
<file path=[Content_Types].xml><?xml version="1.0" encoding="utf-8"?>
<Types xmlns="http://schemas.openxmlformats.org/package/2006/content-types">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1.xml" ContentType="application/vnd.openxmlformats-officedocument.presentationml.notesSlide+xml"/>
  <Default Extension="png" ContentType="image/png"/>
  <Override PartName="/ppt/drawings/drawing3.xml" ContentType="application/vnd.openxmlformats-officedocument.drawingml.chartshapes+xml"/>
  <Override PartName="/ppt/drawings/drawing4.xml" ContentType="application/vnd.openxmlformats-officedocument.drawingml.chartshapes+xml"/>
  <Override PartName="/ppt/slideMasters/slideMaster1.xml" ContentType="application/vnd.openxmlformats-officedocument.presentationml.slideMaster+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drawings/drawing1.xml" ContentType="application/vnd.openxmlformats-officedocument.drawingml.chartshapes+xml"/>
  <Override PartName="/ppt/drawings/drawing2.xml" ContentType="application/vnd.openxmlformats-officedocument.drawingml.chartshapes+xml"/>
  <Override PartName="/ppt/slides/slide1.xml" ContentType="application/vnd.openxmlformats-officedocument.presentationml.slide+xml"/>
  <Override PartName="/ppt/theme/theme1.xml" ContentType="application/vnd.openxmlformats-officedocument.theme+xml"/>
  <Default Extension="jpeg" ContentType="image/jpeg"/>
  <Override PartName="/ppt/slideLayouts/slideLayout2.xml" ContentType="application/vnd.openxmlformats-officedocument.presentationml.slideLayout+xml"/>
  <Override PartName="/ppt/slideLayouts/slideLayout3.xml" ContentType="application/vnd.openxmlformats-officedocument.presentationml.slideLayout+xml"/>
  <Default Extension="rels" ContentType="application/vnd.openxmlformats-package.relationships+xml"/>
  <Default Extension="xml" ContentType="application/xml"/>
  <Override PartName="/ppt/presentation.xml" ContentType="application/vnd.openxmlformats-officedocument.presentationml.presentation.main+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tableStyles.xml" ContentType="application/vnd.openxmlformats-officedocument.presentationml.tableStyles+xml"/>
  <Override PartName="/ppt/slideLayouts/slideLayout11.xml" ContentType="application/vnd.openxmlformats-officedocument.presentationml.slideLayout+xml"/>
  <Override PartName="/ppt/charts/chart8.xml" ContentType="application/vnd.openxmlformats-officedocument.drawingml.chart+xml"/>
  <Override PartName="/ppt/charts/chart9.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slideLayouts/slideLayout10.xml" ContentType="application/vnd.openxmlformats-officedocument.presentationml.slideLayout+xml"/>
  <Override PartName="/ppt/charts/chart6.xml" ContentType="application/vnd.openxmlformats-officedocument.drawingml.chart+xml"/>
  <Override PartName="/ppt/charts/chart7.xml" ContentType="application/vnd.openxmlformats-officedocument.drawingml.chart+xml"/>
  <Override PartName="/ppt/charts/chart10.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viewProps.xml" ContentType="application/vnd.openxmlformats-officedocument.presentationml.viewProps+xml"/>
  <Override PartName="/ppt/slideLayouts/slideLayout9.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8" r:id="rId1"/>
  </p:sldMasterIdLst>
  <p:notesMasterIdLst>
    <p:notesMasterId r:id="rId3"/>
  </p:notesMasterIdLst>
  <p:sldIdLst>
    <p:sldId id="257" r:id="rId2"/>
  </p:sldIdLst>
  <p:sldSz cx="51206400" cy="32918400"/>
  <p:notesSz cx="53181250" cy="37585650"/>
  <p:defaultTextStyle>
    <a:defPPr>
      <a:defRPr lang="en-US"/>
    </a:defPPr>
    <a:lvl1pPr algn="l" defTabSz="4537722" rtl="0" fontAlgn="base">
      <a:spcBef>
        <a:spcPct val="0"/>
      </a:spcBef>
      <a:spcAft>
        <a:spcPct val="0"/>
      </a:spcAft>
      <a:defRPr sz="8900" kern="1200">
        <a:solidFill>
          <a:schemeClr val="tx1"/>
        </a:solidFill>
        <a:latin typeface="Arial" charset="0"/>
        <a:ea typeface="+mn-ea"/>
        <a:cs typeface="+mn-cs"/>
      </a:defRPr>
    </a:lvl1pPr>
    <a:lvl2pPr marL="2268051" indent="-1800812" algn="l" defTabSz="4537722" rtl="0" fontAlgn="base">
      <a:spcBef>
        <a:spcPct val="0"/>
      </a:spcBef>
      <a:spcAft>
        <a:spcPct val="0"/>
      </a:spcAft>
      <a:defRPr sz="8900" kern="1200">
        <a:solidFill>
          <a:schemeClr val="tx1"/>
        </a:solidFill>
        <a:latin typeface="Arial" charset="0"/>
        <a:ea typeface="+mn-ea"/>
        <a:cs typeface="+mn-cs"/>
      </a:defRPr>
    </a:lvl2pPr>
    <a:lvl3pPr marL="4537722" indent="-3603248" algn="l" defTabSz="4537722" rtl="0" fontAlgn="base">
      <a:spcBef>
        <a:spcPct val="0"/>
      </a:spcBef>
      <a:spcAft>
        <a:spcPct val="0"/>
      </a:spcAft>
      <a:defRPr sz="8900" kern="1200">
        <a:solidFill>
          <a:schemeClr val="tx1"/>
        </a:solidFill>
        <a:latin typeface="Arial" charset="0"/>
        <a:ea typeface="+mn-ea"/>
        <a:cs typeface="+mn-cs"/>
      </a:defRPr>
    </a:lvl3pPr>
    <a:lvl4pPr marL="6807398" indent="-5405685" algn="l" defTabSz="4537722" rtl="0" fontAlgn="base">
      <a:spcBef>
        <a:spcPct val="0"/>
      </a:spcBef>
      <a:spcAft>
        <a:spcPct val="0"/>
      </a:spcAft>
      <a:defRPr sz="8900" kern="1200">
        <a:solidFill>
          <a:schemeClr val="tx1"/>
        </a:solidFill>
        <a:latin typeface="Arial" charset="0"/>
        <a:ea typeface="+mn-ea"/>
        <a:cs typeface="+mn-cs"/>
      </a:defRPr>
    </a:lvl4pPr>
    <a:lvl5pPr marL="9077069" indent="-7208116" algn="l" defTabSz="4537722" rtl="0" fontAlgn="base">
      <a:spcBef>
        <a:spcPct val="0"/>
      </a:spcBef>
      <a:spcAft>
        <a:spcPct val="0"/>
      </a:spcAft>
      <a:defRPr sz="8900" kern="1200">
        <a:solidFill>
          <a:schemeClr val="tx1"/>
        </a:solidFill>
        <a:latin typeface="Arial" charset="0"/>
        <a:ea typeface="+mn-ea"/>
        <a:cs typeface="+mn-cs"/>
      </a:defRPr>
    </a:lvl5pPr>
    <a:lvl6pPr marL="2336187" algn="l" defTabSz="934474" rtl="0" eaLnBrk="1" latinLnBrk="0" hangingPunct="1">
      <a:defRPr sz="8900" kern="1200">
        <a:solidFill>
          <a:schemeClr val="tx1"/>
        </a:solidFill>
        <a:latin typeface="Arial" charset="0"/>
        <a:ea typeface="+mn-ea"/>
        <a:cs typeface="+mn-cs"/>
      </a:defRPr>
    </a:lvl6pPr>
    <a:lvl7pPr marL="2803426" algn="l" defTabSz="934474" rtl="0" eaLnBrk="1" latinLnBrk="0" hangingPunct="1">
      <a:defRPr sz="8900" kern="1200">
        <a:solidFill>
          <a:schemeClr val="tx1"/>
        </a:solidFill>
        <a:latin typeface="Arial" charset="0"/>
        <a:ea typeface="+mn-ea"/>
        <a:cs typeface="+mn-cs"/>
      </a:defRPr>
    </a:lvl7pPr>
    <a:lvl8pPr marL="3270666" algn="l" defTabSz="934474" rtl="0" eaLnBrk="1" latinLnBrk="0" hangingPunct="1">
      <a:defRPr sz="8900" kern="1200">
        <a:solidFill>
          <a:schemeClr val="tx1"/>
        </a:solidFill>
        <a:latin typeface="Arial" charset="0"/>
        <a:ea typeface="+mn-ea"/>
        <a:cs typeface="+mn-cs"/>
      </a:defRPr>
    </a:lvl8pPr>
    <a:lvl9pPr marL="3737900" algn="l" defTabSz="934474" rtl="0" eaLnBrk="1" latinLnBrk="0" hangingPunct="1">
      <a:defRPr sz="89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E9A3"/>
    <a:srgbClr val="FFC91D"/>
    <a:srgbClr val="B4541E"/>
    <a:srgbClr val="BCE1E6"/>
    <a:srgbClr val="A9D3F9"/>
    <a:srgbClr val="A9DBF9"/>
    <a:srgbClr val="FFE285"/>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15620"/>
    <p:restoredTop sz="95564" autoAdjust="0"/>
  </p:normalViewPr>
  <p:slideViewPr>
    <p:cSldViewPr>
      <p:cViewPr>
        <p:scale>
          <a:sx n="10" d="100"/>
          <a:sy n="10" d="100"/>
        </p:scale>
        <p:origin x="-1068" y="-468"/>
      </p:cViewPr>
      <p:guideLst>
        <p:guide orient="horz" pos="10368"/>
        <p:guide pos="16128"/>
      </p:guideLst>
    </p:cSldViewPr>
  </p:slid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3" Type="http://schemas.openxmlformats.org/officeDocument/2006/relationships/notesMaster" Target="notesMasters/notesMaster1.xml"/><Relationship Id="rId7" Type="http://schemas.openxmlformats.org/officeDocument/2006/relationships/tableStyles" Target="tableStyle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theme" Target="theme/theme1.xml"/><Relationship Id="rId5" Type="http://schemas.openxmlformats.org/officeDocument/2006/relationships/viewProps" Target="viewProps.xml"/><Relationship Id="rId4"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C:\Documents%20and%20Settings\SWang\My%20Documents\Assessment%20of%20residuals%20sites\LP\Well%20and%20Water%20Level%20and%20quality%20data\Soil%20and%20Groundwater%20analytical%20results,%20LP-Roaring%20River.xlsx"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MW-4-CPZ-3%20Temp%20and%20Water%20level%20with%20Rainfall_G.xls"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I:\LP%20Well%20and%20Water%20Level%20and%20quality%20data\GSA%20November%202012\More%20useful%20data\MW-4-CPZ-3%20Temp%20and%20WL_G.xls"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MW-9_PZ-1_CPZ1_0305-09042012_G.xls" TargetMode="Externa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C:\Documents%20and%20Settings\SWang\My%20Documents\Assessment%20of%20residuals%20sites\LP\Well%20and%20Water%20Level%20and%20quality%20data\Soil%20and%20Groundwater%20analytical%20results,%20LP-Roaring%20River.xlsx" TargetMode="Externa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C:\Documents%20and%20Settings\SWang\My%20Documents\Assessment%20of%20residuals%20sites\LP\Well%20and%20Water%20Level%20and%20quality%20data\Soil%20and%20Groundwater%20analytical%20results,%20LP-Roaring%20River.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MW-9_PZ-1_CPZ1_0305-09042012_G.xls"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MW-4-CPZ-3%20Temp%20and%20Water%20level%20with%20Rainfall_G.xls"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Temp_CPZ-1SB_CPZ-1_MW-9_Oct11-Feb12_G.xls" TargetMode="Externa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oleObject" Target="file:///C:\Documents%20and%20Settings\SWang\My%20Documents\Assessment%20of%20residuals%20sites\LP\Well%20and%20Water%20Level%20and%20quality%20data\Water%20level%20&amp;%20temp\Edited\More%20useful%20data\MW-9_PZ-1_CPZ1_0305-09042012_G.xls"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Soil%20and%20Groundwater%20analytical%20results,%20LP-Roaring%20River.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s%20and%20Settings\SWang\My%20Documents\Assessment%20of%20residuals%20sites\LP\Well%20and%20Water%20Level%20and%20quality%20data\Water%20level%20&amp;%20temp\Edited\More%20useful%20data\MW-9_PZ-1_CPZ1_0305-09042012_G.xls"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5649335777574375"/>
          <c:y val="0.19649772226747556"/>
          <c:w val="0.79986332799462356"/>
          <c:h val="0.63401544634507001"/>
        </c:manualLayout>
      </c:layout>
      <c:barChart>
        <c:barDir val="col"/>
        <c:grouping val="clustered"/>
        <c:ser>
          <c:idx val="0"/>
          <c:order val="0"/>
          <c:tx>
            <c:strRef>
              <c:f>'MW5-CPZ-1 (2)'!$B$2</c:f>
              <c:strCache>
                <c:ptCount val="1"/>
                <c:pt idx="0">
                  <c:v>pH-Field</c:v>
                </c:pt>
              </c:strCache>
            </c:strRef>
          </c:tx>
          <c:spPr>
            <a:solidFill>
              <a:srgbClr val="9999FF"/>
            </a:solidFill>
            <a:ln w="12700">
              <a:solidFill>
                <a:srgbClr val="000000"/>
              </a:solidFill>
              <a:prstDash val="solid"/>
            </a:ln>
          </c:spPr>
          <c:cat>
            <c:strRef>
              <c:f>'MW5-CPZ-1 (2)'!$A$3:$A$7</c:f>
              <c:strCache>
                <c:ptCount val="5"/>
                <c:pt idx="0">
                  <c:v>MW-5 </c:v>
                </c:pt>
                <c:pt idx="1">
                  <c:v>MW-9 </c:v>
                </c:pt>
                <c:pt idx="2">
                  <c:v>PZ-1  </c:v>
                </c:pt>
                <c:pt idx="3">
                  <c:v>CPZ-1S </c:v>
                </c:pt>
                <c:pt idx="4">
                  <c:v>CPZ-1 </c:v>
                </c:pt>
              </c:strCache>
            </c:strRef>
          </c:cat>
          <c:val>
            <c:numRef>
              <c:f>'MW5-CPZ-1 (2)'!$B$3:$B$7</c:f>
              <c:numCache>
                <c:formatCode>0.00</c:formatCode>
                <c:ptCount val="5"/>
                <c:pt idx="0">
                  <c:v>5.3466666666666693</c:v>
                </c:pt>
                <c:pt idx="1">
                  <c:v>5.53</c:v>
                </c:pt>
                <c:pt idx="2">
                  <c:v>5.81</c:v>
                </c:pt>
                <c:pt idx="3">
                  <c:v>6.02</c:v>
                </c:pt>
                <c:pt idx="4">
                  <c:v>6.29</c:v>
                </c:pt>
              </c:numCache>
            </c:numRef>
          </c:val>
        </c:ser>
        <c:axId val="42706048"/>
        <c:axId val="42707584"/>
      </c:barChart>
      <c:catAx>
        <c:axId val="42706048"/>
        <c:scaling>
          <c:orientation val="minMax"/>
        </c:scaling>
        <c:axPos val="b"/>
        <c:numFmt formatCode="General" sourceLinked="1"/>
        <c:tickLblPos val="nextTo"/>
        <c:spPr>
          <a:ln w="3175">
            <a:solidFill>
              <a:srgbClr val="000000"/>
            </a:solidFill>
            <a:prstDash val="solid"/>
          </a:ln>
        </c:spPr>
        <c:txPr>
          <a:bodyPr rot="0" vert="horz"/>
          <a:lstStyle/>
          <a:p>
            <a:pPr>
              <a:defRPr sz="1600" b="0" i="0" u="none" strike="noStrike" baseline="0">
                <a:solidFill>
                  <a:srgbClr val="000000"/>
                </a:solidFill>
                <a:latin typeface="Arial" pitchFamily="34" charset="0"/>
                <a:ea typeface="Arial"/>
                <a:cs typeface="Arial" pitchFamily="34" charset="0"/>
              </a:defRPr>
            </a:pPr>
            <a:endParaRPr lang="en-US"/>
          </a:p>
        </c:txPr>
        <c:crossAx val="42707584"/>
        <c:crosses val="autoZero"/>
        <c:auto val="1"/>
        <c:lblAlgn val="ctr"/>
        <c:lblOffset val="100"/>
        <c:tickLblSkip val="1"/>
        <c:tickMarkSkip val="1"/>
      </c:catAx>
      <c:valAx>
        <c:axId val="42707584"/>
        <c:scaling>
          <c:orientation val="minMax"/>
          <c:max val="6.5000000000000009"/>
          <c:min val="4.5000000000000009"/>
        </c:scaling>
        <c:axPos val="l"/>
        <c:majorGridlines>
          <c:spPr>
            <a:ln w="3175">
              <a:solidFill>
                <a:srgbClr val="000000"/>
              </a:solidFill>
              <a:prstDash val="solid"/>
            </a:ln>
          </c:spPr>
        </c:majorGridlines>
        <c:title>
          <c:tx>
            <c:rich>
              <a:bodyPr/>
              <a:lstStyle/>
              <a:p>
                <a:pPr>
                  <a:defRPr sz="1600" b="1" i="0" u="none" strike="noStrike" baseline="0">
                    <a:solidFill>
                      <a:srgbClr val="000000"/>
                    </a:solidFill>
                    <a:latin typeface="Arial" pitchFamily="34" charset="0"/>
                    <a:ea typeface="Arial"/>
                    <a:cs typeface="Arial" pitchFamily="34" charset="0"/>
                  </a:defRPr>
                </a:pPr>
                <a:r>
                  <a:rPr lang="en-US" sz="1600" dirty="0">
                    <a:latin typeface="Arial" pitchFamily="34" charset="0"/>
                    <a:cs typeface="Arial" pitchFamily="34" charset="0"/>
                  </a:rPr>
                  <a:t>pH Value</a:t>
                </a:r>
              </a:p>
            </c:rich>
          </c:tx>
          <c:layout>
            <c:manualLayout>
              <c:xMode val="edge"/>
              <c:yMode val="edge"/>
              <c:x val="5.9695233945195689E-3"/>
              <c:y val="0.2813861596874645"/>
            </c:manualLayout>
          </c:layout>
          <c:spPr>
            <a:noFill/>
            <a:ln w="25400">
              <a:noFill/>
            </a:ln>
          </c:spPr>
        </c:title>
        <c:numFmt formatCode="0.0" sourceLinked="0"/>
        <c:tickLblPos val="nextTo"/>
        <c:spPr>
          <a:ln w="3175">
            <a:solidFill>
              <a:srgbClr val="000000"/>
            </a:solidFill>
            <a:prstDash val="solid"/>
          </a:ln>
        </c:spPr>
        <c:txPr>
          <a:bodyPr rot="0" vert="horz"/>
          <a:lstStyle/>
          <a:p>
            <a:pPr>
              <a:defRPr sz="1600" b="0" i="0" u="none" strike="noStrike" baseline="0">
                <a:solidFill>
                  <a:srgbClr val="000000"/>
                </a:solidFill>
                <a:latin typeface="Arial" pitchFamily="34" charset="0"/>
                <a:ea typeface="Arial"/>
                <a:cs typeface="Arial" pitchFamily="34" charset="0"/>
              </a:defRPr>
            </a:pPr>
            <a:endParaRPr lang="en-US"/>
          </a:p>
        </c:txPr>
        <c:crossAx val="42706048"/>
        <c:crosses val="autoZero"/>
        <c:crossBetween val="between"/>
        <c:majorUnit val="0.5"/>
      </c:valAx>
      <c:spPr>
        <a:no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1175" b="0" i="0" u="none" strike="noStrike" baseline="0">
          <a:solidFill>
            <a:srgbClr val="000000"/>
          </a:solidFill>
          <a:latin typeface="Arial"/>
          <a:ea typeface="Arial"/>
          <a:cs typeface="Arial"/>
        </a:defRPr>
      </a:pPr>
      <a:endParaRPr lang="en-US"/>
    </a:p>
  </c:txPr>
  <c:externalData r:id="rId1"/>
  <c:userShapes r:id="rId2"/>
</c:chartSpace>
</file>

<file path=ppt/charts/chart10.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a:pPr>
            <a:r>
              <a:rPr lang="en-US" sz="1600" dirty="0">
                <a:latin typeface="Arial" pitchFamily="34" charset="0"/>
                <a:cs typeface="Arial" pitchFamily="34" charset="0"/>
              </a:rPr>
              <a:t>Hydraulic Gradient between MW-4</a:t>
            </a:r>
            <a:r>
              <a:rPr lang="en-US" sz="1600" baseline="0" dirty="0">
                <a:latin typeface="Arial" pitchFamily="34" charset="0"/>
                <a:cs typeface="Arial" pitchFamily="34" charset="0"/>
              </a:rPr>
              <a:t> and the Yadkin River, CPZ-3</a:t>
            </a:r>
            <a:endParaRPr lang="en-US" sz="1600" dirty="0">
              <a:latin typeface="Arial" pitchFamily="34" charset="0"/>
              <a:cs typeface="Arial" pitchFamily="34" charset="0"/>
            </a:endParaRPr>
          </a:p>
        </c:rich>
      </c:tx>
      <c:layout/>
    </c:title>
    <c:plotArea>
      <c:layout>
        <c:manualLayout>
          <c:layoutTarget val="inner"/>
          <c:xMode val="edge"/>
          <c:yMode val="edge"/>
          <c:x val="0.14479616184340613"/>
          <c:y val="0.19152848957280533"/>
          <c:w val="0.74689521764325073"/>
          <c:h val="0.65966860698986274"/>
        </c:manualLayout>
      </c:layout>
      <c:scatterChart>
        <c:scatterStyle val="lineMarker"/>
        <c:ser>
          <c:idx val="0"/>
          <c:order val="0"/>
          <c:tx>
            <c:strRef>
              <c:f>'Hydraulic gradient'!$C$2</c:f>
              <c:strCache>
                <c:ptCount val="1"/>
                <c:pt idx="0">
                  <c:v>Hydraulic Gradient, %</c:v>
                </c:pt>
              </c:strCache>
            </c:strRef>
          </c:tx>
          <c:spPr>
            <a:ln w="28575">
              <a:noFill/>
            </a:ln>
          </c:spPr>
          <c:marker>
            <c:symbol val="diamond"/>
            <c:size val="5"/>
          </c:marker>
          <c:xVal>
            <c:numRef>
              <c:f>'Hydraulic gradient'!$B$3:$B$21236</c:f>
              <c:numCache>
                <c:formatCode>m/d/yyyy\ h:mm</c:formatCode>
                <c:ptCount val="21234"/>
                <c:pt idx="0">
                  <c:v>40805.708333333336</c:v>
                </c:pt>
                <c:pt idx="1">
                  <c:v>40805.722222222204</c:v>
                </c:pt>
                <c:pt idx="2">
                  <c:v>40805.736111111088</c:v>
                </c:pt>
                <c:pt idx="3">
                  <c:v>40805.75</c:v>
                </c:pt>
                <c:pt idx="4">
                  <c:v>40805.763888888876</c:v>
                </c:pt>
                <c:pt idx="5">
                  <c:v>40805.777777777774</c:v>
                </c:pt>
                <c:pt idx="6">
                  <c:v>40805.791666666621</c:v>
                </c:pt>
                <c:pt idx="7">
                  <c:v>40805.805555555562</c:v>
                </c:pt>
                <c:pt idx="8">
                  <c:v>40805.819444444467</c:v>
                </c:pt>
                <c:pt idx="9">
                  <c:v>40805.833333333336</c:v>
                </c:pt>
                <c:pt idx="10">
                  <c:v>40805.847222222219</c:v>
                </c:pt>
                <c:pt idx="11">
                  <c:v>40805.861111111088</c:v>
                </c:pt>
                <c:pt idx="12">
                  <c:v>40805.875</c:v>
                </c:pt>
                <c:pt idx="13">
                  <c:v>40805.88888888892</c:v>
                </c:pt>
                <c:pt idx="14">
                  <c:v>40805.902777777781</c:v>
                </c:pt>
                <c:pt idx="15">
                  <c:v>40805.916666666664</c:v>
                </c:pt>
                <c:pt idx="16">
                  <c:v>40805.930555555562</c:v>
                </c:pt>
                <c:pt idx="17">
                  <c:v>40805.944444444467</c:v>
                </c:pt>
                <c:pt idx="18">
                  <c:v>40805.958333333343</c:v>
                </c:pt>
                <c:pt idx="19">
                  <c:v>40805.972222222219</c:v>
                </c:pt>
                <c:pt idx="20">
                  <c:v>40805.986111111109</c:v>
                </c:pt>
                <c:pt idx="21">
                  <c:v>40806</c:v>
                </c:pt>
                <c:pt idx="22">
                  <c:v>40806.013888888891</c:v>
                </c:pt>
                <c:pt idx="23">
                  <c:v>40806.027777777774</c:v>
                </c:pt>
                <c:pt idx="24">
                  <c:v>40806.041666666642</c:v>
                </c:pt>
                <c:pt idx="25">
                  <c:v>40806.055555555562</c:v>
                </c:pt>
                <c:pt idx="26">
                  <c:v>40806.069444444445</c:v>
                </c:pt>
                <c:pt idx="27">
                  <c:v>40806.083333333336</c:v>
                </c:pt>
                <c:pt idx="28">
                  <c:v>40806.097222222204</c:v>
                </c:pt>
                <c:pt idx="29">
                  <c:v>40806.111111111088</c:v>
                </c:pt>
                <c:pt idx="30">
                  <c:v>40806.124999999993</c:v>
                </c:pt>
                <c:pt idx="31">
                  <c:v>40806.138888888891</c:v>
                </c:pt>
                <c:pt idx="32">
                  <c:v>40806.152777777781</c:v>
                </c:pt>
                <c:pt idx="33">
                  <c:v>40806.166666666642</c:v>
                </c:pt>
                <c:pt idx="34">
                  <c:v>40806.180555555562</c:v>
                </c:pt>
                <c:pt idx="35">
                  <c:v>40806.194444444445</c:v>
                </c:pt>
                <c:pt idx="36">
                  <c:v>40806.208333333336</c:v>
                </c:pt>
                <c:pt idx="37">
                  <c:v>40806.222222222204</c:v>
                </c:pt>
                <c:pt idx="38">
                  <c:v>40806.236111111088</c:v>
                </c:pt>
                <c:pt idx="39">
                  <c:v>40806.25</c:v>
                </c:pt>
                <c:pt idx="40">
                  <c:v>40806.263888888876</c:v>
                </c:pt>
                <c:pt idx="41">
                  <c:v>40806.277777777774</c:v>
                </c:pt>
                <c:pt idx="42">
                  <c:v>40806.291666666621</c:v>
                </c:pt>
                <c:pt idx="43">
                  <c:v>40806.305555555562</c:v>
                </c:pt>
                <c:pt idx="44">
                  <c:v>40806.319444444467</c:v>
                </c:pt>
                <c:pt idx="45">
                  <c:v>40806.333333333336</c:v>
                </c:pt>
                <c:pt idx="46">
                  <c:v>40806.347222222219</c:v>
                </c:pt>
                <c:pt idx="47">
                  <c:v>40806.361111111088</c:v>
                </c:pt>
                <c:pt idx="48">
                  <c:v>40806.375</c:v>
                </c:pt>
                <c:pt idx="49">
                  <c:v>40806.38888888892</c:v>
                </c:pt>
                <c:pt idx="50">
                  <c:v>40806.402777777781</c:v>
                </c:pt>
                <c:pt idx="51">
                  <c:v>40806.416666666664</c:v>
                </c:pt>
                <c:pt idx="52">
                  <c:v>40806.430555555562</c:v>
                </c:pt>
                <c:pt idx="53">
                  <c:v>40806.444444444467</c:v>
                </c:pt>
                <c:pt idx="54">
                  <c:v>40806.458333333343</c:v>
                </c:pt>
                <c:pt idx="55">
                  <c:v>40806.472222222219</c:v>
                </c:pt>
                <c:pt idx="56">
                  <c:v>40806.486111111109</c:v>
                </c:pt>
                <c:pt idx="57">
                  <c:v>40806.5</c:v>
                </c:pt>
                <c:pt idx="58">
                  <c:v>40806.513888888891</c:v>
                </c:pt>
                <c:pt idx="59">
                  <c:v>40806.527777777774</c:v>
                </c:pt>
                <c:pt idx="60">
                  <c:v>40806.541666666642</c:v>
                </c:pt>
                <c:pt idx="61">
                  <c:v>40806.555555555562</c:v>
                </c:pt>
                <c:pt idx="62">
                  <c:v>40806.569444444445</c:v>
                </c:pt>
                <c:pt idx="63">
                  <c:v>40806.583333333336</c:v>
                </c:pt>
                <c:pt idx="64">
                  <c:v>40806.597222222204</c:v>
                </c:pt>
                <c:pt idx="65">
                  <c:v>40806.611111111088</c:v>
                </c:pt>
                <c:pt idx="66">
                  <c:v>40806.624999999993</c:v>
                </c:pt>
                <c:pt idx="67">
                  <c:v>40806.638888888891</c:v>
                </c:pt>
                <c:pt idx="68">
                  <c:v>40806.652777777781</c:v>
                </c:pt>
                <c:pt idx="69">
                  <c:v>40806.666666666642</c:v>
                </c:pt>
                <c:pt idx="70">
                  <c:v>40806.680555555562</c:v>
                </c:pt>
                <c:pt idx="71">
                  <c:v>40806.694444444445</c:v>
                </c:pt>
                <c:pt idx="72">
                  <c:v>40806.708333333336</c:v>
                </c:pt>
                <c:pt idx="73">
                  <c:v>40806.722222222204</c:v>
                </c:pt>
                <c:pt idx="74">
                  <c:v>40806.736111111088</c:v>
                </c:pt>
                <c:pt idx="75">
                  <c:v>40806.75</c:v>
                </c:pt>
                <c:pt idx="76">
                  <c:v>40806.763888888876</c:v>
                </c:pt>
                <c:pt idx="77">
                  <c:v>40806.777777777774</c:v>
                </c:pt>
                <c:pt idx="78">
                  <c:v>40806.791666666621</c:v>
                </c:pt>
                <c:pt idx="79">
                  <c:v>40806.805555555562</c:v>
                </c:pt>
                <c:pt idx="80">
                  <c:v>40806.819444444467</c:v>
                </c:pt>
                <c:pt idx="81">
                  <c:v>40806.833333333336</c:v>
                </c:pt>
                <c:pt idx="82">
                  <c:v>40806.847222222219</c:v>
                </c:pt>
                <c:pt idx="83">
                  <c:v>40806.861111111088</c:v>
                </c:pt>
                <c:pt idx="84">
                  <c:v>40806.875</c:v>
                </c:pt>
                <c:pt idx="85">
                  <c:v>40806.88888888892</c:v>
                </c:pt>
                <c:pt idx="86">
                  <c:v>40806.902777777781</c:v>
                </c:pt>
                <c:pt idx="87">
                  <c:v>40806.916666666664</c:v>
                </c:pt>
                <c:pt idx="88">
                  <c:v>40806.930555555562</c:v>
                </c:pt>
                <c:pt idx="89">
                  <c:v>40806.944444444467</c:v>
                </c:pt>
                <c:pt idx="90">
                  <c:v>40806.958333333343</c:v>
                </c:pt>
                <c:pt idx="91">
                  <c:v>40806.972222222219</c:v>
                </c:pt>
                <c:pt idx="92">
                  <c:v>40806.986111111109</c:v>
                </c:pt>
                <c:pt idx="93">
                  <c:v>40807</c:v>
                </c:pt>
                <c:pt idx="94">
                  <c:v>40807.013888888891</c:v>
                </c:pt>
                <c:pt idx="95">
                  <c:v>40807.027777777774</c:v>
                </c:pt>
                <c:pt idx="96">
                  <c:v>40807.041666666642</c:v>
                </c:pt>
                <c:pt idx="97">
                  <c:v>40807.055555555562</c:v>
                </c:pt>
                <c:pt idx="98">
                  <c:v>40807.069444444445</c:v>
                </c:pt>
                <c:pt idx="99">
                  <c:v>40807.083333333336</c:v>
                </c:pt>
                <c:pt idx="100">
                  <c:v>40807.097222222204</c:v>
                </c:pt>
                <c:pt idx="101">
                  <c:v>40807.111111111088</c:v>
                </c:pt>
                <c:pt idx="102">
                  <c:v>40807.124999999993</c:v>
                </c:pt>
                <c:pt idx="103">
                  <c:v>40807.138888888891</c:v>
                </c:pt>
                <c:pt idx="104">
                  <c:v>40807.152777777781</c:v>
                </c:pt>
                <c:pt idx="105">
                  <c:v>40807.166666666642</c:v>
                </c:pt>
                <c:pt idx="106">
                  <c:v>40807.180555555562</c:v>
                </c:pt>
                <c:pt idx="107">
                  <c:v>40807.194444444445</c:v>
                </c:pt>
                <c:pt idx="108">
                  <c:v>40807.208333333336</c:v>
                </c:pt>
                <c:pt idx="109">
                  <c:v>40807.222222222204</c:v>
                </c:pt>
                <c:pt idx="110">
                  <c:v>40807.236111111088</c:v>
                </c:pt>
                <c:pt idx="111">
                  <c:v>40807.25</c:v>
                </c:pt>
                <c:pt idx="112">
                  <c:v>40807.263888888876</c:v>
                </c:pt>
                <c:pt idx="113">
                  <c:v>40807.277777777774</c:v>
                </c:pt>
                <c:pt idx="114">
                  <c:v>40807.291666666621</c:v>
                </c:pt>
                <c:pt idx="115">
                  <c:v>40807.305555555562</c:v>
                </c:pt>
                <c:pt idx="116">
                  <c:v>40807.319444444467</c:v>
                </c:pt>
                <c:pt idx="117">
                  <c:v>40807.333333333336</c:v>
                </c:pt>
                <c:pt idx="118">
                  <c:v>40807.347222222219</c:v>
                </c:pt>
                <c:pt idx="119">
                  <c:v>40807.361111111088</c:v>
                </c:pt>
                <c:pt idx="120">
                  <c:v>40807.375</c:v>
                </c:pt>
                <c:pt idx="121">
                  <c:v>40807.38888888892</c:v>
                </c:pt>
                <c:pt idx="122">
                  <c:v>40807.402777777781</c:v>
                </c:pt>
                <c:pt idx="123">
                  <c:v>40807.416666666664</c:v>
                </c:pt>
                <c:pt idx="124">
                  <c:v>40807.430555555562</c:v>
                </c:pt>
                <c:pt idx="125">
                  <c:v>40807.444444444467</c:v>
                </c:pt>
                <c:pt idx="126">
                  <c:v>40807.458333333343</c:v>
                </c:pt>
                <c:pt idx="127">
                  <c:v>40807.472222222219</c:v>
                </c:pt>
                <c:pt idx="128">
                  <c:v>40807.486111111109</c:v>
                </c:pt>
                <c:pt idx="129">
                  <c:v>40807.5</c:v>
                </c:pt>
                <c:pt idx="130">
                  <c:v>40807.513888888891</c:v>
                </c:pt>
                <c:pt idx="131">
                  <c:v>40807.527777777774</c:v>
                </c:pt>
                <c:pt idx="132">
                  <c:v>40807.541666666642</c:v>
                </c:pt>
                <c:pt idx="133">
                  <c:v>40807.555555555562</c:v>
                </c:pt>
                <c:pt idx="134">
                  <c:v>40807.569444444445</c:v>
                </c:pt>
                <c:pt idx="135">
                  <c:v>40807.583333333336</c:v>
                </c:pt>
                <c:pt idx="136">
                  <c:v>40807.597222222204</c:v>
                </c:pt>
                <c:pt idx="137">
                  <c:v>40807.611111111088</c:v>
                </c:pt>
                <c:pt idx="138">
                  <c:v>40807.624999999993</c:v>
                </c:pt>
                <c:pt idx="139">
                  <c:v>40807.638888888891</c:v>
                </c:pt>
                <c:pt idx="140">
                  <c:v>40807.652777777781</c:v>
                </c:pt>
                <c:pt idx="141">
                  <c:v>40807.666666666642</c:v>
                </c:pt>
                <c:pt idx="142">
                  <c:v>40807.680555555562</c:v>
                </c:pt>
                <c:pt idx="143">
                  <c:v>40807.694444444445</c:v>
                </c:pt>
                <c:pt idx="144">
                  <c:v>40807.708333333336</c:v>
                </c:pt>
                <c:pt idx="145">
                  <c:v>40807.722222222204</c:v>
                </c:pt>
                <c:pt idx="146">
                  <c:v>40807.736111111088</c:v>
                </c:pt>
                <c:pt idx="147">
                  <c:v>40807.75</c:v>
                </c:pt>
                <c:pt idx="148">
                  <c:v>40807.763888888876</c:v>
                </c:pt>
                <c:pt idx="149">
                  <c:v>40807.777777777774</c:v>
                </c:pt>
                <c:pt idx="150">
                  <c:v>40807.791666666621</c:v>
                </c:pt>
                <c:pt idx="151">
                  <c:v>40807.805555555562</c:v>
                </c:pt>
                <c:pt idx="152">
                  <c:v>40807.819444444467</c:v>
                </c:pt>
                <c:pt idx="153">
                  <c:v>40807.833333333336</c:v>
                </c:pt>
                <c:pt idx="154">
                  <c:v>40807.847222222219</c:v>
                </c:pt>
                <c:pt idx="155">
                  <c:v>40807.861111111088</c:v>
                </c:pt>
                <c:pt idx="156">
                  <c:v>40807.875</c:v>
                </c:pt>
                <c:pt idx="157">
                  <c:v>40807.88888888892</c:v>
                </c:pt>
                <c:pt idx="158">
                  <c:v>40807.902777777781</c:v>
                </c:pt>
                <c:pt idx="159">
                  <c:v>40807.916666666664</c:v>
                </c:pt>
                <c:pt idx="160">
                  <c:v>40807.930555555562</c:v>
                </c:pt>
                <c:pt idx="161">
                  <c:v>40807.944444444467</c:v>
                </c:pt>
                <c:pt idx="162">
                  <c:v>40807.958333333343</c:v>
                </c:pt>
                <c:pt idx="163">
                  <c:v>40807.972222222219</c:v>
                </c:pt>
                <c:pt idx="164">
                  <c:v>40807.986111111109</c:v>
                </c:pt>
                <c:pt idx="165">
                  <c:v>40808</c:v>
                </c:pt>
                <c:pt idx="166">
                  <c:v>40808.013888888891</c:v>
                </c:pt>
                <c:pt idx="167">
                  <c:v>40808.027777777774</c:v>
                </c:pt>
                <c:pt idx="168">
                  <c:v>40808.041666666642</c:v>
                </c:pt>
                <c:pt idx="169">
                  <c:v>40808.055555555562</c:v>
                </c:pt>
                <c:pt idx="170">
                  <c:v>40808.069444444445</c:v>
                </c:pt>
                <c:pt idx="171">
                  <c:v>40808.083333333336</c:v>
                </c:pt>
                <c:pt idx="172">
                  <c:v>40808.097222222204</c:v>
                </c:pt>
                <c:pt idx="173">
                  <c:v>40808.111111111088</c:v>
                </c:pt>
                <c:pt idx="174">
                  <c:v>40808.124999999993</c:v>
                </c:pt>
                <c:pt idx="175">
                  <c:v>40808.138888888891</c:v>
                </c:pt>
                <c:pt idx="176">
                  <c:v>40808.152777777781</c:v>
                </c:pt>
                <c:pt idx="177">
                  <c:v>40808.166666666642</c:v>
                </c:pt>
                <c:pt idx="178">
                  <c:v>40808.180555555562</c:v>
                </c:pt>
                <c:pt idx="179">
                  <c:v>40808.194444444445</c:v>
                </c:pt>
                <c:pt idx="180">
                  <c:v>40808.208333333336</c:v>
                </c:pt>
                <c:pt idx="181">
                  <c:v>40808.222222222204</c:v>
                </c:pt>
                <c:pt idx="182">
                  <c:v>40808.236111111088</c:v>
                </c:pt>
                <c:pt idx="183">
                  <c:v>40808.25</c:v>
                </c:pt>
                <c:pt idx="184">
                  <c:v>40808.263888888876</c:v>
                </c:pt>
                <c:pt idx="185">
                  <c:v>40808.277777777774</c:v>
                </c:pt>
                <c:pt idx="186">
                  <c:v>40808.291666666621</c:v>
                </c:pt>
                <c:pt idx="187">
                  <c:v>40808.305555555562</c:v>
                </c:pt>
                <c:pt idx="188">
                  <c:v>40808.319444444467</c:v>
                </c:pt>
                <c:pt idx="189">
                  <c:v>40808.333333333336</c:v>
                </c:pt>
                <c:pt idx="190">
                  <c:v>40808.347222222219</c:v>
                </c:pt>
                <c:pt idx="191">
                  <c:v>40808.361111111088</c:v>
                </c:pt>
                <c:pt idx="192">
                  <c:v>40808.375</c:v>
                </c:pt>
                <c:pt idx="193">
                  <c:v>40808.38888888892</c:v>
                </c:pt>
                <c:pt idx="194">
                  <c:v>40808.402777777781</c:v>
                </c:pt>
                <c:pt idx="195">
                  <c:v>40808.416666666664</c:v>
                </c:pt>
                <c:pt idx="196">
                  <c:v>40808.430555555562</c:v>
                </c:pt>
                <c:pt idx="197">
                  <c:v>40808.444444444467</c:v>
                </c:pt>
                <c:pt idx="198">
                  <c:v>40808.458333333343</c:v>
                </c:pt>
                <c:pt idx="199">
                  <c:v>40808.472222222219</c:v>
                </c:pt>
                <c:pt idx="200">
                  <c:v>40808.486111111109</c:v>
                </c:pt>
                <c:pt idx="201">
                  <c:v>40808.5</c:v>
                </c:pt>
                <c:pt idx="202">
                  <c:v>40808.513888888891</c:v>
                </c:pt>
                <c:pt idx="203">
                  <c:v>40808.527777777774</c:v>
                </c:pt>
                <c:pt idx="204">
                  <c:v>40808.541666666642</c:v>
                </c:pt>
                <c:pt idx="205">
                  <c:v>40808.555555555562</c:v>
                </c:pt>
                <c:pt idx="206">
                  <c:v>40808.569444444445</c:v>
                </c:pt>
                <c:pt idx="207">
                  <c:v>40808.583333333336</c:v>
                </c:pt>
                <c:pt idx="208">
                  <c:v>40808.597222222204</c:v>
                </c:pt>
                <c:pt idx="209">
                  <c:v>40808.611111111088</c:v>
                </c:pt>
                <c:pt idx="210">
                  <c:v>40808.624999999993</c:v>
                </c:pt>
                <c:pt idx="211">
                  <c:v>40808.638888888891</c:v>
                </c:pt>
                <c:pt idx="212">
                  <c:v>40808.652777777781</c:v>
                </c:pt>
                <c:pt idx="213">
                  <c:v>40808.666666666642</c:v>
                </c:pt>
                <c:pt idx="214">
                  <c:v>40808.680555555562</c:v>
                </c:pt>
                <c:pt idx="215">
                  <c:v>40808.694444444445</c:v>
                </c:pt>
                <c:pt idx="216">
                  <c:v>40808.708333333336</c:v>
                </c:pt>
                <c:pt idx="217">
                  <c:v>40808.722222222204</c:v>
                </c:pt>
                <c:pt idx="218">
                  <c:v>40808.736111111088</c:v>
                </c:pt>
                <c:pt idx="219">
                  <c:v>40808.75</c:v>
                </c:pt>
                <c:pt idx="220">
                  <c:v>40808.763888888876</c:v>
                </c:pt>
                <c:pt idx="221">
                  <c:v>40808.777777777774</c:v>
                </c:pt>
                <c:pt idx="222">
                  <c:v>40808.791666666621</c:v>
                </c:pt>
                <c:pt idx="223">
                  <c:v>40808.805555555562</c:v>
                </c:pt>
                <c:pt idx="224">
                  <c:v>40808.819444444467</c:v>
                </c:pt>
                <c:pt idx="225">
                  <c:v>40808.833333333336</c:v>
                </c:pt>
                <c:pt idx="226">
                  <c:v>40808.847222222219</c:v>
                </c:pt>
                <c:pt idx="227">
                  <c:v>40808.861111111088</c:v>
                </c:pt>
                <c:pt idx="228">
                  <c:v>40808.875</c:v>
                </c:pt>
                <c:pt idx="229">
                  <c:v>40808.88888888892</c:v>
                </c:pt>
                <c:pt idx="230">
                  <c:v>40808.902777777781</c:v>
                </c:pt>
                <c:pt idx="231">
                  <c:v>40808.916666666664</c:v>
                </c:pt>
                <c:pt idx="232">
                  <c:v>40808.930555555562</c:v>
                </c:pt>
                <c:pt idx="233">
                  <c:v>40808.944444444467</c:v>
                </c:pt>
                <c:pt idx="234">
                  <c:v>40808.958333333343</c:v>
                </c:pt>
                <c:pt idx="235">
                  <c:v>40808.972222222219</c:v>
                </c:pt>
                <c:pt idx="236">
                  <c:v>40808.986111111109</c:v>
                </c:pt>
                <c:pt idx="237">
                  <c:v>40809</c:v>
                </c:pt>
                <c:pt idx="238">
                  <c:v>40809.013888888891</c:v>
                </c:pt>
                <c:pt idx="239">
                  <c:v>40809.027777777774</c:v>
                </c:pt>
                <c:pt idx="240">
                  <c:v>40809.041666666642</c:v>
                </c:pt>
                <c:pt idx="241">
                  <c:v>40809.055555555562</c:v>
                </c:pt>
                <c:pt idx="242">
                  <c:v>40809.069444444445</c:v>
                </c:pt>
                <c:pt idx="243">
                  <c:v>40809.083333333336</c:v>
                </c:pt>
                <c:pt idx="244">
                  <c:v>40809.097222222204</c:v>
                </c:pt>
                <c:pt idx="245">
                  <c:v>40809.111111111088</c:v>
                </c:pt>
                <c:pt idx="246">
                  <c:v>40809.124999999993</c:v>
                </c:pt>
                <c:pt idx="247">
                  <c:v>40809.138888888891</c:v>
                </c:pt>
                <c:pt idx="248">
                  <c:v>40809.152777777781</c:v>
                </c:pt>
                <c:pt idx="249">
                  <c:v>40809.166666666642</c:v>
                </c:pt>
                <c:pt idx="250">
                  <c:v>40809.180555555562</c:v>
                </c:pt>
                <c:pt idx="251">
                  <c:v>40809.194444444445</c:v>
                </c:pt>
                <c:pt idx="252">
                  <c:v>40809.208333333336</c:v>
                </c:pt>
                <c:pt idx="253">
                  <c:v>40809.222222222204</c:v>
                </c:pt>
                <c:pt idx="254">
                  <c:v>40809.236111111088</c:v>
                </c:pt>
                <c:pt idx="255">
                  <c:v>40809.25</c:v>
                </c:pt>
                <c:pt idx="256">
                  <c:v>40809.263888888876</c:v>
                </c:pt>
                <c:pt idx="257">
                  <c:v>40809.277777777774</c:v>
                </c:pt>
                <c:pt idx="258">
                  <c:v>40809.291666666621</c:v>
                </c:pt>
                <c:pt idx="259">
                  <c:v>40809.305555555562</c:v>
                </c:pt>
                <c:pt idx="260">
                  <c:v>40809.319444444467</c:v>
                </c:pt>
                <c:pt idx="261">
                  <c:v>40809.333333333336</c:v>
                </c:pt>
                <c:pt idx="262">
                  <c:v>40809.347222222219</c:v>
                </c:pt>
                <c:pt idx="263">
                  <c:v>40809.361111111088</c:v>
                </c:pt>
                <c:pt idx="264">
                  <c:v>40809.375</c:v>
                </c:pt>
                <c:pt idx="265">
                  <c:v>40809.38888888892</c:v>
                </c:pt>
                <c:pt idx="266">
                  <c:v>40809.402777777781</c:v>
                </c:pt>
                <c:pt idx="267">
                  <c:v>40809.416666666664</c:v>
                </c:pt>
                <c:pt idx="268">
                  <c:v>40809.430555555562</c:v>
                </c:pt>
                <c:pt idx="269">
                  <c:v>40809.444444444467</c:v>
                </c:pt>
                <c:pt idx="270">
                  <c:v>40809.458333333343</c:v>
                </c:pt>
                <c:pt idx="271">
                  <c:v>40809.472222222219</c:v>
                </c:pt>
                <c:pt idx="272">
                  <c:v>40809.486111111109</c:v>
                </c:pt>
                <c:pt idx="273">
                  <c:v>40809.5</c:v>
                </c:pt>
                <c:pt idx="274">
                  <c:v>40809.513888888891</c:v>
                </c:pt>
                <c:pt idx="275">
                  <c:v>40809.527777777774</c:v>
                </c:pt>
                <c:pt idx="276">
                  <c:v>40809.541666666642</c:v>
                </c:pt>
                <c:pt idx="277">
                  <c:v>40809.555555555562</c:v>
                </c:pt>
                <c:pt idx="278">
                  <c:v>40809.569444444445</c:v>
                </c:pt>
                <c:pt idx="279">
                  <c:v>40809.583333333336</c:v>
                </c:pt>
                <c:pt idx="280">
                  <c:v>40809.597222222204</c:v>
                </c:pt>
                <c:pt idx="281">
                  <c:v>40809.611111111088</c:v>
                </c:pt>
                <c:pt idx="282">
                  <c:v>40809.624999999993</c:v>
                </c:pt>
                <c:pt idx="283">
                  <c:v>40809.638888888891</c:v>
                </c:pt>
                <c:pt idx="284">
                  <c:v>40809.652777777781</c:v>
                </c:pt>
                <c:pt idx="285">
                  <c:v>40809.666666666642</c:v>
                </c:pt>
                <c:pt idx="286">
                  <c:v>40809.680555555562</c:v>
                </c:pt>
                <c:pt idx="287">
                  <c:v>40809.694444444445</c:v>
                </c:pt>
                <c:pt idx="288">
                  <c:v>40809.708333333336</c:v>
                </c:pt>
                <c:pt idx="289">
                  <c:v>40809.722222222204</c:v>
                </c:pt>
                <c:pt idx="290">
                  <c:v>40809.736111111088</c:v>
                </c:pt>
                <c:pt idx="291">
                  <c:v>40809.75</c:v>
                </c:pt>
                <c:pt idx="292">
                  <c:v>40809.763888888876</c:v>
                </c:pt>
                <c:pt idx="293">
                  <c:v>40809.777777777774</c:v>
                </c:pt>
                <c:pt idx="294">
                  <c:v>40809.791666666621</c:v>
                </c:pt>
                <c:pt idx="295">
                  <c:v>40809.805555555562</c:v>
                </c:pt>
                <c:pt idx="296">
                  <c:v>40809.819444444467</c:v>
                </c:pt>
                <c:pt idx="297">
                  <c:v>40809.833333333336</c:v>
                </c:pt>
                <c:pt idx="298">
                  <c:v>40809.847222222219</c:v>
                </c:pt>
                <c:pt idx="299">
                  <c:v>40809.861111111088</c:v>
                </c:pt>
                <c:pt idx="300">
                  <c:v>40809.875</c:v>
                </c:pt>
                <c:pt idx="301">
                  <c:v>40809.88888888892</c:v>
                </c:pt>
                <c:pt idx="302">
                  <c:v>40809.902777777781</c:v>
                </c:pt>
                <c:pt idx="303">
                  <c:v>40809.916666666664</c:v>
                </c:pt>
                <c:pt idx="304">
                  <c:v>40809.930555555562</c:v>
                </c:pt>
                <c:pt idx="305">
                  <c:v>40809.944444444467</c:v>
                </c:pt>
                <c:pt idx="306">
                  <c:v>40809.958333333343</c:v>
                </c:pt>
                <c:pt idx="307">
                  <c:v>40809.972222222219</c:v>
                </c:pt>
                <c:pt idx="308">
                  <c:v>40809.986111111109</c:v>
                </c:pt>
                <c:pt idx="309">
                  <c:v>40810</c:v>
                </c:pt>
                <c:pt idx="310">
                  <c:v>40810.013888888891</c:v>
                </c:pt>
                <c:pt idx="311">
                  <c:v>40810.027777777774</c:v>
                </c:pt>
                <c:pt idx="312">
                  <c:v>40810.041666666642</c:v>
                </c:pt>
                <c:pt idx="313">
                  <c:v>40810.055555555562</c:v>
                </c:pt>
                <c:pt idx="314">
                  <c:v>40810.069444444445</c:v>
                </c:pt>
                <c:pt idx="315">
                  <c:v>40810.083333333336</c:v>
                </c:pt>
                <c:pt idx="316">
                  <c:v>40810.097222222204</c:v>
                </c:pt>
                <c:pt idx="317">
                  <c:v>40810.111111111088</c:v>
                </c:pt>
                <c:pt idx="318">
                  <c:v>40810.124999999993</c:v>
                </c:pt>
                <c:pt idx="319">
                  <c:v>40810.138888888891</c:v>
                </c:pt>
                <c:pt idx="320">
                  <c:v>40810.152777777781</c:v>
                </c:pt>
                <c:pt idx="321">
                  <c:v>40810.166666666642</c:v>
                </c:pt>
                <c:pt idx="322">
                  <c:v>40810.180555555562</c:v>
                </c:pt>
                <c:pt idx="323">
                  <c:v>40810.194444444445</c:v>
                </c:pt>
                <c:pt idx="324">
                  <c:v>40810.208333333336</c:v>
                </c:pt>
                <c:pt idx="325">
                  <c:v>40810.222222222204</c:v>
                </c:pt>
                <c:pt idx="326">
                  <c:v>40810.236111111088</c:v>
                </c:pt>
                <c:pt idx="327">
                  <c:v>40810.25</c:v>
                </c:pt>
                <c:pt idx="328">
                  <c:v>40810.263888888876</c:v>
                </c:pt>
                <c:pt idx="329">
                  <c:v>40810.277777777774</c:v>
                </c:pt>
                <c:pt idx="330">
                  <c:v>40810.291666666621</c:v>
                </c:pt>
                <c:pt idx="331">
                  <c:v>40810.305555555562</c:v>
                </c:pt>
                <c:pt idx="332">
                  <c:v>40810.319444444467</c:v>
                </c:pt>
                <c:pt idx="333">
                  <c:v>40810.333333333336</c:v>
                </c:pt>
                <c:pt idx="334">
                  <c:v>40810.347222222219</c:v>
                </c:pt>
                <c:pt idx="335">
                  <c:v>40810.361111111088</c:v>
                </c:pt>
                <c:pt idx="336">
                  <c:v>40810.375</c:v>
                </c:pt>
                <c:pt idx="337">
                  <c:v>40810.38888888892</c:v>
                </c:pt>
                <c:pt idx="338">
                  <c:v>40810.402777777781</c:v>
                </c:pt>
                <c:pt idx="339">
                  <c:v>40810.416666666664</c:v>
                </c:pt>
                <c:pt idx="340">
                  <c:v>40810.430555555562</c:v>
                </c:pt>
                <c:pt idx="341">
                  <c:v>40810.444444444467</c:v>
                </c:pt>
                <c:pt idx="342">
                  <c:v>40810.458333333343</c:v>
                </c:pt>
                <c:pt idx="343">
                  <c:v>40810.472222222219</c:v>
                </c:pt>
                <c:pt idx="344">
                  <c:v>40810.486111111109</c:v>
                </c:pt>
                <c:pt idx="345">
                  <c:v>40810.5</c:v>
                </c:pt>
                <c:pt idx="346">
                  <c:v>40810.513888888891</c:v>
                </c:pt>
                <c:pt idx="347">
                  <c:v>40810.527777777774</c:v>
                </c:pt>
                <c:pt idx="348">
                  <c:v>40810.541666666642</c:v>
                </c:pt>
                <c:pt idx="349">
                  <c:v>40810.555555555562</c:v>
                </c:pt>
                <c:pt idx="350">
                  <c:v>40810.569444444445</c:v>
                </c:pt>
                <c:pt idx="351">
                  <c:v>40810.583333333336</c:v>
                </c:pt>
                <c:pt idx="352">
                  <c:v>40810.597222222204</c:v>
                </c:pt>
                <c:pt idx="353">
                  <c:v>40810.611111111088</c:v>
                </c:pt>
                <c:pt idx="354">
                  <c:v>40810.624999999993</c:v>
                </c:pt>
                <c:pt idx="355">
                  <c:v>40810.638888888891</c:v>
                </c:pt>
                <c:pt idx="356">
                  <c:v>40810.652777777781</c:v>
                </c:pt>
                <c:pt idx="357">
                  <c:v>40810.666666666642</c:v>
                </c:pt>
                <c:pt idx="358">
                  <c:v>40810.680555555562</c:v>
                </c:pt>
                <c:pt idx="359">
                  <c:v>40810.694444444445</c:v>
                </c:pt>
                <c:pt idx="360">
                  <c:v>40810.708333333336</c:v>
                </c:pt>
                <c:pt idx="361">
                  <c:v>40810.722222222204</c:v>
                </c:pt>
                <c:pt idx="362">
                  <c:v>40810.736111111088</c:v>
                </c:pt>
                <c:pt idx="363">
                  <c:v>40810.75</c:v>
                </c:pt>
                <c:pt idx="364">
                  <c:v>40810.763888888876</c:v>
                </c:pt>
                <c:pt idx="365">
                  <c:v>40810.777777777774</c:v>
                </c:pt>
                <c:pt idx="366">
                  <c:v>40810.791666666621</c:v>
                </c:pt>
                <c:pt idx="367">
                  <c:v>40810.805555555562</c:v>
                </c:pt>
                <c:pt idx="368">
                  <c:v>40810.819444444467</c:v>
                </c:pt>
                <c:pt idx="369">
                  <c:v>40810.833333333336</c:v>
                </c:pt>
                <c:pt idx="370">
                  <c:v>40810.847222222219</c:v>
                </c:pt>
                <c:pt idx="371">
                  <c:v>40810.861111111088</c:v>
                </c:pt>
                <c:pt idx="372">
                  <c:v>40810.875</c:v>
                </c:pt>
                <c:pt idx="373">
                  <c:v>40810.88888888892</c:v>
                </c:pt>
                <c:pt idx="374">
                  <c:v>40810.902777777781</c:v>
                </c:pt>
                <c:pt idx="375">
                  <c:v>40810.916666666664</c:v>
                </c:pt>
                <c:pt idx="376">
                  <c:v>40810.930555555562</c:v>
                </c:pt>
                <c:pt idx="377">
                  <c:v>40810.944444444467</c:v>
                </c:pt>
                <c:pt idx="378">
                  <c:v>40810.958333333343</c:v>
                </c:pt>
                <c:pt idx="379">
                  <c:v>40810.972222222219</c:v>
                </c:pt>
                <c:pt idx="380">
                  <c:v>40810.986111111109</c:v>
                </c:pt>
                <c:pt idx="381">
                  <c:v>40811</c:v>
                </c:pt>
                <c:pt idx="382">
                  <c:v>40811.013888888891</c:v>
                </c:pt>
                <c:pt idx="383">
                  <c:v>40811.027777777774</c:v>
                </c:pt>
                <c:pt idx="384">
                  <c:v>40811.041666666642</c:v>
                </c:pt>
                <c:pt idx="385">
                  <c:v>40811.055555555562</c:v>
                </c:pt>
                <c:pt idx="386">
                  <c:v>40811.069444444445</c:v>
                </c:pt>
                <c:pt idx="387">
                  <c:v>40811.083333333336</c:v>
                </c:pt>
                <c:pt idx="388">
                  <c:v>40811.097222222204</c:v>
                </c:pt>
                <c:pt idx="389">
                  <c:v>40811.111111111088</c:v>
                </c:pt>
                <c:pt idx="390">
                  <c:v>40811.124999999993</c:v>
                </c:pt>
                <c:pt idx="391">
                  <c:v>40811.138888888891</c:v>
                </c:pt>
                <c:pt idx="392">
                  <c:v>40811.152777777781</c:v>
                </c:pt>
                <c:pt idx="393">
                  <c:v>40811.166666666642</c:v>
                </c:pt>
                <c:pt idx="394">
                  <c:v>40811.180555555562</c:v>
                </c:pt>
                <c:pt idx="395">
                  <c:v>40811.194444444445</c:v>
                </c:pt>
                <c:pt idx="396">
                  <c:v>40811.208333333336</c:v>
                </c:pt>
                <c:pt idx="397">
                  <c:v>40811.222222222204</c:v>
                </c:pt>
                <c:pt idx="398">
                  <c:v>40811.236111111088</c:v>
                </c:pt>
                <c:pt idx="399">
                  <c:v>40811.25</c:v>
                </c:pt>
                <c:pt idx="400">
                  <c:v>40811.263888888876</c:v>
                </c:pt>
                <c:pt idx="401">
                  <c:v>40811.277777777774</c:v>
                </c:pt>
                <c:pt idx="402">
                  <c:v>40811.291666666621</c:v>
                </c:pt>
                <c:pt idx="403">
                  <c:v>40811.305555555562</c:v>
                </c:pt>
                <c:pt idx="404">
                  <c:v>40811.319444444467</c:v>
                </c:pt>
                <c:pt idx="405">
                  <c:v>40811.333333333336</c:v>
                </c:pt>
                <c:pt idx="406">
                  <c:v>40811.347222222219</c:v>
                </c:pt>
                <c:pt idx="407">
                  <c:v>40811.361111111088</c:v>
                </c:pt>
                <c:pt idx="408">
                  <c:v>40811.375</c:v>
                </c:pt>
                <c:pt idx="409">
                  <c:v>40811.38888888892</c:v>
                </c:pt>
                <c:pt idx="410">
                  <c:v>40811.402777777781</c:v>
                </c:pt>
                <c:pt idx="411">
                  <c:v>40811.416666666664</c:v>
                </c:pt>
                <c:pt idx="412">
                  <c:v>40811.430555555562</c:v>
                </c:pt>
                <c:pt idx="413">
                  <c:v>40811.444444444467</c:v>
                </c:pt>
                <c:pt idx="414">
                  <c:v>40811.458333333343</c:v>
                </c:pt>
                <c:pt idx="415">
                  <c:v>40811.472222222219</c:v>
                </c:pt>
                <c:pt idx="416">
                  <c:v>40811.486111111109</c:v>
                </c:pt>
                <c:pt idx="417">
                  <c:v>40811.5</c:v>
                </c:pt>
                <c:pt idx="418">
                  <c:v>40811.513888888891</c:v>
                </c:pt>
                <c:pt idx="419">
                  <c:v>40811.527777777774</c:v>
                </c:pt>
                <c:pt idx="420">
                  <c:v>40811.541666666642</c:v>
                </c:pt>
                <c:pt idx="421">
                  <c:v>40811.555555555562</c:v>
                </c:pt>
                <c:pt idx="422">
                  <c:v>40811.569444444445</c:v>
                </c:pt>
                <c:pt idx="423">
                  <c:v>40811.583333333336</c:v>
                </c:pt>
                <c:pt idx="424">
                  <c:v>40811.597222222204</c:v>
                </c:pt>
                <c:pt idx="425">
                  <c:v>40811.611111111088</c:v>
                </c:pt>
                <c:pt idx="426">
                  <c:v>40811.624999999993</c:v>
                </c:pt>
                <c:pt idx="427">
                  <c:v>40811.638888888891</c:v>
                </c:pt>
                <c:pt idx="428">
                  <c:v>40811.652777777781</c:v>
                </c:pt>
                <c:pt idx="429">
                  <c:v>40811.666666666642</c:v>
                </c:pt>
                <c:pt idx="430">
                  <c:v>40811.680555555562</c:v>
                </c:pt>
                <c:pt idx="431">
                  <c:v>40811.694444444445</c:v>
                </c:pt>
                <c:pt idx="432">
                  <c:v>40811.708333333336</c:v>
                </c:pt>
                <c:pt idx="433">
                  <c:v>40811.722222222204</c:v>
                </c:pt>
                <c:pt idx="434">
                  <c:v>40811.736111111088</c:v>
                </c:pt>
                <c:pt idx="435">
                  <c:v>40811.75</c:v>
                </c:pt>
                <c:pt idx="436">
                  <c:v>40811.763888888876</c:v>
                </c:pt>
                <c:pt idx="437">
                  <c:v>40811.777777777774</c:v>
                </c:pt>
                <c:pt idx="438">
                  <c:v>40811.791666666621</c:v>
                </c:pt>
                <c:pt idx="439">
                  <c:v>40811.805555555562</c:v>
                </c:pt>
                <c:pt idx="440">
                  <c:v>40811.819444444467</c:v>
                </c:pt>
                <c:pt idx="441">
                  <c:v>40811.833333333336</c:v>
                </c:pt>
                <c:pt idx="442">
                  <c:v>40811.847222222219</c:v>
                </c:pt>
                <c:pt idx="443">
                  <c:v>40811.861111111088</c:v>
                </c:pt>
                <c:pt idx="444">
                  <c:v>40811.875</c:v>
                </c:pt>
                <c:pt idx="445">
                  <c:v>40811.88888888892</c:v>
                </c:pt>
                <c:pt idx="446">
                  <c:v>40811.902777777781</c:v>
                </c:pt>
                <c:pt idx="447">
                  <c:v>40811.916666666664</c:v>
                </c:pt>
                <c:pt idx="448">
                  <c:v>40811.930555555562</c:v>
                </c:pt>
                <c:pt idx="449">
                  <c:v>40811.944444444467</c:v>
                </c:pt>
                <c:pt idx="450">
                  <c:v>40811.958333333343</c:v>
                </c:pt>
                <c:pt idx="451">
                  <c:v>40811.972222222219</c:v>
                </c:pt>
                <c:pt idx="452">
                  <c:v>40811.986111111109</c:v>
                </c:pt>
                <c:pt idx="453">
                  <c:v>40812</c:v>
                </c:pt>
                <c:pt idx="454">
                  <c:v>40812.013888888891</c:v>
                </c:pt>
                <c:pt idx="455">
                  <c:v>40812.027777777774</c:v>
                </c:pt>
                <c:pt idx="456">
                  <c:v>40812.041666666642</c:v>
                </c:pt>
                <c:pt idx="457">
                  <c:v>40812.055555555562</c:v>
                </c:pt>
                <c:pt idx="458">
                  <c:v>40812.069444444445</c:v>
                </c:pt>
                <c:pt idx="459">
                  <c:v>40812.083333333336</c:v>
                </c:pt>
                <c:pt idx="460">
                  <c:v>40812.097222222204</c:v>
                </c:pt>
                <c:pt idx="461">
                  <c:v>40812.111111111088</c:v>
                </c:pt>
                <c:pt idx="462">
                  <c:v>40812.124999999993</c:v>
                </c:pt>
                <c:pt idx="463">
                  <c:v>40812.138888888891</c:v>
                </c:pt>
                <c:pt idx="464">
                  <c:v>40812.152777777781</c:v>
                </c:pt>
                <c:pt idx="465">
                  <c:v>40812.166666666642</c:v>
                </c:pt>
                <c:pt idx="466">
                  <c:v>40812.180555555562</c:v>
                </c:pt>
                <c:pt idx="467">
                  <c:v>40812.194444444445</c:v>
                </c:pt>
                <c:pt idx="468">
                  <c:v>40812.208333333336</c:v>
                </c:pt>
                <c:pt idx="469">
                  <c:v>40812.222222222204</c:v>
                </c:pt>
                <c:pt idx="470">
                  <c:v>40812.236111111088</c:v>
                </c:pt>
                <c:pt idx="471">
                  <c:v>40812.25</c:v>
                </c:pt>
                <c:pt idx="472">
                  <c:v>40812.263888888876</c:v>
                </c:pt>
                <c:pt idx="473">
                  <c:v>40812.277777777774</c:v>
                </c:pt>
                <c:pt idx="474">
                  <c:v>40812.291666666621</c:v>
                </c:pt>
                <c:pt idx="475">
                  <c:v>40812.305555555562</c:v>
                </c:pt>
                <c:pt idx="476">
                  <c:v>40812.319444444467</c:v>
                </c:pt>
                <c:pt idx="477">
                  <c:v>40812.333333333336</c:v>
                </c:pt>
                <c:pt idx="478">
                  <c:v>40812.347222222219</c:v>
                </c:pt>
                <c:pt idx="479">
                  <c:v>40812.361111111088</c:v>
                </c:pt>
                <c:pt idx="480">
                  <c:v>40812.375</c:v>
                </c:pt>
                <c:pt idx="481">
                  <c:v>40812.38888888892</c:v>
                </c:pt>
                <c:pt idx="482">
                  <c:v>40812.402777777781</c:v>
                </c:pt>
                <c:pt idx="483">
                  <c:v>40812.416666666664</c:v>
                </c:pt>
                <c:pt idx="484">
                  <c:v>40812.430555555562</c:v>
                </c:pt>
                <c:pt idx="485">
                  <c:v>40812.444444444467</c:v>
                </c:pt>
                <c:pt idx="486">
                  <c:v>40812.458333333343</c:v>
                </c:pt>
                <c:pt idx="487">
                  <c:v>40812.472222222219</c:v>
                </c:pt>
                <c:pt idx="488">
                  <c:v>40812.486111111109</c:v>
                </c:pt>
                <c:pt idx="489">
                  <c:v>40812.5</c:v>
                </c:pt>
                <c:pt idx="490">
                  <c:v>40812.513888888891</c:v>
                </c:pt>
                <c:pt idx="491">
                  <c:v>40812.527777777774</c:v>
                </c:pt>
                <c:pt idx="492">
                  <c:v>40812.541666666642</c:v>
                </c:pt>
                <c:pt idx="493">
                  <c:v>40812.555555555562</c:v>
                </c:pt>
                <c:pt idx="494">
                  <c:v>40812.569444444445</c:v>
                </c:pt>
                <c:pt idx="495">
                  <c:v>40812.583333333336</c:v>
                </c:pt>
                <c:pt idx="496">
                  <c:v>40812.597222222204</c:v>
                </c:pt>
                <c:pt idx="497">
                  <c:v>40812.611111111088</c:v>
                </c:pt>
                <c:pt idx="498">
                  <c:v>40812.624999999993</c:v>
                </c:pt>
                <c:pt idx="499">
                  <c:v>40812.638888888891</c:v>
                </c:pt>
                <c:pt idx="500">
                  <c:v>40812.652777777781</c:v>
                </c:pt>
                <c:pt idx="501">
                  <c:v>40812.666666666642</c:v>
                </c:pt>
                <c:pt idx="502">
                  <c:v>40812.680555555562</c:v>
                </c:pt>
                <c:pt idx="503">
                  <c:v>40812.694444444445</c:v>
                </c:pt>
                <c:pt idx="504">
                  <c:v>40812.708333333336</c:v>
                </c:pt>
                <c:pt idx="505">
                  <c:v>40812.722222222204</c:v>
                </c:pt>
                <c:pt idx="506">
                  <c:v>40812.736111111088</c:v>
                </c:pt>
                <c:pt idx="507">
                  <c:v>40812.75</c:v>
                </c:pt>
                <c:pt idx="508">
                  <c:v>40812.763888888876</c:v>
                </c:pt>
                <c:pt idx="509">
                  <c:v>40812.777777777774</c:v>
                </c:pt>
                <c:pt idx="510">
                  <c:v>40812.791666666621</c:v>
                </c:pt>
                <c:pt idx="511">
                  <c:v>40812.805555555562</c:v>
                </c:pt>
                <c:pt idx="512">
                  <c:v>40812.819444444467</c:v>
                </c:pt>
                <c:pt idx="513">
                  <c:v>40812.833333333336</c:v>
                </c:pt>
                <c:pt idx="514">
                  <c:v>40812.847222222219</c:v>
                </c:pt>
                <c:pt idx="515">
                  <c:v>40812.861111111088</c:v>
                </c:pt>
                <c:pt idx="516">
                  <c:v>40812.875</c:v>
                </c:pt>
                <c:pt idx="517">
                  <c:v>40812.88888888892</c:v>
                </c:pt>
                <c:pt idx="518">
                  <c:v>40812.902777777781</c:v>
                </c:pt>
                <c:pt idx="519">
                  <c:v>40812.916666666664</c:v>
                </c:pt>
                <c:pt idx="520">
                  <c:v>40812.930555555562</c:v>
                </c:pt>
                <c:pt idx="521">
                  <c:v>40812.944444444467</c:v>
                </c:pt>
                <c:pt idx="522">
                  <c:v>40812.958333333343</c:v>
                </c:pt>
                <c:pt idx="523">
                  <c:v>40812.972222222219</c:v>
                </c:pt>
                <c:pt idx="524">
                  <c:v>40812.986111111109</c:v>
                </c:pt>
                <c:pt idx="525">
                  <c:v>40813</c:v>
                </c:pt>
                <c:pt idx="526">
                  <c:v>40813.013888888891</c:v>
                </c:pt>
                <c:pt idx="527">
                  <c:v>40813.027777777774</c:v>
                </c:pt>
                <c:pt idx="528">
                  <c:v>40813.041666666642</c:v>
                </c:pt>
                <c:pt idx="529">
                  <c:v>40813.055555555562</c:v>
                </c:pt>
                <c:pt idx="530">
                  <c:v>40813.069444444445</c:v>
                </c:pt>
                <c:pt idx="531">
                  <c:v>40813.083333333336</c:v>
                </c:pt>
                <c:pt idx="532">
                  <c:v>40813.097222222204</c:v>
                </c:pt>
                <c:pt idx="533">
                  <c:v>40813.111111111088</c:v>
                </c:pt>
                <c:pt idx="534">
                  <c:v>40813.124999999993</c:v>
                </c:pt>
                <c:pt idx="535">
                  <c:v>40813.138888888891</c:v>
                </c:pt>
                <c:pt idx="536">
                  <c:v>40813.152777777781</c:v>
                </c:pt>
                <c:pt idx="537">
                  <c:v>40813.166666666642</c:v>
                </c:pt>
                <c:pt idx="538">
                  <c:v>40813.180555555562</c:v>
                </c:pt>
                <c:pt idx="539">
                  <c:v>40813.194444444445</c:v>
                </c:pt>
                <c:pt idx="540">
                  <c:v>40813.208333333336</c:v>
                </c:pt>
                <c:pt idx="541">
                  <c:v>40813.222222222204</c:v>
                </c:pt>
                <c:pt idx="542">
                  <c:v>40813.236111111088</c:v>
                </c:pt>
                <c:pt idx="543">
                  <c:v>40813.25</c:v>
                </c:pt>
                <c:pt idx="544">
                  <c:v>40813.263888888876</c:v>
                </c:pt>
                <c:pt idx="545">
                  <c:v>40813.277777777774</c:v>
                </c:pt>
                <c:pt idx="546">
                  <c:v>40813.291666666621</c:v>
                </c:pt>
                <c:pt idx="547">
                  <c:v>40813.305555555562</c:v>
                </c:pt>
                <c:pt idx="548">
                  <c:v>40813.319444444467</c:v>
                </c:pt>
                <c:pt idx="549">
                  <c:v>40813.333333333336</c:v>
                </c:pt>
                <c:pt idx="550">
                  <c:v>40813.347222222219</c:v>
                </c:pt>
                <c:pt idx="551">
                  <c:v>40813.361111111088</c:v>
                </c:pt>
                <c:pt idx="552">
                  <c:v>40813.375</c:v>
                </c:pt>
                <c:pt idx="553">
                  <c:v>40813.38888888892</c:v>
                </c:pt>
                <c:pt idx="554">
                  <c:v>40813.402777777781</c:v>
                </c:pt>
                <c:pt idx="555">
                  <c:v>40813.416666666664</c:v>
                </c:pt>
                <c:pt idx="556">
                  <c:v>40813.430555555562</c:v>
                </c:pt>
                <c:pt idx="557">
                  <c:v>40813.444444444467</c:v>
                </c:pt>
                <c:pt idx="558">
                  <c:v>40813.458333333343</c:v>
                </c:pt>
                <c:pt idx="559">
                  <c:v>40813.472222222219</c:v>
                </c:pt>
                <c:pt idx="560">
                  <c:v>40813.486111111109</c:v>
                </c:pt>
                <c:pt idx="561">
                  <c:v>40813.5</c:v>
                </c:pt>
                <c:pt idx="562">
                  <c:v>40813.513888888891</c:v>
                </c:pt>
                <c:pt idx="563">
                  <c:v>40813.527777777774</c:v>
                </c:pt>
                <c:pt idx="564">
                  <c:v>40813.541666666642</c:v>
                </c:pt>
                <c:pt idx="565">
                  <c:v>40813.555555555562</c:v>
                </c:pt>
                <c:pt idx="566">
                  <c:v>40813.569444444445</c:v>
                </c:pt>
                <c:pt idx="567">
                  <c:v>40813.583333333336</c:v>
                </c:pt>
                <c:pt idx="568">
                  <c:v>40813.597222222204</c:v>
                </c:pt>
                <c:pt idx="569">
                  <c:v>40813.611111111088</c:v>
                </c:pt>
                <c:pt idx="570">
                  <c:v>40813.624999999993</c:v>
                </c:pt>
                <c:pt idx="571">
                  <c:v>40813.638888888891</c:v>
                </c:pt>
                <c:pt idx="572">
                  <c:v>40813.652777777781</c:v>
                </c:pt>
                <c:pt idx="573">
                  <c:v>40813.666666666642</c:v>
                </c:pt>
                <c:pt idx="574">
                  <c:v>40813.680555555562</c:v>
                </c:pt>
                <c:pt idx="575">
                  <c:v>40813.694444444445</c:v>
                </c:pt>
                <c:pt idx="576">
                  <c:v>40813.708333333336</c:v>
                </c:pt>
                <c:pt idx="577">
                  <c:v>40813.722222222204</c:v>
                </c:pt>
                <c:pt idx="578">
                  <c:v>40813.736111111088</c:v>
                </c:pt>
                <c:pt idx="579">
                  <c:v>40813.75</c:v>
                </c:pt>
                <c:pt idx="580">
                  <c:v>40813.763888888876</c:v>
                </c:pt>
                <c:pt idx="581">
                  <c:v>40813.777777777774</c:v>
                </c:pt>
                <c:pt idx="582">
                  <c:v>40813.791666666621</c:v>
                </c:pt>
                <c:pt idx="583">
                  <c:v>40813.805555555562</c:v>
                </c:pt>
                <c:pt idx="584">
                  <c:v>40813.819444444467</c:v>
                </c:pt>
                <c:pt idx="585">
                  <c:v>40813.833333333336</c:v>
                </c:pt>
                <c:pt idx="586">
                  <c:v>40813.847222222219</c:v>
                </c:pt>
                <c:pt idx="587">
                  <c:v>40813.861111111088</c:v>
                </c:pt>
                <c:pt idx="588">
                  <c:v>40813.875</c:v>
                </c:pt>
                <c:pt idx="589">
                  <c:v>40813.88888888892</c:v>
                </c:pt>
                <c:pt idx="590">
                  <c:v>40813.902777777781</c:v>
                </c:pt>
                <c:pt idx="591">
                  <c:v>40813.916666666664</c:v>
                </c:pt>
                <c:pt idx="592">
                  <c:v>40813.930555555562</c:v>
                </c:pt>
                <c:pt idx="593">
                  <c:v>40813.944444444467</c:v>
                </c:pt>
                <c:pt idx="594">
                  <c:v>40813.958333333343</c:v>
                </c:pt>
                <c:pt idx="595">
                  <c:v>40813.972222222219</c:v>
                </c:pt>
                <c:pt idx="596">
                  <c:v>40813.986111111109</c:v>
                </c:pt>
                <c:pt idx="597">
                  <c:v>40814</c:v>
                </c:pt>
                <c:pt idx="598">
                  <c:v>40814.013888888891</c:v>
                </c:pt>
                <c:pt idx="599">
                  <c:v>40814.027777777774</c:v>
                </c:pt>
                <c:pt idx="600">
                  <c:v>40814.041666666642</c:v>
                </c:pt>
                <c:pt idx="601">
                  <c:v>40814.055555555562</c:v>
                </c:pt>
                <c:pt idx="602">
                  <c:v>40814.069444444445</c:v>
                </c:pt>
                <c:pt idx="603">
                  <c:v>40814.083333333336</c:v>
                </c:pt>
                <c:pt idx="604">
                  <c:v>40814.097222222204</c:v>
                </c:pt>
                <c:pt idx="605">
                  <c:v>40814.111111111088</c:v>
                </c:pt>
                <c:pt idx="606">
                  <c:v>40814.124999999993</c:v>
                </c:pt>
                <c:pt idx="607">
                  <c:v>40814.138888888891</c:v>
                </c:pt>
                <c:pt idx="608">
                  <c:v>40814.152777777781</c:v>
                </c:pt>
                <c:pt idx="609">
                  <c:v>40814.166666666642</c:v>
                </c:pt>
                <c:pt idx="610">
                  <c:v>40814.180555555562</c:v>
                </c:pt>
                <c:pt idx="611">
                  <c:v>40814.194444444445</c:v>
                </c:pt>
                <c:pt idx="612">
                  <c:v>40814.208333333336</c:v>
                </c:pt>
                <c:pt idx="613">
                  <c:v>40814.222222222204</c:v>
                </c:pt>
                <c:pt idx="614">
                  <c:v>40814.236111111088</c:v>
                </c:pt>
                <c:pt idx="615">
                  <c:v>40814.25</c:v>
                </c:pt>
                <c:pt idx="616">
                  <c:v>40814.263888888876</c:v>
                </c:pt>
                <c:pt idx="617">
                  <c:v>40814.277777777774</c:v>
                </c:pt>
                <c:pt idx="618">
                  <c:v>40814.291666666621</c:v>
                </c:pt>
                <c:pt idx="619">
                  <c:v>40814.305555555562</c:v>
                </c:pt>
                <c:pt idx="620">
                  <c:v>40814.319444444467</c:v>
                </c:pt>
                <c:pt idx="621">
                  <c:v>40814.333333333336</c:v>
                </c:pt>
                <c:pt idx="622">
                  <c:v>40814.347222222219</c:v>
                </c:pt>
                <c:pt idx="623">
                  <c:v>40814.361111111088</c:v>
                </c:pt>
                <c:pt idx="624">
                  <c:v>40814.375</c:v>
                </c:pt>
                <c:pt idx="625">
                  <c:v>40814.38888888892</c:v>
                </c:pt>
                <c:pt idx="626">
                  <c:v>40814.402777777781</c:v>
                </c:pt>
                <c:pt idx="627">
                  <c:v>40814.416666666664</c:v>
                </c:pt>
                <c:pt idx="628">
                  <c:v>40814.430555555562</c:v>
                </c:pt>
                <c:pt idx="629">
                  <c:v>40814.444444444467</c:v>
                </c:pt>
                <c:pt idx="630">
                  <c:v>40814.458333333343</c:v>
                </c:pt>
                <c:pt idx="631">
                  <c:v>40814.472222222219</c:v>
                </c:pt>
                <c:pt idx="632">
                  <c:v>40814.486111111109</c:v>
                </c:pt>
                <c:pt idx="633">
                  <c:v>40814.5</c:v>
                </c:pt>
                <c:pt idx="634">
                  <c:v>40814.513888888891</c:v>
                </c:pt>
                <c:pt idx="635">
                  <c:v>40814.527777777774</c:v>
                </c:pt>
                <c:pt idx="636">
                  <c:v>40814.541666666642</c:v>
                </c:pt>
                <c:pt idx="637">
                  <c:v>40814.555555555562</c:v>
                </c:pt>
                <c:pt idx="638">
                  <c:v>40814.569444444445</c:v>
                </c:pt>
                <c:pt idx="639">
                  <c:v>40814.583333333336</c:v>
                </c:pt>
                <c:pt idx="640">
                  <c:v>40814.597222222204</c:v>
                </c:pt>
                <c:pt idx="641">
                  <c:v>40814.611111111088</c:v>
                </c:pt>
                <c:pt idx="642">
                  <c:v>40814.624999999993</c:v>
                </c:pt>
                <c:pt idx="643">
                  <c:v>40814.638888888891</c:v>
                </c:pt>
                <c:pt idx="644">
                  <c:v>40814.652777777781</c:v>
                </c:pt>
                <c:pt idx="645">
                  <c:v>40814.666666666642</c:v>
                </c:pt>
                <c:pt idx="646">
                  <c:v>40814.680555555562</c:v>
                </c:pt>
                <c:pt idx="647">
                  <c:v>40814.694444444445</c:v>
                </c:pt>
                <c:pt idx="648">
                  <c:v>40814.708333333336</c:v>
                </c:pt>
                <c:pt idx="649">
                  <c:v>40814.722222222204</c:v>
                </c:pt>
                <c:pt idx="650">
                  <c:v>40814.736111111088</c:v>
                </c:pt>
                <c:pt idx="651">
                  <c:v>40814.75</c:v>
                </c:pt>
                <c:pt idx="652">
                  <c:v>40814.763888888876</c:v>
                </c:pt>
                <c:pt idx="653">
                  <c:v>40814.777777777774</c:v>
                </c:pt>
                <c:pt idx="654">
                  <c:v>40814.791666666621</c:v>
                </c:pt>
                <c:pt idx="655">
                  <c:v>40814.805555555562</c:v>
                </c:pt>
                <c:pt idx="656">
                  <c:v>40814.819444444467</c:v>
                </c:pt>
                <c:pt idx="657">
                  <c:v>40814.833333333336</c:v>
                </c:pt>
                <c:pt idx="658">
                  <c:v>40814.847222222219</c:v>
                </c:pt>
                <c:pt idx="659">
                  <c:v>40814.861111111088</c:v>
                </c:pt>
                <c:pt idx="660">
                  <c:v>40814.875</c:v>
                </c:pt>
                <c:pt idx="661">
                  <c:v>40814.88888888892</c:v>
                </c:pt>
                <c:pt idx="662">
                  <c:v>40814.902777777781</c:v>
                </c:pt>
                <c:pt idx="663">
                  <c:v>40814.916666666664</c:v>
                </c:pt>
                <c:pt idx="664">
                  <c:v>40814.930555555562</c:v>
                </c:pt>
                <c:pt idx="665">
                  <c:v>40814.944444444467</c:v>
                </c:pt>
                <c:pt idx="666">
                  <c:v>40814.958333333343</c:v>
                </c:pt>
                <c:pt idx="667">
                  <c:v>40814.972222222219</c:v>
                </c:pt>
                <c:pt idx="668">
                  <c:v>40814.986111111109</c:v>
                </c:pt>
                <c:pt idx="669">
                  <c:v>40815</c:v>
                </c:pt>
                <c:pt idx="670">
                  <c:v>40815.013888888891</c:v>
                </c:pt>
                <c:pt idx="671">
                  <c:v>40815.027777777774</c:v>
                </c:pt>
                <c:pt idx="672">
                  <c:v>40815.041666666642</c:v>
                </c:pt>
                <c:pt idx="673">
                  <c:v>40815.055555555562</c:v>
                </c:pt>
                <c:pt idx="674">
                  <c:v>40815.069444444445</c:v>
                </c:pt>
                <c:pt idx="675">
                  <c:v>40815.083333333336</c:v>
                </c:pt>
                <c:pt idx="676">
                  <c:v>40815.097222222204</c:v>
                </c:pt>
                <c:pt idx="677">
                  <c:v>40815.111111111088</c:v>
                </c:pt>
                <c:pt idx="678">
                  <c:v>40815.124999999993</c:v>
                </c:pt>
                <c:pt idx="679">
                  <c:v>40815.138888888891</c:v>
                </c:pt>
                <c:pt idx="680">
                  <c:v>40815.152777777781</c:v>
                </c:pt>
                <c:pt idx="681">
                  <c:v>40815.166666666642</c:v>
                </c:pt>
                <c:pt idx="682">
                  <c:v>40815.180555555562</c:v>
                </c:pt>
                <c:pt idx="683">
                  <c:v>40815.194444444445</c:v>
                </c:pt>
                <c:pt idx="684">
                  <c:v>40815.208333333336</c:v>
                </c:pt>
                <c:pt idx="685">
                  <c:v>40815.222222222204</c:v>
                </c:pt>
                <c:pt idx="686">
                  <c:v>40815.236111111088</c:v>
                </c:pt>
                <c:pt idx="687">
                  <c:v>40815.25</c:v>
                </c:pt>
                <c:pt idx="688">
                  <c:v>40815.263888888876</c:v>
                </c:pt>
                <c:pt idx="689">
                  <c:v>40815.277777777774</c:v>
                </c:pt>
                <c:pt idx="690">
                  <c:v>40815.291666666621</c:v>
                </c:pt>
                <c:pt idx="691">
                  <c:v>40815.305555555562</c:v>
                </c:pt>
                <c:pt idx="692">
                  <c:v>40815.319444444467</c:v>
                </c:pt>
                <c:pt idx="693">
                  <c:v>40815.333333333336</c:v>
                </c:pt>
                <c:pt idx="694">
                  <c:v>40815.347222222219</c:v>
                </c:pt>
                <c:pt idx="695">
                  <c:v>40815.361111111088</c:v>
                </c:pt>
                <c:pt idx="696">
                  <c:v>40815.375</c:v>
                </c:pt>
                <c:pt idx="697">
                  <c:v>40815.38888888892</c:v>
                </c:pt>
                <c:pt idx="698">
                  <c:v>40815.402777777781</c:v>
                </c:pt>
                <c:pt idx="699">
                  <c:v>40815.416666666664</c:v>
                </c:pt>
                <c:pt idx="700">
                  <c:v>40815.430555555562</c:v>
                </c:pt>
                <c:pt idx="701">
                  <c:v>40815.444444444467</c:v>
                </c:pt>
                <c:pt idx="702">
                  <c:v>40815.458333333343</c:v>
                </c:pt>
                <c:pt idx="703">
                  <c:v>40815.472222222219</c:v>
                </c:pt>
                <c:pt idx="704">
                  <c:v>40815.486111111109</c:v>
                </c:pt>
                <c:pt idx="705">
                  <c:v>40815.5</c:v>
                </c:pt>
                <c:pt idx="706">
                  <c:v>40815.513888888891</c:v>
                </c:pt>
                <c:pt idx="707">
                  <c:v>40815.527777777774</c:v>
                </c:pt>
                <c:pt idx="708">
                  <c:v>40815.541666666642</c:v>
                </c:pt>
                <c:pt idx="709">
                  <c:v>40815.555555555562</c:v>
                </c:pt>
                <c:pt idx="710">
                  <c:v>40815.569444444445</c:v>
                </c:pt>
                <c:pt idx="711">
                  <c:v>40815.583333333336</c:v>
                </c:pt>
                <c:pt idx="712">
                  <c:v>40815.597222222204</c:v>
                </c:pt>
                <c:pt idx="713">
                  <c:v>40815.611111111088</c:v>
                </c:pt>
                <c:pt idx="714">
                  <c:v>40815.624999999993</c:v>
                </c:pt>
                <c:pt idx="715">
                  <c:v>40815.638888888891</c:v>
                </c:pt>
                <c:pt idx="716">
                  <c:v>40815.652777777781</c:v>
                </c:pt>
                <c:pt idx="717">
                  <c:v>40815.666666666642</c:v>
                </c:pt>
                <c:pt idx="718">
                  <c:v>40815.680555555562</c:v>
                </c:pt>
                <c:pt idx="719">
                  <c:v>40815.694444444445</c:v>
                </c:pt>
                <c:pt idx="720">
                  <c:v>40815.708333333336</c:v>
                </c:pt>
                <c:pt idx="721">
                  <c:v>40815.722222222204</c:v>
                </c:pt>
                <c:pt idx="722">
                  <c:v>40815.736111111088</c:v>
                </c:pt>
                <c:pt idx="723">
                  <c:v>40815.75</c:v>
                </c:pt>
                <c:pt idx="724">
                  <c:v>40815.763888888876</c:v>
                </c:pt>
                <c:pt idx="725">
                  <c:v>40815.777777777774</c:v>
                </c:pt>
                <c:pt idx="726">
                  <c:v>40815.791666666621</c:v>
                </c:pt>
                <c:pt idx="727">
                  <c:v>40815.805555555562</c:v>
                </c:pt>
                <c:pt idx="728">
                  <c:v>40815.819444444467</c:v>
                </c:pt>
                <c:pt idx="729">
                  <c:v>40815.833333333336</c:v>
                </c:pt>
                <c:pt idx="730">
                  <c:v>40815.847222222219</c:v>
                </c:pt>
                <c:pt idx="731">
                  <c:v>40815.861111111088</c:v>
                </c:pt>
                <c:pt idx="732">
                  <c:v>40815.875</c:v>
                </c:pt>
                <c:pt idx="733">
                  <c:v>40815.88888888892</c:v>
                </c:pt>
                <c:pt idx="734">
                  <c:v>40815.902777777781</c:v>
                </c:pt>
                <c:pt idx="735">
                  <c:v>40815.916666666664</c:v>
                </c:pt>
                <c:pt idx="736">
                  <c:v>40815.930555555562</c:v>
                </c:pt>
                <c:pt idx="737">
                  <c:v>40815.944444444467</c:v>
                </c:pt>
                <c:pt idx="738">
                  <c:v>40815.958333333343</c:v>
                </c:pt>
                <c:pt idx="739">
                  <c:v>40815.972222222219</c:v>
                </c:pt>
                <c:pt idx="740">
                  <c:v>40815.986111111109</c:v>
                </c:pt>
                <c:pt idx="741">
                  <c:v>40816</c:v>
                </c:pt>
                <c:pt idx="742">
                  <c:v>40816.013888888891</c:v>
                </c:pt>
                <c:pt idx="743">
                  <c:v>40816.027777777774</c:v>
                </c:pt>
                <c:pt idx="744">
                  <c:v>40816.041666666642</c:v>
                </c:pt>
                <c:pt idx="745">
                  <c:v>40816.055555555562</c:v>
                </c:pt>
                <c:pt idx="746">
                  <c:v>40816.069444444445</c:v>
                </c:pt>
                <c:pt idx="747">
                  <c:v>40816.083333333336</c:v>
                </c:pt>
                <c:pt idx="748">
                  <c:v>40816.097222222204</c:v>
                </c:pt>
                <c:pt idx="749">
                  <c:v>40816.111111111088</c:v>
                </c:pt>
                <c:pt idx="750">
                  <c:v>40816.124999999993</c:v>
                </c:pt>
                <c:pt idx="751">
                  <c:v>40816.138888888891</c:v>
                </c:pt>
                <c:pt idx="752">
                  <c:v>40816.152777777781</c:v>
                </c:pt>
                <c:pt idx="753">
                  <c:v>40816.166666666642</c:v>
                </c:pt>
                <c:pt idx="754">
                  <c:v>40816.180555555562</c:v>
                </c:pt>
                <c:pt idx="755">
                  <c:v>40816.194444444445</c:v>
                </c:pt>
                <c:pt idx="756">
                  <c:v>40816.208333333336</c:v>
                </c:pt>
                <c:pt idx="757">
                  <c:v>40816.222222222204</c:v>
                </c:pt>
                <c:pt idx="758">
                  <c:v>40816.236111111088</c:v>
                </c:pt>
                <c:pt idx="759">
                  <c:v>40816.25</c:v>
                </c:pt>
                <c:pt idx="760">
                  <c:v>40816.263888888876</c:v>
                </c:pt>
                <c:pt idx="761">
                  <c:v>40816.277777777774</c:v>
                </c:pt>
                <c:pt idx="762">
                  <c:v>40816.291666666621</c:v>
                </c:pt>
                <c:pt idx="763">
                  <c:v>40816.305555555562</c:v>
                </c:pt>
                <c:pt idx="764">
                  <c:v>40816.319444444467</c:v>
                </c:pt>
                <c:pt idx="765">
                  <c:v>40816.333333333336</c:v>
                </c:pt>
                <c:pt idx="766">
                  <c:v>40816.347222222219</c:v>
                </c:pt>
                <c:pt idx="767">
                  <c:v>40816.361111111088</c:v>
                </c:pt>
                <c:pt idx="768">
                  <c:v>40816.375</c:v>
                </c:pt>
                <c:pt idx="769">
                  <c:v>40816.38888888892</c:v>
                </c:pt>
                <c:pt idx="770">
                  <c:v>40816.402777777781</c:v>
                </c:pt>
                <c:pt idx="771">
                  <c:v>40816.416666666664</c:v>
                </c:pt>
                <c:pt idx="772">
                  <c:v>40816.430555555562</c:v>
                </c:pt>
                <c:pt idx="773">
                  <c:v>40816.444444444467</c:v>
                </c:pt>
                <c:pt idx="774">
                  <c:v>40816.458333333343</c:v>
                </c:pt>
                <c:pt idx="775">
                  <c:v>40816.472222222219</c:v>
                </c:pt>
                <c:pt idx="776">
                  <c:v>40816.486111111109</c:v>
                </c:pt>
                <c:pt idx="777">
                  <c:v>40816.5</c:v>
                </c:pt>
                <c:pt idx="778">
                  <c:v>40816.513888888891</c:v>
                </c:pt>
                <c:pt idx="779">
                  <c:v>40816.527777777774</c:v>
                </c:pt>
                <c:pt idx="780">
                  <c:v>40816.541666666642</c:v>
                </c:pt>
                <c:pt idx="781">
                  <c:v>40816.555555555562</c:v>
                </c:pt>
                <c:pt idx="782">
                  <c:v>40816.569444444445</c:v>
                </c:pt>
                <c:pt idx="783">
                  <c:v>40816.583333333336</c:v>
                </c:pt>
                <c:pt idx="784">
                  <c:v>40816.597222222204</c:v>
                </c:pt>
                <c:pt idx="785">
                  <c:v>40816.611111111088</c:v>
                </c:pt>
                <c:pt idx="786">
                  <c:v>40816.624999999993</c:v>
                </c:pt>
                <c:pt idx="787">
                  <c:v>40816.638888888891</c:v>
                </c:pt>
                <c:pt idx="788">
                  <c:v>40816.652777777781</c:v>
                </c:pt>
                <c:pt idx="789">
                  <c:v>40816.666666666642</c:v>
                </c:pt>
                <c:pt idx="790">
                  <c:v>40816.680555555562</c:v>
                </c:pt>
                <c:pt idx="791">
                  <c:v>40816.694444444445</c:v>
                </c:pt>
                <c:pt idx="792">
                  <c:v>40816.708333333336</c:v>
                </c:pt>
                <c:pt idx="793">
                  <c:v>40816.722222222204</c:v>
                </c:pt>
                <c:pt idx="794">
                  <c:v>40816.736111111088</c:v>
                </c:pt>
                <c:pt idx="795">
                  <c:v>40816.75</c:v>
                </c:pt>
                <c:pt idx="796">
                  <c:v>40816.763888888876</c:v>
                </c:pt>
                <c:pt idx="797">
                  <c:v>40816.777777777774</c:v>
                </c:pt>
                <c:pt idx="798">
                  <c:v>40816.791666666621</c:v>
                </c:pt>
                <c:pt idx="799">
                  <c:v>40816.805555555562</c:v>
                </c:pt>
                <c:pt idx="800">
                  <c:v>40816.819444444467</c:v>
                </c:pt>
                <c:pt idx="801">
                  <c:v>40816.833333333336</c:v>
                </c:pt>
                <c:pt idx="802">
                  <c:v>40816.847222222219</c:v>
                </c:pt>
                <c:pt idx="803">
                  <c:v>40816.861111111088</c:v>
                </c:pt>
                <c:pt idx="804">
                  <c:v>40816.875</c:v>
                </c:pt>
                <c:pt idx="805">
                  <c:v>40816.88888888892</c:v>
                </c:pt>
                <c:pt idx="806">
                  <c:v>40816.902777777781</c:v>
                </c:pt>
                <c:pt idx="807">
                  <c:v>40816.916666666664</c:v>
                </c:pt>
                <c:pt idx="808">
                  <c:v>40816.930555555562</c:v>
                </c:pt>
                <c:pt idx="809">
                  <c:v>40816.944444444467</c:v>
                </c:pt>
                <c:pt idx="810">
                  <c:v>40816.958333333343</c:v>
                </c:pt>
                <c:pt idx="811">
                  <c:v>40816.972222222219</c:v>
                </c:pt>
                <c:pt idx="812">
                  <c:v>40816.986111111109</c:v>
                </c:pt>
                <c:pt idx="813">
                  <c:v>40817</c:v>
                </c:pt>
                <c:pt idx="814">
                  <c:v>40817.013888888891</c:v>
                </c:pt>
                <c:pt idx="815">
                  <c:v>40817.027777777774</c:v>
                </c:pt>
                <c:pt idx="816">
                  <c:v>40817.041666666642</c:v>
                </c:pt>
                <c:pt idx="817">
                  <c:v>40817.055555555562</c:v>
                </c:pt>
                <c:pt idx="818">
                  <c:v>40817.069444444445</c:v>
                </c:pt>
                <c:pt idx="819">
                  <c:v>40817.083333333336</c:v>
                </c:pt>
                <c:pt idx="820">
                  <c:v>40817.097222222204</c:v>
                </c:pt>
                <c:pt idx="821">
                  <c:v>40817.111111111088</c:v>
                </c:pt>
                <c:pt idx="822">
                  <c:v>40817.124999999993</c:v>
                </c:pt>
                <c:pt idx="823">
                  <c:v>40817.138888888891</c:v>
                </c:pt>
                <c:pt idx="824">
                  <c:v>40817.152777777781</c:v>
                </c:pt>
                <c:pt idx="825">
                  <c:v>40817.166666666642</c:v>
                </c:pt>
                <c:pt idx="826">
                  <c:v>40817.180555555562</c:v>
                </c:pt>
                <c:pt idx="827">
                  <c:v>40817.194444444445</c:v>
                </c:pt>
                <c:pt idx="828">
                  <c:v>40817.208333333336</c:v>
                </c:pt>
                <c:pt idx="829">
                  <c:v>40817.222222222204</c:v>
                </c:pt>
                <c:pt idx="830">
                  <c:v>40817.236111111088</c:v>
                </c:pt>
                <c:pt idx="831">
                  <c:v>40817.25</c:v>
                </c:pt>
                <c:pt idx="832">
                  <c:v>40817.263888888876</c:v>
                </c:pt>
                <c:pt idx="833">
                  <c:v>40817.277777777774</c:v>
                </c:pt>
                <c:pt idx="834">
                  <c:v>40817.291666666621</c:v>
                </c:pt>
                <c:pt idx="835">
                  <c:v>40817.305555555562</c:v>
                </c:pt>
                <c:pt idx="836">
                  <c:v>40817.319444444467</c:v>
                </c:pt>
                <c:pt idx="837">
                  <c:v>40817.333333333336</c:v>
                </c:pt>
                <c:pt idx="838">
                  <c:v>40817.347222222219</c:v>
                </c:pt>
                <c:pt idx="839">
                  <c:v>40817.361111111088</c:v>
                </c:pt>
                <c:pt idx="840">
                  <c:v>40817.375</c:v>
                </c:pt>
                <c:pt idx="841">
                  <c:v>40817.38888888892</c:v>
                </c:pt>
                <c:pt idx="842">
                  <c:v>40817.402777777781</c:v>
                </c:pt>
                <c:pt idx="843">
                  <c:v>40817.416666666664</c:v>
                </c:pt>
                <c:pt idx="844">
                  <c:v>40817.430555555562</c:v>
                </c:pt>
                <c:pt idx="845">
                  <c:v>40817.444444444467</c:v>
                </c:pt>
                <c:pt idx="846">
                  <c:v>40817.458333333343</c:v>
                </c:pt>
                <c:pt idx="847">
                  <c:v>40817.472222222219</c:v>
                </c:pt>
                <c:pt idx="848">
                  <c:v>40817.486111111109</c:v>
                </c:pt>
                <c:pt idx="849">
                  <c:v>40817.5</c:v>
                </c:pt>
                <c:pt idx="850">
                  <c:v>40817.513888888891</c:v>
                </c:pt>
                <c:pt idx="851">
                  <c:v>40817.527777777774</c:v>
                </c:pt>
                <c:pt idx="852">
                  <c:v>40817.541666666642</c:v>
                </c:pt>
                <c:pt idx="853">
                  <c:v>40817.555555555562</c:v>
                </c:pt>
                <c:pt idx="854">
                  <c:v>40817.569444444445</c:v>
                </c:pt>
                <c:pt idx="855">
                  <c:v>40817.583333333336</c:v>
                </c:pt>
                <c:pt idx="856">
                  <c:v>40817.597222222204</c:v>
                </c:pt>
                <c:pt idx="857">
                  <c:v>40817.611111111088</c:v>
                </c:pt>
                <c:pt idx="858">
                  <c:v>40817.624999999993</c:v>
                </c:pt>
                <c:pt idx="859">
                  <c:v>40817.638888888891</c:v>
                </c:pt>
                <c:pt idx="860">
                  <c:v>40817.652777777781</c:v>
                </c:pt>
                <c:pt idx="861">
                  <c:v>40817.666666666642</c:v>
                </c:pt>
                <c:pt idx="862">
                  <c:v>40817.680555555562</c:v>
                </c:pt>
                <c:pt idx="863">
                  <c:v>40817.694444444445</c:v>
                </c:pt>
                <c:pt idx="864">
                  <c:v>40817.708333333336</c:v>
                </c:pt>
                <c:pt idx="865">
                  <c:v>40817.722222222204</c:v>
                </c:pt>
                <c:pt idx="866">
                  <c:v>40817.736111111088</c:v>
                </c:pt>
                <c:pt idx="867">
                  <c:v>40817.75</c:v>
                </c:pt>
                <c:pt idx="868">
                  <c:v>40817.763888888876</c:v>
                </c:pt>
                <c:pt idx="869">
                  <c:v>40817.777777777774</c:v>
                </c:pt>
                <c:pt idx="870">
                  <c:v>40817.791666666621</c:v>
                </c:pt>
                <c:pt idx="871">
                  <c:v>40817.805555555562</c:v>
                </c:pt>
                <c:pt idx="872">
                  <c:v>40817.819444444467</c:v>
                </c:pt>
                <c:pt idx="873">
                  <c:v>40817.833333333336</c:v>
                </c:pt>
                <c:pt idx="874">
                  <c:v>40817.847222222219</c:v>
                </c:pt>
                <c:pt idx="875">
                  <c:v>40817.861111111088</c:v>
                </c:pt>
                <c:pt idx="876">
                  <c:v>40817.875</c:v>
                </c:pt>
                <c:pt idx="877">
                  <c:v>40817.88888888892</c:v>
                </c:pt>
                <c:pt idx="878">
                  <c:v>40817.902777777781</c:v>
                </c:pt>
                <c:pt idx="879">
                  <c:v>40817.916666666664</c:v>
                </c:pt>
                <c:pt idx="880">
                  <c:v>40817.930555555562</c:v>
                </c:pt>
                <c:pt idx="881">
                  <c:v>40817.944444444467</c:v>
                </c:pt>
                <c:pt idx="882">
                  <c:v>40817.958333333343</c:v>
                </c:pt>
                <c:pt idx="883">
                  <c:v>40817.972222222219</c:v>
                </c:pt>
                <c:pt idx="884">
                  <c:v>40817.986111111109</c:v>
                </c:pt>
                <c:pt idx="885">
                  <c:v>40818</c:v>
                </c:pt>
                <c:pt idx="886">
                  <c:v>40818.013888888891</c:v>
                </c:pt>
                <c:pt idx="887">
                  <c:v>40818.027777777774</c:v>
                </c:pt>
                <c:pt idx="888">
                  <c:v>40818.041666666642</c:v>
                </c:pt>
                <c:pt idx="889">
                  <c:v>40818.055555555562</c:v>
                </c:pt>
                <c:pt idx="890">
                  <c:v>40818.069444444445</c:v>
                </c:pt>
                <c:pt idx="891">
                  <c:v>40818.083333333336</c:v>
                </c:pt>
                <c:pt idx="892">
                  <c:v>40818.097222222204</c:v>
                </c:pt>
                <c:pt idx="893">
                  <c:v>40818.111111111088</c:v>
                </c:pt>
                <c:pt idx="894">
                  <c:v>40818.124999999993</c:v>
                </c:pt>
                <c:pt idx="895">
                  <c:v>40818.138888888891</c:v>
                </c:pt>
                <c:pt idx="896">
                  <c:v>40818.152777777781</c:v>
                </c:pt>
                <c:pt idx="897">
                  <c:v>40818.166666666642</c:v>
                </c:pt>
                <c:pt idx="898">
                  <c:v>40818.180555555562</c:v>
                </c:pt>
                <c:pt idx="899">
                  <c:v>40818.194444444445</c:v>
                </c:pt>
                <c:pt idx="900">
                  <c:v>40818.208333333336</c:v>
                </c:pt>
                <c:pt idx="901">
                  <c:v>40818.222222222204</c:v>
                </c:pt>
                <c:pt idx="902">
                  <c:v>40818.236111111088</c:v>
                </c:pt>
                <c:pt idx="903">
                  <c:v>40818.25</c:v>
                </c:pt>
                <c:pt idx="904">
                  <c:v>40818.263888888876</c:v>
                </c:pt>
                <c:pt idx="905">
                  <c:v>40818.277777777774</c:v>
                </c:pt>
                <c:pt idx="906">
                  <c:v>40818.291666666621</c:v>
                </c:pt>
                <c:pt idx="907">
                  <c:v>40818.305555555562</c:v>
                </c:pt>
                <c:pt idx="908">
                  <c:v>40818.319444444467</c:v>
                </c:pt>
                <c:pt idx="909">
                  <c:v>40818.333333333336</c:v>
                </c:pt>
                <c:pt idx="910">
                  <c:v>40818.347222222219</c:v>
                </c:pt>
                <c:pt idx="911">
                  <c:v>40818.361111111088</c:v>
                </c:pt>
                <c:pt idx="912">
                  <c:v>40818.375</c:v>
                </c:pt>
                <c:pt idx="913">
                  <c:v>40818.38888888892</c:v>
                </c:pt>
                <c:pt idx="914">
                  <c:v>40818.402777777781</c:v>
                </c:pt>
                <c:pt idx="915">
                  <c:v>40818.416666666664</c:v>
                </c:pt>
                <c:pt idx="916">
                  <c:v>40818.430555555562</c:v>
                </c:pt>
                <c:pt idx="917">
                  <c:v>40818.444444444467</c:v>
                </c:pt>
                <c:pt idx="918">
                  <c:v>40818.458333333343</c:v>
                </c:pt>
                <c:pt idx="919">
                  <c:v>40818.472222222219</c:v>
                </c:pt>
                <c:pt idx="920">
                  <c:v>40818.486111111109</c:v>
                </c:pt>
                <c:pt idx="921">
                  <c:v>40818.5</c:v>
                </c:pt>
                <c:pt idx="922">
                  <c:v>40818.513888888891</c:v>
                </c:pt>
                <c:pt idx="923">
                  <c:v>40818.527777777774</c:v>
                </c:pt>
                <c:pt idx="924">
                  <c:v>40818.541666666642</c:v>
                </c:pt>
                <c:pt idx="925">
                  <c:v>40818.555555555562</c:v>
                </c:pt>
                <c:pt idx="926">
                  <c:v>40818.569444444445</c:v>
                </c:pt>
                <c:pt idx="927">
                  <c:v>40818.583333333336</c:v>
                </c:pt>
                <c:pt idx="928">
                  <c:v>40818.597222222204</c:v>
                </c:pt>
                <c:pt idx="929">
                  <c:v>40818.611111111088</c:v>
                </c:pt>
                <c:pt idx="930">
                  <c:v>40818.624999999993</c:v>
                </c:pt>
                <c:pt idx="931">
                  <c:v>40818.638888888891</c:v>
                </c:pt>
                <c:pt idx="932">
                  <c:v>40818.652777777781</c:v>
                </c:pt>
                <c:pt idx="933">
                  <c:v>40818.666666666642</c:v>
                </c:pt>
                <c:pt idx="934">
                  <c:v>40818.680555555562</c:v>
                </c:pt>
                <c:pt idx="935">
                  <c:v>40818.694444444445</c:v>
                </c:pt>
                <c:pt idx="936">
                  <c:v>40818.708333333336</c:v>
                </c:pt>
                <c:pt idx="937">
                  <c:v>40818.722222222204</c:v>
                </c:pt>
                <c:pt idx="938">
                  <c:v>40818.736111111088</c:v>
                </c:pt>
                <c:pt idx="939">
                  <c:v>40818.75</c:v>
                </c:pt>
                <c:pt idx="940">
                  <c:v>40818.763888888876</c:v>
                </c:pt>
                <c:pt idx="941">
                  <c:v>40818.777777777774</c:v>
                </c:pt>
                <c:pt idx="942">
                  <c:v>40818.791666666621</c:v>
                </c:pt>
                <c:pt idx="943">
                  <c:v>40818.805555555562</c:v>
                </c:pt>
                <c:pt idx="944">
                  <c:v>40818.819444444467</c:v>
                </c:pt>
                <c:pt idx="945">
                  <c:v>40818.833333333336</c:v>
                </c:pt>
                <c:pt idx="946">
                  <c:v>40818.847222222219</c:v>
                </c:pt>
                <c:pt idx="947">
                  <c:v>40818.861111111088</c:v>
                </c:pt>
                <c:pt idx="948">
                  <c:v>40818.875</c:v>
                </c:pt>
                <c:pt idx="949">
                  <c:v>40818.88888888892</c:v>
                </c:pt>
                <c:pt idx="950">
                  <c:v>40818.902777777781</c:v>
                </c:pt>
                <c:pt idx="951">
                  <c:v>40818.916666666664</c:v>
                </c:pt>
                <c:pt idx="952">
                  <c:v>40818.930555555562</c:v>
                </c:pt>
                <c:pt idx="953">
                  <c:v>40818.944444444467</c:v>
                </c:pt>
                <c:pt idx="954">
                  <c:v>40818.958333333343</c:v>
                </c:pt>
                <c:pt idx="955">
                  <c:v>40818.972222222219</c:v>
                </c:pt>
                <c:pt idx="956">
                  <c:v>40818.986111111109</c:v>
                </c:pt>
                <c:pt idx="957">
                  <c:v>40819</c:v>
                </c:pt>
                <c:pt idx="958">
                  <c:v>40819.013888888891</c:v>
                </c:pt>
                <c:pt idx="959">
                  <c:v>40819.027777777774</c:v>
                </c:pt>
                <c:pt idx="960">
                  <c:v>40819.041666666642</c:v>
                </c:pt>
                <c:pt idx="961">
                  <c:v>40819.055555555562</c:v>
                </c:pt>
                <c:pt idx="962">
                  <c:v>40819.069444444445</c:v>
                </c:pt>
                <c:pt idx="963">
                  <c:v>40819.083333333336</c:v>
                </c:pt>
                <c:pt idx="964">
                  <c:v>40819.097222222204</c:v>
                </c:pt>
                <c:pt idx="965">
                  <c:v>40819.111111111088</c:v>
                </c:pt>
                <c:pt idx="966">
                  <c:v>40819.124999999993</c:v>
                </c:pt>
                <c:pt idx="967">
                  <c:v>40819.138888888891</c:v>
                </c:pt>
                <c:pt idx="968">
                  <c:v>40819.152777777781</c:v>
                </c:pt>
                <c:pt idx="969">
                  <c:v>40819.166666666642</c:v>
                </c:pt>
                <c:pt idx="970">
                  <c:v>40819.180555555562</c:v>
                </c:pt>
                <c:pt idx="971">
                  <c:v>40819.194444444445</c:v>
                </c:pt>
                <c:pt idx="972">
                  <c:v>40819.208333333336</c:v>
                </c:pt>
                <c:pt idx="973">
                  <c:v>40819.222222222204</c:v>
                </c:pt>
                <c:pt idx="974">
                  <c:v>40819.236111111088</c:v>
                </c:pt>
                <c:pt idx="975">
                  <c:v>40819.25</c:v>
                </c:pt>
                <c:pt idx="976">
                  <c:v>40819.263888888876</c:v>
                </c:pt>
                <c:pt idx="977">
                  <c:v>40819.277777777774</c:v>
                </c:pt>
                <c:pt idx="978">
                  <c:v>40819.291666666621</c:v>
                </c:pt>
                <c:pt idx="979">
                  <c:v>40819.305555555562</c:v>
                </c:pt>
                <c:pt idx="980">
                  <c:v>40819.319444444467</c:v>
                </c:pt>
                <c:pt idx="981">
                  <c:v>40819.333333333336</c:v>
                </c:pt>
                <c:pt idx="982">
                  <c:v>40819.347222222219</c:v>
                </c:pt>
                <c:pt idx="983">
                  <c:v>40819.361111111088</c:v>
                </c:pt>
                <c:pt idx="984">
                  <c:v>40819.375</c:v>
                </c:pt>
                <c:pt idx="985">
                  <c:v>40819.38888888892</c:v>
                </c:pt>
                <c:pt idx="986">
                  <c:v>40819.402777777781</c:v>
                </c:pt>
                <c:pt idx="987">
                  <c:v>40819.416666666664</c:v>
                </c:pt>
                <c:pt idx="988">
                  <c:v>40819.430555555562</c:v>
                </c:pt>
                <c:pt idx="989">
                  <c:v>40819.444444444467</c:v>
                </c:pt>
                <c:pt idx="990">
                  <c:v>40819.458333333343</c:v>
                </c:pt>
                <c:pt idx="991">
                  <c:v>40819.472222222219</c:v>
                </c:pt>
                <c:pt idx="992">
                  <c:v>40819.486111111109</c:v>
                </c:pt>
                <c:pt idx="993">
                  <c:v>40819.5</c:v>
                </c:pt>
                <c:pt idx="994">
                  <c:v>40819.513888888891</c:v>
                </c:pt>
                <c:pt idx="995">
                  <c:v>40819.527777777774</c:v>
                </c:pt>
                <c:pt idx="996">
                  <c:v>40819.541666666642</c:v>
                </c:pt>
                <c:pt idx="997">
                  <c:v>40819.555555555562</c:v>
                </c:pt>
                <c:pt idx="998">
                  <c:v>40819.569444444445</c:v>
                </c:pt>
                <c:pt idx="999">
                  <c:v>40819.583333333336</c:v>
                </c:pt>
                <c:pt idx="1000">
                  <c:v>40819.597222222204</c:v>
                </c:pt>
                <c:pt idx="1001">
                  <c:v>40819.611111111088</c:v>
                </c:pt>
                <c:pt idx="1002">
                  <c:v>40819.624999999993</c:v>
                </c:pt>
                <c:pt idx="1003">
                  <c:v>40819.638888888891</c:v>
                </c:pt>
                <c:pt idx="1004">
                  <c:v>40819.652777777781</c:v>
                </c:pt>
                <c:pt idx="1005">
                  <c:v>40819.666666666642</c:v>
                </c:pt>
                <c:pt idx="1006">
                  <c:v>40819.680555555562</c:v>
                </c:pt>
                <c:pt idx="1007">
                  <c:v>40819.694444444445</c:v>
                </c:pt>
                <c:pt idx="1008">
                  <c:v>40819.708333333336</c:v>
                </c:pt>
                <c:pt idx="1009">
                  <c:v>40819.722222222204</c:v>
                </c:pt>
                <c:pt idx="1010">
                  <c:v>40819.736111111088</c:v>
                </c:pt>
                <c:pt idx="1011">
                  <c:v>40819.75</c:v>
                </c:pt>
                <c:pt idx="1012">
                  <c:v>40819.763888888876</c:v>
                </c:pt>
                <c:pt idx="1013">
                  <c:v>40819.777777777774</c:v>
                </c:pt>
                <c:pt idx="1014">
                  <c:v>40819.791666666621</c:v>
                </c:pt>
                <c:pt idx="1015">
                  <c:v>40819.805555555562</c:v>
                </c:pt>
                <c:pt idx="1016">
                  <c:v>40819.819444444467</c:v>
                </c:pt>
                <c:pt idx="1017">
                  <c:v>40819.833333333336</c:v>
                </c:pt>
                <c:pt idx="1018">
                  <c:v>40819.847222222219</c:v>
                </c:pt>
                <c:pt idx="1019">
                  <c:v>40819.861111111088</c:v>
                </c:pt>
                <c:pt idx="1020">
                  <c:v>40819.875</c:v>
                </c:pt>
                <c:pt idx="1021">
                  <c:v>40819.88888888892</c:v>
                </c:pt>
                <c:pt idx="1022">
                  <c:v>40819.902777777781</c:v>
                </c:pt>
                <c:pt idx="1023">
                  <c:v>40819.916666666664</c:v>
                </c:pt>
                <c:pt idx="1024">
                  <c:v>40819.930555555562</c:v>
                </c:pt>
                <c:pt idx="1025">
                  <c:v>40819.944444444467</c:v>
                </c:pt>
                <c:pt idx="1026">
                  <c:v>40819.958333333343</c:v>
                </c:pt>
                <c:pt idx="1027">
                  <c:v>40819.972222222219</c:v>
                </c:pt>
                <c:pt idx="1028">
                  <c:v>40819.986111111109</c:v>
                </c:pt>
                <c:pt idx="1029">
                  <c:v>40820</c:v>
                </c:pt>
                <c:pt idx="1030">
                  <c:v>40820.013888888891</c:v>
                </c:pt>
                <c:pt idx="1031">
                  <c:v>40820.027777777774</c:v>
                </c:pt>
                <c:pt idx="1032">
                  <c:v>40820.041666666642</c:v>
                </c:pt>
                <c:pt idx="1033">
                  <c:v>40820.055555555562</c:v>
                </c:pt>
                <c:pt idx="1034">
                  <c:v>40820.069444444445</c:v>
                </c:pt>
                <c:pt idx="1035">
                  <c:v>40820.083333333336</c:v>
                </c:pt>
                <c:pt idx="1036">
                  <c:v>40820.097222222204</c:v>
                </c:pt>
                <c:pt idx="1037">
                  <c:v>40820.111111111088</c:v>
                </c:pt>
                <c:pt idx="1038">
                  <c:v>40820.124999999993</c:v>
                </c:pt>
                <c:pt idx="1039">
                  <c:v>40820.138888888891</c:v>
                </c:pt>
                <c:pt idx="1040">
                  <c:v>40820.152777777781</c:v>
                </c:pt>
                <c:pt idx="1041">
                  <c:v>40820.166666666642</c:v>
                </c:pt>
                <c:pt idx="1042">
                  <c:v>40820.180555555562</c:v>
                </c:pt>
                <c:pt idx="1043">
                  <c:v>40820.194444444445</c:v>
                </c:pt>
                <c:pt idx="1044">
                  <c:v>40820.208333333336</c:v>
                </c:pt>
                <c:pt idx="1045">
                  <c:v>40820.222222222204</c:v>
                </c:pt>
                <c:pt idx="1046">
                  <c:v>40820.236111111088</c:v>
                </c:pt>
                <c:pt idx="1047">
                  <c:v>40820.25</c:v>
                </c:pt>
                <c:pt idx="1048">
                  <c:v>40820.263888888876</c:v>
                </c:pt>
                <c:pt idx="1049">
                  <c:v>40820.277777777774</c:v>
                </c:pt>
                <c:pt idx="1050">
                  <c:v>40820.291666666621</c:v>
                </c:pt>
                <c:pt idx="1051">
                  <c:v>40820.305555555562</c:v>
                </c:pt>
                <c:pt idx="1052">
                  <c:v>40820.319444444467</c:v>
                </c:pt>
                <c:pt idx="1053">
                  <c:v>40820.333333333336</c:v>
                </c:pt>
                <c:pt idx="1054">
                  <c:v>40820.347222222219</c:v>
                </c:pt>
                <c:pt idx="1055">
                  <c:v>40820.361111111088</c:v>
                </c:pt>
                <c:pt idx="1056">
                  <c:v>40820.375</c:v>
                </c:pt>
                <c:pt idx="1057">
                  <c:v>40820.38888888892</c:v>
                </c:pt>
                <c:pt idx="1058">
                  <c:v>40820.402777777781</c:v>
                </c:pt>
                <c:pt idx="1059">
                  <c:v>40820.416666666664</c:v>
                </c:pt>
                <c:pt idx="1060">
                  <c:v>40820.430555555562</c:v>
                </c:pt>
                <c:pt idx="1061">
                  <c:v>40820.444444444467</c:v>
                </c:pt>
                <c:pt idx="1062">
                  <c:v>40820.458333333343</c:v>
                </c:pt>
                <c:pt idx="1063">
                  <c:v>40820.472222222219</c:v>
                </c:pt>
                <c:pt idx="1064">
                  <c:v>40820.486111111109</c:v>
                </c:pt>
                <c:pt idx="1065">
                  <c:v>40820.5</c:v>
                </c:pt>
                <c:pt idx="1066">
                  <c:v>40820.513888888891</c:v>
                </c:pt>
                <c:pt idx="1067">
                  <c:v>40820.527777777774</c:v>
                </c:pt>
                <c:pt idx="1068">
                  <c:v>40820.541666666642</c:v>
                </c:pt>
                <c:pt idx="1069">
                  <c:v>40820.555555555562</c:v>
                </c:pt>
                <c:pt idx="1070">
                  <c:v>40820.569444444445</c:v>
                </c:pt>
                <c:pt idx="1071">
                  <c:v>40820.583333333336</c:v>
                </c:pt>
                <c:pt idx="1072">
                  <c:v>40820.597222222204</c:v>
                </c:pt>
                <c:pt idx="1073">
                  <c:v>40820.611111111088</c:v>
                </c:pt>
                <c:pt idx="1074">
                  <c:v>40820.624999999993</c:v>
                </c:pt>
                <c:pt idx="1075">
                  <c:v>40820.638888888891</c:v>
                </c:pt>
                <c:pt idx="1076">
                  <c:v>40820.652777777781</c:v>
                </c:pt>
                <c:pt idx="1077">
                  <c:v>40820.666666666642</c:v>
                </c:pt>
                <c:pt idx="1078">
                  <c:v>40820.680555555562</c:v>
                </c:pt>
                <c:pt idx="1079">
                  <c:v>40820.694444444445</c:v>
                </c:pt>
                <c:pt idx="1080">
                  <c:v>40820.708333333336</c:v>
                </c:pt>
                <c:pt idx="1081">
                  <c:v>40820.722222222204</c:v>
                </c:pt>
                <c:pt idx="1082">
                  <c:v>40820.736111111088</c:v>
                </c:pt>
                <c:pt idx="1083">
                  <c:v>40820.75</c:v>
                </c:pt>
                <c:pt idx="1084">
                  <c:v>40820.763888888876</c:v>
                </c:pt>
                <c:pt idx="1085">
                  <c:v>40820.777777777774</c:v>
                </c:pt>
                <c:pt idx="1086">
                  <c:v>40820.791666666621</c:v>
                </c:pt>
                <c:pt idx="1087">
                  <c:v>40820.805555555562</c:v>
                </c:pt>
                <c:pt idx="1088">
                  <c:v>40820.819444444467</c:v>
                </c:pt>
                <c:pt idx="1089">
                  <c:v>40820.833333333336</c:v>
                </c:pt>
                <c:pt idx="1090">
                  <c:v>40820.847222222219</c:v>
                </c:pt>
                <c:pt idx="1091">
                  <c:v>40820.861111111088</c:v>
                </c:pt>
                <c:pt idx="1092">
                  <c:v>40820.875</c:v>
                </c:pt>
                <c:pt idx="1093">
                  <c:v>40820.88888888892</c:v>
                </c:pt>
                <c:pt idx="1094">
                  <c:v>40820.902777777781</c:v>
                </c:pt>
                <c:pt idx="1095">
                  <c:v>40820.916666666664</c:v>
                </c:pt>
                <c:pt idx="1096">
                  <c:v>40820.930555555562</c:v>
                </c:pt>
                <c:pt idx="1097">
                  <c:v>40820.944444444467</c:v>
                </c:pt>
                <c:pt idx="1098">
                  <c:v>40820.958333333343</c:v>
                </c:pt>
                <c:pt idx="1099">
                  <c:v>40820.972222222219</c:v>
                </c:pt>
                <c:pt idx="1100">
                  <c:v>40820.986111111109</c:v>
                </c:pt>
                <c:pt idx="1101">
                  <c:v>40821</c:v>
                </c:pt>
                <c:pt idx="1102">
                  <c:v>40821.013888888891</c:v>
                </c:pt>
                <c:pt idx="1103">
                  <c:v>40821.027777777774</c:v>
                </c:pt>
                <c:pt idx="1104">
                  <c:v>40821.041666666642</c:v>
                </c:pt>
                <c:pt idx="1105">
                  <c:v>40821.055555555562</c:v>
                </c:pt>
                <c:pt idx="1106">
                  <c:v>40821.069444444445</c:v>
                </c:pt>
                <c:pt idx="1107">
                  <c:v>40821.083333333336</c:v>
                </c:pt>
                <c:pt idx="1108">
                  <c:v>40821.097222222204</c:v>
                </c:pt>
                <c:pt idx="1109">
                  <c:v>40821.111111111088</c:v>
                </c:pt>
                <c:pt idx="1110">
                  <c:v>40821.124999999993</c:v>
                </c:pt>
                <c:pt idx="1111">
                  <c:v>40821.138888888891</c:v>
                </c:pt>
                <c:pt idx="1112">
                  <c:v>40821.152777777781</c:v>
                </c:pt>
                <c:pt idx="1113">
                  <c:v>40821.166666666642</c:v>
                </c:pt>
                <c:pt idx="1114">
                  <c:v>40821.180555555562</c:v>
                </c:pt>
                <c:pt idx="1115">
                  <c:v>40821.194444444445</c:v>
                </c:pt>
                <c:pt idx="1116">
                  <c:v>40821.208333333336</c:v>
                </c:pt>
                <c:pt idx="1117">
                  <c:v>40821.222222222204</c:v>
                </c:pt>
                <c:pt idx="1118">
                  <c:v>40821.236111111088</c:v>
                </c:pt>
                <c:pt idx="1119">
                  <c:v>40821.25</c:v>
                </c:pt>
                <c:pt idx="1120">
                  <c:v>40821.263888888876</c:v>
                </c:pt>
                <c:pt idx="1121">
                  <c:v>40821.277777777774</c:v>
                </c:pt>
                <c:pt idx="1122">
                  <c:v>40821.291666666621</c:v>
                </c:pt>
                <c:pt idx="1123">
                  <c:v>40821.305555555562</c:v>
                </c:pt>
                <c:pt idx="1124">
                  <c:v>40821.319444444467</c:v>
                </c:pt>
                <c:pt idx="1125">
                  <c:v>40821.333333333336</c:v>
                </c:pt>
                <c:pt idx="1126">
                  <c:v>40821.347222222219</c:v>
                </c:pt>
                <c:pt idx="1127">
                  <c:v>40821.361111111088</c:v>
                </c:pt>
                <c:pt idx="1128">
                  <c:v>40821.375</c:v>
                </c:pt>
                <c:pt idx="1129">
                  <c:v>40821.38888888892</c:v>
                </c:pt>
                <c:pt idx="1130">
                  <c:v>40821.402777777781</c:v>
                </c:pt>
                <c:pt idx="1131">
                  <c:v>40821.416666666664</c:v>
                </c:pt>
                <c:pt idx="1132">
                  <c:v>40821.430555555562</c:v>
                </c:pt>
                <c:pt idx="1133">
                  <c:v>40821.444444444467</c:v>
                </c:pt>
                <c:pt idx="1134">
                  <c:v>40821.458333333343</c:v>
                </c:pt>
                <c:pt idx="1135">
                  <c:v>40821.472222222219</c:v>
                </c:pt>
                <c:pt idx="1136">
                  <c:v>40821.486111111109</c:v>
                </c:pt>
                <c:pt idx="1137">
                  <c:v>40821.5</c:v>
                </c:pt>
                <c:pt idx="1138">
                  <c:v>40821.513888888891</c:v>
                </c:pt>
                <c:pt idx="1139">
                  <c:v>40821.527777777774</c:v>
                </c:pt>
                <c:pt idx="1140">
                  <c:v>40821.541666666642</c:v>
                </c:pt>
                <c:pt idx="1141">
                  <c:v>40821.555555555562</c:v>
                </c:pt>
                <c:pt idx="1142">
                  <c:v>40821.569444444445</c:v>
                </c:pt>
                <c:pt idx="1143">
                  <c:v>40821.583333333336</c:v>
                </c:pt>
                <c:pt idx="1144">
                  <c:v>40821.597222222204</c:v>
                </c:pt>
                <c:pt idx="1145">
                  <c:v>40821.611111111088</c:v>
                </c:pt>
                <c:pt idx="1146">
                  <c:v>40821.624999999993</c:v>
                </c:pt>
                <c:pt idx="1147">
                  <c:v>40821.638888888891</c:v>
                </c:pt>
                <c:pt idx="1148">
                  <c:v>40821.652777777781</c:v>
                </c:pt>
                <c:pt idx="1149">
                  <c:v>40821.666666666642</c:v>
                </c:pt>
                <c:pt idx="1150">
                  <c:v>40821.680555555562</c:v>
                </c:pt>
                <c:pt idx="1151">
                  <c:v>40821.694444444445</c:v>
                </c:pt>
                <c:pt idx="1152">
                  <c:v>40821.708333333336</c:v>
                </c:pt>
                <c:pt idx="1153">
                  <c:v>40821.722222222204</c:v>
                </c:pt>
                <c:pt idx="1154">
                  <c:v>40821.736111111088</c:v>
                </c:pt>
                <c:pt idx="1155">
                  <c:v>40821.75</c:v>
                </c:pt>
                <c:pt idx="1156">
                  <c:v>40821.763888888876</c:v>
                </c:pt>
                <c:pt idx="1157">
                  <c:v>40821.777777777774</c:v>
                </c:pt>
                <c:pt idx="1158">
                  <c:v>40821.791666666621</c:v>
                </c:pt>
                <c:pt idx="1159">
                  <c:v>40821.805555555562</c:v>
                </c:pt>
                <c:pt idx="1160">
                  <c:v>40821.819444444467</c:v>
                </c:pt>
                <c:pt idx="1161">
                  <c:v>40821.833333333336</c:v>
                </c:pt>
                <c:pt idx="1162">
                  <c:v>40821.847222222219</c:v>
                </c:pt>
                <c:pt idx="1163">
                  <c:v>40821.861111111088</c:v>
                </c:pt>
                <c:pt idx="1164">
                  <c:v>40821.875</c:v>
                </c:pt>
                <c:pt idx="1165">
                  <c:v>40821.88888888892</c:v>
                </c:pt>
                <c:pt idx="1166">
                  <c:v>40821.902777777781</c:v>
                </c:pt>
                <c:pt idx="1167">
                  <c:v>40821.916666666664</c:v>
                </c:pt>
                <c:pt idx="1168">
                  <c:v>40821.930555555562</c:v>
                </c:pt>
                <c:pt idx="1169">
                  <c:v>40821.944444444467</c:v>
                </c:pt>
                <c:pt idx="1170">
                  <c:v>40821.958333333343</c:v>
                </c:pt>
                <c:pt idx="1171">
                  <c:v>40821.972222222219</c:v>
                </c:pt>
                <c:pt idx="1172">
                  <c:v>40821.986111111109</c:v>
                </c:pt>
                <c:pt idx="1173">
                  <c:v>40822</c:v>
                </c:pt>
                <c:pt idx="1174">
                  <c:v>40822.013888888891</c:v>
                </c:pt>
                <c:pt idx="1175">
                  <c:v>40822.027777777774</c:v>
                </c:pt>
                <c:pt idx="1176">
                  <c:v>40822.041666666642</c:v>
                </c:pt>
                <c:pt idx="1177">
                  <c:v>40822.055555555562</c:v>
                </c:pt>
                <c:pt idx="1178">
                  <c:v>40822.069444444445</c:v>
                </c:pt>
                <c:pt idx="1179">
                  <c:v>40822.083333333336</c:v>
                </c:pt>
                <c:pt idx="1180">
                  <c:v>40822.097222222204</c:v>
                </c:pt>
                <c:pt idx="1181">
                  <c:v>40822.111111111088</c:v>
                </c:pt>
                <c:pt idx="1182">
                  <c:v>40822.124999999993</c:v>
                </c:pt>
                <c:pt idx="1183">
                  <c:v>40822.138888888891</c:v>
                </c:pt>
                <c:pt idx="1184">
                  <c:v>40822.152777777781</c:v>
                </c:pt>
                <c:pt idx="1185">
                  <c:v>40822.166666666642</c:v>
                </c:pt>
                <c:pt idx="1186">
                  <c:v>40822.180555555562</c:v>
                </c:pt>
                <c:pt idx="1187">
                  <c:v>40822.194444444445</c:v>
                </c:pt>
                <c:pt idx="1188">
                  <c:v>40822.208333333336</c:v>
                </c:pt>
                <c:pt idx="1189">
                  <c:v>40822.222222222204</c:v>
                </c:pt>
                <c:pt idx="1190">
                  <c:v>40822.236111111088</c:v>
                </c:pt>
                <c:pt idx="1191">
                  <c:v>40822.25</c:v>
                </c:pt>
                <c:pt idx="1192">
                  <c:v>40822.263888888876</c:v>
                </c:pt>
                <c:pt idx="1193">
                  <c:v>40822.277777777774</c:v>
                </c:pt>
                <c:pt idx="1194">
                  <c:v>40822.291666666621</c:v>
                </c:pt>
                <c:pt idx="1195">
                  <c:v>40822.305555555562</c:v>
                </c:pt>
                <c:pt idx="1196">
                  <c:v>40822.319444444467</c:v>
                </c:pt>
                <c:pt idx="1197">
                  <c:v>40822.333333333336</c:v>
                </c:pt>
                <c:pt idx="1198">
                  <c:v>40822.347222222219</c:v>
                </c:pt>
                <c:pt idx="1199">
                  <c:v>40822.361111111088</c:v>
                </c:pt>
                <c:pt idx="1200">
                  <c:v>40822.375</c:v>
                </c:pt>
                <c:pt idx="1201">
                  <c:v>40822.38888888892</c:v>
                </c:pt>
                <c:pt idx="1202">
                  <c:v>40822.402777777781</c:v>
                </c:pt>
                <c:pt idx="1203">
                  <c:v>40822.416666666664</c:v>
                </c:pt>
                <c:pt idx="1204">
                  <c:v>40822.430555555562</c:v>
                </c:pt>
                <c:pt idx="1205">
                  <c:v>40822.444444444467</c:v>
                </c:pt>
                <c:pt idx="1206">
                  <c:v>40822.458333333343</c:v>
                </c:pt>
                <c:pt idx="1207">
                  <c:v>40822.472222222219</c:v>
                </c:pt>
                <c:pt idx="1208">
                  <c:v>40822.486111111109</c:v>
                </c:pt>
                <c:pt idx="1209">
                  <c:v>40822.5</c:v>
                </c:pt>
                <c:pt idx="1210">
                  <c:v>40822.513888888891</c:v>
                </c:pt>
                <c:pt idx="1211">
                  <c:v>40822.527777777774</c:v>
                </c:pt>
                <c:pt idx="1212">
                  <c:v>40822.541666666642</c:v>
                </c:pt>
                <c:pt idx="1213">
                  <c:v>40822.555555555562</c:v>
                </c:pt>
                <c:pt idx="1214">
                  <c:v>40822.569444444445</c:v>
                </c:pt>
                <c:pt idx="1215">
                  <c:v>40822.583333333336</c:v>
                </c:pt>
                <c:pt idx="1216">
                  <c:v>40822.597222222204</c:v>
                </c:pt>
                <c:pt idx="1217">
                  <c:v>40822.611111111088</c:v>
                </c:pt>
                <c:pt idx="1218">
                  <c:v>40822.624999999993</c:v>
                </c:pt>
                <c:pt idx="1219">
                  <c:v>40822.638888888891</c:v>
                </c:pt>
                <c:pt idx="1220">
                  <c:v>40822.652777777781</c:v>
                </c:pt>
                <c:pt idx="1221">
                  <c:v>40822.666666666642</c:v>
                </c:pt>
                <c:pt idx="1222">
                  <c:v>40822.680555555562</c:v>
                </c:pt>
                <c:pt idx="1223">
                  <c:v>40822.694444444445</c:v>
                </c:pt>
                <c:pt idx="1224">
                  <c:v>40822.708333333336</c:v>
                </c:pt>
                <c:pt idx="1225">
                  <c:v>40822.722222222204</c:v>
                </c:pt>
                <c:pt idx="1226">
                  <c:v>40822.736111111088</c:v>
                </c:pt>
                <c:pt idx="1227">
                  <c:v>40822.75</c:v>
                </c:pt>
                <c:pt idx="1228">
                  <c:v>40822.763888888876</c:v>
                </c:pt>
                <c:pt idx="1229">
                  <c:v>40822.777777777774</c:v>
                </c:pt>
                <c:pt idx="1230">
                  <c:v>40822.791666666621</c:v>
                </c:pt>
                <c:pt idx="1231">
                  <c:v>40822.805555555562</c:v>
                </c:pt>
                <c:pt idx="1232">
                  <c:v>40822.819444444467</c:v>
                </c:pt>
                <c:pt idx="1233">
                  <c:v>40822.833333333336</c:v>
                </c:pt>
                <c:pt idx="1234">
                  <c:v>40822.847222222219</c:v>
                </c:pt>
                <c:pt idx="1235">
                  <c:v>40822.861111111088</c:v>
                </c:pt>
                <c:pt idx="1236">
                  <c:v>40822.875</c:v>
                </c:pt>
                <c:pt idx="1237">
                  <c:v>40822.88888888892</c:v>
                </c:pt>
                <c:pt idx="1238">
                  <c:v>40822.902777777781</c:v>
                </c:pt>
                <c:pt idx="1239">
                  <c:v>40822.916666666664</c:v>
                </c:pt>
                <c:pt idx="1240">
                  <c:v>40822.930555555562</c:v>
                </c:pt>
                <c:pt idx="1241">
                  <c:v>40822.944444444467</c:v>
                </c:pt>
                <c:pt idx="1242">
                  <c:v>40822.958333333343</c:v>
                </c:pt>
                <c:pt idx="1243">
                  <c:v>40822.972222222219</c:v>
                </c:pt>
                <c:pt idx="1244">
                  <c:v>40822.986111111109</c:v>
                </c:pt>
                <c:pt idx="1245">
                  <c:v>40823</c:v>
                </c:pt>
                <c:pt idx="1246">
                  <c:v>40823.013888888891</c:v>
                </c:pt>
                <c:pt idx="1247">
                  <c:v>40823.027777777774</c:v>
                </c:pt>
                <c:pt idx="1248">
                  <c:v>40823.041666666642</c:v>
                </c:pt>
                <c:pt idx="1249">
                  <c:v>40823.055555555562</c:v>
                </c:pt>
                <c:pt idx="1250">
                  <c:v>40823.069444444445</c:v>
                </c:pt>
                <c:pt idx="1251">
                  <c:v>40823.083333333336</c:v>
                </c:pt>
                <c:pt idx="1252">
                  <c:v>40823.097222222204</c:v>
                </c:pt>
                <c:pt idx="1253">
                  <c:v>40823.111111111088</c:v>
                </c:pt>
                <c:pt idx="1254">
                  <c:v>40823.124999999993</c:v>
                </c:pt>
                <c:pt idx="1255">
                  <c:v>40823.138888888891</c:v>
                </c:pt>
                <c:pt idx="1256">
                  <c:v>40823.152777777781</c:v>
                </c:pt>
                <c:pt idx="1257">
                  <c:v>40823.166666666642</c:v>
                </c:pt>
                <c:pt idx="1258">
                  <c:v>40823.180555555562</c:v>
                </c:pt>
                <c:pt idx="1259">
                  <c:v>40823.194444444445</c:v>
                </c:pt>
                <c:pt idx="1260">
                  <c:v>40823.208333333336</c:v>
                </c:pt>
                <c:pt idx="1261">
                  <c:v>40823.222222222204</c:v>
                </c:pt>
                <c:pt idx="1262">
                  <c:v>40823.236111111088</c:v>
                </c:pt>
                <c:pt idx="1263">
                  <c:v>40823.25</c:v>
                </c:pt>
                <c:pt idx="1264">
                  <c:v>40823.263888888876</c:v>
                </c:pt>
                <c:pt idx="1265">
                  <c:v>40823.277777777774</c:v>
                </c:pt>
                <c:pt idx="1266">
                  <c:v>40823.291666666621</c:v>
                </c:pt>
                <c:pt idx="1267">
                  <c:v>40823.305555555562</c:v>
                </c:pt>
                <c:pt idx="1268">
                  <c:v>40823.319444444467</c:v>
                </c:pt>
                <c:pt idx="1269">
                  <c:v>40823.333333333336</c:v>
                </c:pt>
                <c:pt idx="1270">
                  <c:v>40823.347222222219</c:v>
                </c:pt>
                <c:pt idx="1271">
                  <c:v>40823.361111111088</c:v>
                </c:pt>
                <c:pt idx="1272">
                  <c:v>40823.375</c:v>
                </c:pt>
                <c:pt idx="1273">
                  <c:v>40823.38888888892</c:v>
                </c:pt>
                <c:pt idx="1274">
                  <c:v>40823.402777777781</c:v>
                </c:pt>
                <c:pt idx="1275">
                  <c:v>40823.416666666664</c:v>
                </c:pt>
                <c:pt idx="1276">
                  <c:v>40823.430555555562</c:v>
                </c:pt>
                <c:pt idx="1277">
                  <c:v>40823.444444444467</c:v>
                </c:pt>
                <c:pt idx="1278">
                  <c:v>40823.458333333343</c:v>
                </c:pt>
                <c:pt idx="1279">
                  <c:v>40823.472222222219</c:v>
                </c:pt>
                <c:pt idx="1280">
                  <c:v>40823.486111111109</c:v>
                </c:pt>
                <c:pt idx="1281">
                  <c:v>40823.5</c:v>
                </c:pt>
                <c:pt idx="1282">
                  <c:v>40823.513888888891</c:v>
                </c:pt>
                <c:pt idx="1283">
                  <c:v>40823.527777777774</c:v>
                </c:pt>
                <c:pt idx="1284">
                  <c:v>40823.541666666642</c:v>
                </c:pt>
                <c:pt idx="1285">
                  <c:v>40823.555555555562</c:v>
                </c:pt>
                <c:pt idx="1286">
                  <c:v>40823.569444444445</c:v>
                </c:pt>
                <c:pt idx="1287">
                  <c:v>40823.583333333336</c:v>
                </c:pt>
                <c:pt idx="1288">
                  <c:v>40823.597222222204</c:v>
                </c:pt>
                <c:pt idx="1289">
                  <c:v>40823.611111111088</c:v>
                </c:pt>
                <c:pt idx="1290">
                  <c:v>40823.624999999993</c:v>
                </c:pt>
                <c:pt idx="1291">
                  <c:v>40823.638888888891</c:v>
                </c:pt>
                <c:pt idx="1292">
                  <c:v>40823.652777777781</c:v>
                </c:pt>
                <c:pt idx="1293">
                  <c:v>40823.666666666642</c:v>
                </c:pt>
                <c:pt idx="1294">
                  <c:v>40823.680555555562</c:v>
                </c:pt>
                <c:pt idx="1295">
                  <c:v>40823.694444444445</c:v>
                </c:pt>
                <c:pt idx="1296">
                  <c:v>40823.708333333336</c:v>
                </c:pt>
                <c:pt idx="1297">
                  <c:v>40823.722222222204</c:v>
                </c:pt>
                <c:pt idx="1298">
                  <c:v>40823.736111111088</c:v>
                </c:pt>
                <c:pt idx="1299">
                  <c:v>40823.75</c:v>
                </c:pt>
                <c:pt idx="1300">
                  <c:v>40823.763888888876</c:v>
                </c:pt>
                <c:pt idx="1301">
                  <c:v>40823.777777777774</c:v>
                </c:pt>
                <c:pt idx="1302">
                  <c:v>40823.791666666621</c:v>
                </c:pt>
                <c:pt idx="1303">
                  <c:v>40823.805555555562</c:v>
                </c:pt>
                <c:pt idx="1304">
                  <c:v>40823.819444444467</c:v>
                </c:pt>
                <c:pt idx="1305">
                  <c:v>40823.833333333336</c:v>
                </c:pt>
                <c:pt idx="1306">
                  <c:v>40823.847222222219</c:v>
                </c:pt>
                <c:pt idx="1307">
                  <c:v>40823.861111111088</c:v>
                </c:pt>
                <c:pt idx="1308">
                  <c:v>40823.875</c:v>
                </c:pt>
                <c:pt idx="1309">
                  <c:v>40823.88888888892</c:v>
                </c:pt>
                <c:pt idx="1310">
                  <c:v>40823.902777777781</c:v>
                </c:pt>
                <c:pt idx="1311">
                  <c:v>40823.916666666664</c:v>
                </c:pt>
                <c:pt idx="1312">
                  <c:v>40823.930555555562</c:v>
                </c:pt>
                <c:pt idx="1313">
                  <c:v>40823.944444444467</c:v>
                </c:pt>
                <c:pt idx="1314">
                  <c:v>40823.958333333343</c:v>
                </c:pt>
                <c:pt idx="1315">
                  <c:v>40823.972222222219</c:v>
                </c:pt>
                <c:pt idx="1316">
                  <c:v>40823.986111111109</c:v>
                </c:pt>
                <c:pt idx="1317">
                  <c:v>40824</c:v>
                </c:pt>
                <c:pt idx="1318">
                  <c:v>40824.013888888891</c:v>
                </c:pt>
                <c:pt idx="1319">
                  <c:v>40824.027777777774</c:v>
                </c:pt>
                <c:pt idx="1320">
                  <c:v>40824.041666666642</c:v>
                </c:pt>
                <c:pt idx="1321">
                  <c:v>40824.055555555562</c:v>
                </c:pt>
                <c:pt idx="1322">
                  <c:v>40824.069444444445</c:v>
                </c:pt>
                <c:pt idx="1323">
                  <c:v>40824.083333333336</c:v>
                </c:pt>
                <c:pt idx="1324">
                  <c:v>40824.097222222204</c:v>
                </c:pt>
                <c:pt idx="1325">
                  <c:v>40824.111111111088</c:v>
                </c:pt>
                <c:pt idx="1326">
                  <c:v>40824.124999999993</c:v>
                </c:pt>
                <c:pt idx="1327">
                  <c:v>40824.138888888891</c:v>
                </c:pt>
                <c:pt idx="1328">
                  <c:v>40824.152777777781</c:v>
                </c:pt>
                <c:pt idx="1329">
                  <c:v>40824.166666666642</c:v>
                </c:pt>
                <c:pt idx="1330">
                  <c:v>40824.180555555562</c:v>
                </c:pt>
                <c:pt idx="1331">
                  <c:v>40824.194444444445</c:v>
                </c:pt>
                <c:pt idx="1332">
                  <c:v>40824.208333333336</c:v>
                </c:pt>
                <c:pt idx="1333">
                  <c:v>40824.222222222204</c:v>
                </c:pt>
                <c:pt idx="1334">
                  <c:v>40824.236111111088</c:v>
                </c:pt>
                <c:pt idx="1335">
                  <c:v>40824.25</c:v>
                </c:pt>
                <c:pt idx="1336">
                  <c:v>40824.263888888876</c:v>
                </c:pt>
                <c:pt idx="1337">
                  <c:v>40824.277777777774</c:v>
                </c:pt>
                <c:pt idx="1338">
                  <c:v>40824.291666666621</c:v>
                </c:pt>
                <c:pt idx="1339">
                  <c:v>40824.305555555562</c:v>
                </c:pt>
                <c:pt idx="1340">
                  <c:v>40824.319444444467</c:v>
                </c:pt>
                <c:pt idx="1341">
                  <c:v>40824.333333333336</c:v>
                </c:pt>
                <c:pt idx="1342">
                  <c:v>40824.347222222219</c:v>
                </c:pt>
                <c:pt idx="1343">
                  <c:v>40824.361111111088</c:v>
                </c:pt>
                <c:pt idx="1344">
                  <c:v>40824.375</c:v>
                </c:pt>
                <c:pt idx="1345">
                  <c:v>40824.38888888892</c:v>
                </c:pt>
                <c:pt idx="1346">
                  <c:v>40824.402777777781</c:v>
                </c:pt>
                <c:pt idx="1347">
                  <c:v>40824.416666666664</c:v>
                </c:pt>
                <c:pt idx="1348">
                  <c:v>40824.430555555562</c:v>
                </c:pt>
                <c:pt idx="1349">
                  <c:v>40824.444444444467</c:v>
                </c:pt>
                <c:pt idx="1350">
                  <c:v>40824.458333333343</c:v>
                </c:pt>
                <c:pt idx="1351">
                  <c:v>40824.472222222219</c:v>
                </c:pt>
                <c:pt idx="1352">
                  <c:v>40824.486111111109</c:v>
                </c:pt>
                <c:pt idx="1353">
                  <c:v>40824.5</c:v>
                </c:pt>
                <c:pt idx="1354">
                  <c:v>40824.513888888891</c:v>
                </c:pt>
                <c:pt idx="1355">
                  <c:v>40824.527777777774</c:v>
                </c:pt>
                <c:pt idx="1356">
                  <c:v>40824.541666666642</c:v>
                </c:pt>
                <c:pt idx="1357">
                  <c:v>40824.555555555562</c:v>
                </c:pt>
                <c:pt idx="1358">
                  <c:v>40824.569444444445</c:v>
                </c:pt>
                <c:pt idx="1359">
                  <c:v>40824.583333333336</c:v>
                </c:pt>
                <c:pt idx="1360">
                  <c:v>40824.597222222204</c:v>
                </c:pt>
                <c:pt idx="1361">
                  <c:v>40824.611111111088</c:v>
                </c:pt>
                <c:pt idx="1362">
                  <c:v>40824.624999999993</c:v>
                </c:pt>
                <c:pt idx="1363">
                  <c:v>40824.638888888891</c:v>
                </c:pt>
                <c:pt idx="1364">
                  <c:v>40824.652777777781</c:v>
                </c:pt>
                <c:pt idx="1365">
                  <c:v>40824.666666666642</c:v>
                </c:pt>
                <c:pt idx="1366">
                  <c:v>40824.680555555562</c:v>
                </c:pt>
                <c:pt idx="1367">
                  <c:v>40824.694444444445</c:v>
                </c:pt>
                <c:pt idx="1368">
                  <c:v>40824.708333333336</c:v>
                </c:pt>
                <c:pt idx="1369">
                  <c:v>40824.722222222204</c:v>
                </c:pt>
                <c:pt idx="1370">
                  <c:v>40824.736111111088</c:v>
                </c:pt>
                <c:pt idx="1371">
                  <c:v>40824.75</c:v>
                </c:pt>
                <c:pt idx="1372">
                  <c:v>40824.763888888876</c:v>
                </c:pt>
                <c:pt idx="1373">
                  <c:v>40824.777777777774</c:v>
                </c:pt>
                <c:pt idx="1374">
                  <c:v>40824.791666666621</c:v>
                </c:pt>
                <c:pt idx="1375">
                  <c:v>40824.805555555562</c:v>
                </c:pt>
                <c:pt idx="1376">
                  <c:v>40824.819444444467</c:v>
                </c:pt>
                <c:pt idx="1377">
                  <c:v>40824.833333333336</c:v>
                </c:pt>
                <c:pt idx="1378">
                  <c:v>40824.847222222219</c:v>
                </c:pt>
                <c:pt idx="1379">
                  <c:v>40824.861111111088</c:v>
                </c:pt>
                <c:pt idx="1380">
                  <c:v>40824.875</c:v>
                </c:pt>
                <c:pt idx="1381">
                  <c:v>40824.88888888892</c:v>
                </c:pt>
                <c:pt idx="1382">
                  <c:v>40824.902777777781</c:v>
                </c:pt>
                <c:pt idx="1383">
                  <c:v>40824.916666666664</c:v>
                </c:pt>
                <c:pt idx="1384">
                  <c:v>40824.930555555562</c:v>
                </c:pt>
                <c:pt idx="1385">
                  <c:v>40824.944444444467</c:v>
                </c:pt>
                <c:pt idx="1386">
                  <c:v>40824.958333333343</c:v>
                </c:pt>
                <c:pt idx="1387">
                  <c:v>40824.972222222219</c:v>
                </c:pt>
                <c:pt idx="1388">
                  <c:v>40824.986111111109</c:v>
                </c:pt>
                <c:pt idx="1389">
                  <c:v>40825</c:v>
                </c:pt>
                <c:pt idx="1390">
                  <c:v>40825.013888888891</c:v>
                </c:pt>
                <c:pt idx="1391">
                  <c:v>40825.027777777774</c:v>
                </c:pt>
                <c:pt idx="1392">
                  <c:v>40825.041666666642</c:v>
                </c:pt>
                <c:pt idx="1393">
                  <c:v>40825.055555555562</c:v>
                </c:pt>
                <c:pt idx="1394">
                  <c:v>40825.069444444445</c:v>
                </c:pt>
                <c:pt idx="1395">
                  <c:v>40825.083333333336</c:v>
                </c:pt>
                <c:pt idx="1396">
                  <c:v>40825.097222222204</c:v>
                </c:pt>
                <c:pt idx="1397">
                  <c:v>40825.111111111088</c:v>
                </c:pt>
                <c:pt idx="1398">
                  <c:v>40825.124999999993</c:v>
                </c:pt>
                <c:pt idx="1399">
                  <c:v>40825.138888888891</c:v>
                </c:pt>
                <c:pt idx="1400">
                  <c:v>40825.152777777781</c:v>
                </c:pt>
                <c:pt idx="1401">
                  <c:v>40825.166666666642</c:v>
                </c:pt>
                <c:pt idx="1402">
                  <c:v>40825.180555555562</c:v>
                </c:pt>
                <c:pt idx="1403">
                  <c:v>40825.194444444445</c:v>
                </c:pt>
                <c:pt idx="1404">
                  <c:v>40825.208333333336</c:v>
                </c:pt>
                <c:pt idx="1405">
                  <c:v>40825.222222222204</c:v>
                </c:pt>
                <c:pt idx="1406">
                  <c:v>40825.236111111088</c:v>
                </c:pt>
                <c:pt idx="1407">
                  <c:v>40825.25</c:v>
                </c:pt>
                <c:pt idx="1408">
                  <c:v>40825.263888888876</c:v>
                </c:pt>
                <c:pt idx="1409">
                  <c:v>40825.277777777774</c:v>
                </c:pt>
                <c:pt idx="1410">
                  <c:v>40825.291666666621</c:v>
                </c:pt>
                <c:pt idx="1411">
                  <c:v>40825.305555555562</c:v>
                </c:pt>
                <c:pt idx="1412">
                  <c:v>40825.319444444467</c:v>
                </c:pt>
                <c:pt idx="1413">
                  <c:v>40825.333333333336</c:v>
                </c:pt>
                <c:pt idx="1414">
                  <c:v>40825.347222222219</c:v>
                </c:pt>
                <c:pt idx="1415">
                  <c:v>40825.361111111088</c:v>
                </c:pt>
                <c:pt idx="1416">
                  <c:v>40825.375</c:v>
                </c:pt>
                <c:pt idx="1417">
                  <c:v>40825.38888888892</c:v>
                </c:pt>
                <c:pt idx="1418">
                  <c:v>40825.402777777781</c:v>
                </c:pt>
                <c:pt idx="1419">
                  <c:v>40825.416666666664</c:v>
                </c:pt>
                <c:pt idx="1420">
                  <c:v>40825.430555555562</c:v>
                </c:pt>
                <c:pt idx="1421">
                  <c:v>40825.444444444467</c:v>
                </c:pt>
                <c:pt idx="1422">
                  <c:v>40825.458333333343</c:v>
                </c:pt>
                <c:pt idx="1423">
                  <c:v>40825.472222222219</c:v>
                </c:pt>
                <c:pt idx="1424">
                  <c:v>40825.486111111109</c:v>
                </c:pt>
                <c:pt idx="1425">
                  <c:v>40825.5</c:v>
                </c:pt>
                <c:pt idx="1426">
                  <c:v>40825.513888888891</c:v>
                </c:pt>
                <c:pt idx="1427">
                  <c:v>40825.527777777774</c:v>
                </c:pt>
                <c:pt idx="1428">
                  <c:v>40825.541666666642</c:v>
                </c:pt>
                <c:pt idx="1429">
                  <c:v>40825.555555555562</c:v>
                </c:pt>
                <c:pt idx="1430">
                  <c:v>40825.569444444445</c:v>
                </c:pt>
                <c:pt idx="1431">
                  <c:v>40825.583333333336</c:v>
                </c:pt>
                <c:pt idx="1432">
                  <c:v>40825.597222222204</c:v>
                </c:pt>
                <c:pt idx="1433">
                  <c:v>40825.611111111088</c:v>
                </c:pt>
                <c:pt idx="1434">
                  <c:v>40825.624999999993</c:v>
                </c:pt>
                <c:pt idx="1435">
                  <c:v>40825.638888888891</c:v>
                </c:pt>
                <c:pt idx="1436">
                  <c:v>40825.652777777781</c:v>
                </c:pt>
                <c:pt idx="1437">
                  <c:v>40825.666666666642</c:v>
                </c:pt>
                <c:pt idx="1438">
                  <c:v>40825.680555555562</c:v>
                </c:pt>
                <c:pt idx="1439">
                  <c:v>40825.694444444445</c:v>
                </c:pt>
                <c:pt idx="1440">
                  <c:v>40825.708333333336</c:v>
                </c:pt>
                <c:pt idx="1441">
                  <c:v>40825.722222222204</c:v>
                </c:pt>
                <c:pt idx="1442">
                  <c:v>40825.736111111088</c:v>
                </c:pt>
                <c:pt idx="1443">
                  <c:v>40825.75</c:v>
                </c:pt>
                <c:pt idx="1444">
                  <c:v>40825.763888888876</c:v>
                </c:pt>
                <c:pt idx="1445">
                  <c:v>40825.777777777774</c:v>
                </c:pt>
                <c:pt idx="1446">
                  <c:v>40825.791666666621</c:v>
                </c:pt>
                <c:pt idx="1447">
                  <c:v>40825.805555555562</c:v>
                </c:pt>
                <c:pt idx="1448">
                  <c:v>40825.819444444467</c:v>
                </c:pt>
                <c:pt idx="1449">
                  <c:v>40825.833333333336</c:v>
                </c:pt>
                <c:pt idx="1450">
                  <c:v>40825.847222222219</c:v>
                </c:pt>
                <c:pt idx="1451">
                  <c:v>40825.861111111088</c:v>
                </c:pt>
                <c:pt idx="1452">
                  <c:v>40825.875</c:v>
                </c:pt>
                <c:pt idx="1453">
                  <c:v>40825.88888888892</c:v>
                </c:pt>
                <c:pt idx="1454">
                  <c:v>40825.902777777781</c:v>
                </c:pt>
                <c:pt idx="1455">
                  <c:v>40825.916666666664</c:v>
                </c:pt>
                <c:pt idx="1456">
                  <c:v>40825.930555555562</c:v>
                </c:pt>
                <c:pt idx="1457">
                  <c:v>40825.944444444467</c:v>
                </c:pt>
                <c:pt idx="1458">
                  <c:v>40825.958333333343</c:v>
                </c:pt>
                <c:pt idx="1459">
                  <c:v>40825.972222222219</c:v>
                </c:pt>
                <c:pt idx="1460">
                  <c:v>40825.986111111109</c:v>
                </c:pt>
                <c:pt idx="1461">
                  <c:v>40826</c:v>
                </c:pt>
                <c:pt idx="1462">
                  <c:v>40826.013888888891</c:v>
                </c:pt>
                <c:pt idx="1463">
                  <c:v>40826.027777777774</c:v>
                </c:pt>
                <c:pt idx="1464">
                  <c:v>40826.041666666642</c:v>
                </c:pt>
                <c:pt idx="1465">
                  <c:v>40826.055555555562</c:v>
                </c:pt>
                <c:pt idx="1466">
                  <c:v>40826.069444444445</c:v>
                </c:pt>
                <c:pt idx="1467">
                  <c:v>40826.083333333336</c:v>
                </c:pt>
                <c:pt idx="1468">
                  <c:v>40826.097222222204</c:v>
                </c:pt>
                <c:pt idx="1469">
                  <c:v>40826.111111111088</c:v>
                </c:pt>
                <c:pt idx="1470">
                  <c:v>40826.124999999993</c:v>
                </c:pt>
                <c:pt idx="1471">
                  <c:v>40826.138888888891</c:v>
                </c:pt>
                <c:pt idx="1472">
                  <c:v>40826.152777777781</c:v>
                </c:pt>
                <c:pt idx="1473">
                  <c:v>40826.166666666642</c:v>
                </c:pt>
                <c:pt idx="1474">
                  <c:v>40826.180555555562</c:v>
                </c:pt>
                <c:pt idx="1475">
                  <c:v>40826.194444444445</c:v>
                </c:pt>
                <c:pt idx="1476">
                  <c:v>40826.208333333336</c:v>
                </c:pt>
                <c:pt idx="1477">
                  <c:v>40826.222222222204</c:v>
                </c:pt>
                <c:pt idx="1478">
                  <c:v>40826.236111111088</c:v>
                </c:pt>
                <c:pt idx="1479">
                  <c:v>40826.25</c:v>
                </c:pt>
                <c:pt idx="1480">
                  <c:v>40826.263888888876</c:v>
                </c:pt>
                <c:pt idx="1481">
                  <c:v>40826.277777777774</c:v>
                </c:pt>
                <c:pt idx="1482">
                  <c:v>40826.291666666621</c:v>
                </c:pt>
                <c:pt idx="1483">
                  <c:v>40826.305555555562</c:v>
                </c:pt>
                <c:pt idx="1484">
                  <c:v>40826.319444444467</c:v>
                </c:pt>
                <c:pt idx="1485">
                  <c:v>40826.333333333336</c:v>
                </c:pt>
                <c:pt idx="1486">
                  <c:v>40826.347222222219</c:v>
                </c:pt>
                <c:pt idx="1487">
                  <c:v>40826.361111111088</c:v>
                </c:pt>
                <c:pt idx="1488">
                  <c:v>40826.375</c:v>
                </c:pt>
                <c:pt idx="1489">
                  <c:v>40826.38888888892</c:v>
                </c:pt>
                <c:pt idx="1490">
                  <c:v>40826.402777777781</c:v>
                </c:pt>
                <c:pt idx="1491">
                  <c:v>40826.416666666664</c:v>
                </c:pt>
                <c:pt idx="1492">
                  <c:v>40826.430555555562</c:v>
                </c:pt>
                <c:pt idx="1493">
                  <c:v>40826.444444444467</c:v>
                </c:pt>
                <c:pt idx="1494">
                  <c:v>40826.458333333343</c:v>
                </c:pt>
                <c:pt idx="1495">
                  <c:v>40826.472222222219</c:v>
                </c:pt>
                <c:pt idx="1496">
                  <c:v>40826.486111111109</c:v>
                </c:pt>
                <c:pt idx="1497">
                  <c:v>40826.5</c:v>
                </c:pt>
                <c:pt idx="1498">
                  <c:v>40826.513888888891</c:v>
                </c:pt>
                <c:pt idx="1499">
                  <c:v>40826.527777777774</c:v>
                </c:pt>
                <c:pt idx="1500">
                  <c:v>40826.541666666642</c:v>
                </c:pt>
                <c:pt idx="1501">
                  <c:v>40826.555555555562</c:v>
                </c:pt>
                <c:pt idx="1502">
                  <c:v>40826.569444444445</c:v>
                </c:pt>
                <c:pt idx="1503">
                  <c:v>40826.583333333336</c:v>
                </c:pt>
                <c:pt idx="1504">
                  <c:v>40826.597222222204</c:v>
                </c:pt>
                <c:pt idx="1505">
                  <c:v>40826.611111111088</c:v>
                </c:pt>
                <c:pt idx="1506">
                  <c:v>40826.624999999993</c:v>
                </c:pt>
                <c:pt idx="1507">
                  <c:v>40826.638888888891</c:v>
                </c:pt>
                <c:pt idx="1508">
                  <c:v>40826.652777777781</c:v>
                </c:pt>
                <c:pt idx="1509">
                  <c:v>40826.666666666642</c:v>
                </c:pt>
                <c:pt idx="1510">
                  <c:v>40826.680555555562</c:v>
                </c:pt>
                <c:pt idx="1511">
                  <c:v>40826.694444444445</c:v>
                </c:pt>
                <c:pt idx="1512">
                  <c:v>40826.708333333336</c:v>
                </c:pt>
                <c:pt idx="1513">
                  <c:v>40826.722222222204</c:v>
                </c:pt>
                <c:pt idx="1514">
                  <c:v>40826.736111111088</c:v>
                </c:pt>
                <c:pt idx="1515">
                  <c:v>40826.75</c:v>
                </c:pt>
                <c:pt idx="1516">
                  <c:v>40826.763888888876</c:v>
                </c:pt>
                <c:pt idx="1517">
                  <c:v>40826.777777777774</c:v>
                </c:pt>
                <c:pt idx="1518">
                  <c:v>40826.791666666621</c:v>
                </c:pt>
                <c:pt idx="1519">
                  <c:v>40826.805555555562</c:v>
                </c:pt>
                <c:pt idx="1520">
                  <c:v>40826.819444444467</c:v>
                </c:pt>
                <c:pt idx="1521">
                  <c:v>40826.833333333336</c:v>
                </c:pt>
                <c:pt idx="1522">
                  <c:v>40826.847222222219</c:v>
                </c:pt>
                <c:pt idx="1523">
                  <c:v>40826.861111111088</c:v>
                </c:pt>
                <c:pt idx="1524">
                  <c:v>40826.875</c:v>
                </c:pt>
                <c:pt idx="1525">
                  <c:v>40826.88888888892</c:v>
                </c:pt>
                <c:pt idx="1526">
                  <c:v>40826.902777777781</c:v>
                </c:pt>
                <c:pt idx="1527">
                  <c:v>40826.916666666664</c:v>
                </c:pt>
                <c:pt idx="1528">
                  <c:v>40826.930555555562</c:v>
                </c:pt>
                <c:pt idx="1529">
                  <c:v>40826.944444444467</c:v>
                </c:pt>
                <c:pt idx="1530">
                  <c:v>40826.958333333343</c:v>
                </c:pt>
                <c:pt idx="1531">
                  <c:v>40826.972222222219</c:v>
                </c:pt>
                <c:pt idx="1532">
                  <c:v>40826.986111111109</c:v>
                </c:pt>
                <c:pt idx="1533">
                  <c:v>40827</c:v>
                </c:pt>
                <c:pt idx="1534">
                  <c:v>40827.013888888891</c:v>
                </c:pt>
                <c:pt idx="1535">
                  <c:v>40827.027777777774</c:v>
                </c:pt>
                <c:pt idx="1536">
                  <c:v>40827.041666666642</c:v>
                </c:pt>
                <c:pt idx="1537">
                  <c:v>40827.055555555562</c:v>
                </c:pt>
                <c:pt idx="1538">
                  <c:v>40827.069444444445</c:v>
                </c:pt>
                <c:pt idx="1539">
                  <c:v>40827.083333333336</c:v>
                </c:pt>
                <c:pt idx="1540">
                  <c:v>40827.097222222204</c:v>
                </c:pt>
                <c:pt idx="1541">
                  <c:v>40827.111111111088</c:v>
                </c:pt>
                <c:pt idx="1542">
                  <c:v>40827.124999999993</c:v>
                </c:pt>
                <c:pt idx="1543">
                  <c:v>40827.138888888891</c:v>
                </c:pt>
                <c:pt idx="1544">
                  <c:v>40827.152777777781</c:v>
                </c:pt>
                <c:pt idx="1545">
                  <c:v>40827.166666666642</c:v>
                </c:pt>
                <c:pt idx="1546">
                  <c:v>40827.180555555562</c:v>
                </c:pt>
                <c:pt idx="1547">
                  <c:v>40827.194444444445</c:v>
                </c:pt>
                <c:pt idx="1548">
                  <c:v>40827.208333333336</c:v>
                </c:pt>
                <c:pt idx="1549">
                  <c:v>40827.222222222204</c:v>
                </c:pt>
                <c:pt idx="1550">
                  <c:v>40827.236111111088</c:v>
                </c:pt>
                <c:pt idx="1551">
                  <c:v>40827.25</c:v>
                </c:pt>
                <c:pt idx="1552">
                  <c:v>40827.263888888876</c:v>
                </c:pt>
                <c:pt idx="1553">
                  <c:v>40827.277777777774</c:v>
                </c:pt>
                <c:pt idx="1554">
                  <c:v>40827.291666666621</c:v>
                </c:pt>
                <c:pt idx="1555">
                  <c:v>40827.305555555562</c:v>
                </c:pt>
                <c:pt idx="1556">
                  <c:v>40827.319444444467</c:v>
                </c:pt>
                <c:pt idx="1557">
                  <c:v>40827.333333333336</c:v>
                </c:pt>
                <c:pt idx="1558">
                  <c:v>40827.347222222219</c:v>
                </c:pt>
                <c:pt idx="1559">
                  <c:v>40827.361111111088</c:v>
                </c:pt>
                <c:pt idx="1560">
                  <c:v>40827.375</c:v>
                </c:pt>
                <c:pt idx="1561">
                  <c:v>40827.38888888892</c:v>
                </c:pt>
                <c:pt idx="1562">
                  <c:v>40827.402777777781</c:v>
                </c:pt>
                <c:pt idx="1563">
                  <c:v>40827.416666666664</c:v>
                </c:pt>
                <c:pt idx="1564">
                  <c:v>40827.430555555562</c:v>
                </c:pt>
                <c:pt idx="1565">
                  <c:v>40827.444444444467</c:v>
                </c:pt>
                <c:pt idx="1566">
                  <c:v>40827.458333333343</c:v>
                </c:pt>
                <c:pt idx="1567">
                  <c:v>40827.472222222219</c:v>
                </c:pt>
                <c:pt idx="1568">
                  <c:v>40827.486111111109</c:v>
                </c:pt>
                <c:pt idx="1569">
                  <c:v>40827.5</c:v>
                </c:pt>
                <c:pt idx="1570">
                  <c:v>40827.513888888891</c:v>
                </c:pt>
                <c:pt idx="1571">
                  <c:v>40827.527777777774</c:v>
                </c:pt>
                <c:pt idx="1572">
                  <c:v>40827.541666666642</c:v>
                </c:pt>
                <c:pt idx="1573">
                  <c:v>40827.555555555562</c:v>
                </c:pt>
                <c:pt idx="1574">
                  <c:v>40827.569444444445</c:v>
                </c:pt>
                <c:pt idx="1575">
                  <c:v>40827.583333333336</c:v>
                </c:pt>
                <c:pt idx="1576">
                  <c:v>40827.597222222204</c:v>
                </c:pt>
                <c:pt idx="1577">
                  <c:v>40827.611111111088</c:v>
                </c:pt>
                <c:pt idx="1578">
                  <c:v>40827.624999999993</c:v>
                </c:pt>
                <c:pt idx="1579">
                  <c:v>40827.638888888891</c:v>
                </c:pt>
                <c:pt idx="1580">
                  <c:v>40827.652777777781</c:v>
                </c:pt>
                <c:pt idx="1581">
                  <c:v>40827.666666666642</c:v>
                </c:pt>
                <c:pt idx="1582">
                  <c:v>40827.680555555562</c:v>
                </c:pt>
                <c:pt idx="1583">
                  <c:v>40827.694444444445</c:v>
                </c:pt>
                <c:pt idx="1584">
                  <c:v>40827.708333333336</c:v>
                </c:pt>
                <c:pt idx="1585">
                  <c:v>40827.722222222204</c:v>
                </c:pt>
                <c:pt idx="1586">
                  <c:v>40827.736111111088</c:v>
                </c:pt>
                <c:pt idx="1587">
                  <c:v>40827.75</c:v>
                </c:pt>
                <c:pt idx="1588">
                  <c:v>40827.763888888876</c:v>
                </c:pt>
                <c:pt idx="1589">
                  <c:v>40827.777777777774</c:v>
                </c:pt>
                <c:pt idx="1590">
                  <c:v>40827.791666666621</c:v>
                </c:pt>
                <c:pt idx="1591">
                  <c:v>40827.805555555562</c:v>
                </c:pt>
                <c:pt idx="1592">
                  <c:v>40827.819444444467</c:v>
                </c:pt>
                <c:pt idx="1593">
                  <c:v>40827.833333333336</c:v>
                </c:pt>
                <c:pt idx="1594">
                  <c:v>40827.847222222219</c:v>
                </c:pt>
                <c:pt idx="1595">
                  <c:v>40827.861111111088</c:v>
                </c:pt>
                <c:pt idx="1596">
                  <c:v>40827.875</c:v>
                </c:pt>
                <c:pt idx="1597">
                  <c:v>40827.88888888892</c:v>
                </c:pt>
                <c:pt idx="1598">
                  <c:v>40827.902777777781</c:v>
                </c:pt>
                <c:pt idx="1599">
                  <c:v>40827.916666666664</c:v>
                </c:pt>
                <c:pt idx="1600">
                  <c:v>40827.930555555562</c:v>
                </c:pt>
                <c:pt idx="1601">
                  <c:v>40827.944444444467</c:v>
                </c:pt>
                <c:pt idx="1602">
                  <c:v>40827.958333333343</c:v>
                </c:pt>
                <c:pt idx="1603">
                  <c:v>40827.972222222219</c:v>
                </c:pt>
                <c:pt idx="1604">
                  <c:v>40827.986111111109</c:v>
                </c:pt>
                <c:pt idx="1605">
                  <c:v>40828</c:v>
                </c:pt>
                <c:pt idx="1606">
                  <c:v>40828.013888888891</c:v>
                </c:pt>
                <c:pt idx="1607">
                  <c:v>40828.027777777774</c:v>
                </c:pt>
                <c:pt idx="1608">
                  <c:v>40828.041666666642</c:v>
                </c:pt>
                <c:pt idx="1609">
                  <c:v>40828.055555555562</c:v>
                </c:pt>
                <c:pt idx="1610">
                  <c:v>40828.069444444445</c:v>
                </c:pt>
                <c:pt idx="1611">
                  <c:v>40828.083333333336</c:v>
                </c:pt>
                <c:pt idx="1612">
                  <c:v>40828.097222222204</c:v>
                </c:pt>
                <c:pt idx="1613">
                  <c:v>40828.111111111088</c:v>
                </c:pt>
                <c:pt idx="1614">
                  <c:v>40828.124999999993</c:v>
                </c:pt>
                <c:pt idx="1615">
                  <c:v>40828.138888888891</c:v>
                </c:pt>
                <c:pt idx="1616">
                  <c:v>40828.152777777781</c:v>
                </c:pt>
                <c:pt idx="1617">
                  <c:v>40828.166666666642</c:v>
                </c:pt>
                <c:pt idx="1618">
                  <c:v>40828.180555555562</c:v>
                </c:pt>
                <c:pt idx="1619">
                  <c:v>40828.194444444445</c:v>
                </c:pt>
                <c:pt idx="1620">
                  <c:v>40828.208333333336</c:v>
                </c:pt>
                <c:pt idx="1621">
                  <c:v>40828.222222222204</c:v>
                </c:pt>
                <c:pt idx="1622">
                  <c:v>40828.236111111088</c:v>
                </c:pt>
                <c:pt idx="1623">
                  <c:v>40828.25</c:v>
                </c:pt>
                <c:pt idx="1624">
                  <c:v>40828.263888888876</c:v>
                </c:pt>
                <c:pt idx="1625">
                  <c:v>40828.277777777774</c:v>
                </c:pt>
                <c:pt idx="1626">
                  <c:v>40828.291666666621</c:v>
                </c:pt>
                <c:pt idx="1627">
                  <c:v>40828.305555555562</c:v>
                </c:pt>
                <c:pt idx="1628">
                  <c:v>40828.319444444467</c:v>
                </c:pt>
                <c:pt idx="1629">
                  <c:v>40828.333333333336</c:v>
                </c:pt>
                <c:pt idx="1630">
                  <c:v>40828.347222222219</c:v>
                </c:pt>
                <c:pt idx="1631">
                  <c:v>40828.361111111088</c:v>
                </c:pt>
                <c:pt idx="1632">
                  <c:v>40828.375</c:v>
                </c:pt>
                <c:pt idx="1633">
                  <c:v>40828.38888888892</c:v>
                </c:pt>
                <c:pt idx="1634">
                  <c:v>40828.402777777781</c:v>
                </c:pt>
                <c:pt idx="1635">
                  <c:v>40828.416666666664</c:v>
                </c:pt>
                <c:pt idx="1636">
                  <c:v>40828.430555555562</c:v>
                </c:pt>
                <c:pt idx="1637">
                  <c:v>40828.444444444467</c:v>
                </c:pt>
                <c:pt idx="1638">
                  <c:v>40828.458333333343</c:v>
                </c:pt>
                <c:pt idx="1639">
                  <c:v>40828.472222222219</c:v>
                </c:pt>
                <c:pt idx="1640">
                  <c:v>40828.486111111109</c:v>
                </c:pt>
                <c:pt idx="1641">
                  <c:v>40828.5</c:v>
                </c:pt>
                <c:pt idx="1642">
                  <c:v>40828.513888888891</c:v>
                </c:pt>
                <c:pt idx="1643">
                  <c:v>40828.527777777774</c:v>
                </c:pt>
                <c:pt idx="1644">
                  <c:v>40828.541666666642</c:v>
                </c:pt>
                <c:pt idx="1645">
                  <c:v>40828.555555555562</c:v>
                </c:pt>
                <c:pt idx="1646">
                  <c:v>40828.569444444445</c:v>
                </c:pt>
                <c:pt idx="1647">
                  <c:v>40828.583333333336</c:v>
                </c:pt>
                <c:pt idx="1648">
                  <c:v>40828.597222222204</c:v>
                </c:pt>
                <c:pt idx="1649">
                  <c:v>40828.611111111088</c:v>
                </c:pt>
                <c:pt idx="1650">
                  <c:v>40828.624999999993</c:v>
                </c:pt>
                <c:pt idx="1651">
                  <c:v>40828.638888888891</c:v>
                </c:pt>
                <c:pt idx="1652">
                  <c:v>40828.652777777781</c:v>
                </c:pt>
                <c:pt idx="1653">
                  <c:v>40828.666666666642</c:v>
                </c:pt>
                <c:pt idx="1654">
                  <c:v>40828.680555555562</c:v>
                </c:pt>
                <c:pt idx="1655">
                  <c:v>40828.694444444445</c:v>
                </c:pt>
                <c:pt idx="1656">
                  <c:v>40828.708333333336</c:v>
                </c:pt>
                <c:pt idx="1657">
                  <c:v>40828.722222222204</c:v>
                </c:pt>
                <c:pt idx="1658">
                  <c:v>40828.736111111088</c:v>
                </c:pt>
                <c:pt idx="1659">
                  <c:v>40828.75</c:v>
                </c:pt>
                <c:pt idx="1660">
                  <c:v>40828.763888888876</c:v>
                </c:pt>
                <c:pt idx="1661">
                  <c:v>40828.777777777774</c:v>
                </c:pt>
                <c:pt idx="1662">
                  <c:v>40828.791666666621</c:v>
                </c:pt>
                <c:pt idx="1663">
                  <c:v>40828.805555555562</c:v>
                </c:pt>
                <c:pt idx="1664">
                  <c:v>40828.819444444467</c:v>
                </c:pt>
                <c:pt idx="1665">
                  <c:v>40828.833333333336</c:v>
                </c:pt>
                <c:pt idx="1666">
                  <c:v>40828.847222222219</c:v>
                </c:pt>
                <c:pt idx="1667">
                  <c:v>40828.861111111088</c:v>
                </c:pt>
                <c:pt idx="1668">
                  <c:v>40828.875</c:v>
                </c:pt>
                <c:pt idx="1669">
                  <c:v>40828.88888888892</c:v>
                </c:pt>
                <c:pt idx="1670">
                  <c:v>40828.902777777781</c:v>
                </c:pt>
                <c:pt idx="1671">
                  <c:v>40828.916666666664</c:v>
                </c:pt>
                <c:pt idx="1672">
                  <c:v>40828.930555555562</c:v>
                </c:pt>
                <c:pt idx="1673">
                  <c:v>40828.944444444467</c:v>
                </c:pt>
                <c:pt idx="1674">
                  <c:v>40828.958333333343</c:v>
                </c:pt>
                <c:pt idx="1675">
                  <c:v>40828.972222222219</c:v>
                </c:pt>
                <c:pt idx="1676">
                  <c:v>40828.986111111109</c:v>
                </c:pt>
                <c:pt idx="1677">
                  <c:v>40829</c:v>
                </c:pt>
                <c:pt idx="1678">
                  <c:v>40829.013888888891</c:v>
                </c:pt>
                <c:pt idx="1679">
                  <c:v>40829.027777777774</c:v>
                </c:pt>
                <c:pt idx="1680">
                  <c:v>40829.041666666642</c:v>
                </c:pt>
                <c:pt idx="1681">
                  <c:v>40829.055555555562</c:v>
                </c:pt>
                <c:pt idx="1682">
                  <c:v>40829.069444444445</c:v>
                </c:pt>
                <c:pt idx="1683">
                  <c:v>40829.083333333336</c:v>
                </c:pt>
                <c:pt idx="1684">
                  <c:v>40829.097222222204</c:v>
                </c:pt>
                <c:pt idx="1685">
                  <c:v>40829.111111111088</c:v>
                </c:pt>
                <c:pt idx="1686">
                  <c:v>40829.124999999993</c:v>
                </c:pt>
                <c:pt idx="1687">
                  <c:v>40829.138888888891</c:v>
                </c:pt>
                <c:pt idx="1688">
                  <c:v>40829.152777777781</c:v>
                </c:pt>
                <c:pt idx="1689">
                  <c:v>40829.166666666642</c:v>
                </c:pt>
                <c:pt idx="1690">
                  <c:v>40829.180555555562</c:v>
                </c:pt>
                <c:pt idx="1691">
                  <c:v>40829.194444444445</c:v>
                </c:pt>
                <c:pt idx="1692">
                  <c:v>40829.208333333336</c:v>
                </c:pt>
                <c:pt idx="1693">
                  <c:v>40829.222222222204</c:v>
                </c:pt>
                <c:pt idx="1694">
                  <c:v>40829.236111111088</c:v>
                </c:pt>
                <c:pt idx="1695">
                  <c:v>40829.25</c:v>
                </c:pt>
                <c:pt idx="1696">
                  <c:v>40829.263888888876</c:v>
                </c:pt>
                <c:pt idx="1697">
                  <c:v>40829.277777777774</c:v>
                </c:pt>
                <c:pt idx="1698">
                  <c:v>40829.291666666621</c:v>
                </c:pt>
                <c:pt idx="1699">
                  <c:v>40829.305555555562</c:v>
                </c:pt>
                <c:pt idx="1700">
                  <c:v>40829.319444444467</c:v>
                </c:pt>
                <c:pt idx="1701">
                  <c:v>40829.333333333336</c:v>
                </c:pt>
                <c:pt idx="1702">
                  <c:v>40829.347222222219</c:v>
                </c:pt>
                <c:pt idx="1703">
                  <c:v>40829.361111111088</c:v>
                </c:pt>
                <c:pt idx="1704">
                  <c:v>40829.375</c:v>
                </c:pt>
                <c:pt idx="1705">
                  <c:v>40829.38888888892</c:v>
                </c:pt>
                <c:pt idx="1706">
                  <c:v>40829.402777777781</c:v>
                </c:pt>
                <c:pt idx="1707">
                  <c:v>40829.416666666664</c:v>
                </c:pt>
                <c:pt idx="1708">
                  <c:v>40829.430555555562</c:v>
                </c:pt>
                <c:pt idx="1709">
                  <c:v>40829.444444444467</c:v>
                </c:pt>
                <c:pt idx="1710">
                  <c:v>40829.458333333343</c:v>
                </c:pt>
                <c:pt idx="1711">
                  <c:v>40829.472222222219</c:v>
                </c:pt>
                <c:pt idx="1712">
                  <c:v>40829.486111111109</c:v>
                </c:pt>
                <c:pt idx="1713">
                  <c:v>40829.5</c:v>
                </c:pt>
                <c:pt idx="1714">
                  <c:v>40829.513888888891</c:v>
                </c:pt>
                <c:pt idx="1715">
                  <c:v>40829.527777777774</c:v>
                </c:pt>
                <c:pt idx="1716">
                  <c:v>40829.541666666642</c:v>
                </c:pt>
                <c:pt idx="1717">
                  <c:v>40829.555555555562</c:v>
                </c:pt>
                <c:pt idx="1718">
                  <c:v>40829.569444444445</c:v>
                </c:pt>
                <c:pt idx="1719">
                  <c:v>40829.583333333336</c:v>
                </c:pt>
                <c:pt idx="1720">
                  <c:v>40829.597222222204</c:v>
                </c:pt>
                <c:pt idx="1721">
                  <c:v>40829.611111111088</c:v>
                </c:pt>
                <c:pt idx="1722">
                  <c:v>40829.624999999993</c:v>
                </c:pt>
                <c:pt idx="1723">
                  <c:v>40829.638888888891</c:v>
                </c:pt>
                <c:pt idx="1724">
                  <c:v>40829.652777777781</c:v>
                </c:pt>
                <c:pt idx="1725">
                  <c:v>40829.666666666642</c:v>
                </c:pt>
                <c:pt idx="1726">
                  <c:v>40829.680555555562</c:v>
                </c:pt>
                <c:pt idx="1727">
                  <c:v>40829.694444444445</c:v>
                </c:pt>
                <c:pt idx="1728">
                  <c:v>40829.708333333336</c:v>
                </c:pt>
                <c:pt idx="1729">
                  <c:v>40829.722222222204</c:v>
                </c:pt>
                <c:pt idx="1730">
                  <c:v>40829.736111111088</c:v>
                </c:pt>
                <c:pt idx="1731">
                  <c:v>40829.75</c:v>
                </c:pt>
                <c:pt idx="1732">
                  <c:v>40829.763888888876</c:v>
                </c:pt>
                <c:pt idx="1733">
                  <c:v>40829.777777777774</c:v>
                </c:pt>
                <c:pt idx="1734">
                  <c:v>40829.791666666621</c:v>
                </c:pt>
                <c:pt idx="1735">
                  <c:v>40829.805555555562</c:v>
                </c:pt>
                <c:pt idx="1736">
                  <c:v>40829.819444444467</c:v>
                </c:pt>
                <c:pt idx="1737">
                  <c:v>40829.833333333336</c:v>
                </c:pt>
                <c:pt idx="1738">
                  <c:v>40829.847222222219</c:v>
                </c:pt>
                <c:pt idx="1739">
                  <c:v>40829.861111111088</c:v>
                </c:pt>
                <c:pt idx="1740">
                  <c:v>40829.875</c:v>
                </c:pt>
                <c:pt idx="1741">
                  <c:v>40829.88888888892</c:v>
                </c:pt>
                <c:pt idx="1742">
                  <c:v>40829.902777777781</c:v>
                </c:pt>
                <c:pt idx="1743">
                  <c:v>40829.916666666664</c:v>
                </c:pt>
                <c:pt idx="1744">
                  <c:v>40829.930555555562</c:v>
                </c:pt>
                <c:pt idx="1745">
                  <c:v>40829.944444444467</c:v>
                </c:pt>
                <c:pt idx="1746">
                  <c:v>40829.958333333343</c:v>
                </c:pt>
                <c:pt idx="1747">
                  <c:v>40829.972222222219</c:v>
                </c:pt>
                <c:pt idx="1748">
                  <c:v>40829.986111111109</c:v>
                </c:pt>
                <c:pt idx="1749">
                  <c:v>40830</c:v>
                </c:pt>
                <c:pt idx="1750">
                  <c:v>40830.013888888891</c:v>
                </c:pt>
                <c:pt idx="1751">
                  <c:v>40830.027777777774</c:v>
                </c:pt>
                <c:pt idx="1752">
                  <c:v>40830.041666666642</c:v>
                </c:pt>
                <c:pt idx="1753">
                  <c:v>40830.055555555562</c:v>
                </c:pt>
                <c:pt idx="1754">
                  <c:v>40830.069444444445</c:v>
                </c:pt>
                <c:pt idx="1755">
                  <c:v>40830.083333333336</c:v>
                </c:pt>
                <c:pt idx="1756">
                  <c:v>40830.097222222204</c:v>
                </c:pt>
                <c:pt idx="1757">
                  <c:v>40830.111111111088</c:v>
                </c:pt>
                <c:pt idx="1758">
                  <c:v>40830.124999999993</c:v>
                </c:pt>
                <c:pt idx="1759">
                  <c:v>40830.138888888891</c:v>
                </c:pt>
                <c:pt idx="1760">
                  <c:v>40830.152777777781</c:v>
                </c:pt>
                <c:pt idx="1761">
                  <c:v>40830.166666666642</c:v>
                </c:pt>
                <c:pt idx="1762">
                  <c:v>40830.180555555562</c:v>
                </c:pt>
                <c:pt idx="1763">
                  <c:v>40830.194444444445</c:v>
                </c:pt>
                <c:pt idx="1764">
                  <c:v>40830.208333333336</c:v>
                </c:pt>
                <c:pt idx="1765">
                  <c:v>40830.222222222204</c:v>
                </c:pt>
                <c:pt idx="1766">
                  <c:v>40830.236111111088</c:v>
                </c:pt>
                <c:pt idx="1767">
                  <c:v>40830.25</c:v>
                </c:pt>
                <c:pt idx="1768">
                  <c:v>40830.263888888876</c:v>
                </c:pt>
                <c:pt idx="1769">
                  <c:v>40830.277777777774</c:v>
                </c:pt>
                <c:pt idx="1770">
                  <c:v>40830.291666666621</c:v>
                </c:pt>
                <c:pt idx="1771">
                  <c:v>40830.305555555562</c:v>
                </c:pt>
                <c:pt idx="1772">
                  <c:v>40830.319444444467</c:v>
                </c:pt>
                <c:pt idx="1773">
                  <c:v>40830.333333333336</c:v>
                </c:pt>
                <c:pt idx="1774">
                  <c:v>40830.347222222219</c:v>
                </c:pt>
                <c:pt idx="1775">
                  <c:v>40830.361111111088</c:v>
                </c:pt>
                <c:pt idx="1776">
                  <c:v>40830.375</c:v>
                </c:pt>
                <c:pt idx="1777">
                  <c:v>40830.38888888892</c:v>
                </c:pt>
                <c:pt idx="1778">
                  <c:v>40830.402777777781</c:v>
                </c:pt>
                <c:pt idx="1779">
                  <c:v>40830.416666666664</c:v>
                </c:pt>
                <c:pt idx="1780">
                  <c:v>40830.430555555562</c:v>
                </c:pt>
                <c:pt idx="1781">
                  <c:v>40830.444444444467</c:v>
                </c:pt>
                <c:pt idx="1782">
                  <c:v>40830.458333333343</c:v>
                </c:pt>
                <c:pt idx="1783">
                  <c:v>40830.472222222219</c:v>
                </c:pt>
                <c:pt idx="1784">
                  <c:v>40830.486111111109</c:v>
                </c:pt>
                <c:pt idx="1785">
                  <c:v>40830.5</c:v>
                </c:pt>
                <c:pt idx="1786">
                  <c:v>40830.513888888891</c:v>
                </c:pt>
                <c:pt idx="1787">
                  <c:v>40830.527777777774</c:v>
                </c:pt>
                <c:pt idx="1788">
                  <c:v>40830.541666666642</c:v>
                </c:pt>
                <c:pt idx="1789">
                  <c:v>40830.555555555562</c:v>
                </c:pt>
                <c:pt idx="1790">
                  <c:v>40830.569444444445</c:v>
                </c:pt>
                <c:pt idx="1791">
                  <c:v>40830.583333333336</c:v>
                </c:pt>
                <c:pt idx="1792">
                  <c:v>40830.597222222204</c:v>
                </c:pt>
                <c:pt idx="1793">
                  <c:v>40830.611111111088</c:v>
                </c:pt>
                <c:pt idx="1794">
                  <c:v>40830.624999999993</c:v>
                </c:pt>
                <c:pt idx="1795">
                  <c:v>40830.638888888891</c:v>
                </c:pt>
                <c:pt idx="1796">
                  <c:v>40830.652777777781</c:v>
                </c:pt>
                <c:pt idx="1797">
                  <c:v>40830.666666666642</c:v>
                </c:pt>
                <c:pt idx="1798">
                  <c:v>40830.680555555562</c:v>
                </c:pt>
                <c:pt idx="1799">
                  <c:v>40830.694444444445</c:v>
                </c:pt>
                <c:pt idx="1800">
                  <c:v>40830.708333333336</c:v>
                </c:pt>
                <c:pt idx="1801">
                  <c:v>40830.722222222204</c:v>
                </c:pt>
                <c:pt idx="1802">
                  <c:v>40830.736111111088</c:v>
                </c:pt>
                <c:pt idx="1803">
                  <c:v>40830.75</c:v>
                </c:pt>
                <c:pt idx="1804">
                  <c:v>40830.763888888876</c:v>
                </c:pt>
                <c:pt idx="1805">
                  <c:v>40830.777777777774</c:v>
                </c:pt>
                <c:pt idx="1806">
                  <c:v>40830.791666666621</c:v>
                </c:pt>
                <c:pt idx="1807">
                  <c:v>40830.805555555562</c:v>
                </c:pt>
                <c:pt idx="1808">
                  <c:v>40830.819444444467</c:v>
                </c:pt>
                <c:pt idx="1809">
                  <c:v>40830.833333333336</c:v>
                </c:pt>
                <c:pt idx="1810">
                  <c:v>40830.847222222219</c:v>
                </c:pt>
                <c:pt idx="1811">
                  <c:v>40830.861111111088</c:v>
                </c:pt>
                <c:pt idx="1812">
                  <c:v>40830.875</c:v>
                </c:pt>
                <c:pt idx="1813">
                  <c:v>40830.88888888892</c:v>
                </c:pt>
                <c:pt idx="1814">
                  <c:v>40830.902777777781</c:v>
                </c:pt>
                <c:pt idx="1815">
                  <c:v>40830.916666666664</c:v>
                </c:pt>
                <c:pt idx="1816">
                  <c:v>40830.930555555562</c:v>
                </c:pt>
                <c:pt idx="1817">
                  <c:v>40830.944444444467</c:v>
                </c:pt>
                <c:pt idx="1818">
                  <c:v>40830.958333333343</c:v>
                </c:pt>
                <c:pt idx="1819">
                  <c:v>40830.972222222219</c:v>
                </c:pt>
                <c:pt idx="1820">
                  <c:v>40830.986111111109</c:v>
                </c:pt>
                <c:pt idx="1821">
                  <c:v>40831</c:v>
                </c:pt>
                <c:pt idx="1822">
                  <c:v>40831.013888888891</c:v>
                </c:pt>
                <c:pt idx="1823">
                  <c:v>40831.027777777774</c:v>
                </c:pt>
                <c:pt idx="1824">
                  <c:v>40831.041666666642</c:v>
                </c:pt>
                <c:pt idx="1825">
                  <c:v>40831.055555555562</c:v>
                </c:pt>
                <c:pt idx="1826">
                  <c:v>40831.069444444445</c:v>
                </c:pt>
                <c:pt idx="1827">
                  <c:v>40831.083333333336</c:v>
                </c:pt>
                <c:pt idx="1828">
                  <c:v>40831.097222222204</c:v>
                </c:pt>
                <c:pt idx="1829">
                  <c:v>40831.111111111088</c:v>
                </c:pt>
                <c:pt idx="1830">
                  <c:v>40831.124999999993</c:v>
                </c:pt>
                <c:pt idx="1831">
                  <c:v>40831.138888888891</c:v>
                </c:pt>
                <c:pt idx="1832">
                  <c:v>40831.152777777781</c:v>
                </c:pt>
                <c:pt idx="1833">
                  <c:v>40831.166666666642</c:v>
                </c:pt>
                <c:pt idx="1834">
                  <c:v>40831.180555555562</c:v>
                </c:pt>
                <c:pt idx="1835">
                  <c:v>40831.194444444445</c:v>
                </c:pt>
                <c:pt idx="1836">
                  <c:v>40831.208333333336</c:v>
                </c:pt>
                <c:pt idx="1837">
                  <c:v>40831.222222222204</c:v>
                </c:pt>
                <c:pt idx="1838">
                  <c:v>40831.236111111088</c:v>
                </c:pt>
                <c:pt idx="1839">
                  <c:v>40831.25</c:v>
                </c:pt>
                <c:pt idx="1840">
                  <c:v>40831.263888888876</c:v>
                </c:pt>
                <c:pt idx="1841">
                  <c:v>40831.277777777774</c:v>
                </c:pt>
                <c:pt idx="1842">
                  <c:v>40831.291666666621</c:v>
                </c:pt>
                <c:pt idx="1843">
                  <c:v>40831.305555555562</c:v>
                </c:pt>
                <c:pt idx="1844">
                  <c:v>40831.319444444467</c:v>
                </c:pt>
                <c:pt idx="1845">
                  <c:v>40831.333333333336</c:v>
                </c:pt>
                <c:pt idx="1846">
                  <c:v>40831.347222222219</c:v>
                </c:pt>
                <c:pt idx="1847">
                  <c:v>40831.361111111088</c:v>
                </c:pt>
                <c:pt idx="1848">
                  <c:v>40831.375</c:v>
                </c:pt>
                <c:pt idx="1849">
                  <c:v>40831.38888888892</c:v>
                </c:pt>
                <c:pt idx="1850">
                  <c:v>40831.402777777781</c:v>
                </c:pt>
                <c:pt idx="1851">
                  <c:v>40831.416666666664</c:v>
                </c:pt>
                <c:pt idx="1852">
                  <c:v>40831.430555555562</c:v>
                </c:pt>
                <c:pt idx="1853">
                  <c:v>40831.444444444467</c:v>
                </c:pt>
                <c:pt idx="1854">
                  <c:v>40831.458333333343</c:v>
                </c:pt>
                <c:pt idx="1855">
                  <c:v>40831.472222222219</c:v>
                </c:pt>
                <c:pt idx="1856">
                  <c:v>40831.486111111109</c:v>
                </c:pt>
                <c:pt idx="1857">
                  <c:v>40831.5</c:v>
                </c:pt>
                <c:pt idx="1858">
                  <c:v>40831.513888888891</c:v>
                </c:pt>
                <c:pt idx="1859">
                  <c:v>40831.527777777774</c:v>
                </c:pt>
                <c:pt idx="1860">
                  <c:v>40831.541666666642</c:v>
                </c:pt>
                <c:pt idx="1861">
                  <c:v>40831.555555555562</c:v>
                </c:pt>
                <c:pt idx="1862">
                  <c:v>40831.569444444445</c:v>
                </c:pt>
                <c:pt idx="1863">
                  <c:v>40831.583333333336</c:v>
                </c:pt>
                <c:pt idx="1864">
                  <c:v>40831.597222222204</c:v>
                </c:pt>
                <c:pt idx="1865">
                  <c:v>40831.611111111088</c:v>
                </c:pt>
                <c:pt idx="1866">
                  <c:v>40831.624999999993</c:v>
                </c:pt>
                <c:pt idx="1867">
                  <c:v>40831.638888888891</c:v>
                </c:pt>
                <c:pt idx="1868">
                  <c:v>40831.652777777781</c:v>
                </c:pt>
                <c:pt idx="1869">
                  <c:v>40831.666666666642</c:v>
                </c:pt>
                <c:pt idx="1870">
                  <c:v>40831.680555555562</c:v>
                </c:pt>
                <c:pt idx="1871">
                  <c:v>40831.694444444445</c:v>
                </c:pt>
                <c:pt idx="1872">
                  <c:v>40831.708333333336</c:v>
                </c:pt>
                <c:pt idx="1873">
                  <c:v>40831.722222222204</c:v>
                </c:pt>
                <c:pt idx="1874">
                  <c:v>40831.736111111088</c:v>
                </c:pt>
                <c:pt idx="1875">
                  <c:v>40831.75</c:v>
                </c:pt>
                <c:pt idx="1876">
                  <c:v>40831.763888888876</c:v>
                </c:pt>
                <c:pt idx="1877">
                  <c:v>40831.777777777774</c:v>
                </c:pt>
                <c:pt idx="1878">
                  <c:v>40831.791666666621</c:v>
                </c:pt>
                <c:pt idx="1879">
                  <c:v>40831.805555555562</c:v>
                </c:pt>
                <c:pt idx="1880">
                  <c:v>40831.819444444467</c:v>
                </c:pt>
                <c:pt idx="1881">
                  <c:v>40831.833333333336</c:v>
                </c:pt>
                <c:pt idx="1882">
                  <c:v>40831.847222222219</c:v>
                </c:pt>
                <c:pt idx="1883">
                  <c:v>40831.861111111088</c:v>
                </c:pt>
                <c:pt idx="1884">
                  <c:v>40831.875</c:v>
                </c:pt>
                <c:pt idx="1885">
                  <c:v>40831.88888888892</c:v>
                </c:pt>
                <c:pt idx="1886">
                  <c:v>40831.902777777781</c:v>
                </c:pt>
                <c:pt idx="1887">
                  <c:v>40831.916666666664</c:v>
                </c:pt>
                <c:pt idx="1888">
                  <c:v>40831.930555555562</c:v>
                </c:pt>
                <c:pt idx="1889">
                  <c:v>40831.944444444467</c:v>
                </c:pt>
                <c:pt idx="1890">
                  <c:v>40831.958333333343</c:v>
                </c:pt>
                <c:pt idx="1891">
                  <c:v>40831.972222222219</c:v>
                </c:pt>
                <c:pt idx="1892">
                  <c:v>40831.986111111109</c:v>
                </c:pt>
                <c:pt idx="1893">
                  <c:v>40832</c:v>
                </c:pt>
                <c:pt idx="1894">
                  <c:v>40832.013888888891</c:v>
                </c:pt>
                <c:pt idx="1895">
                  <c:v>40832.027777777774</c:v>
                </c:pt>
                <c:pt idx="1896">
                  <c:v>40832.041666666642</c:v>
                </c:pt>
                <c:pt idx="1897">
                  <c:v>40832.055555555562</c:v>
                </c:pt>
                <c:pt idx="1898">
                  <c:v>40832.069444444445</c:v>
                </c:pt>
                <c:pt idx="1899">
                  <c:v>40832.083333333336</c:v>
                </c:pt>
                <c:pt idx="1900">
                  <c:v>40832.097222222204</c:v>
                </c:pt>
                <c:pt idx="1901">
                  <c:v>40832.111111111088</c:v>
                </c:pt>
                <c:pt idx="1902">
                  <c:v>40832.124999999993</c:v>
                </c:pt>
                <c:pt idx="1903">
                  <c:v>40832.138888888891</c:v>
                </c:pt>
                <c:pt idx="1904">
                  <c:v>40832.152777777781</c:v>
                </c:pt>
                <c:pt idx="1905">
                  <c:v>40832.166666666642</c:v>
                </c:pt>
                <c:pt idx="1906">
                  <c:v>40832.180555555562</c:v>
                </c:pt>
                <c:pt idx="1907">
                  <c:v>40832.194444444445</c:v>
                </c:pt>
                <c:pt idx="1908">
                  <c:v>40832.208333333336</c:v>
                </c:pt>
                <c:pt idx="1909">
                  <c:v>40832.222222222204</c:v>
                </c:pt>
                <c:pt idx="1910">
                  <c:v>40832.236111111088</c:v>
                </c:pt>
                <c:pt idx="1911">
                  <c:v>40832.25</c:v>
                </c:pt>
                <c:pt idx="1912">
                  <c:v>40832.263888888876</c:v>
                </c:pt>
                <c:pt idx="1913">
                  <c:v>40832.277777777774</c:v>
                </c:pt>
                <c:pt idx="1914">
                  <c:v>40832.291666666621</c:v>
                </c:pt>
                <c:pt idx="1915">
                  <c:v>40832.305555555562</c:v>
                </c:pt>
                <c:pt idx="1916">
                  <c:v>40832.319444444467</c:v>
                </c:pt>
                <c:pt idx="1917">
                  <c:v>40832.333333333336</c:v>
                </c:pt>
                <c:pt idx="1918">
                  <c:v>40832.347222222219</c:v>
                </c:pt>
                <c:pt idx="1919">
                  <c:v>40832.361111111088</c:v>
                </c:pt>
                <c:pt idx="1920">
                  <c:v>40832.375</c:v>
                </c:pt>
                <c:pt idx="1921">
                  <c:v>40832.38888888892</c:v>
                </c:pt>
                <c:pt idx="1922">
                  <c:v>40832.402777777781</c:v>
                </c:pt>
                <c:pt idx="1923">
                  <c:v>40832.416666666664</c:v>
                </c:pt>
                <c:pt idx="1924">
                  <c:v>40832.430555555562</c:v>
                </c:pt>
                <c:pt idx="1925">
                  <c:v>40832.444444444467</c:v>
                </c:pt>
                <c:pt idx="1926">
                  <c:v>40832.458333333343</c:v>
                </c:pt>
                <c:pt idx="1927">
                  <c:v>40832.472222222219</c:v>
                </c:pt>
                <c:pt idx="1928">
                  <c:v>40832.486111111109</c:v>
                </c:pt>
                <c:pt idx="1929">
                  <c:v>40832.5</c:v>
                </c:pt>
                <c:pt idx="1930">
                  <c:v>40832.513888888891</c:v>
                </c:pt>
                <c:pt idx="1931">
                  <c:v>40832.527777777774</c:v>
                </c:pt>
                <c:pt idx="1932">
                  <c:v>40832.541666666642</c:v>
                </c:pt>
                <c:pt idx="1933">
                  <c:v>40832.555555555562</c:v>
                </c:pt>
                <c:pt idx="1934">
                  <c:v>40832.569444444445</c:v>
                </c:pt>
                <c:pt idx="1935">
                  <c:v>40832.583333333336</c:v>
                </c:pt>
                <c:pt idx="1936">
                  <c:v>40832.597222222204</c:v>
                </c:pt>
                <c:pt idx="1937">
                  <c:v>40832.611111111088</c:v>
                </c:pt>
                <c:pt idx="1938">
                  <c:v>40832.624999999993</c:v>
                </c:pt>
                <c:pt idx="1939">
                  <c:v>40832.638888888891</c:v>
                </c:pt>
                <c:pt idx="1940">
                  <c:v>40832.652777777781</c:v>
                </c:pt>
                <c:pt idx="1941">
                  <c:v>40832.666666666642</c:v>
                </c:pt>
                <c:pt idx="1942">
                  <c:v>40832.680555555562</c:v>
                </c:pt>
                <c:pt idx="1943">
                  <c:v>40832.694444444445</c:v>
                </c:pt>
                <c:pt idx="1944">
                  <c:v>40832.708333333336</c:v>
                </c:pt>
                <c:pt idx="1945">
                  <c:v>40832.722222222204</c:v>
                </c:pt>
                <c:pt idx="1946">
                  <c:v>40832.736111111088</c:v>
                </c:pt>
                <c:pt idx="1947">
                  <c:v>40832.75</c:v>
                </c:pt>
                <c:pt idx="1948">
                  <c:v>40832.763888888876</c:v>
                </c:pt>
                <c:pt idx="1949">
                  <c:v>40832.777777777774</c:v>
                </c:pt>
                <c:pt idx="1950">
                  <c:v>40832.791666666621</c:v>
                </c:pt>
                <c:pt idx="1951">
                  <c:v>40832.805555555562</c:v>
                </c:pt>
                <c:pt idx="1952">
                  <c:v>40832.819444444467</c:v>
                </c:pt>
                <c:pt idx="1953">
                  <c:v>40832.833333333336</c:v>
                </c:pt>
                <c:pt idx="1954">
                  <c:v>40832.847222222219</c:v>
                </c:pt>
                <c:pt idx="1955">
                  <c:v>40832.861111111088</c:v>
                </c:pt>
                <c:pt idx="1956">
                  <c:v>40832.875</c:v>
                </c:pt>
                <c:pt idx="1957">
                  <c:v>40832.88888888892</c:v>
                </c:pt>
                <c:pt idx="1958">
                  <c:v>40832.902777777781</c:v>
                </c:pt>
                <c:pt idx="1959">
                  <c:v>40832.916666666664</c:v>
                </c:pt>
                <c:pt idx="1960">
                  <c:v>40832.930555555562</c:v>
                </c:pt>
                <c:pt idx="1961">
                  <c:v>40832.944444444467</c:v>
                </c:pt>
                <c:pt idx="1962">
                  <c:v>40832.958333333343</c:v>
                </c:pt>
                <c:pt idx="1963">
                  <c:v>40832.972222222219</c:v>
                </c:pt>
                <c:pt idx="1964">
                  <c:v>40832.986111111109</c:v>
                </c:pt>
                <c:pt idx="1965">
                  <c:v>40833</c:v>
                </c:pt>
                <c:pt idx="1966">
                  <c:v>40833.013888888891</c:v>
                </c:pt>
                <c:pt idx="1967">
                  <c:v>40833.027777777774</c:v>
                </c:pt>
                <c:pt idx="1968">
                  <c:v>40833.041666666642</c:v>
                </c:pt>
                <c:pt idx="1969">
                  <c:v>40833.055555555562</c:v>
                </c:pt>
                <c:pt idx="1970">
                  <c:v>40833.069444444445</c:v>
                </c:pt>
                <c:pt idx="1971">
                  <c:v>40833.083333333336</c:v>
                </c:pt>
                <c:pt idx="1972">
                  <c:v>40833.097222222204</c:v>
                </c:pt>
                <c:pt idx="1973">
                  <c:v>40833.111111111088</c:v>
                </c:pt>
                <c:pt idx="1974">
                  <c:v>40833.124999999993</c:v>
                </c:pt>
                <c:pt idx="1975">
                  <c:v>40833.138888888891</c:v>
                </c:pt>
                <c:pt idx="1976">
                  <c:v>40833.152777777781</c:v>
                </c:pt>
                <c:pt idx="1977">
                  <c:v>40833.166666666642</c:v>
                </c:pt>
                <c:pt idx="1978">
                  <c:v>40833.180555555562</c:v>
                </c:pt>
                <c:pt idx="1979">
                  <c:v>40833.194444444445</c:v>
                </c:pt>
                <c:pt idx="1980">
                  <c:v>40833.208333333336</c:v>
                </c:pt>
                <c:pt idx="1981">
                  <c:v>40833.222222222204</c:v>
                </c:pt>
                <c:pt idx="1982">
                  <c:v>40833.236111111088</c:v>
                </c:pt>
                <c:pt idx="1983">
                  <c:v>40833.25</c:v>
                </c:pt>
                <c:pt idx="1984">
                  <c:v>40833.263888888876</c:v>
                </c:pt>
                <c:pt idx="1985">
                  <c:v>40833.277777777774</c:v>
                </c:pt>
                <c:pt idx="1986">
                  <c:v>40833.291666666621</c:v>
                </c:pt>
                <c:pt idx="1987">
                  <c:v>40833.305555555562</c:v>
                </c:pt>
                <c:pt idx="1988">
                  <c:v>40833.319444444467</c:v>
                </c:pt>
                <c:pt idx="1989">
                  <c:v>40833.333333333336</c:v>
                </c:pt>
                <c:pt idx="1990">
                  <c:v>40833.347222222219</c:v>
                </c:pt>
                <c:pt idx="1991">
                  <c:v>40833.361111111088</c:v>
                </c:pt>
                <c:pt idx="1992">
                  <c:v>40833.375</c:v>
                </c:pt>
                <c:pt idx="1993">
                  <c:v>40833.38888888892</c:v>
                </c:pt>
                <c:pt idx="1994">
                  <c:v>40833.402777777781</c:v>
                </c:pt>
                <c:pt idx="1995">
                  <c:v>40833.416666666664</c:v>
                </c:pt>
                <c:pt idx="1996">
                  <c:v>40833.430555555562</c:v>
                </c:pt>
                <c:pt idx="1997">
                  <c:v>40833.444444444467</c:v>
                </c:pt>
                <c:pt idx="1998">
                  <c:v>40833.458333333343</c:v>
                </c:pt>
                <c:pt idx="1999">
                  <c:v>40833.472222222219</c:v>
                </c:pt>
                <c:pt idx="2000">
                  <c:v>40833.486111111109</c:v>
                </c:pt>
                <c:pt idx="2001">
                  <c:v>40833.5</c:v>
                </c:pt>
                <c:pt idx="2002">
                  <c:v>40833.513888888891</c:v>
                </c:pt>
                <c:pt idx="2003">
                  <c:v>40833.527777777774</c:v>
                </c:pt>
                <c:pt idx="2004">
                  <c:v>40833.541666666642</c:v>
                </c:pt>
                <c:pt idx="2005">
                  <c:v>40833.555555555562</c:v>
                </c:pt>
                <c:pt idx="2006">
                  <c:v>40833.569444444445</c:v>
                </c:pt>
                <c:pt idx="2007">
                  <c:v>40833.583333333336</c:v>
                </c:pt>
                <c:pt idx="2008">
                  <c:v>40833.597222222204</c:v>
                </c:pt>
                <c:pt idx="2009">
                  <c:v>40833.611111111088</c:v>
                </c:pt>
                <c:pt idx="2010">
                  <c:v>40833.624999999993</c:v>
                </c:pt>
                <c:pt idx="2011">
                  <c:v>40833.638888888891</c:v>
                </c:pt>
                <c:pt idx="2012">
                  <c:v>40833.652777777781</c:v>
                </c:pt>
                <c:pt idx="2013">
                  <c:v>40833.666666666642</c:v>
                </c:pt>
                <c:pt idx="2014">
                  <c:v>40833.680555555562</c:v>
                </c:pt>
                <c:pt idx="2015">
                  <c:v>40833.694444444445</c:v>
                </c:pt>
                <c:pt idx="2016">
                  <c:v>40833.708333333336</c:v>
                </c:pt>
                <c:pt idx="2017">
                  <c:v>40833.722222222204</c:v>
                </c:pt>
                <c:pt idx="2018">
                  <c:v>40833.736111111088</c:v>
                </c:pt>
                <c:pt idx="2019">
                  <c:v>40833.75</c:v>
                </c:pt>
                <c:pt idx="2020">
                  <c:v>40833.763888888876</c:v>
                </c:pt>
                <c:pt idx="2021">
                  <c:v>40833.777777777774</c:v>
                </c:pt>
                <c:pt idx="2022">
                  <c:v>40833.791666666621</c:v>
                </c:pt>
                <c:pt idx="2023">
                  <c:v>40833.805555555562</c:v>
                </c:pt>
                <c:pt idx="2024">
                  <c:v>40833.819444444467</c:v>
                </c:pt>
                <c:pt idx="2025">
                  <c:v>40833.833333333336</c:v>
                </c:pt>
                <c:pt idx="2026">
                  <c:v>40833.847222222219</c:v>
                </c:pt>
                <c:pt idx="2027">
                  <c:v>40833.861111111088</c:v>
                </c:pt>
                <c:pt idx="2028">
                  <c:v>40833.875</c:v>
                </c:pt>
                <c:pt idx="2029">
                  <c:v>40833.88888888892</c:v>
                </c:pt>
                <c:pt idx="2030">
                  <c:v>40833.902777777781</c:v>
                </c:pt>
                <c:pt idx="2031">
                  <c:v>40833.916666666664</c:v>
                </c:pt>
                <c:pt idx="2032">
                  <c:v>40833.930555555562</c:v>
                </c:pt>
                <c:pt idx="2033">
                  <c:v>40833.944444444467</c:v>
                </c:pt>
                <c:pt idx="2034">
                  <c:v>40833.958333333343</c:v>
                </c:pt>
                <c:pt idx="2035">
                  <c:v>40833.972222222219</c:v>
                </c:pt>
                <c:pt idx="2036">
                  <c:v>40833.986111111109</c:v>
                </c:pt>
                <c:pt idx="2037">
                  <c:v>40834</c:v>
                </c:pt>
                <c:pt idx="2038">
                  <c:v>40834.013888888891</c:v>
                </c:pt>
                <c:pt idx="2039">
                  <c:v>40834.027777777774</c:v>
                </c:pt>
                <c:pt idx="2040">
                  <c:v>40834.041666666642</c:v>
                </c:pt>
                <c:pt idx="2041">
                  <c:v>40834.055555555562</c:v>
                </c:pt>
                <c:pt idx="2042">
                  <c:v>40834.069444444445</c:v>
                </c:pt>
                <c:pt idx="2043">
                  <c:v>40834.083333333336</c:v>
                </c:pt>
                <c:pt idx="2044">
                  <c:v>40834.097222222204</c:v>
                </c:pt>
                <c:pt idx="2045">
                  <c:v>40834.111111111088</c:v>
                </c:pt>
                <c:pt idx="2046">
                  <c:v>40834.124999999993</c:v>
                </c:pt>
                <c:pt idx="2047">
                  <c:v>40834.138888888891</c:v>
                </c:pt>
                <c:pt idx="2048">
                  <c:v>40834.152777777781</c:v>
                </c:pt>
                <c:pt idx="2049">
                  <c:v>40834.166666666642</c:v>
                </c:pt>
                <c:pt idx="2050">
                  <c:v>40834.180555555562</c:v>
                </c:pt>
                <c:pt idx="2051">
                  <c:v>40834.194444444445</c:v>
                </c:pt>
                <c:pt idx="2052">
                  <c:v>40834.208333333336</c:v>
                </c:pt>
                <c:pt idx="2053">
                  <c:v>40834.222222222204</c:v>
                </c:pt>
                <c:pt idx="2054">
                  <c:v>40834.236111111088</c:v>
                </c:pt>
                <c:pt idx="2055">
                  <c:v>40834.25</c:v>
                </c:pt>
                <c:pt idx="2056">
                  <c:v>40834.263888888876</c:v>
                </c:pt>
                <c:pt idx="2057">
                  <c:v>40834.277777777774</c:v>
                </c:pt>
                <c:pt idx="2058">
                  <c:v>40834.291666666621</c:v>
                </c:pt>
                <c:pt idx="2059">
                  <c:v>40834.305555555562</c:v>
                </c:pt>
                <c:pt idx="2060">
                  <c:v>40834.319444444467</c:v>
                </c:pt>
                <c:pt idx="2061">
                  <c:v>40834.333333333336</c:v>
                </c:pt>
                <c:pt idx="2062">
                  <c:v>40834.347222222219</c:v>
                </c:pt>
                <c:pt idx="2063">
                  <c:v>40834.361111111088</c:v>
                </c:pt>
                <c:pt idx="2064">
                  <c:v>40834.375</c:v>
                </c:pt>
                <c:pt idx="2065">
                  <c:v>40834.38888888892</c:v>
                </c:pt>
                <c:pt idx="2066">
                  <c:v>40834.402777777781</c:v>
                </c:pt>
                <c:pt idx="2067">
                  <c:v>40834.416666666664</c:v>
                </c:pt>
                <c:pt idx="2068">
                  <c:v>40834.430555555562</c:v>
                </c:pt>
                <c:pt idx="2069">
                  <c:v>40834.444444444467</c:v>
                </c:pt>
                <c:pt idx="2070">
                  <c:v>40834.458333333343</c:v>
                </c:pt>
                <c:pt idx="2071">
                  <c:v>40834.472222222219</c:v>
                </c:pt>
                <c:pt idx="2072">
                  <c:v>40834.486111111109</c:v>
                </c:pt>
                <c:pt idx="2073">
                  <c:v>40834.5</c:v>
                </c:pt>
                <c:pt idx="2074">
                  <c:v>40834.513888888891</c:v>
                </c:pt>
                <c:pt idx="2075">
                  <c:v>40834.527777777774</c:v>
                </c:pt>
                <c:pt idx="2076">
                  <c:v>40834.541666666642</c:v>
                </c:pt>
                <c:pt idx="2077">
                  <c:v>40834.555555555562</c:v>
                </c:pt>
                <c:pt idx="2078">
                  <c:v>40834.569444444445</c:v>
                </c:pt>
                <c:pt idx="2079">
                  <c:v>40834.583333333336</c:v>
                </c:pt>
                <c:pt idx="2080">
                  <c:v>40834.597222222204</c:v>
                </c:pt>
                <c:pt idx="2081">
                  <c:v>40834.611111111088</c:v>
                </c:pt>
                <c:pt idx="2082">
                  <c:v>40834.624999999993</c:v>
                </c:pt>
                <c:pt idx="2083">
                  <c:v>40834.638888888891</c:v>
                </c:pt>
                <c:pt idx="2084">
                  <c:v>40834.652777777781</c:v>
                </c:pt>
                <c:pt idx="2085">
                  <c:v>40834.666666666642</c:v>
                </c:pt>
                <c:pt idx="2086">
                  <c:v>40834.680555555562</c:v>
                </c:pt>
                <c:pt idx="2087">
                  <c:v>40834.694444444445</c:v>
                </c:pt>
                <c:pt idx="2088">
                  <c:v>40834.708333333336</c:v>
                </c:pt>
                <c:pt idx="2089">
                  <c:v>40834.722222222204</c:v>
                </c:pt>
                <c:pt idx="2090">
                  <c:v>40834.736111111088</c:v>
                </c:pt>
                <c:pt idx="2091">
                  <c:v>40834.75</c:v>
                </c:pt>
                <c:pt idx="2092">
                  <c:v>40834.763888888876</c:v>
                </c:pt>
                <c:pt idx="2093">
                  <c:v>40834.777777777774</c:v>
                </c:pt>
                <c:pt idx="2094">
                  <c:v>40834.791666666621</c:v>
                </c:pt>
                <c:pt idx="2095">
                  <c:v>40834.805555555562</c:v>
                </c:pt>
                <c:pt idx="2096">
                  <c:v>40834.819444444467</c:v>
                </c:pt>
                <c:pt idx="2097">
                  <c:v>40834.833333333336</c:v>
                </c:pt>
                <c:pt idx="2098">
                  <c:v>40834.847222222219</c:v>
                </c:pt>
                <c:pt idx="2099">
                  <c:v>40834.861111111088</c:v>
                </c:pt>
                <c:pt idx="2100">
                  <c:v>40834.875</c:v>
                </c:pt>
                <c:pt idx="2101">
                  <c:v>40834.88888888892</c:v>
                </c:pt>
                <c:pt idx="2102">
                  <c:v>40834.902777777781</c:v>
                </c:pt>
                <c:pt idx="2103">
                  <c:v>40834.916666666664</c:v>
                </c:pt>
                <c:pt idx="2104">
                  <c:v>40834.930555555562</c:v>
                </c:pt>
                <c:pt idx="2105">
                  <c:v>40834.944444444467</c:v>
                </c:pt>
                <c:pt idx="2106">
                  <c:v>40834.958333333343</c:v>
                </c:pt>
                <c:pt idx="2107">
                  <c:v>40834.972222222219</c:v>
                </c:pt>
                <c:pt idx="2108">
                  <c:v>40834.986111111109</c:v>
                </c:pt>
                <c:pt idx="2109">
                  <c:v>40835</c:v>
                </c:pt>
                <c:pt idx="2110">
                  <c:v>40835.013888888891</c:v>
                </c:pt>
                <c:pt idx="2111">
                  <c:v>40835.027777777774</c:v>
                </c:pt>
                <c:pt idx="2112">
                  <c:v>40835.041666666642</c:v>
                </c:pt>
                <c:pt idx="2113">
                  <c:v>40835.055555555562</c:v>
                </c:pt>
                <c:pt idx="2114">
                  <c:v>40835.069444444445</c:v>
                </c:pt>
                <c:pt idx="2115">
                  <c:v>40835.083333333336</c:v>
                </c:pt>
                <c:pt idx="2116">
                  <c:v>40835.097222222204</c:v>
                </c:pt>
                <c:pt idx="2117">
                  <c:v>40835.111111111088</c:v>
                </c:pt>
                <c:pt idx="2118">
                  <c:v>40835.124999999993</c:v>
                </c:pt>
                <c:pt idx="2119">
                  <c:v>40835.138888888891</c:v>
                </c:pt>
                <c:pt idx="2120">
                  <c:v>40835.152777777781</c:v>
                </c:pt>
                <c:pt idx="2121">
                  <c:v>40835.166666666642</c:v>
                </c:pt>
                <c:pt idx="2122">
                  <c:v>40835.180555555562</c:v>
                </c:pt>
                <c:pt idx="2123">
                  <c:v>40835.194444444445</c:v>
                </c:pt>
                <c:pt idx="2124">
                  <c:v>40835.208333333336</c:v>
                </c:pt>
                <c:pt idx="2125">
                  <c:v>40835.222222222204</c:v>
                </c:pt>
                <c:pt idx="2126">
                  <c:v>40835.236111111088</c:v>
                </c:pt>
                <c:pt idx="2127">
                  <c:v>40835.25</c:v>
                </c:pt>
                <c:pt idx="2128">
                  <c:v>40835.263888888876</c:v>
                </c:pt>
                <c:pt idx="2129">
                  <c:v>40835.277777777774</c:v>
                </c:pt>
                <c:pt idx="2130">
                  <c:v>40835.291666666621</c:v>
                </c:pt>
                <c:pt idx="2131">
                  <c:v>40835.305555555562</c:v>
                </c:pt>
                <c:pt idx="2132">
                  <c:v>40835.319444444467</c:v>
                </c:pt>
                <c:pt idx="2133">
                  <c:v>40835.333333333336</c:v>
                </c:pt>
                <c:pt idx="2134">
                  <c:v>40835.347222222219</c:v>
                </c:pt>
                <c:pt idx="2135">
                  <c:v>40835.361111111088</c:v>
                </c:pt>
                <c:pt idx="2136">
                  <c:v>40835.375</c:v>
                </c:pt>
                <c:pt idx="2137">
                  <c:v>40835.38888888892</c:v>
                </c:pt>
                <c:pt idx="2138">
                  <c:v>40835.402777777781</c:v>
                </c:pt>
                <c:pt idx="2139">
                  <c:v>40835.416666666664</c:v>
                </c:pt>
                <c:pt idx="2140">
                  <c:v>40835.430555555562</c:v>
                </c:pt>
                <c:pt idx="2141">
                  <c:v>40835.444444444467</c:v>
                </c:pt>
                <c:pt idx="2142">
                  <c:v>40835.458333333343</c:v>
                </c:pt>
                <c:pt idx="2143">
                  <c:v>40835.472222222219</c:v>
                </c:pt>
                <c:pt idx="2144">
                  <c:v>40835.486111111109</c:v>
                </c:pt>
                <c:pt idx="2145">
                  <c:v>40835.5</c:v>
                </c:pt>
                <c:pt idx="2146">
                  <c:v>40835.513888888891</c:v>
                </c:pt>
                <c:pt idx="2147">
                  <c:v>40835.527777777774</c:v>
                </c:pt>
                <c:pt idx="2148">
                  <c:v>40835.541666666642</c:v>
                </c:pt>
                <c:pt idx="2149">
                  <c:v>40835.555555555562</c:v>
                </c:pt>
                <c:pt idx="2150">
                  <c:v>40835.569444444445</c:v>
                </c:pt>
                <c:pt idx="2151">
                  <c:v>40835.583333333336</c:v>
                </c:pt>
                <c:pt idx="2152">
                  <c:v>40835.597222222204</c:v>
                </c:pt>
                <c:pt idx="2153">
                  <c:v>40835.611111111088</c:v>
                </c:pt>
                <c:pt idx="2154">
                  <c:v>40835.624999999993</c:v>
                </c:pt>
                <c:pt idx="2155">
                  <c:v>40835.638888888891</c:v>
                </c:pt>
                <c:pt idx="2156">
                  <c:v>40835.652777777781</c:v>
                </c:pt>
                <c:pt idx="2157">
                  <c:v>40835.666666666642</c:v>
                </c:pt>
                <c:pt idx="2158">
                  <c:v>40835.680555555562</c:v>
                </c:pt>
                <c:pt idx="2159">
                  <c:v>40835.694444444445</c:v>
                </c:pt>
                <c:pt idx="2160">
                  <c:v>40835.708333333336</c:v>
                </c:pt>
                <c:pt idx="2161">
                  <c:v>40835.722222222204</c:v>
                </c:pt>
                <c:pt idx="2162">
                  <c:v>40835.736111111088</c:v>
                </c:pt>
                <c:pt idx="2163">
                  <c:v>40835.75</c:v>
                </c:pt>
                <c:pt idx="2164">
                  <c:v>40835.763888888876</c:v>
                </c:pt>
                <c:pt idx="2165">
                  <c:v>40835.777777777774</c:v>
                </c:pt>
                <c:pt idx="2166">
                  <c:v>40835.791666666621</c:v>
                </c:pt>
                <c:pt idx="2167">
                  <c:v>40835.805555555562</c:v>
                </c:pt>
                <c:pt idx="2168">
                  <c:v>40835.819444444467</c:v>
                </c:pt>
                <c:pt idx="2169">
                  <c:v>40835.833333333336</c:v>
                </c:pt>
                <c:pt idx="2170">
                  <c:v>40835.847222222219</c:v>
                </c:pt>
                <c:pt idx="2171">
                  <c:v>40835.861111111088</c:v>
                </c:pt>
                <c:pt idx="2172">
                  <c:v>40835.875</c:v>
                </c:pt>
                <c:pt idx="2173">
                  <c:v>40835.88888888892</c:v>
                </c:pt>
                <c:pt idx="2174">
                  <c:v>40835.902777777781</c:v>
                </c:pt>
                <c:pt idx="2175">
                  <c:v>40835.916666666664</c:v>
                </c:pt>
                <c:pt idx="2176">
                  <c:v>40835.930555555562</c:v>
                </c:pt>
                <c:pt idx="2177">
                  <c:v>40835.944444444467</c:v>
                </c:pt>
                <c:pt idx="2178">
                  <c:v>40835.958333333343</c:v>
                </c:pt>
                <c:pt idx="2179">
                  <c:v>40835.972222222219</c:v>
                </c:pt>
                <c:pt idx="2180">
                  <c:v>40835.986111111109</c:v>
                </c:pt>
                <c:pt idx="2181">
                  <c:v>40836</c:v>
                </c:pt>
                <c:pt idx="2182">
                  <c:v>40836.013888888891</c:v>
                </c:pt>
                <c:pt idx="2183">
                  <c:v>40836.027777777774</c:v>
                </c:pt>
                <c:pt idx="2184">
                  <c:v>40836.041666666642</c:v>
                </c:pt>
                <c:pt idx="2185">
                  <c:v>40836.055555555562</c:v>
                </c:pt>
                <c:pt idx="2186">
                  <c:v>40836.069444444445</c:v>
                </c:pt>
                <c:pt idx="2187">
                  <c:v>40836.083333333336</c:v>
                </c:pt>
                <c:pt idx="2188">
                  <c:v>40836.097222222204</c:v>
                </c:pt>
                <c:pt idx="2189">
                  <c:v>40836.111111111088</c:v>
                </c:pt>
                <c:pt idx="2190">
                  <c:v>40836.124999999993</c:v>
                </c:pt>
                <c:pt idx="2191">
                  <c:v>40836.138888888891</c:v>
                </c:pt>
                <c:pt idx="2192">
                  <c:v>40836.152777777781</c:v>
                </c:pt>
                <c:pt idx="2193">
                  <c:v>40836.166666666642</c:v>
                </c:pt>
                <c:pt idx="2194">
                  <c:v>40836.180555555562</c:v>
                </c:pt>
                <c:pt idx="2195">
                  <c:v>40836.194444444445</c:v>
                </c:pt>
                <c:pt idx="2196">
                  <c:v>40836.208333333336</c:v>
                </c:pt>
                <c:pt idx="2197">
                  <c:v>40836.222222222204</c:v>
                </c:pt>
                <c:pt idx="2198">
                  <c:v>40836.236111111088</c:v>
                </c:pt>
                <c:pt idx="2199">
                  <c:v>40836.25</c:v>
                </c:pt>
                <c:pt idx="2200">
                  <c:v>40836.263888888876</c:v>
                </c:pt>
                <c:pt idx="2201">
                  <c:v>40836.277777777774</c:v>
                </c:pt>
                <c:pt idx="2202">
                  <c:v>40836.291666666621</c:v>
                </c:pt>
                <c:pt idx="2203">
                  <c:v>40836.305555555562</c:v>
                </c:pt>
                <c:pt idx="2204">
                  <c:v>40836.319444444467</c:v>
                </c:pt>
                <c:pt idx="2205">
                  <c:v>40836.333333333336</c:v>
                </c:pt>
                <c:pt idx="2206">
                  <c:v>40836.347222222219</c:v>
                </c:pt>
                <c:pt idx="2207">
                  <c:v>40836.361111111088</c:v>
                </c:pt>
                <c:pt idx="2208">
                  <c:v>40836.375</c:v>
                </c:pt>
                <c:pt idx="2209">
                  <c:v>40836.38888888892</c:v>
                </c:pt>
                <c:pt idx="2210">
                  <c:v>40836.402777777781</c:v>
                </c:pt>
                <c:pt idx="2211">
                  <c:v>40836.416666666664</c:v>
                </c:pt>
                <c:pt idx="2212">
                  <c:v>40836.430555555562</c:v>
                </c:pt>
                <c:pt idx="2213">
                  <c:v>40836.444444444467</c:v>
                </c:pt>
                <c:pt idx="2214">
                  <c:v>40836.458333333343</c:v>
                </c:pt>
                <c:pt idx="2215">
                  <c:v>40836.472222222219</c:v>
                </c:pt>
                <c:pt idx="2216">
                  <c:v>40836.486111111109</c:v>
                </c:pt>
                <c:pt idx="2217">
                  <c:v>40836.5</c:v>
                </c:pt>
                <c:pt idx="2218">
                  <c:v>40836.513888888891</c:v>
                </c:pt>
                <c:pt idx="2219">
                  <c:v>40836.527777777774</c:v>
                </c:pt>
                <c:pt idx="2220">
                  <c:v>40836.541666666642</c:v>
                </c:pt>
                <c:pt idx="2221">
                  <c:v>40836.555555555562</c:v>
                </c:pt>
                <c:pt idx="2222">
                  <c:v>40836.569444444445</c:v>
                </c:pt>
                <c:pt idx="2223">
                  <c:v>40836.583333333336</c:v>
                </c:pt>
                <c:pt idx="2224">
                  <c:v>40836.597222222204</c:v>
                </c:pt>
                <c:pt idx="2225">
                  <c:v>40836.611111111088</c:v>
                </c:pt>
                <c:pt idx="2226">
                  <c:v>40836.624999999993</c:v>
                </c:pt>
                <c:pt idx="2227">
                  <c:v>40836.638888888891</c:v>
                </c:pt>
                <c:pt idx="2228">
                  <c:v>40836.652777777781</c:v>
                </c:pt>
                <c:pt idx="2229">
                  <c:v>40836.666666666642</c:v>
                </c:pt>
                <c:pt idx="2230">
                  <c:v>40836.680555555562</c:v>
                </c:pt>
                <c:pt idx="2231">
                  <c:v>40836.694444444445</c:v>
                </c:pt>
                <c:pt idx="2232">
                  <c:v>40836.708333333336</c:v>
                </c:pt>
                <c:pt idx="2233">
                  <c:v>40836.722222222204</c:v>
                </c:pt>
                <c:pt idx="2234">
                  <c:v>40836.736111111088</c:v>
                </c:pt>
                <c:pt idx="2235">
                  <c:v>40836.75</c:v>
                </c:pt>
                <c:pt idx="2236">
                  <c:v>40836.763888888876</c:v>
                </c:pt>
                <c:pt idx="2237">
                  <c:v>40836.777777777774</c:v>
                </c:pt>
                <c:pt idx="2238">
                  <c:v>40836.791666666621</c:v>
                </c:pt>
                <c:pt idx="2239">
                  <c:v>40836.805555555562</c:v>
                </c:pt>
                <c:pt idx="2240">
                  <c:v>40836.819444444467</c:v>
                </c:pt>
                <c:pt idx="2241">
                  <c:v>40836.833333333336</c:v>
                </c:pt>
                <c:pt idx="2242">
                  <c:v>40836.847222222219</c:v>
                </c:pt>
                <c:pt idx="2243">
                  <c:v>40836.861111111088</c:v>
                </c:pt>
                <c:pt idx="2244">
                  <c:v>40836.875</c:v>
                </c:pt>
                <c:pt idx="2245">
                  <c:v>40836.88888888892</c:v>
                </c:pt>
                <c:pt idx="2246">
                  <c:v>40836.902777777781</c:v>
                </c:pt>
                <c:pt idx="2247">
                  <c:v>40836.916666666664</c:v>
                </c:pt>
                <c:pt idx="2248">
                  <c:v>40836.930555555562</c:v>
                </c:pt>
                <c:pt idx="2249">
                  <c:v>40836.944444444467</c:v>
                </c:pt>
                <c:pt idx="2250">
                  <c:v>40836.958333333343</c:v>
                </c:pt>
                <c:pt idx="2251">
                  <c:v>40836.972222222219</c:v>
                </c:pt>
                <c:pt idx="2252">
                  <c:v>40836.986111111109</c:v>
                </c:pt>
                <c:pt idx="2253">
                  <c:v>40837</c:v>
                </c:pt>
                <c:pt idx="2254">
                  <c:v>40837.013888888891</c:v>
                </c:pt>
                <c:pt idx="2255">
                  <c:v>40837.027777777774</c:v>
                </c:pt>
                <c:pt idx="2256">
                  <c:v>40837.041666666642</c:v>
                </c:pt>
                <c:pt idx="2257">
                  <c:v>40837.055555555562</c:v>
                </c:pt>
                <c:pt idx="2258">
                  <c:v>40837.069444444445</c:v>
                </c:pt>
                <c:pt idx="2259">
                  <c:v>40837.083333333336</c:v>
                </c:pt>
                <c:pt idx="2260">
                  <c:v>40837.097222222204</c:v>
                </c:pt>
                <c:pt idx="2261">
                  <c:v>40837.111111111088</c:v>
                </c:pt>
                <c:pt idx="2262">
                  <c:v>40837.124999999993</c:v>
                </c:pt>
                <c:pt idx="2263">
                  <c:v>40837.138888888891</c:v>
                </c:pt>
                <c:pt idx="2264">
                  <c:v>40837.152777777781</c:v>
                </c:pt>
                <c:pt idx="2265">
                  <c:v>40837.166666666642</c:v>
                </c:pt>
                <c:pt idx="2266">
                  <c:v>40837.180555555562</c:v>
                </c:pt>
                <c:pt idx="2267">
                  <c:v>40837.194444444445</c:v>
                </c:pt>
                <c:pt idx="2268">
                  <c:v>40837.208333333336</c:v>
                </c:pt>
                <c:pt idx="2269">
                  <c:v>40837.222222222204</c:v>
                </c:pt>
                <c:pt idx="2270">
                  <c:v>40837.236111111088</c:v>
                </c:pt>
                <c:pt idx="2271">
                  <c:v>40837.25</c:v>
                </c:pt>
                <c:pt idx="2272">
                  <c:v>40837.263888888876</c:v>
                </c:pt>
                <c:pt idx="2273">
                  <c:v>40837.277777777774</c:v>
                </c:pt>
                <c:pt idx="2274">
                  <c:v>40837.291666666621</c:v>
                </c:pt>
                <c:pt idx="2275">
                  <c:v>40837.305555555562</c:v>
                </c:pt>
                <c:pt idx="2276">
                  <c:v>40837.319444444467</c:v>
                </c:pt>
                <c:pt idx="2277">
                  <c:v>40837.333333333336</c:v>
                </c:pt>
                <c:pt idx="2278">
                  <c:v>40837.347222222219</c:v>
                </c:pt>
                <c:pt idx="2279">
                  <c:v>40837.361111111088</c:v>
                </c:pt>
                <c:pt idx="2280">
                  <c:v>40837.375</c:v>
                </c:pt>
                <c:pt idx="2281">
                  <c:v>40837.38888888892</c:v>
                </c:pt>
                <c:pt idx="2282">
                  <c:v>40837.402777777781</c:v>
                </c:pt>
                <c:pt idx="2283">
                  <c:v>40837.416666666664</c:v>
                </c:pt>
                <c:pt idx="2284">
                  <c:v>40837.430555555562</c:v>
                </c:pt>
                <c:pt idx="2285">
                  <c:v>40837.444444444467</c:v>
                </c:pt>
                <c:pt idx="2286">
                  <c:v>40837.458333333343</c:v>
                </c:pt>
                <c:pt idx="2287">
                  <c:v>40837.472222222219</c:v>
                </c:pt>
                <c:pt idx="2288">
                  <c:v>40837.486111111109</c:v>
                </c:pt>
                <c:pt idx="2289">
                  <c:v>40837.5</c:v>
                </c:pt>
                <c:pt idx="2290">
                  <c:v>40837.513888888891</c:v>
                </c:pt>
                <c:pt idx="2291">
                  <c:v>40837.527777777774</c:v>
                </c:pt>
                <c:pt idx="2292">
                  <c:v>40837.541666666642</c:v>
                </c:pt>
                <c:pt idx="2293">
                  <c:v>40837.555555555562</c:v>
                </c:pt>
                <c:pt idx="2294">
                  <c:v>40837.569444444445</c:v>
                </c:pt>
                <c:pt idx="2295">
                  <c:v>40837.583333333336</c:v>
                </c:pt>
                <c:pt idx="2296">
                  <c:v>40837.597222222204</c:v>
                </c:pt>
                <c:pt idx="2297">
                  <c:v>40837.611111111088</c:v>
                </c:pt>
                <c:pt idx="2298">
                  <c:v>40837.624999999993</c:v>
                </c:pt>
                <c:pt idx="2299">
                  <c:v>40837.638888888891</c:v>
                </c:pt>
                <c:pt idx="2300">
                  <c:v>40837.652777777781</c:v>
                </c:pt>
                <c:pt idx="2301">
                  <c:v>40837.666666666642</c:v>
                </c:pt>
                <c:pt idx="2302">
                  <c:v>40837.680555555562</c:v>
                </c:pt>
                <c:pt idx="2303">
                  <c:v>40837.694444444445</c:v>
                </c:pt>
                <c:pt idx="2304">
                  <c:v>40837.708333333336</c:v>
                </c:pt>
                <c:pt idx="2305">
                  <c:v>40837.722222222204</c:v>
                </c:pt>
                <c:pt idx="2306">
                  <c:v>40837.736111111088</c:v>
                </c:pt>
                <c:pt idx="2307">
                  <c:v>40837.75</c:v>
                </c:pt>
                <c:pt idx="2308">
                  <c:v>40837.763888888876</c:v>
                </c:pt>
                <c:pt idx="2309">
                  <c:v>40837.777777777774</c:v>
                </c:pt>
                <c:pt idx="2310">
                  <c:v>40837.791666666621</c:v>
                </c:pt>
                <c:pt idx="2311">
                  <c:v>40837.805555555562</c:v>
                </c:pt>
                <c:pt idx="2312">
                  <c:v>40837.819444444467</c:v>
                </c:pt>
                <c:pt idx="2313">
                  <c:v>40837.833333333336</c:v>
                </c:pt>
                <c:pt idx="2314">
                  <c:v>40837.847222222219</c:v>
                </c:pt>
                <c:pt idx="2315">
                  <c:v>40837.861111111088</c:v>
                </c:pt>
                <c:pt idx="2316">
                  <c:v>40837.875</c:v>
                </c:pt>
                <c:pt idx="2317">
                  <c:v>40837.88888888892</c:v>
                </c:pt>
                <c:pt idx="2318">
                  <c:v>40837.902777777781</c:v>
                </c:pt>
                <c:pt idx="2319">
                  <c:v>40837.916666666664</c:v>
                </c:pt>
                <c:pt idx="2320">
                  <c:v>40837.930555555562</c:v>
                </c:pt>
                <c:pt idx="2321">
                  <c:v>40837.944444444467</c:v>
                </c:pt>
                <c:pt idx="2322">
                  <c:v>40837.958333333343</c:v>
                </c:pt>
                <c:pt idx="2323">
                  <c:v>40837.972222222219</c:v>
                </c:pt>
                <c:pt idx="2324">
                  <c:v>40837.986111111109</c:v>
                </c:pt>
                <c:pt idx="2325">
                  <c:v>40838</c:v>
                </c:pt>
                <c:pt idx="2326">
                  <c:v>40838.013888888891</c:v>
                </c:pt>
                <c:pt idx="2327">
                  <c:v>40838.027777777774</c:v>
                </c:pt>
                <c:pt idx="2328">
                  <c:v>40838.041666666642</c:v>
                </c:pt>
                <c:pt idx="2329">
                  <c:v>40838.055555555562</c:v>
                </c:pt>
                <c:pt idx="2330">
                  <c:v>40838.069444444445</c:v>
                </c:pt>
                <c:pt idx="2331">
                  <c:v>40838.083333333336</c:v>
                </c:pt>
                <c:pt idx="2332">
                  <c:v>40838.097222222204</c:v>
                </c:pt>
                <c:pt idx="2333">
                  <c:v>40838.111111111088</c:v>
                </c:pt>
                <c:pt idx="2334">
                  <c:v>40838.124999999993</c:v>
                </c:pt>
                <c:pt idx="2335">
                  <c:v>40838.138888888891</c:v>
                </c:pt>
                <c:pt idx="2336">
                  <c:v>40838.152777777781</c:v>
                </c:pt>
                <c:pt idx="2337">
                  <c:v>40838.166666666642</c:v>
                </c:pt>
                <c:pt idx="2338">
                  <c:v>40838.180555555562</c:v>
                </c:pt>
                <c:pt idx="2339">
                  <c:v>40838.194444444445</c:v>
                </c:pt>
                <c:pt idx="2340">
                  <c:v>40838.208333333336</c:v>
                </c:pt>
                <c:pt idx="2341">
                  <c:v>40838.222222222204</c:v>
                </c:pt>
                <c:pt idx="2342">
                  <c:v>40838.236111111088</c:v>
                </c:pt>
                <c:pt idx="2343">
                  <c:v>40838.25</c:v>
                </c:pt>
                <c:pt idx="2344">
                  <c:v>40838.263888888876</c:v>
                </c:pt>
                <c:pt idx="2345">
                  <c:v>40838.277777777774</c:v>
                </c:pt>
                <c:pt idx="2346">
                  <c:v>40838.291666666621</c:v>
                </c:pt>
                <c:pt idx="2347">
                  <c:v>40838.305555555562</c:v>
                </c:pt>
                <c:pt idx="2348">
                  <c:v>40838.319444444467</c:v>
                </c:pt>
                <c:pt idx="2349">
                  <c:v>40838.333333333336</c:v>
                </c:pt>
                <c:pt idx="2350">
                  <c:v>40838.347222222219</c:v>
                </c:pt>
                <c:pt idx="2351">
                  <c:v>40838.361111111088</c:v>
                </c:pt>
                <c:pt idx="2352">
                  <c:v>40838.375</c:v>
                </c:pt>
                <c:pt idx="2353">
                  <c:v>40838.38888888892</c:v>
                </c:pt>
                <c:pt idx="2354">
                  <c:v>40838.402777777781</c:v>
                </c:pt>
                <c:pt idx="2355">
                  <c:v>40838.416666666664</c:v>
                </c:pt>
                <c:pt idx="2356">
                  <c:v>40838.430555555562</c:v>
                </c:pt>
                <c:pt idx="2357">
                  <c:v>40838.444444444467</c:v>
                </c:pt>
                <c:pt idx="2358">
                  <c:v>40838.458333333343</c:v>
                </c:pt>
                <c:pt idx="2359">
                  <c:v>40838.472222222219</c:v>
                </c:pt>
                <c:pt idx="2360">
                  <c:v>40838.486111111109</c:v>
                </c:pt>
                <c:pt idx="2361">
                  <c:v>40838.5</c:v>
                </c:pt>
                <c:pt idx="2362">
                  <c:v>40838.513888888891</c:v>
                </c:pt>
                <c:pt idx="2363">
                  <c:v>40838.527777777774</c:v>
                </c:pt>
                <c:pt idx="2364">
                  <c:v>40838.541666666642</c:v>
                </c:pt>
                <c:pt idx="2365">
                  <c:v>40838.555555555562</c:v>
                </c:pt>
                <c:pt idx="2366">
                  <c:v>40838.569444444445</c:v>
                </c:pt>
                <c:pt idx="2367">
                  <c:v>40838.583333333336</c:v>
                </c:pt>
                <c:pt idx="2368">
                  <c:v>40838.597222222204</c:v>
                </c:pt>
                <c:pt idx="2369">
                  <c:v>40838.611111111088</c:v>
                </c:pt>
                <c:pt idx="2370">
                  <c:v>40838.624999999993</c:v>
                </c:pt>
                <c:pt idx="2371">
                  <c:v>40838.638888888891</c:v>
                </c:pt>
                <c:pt idx="2372">
                  <c:v>40838.652777777781</c:v>
                </c:pt>
                <c:pt idx="2373">
                  <c:v>40838.666666666642</c:v>
                </c:pt>
                <c:pt idx="2374">
                  <c:v>40838.680555555562</c:v>
                </c:pt>
                <c:pt idx="2375">
                  <c:v>40838.694444444445</c:v>
                </c:pt>
                <c:pt idx="2376">
                  <c:v>40838.708333333336</c:v>
                </c:pt>
                <c:pt idx="2377">
                  <c:v>40838.722222222204</c:v>
                </c:pt>
                <c:pt idx="2378">
                  <c:v>40838.736111111088</c:v>
                </c:pt>
                <c:pt idx="2379">
                  <c:v>40838.75</c:v>
                </c:pt>
                <c:pt idx="2380">
                  <c:v>40838.763888888876</c:v>
                </c:pt>
                <c:pt idx="2381">
                  <c:v>40838.777777777774</c:v>
                </c:pt>
                <c:pt idx="2382">
                  <c:v>40838.791666666621</c:v>
                </c:pt>
                <c:pt idx="2383">
                  <c:v>40838.805555555562</c:v>
                </c:pt>
                <c:pt idx="2384">
                  <c:v>40838.819444444467</c:v>
                </c:pt>
                <c:pt idx="2385">
                  <c:v>40838.833333333336</c:v>
                </c:pt>
                <c:pt idx="2386">
                  <c:v>40838.847222222219</c:v>
                </c:pt>
                <c:pt idx="2387">
                  <c:v>40838.861111111088</c:v>
                </c:pt>
                <c:pt idx="2388">
                  <c:v>40838.875</c:v>
                </c:pt>
                <c:pt idx="2389">
                  <c:v>40838.88888888892</c:v>
                </c:pt>
                <c:pt idx="2390">
                  <c:v>40838.902777777781</c:v>
                </c:pt>
                <c:pt idx="2391">
                  <c:v>40838.916666666664</c:v>
                </c:pt>
                <c:pt idx="2392">
                  <c:v>40838.930555555562</c:v>
                </c:pt>
                <c:pt idx="2393">
                  <c:v>40838.944444444467</c:v>
                </c:pt>
                <c:pt idx="2394">
                  <c:v>40838.958333333343</c:v>
                </c:pt>
                <c:pt idx="2395">
                  <c:v>40838.972222222219</c:v>
                </c:pt>
                <c:pt idx="2396">
                  <c:v>40838.986111111109</c:v>
                </c:pt>
                <c:pt idx="2397">
                  <c:v>40839</c:v>
                </c:pt>
                <c:pt idx="2398">
                  <c:v>40839.013888888891</c:v>
                </c:pt>
                <c:pt idx="2399">
                  <c:v>40839.027777777774</c:v>
                </c:pt>
                <c:pt idx="2400">
                  <c:v>40839.041666666642</c:v>
                </c:pt>
                <c:pt idx="2401">
                  <c:v>40839.055555555562</c:v>
                </c:pt>
                <c:pt idx="2402">
                  <c:v>40839.069444444445</c:v>
                </c:pt>
                <c:pt idx="2403">
                  <c:v>40839.083333333336</c:v>
                </c:pt>
                <c:pt idx="2404">
                  <c:v>40839.097222222204</c:v>
                </c:pt>
                <c:pt idx="2405">
                  <c:v>40839.111111111088</c:v>
                </c:pt>
                <c:pt idx="2406">
                  <c:v>40839.124999999993</c:v>
                </c:pt>
                <c:pt idx="2407">
                  <c:v>40839.138888888891</c:v>
                </c:pt>
                <c:pt idx="2408">
                  <c:v>40839.152777777781</c:v>
                </c:pt>
                <c:pt idx="2409">
                  <c:v>40839.166666666642</c:v>
                </c:pt>
                <c:pt idx="2410">
                  <c:v>40839.180555555562</c:v>
                </c:pt>
                <c:pt idx="2411">
                  <c:v>40839.194444444445</c:v>
                </c:pt>
                <c:pt idx="2412">
                  <c:v>40839.208333333336</c:v>
                </c:pt>
                <c:pt idx="2413">
                  <c:v>40839.222222222204</c:v>
                </c:pt>
                <c:pt idx="2414">
                  <c:v>40839.236111111088</c:v>
                </c:pt>
                <c:pt idx="2415">
                  <c:v>40839.25</c:v>
                </c:pt>
                <c:pt idx="2416">
                  <c:v>40839.263888888876</c:v>
                </c:pt>
                <c:pt idx="2417">
                  <c:v>40839.277777777774</c:v>
                </c:pt>
                <c:pt idx="2418">
                  <c:v>40839.291666666621</c:v>
                </c:pt>
                <c:pt idx="2419">
                  <c:v>40839.305555555562</c:v>
                </c:pt>
                <c:pt idx="2420">
                  <c:v>40839.319444444467</c:v>
                </c:pt>
                <c:pt idx="2421">
                  <c:v>40839.333333333336</c:v>
                </c:pt>
                <c:pt idx="2422">
                  <c:v>40839.347222222219</c:v>
                </c:pt>
                <c:pt idx="2423">
                  <c:v>40839.361111111088</c:v>
                </c:pt>
                <c:pt idx="2424">
                  <c:v>40839.375</c:v>
                </c:pt>
                <c:pt idx="2425">
                  <c:v>40839.38888888892</c:v>
                </c:pt>
                <c:pt idx="2426">
                  <c:v>40839.402777777781</c:v>
                </c:pt>
                <c:pt idx="2427">
                  <c:v>40839.416666666664</c:v>
                </c:pt>
                <c:pt idx="2428">
                  <c:v>40839.430555555562</c:v>
                </c:pt>
                <c:pt idx="2429">
                  <c:v>40839.444444444467</c:v>
                </c:pt>
                <c:pt idx="2430">
                  <c:v>40839.458333333343</c:v>
                </c:pt>
                <c:pt idx="2431">
                  <c:v>40839.472222222219</c:v>
                </c:pt>
                <c:pt idx="2432">
                  <c:v>40839.486111111109</c:v>
                </c:pt>
                <c:pt idx="2433">
                  <c:v>40839.5</c:v>
                </c:pt>
                <c:pt idx="2434">
                  <c:v>40839.513888888891</c:v>
                </c:pt>
                <c:pt idx="2435">
                  <c:v>40839.527777777774</c:v>
                </c:pt>
                <c:pt idx="2436">
                  <c:v>40839.541666666642</c:v>
                </c:pt>
                <c:pt idx="2437">
                  <c:v>40839.555555555562</c:v>
                </c:pt>
                <c:pt idx="2438">
                  <c:v>40839.569444444445</c:v>
                </c:pt>
                <c:pt idx="2439">
                  <c:v>40839.583333333336</c:v>
                </c:pt>
                <c:pt idx="2440">
                  <c:v>40839.597222222204</c:v>
                </c:pt>
                <c:pt idx="2441">
                  <c:v>40839.611111111088</c:v>
                </c:pt>
                <c:pt idx="2442">
                  <c:v>40839.624999999993</c:v>
                </c:pt>
                <c:pt idx="2443">
                  <c:v>40839.638888888891</c:v>
                </c:pt>
                <c:pt idx="2444">
                  <c:v>40839.652777777781</c:v>
                </c:pt>
                <c:pt idx="2445">
                  <c:v>40839.666666666642</c:v>
                </c:pt>
                <c:pt idx="2446">
                  <c:v>40839.680555555562</c:v>
                </c:pt>
                <c:pt idx="2447">
                  <c:v>40839.694444444445</c:v>
                </c:pt>
                <c:pt idx="2448">
                  <c:v>40839.708333333336</c:v>
                </c:pt>
                <c:pt idx="2449">
                  <c:v>40839.722222222204</c:v>
                </c:pt>
                <c:pt idx="2450">
                  <c:v>40839.736111111088</c:v>
                </c:pt>
                <c:pt idx="2451">
                  <c:v>40839.75</c:v>
                </c:pt>
                <c:pt idx="2452">
                  <c:v>40839.763888888876</c:v>
                </c:pt>
                <c:pt idx="2453">
                  <c:v>40839.777777777774</c:v>
                </c:pt>
                <c:pt idx="2454">
                  <c:v>40839.791666666621</c:v>
                </c:pt>
                <c:pt idx="2455">
                  <c:v>40839.805555555562</c:v>
                </c:pt>
                <c:pt idx="2456">
                  <c:v>40839.819444444467</c:v>
                </c:pt>
                <c:pt idx="2457">
                  <c:v>40839.833333333336</c:v>
                </c:pt>
                <c:pt idx="2458">
                  <c:v>40839.847222222219</c:v>
                </c:pt>
                <c:pt idx="2459">
                  <c:v>40839.861111111088</c:v>
                </c:pt>
                <c:pt idx="2460">
                  <c:v>40839.875</c:v>
                </c:pt>
                <c:pt idx="2461">
                  <c:v>40839.88888888892</c:v>
                </c:pt>
                <c:pt idx="2462">
                  <c:v>40839.902777777781</c:v>
                </c:pt>
                <c:pt idx="2463">
                  <c:v>40839.916666666664</c:v>
                </c:pt>
                <c:pt idx="2464">
                  <c:v>40839.930555555562</c:v>
                </c:pt>
                <c:pt idx="2465">
                  <c:v>40839.944444444467</c:v>
                </c:pt>
                <c:pt idx="2466">
                  <c:v>40839.958333333343</c:v>
                </c:pt>
                <c:pt idx="2467">
                  <c:v>40839.972222222219</c:v>
                </c:pt>
                <c:pt idx="2468">
                  <c:v>40839.986111111109</c:v>
                </c:pt>
                <c:pt idx="2469">
                  <c:v>40840</c:v>
                </c:pt>
                <c:pt idx="2470">
                  <c:v>40840.013888888891</c:v>
                </c:pt>
                <c:pt idx="2471">
                  <c:v>40840.027777777774</c:v>
                </c:pt>
                <c:pt idx="2472">
                  <c:v>40840.041666666642</c:v>
                </c:pt>
                <c:pt idx="2473">
                  <c:v>40840.055555555562</c:v>
                </c:pt>
                <c:pt idx="2474">
                  <c:v>40840.069444444445</c:v>
                </c:pt>
                <c:pt idx="2475">
                  <c:v>40840.083333333336</c:v>
                </c:pt>
                <c:pt idx="2476">
                  <c:v>40840.097222222204</c:v>
                </c:pt>
                <c:pt idx="2477">
                  <c:v>40840.111111111088</c:v>
                </c:pt>
                <c:pt idx="2478">
                  <c:v>40840.124999999993</c:v>
                </c:pt>
                <c:pt idx="2479">
                  <c:v>40840.138888888891</c:v>
                </c:pt>
                <c:pt idx="2480">
                  <c:v>40840.152777777781</c:v>
                </c:pt>
                <c:pt idx="2481">
                  <c:v>40840.166666666642</c:v>
                </c:pt>
                <c:pt idx="2482">
                  <c:v>40840.180555555562</c:v>
                </c:pt>
                <c:pt idx="2483">
                  <c:v>40840.194444444445</c:v>
                </c:pt>
                <c:pt idx="2484">
                  <c:v>40840.208333333336</c:v>
                </c:pt>
                <c:pt idx="2485">
                  <c:v>40840.222222222204</c:v>
                </c:pt>
                <c:pt idx="2486">
                  <c:v>40840.236111111088</c:v>
                </c:pt>
                <c:pt idx="2487">
                  <c:v>40840.25</c:v>
                </c:pt>
                <c:pt idx="2488">
                  <c:v>40840.263888888876</c:v>
                </c:pt>
                <c:pt idx="2489">
                  <c:v>40840.277777777774</c:v>
                </c:pt>
                <c:pt idx="2490">
                  <c:v>40840.291666666621</c:v>
                </c:pt>
                <c:pt idx="2491">
                  <c:v>40840.305555555562</c:v>
                </c:pt>
                <c:pt idx="2492">
                  <c:v>40840.319444444467</c:v>
                </c:pt>
                <c:pt idx="2493">
                  <c:v>40840.333333333336</c:v>
                </c:pt>
                <c:pt idx="2494">
                  <c:v>40840.347222222219</c:v>
                </c:pt>
                <c:pt idx="2495">
                  <c:v>40840.361111111088</c:v>
                </c:pt>
                <c:pt idx="2496">
                  <c:v>40840.375</c:v>
                </c:pt>
                <c:pt idx="2497">
                  <c:v>40840.38888888892</c:v>
                </c:pt>
                <c:pt idx="2498">
                  <c:v>40840.402777777781</c:v>
                </c:pt>
                <c:pt idx="2499">
                  <c:v>40840.416666666664</c:v>
                </c:pt>
                <c:pt idx="2500">
                  <c:v>40840.430555555562</c:v>
                </c:pt>
                <c:pt idx="2501">
                  <c:v>40840.444444444467</c:v>
                </c:pt>
                <c:pt idx="2502">
                  <c:v>40840.458333333343</c:v>
                </c:pt>
                <c:pt idx="2503">
                  <c:v>40840.472222222219</c:v>
                </c:pt>
                <c:pt idx="2504">
                  <c:v>40840.486111111109</c:v>
                </c:pt>
                <c:pt idx="2505">
                  <c:v>40840.5</c:v>
                </c:pt>
                <c:pt idx="2506">
                  <c:v>40840.513888888891</c:v>
                </c:pt>
                <c:pt idx="2507">
                  <c:v>40840.527777777774</c:v>
                </c:pt>
                <c:pt idx="2508">
                  <c:v>40840.541666666642</c:v>
                </c:pt>
                <c:pt idx="2509">
                  <c:v>40840.555555555562</c:v>
                </c:pt>
                <c:pt idx="2510">
                  <c:v>40840.569444444445</c:v>
                </c:pt>
                <c:pt idx="2511">
                  <c:v>40840.583333333336</c:v>
                </c:pt>
                <c:pt idx="2512">
                  <c:v>40840.597222222204</c:v>
                </c:pt>
                <c:pt idx="2513">
                  <c:v>40840.611111111088</c:v>
                </c:pt>
                <c:pt idx="2514">
                  <c:v>40840.624999999993</c:v>
                </c:pt>
                <c:pt idx="2515">
                  <c:v>40840.638888888891</c:v>
                </c:pt>
                <c:pt idx="2516">
                  <c:v>40840.652777777781</c:v>
                </c:pt>
                <c:pt idx="2517">
                  <c:v>40840.666666666642</c:v>
                </c:pt>
                <c:pt idx="2518">
                  <c:v>40840.680555555562</c:v>
                </c:pt>
                <c:pt idx="2519">
                  <c:v>40840.694444444445</c:v>
                </c:pt>
                <c:pt idx="2520">
                  <c:v>40840.708333333336</c:v>
                </c:pt>
                <c:pt idx="2521">
                  <c:v>40840.722222222204</c:v>
                </c:pt>
                <c:pt idx="2522">
                  <c:v>40840.736111111088</c:v>
                </c:pt>
                <c:pt idx="2523">
                  <c:v>40840.75</c:v>
                </c:pt>
                <c:pt idx="2524">
                  <c:v>40840.763888888876</c:v>
                </c:pt>
                <c:pt idx="2525">
                  <c:v>40840.777777777774</c:v>
                </c:pt>
                <c:pt idx="2526">
                  <c:v>40840.791666666621</c:v>
                </c:pt>
                <c:pt idx="2527">
                  <c:v>40840.805555555562</c:v>
                </c:pt>
                <c:pt idx="2528">
                  <c:v>40840.819444444467</c:v>
                </c:pt>
                <c:pt idx="2529">
                  <c:v>40840.833333333336</c:v>
                </c:pt>
                <c:pt idx="2530">
                  <c:v>40840.847222222219</c:v>
                </c:pt>
                <c:pt idx="2531">
                  <c:v>40840.861111111088</c:v>
                </c:pt>
                <c:pt idx="2532">
                  <c:v>40840.875</c:v>
                </c:pt>
                <c:pt idx="2533">
                  <c:v>40840.88888888892</c:v>
                </c:pt>
                <c:pt idx="2534">
                  <c:v>40840.902777777781</c:v>
                </c:pt>
                <c:pt idx="2535">
                  <c:v>40840.916666666664</c:v>
                </c:pt>
                <c:pt idx="2536">
                  <c:v>40840.930555555562</c:v>
                </c:pt>
                <c:pt idx="2537">
                  <c:v>40840.944444444467</c:v>
                </c:pt>
                <c:pt idx="2538">
                  <c:v>40840.958333333343</c:v>
                </c:pt>
                <c:pt idx="2539">
                  <c:v>40840.972222222219</c:v>
                </c:pt>
                <c:pt idx="2540">
                  <c:v>40840.986111111109</c:v>
                </c:pt>
                <c:pt idx="2541">
                  <c:v>40841</c:v>
                </c:pt>
                <c:pt idx="2542">
                  <c:v>40841.013888888891</c:v>
                </c:pt>
                <c:pt idx="2543">
                  <c:v>40841.027777777774</c:v>
                </c:pt>
                <c:pt idx="2544">
                  <c:v>40841.041666666642</c:v>
                </c:pt>
                <c:pt idx="2545">
                  <c:v>40841.055555555562</c:v>
                </c:pt>
                <c:pt idx="2546">
                  <c:v>40841.069444444445</c:v>
                </c:pt>
                <c:pt idx="2547">
                  <c:v>40841.083333333336</c:v>
                </c:pt>
                <c:pt idx="2548">
                  <c:v>40841.097222222204</c:v>
                </c:pt>
                <c:pt idx="2549">
                  <c:v>40841.111111111088</c:v>
                </c:pt>
                <c:pt idx="2550">
                  <c:v>40841.124999999993</c:v>
                </c:pt>
                <c:pt idx="2551">
                  <c:v>40841.138888888891</c:v>
                </c:pt>
                <c:pt idx="2552">
                  <c:v>40841.152777777781</c:v>
                </c:pt>
                <c:pt idx="2553">
                  <c:v>40841.166666666642</c:v>
                </c:pt>
                <c:pt idx="2554">
                  <c:v>40841.180555555562</c:v>
                </c:pt>
                <c:pt idx="2555">
                  <c:v>40841.194444444445</c:v>
                </c:pt>
                <c:pt idx="2556">
                  <c:v>40841.208333333336</c:v>
                </c:pt>
                <c:pt idx="2557">
                  <c:v>40841.222222222204</c:v>
                </c:pt>
                <c:pt idx="2558">
                  <c:v>40841.236111111088</c:v>
                </c:pt>
                <c:pt idx="2559">
                  <c:v>40841.25</c:v>
                </c:pt>
                <c:pt idx="2560">
                  <c:v>40841.263888888876</c:v>
                </c:pt>
                <c:pt idx="2561">
                  <c:v>40841.277777777774</c:v>
                </c:pt>
                <c:pt idx="2562">
                  <c:v>40841.291666666621</c:v>
                </c:pt>
                <c:pt idx="2563">
                  <c:v>40841.305555555562</c:v>
                </c:pt>
                <c:pt idx="2564">
                  <c:v>40841.319444444467</c:v>
                </c:pt>
                <c:pt idx="2565">
                  <c:v>40841.333333333336</c:v>
                </c:pt>
                <c:pt idx="2566">
                  <c:v>40841.347222222219</c:v>
                </c:pt>
                <c:pt idx="2567">
                  <c:v>40841.361111111088</c:v>
                </c:pt>
                <c:pt idx="2568">
                  <c:v>40841.375</c:v>
                </c:pt>
                <c:pt idx="2569">
                  <c:v>40841.38888888892</c:v>
                </c:pt>
                <c:pt idx="2570">
                  <c:v>40841.402777777781</c:v>
                </c:pt>
                <c:pt idx="2571">
                  <c:v>40841.416666666664</c:v>
                </c:pt>
                <c:pt idx="2572">
                  <c:v>40841.430555555562</c:v>
                </c:pt>
                <c:pt idx="2573">
                  <c:v>40841.444444444467</c:v>
                </c:pt>
                <c:pt idx="2574">
                  <c:v>40841.458333333343</c:v>
                </c:pt>
                <c:pt idx="2575">
                  <c:v>40841.472222222219</c:v>
                </c:pt>
                <c:pt idx="2576">
                  <c:v>40841.486111111109</c:v>
                </c:pt>
                <c:pt idx="2577">
                  <c:v>40841.5</c:v>
                </c:pt>
                <c:pt idx="2578">
                  <c:v>40841.513888888891</c:v>
                </c:pt>
                <c:pt idx="2579">
                  <c:v>40841.527777777774</c:v>
                </c:pt>
                <c:pt idx="2580">
                  <c:v>40841.541666666642</c:v>
                </c:pt>
                <c:pt idx="2581">
                  <c:v>40841.555555555562</c:v>
                </c:pt>
                <c:pt idx="2582">
                  <c:v>40841.569444444445</c:v>
                </c:pt>
                <c:pt idx="2583">
                  <c:v>40841.583333333336</c:v>
                </c:pt>
                <c:pt idx="2584">
                  <c:v>40841.597222222204</c:v>
                </c:pt>
                <c:pt idx="2585">
                  <c:v>40841.611111111088</c:v>
                </c:pt>
                <c:pt idx="2586">
                  <c:v>40841.624999999993</c:v>
                </c:pt>
                <c:pt idx="2587">
                  <c:v>40841.638888888891</c:v>
                </c:pt>
                <c:pt idx="2588">
                  <c:v>40841.652777777781</c:v>
                </c:pt>
                <c:pt idx="2589">
                  <c:v>40841.666666666642</c:v>
                </c:pt>
                <c:pt idx="2590">
                  <c:v>40841.680555555562</c:v>
                </c:pt>
                <c:pt idx="2591">
                  <c:v>40841.694444444445</c:v>
                </c:pt>
                <c:pt idx="2592">
                  <c:v>40841.708333333336</c:v>
                </c:pt>
                <c:pt idx="2593">
                  <c:v>40841.722222222204</c:v>
                </c:pt>
                <c:pt idx="2594">
                  <c:v>40841.736111111088</c:v>
                </c:pt>
                <c:pt idx="2595">
                  <c:v>40841.75</c:v>
                </c:pt>
                <c:pt idx="2596">
                  <c:v>40841.763888888876</c:v>
                </c:pt>
                <c:pt idx="2597">
                  <c:v>40841.777777777774</c:v>
                </c:pt>
                <c:pt idx="2598">
                  <c:v>40841.791666666621</c:v>
                </c:pt>
                <c:pt idx="2599">
                  <c:v>40841.805555555562</c:v>
                </c:pt>
                <c:pt idx="2600">
                  <c:v>40841.819444444467</c:v>
                </c:pt>
                <c:pt idx="2601">
                  <c:v>40841.833333333336</c:v>
                </c:pt>
                <c:pt idx="2602">
                  <c:v>40841.847222222219</c:v>
                </c:pt>
                <c:pt idx="2603">
                  <c:v>40841.861111111088</c:v>
                </c:pt>
                <c:pt idx="2604">
                  <c:v>40841.875</c:v>
                </c:pt>
                <c:pt idx="2605">
                  <c:v>40841.88888888892</c:v>
                </c:pt>
                <c:pt idx="2606">
                  <c:v>40841.902777777781</c:v>
                </c:pt>
                <c:pt idx="2607">
                  <c:v>40841.916666666664</c:v>
                </c:pt>
                <c:pt idx="2608">
                  <c:v>40841.930555555562</c:v>
                </c:pt>
                <c:pt idx="2609">
                  <c:v>40841.944444444467</c:v>
                </c:pt>
                <c:pt idx="2610">
                  <c:v>40841.958333333343</c:v>
                </c:pt>
                <c:pt idx="2611">
                  <c:v>40841.972222222219</c:v>
                </c:pt>
                <c:pt idx="2612">
                  <c:v>40841.986111111109</c:v>
                </c:pt>
                <c:pt idx="2613">
                  <c:v>40842</c:v>
                </c:pt>
                <c:pt idx="2614">
                  <c:v>40842.013888888891</c:v>
                </c:pt>
                <c:pt idx="2615">
                  <c:v>40842.027777777774</c:v>
                </c:pt>
                <c:pt idx="2616">
                  <c:v>40842.041666666642</c:v>
                </c:pt>
                <c:pt idx="2617">
                  <c:v>40842.055555555562</c:v>
                </c:pt>
                <c:pt idx="2618">
                  <c:v>40842.069444444445</c:v>
                </c:pt>
                <c:pt idx="2619">
                  <c:v>40842.083333333336</c:v>
                </c:pt>
                <c:pt idx="2620">
                  <c:v>40842.097222222204</c:v>
                </c:pt>
                <c:pt idx="2621">
                  <c:v>40842.111111111088</c:v>
                </c:pt>
                <c:pt idx="2622">
                  <c:v>40842.124999999993</c:v>
                </c:pt>
                <c:pt idx="2623">
                  <c:v>40842.138888888891</c:v>
                </c:pt>
                <c:pt idx="2624">
                  <c:v>40842.152777777781</c:v>
                </c:pt>
                <c:pt idx="2625">
                  <c:v>40842.166666666642</c:v>
                </c:pt>
                <c:pt idx="2626">
                  <c:v>40842.180555555562</c:v>
                </c:pt>
                <c:pt idx="2627">
                  <c:v>40842.194444444445</c:v>
                </c:pt>
                <c:pt idx="2628">
                  <c:v>40842.208333333336</c:v>
                </c:pt>
                <c:pt idx="2629">
                  <c:v>40842.222222222204</c:v>
                </c:pt>
                <c:pt idx="2630">
                  <c:v>40842.236111111088</c:v>
                </c:pt>
                <c:pt idx="2631">
                  <c:v>40842.25</c:v>
                </c:pt>
                <c:pt idx="2632">
                  <c:v>40842.263888888876</c:v>
                </c:pt>
                <c:pt idx="2633">
                  <c:v>40842.277777777774</c:v>
                </c:pt>
                <c:pt idx="2634">
                  <c:v>40842.291666666621</c:v>
                </c:pt>
                <c:pt idx="2635">
                  <c:v>40842.305555555562</c:v>
                </c:pt>
                <c:pt idx="2636">
                  <c:v>40842.319444444467</c:v>
                </c:pt>
                <c:pt idx="2637">
                  <c:v>40842.333333333336</c:v>
                </c:pt>
                <c:pt idx="2638">
                  <c:v>40842.347222222219</c:v>
                </c:pt>
                <c:pt idx="2639">
                  <c:v>40842.361111111088</c:v>
                </c:pt>
                <c:pt idx="2640">
                  <c:v>40842.375</c:v>
                </c:pt>
                <c:pt idx="2641">
                  <c:v>40842.38888888892</c:v>
                </c:pt>
                <c:pt idx="2642">
                  <c:v>40842.402777777781</c:v>
                </c:pt>
                <c:pt idx="2643">
                  <c:v>40842.416666666664</c:v>
                </c:pt>
                <c:pt idx="2644">
                  <c:v>40842.430555555562</c:v>
                </c:pt>
                <c:pt idx="2645">
                  <c:v>40842.444444444467</c:v>
                </c:pt>
                <c:pt idx="2646">
                  <c:v>40842.458333333343</c:v>
                </c:pt>
                <c:pt idx="2647">
                  <c:v>40842.472222222219</c:v>
                </c:pt>
                <c:pt idx="2648">
                  <c:v>40842.486111111109</c:v>
                </c:pt>
                <c:pt idx="2649">
                  <c:v>40842.5</c:v>
                </c:pt>
                <c:pt idx="2650">
                  <c:v>40842.513888888891</c:v>
                </c:pt>
                <c:pt idx="2651">
                  <c:v>40842.527777777774</c:v>
                </c:pt>
                <c:pt idx="2652">
                  <c:v>40842.541666666642</c:v>
                </c:pt>
                <c:pt idx="2653">
                  <c:v>40842.555555555562</c:v>
                </c:pt>
                <c:pt idx="2654">
                  <c:v>40842.569444444445</c:v>
                </c:pt>
                <c:pt idx="2655">
                  <c:v>40842.583333333336</c:v>
                </c:pt>
                <c:pt idx="2656">
                  <c:v>40842.597222222204</c:v>
                </c:pt>
                <c:pt idx="2657">
                  <c:v>40842.611111111088</c:v>
                </c:pt>
                <c:pt idx="2658">
                  <c:v>40842.624999999993</c:v>
                </c:pt>
                <c:pt idx="2659">
                  <c:v>40842.638888888891</c:v>
                </c:pt>
                <c:pt idx="2660">
                  <c:v>40842.652777777781</c:v>
                </c:pt>
                <c:pt idx="2661">
                  <c:v>40842.666666666642</c:v>
                </c:pt>
                <c:pt idx="2662">
                  <c:v>40842.680555555562</c:v>
                </c:pt>
                <c:pt idx="2663">
                  <c:v>40842.694444444445</c:v>
                </c:pt>
                <c:pt idx="2664">
                  <c:v>40842.708333333336</c:v>
                </c:pt>
                <c:pt idx="2665">
                  <c:v>40842.722222222204</c:v>
                </c:pt>
                <c:pt idx="2666">
                  <c:v>40842.736111111088</c:v>
                </c:pt>
                <c:pt idx="2667">
                  <c:v>40842.75</c:v>
                </c:pt>
                <c:pt idx="2668">
                  <c:v>40842.763888888876</c:v>
                </c:pt>
                <c:pt idx="2669">
                  <c:v>40842.777777777774</c:v>
                </c:pt>
                <c:pt idx="2670">
                  <c:v>40842.791666666621</c:v>
                </c:pt>
                <c:pt idx="2671">
                  <c:v>40842.805555555562</c:v>
                </c:pt>
                <c:pt idx="2672">
                  <c:v>40842.819444444467</c:v>
                </c:pt>
                <c:pt idx="2673">
                  <c:v>40842.833333333336</c:v>
                </c:pt>
                <c:pt idx="2674">
                  <c:v>40842.847222222219</c:v>
                </c:pt>
                <c:pt idx="2675">
                  <c:v>40842.861111111088</c:v>
                </c:pt>
                <c:pt idx="2676">
                  <c:v>40842.875</c:v>
                </c:pt>
                <c:pt idx="2677">
                  <c:v>40842.88888888892</c:v>
                </c:pt>
                <c:pt idx="2678">
                  <c:v>40842.902777777781</c:v>
                </c:pt>
                <c:pt idx="2679">
                  <c:v>40842.916666666664</c:v>
                </c:pt>
                <c:pt idx="2680">
                  <c:v>40842.930555555562</c:v>
                </c:pt>
                <c:pt idx="2681">
                  <c:v>40842.944444444467</c:v>
                </c:pt>
                <c:pt idx="2682">
                  <c:v>40842.958333333343</c:v>
                </c:pt>
                <c:pt idx="2683">
                  <c:v>40842.972222222219</c:v>
                </c:pt>
                <c:pt idx="2684">
                  <c:v>40842.986111111109</c:v>
                </c:pt>
                <c:pt idx="2685">
                  <c:v>40843</c:v>
                </c:pt>
                <c:pt idx="2686">
                  <c:v>40843.013888888891</c:v>
                </c:pt>
                <c:pt idx="2687">
                  <c:v>40843.027777777774</c:v>
                </c:pt>
                <c:pt idx="2688">
                  <c:v>40843.041666666642</c:v>
                </c:pt>
                <c:pt idx="2689">
                  <c:v>40843.055555555562</c:v>
                </c:pt>
                <c:pt idx="2690">
                  <c:v>40843.069444444445</c:v>
                </c:pt>
                <c:pt idx="2691">
                  <c:v>40843.083333333336</c:v>
                </c:pt>
                <c:pt idx="2692">
                  <c:v>40843.097222222204</c:v>
                </c:pt>
                <c:pt idx="2693">
                  <c:v>40843.111111111088</c:v>
                </c:pt>
                <c:pt idx="2694">
                  <c:v>40843.124999999993</c:v>
                </c:pt>
                <c:pt idx="2695">
                  <c:v>40843.138888888891</c:v>
                </c:pt>
                <c:pt idx="2696">
                  <c:v>40843.152777777781</c:v>
                </c:pt>
                <c:pt idx="2697">
                  <c:v>40843.166666666642</c:v>
                </c:pt>
                <c:pt idx="2698">
                  <c:v>40843.180555555562</c:v>
                </c:pt>
                <c:pt idx="2699">
                  <c:v>40843.194444444445</c:v>
                </c:pt>
                <c:pt idx="2700">
                  <c:v>40843.208333333336</c:v>
                </c:pt>
                <c:pt idx="2701">
                  <c:v>40843.222222222204</c:v>
                </c:pt>
                <c:pt idx="2702">
                  <c:v>40843.236111111088</c:v>
                </c:pt>
                <c:pt idx="2703">
                  <c:v>40843.25</c:v>
                </c:pt>
                <c:pt idx="2704">
                  <c:v>40843.263888888876</c:v>
                </c:pt>
                <c:pt idx="2705">
                  <c:v>40843.277777777774</c:v>
                </c:pt>
                <c:pt idx="2706">
                  <c:v>40843.291666666621</c:v>
                </c:pt>
                <c:pt idx="2707">
                  <c:v>40843.305555555562</c:v>
                </c:pt>
                <c:pt idx="2708">
                  <c:v>40843.319444444467</c:v>
                </c:pt>
                <c:pt idx="2709">
                  <c:v>40843.333333333336</c:v>
                </c:pt>
                <c:pt idx="2710">
                  <c:v>40843.347222222219</c:v>
                </c:pt>
                <c:pt idx="2711">
                  <c:v>40843.361111111088</c:v>
                </c:pt>
                <c:pt idx="2712">
                  <c:v>40843.375</c:v>
                </c:pt>
                <c:pt idx="2713">
                  <c:v>40843.38888888892</c:v>
                </c:pt>
                <c:pt idx="2714">
                  <c:v>40843.402777777781</c:v>
                </c:pt>
                <c:pt idx="2715">
                  <c:v>40843.416666666664</c:v>
                </c:pt>
                <c:pt idx="2716">
                  <c:v>40843.430555555562</c:v>
                </c:pt>
                <c:pt idx="2717">
                  <c:v>40843.444444444467</c:v>
                </c:pt>
                <c:pt idx="2718">
                  <c:v>40843.458333333343</c:v>
                </c:pt>
                <c:pt idx="2719">
                  <c:v>40843.472222222219</c:v>
                </c:pt>
                <c:pt idx="2720">
                  <c:v>40843.486111111109</c:v>
                </c:pt>
                <c:pt idx="2721">
                  <c:v>40843.5</c:v>
                </c:pt>
                <c:pt idx="2722">
                  <c:v>40843.513888888891</c:v>
                </c:pt>
                <c:pt idx="2723">
                  <c:v>40843.527777777774</c:v>
                </c:pt>
                <c:pt idx="2724">
                  <c:v>40843.541666666642</c:v>
                </c:pt>
                <c:pt idx="2725">
                  <c:v>40843.555555555562</c:v>
                </c:pt>
                <c:pt idx="2726">
                  <c:v>40843.569444444445</c:v>
                </c:pt>
                <c:pt idx="2727">
                  <c:v>40843.583333333336</c:v>
                </c:pt>
                <c:pt idx="2728">
                  <c:v>40843.597222222204</c:v>
                </c:pt>
                <c:pt idx="2729">
                  <c:v>40843.611111111088</c:v>
                </c:pt>
                <c:pt idx="2730">
                  <c:v>40843.624999999993</c:v>
                </c:pt>
                <c:pt idx="2731">
                  <c:v>40843.638888888891</c:v>
                </c:pt>
                <c:pt idx="2732">
                  <c:v>40843.652777777781</c:v>
                </c:pt>
                <c:pt idx="2733">
                  <c:v>40843.666666666642</c:v>
                </c:pt>
                <c:pt idx="2734">
                  <c:v>40843.680555555562</c:v>
                </c:pt>
                <c:pt idx="2735">
                  <c:v>40843.694444444445</c:v>
                </c:pt>
                <c:pt idx="2736">
                  <c:v>40843.708333333336</c:v>
                </c:pt>
                <c:pt idx="2737">
                  <c:v>40843.722222222204</c:v>
                </c:pt>
                <c:pt idx="2738">
                  <c:v>40843.736111111088</c:v>
                </c:pt>
                <c:pt idx="2739">
                  <c:v>40843.75</c:v>
                </c:pt>
                <c:pt idx="2740">
                  <c:v>40843.763888888876</c:v>
                </c:pt>
                <c:pt idx="2741">
                  <c:v>40843.777777777774</c:v>
                </c:pt>
                <c:pt idx="2742">
                  <c:v>40843.791666666621</c:v>
                </c:pt>
                <c:pt idx="2743">
                  <c:v>40843.805555555562</c:v>
                </c:pt>
                <c:pt idx="2744">
                  <c:v>40843.819444444467</c:v>
                </c:pt>
                <c:pt idx="2745">
                  <c:v>40843.833333333336</c:v>
                </c:pt>
                <c:pt idx="2746">
                  <c:v>40843.847222222219</c:v>
                </c:pt>
                <c:pt idx="2747">
                  <c:v>40843.861111111088</c:v>
                </c:pt>
                <c:pt idx="2748">
                  <c:v>40843.875</c:v>
                </c:pt>
                <c:pt idx="2749">
                  <c:v>40843.88888888892</c:v>
                </c:pt>
                <c:pt idx="2750">
                  <c:v>40843.902777777781</c:v>
                </c:pt>
                <c:pt idx="2751">
                  <c:v>40843.916666666664</c:v>
                </c:pt>
                <c:pt idx="2752">
                  <c:v>40843.930555555562</c:v>
                </c:pt>
                <c:pt idx="2753">
                  <c:v>40843.944444444467</c:v>
                </c:pt>
                <c:pt idx="2754">
                  <c:v>40843.958333333343</c:v>
                </c:pt>
                <c:pt idx="2755">
                  <c:v>40843.972222222219</c:v>
                </c:pt>
                <c:pt idx="2756">
                  <c:v>40843.986111111109</c:v>
                </c:pt>
                <c:pt idx="2757">
                  <c:v>40844</c:v>
                </c:pt>
                <c:pt idx="2758">
                  <c:v>40844.013888888891</c:v>
                </c:pt>
                <c:pt idx="2759">
                  <c:v>40844.027777777774</c:v>
                </c:pt>
                <c:pt idx="2760">
                  <c:v>40844.041666666642</c:v>
                </c:pt>
                <c:pt idx="2761">
                  <c:v>40844.055555555562</c:v>
                </c:pt>
                <c:pt idx="2762">
                  <c:v>40844.069444444445</c:v>
                </c:pt>
                <c:pt idx="2763">
                  <c:v>40844.083333333336</c:v>
                </c:pt>
                <c:pt idx="2764">
                  <c:v>40844.097222222204</c:v>
                </c:pt>
                <c:pt idx="2765">
                  <c:v>40844.111111111088</c:v>
                </c:pt>
                <c:pt idx="2766">
                  <c:v>40844.124999999993</c:v>
                </c:pt>
                <c:pt idx="2767">
                  <c:v>40844.138888888891</c:v>
                </c:pt>
                <c:pt idx="2768">
                  <c:v>40844.152777777781</c:v>
                </c:pt>
                <c:pt idx="2769">
                  <c:v>40844.166666666642</c:v>
                </c:pt>
                <c:pt idx="2770">
                  <c:v>40844.180555555562</c:v>
                </c:pt>
                <c:pt idx="2771">
                  <c:v>40844.194444444445</c:v>
                </c:pt>
                <c:pt idx="2772">
                  <c:v>40844.208333333336</c:v>
                </c:pt>
                <c:pt idx="2773">
                  <c:v>40844.222222222204</c:v>
                </c:pt>
                <c:pt idx="2774">
                  <c:v>40844.236111111088</c:v>
                </c:pt>
                <c:pt idx="2775">
                  <c:v>40844.25</c:v>
                </c:pt>
                <c:pt idx="2776">
                  <c:v>40844.263888888876</c:v>
                </c:pt>
                <c:pt idx="2777">
                  <c:v>40844.277777777774</c:v>
                </c:pt>
                <c:pt idx="2778">
                  <c:v>40844.291666666621</c:v>
                </c:pt>
                <c:pt idx="2779">
                  <c:v>40844.305555555562</c:v>
                </c:pt>
                <c:pt idx="2780">
                  <c:v>40844.319444444467</c:v>
                </c:pt>
                <c:pt idx="2781">
                  <c:v>40844.333333333336</c:v>
                </c:pt>
                <c:pt idx="2782">
                  <c:v>40844.347222222219</c:v>
                </c:pt>
                <c:pt idx="2783">
                  <c:v>40844.361111111088</c:v>
                </c:pt>
                <c:pt idx="2784">
                  <c:v>40844.375</c:v>
                </c:pt>
                <c:pt idx="2785">
                  <c:v>40844.38888888892</c:v>
                </c:pt>
                <c:pt idx="2786">
                  <c:v>40844.402777777781</c:v>
                </c:pt>
                <c:pt idx="2787">
                  <c:v>40844.416666666664</c:v>
                </c:pt>
                <c:pt idx="2788">
                  <c:v>40844.430555555562</c:v>
                </c:pt>
                <c:pt idx="2789">
                  <c:v>40844.444444444467</c:v>
                </c:pt>
                <c:pt idx="2790">
                  <c:v>40844.458333333343</c:v>
                </c:pt>
                <c:pt idx="2791">
                  <c:v>40844.472222222219</c:v>
                </c:pt>
                <c:pt idx="2792">
                  <c:v>40844.486111111109</c:v>
                </c:pt>
                <c:pt idx="2793">
                  <c:v>40844.5</c:v>
                </c:pt>
                <c:pt idx="2794">
                  <c:v>40844.513888888891</c:v>
                </c:pt>
                <c:pt idx="2795">
                  <c:v>40844.527777777774</c:v>
                </c:pt>
                <c:pt idx="2796">
                  <c:v>40844.541666666642</c:v>
                </c:pt>
                <c:pt idx="2797">
                  <c:v>40844.555555555562</c:v>
                </c:pt>
                <c:pt idx="2798">
                  <c:v>40844.569444444445</c:v>
                </c:pt>
                <c:pt idx="2799">
                  <c:v>40844.583333333336</c:v>
                </c:pt>
                <c:pt idx="2800">
                  <c:v>40844.597222222204</c:v>
                </c:pt>
                <c:pt idx="2801">
                  <c:v>40844.611111111088</c:v>
                </c:pt>
                <c:pt idx="2802">
                  <c:v>40844.624999999993</c:v>
                </c:pt>
                <c:pt idx="2803">
                  <c:v>40844.638888888891</c:v>
                </c:pt>
                <c:pt idx="2804">
                  <c:v>40844.652777777781</c:v>
                </c:pt>
                <c:pt idx="2805">
                  <c:v>40844.666666666642</c:v>
                </c:pt>
                <c:pt idx="2806">
                  <c:v>40844.680555555562</c:v>
                </c:pt>
                <c:pt idx="2807">
                  <c:v>40844.694444444445</c:v>
                </c:pt>
                <c:pt idx="2808">
                  <c:v>40844.708333333336</c:v>
                </c:pt>
                <c:pt idx="2809">
                  <c:v>40844.722222222204</c:v>
                </c:pt>
                <c:pt idx="2810">
                  <c:v>40844.736111111088</c:v>
                </c:pt>
                <c:pt idx="2811">
                  <c:v>40844.75</c:v>
                </c:pt>
                <c:pt idx="2812">
                  <c:v>40844.763888888876</c:v>
                </c:pt>
                <c:pt idx="2813">
                  <c:v>40844.777777777774</c:v>
                </c:pt>
                <c:pt idx="2814">
                  <c:v>40844.791666666621</c:v>
                </c:pt>
                <c:pt idx="2815">
                  <c:v>40844.805555555562</c:v>
                </c:pt>
                <c:pt idx="2816">
                  <c:v>40844.819444444467</c:v>
                </c:pt>
                <c:pt idx="2817">
                  <c:v>40844.833333333336</c:v>
                </c:pt>
                <c:pt idx="2818">
                  <c:v>40844.847222222219</c:v>
                </c:pt>
                <c:pt idx="2819">
                  <c:v>40844.861111111088</c:v>
                </c:pt>
                <c:pt idx="2820">
                  <c:v>40844.875</c:v>
                </c:pt>
                <c:pt idx="2821">
                  <c:v>40844.88888888892</c:v>
                </c:pt>
                <c:pt idx="2822">
                  <c:v>40844.902777777781</c:v>
                </c:pt>
                <c:pt idx="2823">
                  <c:v>40844.916666666664</c:v>
                </c:pt>
                <c:pt idx="2824">
                  <c:v>40844.930555555562</c:v>
                </c:pt>
                <c:pt idx="2825">
                  <c:v>40844.944444444467</c:v>
                </c:pt>
                <c:pt idx="2826">
                  <c:v>40844.958333333343</c:v>
                </c:pt>
                <c:pt idx="2827">
                  <c:v>40844.972222222219</c:v>
                </c:pt>
                <c:pt idx="2828">
                  <c:v>40844.986111111109</c:v>
                </c:pt>
                <c:pt idx="2829">
                  <c:v>40845</c:v>
                </c:pt>
                <c:pt idx="2830">
                  <c:v>40845.013888888891</c:v>
                </c:pt>
                <c:pt idx="2831">
                  <c:v>40845.027777777774</c:v>
                </c:pt>
                <c:pt idx="2832">
                  <c:v>40845.041666666642</c:v>
                </c:pt>
                <c:pt idx="2833">
                  <c:v>40845.055555555562</c:v>
                </c:pt>
                <c:pt idx="2834">
                  <c:v>40845.069444444445</c:v>
                </c:pt>
                <c:pt idx="2835">
                  <c:v>40845.083333333336</c:v>
                </c:pt>
                <c:pt idx="2836">
                  <c:v>40845.097222222204</c:v>
                </c:pt>
                <c:pt idx="2837">
                  <c:v>40845.111111111088</c:v>
                </c:pt>
                <c:pt idx="2838">
                  <c:v>40845.124999999993</c:v>
                </c:pt>
                <c:pt idx="2839">
                  <c:v>40845.138888888891</c:v>
                </c:pt>
                <c:pt idx="2840">
                  <c:v>40845.152777777781</c:v>
                </c:pt>
                <c:pt idx="2841">
                  <c:v>40845.166666666642</c:v>
                </c:pt>
                <c:pt idx="2842">
                  <c:v>40845.180555555562</c:v>
                </c:pt>
                <c:pt idx="2843">
                  <c:v>40845.194444444445</c:v>
                </c:pt>
                <c:pt idx="2844">
                  <c:v>40845.208333333336</c:v>
                </c:pt>
                <c:pt idx="2845">
                  <c:v>40845.222222222204</c:v>
                </c:pt>
                <c:pt idx="2846">
                  <c:v>40845.236111111088</c:v>
                </c:pt>
                <c:pt idx="2847">
                  <c:v>40845.25</c:v>
                </c:pt>
                <c:pt idx="2848">
                  <c:v>40845.263888888876</c:v>
                </c:pt>
                <c:pt idx="2849">
                  <c:v>40845.277777777774</c:v>
                </c:pt>
                <c:pt idx="2850">
                  <c:v>40845.291666666621</c:v>
                </c:pt>
                <c:pt idx="2851">
                  <c:v>40845.305555555562</c:v>
                </c:pt>
                <c:pt idx="2852">
                  <c:v>40845.319444444467</c:v>
                </c:pt>
                <c:pt idx="2853">
                  <c:v>40845.333333333336</c:v>
                </c:pt>
                <c:pt idx="2854">
                  <c:v>40845.347222222219</c:v>
                </c:pt>
                <c:pt idx="2855">
                  <c:v>40845.361111111088</c:v>
                </c:pt>
                <c:pt idx="2856">
                  <c:v>40845.375</c:v>
                </c:pt>
                <c:pt idx="2857">
                  <c:v>40845.38888888892</c:v>
                </c:pt>
                <c:pt idx="2858">
                  <c:v>40845.402777777781</c:v>
                </c:pt>
                <c:pt idx="2859">
                  <c:v>40845.416666666664</c:v>
                </c:pt>
                <c:pt idx="2860">
                  <c:v>40845.430555555562</c:v>
                </c:pt>
                <c:pt idx="2861">
                  <c:v>40845.444444444467</c:v>
                </c:pt>
                <c:pt idx="2862">
                  <c:v>40845.458333333343</c:v>
                </c:pt>
                <c:pt idx="2863">
                  <c:v>40845.472222222219</c:v>
                </c:pt>
                <c:pt idx="2864">
                  <c:v>40845.486111111109</c:v>
                </c:pt>
                <c:pt idx="2865">
                  <c:v>40845.5</c:v>
                </c:pt>
                <c:pt idx="2866">
                  <c:v>40845.513888888891</c:v>
                </c:pt>
                <c:pt idx="2867">
                  <c:v>40845.527777777774</c:v>
                </c:pt>
                <c:pt idx="2868">
                  <c:v>40845.541666666642</c:v>
                </c:pt>
                <c:pt idx="2869">
                  <c:v>40845.555555555562</c:v>
                </c:pt>
                <c:pt idx="2870">
                  <c:v>40845.569444444445</c:v>
                </c:pt>
                <c:pt idx="2871">
                  <c:v>40845.583333333336</c:v>
                </c:pt>
                <c:pt idx="2872">
                  <c:v>40845.597222222204</c:v>
                </c:pt>
                <c:pt idx="2873">
                  <c:v>40845.611111111088</c:v>
                </c:pt>
                <c:pt idx="2874">
                  <c:v>40845.624999999993</c:v>
                </c:pt>
                <c:pt idx="2875">
                  <c:v>40845.638888888891</c:v>
                </c:pt>
                <c:pt idx="2876">
                  <c:v>40845.652777777781</c:v>
                </c:pt>
                <c:pt idx="2877">
                  <c:v>40845.666666666642</c:v>
                </c:pt>
                <c:pt idx="2878">
                  <c:v>40845.680555555562</c:v>
                </c:pt>
                <c:pt idx="2879">
                  <c:v>40845.694444444445</c:v>
                </c:pt>
                <c:pt idx="2880">
                  <c:v>40845.708333333336</c:v>
                </c:pt>
                <c:pt idx="2881">
                  <c:v>40845.722222222204</c:v>
                </c:pt>
                <c:pt idx="2882">
                  <c:v>40845.736111111088</c:v>
                </c:pt>
                <c:pt idx="2883">
                  <c:v>40845.75</c:v>
                </c:pt>
                <c:pt idx="2884">
                  <c:v>40845.763888888876</c:v>
                </c:pt>
                <c:pt idx="2885">
                  <c:v>40845.777777777774</c:v>
                </c:pt>
                <c:pt idx="2886">
                  <c:v>40845.791666666621</c:v>
                </c:pt>
                <c:pt idx="2887">
                  <c:v>40845.805555555562</c:v>
                </c:pt>
                <c:pt idx="2888">
                  <c:v>40845.819444444467</c:v>
                </c:pt>
                <c:pt idx="2889">
                  <c:v>40845.833333333336</c:v>
                </c:pt>
                <c:pt idx="2890">
                  <c:v>40845.847222222219</c:v>
                </c:pt>
                <c:pt idx="2891">
                  <c:v>40845.861111111088</c:v>
                </c:pt>
                <c:pt idx="2892">
                  <c:v>40845.875</c:v>
                </c:pt>
                <c:pt idx="2893">
                  <c:v>40845.88888888892</c:v>
                </c:pt>
                <c:pt idx="2894">
                  <c:v>40845.902777777781</c:v>
                </c:pt>
                <c:pt idx="2895">
                  <c:v>40845.916666666664</c:v>
                </c:pt>
                <c:pt idx="2896">
                  <c:v>40845.930555555562</c:v>
                </c:pt>
                <c:pt idx="2897">
                  <c:v>40845.944444444467</c:v>
                </c:pt>
                <c:pt idx="2898">
                  <c:v>40845.958333333343</c:v>
                </c:pt>
                <c:pt idx="2899">
                  <c:v>40845.972222222219</c:v>
                </c:pt>
                <c:pt idx="2900">
                  <c:v>40845.986111111109</c:v>
                </c:pt>
                <c:pt idx="2901">
                  <c:v>40846</c:v>
                </c:pt>
                <c:pt idx="2902">
                  <c:v>40846.013888888891</c:v>
                </c:pt>
                <c:pt idx="2903">
                  <c:v>40846.027777777774</c:v>
                </c:pt>
                <c:pt idx="2904">
                  <c:v>40846.041666666642</c:v>
                </c:pt>
                <c:pt idx="2905">
                  <c:v>40846.055555555562</c:v>
                </c:pt>
                <c:pt idx="2906">
                  <c:v>40846.069444444445</c:v>
                </c:pt>
                <c:pt idx="2907">
                  <c:v>40846.083333333336</c:v>
                </c:pt>
                <c:pt idx="2908">
                  <c:v>40846.097222222204</c:v>
                </c:pt>
                <c:pt idx="2909">
                  <c:v>40846.111111111088</c:v>
                </c:pt>
                <c:pt idx="2910">
                  <c:v>40846.124999999993</c:v>
                </c:pt>
                <c:pt idx="2911">
                  <c:v>40846.138888888891</c:v>
                </c:pt>
                <c:pt idx="2912">
                  <c:v>40846.152777777781</c:v>
                </c:pt>
                <c:pt idx="2913">
                  <c:v>40846.166666666642</c:v>
                </c:pt>
                <c:pt idx="2914">
                  <c:v>40846.180555555562</c:v>
                </c:pt>
                <c:pt idx="2915">
                  <c:v>40846.194444444445</c:v>
                </c:pt>
                <c:pt idx="2916">
                  <c:v>40846.208333333336</c:v>
                </c:pt>
                <c:pt idx="2917">
                  <c:v>40846.222222222204</c:v>
                </c:pt>
                <c:pt idx="2918">
                  <c:v>40846.236111111088</c:v>
                </c:pt>
                <c:pt idx="2919">
                  <c:v>40846.25</c:v>
                </c:pt>
                <c:pt idx="2920">
                  <c:v>40846.263888888876</c:v>
                </c:pt>
                <c:pt idx="2921">
                  <c:v>40846.277777777774</c:v>
                </c:pt>
                <c:pt idx="2922">
                  <c:v>40846.291666666621</c:v>
                </c:pt>
                <c:pt idx="2923">
                  <c:v>40846.305555555562</c:v>
                </c:pt>
                <c:pt idx="2924">
                  <c:v>40846.319444444467</c:v>
                </c:pt>
                <c:pt idx="2925">
                  <c:v>40846.333333333336</c:v>
                </c:pt>
                <c:pt idx="2926">
                  <c:v>40846.347222222219</c:v>
                </c:pt>
                <c:pt idx="2927">
                  <c:v>40846.361111111088</c:v>
                </c:pt>
                <c:pt idx="2928">
                  <c:v>40846.375</c:v>
                </c:pt>
                <c:pt idx="2929">
                  <c:v>40846.38888888892</c:v>
                </c:pt>
                <c:pt idx="2930">
                  <c:v>40846.402777777781</c:v>
                </c:pt>
                <c:pt idx="2931">
                  <c:v>40846.416666666664</c:v>
                </c:pt>
                <c:pt idx="2932">
                  <c:v>40846.430555555562</c:v>
                </c:pt>
                <c:pt idx="2933">
                  <c:v>40846.444444444467</c:v>
                </c:pt>
                <c:pt idx="2934">
                  <c:v>40846.458333333343</c:v>
                </c:pt>
                <c:pt idx="2935">
                  <c:v>40846.472222222219</c:v>
                </c:pt>
                <c:pt idx="2936">
                  <c:v>40846.486111111109</c:v>
                </c:pt>
                <c:pt idx="2937">
                  <c:v>40846.5</c:v>
                </c:pt>
                <c:pt idx="2938">
                  <c:v>40846.513888888891</c:v>
                </c:pt>
                <c:pt idx="2939">
                  <c:v>40846.527777777774</c:v>
                </c:pt>
                <c:pt idx="2940">
                  <c:v>40846.541666666642</c:v>
                </c:pt>
                <c:pt idx="2941">
                  <c:v>40846.555555555562</c:v>
                </c:pt>
                <c:pt idx="2942">
                  <c:v>40846.569444444445</c:v>
                </c:pt>
                <c:pt idx="2943">
                  <c:v>40846.583333333336</c:v>
                </c:pt>
                <c:pt idx="2944">
                  <c:v>40846.597222222204</c:v>
                </c:pt>
                <c:pt idx="2945">
                  <c:v>40846.611111111088</c:v>
                </c:pt>
                <c:pt idx="2946">
                  <c:v>40846.624999999993</c:v>
                </c:pt>
                <c:pt idx="2947">
                  <c:v>40846.638888888891</c:v>
                </c:pt>
                <c:pt idx="2948">
                  <c:v>40846.652777777781</c:v>
                </c:pt>
                <c:pt idx="2949">
                  <c:v>40846.666666666642</c:v>
                </c:pt>
                <c:pt idx="2950">
                  <c:v>40846.680555555562</c:v>
                </c:pt>
                <c:pt idx="2951">
                  <c:v>40846.694444444445</c:v>
                </c:pt>
                <c:pt idx="2952">
                  <c:v>40846.708333333336</c:v>
                </c:pt>
                <c:pt idx="2953">
                  <c:v>40846.722222222204</c:v>
                </c:pt>
                <c:pt idx="2954">
                  <c:v>40846.736111111088</c:v>
                </c:pt>
                <c:pt idx="2955">
                  <c:v>40846.75</c:v>
                </c:pt>
                <c:pt idx="2956">
                  <c:v>40846.763888888876</c:v>
                </c:pt>
                <c:pt idx="2957">
                  <c:v>40846.777777777774</c:v>
                </c:pt>
                <c:pt idx="2958">
                  <c:v>40846.791666666621</c:v>
                </c:pt>
                <c:pt idx="2959">
                  <c:v>40846.805555555562</c:v>
                </c:pt>
                <c:pt idx="2960">
                  <c:v>40846.819444444467</c:v>
                </c:pt>
                <c:pt idx="2961">
                  <c:v>40846.833333333336</c:v>
                </c:pt>
                <c:pt idx="2962">
                  <c:v>40846.847222222219</c:v>
                </c:pt>
                <c:pt idx="2963">
                  <c:v>40846.861111111088</c:v>
                </c:pt>
                <c:pt idx="2964">
                  <c:v>40846.875</c:v>
                </c:pt>
                <c:pt idx="2965">
                  <c:v>40846.88888888892</c:v>
                </c:pt>
                <c:pt idx="2966">
                  <c:v>40846.902777777781</c:v>
                </c:pt>
                <c:pt idx="2967">
                  <c:v>40846.916666666664</c:v>
                </c:pt>
                <c:pt idx="2968">
                  <c:v>40846.930555555562</c:v>
                </c:pt>
                <c:pt idx="2969">
                  <c:v>40846.944444444467</c:v>
                </c:pt>
                <c:pt idx="2970">
                  <c:v>40846.958333333343</c:v>
                </c:pt>
                <c:pt idx="2971">
                  <c:v>40846.972222222219</c:v>
                </c:pt>
                <c:pt idx="2972">
                  <c:v>40846.986111111109</c:v>
                </c:pt>
                <c:pt idx="2973">
                  <c:v>40847</c:v>
                </c:pt>
                <c:pt idx="2974">
                  <c:v>40847.013888888891</c:v>
                </c:pt>
                <c:pt idx="2975">
                  <c:v>40847.027777777774</c:v>
                </c:pt>
                <c:pt idx="2976">
                  <c:v>40847.041666666642</c:v>
                </c:pt>
                <c:pt idx="2977">
                  <c:v>40847.055555555562</c:v>
                </c:pt>
                <c:pt idx="2978">
                  <c:v>40847.069444444445</c:v>
                </c:pt>
                <c:pt idx="2979">
                  <c:v>40847.083333333336</c:v>
                </c:pt>
                <c:pt idx="2980">
                  <c:v>40847.097222222204</c:v>
                </c:pt>
                <c:pt idx="2981">
                  <c:v>40847.111111111088</c:v>
                </c:pt>
                <c:pt idx="2982">
                  <c:v>40847.124999999993</c:v>
                </c:pt>
                <c:pt idx="2983">
                  <c:v>40847.138888888891</c:v>
                </c:pt>
                <c:pt idx="2984">
                  <c:v>40847.152777777781</c:v>
                </c:pt>
                <c:pt idx="2985">
                  <c:v>40847.166666666642</c:v>
                </c:pt>
                <c:pt idx="2986">
                  <c:v>40847.180555555562</c:v>
                </c:pt>
                <c:pt idx="2987">
                  <c:v>40847.194444444445</c:v>
                </c:pt>
                <c:pt idx="2988">
                  <c:v>40847.208333333336</c:v>
                </c:pt>
                <c:pt idx="2989">
                  <c:v>40847.222222222204</c:v>
                </c:pt>
                <c:pt idx="2990">
                  <c:v>40847.236111111088</c:v>
                </c:pt>
                <c:pt idx="2991">
                  <c:v>40847.25</c:v>
                </c:pt>
                <c:pt idx="2992">
                  <c:v>40847.263888888876</c:v>
                </c:pt>
                <c:pt idx="2993">
                  <c:v>40847.277777777774</c:v>
                </c:pt>
                <c:pt idx="2994">
                  <c:v>40847.291666666621</c:v>
                </c:pt>
                <c:pt idx="2995">
                  <c:v>40847.305555555562</c:v>
                </c:pt>
                <c:pt idx="2996">
                  <c:v>40847.319444444467</c:v>
                </c:pt>
                <c:pt idx="2997">
                  <c:v>40847.333333333336</c:v>
                </c:pt>
                <c:pt idx="2998">
                  <c:v>40847.347222222219</c:v>
                </c:pt>
                <c:pt idx="2999">
                  <c:v>40847.361111111088</c:v>
                </c:pt>
                <c:pt idx="3000">
                  <c:v>40847.375</c:v>
                </c:pt>
                <c:pt idx="3001">
                  <c:v>40847.38888888892</c:v>
                </c:pt>
                <c:pt idx="3002">
                  <c:v>40847.402777777781</c:v>
                </c:pt>
                <c:pt idx="3003">
                  <c:v>40847.416666666664</c:v>
                </c:pt>
                <c:pt idx="3004">
                  <c:v>40847.430555555562</c:v>
                </c:pt>
                <c:pt idx="3005">
                  <c:v>40847.444444444467</c:v>
                </c:pt>
                <c:pt idx="3006">
                  <c:v>40847.458333333343</c:v>
                </c:pt>
                <c:pt idx="3007">
                  <c:v>40847.472222222219</c:v>
                </c:pt>
                <c:pt idx="3008">
                  <c:v>40847.486111111109</c:v>
                </c:pt>
                <c:pt idx="3009">
                  <c:v>40847.5</c:v>
                </c:pt>
                <c:pt idx="3010">
                  <c:v>40847.513888888891</c:v>
                </c:pt>
                <c:pt idx="3011">
                  <c:v>40847.527777777774</c:v>
                </c:pt>
                <c:pt idx="3012">
                  <c:v>40847.541666666642</c:v>
                </c:pt>
                <c:pt idx="3013">
                  <c:v>40847.555555555562</c:v>
                </c:pt>
                <c:pt idx="3014">
                  <c:v>40847.569444444445</c:v>
                </c:pt>
                <c:pt idx="3015">
                  <c:v>40847.583333333336</c:v>
                </c:pt>
                <c:pt idx="3016">
                  <c:v>40847.597222222204</c:v>
                </c:pt>
                <c:pt idx="3017">
                  <c:v>40847.611111111088</c:v>
                </c:pt>
                <c:pt idx="3018">
                  <c:v>40847.624999999993</c:v>
                </c:pt>
                <c:pt idx="3019">
                  <c:v>40847.638888888891</c:v>
                </c:pt>
                <c:pt idx="3020">
                  <c:v>40847.652777777781</c:v>
                </c:pt>
                <c:pt idx="3021">
                  <c:v>40847.666666666642</c:v>
                </c:pt>
                <c:pt idx="3022">
                  <c:v>40847.680555555562</c:v>
                </c:pt>
                <c:pt idx="3023">
                  <c:v>40847.694444444445</c:v>
                </c:pt>
                <c:pt idx="3024">
                  <c:v>40847.708333333336</c:v>
                </c:pt>
                <c:pt idx="3025">
                  <c:v>40847.722222222204</c:v>
                </c:pt>
                <c:pt idx="3026">
                  <c:v>40847.736111111088</c:v>
                </c:pt>
                <c:pt idx="3027">
                  <c:v>40847.75</c:v>
                </c:pt>
                <c:pt idx="3028">
                  <c:v>40847.763888888876</c:v>
                </c:pt>
                <c:pt idx="3029">
                  <c:v>40847.777777777774</c:v>
                </c:pt>
                <c:pt idx="3030">
                  <c:v>40847.791666666621</c:v>
                </c:pt>
                <c:pt idx="3031">
                  <c:v>40847.805555555562</c:v>
                </c:pt>
                <c:pt idx="3032">
                  <c:v>40847.819444444467</c:v>
                </c:pt>
                <c:pt idx="3033">
                  <c:v>40847.833333333336</c:v>
                </c:pt>
                <c:pt idx="3034">
                  <c:v>40847.847222222219</c:v>
                </c:pt>
                <c:pt idx="3035">
                  <c:v>40847.861111111088</c:v>
                </c:pt>
                <c:pt idx="3036">
                  <c:v>40847.875</c:v>
                </c:pt>
                <c:pt idx="3037">
                  <c:v>40847.88888888892</c:v>
                </c:pt>
                <c:pt idx="3038">
                  <c:v>40847.902777777781</c:v>
                </c:pt>
                <c:pt idx="3039">
                  <c:v>40847.916666666664</c:v>
                </c:pt>
                <c:pt idx="3040">
                  <c:v>40847.930555555562</c:v>
                </c:pt>
                <c:pt idx="3041">
                  <c:v>40847.944444444467</c:v>
                </c:pt>
                <c:pt idx="3042">
                  <c:v>40847.958333333343</c:v>
                </c:pt>
                <c:pt idx="3043">
                  <c:v>40847.972222222219</c:v>
                </c:pt>
                <c:pt idx="3044">
                  <c:v>40847.986111111109</c:v>
                </c:pt>
                <c:pt idx="3045">
                  <c:v>40848</c:v>
                </c:pt>
                <c:pt idx="3046">
                  <c:v>40848.013888888891</c:v>
                </c:pt>
                <c:pt idx="3047">
                  <c:v>40848.027777777774</c:v>
                </c:pt>
                <c:pt idx="3048">
                  <c:v>40848.041666666642</c:v>
                </c:pt>
                <c:pt idx="3049">
                  <c:v>40848.055555555562</c:v>
                </c:pt>
                <c:pt idx="3050">
                  <c:v>40848.069444444445</c:v>
                </c:pt>
                <c:pt idx="3051">
                  <c:v>40848.083333333336</c:v>
                </c:pt>
                <c:pt idx="3052">
                  <c:v>40848.097222222204</c:v>
                </c:pt>
                <c:pt idx="3053">
                  <c:v>40848.111111111088</c:v>
                </c:pt>
                <c:pt idx="3054">
                  <c:v>40848.124999999993</c:v>
                </c:pt>
                <c:pt idx="3055">
                  <c:v>40848.138888888891</c:v>
                </c:pt>
                <c:pt idx="3056">
                  <c:v>40848.152777777781</c:v>
                </c:pt>
                <c:pt idx="3057">
                  <c:v>40848.166666666642</c:v>
                </c:pt>
                <c:pt idx="3058">
                  <c:v>40848.180555555562</c:v>
                </c:pt>
                <c:pt idx="3059">
                  <c:v>40848.194444444445</c:v>
                </c:pt>
                <c:pt idx="3060">
                  <c:v>40848.208333333336</c:v>
                </c:pt>
                <c:pt idx="3061">
                  <c:v>40848.222222222204</c:v>
                </c:pt>
                <c:pt idx="3062">
                  <c:v>40848.236111111088</c:v>
                </c:pt>
                <c:pt idx="3063">
                  <c:v>40848.25</c:v>
                </c:pt>
                <c:pt idx="3064">
                  <c:v>40848.263888888876</c:v>
                </c:pt>
                <c:pt idx="3065">
                  <c:v>40848.277777777774</c:v>
                </c:pt>
                <c:pt idx="3066">
                  <c:v>40848.291666666621</c:v>
                </c:pt>
                <c:pt idx="3067">
                  <c:v>40848.305555555562</c:v>
                </c:pt>
                <c:pt idx="3068">
                  <c:v>40848.319444444467</c:v>
                </c:pt>
                <c:pt idx="3069">
                  <c:v>40848.333333333336</c:v>
                </c:pt>
                <c:pt idx="3070">
                  <c:v>40848.347222222219</c:v>
                </c:pt>
                <c:pt idx="3071">
                  <c:v>40848.361111111088</c:v>
                </c:pt>
                <c:pt idx="3072">
                  <c:v>40848.375</c:v>
                </c:pt>
                <c:pt idx="3073">
                  <c:v>40848.38888888892</c:v>
                </c:pt>
                <c:pt idx="3074">
                  <c:v>40848.402777777781</c:v>
                </c:pt>
                <c:pt idx="3075">
                  <c:v>40848.416666666664</c:v>
                </c:pt>
                <c:pt idx="3076">
                  <c:v>40848.430555555562</c:v>
                </c:pt>
                <c:pt idx="3077">
                  <c:v>40848.444444444467</c:v>
                </c:pt>
                <c:pt idx="3078">
                  <c:v>40848.458333333343</c:v>
                </c:pt>
                <c:pt idx="3079">
                  <c:v>40848.472222222219</c:v>
                </c:pt>
                <c:pt idx="3080">
                  <c:v>40848.486111111109</c:v>
                </c:pt>
                <c:pt idx="3081">
                  <c:v>40848.5</c:v>
                </c:pt>
                <c:pt idx="3082">
                  <c:v>40848.513888888891</c:v>
                </c:pt>
                <c:pt idx="3083">
                  <c:v>40848.527777777774</c:v>
                </c:pt>
                <c:pt idx="3084">
                  <c:v>40848.541666666642</c:v>
                </c:pt>
                <c:pt idx="3085">
                  <c:v>40848.555555555562</c:v>
                </c:pt>
                <c:pt idx="3086">
                  <c:v>40848.569444444445</c:v>
                </c:pt>
                <c:pt idx="3087">
                  <c:v>40848.583333333336</c:v>
                </c:pt>
                <c:pt idx="3088">
                  <c:v>40848.597222222204</c:v>
                </c:pt>
                <c:pt idx="3089">
                  <c:v>40848.611111111088</c:v>
                </c:pt>
                <c:pt idx="3090">
                  <c:v>40848.624999999993</c:v>
                </c:pt>
                <c:pt idx="3091">
                  <c:v>40848.638888888891</c:v>
                </c:pt>
                <c:pt idx="3092">
                  <c:v>40848.652777777781</c:v>
                </c:pt>
                <c:pt idx="3093">
                  <c:v>40848.666666666642</c:v>
                </c:pt>
                <c:pt idx="3094">
                  <c:v>40848.680555555562</c:v>
                </c:pt>
                <c:pt idx="3095">
                  <c:v>40848.694444444445</c:v>
                </c:pt>
                <c:pt idx="3096">
                  <c:v>40848.708333333336</c:v>
                </c:pt>
                <c:pt idx="3097">
                  <c:v>40848.722222222204</c:v>
                </c:pt>
                <c:pt idx="3098">
                  <c:v>40848.736111111088</c:v>
                </c:pt>
                <c:pt idx="3099">
                  <c:v>40848.75</c:v>
                </c:pt>
                <c:pt idx="3100">
                  <c:v>40848.763888888876</c:v>
                </c:pt>
                <c:pt idx="3101">
                  <c:v>40848.777777777774</c:v>
                </c:pt>
                <c:pt idx="3102">
                  <c:v>40848.791666666621</c:v>
                </c:pt>
                <c:pt idx="3103">
                  <c:v>40848.805555555562</c:v>
                </c:pt>
                <c:pt idx="3104">
                  <c:v>40848.819444444467</c:v>
                </c:pt>
                <c:pt idx="3105">
                  <c:v>40848.833333333336</c:v>
                </c:pt>
                <c:pt idx="3106">
                  <c:v>40848.847222222219</c:v>
                </c:pt>
                <c:pt idx="3107">
                  <c:v>40848.861111111088</c:v>
                </c:pt>
                <c:pt idx="3108">
                  <c:v>40848.875</c:v>
                </c:pt>
                <c:pt idx="3109">
                  <c:v>40848.88888888892</c:v>
                </c:pt>
                <c:pt idx="3110">
                  <c:v>40848.902777777781</c:v>
                </c:pt>
                <c:pt idx="3111">
                  <c:v>40848.916666666664</c:v>
                </c:pt>
                <c:pt idx="3112">
                  <c:v>40848.930555555562</c:v>
                </c:pt>
                <c:pt idx="3113">
                  <c:v>40848.944444444467</c:v>
                </c:pt>
                <c:pt idx="3114">
                  <c:v>40848.958333333343</c:v>
                </c:pt>
                <c:pt idx="3115">
                  <c:v>40848.972222222219</c:v>
                </c:pt>
                <c:pt idx="3116">
                  <c:v>40848.986111111109</c:v>
                </c:pt>
                <c:pt idx="3117">
                  <c:v>40849</c:v>
                </c:pt>
                <c:pt idx="3118">
                  <c:v>40849.013888888891</c:v>
                </c:pt>
                <c:pt idx="3119">
                  <c:v>40849.027777777774</c:v>
                </c:pt>
                <c:pt idx="3120">
                  <c:v>40849.041666666642</c:v>
                </c:pt>
                <c:pt idx="3121">
                  <c:v>40849.055555555562</c:v>
                </c:pt>
                <c:pt idx="3122">
                  <c:v>40849.069444444445</c:v>
                </c:pt>
                <c:pt idx="3123">
                  <c:v>40849.083333333336</c:v>
                </c:pt>
                <c:pt idx="3124">
                  <c:v>40849.097222222204</c:v>
                </c:pt>
                <c:pt idx="3125">
                  <c:v>40849.111111111088</c:v>
                </c:pt>
                <c:pt idx="3126">
                  <c:v>40849.124999999993</c:v>
                </c:pt>
                <c:pt idx="3127">
                  <c:v>40849.138888888891</c:v>
                </c:pt>
                <c:pt idx="3128">
                  <c:v>40849.152777777781</c:v>
                </c:pt>
                <c:pt idx="3129">
                  <c:v>40849.166666666642</c:v>
                </c:pt>
                <c:pt idx="3130">
                  <c:v>40849.180555555562</c:v>
                </c:pt>
                <c:pt idx="3131">
                  <c:v>40849.194444444445</c:v>
                </c:pt>
                <c:pt idx="3132">
                  <c:v>40849.208333333336</c:v>
                </c:pt>
                <c:pt idx="3133">
                  <c:v>40849.222222222204</c:v>
                </c:pt>
                <c:pt idx="3134">
                  <c:v>40849.236111111088</c:v>
                </c:pt>
                <c:pt idx="3135">
                  <c:v>40849.25</c:v>
                </c:pt>
                <c:pt idx="3136">
                  <c:v>40849.263888888876</c:v>
                </c:pt>
                <c:pt idx="3137">
                  <c:v>40849.277777777774</c:v>
                </c:pt>
                <c:pt idx="3138">
                  <c:v>40849.291666666621</c:v>
                </c:pt>
                <c:pt idx="3139">
                  <c:v>40849.305555555562</c:v>
                </c:pt>
                <c:pt idx="3140">
                  <c:v>40849.319444444467</c:v>
                </c:pt>
                <c:pt idx="3141">
                  <c:v>40849.333333333336</c:v>
                </c:pt>
                <c:pt idx="3142">
                  <c:v>40849.347222222219</c:v>
                </c:pt>
                <c:pt idx="3143">
                  <c:v>40849.361111111088</c:v>
                </c:pt>
                <c:pt idx="3144">
                  <c:v>40849.375</c:v>
                </c:pt>
                <c:pt idx="3145">
                  <c:v>40849.38888888892</c:v>
                </c:pt>
                <c:pt idx="3146">
                  <c:v>40849.402777777781</c:v>
                </c:pt>
                <c:pt idx="3147">
                  <c:v>40849.416666666664</c:v>
                </c:pt>
                <c:pt idx="3148">
                  <c:v>40849.430555555562</c:v>
                </c:pt>
                <c:pt idx="3149">
                  <c:v>40849.444444444467</c:v>
                </c:pt>
                <c:pt idx="3150">
                  <c:v>40849.458333333343</c:v>
                </c:pt>
                <c:pt idx="3151">
                  <c:v>40849.472222222219</c:v>
                </c:pt>
                <c:pt idx="3152">
                  <c:v>40849.486111111109</c:v>
                </c:pt>
                <c:pt idx="3153">
                  <c:v>40849.5</c:v>
                </c:pt>
                <c:pt idx="3154">
                  <c:v>40849.513888888891</c:v>
                </c:pt>
                <c:pt idx="3155">
                  <c:v>40849.527777777774</c:v>
                </c:pt>
                <c:pt idx="3156">
                  <c:v>40849.541666666642</c:v>
                </c:pt>
                <c:pt idx="3157">
                  <c:v>40849.555555555562</c:v>
                </c:pt>
                <c:pt idx="3158">
                  <c:v>40849.569444444445</c:v>
                </c:pt>
                <c:pt idx="3159">
                  <c:v>40849.583333333336</c:v>
                </c:pt>
                <c:pt idx="3160">
                  <c:v>40849.597222222204</c:v>
                </c:pt>
                <c:pt idx="3161">
                  <c:v>40849.611111111088</c:v>
                </c:pt>
                <c:pt idx="3162">
                  <c:v>40849.624999999993</c:v>
                </c:pt>
                <c:pt idx="3163">
                  <c:v>40849.638888888891</c:v>
                </c:pt>
                <c:pt idx="3164">
                  <c:v>40849.652777777781</c:v>
                </c:pt>
                <c:pt idx="3165">
                  <c:v>40849.666666666642</c:v>
                </c:pt>
                <c:pt idx="3166">
                  <c:v>40849.680555555562</c:v>
                </c:pt>
                <c:pt idx="3167">
                  <c:v>40849.694444444445</c:v>
                </c:pt>
                <c:pt idx="3168">
                  <c:v>40849.708333333336</c:v>
                </c:pt>
                <c:pt idx="3169">
                  <c:v>40849.722222222204</c:v>
                </c:pt>
                <c:pt idx="3170">
                  <c:v>40849.736111111088</c:v>
                </c:pt>
                <c:pt idx="3171">
                  <c:v>40849.75</c:v>
                </c:pt>
                <c:pt idx="3172">
                  <c:v>40849.763888888876</c:v>
                </c:pt>
                <c:pt idx="3173">
                  <c:v>40849.777777777774</c:v>
                </c:pt>
                <c:pt idx="3174">
                  <c:v>40849.791666666621</c:v>
                </c:pt>
                <c:pt idx="3175">
                  <c:v>40849.805555555562</c:v>
                </c:pt>
                <c:pt idx="3176">
                  <c:v>40849.819444444467</c:v>
                </c:pt>
                <c:pt idx="3177">
                  <c:v>40849.833333333336</c:v>
                </c:pt>
                <c:pt idx="3178">
                  <c:v>40849.847222222219</c:v>
                </c:pt>
                <c:pt idx="3179">
                  <c:v>40849.861111111088</c:v>
                </c:pt>
                <c:pt idx="3180">
                  <c:v>40849.875</c:v>
                </c:pt>
                <c:pt idx="3181">
                  <c:v>40849.88888888892</c:v>
                </c:pt>
                <c:pt idx="3182">
                  <c:v>40849.902777777781</c:v>
                </c:pt>
                <c:pt idx="3183">
                  <c:v>40849.916666666664</c:v>
                </c:pt>
                <c:pt idx="3184">
                  <c:v>40849.930555555562</c:v>
                </c:pt>
                <c:pt idx="3185">
                  <c:v>40849.944444444467</c:v>
                </c:pt>
                <c:pt idx="3186">
                  <c:v>40849.958333333343</c:v>
                </c:pt>
                <c:pt idx="3187">
                  <c:v>40849.972222222219</c:v>
                </c:pt>
                <c:pt idx="3188">
                  <c:v>40849.986111111109</c:v>
                </c:pt>
                <c:pt idx="3189">
                  <c:v>40850</c:v>
                </c:pt>
                <c:pt idx="3190">
                  <c:v>40850.013888888891</c:v>
                </c:pt>
                <c:pt idx="3191">
                  <c:v>40850.027777777774</c:v>
                </c:pt>
                <c:pt idx="3192">
                  <c:v>40850.041666666642</c:v>
                </c:pt>
                <c:pt idx="3193">
                  <c:v>40850.055555555562</c:v>
                </c:pt>
                <c:pt idx="3194">
                  <c:v>40850.069444444445</c:v>
                </c:pt>
                <c:pt idx="3195">
                  <c:v>40850.083333333336</c:v>
                </c:pt>
                <c:pt idx="3196">
                  <c:v>40850.097222222204</c:v>
                </c:pt>
                <c:pt idx="3197">
                  <c:v>40850.111111111088</c:v>
                </c:pt>
                <c:pt idx="3198">
                  <c:v>40850.124999999993</c:v>
                </c:pt>
                <c:pt idx="3199">
                  <c:v>40850.138888888891</c:v>
                </c:pt>
                <c:pt idx="3200">
                  <c:v>40850.152777777781</c:v>
                </c:pt>
                <c:pt idx="3201">
                  <c:v>40850.166666666642</c:v>
                </c:pt>
                <c:pt idx="3202">
                  <c:v>40850.180555555562</c:v>
                </c:pt>
                <c:pt idx="3203">
                  <c:v>40850.194444444445</c:v>
                </c:pt>
                <c:pt idx="3204">
                  <c:v>40850.208333333336</c:v>
                </c:pt>
                <c:pt idx="3205">
                  <c:v>40850.222222222204</c:v>
                </c:pt>
                <c:pt idx="3206">
                  <c:v>40850.236111111088</c:v>
                </c:pt>
                <c:pt idx="3207">
                  <c:v>40850.25</c:v>
                </c:pt>
                <c:pt idx="3208">
                  <c:v>40850.263888888876</c:v>
                </c:pt>
                <c:pt idx="3209">
                  <c:v>40850.277777777774</c:v>
                </c:pt>
                <c:pt idx="3210">
                  <c:v>40850.291666666621</c:v>
                </c:pt>
                <c:pt idx="3211">
                  <c:v>40850.305555555562</c:v>
                </c:pt>
                <c:pt idx="3212">
                  <c:v>40850.319444444467</c:v>
                </c:pt>
                <c:pt idx="3213">
                  <c:v>40850.333333333336</c:v>
                </c:pt>
                <c:pt idx="3214">
                  <c:v>40850.347222222219</c:v>
                </c:pt>
                <c:pt idx="3215">
                  <c:v>40850.361111111088</c:v>
                </c:pt>
                <c:pt idx="3216">
                  <c:v>40850.375</c:v>
                </c:pt>
                <c:pt idx="3217">
                  <c:v>40850.38888888892</c:v>
                </c:pt>
                <c:pt idx="3218">
                  <c:v>40850.402777777781</c:v>
                </c:pt>
                <c:pt idx="3219">
                  <c:v>40850.416666666664</c:v>
                </c:pt>
                <c:pt idx="3220">
                  <c:v>40850.430555555562</c:v>
                </c:pt>
                <c:pt idx="3221">
                  <c:v>40850.444444444467</c:v>
                </c:pt>
                <c:pt idx="3222">
                  <c:v>40850.458333333343</c:v>
                </c:pt>
                <c:pt idx="3223">
                  <c:v>40850.472222222219</c:v>
                </c:pt>
                <c:pt idx="3224">
                  <c:v>40850.486111111109</c:v>
                </c:pt>
                <c:pt idx="3225">
                  <c:v>40850.5</c:v>
                </c:pt>
                <c:pt idx="3226">
                  <c:v>40850.513888888891</c:v>
                </c:pt>
                <c:pt idx="3227">
                  <c:v>40850.527777777774</c:v>
                </c:pt>
                <c:pt idx="3228">
                  <c:v>40850.541666666642</c:v>
                </c:pt>
                <c:pt idx="3229">
                  <c:v>40850.555555555562</c:v>
                </c:pt>
                <c:pt idx="3230">
                  <c:v>40850.569444444445</c:v>
                </c:pt>
                <c:pt idx="3231">
                  <c:v>40850.583333333336</c:v>
                </c:pt>
                <c:pt idx="3232">
                  <c:v>40850.597222222204</c:v>
                </c:pt>
                <c:pt idx="3233">
                  <c:v>40850.611111111088</c:v>
                </c:pt>
                <c:pt idx="3234">
                  <c:v>40850.624999999993</c:v>
                </c:pt>
                <c:pt idx="3235">
                  <c:v>40850.638888888891</c:v>
                </c:pt>
                <c:pt idx="3236">
                  <c:v>40850.652777777781</c:v>
                </c:pt>
                <c:pt idx="3237">
                  <c:v>40850.666666666642</c:v>
                </c:pt>
                <c:pt idx="3238">
                  <c:v>40850.680555555562</c:v>
                </c:pt>
                <c:pt idx="3239">
                  <c:v>40850.694444444445</c:v>
                </c:pt>
                <c:pt idx="3240">
                  <c:v>40850.708333333336</c:v>
                </c:pt>
                <c:pt idx="3241">
                  <c:v>40850.722222222204</c:v>
                </c:pt>
                <c:pt idx="3242">
                  <c:v>40850.736111111088</c:v>
                </c:pt>
                <c:pt idx="3243">
                  <c:v>40850.75</c:v>
                </c:pt>
                <c:pt idx="3244">
                  <c:v>40850.763888888876</c:v>
                </c:pt>
                <c:pt idx="3245">
                  <c:v>40850.777777777774</c:v>
                </c:pt>
                <c:pt idx="3246">
                  <c:v>40850.791666666621</c:v>
                </c:pt>
                <c:pt idx="3247">
                  <c:v>40850.805555555562</c:v>
                </c:pt>
                <c:pt idx="3248">
                  <c:v>40850.819444444467</c:v>
                </c:pt>
                <c:pt idx="3249">
                  <c:v>40850.833333333336</c:v>
                </c:pt>
                <c:pt idx="3250">
                  <c:v>40850.847222222219</c:v>
                </c:pt>
                <c:pt idx="3251">
                  <c:v>40850.861111111088</c:v>
                </c:pt>
                <c:pt idx="3252">
                  <c:v>40850.875</c:v>
                </c:pt>
                <c:pt idx="3253">
                  <c:v>40850.88888888892</c:v>
                </c:pt>
                <c:pt idx="3254">
                  <c:v>40850.902777777781</c:v>
                </c:pt>
                <c:pt idx="3255">
                  <c:v>40850.916666666664</c:v>
                </c:pt>
                <c:pt idx="3256">
                  <c:v>40850.930555555562</c:v>
                </c:pt>
                <c:pt idx="3257">
                  <c:v>40850.944444444467</c:v>
                </c:pt>
                <c:pt idx="3258">
                  <c:v>40850.958333333343</c:v>
                </c:pt>
                <c:pt idx="3259">
                  <c:v>40850.972222222219</c:v>
                </c:pt>
                <c:pt idx="3260">
                  <c:v>40850.986111111109</c:v>
                </c:pt>
                <c:pt idx="3261">
                  <c:v>40851</c:v>
                </c:pt>
                <c:pt idx="3262">
                  <c:v>40851.013888888891</c:v>
                </c:pt>
                <c:pt idx="3263">
                  <c:v>40851.027777777774</c:v>
                </c:pt>
                <c:pt idx="3264">
                  <c:v>40851.041666666642</c:v>
                </c:pt>
                <c:pt idx="3265">
                  <c:v>40851.055555555562</c:v>
                </c:pt>
                <c:pt idx="3266">
                  <c:v>40851.069444444445</c:v>
                </c:pt>
                <c:pt idx="3267">
                  <c:v>40851.083333333336</c:v>
                </c:pt>
                <c:pt idx="3268">
                  <c:v>40851.097222222204</c:v>
                </c:pt>
                <c:pt idx="3269">
                  <c:v>40851.111111111088</c:v>
                </c:pt>
                <c:pt idx="3270">
                  <c:v>40851.124999999993</c:v>
                </c:pt>
                <c:pt idx="3271">
                  <c:v>40851.138888888891</c:v>
                </c:pt>
                <c:pt idx="3272">
                  <c:v>40851.152777777781</c:v>
                </c:pt>
                <c:pt idx="3273">
                  <c:v>40851.166666666642</c:v>
                </c:pt>
                <c:pt idx="3274">
                  <c:v>40851.180555555562</c:v>
                </c:pt>
                <c:pt idx="3275">
                  <c:v>40851.194444444445</c:v>
                </c:pt>
                <c:pt idx="3276">
                  <c:v>40851.208333333336</c:v>
                </c:pt>
                <c:pt idx="3277">
                  <c:v>40851.222222222204</c:v>
                </c:pt>
                <c:pt idx="3278">
                  <c:v>40851.236111111088</c:v>
                </c:pt>
                <c:pt idx="3279">
                  <c:v>40851.25</c:v>
                </c:pt>
                <c:pt idx="3280">
                  <c:v>40851.263888888876</c:v>
                </c:pt>
                <c:pt idx="3281">
                  <c:v>40851.277777777774</c:v>
                </c:pt>
                <c:pt idx="3282">
                  <c:v>40851.291666666621</c:v>
                </c:pt>
                <c:pt idx="3283">
                  <c:v>40851.305555555562</c:v>
                </c:pt>
                <c:pt idx="3284">
                  <c:v>40851.319444444467</c:v>
                </c:pt>
                <c:pt idx="3285">
                  <c:v>40851.333333333336</c:v>
                </c:pt>
                <c:pt idx="3286">
                  <c:v>40851.347222222219</c:v>
                </c:pt>
                <c:pt idx="3287">
                  <c:v>40851.361111111088</c:v>
                </c:pt>
                <c:pt idx="3288">
                  <c:v>40851.375</c:v>
                </c:pt>
                <c:pt idx="3289">
                  <c:v>40851.38888888892</c:v>
                </c:pt>
                <c:pt idx="3290">
                  <c:v>40851.402777777781</c:v>
                </c:pt>
                <c:pt idx="3291">
                  <c:v>40851.416666666664</c:v>
                </c:pt>
                <c:pt idx="3292">
                  <c:v>40851.430555555562</c:v>
                </c:pt>
                <c:pt idx="3293">
                  <c:v>40851.444444444467</c:v>
                </c:pt>
                <c:pt idx="3294">
                  <c:v>40851.458333333343</c:v>
                </c:pt>
                <c:pt idx="3295">
                  <c:v>40851.472222222219</c:v>
                </c:pt>
                <c:pt idx="3296">
                  <c:v>40851.486111111109</c:v>
                </c:pt>
                <c:pt idx="3297">
                  <c:v>40851.5</c:v>
                </c:pt>
                <c:pt idx="3298">
                  <c:v>40851.513888888891</c:v>
                </c:pt>
                <c:pt idx="3299">
                  <c:v>40851.527777777774</c:v>
                </c:pt>
                <c:pt idx="3300">
                  <c:v>40851.541666666642</c:v>
                </c:pt>
                <c:pt idx="3301">
                  <c:v>40851.555555555562</c:v>
                </c:pt>
                <c:pt idx="3302">
                  <c:v>40851.569444444445</c:v>
                </c:pt>
                <c:pt idx="3303">
                  <c:v>40851.583333333336</c:v>
                </c:pt>
                <c:pt idx="3304">
                  <c:v>40851.597222222204</c:v>
                </c:pt>
                <c:pt idx="3305">
                  <c:v>40851.611111111088</c:v>
                </c:pt>
                <c:pt idx="3306">
                  <c:v>40851.624999999993</c:v>
                </c:pt>
                <c:pt idx="3307">
                  <c:v>40851.638888888891</c:v>
                </c:pt>
                <c:pt idx="3308">
                  <c:v>40851.652777777781</c:v>
                </c:pt>
                <c:pt idx="3309">
                  <c:v>40851.666666666642</c:v>
                </c:pt>
                <c:pt idx="3310">
                  <c:v>40851.680555555562</c:v>
                </c:pt>
                <c:pt idx="3311">
                  <c:v>40851.694444444445</c:v>
                </c:pt>
                <c:pt idx="3312">
                  <c:v>40851.708333333336</c:v>
                </c:pt>
                <c:pt idx="3313">
                  <c:v>40851.722222222204</c:v>
                </c:pt>
                <c:pt idx="3314">
                  <c:v>40851.736111111088</c:v>
                </c:pt>
                <c:pt idx="3315">
                  <c:v>40851.75</c:v>
                </c:pt>
                <c:pt idx="3316">
                  <c:v>40851.763888888876</c:v>
                </c:pt>
                <c:pt idx="3317">
                  <c:v>40851.777777777774</c:v>
                </c:pt>
                <c:pt idx="3318">
                  <c:v>40851.791666666621</c:v>
                </c:pt>
                <c:pt idx="3319">
                  <c:v>40851.805555555562</c:v>
                </c:pt>
                <c:pt idx="3320">
                  <c:v>40851.819444444467</c:v>
                </c:pt>
                <c:pt idx="3321">
                  <c:v>40851.833333333336</c:v>
                </c:pt>
                <c:pt idx="3322">
                  <c:v>40851.847222222219</c:v>
                </c:pt>
                <c:pt idx="3323">
                  <c:v>40851.861111111088</c:v>
                </c:pt>
                <c:pt idx="3324">
                  <c:v>40851.875</c:v>
                </c:pt>
                <c:pt idx="3325">
                  <c:v>40851.88888888892</c:v>
                </c:pt>
                <c:pt idx="3326">
                  <c:v>40851.902777777781</c:v>
                </c:pt>
                <c:pt idx="3327">
                  <c:v>40851.916666666664</c:v>
                </c:pt>
                <c:pt idx="3328">
                  <c:v>40851.930555555562</c:v>
                </c:pt>
                <c:pt idx="3329">
                  <c:v>40851.944444444467</c:v>
                </c:pt>
                <c:pt idx="3330">
                  <c:v>40851.958333333343</c:v>
                </c:pt>
                <c:pt idx="3331">
                  <c:v>40851.972222222219</c:v>
                </c:pt>
                <c:pt idx="3332">
                  <c:v>40851.986111111109</c:v>
                </c:pt>
                <c:pt idx="3333">
                  <c:v>40852</c:v>
                </c:pt>
                <c:pt idx="3334">
                  <c:v>40852.013888888891</c:v>
                </c:pt>
                <c:pt idx="3335">
                  <c:v>40852.027777777774</c:v>
                </c:pt>
                <c:pt idx="3336">
                  <c:v>40852.041666666642</c:v>
                </c:pt>
                <c:pt idx="3337">
                  <c:v>40852.055555555562</c:v>
                </c:pt>
                <c:pt idx="3338">
                  <c:v>40852.069444444445</c:v>
                </c:pt>
                <c:pt idx="3339">
                  <c:v>40852.083333333336</c:v>
                </c:pt>
                <c:pt idx="3340">
                  <c:v>40852.097222222204</c:v>
                </c:pt>
                <c:pt idx="3341">
                  <c:v>40852.111111111088</c:v>
                </c:pt>
                <c:pt idx="3342">
                  <c:v>40852.124999999993</c:v>
                </c:pt>
                <c:pt idx="3343">
                  <c:v>40852.138888888891</c:v>
                </c:pt>
                <c:pt idx="3344">
                  <c:v>40852.152777777781</c:v>
                </c:pt>
                <c:pt idx="3345">
                  <c:v>40852.166666666642</c:v>
                </c:pt>
                <c:pt idx="3346">
                  <c:v>40852.180555555562</c:v>
                </c:pt>
                <c:pt idx="3347">
                  <c:v>40852.194444444445</c:v>
                </c:pt>
                <c:pt idx="3348">
                  <c:v>40852.208333333336</c:v>
                </c:pt>
                <c:pt idx="3349">
                  <c:v>40852.222222222204</c:v>
                </c:pt>
                <c:pt idx="3350">
                  <c:v>40852.236111111088</c:v>
                </c:pt>
                <c:pt idx="3351">
                  <c:v>40852.25</c:v>
                </c:pt>
                <c:pt idx="3352">
                  <c:v>40852.263888888876</c:v>
                </c:pt>
                <c:pt idx="3353">
                  <c:v>40852.277777777774</c:v>
                </c:pt>
                <c:pt idx="3354">
                  <c:v>40852.291666666621</c:v>
                </c:pt>
                <c:pt idx="3355">
                  <c:v>40852.305555555562</c:v>
                </c:pt>
                <c:pt idx="3356">
                  <c:v>40852.319444444467</c:v>
                </c:pt>
                <c:pt idx="3357">
                  <c:v>40852.333333333336</c:v>
                </c:pt>
                <c:pt idx="3358">
                  <c:v>40852.347222222219</c:v>
                </c:pt>
                <c:pt idx="3359">
                  <c:v>40852.361111111088</c:v>
                </c:pt>
                <c:pt idx="3360">
                  <c:v>40852.375</c:v>
                </c:pt>
                <c:pt idx="3361">
                  <c:v>40852.38888888892</c:v>
                </c:pt>
                <c:pt idx="3362">
                  <c:v>40852.402777777781</c:v>
                </c:pt>
                <c:pt idx="3363">
                  <c:v>40852.416666666664</c:v>
                </c:pt>
                <c:pt idx="3364">
                  <c:v>40852.430555555562</c:v>
                </c:pt>
                <c:pt idx="3365">
                  <c:v>40852.444444444467</c:v>
                </c:pt>
                <c:pt idx="3366">
                  <c:v>40852.458333333343</c:v>
                </c:pt>
                <c:pt idx="3367">
                  <c:v>40852.472222222219</c:v>
                </c:pt>
                <c:pt idx="3368">
                  <c:v>40852.486111111109</c:v>
                </c:pt>
                <c:pt idx="3369">
                  <c:v>40852.5</c:v>
                </c:pt>
                <c:pt idx="3370">
                  <c:v>40852.513888888891</c:v>
                </c:pt>
                <c:pt idx="3371">
                  <c:v>40852.527777777774</c:v>
                </c:pt>
                <c:pt idx="3372">
                  <c:v>40852.541666666642</c:v>
                </c:pt>
                <c:pt idx="3373">
                  <c:v>40852.555555555562</c:v>
                </c:pt>
                <c:pt idx="3374">
                  <c:v>40852.569444444445</c:v>
                </c:pt>
                <c:pt idx="3375">
                  <c:v>40852.583333333336</c:v>
                </c:pt>
                <c:pt idx="3376">
                  <c:v>40852.597222222204</c:v>
                </c:pt>
                <c:pt idx="3377">
                  <c:v>40852.611111111088</c:v>
                </c:pt>
                <c:pt idx="3378">
                  <c:v>40852.624999999993</c:v>
                </c:pt>
                <c:pt idx="3379">
                  <c:v>40852.638888888891</c:v>
                </c:pt>
                <c:pt idx="3380">
                  <c:v>40852.652777777781</c:v>
                </c:pt>
                <c:pt idx="3381">
                  <c:v>40852.666666666642</c:v>
                </c:pt>
                <c:pt idx="3382">
                  <c:v>40852.680555555562</c:v>
                </c:pt>
                <c:pt idx="3383">
                  <c:v>40852.694444444445</c:v>
                </c:pt>
                <c:pt idx="3384">
                  <c:v>40852.708333333336</c:v>
                </c:pt>
                <c:pt idx="3385">
                  <c:v>40852.722222222204</c:v>
                </c:pt>
                <c:pt idx="3386">
                  <c:v>40852.736111111088</c:v>
                </c:pt>
                <c:pt idx="3387">
                  <c:v>40852.75</c:v>
                </c:pt>
                <c:pt idx="3388">
                  <c:v>40852.763888888876</c:v>
                </c:pt>
                <c:pt idx="3389">
                  <c:v>40852.777777777774</c:v>
                </c:pt>
                <c:pt idx="3390">
                  <c:v>40852.791666666621</c:v>
                </c:pt>
                <c:pt idx="3391">
                  <c:v>40852.805555555562</c:v>
                </c:pt>
                <c:pt idx="3392">
                  <c:v>40852.819444444467</c:v>
                </c:pt>
                <c:pt idx="3393">
                  <c:v>40852.833333333336</c:v>
                </c:pt>
                <c:pt idx="3394">
                  <c:v>40852.847222222219</c:v>
                </c:pt>
                <c:pt idx="3395">
                  <c:v>40852.861111111088</c:v>
                </c:pt>
                <c:pt idx="3396">
                  <c:v>40852.875</c:v>
                </c:pt>
                <c:pt idx="3397">
                  <c:v>40852.88888888892</c:v>
                </c:pt>
                <c:pt idx="3398">
                  <c:v>40852.902777777781</c:v>
                </c:pt>
                <c:pt idx="3399">
                  <c:v>40852.916666666664</c:v>
                </c:pt>
                <c:pt idx="3400">
                  <c:v>40852.930555555562</c:v>
                </c:pt>
                <c:pt idx="3401">
                  <c:v>40852.944444444467</c:v>
                </c:pt>
                <c:pt idx="3402">
                  <c:v>40852.958333333343</c:v>
                </c:pt>
                <c:pt idx="3403">
                  <c:v>40852.972222222219</c:v>
                </c:pt>
                <c:pt idx="3404">
                  <c:v>40852.986111111109</c:v>
                </c:pt>
                <c:pt idx="3405">
                  <c:v>40853</c:v>
                </c:pt>
                <c:pt idx="3406">
                  <c:v>40853.013888888891</c:v>
                </c:pt>
                <c:pt idx="3407">
                  <c:v>40853.027777777774</c:v>
                </c:pt>
                <c:pt idx="3408">
                  <c:v>40853.041666666642</c:v>
                </c:pt>
                <c:pt idx="3409">
                  <c:v>40853.055555555562</c:v>
                </c:pt>
                <c:pt idx="3410">
                  <c:v>40853.069444444445</c:v>
                </c:pt>
                <c:pt idx="3411">
                  <c:v>40853.083333333336</c:v>
                </c:pt>
                <c:pt idx="3412">
                  <c:v>40853.097222222204</c:v>
                </c:pt>
                <c:pt idx="3413">
                  <c:v>40853.111111111088</c:v>
                </c:pt>
                <c:pt idx="3414">
                  <c:v>40853.124999999993</c:v>
                </c:pt>
                <c:pt idx="3415">
                  <c:v>40853.138888888891</c:v>
                </c:pt>
                <c:pt idx="3416">
                  <c:v>40853.152777777781</c:v>
                </c:pt>
                <c:pt idx="3417">
                  <c:v>40853.166666666642</c:v>
                </c:pt>
                <c:pt idx="3418">
                  <c:v>40853.180555555562</c:v>
                </c:pt>
                <c:pt idx="3419">
                  <c:v>40853.194444444445</c:v>
                </c:pt>
                <c:pt idx="3420">
                  <c:v>40853.208333333336</c:v>
                </c:pt>
                <c:pt idx="3421">
                  <c:v>40853.222222222204</c:v>
                </c:pt>
                <c:pt idx="3422">
                  <c:v>40853.236111111088</c:v>
                </c:pt>
                <c:pt idx="3423">
                  <c:v>40853.25</c:v>
                </c:pt>
                <c:pt idx="3424">
                  <c:v>40853.263888888876</c:v>
                </c:pt>
                <c:pt idx="3425">
                  <c:v>40853.277777777774</c:v>
                </c:pt>
                <c:pt idx="3426">
                  <c:v>40853.291666666621</c:v>
                </c:pt>
                <c:pt idx="3427">
                  <c:v>40853.305555555562</c:v>
                </c:pt>
                <c:pt idx="3428">
                  <c:v>40853.319444444467</c:v>
                </c:pt>
                <c:pt idx="3429">
                  <c:v>40853.333333333336</c:v>
                </c:pt>
                <c:pt idx="3430">
                  <c:v>40853.347222222219</c:v>
                </c:pt>
                <c:pt idx="3431">
                  <c:v>40853.361111111088</c:v>
                </c:pt>
                <c:pt idx="3432">
                  <c:v>40853.375</c:v>
                </c:pt>
                <c:pt idx="3433">
                  <c:v>40853.38888888892</c:v>
                </c:pt>
                <c:pt idx="3434">
                  <c:v>40853.402777777781</c:v>
                </c:pt>
                <c:pt idx="3435">
                  <c:v>40853.416666666664</c:v>
                </c:pt>
                <c:pt idx="3436">
                  <c:v>40853.430555555562</c:v>
                </c:pt>
                <c:pt idx="3437">
                  <c:v>40853.444444444467</c:v>
                </c:pt>
                <c:pt idx="3438">
                  <c:v>40853.458333333343</c:v>
                </c:pt>
                <c:pt idx="3439">
                  <c:v>40853.472222222219</c:v>
                </c:pt>
                <c:pt idx="3440">
                  <c:v>40853.486111111109</c:v>
                </c:pt>
                <c:pt idx="3441">
                  <c:v>40853.5</c:v>
                </c:pt>
                <c:pt idx="3442">
                  <c:v>40853.513888888891</c:v>
                </c:pt>
                <c:pt idx="3443">
                  <c:v>40853.527777777774</c:v>
                </c:pt>
                <c:pt idx="3444">
                  <c:v>40853.541666666642</c:v>
                </c:pt>
                <c:pt idx="3445">
                  <c:v>40853.555555555562</c:v>
                </c:pt>
                <c:pt idx="3446">
                  <c:v>40853.569444444445</c:v>
                </c:pt>
                <c:pt idx="3447">
                  <c:v>40853.583333333336</c:v>
                </c:pt>
                <c:pt idx="3448">
                  <c:v>40853.597222222204</c:v>
                </c:pt>
                <c:pt idx="3449">
                  <c:v>40853.611111111088</c:v>
                </c:pt>
                <c:pt idx="3450">
                  <c:v>40853.624999999993</c:v>
                </c:pt>
                <c:pt idx="3451">
                  <c:v>40853.638888888891</c:v>
                </c:pt>
                <c:pt idx="3452">
                  <c:v>40853.652777777781</c:v>
                </c:pt>
                <c:pt idx="3453">
                  <c:v>40853.666666666642</c:v>
                </c:pt>
                <c:pt idx="3454">
                  <c:v>40853.680555555562</c:v>
                </c:pt>
                <c:pt idx="3455">
                  <c:v>40853.694444444445</c:v>
                </c:pt>
                <c:pt idx="3456">
                  <c:v>40853.708333333336</c:v>
                </c:pt>
                <c:pt idx="3457">
                  <c:v>40853.722222222204</c:v>
                </c:pt>
                <c:pt idx="3458">
                  <c:v>40853.736111111088</c:v>
                </c:pt>
                <c:pt idx="3459">
                  <c:v>40853.75</c:v>
                </c:pt>
                <c:pt idx="3460">
                  <c:v>40853.763888888876</c:v>
                </c:pt>
                <c:pt idx="3461">
                  <c:v>40853.777777777774</c:v>
                </c:pt>
                <c:pt idx="3462">
                  <c:v>40853.791666666621</c:v>
                </c:pt>
                <c:pt idx="3463">
                  <c:v>40853.805555555562</c:v>
                </c:pt>
                <c:pt idx="3464">
                  <c:v>40853.819444444467</c:v>
                </c:pt>
                <c:pt idx="3465">
                  <c:v>40853.833333333336</c:v>
                </c:pt>
                <c:pt idx="3466">
                  <c:v>40853.847222222219</c:v>
                </c:pt>
                <c:pt idx="3467">
                  <c:v>40853.861111111088</c:v>
                </c:pt>
                <c:pt idx="3468">
                  <c:v>40853.875</c:v>
                </c:pt>
                <c:pt idx="3469">
                  <c:v>40853.88888888892</c:v>
                </c:pt>
                <c:pt idx="3470">
                  <c:v>40853.902777777781</c:v>
                </c:pt>
                <c:pt idx="3471">
                  <c:v>40853.916666666664</c:v>
                </c:pt>
                <c:pt idx="3472">
                  <c:v>40853.930555555562</c:v>
                </c:pt>
                <c:pt idx="3473">
                  <c:v>40853.944444444467</c:v>
                </c:pt>
                <c:pt idx="3474">
                  <c:v>40853.958333333343</c:v>
                </c:pt>
                <c:pt idx="3475">
                  <c:v>40853.972222222219</c:v>
                </c:pt>
                <c:pt idx="3476">
                  <c:v>40853.986111111109</c:v>
                </c:pt>
                <c:pt idx="3477">
                  <c:v>40854</c:v>
                </c:pt>
                <c:pt idx="3478">
                  <c:v>40854.013888888891</c:v>
                </c:pt>
                <c:pt idx="3479">
                  <c:v>40854.027777777774</c:v>
                </c:pt>
                <c:pt idx="3480">
                  <c:v>40854.041666666642</c:v>
                </c:pt>
                <c:pt idx="3481">
                  <c:v>40854.055555555562</c:v>
                </c:pt>
                <c:pt idx="3482">
                  <c:v>40854.069444444445</c:v>
                </c:pt>
                <c:pt idx="3483">
                  <c:v>40854.083333333336</c:v>
                </c:pt>
                <c:pt idx="3484">
                  <c:v>40854.097222222204</c:v>
                </c:pt>
                <c:pt idx="3485">
                  <c:v>40854.111111111088</c:v>
                </c:pt>
                <c:pt idx="3486">
                  <c:v>40854.124999999993</c:v>
                </c:pt>
                <c:pt idx="3487">
                  <c:v>40854.138888888891</c:v>
                </c:pt>
                <c:pt idx="3488">
                  <c:v>40854.152777777781</c:v>
                </c:pt>
                <c:pt idx="3489">
                  <c:v>40854.166666666642</c:v>
                </c:pt>
                <c:pt idx="3490">
                  <c:v>40854.180555555562</c:v>
                </c:pt>
                <c:pt idx="3491">
                  <c:v>40854.194444444445</c:v>
                </c:pt>
                <c:pt idx="3492">
                  <c:v>40854.208333333336</c:v>
                </c:pt>
                <c:pt idx="3493">
                  <c:v>40854.222222222204</c:v>
                </c:pt>
                <c:pt idx="3494">
                  <c:v>40854.236111111088</c:v>
                </c:pt>
                <c:pt idx="3495">
                  <c:v>40854.25</c:v>
                </c:pt>
                <c:pt idx="3496">
                  <c:v>40854.263888888876</c:v>
                </c:pt>
                <c:pt idx="3497">
                  <c:v>40854.277777777774</c:v>
                </c:pt>
                <c:pt idx="3498">
                  <c:v>40854.291666666621</c:v>
                </c:pt>
                <c:pt idx="3499">
                  <c:v>40854.305555555562</c:v>
                </c:pt>
                <c:pt idx="3500">
                  <c:v>40854.319444444467</c:v>
                </c:pt>
                <c:pt idx="3501">
                  <c:v>40854.333333333336</c:v>
                </c:pt>
                <c:pt idx="3502">
                  <c:v>40854.347222222219</c:v>
                </c:pt>
                <c:pt idx="3503">
                  <c:v>40854.361111111088</c:v>
                </c:pt>
                <c:pt idx="3504">
                  <c:v>40854.375</c:v>
                </c:pt>
                <c:pt idx="3505">
                  <c:v>40854.38888888892</c:v>
                </c:pt>
                <c:pt idx="3506">
                  <c:v>40854.402777777781</c:v>
                </c:pt>
                <c:pt idx="3507">
                  <c:v>40854.416666666664</c:v>
                </c:pt>
                <c:pt idx="3508">
                  <c:v>40854.430555555562</c:v>
                </c:pt>
                <c:pt idx="3509">
                  <c:v>40854.444444444467</c:v>
                </c:pt>
                <c:pt idx="3510">
                  <c:v>40854.458333333343</c:v>
                </c:pt>
                <c:pt idx="3511">
                  <c:v>40854.472222222219</c:v>
                </c:pt>
                <c:pt idx="3512">
                  <c:v>40854.486111111109</c:v>
                </c:pt>
                <c:pt idx="3513">
                  <c:v>40854.5</c:v>
                </c:pt>
                <c:pt idx="3514">
                  <c:v>40854.513888888891</c:v>
                </c:pt>
                <c:pt idx="3515">
                  <c:v>40854.527777777774</c:v>
                </c:pt>
                <c:pt idx="3516">
                  <c:v>40854.541666666642</c:v>
                </c:pt>
                <c:pt idx="3517">
                  <c:v>40854.555555555562</c:v>
                </c:pt>
                <c:pt idx="3518">
                  <c:v>40854.569444444445</c:v>
                </c:pt>
                <c:pt idx="3519">
                  <c:v>40854.583333333336</c:v>
                </c:pt>
                <c:pt idx="3520">
                  <c:v>40854.597222222204</c:v>
                </c:pt>
                <c:pt idx="3521">
                  <c:v>40854.611111111088</c:v>
                </c:pt>
                <c:pt idx="3522">
                  <c:v>40854.624999999993</c:v>
                </c:pt>
                <c:pt idx="3523">
                  <c:v>40854.638888888891</c:v>
                </c:pt>
                <c:pt idx="3524">
                  <c:v>40854.652777777781</c:v>
                </c:pt>
                <c:pt idx="3525">
                  <c:v>40854.666666666642</c:v>
                </c:pt>
                <c:pt idx="3526">
                  <c:v>40854.680555555562</c:v>
                </c:pt>
                <c:pt idx="3527">
                  <c:v>40854.694444444445</c:v>
                </c:pt>
                <c:pt idx="3528">
                  <c:v>40854.708333333336</c:v>
                </c:pt>
                <c:pt idx="3529">
                  <c:v>40854.722222222204</c:v>
                </c:pt>
                <c:pt idx="3530">
                  <c:v>40854.736111111088</c:v>
                </c:pt>
                <c:pt idx="3531">
                  <c:v>40854.75</c:v>
                </c:pt>
                <c:pt idx="3532">
                  <c:v>40854.763888888876</c:v>
                </c:pt>
                <c:pt idx="3533">
                  <c:v>40854.777777777774</c:v>
                </c:pt>
                <c:pt idx="3534">
                  <c:v>40854.791666666621</c:v>
                </c:pt>
                <c:pt idx="3535">
                  <c:v>40854.805555555562</c:v>
                </c:pt>
                <c:pt idx="3536">
                  <c:v>40854.819444444467</c:v>
                </c:pt>
                <c:pt idx="3537">
                  <c:v>40854.833333333336</c:v>
                </c:pt>
                <c:pt idx="3538">
                  <c:v>40854.847222222219</c:v>
                </c:pt>
                <c:pt idx="3539">
                  <c:v>40854.861111111088</c:v>
                </c:pt>
                <c:pt idx="3540">
                  <c:v>40854.875</c:v>
                </c:pt>
                <c:pt idx="3541">
                  <c:v>40854.88888888892</c:v>
                </c:pt>
                <c:pt idx="3542">
                  <c:v>40854.902777777781</c:v>
                </c:pt>
                <c:pt idx="3543">
                  <c:v>40854.916666666664</c:v>
                </c:pt>
                <c:pt idx="3544">
                  <c:v>40854.930555555562</c:v>
                </c:pt>
                <c:pt idx="3545">
                  <c:v>40854.944444444467</c:v>
                </c:pt>
                <c:pt idx="3546">
                  <c:v>40854.958333333343</c:v>
                </c:pt>
                <c:pt idx="3547">
                  <c:v>40854.972222222219</c:v>
                </c:pt>
                <c:pt idx="3548">
                  <c:v>40854.986111111109</c:v>
                </c:pt>
                <c:pt idx="3549">
                  <c:v>40855</c:v>
                </c:pt>
                <c:pt idx="3550">
                  <c:v>40855.013888888891</c:v>
                </c:pt>
                <c:pt idx="3551">
                  <c:v>40855.027777777774</c:v>
                </c:pt>
                <c:pt idx="3552">
                  <c:v>40855.041666666642</c:v>
                </c:pt>
                <c:pt idx="3553">
                  <c:v>40855.055555555562</c:v>
                </c:pt>
                <c:pt idx="3554">
                  <c:v>40855.069444444445</c:v>
                </c:pt>
                <c:pt idx="3555">
                  <c:v>40855.083333333336</c:v>
                </c:pt>
                <c:pt idx="3556">
                  <c:v>40855.097222222204</c:v>
                </c:pt>
                <c:pt idx="3557">
                  <c:v>40855.111111111088</c:v>
                </c:pt>
                <c:pt idx="3558">
                  <c:v>40855.124999999993</c:v>
                </c:pt>
                <c:pt idx="3559">
                  <c:v>40855.138888888891</c:v>
                </c:pt>
                <c:pt idx="3560">
                  <c:v>40855.152777777781</c:v>
                </c:pt>
                <c:pt idx="3561">
                  <c:v>40855.166666666642</c:v>
                </c:pt>
                <c:pt idx="3562">
                  <c:v>40855.180555555562</c:v>
                </c:pt>
                <c:pt idx="3563">
                  <c:v>40855.194444444445</c:v>
                </c:pt>
                <c:pt idx="3564">
                  <c:v>40855.208333333336</c:v>
                </c:pt>
                <c:pt idx="3565">
                  <c:v>40855.222222222204</c:v>
                </c:pt>
                <c:pt idx="3566">
                  <c:v>40855.236111111088</c:v>
                </c:pt>
                <c:pt idx="3567">
                  <c:v>40855.25</c:v>
                </c:pt>
                <c:pt idx="3568">
                  <c:v>40855.263888888876</c:v>
                </c:pt>
                <c:pt idx="3569">
                  <c:v>40855.277777777774</c:v>
                </c:pt>
                <c:pt idx="3570">
                  <c:v>40855.291666666621</c:v>
                </c:pt>
                <c:pt idx="3571">
                  <c:v>40855.305555555562</c:v>
                </c:pt>
                <c:pt idx="3572">
                  <c:v>40855.319444444467</c:v>
                </c:pt>
                <c:pt idx="3573">
                  <c:v>40855.333333333336</c:v>
                </c:pt>
                <c:pt idx="3574">
                  <c:v>40855.347222222219</c:v>
                </c:pt>
                <c:pt idx="3575">
                  <c:v>40855.361111111088</c:v>
                </c:pt>
                <c:pt idx="3576">
                  <c:v>40855.375</c:v>
                </c:pt>
                <c:pt idx="3577">
                  <c:v>40855.38888888892</c:v>
                </c:pt>
                <c:pt idx="3578">
                  <c:v>40855.402777777781</c:v>
                </c:pt>
                <c:pt idx="3579">
                  <c:v>40855.416666666664</c:v>
                </c:pt>
                <c:pt idx="3580">
                  <c:v>40855.430555555562</c:v>
                </c:pt>
                <c:pt idx="3581">
                  <c:v>40855.444444444467</c:v>
                </c:pt>
                <c:pt idx="3582">
                  <c:v>40855.458333333343</c:v>
                </c:pt>
                <c:pt idx="3583">
                  <c:v>40855.472222222219</c:v>
                </c:pt>
                <c:pt idx="3584">
                  <c:v>40855.486111111109</c:v>
                </c:pt>
                <c:pt idx="3585">
                  <c:v>40855.5</c:v>
                </c:pt>
                <c:pt idx="3586">
                  <c:v>40855.513888888891</c:v>
                </c:pt>
                <c:pt idx="3587">
                  <c:v>40855.527777777774</c:v>
                </c:pt>
                <c:pt idx="3588">
                  <c:v>40855.541666666642</c:v>
                </c:pt>
                <c:pt idx="3589">
                  <c:v>40855.555555555562</c:v>
                </c:pt>
                <c:pt idx="3590">
                  <c:v>40855.569444444445</c:v>
                </c:pt>
                <c:pt idx="3591">
                  <c:v>40855.583333333336</c:v>
                </c:pt>
                <c:pt idx="3592">
                  <c:v>40855.597222222204</c:v>
                </c:pt>
                <c:pt idx="3593">
                  <c:v>40855.611111111088</c:v>
                </c:pt>
                <c:pt idx="3594">
                  <c:v>40855.624999999993</c:v>
                </c:pt>
                <c:pt idx="3595">
                  <c:v>40855.638888888891</c:v>
                </c:pt>
                <c:pt idx="3596">
                  <c:v>40855.652777777781</c:v>
                </c:pt>
                <c:pt idx="3597">
                  <c:v>40855.666666666642</c:v>
                </c:pt>
                <c:pt idx="3598">
                  <c:v>40855.680555555562</c:v>
                </c:pt>
                <c:pt idx="3599">
                  <c:v>40855.694444444445</c:v>
                </c:pt>
                <c:pt idx="3600">
                  <c:v>40855.708333333336</c:v>
                </c:pt>
                <c:pt idx="3601">
                  <c:v>40855.722222222204</c:v>
                </c:pt>
                <c:pt idx="3602">
                  <c:v>40855.736111111088</c:v>
                </c:pt>
                <c:pt idx="3603">
                  <c:v>40855.75</c:v>
                </c:pt>
                <c:pt idx="3604">
                  <c:v>40855.763888888876</c:v>
                </c:pt>
                <c:pt idx="3605">
                  <c:v>40855.777777777774</c:v>
                </c:pt>
                <c:pt idx="3606">
                  <c:v>40855.791666666621</c:v>
                </c:pt>
                <c:pt idx="3607">
                  <c:v>40855.805555555562</c:v>
                </c:pt>
                <c:pt idx="3608">
                  <c:v>40855.819444444467</c:v>
                </c:pt>
                <c:pt idx="3609">
                  <c:v>40855.833333333336</c:v>
                </c:pt>
                <c:pt idx="3610">
                  <c:v>40855.847222222219</c:v>
                </c:pt>
                <c:pt idx="3611">
                  <c:v>40855.861111111088</c:v>
                </c:pt>
                <c:pt idx="3612">
                  <c:v>40855.875</c:v>
                </c:pt>
                <c:pt idx="3613">
                  <c:v>40855.88888888892</c:v>
                </c:pt>
                <c:pt idx="3614">
                  <c:v>40855.902777777781</c:v>
                </c:pt>
                <c:pt idx="3615">
                  <c:v>40855.916666666664</c:v>
                </c:pt>
                <c:pt idx="3616">
                  <c:v>40855.930555555562</c:v>
                </c:pt>
                <c:pt idx="3617">
                  <c:v>40855.944444444467</c:v>
                </c:pt>
                <c:pt idx="3618">
                  <c:v>40855.958333333343</c:v>
                </c:pt>
                <c:pt idx="3619">
                  <c:v>40855.972222222219</c:v>
                </c:pt>
                <c:pt idx="3620">
                  <c:v>40855.986111111109</c:v>
                </c:pt>
                <c:pt idx="3621">
                  <c:v>40856</c:v>
                </c:pt>
                <c:pt idx="3622">
                  <c:v>40856.013888888891</c:v>
                </c:pt>
                <c:pt idx="3623">
                  <c:v>40856.027777777774</c:v>
                </c:pt>
                <c:pt idx="3624">
                  <c:v>40856.041666666642</c:v>
                </c:pt>
                <c:pt idx="3625">
                  <c:v>40856.055555555562</c:v>
                </c:pt>
                <c:pt idx="3626">
                  <c:v>40856.069444444445</c:v>
                </c:pt>
                <c:pt idx="3627">
                  <c:v>40856.083333333336</c:v>
                </c:pt>
                <c:pt idx="3628">
                  <c:v>40856.097222222204</c:v>
                </c:pt>
                <c:pt idx="3629">
                  <c:v>40856.111111111088</c:v>
                </c:pt>
                <c:pt idx="3630">
                  <c:v>40856.124999999993</c:v>
                </c:pt>
                <c:pt idx="3631">
                  <c:v>40856.138888888891</c:v>
                </c:pt>
                <c:pt idx="3632">
                  <c:v>40856.152777777781</c:v>
                </c:pt>
                <c:pt idx="3633">
                  <c:v>40856.166666666642</c:v>
                </c:pt>
                <c:pt idx="3634">
                  <c:v>40856.180555555562</c:v>
                </c:pt>
                <c:pt idx="3635">
                  <c:v>40856.194444444445</c:v>
                </c:pt>
                <c:pt idx="3636">
                  <c:v>40856.208333333336</c:v>
                </c:pt>
                <c:pt idx="3637">
                  <c:v>40856.222222222204</c:v>
                </c:pt>
                <c:pt idx="3638">
                  <c:v>40856.236111111088</c:v>
                </c:pt>
                <c:pt idx="3639">
                  <c:v>40856.25</c:v>
                </c:pt>
                <c:pt idx="3640">
                  <c:v>40856.263888888876</c:v>
                </c:pt>
                <c:pt idx="3641">
                  <c:v>40856.277777777774</c:v>
                </c:pt>
                <c:pt idx="3642">
                  <c:v>40856.291666666621</c:v>
                </c:pt>
                <c:pt idx="3643">
                  <c:v>40856.305555555562</c:v>
                </c:pt>
                <c:pt idx="3644">
                  <c:v>40856.319444444467</c:v>
                </c:pt>
                <c:pt idx="3645">
                  <c:v>40856.333333333336</c:v>
                </c:pt>
                <c:pt idx="3646">
                  <c:v>40856.347222222219</c:v>
                </c:pt>
                <c:pt idx="3647">
                  <c:v>40856.361111111088</c:v>
                </c:pt>
                <c:pt idx="3648">
                  <c:v>40856.375</c:v>
                </c:pt>
                <c:pt idx="3649">
                  <c:v>40856.38888888892</c:v>
                </c:pt>
                <c:pt idx="3650">
                  <c:v>40856.402777777781</c:v>
                </c:pt>
                <c:pt idx="3651">
                  <c:v>40856.416666666664</c:v>
                </c:pt>
                <c:pt idx="3652">
                  <c:v>40856.430555555562</c:v>
                </c:pt>
                <c:pt idx="3653">
                  <c:v>40856.444444444467</c:v>
                </c:pt>
                <c:pt idx="3654">
                  <c:v>40856.458333333343</c:v>
                </c:pt>
                <c:pt idx="3655">
                  <c:v>40856.472222222219</c:v>
                </c:pt>
                <c:pt idx="3656">
                  <c:v>40856.486111111109</c:v>
                </c:pt>
                <c:pt idx="3657">
                  <c:v>40856.5</c:v>
                </c:pt>
                <c:pt idx="3658">
                  <c:v>40856.513888888891</c:v>
                </c:pt>
                <c:pt idx="3659">
                  <c:v>40856.527777777774</c:v>
                </c:pt>
                <c:pt idx="3660">
                  <c:v>40856.541666666642</c:v>
                </c:pt>
                <c:pt idx="3661">
                  <c:v>40856.555555555562</c:v>
                </c:pt>
                <c:pt idx="3662">
                  <c:v>40856.569444444445</c:v>
                </c:pt>
                <c:pt idx="3663">
                  <c:v>40856.583333333336</c:v>
                </c:pt>
                <c:pt idx="3664">
                  <c:v>40856.597222222204</c:v>
                </c:pt>
                <c:pt idx="3665">
                  <c:v>40856.611111111088</c:v>
                </c:pt>
                <c:pt idx="3666">
                  <c:v>40856.624999999993</c:v>
                </c:pt>
                <c:pt idx="3667">
                  <c:v>40856.638888888891</c:v>
                </c:pt>
                <c:pt idx="3668">
                  <c:v>40856.652777777781</c:v>
                </c:pt>
                <c:pt idx="3669">
                  <c:v>40856.666666666642</c:v>
                </c:pt>
                <c:pt idx="3670">
                  <c:v>40856.680555555562</c:v>
                </c:pt>
                <c:pt idx="3671">
                  <c:v>40856.694444444445</c:v>
                </c:pt>
                <c:pt idx="3672">
                  <c:v>40856.708333333336</c:v>
                </c:pt>
                <c:pt idx="3673">
                  <c:v>40856.722222222204</c:v>
                </c:pt>
                <c:pt idx="3674">
                  <c:v>40856.736111111088</c:v>
                </c:pt>
                <c:pt idx="3675">
                  <c:v>40856.75</c:v>
                </c:pt>
                <c:pt idx="3676">
                  <c:v>40856.763888888876</c:v>
                </c:pt>
                <c:pt idx="3677">
                  <c:v>40856.777777777774</c:v>
                </c:pt>
                <c:pt idx="3678">
                  <c:v>40856.791666666621</c:v>
                </c:pt>
                <c:pt idx="3679">
                  <c:v>40856.805555555562</c:v>
                </c:pt>
                <c:pt idx="3680">
                  <c:v>40856.819444444467</c:v>
                </c:pt>
                <c:pt idx="3681">
                  <c:v>40856.833333333336</c:v>
                </c:pt>
                <c:pt idx="3682">
                  <c:v>40856.847222222219</c:v>
                </c:pt>
                <c:pt idx="3683">
                  <c:v>40856.861111111088</c:v>
                </c:pt>
                <c:pt idx="3684">
                  <c:v>40856.875</c:v>
                </c:pt>
                <c:pt idx="3685">
                  <c:v>40856.88888888892</c:v>
                </c:pt>
                <c:pt idx="3686">
                  <c:v>40856.902777777781</c:v>
                </c:pt>
                <c:pt idx="3687">
                  <c:v>40856.916666666664</c:v>
                </c:pt>
                <c:pt idx="3688">
                  <c:v>40856.930555555562</c:v>
                </c:pt>
                <c:pt idx="3689">
                  <c:v>40856.944444444467</c:v>
                </c:pt>
                <c:pt idx="3690">
                  <c:v>40856.958333333343</c:v>
                </c:pt>
                <c:pt idx="3691">
                  <c:v>40856.972222222219</c:v>
                </c:pt>
                <c:pt idx="3692">
                  <c:v>40856.986111111109</c:v>
                </c:pt>
                <c:pt idx="3693">
                  <c:v>40857</c:v>
                </c:pt>
                <c:pt idx="3694">
                  <c:v>40857.013888888891</c:v>
                </c:pt>
                <c:pt idx="3695">
                  <c:v>40857.027777777774</c:v>
                </c:pt>
                <c:pt idx="3696">
                  <c:v>40857.041666666642</c:v>
                </c:pt>
                <c:pt idx="3697">
                  <c:v>40857.055555555562</c:v>
                </c:pt>
                <c:pt idx="3698">
                  <c:v>40857.069444444445</c:v>
                </c:pt>
                <c:pt idx="3699">
                  <c:v>40857.083333333336</c:v>
                </c:pt>
                <c:pt idx="3700">
                  <c:v>40857.097222222204</c:v>
                </c:pt>
                <c:pt idx="3701">
                  <c:v>40857.111111111088</c:v>
                </c:pt>
                <c:pt idx="3702">
                  <c:v>40857.124999999993</c:v>
                </c:pt>
                <c:pt idx="3703">
                  <c:v>40857.138888888891</c:v>
                </c:pt>
                <c:pt idx="3704">
                  <c:v>40857.152777777781</c:v>
                </c:pt>
                <c:pt idx="3705">
                  <c:v>40857.166666666642</c:v>
                </c:pt>
                <c:pt idx="3706">
                  <c:v>40857.180555555562</c:v>
                </c:pt>
                <c:pt idx="3707">
                  <c:v>40857.194444444445</c:v>
                </c:pt>
                <c:pt idx="3708">
                  <c:v>40857.208333333336</c:v>
                </c:pt>
                <c:pt idx="3709">
                  <c:v>40857.222222222204</c:v>
                </c:pt>
                <c:pt idx="3710">
                  <c:v>40857.236111111088</c:v>
                </c:pt>
                <c:pt idx="3711">
                  <c:v>40857.25</c:v>
                </c:pt>
                <c:pt idx="3712">
                  <c:v>40857.263888888876</c:v>
                </c:pt>
                <c:pt idx="3713">
                  <c:v>40857.277777777774</c:v>
                </c:pt>
                <c:pt idx="3714">
                  <c:v>40857.291666666621</c:v>
                </c:pt>
                <c:pt idx="3715">
                  <c:v>40857.305555555562</c:v>
                </c:pt>
                <c:pt idx="3716">
                  <c:v>40857.319444444467</c:v>
                </c:pt>
                <c:pt idx="3717">
                  <c:v>40857.333333333336</c:v>
                </c:pt>
                <c:pt idx="3718">
                  <c:v>40857.347222222219</c:v>
                </c:pt>
                <c:pt idx="3719">
                  <c:v>40857.361111111088</c:v>
                </c:pt>
                <c:pt idx="3720">
                  <c:v>40857.375</c:v>
                </c:pt>
                <c:pt idx="3721">
                  <c:v>40857.38888888892</c:v>
                </c:pt>
                <c:pt idx="3722">
                  <c:v>40857.402777777781</c:v>
                </c:pt>
                <c:pt idx="3723">
                  <c:v>40857.416666666664</c:v>
                </c:pt>
                <c:pt idx="3724">
                  <c:v>40857.430555555562</c:v>
                </c:pt>
                <c:pt idx="3725">
                  <c:v>40857.444444444467</c:v>
                </c:pt>
                <c:pt idx="3726">
                  <c:v>40857.458333333343</c:v>
                </c:pt>
                <c:pt idx="3727">
                  <c:v>40857.472222222219</c:v>
                </c:pt>
                <c:pt idx="3728">
                  <c:v>40857.486111111109</c:v>
                </c:pt>
                <c:pt idx="3729">
                  <c:v>40857.5</c:v>
                </c:pt>
                <c:pt idx="3730">
                  <c:v>40857.513888888891</c:v>
                </c:pt>
                <c:pt idx="3731">
                  <c:v>40857.527777777774</c:v>
                </c:pt>
                <c:pt idx="3732">
                  <c:v>40857.541666666642</c:v>
                </c:pt>
                <c:pt idx="3733">
                  <c:v>40857.555555555562</c:v>
                </c:pt>
                <c:pt idx="3734">
                  <c:v>40857.569444444445</c:v>
                </c:pt>
                <c:pt idx="3735">
                  <c:v>40857.583333333336</c:v>
                </c:pt>
                <c:pt idx="3736">
                  <c:v>40857.597222222204</c:v>
                </c:pt>
                <c:pt idx="3737">
                  <c:v>40857.611111111088</c:v>
                </c:pt>
                <c:pt idx="3738">
                  <c:v>40857.624999999993</c:v>
                </c:pt>
                <c:pt idx="3739">
                  <c:v>40857.638888888891</c:v>
                </c:pt>
                <c:pt idx="3740">
                  <c:v>40857.652777777781</c:v>
                </c:pt>
                <c:pt idx="3741">
                  <c:v>40857.666666666642</c:v>
                </c:pt>
                <c:pt idx="3742">
                  <c:v>40857.680555555562</c:v>
                </c:pt>
                <c:pt idx="3743">
                  <c:v>40857.694444444445</c:v>
                </c:pt>
                <c:pt idx="3744">
                  <c:v>40857.708333333336</c:v>
                </c:pt>
                <c:pt idx="3745">
                  <c:v>40857.722222222204</c:v>
                </c:pt>
                <c:pt idx="3746">
                  <c:v>40857.736111111088</c:v>
                </c:pt>
                <c:pt idx="3747">
                  <c:v>40857.75</c:v>
                </c:pt>
                <c:pt idx="3748">
                  <c:v>40857.763888888876</c:v>
                </c:pt>
                <c:pt idx="3749">
                  <c:v>40857.777777777774</c:v>
                </c:pt>
                <c:pt idx="3750">
                  <c:v>40857.791666666621</c:v>
                </c:pt>
                <c:pt idx="3751">
                  <c:v>40857.805555555562</c:v>
                </c:pt>
                <c:pt idx="3752">
                  <c:v>40857.819444444467</c:v>
                </c:pt>
                <c:pt idx="3753">
                  <c:v>40857.833333333336</c:v>
                </c:pt>
                <c:pt idx="3754">
                  <c:v>40857.847222222219</c:v>
                </c:pt>
                <c:pt idx="3755">
                  <c:v>40857.861111111088</c:v>
                </c:pt>
                <c:pt idx="3756">
                  <c:v>40857.875</c:v>
                </c:pt>
                <c:pt idx="3757">
                  <c:v>40857.88888888892</c:v>
                </c:pt>
                <c:pt idx="3758">
                  <c:v>40857.902777777781</c:v>
                </c:pt>
                <c:pt idx="3759">
                  <c:v>40857.916666666664</c:v>
                </c:pt>
                <c:pt idx="3760">
                  <c:v>40857.930555555562</c:v>
                </c:pt>
                <c:pt idx="3761">
                  <c:v>40857.944444444467</c:v>
                </c:pt>
                <c:pt idx="3762">
                  <c:v>40857.958333333343</c:v>
                </c:pt>
                <c:pt idx="3763">
                  <c:v>40857.972222222219</c:v>
                </c:pt>
                <c:pt idx="3764">
                  <c:v>40857.986111111109</c:v>
                </c:pt>
                <c:pt idx="3765">
                  <c:v>40858</c:v>
                </c:pt>
                <c:pt idx="3766">
                  <c:v>40858.013888888891</c:v>
                </c:pt>
                <c:pt idx="3767">
                  <c:v>40858.027777777774</c:v>
                </c:pt>
                <c:pt idx="3768">
                  <c:v>40858.041666666642</c:v>
                </c:pt>
                <c:pt idx="3769">
                  <c:v>40858.055555555562</c:v>
                </c:pt>
                <c:pt idx="3770">
                  <c:v>40858.069444444445</c:v>
                </c:pt>
                <c:pt idx="3771">
                  <c:v>40858.083333333336</c:v>
                </c:pt>
                <c:pt idx="3772">
                  <c:v>40858.097222222204</c:v>
                </c:pt>
                <c:pt idx="3773">
                  <c:v>40858.111111111088</c:v>
                </c:pt>
                <c:pt idx="3774">
                  <c:v>40858.124999999993</c:v>
                </c:pt>
                <c:pt idx="3775">
                  <c:v>40858.138888888891</c:v>
                </c:pt>
                <c:pt idx="3776">
                  <c:v>40858.152777777781</c:v>
                </c:pt>
                <c:pt idx="3777">
                  <c:v>40858.166666666642</c:v>
                </c:pt>
                <c:pt idx="3778">
                  <c:v>40858.180555555562</c:v>
                </c:pt>
                <c:pt idx="3779">
                  <c:v>40858.194444444445</c:v>
                </c:pt>
                <c:pt idx="3780">
                  <c:v>40858.208333333336</c:v>
                </c:pt>
                <c:pt idx="3781">
                  <c:v>40858.222222222204</c:v>
                </c:pt>
                <c:pt idx="3782">
                  <c:v>40858.236111111088</c:v>
                </c:pt>
                <c:pt idx="3783">
                  <c:v>40858.25</c:v>
                </c:pt>
                <c:pt idx="3784">
                  <c:v>40858.263888888876</c:v>
                </c:pt>
                <c:pt idx="3785">
                  <c:v>40858.277777777774</c:v>
                </c:pt>
                <c:pt idx="3786">
                  <c:v>40858.291666666621</c:v>
                </c:pt>
                <c:pt idx="3787">
                  <c:v>40858.305555555562</c:v>
                </c:pt>
                <c:pt idx="3788">
                  <c:v>40858.319444444467</c:v>
                </c:pt>
                <c:pt idx="3789">
                  <c:v>40858.333333333336</c:v>
                </c:pt>
                <c:pt idx="3790">
                  <c:v>40858.347222222219</c:v>
                </c:pt>
                <c:pt idx="3791">
                  <c:v>40858.361111111088</c:v>
                </c:pt>
                <c:pt idx="3792">
                  <c:v>40858.375</c:v>
                </c:pt>
                <c:pt idx="3793">
                  <c:v>40858.38888888892</c:v>
                </c:pt>
                <c:pt idx="3794">
                  <c:v>40858.402777777781</c:v>
                </c:pt>
                <c:pt idx="3795">
                  <c:v>40858.416666666664</c:v>
                </c:pt>
                <c:pt idx="3796">
                  <c:v>40858.430555555562</c:v>
                </c:pt>
                <c:pt idx="3797">
                  <c:v>40858.444444444467</c:v>
                </c:pt>
                <c:pt idx="3798">
                  <c:v>40858.458333333343</c:v>
                </c:pt>
                <c:pt idx="3799">
                  <c:v>40858.472222222219</c:v>
                </c:pt>
                <c:pt idx="3800">
                  <c:v>40858.486111111109</c:v>
                </c:pt>
                <c:pt idx="3801">
                  <c:v>40858.5</c:v>
                </c:pt>
                <c:pt idx="3802">
                  <c:v>40858.513888888891</c:v>
                </c:pt>
                <c:pt idx="3803">
                  <c:v>40858.527777777774</c:v>
                </c:pt>
                <c:pt idx="3804">
                  <c:v>40858.541666666642</c:v>
                </c:pt>
                <c:pt idx="3805">
                  <c:v>40858.555555555562</c:v>
                </c:pt>
                <c:pt idx="3806">
                  <c:v>40858.569444444445</c:v>
                </c:pt>
                <c:pt idx="3807">
                  <c:v>40858.583333333336</c:v>
                </c:pt>
                <c:pt idx="3808">
                  <c:v>40858.597222222204</c:v>
                </c:pt>
                <c:pt idx="3809">
                  <c:v>40858.611111111088</c:v>
                </c:pt>
                <c:pt idx="3810">
                  <c:v>40858.624999999993</c:v>
                </c:pt>
                <c:pt idx="3811">
                  <c:v>40858.638888888891</c:v>
                </c:pt>
                <c:pt idx="3812">
                  <c:v>40858.652777777781</c:v>
                </c:pt>
                <c:pt idx="3813">
                  <c:v>40858.666666666642</c:v>
                </c:pt>
                <c:pt idx="3814">
                  <c:v>40858.680555555562</c:v>
                </c:pt>
                <c:pt idx="3815">
                  <c:v>40858.694444444445</c:v>
                </c:pt>
                <c:pt idx="3816">
                  <c:v>40858.708333333336</c:v>
                </c:pt>
                <c:pt idx="3817">
                  <c:v>40858.722222222204</c:v>
                </c:pt>
                <c:pt idx="3818">
                  <c:v>40858.736111111088</c:v>
                </c:pt>
                <c:pt idx="3819">
                  <c:v>40858.75</c:v>
                </c:pt>
                <c:pt idx="3820">
                  <c:v>40858.763888888876</c:v>
                </c:pt>
                <c:pt idx="3821">
                  <c:v>40858.777777777774</c:v>
                </c:pt>
                <c:pt idx="3822">
                  <c:v>40858.791666666621</c:v>
                </c:pt>
                <c:pt idx="3823">
                  <c:v>40858.805555555562</c:v>
                </c:pt>
                <c:pt idx="3824">
                  <c:v>40858.819444444467</c:v>
                </c:pt>
                <c:pt idx="3825">
                  <c:v>40858.833333333336</c:v>
                </c:pt>
                <c:pt idx="3826">
                  <c:v>40858.847222222219</c:v>
                </c:pt>
                <c:pt idx="3827">
                  <c:v>40858.861111111088</c:v>
                </c:pt>
                <c:pt idx="3828">
                  <c:v>40858.875</c:v>
                </c:pt>
                <c:pt idx="3829">
                  <c:v>40858.88888888892</c:v>
                </c:pt>
                <c:pt idx="3830">
                  <c:v>40858.902777777781</c:v>
                </c:pt>
                <c:pt idx="3831">
                  <c:v>40858.916666666664</c:v>
                </c:pt>
                <c:pt idx="3832">
                  <c:v>40858.930555555562</c:v>
                </c:pt>
                <c:pt idx="3833">
                  <c:v>40858.944444444467</c:v>
                </c:pt>
                <c:pt idx="3834">
                  <c:v>40858.958333333343</c:v>
                </c:pt>
                <c:pt idx="3835">
                  <c:v>40858.972222222219</c:v>
                </c:pt>
                <c:pt idx="3836">
                  <c:v>40858.986111111109</c:v>
                </c:pt>
                <c:pt idx="3837">
                  <c:v>40859</c:v>
                </c:pt>
                <c:pt idx="3838">
                  <c:v>40859.013888888891</c:v>
                </c:pt>
                <c:pt idx="3839">
                  <c:v>40859.027777777774</c:v>
                </c:pt>
                <c:pt idx="3840">
                  <c:v>40859.041666666642</c:v>
                </c:pt>
                <c:pt idx="3841">
                  <c:v>40859.055555555562</c:v>
                </c:pt>
                <c:pt idx="3842">
                  <c:v>40859.069444444445</c:v>
                </c:pt>
                <c:pt idx="3843">
                  <c:v>40859.083333333336</c:v>
                </c:pt>
                <c:pt idx="3844">
                  <c:v>40859.097222222204</c:v>
                </c:pt>
                <c:pt idx="3845">
                  <c:v>40859.111111111088</c:v>
                </c:pt>
                <c:pt idx="3846">
                  <c:v>40859.124999999993</c:v>
                </c:pt>
                <c:pt idx="3847">
                  <c:v>40859.138888888891</c:v>
                </c:pt>
                <c:pt idx="3848">
                  <c:v>40859.152777777781</c:v>
                </c:pt>
                <c:pt idx="3849">
                  <c:v>40859.166666666642</c:v>
                </c:pt>
                <c:pt idx="3850">
                  <c:v>40859.180555555562</c:v>
                </c:pt>
                <c:pt idx="3851">
                  <c:v>40859.194444444445</c:v>
                </c:pt>
                <c:pt idx="3852">
                  <c:v>40859.208333333336</c:v>
                </c:pt>
                <c:pt idx="3853">
                  <c:v>40859.222222222204</c:v>
                </c:pt>
                <c:pt idx="3854">
                  <c:v>40859.236111111088</c:v>
                </c:pt>
                <c:pt idx="3855">
                  <c:v>40859.25</c:v>
                </c:pt>
                <c:pt idx="3856">
                  <c:v>40859.263888888876</c:v>
                </c:pt>
                <c:pt idx="3857">
                  <c:v>40859.277777777774</c:v>
                </c:pt>
                <c:pt idx="3858">
                  <c:v>40859.291666666621</c:v>
                </c:pt>
                <c:pt idx="3859">
                  <c:v>40859.305555555562</c:v>
                </c:pt>
                <c:pt idx="3860">
                  <c:v>40859.319444444467</c:v>
                </c:pt>
                <c:pt idx="3861">
                  <c:v>40859.333333333336</c:v>
                </c:pt>
                <c:pt idx="3862">
                  <c:v>40859.347222222219</c:v>
                </c:pt>
                <c:pt idx="3863">
                  <c:v>40859.361111111088</c:v>
                </c:pt>
                <c:pt idx="3864">
                  <c:v>40859.375</c:v>
                </c:pt>
                <c:pt idx="3865">
                  <c:v>40859.38888888892</c:v>
                </c:pt>
                <c:pt idx="3866">
                  <c:v>40859.402777777781</c:v>
                </c:pt>
                <c:pt idx="3867">
                  <c:v>40859.416666666664</c:v>
                </c:pt>
                <c:pt idx="3868">
                  <c:v>40859.430555555562</c:v>
                </c:pt>
                <c:pt idx="3869">
                  <c:v>40859.444444444467</c:v>
                </c:pt>
                <c:pt idx="3870">
                  <c:v>40859.458333333343</c:v>
                </c:pt>
                <c:pt idx="3871">
                  <c:v>40859.472222222219</c:v>
                </c:pt>
                <c:pt idx="3872">
                  <c:v>40859.486111111109</c:v>
                </c:pt>
                <c:pt idx="3873">
                  <c:v>40859.5</c:v>
                </c:pt>
                <c:pt idx="3874">
                  <c:v>40859.513888888891</c:v>
                </c:pt>
                <c:pt idx="3875">
                  <c:v>40859.527777777774</c:v>
                </c:pt>
                <c:pt idx="3876">
                  <c:v>40859.541666666642</c:v>
                </c:pt>
                <c:pt idx="3877">
                  <c:v>40859.555555555562</c:v>
                </c:pt>
                <c:pt idx="3878">
                  <c:v>40859.569444444445</c:v>
                </c:pt>
                <c:pt idx="3879">
                  <c:v>40859.583333333336</c:v>
                </c:pt>
                <c:pt idx="3880">
                  <c:v>40859.597222222204</c:v>
                </c:pt>
                <c:pt idx="3881">
                  <c:v>40859.611111111088</c:v>
                </c:pt>
                <c:pt idx="3882">
                  <c:v>40859.624999999993</c:v>
                </c:pt>
                <c:pt idx="3883">
                  <c:v>40859.638888888891</c:v>
                </c:pt>
                <c:pt idx="3884">
                  <c:v>40859.652777777781</c:v>
                </c:pt>
                <c:pt idx="3885">
                  <c:v>40859.666666666642</c:v>
                </c:pt>
                <c:pt idx="3886">
                  <c:v>40859.680555555562</c:v>
                </c:pt>
                <c:pt idx="3887">
                  <c:v>40859.694444444445</c:v>
                </c:pt>
                <c:pt idx="3888">
                  <c:v>40859.708333333336</c:v>
                </c:pt>
                <c:pt idx="3889">
                  <c:v>40859.722222222204</c:v>
                </c:pt>
                <c:pt idx="3890">
                  <c:v>40859.736111111088</c:v>
                </c:pt>
                <c:pt idx="3891">
                  <c:v>40859.75</c:v>
                </c:pt>
                <c:pt idx="3892">
                  <c:v>40859.763888888876</c:v>
                </c:pt>
                <c:pt idx="3893">
                  <c:v>40859.777777777774</c:v>
                </c:pt>
                <c:pt idx="3894">
                  <c:v>40859.791666666621</c:v>
                </c:pt>
                <c:pt idx="3895">
                  <c:v>40859.805555555562</c:v>
                </c:pt>
                <c:pt idx="3896">
                  <c:v>40859.819444444467</c:v>
                </c:pt>
                <c:pt idx="3897">
                  <c:v>40859.833333333336</c:v>
                </c:pt>
                <c:pt idx="3898">
                  <c:v>40859.847222222219</c:v>
                </c:pt>
                <c:pt idx="3899">
                  <c:v>40859.861111111088</c:v>
                </c:pt>
                <c:pt idx="3900">
                  <c:v>40859.875</c:v>
                </c:pt>
                <c:pt idx="3901">
                  <c:v>40859.88888888892</c:v>
                </c:pt>
                <c:pt idx="3902">
                  <c:v>40859.902777777781</c:v>
                </c:pt>
                <c:pt idx="3903">
                  <c:v>40859.916666666664</c:v>
                </c:pt>
                <c:pt idx="3904">
                  <c:v>40859.930555555562</c:v>
                </c:pt>
                <c:pt idx="3905">
                  <c:v>40859.944444444467</c:v>
                </c:pt>
                <c:pt idx="3906">
                  <c:v>40859.958333333343</c:v>
                </c:pt>
                <c:pt idx="3907">
                  <c:v>40859.972222222219</c:v>
                </c:pt>
                <c:pt idx="3908">
                  <c:v>40859.986111111109</c:v>
                </c:pt>
                <c:pt idx="3909">
                  <c:v>40860</c:v>
                </c:pt>
                <c:pt idx="3910">
                  <c:v>40860.013888888891</c:v>
                </c:pt>
                <c:pt idx="3911">
                  <c:v>40860.027777777774</c:v>
                </c:pt>
                <c:pt idx="3912">
                  <c:v>40860.041666666642</c:v>
                </c:pt>
                <c:pt idx="3913">
                  <c:v>40860.055555555562</c:v>
                </c:pt>
                <c:pt idx="3914">
                  <c:v>40860.069444444445</c:v>
                </c:pt>
                <c:pt idx="3915">
                  <c:v>40860.083333333336</c:v>
                </c:pt>
                <c:pt idx="3916">
                  <c:v>40860.097222222204</c:v>
                </c:pt>
                <c:pt idx="3917">
                  <c:v>40860.111111111088</c:v>
                </c:pt>
                <c:pt idx="3918">
                  <c:v>40860.124999999993</c:v>
                </c:pt>
                <c:pt idx="3919">
                  <c:v>40860.138888888891</c:v>
                </c:pt>
                <c:pt idx="3920">
                  <c:v>40860.152777777781</c:v>
                </c:pt>
                <c:pt idx="3921">
                  <c:v>40860.166666666642</c:v>
                </c:pt>
                <c:pt idx="3922">
                  <c:v>40860.180555555562</c:v>
                </c:pt>
                <c:pt idx="3923">
                  <c:v>40860.194444444445</c:v>
                </c:pt>
                <c:pt idx="3924">
                  <c:v>40860.208333333336</c:v>
                </c:pt>
                <c:pt idx="3925">
                  <c:v>40860.222222222204</c:v>
                </c:pt>
                <c:pt idx="3926">
                  <c:v>40860.236111111088</c:v>
                </c:pt>
                <c:pt idx="3927">
                  <c:v>40860.25</c:v>
                </c:pt>
                <c:pt idx="3928">
                  <c:v>40860.263888888876</c:v>
                </c:pt>
                <c:pt idx="3929">
                  <c:v>40860.277777777774</c:v>
                </c:pt>
                <c:pt idx="3930">
                  <c:v>40860.291666666621</c:v>
                </c:pt>
                <c:pt idx="3931">
                  <c:v>40860.305555555562</c:v>
                </c:pt>
                <c:pt idx="3932">
                  <c:v>40860.319444444467</c:v>
                </c:pt>
                <c:pt idx="3933">
                  <c:v>40860.333333333336</c:v>
                </c:pt>
                <c:pt idx="3934">
                  <c:v>40860.347222222219</c:v>
                </c:pt>
                <c:pt idx="3935">
                  <c:v>40860.361111111088</c:v>
                </c:pt>
                <c:pt idx="3936">
                  <c:v>40860.375</c:v>
                </c:pt>
                <c:pt idx="3937">
                  <c:v>40860.38888888892</c:v>
                </c:pt>
                <c:pt idx="3938">
                  <c:v>40860.402777777781</c:v>
                </c:pt>
                <c:pt idx="3939">
                  <c:v>40860.416666666664</c:v>
                </c:pt>
                <c:pt idx="3940">
                  <c:v>40860.430555555562</c:v>
                </c:pt>
                <c:pt idx="3941">
                  <c:v>40860.444444444467</c:v>
                </c:pt>
                <c:pt idx="3942">
                  <c:v>40860.458333333343</c:v>
                </c:pt>
                <c:pt idx="3943">
                  <c:v>40860.472222222219</c:v>
                </c:pt>
                <c:pt idx="3944">
                  <c:v>40860.486111111109</c:v>
                </c:pt>
                <c:pt idx="3945">
                  <c:v>40860.5</c:v>
                </c:pt>
                <c:pt idx="3946">
                  <c:v>40860.513888888891</c:v>
                </c:pt>
                <c:pt idx="3947">
                  <c:v>40860.527777777774</c:v>
                </c:pt>
                <c:pt idx="3948">
                  <c:v>40860.541666666642</c:v>
                </c:pt>
                <c:pt idx="3949">
                  <c:v>40860.555555555562</c:v>
                </c:pt>
                <c:pt idx="3950">
                  <c:v>40860.569444444445</c:v>
                </c:pt>
                <c:pt idx="3951">
                  <c:v>40860.583333333336</c:v>
                </c:pt>
                <c:pt idx="3952">
                  <c:v>40860.597222222204</c:v>
                </c:pt>
                <c:pt idx="3953">
                  <c:v>40860.611111111088</c:v>
                </c:pt>
                <c:pt idx="3954">
                  <c:v>40860.624999999993</c:v>
                </c:pt>
                <c:pt idx="3955">
                  <c:v>40860.638888888891</c:v>
                </c:pt>
                <c:pt idx="3956">
                  <c:v>40860.652777777781</c:v>
                </c:pt>
                <c:pt idx="3957">
                  <c:v>40860.666666666642</c:v>
                </c:pt>
                <c:pt idx="3958">
                  <c:v>40860.680555555562</c:v>
                </c:pt>
                <c:pt idx="3959">
                  <c:v>40860.694444444445</c:v>
                </c:pt>
                <c:pt idx="3960">
                  <c:v>40860.708333333336</c:v>
                </c:pt>
                <c:pt idx="3961">
                  <c:v>40860.722222222204</c:v>
                </c:pt>
                <c:pt idx="3962">
                  <c:v>40860.736111111088</c:v>
                </c:pt>
                <c:pt idx="3963">
                  <c:v>40860.75</c:v>
                </c:pt>
                <c:pt idx="3964">
                  <c:v>40860.763888888876</c:v>
                </c:pt>
                <c:pt idx="3965">
                  <c:v>40860.777777777774</c:v>
                </c:pt>
                <c:pt idx="3966">
                  <c:v>40860.791666666621</c:v>
                </c:pt>
                <c:pt idx="3967">
                  <c:v>40860.805555555562</c:v>
                </c:pt>
                <c:pt idx="3968">
                  <c:v>40860.819444444467</c:v>
                </c:pt>
                <c:pt idx="3969">
                  <c:v>40860.833333333336</c:v>
                </c:pt>
                <c:pt idx="3970">
                  <c:v>40860.847222222219</c:v>
                </c:pt>
                <c:pt idx="3971">
                  <c:v>40860.861111111088</c:v>
                </c:pt>
                <c:pt idx="3972">
                  <c:v>40860.875</c:v>
                </c:pt>
                <c:pt idx="3973">
                  <c:v>40860.88888888892</c:v>
                </c:pt>
                <c:pt idx="3974">
                  <c:v>40860.902777777781</c:v>
                </c:pt>
                <c:pt idx="3975">
                  <c:v>40860.916666666664</c:v>
                </c:pt>
                <c:pt idx="3976">
                  <c:v>40860.930555555562</c:v>
                </c:pt>
                <c:pt idx="3977">
                  <c:v>40860.944444444467</c:v>
                </c:pt>
                <c:pt idx="3978">
                  <c:v>40860.958333333343</c:v>
                </c:pt>
                <c:pt idx="3979">
                  <c:v>40860.972222222219</c:v>
                </c:pt>
                <c:pt idx="3980">
                  <c:v>40860.986111111109</c:v>
                </c:pt>
                <c:pt idx="3981">
                  <c:v>40861</c:v>
                </c:pt>
                <c:pt idx="3982">
                  <c:v>40861.013888888891</c:v>
                </c:pt>
                <c:pt idx="3983">
                  <c:v>40861.027777777774</c:v>
                </c:pt>
                <c:pt idx="3984">
                  <c:v>40861.041666666642</c:v>
                </c:pt>
                <c:pt idx="3985">
                  <c:v>40861.055555555562</c:v>
                </c:pt>
                <c:pt idx="3986">
                  <c:v>40861.069444444445</c:v>
                </c:pt>
                <c:pt idx="3987">
                  <c:v>40861.083333333336</c:v>
                </c:pt>
                <c:pt idx="3988">
                  <c:v>40861.097222222204</c:v>
                </c:pt>
                <c:pt idx="3989">
                  <c:v>40861.111111111088</c:v>
                </c:pt>
                <c:pt idx="3990">
                  <c:v>40861.124999999993</c:v>
                </c:pt>
                <c:pt idx="3991">
                  <c:v>40861.138888888891</c:v>
                </c:pt>
                <c:pt idx="3992">
                  <c:v>40861.152777777781</c:v>
                </c:pt>
                <c:pt idx="3993">
                  <c:v>40861.166666666642</c:v>
                </c:pt>
                <c:pt idx="3994">
                  <c:v>40861.180555555562</c:v>
                </c:pt>
                <c:pt idx="3995">
                  <c:v>40861.194444444445</c:v>
                </c:pt>
                <c:pt idx="3996">
                  <c:v>40861.208333333336</c:v>
                </c:pt>
                <c:pt idx="3997">
                  <c:v>40861.222222222204</c:v>
                </c:pt>
                <c:pt idx="3998">
                  <c:v>40861.236111111088</c:v>
                </c:pt>
                <c:pt idx="3999">
                  <c:v>40861.25</c:v>
                </c:pt>
                <c:pt idx="4000">
                  <c:v>40861.263888888876</c:v>
                </c:pt>
                <c:pt idx="4001">
                  <c:v>40861.277777777774</c:v>
                </c:pt>
                <c:pt idx="4002">
                  <c:v>40861.291666666621</c:v>
                </c:pt>
                <c:pt idx="4003">
                  <c:v>40861.305555555562</c:v>
                </c:pt>
                <c:pt idx="4004">
                  <c:v>40861.319444444467</c:v>
                </c:pt>
                <c:pt idx="4005">
                  <c:v>40861.333333333336</c:v>
                </c:pt>
                <c:pt idx="4006">
                  <c:v>40861.347222222219</c:v>
                </c:pt>
                <c:pt idx="4007">
                  <c:v>40861.361111111088</c:v>
                </c:pt>
                <c:pt idx="4008">
                  <c:v>40861.375</c:v>
                </c:pt>
                <c:pt idx="4009">
                  <c:v>40861.38888888892</c:v>
                </c:pt>
                <c:pt idx="4010">
                  <c:v>40861.402777777781</c:v>
                </c:pt>
                <c:pt idx="4011">
                  <c:v>40861.416666666664</c:v>
                </c:pt>
                <c:pt idx="4012">
                  <c:v>40861.430555555562</c:v>
                </c:pt>
                <c:pt idx="4013">
                  <c:v>40861.444444444467</c:v>
                </c:pt>
                <c:pt idx="4014">
                  <c:v>40861.458333333343</c:v>
                </c:pt>
                <c:pt idx="4015">
                  <c:v>40861.472222222219</c:v>
                </c:pt>
                <c:pt idx="4016">
                  <c:v>40861.486111111109</c:v>
                </c:pt>
                <c:pt idx="4017">
                  <c:v>40861.5</c:v>
                </c:pt>
                <c:pt idx="4018">
                  <c:v>40861.513888888891</c:v>
                </c:pt>
                <c:pt idx="4019">
                  <c:v>40861.527777777774</c:v>
                </c:pt>
                <c:pt idx="4020">
                  <c:v>40861.541666666642</c:v>
                </c:pt>
                <c:pt idx="4021">
                  <c:v>40861.555555555562</c:v>
                </c:pt>
                <c:pt idx="4022">
                  <c:v>40861.569444444445</c:v>
                </c:pt>
                <c:pt idx="4023">
                  <c:v>40861.583333333336</c:v>
                </c:pt>
                <c:pt idx="4024">
                  <c:v>40861.597222222204</c:v>
                </c:pt>
                <c:pt idx="4025">
                  <c:v>40861.611111111088</c:v>
                </c:pt>
                <c:pt idx="4026">
                  <c:v>40861.624999999993</c:v>
                </c:pt>
                <c:pt idx="4027">
                  <c:v>40861.638888888891</c:v>
                </c:pt>
                <c:pt idx="4028">
                  <c:v>40861.652777777781</c:v>
                </c:pt>
                <c:pt idx="4029">
                  <c:v>40861.666666666642</c:v>
                </c:pt>
                <c:pt idx="4030">
                  <c:v>40861.680555555562</c:v>
                </c:pt>
                <c:pt idx="4031">
                  <c:v>40861.694444444445</c:v>
                </c:pt>
                <c:pt idx="4032">
                  <c:v>40861.708333333336</c:v>
                </c:pt>
                <c:pt idx="4033">
                  <c:v>40861.722222222204</c:v>
                </c:pt>
                <c:pt idx="4034">
                  <c:v>40861.736111111088</c:v>
                </c:pt>
                <c:pt idx="4035">
                  <c:v>40861.75</c:v>
                </c:pt>
                <c:pt idx="4036">
                  <c:v>40861.763888888876</c:v>
                </c:pt>
                <c:pt idx="4037">
                  <c:v>40861.777777777774</c:v>
                </c:pt>
                <c:pt idx="4038">
                  <c:v>40861.791666666621</c:v>
                </c:pt>
                <c:pt idx="4039">
                  <c:v>40861.805555555562</c:v>
                </c:pt>
                <c:pt idx="4040">
                  <c:v>40861.819444444467</c:v>
                </c:pt>
                <c:pt idx="4041">
                  <c:v>40861.833333333336</c:v>
                </c:pt>
                <c:pt idx="4042">
                  <c:v>40861.847222222219</c:v>
                </c:pt>
                <c:pt idx="4043">
                  <c:v>40861.861111111088</c:v>
                </c:pt>
                <c:pt idx="4044">
                  <c:v>40861.875</c:v>
                </c:pt>
                <c:pt idx="4045">
                  <c:v>40861.88888888892</c:v>
                </c:pt>
                <c:pt idx="4046">
                  <c:v>40861.902777777781</c:v>
                </c:pt>
                <c:pt idx="4047">
                  <c:v>40861.916666666664</c:v>
                </c:pt>
                <c:pt idx="4048">
                  <c:v>40861.930555555562</c:v>
                </c:pt>
                <c:pt idx="4049">
                  <c:v>40861.944444444467</c:v>
                </c:pt>
                <c:pt idx="4050">
                  <c:v>40861.958333333343</c:v>
                </c:pt>
                <c:pt idx="4051">
                  <c:v>40861.972222222219</c:v>
                </c:pt>
                <c:pt idx="4052">
                  <c:v>40861.986111111109</c:v>
                </c:pt>
                <c:pt idx="4053">
                  <c:v>40862</c:v>
                </c:pt>
                <c:pt idx="4054">
                  <c:v>40862.013888888891</c:v>
                </c:pt>
                <c:pt idx="4055">
                  <c:v>40862.027777777774</c:v>
                </c:pt>
                <c:pt idx="4056">
                  <c:v>40862.041666666642</c:v>
                </c:pt>
                <c:pt idx="4057">
                  <c:v>40862.055555555562</c:v>
                </c:pt>
                <c:pt idx="4058">
                  <c:v>40862.069444444445</c:v>
                </c:pt>
                <c:pt idx="4059">
                  <c:v>40862.083333333336</c:v>
                </c:pt>
                <c:pt idx="4060">
                  <c:v>40862.097222222204</c:v>
                </c:pt>
                <c:pt idx="4061">
                  <c:v>40862.111111111088</c:v>
                </c:pt>
                <c:pt idx="4062">
                  <c:v>40862.124999999993</c:v>
                </c:pt>
                <c:pt idx="4063">
                  <c:v>40862.138888888891</c:v>
                </c:pt>
                <c:pt idx="4064">
                  <c:v>40862.152777777781</c:v>
                </c:pt>
                <c:pt idx="4065">
                  <c:v>40862.166666666642</c:v>
                </c:pt>
                <c:pt idx="4066">
                  <c:v>40862.180555555562</c:v>
                </c:pt>
                <c:pt idx="4067">
                  <c:v>40862.194444444445</c:v>
                </c:pt>
                <c:pt idx="4068">
                  <c:v>40862.208333333336</c:v>
                </c:pt>
                <c:pt idx="4069">
                  <c:v>40862.222222222204</c:v>
                </c:pt>
                <c:pt idx="4070">
                  <c:v>40862.236111111088</c:v>
                </c:pt>
                <c:pt idx="4071">
                  <c:v>40862.25</c:v>
                </c:pt>
                <c:pt idx="4072">
                  <c:v>40862.263888888876</c:v>
                </c:pt>
                <c:pt idx="4073">
                  <c:v>40862.277777777774</c:v>
                </c:pt>
                <c:pt idx="4074">
                  <c:v>40862.291666666621</c:v>
                </c:pt>
                <c:pt idx="4075">
                  <c:v>40862.305555555562</c:v>
                </c:pt>
                <c:pt idx="4076">
                  <c:v>40862.319444444467</c:v>
                </c:pt>
                <c:pt idx="4077">
                  <c:v>40862.333333333336</c:v>
                </c:pt>
                <c:pt idx="4078">
                  <c:v>40862.347222222219</c:v>
                </c:pt>
                <c:pt idx="4079">
                  <c:v>40862.361111111088</c:v>
                </c:pt>
                <c:pt idx="4080">
                  <c:v>40862.375</c:v>
                </c:pt>
                <c:pt idx="4081">
                  <c:v>40862.38888888892</c:v>
                </c:pt>
                <c:pt idx="4082">
                  <c:v>40862.402777777781</c:v>
                </c:pt>
                <c:pt idx="4083">
                  <c:v>40862.416666666664</c:v>
                </c:pt>
                <c:pt idx="4084">
                  <c:v>40862.430555555562</c:v>
                </c:pt>
                <c:pt idx="4085">
                  <c:v>40862.444444444467</c:v>
                </c:pt>
                <c:pt idx="4086">
                  <c:v>40862.458333333343</c:v>
                </c:pt>
                <c:pt idx="4087">
                  <c:v>40862.472222222219</c:v>
                </c:pt>
                <c:pt idx="4088">
                  <c:v>40862.486111111109</c:v>
                </c:pt>
                <c:pt idx="4089">
                  <c:v>40862.5</c:v>
                </c:pt>
                <c:pt idx="4090">
                  <c:v>40862.513888888891</c:v>
                </c:pt>
                <c:pt idx="4091">
                  <c:v>40862.527777777774</c:v>
                </c:pt>
                <c:pt idx="4092">
                  <c:v>40862.541666666642</c:v>
                </c:pt>
                <c:pt idx="4093">
                  <c:v>40862.555555555562</c:v>
                </c:pt>
                <c:pt idx="4094">
                  <c:v>40862.569444444445</c:v>
                </c:pt>
                <c:pt idx="4095">
                  <c:v>40862.583333333336</c:v>
                </c:pt>
                <c:pt idx="4096">
                  <c:v>40862.597222222204</c:v>
                </c:pt>
                <c:pt idx="4097">
                  <c:v>40862.611111111088</c:v>
                </c:pt>
                <c:pt idx="4098">
                  <c:v>40862.624999999993</c:v>
                </c:pt>
                <c:pt idx="4099">
                  <c:v>40862.638888888891</c:v>
                </c:pt>
                <c:pt idx="4100">
                  <c:v>40862.652777777781</c:v>
                </c:pt>
                <c:pt idx="4101">
                  <c:v>40862.666666666642</c:v>
                </c:pt>
                <c:pt idx="4102">
                  <c:v>40862.680555555562</c:v>
                </c:pt>
                <c:pt idx="4103">
                  <c:v>40862.694444444445</c:v>
                </c:pt>
                <c:pt idx="4104">
                  <c:v>40862.708333333336</c:v>
                </c:pt>
                <c:pt idx="4105">
                  <c:v>40862.722222222204</c:v>
                </c:pt>
                <c:pt idx="4106">
                  <c:v>40862.736111111088</c:v>
                </c:pt>
                <c:pt idx="4107">
                  <c:v>40862.75</c:v>
                </c:pt>
                <c:pt idx="4108">
                  <c:v>40862.763888888876</c:v>
                </c:pt>
                <c:pt idx="4109">
                  <c:v>40862.777777777774</c:v>
                </c:pt>
                <c:pt idx="4110">
                  <c:v>40862.791666666621</c:v>
                </c:pt>
                <c:pt idx="4111">
                  <c:v>40862.805555555562</c:v>
                </c:pt>
                <c:pt idx="4112">
                  <c:v>40862.819444444467</c:v>
                </c:pt>
                <c:pt idx="4113">
                  <c:v>40862.833333333336</c:v>
                </c:pt>
                <c:pt idx="4114">
                  <c:v>40862.847222222219</c:v>
                </c:pt>
                <c:pt idx="4115">
                  <c:v>40862.861111111088</c:v>
                </c:pt>
                <c:pt idx="4116">
                  <c:v>40862.875</c:v>
                </c:pt>
                <c:pt idx="4117">
                  <c:v>40862.88888888892</c:v>
                </c:pt>
                <c:pt idx="4118">
                  <c:v>40862.902777777781</c:v>
                </c:pt>
                <c:pt idx="4119">
                  <c:v>40862.916666666664</c:v>
                </c:pt>
                <c:pt idx="4120">
                  <c:v>40862.930555555562</c:v>
                </c:pt>
                <c:pt idx="4121">
                  <c:v>40862.944444444467</c:v>
                </c:pt>
                <c:pt idx="4122">
                  <c:v>40862.958333333343</c:v>
                </c:pt>
                <c:pt idx="4123">
                  <c:v>40862.972222222219</c:v>
                </c:pt>
                <c:pt idx="4124">
                  <c:v>40862.986111111109</c:v>
                </c:pt>
                <c:pt idx="4125">
                  <c:v>40863</c:v>
                </c:pt>
                <c:pt idx="4126">
                  <c:v>40863.013888888891</c:v>
                </c:pt>
                <c:pt idx="4127">
                  <c:v>40863.027777777774</c:v>
                </c:pt>
                <c:pt idx="4128">
                  <c:v>40863.041666666642</c:v>
                </c:pt>
                <c:pt idx="4129">
                  <c:v>40863.055555555562</c:v>
                </c:pt>
                <c:pt idx="4130">
                  <c:v>40863.069444444445</c:v>
                </c:pt>
                <c:pt idx="4131">
                  <c:v>40863.083333333336</c:v>
                </c:pt>
                <c:pt idx="4132">
                  <c:v>40863.097222222204</c:v>
                </c:pt>
                <c:pt idx="4133">
                  <c:v>40863.111111111088</c:v>
                </c:pt>
                <c:pt idx="4134">
                  <c:v>40863.124999999993</c:v>
                </c:pt>
                <c:pt idx="4135">
                  <c:v>40863.138888888891</c:v>
                </c:pt>
                <c:pt idx="4136">
                  <c:v>40863.152777777781</c:v>
                </c:pt>
                <c:pt idx="4137">
                  <c:v>40863.166666666642</c:v>
                </c:pt>
                <c:pt idx="4138">
                  <c:v>40863.180555555562</c:v>
                </c:pt>
                <c:pt idx="4139">
                  <c:v>40863.194444444445</c:v>
                </c:pt>
                <c:pt idx="4140">
                  <c:v>40863.208333333336</c:v>
                </c:pt>
                <c:pt idx="4141">
                  <c:v>40863.222222222204</c:v>
                </c:pt>
                <c:pt idx="4142">
                  <c:v>40863.236111111088</c:v>
                </c:pt>
                <c:pt idx="4143">
                  <c:v>40863.25</c:v>
                </c:pt>
                <c:pt idx="4144">
                  <c:v>40863.263888888876</c:v>
                </c:pt>
                <c:pt idx="4145">
                  <c:v>40863.277777777774</c:v>
                </c:pt>
                <c:pt idx="4146">
                  <c:v>40863.291666666621</c:v>
                </c:pt>
                <c:pt idx="4147">
                  <c:v>40863.305555555562</c:v>
                </c:pt>
                <c:pt idx="4148">
                  <c:v>40863.319444444467</c:v>
                </c:pt>
                <c:pt idx="4149">
                  <c:v>40863.333333333336</c:v>
                </c:pt>
                <c:pt idx="4150">
                  <c:v>40863.347222222219</c:v>
                </c:pt>
                <c:pt idx="4151">
                  <c:v>40863.361111111088</c:v>
                </c:pt>
                <c:pt idx="4152">
                  <c:v>40863.375</c:v>
                </c:pt>
                <c:pt idx="4153">
                  <c:v>40863.38888888892</c:v>
                </c:pt>
                <c:pt idx="4154">
                  <c:v>40863.402777777781</c:v>
                </c:pt>
                <c:pt idx="4155">
                  <c:v>40863.416666666664</c:v>
                </c:pt>
                <c:pt idx="4156">
                  <c:v>40863.430555555562</c:v>
                </c:pt>
                <c:pt idx="4157">
                  <c:v>40863.444444444467</c:v>
                </c:pt>
                <c:pt idx="4158">
                  <c:v>40863.458333333343</c:v>
                </c:pt>
                <c:pt idx="4159">
                  <c:v>40863.472222222219</c:v>
                </c:pt>
                <c:pt idx="4160">
                  <c:v>40863.486111111109</c:v>
                </c:pt>
                <c:pt idx="4161">
                  <c:v>40863.5</c:v>
                </c:pt>
                <c:pt idx="4162">
                  <c:v>40863.513888888891</c:v>
                </c:pt>
                <c:pt idx="4163">
                  <c:v>40863.527777777774</c:v>
                </c:pt>
                <c:pt idx="4164">
                  <c:v>40863.541666666642</c:v>
                </c:pt>
                <c:pt idx="4165">
                  <c:v>40863.555555555562</c:v>
                </c:pt>
                <c:pt idx="4166">
                  <c:v>40863.569444444445</c:v>
                </c:pt>
                <c:pt idx="4167">
                  <c:v>40863.583333333336</c:v>
                </c:pt>
                <c:pt idx="4168">
                  <c:v>40863.597222222204</c:v>
                </c:pt>
                <c:pt idx="4169">
                  <c:v>40863.611111111088</c:v>
                </c:pt>
                <c:pt idx="4170">
                  <c:v>40863.624999999993</c:v>
                </c:pt>
                <c:pt idx="4171">
                  <c:v>40863.638888888891</c:v>
                </c:pt>
                <c:pt idx="4172">
                  <c:v>40863.652777777781</c:v>
                </c:pt>
                <c:pt idx="4173">
                  <c:v>40863.666666666642</c:v>
                </c:pt>
                <c:pt idx="4174">
                  <c:v>40863.680555555562</c:v>
                </c:pt>
                <c:pt idx="4175">
                  <c:v>40863.694444444445</c:v>
                </c:pt>
                <c:pt idx="4176">
                  <c:v>40863.708333333336</c:v>
                </c:pt>
                <c:pt idx="4177">
                  <c:v>40863.722222222204</c:v>
                </c:pt>
                <c:pt idx="4178">
                  <c:v>40863.736111111088</c:v>
                </c:pt>
                <c:pt idx="4179">
                  <c:v>40863.75</c:v>
                </c:pt>
                <c:pt idx="4180">
                  <c:v>40863.763888888876</c:v>
                </c:pt>
                <c:pt idx="4181">
                  <c:v>40863.777777777774</c:v>
                </c:pt>
                <c:pt idx="4182">
                  <c:v>40863.791666666621</c:v>
                </c:pt>
                <c:pt idx="4183">
                  <c:v>40863.805555555562</c:v>
                </c:pt>
                <c:pt idx="4184">
                  <c:v>40863.819444444467</c:v>
                </c:pt>
                <c:pt idx="4185">
                  <c:v>40863.833333333336</c:v>
                </c:pt>
                <c:pt idx="4186">
                  <c:v>40863.847222222219</c:v>
                </c:pt>
                <c:pt idx="4187">
                  <c:v>40863.861111111088</c:v>
                </c:pt>
                <c:pt idx="4188">
                  <c:v>40863.875</c:v>
                </c:pt>
                <c:pt idx="4189">
                  <c:v>40863.88888888892</c:v>
                </c:pt>
                <c:pt idx="4190">
                  <c:v>40863.902777777781</c:v>
                </c:pt>
                <c:pt idx="4191">
                  <c:v>40863.916666666664</c:v>
                </c:pt>
                <c:pt idx="4192">
                  <c:v>40863.930555555562</c:v>
                </c:pt>
                <c:pt idx="4193">
                  <c:v>40863.944444444467</c:v>
                </c:pt>
                <c:pt idx="4194">
                  <c:v>40863.958333333343</c:v>
                </c:pt>
                <c:pt idx="4195">
                  <c:v>40863.972222222219</c:v>
                </c:pt>
                <c:pt idx="4196">
                  <c:v>40863.986111111109</c:v>
                </c:pt>
                <c:pt idx="4197">
                  <c:v>40864</c:v>
                </c:pt>
                <c:pt idx="4198">
                  <c:v>40864.013888888891</c:v>
                </c:pt>
                <c:pt idx="4199">
                  <c:v>40864.027777777774</c:v>
                </c:pt>
                <c:pt idx="4200">
                  <c:v>40864.041666666642</c:v>
                </c:pt>
                <c:pt idx="4201">
                  <c:v>40864.055555555562</c:v>
                </c:pt>
                <c:pt idx="4202">
                  <c:v>40864.069444444445</c:v>
                </c:pt>
                <c:pt idx="4203">
                  <c:v>40864.083333333336</c:v>
                </c:pt>
                <c:pt idx="4204">
                  <c:v>40864.097222222204</c:v>
                </c:pt>
                <c:pt idx="4205">
                  <c:v>40864.111111111088</c:v>
                </c:pt>
                <c:pt idx="4206">
                  <c:v>40864.124999999993</c:v>
                </c:pt>
                <c:pt idx="4207">
                  <c:v>40864.138888888891</c:v>
                </c:pt>
                <c:pt idx="4208">
                  <c:v>40864.152777777781</c:v>
                </c:pt>
                <c:pt idx="4209">
                  <c:v>40864.166666666642</c:v>
                </c:pt>
                <c:pt idx="4210">
                  <c:v>40864.180555555562</c:v>
                </c:pt>
                <c:pt idx="4211">
                  <c:v>40864.194444444445</c:v>
                </c:pt>
                <c:pt idx="4212">
                  <c:v>40864.208333333336</c:v>
                </c:pt>
                <c:pt idx="4213">
                  <c:v>40864.222222222204</c:v>
                </c:pt>
                <c:pt idx="4214">
                  <c:v>40864.236111111088</c:v>
                </c:pt>
                <c:pt idx="4215">
                  <c:v>40864.25</c:v>
                </c:pt>
                <c:pt idx="4216">
                  <c:v>40864.263888888876</c:v>
                </c:pt>
                <c:pt idx="4217">
                  <c:v>40864.277777777774</c:v>
                </c:pt>
                <c:pt idx="4218">
                  <c:v>40864.291666666621</c:v>
                </c:pt>
                <c:pt idx="4219">
                  <c:v>40864.305555555562</c:v>
                </c:pt>
                <c:pt idx="4220">
                  <c:v>40864.319444444467</c:v>
                </c:pt>
                <c:pt idx="4221">
                  <c:v>40864.333333333336</c:v>
                </c:pt>
                <c:pt idx="4222">
                  <c:v>40864.347222222219</c:v>
                </c:pt>
                <c:pt idx="4223">
                  <c:v>40864.361111111088</c:v>
                </c:pt>
                <c:pt idx="4224">
                  <c:v>40864.375</c:v>
                </c:pt>
                <c:pt idx="4225">
                  <c:v>40864.38888888892</c:v>
                </c:pt>
                <c:pt idx="4226">
                  <c:v>40864.402777777781</c:v>
                </c:pt>
                <c:pt idx="4227">
                  <c:v>40864.416666666664</c:v>
                </c:pt>
                <c:pt idx="4228">
                  <c:v>40864.430555555562</c:v>
                </c:pt>
                <c:pt idx="4229">
                  <c:v>40864.444444444467</c:v>
                </c:pt>
                <c:pt idx="4230">
                  <c:v>40864.458333333343</c:v>
                </c:pt>
                <c:pt idx="4231">
                  <c:v>40864.472222222219</c:v>
                </c:pt>
                <c:pt idx="4232">
                  <c:v>40864.486111111109</c:v>
                </c:pt>
                <c:pt idx="4233">
                  <c:v>40864.5</c:v>
                </c:pt>
                <c:pt idx="4234">
                  <c:v>40864.513888888891</c:v>
                </c:pt>
                <c:pt idx="4235">
                  <c:v>40864.527777777774</c:v>
                </c:pt>
                <c:pt idx="4236">
                  <c:v>40864.541666666642</c:v>
                </c:pt>
                <c:pt idx="4237">
                  <c:v>40864.555555555562</c:v>
                </c:pt>
                <c:pt idx="4238">
                  <c:v>40864.569444444445</c:v>
                </c:pt>
                <c:pt idx="4239">
                  <c:v>40864.583333333336</c:v>
                </c:pt>
                <c:pt idx="4240">
                  <c:v>40864.597222222204</c:v>
                </c:pt>
                <c:pt idx="4241">
                  <c:v>40864.611111111088</c:v>
                </c:pt>
                <c:pt idx="4242">
                  <c:v>40864.624999999993</c:v>
                </c:pt>
                <c:pt idx="4243">
                  <c:v>40864.638888888891</c:v>
                </c:pt>
                <c:pt idx="4244">
                  <c:v>40864.652777777781</c:v>
                </c:pt>
                <c:pt idx="4245">
                  <c:v>40864.666666666642</c:v>
                </c:pt>
                <c:pt idx="4246">
                  <c:v>40864.680555555562</c:v>
                </c:pt>
                <c:pt idx="4247">
                  <c:v>40864.694444444445</c:v>
                </c:pt>
                <c:pt idx="4248">
                  <c:v>40864.708333333336</c:v>
                </c:pt>
                <c:pt idx="4249">
                  <c:v>40864.722222222204</c:v>
                </c:pt>
                <c:pt idx="4250">
                  <c:v>40864.736111111088</c:v>
                </c:pt>
                <c:pt idx="4251">
                  <c:v>40864.75</c:v>
                </c:pt>
                <c:pt idx="4252">
                  <c:v>40864.763888888876</c:v>
                </c:pt>
                <c:pt idx="4253">
                  <c:v>40864.777777777774</c:v>
                </c:pt>
                <c:pt idx="4254">
                  <c:v>40864.791666666621</c:v>
                </c:pt>
                <c:pt idx="4255">
                  <c:v>40864.805555555562</c:v>
                </c:pt>
                <c:pt idx="4256">
                  <c:v>40864.819444444467</c:v>
                </c:pt>
                <c:pt idx="4257">
                  <c:v>40864.833333333336</c:v>
                </c:pt>
                <c:pt idx="4258">
                  <c:v>40864.847222222219</c:v>
                </c:pt>
                <c:pt idx="4259">
                  <c:v>40864.861111111088</c:v>
                </c:pt>
                <c:pt idx="4260">
                  <c:v>40864.875</c:v>
                </c:pt>
                <c:pt idx="4261">
                  <c:v>40864.88888888892</c:v>
                </c:pt>
                <c:pt idx="4262">
                  <c:v>40864.902777777781</c:v>
                </c:pt>
                <c:pt idx="4263">
                  <c:v>40864.916666666664</c:v>
                </c:pt>
                <c:pt idx="4264">
                  <c:v>40864.930555555562</c:v>
                </c:pt>
                <c:pt idx="4265">
                  <c:v>40864.944444444467</c:v>
                </c:pt>
                <c:pt idx="4266">
                  <c:v>40864.958333333343</c:v>
                </c:pt>
                <c:pt idx="4267">
                  <c:v>40864.972222222219</c:v>
                </c:pt>
                <c:pt idx="4268">
                  <c:v>40864.986111111109</c:v>
                </c:pt>
                <c:pt idx="4269">
                  <c:v>40865</c:v>
                </c:pt>
                <c:pt idx="4270">
                  <c:v>40865.013888888891</c:v>
                </c:pt>
                <c:pt idx="4271">
                  <c:v>40865.027777777774</c:v>
                </c:pt>
                <c:pt idx="4272">
                  <c:v>40865.041666666642</c:v>
                </c:pt>
                <c:pt idx="4273">
                  <c:v>40865.055555555562</c:v>
                </c:pt>
                <c:pt idx="4274">
                  <c:v>40865.069444444445</c:v>
                </c:pt>
                <c:pt idx="4275">
                  <c:v>40865.083333333336</c:v>
                </c:pt>
                <c:pt idx="4276">
                  <c:v>40865.097222222204</c:v>
                </c:pt>
                <c:pt idx="4277">
                  <c:v>40865.111111111088</c:v>
                </c:pt>
                <c:pt idx="4278">
                  <c:v>40865.124999999993</c:v>
                </c:pt>
                <c:pt idx="4279">
                  <c:v>40865.138888888891</c:v>
                </c:pt>
                <c:pt idx="4280">
                  <c:v>40865.152777777781</c:v>
                </c:pt>
                <c:pt idx="4281">
                  <c:v>40865.166666666642</c:v>
                </c:pt>
                <c:pt idx="4282">
                  <c:v>40865.180555555562</c:v>
                </c:pt>
                <c:pt idx="4283">
                  <c:v>40865.194444444445</c:v>
                </c:pt>
                <c:pt idx="4284">
                  <c:v>40865.208333333336</c:v>
                </c:pt>
                <c:pt idx="4285">
                  <c:v>40865.222222222204</c:v>
                </c:pt>
                <c:pt idx="4286">
                  <c:v>40865.236111111088</c:v>
                </c:pt>
                <c:pt idx="4287">
                  <c:v>40865.25</c:v>
                </c:pt>
                <c:pt idx="4288">
                  <c:v>40865.263888888876</c:v>
                </c:pt>
                <c:pt idx="4289">
                  <c:v>40865.277777777774</c:v>
                </c:pt>
                <c:pt idx="4290">
                  <c:v>40865.291666666621</c:v>
                </c:pt>
                <c:pt idx="4291">
                  <c:v>40865.305555555562</c:v>
                </c:pt>
                <c:pt idx="4292">
                  <c:v>40865.319444444467</c:v>
                </c:pt>
                <c:pt idx="4293">
                  <c:v>40865.333333333336</c:v>
                </c:pt>
                <c:pt idx="4294">
                  <c:v>40865.347222222219</c:v>
                </c:pt>
                <c:pt idx="4295">
                  <c:v>40865.361111111088</c:v>
                </c:pt>
                <c:pt idx="4296">
                  <c:v>40865.375</c:v>
                </c:pt>
                <c:pt idx="4297">
                  <c:v>40865.38888888892</c:v>
                </c:pt>
                <c:pt idx="4298">
                  <c:v>40865.402777777781</c:v>
                </c:pt>
                <c:pt idx="4299">
                  <c:v>40865.416666666664</c:v>
                </c:pt>
                <c:pt idx="4300">
                  <c:v>40865.430555555562</c:v>
                </c:pt>
                <c:pt idx="4301">
                  <c:v>40865.444444444467</c:v>
                </c:pt>
                <c:pt idx="4302">
                  <c:v>40865.458333333343</c:v>
                </c:pt>
                <c:pt idx="4303">
                  <c:v>40865.472222222219</c:v>
                </c:pt>
                <c:pt idx="4304">
                  <c:v>40865.486111111109</c:v>
                </c:pt>
                <c:pt idx="4305">
                  <c:v>40865.5</c:v>
                </c:pt>
                <c:pt idx="4306">
                  <c:v>40865.513888888891</c:v>
                </c:pt>
                <c:pt idx="4307">
                  <c:v>40865.527777777774</c:v>
                </c:pt>
                <c:pt idx="4308">
                  <c:v>40865.541666666642</c:v>
                </c:pt>
                <c:pt idx="4309">
                  <c:v>40865.555555555562</c:v>
                </c:pt>
                <c:pt idx="4310">
                  <c:v>40865.569444444445</c:v>
                </c:pt>
                <c:pt idx="4311">
                  <c:v>40865.583333333336</c:v>
                </c:pt>
                <c:pt idx="4312">
                  <c:v>40865.597222222204</c:v>
                </c:pt>
                <c:pt idx="4313">
                  <c:v>40865.611111111088</c:v>
                </c:pt>
                <c:pt idx="4314">
                  <c:v>40865.624999999993</c:v>
                </c:pt>
                <c:pt idx="4315">
                  <c:v>40865.638888888891</c:v>
                </c:pt>
                <c:pt idx="4316">
                  <c:v>40865.652777777781</c:v>
                </c:pt>
                <c:pt idx="4317">
                  <c:v>40865.666666666642</c:v>
                </c:pt>
                <c:pt idx="4318">
                  <c:v>40865.680555555562</c:v>
                </c:pt>
                <c:pt idx="4319">
                  <c:v>40865.694444444445</c:v>
                </c:pt>
                <c:pt idx="4320">
                  <c:v>40865.708333333336</c:v>
                </c:pt>
                <c:pt idx="4321">
                  <c:v>40865.722222222204</c:v>
                </c:pt>
                <c:pt idx="4322">
                  <c:v>40865.736111111088</c:v>
                </c:pt>
                <c:pt idx="4323">
                  <c:v>40865.75</c:v>
                </c:pt>
                <c:pt idx="4324">
                  <c:v>40865.763888888876</c:v>
                </c:pt>
                <c:pt idx="4325">
                  <c:v>40865.777777777774</c:v>
                </c:pt>
                <c:pt idx="4326">
                  <c:v>40865.791666666621</c:v>
                </c:pt>
                <c:pt idx="4327">
                  <c:v>40865.805555555562</c:v>
                </c:pt>
                <c:pt idx="4328">
                  <c:v>40865.819444444467</c:v>
                </c:pt>
                <c:pt idx="4329">
                  <c:v>40865.833333333336</c:v>
                </c:pt>
                <c:pt idx="4330">
                  <c:v>40865.847222222219</c:v>
                </c:pt>
                <c:pt idx="4331">
                  <c:v>40865.861111111088</c:v>
                </c:pt>
                <c:pt idx="4332">
                  <c:v>40865.875</c:v>
                </c:pt>
                <c:pt idx="4333">
                  <c:v>40865.88888888892</c:v>
                </c:pt>
                <c:pt idx="4334">
                  <c:v>40865.902777777781</c:v>
                </c:pt>
                <c:pt idx="4335">
                  <c:v>40865.916666666664</c:v>
                </c:pt>
                <c:pt idx="4336">
                  <c:v>40865.930555555562</c:v>
                </c:pt>
                <c:pt idx="4337">
                  <c:v>40865.944444444467</c:v>
                </c:pt>
                <c:pt idx="4338">
                  <c:v>40865.958333333343</c:v>
                </c:pt>
                <c:pt idx="4339">
                  <c:v>40865.972222222219</c:v>
                </c:pt>
                <c:pt idx="4340">
                  <c:v>40865.986111111109</c:v>
                </c:pt>
                <c:pt idx="4341">
                  <c:v>40866</c:v>
                </c:pt>
                <c:pt idx="4342">
                  <c:v>40866.013888888891</c:v>
                </c:pt>
                <c:pt idx="4343">
                  <c:v>40866.027777777774</c:v>
                </c:pt>
                <c:pt idx="4344">
                  <c:v>40866.041666666642</c:v>
                </c:pt>
                <c:pt idx="4345">
                  <c:v>40866.055555555562</c:v>
                </c:pt>
                <c:pt idx="4346">
                  <c:v>40866.069444444445</c:v>
                </c:pt>
                <c:pt idx="4347">
                  <c:v>40866.083333333336</c:v>
                </c:pt>
                <c:pt idx="4348">
                  <c:v>40866.097222222204</c:v>
                </c:pt>
                <c:pt idx="4349">
                  <c:v>40866.111111111088</c:v>
                </c:pt>
                <c:pt idx="4350">
                  <c:v>40866.124999999993</c:v>
                </c:pt>
                <c:pt idx="4351">
                  <c:v>40866.138888888891</c:v>
                </c:pt>
                <c:pt idx="4352">
                  <c:v>40866.152777777781</c:v>
                </c:pt>
                <c:pt idx="4353">
                  <c:v>40866.166666666642</c:v>
                </c:pt>
                <c:pt idx="4354">
                  <c:v>40866.180555555562</c:v>
                </c:pt>
                <c:pt idx="4355">
                  <c:v>40866.194444444445</c:v>
                </c:pt>
                <c:pt idx="4356">
                  <c:v>40866.208333333336</c:v>
                </c:pt>
                <c:pt idx="4357">
                  <c:v>40866.222222222204</c:v>
                </c:pt>
                <c:pt idx="4358">
                  <c:v>40866.236111111088</c:v>
                </c:pt>
                <c:pt idx="4359">
                  <c:v>40866.25</c:v>
                </c:pt>
                <c:pt idx="4360">
                  <c:v>40866.263888888876</c:v>
                </c:pt>
                <c:pt idx="4361">
                  <c:v>40866.277777777774</c:v>
                </c:pt>
                <c:pt idx="4362">
                  <c:v>40866.291666666621</c:v>
                </c:pt>
                <c:pt idx="4363">
                  <c:v>40866.305555555562</c:v>
                </c:pt>
                <c:pt idx="4364">
                  <c:v>40866.319444444467</c:v>
                </c:pt>
                <c:pt idx="4365">
                  <c:v>40866.333333333336</c:v>
                </c:pt>
                <c:pt idx="4366">
                  <c:v>40866.347222222219</c:v>
                </c:pt>
                <c:pt idx="4367">
                  <c:v>40866.361111111088</c:v>
                </c:pt>
                <c:pt idx="4368">
                  <c:v>40866.375</c:v>
                </c:pt>
                <c:pt idx="4369">
                  <c:v>40866.38888888892</c:v>
                </c:pt>
                <c:pt idx="4370">
                  <c:v>40866.402777777781</c:v>
                </c:pt>
                <c:pt idx="4371">
                  <c:v>40866.416666666664</c:v>
                </c:pt>
                <c:pt idx="4372">
                  <c:v>40866.430555555562</c:v>
                </c:pt>
                <c:pt idx="4373">
                  <c:v>40866.444444444467</c:v>
                </c:pt>
                <c:pt idx="4374">
                  <c:v>40866.458333333343</c:v>
                </c:pt>
                <c:pt idx="4375">
                  <c:v>40866.472222222219</c:v>
                </c:pt>
                <c:pt idx="4376">
                  <c:v>40866.486111111109</c:v>
                </c:pt>
                <c:pt idx="4377">
                  <c:v>40866.5</c:v>
                </c:pt>
                <c:pt idx="4378">
                  <c:v>40866.513888888891</c:v>
                </c:pt>
                <c:pt idx="4379">
                  <c:v>40866.527777777774</c:v>
                </c:pt>
                <c:pt idx="4380">
                  <c:v>40866.541666666642</c:v>
                </c:pt>
                <c:pt idx="4381">
                  <c:v>40866.555555555562</c:v>
                </c:pt>
                <c:pt idx="4382">
                  <c:v>40866.569444444445</c:v>
                </c:pt>
                <c:pt idx="4383">
                  <c:v>40866.583333333336</c:v>
                </c:pt>
                <c:pt idx="4384">
                  <c:v>40866.597222222204</c:v>
                </c:pt>
                <c:pt idx="4385">
                  <c:v>40866.611111111088</c:v>
                </c:pt>
                <c:pt idx="4386">
                  <c:v>40866.624999999993</c:v>
                </c:pt>
                <c:pt idx="4387">
                  <c:v>40866.638888888891</c:v>
                </c:pt>
                <c:pt idx="4388">
                  <c:v>40866.652777777781</c:v>
                </c:pt>
                <c:pt idx="4389">
                  <c:v>40866.666666666642</c:v>
                </c:pt>
                <c:pt idx="4390">
                  <c:v>40866.680555555562</c:v>
                </c:pt>
                <c:pt idx="4391">
                  <c:v>40866.694444444445</c:v>
                </c:pt>
                <c:pt idx="4392">
                  <c:v>40866.708333333336</c:v>
                </c:pt>
                <c:pt idx="4393">
                  <c:v>40866.722222222204</c:v>
                </c:pt>
                <c:pt idx="4394">
                  <c:v>40866.736111111088</c:v>
                </c:pt>
                <c:pt idx="4395">
                  <c:v>40866.75</c:v>
                </c:pt>
                <c:pt idx="4396">
                  <c:v>40866.763888888876</c:v>
                </c:pt>
                <c:pt idx="4397">
                  <c:v>40866.777777777774</c:v>
                </c:pt>
                <c:pt idx="4398">
                  <c:v>40866.791666666621</c:v>
                </c:pt>
                <c:pt idx="4399">
                  <c:v>40866.805555555562</c:v>
                </c:pt>
                <c:pt idx="4400">
                  <c:v>40866.819444444467</c:v>
                </c:pt>
                <c:pt idx="4401">
                  <c:v>40866.833333333336</c:v>
                </c:pt>
                <c:pt idx="4402">
                  <c:v>40866.847222222219</c:v>
                </c:pt>
                <c:pt idx="4403">
                  <c:v>40866.861111111088</c:v>
                </c:pt>
                <c:pt idx="4404">
                  <c:v>40866.875</c:v>
                </c:pt>
                <c:pt idx="4405">
                  <c:v>40866.88888888892</c:v>
                </c:pt>
                <c:pt idx="4406">
                  <c:v>40866.902777777781</c:v>
                </c:pt>
                <c:pt idx="4407">
                  <c:v>40866.916666666664</c:v>
                </c:pt>
                <c:pt idx="4408">
                  <c:v>40866.930555555562</c:v>
                </c:pt>
                <c:pt idx="4409">
                  <c:v>40866.944444444467</c:v>
                </c:pt>
                <c:pt idx="4410">
                  <c:v>40866.958333333343</c:v>
                </c:pt>
                <c:pt idx="4411">
                  <c:v>40866.972222222219</c:v>
                </c:pt>
                <c:pt idx="4412">
                  <c:v>40866.986111111109</c:v>
                </c:pt>
                <c:pt idx="4413">
                  <c:v>40867</c:v>
                </c:pt>
                <c:pt idx="4414">
                  <c:v>40867.013888888891</c:v>
                </c:pt>
                <c:pt idx="4415">
                  <c:v>40867.027777777774</c:v>
                </c:pt>
                <c:pt idx="4416">
                  <c:v>40867.041666666642</c:v>
                </c:pt>
                <c:pt idx="4417">
                  <c:v>40867.055555555562</c:v>
                </c:pt>
                <c:pt idx="4418">
                  <c:v>40867.069444444445</c:v>
                </c:pt>
                <c:pt idx="4419">
                  <c:v>40867.083333333336</c:v>
                </c:pt>
                <c:pt idx="4420">
                  <c:v>40867.097222222204</c:v>
                </c:pt>
                <c:pt idx="4421">
                  <c:v>40867.111111111088</c:v>
                </c:pt>
                <c:pt idx="4422">
                  <c:v>40867.124999999993</c:v>
                </c:pt>
                <c:pt idx="4423">
                  <c:v>40867.138888888891</c:v>
                </c:pt>
                <c:pt idx="4424">
                  <c:v>40867.152777777781</c:v>
                </c:pt>
                <c:pt idx="4425">
                  <c:v>40867.166666666642</c:v>
                </c:pt>
                <c:pt idx="4426">
                  <c:v>40867.180555555562</c:v>
                </c:pt>
                <c:pt idx="4427">
                  <c:v>40867.194444444445</c:v>
                </c:pt>
                <c:pt idx="4428">
                  <c:v>40867.208333333336</c:v>
                </c:pt>
                <c:pt idx="4429">
                  <c:v>40867.222222222204</c:v>
                </c:pt>
                <c:pt idx="4430">
                  <c:v>40867.236111111088</c:v>
                </c:pt>
                <c:pt idx="4431">
                  <c:v>40867.25</c:v>
                </c:pt>
                <c:pt idx="4432">
                  <c:v>40867.263888888876</c:v>
                </c:pt>
                <c:pt idx="4433">
                  <c:v>40867.277777777774</c:v>
                </c:pt>
                <c:pt idx="4434">
                  <c:v>40867.291666666621</c:v>
                </c:pt>
                <c:pt idx="4435">
                  <c:v>40867.305555555562</c:v>
                </c:pt>
                <c:pt idx="4436">
                  <c:v>40867.319444444467</c:v>
                </c:pt>
                <c:pt idx="4437">
                  <c:v>40867.333333333336</c:v>
                </c:pt>
                <c:pt idx="4438">
                  <c:v>40867.347222222219</c:v>
                </c:pt>
                <c:pt idx="4439">
                  <c:v>40867.361111111088</c:v>
                </c:pt>
                <c:pt idx="4440">
                  <c:v>40867.375</c:v>
                </c:pt>
                <c:pt idx="4441">
                  <c:v>40867.38888888892</c:v>
                </c:pt>
                <c:pt idx="4442">
                  <c:v>40867.402777777781</c:v>
                </c:pt>
                <c:pt idx="4443">
                  <c:v>40867.416666666664</c:v>
                </c:pt>
                <c:pt idx="4444">
                  <c:v>40867.430555555562</c:v>
                </c:pt>
                <c:pt idx="4445">
                  <c:v>40867.444444444467</c:v>
                </c:pt>
                <c:pt idx="4446">
                  <c:v>40867.458333333343</c:v>
                </c:pt>
                <c:pt idx="4447">
                  <c:v>40867.472222222219</c:v>
                </c:pt>
                <c:pt idx="4448">
                  <c:v>40867.486111111109</c:v>
                </c:pt>
                <c:pt idx="4449">
                  <c:v>40867.5</c:v>
                </c:pt>
                <c:pt idx="4450">
                  <c:v>40867.513888888891</c:v>
                </c:pt>
                <c:pt idx="4451">
                  <c:v>40867.527777777774</c:v>
                </c:pt>
                <c:pt idx="4452">
                  <c:v>40867.541666666642</c:v>
                </c:pt>
                <c:pt idx="4453">
                  <c:v>40867.555555555562</c:v>
                </c:pt>
                <c:pt idx="4454">
                  <c:v>40867.569444444445</c:v>
                </c:pt>
                <c:pt idx="4455">
                  <c:v>40867.583333333336</c:v>
                </c:pt>
                <c:pt idx="4456">
                  <c:v>40867.597222222204</c:v>
                </c:pt>
                <c:pt idx="4457">
                  <c:v>40867.611111111088</c:v>
                </c:pt>
                <c:pt idx="4458">
                  <c:v>40867.624999999993</c:v>
                </c:pt>
                <c:pt idx="4459">
                  <c:v>40867.638888888891</c:v>
                </c:pt>
                <c:pt idx="4460">
                  <c:v>40867.652777777781</c:v>
                </c:pt>
                <c:pt idx="4461">
                  <c:v>40867.666666666642</c:v>
                </c:pt>
                <c:pt idx="4462">
                  <c:v>40867.680555555562</c:v>
                </c:pt>
                <c:pt idx="4463">
                  <c:v>40867.694444444445</c:v>
                </c:pt>
                <c:pt idx="4464">
                  <c:v>40867.708333333336</c:v>
                </c:pt>
                <c:pt idx="4465">
                  <c:v>40867.722222222204</c:v>
                </c:pt>
                <c:pt idx="4466">
                  <c:v>40867.736111111088</c:v>
                </c:pt>
                <c:pt idx="4467">
                  <c:v>40867.75</c:v>
                </c:pt>
                <c:pt idx="4468">
                  <c:v>40867.763888888876</c:v>
                </c:pt>
                <c:pt idx="4469">
                  <c:v>40867.777777777774</c:v>
                </c:pt>
                <c:pt idx="4470">
                  <c:v>40867.791666666621</c:v>
                </c:pt>
                <c:pt idx="4471">
                  <c:v>40867.805555555562</c:v>
                </c:pt>
                <c:pt idx="4472">
                  <c:v>40867.819444444467</c:v>
                </c:pt>
                <c:pt idx="4473">
                  <c:v>40867.833333333336</c:v>
                </c:pt>
                <c:pt idx="4474">
                  <c:v>40867.847222222219</c:v>
                </c:pt>
                <c:pt idx="4475">
                  <c:v>40867.861111111088</c:v>
                </c:pt>
                <c:pt idx="4476">
                  <c:v>40867.875</c:v>
                </c:pt>
                <c:pt idx="4477">
                  <c:v>40867.88888888892</c:v>
                </c:pt>
                <c:pt idx="4478">
                  <c:v>40867.902777777781</c:v>
                </c:pt>
                <c:pt idx="4479">
                  <c:v>40867.916666666664</c:v>
                </c:pt>
                <c:pt idx="4480">
                  <c:v>40867.930555555562</c:v>
                </c:pt>
                <c:pt idx="4481">
                  <c:v>40867.944444444467</c:v>
                </c:pt>
                <c:pt idx="4482">
                  <c:v>40867.958333333343</c:v>
                </c:pt>
                <c:pt idx="4483">
                  <c:v>40867.972222222219</c:v>
                </c:pt>
                <c:pt idx="4484">
                  <c:v>40867.986111111109</c:v>
                </c:pt>
                <c:pt idx="4485">
                  <c:v>40868</c:v>
                </c:pt>
                <c:pt idx="4486">
                  <c:v>40868.013888888891</c:v>
                </c:pt>
                <c:pt idx="4487">
                  <c:v>40868.027777777774</c:v>
                </c:pt>
                <c:pt idx="4488">
                  <c:v>40868.041666666642</c:v>
                </c:pt>
                <c:pt idx="4489">
                  <c:v>40868.055555555562</c:v>
                </c:pt>
                <c:pt idx="4490">
                  <c:v>40868.069444444445</c:v>
                </c:pt>
                <c:pt idx="4491">
                  <c:v>40868.083333333336</c:v>
                </c:pt>
                <c:pt idx="4492">
                  <c:v>40868.097222222204</c:v>
                </c:pt>
                <c:pt idx="4493">
                  <c:v>40868.111111111088</c:v>
                </c:pt>
                <c:pt idx="4494">
                  <c:v>40868.124999999993</c:v>
                </c:pt>
                <c:pt idx="4495">
                  <c:v>40868.138888888891</c:v>
                </c:pt>
                <c:pt idx="4496">
                  <c:v>40868.152777777781</c:v>
                </c:pt>
                <c:pt idx="4497">
                  <c:v>40868.166666666642</c:v>
                </c:pt>
                <c:pt idx="4498">
                  <c:v>40868.180555555562</c:v>
                </c:pt>
                <c:pt idx="4499">
                  <c:v>40868.194444444445</c:v>
                </c:pt>
                <c:pt idx="4500">
                  <c:v>40868.208333333336</c:v>
                </c:pt>
                <c:pt idx="4501">
                  <c:v>40868.222222222204</c:v>
                </c:pt>
                <c:pt idx="4502">
                  <c:v>40868.236111111088</c:v>
                </c:pt>
                <c:pt idx="4503">
                  <c:v>40868.25</c:v>
                </c:pt>
                <c:pt idx="4504">
                  <c:v>40868.263888888876</c:v>
                </c:pt>
                <c:pt idx="4505">
                  <c:v>40868.277777777774</c:v>
                </c:pt>
                <c:pt idx="4506">
                  <c:v>40868.291666666621</c:v>
                </c:pt>
                <c:pt idx="4507">
                  <c:v>40868.305555555562</c:v>
                </c:pt>
                <c:pt idx="4508">
                  <c:v>40868.319444444467</c:v>
                </c:pt>
                <c:pt idx="4509">
                  <c:v>40868.333333333336</c:v>
                </c:pt>
                <c:pt idx="4510">
                  <c:v>40868.347222222219</c:v>
                </c:pt>
                <c:pt idx="4511">
                  <c:v>40868.361111111088</c:v>
                </c:pt>
                <c:pt idx="4512">
                  <c:v>40868.375</c:v>
                </c:pt>
                <c:pt idx="4513">
                  <c:v>40868.38888888892</c:v>
                </c:pt>
                <c:pt idx="4514">
                  <c:v>40868.402777777781</c:v>
                </c:pt>
                <c:pt idx="4515">
                  <c:v>40868.416666666664</c:v>
                </c:pt>
                <c:pt idx="4516">
                  <c:v>40868.430555555562</c:v>
                </c:pt>
                <c:pt idx="4517">
                  <c:v>40868.444444444467</c:v>
                </c:pt>
                <c:pt idx="4518">
                  <c:v>40868.458333333343</c:v>
                </c:pt>
                <c:pt idx="4519">
                  <c:v>40868.472222222219</c:v>
                </c:pt>
                <c:pt idx="4520">
                  <c:v>40868.486111111109</c:v>
                </c:pt>
                <c:pt idx="4521">
                  <c:v>40868.5</c:v>
                </c:pt>
                <c:pt idx="4522">
                  <c:v>40868.513888888891</c:v>
                </c:pt>
                <c:pt idx="4523">
                  <c:v>40868.527777777774</c:v>
                </c:pt>
                <c:pt idx="4524">
                  <c:v>40868.541666666642</c:v>
                </c:pt>
                <c:pt idx="4525">
                  <c:v>40868.555555555562</c:v>
                </c:pt>
                <c:pt idx="4526">
                  <c:v>40868.569444444445</c:v>
                </c:pt>
                <c:pt idx="4527">
                  <c:v>40868.583333333336</c:v>
                </c:pt>
                <c:pt idx="4528">
                  <c:v>40868.597222222204</c:v>
                </c:pt>
                <c:pt idx="4529">
                  <c:v>40868.611111111088</c:v>
                </c:pt>
                <c:pt idx="4530">
                  <c:v>40868.624999999993</c:v>
                </c:pt>
                <c:pt idx="4531">
                  <c:v>40868.638888888891</c:v>
                </c:pt>
                <c:pt idx="4532">
                  <c:v>40868.652777777781</c:v>
                </c:pt>
                <c:pt idx="4533">
                  <c:v>40868.666666666642</c:v>
                </c:pt>
                <c:pt idx="4534">
                  <c:v>40868.680555555562</c:v>
                </c:pt>
                <c:pt idx="4535">
                  <c:v>40868.694444444445</c:v>
                </c:pt>
                <c:pt idx="4536">
                  <c:v>40868.708333333336</c:v>
                </c:pt>
                <c:pt idx="4537">
                  <c:v>40868.722222222204</c:v>
                </c:pt>
                <c:pt idx="4538">
                  <c:v>40868.736111111088</c:v>
                </c:pt>
                <c:pt idx="4539">
                  <c:v>40868.75</c:v>
                </c:pt>
                <c:pt idx="4540">
                  <c:v>40868.763888888876</c:v>
                </c:pt>
                <c:pt idx="4541">
                  <c:v>40868.777777777774</c:v>
                </c:pt>
                <c:pt idx="4542">
                  <c:v>40868.791666666621</c:v>
                </c:pt>
                <c:pt idx="4543">
                  <c:v>40868.805555555562</c:v>
                </c:pt>
                <c:pt idx="4544">
                  <c:v>40868.819444444467</c:v>
                </c:pt>
                <c:pt idx="4545">
                  <c:v>40868.833333333336</c:v>
                </c:pt>
                <c:pt idx="4546">
                  <c:v>40868.847222222219</c:v>
                </c:pt>
                <c:pt idx="4547">
                  <c:v>40868.861111111088</c:v>
                </c:pt>
                <c:pt idx="4548">
                  <c:v>40868.875</c:v>
                </c:pt>
                <c:pt idx="4549">
                  <c:v>40868.88888888892</c:v>
                </c:pt>
                <c:pt idx="4550">
                  <c:v>40868.902777777781</c:v>
                </c:pt>
                <c:pt idx="4551">
                  <c:v>40868.916666666664</c:v>
                </c:pt>
                <c:pt idx="4552">
                  <c:v>40868.930555555562</c:v>
                </c:pt>
                <c:pt idx="4553">
                  <c:v>40868.944444444467</c:v>
                </c:pt>
                <c:pt idx="4554">
                  <c:v>40868.958333333343</c:v>
                </c:pt>
                <c:pt idx="4555">
                  <c:v>40868.972222222219</c:v>
                </c:pt>
                <c:pt idx="4556">
                  <c:v>40868.986111111109</c:v>
                </c:pt>
                <c:pt idx="4557">
                  <c:v>40869</c:v>
                </c:pt>
                <c:pt idx="4558">
                  <c:v>40869.013888888891</c:v>
                </c:pt>
                <c:pt idx="4559">
                  <c:v>40869.027777777774</c:v>
                </c:pt>
                <c:pt idx="4560">
                  <c:v>40869.041666666642</c:v>
                </c:pt>
                <c:pt idx="4561">
                  <c:v>40869.055555555562</c:v>
                </c:pt>
                <c:pt idx="4562">
                  <c:v>40869.069444444445</c:v>
                </c:pt>
                <c:pt idx="4563">
                  <c:v>40869.083333333336</c:v>
                </c:pt>
                <c:pt idx="4564">
                  <c:v>40869.097222222204</c:v>
                </c:pt>
                <c:pt idx="4565">
                  <c:v>40869.111111111088</c:v>
                </c:pt>
                <c:pt idx="4566">
                  <c:v>40869.124999999993</c:v>
                </c:pt>
                <c:pt idx="4567">
                  <c:v>40869.138888888891</c:v>
                </c:pt>
                <c:pt idx="4568">
                  <c:v>40869.152777777781</c:v>
                </c:pt>
                <c:pt idx="4569">
                  <c:v>40869.166666666642</c:v>
                </c:pt>
                <c:pt idx="4570">
                  <c:v>40869.180555555562</c:v>
                </c:pt>
                <c:pt idx="4571">
                  <c:v>40869.194444444445</c:v>
                </c:pt>
                <c:pt idx="4572">
                  <c:v>40869.208333333336</c:v>
                </c:pt>
                <c:pt idx="4573">
                  <c:v>40869.222222222204</c:v>
                </c:pt>
                <c:pt idx="4574">
                  <c:v>40869.236111111088</c:v>
                </c:pt>
                <c:pt idx="4575">
                  <c:v>40869.25</c:v>
                </c:pt>
                <c:pt idx="4576">
                  <c:v>40869.263888888876</c:v>
                </c:pt>
                <c:pt idx="4577">
                  <c:v>40869.277777777774</c:v>
                </c:pt>
                <c:pt idx="4578">
                  <c:v>40869.291666666621</c:v>
                </c:pt>
                <c:pt idx="4579">
                  <c:v>40869.305555555562</c:v>
                </c:pt>
                <c:pt idx="4580">
                  <c:v>40869.319444444467</c:v>
                </c:pt>
                <c:pt idx="4581">
                  <c:v>40869.333333333336</c:v>
                </c:pt>
                <c:pt idx="4582">
                  <c:v>40869.347222222219</c:v>
                </c:pt>
                <c:pt idx="4583">
                  <c:v>40869.361111111088</c:v>
                </c:pt>
                <c:pt idx="4584">
                  <c:v>40869.375</c:v>
                </c:pt>
                <c:pt idx="4585">
                  <c:v>40869.38888888892</c:v>
                </c:pt>
                <c:pt idx="4586">
                  <c:v>40869.402777777781</c:v>
                </c:pt>
                <c:pt idx="4587">
                  <c:v>40869.416666666664</c:v>
                </c:pt>
                <c:pt idx="4588">
                  <c:v>40869.430555555562</c:v>
                </c:pt>
                <c:pt idx="4589">
                  <c:v>40869.444444444467</c:v>
                </c:pt>
                <c:pt idx="4590">
                  <c:v>40869.458333333343</c:v>
                </c:pt>
                <c:pt idx="4591">
                  <c:v>40869.472222222219</c:v>
                </c:pt>
                <c:pt idx="4592">
                  <c:v>40869.486111111109</c:v>
                </c:pt>
                <c:pt idx="4593">
                  <c:v>40869.5</c:v>
                </c:pt>
                <c:pt idx="4594">
                  <c:v>40869.513888888891</c:v>
                </c:pt>
                <c:pt idx="4595">
                  <c:v>40869.527777777774</c:v>
                </c:pt>
                <c:pt idx="4596">
                  <c:v>40869.541666666642</c:v>
                </c:pt>
                <c:pt idx="4597">
                  <c:v>40869.555555555562</c:v>
                </c:pt>
                <c:pt idx="4598">
                  <c:v>40869.569444444445</c:v>
                </c:pt>
                <c:pt idx="4599">
                  <c:v>40869.583333333336</c:v>
                </c:pt>
                <c:pt idx="4600">
                  <c:v>40869.597222222204</c:v>
                </c:pt>
                <c:pt idx="4601">
                  <c:v>40869.611111111088</c:v>
                </c:pt>
                <c:pt idx="4602">
                  <c:v>40869.624999999993</c:v>
                </c:pt>
                <c:pt idx="4603">
                  <c:v>40869.638888888891</c:v>
                </c:pt>
                <c:pt idx="4604">
                  <c:v>40869.652777777781</c:v>
                </c:pt>
                <c:pt idx="4605">
                  <c:v>40869.666666666642</c:v>
                </c:pt>
                <c:pt idx="4606">
                  <c:v>40869.680555555562</c:v>
                </c:pt>
                <c:pt idx="4607">
                  <c:v>40869.694444444445</c:v>
                </c:pt>
                <c:pt idx="4608">
                  <c:v>40869.708333333336</c:v>
                </c:pt>
                <c:pt idx="4609">
                  <c:v>40869.722222222204</c:v>
                </c:pt>
                <c:pt idx="4610">
                  <c:v>40869.736111111088</c:v>
                </c:pt>
                <c:pt idx="4611">
                  <c:v>40869.75</c:v>
                </c:pt>
                <c:pt idx="4612">
                  <c:v>40869.763888888876</c:v>
                </c:pt>
                <c:pt idx="4613">
                  <c:v>40869.777777777774</c:v>
                </c:pt>
                <c:pt idx="4614">
                  <c:v>40869.791666666621</c:v>
                </c:pt>
                <c:pt idx="4615">
                  <c:v>40869.805555555562</c:v>
                </c:pt>
                <c:pt idx="4616">
                  <c:v>40869.819444444467</c:v>
                </c:pt>
                <c:pt idx="4617">
                  <c:v>40869.833333333336</c:v>
                </c:pt>
                <c:pt idx="4618">
                  <c:v>40869.847222222219</c:v>
                </c:pt>
                <c:pt idx="4619">
                  <c:v>40869.861111111088</c:v>
                </c:pt>
                <c:pt idx="4620">
                  <c:v>40869.875</c:v>
                </c:pt>
                <c:pt idx="4621">
                  <c:v>40869.88888888892</c:v>
                </c:pt>
                <c:pt idx="4622">
                  <c:v>40869.902777777781</c:v>
                </c:pt>
                <c:pt idx="4623">
                  <c:v>40869.916666666664</c:v>
                </c:pt>
                <c:pt idx="4624">
                  <c:v>40869.930555555562</c:v>
                </c:pt>
                <c:pt idx="4625">
                  <c:v>40869.944444444467</c:v>
                </c:pt>
                <c:pt idx="4626">
                  <c:v>40869.958333333343</c:v>
                </c:pt>
                <c:pt idx="4627">
                  <c:v>40869.972222222219</c:v>
                </c:pt>
                <c:pt idx="4628">
                  <c:v>40869.986111111109</c:v>
                </c:pt>
                <c:pt idx="4629">
                  <c:v>40870</c:v>
                </c:pt>
                <c:pt idx="4630">
                  <c:v>40870.013888888891</c:v>
                </c:pt>
                <c:pt idx="4631">
                  <c:v>40870.027777777774</c:v>
                </c:pt>
                <c:pt idx="4632">
                  <c:v>40870.041666666642</c:v>
                </c:pt>
                <c:pt idx="4633">
                  <c:v>40870.055555555562</c:v>
                </c:pt>
                <c:pt idx="4634">
                  <c:v>40870.069444444445</c:v>
                </c:pt>
                <c:pt idx="4635">
                  <c:v>40870.083333333336</c:v>
                </c:pt>
                <c:pt idx="4636">
                  <c:v>40870.097222222204</c:v>
                </c:pt>
                <c:pt idx="4637">
                  <c:v>40870.111111111088</c:v>
                </c:pt>
                <c:pt idx="4638">
                  <c:v>40870.124999999993</c:v>
                </c:pt>
                <c:pt idx="4639">
                  <c:v>40870.138888888891</c:v>
                </c:pt>
                <c:pt idx="4640">
                  <c:v>40870.152777777781</c:v>
                </c:pt>
                <c:pt idx="4641">
                  <c:v>40870.166666666642</c:v>
                </c:pt>
                <c:pt idx="4642">
                  <c:v>40870.180555555562</c:v>
                </c:pt>
                <c:pt idx="4643">
                  <c:v>40870.194444444445</c:v>
                </c:pt>
                <c:pt idx="4644">
                  <c:v>40870.208333333336</c:v>
                </c:pt>
                <c:pt idx="4645">
                  <c:v>40870.222222222204</c:v>
                </c:pt>
                <c:pt idx="4646">
                  <c:v>40870.236111111088</c:v>
                </c:pt>
                <c:pt idx="4647">
                  <c:v>40870.25</c:v>
                </c:pt>
                <c:pt idx="4648">
                  <c:v>40870.263888888876</c:v>
                </c:pt>
                <c:pt idx="4649">
                  <c:v>40870.277777777774</c:v>
                </c:pt>
                <c:pt idx="4650">
                  <c:v>40870.291666666621</c:v>
                </c:pt>
                <c:pt idx="4651">
                  <c:v>40870.305555555562</c:v>
                </c:pt>
                <c:pt idx="4652">
                  <c:v>40870.319444444467</c:v>
                </c:pt>
                <c:pt idx="4653">
                  <c:v>40870.333333333336</c:v>
                </c:pt>
                <c:pt idx="4654">
                  <c:v>40870.347222222219</c:v>
                </c:pt>
                <c:pt idx="4655">
                  <c:v>40870.361111111088</c:v>
                </c:pt>
                <c:pt idx="4656">
                  <c:v>40870.375</c:v>
                </c:pt>
                <c:pt idx="4657">
                  <c:v>40870.38888888892</c:v>
                </c:pt>
                <c:pt idx="4658">
                  <c:v>40870.402777777781</c:v>
                </c:pt>
                <c:pt idx="4659">
                  <c:v>40870.416666666664</c:v>
                </c:pt>
                <c:pt idx="4660">
                  <c:v>40870.430555555562</c:v>
                </c:pt>
                <c:pt idx="4661">
                  <c:v>40870.444444444467</c:v>
                </c:pt>
                <c:pt idx="4662">
                  <c:v>40870.458333333343</c:v>
                </c:pt>
                <c:pt idx="4663">
                  <c:v>40870.472222222219</c:v>
                </c:pt>
                <c:pt idx="4664">
                  <c:v>40870.486111111109</c:v>
                </c:pt>
                <c:pt idx="4665">
                  <c:v>40870.5</c:v>
                </c:pt>
                <c:pt idx="4666">
                  <c:v>40870.513888888891</c:v>
                </c:pt>
                <c:pt idx="4667">
                  <c:v>40870.527777777774</c:v>
                </c:pt>
                <c:pt idx="4668">
                  <c:v>40870.541666666642</c:v>
                </c:pt>
                <c:pt idx="4669">
                  <c:v>40870.555555555562</c:v>
                </c:pt>
                <c:pt idx="4670">
                  <c:v>40870.569444444445</c:v>
                </c:pt>
                <c:pt idx="4671">
                  <c:v>40870.583333333336</c:v>
                </c:pt>
                <c:pt idx="4672">
                  <c:v>40870.597222222204</c:v>
                </c:pt>
                <c:pt idx="4673">
                  <c:v>40870.611111111088</c:v>
                </c:pt>
                <c:pt idx="4674">
                  <c:v>40870.624999999993</c:v>
                </c:pt>
                <c:pt idx="4675">
                  <c:v>40870.638888888891</c:v>
                </c:pt>
                <c:pt idx="4676">
                  <c:v>40870.652777777781</c:v>
                </c:pt>
                <c:pt idx="4677">
                  <c:v>40870.666666666642</c:v>
                </c:pt>
                <c:pt idx="4678">
                  <c:v>40870.680555555562</c:v>
                </c:pt>
                <c:pt idx="4679">
                  <c:v>40870.694444444445</c:v>
                </c:pt>
                <c:pt idx="4680">
                  <c:v>40870.708333333336</c:v>
                </c:pt>
                <c:pt idx="4681">
                  <c:v>40870.722222222204</c:v>
                </c:pt>
                <c:pt idx="4682">
                  <c:v>40870.736111111088</c:v>
                </c:pt>
                <c:pt idx="4683">
                  <c:v>40870.75</c:v>
                </c:pt>
                <c:pt idx="4684">
                  <c:v>40870.763888888876</c:v>
                </c:pt>
                <c:pt idx="4685">
                  <c:v>40870.777777777774</c:v>
                </c:pt>
                <c:pt idx="4686">
                  <c:v>40870.791666666621</c:v>
                </c:pt>
                <c:pt idx="4687">
                  <c:v>40870.805555555562</c:v>
                </c:pt>
                <c:pt idx="4688">
                  <c:v>40870.819444444467</c:v>
                </c:pt>
                <c:pt idx="4689">
                  <c:v>40870.833333333336</c:v>
                </c:pt>
                <c:pt idx="4690">
                  <c:v>40870.847222222219</c:v>
                </c:pt>
                <c:pt idx="4691">
                  <c:v>40870.861111111088</c:v>
                </c:pt>
                <c:pt idx="4692">
                  <c:v>40870.875</c:v>
                </c:pt>
                <c:pt idx="4693">
                  <c:v>40870.88888888892</c:v>
                </c:pt>
                <c:pt idx="4694">
                  <c:v>40870.902777777781</c:v>
                </c:pt>
                <c:pt idx="4695">
                  <c:v>40870.916666666664</c:v>
                </c:pt>
                <c:pt idx="4696">
                  <c:v>40870.930555555562</c:v>
                </c:pt>
                <c:pt idx="4697">
                  <c:v>40870.944444444467</c:v>
                </c:pt>
                <c:pt idx="4698">
                  <c:v>40870.958333333343</c:v>
                </c:pt>
                <c:pt idx="4699">
                  <c:v>40870.972222222219</c:v>
                </c:pt>
                <c:pt idx="4700">
                  <c:v>40870.986111111109</c:v>
                </c:pt>
                <c:pt idx="4701">
                  <c:v>40871</c:v>
                </c:pt>
                <c:pt idx="4702">
                  <c:v>40871.013888888891</c:v>
                </c:pt>
                <c:pt idx="4703">
                  <c:v>40871.027777777774</c:v>
                </c:pt>
                <c:pt idx="4704">
                  <c:v>40871.041666666642</c:v>
                </c:pt>
                <c:pt idx="4705">
                  <c:v>40871.055555555562</c:v>
                </c:pt>
                <c:pt idx="4706">
                  <c:v>40871.069444444445</c:v>
                </c:pt>
                <c:pt idx="4707">
                  <c:v>40871.083333333336</c:v>
                </c:pt>
                <c:pt idx="4708">
                  <c:v>40871.097222222204</c:v>
                </c:pt>
                <c:pt idx="4709">
                  <c:v>40871.111111111088</c:v>
                </c:pt>
                <c:pt idx="4710">
                  <c:v>40871.124999999993</c:v>
                </c:pt>
                <c:pt idx="4711">
                  <c:v>40871.138888888891</c:v>
                </c:pt>
                <c:pt idx="4712">
                  <c:v>40871.152777777781</c:v>
                </c:pt>
                <c:pt idx="4713">
                  <c:v>40871.166666666642</c:v>
                </c:pt>
                <c:pt idx="4714">
                  <c:v>40871.180555555562</c:v>
                </c:pt>
                <c:pt idx="4715">
                  <c:v>40871.194444444445</c:v>
                </c:pt>
                <c:pt idx="4716">
                  <c:v>40871.208333333336</c:v>
                </c:pt>
                <c:pt idx="4717">
                  <c:v>40871.222222222204</c:v>
                </c:pt>
                <c:pt idx="4718">
                  <c:v>40871.236111111088</c:v>
                </c:pt>
                <c:pt idx="4719">
                  <c:v>40871.25</c:v>
                </c:pt>
                <c:pt idx="4720">
                  <c:v>40871.263888888876</c:v>
                </c:pt>
                <c:pt idx="4721">
                  <c:v>40871.277777777774</c:v>
                </c:pt>
                <c:pt idx="4722">
                  <c:v>40871.291666666621</c:v>
                </c:pt>
                <c:pt idx="4723">
                  <c:v>40871.305555555562</c:v>
                </c:pt>
                <c:pt idx="4724">
                  <c:v>40871.319444444467</c:v>
                </c:pt>
                <c:pt idx="4725">
                  <c:v>40871.333333333336</c:v>
                </c:pt>
                <c:pt idx="4726">
                  <c:v>40871.347222222219</c:v>
                </c:pt>
                <c:pt idx="4727">
                  <c:v>40871.361111111088</c:v>
                </c:pt>
                <c:pt idx="4728">
                  <c:v>40871.375</c:v>
                </c:pt>
                <c:pt idx="4729">
                  <c:v>40871.38888888892</c:v>
                </c:pt>
                <c:pt idx="4730">
                  <c:v>40871.402777777781</c:v>
                </c:pt>
                <c:pt idx="4731">
                  <c:v>40871.416666666664</c:v>
                </c:pt>
                <c:pt idx="4732">
                  <c:v>40871.430555555562</c:v>
                </c:pt>
                <c:pt idx="4733">
                  <c:v>40871.444444444467</c:v>
                </c:pt>
                <c:pt idx="4734">
                  <c:v>40871.458333333343</c:v>
                </c:pt>
                <c:pt idx="4735">
                  <c:v>40871.472222222219</c:v>
                </c:pt>
                <c:pt idx="4736">
                  <c:v>40871.486111111109</c:v>
                </c:pt>
                <c:pt idx="4737">
                  <c:v>40871.5</c:v>
                </c:pt>
                <c:pt idx="4738">
                  <c:v>40871.513888888891</c:v>
                </c:pt>
                <c:pt idx="4739">
                  <c:v>40871.527777777774</c:v>
                </c:pt>
                <c:pt idx="4740">
                  <c:v>40871.541666666642</c:v>
                </c:pt>
                <c:pt idx="4741">
                  <c:v>40871.555555555562</c:v>
                </c:pt>
                <c:pt idx="4742">
                  <c:v>40871.569444444445</c:v>
                </c:pt>
                <c:pt idx="4743">
                  <c:v>40871.583333333336</c:v>
                </c:pt>
                <c:pt idx="4744">
                  <c:v>40871.597222222204</c:v>
                </c:pt>
                <c:pt idx="4745">
                  <c:v>40871.611111111088</c:v>
                </c:pt>
                <c:pt idx="4746">
                  <c:v>40871.624999999993</c:v>
                </c:pt>
                <c:pt idx="4747">
                  <c:v>40871.638888888891</c:v>
                </c:pt>
                <c:pt idx="4748">
                  <c:v>40871.652777777781</c:v>
                </c:pt>
                <c:pt idx="4749">
                  <c:v>40871.666666666642</c:v>
                </c:pt>
                <c:pt idx="4750">
                  <c:v>40871.680555555562</c:v>
                </c:pt>
                <c:pt idx="4751">
                  <c:v>40871.694444444445</c:v>
                </c:pt>
                <c:pt idx="4752">
                  <c:v>40871.708333333336</c:v>
                </c:pt>
                <c:pt idx="4753">
                  <c:v>40871.722222222204</c:v>
                </c:pt>
                <c:pt idx="4754">
                  <c:v>40871.736111111088</c:v>
                </c:pt>
                <c:pt idx="4755">
                  <c:v>40871.75</c:v>
                </c:pt>
                <c:pt idx="4756">
                  <c:v>40871.763888888876</c:v>
                </c:pt>
                <c:pt idx="4757">
                  <c:v>40871.777777777774</c:v>
                </c:pt>
                <c:pt idx="4758">
                  <c:v>40871.791666666621</c:v>
                </c:pt>
                <c:pt idx="4759">
                  <c:v>40871.805555555562</c:v>
                </c:pt>
                <c:pt idx="4760">
                  <c:v>40871.819444444467</c:v>
                </c:pt>
                <c:pt idx="4761">
                  <c:v>40871.833333333336</c:v>
                </c:pt>
                <c:pt idx="4762">
                  <c:v>40871.847222222219</c:v>
                </c:pt>
                <c:pt idx="4763">
                  <c:v>40871.861111111088</c:v>
                </c:pt>
                <c:pt idx="4764">
                  <c:v>40871.875</c:v>
                </c:pt>
                <c:pt idx="4765">
                  <c:v>40871.88888888892</c:v>
                </c:pt>
                <c:pt idx="4766">
                  <c:v>40871.902777777781</c:v>
                </c:pt>
                <c:pt idx="4767">
                  <c:v>40871.916666666664</c:v>
                </c:pt>
                <c:pt idx="4768">
                  <c:v>40871.930555555562</c:v>
                </c:pt>
                <c:pt idx="4769">
                  <c:v>40871.944444444467</c:v>
                </c:pt>
                <c:pt idx="4770">
                  <c:v>40871.958333333343</c:v>
                </c:pt>
                <c:pt idx="4771">
                  <c:v>40871.972222222219</c:v>
                </c:pt>
                <c:pt idx="4772">
                  <c:v>40871.986111111109</c:v>
                </c:pt>
                <c:pt idx="4773">
                  <c:v>40872</c:v>
                </c:pt>
                <c:pt idx="4774">
                  <c:v>40872.013888888891</c:v>
                </c:pt>
                <c:pt idx="4775">
                  <c:v>40872.027777777774</c:v>
                </c:pt>
                <c:pt idx="4776">
                  <c:v>40872.041666666642</c:v>
                </c:pt>
                <c:pt idx="4777">
                  <c:v>40872.055555555562</c:v>
                </c:pt>
                <c:pt idx="4778">
                  <c:v>40872.069444444445</c:v>
                </c:pt>
                <c:pt idx="4779">
                  <c:v>40872.083333333336</c:v>
                </c:pt>
                <c:pt idx="4780">
                  <c:v>40872.097222222204</c:v>
                </c:pt>
                <c:pt idx="4781">
                  <c:v>40872.111111111088</c:v>
                </c:pt>
                <c:pt idx="4782">
                  <c:v>40872.124999999993</c:v>
                </c:pt>
                <c:pt idx="4783">
                  <c:v>40872.138888888891</c:v>
                </c:pt>
                <c:pt idx="4784">
                  <c:v>40872.152777777781</c:v>
                </c:pt>
                <c:pt idx="4785">
                  <c:v>40872.166666666642</c:v>
                </c:pt>
                <c:pt idx="4786">
                  <c:v>40872.180555555562</c:v>
                </c:pt>
                <c:pt idx="4787">
                  <c:v>40872.194444444445</c:v>
                </c:pt>
                <c:pt idx="4788">
                  <c:v>40872.208333333336</c:v>
                </c:pt>
                <c:pt idx="4789">
                  <c:v>40872.222222222204</c:v>
                </c:pt>
                <c:pt idx="4790">
                  <c:v>40872.236111111088</c:v>
                </c:pt>
                <c:pt idx="4791">
                  <c:v>40872.25</c:v>
                </c:pt>
                <c:pt idx="4792">
                  <c:v>40872.263888888876</c:v>
                </c:pt>
                <c:pt idx="4793">
                  <c:v>40872.277777777774</c:v>
                </c:pt>
                <c:pt idx="4794">
                  <c:v>40872.291666666621</c:v>
                </c:pt>
                <c:pt idx="4795">
                  <c:v>40872.305555555562</c:v>
                </c:pt>
                <c:pt idx="4796">
                  <c:v>40872.319444444467</c:v>
                </c:pt>
                <c:pt idx="4797">
                  <c:v>40872.333333333336</c:v>
                </c:pt>
                <c:pt idx="4798">
                  <c:v>40872.347222222219</c:v>
                </c:pt>
                <c:pt idx="4799">
                  <c:v>40872.361111111088</c:v>
                </c:pt>
                <c:pt idx="4800">
                  <c:v>40872.375</c:v>
                </c:pt>
                <c:pt idx="4801">
                  <c:v>40872.38888888892</c:v>
                </c:pt>
                <c:pt idx="4802">
                  <c:v>40872.402777777781</c:v>
                </c:pt>
                <c:pt idx="4803">
                  <c:v>40872.416666666664</c:v>
                </c:pt>
                <c:pt idx="4804">
                  <c:v>40872.430555555562</c:v>
                </c:pt>
                <c:pt idx="4805">
                  <c:v>40872.444444444467</c:v>
                </c:pt>
                <c:pt idx="4806">
                  <c:v>40872.458333333343</c:v>
                </c:pt>
                <c:pt idx="4807">
                  <c:v>40872.472222222219</c:v>
                </c:pt>
                <c:pt idx="4808">
                  <c:v>40872.486111111109</c:v>
                </c:pt>
                <c:pt idx="4809">
                  <c:v>40872.5</c:v>
                </c:pt>
                <c:pt idx="4810">
                  <c:v>40872.513888888891</c:v>
                </c:pt>
                <c:pt idx="4811">
                  <c:v>40872.527777777774</c:v>
                </c:pt>
                <c:pt idx="4812">
                  <c:v>40872.541666666642</c:v>
                </c:pt>
                <c:pt idx="4813">
                  <c:v>40872.555555555562</c:v>
                </c:pt>
                <c:pt idx="4814">
                  <c:v>40872.569444444445</c:v>
                </c:pt>
                <c:pt idx="4815">
                  <c:v>40872.583333333336</c:v>
                </c:pt>
                <c:pt idx="4816">
                  <c:v>40872.597222222204</c:v>
                </c:pt>
                <c:pt idx="4817">
                  <c:v>40872.611111111088</c:v>
                </c:pt>
                <c:pt idx="4818">
                  <c:v>40872.624999999993</c:v>
                </c:pt>
                <c:pt idx="4819">
                  <c:v>40872.638888888891</c:v>
                </c:pt>
                <c:pt idx="4820">
                  <c:v>40872.652777777781</c:v>
                </c:pt>
                <c:pt idx="4821">
                  <c:v>40872.666666666642</c:v>
                </c:pt>
                <c:pt idx="4822">
                  <c:v>40872.680555555562</c:v>
                </c:pt>
                <c:pt idx="4823">
                  <c:v>40872.694444444445</c:v>
                </c:pt>
                <c:pt idx="4824">
                  <c:v>40872.708333333336</c:v>
                </c:pt>
                <c:pt idx="4825">
                  <c:v>40872.722222222204</c:v>
                </c:pt>
                <c:pt idx="4826">
                  <c:v>40872.736111111088</c:v>
                </c:pt>
                <c:pt idx="4827">
                  <c:v>40872.75</c:v>
                </c:pt>
                <c:pt idx="4828">
                  <c:v>40872.763888888876</c:v>
                </c:pt>
                <c:pt idx="4829">
                  <c:v>40872.777777777774</c:v>
                </c:pt>
                <c:pt idx="4830">
                  <c:v>40872.791666666621</c:v>
                </c:pt>
                <c:pt idx="4831">
                  <c:v>40872.805555555562</c:v>
                </c:pt>
                <c:pt idx="4832">
                  <c:v>40872.819444444467</c:v>
                </c:pt>
                <c:pt idx="4833">
                  <c:v>40872.833333333336</c:v>
                </c:pt>
                <c:pt idx="4834">
                  <c:v>40872.847222222219</c:v>
                </c:pt>
                <c:pt idx="4835">
                  <c:v>40872.861111111088</c:v>
                </c:pt>
                <c:pt idx="4836">
                  <c:v>40872.875</c:v>
                </c:pt>
                <c:pt idx="4837">
                  <c:v>40872.88888888892</c:v>
                </c:pt>
                <c:pt idx="4838">
                  <c:v>40872.902777777781</c:v>
                </c:pt>
                <c:pt idx="4839">
                  <c:v>40872.916666666664</c:v>
                </c:pt>
                <c:pt idx="4840">
                  <c:v>40872.930555555562</c:v>
                </c:pt>
                <c:pt idx="4841">
                  <c:v>40872.944444444467</c:v>
                </c:pt>
                <c:pt idx="4842">
                  <c:v>40872.958333333343</c:v>
                </c:pt>
                <c:pt idx="4843">
                  <c:v>40872.972222222219</c:v>
                </c:pt>
                <c:pt idx="4844">
                  <c:v>40872.986111111109</c:v>
                </c:pt>
                <c:pt idx="4845">
                  <c:v>40873</c:v>
                </c:pt>
                <c:pt idx="4846">
                  <c:v>40873.013888888891</c:v>
                </c:pt>
                <c:pt idx="4847">
                  <c:v>40873.027777777774</c:v>
                </c:pt>
                <c:pt idx="4848">
                  <c:v>40873.041666666642</c:v>
                </c:pt>
                <c:pt idx="4849">
                  <c:v>40873.055555555562</c:v>
                </c:pt>
                <c:pt idx="4850">
                  <c:v>40873.069444444445</c:v>
                </c:pt>
                <c:pt idx="4851">
                  <c:v>40873.083333333336</c:v>
                </c:pt>
                <c:pt idx="4852">
                  <c:v>40873.097222222204</c:v>
                </c:pt>
                <c:pt idx="4853">
                  <c:v>40873.111111111088</c:v>
                </c:pt>
                <c:pt idx="4854">
                  <c:v>40873.124999999993</c:v>
                </c:pt>
                <c:pt idx="4855">
                  <c:v>40873.138888888891</c:v>
                </c:pt>
                <c:pt idx="4856">
                  <c:v>40873.152777777781</c:v>
                </c:pt>
                <c:pt idx="4857">
                  <c:v>40873.166666666642</c:v>
                </c:pt>
                <c:pt idx="4858">
                  <c:v>40873.180555555562</c:v>
                </c:pt>
                <c:pt idx="4859">
                  <c:v>40873.194444444445</c:v>
                </c:pt>
                <c:pt idx="4860">
                  <c:v>40873.208333333336</c:v>
                </c:pt>
                <c:pt idx="4861">
                  <c:v>40873.222222222204</c:v>
                </c:pt>
                <c:pt idx="4862">
                  <c:v>40873.236111111088</c:v>
                </c:pt>
                <c:pt idx="4863">
                  <c:v>40873.25</c:v>
                </c:pt>
                <c:pt idx="4864">
                  <c:v>40873.263888888876</c:v>
                </c:pt>
                <c:pt idx="4865">
                  <c:v>40873.277777777774</c:v>
                </c:pt>
                <c:pt idx="4866">
                  <c:v>40873.291666666621</c:v>
                </c:pt>
                <c:pt idx="4867">
                  <c:v>40873.305555555562</c:v>
                </c:pt>
                <c:pt idx="4868">
                  <c:v>40873.319444444467</c:v>
                </c:pt>
                <c:pt idx="4869">
                  <c:v>40873.333333333336</c:v>
                </c:pt>
                <c:pt idx="4870">
                  <c:v>40873.347222222219</c:v>
                </c:pt>
                <c:pt idx="4871">
                  <c:v>40873.361111111088</c:v>
                </c:pt>
                <c:pt idx="4872">
                  <c:v>40873.375</c:v>
                </c:pt>
                <c:pt idx="4873">
                  <c:v>40873.38888888892</c:v>
                </c:pt>
                <c:pt idx="4874">
                  <c:v>40873.402777777781</c:v>
                </c:pt>
                <c:pt idx="4875">
                  <c:v>40873.416666666664</c:v>
                </c:pt>
                <c:pt idx="4876">
                  <c:v>40873.430555555562</c:v>
                </c:pt>
                <c:pt idx="4877">
                  <c:v>40873.444444444467</c:v>
                </c:pt>
                <c:pt idx="4878">
                  <c:v>40873.458333333343</c:v>
                </c:pt>
                <c:pt idx="4879">
                  <c:v>40873.472222222219</c:v>
                </c:pt>
                <c:pt idx="4880">
                  <c:v>40873.486111111109</c:v>
                </c:pt>
                <c:pt idx="4881">
                  <c:v>40873.5</c:v>
                </c:pt>
                <c:pt idx="4882">
                  <c:v>40873.513888888891</c:v>
                </c:pt>
                <c:pt idx="4883">
                  <c:v>40873.527777777774</c:v>
                </c:pt>
                <c:pt idx="4884">
                  <c:v>40873.541666666642</c:v>
                </c:pt>
                <c:pt idx="4885">
                  <c:v>40873.555555555562</c:v>
                </c:pt>
                <c:pt idx="4886">
                  <c:v>40873.569444444445</c:v>
                </c:pt>
                <c:pt idx="4887">
                  <c:v>40873.583333333336</c:v>
                </c:pt>
                <c:pt idx="4888">
                  <c:v>40873.597222222204</c:v>
                </c:pt>
                <c:pt idx="4889">
                  <c:v>40873.611111111088</c:v>
                </c:pt>
                <c:pt idx="4890">
                  <c:v>40873.624999999993</c:v>
                </c:pt>
                <c:pt idx="4891">
                  <c:v>40873.638888888891</c:v>
                </c:pt>
                <c:pt idx="4892">
                  <c:v>40873.652777777781</c:v>
                </c:pt>
                <c:pt idx="4893">
                  <c:v>40873.666666666642</c:v>
                </c:pt>
                <c:pt idx="4894">
                  <c:v>40873.680555555562</c:v>
                </c:pt>
                <c:pt idx="4895">
                  <c:v>40873.694444444445</c:v>
                </c:pt>
                <c:pt idx="4896">
                  <c:v>40873.708333333336</c:v>
                </c:pt>
                <c:pt idx="4897">
                  <c:v>40873.722222222204</c:v>
                </c:pt>
                <c:pt idx="4898">
                  <c:v>40873.736111111088</c:v>
                </c:pt>
                <c:pt idx="4899">
                  <c:v>40873.75</c:v>
                </c:pt>
                <c:pt idx="4900">
                  <c:v>40873.763888888876</c:v>
                </c:pt>
                <c:pt idx="4901">
                  <c:v>40873.777777777774</c:v>
                </c:pt>
                <c:pt idx="4902">
                  <c:v>40873.791666666621</c:v>
                </c:pt>
                <c:pt idx="4903">
                  <c:v>40873.805555555562</c:v>
                </c:pt>
                <c:pt idx="4904">
                  <c:v>40873.819444444467</c:v>
                </c:pt>
                <c:pt idx="4905">
                  <c:v>40873.833333333336</c:v>
                </c:pt>
                <c:pt idx="4906">
                  <c:v>40873.847222222219</c:v>
                </c:pt>
                <c:pt idx="4907">
                  <c:v>40873.861111111088</c:v>
                </c:pt>
                <c:pt idx="4908">
                  <c:v>40873.875</c:v>
                </c:pt>
                <c:pt idx="4909">
                  <c:v>40873.88888888892</c:v>
                </c:pt>
                <c:pt idx="4910">
                  <c:v>40873.902777777781</c:v>
                </c:pt>
                <c:pt idx="4911">
                  <c:v>40873.916666666664</c:v>
                </c:pt>
                <c:pt idx="4912">
                  <c:v>40873.930555555562</c:v>
                </c:pt>
                <c:pt idx="4913">
                  <c:v>40873.944444444467</c:v>
                </c:pt>
                <c:pt idx="4914">
                  <c:v>40873.958333333343</c:v>
                </c:pt>
                <c:pt idx="4915">
                  <c:v>40873.972222222219</c:v>
                </c:pt>
                <c:pt idx="4916">
                  <c:v>40873.986111111109</c:v>
                </c:pt>
                <c:pt idx="4917">
                  <c:v>40874</c:v>
                </c:pt>
                <c:pt idx="4918">
                  <c:v>40874.013888888891</c:v>
                </c:pt>
                <c:pt idx="4919">
                  <c:v>40874.027777777774</c:v>
                </c:pt>
                <c:pt idx="4920">
                  <c:v>40874.041666666642</c:v>
                </c:pt>
                <c:pt idx="4921">
                  <c:v>40874.055555555562</c:v>
                </c:pt>
                <c:pt idx="4922">
                  <c:v>40874.069444444445</c:v>
                </c:pt>
                <c:pt idx="4923">
                  <c:v>40874.083333333336</c:v>
                </c:pt>
                <c:pt idx="4924">
                  <c:v>40874.097222222204</c:v>
                </c:pt>
                <c:pt idx="4925">
                  <c:v>40874.111111111088</c:v>
                </c:pt>
                <c:pt idx="4926">
                  <c:v>40874.124999999993</c:v>
                </c:pt>
                <c:pt idx="4927">
                  <c:v>40874.138888888891</c:v>
                </c:pt>
                <c:pt idx="4928">
                  <c:v>40874.152777777781</c:v>
                </c:pt>
                <c:pt idx="4929">
                  <c:v>40874.166666666642</c:v>
                </c:pt>
                <c:pt idx="4930">
                  <c:v>40874.180555555562</c:v>
                </c:pt>
                <c:pt idx="4931">
                  <c:v>40874.194444444445</c:v>
                </c:pt>
                <c:pt idx="4932">
                  <c:v>40874.208333333336</c:v>
                </c:pt>
                <c:pt idx="4933">
                  <c:v>40874.222222222204</c:v>
                </c:pt>
                <c:pt idx="4934">
                  <c:v>40874.236111111088</c:v>
                </c:pt>
                <c:pt idx="4935">
                  <c:v>40874.25</c:v>
                </c:pt>
                <c:pt idx="4936">
                  <c:v>40874.263888888876</c:v>
                </c:pt>
                <c:pt idx="4937">
                  <c:v>40874.277777777774</c:v>
                </c:pt>
                <c:pt idx="4938">
                  <c:v>40874.291666666621</c:v>
                </c:pt>
                <c:pt idx="4939">
                  <c:v>40874.305555555562</c:v>
                </c:pt>
                <c:pt idx="4940">
                  <c:v>40874.319444444467</c:v>
                </c:pt>
                <c:pt idx="4941">
                  <c:v>40874.333333333336</c:v>
                </c:pt>
                <c:pt idx="4942">
                  <c:v>40874.347222222219</c:v>
                </c:pt>
                <c:pt idx="4943">
                  <c:v>40874.361111111088</c:v>
                </c:pt>
                <c:pt idx="4944">
                  <c:v>40874.375</c:v>
                </c:pt>
                <c:pt idx="4945">
                  <c:v>40874.38888888892</c:v>
                </c:pt>
                <c:pt idx="4946">
                  <c:v>40874.402777777781</c:v>
                </c:pt>
                <c:pt idx="4947">
                  <c:v>40874.416666666664</c:v>
                </c:pt>
                <c:pt idx="4948">
                  <c:v>40874.430555555562</c:v>
                </c:pt>
                <c:pt idx="4949">
                  <c:v>40874.444444444467</c:v>
                </c:pt>
                <c:pt idx="4950">
                  <c:v>40874.458333333343</c:v>
                </c:pt>
                <c:pt idx="4951">
                  <c:v>40874.472222222219</c:v>
                </c:pt>
                <c:pt idx="4952">
                  <c:v>40874.486111111109</c:v>
                </c:pt>
                <c:pt idx="4953">
                  <c:v>40874.5</c:v>
                </c:pt>
                <c:pt idx="4954">
                  <c:v>40874.513888888891</c:v>
                </c:pt>
                <c:pt idx="4955">
                  <c:v>40874.527777777774</c:v>
                </c:pt>
                <c:pt idx="4956">
                  <c:v>40874.541666666642</c:v>
                </c:pt>
                <c:pt idx="4957">
                  <c:v>40874.555555555562</c:v>
                </c:pt>
                <c:pt idx="4958">
                  <c:v>40874.569444444445</c:v>
                </c:pt>
                <c:pt idx="4959">
                  <c:v>40874.583333333336</c:v>
                </c:pt>
                <c:pt idx="4960">
                  <c:v>40874.597222222204</c:v>
                </c:pt>
                <c:pt idx="4961">
                  <c:v>40874.611111111088</c:v>
                </c:pt>
                <c:pt idx="4962">
                  <c:v>40874.624999999993</c:v>
                </c:pt>
                <c:pt idx="4963">
                  <c:v>40874.638888888891</c:v>
                </c:pt>
                <c:pt idx="4964">
                  <c:v>40874.652777777781</c:v>
                </c:pt>
                <c:pt idx="4965">
                  <c:v>40874.666666666642</c:v>
                </c:pt>
                <c:pt idx="4966">
                  <c:v>40874.680555555562</c:v>
                </c:pt>
                <c:pt idx="4967">
                  <c:v>40874.694444444445</c:v>
                </c:pt>
                <c:pt idx="4968">
                  <c:v>40874.708333333336</c:v>
                </c:pt>
                <c:pt idx="4969">
                  <c:v>40874.722222222204</c:v>
                </c:pt>
                <c:pt idx="4970">
                  <c:v>40874.736111111088</c:v>
                </c:pt>
                <c:pt idx="4971">
                  <c:v>40874.75</c:v>
                </c:pt>
                <c:pt idx="4972">
                  <c:v>40874.763888888876</c:v>
                </c:pt>
                <c:pt idx="4973">
                  <c:v>40874.777777777774</c:v>
                </c:pt>
                <c:pt idx="4974">
                  <c:v>40874.791666666621</c:v>
                </c:pt>
                <c:pt idx="4975">
                  <c:v>40874.805555555562</c:v>
                </c:pt>
                <c:pt idx="4976">
                  <c:v>40874.819444444467</c:v>
                </c:pt>
                <c:pt idx="4977">
                  <c:v>40874.833333333336</c:v>
                </c:pt>
                <c:pt idx="4978">
                  <c:v>40874.847222222219</c:v>
                </c:pt>
                <c:pt idx="4979">
                  <c:v>40874.861111111088</c:v>
                </c:pt>
                <c:pt idx="4980">
                  <c:v>40874.875</c:v>
                </c:pt>
                <c:pt idx="4981">
                  <c:v>40874.88888888892</c:v>
                </c:pt>
                <c:pt idx="4982">
                  <c:v>40874.902777777781</c:v>
                </c:pt>
                <c:pt idx="4983">
                  <c:v>40874.916666666664</c:v>
                </c:pt>
                <c:pt idx="4984">
                  <c:v>40874.930555555562</c:v>
                </c:pt>
                <c:pt idx="4985">
                  <c:v>40874.944444444467</c:v>
                </c:pt>
                <c:pt idx="4986">
                  <c:v>40874.958333333343</c:v>
                </c:pt>
                <c:pt idx="4987">
                  <c:v>40874.972222222219</c:v>
                </c:pt>
                <c:pt idx="4988">
                  <c:v>40874.986111111109</c:v>
                </c:pt>
                <c:pt idx="4989">
                  <c:v>40875</c:v>
                </c:pt>
                <c:pt idx="4990">
                  <c:v>40875.013888888891</c:v>
                </c:pt>
                <c:pt idx="4991">
                  <c:v>40875.027777777774</c:v>
                </c:pt>
                <c:pt idx="4992">
                  <c:v>40875.041666666642</c:v>
                </c:pt>
                <c:pt idx="4993">
                  <c:v>40875.055555555562</c:v>
                </c:pt>
                <c:pt idx="4994">
                  <c:v>40875.069444444445</c:v>
                </c:pt>
                <c:pt idx="4995">
                  <c:v>40875.083333333336</c:v>
                </c:pt>
                <c:pt idx="4996">
                  <c:v>40875.097222222204</c:v>
                </c:pt>
                <c:pt idx="4997">
                  <c:v>40875.111111111088</c:v>
                </c:pt>
                <c:pt idx="4998">
                  <c:v>40875.124999999993</c:v>
                </c:pt>
                <c:pt idx="4999">
                  <c:v>40875.138888888891</c:v>
                </c:pt>
                <c:pt idx="5000">
                  <c:v>40875.152777777781</c:v>
                </c:pt>
                <c:pt idx="5001">
                  <c:v>40875.166666666642</c:v>
                </c:pt>
                <c:pt idx="5002">
                  <c:v>40875.180555555562</c:v>
                </c:pt>
                <c:pt idx="5003">
                  <c:v>40875.194444444445</c:v>
                </c:pt>
                <c:pt idx="5004">
                  <c:v>40875.208333333336</c:v>
                </c:pt>
                <c:pt idx="5005">
                  <c:v>40875.222222222204</c:v>
                </c:pt>
                <c:pt idx="5006">
                  <c:v>40875.236111111088</c:v>
                </c:pt>
                <c:pt idx="5007">
                  <c:v>40875.25</c:v>
                </c:pt>
                <c:pt idx="5008">
                  <c:v>40875.263888888876</c:v>
                </c:pt>
                <c:pt idx="5009">
                  <c:v>40875.277777777774</c:v>
                </c:pt>
                <c:pt idx="5010">
                  <c:v>40875.291666666621</c:v>
                </c:pt>
                <c:pt idx="5011">
                  <c:v>40875.305555555562</c:v>
                </c:pt>
                <c:pt idx="5012">
                  <c:v>40875.319444444467</c:v>
                </c:pt>
                <c:pt idx="5013">
                  <c:v>40875.333333333336</c:v>
                </c:pt>
                <c:pt idx="5014">
                  <c:v>40875.347222222219</c:v>
                </c:pt>
                <c:pt idx="5015">
                  <c:v>40875.361111111088</c:v>
                </c:pt>
                <c:pt idx="5016">
                  <c:v>40875.375</c:v>
                </c:pt>
                <c:pt idx="5017">
                  <c:v>40875.38888888892</c:v>
                </c:pt>
                <c:pt idx="5018">
                  <c:v>40875.402777777781</c:v>
                </c:pt>
                <c:pt idx="5019">
                  <c:v>40875.416666666664</c:v>
                </c:pt>
                <c:pt idx="5020">
                  <c:v>40875.430555555562</c:v>
                </c:pt>
                <c:pt idx="5021">
                  <c:v>40875.444444444467</c:v>
                </c:pt>
                <c:pt idx="5022">
                  <c:v>40875.458333333343</c:v>
                </c:pt>
                <c:pt idx="5023">
                  <c:v>40875.472222222219</c:v>
                </c:pt>
                <c:pt idx="5024">
                  <c:v>40875.486111111109</c:v>
                </c:pt>
                <c:pt idx="5025">
                  <c:v>40875.5</c:v>
                </c:pt>
                <c:pt idx="5026">
                  <c:v>40875.513888888891</c:v>
                </c:pt>
                <c:pt idx="5027">
                  <c:v>40875.527777777774</c:v>
                </c:pt>
                <c:pt idx="5028">
                  <c:v>40875.541666666642</c:v>
                </c:pt>
                <c:pt idx="5029">
                  <c:v>40875.555555555562</c:v>
                </c:pt>
                <c:pt idx="5030">
                  <c:v>40875.569444444445</c:v>
                </c:pt>
                <c:pt idx="5031">
                  <c:v>40875.583333333336</c:v>
                </c:pt>
                <c:pt idx="5032">
                  <c:v>40875.597222222204</c:v>
                </c:pt>
                <c:pt idx="5033">
                  <c:v>40875.611111111088</c:v>
                </c:pt>
                <c:pt idx="5034">
                  <c:v>40875.624999999993</c:v>
                </c:pt>
                <c:pt idx="5035">
                  <c:v>40875.638888888891</c:v>
                </c:pt>
                <c:pt idx="5036">
                  <c:v>40875.652777777781</c:v>
                </c:pt>
                <c:pt idx="5037">
                  <c:v>40875.666666666642</c:v>
                </c:pt>
                <c:pt idx="5038">
                  <c:v>40875.680555555562</c:v>
                </c:pt>
                <c:pt idx="5039">
                  <c:v>40875.694444444445</c:v>
                </c:pt>
                <c:pt idx="5040">
                  <c:v>40875.708333333336</c:v>
                </c:pt>
                <c:pt idx="5041">
                  <c:v>40875.722222222204</c:v>
                </c:pt>
                <c:pt idx="5042">
                  <c:v>40875.736111111088</c:v>
                </c:pt>
                <c:pt idx="5043">
                  <c:v>40875.75</c:v>
                </c:pt>
                <c:pt idx="5044">
                  <c:v>40875.763888888876</c:v>
                </c:pt>
                <c:pt idx="5045">
                  <c:v>40875.777777777774</c:v>
                </c:pt>
                <c:pt idx="5046">
                  <c:v>40875.791666666621</c:v>
                </c:pt>
                <c:pt idx="5047">
                  <c:v>40875.805555555562</c:v>
                </c:pt>
                <c:pt idx="5048">
                  <c:v>40875.819444444467</c:v>
                </c:pt>
                <c:pt idx="5049">
                  <c:v>40875.833333333336</c:v>
                </c:pt>
                <c:pt idx="5050">
                  <c:v>40875.847222222219</c:v>
                </c:pt>
                <c:pt idx="5051">
                  <c:v>40875.861111111088</c:v>
                </c:pt>
                <c:pt idx="5052">
                  <c:v>40875.875</c:v>
                </c:pt>
                <c:pt idx="5053">
                  <c:v>40875.88888888892</c:v>
                </c:pt>
                <c:pt idx="5054">
                  <c:v>40875.902777777781</c:v>
                </c:pt>
                <c:pt idx="5055">
                  <c:v>40875.916666666664</c:v>
                </c:pt>
                <c:pt idx="5056">
                  <c:v>40875.930555555562</c:v>
                </c:pt>
                <c:pt idx="5057">
                  <c:v>40875.944444444467</c:v>
                </c:pt>
                <c:pt idx="5058">
                  <c:v>40875.958333333343</c:v>
                </c:pt>
                <c:pt idx="5059">
                  <c:v>40875.972222222219</c:v>
                </c:pt>
                <c:pt idx="5060">
                  <c:v>40875.986111111109</c:v>
                </c:pt>
                <c:pt idx="5061">
                  <c:v>40876</c:v>
                </c:pt>
                <c:pt idx="5062">
                  <c:v>40876.013888888891</c:v>
                </c:pt>
                <c:pt idx="5063">
                  <c:v>40876.027777777774</c:v>
                </c:pt>
                <c:pt idx="5064">
                  <c:v>40876.041666666642</c:v>
                </c:pt>
                <c:pt idx="5065">
                  <c:v>40876.055555555562</c:v>
                </c:pt>
                <c:pt idx="5066">
                  <c:v>40876.069444444445</c:v>
                </c:pt>
                <c:pt idx="5067">
                  <c:v>40876.083333333336</c:v>
                </c:pt>
                <c:pt idx="5068">
                  <c:v>40876.097222222204</c:v>
                </c:pt>
                <c:pt idx="5069">
                  <c:v>40876.111111111088</c:v>
                </c:pt>
                <c:pt idx="5070">
                  <c:v>40876.124999999993</c:v>
                </c:pt>
                <c:pt idx="5071">
                  <c:v>40876.138888888891</c:v>
                </c:pt>
                <c:pt idx="5072">
                  <c:v>40876.152777777781</c:v>
                </c:pt>
                <c:pt idx="5073">
                  <c:v>40876.166666666642</c:v>
                </c:pt>
                <c:pt idx="5074">
                  <c:v>40876.180555555562</c:v>
                </c:pt>
                <c:pt idx="5075">
                  <c:v>40876.194444444445</c:v>
                </c:pt>
                <c:pt idx="5076">
                  <c:v>40876.208333333336</c:v>
                </c:pt>
                <c:pt idx="5077">
                  <c:v>40876.222222222204</c:v>
                </c:pt>
                <c:pt idx="5078">
                  <c:v>40876.236111111088</c:v>
                </c:pt>
                <c:pt idx="5079">
                  <c:v>40876.25</c:v>
                </c:pt>
                <c:pt idx="5080">
                  <c:v>40876.263888888876</c:v>
                </c:pt>
                <c:pt idx="5081">
                  <c:v>40876.277777777774</c:v>
                </c:pt>
                <c:pt idx="5082">
                  <c:v>40876.291666666621</c:v>
                </c:pt>
                <c:pt idx="5083">
                  <c:v>40876.305555555562</c:v>
                </c:pt>
                <c:pt idx="5084">
                  <c:v>40876.319444444467</c:v>
                </c:pt>
                <c:pt idx="5085">
                  <c:v>40876.333333333336</c:v>
                </c:pt>
                <c:pt idx="5086">
                  <c:v>40876.347222222219</c:v>
                </c:pt>
                <c:pt idx="5087">
                  <c:v>40876.361111111088</c:v>
                </c:pt>
                <c:pt idx="5088">
                  <c:v>40876.375</c:v>
                </c:pt>
                <c:pt idx="5089">
                  <c:v>40876.38888888892</c:v>
                </c:pt>
                <c:pt idx="5090">
                  <c:v>40876.402777777781</c:v>
                </c:pt>
                <c:pt idx="5091">
                  <c:v>40876.416666666664</c:v>
                </c:pt>
                <c:pt idx="5092">
                  <c:v>40876.430555555562</c:v>
                </c:pt>
                <c:pt idx="5093">
                  <c:v>40876.444444444467</c:v>
                </c:pt>
                <c:pt idx="5094">
                  <c:v>40876.458333333343</c:v>
                </c:pt>
                <c:pt idx="5095">
                  <c:v>40876.472222222219</c:v>
                </c:pt>
                <c:pt idx="5096">
                  <c:v>40876.486111111109</c:v>
                </c:pt>
                <c:pt idx="5097">
                  <c:v>40876.5</c:v>
                </c:pt>
                <c:pt idx="5098">
                  <c:v>40876.513888888891</c:v>
                </c:pt>
                <c:pt idx="5099">
                  <c:v>40876.527777777774</c:v>
                </c:pt>
                <c:pt idx="5100">
                  <c:v>40876.541666666642</c:v>
                </c:pt>
                <c:pt idx="5101">
                  <c:v>40876.555555555562</c:v>
                </c:pt>
                <c:pt idx="5102">
                  <c:v>40876.569444444445</c:v>
                </c:pt>
                <c:pt idx="5103">
                  <c:v>40876.583333333336</c:v>
                </c:pt>
                <c:pt idx="5104">
                  <c:v>40876.597222222204</c:v>
                </c:pt>
                <c:pt idx="5105">
                  <c:v>40876.611111111088</c:v>
                </c:pt>
                <c:pt idx="5106">
                  <c:v>40876.624999999993</c:v>
                </c:pt>
                <c:pt idx="5107">
                  <c:v>40876.638888888891</c:v>
                </c:pt>
                <c:pt idx="5108">
                  <c:v>40876.652777777781</c:v>
                </c:pt>
                <c:pt idx="5109">
                  <c:v>40876.666666666642</c:v>
                </c:pt>
                <c:pt idx="5110">
                  <c:v>40876.680555555562</c:v>
                </c:pt>
                <c:pt idx="5111">
                  <c:v>40876.694444444445</c:v>
                </c:pt>
                <c:pt idx="5112">
                  <c:v>40876.708333333336</c:v>
                </c:pt>
                <c:pt idx="5113">
                  <c:v>40876.722222222204</c:v>
                </c:pt>
                <c:pt idx="5114">
                  <c:v>40876.736111111088</c:v>
                </c:pt>
                <c:pt idx="5115">
                  <c:v>40876.75</c:v>
                </c:pt>
                <c:pt idx="5116">
                  <c:v>40876.763888888876</c:v>
                </c:pt>
                <c:pt idx="5117">
                  <c:v>40876.777777777774</c:v>
                </c:pt>
                <c:pt idx="5118">
                  <c:v>40876.791666666621</c:v>
                </c:pt>
                <c:pt idx="5119">
                  <c:v>40876.805555555562</c:v>
                </c:pt>
                <c:pt idx="5120">
                  <c:v>40876.819444444467</c:v>
                </c:pt>
                <c:pt idx="5121">
                  <c:v>40876.833333333336</c:v>
                </c:pt>
                <c:pt idx="5122">
                  <c:v>40876.847222222219</c:v>
                </c:pt>
                <c:pt idx="5123">
                  <c:v>40876.861111111088</c:v>
                </c:pt>
                <c:pt idx="5124">
                  <c:v>40876.875</c:v>
                </c:pt>
                <c:pt idx="5125">
                  <c:v>40876.88888888892</c:v>
                </c:pt>
                <c:pt idx="5126">
                  <c:v>40876.902777777781</c:v>
                </c:pt>
                <c:pt idx="5127">
                  <c:v>40876.916666666664</c:v>
                </c:pt>
                <c:pt idx="5128">
                  <c:v>40876.930555555562</c:v>
                </c:pt>
                <c:pt idx="5129">
                  <c:v>40876.944444444467</c:v>
                </c:pt>
                <c:pt idx="5130">
                  <c:v>40876.958333333343</c:v>
                </c:pt>
                <c:pt idx="5131">
                  <c:v>40876.972222222219</c:v>
                </c:pt>
                <c:pt idx="5132">
                  <c:v>40876.986111111109</c:v>
                </c:pt>
                <c:pt idx="5133">
                  <c:v>40877</c:v>
                </c:pt>
                <c:pt idx="5134">
                  <c:v>40877.013888888891</c:v>
                </c:pt>
                <c:pt idx="5135">
                  <c:v>40877.027777777774</c:v>
                </c:pt>
                <c:pt idx="5136">
                  <c:v>40877.041666666642</c:v>
                </c:pt>
                <c:pt idx="5137">
                  <c:v>40877.055555555562</c:v>
                </c:pt>
                <c:pt idx="5138">
                  <c:v>40877.069444444445</c:v>
                </c:pt>
                <c:pt idx="5139">
                  <c:v>40877.083333333336</c:v>
                </c:pt>
                <c:pt idx="5140">
                  <c:v>40877.097222222204</c:v>
                </c:pt>
                <c:pt idx="5141">
                  <c:v>40877.111111111088</c:v>
                </c:pt>
                <c:pt idx="5142">
                  <c:v>40877.124999999993</c:v>
                </c:pt>
                <c:pt idx="5143">
                  <c:v>40877.138888888891</c:v>
                </c:pt>
                <c:pt idx="5144">
                  <c:v>40877.152777777781</c:v>
                </c:pt>
                <c:pt idx="5145">
                  <c:v>40877.166666666642</c:v>
                </c:pt>
                <c:pt idx="5146">
                  <c:v>40877.180555555562</c:v>
                </c:pt>
                <c:pt idx="5147">
                  <c:v>40877.194444444445</c:v>
                </c:pt>
                <c:pt idx="5148">
                  <c:v>40877.208333333336</c:v>
                </c:pt>
                <c:pt idx="5149">
                  <c:v>40877.222222222204</c:v>
                </c:pt>
                <c:pt idx="5150">
                  <c:v>40877.236111111088</c:v>
                </c:pt>
                <c:pt idx="5151">
                  <c:v>40877.25</c:v>
                </c:pt>
                <c:pt idx="5152">
                  <c:v>40877.263888888876</c:v>
                </c:pt>
                <c:pt idx="5153">
                  <c:v>40877.277777777774</c:v>
                </c:pt>
                <c:pt idx="5154">
                  <c:v>40877.291666666621</c:v>
                </c:pt>
                <c:pt idx="5155">
                  <c:v>40877.305555555562</c:v>
                </c:pt>
                <c:pt idx="5156">
                  <c:v>40877.319444444467</c:v>
                </c:pt>
                <c:pt idx="5157">
                  <c:v>40877.333333333336</c:v>
                </c:pt>
                <c:pt idx="5158">
                  <c:v>40877.347222222219</c:v>
                </c:pt>
                <c:pt idx="5159">
                  <c:v>40877.361111111088</c:v>
                </c:pt>
                <c:pt idx="5160">
                  <c:v>40877.375</c:v>
                </c:pt>
                <c:pt idx="5161">
                  <c:v>40877.38888888892</c:v>
                </c:pt>
                <c:pt idx="5162">
                  <c:v>40877.402777777781</c:v>
                </c:pt>
                <c:pt idx="5163">
                  <c:v>40877.416666666664</c:v>
                </c:pt>
                <c:pt idx="5164">
                  <c:v>40877.430555555562</c:v>
                </c:pt>
                <c:pt idx="5165">
                  <c:v>40877.444444444467</c:v>
                </c:pt>
                <c:pt idx="5166">
                  <c:v>40877.458333333343</c:v>
                </c:pt>
                <c:pt idx="5167">
                  <c:v>40877.472222222219</c:v>
                </c:pt>
                <c:pt idx="5168">
                  <c:v>40877.486111111109</c:v>
                </c:pt>
                <c:pt idx="5169">
                  <c:v>40877.5</c:v>
                </c:pt>
                <c:pt idx="5170">
                  <c:v>40877.513888888891</c:v>
                </c:pt>
                <c:pt idx="5171">
                  <c:v>40877.527777777774</c:v>
                </c:pt>
                <c:pt idx="5172">
                  <c:v>40877.541666666642</c:v>
                </c:pt>
                <c:pt idx="5173">
                  <c:v>40877.555555555562</c:v>
                </c:pt>
                <c:pt idx="5174">
                  <c:v>40877.569444444445</c:v>
                </c:pt>
                <c:pt idx="5175">
                  <c:v>40877.583333333336</c:v>
                </c:pt>
                <c:pt idx="5176">
                  <c:v>40877.597222222204</c:v>
                </c:pt>
                <c:pt idx="5177">
                  <c:v>40877.611111111088</c:v>
                </c:pt>
                <c:pt idx="5178">
                  <c:v>40877.624999999993</c:v>
                </c:pt>
                <c:pt idx="5179">
                  <c:v>40877.638888888891</c:v>
                </c:pt>
                <c:pt idx="5180">
                  <c:v>40877.652777777781</c:v>
                </c:pt>
                <c:pt idx="5181">
                  <c:v>40877.666666666642</c:v>
                </c:pt>
                <c:pt idx="5182">
                  <c:v>40877.680555555562</c:v>
                </c:pt>
                <c:pt idx="5183">
                  <c:v>40877.694444444445</c:v>
                </c:pt>
                <c:pt idx="5184">
                  <c:v>40877.708333333336</c:v>
                </c:pt>
                <c:pt idx="5185">
                  <c:v>40877.722222222204</c:v>
                </c:pt>
                <c:pt idx="5186">
                  <c:v>40877.736111111088</c:v>
                </c:pt>
                <c:pt idx="5187">
                  <c:v>40877.75</c:v>
                </c:pt>
                <c:pt idx="5188">
                  <c:v>40877.763888888876</c:v>
                </c:pt>
                <c:pt idx="5189">
                  <c:v>40877.777777777774</c:v>
                </c:pt>
                <c:pt idx="5190">
                  <c:v>40877.791666666621</c:v>
                </c:pt>
                <c:pt idx="5191">
                  <c:v>40877.805555555562</c:v>
                </c:pt>
                <c:pt idx="5192">
                  <c:v>40877.819444444467</c:v>
                </c:pt>
                <c:pt idx="5193">
                  <c:v>40877.833333333336</c:v>
                </c:pt>
                <c:pt idx="5194">
                  <c:v>40877.847222222219</c:v>
                </c:pt>
                <c:pt idx="5195">
                  <c:v>40877.861111111088</c:v>
                </c:pt>
                <c:pt idx="5196">
                  <c:v>40877.875</c:v>
                </c:pt>
                <c:pt idx="5197">
                  <c:v>40877.88888888892</c:v>
                </c:pt>
                <c:pt idx="5198">
                  <c:v>40877.902777777781</c:v>
                </c:pt>
                <c:pt idx="5199">
                  <c:v>40877.916666666664</c:v>
                </c:pt>
                <c:pt idx="5200">
                  <c:v>40877.930555555562</c:v>
                </c:pt>
                <c:pt idx="5201">
                  <c:v>40877.944444444467</c:v>
                </c:pt>
                <c:pt idx="5202">
                  <c:v>40877.958333333343</c:v>
                </c:pt>
                <c:pt idx="5203">
                  <c:v>40877.972222222219</c:v>
                </c:pt>
                <c:pt idx="5204">
                  <c:v>40877.986111111109</c:v>
                </c:pt>
                <c:pt idx="5205">
                  <c:v>40878</c:v>
                </c:pt>
                <c:pt idx="5206">
                  <c:v>40878.013888888891</c:v>
                </c:pt>
                <c:pt idx="5207">
                  <c:v>40878.027777777774</c:v>
                </c:pt>
                <c:pt idx="5208">
                  <c:v>40878.041666666642</c:v>
                </c:pt>
                <c:pt idx="5209">
                  <c:v>40878.055555555562</c:v>
                </c:pt>
                <c:pt idx="5210">
                  <c:v>40878.069444444445</c:v>
                </c:pt>
                <c:pt idx="5211">
                  <c:v>40878.083333333336</c:v>
                </c:pt>
                <c:pt idx="5212">
                  <c:v>40878.097222222204</c:v>
                </c:pt>
                <c:pt idx="5213">
                  <c:v>40878.111111111088</c:v>
                </c:pt>
                <c:pt idx="5214">
                  <c:v>40878.124999999993</c:v>
                </c:pt>
                <c:pt idx="5215">
                  <c:v>40878.138888888891</c:v>
                </c:pt>
                <c:pt idx="5216">
                  <c:v>40878.152777777781</c:v>
                </c:pt>
                <c:pt idx="5217">
                  <c:v>40878.166666666642</c:v>
                </c:pt>
                <c:pt idx="5218">
                  <c:v>40878.180555555562</c:v>
                </c:pt>
                <c:pt idx="5219">
                  <c:v>40878.194444444445</c:v>
                </c:pt>
                <c:pt idx="5220">
                  <c:v>40878.208333333336</c:v>
                </c:pt>
                <c:pt idx="5221">
                  <c:v>40878.222222222204</c:v>
                </c:pt>
                <c:pt idx="5222">
                  <c:v>40878.236111111088</c:v>
                </c:pt>
                <c:pt idx="5223">
                  <c:v>40878.25</c:v>
                </c:pt>
                <c:pt idx="5224">
                  <c:v>40878.263888888876</c:v>
                </c:pt>
                <c:pt idx="5225">
                  <c:v>40878.277777777774</c:v>
                </c:pt>
                <c:pt idx="5226">
                  <c:v>40878.291666666621</c:v>
                </c:pt>
                <c:pt idx="5227">
                  <c:v>40878.305555555562</c:v>
                </c:pt>
                <c:pt idx="5228">
                  <c:v>40878.319444444467</c:v>
                </c:pt>
                <c:pt idx="5229">
                  <c:v>40878.333333333336</c:v>
                </c:pt>
                <c:pt idx="5230">
                  <c:v>40878.347222222219</c:v>
                </c:pt>
                <c:pt idx="5231">
                  <c:v>40878.361111111088</c:v>
                </c:pt>
                <c:pt idx="5232">
                  <c:v>40878.375</c:v>
                </c:pt>
                <c:pt idx="5233">
                  <c:v>40878.38888888892</c:v>
                </c:pt>
                <c:pt idx="5234">
                  <c:v>40878.402777777781</c:v>
                </c:pt>
                <c:pt idx="5235">
                  <c:v>40878.416666666664</c:v>
                </c:pt>
                <c:pt idx="5236">
                  <c:v>40878.430555555562</c:v>
                </c:pt>
                <c:pt idx="5237">
                  <c:v>40878.444444444467</c:v>
                </c:pt>
                <c:pt idx="5238">
                  <c:v>40878.458333333343</c:v>
                </c:pt>
                <c:pt idx="5239">
                  <c:v>40878.472222222219</c:v>
                </c:pt>
                <c:pt idx="5240">
                  <c:v>40878.486111111109</c:v>
                </c:pt>
                <c:pt idx="5241">
                  <c:v>40878.5</c:v>
                </c:pt>
                <c:pt idx="5242">
                  <c:v>40878.513888888891</c:v>
                </c:pt>
                <c:pt idx="5243">
                  <c:v>40878.527777777774</c:v>
                </c:pt>
                <c:pt idx="5244">
                  <c:v>40878.541666666642</c:v>
                </c:pt>
                <c:pt idx="5245">
                  <c:v>40878.555555555562</c:v>
                </c:pt>
                <c:pt idx="5246">
                  <c:v>40878.569444444445</c:v>
                </c:pt>
                <c:pt idx="5247">
                  <c:v>40878.583333333336</c:v>
                </c:pt>
                <c:pt idx="5248">
                  <c:v>40878.597222222204</c:v>
                </c:pt>
                <c:pt idx="5249">
                  <c:v>40878.611111111088</c:v>
                </c:pt>
                <c:pt idx="5250">
                  <c:v>40878.624999999993</c:v>
                </c:pt>
                <c:pt idx="5251">
                  <c:v>40878.638888888891</c:v>
                </c:pt>
                <c:pt idx="5252">
                  <c:v>40878.652777777781</c:v>
                </c:pt>
                <c:pt idx="5253">
                  <c:v>40878.666666666642</c:v>
                </c:pt>
                <c:pt idx="5254">
                  <c:v>40878.680555555562</c:v>
                </c:pt>
                <c:pt idx="5255">
                  <c:v>40878.694444444445</c:v>
                </c:pt>
                <c:pt idx="5256">
                  <c:v>40878.708333333336</c:v>
                </c:pt>
                <c:pt idx="5257">
                  <c:v>40878.722222222204</c:v>
                </c:pt>
                <c:pt idx="5258">
                  <c:v>40878.736111111088</c:v>
                </c:pt>
                <c:pt idx="5259">
                  <c:v>40878.75</c:v>
                </c:pt>
                <c:pt idx="5260">
                  <c:v>40878.763888888876</c:v>
                </c:pt>
                <c:pt idx="5261">
                  <c:v>40878.777777777774</c:v>
                </c:pt>
                <c:pt idx="5262">
                  <c:v>40878.791666666621</c:v>
                </c:pt>
                <c:pt idx="5263">
                  <c:v>40878.805555555562</c:v>
                </c:pt>
                <c:pt idx="5264">
                  <c:v>40878.819444444467</c:v>
                </c:pt>
                <c:pt idx="5265">
                  <c:v>40878.833333333336</c:v>
                </c:pt>
                <c:pt idx="5266">
                  <c:v>40878.847222222219</c:v>
                </c:pt>
                <c:pt idx="5267">
                  <c:v>40878.861111111088</c:v>
                </c:pt>
                <c:pt idx="5268">
                  <c:v>40878.875</c:v>
                </c:pt>
                <c:pt idx="5269">
                  <c:v>40878.88888888892</c:v>
                </c:pt>
                <c:pt idx="5270">
                  <c:v>40878.902777777781</c:v>
                </c:pt>
                <c:pt idx="5271">
                  <c:v>40878.916666666664</c:v>
                </c:pt>
                <c:pt idx="5272">
                  <c:v>40878.930555555562</c:v>
                </c:pt>
                <c:pt idx="5273">
                  <c:v>40878.944444444467</c:v>
                </c:pt>
                <c:pt idx="5274">
                  <c:v>40878.958333333343</c:v>
                </c:pt>
                <c:pt idx="5275">
                  <c:v>40878.972222222219</c:v>
                </c:pt>
                <c:pt idx="5276">
                  <c:v>40878.986111111109</c:v>
                </c:pt>
                <c:pt idx="5277">
                  <c:v>40879</c:v>
                </c:pt>
                <c:pt idx="5278">
                  <c:v>40879.013888888891</c:v>
                </c:pt>
                <c:pt idx="5279">
                  <c:v>40879.027777777774</c:v>
                </c:pt>
                <c:pt idx="5280">
                  <c:v>40879.041666666642</c:v>
                </c:pt>
                <c:pt idx="5281">
                  <c:v>40879.055555555562</c:v>
                </c:pt>
                <c:pt idx="5282">
                  <c:v>40879.069444444445</c:v>
                </c:pt>
                <c:pt idx="5283">
                  <c:v>40879.083333333336</c:v>
                </c:pt>
                <c:pt idx="5284">
                  <c:v>40879.097222222204</c:v>
                </c:pt>
                <c:pt idx="5285">
                  <c:v>40879.111111111088</c:v>
                </c:pt>
                <c:pt idx="5286">
                  <c:v>40879.124999999993</c:v>
                </c:pt>
                <c:pt idx="5287">
                  <c:v>40879.138888888891</c:v>
                </c:pt>
                <c:pt idx="5288">
                  <c:v>40879.152777777781</c:v>
                </c:pt>
                <c:pt idx="5289">
                  <c:v>40879.166666666642</c:v>
                </c:pt>
                <c:pt idx="5290">
                  <c:v>40879.180555555562</c:v>
                </c:pt>
                <c:pt idx="5291">
                  <c:v>40879.194444444445</c:v>
                </c:pt>
                <c:pt idx="5292">
                  <c:v>40879.208333333336</c:v>
                </c:pt>
                <c:pt idx="5293">
                  <c:v>40879.222222222204</c:v>
                </c:pt>
                <c:pt idx="5294">
                  <c:v>40879.236111111088</c:v>
                </c:pt>
                <c:pt idx="5295">
                  <c:v>40879.25</c:v>
                </c:pt>
                <c:pt idx="5296">
                  <c:v>40879.263888888876</c:v>
                </c:pt>
                <c:pt idx="5297">
                  <c:v>40879.277777777774</c:v>
                </c:pt>
                <c:pt idx="5298">
                  <c:v>40879.291666666621</c:v>
                </c:pt>
                <c:pt idx="5299">
                  <c:v>40879.305555555562</c:v>
                </c:pt>
                <c:pt idx="5300">
                  <c:v>40879.319444444467</c:v>
                </c:pt>
                <c:pt idx="5301">
                  <c:v>40879.333333333336</c:v>
                </c:pt>
                <c:pt idx="5302">
                  <c:v>40879.347222222219</c:v>
                </c:pt>
                <c:pt idx="5303">
                  <c:v>40879.361111111088</c:v>
                </c:pt>
                <c:pt idx="5304">
                  <c:v>40879.375</c:v>
                </c:pt>
                <c:pt idx="5305">
                  <c:v>40879.38888888892</c:v>
                </c:pt>
                <c:pt idx="5306">
                  <c:v>40879.402777777781</c:v>
                </c:pt>
                <c:pt idx="5307">
                  <c:v>40879.416666666664</c:v>
                </c:pt>
                <c:pt idx="5308">
                  <c:v>40879.430555555562</c:v>
                </c:pt>
                <c:pt idx="5309">
                  <c:v>40879.444444444467</c:v>
                </c:pt>
                <c:pt idx="5310">
                  <c:v>40879.458333333343</c:v>
                </c:pt>
                <c:pt idx="5311">
                  <c:v>40879.472222222219</c:v>
                </c:pt>
                <c:pt idx="5312">
                  <c:v>40879.486111111109</c:v>
                </c:pt>
                <c:pt idx="5313">
                  <c:v>40879.5</c:v>
                </c:pt>
                <c:pt idx="5314">
                  <c:v>40879.513888888891</c:v>
                </c:pt>
                <c:pt idx="5315">
                  <c:v>40879.527777777774</c:v>
                </c:pt>
                <c:pt idx="5316">
                  <c:v>40879.541666666642</c:v>
                </c:pt>
                <c:pt idx="5317">
                  <c:v>40879.555555555562</c:v>
                </c:pt>
                <c:pt idx="5318">
                  <c:v>40879.569444444445</c:v>
                </c:pt>
                <c:pt idx="5319">
                  <c:v>40879.583333333336</c:v>
                </c:pt>
                <c:pt idx="5320">
                  <c:v>40879.597222222204</c:v>
                </c:pt>
                <c:pt idx="5321">
                  <c:v>40879.611111111088</c:v>
                </c:pt>
                <c:pt idx="5322">
                  <c:v>40879.624999999993</c:v>
                </c:pt>
                <c:pt idx="5323">
                  <c:v>40879.638888888891</c:v>
                </c:pt>
                <c:pt idx="5324">
                  <c:v>40879.652777777781</c:v>
                </c:pt>
                <c:pt idx="5325">
                  <c:v>40879.666666666642</c:v>
                </c:pt>
                <c:pt idx="5326">
                  <c:v>40879.680555555562</c:v>
                </c:pt>
                <c:pt idx="5327">
                  <c:v>40879.694444444445</c:v>
                </c:pt>
                <c:pt idx="5328">
                  <c:v>40879.708333333336</c:v>
                </c:pt>
                <c:pt idx="5329">
                  <c:v>40879.722222222204</c:v>
                </c:pt>
                <c:pt idx="5330">
                  <c:v>40879.736111111088</c:v>
                </c:pt>
                <c:pt idx="5331">
                  <c:v>40879.75</c:v>
                </c:pt>
                <c:pt idx="5332">
                  <c:v>40879.763888888876</c:v>
                </c:pt>
                <c:pt idx="5333">
                  <c:v>40879.777777777774</c:v>
                </c:pt>
                <c:pt idx="5334">
                  <c:v>40879.791666666621</c:v>
                </c:pt>
                <c:pt idx="5335">
                  <c:v>40879.805555555562</c:v>
                </c:pt>
                <c:pt idx="5336">
                  <c:v>40879.819444444467</c:v>
                </c:pt>
                <c:pt idx="5337">
                  <c:v>40879.833333333336</c:v>
                </c:pt>
                <c:pt idx="5338">
                  <c:v>40879.847222222219</c:v>
                </c:pt>
                <c:pt idx="5339">
                  <c:v>40879.861111111088</c:v>
                </c:pt>
                <c:pt idx="5340">
                  <c:v>40879.875</c:v>
                </c:pt>
                <c:pt idx="5341">
                  <c:v>40879.88888888892</c:v>
                </c:pt>
                <c:pt idx="5342">
                  <c:v>40879.902777777781</c:v>
                </c:pt>
                <c:pt idx="5343">
                  <c:v>40879.916666666664</c:v>
                </c:pt>
                <c:pt idx="5344">
                  <c:v>40879.930555555562</c:v>
                </c:pt>
                <c:pt idx="5345">
                  <c:v>40879.944444444467</c:v>
                </c:pt>
                <c:pt idx="5346">
                  <c:v>40879.958333333343</c:v>
                </c:pt>
                <c:pt idx="5347">
                  <c:v>40879.972222222219</c:v>
                </c:pt>
                <c:pt idx="5348">
                  <c:v>40879.986111111109</c:v>
                </c:pt>
                <c:pt idx="5349">
                  <c:v>40880</c:v>
                </c:pt>
                <c:pt idx="5350">
                  <c:v>40880.013888888891</c:v>
                </c:pt>
                <c:pt idx="5351">
                  <c:v>40880.027777777774</c:v>
                </c:pt>
                <c:pt idx="5352">
                  <c:v>40880.041666666642</c:v>
                </c:pt>
                <c:pt idx="5353">
                  <c:v>40880.055555555562</c:v>
                </c:pt>
                <c:pt idx="5354">
                  <c:v>40880.069444444445</c:v>
                </c:pt>
                <c:pt idx="5355">
                  <c:v>40880.083333333336</c:v>
                </c:pt>
                <c:pt idx="5356">
                  <c:v>40880.097222222204</c:v>
                </c:pt>
                <c:pt idx="5357">
                  <c:v>40880.111111111088</c:v>
                </c:pt>
                <c:pt idx="5358">
                  <c:v>40880.124999999993</c:v>
                </c:pt>
                <c:pt idx="5359">
                  <c:v>40880.138888888891</c:v>
                </c:pt>
                <c:pt idx="5360">
                  <c:v>40880.152777777781</c:v>
                </c:pt>
                <c:pt idx="5361">
                  <c:v>40880.166666666642</c:v>
                </c:pt>
                <c:pt idx="5362">
                  <c:v>40880.180555555562</c:v>
                </c:pt>
                <c:pt idx="5363">
                  <c:v>40880.194444444445</c:v>
                </c:pt>
                <c:pt idx="5364">
                  <c:v>40880.208333333336</c:v>
                </c:pt>
                <c:pt idx="5365">
                  <c:v>40880.222222222204</c:v>
                </c:pt>
                <c:pt idx="5366">
                  <c:v>40880.236111111088</c:v>
                </c:pt>
                <c:pt idx="5367">
                  <c:v>40880.25</c:v>
                </c:pt>
                <c:pt idx="5368">
                  <c:v>40880.263888888876</c:v>
                </c:pt>
                <c:pt idx="5369">
                  <c:v>40880.277777777774</c:v>
                </c:pt>
                <c:pt idx="5370">
                  <c:v>40880.291666666621</c:v>
                </c:pt>
                <c:pt idx="5371">
                  <c:v>40880.305555555562</c:v>
                </c:pt>
                <c:pt idx="5372">
                  <c:v>40880.319444444467</c:v>
                </c:pt>
                <c:pt idx="5373">
                  <c:v>40880.333333333336</c:v>
                </c:pt>
                <c:pt idx="5374">
                  <c:v>40880.347222222219</c:v>
                </c:pt>
                <c:pt idx="5375">
                  <c:v>40880.361111111088</c:v>
                </c:pt>
                <c:pt idx="5376">
                  <c:v>40880.375</c:v>
                </c:pt>
                <c:pt idx="5377">
                  <c:v>40880.38888888892</c:v>
                </c:pt>
                <c:pt idx="5378">
                  <c:v>40880.402777777781</c:v>
                </c:pt>
                <c:pt idx="5379">
                  <c:v>40880.416666666664</c:v>
                </c:pt>
                <c:pt idx="5380">
                  <c:v>40880.430555555562</c:v>
                </c:pt>
                <c:pt idx="5381">
                  <c:v>40880.444444444467</c:v>
                </c:pt>
                <c:pt idx="5382">
                  <c:v>40880.458333333343</c:v>
                </c:pt>
                <c:pt idx="5383">
                  <c:v>40880.472222222219</c:v>
                </c:pt>
                <c:pt idx="5384">
                  <c:v>40880.486111111109</c:v>
                </c:pt>
                <c:pt idx="5385">
                  <c:v>40880.5</c:v>
                </c:pt>
                <c:pt idx="5386">
                  <c:v>40880.513888888891</c:v>
                </c:pt>
                <c:pt idx="5387">
                  <c:v>40880.527777777774</c:v>
                </c:pt>
                <c:pt idx="5388">
                  <c:v>40880.541666666642</c:v>
                </c:pt>
                <c:pt idx="5389">
                  <c:v>40880.555555555562</c:v>
                </c:pt>
                <c:pt idx="5390">
                  <c:v>40880.569444444445</c:v>
                </c:pt>
                <c:pt idx="5391">
                  <c:v>40880.583333333336</c:v>
                </c:pt>
                <c:pt idx="5392">
                  <c:v>40880.597222222204</c:v>
                </c:pt>
                <c:pt idx="5393">
                  <c:v>40880.611111111088</c:v>
                </c:pt>
                <c:pt idx="5394">
                  <c:v>40880.624999999993</c:v>
                </c:pt>
                <c:pt idx="5395">
                  <c:v>40880.638888888891</c:v>
                </c:pt>
                <c:pt idx="5396">
                  <c:v>40880.652777777781</c:v>
                </c:pt>
                <c:pt idx="5397">
                  <c:v>40880.666666666642</c:v>
                </c:pt>
                <c:pt idx="5398">
                  <c:v>40880.680555555562</c:v>
                </c:pt>
                <c:pt idx="5399">
                  <c:v>40880.694444444445</c:v>
                </c:pt>
                <c:pt idx="5400">
                  <c:v>40880.708333333336</c:v>
                </c:pt>
                <c:pt idx="5401">
                  <c:v>40880.722222222204</c:v>
                </c:pt>
                <c:pt idx="5402">
                  <c:v>40880.736111111088</c:v>
                </c:pt>
                <c:pt idx="5403">
                  <c:v>40880.75</c:v>
                </c:pt>
                <c:pt idx="5404">
                  <c:v>40880.763888888876</c:v>
                </c:pt>
                <c:pt idx="5405">
                  <c:v>40880.777777777774</c:v>
                </c:pt>
                <c:pt idx="5406">
                  <c:v>40880.791666666621</c:v>
                </c:pt>
                <c:pt idx="5407">
                  <c:v>40880.805555555562</c:v>
                </c:pt>
                <c:pt idx="5408">
                  <c:v>40880.819444444467</c:v>
                </c:pt>
                <c:pt idx="5409">
                  <c:v>40880.833333333336</c:v>
                </c:pt>
                <c:pt idx="5410">
                  <c:v>40880.847222222219</c:v>
                </c:pt>
                <c:pt idx="5411">
                  <c:v>40880.861111111088</c:v>
                </c:pt>
                <c:pt idx="5412">
                  <c:v>40880.875</c:v>
                </c:pt>
                <c:pt idx="5413">
                  <c:v>40880.88888888892</c:v>
                </c:pt>
                <c:pt idx="5414">
                  <c:v>40880.902777777781</c:v>
                </c:pt>
                <c:pt idx="5415">
                  <c:v>40880.916666666664</c:v>
                </c:pt>
                <c:pt idx="5416">
                  <c:v>40880.930555555562</c:v>
                </c:pt>
                <c:pt idx="5417">
                  <c:v>40880.944444444467</c:v>
                </c:pt>
                <c:pt idx="5418">
                  <c:v>40880.958333333343</c:v>
                </c:pt>
                <c:pt idx="5419">
                  <c:v>40880.972222222219</c:v>
                </c:pt>
                <c:pt idx="5420">
                  <c:v>40880.986111111109</c:v>
                </c:pt>
                <c:pt idx="5421">
                  <c:v>40881</c:v>
                </c:pt>
                <c:pt idx="5422">
                  <c:v>40881.013888888891</c:v>
                </c:pt>
                <c:pt idx="5423">
                  <c:v>40881.027777777774</c:v>
                </c:pt>
                <c:pt idx="5424">
                  <c:v>40881.041666666642</c:v>
                </c:pt>
                <c:pt idx="5425">
                  <c:v>40881.055555555562</c:v>
                </c:pt>
                <c:pt idx="5426">
                  <c:v>40881.069444444445</c:v>
                </c:pt>
                <c:pt idx="5427">
                  <c:v>40881.083333333336</c:v>
                </c:pt>
                <c:pt idx="5428">
                  <c:v>40881.097222222204</c:v>
                </c:pt>
                <c:pt idx="5429">
                  <c:v>40881.111111111088</c:v>
                </c:pt>
                <c:pt idx="5430">
                  <c:v>40881.124999999993</c:v>
                </c:pt>
                <c:pt idx="5431">
                  <c:v>40881.138888888891</c:v>
                </c:pt>
                <c:pt idx="5432">
                  <c:v>40881.152777777781</c:v>
                </c:pt>
                <c:pt idx="5433">
                  <c:v>40881.166666666642</c:v>
                </c:pt>
                <c:pt idx="5434">
                  <c:v>40881.180555555562</c:v>
                </c:pt>
                <c:pt idx="5435">
                  <c:v>40881.194444444445</c:v>
                </c:pt>
                <c:pt idx="5436">
                  <c:v>40881.208333333336</c:v>
                </c:pt>
                <c:pt idx="5437">
                  <c:v>40881.222222222204</c:v>
                </c:pt>
                <c:pt idx="5438">
                  <c:v>40881.236111111088</c:v>
                </c:pt>
                <c:pt idx="5439">
                  <c:v>40881.25</c:v>
                </c:pt>
                <c:pt idx="5440">
                  <c:v>40881.263888888876</c:v>
                </c:pt>
                <c:pt idx="5441">
                  <c:v>40881.277777777774</c:v>
                </c:pt>
                <c:pt idx="5442">
                  <c:v>40881.291666666621</c:v>
                </c:pt>
                <c:pt idx="5443">
                  <c:v>40881.305555555562</c:v>
                </c:pt>
                <c:pt idx="5444">
                  <c:v>40881.319444444467</c:v>
                </c:pt>
                <c:pt idx="5445">
                  <c:v>40881.333333333336</c:v>
                </c:pt>
                <c:pt idx="5446">
                  <c:v>40881.347222222219</c:v>
                </c:pt>
                <c:pt idx="5447">
                  <c:v>40881.361111111088</c:v>
                </c:pt>
                <c:pt idx="5448">
                  <c:v>40881.375</c:v>
                </c:pt>
                <c:pt idx="5449">
                  <c:v>40881.38888888892</c:v>
                </c:pt>
                <c:pt idx="5450">
                  <c:v>40881.402777777781</c:v>
                </c:pt>
                <c:pt idx="5451">
                  <c:v>40881.416666666664</c:v>
                </c:pt>
                <c:pt idx="5452">
                  <c:v>40881.430555555562</c:v>
                </c:pt>
                <c:pt idx="5453">
                  <c:v>40881.444444444467</c:v>
                </c:pt>
                <c:pt idx="5454">
                  <c:v>40881.458333333343</c:v>
                </c:pt>
                <c:pt idx="5455">
                  <c:v>40881.472222222219</c:v>
                </c:pt>
                <c:pt idx="5456">
                  <c:v>40881.486111111109</c:v>
                </c:pt>
                <c:pt idx="5457">
                  <c:v>40881.5</c:v>
                </c:pt>
                <c:pt idx="5458">
                  <c:v>40881.513888888891</c:v>
                </c:pt>
                <c:pt idx="5459">
                  <c:v>40881.527777777774</c:v>
                </c:pt>
                <c:pt idx="5460">
                  <c:v>40881.541666666642</c:v>
                </c:pt>
                <c:pt idx="5461">
                  <c:v>40881.555555555562</c:v>
                </c:pt>
                <c:pt idx="5462">
                  <c:v>40881.569444444445</c:v>
                </c:pt>
                <c:pt idx="5463">
                  <c:v>40881.583333333336</c:v>
                </c:pt>
                <c:pt idx="5464">
                  <c:v>40881.597222222204</c:v>
                </c:pt>
                <c:pt idx="5465">
                  <c:v>40881.611111111088</c:v>
                </c:pt>
                <c:pt idx="5466">
                  <c:v>40881.624999999993</c:v>
                </c:pt>
                <c:pt idx="5467">
                  <c:v>40881.638888888891</c:v>
                </c:pt>
                <c:pt idx="5468">
                  <c:v>40881.652777777781</c:v>
                </c:pt>
                <c:pt idx="5469">
                  <c:v>40881.666666666642</c:v>
                </c:pt>
                <c:pt idx="5470">
                  <c:v>40881.680555555562</c:v>
                </c:pt>
                <c:pt idx="5471">
                  <c:v>40881.694444444445</c:v>
                </c:pt>
                <c:pt idx="5472">
                  <c:v>40881.708333333336</c:v>
                </c:pt>
                <c:pt idx="5473">
                  <c:v>40881.722222222204</c:v>
                </c:pt>
                <c:pt idx="5474">
                  <c:v>40881.736111111088</c:v>
                </c:pt>
                <c:pt idx="5475">
                  <c:v>40881.75</c:v>
                </c:pt>
                <c:pt idx="5476">
                  <c:v>40881.763888888876</c:v>
                </c:pt>
                <c:pt idx="5477">
                  <c:v>40881.777777777774</c:v>
                </c:pt>
                <c:pt idx="5478">
                  <c:v>40881.791666666621</c:v>
                </c:pt>
                <c:pt idx="5479">
                  <c:v>40881.805555555562</c:v>
                </c:pt>
                <c:pt idx="5480">
                  <c:v>40881.819444444467</c:v>
                </c:pt>
                <c:pt idx="5481">
                  <c:v>40881.833333333336</c:v>
                </c:pt>
                <c:pt idx="5482">
                  <c:v>40881.847222222219</c:v>
                </c:pt>
                <c:pt idx="5483">
                  <c:v>40881.861111111088</c:v>
                </c:pt>
                <c:pt idx="5484">
                  <c:v>40881.875</c:v>
                </c:pt>
                <c:pt idx="5485">
                  <c:v>40881.88888888892</c:v>
                </c:pt>
                <c:pt idx="5486">
                  <c:v>40881.902777777781</c:v>
                </c:pt>
                <c:pt idx="5487">
                  <c:v>40881.916666666664</c:v>
                </c:pt>
                <c:pt idx="5488">
                  <c:v>40881.930555555562</c:v>
                </c:pt>
                <c:pt idx="5489">
                  <c:v>40881.944444444467</c:v>
                </c:pt>
                <c:pt idx="5490">
                  <c:v>40881.958333333343</c:v>
                </c:pt>
                <c:pt idx="5491">
                  <c:v>40881.972222222219</c:v>
                </c:pt>
                <c:pt idx="5492">
                  <c:v>40881.986111111109</c:v>
                </c:pt>
                <c:pt idx="5493">
                  <c:v>40882</c:v>
                </c:pt>
                <c:pt idx="5494">
                  <c:v>40882.013888888891</c:v>
                </c:pt>
                <c:pt idx="5495">
                  <c:v>40882.027777777774</c:v>
                </c:pt>
                <c:pt idx="5496">
                  <c:v>40882.041666666642</c:v>
                </c:pt>
                <c:pt idx="5497">
                  <c:v>40882.055555555562</c:v>
                </c:pt>
                <c:pt idx="5498">
                  <c:v>40882.069444444445</c:v>
                </c:pt>
                <c:pt idx="5499">
                  <c:v>40882.083333333336</c:v>
                </c:pt>
                <c:pt idx="5500">
                  <c:v>40882.097222222204</c:v>
                </c:pt>
                <c:pt idx="5501">
                  <c:v>40882.111111111088</c:v>
                </c:pt>
                <c:pt idx="5502">
                  <c:v>40882.124999999993</c:v>
                </c:pt>
                <c:pt idx="5503">
                  <c:v>40882.138888888891</c:v>
                </c:pt>
                <c:pt idx="5504">
                  <c:v>40882.152777777781</c:v>
                </c:pt>
                <c:pt idx="5505">
                  <c:v>40882.166666666642</c:v>
                </c:pt>
                <c:pt idx="5506">
                  <c:v>40882.180555555562</c:v>
                </c:pt>
                <c:pt idx="5507">
                  <c:v>40882.194444444445</c:v>
                </c:pt>
                <c:pt idx="5508">
                  <c:v>40882.208333333336</c:v>
                </c:pt>
                <c:pt idx="5509">
                  <c:v>40882.222222222204</c:v>
                </c:pt>
                <c:pt idx="5510">
                  <c:v>40882.236111111088</c:v>
                </c:pt>
                <c:pt idx="5511">
                  <c:v>40882.25</c:v>
                </c:pt>
                <c:pt idx="5512">
                  <c:v>40882.263888888876</c:v>
                </c:pt>
                <c:pt idx="5513">
                  <c:v>40882.277777777774</c:v>
                </c:pt>
                <c:pt idx="5514">
                  <c:v>40882.291666666621</c:v>
                </c:pt>
                <c:pt idx="5515">
                  <c:v>40882.305555555562</c:v>
                </c:pt>
                <c:pt idx="5516">
                  <c:v>40882.319444444467</c:v>
                </c:pt>
                <c:pt idx="5517">
                  <c:v>40882.333333333336</c:v>
                </c:pt>
                <c:pt idx="5518">
                  <c:v>40882.347222222219</c:v>
                </c:pt>
                <c:pt idx="5519">
                  <c:v>40882.361111111088</c:v>
                </c:pt>
                <c:pt idx="5520">
                  <c:v>40882.375</c:v>
                </c:pt>
                <c:pt idx="5521">
                  <c:v>40882.38888888892</c:v>
                </c:pt>
                <c:pt idx="5522">
                  <c:v>40882.402777777781</c:v>
                </c:pt>
                <c:pt idx="5523">
                  <c:v>40882.416666666664</c:v>
                </c:pt>
                <c:pt idx="5524">
                  <c:v>40882.430555555562</c:v>
                </c:pt>
                <c:pt idx="5525">
                  <c:v>40882.444444444467</c:v>
                </c:pt>
                <c:pt idx="5526">
                  <c:v>40882.458333333343</c:v>
                </c:pt>
                <c:pt idx="5527">
                  <c:v>40882.472222222219</c:v>
                </c:pt>
                <c:pt idx="5528">
                  <c:v>40882.486111111109</c:v>
                </c:pt>
                <c:pt idx="5529">
                  <c:v>40882.5</c:v>
                </c:pt>
                <c:pt idx="5530">
                  <c:v>40882.513888888891</c:v>
                </c:pt>
                <c:pt idx="5531">
                  <c:v>40882.527777777774</c:v>
                </c:pt>
                <c:pt idx="5532">
                  <c:v>40882.541666666642</c:v>
                </c:pt>
                <c:pt idx="5533">
                  <c:v>40882.555555555562</c:v>
                </c:pt>
                <c:pt idx="5534">
                  <c:v>40882.569444444445</c:v>
                </c:pt>
                <c:pt idx="5535">
                  <c:v>40882.583333333336</c:v>
                </c:pt>
                <c:pt idx="5536">
                  <c:v>40882.597222222204</c:v>
                </c:pt>
                <c:pt idx="5537">
                  <c:v>40882.611111111088</c:v>
                </c:pt>
                <c:pt idx="5538">
                  <c:v>40882.624999999993</c:v>
                </c:pt>
                <c:pt idx="5539">
                  <c:v>40882.638888888891</c:v>
                </c:pt>
                <c:pt idx="5540">
                  <c:v>40882.652777777781</c:v>
                </c:pt>
                <c:pt idx="5541">
                  <c:v>40882.666666666642</c:v>
                </c:pt>
                <c:pt idx="5542">
                  <c:v>40882.680555555562</c:v>
                </c:pt>
                <c:pt idx="5543">
                  <c:v>40882.694444444445</c:v>
                </c:pt>
                <c:pt idx="5544">
                  <c:v>40882.708333333336</c:v>
                </c:pt>
                <c:pt idx="5545">
                  <c:v>40882.722222222204</c:v>
                </c:pt>
                <c:pt idx="5546">
                  <c:v>40882.736111111088</c:v>
                </c:pt>
                <c:pt idx="5547">
                  <c:v>40882.75</c:v>
                </c:pt>
                <c:pt idx="5548">
                  <c:v>40882.763888888876</c:v>
                </c:pt>
                <c:pt idx="5549">
                  <c:v>40882.777777777774</c:v>
                </c:pt>
                <c:pt idx="5550">
                  <c:v>40882.791666666621</c:v>
                </c:pt>
                <c:pt idx="5551">
                  <c:v>40882.805555555562</c:v>
                </c:pt>
                <c:pt idx="5552">
                  <c:v>40882.819444444467</c:v>
                </c:pt>
                <c:pt idx="5553">
                  <c:v>40882.833333333336</c:v>
                </c:pt>
                <c:pt idx="5554">
                  <c:v>40882.847222222219</c:v>
                </c:pt>
                <c:pt idx="5555">
                  <c:v>40882.861111111088</c:v>
                </c:pt>
                <c:pt idx="5556">
                  <c:v>40882.875</c:v>
                </c:pt>
                <c:pt idx="5557">
                  <c:v>40882.88888888892</c:v>
                </c:pt>
                <c:pt idx="5558">
                  <c:v>40882.902777777781</c:v>
                </c:pt>
                <c:pt idx="5559">
                  <c:v>40882.916666666664</c:v>
                </c:pt>
                <c:pt idx="5560">
                  <c:v>40882.930555555562</c:v>
                </c:pt>
                <c:pt idx="5561">
                  <c:v>40882.944444444467</c:v>
                </c:pt>
                <c:pt idx="5562">
                  <c:v>40882.958333333343</c:v>
                </c:pt>
                <c:pt idx="5563">
                  <c:v>40882.972222222219</c:v>
                </c:pt>
                <c:pt idx="5564">
                  <c:v>40882.986111111109</c:v>
                </c:pt>
                <c:pt idx="5565">
                  <c:v>40883</c:v>
                </c:pt>
                <c:pt idx="5566">
                  <c:v>40883.013888888891</c:v>
                </c:pt>
                <c:pt idx="5567">
                  <c:v>40883.027777777774</c:v>
                </c:pt>
                <c:pt idx="5568">
                  <c:v>40883.041666666642</c:v>
                </c:pt>
                <c:pt idx="5569">
                  <c:v>40883.055555555562</c:v>
                </c:pt>
                <c:pt idx="5570">
                  <c:v>40883.069444444445</c:v>
                </c:pt>
                <c:pt idx="5571">
                  <c:v>40883.083333333336</c:v>
                </c:pt>
                <c:pt idx="5572">
                  <c:v>40883.097222222204</c:v>
                </c:pt>
                <c:pt idx="5573">
                  <c:v>40883.111111111088</c:v>
                </c:pt>
                <c:pt idx="5574">
                  <c:v>40883.124999999993</c:v>
                </c:pt>
                <c:pt idx="5575">
                  <c:v>40883.138888888891</c:v>
                </c:pt>
                <c:pt idx="5576">
                  <c:v>40883.152777777781</c:v>
                </c:pt>
                <c:pt idx="5577">
                  <c:v>40883.166666666642</c:v>
                </c:pt>
                <c:pt idx="5578">
                  <c:v>40883.180555555562</c:v>
                </c:pt>
                <c:pt idx="5579">
                  <c:v>40883.194444444445</c:v>
                </c:pt>
                <c:pt idx="5580">
                  <c:v>40883.208333333336</c:v>
                </c:pt>
                <c:pt idx="5581">
                  <c:v>40883.222222222204</c:v>
                </c:pt>
                <c:pt idx="5582">
                  <c:v>40883.236111111088</c:v>
                </c:pt>
                <c:pt idx="5583">
                  <c:v>40883.25</c:v>
                </c:pt>
                <c:pt idx="5584">
                  <c:v>40883.263888888876</c:v>
                </c:pt>
                <c:pt idx="5585">
                  <c:v>40883.277777777774</c:v>
                </c:pt>
                <c:pt idx="5586">
                  <c:v>40883.291666666621</c:v>
                </c:pt>
                <c:pt idx="5587">
                  <c:v>40883.305555555562</c:v>
                </c:pt>
                <c:pt idx="5588">
                  <c:v>40883.319444444467</c:v>
                </c:pt>
                <c:pt idx="5589">
                  <c:v>40883.333333333336</c:v>
                </c:pt>
                <c:pt idx="5590">
                  <c:v>40883.347222222219</c:v>
                </c:pt>
                <c:pt idx="5591">
                  <c:v>40883.361111111088</c:v>
                </c:pt>
                <c:pt idx="5592">
                  <c:v>40883.375</c:v>
                </c:pt>
                <c:pt idx="5593">
                  <c:v>40883.38888888892</c:v>
                </c:pt>
                <c:pt idx="5594">
                  <c:v>40883.402777777781</c:v>
                </c:pt>
                <c:pt idx="5595">
                  <c:v>40883.416666666664</c:v>
                </c:pt>
                <c:pt idx="5596">
                  <c:v>40883.430555555562</c:v>
                </c:pt>
                <c:pt idx="5597">
                  <c:v>40883.444444444467</c:v>
                </c:pt>
                <c:pt idx="5598">
                  <c:v>40883.458333333343</c:v>
                </c:pt>
                <c:pt idx="5599">
                  <c:v>40883.472222222219</c:v>
                </c:pt>
                <c:pt idx="5600">
                  <c:v>40883.486111111109</c:v>
                </c:pt>
                <c:pt idx="5601">
                  <c:v>40883.5</c:v>
                </c:pt>
                <c:pt idx="5602">
                  <c:v>40883.513888888891</c:v>
                </c:pt>
                <c:pt idx="5603">
                  <c:v>40883.527777777774</c:v>
                </c:pt>
                <c:pt idx="5604">
                  <c:v>40883.541666666642</c:v>
                </c:pt>
                <c:pt idx="5605">
                  <c:v>40883.555555555562</c:v>
                </c:pt>
                <c:pt idx="5606">
                  <c:v>40883.569444444445</c:v>
                </c:pt>
                <c:pt idx="5607">
                  <c:v>40883.583333333336</c:v>
                </c:pt>
                <c:pt idx="5608">
                  <c:v>40883.597222222204</c:v>
                </c:pt>
                <c:pt idx="5609">
                  <c:v>40883.611111111088</c:v>
                </c:pt>
                <c:pt idx="5610">
                  <c:v>40883.624999999993</c:v>
                </c:pt>
                <c:pt idx="5611">
                  <c:v>40883.638888888891</c:v>
                </c:pt>
                <c:pt idx="5612">
                  <c:v>40883.652777777781</c:v>
                </c:pt>
                <c:pt idx="5613">
                  <c:v>40883.666666666642</c:v>
                </c:pt>
                <c:pt idx="5614">
                  <c:v>40883.680555555562</c:v>
                </c:pt>
                <c:pt idx="5615">
                  <c:v>40883.694444444445</c:v>
                </c:pt>
                <c:pt idx="5616">
                  <c:v>40883.708333333336</c:v>
                </c:pt>
                <c:pt idx="5617">
                  <c:v>40883.722222222204</c:v>
                </c:pt>
                <c:pt idx="5618">
                  <c:v>40883.736111111088</c:v>
                </c:pt>
                <c:pt idx="5619">
                  <c:v>40883.75</c:v>
                </c:pt>
                <c:pt idx="5620">
                  <c:v>40883.763888888876</c:v>
                </c:pt>
                <c:pt idx="5621">
                  <c:v>40883.777777777774</c:v>
                </c:pt>
                <c:pt idx="5622">
                  <c:v>40883.791666666621</c:v>
                </c:pt>
                <c:pt idx="5623">
                  <c:v>40883.805555555562</c:v>
                </c:pt>
                <c:pt idx="5624">
                  <c:v>40883.819444444467</c:v>
                </c:pt>
                <c:pt idx="5625">
                  <c:v>40883.833333333336</c:v>
                </c:pt>
                <c:pt idx="5626">
                  <c:v>40883.847222222219</c:v>
                </c:pt>
                <c:pt idx="5627">
                  <c:v>40883.861111111088</c:v>
                </c:pt>
                <c:pt idx="5628">
                  <c:v>40883.875</c:v>
                </c:pt>
                <c:pt idx="5629">
                  <c:v>40883.88888888892</c:v>
                </c:pt>
                <c:pt idx="5630">
                  <c:v>40883.902777777781</c:v>
                </c:pt>
                <c:pt idx="5631">
                  <c:v>40883.916666666664</c:v>
                </c:pt>
                <c:pt idx="5632">
                  <c:v>40883.930555555562</c:v>
                </c:pt>
                <c:pt idx="5633">
                  <c:v>40883.944444444467</c:v>
                </c:pt>
                <c:pt idx="5634">
                  <c:v>40883.958333333343</c:v>
                </c:pt>
                <c:pt idx="5635">
                  <c:v>40883.972222222219</c:v>
                </c:pt>
                <c:pt idx="5636">
                  <c:v>40883.986111111109</c:v>
                </c:pt>
                <c:pt idx="5637">
                  <c:v>40884</c:v>
                </c:pt>
                <c:pt idx="5638">
                  <c:v>40884.013888888891</c:v>
                </c:pt>
                <c:pt idx="5639">
                  <c:v>40884.027777777774</c:v>
                </c:pt>
                <c:pt idx="5640">
                  <c:v>40884.041666666642</c:v>
                </c:pt>
                <c:pt idx="5641">
                  <c:v>40884.055555555562</c:v>
                </c:pt>
                <c:pt idx="5642">
                  <c:v>40884.069444444445</c:v>
                </c:pt>
                <c:pt idx="5643">
                  <c:v>40884.083333333336</c:v>
                </c:pt>
                <c:pt idx="5644">
                  <c:v>40884.097222222204</c:v>
                </c:pt>
                <c:pt idx="5645">
                  <c:v>40884.111111111088</c:v>
                </c:pt>
                <c:pt idx="5646">
                  <c:v>40884.124999999993</c:v>
                </c:pt>
                <c:pt idx="5647">
                  <c:v>40884.138888888891</c:v>
                </c:pt>
                <c:pt idx="5648">
                  <c:v>40884.152777777781</c:v>
                </c:pt>
                <c:pt idx="5649">
                  <c:v>40884.166666666642</c:v>
                </c:pt>
                <c:pt idx="5650">
                  <c:v>40884.180555555562</c:v>
                </c:pt>
                <c:pt idx="5651">
                  <c:v>40884.194444444445</c:v>
                </c:pt>
                <c:pt idx="5652">
                  <c:v>40884.208333333336</c:v>
                </c:pt>
                <c:pt idx="5653">
                  <c:v>40884.222222222204</c:v>
                </c:pt>
                <c:pt idx="5654">
                  <c:v>40884.236111111088</c:v>
                </c:pt>
                <c:pt idx="5655">
                  <c:v>40884.25</c:v>
                </c:pt>
                <c:pt idx="5656">
                  <c:v>40884.263888888876</c:v>
                </c:pt>
                <c:pt idx="5657">
                  <c:v>40884.277777777774</c:v>
                </c:pt>
                <c:pt idx="5658">
                  <c:v>40884.291666666621</c:v>
                </c:pt>
                <c:pt idx="5659">
                  <c:v>40884.305555555562</c:v>
                </c:pt>
                <c:pt idx="5660">
                  <c:v>40884.319444444467</c:v>
                </c:pt>
                <c:pt idx="5661">
                  <c:v>40884.333333333336</c:v>
                </c:pt>
                <c:pt idx="5662">
                  <c:v>40884.347222222219</c:v>
                </c:pt>
                <c:pt idx="5663">
                  <c:v>40884.361111111088</c:v>
                </c:pt>
                <c:pt idx="5664">
                  <c:v>40884.375</c:v>
                </c:pt>
                <c:pt idx="5665">
                  <c:v>40884.38888888892</c:v>
                </c:pt>
                <c:pt idx="5666">
                  <c:v>40884.402777777781</c:v>
                </c:pt>
                <c:pt idx="5667">
                  <c:v>40884.416666666664</c:v>
                </c:pt>
                <c:pt idx="5668">
                  <c:v>40884.430555555562</c:v>
                </c:pt>
                <c:pt idx="5669">
                  <c:v>40884.444444444467</c:v>
                </c:pt>
                <c:pt idx="5670">
                  <c:v>40884.458333333343</c:v>
                </c:pt>
                <c:pt idx="5671">
                  <c:v>40884.472222222219</c:v>
                </c:pt>
                <c:pt idx="5672">
                  <c:v>40884.486111111109</c:v>
                </c:pt>
                <c:pt idx="5673">
                  <c:v>40884.5</c:v>
                </c:pt>
                <c:pt idx="5674">
                  <c:v>40884.513888888891</c:v>
                </c:pt>
                <c:pt idx="5675">
                  <c:v>40884.527777777774</c:v>
                </c:pt>
                <c:pt idx="5676">
                  <c:v>40884.541666666642</c:v>
                </c:pt>
                <c:pt idx="5677">
                  <c:v>40884.555555555562</c:v>
                </c:pt>
                <c:pt idx="5678">
                  <c:v>40884.569444444445</c:v>
                </c:pt>
                <c:pt idx="5679">
                  <c:v>40884.583333333336</c:v>
                </c:pt>
                <c:pt idx="5680">
                  <c:v>40884.597222222204</c:v>
                </c:pt>
                <c:pt idx="5681">
                  <c:v>40884.611111111088</c:v>
                </c:pt>
                <c:pt idx="5682">
                  <c:v>40884.624999999993</c:v>
                </c:pt>
                <c:pt idx="5683">
                  <c:v>40884.638888888891</c:v>
                </c:pt>
                <c:pt idx="5684">
                  <c:v>40884.652777777781</c:v>
                </c:pt>
                <c:pt idx="5685">
                  <c:v>40884.666666666642</c:v>
                </c:pt>
                <c:pt idx="5686">
                  <c:v>40884.680555555562</c:v>
                </c:pt>
                <c:pt idx="5687">
                  <c:v>40884.694444444445</c:v>
                </c:pt>
                <c:pt idx="5688">
                  <c:v>40884.708333333336</c:v>
                </c:pt>
                <c:pt idx="5689">
                  <c:v>40884.722222222204</c:v>
                </c:pt>
                <c:pt idx="5690">
                  <c:v>40884.736111111088</c:v>
                </c:pt>
                <c:pt idx="5691">
                  <c:v>40884.75</c:v>
                </c:pt>
                <c:pt idx="5692">
                  <c:v>40884.763888888876</c:v>
                </c:pt>
                <c:pt idx="5693">
                  <c:v>40884.777777777774</c:v>
                </c:pt>
                <c:pt idx="5694">
                  <c:v>40884.791666666621</c:v>
                </c:pt>
                <c:pt idx="5695">
                  <c:v>40884.805555555562</c:v>
                </c:pt>
                <c:pt idx="5696">
                  <c:v>40884.819444444467</c:v>
                </c:pt>
                <c:pt idx="5697">
                  <c:v>40884.833333333336</c:v>
                </c:pt>
                <c:pt idx="5698">
                  <c:v>40884.847222222219</c:v>
                </c:pt>
                <c:pt idx="5699">
                  <c:v>40884.861111111088</c:v>
                </c:pt>
                <c:pt idx="5700">
                  <c:v>40884.875</c:v>
                </c:pt>
                <c:pt idx="5701">
                  <c:v>40884.88888888892</c:v>
                </c:pt>
                <c:pt idx="5702">
                  <c:v>40884.902777777781</c:v>
                </c:pt>
                <c:pt idx="5703">
                  <c:v>40884.916666666664</c:v>
                </c:pt>
                <c:pt idx="5704">
                  <c:v>40884.930555555562</c:v>
                </c:pt>
                <c:pt idx="5705">
                  <c:v>40884.944444444467</c:v>
                </c:pt>
                <c:pt idx="5706">
                  <c:v>40884.958333333343</c:v>
                </c:pt>
                <c:pt idx="5707">
                  <c:v>40884.972222222219</c:v>
                </c:pt>
                <c:pt idx="5708">
                  <c:v>40884.986111111109</c:v>
                </c:pt>
                <c:pt idx="5709">
                  <c:v>40885</c:v>
                </c:pt>
                <c:pt idx="5710">
                  <c:v>40885.013888888891</c:v>
                </c:pt>
                <c:pt idx="5711">
                  <c:v>40885.027777777774</c:v>
                </c:pt>
                <c:pt idx="5712">
                  <c:v>40885.041666666642</c:v>
                </c:pt>
                <c:pt idx="5713">
                  <c:v>40885.055555555562</c:v>
                </c:pt>
                <c:pt idx="5714">
                  <c:v>40885.069444444445</c:v>
                </c:pt>
                <c:pt idx="5715">
                  <c:v>40885.083333333336</c:v>
                </c:pt>
                <c:pt idx="5716">
                  <c:v>40885.097222222204</c:v>
                </c:pt>
                <c:pt idx="5717">
                  <c:v>40885.111111111088</c:v>
                </c:pt>
                <c:pt idx="5718">
                  <c:v>40885.124999999993</c:v>
                </c:pt>
                <c:pt idx="5719">
                  <c:v>40885.138888888891</c:v>
                </c:pt>
                <c:pt idx="5720">
                  <c:v>40885.152777777781</c:v>
                </c:pt>
                <c:pt idx="5721">
                  <c:v>40885.166666666642</c:v>
                </c:pt>
                <c:pt idx="5722">
                  <c:v>40885.180555555562</c:v>
                </c:pt>
                <c:pt idx="5723">
                  <c:v>40885.194444444445</c:v>
                </c:pt>
                <c:pt idx="5724">
                  <c:v>40885.208333333336</c:v>
                </c:pt>
                <c:pt idx="5725">
                  <c:v>40885.222222222204</c:v>
                </c:pt>
                <c:pt idx="5726">
                  <c:v>40885.236111111088</c:v>
                </c:pt>
                <c:pt idx="5727">
                  <c:v>40885.25</c:v>
                </c:pt>
                <c:pt idx="5728">
                  <c:v>40885.263888888876</c:v>
                </c:pt>
                <c:pt idx="5729">
                  <c:v>40885.277777777774</c:v>
                </c:pt>
                <c:pt idx="5730">
                  <c:v>40885.291666666621</c:v>
                </c:pt>
                <c:pt idx="5731">
                  <c:v>40885.305555555562</c:v>
                </c:pt>
                <c:pt idx="5732">
                  <c:v>40885.319444444467</c:v>
                </c:pt>
                <c:pt idx="5733">
                  <c:v>40885.333333333336</c:v>
                </c:pt>
                <c:pt idx="5734">
                  <c:v>40885.347222222219</c:v>
                </c:pt>
                <c:pt idx="5735">
                  <c:v>40885.361111111088</c:v>
                </c:pt>
                <c:pt idx="5736">
                  <c:v>40885.375</c:v>
                </c:pt>
                <c:pt idx="5737">
                  <c:v>40885.38888888892</c:v>
                </c:pt>
                <c:pt idx="5738">
                  <c:v>40885.402777777781</c:v>
                </c:pt>
                <c:pt idx="5739">
                  <c:v>40885.416666666664</c:v>
                </c:pt>
                <c:pt idx="5740">
                  <c:v>40885.430555555562</c:v>
                </c:pt>
                <c:pt idx="5741">
                  <c:v>40885.444444444467</c:v>
                </c:pt>
                <c:pt idx="5742">
                  <c:v>40885.458333333343</c:v>
                </c:pt>
                <c:pt idx="5743">
                  <c:v>40885.472222222219</c:v>
                </c:pt>
                <c:pt idx="5744">
                  <c:v>40885.486111111109</c:v>
                </c:pt>
                <c:pt idx="5745">
                  <c:v>40885.5</c:v>
                </c:pt>
                <c:pt idx="5746">
                  <c:v>40885.513888888891</c:v>
                </c:pt>
                <c:pt idx="5747">
                  <c:v>40885.527777777774</c:v>
                </c:pt>
                <c:pt idx="5748">
                  <c:v>40885.541666666642</c:v>
                </c:pt>
                <c:pt idx="5749">
                  <c:v>40885.555555555562</c:v>
                </c:pt>
                <c:pt idx="5750">
                  <c:v>40885.569444444445</c:v>
                </c:pt>
                <c:pt idx="5751">
                  <c:v>40885.583333333336</c:v>
                </c:pt>
                <c:pt idx="5752">
                  <c:v>40885.597222222204</c:v>
                </c:pt>
                <c:pt idx="5753">
                  <c:v>40885.611111111088</c:v>
                </c:pt>
                <c:pt idx="5754">
                  <c:v>40885.624999999993</c:v>
                </c:pt>
                <c:pt idx="5755">
                  <c:v>40885.638888888891</c:v>
                </c:pt>
                <c:pt idx="5756">
                  <c:v>40885.652777777781</c:v>
                </c:pt>
                <c:pt idx="5757">
                  <c:v>40885.666666666642</c:v>
                </c:pt>
                <c:pt idx="5758">
                  <c:v>40885.680555555562</c:v>
                </c:pt>
                <c:pt idx="5759">
                  <c:v>40885.694444444445</c:v>
                </c:pt>
                <c:pt idx="5760">
                  <c:v>40885.708333333336</c:v>
                </c:pt>
                <c:pt idx="5761">
                  <c:v>40885.722222222204</c:v>
                </c:pt>
                <c:pt idx="5762">
                  <c:v>40885.736111111088</c:v>
                </c:pt>
                <c:pt idx="5763">
                  <c:v>40885.75</c:v>
                </c:pt>
                <c:pt idx="5764">
                  <c:v>40885.763888888876</c:v>
                </c:pt>
                <c:pt idx="5765">
                  <c:v>40885.777777777774</c:v>
                </c:pt>
                <c:pt idx="5766">
                  <c:v>40885.791666666621</c:v>
                </c:pt>
                <c:pt idx="5767">
                  <c:v>40885.805555555562</c:v>
                </c:pt>
                <c:pt idx="5768">
                  <c:v>40885.819444444467</c:v>
                </c:pt>
                <c:pt idx="5769">
                  <c:v>40885.833333333336</c:v>
                </c:pt>
                <c:pt idx="5770">
                  <c:v>40885.847222222219</c:v>
                </c:pt>
                <c:pt idx="5771">
                  <c:v>40885.861111111088</c:v>
                </c:pt>
                <c:pt idx="5772">
                  <c:v>40885.875</c:v>
                </c:pt>
                <c:pt idx="5773">
                  <c:v>40885.88888888892</c:v>
                </c:pt>
                <c:pt idx="5774">
                  <c:v>40885.902777777781</c:v>
                </c:pt>
                <c:pt idx="5775">
                  <c:v>40885.916666666664</c:v>
                </c:pt>
                <c:pt idx="5776">
                  <c:v>40885.930555555562</c:v>
                </c:pt>
                <c:pt idx="5777">
                  <c:v>40885.944444444467</c:v>
                </c:pt>
                <c:pt idx="5778">
                  <c:v>40885.958333333343</c:v>
                </c:pt>
                <c:pt idx="5779">
                  <c:v>40885.972222222219</c:v>
                </c:pt>
                <c:pt idx="5780">
                  <c:v>40885.986111111109</c:v>
                </c:pt>
                <c:pt idx="5781">
                  <c:v>40886</c:v>
                </c:pt>
                <c:pt idx="5782">
                  <c:v>40886.013888888891</c:v>
                </c:pt>
                <c:pt idx="5783">
                  <c:v>40886.027777777774</c:v>
                </c:pt>
                <c:pt idx="5784">
                  <c:v>40886.041666666642</c:v>
                </c:pt>
                <c:pt idx="5785">
                  <c:v>40886.055555555562</c:v>
                </c:pt>
                <c:pt idx="5786">
                  <c:v>40886.069444444445</c:v>
                </c:pt>
                <c:pt idx="5787">
                  <c:v>40886.083333333336</c:v>
                </c:pt>
                <c:pt idx="5788">
                  <c:v>40886.097222222204</c:v>
                </c:pt>
                <c:pt idx="5789">
                  <c:v>40886.111111111088</c:v>
                </c:pt>
                <c:pt idx="5790">
                  <c:v>40886.124999999993</c:v>
                </c:pt>
                <c:pt idx="5791">
                  <c:v>40886.138888888891</c:v>
                </c:pt>
                <c:pt idx="5792">
                  <c:v>40886.152777777781</c:v>
                </c:pt>
                <c:pt idx="5793">
                  <c:v>40886.166666666642</c:v>
                </c:pt>
                <c:pt idx="5794">
                  <c:v>40886.180555555562</c:v>
                </c:pt>
                <c:pt idx="5795">
                  <c:v>40886.194444444445</c:v>
                </c:pt>
                <c:pt idx="5796">
                  <c:v>40886.208333333336</c:v>
                </c:pt>
                <c:pt idx="5797">
                  <c:v>40886.222222222204</c:v>
                </c:pt>
                <c:pt idx="5798">
                  <c:v>40886.236111111088</c:v>
                </c:pt>
                <c:pt idx="5799">
                  <c:v>40886.25</c:v>
                </c:pt>
                <c:pt idx="5800">
                  <c:v>40886.263888888876</c:v>
                </c:pt>
                <c:pt idx="5801">
                  <c:v>40886.277777777774</c:v>
                </c:pt>
                <c:pt idx="5802">
                  <c:v>40886.291666666621</c:v>
                </c:pt>
                <c:pt idx="5803">
                  <c:v>40886.305555555562</c:v>
                </c:pt>
                <c:pt idx="5804">
                  <c:v>40886.319444444467</c:v>
                </c:pt>
                <c:pt idx="5805">
                  <c:v>40886.333333333336</c:v>
                </c:pt>
                <c:pt idx="5806">
                  <c:v>40886.347222222219</c:v>
                </c:pt>
                <c:pt idx="5807">
                  <c:v>40886.361111111088</c:v>
                </c:pt>
                <c:pt idx="5808">
                  <c:v>40886.375</c:v>
                </c:pt>
                <c:pt idx="5809">
                  <c:v>40886.38888888892</c:v>
                </c:pt>
                <c:pt idx="5810">
                  <c:v>40886.402777777781</c:v>
                </c:pt>
                <c:pt idx="5811">
                  <c:v>40886.416666666664</c:v>
                </c:pt>
                <c:pt idx="5812">
                  <c:v>40886.430555555562</c:v>
                </c:pt>
                <c:pt idx="5813">
                  <c:v>40886.444444444467</c:v>
                </c:pt>
                <c:pt idx="5814">
                  <c:v>40886.458333333343</c:v>
                </c:pt>
                <c:pt idx="5815">
                  <c:v>40886.472222222219</c:v>
                </c:pt>
                <c:pt idx="5816">
                  <c:v>40886.486111111109</c:v>
                </c:pt>
                <c:pt idx="5817">
                  <c:v>40886.5</c:v>
                </c:pt>
                <c:pt idx="5818">
                  <c:v>40886.513888888891</c:v>
                </c:pt>
                <c:pt idx="5819">
                  <c:v>40886.527777777774</c:v>
                </c:pt>
                <c:pt idx="5820">
                  <c:v>40886.541666666642</c:v>
                </c:pt>
                <c:pt idx="5821">
                  <c:v>40886.555555555562</c:v>
                </c:pt>
                <c:pt idx="5822">
                  <c:v>40886.569444444445</c:v>
                </c:pt>
                <c:pt idx="5823">
                  <c:v>40886.583333333336</c:v>
                </c:pt>
                <c:pt idx="5824">
                  <c:v>40886.597222222204</c:v>
                </c:pt>
                <c:pt idx="5825">
                  <c:v>40886.611111111088</c:v>
                </c:pt>
                <c:pt idx="5826">
                  <c:v>40886.624999999993</c:v>
                </c:pt>
                <c:pt idx="5827">
                  <c:v>40886.638888888891</c:v>
                </c:pt>
                <c:pt idx="5828">
                  <c:v>40886.652777777781</c:v>
                </c:pt>
                <c:pt idx="5829">
                  <c:v>40886.666666666642</c:v>
                </c:pt>
                <c:pt idx="5830">
                  <c:v>40886.680555555562</c:v>
                </c:pt>
                <c:pt idx="5831">
                  <c:v>40886.694444444445</c:v>
                </c:pt>
                <c:pt idx="5832">
                  <c:v>40886.708333333336</c:v>
                </c:pt>
                <c:pt idx="5833">
                  <c:v>40886.722222222204</c:v>
                </c:pt>
                <c:pt idx="5834">
                  <c:v>40886.736111111088</c:v>
                </c:pt>
                <c:pt idx="5835">
                  <c:v>40886.75</c:v>
                </c:pt>
                <c:pt idx="5836">
                  <c:v>40886.763888888876</c:v>
                </c:pt>
                <c:pt idx="5837">
                  <c:v>40886.777777777774</c:v>
                </c:pt>
                <c:pt idx="5838">
                  <c:v>40886.791666666621</c:v>
                </c:pt>
                <c:pt idx="5839">
                  <c:v>40886.805555555562</c:v>
                </c:pt>
                <c:pt idx="5840">
                  <c:v>40886.819444444467</c:v>
                </c:pt>
                <c:pt idx="5841">
                  <c:v>40886.833333333336</c:v>
                </c:pt>
                <c:pt idx="5842">
                  <c:v>40886.847222222219</c:v>
                </c:pt>
                <c:pt idx="5843">
                  <c:v>40886.861111111088</c:v>
                </c:pt>
                <c:pt idx="5844">
                  <c:v>40886.875</c:v>
                </c:pt>
                <c:pt idx="5845">
                  <c:v>40886.88888888892</c:v>
                </c:pt>
                <c:pt idx="5846">
                  <c:v>40886.902777777781</c:v>
                </c:pt>
                <c:pt idx="5847">
                  <c:v>40886.916666666664</c:v>
                </c:pt>
                <c:pt idx="5848">
                  <c:v>40886.930555555562</c:v>
                </c:pt>
                <c:pt idx="5849">
                  <c:v>40886.944444444467</c:v>
                </c:pt>
                <c:pt idx="5850">
                  <c:v>40886.958333333343</c:v>
                </c:pt>
                <c:pt idx="5851">
                  <c:v>40886.972222222219</c:v>
                </c:pt>
                <c:pt idx="5852">
                  <c:v>40886.986111111109</c:v>
                </c:pt>
                <c:pt idx="5853">
                  <c:v>40887</c:v>
                </c:pt>
                <c:pt idx="5854">
                  <c:v>40887.013888888891</c:v>
                </c:pt>
                <c:pt idx="5855">
                  <c:v>40887.027777777774</c:v>
                </c:pt>
                <c:pt idx="5856">
                  <c:v>40887.041666666642</c:v>
                </c:pt>
                <c:pt idx="5857">
                  <c:v>40887.055555555562</c:v>
                </c:pt>
                <c:pt idx="5858">
                  <c:v>40887.069444444445</c:v>
                </c:pt>
                <c:pt idx="5859">
                  <c:v>40887.083333333336</c:v>
                </c:pt>
                <c:pt idx="5860">
                  <c:v>40887.097222222204</c:v>
                </c:pt>
                <c:pt idx="5861">
                  <c:v>40887.111111111088</c:v>
                </c:pt>
                <c:pt idx="5862">
                  <c:v>40887.124999999993</c:v>
                </c:pt>
                <c:pt idx="5863">
                  <c:v>40887.138888888891</c:v>
                </c:pt>
                <c:pt idx="5864">
                  <c:v>40887.152777777781</c:v>
                </c:pt>
                <c:pt idx="5865">
                  <c:v>40887.166666666642</c:v>
                </c:pt>
                <c:pt idx="5866">
                  <c:v>40887.180555555562</c:v>
                </c:pt>
                <c:pt idx="5867">
                  <c:v>40887.194444444445</c:v>
                </c:pt>
                <c:pt idx="5868">
                  <c:v>40887.208333333336</c:v>
                </c:pt>
                <c:pt idx="5869">
                  <c:v>40887.222222222204</c:v>
                </c:pt>
                <c:pt idx="5870">
                  <c:v>40887.236111111088</c:v>
                </c:pt>
                <c:pt idx="5871">
                  <c:v>40887.25</c:v>
                </c:pt>
                <c:pt idx="5872">
                  <c:v>40887.263888888876</c:v>
                </c:pt>
                <c:pt idx="5873">
                  <c:v>40887.277777777774</c:v>
                </c:pt>
                <c:pt idx="5874">
                  <c:v>40887.291666666621</c:v>
                </c:pt>
                <c:pt idx="5875">
                  <c:v>40887.305555555562</c:v>
                </c:pt>
                <c:pt idx="5876">
                  <c:v>40887.319444444467</c:v>
                </c:pt>
                <c:pt idx="5877">
                  <c:v>40887.333333333336</c:v>
                </c:pt>
                <c:pt idx="5878">
                  <c:v>40887.347222222219</c:v>
                </c:pt>
                <c:pt idx="5879">
                  <c:v>40887.361111111088</c:v>
                </c:pt>
                <c:pt idx="5880">
                  <c:v>40887.375</c:v>
                </c:pt>
                <c:pt idx="5881">
                  <c:v>40887.38888888892</c:v>
                </c:pt>
                <c:pt idx="5882">
                  <c:v>40887.402777777781</c:v>
                </c:pt>
                <c:pt idx="5883">
                  <c:v>40887.416666666664</c:v>
                </c:pt>
                <c:pt idx="5884">
                  <c:v>40887.430555555562</c:v>
                </c:pt>
                <c:pt idx="5885">
                  <c:v>40887.444444444467</c:v>
                </c:pt>
                <c:pt idx="5886">
                  <c:v>40887.458333333343</c:v>
                </c:pt>
                <c:pt idx="5887">
                  <c:v>40887.472222222219</c:v>
                </c:pt>
                <c:pt idx="5888">
                  <c:v>40887.486111111109</c:v>
                </c:pt>
                <c:pt idx="5889">
                  <c:v>40887.5</c:v>
                </c:pt>
                <c:pt idx="5890">
                  <c:v>40887.513888888891</c:v>
                </c:pt>
                <c:pt idx="5891">
                  <c:v>40887.527777777774</c:v>
                </c:pt>
                <c:pt idx="5892">
                  <c:v>40887.541666666642</c:v>
                </c:pt>
                <c:pt idx="5893">
                  <c:v>40887.555555555562</c:v>
                </c:pt>
                <c:pt idx="5894">
                  <c:v>40887.569444444445</c:v>
                </c:pt>
                <c:pt idx="5895">
                  <c:v>40887.583333333336</c:v>
                </c:pt>
                <c:pt idx="5896">
                  <c:v>40887.597222222204</c:v>
                </c:pt>
                <c:pt idx="5897">
                  <c:v>40887.611111111088</c:v>
                </c:pt>
                <c:pt idx="5898">
                  <c:v>40887.624999999993</c:v>
                </c:pt>
                <c:pt idx="5899">
                  <c:v>40887.638888888891</c:v>
                </c:pt>
                <c:pt idx="5900">
                  <c:v>40887.652777777781</c:v>
                </c:pt>
                <c:pt idx="5901">
                  <c:v>40887.666666666642</c:v>
                </c:pt>
                <c:pt idx="5902">
                  <c:v>40887.680555555562</c:v>
                </c:pt>
                <c:pt idx="5903">
                  <c:v>40887.694444444445</c:v>
                </c:pt>
                <c:pt idx="5904">
                  <c:v>40887.708333333336</c:v>
                </c:pt>
                <c:pt idx="5905">
                  <c:v>40887.722222222204</c:v>
                </c:pt>
                <c:pt idx="5906">
                  <c:v>40887.736111111088</c:v>
                </c:pt>
                <c:pt idx="5907">
                  <c:v>40887.75</c:v>
                </c:pt>
                <c:pt idx="5908">
                  <c:v>40887.763888888876</c:v>
                </c:pt>
                <c:pt idx="5909">
                  <c:v>40887.777777777774</c:v>
                </c:pt>
                <c:pt idx="5910">
                  <c:v>40887.791666666621</c:v>
                </c:pt>
                <c:pt idx="5911">
                  <c:v>40887.805555555562</c:v>
                </c:pt>
                <c:pt idx="5912">
                  <c:v>40887.819444444467</c:v>
                </c:pt>
                <c:pt idx="5913">
                  <c:v>40887.833333333336</c:v>
                </c:pt>
                <c:pt idx="5914">
                  <c:v>40887.847222222219</c:v>
                </c:pt>
                <c:pt idx="5915">
                  <c:v>40887.861111111088</c:v>
                </c:pt>
                <c:pt idx="5916">
                  <c:v>40887.875</c:v>
                </c:pt>
                <c:pt idx="5917">
                  <c:v>40887.88888888892</c:v>
                </c:pt>
                <c:pt idx="5918">
                  <c:v>40887.902777777781</c:v>
                </c:pt>
                <c:pt idx="5919">
                  <c:v>40887.916666666664</c:v>
                </c:pt>
                <c:pt idx="5920">
                  <c:v>40887.930555555562</c:v>
                </c:pt>
                <c:pt idx="5921">
                  <c:v>40887.944444444467</c:v>
                </c:pt>
                <c:pt idx="5922">
                  <c:v>40887.958333333343</c:v>
                </c:pt>
                <c:pt idx="5923">
                  <c:v>40887.972222222219</c:v>
                </c:pt>
                <c:pt idx="5924">
                  <c:v>40887.986111111109</c:v>
                </c:pt>
                <c:pt idx="5925">
                  <c:v>40888</c:v>
                </c:pt>
                <c:pt idx="5926">
                  <c:v>40888.013888888891</c:v>
                </c:pt>
                <c:pt idx="5927">
                  <c:v>40888.027777777774</c:v>
                </c:pt>
                <c:pt idx="5928">
                  <c:v>40888.041666666642</c:v>
                </c:pt>
                <c:pt idx="5929">
                  <c:v>40888.055555555562</c:v>
                </c:pt>
                <c:pt idx="5930">
                  <c:v>40888.069444444445</c:v>
                </c:pt>
                <c:pt idx="5931">
                  <c:v>40888.083333333336</c:v>
                </c:pt>
                <c:pt idx="5932">
                  <c:v>40888.097222222204</c:v>
                </c:pt>
                <c:pt idx="5933">
                  <c:v>40888.111111111088</c:v>
                </c:pt>
                <c:pt idx="5934">
                  <c:v>40888.124999999993</c:v>
                </c:pt>
                <c:pt idx="5935">
                  <c:v>40888.138888888891</c:v>
                </c:pt>
                <c:pt idx="5936">
                  <c:v>40888.152777777781</c:v>
                </c:pt>
                <c:pt idx="5937">
                  <c:v>40888.166666666642</c:v>
                </c:pt>
                <c:pt idx="5938">
                  <c:v>40888.180555555562</c:v>
                </c:pt>
                <c:pt idx="5939">
                  <c:v>40888.194444444445</c:v>
                </c:pt>
                <c:pt idx="5940">
                  <c:v>40888.208333333336</c:v>
                </c:pt>
                <c:pt idx="5941">
                  <c:v>40888.222222222204</c:v>
                </c:pt>
                <c:pt idx="5942">
                  <c:v>40888.236111111088</c:v>
                </c:pt>
                <c:pt idx="5943">
                  <c:v>40888.25</c:v>
                </c:pt>
                <c:pt idx="5944">
                  <c:v>40888.263888888876</c:v>
                </c:pt>
                <c:pt idx="5945">
                  <c:v>40888.277777777774</c:v>
                </c:pt>
                <c:pt idx="5946">
                  <c:v>40888.291666666621</c:v>
                </c:pt>
                <c:pt idx="5947">
                  <c:v>40888.305555555562</c:v>
                </c:pt>
                <c:pt idx="5948">
                  <c:v>40888.319444444467</c:v>
                </c:pt>
                <c:pt idx="5949">
                  <c:v>40888.333333333336</c:v>
                </c:pt>
                <c:pt idx="5950">
                  <c:v>40888.347222222219</c:v>
                </c:pt>
                <c:pt idx="5951">
                  <c:v>40888.361111111088</c:v>
                </c:pt>
                <c:pt idx="5952">
                  <c:v>40888.375</c:v>
                </c:pt>
                <c:pt idx="5953">
                  <c:v>40888.38888888892</c:v>
                </c:pt>
                <c:pt idx="5954">
                  <c:v>40888.402777777781</c:v>
                </c:pt>
                <c:pt idx="5955">
                  <c:v>40888.416666666664</c:v>
                </c:pt>
                <c:pt idx="5956">
                  <c:v>40888.430555555562</c:v>
                </c:pt>
                <c:pt idx="5957">
                  <c:v>40888.444444444467</c:v>
                </c:pt>
                <c:pt idx="5958">
                  <c:v>40888.458333333343</c:v>
                </c:pt>
                <c:pt idx="5959">
                  <c:v>40888.472222222219</c:v>
                </c:pt>
                <c:pt idx="5960">
                  <c:v>40888.486111111109</c:v>
                </c:pt>
                <c:pt idx="5961">
                  <c:v>40888.5</c:v>
                </c:pt>
                <c:pt idx="5962">
                  <c:v>40888.513888888891</c:v>
                </c:pt>
                <c:pt idx="5963">
                  <c:v>40888.527777777774</c:v>
                </c:pt>
                <c:pt idx="5964">
                  <c:v>40888.541666666642</c:v>
                </c:pt>
                <c:pt idx="5965">
                  <c:v>40888.555555555562</c:v>
                </c:pt>
                <c:pt idx="5966">
                  <c:v>40888.569444444445</c:v>
                </c:pt>
                <c:pt idx="5967">
                  <c:v>40888.583333333336</c:v>
                </c:pt>
                <c:pt idx="5968">
                  <c:v>40888.597222222204</c:v>
                </c:pt>
                <c:pt idx="5969">
                  <c:v>40888.611111111088</c:v>
                </c:pt>
                <c:pt idx="5970">
                  <c:v>40888.624999999993</c:v>
                </c:pt>
                <c:pt idx="5971">
                  <c:v>40888.638888888891</c:v>
                </c:pt>
                <c:pt idx="5972">
                  <c:v>40888.652777777781</c:v>
                </c:pt>
                <c:pt idx="5973">
                  <c:v>40888.666666666642</c:v>
                </c:pt>
                <c:pt idx="5974">
                  <c:v>40888.680555555562</c:v>
                </c:pt>
                <c:pt idx="5975">
                  <c:v>40888.694444444445</c:v>
                </c:pt>
                <c:pt idx="5976">
                  <c:v>40888.708333333336</c:v>
                </c:pt>
                <c:pt idx="5977">
                  <c:v>40888.722222222204</c:v>
                </c:pt>
                <c:pt idx="5978">
                  <c:v>40888.736111111088</c:v>
                </c:pt>
                <c:pt idx="5979">
                  <c:v>40888.75</c:v>
                </c:pt>
                <c:pt idx="5980">
                  <c:v>40888.763888888876</c:v>
                </c:pt>
                <c:pt idx="5981">
                  <c:v>40888.777777777774</c:v>
                </c:pt>
                <c:pt idx="5982">
                  <c:v>40888.791666666621</c:v>
                </c:pt>
                <c:pt idx="5983">
                  <c:v>40888.805555555562</c:v>
                </c:pt>
                <c:pt idx="5984">
                  <c:v>40888.819444444467</c:v>
                </c:pt>
                <c:pt idx="5985">
                  <c:v>40888.833333333336</c:v>
                </c:pt>
                <c:pt idx="5986">
                  <c:v>40888.847222222219</c:v>
                </c:pt>
                <c:pt idx="5987">
                  <c:v>40888.861111111088</c:v>
                </c:pt>
                <c:pt idx="5988">
                  <c:v>40888.875</c:v>
                </c:pt>
                <c:pt idx="5989">
                  <c:v>40888.88888888892</c:v>
                </c:pt>
                <c:pt idx="5990">
                  <c:v>40888.902777777781</c:v>
                </c:pt>
                <c:pt idx="5991">
                  <c:v>40888.916666666664</c:v>
                </c:pt>
                <c:pt idx="5992">
                  <c:v>40888.930555555562</c:v>
                </c:pt>
                <c:pt idx="5993">
                  <c:v>40888.944444444467</c:v>
                </c:pt>
                <c:pt idx="5994">
                  <c:v>40888.958333333343</c:v>
                </c:pt>
                <c:pt idx="5995">
                  <c:v>40888.972222222219</c:v>
                </c:pt>
                <c:pt idx="5996">
                  <c:v>40888.986111111109</c:v>
                </c:pt>
                <c:pt idx="5997">
                  <c:v>40889</c:v>
                </c:pt>
                <c:pt idx="5998">
                  <c:v>40889.013888888891</c:v>
                </c:pt>
                <c:pt idx="5999">
                  <c:v>40889.027777777774</c:v>
                </c:pt>
                <c:pt idx="6000">
                  <c:v>40889.041666666642</c:v>
                </c:pt>
                <c:pt idx="6001">
                  <c:v>40889.055555555562</c:v>
                </c:pt>
                <c:pt idx="6002">
                  <c:v>40889.069444444445</c:v>
                </c:pt>
                <c:pt idx="6003">
                  <c:v>40889.083333333336</c:v>
                </c:pt>
                <c:pt idx="6004">
                  <c:v>40889.097222222204</c:v>
                </c:pt>
                <c:pt idx="6005">
                  <c:v>40889.111111111088</c:v>
                </c:pt>
                <c:pt idx="6006">
                  <c:v>40889.124999999993</c:v>
                </c:pt>
                <c:pt idx="6007">
                  <c:v>40889.138888888891</c:v>
                </c:pt>
                <c:pt idx="6008">
                  <c:v>40889.152777777781</c:v>
                </c:pt>
                <c:pt idx="6009">
                  <c:v>40889.166666666642</c:v>
                </c:pt>
                <c:pt idx="6010">
                  <c:v>40889.180555555562</c:v>
                </c:pt>
                <c:pt idx="6011">
                  <c:v>40889.194444444445</c:v>
                </c:pt>
                <c:pt idx="6012">
                  <c:v>40889.208333333336</c:v>
                </c:pt>
                <c:pt idx="6013">
                  <c:v>40889.222222222204</c:v>
                </c:pt>
                <c:pt idx="6014">
                  <c:v>40889.236111111088</c:v>
                </c:pt>
                <c:pt idx="6015">
                  <c:v>40889.25</c:v>
                </c:pt>
                <c:pt idx="6016">
                  <c:v>40889.263888888876</c:v>
                </c:pt>
                <c:pt idx="6017">
                  <c:v>40889.277777777774</c:v>
                </c:pt>
                <c:pt idx="6018">
                  <c:v>40889.291666666621</c:v>
                </c:pt>
                <c:pt idx="6019">
                  <c:v>40889.305555555562</c:v>
                </c:pt>
                <c:pt idx="6020">
                  <c:v>40889.319444444467</c:v>
                </c:pt>
                <c:pt idx="6021">
                  <c:v>40889.333333333336</c:v>
                </c:pt>
                <c:pt idx="6022">
                  <c:v>40889.347222222219</c:v>
                </c:pt>
                <c:pt idx="6023">
                  <c:v>40889.361111111088</c:v>
                </c:pt>
                <c:pt idx="6024">
                  <c:v>40889.375</c:v>
                </c:pt>
                <c:pt idx="6025">
                  <c:v>40889.38888888892</c:v>
                </c:pt>
                <c:pt idx="6026">
                  <c:v>40889.402777777781</c:v>
                </c:pt>
                <c:pt idx="6027">
                  <c:v>40889.416666666664</c:v>
                </c:pt>
                <c:pt idx="6028">
                  <c:v>40889.430555555562</c:v>
                </c:pt>
                <c:pt idx="6029">
                  <c:v>40889.444444444467</c:v>
                </c:pt>
                <c:pt idx="6030">
                  <c:v>40889.458333333343</c:v>
                </c:pt>
                <c:pt idx="6031">
                  <c:v>40889.472222222219</c:v>
                </c:pt>
                <c:pt idx="6032">
                  <c:v>40889.486111111109</c:v>
                </c:pt>
                <c:pt idx="6033">
                  <c:v>40889.5</c:v>
                </c:pt>
                <c:pt idx="6034">
                  <c:v>40889.513888888891</c:v>
                </c:pt>
                <c:pt idx="6035">
                  <c:v>40889.527777777774</c:v>
                </c:pt>
                <c:pt idx="6036">
                  <c:v>40889.541666666642</c:v>
                </c:pt>
                <c:pt idx="6037">
                  <c:v>40889.555555555562</c:v>
                </c:pt>
                <c:pt idx="6038">
                  <c:v>40889.569444444445</c:v>
                </c:pt>
                <c:pt idx="6039">
                  <c:v>40889.583333333336</c:v>
                </c:pt>
                <c:pt idx="6040">
                  <c:v>40889.597222222204</c:v>
                </c:pt>
                <c:pt idx="6041">
                  <c:v>40889.611111111088</c:v>
                </c:pt>
                <c:pt idx="6042">
                  <c:v>40889.624999999993</c:v>
                </c:pt>
                <c:pt idx="6043">
                  <c:v>40889.638888888891</c:v>
                </c:pt>
                <c:pt idx="6044">
                  <c:v>40889.652777777781</c:v>
                </c:pt>
                <c:pt idx="6045">
                  <c:v>40889.666666666642</c:v>
                </c:pt>
                <c:pt idx="6046">
                  <c:v>40889.680555555562</c:v>
                </c:pt>
                <c:pt idx="6047">
                  <c:v>40889.694444444445</c:v>
                </c:pt>
                <c:pt idx="6048">
                  <c:v>40889.708333333336</c:v>
                </c:pt>
                <c:pt idx="6049">
                  <c:v>40889.722222222204</c:v>
                </c:pt>
                <c:pt idx="6050">
                  <c:v>40889.736111111088</c:v>
                </c:pt>
                <c:pt idx="6051">
                  <c:v>40889.75</c:v>
                </c:pt>
                <c:pt idx="6052">
                  <c:v>40889.763888888876</c:v>
                </c:pt>
                <c:pt idx="6053">
                  <c:v>40889.777777777774</c:v>
                </c:pt>
                <c:pt idx="6054">
                  <c:v>40889.791666666621</c:v>
                </c:pt>
                <c:pt idx="6055">
                  <c:v>40889.805555555562</c:v>
                </c:pt>
                <c:pt idx="6056">
                  <c:v>40889.819444444467</c:v>
                </c:pt>
                <c:pt idx="6057">
                  <c:v>40889.833333333336</c:v>
                </c:pt>
                <c:pt idx="6058">
                  <c:v>40889.847222222219</c:v>
                </c:pt>
                <c:pt idx="6059">
                  <c:v>40889.861111111088</c:v>
                </c:pt>
                <c:pt idx="6060">
                  <c:v>40889.875</c:v>
                </c:pt>
                <c:pt idx="6061">
                  <c:v>40889.88888888892</c:v>
                </c:pt>
                <c:pt idx="6062">
                  <c:v>40889.902777777781</c:v>
                </c:pt>
                <c:pt idx="6063">
                  <c:v>40889.916666666664</c:v>
                </c:pt>
                <c:pt idx="6064">
                  <c:v>40889.930555555562</c:v>
                </c:pt>
                <c:pt idx="6065">
                  <c:v>40889.944444444467</c:v>
                </c:pt>
                <c:pt idx="6066">
                  <c:v>40889.958333333343</c:v>
                </c:pt>
                <c:pt idx="6067">
                  <c:v>40889.972222222219</c:v>
                </c:pt>
                <c:pt idx="6068">
                  <c:v>40889.986111111109</c:v>
                </c:pt>
                <c:pt idx="6069">
                  <c:v>40890</c:v>
                </c:pt>
                <c:pt idx="6070">
                  <c:v>40890.013888888891</c:v>
                </c:pt>
                <c:pt idx="6071">
                  <c:v>40890.027777777774</c:v>
                </c:pt>
                <c:pt idx="6072">
                  <c:v>40890.041666666642</c:v>
                </c:pt>
                <c:pt idx="6073">
                  <c:v>40890.055555555562</c:v>
                </c:pt>
                <c:pt idx="6074">
                  <c:v>40890.069444444445</c:v>
                </c:pt>
                <c:pt idx="6075">
                  <c:v>40890.083333333336</c:v>
                </c:pt>
                <c:pt idx="6076">
                  <c:v>40890.097222222204</c:v>
                </c:pt>
                <c:pt idx="6077">
                  <c:v>40890.111111111088</c:v>
                </c:pt>
                <c:pt idx="6078">
                  <c:v>40890.124999999993</c:v>
                </c:pt>
                <c:pt idx="6079">
                  <c:v>40890.138888888891</c:v>
                </c:pt>
                <c:pt idx="6080">
                  <c:v>40890.152777777781</c:v>
                </c:pt>
                <c:pt idx="6081">
                  <c:v>40890.166666666642</c:v>
                </c:pt>
                <c:pt idx="6082">
                  <c:v>40890.180555555562</c:v>
                </c:pt>
                <c:pt idx="6083">
                  <c:v>40890.194444444445</c:v>
                </c:pt>
                <c:pt idx="6084">
                  <c:v>40890.208333333336</c:v>
                </c:pt>
                <c:pt idx="6085">
                  <c:v>40890.222222222204</c:v>
                </c:pt>
                <c:pt idx="6086">
                  <c:v>40890.236111111088</c:v>
                </c:pt>
                <c:pt idx="6087">
                  <c:v>40890.25</c:v>
                </c:pt>
                <c:pt idx="6088">
                  <c:v>40890.263888888876</c:v>
                </c:pt>
                <c:pt idx="6089">
                  <c:v>40890.277777777774</c:v>
                </c:pt>
                <c:pt idx="6090">
                  <c:v>40890.291666666621</c:v>
                </c:pt>
                <c:pt idx="6091">
                  <c:v>40890.305555555562</c:v>
                </c:pt>
                <c:pt idx="6092">
                  <c:v>40890.319444444467</c:v>
                </c:pt>
                <c:pt idx="6093">
                  <c:v>40890.333333333336</c:v>
                </c:pt>
                <c:pt idx="6094">
                  <c:v>40890.347222222219</c:v>
                </c:pt>
                <c:pt idx="6095">
                  <c:v>40890.361111111088</c:v>
                </c:pt>
                <c:pt idx="6096">
                  <c:v>40890.375</c:v>
                </c:pt>
                <c:pt idx="6097">
                  <c:v>40890.38888888892</c:v>
                </c:pt>
                <c:pt idx="6098">
                  <c:v>40890.402777777781</c:v>
                </c:pt>
                <c:pt idx="6099">
                  <c:v>40890.416666666664</c:v>
                </c:pt>
                <c:pt idx="6100">
                  <c:v>40890.430555555562</c:v>
                </c:pt>
                <c:pt idx="6101">
                  <c:v>40890.444444444467</c:v>
                </c:pt>
                <c:pt idx="6102">
                  <c:v>40890.458333333343</c:v>
                </c:pt>
                <c:pt idx="6103">
                  <c:v>40890.472222222219</c:v>
                </c:pt>
                <c:pt idx="6104">
                  <c:v>40890.486111111109</c:v>
                </c:pt>
                <c:pt idx="6105">
                  <c:v>40890.5</c:v>
                </c:pt>
                <c:pt idx="6106">
                  <c:v>40890.513888888891</c:v>
                </c:pt>
                <c:pt idx="6107">
                  <c:v>40890.527777777774</c:v>
                </c:pt>
                <c:pt idx="6108">
                  <c:v>40890.541666666642</c:v>
                </c:pt>
                <c:pt idx="6109">
                  <c:v>40890.555555555562</c:v>
                </c:pt>
                <c:pt idx="6110">
                  <c:v>40890.569444444445</c:v>
                </c:pt>
                <c:pt idx="6111">
                  <c:v>40890.583333333336</c:v>
                </c:pt>
                <c:pt idx="6112">
                  <c:v>40890.597222222204</c:v>
                </c:pt>
                <c:pt idx="6113">
                  <c:v>40890.611111111088</c:v>
                </c:pt>
                <c:pt idx="6114">
                  <c:v>40890.624999999993</c:v>
                </c:pt>
                <c:pt idx="6115">
                  <c:v>40890.638888888891</c:v>
                </c:pt>
                <c:pt idx="6116">
                  <c:v>40890.652777777781</c:v>
                </c:pt>
                <c:pt idx="6117">
                  <c:v>40890.666666666642</c:v>
                </c:pt>
                <c:pt idx="6118">
                  <c:v>40890.680555555562</c:v>
                </c:pt>
                <c:pt idx="6119">
                  <c:v>40890.694444444445</c:v>
                </c:pt>
                <c:pt idx="6120">
                  <c:v>40890.708333333336</c:v>
                </c:pt>
                <c:pt idx="6121">
                  <c:v>40890.722222222204</c:v>
                </c:pt>
                <c:pt idx="6122">
                  <c:v>40890.736111111088</c:v>
                </c:pt>
                <c:pt idx="6123">
                  <c:v>40890.75</c:v>
                </c:pt>
                <c:pt idx="6124">
                  <c:v>40890.763888888876</c:v>
                </c:pt>
                <c:pt idx="6125">
                  <c:v>40890.777777777774</c:v>
                </c:pt>
                <c:pt idx="6126">
                  <c:v>40890.791666666621</c:v>
                </c:pt>
                <c:pt idx="6127">
                  <c:v>40890.805555555562</c:v>
                </c:pt>
                <c:pt idx="6128">
                  <c:v>40890.819444444467</c:v>
                </c:pt>
                <c:pt idx="6129">
                  <c:v>40890.833333333336</c:v>
                </c:pt>
                <c:pt idx="6130">
                  <c:v>40890.847222222219</c:v>
                </c:pt>
                <c:pt idx="6131">
                  <c:v>40890.861111111088</c:v>
                </c:pt>
                <c:pt idx="6132">
                  <c:v>40890.875</c:v>
                </c:pt>
                <c:pt idx="6133">
                  <c:v>40890.88888888892</c:v>
                </c:pt>
                <c:pt idx="6134">
                  <c:v>40890.902777777781</c:v>
                </c:pt>
                <c:pt idx="6135">
                  <c:v>40890.916666666664</c:v>
                </c:pt>
                <c:pt idx="6136">
                  <c:v>40890.930555555562</c:v>
                </c:pt>
                <c:pt idx="6137">
                  <c:v>40890.944444444467</c:v>
                </c:pt>
                <c:pt idx="6138">
                  <c:v>40890.958333333343</c:v>
                </c:pt>
                <c:pt idx="6139">
                  <c:v>40890.972222222219</c:v>
                </c:pt>
                <c:pt idx="6140">
                  <c:v>40890.986111111109</c:v>
                </c:pt>
                <c:pt idx="6141">
                  <c:v>40891</c:v>
                </c:pt>
                <c:pt idx="6142">
                  <c:v>40891.013888888891</c:v>
                </c:pt>
                <c:pt idx="6143">
                  <c:v>40891.027777777774</c:v>
                </c:pt>
                <c:pt idx="6144">
                  <c:v>40891.041666666642</c:v>
                </c:pt>
                <c:pt idx="6145">
                  <c:v>40891.055555555562</c:v>
                </c:pt>
                <c:pt idx="6146">
                  <c:v>40891.069444444445</c:v>
                </c:pt>
                <c:pt idx="6147">
                  <c:v>40891.083333333336</c:v>
                </c:pt>
                <c:pt idx="6148">
                  <c:v>40891.097222222204</c:v>
                </c:pt>
                <c:pt idx="6149">
                  <c:v>40891.111111111088</c:v>
                </c:pt>
                <c:pt idx="6150">
                  <c:v>40891.124999999993</c:v>
                </c:pt>
                <c:pt idx="6151">
                  <c:v>40891.138888888891</c:v>
                </c:pt>
                <c:pt idx="6152">
                  <c:v>40891.152777777781</c:v>
                </c:pt>
                <c:pt idx="6153">
                  <c:v>40891.166666666642</c:v>
                </c:pt>
                <c:pt idx="6154">
                  <c:v>40891.180555555562</c:v>
                </c:pt>
                <c:pt idx="6155">
                  <c:v>40891.194444444445</c:v>
                </c:pt>
                <c:pt idx="6156">
                  <c:v>40891.208333333336</c:v>
                </c:pt>
                <c:pt idx="6157">
                  <c:v>40891.222222222204</c:v>
                </c:pt>
                <c:pt idx="6158">
                  <c:v>40891.236111111088</c:v>
                </c:pt>
                <c:pt idx="6159">
                  <c:v>40891.25</c:v>
                </c:pt>
                <c:pt idx="6160">
                  <c:v>40891.263888888876</c:v>
                </c:pt>
                <c:pt idx="6161">
                  <c:v>40891.277777777774</c:v>
                </c:pt>
                <c:pt idx="6162">
                  <c:v>40891.291666666621</c:v>
                </c:pt>
                <c:pt idx="6163">
                  <c:v>40891.305555555562</c:v>
                </c:pt>
                <c:pt idx="6164">
                  <c:v>40891.319444444467</c:v>
                </c:pt>
                <c:pt idx="6165">
                  <c:v>40891.333333333336</c:v>
                </c:pt>
                <c:pt idx="6166">
                  <c:v>40891.347222222219</c:v>
                </c:pt>
                <c:pt idx="6167">
                  <c:v>40891.361111111088</c:v>
                </c:pt>
                <c:pt idx="6168">
                  <c:v>40891.375</c:v>
                </c:pt>
                <c:pt idx="6169">
                  <c:v>40891.38888888892</c:v>
                </c:pt>
                <c:pt idx="6170">
                  <c:v>40891.402777777781</c:v>
                </c:pt>
                <c:pt idx="6171">
                  <c:v>40891.416666666664</c:v>
                </c:pt>
                <c:pt idx="6172">
                  <c:v>40891.430555555562</c:v>
                </c:pt>
                <c:pt idx="6173">
                  <c:v>40891.444444444467</c:v>
                </c:pt>
                <c:pt idx="6174">
                  <c:v>40891.458333333343</c:v>
                </c:pt>
                <c:pt idx="6175">
                  <c:v>40891.472222222219</c:v>
                </c:pt>
                <c:pt idx="6176">
                  <c:v>40891.486111111109</c:v>
                </c:pt>
                <c:pt idx="6177">
                  <c:v>40891.5</c:v>
                </c:pt>
                <c:pt idx="6178">
                  <c:v>40891.513888888891</c:v>
                </c:pt>
                <c:pt idx="6179">
                  <c:v>40891.527777777774</c:v>
                </c:pt>
                <c:pt idx="6180">
                  <c:v>40891.541666666642</c:v>
                </c:pt>
                <c:pt idx="6181">
                  <c:v>40891.555555555562</c:v>
                </c:pt>
                <c:pt idx="6182">
                  <c:v>40891.569444444445</c:v>
                </c:pt>
                <c:pt idx="6183">
                  <c:v>40891.583333333336</c:v>
                </c:pt>
                <c:pt idx="6184">
                  <c:v>40891.597222222204</c:v>
                </c:pt>
                <c:pt idx="6185">
                  <c:v>40891.611111111088</c:v>
                </c:pt>
                <c:pt idx="6186">
                  <c:v>40891.624999999993</c:v>
                </c:pt>
                <c:pt idx="6187">
                  <c:v>40891.638888888891</c:v>
                </c:pt>
                <c:pt idx="6188">
                  <c:v>40891.652777777781</c:v>
                </c:pt>
                <c:pt idx="6189">
                  <c:v>40891.666666666642</c:v>
                </c:pt>
                <c:pt idx="6190">
                  <c:v>40891.680555555562</c:v>
                </c:pt>
                <c:pt idx="6191">
                  <c:v>40891.694444444445</c:v>
                </c:pt>
                <c:pt idx="6192">
                  <c:v>40891.708333333336</c:v>
                </c:pt>
                <c:pt idx="6193">
                  <c:v>40891.722222222204</c:v>
                </c:pt>
                <c:pt idx="6194">
                  <c:v>40891.736111111088</c:v>
                </c:pt>
                <c:pt idx="6195">
                  <c:v>40891.75</c:v>
                </c:pt>
                <c:pt idx="6196">
                  <c:v>40891.763888888876</c:v>
                </c:pt>
                <c:pt idx="6197">
                  <c:v>40891.777777777774</c:v>
                </c:pt>
                <c:pt idx="6198">
                  <c:v>40891.791666666621</c:v>
                </c:pt>
                <c:pt idx="6199">
                  <c:v>40891.805555555562</c:v>
                </c:pt>
                <c:pt idx="6200">
                  <c:v>40891.819444444467</c:v>
                </c:pt>
                <c:pt idx="6201">
                  <c:v>40891.833333333336</c:v>
                </c:pt>
                <c:pt idx="6202">
                  <c:v>40891.847222222219</c:v>
                </c:pt>
                <c:pt idx="6203">
                  <c:v>40891.861111111088</c:v>
                </c:pt>
                <c:pt idx="6204">
                  <c:v>40891.875</c:v>
                </c:pt>
                <c:pt idx="6205">
                  <c:v>40891.88888888892</c:v>
                </c:pt>
                <c:pt idx="6206">
                  <c:v>40891.902777777781</c:v>
                </c:pt>
                <c:pt idx="6207">
                  <c:v>40891.916666666664</c:v>
                </c:pt>
                <c:pt idx="6208">
                  <c:v>40891.930555555562</c:v>
                </c:pt>
                <c:pt idx="6209">
                  <c:v>40891.944444444467</c:v>
                </c:pt>
                <c:pt idx="6210">
                  <c:v>40891.958333333343</c:v>
                </c:pt>
                <c:pt idx="6211">
                  <c:v>40891.972222222219</c:v>
                </c:pt>
                <c:pt idx="6212">
                  <c:v>40891.986111111109</c:v>
                </c:pt>
                <c:pt idx="6213">
                  <c:v>40892</c:v>
                </c:pt>
                <c:pt idx="6214">
                  <c:v>40892.013888888891</c:v>
                </c:pt>
                <c:pt idx="6215">
                  <c:v>40892.027777777774</c:v>
                </c:pt>
                <c:pt idx="6216">
                  <c:v>40892.041666666642</c:v>
                </c:pt>
                <c:pt idx="6217">
                  <c:v>40892.055555555562</c:v>
                </c:pt>
                <c:pt idx="6218">
                  <c:v>40892.069444444445</c:v>
                </c:pt>
                <c:pt idx="6219">
                  <c:v>40892.083333333336</c:v>
                </c:pt>
                <c:pt idx="6220">
                  <c:v>40892.097222222204</c:v>
                </c:pt>
                <c:pt idx="6221">
                  <c:v>40892.111111111088</c:v>
                </c:pt>
                <c:pt idx="6222">
                  <c:v>40892.124999999993</c:v>
                </c:pt>
                <c:pt idx="6223">
                  <c:v>40892.138888888891</c:v>
                </c:pt>
                <c:pt idx="6224">
                  <c:v>40892.152777777781</c:v>
                </c:pt>
                <c:pt idx="6225">
                  <c:v>40892.166666666642</c:v>
                </c:pt>
                <c:pt idx="6226">
                  <c:v>40892.180555555562</c:v>
                </c:pt>
                <c:pt idx="6227">
                  <c:v>40892.194444444445</c:v>
                </c:pt>
                <c:pt idx="6228">
                  <c:v>40892.208333333336</c:v>
                </c:pt>
                <c:pt idx="6229">
                  <c:v>40892.222222222204</c:v>
                </c:pt>
                <c:pt idx="6230">
                  <c:v>40892.236111111088</c:v>
                </c:pt>
                <c:pt idx="6231">
                  <c:v>40892.25</c:v>
                </c:pt>
                <c:pt idx="6232">
                  <c:v>40892.263888888876</c:v>
                </c:pt>
                <c:pt idx="6233">
                  <c:v>40892.277777777774</c:v>
                </c:pt>
                <c:pt idx="6234">
                  <c:v>40892.291666666621</c:v>
                </c:pt>
                <c:pt idx="6235">
                  <c:v>40892.305555555562</c:v>
                </c:pt>
                <c:pt idx="6236">
                  <c:v>40892.319444444467</c:v>
                </c:pt>
                <c:pt idx="6237">
                  <c:v>40892.333333333336</c:v>
                </c:pt>
                <c:pt idx="6238">
                  <c:v>40892.347222222219</c:v>
                </c:pt>
                <c:pt idx="6239">
                  <c:v>40892.361111111088</c:v>
                </c:pt>
                <c:pt idx="6240">
                  <c:v>40892.375</c:v>
                </c:pt>
                <c:pt idx="6241">
                  <c:v>40892.38888888892</c:v>
                </c:pt>
                <c:pt idx="6242">
                  <c:v>40892.402777777781</c:v>
                </c:pt>
                <c:pt idx="6243">
                  <c:v>40892.416666666664</c:v>
                </c:pt>
                <c:pt idx="6244">
                  <c:v>40892.430555555562</c:v>
                </c:pt>
                <c:pt idx="6245">
                  <c:v>40892.444444444467</c:v>
                </c:pt>
                <c:pt idx="6246">
                  <c:v>40892.458333333343</c:v>
                </c:pt>
                <c:pt idx="6247">
                  <c:v>40892.472222222219</c:v>
                </c:pt>
                <c:pt idx="6248">
                  <c:v>40892.486111111109</c:v>
                </c:pt>
                <c:pt idx="6249">
                  <c:v>40892.5</c:v>
                </c:pt>
                <c:pt idx="6250">
                  <c:v>40892.513888888891</c:v>
                </c:pt>
                <c:pt idx="6251">
                  <c:v>40892.527777777774</c:v>
                </c:pt>
                <c:pt idx="6252">
                  <c:v>40892.541666666642</c:v>
                </c:pt>
                <c:pt idx="6253">
                  <c:v>40892.555555555562</c:v>
                </c:pt>
                <c:pt idx="6254">
                  <c:v>40892.569444444445</c:v>
                </c:pt>
                <c:pt idx="6255">
                  <c:v>40892.583333333336</c:v>
                </c:pt>
                <c:pt idx="6256">
                  <c:v>40892.597222222204</c:v>
                </c:pt>
                <c:pt idx="6257">
                  <c:v>40892.611111111088</c:v>
                </c:pt>
                <c:pt idx="6258">
                  <c:v>40892.624999999993</c:v>
                </c:pt>
                <c:pt idx="6259">
                  <c:v>40892.638888888891</c:v>
                </c:pt>
                <c:pt idx="6260">
                  <c:v>40892.652777777781</c:v>
                </c:pt>
                <c:pt idx="6261">
                  <c:v>40892.666666666642</c:v>
                </c:pt>
                <c:pt idx="6262">
                  <c:v>40892.680555555562</c:v>
                </c:pt>
                <c:pt idx="6263">
                  <c:v>40892.694444444445</c:v>
                </c:pt>
                <c:pt idx="6264">
                  <c:v>40892.708333333336</c:v>
                </c:pt>
                <c:pt idx="6265">
                  <c:v>40892.722222222204</c:v>
                </c:pt>
                <c:pt idx="6266">
                  <c:v>40892.736111111088</c:v>
                </c:pt>
                <c:pt idx="6267">
                  <c:v>40892.75</c:v>
                </c:pt>
                <c:pt idx="6268">
                  <c:v>40892.763888888876</c:v>
                </c:pt>
                <c:pt idx="6269">
                  <c:v>40892.777777777774</c:v>
                </c:pt>
                <c:pt idx="6270">
                  <c:v>40892.791666666621</c:v>
                </c:pt>
                <c:pt idx="6271">
                  <c:v>40892.805555555562</c:v>
                </c:pt>
                <c:pt idx="6272">
                  <c:v>40892.819444444467</c:v>
                </c:pt>
                <c:pt idx="6273">
                  <c:v>40892.833333333336</c:v>
                </c:pt>
                <c:pt idx="6274">
                  <c:v>40892.847222222219</c:v>
                </c:pt>
                <c:pt idx="6275">
                  <c:v>40892.861111111088</c:v>
                </c:pt>
                <c:pt idx="6276">
                  <c:v>40892.875</c:v>
                </c:pt>
                <c:pt idx="6277">
                  <c:v>40892.88888888892</c:v>
                </c:pt>
                <c:pt idx="6278">
                  <c:v>40892.902777777781</c:v>
                </c:pt>
                <c:pt idx="6279">
                  <c:v>40892.916666666664</c:v>
                </c:pt>
                <c:pt idx="6280">
                  <c:v>40892.930555555562</c:v>
                </c:pt>
                <c:pt idx="6281">
                  <c:v>40892.944444444467</c:v>
                </c:pt>
                <c:pt idx="6282">
                  <c:v>40892.958333333343</c:v>
                </c:pt>
                <c:pt idx="6283">
                  <c:v>40892.972222222219</c:v>
                </c:pt>
                <c:pt idx="6284">
                  <c:v>40892.986111111109</c:v>
                </c:pt>
                <c:pt idx="6285">
                  <c:v>40893</c:v>
                </c:pt>
                <c:pt idx="6286">
                  <c:v>40893.013888888891</c:v>
                </c:pt>
                <c:pt idx="6287">
                  <c:v>40893.027777777774</c:v>
                </c:pt>
                <c:pt idx="6288">
                  <c:v>40893.041666666642</c:v>
                </c:pt>
                <c:pt idx="6289">
                  <c:v>40893.055555555562</c:v>
                </c:pt>
                <c:pt idx="6290">
                  <c:v>40893.069444444445</c:v>
                </c:pt>
                <c:pt idx="6291">
                  <c:v>40893.083333333336</c:v>
                </c:pt>
                <c:pt idx="6292">
                  <c:v>40893.097222222204</c:v>
                </c:pt>
                <c:pt idx="6293">
                  <c:v>40893.111111111088</c:v>
                </c:pt>
                <c:pt idx="6294">
                  <c:v>40893.124999999993</c:v>
                </c:pt>
                <c:pt idx="6295">
                  <c:v>40893.138888888891</c:v>
                </c:pt>
                <c:pt idx="6296">
                  <c:v>40893.152777777781</c:v>
                </c:pt>
                <c:pt idx="6297">
                  <c:v>40893.166666666642</c:v>
                </c:pt>
                <c:pt idx="6298">
                  <c:v>40893.180555555562</c:v>
                </c:pt>
                <c:pt idx="6299">
                  <c:v>40893.194444444445</c:v>
                </c:pt>
                <c:pt idx="6300">
                  <c:v>40893.208333333336</c:v>
                </c:pt>
                <c:pt idx="6301">
                  <c:v>40893.222222222204</c:v>
                </c:pt>
                <c:pt idx="6302">
                  <c:v>40893.236111111088</c:v>
                </c:pt>
                <c:pt idx="6303">
                  <c:v>40893.25</c:v>
                </c:pt>
                <c:pt idx="6304">
                  <c:v>40893.263888888876</c:v>
                </c:pt>
                <c:pt idx="6305">
                  <c:v>40893.277777777774</c:v>
                </c:pt>
                <c:pt idx="6306">
                  <c:v>40893.291666666621</c:v>
                </c:pt>
                <c:pt idx="6307">
                  <c:v>40893.305555555562</c:v>
                </c:pt>
                <c:pt idx="6308">
                  <c:v>40893.319444444467</c:v>
                </c:pt>
                <c:pt idx="6309">
                  <c:v>40893.333333333336</c:v>
                </c:pt>
                <c:pt idx="6310">
                  <c:v>40893.347222222219</c:v>
                </c:pt>
                <c:pt idx="6311">
                  <c:v>40893.361111111088</c:v>
                </c:pt>
                <c:pt idx="6312">
                  <c:v>40893.375</c:v>
                </c:pt>
                <c:pt idx="6313">
                  <c:v>40893.38888888892</c:v>
                </c:pt>
                <c:pt idx="6314">
                  <c:v>40893.402777777781</c:v>
                </c:pt>
                <c:pt idx="6315">
                  <c:v>40893.416666666664</c:v>
                </c:pt>
                <c:pt idx="6316">
                  <c:v>40893.430555555562</c:v>
                </c:pt>
                <c:pt idx="6317">
                  <c:v>40893.444444444467</c:v>
                </c:pt>
                <c:pt idx="6318">
                  <c:v>40893.458333333343</c:v>
                </c:pt>
                <c:pt idx="6319">
                  <c:v>40893.472222222219</c:v>
                </c:pt>
                <c:pt idx="6320">
                  <c:v>40893.486111111109</c:v>
                </c:pt>
                <c:pt idx="6321">
                  <c:v>40893.5</c:v>
                </c:pt>
                <c:pt idx="6322">
                  <c:v>40893.513888888891</c:v>
                </c:pt>
                <c:pt idx="6323">
                  <c:v>40893.527777777774</c:v>
                </c:pt>
                <c:pt idx="6324">
                  <c:v>40893.541666666642</c:v>
                </c:pt>
                <c:pt idx="6325">
                  <c:v>40893.555555555562</c:v>
                </c:pt>
                <c:pt idx="6326">
                  <c:v>40893.569444444445</c:v>
                </c:pt>
                <c:pt idx="6327">
                  <c:v>40893.583333333336</c:v>
                </c:pt>
                <c:pt idx="6328">
                  <c:v>40893.597222222204</c:v>
                </c:pt>
                <c:pt idx="6329">
                  <c:v>40893.611111111088</c:v>
                </c:pt>
                <c:pt idx="6330">
                  <c:v>40893.624999999993</c:v>
                </c:pt>
                <c:pt idx="6331">
                  <c:v>40893.638888888891</c:v>
                </c:pt>
                <c:pt idx="6332">
                  <c:v>40893.652777777781</c:v>
                </c:pt>
                <c:pt idx="6333">
                  <c:v>40893.666666666642</c:v>
                </c:pt>
                <c:pt idx="6334">
                  <c:v>40893.680555555562</c:v>
                </c:pt>
                <c:pt idx="6335">
                  <c:v>40893.694444444445</c:v>
                </c:pt>
                <c:pt idx="6336">
                  <c:v>40893.708333333336</c:v>
                </c:pt>
                <c:pt idx="6337">
                  <c:v>40893.722222222204</c:v>
                </c:pt>
                <c:pt idx="6338">
                  <c:v>40893.736111111088</c:v>
                </c:pt>
                <c:pt idx="6339">
                  <c:v>40893.75</c:v>
                </c:pt>
                <c:pt idx="6340">
                  <c:v>40893.763888888876</c:v>
                </c:pt>
                <c:pt idx="6341">
                  <c:v>40893.777777777774</c:v>
                </c:pt>
                <c:pt idx="6342">
                  <c:v>40893.791666666621</c:v>
                </c:pt>
                <c:pt idx="6343">
                  <c:v>40893.805555555562</c:v>
                </c:pt>
                <c:pt idx="6344">
                  <c:v>40893.819444444467</c:v>
                </c:pt>
                <c:pt idx="6345">
                  <c:v>40893.833333333336</c:v>
                </c:pt>
                <c:pt idx="6346">
                  <c:v>40893.847222222219</c:v>
                </c:pt>
                <c:pt idx="6347">
                  <c:v>40893.861111111088</c:v>
                </c:pt>
                <c:pt idx="6348">
                  <c:v>40893.875</c:v>
                </c:pt>
                <c:pt idx="6349">
                  <c:v>40893.88888888892</c:v>
                </c:pt>
                <c:pt idx="6350">
                  <c:v>40893.902777777781</c:v>
                </c:pt>
                <c:pt idx="6351">
                  <c:v>40893.916666666664</c:v>
                </c:pt>
                <c:pt idx="6352">
                  <c:v>40893.930555555562</c:v>
                </c:pt>
                <c:pt idx="6353">
                  <c:v>40893.944444444467</c:v>
                </c:pt>
                <c:pt idx="6354">
                  <c:v>40893.958333333343</c:v>
                </c:pt>
                <c:pt idx="6355">
                  <c:v>40893.972222222219</c:v>
                </c:pt>
                <c:pt idx="6356">
                  <c:v>40893.986111111109</c:v>
                </c:pt>
                <c:pt idx="6357">
                  <c:v>40894</c:v>
                </c:pt>
                <c:pt idx="6358">
                  <c:v>40894.013888888891</c:v>
                </c:pt>
                <c:pt idx="6359">
                  <c:v>40894.027777777774</c:v>
                </c:pt>
                <c:pt idx="6360">
                  <c:v>40894.041666666642</c:v>
                </c:pt>
                <c:pt idx="6361">
                  <c:v>40894.055555555562</c:v>
                </c:pt>
                <c:pt idx="6362">
                  <c:v>40894.069444444445</c:v>
                </c:pt>
                <c:pt idx="6363">
                  <c:v>40894.083333333336</c:v>
                </c:pt>
                <c:pt idx="6364">
                  <c:v>40894.097222222204</c:v>
                </c:pt>
                <c:pt idx="6365">
                  <c:v>40894.111111111088</c:v>
                </c:pt>
                <c:pt idx="6366">
                  <c:v>40894.124999999993</c:v>
                </c:pt>
                <c:pt idx="6367">
                  <c:v>40894.138888888891</c:v>
                </c:pt>
                <c:pt idx="6368">
                  <c:v>40894.152777777781</c:v>
                </c:pt>
                <c:pt idx="6369">
                  <c:v>40894.166666666642</c:v>
                </c:pt>
                <c:pt idx="6370">
                  <c:v>40894.180555555562</c:v>
                </c:pt>
                <c:pt idx="6371">
                  <c:v>40894.194444444445</c:v>
                </c:pt>
                <c:pt idx="6372">
                  <c:v>40894.208333333336</c:v>
                </c:pt>
                <c:pt idx="6373">
                  <c:v>40894.222222222204</c:v>
                </c:pt>
                <c:pt idx="6374">
                  <c:v>40894.236111111088</c:v>
                </c:pt>
                <c:pt idx="6375">
                  <c:v>40894.25</c:v>
                </c:pt>
                <c:pt idx="6376">
                  <c:v>40894.263888888876</c:v>
                </c:pt>
                <c:pt idx="6377">
                  <c:v>40894.277777777774</c:v>
                </c:pt>
                <c:pt idx="6378">
                  <c:v>40894.291666666621</c:v>
                </c:pt>
                <c:pt idx="6379">
                  <c:v>40894.305555555562</c:v>
                </c:pt>
                <c:pt idx="6380">
                  <c:v>40894.319444444467</c:v>
                </c:pt>
                <c:pt idx="6381">
                  <c:v>40894.333333333336</c:v>
                </c:pt>
                <c:pt idx="6382">
                  <c:v>40894.347222222219</c:v>
                </c:pt>
                <c:pt idx="6383">
                  <c:v>40894.361111111088</c:v>
                </c:pt>
                <c:pt idx="6384">
                  <c:v>40894.375</c:v>
                </c:pt>
                <c:pt idx="6385">
                  <c:v>40894.38888888892</c:v>
                </c:pt>
                <c:pt idx="6386">
                  <c:v>40894.402777777781</c:v>
                </c:pt>
                <c:pt idx="6387">
                  <c:v>40894.416666666664</c:v>
                </c:pt>
                <c:pt idx="6388">
                  <c:v>40894.430555555562</c:v>
                </c:pt>
                <c:pt idx="6389">
                  <c:v>40894.444444444467</c:v>
                </c:pt>
                <c:pt idx="6390">
                  <c:v>40894.458333333343</c:v>
                </c:pt>
                <c:pt idx="6391">
                  <c:v>40894.472222222219</c:v>
                </c:pt>
                <c:pt idx="6392">
                  <c:v>40894.486111111109</c:v>
                </c:pt>
                <c:pt idx="6393">
                  <c:v>40894.5</c:v>
                </c:pt>
                <c:pt idx="6394">
                  <c:v>40894.513888888891</c:v>
                </c:pt>
                <c:pt idx="6395">
                  <c:v>40894.527777777774</c:v>
                </c:pt>
                <c:pt idx="6396">
                  <c:v>40894.541666666642</c:v>
                </c:pt>
                <c:pt idx="6397">
                  <c:v>40894.555555555562</c:v>
                </c:pt>
                <c:pt idx="6398">
                  <c:v>40894.569444444445</c:v>
                </c:pt>
                <c:pt idx="6399">
                  <c:v>40894.583333333336</c:v>
                </c:pt>
                <c:pt idx="6400">
                  <c:v>40894.597222222204</c:v>
                </c:pt>
                <c:pt idx="6401">
                  <c:v>40894.611111111088</c:v>
                </c:pt>
                <c:pt idx="6402">
                  <c:v>40894.624999999993</c:v>
                </c:pt>
                <c:pt idx="6403">
                  <c:v>40894.638888888891</c:v>
                </c:pt>
                <c:pt idx="6404">
                  <c:v>40894.652777777781</c:v>
                </c:pt>
                <c:pt idx="6405">
                  <c:v>40894.666666666642</c:v>
                </c:pt>
                <c:pt idx="6406">
                  <c:v>40894.680555555562</c:v>
                </c:pt>
                <c:pt idx="6407">
                  <c:v>40894.694444444445</c:v>
                </c:pt>
                <c:pt idx="6408">
                  <c:v>40894.708333333336</c:v>
                </c:pt>
                <c:pt idx="6409">
                  <c:v>40894.722222222204</c:v>
                </c:pt>
                <c:pt idx="6410">
                  <c:v>40894.736111111088</c:v>
                </c:pt>
                <c:pt idx="6411">
                  <c:v>40894.75</c:v>
                </c:pt>
                <c:pt idx="6412">
                  <c:v>40894.763888888876</c:v>
                </c:pt>
                <c:pt idx="6413">
                  <c:v>40894.777777777774</c:v>
                </c:pt>
                <c:pt idx="6414">
                  <c:v>40894.791666666621</c:v>
                </c:pt>
                <c:pt idx="6415">
                  <c:v>40894.805555555562</c:v>
                </c:pt>
                <c:pt idx="6416">
                  <c:v>40894.819444444467</c:v>
                </c:pt>
                <c:pt idx="6417">
                  <c:v>40894.833333333336</c:v>
                </c:pt>
                <c:pt idx="6418">
                  <c:v>40894.847222222219</c:v>
                </c:pt>
                <c:pt idx="6419">
                  <c:v>40894.861111111088</c:v>
                </c:pt>
                <c:pt idx="6420">
                  <c:v>40894.875</c:v>
                </c:pt>
                <c:pt idx="6421">
                  <c:v>40894.88888888892</c:v>
                </c:pt>
                <c:pt idx="6422">
                  <c:v>40894.902777777781</c:v>
                </c:pt>
                <c:pt idx="6423">
                  <c:v>40894.916666666664</c:v>
                </c:pt>
                <c:pt idx="6424">
                  <c:v>40894.930555555562</c:v>
                </c:pt>
                <c:pt idx="6425">
                  <c:v>40894.944444444467</c:v>
                </c:pt>
                <c:pt idx="6426">
                  <c:v>40894.958333333343</c:v>
                </c:pt>
                <c:pt idx="6427">
                  <c:v>40894.972222222219</c:v>
                </c:pt>
                <c:pt idx="6428">
                  <c:v>40894.986111111109</c:v>
                </c:pt>
                <c:pt idx="6429">
                  <c:v>40895</c:v>
                </c:pt>
                <c:pt idx="6430">
                  <c:v>40895.013888888891</c:v>
                </c:pt>
                <c:pt idx="6431">
                  <c:v>40895.027777777774</c:v>
                </c:pt>
                <c:pt idx="6432">
                  <c:v>40895.041666666642</c:v>
                </c:pt>
                <c:pt idx="6433">
                  <c:v>40895.055555555562</c:v>
                </c:pt>
                <c:pt idx="6434">
                  <c:v>40895.069444444445</c:v>
                </c:pt>
                <c:pt idx="6435">
                  <c:v>40895.083333333336</c:v>
                </c:pt>
                <c:pt idx="6436">
                  <c:v>40895.097222222204</c:v>
                </c:pt>
                <c:pt idx="6437">
                  <c:v>40895.111111111088</c:v>
                </c:pt>
                <c:pt idx="6438">
                  <c:v>40895.124999999993</c:v>
                </c:pt>
                <c:pt idx="6439">
                  <c:v>40895.138888888891</c:v>
                </c:pt>
                <c:pt idx="6440">
                  <c:v>40895.152777777781</c:v>
                </c:pt>
                <c:pt idx="6441">
                  <c:v>40895.166666666642</c:v>
                </c:pt>
                <c:pt idx="6442">
                  <c:v>40895.180555555562</c:v>
                </c:pt>
                <c:pt idx="6443">
                  <c:v>40895.194444444445</c:v>
                </c:pt>
                <c:pt idx="6444">
                  <c:v>40895.208333333336</c:v>
                </c:pt>
                <c:pt idx="6445">
                  <c:v>40895.222222222204</c:v>
                </c:pt>
                <c:pt idx="6446">
                  <c:v>40895.236111111088</c:v>
                </c:pt>
                <c:pt idx="6447">
                  <c:v>40895.25</c:v>
                </c:pt>
                <c:pt idx="6448">
                  <c:v>40895.263888888876</c:v>
                </c:pt>
                <c:pt idx="6449">
                  <c:v>40895.277777777774</c:v>
                </c:pt>
                <c:pt idx="6450">
                  <c:v>40895.291666666621</c:v>
                </c:pt>
                <c:pt idx="6451">
                  <c:v>40895.305555555562</c:v>
                </c:pt>
                <c:pt idx="6452">
                  <c:v>40895.319444444467</c:v>
                </c:pt>
                <c:pt idx="6453">
                  <c:v>40895.333333333336</c:v>
                </c:pt>
                <c:pt idx="6454">
                  <c:v>40895.347222222219</c:v>
                </c:pt>
                <c:pt idx="6455">
                  <c:v>40895.361111111088</c:v>
                </c:pt>
                <c:pt idx="6456">
                  <c:v>40895.375</c:v>
                </c:pt>
                <c:pt idx="6457">
                  <c:v>40895.38888888892</c:v>
                </c:pt>
                <c:pt idx="6458">
                  <c:v>40895.402777777781</c:v>
                </c:pt>
                <c:pt idx="6459">
                  <c:v>40895.416666666664</c:v>
                </c:pt>
                <c:pt idx="6460">
                  <c:v>40895.430555555562</c:v>
                </c:pt>
                <c:pt idx="6461">
                  <c:v>40895.444444444467</c:v>
                </c:pt>
                <c:pt idx="6462">
                  <c:v>40895.458333333343</c:v>
                </c:pt>
                <c:pt idx="6463">
                  <c:v>40895.472222222219</c:v>
                </c:pt>
                <c:pt idx="6464">
                  <c:v>40895.486111111109</c:v>
                </c:pt>
                <c:pt idx="6465">
                  <c:v>40895.5</c:v>
                </c:pt>
                <c:pt idx="6466">
                  <c:v>40895.513888888891</c:v>
                </c:pt>
                <c:pt idx="6467">
                  <c:v>40895.527777777774</c:v>
                </c:pt>
                <c:pt idx="6468">
                  <c:v>40895.541666666642</c:v>
                </c:pt>
                <c:pt idx="6469">
                  <c:v>40895.555555555562</c:v>
                </c:pt>
                <c:pt idx="6470">
                  <c:v>40895.569444444445</c:v>
                </c:pt>
                <c:pt idx="6471">
                  <c:v>40895.583333333336</c:v>
                </c:pt>
                <c:pt idx="6472">
                  <c:v>40895.597222222204</c:v>
                </c:pt>
                <c:pt idx="6473">
                  <c:v>40895.611111111088</c:v>
                </c:pt>
                <c:pt idx="6474">
                  <c:v>40895.624999999993</c:v>
                </c:pt>
                <c:pt idx="6475">
                  <c:v>40895.638888888891</c:v>
                </c:pt>
                <c:pt idx="6476">
                  <c:v>40895.652777777781</c:v>
                </c:pt>
                <c:pt idx="6477">
                  <c:v>40895.666666666642</c:v>
                </c:pt>
                <c:pt idx="6478">
                  <c:v>40895.680555555562</c:v>
                </c:pt>
                <c:pt idx="6479">
                  <c:v>40895.694444444445</c:v>
                </c:pt>
                <c:pt idx="6480">
                  <c:v>40895.708333333336</c:v>
                </c:pt>
                <c:pt idx="6481">
                  <c:v>40895.722222222204</c:v>
                </c:pt>
                <c:pt idx="6482">
                  <c:v>40895.736111111088</c:v>
                </c:pt>
                <c:pt idx="6483">
                  <c:v>40895.75</c:v>
                </c:pt>
                <c:pt idx="6484">
                  <c:v>40895.763888888876</c:v>
                </c:pt>
                <c:pt idx="6485">
                  <c:v>40895.777777777774</c:v>
                </c:pt>
                <c:pt idx="6486">
                  <c:v>40895.791666666621</c:v>
                </c:pt>
                <c:pt idx="6487">
                  <c:v>40895.805555555562</c:v>
                </c:pt>
                <c:pt idx="6488">
                  <c:v>40895.819444444467</c:v>
                </c:pt>
                <c:pt idx="6489">
                  <c:v>40895.833333333336</c:v>
                </c:pt>
                <c:pt idx="6490">
                  <c:v>40895.847222222219</c:v>
                </c:pt>
                <c:pt idx="6491">
                  <c:v>40895.861111111088</c:v>
                </c:pt>
                <c:pt idx="6492">
                  <c:v>40895.875</c:v>
                </c:pt>
                <c:pt idx="6493">
                  <c:v>40895.88888888892</c:v>
                </c:pt>
                <c:pt idx="6494">
                  <c:v>40895.902777777781</c:v>
                </c:pt>
                <c:pt idx="6495">
                  <c:v>40895.916666666664</c:v>
                </c:pt>
                <c:pt idx="6496">
                  <c:v>40895.930555555562</c:v>
                </c:pt>
                <c:pt idx="6497">
                  <c:v>40895.944444444467</c:v>
                </c:pt>
                <c:pt idx="6498">
                  <c:v>40895.958333333343</c:v>
                </c:pt>
                <c:pt idx="6499">
                  <c:v>40895.972222222219</c:v>
                </c:pt>
                <c:pt idx="6500">
                  <c:v>40895.986111111109</c:v>
                </c:pt>
                <c:pt idx="6501">
                  <c:v>40896</c:v>
                </c:pt>
                <c:pt idx="6502">
                  <c:v>40896.013888888891</c:v>
                </c:pt>
                <c:pt idx="6503">
                  <c:v>40896.027777777774</c:v>
                </c:pt>
                <c:pt idx="6504">
                  <c:v>40896.041666666642</c:v>
                </c:pt>
                <c:pt idx="6505">
                  <c:v>40896.055555555562</c:v>
                </c:pt>
                <c:pt idx="6506">
                  <c:v>40896.069444444445</c:v>
                </c:pt>
                <c:pt idx="6507">
                  <c:v>40896.083333333336</c:v>
                </c:pt>
                <c:pt idx="6508">
                  <c:v>40896.097222222204</c:v>
                </c:pt>
                <c:pt idx="6509">
                  <c:v>40896.111111111088</c:v>
                </c:pt>
                <c:pt idx="6510">
                  <c:v>40896.124999999993</c:v>
                </c:pt>
                <c:pt idx="6511">
                  <c:v>40896.138888888891</c:v>
                </c:pt>
                <c:pt idx="6512">
                  <c:v>40896.152777777781</c:v>
                </c:pt>
                <c:pt idx="6513">
                  <c:v>40896.166666666642</c:v>
                </c:pt>
                <c:pt idx="6514">
                  <c:v>40896.180555555562</c:v>
                </c:pt>
                <c:pt idx="6515">
                  <c:v>40896.194444444445</c:v>
                </c:pt>
                <c:pt idx="6516">
                  <c:v>40896.208333333336</c:v>
                </c:pt>
                <c:pt idx="6517">
                  <c:v>40896.222222222204</c:v>
                </c:pt>
                <c:pt idx="6518">
                  <c:v>40896.236111111088</c:v>
                </c:pt>
                <c:pt idx="6519">
                  <c:v>40896.25</c:v>
                </c:pt>
                <c:pt idx="6520">
                  <c:v>40896.263888888876</c:v>
                </c:pt>
                <c:pt idx="6521">
                  <c:v>40896.277777777774</c:v>
                </c:pt>
                <c:pt idx="6522">
                  <c:v>40896.291666666621</c:v>
                </c:pt>
                <c:pt idx="6523">
                  <c:v>40896.305555555562</c:v>
                </c:pt>
                <c:pt idx="6524">
                  <c:v>40896.319444444467</c:v>
                </c:pt>
                <c:pt idx="6525">
                  <c:v>40896.333333333336</c:v>
                </c:pt>
                <c:pt idx="6526">
                  <c:v>40896.347222222219</c:v>
                </c:pt>
                <c:pt idx="6527">
                  <c:v>40896.361111111088</c:v>
                </c:pt>
                <c:pt idx="6528">
                  <c:v>40896.375</c:v>
                </c:pt>
                <c:pt idx="6529">
                  <c:v>40896.38888888892</c:v>
                </c:pt>
                <c:pt idx="6530">
                  <c:v>40896.402777777781</c:v>
                </c:pt>
                <c:pt idx="6531">
                  <c:v>40896.416666666664</c:v>
                </c:pt>
                <c:pt idx="6532">
                  <c:v>40896.430555555562</c:v>
                </c:pt>
                <c:pt idx="6533">
                  <c:v>40896.444444444467</c:v>
                </c:pt>
                <c:pt idx="6534">
                  <c:v>40896.458333333343</c:v>
                </c:pt>
                <c:pt idx="6535">
                  <c:v>40896.472222222219</c:v>
                </c:pt>
                <c:pt idx="6536">
                  <c:v>40896.486111111109</c:v>
                </c:pt>
                <c:pt idx="6537">
                  <c:v>40896.5</c:v>
                </c:pt>
                <c:pt idx="6538">
                  <c:v>40896.513888888891</c:v>
                </c:pt>
                <c:pt idx="6539">
                  <c:v>40896.527777777774</c:v>
                </c:pt>
                <c:pt idx="6540">
                  <c:v>40896.541666666642</c:v>
                </c:pt>
                <c:pt idx="6541">
                  <c:v>40896.555555555562</c:v>
                </c:pt>
                <c:pt idx="6542">
                  <c:v>40896.569444444445</c:v>
                </c:pt>
                <c:pt idx="6543">
                  <c:v>40896.583333333336</c:v>
                </c:pt>
                <c:pt idx="6544">
                  <c:v>40896.597222222204</c:v>
                </c:pt>
                <c:pt idx="6545">
                  <c:v>40896.611111111088</c:v>
                </c:pt>
                <c:pt idx="6546">
                  <c:v>40896.624999999993</c:v>
                </c:pt>
                <c:pt idx="6547">
                  <c:v>40896.638888888891</c:v>
                </c:pt>
                <c:pt idx="6548">
                  <c:v>40896.652777777781</c:v>
                </c:pt>
                <c:pt idx="6549">
                  <c:v>40896.666666666642</c:v>
                </c:pt>
                <c:pt idx="6550">
                  <c:v>40896.680555555562</c:v>
                </c:pt>
                <c:pt idx="6551">
                  <c:v>40896.694444444445</c:v>
                </c:pt>
                <c:pt idx="6552">
                  <c:v>40896.708333333336</c:v>
                </c:pt>
                <c:pt idx="6553">
                  <c:v>40896.722222222204</c:v>
                </c:pt>
                <c:pt idx="6554">
                  <c:v>40896.736111111088</c:v>
                </c:pt>
                <c:pt idx="6555">
                  <c:v>40896.75</c:v>
                </c:pt>
                <c:pt idx="6556">
                  <c:v>40896.763888888876</c:v>
                </c:pt>
                <c:pt idx="6557">
                  <c:v>40896.777777777774</c:v>
                </c:pt>
                <c:pt idx="6558">
                  <c:v>40896.791666666621</c:v>
                </c:pt>
                <c:pt idx="6559">
                  <c:v>40896.805555555562</c:v>
                </c:pt>
                <c:pt idx="6560">
                  <c:v>40896.819444444467</c:v>
                </c:pt>
                <c:pt idx="6561">
                  <c:v>40896.833333333336</c:v>
                </c:pt>
                <c:pt idx="6562">
                  <c:v>40896.847222222219</c:v>
                </c:pt>
                <c:pt idx="6563">
                  <c:v>40896.861111111088</c:v>
                </c:pt>
                <c:pt idx="6564">
                  <c:v>40896.875</c:v>
                </c:pt>
                <c:pt idx="6565">
                  <c:v>40896.88888888892</c:v>
                </c:pt>
                <c:pt idx="6566">
                  <c:v>40896.902777777781</c:v>
                </c:pt>
                <c:pt idx="6567">
                  <c:v>40896.916666666664</c:v>
                </c:pt>
                <c:pt idx="6568">
                  <c:v>40896.930555555562</c:v>
                </c:pt>
                <c:pt idx="6569">
                  <c:v>40896.944444444467</c:v>
                </c:pt>
                <c:pt idx="6570">
                  <c:v>40896.958333333343</c:v>
                </c:pt>
                <c:pt idx="6571">
                  <c:v>40896.972222222219</c:v>
                </c:pt>
                <c:pt idx="6572">
                  <c:v>40896.986111111109</c:v>
                </c:pt>
                <c:pt idx="6573">
                  <c:v>40897</c:v>
                </c:pt>
                <c:pt idx="6574">
                  <c:v>40897.013888888891</c:v>
                </c:pt>
                <c:pt idx="6575">
                  <c:v>40897.027777777774</c:v>
                </c:pt>
                <c:pt idx="6576">
                  <c:v>40897.041666666642</c:v>
                </c:pt>
                <c:pt idx="6577">
                  <c:v>40897.055555555562</c:v>
                </c:pt>
                <c:pt idx="6578">
                  <c:v>40897.069444444445</c:v>
                </c:pt>
                <c:pt idx="6579">
                  <c:v>40897.083333333336</c:v>
                </c:pt>
                <c:pt idx="6580">
                  <c:v>40897.097222222204</c:v>
                </c:pt>
                <c:pt idx="6581">
                  <c:v>40897.111111111088</c:v>
                </c:pt>
                <c:pt idx="6582">
                  <c:v>40897.124999999993</c:v>
                </c:pt>
                <c:pt idx="6583">
                  <c:v>40897.138888888891</c:v>
                </c:pt>
                <c:pt idx="6584">
                  <c:v>40897.152777777781</c:v>
                </c:pt>
                <c:pt idx="6585">
                  <c:v>40897.166666666642</c:v>
                </c:pt>
                <c:pt idx="6586">
                  <c:v>40897.180555555562</c:v>
                </c:pt>
                <c:pt idx="6587">
                  <c:v>40897.194444444445</c:v>
                </c:pt>
                <c:pt idx="6588">
                  <c:v>40897.208333333336</c:v>
                </c:pt>
                <c:pt idx="6589">
                  <c:v>40897.222222222204</c:v>
                </c:pt>
                <c:pt idx="6590">
                  <c:v>40897.236111111088</c:v>
                </c:pt>
                <c:pt idx="6591">
                  <c:v>40897.25</c:v>
                </c:pt>
                <c:pt idx="6592">
                  <c:v>40897.263888888876</c:v>
                </c:pt>
                <c:pt idx="6593">
                  <c:v>40897.277777777774</c:v>
                </c:pt>
                <c:pt idx="6594">
                  <c:v>40897.291666666621</c:v>
                </c:pt>
                <c:pt idx="6595">
                  <c:v>40897.305555555562</c:v>
                </c:pt>
                <c:pt idx="6596">
                  <c:v>40897.319444444467</c:v>
                </c:pt>
                <c:pt idx="6597">
                  <c:v>40897.333333333336</c:v>
                </c:pt>
                <c:pt idx="6598">
                  <c:v>40897.347222222219</c:v>
                </c:pt>
                <c:pt idx="6599">
                  <c:v>40897.361111111088</c:v>
                </c:pt>
                <c:pt idx="6600">
                  <c:v>40897.375</c:v>
                </c:pt>
                <c:pt idx="6601">
                  <c:v>40897.38888888892</c:v>
                </c:pt>
                <c:pt idx="6602">
                  <c:v>40897.402777777781</c:v>
                </c:pt>
                <c:pt idx="6603">
                  <c:v>40897.416666666664</c:v>
                </c:pt>
                <c:pt idx="6604">
                  <c:v>40897.430555555562</c:v>
                </c:pt>
                <c:pt idx="6605">
                  <c:v>40897.444444444467</c:v>
                </c:pt>
                <c:pt idx="6606">
                  <c:v>40897.458333333343</c:v>
                </c:pt>
                <c:pt idx="6607">
                  <c:v>40897.472222222219</c:v>
                </c:pt>
                <c:pt idx="6608">
                  <c:v>40897.486111111109</c:v>
                </c:pt>
                <c:pt idx="6609">
                  <c:v>40897.5</c:v>
                </c:pt>
                <c:pt idx="6610">
                  <c:v>40897.513888888891</c:v>
                </c:pt>
                <c:pt idx="6611">
                  <c:v>40897.527777777774</c:v>
                </c:pt>
                <c:pt idx="6612">
                  <c:v>40897.541666666642</c:v>
                </c:pt>
                <c:pt idx="6613">
                  <c:v>40897.555555555562</c:v>
                </c:pt>
                <c:pt idx="6614">
                  <c:v>40897.569444444445</c:v>
                </c:pt>
                <c:pt idx="6615">
                  <c:v>40897.583333333336</c:v>
                </c:pt>
                <c:pt idx="6616">
                  <c:v>40897.597222222204</c:v>
                </c:pt>
                <c:pt idx="6617">
                  <c:v>40897.611111111088</c:v>
                </c:pt>
                <c:pt idx="6618">
                  <c:v>40897.624999999993</c:v>
                </c:pt>
                <c:pt idx="6619">
                  <c:v>40897.638888888891</c:v>
                </c:pt>
                <c:pt idx="6620">
                  <c:v>40897.652777777781</c:v>
                </c:pt>
                <c:pt idx="6621">
                  <c:v>40897.666666666642</c:v>
                </c:pt>
                <c:pt idx="6622">
                  <c:v>40897.680555555562</c:v>
                </c:pt>
                <c:pt idx="6623">
                  <c:v>40897.694444444445</c:v>
                </c:pt>
                <c:pt idx="6624">
                  <c:v>40897.708333333336</c:v>
                </c:pt>
                <c:pt idx="6625">
                  <c:v>40897.722222222204</c:v>
                </c:pt>
                <c:pt idx="6626">
                  <c:v>40897.736111111088</c:v>
                </c:pt>
                <c:pt idx="6627">
                  <c:v>40897.75</c:v>
                </c:pt>
                <c:pt idx="6628">
                  <c:v>40897.763888888876</c:v>
                </c:pt>
                <c:pt idx="6629">
                  <c:v>40897.777777777774</c:v>
                </c:pt>
                <c:pt idx="6630">
                  <c:v>40897.791666666621</c:v>
                </c:pt>
                <c:pt idx="6631">
                  <c:v>40897.805555555562</c:v>
                </c:pt>
                <c:pt idx="6632">
                  <c:v>40897.819444444467</c:v>
                </c:pt>
                <c:pt idx="6633">
                  <c:v>40897.833333333336</c:v>
                </c:pt>
                <c:pt idx="6634">
                  <c:v>40897.847222222219</c:v>
                </c:pt>
                <c:pt idx="6635">
                  <c:v>40897.861111111088</c:v>
                </c:pt>
                <c:pt idx="6636">
                  <c:v>40897.875</c:v>
                </c:pt>
                <c:pt idx="6637">
                  <c:v>40897.88888888892</c:v>
                </c:pt>
                <c:pt idx="6638">
                  <c:v>40897.902777777781</c:v>
                </c:pt>
                <c:pt idx="6639">
                  <c:v>40897.916666666664</c:v>
                </c:pt>
                <c:pt idx="6640">
                  <c:v>40897.930555555562</c:v>
                </c:pt>
                <c:pt idx="6641">
                  <c:v>40897.944444444467</c:v>
                </c:pt>
                <c:pt idx="6642">
                  <c:v>40897.958333333343</c:v>
                </c:pt>
                <c:pt idx="6643">
                  <c:v>40897.972222222219</c:v>
                </c:pt>
                <c:pt idx="6644">
                  <c:v>40897.986111111109</c:v>
                </c:pt>
                <c:pt idx="6645">
                  <c:v>40898</c:v>
                </c:pt>
                <c:pt idx="6646">
                  <c:v>40898.013888888891</c:v>
                </c:pt>
                <c:pt idx="6647">
                  <c:v>40898.027777777774</c:v>
                </c:pt>
                <c:pt idx="6648">
                  <c:v>40898.041666666642</c:v>
                </c:pt>
                <c:pt idx="6649">
                  <c:v>40898.055555555562</c:v>
                </c:pt>
                <c:pt idx="6650">
                  <c:v>40898.069444444445</c:v>
                </c:pt>
                <c:pt idx="6651">
                  <c:v>40898.083333333336</c:v>
                </c:pt>
                <c:pt idx="6652">
                  <c:v>40898.097222222204</c:v>
                </c:pt>
                <c:pt idx="6653">
                  <c:v>40898.111111111088</c:v>
                </c:pt>
                <c:pt idx="6654">
                  <c:v>40898.124999999993</c:v>
                </c:pt>
                <c:pt idx="6655">
                  <c:v>40898.138888888891</c:v>
                </c:pt>
                <c:pt idx="6656">
                  <c:v>40898.152777777781</c:v>
                </c:pt>
                <c:pt idx="6657">
                  <c:v>40898.166666666642</c:v>
                </c:pt>
                <c:pt idx="6658">
                  <c:v>40898.180555555562</c:v>
                </c:pt>
                <c:pt idx="6659">
                  <c:v>40898.194444444445</c:v>
                </c:pt>
                <c:pt idx="6660">
                  <c:v>40898.208333333336</c:v>
                </c:pt>
                <c:pt idx="6661">
                  <c:v>40898.222222222204</c:v>
                </c:pt>
                <c:pt idx="6662">
                  <c:v>40898.236111111088</c:v>
                </c:pt>
                <c:pt idx="6663">
                  <c:v>40898.25</c:v>
                </c:pt>
                <c:pt idx="6664">
                  <c:v>40898.263888888876</c:v>
                </c:pt>
                <c:pt idx="6665">
                  <c:v>40898.277777777774</c:v>
                </c:pt>
                <c:pt idx="6666">
                  <c:v>40898.291666666621</c:v>
                </c:pt>
                <c:pt idx="6667">
                  <c:v>40898.305555555562</c:v>
                </c:pt>
                <c:pt idx="6668">
                  <c:v>40898.319444444467</c:v>
                </c:pt>
                <c:pt idx="6669">
                  <c:v>40898.333333333336</c:v>
                </c:pt>
                <c:pt idx="6670">
                  <c:v>40898.347222222219</c:v>
                </c:pt>
                <c:pt idx="6671">
                  <c:v>40898.361111111088</c:v>
                </c:pt>
                <c:pt idx="6672">
                  <c:v>40898.375</c:v>
                </c:pt>
                <c:pt idx="6673">
                  <c:v>40898.38888888892</c:v>
                </c:pt>
                <c:pt idx="6674">
                  <c:v>40898.402777777781</c:v>
                </c:pt>
                <c:pt idx="6675">
                  <c:v>40898.416666666664</c:v>
                </c:pt>
                <c:pt idx="6676">
                  <c:v>40898.430555555562</c:v>
                </c:pt>
                <c:pt idx="6677">
                  <c:v>40898.444444444467</c:v>
                </c:pt>
                <c:pt idx="6678">
                  <c:v>40898.458333333343</c:v>
                </c:pt>
                <c:pt idx="6679">
                  <c:v>40898.472222222219</c:v>
                </c:pt>
                <c:pt idx="6680">
                  <c:v>40898.486111111109</c:v>
                </c:pt>
                <c:pt idx="6681">
                  <c:v>40898.5</c:v>
                </c:pt>
                <c:pt idx="6682">
                  <c:v>40898.513888888891</c:v>
                </c:pt>
                <c:pt idx="6683">
                  <c:v>40898.527777777774</c:v>
                </c:pt>
                <c:pt idx="6684">
                  <c:v>40898.541666666642</c:v>
                </c:pt>
                <c:pt idx="6685">
                  <c:v>40898.555555555562</c:v>
                </c:pt>
                <c:pt idx="6686">
                  <c:v>40898.569444444445</c:v>
                </c:pt>
                <c:pt idx="6687">
                  <c:v>40898.583333333336</c:v>
                </c:pt>
                <c:pt idx="6688">
                  <c:v>40898.597222222204</c:v>
                </c:pt>
                <c:pt idx="6689">
                  <c:v>40898.611111111088</c:v>
                </c:pt>
                <c:pt idx="6690">
                  <c:v>40898.624999999993</c:v>
                </c:pt>
                <c:pt idx="6691">
                  <c:v>40898.638888888891</c:v>
                </c:pt>
                <c:pt idx="6692">
                  <c:v>40898.652777777781</c:v>
                </c:pt>
                <c:pt idx="6693">
                  <c:v>40898.666666666642</c:v>
                </c:pt>
                <c:pt idx="6694">
                  <c:v>40898.680555555562</c:v>
                </c:pt>
                <c:pt idx="6695">
                  <c:v>40898.694444444445</c:v>
                </c:pt>
                <c:pt idx="6696">
                  <c:v>40898.708333333336</c:v>
                </c:pt>
                <c:pt idx="6697">
                  <c:v>40898.722222222204</c:v>
                </c:pt>
                <c:pt idx="6698">
                  <c:v>40898.736111111088</c:v>
                </c:pt>
                <c:pt idx="6699">
                  <c:v>40898.75</c:v>
                </c:pt>
                <c:pt idx="6700">
                  <c:v>40898.763888888876</c:v>
                </c:pt>
                <c:pt idx="6701">
                  <c:v>40898.777777777774</c:v>
                </c:pt>
                <c:pt idx="6702">
                  <c:v>40898.791666666621</c:v>
                </c:pt>
                <c:pt idx="6703">
                  <c:v>40898.805555555562</c:v>
                </c:pt>
                <c:pt idx="6704">
                  <c:v>40898.819444444467</c:v>
                </c:pt>
                <c:pt idx="6705">
                  <c:v>40898.833333333336</c:v>
                </c:pt>
                <c:pt idx="6706">
                  <c:v>40898.847222222219</c:v>
                </c:pt>
                <c:pt idx="6707">
                  <c:v>40898.861111111088</c:v>
                </c:pt>
                <c:pt idx="6708">
                  <c:v>40898.875</c:v>
                </c:pt>
                <c:pt idx="6709">
                  <c:v>40898.88888888892</c:v>
                </c:pt>
                <c:pt idx="6710">
                  <c:v>40898.902777777781</c:v>
                </c:pt>
                <c:pt idx="6711">
                  <c:v>40898.916666666664</c:v>
                </c:pt>
                <c:pt idx="6712">
                  <c:v>40898.930555555562</c:v>
                </c:pt>
                <c:pt idx="6713">
                  <c:v>40898.944444444467</c:v>
                </c:pt>
                <c:pt idx="6714">
                  <c:v>40898.958333333343</c:v>
                </c:pt>
                <c:pt idx="6715">
                  <c:v>40898.972222222219</c:v>
                </c:pt>
                <c:pt idx="6716">
                  <c:v>40898.986111111109</c:v>
                </c:pt>
                <c:pt idx="6717">
                  <c:v>40899</c:v>
                </c:pt>
                <c:pt idx="6718">
                  <c:v>40899.013888888891</c:v>
                </c:pt>
                <c:pt idx="6719">
                  <c:v>40899.027777777774</c:v>
                </c:pt>
                <c:pt idx="6720">
                  <c:v>40899.041666666642</c:v>
                </c:pt>
                <c:pt idx="6721">
                  <c:v>40899.055555555562</c:v>
                </c:pt>
                <c:pt idx="6722">
                  <c:v>40899.069444444445</c:v>
                </c:pt>
                <c:pt idx="6723">
                  <c:v>40899.083333333336</c:v>
                </c:pt>
                <c:pt idx="6724">
                  <c:v>40899.097222222204</c:v>
                </c:pt>
                <c:pt idx="6725">
                  <c:v>40899.111111111088</c:v>
                </c:pt>
                <c:pt idx="6726">
                  <c:v>40899.124999999993</c:v>
                </c:pt>
                <c:pt idx="6727">
                  <c:v>40899.138888888891</c:v>
                </c:pt>
                <c:pt idx="6728">
                  <c:v>40899.152777777781</c:v>
                </c:pt>
                <c:pt idx="6729">
                  <c:v>40899.166666666642</c:v>
                </c:pt>
                <c:pt idx="6730">
                  <c:v>40899.180555555562</c:v>
                </c:pt>
                <c:pt idx="6731">
                  <c:v>40899.194444444445</c:v>
                </c:pt>
                <c:pt idx="6732">
                  <c:v>40899.208333333336</c:v>
                </c:pt>
                <c:pt idx="6733">
                  <c:v>40899.222222222204</c:v>
                </c:pt>
                <c:pt idx="6734">
                  <c:v>40899.236111111088</c:v>
                </c:pt>
                <c:pt idx="6735">
                  <c:v>40899.25</c:v>
                </c:pt>
                <c:pt idx="6736">
                  <c:v>40899.263888888876</c:v>
                </c:pt>
                <c:pt idx="6737">
                  <c:v>40899.277777777774</c:v>
                </c:pt>
                <c:pt idx="6738">
                  <c:v>40899.291666666621</c:v>
                </c:pt>
                <c:pt idx="6739">
                  <c:v>40899.305555555562</c:v>
                </c:pt>
                <c:pt idx="6740">
                  <c:v>40899.319444444467</c:v>
                </c:pt>
                <c:pt idx="6741">
                  <c:v>40899.333333333336</c:v>
                </c:pt>
                <c:pt idx="6742">
                  <c:v>40899.347222222219</c:v>
                </c:pt>
                <c:pt idx="6743">
                  <c:v>40899.361111111088</c:v>
                </c:pt>
                <c:pt idx="6744">
                  <c:v>40899.375</c:v>
                </c:pt>
                <c:pt idx="6745">
                  <c:v>40899.38888888892</c:v>
                </c:pt>
                <c:pt idx="6746">
                  <c:v>40899.402777777781</c:v>
                </c:pt>
                <c:pt idx="6747">
                  <c:v>40899.416666666664</c:v>
                </c:pt>
                <c:pt idx="6748">
                  <c:v>40899.430555555562</c:v>
                </c:pt>
                <c:pt idx="6749">
                  <c:v>40899.444444444467</c:v>
                </c:pt>
                <c:pt idx="6750">
                  <c:v>40899.458333333343</c:v>
                </c:pt>
                <c:pt idx="6751">
                  <c:v>40899.472222222219</c:v>
                </c:pt>
                <c:pt idx="6752">
                  <c:v>40899.486111111109</c:v>
                </c:pt>
                <c:pt idx="6753">
                  <c:v>40899.5</c:v>
                </c:pt>
                <c:pt idx="6754">
                  <c:v>40899.513888888891</c:v>
                </c:pt>
                <c:pt idx="6755">
                  <c:v>40899.527777777774</c:v>
                </c:pt>
                <c:pt idx="6756">
                  <c:v>40899.541666666642</c:v>
                </c:pt>
                <c:pt idx="6757">
                  <c:v>40899.555555555562</c:v>
                </c:pt>
                <c:pt idx="6758">
                  <c:v>40899.569444444445</c:v>
                </c:pt>
                <c:pt idx="6759">
                  <c:v>40899.583333333336</c:v>
                </c:pt>
                <c:pt idx="6760">
                  <c:v>40899.597222222204</c:v>
                </c:pt>
                <c:pt idx="6761">
                  <c:v>40899.611111111088</c:v>
                </c:pt>
                <c:pt idx="6762">
                  <c:v>40899.624999999993</c:v>
                </c:pt>
                <c:pt idx="6763">
                  <c:v>40899.638888888891</c:v>
                </c:pt>
                <c:pt idx="6764">
                  <c:v>40899.652777777781</c:v>
                </c:pt>
                <c:pt idx="6765">
                  <c:v>40899.666666666642</c:v>
                </c:pt>
                <c:pt idx="6766">
                  <c:v>40899.680555555562</c:v>
                </c:pt>
                <c:pt idx="6767">
                  <c:v>40899.694444444445</c:v>
                </c:pt>
                <c:pt idx="6768">
                  <c:v>40899.708333333336</c:v>
                </c:pt>
                <c:pt idx="6769">
                  <c:v>40899.722222222204</c:v>
                </c:pt>
                <c:pt idx="6770">
                  <c:v>40899.736111111088</c:v>
                </c:pt>
                <c:pt idx="6771">
                  <c:v>40899.75</c:v>
                </c:pt>
                <c:pt idx="6772">
                  <c:v>40899.763888888876</c:v>
                </c:pt>
                <c:pt idx="6773">
                  <c:v>40899.777777777774</c:v>
                </c:pt>
                <c:pt idx="6774">
                  <c:v>40899.791666666621</c:v>
                </c:pt>
                <c:pt idx="6775">
                  <c:v>40899.805555555562</c:v>
                </c:pt>
                <c:pt idx="6776">
                  <c:v>40899.819444444467</c:v>
                </c:pt>
                <c:pt idx="6777">
                  <c:v>40899.833333333336</c:v>
                </c:pt>
                <c:pt idx="6778">
                  <c:v>40899.847222222219</c:v>
                </c:pt>
                <c:pt idx="6779">
                  <c:v>40899.861111111088</c:v>
                </c:pt>
                <c:pt idx="6780">
                  <c:v>40899.875</c:v>
                </c:pt>
                <c:pt idx="6781">
                  <c:v>40899.88888888892</c:v>
                </c:pt>
                <c:pt idx="6782">
                  <c:v>40899.902777777781</c:v>
                </c:pt>
                <c:pt idx="6783">
                  <c:v>40899.916666666664</c:v>
                </c:pt>
                <c:pt idx="6784">
                  <c:v>40899.930555555562</c:v>
                </c:pt>
                <c:pt idx="6785">
                  <c:v>40899.944444444467</c:v>
                </c:pt>
                <c:pt idx="6786">
                  <c:v>40899.958333333343</c:v>
                </c:pt>
                <c:pt idx="6787">
                  <c:v>40899.972222222219</c:v>
                </c:pt>
                <c:pt idx="6788">
                  <c:v>40899.986111111109</c:v>
                </c:pt>
                <c:pt idx="6789">
                  <c:v>40900</c:v>
                </c:pt>
                <c:pt idx="6790">
                  <c:v>40900.013888888891</c:v>
                </c:pt>
                <c:pt idx="6791">
                  <c:v>40900.027777777774</c:v>
                </c:pt>
                <c:pt idx="6792">
                  <c:v>40900.041666666642</c:v>
                </c:pt>
                <c:pt idx="6793">
                  <c:v>40900.055555555562</c:v>
                </c:pt>
                <c:pt idx="6794">
                  <c:v>40900.069444444445</c:v>
                </c:pt>
                <c:pt idx="6795">
                  <c:v>40900.083333333336</c:v>
                </c:pt>
                <c:pt idx="6796">
                  <c:v>40900.097222222204</c:v>
                </c:pt>
                <c:pt idx="6797">
                  <c:v>40900.111111111088</c:v>
                </c:pt>
                <c:pt idx="6798">
                  <c:v>40900.124999999993</c:v>
                </c:pt>
                <c:pt idx="6799">
                  <c:v>40900.138888888891</c:v>
                </c:pt>
                <c:pt idx="6800">
                  <c:v>40900.152777777781</c:v>
                </c:pt>
                <c:pt idx="6801">
                  <c:v>40900.166666666642</c:v>
                </c:pt>
                <c:pt idx="6802">
                  <c:v>40900.180555555562</c:v>
                </c:pt>
                <c:pt idx="6803">
                  <c:v>40900.194444444445</c:v>
                </c:pt>
                <c:pt idx="6804">
                  <c:v>40900.208333333336</c:v>
                </c:pt>
                <c:pt idx="6805">
                  <c:v>40900.222222222204</c:v>
                </c:pt>
                <c:pt idx="6806">
                  <c:v>40900.236111111088</c:v>
                </c:pt>
                <c:pt idx="6807">
                  <c:v>40900.25</c:v>
                </c:pt>
                <c:pt idx="6808">
                  <c:v>40900.263888888876</c:v>
                </c:pt>
                <c:pt idx="6809">
                  <c:v>40900.277777777774</c:v>
                </c:pt>
                <c:pt idx="6810">
                  <c:v>40900.291666666621</c:v>
                </c:pt>
                <c:pt idx="6811">
                  <c:v>40900.305555555562</c:v>
                </c:pt>
                <c:pt idx="6812">
                  <c:v>40900.319444444467</c:v>
                </c:pt>
                <c:pt idx="6813">
                  <c:v>40900.333333333336</c:v>
                </c:pt>
                <c:pt idx="6814">
                  <c:v>40900.347222222219</c:v>
                </c:pt>
                <c:pt idx="6815">
                  <c:v>40900.361111111088</c:v>
                </c:pt>
                <c:pt idx="6816">
                  <c:v>40900.375</c:v>
                </c:pt>
                <c:pt idx="6817">
                  <c:v>40900.38888888892</c:v>
                </c:pt>
                <c:pt idx="6818">
                  <c:v>40900.402777777781</c:v>
                </c:pt>
                <c:pt idx="6819">
                  <c:v>40900.416666666664</c:v>
                </c:pt>
                <c:pt idx="6820">
                  <c:v>40900.430555555562</c:v>
                </c:pt>
                <c:pt idx="6821">
                  <c:v>40900.444444444467</c:v>
                </c:pt>
                <c:pt idx="6822">
                  <c:v>40900.458333333343</c:v>
                </c:pt>
                <c:pt idx="6823">
                  <c:v>40900.472222222219</c:v>
                </c:pt>
                <c:pt idx="6824">
                  <c:v>40900.486111111109</c:v>
                </c:pt>
                <c:pt idx="6825">
                  <c:v>40900.5</c:v>
                </c:pt>
                <c:pt idx="6826">
                  <c:v>40900.513888888891</c:v>
                </c:pt>
                <c:pt idx="6827">
                  <c:v>40900.527777777774</c:v>
                </c:pt>
                <c:pt idx="6828">
                  <c:v>40900.541666666642</c:v>
                </c:pt>
                <c:pt idx="6829">
                  <c:v>40900.555555555562</c:v>
                </c:pt>
                <c:pt idx="6830">
                  <c:v>40900.569444444445</c:v>
                </c:pt>
                <c:pt idx="6831">
                  <c:v>40900.583333333336</c:v>
                </c:pt>
                <c:pt idx="6832">
                  <c:v>40900.597222222204</c:v>
                </c:pt>
                <c:pt idx="6833">
                  <c:v>40900.611111111088</c:v>
                </c:pt>
                <c:pt idx="6834">
                  <c:v>40900.624999999993</c:v>
                </c:pt>
                <c:pt idx="6835">
                  <c:v>40900.638888888891</c:v>
                </c:pt>
                <c:pt idx="6836">
                  <c:v>40900.652777777781</c:v>
                </c:pt>
                <c:pt idx="6837">
                  <c:v>40900.666666666642</c:v>
                </c:pt>
                <c:pt idx="6838">
                  <c:v>40900.680555555562</c:v>
                </c:pt>
                <c:pt idx="6839">
                  <c:v>40900.694444444445</c:v>
                </c:pt>
                <c:pt idx="6840">
                  <c:v>40900.708333333336</c:v>
                </c:pt>
                <c:pt idx="6841">
                  <c:v>40900.722222222204</c:v>
                </c:pt>
                <c:pt idx="6842">
                  <c:v>40900.736111111088</c:v>
                </c:pt>
                <c:pt idx="6843">
                  <c:v>40900.75</c:v>
                </c:pt>
                <c:pt idx="6844">
                  <c:v>40900.763888888876</c:v>
                </c:pt>
                <c:pt idx="6845">
                  <c:v>40900.777777777774</c:v>
                </c:pt>
                <c:pt idx="6846">
                  <c:v>40900.791666666621</c:v>
                </c:pt>
                <c:pt idx="6847">
                  <c:v>40900.805555555562</c:v>
                </c:pt>
                <c:pt idx="6848">
                  <c:v>40900.819444444467</c:v>
                </c:pt>
                <c:pt idx="6849">
                  <c:v>40900.833333333336</c:v>
                </c:pt>
                <c:pt idx="6850">
                  <c:v>40900.847222222219</c:v>
                </c:pt>
                <c:pt idx="6851">
                  <c:v>40900.861111111088</c:v>
                </c:pt>
                <c:pt idx="6852">
                  <c:v>40900.875</c:v>
                </c:pt>
                <c:pt idx="6853">
                  <c:v>40900.88888888892</c:v>
                </c:pt>
                <c:pt idx="6854">
                  <c:v>40900.902777777781</c:v>
                </c:pt>
                <c:pt idx="6855">
                  <c:v>40900.916666666664</c:v>
                </c:pt>
                <c:pt idx="6856">
                  <c:v>40900.930555555562</c:v>
                </c:pt>
                <c:pt idx="6857">
                  <c:v>40900.944444444467</c:v>
                </c:pt>
                <c:pt idx="6858">
                  <c:v>40900.958333333343</c:v>
                </c:pt>
                <c:pt idx="6859">
                  <c:v>40900.972222222219</c:v>
                </c:pt>
                <c:pt idx="6860">
                  <c:v>40900.986111111109</c:v>
                </c:pt>
                <c:pt idx="6861">
                  <c:v>40901</c:v>
                </c:pt>
                <c:pt idx="6862">
                  <c:v>40901.013888888891</c:v>
                </c:pt>
                <c:pt idx="6863">
                  <c:v>40901.027777777774</c:v>
                </c:pt>
                <c:pt idx="6864">
                  <c:v>40901.041666666642</c:v>
                </c:pt>
                <c:pt idx="6865">
                  <c:v>40901.055555555562</c:v>
                </c:pt>
                <c:pt idx="6866">
                  <c:v>40901.069444444445</c:v>
                </c:pt>
                <c:pt idx="6867">
                  <c:v>40901.083333333336</c:v>
                </c:pt>
                <c:pt idx="6868">
                  <c:v>40901.097222222204</c:v>
                </c:pt>
                <c:pt idx="6869">
                  <c:v>40901.111111111088</c:v>
                </c:pt>
                <c:pt idx="6870">
                  <c:v>40901.124999999993</c:v>
                </c:pt>
                <c:pt idx="6871">
                  <c:v>40901.138888888891</c:v>
                </c:pt>
                <c:pt idx="6872">
                  <c:v>40901.152777777781</c:v>
                </c:pt>
                <c:pt idx="6873">
                  <c:v>40901.166666666642</c:v>
                </c:pt>
                <c:pt idx="6874">
                  <c:v>40901.180555555562</c:v>
                </c:pt>
                <c:pt idx="6875">
                  <c:v>40901.194444444445</c:v>
                </c:pt>
                <c:pt idx="6876">
                  <c:v>40901.208333333336</c:v>
                </c:pt>
                <c:pt idx="6877">
                  <c:v>40901.222222222204</c:v>
                </c:pt>
                <c:pt idx="6878">
                  <c:v>40901.236111111088</c:v>
                </c:pt>
                <c:pt idx="6879">
                  <c:v>40901.25</c:v>
                </c:pt>
                <c:pt idx="6880">
                  <c:v>40901.263888888876</c:v>
                </c:pt>
                <c:pt idx="6881">
                  <c:v>40901.277777777774</c:v>
                </c:pt>
                <c:pt idx="6882">
                  <c:v>40901.291666666621</c:v>
                </c:pt>
                <c:pt idx="6883">
                  <c:v>40901.305555555562</c:v>
                </c:pt>
                <c:pt idx="6884">
                  <c:v>40901.319444444467</c:v>
                </c:pt>
                <c:pt idx="6885">
                  <c:v>40901.333333333336</c:v>
                </c:pt>
                <c:pt idx="6886">
                  <c:v>40901.347222222219</c:v>
                </c:pt>
                <c:pt idx="6887">
                  <c:v>40901.361111111088</c:v>
                </c:pt>
                <c:pt idx="6888">
                  <c:v>40901.375</c:v>
                </c:pt>
                <c:pt idx="6889">
                  <c:v>40901.38888888892</c:v>
                </c:pt>
                <c:pt idx="6890">
                  <c:v>40901.402777777781</c:v>
                </c:pt>
                <c:pt idx="6891">
                  <c:v>40901.416666666664</c:v>
                </c:pt>
                <c:pt idx="6892">
                  <c:v>40901.430555555562</c:v>
                </c:pt>
                <c:pt idx="6893">
                  <c:v>40901.444444444467</c:v>
                </c:pt>
                <c:pt idx="6894">
                  <c:v>40901.458333333343</c:v>
                </c:pt>
                <c:pt idx="6895">
                  <c:v>40901.472222222219</c:v>
                </c:pt>
                <c:pt idx="6896">
                  <c:v>40901.486111111109</c:v>
                </c:pt>
                <c:pt idx="6897">
                  <c:v>40901.5</c:v>
                </c:pt>
                <c:pt idx="6898">
                  <c:v>40901.513888888891</c:v>
                </c:pt>
                <c:pt idx="6899">
                  <c:v>40901.527777777774</c:v>
                </c:pt>
                <c:pt idx="6900">
                  <c:v>40901.541666666642</c:v>
                </c:pt>
                <c:pt idx="6901">
                  <c:v>40901.555555555562</c:v>
                </c:pt>
                <c:pt idx="6902">
                  <c:v>40901.569444444445</c:v>
                </c:pt>
                <c:pt idx="6903">
                  <c:v>40901.583333333336</c:v>
                </c:pt>
                <c:pt idx="6904">
                  <c:v>40901.597222222204</c:v>
                </c:pt>
                <c:pt idx="6905">
                  <c:v>40901.611111111088</c:v>
                </c:pt>
                <c:pt idx="6906">
                  <c:v>40901.624999999993</c:v>
                </c:pt>
                <c:pt idx="6907">
                  <c:v>40901.638888888891</c:v>
                </c:pt>
                <c:pt idx="6908">
                  <c:v>40901.652777777781</c:v>
                </c:pt>
                <c:pt idx="6909">
                  <c:v>40901.666666666642</c:v>
                </c:pt>
                <c:pt idx="6910">
                  <c:v>40901.680555555562</c:v>
                </c:pt>
                <c:pt idx="6911">
                  <c:v>40901.694444444445</c:v>
                </c:pt>
                <c:pt idx="6912">
                  <c:v>40901.708333333336</c:v>
                </c:pt>
                <c:pt idx="6913">
                  <c:v>40901.722222222204</c:v>
                </c:pt>
                <c:pt idx="6914">
                  <c:v>40901.736111111088</c:v>
                </c:pt>
                <c:pt idx="6915">
                  <c:v>40901.75</c:v>
                </c:pt>
                <c:pt idx="6916">
                  <c:v>40901.763888888876</c:v>
                </c:pt>
                <c:pt idx="6917">
                  <c:v>40901.777777777774</c:v>
                </c:pt>
                <c:pt idx="6918">
                  <c:v>40901.791666666621</c:v>
                </c:pt>
                <c:pt idx="6919">
                  <c:v>40901.805555555562</c:v>
                </c:pt>
                <c:pt idx="6920">
                  <c:v>40901.819444444467</c:v>
                </c:pt>
                <c:pt idx="6921">
                  <c:v>40901.833333333336</c:v>
                </c:pt>
                <c:pt idx="6922">
                  <c:v>40901.847222222219</c:v>
                </c:pt>
                <c:pt idx="6923">
                  <c:v>40901.861111111088</c:v>
                </c:pt>
                <c:pt idx="6924">
                  <c:v>40901.875</c:v>
                </c:pt>
                <c:pt idx="6925">
                  <c:v>40901.88888888892</c:v>
                </c:pt>
                <c:pt idx="6926">
                  <c:v>40901.902777777781</c:v>
                </c:pt>
                <c:pt idx="6927">
                  <c:v>40901.916666666664</c:v>
                </c:pt>
                <c:pt idx="6928">
                  <c:v>40901.930555555562</c:v>
                </c:pt>
                <c:pt idx="6929">
                  <c:v>40901.944444444467</c:v>
                </c:pt>
                <c:pt idx="6930">
                  <c:v>40901.958333333343</c:v>
                </c:pt>
                <c:pt idx="6931">
                  <c:v>40901.972222222219</c:v>
                </c:pt>
                <c:pt idx="6932">
                  <c:v>40901.986111111109</c:v>
                </c:pt>
                <c:pt idx="6933">
                  <c:v>40902</c:v>
                </c:pt>
                <c:pt idx="6934">
                  <c:v>40902.013888888891</c:v>
                </c:pt>
                <c:pt idx="6935">
                  <c:v>40902.027777777774</c:v>
                </c:pt>
                <c:pt idx="6936">
                  <c:v>40902.041666666642</c:v>
                </c:pt>
                <c:pt idx="6937">
                  <c:v>40902.055555555562</c:v>
                </c:pt>
                <c:pt idx="6938">
                  <c:v>40902.069444444445</c:v>
                </c:pt>
                <c:pt idx="6939">
                  <c:v>40902.083333333336</c:v>
                </c:pt>
                <c:pt idx="6940">
                  <c:v>40902.097222222204</c:v>
                </c:pt>
                <c:pt idx="6941">
                  <c:v>40902.111111111088</c:v>
                </c:pt>
                <c:pt idx="6942">
                  <c:v>40902.124999999993</c:v>
                </c:pt>
                <c:pt idx="6943">
                  <c:v>40902.138888888891</c:v>
                </c:pt>
                <c:pt idx="6944">
                  <c:v>40902.152777777781</c:v>
                </c:pt>
                <c:pt idx="6945">
                  <c:v>40902.166666666642</c:v>
                </c:pt>
                <c:pt idx="6946">
                  <c:v>40902.180555555562</c:v>
                </c:pt>
                <c:pt idx="6947">
                  <c:v>40902.194444444445</c:v>
                </c:pt>
                <c:pt idx="6948">
                  <c:v>40902.208333333336</c:v>
                </c:pt>
                <c:pt idx="6949">
                  <c:v>40902.222222222204</c:v>
                </c:pt>
                <c:pt idx="6950">
                  <c:v>40902.236111111088</c:v>
                </c:pt>
                <c:pt idx="6951">
                  <c:v>40902.25</c:v>
                </c:pt>
                <c:pt idx="6952">
                  <c:v>40902.263888888876</c:v>
                </c:pt>
                <c:pt idx="6953">
                  <c:v>40902.277777777774</c:v>
                </c:pt>
                <c:pt idx="6954">
                  <c:v>40902.291666666621</c:v>
                </c:pt>
                <c:pt idx="6955">
                  <c:v>40902.305555555562</c:v>
                </c:pt>
                <c:pt idx="6956">
                  <c:v>40902.319444444467</c:v>
                </c:pt>
                <c:pt idx="6957">
                  <c:v>40902.333333333336</c:v>
                </c:pt>
                <c:pt idx="6958">
                  <c:v>40902.347222222219</c:v>
                </c:pt>
                <c:pt idx="6959">
                  <c:v>40902.361111111088</c:v>
                </c:pt>
                <c:pt idx="6960">
                  <c:v>40902.375</c:v>
                </c:pt>
                <c:pt idx="6961">
                  <c:v>40902.38888888892</c:v>
                </c:pt>
                <c:pt idx="6962">
                  <c:v>40902.402777777781</c:v>
                </c:pt>
                <c:pt idx="6963">
                  <c:v>40902.416666666664</c:v>
                </c:pt>
                <c:pt idx="6964">
                  <c:v>40902.430555555562</c:v>
                </c:pt>
                <c:pt idx="6965">
                  <c:v>40902.444444444467</c:v>
                </c:pt>
                <c:pt idx="6966">
                  <c:v>40902.458333333343</c:v>
                </c:pt>
                <c:pt idx="6967">
                  <c:v>40902.472222222219</c:v>
                </c:pt>
                <c:pt idx="6968">
                  <c:v>40902.486111111109</c:v>
                </c:pt>
                <c:pt idx="6969">
                  <c:v>40902.5</c:v>
                </c:pt>
                <c:pt idx="6970">
                  <c:v>40902.513888888891</c:v>
                </c:pt>
                <c:pt idx="6971">
                  <c:v>40902.527777777774</c:v>
                </c:pt>
                <c:pt idx="6972">
                  <c:v>40902.541666666642</c:v>
                </c:pt>
                <c:pt idx="6973">
                  <c:v>40902.555555555562</c:v>
                </c:pt>
                <c:pt idx="6974">
                  <c:v>40902.569444444445</c:v>
                </c:pt>
                <c:pt idx="6975">
                  <c:v>40902.583333333336</c:v>
                </c:pt>
                <c:pt idx="6976">
                  <c:v>40902.597222222204</c:v>
                </c:pt>
                <c:pt idx="6977">
                  <c:v>40902.611111111088</c:v>
                </c:pt>
                <c:pt idx="6978">
                  <c:v>40902.624999999993</c:v>
                </c:pt>
                <c:pt idx="6979">
                  <c:v>40902.638888888891</c:v>
                </c:pt>
                <c:pt idx="6980">
                  <c:v>40902.652777777781</c:v>
                </c:pt>
                <c:pt idx="6981">
                  <c:v>40902.666666666642</c:v>
                </c:pt>
                <c:pt idx="6982">
                  <c:v>40902.680555555562</c:v>
                </c:pt>
                <c:pt idx="6983">
                  <c:v>40902.694444444445</c:v>
                </c:pt>
                <c:pt idx="6984">
                  <c:v>40902.708333333336</c:v>
                </c:pt>
                <c:pt idx="6985">
                  <c:v>40902.722222222204</c:v>
                </c:pt>
                <c:pt idx="6986">
                  <c:v>40902.736111111088</c:v>
                </c:pt>
                <c:pt idx="6987">
                  <c:v>40902.75</c:v>
                </c:pt>
                <c:pt idx="6988">
                  <c:v>40902.763888888876</c:v>
                </c:pt>
                <c:pt idx="6989">
                  <c:v>40902.777777777774</c:v>
                </c:pt>
                <c:pt idx="6990">
                  <c:v>40902.791666666621</c:v>
                </c:pt>
                <c:pt idx="6991">
                  <c:v>40902.805555555562</c:v>
                </c:pt>
                <c:pt idx="6992">
                  <c:v>40902.819444444467</c:v>
                </c:pt>
                <c:pt idx="6993">
                  <c:v>40902.833333333336</c:v>
                </c:pt>
                <c:pt idx="6994">
                  <c:v>40902.847222222219</c:v>
                </c:pt>
                <c:pt idx="6995">
                  <c:v>40902.861111111088</c:v>
                </c:pt>
                <c:pt idx="6996">
                  <c:v>40902.875</c:v>
                </c:pt>
                <c:pt idx="6997">
                  <c:v>40902.88888888892</c:v>
                </c:pt>
                <c:pt idx="6998">
                  <c:v>40902.902777777781</c:v>
                </c:pt>
                <c:pt idx="6999">
                  <c:v>40902.916666666664</c:v>
                </c:pt>
                <c:pt idx="7000">
                  <c:v>40902.930555555562</c:v>
                </c:pt>
                <c:pt idx="7001">
                  <c:v>40902.944444444467</c:v>
                </c:pt>
                <c:pt idx="7002">
                  <c:v>40902.958333333343</c:v>
                </c:pt>
                <c:pt idx="7003">
                  <c:v>40902.972222222219</c:v>
                </c:pt>
                <c:pt idx="7004">
                  <c:v>40902.986111111109</c:v>
                </c:pt>
                <c:pt idx="7005">
                  <c:v>40903</c:v>
                </c:pt>
                <c:pt idx="7006">
                  <c:v>40903.013888888891</c:v>
                </c:pt>
                <c:pt idx="7007">
                  <c:v>40903.027777777774</c:v>
                </c:pt>
                <c:pt idx="7008">
                  <c:v>40903.041666666642</c:v>
                </c:pt>
                <c:pt idx="7009">
                  <c:v>40903.055555555562</c:v>
                </c:pt>
                <c:pt idx="7010">
                  <c:v>40903.069444444445</c:v>
                </c:pt>
                <c:pt idx="7011">
                  <c:v>40903.083333333336</c:v>
                </c:pt>
                <c:pt idx="7012">
                  <c:v>40903.097222222204</c:v>
                </c:pt>
                <c:pt idx="7013">
                  <c:v>40903.111111111088</c:v>
                </c:pt>
                <c:pt idx="7014">
                  <c:v>40903.124999999993</c:v>
                </c:pt>
                <c:pt idx="7015">
                  <c:v>40903.138888888891</c:v>
                </c:pt>
                <c:pt idx="7016">
                  <c:v>40903.152777777781</c:v>
                </c:pt>
                <c:pt idx="7017">
                  <c:v>40903.166666666642</c:v>
                </c:pt>
                <c:pt idx="7018">
                  <c:v>40903.180555555562</c:v>
                </c:pt>
                <c:pt idx="7019">
                  <c:v>40903.194444444445</c:v>
                </c:pt>
                <c:pt idx="7020">
                  <c:v>40903.208333333336</c:v>
                </c:pt>
                <c:pt idx="7021">
                  <c:v>40903.222222222204</c:v>
                </c:pt>
                <c:pt idx="7022">
                  <c:v>40903.236111111088</c:v>
                </c:pt>
                <c:pt idx="7023">
                  <c:v>40903.25</c:v>
                </c:pt>
                <c:pt idx="7024">
                  <c:v>40903.263888888876</c:v>
                </c:pt>
                <c:pt idx="7025">
                  <c:v>40903.277777777774</c:v>
                </c:pt>
                <c:pt idx="7026">
                  <c:v>40903.291666666621</c:v>
                </c:pt>
                <c:pt idx="7027">
                  <c:v>40903.305555555562</c:v>
                </c:pt>
                <c:pt idx="7028">
                  <c:v>40903.319444444467</c:v>
                </c:pt>
                <c:pt idx="7029">
                  <c:v>40903.333333333336</c:v>
                </c:pt>
                <c:pt idx="7030">
                  <c:v>40903.347222222219</c:v>
                </c:pt>
                <c:pt idx="7031">
                  <c:v>40903.361111111088</c:v>
                </c:pt>
                <c:pt idx="7032">
                  <c:v>40903.375</c:v>
                </c:pt>
                <c:pt idx="7033">
                  <c:v>40903.38888888892</c:v>
                </c:pt>
                <c:pt idx="7034">
                  <c:v>40903.402777777781</c:v>
                </c:pt>
                <c:pt idx="7035">
                  <c:v>40903.416666666664</c:v>
                </c:pt>
                <c:pt idx="7036">
                  <c:v>40903.430555555562</c:v>
                </c:pt>
                <c:pt idx="7037">
                  <c:v>40903.444444444467</c:v>
                </c:pt>
                <c:pt idx="7038">
                  <c:v>40903.458333333343</c:v>
                </c:pt>
                <c:pt idx="7039">
                  <c:v>40903.472222222219</c:v>
                </c:pt>
                <c:pt idx="7040">
                  <c:v>40903.486111111109</c:v>
                </c:pt>
                <c:pt idx="7041">
                  <c:v>40903.5</c:v>
                </c:pt>
                <c:pt idx="7042">
                  <c:v>40903.513888888891</c:v>
                </c:pt>
                <c:pt idx="7043">
                  <c:v>40903.527777777774</c:v>
                </c:pt>
                <c:pt idx="7044">
                  <c:v>40903.541666666642</c:v>
                </c:pt>
                <c:pt idx="7045">
                  <c:v>40903.555555555562</c:v>
                </c:pt>
                <c:pt idx="7046">
                  <c:v>40903.569444444445</c:v>
                </c:pt>
                <c:pt idx="7047">
                  <c:v>40903.583333333336</c:v>
                </c:pt>
                <c:pt idx="7048">
                  <c:v>40903.597222222204</c:v>
                </c:pt>
                <c:pt idx="7049">
                  <c:v>40903.611111111088</c:v>
                </c:pt>
                <c:pt idx="7050">
                  <c:v>40903.624999999993</c:v>
                </c:pt>
                <c:pt idx="7051">
                  <c:v>40903.638888888891</c:v>
                </c:pt>
                <c:pt idx="7052">
                  <c:v>40903.652777777781</c:v>
                </c:pt>
                <c:pt idx="7053">
                  <c:v>40903.666666666642</c:v>
                </c:pt>
                <c:pt idx="7054">
                  <c:v>40903.680555555562</c:v>
                </c:pt>
                <c:pt idx="7055">
                  <c:v>40903.694444444445</c:v>
                </c:pt>
                <c:pt idx="7056">
                  <c:v>40903.708333333336</c:v>
                </c:pt>
                <c:pt idx="7057">
                  <c:v>40903.722222222204</c:v>
                </c:pt>
                <c:pt idx="7058">
                  <c:v>40903.736111111088</c:v>
                </c:pt>
                <c:pt idx="7059">
                  <c:v>40903.75</c:v>
                </c:pt>
                <c:pt idx="7060">
                  <c:v>40903.763888888876</c:v>
                </c:pt>
                <c:pt idx="7061">
                  <c:v>40903.777777777774</c:v>
                </c:pt>
                <c:pt idx="7062">
                  <c:v>40903.791666666621</c:v>
                </c:pt>
                <c:pt idx="7063">
                  <c:v>40903.805555555562</c:v>
                </c:pt>
                <c:pt idx="7064">
                  <c:v>40903.819444444467</c:v>
                </c:pt>
                <c:pt idx="7065">
                  <c:v>40903.833333333336</c:v>
                </c:pt>
                <c:pt idx="7066">
                  <c:v>40903.847222222219</c:v>
                </c:pt>
                <c:pt idx="7067">
                  <c:v>40903.861111111088</c:v>
                </c:pt>
                <c:pt idx="7068">
                  <c:v>40903.875</c:v>
                </c:pt>
                <c:pt idx="7069">
                  <c:v>40903.88888888892</c:v>
                </c:pt>
                <c:pt idx="7070">
                  <c:v>40903.902777777781</c:v>
                </c:pt>
                <c:pt idx="7071">
                  <c:v>40903.916666666664</c:v>
                </c:pt>
                <c:pt idx="7072">
                  <c:v>40903.930555555562</c:v>
                </c:pt>
                <c:pt idx="7073">
                  <c:v>40903.944444444467</c:v>
                </c:pt>
                <c:pt idx="7074">
                  <c:v>40903.958333333343</c:v>
                </c:pt>
                <c:pt idx="7075">
                  <c:v>40903.972222222219</c:v>
                </c:pt>
                <c:pt idx="7076">
                  <c:v>40903.986111111109</c:v>
                </c:pt>
                <c:pt idx="7077">
                  <c:v>40904</c:v>
                </c:pt>
                <c:pt idx="7078">
                  <c:v>40904.013888888891</c:v>
                </c:pt>
                <c:pt idx="7079">
                  <c:v>40904.027777777774</c:v>
                </c:pt>
                <c:pt idx="7080">
                  <c:v>40904.041666666642</c:v>
                </c:pt>
                <c:pt idx="7081">
                  <c:v>40904.055555555562</c:v>
                </c:pt>
                <c:pt idx="7082">
                  <c:v>40904.069444444445</c:v>
                </c:pt>
                <c:pt idx="7083">
                  <c:v>40904.083333333336</c:v>
                </c:pt>
                <c:pt idx="7084">
                  <c:v>40904.097222222204</c:v>
                </c:pt>
                <c:pt idx="7085">
                  <c:v>40904.111111111088</c:v>
                </c:pt>
                <c:pt idx="7086">
                  <c:v>40904.124999999993</c:v>
                </c:pt>
                <c:pt idx="7087">
                  <c:v>40904.138888888891</c:v>
                </c:pt>
                <c:pt idx="7088">
                  <c:v>40904.152777777781</c:v>
                </c:pt>
                <c:pt idx="7089">
                  <c:v>40904.166666666642</c:v>
                </c:pt>
                <c:pt idx="7090">
                  <c:v>40904.180555555562</c:v>
                </c:pt>
                <c:pt idx="7091">
                  <c:v>40904.194444444445</c:v>
                </c:pt>
                <c:pt idx="7092">
                  <c:v>40904.208333333336</c:v>
                </c:pt>
                <c:pt idx="7093">
                  <c:v>40904.222222222204</c:v>
                </c:pt>
                <c:pt idx="7094">
                  <c:v>40904.236111111088</c:v>
                </c:pt>
                <c:pt idx="7095">
                  <c:v>40904.25</c:v>
                </c:pt>
                <c:pt idx="7096">
                  <c:v>40904.263888888876</c:v>
                </c:pt>
                <c:pt idx="7097">
                  <c:v>40904.277777777774</c:v>
                </c:pt>
                <c:pt idx="7098">
                  <c:v>40904.291666666621</c:v>
                </c:pt>
                <c:pt idx="7099">
                  <c:v>40904.305555555562</c:v>
                </c:pt>
                <c:pt idx="7100">
                  <c:v>40904.319444444467</c:v>
                </c:pt>
                <c:pt idx="7101">
                  <c:v>40904.333333333336</c:v>
                </c:pt>
                <c:pt idx="7102">
                  <c:v>40904.347222222219</c:v>
                </c:pt>
                <c:pt idx="7103">
                  <c:v>40904.361111111088</c:v>
                </c:pt>
                <c:pt idx="7104">
                  <c:v>40904.375</c:v>
                </c:pt>
                <c:pt idx="7105">
                  <c:v>40904.38888888892</c:v>
                </c:pt>
                <c:pt idx="7106">
                  <c:v>40904.402777777781</c:v>
                </c:pt>
                <c:pt idx="7107">
                  <c:v>40904.416666666664</c:v>
                </c:pt>
                <c:pt idx="7108">
                  <c:v>40904.430555555562</c:v>
                </c:pt>
                <c:pt idx="7109">
                  <c:v>40904.444444444467</c:v>
                </c:pt>
                <c:pt idx="7110">
                  <c:v>40904.458333333343</c:v>
                </c:pt>
                <c:pt idx="7111">
                  <c:v>40904.472222222219</c:v>
                </c:pt>
                <c:pt idx="7112">
                  <c:v>40904.486111111109</c:v>
                </c:pt>
                <c:pt idx="7113">
                  <c:v>40904.5</c:v>
                </c:pt>
                <c:pt idx="7114">
                  <c:v>40904.513888888891</c:v>
                </c:pt>
                <c:pt idx="7115">
                  <c:v>40904.527777777774</c:v>
                </c:pt>
                <c:pt idx="7116">
                  <c:v>40904.541666666642</c:v>
                </c:pt>
                <c:pt idx="7117">
                  <c:v>40904.555555555562</c:v>
                </c:pt>
                <c:pt idx="7118">
                  <c:v>40904.569444444445</c:v>
                </c:pt>
                <c:pt idx="7119">
                  <c:v>40904.583333333336</c:v>
                </c:pt>
                <c:pt idx="7120">
                  <c:v>40904.597222222204</c:v>
                </c:pt>
                <c:pt idx="7121">
                  <c:v>40904.611111111088</c:v>
                </c:pt>
                <c:pt idx="7122">
                  <c:v>40904.624999999993</c:v>
                </c:pt>
                <c:pt idx="7123">
                  <c:v>40904.638888888891</c:v>
                </c:pt>
                <c:pt idx="7124">
                  <c:v>40904.652777777781</c:v>
                </c:pt>
                <c:pt idx="7125">
                  <c:v>40904.666666666642</c:v>
                </c:pt>
                <c:pt idx="7126">
                  <c:v>40904.680555555562</c:v>
                </c:pt>
                <c:pt idx="7127">
                  <c:v>40904.694444444445</c:v>
                </c:pt>
                <c:pt idx="7128">
                  <c:v>40904.708333333336</c:v>
                </c:pt>
                <c:pt idx="7129">
                  <c:v>40904.722222222204</c:v>
                </c:pt>
                <c:pt idx="7130">
                  <c:v>40904.736111111088</c:v>
                </c:pt>
                <c:pt idx="7131">
                  <c:v>40904.75</c:v>
                </c:pt>
                <c:pt idx="7132">
                  <c:v>40904.763888888876</c:v>
                </c:pt>
                <c:pt idx="7133">
                  <c:v>40904.777777777774</c:v>
                </c:pt>
                <c:pt idx="7134">
                  <c:v>40904.791666666621</c:v>
                </c:pt>
                <c:pt idx="7135">
                  <c:v>40904.805555555562</c:v>
                </c:pt>
                <c:pt idx="7136">
                  <c:v>40904.819444444467</c:v>
                </c:pt>
                <c:pt idx="7137">
                  <c:v>40904.833333333336</c:v>
                </c:pt>
                <c:pt idx="7138">
                  <c:v>40904.847222222219</c:v>
                </c:pt>
                <c:pt idx="7139">
                  <c:v>40904.861111111088</c:v>
                </c:pt>
                <c:pt idx="7140">
                  <c:v>40904.875</c:v>
                </c:pt>
                <c:pt idx="7141">
                  <c:v>40904.88888888892</c:v>
                </c:pt>
                <c:pt idx="7142">
                  <c:v>40904.902777777781</c:v>
                </c:pt>
                <c:pt idx="7143">
                  <c:v>40904.916666666664</c:v>
                </c:pt>
                <c:pt idx="7144">
                  <c:v>40904.930555555562</c:v>
                </c:pt>
                <c:pt idx="7145">
                  <c:v>40904.944444444467</c:v>
                </c:pt>
                <c:pt idx="7146">
                  <c:v>40904.958333333343</c:v>
                </c:pt>
                <c:pt idx="7147">
                  <c:v>40904.972222222219</c:v>
                </c:pt>
                <c:pt idx="7148">
                  <c:v>40904.986111111109</c:v>
                </c:pt>
                <c:pt idx="7149">
                  <c:v>40905</c:v>
                </c:pt>
                <c:pt idx="7150">
                  <c:v>40905.013888888891</c:v>
                </c:pt>
                <c:pt idx="7151">
                  <c:v>40905.027777777774</c:v>
                </c:pt>
                <c:pt idx="7152">
                  <c:v>40905.041666666642</c:v>
                </c:pt>
                <c:pt idx="7153">
                  <c:v>40905.055555555562</c:v>
                </c:pt>
                <c:pt idx="7154">
                  <c:v>40905.069444444445</c:v>
                </c:pt>
                <c:pt idx="7155">
                  <c:v>40905.083333333336</c:v>
                </c:pt>
                <c:pt idx="7156">
                  <c:v>40905.097222222204</c:v>
                </c:pt>
                <c:pt idx="7157">
                  <c:v>40905.111111111088</c:v>
                </c:pt>
                <c:pt idx="7158">
                  <c:v>40905.124999999993</c:v>
                </c:pt>
                <c:pt idx="7159">
                  <c:v>40905.138888888891</c:v>
                </c:pt>
                <c:pt idx="7160">
                  <c:v>40905.152777777781</c:v>
                </c:pt>
                <c:pt idx="7161">
                  <c:v>40905.166666666642</c:v>
                </c:pt>
                <c:pt idx="7162">
                  <c:v>40905.180555555562</c:v>
                </c:pt>
                <c:pt idx="7163">
                  <c:v>40905.194444444445</c:v>
                </c:pt>
                <c:pt idx="7164">
                  <c:v>40905.208333333336</c:v>
                </c:pt>
                <c:pt idx="7165">
                  <c:v>40905.222222222204</c:v>
                </c:pt>
                <c:pt idx="7166">
                  <c:v>40905.236111111088</c:v>
                </c:pt>
                <c:pt idx="7167">
                  <c:v>40905.25</c:v>
                </c:pt>
                <c:pt idx="7168">
                  <c:v>40905.263888888876</c:v>
                </c:pt>
                <c:pt idx="7169">
                  <c:v>40905.277777777774</c:v>
                </c:pt>
                <c:pt idx="7170">
                  <c:v>40905.291666666621</c:v>
                </c:pt>
                <c:pt idx="7171">
                  <c:v>40905.305555555562</c:v>
                </c:pt>
                <c:pt idx="7172">
                  <c:v>40905.319444444467</c:v>
                </c:pt>
                <c:pt idx="7173">
                  <c:v>40905.333333333336</c:v>
                </c:pt>
                <c:pt idx="7174">
                  <c:v>40905.347222222219</c:v>
                </c:pt>
                <c:pt idx="7175">
                  <c:v>40905.361111111088</c:v>
                </c:pt>
                <c:pt idx="7176">
                  <c:v>40905.375</c:v>
                </c:pt>
                <c:pt idx="7177">
                  <c:v>40905.38888888892</c:v>
                </c:pt>
                <c:pt idx="7178">
                  <c:v>40905.402777777781</c:v>
                </c:pt>
                <c:pt idx="7179">
                  <c:v>40905.416666666664</c:v>
                </c:pt>
                <c:pt idx="7180">
                  <c:v>40905.430555555562</c:v>
                </c:pt>
                <c:pt idx="7181">
                  <c:v>40905.444444444467</c:v>
                </c:pt>
                <c:pt idx="7182">
                  <c:v>40905.458333333343</c:v>
                </c:pt>
                <c:pt idx="7183">
                  <c:v>40905.472222222219</c:v>
                </c:pt>
                <c:pt idx="7184">
                  <c:v>40905.486111111109</c:v>
                </c:pt>
                <c:pt idx="7185">
                  <c:v>40905.5</c:v>
                </c:pt>
                <c:pt idx="7186">
                  <c:v>40905.513888888891</c:v>
                </c:pt>
                <c:pt idx="7187">
                  <c:v>40905.527777777774</c:v>
                </c:pt>
                <c:pt idx="7188">
                  <c:v>40905.541666666642</c:v>
                </c:pt>
                <c:pt idx="7189">
                  <c:v>40905.555555555562</c:v>
                </c:pt>
                <c:pt idx="7190">
                  <c:v>40905.569444444445</c:v>
                </c:pt>
                <c:pt idx="7191">
                  <c:v>40905.583333333336</c:v>
                </c:pt>
                <c:pt idx="7192">
                  <c:v>40905.597222222204</c:v>
                </c:pt>
                <c:pt idx="7193">
                  <c:v>40905.611111111088</c:v>
                </c:pt>
                <c:pt idx="7194">
                  <c:v>40905.624999999993</c:v>
                </c:pt>
                <c:pt idx="7195">
                  <c:v>40905.638888888891</c:v>
                </c:pt>
                <c:pt idx="7196">
                  <c:v>40905.652777777781</c:v>
                </c:pt>
                <c:pt idx="7197">
                  <c:v>40905.666666666642</c:v>
                </c:pt>
                <c:pt idx="7198">
                  <c:v>40905.680555555562</c:v>
                </c:pt>
                <c:pt idx="7199">
                  <c:v>40905.694444444445</c:v>
                </c:pt>
                <c:pt idx="7200">
                  <c:v>40905.708333333336</c:v>
                </c:pt>
                <c:pt idx="7201">
                  <c:v>40905.722222222204</c:v>
                </c:pt>
                <c:pt idx="7202">
                  <c:v>40905.736111111088</c:v>
                </c:pt>
                <c:pt idx="7203">
                  <c:v>40905.75</c:v>
                </c:pt>
                <c:pt idx="7204">
                  <c:v>40905.763888888876</c:v>
                </c:pt>
                <c:pt idx="7205">
                  <c:v>40905.777777777774</c:v>
                </c:pt>
                <c:pt idx="7206">
                  <c:v>40905.791666666621</c:v>
                </c:pt>
                <c:pt idx="7207">
                  <c:v>40905.805555555562</c:v>
                </c:pt>
                <c:pt idx="7208">
                  <c:v>40905.819444444467</c:v>
                </c:pt>
                <c:pt idx="7209">
                  <c:v>40905.833333333336</c:v>
                </c:pt>
                <c:pt idx="7210">
                  <c:v>40905.847222222219</c:v>
                </c:pt>
                <c:pt idx="7211">
                  <c:v>40905.861111111088</c:v>
                </c:pt>
                <c:pt idx="7212">
                  <c:v>40905.875</c:v>
                </c:pt>
                <c:pt idx="7213">
                  <c:v>40905.88888888892</c:v>
                </c:pt>
                <c:pt idx="7214">
                  <c:v>40905.902777777781</c:v>
                </c:pt>
                <c:pt idx="7215">
                  <c:v>40905.916666666664</c:v>
                </c:pt>
                <c:pt idx="7216">
                  <c:v>40905.930555555562</c:v>
                </c:pt>
                <c:pt idx="7217">
                  <c:v>40905.944444444467</c:v>
                </c:pt>
                <c:pt idx="7218">
                  <c:v>40905.958333333343</c:v>
                </c:pt>
                <c:pt idx="7219">
                  <c:v>40905.972222222219</c:v>
                </c:pt>
                <c:pt idx="7220">
                  <c:v>40905.986111111109</c:v>
                </c:pt>
                <c:pt idx="7221">
                  <c:v>40906</c:v>
                </c:pt>
                <c:pt idx="7222">
                  <c:v>40906.013888888891</c:v>
                </c:pt>
                <c:pt idx="7223">
                  <c:v>40906.027777777774</c:v>
                </c:pt>
                <c:pt idx="7224">
                  <c:v>40906.041666666642</c:v>
                </c:pt>
                <c:pt idx="7225">
                  <c:v>40906.055555555562</c:v>
                </c:pt>
                <c:pt idx="7226">
                  <c:v>40906.069444444445</c:v>
                </c:pt>
                <c:pt idx="7227">
                  <c:v>40906.083333333336</c:v>
                </c:pt>
                <c:pt idx="7228">
                  <c:v>40906.097222222204</c:v>
                </c:pt>
                <c:pt idx="7229">
                  <c:v>40906.111111111088</c:v>
                </c:pt>
                <c:pt idx="7230">
                  <c:v>40906.124999999993</c:v>
                </c:pt>
                <c:pt idx="7231">
                  <c:v>40906.138888888891</c:v>
                </c:pt>
                <c:pt idx="7232">
                  <c:v>40906.152777777781</c:v>
                </c:pt>
                <c:pt idx="7233">
                  <c:v>40906.166666666642</c:v>
                </c:pt>
                <c:pt idx="7234">
                  <c:v>40906.180555555562</c:v>
                </c:pt>
                <c:pt idx="7235">
                  <c:v>40906.194444444445</c:v>
                </c:pt>
                <c:pt idx="7236">
                  <c:v>40906.208333333336</c:v>
                </c:pt>
                <c:pt idx="7237">
                  <c:v>40906.222222222204</c:v>
                </c:pt>
                <c:pt idx="7238">
                  <c:v>40906.236111111088</c:v>
                </c:pt>
                <c:pt idx="7239">
                  <c:v>40906.25</c:v>
                </c:pt>
                <c:pt idx="7240">
                  <c:v>40906.263888888876</c:v>
                </c:pt>
                <c:pt idx="7241">
                  <c:v>40906.277777777774</c:v>
                </c:pt>
                <c:pt idx="7242">
                  <c:v>40906.291666666621</c:v>
                </c:pt>
                <c:pt idx="7243">
                  <c:v>40906.305555555562</c:v>
                </c:pt>
                <c:pt idx="7244">
                  <c:v>40906.319444444467</c:v>
                </c:pt>
                <c:pt idx="7245">
                  <c:v>40906.333333333336</c:v>
                </c:pt>
                <c:pt idx="7246">
                  <c:v>40906.347222222219</c:v>
                </c:pt>
                <c:pt idx="7247">
                  <c:v>40906.361111111088</c:v>
                </c:pt>
                <c:pt idx="7248">
                  <c:v>40906.375</c:v>
                </c:pt>
                <c:pt idx="7249">
                  <c:v>40906.38888888892</c:v>
                </c:pt>
                <c:pt idx="7250">
                  <c:v>40906.402777777781</c:v>
                </c:pt>
                <c:pt idx="7251">
                  <c:v>40906.416666666664</c:v>
                </c:pt>
                <c:pt idx="7252">
                  <c:v>40906.430555555562</c:v>
                </c:pt>
                <c:pt idx="7253">
                  <c:v>40906.444444444467</c:v>
                </c:pt>
                <c:pt idx="7254">
                  <c:v>40906.458333333343</c:v>
                </c:pt>
                <c:pt idx="7255">
                  <c:v>40906.472222222219</c:v>
                </c:pt>
                <c:pt idx="7256">
                  <c:v>40906.486111111109</c:v>
                </c:pt>
                <c:pt idx="7257">
                  <c:v>40906.5</c:v>
                </c:pt>
                <c:pt idx="7258">
                  <c:v>40906.513888888891</c:v>
                </c:pt>
                <c:pt idx="7259">
                  <c:v>40906.527777777774</c:v>
                </c:pt>
                <c:pt idx="7260">
                  <c:v>40906.541666666642</c:v>
                </c:pt>
                <c:pt idx="7261">
                  <c:v>40906.555555555562</c:v>
                </c:pt>
                <c:pt idx="7262">
                  <c:v>40906.569444444445</c:v>
                </c:pt>
                <c:pt idx="7263">
                  <c:v>40906.583333333336</c:v>
                </c:pt>
                <c:pt idx="7264">
                  <c:v>40906.597222222204</c:v>
                </c:pt>
                <c:pt idx="7265">
                  <c:v>40906.611111111088</c:v>
                </c:pt>
                <c:pt idx="7266">
                  <c:v>40906.624999999993</c:v>
                </c:pt>
                <c:pt idx="7267">
                  <c:v>40906.638888888891</c:v>
                </c:pt>
                <c:pt idx="7268">
                  <c:v>40906.652777777781</c:v>
                </c:pt>
                <c:pt idx="7269">
                  <c:v>40906.666666666642</c:v>
                </c:pt>
                <c:pt idx="7270">
                  <c:v>40906.680555555562</c:v>
                </c:pt>
                <c:pt idx="7271">
                  <c:v>40906.694444444445</c:v>
                </c:pt>
                <c:pt idx="7272">
                  <c:v>40906.708333333336</c:v>
                </c:pt>
                <c:pt idx="7273">
                  <c:v>40906.722222222204</c:v>
                </c:pt>
                <c:pt idx="7274">
                  <c:v>40906.736111111088</c:v>
                </c:pt>
                <c:pt idx="7275">
                  <c:v>40906.75</c:v>
                </c:pt>
                <c:pt idx="7276">
                  <c:v>40906.763888888876</c:v>
                </c:pt>
                <c:pt idx="7277">
                  <c:v>40906.777777777774</c:v>
                </c:pt>
                <c:pt idx="7278">
                  <c:v>40906.791666666621</c:v>
                </c:pt>
                <c:pt idx="7279">
                  <c:v>40906.805555555562</c:v>
                </c:pt>
                <c:pt idx="7280">
                  <c:v>40906.819444444467</c:v>
                </c:pt>
                <c:pt idx="7281">
                  <c:v>40906.833333333336</c:v>
                </c:pt>
                <c:pt idx="7282">
                  <c:v>40906.847222222219</c:v>
                </c:pt>
                <c:pt idx="7283">
                  <c:v>40906.861111111088</c:v>
                </c:pt>
                <c:pt idx="7284">
                  <c:v>40906.875</c:v>
                </c:pt>
                <c:pt idx="7285">
                  <c:v>40906.88888888892</c:v>
                </c:pt>
                <c:pt idx="7286">
                  <c:v>40906.902777777781</c:v>
                </c:pt>
                <c:pt idx="7287">
                  <c:v>40906.916666666664</c:v>
                </c:pt>
                <c:pt idx="7288">
                  <c:v>40906.930555555562</c:v>
                </c:pt>
                <c:pt idx="7289">
                  <c:v>40906.944444444467</c:v>
                </c:pt>
                <c:pt idx="7290">
                  <c:v>40906.958333333343</c:v>
                </c:pt>
                <c:pt idx="7291">
                  <c:v>40906.972222222219</c:v>
                </c:pt>
                <c:pt idx="7292">
                  <c:v>40906.986111111109</c:v>
                </c:pt>
                <c:pt idx="7293">
                  <c:v>40907</c:v>
                </c:pt>
                <c:pt idx="7294">
                  <c:v>40907.013888888891</c:v>
                </c:pt>
                <c:pt idx="7295">
                  <c:v>40907.027777777774</c:v>
                </c:pt>
                <c:pt idx="7296">
                  <c:v>40907.041666666642</c:v>
                </c:pt>
                <c:pt idx="7297">
                  <c:v>40907.055555555562</c:v>
                </c:pt>
                <c:pt idx="7298">
                  <c:v>40907.069444444445</c:v>
                </c:pt>
                <c:pt idx="7299">
                  <c:v>40907.083333333336</c:v>
                </c:pt>
                <c:pt idx="7300">
                  <c:v>40907.097222222204</c:v>
                </c:pt>
                <c:pt idx="7301">
                  <c:v>40907.111111111088</c:v>
                </c:pt>
                <c:pt idx="7302">
                  <c:v>40907.124999999993</c:v>
                </c:pt>
                <c:pt idx="7303">
                  <c:v>40907.138888888891</c:v>
                </c:pt>
                <c:pt idx="7304">
                  <c:v>40907.152777777781</c:v>
                </c:pt>
                <c:pt idx="7305">
                  <c:v>40907.166666666642</c:v>
                </c:pt>
                <c:pt idx="7306">
                  <c:v>40907.180555555562</c:v>
                </c:pt>
                <c:pt idx="7307">
                  <c:v>40907.194444444445</c:v>
                </c:pt>
                <c:pt idx="7308">
                  <c:v>40907.208333333336</c:v>
                </c:pt>
                <c:pt idx="7309">
                  <c:v>40907.222222222204</c:v>
                </c:pt>
                <c:pt idx="7310">
                  <c:v>40907.236111111088</c:v>
                </c:pt>
                <c:pt idx="7311">
                  <c:v>40907.25</c:v>
                </c:pt>
                <c:pt idx="7312">
                  <c:v>40907.263888888876</c:v>
                </c:pt>
                <c:pt idx="7313">
                  <c:v>40907.277777777774</c:v>
                </c:pt>
                <c:pt idx="7314">
                  <c:v>40907.291666666621</c:v>
                </c:pt>
                <c:pt idx="7315">
                  <c:v>40907.305555555562</c:v>
                </c:pt>
                <c:pt idx="7316">
                  <c:v>40907.319444444467</c:v>
                </c:pt>
                <c:pt idx="7317">
                  <c:v>40907.333333333336</c:v>
                </c:pt>
                <c:pt idx="7318">
                  <c:v>40907.347222222219</c:v>
                </c:pt>
                <c:pt idx="7319">
                  <c:v>40907.361111111088</c:v>
                </c:pt>
                <c:pt idx="7320">
                  <c:v>40907.375</c:v>
                </c:pt>
                <c:pt idx="7321">
                  <c:v>40907.38888888892</c:v>
                </c:pt>
                <c:pt idx="7322">
                  <c:v>40907.402777777781</c:v>
                </c:pt>
                <c:pt idx="7323">
                  <c:v>40907.416666666664</c:v>
                </c:pt>
                <c:pt idx="7324">
                  <c:v>40907.430555555562</c:v>
                </c:pt>
                <c:pt idx="7325">
                  <c:v>40907.444444444467</c:v>
                </c:pt>
                <c:pt idx="7326">
                  <c:v>40907.458333333343</c:v>
                </c:pt>
                <c:pt idx="7327">
                  <c:v>40907.472222222219</c:v>
                </c:pt>
                <c:pt idx="7328">
                  <c:v>40907.486111111109</c:v>
                </c:pt>
                <c:pt idx="7329">
                  <c:v>40907.5</c:v>
                </c:pt>
                <c:pt idx="7330">
                  <c:v>40907.513888888891</c:v>
                </c:pt>
                <c:pt idx="7331">
                  <c:v>40907.527777777774</c:v>
                </c:pt>
                <c:pt idx="7332">
                  <c:v>40907.541666666642</c:v>
                </c:pt>
                <c:pt idx="7333">
                  <c:v>40907.555555555562</c:v>
                </c:pt>
                <c:pt idx="7334">
                  <c:v>40907.569444444445</c:v>
                </c:pt>
                <c:pt idx="7335">
                  <c:v>40907.583333333336</c:v>
                </c:pt>
                <c:pt idx="7336">
                  <c:v>40907.597222222204</c:v>
                </c:pt>
                <c:pt idx="7337">
                  <c:v>40907.611111111088</c:v>
                </c:pt>
                <c:pt idx="7338">
                  <c:v>40907.624999999993</c:v>
                </c:pt>
                <c:pt idx="7339">
                  <c:v>40907.638888888891</c:v>
                </c:pt>
                <c:pt idx="7340">
                  <c:v>40907.652777777781</c:v>
                </c:pt>
                <c:pt idx="7341">
                  <c:v>40907.666666666642</c:v>
                </c:pt>
                <c:pt idx="7342">
                  <c:v>40907.680555555562</c:v>
                </c:pt>
                <c:pt idx="7343">
                  <c:v>40907.694444444445</c:v>
                </c:pt>
                <c:pt idx="7344">
                  <c:v>40907.708333333336</c:v>
                </c:pt>
                <c:pt idx="7345">
                  <c:v>40907.722222222204</c:v>
                </c:pt>
                <c:pt idx="7346">
                  <c:v>40907.736111111088</c:v>
                </c:pt>
                <c:pt idx="7347">
                  <c:v>40907.75</c:v>
                </c:pt>
                <c:pt idx="7348">
                  <c:v>40907.763888888876</c:v>
                </c:pt>
                <c:pt idx="7349">
                  <c:v>40907.777777777774</c:v>
                </c:pt>
                <c:pt idx="7350">
                  <c:v>40907.791666666621</c:v>
                </c:pt>
                <c:pt idx="7351">
                  <c:v>40907.805555555562</c:v>
                </c:pt>
                <c:pt idx="7352">
                  <c:v>40907.819444444467</c:v>
                </c:pt>
                <c:pt idx="7353">
                  <c:v>40907.833333333336</c:v>
                </c:pt>
                <c:pt idx="7354">
                  <c:v>40907.847222222219</c:v>
                </c:pt>
                <c:pt idx="7355">
                  <c:v>40907.861111111088</c:v>
                </c:pt>
                <c:pt idx="7356">
                  <c:v>40907.875</c:v>
                </c:pt>
                <c:pt idx="7357">
                  <c:v>40907.88888888892</c:v>
                </c:pt>
                <c:pt idx="7358">
                  <c:v>40907.902777777781</c:v>
                </c:pt>
                <c:pt idx="7359">
                  <c:v>40907.916666666664</c:v>
                </c:pt>
                <c:pt idx="7360">
                  <c:v>40907.930555555562</c:v>
                </c:pt>
                <c:pt idx="7361">
                  <c:v>40907.944444444467</c:v>
                </c:pt>
                <c:pt idx="7362">
                  <c:v>40907.958333333343</c:v>
                </c:pt>
                <c:pt idx="7363">
                  <c:v>40907.972222222219</c:v>
                </c:pt>
                <c:pt idx="7364">
                  <c:v>40907.986111111109</c:v>
                </c:pt>
                <c:pt idx="7365">
                  <c:v>40908</c:v>
                </c:pt>
                <c:pt idx="7366">
                  <c:v>40908.013888888891</c:v>
                </c:pt>
                <c:pt idx="7367">
                  <c:v>40908.027777777774</c:v>
                </c:pt>
                <c:pt idx="7368">
                  <c:v>40908.041666666642</c:v>
                </c:pt>
                <c:pt idx="7369">
                  <c:v>40908.055555555562</c:v>
                </c:pt>
                <c:pt idx="7370">
                  <c:v>40908.069444444445</c:v>
                </c:pt>
                <c:pt idx="7371">
                  <c:v>40908.083333333336</c:v>
                </c:pt>
                <c:pt idx="7372">
                  <c:v>40908.097222222204</c:v>
                </c:pt>
                <c:pt idx="7373">
                  <c:v>40908.111111111088</c:v>
                </c:pt>
                <c:pt idx="7374">
                  <c:v>40908.124999999993</c:v>
                </c:pt>
                <c:pt idx="7375">
                  <c:v>40908.138888888891</c:v>
                </c:pt>
                <c:pt idx="7376">
                  <c:v>40908.152777777781</c:v>
                </c:pt>
                <c:pt idx="7377">
                  <c:v>40908.166666666642</c:v>
                </c:pt>
                <c:pt idx="7378">
                  <c:v>40908.180555555562</c:v>
                </c:pt>
                <c:pt idx="7379">
                  <c:v>40908.194444444445</c:v>
                </c:pt>
                <c:pt idx="7380">
                  <c:v>40908.208333333336</c:v>
                </c:pt>
                <c:pt idx="7381">
                  <c:v>40908.222222222204</c:v>
                </c:pt>
                <c:pt idx="7382">
                  <c:v>40908.236111111088</c:v>
                </c:pt>
                <c:pt idx="7383">
                  <c:v>40908.25</c:v>
                </c:pt>
                <c:pt idx="7384">
                  <c:v>40908.263888888876</c:v>
                </c:pt>
                <c:pt idx="7385">
                  <c:v>40908.277777777774</c:v>
                </c:pt>
                <c:pt idx="7386">
                  <c:v>40908.291666666621</c:v>
                </c:pt>
                <c:pt idx="7387">
                  <c:v>40908.305555555562</c:v>
                </c:pt>
                <c:pt idx="7388">
                  <c:v>40908.319444444467</c:v>
                </c:pt>
                <c:pt idx="7389">
                  <c:v>40908.333333333336</c:v>
                </c:pt>
                <c:pt idx="7390">
                  <c:v>40908.347222222219</c:v>
                </c:pt>
                <c:pt idx="7391">
                  <c:v>40908.361111111088</c:v>
                </c:pt>
                <c:pt idx="7392">
                  <c:v>40908.375</c:v>
                </c:pt>
                <c:pt idx="7393">
                  <c:v>40908.38888888892</c:v>
                </c:pt>
                <c:pt idx="7394">
                  <c:v>40908.402777777781</c:v>
                </c:pt>
                <c:pt idx="7395">
                  <c:v>40908.416666666664</c:v>
                </c:pt>
                <c:pt idx="7396">
                  <c:v>40908.430555555562</c:v>
                </c:pt>
                <c:pt idx="7397">
                  <c:v>40908.444444444467</c:v>
                </c:pt>
                <c:pt idx="7398">
                  <c:v>40908.458333333343</c:v>
                </c:pt>
                <c:pt idx="7399">
                  <c:v>40908.472222222219</c:v>
                </c:pt>
                <c:pt idx="7400">
                  <c:v>40908.486111111109</c:v>
                </c:pt>
                <c:pt idx="7401">
                  <c:v>40908.5</c:v>
                </c:pt>
                <c:pt idx="7402">
                  <c:v>40908.513888888891</c:v>
                </c:pt>
                <c:pt idx="7403">
                  <c:v>40908.527777777774</c:v>
                </c:pt>
                <c:pt idx="7404">
                  <c:v>40908.541666666642</c:v>
                </c:pt>
                <c:pt idx="7405">
                  <c:v>40908.555555555562</c:v>
                </c:pt>
                <c:pt idx="7406">
                  <c:v>40908.569444444445</c:v>
                </c:pt>
                <c:pt idx="7407">
                  <c:v>40908.583333333336</c:v>
                </c:pt>
                <c:pt idx="7408">
                  <c:v>40908.597222222204</c:v>
                </c:pt>
                <c:pt idx="7409">
                  <c:v>40908.611111111088</c:v>
                </c:pt>
                <c:pt idx="7410">
                  <c:v>40908.624999999993</c:v>
                </c:pt>
                <c:pt idx="7411">
                  <c:v>40908.638888888891</c:v>
                </c:pt>
                <c:pt idx="7412">
                  <c:v>40908.652777777781</c:v>
                </c:pt>
                <c:pt idx="7413">
                  <c:v>40908.666666666642</c:v>
                </c:pt>
                <c:pt idx="7414">
                  <c:v>40908.680555555562</c:v>
                </c:pt>
                <c:pt idx="7415">
                  <c:v>40908.694444444445</c:v>
                </c:pt>
                <c:pt idx="7416">
                  <c:v>40908.708333333336</c:v>
                </c:pt>
                <c:pt idx="7417">
                  <c:v>40908.722222222204</c:v>
                </c:pt>
                <c:pt idx="7418">
                  <c:v>40908.736111111088</c:v>
                </c:pt>
                <c:pt idx="7419">
                  <c:v>40908.75</c:v>
                </c:pt>
                <c:pt idx="7420">
                  <c:v>40908.763888888876</c:v>
                </c:pt>
                <c:pt idx="7421">
                  <c:v>40908.777777777774</c:v>
                </c:pt>
                <c:pt idx="7422">
                  <c:v>40908.791666666621</c:v>
                </c:pt>
                <c:pt idx="7423">
                  <c:v>40908.805555555562</c:v>
                </c:pt>
                <c:pt idx="7424">
                  <c:v>40908.819444444467</c:v>
                </c:pt>
                <c:pt idx="7425">
                  <c:v>40908.833333333336</c:v>
                </c:pt>
                <c:pt idx="7426">
                  <c:v>40908.847222222219</c:v>
                </c:pt>
                <c:pt idx="7427">
                  <c:v>40908.861111111088</c:v>
                </c:pt>
                <c:pt idx="7428">
                  <c:v>40908.875</c:v>
                </c:pt>
                <c:pt idx="7429">
                  <c:v>40908.88888888892</c:v>
                </c:pt>
                <c:pt idx="7430">
                  <c:v>40908.902777777781</c:v>
                </c:pt>
                <c:pt idx="7431">
                  <c:v>40908.916666666664</c:v>
                </c:pt>
                <c:pt idx="7432">
                  <c:v>40908.930555555562</c:v>
                </c:pt>
                <c:pt idx="7433">
                  <c:v>40908.944444444467</c:v>
                </c:pt>
                <c:pt idx="7434">
                  <c:v>40908.958333333343</c:v>
                </c:pt>
                <c:pt idx="7435">
                  <c:v>40908.972222222219</c:v>
                </c:pt>
                <c:pt idx="7436">
                  <c:v>40908.986111111109</c:v>
                </c:pt>
                <c:pt idx="7437">
                  <c:v>40909</c:v>
                </c:pt>
                <c:pt idx="7438">
                  <c:v>40909.013888888891</c:v>
                </c:pt>
                <c:pt idx="7439">
                  <c:v>40909.027777777774</c:v>
                </c:pt>
                <c:pt idx="7440">
                  <c:v>40909.041666666642</c:v>
                </c:pt>
                <c:pt idx="7441">
                  <c:v>40909.055555555562</c:v>
                </c:pt>
                <c:pt idx="7442">
                  <c:v>40909.069444444445</c:v>
                </c:pt>
                <c:pt idx="7443">
                  <c:v>40909.083333333336</c:v>
                </c:pt>
                <c:pt idx="7444">
                  <c:v>40909.097222222204</c:v>
                </c:pt>
                <c:pt idx="7445">
                  <c:v>40909.111111111088</c:v>
                </c:pt>
                <c:pt idx="7446">
                  <c:v>40909.124999999993</c:v>
                </c:pt>
                <c:pt idx="7447">
                  <c:v>40909.138888888891</c:v>
                </c:pt>
                <c:pt idx="7448">
                  <c:v>40909.152777777781</c:v>
                </c:pt>
                <c:pt idx="7449">
                  <c:v>40909.166666666642</c:v>
                </c:pt>
                <c:pt idx="7450">
                  <c:v>40909.180555555562</c:v>
                </c:pt>
                <c:pt idx="7451">
                  <c:v>40909.194444444445</c:v>
                </c:pt>
                <c:pt idx="7452">
                  <c:v>40909.208333333336</c:v>
                </c:pt>
                <c:pt idx="7453">
                  <c:v>40909.222222222204</c:v>
                </c:pt>
                <c:pt idx="7454">
                  <c:v>40909.236111111088</c:v>
                </c:pt>
                <c:pt idx="7455">
                  <c:v>40909.25</c:v>
                </c:pt>
                <c:pt idx="7456">
                  <c:v>40909.263888888876</c:v>
                </c:pt>
                <c:pt idx="7457">
                  <c:v>40909.277777777774</c:v>
                </c:pt>
                <c:pt idx="7458">
                  <c:v>40909.291666666621</c:v>
                </c:pt>
                <c:pt idx="7459">
                  <c:v>40909.305555555562</c:v>
                </c:pt>
                <c:pt idx="7460">
                  <c:v>40909.319444444467</c:v>
                </c:pt>
                <c:pt idx="7461">
                  <c:v>40909.333333333336</c:v>
                </c:pt>
                <c:pt idx="7462">
                  <c:v>40909.347222222219</c:v>
                </c:pt>
                <c:pt idx="7463">
                  <c:v>40909.361111111088</c:v>
                </c:pt>
                <c:pt idx="7464">
                  <c:v>40909.375</c:v>
                </c:pt>
                <c:pt idx="7465">
                  <c:v>40909.38888888892</c:v>
                </c:pt>
                <c:pt idx="7466">
                  <c:v>40909.402777777781</c:v>
                </c:pt>
                <c:pt idx="7467">
                  <c:v>40909.416666666664</c:v>
                </c:pt>
                <c:pt idx="7468">
                  <c:v>40909.430555555562</c:v>
                </c:pt>
                <c:pt idx="7469">
                  <c:v>40909.444444444467</c:v>
                </c:pt>
                <c:pt idx="7470">
                  <c:v>40909.458333333343</c:v>
                </c:pt>
                <c:pt idx="7471">
                  <c:v>40909.472222222219</c:v>
                </c:pt>
                <c:pt idx="7472">
                  <c:v>40909.486111111109</c:v>
                </c:pt>
                <c:pt idx="7473">
                  <c:v>40909.5</c:v>
                </c:pt>
                <c:pt idx="7474">
                  <c:v>40909.513888888891</c:v>
                </c:pt>
                <c:pt idx="7475">
                  <c:v>40909.527777777774</c:v>
                </c:pt>
                <c:pt idx="7476">
                  <c:v>40909.541666666642</c:v>
                </c:pt>
                <c:pt idx="7477">
                  <c:v>40909.555555555562</c:v>
                </c:pt>
                <c:pt idx="7478">
                  <c:v>40909.569444444445</c:v>
                </c:pt>
                <c:pt idx="7479">
                  <c:v>40909.583333333336</c:v>
                </c:pt>
                <c:pt idx="7480">
                  <c:v>40909.597222222204</c:v>
                </c:pt>
                <c:pt idx="7481">
                  <c:v>40909.611111111088</c:v>
                </c:pt>
                <c:pt idx="7482">
                  <c:v>40909.624999999993</c:v>
                </c:pt>
                <c:pt idx="7483">
                  <c:v>40909.638888888891</c:v>
                </c:pt>
                <c:pt idx="7484">
                  <c:v>40909.652777777781</c:v>
                </c:pt>
                <c:pt idx="7485">
                  <c:v>40909.666666666642</c:v>
                </c:pt>
                <c:pt idx="7486">
                  <c:v>40909.680555555562</c:v>
                </c:pt>
                <c:pt idx="7487">
                  <c:v>40909.694444444445</c:v>
                </c:pt>
                <c:pt idx="7488">
                  <c:v>40909.708333333336</c:v>
                </c:pt>
                <c:pt idx="7489">
                  <c:v>40909.722222222204</c:v>
                </c:pt>
                <c:pt idx="7490">
                  <c:v>40909.736111111088</c:v>
                </c:pt>
                <c:pt idx="7491">
                  <c:v>40909.75</c:v>
                </c:pt>
                <c:pt idx="7492">
                  <c:v>40909.763888888876</c:v>
                </c:pt>
                <c:pt idx="7493">
                  <c:v>40909.777777777774</c:v>
                </c:pt>
                <c:pt idx="7494">
                  <c:v>40909.791666666621</c:v>
                </c:pt>
                <c:pt idx="7495">
                  <c:v>40909.805555555562</c:v>
                </c:pt>
                <c:pt idx="7496">
                  <c:v>40909.819444444467</c:v>
                </c:pt>
                <c:pt idx="7497">
                  <c:v>40909.833333333336</c:v>
                </c:pt>
                <c:pt idx="7498">
                  <c:v>40909.847222222219</c:v>
                </c:pt>
                <c:pt idx="7499">
                  <c:v>40909.861111111088</c:v>
                </c:pt>
                <c:pt idx="7500">
                  <c:v>40909.875</c:v>
                </c:pt>
                <c:pt idx="7501">
                  <c:v>40909.88888888892</c:v>
                </c:pt>
                <c:pt idx="7502">
                  <c:v>40909.902777777781</c:v>
                </c:pt>
                <c:pt idx="7503">
                  <c:v>40909.916666666664</c:v>
                </c:pt>
                <c:pt idx="7504">
                  <c:v>40909.930555555562</c:v>
                </c:pt>
                <c:pt idx="7505">
                  <c:v>40909.944444444467</c:v>
                </c:pt>
                <c:pt idx="7506">
                  <c:v>40909.958333333343</c:v>
                </c:pt>
                <c:pt idx="7507">
                  <c:v>40909.972222222219</c:v>
                </c:pt>
                <c:pt idx="7508">
                  <c:v>40909.986111111109</c:v>
                </c:pt>
                <c:pt idx="7509">
                  <c:v>40910</c:v>
                </c:pt>
                <c:pt idx="7510">
                  <c:v>40910.013888888891</c:v>
                </c:pt>
                <c:pt idx="7511">
                  <c:v>40910.027777777774</c:v>
                </c:pt>
                <c:pt idx="7512">
                  <c:v>40910.041666666642</c:v>
                </c:pt>
                <c:pt idx="7513">
                  <c:v>40910.055555555562</c:v>
                </c:pt>
                <c:pt idx="7514">
                  <c:v>40910.069444444445</c:v>
                </c:pt>
                <c:pt idx="7515">
                  <c:v>40910.083333333336</c:v>
                </c:pt>
                <c:pt idx="7516">
                  <c:v>40910.097222222204</c:v>
                </c:pt>
                <c:pt idx="7517">
                  <c:v>40910.111111111088</c:v>
                </c:pt>
                <c:pt idx="7518">
                  <c:v>40910.124999999993</c:v>
                </c:pt>
                <c:pt idx="7519">
                  <c:v>40910.138888888891</c:v>
                </c:pt>
                <c:pt idx="7520">
                  <c:v>40910.152777777781</c:v>
                </c:pt>
                <c:pt idx="7521">
                  <c:v>40910.166666666642</c:v>
                </c:pt>
                <c:pt idx="7522">
                  <c:v>40910.180555555562</c:v>
                </c:pt>
                <c:pt idx="7523">
                  <c:v>40910.194444444445</c:v>
                </c:pt>
                <c:pt idx="7524">
                  <c:v>40910.208333333336</c:v>
                </c:pt>
                <c:pt idx="7525">
                  <c:v>40910.222222222204</c:v>
                </c:pt>
                <c:pt idx="7526">
                  <c:v>40910.236111111088</c:v>
                </c:pt>
                <c:pt idx="7527">
                  <c:v>40910.25</c:v>
                </c:pt>
                <c:pt idx="7528">
                  <c:v>40910.263888888876</c:v>
                </c:pt>
                <c:pt idx="7529">
                  <c:v>40910.277777777774</c:v>
                </c:pt>
                <c:pt idx="7530">
                  <c:v>40910.291666666621</c:v>
                </c:pt>
                <c:pt idx="7531">
                  <c:v>40910.305555555562</c:v>
                </c:pt>
                <c:pt idx="7532">
                  <c:v>40910.319444444467</c:v>
                </c:pt>
                <c:pt idx="7533">
                  <c:v>40910.333333333336</c:v>
                </c:pt>
                <c:pt idx="7534">
                  <c:v>40910.347222222219</c:v>
                </c:pt>
                <c:pt idx="7535">
                  <c:v>40910.361111111088</c:v>
                </c:pt>
                <c:pt idx="7536">
                  <c:v>40910.375</c:v>
                </c:pt>
                <c:pt idx="7537">
                  <c:v>40910.38888888892</c:v>
                </c:pt>
                <c:pt idx="7538">
                  <c:v>40910.402777777781</c:v>
                </c:pt>
                <c:pt idx="7539">
                  <c:v>40910.416666666664</c:v>
                </c:pt>
                <c:pt idx="7540">
                  <c:v>40910.430555555562</c:v>
                </c:pt>
                <c:pt idx="7541">
                  <c:v>40910.444444444467</c:v>
                </c:pt>
                <c:pt idx="7542">
                  <c:v>40910.458333333343</c:v>
                </c:pt>
                <c:pt idx="7543">
                  <c:v>40910.472222222219</c:v>
                </c:pt>
                <c:pt idx="7544">
                  <c:v>40910.486111111109</c:v>
                </c:pt>
                <c:pt idx="7545">
                  <c:v>40910.5</c:v>
                </c:pt>
                <c:pt idx="7546">
                  <c:v>40910.513888888891</c:v>
                </c:pt>
                <c:pt idx="7547">
                  <c:v>40910.527777777774</c:v>
                </c:pt>
                <c:pt idx="7548">
                  <c:v>40910.541666666642</c:v>
                </c:pt>
                <c:pt idx="7549">
                  <c:v>40910.555555555562</c:v>
                </c:pt>
                <c:pt idx="7550">
                  <c:v>40910.569444444445</c:v>
                </c:pt>
                <c:pt idx="7551">
                  <c:v>40910.583333333336</c:v>
                </c:pt>
                <c:pt idx="7552">
                  <c:v>40910.597222222204</c:v>
                </c:pt>
                <c:pt idx="7553">
                  <c:v>40910.611111111088</c:v>
                </c:pt>
                <c:pt idx="7554">
                  <c:v>40910.624999999993</c:v>
                </c:pt>
                <c:pt idx="7555">
                  <c:v>40910.638888888891</c:v>
                </c:pt>
                <c:pt idx="7556">
                  <c:v>40910.652777777781</c:v>
                </c:pt>
                <c:pt idx="7557">
                  <c:v>40910.666666666642</c:v>
                </c:pt>
                <c:pt idx="7558">
                  <c:v>40910.680555555562</c:v>
                </c:pt>
                <c:pt idx="7559">
                  <c:v>40910.694444444445</c:v>
                </c:pt>
                <c:pt idx="7560">
                  <c:v>40910.708333333336</c:v>
                </c:pt>
                <c:pt idx="7561">
                  <c:v>40910.722222222204</c:v>
                </c:pt>
                <c:pt idx="7562">
                  <c:v>40910.736111111088</c:v>
                </c:pt>
                <c:pt idx="7563">
                  <c:v>40910.75</c:v>
                </c:pt>
                <c:pt idx="7564">
                  <c:v>40910.763888888876</c:v>
                </c:pt>
                <c:pt idx="7565">
                  <c:v>40910.777777777774</c:v>
                </c:pt>
                <c:pt idx="7566">
                  <c:v>40910.791666666621</c:v>
                </c:pt>
                <c:pt idx="7567">
                  <c:v>40910.805555555562</c:v>
                </c:pt>
                <c:pt idx="7568">
                  <c:v>40910.819444444467</c:v>
                </c:pt>
                <c:pt idx="7569">
                  <c:v>40910.833333333336</c:v>
                </c:pt>
                <c:pt idx="7570">
                  <c:v>40910.847222222219</c:v>
                </c:pt>
                <c:pt idx="7571">
                  <c:v>40910.861111111088</c:v>
                </c:pt>
                <c:pt idx="7572">
                  <c:v>40910.875</c:v>
                </c:pt>
                <c:pt idx="7573">
                  <c:v>40910.88888888892</c:v>
                </c:pt>
                <c:pt idx="7574">
                  <c:v>40910.902777777781</c:v>
                </c:pt>
                <c:pt idx="7575">
                  <c:v>40910.916666666664</c:v>
                </c:pt>
                <c:pt idx="7576">
                  <c:v>40910.930555555562</c:v>
                </c:pt>
                <c:pt idx="7577">
                  <c:v>40910.944444444467</c:v>
                </c:pt>
                <c:pt idx="7578">
                  <c:v>40910.958333333343</c:v>
                </c:pt>
                <c:pt idx="7579">
                  <c:v>40910.972222222219</c:v>
                </c:pt>
                <c:pt idx="7580">
                  <c:v>40910.986111111109</c:v>
                </c:pt>
                <c:pt idx="7581">
                  <c:v>40911</c:v>
                </c:pt>
                <c:pt idx="7582">
                  <c:v>40911.013888888891</c:v>
                </c:pt>
                <c:pt idx="7583">
                  <c:v>40911.027777777774</c:v>
                </c:pt>
                <c:pt idx="7584">
                  <c:v>40911.041666666642</c:v>
                </c:pt>
                <c:pt idx="7585">
                  <c:v>40911.055555555562</c:v>
                </c:pt>
                <c:pt idx="7586">
                  <c:v>40911.069444444445</c:v>
                </c:pt>
                <c:pt idx="7587">
                  <c:v>40911.083333333336</c:v>
                </c:pt>
                <c:pt idx="7588">
                  <c:v>40911.097222222204</c:v>
                </c:pt>
                <c:pt idx="7589">
                  <c:v>40911.111111111088</c:v>
                </c:pt>
                <c:pt idx="7590">
                  <c:v>40911.124999999993</c:v>
                </c:pt>
                <c:pt idx="7591">
                  <c:v>40911.138888888891</c:v>
                </c:pt>
                <c:pt idx="7592">
                  <c:v>40911.152777777781</c:v>
                </c:pt>
                <c:pt idx="7593">
                  <c:v>40911.166666666642</c:v>
                </c:pt>
                <c:pt idx="7594">
                  <c:v>40911.180555555562</c:v>
                </c:pt>
                <c:pt idx="7595">
                  <c:v>40911.194444444445</c:v>
                </c:pt>
                <c:pt idx="7596">
                  <c:v>40911.208333333336</c:v>
                </c:pt>
                <c:pt idx="7597">
                  <c:v>40911.222222222204</c:v>
                </c:pt>
                <c:pt idx="7598">
                  <c:v>40911.236111111088</c:v>
                </c:pt>
                <c:pt idx="7599">
                  <c:v>40911.25</c:v>
                </c:pt>
                <c:pt idx="7600">
                  <c:v>40911.263888888876</c:v>
                </c:pt>
                <c:pt idx="7601">
                  <c:v>40911.277777777774</c:v>
                </c:pt>
                <c:pt idx="7602">
                  <c:v>40911.291666666621</c:v>
                </c:pt>
                <c:pt idx="7603">
                  <c:v>40911.305555555562</c:v>
                </c:pt>
                <c:pt idx="7604">
                  <c:v>40911.319444444467</c:v>
                </c:pt>
                <c:pt idx="7605">
                  <c:v>40911.333333333336</c:v>
                </c:pt>
                <c:pt idx="7606">
                  <c:v>40911.347222222219</c:v>
                </c:pt>
                <c:pt idx="7607">
                  <c:v>40911.361111111088</c:v>
                </c:pt>
                <c:pt idx="7608">
                  <c:v>40911.375</c:v>
                </c:pt>
                <c:pt idx="7609">
                  <c:v>40911.38888888892</c:v>
                </c:pt>
                <c:pt idx="7610">
                  <c:v>40911.402777777781</c:v>
                </c:pt>
                <c:pt idx="7611">
                  <c:v>40911.416666666664</c:v>
                </c:pt>
                <c:pt idx="7612">
                  <c:v>40911.430555555562</c:v>
                </c:pt>
                <c:pt idx="7613">
                  <c:v>40911.444444444467</c:v>
                </c:pt>
                <c:pt idx="7614">
                  <c:v>40911.458333333343</c:v>
                </c:pt>
                <c:pt idx="7615">
                  <c:v>40911.472222222219</c:v>
                </c:pt>
                <c:pt idx="7616">
                  <c:v>40911.486111111109</c:v>
                </c:pt>
                <c:pt idx="7617">
                  <c:v>40911.5</c:v>
                </c:pt>
                <c:pt idx="7618">
                  <c:v>40911.513888888891</c:v>
                </c:pt>
                <c:pt idx="7619">
                  <c:v>40911.527777777774</c:v>
                </c:pt>
                <c:pt idx="7620">
                  <c:v>40911.541666666642</c:v>
                </c:pt>
                <c:pt idx="7621">
                  <c:v>40911.555555555562</c:v>
                </c:pt>
                <c:pt idx="7622">
                  <c:v>40911.569444444445</c:v>
                </c:pt>
                <c:pt idx="7623">
                  <c:v>40911.583333333336</c:v>
                </c:pt>
                <c:pt idx="7624">
                  <c:v>40911.597222222204</c:v>
                </c:pt>
                <c:pt idx="7625">
                  <c:v>40911.611111111088</c:v>
                </c:pt>
                <c:pt idx="7626">
                  <c:v>40911.624999999993</c:v>
                </c:pt>
                <c:pt idx="7627">
                  <c:v>40911.638888888891</c:v>
                </c:pt>
                <c:pt idx="7628">
                  <c:v>40911.652777777781</c:v>
                </c:pt>
                <c:pt idx="7629">
                  <c:v>40911.666666666642</c:v>
                </c:pt>
                <c:pt idx="7630">
                  <c:v>40911.680555555562</c:v>
                </c:pt>
                <c:pt idx="7631">
                  <c:v>40911.694444444445</c:v>
                </c:pt>
                <c:pt idx="7632">
                  <c:v>40911.708333333336</c:v>
                </c:pt>
                <c:pt idx="7633">
                  <c:v>40911.722222222204</c:v>
                </c:pt>
                <c:pt idx="7634">
                  <c:v>40911.736111111088</c:v>
                </c:pt>
                <c:pt idx="7635">
                  <c:v>40911.75</c:v>
                </c:pt>
                <c:pt idx="7636">
                  <c:v>40911.763888888876</c:v>
                </c:pt>
                <c:pt idx="7637">
                  <c:v>40911.777777777774</c:v>
                </c:pt>
                <c:pt idx="7638">
                  <c:v>40911.791666666621</c:v>
                </c:pt>
                <c:pt idx="7639">
                  <c:v>40911.805555555562</c:v>
                </c:pt>
                <c:pt idx="7640">
                  <c:v>40911.819444444467</c:v>
                </c:pt>
                <c:pt idx="7641">
                  <c:v>40911.833333333336</c:v>
                </c:pt>
                <c:pt idx="7642">
                  <c:v>40911.847222222219</c:v>
                </c:pt>
                <c:pt idx="7643">
                  <c:v>40911.861111111088</c:v>
                </c:pt>
                <c:pt idx="7644">
                  <c:v>40911.875</c:v>
                </c:pt>
                <c:pt idx="7645">
                  <c:v>40911.88888888892</c:v>
                </c:pt>
                <c:pt idx="7646">
                  <c:v>40911.902777777781</c:v>
                </c:pt>
                <c:pt idx="7647">
                  <c:v>40911.916666666664</c:v>
                </c:pt>
                <c:pt idx="7648">
                  <c:v>40911.930555555562</c:v>
                </c:pt>
                <c:pt idx="7649">
                  <c:v>40911.944444444467</c:v>
                </c:pt>
                <c:pt idx="7650">
                  <c:v>40911.958333333343</c:v>
                </c:pt>
                <c:pt idx="7651">
                  <c:v>40911.972222222219</c:v>
                </c:pt>
                <c:pt idx="7652">
                  <c:v>40911.986111111109</c:v>
                </c:pt>
                <c:pt idx="7653">
                  <c:v>40912</c:v>
                </c:pt>
                <c:pt idx="7654">
                  <c:v>40912.013888888891</c:v>
                </c:pt>
                <c:pt idx="7655">
                  <c:v>40912.027777777774</c:v>
                </c:pt>
                <c:pt idx="7656">
                  <c:v>40912.041666666642</c:v>
                </c:pt>
                <c:pt idx="7657">
                  <c:v>40912.055555555562</c:v>
                </c:pt>
                <c:pt idx="7658">
                  <c:v>40912.069444444445</c:v>
                </c:pt>
                <c:pt idx="7659">
                  <c:v>40912.083333333336</c:v>
                </c:pt>
                <c:pt idx="7660">
                  <c:v>40912.097222222204</c:v>
                </c:pt>
                <c:pt idx="7661">
                  <c:v>40912.111111111088</c:v>
                </c:pt>
                <c:pt idx="7662">
                  <c:v>40912.124999999993</c:v>
                </c:pt>
                <c:pt idx="7663">
                  <c:v>40912.138888888891</c:v>
                </c:pt>
                <c:pt idx="7664">
                  <c:v>40912.152777777781</c:v>
                </c:pt>
                <c:pt idx="7665">
                  <c:v>40912.166666666642</c:v>
                </c:pt>
                <c:pt idx="7666">
                  <c:v>40912.180555555562</c:v>
                </c:pt>
                <c:pt idx="7667">
                  <c:v>40912.194444444445</c:v>
                </c:pt>
                <c:pt idx="7668">
                  <c:v>40912.208333333336</c:v>
                </c:pt>
                <c:pt idx="7669">
                  <c:v>40912.222222222204</c:v>
                </c:pt>
                <c:pt idx="7670">
                  <c:v>40912.236111111088</c:v>
                </c:pt>
                <c:pt idx="7671">
                  <c:v>40912.25</c:v>
                </c:pt>
                <c:pt idx="7672">
                  <c:v>40912.263888888876</c:v>
                </c:pt>
                <c:pt idx="7673">
                  <c:v>40912.277777777774</c:v>
                </c:pt>
                <c:pt idx="7674">
                  <c:v>40912.291666666621</c:v>
                </c:pt>
                <c:pt idx="7675">
                  <c:v>40912.305555555562</c:v>
                </c:pt>
                <c:pt idx="7676">
                  <c:v>40912.319444444467</c:v>
                </c:pt>
                <c:pt idx="7677">
                  <c:v>40912.333333333336</c:v>
                </c:pt>
                <c:pt idx="7678">
                  <c:v>40912.347222222219</c:v>
                </c:pt>
                <c:pt idx="7679">
                  <c:v>40912.361111111088</c:v>
                </c:pt>
                <c:pt idx="7680">
                  <c:v>40912.375</c:v>
                </c:pt>
                <c:pt idx="7681">
                  <c:v>40912.38888888892</c:v>
                </c:pt>
                <c:pt idx="7682">
                  <c:v>40912.402777777781</c:v>
                </c:pt>
                <c:pt idx="7683">
                  <c:v>40912.416666666664</c:v>
                </c:pt>
                <c:pt idx="7684">
                  <c:v>40912.430555555562</c:v>
                </c:pt>
                <c:pt idx="7685">
                  <c:v>40912.444444444467</c:v>
                </c:pt>
                <c:pt idx="7686">
                  <c:v>40912.458333333343</c:v>
                </c:pt>
                <c:pt idx="7687">
                  <c:v>40912.472222222219</c:v>
                </c:pt>
                <c:pt idx="7688">
                  <c:v>40912.486111111109</c:v>
                </c:pt>
                <c:pt idx="7689">
                  <c:v>40912.5</c:v>
                </c:pt>
                <c:pt idx="7690">
                  <c:v>40912.513888888891</c:v>
                </c:pt>
                <c:pt idx="7691">
                  <c:v>40912.527777777774</c:v>
                </c:pt>
                <c:pt idx="7692">
                  <c:v>40912.541666666642</c:v>
                </c:pt>
                <c:pt idx="7693">
                  <c:v>40912.555555555562</c:v>
                </c:pt>
                <c:pt idx="7694">
                  <c:v>40912.569444444445</c:v>
                </c:pt>
                <c:pt idx="7695">
                  <c:v>40912.583333333336</c:v>
                </c:pt>
                <c:pt idx="7696">
                  <c:v>40912.597222222204</c:v>
                </c:pt>
                <c:pt idx="7697">
                  <c:v>40912.611111111088</c:v>
                </c:pt>
                <c:pt idx="7698">
                  <c:v>40912.624999999993</c:v>
                </c:pt>
                <c:pt idx="7699">
                  <c:v>40912.638888888891</c:v>
                </c:pt>
                <c:pt idx="7700">
                  <c:v>40912.652777777781</c:v>
                </c:pt>
                <c:pt idx="7701">
                  <c:v>40912.666666666642</c:v>
                </c:pt>
                <c:pt idx="7702">
                  <c:v>40912.680555555562</c:v>
                </c:pt>
                <c:pt idx="7703">
                  <c:v>40912.694444444445</c:v>
                </c:pt>
                <c:pt idx="7704">
                  <c:v>40912.708333333336</c:v>
                </c:pt>
                <c:pt idx="7705">
                  <c:v>40912.722222222204</c:v>
                </c:pt>
                <c:pt idx="7706">
                  <c:v>40912.736111111088</c:v>
                </c:pt>
                <c:pt idx="7707">
                  <c:v>40912.75</c:v>
                </c:pt>
                <c:pt idx="7708">
                  <c:v>40912.763888888876</c:v>
                </c:pt>
                <c:pt idx="7709">
                  <c:v>40912.777777777774</c:v>
                </c:pt>
                <c:pt idx="7710">
                  <c:v>40912.791666666621</c:v>
                </c:pt>
                <c:pt idx="7711">
                  <c:v>40912.805555555562</c:v>
                </c:pt>
                <c:pt idx="7712">
                  <c:v>40912.819444444467</c:v>
                </c:pt>
                <c:pt idx="7713">
                  <c:v>40912.833333333336</c:v>
                </c:pt>
                <c:pt idx="7714">
                  <c:v>40912.847222222219</c:v>
                </c:pt>
                <c:pt idx="7715">
                  <c:v>40912.861111111088</c:v>
                </c:pt>
                <c:pt idx="7716">
                  <c:v>40912.875</c:v>
                </c:pt>
                <c:pt idx="7717">
                  <c:v>40912.88888888892</c:v>
                </c:pt>
                <c:pt idx="7718">
                  <c:v>40912.902777777781</c:v>
                </c:pt>
                <c:pt idx="7719">
                  <c:v>40912.916666666664</c:v>
                </c:pt>
                <c:pt idx="7720">
                  <c:v>40912.930555555562</c:v>
                </c:pt>
                <c:pt idx="7721">
                  <c:v>40912.944444444467</c:v>
                </c:pt>
                <c:pt idx="7722">
                  <c:v>40912.958333333343</c:v>
                </c:pt>
                <c:pt idx="7723">
                  <c:v>40912.972222222219</c:v>
                </c:pt>
                <c:pt idx="7724">
                  <c:v>40912.986111111109</c:v>
                </c:pt>
                <c:pt idx="7725">
                  <c:v>40913</c:v>
                </c:pt>
                <c:pt idx="7726">
                  <c:v>40913.013888888891</c:v>
                </c:pt>
                <c:pt idx="7727">
                  <c:v>40913.027777777774</c:v>
                </c:pt>
                <c:pt idx="7728">
                  <c:v>40913.041666666642</c:v>
                </c:pt>
                <c:pt idx="7729">
                  <c:v>40913.055555555562</c:v>
                </c:pt>
                <c:pt idx="7730">
                  <c:v>40913.069444444445</c:v>
                </c:pt>
                <c:pt idx="7731">
                  <c:v>40913.083333333336</c:v>
                </c:pt>
                <c:pt idx="7732">
                  <c:v>40913.097222222204</c:v>
                </c:pt>
                <c:pt idx="7733">
                  <c:v>40913.111111111088</c:v>
                </c:pt>
                <c:pt idx="7734">
                  <c:v>40913.124999999993</c:v>
                </c:pt>
                <c:pt idx="7735">
                  <c:v>40913.138888888891</c:v>
                </c:pt>
                <c:pt idx="7736">
                  <c:v>40913.152777777781</c:v>
                </c:pt>
                <c:pt idx="7737">
                  <c:v>40913.166666666642</c:v>
                </c:pt>
                <c:pt idx="7738">
                  <c:v>40913.180555555562</c:v>
                </c:pt>
                <c:pt idx="7739">
                  <c:v>40913.194444444445</c:v>
                </c:pt>
                <c:pt idx="7740">
                  <c:v>40913.208333333336</c:v>
                </c:pt>
                <c:pt idx="7741">
                  <c:v>40913.222222222204</c:v>
                </c:pt>
                <c:pt idx="7742">
                  <c:v>40913.236111111088</c:v>
                </c:pt>
                <c:pt idx="7743">
                  <c:v>40913.25</c:v>
                </c:pt>
                <c:pt idx="7744">
                  <c:v>40913.263888888876</c:v>
                </c:pt>
                <c:pt idx="7745">
                  <c:v>40913.277777777774</c:v>
                </c:pt>
                <c:pt idx="7746">
                  <c:v>40913.291666666621</c:v>
                </c:pt>
                <c:pt idx="7747">
                  <c:v>40913.305555555562</c:v>
                </c:pt>
                <c:pt idx="7748">
                  <c:v>40913.319444444467</c:v>
                </c:pt>
                <c:pt idx="7749">
                  <c:v>40913.333333333336</c:v>
                </c:pt>
                <c:pt idx="7750">
                  <c:v>40913.347222222219</c:v>
                </c:pt>
                <c:pt idx="7751">
                  <c:v>40913.361111111088</c:v>
                </c:pt>
                <c:pt idx="7752">
                  <c:v>40913.375</c:v>
                </c:pt>
                <c:pt idx="7753">
                  <c:v>40913.38888888892</c:v>
                </c:pt>
                <c:pt idx="7754">
                  <c:v>40913.402777777781</c:v>
                </c:pt>
                <c:pt idx="7755">
                  <c:v>40913.416666666664</c:v>
                </c:pt>
                <c:pt idx="7756">
                  <c:v>40913.430555555562</c:v>
                </c:pt>
                <c:pt idx="7757">
                  <c:v>40913.444444444467</c:v>
                </c:pt>
                <c:pt idx="7758">
                  <c:v>40913.458333333343</c:v>
                </c:pt>
                <c:pt idx="7759">
                  <c:v>40913.472222222219</c:v>
                </c:pt>
                <c:pt idx="7760">
                  <c:v>40913.486111111109</c:v>
                </c:pt>
                <c:pt idx="7761">
                  <c:v>40913.5</c:v>
                </c:pt>
                <c:pt idx="7762">
                  <c:v>40913.513888888891</c:v>
                </c:pt>
                <c:pt idx="7763">
                  <c:v>40913.527777777774</c:v>
                </c:pt>
                <c:pt idx="7764">
                  <c:v>40913.541666666642</c:v>
                </c:pt>
                <c:pt idx="7765">
                  <c:v>40913.555555555562</c:v>
                </c:pt>
                <c:pt idx="7766">
                  <c:v>40913.569444444445</c:v>
                </c:pt>
                <c:pt idx="7767">
                  <c:v>40913.583333333336</c:v>
                </c:pt>
                <c:pt idx="7768">
                  <c:v>40913.597222222204</c:v>
                </c:pt>
                <c:pt idx="7769">
                  <c:v>40913.611111111088</c:v>
                </c:pt>
                <c:pt idx="7770">
                  <c:v>40913.624999999993</c:v>
                </c:pt>
                <c:pt idx="7771">
                  <c:v>40913.638888888891</c:v>
                </c:pt>
                <c:pt idx="7772">
                  <c:v>40913.652777777781</c:v>
                </c:pt>
                <c:pt idx="7773">
                  <c:v>40913.666666666642</c:v>
                </c:pt>
                <c:pt idx="7774">
                  <c:v>40913.680555555562</c:v>
                </c:pt>
                <c:pt idx="7775">
                  <c:v>40913.694444444445</c:v>
                </c:pt>
                <c:pt idx="7776">
                  <c:v>40913.708333333336</c:v>
                </c:pt>
                <c:pt idx="7777">
                  <c:v>40913.722222222204</c:v>
                </c:pt>
                <c:pt idx="7778">
                  <c:v>40913.736111111088</c:v>
                </c:pt>
                <c:pt idx="7779">
                  <c:v>40913.75</c:v>
                </c:pt>
                <c:pt idx="7780">
                  <c:v>40913.763888888876</c:v>
                </c:pt>
                <c:pt idx="7781">
                  <c:v>40913.777777777774</c:v>
                </c:pt>
                <c:pt idx="7782">
                  <c:v>40913.791666666621</c:v>
                </c:pt>
                <c:pt idx="7783">
                  <c:v>40913.805555555562</c:v>
                </c:pt>
                <c:pt idx="7784">
                  <c:v>40913.819444444467</c:v>
                </c:pt>
                <c:pt idx="7785">
                  <c:v>40913.833333333336</c:v>
                </c:pt>
                <c:pt idx="7786">
                  <c:v>40913.847222222219</c:v>
                </c:pt>
                <c:pt idx="7787">
                  <c:v>40913.861111111088</c:v>
                </c:pt>
                <c:pt idx="7788">
                  <c:v>40913.875</c:v>
                </c:pt>
                <c:pt idx="7789">
                  <c:v>40913.88888888892</c:v>
                </c:pt>
                <c:pt idx="7790">
                  <c:v>40913.902777777781</c:v>
                </c:pt>
                <c:pt idx="7791">
                  <c:v>40913.916666666664</c:v>
                </c:pt>
                <c:pt idx="7792">
                  <c:v>40913.930555555562</c:v>
                </c:pt>
                <c:pt idx="7793">
                  <c:v>40913.944444444467</c:v>
                </c:pt>
                <c:pt idx="7794">
                  <c:v>40913.958333333343</c:v>
                </c:pt>
                <c:pt idx="7795">
                  <c:v>40913.972222222219</c:v>
                </c:pt>
                <c:pt idx="7796">
                  <c:v>40913.986111111109</c:v>
                </c:pt>
                <c:pt idx="7797">
                  <c:v>40914</c:v>
                </c:pt>
                <c:pt idx="7798">
                  <c:v>40914.013888888891</c:v>
                </c:pt>
                <c:pt idx="7799">
                  <c:v>40914.027777777774</c:v>
                </c:pt>
                <c:pt idx="7800">
                  <c:v>40914.041666666642</c:v>
                </c:pt>
                <c:pt idx="7801">
                  <c:v>40914.055555555562</c:v>
                </c:pt>
                <c:pt idx="7802">
                  <c:v>40914.069444444445</c:v>
                </c:pt>
                <c:pt idx="7803">
                  <c:v>40914.083333333336</c:v>
                </c:pt>
                <c:pt idx="7804">
                  <c:v>40914.097222222204</c:v>
                </c:pt>
                <c:pt idx="7805">
                  <c:v>40914.111111111088</c:v>
                </c:pt>
                <c:pt idx="7806">
                  <c:v>40914.124999999993</c:v>
                </c:pt>
                <c:pt idx="7807">
                  <c:v>40914.138888888891</c:v>
                </c:pt>
                <c:pt idx="7808">
                  <c:v>40914.152777777781</c:v>
                </c:pt>
                <c:pt idx="7809">
                  <c:v>40914.166666666642</c:v>
                </c:pt>
                <c:pt idx="7810">
                  <c:v>40914.180555555562</c:v>
                </c:pt>
                <c:pt idx="7811">
                  <c:v>40914.194444444445</c:v>
                </c:pt>
                <c:pt idx="7812">
                  <c:v>40914.208333333336</c:v>
                </c:pt>
                <c:pt idx="7813">
                  <c:v>40914.222222222204</c:v>
                </c:pt>
                <c:pt idx="7814">
                  <c:v>40914.236111111088</c:v>
                </c:pt>
                <c:pt idx="7815">
                  <c:v>40914.25</c:v>
                </c:pt>
                <c:pt idx="7816">
                  <c:v>40914.263888888876</c:v>
                </c:pt>
                <c:pt idx="7817">
                  <c:v>40914.277777777774</c:v>
                </c:pt>
                <c:pt idx="7818">
                  <c:v>40914.291666666621</c:v>
                </c:pt>
                <c:pt idx="7819">
                  <c:v>40914.305555555562</c:v>
                </c:pt>
                <c:pt idx="7820">
                  <c:v>40914.319444444467</c:v>
                </c:pt>
                <c:pt idx="7821">
                  <c:v>40914.333333333336</c:v>
                </c:pt>
                <c:pt idx="7822">
                  <c:v>40914.347222222219</c:v>
                </c:pt>
                <c:pt idx="7823">
                  <c:v>40914.361111111088</c:v>
                </c:pt>
                <c:pt idx="7824">
                  <c:v>40914.375</c:v>
                </c:pt>
                <c:pt idx="7825">
                  <c:v>40914.38888888892</c:v>
                </c:pt>
                <c:pt idx="7826">
                  <c:v>40914.402777777781</c:v>
                </c:pt>
                <c:pt idx="7827">
                  <c:v>40914.416666666664</c:v>
                </c:pt>
                <c:pt idx="7828">
                  <c:v>40914.430555555562</c:v>
                </c:pt>
                <c:pt idx="7829">
                  <c:v>40914.444444444467</c:v>
                </c:pt>
                <c:pt idx="7830">
                  <c:v>40914.458333333343</c:v>
                </c:pt>
                <c:pt idx="7831">
                  <c:v>40914.472222222219</c:v>
                </c:pt>
                <c:pt idx="7832">
                  <c:v>40914.486111111109</c:v>
                </c:pt>
                <c:pt idx="7833">
                  <c:v>40914.5</c:v>
                </c:pt>
                <c:pt idx="7834">
                  <c:v>40914.513888888891</c:v>
                </c:pt>
                <c:pt idx="7835">
                  <c:v>40914.527777777774</c:v>
                </c:pt>
                <c:pt idx="7836">
                  <c:v>40914.541666666642</c:v>
                </c:pt>
                <c:pt idx="7837">
                  <c:v>40914.555555555562</c:v>
                </c:pt>
                <c:pt idx="7838">
                  <c:v>40914.569444444445</c:v>
                </c:pt>
                <c:pt idx="7839">
                  <c:v>40914.583333333336</c:v>
                </c:pt>
                <c:pt idx="7840">
                  <c:v>40914.597222222204</c:v>
                </c:pt>
                <c:pt idx="7841">
                  <c:v>40914.611111111088</c:v>
                </c:pt>
                <c:pt idx="7842">
                  <c:v>40914.624999999993</c:v>
                </c:pt>
                <c:pt idx="7843">
                  <c:v>40914.638888888891</c:v>
                </c:pt>
                <c:pt idx="7844">
                  <c:v>40914.652777777781</c:v>
                </c:pt>
                <c:pt idx="7845">
                  <c:v>40914.666666666642</c:v>
                </c:pt>
                <c:pt idx="7846">
                  <c:v>40914.680555555562</c:v>
                </c:pt>
                <c:pt idx="7847">
                  <c:v>40914.694444444445</c:v>
                </c:pt>
                <c:pt idx="7848">
                  <c:v>40914.708333333336</c:v>
                </c:pt>
                <c:pt idx="7849">
                  <c:v>40914.722222222204</c:v>
                </c:pt>
                <c:pt idx="7850">
                  <c:v>40914.736111111088</c:v>
                </c:pt>
                <c:pt idx="7851">
                  <c:v>40914.75</c:v>
                </c:pt>
                <c:pt idx="7852">
                  <c:v>40914.763888888876</c:v>
                </c:pt>
                <c:pt idx="7853">
                  <c:v>40914.777777777774</c:v>
                </c:pt>
                <c:pt idx="7854">
                  <c:v>40914.791666666621</c:v>
                </c:pt>
                <c:pt idx="7855">
                  <c:v>40914.805555555562</c:v>
                </c:pt>
                <c:pt idx="7856">
                  <c:v>40914.819444444467</c:v>
                </c:pt>
                <c:pt idx="7857">
                  <c:v>40914.833333333336</c:v>
                </c:pt>
                <c:pt idx="7858">
                  <c:v>40914.847222222219</c:v>
                </c:pt>
                <c:pt idx="7859">
                  <c:v>40914.861111111088</c:v>
                </c:pt>
                <c:pt idx="7860">
                  <c:v>40914.875</c:v>
                </c:pt>
                <c:pt idx="7861">
                  <c:v>40914.88888888892</c:v>
                </c:pt>
                <c:pt idx="7862">
                  <c:v>40914.902777777781</c:v>
                </c:pt>
                <c:pt idx="7863">
                  <c:v>40914.916666666664</c:v>
                </c:pt>
                <c:pt idx="7864">
                  <c:v>40914.930555555562</c:v>
                </c:pt>
                <c:pt idx="7865">
                  <c:v>40914.944444444467</c:v>
                </c:pt>
                <c:pt idx="7866">
                  <c:v>40914.958333333343</c:v>
                </c:pt>
                <c:pt idx="7867">
                  <c:v>40914.972222222219</c:v>
                </c:pt>
                <c:pt idx="7868">
                  <c:v>40914.986111111109</c:v>
                </c:pt>
                <c:pt idx="7869">
                  <c:v>40915</c:v>
                </c:pt>
                <c:pt idx="7870">
                  <c:v>40915.013888888891</c:v>
                </c:pt>
                <c:pt idx="7871">
                  <c:v>40915.027777777774</c:v>
                </c:pt>
                <c:pt idx="7872">
                  <c:v>40915.041666666642</c:v>
                </c:pt>
                <c:pt idx="7873">
                  <c:v>40915.055555555562</c:v>
                </c:pt>
                <c:pt idx="7874">
                  <c:v>40915.069444444445</c:v>
                </c:pt>
                <c:pt idx="7875">
                  <c:v>40915.083333333336</c:v>
                </c:pt>
                <c:pt idx="7876">
                  <c:v>40915.097222222204</c:v>
                </c:pt>
                <c:pt idx="7877">
                  <c:v>40915.111111111088</c:v>
                </c:pt>
                <c:pt idx="7878">
                  <c:v>40915.124999999993</c:v>
                </c:pt>
                <c:pt idx="7879">
                  <c:v>40915.138888888891</c:v>
                </c:pt>
                <c:pt idx="7880">
                  <c:v>40915.152777777781</c:v>
                </c:pt>
                <c:pt idx="7881">
                  <c:v>40915.166666666642</c:v>
                </c:pt>
                <c:pt idx="7882">
                  <c:v>40915.180555555562</c:v>
                </c:pt>
                <c:pt idx="7883">
                  <c:v>40915.194444444445</c:v>
                </c:pt>
                <c:pt idx="7884">
                  <c:v>40915.208333333336</c:v>
                </c:pt>
                <c:pt idx="7885">
                  <c:v>40915.222222222204</c:v>
                </c:pt>
                <c:pt idx="7886">
                  <c:v>40915.236111111088</c:v>
                </c:pt>
                <c:pt idx="7887">
                  <c:v>40915.25</c:v>
                </c:pt>
                <c:pt idx="7888">
                  <c:v>40915.263888888876</c:v>
                </c:pt>
                <c:pt idx="7889">
                  <c:v>40915.277777777774</c:v>
                </c:pt>
                <c:pt idx="7890">
                  <c:v>40915.291666666621</c:v>
                </c:pt>
                <c:pt idx="7891">
                  <c:v>40915.305555555562</c:v>
                </c:pt>
                <c:pt idx="7892">
                  <c:v>40915.319444444467</c:v>
                </c:pt>
                <c:pt idx="7893">
                  <c:v>40915.333333333336</c:v>
                </c:pt>
                <c:pt idx="7894">
                  <c:v>40915.347222222219</c:v>
                </c:pt>
                <c:pt idx="7895">
                  <c:v>40915.361111111088</c:v>
                </c:pt>
                <c:pt idx="7896">
                  <c:v>40915.375</c:v>
                </c:pt>
                <c:pt idx="7897">
                  <c:v>40915.38888888892</c:v>
                </c:pt>
                <c:pt idx="7898">
                  <c:v>40915.402777777781</c:v>
                </c:pt>
                <c:pt idx="7899">
                  <c:v>40915.416666666664</c:v>
                </c:pt>
                <c:pt idx="7900">
                  <c:v>40915.430555555562</c:v>
                </c:pt>
                <c:pt idx="7901">
                  <c:v>40915.444444444467</c:v>
                </c:pt>
                <c:pt idx="7902">
                  <c:v>40915.458333333343</c:v>
                </c:pt>
                <c:pt idx="7903">
                  <c:v>40915.472222222219</c:v>
                </c:pt>
                <c:pt idx="7904">
                  <c:v>40915.486111111109</c:v>
                </c:pt>
                <c:pt idx="7905">
                  <c:v>40915.5</c:v>
                </c:pt>
                <c:pt idx="7906">
                  <c:v>40915.513888888891</c:v>
                </c:pt>
                <c:pt idx="7907">
                  <c:v>40915.527777777774</c:v>
                </c:pt>
                <c:pt idx="7908">
                  <c:v>40915.541666666642</c:v>
                </c:pt>
                <c:pt idx="7909">
                  <c:v>40915.555555555562</c:v>
                </c:pt>
                <c:pt idx="7910">
                  <c:v>40915.569444444445</c:v>
                </c:pt>
                <c:pt idx="7911">
                  <c:v>40915.583333333336</c:v>
                </c:pt>
                <c:pt idx="7912">
                  <c:v>40915.597222222204</c:v>
                </c:pt>
                <c:pt idx="7913">
                  <c:v>40915.611111111088</c:v>
                </c:pt>
                <c:pt idx="7914">
                  <c:v>40915.624999999993</c:v>
                </c:pt>
                <c:pt idx="7915">
                  <c:v>40915.638888888891</c:v>
                </c:pt>
                <c:pt idx="7916">
                  <c:v>40915.652777777781</c:v>
                </c:pt>
                <c:pt idx="7917">
                  <c:v>40915.666666666642</c:v>
                </c:pt>
                <c:pt idx="7918">
                  <c:v>40915.680555555562</c:v>
                </c:pt>
                <c:pt idx="7919">
                  <c:v>40915.694444444445</c:v>
                </c:pt>
                <c:pt idx="7920">
                  <c:v>40915.708333333336</c:v>
                </c:pt>
                <c:pt idx="7921">
                  <c:v>40915.722222222204</c:v>
                </c:pt>
                <c:pt idx="7922">
                  <c:v>40915.736111111088</c:v>
                </c:pt>
                <c:pt idx="7923">
                  <c:v>40915.75</c:v>
                </c:pt>
                <c:pt idx="7924">
                  <c:v>40915.763888888876</c:v>
                </c:pt>
                <c:pt idx="7925">
                  <c:v>40915.777777777774</c:v>
                </c:pt>
                <c:pt idx="7926">
                  <c:v>40915.791666666621</c:v>
                </c:pt>
                <c:pt idx="7927">
                  <c:v>40915.805555555562</c:v>
                </c:pt>
                <c:pt idx="7928">
                  <c:v>40915.819444444467</c:v>
                </c:pt>
                <c:pt idx="7929">
                  <c:v>40915.833333333336</c:v>
                </c:pt>
                <c:pt idx="7930">
                  <c:v>40915.847222222219</c:v>
                </c:pt>
                <c:pt idx="7931">
                  <c:v>40915.861111111088</c:v>
                </c:pt>
                <c:pt idx="7932">
                  <c:v>40915.875</c:v>
                </c:pt>
                <c:pt idx="7933">
                  <c:v>40915.88888888892</c:v>
                </c:pt>
                <c:pt idx="7934">
                  <c:v>40915.902777777781</c:v>
                </c:pt>
                <c:pt idx="7935">
                  <c:v>40915.916666666664</c:v>
                </c:pt>
                <c:pt idx="7936">
                  <c:v>40915.930555555562</c:v>
                </c:pt>
                <c:pt idx="7937">
                  <c:v>40915.944444444467</c:v>
                </c:pt>
                <c:pt idx="7938">
                  <c:v>40915.958333333343</c:v>
                </c:pt>
                <c:pt idx="7939">
                  <c:v>40915.972222222219</c:v>
                </c:pt>
                <c:pt idx="7940">
                  <c:v>40915.986111111109</c:v>
                </c:pt>
                <c:pt idx="7941">
                  <c:v>40916</c:v>
                </c:pt>
                <c:pt idx="7942">
                  <c:v>40916.013888888891</c:v>
                </c:pt>
                <c:pt idx="7943">
                  <c:v>40916.027777777774</c:v>
                </c:pt>
                <c:pt idx="7944">
                  <c:v>40916.041666666642</c:v>
                </c:pt>
                <c:pt idx="7945">
                  <c:v>40916.055555555562</c:v>
                </c:pt>
                <c:pt idx="7946">
                  <c:v>40916.069444444445</c:v>
                </c:pt>
                <c:pt idx="7947">
                  <c:v>40916.083333333336</c:v>
                </c:pt>
                <c:pt idx="7948">
                  <c:v>40916.097222222204</c:v>
                </c:pt>
                <c:pt idx="7949">
                  <c:v>40916.111111111088</c:v>
                </c:pt>
                <c:pt idx="7950">
                  <c:v>40916.124999999993</c:v>
                </c:pt>
                <c:pt idx="7951">
                  <c:v>40916.138888888891</c:v>
                </c:pt>
                <c:pt idx="7952">
                  <c:v>40916.152777777781</c:v>
                </c:pt>
                <c:pt idx="7953">
                  <c:v>40916.166666666642</c:v>
                </c:pt>
                <c:pt idx="7954">
                  <c:v>40916.180555555562</c:v>
                </c:pt>
                <c:pt idx="7955">
                  <c:v>40916.194444444445</c:v>
                </c:pt>
                <c:pt idx="7956">
                  <c:v>40916.208333333336</c:v>
                </c:pt>
                <c:pt idx="7957">
                  <c:v>40916.222222222204</c:v>
                </c:pt>
                <c:pt idx="7958">
                  <c:v>40916.236111111088</c:v>
                </c:pt>
                <c:pt idx="7959">
                  <c:v>40916.25</c:v>
                </c:pt>
                <c:pt idx="7960">
                  <c:v>40916.263888888876</c:v>
                </c:pt>
                <c:pt idx="7961">
                  <c:v>40916.277777777774</c:v>
                </c:pt>
                <c:pt idx="7962">
                  <c:v>40916.291666666621</c:v>
                </c:pt>
                <c:pt idx="7963">
                  <c:v>40916.305555555562</c:v>
                </c:pt>
                <c:pt idx="7964">
                  <c:v>40916.319444444467</c:v>
                </c:pt>
                <c:pt idx="7965">
                  <c:v>40916.333333333336</c:v>
                </c:pt>
                <c:pt idx="7966">
                  <c:v>40916.347222222219</c:v>
                </c:pt>
                <c:pt idx="7967">
                  <c:v>40916.361111111088</c:v>
                </c:pt>
                <c:pt idx="7968">
                  <c:v>40916.375</c:v>
                </c:pt>
                <c:pt idx="7969">
                  <c:v>40916.38888888892</c:v>
                </c:pt>
                <c:pt idx="7970">
                  <c:v>40916.402777777781</c:v>
                </c:pt>
                <c:pt idx="7971">
                  <c:v>40916.416666666664</c:v>
                </c:pt>
                <c:pt idx="7972">
                  <c:v>40916.430555555562</c:v>
                </c:pt>
                <c:pt idx="7973">
                  <c:v>40916.444444444467</c:v>
                </c:pt>
                <c:pt idx="7974">
                  <c:v>40916.458333333343</c:v>
                </c:pt>
                <c:pt idx="7975">
                  <c:v>40916.472222222219</c:v>
                </c:pt>
                <c:pt idx="7976">
                  <c:v>40916.486111111109</c:v>
                </c:pt>
                <c:pt idx="7977">
                  <c:v>40916.5</c:v>
                </c:pt>
                <c:pt idx="7978">
                  <c:v>40916.513888888891</c:v>
                </c:pt>
                <c:pt idx="7979">
                  <c:v>40916.527777777774</c:v>
                </c:pt>
                <c:pt idx="7980">
                  <c:v>40916.541666666642</c:v>
                </c:pt>
                <c:pt idx="7981">
                  <c:v>40916.555555555562</c:v>
                </c:pt>
                <c:pt idx="7982">
                  <c:v>40916.569444444445</c:v>
                </c:pt>
                <c:pt idx="7983">
                  <c:v>40916.583333333336</c:v>
                </c:pt>
                <c:pt idx="7984">
                  <c:v>40916.597222222204</c:v>
                </c:pt>
                <c:pt idx="7985">
                  <c:v>40916.611111111088</c:v>
                </c:pt>
                <c:pt idx="7986">
                  <c:v>40916.624999999993</c:v>
                </c:pt>
                <c:pt idx="7987">
                  <c:v>40916.638888888891</c:v>
                </c:pt>
                <c:pt idx="7988">
                  <c:v>40916.652777777781</c:v>
                </c:pt>
                <c:pt idx="7989">
                  <c:v>40916.666666666642</c:v>
                </c:pt>
                <c:pt idx="7990">
                  <c:v>40916.680555555562</c:v>
                </c:pt>
                <c:pt idx="7991">
                  <c:v>40916.694444444445</c:v>
                </c:pt>
                <c:pt idx="7992">
                  <c:v>40916.708333333336</c:v>
                </c:pt>
                <c:pt idx="7993">
                  <c:v>40916.722222222204</c:v>
                </c:pt>
                <c:pt idx="7994">
                  <c:v>40916.736111111088</c:v>
                </c:pt>
                <c:pt idx="7995">
                  <c:v>40916.75</c:v>
                </c:pt>
                <c:pt idx="7996">
                  <c:v>40916.763888888876</c:v>
                </c:pt>
                <c:pt idx="7997">
                  <c:v>40916.777777777774</c:v>
                </c:pt>
                <c:pt idx="7998">
                  <c:v>40916.791666666621</c:v>
                </c:pt>
                <c:pt idx="7999">
                  <c:v>40916.805555555562</c:v>
                </c:pt>
                <c:pt idx="8000">
                  <c:v>40916.819444444467</c:v>
                </c:pt>
                <c:pt idx="8001">
                  <c:v>40916.833333333336</c:v>
                </c:pt>
                <c:pt idx="8002">
                  <c:v>40916.847222222219</c:v>
                </c:pt>
                <c:pt idx="8003">
                  <c:v>40916.861111111088</c:v>
                </c:pt>
                <c:pt idx="8004">
                  <c:v>40916.875</c:v>
                </c:pt>
                <c:pt idx="8005">
                  <c:v>40916.88888888892</c:v>
                </c:pt>
                <c:pt idx="8006">
                  <c:v>40916.902777777781</c:v>
                </c:pt>
                <c:pt idx="8007">
                  <c:v>40916.916666666664</c:v>
                </c:pt>
                <c:pt idx="8008">
                  <c:v>40916.930555555562</c:v>
                </c:pt>
                <c:pt idx="8009">
                  <c:v>40916.944444444467</c:v>
                </c:pt>
                <c:pt idx="8010">
                  <c:v>40916.958333333343</c:v>
                </c:pt>
                <c:pt idx="8011">
                  <c:v>40916.972222222219</c:v>
                </c:pt>
                <c:pt idx="8012">
                  <c:v>40916.986111111109</c:v>
                </c:pt>
                <c:pt idx="8013">
                  <c:v>40917</c:v>
                </c:pt>
                <c:pt idx="8014">
                  <c:v>40917.013888888891</c:v>
                </c:pt>
                <c:pt idx="8015">
                  <c:v>40917.027777777774</c:v>
                </c:pt>
                <c:pt idx="8016">
                  <c:v>40917.041666666642</c:v>
                </c:pt>
                <c:pt idx="8017">
                  <c:v>40917.055555555562</c:v>
                </c:pt>
                <c:pt idx="8018">
                  <c:v>40917.069444444445</c:v>
                </c:pt>
                <c:pt idx="8019">
                  <c:v>40917.083333333336</c:v>
                </c:pt>
                <c:pt idx="8020">
                  <c:v>40917.097222222204</c:v>
                </c:pt>
                <c:pt idx="8021">
                  <c:v>40917.111111111088</c:v>
                </c:pt>
                <c:pt idx="8022">
                  <c:v>40917.124999999993</c:v>
                </c:pt>
                <c:pt idx="8023">
                  <c:v>40917.138888888891</c:v>
                </c:pt>
                <c:pt idx="8024">
                  <c:v>40917.152777777781</c:v>
                </c:pt>
                <c:pt idx="8025">
                  <c:v>40917.166666666642</c:v>
                </c:pt>
                <c:pt idx="8026">
                  <c:v>40917.180555555562</c:v>
                </c:pt>
                <c:pt idx="8027">
                  <c:v>40917.194444444445</c:v>
                </c:pt>
                <c:pt idx="8028">
                  <c:v>40917.208333333336</c:v>
                </c:pt>
                <c:pt idx="8029">
                  <c:v>40917.222222222204</c:v>
                </c:pt>
                <c:pt idx="8030">
                  <c:v>40917.236111111088</c:v>
                </c:pt>
                <c:pt idx="8031">
                  <c:v>40917.25</c:v>
                </c:pt>
                <c:pt idx="8032">
                  <c:v>40917.263888888876</c:v>
                </c:pt>
                <c:pt idx="8033">
                  <c:v>40917.277777777774</c:v>
                </c:pt>
                <c:pt idx="8034">
                  <c:v>40917.291666666621</c:v>
                </c:pt>
                <c:pt idx="8035">
                  <c:v>40917.305555555562</c:v>
                </c:pt>
                <c:pt idx="8036">
                  <c:v>40917.319444444467</c:v>
                </c:pt>
                <c:pt idx="8037">
                  <c:v>40917.333333333336</c:v>
                </c:pt>
                <c:pt idx="8038">
                  <c:v>40917.347222222219</c:v>
                </c:pt>
                <c:pt idx="8039">
                  <c:v>40917.361111111088</c:v>
                </c:pt>
                <c:pt idx="8040">
                  <c:v>40917.375</c:v>
                </c:pt>
                <c:pt idx="8041">
                  <c:v>40917.38888888892</c:v>
                </c:pt>
                <c:pt idx="8042">
                  <c:v>40917.402777777781</c:v>
                </c:pt>
                <c:pt idx="8043">
                  <c:v>40917.416666666664</c:v>
                </c:pt>
                <c:pt idx="8044">
                  <c:v>40917.430555555562</c:v>
                </c:pt>
                <c:pt idx="8045">
                  <c:v>40917.444444444467</c:v>
                </c:pt>
                <c:pt idx="8046">
                  <c:v>40917.458333333343</c:v>
                </c:pt>
                <c:pt idx="8047">
                  <c:v>40917.472222222219</c:v>
                </c:pt>
                <c:pt idx="8048">
                  <c:v>40917.486111111109</c:v>
                </c:pt>
                <c:pt idx="8049">
                  <c:v>40917.5</c:v>
                </c:pt>
                <c:pt idx="8050">
                  <c:v>40917.513888888891</c:v>
                </c:pt>
                <c:pt idx="8051">
                  <c:v>40917.527777777774</c:v>
                </c:pt>
                <c:pt idx="8052">
                  <c:v>40917.541666666642</c:v>
                </c:pt>
                <c:pt idx="8053">
                  <c:v>40917.555555555562</c:v>
                </c:pt>
                <c:pt idx="8054">
                  <c:v>40917.569444444445</c:v>
                </c:pt>
                <c:pt idx="8055">
                  <c:v>40917.583333333336</c:v>
                </c:pt>
                <c:pt idx="8056">
                  <c:v>40917.597222222204</c:v>
                </c:pt>
                <c:pt idx="8057">
                  <c:v>40917.611111111088</c:v>
                </c:pt>
                <c:pt idx="8058">
                  <c:v>40917.624999999993</c:v>
                </c:pt>
                <c:pt idx="8059">
                  <c:v>40917.638888888891</c:v>
                </c:pt>
                <c:pt idx="8060">
                  <c:v>40917.652777777781</c:v>
                </c:pt>
                <c:pt idx="8061">
                  <c:v>40917.666666666642</c:v>
                </c:pt>
                <c:pt idx="8062">
                  <c:v>40917.680555555562</c:v>
                </c:pt>
                <c:pt idx="8063">
                  <c:v>40917.694444444445</c:v>
                </c:pt>
                <c:pt idx="8064">
                  <c:v>40917.708333333336</c:v>
                </c:pt>
                <c:pt idx="8065">
                  <c:v>40917.722222222204</c:v>
                </c:pt>
                <c:pt idx="8066">
                  <c:v>40917.736111111088</c:v>
                </c:pt>
                <c:pt idx="8067">
                  <c:v>40917.75</c:v>
                </c:pt>
                <c:pt idx="8068">
                  <c:v>40917.763888888876</c:v>
                </c:pt>
                <c:pt idx="8069">
                  <c:v>40917.777777777774</c:v>
                </c:pt>
                <c:pt idx="8070">
                  <c:v>40917.791666666621</c:v>
                </c:pt>
                <c:pt idx="8071">
                  <c:v>40917.805555555562</c:v>
                </c:pt>
                <c:pt idx="8072">
                  <c:v>40917.819444444467</c:v>
                </c:pt>
                <c:pt idx="8073">
                  <c:v>40917.833333333336</c:v>
                </c:pt>
                <c:pt idx="8074">
                  <c:v>40917.847222222219</c:v>
                </c:pt>
                <c:pt idx="8075">
                  <c:v>40917.861111111088</c:v>
                </c:pt>
                <c:pt idx="8076">
                  <c:v>40917.875</c:v>
                </c:pt>
                <c:pt idx="8077">
                  <c:v>40917.88888888892</c:v>
                </c:pt>
                <c:pt idx="8078">
                  <c:v>40917.902777777781</c:v>
                </c:pt>
                <c:pt idx="8079">
                  <c:v>40917.916666666664</c:v>
                </c:pt>
                <c:pt idx="8080">
                  <c:v>40917.930555555562</c:v>
                </c:pt>
                <c:pt idx="8081">
                  <c:v>40917.944444444467</c:v>
                </c:pt>
                <c:pt idx="8082">
                  <c:v>40917.958333333343</c:v>
                </c:pt>
                <c:pt idx="8083">
                  <c:v>40917.972222222219</c:v>
                </c:pt>
                <c:pt idx="8084">
                  <c:v>40917.986111111109</c:v>
                </c:pt>
                <c:pt idx="8085">
                  <c:v>40918</c:v>
                </c:pt>
                <c:pt idx="8086">
                  <c:v>40918.013888888891</c:v>
                </c:pt>
                <c:pt idx="8087">
                  <c:v>40918.027777777774</c:v>
                </c:pt>
                <c:pt idx="8088">
                  <c:v>40918.041666666642</c:v>
                </c:pt>
                <c:pt idx="8089">
                  <c:v>40918.055555555562</c:v>
                </c:pt>
                <c:pt idx="8090">
                  <c:v>40918.069444444445</c:v>
                </c:pt>
                <c:pt idx="8091">
                  <c:v>40918.083333333336</c:v>
                </c:pt>
                <c:pt idx="8092">
                  <c:v>40918.097222222204</c:v>
                </c:pt>
                <c:pt idx="8093">
                  <c:v>40918.111111111088</c:v>
                </c:pt>
                <c:pt idx="8094">
                  <c:v>40918.124999999993</c:v>
                </c:pt>
                <c:pt idx="8095">
                  <c:v>40918.138888888891</c:v>
                </c:pt>
                <c:pt idx="8096">
                  <c:v>40918.152777777781</c:v>
                </c:pt>
                <c:pt idx="8097">
                  <c:v>40918.166666666642</c:v>
                </c:pt>
                <c:pt idx="8098">
                  <c:v>40918.180555555562</c:v>
                </c:pt>
                <c:pt idx="8099">
                  <c:v>40918.194444444445</c:v>
                </c:pt>
                <c:pt idx="8100">
                  <c:v>40918.208333333336</c:v>
                </c:pt>
                <c:pt idx="8101">
                  <c:v>40918.222222222204</c:v>
                </c:pt>
                <c:pt idx="8102">
                  <c:v>40918.236111111088</c:v>
                </c:pt>
                <c:pt idx="8103">
                  <c:v>40918.25</c:v>
                </c:pt>
                <c:pt idx="8104">
                  <c:v>40918.263888888876</c:v>
                </c:pt>
                <c:pt idx="8105">
                  <c:v>40918.277777777774</c:v>
                </c:pt>
                <c:pt idx="8106">
                  <c:v>40918.291666666621</c:v>
                </c:pt>
                <c:pt idx="8107">
                  <c:v>40918.305555555562</c:v>
                </c:pt>
                <c:pt idx="8108">
                  <c:v>40918.319444444467</c:v>
                </c:pt>
                <c:pt idx="8109">
                  <c:v>40918.333333333336</c:v>
                </c:pt>
                <c:pt idx="8110">
                  <c:v>40918.347222222219</c:v>
                </c:pt>
                <c:pt idx="8111">
                  <c:v>40918.361111111088</c:v>
                </c:pt>
                <c:pt idx="8112">
                  <c:v>40918.375</c:v>
                </c:pt>
                <c:pt idx="8113">
                  <c:v>40918.38888888892</c:v>
                </c:pt>
                <c:pt idx="8114">
                  <c:v>40918.402777777781</c:v>
                </c:pt>
                <c:pt idx="8115">
                  <c:v>40918.416666666664</c:v>
                </c:pt>
                <c:pt idx="8116">
                  <c:v>40918.430555555562</c:v>
                </c:pt>
                <c:pt idx="8117">
                  <c:v>40918.444444444467</c:v>
                </c:pt>
                <c:pt idx="8118">
                  <c:v>40918.458333333343</c:v>
                </c:pt>
                <c:pt idx="8119">
                  <c:v>40918.472222222219</c:v>
                </c:pt>
                <c:pt idx="8120">
                  <c:v>40918.486111111109</c:v>
                </c:pt>
                <c:pt idx="8121">
                  <c:v>40918.5</c:v>
                </c:pt>
                <c:pt idx="8122">
                  <c:v>40918.513888888891</c:v>
                </c:pt>
                <c:pt idx="8123">
                  <c:v>40918.527777777774</c:v>
                </c:pt>
                <c:pt idx="8124">
                  <c:v>40918.541666666642</c:v>
                </c:pt>
                <c:pt idx="8125">
                  <c:v>40918.555555555562</c:v>
                </c:pt>
                <c:pt idx="8126">
                  <c:v>40918.569444444445</c:v>
                </c:pt>
                <c:pt idx="8127">
                  <c:v>40918.583333333336</c:v>
                </c:pt>
                <c:pt idx="8128">
                  <c:v>40918.597222222204</c:v>
                </c:pt>
                <c:pt idx="8129">
                  <c:v>40918.611111111088</c:v>
                </c:pt>
                <c:pt idx="8130">
                  <c:v>40918.624999999993</c:v>
                </c:pt>
                <c:pt idx="8131">
                  <c:v>40918.638888888891</c:v>
                </c:pt>
                <c:pt idx="8132">
                  <c:v>40918.652777777781</c:v>
                </c:pt>
                <c:pt idx="8133">
                  <c:v>40918.666666666642</c:v>
                </c:pt>
                <c:pt idx="8134">
                  <c:v>40918.680555555562</c:v>
                </c:pt>
                <c:pt idx="8135">
                  <c:v>40918.694444444445</c:v>
                </c:pt>
                <c:pt idx="8136">
                  <c:v>40918.708333333336</c:v>
                </c:pt>
                <c:pt idx="8137">
                  <c:v>40918.722222222204</c:v>
                </c:pt>
                <c:pt idx="8138">
                  <c:v>40918.736111111088</c:v>
                </c:pt>
                <c:pt idx="8139">
                  <c:v>40918.75</c:v>
                </c:pt>
                <c:pt idx="8140">
                  <c:v>40918.763888888876</c:v>
                </c:pt>
                <c:pt idx="8141">
                  <c:v>40918.777777777774</c:v>
                </c:pt>
                <c:pt idx="8142">
                  <c:v>40918.791666666621</c:v>
                </c:pt>
                <c:pt idx="8143">
                  <c:v>40918.805555555562</c:v>
                </c:pt>
                <c:pt idx="8144">
                  <c:v>40918.819444444467</c:v>
                </c:pt>
                <c:pt idx="8145">
                  <c:v>40918.833333333336</c:v>
                </c:pt>
                <c:pt idx="8146">
                  <c:v>40918.847222222219</c:v>
                </c:pt>
                <c:pt idx="8147">
                  <c:v>40918.861111111088</c:v>
                </c:pt>
                <c:pt idx="8148">
                  <c:v>40918.875</c:v>
                </c:pt>
                <c:pt idx="8149">
                  <c:v>40918.88888888892</c:v>
                </c:pt>
                <c:pt idx="8150">
                  <c:v>40918.902777777781</c:v>
                </c:pt>
                <c:pt idx="8151">
                  <c:v>40918.916666666664</c:v>
                </c:pt>
                <c:pt idx="8152">
                  <c:v>40918.930555555562</c:v>
                </c:pt>
                <c:pt idx="8153">
                  <c:v>40918.944444444467</c:v>
                </c:pt>
                <c:pt idx="8154">
                  <c:v>40918.958333333343</c:v>
                </c:pt>
                <c:pt idx="8155">
                  <c:v>40918.972222222219</c:v>
                </c:pt>
                <c:pt idx="8156">
                  <c:v>40918.986111111109</c:v>
                </c:pt>
                <c:pt idx="8157">
                  <c:v>40919</c:v>
                </c:pt>
                <c:pt idx="8158">
                  <c:v>40919.013888888891</c:v>
                </c:pt>
                <c:pt idx="8159">
                  <c:v>40919.027777777774</c:v>
                </c:pt>
                <c:pt idx="8160">
                  <c:v>40919.041666666642</c:v>
                </c:pt>
                <c:pt idx="8161">
                  <c:v>40919.055555555562</c:v>
                </c:pt>
                <c:pt idx="8162">
                  <c:v>40919.069444444445</c:v>
                </c:pt>
                <c:pt idx="8163">
                  <c:v>40919.083333333336</c:v>
                </c:pt>
                <c:pt idx="8164">
                  <c:v>40919.097222222204</c:v>
                </c:pt>
                <c:pt idx="8165">
                  <c:v>40919.111111111088</c:v>
                </c:pt>
                <c:pt idx="8166">
                  <c:v>40919.124999999993</c:v>
                </c:pt>
                <c:pt idx="8167">
                  <c:v>40919.138888888891</c:v>
                </c:pt>
                <c:pt idx="8168">
                  <c:v>40919.152777777781</c:v>
                </c:pt>
                <c:pt idx="8169">
                  <c:v>40919.166666666642</c:v>
                </c:pt>
                <c:pt idx="8170">
                  <c:v>40919.180555555562</c:v>
                </c:pt>
                <c:pt idx="8171">
                  <c:v>40919.194444444445</c:v>
                </c:pt>
                <c:pt idx="8172">
                  <c:v>40919.208333333336</c:v>
                </c:pt>
                <c:pt idx="8173">
                  <c:v>40919.222222222204</c:v>
                </c:pt>
                <c:pt idx="8174">
                  <c:v>40919.236111111088</c:v>
                </c:pt>
                <c:pt idx="8175">
                  <c:v>40919.25</c:v>
                </c:pt>
                <c:pt idx="8176">
                  <c:v>40919.263888888876</c:v>
                </c:pt>
                <c:pt idx="8177">
                  <c:v>40919.277777777774</c:v>
                </c:pt>
                <c:pt idx="8178">
                  <c:v>40919.291666666621</c:v>
                </c:pt>
                <c:pt idx="8179">
                  <c:v>40919.305555555562</c:v>
                </c:pt>
                <c:pt idx="8180">
                  <c:v>40919.319444444467</c:v>
                </c:pt>
                <c:pt idx="8181">
                  <c:v>40919.333333333336</c:v>
                </c:pt>
                <c:pt idx="8182">
                  <c:v>40919.347222222219</c:v>
                </c:pt>
                <c:pt idx="8183">
                  <c:v>40919.361111111088</c:v>
                </c:pt>
                <c:pt idx="8184">
                  <c:v>40919.375</c:v>
                </c:pt>
                <c:pt idx="8185">
                  <c:v>40919.38888888892</c:v>
                </c:pt>
                <c:pt idx="8186">
                  <c:v>40919.402777777781</c:v>
                </c:pt>
                <c:pt idx="8187">
                  <c:v>40919.416666666664</c:v>
                </c:pt>
                <c:pt idx="8188">
                  <c:v>40919.430555555562</c:v>
                </c:pt>
                <c:pt idx="8189">
                  <c:v>40919.444444444467</c:v>
                </c:pt>
                <c:pt idx="8190">
                  <c:v>40919.458333333343</c:v>
                </c:pt>
                <c:pt idx="8191">
                  <c:v>40919.472222222219</c:v>
                </c:pt>
                <c:pt idx="8192">
                  <c:v>40919.486111111109</c:v>
                </c:pt>
                <c:pt idx="8193">
                  <c:v>40919.5</c:v>
                </c:pt>
                <c:pt idx="8194">
                  <c:v>40919.513888888891</c:v>
                </c:pt>
                <c:pt idx="8195">
                  <c:v>40919.527777777774</c:v>
                </c:pt>
                <c:pt idx="8196">
                  <c:v>40919.541666666642</c:v>
                </c:pt>
                <c:pt idx="8197">
                  <c:v>40919.555555555562</c:v>
                </c:pt>
                <c:pt idx="8198">
                  <c:v>40919.569444444445</c:v>
                </c:pt>
                <c:pt idx="8199">
                  <c:v>40919.583333333336</c:v>
                </c:pt>
                <c:pt idx="8200">
                  <c:v>40919.597222222204</c:v>
                </c:pt>
                <c:pt idx="8201">
                  <c:v>40919.611111111088</c:v>
                </c:pt>
                <c:pt idx="8202">
                  <c:v>40919.624999999993</c:v>
                </c:pt>
                <c:pt idx="8203">
                  <c:v>40919.638888888891</c:v>
                </c:pt>
                <c:pt idx="8204">
                  <c:v>40919.652777777781</c:v>
                </c:pt>
                <c:pt idx="8205">
                  <c:v>40919.666666666642</c:v>
                </c:pt>
                <c:pt idx="8206">
                  <c:v>40919.680555555562</c:v>
                </c:pt>
                <c:pt idx="8207">
                  <c:v>40919.694444444445</c:v>
                </c:pt>
                <c:pt idx="8208">
                  <c:v>40919.708333333336</c:v>
                </c:pt>
                <c:pt idx="8209">
                  <c:v>40919.722222222204</c:v>
                </c:pt>
                <c:pt idx="8210">
                  <c:v>40919.736111111088</c:v>
                </c:pt>
                <c:pt idx="8211">
                  <c:v>40919.75</c:v>
                </c:pt>
                <c:pt idx="8212">
                  <c:v>40919.763888888876</c:v>
                </c:pt>
                <c:pt idx="8213">
                  <c:v>40919.777777777774</c:v>
                </c:pt>
                <c:pt idx="8214">
                  <c:v>40919.791666666621</c:v>
                </c:pt>
                <c:pt idx="8215">
                  <c:v>40919.805555555562</c:v>
                </c:pt>
                <c:pt idx="8216">
                  <c:v>40919.819444444467</c:v>
                </c:pt>
                <c:pt idx="8217">
                  <c:v>40919.833333333336</c:v>
                </c:pt>
                <c:pt idx="8218">
                  <c:v>40919.847222222219</c:v>
                </c:pt>
                <c:pt idx="8219">
                  <c:v>40919.861111111088</c:v>
                </c:pt>
                <c:pt idx="8220">
                  <c:v>40919.875</c:v>
                </c:pt>
                <c:pt idx="8221">
                  <c:v>40919.88888888892</c:v>
                </c:pt>
                <c:pt idx="8222">
                  <c:v>40919.902777777781</c:v>
                </c:pt>
                <c:pt idx="8223">
                  <c:v>40919.916666666664</c:v>
                </c:pt>
                <c:pt idx="8224">
                  <c:v>40919.930555555562</c:v>
                </c:pt>
                <c:pt idx="8225">
                  <c:v>40919.944444444467</c:v>
                </c:pt>
                <c:pt idx="8226">
                  <c:v>40919.958333333343</c:v>
                </c:pt>
                <c:pt idx="8227">
                  <c:v>40919.972222222219</c:v>
                </c:pt>
                <c:pt idx="8228">
                  <c:v>40919.986111111109</c:v>
                </c:pt>
                <c:pt idx="8229">
                  <c:v>40920</c:v>
                </c:pt>
                <c:pt idx="8230">
                  <c:v>40920.013888888891</c:v>
                </c:pt>
                <c:pt idx="8231">
                  <c:v>40920.027777777774</c:v>
                </c:pt>
                <c:pt idx="8232">
                  <c:v>40920.041666666642</c:v>
                </c:pt>
                <c:pt idx="8233">
                  <c:v>40920.055555555562</c:v>
                </c:pt>
                <c:pt idx="8234">
                  <c:v>40920.069444444445</c:v>
                </c:pt>
                <c:pt idx="8235">
                  <c:v>40920.083333333336</c:v>
                </c:pt>
                <c:pt idx="8236">
                  <c:v>40920.097222222204</c:v>
                </c:pt>
                <c:pt idx="8237">
                  <c:v>40920.111111111088</c:v>
                </c:pt>
                <c:pt idx="8238">
                  <c:v>40920.124999999993</c:v>
                </c:pt>
                <c:pt idx="8239">
                  <c:v>40920.138888888891</c:v>
                </c:pt>
                <c:pt idx="8240">
                  <c:v>40920.152777777781</c:v>
                </c:pt>
                <c:pt idx="8241">
                  <c:v>40920.166666666642</c:v>
                </c:pt>
                <c:pt idx="8242">
                  <c:v>40920.180555555562</c:v>
                </c:pt>
                <c:pt idx="8243">
                  <c:v>40920.194444444445</c:v>
                </c:pt>
                <c:pt idx="8244">
                  <c:v>40920.208333333336</c:v>
                </c:pt>
                <c:pt idx="8245">
                  <c:v>40920.222222222204</c:v>
                </c:pt>
                <c:pt idx="8246">
                  <c:v>40920.236111111088</c:v>
                </c:pt>
                <c:pt idx="8247">
                  <c:v>40920.25</c:v>
                </c:pt>
                <c:pt idx="8248">
                  <c:v>40920.263888888876</c:v>
                </c:pt>
                <c:pt idx="8249">
                  <c:v>40920.277777777774</c:v>
                </c:pt>
                <c:pt idx="8250">
                  <c:v>40920.291666666621</c:v>
                </c:pt>
                <c:pt idx="8251">
                  <c:v>40920.305555555562</c:v>
                </c:pt>
                <c:pt idx="8252">
                  <c:v>40920.319444444467</c:v>
                </c:pt>
                <c:pt idx="8253">
                  <c:v>40920.333333333336</c:v>
                </c:pt>
                <c:pt idx="8254">
                  <c:v>40920.347222222219</c:v>
                </c:pt>
                <c:pt idx="8255">
                  <c:v>40920.361111111088</c:v>
                </c:pt>
                <c:pt idx="8256">
                  <c:v>40920.375</c:v>
                </c:pt>
                <c:pt idx="8257">
                  <c:v>40920.38888888892</c:v>
                </c:pt>
                <c:pt idx="8258">
                  <c:v>40920.402777777781</c:v>
                </c:pt>
                <c:pt idx="8259">
                  <c:v>40920.416666666664</c:v>
                </c:pt>
                <c:pt idx="8260">
                  <c:v>40920.430555555562</c:v>
                </c:pt>
                <c:pt idx="8261">
                  <c:v>40920.444444444467</c:v>
                </c:pt>
                <c:pt idx="8262">
                  <c:v>40920.458333333343</c:v>
                </c:pt>
                <c:pt idx="8263">
                  <c:v>40920.472222222219</c:v>
                </c:pt>
                <c:pt idx="8264">
                  <c:v>40920.486111111109</c:v>
                </c:pt>
                <c:pt idx="8265">
                  <c:v>40920.5</c:v>
                </c:pt>
                <c:pt idx="8266">
                  <c:v>40920.513888888891</c:v>
                </c:pt>
                <c:pt idx="8267">
                  <c:v>40920.527777777774</c:v>
                </c:pt>
                <c:pt idx="8268">
                  <c:v>40920.541666666642</c:v>
                </c:pt>
                <c:pt idx="8269">
                  <c:v>40920.555555555562</c:v>
                </c:pt>
                <c:pt idx="8270">
                  <c:v>40920.569444444445</c:v>
                </c:pt>
                <c:pt idx="8271">
                  <c:v>40920.583333333336</c:v>
                </c:pt>
                <c:pt idx="8272">
                  <c:v>40920.597222222204</c:v>
                </c:pt>
                <c:pt idx="8273">
                  <c:v>40920.611111111088</c:v>
                </c:pt>
                <c:pt idx="8274">
                  <c:v>40920.624999999993</c:v>
                </c:pt>
                <c:pt idx="8275">
                  <c:v>40920.638888888891</c:v>
                </c:pt>
                <c:pt idx="8276">
                  <c:v>40920.652777777781</c:v>
                </c:pt>
                <c:pt idx="8277">
                  <c:v>40920.666666666642</c:v>
                </c:pt>
                <c:pt idx="8278">
                  <c:v>40920.680555555562</c:v>
                </c:pt>
                <c:pt idx="8279">
                  <c:v>40920.694444444445</c:v>
                </c:pt>
                <c:pt idx="8280">
                  <c:v>40920.708333333336</c:v>
                </c:pt>
                <c:pt idx="8281">
                  <c:v>40920.722222222204</c:v>
                </c:pt>
                <c:pt idx="8282">
                  <c:v>40920.736111111088</c:v>
                </c:pt>
                <c:pt idx="8283">
                  <c:v>40920.75</c:v>
                </c:pt>
                <c:pt idx="8284">
                  <c:v>40920.763888888876</c:v>
                </c:pt>
                <c:pt idx="8285">
                  <c:v>40920.777777777774</c:v>
                </c:pt>
                <c:pt idx="8286">
                  <c:v>40920.791666666621</c:v>
                </c:pt>
                <c:pt idx="8287">
                  <c:v>40920.805555555562</c:v>
                </c:pt>
                <c:pt idx="8288">
                  <c:v>40920.819444444467</c:v>
                </c:pt>
                <c:pt idx="8289">
                  <c:v>40920.833333333336</c:v>
                </c:pt>
                <c:pt idx="8290">
                  <c:v>40920.847222222219</c:v>
                </c:pt>
                <c:pt idx="8291">
                  <c:v>40920.861111111088</c:v>
                </c:pt>
                <c:pt idx="8292">
                  <c:v>40920.875</c:v>
                </c:pt>
                <c:pt idx="8293">
                  <c:v>40920.88888888892</c:v>
                </c:pt>
                <c:pt idx="8294">
                  <c:v>40920.902777777781</c:v>
                </c:pt>
                <c:pt idx="8295">
                  <c:v>40920.916666666664</c:v>
                </c:pt>
                <c:pt idx="8296">
                  <c:v>40920.930555555562</c:v>
                </c:pt>
                <c:pt idx="8297">
                  <c:v>40920.944444444467</c:v>
                </c:pt>
                <c:pt idx="8298">
                  <c:v>40920.958333333343</c:v>
                </c:pt>
                <c:pt idx="8299">
                  <c:v>40920.972222222219</c:v>
                </c:pt>
                <c:pt idx="8300">
                  <c:v>40920.986111111109</c:v>
                </c:pt>
                <c:pt idx="8301">
                  <c:v>40921</c:v>
                </c:pt>
                <c:pt idx="8302">
                  <c:v>40921.013888888891</c:v>
                </c:pt>
                <c:pt idx="8303">
                  <c:v>40921.027777777774</c:v>
                </c:pt>
                <c:pt idx="8304">
                  <c:v>40921.041666666642</c:v>
                </c:pt>
                <c:pt idx="8305">
                  <c:v>40921.055555555562</c:v>
                </c:pt>
                <c:pt idx="8306">
                  <c:v>40921.069444444445</c:v>
                </c:pt>
                <c:pt idx="8307">
                  <c:v>40921.083333333336</c:v>
                </c:pt>
                <c:pt idx="8308">
                  <c:v>40921.097222222204</c:v>
                </c:pt>
                <c:pt idx="8309">
                  <c:v>40921.111111111088</c:v>
                </c:pt>
                <c:pt idx="8310">
                  <c:v>40921.124999999993</c:v>
                </c:pt>
                <c:pt idx="8311">
                  <c:v>40921.138888888891</c:v>
                </c:pt>
                <c:pt idx="8312">
                  <c:v>40921.152777777781</c:v>
                </c:pt>
                <c:pt idx="8313">
                  <c:v>40921.166666666642</c:v>
                </c:pt>
                <c:pt idx="8314">
                  <c:v>40921.180555555562</c:v>
                </c:pt>
                <c:pt idx="8315">
                  <c:v>40921.194444444445</c:v>
                </c:pt>
                <c:pt idx="8316">
                  <c:v>40921.208333333336</c:v>
                </c:pt>
                <c:pt idx="8317">
                  <c:v>40921.222222222204</c:v>
                </c:pt>
                <c:pt idx="8318">
                  <c:v>40921.236111111088</c:v>
                </c:pt>
                <c:pt idx="8319">
                  <c:v>40921.25</c:v>
                </c:pt>
                <c:pt idx="8320">
                  <c:v>40921.263888888876</c:v>
                </c:pt>
                <c:pt idx="8321">
                  <c:v>40921.277777777774</c:v>
                </c:pt>
                <c:pt idx="8322">
                  <c:v>40921.291666666621</c:v>
                </c:pt>
                <c:pt idx="8323">
                  <c:v>40921.305555555562</c:v>
                </c:pt>
                <c:pt idx="8324">
                  <c:v>40921.319444444467</c:v>
                </c:pt>
                <c:pt idx="8325">
                  <c:v>40921.333333333336</c:v>
                </c:pt>
                <c:pt idx="8326">
                  <c:v>40921.347222222219</c:v>
                </c:pt>
                <c:pt idx="8327">
                  <c:v>40921.361111111088</c:v>
                </c:pt>
                <c:pt idx="8328">
                  <c:v>40921.375</c:v>
                </c:pt>
                <c:pt idx="8329">
                  <c:v>40921.38888888892</c:v>
                </c:pt>
                <c:pt idx="8330">
                  <c:v>40921.402777777781</c:v>
                </c:pt>
                <c:pt idx="8331">
                  <c:v>40921.416666666664</c:v>
                </c:pt>
                <c:pt idx="8332">
                  <c:v>40921.430555555562</c:v>
                </c:pt>
                <c:pt idx="8333">
                  <c:v>40921.444444444467</c:v>
                </c:pt>
                <c:pt idx="8334">
                  <c:v>40921.458333333343</c:v>
                </c:pt>
                <c:pt idx="8335">
                  <c:v>40921.472222222219</c:v>
                </c:pt>
                <c:pt idx="8336">
                  <c:v>40921.486111111109</c:v>
                </c:pt>
                <c:pt idx="8337">
                  <c:v>40921.5</c:v>
                </c:pt>
                <c:pt idx="8338">
                  <c:v>40921.513888888891</c:v>
                </c:pt>
                <c:pt idx="8339">
                  <c:v>40921.527777777774</c:v>
                </c:pt>
                <c:pt idx="8340">
                  <c:v>40921.541666666642</c:v>
                </c:pt>
                <c:pt idx="8341">
                  <c:v>40921.555555555562</c:v>
                </c:pt>
                <c:pt idx="8342">
                  <c:v>40921.569444444445</c:v>
                </c:pt>
                <c:pt idx="8343">
                  <c:v>40921.583333333336</c:v>
                </c:pt>
                <c:pt idx="8344">
                  <c:v>40921.597222222204</c:v>
                </c:pt>
                <c:pt idx="8345">
                  <c:v>40921.611111111088</c:v>
                </c:pt>
                <c:pt idx="8346">
                  <c:v>40921.624999999993</c:v>
                </c:pt>
                <c:pt idx="8347">
                  <c:v>40921.638888888891</c:v>
                </c:pt>
                <c:pt idx="8348">
                  <c:v>40921.652777777781</c:v>
                </c:pt>
                <c:pt idx="8349">
                  <c:v>40921.666666666642</c:v>
                </c:pt>
                <c:pt idx="8350">
                  <c:v>40921.680555555562</c:v>
                </c:pt>
                <c:pt idx="8351">
                  <c:v>40921.694444444445</c:v>
                </c:pt>
                <c:pt idx="8352">
                  <c:v>40921.708333333336</c:v>
                </c:pt>
                <c:pt idx="8353">
                  <c:v>40921.722222222204</c:v>
                </c:pt>
                <c:pt idx="8354">
                  <c:v>40921.736111111088</c:v>
                </c:pt>
                <c:pt idx="8355">
                  <c:v>40921.75</c:v>
                </c:pt>
                <c:pt idx="8356">
                  <c:v>40921.763888888876</c:v>
                </c:pt>
                <c:pt idx="8357">
                  <c:v>40921.777777777774</c:v>
                </c:pt>
                <c:pt idx="8358">
                  <c:v>40921.791666666621</c:v>
                </c:pt>
                <c:pt idx="8359">
                  <c:v>40921.805555555562</c:v>
                </c:pt>
                <c:pt idx="8360">
                  <c:v>40921.819444444467</c:v>
                </c:pt>
                <c:pt idx="8361">
                  <c:v>40921.833333333336</c:v>
                </c:pt>
                <c:pt idx="8362">
                  <c:v>40921.847222222219</c:v>
                </c:pt>
                <c:pt idx="8363">
                  <c:v>40921.861111111088</c:v>
                </c:pt>
                <c:pt idx="8364">
                  <c:v>40921.875</c:v>
                </c:pt>
                <c:pt idx="8365">
                  <c:v>40921.88888888892</c:v>
                </c:pt>
                <c:pt idx="8366">
                  <c:v>40921.902777777781</c:v>
                </c:pt>
                <c:pt idx="8367">
                  <c:v>40921.916666666664</c:v>
                </c:pt>
                <c:pt idx="8368">
                  <c:v>40921.930555555562</c:v>
                </c:pt>
                <c:pt idx="8369">
                  <c:v>40921.944444444467</c:v>
                </c:pt>
                <c:pt idx="8370">
                  <c:v>40921.958333333343</c:v>
                </c:pt>
                <c:pt idx="8371">
                  <c:v>40921.972222222219</c:v>
                </c:pt>
                <c:pt idx="8372">
                  <c:v>40921.986111111109</c:v>
                </c:pt>
                <c:pt idx="8373">
                  <c:v>40922</c:v>
                </c:pt>
                <c:pt idx="8374">
                  <c:v>40922.013888888891</c:v>
                </c:pt>
                <c:pt idx="8375">
                  <c:v>40922.027777777774</c:v>
                </c:pt>
                <c:pt idx="8376">
                  <c:v>40922.041666666642</c:v>
                </c:pt>
                <c:pt idx="8377">
                  <c:v>40922.055555555562</c:v>
                </c:pt>
                <c:pt idx="8378">
                  <c:v>40922.069444444445</c:v>
                </c:pt>
                <c:pt idx="8379">
                  <c:v>40922.083333333336</c:v>
                </c:pt>
                <c:pt idx="8380">
                  <c:v>40922.097222222204</c:v>
                </c:pt>
                <c:pt idx="8381">
                  <c:v>40922.111111111088</c:v>
                </c:pt>
                <c:pt idx="8382">
                  <c:v>40922.124999999993</c:v>
                </c:pt>
                <c:pt idx="8383">
                  <c:v>40922.138888888891</c:v>
                </c:pt>
                <c:pt idx="8384">
                  <c:v>40922.152777777781</c:v>
                </c:pt>
                <c:pt idx="8385">
                  <c:v>40922.166666666642</c:v>
                </c:pt>
                <c:pt idx="8386">
                  <c:v>40922.180555555562</c:v>
                </c:pt>
                <c:pt idx="8387">
                  <c:v>40922.194444444445</c:v>
                </c:pt>
                <c:pt idx="8388">
                  <c:v>40922.208333333336</c:v>
                </c:pt>
                <c:pt idx="8389">
                  <c:v>40922.222222222204</c:v>
                </c:pt>
                <c:pt idx="8390">
                  <c:v>40922.236111111088</c:v>
                </c:pt>
                <c:pt idx="8391">
                  <c:v>40922.25</c:v>
                </c:pt>
                <c:pt idx="8392">
                  <c:v>40922.263888888876</c:v>
                </c:pt>
                <c:pt idx="8393">
                  <c:v>40922.277777777774</c:v>
                </c:pt>
                <c:pt idx="8394">
                  <c:v>40922.291666666621</c:v>
                </c:pt>
                <c:pt idx="8395">
                  <c:v>40922.305555555562</c:v>
                </c:pt>
                <c:pt idx="8396">
                  <c:v>40922.319444444467</c:v>
                </c:pt>
                <c:pt idx="8397">
                  <c:v>40922.333333333336</c:v>
                </c:pt>
                <c:pt idx="8398">
                  <c:v>40922.347222222219</c:v>
                </c:pt>
                <c:pt idx="8399">
                  <c:v>40922.361111111088</c:v>
                </c:pt>
                <c:pt idx="8400">
                  <c:v>40922.375</c:v>
                </c:pt>
                <c:pt idx="8401">
                  <c:v>40922.38888888892</c:v>
                </c:pt>
                <c:pt idx="8402">
                  <c:v>40922.402777777781</c:v>
                </c:pt>
                <c:pt idx="8403">
                  <c:v>40922.416666666664</c:v>
                </c:pt>
                <c:pt idx="8404">
                  <c:v>40922.430555555562</c:v>
                </c:pt>
                <c:pt idx="8405">
                  <c:v>40922.444444444467</c:v>
                </c:pt>
                <c:pt idx="8406">
                  <c:v>40922.458333333343</c:v>
                </c:pt>
                <c:pt idx="8407">
                  <c:v>40922.472222222219</c:v>
                </c:pt>
                <c:pt idx="8408">
                  <c:v>40922.486111111109</c:v>
                </c:pt>
                <c:pt idx="8409">
                  <c:v>40922.5</c:v>
                </c:pt>
                <c:pt idx="8410">
                  <c:v>40922.513888888891</c:v>
                </c:pt>
                <c:pt idx="8411">
                  <c:v>40922.527777777774</c:v>
                </c:pt>
                <c:pt idx="8412">
                  <c:v>40922.541666666642</c:v>
                </c:pt>
                <c:pt idx="8413">
                  <c:v>40922.555555555562</c:v>
                </c:pt>
                <c:pt idx="8414">
                  <c:v>40922.569444444445</c:v>
                </c:pt>
                <c:pt idx="8415">
                  <c:v>40922.583333333336</c:v>
                </c:pt>
                <c:pt idx="8416">
                  <c:v>40922.597222222204</c:v>
                </c:pt>
                <c:pt idx="8417">
                  <c:v>40922.611111111088</c:v>
                </c:pt>
                <c:pt idx="8418">
                  <c:v>40922.624999999993</c:v>
                </c:pt>
                <c:pt idx="8419">
                  <c:v>40922.638888888891</c:v>
                </c:pt>
                <c:pt idx="8420">
                  <c:v>40922.652777777781</c:v>
                </c:pt>
                <c:pt idx="8421">
                  <c:v>40922.666666666642</c:v>
                </c:pt>
                <c:pt idx="8422">
                  <c:v>40922.680555555562</c:v>
                </c:pt>
                <c:pt idx="8423">
                  <c:v>40922.694444444445</c:v>
                </c:pt>
                <c:pt idx="8424">
                  <c:v>40922.708333333336</c:v>
                </c:pt>
                <c:pt idx="8425">
                  <c:v>40922.722222222204</c:v>
                </c:pt>
                <c:pt idx="8426">
                  <c:v>40922.736111111088</c:v>
                </c:pt>
                <c:pt idx="8427">
                  <c:v>40922.75</c:v>
                </c:pt>
                <c:pt idx="8428">
                  <c:v>40922.763888888876</c:v>
                </c:pt>
                <c:pt idx="8429">
                  <c:v>40922.777777777774</c:v>
                </c:pt>
                <c:pt idx="8430">
                  <c:v>40922.791666666621</c:v>
                </c:pt>
                <c:pt idx="8431">
                  <c:v>40922.805555555562</c:v>
                </c:pt>
                <c:pt idx="8432">
                  <c:v>40922.819444444467</c:v>
                </c:pt>
                <c:pt idx="8433">
                  <c:v>40922.833333333336</c:v>
                </c:pt>
                <c:pt idx="8434">
                  <c:v>40922.847222222219</c:v>
                </c:pt>
                <c:pt idx="8435">
                  <c:v>40922.861111111088</c:v>
                </c:pt>
                <c:pt idx="8436">
                  <c:v>40922.875</c:v>
                </c:pt>
                <c:pt idx="8437">
                  <c:v>40922.88888888892</c:v>
                </c:pt>
                <c:pt idx="8438">
                  <c:v>40922.902777777781</c:v>
                </c:pt>
                <c:pt idx="8439">
                  <c:v>40922.916666666664</c:v>
                </c:pt>
                <c:pt idx="8440">
                  <c:v>40922.930555555562</c:v>
                </c:pt>
                <c:pt idx="8441">
                  <c:v>40922.944444444467</c:v>
                </c:pt>
                <c:pt idx="8442">
                  <c:v>40922.958333333343</c:v>
                </c:pt>
                <c:pt idx="8443">
                  <c:v>40922.972222222219</c:v>
                </c:pt>
                <c:pt idx="8444">
                  <c:v>40922.986111111109</c:v>
                </c:pt>
                <c:pt idx="8445">
                  <c:v>40923</c:v>
                </c:pt>
                <c:pt idx="8446">
                  <c:v>40923.013888888891</c:v>
                </c:pt>
                <c:pt idx="8447">
                  <c:v>40923.027777777774</c:v>
                </c:pt>
                <c:pt idx="8448">
                  <c:v>40923.041666666642</c:v>
                </c:pt>
                <c:pt idx="8449">
                  <c:v>40923.055555555562</c:v>
                </c:pt>
                <c:pt idx="8450">
                  <c:v>40923.069444444445</c:v>
                </c:pt>
                <c:pt idx="8451">
                  <c:v>40923.083333333336</c:v>
                </c:pt>
                <c:pt idx="8452">
                  <c:v>40923.097222222204</c:v>
                </c:pt>
                <c:pt idx="8453">
                  <c:v>40923.111111111088</c:v>
                </c:pt>
                <c:pt idx="8454">
                  <c:v>40923.124999999993</c:v>
                </c:pt>
                <c:pt idx="8455">
                  <c:v>40923.138888888891</c:v>
                </c:pt>
                <c:pt idx="8456">
                  <c:v>40923.152777777781</c:v>
                </c:pt>
                <c:pt idx="8457">
                  <c:v>40923.166666666642</c:v>
                </c:pt>
                <c:pt idx="8458">
                  <c:v>40923.180555555562</c:v>
                </c:pt>
                <c:pt idx="8459">
                  <c:v>40923.194444444445</c:v>
                </c:pt>
                <c:pt idx="8460">
                  <c:v>40923.208333333336</c:v>
                </c:pt>
                <c:pt idx="8461">
                  <c:v>40923.222222222204</c:v>
                </c:pt>
                <c:pt idx="8462">
                  <c:v>40923.236111111088</c:v>
                </c:pt>
                <c:pt idx="8463">
                  <c:v>40923.25</c:v>
                </c:pt>
                <c:pt idx="8464">
                  <c:v>40923.263888888876</c:v>
                </c:pt>
                <c:pt idx="8465">
                  <c:v>40923.277777777774</c:v>
                </c:pt>
                <c:pt idx="8466">
                  <c:v>40923.291666666621</c:v>
                </c:pt>
                <c:pt idx="8467">
                  <c:v>40923.305555555562</c:v>
                </c:pt>
                <c:pt idx="8468">
                  <c:v>40923.319444444467</c:v>
                </c:pt>
                <c:pt idx="8469">
                  <c:v>40923.333333333336</c:v>
                </c:pt>
                <c:pt idx="8470">
                  <c:v>40923.347222222219</c:v>
                </c:pt>
                <c:pt idx="8471">
                  <c:v>40923.361111111088</c:v>
                </c:pt>
                <c:pt idx="8472">
                  <c:v>40923.375</c:v>
                </c:pt>
                <c:pt idx="8473">
                  <c:v>40923.38888888892</c:v>
                </c:pt>
                <c:pt idx="8474">
                  <c:v>40923.402777777781</c:v>
                </c:pt>
                <c:pt idx="8475">
                  <c:v>40923.416666666664</c:v>
                </c:pt>
                <c:pt idx="8476">
                  <c:v>40923.430555555562</c:v>
                </c:pt>
                <c:pt idx="8477">
                  <c:v>40923.444444444467</c:v>
                </c:pt>
                <c:pt idx="8478">
                  <c:v>40923.458333333343</c:v>
                </c:pt>
                <c:pt idx="8479">
                  <c:v>40923.472222222219</c:v>
                </c:pt>
                <c:pt idx="8480">
                  <c:v>40923.486111111109</c:v>
                </c:pt>
                <c:pt idx="8481">
                  <c:v>40923.5</c:v>
                </c:pt>
                <c:pt idx="8482">
                  <c:v>40923.513888888891</c:v>
                </c:pt>
                <c:pt idx="8483">
                  <c:v>40923.527777777774</c:v>
                </c:pt>
                <c:pt idx="8484">
                  <c:v>40923.541666666642</c:v>
                </c:pt>
                <c:pt idx="8485">
                  <c:v>40923.555555555562</c:v>
                </c:pt>
                <c:pt idx="8486">
                  <c:v>40923.569444444445</c:v>
                </c:pt>
                <c:pt idx="8487">
                  <c:v>40923.583333333336</c:v>
                </c:pt>
                <c:pt idx="8488">
                  <c:v>40923.597222222204</c:v>
                </c:pt>
                <c:pt idx="8489">
                  <c:v>40923.611111111088</c:v>
                </c:pt>
                <c:pt idx="8490">
                  <c:v>40923.624999999993</c:v>
                </c:pt>
                <c:pt idx="8491">
                  <c:v>40923.638888888891</c:v>
                </c:pt>
                <c:pt idx="8492">
                  <c:v>40923.652777777781</c:v>
                </c:pt>
                <c:pt idx="8493">
                  <c:v>40923.666666666642</c:v>
                </c:pt>
                <c:pt idx="8494">
                  <c:v>40923.680555555562</c:v>
                </c:pt>
                <c:pt idx="8495">
                  <c:v>40923.694444444445</c:v>
                </c:pt>
                <c:pt idx="8496">
                  <c:v>40923.708333333336</c:v>
                </c:pt>
                <c:pt idx="8497">
                  <c:v>40923.722222222204</c:v>
                </c:pt>
                <c:pt idx="8498">
                  <c:v>40923.736111111088</c:v>
                </c:pt>
                <c:pt idx="8499">
                  <c:v>40923.75</c:v>
                </c:pt>
                <c:pt idx="8500">
                  <c:v>40923.763888888876</c:v>
                </c:pt>
                <c:pt idx="8501">
                  <c:v>40923.777777777774</c:v>
                </c:pt>
                <c:pt idx="8502">
                  <c:v>40923.791666666621</c:v>
                </c:pt>
                <c:pt idx="8503">
                  <c:v>40923.805555555562</c:v>
                </c:pt>
                <c:pt idx="8504">
                  <c:v>40923.819444444467</c:v>
                </c:pt>
                <c:pt idx="8505">
                  <c:v>40923.833333333336</c:v>
                </c:pt>
                <c:pt idx="8506">
                  <c:v>40923.847222222219</c:v>
                </c:pt>
                <c:pt idx="8507">
                  <c:v>40923.861111111088</c:v>
                </c:pt>
                <c:pt idx="8508">
                  <c:v>40923.875</c:v>
                </c:pt>
                <c:pt idx="8509">
                  <c:v>40923.88888888892</c:v>
                </c:pt>
                <c:pt idx="8510">
                  <c:v>40923.902777777781</c:v>
                </c:pt>
                <c:pt idx="8511">
                  <c:v>40923.916666666664</c:v>
                </c:pt>
                <c:pt idx="8512">
                  <c:v>40923.930555555562</c:v>
                </c:pt>
                <c:pt idx="8513">
                  <c:v>40923.944444444467</c:v>
                </c:pt>
                <c:pt idx="8514">
                  <c:v>40923.958333333343</c:v>
                </c:pt>
                <c:pt idx="8515">
                  <c:v>40923.972222222219</c:v>
                </c:pt>
                <c:pt idx="8516">
                  <c:v>40923.986111111109</c:v>
                </c:pt>
                <c:pt idx="8517">
                  <c:v>40924</c:v>
                </c:pt>
                <c:pt idx="8518">
                  <c:v>40924.013888888891</c:v>
                </c:pt>
                <c:pt idx="8519">
                  <c:v>40924.027777777774</c:v>
                </c:pt>
                <c:pt idx="8520">
                  <c:v>40924.041666666642</c:v>
                </c:pt>
                <c:pt idx="8521">
                  <c:v>40924.055555555562</c:v>
                </c:pt>
                <c:pt idx="8522">
                  <c:v>40924.069444444445</c:v>
                </c:pt>
                <c:pt idx="8523">
                  <c:v>40924.083333333336</c:v>
                </c:pt>
                <c:pt idx="8524">
                  <c:v>40924.097222222204</c:v>
                </c:pt>
                <c:pt idx="8525">
                  <c:v>40924.111111111088</c:v>
                </c:pt>
                <c:pt idx="8526">
                  <c:v>40924.124999999993</c:v>
                </c:pt>
                <c:pt idx="8527">
                  <c:v>40924.138888888891</c:v>
                </c:pt>
                <c:pt idx="8528">
                  <c:v>40924.152777777781</c:v>
                </c:pt>
                <c:pt idx="8529">
                  <c:v>40924.166666666642</c:v>
                </c:pt>
                <c:pt idx="8530">
                  <c:v>40924.180555555562</c:v>
                </c:pt>
                <c:pt idx="8531">
                  <c:v>40924.194444444445</c:v>
                </c:pt>
                <c:pt idx="8532">
                  <c:v>40924.208333333336</c:v>
                </c:pt>
                <c:pt idx="8533">
                  <c:v>40924.222222222204</c:v>
                </c:pt>
                <c:pt idx="8534">
                  <c:v>40924.236111111088</c:v>
                </c:pt>
                <c:pt idx="8535">
                  <c:v>40924.25</c:v>
                </c:pt>
                <c:pt idx="8536">
                  <c:v>40924.263888888876</c:v>
                </c:pt>
                <c:pt idx="8537">
                  <c:v>40924.277777777774</c:v>
                </c:pt>
                <c:pt idx="8538">
                  <c:v>40924.291666666621</c:v>
                </c:pt>
                <c:pt idx="8539">
                  <c:v>40924.305555555562</c:v>
                </c:pt>
                <c:pt idx="8540">
                  <c:v>40924.319444444467</c:v>
                </c:pt>
                <c:pt idx="8541">
                  <c:v>40924.333333333336</c:v>
                </c:pt>
                <c:pt idx="8542">
                  <c:v>40924.347222222219</c:v>
                </c:pt>
                <c:pt idx="8543">
                  <c:v>40924.361111111088</c:v>
                </c:pt>
                <c:pt idx="8544">
                  <c:v>40924.375</c:v>
                </c:pt>
                <c:pt idx="8545">
                  <c:v>40924.38888888892</c:v>
                </c:pt>
                <c:pt idx="8546">
                  <c:v>40924.402777777781</c:v>
                </c:pt>
                <c:pt idx="8547">
                  <c:v>40924.416666666664</c:v>
                </c:pt>
                <c:pt idx="8548">
                  <c:v>40924.430555555562</c:v>
                </c:pt>
                <c:pt idx="8549">
                  <c:v>40924.444444444467</c:v>
                </c:pt>
                <c:pt idx="8550">
                  <c:v>40924.458333333343</c:v>
                </c:pt>
                <c:pt idx="8551">
                  <c:v>40924.472222222219</c:v>
                </c:pt>
                <c:pt idx="8552">
                  <c:v>40924.486111111109</c:v>
                </c:pt>
                <c:pt idx="8553">
                  <c:v>40924.5</c:v>
                </c:pt>
                <c:pt idx="8554">
                  <c:v>40924.513888888891</c:v>
                </c:pt>
                <c:pt idx="8555">
                  <c:v>40924.527777777774</c:v>
                </c:pt>
                <c:pt idx="8556">
                  <c:v>40924.541666666642</c:v>
                </c:pt>
                <c:pt idx="8557">
                  <c:v>40924.555555555562</c:v>
                </c:pt>
                <c:pt idx="8558">
                  <c:v>40924.569444444445</c:v>
                </c:pt>
                <c:pt idx="8559">
                  <c:v>40924.583333333336</c:v>
                </c:pt>
                <c:pt idx="8560">
                  <c:v>40924.597222222204</c:v>
                </c:pt>
                <c:pt idx="8561">
                  <c:v>40924.611111111088</c:v>
                </c:pt>
                <c:pt idx="8562">
                  <c:v>40924.624999999993</c:v>
                </c:pt>
                <c:pt idx="8563">
                  <c:v>40924.638888888891</c:v>
                </c:pt>
                <c:pt idx="8564">
                  <c:v>40924.652777777781</c:v>
                </c:pt>
                <c:pt idx="8565">
                  <c:v>40924.666666666642</c:v>
                </c:pt>
                <c:pt idx="8566">
                  <c:v>40924.680555555562</c:v>
                </c:pt>
                <c:pt idx="8567">
                  <c:v>40924.694444444445</c:v>
                </c:pt>
                <c:pt idx="8568">
                  <c:v>40924.708333333336</c:v>
                </c:pt>
                <c:pt idx="8569">
                  <c:v>40924.722222222204</c:v>
                </c:pt>
                <c:pt idx="8570">
                  <c:v>40924.736111111088</c:v>
                </c:pt>
                <c:pt idx="8571">
                  <c:v>40924.75</c:v>
                </c:pt>
                <c:pt idx="8572">
                  <c:v>40924.763888888876</c:v>
                </c:pt>
                <c:pt idx="8573">
                  <c:v>40924.777777777774</c:v>
                </c:pt>
                <c:pt idx="8574">
                  <c:v>40924.791666666621</c:v>
                </c:pt>
                <c:pt idx="8575">
                  <c:v>40924.805555555562</c:v>
                </c:pt>
                <c:pt idx="8576">
                  <c:v>40924.819444444467</c:v>
                </c:pt>
                <c:pt idx="8577">
                  <c:v>40924.833333333336</c:v>
                </c:pt>
                <c:pt idx="8578">
                  <c:v>40924.847222222219</c:v>
                </c:pt>
                <c:pt idx="8579">
                  <c:v>40924.861111111088</c:v>
                </c:pt>
                <c:pt idx="8580">
                  <c:v>40924.875</c:v>
                </c:pt>
                <c:pt idx="8581">
                  <c:v>40924.88888888892</c:v>
                </c:pt>
                <c:pt idx="8582">
                  <c:v>40924.902777777781</c:v>
                </c:pt>
                <c:pt idx="8583">
                  <c:v>40924.916666666664</c:v>
                </c:pt>
                <c:pt idx="8584">
                  <c:v>40924.930555555562</c:v>
                </c:pt>
                <c:pt idx="8585">
                  <c:v>40924.944444444467</c:v>
                </c:pt>
                <c:pt idx="8586">
                  <c:v>40924.958333333343</c:v>
                </c:pt>
                <c:pt idx="8587">
                  <c:v>40924.972222222219</c:v>
                </c:pt>
                <c:pt idx="8588">
                  <c:v>40924.986111111109</c:v>
                </c:pt>
                <c:pt idx="8589">
                  <c:v>40925</c:v>
                </c:pt>
                <c:pt idx="8590">
                  <c:v>40925.013888888891</c:v>
                </c:pt>
                <c:pt idx="8591">
                  <c:v>40925.027777777774</c:v>
                </c:pt>
                <c:pt idx="8592">
                  <c:v>40925.041666666642</c:v>
                </c:pt>
                <c:pt idx="8593">
                  <c:v>40925.055555555562</c:v>
                </c:pt>
                <c:pt idx="8594">
                  <c:v>40925.069444444445</c:v>
                </c:pt>
                <c:pt idx="8595">
                  <c:v>40925.083333333336</c:v>
                </c:pt>
                <c:pt idx="8596">
                  <c:v>40925.097222222204</c:v>
                </c:pt>
                <c:pt idx="8597">
                  <c:v>40925.111111111088</c:v>
                </c:pt>
                <c:pt idx="8598">
                  <c:v>40925.124999999993</c:v>
                </c:pt>
                <c:pt idx="8599">
                  <c:v>40925.138888888891</c:v>
                </c:pt>
                <c:pt idx="8600">
                  <c:v>40925.152777777781</c:v>
                </c:pt>
                <c:pt idx="8601">
                  <c:v>40925.166666666642</c:v>
                </c:pt>
                <c:pt idx="8602">
                  <c:v>40925.180555555562</c:v>
                </c:pt>
                <c:pt idx="8603">
                  <c:v>40925.194444444445</c:v>
                </c:pt>
                <c:pt idx="8604">
                  <c:v>40925.208333333336</c:v>
                </c:pt>
                <c:pt idx="8605">
                  <c:v>40925.222222222204</c:v>
                </c:pt>
                <c:pt idx="8606">
                  <c:v>40925.236111111088</c:v>
                </c:pt>
                <c:pt idx="8607">
                  <c:v>40925.25</c:v>
                </c:pt>
                <c:pt idx="8608">
                  <c:v>40925.263888888876</c:v>
                </c:pt>
                <c:pt idx="8609">
                  <c:v>40925.277777777774</c:v>
                </c:pt>
                <c:pt idx="8610">
                  <c:v>40925.291666666621</c:v>
                </c:pt>
                <c:pt idx="8611">
                  <c:v>40925.305555555562</c:v>
                </c:pt>
                <c:pt idx="8612">
                  <c:v>40925.319444444467</c:v>
                </c:pt>
                <c:pt idx="8613">
                  <c:v>40925.333333333336</c:v>
                </c:pt>
                <c:pt idx="8614">
                  <c:v>40925.347222222219</c:v>
                </c:pt>
                <c:pt idx="8615">
                  <c:v>40925.361111111088</c:v>
                </c:pt>
                <c:pt idx="8616">
                  <c:v>40925.375</c:v>
                </c:pt>
                <c:pt idx="8617">
                  <c:v>40925.38888888892</c:v>
                </c:pt>
                <c:pt idx="8618">
                  <c:v>40925.402777777781</c:v>
                </c:pt>
                <c:pt idx="8619">
                  <c:v>40925.416666666664</c:v>
                </c:pt>
                <c:pt idx="8620">
                  <c:v>40925.430555555562</c:v>
                </c:pt>
                <c:pt idx="8621">
                  <c:v>40925.444444444467</c:v>
                </c:pt>
                <c:pt idx="8622">
                  <c:v>40925.458333333343</c:v>
                </c:pt>
                <c:pt idx="8623">
                  <c:v>40925.472222222219</c:v>
                </c:pt>
                <c:pt idx="8624">
                  <c:v>40925.486111111109</c:v>
                </c:pt>
                <c:pt idx="8625">
                  <c:v>40925.5</c:v>
                </c:pt>
                <c:pt idx="8626">
                  <c:v>40925.513888888891</c:v>
                </c:pt>
                <c:pt idx="8627">
                  <c:v>40925.527777777774</c:v>
                </c:pt>
                <c:pt idx="8628">
                  <c:v>40925.541666666642</c:v>
                </c:pt>
                <c:pt idx="8629">
                  <c:v>40925.555555555562</c:v>
                </c:pt>
                <c:pt idx="8630">
                  <c:v>40925.569444444445</c:v>
                </c:pt>
                <c:pt idx="8631">
                  <c:v>40925.583333333336</c:v>
                </c:pt>
                <c:pt idx="8632">
                  <c:v>40925.597222222204</c:v>
                </c:pt>
                <c:pt idx="8633">
                  <c:v>40925.611111111088</c:v>
                </c:pt>
                <c:pt idx="8634">
                  <c:v>40925.624999999993</c:v>
                </c:pt>
                <c:pt idx="8635">
                  <c:v>40925.638888888891</c:v>
                </c:pt>
                <c:pt idx="8636">
                  <c:v>40925.652777777781</c:v>
                </c:pt>
                <c:pt idx="8637">
                  <c:v>40925.666666666642</c:v>
                </c:pt>
                <c:pt idx="8638">
                  <c:v>40925.680555555562</c:v>
                </c:pt>
                <c:pt idx="8639">
                  <c:v>40925.694444444445</c:v>
                </c:pt>
                <c:pt idx="8640">
                  <c:v>40925.708333333336</c:v>
                </c:pt>
                <c:pt idx="8641">
                  <c:v>40925.722222222204</c:v>
                </c:pt>
                <c:pt idx="8642">
                  <c:v>40925.736111111088</c:v>
                </c:pt>
                <c:pt idx="8643">
                  <c:v>40925.75</c:v>
                </c:pt>
                <c:pt idx="8644">
                  <c:v>40925.763888888876</c:v>
                </c:pt>
                <c:pt idx="8645">
                  <c:v>40925.777777777774</c:v>
                </c:pt>
                <c:pt idx="8646">
                  <c:v>40925.791666666621</c:v>
                </c:pt>
                <c:pt idx="8647">
                  <c:v>40925.805555555562</c:v>
                </c:pt>
                <c:pt idx="8648">
                  <c:v>40925.819444444467</c:v>
                </c:pt>
                <c:pt idx="8649">
                  <c:v>40925.833333333336</c:v>
                </c:pt>
                <c:pt idx="8650">
                  <c:v>40925.847222222219</c:v>
                </c:pt>
                <c:pt idx="8651">
                  <c:v>40925.861111111088</c:v>
                </c:pt>
                <c:pt idx="8652">
                  <c:v>40925.875</c:v>
                </c:pt>
                <c:pt idx="8653">
                  <c:v>40925.88888888892</c:v>
                </c:pt>
                <c:pt idx="8654">
                  <c:v>40925.902777777781</c:v>
                </c:pt>
                <c:pt idx="8655">
                  <c:v>40925.916666666664</c:v>
                </c:pt>
                <c:pt idx="8656">
                  <c:v>40925.930555555562</c:v>
                </c:pt>
                <c:pt idx="8657">
                  <c:v>40925.944444444467</c:v>
                </c:pt>
                <c:pt idx="8658">
                  <c:v>40925.958333333343</c:v>
                </c:pt>
                <c:pt idx="8659">
                  <c:v>40925.972222222219</c:v>
                </c:pt>
                <c:pt idx="8660">
                  <c:v>40925.986111111109</c:v>
                </c:pt>
                <c:pt idx="8661">
                  <c:v>40926</c:v>
                </c:pt>
                <c:pt idx="8662">
                  <c:v>40926.013888888891</c:v>
                </c:pt>
                <c:pt idx="8663">
                  <c:v>40926.027777777774</c:v>
                </c:pt>
                <c:pt idx="8664">
                  <c:v>40926.041666666642</c:v>
                </c:pt>
                <c:pt idx="8665">
                  <c:v>40926.055555555562</c:v>
                </c:pt>
                <c:pt idx="8666">
                  <c:v>40926.069444444445</c:v>
                </c:pt>
                <c:pt idx="8667">
                  <c:v>40926.083333333336</c:v>
                </c:pt>
                <c:pt idx="8668">
                  <c:v>40926.097222222204</c:v>
                </c:pt>
                <c:pt idx="8669">
                  <c:v>40926.111111111088</c:v>
                </c:pt>
                <c:pt idx="8670">
                  <c:v>40926.124999999993</c:v>
                </c:pt>
                <c:pt idx="8671">
                  <c:v>40926.138888888891</c:v>
                </c:pt>
                <c:pt idx="8672">
                  <c:v>40926.152777777781</c:v>
                </c:pt>
                <c:pt idx="8673">
                  <c:v>40926.166666666642</c:v>
                </c:pt>
                <c:pt idx="8674">
                  <c:v>40926.180555555562</c:v>
                </c:pt>
                <c:pt idx="8675">
                  <c:v>40926.194444444445</c:v>
                </c:pt>
                <c:pt idx="8676">
                  <c:v>40926.208333333336</c:v>
                </c:pt>
                <c:pt idx="8677">
                  <c:v>40926.222222222204</c:v>
                </c:pt>
                <c:pt idx="8678">
                  <c:v>40926.236111111088</c:v>
                </c:pt>
                <c:pt idx="8679">
                  <c:v>40926.25</c:v>
                </c:pt>
                <c:pt idx="8680">
                  <c:v>40926.263888888876</c:v>
                </c:pt>
                <c:pt idx="8681">
                  <c:v>40926.277777777774</c:v>
                </c:pt>
                <c:pt idx="8682">
                  <c:v>40926.291666666621</c:v>
                </c:pt>
                <c:pt idx="8683">
                  <c:v>40926.305555555562</c:v>
                </c:pt>
                <c:pt idx="8684">
                  <c:v>40926.319444444467</c:v>
                </c:pt>
                <c:pt idx="8685">
                  <c:v>40926.333333333336</c:v>
                </c:pt>
                <c:pt idx="8686">
                  <c:v>40926.347222222219</c:v>
                </c:pt>
                <c:pt idx="8687">
                  <c:v>40926.361111111088</c:v>
                </c:pt>
                <c:pt idx="8688">
                  <c:v>40926.375</c:v>
                </c:pt>
                <c:pt idx="8689">
                  <c:v>40926.38888888892</c:v>
                </c:pt>
                <c:pt idx="8690">
                  <c:v>40926.402777777781</c:v>
                </c:pt>
                <c:pt idx="8691">
                  <c:v>40926.416666666664</c:v>
                </c:pt>
                <c:pt idx="8692">
                  <c:v>40926.430555555562</c:v>
                </c:pt>
                <c:pt idx="8693">
                  <c:v>40926.444444444467</c:v>
                </c:pt>
                <c:pt idx="8694">
                  <c:v>40926.458333333343</c:v>
                </c:pt>
                <c:pt idx="8695">
                  <c:v>40926.472222222219</c:v>
                </c:pt>
                <c:pt idx="8696">
                  <c:v>40926.486111111109</c:v>
                </c:pt>
                <c:pt idx="8697">
                  <c:v>40926.5</c:v>
                </c:pt>
                <c:pt idx="8698">
                  <c:v>40926.513888888891</c:v>
                </c:pt>
                <c:pt idx="8699">
                  <c:v>40926.527777777774</c:v>
                </c:pt>
                <c:pt idx="8700">
                  <c:v>40926.541666666642</c:v>
                </c:pt>
                <c:pt idx="8701">
                  <c:v>40926.555555555562</c:v>
                </c:pt>
                <c:pt idx="8702">
                  <c:v>40926.569444444445</c:v>
                </c:pt>
                <c:pt idx="8703">
                  <c:v>40926.583333333336</c:v>
                </c:pt>
                <c:pt idx="8704">
                  <c:v>40926.597222222204</c:v>
                </c:pt>
                <c:pt idx="8705">
                  <c:v>40926.611111111088</c:v>
                </c:pt>
                <c:pt idx="8706">
                  <c:v>40926.624999999993</c:v>
                </c:pt>
                <c:pt idx="8707">
                  <c:v>40926.638888888891</c:v>
                </c:pt>
                <c:pt idx="8708">
                  <c:v>40926.652777777781</c:v>
                </c:pt>
                <c:pt idx="8709">
                  <c:v>40926.666666666642</c:v>
                </c:pt>
                <c:pt idx="8710">
                  <c:v>40926.680555555562</c:v>
                </c:pt>
                <c:pt idx="8711">
                  <c:v>40926.694444444445</c:v>
                </c:pt>
                <c:pt idx="8712">
                  <c:v>40926.708333333336</c:v>
                </c:pt>
                <c:pt idx="8713">
                  <c:v>40926.722222222204</c:v>
                </c:pt>
                <c:pt idx="8714">
                  <c:v>40926.736111111088</c:v>
                </c:pt>
                <c:pt idx="8715">
                  <c:v>40926.75</c:v>
                </c:pt>
                <c:pt idx="8716">
                  <c:v>40926.763888888876</c:v>
                </c:pt>
                <c:pt idx="8717">
                  <c:v>40926.777777777774</c:v>
                </c:pt>
                <c:pt idx="8718">
                  <c:v>40926.791666666621</c:v>
                </c:pt>
                <c:pt idx="8719">
                  <c:v>40926.805555555562</c:v>
                </c:pt>
                <c:pt idx="8720">
                  <c:v>40926.819444444467</c:v>
                </c:pt>
                <c:pt idx="8721">
                  <c:v>40926.833333333336</c:v>
                </c:pt>
                <c:pt idx="8722">
                  <c:v>40926.847222222219</c:v>
                </c:pt>
                <c:pt idx="8723">
                  <c:v>40926.861111111088</c:v>
                </c:pt>
                <c:pt idx="8724">
                  <c:v>40926.875</c:v>
                </c:pt>
                <c:pt idx="8725">
                  <c:v>40926.88888888892</c:v>
                </c:pt>
                <c:pt idx="8726">
                  <c:v>40926.902777777781</c:v>
                </c:pt>
                <c:pt idx="8727">
                  <c:v>40926.916666666664</c:v>
                </c:pt>
                <c:pt idx="8728">
                  <c:v>40926.930555555562</c:v>
                </c:pt>
                <c:pt idx="8729">
                  <c:v>40926.944444444467</c:v>
                </c:pt>
                <c:pt idx="8730">
                  <c:v>40926.958333333343</c:v>
                </c:pt>
                <c:pt idx="8731">
                  <c:v>40926.972222222219</c:v>
                </c:pt>
                <c:pt idx="8732">
                  <c:v>40926.986111111109</c:v>
                </c:pt>
                <c:pt idx="8733">
                  <c:v>40927</c:v>
                </c:pt>
                <c:pt idx="8734">
                  <c:v>40927.013888888891</c:v>
                </c:pt>
                <c:pt idx="8735">
                  <c:v>40927.027777777774</c:v>
                </c:pt>
                <c:pt idx="8736">
                  <c:v>40927.041666666642</c:v>
                </c:pt>
                <c:pt idx="8737">
                  <c:v>40927.055555555562</c:v>
                </c:pt>
                <c:pt idx="8738">
                  <c:v>40927.069444444445</c:v>
                </c:pt>
                <c:pt idx="8739">
                  <c:v>40927.083333333336</c:v>
                </c:pt>
                <c:pt idx="8740">
                  <c:v>40927.097222222204</c:v>
                </c:pt>
                <c:pt idx="8741">
                  <c:v>40927.111111111088</c:v>
                </c:pt>
                <c:pt idx="8742">
                  <c:v>40927.124999999993</c:v>
                </c:pt>
                <c:pt idx="8743">
                  <c:v>40927.138888888891</c:v>
                </c:pt>
                <c:pt idx="8744">
                  <c:v>40927.152777777781</c:v>
                </c:pt>
                <c:pt idx="8745">
                  <c:v>40927.166666666642</c:v>
                </c:pt>
                <c:pt idx="8746">
                  <c:v>40927.180555555562</c:v>
                </c:pt>
                <c:pt idx="8747">
                  <c:v>40927.194444444445</c:v>
                </c:pt>
                <c:pt idx="8748">
                  <c:v>40927.208333333336</c:v>
                </c:pt>
                <c:pt idx="8749">
                  <c:v>40927.222222222204</c:v>
                </c:pt>
                <c:pt idx="8750">
                  <c:v>40927.236111111088</c:v>
                </c:pt>
                <c:pt idx="8751">
                  <c:v>40927.25</c:v>
                </c:pt>
                <c:pt idx="8752">
                  <c:v>40927.263888888876</c:v>
                </c:pt>
                <c:pt idx="8753">
                  <c:v>40927.277777777774</c:v>
                </c:pt>
                <c:pt idx="8754">
                  <c:v>40927.291666666621</c:v>
                </c:pt>
                <c:pt idx="8755">
                  <c:v>40927.305555555562</c:v>
                </c:pt>
                <c:pt idx="8756">
                  <c:v>40927.319444444467</c:v>
                </c:pt>
                <c:pt idx="8757">
                  <c:v>40927.333333333336</c:v>
                </c:pt>
                <c:pt idx="8758">
                  <c:v>40927.347222222219</c:v>
                </c:pt>
                <c:pt idx="8759">
                  <c:v>40927.361111111088</c:v>
                </c:pt>
                <c:pt idx="8760">
                  <c:v>40927.375</c:v>
                </c:pt>
                <c:pt idx="8761">
                  <c:v>40927.38888888892</c:v>
                </c:pt>
                <c:pt idx="8762">
                  <c:v>40927.402777777781</c:v>
                </c:pt>
                <c:pt idx="8763">
                  <c:v>40927.416666666664</c:v>
                </c:pt>
                <c:pt idx="8764">
                  <c:v>40927.430555555562</c:v>
                </c:pt>
                <c:pt idx="8765">
                  <c:v>40927.444444444467</c:v>
                </c:pt>
                <c:pt idx="8766">
                  <c:v>40927.458333333343</c:v>
                </c:pt>
                <c:pt idx="8767">
                  <c:v>40927.472222222219</c:v>
                </c:pt>
                <c:pt idx="8768">
                  <c:v>40927.486111111109</c:v>
                </c:pt>
                <c:pt idx="8769">
                  <c:v>40927.5</c:v>
                </c:pt>
                <c:pt idx="8770">
                  <c:v>40927.513888888891</c:v>
                </c:pt>
                <c:pt idx="8771">
                  <c:v>40927.527777777774</c:v>
                </c:pt>
                <c:pt idx="8772">
                  <c:v>40927.541666666642</c:v>
                </c:pt>
                <c:pt idx="8773">
                  <c:v>40927.555555555562</c:v>
                </c:pt>
                <c:pt idx="8774">
                  <c:v>40927.569444444445</c:v>
                </c:pt>
                <c:pt idx="8775">
                  <c:v>40927.583333333336</c:v>
                </c:pt>
                <c:pt idx="8776">
                  <c:v>40927.597222222204</c:v>
                </c:pt>
                <c:pt idx="8777">
                  <c:v>40927.611111111088</c:v>
                </c:pt>
                <c:pt idx="8778">
                  <c:v>40927.624999999993</c:v>
                </c:pt>
                <c:pt idx="8779">
                  <c:v>40927.638888888891</c:v>
                </c:pt>
                <c:pt idx="8780">
                  <c:v>40927.652777777781</c:v>
                </c:pt>
                <c:pt idx="8781">
                  <c:v>40927.666666666642</c:v>
                </c:pt>
                <c:pt idx="8782">
                  <c:v>40927.680555555562</c:v>
                </c:pt>
                <c:pt idx="8783">
                  <c:v>40927.694444444445</c:v>
                </c:pt>
                <c:pt idx="8784">
                  <c:v>40927.708333333336</c:v>
                </c:pt>
                <c:pt idx="8785">
                  <c:v>40927.722222222204</c:v>
                </c:pt>
                <c:pt idx="8786">
                  <c:v>40927.736111111088</c:v>
                </c:pt>
                <c:pt idx="8787">
                  <c:v>40927.75</c:v>
                </c:pt>
                <c:pt idx="8788">
                  <c:v>40927.763888888876</c:v>
                </c:pt>
                <c:pt idx="8789">
                  <c:v>40927.777777777774</c:v>
                </c:pt>
                <c:pt idx="8790">
                  <c:v>40927.791666666621</c:v>
                </c:pt>
                <c:pt idx="8791">
                  <c:v>40927.805555555562</c:v>
                </c:pt>
                <c:pt idx="8792">
                  <c:v>40927.819444444467</c:v>
                </c:pt>
                <c:pt idx="8793">
                  <c:v>40927.833333333336</c:v>
                </c:pt>
                <c:pt idx="8794">
                  <c:v>40927.847222222219</c:v>
                </c:pt>
                <c:pt idx="8795">
                  <c:v>40927.861111111088</c:v>
                </c:pt>
                <c:pt idx="8796">
                  <c:v>40927.875</c:v>
                </c:pt>
                <c:pt idx="8797">
                  <c:v>40927.88888888892</c:v>
                </c:pt>
                <c:pt idx="8798">
                  <c:v>40927.902777777781</c:v>
                </c:pt>
                <c:pt idx="8799">
                  <c:v>40927.916666666664</c:v>
                </c:pt>
                <c:pt idx="8800">
                  <c:v>40927.930555555562</c:v>
                </c:pt>
                <c:pt idx="8801">
                  <c:v>40927.944444444467</c:v>
                </c:pt>
                <c:pt idx="8802">
                  <c:v>40927.958333333343</c:v>
                </c:pt>
                <c:pt idx="8803">
                  <c:v>40927.972222222219</c:v>
                </c:pt>
                <c:pt idx="8804">
                  <c:v>40927.986111111109</c:v>
                </c:pt>
                <c:pt idx="8805">
                  <c:v>40928</c:v>
                </c:pt>
                <c:pt idx="8806">
                  <c:v>40928.013888888891</c:v>
                </c:pt>
                <c:pt idx="8807">
                  <c:v>40928.027777777774</c:v>
                </c:pt>
                <c:pt idx="8808">
                  <c:v>40928.041666666642</c:v>
                </c:pt>
                <c:pt idx="8809">
                  <c:v>40928.055555555562</c:v>
                </c:pt>
                <c:pt idx="8810">
                  <c:v>40928.069444444445</c:v>
                </c:pt>
                <c:pt idx="8811">
                  <c:v>40928.083333333336</c:v>
                </c:pt>
                <c:pt idx="8812">
                  <c:v>40928.097222222204</c:v>
                </c:pt>
                <c:pt idx="8813">
                  <c:v>40928.111111111088</c:v>
                </c:pt>
                <c:pt idx="8814">
                  <c:v>40928.124999999993</c:v>
                </c:pt>
                <c:pt idx="8815">
                  <c:v>40928.138888888891</c:v>
                </c:pt>
                <c:pt idx="8816">
                  <c:v>40928.152777777781</c:v>
                </c:pt>
                <c:pt idx="8817">
                  <c:v>40928.166666666642</c:v>
                </c:pt>
                <c:pt idx="8818">
                  <c:v>40928.180555555562</c:v>
                </c:pt>
                <c:pt idx="8819">
                  <c:v>40928.194444444445</c:v>
                </c:pt>
                <c:pt idx="8820">
                  <c:v>40928.208333333336</c:v>
                </c:pt>
                <c:pt idx="8821">
                  <c:v>40928.222222222204</c:v>
                </c:pt>
                <c:pt idx="8822">
                  <c:v>40928.236111111088</c:v>
                </c:pt>
                <c:pt idx="8823">
                  <c:v>40928.25</c:v>
                </c:pt>
                <c:pt idx="8824">
                  <c:v>40928.263888888876</c:v>
                </c:pt>
                <c:pt idx="8825">
                  <c:v>40928.277777777774</c:v>
                </c:pt>
                <c:pt idx="8826">
                  <c:v>40928.291666666621</c:v>
                </c:pt>
                <c:pt idx="8827">
                  <c:v>40928.305555555562</c:v>
                </c:pt>
                <c:pt idx="8828">
                  <c:v>40928.319444444467</c:v>
                </c:pt>
                <c:pt idx="8829">
                  <c:v>40928.333333333336</c:v>
                </c:pt>
                <c:pt idx="8830">
                  <c:v>40928.347222222219</c:v>
                </c:pt>
                <c:pt idx="8831">
                  <c:v>40928.361111111088</c:v>
                </c:pt>
                <c:pt idx="8832">
                  <c:v>40928.375</c:v>
                </c:pt>
                <c:pt idx="8833">
                  <c:v>40928.38888888892</c:v>
                </c:pt>
                <c:pt idx="8834">
                  <c:v>40928.402777777781</c:v>
                </c:pt>
                <c:pt idx="8835">
                  <c:v>40928.416666666664</c:v>
                </c:pt>
                <c:pt idx="8836">
                  <c:v>40928.430555555562</c:v>
                </c:pt>
                <c:pt idx="8837">
                  <c:v>40928.444444444467</c:v>
                </c:pt>
                <c:pt idx="8838">
                  <c:v>40928.458333333343</c:v>
                </c:pt>
                <c:pt idx="8839">
                  <c:v>40928.472222222219</c:v>
                </c:pt>
                <c:pt idx="8840">
                  <c:v>40928.486111111109</c:v>
                </c:pt>
                <c:pt idx="8841">
                  <c:v>40928.5</c:v>
                </c:pt>
                <c:pt idx="8842">
                  <c:v>40928.513888888891</c:v>
                </c:pt>
                <c:pt idx="8843">
                  <c:v>40928.527777777774</c:v>
                </c:pt>
                <c:pt idx="8844">
                  <c:v>40928.541666666642</c:v>
                </c:pt>
                <c:pt idx="8845">
                  <c:v>40928.555555555562</c:v>
                </c:pt>
                <c:pt idx="8846">
                  <c:v>40928.569444444445</c:v>
                </c:pt>
                <c:pt idx="8847">
                  <c:v>40928.583333333336</c:v>
                </c:pt>
                <c:pt idx="8848">
                  <c:v>40928.597222222204</c:v>
                </c:pt>
                <c:pt idx="8849">
                  <c:v>40928.611111111088</c:v>
                </c:pt>
                <c:pt idx="8850">
                  <c:v>40928.624999999993</c:v>
                </c:pt>
                <c:pt idx="8851">
                  <c:v>40928.638888888891</c:v>
                </c:pt>
                <c:pt idx="8852">
                  <c:v>40928.652777777781</c:v>
                </c:pt>
                <c:pt idx="8853">
                  <c:v>40928.666666666642</c:v>
                </c:pt>
                <c:pt idx="8854">
                  <c:v>40928.680555555562</c:v>
                </c:pt>
                <c:pt idx="8855">
                  <c:v>40928.694444444445</c:v>
                </c:pt>
                <c:pt idx="8856">
                  <c:v>40928.708333333336</c:v>
                </c:pt>
                <c:pt idx="8857">
                  <c:v>40928.722222222204</c:v>
                </c:pt>
                <c:pt idx="8858">
                  <c:v>40928.736111111088</c:v>
                </c:pt>
                <c:pt idx="8859">
                  <c:v>40928.75</c:v>
                </c:pt>
                <c:pt idx="8860">
                  <c:v>40928.763888888876</c:v>
                </c:pt>
                <c:pt idx="8861">
                  <c:v>40928.777777777774</c:v>
                </c:pt>
                <c:pt idx="8862">
                  <c:v>40928.791666666621</c:v>
                </c:pt>
                <c:pt idx="8863">
                  <c:v>40928.805555555562</c:v>
                </c:pt>
                <c:pt idx="8864">
                  <c:v>40928.819444444467</c:v>
                </c:pt>
                <c:pt idx="8865">
                  <c:v>40928.833333333336</c:v>
                </c:pt>
                <c:pt idx="8866">
                  <c:v>40928.847222222219</c:v>
                </c:pt>
                <c:pt idx="8867">
                  <c:v>40928.861111111088</c:v>
                </c:pt>
                <c:pt idx="8868">
                  <c:v>40928.875</c:v>
                </c:pt>
                <c:pt idx="8869">
                  <c:v>40928.88888888892</c:v>
                </c:pt>
                <c:pt idx="8870">
                  <c:v>40928.902777777781</c:v>
                </c:pt>
                <c:pt idx="8871">
                  <c:v>40928.916666666664</c:v>
                </c:pt>
                <c:pt idx="8872">
                  <c:v>40928.930555555562</c:v>
                </c:pt>
                <c:pt idx="8873">
                  <c:v>40928.944444444467</c:v>
                </c:pt>
                <c:pt idx="8874">
                  <c:v>40928.958333333343</c:v>
                </c:pt>
                <c:pt idx="8875">
                  <c:v>40928.972222222219</c:v>
                </c:pt>
                <c:pt idx="8876">
                  <c:v>40928.986111111109</c:v>
                </c:pt>
                <c:pt idx="8877">
                  <c:v>40929</c:v>
                </c:pt>
                <c:pt idx="8878">
                  <c:v>40929.013888888891</c:v>
                </c:pt>
                <c:pt idx="8879">
                  <c:v>40929.027777777774</c:v>
                </c:pt>
                <c:pt idx="8880">
                  <c:v>40929.041666666642</c:v>
                </c:pt>
                <c:pt idx="8881">
                  <c:v>40929.055555555562</c:v>
                </c:pt>
                <c:pt idx="8882">
                  <c:v>40929.069444444445</c:v>
                </c:pt>
                <c:pt idx="8883">
                  <c:v>40929.083333333336</c:v>
                </c:pt>
                <c:pt idx="8884">
                  <c:v>40929.097222222204</c:v>
                </c:pt>
                <c:pt idx="8885">
                  <c:v>40929.111111111088</c:v>
                </c:pt>
                <c:pt idx="8886">
                  <c:v>40929.124999999993</c:v>
                </c:pt>
                <c:pt idx="8887">
                  <c:v>40929.138888888891</c:v>
                </c:pt>
                <c:pt idx="8888">
                  <c:v>40929.152777777781</c:v>
                </c:pt>
                <c:pt idx="8889">
                  <c:v>40929.166666666642</c:v>
                </c:pt>
                <c:pt idx="8890">
                  <c:v>40929.180555555562</c:v>
                </c:pt>
                <c:pt idx="8891">
                  <c:v>40929.194444444445</c:v>
                </c:pt>
                <c:pt idx="8892">
                  <c:v>40929.208333333336</c:v>
                </c:pt>
                <c:pt idx="8893">
                  <c:v>40929.222222222204</c:v>
                </c:pt>
                <c:pt idx="8894">
                  <c:v>40929.236111111088</c:v>
                </c:pt>
                <c:pt idx="8895">
                  <c:v>40929.25</c:v>
                </c:pt>
                <c:pt idx="8896">
                  <c:v>40929.263888888876</c:v>
                </c:pt>
                <c:pt idx="8897">
                  <c:v>40929.277777777774</c:v>
                </c:pt>
                <c:pt idx="8898">
                  <c:v>40929.291666666621</c:v>
                </c:pt>
                <c:pt idx="8899">
                  <c:v>40929.305555555562</c:v>
                </c:pt>
                <c:pt idx="8900">
                  <c:v>40929.319444444467</c:v>
                </c:pt>
                <c:pt idx="8901">
                  <c:v>40929.333333333336</c:v>
                </c:pt>
                <c:pt idx="8902">
                  <c:v>40929.347222222219</c:v>
                </c:pt>
                <c:pt idx="8903">
                  <c:v>40929.361111111088</c:v>
                </c:pt>
                <c:pt idx="8904">
                  <c:v>40929.375</c:v>
                </c:pt>
                <c:pt idx="8905">
                  <c:v>40929.38888888892</c:v>
                </c:pt>
                <c:pt idx="8906">
                  <c:v>40929.402777777781</c:v>
                </c:pt>
                <c:pt idx="8907">
                  <c:v>40929.416666666664</c:v>
                </c:pt>
                <c:pt idx="8908">
                  <c:v>40929.430555555562</c:v>
                </c:pt>
                <c:pt idx="8909">
                  <c:v>40929.444444444467</c:v>
                </c:pt>
                <c:pt idx="8910">
                  <c:v>40929.458333333343</c:v>
                </c:pt>
                <c:pt idx="8911">
                  <c:v>40929.472222222219</c:v>
                </c:pt>
                <c:pt idx="8912">
                  <c:v>40929.486111111109</c:v>
                </c:pt>
                <c:pt idx="8913">
                  <c:v>40929.5</c:v>
                </c:pt>
                <c:pt idx="8914">
                  <c:v>40929.513888888891</c:v>
                </c:pt>
                <c:pt idx="8915">
                  <c:v>40929.527777777774</c:v>
                </c:pt>
                <c:pt idx="8916">
                  <c:v>40929.541666666642</c:v>
                </c:pt>
                <c:pt idx="8917">
                  <c:v>40929.555555555562</c:v>
                </c:pt>
                <c:pt idx="8918">
                  <c:v>40929.569444444445</c:v>
                </c:pt>
                <c:pt idx="8919">
                  <c:v>40929.583333333336</c:v>
                </c:pt>
                <c:pt idx="8920">
                  <c:v>40929.597222222204</c:v>
                </c:pt>
                <c:pt idx="8921">
                  <c:v>40929.611111111088</c:v>
                </c:pt>
                <c:pt idx="8922">
                  <c:v>40929.624999999993</c:v>
                </c:pt>
                <c:pt idx="8923">
                  <c:v>40929.638888888891</c:v>
                </c:pt>
                <c:pt idx="8924">
                  <c:v>40929.652777777781</c:v>
                </c:pt>
                <c:pt idx="8925">
                  <c:v>40929.666666666642</c:v>
                </c:pt>
                <c:pt idx="8926">
                  <c:v>40929.680555555562</c:v>
                </c:pt>
                <c:pt idx="8927">
                  <c:v>40929.694444444445</c:v>
                </c:pt>
                <c:pt idx="8928">
                  <c:v>40929.708333333336</c:v>
                </c:pt>
                <c:pt idx="8929">
                  <c:v>40929.722222222204</c:v>
                </c:pt>
                <c:pt idx="8930">
                  <c:v>40929.736111111088</c:v>
                </c:pt>
                <c:pt idx="8931">
                  <c:v>40929.75</c:v>
                </c:pt>
                <c:pt idx="8932">
                  <c:v>40929.763888888876</c:v>
                </c:pt>
                <c:pt idx="8933">
                  <c:v>40929.777777777774</c:v>
                </c:pt>
                <c:pt idx="8934">
                  <c:v>40929.791666666621</c:v>
                </c:pt>
                <c:pt idx="8935">
                  <c:v>40929.805555555562</c:v>
                </c:pt>
                <c:pt idx="8936">
                  <c:v>40929.819444444467</c:v>
                </c:pt>
                <c:pt idx="8937">
                  <c:v>40929.833333333336</c:v>
                </c:pt>
                <c:pt idx="8938">
                  <c:v>40929.847222222219</c:v>
                </c:pt>
                <c:pt idx="8939">
                  <c:v>40929.861111111088</c:v>
                </c:pt>
                <c:pt idx="8940">
                  <c:v>40929.875</c:v>
                </c:pt>
                <c:pt idx="8941">
                  <c:v>40929.88888888892</c:v>
                </c:pt>
                <c:pt idx="8942">
                  <c:v>40929.902777777781</c:v>
                </c:pt>
                <c:pt idx="8943">
                  <c:v>40929.916666666664</c:v>
                </c:pt>
                <c:pt idx="8944">
                  <c:v>40929.930555555562</c:v>
                </c:pt>
                <c:pt idx="8945">
                  <c:v>40929.944444444467</c:v>
                </c:pt>
                <c:pt idx="8946">
                  <c:v>40929.958333333343</c:v>
                </c:pt>
                <c:pt idx="8947">
                  <c:v>40929.972222222219</c:v>
                </c:pt>
                <c:pt idx="8948">
                  <c:v>40929.986111111109</c:v>
                </c:pt>
                <c:pt idx="8949">
                  <c:v>40930</c:v>
                </c:pt>
                <c:pt idx="8950">
                  <c:v>40930.013888888891</c:v>
                </c:pt>
                <c:pt idx="8951">
                  <c:v>40930.027777777774</c:v>
                </c:pt>
                <c:pt idx="8952">
                  <c:v>40930.041666666642</c:v>
                </c:pt>
                <c:pt idx="8953">
                  <c:v>40930.055555555562</c:v>
                </c:pt>
                <c:pt idx="8954">
                  <c:v>40930.069444444445</c:v>
                </c:pt>
                <c:pt idx="8955">
                  <c:v>40930.083333333336</c:v>
                </c:pt>
                <c:pt idx="8956">
                  <c:v>40930.097222222204</c:v>
                </c:pt>
                <c:pt idx="8957">
                  <c:v>40930.111111111088</c:v>
                </c:pt>
                <c:pt idx="8958">
                  <c:v>40930.124999999993</c:v>
                </c:pt>
                <c:pt idx="8959">
                  <c:v>40930.138888888891</c:v>
                </c:pt>
                <c:pt idx="8960">
                  <c:v>40930.152777777781</c:v>
                </c:pt>
                <c:pt idx="8961">
                  <c:v>40930.166666666642</c:v>
                </c:pt>
                <c:pt idx="8962">
                  <c:v>40930.180555555562</c:v>
                </c:pt>
                <c:pt idx="8963">
                  <c:v>40930.194444444445</c:v>
                </c:pt>
                <c:pt idx="8964">
                  <c:v>40930.208333333336</c:v>
                </c:pt>
                <c:pt idx="8965">
                  <c:v>40930.222222222204</c:v>
                </c:pt>
                <c:pt idx="8966">
                  <c:v>40930.236111111088</c:v>
                </c:pt>
                <c:pt idx="8967">
                  <c:v>40930.25</c:v>
                </c:pt>
                <c:pt idx="8968">
                  <c:v>40930.263888888876</c:v>
                </c:pt>
                <c:pt idx="8969">
                  <c:v>40930.277777777774</c:v>
                </c:pt>
                <c:pt idx="8970">
                  <c:v>40930.291666666621</c:v>
                </c:pt>
                <c:pt idx="8971">
                  <c:v>40930.305555555562</c:v>
                </c:pt>
                <c:pt idx="8972">
                  <c:v>40930.319444444467</c:v>
                </c:pt>
                <c:pt idx="8973">
                  <c:v>40930.333333333336</c:v>
                </c:pt>
                <c:pt idx="8974">
                  <c:v>40930.347222222219</c:v>
                </c:pt>
                <c:pt idx="8975">
                  <c:v>40930.361111111088</c:v>
                </c:pt>
                <c:pt idx="8976">
                  <c:v>40930.375</c:v>
                </c:pt>
                <c:pt idx="8977">
                  <c:v>40930.38888888892</c:v>
                </c:pt>
                <c:pt idx="8978">
                  <c:v>40930.402777777781</c:v>
                </c:pt>
                <c:pt idx="8979">
                  <c:v>40930.416666666664</c:v>
                </c:pt>
                <c:pt idx="8980">
                  <c:v>40930.430555555562</c:v>
                </c:pt>
                <c:pt idx="8981">
                  <c:v>40930.444444444467</c:v>
                </c:pt>
                <c:pt idx="8982">
                  <c:v>40930.458333333343</c:v>
                </c:pt>
                <c:pt idx="8983">
                  <c:v>40930.472222222219</c:v>
                </c:pt>
                <c:pt idx="8984">
                  <c:v>40930.486111111109</c:v>
                </c:pt>
                <c:pt idx="8985">
                  <c:v>40930.5</c:v>
                </c:pt>
                <c:pt idx="8986">
                  <c:v>40930.513888888891</c:v>
                </c:pt>
                <c:pt idx="8987">
                  <c:v>40930.527777777774</c:v>
                </c:pt>
                <c:pt idx="8988">
                  <c:v>40930.541666666642</c:v>
                </c:pt>
                <c:pt idx="8989">
                  <c:v>40930.555555555562</c:v>
                </c:pt>
                <c:pt idx="8990">
                  <c:v>40930.569444444445</c:v>
                </c:pt>
                <c:pt idx="8991">
                  <c:v>40930.583333333336</c:v>
                </c:pt>
                <c:pt idx="8992">
                  <c:v>40930.597222222204</c:v>
                </c:pt>
                <c:pt idx="8993">
                  <c:v>40930.611111111088</c:v>
                </c:pt>
                <c:pt idx="8994">
                  <c:v>40930.624999999993</c:v>
                </c:pt>
                <c:pt idx="8995">
                  <c:v>40930.638888888891</c:v>
                </c:pt>
                <c:pt idx="8996">
                  <c:v>40930.652777777781</c:v>
                </c:pt>
                <c:pt idx="8997">
                  <c:v>40930.666666666642</c:v>
                </c:pt>
                <c:pt idx="8998">
                  <c:v>40930.680555555562</c:v>
                </c:pt>
                <c:pt idx="8999">
                  <c:v>40930.694444444445</c:v>
                </c:pt>
                <c:pt idx="9000">
                  <c:v>40930.708333333336</c:v>
                </c:pt>
                <c:pt idx="9001">
                  <c:v>40930.722222222204</c:v>
                </c:pt>
                <c:pt idx="9002">
                  <c:v>40930.736111111088</c:v>
                </c:pt>
                <c:pt idx="9003">
                  <c:v>40930.75</c:v>
                </c:pt>
                <c:pt idx="9004">
                  <c:v>40930.763888888876</c:v>
                </c:pt>
                <c:pt idx="9005">
                  <c:v>40930.777777777774</c:v>
                </c:pt>
                <c:pt idx="9006">
                  <c:v>40930.791666666621</c:v>
                </c:pt>
                <c:pt idx="9007">
                  <c:v>40930.805555555562</c:v>
                </c:pt>
                <c:pt idx="9008">
                  <c:v>40930.819444444467</c:v>
                </c:pt>
                <c:pt idx="9009">
                  <c:v>40930.833333333336</c:v>
                </c:pt>
                <c:pt idx="9010">
                  <c:v>40930.847222222219</c:v>
                </c:pt>
                <c:pt idx="9011">
                  <c:v>40930.861111111088</c:v>
                </c:pt>
                <c:pt idx="9012">
                  <c:v>40930.875</c:v>
                </c:pt>
                <c:pt idx="9013">
                  <c:v>40930.88888888892</c:v>
                </c:pt>
                <c:pt idx="9014">
                  <c:v>40930.902777777781</c:v>
                </c:pt>
                <c:pt idx="9015">
                  <c:v>40930.916666666664</c:v>
                </c:pt>
                <c:pt idx="9016">
                  <c:v>40930.930555555562</c:v>
                </c:pt>
                <c:pt idx="9017">
                  <c:v>40930.944444444467</c:v>
                </c:pt>
                <c:pt idx="9018">
                  <c:v>40930.958333333343</c:v>
                </c:pt>
                <c:pt idx="9019">
                  <c:v>40930.972222222219</c:v>
                </c:pt>
                <c:pt idx="9020">
                  <c:v>40930.986111111109</c:v>
                </c:pt>
                <c:pt idx="9021">
                  <c:v>40931</c:v>
                </c:pt>
                <c:pt idx="9022">
                  <c:v>40931.013888888891</c:v>
                </c:pt>
                <c:pt idx="9023">
                  <c:v>40931.027777777774</c:v>
                </c:pt>
                <c:pt idx="9024">
                  <c:v>40931.041666666642</c:v>
                </c:pt>
                <c:pt idx="9025">
                  <c:v>40931.055555555562</c:v>
                </c:pt>
                <c:pt idx="9026">
                  <c:v>40931.069444444445</c:v>
                </c:pt>
                <c:pt idx="9027">
                  <c:v>40931.083333333336</c:v>
                </c:pt>
                <c:pt idx="9028">
                  <c:v>40931.097222222204</c:v>
                </c:pt>
                <c:pt idx="9029">
                  <c:v>40931.111111111088</c:v>
                </c:pt>
                <c:pt idx="9030">
                  <c:v>40931.124999999993</c:v>
                </c:pt>
                <c:pt idx="9031">
                  <c:v>40931.138888888891</c:v>
                </c:pt>
                <c:pt idx="9032">
                  <c:v>40931.152777777781</c:v>
                </c:pt>
                <c:pt idx="9033">
                  <c:v>40931.166666666642</c:v>
                </c:pt>
                <c:pt idx="9034">
                  <c:v>40931.180555555562</c:v>
                </c:pt>
                <c:pt idx="9035">
                  <c:v>40931.194444444445</c:v>
                </c:pt>
                <c:pt idx="9036">
                  <c:v>40931.208333333336</c:v>
                </c:pt>
                <c:pt idx="9037">
                  <c:v>40931.222222222204</c:v>
                </c:pt>
                <c:pt idx="9038">
                  <c:v>40931.236111111088</c:v>
                </c:pt>
                <c:pt idx="9039">
                  <c:v>40931.25</c:v>
                </c:pt>
                <c:pt idx="9040">
                  <c:v>40931.263888888876</c:v>
                </c:pt>
                <c:pt idx="9041">
                  <c:v>40931.277777777774</c:v>
                </c:pt>
                <c:pt idx="9042">
                  <c:v>40931.291666666621</c:v>
                </c:pt>
                <c:pt idx="9043">
                  <c:v>40931.305555555562</c:v>
                </c:pt>
                <c:pt idx="9044">
                  <c:v>40931.319444444467</c:v>
                </c:pt>
                <c:pt idx="9045">
                  <c:v>40931.333333333336</c:v>
                </c:pt>
                <c:pt idx="9046">
                  <c:v>40931.347222222219</c:v>
                </c:pt>
                <c:pt idx="9047">
                  <c:v>40931.361111111088</c:v>
                </c:pt>
                <c:pt idx="9048">
                  <c:v>40931.375</c:v>
                </c:pt>
                <c:pt idx="9049">
                  <c:v>40931.38888888892</c:v>
                </c:pt>
                <c:pt idx="9050">
                  <c:v>40931.402777777781</c:v>
                </c:pt>
                <c:pt idx="9051">
                  <c:v>40931.416666666664</c:v>
                </c:pt>
                <c:pt idx="9052">
                  <c:v>40931.430555555562</c:v>
                </c:pt>
                <c:pt idx="9053">
                  <c:v>40931.444444444467</c:v>
                </c:pt>
                <c:pt idx="9054">
                  <c:v>40931.458333333343</c:v>
                </c:pt>
                <c:pt idx="9055">
                  <c:v>40931.472222222219</c:v>
                </c:pt>
                <c:pt idx="9056">
                  <c:v>40931.486111111109</c:v>
                </c:pt>
                <c:pt idx="9057">
                  <c:v>40931.5</c:v>
                </c:pt>
                <c:pt idx="9058">
                  <c:v>40931.513888888891</c:v>
                </c:pt>
                <c:pt idx="9059">
                  <c:v>40931.527777777774</c:v>
                </c:pt>
                <c:pt idx="9060">
                  <c:v>40931.541666666642</c:v>
                </c:pt>
                <c:pt idx="9061">
                  <c:v>40931.555555555562</c:v>
                </c:pt>
                <c:pt idx="9062">
                  <c:v>40931.569444444445</c:v>
                </c:pt>
                <c:pt idx="9063">
                  <c:v>40931.583333333336</c:v>
                </c:pt>
                <c:pt idx="9064">
                  <c:v>40931.597222222204</c:v>
                </c:pt>
                <c:pt idx="9065">
                  <c:v>40931.611111111088</c:v>
                </c:pt>
                <c:pt idx="9066">
                  <c:v>40931.624999999993</c:v>
                </c:pt>
                <c:pt idx="9067">
                  <c:v>40931.638888888891</c:v>
                </c:pt>
                <c:pt idx="9068">
                  <c:v>40931.652777777781</c:v>
                </c:pt>
                <c:pt idx="9069">
                  <c:v>40931.666666666642</c:v>
                </c:pt>
                <c:pt idx="9070">
                  <c:v>40931.680555555562</c:v>
                </c:pt>
                <c:pt idx="9071">
                  <c:v>40931.694444444445</c:v>
                </c:pt>
                <c:pt idx="9072">
                  <c:v>40931.708333333336</c:v>
                </c:pt>
                <c:pt idx="9073">
                  <c:v>40931.722222222204</c:v>
                </c:pt>
                <c:pt idx="9074">
                  <c:v>40931.736111111088</c:v>
                </c:pt>
                <c:pt idx="9075">
                  <c:v>40931.75</c:v>
                </c:pt>
                <c:pt idx="9076">
                  <c:v>40931.763888888876</c:v>
                </c:pt>
                <c:pt idx="9077">
                  <c:v>40931.777777777774</c:v>
                </c:pt>
                <c:pt idx="9078">
                  <c:v>40931.791666666621</c:v>
                </c:pt>
                <c:pt idx="9079">
                  <c:v>40931.805555555562</c:v>
                </c:pt>
                <c:pt idx="9080">
                  <c:v>40931.819444444467</c:v>
                </c:pt>
                <c:pt idx="9081">
                  <c:v>40931.833333333336</c:v>
                </c:pt>
                <c:pt idx="9082">
                  <c:v>40931.847222222219</c:v>
                </c:pt>
                <c:pt idx="9083">
                  <c:v>40931.861111111088</c:v>
                </c:pt>
                <c:pt idx="9084">
                  <c:v>40931.875</c:v>
                </c:pt>
                <c:pt idx="9085">
                  <c:v>40931.88888888892</c:v>
                </c:pt>
                <c:pt idx="9086">
                  <c:v>40931.902777777781</c:v>
                </c:pt>
                <c:pt idx="9087">
                  <c:v>40931.916666666664</c:v>
                </c:pt>
                <c:pt idx="9088">
                  <c:v>40931.930555555562</c:v>
                </c:pt>
                <c:pt idx="9089">
                  <c:v>40931.944444444467</c:v>
                </c:pt>
                <c:pt idx="9090">
                  <c:v>40931.958333333343</c:v>
                </c:pt>
                <c:pt idx="9091">
                  <c:v>40931.972222222219</c:v>
                </c:pt>
                <c:pt idx="9092">
                  <c:v>40931.986111111109</c:v>
                </c:pt>
                <c:pt idx="9093">
                  <c:v>40932</c:v>
                </c:pt>
                <c:pt idx="9094">
                  <c:v>40932.013888888891</c:v>
                </c:pt>
                <c:pt idx="9095">
                  <c:v>40932.027777777774</c:v>
                </c:pt>
                <c:pt idx="9096">
                  <c:v>40932.041666666642</c:v>
                </c:pt>
                <c:pt idx="9097">
                  <c:v>40932.055555555562</c:v>
                </c:pt>
                <c:pt idx="9098">
                  <c:v>40932.069444444445</c:v>
                </c:pt>
                <c:pt idx="9099">
                  <c:v>40932.083333333336</c:v>
                </c:pt>
                <c:pt idx="9100">
                  <c:v>40932.097222222204</c:v>
                </c:pt>
                <c:pt idx="9101">
                  <c:v>40932.111111111088</c:v>
                </c:pt>
                <c:pt idx="9102">
                  <c:v>40932.124999999993</c:v>
                </c:pt>
                <c:pt idx="9103">
                  <c:v>40932.138888888891</c:v>
                </c:pt>
                <c:pt idx="9104">
                  <c:v>40932.152777777781</c:v>
                </c:pt>
                <c:pt idx="9105">
                  <c:v>40932.166666666642</c:v>
                </c:pt>
                <c:pt idx="9106">
                  <c:v>40932.180555555562</c:v>
                </c:pt>
                <c:pt idx="9107">
                  <c:v>40932.194444444445</c:v>
                </c:pt>
                <c:pt idx="9108">
                  <c:v>40932.208333333336</c:v>
                </c:pt>
                <c:pt idx="9109">
                  <c:v>40932.222222222204</c:v>
                </c:pt>
                <c:pt idx="9110">
                  <c:v>40932.236111111088</c:v>
                </c:pt>
                <c:pt idx="9111">
                  <c:v>40932.25</c:v>
                </c:pt>
                <c:pt idx="9112">
                  <c:v>40932.263888888876</c:v>
                </c:pt>
                <c:pt idx="9113">
                  <c:v>40932.277777777774</c:v>
                </c:pt>
                <c:pt idx="9114">
                  <c:v>40932.291666666621</c:v>
                </c:pt>
                <c:pt idx="9115">
                  <c:v>40932.305555555562</c:v>
                </c:pt>
                <c:pt idx="9116">
                  <c:v>40932.319444444467</c:v>
                </c:pt>
                <c:pt idx="9117">
                  <c:v>40932.333333333336</c:v>
                </c:pt>
                <c:pt idx="9118">
                  <c:v>40932.347222222219</c:v>
                </c:pt>
                <c:pt idx="9119">
                  <c:v>40932.361111111088</c:v>
                </c:pt>
                <c:pt idx="9120">
                  <c:v>40932.375</c:v>
                </c:pt>
                <c:pt idx="9121">
                  <c:v>40932.38888888892</c:v>
                </c:pt>
                <c:pt idx="9122">
                  <c:v>40932.402777777781</c:v>
                </c:pt>
                <c:pt idx="9123">
                  <c:v>40932.416666666664</c:v>
                </c:pt>
                <c:pt idx="9124">
                  <c:v>40932.430555555562</c:v>
                </c:pt>
                <c:pt idx="9125">
                  <c:v>40932.444444444467</c:v>
                </c:pt>
                <c:pt idx="9126">
                  <c:v>40932.458333333343</c:v>
                </c:pt>
                <c:pt idx="9127">
                  <c:v>40932.472222222219</c:v>
                </c:pt>
                <c:pt idx="9128">
                  <c:v>40932.486111111109</c:v>
                </c:pt>
                <c:pt idx="9129">
                  <c:v>40932.5</c:v>
                </c:pt>
                <c:pt idx="9130">
                  <c:v>40932.513888888891</c:v>
                </c:pt>
                <c:pt idx="9131">
                  <c:v>40932.527777777774</c:v>
                </c:pt>
                <c:pt idx="9132">
                  <c:v>40932.541666666642</c:v>
                </c:pt>
                <c:pt idx="9133">
                  <c:v>40932.555555555562</c:v>
                </c:pt>
                <c:pt idx="9134">
                  <c:v>40932.569444444445</c:v>
                </c:pt>
                <c:pt idx="9135">
                  <c:v>40932.583333333336</c:v>
                </c:pt>
                <c:pt idx="9136">
                  <c:v>40932.597222222204</c:v>
                </c:pt>
                <c:pt idx="9137">
                  <c:v>40932.611111111088</c:v>
                </c:pt>
                <c:pt idx="9138">
                  <c:v>40932.624999999993</c:v>
                </c:pt>
                <c:pt idx="9139">
                  <c:v>40932.638888888891</c:v>
                </c:pt>
                <c:pt idx="9140">
                  <c:v>40932.652777777781</c:v>
                </c:pt>
                <c:pt idx="9141">
                  <c:v>40932.666666666642</c:v>
                </c:pt>
                <c:pt idx="9142">
                  <c:v>40932.680555555562</c:v>
                </c:pt>
                <c:pt idx="9143">
                  <c:v>40932.694444444445</c:v>
                </c:pt>
                <c:pt idx="9144">
                  <c:v>40932.708333333336</c:v>
                </c:pt>
                <c:pt idx="9145">
                  <c:v>40932.722222222204</c:v>
                </c:pt>
                <c:pt idx="9146">
                  <c:v>40932.736111111088</c:v>
                </c:pt>
                <c:pt idx="9147">
                  <c:v>40932.75</c:v>
                </c:pt>
                <c:pt idx="9148">
                  <c:v>40932.763888888876</c:v>
                </c:pt>
                <c:pt idx="9149">
                  <c:v>40932.777777777774</c:v>
                </c:pt>
                <c:pt idx="9150">
                  <c:v>40932.791666666621</c:v>
                </c:pt>
                <c:pt idx="9151">
                  <c:v>40932.805555555562</c:v>
                </c:pt>
                <c:pt idx="9152">
                  <c:v>40932.819444444467</c:v>
                </c:pt>
                <c:pt idx="9153">
                  <c:v>40932.833333333336</c:v>
                </c:pt>
                <c:pt idx="9154">
                  <c:v>40932.847222222219</c:v>
                </c:pt>
                <c:pt idx="9155">
                  <c:v>40932.861111111088</c:v>
                </c:pt>
                <c:pt idx="9156">
                  <c:v>40932.875</c:v>
                </c:pt>
                <c:pt idx="9157">
                  <c:v>40932.88888888892</c:v>
                </c:pt>
                <c:pt idx="9158">
                  <c:v>40932.902777777781</c:v>
                </c:pt>
                <c:pt idx="9159">
                  <c:v>40932.916666666664</c:v>
                </c:pt>
                <c:pt idx="9160">
                  <c:v>40932.930555555562</c:v>
                </c:pt>
                <c:pt idx="9161">
                  <c:v>40932.944444444467</c:v>
                </c:pt>
                <c:pt idx="9162">
                  <c:v>40932.958333333343</c:v>
                </c:pt>
                <c:pt idx="9163">
                  <c:v>40932.972222222219</c:v>
                </c:pt>
                <c:pt idx="9164">
                  <c:v>40932.986111111109</c:v>
                </c:pt>
                <c:pt idx="9165">
                  <c:v>40933</c:v>
                </c:pt>
                <c:pt idx="9166">
                  <c:v>40933.013888888891</c:v>
                </c:pt>
                <c:pt idx="9167">
                  <c:v>40933.027777777774</c:v>
                </c:pt>
                <c:pt idx="9168">
                  <c:v>40933.041666666642</c:v>
                </c:pt>
                <c:pt idx="9169">
                  <c:v>40933.055555555562</c:v>
                </c:pt>
                <c:pt idx="9170">
                  <c:v>40933.069444444445</c:v>
                </c:pt>
                <c:pt idx="9171">
                  <c:v>40933.083333333336</c:v>
                </c:pt>
                <c:pt idx="9172">
                  <c:v>40933.097222222204</c:v>
                </c:pt>
                <c:pt idx="9173">
                  <c:v>40933.111111111088</c:v>
                </c:pt>
                <c:pt idx="9174">
                  <c:v>40933.124999999993</c:v>
                </c:pt>
                <c:pt idx="9175">
                  <c:v>40933.138888888891</c:v>
                </c:pt>
                <c:pt idx="9176">
                  <c:v>40933.152777777781</c:v>
                </c:pt>
                <c:pt idx="9177">
                  <c:v>40933.166666666642</c:v>
                </c:pt>
                <c:pt idx="9178">
                  <c:v>40933.180555555562</c:v>
                </c:pt>
                <c:pt idx="9179">
                  <c:v>40933.194444444445</c:v>
                </c:pt>
                <c:pt idx="9180">
                  <c:v>40933.208333333336</c:v>
                </c:pt>
                <c:pt idx="9181">
                  <c:v>40933.222222222204</c:v>
                </c:pt>
                <c:pt idx="9182">
                  <c:v>40933.236111111088</c:v>
                </c:pt>
                <c:pt idx="9183">
                  <c:v>40933.25</c:v>
                </c:pt>
                <c:pt idx="9184">
                  <c:v>40933.263888888876</c:v>
                </c:pt>
                <c:pt idx="9185">
                  <c:v>40933.277777777774</c:v>
                </c:pt>
                <c:pt idx="9186">
                  <c:v>40933.291666666621</c:v>
                </c:pt>
                <c:pt idx="9187">
                  <c:v>40933.305555555562</c:v>
                </c:pt>
                <c:pt idx="9188">
                  <c:v>40933.319444444467</c:v>
                </c:pt>
                <c:pt idx="9189">
                  <c:v>40933.333333333336</c:v>
                </c:pt>
                <c:pt idx="9190">
                  <c:v>40933.347222222219</c:v>
                </c:pt>
                <c:pt idx="9191">
                  <c:v>40933.361111111088</c:v>
                </c:pt>
                <c:pt idx="9192">
                  <c:v>40933.375</c:v>
                </c:pt>
                <c:pt idx="9193">
                  <c:v>40933.38888888892</c:v>
                </c:pt>
                <c:pt idx="9194">
                  <c:v>40933.402777777781</c:v>
                </c:pt>
                <c:pt idx="9195">
                  <c:v>40933.416666666664</c:v>
                </c:pt>
                <c:pt idx="9196">
                  <c:v>40933.430555555562</c:v>
                </c:pt>
                <c:pt idx="9197">
                  <c:v>40933.444444444467</c:v>
                </c:pt>
                <c:pt idx="9198">
                  <c:v>40933.458333333343</c:v>
                </c:pt>
                <c:pt idx="9199">
                  <c:v>40933.472222222219</c:v>
                </c:pt>
                <c:pt idx="9200">
                  <c:v>40933.486111111109</c:v>
                </c:pt>
                <c:pt idx="9201">
                  <c:v>40933.5</c:v>
                </c:pt>
                <c:pt idx="9202">
                  <c:v>40933.513888888891</c:v>
                </c:pt>
                <c:pt idx="9203">
                  <c:v>40933.527777777774</c:v>
                </c:pt>
                <c:pt idx="9204">
                  <c:v>40933.541666666642</c:v>
                </c:pt>
                <c:pt idx="9205">
                  <c:v>40933.555555555562</c:v>
                </c:pt>
                <c:pt idx="9206">
                  <c:v>40933.569444444445</c:v>
                </c:pt>
                <c:pt idx="9207">
                  <c:v>40933.583333333336</c:v>
                </c:pt>
                <c:pt idx="9208">
                  <c:v>40933.597222222204</c:v>
                </c:pt>
                <c:pt idx="9209">
                  <c:v>40933.611111111088</c:v>
                </c:pt>
                <c:pt idx="9210">
                  <c:v>40933.624999999993</c:v>
                </c:pt>
                <c:pt idx="9211">
                  <c:v>40933.638888888891</c:v>
                </c:pt>
                <c:pt idx="9212">
                  <c:v>40933.652777777781</c:v>
                </c:pt>
                <c:pt idx="9213">
                  <c:v>40933.666666666642</c:v>
                </c:pt>
                <c:pt idx="9214">
                  <c:v>40933.680555555562</c:v>
                </c:pt>
                <c:pt idx="9215">
                  <c:v>40933.694444444445</c:v>
                </c:pt>
                <c:pt idx="9216">
                  <c:v>40933.708333333336</c:v>
                </c:pt>
                <c:pt idx="9217">
                  <c:v>40933.722222222204</c:v>
                </c:pt>
                <c:pt idx="9218">
                  <c:v>40933.736111111088</c:v>
                </c:pt>
                <c:pt idx="9219">
                  <c:v>40933.75</c:v>
                </c:pt>
                <c:pt idx="9220">
                  <c:v>40933.763888888876</c:v>
                </c:pt>
                <c:pt idx="9221">
                  <c:v>40933.777777777774</c:v>
                </c:pt>
                <c:pt idx="9222">
                  <c:v>40933.791666666621</c:v>
                </c:pt>
                <c:pt idx="9223">
                  <c:v>40933.805555555562</c:v>
                </c:pt>
                <c:pt idx="9224">
                  <c:v>40933.819444444467</c:v>
                </c:pt>
                <c:pt idx="9225">
                  <c:v>40933.833333333336</c:v>
                </c:pt>
                <c:pt idx="9226">
                  <c:v>40933.847222222219</c:v>
                </c:pt>
                <c:pt idx="9227">
                  <c:v>40933.861111111088</c:v>
                </c:pt>
                <c:pt idx="9228">
                  <c:v>40933.875</c:v>
                </c:pt>
                <c:pt idx="9229">
                  <c:v>40933.88888888892</c:v>
                </c:pt>
                <c:pt idx="9230">
                  <c:v>40933.902777777781</c:v>
                </c:pt>
                <c:pt idx="9231">
                  <c:v>40933.916666666664</c:v>
                </c:pt>
                <c:pt idx="9232">
                  <c:v>40933.930555555562</c:v>
                </c:pt>
                <c:pt idx="9233">
                  <c:v>40933.944444444467</c:v>
                </c:pt>
                <c:pt idx="9234">
                  <c:v>40933.958333333343</c:v>
                </c:pt>
                <c:pt idx="9235">
                  <c:v>40933.972222222219</c:v>
                </c:pt>
                <c:pt idx="9236">
                  <c:v>40933.986111111109</c:v>
                </c:pt>
                <c:pt idx="9237">
                  <c:v>40934</c:v>
                </c:pt>
                <c:pt idx="9238">
                  <c:v>40934.013888888891</c:v>
                </c:pt>
                <c:pt idx="9239">
                  <c:v>40934.027777777774</c:v>
                </c:pt>
                <c:pt idx="9240">
                  <c:v>40934.041666666642</c:v>
                </c:pt>
                <c:pt idx="9241">
                  <c:v>40934.055555555562</c:v>
                </c:pt>
                <c:pt idx="9242">
                  <c:v>40934.069444444445</c:v>
                </c:pt>
                <c:pt idx="9243">
                  <c:v>40934.083333333336</c:v>
                </c:pt>
                <c:pt idx="9244">
                  <c:v>40934.097222222204</c:v>
                </c:pt>
                <c:pt idx="9245">
                  <c:v>40934.111111111088</c:v>
                </c:pt>
                <c:pt idx="9246">
                  <c:v>40934.124999999993</c:v>
                </c:pt>
                <c:pt idx="9247">
                  <c:v>40934.138888888891</c:v>
                </c:pt>
                <c:pt idx="9248">
                  <c:v>40934.152777777781</c:v>
                </c:pt>
                <c:pt idx="9249">
                  <c:v>40934.166666666642</c:v>
                </c:pt>
                <c:pt idx="9250">
                  <c:v>40934.180555555562</c:v>
                </c:pt>
                <c:pt idx="9251">
                  <c:v>40934.194444444445</c:v>
                </c:pt>
                <c:pt idx="9252">
                  <c:v>40934.208333333336</c:v>
                </c:pt>
                <c:pt idx="9253">
                  <c:v>40934.222222222204</c:v>
                </c:pt>
                <c:pt idx="9254">
                  <c:v>40934.236111111088</c:v>
                </c:pt>
                <c:pt idx="9255">
                  <c:v>40934.25</c:v>
                </c:pt>
                <c:pt idx="9256">
                  <c:v>40934.263888888876</c:v>
                </c:pt>
                <c:pt idx="9257">
                  <c:v>40934.277777777774</c:v>
                </c:pt>
                <c:pt idx="9258">
                  <c:v>40934.291666666621</c:v>
                </c:pt>
                <c:pt idx="9259">
                  <c:v>40934.305555555562</c:v>
                </c:pt>
                <c:pt idx="9260">
                  <c:v>40934.319444444467</c:v>
                </c:pt>
                <c:pt idx="9261">
                  <c:v>40934.333333333336</c:v>
                </c:pt>
                <c:pt idx="9262">
                  <c:v>40934.347222222219</c:v>
                </c:pt>
                <c:pt idx="9263">
                  <c:v>40934.361111111088</c:v>
                </c:pt>
                <c:pt idx="9264">
                  <c:v>40934.375</c:v>
                </c:pt>
                <c:pt idx="9265">
                  <c:v>40934.38888888892</c:v>
                </c:pt>
                <c:pt idx="9266">
                  <c:v>40934.402777777781</c:v>
                </c:pt>
                <c:pt idx="9267">
                  <c:v>40934.416666666664</c:v>
                </c:pt>
                <c:pt idx="9268">
                  <c:v>40934.430555555562</c:v>
                </c:pt>
                <c:pt idx="9269">
                  <c:v>40934.444444444467</c:v>
                </c:pt>
                <c:pt idx="9270">
                  <c:v>40934.458333333343</c:v>
                </c:pt>
                <c:pt idx="9271">
                  <c:v>40934.472222222219</c:v>
                </c:pt>
                <c:pt idx="9272">
                  <c:v>40934.486111111109</c:v>
                </c:pt>
                <c:pt idx="9273">
                  <c:v>40934.5</c:v>
                </c:pt>
                <c:pt idx="9274">
                  <c:v>40934.513888888891</c:v>
                </c:pt>
                <c:pt idx="9275">
                  <c:v>40934.527777777774</c:v>
                </c:pt>
                <c:pt idx="9276">
                  <c:v>40934.541666666642</c:v>
                </c:pt>
                <c:pt idx="9277">
                  <c:v>40934.555555555562</c:v>
                </c:pt>
                <c:pt idx="9278">
                  <c:v>40934.569444444445</c:v>
                </c:pt>
                <c:pt idx="9279">
                  <c:v>40934.583333333336</c:v>
                </c:pt>
                <c:pt idx="9280">
                  <c:v>40934.597222222204</c:v>
                </c:pt>
                <c:pt idx="9281">
                  <c:v>40934.611111111088</c:v>
                </c:pt>
                <c:pt idx="9282">
                  <c:v>40934.624999999993</c:v>
                </c:pt>
                <c:pt idx="9283">
                  <c:v>40934.638888888891</c:v>
                </c:pt>
                <c:pt idx="9284">
                  <c:v>40934.652777777781</c:v>
                </c:pt>
                <c:pt idx="9285">
                  <c:v>40934.666666666642</c:v>
                </c:pt>
                <c:pt idx="9286">
                  <c:v>40934.680555555562</c:v>
                </c:pt>
                <c:pt idx="9287">
                  <c:v>40934.694444444445</c:v>
                </c:pt>
                <c:pt idx="9288">
                  <c:v>40934.708333333336</c:v>
                </c:pt>
                <c:pt idx="9289">
                  <c:v>40934.722222222204</c:v>
                </c:pt>
                <c:pt idx="9290">
                  <c:v>40934.736111111088</c:v>
                </c:pt>
                <c:pt idx="9291">
                  <c:v>40934.75</c:v>
                </c:pt>
                <c:pt idx="9292">
                  <c:v>40934.763888888876</c:v>
                </c:pt>
                <c:pt idx="9293">
                  <c:v>40934.777777777774</c:v>
                </c:pt>
                <c:pt idx="9294">
                  <c:v>40934.791666666621</c:v>
                </c:pt>
                <c:pt idx="9295">
                  <c:v>40934.805555555562</c:v>
                </c:pt>
                <c:pt idx="9296">
                  <c:v>40934.819444444467</c:v>
                </c:pt>
                <c:pt idx="9297">
                  <c:v>40934.833333333336</c:v>
                </c:pt>
                <c:pt idx="9298">
                  <c:v>40934.847222222219</c:v>
                </c:pt>
                <c:pt idx="9299">
                  <c:v>40934.861111111088</c:v>
                </c:pt>
                <c:pt idx="9300">
                  <c:v>40934.875</c:v>
                </c:pt>
                <c:pt idx="9301">
                  <c:v>40934.88888888892</c:v>
                </c:pt>
                <c:pt idx="9302">
                  <c:v>40934.902777777781</c:v>
                </c:pt>
                <c:pt idx="9303">
                  <c:v>40934.916666666664</c:v>
                </c:pt>
                <c:pt idx="9304">
                  <c:v>40934.930555555562</c:v>
                </c:pt>
                <c:pt idx="9305">
                  <c:v>40934.944444444467</c:v>
                </c:pt>
                <c:pt idx="9306">
                  <c:v>40934.958333333343</c:v>
                </c:pt>
                <c:pt idx="9307">
                  <c:v>40934.972222222219</c:v>
                </c:pt>
                <c:pt idx="9308">
                  <c:v>40934.986111111109</c:v>
                </c:pt>
                <c:pt idx="9309">
                  <c:v>40935</c:v>
                </c:pt>
                <c:pt idx="9310">
                  <c:v>40935.013888888891</c:v>
                </c:pt>
                <c:pt idx="9311">
                  <c:v>40935.027777777774</c:v>
                </c:pt>
                <c:pt idx="9312">
                  <c:v>40935.041666666642</c:v>
                </c:pt>
                <c:pt idx="9313">
                  <c:v>40935.055555555562</c:v>
                </c:pt>
                <c:pt idx="9314">
                  <c:v>40935.069444444445</c:v>
                </c:pt>
                <c:pt idx="9315">
                  <c:v>40935.083333333336</c:v>
                </c:pt>
                <c:pt idx="9316">
                  <c:v>40935.097222222204</c:v>
                </c:pt>
                <c:pt idx="9317">
                  <c:v>40935.111111111088</c:v>
                </c:pt>
                <c:pt idx="9318">
                  <c:v>40935.124999999993</c:v>
                </c:pt>
                <c:pt idx="9319">
                  <c:v>40935.138888888891</c:v>
                </c:pt>
                <c:pt idx="9320">
                  <c:v>40935.152777777781</c:v>
                </c:pt>
                <c:pt idx="9321">
                  <c:v>40935.166666666642</c:v>
                </c:pt>
                <c:pt idx="9322">
                  <c:v>40935.180555555562</c:v>
                </c:pt>
                <c:pt idx="9323">
                  <c:v>40935.194444444445</c:v>
                </c:pt>
                <c:pt idx="9324">
                  <c:v>40935.208333333336</c:v>
                </c:pt>
                <c:pt idx="9325">
                  <c:v>40935.222222222204</c:v>
                </c:pt>
                <c:pt idx="9326">
                  <c:v>40935.236111111088</c:v>
                </c:pt>
                <c:pt idx="9327">
                  <c:v>40935.25</c:v>
                </c:pt>
                <c:pt idx="9328">
                  <c:v>40935.263888888876</c:v>
                </c:pt>
                <c:pt idx="9329">
                  <c:v>40935.277777777774</c:v>
                </c:pt>
                <c:pt idx="9330">
                  <c:v>40935.291666666621</c:v>
                </c:pt>
                <c:pt idx="9331">
                  <c:v>40935.305555555562</c:v>
                </c:pt>
                <c:pt idx="9332">
                  <c:v>40935.319444444467</c:v>
                </c:pt>
                <c:pt idx="9333">
                  <c:v>40935.333333333336</c:v>
                </c:pt>
                <c:pt idx="9334">
                  <c:v>40935.347222222219</c:v>
                </c:pt>
                <c:pt idx="9335">
                  <c:v>40935.361111111088</c:v>
                </c:pt>
                <c:pt idx="9336">
                  <c:v>40935.375</c:v>
                </c:pt>
                <c:pt idx="9337">
                  <c:v>40935.38888888892</c:v>
                </c:pt>
                <c:pt idx="9338">
                  <c:v>40935.402777777781</c:v>
                </c:pt>
                <c:pt idx="9339">
                  <c:v>40935.416666666664</c:v>
                </c:pt>
                <c:pt idx="9340">
                  <c:v>40935.430555555562</c:v>
                </c:pt>
                <c:pt idx="9341">
                  <c:v>40935.444444444467</c:v>
                </c:pt>
                <c:pt idx="9342">
                  <c:v>40935.458333333343</c:v>
                </c:pt>
                <c:pt idx="9343">
                  <c:v>40935.472222222219</c:v>
                </c:pt>
                <c:pt idx="9344">
                  <c:v>40935.486111111109</c:v>
                </c:pt>
                <c:pt idx="9345">
                  <c:v>40935.5</c:v>
                </c:pt>
                <c:pt idx="9346">
                  <c:v>40935.513888888891</c:v>
                </c:pt>
                <c:pt idx="9347">
                  <c:v>40935.527777777774</c:v>
                </c:pt>
                <c:pt idx="9348">
                  <c:v>40935.541666666642</c:v>
                </c:pt>
                <c:pt idx="9349">
                  <c:v>40935.555555555562</c:v>
                </c:pt>
                <c:pt idx="9350">
                  <c:v>40935.569444444445</c:v>
                </c:pt>
                <c:pt idx="9351">
                  <c:v>40935.583333333336</c:v>
                </c:pt>
                <c:pt idx="9352">
                  <c:v>40935.597222222204</c:v>
                </c:pt>
                <c:pt idx="9353">
                  <c:v>40935.611111111088</c:v>
                </c:pt>
                <c:pt idx="9354">
                  <c:v>40935.624999999993</c:v>
                </c:pt>
                <c:pt idx="9355">
                  <c:v>40935.638888888891</c:v>
                </c:pt>
                <c:pt idx="9356">
                  <c:v>40935.652777777781</c:v>
                </c:pt>
                <c:pt idx="9357">
                  <c:v>40935.666666666642</c:v>
                </c:pt>
                <c:pt idx="9358">
                  <c:v>40935.680555555562</c:v>
                </c:pt>
                <c:pt idx="9359">
                  <c:v>40935.694444444445</c:v>
                </c:pt>
                <c:pt idx="9360">
                  <c:v>40935.708333333336</c:v>
                </c:pt>
                <c:pt idx="9361">
                  <c:v>40935.722222222204</c:v>
                </c:pt>
                <c:pt idx="9362">
                  <c:v>40935.736111111088</c:v>
                </c:pt>
                <c:pt idx="9363">
                  <c:v>40935.75</c:v>
                </c:pt>
                <c:pt idx="9364">
                  <c:v>40935.763888888876</c:v>
                </c:pt>
                <c:pt idx="9365">
                  <c:v>40935.777777777774</c:v>
                </c:pt>
                <c:pt idx="9366">
                  <c:v>40935.791666666621</c:v>
                </c:pt>
                <c:pt idx="9367">
                  <c:v>40935.805555555562</c:v>
                </c:pt>
                <c:pt idx="9368">
                  <c:v>40935.819444444467</c:v>
                </c:pt>
                <c:pt idx="9369">
                  <c:v>40935.833333333336</c:v>
                </c:pt>
                <c:pt idx="9370">
                  <c:v>40935.847222222219</c:v>
                </c:pt>
                <c:pt idx="9371">
                  <c:v>40935.861111111088</c:v>
                </c:pt>
                <c:pt idx="9372">
                  <c:v>40935.875</c:v>
                </c:pt>
                <c:pt idx="9373">
                  <c:v>40935.88888888892</c:v>
                </c:pt>
                <c:pt idx="9374">
                  <c:v>40935.902777777781</c:v>
                </c:pt>
                <c:pt idx="9375">
                  <c:v>40935.916666666664</c:v>
                </c:pt>
                <c:pt idx="9376">
                  <c:v>40935.930555555562</c:v>
                </c:pt>
                <c:pt idx="9377">
                  <c:v>40935.944444444467</c:v>
                </c:pt>
                <c:pt idx="9378">
                  <c:v>40935.958333333343</c:v>
                </c:pt>
                <c:pt idx="9379">
                  <c:v>40935.972222222219</c:v>
                </c:pt>
                <c:pt idx="9380">
                  <c:v>40935.986111111109</c:v>
                </c:pt>
                <c:pt idx="9381">
                  <c:v>40936</c:v>
                </c:pt>
                <c:pt idx="9382">
                  <c:v>40936.013888888891</c:v>
                </c:pt>
                <c:pt idx="9383">
                  <c:v>40936.027777777774</c:v>
                </c:pt>
                <c:pt idx="9384">
                  <c:v>40936.041666666642</c:v>
                </c:pt>
                <c:pt idx="9385">
                  <c:v>40936.055555555562</c:v>
                </c:pt>
                <c:pt idx="9386">
                  <c:v>40936.069444444445</c:v>
                </c:pt>
                <c:pt idx="9387">
                  <c:v>40936.083333333336</c:v>
                </c:pt>
                <c:pt idx="9388">
                  <c:v>40936.097222222204</c:v>
                </c:pt>
                <c:pt idx="9389">
                  <c:v>40936.111111111088</c:v>
                </c:pt>
                <c:pt idx="9390">
                  <c:v>40936.124999999993</c:v>
                </c:pt>
                <c:pt idx="9391">
                  <c:v>40936.138888888891</c:v>
                </c:pt>
                <c:pt idx="9392">
                  <c:v>40936.152777777781</c:v>
                </c:pt>
                <c:pt idx="9393">
                  <c:v>40936.166666666642</c:v>
                </c:pt>
                <c:pt idx="9394">
                  <c:v>40936.180555555562</c:v>
                </c:pt>
                <c:pt idx="9395">
                  <c:v>40936.194444444445</c:v>
                </c:pt>
                <c:pt idx="9396">
                  <c:v>40936.208333333336</c:v>
                </c:pt>
                <c:pt idx="9397">
                  <c:v>40936.222222222204</c:v>
                </c:pt>
                <c:pt idx="9398">
                  <c:v>40936.236111111088</c:v>
                </c:pt>
                <c:pt idx="9399">
                  <c:v>40936.25</c:v>
                </c:pt>
                <c:pt idx="9400">
                  <c:v>40936.263888888876</c:v>
                </c:pt>
                <c:pt idx="9401">
                  <c:v>40936.277777777774</c:v>
                </c:pt>
                <c:pt idx="9402">
                  <c:v>40936.291666666621</c:v>
                </c:pt>
                <c:pt idx="9403">
                  <c:v>40936.305555555562</c:v>
                </c:pt>
                <c:pt idx="9404">
                  <c:v>40936.319444444467</c:v>
                </c:pt>
                <c:pt idx="9405">
                  <c:v>40936.333333333336</c:v>
                </c:pt>
                <c:pt idx="9406">
                  <c:v>40936.347222222219</c:v>
                </c:pt>
                <c:pt idx="9407">
                  <c:v>40936.361111111088</c:v>
                </c:pt>
                <c:pt idx="9408">
                  <c:v>40936.375</c:v>
                </c:pt>
                <c:pt idx="9409">
                  <c:v>40936.38888888892</c:v>
                </c:pt>
                <c:pt idx="9410">
                  <c:v>40936.402777777781</c:v>
                </c:pt>
                <c:pt idx="9411">
                  <c:v>40936.416666666664</c:v>
                </c:pt>
                <c:pt idx="9412">
                  <c:v>40936.430555555562</c:v>
                </c:pt>
                <c:pt idx="9413">
                  <c:v>40936.444444444467</c:v>
                </c:pt>
                <c:pt idx="9414">
                  <c:v>40936.458333333343</c:v>
                </c:pt>
                <c:pt idx="9415">
                  <c:v>40936.472222222219</c:v>
                </c:pt>
                <c:pt idx="9416">
                  <c:v>40936.486111111109</c:v>
                </c:pt>
                <c:pt idx="9417">
                  <c:v>40936.5</c:v>
                </c:pt>
                <c:pt idx="9418">
                  <c:v>40936.513888888891</c:v>
                </c:pt>
                <c:pt idx="9419">
                  <c:v>40936.527777777774</c:v>
                </c:pt>
                <c:pt idx="9420">
                  <c:v>40936.541666666642</c:v>
                </c:pt>
                <c:pt idx="9421">
                  <c:v>40936.555555555562</c:v>
                </c:pt>
                <c:pt idx="9422">
                  <c:v>40936.569444444445</c:v>
                </c:pt>
                <c:pt idx="9423">
                  <c:v>40936.583333333336</c:v>
                </c:pt>
                <c:pt idx="9424">
                  <c:v>40936.597222222204</c:v>
                </c:pt>
                <c:pt idx="9425">
                  <c:v>40936.611111111088</c:v>
                </c:pt>
                <c:pt idx="9426">
                  <c:v>40936.624999999993</c:v>
                </c:pt>
                <c:pt idx="9427">
                  <c:v>40936.638888888891</c:v>
                </c:pt>
                <c:pt idx="9428">
                  <c:v>40936.652777777781</c:v>
                </c:pt>
                <c:pt idx="9429">
                  <c:v>40936.666666666642</c:v>
                </c:pt>
                <c:pt idx="9430">
                  <c:v>40936.680555555562</c:v>
                </c:pt>
                <c:pt idx="9431">
                  <c:v>40936.694444444445</c:v>
                </c:pt>
                <c:pt idx="9432">
                  <c:v>40936.708333333336</c:v>
                </c:pt>
                <c:pt idx="9433">
                  <c:v>40936.722222222204</c:v>
                </c:pt>
                <c:pt idx="9434">
                  <c:v>40936.736111111088</c:v>
                </c:pt>
                <c:pt idx="9435">
                  <c:v>40936.75</c:v>
                </c:pt>
                <c:pt idx="9436">
                  <c:v>40936.763888888876</c:v>
                </c:pt>
                <c:pt idx="9437">
                  <c:v>40936.777777777774</c:v>
                </c:pt>
                <c:pt idx="9438">
                  <c:v>40936.791666666621</c:v>
                </c:pt>
                <c:pt idx="9439">
                  <c:v>40936.805555555562</c:v>
                </c:pt>
                <c:pt idx="9440">
                  <c:v>40936.819444444467</c:v>
                </c:pt>
                <c:pt idx="9441">
                  <c:v>40936.833333333336</c:v>
                </c:pt>
                <c:pt idx="9442">
                  <c:v>40936.847222222219</c:v>
                </c:pt>
                <c:pt idx="9443">
                  <c:v>40936.861111111088</c:v>
                </c:pt>
                <c:pt idx="9444">
                  <c:v>40936.875</c:v>
                </c:pt>
                <c:pt idx="9445">
                  <c:v>40936.88888888892</c:v>
                </c:pt>
                <c:pt idx="9446">
                  <c:v>40936.902777777781</c:v>
                </c:pt>
                <c:pt idx="9447">
                  <c:v>40936.916666666664</c:v>
                </c:pt>
                <c:pt idx="9448">
                  <c:v>40936.930555555562</c:v>
                </c:pt>
                <c:pt idx="9449">
                  <c:v>40936.944444444467</c:v>
                </c:pt>
                <c:pt idx="9450">
                  <c:v>40936.958333333343</c:v>
                </c:pt>
                <c:pt idx="9451">
                  <c:v>40936.972222222219</c:v>
                </c:pt>
                <c:pt idx="9452">
                  <c:v>40936.986111111109</c:v>
                </c:pt>
                <c:pt idx="9453">
                  <c:v>40937</c:v>
                </c:pt>
                <c:pt idx="9454">
                  <c:v>40937.013888888891</c:v>
                </c:pt>
                <c:pt idx="9455">
                  <c:v>40937.027777777774</c:v>
                </c:pt>
                <c:pt idx="9456">
                  <c:v>40937.041666666642</c:v>
                </c:pt>
                <c:pt idx="9457">
                  <c:v>40937.055555555562</c:v>
                </c:pt>
                <c:pt idx="9458">
                  <c:v>40937.069444444445</c:v>
                </c:pt>
                <c:pt idx="9459">
                  <c:v>40937.083333333336</c:v>
                </c:pt>
                <c:pt idx="9460">
                  <c:v>40937.097222222204</c:v>
                </c:pt>
                <c:pt idx="9461">
                  <c:v>40937.111111111088</c:v>
                </c:pt>
                <c:pt idx="9462">
                  <c:v>40937.124999999993</c:v>
                </c:pt>
                <c:pt idx="9463">
                  <c:v>40937.138888888891</c:v>
                </c:pt>
                <c:pt idx="9464">
                  <c:v>40937.152777777781</c:v>
                </c:pt>
                <c:pt idx="9465">
                  <c:v>40937.166666666642</c:v>
                </c:pt>
                <c:pt idx="9466">
                  <c:v>40937.180555555562</c:v>
                </c:pt>
                <c:pt idx="9467">
                  <c:v>40937.194444444445</c:v>
                </c:pt>
                <c:pt idx="9468">
                  <c:v>40937.208333333336</c:v>
                </c:pt>
                <c:pt idx="9469">
                  <c:v>40937.222222222204</c:v>
                </c:pt>
                <c:pt idx="9470">
                  <c:v>40937.236111111088</c:v>
                </c:pt>
                <c:pt idx="9471">
                  <c:v>40937.25</c:v>
                </c:pt>
                <c:pt idx="9472">
                  <c:v>40937.263888888876</c:v>
                </c:pt>
                <c:pt idx="9473">
                  <c:v>40937.277777777774</c:v>
                </c:pt>
                <c:pt idx="9474">
                  <c:v>40937.291666666621</c:v>
                </c:pt>
                <c:pt idx="9475">
                  <c:v>40937.305555555562</c:v>
                </c:pt>
                <c:pt idx="9476">
                  <c:v>40937.319444444467</c:v>
                </c:pt>
                <c:pt idx="9477">
                  <c:v>40937.333333333336</c:v>
                </c:pt>
                <c:pt idx="9478">
                  <c:v>40937.347222222219</c:v>
                </c:pt>
                <c:pt idx="9479">
                  <c:v>40937.361111111088</c:v>
                </c:pt>
                <c:pt idx="9480">
                  <c:v>40937.375</c:v>
                </c:pt>
                <c:pt idx="9481">
                  <c:v>40937.38888888892</c:v>
                </c:pt>
                <c:pt idx="9482">
                  <c:v>40937.402777777781</c:v>
                </c:pt>
                <c:pt idx="9483">
                  <c:v>40937.416666666664</c:v>
                </c:pt>
                <c:pt idx="9484">
                  <c:v>40937.430555555562</c:v>
                </c:pt>
                <c:pt idx="9485">
                  <c:v>40937.444444444467</c:v>
                </c:pt>
                <c:pt idx="9486">
                  <c:v>40937.458333333343</c:v>
                </c:pt>
                <c:pt idx="9487">
                  <c:v>40937.472222222219</c:v>
                </c:pt>
                <c:pt idx="9488">
                  <c:v>40937.486111111109</c:v>
                </c:pt>
                <c:pt idx="9489">
                  <c:v>40937.5</c:v>
                </c:pt>
                <c:pt idx="9490">
                  <c:v>40937.513888888891</c:v>
                </c:pt>
                <c:pt idx="9491">
                  <c:v>40937.527777777774</c:v>
                </c:pt>
                <c:pt idx="9492">
                  <c:v>40937.541666666642</c:v>
                </c:pt>
                <c:pt idx="9493">
                  <c:v>40937.555555555562</c:v>
                </c:pt>
                <c:pt idx="9494">
                  <c:v>40937.569444444445</c:v>
                </c:pt>
                <c:pt idx="9495">
                  <c:v>40937.583333333336</c:v>
                </c:pt>
                <c:pt idx="9496">
                  <c:v>40937.597222222204</c:v>
                </c:pt>
                <c:pt idx="9497">
                  <c:v>40937.611111111088</c:v>
                </c:pt>
                <c:pt idx="9498">
                  <c:v>40937.624999999993</c:v>
                </c:pt>
                <c:pt idx="9499">
                  <c:v>40937.638888888891</c:v>
                </c:pt>
                <c:pt idx="9500">
                  <c:v>40937.652777777781</c:v>
                </c:pt>
                <c:pt idx="9501">
                  <c:v>40937.666666666642</c:v>
                </c:pt>
                <c:pt idx="9502">
                  <c:v>40937.680555555562</c:v>
                </c:pt>
                <c:pt idx="9503">
                  <c:v>40937.694444444445</c:v>
                </c:pt>
                <c:pt idx="9504">
                  <c:v>40937.708333333336</c:v>
                </c:pt>
                <c:pt idx="9505">
                  <c:v>40937.722222222204</c:v>
                </c:pt>
                <c:pt idx="9506">
                  <c:v>40937.736111111088</c:v>
                </c:pt>
                <c:pt idx="9507">
                  <c:v>40937.75</c:v>
                </c:pt>
                <c:pt idx="9508">
                  <c:v>40937.763888888876</c:v>
                </c:pt>
                <c:pt idx="9509">
                  <c:v>40937.777777777774</c:v>
                </c:pt>
                <c:pt idx="9510">
                  <c:v>40937.791666666621</c:v>
                </c:pt>
                <c:pt idx="9511">
                  <c:v>40937.805555555562</c:v>
                </c:pt>
                <c:pt idx="9512">
                  <c:v>40937.819444444467</c:v>
                </c:pt>
                <c:pt idx="9513">
                  <c:v>40937.833333333336</c:v>
                </c:pt>
                <c:pt idx="9514">
                  <c:v>40937.847222222219</c:v>
                </c:pt>
                <c:pt idx="9515">
                  <c:v>40937.861111111088</c:v>
                </c:pt>
                <c:pt idx="9516">
                  <c:v>40937.875</c:v>
                </c:pt>
                <c:pt idx="9517">
                  <c:v>40937.88888888892</c:v>
                </c:pt>
                <c:pt idx="9518">
                  <c:v>40937.902777777781</c:v>
                </c:pt>
                <c:pt idx="9519">
                  <c:v>40937.916666666664</c:v>
                </c:pt>
                <c:pt idx="9520">
                  <c:v>40937.930555555562</c:v>
                </c:pt>
                <c:pt idx="9521">
                  <c:v>40937.944444444467</c:v>
                </c:pt>
                <c:pt idx="9522">
                  <c:v>40937.958333333343</c:v>
                </c:pt>
                <c:pt idx="9523">
                  <c:v>40937.972222222219</c:v>
                </c:pt>
                <c:pt idx="9524">
                  <c:v>40937.986111111109</c:v>
                </c:pt>
                <c:pt idx="9525">
                  <c:v>40938</c:v>
                </c:pt>
                <c:pt idx="9526">
                  <c:v>40938.013888888891</c:v>
                </c:pt>
                <c:pt idx="9527">
                  <c:v>40938.027777777774</c:v>
                </c:pt>
                <c:pt idx="9528">
                  <c:v>40938.041666666642</c:v>
                </c:pt>
                <c:pt idx="9529">
                  <c:v>40938.055555555562</c:v>
                </c:pt>
                <c:pt idx="9530">
                  <c:v>40938.069444444445</c:v>
                </c:pt>
                <c:pt idx="9531">
                  <c:v>40938.083333333336</c:v>
                </c:pt>
                <c:pt idx="9532">
                  <c:v>40938.097222222204</c:v>
                </c:pt>
                <c:pt idx="9533">
                  <c:v>40938.111111111088</c:v>
                </c:pt>
                <c:pt idx="9534">
                  <c:v>40938.124999999993</c:v>
                </c:pt>
                <c:pt idx="9535">
                  <c:v>40938.138888888891</c:v>
                </c:pt>
                <c:pt idx="9536">
                  <c:v>40938.152777777781</c:v>
                </c:pt>
                <c:pt idx="9537">
                  <c:v>40938.166666666642</c:v>
                </c:pt>
                <c:pt idx="9538">
                  <c:v>40938.180555555562</c:v>
                </c:pt>
                <c:pt idx="9539">
                  <c:v>40938.194444444445</c:v>
                </c:pt>
                <c:pt idx="9540">
                  <c:v>40938.208333333336</c:v>
                </c:pt>
                <c:pt idx="9541">
                  <c:v>40938.222222222204</c:v>
                </c:pt>
                <c:pt idx="9542">
                  <c:v>40938.236111111088</c:v>
                </c:pt>
                <c:pt idx="9543">
                  <c:v>40938.25</c:v>
                </c:pt>
                <c:pt idx="9544">
                  <c:v>40938.263888888876</c:v>
                </c:pt>
                <c:pt idx="9545">
                  <c:v>40938.277777777774</c:v>
                </c:pt>
                <c:pt idx="9546">
                  <c:v>40938.291666666621</c:v>
                </c:pt>
                <c:pt idx="9547">
                  <c:v>40938.305555555562</c:v>
                </c:pt>
                <c:pt idx="9548">
                  <c:v>40938.319444444467</c:v>
                </c:pt>
                <c:pt idx="9549">
                  <c:v>40938.333333333336</c:v>
                </c:pt>
                <c:pt idx="9550">
                  <c:v>40938.347222222219</c:v>
                </c:pt>
                <c:pt idx="9551">
                  <c:v>40938.361111111088</c:v>
                </c:pt>
                <c:pt idx="9552">
                  <c:v>40938.375</c:v>
                </c:pt>
                <c:pt idx="9553">
                  <c:v>40938.38888888892</c:v>
                </c:pt>
                <c:pt idx="9554">
                  <c:v>40938.402777777781</c:v>
                </c:pt>
                <c:pt idx="9555">
                  <c:v>40938.416666666664</c:v>
                </c:pt>
                <c:pt idx="9556">
                  <c:v>40938.430555555562</c:v>
                </c:pt>
                <c:pt idx="9557">
                  <c:v>40938.444444444467</c:v>
                </c:pt>
                <c:pt idx="9558">
                  <c:v>40938.458333333343</c:v>
                </c:pt>
                <c:pt idx="9559">
                  <c:v>40938.472222222219</c:v>
                </c:pt>
                <c:pt idx="9560">
                  <c:v>40938.486111111109</c:v>
                </c:pt>
                <c:pt idx="9561">
                  <c:v>40938.5</c:v>
                </c:pt>
                <c:pt idx="9562">
                  <c:v>40938.513888888891</c:v>
                </c:pt>
                <c:pt idx="9563">
                  <c:v>40938.527777777774</c:v>
                </c:pt>
                <c:pt idx="9564">
                  <c:v>40938.541666666642</c:v>
                </c:pt>
                <c:pt idx="9565">
                  <c:v>40938.555555555562</c:v>
                </c:pt>
                <c:pt idx="9566">
                  <c:v>40938.569444444445</c:v>
                </c:pt>
                <c:pt idx="9567">
                  <c:v>40938.583333333336</c:v>
                </c:pt>
                <c:pt idx="9568">
                  <c:v>40938.597222222204</c:v>
                </c:pt>
                <c:pt idx="9569">
                  <c:v>40938.611111111088</c:v>
                </c:pt>
                <c:pt idx="9570">
                  <c:v>40938.624999999993</c:v>
                </c:pt>
                <c:pt idx="9571">
                  <c:v>40938.638888888891</c:v>
                </c:pt>
                <c:pt idx="9572">
                  <c:v>40938.652777777781</c:v>
                </c:pt>
                <c:pt idx="9573">
                  <c:v>40938.666666666642</c:v>
                </c:pt>
                <c:pt idx="9574">
                  <c:v>40938.680555555562</c:v>
                </c:pt>
                <c:pt idx="9575">
                  <c:v>40938.694444444445</c:v>
                </c:pt>
                <c:pt idx="9576">
                  <c:v>40938.708333333336</c:v>
                </c:pt>
                <c:pt idx="9577">
                  <c:v>40938.722222222204</c:v>
                </c:pt>
                <c:pt idx="9578">
                  <c:v>40938.736111111088</c:v>
                </c:pt>
                <c:pt idx="9579">
                  <c:v>40938.75</c:v>
                </c:pt>
                <c:pt idx="9580">
                  <c:v>40938.763888888876</c:v>
                </c:pt>
                <c:pt idx="9581">
                  <c:v>40938.777777777774</c:v>
                </c:pt>
                <c:pt idx="9582">
                  <c:v>40938.791666666621</c:v>
                </c:pt>
                <c:pt idx="9583">
                  <c:v>40938.805555555562</c:v>
                </c:pt>
                <c:pt idx="9584">
                  <c:v>40938.819444444467</c:v>
                </c:pt>
                <c:pt idx="9585">
                  <c:v>40938.833333333336</c:v>
                </c:pt>
                <c:pt idx="9586">
                  <c:v>40938.847222222219</c:v>
                </c:pt>
                <c:pt idx="9587">
                  <c:v>40938.861111111088</c:v>
                </c:pt>
                <c:pt idx="9588">
                  <c:v>40938.875</c:v>
                </c:pt>
                <c:pt idx="9589">
                  <c:v>40938.88888888892</c:v>
                </c:pt>
                <c:pt idx="9590">
                  <c:v>40938.902777777781</c:v>
                </c:pt>
                <c:pt idx="9591">
                  <c:v>40938.916666666664</c:v>
                </c:pt>
                <c:pt idx="9592">
                  <c:v>40938.930555555562</c:v>
                </c:pt>
                <c:pt idx="9593">
                  <c:v>40938.944444444467</c:v>
                </c:pt>
                <c:pt idx="9594">
                  <c:v>40938.958333333343</c:v>
                </c:pt>
                <c:pt idx="9595">
                  <c:v>40938.972222222219</c:v>
                </c:pt>
                <c:pt idx="9596">
                  <c:v>40938.986111111109</c:v>
                </c:pt>
                <c:pt idx="9597">
                  <c:v>40939</c:v>
                </c:pt>
                <c:pt idx="9598">
                  <c:v>40939.013888888891</c:v>
                </c:pt>
                <c:pt idx="9599">
                  <c:v>40939.027777777774</c:v>
                </c:pt>
                <c:pt idx="9600">
                  <c:v>40939.041666666642</c:v>
                </c:pt>
                <c:pt idx="9601">
                  <c:v>40939.055555555562</c:v>
                </c:pt>
                <c:pt idx="9602">
                  <c:v>40939.069444444445</c:v>
                </c:pt>
                <c:pt idx="9603">
                  <c:v>40939.083333333336</c:v>
                </c:pt>
                <c:pt idx="9604">
                  <c:v>40939.097222222204</c:v>
                </c:pt>
                <c:pt idx="9605">
                  <c:v>40939.111111111088</c:v>
                </c:pt>
                <c:pt idx="9606">
                  <c:v>40939.124999999993</c:v>
                </c:pt>
                <c:pt idx="9607">
                  <c:v>40939.138888888891</c:v>
                </c:pt>
                <c:pt idx="9608">
                  <c:v>40939.152777777781</c:v>
                </c:pt>
                <c:pt idx="9609">
                  <c:v>40939.166666666642</c:v>
                </c:pt>
                <c:pt idx="9610">
                  <c:v>40939.180555555562</c:v>
                </c:pt>
                <c:pt idx="9611">
                  <c:v>40939.194444444445</c:v>
                </c:pt>
                <c:pt idx="9612">
                  <c:v>40939.208333333336</c:v>
                </c:pt>
                <c:pt idx="9613">
                  <c:v>40939.222222222204</c:v>
                </c:pt>
                <c:pt idx="9614">
                  <c:v>40939.236111111088</c:v>
                </c:pt>
                <c:pt idx="9615">
                  <c:v>40939.25</c:v>
                </c:pt>
                <c:pt idx="9616">
                  <c:v>40939.263888888876</c:v>
                </c:pt>
                <c:pt idx="9617">
                  <c:v>40939.277777777774</c:v>
                </c:pt>
                <c:pt idx="9618">
                  <c:v>40939.291666666621</c:v>
                </c:pt>
                <c:pt idx="9619">
                  <c:v>40939.305555555562</c:v>
                </c:pt>
                <c:pt idx="9620">
                  <c:v>40939.319444444467</c:v>
                </c:pt>
                <c:pt idx="9621">
                  <c:v>40939.333333333336</c:v>
                </c:pt>
                <c:pt idx="9622">
                  <c:v>40939.347222222219</c:v>
                </c:pt>
                <c:pt idx="9623">
                  <c:v>40939.361111111088</c:v>
                </c:pt>
                <c:pt idx="9624">
                  <c:v>40939.375</c:v>
                </c:pt>
                <c:pt idx="9625">
                  <c:v>40939.38888888892</c:v>
                </c:pt>
                <c:pt idx="9626">
                  <c:v>40939.402777777781</c:v>
                </c:pt>
                <c:pt idx="9627">
                  <c:v>40939.416666666664</c:v>
                </c:pt>
                <c:pt idx="9628">
                  <c:v>40939.430555555562</c:v>
                </c:pt>
                <c:pt idx="9629">
                  <c:v>40939.444444444467</c:v>
                </c:pt>
                <c:pt idx="9630">
                  <c:v>40939.458333333343</c:v>
                </c:pt>
                <c:pt idx="9631">
                  <c:v>40939.472222222219</c:v>
                </c:pt>
                <c:pt idx="9632">
                  <c:v>40939.486111111109</c:v>
                </c:pt>
                <c:pt idx="9633">
                  <c:v>40939.5</c:v>
                </c:pt>
                <c:pt idx="9634">
                  <c:v>40939.513888888891</c:v>
                </c:pt>
                <c:pt idx="9635">
                  <c:v>40939.527777777774</c:v>
                </c:pt>
                <c:pt idx="9636">
                  <c:v>40939.541666666642</c:v>
                </c:pt>
                <c:pt idx="9637">
                  <c:v>40939.555555555562</c:v>
                </c:pt>
                <c:pt idx="9638">
                  <c:v>40939.569444444445</c:v>
                </c:pt>
                <c:pt idx="9639">
                  <c:v>40939.583333333336</c:v>
                </c:pt>
                <c:pt idx="9640">
                  <c:v>40939.597222222204</c:v>
                </c:pt>
                <c:pt idx="9641">
                  <c:v>40939.611111111088</c:v>
                </c:pt>
                <c:pt idx="9642">
                  <c:v>40939.624999999993</c:v>
                </c:pt>
                <c:pt idx="9643">
                  <c:v>40939.638888888891</c:v>
                </c:pt>
                <c:pt idx="9644">
                  <c:v>40939.652777777781</c:v>
                </c:pt>
                <c:pt idx="9645">
                  <c:v>40939.666666666642</c:v>
                </c:pt>
                <c:pt idx="9646">
                  <c:v>40939.680555555562</c:v>
                </c:pt>
                <c:pt idx="9647">
                  <c:v>40939.694444444445</c:v>
                </c:pt>
                <c:pt idx="9648">
                  <c:v>40939.708333333336</c:v>
                </c:pt>
                <c:pt idx="9649">
                  <c:v>40939.722222222204</c:v>
                </c:pt>
                <c:pt idx="9650">
                  <c:v>40939.736111111088</c:v>
                </c:pt>
                <c:pt idx="9651">
                  <c:v>40939.75</c:v>
                </c:pt>
                <c:pt idx="9652">
                  <c:v>40939.763888888876</c:v>
                </c:pt>
                <c:pt idx="9653">
                  <c:v>40939.777777777774</c:v>
                </c:pt>
                <c:pt idx="9654">
                  <c:v>40939.791666666621</c:v>
                </c:pt>
                <c:pt idx="9655">
                  <c:v>40939.805555555562</c:v>
                </c:pt>
                <c:pt idx="9656">
                  <c:v>40939.819444444467</c:v>
                </c:pt>
                <c:pt idx="9657">
                  <c:v>40939.833333333336</c:v>
                </c:pt>
                <c:pt idx="9658">
                  <c:v>40939.847222222219</c:v>
                </c:pt>
                <c:pt idx="9659">
                  <c:v>40939.861111111088</c:v>
                </c:pt>
                <c:pt idx="9660">
                  <c:v>40939.875</c:v>
                </c:pt>
                <c:pt idx="9661">
                  <c:v>40939.88888888892</c:v>
                </c:pt>
                <c:pt idx="9662">
                  <c:v>40939.902777777781</c:v>
                </c:pt>
                <c:pt idx="9663">
                  <c:v>40939.916666666664</c:v>
                </c:pt>
                <c:pt idx="9664">
                  <c:v>40939.930555555562</c:v>
                </c:pt>
                <c:pt idx="9665">
                  <c:v>40939.944444444467</c:v>
                </c:pt>
                <c:pt idx="9666">
                  <c:v>40939.958333333343</c:v>
                </c:pt>
                <c:pt idx="9667">
                  <c:v>40939.972222222219</c:v>
                </c:pt>
                <c:pt idx="9668">
                  <c:v>40939.986111111109</c:v>
                </c:pt>
                <c:pt idx="9669">
                  <c:v>40940</c:v>
                </c:pt>
                <c:pt idx="9670">
                  <c:v>40940.013888888891</c:v>
                </c:pt>
                <c:pt idx="9671">
                  <c:v>40940.027777777774</c:v>
                </c:pt>
                <c:pt idx="9672">
                  <c:v>40940.041666666642</c:v>
                </c:pt>
                <c:pt idx="9673">
                  <c:v>40940.055555555562</c:v>
                </c:pt>
                <c:pt idx="9674">
                  <c:v>40940.069444444445</c:v>
                </c:pt>
                <c:pt idx="9675">
                  <c:v>40940.083333333336</c:v>
                </c:pt>
                <c:pt idx="9676">
                  <c:v>40940.097222222204</c:v>
                </c:pt>
                <c:pt idx="9677">
                  <c:v>40940.111111111088</c:v>
                </c:pt>
                <c:pt idx="9678">
                  <c:v>40940.124999999993</c:v>
                </c:pt>
                <c:pt idx="9679">
                  <c:v>40940.138888888891</c:v>
                </c:pt>
                <c:pt idx="9680">
                  <c:v>40940.152777777781</c:v>
                </c:pt>
                <c:pt idx="9681">
                  <c:v>40940.166666666642</c:v>
                </c:pt>
                <c:pt idx="9682">
                  <c:v>40940.180555555562</c:v>
                </c:pt>
                <c:pt idx="9683">
                  <c:v>40940.194444444445</c:v>
                </c:pt>
                <c:pt idx="9684">
                  <c:v>40940.208333333336</c:v>
                </c:pt>
                <c:pt idx="9685">
                  <c:v>40940.222222222204</c:v>
                </c:pt>
                <c:pt idx="9686">
                  <c:v>40940.236111111088</c:v>
                </c:pt>
                <c:pt idx="9687">
                  <c:v>40940.25</c:v>
                </c:pt>
                <c:pt idx="9688">
                  <c:v>40940.263888888876</c:v>
                </c:pt>
                <c:pt idx="9689">
                  <c:v>40940.277777777774</c:v>
                </c:pt>
                <c:pt idx="9690">
                  <c:v>40940.291666666621</c:v>
                </c:pt>
                <c:pt idx="9691">
                  <c:v>40940.305555555562</c:v>
                </c:pt>
                <c:pt idx="9692">
                  <c:v>40940.319444444467</c:v>
                </c:pt>
                <c:pt idx="9693">
                  <c:v>40940.333333333336</c:v>
                </c:pt>
                <c:pt idx="9694">
                  <c:v>40940.347222222219</c:v>
                </c:pt>
                <c:pt idx="9695">
                  <c:v>40940.361111111088</c:v>
                </c:pt>
                <c:pt idx="9696">
                  <c:v>40940.375</c:v>
                </c:pt>
                <c:pt idx="9697">
                  <c:v>40940.38888888892</c:v>
                </c:pt>
                <c:pt idx="9698">
                  <c:v>40940.402777777781</c:v>
                </c:pt>
                <c:pt idx="9699">
                  <c:v>40940.416666666664</c:v>
                </c:pt>
                <c:pt idx="9700">
                  <c:v>40940.430555555562</c:v>
                </c:pt>
                <c:pt idx="9701">
                  <c:v>40940.444444444467</c:v>
                </c:pt>
                <c:pt idx="9702">
                  <c:v>40940.458333333343</c:v>
                </c:pt>
                <c:pt idx="9703">
                  <c:v>40940.472222222219</c:v>
                </c:pt>
                <c:pt idx="9704">
                  <c:v>40940.486111111109</c:v>
                </c:pt>
                <c:pt idx="9705">
                  <c:v>40940.5</c:v>
                </c:pt>
                <c:pt idx="9706">
                  <c:v>40940.513888888891</c:v>
                </c:pt>
                <c:pt idx="9707">
                  <c:v>40940.527777777774</c:v>
                </c:pt>
                <c:pt idx="9708">
                  <c:v>40940.541666666642</c:v>
                </c:pt>
                <c:pt idx="9709">
                  <c:v>40940.555555555562</c:v>
                </c:pt>
                <c:pt idx="9710">
                  <c:v>40940.569444444445</c:v>
                </c:pt>
                <c:pt idx="9711">
                  <c:v>40940.583333333336</c:v>
                </c:pt>
                <c:pt idx="9712">
                  <c:v>40940.597222222204</c:v>
                </c:pt>
                <c:pt idx="9713">
                  <c:v>40940.611111111088</c:v>
                </c:pt>
                <c:pt idx="9714">
                  <c:v>40940.624999999993</c:v>
                </c:pt>
                <c:pt idx="9715">
                  <c:v>40940.638888888891</c:v>
                </c:pt>
                <c:pt idx="9716">
                  <c:v>40940.652777777781</c:v>
                </c:pt>
                <c:pt idx="9717">
                  <c:v>40940.666666666642</c:v>
                </c:pt>
                <c:pt idx="9718">
                  <c:v>40940.680555555562</c:v>
                </c:pt>
                <c:pt idx="9719">
                  <c:v>40940.694444444445</c:v>
                </c:pt>
                <c:pt idx="9720">
                  <c:v>40940.708333333336</c:v>
                </c:pt>
                <c:pt idx="9721">
                  <c:v>40940.722222222204</c:v>
                </c:pt>
                <c:pt idx="9722">
                  <c:v>40940.736111111088</c:v>
                </c:pt>
                <c:pt idx="9723">
                  <c:v>40940.75</c:v>
                </c:pt>
                <c:pt idx="9724">
                  <c:v>40940.763888888876</c:v>
                </c:pt>
                <c:pt idx="9725">
                  <c:v>40940.777777777774</c:v>
                </c:pt>
                <c:pt idx="9726">
                  <c:v>40940.791666666621</c:v>
                </c:pt>
                <c:pt idx="9727">
                  <c:v>40940.805555555562</c:v>
                </c:pt>
                <c:pt idx="9728">
                  <c:v>40940.819444444467</c:v>
                </c:pt>
                <c:pt idx="9729">
                  <c:v>40940.833333333336</c:v>
                </c:pt>
                <c:pt idx="9730">
                  <c:v>40940.847222222219</c:v>
                </c:pt>
                <c:pt idx="9731">
                  <c:v>40940.861111111088</c:v>
                </c:pt>
                <c:pt idx="9732">
                  <c:v>40940.875</c:v>
                </c:pt>
                <c:pt idx="9733">
                  <c:v>40940.88888888892</c:v>
                </c:pt>
                <c:pt idx="9734">
                  <c:v>40940.902777777781</c:v>
                </c:pt>
                <c:pt idx="9735">
                  <c:v>40940.916666666664</c:v>
                </c:pt>
                <c:pt idx="9736">
                  <c:v>40940.930555555562</c:v>
                </c:pt>
                <c:pt idx="9737">
                  <c:v>40940.944444444467</c:v>
                </c:pt>
                <c:pt idx="9738">
                  <c:v>40940.958333333343</c:v>
                </c:pt>
                <c:pt idx="9739">
                  <c:v>40940.972222222219</c:v>
                </c:pt>
                <c:pt idx="9740">
                  <c:v>40940.986111111109</c:v>
                </c:pt>
                <c:pt idx="9741">
                  <c:v>40941</c:v>
                </c:pt>
                <c:pt idx="9742">
                  <c:v>40941.013888888891</c:v>
                </c:pt>
                <c:pt idx="9743">
                  <c:v>40941.027777777774</c:v>
                </c:pt>
                <c:pt idx="9744">
                  <c:v>40941.041666666642</c:v>
                </c:pt>
                <c:pt idx="9745">
                  <c:v>40941.055555555562</c:v>
                </c:pt>
                <c:pt idx="9746">
                  <c:v>40941.069444444445</c:v>
                </c:pt>
                <c:pt idx="9747">
                  <c:v>40941.083333333336</c:v>
                </c:pt>
                <c:pt idx="9748">
                  <c:v>40941.097222222204</c:v>
                </c:pt>
                <c:pt idx="9749">
                  <c:v>40941.111111111088</c:v>
                </c:pt>
                <c:pt idx="9750">
                  <c:v>40941.124999999993</c:v>
                </c:pt>
                <c:pt idx="9751">
                  <c:v>40941.138888888891</c:v>
                </c:pt>
                <c:pt idx="9752">
                  <c:v>40941.152777777781</c:v>
                </c:pt>
                <c:pt idx="9753">
                  <c:v>40941.166666666642</c:v>
                </c:pt>
                <c:pt idx="9754">
                  <c:v>40941.180555555562</c:v>
                </c:pt>
                <c:pt idx="9755">
                  <c:v>40941.194444444445</c:v>
                </c:pt>
                <c:pt idx="9756">
                  <c:v>40941.208333333336</c:v>
                </c:pt>
                <c:pt idx="9757">
                  <c:v>40941.222222222204</c:v>
                </c:pt>
                <c:pt idx="9758">
                  <c:v>40941.236111111088</c:v>
                </c:pt>
                <c:pt idx="9759">
                  <c:v>40941.25</c:v>
                </c:pt>
                <c:pt idx="9760">
                  <c:v>40941.263888888876</c:v>
                </c:pt>
                <c:pt idx="9761">
                  <c:v>40941.277777777774</c:v>
                </c:pt>
                <c:pt idx="9762">
                  <c:v>40941.291666666621</c:v>
                </c:pt>
                <c:pt idx="9763">
                  <c:v>40941.305555555562</c:v>
                </c:pt>
                <c:pt idx="9764">
                  <c:v>40941.319444444467</c:v>
                </c:pt>
                <c:pt idx="9765">
                  <c:v>40941.333333333336</c:v>
                </c:pt>
                <c:pt idx="9766">
                  <c:v>40941.347222222219</c:v>
                </c:pt>
                <c:pt idx="9767">
                  <c:v>40941.361111111088</c:v>
                </c:pt>
                <c:pt idx="9768">
                  <c:v>40941.375</c:v>
                </c:pt>
                <c:pt idx="9769">
                  <c:v>40941.38888888892</c:v>
                </c:pt>
                <c:pt idx="9770">
                  <c:v>40941.402777777781</c:v>
                </c:pt>
                <c:pt idx="9771">
                  <c:v>40941.416666666664</c:v>
                </c:pt>
                <c:pt idx="9772">
                  <c:v>40941.430555555562</c:v>
                </c:pt>
                <c:pt idx="9773">
                  <c:v>40941.444444444467</c:v>
                </c:pt>
                <c:pt idx="9774">
                  <c:v>40941.458333333343</c:v>
                </c:pt>
                <c:pt idx="9775">
                  <c:v>40941.472222222219</c:v>
                </c:pt>
                <c:pt idx="9776">
                  <c:v>40941.486111111109</c:v>
                </c:pt>
                <c:pt idx="9777">
                  <c:v>40941.5</c:v>
                </c:pt>
                <c:pt idx="9778">
                  <c:v>40941.513888888891</c:v>
                </c:pt>
                <c:pt idx="9779">
                  <c:v>40941.527777777774</c:v>
                </c:pt>
                <c:pt idx="9780">
                  <c:v>40941.541666666642</c:v>
                </c:pt>
                <c:pt idx="9781">
                  <c:v>40941.555555555562</c:v>
                </c:pt>
                <c:pt idx="9782">
                  <c:v>40941.569444444445</c:v>
                </c:pt>
                <c:pt idx="9783">
                  <c:v>40941.583333333336</c:v>
                </c:pt>
                <c:pt idx="9784">
                  <c:v>40941.597222222204</c:v>
                </c:pt>
                <c:pt idx="9785">
                  <c:v>40941.611111111088</c:v>
                </c:pt>
                <c:pt idx="9786">
                  <c:v>40941.624999999993</c:v>
                </c:pt>
                <c:pt idx="9787">
                  <c:v>40941.638888888891</c:v>
                </c:pt>
                <c:pt idx="9788">
                  <c:v>40941.652777777781</c:v>
                </c:pt>
                <c:pt idx="9789">
                  <c:v>40941.666666666642</c:v>
                </c:pt>
                <c:pt idx="9790">
                  <c:v>40941.680555555562</c:v>
                </c:pt>
                <c:pt idx="9791">
                  <c:v>40941.694444444445</c:v>
                </c:pt>
                <c:pt idx="9792">
                  <c:v>40941.708333333336</c:v>
                </c:pt>
                <c:pt idx="9793">
                  <c:v>40941.722222222204</c:v>
                </c:pt>
                <c:pt idx="9794">
                  <c:v>40941.736111111088</c:v>
                </c:pt>
                <c:pt idx="9795">
                  <c:v>40941.75</c:v>
                </c:pt>
                <c:pt idx="9796">
                  <c:v>40941.763888888876</c:v>
                </c:pt>
                <c:pt idx="9797">
                  <c:v>40941.777777777774</c:v>
                </c:pt>
                <c:pt idx="9798">
                  <c:v>40941.791666666621</c:v>
                </c:pt>
                <c:pt idx="9799">
                  <c:v>40941.805555555562</c:v>
                </c:pt>
                <c:pt idx="9800">
                  <c:v>40941.819444444467</c:v>
                </c:pt>
                <c:pt idx="9801">
                  <c:v>40941.833333333336</c:v>
                </c:pt>
                <c:pt idx="9802">
                  <c:v>40941.847222222219</c:v>
                </c:pt>
                <c:pt idx="9803">
                  <c:v>40941.861111111088</c:v>
                </c:pt>
                <c:pt idx="9804">
                  <c:v>40941.875</c:v>
                </c:pt>
                <c:pt idx="9805">
                  <c:v>40941.88888888892</c:v>
                </c:pt>
                <c:pt idx="9806">
                  <c:v>40941.902777777781</c:v>
                </c:pt>
                <c:pt idx="9807">
                  <c:v>40941.916666666664</c:v>
                </c:pt>
                <c:pt idx="9808">
                  <c:v>40941.930555555562</c:v>
                </c:pt>
                <c:pt idx="9809">
                  <c:v>40941.944444444467</c:v>
                </c:pt>
                <c:pt idx="9810">
                  <c:v>40941.958333333343</c:v>
                </c:pt>
                <c:pt idx="9811">
                  <c:v>40941.972222222219</c:v>
                </c:pt>
                <c:pt idx="9812">
                  <c:v>40941.986111111109</c:v>
                </c:pt>
                <c:pt idx="9813">
                  <c:v>40942</c:v>
                </c:pt>
                <c:pt idx="9814">
                  <c:v>40942.013888888891</c:v>
                </c:pt>
                <c:pt idx="9815">
                  <c:v>40942.027777777774</c:v>
                </c:pt>
                <c:pt idx="9816">
                  <c:v>40942.041666666642</c:v>
                </c:pt>
                <c:pt idx="9817">
                  <c:v>40942.055555555562</c:v>
                </c:pt>
                <c:pt idx="9818">
                  <c:v>40942.069444444445</c:v>
                </c:pt>
                <c:pt idx="9819">
                  <c:v>40942.083333333336</c:v>
                </c:pt>
                <c:pt idx="9820">
                  <c:v>40942.097222222204</c:v>
                </c:pt>
                <c:pt idx="9821">
                  <c:v>40942.111111111088</c:v>
                </c:pt>
                <c:pt idx="9822">
                  <c:v>40942.124999999993</c:v>
                </c:pt>
                <c:pt idx="9823">
                  <c:v>40942.138888888891</c:v>
                </c:pt>
                <c:pt idx="9824">
                  <c:v>40942.152777777781</c:v>
                </c:pt>
                <c:pt idx="9825">
                  <c:v>40942.166666666642</c:v>
                </c:pt>
                <c:pt idx="9826">
                  <c:v>40942.180555555562</c:v>
                </c:pt>
                <c:pt idx="9827">
                  <c:v>40942.194444444445</c:v>
                </c:pt>
                <c:pt idx="9828">
                  <c:v>40942.208333333336</c:v>
                </c:pt>
                <c:pt idx="9829">
                  <c:v>40942.222222222204</c:v>
                </c:pt>
                <c:pt idx="9830">
                  <c:v>40942.236111111088</c:v>
                </c:pt>
                <c:pt idx="9831">
                  <c:v>40942.25</c:v>
                </c:pt>
                <c:pt idx="9832">
                  <c:v>40942.263888888876</c:v>
                </c:pt>
                <c:pt idx="9833">
                  <c:v>40942.277777777774</c:v>
                </c:pt>
                <c:pt idx="9834">
                  <c:v>40942.291666666621</c:v>
                </c:pt>
                <c:pt idx="9835">
                  <c:v>40942.305555555562</c:v>
                </c:pt>
                <c:pt idx="9836">
                  <c:v>40942.319444444467</c:v>
                </c:pt>
                <c:pt idx="9837">
                  <c:v>40942.333333333336</c:v>
                </c:pt>
                <c:pt idx="9838">
                  <c:v>40942.347222222219</c:v>
                </c:pt>
                <c:pt idx="9839">
                  <c:v>40942.361111111088</c:v>
                </c:pt>
                <c:pt idx="9840">
                  <c:v>40942.375</c:v>
                </c:pt>
                <c:pt idx="9841">
                  <c:v>40942.38888888892</c:v>
                </c:pt>
                <c:pt idx="9842">
                  <c:v>40942.402777777781</c:v>
                </c:pt>
                <c:pt idx="9843">
                  <c:v>40942.416666666664</c:v>
                </c:pt>
                <c:pt idx="9844">
                  <c:v>40942.430555555562</c:v>
                </c:pt>
                <c:pt idx="9845">
                  <c:v>40942.444444444467</c:v>
                </c:pt>
                <c:pt idx="9846">
                  <c:v>40942.458333333343</c:v>
                </c:pt>
                <c:pt idx="9847">
                  <c:v>40942.472222222219</c:v>
                </c:pt>
                <c:pt idx="9848">
                  <c:v>40942.486111111109</c:v>
                </c:pt>
                <c:pt idx="9849">
                  <c:v>40942.5</c:v>
                </c:pt>
                <c:pt idx="9850">
                  <c:v>40942.513888888891</c:v>
                </c:pt>
                <c:pt idx="9851">
                  <c:v>40942.527777777774</c:v>
                </c:pt>
                <c:pt idx="9852">
                  <c:v>40942.541666666642</c:v>
                </c:pt>
                <c:pt idx="9853">
                  <c:v>40942.555555555562</c:v>
                </c:pt>
                <c:pt idx="9854">
                  <c:v>40942.569444444445</c:v>
                </c:pt>
                <c:pt idx="9855">
                  <c:v>40942.583333333336</c:v>
                </c:pt>
                <c:pt idx="9856">
                  <c:v>40942.597222222204</c:v>
                </c:pt>
                <c:pt idx="9857">
                  <c:v>40942.611111111088</c:v>
                </c:pt>
                <c:pt idx="9858">
                  <c:v>40942.624999999993</c:v>
                </c:pt>
                <c:pt idx="9859">
                  <c:v>40942.638888888891</c:v>
                </c:pt>
                <c:pt idx="9860">
                  <c:v>40942.652777777781</c:v>
                </c:pt>
                <c:pt idx="9861">
                  <c:v>40942.666666666642</c:v>
                </c:pt>
                <c:pt idx="9862">
                  <c:v>40942.680555555562</c:v>
                </c:pt>
                <c:pt idx="9863">
                  <c:v>40942.694444444445</c:v>
                </c:pt>
                <c:pt idx="9864">
                  <c:v>40942.708333333336</c:v>
                </c:pt>
                <c:pt idx="9865">
                  <c:v>40942.722222222204</c:v>
                </c:pt>
                <c:pt idx="9866">
                  <c:v>40942.736111111088</c:v>
                </c:pt>
                <c:pt idx="9867">
                  <c:v>40942.75</c:v>
                </c:pt>
                <c:pt idx="9868">
                  <c:v>40942.763888888876</c:v>
                </c:pt>
                <c:pt idx="9869">
                  <c:v>40942.777777777774</c:v>
                </c:pt>
                <c:pt idx="9870">
                  <c:v>40942.791666666621</c:v>
                </c:pt>
                <c:pt idx="9871">
                  <c:v>40942.805555555562</c:v>
                </c:pt>
                <c:pt idx="9872">
                  <c:v>40942.819444444467</c:v>
                </c:pt>
                <c:pt idx="9873">
                  <c:v>40942.833333333336</c:v>
                </c:pt>
                <c:pt idx="9874">
                  <c:v>40942.847222222219</c:v>
                </c:pt>
                <c:pt idx="9875">
                  <c:v>40942.861111111088</c:v>
                </c:pt>
                <c:pt idx="9876">
                  <c:v>40942.875</c:v>
                </c:pt>
                <c:pt idx="9877">
                  <c:v>40942.88888888892</c:v>
                </c:pt>
                <c:pt idx="9878">
                  <c:v>40942.902777777781</c:v>
                </c:pt>
                <c:pt idx="9879">
                  <c:v>40942.916666666664</c:v>
                </c:pt>
                <c:pt idx="9880">
                  <c:v>40942.930555555562</c:v>
                </c:pt>
                <c:pt idx="9881">
                  <c:v>40942.944444444467</c:v>
                </c:pt>
                <c:pt idx="9882">
                  <c:v>40942.958333333343</c:v>
                </c:pt>
                <c:pt idx="9883">
                  <c:v>40942.972222222219</c:v>
                </c:pt>
                <c:pt idx="9884">
                  <c:v>40942.986111111109</c:v>
                </c:pt>
                <c:pt idx="9885">
                  <c:v>40943</c:v>
                </c:pt>
                <c:pt idx="9886">
                  <c:v>40943.013888888891</c:v>
                </c:pt>
                <c:pt idx="9887">
                  <c:v>40943.027777777774</c:v>
                </c:pt>
                <c:pt idx="9888">
                  <c:v>40943.041666666642</c:v>
                </c:pt>
                <c:pt idx="9889">
                  <c:v>40943.055555555562</c:v>
                </c:pt>
                <c:pt idx="9890">
                  <c:v>40943.069444444445</c:v>
                </c:pt>
                <c:pt idx="9891">
                  <c:v>40943.083333333336</c:v>
                </c:pt>
                <c:pt idx="9892">
                  <c:v>40943.097222222204</c:v>
                </c:pt>
                <c:pt idx="9893">
                  <c:v>40943.111111111088</c:v>
                </c:pt>
                <c:pt idx="9894">
                  <c:v>40943.124999999993</c:v>
                </c:pt>
                <c:pt idx="9895">
                  <c:v>40943.138888888891</c:v>
                </c:pt>
                <c:pt idx="9896">
                  <c:v>40943.152777777781</c:v>
                </c:pt>
                <c:pt idx="9897">
                  <c:v>40943.166666666642</c:v>
                </c:pt>
                <c:pt idx="9898">
                  <c:v>40943.180555555562</c:v>
                </c:pt>
                <c:pt idx="9899">
                  <c:v>40943.194444444445</c:v>
                </c:pt>
                <c:pt idx="9900">
                  <c:v>40943.208333333336</c:v>
                </c:pt>
                <c:pt idx="9901">
                  <c:v>40943.222222222204</c:v>
                </c:pt>
                <c:pt idx="9902">
                  <c:v>40943.236111111088</c:v>
                </c:pt>
                <c:pt idx="9903">
                  <c:v>40943.25</c:v>
                </c:pt>
                <c:pt idx="9904">
                  <c:v>40943.263888888876</c:v>
                </c:pt>
                <c:pt idx="9905">
                  <c:v>40943.277777777774</c:v>
                </c:pt>
                <c:pt idx="9906">
                  <c:v>40943.291666666621</c:v>
                </c:pt>
                <c:pt idx="9907">
                  <c:v>40943.305555555562</c:v>
                </c:pt>
                <c:pt idx="9908">
                  <c:v>40943.319444444467</c:v>
                </c:pt>
                <c:pt idx="9909">
                  <c:v>40943.333333333336</c:v>
                </c:pt>
                <c:pt idx="9910">
                  <c:v>40943.347222222219</c:v>
                </c:pt>
                <c:pt idx="9911">
                  <c:v>40943.361111111088</c:v>
                </c:pt>
                <c:pt idx="9912">
                  <c:v>40943.375</c:v>
                </c:pt>
                <c:pt idx="9913">
                  <c:v>40943.38888888892</c:v>
                </c:pt>
                <c:pt idx="9914">
                  <c:v>40943.402777777781</c:v>
                </c:pt>
                <c:pt idx="9915">
                  <c:v>40943.416666666664</c:v>
                </c:pt>
                <c:pt idx="9916">
                  <c:v>40943.430555555562</c:v>
                </c:pt>
                <c:pt idx="9917">
                  <c:v>40943.444444444467</c:v>
                </c:pt>
                <c:pt idx="9918">
                  <c:v>40943.458333333343</c:v>
                </c:pt>
                <c:pt idx="9919">
                  <c:v>40943.472222222219</c:v>
                </c:pt>
                <c:pt idx="9920">
                  <c:v>40943.486111111109</c:v>
                </c:pt>
                <c:pt idx="9921">
                  <c:v>40943.5</c:v>
                </c:pt>
                <c:pt idx="9922">
                  <c:v>40943.513888888891</c:v>
                </c:pt>
                <c:pt idx="9923">
                  <c:v>40943.527777777774</c:v>
                </c:pt>
                <c:pt idx="9924">
                  <c:v>40943.541666666642</c:v>
                </c:pt>
                <c:pt idx="9925">
                  <c:v>40943.555555555562</c:v>
                </c:pt>
                <c:pt idx="9926">
                  <c:v>40943.569444444445</c:v>
                </c:pt>
                <c:pt idx="9927">
                  <c:v>40943.583333333336</c:v>
                </c:pt>
                <c:pt idx="9928">
                  <c:v>40943.597222222204</c:v>
                </c:pt>
                <c:pt idx="9929">
                  <c:v>40943.611111111088</c:v>
                </c:pt>
                <c:pt idx="9930">
                  <c:v>40943.624999999993</c:v>
                </c:pt>
                <c:pt idx="9931">
                  <c:v>40943.638888888891</c:v>
                </c:pt>
                <c:pt idx="9932">
                  <c:v>40943.652777777781</c:v>
                </c:pt>
                <c:pt idx="9933">
                  <c:v>40943.666666666642</c:v>
                </c:pt>
                <c:pt idx="9934">
                  <c:v>40943.680555555562</c:v>
                </c:pt>
                <c:pt idx="9935">
                  <c:v>40943.694444444445</c:v>
                </c:pt>
                <c:pt idx="9936">
                  <c:v>40943.708333333336</c:v>
                </c:pt>
                <c:pt idx="9937">
                  <c:v>40943.722222222204</c:v>
                </c:pt>
                <c:pt idx="9938">
                  <c:v>40943.736111111088</c:v>
                </c:pt>
                <c:pt idx="9939">
                  <c:v>40943.75</c:v>
                </c:pt>
                <c:pt idx="9940">
                  <c:v>40943.763888888876</c:v>
                </c:pt>
                <c:pt idx="9941">
                  <c:v>40943.777777777774</c:v>
                </c:pt>
                <c:pt idx="9942">
                  <c:v>40943.791666666621</c:v>
                </c:pt>
                <c:pt idx="9943">
                  <c:v>40943.805555555562</c:v>
                </c:pt>
                <c:pt idx="9944">
                  <c:v>40943.819444444467</c:v>
                </c:pt>
                <c:pt idx="9945">
                  <c:v>40943.833333333336</c:v>
                </c:pt>
                <c:pt idx="9946">
                  <c:v>40943.847222222219</c:v>
                </c:pt>
                <c:pt idx="9947">
                  <c:v>40943.861111111088</c:v>
                </c:pt>
                <c:pt idx="9948">
                  <c:v>40943.875</c:v>
                </c:pt>
                <c:pt idx="9949">
                  <c:v>40943.88888888892</c:v>
                </c:pt>
                <c:pt idx="9950">
                  <c:v>40943.902777777781</c:v>
                </c:pt>
                <c:pt idx="9951">
                  <c:v>40943.916666666664</c:v>
                </c:pt>
                <c:pt idx="9952">
                  <c:v>40943.930555555562</c:v>
                </c:pt>
                <c:pt idx="9953">
                  <c:v>40943.944444444467</c:v>
                </c:pt>
                <c:pt idx="9954">
                  <c:v>40943.958333333343</c:v>
                </c:pt>
                <c:pt idx="9955">
                  <c:v>40943.972222222219</c:v>
                </c:pt>
                <c:pt idx="9956">
                  <c:v>40943.986111111109</c:v>
                </c:pt>
                <c:pt idx="9957">
                  <c:v>40944</c:v>
                </c:pt>
                <c:pt idx="9958">
                  <c:v>40944.013888888891</c:v>
                </c:pt>
                <c:pt idx="9959">
                  <c:v>40944.027777777774</c:v>
                </c:pt>
                <c:pt idx="9960">
                  <c:v>40944.041666666642</c:v>
                </c:pt>
                <c:pt idx="9961">
                  <c:v>40944.055555555562</c:v>
                </c:pt>
                <c:pt idx="9962">
                  <c:v>40944.069444444445</c:v>
                </c:pt>
                <c:pt idx="9963">
                  <c:v>40944.083333333336</c:v>
                </c:pt>
                <c:pt idx="9964">
                  <c:v>40944.097222222204</c:v>
                </c:pt>
                <c:pt idx="9965">
                  <c:v>40944.111111111088</c:v>
                </c:pt>
                <c:pt idx="9966">
                  <c:v>40944.124999999993</c:v>
                </c:pt>
                <c:pt idx="9967">
                  <c:v>40944.138888888891</c:v>
                </c:pt>
                <c:pt idx="9968">
                  <c:v>40944.152777777781</c:v>
                </c:pt>
                <c:pt idx="9969">
                  <c:v>40944.166666666642</c:v>
                </c:pt>
                <c:pt idx="9970">
                  <c:v>40944.180555555562</c:v>
                </c:pt>
                <c:pt idx="9971">
                  <c:v>40944.194444444445</c:v>
                </c:pt>
                <c:pt idx="9972">
                  <c:v>40944.208333333336</c:v>
                </c:pt>
                <c:pt idx="9973">
                  <c:v>40944.222222222204</c:v>
                </c:pt>
                <c:pt idx="9974">
                  <c:v>40944.236111111088</c:v>
                </c:pt>
                <c:pt idx="9975">
                  <c:v>40944.25</c:v>
                </c:pt>
                <c:pt idx="9976">
                  <c:v>40944.263888888876</c:v>
                </c:pt>
                <c:pt idx="9977">
                  <c:v>40944.277777777774</c:v>
                </c:pt>
                <c:pt idx="9978">
                  <c:v>40944.291666666621</c:v>
                </c:pt>
                <c:pt idx="9979">
                  <c:v>40944.305555555562</c:v>
                </c:pt>
                <c:pt idx="9980">
                  <c:v>40944.319444444467</c:v>
                </c:pt>
                <c:pt idx="9981">
                  <c:v>40944.333333333336</c:v>
                </c:pt>
                <c:pt idx="9982">
                  <c:v>40944.347222222219</c:v>
                </c:pt>
                <c:pt idx="9983">
                  <c:v>40944.361111111088</c:v>
                </c:pt>
                <c:pt idx="9984">
                  <c:v>40944.375</c:v>
                </c:pt>
                <c:pt idx="9985">
                  <c:v>40944.38888888892</c:v>
                </c:pt>
                <c:pt idx="9986">
                  <c:v>40944.402777777781</c:v>
                </c:pt>
                <c:pt idx="9987">
                  <c:v>40944.416666666664</c:v>
                </c:pt>
                <c:pt idx="9988">
                  <c:v>40944.430555555562</c:v>
                </c:pt>
                <c:pt idx="9989">
                  <c:v>40944.444444444467</c:v>
                </c:pt>
                <c:pt idx="9990">
                  <c:v>40944.458333333343</c:v>
                </c:pt>
                <c:pt idx="9991">
                  <c:v>40944.472222222219</c:v>
                </c:pt>
                <c:pt idx="9992">
                  <c:v>40944.486111111109</c:v>
                </c:pt>
                <c:pt idx="9993">
                  <c:v>40944.5</c:v>
                </c:pt>
                <c:pt idx="9994">
                  <c:v>40944.513888888891</c:v>
                </c:pt>
                <c:pt idx="9995">
                  <c:v>40944.527777777774</c:v>
                </c:pt>
                <c:pt idx="9996">
                  <c:v>40944.541666666642</c:v>
                </c:pt>
                <c:pt idx="9997">
                  <c:v>40944.555555555562</c:v>
                </c:pt>
                <c:pt idx="9998">
                  <c:v>40944.569444444445</c:v>
                </c:pt>
                <c:pt idx="9999">
                  <c:v>40944.583333333336</c:v>
                </c:pt>
                <c:pt idx="10000">
                  <c:v>40944.597222222204</c:v>
                </c:pt>
                <c:pt idx="10001">
                  <c:v>40944.611111111088</c:v>
                </c:pt>
                <c:pt idx="10002">
                  <c:v>40944.624999999993</c:v>
                </c:pt>
                <c:pt idx="10003">
                  <c:v>40944.638888888891</c:v>
                </c:pt>
                <c:pt idx="10004">
                  <c:v>40944.652777777781</c:v>
                </c:pt>
                <c:pt idx="10005">
                  <c:v>40944.666666666642</c:v>
                </c:pt>
                <c:pt idx="10006">
                  <c:v>40944.680555555562</c:v>
                </c:pt>
                <c:pt idx="10007">
                  <c:v>40944.694444444445</c:v>
                </c:pt>
                <c:pt idx="10008">
                  <c:v>40944.708333333336</c:v>
                </c:pt>
                <c:pt idx="10009">
                  <c:v>40944.722222222204</c:v>
                </c:pt>
                <c:pt idx="10010">
                  <c:v>40944.736111111088</c:v>
                </c:pt>
                <c:pt idx="10011">
                  <c:v>40944.75</c:v>
                </c:pt>
                <c:pt idx="10012">
                  <c:v>40944.763888888876</c:v>
                </c:pt>
                <c:pt idx="10013">
                  <c:v>40944.777777777774</c:v>
                </c:pt>
                <c:pt idx="10014">
                  <c:v>40944.791666666621</c:v>
                </c:pt>
                <c:pt idx="10015">
                  <c:v>40944.805555555562</c:v>
                </c:pt>
                <c:pt idx="10016">
                  <c:v>40944.819444444467</c:v>
                </c:pt>
                <c:pt idx="10017">
                  <c:v>40944.833333333336</c:v>
                </c:pt>
                <c:pt idx="10018">
                  <c:v>40944.847222222219</c:v>
                </c:pt>
                <c:pt idx="10019">
                  <c:v>40944.861111111088</c:v>
                </c:pt>
                <c:pt idx="10020">
                  <c:v>40944.875</c:v>
                </c:pt>
                <c:pt idx="10021">
                  <c:v>40944.88888888892</c:v>
                </c:pt>
                <c:pt idx="10022">
                  <c:v>40944.902777777781</c:v>
                </c:pt>
                <c:pt idx="10023">
                  <c:v>40944.916666666664</c:v>
                </c:pt>
                <c:pt idx="10024">
                  <c:v>40944.930555555562</c:v>
                </c:pt>
                <c:pt idx="10025">
                  <c:v>40944.944444444467</c:v>
                </c:pt>
                <c:pt idx="10026">
                  <c:v>40944.958333333343</c:v>
                </c:pt>
                <c:pt idx="10027">
                  <c:v>40944.972222222219</c:v>
                </c:pt>
                <c:pt idx="10028">
                  <c:v>40944.986111111109</c:v>
                </c:pt>
                <c:pt idx="10029">
                  <c:v>40945</c:v>
                </c:pt>
                <c:pt idx="10030">
                  <c:v>40945.013888888891</c:v>
                </c:pt>
                <c:pt idx="10031">
                  <c:v>40945.027777777774</c:v>
                </c:pt>
                <c:pt idx="10032">
                  <c:v>40945.041666666642</c:v>
                </c:pt>
                <c:pt idx="10033">
                  <c:v>40945.055555555562</c:v>
                </c:pt>
                <c:pt idx="10034">
                  <c:v>40945.069444444445</c:v>
                </c:pt>
                <c:pt idx="10035">
                  <c:v>40945.083333333336</c:v>
                </c:pt>
                <c:pt idx="10036">
                  <c:v>40945.097222222204</c:v>
                </c:pt>
                <c:pt idx="10037">
                  <c:v>40945.111111111088</c:v>
                </c:pt>
                <c:pt idx="10038">
                  <c:v>40945.124999999993</c:v>
                </c:pt>
                <c:pt idx="10039">
                  <c:v>40945.138888888891</c:v>
                </c:pt>
                <c:pt idx="10040">
                  <c:v>40945.152777777781</c:v>
                </c:pt>
                <c:pt idx="10041">
                  <c:v>40945.166666666642</c:v>
                </c:pt>
                <c:pt idx="10042">
                  <c:v>40945.180555555562</c:v>
                </c:pt>
                <c:pt idx="10043">
                  <c:v>40945.194444444445</c:v>
                </c:pt>
                <c:pt idx="10044">
                  <c:v>40945.208333333336</c:v>
                </c:pt>
                <c:pt idx="10045">
                  <c:v>40945.222222222204</c:v>
                </c:pt>
                <c:pt idx="10046">
                  <c:v>40945.236111111088</c:v>
                </c:pt>
                <c:pt idx="10047">
                  <c:v>40945.25</c:v>
                </c:pt>
                <c:pt idx="10048">
                  <c:v>40945.263888888876</c:v>
                </c:pt>
                <c:pt idx="10049">
                  <c:v>40945.277777777774</c:v>
                </c:pt>
                <c:pt idx="10050">
                  <c:v>40945.291666666621</c:v>
                </c:pt>
                <c:pt idx="10051">
                  <c:v>40945.305555555562</c:v>
                </c:pt>
                <c:pt idx="10052">
                  <c:v>40945.319444444467</c:v>
                </c:pt>
                <c:pt idx="10053">
                  <c:v>40945.333333333336</c:v>
                </c:pt>
                <c:pt idx="10054">
                  <c:v>40945.347222222219</c:v>
                </c:pt>
                <c:pt idx="10055">
                  <c:v>40945.361111111088</c:v>
                </c:pt>
                <c:pt idx="10056">
                  <c:v>40945.375</c:v>
                </c:pt>
                <c:pt idx="10057">
                  <c:v>40945.38888888892</c:v>
                </c:pt>
                <c:pt idx="10058">
                  <c:v>40945.402777777781</c:v>
                </c:pt>
                <c:pt idx="10059">
                  <c:v>40945.416666666664</c:v>
                </c:pt>
                <c:pt idx="10060">
                  <c:v>40945.430555555562</c:v>
                </c:pt>
                <c:pt idx="10061">
                  <c:v>40945.444444444467</c:v>
                </c:pt>
                <c:pt idx="10062">
                  <c:v>40945.458333333343</c:v>
                </c:pt>
                <c:pt idx="10063">
                  <c:v>40945.472222222219</c:v>
                </c:pt>
                <c:pt idx="10064">
                  <c:v>40945.486111111109</c:v>
                </c:pt>
                <c:pt idx="10065">
                  <c:v>40945.5</c:v>
                </c:pt>
                <c:pt idx="10066">
                  <c:v>40945.513888888891</c:v>
                </c:pt>
                <c:pt idx="10067">
                  <c:v>40945.527777777774</c:v>
                </c:pt>
                <c:pt idx="10068">
                  <c:v>40945.541666666642</c:v>
                </c:pt>
                <c:pt idx="10069">
                  <c:v>40945.555555555562</c:v>
                </c:pt>
                <c:pt idx="10070">
                  <c:v>40945.569444444445</c:v>
                </c:pt>
                <c:pt idx="10071">
                  <c:v>40945.583333333336</c:v>
                </c:pt>
                <c:pt idx="10072">
                  <c:v>40945.597222222204</c:v>
                </c:pt>
                <c:pt idx="10073">
                  <c:v>40945.611111111088</c:v>
                </c:pt>
                <c:pt idx="10074">
                  <c:v>40945.624999999993</c:v>
                </c:pt>
                <c:pt idx="10075">
                  <c:v>40945.638888888891</c:v>
                </c:pt>
                <c:pt idx="10076">
                  <c:v>40945.652777777781</c:v>
                </c:pt>
                <c:pt idx="10077">
                  <c:v>40945.666666666642</c:v>
                </c:pt>
                <c:pt idx="10078">
                  <c:v>40945.680555555562</c:v>
                </c:pt>
                <c:pt idx="10079">
                  <c:v>40945.694444444445</c:v>
                </c:pt>
                <c:pt idx="10080">
                  <c:v>40945.708333333336</c:v>
                </c:pt>
                <c:pt idx="10081">
                  <c:v>40945.722222222204</c:v>
                </c:pt>
                <c:pt idx="10082">
                  <c:v>40945.736111111088</c:v>
                </c:pt>
                <c:pt idx="10083">
                  <c:v>40945.75</c:v>
                </c:pt>
                <c:pt idx="10084">
                  <c:v>40945.763888888876</c:v>
                </c:pt>
                <c:pt idx="10085">
                  <c:v>40945.777777777774</c:v>
                </c:pt>
                <c:pt idx="10086">
                  <c:v>40945.791666666621</c:v>
                </c:pt>
                <c:pt idx="10087">
                  <c:v>40945.805555555562</c:v>
                </c:pt>
                <c:pt idx="10088">
                  <c:v>40945.819444444467</c:v>
                </c:pt>
                <c:pt idx="10089">
                  <c:v>40945.833333333336</c:v>
                </c:pt>
                <c:pt idx="10090">
                  <c:v>40945.847222222219</c:v>
                </c:pt>
                <c:pt idx="10091">
                  <c:v>40945.861111111088</c:v>
                </c:pt>
                <c:pt idx="10092">
                  <c:v>40945.875</c:v>
                </c:pt>
                <c:pt idx="10093">
                  <c:v>40945.88888888892</c:v>
                </c:pt>
                <c:pt idx="10094">
                  <c:v>40945.902777777781</c:v>
                </c:pt>
                <c:pt idx="10095">
                  <c:v>40945.916666666664</c:v>
                </c:pt>
                <c:pt idx="10096">
                  <c:v>40945.930555555562</c:v>
                </c:pt>
                <c:pt idx="10097">
                  <c:v>40945.944444444467</c:v>
                </c:pt>
                <c:pt idx="10098">
                  <c:v>40945.958333333343</c:v>
                </c:pt>
                <c:pt idx="10099">
                  <c:v>40945.972222222219</c:v>
                </c:pt>
                <c:pt idx="10100">
                  <c:v>40945.986111111109</c:v>
                </c:pt>
                <c:pt idx="10101">
                  <c:v>40946</c:v>
                </c:pt>
                <c:pt idx="10102">
                  <c:v>40946.013888888891</c:v>
                </c:pt>
                <c:pt idx="10103">
                  <c:v>40946.027777777774</c:v>
                </c:pt>
                <c:pt idx="10104">
                  <c:v>40946.041666666642</c:v>
                </c:pt>
                <c:pt idx="10105">
                  <c:v>40946.055555555562</c:v>
                </c:pt>
                <c:pt idx="10106">
                  <c:v>40946.069444444445</c:v>
                </c:pt>
                <c:pt idx="10107">
                  <c:v>40946.083333333336</c:v>
                </c:pt>
                <c:pt idx="10108">
                  <c:v>40946.097222222204</c:v>
                </c:pt>
                <c:pt idx="10109">
                  <c:v>40946.111111111088</c:v>
                </c:pt>
                <c:pt idx="10110">
                  <c:v>40946.124999999993</c:v>
                </c:pt>
                <c:pt idx="10111">
                  <c:v>40946.138888888891</c:v>
                </c:pt>
                <c:pt idx="10112">
                  <c:v>40946.152777777781</c:v>
                </c:pt>
                <c:pt idx="10113">
                  <c:v>40946.166666666642</c:v>
                </c:pt>
                <c:pt idx="10114">
                  <c:v>40946.180555555562</c:v>
                </c:pt>
                <c:pt idx="10115">
                  <c:v>40946.194444444445</c:v>
                </c:pt>
                <c:pt idx="10116">
                  <c:v>40946.208333333336</c:v>
                </c:pt>
                <c:pt idx="10117">
                  <c:v>40946.222222222204</c:v>
                </c:pt>
                <c:pt idx="10118">
                  <c:v>40946.236111111088</c:v>
                </c:pt>
                <c:pt idx="10119">
                  <c:v>40946.25</c:v>
                </c:pt>
                <c:pt idx="10120">
                  <c:v>40946.263888888876</c:v>
                </c:pt>
                <c:pt idx="10121">
                  <c:v>40946.277777777774</c:v>
                </c:pt>
                <c:pt idx="10122">
                  <c:v>40946.291666666621</c:v>
                </c:pt>
                <c:pt idx="10123">
                  <c:v>40946.305555555562</c:v>
                </c:pt>
                <c:pt idx="10124">
                  <c:v>40946.319444444467</c:v>
                </c:pt>
                <c:pt idx="10125">
                  <c:v>40946.333333333336</c:v>
                </c:pt>
                <c:pt idx="10126">
                  <c:v>40946.347222222219</c:v>
                </c:pt>
                <c:pt idx="10127">
                  <c:v>40946.361111111088</c:v>
                </c:pt>
                <c:pt idx="10128">
                  <c:v>40946.375</c:v>
                </c:pt>
                <c:pt idx="10129">
                  <c:v>40946.38888888892</c:v>
                </c:pt>
                <c:pt idx="10130">
                  <c:v>40946.402777777781</c:v>
                </c:pt>
                <c:pt idx="10131">
                  <c:v>40946.416666666664</c:v>
                </c:pt>
                <c:pt idx="10132">
                  <c:v>40946.430555555562</c:v>
                </c:pt>
                <c:pt idx="10133">
                  <c:v>40946.444444444467</c:v>
                </c:pt>
                <c:pt idx="10134">
                  <c:v>40946.458333333343</c:v>
                </c:pt>
                <c:pt idx="10135">
                  <c:v>40946.472222222219</c:v>
                </c:pt>
                <c:pt idx="10136">
                  <c:v>40946.486111111109</c:v>
                </c:pt>
                <c:pt idx="10137">
                  <c:v>40946.5</c:v>
                </c:pt>
                <c:pt idx="10138">
                  <c:v>40946.513888888891</c:v>
                </c:pt>
                <c:pt idx="10139">
                  <c:v>40946.527777777774</c:v>
                </c:pt>
                <c:pt idx="10140">
                  <c:v>40946.541666666642</c:v>
                </c:pt>
                <c:pt idx="10141">
                  <c:v>40946.555555555562</c:v>
                </c:pt>
                <c:pt idx="10142">
                  <c:v>40946.569444444445</c:v>
                </c:pt>
                <c:pt idx="10143">
                  <c:v>40946.583333333336</c:v>
                </c:pt>
                <c:pt idx="10144">
                  <c:v>40946.597222222204</c:v>
                </c:pt>
                <c:pt idx="10145">
                  <c:v>40946.611111111088</c:v>
                </c:pt>
                <c:pt idx="10146">
                  <c:v>40946.624999999993</c:v>
                </c:pt>
                <c:pt idx="10147">
                  <c:v>40946.638888888891</c:v>
                </c:pt>
                <c:pt idx="10148">
                  <c:v>40946.652777777781</c:v>
                </c:pt>
                <c:pt idx="10149">
                  <c:v>40946.666666666642</c:v>
                </c:pt>
                <c:pt idx="10150">
                  <c:v>40946.680555555562</c:v>
                </c:pt>
                <c:pt idx="10151">
                  <c:v>40946.694444444445</c:v>
                </c:pt>
                <c:pt idx="10152">
                  <c:v>40946.708333333336</c:v>
                </c:pt>
                <c:pt idx="10153">
                  <c:v>40946.722222222204</c:v>
                </c:pt>
                <c:pt idx="10154">
                  <c:v>40946.736111111088</c:v>
                </c:pt>
                <c:pt idx="10155">
                  <c:v>40946.75</c:v>
                </c:pt>
                <c:pt idx="10156">
                  <c:v>40946.763888888876</c:v>
                </c:pt>
                <c:pt idx="10157">
                  <c:v>40946.777777777774</c:v>
                </c:pt>
                <c:pt idx="10158">
                  <c:v>40946.791666666621</c:v>
                </c:pt>
                <c:pt idx="10159">
                  <c:v>40946.805555555562</c:v>
                </c:pt>
                <c:pt idx="10160">
                  <c:v>40946.819444444467</c:v>
                </c:pt>
                <c:pt idx="10161">
                  <c:v>40946.833333333336</c:v>
                </c:pt>
                <c:pt idx="10162">
                  <c:v>40946.847222222219</c:v>
                </c:pt>
                <c:pt idx="10163">
                  <c:v>40946.861111111088</c:v>
                </c:pt>
                <c:pt idx="10164">
                  <c:v>40946.875</c:v>
                </c:pt>
                <c:pt idx="10165">
                  <c:v>40946.88888888892</c:v>
                </c:pt>
                <c:pt idx="10166">
                  <c:v>40946.902777777781</c:v>
                </c:pt>
                <c:pt idx="10167">
                  <c:v>40946.916666666664</c:v>
                </c:pt>
                <c:pt idx="10168">
                  <c:v>40946.930555555562</c:v>
                </c:pt>
                <c:pt idx="10169">
                  <c:v>40946.944444444467</c:v>
                </c:pt>
                <c:pt idx="10170">
                  <c:v>40946.958333333343</c:v>
                </c:pt>
                <c:pt idx="10171">
                  <c:v>40946.972222222219</c:v>
                </c:pt>
                <c:pt idx="10172">
                  <c:v>40946.986111111109</c:v>
                </c:pt>
                <c:pt idx="10173">
                  <c:v>40947</c:v>
                </c:pt>
                <c:pt idx="10174">
                  <c:v>40947.013888888891</c:v>
                </c:pt>
                <c:pt idx="10175">
                  <c:v>40947.027777777774</c:v>
                </c:pt>
                <c:pt idx="10176">
                  <c:v>40947.041666666642</c:v>
                </c:pt>
                <c:pt idx="10177">
                  <c:v>40947.055555555562</c:v>
                </c:pt>
                <c:pt idx="10178">
                  <c:v>40947.069444444445</c:v>
                </c:pt>
                <c:pt idx="10179">
                  <c:v>40947.083333333336</c:v>
                </c:pt>
                <c:pt idx="10180">
                  <c:v>40947.097222222204</c:v>
                </c:pt>
                <c:pt idx="10181">
                  <c:v>40947.111111111088</c:v>
                </c:pt>
                <c:pt idx="10182">
                  <c:v>40947.124999999993</c:v>
                </c:pt>
                <c:pt idx="10183">
                  <c:v>40947.138888888891</c:v>
                </c:pt>
                <c:pt idx="10184">
                  <c:v>40947.152777777781</c:v>
                </c:pt>
                <c:pt idx="10185">
                  <c:v>40947.166666666642</c:v>
                </c:pt>
                <c:pt idx="10186">
                  <c:v>40947.180555555562</c:v>
                </c:pt>
                <c:pt idx="10187">
                  <c:v>40947.194444444445</c:v>
                </c:pt>
                <c:pt idx="10188">
                  <c:v>40947.208333333336</c:v>
                </c:pt>
                <c:pt idx="10189">
                  <c:v>40947.222222222204</c:v>
                </c:pt>
                <c:pt idx="10190">
                  <c:v>40947.236111111088</c:v>
                </c:pt>
                <c:pt idx="10191">
                  <c:v>40947.25</c:v>
                </c:pt>
                <c:pt idx="10192">
                  <c:v>40947.263888888876</c:v>
                </c:pt>
                <c:pt idx="10193">
                  <c:v>40947.277777777774</c:v>
                </c:pt>
                <c:pt idx="10194">
                  <c:v>40947.291666666621</c:v>
                </c:pt>
                <c:pt idx="10195">
                  <c:v>40947.305555555562</c:v>
                </c:pt>
                <c:pt idx="10196">
                  <c:v>40947.319444444467</c:v>
                </c:pt>
                <c:pt idx="10197">
                  <c:v>40947.333333333336</c:v>
                </c:pt>
                <c:pt idx="10198">
                  <c:v>40947.347222222219</c:v>
                </c:pt>
                <c:pt idx="10199">
                  <c:v>40947.361111111088</c:v>
                </c:pt>
                <c:pt idx="10200">
                  <c:v>40947.375</c:v>
                </c:pt>
                <c:pt idx="10201">
                  <c:v>40947.38888888892</c:v>
                </c:pt>
                <c:pt idx="10202">
                  <c:v>40947.402777777781</c:v>
                </c:pt>
                <c:pt idx="10203">
                  <c:v>40947.416666666664</c:v>
                </c:pt>
                <c:pt idx="10204">
                  <c:v>40947.430555555562</c:v>
                </c:pt>
                <c:pt idx="10205">
                  <c:v>40947.444444444467</c:v>
                </c:pt>
                <c:pt idx="10206">
                  <c:v>40947.458333333343</c:v>
                </c:pt>
                <c:pt idx="10207">
                  <c:v>40947.472222222219</c:v>
                </c:pt>
                <c:pt idx="10208">
                  <c:v>40947.486111111109</c:v>
                </c:pt>
                <c:pt idx="10209">
                  <c:v>40947.5</c:v>
                </c:pt>
                <c:pt idx="10210">
                  <c:v>40947.513888888891</c:v>
                </c:pt>
                <c:pt idx="10211">
                  <c:v>40947.527777777774</c:v>
                </c:pt>
                <c:pt idx="10212">
                  <c:v>40947.541666666642</c:v>
                </c:pt>
                <c:pt idx="10213">
                  <c:v>40947.555555555562</c:v>
                </c:pt>
                <c:pt idx="10214">
                  <c:v>40947.569444444445</c:v>
                </c:pt>
                <c:pt idx="10215">
                  <c:v>40947.583333333336</c:v>
                </c:pt>
                <c:pt idx="10216">
                  <c:v>40947.597222222204</c:v>
                </c:pt>
                <c:pt idx="10217">
                  <c:v>40947.611111111088</c:v>
                </c:pt>
                <c:pt idx="10218">
                  <c:v>40947.624999999993</c:v>
                </c:pt>
                <c:pt idx="10219">
                  <c:v>40947.638888888891</c:v>
                </c:pt>
                <c:pt idx="10220">
                  <c:v>40947.652777777781</c:v>
                </c:pt>
                <c:pt idx="10221">
                  <c:v>40947.666666666642</c:v>
                </c:pt>
                <c:pt idx="10222">
                  <c:v>40947.680555555562</c:v>
                </c:pt>
                <c:pt idx="10223">
                  <c:v>40947.694444444445</c:v>
                </c:pt>
                <c:pt idx="10224">
                  <c:v>40947.708333333336</c:v>
                </c:pt>
                <c:pt idx="10225">
                  <c:v>40947.722222222204</c:v>
                </c:pt>
                <c:pt idx="10226">
                  <c:v>40947.736111111088</c:v>
                </c:pt>
                <c:pt idx="10227">
                  <c:v>40947.75</c:v>
                </c:pt>
                <c:pt idx="10228">
                  <c:v>40947.763888888876</c:v>
                </c:pt>
                <c:pt idx="10229">
                  <c:v>40947.777777777774</c:v>
                </c:pt>
                <c:pt idx="10230">
                  <c:v>40947.791666666621</c:v>
                </c:pt>
                <c:pt idx="10231">
                  <c:v>40947.805555555562</c:v>
                </c:pt>
                <c:pt idx="10232">
                  <c:v>40947.819444444467</c:v>
                </c:pt>
                <c:pt idx="10233">
                  <c:v>40947.833333333336</c:v>
                </c:pt>
                <c:pt idx="10234">
                  <c:v>40947.847222222219</c:v>
                </c:pt>
                <c:pt idx="10235">
                  <c:v>40947.861111111088</c:v>
                </c:pt>
                <c:pt idx="10236">
                  <c:v>40947.875</c:v>
                </c:pt>
                <c:pt idx="10237">
                  <c:v>40947.88888888892</c:v>
                </c:pt>
                <c:pt idx="10238">
                  <c:v>40947.902777777781</c:v>
                </c:pt>
                <c:pt idx="10239">
                  <c:v>40947.916666666664</c:v>
                </c:pt>
                <c:pt idx="10240">
                  <c:v>40947.930555555562</c:v>
                </c:pt>
                <c:pt idx="10241">
                  <c:v>40947.944444444467</c:v>
                </c:pt>
                <c:pt idx="10242">
                  <c:v>40947.958333333343</c:v>
                </c:pt>
                <c:pt idx="10243">
                  <c:v>40947.972222222219</c:v>
                </c:pt>
                <c:pt idx="10244">
                  <c:v>40947.986111111109</c:v>
                </c:pt>
                <c:pt idx="10245">
                  <c:v>40948</c:v>
                </c:pt>
                <c:pt idx="10246">
                  <c:v>40948.013888888891</c:v>
                </c:pt>
                <c:pt idx="10247">
                  <c:v>40948.027777777774</c:v>
                </c:pt>
                <c:pt idx="10248">
                  <c:v>40948.041666666642</c:v>
                </c:pt>
                <c:pt idx="10249">
                  <c:v>40948.055555555562</c:v>
                </c:pt>
                <c:pt idx="10250">
                  <c:v>40948.069444444445</c:v>
                </c:pt>
                <c:pt idx="10251">
                  <c:v>40948.083333333336</c:v>
                </c:pt>
                <c:pt idx="10252">
                  <c:v>40948.097222222204</c:v>
                </c:pt>
                <c:pt idx="10253">
                  <c:v>40948.111111111088</c:v>
                </c:pt>
                <c:pt idx="10254">
                  <c:v>40948.124999999993</c:v>
                </c:pt>
                <c:pt idx="10255">
                  <c:v>40948.138888888891</c:v>
                </c:pt>
                <c:pt idx="10256">
                  <c:v>40948.152777777781</c:v>
                </c:pt>
                <c:pt idx="10257">
                  <c:v>40948.166666666642</c:v>
                </c:pt>
                <c:pt idx="10258">
                  <c:v>40948.180555555562</c:v>
                </c:pt>
                <c:pt idx="10259">
                  <c:v>40948.194444444445</c:v>
                </c:pt>
                <c:pt idx="10260">
                  <c:v>40948.208333333336</c:v>
                </c:pt>
                <c:pt idx="10261">
                  <c:v>40948.222222222204</c:v>
                </c:pt>
                <c:pt idx="10262">
                  <c:v>40948.236111111088</c:v>
                </c:pt>
                <c:pt idx="10263">
                  <c:v>40948.25</c:v>
                </c:pt>
                <c:pt idx="10264">
                  <c:v>40948.263888888876</c:v>
                </c:pt>
                <c:pt idx="10265">
                  <c:v>40948.277777777774</c:v>
                </c:pt>
                <c:pt idx="10266">
                  <c:v>40948.291666666621</c:v>
                </c:pt>
                <c:pt idx="10267">
                  <c:v>40948.305555555562</c:v>
                </c:pt>
                <c:pt idx="10268">
                  <c:v>40948.319444444467</c:v>
                </c:pt>
                <c:pt idx="10269">
                  <c:v>40948.333333333336</c:v>
                </c:pt>
                <c:pt idx="10270">
                  <c:v>40948.347222222219</c:v>
                </c:pt>
                <c:pt idx="10271">
                  <c:v>40948.361111111088</c:v>
                </c:pt>
                <c:pt idx="10272">
                  <c:v>40948.375</c:v>
                </c:pt>
                <c:pt idx="10273">
                  <c:v>40948.38888888892</c:v>
                </c:pt>
                <c:pt idx="10274">
                  <c:v>40948.402777777781</c:v>
                </c:pt>
                <c:pt idx="10275">
                  <c:v>40948.416666666664</c:v>
                </c:pt>
                <c:pt idx="10276">
                  <c:v>40948.430555555562</c:v>
                </c:pt>
                <c:pt idx="10277">
                  <c:v>40948.444444444467</c:v>
                </c:pt>
                <c:pt idx="10278">
                  <c:v>40948.458333333343</c:v>
                </c:pt>
                <c:pt idx="10279">
                  <c:v>40948.472222222219</c:v>
                </c:pt>
                <c:pt idx="10280">
                  <c:v>40948.486111111109</c:v>
                </c:pt>
                <c:pt idx="10281">
                  <c:v>40948.5</c:v>
                </c:pt>
                <c:pt idx="10282">
                  <c:v>40948.513888888891</c:v>
                </c:pt>
                <c:pt idx="10283">
                  <c:v>40948.527777777774</c:v>
                </c:pt>
                <c:pt idx="10284">
                  <c:v>40948.541666666642</c:v>
                </c:pt>
                <c:pt idx="10285">
                  <c:v>40948.555555555562</c:v>
                </c:pt>
                <c:pt idx="10286">
                  <c:v>40948.569444444445</c:v>
                </c:pt>
                <c:pt idx="10287">
                  <c:v>40948.583333333336</c:v>
                </c:pt>
                <c:pt idx="10288">
                  <c:v>40948.597222222204</c:v>
                </c:pt>
                <c:pt idx="10289">
                  <c:v>40948.611111111088</c:v>
                </c:pt>
                <c:pt idx="10290">
                  <c:v>40948.624999999993</c:v>
                </c:pt>
                <c:pt idx="10291">
                  <c:v>40948.638888888891</c:v>
                </c:pt>
                <c:pt idx="10292">
                  <c:v>40948.652777777781</c:v>
                </c:pt>
                <c:pt idx="10293">
                  <c:v>40948.666666666642</c:v>
                </c:pt>
                <c:pt idx="10294">
                  <c:v>40948.680555555562</c:v>
                </c:pt>
                <c:pt idx="10295">
                  <c:v>40948.694444444445</c:v>
                </c:pt>
                <c:pt idx="10296">
                  <c:v>40948.708333333336</c:v>
                </c:pt>
                <c:pt idx="10297">
                  <c:v>40948.722222222204</c:v>
                </c:pt>
                <c:pt idx="10298">
                  <c:v>40948.736111111088</c:v>
                </c:pt>
                <c:pt idx="10299">
                  <c:v>40948.75</c:v>
                </c:pt>
                <c:pt idx="10300">
                  <c:v>40948.763888888876</c:v>
                </c:pt>
                <c:pt idx="10301">
                  <c:v>40948.777777777774</c:v>
                </c:pt>
                <c:pt idx="10302">
                  <c:v>40948.791666666621</c:v>
                </c:pt>
                <c:pt idx="10303">
                  <c:v>40948.805555555562</c:v>
                </c:pt>
                <c:pt idx="10304">
                  <c:v>40948.819444444467</c:v>
                </c:pt>
                <c:pt idx="10305">
                  <c:v>40948.833333333336</c:v>
                </c:pt>
                <c:pt idx="10306">
                  <c:v>40948.847222222219</c:v>
                </c:pt>
                <c:pt idx="10307">
                  <c:v>40948.861111111088</c:v>
                </c:pt>
                <c:pt idx="10308">
                  <c:v>40948.875</c:v>
                </c:pt>
                <c:pt idx="10309">
                  <c:v>40948.88888888892</c:v>
                </c:pt>
                <c:pt idx="10310">
                  <c:v>40948.902777777781</c:v>
                </c:pt>
                <c:pt idx="10311">
                  <c:v>40948.916666666664</c:v>
                </c:pt>
                <c:pt idx="10312">
                  <c:v>40948.930555555562</c:v>
                </c:pt>
                <c:pt idx="10313">
                  <c:v>40948.944444444467</c:v>
                </c:pt>
                <c:pt idx="10314">
                  <c:v>40948.958333333343</c:v>
                </c:pt>
                <c:pt idx="10315">
                  <c:v>40948.972222222219</c:v>
                </c:pt>
                <c:pt idx="10316">
                  <c:v>40948.986111111109</c:v>
                </c:pt>
                <c:pt idx="10317">
                  <c:v>40949</c:v>
                </c:pt>
                <c:pt idx="10318">
                  <c:v>40949.013888888891</c:v>
                </c:pt>
                <c:pt idx="10319">
                  <c:v>40949.027777777774</c:v>
                </c:pt>
                <c:pt idx="10320">
                  <c:v>40949.041666666642</c:v>
                </c:pt>
                <c:pt idx="10321">
                  <c:v>40949.055555555562</c:v>
                </c:pt>
                <c:pt idx="10322">
                  <c:v>40949.069444444445</c:v>
                </c:pt>
                <c:pt idx="10323">
                  <c:v>40949.083333333336</c:v>
                </c:pt>
                <c:pt idx="10324">
                  <c:v>40949.097222222204</c:v>
                </c:pt>
                <c:pt idx="10325">
                  <c:v>40949.111111111088</c:v>
                </c:pt>
                <c:pt idx="10326">
                  <c:v>40949.124999999993</c:v>
                </c:pt>
                <c:pt idx="10327">
                  <c:v>40949.138888888891</c:v>
                </c:pt>
                <c:pt idx="10328">
                  <c:v>40949.152777777781</c:v>
                </c:pt>
                <c:pt idx="10329">
                  <c:v>40949.166666666642</c:v>
                </c:pt>
                <c:pt idx="10330">
                  <c:v>40949.180555555562</c:v>
                </c:pt>
                <c:pt idx="10331">
                  <c:v>40949.194444444445</c:v>
                </c:pt>
                <c:pt idx="10332">
                  <c:v>40949.208333333336</c:v>
                </c:pt>
                <c:pt idx="10333">
                  <c:v>40949.222222222204</c:v>
                </c:pt>
                <c:pt idx="10334">
                  <c:v>40949.236111111088</c:v>
                </c:pt>
                <c:pt idx="10335">
                  <c:v>40949.25</c:v>
                </c:pt>
                <c:pt idx="10336">
                  <c:v>40949.263888888876</c:v>
                </c:pt>
                <c:pt idx="10337">
                  <c:v>40949.277777777774</c:v>
                </c:pt>
                <c:pt idx="10338">
                  <c:v>40949.291666666621</c:v>
                </c:pt>
                <c:pt idx="10339">
                  <c:v>40949.305555555562</c:v>
                </c:pt>
                <c:pt idx="10340">
                  <c:v>40949.319444444467</c:v>
                </c:pt>
                <c:pt idx="10341">
                  <c:v>40949.333333333336</c:v>
                </c:pt>
                <c:pt idx="10342">
                  <c:v>40949.347222222219</c:v>
                </c:pt>
                <c:pt idx="10343">
                  <c:v>40949.361111111088</c:v>
                </c:pt>
                <c:pt idx="10344">
                  <c:v>40949.375</c:v>
                </c:pt>
                <c:pt idx="10345">
                  <c:v>40949.38888888892</c:v>
                </c:pt>
                <c:pt idx="10346">
                  <c:v>40949.402777777781</c:v>
                </c:pt>
                <c:pt idx="10347">
                  <c:v>40949.416666666664</c:v>
                </c:pt>
                <c:pt idx="10348">
                  <c:v>40949.430555555562</c:v>
                </c:pt>
                <c:pt idx="10349">
                  <c:v>40949.444444444467</c:v>
                </c:pt>
                <c:pt idx="10350">
                  <c:v>40949.458333333343</c:v>
                </c:pt>
                <c:pt idx="10351">
                  <c:v>40949.472222222219</c:v>
                </c:pt>
                <c:pt idx="10352">
                  <c:v>40949.486111111109</c:v>
                </c:pt>
                <c:pt idx="10353">
                  <c:v>40949.5</c:v>
                </c:pt>
                <c:pt idx="10354">
                  <c:v>40949.513888888891</c:v>
                </c:pt>
                <c:pt idx="10355">
                  <c:v>40949.527777777774</c:v>
                </c:pt>
                <c:pt idx="10356">
                  <c:v>40949.541666666642</c:v>
                </c:pt>
                <c:pt idx="10357">
                  <c:v>40949.555555555562</c:v>
                </c:pt>
                <c:pt idx="10358">
                  <c:v>40949.569444444445</c:v>
                </c:pt>
                <c:pt idx="10359">
                  <c:v>40949.583333333336</c:v>
                </c:pt>
                <c:pt idx="10360">
                  <c:v>40949.597222222204</c:v>
                </c:pt>
                <c:pt idx="10361">
                  <c:v>40949.611111111088</c:v>
                </c:pt>
                <c:pt idx="10362">
                  <c:v>40949.624999999993</c:v>
                </c:pt>
                <c:pt idx="10363">
                  <c:v>40949.638888888891</c:v>
                </c:pt>
                <c:pt idx="10364">
                  <c:v>40949.652777777781</c:v>
                </c:pt>
                <c:pt idx="10365">
                  <c:v>40949.666666666642</c:v>
                </c:pt>
                <c:pt idx="10366">
                  <c:v>40949.680555555562</c:v>
                </c:pt>
                <c:pt idx="10367">
                  <c:v>40949.694444444445</c:v>
                </c:pt>
                <c:pt idx="10368">
                  <c:v>40949.708333333336</c:v>
                </c:pt>
                <c:pt idx="10369">
                  <c:v>40949.722222222204</c:v>
                </c:pt>
                <c:pt idx="10370">
                  <c:v>40949.736111111088</c:v>
                </c:pt>
                <c:pt idx="10371">
                  <c:v>40949.75</c:v>
                </c:pt>
                <c:pt idx="10372">
                  <c:v>40949.763888888876</c:v>
                </c:pt>
                <c:pt idx="10373">
                  <c:v>40949.777777777774</c:v>
                </c:pt>
                <c:pt idx="10374">
                  <c:v>40949.791666666621</c:v>
                </c:pt>
                <c:pt idx="10375">
                  <c:v>40949.805555555562</c:v>
                </c:pt>
                <c:pt idx="10376">
                  <c:v>40949.819444444467</c:v>
                </c:pt>
                <c:pt idx="10377">
                  <c:v>40949.833333333336</c:v>
                </c:pt>
                <c:pt idx="10378">
                  <c:v>40949.847222222219</c:v>
                </c:pt>
                <c:pt idx="10379">
                  <c:v>40949.861111111088</c:v>
                </c:pt>
                <c:pt idx="10380">
                  <c:v>40949.875</c:v>
                </c:pt>
                <c:pt idx="10381">
                  <c:v>40949.88888888892</c:v>
                </c:pt>
                <c:pt idx="10382">
                  <c:v>40949.902777777781</c:v>
                </c:pt>
                <c:pt idx="10383">
                  <c:v>40949.916666666664</c:v>
                </c:pt>
                <c:pt idx="10384">
                  <c:v>40949.930555555562</c:v>
                </c:pt>
                <c:pt idx="10385">
                  <c:v>40949.944444444467</c:v>
                </c:pt>
                <c:pt idx="10386">
                  <c:v>40949.958333333343</c:v>
                </c:pt>
                <c:pt idx="10387">
                  <c:v>40949.972222222219</c:v>
                </c:pt>
                <c:pt idx="10388">
                  <c:v>40949.986111111109</c:v>
                </c:pt>
                <c:pt idx="10389">
                  <c:v>40950</c:v>
                </c:pt>
                <c:pt idx="10390">
                  <c:v>40950.013888888891</c:v>
                </c:pt>
                <c:pt idx="10391">
                  <c:v>40950.027777777774</c:v>
                </c:pt>
                <c:pt idx="10392">
                  <c:v>40950.041666666642</c:v>
                </c:pt>
                <c:pt idx="10393">
                  <c:v>40950.055555555562</c:v>
                </c:pt>
                <c:pt idx="10394">
                  <c:v>40950.069444444445</c:v>
                </c:pt>
                <c:pt idx="10395">
                  <c:v>40950.083333333336</c:v>
                </c:pt>
                <c:pt idx="10396">
                  <c:v>40950.097222222204</c:v>
                </c:pt>
                <c:pt idx="10397">
                  <c:v>40950.111111111088</c:v>
                </c:pt>
                <c:pt idx="10398">
                  <c:v>40950.124999999993</c:v>
                </c:pt>
                <c:pt idx="10399">
                  <c:v>40950.138888888891</c:v>
                </c:pt>
                <c:pt idx="10400">
                  <c:v>40950.152777777781</c:v>
                </c:pt>
                <c:pt idx="10401">
                  <c:v>40950.166666666642</c:v>
                </c:pt>
                <c:pt idx="10402">
                  <c:v>40950.180555555562</c:v>
                </c:pt>
                <c:pt idx="10403">
                  <c:v>40950.194444444445</c:v>
                </c:pt>
                <c:pt idx="10404">
                  <c:v>40950.208333333336</c:v>
                </c:pt>
                <c:pt idx="10405">
                  <c:v>40950.222222222204</c:v>
                </c:pt>
                <c:pt idx="10406">
                  <c:v>40950.236111111088</c:v>
                </c:pt>
                <c:pt idx="10407">
                  <c:v>40950.25</c:v>
                </c:pt>
                <c:pt idx="10408">
                  <c:v>40950.263888888876</c:v>
                </c:pt>
                <c:pt idx="10409">
                  <c:v>40950.277777777774</c:v>
                </c:pt>
                <c:pt idx="10410">
                  <c:v>40950.291666666621</c:v>
                </c:pt>
                <c:pt idx="10411">
                  <c:v>40950.305555555562</c:v>
                </c:pt>
                <c:pt idx="10412">
                  <c:v>40950.319444444467</c:v>
                </c:pt>
                <c:pt idx="10413">
                  <c:v>40950.333333333336</c:v>
                </c:pt>
                <c:pt idx="10414">
                  <c:v>40950.347222222219</c:v>
                </c:pt>
                <c:pt idx="10415">
                  <c:v>40950.361111111088</c:v>
                </c:pt>
                <c:pt idx="10416">
                  <c:v>40950.375</c:v>
                </c:pt>
                <c:pt idx="10417">
                  <c:v>40950.38888888892</c:v>
                </c:pt>
                <c:pt idx="10418">
                  <c:v>40950.402777777781</c:v>
                </c:pt>
                <c:pt idx="10419">
                  <c:v>40950.416666666664</c:v>
                </c:pt>
                <c:pt idx="10420">
                  <c:v>40950.430555555562</c:v>
                </c:pt>
                <c:pt idx="10421">
                  <c:v>40950.444444444467</c:v>
                </c:pt>
                <c:pt idx="10422">
                  <c:v>40950.458333333343</c:v>
                </c:pt>
                <c:pt idx="10423">
                  <c:v>40950.472222222219</c:v>
                </c:pt>
                <c:pt idx="10424">
                  <c:v>40950.486111111109</c:v>
                </c:pt>
                <c:pt idx="10425">
                  <c:v>40950.5</c:v>
                </c:pt>
                <c:pt idx="10426">
                  <c:v>40950.513888888891</c:v>
                </c:pt>
                <c:pt idx="10427">
                  <c:v>40950.527777777774</c:v>
                </c:pt>
                <c:pt idx="10428">
                  <c:v>40950.541666666642</c:v>
                </c:pt>
                <c:pt idx="10429">
                  <c:v>40950.555555555562</c:v>
                </c:pt>
                <c:pt idx="10430">
                  <c:v>40950.569444444445</c:v>
                </c:pt>
                <c:pt idx="10431">
                  <c:v>40950.583333333336</c:v>
                </c:pt>
                <c:pt idx="10432">
                  <c:v>40950.597222222204</c:v>
                </c:pt>
                <c:pt idx="10433">
                  <c:v>40950.611111111088</c:v>
                </c:pt>
                <c:pt idx="10434">
                  <c:v>40950.624999999993</c:v>
                </c:pt>
                <c:pt idx="10435">
                  <c:v>40950.638888888891</c:v>
                </c:pt>
                <c:pt idx="10436">
                  <c:v>40950.652777777781</c:v>
                </c:pt>
                <c:pt idx="10437">
                  <c:v>40950.666666666642</c:v>
                </c:pt>
                <c:pt idx="10438">
                  <c:v>40950.680555555562</c:v>
                </c:pt>
                <c:pt idx="10439">
                  <c:v>40950.694444444445</c:v>
                </c:pt>
                <c:pt idx="10440">
                  <c:v>40950.708333333336</c:v>
                </c:pt>
                <c:pt idx="10441">
                  <c:v>40950.722222222204</c:v>
                </c:pt>
                <c:pt idx="10442">
                  <c:v>40950.736111111088</c:v>
                </c:pt>
                <c:pt idx="10443">
                  <c:v>40950.75</c:v>
                </c:pt>
                <c:pt idx="10444">
                  <c:v>40950.763888888876</c:v>
                </c:pt>
                <c:pt idx="10445">
                  <c:v>40950.777777777774</c:v>
                </c:pt>
                <c:pt idx="10446">
                  <c:v>40950.791666666621</c:v>
                </c:pt>
                <c:pt idx="10447">
                  <c:v>40950.805555555562</c:v>
                </c:pt>
                <c:pt idx="10448">
                  <c:v>40950.819444444467</c:v>
                </c:pt>
                <c:pt idx="10449">
                  <c:v>40950.833333333336</c:v>
                </c:pt>
                <c:pt idx="10450">
                  <c:v>40950.847222222219</c:v>
                </c:pt>
                <c:pt idx="10451">
                  <c:v>40950.861111111088</c:v>
                </c:pt>
                <c:pt idx="10452">
                  <c:v>40950.875</c:v>
                </c:pt>
                <c:pt idx="10453">
                  <c:v>40950.88888888892</c:v>
                </c:pt>
                <c:pt idx="10454">
                  <c:v>40950.902777777781</c:v>
                </c:pt>
                <c:pt idx="10455">
                  <c:v>40950.916666666664</c:v>
                </c:pt>
                <c:pt idx="10456">
                  <c:v>40950.930555555562</c:v>
                </c:pt>
                <c:pt idx="10457">
                  <c:v>40950.944444444467</c:v>
                </c:pt>
                <c:pt idx="10458">
                  <c:v>40950.958333333343</c:v>
                </c:pt>
                <c:pt idx="10459">
                  <c:v>40950.972222222219</c:v>
                </c:pt>
                <c:pt idx="10460">
                  <c:v>40950.986111111109</c:v>
                </c:pt>
                <c:pt idx="10461">
                  <c:v>40951</c:v>
                </c:pt>
                <c:pt idx="10462">
                  <c:v>40951.013888888891</c:v>
                </c:pt>
                <c:pt idx="10463">
                  <c:v>40951.027777777774</c:v>
                </c:pt>
                <c:pt idx="10464">
                  <c:v>40951.041666666642</c:v>
                </c:pt>
                <c:pt idx="10465">
                  <c:v>40951.055555555562</c:v>
                </c:pt>
                <c:pt idx="10466">
                  <c:v>40951.069444444445</c:v>
                </c:pt>
                <c:pt idx="10467">
                  <c:v>40951.083333333336</c:v>
                </c:pt>
                <c:pt idx="10468">
                  <c:v>40951.097222222204</c:v>
                </c:pt>
                <c:pt idx="10469">
                  <c:v>40951.111111111088</c:v>
                </c:pt>
                <c:pt idx="10470">
                  <c:v>40951.124999999993</c:v>
                </c:pt>
                <c:pt idx="10471">
                  <c:v>40951.138888888891</c:v>
                </c:pt>
                <c:pt idx="10472">
                  <c:v>40951.152777777781</c:v>
                </c:pt>
                <c:pt idx="10473">
                  <c:v>40951.166666666642</c:v>
                </c:pt>
                <c:pt idx="10474">
                  <c:v>40951.180555555562</c:v>
                </c:pt>
                <c:pt idx="10475">
                  <c:v>40951.194444444445</c:v>
                </c:pt>
                <c:pt idx="10476">
                  <c:v>40951.208333333336</c:v>
                </c:pt>
                <c:pt idx="10477">
                  <c:v>40951.222222222204</c:v>
                </c:pt>
                <c:pt idx="10478">
                  <c:v>40951.236111111088</c:v>
                </c:pt>
                <c:pt idx="10479">
                  <c:v>40951.25</c:v>
                </c:pt>
                <c:pt idx="10480">
                  <c:v>40951.263888888876</c:v>
                </c:pt>
                <c:pt idx="10481">
                  <c:v>40951.277777777774</c:v>
                </c:pt>
                <c:pt idx="10482">
                  <c:v>40951.291666666621</c:v>
                </c:pt>
                <c:pt idx="10483">
                  <c:v>40951.305555555562</c:v>
                </c:pt>
                <c:pt idx="10484">
                  <c:v>40951.319444444467</c:v>
                </c:pt>
                <c:pt idx="10485">
                  <c:v>40951.333333333336</c:v>
                </c:pt>
                <c:pt idx="10486">
                  <c:v>40951.347222222219</c:v>
                </c:pt>
                <c:pt idx="10487">
                  <c:v>40951.361111111088</c:v>
                </c:pt>
                <c:pt idx="10488">
                  <c:v>40951.375</c:v>
                </c:pt>
                <c:pt idx="10489">
                  <c:v>40951.38888888892</c:v>
                </c:pt>
                <c:pt idx="10490">
                  <c:v>40951.402777777781</c:v>
                </c:pt>
                <c:pt idx="10491">
                  <c:v>40951.416666666664</c:v>
                </c:pt>
                <c:pt idx="10492">
                  <c:v>40951.430555555562</c:v>
                </c:pt>
                <c:pt idx="10493">
                  <c:v>40951.444444444467</c:v>
                </c:pt>
                <c:pt idx="10494">
                  <c:v>40951.458333333343</c:v>
                </c:pt>
                <c:pt idx="10495">
                  <c:v>40951.472222222219</c:v>
                </c:pt>
                <c:pt idx="10496">
                  <c:v>40951.486111111109</c:v>
                </c:pt>
                <c:pt idx="10497">
                  <c:v>40951.5</c:v>
                </c:pt>
                <c:pt idx="10498">
                  <c:v>40951.513888888891</c:v>
                </c:pt>
                <c:pt idx="10499">
                  <c:v>40951.527777777774</c:v>
                </c:pt>
                <c:pt idx="10500">
                  <c:v>40951.541666666642</c:v>
                </c:pt>
                <c:pt idx="10501">
                  <c:v>40951.555555555562</c:v>
                </c:pt>
                <c:pt idx="10502">
                  <c:v>40951.569444444445</c:v>
                </c:pt>
                <c:pt idx="10503">
                  <c:v>40951.583333333336</c:v>
                </c:pt>
                <c:pt idx="10504">
                  <c:v>40951.597222222204</c:v>
                </c:pt>
                <c:pt idx="10505">
                  <c:v>40951.611111111088</c:v>
                </c:pt>
                <c:pt idx="10506">
                  <c:v>40951.624999999993</c:v>
                </c:pt>
                <c:pt idx="10507">
                  <c:v>40951.638888888891</c:v>
                </c:pt>
                <c:pt idx="10508">
                  <c:v>40951.652777777781</c:v>
                </c:pt>
                <c:pt idx="10509">
                  <c:v>40951.666666666642</c:v>
                </c:pt>
                <c:pt idx="10510">
                  <c:v>40951.680555555562</c:v>
                </c:pt>
                <c:pt idx="10511">
                  <c:v>40951.694444444445</c:v>
                </c:pt>
                <c:pt idx="10512">
                  <c:v>40951.708333333336</c:v>
                </c:pt>
                <c:pt idx="10513">
                  <c:v>40951.722222222204</c:v>
                </c:pt>
                <c:pt idx="10514">
                  <c:v>40951.736111111088</c:v>
                </c:pt>
                <c:pt idx="10515">
                  <c:v>40951.75</c:v>
                </c:pt>
                <c:pt idx="10516">
                  <c:v>40951.763888888876</c:v>
                </c:pt>
                <c:pt idx="10517">
                  <c:v>40951.777777777774</c:v>
                </c:pt>
                <c:pt idx="10518">
                  <c:v>40951.791666666621</c:v>
                </c:pt>
                <c:pt idx="10519">
                  <c:v>40951.805555555562</c:v>
                </c:pt>
                <c:pt idx="10520">
                  <c:v>40951.819444444467</c:v>
                </c:pt>
                <c:pt idx="10521">
                  <c:v>40951.833333333336</c:v>
                </c:pt>
                <c:pt idx="10522">
                  <c:v>40951.847222222219</c:v>
                </c:pt>
                <c:pt idx="10523">
                  <c:v>40951.861111111088</c:v>
                </c:pt>
                <c:pt idx="10524">
                  <c:v>40951.875</c:v>
                </c:pt>
                <c:pt idx="10525">
                  <c:v>40951.88888888892</c:v>
                </c:pt>
                <c:pt idx="10526">
                  <c:v>40951.902777777781</c:v>
                </c:pt>
                <c:pt idx="10527">
                  <c:v>40951.916666666664</c:v>
                </c:pt>
                <c:pt idx="10528">
                  <c:v>40951.930555555562</c:v>
                </c:pt>
                <c:pt idx="10529">
                  <c:v>40951.944444444467</c:v>
                </c:pt>
                <c:pt idx="10530">
                  <c:v>40951.958333333343</c:v>
                </c:pt>
                <c:pt idx="10531">
                  <c:v>40951.972222222219</c:v>
                </c:pt>
                <c:pt idx="10532">
                  <c:v>40951.986111111109</c:v>
                </c:pt>
                <c:pt idx="10533">
                  <c:v>40952</c:v>
                </c:pt>
                <c:pt idx="10534">
                  <c:v>40952.013888888891</c:v>
                </c:pt>
                <c:pt idx="10535">
                  <c:v>40952.027777777774</c:v>
                </c:pt>
                <c:pt idx="10536">
                  <c:v>40952.041666666642</c:v>
                </c:pt>
                <c:pt idx="10537">
                  <c:v>40952.055555555562</c:v>
                </c:pt>
                <c:pt idx="10538">
                  <c:v>40952.069444444445</c:v>
                </c:pt>
                <c:pt idx="10539">
                  <c:v>40952.083333333336</c:v>
                </c:pt>
                <c:pt idx="10540">
                  <c:v>40952.097222222204</c:v>
                </c:pt>
                <c:pt idx="10541">
                  <c:v>40952.111111111088</c:v>
                </c:pt>
                <c:pt idx="10542">
                  <c:v>40952.124999999993</c:v>
                </c:pt>
                <c:pt idx="10543">
                  <c:v>40952.138888888891</c:v>
                </c:pt>
                <c:pt idx="10544">
                  <c:v>40952.152777777781</c:v>
                </c:pt>
                <c:pt idx="10545">
                  <c:v>40952.166666666642</c:v>
                </c:pt>
                <c:pt idx="10546">
                  <c:v>40952.180555555562</c:v>
                </c:pt>
                <c:pt idx="10547">
                  <c:v>40952.194444444445</c:v>
                </c:pt>
                <c:pt idx="10548">
                  <c:v>40952.208333333336</c:v>
                </c:pt>
                <c:pt idx="10549">
                  <c:v>40952.222222222204</c:v>
                </c:pt>
                <c:pt idx="10550">
                  <c:v>40952.236111111088</c:v>
                </c:pt>
                <c:pt idx="10551">
                  <c:v>40952.25</c:v>
                </c:pt>
                <c:pt idx="10552">
                  <c:v>40952.263888888876</c:v>
                </c:pt>
                <c:pt idx="10553">
                  <c:v>40952.277777777774</c:v>
                </c:pt>
                <c:pt idx="10554">
                  <c:v>40952.291666666621</c:v>
                </c:pt>
                <c:pt idx="10555">
                  <c:v>40952.305555555562</c:v>
                </c:pt>
                <c:pt idx="10556">
                  <c:v>40952.319444444467</c:v>
                </c:pt>
                <c:pt idx="10557">
                  <c:v>40952.333333333336</c:v>
                </c:pt>
                <c:pt idx="10558">
                  <c:v>40952.347222222219</c:v>
                </c:pt>
                <c:pt idx="10559">
                  <c:v>40952.361111111088</c:v>
                </c:pt>
                <c:pt idx="10560">
                  <c:v>40952.375</c:v>
                </c:pt>
                <c:pt idx="10561">
                  <c:v>40952.38888888892</c:v>
                </c:pt>
                <c:pt idx="10562">
                  <c:v>40952.402777777781</c:v>
                </c:pt>
                <c:pt idx="10563">
                  <c:v>40952.416666666664</c:v>
                </c:pt>
                <c:pt idx="10564">
                  <c:v>40952.430555555562</c:v>
                </c:pt>
                <c:pt idx="10565">
                  <c:v>40952.444444444467</c:v>
                </c:pt>
                <c:pt idx="10566">
                  <c:v>40952.458333333343</c:v>
                </c:pt>
                <c:pt idx="10567">
                  <c:v>40952.472222222219</c:v>
                </c:pt>
                <c:pt idx="10568">
                  <c:v>40952.486111111109</c:v>
                </c:pt>
                <c:pt idx="10569">
                  <c:v>40952.5</c:v>
                </c:pt>
                <c:pt idx="10570">
                  <c:v>40952.513888888891</c:v>
                </c:pt>
                <c:pt idx="10571">
                  <c:v>40952.527777777774</c:v>
                </c:pt>
                <c:pt idx="10572">
                  <c:v>40952.541666666642</c:v>
                </c:pt>
                <c:pt idx="10573">
                  <c:v>40952.555555555562</c:v>
                </c:pt>
                <c:pt idx="10574">
                  <c:v>40952.569444444445</c:v>
                </c:pt>
                <c:pt idx="10575">
                  <c:v>40952.583333333336</c:v>
                </c:pt>
                <c:pt idx="10576">
                  <c:v>40952.597222222204</c:v>
                </c:pt>
                <c:pt idx="10577">
                  <c:v>40952.611111111088</c:v>
                </c:pt>
                <c:pt idx="10578">
                  <c:v>40952.624999999993</c:v>
                </c:pt>
                <c:pt idx="10579">
                  <c:v>40952.638888888891</c:v>
                </c:pt>
                <c:pt idx="10580">
                  <c:v>40952.652777777781</c:v>
                </c:pt>
                <c:pt idx="10581">
                  <c:v>40952.666666666642</c:v>
                </c:pt>
                <c:pt idx="10582">
                  <c:v>40952.680555555562</c:v>
                </c:pt>
                <c:pt idx="10583">
                  <c:v>40952.694444444445</c:v>
                </c:pt>
                <c:pt idx="10584">
                  <c:v>40952.708333333336</c:v>
                </c:pt>
                <c:pt idx="10585">
                  <c:v>40952.722222222204</c:v>
                </c:pt>
                <c:pt idx="10586">
                  <c:v>40952.736111111088</c:v>
                </c:pt>
                <c:pt idx="10587">
                  <c:v>40952.75</c:v>
                </c:pt>
                <c:pt idx="10588">
                  <c:v>40952.763888888876</c:v>
                </c:pt>
                <c:pt idx="10589">
                  <c:v>40952.777777777774</c:v>
                </c:pt>
                <c:pt idx="10590">
                  <c:v>40952.791666666621</c:v>
                </c:pt>
                <c:pt idx="10591">
                  <c:v>40952.805555555562</c:v>
                </c:pt>
                <c:pt idx="10592">
                  <c:v>40952.819444444467</c:v>
                </c:pt>
                <c:pt idx="10593">
                  <c:v>40952.833333333336</c:v>
                </c:pt>
                <c:pt idx="10594">
                  <c:v>40952.847222222219</c:v>
                </c:pt>
                <c:pt idx="10595">
                  <c:v>40952.861111111088</c:v>
                </c:pt>
                <c:pt idx="10596">
                  <c:v>40952.875</c:v>
                </c:pt>
                <c:pt idx="10597">
                  <c:v>40952.88888888892</c:v>
                </c:pt>
                <c:pt idx="10598">
                  <c:v>40952.902777777781</c:v>
                </c:pt>
                <c:pt idx="10599">
                  <c:v>40952.916666666664</c:v>
                </c:pt>
                <c:pt idx="10600">
                  <c:v>40952.930555555562</c:v>
                </c:pt>
                <c:pt idx="10601">
                  <c:v>40952.944444444467</c:v>
                </c:pt>
                <c:pt idx="10602">
                  <c:v>40952.958333333343</c:v>
                </c:pt>
                <c:pt idx="10603">
                  <c:v>40952.972222222219</c:v>
                </c:pt>
                <c:pt idx="10604">
                  <c:v>40952.986111111109</c:v>
                </c:pt>
                <c:pt idx="10605">
                  <c:v>40953</c:v>
                </c:pt>
                <c:pt idx="10606">
                  <c:v>40953.013888888891</c:v>
                </c:pt>
                <c:pt idx="10607">
                  <c:v>40953.027777777774</c:v>
                </c:pt>
                <c:pt idx="10608">
                  <c:v>40953.041666666642</c:v>
                </c:pt>
                <c:pt idx="10609">
                  <c:v>40953.055555555562</c:v>
                </c:pt>
                <c:pt idx="10610">
                  <c:v>40953.069444444445</c:v>
                </c:pt>
                <c:pt idx="10611">
                  <c:v>40953.083333333336</c:v>
                </c:pt>
                <c:pt idx="10612">
                  <c:v>40953.097222222204</c:v>
                </c:pt>
                <c:pt idx="10613">
                  <c:v>40953.111111111088</c:v>
                </c:pt>
                <c:pt idx="10614">
                  <c:v>40953.124999999993</c:v>
                </c:pt>
                <c:pt idx="10615">
                  <c:v>40953.138888888891</c:v>
                </c:pt>
                <c:pt idx="10616">
                  <c:v>40953.152777777781</c:v>
                </c:pt>
                <c:pt idx="10617">
                  <c:v>40953.166666666642</c:v>
                </c:pt>
                <c:pt idx="10618">
                  <c:v>40953.180555555562</c:v>
                </c:pt>
                <c:pt idx="10619">
                  <c:v>40953.194444444445</c:v>
                </c:pt>
                <c:pt idx="10620">
                  <c:v>40953.208333333336</c:v>
                </c:pt>
                <c:pt idx="10621">
                  <c:v>40953.222222222204</c:v>
                </c:pt>
                <c:pt idx="10622">
                  <c:v>40953.236111111088</c:v>
                </c:pt>
                <c:pt idx="10623">
                  <c:v>40953.25</c:v>
                </c:pt>
                <c:pt idx="10624">
                  <c:v>40953.263888888876</c:v>
                </c:pt>
                <c:pt idx="10625">
                  <c:v>40953.277777777774</c:v>
                </c:pt>
                <c:pt idx="10626">
                  <c:v>40953.291666666621</c:v>
                </c:pt>
                <c:pt idx="10627">
                  <c:v>40953.305555555562</c:v>
                </c:pt>
                <c:pt idx="10628">
                  <c:v>40953.319444444467</c:v>
                </c:pt>
                <c:pt idx="10629">
                  <c:v>40953.333333333336</c:v>
                </c:pt>
                <c:pt idx="10630">
                  <c:v>40953.347222222219</c:v>
                </c:pt>
                <c:pt idx="10631">
                  <c:v>40953.361111111088</c:v>
                </c:pt>
                <c:pt idx="10632">
                  <c:v>40953.375</c:v>
                </c:pt>
                <c:pt idx="10633">
                  <c:v>40953.38888888892</c:v>
                </c:pt>
                <c:pt idx="10634">
                  <c:v>40953.402777777781</c:v>
                </c:pt>
                <c:pt idx="10635">
                  <c:v>40953.416666666664</c:v>
                </c:pt>
                <c:pt idx="10636">
                  <c:v>40953.430555555562</c:v>
                </c:pt>
                <c:pt idx="10637">
                  <c:v>40953.444444444467</c:v>
                </c:pt>
                <c:pt idx="10638">
                  <c:v>40953.458333333343</c:v>
                </c:pt>
                <c:pt idx="10639">
                  <c:v>40953.472222222219</c:v>
                </c:pt>
                <c:pt idx="10640">
                  <c:v>40953.486111111109</c:v>
                </c:pt>
                <c:pt idx="10641">
                  <c:v>40953.5</c:v>
                </c:pt>
                <c:pt idx="10642">
                  <c:v>40953.513888888891</c:v>
                </c:pt>
                <c:pt idx="10643">
                  <c:v>40953.527777777774</c:v>
                </c:pt>
                <c:pt idx="10644">
                  <c:v>40953.541666666642</c:v>
                </c:pt>
                <c:pt idx="10645">
                  <c:v>40953.555555555562</c:v>
                </c:pt>
                <c:pt idx="10646">
                  <c:v>40953.569444444445</c:v>
                </c:pt>
                <c:pt idx="10647">
                  <c:v>40953.583333333336</c:v>
                </c:pt>
                <c:pt idx="10648">
                  <c:v>40953.597222222204</c:v>
                </c:pt>
                <c:pt idx="10649">
                  <c:v>40953.611111111088</c:v>
                </c:pt>
                <c:pt idx="10650">
                  <c:v>40953.624999999993</c:v>
                </c:pt>
                <c:pt idx="10651">
                  <c:v>40953.638888888891</c:v>
                </c:pt>
                <c:pt idx="10652">
                  <c:v>40953.652777777781</c:v>
                </c:pt>
                <c:pt idx="10653">
                  <c:v>40953.666666666642</c:v>
                </c:pt>
                <c:pt idx="10654">
                  <c:v>40953.680555555562</c:v>
                </c:pt>
                <c:pt idx="10655">
                  <c:v>40953.694444444445</c:v>
                </c:pt>
                <c:pt idx="10656">
                  <c:v>40953.708333333336</c:v>
                </c:pt>
                <c:pt idx="10657">
                  <c:v>40953.722222222204</c:v>
                </c:pt>
                <c:pt idx="10658">
                  <c:v>40953.736111111088</c:v>
                </c:pt>
                <c:pt idx="10659">
                  <c:v>40953.75</c:v>
                </c:pt>
                <c:pt idx="10660">
                  <c:v>40953.763888888876</c:v>
                </c:pt>
                <c:pt idx="10661">
                  <c:v>40953.777777777774</c:v>
                </c:pt>
                <c:pt idx="10662">
                  <c:v>40953.791666666621</c:v>
                </c:pt>
                <c:pt idx="10663">
                  <c:v>40953.805555555562</c:v>
                </c:pt>
                <c:pt idx="10664">
                  <c:v>40953.819444444467</c:v>
                </c:pt>
                <c:pt idx="10665">
                  <c:v>40953.833333333336</c:v>
                </c:pt>
                <c:pt idx="10666">
                  <c:v>40953.847222222219</c:v>
                </c:pt>
                <c:pt idx="10667">
                  <c:v>40953.861111111088</c:v>
                </c:pt>
                <c:pt idx="10668">
                  <c:v>40953.875</c:v>
                </c:pt>
                <c:pt idx="10669">
                  <c:v>40953.88888888892</c:v>
                </c:pt>
                <c:pt idx="10670">
                  <c:v>40953.902777777781</c:v>
                </c:pt>
                <c:pt idx="10671">
                  <c:v>40953.916666666664</c:v>
                </c:pt>
                <c:pt idx="10672">
                  <c:v>40953.930555555562</c:v>
                </c:pt>
                <c:pt idx="10673">
                  <c:v>40953.944444444467</c:v>
                </c:pt>
                <c:pt idx="10674">
                  <c:v>40953.958333333343</c:v>
                </c:pt>
                <c:pt idx="10675">
                  <c:v>40953.972222222219</c:v>
                </c:pt>
                <c:pt idx="10676">
                  <c:v>40953.986111111109</c:v>
                </c:pt>
                <c:pt idx="10677">
                  <c:v>40954</c:v>
                </c:pt>
                <c:pt idx="10678">
                  <c:v>40954.013888888891</c:v>
                </c:pt>
                <c:pt idx="10679">
                  <c:v>40954.027777777774</c:v>
                </c:pt>
                <c:pt idx="10680">
                  <c:v>40954.041666666642</c:v>
                </c:pt>
                <c:pt idx="10681">
                  <c:v>40954.055555555562</c:v>
                </c:pt>
                <c:pt idx="10682">
                  <c:v>40954.069444444445</c:v>
                </c:pt>
                <c:pt idx="10683">
                  <c:v>40954.083333333336</c:v>
                </c:pt>
                <c:pt idx="10684">
                  <c:v>40954.097222222204</c:v>
                </c:pt>
                <c:pt idx="10685">
                  <c:v>40954.111111111088</c:v>
                </c:pt>
                <c:pt idx="10686">
                  <c:v>40954.124999999993</c:v>
                </c:pt>
                <c:pt idx="10687">
                  <c:v>40954.138888888891</c:v>
                </c:pt>
                <c:pt idx="10688">
                  <c:v>40954.152777777781</c:v>
                </c:pt>
                <c:pt idx="10689">
                  <c:v>40954.166666666642</c:v>
                </c:pt>
                <c:pt idx="10690">
                  <c:v>40954.180555555562</c:v>
                </c:pt>
                <c:pt idx="10691">
                  <c:v>40954.194444444445</c:v>
                </c:pt>
                <c:pt idx="10692">
                  <c:v>40954.208333333336</c:v>
                </c:pt>
                <c:pt idx="10693">
                  <c:v>40954.222222222204</c:v>
                </c:pt>
                <c:pt idx="10694">
                  <c:v>40954.236111111088</c:v>
                </c:pt>
                <c:pt idx="10695">
                  <c:v>40954.25</c:v>
                </c:pt>
                <c:pt idx="10696">
                  <c:v>40954.263888888876</c:v>
                </c:pt>
                <c:pt idx="10697">
                  <c:v>40954.277777777774</c:v>
                </c:pt>
                <c:pt idx="10698">
                  <c:v>40954.291666666621</c:v>
                </c:pt>
                <c:pt idx="10699">
                  <c:v>40954.305555555562</c:v>
                </c:pt>
                <c:pt idx="10700">
                  <c:v>40954.319444444467</c:v>
                </c:pt>
                <c:pt idx="10701">
                  <c:v>40954.333333333336</c:v>
                </c:pt>
                <c:pt idx="10702">
                  <c:v>40954.347222222219</c:v>
                </c:pt>
                <c:pt idx="10703">
                  <c:v>40954.361111111088</c:v>
                </c:pt>
                <c:pt idx="10704">
                  <c:v>40954.375</c:v>
                </c:pt>
                <c:pt idx="10705">
                  <c:v>40954.38888888892</c:v>
                </c:pt>
                <c:pt idx="10706">
                  <c:v>40954.402777777781</c:v>
                </c:pt>
                <c:pt idx="10707">
                  <c:v>40954.416666666664</c:v>
                </c:pt>
                <c:pt idx="10708">
                  <c:v>40954.430555555562</c:v>
                </c:pt>
                <c:pt idx="10709">
                  <c:v>40954.444444444467</c:v>
                </c:pt>
                <c:pt idx="10710">
                  <c:v>40954.458333333343</c:v>
                </c:pt>
                <c:pt idx="10711">
                  <c:v>40954.472222222219</c:v>
                </c:pt>
                <c:pt idx="10712">
                  <c:v>40954.486111111109</c:v>
                </c:pt>
                <c:pt idx="10713">
                  <c:v>40954.5</c:v>
                </c:pt>
                <c:pt idx="10714">
                  <c:v>40954.513888888891</c:v>
                </c:pt>
                <c:pt idx="10715">
                  <c:v>40954.527777777774</c:v>
                </c:pt>
                <c:pt idx="10716">
                  <c:v>40954.541666666642</c:v>
                </c:pt>
                <c:pt idx="10717">
                  <c:v>40954.555555555562</c:v>
                </c:pt>
                <c:pt idx="10718">
                  <c:v>40954.569444444445</c:v>
                </c:pt>
                <c:pt idx="10719">
                  <c:v>40954.583333333336</c:v>
                </c:pt>
                <c:pt idx="10720">
                  <c:v>40954.597222222204</c:v>
                </c:pt>
                <c:pt idx="10721">
                  <c:v>40954.611111111088</c:v>
                </c:pt>
                <c:pt idx="10722">
                  <c:v>40954.624999999993</c:v>
                </c:pt>
                <c:pt idx="10723">
                  <c:v>40954.638888888891</c:v>
                </c:pt>
                <c:pt idx="10724">
                  <c:v>40954.652777777781</c:v>
                </c:pt>
                <c:pt idx="10725">
                  <c:v>40954.666666666642</c:v>
                </c:pt>
                <c:pt idx="10726">
                  <c:v>40954.680555555562</c:v>
                </c:pt>
                <c:pt idx="10727">
                  <c:v>40954.694444444445</c:v>
                </c:pt>
                <c:pt idx="10728">
                  <c:v>40954.708333333336</c:v>
                </c:pt>
                <c:pt idx="10729">
                  <c:v>40954.722222222204</c:v>
                </c:pt>
                <c:pt idx="10730">
                  <c:v>40954.736111111088</c:v>
                </c:pt>
                <c:pt idx="10731">
                  <c:v>40954.75</c:v>
                </c:pt>
                <c:pt idx="10732">
                  <c:v>40954.763888888876</c:v>
                </c:pt>
                <c:pt idx="10733">
                  <c:v>40954.777777777774</c:v>
                </c:pt>
                <c:pt idx="10734">
                  <c:v>40954.791666666621</c:v>
                </c:pt>
                <c:pt idx="10735">
                  <c:v>40954.805555555562</c:v>
                </c:pt>
                <c:pt idx="10736">
                  <c:v>40954.819444444467</c:v>
                </c:pt>
                <c:pt idx="10737">
                  <c:v>40954.833333333336</c:v>
                </c:pt>
                <c:pt idx="10738">
                  <c:v>40954.847222222219</c:v>
                </c:pt>
                <c:pt idx="10739">
                  <c:v>40954.861111111088</c:v>
                </c:pt>
                <c:pt idx="10740">
                  <c:v>40954.875</c:v>
                </c:pt>
                <c:pt idx="10741">
                  <c:v>40954.88888888892</c:v>
                </c:pt>
                <c:pt idx="10742">
                  <c:v>40954.902777777781</c:v>
                </c:pt>
                <c:pt idx="10743">
                  <c:v>40954.916666666664</c:v>
                </c:pt>
                <c:pt idx="10744">
                  <c:v>40954.930555555562</c:v>
                </c:pt>
                <c:pt idx="10745">
                  <c:v>40954.944444444467</c:v>
                </c:pt>
                <c:pt idx="10746">
                  <c:v>40954.958333333343</c:v>
                </c:pt>
                <c:pt idx="10747">
                  <c:v>40954.972222222219</c:v>
                </c:pt>
                <c:pt idx="10748">
                  <c:v>40954.986111111109</c:v>
                </c:pt>
                <c:pt idx="10749">
                  <c:v>40955</c:v>
                </c:pt>
                <c:pt idx="10750">
                  <c:v>40955.013888888891</c:v>
                </c:pt>
                <c:pt idx="10751">
                  <c:v>40955.027777777774</c:v>
                </c:pt>
                <c:pt idx="10752">
                  <c:v>40955.041666666642</c:v>
                </c:pt>
                <c:pt idx="10753">
                  <c:v>40955.055555555562</c:v>
                </c:pt>
                <c:pt idx="10754">
                  <c:v>40955.069444444445</c:v>
                </c:pt>
                <c:pt idx="10755">
                  <c:v>40955.083333333336</c:v>
                </c:pt>
                <c:pt idx="10756">
                  <c:v>40955.097222222204</c:v>
                </c:pt>
                <c:pt idx="10757">
                  <c:v>40955.111111111088</c:v>
                </c:pt>
                <c:pt idx="10758">
                  <c:v>40955.124999999993</c:v>
                </c:pt>
                <c:pt idx="10759">
                  <c:v>40955.138888888891</c:v>
                </c:pt>
                <c:pt idx="10760">
                  <c:v>40955.152777777781</c:v>
                </c:pt>
                <c:pt idx="10761">
                  <c:v>40955.166666666642</c:v>
                </c:pt>
                <c:pt idx="10762">
                  <c:v>40955.180555555562</c:v>
                </c:pt>
                <c:pt idx="10763">
                  <c:v>40955.194444444445</c:v>
                </c:pt>
                <c:pt idx="10764">
                  <c:v>40955.208333333336</c:v>
                </c:pt>
                <c:pt idx="10765">
                  <c:v>40955.222222222204</c:v>
                </c:pt>
                <c:pt idx="10766">
                  <c:v>40955.236111111088</c:v>
                </c:pt>
                <c:pt idx="10767">
                  <c:v>40955.25</c:v>
                </c:pt>
                <c:pt idx="10768">
                  <c:v>40955.263888888876</c:v>
                </c:pt>
                <c:pt idx="10769">
                  <c:v>40955.277777777774</c:v>
                </c:pt>
                <c:pt idx="10770">
                  <c:v>40955.291666666621</c:v>
                </c:pt>
                <c:pt idx="10771">
                  <c:v>40955.305555555562</c:v>
                </c:pt>
                <c:pt idx="10772">
                  <c:v>40955.319444444467</c:v>
                </c:pt>
                <c:pt idx="10773">
                  <c:v>40955.333333333336</c:v>
                </c:pt>
                <c:pt idx="10774">
                  <c:v>40955.347222222219</c:v>
                </c:pt>
                <c:pt idx="10775">
                  <c:v>40955.361111111088</c:v>
                </c:pt>
                <c:pt idx="10776">
                  <c:v>40955.375</c:v>
                </c:pt>
                <c:pt idx="10777">
                  <c:v>40955.38888888892</c:v>
                </c:pt>
                <c:pt idx="10778">
                  <c:v>40955.402777777781</c:v>
                </c:pt>
                <c:pt idx="10779">
                  <c:v>40955.416666666664</c:v>
                </c:pt>
                <c:pt idx="10780">
                  <c:v>40955.430555555562</c:v>
                </c:pt>
                <c:pt idx="10781">
                  <c:v>40955.444444444467</c:v>
                </c:pt>
                <c:pt idx="10782">
                  <c:v>40955.458333333343</c:v>
                </c:pt>
                <c:pt idx="10783">
                  <c:v>40955.472222222219</c:v>
                </c:pt>
                <c:pt idx="10784">
                  <c:v>40955.486111111109</c:v>
                </c:pt>
                <c:pt idx="10785">
                  <c:v>40955.5</c:v>
                </c:pt>
                <c:pt idx="10786">
                  <c:v>40955.513888888891</c:v>
                </c:pt>
                <c:pt idx="10787">
                  <c:v>40955.527777777774</c:v>
                </c:pt>
                <c:pt idx="10788">
                  <c:v>40955.541666666642</c:v>
                </c:pt>
                <c:pt idx="10789">
                  <c:v>40955.555555555562</c:v>
                </c:pt>
                <c:pt idx="10790">
                  <c:v>40955.569444444445</c:v>
                </c:pt>
                <c:pt idx="10791">
                  <c:v>40955.583333333336</c:v>
                </c:pt>
                <c:pt idx="10792">
                  <c:v>40955.597222222204</c:v>
                </c:pt>
                <c:pt idx="10793">
                  <c:v>40955.611111111088</c:v>
                </c:pt>
                <c:pt idx="10794">
                  <c:v>40955.624999999993</c:v>
                </c:pt>
                <c:pt idx="10795">
                  <c:v>40955.638888888891</c:v>
                </c:pt>
                <c:pt idx="10796">
                  <c:v>40955.652777777781</c:v>
                </c:pt>
                <c:pt idx="10797">
                  <c:v>40955.666666666642</c:v>
                </c:pt>
                <c:pt idx="10798">
                  <c:v>40955.680555555562</c:v>
                </c:pt>
                <c:pt idx="10799">
                  <c:v>40955.694444444445</c:v>
                </c:pt>
                <c:pt idx="10800">
                  <c:v>40955.708333333336</c:v>
                </c:pt>
                <c:pt idx="10801">
                  <c:v>40955.722222222204</c:v>
                </c:pt>
                <c:pt idx="10802">
                  <c:v>40955.736111111088</c:v>
                </c:pt>
                <c:pt idx="10803">
                  <c:v>40955.75</c:v>
                </c:pt>
                <c:pt idx="10804">
                  <c:v>40955.763888888876</c:v>
                </c:pt>
                <c:pt idx="10805">
                  <c:v>40955.777777777774</c:v>
                </c:pt>
                <c:pt idx="10806">
                  <c:v>40955.791666666621</c:v>
                </c:pt>
                <c:pt idx="10807">
                  <c:v>40955.805555555562</c:v>
                </c:pt>
                <c:pt idx="10808">
                  <c:v>40955.819444444467</c:v>
                </c:pt>
                <c:pt idx="10809">
                  <c:v>40955.833333333336</c:v>
                </c:pt>
                <c:pt idx="10810">
                  <c:v>40955.847222222219</c:v>
                </c:pt>
                <c:pt idx="10811">
                  <c:v>40955.861111111088</c:v>
                </c:pt>
                <c:pt idx="10812">
                  <c:v>40955.875</c:v>
                </c:pt>
                <c:pt idx="10813">
                  <c:v>40955.88888888892</c:v>
                </c:pt>
                <c:pt idx="10814">
                  <c:v>40955.902777777781</c:v>
                </c:pt>
                <c:pt idx="10815">
                  <c:v>40955.916666666664</c:v>
                </c:pt>
                <c:pt idx="10816">
                  <c:v>40955.930555555562</c:v>
                </c:pt>
                <c:pt idx="10817">
                  <c:v>40955.944444444467</c:v>
                </c:pt>
                <c:pt idx="10818">
                  <c:v>40955.958333333343</c:v>
                </c:pt>
                <c:pt idx="10819">
                  <c:v>40955.972222222219</c:v>
                </c:pt>
                <c:pt idx="10820">
                  <c:v>40955.986111111109</c:v>
                </c:pt>
                <c:pt idx="10821">
                  <c:v>40956</c:v>
                </c:pt>
                <c:pt idx="10822">
                  <c:v>40956.013888888891</c:v>
                </c:pt>
                <c:pt idx="10823">
                  <c:v>40956.027777777774</c:v>
                </c:pt>
                <c:pt idx="10824">
                  <c:v>40956.041666666642</c:v>
                </c:pt>
                <c:pt idx="10825">
                  <c:v>40956.055555555562</c:v>
                </c:pt>
                <c:pt idx="10826">
                  <c:v>40956.069444444445</c:v>
                </c:pt>
                <c:pt idx="10827">
                  <c:v>40956.083333333336</c:v>
                </c:pt>
                <c:pt idx="10828">
                  <c:v>40956.097222222204</c:v>
                </c:pt>
                <c:pt idx="10829">
                  <c:v>40956.111111111088</c:v>
                </c:pt>
                <c:pt idx="10830">
                  <c:v>40956.124999999993</c:v>
                </c:pt>
                <c:pt idx="10831">
                  <c:v>40956.138888888891</c:v>
                </c:pt>
                <c:pt idx="10832">
                  <c:v>40956.152777777781</c:v>
                </c:pt>
                <c:pt idx="10833">
                  <c:v>40956.166666666642</c:v>
                </c:pt>
                <c:pt idx="10834">
                  <c:v>40956.180555555562</c:v>
                </c:pt>
                <c:pt idx="10835">
                  <c:v>40956.194444444445</c:v>
                </c:pt>
                <c:pt idx="10836">
                  <c:v>40956.208333333336</c:v>
                </c:pt>
                <c:pt idx="10837">
                  <c:v>40956.222222222204</c:v>
                </c:pt>
                <c:pt idx="10838">
                  <c:v>40956.236111111088</c:v>
                </c:pt>
                <c:pt idx="10839">
                  <c:v>40956.25</c:v>
                </c:pt>
                <c:pt idx="10840">
                  <c:v>40956.263888888876</c:v>
                </c:pt>
                <c:pt idx="10841">
                  <c:v>40956.277777777774</c:v>
                </c:pt>
                <c:pt idx="10842">
                  <c:v>40956.291666666621</c:v>
                </c:pt>
                <c:pt idx="10843">
                  <c:v>40956.305555555562</c:v>
                </c:pt>
                <c:pt idx="10844">
                  <c:v>40956.319444444467</c:v>
                </c:pt>
                <c:pt idx="10845">
                  <c:v>40956.333333333336</c:v>
                </c:pt>
                <c:pt idx="10846">
                  <c:v>40956.347222222219</c:v>
                </c:pt>
                <c:pt idx="10847">
                  <c:v>40956.361111111088</c:v>
                </c:pt>
                <c:pt idx="10848">
                  <c:v>40956.375</c:v>
                </c:pt>
                <c:pt idx="10849">
                  <c:v>40956.38888888892</c:v>
                </c:pt>
                <c:pt idx="10850">
                  <c:v>40956.402777777781</c:v>
                </c:pt>
                <c:pt idx="10851">
                  <c:v>40956.416666666664</c:v>
                </c:pt>
                <c:pt idx="10852">
                  <c:v>40956.430555555562</c:v>
                </c:pt>
                <c:pt idx="10853">
                  <c:v>40956.444444444467</c:v>
                </c:pt>
                <c:pt idx="10854">
                  <c:v>40956.458333333343</c:v>
                </c:pt>
                <c:pt idx="10855">
                  <c:v>40956.472222222219</c:v>
                </c:pt>
                <c:pt idx="10856">
                  <c:v>40956.486111111109</c:v>
                </c:pt>
                <c:pt idx="10857">
                  <c:v>40956.5</c:v>
                </c:pt>
                <c:pt idx="10858">
                  <c:v>40956.513888888891</c:v>
                </c:pt>
                <c:pt idx="10859">
                  <c:v>40956.527777777774</c:v>
                </c:pt>
                <c:pt idx="10860">
                  <c:v>40956.541666666642</c:v>
                </c:pt>
                <c:pt idx="10861">
                  <c:v>40956.555555555562</c:v>
                </c:pt>
                <c:pt idx="10862">
                  <c:v>40956.569444444445</c:v>
                </c:pt>
                <c:pt idx="10863">
                  <c:v>40956.583333333336</c:v>
                </c:pt>
                <c:pt idx="10864">
                  <c:v>40956.597222222204</c:v>
                </c:pt>
                <c:pt idx="10865">
                  <c:v>40956.611111111088</c:v>
                </c:pt>
                <c:pt idx="10866">
                  <c:v>40956.624999999993</c:v>
                </c:pt>
                <c:pt idx="10867">
                  <c:v>40956.638888888891</c:v>
                </c:pt>
                <c:pt idx="10868">
                  <c:v>40956.652777777781</c:v>
                </c:pt>
                <c:pt idx="10869">
                  <c:v>40956.666666666642</c:v>
                </c:pt>
                <c:pt idx="10870">
                  <c:v>40956.680555555562</c:v>
                </c:pt>
                <c:pt idx="10871">
                  <c:v>40956.694444444445</c:v>
                </c:pt>
                <c:pt idx="10872">
                  <c:v>40956.708333333336</c:v>
                </c:pt>
                <c:pt idx="10873">
                  <c:v>40956.722222222204</c:v>
                </c:pt>
                <c:pt idx="10874">
                  <c:v>40956.736111111088</c:v>
                </c:pt>
                <c:pt idx="10875">
                  <c:v>40956.75</c:v>
                </c:pt>
                <c:pt idx="10876">
                  <c:v>40956.763888888876</c:v>
                </c:pt>
                <c:pt idx="10877">
                  <c:v>40956.777777777774</c:v>
                </c:pt>
                <c:pt idx="10878">
                  <c:v>40956.791666666621</c:v>
                </c:pt>
                <c:pt idx="10879">
                  <c:v>40956.805555555562</c:v>
                </c:pt>
                <c:pt idx="10880">
                  <c:v>40956.819444444467</c:v>
                </c:pt>
                <c:pt idx="10881">
                  <c:v>40956.833333333336</c:v>
                </c:pt>
                <c:pt idx="10882">
                  <c:v>40956.847222222219</c:v>
                </c:pt>
                <c:pt idx="10883">
                  <c:v>40956.861111111088</c:v>
                </c:pt>
                <c:pt idx="10884">
                  <c:v>40956.875</c:v>
                </c:pt>
                <c:pt idx="10885">
                  <c:v>40956.88888888892</c:v>
                </c:pt>
                <c:pt idx="10886">
                  <c:v>40956.902777777781</c:v>
                </c:pt>
                <c:pt idx="10887">
                  <c:v>40956.916666666664</c:v>
                </c:pt>
                <c:pt idx="10888">
                  <c:v>40956.930555555562</c:v>
                </c:pt>
                <c:pt idx="10889">
                  <c:v>40956.944444444467</c:v>
                </c:pt>
                <c:pt idx="10890">
                  <c:v>40956.958333333343</c:v>
                </c:pt>
                <c:pt idx="10891">
                  <c:v>40956.972222222219</c:v>
                </c:pt>
                <c:pt idx="10892">
                  <c:v>40956.986111111109</c:v>
                </c:pt>
                <c:pt idx="10893">
                  <c:v>40957</c:v>
                </c:pt>
                <c:pt idx="10894">
                  <c:v>40957.013888888891</c:v>
                </c:pt>
                <c:pt idx="10895">
                  <c:v>40957.027777777774</c:v>
                </c:pt>
                <c:pt idx="10896">
                  <c:v>40957.041666666642</c:v>
                </c:pt>
                <c:pt idx="10897">
                  <c:v>40957.055555555562</c:v>
                </c:pt>
                <c:pt idx="10898">
                  <c:v>40957.069444444445</c:v>
                </c:pt>
                <c:pt idx="10899">
                  <c:v>40957.083333333336</c:v>
                </c:pt>
                <c:pt idx="10900">
                  <c:v>40957.097222222204</c:v>
                </c:pt>
                <c:pt idx="10901">
                  <c:v>40957.111111111088</c:v>
                </c:pt>
                <c:pt idx="10902">
                  <c:v>40957.124999999993</c:v>
                </c:pt>
                <c:pt idx="10903">
                  <c:v>40957.138888888891</c:v>
                </c:pt>
                <c:pt idx="10904">
                  <c:v>40957.152777777781</c:v>
                </c:pt>
                <c:pt idx="10905">
                  <c:v>40957.166666666642</c:v>
                </c:pt>
                <c:pt idx="10906">
                  <c:v>40957.180555555562</c:v>
                </c:pt>
                <c:pt idx="10907">
                  <c:v>40957.194444444445</c:v>
                </c:pt>
                <c:pt idx="10908">
                  <c:v>40957.208333333336</c:v>
                </c:pt>
                <c:pt idx="10909">
                  <c:v>40957.222222222204</c:v>
                </c:pt>
                <c:pt idx="10910">
                  <c:v>40957.236111111088</c:v>
                </c:pt>
                <c:pt idx="10911">
                  <c:v>40957.25</c:v>
                </c:pt>
                <c:pt idx="10912">
                  <c:v>40957.263888888876</c:v>
                </c:pt>
                <c:pt idx="10913">
                  <c:v>40957.277777777774</c:v>
                </c:pt>
                <c:pt idx="10914">
                  <c:v>40957.291666666621</c:v>
                </c:pt>
                <c:pt idx="10915">
                  <c:v>40957.305555555562</c:v>
                </c:pt>
                <c:pt idx="10916">
                  <c:v>40957.319444444467</c:v>
                </c:pt>
                <c:pt idx="10917">
                  <c:v>40957.333333333336</c:v>
                </c:pt>
                <c:pt idx="10918">
                  <c:v>40957.347222222219</c:v>
                </c:pt>
                <c:pt idx="10919">
                  <c:v>40957.361111111088</c:v>
                </c:pt>
                <c:pt idx="10920">
                  <c:v>40957.375</c:v>
                </c:pt>
                <c:pt idx="10921">
                  <c:v>40957.38888888892</c:v>
                </c:pt>
                <c:pt idx="10922">
                  <c:v>40957.402777777781</c:v>
                </c:pt>
                <c:pt idx="10923">
                  <c:v>40957.416666666664</c:v>
                </c:pt>
                <c:pt idx="10924">
                  <c:v>40957.430555555562</c:v>
                </c:pt>
                <c:pt idx="10925">
                  <c:v>40957.444444444467</c:v>
                </c:pt>
                <c:pt idx="10926">
                  <c:v>40957.458333333343</c:v>
                </c:pt>
                <c:pt idx="10927">
                  <c:v>40957.472222222219</c:v>
                </c:pt>
                <c:pt idx="10928">
                  <c:v>40957.486111111109</c:v>
                </c:pt>
                <c:pt idx="10929">
                  <c:v>40957.5</c:v>
                </c:pt>
                <c:pt idx="10930">
                  <c:v>40957.513888888891</c:v>
                </c:pt>
                <c:pt idx="10931">
                  <c:v>40957.527777777774</c:v>
                </c:pt>
                <c:pt idx="10932">
                  <c:v>40957.541666666642</c:v>
                </c:pt>
                <c:pt idx="10933">
                  <c:v>40957.555555555562</c:v>
                </c:pt>
                <c:pt idx="10934">
                  <c:v>40957.569444444445</c:v>
                </c:pt>
                <c:pt idx="10935">
                  <c:v>40957.583333333336</c:v>
                </c:pt>
                <c:pt idx="10936">
                  <c:v>40957.597222222204</c:v>
                </c:pt>
                <c:pt idx="10937">
                  <c:v>40957.611111111088</c:v>
                </c:pt>
                <c:pt idx="10938">
                  <c:v>40957.624999999993</c:v>
                </c:pt>
                <c:pt idx="10939">
                  <c:v>40957.638888888891</c:v>
                </c:pt>
                <c:pt idx="10940">
                  <c:v>40957.652777777781</c:v>
                </c:pt>
                <c:pt idx="10941">
                  <c:v>40957.666666666642</c:v>
                </c:pt>
                <c:pt idx="10942">
                  <c:v>40957.680555555562</c:v>
                </c:pt>
                <c:pt idx="10943">
                  <c:v>40957.694444444445</c:v>
                </c:pt>
                <c:pt idx="10944">
                  <c:v>40957.708333333336</c:v>
                </c:pt>
                <c:pt idx="10945">
                  <c:v>40957.722222222204</c:v>
                </c:pt>
                <c:pt idx="10946">
                  <c:v>40957.736111111088</c:v>
                </c:pt>
                <c:pt idx="10947">
                  <c:v>40957.75</c:v>
                </c:pt>
                <c:pt idx="10948">
                  <c:v>40957.763888888876</c:v>
                </c:pt>
                <c:pt idx="10949">
                  <c:v>40957.777777777774</c:v>
                </c:pt>
                <c:pt idx="10950">
                  <c:v>40957.791666666621</c:v>
                </c:pt>
                <c:pt idx="10951">
                  <c:v>40957.805555555562</c:v>
                </c:pt>
                <c:pt idx="10952">
                  <c:v>40957.819444444467</c:v>
                </c:pt>
                <c:pt idx="10953">
                  <c:v>40957.833333333336</c:v>
                </c:pt>
                <c:pt idx="10954">
                  <c:v>40957.847222222219</c:v>
                </c:pt>
                <c:pt idx="10955">
                  <c:v>40957.861111111088</c:v>
                </c:pt>
                <c:pt idx="10956">
                  <c:v>40957.875</c:v>
                </c:pt>
                <c:pt idx="10957">
                  <c:v>40957.88888888892</c:v>
                </c:pt>
                <c:pt idx="10958">
                  <c:v>40957.902777777781</c:v>
                </c:pt>
                <c:pt idx="10959">
                  <c:v>40957.916666666664</c:v>
                </c:pt>
                <c:pt idx="10960">
                  <c:v>40957.930555555562</c:v>
                </c:pt>
                <c:pt idx="10961">
                  <c:v>40957.944444444467</c:v>
                </c:pt>
                <c:pt idx="10962">
                  <c:v>40957.958333333343</c:v>
                </c:pt>
                <c:pt idx="10963">
                  <c:v>40957.972222222219</c:v>
                </c:pt>
                <c:pt idx="10964">
                  <c:v>40957.986111111109</c:v>
                </c:pt>
                <c:pt idx="10965">
                  <c:v>40958</c:v>
                </c:pt>
                <c:pt idx="10966">
                  <c:v>40958.013888888891</c:v>
                </c:pt>
                <c:pt idx="10967">
                  <c:v>40958.027777777774</c:v>
                </c:pt>
                <c:pt idx="10968">
                  <c:v>40958.041666666642</c:v>
                </c:pt>
                <c:pt idx="10969">
                  <c:v>40958.055555555562</c:v>
                </c:pt>
                <c:pt idx="10970">
                  <c:v>40958.069444444445</c:v>
                </c:pt>
                <c:pt idx="10971">
                  <c:v>40958.083333333336</c:v>
                </c:pt>
                <c:pt idx="10972">
                  <c:v>40958.097222222204</c:v>
                </c:pt>
                <c:pt idx="10973">
                  <c:v>40958.111111111088</c:v>
                </c:pt>
                <c:pt idx="10974">
                  <c:v>40958.124999999993</c:v>
                </c:pt>
                <c:pt idx="10975">
                  <c:v>40958.138888888891</c:v>
                </c:pt>
                <c:pt idx="10976">
                  <c:v>40958.152777777781</c:v>
                </c:pt>
                <c:pt idx="10977">
                  <c:v>40958.166666666642</c:v>
                </c:pt>
                <c:pt idx="10978">
                  <c:v>40958.180555555562</c:v>
                </c:pt>
                <c:pt idx="10979">
                  <c:v>40958.194444444445</c:v>
                </c:pt>
                <c:pt idx="10980">
                  <c:v>40958.208333333336</c:v>
                </c:pt>
                <c:pt idx="10981">
                  <c:v>40958.222222222204</c:v>
                </c:pt>
                <c:pt idx="10982">
                  <c:v>40958.236111111088</c:v>
                </c:pt>
                <c:pt idx="10983">
                  <c:v>40958.25</c:v>
                </c:pt>
                <c:pt idx="10984">
                  <c:v>40958.263888888876</c:v>
                </c:pt>
                <c:pt idx="10985">
                  <c:v>40958.277777777774</c:v>
                </c:pt>
                <c:pt idx="10986">
                  <c:v>40958.291666666621</c:v>
                </c:pt>
                <c:pt idx="10987">
                  <c:v>40958.305555555562</c:v>
                </c:pt>
                <c:pt idx="10988">
                  <c:v>40958.319444444467</c:v>
                </c:pt>
                <c:pt idx="10989">
                  <c:v>40958.333333333336</c:v>
                </c:pt>
                <c:pt idx="10990">
                  <c:v>40958.347222222219</c:v>
                </c:pt>
                <c:pt idx="10991">
                  <c:v>40958.361111111088</c:v>
                </c:pt>
                <c:pt idx="10992">
                  <c:v>40958.375</c:v>
                </c:pt>
                <c:pt idx="10993">
                  <c:v>40958.38888888892</c:v>
                </c:pt>
                <c:pt idx="10994">
                  <c:v>40958.402777777781</c:v>
                </c:pt>
                <c:pt idx="10995">
                  <c:v>40958.416666666664</c:v>
                </c:pt>
                <c:pt idx="10996">
                  <c:v>40958.430555555562</c:v>
                </c:pt>
                <c:pt idx="10997">
                  <c:v>40958.444444444467</c:v>
                </c:pt>
                <c:pt idx="10998">
                  <c:v>40958.458333333343</c:v>
                </c:pt>
                <c:pt idx="10999">
                  <c:v>40958.472222222219</c:v>
                </c:pt>
                <c:pt idx="11000">
                  <c:v>40958.486111111109</c:v>
                </c:pt>
                <c:pt idx="11001">
                  <c:v>40958.5</c:v>
                </c:pt>
                <c:pt idx="11002">
                  <c:v>40958.513888888891</c:v>
                </c:pt>
                <c:pt idx="11003">
                  <c:v>40958.527777777774</c:v>
                </c:pt>
                <c:pt idx="11004">
                  <c:v>40958.541666666642</c:v>
                </c:pt>
                <c:pt idx="11005">
                  <c:v>40958.555555555562</c:v>
                </c:pt>
                <c:pt idx="11006">
                  <c:v>40958.569444444445</c:v>
                </c:pt>
                <c:pt idx="11007">
                  <c:v>40958.583333333336</c:v>
                </c:pt>
                <c:pt idx="11008">
                  <c:v>40958.597222222204</c:v>
                </c:pt>
                <c:pt idx="11009">
                  <c:v>40958.611111111088</c:v>
                </c:pt>
                <c:pt idx="11010">
                  <c:v>40958.624999999993</c:v>
                </c:pt>
                <c:pt idx="11011">
                  <c:v>40958.638888888891</c:v>
                </c:pt>
                <c:pt idx="11012">
                  <c:v>40958.652777777781</c:v>
                </c:pt>
                <c:pt idx="11013">
                  <c:v>40958.666666666642</c:v>
                </c:pt>
                <c:pt idx="11014">
                  <c:v>40958.680555555562</c:v>
                </c:pt>
                <c:pt idx="11015">
                  <c:v>40958.694444444445</c:v>
                </c:pt>
                <c:pt idx="11016">
                  <c:v>40958.708333333336</c:v>
                </c:pt>
                <c:pt idx="11017">
                  <c:v>40958.722222222204</c:v>
                </c:pt>
                <c:pt idx="11018">
                  <c:v>40958.736111111088</c:v>
                </c:pt>
                <c:pt idx="11019">
                  <c:v>40958.75</c:v>
                </c:pt>
                <c:pt idx="11020">
                  <c:v>40958.763888888876</c:v>
                </c:pt>
                <c:pt idx="11021">
                  <c:v>40958.777777777774</c:v>
                </c:pt>
                <c:pt idx="11022">
                  <c:v>40958.791666666621</c:v>
                </c:pt>
                <c:pt idx="11023">
                  <c:v>40958.805555555562</c:v>
                </c:pt>
                <c:pt idx="11024">
                  <c:v>40958.819444444467</c:v>
                </c:pt>
                <c:pt idx="11025">
                  <c:v>40958.833333333336</c:v>
                </c:pt>
                <c:pt idx="11026">
                  <c:v>40958.847222222219</c:v>
                </c:pt>
                <c:pt idx="11027">
                  <c:v>40958.861111111088</c:v>
                </c:pt>
                <c:pt idx="11028">
                  <c:v>40958.875</c:v>
                </c:pt>
                <c:pt idx="11029">
                  <c:v>40958.88888888892</c:v>
                </c:pt>
                <c:pt idx="11030">
                  <c:v>40958.902777777781</c:v>
                </c:pt>
                <c:pt idx="11031">
                  <c:v>40958.916666666664</c:v>
                </c:pt>
                <c:pt idx="11032">
                  <c:v>40958.930555555562</c:v>
                </c:pt>
                <c:pt idx="11033">
                  <c:v>40958.944444444467</c:v>
                </c:pt>
                <c:pt idx="11034">
                  <c:v>40958.958333333343</c:v>
                </c:pt>
                <c:pt idx="11035">
                  <c:v>40958.972222222219</c:v>
                </c:pt>
                <c:pt idx="11036">
                  <c:v>40958.986111111109</c:v>
                </c:pt>
                <c:pt idx="11037">
                  <c:v>40959</c:v>
                </c:pt>
                <c:pt idx="11038">
                  <c:v>40959.013888888891</c:v>
                </c:pt>
                <c:pt idx="11039">
                  <c:v>40959.027777777774</c:v>
                </c:pt>
                <c:pt idx="11040">
                  <c:v>40959.041666666642</c:v>
                </c:pt>
                <c:pt idx="11041">
                  <c:v>40959.055555555562</c:v>
                </c:pt>
                <c:pt idx="11042">
                  <c:v>40959.069444444445</c:v>
                </c:pt>
                <c:pt idx="11043">
                  <c:v>40959.083333333336</c:v>
                </c:pt>
                <c:pt idx="11044">
                  <c:v>40959.097222222204</c:v>
                </c:pt>
                <c:pt idx="11045">
                  <c:v>40959.111111111088</c:v>
                </c:pt>
                <c:pt idx="11046">
                  <c:v>40959.124999999993</c:v>
                </c:pt>
                <c:pt idx="11047">
                  <c:v>40959.138888888891</c:v>
                </c:pt>
                <c:pt idx="11048">
                  <c:v>40959.152777777781</c:v>
                </c:pt>
                <c:pt idx="11049">
                  <c:v>40959.166666666642</c:v>
                </c:pt>
                <c:pt idx="11050">
                  <c:v>40959.180555555562</c:v>
                </c:pt>
                <c:pt idx="11051">
                  <c:v>40959.194444444445</c:v>
                </c:pt>
                <c:pt idx="11052">
                  <c:v>40959.208333333336</c:v>
                </c:pt>
                <c:pt idx="11053">
                  <c:v>40959.222222222204</c:v>
                </c:pt>
                <c:pt idx="11054">
                  <c:v>40959.236111111088</c:v>
                </c:pt>
                <c:pt idx="11055">
                  <c:v>40959.25</c:v>
                </c:pt>
                <c:pt idx="11056">
                  <c:v>40959.263888888876</c:v>
                </c:pt>
                <c:pt idx="11057">
                  <c:v>40959.277777777774</c:v>
                </c:pt>
                <c:pt idx="11058">
                  <c:v>40959.291666666621</c:v>
                </c:pt>
                <c:pt idx="11059">
                  <c:v>40959.305555555562</c:v>
                </c:pt>
                <c:pt idx="11060">
                  <c:v>40959.319444444467</c:v>
                </c:pt>
                <c:pt idx="11061">
                  <c:v>40959.333333333336</c:v>
                </c:pt>
                <c:pt idx="11062">
                  <c:v>40959.347222222219</c:v>
                </c:pt>
                <c:pt idx="11063">
                  <c:v>40959.361111111088</c:v>
                </c:pt>
                <c:pt idx="11064">
                  <c:v>40959.375</c:v>
                </c:pt>
                <c:pt idx="11065">
                  <c:v>40959.38888888892</c:v>
                </c:pt>
                <c:pt idx="11066">
                  <c:v>40959.402777777781</c:v>
                </c:pt>
                <c:pt idx="11067">
                  <c:v>40959.416666666664</c:v>
                </c:pt>
                <c:pt idx="11068">
                  <c:v>40959.430555555562</c:v>
                </c:pt>
                <c:pt idx="11069">
                  <c:v>40959.444444444467</c:v>
                </c:pt>
                <c:pt idx="11070">
                  <c:v>40959.458333333343</c:v>
                </c:pt>
                <c:pt idx="11071">
                  <c:v>40959.472222222219</c:v>
                </c:pt>
                <c:pt idx="11072">
                  <c:v>40959.486111111109</c:v>
                </c:pt>
                <c:pt idx="11073">
                  <c:v>40959.5</c:v>
                </c:pt>
                <c:pt idx="11074">
                  <c:v>40959.513888888891</c:v>
                </c:pt>
                <c:pt idx="11075">
                  <c:v>40959.527777777774</c:v>
                </c:pt>
                <c:pt idx="11076">
                  <c:v>40959.541666666642</c:v>
                </c:pt>
                <c:pt idx="11077">
                  <c:v>40959.555555555562</c:v>
                </c:pt>
                <c:pt idx="11078">
                  <c:v>40959.569444444445</c:v>
                </c:pt>
                <c:pt idx="11079">
                  <c:v>40959.583333333336</c:v>
                </c:pt>
                <c:pt idx="11080">
                  <c:v>40959.597222222204</c:v>
                </c:pt>
                <c:pt idx="11081">
                  <c:v>40959.611111111088</c:v>
                </c:pt>
                <c:pt idx="11082">
                  <c:v>40959.624999999993</c:v>
                </c:pt>
                <c:pt idx="11083">
                  <c:v>40959.638888888891</c:v>
                </c:pt>
                <c:pt idx="11084">
                  <c:v>40959.652777777781</c:v>
                </c:pt>
                <c:pt idx="11085">
                  <c:v>40959.666666666642</c:v>
                </c:pt>
                <c:pt idx="11086">
                  <c:v>40959.680555555562</c:v>
                </c:pt>
                <c:pt idx="11087">
                  <c:v>40959.694444444445</c:v>
                </c:pt>
                <c:pt idx="11088">
                  <c:v>40959.708333333336</c:v>
                </c:pt>
                <c:pt idx="11089">
                  <c:v>40959.722222222204</c:v>
                </c:pt>
                <c:pt idx="11090">
                  <c:v>40959.736111111088</c:v>
                </c:pt>
                <c:pt idx="11091">
                  <c:v>40959.75</c:v>
                </c:pt>
                <c:pt idx="11092">
                  <c:v>40959.763888888876</c:v>
                </c:pt>
                <c:pt idx="11093">
                  <c:v>40959.777777777774</c:v>
                </c:pt>
                <c:pt idx="11094">
                  <c:v>40959.791666666621</c:v>
                </c:pt>
                <c:pt idx="11095">
                  <c:v>40959.805555555562</c:v>
                </c:pt>
                <c:pt idx="11096">
                  <c:v>40959.819444444467</c:v>
                </c:pt>
                <c:pt idx="11097">
                  <c:v>40959.833333333336</c:v>
                </c:pt>
                <c:pt idx="11098">
                  <c:v>40959.847222222219</c:v>
                </c:pt>
                <c:pt idx="11099">
                  <c:v>40959.861111111088</c:v>
                </c:pt>
                <c:pt idx="11100">
                  <c:v>40959.875</c:v>
                </c:pt>
                <c:pt idx="11101">
                  <c:v>40959.88888888892</c:v>
                </c:pt>
                <c:pt idx="11102">
                  <c:v>40959.902777777781</c:v>
                </c:pt>
                <c:pt idx="11103">
                  <c:v>40959.916666666664</c:v>
                </c:pt>
                <c:pt idx="11104">
                  <c:v>40959.930555555562</c:v>
                </c:pt>
                <c:pt idx="11105">
                  <c:v>40959.944444444467</c:v>
                </c:pt>
                <c:pt idx="11106">
                  <c:v>40959.958333333343</c:v>
                </c:pt>
                <c:pt idx="11107">
                  <c:v>40959.972222222219</c:v>
                </c:pt>
                <c:pt idx="11108">
                  <c:v>40959.986111111109</c:v>
                </c:pt>
                <c:pt idx="11109">
                  <c:v>40960</c:v>
                </c:pt>
                <c:pt idx="11110">
                  <c:v>40960.013888888891</c:v>
                </c:pt>
                <c:pt idx="11111">
                  <c:v>40960.027777777774</c:v>
                </c:pt>
                <c:pt idx="11112">
                  <c:v>40960.041666666642</c:v>
                </c:pt>
                <c:pt idx="11113">
                  <c:v>40960.055555555562</c:v>
                </c:pt>
                <c:pt idx="11114">
                  <c:v>40960.069444444445</c:v>
                </c:pt>
                <c:pt idx="11115">
                  <c:v>40960.083333333336</c:v>
                </c:pt>
                <c:pt idx="11116">
                  <c:v>40960.097222222204</c:v>
                </c:pt>
                <c:pt idx="11117">
                  <c:v>40960.111111111088</c:v>
                </c:pt>
                <c:pt idx="11118">
                  <c:v>40960.124999999993</c:v>
                </c:pt>
                <c:pt idx="11119">
                  <c:v>40960.138888888891</c:v>
                </c:pt>
                <c:pt idx="11120">
                  <c:v>40960.152777777781</c:v>
                </c:pt>
                <c:pt idx="11121">
                  <c:v>40960.166666666642</c:v>
                </c:pt>
                <c:pt idx="11122">
                  <c:v>40960.180555555562</c:v>
                </c:pt>
                <c:pt idx="11123">
                  <c:v>40960.194444444445</c:v>
                </c:pt>
                <c:pt idx="11124">
                  <c:v>40960.208333333336</c:v>
                </c:pt>
                <c:pt idx="11125">
                  <c:v>40960.222222222204</c:v>
                </c:pt>
                <c:pt idx="11126">
                  <c:v>40960.236111111088</c:v>
                </c:pt>
                <c:pt idx="11127">
                  <c:v>40960.25</c:v>
                </c:pt>
                <c:pt idx="11128">
                  <c:v>40960.263888888876</c:v>
                </c:pt>
                <c:pt idx="11129">
                  <c:v>40960.277777777774</c:v>
                </c:pt>
                <c:pt idx="11130">
                  <c:v>40960.291666666621</c:v>
                </c:pt>
                <c:pt idx="11131">
                  <c:v>40960.305555555562</c:v>
                </c:pt>
                <c:pt idx="11132">
                  <c:v>40960.319444444467</c:v>
                </c:pt>
                <c:pt idx="11133">
                  <c:v>40960.333333333336</c:v>
                </c:pt>
                <c:pt idx="11134">
                  <c:v>40960.347222222219</c:v>
                </c:pt>
                <c:pt idx="11135">
                  <c:v>40960.361111111088</c:v>
                </c:pt>
                <c:pt idx="11136">
                  <c:v>40960.375</c:v>
                </c:pt>
                <c:pt idx="11137">
                  <c:v>40960.38888888892</c:v>
                </c:pt>
                <c:pt idx="11138">
                  <c:v>40960.402777777781</c:v>
                </c:pt>
                <c:pt idx="11139">
                  <c:v>40960.416666666664</c:v>
                </c:pt>
                <c:pt idx="11140">
                  <c:v>40960.430555555562</c:v>
                </c:pt>
                <c:pt idx="11141">
                  <c:v>40960.444444444467</c:v>
                </c:pt>
                <c:pt idx="11142">
                  <c:v>40960.458333333343</c:v>
                </c:pt>
                <c:pt idx="11143">
                  <c:v>40960.472222222219</c:v>
                </c:pt>
                <c:pt idx="11144">
                  <c:v>40960.486111111109</c:v>
                </c:pt>
                <c:pt idx="11145">
                  <c:v>40960.5</c:v>
                </c:pt>
                <c:pt idx="11146">
                  <c:v>40960.513888888891</c:v>
                </c:pt>
                <c:pt idx="11147">
                  <c:v>40960.527777777774</c:v>
                </c:pt>
                <c:pt idx="11148">
                  <c:v>40960.541666666642</c:v>
                </c:pt>
                <c:pt idx="11149">
                  <c:v>40960.555555555562</c:v>
                </c:pt>
                <c:pt idx="11150">
                  <c:v>40960.569444444445</c:v>
                </c:pt>
                <c:pt idx="11151">
                  <c:v>40960.583333333336</c:v>
                </c:pt>
                <c:pt idx="11152">
                  <c:v>40960.597222222204</c:v>
                </c:pt>
                <c:pt idx="11153">
                  <c:v>40960.611111111088</c:v>
                </c:pt>
                <c:pt idx="11154">
                  <c:v>40960.624999999993</c:v>
                </c:pt>
                <c:pt idx="11155">
                  <c:v>40960.638888888891</c:v>
                </c:pt>
                <c:pt idx="11156">
                  <c:v>40960.652777777781</c:v>
                </c:pt>
                <c:pt idx="11157">
                  <c:v>40960.666666666642</c:v>
                </c:pt>
                <c:pt idx="11158">
                  <c:v>40960.680555555562</c:v>
                </c:pt>
                <c:pt idx="11159">
                  <c:v>40960.694444444445</c:v>
                </c:pt>
                <c:pt idx="11160">
                  <c:v>40960.708333333336</c:v>
                </c:pt>
                <c:pt idx="11161">
                  <c:v>40960.722222222204</c:v>
                </c:pt>
                <c:pt idx="11162">
                  <c:v>40960.736111111088</c:v>
                </c:pt>
                <c:pt idx="11163">
                  <c:v>40960.75</c:v>
                </c:pt>
                <c:pt idx="11164">
                  <c:v>40960.763888888876</c:v>
                </c:pt>
                <c:pt idx="11165">
                  <c:v>40960.777777777774</c:v>
                </c:pt>
                <c:pt idx="11166">
                  <c:v>40960.791666666621</c:v>
                </c:pt>
                <c:pt idx="11167">
                  <c:v>40960.805555555562</c:v>
                </c:pt>
                <c:pt idx="11168">
                  <c:v>40960.819444444467</c:v>
                </c:pt>
                <c:pt idx="11169">
                  <c:v>40960.833333333336</c:v>
                </c:pt>
                <c:pt idx="11170">
                  <c:v>40960.847222222219</c:v>
                </c:pt>
                <c:pt idx="11171">
                  <c:v>40960.861111111088</c:v>
                </c:pt>
                <c:pt idx="11172">
                  <c:v>40960.875</c:v>
                </c:pt>
                <c:pt idx="11173">
                  <c:v>40960.88888888892</c:v>
                </c:pt>
                <c:pt idx="11174">
                  <c:v>40960.902777777781</c:v>
                </c:pt>
                <c:pt idx="11175">
                  <c:v>40960.916666666664</c:v>
                </c:pt>
                <c:pt idx="11176">
                  <c:v>40960.930555555562</c:v>
                </c:pt>
                <c:pt idx="11177">
                  <c:v>40960.944444444467</c:v>
                </c:pt>
                <c:pt idx="11178">
                  <c:v>40960.958333333343</c:v>
                </c:pt>
                <c:pt idx="11179">
                  <c:v>40960.972222222219</c:v>
                </c:pt>
                <c:pt idx="11180">
                  <c:v>40960.986111111109</c:v>
                </c:pt>
                <c:pt idx="11181">
                  <c:v>40961</c:v>
                </c:pt>
                <c:pt idx="11182">
                  <c:v>40961.013888888891</c:v>
                </c:pt>
                <c:pt idx="11183">
                  <c:v>40961.027777777774</c:v>
                </c:pt>
                <c:pt idx="11184">
                  <c:v>40961.041666666642</c:v>
                </c:pt>
                <c:pt idx="11185">
                  <c:v>40961.055555555562</c:v>
                </c:pt>
                <c:pt idx="11186">
                  <c:v>40961.069444444445</c:v>
                </c:pt>
                <c:pt idx="11187">
                  <c:v>40961.083333333336</c:v>
                </c:pt>
                <c:pt idx="11188">
                  <c:v>40961.097222222204</c:v>
                </c:pt>
                <c:pt idx="11189">
                  <c:v>40961.111111111088</c:v>
                </c:pt>
                <c:pt idx="11190">
                  <c:v>40961.124999999993</c:v>
                </c:pt>
                <c:pt idx="11191">
                  <c:v>40961.138888888891</c:v>
                </c:pt>
                <c:pt idx="11192">
                  <c:v>40961.152777777781</c:v>
                </c:pt>
                <c:pt idx="11193">
                  <c:v>40961.166666666642</c:v>
                </c:pt>
                <c:pt idx="11194">
                  <c:v>40961.180555555562</c:v>
                </c:pt>
                <c:pt idx="11195">
                  <c:v>40961.194444444445</c:v>
                </c:pt>
                <c:pt idx="11196">
                  <c:v>40961.208333333336</c:v>
                </c:pt>
                <c:pt idx="11197">
                  <c:v>40961.222222222204</c:v>
                </c:pt>
                <c:pt idx="11198">
                  <c:v>40961.236111111088</c:v>
                </c:pt>
                <c:pt idx="11199">
                  <c:v>40961.25</c:v>
                </c:pt>
                <c:pt idx="11200">
                  <c:v>40961.263888888876</c:v>
                </c:pt>
                <c:pt idx="11201">
                  <c:v>40961.277777777774</c:v>
                </c:pt>
                <c:pt idx="11202">
                  <c:v>40961.291666666621</c:v>
                </c:pt>
                <c:pt idx="11203">
                  <c:v>40961.305555555562</c:v>
                </c:pt>
                <c:pt idx="11204">
                  <c:v>40961.319444444467</c:v>
                </c:pt>
                <c:pt idx="11205">
                  <c:v>40961.333333333336</c:v>
                </c:pt>
                <c:pt idx="11206">
                  <c:v>40961.347222222219</c:v>
                </c:pt>
                <c:pt idx="11207">
                  <c:v>40961.361111111088</c:v>
                </c:pt>
                <c:pt idx="11208">
                  <c:v>40961.375</c:v>
                </c:pt>
                <c:pt idx="11209">
                  <c:v>40961.38888888892</c:v>
                </c:pt>
                <c:pt idx="11210">
                  <c:v>40961.402777777781</c:v>
                </c:pt>
                <c:pt idx="11211">
                  <c:v>40961.416666666664</c:v>
                </c:pt>
                <c:pt idx="11212">
                  <c:v>40961.430555555562</c:v>
                </c:pt>
                <c:pt idx="11213">
                  <c:v>40961.444444444467</c:v>
                </c:pt>
                <c:pt idx="11214">
                  <c:v>40961.458333333343</c:v>
                </c:pt>
                <c:pt idx="11215">
                  <c:v>40961.472222222219</c:v>
                </c:pt>
                <c:pt idx="11216">
                  <c:v>40961.486111111109</c:v>
                </c:pt>
                <c:pt idx="11217">
                  <c:v>40961.5</c:v>
                </c:pt>
                <c:pt idx="11218">
                  <c:v>40961.513888888891</c:v>
                </c:pt>
                <c:pt idx="11219">
                  <c:v>40961.527777777774</c:v>
                </c:pt>
                <c:pt idx="11220">
                  <c:v>40961.541666666642</c:v>
                </c:pt>
                <c:pt idx="11221">
                  <c:v>40961.555555555562</c:v>
                </c:pt>
                <c:pt idx="11222">
                  <c:v>40961.569444444445</c:v>
                </c:pt>
                <c:pt idx="11223">
                  <c:v>40961.583333333336</c:v>
                </c:pt>
                <c:pt idx="11224">
                  <c:v>40961.597222222204</c:v>
                </c:pt>
                <c:pt idx="11225">
                  <c:v>40961.611111111088</c:v>
                </c:pt>
                <c:pt idx="11226">
                  <c:v>40961.624999999993</c:v>
                </c:pt>
                <c:pt idx="11227">
                  <c:v>40961.638888888891</c:v>
                </c:pt>
                <c:pt idx="11228">
                  <c:v>40961.652777777781</c:v>
                </c:pt>
                <c:pt idx="11229">
                  <c:v>40961.666666666642</c:v>
                </c:pt>
                <c:pt idx="11230">
                  <c:v>40961.680555555562</c:v>
                </c:pt>
                <c:pt idx="11231">
                  <c:v>40961.694444444445</c:v>
                </c:pt>
                <c:pt idx="11232">
                  <c:v>40961.708333333336</c:v>
                </c:pt>
                <c:pt idx="11233">
                  <c:v>40961.722222222204</c:v>
                </c:pt>
                <c:pt idx="11234">
                  <c:v>40961.736111111088</c:v>
                </c:pt>
                <c:pt idx="11235">
                  <c:v>40961.75</c:v>
                </c:pt>
                <c:pt idx="11236">
                  <c:v>40961.763888888876</c:v>
                </c:pt>
                <c:pt idx="11237">
                  <c:v>40961.777777777774</c:v>
                </c:pt>
                <c:pt idx="11238">
                  <c:v>40961.791666666621</c:v>
                </c:pt>
                <c:pt idx="11239">
                  <c:v>40961.805555555562</c:v>
                </c:pt>
                <c:pt idx="11240">
                  <c:v>40961.819444444467</c:v>
                </c:pt>
                <c:pt idx="11241">
                  <c:v>40961.833333333336</c:v>
                </c:pt>
                <c:pt idx="11242">
                  <c:v>40961.847222222219</c:v>
                </c:pt>
                <c:pt idx="11243">
                  <c:v>40961.861111111088</c:v>
                </c:pt>
                <c:pt idx="11244">
                  <c:v>40961.875</c:v>
                </c:pt>
                <c:pt idx="11245">
                  <c:v>40961.88888888892</c:v>
                </c:pt>
                <c:pt idx="11246">
                  <c:v>40961.902777777781</c:v>
                </c:pt>
                <c:pt idx="11247">
                  <c:v>40961.916666666664</c:v>
                </c:pt>
                <c:pt idx="11248">
                  <c:v>40961.930555555562</c:v>
                </c:pt>
                <c:pt idx="11249">
                  <c:v>40961.944444444467</c:v>
                </c:pt>
                <c:pt idx="11250">
                  <c:v>40961.958333333343</c:v>
                </c:pt>
                <c:pt idx="11251">
                  <c:v>40961.972222222219</c:v>
                </c:pt>
                <c:pt idx="11252">
                  <c:v>40961.986111111109</c:v>
                </c:pt>
                <c:pt idx="11253">
                  <c:v>40962</c:v>
                </c:pt>
                <c:pt idx="11254">
                  <c:v>40962.013888888891</c:v>
                </c:pt>
                <c:pt idx="11255">
                  <c:v>40962.027777777774</c:v>
                </c:pt>
                <c:pt idx="11256">
                  <c:v>40962.041666666642</c:v>
                </c:pt>
                <c:pt idx="11257">
                  <c:v>40962.055555555562</c:v>
                </c:pt>
                <c:pt idx="11258">
                  <c:v>40962.069444444445</c:v>
                </c:pt>
                <c:pt idx="11259">
                  <c:v>40962.083333333336</c:v>
                </c:pt>
                <c:pt idx="11260">
                  <c:v>40962.097222222204</c:v>
                </c:pt>
                <c:pt idx="11261">
                  <c:v>40962.111111111088</c:v>
                </c:pt>
                <c:pt idx="11262">
                  <c:v>40962.124999999993</c:v>
                </c:pt>
                <c:pt idx="11263">
                  <c:v>40962.138888888891</c:v>
                </c:pt>
                <c:pt idx="11264">
                  <c:v>40962.152777777781</c:v>
                </c:pt>
                <c:pt idx="11265">
                  <c:v>40962.166666666642</c:v>
                </c:pt>
                <c:pt idx="11266">
                  <c:v>40962.180555555562</c:v>
                </c:pt>
                <c:pt idx="11267">
                  <c:v>40962.194444444445</c:v>
                </c:pt>
                <c:pt idx="11268">
                  <c:v>40962.208333333336</c:v>
                </c:pt>
                <c:pt idx="11269">
                  <c:v>40962.222222222204</c:v>
                </c:pt>
                <c:pt idx="11270">
                  <c:v>40962.236111111088</c:v>
                </c:pt>
                <c:pt idx="11271">
                  <c:v>40962.25</c:v>
                </c:pt>
                <c:pt idx="11272">
                  <c:v>40962.263888888876</c:v>
                </c:pt>
                <c:pt idx="11273">
                  <c:v>40962.277777777774</c:v>
                </c:pt>
                <c:pt idx="11274">
                  <c:v>40962.291666666621</c:v>
                </c:pt>
                <c:pt idx="11275">
                  <c:v>40962.305555555562</c:v>
                </c:pt>
                <c:pt idx="11276">
                  <c:v>40962.319444444467</c:v>
                </c:pt>
                <c:pt idx="11277">
                  <c:v>40962.333333333336</c:v>
                </c:pt>
                <c:pt idx="11278">
                  <c:v>40962.347222222219</c:v>
                </c:pt>
                <c:pt idx="11279">
                  <c:v>40962.361111111088</c:v>
                </c:pt>
                <c:pt idx="11280">
                  <c:v>40962.375</c:v>
                </c:pt>
                <c:pt idx="11281">
                  <c:v>40962.38888888892</c:v>
                </c:pt>
                <c:pt idx="11282">
                  <c:v>40962.402777777781</c:v>
                </c:pt>
                <c:pt idx="11283">
                  <c:v>40962.416666666664</c:v>
                </c:pt>
                <c:pt idx="11284">
                  <c:v>40962.430555555562</c:v>
                </c:pt>
                <c:pt idx="11285">
                  <c:v>40962.444444444467</c:v>
                </c:pt>
                <c:pt idx="11286">
                  <c:v>40962.458333333343</c:v>
                </c:pt>
                <c:pt idx="11287">
                  <c:v>40962.472222222219</c:v>
                </c:pt>
                <c:pt idx="11288">
                  <c:v>40962.486111111109</c:v>
                </c:pt>
                <c:pt idx="11289">
                  <c:v>40962.5</c:v>
                </c:pt>
                <c:pt idx="11290">
                  <c:v>40962.513888888891</c:v>
                </c:pt>
                <c:pt idx="11291">
                  <c:v>40962.527777777774</c:v>
                </c:pt>
                <c:pt idx="11292">
                  <c:v>40962.541666666642</c:v>
                </c:pt>
                <c:pt idx="11293">
                  <c:v>40962.555555555562</c:v>
                </c:pt>
                <c:pt idx="11294">
                  <c:v>40962.569444444445</c:v>
                </c:pt>
                <c:pt idx="11295">
                  <c:v>40962.583333333336</c:v>
                </c:pt>
                <c:pt idx="11296">
                  <c:v>40962.597222222204</c:v>
                </c:pt>
                <c:pt idx="11297">
                  <c:v>40962.611111111088</c:v>
                </c:pt>
                <c:pt idx="11298">
                  <c:v>40962.624999999993</c:v>
                </c:pt>
                <c:pt idx="11299">
                  <c:v>40962.638888888891</c:v>
                </c:pt>
                <c:pt idx="11300">
                  <c:v>40962.652777777781</c:v>
                </c:pt>
                <c:pt idx="11301">
                  <c:v>40962.666666666642</c:v>
                </c:pt>
                <c:pt idx="11302">
                  <c:v>40962.680555555562</c:v>
                </c:pt>
                <c:pt idx="11303">
                  <c:v>40962.694444444445</c:v>
                </c:pt>
                <c:pt idx="11304">
                  <c:v>40962.708333333336</c:v>
                </c:pt>
                <c:pt idx="11305">
                  <c:v>40962.722222222204</c:v>
                </c:pt>
                <c:pt idx="11306">
                  <c:v>40962.736111111088</c:v>
                </c:pt>
                <c:pt idx="11307">
                  <c:v>40962.75</c:v>
                </c:pt>
                <c:pt idx="11308">
                  <c:v>40962.763888888876</c:v>
                </c:pt>
                <c:pt idx="11309">
                  <c:v>40962.777777777774</c:v>
                </c:pt>
                <c:pt idx="11310">
                  <c:v>40962.791666666621</c:v>
                </c:pt>
                <c:pt idx="11311">
                  <c:v>40962.805555555562</c:v>
                </c:pt>
                <c:pt idx="11312">
                  <c:v>40962.819444444467</c:v>
                </c:pt>
                <c:pt idx="11313">
                  <c:v>40962.833333333336</c:v>
                </c:pt>
                <c:pt idx="11314">
                  <c:v>40962.847222222219</c:v>
                </c:pt>
                <c:pt idx="11315">
                  <c:v>40962.861111111088</c:v>
                </c:pt>
                <c:pt idx="11316">
                  <c:v>40962.875</c:v>
                </c:pt>
                <c:pt idx="11317">
                  <c:v>40962.88888888892</c:v>
                </c:pt>
                <c:pt idx="11318">
                  <c:v>40962.902777777781</c:v>
                </c:pt>
                <c:pt idx="11319">
                  <c:v>40962.916666666664</c:v>
                </c:pt>
                <c:pt idx="11320">
                  <c:v>40962.930555555562</c:v>
                </c:pt>
                <c:pt idx="11321">
                  <c:v>40962.944444444467</c:v>
                </c:pt>
                <c:pt idx="11322">
                  <c:v>40962.958333333343</c:v>
                </c:pt>
                <c:pt idx="11323">
                  <c:v>40962.972222222219</c:v>
                </c:pt>
                <c:pt idx="11324">
                  <c:v>40962.986111111109</c:v>
                </c:pt>
                <c:pt idx="11325">
                  <c:v>40963</c:v>
                </c:pt>
                <c:pt idx="11326">
                  <c:v>40963.013888888891</c:v>
                </c:pt>
                <c:pt idx="11327">
                  <c:v>40963.027777777774</c:v>
                </c:pt>
                <c:pt idx="11328">
                  <c:v>40963.041666666642</c:v>
                </c:pt>
                <c:pt idx="11329">
                  <c:v>40963.055555555562</c:v>
                </c:pt>
                <c:pt idx="11330">
                  <c:v>40963.069444444445</c:v>
                </c:pt>
                <c:pt idx="11331">
                  <c:v>40963.083333333336</c:v>
                </c:pt>
                <c:pt idx="11332">
                  <c:v>40963.097222222204</c:v>
                </c:pt>
                <c:pt idx="11333">
                  <c:v>40963.111111111088</c:v>
                </c:pt>
                <c:pt idx="11334">
                  <c:v>40963.124999999993</c:v>
                </c:pt>
                <c:pt idx="11335">
                  <c:v>40963.138888888891</c:v>
                </c:pt>
                <c:pt idx="11336">
                  <c:v>40963.152777777781</c:v>
                </c:pt>
                <c:pt idx="11337">
                  <c:v>40963.166666666642</c:v>
                </c:pt>
                <c:pt idx="11338">
                  <c:v>40963.180555555562</c:v>
                </c:pt>
                <c:pt idx="11339">
                  <c:v>40963.194444444445</c:v>
                </c:pt>
                <c:pt idx="11340">
                  <c:v>40963.208333333336</c:v>
                </c:pt>
                <c:pt idx="11341">
                  <c:v>40963.222222222204</c:v>
                </c:pt>
                <c:pt idx="11342">
                  <c:v>40963.236111111088</c:v>
                </c:pt>
                <c:pt idx="11343">
                  <c:v>40963.25</c:v>
                </c:pt>
                <c:pt idx="11344">
                  <c:v>40963.263888888876</c:v>
                </c:pt>
                <c:pt idx="11345">
                  <c:v>40963.277777777774</c:v>
                </c:pt>
                <c:pt idx="11346">
                  <c:v>40963.291666666621</c:v>
                </c:pt>
                <c:pt idx="11347">
                  <c:v>40963.305555555562</c:v>
                </c:pt>
                <c:pt idx="11348">
                  <c:v>40963.319444444467</c:v>
                </c:pt>
                <c:pt idx="11349">
                  <c:v>40963.333333333336</c:v>
                </c:pt>
                <c:pt idx="11350">
                  <c:v>40963.347222222219</c:v>
                </c:pt>
                <c:pt idx="11351">
                  <c:v>40963.361111111088</c:v>
                </c:pt>
                <c:pt idx="11352">
                  <c:v>40963.375</c:v>
                </c:pt>
                <c:pt idx="11353">
                  <c:v>40963.38888888892</c:v>
                </c:pt>
                <c:pt idx="11354">
                  <c:v>40963.402777777781</c:v>
                </c:pt>
                <c:pt idx="11355">
                  <c:v>40963.416666666664</c:v>
                </c:pt>
                <c:pt idx="11356">
                  <c:v>40963.430555555562</c:v>
                </c:pt>
                <c:pt idx="11357">
                  <c:v>40963.444444444467</c:v>
                </c:pt>
                <c:pt idx="11358">
                  <c:v>40963.458333333343</c:v>
                </c:pt>
                <c:pt idx="11359">
                  <c:v>40963.472222222219</c:v>
                </c:pt>
                <c:pt idx="11360">
                  <c:v>40963.486111111109</c:v>
                </c:pt>
                <c:pt idx="11361">
                  <c:v>40963.5</c:v>
                </c:pt>
                <c:pt idx="11362">
                  <c:v>40963.513888888891</c:v>
                </c:pt>
                <c:pt idx="11363">
                  <c:v>40963.527777777774</c:v>
                </c:pt>
                <c:pt idx="11364">
                  <c:v>40963.541666666642</c:v>
                </c:pt>
                <c:pt idx="11365">
                  <c:v>40963.555555555562</c:v>
                </c:pt>
                <c:pt idx="11366">
                  <c:v>40963.569444444445</c:v>
                </c:pt>
                <c:pt idx="11367">
                  <c:v>40963.583333333336</c:v>
                </c:pt>
                <c:pt idx="11368">
                  <c:v>40963.597222222204</c:v>
                </c:pt>
                <c:pt idx="11369">
                  <c:v>40963.611111111088</c:v>
                </c:pt>
                <c:pt idx="11370">
                  <c:v>40963.624999999993</c:v>
                </c:pt>
                <c:pt idx="11371">
                  <c:v>40963.638888888891</c:v>
                </c:pt>
                <c:pt idx="11372">
                  <c:v>40963.652777777781</c:v>
                </c:pt>
                <c:pt idx="11373">
                  <c:v>40963.666666666642</c:v>
                </c:pt>
                <c:pt idx="11374">
                  <c:v>40963.680555555562</c:v>
                </c:pt>
                <c:pt idx="11375">
                  <c:v>40963.694444444445</c:v>
                </c:pt>
                <c:pt idx="11376">
                  <c:v>40963.708333333336</c:v>
                </c:pt>
                <c:pt idx="11377">
                  <c:v>40963.722222222204</c:v>
                </c:pt>
                <c:pt idx="11378">
                  <c:v>40963.736111111088</c:v>
                </c:pt>
                <c:pt idx="11379">
                  <c:v>40963.75</c:v>
                </c:pt>
                <c:pt idx="11380">
                  <c:v>40963.763888888876</c:v>
                </c:pt>
                <c:pt idx="11381">
                  <c:v>40963.777777777774</c:v>
                </c:pt>
                <c:pt idx="11382">
                  <c:v>40963.791666666621</c:v>
                </c:pt>
                <c:pt idx="11383">
                  <c:v>40963.805555555562</c:v>
                </c:pt>
                <c:pt idx="11384">
                  <c:v>40963.819444444467</c:v>
                </c:pt>
                <c:pt idx="11385">
                  <c:v>40963.833333333336</c:v>
                </c:pt>
                <c:pt idx="11386">
                  <c:v>40963.847222222219</c:v>
                </c:pt>
                <c:pt idx="11387">
                  <c:v>40963.861111111088</c:v>
                </c:pt>
                <c:pt idx="11388">
                  <c:v>40963.875</c:v>
                </c:pt>
                <c:pt idx="11389">
                  <c:v>40963.88888888892</c:v>
                </c:pt>
                <c:pt idx="11390">
                  <c:v>40963.902777777781</c:v>
                </c:pt>
                <c:pt idx="11391">
                  <c:v>40963.916666666664</c:v>
                </c:pt>
                <c:pt idx="11392">
                  <c:v>40963.930555555562</c:v>
                </c:pt>
                <c:pt idx="11393">
                  <c:v>40963.944444444467</c:v>
                </c:pt>
                <c:pt idx="11394">
                  <c:v>40963.958333333343</c:v>
                </c:pt>
                <c:pt idx="11395">
                  <c:v>40963.972222222219</c:v>
                </c:pt>
                <c:pt idx="11396">
                  <c:v>40963.986111111109</c:v>
                </c:pt>
                <c:pt idx="11397">
                  <c:v>40964</c:v>
                </c:pt>
                <c:pt idx="11398">
                  <c:v>40964.013888888891</c:v>
                </c:pt>
                <c:pt idx="11399">
                  <c:v>40964.027777777774</c:v>
                </c:pt>
                <c:pt idx="11400">
                  <c:v>40964.041666666642</c:v>
                </c:pt>
                <c:pt idx="11401">
                  <c:v>40964.055555555562</c:v>
                </c:pt>
                <c:pt idx="11402">
                  <c:v>40964.069444444445</c:v>
                </c:pt>
                <c:pt idx="11403">
                  <c:v>40964.083333333336</c:v>
                </c:pt>
                <c:pt idx="11404">
                  <c:v>40964.097222222204</c:v>
                </c:pt>
                <c:pt idx="11405">
                  <c:v>40964.111111111088</c:v>
                </c:pt>
                <c:pt idx="11406">
                  <c:v>40964.124999999993</c:v>
                </c:pt>
                <c:pt idx="11407">
                  <c:v>40964.138888888891</c:v>
                </c:pt>
                <c:pt idx="11408">
                  <c:v>40964.152777777781</c:v>
                </c:pt>
                <c:pt idx="11409">
                  <c:v>40964.166666666642</c:v>
                </c:pt>
                <c:pt idx="11410">
                  <c:v>40964.180555555562</c:v>
                </c:pt>
                <c:pt idx="11411">
                  <c:v>40964.194444444445</c:v>
                </c:pt>
                <c:pt idx="11412">
                  <c:v>40964.208333333336</c:v>
                </c:pt>
                <c:pt idx="11413">
                  <c:v>40964.222222222204</c:v>
                </c:pt>
                <c:pt idx="11414">
                  <c:v>40964.236111111088</c:v>
                </c:pt>
                <c:pt idx="11415">
                  <c:v>40964.25</c:v>
                </c:pt>
                <c:pt idx="11416">
                  <c:v>40964.263888888876</c:v>
                </c:pt>
                <c:pt idx="11417">
                  <c:v>40964.277777777774</c:v>
                </c:pt>
                <c:pt idx="11418">
                  <c:v>40964.291666666621</c:v>
                </c:pt>
                <c:pt idx="11419">
                  <c:v>40964.305555555562</c:v>
                </c:pt>
                <c:pt idx="11420">
                  <c:v>40964.319444444467</c:v>
                </c:pt>
                <c:pt idx="11421">
                  <c:v>40964.333333333336</c:v>
                </c:pt>
                <c:pt idx="11422">
                  <c:v>40964.347222222219</c:v>
                </c:pt>
                <c:pt idx="11423">
                  <c:v>40964.361111111088</c:v>
                </c:pt>
                <c:pt idx="11424">
                  <c:v>40964.375</c:v>
                </c:pt>
                <c:pt idx="11425">
                  <c:v>40964.38888888892</c:v>
                </c:pt>
                <c:pt idx="11426">
                  <c:v>40964.402777777781</c:v>
                </c:pt>
                <c:pt idx="11427">
                  <c:v>40964.416666666664</c:v>
                </c:pt>
                <c:pt idx="11428">
                  <c:v>40964.430555555562</c:v>
                </c:pt>
                <c:pt idx="11429">
                  <c:v>40964.444444444467</c:v>
                </c:pt>
                <c:pt idx="11430">
                  <c:v>40964.458333333343</c:v>
                </c:pt>
                <c:pt idx="11431">
                  <c:v>40964.472222222219</c:v>
                </c:pt>
                <c:pt idx="11432">
                  <c:v>40964.486111111109</c:v>
                </c:pt>
                <c:pt idx="11433">
                  <c:v>40964.5</c:v>
                </c:pt>
                <c:pt idx="11434">
                  <c:v>40964.513888888891</c:v>
                </c:pt>
                <c:pt idx="11435">
                  <c:v>40964.527777777774</c:v>
                </c:pt>
                <c:pt idx="11436">
                  <c:v>40964.541666666642</c:v>
                </c:pt>
                <c:pt idx="11437">
                  <c:v>40964.555555555562</c:v>
                </c:pt>
                <c:pt idx="11438">
                  <c:v>40964.569444444445</c:v>
                </c:pt>
                <c:pt idx="11439">
                  <c:v>40964.583333333336</c:v>
                </c:pt>
                <c:pt idx="11440">
                  <c:v>40964.597222222204</c:v>
                </c:pt>
                <c:pt idx="11441">
                  <c:v>40964.611111111088</c:v>
                </c:pt>
                <c:pt idx="11442">
                  <c:v>40964.624999999993</c:v>
                </c:pt>
                <c:pt idx="11443">
                  <c:v>40964.638888888891</c:v>
                </c:pt>
                <c:pt idx="11444">
                  <c:v>40964.652777777781</c:v>
                </c:pt>
                <c:pt idx="11445">
                  <c:v>40964.666666666642</c:v>
                </c:pt>
                <c:pt idx="11446">
                  <c:v>40964.680555555562</c:v>
                </c:pt>
                <c:pt idx="11447">
                  <c:v>40964.694444444445</c:v>
                </c:pt>
                <c:pt idx="11448">
                  <c:v>40964.708333333336</c:v>
                </c:pt>
                <c:pt idx="11449">
                  <c:v>40964.722222222204</c:v>
                </c:pt>
                <c:pt idx="11450">
                  <c:v>40964.736111111088</c:v>
                </c:pt>
                <c:pt idx="11451">
                  <c:v>40964.75</c:v>
                </c:pt>
                <c:pt idx="11452">
                  <c:v>40964.763888888876</c:v>
                </c:pt>
                <c:pt idx="11453">
                  <c:v>40964.777777777774</c:v>
                </c:pt>
                <c:pt idx="11454">
                  <c:v>40964.791666666621</c:v>
                </c:pt>
                <c:pt idx="11455">
                  <c:v>40964.805555555562</c:v>
                </c:pt>
                <c:pt idx="11456">
                  <c:v>40964.819444444467</c:v>
                </c:pt>
                <c:pt idx="11457">
                  <c:v>40964.833333333336</c:v>
                </c:pt>
                <c:pt idx="11458">
                  <c:v>40964.847222222219</c:v>
                </c:pt>
                <c:pt idx="11459">
                  <c:v>40964.861111111088</c:v>
                </c:pt>
                <c:pt idx="11460">
                  <c:v>40964.875</c:v>
                </c:pt>
                <c:pt idx="11461">
                  <c:v>40964.88888888892</c:v>
                </c:pt>
                <c:pt idx="11462">
                  <c:v>40964.902777777781</c:v>
                </c:pt>
                <c:pt idx="11463">
                  <c:v>40964.916666666664</c:v>
                </c:pt>
                <c:pt idx="11464">
                  <c:v>40964.930555555562</c:v>
                </c:pt>
                <c:pt idx="11465">
                  <c:v>40964.944444444467</c:v>
                </c:pt>
                <c:pt idx="11466">
                  <c:v>40964.958333333343</c:v>
                </c:pt>
                <c:pt idx="11467">
                  <c:v>40964.972222222219</c:v>
                </c:pt>
                <c:pt idx="11468">
                  <c:v>40964.986111111109</c:v>
                </c:pt>
                <c:pt idx="11469">
                  <c:v>40965</c:v>
                </c:pt>
                <c:pt idx="11470">
                  <c:v>40965.013888888891</c:v>
                </c:pt>
                <c:pt idx="11471">
                  <c:v>40965.027777777774</c:v>
                </c:pt>
                <c:pt idx="11472">
                  <c:v>40965.041666666642</c:v>
                </c:pt>
                <c:pt idx="11473">
                  <c:v>40965.055555555562</c:v>
                </c:pt>
                <c:pt idx="11474">
                  <c:v>40965.069444444445</c:v>
                </c:pt>
                <c:pt idx="11475">
                  <c:v>40965.083333333336</c:v>
                </c:pt>
                <c:pt idx="11476">
                  <c:v>40965.097222222204</c:v>
                </c:pt>
                <c:pt idx="11477">
                  <c:v>40965.111111111088</c:v>
                </c:pt>
                <c:pt idx="11478">
                  <c:v>40965.124999999993</c:v>
                </c:pt>
                <c:pt idx="11479">
                  <c:v>40965.138888888891</c:v>
                </c:pt>
                <c:pt idx="11480">
                  <c:v>40965.152777777781</c:v>
                </c:pt>
                <c:pt idx="11481">
                  <c:v>40965.166666666642</c:v>
                </c:pt>
                <c:pt idx="11482">
                  <c:v>40965.180555555562</c:v>
                </c:pt>
                <c:pt idx="11483">
                  <c:v>40965.194444444445</c:v>
                </c:pt>
                <c:pt idx="11484">
                  <c:v>40965.208333333336</c:v>
                </c:pt>
                <c:pt idx="11485">
                  <c:v>40965.222222222204</c:v>
                </c:pt>
                <c:pt idx="11486">
                  <c:v>40965.236111111088</c:v>
                </c:pt>
                <c:pt idx="11487">
                  <c:v>40965.25</c:v>
                </c:pt>
                <c:pt idx="11488">
                  <c:v>40965.263888888876</c:v>
                </c:pt>
                <c:pt idx="11489">
                  <c:v>40965.277777777774</c:v>
                </c:pt>
                <c:pt idx="11490">
                  <c:v>40965.291666666621</c:v>
                </c:pt>
                <c:pt idx="11491">
                  <c:v>40965.305555555562</c:v>
                </c:pt>
                <c:pt idx="11492">
                  <c:v>40965.319444444467</c:v>
                </c:pt>
                <c:pt idx="11493">
                  <c:v>40965.333333333336</c:v>
                </c:pt>
                <c:pt idx="11494">
                  <c:v>40965.347222222219</c:v>
                </c:pt>
                <c:pt idx="11495">
                  <c:v>40965.361111111088</c:v>
                </c:pt>
                <c:pt idx="11496">
                  <c:v>40965.375</c:v>
                </c:pt>
                <c:pt idx="11497">
                  <c:v>40965.38888888892</c:v>
                </c:pt>
                <c:pt idx="11498">
                  <c:v>40965.402777777781</c:v>
                </c:pt>
                <c:pt idx="11499">
                  <c:v>40965.416666666664</c:v>
                </c:pt>
                <c:pt idx="11500">
                  <c:v>40965.430555555562</c:v>
                </c:pt>
                <c:pt idx="11501">
                  <c:v>40965.444444444467</c:v>
                </c:pt>
                <c:pt idx="11502">
                  <c:v>40965.458333333343</c:v>
                </c:pt>
                <c:pt idx="11503">
                  <c:v>40965.472222222219</c:v>
                </c:pt>
                <c:pt idx="11504">
                  <c:v>40965.486111111109</c:v>
                </c:pt>
                <c:pt idx="11505">
                  <c:v>40965.5</c:v>
                </c:pt>
                <c:pt idx="11506">
                  <c:v>40965.513888888891</c:v>
                </c:pt>
                <c:pt idx="11507">
                  <c:v>40965.527777777774</c:v>
                </c:pt>
                <c:pt idx="11508">
                  <c:v>40965.541666666642</c:v>
                </c:pt>
                <c:pt idx="11509">
                  <c:v>40965.555555555562</c:v>
                </c:pt>
                <c:pt idx="11510">
                  <c:v>40965.569444444445</c:v>
                </c:pt>
                <c:pt idx="11511">
                  <c:v>40965.583333333336</c:v>
                </c:pt>
                <c:pt idx="11512">
                  <c:v>40965.597222222204</c:v>
                </c:pt>
                <c:pt idx="11513">
                  <c:v>40965.611111111088</c:v>
                </c:pt>
                <c:pt idx="11514">
                  <c:v>40965.624999999993</c:v>
                </c:pt>
                <c:pt idx="11515">
                  <c:v>40965.638888888891</c:v>
                </c:pt>
                <c:pt idx="11516">
                  <c:v>40965.652777777781</c:v>
                </c:pt>
                <c:pt idx="11517">
                  <c:v>40965.666666666642</c:v>
                </c:pt>
                <c:pt idx="11518">
                  <c:v>40965.680555555562</c:v>
                </c:pt>
                <c:pt idx="11519">
                  <c:v>40965.694444444445</c:v>
                </c:pt>
                <c:pt idx="11520">
                  <c:v>40965.708333333336</c:v>
                </c:pt>
                <c:pt idx="11521">
                  <c:v>40965.722222222204</c:v>
                </c:pt>
                <c:pt idx="11522">
                  <c:v>40965.736111111088</c:v>
                </c:pt>
                <c:pt idx="11523">
                  <c:v>40965.75</c:v>
                </c:pt>
                <c:pt idx="11524">
                  <c:v>40965.763888888876</c:v>
                </c:pt>
                <c:pt idx="11525">
                  <c:v>40965.777777777774</c:v>
                </c:pt>
                <c:pt idx="11526">
                  <c:v>40965.791666666621</c:v>
                </c:pt>
                <c:pt idx="11527">
                  <c:v>40965.805555555562</c:v>
                </c:pt>
                <c:pt idx="11528">
                  <c:v>40965.819444444467</c:v>
                </c:pt>
                <c:pt idx="11529">
                  <c:v>40965.833333333336</c:v>
                </c:pt>
                <c:pt idx="11530">
                  <c:v>40965.847222222219</c:v>
                </c:pt>
                <c:pt idx="11531">
                  <c:v>40965.861111111088</c:v>
                </c:pt>
                <c:pt idx="11532">
                  <c:v>40965.875</c:v>
                </c:pt>
                <c:pt idx="11533">
                  <c:v>40965.88888888892</c:v>
                </c:pt>
                <c:pt idx="11534">
                  <c:v>40965.902777777781</c:v>
                </c:pt>
                <c:pt idx="11535">
                  <c:v>40965.916666666664</c:v>
                </c:pt>
                <c:pt idx="11536">
                  <c:v>40965.930555555562</c:v>
                </c:pt>
                <c:pt idx="11537">
                  <c:v>40965.944444444467</c:v>
                </c:pt>
                <c:pt idx="11538">
                  <c:v>40965.958333333343</c:v>
                </c:pt>
                <c:pt idx="11539">
                  <c:v>40965.972222222219</c:v>
                </c:pt>
                <c:pt idx="11540">
                  <c:v>40965.986111111109</c:v>
                </c:pt>
                <c:pt idx="11541">
                  <c:v>40966</c:v>
                </c:pt>
                <c:pt idx="11542">
                  <c:v>40966.013888888891</c:v>
                </c:pt>
                <c:pt idx="11543">
                  <c:v>40966.027777777774</c:v>
                </c:pt>
                <c:pt idx="11544">
                  <c:v>40966.041666666642</c:v>
                </c:pt>
                <c:pt idx="11545">
                  <c:v>40966.055555555562</c:v>
                </c:pt>
                <c:pt idx="11546">
                  <c:v>40966.069444444445</c:v>
                </c:pt>
                <c:pt idx="11547">
                  <c:v>40966.083333333336</c:v>
                </c:pt>
                <c:pt idx="11548">
                  <c:v>40966.097222222204</c:v>
                </c:pt>
                <c:pt idx="11549">
                  <c:v>40966.111111111088</c:v>
                </c:pt>
                <c:pt idx="11550">
                  <c:v>40966.124999999993</c:v>
                </c:pt>
                <c:pt idx="11551">
                  <c:v>40966.138888888891</c:v>
                </c:pt>
                <c:pt idx="11552">
                  <c:v>40966.152777777781</c:v>
                </c:pt>
                <c:pt idx="11553">
                  <c:v>40966.166666666642</c:v>
                </c:pt>
                <c:pt idx="11554">
                  <c:v>40966.180555555562</c:v>
                </c:pt>
                <c:pt idx="11555">
                  <c:v>40966.194444444445</c:v>
                </c:pt>
                <c:pt idx="11556">
                  <c:v>40966.208333333336</c:v>
                </c:pt>
                <c:pt idx="11557">
                  <c:v>40966.222222222204</c:v>
                </c:pt>
                <c:pt idx="11558">
                  <c:v>40966.236111111088</c:v>
                </c:pt>
                <c:pt idx="11559">
                  <c:v>40966.25</c:v>
                </c:pt>
                <c:pt idx="11560">
                  <c:v>40966.263888888876</c:v>
                </c:pt>
                <c:pt idx="11561">
                  <c:v>40966.277777777774</c:v>
                </c:pt>
                <c:pt idx="11562">
                  <c:v>40966.291666666621</c:v>
                </c:pt>
                <c:pt idx="11563">
                  <c:v>40966.305555555562</c:v>
                </c:pt>
                <c:pt idx="11564">
                  <c:v>40966.319444444467</c:v>
                </c:pt>
                <c:pt idx="11565">
                  <c:v>40966.333333333336</c:v>
                </c:pt>
                <c:pt idx="11566">
                  <c:v>40966.347222222219</c:v>
                </c:pt>
                <c:pt idx="11567">
                  <c:v>40966.361111111088</c:v>
                </c:pt>
                <c:pt idx="11568">
                  <c:v>40966.375</c:v>
                </c:pt>
                <c:pt idx="11569">
                  <c:v>40966.38888888892</c:v>
                </c:pt>
                <c:pt idx="11570">
                  <c:v>40966.402777777781</c:v>
                </c:pt>
                <c:pt idx="11571">
                  <c:v>40966.416666666664</c:v>
                </c:pt>
                <c:pt idx="11572">
                  <c:v>40966.430555555562</c:v>
                </c:pt>
                <c:pt idx="11573">
                  <c:v>40966.444444444467</c:v>
                </c:pt>
                <c:pt idx="11574">
                  <c:v>40966.458333333343</c:v>
                </c:pt>
                <c:pt idx="11575">
                  <c:v>40966.472222222219</c:v>
                </c:pt>
                <c:pt idx="11576">
                  <c:v>40966.486111111109</c:v>
                </c:pt>
                <c:pt idx="11577">
                  <c:v>40966.5</c:v>
                </c:pt>
                <c:pt idx="11578">
                  <c:v>40966.513888888891</c:v>
                </c:pt>
                <c:pt idx="11579">
                  <c:v>40966.527777777774</c:v>
                </c:pt>
                <c:pt idx="11580">
                  <c:v>40966.541666666642</c:v>
                </c:pt>
                <c:pt idx="11581">
                  <c:v>40966.555555555562</c:v>
                </c:pt>
                <c:pt idx="11582">
                  <c:v>40966.569444444445</c:v>
                </c:pt>
                <c:pt idx="11583">
                  <c:v>40966.583333333336</c:v>
                </c:pt>
                <c:pt idx="11584">
                  <c:v>40966.597222222204</c:v>
                </c:pt>
                <c:pt idx="11585">
                  <c:v>40966.611111111088</c:v>
                </c:pt>
                <c:pt idx="11586">
                  <c:v>40966.624999999993</c:v>
                </c:pt>
                <c:pt idx="11587">
                  <c:v>40966.638888888891</c:v>
                </c:pt>
                <c:pt idx="11588">
                  <c:v>40966.652777777781</c:v>
                </c:pt>
                <c:pt idx="11589">
                  <c:v>40966.666666666642</c:v>
                </c:pt>
                <c:pt idx="11590">
                  <c:v>40966.680555555562</c:v>
                </c:pt>
                <c:pt idx="11591">
                  <c:v>40966.694444444445</c:v>
                </c:pt>
                <c:pt idx="11592">
                  <c:v>40966.708333333336</c:v>
                </c:pt>
                <c:pt idx="11593">
                  <c:v>40966.722222222204</c:v>
                </c:pt>
                <c:pt idx="11594">
                  <c:v>40966.736111111088</c:v>
                </c:pt>
                <c:pt idx="11595">
                  <c:v>40966.75</c:v>
                </c:pt>
                <c:pt idx="11596">
                  <c:v>40966.763888888876</c:v>
                </c:pt>
                <c:pt idx="11597">
                  <c:v>40966.777777777774</c:v>
                </c:pt>
                <c:pt idx="11598">
                  <c:v>40966.791666666621</c:v>
                </c:pt>
                <c:pt idx="11599">
                  <c:v>40966.805555555562</c:v>
                </c:pt>
                <c:pt idx="11600">
                  <c:v>40966.819444444467</c:v>
                </c:pt>
                <c:pt idx="11601">
                  <c:v>40966.833333333336</c:v>
                </c:pt>
                <c:pt idx="11602">
                  <c:v>40966.847222222219</c:v>
                </c:pt>
                <c:pt idx="11603">
                  <c:v>40966.861111111088</c:v>
                </c:pt>
                <c:pt idx="11604">
                  <c:v>40966.875</c:v>
                </c:pt>
                <c:pt idx="11605">
                  <c:v>40966.88888888892</c:v>
                </c:pt>
                <c:pt idx="11606">
                  <c:v>40966.902777777781</c:v>
                </c:pt>
                <c:pt idx="11607">
                  <c:v>40966.916666666664</c:v>
                </c:pt>
                <c:pt idx="11608">
                  <c:v>40966.930555555562</c:v>
                </c:pt>
                <c:pt idx="11609">
                  <c:v>40966.944444444467</c:v>
                </c:pt>
                <c:pt idx="11610">
                  <c:v>40966.958333333343</c:v>
                </c:pt>
                <c:pt idx="11611">
                  <c:v>40966.972222222219</c:v>
                </c:pt>
                <c:pt idx="11612">
                  <c:v>40966.986111111109</c:v>
                </c:pt>
                <c:pt idx="11613">
                  <c:v>40967</c:v>
                </c:pt>
                <c:pt idx="11614">
                  <c:v>40967.013888888891</c:v>
                </c:pt>
                <c:pt idx="11615">
                  <c:v>40967.027777777774</c:v>
                </c:pt>
                <c:pt idx="11616">
                  <c:v>40967.041666666642</c:v>
                </c:pt>
                <c:pt idx="11617">
                  <c:v>40967.055555555562</c:v>
                </c:pt>
                <c:pt idx="11618">
                  <c:v>40967.069444444445</c:v>
                </c:pt>
                <c:pt idx="11619">
                  <c:v>40967.083333333336</c:v>
                </c:pt>
                <c:pt idx="11620">
                  <c:v>40967.097222222204</c:v>
                </c:pt>
                <c:pt idx="11621">
                  <c:v>40967.111111111088</c:v>
                </c:pt>
                <c:pt idx="11622">
                  <c:v>40967.124999999993</c:v>
                </c:pt>
                <c:pt idx="11623">
                  <c:v>40967.138888888891</c:v>
                </c:pt>
                <c:pt idx="11624">
                  <c:v>40967.152777777781</c:v>
                </c:pt>
                <c:pt idx="11625">
                  <c:v>40967.166666666642</c:v>
                </c:pt>
                <c:pt idx="11626">
                  <c:v>40967.180555555562</c:v>
                </c:pt>
                <c:pt idx="11627">
                  <c:v>40967.194444444445</c:v>
                </c:pt>
                <c:pt idx="11628">
                  <c:v>40967.208333333336</c:v>
                </c:pt>
                <c:pt idx="11629">
                  <c:v>40967.222222222204</c:v>
                </c:pt>
                <c:pt idx="11630">
                  <c:v>40967.236111111088</c:v>
                </c:pt>
                <c:pt idx="11631">
                  <c:v>40967.25</c:v>
                </c:pt>
                <c:pt idx="11632">
                  <c:v>40967.263888888876</c:v>
                </c:pt>
                <c:pt idx="11633">
                  <c:v>40967.277777777774</c:v>
                </c:pt>
                <c:pt idx="11634">
                  <c:v>40967.291666666621</c:v>
                </c:pt>
                <c:pt idx="11635">
                  <c:v>40967.305555555562</c:v>
                </c:pt>
                <c:pt idx="11636">
                  <c:v>40967.319444444467</c:v>
                </c:pt>
                <c:pt idx="11637">
                  <c:v>40967.333333333336</c:v>
                </c:pt>
                <c:pt idx="11638">
                  <c:v>40967.347222222219</c:v>
                </c:pt>
                <c:pt idx="11639">
                  <c:v>40967.361111111088</c:v>
                </c:pt>
                <c:pt idx="11640">
                  <c:v>40967.375</c:v>
                </c:pt>
                <c:pt idx="11641">
                  <c:v>40967.38888888892</c:v>
                </c:pt>
                <c:pt idx="11642">
                  <c:v>40967.402777777781</c:v>
                </c:pt>
                <c:pt idx="11643">
                  <c:v>40967.416666666664</c:v>
                </c:pt>
                <c:pt idx="11644">
                  <c:v>40967.430555555562</c:v>
                </c:pt>
                <c:pt idx="11645">
                  <c:v>40967.444444444467</c:v>
                </c:pt>
                <c:pt idx="11646">
                  <c:v>40967.458333333343</c:v>
                </c:pt>
                <c:pt idx="11647">
                  <c:v>40967.472222222219</c:v>
                </c:pt>
                <c:pt idx="11648">
                  <c:v>40967.486111111109</c:v>
                </c:pt>
                <c:pt idx="11649">
                  <c:v>40967.5</c:v>
                </c:pt>
                <c:pt idx="11650">
                  <c:v>40967.513888888891</c:v>
                </c:pt>
                <c:pt idx="11651">
                  <c:v>40967.527777777774</c:v>
                </c:pt>
                <c:pt idx="11652">
                  <c:v>40967.541666666642</c:v>
                </c:pt>
                <c:pt idx="11653">
                  <c:v>40967.555555555562</c:v>
                </c:pt>
                <c:pt idx="11654">
                  <c:v>40967.569444444445</c:v>
                </c:pt>
                <c:pt idx="11655">
                  <c:v>40967.583333333336</c:v>
                </c:pt>
                <c:pt idx="11656">
                  <c:v>40967.597222222204</c:v>
                </c:pt>
                <c:pt idx="11657">
                  <c:v>40967.611111111088</c:v>
                </c:pt>
                <c:pt idx="11658">
                  <c:v>40967.624999999993</c:v>
                </c:pt>
                <c:pt idx="11659">
                  <c:v>40967.638888888891</c:v>
                </c:pt>
                <c:pt idx="11660">
                  <c:v>40967.652777777781</c:v>
                </c:pt>
                <c:pt idx="11661">
                  <c:v>40967.666666666642</c:v>
                </c:pt>
                <c:pt idx="11662">
                  <c:v>40967.680555555562</c:v>
                </c:pt>
                <c:pt idx="11663">
                  <c:v>40967.694444444445</c:v>
                </c:pt>
                <c:pt idx="11664">
                  <c:v>40967.708333333336</c:v>
                </c:pt>
                <c:pt idx="11665">
                  <c:v>40967.722222222204</c:v>
                </c:pt>
                <c:pt idx="11666">
                  <c:v>40967.736111111088</c:v>
                </c:pt>
                <c:pt idx="11667">
                  <c:v>40967.75</c:v>
                </c:pt>
                <c:pt idx="11668">
                  <c:v>40967.763888888876</c:v>
                </c:pt>
                <c:pt idx="11669">
                  <c:v>40967.777777777774</c:v>
                </c:pt>
                <c:pt idx="11670">
                  <c:v>40967.791666666621</c:v>
                </c:pt>
                <c:pt idx="11671">
                  <c:v>40967.805555555562</c:v>
                </c:pt>
                <c:pt idx="11672">
                  <c:v>40967.819444444467</c:v>
                </c:pt>
                <c:pt idx="11673">
                  <c:v>40967.833333333336</c:v>
                </c:pt>
                <c:pt idx="11674">
                  <c:v>40967.847222222219</c:v>
                </c:pt>
                <c:pt idx="11675">
                  <c:v>40967.861111111088</c:v>
                </c:pt>
                <c:pt idx="11676">
                  <c:v>40967.875</c:v>
                </c:pt>
                <c:pt idx="11677">
                  <c:v>40967.88888888892</c:v>
                </c:pt>
                <c:pt idx="11678">
                  <c:v>40967.902777777781</c:v>
                </c:pt>
                <c:pt idx="11679">
                  <c:v>40967.916666666664</c:v>
                </c:pt>
                <c:pt idx="11680">
                  <c:v>40967.930555555562</c:v>
                </c:pt>
                <c:pt idx="11681">
                  <c:v>40967.944444444467</c:v>
                </c:pt>
                <c:pt idx="11682">
                  <c:v>40967.958333333343</c:v>
                </c:pt>
                <c:pt idx="11683">
                  <c:v>40967.972222222219</c:v>
                </c:pt>
                <c:pt idx="11684">
                  <c:v>40967.986111111109</c:v>
                </c:pt>
                <c:pt idx="11685">
                  <c:v>40968</c:v>
                </c:pt>
                <c:pt idx="11686">
                  <c:v>40968.013888888891</c:v>
                </c:pt>
                <c:pt idx="11687">
                  <c:v>40968.027777777774</c:v>
                </c:pt>
                <c:pt idx="11688">
                  <c:v>40968.041666666642</c:v>
                </c:pt>
                <c:pt idx="11689">
                  <c:v>40968.055555555562</c:v>
                </c:pt>
                <c:pt idx="11690">
                  <c:v>40968.069444444445</c:v>
                </c:pt>
                <c:pt idx="11691">
                  <c:v>40968.083333333336</c:v>
                </c:pt>
                <c:pt idx="11692">
                  <c:v>40968.097222222204</c:v>
                </c:pt>
                <c:pt idx="11693">
                  <c:v>40968.111111111088</c:v>
                </c:pt>
                <c:pt idx="11694">
                  <c:v>40968.124999999993</c:v>
                </c:pt>
                <c:pt idx="11695">
                  <c:v>40968.138888888891</c:v>
                </c:pt>
                <c:pt idx="11696">
                  <c:v>40968.152777777781</c:v>
                </c:pt>
                <c:pt idx="11697">
                  <c:v>40968.166666666642</c:v>
                </c:pt>
                <c:pt idx="11698">
                  <c:v>40968.180555555562</c:v>
                </c:pt>
                <c:pt idx="11699">
                  <c:v>40968.194444444445</c:v>
                </c:pt>
                <c:pt idx="11700">
                  <c:v>40968.208333333336</c:v>
                </c:pt>
                <c:pt idx="11701">
                  <c:v>40968.222222222204</c:v>
                </c:pt>
                <c:pt idx="11702">
                  <c:v>40968.236111111088</c:v>
                </c:pt>
                <c:pt idx="11703">
                  <c:v>40968.25</c:v>
                </c:pt>
                <c:pt idx="11704">
                  <c:v>40968.263888888876</c:v>
                </c:pt>
                <c:pt idx="11705">
                  <c:v>40968.277777777774</c:v>
                </c:pt>
                <c:pt idx="11706">
                  <c:v>40968.291666666621</c:v>
                </c:pt>
                <c:pt idx="11707">
                  <c:v>40968.305555555562</c:v>
                </c:pt>
                <c:pt idx="11708">
                  <c:v>40968.319444444467</c:v>
                </c:pt>
                <c:pt idx="11709">
                  <c:v>40968.333333333336</c:v>
                </c:pt>
                <c:pt idx="11710">
                  <c:v>40968.347222222219</c:v>
                </c:pt>
                <c:pt idx="11711">
                  <c:v>40968.361111111088</c:v>
                </c:pt>
                <c:pt idx="11712">
                  <c:v>40968.375</c:v>
                </c:pt>
                <c:pt idx="11713">
                  <c:v>40968.38888888892</c:v>
                </c:pt>
                <c:pt idx="11714">
                  <c:v>40968.402777777781</c:v>
                </c:pt>
                <c:pt idx="11715">
                  <c:v>40968.416666666664</c:v>
                </c:pt>
                <c:pt idx="11716">
                  <c:v>40968.430555555562</c:v>
                </c:pt>
                <c:pt idx="11717">
                  <c:v>40968.444444444467</c:v>
                </c:pt>
                <c:pt idx="11718">
                  <c:v>40968.458333333343</c:v>
                </c:pt>
                <c:pt idx="11719">
                  <c:v>40968.472222222219</c:v>
                </c:pt>
                <c:pt idx="11720">
                  <c:v>40968.486111111109</c:v>
                </c:pt>
                <c:pt idx="11721">
                  <c:v>40968.5</c:v>
                </c:pt>
                <c:pt idx="11722">
                  <c:v>40968.513888888891</c:v>
                </c:pt>
                <c:pt idx="11723">
                  <c:v>40968.527777777774</c:v>
                </c:pt>
                <c:pt idx="11724">
                  <c:v>40968.541666666642</c:v>
                </c:pt>
                <c:pt idx="11725">
                  <c:v>40968.555555555562</c:v>
                </c:pt>
                <c:pt idx="11726">
                  <c:v>40968.569444444445</c:v>
                </c:pt>
                <c:pt idx="11727">
                  <c:v>40968.583333333336</c:v>
                </c:pt>
                <c:pt idx="11728">
                  <c:v>40968.597222222204</c:v>
                </c:pt>
                <c:pt idx="11729">
                  <c:v>40968.611111111088</c:v>
                </c:pt>
                <c:pt idx="11730">
                  <c:v>40968.624999999993</c:v>
                </c:pt>
                <c:pt idx="11731">
                  <c:v>40968.638888888891</c:v>
                </c:pt>
                <c:pt idx="11732">
                  <c:v>40968.652777777781</c:v>
                </c:pt>
                <c:pt idx="11733">
                  <c:v>40968.666666666642</c:v>
                </c:pt>
                <c:pt idx="11734">
                  <c:v>40968.680555555562</c:v>
                </c:pt>
                <c:pt idx="11735">
                  <c:v>40968.694444444445</c:v>
                </c:pt>
                <c:pt idx="11736">
                  <c:v>40968.708333333336</c:v>
                </c:pt>
                <c:pt idx="11737">
                  <c:v>40968.722222222204</c:v>
                </c:pt>
                <c:pt idx="11738">
                  <c:v>40968.736111111088</c:v>
                </c:pt>
                <c:pt idx="11739">
                  <c:v>40968.75</c:v>
                </c:pt>
                <c:pt idx="11740">
                  <c:v>40968.763888888876</c:v>
                </c:pt>
                <c:pt idx="11741">
                  <c:v>40968.777777777774</c:v>
                </c:pt>
                <c:pt idx="11742">
                  <c:v>40968.791666666621</c:v>
                </c:pt>
                <c:pt idx="11743">
                  <c:v>40968.805555555562</c:v>
                </c:pt>
                <c:pt idx="11744">
                  <c:v>40968.819444444467</c:v>
                </c:pt>
                <c:pt idx="11745">
                  <c:v>40968.833333333336</c:v>
                </c:pt>
                <c:pt idx="11746">
                  <c:v>40968.847222222219</c:v>
                </c:pt>
                <c:pt idx="11747">
                  <c:v>40968.861111111088</c:v>
                </c:pt>
                <c:pt idx="11748">
                  <c:v>40968.875</c:v>
                </c:pt>
                <c:pt idx="11749">
                  <c:v>40968.88888888892</c:v>
                </c:pt>
                <c:pt idx="11750">
                  <c:v>40968.902777777781</c:v>
                </c:pt>
                <c:pt idx="11751">
                  <c:v>40968.916666666664</c:v>
                </c:pt>
                <c:pt idx="11752">
                  <c:v>40968.930555555562</c:v>
                </c:pt>
                <c:pt idx="11753">
                  <c:v>40968.944444444467</c:v>
                </c:pt>
                <c:pt idx="11754">
                  <c:v>40968.958333333343</c:v>
                </c:pt>
                <c:pt idx="11755">
                  <c:v>40968.972222222219</c:v>
                </c:pt>
                <c:pt idx="11756">
                  <c:v>40968.986111111109</c:v>
                </c:pt>
                <c:pt idx="11757">
                  <c:v>40969</c:v>
                </c:pt>
                <c:pt idx="11758">
                  <c:v>40969.013888888891</c:v>
                </c:pt>
                <c:pt idx="11759">
                  <c:v>40969.027777777774</c:v>
                </c:pt>
                <c:pt idx="11760">
                  <c:v>40969.041666666642</c:v>
                </c:pt>
                <c:pt idx="11761">
                  <c:v>40969.055555555562</c:v>
                </c:pt>
                <c:pt idx="11762">
                  <c:v>40969.069444444445</c:v>
                </c:pt>
                <c:pt idx="11763">
                  <c:v>40969.083333333336</c:v>
                </c:pt>
                <c:pt idx="11764">
                  <c:v>40969.097222222204</c:v>
                </c:pt>
                <c:pt idx="11765">
                  <c:v>40969.111111111088</c:v>
                </c:pt>
                <c:pt idx="11766">
                  <c:v>40969.124999999993</c:v>
                </c:pt>
                <c:pt idx="11767">
                  <c:v>40969.138888888891</c:v>
                </c:pt>
                <c:pt idx="11768">
                  <c:v>40969.152777777781</c:v>
                </c:pt>
                <c:pt idx="11769">
                  <c:v>40969.166666666642</c:v>
                </c:pt>
                <c:pt idx="11770">
                  <c:v>40969.180555555562</c:v>
                </c:pt>
                <c:pt idx="11771">
                  <c:v>40969.194444444445</c:v>
                </c:pt>
                <c:pt idx="11772">
                  <c:v>40969.208333333336</c:v>
                </c:pt>
                <c:pt idx="11773">
                  <c:v>40969.222222222204</c:v>
                </c:pt>
                <c:pt idx="11774">
                  <c:v>40969.236111111088</c:v>
                </c:pt>
                <c:pt idx="11775">
                  <c:v>40969.25</c:v>
                </c:pt>
                <c:pt idx="11776">
                  <c:v>40969.263888888876</c:v>
                </c:pt>
                <c:pt idx="11777">
                  <c:v>40969.277777777774</c:v>
                </c:pt>
                <c:pt idx="11778">
                  <c:v>40969.291666666621</c:v>
                </c:pt>
                <c:pt idx="11779">
                  <c:v>40969.305555555562</c:v>
                </c:pt>
                <c:pt idx="11780">
                  <c:v>40969.319444444467</c:v>
                </c:pt>
                <c:pt idx="11781">
                  <c:v>40969.333333333336</c:v>
                </c:pt>
                <c:pt idx="11782">
                  <c:v>40969.347222222219</c:v>
                </c:pt>
                <c:pt idx="11783">
                  <c:v>40969.361111111088</c:v>
                </c:pt>
                <c:pt idx="11784">
                  <c:v>40969.375</c:v>
                </c:pt>
                <c:pt idx="11785">
                  <c:v>40969.38888888892</c:v>
                </c:pt>
                <c:pt idx="11786">
                  <c:v>40969.402777777781</c:v>
                </c:pt>
                <c:pt idx="11787">
                  <c:v>40969.416666666664</c:v>
                </c:pt>
                <c:pt idx="11788">
                  <c:v>40969.430555555562</c:v>
                </c:pt>
                <c:pt idx="11789">
                  <c:v>40969.444444444467</c:v>
                </c:pt>
                <c:pt idx="11790">
                  <c:v>40969.458333333343</c:v>
                </c:pt>
                <c:pt idx="11791">
                  <c:v>40969.472222222219</c:v>
                </c:pt>
                <c:pt idx="11792">
                  <c:v>40969.486111111109</c:v>
                </c:pt>
                <c:pt idx="11793">
                  <c:v>40969.5</c:v>
                </c:pt>
                <c:pt idx="11794">
                  <c:v>40969.513888888891</c:v>
                </c:pt>
                <c:pt idx="11795">
                  <c:v>40969.527777777774</c:v>
                </c:pt>
                <c:pt idx="11796">
                  <c:v>40969.541666666642</c:v>
                </c:pt>
                <c:pt idx="11797">
                  <c:v>40969.555555555562</c:v>
                </c:pt>
                <c:pt idx="11798">
                  <c:v>40969.569444444445</c:v>
                </c:pt>
                <c:pt idx="11799">
                  <c:v>40969.583333333336</c:v>
                </c:pt>
                <c:pt idx="11800">
                  <c:v>40969.597222222204</c:v>
                </c:pt>
                <c:pt idx="11801">
                  <c:v>40969.611111111088</c:v>
                </c:pt>
                <c:pt idx="11802">
                  <c:v>40969.624999999993</c:v>
                </c:pt>
                <c:pt idx="11803">
                  <c:v>40969.638888888891</c:v>
                </c:pt>
                <c:pt idx="11804">
                  <c:v>40969.652777777781</c:v>
                </c:pt>
                <c:pt idx="11805">
                  <c:v>40969.666666666642</c:v>
                </c:pt>
                <c:pt idx="11806">
                  <c:v>40969.680555555562</c:v>
                </c:pt>
                <c:pt idx="11807">
                  <c:v>40969.694444444445</c:v>
                </c:pt>
                <c:pt idx="11808">
                  <c:v>40969.708333333336</c:v>
                </c:pt>
                <c:pt idx="11809">
                  <c:v>40969.722222222204</c:v>
                </c:pt>
                <c:pt idx="11810">
                  <c:v>40969.736111111088</c:v>
                </c:pt>
                <c:pt idx="11811">
                  <c:v>40969.75</c:v>
                </c:pt>
                <c:pt idx="11812">
                  <c:v>40969.763888888876</c:v>
                </c:pt>
                <c:pt idx="11813">
                  <c:v>40969.777777777774</c:v>
                </c:pt>
                <c:pt idx="11814">
                  <c:v>40969.791666666621</c:v>
                </c:pt>
                <c:pt idx="11815">
                  <c:v>40969.805555555562</c:v>
                </c:pt>
                <c:pt idx="11816">
                  <c:v>40969.819444444467</c:v>
                </c:pt>
                <c:pt idx="11817">
                  <c:v>40969.833333333336</c:v>
                </c:pt>
                <c:pt idx="11818">
                  <c:v>40969.847222222219</c:v>
                </c:pt>
                <c:pt idx="11819">
                  <c:v>40969.861111111088</c:v>
                </c:pt>
                <c:pt idx="11820">
                  <c:v>40969.875</c:v>
                </c:pt>
                <c:pt idx="11821">
                  <c:v>40969.88888888892</c:v>
                </c:pt>
                <c:pt idx="11822">
                  <c:v>40969.902777777781</c:v>
                </c:pt>
                <c:pt idx="11823">
                  <c:v>40969.916666666664</c:v>
                </c:pt>
                <c:pt idx="11824">
                  <c:v>40969.930555555562</c:v>
                </c:pt>
                <c:pt idx="11825">
                  <c:v>40969.944444444467</c:v>
                </c:pt>
                <c:pt idx="11826">
                  <c:v>40969.958333333343</c:v>
                </c:pt>
                <c:pt idx="11827">
                  <c:v>40969.972222222219</c:v>
                </c:pt>
                <c:pt idx="11828">
                  <c:v>40969.986111111109</c:v>
                </c:pt>
                <c:pt idx="11829">
                  <c:v>40970</c:v>
                </c:pt>
                <c:pt idx="11830">
                  <c:v>40970.013888888891</c:v>
                </c:pt>
                <c:pt idx="11831">
                  <c:v>40970.027777777774</c:v>
                </c:pt>
                <c:pt idx="11832">
                  <c:v>40970.041666666642</c:v>
                </c:pt>
                <c:pt idx="11833">
                  <c:v>40970.055555555562</c:v>
                </c:pt>
                <c:pt idx="11834">
                  <c:v>40970.069444444445</c:v>
                </c:pt>
                <c:pt idx="11835">
                  <c:v>40970.083333333336</c:v>
                </c:pt>
                <c:pt idx="11836">
                  <c:v>40970.097222222204</c:v>
                </c:pt>
                <c:pt idx="11837">
                  <c:v>40970.111111111088</c:v>
                </c:pt>
                <c:pt idx="11838">
                  <c:v>40970.124999999993</c:v>
                </c:pt>
                <c:pt idx="11839">
                  <c:v>40970.138888888891</c:v>
                </c:pt>
                <c:pt idx="11840">
                  <c:v>40970.152777777781</c:v>
                </c:pt>
                <c:pt idx="11841">
                  <c:v>40970.166666666642</c:v>
                </c:pt>
                <c:pt idx="11842">
                  <c:v>40970.180555555562</c:v>
                </c:pt>
                <c:pt idx="11843">
                  <c:v>40970.194444444445</c:v>
                </c:pt>
                <c:pt idx="11844">
                  <c:v>40970.208333333336</c:v>
                </c:pt>
                <c:pt idx="11845">
                  <c:v>40970.222222222204</c:v>
                </c:pt>
                <c:pt idx="11846">
                  <c:v>40970.236111111088</c:v>
                </c:pt>
                <c:pt idx="11847">
                  <c:v>40970.25</c:v>
                </c:pt>
                <c:pt idx="11848">
                  <c:v>40970.263888888876</c:v>
                </c:pt>
                <c:pt idx="11849">
                  <c:v>40970.277777777774</c:v>
                </c:pt>
                <c:pt idx="11850">
                  <c:v>40970.291666666621</c:v>
                </c:pt>
                <c:pt idx="11851">
                  <c:v>40970.305555555562</c:v>
                </c:pt>
                <c:pt idx="11852">
                  <c:v>40970.319444444467</c:v>
                </c:pt>
                <c:pt idx="11853">
                  <c:v>40970.333333333336</c:v>
                </c:pt>
                <c:pt idx="11854">
                  <c:v>40970.347222222219</c:v>
                </c:pt>
                <c:pt idx="11855">
                  <c:v>40970.361111111088</c:v>
                </c:pt>
                <c:pt idx="11856">
                  <c:v>40970.375</c:v>
                </c:pt>
                <c:pt idx="11857">
                  <c:v>40970.38888888892</c:v>
                </c:pt>
                <c:pt idx="11858">
                  <c:v>40970.402777777781</c:v>
                </c:pt>
                <c:pt idx="11859">
                  <c:v>40970.416666666664</c:v>
                </c:pt>
                <c:pt idx="11860">
                  <c:v>40970.430555555562</c:v>
                </c:pt>
                <c:pt idx="11861">
                  <c:v>40970.444444444467</c:v>
                </c:pt>
                <c:pt idx="11862">
                  <c:v>40970.458333333343</c:v>
                </c:pt>
                <c:pt idx="11863">
                  <c:v>40970.472222222219</c:v>
                </c:pt>
                <c:pt idx="11864">
                  <c:v>40970.486111111109</c:v>
                </c:pt>
                <c:pt idx="11865">
                  <c:v>40970.5</c:v>
                </c:pt>
                <c:pt idx="11866">
                  <c:v>40970.513888888891</c:v>
                </c:pt>
                <c:pt idx="11867">
                  <c:v>40970.527777777774</c:v>
                </c:pt>
                <c:pt idx="11868">
                  <c:v>40970.541666666642</c:v>
                </c:pt>
                <c:pt idx="11869">
                  <c:v>40970.555555555562</c:v>
                </c:pt>
                <c:pt idx="11870">
                  <c:v>40970.569444444445</c:v>
                </c:pt>
                <c:pt idx="11871">
                  <c:v>40970.583333333336</c:v>
                </c:pt>
                <c:pt idx="11872">
                  <c:v>40970.597222222204</c:v>
                </c:pt>
                <c:pt idx="11873">
                  <c:v>40970.611111111088</c:v>
                </c:pt>
                <c:pt idx="11874">
                  <c:v>40970.624999999993</c:v>
                </c:pt>
                <c:pt idx="11875">
                  <c:v>40970.638888888891</c:v>
                </c:pt>
                <c:pt idx="11876">
                  <c:v>40970.652777777781</c:v>
                </c:pt>
                <c:pt idx="11877">
                  <c:v>40970.666666666642</c:v>
                </c:pt>
                <c:pt idx="11878">
                  <c:v>40970.680555555562</c:v>
                </c:pt>
                <c:pt idx="11879">
                  <c:v>40970.694444444445</c:v>
                </c:pt>
                <c:pt idx="11880">
                  <c:v>40970.708333333336</c:v>
                </c:pt>
                <c:pt idx="11881">
                  <c:v>40970.722222222204</c:v>
                </c:pt>
                <c:pt idx="11882">
                  <c:v>40970.736111111088</c:v>
                </c:pt>
                <c:pt idx="11883">
                  <c:v>40970.75</c:v>
                </c:pt>
                <c:pt idx="11884">
                  <c:v>40970.763888888876</c:v>
                </c:pt>
                <c:pt idx="11885">
                  <c:v>40970.777777777774</c:v>
                </c:pt>
                <c:pt idx="11886">
                  <c:v>40970.791666666621</c:v>
                </c:pt>
                <c:pt idx="11887">
                  <c:v>40970.805555555562</c:v>
                </c:pt>
                <c:pt idx="11888">
                  <c:v>40970.819444444467</c:v>
                </c:pt>
                <c:pt idx="11889">
                  <c:v>40970.833333333336</c:v>
                </c:pt>
                <c:pt idx="11890">
                  <c:v>40970.847222222219</c:v>
                </c:pt>
                <c:pt idx="11891">
                  <c:v>40970.861111111088</c:v>
                </c:pt>
                <c:pt idx="11892">
                  <c:v>40970.875</c:v>
                </c:pt>
                <c:pt idx="11893">
                  <c:v>40970.88888888892</c:v>
                </c:pt>
                <c:pt idx="11894">
                  <c:v>40970.902777777781</c:v>
                </c:pt>
                <c:pt idx="11895">
                  <c:v>40970.916666666664</c:v>
                </c:pt>
                <c:pt idx="11896">
                  <c:v>40970.930555555562</c:v>
                </c:pt>
                <c:pt idx="11897">
                  <c:v>40970.944444444467</c:v>
                </c:pt>
                <c:pt idx="11898">
                  <c:v>40970.958333333343</c:v>
                </c:pt>
                <c:pt idx="11899">
                  <c:v>40970.972222222219</c:v>
                </c:pt>
                <c:pt idx="11900">
                  <c:v>40970.986111111109</c:v>
                </c:pt>
                <c:pt idx="11901">
                  <c:v>40971</c:v>
                </c:pt>
                <c:pt idx="11902">
                  <c:v>40971.013888888891</c:v>
                </c:pt>
                <c:pt idx="11903">
                  <c:v>40971.027777777774</c:v>
                </c:pt>
                <c:pt idx="11904">
                  <c:v>40971.041666666642</c:v>
                </c:pt>
                <c:pt idx="11905">
                  <c:v>40971.055555555562</c:v>
                </c:pt>
                <c:pt idx="11906">
                  <c:v>40971.069444444445</c:v>
                </c:pt>
                <c:pt idx="11907">
                  <c:v>40971.083333333336</c:v>
                </c:pt>
                <c:pt idx="11908">
                  <c:v>40971.097222222204</c:v>
                </c:pt>
                <c:pt idx="11909">
                  <c:v>40971.111111111088</c:v>
                </c:pt>
                <c:pt idx="11910">
                  <c:v>40971.124999999993</c:v>
                </c:pt>
                <c:pt idx="11911">
                  <c:v>40971.138888888891</c:v>
                </c:pt>
                <c:pt idx="11912">
                  <c:v>40971.152777777781</c:v>
                </c:pt>
                <c:pt idx="11913">
                  <c:v>40971.166666666642</c:v>
                </c:pt>
                <c:pt idx="11914">
                  <c:v>40971.180555555562</c:v>
                </c:pt>
                <c:pt idx="11915">
                  <c:v>40971.194444444445</c:v>
                </c:pt>
                <c:pt idx="11916">
                  <c:v>40971.208333333336</c:v>
                </c:pt>
                <c:pt idx="11917">
                  <c:v>40971.222222222204</c:v>
                </c:pt>
                <c:pt idx="11918">
                  <c:v>40971.236111111088</c:v>
                </c:pt>
                <c:pt idx="11919">
                  <c:v>40971.25</c:v>
                </c:pt>
                <c:pt idx="11920">
                  <c:v>40971.263888888876</c:v>
                </c:pt>
                <c:pt idx="11921">
                  <c:v>40971.277777777774</c:v>
                </c:pt>
                <c:pt idx="11922">
                  <c:v>40971.291666666621</c:v>
                </c:pt>
                <c:pt idx="11923">
                  <c:v>40971.305555555562</c:v>
                </c:pt>
                <c:pt idx="11924">
                  <c:v>40971.319444444467</c:v>
                </c:pt>
                <c:pt idx="11925">
                  <c:v>40971.333333333336</c:v>
                </c:pt>
                <c:pt idx="11926">
                  <c:v>40971.347222222219</c:v>
                </c:pt>
                <c:pt idx="11927">
                  <c:v>40971.361111111088</c:v>
                </c:pt>
                <c:pt idx="11928">
                  <c:v>40971.375</c:v>
                </c:pt>
                <c:pt idx="11929">
                  <c:v>40971.38888888892</c:v>
                </c:pt>
                <c:pt idx="11930">
                  <c:v>40971.402777777781</c:v>
                </c:pt>
                <c:pt idx="11931">
                  <c:v>40971.416666666664</c:v>
                </c:pt>
                <c:pt idx="11932">
                  <c:v>40971.430555555562</c:v>
                </c:pt>
                <c:pt idx="11933">
                  <c:v>40971.444444444467</c:v>
                </c:pt>
                <c:pt idx="11934">
                  <c:v>40971.458333333343</c:v>
                </c:pt>
                <c:pt idx="11935">
                  <c:v>40971.472222222219</c:v>
                </c:pt>
                <c:pt idx="11936">
                  <c:v>40971.486111111109</c:v>
                </c:pt>
                <c:pt idx="11937">
                  <c:v>40971.5</c:v>
                </c:pt>
                <c:pt idx="11938">
                  <c:v>40971.513888888891</c:v>
                </c:pt>
                <c:pt idx="11939">
                  <c:v>40971.527777777774</c:v>
                </c:pt>
                <c:pt idx="11940">
                  <c:v>40971.541666666642</c:v>
                </c:pt>
                <c:pt idx="11941">
                  <c:v>40971.555555555562</c:v>
                </c:pt>
                <c:pt idx="11942">
                  <c:v>40971.569444444445</c:v>
                </c:pt>
                <c:pt idx="11943">
                  <c:v>40971.583333333336</c:v>
                </c:pt>
                <c:pt idx="11944">
                  <c:v>40971.597222222204</c:v>
                </c:pt>
                <c:pt idx="11945">
                  <c:v>40971.611111111088</c:v>
                </c:pt>
                <c:pt idx="11946">
                  <c:v>40971.624999999993</c:v>
                </c:pt>
                <c:pt idx="11947">
                  <c:v>40971.638888888891</c:v>
                </c:pt>
                <c:pt idx="11948">
                  <c:v>40971.652777777781</c:v>
                </c:pt>
                <c:pt idx="11949">
                  <c:v>40971.666666666642</c:v>
                </c:pt>
                <c:pt idx="11950">
                  <c:v>40971.680555555562</c:v>
                </c:pt>
                <c:pt idx="11951">
                  <c:v>40971.694444444445</c:v>
                </c:pt>
                <c:pt idx="11952">
                  <c:v>40971.708333333336</c:v>
                </c:pt>
                <c:pt idx="11953">
                  <c:v>40971.722222222204</c:v>
                </c:pt>
                <c:pt idx="11954">
                  <c:v>40971.736111111088</c:v>
                </c:pt>
                <c:pt idx="11955">
                  <c:v>40971.75</c:v>
                </c:pt>
                <c:pt idx="11956">
                  <c:v>40971.763888888876</c:v>
                </c:pt>
                <c:pt idx="11957">
                  <c:v>40971.777777777774</c:v>
                </c:pt>
                <c:pt idx="11958">
                  <c:v>40971.791666666621</c:v>
                </c:pt>
                <c:pt idx="11959">
                  <c:v>40971.805555555562</c:v>
                </c:pt>
                <c:pt idx="11960">
                  <c:v>40971.819444444467</c:v>
                </c:pt>
                <c:pt idx="11961">
                  <c:v>40971.833333333336</c:v>
                </c:pt>
                <c:pt idx="11962">
                  <c:v>40971.847222222219</c:v>
                </c:pt>
                <c:pt idx="11963">
                  <c:v>40971.861111111088</c:v>
                </c:pt>
                <c:pt idx="11964">
                  <c:v>40971.875</c:v>
                </c:pt>
                <c:pt idx="11965">
                  <c:v>40971.88888888892</c:v>
                </c:pt>
                <c:pt idx="11966">
                  <c:v>40971.902777777781</c:v>
                </c:pt>
                <c:pt idx="11967">
                  <c:v>40971.916666666664</c:v>
                </c:pt>
                <c:pt idx="11968">
                  <c:v>40971.930555555562</c:v>
                </c:pt>
                <c:pt idx="11969">
                  <c:v>40971.944444444467</c:v>
                </c:pt>
                <c:pt idx="11970">
                  <c:v>40971.958333333343</c:v>
                </c:pt>
                <c:pt idx="11971">
                  <c:v>40971.972222222219</c:v>
                </c:pt>
                <c:pt idx="11972">
                  <c:v>40971.986111111109</c:v>
                </c:pt>
                <c:pt idx="11973">
                  <c:v>40972</c:v>
                </c:pt>
                <c:pt idx="11974">
                  <c:v>40972.013888888891</c:v>
                </c:pt>
                <c:pt idx="11975">
                  <c:v>40972.027777777774</c:v>
                </c:pt>
                <c:pt idx="11976">
                  <c:v>40972.041666666642</c:v>
                </c:pt>
                <c:pt idx="11977">
                  <c:v>40972.055555555562</c:v>
                </c:pt>
                <c:pt idx="11978">
                  <c:v>40972.069444444445</c:v>
                </c:pt>
                <c:pt idx="11979">
                  <c:v>40972.083333333336</c:v>
                </c:pt>
                <c:pt idx="11980">
                  <c:v>40972.097222222204</c:v>
                </c:pt>
                <c:pt idx="11981">
                  <c:v>40972.111111111088</c:v>
                </c:pt>
                <c:pt idx="11982">
                  <c:v>40972.124999999993</c:v>
                </c:pt>
                <c:pt idx="11983">
                  <c:v>40972.138888888891</c:v>
                </c:pt>
                <c:pt idx="11984">
                  <c:v>40972.152777777781</c:v>
                </c:pt>
                <c:pt idx="11985">
                  <c:v>40972.166666666642</c:v>
                </c:pt>
                <c:pt idx="11986">
                  <c:v>40972.180555555562</c:v>
                </c:pt>
                <c:pt idx="11987">
                  <c:v>40972.194444444445</c:v>
                </c:pt>
                <c:pt idx="11988">
                  <c:v>40972.208333333336</c:v>
                </c:pt>
                <c:pt idx="11989">
                  <c:v>40972.222222222204</c:v>
                </c:pt>
                <c:pt idx="11990">
                  <c:v>40972.236111111088</c:v>
                </c:pt>
                <c:pt idx="11991">
                  <c:v>40972.25</c:v>
                </c:pt>
                <c:pt idx="11992">
                  <c:v>40972.263888888876</c:v>
                </c:pt>
                <c:pt idx="11993">
                  <c:v>40972.277777777774</c:v>
                </c:pt>
                <c:pt idx="11994">
                  <c:v>40972.291666666621</c:v>
                </c:pt>
                <c:pt idx="11995">
                  <c:v>40972.305555555562</c:v>
                </c:pt>
                <c:pt idx="11996">
                  <c:v>40972.319444444467</c:v>
                </c:pt>
                <c:pt idx="11997">
                  <c:v>40972.333333333336</c:v>
                </c:pt>
                <c:pt idx="11998">
                  <c:v>40972.347222222219</c:v>
                </c:pt>
                <c:pt idx="11999">
                  <c:v>40972.361111111088</c:v>
                </c:pt>
                <c:pt idx="12000">
                  <c:v>40972.375</c:v>
                </c:pt>
                <c:pt idx="12001">
                  <c:v>40972.38888888892</c:v>
                </c:pt>
                <c:pt idx="12002">
                  <c:v>40972.402777777781</c:v>
                </c:pt>
                <c:pt idx="12003">
                  <c:v>40972.416666666664</c:v>
                </c:pt>
                <c:pt idx="12004">
                  <c:v>40972.430555555562</c:v>
                </c:pt>
                <c:pt idx="12005">
                  <c:v>40972.444444444467</c:v>
                </c:pt>
                <c:pt idx="12006">
                  <c:v>40972.458333333343</c:v>
                </c:pt>
                <c:pt idx="12007">
                  <c:v>40972.472222222219</c:v>
                </c:pt>
                <c:pt idx="12008">
                  <c:v>40972.486111111109</c:v>
                </c:pt>
                <c:pt idx="12009">
                  <c:v>40972.5</c:v>
                </c:pt>
                <c:pt idx="12010">
                  <c:v>40972.513888888891</c:v>
                </c:pt>
                <c:pt idx="12011">
                  <c:v>40972.527777777774</c:v>
                </c:pt>
                <c:pt idx="12012">
                  <c:v>40972.541666666642</c:v>
                </c:pt>
                <c:pt idx="12013">
                  <c:v>40972.555555555562</c:v>
                </c:pt>
                <c:pt idx="12014">
                  <c:v>40972.569444444445</c:v>
                </c:pt>
                <c:pt idx="12015">
                  <c:v>40972.583333333336</c:v>
                </c:pt>
                <c:pt idx="12016">
                  <c:v>40972.597222222204</c:v>
                </c:pt>
                <c:pt idx="12017">
                  <c:v>40972.611111111088</c:v>
                </c:pt>
                <c:pt idx="12018">
                  <c:v>40972.624999999993</c:v>
                </c:pt>
                <c:pt idx="12019">
                  <c:v>40972.638888888891</c:v>
                </c:pt>
                <c:pt idx="12020">
                  <c:v>40972.652777777781</c:v>
                </c:pt>
                <c:pt idx="12021">
                  <c:v>40972.666666666642</c:v>
                </c:pt>
                <c:pt idx="12022">
                  <c:v>40972.680555555562</c:v>
                </c:pt>
                <c:pt idx="12023">
                  <c:v>40972.694444444445</c:v>
                </c:pt>
                <c:pt idx="12024">
                  <c:v>40972.708333333336</c:v>
                </c:pt>
                <c:pt idx="12025">
                  <c:v>40972.722222222204</c:v>
                </c:pt>
                <c:pt idx="12026">
                  <c:v>40972.736111111088</c:v>
                </c:pt>
                <c:pt idx="12027">
                  <c:v>40972.75</c:v>
                </c:pt>
                <c:pt idx="12028">
                  <c:v>40972.763888888876</c:v>
                </c:pt>
                <c:pt idx="12029">
                  <c:v>40972.777777777774</c:v>
                </c:pt>
                <c:pt idx="12030">
                  <c:v>40972.791666666621</c:v>
                </c:pt>
                <c:pt idx="12031">
                  <c:v>40972.805555555562</c:v>
                </c:pt>
                <c:pt idx="12032">
                  <c:v>40972.819444444467</c:v>
                </c:pt>
                <c:pt idx="12033">
                  <c:v>40972.833333333336</c:v>
                </c:pt>
                <c:pt idx="12034">
                  <c:v>40972.847222222219</c:v>
                </c:pt>
                <c:pt idx="12035">
                  <c:v>40972.861111111088</c:v>
                </c:pt>
                <c:pt idx="12036">
                  <c:v>40972.875</c:v>
                </c:pt>
                <c:pt idx="12037">
                  <c:v>40972.88888888892</c:v>
                </c:pt>
                <c:pt idx="12038">
                  <c:v>40972.902777777781</c:v>
                </c:pt>
                <c:pt idx="12039">
                  <c:v>40972.916666666664</c:v>
                </c:pt>
                <c:pt idx="12040">
                  <c:v>40972.930555555562</c:v>
                </c:pt>
                <c:pt idx="12041">
                  <c:v>40972.944444444467</c:v>
                </c:pt>
                <c:pt idx="12042">
                  <c:v>40972.958333333343</c:v>
                </c:pt>
                <c:pt idx="12043">
                  <c:v>40972.972222222219</c:v>
                </c:pt>
                <c:pt idx="12044">
                  <c:v>40972.986111111109</c:v>
                </c:pt>
                <c:pt idx="12045">
                  <c:v>40973</c:v>
                </c:pt>
                <c:pt idx="12046">
                  <c:v>40973.013888888891</c:v>
                </c:pt>
                <c:pt idx="12047">
                  <c:v>40973.027777777774</c:v>
                </c:pt>
                <c:pt idx="12048">
                  <c:v>40973.041666666642</c:v>
                </c:pt>
                <c:pt idx="12049">
                  <c:v>40973.055555555562</c:v>
                </c:pt>
                <c:pt idx="12050">
                  <c:v>40973.069444444445</c:v>
                </c:pt>
                <c:pt idx="12051">
                  <c:v>40973.083333333336</c:v>
                </c:pt>
                <c:pt idx="12052">
                  <c:v>40973.097222222204</c:v>
                </c:pt>
                <c:pt idx="12053">
                  <c:v>40973.111111111088</c:v>
                </c:pt>
                <c:pt idx="12054">
                  <c:v>40973.124999999993</c:v>
                </c:pt>
                <c:pt idx="12055">
                  <c:v>40973.138888888891</c:v>
                </c:pt>
                <c:pt idx="12056">
                  <c:v>40973.152777777781</c:v>
                </c:pt>
                <c:pt idx="12057">
                  <c:v>40973.166666666642</c:v>
                </c:pt>
                <c:pt idx="12058">
                  <c:v>40973.180555555562</c:v>
                </c:pt>
                <c:pt idx="12059">
                  <c:v>40973.194444444445</c:v>
                </c:pt>
                <c:pt idx="12060">
                  <c:v>40973.208333333336</c:v>
                </c:pt>
                <c:pt idx="12061">
                  <c:v>40973.222222222204</c:v>
                </c:pt>
                <c:pt idx="12062">
                  <c:v>40973.236111111088</c:v>
                </c:pt>
                <c:pt idx="12063">
                  <c:v>40973.25</c:v>
                </c:pt>
                <c:pt idx="12064">
                  <c:v>40973.263888888876</c:v>
                </c:pt>
                <c:pt idx="12065">
                  <c:v>40973.277777777774</c:v>
                </c:pt>
                <c:pt idx="12066">
                  <c:v>40973.291666666621</c:v>
                </c:pt>
                <c:pt idx="12067">
                  <c:v>40973.305555555562</c:v>
                </c:pt>
                <c:pt idx="12068">
                  <c:v>40973.319444444467</c:v>
                </c:pt>
                <c:pt idx="12069">
                  <c:v>40973.333333333336</c:v>
                </c:pt>
                <c:pt idx="12070">
                  <c:v>40973.347222222219</c:v>
                </c:pt>
                <c:pt idx="12071">
                  <c:v>40973.361111111088</c:v>
                </c:pt>
                <c:pt idx="12072">
                  <c:v>40973.375</c:v>
                </c:pt>
                <c:pt idx="12073">
                  <c:v>40973.38888888892</c:v>
                </c:pt>
                <c:pt idx="12074">
                  <c:v>40973.402777777781</c:v>
                </c:pt>
                <c:pt idx="12075">
                  <c:v>40973.416666666664</c:v>
                </c:pt>
                <c:pt idx="12076">
                  <c:v>40973.430555555562</c:v>
                </c:pt>
                <c:pt idx="12077">
                  <c:v>40973.444444444467</c:v>
                </c:pt>
                <c:pt idx="12078">
                  <c:v>40973.458333333343</c:v>
                </c:pt>
                <c:pt idx="12079">
                  <c:v>40973.472222222219</c:v>
                </c:pt>
                <c:pt idx="12080">
                  <c:v>40973.486111111109</c:v>
                </c:pt>
                <c:pt idx="12081">
                  <c:v>40973.5</c:v>
                </c:pt>
                <c:pt idx="12082">
                  <c:v>40973.513888888891</c:v>
                </c:pt>
                <c:pt idx="12083">
                  <c:v>40973.527777777774</c:v>
                </c:pt>
                <c:pt idx="12084">
                  <c:v>40973.541666666642</c:v>
                </c:pt>
                <c:pt idx="12085">
                  <c:v>40973.555555555562</c:v>
                </c:pt>
                <c:pt idx="12086">
                  <c:v>40973.569444444445</c:v>
                </c:pt>
                <c:pt idx="12087">
                  <c:v>40973.583333333336</c:v>
                </c:pt>
                <c:pt idx="12088">
                  <c:v>40973.597222222204</c:v>
                </c:pt>
                <c:pt idx="12089">
                  <c:v>40973.611111111088</c:v>
                </c:pt>
                <c:pt idx="12090">
                  <c:v>40973.624999999993</c:v>
                </c:pt>
                <c:pt idx="12091">
                  <c:v>40973.638888888891</c:v>
                </c:pt>
                <c:pt idx="12092">
                  <c:v>40973.652777777781</c:v>
                </c:pt>
                <c:pt idx="12093">
                  <c:v>40973.666666666642</c:v>
                </c:pt>
                <c:pt idx="12094">
                  <c:v>40973.680555555562</c:v>
                </c:pt>
                <c:pt idx="12095">
                  <c:v>40973.694444444445</c:v>
                </c:pt>
                <c:pt idx="12096">
                  <c:v>40973.708333333336</c:v>
                </c:pt>
                <c:pt idx="12097">
                  <c:v>40973.722222222204</c:v>
                </c:pt>
                <c:pt idx="12098">
                  <c:v>40973.736111111088</c:v>
                </c:pt>
                <c:pt idx="12099">
                  <c:v>40973.75</c:v>
                </c:pt>
                <c:pt idx="12100">
                  <c:v>40973.763888888876</c:v>
                </c:pt>
                <c:pt idx="12101">
                  <c:v>40973.777777777774</c:v>
                </c:pt>
                <c:pt idx="12102">
                  <c:v>40973.791666666621</c:v>
                </c:pt>
                <c:pt idx="12103">
                  <c:v>40973.805555555562</c:v>
                </c:pt>
                <c:pt idx="12104">
                  <c:v>40973.819444444467</c:v>
                </c:pt>
                <c:pt idx="12105">
                  <c:v>40973.833333333336</c:v>
                </c:pt>
                <c:pt idx="12106">
                  <c:v>40973.847222222219</c:v>
                </c:pt>
                <c:pt idx="12107">
                  <c:v>40973.861111111088</c:v>
                </c:pt>
                <c:pt idx="12108">
                  <c:v>40973.875</c:v>
                </c:pt>
                <c:pt idx="12109">
                  <c:v>40973.88888888892</c:v>
                </c:pt>
                <c:pt idx="12110">
                  <c:v>40973.902777777781</c:v>
                </c:pt>
                <c:pt idx="12111">
                  <c:v>40973.916666666664</c:v>
                </c:pt>
                <c:pt idx="12112">
                  <c:v>40973.930555555562</c:v>
                </c:pt>
                <c:pt idx="12113">
                  <c:v>40973.944444444467</c:v>
                </c:pt>
                <c:pt idx="12114">
                  <c:v>40973.958333333343</c:v>
                </c:pt>
                <c:pt idx="12115">
                  <c:v>40973.972222222219</c:v>
                </c:pt>
                <c:pt idx="12116">
                  <c:v>40973.986111111109</c:v>
                </c:pt>
                <c:pt idx="12117">
                  <c:v>40974</c:v>
                </c:pt>
                <c:pt idx="12118">
                  <c:v>40974.013888888891</c:v>
                </c:pt>
                <c:pt idx="12119">
                  <c:v>40974.027777777774</c:v>
                </c:pt>
                <c:pt idx="12120">
                  <c:v>40974.041666666642</c:v>
                </c:pt>
                <c:pt idx="12121">
                  <c:v>40974.055555555562</c:v>
                </c:pt>
                <c:pt idx="12122">
                  <c:v>40974.069444444445</c:v>
                </c:pt>
                <c:pt idx="12123">
                  <c:v>40974.083333333336</c:v>
                </c:pt>
                <c:pt idx="12124">
                  <c:v>40974.097222222204</c:v>
                </c:pt>
                <c:pt idx="12125">
                  <c:v>40974.111111111088</c:v>
                </c:pt>
                <c:pt idx="12126">
                  <c:v>40974.124999999993</c:v>
                </c:pt>
                <c:pt idx="12127">
                  <c:v>40974.138888888891</c:v>
                </c:pt>
                <c:pt idx="12128">
                  <c:v>40974.152777777781</c:v>
                </c:pt>
                <c:pt idx="12129">
                  <c:v>40974.166666666642</c:v>
                </c:pt>
                <c:pt idx="12130">
                  <c:v>40974.180555555562</c:v>
                </c:pt>
                <c:pt idx="12131">
                  <c:v>40974.194444444445</c:v>
                </c:pt>
                <c:pt idx="12132">
                  <c:v>40974.208333333336</c:v>
                </c:pt>
                <c:pt idx="12133">
                  <c:v>40974.222222222204</c:v>
                </c:pt>
                <c:pt idx="12134">
                  <c:v>40974.236111111088</c:v>
                </c:pt>
                <c:pt idx="12135">
                  <c:v>40974.25</c:v>
                </c:pt>
                <c:pt idx="12136">
                  <c:v>40974.263888888876</c:v>
                </c:pt>
                <c:pt idx="12137">
                  <c:v>40974.277777777774</c:v>
                </c:pt>
                <c:pt idx="12138">
                  <c:v>40974.291666666621</c:v>
                </c:pt>
                <c:pt idx="12139">
                  <c:v>40974.305555555562</c:v>
                </c:pt>
                <c:pt idx="12140">
                  <c:v>40974.319444444467</c:v>
                </c:pt>
                <c:pt idx="12141">
                  <c:v>40974.333333333336</c:v>
                </c:pt>
                <c:pt idx="12142">
                  <c:v>40974.347222222219</c:v>
                </c:pt>
                <c:pt idx="12143">
                  <c:v>40974.361111111088</c:v>
                </c:pt>
                <c:pt idx="12144">
                  <c:v>40974.375</c:v>
                </c:pt>
                <c:pt idx="12145">
                  <c:v>40974.38888888892</c:v>
                </c:pt>
                <c:pt idx="12146">
                  <c:v>40974.402777777781</c:v>
                </c:pt>
                <c:pt idx="12147">
                  <c:v>40974.416666666664</c:v>
                </c:pt>
                <c:pt idx="12148">
                  <c:v>40974.430555555562</c:v>
                </c:pt>
                <c:pt idx="12149">
                  <c:v>40974.444444444467</c:v>
                </c:pt>
                <c:pt idx="12150">
                  <c:v>40974.458333333343</c:v>
                </c:pt>
                <c:pt idx="12151">
                  <c:v>40974.472222222219</c:v>
                </c:pt>
                <c:pt idx="12152">
                  <c:v>40974.486111111109</c:v>
                </c:pt>
                <c:pt idx="12153">
                  <c:v>40974.5</c:v>
                </c:pt>
                <c:pt idx="12154">
                  <c:v>40974.513888888891</c:v>
                </c:pt>
                <c:pt idx="12155">
                  <c:v>40974.527777777774</c:v>
                </c:pt>
                <c:pt idx="12156">
                  <c:v>40974.541666666642</c:v>
                </c:pt>
                <c:pt idx="12157">
                  <c:v>40974.555555555562</c:v>
                </c:pt>
                <c:pt idx="12158">
                  <c:v>40974.569444444445</c:v>
                </c:pt>
                <c:pt idx="12159">
                  <c:v>40974.583333333336</c:v>
                </c:pt>
                <c:pt idx="12160">
                  <c:v>40974.597222222204</c:v>
                </c:pt>
                <c:pt idx="12161">
                  <c:v>40974.611111111088</c:v>
                </c:pt>
                <c:pt idx="12162">
                  <c:v>40974.624999999993</c:v>
                </c:pt>
                <c:pt idx="12163">
                  <c:v>40974.638888888891</c:v>
                </c:pt>
                <c:pt idx="12164">
                  <c:v>40974.652777777781</c:v>
                </c:pt>
                <c:pt idx="12165">
                  <c:v>40974.666666666642</c:v>
                </c:pt>
                <c:pt idx="12166">
                  <c:v>40974.680555555562</c:v>
                </c:pt>
                <c:pt idx="12167">
                  <c:v>40974.694444444445</c:v>
                </c:pt>
                <c:pt idx="12168">
                  <c:v>40974.708333333336</c:v>
                </c:pt>
                <c:pt idx="12169">
                  <c:v>40974.722222222204</c:v>
                </c:pt>
                <c:pt idx="12170">
                  <c:v>40974.736111111088</c:v>
                </c:pt>
                <c:pt idx="12171">
                  <c:v>40974.75</c:v>
                </c:pt>
                <c:pt idx="12172">
                  <c:v>40974.763888888876</c:v>
                </c:pt>
                <c:pt idx="12173">
                  <c:v>40974.777777777774</c:v>
                </c:pt>
                <c:pt idx="12174">
                  <c:v>40974.791666666621</c:v>
                </c:pt>
                <c:pt idx="12175">
                  <c:v>40974.805555555562</c:v>
                </c:pt>
                <c:pt idx="12176">
                  <c:v>40974.819444444467</c:v>
                </c:pt>
                <c:pt idx="12177">
                  <c:v>40974.833333333336</c:v>
                </c:pt>
                <c:pt idx="12178">
                  <c:v>40974.847222222219</c:v>
                </c:pt>
                <c:pt idx="12179">
                  <c:v>40974.861111111088</c:v>
                </c:pt>
                <c:pt idx="12180">
                  <c:v>40974.875</c:v>
                </c:pt>
                <c:pt idx="12181">
                  <c:v>40974.88888888892</c:v>
                </c:pt>
                <c:pt idx="12182">
                  <c:v>40974.902777777781</c:v>
                </c:pt>
                <c:pt idx="12183">
                  <c:v>40974.916666666664</c:v>
                </c:pt>
                <c:pt idx="12184">
                  <c:v>40974.930555555562</c:v>
                </c:pt>
                <c:pt idx="12185">
                  <c:v>40974.944444444467</c:v>
                </c:pt>
                <c:pt idx="12186">
                  <c:v>40974.958333333343</c:v>
                </c:pt>
                <c:pt idx="12187">
                  <c:v>40974.972222222219</c:v>
                </c:pt>
                <c:pt idx="12188">
                  <c:v>40974.986111111109</c:v>
                </c:pt>
                <c:pt idx="12189">
                  <c:v>40975</c:v>
                </c:pt>
                <c:pt idx="12190">
                  <c:v>40975.013888888891</c:v>
                </c:pt>
                <c:pt idx="12191">
                  <c:v>40975.027777777774</c:v>
                </c:pt>
                <c:pt idx="12192">
                  <c:v>40975.041666666642</c:v>
                </c:pt>
                <c:pt idx="12193">
                  <c:v>40975.055555555562</c:v>
                </c:pt>
                <c:pt idx="12194">
                  <c:v>40975.069444444445</c:v>
                </c:pt>
                <c:pt idx="12195">
                  <c:v>40975.083333333336</c:v>
                </c:pt>
                <c:pt idx="12196">
                  <c:v>40975.097222222204</c:v>
                </c:pt>
                <c:pt idx="12197">
                  <c:v>40975.111111111088</c:v>
                </c:pt>
                <c:pt idx="12198">
                  <c:v>40975.124999999993</c:v>
                </c:pt>
                <c:pt idx="12199">
                  <c:v>40975.138888888891</c:v>
                </c:pt>
                <c:pt idx="12200">
                  <c:v>40975.152777777781</c:v>
                </c:pt>
                <c:pt idx="12201">
                  <c:v>40975.166666666642</c:v>
                </c:pt>
                <c:pt idx="12202">
                  <c:v>40975.180555555562</c:v>
                </c:pt>
                <c:pt idx="12203">
                  <c:v>40975.194444444445</c:v>
                </c:pt>
                <c:pt idx="12204">
                  <c:v>40975.208333333336</c:v>
                </c:pt>
                <c:pt idx="12205">
                  <c:v>40975.222222222204</c:v>
                </c:pt>
                <c:pt idx="12206">
                  <c:v>40975.236111111088</c:v>
                </c:pt>
                <c:pt idx="12207">
                  <c:v>40975.25</c:v>
                </c:pt>
                <c:pt idx="12208">
                  <c:v>40975.263888888876</c:v>
                </c:pt>
                <c:pt idx="12209">
                  <c:v>40975.277777777774</c:v>
                </c:pt>
                <c:pt idx="12210">
                  <c:v>40975.291666666621</c:v>
                </c:pt>
                <c:pt idx="12211">
                  <c:v>40975.305555555562</c:v>
                </c:pt>
                <c:pt idx="12212">
                  <c:v>40975.319444444467</c:v>
                </c:pt>
                <c:pt idx="12213">
                  <c:v>40975.333333333336</c:v>
                </c:pt>
                <c:pt idx="12214">
                  <c:v>40975.347222222219</c:v>
                </c:pt>
                <c:pt idx="12215">
                  <c:v>40975.361111111088</c:v>
                </c:pt>
                <c:pt idx="12216">
                  <c:v>40975.375</c:v>
                </c:pt>
                <c:pt idx="12217">
                  <c:v>40975.38888888892</c:v>
                </c:pt>
                <c:pt idx="12218">
                  <c:v>40975.402777777781</c:v>
                </c:pt>
                <c:pt idx="12219">
                  <c:v>40975.416666666664</c:v>
                </c:pt>
                <c:pt idx="12220">
                  <c:v>40975.430555555562</c:v>
                </c:pt>
                <c:pt idx="12221">
                  <c:v>40975.444444444467</c:v>
                </c:pt>
                <c:pt idx="12222">
                  <c:v>40975.458333333343</c:v>
                </c:pt>
                <c:pt idx="12223">
                  <c:v>40975.472222222219</c:v>
                </c:pt>
                <c:pt idx="12224">
                  <c:v>40975.486111111109</c:v>
                </c:pt>
                <c:pt idx="12225">
                  <c:v>40975.5</c:v>
                </c:pt>
                <c:pt idx="12226">
                  <c:v>40975.513888888891</c:v>
                </c:pt>
                <c:pt idx="12227">
                  <c:v>40975.527777777774</c:v>
                </c:pt>
                <c:pt idx="12228">
                  <c:v>40975.541666666642</c:v>
                </c:pt>
                <c:pt idx="12229">
                  <c:v>40975.555555555562</c:v>
                </c:pt>
                <c:pt idx="12230">
                  <c:v>40975.569444444445</c:v>
                </c:pt>
                <c:pt idx="12231">
                  <c:v>40975.583333333336</c:v>
                </c:pt>
                <c:pt idx="12232">
                  <c:v>40975.597222222204</c:v>
                </c:pt>
                <c:pt idx="12233">
                  <c:v>40975.611111111088</c:v>
                </c:pt>
                <c:pt idx="12234">
                  <c:v>40975.624999999993</c:v>
                </c:pt>
                <c:pt idx="12235">
                  <c:v>40975.638888888891</c:v>
                </c:pt>
                <c:pt idx="12236">
                  <c:v>40975.652777777781</c:v>
                </c:pt>
                <c:pt idx="12237">
                  <c:v>40975.666666666642</c:v>
                </c:pt>
                <c:pt idx="12238">
                  <c:v>40975.680555555562</c:v>
                </c:pt>
                <c:pt idx="12239">
                  <c:v>40975.694444444445</c:v>
                </c:pt>
                <c:pt idx="12240">
                  <c:v>40975.708333333336</c:v>
                </c:pt>
                <c:pt idx="12241">
                  <c:v>40975.722222222204</c:v>
                </c:pt>
                <c:pt idx="12242">
                  <c:v>40975.736111111088</c:v>
                </c:pt>
                <c:pt idx="12243">
                  <c:v>40975.75</c:v>
                </c:pt>
                <c:pt idx="12244">
                  <c:v>40975.763888888876</c:v>
                </c:pt>
                <c:pt idx="12245">
                  <c:v>40975.777777777774</c:v>
                </c:pt>
                <c:pt idx="12246">
                  <c:v>40975.791666666621</c:v>
                </c:pt>
                <c:pt idx="12247">
                  <c:v>40975.805555555562</c:v>
                </c:pt>
                <c:pt idx="12248">
                  <c:v>40975.819444444467</c:v>
                </c:pt>
                <c:pt idx="12249">
                  <c:v>40975.833333333336</c:v>
                </c:pt>
                <c:pt idx="12250">
                  <c:v>40975.847222222219</c:v>
                </c:pt>
                <c:pt idx="12251">
                  <c:v>40975.861111111088</c:v>
                </c:pt>
                <c:pt idx="12252">
                  <c:v>40975.875</c:v>
                </c:pt>
                <c:pt idx="12253">
                  <c:v>40975.88888888892</c:v>
                </c:pt>
                <c:pt idx="12254">
                  <c:v>40975.902777777781</c:v>
                </c:pt>
                <c:pt idx="12255">
                  <c:v>40975.916666666664</c:v>
                </c:pt>
                <c:pt idx="12256">
                  <c:v>40975.930555555562</c:v>
                </c:pt>
                <c:pt idx="12257">
                  <c:v>40975.944444444467</c:v>
                </c:pt>
                <c:pt idx="12258">
                  <c:v>40975.958333333343</c:v>
                </c:pt>
                <c:pt idx="12259">
                  <c:v>40975.972222222219</c:v>
                </c:pt>
                <c:pt idx="12260">
                  <c:v>40975.986111111109</c:v>
                </c:pt>
                <c:pt idx="12261">
                  <c:v>40976</c:v>
                </c:pt>
                <c:pt idx="12262">
                  <c:v>40976.013888888891</c:v>
                </c:pt>
                <c:pt idx="12263">
                  <c:v>40976.027777777774</c:v>
                </c:pt>
                <c:pt idx="12264">
                  <c:v>40976.041666666642</c:v>
                </c:pt>
                <c:pt idx="12265">
                  <c:v>40976.055555555562</c:v>
                </c:pt>
                <c:pt idx="12266">
                  <c:v>40976.069444444445</c:v>
                </c:pt>
                <c:pt idx="12267">
                  <c:v>40976.083333333336</c:v>
                </c:pt>
                <c:pt idx="12268">
                  <c:v>40976.097222222204</c:v>
                </c:pt>
                <c:pt idx="12269">
                  <c:v>40976.111111111088</c:v>
                </c:pt>
                <c:pt idx="12270">
                  <c:v>40976.124999999993</c:v>
                </c:pt>
                <c:pt idx="12271">
                  <c:v>40976.138888888891</c:v>
                </c:pt>
                <c:pt idx="12272">
                  <c:v>40976.152777777781</c:v>
                </c:pt>
                <c:pt idx="12273">
                  <c:v>40976.166666666642</c:v>
                </c:pt>
                <c:pt idx="12274">
                  <c:v>40976.180555555562</c:v>
                </c:pt>
                <c:pt idx="12275">
                  <c:v>40976.194444444445</c:v>
                </c:pt>
                <c:pt idx="12276">
                  <c:v>40976.208333333336</c:v>
                </c:pt>
                <c:pt idx="12277">
                  <c:v>40976.222222222204</c:v>
                </c:pt>
                <c:pt idx="12278">
                  <c:v>40976.236111111088</c:v>
                </c:pt>
                <c:pt idx="12279">
                  <c:v>40976.25</c:v>
                </c:pt>
                <c:pt idx="12280">
                  <c:v>40976.263888888876</c:v>
                </c:pt>
                <c:pt idx="12281">
                  <c:v>40976.277777777774</c:v>
                </c:pt>
                <c:pt idx="12282">
                  <c:v>40976.291666666621</c:v>
                </c:pt>
                <c:pt idx="12283">
                  <c:v>40976.305555555562</c:v>
                </c:pt>
                <c:pt idx="12284">
                  <c:v>40976.319444444467</c:v>
                </c:pt>
                <c:pt idx="12285">
                  <c:v>40976.333333333336</c:v>
                </c:pt>
                <c:pt idx="12286">
                  <c:v>40976.347222222219</c:v>
                </c:pt>
                <c:pt idx="12287">
                  <c:v>40976.361111111088</c:v>
                </c:pt>
                <c:pt idx="12288">
                  <c:v>40976.375</c:v>
                </c:pt>
                <c:pt idx="12289">
                  <c:v>40976.38888888892</c:v>
                </c:pt>
                <c:pt idx="12290">
                  <c:v>40976.402777777781</c:v>
                </c:pt>
                <c:pt idx="12291">
                  <c:v>40976.416666666664</c:v>
                </c:pt>
                <c:pt idx="12292">
                  <c:v>40976.430555555562</c:v>
                </c:pt>
                <c:pt idx="12293">
                  <c:v>40976.444444444467</c:v>
                </c:pt>
                <c:pt idx="12294">
                  <c:v>40976.458333333343</c:v>
                </c:pt>
                <c:pt idx="12295">
                  <c:v>40976.472222222219</c:v>
                </c:pt>
                <c:pt idx="12296">
                  <c:v>40976.486111111109</c:v>
                </c:pt>
                <c:pt idx="12297">
                  <c:v>40976.5</c:v>
                </c:pt>
                <c:pt idx="12298">
                  <c:v>40976.513888888891</c:v>
                </c:pt>
                <c:pt idx="12299">
                  <c:v>40976.527777777774</c:v>
                </c:pt>
                <c:pt idx="12300">
                  <c:v>40976.541666666642</c:v>
                </c:pt>
                <c:pt idx="12301">
                  <c:v>40976.555555555562</c:v>
                </c:pt>
                <c:pt idx="12302">
                  <c:v>40976.569444444445</c:v>
                </c:pt>
                <c:pt idx="12303">
                  <c:v>40976.583333333336</c:v>
                </c:pt>
                <c:pt idx="12304">
                  <c:v>40976.597222222204</c:v>
                </c:pt>
                <c:pt idx="12305">
                  <c:v>40976.611111111088</c:v>
                </c:pt>
                <c:pt idx="12306">
                  <c:v>40976.624999999993</c:v>
                </c:pt>
                <c:pt idx="12307">
                  <c:v>40976.638888888891</c:v>
                </c:pt>
                <c:pt idx="12308">
                  <c:v>40976.652777777781</c:v>
                </c:pt>
                <c:pt idx="12309">
                  <c:v>40976.666666666642</c:v>
                </c:pt>
                <c:pt idx="12310">
                  <c:v>40976.680555555562</c:v>
                </c:pt>
                <c:pt idx="12311">
                  <c:v>40976.694444444445</c:v>
                </c:pt>
                <c:pt idx="12312">
                  <c:v>40976.708333333336</c:v>
                </c:pt>
                <c:pt idx="12313">
                  <c:v>40976.722222222204</c:v>
                </c:pt>
                <c:pt idx="12314">
                  <c:v>40976.736111111088</c:v>
                </c:pt>
                <c:pt idx="12315">
                  <c:v>40976.75</c:v>
                </c:pt>
                <c:pt idx="12316">
                  <c:v>40976.763888888876</c:v>
                </c:pt>
                <c:pt idx="12317">
                  <c:v>40976.777777777774</c:v>
                </c:pt>
                <c:pt idx="12318">
                  <c:v>40976.791666666621</c:v>
                </c:pt>
                <c:pt idx="12319">
                  <c:v>40976.805555555562</c:v>
                </c:pt>
                <c:pt idx="12320">
                  <c:v>40976.819444444467</c:v>
                </c:pt>
                <c:pt idx="12321">
                  <c:v>40976.833333333336</c:v>
                </c:pt>
                <c:pt idx="12322">
                  <c:v>40976.847222222219</c:v>
                </c:pt>
                <c:pt idx="12323">
                  <c:v>40976.861111111088</c:v>
                </c:pt>
                <c:pt idx="12324">
                  <c:v>40976.875</c:v>
                </c:pt>
                <c:pt idx="12325">
                  <c:v>40976.88888888892</c:v>
                </c:pt>
                <c:pt idx="12326">
                  <c:v>40976.902777777781</c:v>
                </c:pt>
                <c:pt idx="12327">
                  <c:v>40976.916666666664</c:v>
                </c:pt>
                <c:pt idx="12328">
                  <c:v>40976.930555555562</c:v>
                </c:pt>
                <c:pt idx="12329">
                  <c:v>40976.944444444467</c:v>
                </c:pt>
                <c:pt idx="12330">
                  <c:v>40976.958333333343</c:v>
                </c:pt>
                <c:pt idx="12331">
                  <c:v>40976.972222222219</c:v>
                </c:pt>
                <c:pt idx="12332">
                  <c:v>40976.986111111109</c:v>
                </c:pt>
                <c:pt idx="12333">
                  <c:v>40977</c:v>
                </c:pt>
                <c:pt idx="12334">
                  <c:v>40977.013888888891</c:v>
                </c:pt>
                <c:pt idx="12335">
                  <c:v>40977.027777777774</c:v>
                </c:pt>
                <c:pt idx="12336">
                  <c:v>40977.041666666642</c:v>
                </c:pt>
                <c:pt idx="12337">
                  <c:v>40977.055555555562</c:v>
                </c:pt>
                <c:pt idx="12338">
                  <c:v>40977.069444444445</c:v>
                </c:pt>
                <c:pt idx="12339">
                  <c:v>40977.083333333336</c:v>
                </c:pt>
                <c:pt idx="12340">
                  <c:v>40977.097222222204</c:v>
                </c:pt>
                <c:pt idx="12341">
                  <c:v>40977.111111111088</c:v>
                </c:pt>
                <c:pt idx="12342">
                  <c:v>40977.124999999993</c:v>
                </c:pt>
                <c:pt idx="12343">
                  <c:v>40977.138888888891</c:v>
                </c:pt>
                <c:pt idx="12344">
                  <c:v>40977.152777777781</c:v>
                </c:pt>
                <c:pt idx="12345">
                  <c:v>40977.166666666642</c:v>
                </c:pt>
                <c:pt idx="12346">
                  <c:v>40977.180555555562</c:v>
                </c:pt>
                <c:pt idx="12347">
                  <c:v>40977.194444444445</c:v>
                </c:pt>
                <c:pt idx="12348">
                  <c:v>40977.208333333336</c:v>
                </c:pt>
                <c:pt idx="12349">
                  <c:v>40977.222222222204</c:v>
                </c:pt>
                <c:pt idx="12350">
                  <c:v>40977.236111111088</c:v>
                </c:pt>
                <c:pt idx="12351">
                  <c:v>40977.25</c:v>
                </c:pt>
                <c:pt idx="12352">
                  <c:v>40977.263888888876</c:v>
                </c:pt>
                <c:pt idx="12353">
                  <c:v>40977.277777777774</c:v>
                </c:pt>
                <c:pt idx="12354">
                  <c:v>40977.291666666621</c:v>
                </c:pt>
                <c:pt idx="12355">
                  <c:v>40977.305555555562</c:v>
                </c:pt>
                <c:pt idx="12356">
                  <c:v>40977.319444444467</c:v>
                </c:pt>
                <c:pt idx="12357">
                  <c:v>40977.333333333336</c:v>
                </c:pt>
                <c:pt idx="12358">
                  <c:v>40977.347222222219</c:v>
                </c:pt>
                <c:pt idx="12359">
                  <c:v>40977.361111111088</c:v>
                </c:pt>
                <c:pt idx="12360">
                  <c:v>40977.375</c:v>
                </c:pt>
                <c:pt idx="12361">
                  <c:v>40977.38888888892</c:v>
                </c:pt>
                <c:pt idx="12362">
                  <c:v>40977.402777777781</c:v>
                </c:pt>
                <c:pt idx="12363">
                  <c:v>40977.416666666664</c:v>
                </c:pt>
                <c:pt idx="12364">
                  <c:v>40977.430555555562</c:v>
                </c:pt>
                <c:pt idx="12365">
                  <c:v>40977.444444444467</c:v>
                </c:pt>
                <c:pt idx="12366">
                  <c:v>40977.458333333343</c:v>
                </c:pt>
                <c:pt idx="12367">
                  <c:v>40977.472222222219</c:v>
                </c:pt>
                <c:pt idx="12368">
                  <c:v>40977.486111111109</c:v>
                </c:pt>
                <c:pt idx="12369">
                  <c:v>40977.5</c:v>
                </c:pt>
                <c:pt idx="12370">
                  <c:v>40977.513888888891</c:v>
                </c:pt>
                <c:pt idx="12371">
                  <c:v>40977.527777777774</c:v>
                </c:pt>
                <c:pt idx="12372">
                  <c:v>40977.541666666642</c:v>
                </c:pt>
                <c:pt idx="12373">
                  <c:v>40977.555555555562</c:v>
                </c:pt>
                <c:pt idx="12374">
                  <c:v>40977.569444444445</c:v>
                </c:pt>
                <c:pt idx="12375">
                  <c:v>40977.583333333336</c:v>
                </c:pt>
                <c:pt idx="12376">
                  <c:v>40977.597222222204</c:v>
                </c:pt>
                <c:pt idx="12377">
                  <c:v>40977.611111111088</c:v>
                </c:pt>
                <c:pt idx="12378">
                  <c:v>40977.624999999993</c:v>
                </c:pt>
                <c:pt idx="12379">
                  <c:v>40977.638888888891</c:v>
                </c:pt>
                <c:pt idx="12380">
                  <c:v>40977.652777777781</c:v>
                </c:pt>
                <c:pt idx="12381">
                  <c:v>40977.666666666642</c:v>
                </c:pt>
                <c:pt idx="12382">
                  <c:v>40977.680555555562</c:v>
                </c:pt>
                <c:pt idx="12383">
                  <c:v>40977.694444444445</c:v>
                </c:pt>
                <c:pt idx="12384">
                  <c:v>40977.708333333336</c:v>
                </c:pt>
                <c:pt idx="12385">
                  <c:v>40977.722222222204</c:v>
                </c:pt>
                <c:pt idx="12386">
                  <c:v>40977.736111111088</c:v>
                </c:pt>
                <c:pt idx="12387">
                  <c:v>40977.75</c:v>
                </c:pt>
                <c:pt idx="12388">
                  <c:v>40977.763888888876</c:v>
                </c:pt>
                <c:pt idx="12389">
                  <c:v>40977.777777777774</c:v>
                </c:pt>
                <c:pt idx="12390">
                  <c:v>40977.791666666621</c:v>
                </c:pt>
                <c:pt idx="12391">
                  <c:v>40977.805555555562</c:v>
                </c:pt>
                <c:pt idx="12392">
                  <c:v>40977.819444444467</c:v>
                </c:pt>
                <c:pt idx="12393">
                  <c:v>40977.833333333336</c:v>
                </c:pt>
                <c:pt idx="12394">
                  <c:v>40977.847222222219</c:v>
                </c:pt>
                <c:pt idx="12395">
                  <c:v>40977.861111111088</c:v>
                </c:pt>
                <c:pt idx="12396">
                  <c:v>40977.875</c:v>
                </c:pt>
                <c:pt idx="12397">
                  <c:v>40977.88888888892</c:v>
                </c:pt>
                <c:pt idx="12398">
                  <c:v>40977.902777777781</c:v>
                </c:pt>
                <c:pt idx="12399">
                  <c:v>40977.916666666664</c:v>
                </c:pt>
                <c:pt idx="12400">
                  <c:v>40977.930555555562</c:v>
                </c:pt>
                <c:pt idx="12401">
                  <c:v>40977.944444444467</c:v>
                </c:pt>
                <c:pt idx="12402">
                  <c:v>40977.958333333343</c:v>
                </c:pt>
                <c:pt idx="12403">
                  <c:v>40977.972222222219</c:v>
                </c:pt>
                <c:pt idx="12404">
                  <c:v>40977.986111111109</c:v>
                </c:pt>
                <c:pt idx="12405">
                  <c:v>40978</c:v>
                </c:pt>
                <c:pt idx="12406">
                  <c:v>40978.013888888891</c:v>
                </c:pt>
                <c:pt idx="12407">
                  <c:v>40978.027777777774</c:v>
                </c:pt>
                <c:pt idx="12408">
                  <c:v>40978.041666666642</c:v>
                </c:pt>
                <c:pt idx="12409">
                  <c:v>40978.055555555562</c:v>
                </c:pt>
                <c:pt idx="12410">
                  <c:v>40978.069444444445</c:v>
                </c:pt>
                <c:pt idx="12411">
                  <c:v>40978.083333333336</c:v>
                </c:pt>
                <c:pt idx="12412">
                  <c:v>40978.097222222204</c:v>
                </c:pt>
                <c:pt idx="12413">
                  <c:v>40978.111111111088</c:v>
                </c:pt>
                <c:pt idx="12414">
                  <c:v>40978.124999999993</c:v>
                </c:pt>
                <c:pt idx="12415">
                  <c:v>40978.138888888891</c:v>
                </c:pt>
                <c:pt idx="12416">
                  <c:v>40978.152777777781</c:v>
                </c:pt>
                <c:pt idx="12417">
                  <c:v>40978.166666666642</c:v>
                </c:pt>
                <c:pt idx="12418">
                  <c:v>40978.180555555562</c:v>
                </c:pt>
                <c:pt idx="12419">
                  <c:v>40978.194444444445</c:v>
                </c:pt>
                <c:pt idx="12420">
                  <c:v>40978.208333333336</c:v>
                </c:pt>
                <c:pt idx="12421">
                  <c:v>40978.222222222204</c:v>
                </c:pt>
                <c:pt idx="12422">
                  <c:v>40978.236111111088</c:v>
                </c:pt>
                <c:pt idx="12423">
                  <c:v>40978.25</c:v>
                </c:pt>
                <c:pt idx="12424">
                  <c:v>40978.263888888876</c:v>
                </c:pt>
                <c:pt idx="12425">
                  <c:v>40978.277777777774</c:v>
                </c:pt>
                <c:pt idx="12426">
                  <c:v>40978.291666666621</c:v>
                </c:pt>
                <c:pt idx="12427">
                  <c:v>40978.305555555562</c:v>
                </c:pt>
                <c:pt idx="12428">
                  <c:v>40978.319444444467</c:v>
                </c:pt>
                <c:pt idx="12429">
                  <c:v>40978.333333333336</c:v>
                </c:pt>
                <c:pt idx="12430">
                  <c:v>40978.347222222219</c:v>
                </c:pt>
                <c:pt idx="12431">
                  <c:v>40978.361111111088</c:v>
                </c:pt>
                <c:pt idx="12432">
                  <c:v>40978.375</c:v>
                </c:pt>
                <c:pt idx="12433">
                  <c:v>40978.38888888892</c:v>
                </c:pt>
                <c:pt idx="12434">
                  <c:v>40978.402777777781</c:v>
                </c:pt>
                <c:pt idx="12435">
                  <c:v>40978.416666666664</c:v>
                </c:pt>
                <c:pt idx="12436">
                  <c:v>40978.430555555562</c:v>
                </c:pt>
                <c:pt idx="12437">
                  <c:v>40978.444444444467</c:v>
                </c:pt>
                <c:pt idx="12438">
                  <c:v>40978.458333333343</c:v>
                </c:pt>
                <c:pt idx="12439">
                  <c:v>40978.472222222219</c:v>
                </c:pt>
                <c:pt idx="12440">
                  <c:v>40978.486111111109</c:v>
                </c:pt>
                <c:pt idx="12441">
                  <c:v>40978.5</c:v>
                </c:pt>
                <c:pt idx="12442">
                  <c:v>40978.513888888891</c:v>
                </c:pt>
                <c:pt idx="12443">
                  <c:v>40978.527777777774</c:v>
                </c:pt>
                <c:pt idx="12444">
                  <c:v>40978.541666666642</c:v>
                </c:pt>
                <c:pt idx="12445">
                  <c:v>40978.555555555562</c:v>
                </c:pt>
                <c:pt idx="12446">
                  <c:v>40978.569444444445</c:v>
                </c:pt>
                <c:pt idx="12447">
                  <c:v>40978.583333333336</c:v>
                </c:pt>
                <c:pt idx="12448">
                  <c:v>40978.597222222204</c:v>
                </c:pt>
                <c:pt idx="12449">
                  <c:v>40978.611111111088</c:v>
                </c:pt>
                <c:pt idx="12450">
                  <c:v>40978.624999999993</c:v>
                </c:pt>
                <c:pt idx="12451">
                  <c:v>40978.638888888891</c:v>
                </c:pt>
                <c:pt idx="12452">
                  <c:v>40978.652777777781</c:v>
                </c:pt>
                <c:pt idx="12453">
                  <c:v>40978.666666666642</c:v>
                </c:pt>
                <c:pt idx="12454">
                  <c:v>40978.680555555562</c:v>
                </c:pt>
                <c:pt idx="12455">
                  <c:v>40978.694444444445</c:v>
                </c:pt>
                <c:pt idx="12456">
                  <c:v>40978.708333333336</c:v>
                </c:pt>
                <c:pt idx="12457">
                  <c:v>40978.722222222204</c:v>
                </c:pt>
                <c:pt idx="12458">
                  <c:v>40978.736111111088</c:v>
                </c:pt>
                <c:pt idx="12459">
                  <c:v>40978.75</c:v>
                </c:pt>
                <c:pt idx="12460">
                  <c:v>40978.763888888876</c:v>
                </c:pt>
                <c:pt idx="12461">
                  <c:v>40978.777777777774</c:v>
                </c:pt>
                <c:pt idx="12462">
                  <c:v>40978.791666666621</c:v>
                </c:pt>
                <c:pt idx="12463">
                  <c:v>40978.805555555562</c:v>
                </c:pt>
                <c:pt idx="12464">
                  <c:v>40978.819444444467</c:v>
                </c:pt>
                <c:pt idx="12465">
                  <c:v>40978.833333333336</c:v>
                </c:pt>
                <c:pt idx="12466">
                  <c:v>40978.847222222219</c:v>
                </c:pt>
                <c:pt idx="12467">
                  <c:v>40978.861111111088</c:v>
                </c:pt>
                <c:pt idx="12468">
                  <c:v>40978.875</c:v>
                </c:pt>
                <c:pt idx="12469">
                  <c:v>40978.88888888892</c:v>
                </c:pt>
                <c:pt idx="12470">
                  <c:v>40978.902777777781</c:v>
                </c:pt>
                <c:pt idx="12471">
                  <c:v>40978.916666666664</c:v>
                </c:pt>
                <c:pt idx="12472">
                  <c:v>40978.930555555562</c:v>
                </c:pt>
                <c:pt idx="12473">
                  <c:v>40978.944444444467</c:v>
                </c:pt>
                <c:pt idx="12474">
                  <c:v>40978.958333333343</c:v>
                </c:pt>
                <c:pt idx="12475">
                  <c:v>40978.972222222219</c:v>
                </c:pt>
                <c:pt idx="12476">
                  <c:v>40978.986111111109</c:v>
                </c:pt>
                <c:pt idx="12477">
                  <c:v>40979</c:v>
                </c:pt>
                <c:pt idx="12478">
                  <c:v>40979.013888888891</c:v>
                </c:pt>
                <c:pt idx="12479">
                  <c:v>40979.027777777774</c:v>
                </c:pt>
                <c:pt idx="12480">
                  <c:v>40979.041666666642</c:v>
                </c:pt>
                <c:pt idx="12481">
                  <c:v>40979.055555555562</c:v>
                </c:pt>
                <c:pt idx="12482">
                  <c:v>40979.069444444445</c:v>
                </c:pt>
                <c:pt idx="12483">
                  <c:v>40979.083333333336</c:v>
                </c:pt>
                <c:pt idx="12484">
                  <c:v>40979.097222222204</c:v>
                </c:pt>
                <c:pt idx="12485">
                  <c:v>40979.111111111088</c:v>
                </c:pt>
                <c:pt idx="12486">
                  <c:v>40979.124999999993</c:v>
                </c:pt>
                <c:pt idx="12487">
                  <c:v>40979.138888888891</c:v>
                </c:pt>
                <c:pt idx="12488">
                  <c:v>40979.152777777781</c:v>
                </c:pt>
                <c:pt idx="12489">
                  <c:v>40979.166666666642</c:v>
                </c:pt>
                <c:pt idx="12490">
                  <c:v>40979.180555555562</c:v>
                </c:pt>
                <c:pt idx="12491">
                  <c:v>40979.194444444445</c:v>
                </c:pt>
                <c:pt idx="12492">
                  <c:v>40979.208333333336</c:v>
                </c:pt>
                <c:pt idx="12493">
                  <c:v>40979.222222222204</c:v>
                </c:pt>
                <c:pt idx="12494">
                  <c:v>40979.236111111088</c:v>
                </c:pt>
                <c:pt idx="12495">
                  <c:v>40979.25</c:v>
                </c:pt>
                <c:pt idx="12496">
                  <c:v>40979.263888888876</c:v>
                </c:pt>
                <c:pt idx="12497">
                  <c:v>40979.277777777774</c:v>
                </c:pt>
                <c:pt idx="12498">
                  <c:v>40979.291666666621</c:v>
                </c:pt>
                <c:pt idx="12499">
                  <c:v>40979.305555555562</c:v>
                </c:pt>
                <c:pt idx="12500">
                  <c:v>40979.319444444467</c:v>
                </c:pt>
                <c:pt idx="12501">
                  <c:v>40979.333333333336</c:v>
                </c:pt>
                <c:pt idx="12502">
                  <c:v>40979.347222222219</c:v>
                </c:pt>
                <c:pt idx="12503">
                  <c:v>40979.361111111088</c:v>
                </c:pt>
                <c:pt idx="12504">
                  <c:v>40979.375</c:v>
                </c:pt>
                <c:pt idx="12505">
                  <c:v>40979.38888888892</c:v>
                </c:pt>
                <c:pt idx="12506">
                  <c:v>40979.402777777781</c:v>
                </c:pt>
                <c:pt idx="12507">
                  <c:v>40979.416666666664</c:v>
                </c:pt>
                <c:pt idx="12508">
                  <c:v>40979.430555555562</c:v>
                </c:pt>
                <c:pt idx="12509">
                  <c:v>40979.444444444467</c:v>
                </c:pt>
                <c:pt idx="12510">
                  <c:v>40979.458333333343</c:v>
                </c:pt>
                <c:pt idx="12511">
                  <c:v>40979.472222222219</c:v>
                </c:pt>
                <c:pt idx="12512">
                  <c:v>40979.486111111109</c:v>
                </c:pt>
                <c:pt idx="12513">
                  <c:v>40979.5</c:v>
                </c:pt>
                <c:pt idx="12514">
                  <c:v>40979.513888888891</c:v>
                </c:pt>
                <c:pt idx="12515">
                  <c:v>40979.527777777774</c:v>
                </c:pt>
                <c:pt idx="12516">
                  <c:v>40979.541666666642</c:v>
                </c:pt>
                <c:pt idx="12517">
                  <c:v>40979.555555555562</c:v>
                </c:pt>
                <c:pt idx="12518">
                  <c:v>40979.569444444445</c:v>
                </c:pt>
                <c:pt idx="12519">
                  <c:v>40979.583333333336</c:v>
                </c:pt>
                <c:pt idx="12520">
                  <c:v>40979.597222222204</c:v>
                </c:pt>
                <c:pt idx="12521">
                  <c:v>40979.611111111088</c:v>
                </c:pt>
                <c:pt idx="12522">
                  <c:v>40979.624999999993</c:v>
                </c:pt>
                <c:pt idx="12523">
                  <c:v>40979.638888888891</c:v>
                </c:pt>
                <c:pt idx="12524">
                  <c:v>40979.652777777781</c:v>
                </c:pt>
                <c:pt idx="12525">
                  <c:v>40979.666666666642</c:v>
                </c:pt>
                <c:pt idx="12526">
                  <c:v>40979.680555555562</c:v>
                </c:pt>
                <c:pt idx="12527">
                  <c:v>40979.694444444445</c:v>
                </c:pt>
                <c:pt idx="12528">
                  <c:v>40979.708333333336</c:v>
                </c:pt>
                <c:pt idx="12529">
                  <c:v>40979.722222222204</c:v>
                </c:pt>
                <c:pt idx="12530">
                  <c:v>40979.736111111088</c:v>
                </c:pt>
                <c:pt idx="12531">
                  <c:v>40979.75</c:v>
                </c:pt>
                <c:pt idx="12532">
                  <c:v>40979.763888888876</c:v>
                </c:pt>
                <c:pt idx="12533">
                  <c:v>40979.777777777774</c:v>
                </c:pt>
                <c:pt idx="12534">
                  <c:v>40979.791666666621</c:v>
                </c:pt>
                <c:pt idx="12535">
                  <c:v>40979.805555555562</c:v>
                </c:pt>
                <c:pt idx="12536">
                  <c:v>40979.819444444467</c:v>
                </c:pt>
                <c:pt idx="12537">
                  <c:v>40979.833333333336</c:v>
                </c:pt>
                <c:pt idx="12538">
                  <c:v>40979.847222222219</c:v>
                </c:pt>
                <c:pt idx="12539">
                  <c:v>40979.861111111088</c:v>
                </c:pt>
                <c:pt idx="12540">
                  <c:v>40979.875</c:v>
                </c:pt>
                <c:pt idx="12541">
                  <c:v>40979.88888888892</c:v>
                </c:pt>
                <c:pt idx="12542">
                  <c:v>40979.902777777781</c:v>
                </c:pt>
                <c:pt idx="12543">
                  <c:v>40979.916666666664</c:v>
                </c:pt>
                <c:pt idx="12544">
                  <c:v>40979.930555555562</c:v>
                </c:pt>
                <c:pt idx="12545">
                  <c:v>40979.944444444467</c:v>
                </c:pt>
                <c:pt idx="12546">
                  <c:v>40979.958333333343</c:v>
                </c:pt>
                <c:pt idx="12547">
                  <c:v>40979.972222222219</c:v>
                </c:pt>
                <c:pt idx="12548">
                  <c:v>40979.986111111109</c:v>
                </c:pt>
                <c:pt idx="12549">
                  <c:v>40980</c:v>
                </c:pt>
                <c:pt idx="12550">
                  <c:v>40980.013888888891</c:v>
                </c:pt>
                <c:pt idx="12551">
                  <c:v>40980.027777777774</c:v>
                </c:pt>
                <c:pt idx="12552">
                  <c:v>40980.041666666642</c:v>
                </c:pt>
                <c:pt idx="12553">
                  <c:v>40980.055555555562</c:v>
                </c:pt>
                <c:pt idx="12554">
                  <c:v>40980.069444444445</c:v>
                </c:pt>
                <c:pt idx="12555">
                  <c:v>40980.083333333336</c:v>
                </c:pt>
                <c:pt idx="12556">
                  <c:v>40980.097222222204</c:v>
                </c:pt>
                <c:pt idx="12557">
                  <c:v>40980.111111111088</c:v>
                </c:pt>
                <c:pt idx="12558">
                  <c:v>40980.124999999993</c:v>
                </c:pt>
                <c:pt idx="12559">
                  <c:v>40980.138888888891</c:v>
                </c:pt>
                <c:pt idx="12560">
                  <c:v>40980.152777777781</c:v>
                </c:pt>
                <c:pt idx="12561">
                  <c:v>40980.166666666642</c:v>
                </c:pt>
                <c:pt idx="12562">
                  <c:v>40980.180555555562</c:v>
                </c:pt>
                <c:pt idx="12563">
                  <c:v>40980.194444444445</c:v>
                </c:pt>
                <c:pt idx="12564">
                  <c:v>40980.208333333336</c:v>
                </c:pt>
                <c:pt idx="12565">
                  <c:v>40980.222222222204</c:v>
                </c:pt>
                <c:pt idx="12566">
                  <c:v>40980.236111111088</c:v>
                </c:pt>
                <c:pt idx="12567">
                  <c:v>40980.25</c:v>
                </c:pt>
                <c:pt idx="12568">
                  <c:v>40980.263888888876</c:v>
                </c:pt>
                <c:pt idx="12569">
                  <c:v>40980.277777777774</c:v>
                </c:pt>
                <c:pt idx="12570">
                  <c:v>40980.291666666621</c:v>
                </c:pt>
                <c:pt idx="12571">
                  <c:v>40980.305555555562</c:v>
                </c:pt>
                <c:pt idx="12572">
                  <c:v>40980.319444444467</c:v>
                </c:pt>
                <c:pt idx="12573">
                  <c:v>40980.333333333336</c:v>
                </c:pt>
                <c:pt idx="12574">
                  <c:v>40980.347222222219</c:v>
                </c:pt>
                <c:pt idx="12575">
                  <c:v>40980.361111111088</c:v>
                </c:pt>
                <c:pt idx="12576">
                  <c:v>40980.375</c:v>
                </c:pt>
                <c:pt idx="12577">
                  <c:v>40980.38888888892</c:v>
                </c:pt>
                <c:pt idx="12578">
                  <c:v>40980.402777777781</c:v>
                </c:pt>
                <c:pt idx="12579">
                  <c:v>40980.416666666664</c:v>
                </c:pt>
                <c:pt idx="12580">
                  <c:v>40980.430555555562</c:v>
                </c:pt>
                <c:pt idx="12581">
                  <c:v>40980.444444444467</c:v>
                </c:pt>
                <c:pt idx="12582">
                  <c:v>40980.458333333343</c:v>
                </c:pt>
                <c:pt idx="12583">
                  <c:v>40980.472222222219</c:v>
                </c:pt>
                <c:pt idx="12584">
                  <c:v>40980.486111111109</c:v>
                </c:pt>
                <c:pt idx="12585">
                  <c:v>40980.5</c:v>
                </c:pt>
                <c:pt idx="12586">
                  <c:v>40980.513888888891</c:v>
                </c:pt>
                <c:pt idx="12587">
                  <c:v>40980.527777777774</c:v>
                </c:pt>
                <c:pt idx="12588">
                  <c:v>40980.541666666642</c:v>
                </c:pt>
                <c:pt idx="12589">
                  <c:v>40980.555555555562</c:v>
                </c:pt>
                <c:pt idx="12590">
                  <c:v>40980.569444444445</c:v>
                </c:pt>
                <c:pt idx="12591">
                  <c:v>40980.583333333336</c:v>
                </c:pt>
                <c:pt idx="12592">
                  <c:v>40980.597222222204</c:v>
                </c:pt>
                <c:pt idx="12593">
                  <c:v>40980.611111111088</c:v>
                </c:pt>
                <c:pt idx="12594">
                  <c:v>40980.624999999993</c:v>
                </c:pt>
                <c:pt idx="12595">
                  <c:v>40980.638888888891</c:v>
                </c:pt>
                <c:pt idx="12596">
                  <c:v>40980.652777777781</c:v>
                </c:pt>
                <c:pt idx="12597">
                  <c:v>40980.666666666642</c:v>
                </c:pt>
                <c:pt idx="12598">
                  <c:v>40980.680555555562</c:v>
                </c:pt>
                <c:pt idx="12599">
                  <c:v>40980.694444444445</c:v>
                </c:pt>
                <c:pt idx="12600">
                  <c:v>40980.708333333336</c:v>
                </c:pt>
                <c:pt idx="12601">
                  <c:v>40980.722222222204</c:v>
                </c:pt>
                <c:pt idx="12602">
                  <c:v>40980.736111111088</c:v>
                </c:pt>
                <c:pt idx="12603">
                  <c:v>40980.75</c:v>
                </c:pt>
                <c:pt idx="12604">
                  <c:v>40980.763888888876</c:v>
                </c:pt>
                <c:pt idx="12605">
                  <c:v>40980.777777777774</c:v>
                </c:pt>
                <c:pt idx="12606">
                  <c:v>40980.791666666621</c:v>
                </c:pt>
                <c:pt idx="12607">
                  <c:v>40980.805555555562</c:v>
                </c:pt>
                <c:pt idx="12608">
                  <c:v>40980.819444444467</c:v>
                </c:pt>
                <c:pt idx="12609">
                  <c:v>40980.833333333336</c:v>
                </c:pt>
                <c:pt idx="12610">
                  <c:v>40980.847222222219</c:v>
                </c:pt>
                <c:pt idx="12611">
                  <c:v>40980.861111111088</c:v>
                </c:pt>
                <c:pt idx="12612">
                  <c:v>40980.875</c:v>
                </c:pt>
                <c:pt idx="12613">
                  <c:v>40980.88888888892</c:v>
                </c:pt>
                <c:pt idx="12614">
                  <c:v>40980.902777777781</c:v>
                </c:pt>
                <c:pt idx="12615">
                  <c:v>40980.916666666664</c:v>
                </c:pt>
                <c:pt idx="12616">
                  <c:v>40980.930555555562</c:v>
                </c:pt>
                <c:pt idx="12617">
                  <c:v>40980.944444444467</c:v>
                </c:pt>
                <c:pt idx="12618">
                  <c:v>40980.958333333343</c:v>
                </c:pt>
                <c:pt idx="12619">
                  <c:v>40980.972222222219</c:v>
                </c:pt>
                <c:pt idx="12620">
                  <c:v>40980.986111111109</c:v>
                </c:pt>
                <c:pt idx="12621">
                  <c:v>40981</c:v>
                </c:pt>
                <c:pt idx="12622">
                  <c:v>40981.013888888891</c:v>
                </c:pt>
                <c:pt idx="12623">
                  <c:v>40981.027777777774</c:v>
                </c:pt>
                <c:pt idx="12624">
                  <c:v>40981.041666666642</c:v>
                </c:pt>
                <c:pt idx="12625">
                  <c:v>40981.055555555562</c:v>
                </c:pt>
                <c:pt idx="12626">
                  <c:v>40981.069444444445</c:v>
                </c:pt>
                <c:pt idx="12627">
                  <c:v>40981.083333333336</c:v>
                </c:pt>
                <c:pt idx="12628">
                  <c:v>40981.097222222204</c:v>
                </c:pt>
                <c:pt idx="12629">
                  <c:v>40981.111111111088</c:v>
                </c:pt>
                <c:pt idx="12630">
                  <c:v>40981.124999999993</c:v>
                </c:pt>
                <c:pt idx="12631">
                  <c:v>40981.138888888891</c:v>
                </c:pt>
                <c:pt idx="12632">
                  <c:v>40981.152777777781</c:v>
                </c:pt>
                <c:pt idx="12633">
                  <c:v>40981.166666666642</c:v>
                </c:pt>
                <c:pt idx="12634">
                  <c:v>40981.180555555562</c:v>
                </c:pt>
                <c:pt idx="12635">
                  <c:v>40981.194444444445</c:v>
                </c:pt>
                <c:pt idx="12636">
                  <c:v>40981.208333333336</c:v>
                </c:pt>
                <c:pt idx="12637">
                  <c:v>40981.222222222204</c:v>
                </c:pt>
                <c:pt idx="12638">
                  <c:v>40981.236111111088</c:v>
                </c:pt>
                <c:pt idx="12639">
                  <c:v>40981.25</c:v>
                </c:pt>
                <c:pt idx="12640">
                  <c:v>40981.263888888876</c:v>
                </c:pt>
                <c:pt idx="12641">
                  <c:v>40981.277777777774</c:v>
                </c:pt>
                <c:pt idx="12642">
                  <c:v>40981.291666666621</c:v>
                </c:pt>
                <c:pt idx="12643">
                  <c:v>40981.305555555562</c:v>
                </c:pt>
                <c:pt idx="12644">
                  <c:v>40981.319444444467</c:v>
                </c:pt>
                <c:pt idx="12645">
                  <c:v>40981.333333333336</c:v>
                </c:pt>
                <c:pt idx="12646">
                  <c:v>40981.347222222219</c:v>
                </c:pt>
                <c:pt idx="12647">
                  <c:v>40981.361111111088</c:v>
                </c:pt>
                <c:pt idx="12648">
                  <c:v>40981.375</c:v>
                </c:pt>
                <c:pt idx="12649">
                  <c:v>40981.38888888892</c:v>
                </c:pt>
                <c:pt idx="12650">
                  <c:v>40981.402777777781</c:v>
                </c:pt>
                <c:pt idx="12651">
                  <c:v>40981.416666666664</c:v>
                </c:pt>
                <c:pt idx="12652">
                  <c:v>40981.430555555562</c:v>
                </c:pt>
                <c:pt idx="12653">
                  <c:v>40981.444444444467</c:v>
                </c:pt>
                <c:pt idx="12654">
                  <c:v>40981.458333333343</c:v>
                </c:pt>
                <c:pt idx="12655">
                  <c:v>40981.472222222219</c:v>
                </c:pt>
                <c:pt idx="12656">
                  <c:v>40981.486111111109</c:v>
                </c:pt>
                <c:pt idx="12657">
                  <c:v>40981.5</c:v>
                </c:pt>
                <c:pt idx="12658">
                  <c:v>40981.513888888891</c:v>
                </c:pt>
                <c:pt idx="12659">
                  <c:v>40981.527777777774</c:v>
                </c:pt>
                <c:pt idx="12660">
                  <c:v>40981.541666666642</c:v>
                </c:pt>
                <c:pt idx="12661">
                  <c:v>40981.555555555562</c:v>
                </c:pt>
                <c:pt idx="12662">
                  <c:v>40981.569444444445</c:v>
                </c:pt>
                <c:pt idx="12663">
                  <c:v>40981.583333333336</c:v>
                </c:pt>
                <c:pt idx="12664">
                  <c:v>40981.597222222204</c:v>
                </c:pt>
                <c:pt idx="12665">
                  <c:v>40981.611111111088</c:v>
                </c:pt>
                <c:pt idx="12666">
                  <c:v>40981.624999999993</c:v>
                </c:pt>
                <c:pt idx="12667">
                  <c:v>40981.638888888891</c:v>
                </c:pt>
                <c:pt idx="12668">
                  <c:v>40981.652777777781</c:v>
                </c:pt>
                <c:pt idx="12669">
                  <c:v>40981.666666666642</c:v>
                </c:pt>
                <c:pt idx="12670">
                  <c:v>40981.680555555562</c:v>
                </c:pt>
                <c:pt idx="12671">
                  <c:v>40981.694444444445</c:v>
                </c:pt>
                <c:pt idx="12672">
                  <c:v>40981.708333333336</c:v>
                </c:pt>
                <c:pt idx="12673">
                  <c:v>40981.722222222204</c:v>
                </c:pt>
                <c:pt idx="12674">
                  <c:v>40981.736111111088</c:v>
                </c:pt>
                <c:pt idx="12675">
                  <c:v>40981.75</c:v>
                </c:pt>
                <c:pt idx="12676">
                  <c:v>40981.763888888876</c:v>
                </c:pt>
                <c:pt idx="12677">
                  <c:v>40981.777777777774</c:v>
                </c:pt>
                <c:pt idx="12678">
                  <c:v>40981.791666666621</c:v>
                </c:pt>
                <c:pt idx="12679">
                  <c:v>40981.805555555562</c:v>
                </c:pt>
                <c:pt idx="12680">
                  <c:v>40981.819444444467</c:v>
                </c:pt>
                <c:pt idx="12681">
                  <c:v>40981.833333333336</c:v>
                </c:pt>
                <c:pt idx="12682">
                  <c:v>40981.847222222219</c:v>
                </c:pt>
                <c:pt idx="12683">
                  <c:v>40981.861111111088</c:v>
                </c:pt>
                <c:pt idx="12684">
                  <c:v>40981.875</c:v>
                </c:pt>
                <c:pt idx="12685">
                  <c:v>40981.88888888892</c:v>
                </c:pt>
                <c:pt idx="12686">
                  <c:v>40981.902777777781</c:v>
                </c:pt>
                <c:pt idx="12687">
                  <c:v>40981.916666666664</c:v>
                </c:pt>
                <c:pt idx="12688">
                  <c:v>40981.930555555562</c:v>
                </c:pt>
                <c:pt idx="12689">
                  <c:v>40981.944444444467</c:v>
                </c:pt>
                <c:pt idx="12690">
                  <c:v>40981.958333333343</c:v>
                </c:pt>
                <c:pt idx="12691">
                  <c:v>40981.972222222219</c:v>
                </c:pt>
                <c:pt idx="12692">
                  <c:v>40981.986111111109</c:v>
                </c:pt>
                <c:pt idx="12693">
                  <c:v>40982</c:v>
                </c:pt>
                <c:pt idx="12694">
                  <c:v>40982.013888888891</c:v>
                </c:pt>
                <c:pt idx="12695">
                  <c:v>40982.027777777774</c:v>
                </c:pt>
                <c:pt idx="12696">
                  <c:v>40982.041666666642</c:v>
                </c:pt>
                <c:pt idx="12697">
                  <c:v>40982.055555555562</c:v>
                </c:pt>
                <c:pt idx="12698">
                  <c:v>40982.069444444445</c:v>
                </c:pt>
                <c:pt idx="12699">
                  <c:v>40982.083333333336</c:v>
                </c:pt>
                <c:pt idx="12700">
                  <c:v>40982.097222222204</c:v>
                </c:pt>
                <c:pt idx="12701">
                  <c:v>40982.111111111088</c:v>
                </c:pt>
                <c:pt idx="12702">
                  <c:v>40982.124999999993</c:v>
                </c:pt>
                <c:pt idx="12703">
                  <c:v>40982.138888888891</c:v>
                </c:pt>
                <c:pt idx="12704">
                  <c:v>40982.152777777781</c:v>
                </c:pt>
                <c:pt idx="12705">
                  <c:v>40982.166666666642</c:v>
                </c:pt>
                <c:pt idx="12706">
                  <c:v>40982.180555555562</c:v>
                </c:pt>
                <c:pt idx="12707">
                  <c:v>40982.194444444445</c:v>
                </c:pt>
                <c:pt idx="12708">
                  <c:v>40982.208333333336</c:v>
                </c:pt>
                <c:pt idx="12709">
                  <c:v>40982.222222222204</c:v>
                </c:pt>
                <c:pt idx="12710">
                  <c:v>40982.236111111088</c:v>
                </c:pt>
                <c:pt idx="12711">
                  <c:v>40982.25</c:v>
                </c:pt>
                <c:pt idx="12712">
                  <c:v>40982.263888888876</c:v>
                </c:pt>
                <c:pt idx="12713">
                  <c:v>40982.277777777774</c:v>
                </c:pt>
                <c:pt idx="12714">
                  <c:v>40982.291666666621</c:v>
                </c:pt>
                <c:pt idx="12715">
                  <c:v>40982.305555555562</c:v>
                </c:pt>
                <c:pt idx="12716">
                  <c:v>40982.319444444467</c:v>
                </c:pt>
                <c:pt idx="12717">
                  <c:v>40982.333333333336</c:v>
                </c:pt>
                <c:pt idx="12718">
                  <c:v>40982.347222222219</c:v>
                </c:pt>
                <c:pt idx="12719">
                  <c:v>40982.361111111088</c:v>
                </c:pt>
                <c:pt idx="12720">
                  <c:v>40982.375</c:v>
                </c:pt>
                <c:pt idx="12721">
                  <c:v>40982.38888888892</c:v>
                </c:pt>
                <c:pt idx="12722">
                  <c:v>40982.402777777781</c:v>
                </c:pt>
                <c:pt idx="12723">
                  <c:v>40982.416666666664</c:v>
                </c:pt>
                <c:pt idx="12724">
                  <c:v>40982.430555555562</c:v>
                </c:pt>
                <c:pt idx="12725">
                  <c:v>40982.444444444467</c:v>
                </c:pt>
                <c:pt idx="12726">
                  <c:v>40982.458333333343</c:v>
                </c:pt>
                <c:pt idx="12727">
                  <c:v>40982.472222222219</c:v>
                </c:pt>
                <c:pt idx="12728">
                  <c:v>40982.486111111109</c:v>
                </c:pt>
                <c:pt idx="12729">
                  <c:v>40982.5</c:v>
                </c:pt>
                <c:pt idx="12730">
                  <c:v>40982.513888888891</c:v>
                </c:pt>
                <c:pt idx="12731">
                  <c:v>40982.527777777774</c:v>
                </c:pt>
                <c:pt idx="12732">
                  <c:v>40982.541666666642</c:v>
                </c:pt>
                <c:pt idx="12733">
                  <c:v>40982.555555555562</c:v>
                </c:pt>
                <c:pt idx="12734">
                  <c:v>40982.569444444445</c:v>
                </c:pt>
                <c:pt idx="12735">
                  <c:v>40982.583333333336</c:v>
                </c:pt>
                <c:pt idx="12736">
                  <c:v>40982.597222222204</c:v>
                </c:pt>
                <c:pt idx="12737">
                  <c:v>40982.611111111088</c:v>
                </c:pt>
                <c:pt idx="12738">
                  <c:v>40982.624999999993</c:v>
                </c:pt>
                <c:pt idx="12739">
                  <c:v>40982.638888888891</c:v>
                </c:pt>
                <c:pt idx="12740">
                  <c:v>40982.652777777781</c:v>
                </c:pt>
                <c:pt idx="12741">
                  <c:v>40982.666666666642</c:v>
                </c:pt>
                <c:pt idx="12742">
                  <c:v>40982.680555555562</c:v>
                </c:pt>
                <c:pt idx="12743">
                  <c:v>40982.694444444445</c:v>
                </c:pt>
                <c:pt idx="12744">
                  <c:v>40982.708333333336</c:v>
                </c:pt>
                <c:pt idx="12745">
                  <c:v>40982.722222222204</c:v>
                </c:pt>
                <c:pt idx="12746">
                  <c:v>40982.736111111088</c:v>
                </c:pt>
                <c:pt idx="12747">
                  <c:v>40982.75</c:v>
                </c:pt>
                <c:pt idx="12748">
                  <c:v>40982.763888888876</c:v>
                </c:pt>
                <c:pt idx="12749">
                  <c:v>40982.777777777774</c:v>
                </c:pt>
                <c:pt idx="12750">
                  <c:v>40982.791666666621</c:v>
                </c:pt>
                <c:pt idx="12751">
                  <c:v>40982.805555555562</c:v>
                </c:pt>
                <c:pt idx="12752">
                  <c:v>40982.819444444467</c:v>
                </c:pt>
                <c:pt idx="12753">
                  <c:v>40982.833333333336</c:v>
                </c:pt>
                <c:pt idx="12754">
                  <c:v>40982.847222222219</c:v>
                </c:pt>
                <c:pt idx="12755">
                  <c:v>40982.861111111088</c:v>
                </c:pt>
                <c:pt idx="12756">
                  <c:v>40982.875</c:v>
                </c:pt>
                <c:pt idx="12757">
                  <c:v>40982.88888888892</c:v>
                </c:pt>
                <c:pt idx="12758">
                  <c:v>40982.902777777781</c:v>
                </c:pt>
                <c:pt idx="12759">
                  <c:v>40982.916666666664</c:v>
                </c:pt>
                <c:pt idx="12760">
                  <c:v>40982.930555555562</c:v>
                </c:pt>
                <c:pt idx="12761">
                  <c:v>40982.944444444467</c:v>
                </c:pt>
                <c:pt idx="12762">
                  <c:v>40982.958333333343</c:v>
                </c:pt>
                <c:pt idx="12763">
                  <c:v>40982.972222222219</c:v>
                </c:pt>
                <c:pt idx="12764">
                  <c:v>40982.986111111109</c:v>
                </c:pt>
                <c:pt idx="12765">
                  <c:v>40983</c:v>
                </c:pt>
                <c:pt idx="12766">
                  <c:v>40983.013888888891</c:v>
                </c:pt>
                <c:pt idx="12767">
                  <c:v>40983.027777777774</c:v>
                </c:pt>
                <c:pt idx="12768">
                  <c:v>40983.041666666642</c:v>
                </c:pt>
                <c:pt idx="12769">
                  <c:v>40983.055555555562</c:v>
                </c:pt>
                <c:pt idx="12770">
                  <c:v>40983.069444444445</c:v>
                </c:pt>
                <c:pt idx="12771">
                  <c:v>40983.083333333336</c:v>
                </c:pt>
                <c:pt idx="12772">
                  <c:v>40983.097222222204</c:v>
                </c:pt>
                <c:pt idx="12773">
                  <c:v>40983.111111111088</c:v>
                </c:pt>
                <c:pt idx="12774">
                  <c:v>40983.124999999993</c:v>
                </c:pt>
                <c:pt idx="12775">
                  <c:v>40983.138888888891</c:v>
                </c:pt>
                <c:pt idx="12776">
                  <c:v>40983.152777777781</c:v>
                </c:pt>
                <c:pt idx="12777">
                  <c:v>40983.166666666642</c:v>
                </c:pt>
                <c:pt idx="12778">
                  <c:v>40983.180555555562</c:v>
                </c:pt>
                <c:pt idx="12779">
                  <c:v>40983.194444444445</c:v>
                </c:pt>
                <c:pt idx="12780">
                  <c:v>40983.208333333336</c:v>
                </c:pt>
                <c:pt idx="12781">
                  <c:v>40983.222222222204</c:v>
                </c:pt>
                <c:pt idx="12782">
                  <c:v>40983.236111111088</c:v>
                </c:pt>
                <c:pt idx="12783">
                  <c:v>40983.25</c:v>
                </c:pt>
                <c:pt idx="12784">
                  <c:v>40983.263888888876</c:v>
                </c:pt>
                <c:pt idx="12785">
                  <c:v>40983.277777777774</c:v>
                </c:pt>
                <c:pt idx="12786">
                  <c:v>40983.291666666621</c:v>
                </c:pt>
                <c:pt idx="12787">
                  <c:v>40983.305555555562</c:v>
                </c:pt>
                <c:pt idx="12788">
                  <c:v>40983.319444444467</c:v>
                </c:pt>
                <c:pt idx="12789">
                  <c:v>40983.333333333336</c:v>
                </c:pt>
                <c:pt idx="12790">
                  <c:v>40983.347222222219</c:v>
                </c:pt>
                <c:pt idx="12791">
                  <c:v>40983.361111111088</c:v>
                </c:pt>
                <c:pt idx="12792">
                  <c:v>40983.375</c:v>
                </c:pt>
                <c:pt idx="12793">
                  <c:v>40983.38888888892</c:v>
                </c:pt>
                <c:pt idx="12794">
                  <c:v>40983.402777777781</c:v>
                </c:pt>
                <c:pt idx="12795">
                  <c:v>40983.416666666664</c:v>
                </c:pt>
                <c:pt idx="12796">
                  <c:v>40983.430555555562</c:v>
                </c:pt>
                <c:pt idx="12797">
                  <c:v>40983.444444444467</c:v>
                </c:pt>
                <c:pt idx="12798">
                  <c:v>40983.458333333343</c:v>
                </c:pt>
                <c:pt idx="12799">
                  <c:v>40983.472222222219</c:v>
                </c:pt>
                <c:pt idx="12800">
                  <c:v>40983.486111111109</c:v>
                </c:pt>
                <c:pt idx="12801">
                  <c:v>40983.5</c:v>
                </c:pt>
                <c:pt idx="12802">
                  <c:v>40983.513888888891</c:v>
                </c:pt>
                <c:pt idx="12803">
                  <c:v>40983.527777777774</c:v>
                </c:pt>
                <c:pt idx="12804">
                  <c:v>40983.541666666642</c:v>
                </c:pt>
                <c:pt idx="12805">
                  <c:v>40983.555555555562</c:v>
                </c:pt>
                <c:pt idx="12806">
                  <c:v>40983.569444444445</c:v>
                </c:pt>
                <c:pt idx="12807">
                  <c:v>40983.583333333336</c:v>
                </c:pt>
                <c:pt idx="12808">
                  <c:v>40983.597222222204</c:v>
                </c:pt>
                <c:pt idx="12809">
                  <c:v>40983.611111111088</c:v>
                </c:pt>
                <c:pt idx="12810">
                  <c:v>40983.624999999993</c:v>
                </c:pt>
                <c:pt idx="12811">
                  <c:v>40983.638888888891</c:v>
                </c:pt>
                <c:pt idx="12812">
                  <c:v>40983.652777777781</c:v>
                </c:pt>
                <c:pt idx="12813">
                  <c:v>40983.666666666642</c:v>
                </c:pt>
                <c:pt idx="12814">
                  <c:v>40983.680555555562</c:v>
                </c:pt>
                <c:pt idx="12815">
                  <c:v>40983.694444444445</c:v>
                </c:pt>
                <c:pt idx="12816">
                  <c:v>40983.708333333336</c:v>
                </c:pt>
                <c:pt idx="12817">
                  <c:v>40983.722222222204</c:v>
                </c:pt>
                <c:pt idx="12818">
                  <c:v>40983.736111111088</c:v>
                </c:pt>
                <c:pt idx="12819">
                  <c:v>40983.75</c:v>
                </c:pt>
                <c:pt idx="12820">
                  <c:v>40983.763888888876</c:v>
                </c:pt>
                <c:pt idx="12821">
                  <c:v>40983.777777777774</c:v>
                </c:pt>
                <c:pt idx="12822">
                  <c:v>40983.791666666621</c:v>
                </c:pt>
                <c:pt idx="12823">
                  <c:v>40983.805555555562</c:v>
                </c:pt>
                <c:pt idx="12824">
                  <c:v>40983.819444444467</c:v>
                </c:pt>
                <c:pt idx="12825">
                  <c:v>40983.833333333336</c:v>
                </c:pt>
                <c:pt idx="12826">
                  <c:v>40983.847222222219</c:v>
                </c:pt>
                <c:pt idx="12827">
                  <c:v>40983.861111111088</c:v>
                </c:pt>
                <c:pt idx="12828">
                  <c:v>40983.875</c:v>
                </c:pt>
                <c:pt idx="12829">
                  <c:v>40983.88888888892</c:v>
                </c:pt>
                <c:pt idx="12830">
                  <c:v>40983.902777777781</c:v>
                </c:pt>
                <c:pt idx="12831">
                  <c:v>40983.916666666664</c:v>
                </c:pt>
                <c:pt idx="12832">
                  <c:v>40983.930555555562</c:v>
                </c:pt>
                <c:pt idx="12833">
                  <c:v>40983.944444444467</c:v>
                </c:pt>
                <c:pt idx="12834">
                  <c:v>40983.958333333343</c:v>
                </c:pt>
                <c:pt idx="12835">
                  <c:v>40983.972222222219</c:v>
                </c:pt>
                <c:pt idx="12836">
                  <c:v>40983.986111111109</c:v>
                </c:pt>
                <c:pt idx="12837">
                  <c:v>40984</c:v>
                </c:pt>
                <c:pt idx="12838">
                  <c:v>40984.013888888891</c:v>
                </c:pt>
                <c:pt idx="12839">
                  <c:v>40984.027777777774</c:v>
                </c:pt>
                <c:pt idx="12840">
                  <c:v>40984.041666666642</c:v>
                </c:pt>
                <c:pt idx="12841">
                  <c:v>40984.055555555562</c:v>
                </c:pt>
                <c:pt idx="12842">
                  <c:v>40984.069444444445</c:v>
                </c:pt>
                <c:pt idx="12843">
                  <c:v>40984.083333333336</c:v>
                </c:pt>
                <c:pt idx="12844">
                  <c:v>40984.097222222204</c:v>
                </c:pt>
                <c:pt idx="12845">
                  <c:v>40984.111111111088</c:v>
                </c:pt>
                <c:pt idx="12846">
                  <c:v>40984.124999999993</c:v>
                </c:pt>
                <c:pt idx="12847">
                  <c:v>40984.138888888891</c:v>
                </c:pt>
                <c:pt idx="12848">
                  <c:v>40984.152777777781</c:v>
                </c:pt>
                <c:pt idx="12849">
                  <c:v>40984.166666666642</c:v>
                </c:pt>
                <c:pt idx="12850">
                  <c:v>40984.180555555562</c:v>
                </c:pt>
                <c:pt idx="12851">
                  <c:v>40984.194444444445</c:v>
                </c:pt>
                <c:pt idx="12852">
                  <c:v>40984.208333333336</c:v>
                </c:pt>
                <c:pt idx="12853">
                  <c:v>40984.222222222204</c:v>
                </c:pt>
                <c:pt idx="12854">
                  <c:v>40984.236111111088</c:v>
                </c:pt>
                <c:pt idx="12855">
                  <c:v>40984.25</c:v>
                </c:pt>
                <c:pt idx="12856">
                  <c:v>40984.263888888876</c:v>
                </c:pt>
                <c:pt idx="12857">
                  <c:v>40984.277777777774</c:v>
                </c:pt>
                <c:pt idx="12858">
                  <c:v>40984.291666666621</c:v>
                </c:pt>
                <c:pt idx="12859">
                  <c:v>40984.305555555562</c:v>
                </c:pt>
                <c:pt idx="12860">
                  <c:v>40984.319444444467</c:v>
                </c:pt>
                <c:pt idx="12861">
                  <c:v>40984.333333333336</c:v>
                </c:pt>
                <c:pt idx="12862">
                  <c:v>40984.347222222219</c:v>
                </c:pt>
                <c:pt idx="12863">
                  <c:v>40984.361111111088</c:v>
                </c:pt>
                <c:pt idx="12864">
                  <c:v>40984.375</c:v>
                </c:pt>
                <c:pt idx="12865">
                  <c:v>40984.38888888892</c:v>
                </c:pt>
                <c:pt idx="12866">
                  <c:v>40984.402777777781</c:v>
                </c:pt>
                <c:pt idx="12867">
                  <c:v>40984.416666666664</c:v>
                </c:pt>
                <c:pt idx="12868">
                  <c:v>40984.430555555562</c:v>
                </c:pt>
                <c:pt idx="12869">
                  <c:v>40984.444444444467</c:v>
                </c:pt>
                <c:pt idx="12870">
                  <c:v>40984.458333333343</c:v>
                </c:pt>
                <c:pt idx="12871">
                  <c:v>40984.472222222219</c:v>
                </c:pt>
                <c:pt idx="12872">
                  <c:v>40984.486111111109</c:v>
                </c:pt>
                <c:pt idx="12873">
                  <c:v>40984.5</c:v>
                </c:pt>
                <c:pt idx="12874">
                  <c:v>40984.513888888891</c:v>
                </c:pt>
                <c:pt idx="12875">
                  <c:v>40984.527777777774</c:v>
                </c:pt>
                <c:pt idx="12876">
                  <c:v>40984.541666666642</c:v>
                </c:pt>
                <c:pt idx="12877">
                  <c:v>40984.555555555562</c:v>
                </c:pt>
                <c:pt idx="12878">
                  <c:v>40984.569444444445</c:v>
                </c:pt>
                <c:pt idx="12879">
                  <c:v>40984.583333333336</c:v>
                </c:pt>
                <c:pt idx="12880">
                  <c:v>40984.597222222204</c:v>
                </c:pt>
                <c:pt idx="12881">
                  <c:v>40984.611111111088</c:v>
                </c:pt>
                <c:pt idx="12882">
                  <c:v>40984.624999999993</c:v>
                </c:pt>
                <c:pt idx="12883">
                  <c:v>40984.638888888891</c:v>
                </c:pt>
                <c:pt idx="12884">
                  <c:v>40984.652777777781</c:v>
                </c:pt>
                <c:pt idx="12885">
                  <c:v>40984.666666666642</c:v>
                </c:pt>
                <c:pt idx="12886">
                  <c:v>40984.680555555562</c:v>
                </c:pt>
                <c:pt idx="12887">
                  <c:v>40984.694444444445</c:v>
                </c:pt>
                <c:pt idx="12888">
                  <c:v>40984.708333333336</c:v>
                </c:pt>
                <c:pt idx="12889">
                  <c:v>40984.722222222204</c:v>
                </c:pt>
                <c:pt idx="12890">
                  <c:v>40984.736111111088</c:v>
                </c:pt>
                <c:pt idx="12891">
                  <c:v>40984.75</c:v>
                </c:pt>
                <c:pt idx="12892">
                  <c:v>40984.763888888876</c:v>
                </c:pt>
                <c:pt idx="12893">
                  <c:v>40984.777777777774</c:v>
                </c:pt>
                <c:pt idx="12894">
                  <c:v>40984.791666666621</c:v>
                </c:pt>
                <c:pt idx="12895">
                  <c:v>40984.805555555562</c:v>
                </c:pt>
                <c:pt idx="12896">
                  <c:v>40984.819444444467</c:v>
                </c:pt>
                <c:pt idx="12897">
                  <c:v>40984.833333333336</c:v>
                </c:pt>
                <c:pt idx="12898">
                  <c:v>40984.847222222219</c:v>
                </c:pt>
                <c:pt idx="12899">
                  <c:v>40984.861111111088</c:v>
                </c:pt>
                <c:pt idx="12900">
                  <c:v>40984.875</c:v>
                </c:pt>
                <c:pt idx="12901">
                  <c:v>40984.88888888892</c:v>
                </c:pt>
                <c:pt idx="12902">
                  <c:v>40984.902777777781</c:v>
                </c:pt>
                <c:pt idx="12903">
                  <c:v>40984.916666666664</c:v>
                </c:pt>
                <c:pt idx="12904">
                  <c:v>40984.930555555562</c:v>
                </c:pt>
                <c:pt idx="12905">
                  <c:v>40984.944444444467</c:v>
                </c:pt>
                <c:pt idx="12906">
                  <c:v>40984.958333333343</c:v>
                </c:pt>
                <c:pt idx="12907">
                  <c:v>40984.972222222219</c:v>
                </c:pt>
                <c:pt idx="12908">
                  <c:v>40984.986111111109</c:v>
                </c:pt>
                <c:pt idx="12909">
                  <c:v>40985</c:v>
                </c:pt>
                <c:pt idx="12910">
                  <c:v>40985.013888888891</c:v>
                </c:pt>
                <c:pt idx="12911">
                  <c:v>40985.027777777774</c:v>
                </c:pt>
                <c:pt idx="12912">
                  <c:v>40985.041666666642</c:v>
                </c:pt>
                <c:pt idx="12913">
                  <c:v>40985.055555555562</c:v>
                </c:pt>
                <c:pt idx="12914">
                  <c:v>40985.069444444445</c:v>
                </c:pt>
                <c:pt idx="12915">
                  <c:v>40985.083333333336</c:v>
                </c:pt>
                <c:pt idx="12916">
                  <c:v>40985.097222222204</c:v>
                </c:pt>
                <c:pt idx="12917">
                  <c:v>40985.111111111088</c:v>
                </c:pt>
                <c:pt idx="12918">
                  <c:v>40985.124999999993</c:v>
                </c:pt>
                <c:pt idx="12919">
                  <c:v>40985.138888888891</c:v>
                </c:pt>
                <c:pt idx="12920">
                  <c:v>40985.152777777781</c:v>
                </c:pt>
                <c:pt idx="12921">
                  <c:v>40985.166666666642</c:v>
                </c:pt>
                <c:pt idx="12922">
                  <c:v>40985.180555555562</c:v>
                </c:pt>
                <c:pt idx="12923">
                  <c:v>40985.194444444445</c:v>
                </c:pt>
                <c:pt idx="12924">
                  <c:v>40985.208333333336</c:v>
                </c:pt>
                <c:pt idx="12925">
                  <c:v>40985.222222222204</c:v>
                </c:pt>
                <c:pt idx="12926">
                  <c:v>40985.236111111088</c:v>
                </c:pt>
                <c:pt idx="12927">
                  <c:v>40985.25</c:v>
                </c:pt>
                <c:pt idx="12928">
                  <c:v>40985.263888888876</c:v>
                </c:pt>
                <c:pt idx="12929">
                  <c:v>40985.277777777774</c:v>
                </c:pt>
                <c:pt idx="12930">
                  <c:v>40985.291666666621</c:v>
                </c:pt>
                <c:pt idx="12931">
                  <c:v>40985.305555555562</c:v>
                </c:pt>
                <c:pt idx="12932">
                  <c:v>40985.319444444467</c:v>
                </c:pt>
                <c:pt idx="12933">
                  <c:v>40985.333333333336</c:v>
                </c:pt>
                <c:pt idx="12934">
                  <c:v>40985.347222222219</c:v>
                </c:pt>
                <c:pt idx="12935">
                  <c:v>40985.361111111088</c:v>
                </c:pt>
                <c:pt idx="12936">
                  <c:v>40985.375</c:v>
                </c:pt>
                <c:pt idx="12937">
                  <c:v>40985.38888888892</c:v>
                </c:pt>
                <c:pt idx="12938">
                  <c:v>40985.402777777781</c:v>
                </c:pt>
                <c:pt idx="12939">
                  <c:v>40985.416666666664</c:v>
                </c:pt>
                <c:pt idx="12940">
                  <c:v>40985.430555555562</c:v>
                </c:pt>
                <c:pt idx="12941">
                  <c:v>40985.444444444467</c:v>
                </c:pt>
                <c:pt idx="12942">
                  <c:v>40985.458333333343</c:v>
                </c:pt>
                <c:pt idx="12943">
                  <c:v>40985.472222222219</c:v>
                </c:pt>
                <c:pt idx="12944">
                  <c:v>40985.486111111109</c:v>
                </c:pt>
                <c:pt idx="12945">
                  <c:v>40985.5</c:v>
                </c:pt>
                <c:pt idx="12946">
                  <c:v>40985.513888888891</c:v>
                </c:pt>
                <c:pt idx="12947">
                  <c:v>40985.527777777774</c:v>
                </c:pt>
                <c:pt idx="12948">
                  <c:v>40985.541666666642</c:v>
                </c:pt>
                <c:pt idx="12949">
                  <c:v>40985.555555555562</c:v>
                </c:pt>
                <c:pt idx="12950">
                  <c:v>40985.569444444445</c:v>
                </c:pt>
                <c:pt idx="12951">
                  <c:v>40985.583333333336</c:v>
                </c:pt>
                <c:pt idx="12952">
                  <c:v>40985.597222222204</c:v>
                </c:pt>
                <c:pt idx="12953">
                  <c:v>40985.611111111088</c:v>
                </c:pt>
                <c:pt idx="12954">
                  <c:v>40985.624999999993</c:v>
                </c:pt>
                <c:pt idx="12955">
                  <c:v>40985.638888888891</c:v>
                </c:pt>
                <c:pt idx="12956">
                  <c:v>40985.652777777781</c:v>
                </c:pt>
                <c:pt idx="12957">
                  <c:v>40985.666666666642</c:v>
                </c:pt>
                <c:pt idx="12958">
                  <c:v>40985.680555555562</c:v>
                </c:pt>
                <c:pt idx="12959">
                  <c:v>40985.694444444445</c:v>
                </c:pt>
                <c:pt idx="12960">
                  <c:v>40985.708333333336</c:v>
                </c:pt>
                <c:pt idx="12961">
                  <c:v>40985.722222222204</c:v>
                </c:pt>
                <c:pt idx="12962">
                  <c:v>40985.736111111088</c:v>
                </c:pt>
                <c:pt idx="12963">
                  <c:v>40985.75</c:v>
                </c:pt>
                <c:pt idx="12964">
                  <c:v>40985.763888888876</c:v>
                </c:pt>
                <c:pt idx="12965">
                  <c:v>40985.777777777774</c:v>
                </c:pt>
                <c:pt idx="12966">
                  <c:v>40985.791666666621</c:v>
                </c:pt>
                <c:pt idx="12967">
                  <c:v>40985.805555555562</c:v>
                </c:pt>
                <c:pt idx="12968">
                  <c:v>40985.819444444467</c:v>
                </c:pt>
                <c:pt idx="12969">
                  <c:v>40985.833333333336</c:v>
                </c:pt>
                <c:pt idx="12970">
                  <c:v>40985.847222222219</c:v>
                </c:pt>
                <c:pt idx="12971">
                  <c:v>40985.861111111088</c:v>
                </c:pt>
                <c:pt idx="12972">
                  <c:v>40985.875</c:v>
                </c:pt>
                <c:pt idx="12973">
                  <c:v>40985.88888888892</c:v>
                </c:pt>
                <c:pt idx="12974">
                  <c:v>40985.902777777781</c:v>
                </c:pt>
                <c:pt idx="12975">
                  <c:v>40985.916666666664</c:v>
                </c:pt>
                <c:pt idx="12976">
                  <c:v>40985.930555555562</c:v>
                </c:pt>
                <c:pt idx="12977">
                  <c:v>40985.944444444467</c:v>
                </c:pt>
                <c:pt idx="12978">
                  <c:v>40985.958333333343</c:v>
                </c:pt>
                <c:pt idx="12979">
                  <c:v>40985.972222222219</c:v>
                </c:pt>
                <c:pt idx="12980">
                  <c:v>40985.986111111109</c:v>
                </c:pt>
                <c:pt idx="12981">
                  <c:v>40986</c:v>
                </c:pt>
                <c:pt idx="12982">
                  <c:v>40986.013888888891</c:v>
                </c:pt>
                <c:pt idx="12983">
                  <c:v>40986.027777777774</c:v>
                </c:pt>
                <c:pt idx="12984">
                  <c:v>40986.041666666642</c:v>
                </c:pt>
                <c:pt idx="12985">
                  <c:v>40986.055555555562</c:v>
                </c:pt>
                <c:pt idx="12986">
                  <c:v>40986.069444444445</c:v>
                </c:pt>
                <c:pt idx="12987">
                  <c:v>40986.083333333336</c:v>
                </c:pt>
                <c:pt idx="12988">
                  <c:v>40986.097222222204</c:v>
                </c:pt>
                <c:pt idx="12989">
                  <c:v>40986.111111111088</c:v>
                </c:pt>
                <c:pt idx="12990">
                  <c:v>40986.124999999993</c:v>
                </c:pt>
                <c:pt idx="12991">
                  <c:v>40986.138888888891</c:v>
                </c:pt>
                <c:pt idx="12992">
                  <c:v>40986.152777777781</c:v>
                </c:pt>
                <c:pt idx="12993">
                  <c:v>40986.166666666642</c:v>
                </c:pt>
                <c:pt idx="12994">
                  <c:v>40986.180555555562</c:v>
                </c:pt>
                <c:pt idx="12995">
                  <c:v>40986.194444444445</c:v>
                </c:pt>
                <c:pt idx="12996">
                  <c:v>40986.208333333336</c:v>
                </c:pt>
                <c:pt idx="12997">
                  <c:v>40986.222222222204</c:v>
                </c:pt>
                <c:pt idx="12998">
                  <c:v>40986.236111111088</c:v>
                </c:pt>
                <c:pt idx="12999">
                  <c:v>40986.25</c:v>
                </c:pt>
                <c:pt idx="13000">
                  <c:v>40986.263888888876</c:v>
                </c:pt>
                <c:pt idx="13001">
                  <c:v>40986.277777777774</c:v>
                </c:pt>
                <c:pt idx="13002">
                  <c:v>40986.291666666621</c:v>
                </c:pt>
                <c:pt idx="13003">
                  <c:v>40986.305555555562</c:v>
                </c:pt>
                <c:pt idx="13004">
                  <c:v>40986.319444444467</c:v>
                </c:pt>
                <c:pt idx="13005">
                  <c:v>40986.333333333336</c:v>
                </c:pt>
                <c:pt idx="13006">
                  <c:v>40986.347222222219</c:v>
                </c:pt>
                <c:pt idx="13007">
                  <c:v>40986.361111111088</c:v>
                </c:pt>
                <c:pt idx="13008">
                  <c:v>40986.375</c:v>
                </c:pt>
                <c:pt idx="13009">
                  <c:v>40986.38888888892</c:v>
                </c:pt>
                <c:pt idx="13010">
                  <c:v>40986.402777777781</c:v>
                </c:pt>
                <c:pt idx="13011">
                  <c:v>40986.416666666664</c:v>
                </c:pt>
                <c:pt idx="13012">
                  <c:v>40986.430555555562</c:v>
                </c:pt>
                <c:pt idx="13013">
                  <c:v>40986.444444444467</c:v>
                </c:pt>
                <c:pt idx="13014">
                  <c:v>40986.458333333343</c:v>
                </c:pt>
                <c:pt idx="13015">
                  <c:v>40986.472222222219</c:v>
                </c:pt>
                <c:pt idx="13016">
                  <c:v>40986.486111111109</c:v>
                </c:pt>
                <c:pt idx="13017">
                  <c:v>40986.5</c:v>
                </c:pt>
                <c:pt idx="13018">
                  <c:v>40986.513888888891</c:v>
                </c:pt>
                <c:pt idx="13019">
                  <c:v>40986.527777777774</c:v>
                </c:pt>
                <c:pt idx="13020">
                  <c:v>40986.541666666642</c:v>
                </c:pt>
                <c:pt idx="13021">
                  <c:v>40986.555555555562</c:v>
                </c:pt>
                <c:pt idx="13022">
                  <c:v>40986.569444444445</c:v>
                </c:pt>
                <c:pt idx="13023">
                  <c:v>40986.583333333336</c:v>
                </c:pt>
                <c:pt idx="13024">
                  <c:v>40986.597222222204</c:v>
                </c:pt>
                <c:pt idx="13025">
                  <c:v>40986.611111111088</c:v>
                </c:pt>
                <c:pt idx="13026">
                  <c:v>40986.624999999993</c:v>
                </c:pt>
                <c:pt idx="13027">
                  <c:v>40986.638888888891</c:v>
                </c:pt>
                <c:pt idx="13028">
                  <c:v>40986.652777777781</c:v>
                </c:pt>
                <c:pt idx="13029">
                  <c:v>40986.666666666642</c:v>
                </c:pt>
                <c:pt idx="13030">
                  <c:v>40986.680555555562</c:v>
                </c:pt>
                <c:pt idx="13031">
                  <c:v>40986.694444444445</c:v>
                </c:pt>
                <c:pt idx="13032">
                  <c:v>40986.708333333336</c:v>
                </c:pt>
                <c:pt idx="13033">
                  <c:v>40986.722222222204</c:v>
                </c:pt>
                <c:pt idx="13034">
                  <c:v>40986.736111111088</c:v>
                </c:pt>
                <c:pt idx="13035">
                  <c:v>40986.75</c:v>
                </c:pt>
                <c:pt idx="13036">
                  <c:v>40986.763888888876</c:v>
                </c:pt>
                <c:pt idx="13037">
                  <c:v>40986.777777777774</c:v>
                </c:pt>
                <c:pt idx="13038">
                  <c:v>40986.791666666621</c:v>
                </c:pt>
                <c:pt idx="13039">
                  <c:v>40986.805555555562</c:v>
                </c:pt>
                <c:pt idx="13040">
                  <c:v>40986.819444444467</c:v>
                </c:pt>
                <c:pt idx="13041">
                  <c:v>40986.833333333336</c:v>
                </c:pt>
                <c:pt idx="13042">
                  <c:v>40986.847222222219</c:v>
                </c:pt>
                <c:pt idx="13043">
                  <c:v>40986.861111111088</c:v>
                </c:pt>
                <c:pt idx="13044">
                  <c:v>40986.875</c:v>
                </c:pt>
                <c:pt idx="13045">
                  <c:v>40986.88888888892</c:v>
                </c:pt>
                <c:pt idx="13046">
                  <c:v>40986.902777777781</c:v>
                </c:pt>
                <c:pt idx="13047">
                  <c:v>40986.916666666664</c:v>
                </c:pt>
                <c:pt idx="13048">
                  <c:v>40986.930555555562</c:v>
                </c:pt>
                <c:pt idx="13049">
                  <c:v>40986.944444444467</c:v>
                </c:pt>
                <c:pt idx="13050">
                  <c:v>40986.958333333343</c:v>
                </c:pt>
                <c:pt idx="13051">
                  <c:v>40986.972222222219</c:v>
                </c:pt>
                <c:pt idx="13052">
                  <c:v>40986.986111111109</c:v>
                </c:pt>
                <c:pt idx="13053">
                  <c:v>40987</c:v>
                </c:pt>
                <c:pt idx="13054">
                  <c:v>40987.013888888891</c:v>
                </c:pt>
                <c:pt idx="13055">
                  <c:v>40987.027777777774</c:v>
                </c:pt>
                <c:pt idx="13056">
                  <c:v>40987.041666666642</c:v>
                </c:pt>
                <c:pt idx="13057">
                  <c:v>40987.055555555562</c:v>
                </c:pt>
                <c:pt idx="13058">
                  <c:v>40987.069444444445</c:v>
                </c:pt>
                <c:pt idx="13059">
                  <c:v>40987.083333333336</c:v>
                </c:pt>
                <c:pt idx="13060">
                  <c:v>40987.097222222204</c:v>
                </c:pt>
                <c:pt idx="13061">
                  <c:v>40987.111111111088</c:v>
                </c:pt>
                <c:pt idx="13062">
                  <c:v>40987.124999999993</c:v>
                </c:pt>
                <c:pt idx="13063">
                  <c:v>40987.138888888891</c:v>
                </c:pt>
                <c:pt idx="13064">
                  <c:v>40987.152777777781</c:v>
                </c:pt>
                <c:pt idx="13065">
                  <c:v>40987.166666666642</c:v>
                </c:pt>
                <c:pt idx="13066">
                  <c:v>40987.180555555562</c:v>
                </c:pt>
                <c:pt idx="13067">
                  <c:v>40987.194444444445</c:v>
                </c:pt>
                <c:pt idx="13068">
                  <c:v>40987.208333333336</c:v>
                </c:pt>
                <c:pt idx="13069">
                  <c:v>40987.222222222204</c:v>
                </c:pt>
                <c:pt idx="13070">
                  <c:v>40987.236111111088</c:v>
                </c:pt>
                <c:pt idx="13071">
                  <c:v>40987.25</c:v>
                </c:pt>
                <c:pt idx="13072">
                  <c:v>40987.263888888876</c:v>
                </c:pt>
                <c:pt idx="13073">
                  <c:v>40987.277777777774</c:v>
                </c:pt>
                <c:pt idx="13074">
                  <c:v>40987.291666666621</c:v>
                </c:pt>
                <c:pt idx="13075">
                  <c:v>40987.305555555562</c:v>
                </c:pt>
                <c:pt idx="13076">
                  <c:v>40987.319444444467</c:v>
                </c:pt>
                <c:pt idx="13077">
                  <c:v>40987.333333333336</c:v>
                </c:pt>
                <c:pt idx="13078">
                  <c:v>40987.347222222219</c:v>
                </c:pt>
                <c:pt idx="13079">
                  <c:v>40987.361111111088</c:v>
                </c:pt>
                <c:pt idx="13080">
                  <c:v>40987.375</c:v>
                </c:pt>
                <c:pt idx="13081">
                  <c:v>40987.38888888892</c:v>
                </c:pt>
                <c:pt idx="13082">
                  <c:v>40987.402777777781</c:v>
                </c:pt>
                <c:pt idx="13083">
                  <c:v>40987.416666666664</c:v>
                </c:pt>
                <c:pt idx="13084">
                  <c:v>40987.430555555562</c:v>
                </c:pt>
                <c:pt idx="13085">
                  <c:v>40987.444444444467</c:v>
                </c:pt>
                <c:pt idx="13086">
                  <c:v>40987.458333333343</c:v>
                </c:pt>
                <c:pt idx="13087">
                  <c:v>40987.472222222219</c:v>
                </c:pt>
                <c:pt idx="13088">
                  <c:v>40987.486111111109</c:v>
                </c:pt>
                <c:pt idx="13089">
                  <c:v>40987.5</c:v>
                </c:pt>
                <c:pt idx="13090">
                  <c:v>40987.513888888891</c:v>
                </c:pt>
                <c:pt idx="13091">
                  <c:v>40987.527777777774</c:v>
                </c:pt>
                <c:pt idx="13092">
                  <c:v>40987.541666666642</c:v>
                </c:pt>
                <c:pt idx="13093">
                  <c:v>40987.555555555562</c:v>
                </c:pt>
                <c:pt idx="13094">
                  <c:v>40987.569444444445</c:v>
                </c:pt>
                <c:pt idx="13095">
                  <c:v>40987.583333333336</c:v>
                </c:pt>
                <c:pt idx="13096">
                  <c:v>40987.597222222204</c:v>
                </c:pt>
                <c:pt idx="13097">
                  <c:v>40987.611111111088</c:v>
                </c:pt>
                <c:pt idx="13098">
                  <c:v>40987.624999999993</c:v>
                </c:pt>
                <c:pt idx="13099">
                  <c:v>40987.638888888891</c:v>
                </c:pt>
                <c:pt idx="13100">
                  <c:v>40987.652777777781</c:v>
                </c:pt>
                <c:pt idx="13101">
                  <c:v>40987.666666666642</c:v>
                </c:pt>
                <c:pt idx="13102">
                  <c:v>40987.680555555562</c:v>
                </c:pt>
                <c:pt idx="13103">
                  <c:v>40987.694444444445</c:v>
                </c:pt>
                <c:pt idx="13104">
                  <c:v>40987.708333333336</c:v>
                </c:pt>
                <c:pt idx="13105">
                  <c:v>40987.722222222204</c:v>
                </c:pt>
                <c:pt idx="13106">
                  <c:v>40987.736111111088</c:v>
                </c:pt>
                <c:pt idx="13107">
                  <c:v>40987.75</c:v>
                </c:pt>
                <c:pt idx="13108">
                  <c:v>40987.763888888876</c:v>
                </c:pt>
                <c:pt idx="13109">
                  <c:v>40987.777777777774</c:v>
                </c:pt>
                <c:pt idx="13110">
                  <c:v>40987.791666666621</c:v>
                </c:pt>
                <c:pt idx="13111">
                  <c:v>40987.805555555562</c:v>
                </c:pt>
                <c:pt idx="13112">
                  <c:v>40987.819444444467</c:v>
                </c:pt>
                <c:pt idx="13113">
                  <c:v>40987.833333333336</c:v>
                </c:pt>
                <c:pt idx="13114">
                  <c:v>40987.847222222219</c:v>
                </c:pt>
                <c:pt idx="13115">
                  <c:v>40987.861111111088</c:v>
                </c:pt>
                <c:pt idx="13116">
                  <c:v>40987.875</c:v>
                </c:pt>
                <c:pt idx="13117">
                  <c:v>40987.88888888892</c:v>
                </c:pt>
                <c:pt idx="13118">
                  <c:v>40987.902777777781</c:v>
                </c:pt>
                <c:pt idx="13119">
                  <c:v>40987.916666666664</c:v>
                </c:pt>
                <c:pt idx="13120">
                  <c:v>40987.930555555562</c:v>
                </c:pt>
                <c:pt idx="13121">
                  <c:v>40987.944444444467</c:v>
                </c:pt>
                <c:pt idx="13122">
                  <c:v>40987.958333333343</c:v>
                </c:pt>
                <c:pt idx="13123">
                  <c:v>40987.972222222219</c:v>
                </c:pt>
                <c:pt idx="13124">
                  <c:v>40987.986111111109</c:v>
                </c:pt>
                <c:pt idx="13125">
                  <c:v>40988</c:v>
                </c:pt>
                <c:pt idx="13126">
                  <c:v>40988.013888888891</c:v>
                </c:pt>
                <c:pt idx="13127">
                  <c:v>40988.027777777774</c:v>
                </c:pt>
                <c:pt idx="13128">
                  <c:v>40988.041666666642</c:v>
                </c:pt>
                <c:pt idx="13129">
                  <c:v>40988.055555555562</c:v>
                </c:pt>
                <c:pt idx="13130">
                  <c:v>40988.069444444445</c:v>
                </c:pt>
                <c:pt idx="13131">
                  <c:v>40988.083333333336</c:v>
                </c:pt>
                <c:pt idx="13132">
                  <c:v>40988.097222222204</c:v>
                </c:pt>
                <c:pt idx="13133">
                  <c:v>40988.111111111088</c:v>
                </c:pt>
                <c:pt idx="13134">
                  <c:v>40988.124999999993</c:v>
                </c:pt>
                <c:pt idx="13135">
                  <c:v>40988.138888888891</c:v>
                </c:pt>
                <c:pt idx="13136">
                  <c:v>40988.152777777781</c:v>
                </c:pt>
                <c:pt idx="13137">
                  <c:v>40988.166666666642</c:v>
                </c:pt>
                <c:pt idx="13138">
                  <c:v>40988.180555555562</c:v>
                </c:pt>
                <c:pt idx="13139">
                  <c:v>40988.194444444445</c:v>
                </c:pt>
                <c:pt idx="13140">
                  <c:v>40988.208333333336</c:v>
                </c:pt>
                <c:pt idx="13141">
                  <c:v>40988.222222222204</c:v>
                </c:pt>
                <c:pt idx="13142">
                  <c:v>40988.236111111088</c:v>
                </c:pt>
                <c:pt idx="13143">
                  <c:v>40988.25</c:v>
                </c:pt>
                <c:pt idx="13144">
                  <c:v>40988.263888888876</c:v>
                </c:pt>
                <c:pt idx="13145">
                  <c:v>40988.277777777774</c:v>
                </c:pt>
                <c:pt idx="13146">
                  <c:v>40988.291666666621</c:v>
                </c:pt>
                <c:pt idx="13147">
                  <c:v>40988.305555555562</c:v>
                </c:pt>
                <c:pt idx="13148">
                  <c:v>40988.319444444467</c:v>
                </c:pt>
                <c:pt idx="13149">
                  <c:v>40988.333333333336</c:v>
                </c:pt>
                <c:pt idx="13150">
                  <c:v>40988.347222222219</c:v>
                </c:pt>
                <c:pt idx="13151">
                  <c:v>40988.361111111088</c:v>
                </c:pt>
                <c:pt idx="13152">
                  <c:v>40988.375</c:v>
                </c:pt>
                <c:pt idx="13153">
                  <c:v>40988.38888888892</c:v>
                </c:pt>
                <c:pt idx="13154">
                  <c:v>40988.402777777781</c:v>
                </c:pt>
                <c:pt idx="13155">
                  <c:v>40988.416666666664</c:v>
                </c:pt>
                <c:pt idx="13156">
                  <c:v>40988.430555555562</c:v>
                </c:pt>
                <c:pt idx="13157">
                  <c:v>40988.444444444467</c:v>
                </c:pt>
                <c:pt idx="13158">
                  <c:v>40988.458333333343</c:v>
                </c:pt>
                <c:pt idx="13159">
                  <c:v>40988.472222222219</c:v>
                </c:pt>
                <c:pt idx="13160">
                  <c:v>40988.486111111109</c:v>
                </c:pt>
                <c:pt idx="13161">
                  <c:v>40988.5</c:v>
                </c:pt>
                <c:pt idx="13162">
                  <c:v>40988.513888888891</c:v>
                </c:pt>
                <c:pt idx="13163">
                  <c:v>40988.527777777774</c:v>
                </c:pt>
                <c:pt idx="13164">
                  <c:v>40988.541666666642</c:v>
                </c:pt>
                <c:pt idx="13165">
                  <c:v>40988.555555555562</c:v>
                </c:pt>
                <c:pt idx="13166">
                  <c:v>40988.569444444445</c:v>
                </c:pt>
                <c:pt idx="13167">
                  <c:v>40988.583333333336</c:v>
                </c:pt>
                <c:pt idx="13168">
                  <c:v>40988.597222222204</c:v>
                </c:pt>
                <c:pt idx="13169">
                  <c:v>40988.611111111088</c:v>
                </c:pt>
                <c:pt idx="13170">
                  <c:v>40988.624999999993</c:v>
                </c:pt>
                <c:pt idx="13171">
                  <c:v>40988.638888888891</c:v>
                </c:pt>
                <c:pt idx="13172">
                  <c:v>40988.652777777781</c:v>
                </c:pt>
                <c:pt idx="13173">
                  <c:v>40988.666666666642</c:v>
                </c:pt>
                <c:pt idx="13174">
                  <c:v>40988.680555555562</c:v>
                </c:pt>
                <c:pt idx="13175">
                  <c:v>40988.694444444445</c:v>
                </c:pt>
                <c:pt idx="13176">
                  <c:v>40988.708333333336</c:v>
                </c:pt>
                <c:pt idx="13177">
                  <c:v>40988.722222222204</c:v>
                </c:pt>
                <c:pt idx="13178">
                  <c:v>40988.736111111088</c:v>
                </c:pt>
                <c:pt idx="13179">
                  <c:v>40988.75</c:v>
                </c:pt>
                <c:pt idx="13180">
                  <c:v>40988.763888888876</c:v>
                </c:pt>
                <c:pt idx="13181">
                  <c:v>40988.777777777774</c:v>
                </c:pt>
                <c:pt idx="13182">
                  <c:v>40988.791666666621</c:v>
                </c:pt>
                <c:pt idx="13183">
                  <c:v>40988.805555555562</c:v>
                </c:pt>
                <c:pt idx="13184">
                  <c:v>40988.819444444467</c:v>
                </c:pt>
                <c:pt idx="13185">
                  <c:v>40988.833333333336</c:v>
                </c:pt>
                <c:pt idx="13186">
                  <c:v>40988.847222222219</c:v>
                </c:pt>
                <c:pt idx="13187">
                  <c:v>40988.861111111088</c:v>
                </c:pt>
                <c:pt idx="13188">
                  <c:v>40988.875</c:v>
                </c:pt>
                <c:pt idx="13189">
                  <c:v>40988.88888888892</c:v>
                </c:pt>
                <c:pt idx="13190">
                  <c:v>40988.902777777781</c:v>
                </c:pt>
                <c:pt idx="13191">
                  <c:v>40988.916666666664</c:v>
                </c:pt>
                <c:pt idx="13192">
                  <c:v>40988.930555555562</c:v>
                </c:pt>
                <c:pt idx="13193">
                  <c:v>40988.944444444467</c:v>
                </c:pt>
                <c:pt idx="13194">
                  <c:v>40988.958333333343</c:v>
                </c:pt>
                <c:pt idx="13195">
                  <c:v>40988.972222222219</c:v>
                </c:pt>
                <c:pt idx="13196">
                  <c:v>40988.986111111109</c:v>
                </c:pt>
                <c:pt idx="13197">
                  <c:v>40989</c:v>
                </c:pt>
                <c:pt idx="13198">
                  <c:v>40989.013888888891</c:v>
                </c:pt>
                <c:pt idx="13199">
                  <c:v>40989.027777777774</c:v>
                </c:pt>
                <c:pt idx="13200">
                  <c:v>40989.041666666642</c:v>
                </c:pt>
                <c:pt idx="13201">
                  <c:v>40989.055555555562</c:v>
                </c:pt>
                <c:pt idx="13202">
                  <c:v>40989.069444444445</c:v>
                </c:pt>
                <c:pt idx="13203">
                  <c:v>40989.083333333336</c:v>
                </c:pt>
                <c:pt idx="13204">
                  <c:v>40989.097222222204</c:v>
                </c:pt>
                <c:pt idx="13205">
                  <c:v>40989.111111111088</c:v>
                </c:pt>
                <c:pt idx="13206">
                  <c:v>40989.124999999993</c:v>
                </c:pt>
                <c:pt idx="13207">
                  <c:v>40989.138888888891</c:v>
                </c:pt>
                <c:pt idx="13208">
                  <c:v>40989.152777777781</c:v>
                </c:pt>
                <c:pt idx="13209">
                  <c:v>40989.166666666642</c:v>
                </c:pt>
                <c:pt idx="13210">
                  <c:v>40989.180555555562</c:v>
                </c:pt>
                <c:pt idx="13211">
                  <c:v>40989.194444444445</c:v>
                </c:pt>
                <c:pt idx="13212">
                  <c:v>40989.208333333336</c:v>
                </c:pt>
                <c:pt idx="13213">
                  <c:v>40989.222222222204</c:v>
                </c:pt>
                <c:pt idx="13214">
                  <c:v>40989.236111111088</c:v>
                </c:pt>
                <c:pt idx="13215">
                  <c:v>40989.25</c:v>
                </c:pt>
                <c:pt idx="13216">
                  <c:v>40989.263888888876</c:v>
                </c:pt>
                <c:pt idx="13217">
                  <c:v>40989.277777777774</c:v>
                </c:pt>
                <c:pt idx="13218">
                  <c:v>40989.291666666621</c:v>
                </c:pt>
                <c:pt idx="13219">
                  <c:v>40989.305555555562</c:v>
                </c:pt>
                <c:pt idx="13220">
                  <c:v>40989.319444444467</c:v>
                </c:pt>
                <c:pt idx="13221">
                  <c:v>40989.333333333336</c:v>
                </c:pt>
                <c:pt idx="13222">
                  <c:v>40989.347222222219</c:v>
                </c:pt>
                <c:pt idx="13223">
                  <c:v>40989.361111111088</c:v>
                </c:pt>
                <c:pt idx="13224">
                  <c:v>40989.375</c:v>
                </c:pt>
                <c:pt idx="13225">
                  <c:v>40989.38888888892</c:v>
                </c:pt>
                <c:pt idx="13226">
                  <c:v>40989.402777777781</c:v>
                </c:pt>
                <c:pt idx="13227">
                  <c:v>40989.416666666664</c:v>
                </c:pt>
                <c:pt idx="13228">
                  <c:v>40989.430555555562</c:v>
                </c:pt>
                <c:pt idx="13229">
                  <c:v>40989.444444444467</c:v>
                </c:pt>
                <c:pt idx="13230">
                  <c:v>40989.458333333343</c:v>
                </c:pt>
                <c:pt idx="13231">
                  <c:v>40989.472222222219</c:v>
                </c:pt>
                <c:pt idx="13232">
                  <c:v>40989.486111111109</c:v>
                </c:pt>
                <c:pt idx="13233">
                  <c:v>40989.5</c:v>
                </c:pt>
                <c:pt idx="13234">
                  <c:v>40989.513888888891</c:v>
                </c:pt>
                <c:pt idx="13235">
                  <c:v>40989.527777777774</c:v>
                </c:pt>
                <c:pt idx="13236">
                  <c:v>40989.541666666642</c:v>
                </c:pt>
                <c:pt idx="13237">
                  <c:v>40989.555555555562</c:v>
                </c:pt>
                <c:pt idx="13238">
                  <c:v>40989.569444444445</c:v>
                </c:pt>
                <c:pt idx="13239">
                  <c:v>40989.583333333336</c:v>
                </c:pt>
                <c:pt idx="13240">
                  <c:v>40989.597222222204</c:v>
                </c:pt>
                <c:pt idx="13241">
                  <c:v>40989.611111111088</c:v>
                </c:pt>
                <c:pt idx="13242">
                  <c:v>40989.624999999993</c:v>
                </c:pt>
                <c:pt idx="13243">
                  <c:v>40989.638888888891</c:v>
                </c:pt>
                <c:pt idx="13244">
                  <c:v>40989.652777777781</c:v>
                </c:pt>
                <c:pt idx="13245">
                  <c:v>40989.666666666642</c:v>
                </c:pt>
                <c:pt idx="13246">
                  <c:v>40989.680555555562</c:v>
                </c:pt>
                <c:pt idx="13247">
                  <c:v>40989.694444444445</c:v>
                </c:pt>
                <c:pt idx="13248">
                  <c:v>40989.708333333336</c:v>
                </c:pt>
                <c:pt idx="13249">
                  <c:v>40989.722222222204</c:v>
                </c:pt>
                <c:pt idx="13250">
                  <c:v>40989.736111111088</c:v>
                </c:pt>
                <c:pt idx="13251">
                  <c:v>40989.75</c:v>
                </c:pt>
                <c:pt idx="13252">
                  <c:v>40989.763888888876</c:v>
                </c:pt>
                <c:pt idx="13253">
                  <c:v>40989.777777777774</c:v>
                </c:pt>
                <c:pt idx="13254">
                  <c:v>40989.791666666621</c:v>
                </c:pt>
                <c:pt idx="13255">
                  <c:v>40989.805555555562</c:v>
                </c:pt>
                <c:pt idx="13256">
                  <c:v>40989.819444444467</c:v>
                </c:pt>
                <c:pt idx="13257">
                  <c:v>40989.833333333336</c:v>
                </c:pt>
                <c:pt idx="13258">
                  <c:v>40989.847222222219</c:v>
                </c:pt>
                <c:pt idx="13259">
                  <c:v>40989.861111111088</c:v>
                </c:pt>
                <c:pt idx="13260">
                  <c:v>40989.875</c:v>
                </c:pt>
                <c:pt idx="13261">
                  <c:v>40989.88888888892</c:v>
                </c:pt>
                <c:pt idx="13262">
                  <c:v>40989.902777777781</c:v>
                </c:pt>
                <c:pt idx="13263">
                  <c:v>40989.916666666664</c:v>
                </c:pt>
                <c:pt idx="13264">
                  <c:v>40989.930555555562</c:v>
                </c:pt>
                <c:pt idx="13265">
                  <c:v>40989.944444444467</c:v>
                </c:pt>
                <c:pt idx="13266">
                  <c:v>40989.958333333343</c:v>
                </c:pt>
                <c:pt idx="13267">
                  <c:v>40989.972222222219</c:v>
                </c:pt>
                <c:pt idx="13268">
                  <c:v>40989.986111111109</c:v>
                </c:pt>
                <c:pt idx="13269">
                  <c:v>40990</c:v>
                </c:pt>
                <c:pt idx="13270">
                  <c:v>40990.013888888891</c:v>
                </c:pt>
                <c:pt idx="13271">
                  <c:v>40990.027777777774</c:v>
                </c:pt>
                <c:pt idx="13272">
                  <c:v>40990.041666666642</c:v>
                </c:pt>
                <c:pt idx="13273">
                  <c:v>40990.055555555562</c:v>
                </c:pt>
                <c:pt idx="13274">
                  <c:v>40990.069444444445</c:v>
                </c:pt>
                <c:pt idx="13275">
                  <c:v>40990.083333333336</c:v>
                </c:pt>
                <c:pt idx="13276">
                  <c:v>40990.097222222204</c:v>
                </c:pt>
                <c:pt idx="13277">
                  <c:v>40990.111111111088</c:v>
                </c:pt>
                <c:pt idx="13278">
                  <c:v>40990.124999999993</c:v>
                </c:pt>
                <c:pt idx="13279">
                  <c:v>40990.138888888891</c:v>
                </c:pt>
                <c:pt idx="13280">
                  <c:v>40990.152777777781</c:v>
                </c:pt>
                <c:pt idx="13281">
                  <c:v>40990.166666666642</c:v>
                </c:pt>
                <c:pt idx="13282">
                  <c:v>40990.180555555562</c:v>
                </c:pt>
                <c:pt idx="13283">
                  <c:v>40990.194444444445</c:v>
                </c:pt>
                <c:pt idx="13284">
                  <c:v>40990.208333333336</c:v>
                </c:pt>
                <c:pt idx="13285">
                  <c:v>40990.222222222204</c:v>
                </c:pt>
                <c:pt idx="13286">
                  <c:v>40990.236111111088</c:v>
                </c:pt>
                <c:pt idx="13287">
                  <c:v>40990.25</c:v>
                </c:pt>
                <c:pt idx="13288">
                  <c:v>40990.263888888876</c:v>
                </c:pt>
                <c:pt idx="13289">
                  <c:v>40990.277777777774</c:v>
                </c:pt>
                <c:pt idx="13290">
                  <c:v>40990.291666666621</c:v>
                </c:pt>
                <c:pt idx="13291">
                  <c:v>40990.305555555562</c:v>
                </c:pt>
                <c:pt idx="13292">
                  <c:v>40990.319444444467</c:v>
                </c:pt>
                <c:pt idx="13293">
                  <c:v>40990.333333333336</c:v>
                </c:pt>
                <c:pt idx="13294">
                  <c:v>40990.347222222219</c:v>
                </c:pt>
                <c:pt idx="13295">
                  <c:v>40990.361111111088</c:v>
                </c:pt>
                <c:pt idx="13296">
                  <c:v>40990.375</c:v>
                </c:pt>
                <c:pt idx="13297">
                  <c:v>40990.38888888892</c:v>
                </c:pt>
                <c:pt idx="13298">
                  <c:v>40990.402777777781</c:v>
                </c:pt>
                <c:pt idx="13299">
                  <c:v>40990.416666666664</c:v>
                </c:pt>
                <c:pt idx="13300">
                  <c:v>40990.430555555562</c:v>
                </c:pt>
                <c:pt idx="13301">
                  <c:v>40990.444444444467</c:v>
                </c:pt>
                <c:pt idx="13302">
                  <c:v>40990.458333333343</c:v>
                </c:pt>
                <c:pt idx="13303">
                  <c:v>40990.472222222219</c:v>
                </c:pt>
                <c:pt idx="13304">
                  <c:v>40990.486111111109</c:v>
                </c:pt>
                <c:pt idx="13305">
                  <c:v>40990.5</c:v>
                </c:pt>
                <c:pt idx="13306">
                  <c:v>40990.513888888891</c:v>
                </c:pt>
                <c:pt idx="13307">
                  <c:v>40990.527777777774</c:v>
                </c:pt>
                <c:pt idx="13308">
                  <c:v>40990.541666666642</c:v>
                </c:pt>
                <c:pt idx="13309">
                  <c:v>40990.555555555562</c:v>
                </c:pt>
                <c:pt idx="13310">
                  <c:v>40990.569444444445</c:v>
                </c:pt>
                <c:pt idx="13311">
                  <c:v>40990.583333333336</c:v>
                </c:pt>
                <c:pt idx="13312">
                  <c:v>40990.597222222204</c:v>
                </c:pt>
                <c:pt idx="13313">
                  <c:v>40990.611111111088</c:v>
                </c:pt>
                <c:pt idx="13314">
                  <c:v>40990.624999999993</c:v>
                </c:pt>
                <c:pt idx="13315">
                  <c:v>40990.638888888891</c:v>
                </c:pt>
                <c:pt idx="13316">
                  <c:v>40990.652777777781</c:v>
                </c:pt>
                <c:pt idx="13317">
                  <c:v>40990.666666666642</c:v>
                </c:pt>
                <c:pt idx="13318">
                  <c:v>40990.680555555562</c:v>
                </c:pt>
                <c:pt idx="13319">
                  <c:v>40990.694444444445</c:v>
                </c:pt>
                <c:pt idx="13320">
                  <c:v>40990.708333333336</c:v>
                </c:pt>
                <c:pt idx="13321">
                  <c:v>40990.722222222204</c:v>
                </c:pt>
                <c:pt idx="13322">
                  <c:v>40990.736111111088</c:v>
                </c:pt>
                <c:pt idx="13323">
                  <c:v>40990.75</c:v>
                </c:pt>
                <c:pt idx="13324">
                  <c:v>40990.763888888876</c:v>
                </c:pt>
                <c:pt idx="13325">
                  <c:v>40990.777777777774</c:v>
                </c:pt>
                <c:pt idx="13326">
                  <c:v>40990.791666666621</c:v>
                </c:pt>
                <c:pt idx="13327">
                  <c:v>40990.805555555562</c:v>
                </c:pt>
                <c:pt idx="13328">
                  <c:v>40990.819444444467</c:v>
                </c:pt>
                <c:pt idx="13329">
                  <c:v>40990.833333333336</c:v>
                </c:pt>
                <c:pt idx="13330">
                  <c:v>40990.847222222219</c:v>
                </c:pt>
                <c:pt idx="13331">
                  <c:v>40990.861111111088</c:v>
                </c:pt>
                <c:pt idx="13332">
                  <c:v>40990.875</c:v>
                </c:pt>
                <c:pt idx="13333">
                  <c:v>40990.88888888892</c:v>
                </c:pt>
                <c:pt idx="13334">
                  <c:v>40990.902777777781</c:v>
                </c:pt>
                <c:pt idx="13335">
                  <c:v>40990.916666666664</c:v>
                </c:pt>
                <c:pt idx="13336">
                  <c:v>40990.930555555562</c:v>
                </c:pt>
                <c:pt idx="13337">
                  <c:v>40990.944444444467</c:v>
                </c:pt>
                <c:pt idx="13338">
                  <c:v>40990.958333333343</c:v>
                </c:pt>
                <c:pt idx="13339">
                  <c:v>40990.972222222219</c:v>
                </c:pt>
                <c:pt idx="13340">
                  <c:v>40990.986111111109</c:v>
                </c:pt>
                <c:pt idx="13341">
                  <c:v>40991</c:v>
                </c:pt>
                <c:pt idx="13342">
                  <c:v>40991.013888888891</c:v>
                </c:pt>
                <c:pt idx="13343">
                  <c:v>40991.027777777774</c:v>
                </c:pt>
                <c:pt idx="13344">
                  <c:v>40991.041666666642</c:v>
                </c:pt>
                <c:pt idx="13345">
                  <c:v>40991.055555555562</c:v>
                </c:pt>
                <c:pt idx="13346">
                  <c:v>40991.069444444445</c:v>
                </c:pt>
                <c:pt idx="13347">
                  <c:v>40991.083333333336</c:v>
                </c:pt>
                <c:pt idx="13348">
                  <c:v>40991.097222222204</c:v>
                </c:pt>
                <c:pt idx="13349">
                  <c:v>40991.111111111088</c:v>
                </c:pt>
                <c:pt idx="13350">
                  <c:v>40991.124999999993</c:v>
                </c:pt>
                <c:pt idx="13351">
                  <c:v>40991.138888888891</c:v>
                </c:pt>
                <c:pt idx="13352">
                  <c:v>40991.152777777781</c:v>
                </c:pt>
                <c:pt idx="13353">
                  <c:v>40991.166666666642</c:v>
                </c:pt>
                <c:pt idx="13354">
                  <c:v>40991.180555555562</c:v>
                </c:pt>
                <c:pt idx="13355">
                  <c:v>40991.194444444445</c:v>
                </c:pt>
                <c:pt idx="13356">
                  <c:v>40991.208333333336</c:v>
                </c:pt>
                <c:pt idx="13357">
                  <c:v>40991.222222222204</c:v>
                </c:pt>
                <c:pt idx="13358">
                  <c:v>40991.236111111088</c:v>
                </c:pt>
                <c:pt idx="13359">
                  <c:v>40991.25</c:v>
                </c:pt>
                <c:pt idx="13360">
                  <c:v>40991.263888888876</c:v>
                </c:pt>
                <c:pt idx="13361">
                  <c:v>40991.277777777774</c:v>
                </c:pt>
                <c:pt idx="13362">
                  <c:v>40991.291666666621</c:v>
                </c:pt>
                <c:pt idx="13363">
                  <c:v>40991.305555555562</c:v>
                </c:pt>
                <c:pt idx="13364">
                  <c:v>40991.319444444467</c:v>
                </c:pt>
                <c:pt idx="13365">
                  <c:v>40991.333333333336</c:v>
                </c:pt>
                <c:pt idx="13366">
                  <c:v>40991.347222222219</c:v>
                </c:pt>
                <c:pt idx="13367">
                  <c:v>40991.361111111088</c:v>
                </c:pt>
                <c:pt idx="13368">
                  <c:v>40991.375</c:v>
                </c:pt>
                <c:pt idx="13369">
                  <c:v>40991.38888888892</c:v>
                </c:pt>
                <c:pt idx="13370">
                  <c:v>40991.402777777781</c:v>
                </c:pt>
                <c:pt idx="13371">
                  <c:v>40991.416666666664</c:v>
                </c:pt>
                <c:pt idx="13372">
                  <c:v>40991.430555555562</c:v>
                </c:pt>
                <c:pt idx="13373">
                  <c:v>40991.444444444467</c:v>
                </c:pt>
                <c:pt idx="13374">
                  <c:v>40991.458333333343</c:v>
                </c:pt>
                <c:pt idx="13375">
                  <c:v>40991.472222222219</c:v>
                </c:pt>
                <c:pt idx="13376">
                  <c:v>40991.486111111109</c:v>
                </c:pt>
                <c:pt idx="13377">
                  <c:v>40991.5</c:v>
                </c:pt>
                <c:pt idx="13378">
                  <c:v>40991.513888888891</c:v>
                </c:pt>
                <c:pt idx="13379">
                  <c:v>40991.527777777774</c:v>
                </c:pt>
                <c:pt idx="13380">
                  <c:v>40991.541666666642</c:v>
                </c:pt>
                <c:pt idx="13381">
                  <c:v>40991.555555555562</c:v>
                </c:pt>
                <c:pt idx="13382">
                  <c:v>40991.569444444445</c:v>
                </c:pt>
                <c:pt idx="13383">
                  <c:v>40991.583333333336</c:v>
                </c:pt>
                <c:pt idx="13384">
                  <c:v>40991.597222222204</c:v>
                </c:pt>
                <c:pt idx="13385">
                  <c:v>40991.611111111088</c:v>
                </c:pt>
                <c:pt idx="13386">
                  <c:v>40991.624999999993</c:v>
                </c:pt>
                <c:pt idx="13387">
                  <c:v>40991.638888888891</c:v>
                </c:pt>
                <c:pt idx="13388">
                  <c:v>40991.652777777781</c:v>
                </c:pt>
                <c:pt idx="13389">
                  <c:v>40991.666666666642</c:v>
                </c:pt>
                <c:pt idx="13390">
                  <c:v>40991.680555555562</c:v>
                </c:pt>
                <c:pt idx="13391">
                  <c:v>40991.694444444445</c:v>
                </c:pt>
                <c:pt idx="13392">
                  <c:v>40991.708333333336</c:v>
                </c:pt>
                <c:pt idx="13393">
                  <c:v>40991.722222222204</c:v>
                </c:pt>
                <c:pt idx="13394">
                  <c:v>40991.736111111088</c:v>
                </c:pt>
                <c:pt idx="13395">
                  <c:v>40991.75</c:v>
                </c:pt>
                <c:pt idx="13396">
                  <c:v>40991.763888888876</c:v>
                </c:pt>
                <c:pt idx="13397">
                  <c:v>40991.777777777774</c:v>
                </c:pt>
                <c:pt idx="13398">
                  <c:v>40991.791666666621</c:v>
                </c:pt>
                <c:pt idx="13399">
                  <c:v>40991.805555555562</c:v>
                </c:pt>
                <c:pt idx="13400">
                  <c:v>40991.819444444467</c:v>
                </c:pt>
                <c:pt idx="13401">
                  <c:v>40991.833333333336</c:v>
                </c:pt>
                <c:pt idx="13402">
                  <c:v>40991.847222222219</c:v>
                </c:pt>
                <c:pt idx="13403">
                  <c:v>40991.861111111088</c:v>
                </c:pt>
                <c:pt idx="13404">
                  <c:v>40991.875</c:v>
                </c:pt>
                <c:pt idx="13405">
                  <c:v>40991.88888888892</c:v>
                </c:pt>
                <c:pt idx="13406">
                  <c:v>40991.902777777781</c:v>
                </c:pt>
                <c:pt idx="13407">
                  <c:v>40991.916666666664</c:v>
                </c:pt>
                <c:pt idx="13408">
                  <c:v>40991.930555555562</c:v>
                </c:pt>
                <c:pt idx="13409">
                  <c:v>40991.944444444467</c:v>
                </c:pt>
                <c:pt idx="13410">
                  <c:v>40991.958333333343</c:v>
                </c:pt>
                <c:pt idx="13411">
                  <c:v>40991.972222222219</c:v>
                </c:pt>
                <c:pt idx="13412">
                  <c:v>40991.986111111109</c:v>
                </c:pt>
                <c:pt idx="13413">
                  <c:v>40992</c:v>
                </c:pt>
                <c:pt idx="13414">
                  <c:v>40992.013888888891</c:v>
                </c:pt>
                <c:pt idx="13415">
                  <c:v>40992.027777777774</c:v>
                </c:pt>
                <c:pt idx="13416">
                  <c:v>40992.041666666642</c:v>
                </c:pt>
                <c:pt idx="13417">
                  <c:v>40992.055555555562</c:v>
                </c:pt>
                <c:pt idx="13418">
                  <c:v>40992.069444444445</c:v>
                </c:pt>
                <c:pt idx="13419">
                  <c:v>40992.083333333336</c:v>
                </c:pt>
                <c:pt idx="13420">
                  <c:v>40992.097222222204</c:v>
                </c:pt>
                <c:pt idx="13421">
                  <c:v>40992.111111111088</c:v>
                </c:pt>
                <c:pt idx="13422">
                  <c:v>40992.124999999993</c:v>
                </c:pt>
                <c:pt idx="13423">
                  <c:v>40992.138888888891</c:v>
                </c:pt>
                <c:pt idx="13424">
                  <c:v>40992.152777777781</c:v>
                </c:pt>
                <c:pt idx="13425">
                  <c:v>40992.166666666642</c:v>
                </c:pt>
                <c:pt idx="13426">
                  <c:v>40992.180555555562</c:v>
                </c:pt>
                <c:pt idx="13427">
                  <c:v>40992.194444444445</c:v>
                </c:pt>
                <c:pt idx="13428">
                  <c:v>40992.208333333336</c:v>
                </c:pt>
                <c:pt idx="13429">
                  <c:v>40992.222222222204</c:v>
                </c:pt>
                <c:pt idx="13430">
                  <c:v>40992.236111111088</c:v>
                </c:pt>
                <c:pt idx="13431">
                  <c:v>40992.25</c:v>
                </c:pt>
                <c:pt idx="13432">
                  <c:v>40992.263888888876</c:v>
                </c:pt>
                <c:pt idx="13433">
                  <c:v>40992.277777777774</c:v>
                </c:pt>
                <c:pt idx="13434">
                  <c:v>40992.291666666621</c:v>
                </c:pt>
                <c:pt idx="13435">
                  <c:v>40992.305555555562</c:v>
                </c:pt>
                <c:pt idx="13436">
                  <c:v>40992.319444444467</c:v>
                </c:pt>
                <c:pt idx="13437">
                  <c:v>40992.333333333336</c:v>
                </c:pt>
                <c:pt idx="13438">
                  <c:v>40992.347222222219</c:v>
                </c:pt>
                <c:pt idx="13439">
                  <c:v>40992.361111111088</c:v>
                </c:pt>
                <c:pt idx="13440">
                  <c:v>40992.375</c:v>
                </c:pt>
                <c:pt idx="13441">
                  <c:v>40992.38888888892</c:v>
                </c:pt>
                <c:pt idx="13442">
                  <c:v>40992.402777777781</c:v>
                </c:pt>
                <c:pt idx="13443">
                  <c:v>40992.416666666664</c:v>
                </c:pt>
                <c:pt idx="13444">
                  <c:v>40992.430555555562</c:v>
                </c:pt>
                <c:pt idx="13445">
                  <c:v>40992.444444444467</c:v>
                </c:pt>
                <c:pt idx="13446">
                  <c:v>40992.458333333343</c:v>
                </c:pt>
                <c:pt idx="13447">
                  <c:v>40992.472222222219</c:v>
                </c:pt>
                <c:pt idx="13448">
                  <c:v>40992.486111111109</c:v>
                </c:pt>
                <c:pt idx="13449">
                  <c:v>40992.5</c:v>
                </c:pt>
                <c:pt idx="13450">
                  <c:v>40992.513888888891</c:v>
                </c:pt>
                <c:pt idx="13451">
                  <c:v>40992.527777777774</c:v>
                </c:pt>
                <c:pt idx="13452">
                  <c:v>40992.541666666642</c:v>
                </c:pt>
                <c:pt idx="13453">
                  <c:v>40992.555555555562</c:v>
                </c:pt>
                <c:pt idx="13454">
                  <c:v>40992.569444444445</c:v>
                </c:pt>
                <c:pt idx="13455">
                  <c:v>40992.583333333336</c:v>
                </c:pt>
                <c:pt idx="13456">
                  <c:v>40992.597222222204</c:v>
                </c:pt>
                <c:pt idx="13457">
                  <c:v>40992.611111111088</c:v>
                </c:pt>
                <c:pt idx="13458">
                  <c:v>40992.624999999993</c:v>
                </c:pt>
                <c:pt idx="13459">
                  <c:v>40992.638888888891</c:v>
                </c:pt>
                <c:pt idx="13460">
                  <c:v>40992.652777777781</c:v>
                </c:pt>
                <c:pt idx="13461">
                  <c:v>40992.666666666642</c:v>
                </c:pt>
                <c:pt idx="13462">
                  <c:v>40992.680555555562</c:v>
                </c:pt>
                <c:pt idx="13463">
                  <c:v>40992.694444444445</c:v>
                </c:pt>
                <c:pt idx="13464">
                  <c:v>40992.708333333336</c:v>
                </c:pt>
                <c:pt idx="13465">
                  <c:v>40992.722222222204</c:v>
                </c:pt>
                <c:pt idx="13466">
                  <c:v>40992.736111111088</c:v>
                </c:pt>
                <c:pt idx="13467">
                  <c:v>40992.75</c:v>
                </c:pt>
                <c:pt idx="13468">
                  <c:v>40992.763888888876</c:v>
                </c:pt>
                <c:pt idx="13469">
                  <c:v>40992.777777777774</c:v>
                </c:pt>
                <c:pt idx="13470">
                  <c:v>40992.791666666621</c:v>
                </c:pt>
                <c:pt idx="13471">
                  <c:v>40992.805555555562</c:v>
                </c:pt>
                <c:pt idx="13472">
                  <c:v>40992.819444444467</c:v>
                </c:pt>
                <c:pt idx="13473">
                  <c:v>40992.833333333336</c:v>
                </c:pt>
                <c:pt idx="13474">
                  <c:v>40992.847222222219</c:v>
                </c:pt>
                <c:pt idx="13475">
                  <c:v>40992.861111111088</c:v>
                </c:pt>
                <c:pt idx="13476">
                  <c:v>40992.875</c:v>
                </c:pt>
                <c:pt idx="13477">
                  <c:v>40992.88888888892</c:v>
                </c:pt>
                <c:pt idx="13478">
                  <c:v>40992.902777777781</c:v>
                </c:pt>
                <c:pt idx="13479">
                  <c:v>40992.916666666664</c:v>
                </c:pt>
                <c:pt idx="13480">
                  <c:v>40992.930555555562</c:v>
                </c:pt>
                <c:pt idx="13481">
                  <c:v>40992.944444444467</c:v>
                </c:pt>
                <c:pt idx="13482">
                  <c:v>40992.958333333343</c:v>
                </c:pt>
                <c:pt idx="13483">
                  <c:v>40992.972222222219</c:v>
                </c:pt>
                <c:pt idx="13484">
                  <c:v>40992.986111111109</c:v>
                </c:pt>
                <c:pt idx="13485">
                  <c:v>40993</c:v>
                </c:pt>
                <c:pt idx="13486">
                  <c:v>40993.013888888891</c:v>
                </c:pt>
                <c:pt idx="13487">
                  <c:v>40993.027777777774</c:v>
                </c:pt>
                <c:pt idx="13488">
                  <c:v>40993.041666666642</c:v>
                </c:pt>
                <c:pt idx="13489">
                  <c:v>40993.055555555562</c:v>
                </c:pt>
                <c:pt idx="13490">
                  <c:v>40993.069444444445</c:v>
                </c:pt>
                <c:pt idx="13491">
                  <c:v>40993.083333333336</c:v>
                </c:pt>
                <c:pt idx="13492">
                  <c:v>40993.097222222204</c:v>
                </c:pt>
                <c:pt idx="13493">
                  <c:v>40993.111111111088</c:v>
                </c:pt>
                <c:pt idx="13494">
                  <c:v>40993.124999999993</c:v>
                </c:pt>
                <c:pt idx="13495">
                  <c:v>40993.138888888891</c:v>
                </c:pt>
                <c:pt idx="13496">
                  <c:v>40993.152777777781</c:v>
                </c:pt>
                <c:pt idx="13497">
                  <c:v>40993.166666666642</c:v>
                </c:pt>
                <c:pt idx="13498">
                  <c:v>40993.180555555562</c:v>
                </c:pt>
                <c:pt idx="13499">
                  <c:v>40993.194444444445</c:v>
                </c:pt>
                <c:pt idx="13500">
                  <c:v>40993.208333333336</c:v>
                </c:pt>
                <c:pt idx="13501">
                  <c:v>40993.222222222204</c:v>
                </c:pt>
                <c:pt idx="13502">
                  <c:v>40993.236111111088</c:v>
                </c:pt>
                <c:pt idx="13503">
                  <c:v>40993.25</c:v>
                </c:pt>
                <c:pt idx="13504">
                  <c:v>40993.263888888876</c:v>
                </c:pt>
                <c:pt idx="13505">
                  <c:v>40993.277777777774</c:v>
                </c:pt>
                <c:pt idx="13506">
                  <c:v>40993.291666666621</c:v>
                </c:pt>
                <c:pt idx="13507">
                  <c:v>40993.305555555562</c:v>
                </c:pt>
                <c:pt idx="13508">
                  <c:v>40993.319444444467</c:v>
                </c:pt>
                <c:pt idx="13509">
                  <c:v>40993.333333333336</c:v>
                </c:pt>
                <c:pt idx="13510">
                  <c:v>40993.347222222219</c:v>
                </c:pt>
                <c:pt idx="13511">
                  <c:v>40993.361111111088</c:v>
                </c:pt>
                <c:pt idx="13512">
                  <c:v>40993.375</c:v>
                </c:pt>
                <c:pt idx="13513">
                  <c:v>40993.38888888892</c:v>
                </c:pt>
                <c:pt idx="13514">
                  <c:v>40993.402777777781</c:v>
                </c:pt>
                <c:pt idx="13515">
                  <c:v>40993.416666666664</c:v>
                </c:pt>
                <c:pt idx="13516">
                  <c:v>40993.430555555562</c:v>
                </c:pt>
                <c:pt idx="13517">
                  <c:v>40993.444444444467</c:v>
                </c:pt>
                <c:pt idx="13518">
                  <c:v>40993.458333333343</c:v>
                </c:pt>
                <c:pt idx="13519">
                  <c:v>40993.472222222219</c:v>
                </c:pt>
                <c:pt idx="13520">
                  <c:v>40993.486111111109</c:v>
                </c:pt>
                <c:pt idx="13521">
                  <c:v>40993.5</c:v>
                </c:pt>
                <c:pt idx="13522">
                  <c:v>40993.513888888891</c:v>
                </c:pt>
                <c:pt idx="13523">
                  <c:v>40993.527777777774</c:v>
                </c:pt>
                <c:pt idx="13524">
                  <c:v>40993.541666666642</c:v>
                </c:pt>
                <c:pt idx="13525">
                  <c:v>40993.555555555562</c:v>
                </c:pt>
                <c:pt idx="13526">
                  <c:v>40993.569444444445</c:v>
                </c:pt>
                <c:pt idx="13527">
                  <c:v>40993.583333333336</c:v>
                </c:pt>
                <c:pt idx="13528">
                  <c:v>40993.597222222204</c:v>
                </c:pt>
                <c:pt idx="13529">
                  <c:v>40993.611111111088</c:v>
                </c:pt>
                <c:pt idx="13530">
                  <c:v>40993.624999999993</c:v>
                </c:pt>
                <c:pt idx="13531">
                  <c:v>40993.638888888891</c:v>
                </c:pt>
                <c:pt idx="13532">
                  <c:v>40993.652777777781</c:v>
                </c:pt>
                <c:pt idx="13533">
                  <c:v>40993.666666666642</c:v>
                </c:pt>
                <c:pt idx="13534">
                  <c:v>40993.680555555562</c:v>
                </c:pt>
                <c:pt idx="13535">
                  <c:v>40993.694444444445</c:v>
                </c:pt>
                <c:pt idx="13536">
                  <c:v>40993.708333333336</c:v>
                </c:pt>
                <c:pt idx="13537">
                  <c:v>40993.722222222204</c:v>
                </c:pt>
                <c:pt idx="13538">
                  <c:v>40993.736111111088</c:v>
                </c:pt>
                <c:pt idx="13539">
                  <c:v>40993.75</c:v>
                </c:pt>
                <c:pt idx="13540">
                  <c:v>40993.763888888876</c:v>
                </c:pt>
                <c:pt idx="13541">
                  <c:v>40993.777777777774</c:v>
                </c:pt>
                <c:pt idx="13542">
                  <c:v>40993.791666666621</c:v>
                </c:pt>
                <c:pt idx="13543">
                  <c:v>40993.805555555562</c:v>
                </c:pt>
                <c:pt idx="13544">
                  <c:v>40993.819444444467</c:v>
                </c:pt>
                <c:pt idx="13545">
                  <c:v>40993.833333333336</c:v>
                </c:pt>
                <c:pt idx="13546">
                  <c:v>40993.847222222219</c:v>
                </c:pt>
                <c:pt idx="13547">
                  <c:v>40993.861111111088</c:v>
                </c:pt>
                <c:pt idx="13548">
                  <c:v>40993.875</c:v>
                </c:pt>
                <c:pt idx="13549">
                  <c:v>40993.88888888892</c:v>
                </c:pt>
                <c:pt idx="13550">
                  <c:v>40993.902777777781</c:v>
                </c:pt>
                <c:pt idx="13551">
                  <c:v>40993.916666666664</c:v>
                </c:pt>
                <c:pt idx="13552">
                  <c:v>40993.930555555562</c:v>
                </c:pt>
                <c:pt idx="13553">
                  <c:v>40993.944444444467</c:v>
                </c:pt>
                <c:pt idx="13554">
                  <c:v>40993.958333333343</c:v>
                </c:pt>
                <c:pt idx="13555">
                  <c:v>40993.972222222219</c:v>
                </c:pt>
                <c:pt idx="13556">
                  <c:v>40993.986111111109</c:v>
                </c:pt>
                <c:pt idx="13557">
                  <c:v>40994</c:v>
                </c:pt>
                <c:pt idx="13558">
                  <c:v>40994.013888888891</c:v>
                </c:pt>
                <c:pt idx="13559">
                  <c:v>40994.027777777774</c:v>
                </c:pt>
                <c:pt idx="13560">
                  <c:v>40994.041666666642</c:v>
                </c:pt>
                <c:pt idx="13561">
                  <c:v>40994.055555555562</c:v>
                </c:pt>
                <c:pt idx="13562">
                  <c:v>40994.069444444445</c:v>
                </c:pt>
                <c:pt idx="13563">
                  <c:v>40994.083333333336</c:v>
                </c:pt>
                <c:pt idx="13564">
                  <c:v>40994.097222222204</c:v>
                </c:pt>
                <c:pt idx="13565">
                  <c:v>40994.111111111088</c:v>
                </c:pt>
                <c:pt idx="13566">
                  <c:v>40994.124999999993</c:v>
                </c:pt>
                <c:pt idx="13567">
                  <c:v>40994.138888888891</c:v>
                </c:pt>
                <c:pt idx="13568">
                  <c:v>40994.152777777781</c:v>
                </c:pt>
                <c:pt idx="13569">
                  <c:v>40994.166666666642</c:v>
                </c:pt>
                <c:pt idx="13570">
                  <c:v>40994.180555555562</c:v>
                </c:pt>
                <c:pt idx="13571">
                  <c:v>40994.194444444445</c:v>
                </c:pt>
                <c:pt idx="13572">
                  <c:v>40994.208333333336</c:v>
                </c:pt>
                <c:pt idx="13573">
                  <c:v>40994.222222222204</c:v>
                </c:pt>
                <c:pt idx="13574">
                  <c:v>40994.236111111088</c:v>
                </c:pt>
                <c:pt idx="13575">
                  <c:v>40994.25</c:v>
                </c:pt>
                <c:pt idx="13576">
                  <c:v>40994.263888888876</c:v>
                </c:pt>
                <c:pt idx="13577">
                  <c:v>40994.277777777774</c:v>
                </c:pt>
                <c:pt idx="13578">
                  <c:v>40994.291666666621</c:v>
                </c:pt>
                <c:pt idx="13579">
                  <c:v>40994.305555555562</c:v>
                </c:pt>
                <c:pt idx="13580">
                  <c:v>40994.319444444467</c:v>
                </c:pt>
                <c:pt idx="13581">
                  <c:v>40994.333333333336</c:v>
                </c:pt>
                <c:pt idx="13582">
                  <c:v>40994.347222222219</c:v>
                </c:pt>
                <c:pt idx="13583">
                  <c:v>40994.361111111088</c:v>
                </c:pt>
                <c:pt idx="13584">
                  <c:v>40994.375</c:v>
                </c:pt>
                <c:pt idx="13585">
                  <c:v>40994.38888888892</c:v>
                </c:pt>
                <c:pt idx="13586">
                  <c:v>40994.402777777781</c:v>
                </c:pt>
                <c:pt idx="13587">
                  <c:v>40994.416666666664</c:v>
                </c:pt>
                <c:pt idx="13588">
                  <c:v>40994.430555555562</c:v>
                </c:pt>
                <c:pt idx="13589">
                  <c:v>40994.444444444467</c:v>
                </c:pt>
                <c:pt idx="13590">
                  <c:v>40994.458333333343</c:v>
                </c:pt>
                <c:pt idx="13591">
                  <c:v>40994.472222222219</c:v>
                </c:pt>
                <c:pt idx="13592">
                  <c:v>40994.486111111109</c:v>
                </c:pt>
                <c:pt idx="13593">
                  <c:v>40994.5</c:v>
                </c:pt>
                <c:pt idx="13594">
                  <c:v>40994.513888888891</c:v>
                </c:pt>
                <c:pt idx="13595">
                  <c:v>40994.527777777774</c:v>
                </c:pt>
                <c:pt idx="13596">
                  <c:v>40994.541666666642</c:v>
                </c:pt>
                <c:pt idx="13597">
                  <c:v>40994.555555555562</c:v>
                </c:pt>
                <c:pt idx="13598">
                  <c:v>40994.569444444445</c:v>
                </c:pt>
                <c:pt idx="13599">
                  <c:v>40994.583333333336</c:v>
                </c:pt>
                <c:pt idx="13600">
                  <c:v>40994.597222222204</c:v>
                </c:pt>
                <c:pt idx="13601">
                  <c:v>40994.611111111088</c:v>
                </c:pt>
                <c:pt idx="13602">
                  <c:v>40994.624999999993</c:v>
                </c:pt>
                <c:pt idx="13603">
                  <c:v>40994.638888888891</c:v>
                </c:pt>
                <c:pt idx="13604">
                  <c:v>40994.652777777781</c:v>
                </c:pt>
                <c:pt idx="13605">
                  <c:v>40994.666666666642</c:v>
                </c:pt>
                <c:pt idx="13606">
                  <c:v>40994.680555555562</c:v>
                </c:pt>
                <c:pt idx="13607">
                  <c:v>40994.694444444445</c:v>
                </c:pt>
                <c:pt idx="13608">
                  <c:v>40994.708333333336</c:v>
                </c:pt>
                <c:pt idx="13609">
                  <c:v>40994.722222222204</c:v>
                </c:pt>
                <c:pt idx="13610">
                  <c:v>40994.736111111088</c:v>
                </c:pt>
                <c:pt idx="13611">
                  <c:v>40994.75</c:v>
                </c:pt>
                <c:pt idx="13612">
                  <c:v>40994.763888888876</c:v>
                </c:pt>
                <c:pt idx="13613">
                  <c:v>40994.777777777774</c:v>
                </c:pt>
                <c:pt idx="13614">
                  <c:v>40994.791666666621</c:v>
                </c:pt>
                <c:pt idx="13615">
                  <c:v>40994.805555555562</c:v>
                </c:pt>
                <c:pt idx="13616">
                  <c:v>40994.819444444467</c:v>
                </c:pt>
                <c:pt idx="13617">
                  <c:v>40994.833333333336</c:v>
                </c:pt>
                <c:pt idx="13618">
                  <c:v>40994.847222222219</c:v>
                </c:pt>
                <c:pt idx="13619">
                  <c:v>40994.861111111088</c:v>
                </c:pt>
                <c:pt idx="13620">
                  <c:v>40994.875</c:v>
                </c:pt>
                <c:pt idx="13621">
                  <c:v>40994.88888888892</c:v>
                </c:pt>
                <c:pt idx="13622">
                  <c:v>40994.902777777781</c:v>
                </c:pt>
                <c:pt idx="13623">
                  <c:v>40994.916666666664</c:v>
                </c:pt>
                <c:pt idx="13624">
                  <c:v>40994.930555555562</c:v>
                </c:pt>
                <c:pt idx="13625">
                  <c:v>40994.944444444467</c:v>
                </c:pt>
                <c:pt idx="13626">
                  <c:v>40994.958333333343</c:v>
                </c:pt>
                <c:pt idx="13627">
                  <c:v>40994.972222222219</c:v>
                </c:pt>
                <c:pt idx="13628">
                  <c:v>40994.986111111109</c:v>
                </c:pt>
                <c:pt idx="13629">
                  <c:v>40995</c:v>
                </c:pt>
                <c:pt idx="13630">
                  <c:v>40995.013888888891</c:v>
                </c:pt>
                <c:pt idx="13631">
                  <c:v>40995.027777777774</c:v>
                </c:pt>
                <c:pt idx="13632">
                  <c:v>40995.041666666642</c:v>
                </c:pt>
                <c:pt idx="13633">
                  <c:v>40995.055555555562</c:v>
                </c:pt>
                <c:pt idx="13634">
                  <c:v>40995.069444444445</c:v>
                </c:pt>
                <c:pt idx="13635">
                  <c:v>40995.083333333336</c:v>
                </c:pt>
                <c:pt idx="13636">
                  <c:v>40995.097222222204</c:v>
                </c:pt>
                <c:pt idx="13637">
                  <c:v>40995.111111111088</c:v>
                </c:pt>
                <c:pt idx="13638">
                  <c:v>40995.124999999993</c:v>
                </c:pt>
                <c:pt idx="13639">
                  <c:v>40995.138888888891</c:v>
                </c:pt>
                <c:pt idx="13640">
                  <c:v>40995.152777777781</c:v>
                </c:pt>
                <c:pt idx="13641">
                  <c:v>40995.166666666642</c:v>
                </c:pt>
                <c:pt idx="13642">
                  <c:v>40995.180555555562</c:v>
                </c:pt>
                <c:pt idx="13643">
                  <c:v>40995.194444444445</c:v>
                </c:pt>
                <c:pt idx="13644">
                  <c:v>40995.208333333336</c:v>
                </c:pt>
                <c:pt idx="13645">
                  <c:v>40995.222222222204</c:v>
                </c:pt>
                <c:pt idx="13646">
                  <c:v>40995.236111111088</c:v>
                </c:pt>
                <c:pt idx="13647">
                  <c:v>40995.25</c:v>
                </c:pt>
                <c:pt idx="13648">
                  <c:v>40995.263888888876</c:v>
                </c:pt>
                <c:pt idx="13649">
                  <c:v>40995.277777777774</c:v>
                </c:pt>
                <c:pt idx="13650">
                  <c:v>40995.291666666621</c:v>
                </c:pt>
                <c:pt idx="13651">
                  <c:v>40995.305555555562</c:v>
                </c:pt>
                <c:pt idx="13652">
                  <c:v>40995.319444444467</c:v>
                </c:pt>
                <c:pt idx="13653">
                  <c:v>40995.333333333336</c:v>
                </c:pt>
                <c:pt idx="13654">
                  <c:v>40995.347222222219</c:v>
                </c:pt>
                <c:pt idx="13655">
                  <c:v>40995.361111111088</c:v>
                </c:pt>
                <c:pt idx="13656">
                  <c:v>40995.375</c:v>
                </c:pt>
                <c:pt idx="13657">
                  <c:v>40995.38888888892</c:v>
                </c:pt>
                <c:pt idx="13658">
                  <c:v>40995.402777777781</c:v>
                </c:pt>
                <c:pt idx="13659">
                  <c:v>40995.416666666664</c:v>
                </c:pt>
                <c:pt idx="13660">
                  <c:v>40995.430555555562</c:v>
                </c:pt>
                <c:pt idx="13661">
                  <c:v>40995.444444444467</c:v>
                </c:pt>
                <c:pt idx="13662">
                  <c:v>40995.458333333343</c:v>
                </c:pt>
                <c:pt idx="13663">
                  <c:v>40995.472222222219</c:v>
                </c:pt>
                <c:pt idx="13664">
                  <c:v>40995.486111111109</c:v>
                </c:pt>
                <c:pt idx="13665">
                  <c:v>40995.5</c:v>
                </c:pt>
                <c:pt idx="13666">
                  <c:v>40995.513888888891</c:v>
                </c:pt>
                <c:pt idx="13667">
                  <c:v>40995.527777777774</c:v>
                </c:pt>
                <c:pt idx="13668">
                  <c:v>40995.541666666642</c:v>
                </c:pt>
                <c:pt idx="13669">
                  <c:v>40995.555555555562</c:v>
                </c:pt>
                <c:pt idx="13670">
                  <c:v>40995.569444444445</c:v>
                </c:pt>
                <c:pt idx="13671">
                  <c:v>40995.583333333336</c:v>
                </c:pt>
                <c:pt idx="13672">
                  <c:v>40995.597222222204</c:v>
                </c:pt>
                <c:pt idx="13673">
                  <c:v>40995.611111111088</c:v>
                </c:pt>
                <c:pt idx="13674">
                  <c:v>40995.624999999993</c:v>
                </c:pt>
                <c:pt idx="13675">
                  <c:v>40995.638888888891</c:v>
                </c:pt>
                <c:pt idx="13676">
                  <c:v>40995.652777777781</c:v>
                </c:pt>
                <c:pt idx="13677">
                  <c:v>40995.666666666642</c:v>
                </c:pt>
                <c:pt idx="13678">
                  <c:v>40995.680555555562</c:v>
                </c:pt>
                <c:pt idx="13679">
                  <c:v>40995.694444444445</c:v>
                </c:pt>
                <c:pt idx="13680">
                  <c:v>40995.708333333336</c:v>
                </c:pt>
                <c:pt idx="13681">
                  <c:v>40995.722222222204</c:v>
                </c:pt>
                <c:pt idx="13682">
                  <c:v>40995.736111111088</c:v>
                </c:pt>
                <c:pt idx="13683">
                  <c:v>40995.75</c:v>
                </c:pt>
                <c:pt idx="13684">
                  <c:v>40995.763888888876</c:v>
                </c:pt>
                <c:pt idx="13685">
                  <c:v>40995.777777777774</c:v>
                </c:pt>
                <c:pt idx="13686">
                  <c:v>40995.791666666621</c:v>
                </c:pt>
                <c:pt idx="13687">
                  <c:v>40995.805555555562</c:v>
                </c:pt>
                <c:pt idx="13688">
                  <c:v>40995.819444444467</c:v>
                </c:pt>
                <c:pt idx="13689">
                  <c:v>40995.833333333336</c:v>
                </c:pt>
                <c:pt idx="13690">
                  <c:v>40995.847222222219</c:v>
                </c:pt>
                <c:pt idx="13691">
                  <c:v>40995.861111111088</c:v>
                </c:pt>
                <c:pt idx="13692">
                  <c:v>40995.875</c:v>
                </c:pt>
                <c:pt idx="13693">
                  <c:v>40995.88888888892</c:v>
                </c:pt>
                <c:pt idx="13694">
                  <c:v>40995.902777777781</c:v>
                </c:pt>
                <c:pt idx="13695">
                  <c:v>40995.916666666664</c:v>
                </c:pt>
                <c:pt idx="13696">
                  <c:v>40995.930555555562</c:v>
                </c:pt>
                <c:pt idx="13697">
                  <c:v>40995.944444444467</c:v>
                </c:pt>
                <c:pt idx="13698">
                  <c:v>40995.958333333343</c:v>
                </c:pt>
                <c:pt idx="13699">
                  <c:v>40995.972222222219</c:v>
                </c:pt>
                <c:pt idx="13700">
                  <c:v>40995.986111111109</c:v>
                </c:pt>
                <c:pt idx="13701">
                  <c:v>40996</c:v>
                </c:pt>
                <c:pt idx="13702">
                  <c:v>40996.013888888891</c:v>
                </c:pt>
                <c:pt idx="13703">
                  <c:v>40996.027777777774</c:v>
                </c:pt>
                <c:pt idx="13704">
                  <c:v>40996.041666666642</c:v>
                </c:pt>
                <c:pt idx="13705">
                  <c:v>40996.055555555562</c:v>
                </c:pt>
                <c:pt idx="13706">
                  <c:v>40996.069444444445</c:v>
                </c:pt>
                <c:pt idx="13707">
                  <c:v>40996.083333333336</c:v>
                </c:pt>
                <c:pt idx="13708">
                  <c:v>40996.097222222204</c:v>
                </c:pt>
                <c:pt idx="13709">
                  <c:v>40996.111111111088</c:v>
                </c:pt>
                <c:pt idx="13710">
                  <c:v>40996.124999999993</c:v>
                </c:pt>
                <c:pt idx="13711">
                  <c:v>40996.138888888891</c:v>
                </c:pt>
                <c:pt idx="13712">
                  <c:v>40996.152777777781</c:v>
                </c:pt>
                <c:pt idx="13713">
                  <c:v>40996.166666666642</c:v>
                </c:pt>
                <c:pt idx="13714">
                  <c:v>40996.180555555562</c:v>
                </c:pt>
                <c:pt idx="13715">
                  <c:v>40996.194444444445</c:v>
                </c:pt>
                <c:pt idx="13716">
                  <c:v>40996.208333333336</c:v>
                </c:pt>
                <c:pt idx="13717">
                  <c:v>40996.222222222204</c:v>
                </c:pt>
                <c:pt idx="13718">
                  <c:v>40996.236111111088</c:v>
                </c:pt>
                <c:pt idx="13719">
                  <c:v>40996.25</c:v>
                </c:pt>
                <c:pt idx="13720">
                  <c:v>40996.263888888876</c:v>
                </c:pt>
                <c:pt idx="13721">
                  <c:v>40996.277777777774</c:v>
                </c:pt>
                <c:pt idx="13722">
                  <c:v>40996.291666666621</c:v>
                </c:pt>
                <c:pt idx="13723">
                  <c:v>40996.305555555562</c:v>
                </c:pt>
                <c:pt idx="13724">
                  <c:v>40996.319444444467</c:v>
                </c:pt>
                <c:pt idx="13725">
                  <c:v>40996.333333333336</c:v>
                </c:pt>
                <c:pt idx="13726">
                  <c:v>40996.347222222219</c:v>
                </c:pt>
                <c:pt idx="13727">
                  <c:v>40996.361111111088</c:v>
                </c:pt>
                <c:pt idx="13728">
                  <c:v>40996.375</c:v>
                </c:pt>
                <c:pt idx="13729">
                  <c:v>40996.38888888892</c:v>
                </c:pt>
                <c:pt idx="13730">
                  <c:v>40996.402777777781</c:v>
                </c:pt>
                <c:pt idx="13731">
                  <c:v>40996.416666666664</c:v>
                </c:pt>
                <c:pt idx="13732">
                  <c:v>40996.430555555562</c:v>
                </c:pt>
                <c:pt idx="13733">
                  <c:v>40996.444444444467</c:v>
                </c:pt>
                <c:pt idx="13734">
                  <c:v>40996.458333333343</c:v>
                </c:pt>
                <c:pt idx="13735">
                  <c:v>40996.472222222219</c:v>
                </c:pt>
                <c:pt idx="13736">
                  <c:v>40996.486111111109</c:v>
                </c:pt>
                <c:pt idx="13737">
                  <c:v>40996.5</c:v>
                </c:pt>
                <c:pt idx="13738">
                  <c:v>40996.513888888891</c:v>
                </c:pt>
                <c:pt idx="13739">
                  <c:v>40996.527777777774</c:v>
                </c:pt>
                <c:pt idx="13740">
                  <c:v>40996.541666666642</c:v>
                </c:pt>
                <c:pt idx="13741">
                  <c:v>40996.555555555562</c:v>
                </c:pt>
                <c:pt idx="13742">
                  <c:v>40996.569444444445</c:v>
                </c:pt>
                <c:pt idx="13743">
                  <c:v>40996.583333333336</c:v>
                </c:pt>
                <c:pt idx="13744">
                  <c:v>40996.597222222204</c:v>
                </c:pt>
                <c:pt idx="13745">
                  <c:v>40996.611111111088</c:v>
                </c:pt>
                <c:pt idx="13746">
                  <c:v>40996.624999999993</c:v>
                </c:pt>
                <c:pt idx="13747">
                  <c:v>40996.638888888891</c:v>
                </c:pt>
                <c:pt idx="13748">
                  <c:v>40996.652777777781</c:v>
                </c:pt>
                <c:pt idx="13749">
                  <c:v>40996.666666666642</c:v>
                </c:pt>
                <c:pt idx="13750">
                  <c:v>40996.680555555562</c:v>
                </c:pt>
                <c:pt idx="13751">
                  <c:v>40996.694444444445</c:v>
                </c:pt>
                <c:pt idx="13752">
                  <c:v>40996.708333333336</c:v>
                </c:pt>
                <c:pt idx="13753">
                  <c:v>40996.722222222204</c:v>
                </c:pt>
                <c:pt idx="13754">
                  <c:v>40996.736111111088</c:v>
                </c:pt>
                <c:pt idx="13755">
                  <c:v>40996.75</c:v>
                </c:pt>
                <c:pt idx="13756">
                  <c:v>40996.763888888876</c:v>
                </c:pt>
                <c:pt idx="13757">
                  <c:v>40996.777777777774</c:v>
                </c:pt>
                <c:pt idx="13758">
                  <c:v>40996.791666666621</c:v>
                </c:pt>
                <c:pt idx="13759">
                  <c:v>40996.805555555562</c:v>
                </c:pt>
                <c:pt idx="13760">
                  <c:v>40996.819444444467</c:v>
                </c:pt>
                <c:pt idx="13761">
                  <c:v>40996.833333333336</c:v>
                </c:pt>
                <c:pt idx="13762">
                  <c:v>40996.847222222219</c:v>
                </c:pt>
                <c:pt idx="13763">
                  <c:v>40996.861111111088</c:v>
                </c:pt>
                <c:pt idx="13764">
                  <c:v>40996.875</c:v>
                </c:pt>
                <c:pt idx="13765">
                  <c:v>40996.88888888892</c:v>
                </c:pt>
                <c:pt idx="13766">
                  <c:v>40996.902777777781</c:v>
                </c:pt>
                <c:pt idx="13767">
                  <c:v>40996.916666666664</c:v>
                </c:pt>
                <c:pt idx="13768">
                  <c:v>40996.930555555562</c:v>
                </c:pt>
                <c:pt idx="13769">
                  <c:v>40996.944444444467</c:v>
                </c:pt>
                <c:pt idx="13770">
                  <c:v>40996.958333333343</c:v>
                </c:pt>
                <c:pt idx="13771">
                  <c:v>40996.972222222219</c:v>
                </c:pt>
                <c:pt idx="13772">
                  <c:v>40996.986111111109</c:v>
                </c:pt>
                <c:pt idx="13773">
                  <c:v>40997</c:v>
                </c:pt>
                <c:pt idx="13774">
                  <c:v>40997.013888888891</c:v>
                </c:pt>
                <c:pt idx="13775">
                  <c:v>40997.027777777774</c:v>
                </c:pt>
                <c:pt idx="13776">
                  <c:v>40997.041666666642</c:v>
                </c:pt>
                <c:pt idx="13777">
                  <c:v>40997.055555555562</c:v>
                </c:pt>
                <c:pt idx="13778">
                  <c:v>40997.069444444445</c:v>
                </c:pt>
                <c:pt idx="13779">
                  <c:v>40997.083333333336</c:v>
                </c:pt>
                <c:pt idx="13780">
                  <c:v>40997.097222222204</c:v>
                </c:pt>
                <c:pt idx="13781">
                  <c:v>40997.111111111088</c:v>
                </c:pt>
                <c:pt idx="13782">
                  <c:v>40997.124999999993</c:v>
                </c:pt>
                <c:pt idx="13783">
                  <c:v>40997.138888888891</c:v>
                </c:pt>
                <c:pt idx="13784">
                  <c:v>40997.152777777781</c:v>
                </c:pt>
                <c:pt idx="13785">
                  <c:v>40997.166666666642</c:v>
                </c:pt>
                <c:pt idx="13786">
                  <c:v>40997.180555555562</c:v>
                </c:pt>
                <c:pt idx="13787">
                  <c:v>40997.194444444445</c:v>
                </c:pt>
                <c:pt idx="13788">
                  <c:v>40997.208333333336</c:v>
                </c:pt>
                <c:pt idx="13789">
                  <c:v>40997.222222222204</c:v>
                </c:pt>
                <c:pt idx="13790">
                  <c:v>40997.236111111088</c:v>
                </c:pt>
                <c:pt idx="13791">
                  <c:v>40997.25</c:v>
                </c:pt>
                <c:pt idx="13792">
                  <c:v>40997.263888888876</c:v>
                </c:pt>
                <c:pt idx="13793">
                  <c:v>40997.277777777774</c:v>
                </c:pt>
                <c:pt idx="13794">
                  <c:v>40997.291666666621</c:v>
                </c:pt>
                <c:pt idx="13795">
                  <c:v>40997.305555555562</c:v>
                </c:pt>
                <c:pt idx="13796">
                  <c:v>40997.319444444467</c:v>
                </c:pt>
                <c:pt idx="13797">
                  <c:v>40997.333333333336</c:v>
                </c:pt>
                <c:pt idx="13798">
                  <c:v>40997.347222222219</c:v>
                </c:pt>
                <c:pt idx="13799">
                  <c:v>40997.361111111088</c:v>
                </c:pt>
                <c:pt idx="13800">
                  <c:v>40997.375</c:v>
                </c:pt>
                <c:pt idx="13801">
                  <c:v>40997.38888888892</c:v>
                </c:pt>
                <c:pt idx="13802">
                  <c:v>40997.402777777781</c:v>
                </c:pt>
                <c:pt idx="13803">
                  <c:v>40997.416666666664</c:v>
                </c:pt>
                <c:pt idx="13804">
                  <c:v>40997.430555555562</c:v>
                </c:pt>
                <c:pt idx="13805">
                  <c:v>40997.444444444467</c:v>
                </c:pt>
                <c:pt idx="13806">
                  <c:v>40997.458333333343</c:v>
                </c:pt>
                <c:pt idx="13807">
                  <c:v>40997.472222222219</c:v>
                </c:pt>
                <c:pt idx="13808">
                  <c:v>40997.486111111109</c:v>
                </c:pt>
                <c:pt idx="13809">
                  <c:v>40997.5</c:v>
                </c:pt>
                <c:pt idx="13810">
                  <c:v>40997.513888888891</c:v>
                </c:pt>
                <c:pt idx="13811">
                  <c:v>40997.527777777774</c:v>
                </c:pt>
                <c:pt idx="13812">
                  <c:v>40997.541666666642</c:v>
                </c:pt>
                <c:pt idx="13813">
                  <c:v>40997.555555555562</c:v>
                </c:pt>
                <c:pt idx="13814">
                  <c:v>40997.569444444445</c:v>
                </c:pt>
                <c:pt idx="13815">
                  <c:v>40997.583333333336</c:v>
                </c:pt>
                <c:pt idx="13816">
                  <c:v>40997.597222222204</c:v>
                </c:pt>
                <c:pt idx="13817">
                  <c:v>40997.611111111088</c:v>
                </c:pt>
                <c:pt idx="13818">
                  <c:v>40997.624999999993</c:v>
                </c:pt>
                <c:pt idx="13819">
                  <c:v>40997.638888888891</c:v>
                </c:pt>
                <c:pt idx="13820">
                  <c:v>40997.652777777781</c:v>
                </c:pt>
                <c:pt idx="13821">
                  <c:v>40997.666666666642</c:v>
                </c:pt>
                <c:pt idx="13822">
                  <c:v>40997.680555555562</c:v>
                </c:pt>
                <c:pt idx="13823">
                  <c:v>40997.694444444445</c:v>
                </c:pt>
                <c:pt idx="13824">
                  <c:v>40997.708333333336</c:v>
                </c:pt>
                <c:pt idx="13825">
                  <c:v>40997.722222222204</c:v>
                </c:pt>
                <c:pt idx="13826">
                  <c:v>40997.736111111088</c:v>
                </c:pt>
                <c:pt idx="13827">
                  <c:v>40997.75</c:v>
                </c:pt>
                <c:pt idx="13828">
                  <c:v>40997.763888888876</c:v>
                </c:pt>
                <c:pt idx="13829">
                  <c:v>40997.777777777774</c:v>
                </c:pt>
                <c:pt idx="13830">
                  <c:v>40997.791666666621</c:v>
                </c:pt>
                <c:pt idx="13831">
                  <c:v>40997.805555555562</c:v>
                </c:pt>
                <c:pt idx="13832">
                  <c:v>40997.819444444467</c:v>
                </c:pt>
                <c:pt idx="13833">
                  <c:v>40997.833333333336</c:v>
                </c:pt>
                <c:pt idx="13834">
                  <c:v>40997.847222222219</c:v>
                </c:pt>
                <c:pt idx="13835">
                  <c:v>40997.861111111088</c:v>
                </c:pt>
                <c:pt idx="13836">
                  <c:v>40997.875</c:v>
                </c:pt>
                <c:pt idx="13837">
                  <c:v>40997.88888888892</c:v>
                </c:pt>
                <c:pt idx="13838">
                  <c:v>40997.902777777781</c:v>
                </c:pt>
                <c:pt idx="13839">
                  <c:v>40997.916666666664</c:v>
                </c:pt>
                <c:pt idx="13840">
                  <c:v>40997.930555555562</c:v>
                </c:pt>
                <c:pt idx="13841">
                  <c:v>40997.944444444467</c:v>
                </c:pt>
                <c:pt idx="13842">
                  <c:v>40997.958333333343</c:v>
                </c:pt>
                <c:pt idx="13843">
                  <c:v>40997.972222222219</c:v>
                </c:pt>
                <c:pt idx="13844">
                  <c:v>40997.986111111109</c:v>
                </c:pt>
                <c:pt idx="13845">
                  <c:v>40998</c:v>
                </c:pt>
                <c:pt idx="13846">
                  <c:v>40998.013888888891</c:v>
                </c:pt>
                <c:pt idx="13847">
                  <c:v>40998.027777777774</c:v>
                </c:pt>
                <c:pt idx="13848">
                  <c:v>40998.041666666642</c:v>
                </c:pt>
                <c:pt idx="13849">
                  <c:v>40998.055555555562</c:v>
                </c:pt>
                <c:pt idx="13850">
                  <c:v>40998.069444444445</c:v>
                </c:pt>
                <c:pt idx="13851">
                  <c:v>40998.083333333336</c:v>
                </c:pt>
                <c:pt idx="13852">
                  <c:v>40998.097222222204</c:v>
                </c:pt>
                <c:pt idx="13853">
                  <c:v>40998.111111111088</c:v>
                </c:pt>
                <c:pt idx="13854">
                  <c:v>40998.124999999993</c:v>
                </c:pt>
                <c:pt idx="13855">
                  <c:v>40998.138888888891</c:v>
                </c:pt>
                <c:pt idx="13856">
                  <c:v>40998.152777777781</c:v>
                </c:pt>
                <c:pt idx="13857">
                  <c:v>40998.166666666642</c:v>
                </c:pt>
                <c:pt idx="13858">
                  <c:v>40998.180555555562</c:v>
                </c:pt>
                <c:pt idx="13859">
                  <c:v>40998.194444444445</c:v>
                </c:pt>
                <c:pt idx="13860">
                  <c:v>40998.208333333336</c:v>
                </c:pt>
                <c:pt idx="13861">
                  <c:v>40998.222222222204</c:v>
                </c:pt>
                <c:pt idx="13862">
                  <c:v>40998.236111111088</c:v>
                </c:pt>
                <c:pt idx="13863">
                  <c:v>40998.25</c:v>
                </c:pt>
                <c:pt idx="13864">
                  <c:v>40998.263888888876</c:v>
                </c:pt>
                <c:pt idx="13865">
                  <c:v>40998.277777777774</c:v>
                </c:pt>
                <c:pt idx="13866">
                  <c:v>40998.291666666621</c:v>
                </c:pt>
                <c:pt idx="13867">
                  <c:v>40998.305555555562</c:v>
                </c:pt>
                <c:pt idx="13868">
                  <c:v>40998.319444444467</c:v>
                </c:pt>
                <c:pt idx="13869">
                  <c:v>40998.333333333336</c:v>
                </c:pt>
                <c:pt idx="13870">
                  <c:v>40998.347222222219</c:v>
                </c:pt>
                <c:pt idx="13871">
                  <c:v>40998.361111111088</c:v>
                </c:pt>
                <c:pt idx="13872">
                  <c:v>40998.375</c:v>
                </c:pt>
                <c:pt idx="13873">
                  <c:v>40998.38888888892</c:v>
                </c:pt>
                <c:pt idx="13874">
                  <c:v>40998.402777777781</c:v>
                </c:pt>
                <c:pt idx="13875">
                  <c:v>40998.416666666664</c:v>
                </c:pt>
                <c:pt idx="13876">
                  <c:v>40998.430555555562</c:v>
                </c:pt>
                <c:pt idx="13877">
                  <c:v>40998.444444444467</c:v>
                </c:pt>
                <c:pt idx="13878">
                  <c:v>40998.458333333343</c:v>
                </c:pt>
                <c:pt idx="13879">
                  <c:v>40998.472222222219</c:v>
                </c:pt>
                <c:pt idx="13880">
                  <c:v>40998.486111111109</c:v>
                </c:pt>
                <c:pt idx="13881">
                  <c:v>40998.5</c:v>
                </c:pt>
                <c:pt idx="13882">
                  <c:v>40998.513888888891</c:v>
                </c:pt>
                <c:pt idx="13883">
                  <c:v>40998.527777777774</c:v>
                </c:pt>
                <c:pt idx="13884">
                  <c:v>40998.541666666642</c:v>
                </c:pt>
                <c:pt idx="13885">
                  <c:v>40998.555555555562</c:v>
                </c:pt>
                <c:pt idx="13886">
                  <c:v>40998.569444444445</c:v>
                </c:pt>
                <c:pt idx="13887">
                  <c:v>40998.583333333336</c:v>
                </c:pt>
                <c:pt idx="13888">
                  <c:v>40998.597222222204</c:v>
                </c:pt>
                <c:pt idx="13889">
                  <c:v>40998.611111111088</c:v>
                </c:pt>
                <c:pt idx="13890">
                  <c:v>40998.624999999993</c:v>
                </c:pt>
                <c:pt idx="13891">
                  <c:v>40998.638888888891</c:v>
                </c:pt>
                <c:pt idx="13892">
                  <c:v>40998.652777777781</c:v>
                </c:pt>
                <c:pt idx="13893">
                  <c:v>40998.666666666642</c:v>
                </c:pt>
                <c:pt idx="13894">
                  <c:v>40998.680555555562</c:v>
                </c:pt>
                <c:pt idx="13895">
                  <c:v>40998.694444444445</c:v>
                </c:pt>
                <c:pt idx="13896">
                  <c:v>40998.708333333336</c:v>
                </c:pt>
                <c:pt idx="13897">
                  <c:v>40998.722222222204</c:v>
                </c:pt>
                <c:pt idx="13898">
                  <c:v>40998.736111111088</c:v>
                </c:pt>
                <c:pt idx="13899">
                  <c:v>40998.75</c:v>
                </c:pt>
                <c:pt idx="13900">
                  <c:v>40998.763888888876</c:v>
                </c:pt>
                <c:pt idx="13901">
                  <c:v>40998.777777777774</c:v>
                </c:pt>
                <c:pt idx="13902">
                  <c:v>40998.791666666621</c:v>
                </c:pt>
                <c:pt idx="13903">
                  <c:v>40998.805555555562</c:v>
                </c:pt>
                <c:pt idx="13904">
                  <c:v>40998.819444444467</c:v>
                </c:pt>
                <c:pt idx="13905">
                  <c:v>40998.833333333336</c:v>
                </c:pt>
                <c:pt idx="13906">
                  <c:v>40998.847222222219</c:v>
                </c:pt>
                <c:pt idx="13907">
                  <c:v>40998.861111111088</c:v>
                </c:pt>
                <c:pt idx="13908">
                  <c:v>40998.875</c:v>
                </c:pt>
                <c:pt idx="13909">
                  <c:v>40998.88888888892</c:v>
                </c:pt>
                <c:pt idx="13910">
                  <c:v>40998.902777777781</c:v>
                </c:pt>
                <c:pt idx="13911">
                  <c:v>40998.916666666664</c:v>
                </c:pt>
                <c:pt idx="13912">
                  <c:v>40998.930555555562</c:v>
                </c:pt>
                <c:pt idx="13913">
                  <c:v>40998.944444444467</c:v>
                </c:pt>
                <c:pt idx="13914">
                  <c:v>40998.958333333343</c:v>
                </c:pt>
                <c:pt idx="13915">
                  <c:v>40998.972222222219</c:v>
                </c:pt>
                <c:pt idx="13916">
                  <c:v>40998.986111111109</c:v>
                </c:pt>
                <c:pt idx="13917">
                  <c:v>40999</c:v>
                </c:pt>
                <c:pt idx="13918">
                  <c:v>40999.013888888891</c:v>
                </c:pt>
                <c:pt idx="13919">
                  <c:v>40999.027777777774</c:v>
                </c:pt>
                <c:pt idx="13920">
                  <c:v>40999.041666666642</c:v>
                </c:pt>
                <c:pt idx="13921">
                  <c:v>40999.055555555562</c:v>
                </c:pt>
                <c:pt idx="13922">
                  <c:v>40999.069444444445</c:v>
                </c:pt>
                <c:pt idx="13923">
                  <c:v>40999.083333333336</c:v>
                </c:pt>
                <c:pt idx="13924">
                  <c:v>40999.097222222204</c:v>
                </c:pt>
                <c:pt idx="13925">
                  <c:v>40999.111111111088</c:v>
                </c:pt>
                <c:pt idx="13926">
                  <c:v>40999.124999999993</c:v>
                </c:pt>
                <c:pt idx="13927">
                  <c:v>40999.138888888891</c:v>
                </c:pt>
                <c:pt idx="13928">
                  <c:v>40999.152777777781</c:v>
                </c:pt>
                <c:pt idx="13929">
                  <c:v>40999.166666666642</c:v>
                </c:pt>
                <c:pt idx="13930">
                  <c:v>40999.180555555562</c:v>
                </c:pt>
                <c:pt idx="13931">
                  <c:v>40999.194444444445</c:v>
                </c:pt>
                <c:pt idx="13932">
                  <c:v>40999.208333333336</c:v>
                </c:pt>
                <c:pt idx="13933">
                  <c:v>40999.222222222204</c:v>
                </c:pt>
                <c:pt idx="13934">
                  <c:v>40999.236111111088</c:v>
                </c:pt>
                <c:pt idx="13935">
                  <c:v>40999.25</c:v>
                </c:pt>
                <c:pt idx="13936">
                  <c:v>40999.263888888876</c:v>
                </c:pt>
                <c:pt idx="13937">
                  <c:v>40999.277777777774</c:v>
                </c:pt>
                <c:pt idx="13938">
                  <c:v>40999.291666666621</c:v>
                </c:pt>
                <c:pt idx="13939">
                  <c:v>40999.305555555562</c:v>
                </c:pt>
                <c:pt idx="13940">
                  <c:v>40999.319444444467</c:v>
                </c:pt>
                <c:pt idx="13941">
                  <c:v>40999.333333333336</c:v>
                </c:pt>
                <c:pt idx="13942">
                  <c:v>40999.347222222219</c:v>
                </c:pt>
                <c:pt idx="13943">
                  <c:v>40999.361111111088</c:v>
                </c:pt>
                <c:pt idx="13944">
                  <c:v>40999.375</c:v>
                </c:pt>
                <c:pt idx="13945">
                  <c:v>40999.38888888892</c:v>
                </c:pt>
                <c:pt idx="13946">
                  <c:v>40999.402777777781</c:v>
                </c:pt>
                <c:pt idx="13947">
                  <c:v>40999.416666666664</c:v>
                </c:pt>
                <c:pt idx="13948">
                  <c:v>40999.430555555562</c:v>
                </c:pt>
                <c:pt idx="13949">
                  <c:v>40999.444444444467</c:v>
                </c:pt>
                <c:pt idx="13950">
                  <c:v>40999.458333333343</c:v>
                </c:pt>
                <c:pt idx="13951">
                  <c:v>40999.472222222219</c:v>
                </c:pt>
                <c:pt idx="13952">
                  <c:v>40999.486111111109</c:v>
                </c:pt>
                <c:pt idx="13953">
                  <c:v>40999.5</c:v>
                </c:pt>
                <c:pt idx="13954">
                  <c:v>40999.513888888891</c:v>
                </c:pt>
                <c:pt idx="13955">
                  <c:v>40999.527777777774</c:v>
                </c:pt>
                <c:pt idx="13956">
                  <c:v>40999.541666666642</c:v>
                </c:pt>
                <c:pt idx="13957">
                  <c:v>40999.555555555562</c:v>
                </c:pt>
                <c:pt idx="13958">
                  <c:v>40999.569444444445</c:v>
                </c:pt>
                <c:pt idx="13959">
                  <c:v>40999.583333333336</c:v>
                </c:pt>
                <c:pt idx="13960">
                  <c:v>40999.597222222204</c:v>
                </c:pt>
                <c:pt idx="13961">
                  <c:v>40999.611111111088</c:v>
                </c:pt>
                <c:pt idx="13962">
                  <c:v>40999.624999999993</c:v>
                </c:pt>
                <c:pt idx="13963">
                  <c:v>40999.638888888891</c:v>
                </c:pt>
                <c:pt idx="13964">
                  <c:v>40999.652777777781</c:v>
                </c:pt>
                <c:pt idx="13965">
                  <c:v>40999.666666666642</c:v>
                </c:pt>
                <c:pt idx="13966">
                  <c:v>40999.680555555562</c:v>
                </c:pt>
                <c:pt idx="13967">
                  <c:v>40999.694444444445</c:v>
                </c:pt>
                <c:pt idx="13968">
                  <c:v>40999.708333333336</c:v>
                </c:pt>
                <c:pt idx="13969">
                  <c:v>40999.722222222204</c:v>
                </c:pt>
                <c:pt idx="13970">
                  <c:v>40999.736111111088</c:v>
                </c:pt>
                <c:pt idx="13971">
                  <c:v>40999.75</c:v>
                </c:pt>
                <c:pt idx="13972">
                  <c:v>40999.763888888876</c:v>
                </c:pt>
                <c:pt idx="13973">
                  <c:v>40999.777777777774</c:v>
                </c:pt>
                <c:pt idx="13974">
                  <c:v>40999.791666666621</c:v>
                </c:pt>
                <c:pt idx="13975">
                  <c:v>40999.805555555562</c:v>
                </c:pt>
                <c:pt idx="13976">
                  <c:v>40999.819444444467</c:v>
                </c:pt>
                <c:pt idx="13977">
                  <c:v>40999.833333333336</c:v>
                </c:pt>
                <c:pt idx="13978">
                  <c:v>40999.847222222219</c:v>
                </c:pt>
                <c:pt idx="13979">
                  <c:v>40999.861111111088</c:v>
                </c:pt>
                <c:pt idx="13980">
                  <c:v>40999.875</c:v>
                </c:pt>
                <c:pt idx="13981">
                  <c:v>40999.88888888892</c:v>
                </c:pt>
                <c:pt idx="13982">
                  <c:v>40999.902777777781</c:v>
                </c:pt>
                <c:pt idx="13983">
                  <c:v>40999.916666666664</c:v>
                </c:pt>
                <c:pt idx="13984">
                  <c:v>40999.930555555562</c:v>
                </c:pt>
                <c:pt idx="13985">
                  <c:v>40999.944444444467</c:v>
                </c:pt>
                <c:pt idx="13986">
                  <c:v>40999.958333333343</c:v>
                </c:pt>
                <c:pt idx="13987">
                  <c:v>40999.972222222219</c:v>
                </c:pt>
                <c:pt idx="13988">
                  <c:v>40999.986111111109</c:v>
                </c:pt>
                <c:pt idx="13989">
                  <c:v>41000</c:v>
                </c:pt>
                <c:pt idx="13990">
                  <c:v>41000.013888888891</c:v>
                </c:pt>
                <c:pt idx="13991">
                  <c:v>41000.027777777774</c:v>
                </c:pt>
                <c:pt idx="13992">
                  <c:v>41000.041666666642</c:v>
                </c:pt>
                <c:pt idx="13993">
                  <c:v>41000.055555555562</c:v>
                </c:pt>
                <c:pt idx="13994">
                  <c:v>41000.069444444445</c:v>
                </c:pt>
                <c:pt idx="13995">
                  <c:v>41000.083333333336</c:v>
                </c:pt>
                <c:pt idx="13996">
                  <c:v>41000.097222222204</c:v>
                </c:pt>
                <c:pt idx="13997">
                  <c:v>41000.111111111088</c:v>
                </c:pt>
                <c:pt idx="13998">
                  <c:v>41000.124999999993</c:v>
                </c:pt>
                <c:pt idx="13999">
                  <c:v>41000.138888888891</c:v>
                </c:pt>
                <c:pt idx="14000">
                  <c:v>41000.152777777781</c:v>
                </c:pt>
                <c:pt idx="14001">
                  <c:v>41000.166666666642</c:v>
                </c:pt>
                <c:pt idx="14002">
                  <c:v>41000.180555555562</c:v>
                </c:pt>
                <c:pt idx="14003">
                  <c:v>41000.194444444445</c:v>
                </c:pt>
                <c:pt idx="14004">
                  <c:v>41000.208333333336</c:v>
                </c:pt>
                <c:pt idx="14005">
                  <c:v>41000.222222222204</c:v>
                </c:pt>
                <c:pt idx="14006">
                  <c:v>41000.236111111088</c:v>
                </c:pt>
                <c:pt idx="14007">
                  <c:v>41000.25</c:v>
                </c:pt>
                <c:pt idx="14008">
                  <c:v>41000.263888888876</c:v>
                </c:pt>
                <c:pt idx="14009">
                  <c:v>41000.277777777774</c:v>
                </c:pt>
                <c:pt idx="14010">
                  <c:v>41000.291666666621</c:v>
                </c:pt>
                <c:pt idx="14011">
                  <c:v>41000.305555555562</c:v>
                </c:pt>
                <c:pt idx="14012">
                  <c:v>41000.319444444467</c:v>
                </c:pt>
                <c:pt idx="14013">
                  <c:v>41000.333333333336</c:v>
                </c:pt>
                <c:pt idx="14014">
                  <c:v>41000.347222222219</c:v>
                </c:pt>
                <c:pt idx="14015">
                  <c:v>41000.361111111088</c:v>
                </c:pt>
                <c:pt idx="14016">
                  <c:v>41000.375</c:v>
                </c:pt>
                <c:pt idx="14017">
                  <c:v>41000.38888888892</c:v>
                </c:pt>
                <c:pt idx="14018">
                  <c:v>41000.402777777781</c:v>
                </c:pt>
                <c:pt idx="14019">
                  <c:v>41000.416666666664</c:v>
                </c:pt>
                <c:pt idx="14020">
                  <c:v>41000.430555555562</c:v>
                </c:pt>
                <c:pt idx="14021">
                  <c:v>41000.444444444467</c:v>
                </c:pt>
                <c:pt idx="14022">
                  <c:v>41000.458333333343</c:v>
                </c:pt>
                <c:pt idx="14023">
                  <c:v>41000.472222222219</c:v>
                </c:pt>
                <c:pt idx="14024">
                  <c:v>41000.486111111109</c:v>
                </c:pt>
                <c:pt idx="14025">
                  <c:v>41000.5</c:v>
                </c:pt>
                <c:pt idx="14026">
                  <c:v>41000.513888888891</c:v>
                </c:pt>
                <c:pt idx="14027">
                  <c:v>41000.527777777774</c:v>
                </c:pt>
                <c:pt idx="14028">
                  <c:v>41000.541666666642</c:v>
                </c:pt>
                <c:pt idx="14029">
                  <c:v>41000.555555555562</c:v>
                </c:pt>
                <c:pt idx="14030">
                  <c:v>41000.569444444445</c:v>
                </c:pt>
                <c:pt idx="14031">
                  <c:v>41000.583333333336</c:v>
                </c:pt>
                <c:pt idx="14032">
                  <c:v>41000.597222222204</c:v>
                </c:pt>
                <c:pt idx="14033">
                  <c:v>41000.611111111088</c:v>
                </c:pt>
                <c:pt idx="14034">
                  <c:v>41000.624999999993</c:v>
                </c:pt>
                <c:pt idx="14035">
                  <c:v>41000.638888888891</c:v>
                </c:pt>
                <c:pt idx="14036">
                  <c:v>41000.652777777781</c:v>
                </c:pt>
                <c:pt idx="14037">
                  <c:v>41000.666666666642</c:v>
                </c:pt>
                <c:pt idx="14038">
                  <c:v>41000.680555555562</c:v>
                </c:pt>
                <c:pt idx="14039">
                  <c:v>41000.694444444445</c:v>
                </c:pt>
                <c:pt idx="14040">
                  <c:v>41000.708333333336</c:v>
                </c:pt>
                <c:pt idx="14041">
                  <c:v>41000.722222222204</c:v>
                </c:pt>
                <c:pt idx="14042">
                  <c:v>41000.736111111088</c:v>
                </c:pt>
                <c:pt idx="14043">
                  <c:v>41000.75</c:v>
                </c:pt>
                <c:pt idx="14044">
                  <c:v>41000.763888888876</c:v>
                </c:pt>
                <c:pt idx="14045">
                  <c:v>41000.777777777774</c:v>
                </c:pt>
                <c:pt idx="14046">
                  <c:v>41000.791666666621</c:v>
                </c:pt>
                <c:pt idx="14047">
                  <c:v>41000.805555555562</c:v>
                </c:pt>
                <c:pt idx="14048">
                  <c:v>41000.819444444467</c:v>
                </c:pt>
                <c:pt idx="14049">
                  <c:v>41000.833333333336</c:v>
                </c:pt>
                <c:pt idx="14050">
                  <c:v>41000.847222222219</c:v>
                </c:pt>
                <c:pt idx="14051">
                  <c:v>41000.861111111088</c:v>
                </c:pt>
                <c:pt idx="14052">
                  <c:v>41000.875</c:v>
                </c:pt>
                <c:pt idx="14053">
                  <c:v>41000.88888888892</c:v>
                </c:pt>
                <c:pt idx="14054">
                  <c:v>41000.902777777781</c:v>
                </c:pt>
                <c:pt idx="14055">
                  <c:v>41000.916666666664</c:v>
                </c:pt>
                <c:pt idx="14056">
                  <c:v>41000.930555555562</c:v>
                </c:pt>
                <c:pt idx="14057">
                  <c:v>41000.944444444467</c:v>
                </c:pt>
                <c:pt idx="14058">
                  <c:v>41000.958333333343</c:v>
                </c:pt>
                <c:pt idx="14059">
                  <c:v>41000.972222222219</c:v>
                </c:pt>
                <c:pt idx="14060">
                  <c:v>41000.986111111109</c:v>
                </c:pt>
                <c:pt idx="14061">
                  <c:v>41001</c:v>
                </c:pt>
                <c:pt idx="14062">
                  <c:v>41001.013888888891</c:v>
                </c:pt>
                <c:pt idx="14063">
                  <c:v>41001.027777777774</c:v>
                </c:pt>
                <c:pt idx="14064">
                  <c:v>41001.041666666642</c:v>
                </c:pt>
                <c:pt idx="14065">
                  <c:v>41001.055555555562</c:v>
                </c:pt>
                <c:pt idx="14066">
                  <c:v>41001.069444444445</c:v>
                </c:pt>
                <c:pt idx="14067">
                  <c:v>41001.083333333336</c:v>
                </c:pt>
                <c:pt idx="14068">
                  <c:v>41001.097222222204</c:v>
                </c:pt>
                <c:pt idx="14069">
                  <c:v>41001.111111111088</c:v>
                </c:pt>
                <c:pt idx="14070">
                  <c:v>41001.124999999993</c:v>
                </c:pt>
                <c:pt idx="14071">
                  <c:v>41001.138888888891</c:v>
                </c:pt>
                <c:pt idx="14072">
                  <c:v>41001.152777777781</c:v>
                </c:pt>
                <c:pt idx="14073">
                  <c:v>41001.166666666642</c:v>
                </c:pt>
                <c:pt idx="14074">
                  <c:v>41001.180555555562</c:v>
                </c:pt>
                <c:pt idx="14075">
                  <c:v>41001.194444444445</c:v>
                </c:pt>
                <c:pt idx="14076">
                  <c:v>41001.208333333336</c:v>
                </c:pt>
                <c:pt idx="14077">
                  <c:v>41001.222222222204</c:v>
                </c:pt>
                <c:pt idx="14078">
                  <c:v>41001.236111111088</c:v>
                </c:pt>
                <c:pt idx="14079">
                  <c:v>41001.25</c:v>
                </c:pt>
                <c:pt idx="14080">
                  <c:v>41001.263888888876</c:v>
                </c:pt>
                <c:pt idx="14081">
                  <c:v>41001.277777777774</c:v>
                </c:pt>
                <c:pt idx="14082">
                  <c:v>41001.291666666621</c:v>
                </c:pt>
                <c:pt idx="14083">
                  <c:v>41001.305555555562</c:v>
                </c:pt>
                <c:pt idx="14084">
                  <c:v>41001.319444444467</c:v>
                </c:pt>
                <c:pt idx="14085">
                  <c:v>41001.333333333336</c:v>
                </c:pt>
                <c:pt idx="14086">
                  <c:v>41001.347222222219</c:v>
                </c:pt>
                <c:pt idx="14087">
                  <c:v>41001.361111111088</c:v>
                </c:pt>
                <c:pt idx="14088">
                  <c:v>41001.375</c:v>
                </c:pt>
                <c:pt idx="14089">
                  <c:v>41001.38888888892</c:v>
                </c:pt>
                <c:pt idx="14090">
                  <c:v>41001.402777777781</c:v>
                </c:pt>
                <c:pt idx="14091">
                  <c:v>41001.416666666664</c:v>
                </c:pt>
                <c:pt idx="14092">
                  <c:v>41001.430555555562</c:v>
                </c:pt>
                <c:pt idx="14093">
                  <c:v>41001.444444444467</c:v>
                </c:pt>
                <c:pt idx="14094">
                  <c:v>41001.458333333343</c:v>
                </c:pt>
                <c:pt idx="14095">
                  <c:v>41001.472222222219</c:v>
                </c:pt>
                <c:pt idx="14096">
                  <c:v>41001.486111111109</c:v>
                </c:pt>
                <c:pt idx="14097">
                  <c:v>41001.5</c:v>
                </c:pt>
                <c:pt idx="14098">
                  <c:v>41001.513888888891</c:v>
                </c:pt>
                <c:pt idx="14099">
                  <c:v>41001.527777777774</c:v>
                </c:pt>
                <c:pt idx="14100">
                  <c:v>41001.541666666642</c:v>
                </c:pt>
                <c:pt idx="14101">
                  <c:v>41001.555555555562</c:v>
                </c:pt>
                <c:pt idx="14102">
                  <c:v>41001.569444444445</c:v>
                </c:pt>
                <c:pt idx="14103">
                  <c:v>41001.583333333336</c:v>
                </c:pt>
                <c:pt idx="14104">
                  <c:v>41001.597222222204</c:v>
                </c:pt>
                <c:pt idx="14105">
                  <c:v>41001.611111111088</c:v>
                </c:pt>
                <c:pt idx="14106">
                  <c:v>41001.624999999993</c:v>
                </c:pt>
                <c:pt idx="14107">
                  <c:v>41001.638888888891</c:v>
                </c:pt>
                <c:pt idx="14108">
                  <c:v>41001.652777777781</c:v>
                </c:pt>
                <c:pt idx="14109">
                  <c:v>41001.666666666642</c:v>
                </c:pt>
                <c:pt idx="14110">
                  <c:v>41001.680555555562</c:v>
                </c:pt>
                <c:pt idx="14111">
                  <c:v>41001.694444444445</c:v>
                </c:pt>
                <c:pt idx="14112">
                  <c:v>41001.708333333336</c:v>
                </c:pt>
                <c:pt idx="14113">
                  <c:v>41001.722222222204</c:v>
                </c:pt>
                <c:pt idx="14114">
                  <c:v>41001.736111111088</c:v>
                </c:pt>
                <c:pt idx="14115">
                  <c:v>41001.75</c:v>
                </c:pt>
                <c:pt idx="14116">
                  <c:v>41001.763888888876</c:v>
                </c:pt>
                <c:pt idx="14117">
                  <c:v>41001.777777777774</c:v>
                </c:pt>
                <c:pt idx="14118">
                  <c:v>41001.791666666621</c:v>
                </c:pt>
                <c:pt idx="14119">
                  <c:v>41001.805555555562</c:v>
                </c:pt>
                <c:pt idx="14120">
                  <c:v>41001.819444444467</c:v>
                </c:pt>
                <c:pt idx="14121">
                  <c:v>41001.833333333336</c:v>
                </c:pt>
                <c:pt idx="14122">
                  <c:v>41001.847222222219</c:v>
                </c:pt>
                <c:pt idx="14123">
                  <c:v>41001.861111111088</c:v>
                </c:pt>
                <c:pt idx="14124">
                  <c:v>41001.875</c:v>
                </c:pt>
                <c:pt idx="14125">
                  <c:v>41001.88888888892</c:v>
                </c:pt>
                <c:pt idx="14126">
                  <c:v>41001.902777777781</c:v>
                </c:pt>
                <c:pt idx="14127">
                  <c:v>41001.916666666664</c:v>
                </c:pt>
                <c:pt idx="14128">
                  <c:v>41001.930555555562</c:v>
                </c:pt>
                <c:pt idx="14129">
                  <c:v>41001.944444444467</c:v>
                </c:pt>
                <c:pt idx="14130">
                  <c:v>41001.958333333343</c:v>
                </c:pt>
                <c:pt idx="14131">
                  <c:v>41001.972222222219</c:v>
                </c:pt>
                <c:pt idx="14132">
                  <c:v>41001.986111111109</c:v>
                </c:pt>
                <c:pt idx="14133">
                  <c:v>41002</c:v>
                </c:pt>
                <c:pt idx="14134">
                  <c:v>41002.013888888891</c:v>
                </c:pt>
                <c:pt idx="14135">
                  <c:v>41002.027777777774</c:v>
                </c:pt>
                <c:pt idx="14136">
                  <c:v>41002.041666666642</c:v>
                </c:pt>
                <c:pt idx="14137">
                  <c:v>41002.055555555562</c:v>
                </c:pt>
                <c:pt idx="14138">
                  <c:v>41002.069444444445</c:v>
                </c:pt>
                <c:pt idx="14139">
                  <c:v>41002.083333333336</c:v>
                </c:pt>
                <c:pt idx="14140">
                  <c:v>41002.097222222204</c:v>
                </c:pt>
                <c:pt idx="14141">
                  <c:v>41002.111111111088</c:v>
                </c:pt>
                <c:pt idx="14142">
                  <c:v>41002.124999999993</c:v>
                </c:pt>
                <c:pt idx="14143">
                  <c:v>41002.138888888891</c:v>
                </c:pt>
                <c:pt idx="14144">
                  <c:v>41002.152777777781</c:v>
                </c:pt>
                <c:pt idx="14145">
                  <c:v>41002.166666666642</c:v>
                </c:pt>
                <c:pt idx="14146">
                  <c:v>41002.180555555562</c:v>
                </c:pt>
                <c:pt idx="14147">
                  <c:v>41002.194444444445</c:v>
                </c:pt>
                <c:pt idx="14148">
                  <c:v>41002.208333333336</c:v>
                </c:pt>
                <c:pt idx="14149">
                  <c:v>41002.222222222204</c:v>
                </c:pt>
                <c:pt idx="14150">
                  <c:v>41002.236111111088</c:v>
                </c:pt>
                <c:pt idx="14151">
                  <c:v>41002.25</c:v>
                </c:pt>
                <c:pt idx="14152">
                  <c:v>41002.263888888876</c:v>
                </c:pt>
                <c:pt idx="14153">
                  <c:v>41002.277777777774</c:v>
                </c:pt>
                <c:pt idx="14154">
                  <c:v>41002.291666666621</c:v>
                </c:pt>
                <c:pt idx="14155">
                  <c:v>41002.305555555562</c:v>
                </c:pt>
                <c:pt idx="14156">
                  <c:v>41002.319444444467</c:v>
                </c:pt>
                <c:pt idx="14157">
                  <c:v>41002.333333333336</c:v>
                </c:pt>
                <c:pt idx="14158">
                  <c:v>41002.347222222219</c:v>
                </c:pt>
                <c:pt idx="14159">
                  <c:v>41002.361111111088</c:v>
                </c:pt>
                <c:pt idx="14160">
                  <c:v>41002.375</c:v>
                </c:pt>
                <c:pt idx="14161">
                  <c:v>41002.38888888892</c:v>
                </c:pt>
                <c:pt idx="14162">
                  <c:v>41002.402777777781</c:v>
                </c:pt>
                <c:pt idx="14163">
                  <c:v>41002.416666666664</c:v>
                </c:pt>
                <c:pt idx="14164">
                  <c:v>41002.430555555562</c:v>
                </c:pt>
                <c:pt idx="14165">
                  <c:v>41002.444444444467</c:v>
                </c:pt>
                <c:pt idx="14166">
                  <c:v>41002.458333333343</c:v>
                </c:pt>
                <c:pt idx="14167">
                  <c:v>41002.472222222219</c:v>
                </c:pt>
                <c:pt idx="14168">
                  <c:v>41002.486111111109</c:v>
                </c:pt>
                <c:pt idx="14169">
                  <c:v>41002.5</c:v>
                </c:pt>
                <c:pt idx="14170">
                  <c:v>41002.513888888891</c:v>
                </c:pt>
                <c:pt idx="14171">
                  <c:v>41002.527777777774</c:v>
                </c:pt>
                <c:pt idx="14172">
                  <c:v>41002.541666666642</c:v>
                </c:pt>
                <c:pt idx="14173">
                  <c:v>41002.555555555562</c:v>
                </c:pt>
                <c:pt idx="14174">
                  <c:v>41002.569444444445</c:v>
                </c:pt>
                <c:pt idx="14175">
                  <c:v>41002.583333333336</c:v>
                </c:pt>
                <c:pt idx="14176">
                  <c:v>41002.597222222204</c:v>
                </c:pt>
                <c:pt idx="14177">
                  <c:v>41002.611111111088</c:v>
                </c:pt>
                <c:pt idx="14178">
                  <c:v>41002.624999999993</c:v>
                </c:pt>
                <c:pt idx="14179">
                  <c:v>41002.638888888891</c:v>
                </c:pt>
                <c:pt idx="14180">
                  <c:v>41002.652777777781</c:v>
                </c:pt>
                <c:pt idx="14181">
                  <c:v>41002.666666666642</c:v>
                </c:pt>
                <c:pt idx="14182">
                  <c:v>41002.680555555562</c:v>
                </c:pt>
                <c:pt idx="14183">
                  <c:v>41002.694444444445</c:v>
                </c:pt>
                <c:pt idx="14184">
                  <c:v>41002.708333333336</c:v>
                </c:pt>
                <c:pt idx="14185">
                  <c:v>41002.722222222204</c:v>
                </c:pt>
                <c:pt idx="14186">
                  <c:v>41002.736111111088</c:v>
                </c:pt>
                <c:pt idx="14187">
                  <c:v>41002.75</c:v>
                </c:pt>
                <c:pt idx="14188">
                  <c:v>41002.763888888876</c:v>
                </c:pt>
                <c:pt idx="14189">
                  <c:v>41002.777777777774</c:v>
                </c:pt>
                <c:pt idx="14190">
                  <c:v>41002.791666666621</c:v>
                </c:pt>
                <c:pt idx="14191">
                  <c:v>41002.805555555562</c:v>
                </c:pt>
                <c:pt idx="14192">
                  <c:v>41002.819444444467</c:v>
                </c:pt>
                <c:pt idx="14193">
                  <c:v>41002.833333333336</c:v>
                </c:pt>
                <c:pt idx="14194">
                  <c:v>41002.847222222219</c:v>
                </c:pt>
                <c:pt idx="14195">
                  <c:v>41002.861111111088</c:v>
                </c:pt>
                <c:pt idx="14196">
                  <c:v>41002.875</c:v>
                </c:pt>
                <c:pt idx="14197">
                  <c:v>41002.88888888892</c:v>
                </c:pt>
                <c:pt idx="14198">
                  <c:v>41002.902777777781</c:v>
                </c:pt>
                <c:pt idx="14199">
                  <c:v>41002.916666666664</c:v>
                </c:pt>
                <c:pt idx="14200">
                  <c:v>41002.930555555562</c:v>
                </c:pt>
                <c:pt idx="14201">
                  <c:v>41002.944444444467</c:v>
                </c:pt>
                <c:pt idx="14202">
                  <c:v>41002.958333333343</c:v>
                </c:pt>
                <c:pt idx="14203">
                  <c:v>41002.972222222219</c:v>
                </c:pt>
                <c:pt idx="14204">
                  <c:v>41002.986111111109</c:v>
                </c:pt>
                <c:pt idx="14205">
                  <c:v>41003</c:v>
                </c:pt>
                <c:pt idx="14206">
                  <c:v>41003.013888888891</c:v>
                </c:pt>
                <c:pt idx="14207">
                  <c:v>41003.027777777774</c:v>
                </c:pt>
                <c:pt idx="14208">
                  <c:v>41003.041666666642</c:v>
                </c:pt>
                <c:pt idx="14209">
                  <c:v>41003.055555555562</c:v>
                </c:pt>
                <c:pt idx="14210">
                  <c:v>41003.069444444445</c:v>
                </c:pt>
                <c:pt idx="14211">
                  <c:v>41003.083333333336</c:v>
                </c:pt>
                <c:pt idx="14212">
                  <c:v>41003.097222222204</c:v>
                </c:pt>
                <c:pt idx="14213">
                  <c:v>41003.111111111088</c:v>
                </c:pt>
                <c:pt idx="14214">
                  <c:v>41003.124999999993</c:v>
                </c:pt>
                <c:pt idx="14215">
                  <c:v>41003.138888888891</c:v>
                </c:pt>
                <c:pt idx="14216">
                  <c:v>41003.152777777781</c:v>
                </c:pt>
                <c:pt idx="14217">
                  <c:v>41003.166666666642</c:v>
                </c:pt>
                <c:pt idx="14218">
                  <c:v>41003.180555555562</c:v>
                </c:pt>
                <c:pt idx="14219">
                  <c:v>41003.194444444445</c:v>
                </c:pt>
                <c:pt idx="14220">
                  <c:v>41003.208333333336</c:v>
                </c:pt>
                <c:pt idx="14221">
                  <c:v>41003.222222222204</c:v>
                </c:pt>
                <c:pt idx="14222">
                  <c:v>41003.236111111088</c:v>
                </c:pt>
                <c:pt idx="14223">
                  <c:v>41003.25</c:v>
                </c:pt>
                <c:pt idx="14224">
                  <c:v>41003.263888888876</c:v>
                </c:pt>
                <c:pt idx="14225">
                  <c:v>41003.277777777774</c:v>
                </c:pt>
                <c:pt idx="14226">
                  <c:v>41003.291666666621</c:v>
                </c:pt>
                <c:pt idx="14227">
                  <c:v>41003.305555555562</c:v>
                </c:pt>
                <c:pt idx="14228">
                  <c:v>41003.319444444467</c:v>
                </c:pt>
                <c:pt idx="14229">
                  <c:v>41003.333333333336</c:v>
                </c:pt>
                <c:pt idx="14230">
                  <c:v>41003.347222222219</c:v>
                </c:pt>
                <c:pt idx="14231">
                  <c:v>41003.361111111088</c:v>
                </c:pt>
                <c:pt idx="14232">
                  <c:v>41003.375</c:v>
                </c:pt>
                <c:pt idx="14233">
                  <c:v>41003.38888888892</c:v>
                </c:pt>
                <c:pt idx="14234">
                  <c:v>41003.402777777781</c:v>
                </c:pt>
                <c:pt idx="14235">
                  <c:v>41003.416666666664</c:v>
                </c:pt>
                <c:pt idx="14236">
                  <c:v>41003.430555555562</c:v>
                </c:pt>
                <c:pt idx="14237">
                  <c:v>41003.444444444467</c:v>
                </c:pt>
                <c:pt idx="14238">
                  <c:v>41003.458333333343</c:v>
                </c:pt>
                <c:pt idx="14239">
                  <c:v>41003.472222222219</c:v>
                </c:pt>
                <c:pt idx="14240">
                  <c:v>41003.486111111109</c:v>
                </c:pt>
                <c:pt idx="14241">
                  <c:v>41003.5</c:v>
                </c:pt>
                <c:pt idx="14242">
                  <c:v>41003.513888888891</c:v>
                </c:pt>
                <c:pt idx="14243">
                  <c:v>41003.527777777774</c:v>
                </c:pt>
                <c:pt idx="14244">
                  <c:v>41003.541666666642</c:v>
                </c:pt>
                <c:pt idx="14245">
                  <c:v>41003.555555555562</c:v>
                </c:pt>
                <c:pt idx="14246">
                  <c:v>41003.569444444445</c:v>
                </c:pt>
                <c:pt idx="14247">
                  <c:v>41003.583333333336</c:v>
                </c:pt>
                <c:pt idx="14248">
                  <c:v>41003.597222222204</c:v>
                </c:pt>
                <c:pt idx="14249">
                  <c:v>41003.611111111088</c:v>
                </c:pt>
                <c:pt idx="14250">
                  <c:v>41003.624999999993</c:v>
                </c:pt>
                <c:pt idx="14251">
                  <c:v>41003.638888888891</c:v>
                </c:pt>
                <c:pt idx="14252">
                  <c:v>41003.652777777781</c:v>
                </c:pt>
                <c:pt idx="14253">
                  <c:v>41003.666666666642</c:v>
                </c:pt>
                <c:pt idx="14254">
                  <c:v>41003.680555555562</c:v>
                </c:pt>
                <c:pt idx="14255">
                  <c:v>41003.694444444445</c:v>
                </c:pt>
                <c:pt idx="14256">
                  <c:v>41003.708333333336</c:v>
                </c:pt>
                <c:pt idx="14257">
                  <c:v>41003.722222222204</c:v>
                </c:pt>
                <c:pt idx="14258">
                  <c:v>41003.736111111088</c:v>
                </c:pt>
                <c:pt idx="14259">
                  <c:v>41003.75</c:v>
                </c:pt>
                <c:pt idx="14260">
                  <c:v>41003.763888888876</c:v>
                </c:pt>
                <c:pt idx="14261">
                  <c:v>41003.777777777774</c:v>
                </c:pt>
                <c:pt idx="14262">
                  <c:v>41003.791666666621</c:v>
                </c:pt>
                <c:pt idx="14263">
                  <c:v>41003.805555555562</c:v>
                </c:pt>
                <c:pt idx="14264">
                  <c:v>41003.819444444467</c:v>
                </c:pt>
                <c:pt idx="14265">
                  <c:v>41003.833333333336</c:v>
                </c:pt>
                <c:pt idx="14266">
                  <c:v>41003.847222222219</c:v>
                </c:pt>
                <c:pt idx="14267">
                  <c:v>41003.861111111088</c:v>
                </c:pt>
                <c:pt idx="14268">
                  <c:v>41003.875</c:v>
                </c:pt>
                <c:pt idx="14269">
                  <c:v>41003.88888888892</c:v>
                </c:pt>
                <c:pt idx="14270">
                  <c:v>41003.902777777781</c:v>
                </c:pt>
                <c:pt idx="14271">
                  <c:v>41003.916666666664</c:v>
                </c:pt>
                <c:pt idx="14272">
                  <c:v>41003.930555555562</c:v>
                </c:pt>
                <c:pt idx="14273">
                  <c:v>41003.944444444467</c:v>
                </c:pt>
                <c:pt idx="14274">
                  <c:v>41003.958333333343</c:v>
                </c:pt>
                <c:pt idx="14275">
                  <c:v>41003.972222222219</c:v>
                </c:pt>
                <c:pt idx="14276">
                  <c:v>41003.986111111109</c:v>
                </c:pt>
                <c:pt idx="14277">
                  <c:v>41004</c:v>
                </c:pt>
                <c:pt idx="14278">
                  <c:v>41004.013888888891</c:v>
                </c:pt>
                <c:pt idx="14279">
                  <c:v>41004.027777777774</c:v>
                </c:pt>
                <c:pt idx="14280">
                  <c:v>41004.041666666642</c:v>
                </c:pt>
                <c:pt idx="14281">
                  <c:v>41004.055555555562</c:v>
                </c:pt>
                <c:pt idx="14282">
                  <c:v>41004.069444444445</c:v>
                </c:pt>
                <c:pt idx="14283">
                  <c:v>41004.083333333336</c:v>
                </c:pt>
                <c:pt idx="14284">
                  <c:v>41004.097222222204</c:v>
                </c:pt>
                <c:pt idx="14285">
                  <c:v>41004.111111111088</c:v>
                </c:pt>
                <c:pt idx="14286">
                  <c:v>41004.124999999993</c:v>
                </c:pt>
                <c:pt idx="14287">
                  <c:v>41004.138888888891</c:v>
                </c:pt>
                <c:pt idx="14288">
                  <c:v>41004.152777777781</c:v>
                </c:pt>
                <c:pt idx="14289">
                  <c:v>41004.166666666642</c:v>
                </c:pt>
                <c:pt idx="14290">
                  <c:v>41004.180555555562</c:v>
                </c:pt>
                <c:pt idx="14291">
                  <c:v>41004.194444444445</c:v>
                </c:pt>
                <c:pt idx="14292">
                  <c:v>41004.208333333336</c:v>
                </c:pt>
                <c:pt idx="14293">
                  <c:v>41004.222222222204</c:v>
                </c:pt>
                <c:pt idx="14294">
                  <c:v>41004.236111111088</c:v>
                </c:pt>
                <c:pt idx="14295">
                  <c:v>41004.25</c:v>
                </c:pt>
                <c:pt idx="14296">
                  <c:v>41004.263888888876</c:v>
                </c:pt>
                <c:pt idx="14297">
                  <c:v>41004.277777777774</c:v>
                </c:pt>
                <c:pt idx="14298">
                  <c:v>41004.291666666621</c:v>
                </c:pt>
                <c:pt idx="14299">
                  <c:v>41004.305555555562</c:v>
                </c:pt>
                <c:pt idx="14300">
                  <c:v>41004.319444444467</c:v>
                </c:pt>
                <c:pt idx="14301">
                  <c:v>41004.333333333336</c:v>
                </c:pt>
                <c:pt idx="14302">
                  <c:v>41004.347222222219</c:v>
                </c:pt>
                <c:pt idx="14303">
                  <c:v>41004.361111111088</c:v>
                </c:pt>
                <c:pt idx="14304">
                  <c:v>41004.375</c:v>
                </c:pt>
                <c:pt idx="14305">
                  <c:v>41004.38888888892</c:v>
                </c:pt>
                <c:pt idx="14306">
                  <c:v>41004.402777777781</c:v>
                </c:pt>
                <c:pt idx="14307">
                  <c:v>41004.416666666664</c:v>
                </c:pt>
                <c:pt idx="14308">
                  <c:v>41004.430555555562</c:v>
                </c:pt>
                <c:pt idx="14309">
                  <c:v>41004.444444444467</c:v>
                </c:pt>
                <c:pt idx="14310">
                  <c:v>41004.458333333343</c:v>
                </c:pt>
                <c:pt idx="14311">
                  <c:v>41004.472222222219</c:v>
                </c:pt>
                <c:pt idx="14312">
                  <c:v>41004.486111111109</c:v>
                </c:pt>
                <c:pt idx="14313">
                  <c:v>41004.5</c:v>
                </c:pt>
                <c:pt idx="14314">
                  <c:v>41004.513888888891</c:v>
                </c:pt>
                <c:pt idx="14315">
                  <c:v>41004.527777777774</c:v>
                </c:pt>
                <c:pt idx="14316">
                  <c:v>41004.541666666642</c:v>
                </c:pt>
                <c:pt idx="14317">
                  <c:v>41004.555555555562</c:v>
                </c:pt>
                <c:pt idx="14318">
                  <c:v>41004.569444444445</c:v>
                </c:pt>
                <c:pt idx="14319">
                  <c:v>41004.583333333336</c:v>
                </c:pt>
                <c:pt idx="14320">
                  <c:v>41004.597222222204</c:v>
                </c:pt>
                <c:pt idx="14321">
                  <c:v>41004.611111111088</c:v>
                </c:pt>
                <c:pt idx="14322">
                  <c:v>41004.624999999993</c:v>
                </c:pt>
                <c:pt idx="14323">
                  <c:v>41004.638888888891</c:v>
                </c:pt>
                <c:pt idx="14324">
                  <c:v>41004.652777777781</c:v>
                </c:pt>
                <c:pt idx="14325">
                  <c:v>41004.666666666642</c:v>
                </c:pt>
                <c:pt idx="14326">
                  <c:v>41004.680555555562</c:v>
                </c:pt>
                <c:pt idx="14327">
                  <c:v>41004.694444444445</c:v>
                </c:pt>
                <c:pt idx="14328">
                  <c:v>41004.708333333336</c:v>
                </c:pt>
                <c:pt idx="14329">
                  <c:v>41004.722222222204</c:v>
                </c:pt>
                <c:pt idx="14330">
                  <c:v>41004.736111111088</c:v>
                </c:pt>
                <c:pt idx="14331">
                  <c:v>41004.75</c:v>
                </c:pt>
                <c:pt idx="14332">
                  <c:v>41004.763888888876</c:v>
                </c:pt>
                <c:pt idx="14333">
                  <c:v>41004.777777777774</c:v>
                </c:pt>
                <c:pt idx="14334">
                  <c:v>41004.791666666621</c:v>
                </c:pt>
                <c:pt idx="14335">
                  <c:v>41004.805555555562</c:v>
                </c:pt>
                <c:pt idx="14336">
                  <c:v>41004.819444444467</c:v>
                </c:pt>
                <c:pt idx="14337">
                  <c:v>41004.833333333336</c:v>
                </c:pt>
                <c:pt idx="14338">
                  <c:v>41004.847222222219</c:v>
                </c:pt>
                <c:pt idx="14339">
                  <c:v>41004.861111111088</c:v>
                </c:pt>
                <c:pt idx="14340">
                  <c:v>41004.875</c:v>
                </c:pt>
                <c:pt idx="14341">
                  <c:v>41004.88888888892</c:v>
                </c:pt>
                <c:pt idx="14342">
                  <c:v>41004.902777777781</c:v>
                </c:pt>
                <c:pt idx="14343">
                  <c:v>41004.916666666664</c:v>
                </c:pt>
                <c:pt idx="14344">
                  <c:v>41004.930555555562</c:v>
                </c:pt>
                <c:pt idx="14345">
                  <c:v>41004.944444444467</c:v>
                </c:pt>
                <c:pt idx="14346">
                  <c:v>41004.958333333343</c:v>
                </c:pt>
                <c:pt idx="14347">
                  <c:v>41004.972222222219</c:v>
                </c:pt>
                <c:pt idx="14348">
                  <c:v>41004.986111111109</c:v>
                </c:pt>
                <c:pt idx="14349">
                  <c:v>41005</c:v>
                </c:pt>
                <c:pt idx="14350">
                  <c:v>41005.013888888891</c:v>
                </c:pt>
                <c:pt idx="14351">
                  <c:v>41005.027777777774</c:v>
                </c:pt>
                <c:pt idx="14352">
                  <c:v>41005.041666666642</c:v>
                </c:pt>
                <c:pt idx="14353">
                  <c:v>41005.055555555562</c:v>
                </c:pt>
                <c:pt idx="14354">
                  <c:v>41005.069444444445</c:v>
                </c:pt>
                <c:pt idx="14355">
                  <c:v>41005.083333333336</c:v>
                </c:pt>
                <c:pt idx="14356">
                  <c:v>41005.097222222204</c:v>
                </c:pt>
                <c:pt idx="14357">
                  <c:v>41005.111111111088</c:v>
                </c:pt>
                <c:pt idx="14358">
                  <c:v>41005.124999999993</c:v>
                </c:pt>
                <c:pt idx="14359">
                  <c:v>41005.138888888891</c:v>
                </c:pt>
                <c:pt idx="14360">
                  <c:v>41005.152777777781</c:v>
                </c:pt>
                <c:pt idx="14361">
                  <c:v>41005.166666666642</c:v>
                </c:pt>
                <c:pt idx="14362">
                  <c:v>41005.180555555562</c:v>
                </c:pt>
                <c:pt idx="14363">
                  <c:v>41005.194444444445</c:v>
                </c:pt>
                <c:pt idx="14364">
                  <c:v>41005.208333333336</c:v>
                </c:pt>
                <c:pt idx="14365">
                  <c:v>41005.222222222204</c:v>
                </c:pt>
                <c:pt idx="14366">
                  <c:v>41005.236111111088</c:v>
                </c:pt>
                <c:pt idx="14367">
                  <c:v>41005.25</c:v>
                </c:pt>
                <c:pt idx="14368">
                  <c:v>41005.263888888876</c:v>
                </c:pt>
                <c:pt idx="14369">
                  <c:v>41005.277777777774</c:v>
                </c:pt>
                <c:pt idx="14370">
                  <c:v>41005.291666666621</c:v>
                </c:pt>
                <c:pt idx="14371">
                  <c:v>41005.305555555562</c:v>
                </c:pt>
                <c:pt idx="14372">
                  <c:v>41005.319444444467</c:v>
                </c:pt>
                <c:pt idx="14373">
                  <c:v>41005.333333333336</c:v>
                </c:pt>
                <c:pt idx="14374">
                  <c:v>41005.347222222219</c:v>
                </c:pt>
                <c:pt idx="14375">
                  <c:v>41005.361111111088</c:v>
                </c:pt>
                <c:pt idx="14376">
                  <c:v>41005.375</c:v>
                </c:pt>
                <c:pt idx="14377">
                  <c:v>41005.38888888892</c:v>
                </c:pt>
                <c:pt idx="14378">
                  <c:v>41005.402777777781</c:v>
                </c:pt>
                <c:pt idx="14379">
                  <c:v>41005.416666666664</c:v>
                </c:pt>
                <c:pt idx="14380">
                  <c:v>41005.430555555562</c:v>
                </c:pt>
                <c:pt idx="14381">
                  <c:v>41005.444444444467</c:v>
                </c:pt>
                <c:pt idx="14382">
                  <c:v>41005.458333333343</c:v>
                </c:pt>
                <c:pt idx="14383">
                  <c:v>41005.472222222219</c:v>
                </c:pt>
                <c:pt idx="14384">
                  <c:v>41005.486111111109</c:v>
                </c:pt>
                <c:pt idx="14385">
                  <c:v>41005.5</c:v>
                </c:pt>
                <c:pt idx="14386">
                  <c:v>41005.513888888891</c:v>
                </c:pt>
                <c:pt idx="14387">
                  <c:v>41005.527777777774</c:v>
                </c:pt>
                <c:pt idx="14388">
                  <c:v>41005.541666666642</c:v>
                </c:pt>
                <c:pt idx="14389">
                  <c:v>41005.555555555562</c:v>
                </c:pt>
                <c:pt idx="14390">
                  <c:v>41005.569444444445</c:v>
                </c:pt>
                <c:pt idx="14391">
                  <c:v>41005.583333333336</c:v>
                </c:pt>
                <c:pt idx="14392">
                  <c:v>41005.597222222204</c:v>
                </c:pt>
                <c:pt idx="14393">
                  <c:v>41005.611111111088</c:v>
                </c:pt>
                <c:pt idx="14394">
                  <c:v>41005.624999999993</c:v>
                </c:pt>
                <c:pt idx="14395">
                  <c:v>41005.638888888891</c:v>
                </c:pt>
                <c:pt idx="14396">
                  <c:v>41005.652777777781</c:v>
                </c:pt>
                <c:pt idx="14397">
                  <c:v>41005.666666666642</c:v>
                </c:pt>
                <c:pt idx="14398">
                  <c:v>41005.680555555562</c:v>
                </c:pt>
                <c:pt idx="14399">
                  <c:v>41005.694444444445</c:v>
                </c:pt>
                <c:pt idx="14400">
                  <c:v>41005.708333333336</c:v>
                </c:pt>
                <c:pt idx="14401">
                  <c:v>41005.722222222204</c:v>
                </c:pt>
                <c:pt idx="14402">
                  <c:v>41005.736111111088</c:v>
                </c:pt>
                <c:pt idx="14403">
                  <c:v>41005.75</c:v>
                </c:pt>
                <c:pt idx="14404">
                  <c:v>41005.763888888876</c:v>
                </c:pt>
                <c:pt idx="14405">
                  <c:v>41005.777777777774</c:v>
                </c:pt>
                <c:pt idx="14406">
                  <c:v>41005.791666666621</c:v>
                </c:pt>
                <c:pt idx="14407">
                  <c:v>41005.805555555562</c:v>
                </c:pt>
                <c:pt idx="14408">
                  <c:v>41005.819444444467</c:v>
                </c:pt>
                <c:pt idx="14409">
                  <c:v>41005.833333333336</c:v>
                </c:pt>
                <c:pt idx="14410">
                  <c:v>41005.847222222219</c:v>
                </c:pt>
                <c:pt idx="14411">
                  <c:v>41005.861111111088</c:v>
                </c:pt>
                <c:pt idx="14412">
                  <c:v>41005.875</c:v>
                </c:pt>
                <c:pt idx="14413">
                  <c:v>41005.88888888892</c:v>
                </c:pt>
                <c:pt idx="14414">
                  <c:v>41005.902777777781</c:v>
                </c:pt>
                <c:pt idx="14415">
                  <c:v>41005.916666666664</c:v>
                </c:pt>
                <c:pt idx="14416">
                  <c:v>41005.930555555562</c:v>
                </c:pt>
                <c:pt idx="14417">
                  <c:v>41005.944444444467</c:v>
                </c:pt>
                <c:pt idx="14418">
                  <c:v>41005.958333333343</c:v>
                </c:pt>
                <c:pt idx="14419">
                  <c:v>41005.972222222219</c:v>
                </c:pt>
                <c:pt idx="14420">
                  <c:v>41005.986111111109</c:v>
                </c:pt>
                <c:pt idx="14421">
                  <c:v>41006</c:v>
                </c:pt>
                <c:pt idx="14422">
                  <c:v>41006.013888888891</c:v>
                </c:pt>
                <c:pt idx="14423">
                  <c:v>41006.027777777774</c:v>
                </c:pt>
                <c:pt idx="14424">
                  <c:v>41006.041666666642</c:v>
                </c:pt>
                <c:pt idx="14425">
                  <c:v>41006.055555555562</c:v>
                </c:pt>
                <c:pt idx="14426">
                  <c:v>41006.069444444445</c:v>
                </c:pt>
                <c:pt idx="14427">
                  <c:v>41006.083333333336</c:v>
                </c:pt>
                <c:pt idx="14428">
                  <c:v>41006.097222222204</c:v>
                </c:pt>
                <c:pt idx="14429">
                  <c:v>41006.111111111088</c:v>
                </c:pt>
                <c:pt idx="14430">
                  <c:v>41006.124999999993</c:v>
                </c:pt>
                <c:pt idx="14431">
                  <c:v>41006.138888888891</c:v>
                </c:pt>
                <c:pt idx="14432">
                  <c:v>41006.152777777781</c:v>
                </c:pt>
                <c:pt idx="14433">
                  <c:v>41006.166666666642</c:v>
                </c:pt>
                <c:pt idx="14434">
                  <c:v>41006.180555555562</c:v>
                </c:pt>
                <c:pt idx="14435">
                  <c:v>41006.194444444445</c:v>
                </c:pt>
                <c:pt idx="14436">
                  <c:v>41006.208333333336</c:v>
                </c:pt>
                <c:pt idx="14437">
                  <c:v>41006.222222222204</c:v>
                </c:pt>
                <c:pt idx="14438">
                  <c:v>41006.236111111088</c:v>
                </c:pt>
                <c:pt idx="14439">
                  <c:v>41006.25</c:v>
                </c:pt>
                <c:pt idx="14440">
                  <c:v>41006.263888888876</c:v>
                </c:pt>
                <c:pt idx="14441">
                  <c:v>41006.277777777774</c:v>
                </c:pt>
                <c:pt idx="14442">
                  <c:v>41006.291666666621</c:v>
                </c:pt>
                <c:pt idx="14443">
                  <c:v>41006.305555555562</c:v>
                </c:pt>
                <c:pt idx="14444">
                  <c:v>41006.319444444467</c:v>
                </c:pt>
                <c:pt idx="14445">
                  <c:v>41006.333333333336</c:v>
                </c:pt>
                <c:pt idx="14446">
                  <c:v>41006.347222222219</c:v>
                </c:pt>
                <c:pt idx="14447">
                  <c:v>41006.361111111088</c:v>
                </c:pt>
                <c:pt idx="14448">
                  <c:v>41006.375</c:v>
                </c:pt>
                <c:pt idx="14449">
                  <c:v>41006.38888888892</c:v>
                </c:pt>
                <c:pt idx="14450">
                  <c:v>41006.402777777781</c:v>
                </c:pt>
                <c:pt idx="14451">
                  <c:v>41006.416666666664</c:v>
                </c:pt>
                <c:pt idx="14452">
                  <c:v>41006.430555555562</c:v>
                </c:pt>
                <c:pt idx="14453">
                  <c:v>41006.444444444467</c:v>
                </c:pt>
                <c:pt idx="14454">
                  <c:v>41006.458333333343</c:v>
                </c:pt>
                <c:pt idx="14455">
                  <c:v>41006.472222222219</c:v>
                </c:pt>
                <c:pt idx="14456">
                  <c:v>41006.486111111109</c:v>
                </c:pt>
                <c:pt idx="14457">
                  <c:v>41006.5</c:v>
                </c:pt>
                <c:pt idx="14458">
                  <c:v>41006.513888888891</c:v>
                </c:pt>
                <c:pt idx="14459">
                  <c:v>41006.527777777774</c:v>
                </c:pt>
                <c:pt idx="14460">
                  <c:v>41006.541666666642</c:v>
                </c:pt>
                <c:pt idx="14461">
                  <c:v>41006.555555555562</c:v>
                </c:pt>
                <c:pt idx="14462">
                  <c:v>41006.569444444445</c:v>
                </c:pt>
                <c:pt idx="14463">
                  <c:v>41006.583333333336</c:v>
                </c:pt>
                <c:pt idx="14464">
                  <c:v>41006.597222222204</c:v>
                </c:pt>
                <c:pt idx="14465">
                  <c:v>41006.611111111088</c:v>
                </c:pt>
                <c:pt idx="14466">
                  <c:v>41006.624999999993</c:v>
                </c:pt>
                <c:pt idx="14467">
                  <c:v>41006.638888888891</c:v>
                </c:pt>
                <c:pt idx="14468">
                  <c:v>41006.652777777781</c:v>
                </c:pt>
                <c:pt idx="14469">
                  <c:v>41006.666666666642</c:v>
                </c:pt>
                <c:pt idx="14470">
                  <c:v>41006.680555555562</c:v>
                </c:pt>
                <c:pt idx="14471">
                  <c:v>41006.694444444445</c:v>
                </c:pt>
                <c:pt idx="14472">
                  <c:v>41006.708333333336</c:v>
                </c:pt>
                <c:pt idx="14473">
                  <c:v>41006.722222222204</c:v>
                </c:pt>
                <c:pt idx="14474">
                  <c:v>41006.736111111088</c:v>
                </c:pt>
                <c:pt idx="14475">
                  <c:v>41006.75</c:v>
                </c:pt>
                <c:pt idx="14476">
                  <c:v>41006.763888888876</c:v>
                </c:pt>
                <c:pt idx="14477">
                  <c:v>41006.777777777774</c:v>
                </c:pt>
                <c:pt idx="14478">
                  <c:v>41006.791666666621</c:v>
                </c:pt>
                <c:pt idx="14479">
                  <c:v>41006.805555555562</c:v>
                </c:pt>
                <c:pt idx="14480">
                  <c:v>41006.819444444467</c:v>
                </c:pt>
                <c:pt idx="14481">
                  <c:v>41006.833333333336</c:v>
                </c:pt>
                <c:pt idx="14482">
                  <c:v>41006.847222222219</c:v>
                </c:pt>
                <c:pt idx="14483">
                  <c:v>41006.861111111088</c:v>
                </c:pt>
                <c:pt idx="14484">
                  <c:v>41006.875</c:v>
                </c:pt>
                <c:pt idx="14485">
                  <c:v>41006.88888888892</c:v>
                </c:pt>
                <c:pt idx="14486">
                  <c:v>41006.902777777781</c:v>
                </c:pt>
                <c:pt idx="14487">
                  <c:v>41006.916666666664</c:v>
                </c:pt>
                <c:pt idx="14488">
                  <c:v>41006.930555555562</c:v>
                </c:pt>
                <c:pt idx="14489">
                  <c:v>41006.944444444467</c:v>
                </c:pt>
                <c:pt idx="14490">
                  <c:v>41006.958333333343</c:v>
                </c:pt>
                <c:pt idx="14491">
                  <c:v>41006.972222222219</c:v>
                </c:pt>
                <c:pt idx="14492">
                  <c:v>41006.986111111109</c:v>
                </c:pt>
                <c:pt idx="14493">
                  <c:v>41007</c:v>
                </c:pt>
                <c:pt idx="14494">
                  <c:v>41007.013888888891</c:v>
                </c:pt>
                <c:pt idx="14495">
                  <c:v>41007.027777777774</c:v>
                </c:pt>
                <c:pt idx="14496">
                  <c:v>41007.041666666642</c:v>
                </c:pt>
                <c:pt idx="14497">
                  <c:v>41007.055555555562</c:v>
                </c:pt>
                <c:pt idx="14498">
                  <c:v>41007.069444444445</c:v>
                </c:pt>
                <c:pt idx="14499">
                  <c:v>41007.083333333336</c:v>
                </c:pt>
                <c:pt idx="14500">
                  <c:v>41007.097222222204</c:v>
                </c:pt>
                <c:pt idx="14501">
                  <c:v>41007.111111111088</c:v>
                </c:pt>
                <c:pt idx="14502">
                  <c:v>41007.124999999993</c:v>
                </c:pt>
                <c:pt idx="14503">
                  <c:v>41007.138888888891</c:v>
                </c:pt>
                <c:pt idx="14504">
                  <c:v>41007.152777777781</c:v>
                </c:pt>
                <c:pt idx="14505">
                  <c:v>41007.166666666642</c:v>
                </c:pt>
                <c:pt idx="14506">
                  <c:v>41007.180555555562</c:v>
                </c:pt>
                <c:pt idx="14507">
                  <c:v>41007.194444444445</c:v>
                </c:pt>
                <c:pt idx="14508">
                  <c:v>41007.208333333336</c:v>
                </c:pt>
                <c:pt idx="14509">
                  <c:v>41007.222222222204</c:v>
                </c:pt>
                <c:pt idx="14510">
                  <c:v>41007.236111111088</c:v>
                </c:pt>
                <c:pt idx="14511">
                  <c:v>41007.25</c:v>
                </c:pt>
                <c:pt idx="14512">
                  <c:v>41007.263888888876</c:v>
                </c:pt>
                <c:pt idx="14513">
                  <c:v>41007.277777777774</c:v>
                </c:pt>
                <c:pt idx="14514">
                  <c:v>41007.291666666621</c:v>
                </c:pt>
                <c:pt idx="14515">
                  <c:v>41007.305555555562</c:v>
                </c:pt>
                <c:pt idx="14516">
                  <c:v>41007.319444444467</c:v>
                </c:pt>
                <c:pt idx="14517">
                  <c:v>41007.333333333336</c:v>
                </c:pt>
                <c:pt idx="14518">
                  <c:v>41007.347222222219</c:v>
                </c:pt>
                <c:pt idx="14519">
                  <c:v>41007.361111111088</c:v>
                </c:pt>
                <c:pt idx="14520">
                  <c:v>41007.375</c:v>
                </c:pt>
                <c:pt idx="14521">
                  <c:v>41007.38888888892</c:v>
                </c:pt>
                <c:pt idx="14522">
                  <c:v>41007.402777777781</c:v>
                </c:pt>
                <c:pt idx="14523">
                  <c:v>41007.416666666664</c:v>
                </c:pt>
                <c:pt idx="14524">
                  <c:v>41007.430555555562</c:v>
                </c:pt>
                <c:pt idx="14525">
                  <c:v>41007.444444444467</c:v>
                </c:pt>
                <c:pt idx="14526">
                  <c:v>41007.458333333343</c:v>
                </c:pt>
                <c:pt idx="14527">
                  <c:v>41007.472222222219</c:v>
                </c:pt>
                <c:pt idx="14528">
                  <c:v>41007.486111111109</c:v>
                </c:pt>
                <c:pt idx="14529">
                  <c:v>41007.5</c:v>
                </c:pt>
                <c:pt idx="14530">
                  <c:v>41007.513888888891</c:v>
                </c:pt>
                <c:pt idx="14531">
                  <c:v>41007.527777777774</c:v>
                </c:pt>
                <c:pt idx="14532">
                  <c:v>41007.541666666642</c:v>
                </c:pt>
                <c:pt idx="14533">
                  <c:v>41007.555555555562</c:v>
                </c:pt>
                <c:pt idx="14534">
                  <c:v>41007.569444444445</c:v>
                </c:pt>
                <c:pt idx="14535">
                  <c:v>41007.583333333336</c:v>
                </c:pt>
                <c:pt idx="14536">
                  <c:v>41007.597222222204</c:v>
                </c:pt>
                <c:pt idx="14537">
                  <c:v>41007.611111111088</c:v>
                </c:pt>
                <c:pt idx="14538">
                  <c:v>41007.624999999993</c:v>
                </c:pt>
                <c:pt idx="14539">
                  <c:v>41007.638888888891</c:v>
                </c:pt>
                <c:pt idx="14540">
                  <c:v>41007.652777777781</c:v>
                </c:pt>
                <c:pt idx="14541">
                  <c:v>41007.666666666642</c:v>
                </c:pt>
                <c:pt idx="14542">
                  <c:v>41007.680555555562</c:v>
                </c:pt>
                <c:pt idx="14543">
                  <c:v>41007.694444444445</c:v>
                </c:pt>
                <c:pt idx="14544">
                  <c:v>41007.708333333336</c:v>
                </c:pt>
                <c:pt idx="14545">
                  <c:v>41007.722222222204</c:v>
                </c:pt>
                <c:pt idx="14546">
                  <c:v>41007.736111111088</c:v>
                </c:pt>
                <c:pt idx="14547">
                  <c:v>41007.75</c:v>
                </c:pt>
                <c:pt idx="14548">
                  <c:v>41007.763888888876</c:v>
                </c:pt>
                <c:pt idx="14549">
                  <c:v>41007.777777777774</c:v>
                </c:pt>
                <c:pt idx="14550">
                  <c:v>41007.791666666621</c:v>
                </c:pt>
                <c:pt idx="14551">
                  <c:v>41007.805555555562</c:v>
                </c:pt>
                <c:pt idx="14552">
                  <c:v>41007.819444444467</c:v>
                </c:pt>
                <c:pt idx="14553">
                  <c:v>41007.833333333336</c:v>
                </c:pt>
                <c:pt idx="14554">
                  <c:v>41007.847222222219</c:v>
                </c:pt>
                <c:pt idx="14555">
                  <c:v>41007.861111111088</c:v>
                </c:pt>
                <c:pt idx="14556">
                  <c:v>41007.875</c:v>
                </c:pt>
                <c:pt idx="14557">
                  <c:v>41007.88888888892</c:v>
                </c:pt>
                <c:pt idx="14558">
                  <c:v>41007.902777777781</c:v>
                </c:pt>
                <c:pt idx="14559">
                  <c:v>41007.916666666664</c:v>
                </c:pt>
                <c:pt idx="14560">
                  <c:v>41007.930555555562</c:v>
                </c:pt>
                <c:pt idx="14561">
                  <c:v>41007.944444444467</c:v>
                </c:pt>
                <c:pt idx="14562">
                  <c:v>41007.958333333343</c:v>
                </c:pt>
                <c:pt idx="14563">
                  <c:v>41007.972222222219</c:v>
                </c:pt>
                <c:pt idx="14564">
                  <c:v>41007.986111111109</c:v>
                </c:pt>
                <c:pt idx="14565">
                  <c:v>41008</c:v>
                </c:pt>
                <c:pt idx="14566">
                  <c:v>41008.013888888891</c:v>
                </c:pt>
                <c:pt idx="14567">
                  <c:v>41008.027777777774</c:v>
                </c:pt>
                <c:pt idx="14568">
                  <c:v>41008.041666666642</c:v>
                </c:pt>
                <c:pt idx="14569">
                  <c:v>41008.055555555562</c:v>
                </c:pt>
                <c:pt idx="14570">
                  <c:v>41008.069444444445</c:v>
                </c:pt>
                <c:pt idx="14571">
                  <c:v>41008.083333333336</c:v>
                </c:pt>
                <c:pt idx="14572">
                  <c:v>41008.097222222204</c:v>
                </c:pt>
                <c:pt idx="14573">
                  <c:v>41008.111111111088</c:v>
                </c:pt>
                <c:pt idx="14574">
                  <c:v>41008.124999999993</c:v>
                </c:pt>
                <c:pt idx="14575">
                  <c:v>41008.138888888891</c:v>
                </c:pt>
                <c:pt idx="14576">
                  <c:v>41008.152777777781</c:v>
                </c:pt>
                <c:pt idx="14577">
                  <c:v>41008.166666666642</c:v>
                </c:pt>
                <c:pt idx="14578">
                  <c:v>41008.180555555562</c:v>
                </c:pt>
                <c:pt idx="14579">
                  <c:v>41008.194444444445</c:v>
                </c:pt>
                <c:pt idx="14580">
                  <c:v>41008.208333333336</c:v>
                </c:pt>
                <c:pt idx="14581">
                  <c:v>41008.222222222204</c:v>
                </c:pt>
                <c:pt idx="14582">
                  <c:v>41008.236111111088</c:v>
                </c:pt>
                <c:pt idx="14583">
                  <c:v>41008.25</c:v>
                </c:pt>
                <c:pt idx="14584">
                  <c:v>41008.263888888876</c:v>
                </c:pt>
                <c:pt idx="14585">
                  <c:v>41008.277777777774</c:v>
                </c:pt>
                <c:pt idx="14586">
                  <c:v>41008.291666666621</c:v>
                </c:pt>
                <c:pt idx="14587">
                  <c:v>41008.305555555562</c:v>
                </c:pt>
                <c:pt idx="14588">
                  <c:v>41008.319444444467</c:v>
                </c:pt>
                <c:pt idx="14589">
                  <c:v>41008.333333333336</c:v>
                </c:pt>
                <c:pt idx="14590">
                  <c:v>41008.347222222219</c:v>
                </c:pt>
                <c:pt idx="14591">
                  <c:v>41008.361111111088</c:v>
                </c:pt>
                <c:pt idx="14592">
                  <c:v>41008.375</c:v>
                </c:pt>
                <c:pt idx="14593">
                  <c:v>41008.38888888892</c:v>
                </c:pt>
                <c:pt idx="14594">
                  <c:v>41008.402777777781</c:v>
                </c:pt>
                <c:pt idx="14595">
                  <c:v>41008.416666666664</c:v>
                </c:pt>
                <c:pt idx="14596">
                  <c:v>41008.430555555562</c:v>
                </c:pt>
                <c:pt idx="14597">
                  <c:v>41008.444444444467</c:v>
                </c:pt>
                <c:pt idx="14598">
                  <c:v>41008.458333333343</c:v>
                </c:pt>
                <c:pt idx="14599">
                  <c:v>41008.472222222219</c:v>
                </c:pt>
                <c:pt idx="14600">
                  <c:v>41008.486111111109</c:v>
                </c:pt>
                <c:pt idx="14601">
                  <c:v>41008.5</c:v>
                </c:pt>
                <c:pt idx="14602">
                  <c:v>41008.513888888891</c:v>
                </c:pt>
                <c:pt idx="14603">
                  <c:v>41008.527777777774</c:v>
                </c:pt>
                <c:pt idx="14604">
                  <c:v>41008.541666666642</c:v>
                </c:pt>
                <c:pt idx="14605">
                  <c:v>41008.555555555562</c:v>
                </c:pt>
                <c:pt idx="14606">
                  <c:v>41008.569444444445</c:v>
                </c:pt>
                <c:pt idx="14607">
                  <c:v>41008.583333333336</c:v>
                </c:pt>
                <c:pt idx="14608">
                  <c:v>41008.597222222204</c:v>
                </c:pt>
                <c:pt idx="14609">
                  <c:v>41008.611111111088</c:v>
                </c:pt>
                <c:pt idx="14610">
                  <c:v>41008.624999999993</c:v>
                </c:pt>
                <c:pt idx="14611">
                  <c:v>41008.638888888891</c:v>
                </c:pt>
                <c:pt idx="14612">
                  <c:v>41008.652777777781</c:v>
                </c:pt>
                <c:pt idx="14613">
                  <c:v>41008.666666666642</c:v>
                </c:pt>
                <c:pt idx="14614">
                  <c:v>41008.680555555562</c:v>
                </c:pt>
                <c:pt idx="14615">
                  <c:v>41008.694444444445</c:v>
                </c:pt>
                <c:pt idx="14616">
                  <c:v>41008.708333333336</c:v>
                </c:pt>
                <c:pt idx="14617">
                  <c:v>41008.722222222204</c:v>
                </c:pt>
                <c:pt idx="14618">
                  <c:v>41008.736111111088</c:v>
                </c:pt>
                <c:pt idx="14619">
                  <c:v>41008.75</c:v>
                </c:pt>
                <c:pt idx="14620">
                  <c:v>41008.763888888876</c:v>
                </c:pt>
                <c:pt idx="14621">
                  <c:v>41008.777777777774</c:v>
                </c:pt>
                <c:pt idx="14622">
                  <c:v>41008.791666666621</c:v>
                </c:pt>
                <c:pt idx="14623">
                  <c:v>41008.805555555562</c:v>
                </c:pt>
                <c:pt idx="14624">
                  <c:v>41008.819444444467</c:v>
                </c:pt>
                <c:pt idx="14625">
                  <c:v>41008.833333333336</c:v>
                </c:pt>
                <c:pt idx="14626">
                  <c:v>41008.847222222219</c:v>
                </c:pt>
                <c:pt idx="14627">
                  <c:v>41008.861111111088</c:v>
                </c:pt>
                <c:pt idx="14628">
                  <c:v>41008.875</c:v>
                </c:pt>
                <c:pt idx="14629">
                  <c:v>41008.88888888892</c:v>
                </c:pt>
                <c:pt idx="14630">
                  <c:v>41008.902777777781</c:v>
                </c:pt>
                <c:pt idx="14631">
                  <c:v>41008.916666666664</c:v>
                </c:pt>
                <c:pt idx="14632">
                  <c:v>41008.930555555562</c:v>
                </c:pt>
                <c:pt idx="14633">
                  <c:v>41008.944444444467</c:v>
                </c:pt>
                <c:pt idx="14634">
                  <c:v>41008.958333333343</c:v>
                </c:pt>
                <c:pt idx="14635">
                  <c:v>41008.972222222219</c:v>
                </c:pt>
                <c:pt idx="14636">
                  <c:v>41008.986111111109</c:v>
                </c:pt>
                <c:pt idx="14637">
                  <c:v>41009</c:v>
                </c:pt>
                <c:pt idx="14638">
                  <c:v>41009.013888888891</c:v>
                </c:pt>
                <c:pt idx="14639">
                  <c:v>41009.027777777774</c:v>
                </c:pt>
                <c:pt idx="14640">
                  <c:v>41009.041666666642</c:v>
                </c:pt>
                <c:pt idx="14641">
                  <c:v>41009.055555555562</c:v>
                </c:pt>
                <c:pt idx="14642">
                  <c:v>41009.069444444445</c:v>
                </c:pt>
                <c:pt idx="14643">
                  <c:v>41009.083333333336</c:v>
                </c:pt>
                <c:pt idx="14644">
                  <c:v>41009.097222222204</c:v>
                </c:pt>
                <c:pt idx="14645">
                  <c:v>41009.111111111088</c:v>
                </c:pt>
                <c:pt idx="14646">
                  <c:v>41009.124999999993</c:v>
                </c:pt>
                <c:pt idx="14647">
                  <c:v>41009.138888888891</c:v>
                </c:pt>
                <c:pt idx="14648">
                  <c:v>41009.152777777781</c:v>
                </c:pt>
                <c:pt idx="14649">
                  <c:v>41009.166666666642</c:v>
                </c:pt>
                <c:pt idx="14650">
                  <c:v>41009.180555555562</c:v>
                </c:pt>
                <c:pt idx="14651">
                  <c:v>41009.194444444445</c:v>
                </c:pt>
                <c:pt idx="14652">
                  <c:v>41009.208333333336</c:v>
                </c:pt>
                <c:pt idx="14653">
                  <c:v>41009.222222222204</c:v>
                </c:pt>
                <c:pt idx="14654">
                  <c:v>41009.236111111088</c:v>
                </c:pt>
                <c:pt idx="14655">
                  <c:v>41009.25</c:v>
                </c:pt>
                <c:pt idx="14656">
                  <c:v>41009.263888888876</c:v>
                </c:pt>
                <c:pt idx="14657">
                  <c:v>41009.277777777774</c:v>
                </c:pt>
                <c:pt idx="14658">
                  <c:v>41009.291666666621</c:v>
                </c:pt>
                <c:pt idx="14659">
                  <c:v>41009.305555555562</c:v>
                </c:pt>
                <c:pt idx="14660">
                  <c:v>41009.319444444467</c:v>
                </c:pt>
                <c:pt idx="14661">
                  <c:v>41009.333333333336</c:v>
                </c:pt>
                <c:pt idx="14662">
                  <c:v>41009.347222222219</c:v>
                </c:pt>
                <c:pt idx="14663">
                  <c:v>41009.361111111088</c:v>
                </c:pt>
                <c:pt idx="14664">
                  <c:v>41009.375</c:v>
                </c:pt>
                <c:pt idx="14665">
                  <c:v>41009.38888888892</c:v>
                </c:pt>
                <c:pt idx="14666">
                  <c:v>41009.402777777781</c:v>
                </c:pt>
                <c:pt idx="14667">
                  <c:v>41009.416666666664</c:v>
                </c:pt>
                <c:pt idx="14668">
                  <c:v>41009.430555555562</c:v>
                </c:pt>
                <c:pt idx="14669">
                  <c:v>41009.444444444467</c:v>
                </c:pt>
                <c:pt idx="14670">
                  <c:v>41009.458333333343</c:v>
                </c:pt>
                <c:pt idx="14671">
                  <c:v>41009.472222222219</c:v>
                </c:pt>
                <c:pt idx="14672">
                  <c:v>41009.486111111109</c:v>
                </c:pt>
                <c:pt idx="14673">
                  <c:v>41009.5</c:v>
                </c:pt>
                <c:pt idx="14674">
                  <c:v>41009.513888888891</c:v>
                </c:pt>
                <c:pt idx="14675">
                  <c:v>41009.527777777774</c:v>
                </c:pt>
                <c:pt idx="14676">
                  <c:v>41009.541666666642</c:v>
                </c:pt>
                <c:pt idx="14677">
                  <c:v>41009.555555555562</c:v>
                </c:pt>
                <c:pt idx="14678">
                  <c:v>41009.569444444445</c:v>
                </c:pt>
                <c:pt idx="14679">
                  <c:v>41009.583333333336</c:v>
                </c:pt>
                <c:pt idx="14680">
                  <c:v>41009.597222222204</c:v>
                </c:pt>
                <c:pt idx="14681">
                  <c:v>41009.611111111088</c:v>
                </c:pt>
                <c:pt idx="14682">
                  <c:v>41009.624999999993</c:v>
                </c:pt>
                <c:pt idx="14683">
                  <c:v>41009.638888888891</c:v>
                </c:pt>
                <c:pt idx="14684">
                  <c:v>41009.652777777781</c:v>
                </c:pt>
                <c:pt idx="14685">
                  <c:v>41009.666666666642</c:v>
                </c:pt>
                <c:pt idx="14686">
                  <c:v>41009.680555555562</c:v>
                </c:pt>
                <c:pt idx="14687">
                  <c:v>41009.694444444445</c:v>
                </c:pt>
                <c:pt idx="14688">
                  <c:v>41009.708333333336</c:v>
                </c:pt>
                <c:pt idx="14689">
                  <c:v>41009.722222222204</c:v>
                </c:pt>
                <c:pt idx="14690">
                  <c:v>41009.736111111088</c:v>
                </c:pt>
                <c:pt idx="14691">
                  <c:v>41009.75</c:v>
                </c:pt>
                <c:pt idx="14692">
                  <c:v>41009.763888888876</c:v>
                </c:pt>
                <c:pt idx="14693">
                  <c:v>41009.777777777774</c:v>
                </c:pt>
                <c:pt idx="14694">
                  <c:v>41009.791666666621</c:v>
                </c:pt>
                <c:pt idx="14695">
                  <c:v>41009.805555555562</c:v>
                </c:pt>
                <c:pt idx="14696">
                  <c:v>41009.819444444467</c:v>
                </c:pt>
                <c:pt idx="14697">
                  <c:v>41009.833333333336</c:v>
                </c:pt>
                <c:pt idx="14698">
                  <c:v>41009.847222222219</c:v>
                </c:pt>
                <c:pt idx="14699">
                  <c:v>41009.861111111088</c:v>
                </c:pt>
                <c:pt idx="14700">
                  <c:v>41009.875</c:v>
                </c:pt>
                <c:pt idx="14701">
                  <c:v>41009.88888888892</c:v>
                </c:pt>
                <c:pt idx="14702">
                  <c:v>41009.902777777781</c:v>
                </c:pt>
                <c:pt idx="14703">
                  <c:v>41009.916666666664</c:v>
                </c:pt>
                <c:pt idx="14704">
                  <c:v>41009.930555555562</c:v>
                </c:pt>
                <c:pt idx="14705">
                  <c:v>41009.944444444467</c:v>
                </c:pt>
                <c:pt idx="14706">
                  <c:v>41009.958333333343</c:v>
                </c:pt>
                <c:pt idx="14707">
                  <c:v>41009.972222222219</c:v>
                </c:pt>
                <c:pt idx="14708">
                  <c:v>41009.986111111109</c:v>
                </c:pt>
                <c:pt idx="14709">
                  <c:v>41010</c:v>
                </c:pt>
                <c:pt idx="14710">
                  <c:v>41010.013888888891</c:v>
                </c:pt>
                <c:pt idx="14711">
                  <c:v>41010.027777777774</c:v>
                </c:pt>
                <c:pt idx="14712">
                  <c:v>41010.041666666642</c:v>
                </c:pt>
                <c:pt idx="14713">
                  <c:v>41010.055555555562</c:v>
                </c:pt>
                <c:pt idx="14714">
                  <c:v>41010.069444444445</c:v>
                </c:pt>
                <c:pt idx="14715">
                  <c:v>41010.083333333336</c:v>
                </c:pt>
                <c:pt idx="14716">
                  <c:v>41010.097222222204</c:v>
                </c:pt>
                <c:pt idx="14717">
                  <c:v>41010.111111111088</c:v>
                </c:pt>
                <c:pt idx="14718">
                  <c:v>41010.124999999993</c:v>
                </c:pt>
                <c:pt idx="14719">
                  <c:v>41010.138888888891</c:v>
                </c:pt>
                <c:pt idx="14720">
                  <c:v>41010.152777777781</c:v>
                </c:pt>
                <c:pt idx="14721">
                  <c:v>41010.166666666642</c:v>
                </c:pt>
                <c:pt idx="14722">
                  <c:v>41010.180555555562</c:v>
                </c:pt>
                <c:pt idx="14723">
                  <c:v>41010.194444444445</c:v>
                </c:pt>
                <c:pt idx="14724">
                  <c:v>41010.208333333336</c:v>
                </c:pt>
                <c:pt idx="14725">
                  <c:v>41010.222222222204</c:v>
                </c:pt>
                <c:pt idx="14726">
                  <c:v>41010.236111111088</c:v>
                </c:pt>
                <c:pt idx="14727">
                  <c:v>41010.25</c:v>
                </c:pt>
                <c:pt idx="14728">
                  <c:v>41010.263888888876</c:v>
                </c:pt>
                <c:pt idx="14729">
                  <c:v>41010.277777777774</c:v>
                </c:pt>
                <c:pt idx="14730">
                  <c:v>41010.291666666621</c:v>
                </c:pt>
                <c:pt idx="14731">
                  <c:v>41010.305555555562</c:v>
                </c:pt>
                <c:pt idx="14732">
                  <c:v>41010.319444444467</c:v>
                </c:pt>
                <c:pt idx="14733">
                  <c:v>41010.333333333336</c:v>
                </c:pt>
                <c:pt idx="14734">
                  <c:v>41010.347222222219</c:v>
                </c:pt>
                <c:pt idx="14735">
                  <c:v>41010.361111111088</c:v>
                </c:pt>
                <c:pt idx="14736">
                  <c:v>41010.375</c:v>
                </c:pt>
                <c:pt idx="14737">
                  <c:v>41010.38888888892</c:v>
                </c:pt>
                <c:pt idx="14738">
                  <c:v>41010.402777777781</c:v>
                </c:pt>
                <c:pt idx="14739">
                  <c:v>41010.416666666664</c:v>
                </c:pt>
                <c:pt idx="14740">
                  <c:v>41010.430555555562</c:v>
                </c:pt>
                <c:pt idx="14741">
                  <c:v>41010.444444444467</c:v>
                </c:pt>
                <c:pt idx="14742">
                  <c:v>41010.458333333343</c:v>
                </c:pt>
                <c:pt idx="14743">
                  <c:v>41010.472222222219</c:v>
                </c:pt>
                <c:pt idx="14744">
                  <c:v>41010.486111111109</c:v>
                </c:pt>
                <c:pt idx="14745">
                  <c:v>41010.5</c:v>
                </c:pt>
                <c:pt idx="14746">
                  <c:v>41010.513888888891</c:v>
                </c:pt>
                <c:pt idx="14747">
                  <c:v>41010.527777777774</c:v>
                </c:pt>
                <c:pt idx="14748">
                  <c:v>41010.541666666642</c:v>
                </c:pt>
                <c:pt idx="14749">
                  <c:v>41010.555555555562</c:v>
                </c:pt>
                <c:pt idx="14750">
                  <c:v>41010.569444444445</c:v>
                </c:pt>
                <c:pt idx="14751">
                  <c:v>41010.583333333336</c:v>
                </c:pt>
                <c:pt idx="14752">
                  <c:v>41010.597222222204</c:v>
                </c:pt>
                <c:pt idx="14753">
                  <c:v>41010.611111111088</c:v>
                </c:pt>
                <c:pt idx="14754">
                  <c:v>41010.624999999993</c:v>
                </c:pt>
                <c:pt idx="14755">
                  <c:v>41010.638888888891</c:v>
                </c:pt>
                <c:pt idx="14756">
                  <c:v>41010.652777777781</c:v>
                </c:pt>
                <c:pt idx="14757">
                  <c:v>41010.666666666642</c:v>
                </c:pt>
                <c:pt idx="14758">
                  <c:v>41010.680555555562</c:v>
                </c:pt>
                <c:pt idx="14759">
                  <c:v>41010.694444444445</c:v>
                </c:pt>
                <c:pt idx="14760">
                  <c:v>41010.708333333336</c:v>
                </c:pt>
                <c:pt idx="14761">
                  <c:v>41010.722222222204</c:v>
                </c:pt>
                <c:pt idx="14762">
                  <c:v>41010.736111111088</c:v>
                </c:pt>
                <c:pt idx="14763">
                  <c:v>41010.75</c:v>
                </c:pt>
                <c:pt idx="14764">
                  <c:v>41010.763888888876</c:v>
                </c:pt>
                <c:pt idx="14765">
                  <c:v>41010.777777777774</c:v>
                </c:pt>
                <c:pt idx="14766">
                  <c:v>41010.791666666621</c:v>
                </c:pt>
                <c:pt idx="14767">
                  <c:v>41010.805555555562</c:v>
                </c:pt>
                <c:pt idx="14768">
                  <c:v>41010.819444444467</c:v>
                </c:pt>
                <c:pt idx="14769">
                  <c:v>41010.833333333336</c:v>
                </c:pt>
                <c:pt idx="14770">
                  <c:v>41010.847222222219</c:v>
                </c:pt>
                <c:pt idx="14771">
                  <c:v>41010.861111111088</c:v>
                </c:pt>
                <c:pt idx="14772">
                  <c:v>41010.875</c:v>
                </c:pt>
                <c:pt idx="14773">
                  <c:v>41010.88888888892</c:v>
                </c:pt>
                <c:pt idx="14774">
                  <c:v>41010.902777777781</c:v>
                </c:pt>
                <c:pt idx="14775">
                  <c:v>41010.916666666664</c:v>
                </c:pt>
                <c:pt idx="14776">
                  <c:v>41010.930555555562</c:v>
                </c:pt>
                <c:pt idx="14777">
                  <c:v>41010.944444444467</c:v>
                </c:pt>
                <c:pt idx="14778">
                  <c:v>41010.958333333343</c:v>
                </c:pt>
                <c:pt idx="14779">
                  <c:v>41010.972222222219</c:v>
                </c:pt>
                <c:pt idx="14780">
                  <c:v>41010.986111111109</c:v>
                </c:pt>
                <c:pt idx="14781">
                  <c:v>41011</c:v>
                </c:pt>
                <c:pt idx="14782">
                  <c:v>41011.013888888891</c:v>
                </c:pt>
                <c:pt idx="14783">
                  <c:v>41011.027777777774</c:v>
                </c:pt>
                <c:pt idx="14784">
                  <c:v>41011.041666666642</c:v>
                </c:pt>
                <c:pt idx="14785">
                  <c:v>41011.055555555562</c:v>
                </c:pt>
                <c:pt idx="14786">
                  <c:v>41011.069444444445</c:v>
                </c:pt>
                <c:pt idx="14787">
                  <c:v>41011.083333333336</c:v>
                </c:pt>
                <c:pt idx="14788">
                  <c:v>41011.097222222204</c:v>
                </c:pt>
                <c:pt idx="14789">
                  <c:v>41011.111111111088</c:v>
                </c:pt>
                <c:pt idx="14790">
                  <c:v>41011.124999999993</c:v>
                </c:pt>
                <c:pt idx="14791">
                  <c:v>41011.138888888891</c:v>
                </c:pt>
                <c:pt idx="14792">
                  <c:v>41011.152777777781</c:v>
                </c:pt>
                <c:pt idx="14793">
                  <c:v>41011.166666666642</c:v>
                </c:pt>
                <c:pt idx="14794">
                  <c:v>41011.180555555562</c:v>
                </c:pt>
                <c:pt idx="14795">
                  <c:v>41011.194444444445</c:v>
                </c:pt>
                <c:pt idx="14796">
                  <c:v>41011.208333333336</c:v>
                </c:pt>
                <c:pt idx="14797">
                  <c:v>41011.222222222204</c:v>
                </c:pt>
                <c:pt idx="14798">
                  <c:v>41011.236111111088</c:v>
                </c:pt>
                <c:pt idx="14799">
                  <c:v>41011.25</c:v>
                </c:pt>
                <c:pt idx="14800">
                  <c:v>41011.263888888876</c:v>
                </c:pt>
                <c:pt idx="14801">
                  <c:v>41011.277777777774</c:v>
                </c:pt>
                <c:pt idx="14802">
                  <c:v>41011.291666666621</c:v>
                </c:pt>
                <c:pt idx="14803">
                  <c:v>41011.305555555562</c:v>
                </c:pt>
                <c:pt idx="14804">
                  <c:v>41011.319444444467</c:v>
                </c:pt>
                <c:pt idx="14805">
                  <c:v>41011.333333333336</c:v>
                </c:pt>
                <c:pt idx="14806">
                  <c:v>41011.347222222219</c:v>
                </c:pt>
                <c:pt idx="14807">
                  <c:v>41011.361111111088</c:v>
                </c:pt>
                <c:pt idx="14808">
                  <c:v>41011.375</c:v>
                </c:pt>
                <c:pt idx="14809">
                  <c:v>41011.38888888892</c:v>
                </c:pt>
                <c:pt idx="14810">
                  <c:v>41011.402777777781</c:v>
                </c:pt>
                <c:pt idx="14811">
                  <c:v>41011.416666666664</c:v>
                </c:pt>
                <c:pt idx="14812">
                  <c:v>41011.430555555562</c:v>
                </c:pt>
                <c:pt idx="14813">
                  <c:v>41011.444444444467</c:v>
                </c:pt>
                <c:pt idx="14814">
                  <c:v>41011.458333333343</c:v>
                </c:pt>
                <c:pt idx="14815">
                  <c:v>41011.472222222219</c:v>
                </c:pt>
                <c:pt idx="14816">
                  <c:v>41011.486111111109</c:v>
                </c:pt>
                <c:pt idx="14817">
                  <c:v>41011.5</c:v>
                </c:pt>
                <c:pt idx="14818">
                  <c:v>41011.513888888891</c:v>
                </c:pt>
                <c:pt idx="14819">
                  <c:v>41011.527777777774</c:v>
                </c:pt>
                <c:pt idx="14820">
                  <c:v>41011.541666666642</c:v>
                </c:pt>
                <c:pt idx="14821">
                  <c:v>41011.555555555562</c:v>
                </c:pt>
                <c:pt idx="14822">
                  <c:v>41011.569444444445</c:v>
                </c:pt>
                <c:pt idx="14823">
                  <c:v>41011.583333333336</c:v>
                </c:pt>
                <c:pt idx="14824">
                  <c:v>41011.597222222204</c:v>
                </c:pt>
                <c:pt idx="14825">
                  <c:v>41011.611111111088</c:v>
                </c:pt>
                <c:pt idx="14826">
                  <c:v>41011.624999999993</c:v>
                </c:pt>
                <c:pt idx="14827">
                  <c:v>41011.638888888891</c:v>
                </c:pt>
                <c:pt idx="14828">
                  <c:v>41011.652777777781</c:v>
                </c:pt>
                <c:pt idx="14829">
                  <c:v>41011.666666666642</c:v>
                </c:pt>
                <c:pt idx="14830">
                  <c:v>41011.680555555562</c:v>
                </c:pt>
                <c:pt idx="14831">
                  <c:v>41011.694444444445</c:v>
                </c:pt>
                <c:pt idx="14832">
                  <c:v>41011.708333333336</c:v>
                </c:pt>
                <c:pt idx="14833">
                  <c:v>41011.722222222204</c:v>
                </c:pt>
                <c:pt idx="14834">
                  <c:v>41011.736111111088</c:v>
                </c:pt>
                <c:pt idx="14835">
                  <c:v>41011.75</c:v>
                </c:pt>
                <c:pt idx="14836">
                  <c:v>41011.763888888876</c:v>
                </c:pt>
                <c:pt idx="14837">
                  <c:v>41011.777777777774</c:v>
                </c:pt>
                <c:pt idx="14838">
                  <c:v>41011.791666666621</c:v>
                </c:pt>
                <c:pt idx="14839">
                  <c:v>41011.805555555562</c:v>
                </c:pt>
                <c:pt idx="14840">
                  <c:v>41011.819444444467</c:v>
                </c:pt>
                <c:pt idx="14841">
                  <c:v>41011.833333333336</c:v>
                </c:pt>
                <c:pt idx="14842">
                  <c:v>41011.847222222219</c:v>
                </c:pt>
                <c:pt idx="14843">
                  <c:v>41011.861111111088</c:v>
                </c:pt>
                <c:pt idx="14844">
                  <c:v>41011.875</c:v>
                </c:pt>
                <c:pt idx="14845">
                  <c:v>41011.88888888892</c:v>
                </c:pt>
                <c:pt idx="14846">
                  <c:v>41011.902777777781</c:v>
                </c:pt>
                <c:pt idx="14847">
                  <c:v>41011.916666666664</c:v>
                </c:pt>
                <c:pt idx="14848">
                  <c:v>41011.930555555562</c:v>
                </c:pt>
                <c:pt idx="14849">
                  <c:v>41011.944444444467</c:v>
                </c:pt>
                <c:pt idx="14850">
                  <c:v>41011.958333333343</c:v>
                </c:pt>
                <c:pt idx="14851">
                  <c:v>41011.972222222219</c:v>
                </c:pt>
                <c:pt idx="14852">
                  <c:v>41011.986111111109</c:v>
                </c:pt>
                <c:pt idx="14853">
                  <c:v>41012</c:v>
                </c:pt>
                <c:pt idx="14854">
                  <c:v>41012.013888888891</c:v>
                </c:pt>
                <c:pt idx="14855">
                  <c:v>41012.027777777774</c:v>
                </c:pt>
                <c:pt idx="14856">
                  <c:v>41012.041666666642</c:v>
                </c:pt>
                <c:pt idx="14857">
                  <c:v>41012.055555555562</c:v>
                </c:pt>
                <c:pt idx="14858">
                  <c:v>41012.069444444445</c:v>
                </c:pt>
                <c:pt idx="14859">
                  <c:v>41012.083333333336</c:v>
                </c:pt>
                <c:pt idx="14860">
                  <c:v>41012.097222222204</c:v>
                </c:pt>
                <c:pt idx="14861">
                  <c:v>41012.111111111088</c:v>
                </c:pt>
                <c:pt idx="14862">
                  <c:v>41012.124999999993</c:v>
                </c:pt>
                <c:pt idx="14863">
                  <c:v>41012.138888888891</c:v>
                </c:pt>
                <c:pt idx="14864">
                  <c:v>41012.152777777781</c:v>
                </c:pt>
                <c:pt idx="14865">
                  <c:v>41012.166666666642</c:v>
                </c:pt>
                <c:pt idx="14866">
                  <c:v>41012.180555555562</c:v>
                </c:pt>
                <c:pt idx="14867">
                  <c:v>41012.194444444445</c:v>
                </c:pt>
                <c:pt idx="14868">
                  <c:v>41012.208333333336</c:v>
                </c:pt>
                <c:pt idx="14869">
                  <c:v>41012.222222222204</c:v>
                </c:pt>
                <c:pt idx="14870">
                  <c:v>41012.236111111088</c:v>
                </c:pt>
                <c:pt idx="14871">
                  <c:v>41012.25</c:v>
                </c:pt>
                <c:pt idx="14872">
                  <c:v>41012.263888888876</c:v>
                </c:pt>
                <c:pt idx="14873">
                  <c:v>41012.277777777774</c:v>
                </c:pt>
                <c:pt idx="14874">
                  <c:v>41012.291666666621</c:v>
                </c:pt>
                <c:pt idx="14875">
                  <c:v>41012.305555555562</c:v>
                </c:pt>
                <c:pt idx="14876">
                  <c:v>41012.319444444467</c:v>
                </c:pt>
                <c:pt idx="14877">
                  <c:v>41012.333333333336</c:v>
                </c:pt>
                <c:pt idx="14878">
                  <c:v>41012.347222222219</c:v>
                </c:pt>
                <c:pt idx="14879">
                  <c:v>41012.361111111088</c:v>
                </c:pt>
                <c:pt idx="14880">
                  <c:v>41012.375</c:v>
                </c:pt>
                <c:pt idx="14881">
                  <c:v>41012.38888888892</c:v>
                </c:pt>
                <c:pt idx="14882">
                  <c:v>41012.402777777781</c:v>
                </c:pt>
                <c:pt idx="14883">
                  <c:v>41012.416666666664</c:v>
                </c:pt>
                <c:pt idx="14884">
                  <c:v>41012.430555555562</c:v>
                </c:pt>
                <c:pt idx="14885">
                  <c:v>41012.444444444467</c:v>
                </c:pt>
                <c:pt idx="14886">
                  <c:v>41012.458333333343</c:v>
                </c:pt>
                <c:pt idx="14887">
                  <c:v>41012.472222222219</c:v>
                </c:pt>
                <c:pt idx="14888">
                  <c:v>41012.486111111109</c:v>
                </c:pt>
                <c:pt idx="14889">
                  <c:v>41012.5</c:v>
                </c:pt>
                <c:pt idx="14890">
                  <c:v>41012.513888888891</c:v>
                </c:pt>
                <c:pt idx="14891">
                  <c:v>41012.527777777774</c:v>
                </c:pt>
                <c:pt idx="14892">
                  <c:v>41012.541666666642</c:v>
                </c:pt>
                <c:pt idx="14893">
                  <c:v>41012.555555555562</c:v>
                </c:pt>
                <c:pt idx="14894">
                  <c:v>41012.569444444445</c:v>
                </c:pt>
                <c:pt idx="14895">
                  <c:v>41012.583333333336</c:v>
                </c:pt>
                <c:pt idx="14896">
                  <c:v>41012.597222222204</c:v>
                </c:pt>
                <c:pt idx="14897">
                  <c:v>41012.611111111088</c:v>
                </c:pt>
                <c:pt idx="14898">
                  <c:v>41012.624999999993</c:v>
                </c:pt>
                <c:pt idx="14899">
                  <c:v>41012.638888888891</c:v>
                </c:pt>
                <c:pt idx="14900">
                  <c:v>41012.652777777781</c:v>
                </c:pt>
                <c:pt idx="14901">
                  <c:v>41012.666666666642</c:v>
                </c:pt>
                <c:pt idx="14902">
                  <c:v>41012.680555555562</c:v>
                </c:pt>
                <c:pt idx="14903">
                  <c:v>41012.694444444445</c:v>
                </c:pt>
                <c:pt idx="14904">
                  <c:v>41012.708333333336</c:v>
                </c:pt>
                <c:pt idx="14905">
                  <c:v>41012.722222222204</c:v>
                </c:pt>
                <c:pt idx="14906">
                  <c:v>41012.736111111088</c:v>
                </c:pt>
                <c:pt idx="14907">
                  <c:v>41012.75</c:v>
                </c:pt>
                <c:pt idx="14908">
                  <c:v>41012.763888888876</c:v>
                </c:pt>
                <c:pt idx="14909">
                  <c:v>41012.777777777774</c:v>
                </c:pt>
                <c:pt idx="14910">
                  <c:v>41012.791666666621</c:v>
                </c:pt>
                <c:pt idx="14911">
                  <c:v>41012.805555555562</c:v>
                </c:pt>
                <c:pt idx="14912">
                  <c:v>41012.819444444467</c:v>
                </c:pt>
                <c:pt idx="14913">
                  <c:v>41012.833333333336</c:v>
                </c:pt>
                <c:pt idx="14914">
                  <c:v>41012.847222222219</c:v>
                </c:pt>
                <c:pt idx="14915">
                  <c:v>41012.861111111088</c:v>
                </c:pt>
                <c:pt idx="14916">
                  <c:v>41012.875</c:v>
                </c:pt>
                <c:pt idx="14917">
                  <c:v>41012.88888888892</c:v>
                </c:pt>
                <c:pt idx="14918">
                  <c:v>41012.902777777781</c:v>
                </c:pt>
                <c:pt idx="14919">
                  <c:v>41012.916666666664</c:v>
                </c:pt>
                <c:pt idx="14920">
                  <c:v>41012.930555555562</c:v>
                </c:pt>
                <c:pt idx="14921">
                  <c:v>41012.944444444467</c:v>
                </c:pt>
                <c:pt idx="14922">
                  <c:v>41012.958333333343</c:v>
                </c:pt>
                <c:pt idx="14923">
                  <c:v>41012.972222222219</c:v>
                </c:pt>
                <c:pt idx="14924">
                  <c:v>41012.986111111109</c:v>
                </c:pt>
                <c:pt idx="14925">
                  <c:v>41013</c:v>
                </c:pt>
                <c:pt idx="14926">
                  <c:v>41013.013888888891</c:v>
                </c:pt>
                <c:pt idx="14927">
                  <c:v>41013.027777777774</c:v>
                </c:pt>
                <c:pt idx="14928">
                  <c:v>41013.041666666642</c:v>
                </c:pt>
                <c:pt idx="14929">
                  <c:v>41013.055555555562</c:v>
                </c:pt>
                <c:pt idx="14930">
                  <c:v>41013.069444444445</c:v>
                </c:pt>
                <c:pt idx="14931">
                  <c:v>41013.083333333336</c:v>
                </c:pt>
                <c:pt idx="14932">
                  <c:v>41013.097222222204</c:v>
                </c:pt>
                <c:pt idx="14933">
                  <c:v>41013.111111111088</c:v>
                </c:pt>
                <c:pt idx="14934">
                  <c:v>41013.124999999993</c:v>
                </c:pt>
                <c:pt idx="14935">
                  <c:v>41013.138888888891</c:v>
                </c:pt>
                <c:pt idx="14936">
                  <c:v>41013.152777777781</c:v>
                </c:pt>
                <c:pt idx="14937">
                  <c:v>41013.166666666642</c:v>
                </c:pt>
                <c:pt idx="14938">
                  <c:v>41013.180555555562</c:v>
                </c:pt>
                <c:pt idx="14939">
                  <c:v>41013.194444444445</c:v>
                </c:pt>
                <c:pt idx="14940">
                  <c:v>41013.208333333336</c:v>
                </c:pt>
                <c:pt idx="14941">
                  <c:v>41013.222222222204</c:v>
                </c:pt>
                <c:pt idx="14942">
                  <c:v>41013.236111111088</c:v>
                </c:pt>
                <c:pt idx="14943">
                  <c:v>41013.25</c:v>
                </c:pt>
                <c:pt idx="14944">
                  <c:v>41013.263888888876</c:v>
                </c:pt>
                <c:pt idx="14945">
                  <c:v>41013.277777777774</c:v>
                </c:pt>
                <c:pt idx="14946">
                  <c:v>41013.291666666621</c:v>
                </c:pt>
                <c:pt idx="14947">
                  <c:v>41013.305555555562</c:v>
                </c:pt>
                <c:pt idx="14948">
                  <c:v>41013.319444444467</c:v>
                </c:pt>
                <c:pt idx="14949">
                  <c:v>41013.333333333336</c:v>
                </c:pt>
                <c:pt idx="14950">
                  <c:v>41013.347222222219</c:v>
                </c:pt>
                <c:pt idx="14951">
                  <c:v>41013.361111111088</c:v>
                </c:pt>
                <c:pt idx="14952">
                  <c:v>41013.375</c:v>
                </c:pt>
                <c:pt idx="14953">
                  <c:v>41013.38888888892</c:v>
                </c:pt>
                <c:pt idx="14954">
                  <c:v>41013.402777777781</c:v>
                </c:pt>
                <c:pt idx="14955">
                  <c:v>41013.416666666664</c:v>
                </c:pt>
                <c:pt idx="14956">
                  <c:v>41013.430555555562</c:v>
                </c:pt>
                <c:pt idx="14957">
                  <c:v>41013.444444444467</c:v>
                </c:pt>
                <c:pt idx="14958">
                  <c:v>41013.458333333343</c:v>
                </c:pt>
                <c:pt idx="14959">
                  <c:v>41013.472222222219</c:v>
                </c:pt>
                <c:pt idx="14960">
                  <c:v>41013.486111111109</c:v>
                </c:pt>
                <c:pt idx="14961">
                  <c:v>41013.5</c:v>
                </c:pt>
                <c:pt idx="14962">
                  <c:v>41013.513888888891</c:v>
                </c:pt>
                <c:pt idx="14963">
                  <c:v>41013.527777777774</c:v>
                </c:pt>
                <c:pt idx="14964">
                  <c:v>41013.541666666642</c:v>
                </c:pt>
                <c:pt idx="14965">
                  <c:v>41013.555555555562</c:v>
                </c:pt>
                <c:pt idx="14966">
                  <c:v>41013.569444444445</c:v>
                </c:pt>
                <c:pt idx="14967">
                  <c:v>41013.583333333336</c:v>
                </c:pt>
                <c:pt idx="14968">
                  <c:v>41013.597222222204</c:v>
                </c:pt>
                <c:pt idx="14969">
                  <c:v>41013.611111111088</c:v>
                </c:pt>
                <c:pt idx="14970">
                  <c:v>41013.624999999993</c:v>
                </c:pt>
                <c:pt idx="14971">
                  <c:v>41013.638888888891</c:v>
                </c:pt>
                <c:pt idx="14972">
                  <c:v>41013.652777777781</c:v>
                </c:pt>
                <c:pt idx="14973">
                  <c:v>41013.666666666642</c:v>
                </c:pt>
                <c:pt idx="14974">
                  <c:v>41013.680555555562</c:v>
                </c:pt>
                <c:pt idx="14975">
                  <c:v>41013.694444444445</c:v>
                </c:pt>
                <c:pt idx="14976">
                  <c:v>41013.708333333336</c:v>
                </c:pt>
                <c:pt idx="14977">
                  <c:v>41013.722222222204</c:v>
                </c:pt>
                <c:pt idx="14978">
                  <c:v>41013.736111111088</c:v>
                </c:pt>
                <c:pt idx="14979">
                  <c:v>41013.75</c:v>
                </c:pt>
                <c:pt idx="14980">
                  <c:v>41013.763888888876</c:v>
                </c:pt>
                <c:pt idx="14981">
                  <c:v>41013.777777777774</c:v>
                </c:pt>
                <c:pt idx="14982">
                  <c:v>41013.791666666621</c:v>
                </c:pt>
                <c:pt idx="14983">
                  <c:v>41013.805555555562</c:v>
                </c:pt>
                <c:pt idx="14984">
                  <c:v>41013.819444444467</c:v>
                </c:pt>
                <c:pt idx="14985">
                  <c:v>41013.833333333336</c:v>
                </c:pt>
                <c:pt idx="14986">
                  <c:v>41013.847222222219</c:v>
                </c:pt>
                <c:pt idx="14987">
                  <c:v>41013.861111111088</c:v>
                </c:pt>
                <c:pt idx="14988">
                  <c:v>41013.875</c:v>
                </c:pt>
                <c:pt idx="14989">
                  <c:v>41013.88888888892</c:v>
                </c:pt>
                <c:pt idx="14990">
                  <c:v>41013.902777777781</c:v>
                </c:pt>
                <c:pt idx="14991">
                  <c:v>41013.916666666664</c:v>
                </c:pt>
                <c:pt idx="14992">
                  <c:v>41013.930555555562</c:v>
                </c:pt>
                <c:pt idx="14993">
                  <c:v>41013.944444444467</c:v>
                </c:pt>
                <c:pt idx="14994">
                  <c:v>41013.958333333343</c:v>
                </c:pt>
                <c:pt idx="14995">
                  <c:v>41013.972222222219</c:v>
                </c:pt>
                <c:pt idx="14996">
                  <c:v>41013.986111111109</c:v>
                </c:pt>
                <c:pt idx="14997">
                  <c:v>41014</c:v>
                </c:pt>
                <c:pt idx="14998">
                  <c:v>41014.013888888891</c:v>
                </c:pt>
                <c:pt idx="14999">
                  <c:v>41014.027777777774</c:v>
                </c:pt>
                <c:pt idx="15000">
                  <c:v>41014.041666666642</c:v>
                </c:pt>
                <c:pt idx="15001">
                  <c:v>41014.055555555562</c:v>
                </c:pt>
                <c:pt idx="15002">
                  <c:v>41014.069444444445</c:v>
                </c:pt>
                <c:pt idx="15003">
                  <c:v>41014.083333333336</c:v>
                </c:pt>
                <c:pt idx="15004">
                  <c:v>41014.097222222204</c:v>
                </c:pt>
                <c:pt idx="15005">
                  <c:v>41014.111111111088</c:v>
                </c:pt>
                <c:pt idx="15006">
                  <c:v>41014.124999999993</c:v>
                </c:pt>
                <c:pt idx="15007">
                  <c:v>41014.138888888891</c:v>
                </c:pt>
                <c:pt idx="15008">
                  <c:v>41014.152777777781</c:v>
                </c:pt>
                <c:pt idx="15009">
                  <c:v>41014.166666666642</c:v>
                </c:pt>
                <c:pt idx="15010">
                  <c:v>41014.180555555562</c:v>
                </c:pt>
                <c:pt idx="15011">
                  <c:v>41014.194444444445</c:v>
                </c:pt>
                <c:pt idx="15012">
                  <c:v>41014.208333333336</c:v>
                </c:pt>
                <c:pt idx="15013">
                  <c:v>41014.222222222204</c:v>
                </c:pt>
                <c:pt idx="15014">
                  <c:v>41014.236111111088</c:v>
                </c:pt>
                <c:pt idx="15015">
                  <c:v>41014.25</c:v>
                </c:pt>
                <c:pt idx="15016">
                  <c:v>41014.263888888876</c:v>
                </c:pt>
                <c:pt idx="15017">
                  <c:v>41014.277777777774</c:v>
                </c:pt>
                <c:pt idx="15018">
                  <c:v>41014.291666666621</c:v>
                </c:pt>
                <c:pt idx="15019">
                  <c:v>41014.305555555562</c:v>
                </c:pt>
                <c:pt idx="15020">
                  <c:v>41014.319444444467</c:v>
                </c:pt>
                <c:pt idx="15021">
                  <c:v>41014.333333333336</c:v>
                </c:pt>
                <c:pt idx="15022">
                  <c:v>41014.347222222219</c:v>
                </c:pt>
                <c:pt idx="15023">
                  <c:v>41014.361111111088</c:v>
                </c:pt>
                <c:pt idx="15024">
                  <c:v>41014.375</c:v>
                </c:pt>
                <c:pt idx="15025">
                  <c:v>41014.38888888892</c:v>
                </c:pt>
                <c:pt idx="15026">
                  <c:v>41014.402777777781</c:v>
                </c:pt>
                <c:pt idx="15027">
                  <c:v>41014.416666666664</c:v>
                </c:pt>
                <c:pt idx="15028">
                  <c:v>41014.430555555562</c:v>
                </c:pt>
                <c:pt idx="15029">
                  <c:v>41014.444444444467</c:v>
                </c:pt>
                <c:pt idx="15030">
                  <c:v>41014.458333333343</c:v>
                </c:pt>
                <c:pt idx="15031">
                  <c:v>41014.472222222219</c:v>
                </c:pt>
                <c:pt idx="15032">
                  <c:v>41014.486111111109</c:v>
                </c:pt>
                <c:pt idx="15033">
                  <c:v>41014.5</c:v>
                </c:pt>
                <c:pt idx="15034">
                  <c:v>41014.513888888891</c:v>
                </c:pt>
                <c:pt idx="15035">
                  <c:v>41014.527777777774</c:v>
                </c:pt>
                <c:pt idx="15036">
                  <c:v>41014.541666666642</c:v>
                </c:pt>
                <c:pt idx="15037">
                  <c:v>41014.555555555562</c:v>
                </c:pt>
                <c:pt idx="15038">
                  <c:v>41014.569444444445</c:v>
                </c:pt>
                <c:pt idx="15039">
                  <c:v>41014.583333333336</c:v>
                </c:pt>
                <c:pt idx="15040">
                  <c:v>41014.597222222204</c:v>
                </c:pt>
                <c:pt idx="15041">
                  <c:v>41014.611111111088</c:v>
                </c:pt>
                <c:pt idx="15042">
                  <c:v>41014.624999999993</c:v>
                </c:pt>
                <c:pt idx="15043">
                  <c:v>41014.638888888891</c:v>
                </c:pt>
                <c:pt idx="15044">
                  <c:v>41014.652777777781</c:v>
                </c:pt>
                <c:pt idx="15045">
                  <c:v>41014.666666666642</c:v>
                </c:pt>
                <c:pt idx="15046">
                  <c:v>41014.680555555562</c:v>
                </c:pt>
                <c:pt idx="15047">
                  <c:v>41014.694444444445</c:v>
                </c:pt>
                <c:pt idx="15048">
                  <c:v>41014.708333333336</c:v>
                </c:pt>
                <c:pt idx="15049">
                  <c:v>41014.722222222204</c:v>
                </c:pt>
                <c:pt idx="15050">
                  <c:v>41014.736111111088</c:v>
                </c:pt>
                <c:pt idx="15051">
                  <c:v>41014.75</c:v>
                </c:pt>
                <c:pt idx="15052">
                  <c:v>41014.763888888876</c:v>
                </c:pt>
                <c:pt idx="15053">
                  <c:v>41014.777777777774</c:v>
                </c:pt>
                <c:pt idx="15054">
                  <c:v>41014.791666666621</c:v>
                </c:pt>
                <c:pt idx="15055">
                  <c:v>41014.805555555562</c:v>
                </c:pt>
                <c:pt idx="15056">
                  <c:v>41014.819444444467</c:v>
                </c:pt>
                <c:pt idx="15057">
                  <c:v>41014.833333333336</c:v>
                </c:pt>
                <c:pt idx="15058">
                  <c:v>41014.847222222219</c:v>
                </c:pt>
                <c:pt idx="15059">
                  <c:v>41014.861111111088</c:v>
                </c:pt>
                <c:pt idx="15060">
                  <c:v>41014.875</c:v>
                </c:pt>
                <c:pt idx="15061">
                  <c:v>41014.88888888892</c:v>
                </c:pt>
                <c:pt idx="15062">
                  <c:v>41014.902777777781</c:v>
                </c:pt>
                <c:pt idx="15063">
                  <c:v>41014.916666666664</c:v>
                </c:pt>
                <c:pt idx="15064">
                  <c:v>41014.930555555562</c:v>
                </c:pt>
                <c:pt idx="15065">
                  <c:v>41014.944444444467</c:v>
                </c:pt>
                <c:pt idx="15066">
                  <c:v>41014.958333333343</c:v>
                </c:pt>
                <c:pt idx="15067">
                  <c:v>41014.972222222219</c:v>
                </c:pt>
                <c:pt idx="15068">
                  <c:v>41014.986111111109</c:v>
                </c:pt>
                <c:pt idx="15069">
                  <c:v>41015</c:v>
                </c:pt>
                <c:pt idx="15070">
                  <c:v>41015.013888888891</c:v>
                </c:pt>
                <c:pt idx="15071">
                  <c:v>41015.027777777774</c:v>
                </c:pt>
                <c:pt idx="15072">
                  <c:v>41015.041666666642</c:v>
                </c:pt>
                <c:pt idx="15073">
                  <c:v>41015.055555555562</c:v>
                </c:pt>
                <c:pt idx="15074">
                  <c:v>41015.069444444445</c:v>
                </c:pt>
                <c:pt idx="15075">
                  <c:v>41015.083333333336</c:v>
                </c:pt>
                <c:pt idx="15076">
                  <c:v>41015.097222222204</c:v>
                </c:pt>
                <c:pt idx="15077">
                  <c:v>41015.111111111088</c:v>
                </c:pt>
                <c:pt idx="15078">
                  <c:v>41015.124999999993</c:v>
                </c:pt>
                <c:pt idx="15079">
                  <c:v>41015.138888888891</c:v>
                </c:pt>
                <c:pt idx="15080">
                  <c:v>41015.152777777781</c:v>
                </c:pt>
                <c:pt idx="15081">
                  <c:v>41015.166666666642</c:v>
                </c:pt>
                <c:pt idx="15082">
                  <c:v>41015.180555555562</c:v>
                </c:pt>
                <c:pt idx="15083">
                  <c:v>41015.194444444445</c:v>
                </c:pt>
                <c:pt idx="15084">
                  <c:v>41015.208333333336</c:v>
                </c:pt>
                <c:pt idx="15085">
                  <c:v>41015.222222222204</c:v>
                </c:pt>
                <c:pt idx="15086">
                  <c:v>41015.236111111088</c:v>
                </c:pt>
                <c:pt idx="15087">
                  <c:v>41015.25</c:v>
                </c:pt>
                <c:pt idx="15088">
                  <c:v>41015.263888888876</c:v>
                </c:pt>
                <c:pt idx="15089">
                  <c:v>41015.277777777774</c:v>
                </c:pt>
                <c:pt idx="15090">
                  <c:v>41015.291666666621</c:v>
                </c:pt>
                <c:pt idx="15091">
                  <c:v>41015.305555555562</c:v>
                </c:pt>
                <c:pt idx="15092">
                  <c:v>41015.319444444467</c:v>
                </c:pt>
                <c:pt idx="15093">
                  <c:v>41015.333333333336</c:v>
                </c:pt>
                <c:pt idx="15094">
                  <c:v>41015.347222222219</c:v>
                </c:pt>
                <c:pt idx="15095">
                  <c:v>41015.361111111088</c:v>
                </c:pt>
                <c:pt idx="15096">
                  <c:v>41015.375</c:v>
                </c:pt>
                <c:pt idx="15097">
                  <c:v>41015.38888888892</c:v>
                </c:pt>
                <c:pt idx="15098">
                  <c:v>41015.402777777781</c:v>
                </c:pt>
                <c:pt idx="15099">
                  <c:v>41015.416666666664</c:v>
                </c:pt>
                <c:pt idx="15100">
                  <c:v>41015.430555555562</c:v>
                </c:pt>
                <c:pt idx="15101">
                  <c:v>41015.444444444467</c:v>
                </c:pt>
                <c:pt idx="15102">
                  <c:v>41015.458333333343</c:v>
                </c:pt>
                <c:pt idx="15103">
                  <c:v>41015.472222222219</c:v>
                </c:pt>
                <c:pt idx="15104">
                  <c:v>41015.486111111109</c:v>
                </c:pt>
                <c:pt idx="15105">
                  <c:v>41015.5</c:v>
                </c:pt>
                <c:pt idx="15106">
                  <c:v>41015.513888888891</c:v>
                </c:pt>
                <c:pt idx="15107">
                  <c:v>41015.527777777774</c:v>
                </c:pt>
                <c:pt idx="15108">
                  <c:v>41015.541666666642</c:v>
                </c:pt>
                <c:pt idx="15109">
                  <c:v>41015.555555555562</c:v>
                </c:pt>
                <c:pt idx="15110">
                  <c:v>41015.569444444445</c:v>
                </c:pt>
                <c:pt idx="15111">
                  <c:v>41015.583333333336</c:v>
                </c:pt>
                <c:pt idx="15112">
                  <c:v>41015.597222222204</c:v>
                </c:pt>
                <c:pt idx="15113">
                  <c:v>41015.611111111088</c:v>
                </c:pt>
                <c:pt idx="15114">
                  <c:v>41015.624999999993</c:v>
                </c:pt>
                <c:pt idx="15115">
                  <c:v>41015.638888888891</c:v>
                </c:pt>
                <c:pt idx="15116">
                  <c:v>41015.652777777781</c:v>
                </c:pt>
                <c:pt idx="15117">
                  <c:v>41015.666666666642</c:v>
                </c:pt>
                <c:pt idx="15118">
                  <c:v>41015.680555555562</c:v>
                </c:pt>
                <c:pt idx="15119">
                  <c:v>41015.694444444445</c:v>
                </c:pt>
                <c:pt idx="15120">
                  <c:v>41015.708333333336</c:v>
                </c:pt>
                <c:pt idx="15121">
                  <c:v>41015.722222222204</c:v>
                </c:pt>
                <c:pt idx="15122">
                  <c:v>41015.736111111088</c:v>
                </c:pt>
                <c:pt idx="15123">
                  <c:v>41015.75</c:v>
                </c:pt>
                <c:pt idx="15124">
                  <c:v>41015.763888888876</c:v>
                </c:pt>
                <c:pt idx="15125">
                  <c:v>41015.777777777774</c:v>
                </c:pt>
                <c:pt idx="15126">
                  <c:v>41015.791666666621</c:v>
                </c:pt>
                <c:pt idx="15127">
                  <c:v>41015.805555555562</c:v>
                </c:pt>
                <c:pt idx="15128">
                  <c:v>41015.819444444467</c:v>
                </c:pt>
                <c:pt idx="15129">
                  <c:v>41015.833333333336</c:v>
                </c:pt>
                <c:pt idx="15130">
                  <c:v>41015.847222222219</c:v>
                </c:pt>
                <c:pt idx="15131">
                  <c:v>41015.861111111088</c:v>
                </c:pt>
                <c:pt idx="15132">
                  <c:v>41015.875</c:v>
                </c:pt>
                <c:pt idx="15133">
                  <c:v>41015.88888888892</c:v>
                </c:pt>
                <c:pt idx="15134">
                  <c:v>41015.902777777781</c:v>
                </c:pt>
                <c:pt idx="15135">
                  <c:v>41015.916666666664</c:v>
                </c:pt>
                <c:pt idx="15136">
                  <c:v>41015.930555555562</c:v>
                </c:pt>
                <c:pt idx="15137">
                  <c:v>41015.944444444467</c:v>
                </c:pt>
                <c:pt idx="15138">
                  <c:v>41015.958333333343</c:v>
                </c:pt>
                <c:pt idx="15139">
                  <c:v>41015.972222222219</c:v>
                </c:pt>
                <c:pt idx="15140">
                  <c:v>41015.986111111109</c:v>
                </c:pt>
                <c:pt idx="15141">
                  <c:v>41016</c:v>
                </c:pt>
                <c:pt idx="15142">
                  <c:v>41016.013888888891</c:v>
                </c:pt>
                <c:pt idx="15143">
                  <c:v>41016.027777777774</c:v>
                </c:pt>
                <c:pt idx="15144">
                  <c:v>41016.041666666642</c:v>
                </c:pt>
                <c:pt idx="15145">
                  <c:v>41016.055555555562</c:v>
                </c:pt>
                <c:pt idx="15146">
                  <c:v>41016.069444444445</c:v>
                </c:pt>
                <c:pt idx="15147">
                  <c:v>41016.083333333336</c:v>
                </c:pt>
                <c:pt idx="15148">
                  <c:v>41016.097222222204</c:v>
                </c:pt>
                <c:pt idx="15149">
                  <c:v>41016.111111111088</c:v>
                </c:pt>
                <c:pt idx="15150">
                  <c:v>41016.124999999993</c:v>
                </c:pt>
                <c:pt idx="15151">
                  <c:v>41016.138888888891</c:v>
                </c:pt>
                <c:pt idx="15152">
                  <c:v>41016.152777777781</c:v>
                </c:pt>
                <c:pt idx="15153">
                  <c:v>41016.166666666642</c:v>
                </c:pt>
                <c:pt idx="15154">
                  <c:v>41016.180555555562</c:v>
                </c:pt>
                <c:pt idx="15155">
                  <c:v>41016.194444444445</c:v>
                </c:pt>
                <c:pt idx="15156">
                  <c:v>41016.208333333336</c:v>
                </c:pt>
                <c:pt idx="15157">
                  <c:v>41016.222222222204</c:v>
                </c:pt>
                <c:pt idx="15158">
                  <c:v>41016.236111111088</c:v>
                </c:pt>
                <c:pt idx="15159">
                  <c:v>41016.25</c:v>
                </c:pt>
                <c:pt idx="15160">
                  <c:v>41016.263888888876</c:v>
                </c:pt>
                <c:pt idx="15161">
                  <c:v>41016.277777777774</c:v>
                </c:pt>
                <c:pt idx="15162">
                  <c:v>41016.291666666621</c:v>
                </c:pt>
                <c:pt idx="15163">
                  <c:v>41016.305555555562</c:v>
                </c:pt>
                <c:pt idx="15164">
                  <c:v>41016.319444444467</c:v>
                </c:pt>
                <c:pt idx="15165">
                  <c:v>41016.333333333336</c:v>
                </c:pt>
                <c:pt idx="15166">
                  <c:v>41016.347222222219</c:v>
                </c:pt>
                <c:pt idx="15167">
                  <c:v>41016.361111111088</c:v>
                </c:pt>
                <c:pt idx="15168">
                  <c:v>41016.375</c:v>
                </c:pt>
                <c:pt idx="15169">
                  <c:v>41016.38888888892</c:v>
                </c:pt>
                <c:pt idx="15170">
                  <c:v>41016.402777777781</c:v>
                </c:pt>
                <c:pt idx="15171">
                  <c:v>41016.416666666664</c:v>
                </c:pt>
                <c:pt idx="15172">
                  <c:v>41016.430555555562</c:v>
                </c:pt>
                <c:pt idx="15173">
                  <c:v>41016.444444444467</c:v>
                </c:pt>
                <c:pt idx="15174">
                  <c:v>41016.458333333343</c:v>
                </c:pt>
                <c:pt idx="15175">
                  <c:v>41016.472222222219</c:v>
                </c:pt>
                <c:pt idx="15176">
                  <c:v>41016.486111111109</c:v>
                </c:pt>
                <c:pt idx="15177">
                  <c:v>41016.5</c:v>
                </c:pt>
                <c:pt idx="15178">
                  <c:v>41016.513888888891</c:v>
                </c:pt>
                <c:pt idx="15179">
                  <c:v>41016.527777777774</c:v>
                </c:pt>
                <c:pt idx="15180">
                  <c:v>41016.541666666642</c:v>
                </c:pt>
                <c:pt idx="15181">
                  <c:v>41016.555555555562</c:v>
                </c:pt>
                <c:pt idx="15182">
                  <c:v>41016.569444444445</c:v>
                </c:pt>
                <c:pt idx="15183">
                  <c:v>41016.583333333336</c:v>
                </c:pt>
                <c:pt idx="15184">
                  <c:v>41016.597222222204</c:v>
                </c:pt>
                <c:pt idx="15185">
                  <c:v>41016.611111111088</c:v>
                </c:pt>
                <c:pt idx="15186">
                  <c:v>41016.624999999993</c:v>
                </c:pt>
                <c:pt idx="15187">
                  <c:v>41016.638888888891</c:v>
                </c:pt>
                <c:pt idx="15188">
                  <c:v>41016.652777777781</c:v>
                </c:pt>
                <c:pt idx="15189">
                  <c:v>41016.666666666642</c:v>
                </c:pt>
                <c:pt idx="15190">
                  <c:v>41016.680555555562</c:v>
                </c:pt>
                <c:pt idx="15191">
                  <c:v>41016.694444444445</c:v>
                </c:pt>
                <c:pt idx="15192">
                  <c:v>41016.708333333336</c:v>
                </c:pt>
                <c:pt idx="15193">
                  <c:v>41016.722222222204</c:v>
                </c:pt>
                <c:pt idx="15194">
                  <c:v>41016.736111111088</c:v>
                </c:pt>
                <c:pt idx="15195">
                  <c:v>41016.75</c:v>
                </c:pt>
                <c:pt idx="15196">
                  <c:v>41016.763888888876</c:v>
                </c:pt>
                <c:pt idx="15197">
                  <c:v>41016.777777777774</c:v>
                </c:pt>
                <c:pt idx="15198">
                  <c:v>41016.791666666621</c:v>
                </c:pt>
                <c:pt idx="15199">
                  <c:v>41016.805555555562</c:v>
                </c:pt>
                <c:pt idx="15200">
                  <c:v>41016.819444444467</c:v>
                </c:pt>
                <c:pt idx="15201">
                  <c:v>41016.833333333336</c:v>
                </c:pt>
                <c:pt idx="15202">
                  <c:v>41016.847222222219</c:v>
                </c:pt>
                <c:pt idx="15203">
                  <c:v>41016.861111111088</c:v>
                </c:pt>
                <c:pt idx="15204">
                  <c:v>41016.875</c:v>
                </c:pt>
                <c:pt idx="15205">
                  <c:v>41016.88888888892</c:v>
                </c:pt>
                <c:pt idx="15206">
                  <c:v>41016.902777777781</c:v>
                </c:pt>
                <c:pt idx="15207">
                  <c:v>41016.916666666664</c:v>
                </c:pt>
                <c:pt idx="15208">
                  <c:v>41016.930555555562</c:v>
                </c:pt>
                <c:pt idx="15209">
                  <c:v>41016.944444444467</c:v>
                </c:pt>
                <c:pt idx="15210">
                  <c:v>41016.958333333343</c:v>
                </c:pt>
                <c:pt idx="15211">
                  <c:v>41016.972222222219</c:v>
                </c:pt>
                <c:pt idx="15212">
                  <c:v>41016.986111111109</c:v>
                </c:pt>
                <c:pt idx="15213">
                  <c:v>41017</c:v>
                </c:pt>
                <c:pt idx="15214">
                  <c:v>41017.013888888891</c:v>
                </c:pt>
                <c:pt idx="15215">
                  <c:v>41017.027777777774</c:v>
                </c:pt>
                <c:pt idx="15216">
                  <c:v>41017.041666666642</c:v>
                </c:pt>
                <c:pt idx="15217">
                  <c:v>41017.055555555562</c:v>
                </c:pt>
                <c:pt idx="15218">
                  <c:v>41017.069444444445</c:v>
                </c:pt>
                <c:pt idx="15219">
                  <c:v>41017.083333333336</c:v>
                </c:pt>
                <c:pt idx="15220">
                  <c:v>41017.097222222204</c:v>
                </c:pt>
                <c:pt idx="15221">
                  <c:v>41017.111111111088</c:v>
                </c:pt>
                <c:pt idx="15222">
                  <c:v>41017.124999999993</c:v>
                </c:pt>
                <c:pt idx="15223">
                  <c:v>41017.138888888891</c:v>
                </c:pt>
                <c:pt idx="15224">
                  <c:v>41017.152777777781</c:v>
                </c:pt>
                <c:pt idx="15225">
                  <c:v>41017.166666666642</c:v>
                </c:pt>
                <c:pt idx="15226">
                  <c:v>41017.180555555562</c:v>
                </c:pt>
                <c:pt idx="15227">
                  <c:v>41017.194444444445</c:v>
                </c:pt>
                <c:pt idx="15228">
                  <c:v>41017.208333333336</c:v>
                </c:pt>
                <c:pt idx="15229">
                  <c:v>41017.222222222204</c:v>
                </c:pt>
                <c:pt idx="15230">
                  <c:v>41017.236111111088</c:v>
                </c:pt>
                <c:pt idx="15231">
                  <c:v>41017.25</c:v>
                </c:pt>
                <c:pt idx="15232">
                  <c:v>41017.263888888876</c:v>
                </c:pt>
                <c:pt idx="15233">
                  <c:v>41017.277777777774</c:v>
                </c:pt>
                <c:pt idx="15234">
                  <c:v>41017.291666666621</c:v>
                </c:pt>
                <c:pt idx="15235">
                  <c:v>41017.305555555562</c:v>
                </c:pt>
                <c:pt idx="15236">
                  <c:v>41017.319444444467</c:v>
                </c:pt>
                <c:pt idx="15237">
                  <c:v>41017.333333333336</c:v>
                </c:pt>
                <c:pt idx="15238">
                  <c:v>41017.347222222219</c:v>
                </c:pt>
                <c:pt idx="15239">
                  <c:v>41017.361111111088</c:v>
                </c:pt>
                <c:pt idx="15240">
                  <c:v>41017.375</c:v>
                </c:pt>
                <c:pt idx="15241">
                  <c:v>41017.38888888892</c:v>
                </c:pt>
                <c:pt idx="15242">
                  <c:v>41017.402777777781</c:v>
                </c:pt>
                <c:pt idx="15243">
                  <c:v>41017.416666666664</c:v>
                </c:pt>
                <c:pt idx="15244">
                  <c:v>41017.430555555562</c:v>
                </c:pt>
                <c:pt idx="15245">
                  <c:v>41017.444444444467</c:v>
                </c:pt>
                <c:pt idx="15246">
                  <c:v>41017.458333333343</c:v>
                </c:pt>
                <c:pt idx="15247">
                  <c:v>41017.472222222219</c:v>
                </c:pt>
                <c:pt idx="15248">
                  <c:v>41017.486111111109</c:v>
                </c:pt>
                <c:pt idx="15249">
                  <c:v>41017.5</c:v>
                </c:pt>
                <c:pt idx="15250">
                  <c:v>41017.513888888891</c:v>
                </c:pt>
                <c:pt idx="15251">
                  <c:v>41017.527777777774</c:v>
                </c:pt>
                <c:pt idx="15252">
                  <c:v>41017.541666666642</c:v>
                </c:pt>
                <c:pt idx="15253">
                  <c:v>41017.555555555562</c:v>
                </c:pt>
                <c:pt idx="15254">
                  <c:v>41017.569444444445</c:v>
                </c:pt>
                <c:pt idx="15255">
                  <c:v>41017.583333333336</c:v>
                </c:pt>
                <c:pt idx="15256">
                  <c:v>41017.597222222204</c:v>
                </c:pt>
                <c:pt idx="15257">
                  <c:v>41017.611111111088</c:v>
                </c:pt>
                <c:pt idx="15258">
                  <c:v>41017.624999999993</c:v>
                </c:pt>
                <c:pt idx="15259">
                  <c:v>41017.638888888891</c:v>
                </c:pt>
                <c:pt idx="15260">
                  <c:v>41017.652777777781</c:v>
                </c:pt>
                <c:pt idx="15261">
                  <c:v>41017.666666666642</c:v>
                </c:pt>
                <c:pt idx="15262">
                  <c:v>41017.680555555562</c:v>
                </c:pt>
                <c:pt idx="15263">
                  <c:v>41017.694444444445</c:v>
                </c:pt>
                <c:pt idx="15264">
                  <c:v>41017.708333333336</c:v>
                </c:pt>
                <c:pt idx="15265">
                  <c:v>41017.722222222204</c:v>
                </c:pt>
                <c:pt idx="15266">
                  <c:v>41017.736111111088</c:v>
                </c:pt>
                <c:pt idx="15267">
                  <c:v>41017.75</c:v>
                </c:pt>
                <c:pt idx="15268">
                  <c:v>41017.763888888876</c:v>
                </c:pt>
                <c:pt idx="15269">
                  <c:v>41017.777777777774</c:v>
                </c:pt>
                <c:pt idx="15270">
                  <c:v>41017.791666666621</c:v>
                </c:pt>
                <c:pt idx="15271">
                  <c:v>41017.805555555562</c:v>
                </c:pt>
                <c:pt idx="15272">
                  <c:v>41017.819444444467</c:v>
                </c:pt>
                <c:pt idx="15273">
                  <c:v>41017.833333333336</c:v>
                </c:pt>
                <c:pt idx="15274">
                  <c:v>41017.847222222219</c:v>
                </c:pt>
                <c:pt idx="15275">
                  <c:v>41017.861111111088</c:v>
                </c:pt>
                <c:pt idx="15276">
                  <c:v>41017.875</c:v>
                </c:pt>
                <c:pt idx="15277">
                  <c:v>41017.88888888892</c:v>
                </c:pt>
                <c:pt idx="15278">
                  <c:v>41017.902777777781</c:v>
                </c:pt>
                <c:pt idx="15279">
                  <c:v>41017.916666666664</c:v>
                </c:pt>
                <c:pt idx="15280">
                  <c:v>41017.930555555562</c:v>
                </c:pt>
                <c:pt idx="15281">
                  <c:v>41017.944444444467</c:v>
                </c:pt>
                <c:pt idx="15282">
                  <c:v>41017.958333333343</c:v>
                </c:pt>
                <c:pt idx="15283">
                  <c:v>41017.972222222219</c:v>
                </c:pt>
                <c:pt idx="15284">
                  <c:v>41017.986111111109</c:v>
                </c:pt>
                <c:pt idx="15285">
                  <c:v>41018</c:v>
                </c:pt>
                <c:pt idx="15286">
                  <c:v>41018.013888888891</c:v>
                </c:pt>
                <c:pt idx="15287">
                  <c:v>41018.027777777774</c:v>
                </c:pt>
                <c:pt idx="15288">
                  <c:v>41018.041666666642</c:v>
                </c:pt>
                <c:pt idx="15289">
                  <c:v>41018.055555555562</c:v>
                </c:pt>
                <c:pt idx="15290">
                  <c:v>41018.069444444445</c:v>
                </c:pt>
                <c:pt idx="15291">
                  <c:v>41018.083333333336</c:v>
                </c:pt>
                <c:pt idx="15292">
                  <c:v>41018.097222222204</c:v>
                </c:pt>
                <c:pt idx="15293">
                  <c:v>41018.111111111088</c:v>
                </c:pt>
                <c:pt idx="15294">
                  <c:v>41018.124999999993</c:v>
                </c:pt>
                <c:pt idx="15295">
                  <c:v>41018.138888888891</c:v>
                </c:pt>
                <c:pt idx="15296">
                  <c:v>41018.152777777781</c:v>
                </c:pt>
                <c:pt idx="15297">
                  <c:v>41018.166666666642</c:v>
                </c:pt>
                <c:pt idx="15298">
                  <c:v>41018.180555555562</c:v>
                </c:pt>
                <c:pt idx="15299">
                  <c:v>41018.194444444445</c:v>
                </c:pt>
                <c:pt idx="15300">
                  <c:v>41018.208333333336</c:v>
                </c:pt>
                <c:pt idx="15301">
                  <c:v>41018.222222222204</c:v>
                </c:pt>
                <c:pt idx="15302">
                  <c:v>41018.236111111088</c:v>
                </c:pt>
                <c:pt idx="15303">
                  <c:v>41018.25</c:v>
                </c:pt>
                <c:pt idx="15304">
                  <c:v>41018.263888888876</c:v>
                </c:pt>
                <c:pt idx="15305">
                  <c:v>41018.277777777774</c:v>
                </c:pt>
                <c:pt idx="15306">
                  <c:v>41018.291666666621</c:v>
                </c:pt>
                <c:pt idx="15307">
                  <c:v>41018.305555555562</c:v>
                </c:pt>
                <c:pt idx="15308">
                  <c:v>41018.319444444467</c:v>
                </c:pt>
                <c:pt idx="15309">
                  <c:v>41018.333333333336</c:v>
                </c:pt>
                <c:pt idx="15310">
                  <c:v>41018.347222222219</c:v>
                </c:pt>
                <c:pt idx="15311">
                  <c:v>41018.361111111088</c:v>
                </c:pt>
                <c:pt idx="15312">
                  <c:v>41018.375</c:v>
                </c:pt>
                <c:pt idx="15313">
                  <c:v>41018.38888888892</c:v>
                </c:pt>
                <c:pt idx="15314">
                  <c:v>41018.402777777781</c:v>
                </c:pt>
                <c:pt idx="15315">
                  <c:v>41018.416666666664</c:v>
                </c:pt>
                <c:pt idx="15316">
                  <c:v>41018.430555555562</c:v>
                </c:pt>
                <c:pt idx="15317">
                  <c:v>41018.444444444467</c:v>
                </c:pt>
                <c:pt idx="15318">
                  <c:v>41018.458333333343</c:v>
                </c:pt>
                <c:pt idx="15319">
                  <c:v>41018.472222222219</c:v>
                </c:pt>
                <c:pt idx="15320">
                  <c:v>41018.486111111109</c:v>
                </c:pt>
                <c:pt idx="15321">
                  <c:v>41018.5</c:v>
                </c:pt>
                <c:pt idx="15322">
                  <c:v>41018.513888888891</c:v>
                </c:pt>
                <c:pt idx="15323">
                  <c:v>41018.527777777774</c:v>
                </c:pt>
                <c:pt idx="15324">
                  <c:v>41018.541666666642</c:v>
                </c:pt>
                <c:pt idx="15325">
                  <c:v>41018.555555555562</c:v>
                </c:pt>
                <c:pt idx="15326">
                  <c:v>41018.569444444445</c:v>
                </c:pt>
                <c:pt idx="15327">
                  <c:v>41018.583333333336</c:v>
                </c:pt>
                <c:pt idx="15328">
                  <c:v>41018.597222222204</c:v>
                </c:pt>
                <c:pt idx="15329">
                  <c:v>41018.611111111088</c:v>
                </c:pt>
                <c:pt idx="15330">
                  <c:v>41018.624999999993</c:v>
                </c:pt>
                <c:pt idx="15331">
                  <c:v>41018.638888888891</c:v>
                </c:pt>
                <c:pt idx="15332">
                  <c:v>41018.652777777781</c:v>
                </c:pt>
                <c:pt idx="15333">
                  <c:v>41018.666666666642</c:v>
                </c:pt>
                <c:pt idx="15334">
                  <c:v>41018.680555555562</c:v>
                </c:pt>
                <c:pt idx="15335">
                  <c:v>41018.694444444445</c:v>
                </c:pt>
                <c:pt idx="15336">
                  <c:v>41018.708333333336</c:v>
                </c:pt>
                <c:pt idx="15337">
                  <c:v>41018.722222222204</c:v>
                </c:pt>
                <c:pt idx="15338">
                  <c:v>41018.736111111088</c:v>
                </c:pt>
                <c:pt idx="15339">
                  <c:v>41018.75</c:v>
                </c:pt>
                <c:pt idx="15340">
                  <c:v>41018.763888888876</c:v>
                </c:pt>
                <c:pt idx="15341">
                  <c:v>41018.777777777774</c:v>
                </c:pt>
                <c:pt idx="15342">
                  <c:v>41018.791666666621</c:v>
                </c:pt>
                <c:pt idx="15343">
                  <c:v>41018.805555555562</c:v>
                </c:pt>
                <c:pt idx="15344">
                  <c:v>41018.819444444467</c:v>
                </c:pt>
                <c:pt idx="15345">
                  <c:v>41018.833333333336</c:v>
                </c:pt>
                <c:pt idx="15346">
                  <c:v>41018.847222222219</c:v>
                </c:pt>
                <c:pt idx="15347">
                  <c:v>41018.861111111088</c:v>
                </c:pt>
                <c:pt idx="15348">
                  <c:v>41018.875</c:v>
                </c:pt>
                <c:pt idx="15349">
                  <c:v>41018.88888888892</c:v>
                </c:pt>
                <c:pt idx="15350">
                  <c:v>41018.902777777781</c:v>
                </c:pt>
                <c:pt idx="15351">
                  <c:v>41018.916666666664</c:v>
                </c:pt>
                <c:pt idx="15352">
                  <c:v>41018.930555555562</c:v>
                </c:pt>
                <c:pt idx="15353">
                  <c:v>41018.944444444467</c:v>
                </c:pt>
                <c:pt idx="15354">
                  <c:v>41018.958333333343</c:v>
                </c:pt>
                <c:pt idx="15355">
                  <c:v>41018.972222222219</c:v>
                </c:pt>
                <c:pt idx="15356">
                  <c:v>41018.986111111109</c:v>
                </c:pt>
                <c:pt idx="15357">
                  <c:v>41019</c:v>
                </c:pt>
                <c:pt idx="15358">
                  <c:v>41019.013888888891</c:v>
                </c:pt>
                <c:pt idx="15359">
                  <c:v>41019.027777777774</c:v>
                </c:pt>
                <c:pt idx="15360">
                  <c:v>41019.041666666642</c:v>
                </c:pt>
                <c:pt idx="15361">
                  <c:v>41019.055555555562</c:v>
                </c:pt>
                <c:pt idx="15362">
                  <c:v>41019.069444444445</c:v>
                </c:pt>
                <c:pt idx="15363">
                  <c:v>41019.083333333336</c:v>
                </c:pt>
                <c:pt idx="15364">
                  <c:v>41019.097222222204</c:v>
                </c:pt>
                <c:pt idx="15365">
                  <c:v>41019.111111111088</c:v>
                </c:pt>
                <c:pt idx="15366">
                  <c:v>41019.124999999993</c:v>
                </c:pt>
                <c:pt idx="15367">
                  <c:v>41019.138888888891</c:v>
                </c:pt>
                <c:pt idx="15368">
                  <c:v>41019.152777777781</c:v>
                </c:pt>
                <c:pt idx="15369">
                  <c:v>41019.166666666642</c:v>
                </c:pt>
                <c:pt idx="15370">
                  <c:v>41019.180555555562</c:v>
                </c:pt>
                <c:pt idx="15371">
                  <c:v>41019.194444444445</c:v>
                </c:pt>
                <c:pt idx="15372">
                  <c:v>41019.208333333336</c:v>
                </c:pt>
                <c:pt idx="15373">
                  <c:v>41019.222222222204</c:v>
                </c:pt>
                <c:pt idx="15374">
                  <c:v>41019.236111111088</c:v>
                </c:pt>
                <c:pt idx="15375">
                  <c:v>41019.25</c:v>
                </c:pt>
                <c:pt idx="15376">
                  <c:v>41019.263888888876</c:v>
                </c:pt>
                <c:pt idx="15377">
                  <c:v>41019.277777777774</c:v>
                </c:pt>
                <c:pt idx="15378">
                  <c:v>41019.291666666621</c:v>
                </c:pt>
                <c:pt idx="15379">
                  <c:v>41019.305555555562</c:v>
                </c:pt>
                <c:pt idx="15380">
                  <c:v>41019.319444444467</c:v>
                </c:pt>
                <c:pt idx="15381">
                  <c:v>41019.333333333336</c:v>
                </c:pt>
                <c:pt idx="15382">
                  <c:v>41019.347222222219</c:v>
                </c:pt>
                <c:pt idx="15383">
                  <c:v>41019.361111111088</c:v>
                </c:pt>
                <c:pt idx="15384">
                  <c:v>41019.375</c:v>
                </c:pt>
                <c:pt idx="15385">
                  <c:v>41019.38888888892</c:v>
                </c:pt>
                <c:pt idx="15386">
                  <c:v>41019.402777777781</c:v>
                </c:pt>
                <c:pt idx="15387">
                  <c:v>41019.416666666664</c:v>
                </c:pt>
                <c:pt idx="15388">
                  <c:v>41019.430555555562</c:v>
                </c:pt>
                <c:pt idx="15389">
                  <c:v>41019.444444444467</c:v>
                </c:pt>
                <c:pt idx="15390">
                  <c:v>41019.458333333343</c:v>
                </c:pt>
                <c:pt idx="15391">
                  <c:v>41019.472222222219</c:v>
                </c:pt>
                <c:pt idx="15392">
                  <c:v>41019.486111111109</c:v>
                </c:pt>
                <c:pt idx="15393">
                  <c:v>41019.5</c:v>
                </c:pt>
                <c:pt idx="15394">
                  <c:v>41019.513888888891</c:v>
                </c:pt>
                <c:pt idx="15395">
                  <c:v>41019.527777777774</c:v>
                </c:pt>
                <c:pt idx="15396">
                  <c:v>41019.541666666642</c:v>
                </c:pt>
                <c:pt idx="15397">
                  <c:v>41019.555555555562</c:v>
                </c:pt>
                <c:pt idx="15398">
                  <c:v>41019.569444444445</c:v>
                </c:pt>
                <c:pt idx="15399">
                  <c:v>41019.583333333336</c:v>
                </c:pt>
                <c:pt idx="15400">
                  <c:v>41019.597222222204</c:v>
                </c:pt>
                <c:pt idx="15401">
                  <c:v>41019.611111111088</c:v>
                </c:pt>
                <c:pt idx="15402">
                  <c:v>41019.624999999993</c:v>
                </c:pt>
                <c:pt idx="15403">
                  <c:v>41019.638888888891</c:v>
                </c:pt>
                <c:pt idx="15404">
                  <c:v>41019.652777777781</c:v>
                </c:pt>
                <c:pt idx="15405">
                  <c:v>41019.666666666642</c:v>
                </c:pt>
                <c:pt idx="15406">
                  <c:v>41019.680555555562</c:v>
                </c:pt>
                <c:pt idx="15407">
                  <c:v>41019.694444444445</c:v>
                </c:pt>
                <c:pt idx="15408">
                  <c:v>41019.708333333336</c:v>
                </c:pt>
                <c:pt idx="15409">
                  <c:v>41019.722222222204</c:v>
                </c:pt>
                <c:pt idx="15410">
                  <c:v>41019.736111111088</c:v>
                </c:pt>
                <c:pt idx="15411">
                  <c:v>41019.75</c:v>
                </c:pt>
                <c:pt idx="15412">
                  <c:v>41019.763888888876</c:v>
                </c:pt>
                <c:pt idx="15413">
                  <c:v>41019.777777777774</c:v>
                </c:pt>
                <c:pt idx="15414">
                  <c:v>41019.791666666621</c:v>
                </c:pt>
                <c:pt idx="15415">
                  <c:v>41019.805555555562</c:v>
                </c:pt>
                <c:pt idx="15416">
                  <c:v>41019.819444444467</c:v>
                </c:pt>
                <c:pt idx="15417">
                  <c:v>41019.833333333336</c:v>
                </c:pt>
                <c:pt idx="15418">
                  <c:v>41019.847222222219</c:v>
                </c:pt>
                <c:pt idx="15419">
                  <c:v>41019.861111111088</c:v>
                </c:pt>
                <c:pt idx="15420">
                  <c:v>41019.875</c:v>
                </c:pt>
                <c:pt idx="15421">
                  <c:v>41019.88888888892</c:v>
                </c:pt>
                <c:pt idx="15422">
                  <c:v>41019.902777777781</c:v>
                </c:pt>
                <c:pt idx="15423">
                  <c:v>41019.916666666664</c:v>
                </c:pt>
                <c:pt idx="15424">
                  <c:v>41019.930555555562</c:v>
                </c:pt>
                <c:pt idx="15425">
                  <c:v>41019.944444444467</c:v>
                </c:pt>
                <c:pt idx="15426">
                  <c:v>41019.958333333343</c:v>
                </c:pt>
                <c:pt idx="15427">
                  <c:v>41019.972222222219</c:v>
                </c:pt>
                <c:pt idx="15428">
                  <c:v>41019.986111111109</c:v>
                </c:pt>
                <c:pt idx="15429">
                  <c:v>41020</c:v>
                </c:pt>
                <c:pt idx="15430">
                  <c:v>41020.013888888891</c:v>
                </c:pt>
                <c:pt idx="15431">
                  <c:v>41020.027777777774</c:v>
                </c:pt>
                <c:pt idx="15432">
                  <c:v>41020.041666666642</c:v>
                </c:pt>
                <c:pt idx="15433">
                  <c:v>41020.055555555562</c:v>
                </c:pt>
                <c:pt idx="15434">
                  <c:v>41020.069444444445</c:v>
                </c:pt>
                <c:pt idx="15435">
                  <c:v>41020.083333333336</c:v>
                </c:pt>
                <c:pt idx="15436">
                  <c:v>41020.097222222204</c:v>
                </c:pt>
                <c:pt idx="15437">
                  <c:v>41020.111111111088</c:v>
                </c:pt>
                <c:pt idx="15438">
                  <c:v>41020.124999999993</c:v>
                </c:pt>
                <c:pt idx="15439">
                  <c:v>41020.138888888891</c:v>
                </c:pt>
                <c:pt idx="15440">
                  <c:v>41020.152777777781</c:v>
                </c:pt>
                <c:pt idx="15441">
                  <c:v>41020.166666666642</c:v>
                </c:pt>
                <c:pt idx="15442">
                  <c:v>41020.180555555562</c:v>
                </c:pt>
                <c:pt idx="15443">
                  <c:v>41020.194444444445</c:v>
                </c:pt>
                <c:pt idx="15444">
                  <c:v>41020.208333333336</c:v>
                </c:pt>
                <c:pt idx="15445">
                  <c:v>41020.222222222204</c:v>
                </c:pt>
                <c:pt idx="15446">
                  <c:v>41020.236111111088</c:v>
                </c:pt>
                <c:pt idx="15447">
                  <c:v>41020.25</c:v>
                </c:pt>
                <c:pt idx="15448">
                  <c:v>41020.263888888876</c:v>
                </c:pt>
                <c:pt idx="15449">
                  <c:v>41020.277777777774</c:v>
                </c:pt>
                <c:pt idx="15450">
                  <c:v>41020.291666666621</c:v>
                </c:pt>
                <c:pt idx="15451">
                  <c:v>41020.305555555562</c:v>
                </c:pt>
                <c:pt idx="15452">
                  <c:v>41020.319444444467</c:v>
                </c:pt>
                <c:pt idx="15453">
                  <c:v>41020.333333333336</c:v>
                </c:pt>
                <c:pt idx="15454">
                  <c:v>41020.347222222219</c:v>
                </c:pt>
                <c:pt idx="15455">
                  <c:v>41020.361111111088</c:v>
                </c:pt>
                <c:pt idx="15456">
                  <c:v>41020.375</c:v>
                </c:pt>
                <c:pt idx="15457">
                  <c:v>41020.38888888892</c:v>
                </c:pt>
                <c:pt idx="15458">
                  <c:v>41020.402777777781</c:v>
                </c:pt>
                <c:pt idx="15459">
                  <c:v>41020.416666666664</c:v>
                </c:pt>
                <c:pt idx="15460">
                  <c:v>41020.430555555562</c:v>
                </c:pt>
                <c:pt idx="15461">
                  <c:v>41020.444444444467</c:v>
                </c:pt>
                <c:pt idx="15462">
                  <c:v>41020.458333333343</c:v>
                </c:pt>
                <c:pt idx="15463">
                  <c:v>41020.472222222219</c:v>
                </c:pt>
                <c:pt idx="15464">
                  <c:v>41020.486111111109</c:v>
                </c:pt>
                <c:pt idx="15465">
                  <c:v>41020.5</c:v>
                </c:pt>
                <c:pt idx="15466">
                  <c:v>41020.513888888891</c:v>
                </c:pt>
                <c:pt idx="15467">
                  <c:v>41020.527777777774</c:v>
                </c:pt>
                <c:pt idx="15468">
                  <c:v>41020.541666666642</c:v>
                </c:pt>
                <c:pt idx="15469">
                  <c:v>41020.555555555562</c:v>
                </c:pt>
                <c:pt idx="15470">
                  <c:v>41020.569444444445</c:v>
                </c:pt>
                <c:pt idx="15471">
                  <c:v>41020.583333333336</c:v>
                </c:pt>
                <c:pt idx="15472">
                  <c:v>41020.597222222204</c:v>
                </c:pt>
                <c:pt idx="15473">
                  <c:v>41020.611111111088</c:v>
                </c:pt>
                <c:pt idx="15474">
                  <c:v>41020.624999999993</c:v>
                </c:pt>
                <c:pt idx="15475">
                  <c:v>41020.638888888891</c:v>
                </c:pt>
                <c:pt idx="15476">
                  <c:v>41020.652777777781</c:v>
                </c:pt>
                <c:pt idx="15477">
                  <c:v>41020.666666666642</c:v>
                </c:pt>
                <c:pt idx="15478">
                  <c:v>41020.680555555562</c:v>
                </c:pt>
                <c:pt idx="15479">
                  <c:v>41020.694444444445</c:v>
                </c:pt>
                <c:pt idx="15480">
                  <c:v>41020.708333333336</c:v>
                </c:pt>
                <c:pt idx="15481">
                  <c:v>41020.722222222204</c:v>
                </c:pt>
                <c:pt idx="15482">
                  <c:v>41020.736111111088</c:v>
                </c:pt>
                <c:pt idx="15483">
                  <c:v>41020.75</c:v>
                </c:pt>
                <c:pt idx="15484">
                  <c:v>41020.763888888876</c:v>
                </c:pt>
                <c:pt idx="15485">
                  <c:v>41020.777777777774</c:v>
                </c:pt>
                <c:pt idx="15486">
                  <c:v>41020.791666666621</c:v>
                </c:pt>
                <c:pt idx="15487">
                  <c:v>41020.805555555562</c:v>
                </c:pt>
                <c:pt idx="15488">
                  <c:v>41020.819444444467</c:v>
                </c:pt>
                <c:pt idx="15489">
                  <c:v>41020.833333333336</c:v>
                </c:pt>
                <c:pt idx="15490">
                  <c:v>41020.847222222219</c:v>
                </c:pt>
                <c:pt idx="15491">
                  <c:v>41020.861111111088</c:v>
                </c:pt>
                <c:pt idx="15492">
                  <c:v>41020.875</c:v>
                </c:pt>
                <c:pt idx="15493">
                  <c:v>41020.88888888892</c:v>
                </c:pt>
                <c:pt idx="15494">
                  <c:v>41020.902777777781</c:v>
                </c:pt>
                <c:pt idx="15495">
                  <c:v>41020.916666666664</c:v>
                </c:pt>
                <c:pt idx="15496">
                  <c:v>41020.930555555562</c:v>
                </c:pt>
                <c:pt idx="15497">
                  <c:v>41020.944444444467</c:v>
                </c:pt>
                <c:pt idx="15498">
                  <c:v>41020.958333333343</c:v>
                </c:pt>
                <c:pt idx="15499">
                  <c:v>41020.972222222219</c:v>
                </c:pt>
                <c:pt idx="15500">
                  <c:v>41020.986111111109</c:v>
                </c:pt>
                <c:pt idx="15501">
                  <c:v>41021</c:v>
                </c:pt>
                <c:pt idx="15502">
                  <c:v>41021.013888888891</c:v>
                </c:pt>
                <c:pt idx="15503">
                  <c:v>41021.027777777774</c:v>
                </c:pt>
                <c:pt idx="15504">
                  <c:v>41021.041666666642</c:v>
                </c:pt>
                <c:pt idx="15505">
                  <c:v>41021.055555555562</c:v>
                </c:pt>
                <c:pt idx="15506">
                  <c:v>41021.069444444445</c:v>
                </c:pt>
                <c:pt idx="15507">
                  <c:v>41021.083333333336</c:v>
                </c:pt>
                <c:pt idx="15508">
                  <c:v>41021.097222222204</c:v>
                </c:pt>
                <c:pt idx="15509">
                  <c:v>41021.111111111088</c:v>
                </c:pt>
                <c:pt idx="15510">
                  <c:v>41021.124999999993</c:v>
                </c:pt>
                <c:pt idx="15511">
                  <c:v>41021.138888888891</c:v>
                </c:pt>
                <c:pt idx="15512">
                  <c:v>41021.152777777781</c:v>
                </c:pt>
                <c:pt idx="15513">
                  <c:v>41021.166666666642</c:v>
                </c:pt>
                <c:pt idx="15514">
                  <c:v>41021.180555555562</c:v>
                </c:pt>
                <c:pt idx="15515">
                  <c:v>41021.194444444445</c:v>
                </c:pt>
                <c:pt idx="15516">
                  <c:v>41021.208333333336</c:v>
                </c:pt>
                <c:pt idx="15517">
                  <c:v>41021.222222222204</c:v>
                </c:pt>
                <c:pt idx="15518">
                  <c:v>41021.236111111088</c:v>
                </c:pt>
                <c:pt idx="15519">
                  <c:v>41021.25</c:v>
                </c:pt>
                <c:pt idx="15520">
                  <c:v>41021.263888888876</c:v>
                </c:pt>
                <c:pt idx="15521">
                  <c:v>41021.277777777774</c:v>
                </c:pt>
                <c:pt idx="15522">
                  <c:v>41021.291666666621</c:v>
                </c:pt>
                <c:pt idx="15523">
                  <c:v>41021.305555555562</c:v>
                </c:pt>
                <c:pt idx="15524">
                  <c:v>41021.319444444467</c:v>
                </c:pt>
                <c:pt idx="15525">
                  <c:v>41021.333333333336</c:v>
                </c:pt>
                <c:pt idx="15526">
                  <c:v>41021.347222222219</c:v>
                </c:pt>
                <c:pt idx="15527">
                  <c:v>41021.361111111088</c:v>
                </c:pt>
                <c:pt idx="15528">
                  <c:v>41021.375</c:v>
                </c:pt>
                <c:pt idx="15529">
                  <c:v>41021.38888888892</c:v>
                </c:pt>
                <c:pt idx="15530">
                  <c:v>41021.402777777781</c:v>
                </c:pt>
                <c:pt idx="15531">
                  <c:v>41021.416666666664</c:v>
                </c:pt>
                <c:pt idx="15532">
                  <c:v>41021.430555555562</c:v>
                </c:pt>
                <c:pt idx="15533">
                  <c:v>41021.444444444467</c:v>
                </c:pt>
                <c:pt idx="15534">
                  <c:v>41021.458333333343</c:v>
                </c:pt>
                <c:pt idx="15535">
                  <c:v>41021.472222222219</c:v>
                </c:pt>
                <c:pt idx="15536">
                  <c:v>41021.486111111109</c:v>
                </c:pt>
                <c:pt idx="15537">
                  <c:v>41021.5</c:v>
                </c:pt>
                <c:pt idx="15538">
                  <c:v>41021.513888888891</c:v>
                </c:pt>
                <c:pt idx="15539">
                  <c:v>41021.527777777774</c:v>
                </c:pt>
                <c:pt idx="15540">
                  <c:v>41021.541666666642</c:v>
                </c:pt>
                <c:pt idx="15541">
                  <c:v>41021.555555555562</c:v>
                </c:pt>
                <c:pt idx="15542">
                  <c:v>41021.569444444445</c:v>
                </c:pt>
                <c:pt idx="15543">
                  <c:v>41021.583333333336</c:v>
                </c:pt>
                <c:pt idx="15544">
                  <c:v>41021.597222222204</c:v>
                </c:pt>
                <c:pt idx="15545">
                  <c:v>41021.611111111088</c:v>
                </c:pt>
                <c:pt idx="15546">
                  <c:v>41021.624999999993</c:v>
                </c:pt>
                <c:pt idx="15547">
                  <c:v>41021.638888888891</c:v>
                </c:pt>
                <c:pt idx="15548">
                  <c:v>41021.652777777781</c:v>
                </c:pt>
                <c:pt idx="15549">
                  <c:v>41021.666666666642</c:v>
                </c:pt>
                <c:pt idx="15550">
                  <c:v>41021.680555555562</c:v>
                </c:pt>
                <c:pt idx="15551">
                  <c:v>41021.694444444445</c:v>
                </c:pt>
                <c:pt idx="15552">
                  <c:v>41021.708333333336</c:v>
                </c:pt>
                <c:pt idx="15553">
                  <c:v>41021.722222222204</c:v>
                </c:pt>
                <c:pt idx="15554">
                  <c:v>41021.736111111088</c:v>
                </c:pt>
                <c:pt idx="15555">
                  <c:v>41021.75</c:v>
                </c:pt>
                <c:pt idx="15556">
                  <c:v>41021.763888888876</c:v>
                </c:pt>
                <c:pt idx="15557">
                  <c:v>41021.777777777774</c:v>
                </c:pt>
                <c:pt idx="15558">
                  <c:v>41021.791666666621</c:v>
                </c:pt>
                <c:pt idx="15559">
                  <c:v>41021.805555555562</c:v>
                </c:pt>
                <c:pt idx="15560">
                  <c:v>41021.819444444467</c:v>
                </c:pt>
                <c:pt idx="15561">
                  <c:v>41021.833333333336</c:v>
                </c:pt>
                <c:pt idx="15562">
                  <c:v>41021.847222222219</c:v>
                </c:pt>
                <c:pt idx="15563">
                  <c:v>41021.861111111088</c:v>
                </c:pt>
                <c:pt idx="15564">
                  <c:v>41021.875</c:v>
                </c:pt>
                <c:pt idx="15565">
                  <c:v>41021.88888888892</c:v>
                </c:pt>
                <c:pt idx="15566">
                  <c:v>41021.902777777781</c:v>
                </c:pt>
                <c:pt idx="15567">
                  <c:v>41021.916666666664</c:v>
                </c:pt>
                <c:pt idx="15568">
                  <c:v>41021.930555555562</c:v>
                </c:pt>
                <c:pt idx="15569">
                  <c:v>41021.944444444467</c:v>
                </c:pt>
                <c:pt idx="15570">
                  <c:v>41021.958333333343</c:v>
                </c:pt>
                <c:pt idx="15571">
                  <c:v>41021.972222222219</c:v>
                </c:pt>
                <c:pt idx="15572">
                  <c:v>41021.986111111109</c:v>
                </c:pt>
                <c:pt idx="15573">
                  <c:v>41022</c:v>
                </c:pt>
                <c:pt idx="15574">
                  <c:v>41022.013888888891</c:v>
                </c:pt>
                <c:pt idx="15575">
                  <c:v>41022.027777777774</c:v>
                </c:pt>
                <c:pt idx="15576">
                  <c:v>41022.041666666642</c:v>
                </c:pt>
                <c:pt idx="15577">
                  <c:v>41022.055555555562</c:v>
                </c:pt>
                <c:pt idx="15578">
                  <c:v>41022.069444444445</c:v>
                </c:pt>
                <c:pt idx="15579">
                  <c:v>41022.083333333336</c:v>
                </c:pt>
                <c:pt idx="15580">
                  <c:v>41022.097222222204</c:v>
                </c:pt>
                <c:pt idx="15581">
                  <c:v>41022.111111111088</c:v>
                </c:pt>
                <c:pt idx="15582">
                  <c:v>41022.124999999993</c:v>
                </c:pt>
                <c:pt idx="15583">
                  <c:v>41022.138888888891</c:v>
                </c:pt>
                <c:pt idx="15584">
                  <c:v>41022.152777777781</c:v>
                </c:pt>
                <c:pt idx="15585">
                  <c:v>41022.166666666642</c:v>
                </c:pt>
                <c:pt idx="15586">
                  <c:v>41022.180555555562</c:v>
                </c:pt>
                <c:pt idx="15587">
                  <c:v>41022.194444444445</c:v>
                </c:pt>
                <c:pt idx="15588">
                  <c:v>41022.208333333336</c:v>
                </c:pt>
                <c:pt idx="15589">
                  <c:v>41022.222222222204</c:v>
                </c:pt>
                <c:pt idx="15590">
                  <c:v>41022.236111111088</c:v>
                </c:pt>
                <c:pt idx="15591">
                  <c:v>41022.25</c:v>
                </c:pt>
                <c:pt idx="15592">
                  <c:v>41022.263888888876</c:v>
                </c:pt>
                <c:pt idx="15593">
                  <c:v>41022.277777777774</c:v>
                </c:pt>
                <c:pt idx="15594">
                  <c:v>41022.291666666621</c:v>
                </c:pt>
                <c:pt idx="15595">
                  <c:v>41022.305555555562</c:v>
                </c:pt>
                <c:pt idx="15596">
                  <c:v>41022.319444444467</c:v>
                </c:pt>
                <c:pt idx="15597">
                  <c:v>41022.333333333336</c:v>
                </c:pt>
                <c:pt idx="15598">
                  <c:v>41022.347222222219</c:v>
                </c:pt>
                <c:pt idx="15599">
                  <c:v>41022.361111111088</c:v>
                </c:pt>
                <c:pt idx="15600">
                  <c:v>41022.375</c:v>
                </c:pt>
                <c:pt idx="15601">
                  <c:v>41022.38888888892</c:v>
                </c:pt>
                <c:pt idx="15602">
                  <c:v>41022.402777777781</c:v>
                </c:pt>
                <c:pt idx="15603">
                  <c:v>41022.416666666664</c:v>
                </c:pt>
                <c:pt idx="15604">
                  <c:v>41022.430555555562</c:v>
                </c:pt>
                <c:pt idx="15605">
                  <c:v>41022.444444444467</c:v>
                </c:pt>
                <c:pt idx="15606">
                  <c:v>41022.458333333343</c:v>
                </c:pt>
                <c:pt idx="15607">
                  <c:v>41022.472222222219</c:v>
                </c:pt>
                <c:pt idx="15608">
                  <c:v>41022.486111111109</c:v>
                </c:pt>
                <c:pt idx="15609">
                  <c:v>41022.5</c:v>
                </c:pt>
                <c:pt idx="15610">
                  <c:v>41022.513888888891</c:v>
                </c:pt>
                <c:pt idx="15611">
                  <c:v>41022.527777777774</c:v>
                </c:pt>
                <c:pt idx="15612">
                  <c:v>41022.541666666642</c:v>
                </c:pt>
                <c:pt idx="15613">
                  <c:v>41022.555555555562</c:v>
                </c:pt>
                <c:pt idx="15614">
                  <c:v>41022.569444444445</c:v>
                </c:pt>
                <c:pt idx="15615">
                  <c:v>41022.583333333336</c:v>
                </c:pt>
                <c:pt idx="15616">
                  <c:v>41022.597222222204</c:v>
                </c:pt>
                <c:pt idx="15617">
                  <c:v>41022.611111111088</c:v>
                </c:pt>
                <c:pt idx="15618">
                  <c:v>41022.624999999993</c:v>
                </c:pt>
                <c:pt idx="15619">
                  <c:v>41022.638888888891</c:v>
                </c:pt>
                <c:pt idx="15620">
                  <c:v>41022.652777777781</c:v>
                </c:pt>
                <c:pt idx="15621">
                  <c:v>41022.666666666642</c:v>
                </c:pt>
                <c:pt idx="15622">
                  <c:v>41022.680555555562</c:v>
                </c:pt>
                <c:pt idx="15623">
                  <c:v>41022.694444444445</c:v>
                </c:pt>
                <c:pt idx="15624">
                  <c:v>41022.708333333336</c:v>
                </c:pt>
                <c:pt idx="15625">
                  <c:v>41022.722222222204</c:v>
                </c:pt>
                <c:pt idx="15626">
                  <c:v>41022.736111111088</c:v>
                </c:pt>
                <c:pt idx="15627">
                  <c:v>41022.75</c:v>
                </c:pt>
                <c:pt idx="15628">
                  <c:v>41022.763888888876</c:v>
                </c:pt>
                <c:pt idx="15629">
                  <c:v>41022.777777777774</c:v>
                </c:pt>
                <c:pt idx="15630">
                  <c:v>41022.791666666621</c:v>
                </c:pt>
                <c:pt idx="15631">
                  <c:v>41022.805555555562</c:v>
                </c:pt>
                <c:pt idx="15632">
                  <c:v>41022.819444444467</c:v>
                </c:pt>
                <c:pt idx="15633">
                  <c:v>41022.833333333336</c:v>
                </c:pt>
                <c:pt idx="15634">
                  <c:v>41022.847222222219</c:v>
                </c:pt>
                <c:pt idx="15635">
                  <c:v>41022.861111111088</c:v>
                </c:pt>
                <c:pt idx="15636">
                  <c:v>41022.875</c:v>
                </c:pt>
                <c:pt idx="15637">
                  <c:v>41022.88888888892</c:v>
                </c:pt>
                <c:pt idx="15638">
                  <c:v>41022.902777777781</c:v>
                </c:pt>
                <c:pt idx="15639">
                  <c:v>41022.916666666664</c:v>
                </c:pt>
                <c:pt idx="15640">
                  <c:v>41022.930555555562</c:v>
                </c:pt>
                <c:pt idx="15641">
                  <c:v>41022.944444444467</c:v>
                </c:pt>
                <c:pt idx="15642">
                  <c:v>41022.958333333343</c:v>
                </c:pt>
                <c:pt idx="15643">
                  <c:v>41022.972222222219</c:v>
                </c:pt>
                <c:pt idx="15644">
                  <c:v>41022.986111111109</c:v>
                </c:pt>
                <c:pt idx="15645">
                  <c:v>41023</c:v>
                </c:pt>
                <c:pt idx="15646">
                  <c:v>41023.013888888891</c:v>
                </c:pt>
                <c:pt idx="15647">
                  <c:v>41023.027777777774</c:v>
                </c:pt>
                <c:pt idx="15648">
                  <c:v>41023.041666666642</c:v>
                </c:pt>
                <c:pt idx="15649">
                  <c:v>41023.055555555562</c:v>
                </c:pt>
                <c:pt idx="15650">
                  <c:v>41023.069444444445</c:v>
                </c:pt>
                <c:pt idx="15651">
                  <c:v>41023.083333333336</c:v>
                </c:pt>
                <c:pt idx="15652">
                  <c:v>41023.097222222204</c:v>
                </c:pt>
                <c:pt idx="15653">
                  <c:v>41023.111111111088</c:v>
                </c:pt>
                <c:pt idx="15654">
                  <c:v>41023.124999999993</c:v>
                </c:pt>
                <c:pt idx="15655">
                  <c:v>41023.138888888891</c:v>
                </c:pt>
                <c:pt idx="15656">
                  <c:v>41023.152777777781</c:v>
                </c:pt>
                <c:pt idx="15657">
                  <c:v>41023.166666666642</c:v>
                </c:pt>
                <c:pt idx="15658">
                  <c:v>41023.180555555562</c:v>
                </c:pt>
                <c:pt idx="15659">
                  <c:v>41023.194444444445</c:v>
                </c:pt>
                <c:pt idx="15660">
                  <c:v>41023.208333333336</c:v>
                </c:pt>
                <c:pt idx="15661">
                  <c:v>41023.222222222204</c:v>
                </c:pt>
                <c:pt idx="15662">
                  <c:v>41023.236111111088</c:v>
                </c:pt>
                <c:pt idx="15663">
                  <c:v>41023.25</c:v>
                </c:pt>
                <c:pt idx="15664">
                  <c:v>41023.263888888876</c:v>
                </c:pt>
                <c:pt idx="15665">
                  <c:v>41023.277777777774</c:v>
                </c:pt>
                <c:pt idx="15666">
                  <c:v>41023.291666666621</c:v>
                </c:pt>
                <c:pt idx="15667">
                  <c:v>41023.305555555562</c:v>
                </c:pt>
                <c:pt idx="15668">
                  <c:v>41023.319444444467</c:v>
                </c:pt>
                <c:pt idx="15669">
                  <c:v>41023.333333333336</c:v>
                </c:pt>
                <c:pt idx="15670">
                  <c:v>41023.347222222219</c:v>
                </c:pt>
                <c:pt idx="15671">
                  <c:v>41023.361111111088</c:v>
                </c:pt>
                <c:pt idx="15672">
                  <c:v>41023.375</c:v>
                </c:pt>
                <c:pt idx="15673">
                  <c:v>41023.38888888892</c:v>
                </c:pt>
                <c:pt idx="15674">
                  <c:v>41023.402777777781</c:v>
                </c:pt>
                <c:pt idx="15675">
                  <c:v>41023.416666666664</c:v>
                </c:pt>
                <c:pt idx="15676">
                  <c:v>41023.430555555562</c:v>
                </c:pt>
                <c:pt idx="15677">
                  <c:v>41023.444444444467</c:v>
                </c:pt>
                <c:pt idx="15678">
                  <c:v>41023.458333333343</c:v>
                </c:pt>
                <c:pt idx="15679">
                  <c:v>41023.472222222219</c:v>
                </c:pt>
                <c:pt idx="15680">
                  <c:v>41023.486111111109</c:v>
                </c:pt>
                <c:pt idx="15681">
                  <c:v>41023.5</c:v>
                </c:pt>
                <c:pt idx="15682">
                  <c:v>41023.513888888891</c:v>
                </c:pt>
                <c:pt idx="15683">
                  <c:v>41023.527777777774</c:v>
                </c:pt>
                <c:pt idx="15684">
                  <c:v>41023.541666666642</c:v>
                </c:pt>
                <c:pt idx="15685">
                  <c:v>41023.555555555562</c:v>
                </c:pt>
                <c:pt idx="15686">
                  <c:v>41023.569444444445</c:v>
                </c:pt>
                <c:pt idx="15687">
                  <c:v>41023.583333333336</c:v>
                </c:pt>
                <c:pt idx="15688">
                  <c:v>41023.597222222204</c:v>
                </c:pt>
                <c:pt idx="15689">
                  <c:v>41023.611111111088</c:v>
                </c:pt>
                <c:pt idx="15690">
                  <c:v>41023.624999999993</c:v>
                </c:pt>
                <c:pt idx="15691">
                  <c:v>41023.638888888891</c:v>
                </c:pt>
                <c:pt idx="15692">
                  <c:v>41023.652777777781</c:v>
                </c:pt>
                <c:pt idx="15693">
                  <c:v>41023.666666666642</c:v>
                </c:pt>
                <c:pt idx="15694">
                  <c:v>41023.680555555562</c:v>
                </c:pt>
                <c:pt idx="15695">
                  <c:v>41023.694444444445</c:v>
                </c:pt>
                <c:pt idx="15696">
                  <c:v>41023.708333333336</c:v>
                </c:pt>
                <c:pt idx="15697">
                  <c:v>41023.722222222204</c:v>
                </c:pt>
                <c:pt idx="15698">
                  <c:v>41023.736111111088</c:v>
                </c:pt>
                <c:pt idx="15699">
                  <c:v>41023.75</c:v>
                </c:pt>
                <c:pt idx="15700">
                  <c:v>41023.763888888876</c:v>
                </c:pt>
                <c:pt idx="15701">
                  <c:v>41023.777777777774</c:v>
                </c:pt>
                <c:pt idx="15702">
                  <c:v>41023.791666666621</c:v>
                </c:pt>
                <c:pt idx="15703">
                  <c:v>41023.805555555562</c:v>
                </c:pt>
                <c:pt idx="15704">
                  <c:v>41023.819444444467</c:v>
                </c:pt>
                <c:pt idx="15705">
                  <c:v>41023.833333333336</c:v>
                </c:pt>
                <c:pt idx="15706">
                  <c:v>41023.847222222219</c:v>
                </c:pt>
                <c:pt idx="15707">
                  <c:v>41023.861111111088</c:v>
                </c:pt>
                <c:pt idx="15708">
                  <c:v>41023.875</c:v>
                </c:pt>
                <c:pt idx="15709">
                  <c:v>41023.88888888892</c:v>
                </c:pt>
                <c:pt idx="15710">
                  <c:v>41023.902777777781</c:v>
                </c:pt>
                <c:pt idx="15711">
                  <c:v>41023.916666666664</c:v>
                </c:pt>
                <c:pt idx="15712">
                  <c:v>41023.930555555562</c:v>
                </c:pt>
                <c:pt idx="15713">
                  <c:v>41023.944444444467</c:v>
                </c:pt>
                <c:pt idx="15714">
                  <c:v>41023.958333333343</c:v>
                </c:pt>
                <c:pt idx="15715">
                  <c:v>41023.972222222219</c:v>
                </c:pt>
                <c:pt idx="15716">
                  <c:v>41023.986111111109</c:v>
                </c:pt>
                <c:pt idx="15717">
                  <c:v>41024</c:v>
                </c:pt>
                <c:pt idx="15718">
                  <c:v>41024.013888888891</c:v>
                </c:pt>
                <c:pt idx="15719">
                  <c:v>41024.027777777774</c:v>
                </c:pt>
                <c:pt idx="15720">
                  <c:v>41024.041666666642</c:v>
                </c:pt>
                <c:pt idx="15721">
                  <c:v>41024.055555555562</c:v>
                </c:pt>
                <c:pt idx="15722">
                  <c:v>41024.069444444445</c:v>
                </c:pt>
                <c:pt idx="15723">
                  <c:v>41024.083333333336</c:v>
                </c:pt>
                <c:pt idx="15724">
                  <c:v>41024.097222222204</c:v>
                </c:pt>
                <c:pt idx="15725">
                  <c:v>41024.111111111088</c:v>
                </c:pt>
                <c:pt idx="15726">
                  <c:v>41024.124999999993</c:v>
                </c:pt>
                <c:pt idx="15727">
                  <c:v>41024.138888888891</c:v>
                </c:pt>
                <c:pt idx="15728">
                  <c:v>41024.152777777781</c:v>
                </c:pt>
                <c:pt idx="15729">
                  <c:v>41024.166666666642</c:v>
                </c:pt>
                <c:pt idx="15730">
                  <c:v>41024.180555555562</c:v>
                </c:pt>
                <c:pt idx="15731">
                  <c:v>41024.194444444445</c:v>
                </c:pt>
                <c:pt idx="15732">
                  <c:v>41024.208333333336</c:v>
                </c:pt>
                <c:pt idx="15733">
                  <c:v>41024.222222222204</c:v>
                </c:pt>
                <c:pt idx="15734">
                  <c:v>41024.236111111088</c:v>
                </c:pt>
                <c:pt idx="15735">
                  <c:v>41024.25</c:v>
                </c:pt>
                <c:pt idx="15736">
                  <c:v>41024.263888888876</c:v>
                </c:pt>
                <c:pt idx="15737">
                  <c:v>41024.277777777774</c:v>
                </c:pt>
                <c:pt idx="15738">
                  <c:v>41024.291666666621</c:v>
                </c:pt>
                <c:pt idx="15739">
                  <c:v>41024.305555555562</c:v>
                </c:pt>
                <c:pt idx="15740">
                  <c:v>41024.319444444467</c:v>
                </c:pt>
                <c:pt idx="15741">
                  <c:v>41024.333333333336</c:v>
                </c:pt>
                <c:pt idx="15742">
                  <c:v>41024.347222222219</c:v>
                </c:pt>
                <c:pt idx="15743">
                  <c:v>41024.361111111088</c:v>
                </c:pt>
                <c:pt idx="15744">
                  <c:v>41024.375</c:v>
                </c:pt>
                <c:pt idx="15745">
                  <c:v>41024.38888888892</c:v>
                </c:pt>
                <c:pt idx="15746">
                  <c:v>41024.402777777781</c:v>
                </c:pt>
                <c:pt idx="15747">
                  <c:v>41024.416666666664</c:v>
                </c:pt>
                <c:pt idx="15748">
                  <c:v>41024.430555555562</c:v>
                </c:pt>
                <c:pt idx="15749">
                  <c:v>41024.444444444467</c:v>
                </c:pt>
                <c:pt idx="15750">
                  <c:v>41024.458333333343</c:v>
                </c:pt>
                <c:pt idx="15751">
                  <c:v>41024.472222222219</c:v>
                </c:pt>
                <c:pt idx="15752">
                  <c:v>41024.486111111109</c:v>
                </c:pt>
                <c:pt idx="15753">
                  <c:v>41024.5</c:v>
                </c:pt>
                <c:pt idx="15754">
                  <c:v>41024.513888888891</c:v>
                </c:pt>
                <c:pt idx="15755">
                  <c:v>41024.527777777774</c:v>
                </c:pt>
                <c:pt idx="15756">
                  <c:v>41024.541666666642</c:v>
                </c:pt>
                <c:pt idx="15757">
                  <c:v>41024.555555555562</c:v>
                </c:pt>
                <c:pt idx="15758">
                  <c:v>41024.569444444445</c:v>
                </c:pt>
                <c:pt idx="15759">
                  <c:v>41024.583333333336</c:v>
                </c:pt>
                <c:pt idx="15760">
                  <c:v>41024.597222222204</c:v>
                </c:pt>
                <c:pt idx="15761">
                  <c:v>41024.611111111088</c:v>
                </c:pt>
                <c:pt idx="15762">
                  <c:v>41024.624999999993</c:v>
                </c:pt>
                <c:pt idx="15763">
                  <c:v>41024.638888888891</c:v>
                </c:pt>
                <c:pt idx="15764">
                  <c:v>41024.652777777781</c:v>
                </c:pt>
                <c:pt idx="15765">
                  <c:v>41024.666666666642</c:v>
                </c:pt>
                <c:pt idx="15766">
                  <c:v>41024.680555555562</c:v>
                </c:pt>
                <c:pt idx="15767">
                  <c:v>41024.694444444445</c:v>
                </c:pt>
                <c:pt idx="15768">
                  <c:v>41024.708333333336</c:v>
                </c:pt>
                <c:pt idx="15769">
                  <c:v>41024.722222222204</c:v>
                </c:pt>
                <c:pt idx="15770">
                  <c:v>41024.736111111088</c:v>
                </c:pt>
                <c:pt idx="15771">
                  <c:v>41024.75</c:v>
                </c:pt>
                <c:pt idx="15772">
                  <c:v>41024.763888888876</c:v>
                </c:pt>
                <c:pt idx="15773">
                  <c:v>41024.777777777774</c:v>
                </c:pt>
                <c:pt idx="15774">
                  <c:v>41024.791666666621</c:v>
                </c:pt>
                <c:pt idx="15775">
                  <c:v>41024.805555555562</c:v>
                </c:pt>
                <c:pt idx="15776">
                  <c:v>41024.819444444467</c:v>
                </c:pt>
                <c:pt idx="15777">
                  <c:v>41024.833333333336</c:v>
                </c:pt>
                <c:pt idx="15778">
                  <c:v>41024.847222222219</c:v>
                </c:pt>
                <c:pt idx="15779">
                  <c:v>41024.861111111088</c:v>
                </c:pt>
                <c:pt idx="15780">
                  <c:v>41024.875</c:v>
                </c:pt>
                <c:pt idx="15781">
                  <c:v>41024.88888888892</c:v>
                </c:pt>
                <c:pt idx="15782">
                  <c:v>41024.902777777781</c:v>
                </c:pt>
                <c:pt idx="15783">
                  <c:v>41024.916666666664</c:v>
                </c:pt>
                <c:pt idx="15784">
                  <c:v>41024.930555555562</c:v>
                </c:pt>
                <c:pt idx="15785">
                  <c:v>41024.944444444467</c:v>
                </c:pt>
                <c:pt idx="15786">
                  <c:v>41024.958333333343</c:v>
                </c:pt>
                <c:pt idx="15787">
                  <c:v>41024.972222222219</c:v>
                </c:pt>
                <c:pt idx="15788">
                  <c:v>41024.986111111109</c:v>
                </c:pt>
                <c:pt idx="15789">
                  <c:v>41025</c:v>
                </c:pt>
                <c:pt idx="15790">
                  <c:v>41025.013888888891</c:v>
                </c:pt>
                <c:pt idx="15791">
                  <c:v>41025.027777777774</c:v>
                </c:pt>
                <c:pt idx="15792">
                  <c:v>41025.041666666642</c:v>
                </c:pt>
                <c:pt idx="15793">
                  <c:v>41025.055555555562</c:v>
                </c:pt>
                <c:pt idx="15794">
                  <c:v>41025.069444444445</c:v>
                </c:pt>
                <c:pt idx="15795">
                  <c:v>41025.083333333336</c:v>
                </c:pt>
                <c:pt idx="15796">
                  <c:v>41025.097222222204</c:v>
                </c:pt>
                <c:pt idx="15797">
                  <c:v>41025.111111111088</c:v>
                </c:pt>
                <c:pt idx="15798">
                  <c:v>41025.124999999993</c:v>
                </c:pt>
                <c:pt idx="15799">
                  <c:v>41025.138888888891</c:v>
                </c:pt>
                <c:pt idx="15800">
                  <c:v>41025.152777777781</c:v>
                </c:pt>
                <c:pt idx="15801">
                  <c:v>41025.166666666642</c:v>
                </c:pt>
                <c:pt idx="15802">
                  <c:v>41025.180555555562</c:v>
                </c:pt>
                <c:pt idx="15803">
                  <c:v>41025.194444444445</c:v>
                </c:pt>
                <c:pt idx="15804">
                  <c:v>41025.208333333336</c:v>
                </c:pt>
                <c:pt idx="15805">
                  <c:v>41025.222222222204</c:v>
                </c:pt>
                <c:pt idx="15806">
                  <c:v>41025.236111111088</c:v>
                </c:pt>
                <c:pt idx="15807">
                  <c:v>41025.25</c:v>
                </c:pt>
                <c:pt idx="15808">
                  <c:v>41025.263888888876</c:v>
                </c:pt>
                <c:pt idx="15809">
                  <c:v>41025.277777777774</c:v>
                </c:pt>
                <c:pt idx="15810">
                  <c:v>41025.291666666621</c:v>
                </c:pt>
                <c:pt idx="15811">
                  <c:v>41025.305555555562</c:v>
                </c:pt>
                <c:pt idx="15812">
                  <c:v>41025.319444444467</c:v>
                </c:pt>
                <c:pt idx="15813">
                  <c:v>41025.333333333336</c:v>
                </c:pt>
                <c:pt idx="15814">
                  <c:v>41025.347222222219</c:v>
                </c:pt>
                <c:pt idx="15815">
                  <c:v>41025.361111111088</c:v>
                </c:pt>
                <c:pt idx="15816">
                  <c:v>41025.375</c:v>
                </c:pt>
                <c:pt idx="15817">
                  <c:v>41025.38888888892</c:v>
                </c:pt>
                <c:pt idx="15818">
                  <c:v>41025.402777777781</c:v>
                </c:pt>
                <c:pt idx="15819">
                  <c:v>41025.416666666664</c:v>
                </c:pt>
                <c:pt idx="15820">
                  <c:v>41025.430555555562</c:v>
                </c:pt>
                <c:pt idx="15821">
                  <c:v>41025.444444444467</c:v>
                </c:pt>
                <c:pt idx="15822">
                  <c:v>41025.458333333343</c:v>
                </c:pt>
                <c:pt idx="15823">
                  <c:v>41025.472222222219</c:v>
                </c:pt>
                <c:pt idx="15824">
                  <c:v>41025.486111111109</c:v>
                </c:pt>
                <c:pt idx="15825">
                  <c:v>41025.5</c:v>
                </c:pt>
                <c:pt idx="15826">
                  <c:v>41025.513888888891</c:v>
                </c:pt>
                <c:pt idx="15827">
                  <c:v>41025.527777777774</c:v>
                </c:pt>
                <c:pt idx="15828">
                  <c:v>41025.541666666642</c:v>
                </c:pt>
                <c:pt idx="15829">
                  <c:v>41025.555555555562</c:v>
                </c:pt>
                <c:pt idx="15830">
                  <c:v>41025.569444444445</c:v>
                </c:pt>
                <c:pt idx="15831">
                  <c:v>41025.583333333336</c:v>
                </c:pt>
                <c:pt idx="15832">
                  <c:v>41025.597222222204</c:v>
                </c:pt>
                <c:pt idx="15833">
                  <c:v>41025.611111111088</c:v>
                </c:pt>
                <c:pt idx="15834">
                  <c:v>41025.624999999993</c:v>
                </c:pt>
                <c:pt idx="15835">
                  <c:v>41025.638888888891</c:v>
                </c:pt>
                <c:pt idx="15836">
                  <c:v>41025.652777777781</c:v>
                </c:pt>
                <c:pt idx="15837">
                  <c:v>41025.666666666642</c:v>
                </c:pt>
                <c:pt idx="15838">
                  <c:v>41025.680555555562</c:v>
                </c:pt>
                <c:pt idx="15839">
                  <c:v>41025.694444444445</c:v>
                </c:pt>
                <c:pt idx="15840">
                  <c:v>41025.708333333336</c:v>
                </c:pt>
                <c:pt idx="15841">
                  <c:v>41025.722222222204</c:v>
                </c:pt>
                <c:pt idx="15842">
                  <c:v>41025.736111111088</c:v>
                </c:pt>
                <c:pt idx="15843">
                  <c:v>41025.75</c:v>
                </c:pt>
                <c:pt idx="15844">
                  <c:v>41025.763888888876</c:v>
                </c:pt>
                <c:pt idx="15845">
                  <c:v>41025.777777777774</c:v>
                </c:pt>
                <c:pt idx="15846">
                  <c:v>41025.791666666621</c:v>
                </c:pt>
                <c:pt idx="15847">
                  <c:v>41025.805555555562</c:v>
                </c:pt>
                <c:pt idx="15848">
                  <c:v>41025.819444444467</c:v>
                </c:pt>
                <c:pt idx="15849">
                  <c:v>41025.833333333336</c:v>
                </c:pt>
                <c:pt idx="15850">
                  <c:v>41025.847222222219</c:v>
                </c:pt>
                <c:pt idx="15851">
                  <c:v>41025.861111111088</c:v>
                </c:pt>
                <c:pt idx="15852">
                  <c:v>41025.875</c:v>
                </c:pt>
                <c:pt idx="15853">
                  <c:v>41025.88888888892</c:v>
                </c:pt>
                <c:pt idx="15854">
                  <c:v>41025.902777777781</c:v>
                </c:pt>
                <c:pt idx="15855">
                  <c:v>41025.916666666664</c:v>
                </c:pt>
                <c:pt idx="15856">
                  <c:v>41025.930555555562</c:v>
                </c:pt>
                <c:pt idx="15857">
                  <c:v>41025.944444444467</c:v>
                </c:pt>
                <c:pt idx="15858">
                  <c:v>41025.958333333343</c:v>
                </c:pt>
                <c:pt idx="15859">
                  <c:v>41025.972222222219</c:v>
                </c:pt>
                <c:pt idx="15860">
                  <c:v>41025.986111111109</c:v>
                </c:pt>
                <c:pt idx="15861">
                  <c:v>41026</c:v>
                </c:pt>
                <c:pt idx="15862">
                  <c:v>41026.013888888891</c:v>
                </c:pt>
                <c:pt idx="15863">
                  <c:v>41026.027777777774</c:v>
                </c:pt>
                <c:pt idx="15864">
                  <c:v>41026.041666666642</c:v>
                </c:pt>
                <c:pt idx="15865">
                  <c:v>41026.055555555562</c:v>
                </c:pt>
                <c:pt idx="15866">
                  <c:v>41026.069444444445</c:v>
                </c:pt>
                <c:pt idx="15867">
                  <c:v>41026.083333333336</c:v>
                </c:pt>
                <c:pt idx="15868">
                  <c:v>41026.097222222204</c:v>
                </c:pt>
                <c:pt idx="15869">
                  <c:v>41026.111111111088</c:v>
                </c:pt>
                <c:pt idx="15870">
                  <c:v>41026.124999999993</c:v>
                </c:pt>
                <c:pt idx="15871">
                  <c:v>41026.138888888891</c:v>
                </c:pt>
                <c:pt idx="15872">
                  <c:v>41026.152777777781</c:v>
                </c:pt>
                <c:pt idx="15873">
                  <c:v>41026.166666666642</c:v>
                </c:pt>
                <c:pt idx="15874">
                  <c:v>41026.180555555562</c:v>
                </c:pt>
                <c:pt idx="15875">
                  <c:v>41026.194444444445</c:v>
                </c:pt>
                <c:pt idx="15876">
                  <c:v>41026.208333333336</c:v>
                </c:pt>
                <c:pt idx="15877">
                  <c:v>41026.222222222204</c:v>
                </c:pt>
                <c:pt idx="15878">
                  <c:v>41026.236111111088</c:v>
                </c:pt>
                <c:pt idx="15879">
                  <c:v>41026.25</c:v>
                </c:pt>
                <c:pt idx="15880">
                  <c:v>41026.263888888876</c:v>
                </c:pt>
                <c:pt idx="15881">
                  <c:v>41026.277777777774</c:v>
                </c:pt>
                <c:pt idx="15882">
                  <c:v>41026.291666666621</c:v>
                </c:pt>
                <c:pt idx="15883">
                  <c:v>41026.305555555562</c:v>
                </c:pt>
                <c:pt idx="15884">
                  <c:v>41026.319444444467</c:v>
                </c:pt>
                <c:pt idx="15885">
                  <c:v>41026.333333333336</c:v>
                </c:pt>
                <c:pt idx="15886">
                  <c:v>41026.347222222219</c:v>
                </c:pt>
                <c:pt idx="15887">
                  <c:v>41026.361111111088</c:v>
                </c:pt>
                <c:pt idx="15888">
                  <c:v>41026.375</c:v>
                </c:pt>
                <c:pt idx="15889">
                  <c:v>41026.38888888892</c:v>
                </c:pt>
                <c:pt idx="15890">
                  <c:v>41026.402777777781</c:v>
                </c:pt>
                <c:pt idx="15891">
                  <c:v>41026.416666666664</c:v>
                </c:pt>
                <c:pt idx="15892">
                  <c:v>41026.430555555562</c:v>
                </c:pt>
                <c:pt idx="15893">
                  <c:v>41026.444444444467</c:v>
                </c:pt>
                <c:pt idx="15894">
                  <c:v>41026.458333333343</c:v>
                </c:pt>
                <c:pt idx="15895">
                  <c:v>41026.472222222219</c:v>
                </c:pt>
                <c:pt idx="15896">
                  <c:v>41026.486111111109</c:v>
                </c:pt>
                <c:pt idx="15897">
                  <c:v>41026.5</c:v>
                </c:pt>
                <c:pt idx="15898">
                  <c:v>41026.513888888891</c:v>
                </c:pt>
                <c:pt idx="15899">
                  <c:v>41026.527777777774</c:v>
                </c:pt>
                <c:pt idx="15900">
                  <c:v>41026.541666666642</c:v>
                </c:pt>
                <c:pt idx="15901">
                  <c:v>41026.555555555562</c:v>
                </c:pt>
                <c:pt idx="15902">
                  <c:v>41026.569444444445</c:v>
                </c:pt>
                <c:pt idx="15903">
                  <c:v>41026.583333333336</c:v>
                </c:pt>
                <c:pt idx="15904">
                  <c:v>41026.597222222204</c:v>
                </c:pt>
                <c:pt idx="15905">
                  <c:v>41026.611111111088</c:v>
                </c:pt>
                <c:pt idx="15906">
                  <c:v>41026.624999999993</c:v>
                </c:pt>
                <c:pt idx="15907">
                  <c:v>41026.638888888891</c:v>
                </c:pt>
                <c:pt idx="15908">
                  <c:v>41026.652777777781</c:v>
                </c:pt>
                <c:pt idx="15909">
                  <c:v>41026.666666666642</c:v>
                </c:pt>
                <c:pt idx="15910">
                  <c:v>41026.680555555562</c:v>
                </c:pt>
                <c:pt idx="15911">
                  <c:v>41026.694444444445</c:v>
                </c:pt>
                <c:pt idx="15912">
                  <c:v>41026.708333333336</c:v>
                </c:pt>
                <c:pt idx="15913">
                  <c:v>41026.722222222204</c:v>
                </c:pt>
                <c:pt idx="15914">
                  <c:v>41026.736111111088</c:v>
                </c:pt>
                <c:pt idx="15915">
                  <c:v>41026.75</c:v>
                </c:pt>
                <c:pt idx="15916">
                  <c:v>41026.763888888876</c:v>
                </c:pt>
                <c:pt idx="15917">
                  <c:v>41026.777777777774</c:v>
                </c:pt>
                <c:pt idx="15918">
                  <c:v>41026.791666666621</c:v>
                </c:pt>
                <c:pt idx="15919">
                  <c:v>41026.805555555562</c:v>
                </c:pt>
                <c:pt idx="15920">
                  <c:v>41026.819444444467</c:v>
                </c:pt>
                <c:pt idx="15921">
                  <c:v>41026.833333333336</c:v>
                </c:pt>
                <c:pt idx="15922">
                  <c:v>41026.847222222219</c:v>
                </c:pt>
                <c:pt idx="15923">
                  <c:v>41026.861111111088</c:v>
                </c:pt>
                <c:pt idx="15924">
                  <c:v>41026.875</c:v>
                </c:pt>
                <c:pt idx="15925">
                  <c:v>41026.88888888892</c:v>
                </c:pt>
                <c:pt idx="15926">
                  <c:v>41026.902777777781</c:v>
                </c:pt>
                <c:pt idx="15927">
                  <c:v>41026.916666666664</c:v>
                </c:pt>
                <c:pt idx="15928">
                  <c:v>41026.930555555562</c:v>
                </c:pt>
                <c:pt idx="15929">
                  <c:v>41026.944444444467</c:v>
                </c:pt>
                <c:pt idx="15930">
                  <c:v>41026.958333333343</c:v>
                </c:pt>
                <c:pt idx="15931">
                  <c:v>41026.972222222219</c:v>
                </c:pt>
                <c:pt idx="15932">
                  <c:v>41026.986111111109</c:v>
                </c:pt>
                <c:pt idx="15933">
                  <c:v>41027</c:v>
                </c:pt>
                <c:pt idx="15934">
                  <c:v>41027.013888888891</c:v>
                </c:pt>
                <c:pt idx="15935">
                  <c:v>41027.027777777774</c:v>
                </c:pt>
                <c:pt idx="15936">
                  <c:v>41027.041666666642</c:v>
                </c:pt>
                <c:pt idx="15937">
                  <c:v>41027.055555555562</c:v>
                </c:pt>
                <c:pt idx="15938">
                  <c:v>41027.069444444445</c:v>
                </c:pt>
                <c:pt idx="15939">
                  <c:v>41027.083333333336</c:v>
                </c:pt>
                <c:pt idx="15940">
                  <c:v>41027.097222222204</c:v>
                </c:pt>
                <c:pt idx="15941">
                  <c:v>41027.111111111088</c:v>
                </c:pt>
                <c:pt idx="15942">
                  <c:v>41027.124999999993</c:v>
                </c:pt>
                <c:pt idx="15943">
                  <c:v>41027.138888888891</c:v>
                </c:pt>
                <c:pt idx="15944">
                  <c:v>41027.152777777781</c:v>
                </c:pt>
                <c:pt idx="15945">
                  <c:v>41027.166666666642</c:v>
                </c:pt>
                <c:pt idx="15946">
                  <c:v>41027.180555555562</c:v>
                </c:pt>
                <c:pt idx="15947">
                  <c:v>41027.194444444445</c:v>
                </c:pt>
                <c:pt idx="15948">
                  <c:v>41027.208333333336</c:v>
                </c:pt>
                <c:pt idx="15949">
                  <c:v>41027.222222222204</c:v>
                </c:pt>
                <c:pt idx="15950">
                  <c:v>41027.236111111088</c:v>
                </c:pt>
                <c:pt idx="15951">
                  <c:v>41027.25</c:v>
                </c:pt>
                <c:pt idx="15952">
                  <c:v>41027.263888888876</c:v>
                </c:pt>
                <c:pt idx="15953">
                  <c:v>41027.277777777774</c:v>
                </c:pt>
                <c:pt idx="15954">
                  <c:v>41027.291666666621</c:v>
                </c:pt>
                <c:pt idx="15955">
                  <c:v>41027.305555555562</c:v>
                </c:pt>
                <c:pt idx="15956">
                  <c:v>41027.319444444467</c:v>
                </c:pt>
                <c:pt idx="15957">
                  <c:v>41027.333333333336</c:v>
                </c:pt>
                <c:pt idx="15958">
                  <c:v>41027.347222222219</c:v>
                </c:pt>
                <c:pt idx="15959">
                  <c:v>41027.361111111088</c:v>
                </c:pt>
                <c:pt idx="15960">
                  <c:v>41027.375</c:v>
                </c:pt>
                <c:pt idx="15961">
                  <c:v>41027.38888888892</c:v>
                </c:pt>
                <c:pt idx="15962">
                  <c:v>41027.402777777781</c:v>
                </c:pt>
                <c:pt idx="15963">
                  <c:v>41027.416666666664</c:v>
                </c:pt>
                <c:pt idx="15964">
                  <c:v>41027.430555555562</c:v>
                </c:pt>
                <c:pt idx="15965">
                  <c:v>41027.444444444467</c:v>
                </c:pt>
                <c:pt idx="15966">
                  <c:v>41027.458333333343</c:v>
                </c:pt>
                <c:pt idx="15967">
                  <c:v>41027.472222222219</c:v>
                </c:pt>
                <c:pt idx="15968">
                  <c:v>41027.486111111109</c:v>
                </c:pt>
                <c:pt idx="15969">
                  <c:v>41027.5</c:v>
                </c:pt>
                <c:pt idx="15970">
                  <c:v>41027.513888888891</c:v>
                </c:pt>
                <c:pt idx="15971">
                  <c:v>41027.527777777774</c:v>
                </c:pt>
                <c:pt idx="15972">
                  <c:v>41027.541666666642</c:v>
                </c:pt>
                <c:pt idx="15973">
                  <c:v>41027.555555555562</c:v>
                </c:pt>
                <c:pt idx="15974">
                  <c:v>41027.569444444445</c:v>
                </c:pt>
                <c:pt idx="15975">
                  <c:v>41027.583333333336</c:v>
                </c:pt>
                <c:pt idx="15976">
                  <c:v>41027.597222222204</c:v>
                </c:pt>
                <c:pt idx="15977">
                  <c:v>41027.611111111088</c:v>
                </c:pt>
                <c:pt idx="15978">
                  <c:v>41027.624999999993</c:v>
                </c:pt>
                <c:pt idx="15979">
                  <c:v>41027.638888888891</c:v>
                </c:pt>
                <c:pt idx="15980">
                  <c:v>41027.652777777781</c:v>
                </c:pt>
                <c:pt idx="15981">
                  <c:v>41027.666666666642</c:v>
                </c:pt>
                <c:pt idx="15982">
                  <c:v>41027.680555555562</c:v>
                </c:pt>
                <c:pt idx="15983">
                  <c:v>41027.694444444445</c:v>
                </c:pt>
                <c:pt idx="15984">
                  <c:v>41027.708333333336</c:v>
                </c:pt>
                <c:pt idx="15985">
                  <c:v>41027.722222222204</c:v>
                </c:pt>
                <c:pt idx="15986">
                  <c:v>41027.736111111088</c:v>
                </c:pt>
                <c:pt idx="15987">
                  <c:v>41027.75</c:v>
                </c:pt>
                <c:pt idx="15988">
                  <c:v>41027.763888888876</c:v>
                </c:pt>
                <c:pt idx="15989">
                  <c:v>41027.777777777774</c:v>
                </c:pt>
                <c:pt idx="15990">
                  <c:v>41027.791666666621</c:v>
                </c:pt>
                <c:pt idx="15991">
                  <c:v>41027.805555555562</c:v>
                </c:pt>
                <c:pt idx="15992">
                  <c:v>41027.819444444467</c:v>
                </c:pt>
                <c:pt idx="15993">
                  <c:v>41027.833333333336</c:v>
                </c:pt>
                <c:pt idx="15994">
                  <c:v>41027.847222222219</c:v>
                </c:pt>
                <c:pt idx="15995">
                  <c:v>41027.861111111088</c:v>
                </c:pt>
                <c:pt idx="15996">
                  <c:v>41027.875</c:v>
                </c:pt>
                <c:pt idx="15997">
                  <c:v>41027.88888888892</c:v>
                </c:pt>
                <c:pt idx="15998">
                  <c:v>41027.902777777781</c:v>
                </c:pt>
                <c:pt idx="15999">
                  <c:v>41027.916666666664</c:v>
                </c:pt>
                <c:pt idx="16000">
                  <c:v>41027.930555555562</c:v>
                </c:pt>
                <c:pt idx="16001">
                  <c:v>41027.944444444467</c:v>
                </c:pt>
                <c:pt idx="16002">
                  <c:v>41027.958333333343</c:v>
                </c:pt>
                <c:pt idx="16003">
                  <c:v>41027.972222222219</c:v>
                </c:pt>
                <c:pt idx="16004">
                  <c:v>41027.986111111109</c:v>
                </c:pt>
                <c:pt idx="16005">
                  <c:v>41028</c:v>
                </c:pt>
                <c:pt idx="16006">
                  <c:v>41028.013888888891</c:v>
                </c:pt>
                <c:pt idx="16007">
                  <c:v>41028.027777777774</c:v>
                </c:pt>
                <c:pt idx="16008">
                  <c:v>41028.041666666642</c:v>
                </c:pt>
                <c:pt idx="16009">
                  <c:v>41028.055555555562</c:v>
                </c:pt>
                <c:pt idx="16010">
                  <c:v>41028.069444444445</c:v>
                </c:pt>
                <c:pt idx="16011">
                  <c:v>41028.083333333336</c:v>
                </c:pt>
                <c:pt idx="16012">
                  <c:v>41028.097222222204</c:v>
                </c:pt>
                <c:pt idx="16013">
                  <c:v>41028.111111111088</c:v>
                </c:pt>
                <c:pt idx="16014">
                  <c:v>41028.124999999993</c:v>
                </c:pt>
                <c:pt idx="16015">
                  <c:v>41028.138888888891</c:v>
                </c:pt>
                <c:pt idx="16016">
                  <c:v>41028.152777777781</c:v>
                </c:pt>
                <c:pt idx="16017">
                  <c:v>41028.166666666642</c:v>
                </c:pt>
                <c:pt idx="16018">
                  <c:v>41028.180555555562</c:v>
                </c:pt>
                <c:pt idx="16019">
                  <c:v>41028.194444444445</c:v>
                </c:pt>
                <c:pt idx="16020">
                  <c:v>41028.208333333336</c:v>
                </c:pt>
                <c:pt idx="16021">
                  <c:v>41028.222222222204</c:v>
                </c:pt>
                <c:pt idx="16022">
                  <c:v>41028.236111111088</c:v>
                </c:pt>
                <c:pt idx="16023">
                  <c:v>41028.25</c:v>
                </c:pt>
                <c:pt idx="16024">
                  <c:v>41028.263888888876</c:v>
                </c:pt>
                <c:pt idx="16025">
                  <c:v>41028.277777777774</c:v>
                </c:pt>
                <c:pt idx="16026">
                  <c:v>41028.291666666621</c:v>
                </c:pt>
                <c:pt idx="16027">
                  <c:v>41028.305555555562</c:v>
                </c:pt>
                <c:pt idx="16028">
                  <c:v>41028.319444444467</c:v>
                </c:pt>
                <c:pt idx="16029">
                  <c:v>41028.333333333336</c:v>
                </c:pt>
                <c:pt idx="16030">
                  <c:v>41028.347222222219</c:v>
                </c:pt>
                <c:pt idx="16031">
                  <c:v>41028.361111111088</c:v>
                </c:pt>
                <c:pt idx="16032">
                  <c:v>41028.375</c:v>
                </c:pt>
                <c:pt idx="16033">
                  <c:v>41028.38888888892</c:v>
                </c:pt>
                <c:pt idx="16034">
                  <c:v>41028.402777777781</c:v>
                </c:pt>
                <c:pt idx="16035">
                  <c:v>41028.416666666664</c:v>
                </c:pt>
                <c:pt idx="16036">
                  <c:v>41028.430555555562</c:v>
                </c:pt>
                <c:pt idx="16037">
                  <c:v>41028.444444444467</c:v>
                </c:pt>
                <c:pt idx="16038">
                  <c:v>41028.458333333343</c:v>
                </c:pt>
                <c:pt idx="16039">
                  <c:v>41028.472222222219</c:v>
                </c:pt>
                <c:pt idx="16040">
                  <c:v>41028.486111111109</c:v>
                </c:pt>
                <c:pt idx="16041">
                  <c:v>41028.5</c:v>
                </c:pt>
                <c:pt idx="16042">
                  <c:v>41028.513888888891</c:v>
                </c:pt>
                <c:pt idx="16043">
                  <c:v>41028.527777777774</c:v>
                </c:pt>
                <c:pt idx="16044">
                  <c:v>41028.541666666642</c:v>
                </c:pt>
                <c:pt idx="16045">
                  <c:v>41028.555555555562</c:v>
                </c:pt>
                <c:pt idx="16046">
                  <c:v>41028.569444444445</c:v>
                </c:pt>
                <c:pt idx="16047">
                  <c:v>41028.583333333336</c:v>
                </c:pt>
                <c:pt idx="16048">
                  <c:v>41028.597222222204</c:v>
                </c:pt>
                <c:pt idx="16049">
                  <c:v>41028.611111111088</c:v>
                </c:pt>
                <c:pt idx="16050">
                  <c:v>41028.624999999993</c:v>
                </c:pt>
                <c:pt idx="16051">
                  <c:v>41028.638888888891</c:v>
                </c:pt>
                <c:pt idx="16052">
                  <c:v>41028.652777777781</c:v>
                </c:pt>
                <c:pt idx="16053">
                  <c:v>41028.666666666642</c:v>
                </c:pt>
                <c:pt idx="16054">
                  <c:v>41028.680555555562</c:v>
                </c:pt>
                <c:pt idx="16055">
                  <c:v>41028.694444444445</c:v>
                </c:pt>
                <c:pt idx="16056">
                  <c:v>41028.708333333336</c:v>
                </c:pt>
                <c:pt idx="16057">
                  <c:v>41028.722222222204</c:v>
                </c:pt>
                <c:pt idx="16058">
                  <c:v>41028.736111111088</c:v>
                </c:pt>
                <c:pt idx="16059">
                  <c:v>41028.75</c:v>
                </c:pt>
                <c:pt idx="16060">
                  <c:v>41028.763888888876</c:v>
                </c:pt>
                <c:pt idx="16061">
                  <c:v>41028.777777777774</c:v>
                </c:pt>
                <c:pt idx="16062">
                  <c:v>41028.791666666621</c:v>
                </c:pt>
                <c:pt idx="16063">
                  <c:v>41028.805555555562</c:v>
                </c:pt>
                <c:pt idx="16064">
                  <c:v>41028.819444444467</c:v>
                </c:pt>
                <c:pt idx="16065">
                  <c:v>41028.833333333336</c:v>
                </c:pt>
                <c:pt idx="16066">
                  <c:v>41028.847222222219</c:v>
                </c:pt>
                <c:pt idx="16067">
                  <c:v>41028.861111111088</c:v>
                </c:pt>
                <c:pt idx="16068">
                  <c:v>41028.875</c:v>
                </c:pt>
                <c:pt idx="16069">
                  <c:v>41028.88888888892</c:v>
                </c:pt>
                <c:pt idx="16070">
                  <c:v>41028.902777777781</c:v>
                </c:pt>
                <c:pt idx="16071">
                  <c:v>41028.916666666664</c:v>
                </c:pt>
                <c:pt idx="16072">
                  <c:v>41028.930555555562</c:v>
                </c:pt>
                <c:pt idx="16073">
                  <c:v>41028.944444444467</c:v>
                </c:pt>
                <c:pt idx="16074">
                  <c:v>41028.958333333343</c:v>
                </c:pt>
                <c:pt idx="16075">
                  <c:v>41028.972222222219</c:v>
                </c:pt>
                <c:pt idx="16076">
                  <c:v>41028.986111111109</c:v>
                </c:pt>
                <c:pt idx="16077">
                  <c:v>41029</c:v>
                </c:pt>
                <c:pt idx="16078">
                  <c:v>41029.013888888891</c:v>
                </c:pt>
                <c:pt idx="16079">
                  <c:v>41029.027777777774</c:v>
                </c:pt>
                <c:pt idx="16080">
                  <c:v>41029.041666666642</c:v>
                </c:pt>
                <c:pt idx="16081">
                  <c:v>41029.055555555562</c:v>
                </c:pt>
                <c:pt idx="16082">
                  <c:v>41029.069444444445</c:v>
                </c:pt>
                <c:pt idx="16083">
                  <c:v>41029.083333333336</c:v>
                </c:pt>
                <c:pt idx="16084">
                  <c:v>41029.097222222204</c:v>
                </c:pt>
                <c:pt idx="16085">
                  <c:v>41029.111111111088</c:v>
                </c:pt>
                <c:pt idx="16086">
                  <c:v>41029.124999999993</c:v>
                </c:pt>
                <c:pt idx="16087">
                  <c:v>41029.138888888891</c:v>
                </c:pt>
                <c:pt idx="16088">
                  <c:v>41029.152777777781</c:v>
                </c:pt>
                <c:pt idx="16089">
                  <c:v>41029.166666666642</c:v>
                </c:pt>
                <c:pt idx="16090">
                  <c:v>41029.180555555562</c:v>
                </c:pt>
                <c:pt idx="16091">
                  <c:v>41029.194444444445</c:v>
                </c:pt>
                <c:pt idx="16092">
                  <c:v>41029.208333333336</c:v>
                </c:pt>
                <c:pt idx="16093">
                  <c:v>41029.222222222204</c:v>
                </c:pt>
                <c:pt idx="16094">
                  <c:v>41029.236111111088</c:v>
                </c:pt>
                <c:pt idx="16095">
                  <c:v>41029.25</c:v>
                </c:pt>
                <c:pt idx="16096">
                  <c:v>41029.263888888876</c:v>
                </c:pt>
                <c:pt idx="16097">
                  <c:v>41029.277777777774</c:v>
                </c:pt>
                <c:pt idx="16098">
                  <c:v>41029.291666666621</c:v>
                </c:pt>
                <c:pt idx="16099">
                  <c:v>41029.305555555562</c:v>
                </c:pt>
                <c:pt idx="16100">
                  <c:v>41029.319444444467</c:v>
                </c:pt>
                <c:pt idx="16101">
                  <c:v>41029.333333333336</c:v>
                </c:pt>
                <c:pt idx="16102">
                  <c:v>41029.347222222219</c:v>
                </c:pt>
                <c:pt idx="16103">
                  <c:v>41029.361111111088</c:v>
                </c:pt>
                <c:pt idx="16104">
                  <c:v>41029.375</c:v>
                </c:pt>
                <c:pt idx="16105">
                  <c:v>41029.38888888892</c:v>
                </c:pt>
                <c:pt idx="16106">
                  <c:v>41029.402777777781</c:v>
                </c:pt>
                <c:pt idx="16107">
                  <c:v>41029.416666666664</c:v>
                </c:pt>
                <c:pt idx="16108">
                  <c:v>41029.430555555562</c:v>
                </c:pt>
                <c:pt idx="16109">
                  <c:v>41029.444444444467</c:v>
                </c:pt>
                <c:pt idx="16110">
                  <c:v>41029.458333333343</c:v>
                </c:pt>
                <c:pt idx="16111">
                  <c:v>41029.472222222219</c:v>
                </c:pt>
                <c:pt idx="16112">
                  <c:v>41029.486111111109</c:v>
                </c:pt>
                <c:pt idx="16113">
                  <c:v>41029.5</c:v>
                </c:pt>
                <c:pt idx="16114">
                  <c:v>41029.513888888891</c:v>
                </c:pt>
                <c:pt idx="16115">
                  <c:v>41029.527777777774</c:v>
                </c:pt>
                <c:pt idx="16116">
                  <c:v>41029.541666666642</c:v>
                </c:pt>
                <c:pt idx="16117">
                  <c:v>41029.555555555562</c:v>
                </c:pt>
                <c:pt idx="16118">
                  <c:v>41029.569444444445</c:v>
                </c:pt>
                <c:pt idx="16119">
                  <c:v>41029.583333333336</c:v>
                </c:pt>
                <c:pt idx="16120">
                  <c:v>41029.597222222204</c:v>
                </c:pt>
                <c:pt idx="16121">
                  <c:v>41029.611111111088</c:v>
                </c:pt>
                <c:pt idx="16122">
                  <c:v>41029.624999999993</c:v>
                </c:pt>
                <c:pt idx="16123">
                  <c:v>41029.638888888891</c:v>
                </c:pt>
                <c:pt idx="16124">
                  <c:v>41029.652777777781</c:v>
                </c:pt>
                <c:pt idx="16125">
                  <c:v>41029.666666666642</c:v>
                </c:pt>
                <c:pt idx="16126">
                  <c:v>41029.680555555562</c:v>
                </c:pt>
                <c:pt idx="16127">
                  <c:v>41029.694444444445</c:v>
                </c:pt>
                <c:pt idx="16128">
                  <c:v>41029.708333333336</c:v>
                </c:pt>
                <c:pt idx="16129">
                  <c:v>41029.722222222204</c:v>
                </c:pt>
                <c:pt idx="16130">
                  <c:v>41029.736111111088</c:v>
                </c:pt>
                <c:pt idx="16131">
                  <c:v>41029.75</c:v>
                </c:pt>
                <c:pt idx="16132">
                  <c:v>41029.763888888876</c:v>
                </c:pt>
                <c:pt idx="16133">
                  <c:v>41029.777777777774</c:v>
                </c:pt>
                <c:pt idx="16134">
                  <c:v>41029.791666666621</c:v>
                </c:pt>
                <c:pt idx="16135">
                  <c:v>41029.805555555562</c:v>
                </c:pt>
                <c:pt idx="16136">
                  <c:v>41029.819444444467</c:v>
                </c:pt>
                <c:pt idx="16137">
                  <c:v>41029.833333333336</c:v>
                </c:pt>
                <c:pt idx="16138">
                  <c:v>41029.847222222219</c:v>
                </c:pt>
                <c:pt idx="16139">
                  <c:v>41029.861111111088</c:v>
                </c:pt>
                <c:pt idx="16140">
                  <c:v>41029.875</c:v>
                </c:pt>
                <c:pt idx="16141">
                  <c:v>41029.88888888892</c:v>
                </c:pt>
                <c:pt idx="16142">
                  <c:v>41029.902777777781</c:v>
                </c:pt>
                <c:pt idx="16143">
                  <c:v>41029.916666666664</c:v>
                </c:pt>
                <c:pt idx="16144">
                  <c:v>41029.930555555562</c:v>
                </c:pt>
                <c:pt idx="16145">
                  <c:v>41029.944444444467</c:v>
                </c:pt>
                <c:pt idx="16146">
                  <c:v>41029.958333333343</c:v>
                </c:pt>
                <c:pt idx="16147">
                  <c:v>41029.972222222219</c:v>
                </c:pt>
                <c:pt idx="16148">
                  <c:v>41029.986111111109</c:v>
                </c:pt>
                <c:pt idx="16149">
                  <c:v>41030</c:v>
                </c:pt>
                <c:pt idx="16150">
                  <c:v>41030.013888888891</c:v>
                </c:pt>
                <c:pt idx="16151">
                  <c:v>41030.027777777774</c:v>
                </c:pt>
                <c:pt idx="16152">
                  <c:v>41030.041666666642</c:v>
                </c:pt>
                <c:pt idx="16153">
                  <c:v>41030.055555555562</c:v>
                </c:pt>
                <c:pt idx="16154">
                  <c:v>41030.069444444445</c:v>
                </c:pt>
                <c:pt idx="16155">
                  <c:v>41030.083333333336</c:v>
                </c:pt>
                <c:pt idx="16156">
                  <c:v>41030.097222222204</c:v>
                </c:pt>
                <c:pt idx="16157">
                  <c:v>41030.111111111088</c:v>
                </c:pt>
                <c:pt idx="16158">
                  <c:v>41030.124999999993</c:v>
                </c:pt>
                <c:pt idx="16159">
                  <c:v>41030.138888888891</c:v>
                </c:pt>
                <c:pt idx="16160">
                  <c:v>41030.152777777781</c:v>
                </c:pt>
                <c:pt idx="16161">
                  <c:v>41030.166666666642</c:v>
                </c:pt>
                <c:pt idx="16162">
                  <c:v>41030.180555555562</c:v>
                </c:pt>
                <c:pt idx="16163">
                  <c:v>41030.194444444445</c:v>
                </c:pt>
                <c:pt idx="16164">
                  <c:v>41030.208333333336</c:v>
                </c:pt>
                <c:pt idx="16165">
                  <c:v>41030.222222222204</c:v>
                </c:pt>
                <c:pt idx="16166">
                  <c:v>41030.236111111088</c:v>
                </c:pt>
                <c:pt idx="16167">
                  <c:v>41030.25</c:v>
                </c:pt>
                <c:pt idx="16168">
                  <c:v>41030.263888888876</c:v>
                </c:pt>
                <c:pt idx="16169">
                  <c:v>41030.277777777774</c:v>
                </c:pt>
                <c:pt idx="16170">
                  <c:v>41030.291666666621</c:v>
                </c:pt>
                <c:pt idx="16171">
                  <c:v>41030.305555555562</c:v>
                </c:pt>
                <c:pt idx="16172">
                  <c:v>41030.319444444467</c:v>
                </c:pt>
                <c:pt idx="16173">
                  <c:v>41030.333333333336</c:v>
                </c:pt>
                <c:pt idx="16174">
                  <c:v>41030.347222222219</c:v>
                </c:pt>
                <c:pt idx="16175">
                  <c:v>41030.361111111088</c:v>
                </c:pt>
                <c:pt idx="16176">
                  <c:v>41030.375</c:v>
                </c:pt>
                <c:pt idx="16177">
                  <c:v>41030.38888888892</c:v>
                </c:pt>
                <c:pt idx="16178">
                  <c:v>41030.402777777781</c:v>
                </c:pt>
                <c:pt idx="16179">
                  <c:v>41030.416666666664</c:v>
                </c:pt>
                <c:pt idx="16180">
                  <c:v>41030.430555555562</c:v>
                </c:pt>
                <c:pt idx="16181">
                  <c:v>41030.444444444467</c:v>
                </c:pt>
                <c:pt idx="16182">
                  <c:v>41030.458333333343</c:v>
                </c:pt>
                <c:pt idx="16183">
                  <c:v>41030.472222222219</c:v>
                </c:pt>
                <c:pt idx="16184">
                  <c:v>41030.486111111109</c:v>
                </c:pt>
                <c:pt idx="16185">
                  <c:v>41030.5</c:v>
                </c:pt>
                <c:pt idx="16186">
                  <c:v>41030.513888888891</c:v>
                </c:pt>
                <c:pt idx="16187">
                  <c:v>41030.527777777774</c:v>
                </c:pt>
                <c:pt idx="16188">
                  <c:v>41030.541666666642</c:v>
                </c:pt>
                <c:pt idx="16189">
                  <c:v>41030.555555555562</c:v>
                </c:pt>
                <c:pt idx="16190">
                  <c:v>41030.569444444445</c:v>
                </c:pt>
                <c:pt idx="16191">
                  <c:v>41030.583333333336</c:v>
                </c:pt>
                <c:pt idx="16192">
                  <c:v>41030.597222222204</c:v>
                </c:pt>
                <c:pt idx="16193">
                  <c:v>41030.611111111088</c:v>
                </c:pt>
                <c:pt idx="16194">
                  <c:v>41030.624999999993</c:v>
                </c:pt>
                <c:pt idx="16195">
                  <c:v>41030.638888888891</c:v>
                </c:pt>
                <c:pt idx="16196">
                  <c:v>41030.652777777781</c:v>
                </c:pt>
                <c:pt idx="16197">
                  <c:v>41030.666666666642</c:v>
                </c:pt>
                <c:pt idx="16198">
                  <c:v>41030.680555555562</c:v>
                </c:pt>
                <c:pt idx="16199">
                  <c:v>41030.694444444445</c:v>
                </c:pt>
                <c:pt idx="16200">
                  <c:v>41030.708333333336</c:v>
                </c:pt>
                <c:pt idx="16201">
                  <c:v>41030.722222222204</c:v>
                </c:pt>
                <c:pt idx="16202">
                  <c:v>41030.736111111088</c:v>
                </c:pt>
                <c:pt idx="16203">
                  <c:v>41030.75</c:v>
                </c:pt>
                <c:pt idx="16204">
                  <c:v>41030.763888888876</c:v>
                </c:pt>
                <c:pt idx="16205">
                  <c:v>41030.777777777774</c:v>
                </c:pt>
                <c:pt idx="16206">
                  <c:v>41030.791666666621</c:v>
                </c:pt>
                <c:pt idx="16207">
                  <c:v>41030.805555555562</c:v>
                </c:pt>
                <c:pt idx="16208">
                  <c:v>41030.819444444467</c:v>
                </c:pt>
                <c:pt idx="16209">
                  <c:v>41030.833333333336</c:v>
                </c:pt>
                <c:pt idx="16210">
                  <c:v>41030.847222222219</c:v>
                </c:pt>
                <c:pt idx="16211">
                  <c:v>41030.861111111088</c:v>
                </c:pt>
                <c:pt idx="16212">
                  <c:v>41030.875</c:v>
                </c:pt>
                <c:pt idx="16213">
                  <c:v>41030.88888888892</c:v>
                </c:pt>
                <c:pt idx="16214">
                  <c:v>41030.902777777781</c:v>
                </c:pt>
                <c:pt idx="16215">
                  <c:v>41030.916666666664</c:v>
                </c:pt>
                <c:pt idx="16216">
                  <c:v>41030.930555555562</c:v>
                </c:pt>
                <c:pt idx="16217">
                  <c:v>41030.944444444467</c:v>
                </c:pt>
                <c:pt idx="16218">
                  <c:v>41030.958333333343</c:v>
                </c:pt>
                <c:pt idx="16219">
                  <c:v>41030.972222222219</c:v>
                </c:pt>
                <c:pt idx="16220">
                  <c:v>41030.986111111109</c:v>
                </c:pt>
                <c:pt idx="16221">
                  <c:v>41031</c:v>
                </c:pt>
                <c:pt idx="16222">
                  <c:v>41031.013888888891</c:v>
                </c:pt>
                <c:pt idx="16223">
                  <c:v>41031.027777777774</c:v>
                </c:pt>
                <c:pt idx="16224">
                  <c:v>41031.041666666642</c:v>
                </c:pt>
                <c:pt idx="16225">
                  <c:v>41031.055555555562</c:v>
                </c:pt>
                <c:pt idx="16226">
                  <c:v>41031.069444444445</c:v>
                </c:pt>
                <c:pt idx="16227">
                  <c:v>41031.083333333336</c:v>
                </c:pt>
                <c:pt idx="16228">
                  <c:v>41031.097222222204</c:v>
                </c:pt>
                <c:pt idx="16229">
                  <c:v>41031.111111111088</c:v>
                </c:pt>
                <c:pt idx="16230">
                  <c:v>41031.124999999993</c:v>
                </c:pt>
                <c:pt idx="16231">
                  <c:v>41031.138888888891</c:v>
                </c:pt>
                <c:pt idx="16232">
                  <c:v>41031.152777777781</c:v>
                </c:pt>
                <c:pt idx="16233">
                  <c:v>41031.166666666642</c:v>
                </c:pt>
                <c:pt idx="16234">
                  <c:v>41031.180555555562</c:v>
                </c:pt>
                <c:pt idx="16235">
                  <c:v>41031.194444444445</c:v>
                </c:pt>
                <c:pt idx="16236">
                  <c:v>41031.208333333336</c:v>
                </c:pt>
                <c:pt idx="16237">
                  <c:v>41031.222222222204</c:v>
                </c:pt>
                <c:pt idx="16238">
                  <c:v>41031.236111111088</c:v>
                </c:pt>
                <c:pt idx="16239">
                  <c:v>41031.25</c:v>
                </c:pt>
                <c:pt idx="16240">
                  <c:v>41031.263888888876</c:v>
                </c:pt>
                <c:pt idx="16241">
                  <c:v>41031.277777777774</c:v>
                </c:pt>
                <c:pt idx="16242">
                  <c:v>41031.291666666621</c:v>
                </c:pt>
                <c:pt idx="16243">
                  <c:v>41031.305555555562</c:v>
                </c:pt>
                <c:pt idx="16244">
                  <c:v>41031.319444444467</c:v>
                </c:pt>
                <c:pt idx="16245">
                  <c:v>41031.333333333336</c:v>
                </c:pt>
                <c:pt idx="16246">
                  <c:v>41031.347222222219</c:v>
                </c:pt>
                <c:pt idx="16247">
                  <c:v>41031.361111111088</c:v>
                </c:pt>
                <c:pt idx="16248">
                  <c:v>41031.375</c:v>
                </c:pt>
                <c:pt idx="16249">
                  <c:v>41031.38888888892</c:v>
                </c:pt>
                <c:pt idx="16250">
                  <c:v>41031.402777777781</c:v>
                </c:pt>
                <c:pt idx="16251">
                  <c:v>41031.416666666664</c:v>
                </c:pt>
                <c:pt idx="16252">
                  <c:v>41031.430555555562</c:v>
                </c:pt>
                <c:pt idx="16253">
                  <c:v>41031.444444444467</c:v>
                </c:pt>
                <c:pt idx="16254">
                  <c:v>41031.458333333343</c:v>
                </c:pt>
                <c:pt idx="16255">
                  <c:v>41031.472222222219</c:v>
                </c:pt>
                <c:pt idx="16256">
                  <c:v>41031.486111111109</c:v>
                </c:pt>
                <c:pt idx="16257">
                  <c:v>41031.5</c:v>
                </c:pt>
                <c:pt idx="16258">
                  <c:v>41031.513888888891</c:v>
                </c:pt>
                <c:pt idx="16259">
                  <c:v>41031.527777777774</c:v>
                </c:pt>
                <c:pt idx="16260">
                  <c:v>41031.541666666642</c:v>
                </c:pt>
                <c:pt idx="16261">
                  <c:v>41031.555555555562</c:v>
                </c:pt>
                <c:pt idx="16262">
                  <c:v>41031.569444444445</c:v>
                </c:pt>
                <c:pt idx="16263">
                  <c:v>41031.583333333336</c:v>
                </c:pt>
                <c:pt idx="16264">
                  <c:v>41031.597222222204</c:v>
                </c:pt>
                <c:pt idx="16265">
                  <c:v>41031.611111111088</c:v>
                </c:pt>
                <c:pt idx="16266">
                  <c:v>41031.624999999993</c:v>
                </c:pt>
                <c:pt idx="16267">
                  <c:v>41031.638888888891</c:v>
                </c:pt>
                <c:pt idx="16268">
                  <c:v>41031.652777777781</c:v>
                </c:pt>
                <c:pt idx="16269">
                  <c:v>41031.666666666642</c:v>
                </c:pt>
                <c:pt idx="16270">
                  <c:v>41031.680555555562</c:v>
                </c:pt>
                <c:pt idx="16271">
                  <c:v>41031.694444444445</c:v>
                </c:pt>
                <c:pt idx="16272">
                  <c:v>41031.708333333336</c:v>
                </c:pt>
                <c:pt idx="16273">
                  <c:v>41031.722222222204</c:v>
                </c:pt>
                <c:pt idx="16274">
                  <c:v>41031.736111111088</c:v>
                </c:pt>
                <c:pt idx="16275">
                  <c:v>41031.75</c:v>
                </c:pt>
                <c:pt idx="16276">
                  <c:v>41031.763888888876</c:v>
                </c:pt>
                <c:pt idx="16277">
                  <c:v>41031.777777777774</c:v>
                </c:pt>
                <c:pt idx="16278">
                  <c:v>41031.791666666621</c:v>
                </c:pt>
                <c:pt idx="16279">
                  <c:v>41031.805555555562</c:v>
                </c:pt>
                <c:pt idx="16280">
                  <c:v>41031.819444444467</c:v>
                </c:pt>
                <c:pt idx="16281">
                  <c:v>41031.833333333336</c:v>
                </c:pt>
                <c:pt idx="16282">
                  <c:v>41031.847222222219</c:v>
                </c:pt>
                <c:pt idx="16283">
                  <c:v>41031.861111111088</c:v>
                </c:pt>
                <c:pt idx="16284">
                  <c:v>41031.875</c:v>
                </c:pt>
                <c:pt idx="16285">
                  <c:v>41031.88888888892</c:v>
                </c:pt>
                <c:pt idx="16286">
                  <c:v>41031.902777777781</c:v>
                </c:pt>
                <c:pt idx="16287">
                  <c:v>41031.916666666664</c:v>
                </c:pt>
                <c:pt idx="16288">
                  <c:v>41031.930555555562</c:v>
                </c:pt>
                <c:pt idx="16289">
                  <c:v>41031.944444444467</c:v>
                </c:pt>
                <c:pt idx="16290">
                  <c:v>41031.958333333343</c:v>
                </c:pt>
                <c:pt idx="16291">
                  <c:v>41031.972222222219</c:v>
                </c:pt>
                <c:pt idx="16292">
                  <c:v>41031.986111111109</c:v>
                </c:pt>
                <c:pt idx="16293">
                  <c:v>41032</c:v>
                </c:pt>
                <c:pt idx="16294">
                  <c:v>41032.013888888891</c:v>
                </c:pt>
                <c:pt idx="16295">
                  <c:v>41032.027777777774</c:v>
                </c:pt>
                <c:pt idx="16296">
                  <c:v>41032.041666666642</c:v>
                </c:pt>
                <c:pt idx="16297">
                  <c:v>41032.055555555562</c:v>
                </c:pt>
                <c:pt idx="16298">
                  <c:v>41032.069444444445</c:v>
                </c:pt>
                <c:pt idx="16299">
                  <c:v>41032.083333333336</c:v>
                </c:pt>
                <c:pt idx="16300">
                  <c:v>41032.097222222204</c:v>
                </c:pt>
                <c:pt idx="16301">
                  <c:v>41032.111111111088</c:v>
                </c:pt>
                <c:pt idx="16302">
                  <c:v>41032.124999999993</c:v>
                </c:pt>
                <c:pt idx="16303">
                  <c:v>41032.138888888891</c:v>
                </c:pt>
                <c:pt idx="16304">
                  <c:v>41032.152777777781</c:v>
                </c:pt>
                <c:pt idx="16305">
                  <c:v>41032.166666666642</c:v>
                </c:pt>
                <c:pt idx="16306">
                  <c:v>41032.180555555562</c:v>
                </c:pt>
                <c:pt idx="16307">
                  <c:v>41032.194444444445</c:v>
                </c:pt>
                <c:pt idx="16308">
                  <c:v>41032.208333333336</c:v>
                </c:pt>
                <c:pt idx="16309">
                  <c:v>41032.222222222204</c:v>
                </c:pt>
                <c:pt idx="16310">
                  <c:v>41032.236111111088</c:v>
                </c:pt>
                <c:pt idx="16311">
                  <c:v>41032.25</c:v>
                </c:pt>
                <c:pt idx="16312">
                  <c:v>41032.263888888876</c:v>
                </c:pt>
                <c:pt idx="16313">
                  <c:v>41032.277777777774</c:v>
                </c:pt>
                <c:pt idx="16314">
                  <c:v>41032.291666666621</c:v>
                </c:pt>
                <c:pt idx="16315">
                  <c:v>41032.305555555562</c:v>
                </c:pt>
                <c:pt idx="16316">
                  <c:v>41032.319444444467</c:v>
                </c:pt>
                <c:pt idx="16317">
                  <c:v>41032.333333333336</c:v>
                </c:pt>
                <c:pt idx="16318">
                  <c:v>41032.347222222219</c:v>
                </c:pt>
                <c:pt idx="16319">
                  <c:v>41032.361111111088</c:v>
                </c:pt>
                <c:pt idx="16320">
                  <c:v>41032.375</c:v>
                </c:pt>
                <c:pt idx="16321">
                  <c:v>41032.38888888892</c:v>
                </c:pt>
                <c:pt idx="16322">
                  <c:v>41032.402777777781</c:v>
                </c:pt>
                <c:pt idx="16323">
                  <c:v>41032.416666666664</c:v>
                </c:pt>
                <c:pt idx="16324">
                  <c:v>41032.430555555562</c:v>
                </c:pt>
                <c:pt idx="16325">
                  <c:v>41032.444444444467</c:v>
                </c:pt>
                <c:pt idx="16326">
                  <c:v>41032.458333333343</c:v>
                </c:pt>
                <c:pt idx="16327">
                  <c:v>41032.472222222219</c:v>
                </c:pt>
                <c:pt idx="16328">
                  <c:v>41032.486111111109</c:v>
                </c:pt>
                <c:pt idx="16329">
                  <c:v>41032.5</c:v>
                </c:pt>
                <c:pt idx="16330">
                  <c:v>41032.513888888891</c:v>
                </c:pt>
                <c:pt idx="16331">
                  <c:v>41032.527777777774</c:v>
                </c:pt>
                <c:pt idx="16332">
                  <c:v>41032.541666666642</c:v>
                </c:pt>
                <c:pt idx="16333">
                  <c:v>41032.555555555562</c:v>
                </c:pt>
                <c:pt idx="16334">
                  <c:v>41032.569444444445</c:v>
                </c:pt>
                <c:pt idx="16335">
                  <c:v>41032.583333333336</c:v>
                </c:pt>
                <c:pt idx="16336">
                  <c:v>41032.597222222204</c:v>
                </c:pt>
                <c:pt idx="16337">
                  <c:v>41032.611111111088</c:v>
                </c:pt>
                <c:pt idx="16338">
                  <c:v>41032.624999999993</c:v>
                </c:pt>
                <c:pt idx="16339">
                  <c:v>41032.638888888891</c:v>
                </c:pt>
                <c:pt idx="16340">
                  <c:v>41032.652777777781</c:v>
                </c:pt>
                <c:pt idx="16341">
                  <c:v>41032.666666666642</c:v>
                </c:pt>
                <c:pt idx="16342">
                  <c:v>41032.680555555562</c:v>
                </c:pt>
                <c:pt idx="16343">
                  <c:v>41032.694444444445</c:v>
                </c:pt>
                <c:pt idx="16344">
                  <c:v>41032.708333333336</c:v>
                </c:pt>
                <c:pt idx="16345">
                  <c:v>41032.722222222204</c:v>
                </c:pt>
                <c:pt idx="16346">
                  <c:v>41032.736111111088</c:v>
                </c:pt>
                <c:pt idx="16347">
                  <c:v>41032.75</c:v>
                </c:pt>
                <c:pt idx="16348">
                  <c:v>41032.763888888876</c:v>
                </c:pt>
                <c:pt idx="16349">
                  <c:v>41032.777777777774</c:v>
                </c:pt>
                <c:pt idx="16350">
                  <c:v>41032.791666666621</c:v>
                </c:pt>
                <c:pt idx="16351">
                  <c:v>41032.805555555562</c:v>
                </c:pt>
                <c:pt idx="16352">
                  <c:v>41032.819444444467</c:v>
                </c:pt>
                <c:pt idx="16353">
                  <c:v>41032.833333333336</c:v>
                </c:pt>
                <c:pt idx="16354">
                  <c:v>41032.847222222219</c:v>
                </c:pt>
                <c:pt idx="16355">
                  <c:v>41032.861111111088</c:v>
                </c:pt>
                <c:pt idx="16356">
                  <c:v>41032.875</c:v>
                </c:pt>
                <c:pt idx="16357">
                  <c:v>41032.88888888892</c:v>
                </c:pt>
                <c:pt idx="16358">
                  <c:v>41032.902777777781</c:v>
                </c:pt>
                <c:pt idx="16359">
                  <c:v>41032.916666666664</c:v>
                </c:pt>
                <c:pt idx="16360">
                  <c:v>41032.930555555562</c:v>
                </c:pt>
                <c:pt idx="16361">
                  <c:v>41032.944444444467</c:v>
                </c:pt>
                <c:pt idx="16362">
                  <c:v>41032.958333333343</c:v>
                </c:pt>
                <c:pt idx="16363">
                  <c:v>41032.972222222219</c:v>
                </c:pt>
                <c:pt idx="16364">
                  <c:v>41032.986111111109</c:v>
                </c:pt>
                <c:pt idx="16365">
                  <c:v>41033</c:v>
                </c:pt>
                <c:pt idx="16366">
                  <c:v>41033.013888888891</c:v>
                </c:pt>
                <c:pt idx="16367">
                  <c:v>41033.027777777774</c:v>
                </c:pt>
                <c:pt idx="16368">
                  <c:v>41033.041666666642</c:v>
                </c:pt>
                <c:pt idx="16369">
                  <c:v>41033.055555555562</c:v>
                </c:pt>
                <c:pt idx="16370">
                  <c:v>41033.069444444445</c:v>
                </c:pt>
                <c:pt idx="16371">
                  <c:v>41033.083333333336</c:v>
                </c:pt>
                <c:pt idx="16372">
                  <c:v>41033.097222222204</c:v>
                </c:pt>
                <c:pt idx="16373">
                  <c:v>41033.111111111088</c:v>
                </c:pt>
                <c:pt idx="16374">
                  <c:v>41033.124999999993</c:v>
                </c:pt>
                <c:pt idx="16375">
                  <c:v>41033.138888888891</c:v>
                </c:pt>
                <c:pt idx="16376">
                  <c:v>41033.152777777781</c:v>
                </c:pt>
                <c:pt idx="16377">
                  <c:v>41033.166666666642</c:v>
                </c:pt>
                <c:pt idx="16378">
                  <c:v>41033.180555555562</c:v>
                </c:pt>
                <c:pt idx="16379">
                  <c:v>41033.194444444445</c:v>
                </c:pt>
                <c:pt idx="16380">
                  <c:v>41033.208333333336</c:v>
                </c:pt>
                <c:pt idx="16381">
                  <c:v>41033.222222222204</c:v>
                </c:pt>
                <c:pt idx="16382">
                  <c:v>41033.236111111088</c:v>
                </c:pt>
                <c:pt idx="16383">
                  <c:v>41033.25</c:v>
                </c:pt>
                <c:pt idx="16384">
                  <c:v>41033.263888888876</c:v>
                </c:pt>
                <c:pt idx="16385">
                  <c:v>41033.277777777774</c:v>
                </c:pt>
                <c:pt idx="16386">
                  <c:v>41033.291666666621</c:v>
                </c:pt>
                <c:pt idx="16387">
                  <c:v>41033.305555555562</c:v>
                </c:pt>
                <c:pt idx="16388">
                  <c:v>41033.319444444467</c:v>
                </c:pt>
                <c:pt idx="16389">
                  <c:v>41033.333333333336</c:v>
                </c:pt>
                <c:pt idx="16390">
                  <c:v>41033.347222222219</c:v>
                </c:pt>
                <c:pt idx="16391">
                  <c:v>41033.361111111088</c:v>
                </c:pt>
                <c:pt idx="16392">
                  <c:v>41033.375</c:v>
                </c:pt>
                <c:pt idx="16393">
                  <c:v>41033.38888888892</c:v>
                </c:pt>
                <c:pt idx="16394">
                  <c:v>41033.402777777781</c:v>
                </c:pt>
                <c:pt idx="16395">
                  <c:v>41033.416666666664</c:v>
                </c:pt>
                <c:pt idx="16396">
                  <c:v>41033.430555555562</c:v>
                </c:pt>
                <c:pt idx="16397">
                  <c:v>41033.444444444467</c:v>
                </c:pt>
                <c:pt idx="16398">
                  <c:v>41033.458333333343</c:v>
                </c:pt>
                <c:pt idx="16399">
                  <c:v>41033.472222222219</c:v>
                </c:pt>
                <c:pt idx="16400">
                  <c:v>41033.486111111109</c:v>
                </c:pt>
                <c:pt idx="16401">
                  <c:v>41033.5</c:v>
                </c:pt>
                <c:pt idx="16402">
                  <c:v>41033.513888888891</c:v>
                </c:pt>
                <c:pt idx="16403">
                  <c:v>41033.527777777774</c:v>
                </c:pt>
                <c:pt idx="16404">
                  <c:v>41033.541666666642</c:v>
                </c:pt>
                <c:pt idx="16405">
                  <c:v>41033.555555555562</c:v>
                </c:pt>
                <c:pt idx="16406">
                  <c:v>41033.569444444445</c:v>
                </c:pt>
                <c:pt idx="16407">
                  <c:v>41033.583333333336</c:v>
                </c:pt>
                <c:pt idx="16408">
                  <c:v>41033.597222222204</c:v>
                </c:pt>
                <c:pt idx="16409">
                  <c:v>41033.611111111088</c:v>
                </c:pt>
                <c:pt idx="16410">
                  <c:v>41033.624999999993</c:v>
                </c:pt>
                <c:pt idx="16411">
                  <c:v>41033.638888888891</c:v>
                </c:pt>
                <c:pt idx="16412">
                  <c:v>41033.652777777781</c:v>
                </c:pt>
                <c:pt idx="16413">
                  <c:v>41033.666666666642</c:v>
                </c:pt>
                <c:pt idx="16414">
                  <c:v>41033.680555555562</c:v>
                </c:pt>
                <c:pt idx="16415">
                  <c:v>41033.694444444445</c:v>
                </c:pt>
                <c:pt idx="16416">
                  <c:v>41033.708333333336</c:v>
                </c:pt>
                <c:pt idx="16417">
                  <c:v>41033.722222222204</c:v>
                </c:pt>
                <c:pt idx="16418">
                  <c:v>41033.736111111088</c:v>
                </c:pt>
                <c:pt idx="16419">
                  <c:v>41033.75</c:v>
                </c:pt>
                <c:pt idx="16420">
                  <c:v>41033.763888888876</c:v>
                </c:pt>
                <c:pt idx="16421">
                  <c:v>41033.777777777774</c:v>
                </c:pt>
                <c:pt idx="16422">
                  <c:v>41033.791666666621</c:v>
                </c:pt>
                <c:pt idx="16423">
                  <c:v>41033.805555555562</c:v>
                </c:pt>
                <c:pt idx="16424">
                  <c:v>41033.819444444467</c:v>
                </c:pt>
                <c:pt idx="16425">
                  <c:v>41033.833333333336</c:v>
                </c:pt>
                <c:pt idx="16426">
                  <c:v>41033.847222222219</c:v>
                </c:pt>
                <c:pt idx="16427">
                  <c:v>41033.861111111088</c:v>
                </c:pt>
                <c:pt idx="16428">
                  <c:v>41033.875</c:v>
                </c:pt>
                <c:pt idx="16429">
                  <c:v>41033.88888888892</c:v>
                </c:pt>
                <c:pt idx="16430">
                  <c:v>41033.902777777781</c:v>
                </c:pt>
                <c:pt idx="16431">
                  <c:v>41033.916666666664</c:v>
                </c:pt>
                <c:pt idx="16432">
                  <c:v>41033.930555555562</c:v>
                </c:pt>
                <c:pt idx="16433">
                  <c:v>41033.944444444467</c:v>
                </c:pt>
                <c:pt idx="16434">
                  <c:v>41033.958333333343</c:v>
                </c:pt>
                <c:pt idx="16435">
                  <c:v>41033.972222222219</c:v>
                </c:pt>
                <c:pt idx="16436">
                  <c:v>41033.986111111109</c:v>
                </c:pt>
                <c:pt idx="16437">
                  <c:v>41034</c:v>
                </c:pt>
                <c:pt idx="16438">
                  <c:v>41034.013888888891</c:v>
                </c:pt>
                <c:pt idx="16439">
                  <c:v>41034.027777777774</c:v>
                </c:pt>
                <c:pt idx="16440">
                  <c:v>41034.041666666642</c:v>
                </c:pt>
                <c:pt idx="16441">
                  <c:v>41034.055555555562</c:v>
                </c:pt>
                <c:pt idx="16442">
                  <c:v>41034.069444444445</c:v>
                </c:pt>
                <c:pt idx="16443">
                  <c:v>41034.083333333336</c:v>
                </c:pt>
                <c:pt idx="16444">
                  <c:v>41034.097222222204</c:v>
                </c:pt>
                <c:pt idx="16445">
                  <c:v>41034.111111111088</c:v>
                </c:pt>
                <c:pt idx="16446">
                  <c:v>41034.124999999993</c:v>
                </c:pt>
                <c:pt idx="16447">
                  <c:v>41034.138888888891</c:v>
                </c:pt>
                <c:pt idx="16448">
                  <c:v>41034.152777777781</c:v>
                </c:pt>
                <c:pt idx="16449">
                  <c:v>41034.166666666642</c:v>
                </c:pt>
                <c:pt idx="16450">
                  <c:v>41034.180555555562</c:v>
                </c:pt>
                <c:pt idx="16451">
                  <c:v>41034.194444444445</c:v>
                </c:pt>
                <c:pt idx="16452">
                  <c:v>41034.208333333336</c:v>
                </c:pt>
                <c:pt idx="16453">
                  <c:v>41034.222222222204</c:v>
                </c:pt>
                <c:pt idx="16454">
                  <c:v>41034.236111111088</c:v>
                </c:pt>
                <c:pt idx="16455">
                  <c:v>41034.25</c:v>
                </c:pt>
                <c:pt idx="16456">
                  <c:v>41034.263888888876</c:v>
                </c:pt>
                <c:pt idx="16457">
                  <c:v>41034.277777777774</c:v>
                </c:pt>
                <c:pt idx="16458">
                  <c:v>41034.291666666621</c:v>
                </c:pt>
                <c:pt idx="16459">
                  <c:v>41034.305555555562</c:v>
                </c:pt>
                <c:pt idx="16460">
                  <c:v>41034.319444444467</c:v>
                </c:pt>
                <c:pt idx="16461">
                  <c:v>41034.333333333336</c:v>
                </c:pt>
                <c:pt idx="16462">
                  <c:v>41034.347222222219</c:v>
                </c:pt>
                <c:pt idx="16463">
                  <c:v>41034.361111111088</c:v>
                </c:pt>
                <c:pt idx="16464">
                  <c:v>41034.375</c:v>
                </c:pt>
                <c:pt idx="16465">
                  <c:v>41034.38888888892</c:v>
                </c:pt>
                <c:pt idx="16466">
                  <c:v>41034.402777777781</c:v>
                </c:pt>
                <c:pt idx="16467">
                  <c:v>41034.416666666664</c:v>
                </c:pt>
                <c:pt idx="16468">
                  <c:v>41034.430555555562</c:v>
                </c:pt>
                <c:pt idx="16469">
                  <c:v>41034.444444444467</c:v>
                </c:pt>
                <c:pt idx="16470">
                  <c:v>41034.458333333343</c:v>
                </c:pt>
                <c:pt idx="16471">
                  <c:v>41034.472222222219</c:v>
                </c:pt>
                <c:pt idx="16472">
                  <c:v>41034.486111111109</c:v>
                </c:pt>
                <c:pt idx="16473">
                  <c:v>41034.5</c:v>
                </c:pt>
                <c:pt idx="16474">
                  <c:v>41034.513888888891</c:v>
                </c:pt>
                <c:pt idx="16475">
                  <c:v>41034.527777777774</c:v>
                </c:pt>
                <c:pt idx="16476">
                  <c:v>41034.541666666642</c:v>
                </c:pt>
                <c:pt idx="16477">
                  <c:v>41034.555555555562</c:v>
                </c:pt>
                <c:pt idx="16478">
                  <c:v>41034.569444444445</c:v>
                </c:pt>
                <c:pt idx="16479">
                  <c:v>41034.583333333336</c:v>
                </c:pt>
                <c:pt idx="16480">
                  <c:v>41034.597222222204</c:v>
                </c:pt>
                <c:pt idx="16481">
                  <c:v>41034.611111111088</c:v>
                </c:pt>
                <c:pt idx="16482">
                  <c:v>41034.624999999993</c:v>
                </c:pt>
                <c:pt idx="16483">
                  <c:v>41034.638888888891</c:v>
                </c:pt>
                <c:pt idx="16484">
                  <c:v>41034.652777777781</c:v>
                </c:pt>
                <c:pt idx="16485">
                  <c:v>41034.666666666642</c:v>
                </c:pt>
                <c:pt idx="16486">
                  <c:v>41034.680555555562</c:v>
                </c:pt>
                <c:pt idx="16487">
                  <c:v>41034.694444444445</c:v>
                </c:pt>
                <c:pt idx="16488">
                  <c:v>41034.708333333336</c:v>
                </c:pt>
                <c:pt idx="16489">
                  <c:v>41034.722222222204</c:v>
                </c:pt>
                <c:pt idx="16490">
                  <c:v>41034.736111111088</c:v>
                </c:pt>
                <c:pt idx="16491">
                  <c:v>41034.75</c:v>
                </c:pt>
                <c:pt idx="16492">
                  <c:v>41034.763888888876</c:v>
                </c:pt>
                <c:pt idx="16493">
                  <c:v>41034.777777777774</c:v>
                </c:pt>
                <c:pt idx="16494">
                  <c:v>41034.791666666621</c:v>
                </c:pt>
                <c:pt idx="16495">
                  <c:v>41034.805555555562</c:v>
                </c:pt>
                <c:pt idx="16496">
                  <c:v>41034.819444444467</c:v>
                </c:pt>
                <c:pt idx="16497">
                  <c:v>41034.833333333336</c:v>
                </c:pt>
                <c:pt idx="16498">
                  <c:v>41034.847222222219</c:v>
                </c:pt>
                <c:pt idx="16499">
                  <c:v>41034.861111111088</c:v>
                </c:pt>
                <c:pt idx="16500">
                  <c:v>41034.875</c:v>
                </c:pt>
                <c:pt idx="16501">
                  <c:v>41034.88888888892</c:v>
                </c:pt>
                <c:pt idx="16502">
                  <c:v>41034.902777777781</c:v>
                </c:pt>
                <c:pt idx="16503">
                  <c:v>41034.916666666664</c:v>
                </c:pt>
                <c:pt idx="16504">
                  <c:v>41034.930555555562</c:v>
                </c:pt>
                <c:pt idx="16505">
                  <c:v>41034.944444444467</c:v>
                </c:pt>
                <c:pt idx="16506">
                  <c:v>41034.958333333343</c:v>
                </c:pt>
                <c:pt idx="16507">
                  <c:v>41034.972222222219</c:v>
                </c:pt>
                <c:pt idx="16508">
                  <c:v>41034.986111111109</c:v>
                </c:pt>
                <c:pt idx="16509">
                  <c:v>41035</c:v>
                </c:pt>
                <c:pt idx="16510">
                  <c:v>41035.013888888891</c:v>
                </c:pt>
                <c:pt idx="16511">
                  <c:v>41035.027777777774</c:v>
                </c:pt>
                <c:pt idx="16512">
                  <c:v>41035.041666666642</c:v>
                </c:pt>
                <c:pt idx="16513">
                  <c:v>41035.055555555562</c:v>
                </c:pt>
                <c:pt idx="16514">
                  <c:v>41035.069444444445</c:v>
                </c:pt>
                <c:pt idx="16515">
                  <c:v>41035.083333333336</c:v>
                </c:pt>
                <c:pt idx="16516">
                  <c:v>41035.097222222204</c:v>
                </c:pt>
                <c:pt idx="16517">
                  <c:v>41035.111111111088</c:v>
                </c:pt>
                <c:pt idx="16518">
                  <c:v>41035.124999999993</c:v>
                </c:pt>
                <c:pt idx="16519">
                  <c:v>41035.138888888891</c:v>
                </c:pt>
                <c:pt idx="16520">
                  <c:v>41035.152777777781</c:v>
                </c:pt>
                <c:pt idx="16521">
                  <c:v>41035.166666666642</c:v>
                </c:pt>
                <c:pt idx="16522">
                  <c:v>41035.180555555562</c:v>
                </c:pt>
                <c:pt idx="16523">
                  <c:v>41035.194444444445</c:v>
                </c:pt>
                <c:pt idx="16524">
                  <c:v>41035.208333333336</c:v>
                </c:pt>
                <c:pt idx="16525">
                  <c:v>41035.222222222204</c:v>
                </c:pt>
                <c:pt idx="16526">
                  <c:v>41035.236111111088</c:v>
                </c:pt>
                <c:pt idx="16527">
                  <c:v>41035.25</c:v>
                </c:pt>
                <c:pt idx="16528">
                  <c:v>41035.263888888876</c:v>
                </c:pt>
                <c:pt idx="16529">
                  <c:v>41035.277777777774</c:v>
                </c:pt>
                <c:pt idx="16530">
                  <c:v>41035.291666666621</c:v>
                </c:pt>
                <c:pt idx="16531">
                  <c:v>41035.305555555562</c:v>
                </c:pt>
                <c:pt idx="16532">
                  <c:v>41035.319444444467</c:v>
                </c:pt>
                <c:pt idx="16533">
                  <c:v>41035.333333333336</c:v>
                </c:pt>
                <c:pt idx="16534">
                  <c:v>41035.347222222219</c:v>
                </c:pt>
                <c:pt idx="16535">
                  <c:v>41035.361111111088</c:v>
                </c:pt>
                <c:pt idx="16536">
                  <c:v>41035.375</c:v>
                </c:pt>
                <c:pt idx="16537">
                  <c:v>41035.38888888892</c:v>
                </c:pt>
                <c:pt idx="16538">
                  <c:v>41035.402777777781</c:v>
                </c:pt>
                <c:pt idx="16539">
                  <c:v>41035.416666666664</c:v>
                </c:pt>
                <c:pt idx="16540">
                  <c:v>41035.430555555562</c:v>
                </c:pt>
                <c:pt idx="16541">
                  <c:v>41035.444444444467</c:v>
                </c:pt>
                <c:pt idx="16542">
                  <c:v>41035.458333333343</c:v>
                </c:pt>
                <c:pt idx="16543">
                  <c:v>41035.472222222219</c:v>
                </c:pt>
                <c:pt idx="16544">
                  <c:v>41035.486111111109</c:v>
                </c:pt>
                <c:pt idx="16545">
                  <c:v>41035.5</c:v>
                </c:pt>
                <c:pt idx="16546">
                  <c:v>41035.513888888891</c:v>
                </c:pt>
                <c:pt idx="16547">
                  <c:v>41035.527777777774</c:v>
                </c:pt>
                <c:pt idx="16548">
                  <c:v>41035.541666666642</c:v>
                </c:pt>
                <c:pt idx="16549">
                  <c:v>41035.555555555562</c:v>
                </c:pt>
                <c:pt idx="16550">
                  <c:v>41035.569444444445</c:v>
                </c:pt>
                <c:pt idx="16551">
                  <c:v>41035.583333333336</c:v>
                </c:pt>
                <c:pt idx="16552">
                  <c:v>41035.597222222204</c:v>
                </c:pt>
                <c:pt idx="16553">
                  <c:v>41035.611111111088</c:v>
                </c:pt>
                <c:pt idx="16554">
                  <c:v>41035.624999999993</c:v>
                </c:pt>
                <c:pt idx="16555">
                  <c:v>41035.638888888891</c:v>
                </c:pt>
                <c:pt idx="16556">
                  <c:v>41035.652777777781</c:v>
                </c:pt>
                <c:pt idx="16557">
                  <c:v>41035.666666666642</c:v>
                </c:pt>
                <c:pt idx="16558">
                  <c:v>41035.680555555562</c:v>
                </c:pt>
                <c:pt idx="16559">
                  <c:v>41035.694444444445</c:v>
                </c:pt>
                <c:pt idx="16560">
                  <c:v>41035.708333333336</c:v>
                </c:pt>
                <c:pt idx="16561">
                  <c:v>41035.722222222204</c:v>
                </c:pt>
                <c:pt idx="16562">
                  <c:v>41035.736111111088</c:v>
                </c:pt>
                <c:pt idx="16563">
                  <c:v>41035.75</c:v>
                </c:pt>
                <c:pt idx="16564">
                  <c:v>41035.763888888876</c:v>
                </c:pt>
                <c:pt idx="16565">
                  <c:v>41035.777777777774</c:v>
                </c:pt>
                <c:pt idx="16566">
                  <c:v>41035.791666666621</c:v>
                </c:pt>
                <c:pt idx="16567">
                  <c:v>41035.805555555562</c:v>
                </c:pt>
                <c:pt idx="16568">
                  <c:v>41035.819444444467</c:v>
                </c:pt>
                <c:pt idx="16569">
                  <c:v>41035.833333333336</c:v>
                </c:pt>
                <c:pt idx="16570">
                  <c:v>41035.847222222219</c:v>
                </c:pt>
                <c:pt idx="16571">
                  <c:v>41035.861111111088</c:v>
                </c:pt>
                <c:pt idx="16572">
                  <c:v>41035.875</c:v>
                </c:pt>
                <c:pt idx="16573">
                  <c:v>41035.88888888892</c:v>
                </c:pt>
                <c:pt idx="16574">
                  <c:v>41035.902777777781</c:v>
                </c:pt>
                <c:pt idx="16575">
                  <c:v>41035.916666666664</c:v>
                </c:pt>
                <c:pt idx="16576">
                  <c:v>41035.930555555562</c:v>
                </c:pt>
                <c:pt idx="16577">
                  <c:v>41035.944444444467</c:v>
                </c:pt>
                <c:pt idx="16578">
                  <c:v>41035.958333333343</c:v>
                </c:pt>
                <c:pt idx="16579">
                  <c:v>41035.972222222219</c:v>
                </c:pt>
                <c:pt idx="16580">
                  <c:v>41035.986111111109</c:v>
                </c:pt>
                <c:pt idx="16581">
                  <c:v>41036</c:v>
                </c:pt>
                <c:pt idx="16582">
                  <c:v>41036.013888888891</c:v>
                </c:pt>
                <c:pt idx="16583">
                  <c:v>41036.027777777774</c:v>
                </c:pt>
                <c:pt idx="16584">
                  <c:v>41036.041666666642</c:v>
                </c:pt>
                <c:pt idx="16585">
                  <c:v>41036.055555555562</c:v>
                </c:pt>
                <c:pt idx="16586">
                  <c:v>41036.069444444445</c:v>
                </c:pt>
                <c:pt idx="16587">
                  <c:v>41036.083333333336</c:v>
                </c:pt>
                <c:pt idx="16588">
                  <c:v>41036.097222222204</c:v>
                </c:pt>
                <c:pt idx="16589">
                  <c:v>41036.111111111088</c:v>
                </c:pt>
                <c:pt idx="16590">
                  <c:v>41036.124999999993</c:v>
                </c:pt>
                <c:pt idx="16591">
                  <c:v>41036.138888888891</c:v>
                </c:pt>
                <c:pt idx="16592">
                  <c:v>41036.152777777781</c:v>
                </c:pt>
                <c:pt idx="16593">
                  <c:v>41036.166666666642</c:v>
                </c:pt>
                <c:pt idx="16594">
                  <c:v>41036.180555555562</c:v>
                </c:pt>
                <c:pt idx="16595">
                  <c:v>41036.194444444445</c:v>
                </c:pt>
                <c:pt idx="16596">
                  <c:v>41036.208333333336</c:v>
                </c:pt>
                <c:pt idx="16597">
                  <c:v>41036.222222222204</c:v>
                </c:pt>
                <c:pt idx="16598">
                  <c:v>41036.236111111088</c:v>
                </c:pt>
                <c:pt idx="16599">
                  <c:v>41036.25</c:v>
                </c:pt>
                <c:pt idx="16600">
                  <c:v>41036.263888888876</c:v>
                </c:pt>
                <c:pt idx="16601">
                  <c:v>41036.277777777774</c:v>
                </c:pt>
                <c:pt idx="16602">
                  <c:v>41036.291666666621</c:v>
                </c:pt>
                <c:pt idx="16603">
                  <c:v>41036.305555555562</c:v>
                </c:pt>
                <c:pt idx="16604">
                  <c:v>41036.319444444467</c:v>
                </c:pt>
                <c:pt idx="16605">
                  <c:v>41036.333333333336</c:v>
                </c:pt>
                <c:pt idx="16606">
                  <c:v>41036.347222222219</c:v>
                </c:pt>
                <c:pt idx="16607">
                  <c:v>41036.361111111088</c:v>
                </c:pt>
                <c:pt idx="16608">
                  <c:v>41036.375</c:v>
                </c:pt>
                <c:pt idx="16609">
                  <c:v>41036.38888888892</c:v>
                </c:pt>
                <c:pt idx="16610">
                  <c:v>41036.402777777781</c:v>
                </c:pt>
                <c:pt idx="16611">
                  <c:v>41036.416666666664</c:v>
                </c:pt>
                <c:pt idx="16612">
                  <c:v>41036.430555555562</c:v>
                </c:pt>
                <c:pt idx="16613">
                  <c:v>41036.444444444467</c:v>
                </c:pt>
                <c:pt idx="16614">
                  <c:v>41036.458333333343</c:v>
                </c:pt>
                <c:pt idx="16615">
                  <c:v>41036.472222222219</c:v>
                </c:pt>
                <c:pt idx="16616">
                  <c:v>41036.486111111109</c:v>
                </c:pt>
                <c:pt idx="16617">
                  <c:v>41036.494583333326</c:v>
                </c:pt>
                <c:pt idx="16618">
                  <c:v>41036.494606481479</c:v>
                </c:pt>
                <c:pt idx="16619">
                  <c:v>41036.499710648146</c:v>
                </c:pt>
                <c:pt idx="16620">
                  <c:v>41036.5</c:v>
                </c:pt>
                <c:pt idx="16621">
                  <c:v>41036.513888888891</c:v>
                </c:pt>
                <c:pt idx="16622">
                  <c:v>41036.527777777774</c:v>
                </c:pt>
                <c:pt idx="16623">
                  <c:v>41036.541666666642</c:v>
                </c:pt>
                <c:pt idx="16624">
                  <c:v>41036.555555555562</c:v>
                </c:pt>
                <c:pt idx="16625">
                  <c:v>41036.569444444445</c:v>
                </c:pt>
                <c:pt idx="16626">
                  <c:v>41036.583333333336</c:v>
                </c:pt>
                <c:pt idx="16627">
                  <c:v>41036.597222222204</c:v>
                </c:pt>
                <c:pt idx="16628">
                  <c:v>41036.611111111088</c:v>
                </c:pt>
                <c:pt idx="16629">
                  <c:v>41036.624999999993</c:v>
                </c:pt>
                <c:pt idx="16630">
                  <c:v>41036.638888888891</c:v>
                </c:pt>
                <c:pt idx="16631">
                  <c:v>41036.652777777781</c:v>
                </c:pt>
                <c:pt idx="16632">
                  <c:v>41036.666666666642</c:v>
                </c:pt>
                <c:pt idx="16633">
                  <c:v>41036.680555555562</c:v>
                </c:pt>
                <c:pt idx="16634">
                  <c:v>41036.694444444445</c:v>
                </c:pt>
                <c:pt idx="16635">
                  <c:v>41036.708333333336</c:v>
                </c:pt>
                <c:pt idx="16636">
                  <c:v>41036.722222222204</c:v>
                </c:pt>
                <c:pt idx="16637">
                  <c:v>41036.736111111088</c:v>
                </c:pt>
                <c:pt idx="16638">
                  <c:v>41036.75</c:v>
                </c:pt>
                <c:pt idx="16639">
                  <c:v>41036.763888888876</c:v>
                </c:pt>
                <c:pt idx="16640">
                  <c:v>41036.777777777774</c:v>
                </c:pt>
                <c:pt idx="16641">
                  <c:v>41036.791666666621</c:v>
                </c:pt>
                <c:pt idx="16642">
                  <c:v>41036.805555555562</c:v>
                </c:pt>
                <c:pt idx="16643">
                  <c:v>41036.819444444467</c:v>
                </c:pt>
                <c:pt idx="16644">
                  <c:v>41036.833333333336</c:v>
                </c:pt>
                <c:pt idx="16645">
                  <c:v>41036.847222222219</c:v>
                </c:pt>
                <c:pt idx="16646">
                  <c:v>41036.861111111088</c:v>
                </c:pt>
                <c:pt idx="16647">
                  <c:v>41036.875</c:v>
                </c:pt>
                <c:pt idx="16648">
                  <c:v>41036.88888888892</c:v>
                </c:pt>
                <c:pt idx="16649">
                  <c:v>41036.902777777781</c:v>
                </c:pt>
                <c:pt idx="16650">
                  <c:v>41036.916666666664</c:v>
                </c:pt>
                <c:pt idx="16651">
                  <c:v>41036.930555555562</c:v>
                </c:pt>
                <c:pt idx="16652">
                  <c:v>41036.944444444467</c:v>
                </c:pt>
                <c:pt idx="16653">
                  <c:v>41036.958333333343</c:v>
                </c:pt>
                <c:pt idx="16654">
                  <c:v>41036.972222222219</c:v>
                </c:pt>
                <c:pt idx="16655">
                  <c:v>41036.986111111109</c:v>
                </c:pt>
                <c:pt idx="16656">
                  <c:v>41037</c:v>
                </c:pt>
                <c:pt idx="16657">
                  <c:v>41037.013888888891</c:v>
                </c:pt>
                <c:pt idx="16658">
                  <c:v>41037.027777777774</c:v>
                </c:pt>
                <c:pt idx="16659">
                  <c:v>41037.041666666642</c:v>
                </c:pt>
                <c:pt idx="16660">
                  <c:v>41037.055555555562</c:v>
                </c:pt>
                <c:pt idx="16661">
                  <c:v>41037.069444444445</c:v>
                </c:pt>
                <c:pt idx="16662">
                  <c:v>41037.083333333336</c:v>
                </c:pt>
                <c:pt idx="16663">
                  <c:v>41037.097222222204</c:v>
                </c:pt>
                <c:pt idx="16664">
                  <c:v>41037.111111111088</c:v>
                </c:pt>
                <c:pt idx="16665">
                  <c:v>41037.124999999993</c:v>
                </c:pt>
                <c:pt idx="16666">
                  <c:v>41037.138888888891</c:v>
                </c:pt>
                <c:pt idx="16667">
                  <c:v>41037.152777777781</c:v>
                </c:pt>
                <c:pt idx="16668">
                  <c:v>41037.166666666642</c:v>
                </c:pt>
                <c:pt idx="16669">
                  <c:v>41037.180555555562</c:v>
                </c:pt>
                <c:pt idx="16670">
                  <c:v>41037.194444444445</c:v>
                </c:pt>
                <c:pt idx="16671">
                  <c:v>41037.208333333336</c:v>
                </c:pt>
                <c:pt idx="16672">
                  <c:v>41037.222222222204</c:v>
                </c:pt>
                <c:pt idx="16673">
                  <c:v>41037.236111111088</c:v>
                </c:pt>
                <c:pt idx="16674">
                  <c:v>41037.25</c:v>
                </c:pt>
                <c:pt idx="16675">
                  <c:v>41037.263888888876</c:v>
                </c:pt>
                <c:pt idx="16676">
                  <c:v>41037.277777777774</c:v>
                </c:pt>
                <c:pt idx="16677">
                  <c:v>41037.291666666621</c:v>
                </c:pt>
                <c:pt idx="16678">
                  <c:v>41037.305555555562</c:v>
                </c:pt>
                <c:pt idx="16679">
                  <c:v>41037.319444444467</c:v>
                </c:pt>
                <c:pt idx="16680">
                  <c:v>41037.333333333336</c:v>
                </c:pt>
                <c:pt idx="16681">
                  <c:v>41037.347222222219</c:v>
                </c:pt>
                <c:pt idx="16682">
                  <c:v>41037.361111111088</c:v>
                </c:pt>
                <c:pt idx="16683">
                  <c:v>41037.375</c:v>
                </c:pt>
                <c:pt idx="16684">
                  <c:v>41037.38888888892</c:v>
                </c:pt>
                <c:pt idx="16685">
                  <c:v>41037.402777777781</c:v>
                </c:pt>
                <c:pt idx="16686">
                  <c:v>41037.416666666664</c:v>
                </c:pt>
                <c:pt idx="16687">
                  <c:v>41037.430555555562</c:v>
                </c:pt>
                <c:pt idx="16688">
                  <c:v>41037.444444444467</c:v>
                </c:pt>
                <c:pt idx="16689">
                  <c:v>41037.458333333343</c:v>
                </c:pt>
                <c:pt idx="16690">
                  <c:v>41037.472222222219</c:v>
                </c:pt>
                <c:pt idx="16691">
                  <c:v>41037.486111111109</c:v>
                </c:pt>
                <c:pt idx="16692">
                  <c:v>41037.5</c:v>
                </c:pt>
                <c:pt idx="16693">
                  <c:v>41037.513888888891</c:v>
                </c:pt>
                <c:pt idx="16694">
                  <c:v>41037.527777777774</c:v>
                </c:pt>
                <c:pt idx="16695">
                  <c:v>41037.541666666642</c:v>
                </c:pt>
                <c:pt idx="16696">
                  <c:v>41037.555555555562</c:v>
                </c:pt>
                <c:pt idx="16697">
                  <c:v>41037.569444444445</c:v>
                </c:pt>
                <c:pt idx="16698">
                  <c:v>41037.583333333336</c:v>
                </c:pt>
                <c:pt idx="16699">
                  <c:v>41037.597222222204</c:v>
                </c:pt>
                <c:pt idx="16700">
                  <c:v>41037.611111111088</c:v>
                </c:pt>
                <c:pt idx="16701">
                  <c:v>41037.624999999993</c:v>
                </c:pt>
                <c:pt idx="16702">
                  <c:v>41037.638888888891</c:v>
                </c:pt>
                <c:pt idx="16703">
                  <c:v>41037.652777777781</c:v>
                </c:pt>
                <c:pt idx="16704">
                  <c:v>41037.666666666642</c:v>
                </c:pt>
                <c:pt idx="16705">
                  <c:v>41037.680555555562</c:v>
                </c:pt>
                <c:pt idx="16706">
                  <c:v>41037.694444444445</c:v>
                </c:pt>
                <c:pt idx="16707">
                  <c:v>41037.708333333336</c:v>
                </c:pt>
                <c:pt idx="16708">
                  <c:v>41037.722222222204</c:v>
                </c:pt>
                <c:pt idx="16709">
                  <c:v>41037.736111111088</c:v>
                </c:pt>
                <c:pt idx="16710">
                  <c:v>41037.75</c:v>
                </c:pt>
                <c:pt idx="16711">
                  <c:v>41037.763888888876</c:v>
                </c:pt>
                <c:pt idx="16712">
                  <c:v>41037.777777777774</c:v>
                </c:pt>
                <c:pt idx="16713">
                  <c:v>41037.791666666621</c:v>
                </c:pt>
                <c:pt idx="16714">
                  <c:v>41037.805555555562</c:v>
                </c:pt>
                <c:pt idx="16715">
                  <c:v>41037.819444444467</c:v>
                </c:pt>
                <c:pt idx="16716">
                  <c:v>41037.833333333336</c:v>
                </c:pt>
                <c:pt idx="16717">
                  <c:v>41037.847222222219</c:v>
                </c:pt>
                <c:pt idx="16718">
                  <c:v>41037.861111111088</c:v>
                </c:pt>
                <c:pt idx="16719">
                  <c:v>41037.875</c:v>
                </c:pt>
                <c:pt idx="16720">
                  <c:v>41037.88888888892</c:v>
                </c:pt>
                <c:pt idx="16721">
                  <c:v>41037.902777777781</c:v>
                </c:pt>
                <c:pt idx="16722">
                  <c:v>41037.916666666664</c:v>
                </c:pt>
                <c:pt idx="16723">
                  <c:v>41037.930555555562</c:v>
                </c:pt>
                <c:pt idx="16724">
                  <c:v>41037.944444444467</c:v>
                </c:pt>
                <c:pt idx="16725">
                  <c:v>41037.958333333343</c:v>
                </c:pt>
                <c:pt idx="16726">
                  <c:v>41037.972222222219</c:v>
                </c:pt>
                <c:pt idx="16727">
                  <c:v>41037.986111111109</c:v>
                </c:pt>
                <c:pt idx="16728">
                  <c:v>41038</c:v>
                </c:pt>
                <c:pt idx="16729">
                  <c:v>41038.013888888891</c:v>
                </c:pt>
                <c:pt idx="16730">
                  <c:v>41038.027777777774</c:v>
                </c:pt>
                <c:pt idx="16731">
                  <c:v>41038.041666666642</c:v>
                </c:pt>
                <c:pt idx="16732">
                  <c:v>41038.055555555562</c:v>
                </c:pt>
                <c:pt idx="16733">
                  <c:v>41038.069444444445</c:v>
                </c:pt>
                <c:pt idx="16734">
                  <c:v>41038.083333333336</c:v>
                </c:pt>
                <c:pt idx="16735">
                  <c:v>41038.097222222204</c:v>
                </c:pt>
                <c:pt idx="16736">
                  <c:v>41038.111111111088</c:v>
                </c:pt>
                <c:pt idx="16737">
                  <c:v>41038.124999999993</c:v>
                </c:pt>
                <c:pt idx="16738">
                  <c:v>41038.138888888891</c:v>
                </c:pt>
                <c:pt idx="16739">
                  <c:v>41038.152777777781</c:v>
                </c:pt>
                <c:pt idx="16740">
                  <c:v>41038.166666666642</c:v>
                </c:pt>
                <c:pt idx="16741">
                  <c:v>41038.180555555562</c:v>
                </c:pt>
                <c:pt idx="16742">
                  <c:v>41038.194444444445</c:v>
                </c:pt>
                <c:pt idx="16743">
                  <c:v>41038.208333333336</c:v>
                </c:pt>
                <c:pt idx="16744">
                  <c:v>41038.222222222204</c:v>
                </c:pt>
                <c:pt idx="16745">
                  <c:v>41038.236111111088</c:v>
                </c:pt>
                <c:pt idx="16746">
                  <c:v>41038.25</c:v>
                </c:pt>
                <c:pt idx="16747">
                  <c:v>41038.263888888876</c:v>
                </c:pt>
                <c:pt idx="16748">
                  <c:v>41038.277777777774</c:v>
                </c:pt>
                <c:pt idx="16749">
                  <c:v>41038.291666666621</c:v>
                </c:pt>
                <c:pt idx="16750">
                  <c:v>41038.305555555562</c:v>
                </c:pt>
                <c:pt idx="16751">
                  <c:v>41038.319444444467</c:v>
                </c:pt>
                <c:pt idx="16752">
                  <c:v>41038.333333333336</c:v>
                </c:pt>
                <c:pt idx="16753">
                  <c:v>41038.347222222219</c:v>
                </c:pt>
                <c:pt idx="16754">
                  <c:v>41038.361111111088</c:v>
                </c:pt>
                <c:pt idx="16755">
                  <c:v>41038.375</c:v>
                </c:pt>
                <c:pt idx="16756">
                  <c:v>41038.38888888892</c:v>
                </c:pt>
                <c:pt idx="16757">
                  <c:v>41038.402777777781</c:v>
                </c:pt>
                <c:pt idx="16758">
                  <c:v>41038.416666666664</c:v>
                </c:pt>
                <c:pt idx="16759">
                  <c:v>41038.430555555562</c:v>
                </c:pt>
                <c:pt idx="16760">
                  <c:v>41038.444444444467</c:v>
                </c:pt>
                <c:pt idx="16761">
                  <c:v>41038.458333333343</c:v>
                </c:pt>
                <c:pt idx="16762">
                  <c:v>41038.472222222219</c:v>
                </c:pt>
                <c:pt idx="16763">
                  <c:v>41038.486111111109</c:v>
                </c:pt>
                <c:pt idx="16764">
                  <c:v>41038.5</c:v>
                </c:pt>
                <c:pt idx="16765">
                  <c:v>41038.513888888891</c:v>
                </c:pt>
                <c:pt idx="16766">
                  <c:v>41038.527777777774</c:v>
                </c:pt>
                <c:pt idx="16767">
                  <c:v>41038.541666666642</c:v>
                </c:pt>
                <c:pt idx="16768">
                  <c:v>41038.555555555562</c:v>
                </c:pt>
                <c:pt idx="16769">
                  <c:v>41038.569444444445</c:v>
                </c:pt>
                <c:pt idx="16770">
                  <c:v>41038.583333333336</c:v>
                </c:pt>
                <c:pt idx="16771">
                  <c:v>41038.597222222204</c:v>
                </c:pt>
                <c:pt idx="16772">
                  <c:v>41038.611111111088</c:v>
                </c:pt>
                <c:pt idx="16773">
                  <c:v>41038.624999999993</c:v>
                </c:pt>
                <c:pt idx="16774">
                  <c:v>41038.638888888891</c:v>
                </c:pt>
                <c:pt idx="16775">
                  <c:v>41038.652777777781</c:v>
                </c:pt>
                <c:pt idx="16776">
                  <c:v>41038.666666666642</c:v>
                </c:pt>
                <c:pt idx="16777">
                  <c:v>41038.680555555562</c:v>
                </c:pt>
                <c:pt idx="16778">
                  <c:v>41038.694444444445</c:v>
                </c:pt>
                <c:pt idx="16779">
                  <c:v>41038.708333333336</c:v>
                </c:pt>
                <c:pt idx="16780">
                  <c:v>41038.722222222204</c:v>
                </c:pt>
                <c:pt idx="16781">
                  <c:v>41038.736111111088</c:v>
                </c:pt>
                <c:pt idx="16782">
                  <c:v>41038.75</c:v>
                </c:pt>
                <c:pt idx="16783">
                  <c:v>41038.763888888876</c:v>
                </c:pt>
                <c:pt idx="16784">
                  <c:v>41038.777777777774</c:v>
                </c:pt>
                <c:pt idx="16785">
                  <c:v>41038.791666666621</c:v>
                </c:pt>
                <c:pt idx="16786">
                  <c:v>41038.805555555562</c:v>
                </c:pt>
                <c:pt idx="16787">
                  <c:v>41038.819444444467</c:v>
                </c:pt>
                <c:pt idx="16788">
                  <c:v>41038.833333333336</c:v>
                </c:pt>
                <c:pt idx="16789">
                  <c:v>41038.847222222219</c:v>
                </c:pt>
                <c:pt idx="16790">
                  <c:v>41038.861111111088</c:v>
                </c:pt>
                <c:pt idx="16791">
                  <c:v>41038.875</c:v>
                </c:pt>
                <c:pt idx="16792">
                  <c:v>41038.88888888892</c:v>
                </c:pt>
                <c:pt idx="16793">
                  <c:v>41038.902777777781</c:v>
                </c:pt>
                <c:pt idx="16794">
                  <c:v>41038.916666666664</c:v>
                </c:pt>
                <c:pt idx="16795">
                  <c:v>41038.930555555562</c:v>
                </c:pt>
                <c:pt idx="16796">
                  <c:v>41038.944444444467</c:v>
                </c:pt>
                <c:pt idx="16797">
                  <c:v>41038.958333333343</c:v>
                </c:pt>
                <c:pt idx="16798">
                  <c:v>41038.972222222219</c:v>
                </c:pt>
                <c:pt idx="16799">
                  <c:v>41038.986111111109</c:v>
                </c:pt>
                <c:pt idx="16800">
                  <c:v>41039</c:v>
                </c:pt>
                <c:pt idx="16801">
                  <c:v>41039.013888888891</c:v>
                </c:pt>
                <c:pt idx="16802">
                  <c:v>41039.027777777774</c:v>
                </c:pt>
                <c:pt idx="16803">
                  <c:v>41039.041666666642</c:v>
                </c:pt>
                <c:pt idx="16804">
                  <c:v>41039.055555555562</c:v>
                </c:pt>
                <c:pt idx="16805">
                  <c:v>41039.069444444445</c:v>
                </c:pt>
                <c:pt idx="16806">
                  <c:v>41039.083333333336</c:v>
                </c:pt>
                <c:pt idx="16807">
                  <c:v>41039.097222222204</c:v>
                </c:pt>
                <c:pt idx="16808">
                  <c:v>41039.111111111088</c:v>
                </c:pt>
                <c:pt idx="16809">
                  <c:v>41039.124999999993</c:v>
                </c:pt>
                <c:pt idx="16810">
                  <c:v>41039.138888888891</c:v>
                </c:pt>
                <c:pt idx="16811">
                  <c:v>41039.152777777781</c:v>
                </c:pt>
                <c:pt idx="16812">
                  <c:v>41039.166666666642</c:v>
                </c:pt>
                <c:pt idx="16813">
                  <c:v>41039.180555555562</c:v>
                </c:pt>
                <c:pt idx="16814">
                  <c:v>41039.194444444445</c:v>
                </c:pt>
                <c:pt idx="16815">
                  <c:v>41039.208333333336</c:v>
                </c:pt>
                <c:pt idx="16816">
                  <c:v>41039.222222222204</c:v>
                </c:pt>
                <c:pt idx="16817">
                  <c:v>41039.236111111088</c:v>
                </c:pt>
                <c:pt idx="16818">
                  <c:v>41039.25</c:v>
                </c:pt>
                <c:pt idx="16819">
                  <c:v>41039.263888888876</c:v>
                </c:pt>
                <c:pt idx="16820">
                  <c:v>41039.277777777774</c:v>
                </c:pt>
                <c:pt idx="16821">
                  <c:v>41039.291666666621</c:v>
                </c:pt>
                <c:pt idx="16822">
                  <c:v>41039.305555555562</c:v>
                </c:pt>
                <c:pt idx="16823">
                  <c:v>41039.319444444467</c:v>
                </c:pt>
                <c:pt idx="16824">
                  <c:v>41039.333333333336</c:v>
                </c:pt>
                <c:pt idx="16825">
                  <c:v>41039.347222222219</c:v>
                </c:pt>
                <c:pt idx="16826">
                  <c:v>41039.361111111088</c:v>
                </c:pt>
                <c:pt idx="16827">
                  <c:v>41039.375</c:v>
                </c:pt>
                <c:pt idx="16828">
                  <c:v>41039.38888888892</c:v>
                </c:pt>
                <c:pt idx="16829">
                  <c:v>41039.402777777781</c:v>
                </c:pt>
                <c:pt idx="16830">
                  <c:v>41039.416666666664</c:v>
                </c:pt>
                <c:pt idx="16831">
                  <c:v>41039.430555555562</c:v>
                </c:pt>
                <c:pt idx="16832">
                  <c:v>41039.444444444467</c:v>
                </c:pt>
                <c:pt idx="16833">
                  <c:v>41039.458333333343</c:v>
                </c:pt>
                <c:pt idx="16834">
                  <c:v>41039.472222222219</c:v>
                </c:pt>
                <c:pt idx="16835">
                  <c:v>41039.486111111109</c:v>
                </c:pt>
                <c:pt idx="16836">
                  <c:v>41039.5</c:v>
                </c:pt>
                <c:pt idx="16837">
                  <c:v>41039.513888888891</c:v>
                </c:pt>
                <c:pt idx="16838">
                  <c:v>41039.527777777774</c:v>
                </c:pt>
                <c:pt idx="16839">
                  <c:v>41039.541666666642</c:v>
                </c:pt>
                <c:pt idx="16840">
                  <c:v>41039.555555555562</c:v>
                </c:pt>
                <c:pt idx="16841">
                  <c:v>41039.569444444445</c:v>
                </c:pt>
                <c:pt idx="16842">
                  <c:v>41039.583333333336</c:v>
                </c:pt>
                <c:pt idx="16843">
                  <c:v>41039.597222222204</c:v>
                </c:pt>
                <c:pt idx="16844">
                  <c:v>41039.611111111088</c:v>
                </c:pt>
                <c:pt idx="16845">
                  <c:v>41039.624999999993</c:v>
                </c:pt>
                <c:pt idx="16846">
                  <c:v>41039.638888888891</c:v>
                </c:pt>
                <c:pt idx="16847">
                  <c:v>41039.652777777781</c:v>
                </c:pt>
                <c:pt idx="16848">
                  <c:v>41039.666666666642</c:v>
                </c:pt>
                <c:pt idx="16849">
                  <c:v>41039.680555555562</c:v>
                </c:pt>
                <c:pt idx="16850">
                  <c:v>41039.694444444445</c:v>
                </c:pt>
                <c:pt idx="16851">
                  <c:v>41039.708333333336</c:v>
                </c:pt>
                <c:pt idx="16852">
                  <c:v>41039.722222222204</c:v>
                </c:pt>
                <c:pt idx="16853">
                  <c:v>41039.736111111088</c:v>
                </c:pt>
                <c:pt idx="16854">
                  <c:v>41039.75</c:v>
                </c:pt>
                <c:pt idx="16855">
                  <c:v>41039.763888888876</c:v>
                </c:pt>
                <c:pt idx="16856">
                  <c:v>41039.777777777774</c:v>
                </c:pt>
                <c:pt idx="16857">
                  <c:v>41039.791666666621</c:v>
                </c:pt>
                <c:pt idx="16858">
                  <c:v>41039.805555555562</c:v>
                </c:pt>
                <c:pt idx="16859">
                  <c:v>41039.819444444467</c:v>
                </c:pt>
                <c:pt idx="16860">
                  <c:v>41039.833333333336</c:v>
                </c:pt>
                <c:pt idx="16861">
                  <c:v>41039.847222222219</c:v>
                </c:pt>
                <c:pt idx="16862">
                  <c:v>41039.861111111088</c:v>
                </c:pt>
                <c:pt idx="16863">
                  <c:v>41039.875</c:v>
                </c:pt>
                <c:pt idx="16864">
                  <c:v>41039.88888888892</c:v>
                </c:pt>
                <c:pt idx="16865">
                  <c:v>41039.902777777781</c:v>
                </c:pt>
                <c:pt idx="16866">
                  <c:v>41039.916666666664</c:v>
                </c:pt>
                <c:pt idx="16867">
                  <c:v>41039.930555555562</c:v>
                </c:pt>
                <c:pt idx="16868">
                  <c:v>41039.944444444467</c:v>
                </c:pt>
                <c:pt idx="16869">
                  <c:v>41039.958333333343</c:v>
                </c:pt>
                <c:pt idx="16870">
                  <c:v>41039.972222222219</c:v>
                </c:pt>
                <c:pt idx="16871">
                  <c:v>41039.986111111109</c:v>
                </c:pt>
                <c:pt idx="16872">
                  <c:v>41040</c:v>
                </c:pt>
                <c:pt idx="16873">
                  <c:v>41040.013888888891</c:v>
                </c:pt>
                <c:pt idx="16874">
                  <c:v>41040.027777777774</c:v>
                </c:pt>
                <c:pt idx="16875">
                  <c:v>41040.041666666642</c:v>
                </c:pt>
                <c:pt idx="16876">
                  <c:v>41040.055555555562</c:v>
                </c:pt>
                <c:pt idx="16877">
                  <c:v>41040.069444444445</c:v>
                </c:pt>
                <c:pt idx="16878">
                  <c:v>41040.083333333336</c:v>
                </c:pt>
                <c:pt idx="16879">
                  <c:v>41040.097222222204</c:v>
                </c:pt>
                <c:pt idx="16880">
                  <c:v>41040.111111111088</c:v>
                </c:pt>
                <c:pt idx="16881">
                  <c:v>41040.124999999993</c:v>
                </c:pt>
                <c:pt idx="16882">
                  <c:v>41040.138888888891</c:v>
                </c:pt>
                <c:pt idx="16883">
                  <c:v>41040.152777777781</c:v>
                </c:pt>
                <c:pt idx="16884">
                  <c:v>41040.166666666642</c:v>
                </c:pt>
                <c:pt idx="16885">
                  <c:v>41040.180555555562</c:v>
                </c:pt>
                <c:pt idx="16886">
                  <c:v>41040.194444444445</c:v>
                </c:pt>
                <c:pt idx="16887">
                  <c:v>41040.208333333336</c:v>
                </c:pt>
                <c:pt idx="16888">
                  <c:v>41040.222222222204</c:v>
                </c:pt>
                <c:pt idx="16889">
                  <c:v>41040.236111111088</c:v>
                </c:pt>
                <c:pt idx="16890">
                  <c:v>41040.25</c:v>
                </c:pt>
                <c:pt idx="16891">
                  <c:v>41040.263888888876</c:v>
                </c:pt>
                <c:pt idx="16892">
                  <c:v>41040.277777777774</c:v>
                </c:pt>
                <c:pt idx="16893">
                  <c:v>41040.291666666621</c:v>
                </c:pt>
                <c:pt idx="16894">
                  <c:v>41040.305555555562</c:v>
                </c:pt>
                <c:pt idx="16895">
                  <c:v>41040.319444444467</c:v>
                </c:pt>
                <c:pt idx="16896">
                  <c:v>41040.333333333336</c:v>
                </c:pt>
                <c:pt idx="16897">
                  <c:v>41040.347222222219</c:v>
                </c:pt>
                <c:pt idx="16898">
                  <c:v>41040.361111111088</c:v>
                </c:pt>
                <c:pt idx="16899">
                  <c:v>41040.375</c:v>
                </c:pt>
                <c:pt idx="16900">
                  <c:v>41040.38888888892</c:v>
                </c:pt>
                <c:pt idx="16901">
                  <c:v>41040.402777777781</c:v>
                </c:pt>
                <c:pt idx="16902">
                  <c:v>41040.416666666664</c:v>
                </c:pt>
                <c:pt idx="16903">
                  <c:v>41040.430555555562</c:v>
                </c:pt>
                <c:pt idx="16904">
                  <c:v>41040.444444444467</c:v>
                </c:pt>
                <c:pt idx="16905">
                  <c:v>41040.458333333343</c:v>
                </c:pt>
                <c:pt idx="16906">
                  <c:v>41040.472222222219</c:v>
                </c:pt>
                <c:pt idx="16907">
                  <c:v>41040.486111111109</c:v>
                </c:pt>
                <c:pt idx="16908">
                  <c:v>41040.5</c:v>
                </c:pt>
                <c:pt idx="16909">
                  <c:v>41040.513888888891</c:v>
                </c:pt>
                <c:pt idx="16910">
                  <c:v>41040.527777777774</c:v>
                </c:pt>
                <c:pt idx="16911">
                  <c:v>41040.541666666642</c:v>
                </c:pt>
                <c:pt idx="16912">
                  <c:v>41040.555555555562</c:v>
                </c:pt>
                <c:pt idx="16913">
                  <c:v>41040.569444444445</c:v>
                </c:pt>
                <c:pt idx="16914">
                  <c:v>41040.583333333336</c:v>
                </c:pt>
                <c:pt idx="16915">
                  <c:v>41040.597222222204</c:v>
                </c:pt>
                <c:pt idx="16916">
                  <c:v>41040.611111111088</c:v>
                </c:pt>
                <c:pt idx="16917">
                  <c:v>41040.624999999993</c:v>
                </c:pt>
                <c:pt idx="16918">
                  <c:v>41040.638888888891</c:v>
                </c:pt>
                <c:pt idx="16919">
                  <c:v>41040.652777777781</c:v>
                </c:pt>
                <c:pt idx="16920">
                  <c:v>41040.666666666642</c:v>
                </c:pt>
                <c:pt idx="16921">
                  <c:v>41040.680555555562</c:v>
                </c:pt>
                <c:pt idx="16922">
                  <c:v>41040.694444444445</c:v>
                </c:pt>
                <c:pt idx="16923">
                  <c:v>41040.708333333336</c:v>
                </c:pt>
                <c:pt idx="16924">
                  <c:v>41040.722222222204</c:v>
                </c:pt>
                <c:pt idx="16925">
                  <c:v>41040.736111111088</c:v>
                </c:pt>
                <c:pt idx="16926">
                  <c:v>41040.75</c:v>
                </c:pt>
                <c:pt idx="16927">
                  <c:v>41040.763888888876</c:v>
                </c:pt>
                <c:pt idx="16928">
                  <c:v>41040.777777777774</c:v>
                </c:pt>
                <c:pt idx="16929">
                  <c:v>41040.791666666621</c:v>
                </c:pt>
                <c:pt idx="16930">
                  <c:v>41040.805555555562</c:v>
                </c:pt>
                <c:pt idx="16931">
                  <c:v>41040.819444444467</c:v>
                </c:pt>
                <c:pt idx="16932">
                  <c:v>41040.833333333336</c:v>
                </c:pt>
                <c:pt idx="16933">
                  <c:v>41040.847222222219</c:v>
                </c:pt>
                <c:pt idx="16934">
                  <c:v>41040.861111111088</c:v>
                </c:pt>
                <c:pt idx="16935">
                  <c:v>41040.875</c:v>
                </c:pt>
                <c:pt idx="16936">
                  <c:v>41040.88888888892</c:v>
                </c:pt>
                <c:pt idx="16937">
                  <c:v>41040.902777777781</c:v>
                </c:pt>
                <c:pt idx="16938">
                  <c:v>41040.916666666664</c:v>
                </c:pt>
                <c:pt idx="16939">
                  <c:v>41040.930555555562</c:v>
                </c:pt>
                <c:pt idx="16940">
                  <c:v>41040.944444444467</c:v>
                </c:pt>
                <c:pt idx="16941">
                  <c:v>41040.958333333343</c:v>
                </c:pt>
                <c:pt idx="16942">
                  <c:v>41040.972222222219</c:v>
                </c:pt>
                <c:pt idx="16943">
                  <c:v>41040.986111111109</c:v>
                </c:pt>
                <c:pt idx="16944">
                  <c:v>41041</c:v>
                </c:pt>
                <c:pt idx="16945">
                  <c:v>41041.013888888891</c:v>
                </c:pt>
                <c:pt idx="16946">
                  <c:v>41041.027777777774</c:v>
                </c:pt>
                <c:pt idx="16947">
                  <c:v>41041.041666666642</c:v>
                </c:pt>
                <c:pt idx="16948">
                  <c:v>41041.055555555562</c:v>
                </c:pt>
                <c:pt idx="16949">
                  <c:v>41041.069444444445</c:v>
                </c:pt>
                <c:pt idx="16950">
                  <c:v>41041.083333333336</c:v>
                </c:pt>
                <c:pt idx="16951">
                  <c:v>41041.097222222204</c:v>
                </c:pt>
                <c:pt idx="16952">
                  <c:v>41041.111111111088</c:v>
                </c:pt>
                <c:pt idx="16953">
                  <c:v>41041.124999999993</c:v>
                </c:pt>
                <c:pt idx="16954">
                  <c:v>41041.138888888891</c:v>
                </c:pt>
                <c:pt idx="16955">
                  <c:v>41041.152777777781</c:v>
                </c:pt>
                <c:pt idx="16956">
                  <c:v>41041.166666666642</c:v>
                </c:pt>
                <c:pt idx="16957">
                  <c:v>41041.180555555562</c:v>
                </c:pt>
                <c:pt idx="16958">
                  <c:v>41041.194444444445</c:v>
                </c:pt>
                <c:pt idx="16959">
                  <c:v>41041.208333333336</c:v>
                </c:pt>
                <c:pt idx="16960">
                  <c:v>41041.222222222204</c:v>
                </c:pt>
                <c:pt idx="16961">
                  <c:v>41041.236111111088</c:v>
                </c:pt>
                <c:pt idx="16962">
                  <c:v>41041.25</c:v>
                </c:pt>
                <c:pt idx="16963">
                  <c:v>41041.263888888876</c:v>
                </c:pt>
                <c:pt idx="16964">
                  <c:v>41041.277777777774</c:v>
                </c:pt>
                <c:pt idx="16965">
                  <c:v>41041.291666666621</c:v>
                </c:pt>
                <c:pt idx="16966">
                  <c:v>41041.305555555562</c:v>
                </c:pt>
                <c:pt idx="16967">
                  <c:v>41041.319444444467</c:v>
                </c:pt>
                <c:pt idx="16968">
                  <c:v>41041.333333333336</c:v>
                </c:pt>
                <c:pt idx="16969">
                  <c:v>41041.347222222219</c:v>
                </c:pt>
                <c:pt idx="16970">
                  <c:v>41041.361111111088</c:v>
                </c:pt>
                <c:pt idx="16971">
                  <c:v>41041.375</c:v>
                </c:pt>
                <c:pt idx="16972">
                  <c:v>41041.38888888892</c:v>
                </c:pt>
                <c:pt idx="16973">
                  <c:v>41041.402777777781</c:v>
                </c:pt>
                <c:pt idx="16974">
                  <c:v>41041.416666666664</c:v>
                </c:pt>
                <c:pt idx="16975">
                  <c:v>41041.430555555562</c:v>
                </c:pt>
                <c:pt idx="16976">
                  <c:v>41041.444444444467</c:v>
                </c:pt>
                <c:pt idx="16977">
                  <c:v>41041.458333333343</c:v>
                </c:pt>
                <c:pt idx="16978">
                  <c:v>41041.472222222219</c:v>
                </c:pt>
                <c:pt idx="16979">
                  <c:v>41041.486111111109</c:v>
                </c:pt>
                <c:pt idx="16980">
                  <c:v>41041.5</c:v>
                </c:pt>
                <c:pt idx="16981">
                  <c:v>41041.513888888891</c:v>
                </c:pt>
                <c:pt idx="16982">
                  <c:v>41041.527777777774</c:v>
                </c:pt>
                <c:pt idx="16983">
                  <c:v>41041.541666666642</c:v>
                </c:pt>
                <c:pt idx="16984">
                  <c:v>41041.555555555562</c:v>
                </c:pt>
                <c:pt idx="16985">
                  <c:v>41041.569444444445</c:v>
                </c:pt>
                <c:pt idx="16986">
                  <c:v>41041.583333333336</c:v>
                </c:pt>
                <c:pt idx="16987">
                  <c:v>41041.597222222204</c:v>
                </c:pt>
                <c:pt idx="16988">
                  <c:v>41041.611111111088</c:v>
                </c:pt>
                <c:pt idx="16989">
                  <c:v>41041.624999999993</c:v>
                </c:pt>
                <c:pt idx="16990">
                  <c:v>41041.638888888891</c:v>
                </c:pt>
                <c:pt idx="16991">
                  <c:v>41041.652777777781</c:v>
                </c:pt>
                <c:pt idx="16992">
                  <c:v>41041.666666666642</c:v>
                </c:pt>
                <c:pt idx="16993">
                  <c:v>41041.680555555562</c:v>
                </c:pt>
                <c:pt idx="16994">
                  <c:v>41041.694444444445</c:v>
                </c:pt>
                <c:pt idx="16995">
                  <c:v>41041.708333333336</c:v>
                </c:pt>
                <c:pt idx="16996">
                  <c:v>41041.722222222204</c:v>
                </c:pt>
                <c:pt idx="16997">
                  <c:v>41041.736111111088</c:v>
                </c:pt>
                <c:pt idx="16998">
                  <c:v>41041.75</c:v>
                </c:pt>
                <c:pt idx="16999">
                  <c:v>41041.763888888876</c:v>
                </c:pt>
                <c:pt idx="17000">
                  <c:v>41041.777777777774</c:v>
                </c:pt>
                <c:pt idx="17001">
                  <c:v>41041.791666666621</c:v>
                </c:pt>
                <c:pt idx="17002">
                  <c:v>41041.805555555562</c:v>
                </c:pt>
                <c:pt idx="17003">
                  <c:v>41041.819444444467</c:v>
                </c:pt>
                <c:pt idx="17004">
                  <c:v>41041.833333333336</c:v>
                </c:pt>
                <c:pt idx="17005">
                  <c:v>41041.847222222219</c:v>
                </c:pt>
                <c:pt idx="17006">
                  <c:v>41041.861111111088</c:v>
                </c:pt>
                <c:pt idx="17007">
                  <c:v>41041.875</c:v>
                </c:pt>
                <c:pt idx="17008">
                  <c:v>41041.88888888892</c:v>
                </c:pt>
                <c:pt idx="17009">
                  <c:v>41041.902777777781</c:v>
                </c:pt>
                <c:pt idx="17010">
                  <c:v>41041.916666666664</c:v>
                </c:pt>
                <c:pt idx="17011">
                  <c:v>41041.930555555562</c:v>
                </c:pt>
                <c:pt idx="17012">
                  <c:v>41041.944444444467</c:v>
                </c:pt>
                <c:pt idx="17013">
                  <c:v>41041.958333333343</c:v>
                </c:pt>
                <c:pt idx="17014">
                  <c:v>41041.972222222219</c:v>
                </c:pt>
                <c:pt idx="17015">
                  <c:v>41041.986111111109</c:v>
                </c:pt>
                <c:pt idx="17016">
                  <c:v>41042</c:v>
                </c:pt>
                <c:pt idx="17017">
                  <c:v>41042.013888888891</c:v>
                </c:pt>
                <c:pt idx="17018">
                  <c:v>41042.027777777774</c:v>
                </c:pt>
                <c:pt idx="17019">
                  <c:v>41042.041666666642</c:v>
                </c:pt>
                <c:pt idx="17020">
                  <c:v>41042.055555555562</c:v>
                </c:pt>
                <c:pt idx="17021">
                  <c:v>41042.069444444445</c:v>
                </c:pt>
                <c:pt idx="17022">
                  <c:v>41042.083333333336</c:v>
                </c:pt>
                <c:pt idx="17023">
                  <c:v>41042.097222222204</c:v>
                </c:pt>
                <c:pt idx="17024">
                  <c:v>41042.111111111088</c:v>
                </c:pt>
                <c:pt idx="17025">
                  <c:v>41042.124999999993</c:v>
                </c:pt>
                <c:pt idx="17026">
                  <c:v>41042.138888888891</c:v>
                </c:pt>
                <c:pt idx="17027">
                  <c:v>41042.152777777781</c:v>
                </c:pt>
                <c:pt idx="17028">
                  <c:v>41042.166666666642</c:v>
                </c:pt>
                <c:pt idx="17029">
                  <c:v>41042.180555555562</c:v>
                </c:pt>
                <c:pt idx="17030">
                  <c:v>41042.194444444445</c:v>
                </c:pt>
                <c:pt idx="17031">
                  <c:v>41042.208333333336</c:v>
                </c:pt>
                <c:pt idx="17032">
                  <c:v>41042.222222222204</c:v>
                </c:pt>
                <c:pt idx="17033">
                  <c:v>41042.236111111088</c:v>
                </c:pt>
                <c:pt idx="17034">
                  <c:v>41042.25</c:v>
                </c:pt>
                <c:pt idx="17035">
                  <c:v>41042.263888888876</c:v>
                </c:pt>
                <c:pt idx="17036">
                  <c:v>41042.277777777774</c:v>
                </c:pt>
                <c:pt idx="17037">
                  <c:v>41042.291666666621</c:v>
                </c:pt>
                <c:pt idx="17038">
                  <c:v>41042.305555555562</c:v>
                </c:pt>
                <c:pt idx="17039">
                  <c:v>41042.319444444467</c:v>
                </c:pt>
                <c:pt idx="17040">
                  <c:v>41042.333333333336</c:v>
                </c:pt>
                <c:pt idx="17041">
                  <c:v>41042.347222222219</c:v>
                </c:pt>
                <c:pt idx="17042">
                  <c:v>41042.361111111088</c:v>
                </c:pt>
                <c:pt idx="17043">
                  <c:v>41042.375</c:v>
                </c:pt>
                <c:pt idx="17044">
                  <c:v>41042.38888888892</c:v>
                </c:pt>
                <c:pt idx="17045">
                  <c:v>41042.402777777781</c:v>
                </c:pt>
                <c:pt idx="17046">
                  <c:v>41042.416666666664</c:v>
                </c:pt>
                <c:pt idx="17047">
                  <c:v>41042.430555555562</c:v>
                </c:pt>
                <c:pt idx="17048">
                  <c:v>41042.444444444467</c:v>
                </c:pt>
                <c:pt idx="17049">
                  <c:v>41042.458333333343</c:v>
                </c:pt>
                <c:pt idx="17050">
                  <c:v>41042.472222222219</c:v>
                </c:pt>
                <c:pt idx="17051">
                  <c:v>41042.486111111109</c:v>
                </c:pt>
                <c:pt idx="17052">
                  <c:v>41042.5</c:v>
                </c:pt>
                <c:pt idx="17053">
                  <c:v>41042.513888888891</c:v>
                </c:pt>
                <c:pt idx="17054">
                  <c:v>41042.527777777774</c:v>
                </c:pt>
                <c:pt idx="17055">
                  <c:v>41042.541666666642</c:v>
                </c:pt>
                <c:pt idx="17056">
                  <c:v>41042.555555555562</c:v>
                </c:pt>
                <c:pt idx="17057">
                  <c:v>41042.569444444445</c:v>
                </c:pt>
                <c:pt idx="17058">
                  <c:v>41042.583333333336</c:v>
                </c:pt>
                <c:pt idx="17059">
                  <c:v>41042.597222222204</c:v>
                </c:pt>
                <c:pt idx="17060">
                  <c:v>41042.611111111088</c:v>
                </c:pt>
                <c:pt idx="17061">
                  <c:v>41042.624999999993</c:v>
                </c:pt>
                <c:pt idx="17062">
                  <c:v>41042.638888888891</c:v>
                </c:pt>
                <c:pt idx="17063">
                  <c:v>41042.652777777781</c:v>
                </c:pt>
                <c:pt idx="17064">
                  <c:v>41042.666666666642</c:v>
                </c:pt>
                <c:pt idx="17065">
                  <c:v>41042.680555555562</c:v>
                </c:pt>
                <c:pt idx="17066">
                  <c:v>41042.694444444445</c:v>
                </c:pt>
                <c:pt idx="17067">
                  <c:v>41042.708333333336</c:v>
                </c:pt>
                <c:pt idx="17068">
                  <c:v>41042.722222222204</c:v>
                </c:pt>
                <c:pt idx="17069">
                  <c:v>41042.736111111088</c:v>
                </c:pt>
                <c:pt idx="17070">
                  <c:v>41042.75</c:v>
                </c:pt>
                <c:pt idx="17071">
                  <c:v>41042.763888888876</c:v>
                </c:pt>
                <c:pt idx="17072">
                  <c:v>41042.777777777774</c:v>
                </c:pt>
                <c:pt idx="17073">
                  <c:v>41042.791666666621</c:v>
                </c:pt>
                <c:pt idx="17074">
                  <c:v>41042.805555555562</c:v>
                </c:pt>
                <c:pt idx="17075">
                  <c:v>41042.819444444467</c:v>
                </c:pt>
                <c:pt idx="17076">
                  <c:v>41042.833333333336</c:v>
                </c:pt>
                <c:pt idx="17077">
                  <c:v>41042.847222222219</c:v>
                </c:pt>
                <c:pt idx="17078">
                  <c:v>41042.861111111088</c:v>
                </c:pt>
                <c:pt idx="17079">
                  <c:v>41042.875</c:v>
                </c:pt>
                <c:pt idx="17080">
                  <c:v>41042.88888888892</c:v>
                </c:pt>
                <c:pt idx="17081">
                  <c:v>41042.902777777781</c:v>
                </c:pt>
                <c:pt idx="17082">
                  <c:v>41042.916666666664</c:v>
                </c:pt>
                <c:pt idx="17083">
                  <c:v>41042.930555555562</c:v>
                </c:pt>
                <c:pt idx="17084">
                  <c:v>41042.944444444467</c:v>
                </c:pt>
                <c:pt idx="17085">
                  <c:v>41042.958333333343</c:v>
                </c:pt>
                <c:pt idx="17086">
                  <c:v>41042.972222222219</c:v>
                </c:pt>
                <c:pt idx="17087">
                  <c:v>41042.986111111109</c:v>
                </c:pt>
                <c:pt idx="17088">
                  <c:v>41043</c:v>
                </c:pt>
                <c:pt idx="17089">
                  <c:v>41043.013888888891</c:v>
                </c:pt>
                <c:pt idx="17090">
                  <c:v>41043.027777777774</c:v>
                </c:pt>
                <c:pt idx="17091">
                  <c:v>41043.041666666642</c:v>
                </c:pt>
                <c:pt idx="17092">
                  <c:v>41043.055555555562</c:v>
                </c:pt>
                <c:pt idx="17093">
                  <c:v>41043.069444444445</c:v>
                </c:pt>
                <c:pt idx="17094">
                  <c:v>41043.083333333336</c:v>
                </c:pt>
                <c:pt idx="17095">
                  <c:v>41043.097222222204</c:v>
                </c:pt>
                <c:pt idx="17096">
                  <c:v>41043.111111111088</c:v>
                </c:pt>
                <c:pt idx="17097">
                  <c:v>41043.124999999993</c:v>
                </c:pt>
                <c:pt idx="17098">
                  <c:v>41043.138888888891</c:v>
                </c:pt>
                <c:pt idx="17099">
                  <c:v>41043.152777777781</c:v>
                </c:pt>
                <c:pt idx="17100">
                  <c:v>41043.166666666642</c:v>
                </c:pt>
                <c:pt idx="17101">
                  <c:v>41043.180555555562</c:v>
                </c:pt>
                <c:pt idx="17102">
                  <c:v>41043.194444444445</c:v>
                </c:pt>
                <c:pt idx="17103">
                  <c:v>41043.208333333336</c:v>
                </c:pt>
                <c:pt idx="17104">
                  <c:v>41043.222222222204</c:v>
                </c:pt>
                <c:pt idx="17105">
                  <c:v>41043.236111111088</c:v>
                </c:pt>
                <c:pt idx="17106">
                  <c:v>41043.25</c:v>
                </c:pt>
                <c:pt idx="17107">
                  <c:v>41043.263888888876</c:v>
                </c:pt>
                <c:pt idx="17108">
                  <c:v>41043.277777777774</c:v>
                </c:pt>
                <c:pt idx="17109">
                  <c:v>41043.291666666621</c:v>
                </c:pt>
                <c:pt idx="17110">
                  <c:v>41043.305555555562</c:v>
                </c:pt>
                <c:pt idx="17111">
                  <c:v>41043.319444444467</c:v>
                </c:pt>
                <c:pt idx="17112">
                  <c:v>41043.333333333336</c:v>
                </c:pt>
                <c:pt idx="17113">
                  <c:v>41043.347222222219</c:v>
                </c:pt>
                <c:pt idx="17114">
                  <c:v>41043.361111111088</c:v>
                </c:pt>
                <c:pt idx="17115">
                  <c:v>41043.375</c:v>
                </c:pt>
                <c:pt idx="17116">
                  <c:v>41043.38888888892</c:v>
                </c:pt>
                <c:pt idx="17117">
                  <c:v>41043.402777777781</c:v>
                </c:pt>
                <c:pt idx="17118">
                  <c:v>41043.416666666664</c:v>
                </c:pt>
                <c:pt idx="17119">
                  <c:v>41043.430555555562</c:v>
                </c:pt>
                <c:pt idx="17120">
                  <c:v>41043.444444444467</c:v>
                </c:pt>
                <c:pt idx="17121">
                  <c:v>41043.458333333343</c:v>
                </c:pt>
                <c:pt idx="17122">
                  <c:v>41043.472222222219</c:v>
                </c:pt>
                <c:pt idx="17123">
                  <c:v>41043.486111111109</c:v>
                </c:pt>
                <c:pt idx="17124">
                  <c:v>41043.5</c:v>
                </c:pt>
                <c:pt idx="17125">
                  <c:v>41043.513888888891</c:v>
                </c:pt>
                <c:pt idx="17126">
                  <c:v>41043.527777777774</c:v>
                </c:pt>
                <c:pt idx="17127">
                  <c:v>41043.541666666642</c:v>
                </c:pt>
                <c:pt idx="17128">
                  <c:v>41043.555555555562</c:v>
                </c:pt>
                <c:pt idx="17129">
                  <c:v>41043.569444444445</c:v>
                </c:pt>
                <c:pt idx="17130">
                  <c:v>41043.583333333336</c:v>
                </c:pt>
                <c:pt idx="17131">
                  <c:v>41043.597222222204</c:v>
                </c:pt>
                <c:pt idx="17132">
                  <c:v>41043.611111111088</c:v>
                </c:pt>
                <c:pt idx="17133">
                  <c:v>41043.624999999993</c:v>
                </c:pt>
                <c:pt idx="17134">
                  <c:v>41043.638888888891</c:v>
                </c:pt>
                <c:pt idx="17135">
                  <c:v>41043.652777777781</c:v>
                </c:pt>
                <c:pt idx="17136">
                  <c:v>41043.666666666642</c:v>
                </c:pt>
                <c:pt idx="17137">
                  <c:v>41043.680555555562</c:v>
                </c:pt>
                <c:pt idx="17138">
                  <c:v>41043.694444444445</c:v>
                </c:pt>
                <c:pt idx="17139">
                  <c:v>41043.708333333336</c:v>
                </c:pt>
                <c:pt idx="17140">
                  <c:v>41043.722222222204</c:v>
                </c:pt>
                <c:pt idx="17141">
                  <c:v>41043.736111111088</c:v>
                </c:pt>
                <c:pt idx="17142">
                  <c:v>41043.75</c:v>
                </c:pt>
                <c:pt idx="17143">
                  <c:v>41043.763888888876</c:v>
                </c:pt>
                <c:pt idx="17144">
                  <c:v>41043.777777777774</c:v>
                </c:pt>
                <c:pt idx="17145">
                  <c:v>41043.791666666621</c:v>
                </c:pt>
                <c:pt idx="17146">
                  <c:v>41043.805555555562</c:v>
                </c:pt>
                <c:pt idx="17147">
                  <c:v>41043.819444444467</c:v>
                </c:pt>
                <c:pt idx="17148">
                  <c:v>41043.833333333336</c:v>
                </c:pt>
                <c:pt idx="17149">
                  <c:v>41043.847222222219</c:v>
                </c:pt>
                <c:pt idx="17150">
                  <c:v>41043.861111111088</c:v>
                </c:pt>
                <c:pt idx="17151">
                  <c:v>41043.875</c:v>
                </c:pt>
                <c:pt idx="17152">
                  <c:v>41043.88888888892</c:v>
                </c:pt>
                <c:pt idx="17153">
                  <c:v>41043.902777777781</c:v>
                </c:pt>
                <c:pt idx="17154">
                  <c:v>41043.916666666664</c:v>
                </c:pt>
                <c:pt idx="17155">
                  <c:v>41043.930555555562</c:v>
                </c:pt>
                <c:pt idx="17156">
                  <c:v>41043.944444444467</c:v>
                </c:pt>
                <c:pt idx="17157">
                  <c:v>41043.958333333343</c:v>
                </c:pt>
                <c:pt idx="17158">
                  <c:v>41043.972222222219</c:v>
                </c:pt>
                <c:pt idx="17159">
                  <c:v>41043.986111111109</c:v>
                </c:pt>
                <c:pt idx="17160">
                  <c:v>41044</c:v>
                </c:pt>
                <c:pt idx="17161">
                  <c:v>41044.013888888891</c:v>
                </c:pt>
                <c:pt idx="17162">
                  <c:v>41044.027777777774</c:v>
                </c:pt>
                <c:pt idx="17163">
                  <c:v>41044.041666666642</c:v>
                </c:pt>
                <c:pt idx="17164">
                  <c:v>41044.055555555562</c:v>
                </c:pt>
                <c:pt idx="17165">
                  <c:v>41044.069444444445</c:v>
                </c:pt>
                <c:pt idx="17166">
                  <c:v>41044.083333333336</c:v>
                </c:pt>
                <c:pt idx="17167">
                  <c:v>41044.097222222204</c:v>
                </c:pt>
                <c:pt idx="17168">
                  <c:v>41044.111111111088</c:v>
                </c:pt>
                <c:pt idx="17169">
                  <c:v>41044.124999999993</c:v>
                </c:pt>
                <c:pt idx="17170">
                  <c:v>41044.138888888891</c:v>
                </c:pt>
                <c:pt idx="17171">
                  <c:v>41044.152777777781</c:v>
                </c:pt>
                <c:pt idx="17172">
                  <c:v>41044.166666666642</c:v>
                </c:pt>
                <c:pt idx="17173">
                  <c:v>41044.180555555562</c:v>
                </c:pt>
                <c:pt idx="17174">
                  <c:v>41044.194444444445</c:v>
                </c:pt>
                <c:pt idx="17175">
                  <c:v>41044.208333333336</c:v>
                </c:pt>
                <c:pt idx="17176">
                  <c:v>41044.222222222204</c:v>
                </c:pt>
                <c:pt idx="17177">
                  <c:v>41044.236111111088</c:v>
                </c:pt>
                <c:pt idx="17178">
                  <c:v>41044.25</c:v>
                </c:pt>
                <c:pt idx="17179">
                  <c:v>41044.263888888876</c:v>
                </c:pt>
                <c:pt idx="17180">
                  <c:v>41044.277777777774</c:v>
                </c:pt>
                <c:pt idx="17181">
                  <c:v>41044.291666666621</c:v>
                </c:pt>
                <c:pt idx="17182">
                  <c:v>41044.305555555562</c:v>
                </c:pt>
                <c:pt idx="17183">
                  <c:v>41044.319444444467</c:v>
                </c:pt>
                <c:pt idx="17184">
                  <c:v>41044.333333333336</c:v>
                </c:pt>
                <c:pt idx="17185">
                  <c:v>41044.347222222219</c:v>
                </c:pt>
                <c:pt idx="17186">
                  <c:v>41044.361111111088</c:v>
                </c:pt>
                <c:pt idx="17187">
                  <c:v>41044.375</c:v>
                </c:pt>
                <c:pt idx="17188">
                  <c:v>41044.38888888892</c:v>
                </c:pt>
                <c:pt idx="17189">
                  <c:v>41044.402777777781</c:v>
                </c:pt>
                <c:pt idx="17190">
                  <c:v>41044.416666666664</c:v>
                </c:pt>
                <c:pt idx="17191">
                  <c:v>41044.430555555562</c:v>
                </c:pt>
                <c:pt idx="17192">
                  <c:v>41044.444444444467</c:v>
                </c:pt>
                <c:pt idx="17193">
                  <c:v>41044.458333333343</c:v>
                </c:pt>
                <c:pt idx="17194">
                  <c:v>41044.472222222219</c:v>
                </c:pt>
                <c:pt idx="17195">
                  <c:v>41044.486111111109</c:v>
                </c:pt>
                <c:pt idx="17196">
                  <c:v>41044.5</c:v>
                </c:pt>
                <c:pt idx="17197">
                  <c:v>41044.513888888891</c:v>
                </c:pt>
                <c:pt idx="17198">
                  <c:v>41044.527777777774</c:v>
                </c:pt>
                <c:pt idx="17199">
                  <c:v>41044.541666666642</c:v>
                </c:pt>
                <c:pt idx="17200">
                  <c:v>41044.555555555562</c:v>
                </c:pt>
                <c:pt idx="17201">
                  <c:v>41044.569444444445</c:v>
                </c:pt>
                <c:pt idx="17202">
                  <c:v>41044.583333333336</c:v>
                </c:pt>
                <c:pt idx="17203">
                  <c:v>41044.597222222204</c:v>
                </c:pt>
                <c:pt idx="17204">
                  <c:v>41044.611111111088</c:v>
                </c:pt>
                <c:pt idx="17205">
                  <c:v>41044.624999999993</c:v>
                </c:pt>
                <c:pt idx="17206">
                  <c:v>41044.638888888891</c:v>
                </c:pt>
                <c:pt idx="17207">
                  <c:v>41044.652777777781</c:v>
                </c:pt>
                <c:pt idx="17208">
                  <c:v>41044.666666666642</c:v>
                </c:pt>
                <c:pt idx="17209">
                  <c:v>41044.680555555562</c:v>
                </c:pt>
                <c:pt idx="17210">
                  <c:v>41044.694444444445</c:v>
                </c:pt>
                <c:pt idx="17211">
                  <c:v>41044.708333333336</c:v>
                </c:pt>
                <c:pt idx="17212">
                  <c:v>41044.722222222204</c:v>
                </c:pt>
                <c:pt idx="17213">
                  <c:v>41044.736111111088</c:v>
                </c:pt>
                <c:pt idx="17214">
                  <c:v>41044.75</c:v>
                </c:pt>
                <c:pt idx="17215">
                  <c:v>41044.763888888876</c:v>
                </c:pt>
                <c:pt idx="17216">
                  <c:v>41044.777777777774</c:v>
                </c:pt>
                <c:pt idx="17217">
                  <c:v>41044.791666666621</c:v>
                </c:pt>
                <c:pt idx="17218">
                  <c:v>41044.805555555562</c:v>
                </c:pt>
                <c:pt idx="17219">
                  <c:v>41044.819444444467</c:v>
                </c:pt>
                <c:pt idx="17220">
                  <c:v>41044.833333333336</c:v>
                </c:pt>
                <c:pt idx="17221">
                  <c:v>41044.847222222219</c:v>
                </c:pt>
                <c:pt idx="17222">
                  <c:v>41044.861111111088</c:v>
                </c:pt>
                <c:pt idx="17223">
                  <c:v>41044.875</c:v>
                </c:pt>
                <c:pt idx="17224">
                  <c:v>41044.88888888892</c:v>
                </c:pt>
                <c:pt idx="17225">
                  <c:v>41044.902777777781</c:v>
                </c:pt>
                <c:pt idx="17226">
                  <c:v>41044.916666666664</c:v>
                </c:pt>
                <c:pt idx="17227">
                  <c:v>41044.930555555562</c:v>
                </c:pt>
                <c:pt idx="17228">
                  <c:v>41044.944444444467</c:v>
                </c:pt>
                <c:pt idx="17229">
                  <c:v>41044.958333333343</c:v>
                </c:pt>
                <c:pt idx="17230">
                  <c:v>41044.972222222219</c:v>
                </c:pt>
                <c:pt idx="17231">
                  <c:v>41044.986111111109</c:v>
                </c:pt>
                <c:pt idx="17232">
                  <c:v>41045</c:v>
                </c:pt>
                <c:pt idx="17233">
                  <c:v>41045.013888888891</c:v>
                </c:pt>
                <c:pt idx="17234">
                  <c:v>41045.027777777774</c:v>
                </c:pt>
                <c:pt idx="17235">
                  <c:v>41045.041666666642</c:v>
                </c:pt>
                <c:pt idx="17236">
                  <c:v>41045.055555555562</c:v>
                </c:pt>
                <c:pt idx="17237">
                  <c:v>41045.069444444445</c:v>
                </c:pt>
                <c:pt idx="17238">
                  <c:v>41045.083333333336</c:v>
                </c:pt>
                <c:pt idx="17239">
                  <c:v>41045.097222222204</c:v>
                </c:pt>
                <c:pt idx="17240">
                  <c:v>41045.111111111088</c:v>
                </c:pt>
                <c:pt idx="17241">
                  <c:v>41045.124999999993</c:v>
                </c:pt>
                <c:pt idx="17242">
                  <c:v>41045.138888888891</c:v>
                </c:pt>
                <c:pt idx="17243">
                  <c:v>41045.152777777781</c:v>
                </c:pt>
                <c:pt idx="17244">
                  <c:v>41045.166666666642</c:v>
                </c:pt>
                <c:pt idx="17245">
                  <c:v>41045.180555555562</c:v>
                </c:pt>
                <c:pt idx="17246">
                  <c:v>41045.194444444445</c:v>
                </c:pt>
                <c:pt idx="17247">
                  <c:v>41045.208333333336</c:v>
                </c:pt>
                <c:pt idx="17248">
                  <c:v>41045.222222222204</c:v>
                </c:pt>
                <c:pt idx="17249">
                  <c:v>41045.236111111088</c:v>
                </c:pt>
                <c:pt idx="17250">
                  <c:v>41045.25</c:v>
                </c:pt>
                <c:pt idx="17251">
                  <c:v>41045.263888888876</c:v>
                </c:pt>
                <c:pt idx="17252">
                  <c:v>41045.277777777774</c:v>
                </c:pt>
                <c:pt idx="17253">
                  <c:v>41045.291666666621</c:v>
                </c:pt>
                <c:pt idx="17254">
                  <c:v>41045.305555555562</c:v>
                </c:pt>
                <c:pt idx="17255">
                  <c:v>41045.319444444467</c:v>
                </c:pt>
                <c:pt idx="17256">
                  <c:v>41045.333333333336</c:v>
                </c:pt>
                <c:pt idx="17257">
                  <c:v>41045.347222222219</c:v>
                </c:pt>
                <c:pt idx="17258">
                  <c:v>41045.361111111088</c:v>
                </c:pt>
                <c:pt idx="17259">
                  <c:v>41045.375</c:v>
                </c:pt>
                <c:pt idx="17260">
                  <c:v>41045.38888888892</c:v>
                </c:pt>
                <c:pt idx="17261">
                  <c:v>41045.402777777781</c:v>
                </c:pt>
                <c:pt idx="17262">
                  <c:v>41045.416666666664</c:v>
                </c:pt>
                <c:pt idx="17263">
                  <c:v>41045.430555555562</c:v>
                </c:pt>
                <c:pt idx="17264">
                  <c:v>41045.444444444467</c:v>
                </c:pt>
                <c:pt idx="17265">
                  <c:v>41045.458333333343</c:v>
                </c:pt>
                <c:pt idx="17266">
                  <c:v>41045.472222222219</c:v>
                </c:pt>
                <c:pt idx="17267">
                  <c:v>41045.486111111109</c:v>
                </c:pt>
                <c:pt idx="17268">
                  <c:v>41045.5</c:v>
                </c:pt>
                <c:pt idx="17269">
                  <c:v>41045.513888888891</c:v>
                </c:pt>
                <c:pt idx="17270">
                  <c:v>41045.527777777774</c:v>
                </c:pt>
                <c:pt idx="17271">
                  <c:v>41045.541666666642</c:v>
                </c:pt>
                <c:pt idx="17272">
                  <c:v>41045.555555555562</c:v>
                </c:pt>
                <c:pt idx="17273">
                  <c:v>41045.569444444445</c:v>
                </c:pt>
                <c:pt idx="17274">
                  <c:v>41045.583333333336</c:v>
                </c:pt>
                <c:pt idx="17275">
                  <c:v>41045.597222222204</c:v>
                </c:pt>
                <c:pt idx="17276">
                  <c:v>41045.611111111088</c:v>
                </c:pt>
                <c:pt idx="17277">
                  <c:v>41045.624999999993</c:v>
                </c:pt>
                <c:pt idx="17278">
                  <c:v>41045.638888888891</c:v>
                </c:pt>
                <c:pt idx="17279">
                  <c:v>41045.652777777781</c:v>
                </c:pt>
                <c:pt idx="17280">
                  <c:v>41045.666666666642</c:v>
                </c:pt>
                <c:pt idx="17281">
                  <c:v>41045.680555555562</c:v>
                </c:pt>
                <c:pt idx="17282">
                  <c:v>41045.694444444445</c:v>
                </c:pt>
                <c:pt idx="17283">
                  <c:v>41045.708333333336</c:v>
                </c:pt>
                <c:pt idx="17284">
                  <c:v>41045.722222222204</c:v>
                </c:pt>
                <c:pt idx="17285">
                  <c:v>41045.736111111088</c:v>
                </c:pt>
                <c:pt idx="17286">
                  <c:v>41045.75</c:v>
                </c:pt>
                <c:pt idx="17287">
                  <c:v>41045.763888888876</c:v>
                </c:pt>
                <c:pt idx="17288">
                  <c:v>41045.777777777774</c:v>
                </c:pt>
                <c:pt idx="17289">
                  <c:v>41045.791666666621</c:v>
                </c:pt>
                <c:pt idx="17290">
                  <c:v>41045.805555555562</c:v>
                </c:pt>
                <c:pt idx="17291">
                  <c:v>41045.819444444467</c:v>
                </c:pt>
                <c:pt idx="17292">
                  <c:v>41045.833333333336</c:v>
                </c:pt>
                <c:pt idx="17293">
                  <c:v>41045.847222222219</c:v>
                </c:pt>
                <c:pt idx="17294">
                  <c:v>41045.861111111088</c:v>
                </c:pt>
                <c:pt idx="17295">
                  <c:v>41045.875</c:v>
                </c:pt>
                <c:pt idx="17296">
                  <c:v>41045.88888888892</c:v>
                </c:pt>
                <c:pt idx="17297">
                  <c:v>41045.902777777781</c:v>
                </c:pt>
                <c:pt idx="17298">
                  <c:v>41045.916666666664</c:v>
                </c:pt>
                <c:pt idx="17299">
                  <c:v>41045.930555555562</c:v>
                </c:pt>
                <c:pt idx="17300">
                  <c:v>41045.944444444467</c:v>
                </c:pt>
                <c:pt idx="17301">
                  <c:v>41045.958333333343</c:v>
                </c:pt>
                <c:pt idx="17302">
                  <c:v>41045.972222222219</c:v>
                </c:pt>
                <c:pt idx="17303">
                  <c:v>41045.986111111109</c:v>
                </c:pt>
                <c:pt idx="17304">
                  <c:v>41046</c:v>
                </c:pt>
                <c:pt idx="17305">
                  <c:v>41046.013888888891</c:v>
                </c:pt>
                <c:pt idx="17306">
                  <c:v>41046.027777777774</c:v>
                </c:pt>
                <c:pt idx="17307">
                  <c:v>41046.041666666642</c:v>
                </c:pt>
                <c:pt idx="17308">
                  <c:v>41046.055555555562</c:v>
                </c:pt>
                <c:pt idx="17309">
                  <c:v>41046.069444444445</c:v>
                </c:pt>
                <c:pt idx="17310">
                  <c:v>41046.083333333336</c:v>
                </c:pt>
                <c:pt idx="17311">
                  <c:v>41046.097222222204</c:v>
                </c:pt>
                <c:pt idx="17312">
                  <c:v>41046.111111111088</c:v>
                </c:pt>
                <c:pt idx="17313">
                  <c:v>41046.124999999993</c:v>
                </c:pt>
                <c:pt idx="17314">
                  <c:v>41046.138888888891</c:v>
                </c:pt>
                <c:pt idx="17315">
                  <c:v>41046.152777777781</c:v>
                </c:pt>
                <c:pt idx="17316">
                  <c:v>41046.166666666642</c:v>
                </c:pt>
                <c:pt idx="17317">
                  <c:v>41046.180555555562</c:v>
                </c:pt>
                <c:pt idx="17318">
                  <c:v>41046.194444444445</c:v>
                </c:pt>
                <c:pt idx="17319">
                  <c:v>41046.208333333336</c:v>
                </c:pt>
                <c:pt idx="17320">
                  <c:v>41046.222222222204</c:v>
                </c:pt>
                <c:pt idx="17321">
                  <c:v>41046.236111111088</c:v>
                </c:pt>
                <c:pt idx="17322">
                  <c:v>41046.25</c:v>
                </c:pt>
                <c:pt idx="17323">
                  <c:v>41046.263888888876</c:v>
                </c:pt>
                <c:pt idx="17324">
                  <c:v>41046.277777777774</c:v>
                </c:pt>
                <c:pt idx="17325">
                  <c:v>41046.291666666621</c:v>
                </c:pt>
                <c:pt idx="17326">
                  <c:v>41046.305555555562</c:v>
                </c:pt>
                <c:pt idx="17327">
                  <c:v>41046.319444444467</c:v>
                </c:pt>
                <c:pt idx="17328">
                  <c:v>41046.333333333336</c:v>
                </c:pt>
                <c:pt idx="17329">
                  <c:v>41046.347222222219</c:v>
                </c:pt>
                <c:pt idx="17330">
                  <c:v>41046.361111111088</c:v>
                </c:pt>
                <c:pt idx="17331">
                  <c:v>41046.375</c:v>
                </c:pt>
                <c:pt idx="17332">
                  <c:v>41046.38888888892</c:v>
                </c:pt>
                <c:pt idx="17333">
                  <c:v>41046.402777777781</c:v>
                </c:pt>
                <c:pt idx="17334">
                  <c:v>41046.416666666664</c:v>
                </c:pt>
                <c:pt idx="17335">
                  <c:v>41046.430555555562</c:v>
                </c:pt>
                <c:pt idx="17336">
                  <c:v>41046.444444444467</c:v>
                </c:pt>
                <c:pt idx="17337">
                  <c:v>41046.458333333343</c:v>
                </c:pt>
                <c:pt idx="17338">
                  <c:v>41046.472222222219</c:v>
                </c:pt>
                <c:pt idx="17339">
                  <c:v>41046.486111111109</c:v>
                </c:pt>
                <c:pt idx="17340">
                  <c:v>41046.5</c:v>
                </c:pt>
                <c:pt idx="17341">
                  <c:v>41046.513888888891</c:v>
                </c:pt>
                <c:pt idx="17342">
                  <c:v>41046.527777777774</c:v>
                </c:pt>
                <c:pt idx="17343">
                  <c:v>41046.541666666642</c:v>
                </c:pt>
                <c:pt idx="17344">
                  <c:v>41046.555555555562</c:v>
                </c:pt>
                <c:pt idx="17345">
                  <c:v>41046.569444444445</c:v>
                </c:pt>
                <c:pt idx="17346">
                  <c:v>41046.583333333336</c:v>
                </c:pt>
                <c:pt idx="17347">
                  <c:v>41046.597222222204</c:v>
                </c:pt>
                <c:pt idx="17348">
                  <c:v>41046.611111111088</c:v>
                </c:pt>
                <c:pt idx="17349">
                  <c:v>41046.624999999993</c:v>
                </c:pt>
                <c:pt idx="17350">
                  <c:v>41046.638888888891</c:v>
                </c:pt>
                <c:pt idx="17351">
                  <c:v>41046.652777777781</c:v>
                </c:pt>
                <c:pt idx="17352">
                  <c:v>41046.666666666642</c:v>
                </c:pt>
                <c:pt idx="17353">
                  <c:v>41046.680555555562</c:v>
                </c:pt>
                <c:pt idx="17354">
                  <c:v>41046.694444444445</c:v>
                </c:pt>
                <c:pt idx="17355">
                  <c:v>41046.708333333336</c:v>
                </c:pt>
                <c:pt idx="17356">
                  <c:v>41046.722222222204</c:v>
                </c:pt>
                <c:pt idx="17357">
                  <c:v>41046.736111111088</c:v>
                </c:pt>
                <c:pt idx="17358">
                  <c:v>41046.75</c:v>
                </c:pt>
                <c:pt idx="17359">
                  <c:v>41046.763888888876</c:v>
                </c:pt>
                <c:pt idx="17360">
                  <c:v>41046.777777777774</c:v>
                </c:pt>
                <c:pt idx="17361">
                  <c:v>41046.791666666621</c:v>
                </c:pt>
                <c:pt idx="17362">
                  <c:v>41046.805555555562</c:v>
                </c:pt>
                <c:pt idx="17363">
                  <c:v>41046.819444444467</c:v>
                </c:pt>
                <c:pt idx="17364">
                  <c:v>41046.833333333336</c:v>
                </c:pt>
                <c:pt idx="17365">
                  <c:v>41046.847222222219</c:v>
                </c:pt>
                <c:pt idx="17366">
                  <c:v>41046.861111111088</c:v>
                </c:pt>
                <c:pt idx="17367">
                  <c:v>41046.875</c:v>
                </c:pt>
                <c:pt idx="17368">
                  <c:v>41046.88888888892</c:v>
                </c:pt>
                <c:pt idx="17369">
                  <c:v>41046.902777777781</c:v>
                </c:pt>
                <c:pt idx="17370">
                  <c:v>41046.916666666664</c:v>
                </c:pt>
                <c:pt idx="17371">
                  <c:v>41046.930555555562</c:v>
                </c:pt>
                <c:pt idx="17372">
                  <c:v>41046.944444444467</c:v>
                </c:pt>
                <c:pt idx="17373">
                  <c:v>41046.958333333343</c:v>
                </c:pt>
                <c:pt idx="17374">
                  <c:v>41046.972222222219</c:v>
                </c:pt>
                <c:pt idx="17375">
                  <c:v>41046.986111111109</c:v>
                </c:pt>
                <c:pt idx="17376">
                  <c:v>41047</c:v>
                </c:pt>
                <c:pt idx="17377">
                  <c:v>41047.013888888891</c:v>
                </c:pt>
                <c:pt idx="17378">
                  <c:v>41047.027777777774</c:v>
                </c:pt>
                <c:pt idx="17379">
                  <c:v>41047.041666666642</c:v>
                </c:pt>
                <c:pt idx="17380">
                  <c:v>41047.055555555562</c:v>
                </c:pt>
                <c:pt idx="17381">
                  <c:v>41047.069444444445</c:v>
                </c:pt>
                <c:pt idx="17382">
                  <c:v>41047.083333333336</c:v>
                </c:pt>
                <c:pt idx="17383">
                  <c:v>41047.097222222204</c:v>
                </c:pt>
                <c:pt idx="17384">
                  <c:v>41047.111111111088</c:v>
                </c:pt>
                <c:pt idx="17385">
                  <c:v>41047.124999999993</c:v>
                </c:pt>
                <c:pt idx="17386">
                  <c:v>41047.138888888891</c:v>
                </c:pt>
                <c:pt idx="17387">
                  <c:v>41047.152777777781</c:v>
                </c:pt>
                <c:pt idx="17388">
                  <c:v>41047.166666666642</c:v>
                </c:pt>
                <c:pt idx="17389">
                  <c:v>41047.180555555562</c:v>
                </c:pt>
                <c:pt idx="17390">
                  <c:v>41047.194444444445</c:v>
                </c:pt>
                <c:pt idx="17391">
                  <c:v>41047.208333333336</c:v>
                </c:pt>
                <c:pt idx="17392">
                  <c:v>41047.222222222204</c:v>
                </c:pt>
                <c:pt idx="17393">
                  <c:v>41047.236111111088</c:v>
                </c:pt>
                <c:pt idx="17394">
                  <c:v>41047.25</c:v>
                </c:pt>
                <c:pt idx="17395">
                  <c:v>41047.263888888876</c:v>
                </c:pt>
                <c:pt idx="17396">
                  <c:v>41047.277777777774</c:v>
                </c:pt>
                <c:pt idx="17397">
                  <c:v>41047.291666666621</c:v>
                </c:pt>
                <c:pt idx="17398">
                  <c:v>41047.305555555562</c:v>
                </c:pt>
                <c:pt idx="17399">
                  <c:v>41047.319444444467</c:v>
                </c:pt>
                <c:pt idx="17400">
                  <c:v>41047.333333333336</c:v>
                </c:pt>
                <c:pt idx="17401">
                  <c:v>41047.347222222219</c:v>
                </c:pt>
                <c:pt idx="17402">
                  <c:v>41047.361111111088</c:v>
                </c:pt>
                <c:pt idx="17403">
                  <c:v>41047.375</c:v>
                </c:pt>
                <c:pt idx="17404">
                  <c:v>41047.38888888892</c:v>
                </c:pt>
                <c:pt idx="17405">
                  <c:v>41047.402777777781</c:v>
                </c:pt>
                <c:pt idx="17406">
                  <c:v>41047.416666666664</c:v>
                </c:pt>
                <c:pt idx="17407">
                  <c:v>41047.430555555562</c:v>
                </c:pt>
                <c:pt idx="17408">
                  <c:v>41047.444444444467</c:v>
                </c:pt>
                <c:pt idx="17409">
                  <c:v>41047.458333333343</c:v>
                </c:pt>
                <c:pt idx="17410">
                  <c:v>41047.472222222219</c:v>
                </c:pt>
                <c:pt idx="17411">
                  <c:v>41047.486111111109</c:v>
                </c:pt>
                <c:pt idx="17412">
                  <c:v>41047.5</c:v>
                </c:pt>
                <c:pt idx="17413">
                  <c:v>41047.513888888891</c:v>
                </c:pt>
                <c:pt idx="17414">
                  <c:v>41047.527777777774</c:v>
                </c:pt>
                <c:pt idx="17415">
                  <c:v>41047.541666666642</c:v>
                </c:pt>
                <c:pt idx="17416">
                  <c:v>41047.555555555562</c:v>
                </c:pt>
                <c:pt idx="17417">
                  <c:v>41047.569444444445</c:v>
                </c:pt>
                <c:pt idx="17418">
                  <c:v>41047.583333333336</c:v>
                </c:pt>
                <c:pt idx="17419">
                  <c:v>41047.597222222204</c:v>
                </c:pt>
                <c:pt idx="17420">
                  <c:v>41047.611111111088</c:v>
                </c:pt>
                <c:pt idx="17421">
                  <c:v>41047.624999999993</c:v>
                </c:pt>
                <c:pt idx="17422">
                  <c:v>41047.638888888891</c:v>
                </c:pt>
                <c:pt idx="17423">
                  <c:v>41047.652777777781</c:v>
                </c:pt>
                <c:pt idx="17424">
                  <c:v>41047.666666666642</c:v>
                </c:pt>
                <c:pt idx="17425">
                  <c:v>41047.680555555562</c:v>
                </c:pt>
                <c:pt idx="17426">
                  <c:v>41047.694444444445</c:v>
                </c:pt>
                <c:pt idx="17427">
                  <c:v>41047.708333333336</c:v>
                </c:pt>
                <c:pt idx="17428">
                  <c:v>41047.722222222204</c:v>
                </c:pt>
                <c:pt idx="17429">
                  <c:v>41047.736111111088</c:v>
                </c:pt>
                <c:pt idx="17430">
                  <c:v>41047.75</c:v>
                </c:pt>
                <c:pt idx="17431">
                  <c:v>41047.763888888876</c:v>
                </c:pt>
                <c:pt idx="17432">
                  <c:v>41047.777777777774</c:v>
                </c:pt>
                <c:pt idx="17433">
                  <c:v>41047.791666666621</c:v>
                </c:pt>
                <c:pt idx="17434">
                  <c:v>41047.805555555562</c:v>
                </c:pt>
                <c:pt idx="17435">
                  <c:v>41047.819444444467</c:v>
                </c:pt>
                <c:pt idx="17436">
                  <c:v>41047.833333333336</c:v>
                </c:pt>
                <c:pt idx="17437">
                  <c:v>41047.847222222219</c:v>
                </c:pt>
                <c:pt idx="17438">
                  <c:v>41047.861111111088</c:v>
                </c:pt>
                <c:pt idx="17439">
                  <c:v>41047.875</c:v>
                </c:pt>
                <c:pt idx="17440">
                  <c:v>41047.88888888892</c:v>
                </c:pt>
                <c:pt idx="17441">
                  <c:v>41047.902777777781</c:v>
                </c:pt>
                <c:pt idx="17442">
                  <c:v>41047.916666666664</c:v>
                </c:pt>
                <c:pt idx="17443">
                  <c:v>41047.930555555562</c:v>
                </c:pt>
                <c:pt idx="17444">
                  <c:v>41047.944444444467</c:v>
                </c:pt>
                <c:pt idx="17445">
                  <c:v>41047.958333333343</c:v>
                </c:pt>
                <c:pt idx="17446">
                  <c:v>41047.972222222219</c:v>
                </c:pt>
                <c:pt idx="17447">
                  <c:v>41047.986111111109</c:v>
                </c:pt>
                <c:pt idx="17448">
                  <c:v>41048</c:v>
                </c:pt>
                <c:pt idx="17449">
                  <c:v>41048.013888888891</c:v>
                </c:pt>
                <c:pt idx="17450">
                  <c:v>41048.027777777774</c:v>
                </c:pt>
                <c:pt idx="17451">
                  <c:v>41048.041666666642</c:v>
                </c:pt>
                <c:pt idx="17452">
                  <c:v>41048.055555555562</c:v>
                </c:pt>
                <c:pt idx="17453">
                  <c:v>41048.069444444445</c:v>
                </c:pt>
                <c:pt idx="17454">
                  <c:v>41048.083333333336</c:v>
                </c:pt>
                <c:pt idx="17455">
                  <c:v>41048.097222222204</c:v>
                </c:pt>
                <c:pt idx="17456">
                  <c:v>41048.111111111088</c:v>
                </c:pt>
                <c:pt idx="17457">
                  <c:v>41048.124999999993</c:v>
                </c:pt>
                <c:pt idx="17458">
                  <c:v>41048.138888888891</c:v>
                </c:pt>
                <c:pt idx="17459">
                  <c:v>41048.152777777781</c:v>
                </c:pt>
                <c:pt idx="17460">
                  <c:v>41048.166666666642</c:v>
                </c:pt>
                <c:pt idx="17461">
                  <c:v>41048.180555555562</c:v>
                </c:pt>
                <c:pt idx="17462">
                  <c:v>41048.194444444445</c:v>
                </c:pt>
                <c:pt idx="17463">
                  <c:v>41048.208333333336</c:v>
                </c:pt>
                <c:pt idx="17464">
                  <c:v>41048.222222222204</c:v>
                </c:pt>
                <c:pt idx="17465">
                  <c:v>41048.236111111088</c:v>
                </c:pt>
                <c:pt idx="17466">
                  <c:v>41048.25</c:v>
                </c:pt>
                <c:pt idx="17467">
                  <c:v>41048.263888888876</c:v>
                </c:pt>
                <c:pt idx="17468">
                  <c:v>41048.277777777774</c:v>
                </c:pt>
                <c:pt idx="17469">
                  <c:v>41048.291666666621</c:v>
                </c:pt>
                <c:pt idx="17470">
                  <c:v>41048.305555555562</c:v>
                </c:pt>
                <c:pt idx="17471">
                  <c:v>41048.319444444467</c:v>
                </c:pt>
                <c:pt idx="17472">
                  <c:v>41048.333333333336</c:v>
                </c:pt>
                <c:pt idx="17473">
                  <c:v>41048.347222222219</c:v>
                </c:pt>
                <c:pt idx="17474">
                  <c:v>41048.361111111088</c:v>
                </c:pt>
                <c:pt idx="17475">
                  <c:v>41048.375</c:v>
                </c:pt>
                <c:pt idx="17476">
                  <c:v>41048.38888888892</c:v>
                </c:pt>
                <c:pt idx="17477">
                  <c:v>41048.402777777781</c:v>
                </c:pt>
                <c:pt idx="17478">
                  <c:v>41048.416666666664</c:v>
                </c:pt>
                <c:pt idx="17479">
                  <c:v>41048.430555555562</c:v>
                </c:pt>
                <c:pt idx="17480">
                  <c:v>41048.444444444467</c:v>
                </c:pt>
                <c:pt idx="17481">
                  <c:v>41048.458333333343</c:v>
                </c:pt>
                <c:pt idx="17482">
                  <c:v>41048.472222222219</c:v>
                </c:pt>
                <c:pt idx="17483">
                  <c:v>41048.486111111109</c:v>
                </c:pt>
                <c:pt idx="17484">
                  <c:v>41048.5</c:v>
                </c:pt>
                <c:pt idx="17485">
                  <c:v>41048.513888888891</c:v>
                </c:pt>
                <c:pt idx="17486">
                  <c:v>41048.527777777774</c:v>
                </c:pt>
                <c:pt idx="17487">
                  <c:v>41048.541666666642</c:v>
                </c:pt>
                <c:pt idx="17488">
                  <c:v>41048.555555555562</c:v>
                </c:pt>
                <c:pt idx="17489">
                  <c:v>41048.569444444445</c:v>
                </c:pt>
                <c:pt idx="17490">
                  <c:v>41048.583333333336</c:v>
                </c:pt>
                <c:pt idx="17491">
                  <c:v>41048.597222222204</c:v>
                </c:pt>
                <c:pt idx="17492">
                  <c:v>41048.611111111088</c:v>
                </c:pt>
                <c:pt idx="17493">
                  <c:v>41048.624999999993</c:v>
                </c:pt>
                <c:pt idx="17494">
                  <c:v>41048.638888888891</c:v>
                </c:pt>
                <c:pt idx="17495">
                  <c:v>41048.652777777781</c:v>
                </c:pt>
                <c:pt idx="17496">
                  <c:v>41048.666666666642</c:v>
                </c:pt>
                <c:pt idx="17497">
                  <c:v>41048.680555555562</c:v>
                </c:pt>
                <c:pt idx="17498">
                  <c:v>41048.694444444445</c:v>
                </c:pt>
                <c:pt idx="17499">
                  <c:v>41048.708333333336</c:v>
                </c:pt>
                <c:pt idx="17500">
                  <c:v>41048.722222222204</c:v>
                </c:pt>
                <c:pt idx="17501">
                  <c:v>41048.736111111088</c:v>
                </c:pt>
                <c:pt idx="17502">
                  <c:v>41048.75</c:v>
                </c:pt>
                <c:pt idx="17503">
                  <c:v>41048.763888888876</c:v>
                </c:pt>
                <c:pt idx="17504">
                  <c:v>41048.777777777774</c:v>
                </c:pt>
                <c:pt idx="17505">
                  <c:v>41048.791666666621</c:v>
                </c:pt>
                <c:pt idx="17506">
                  <c:v>41048.805555555562</c:v>
                </c:pt>
                <c:pt idx="17507">
                  <c:v>41048.819444444467</c:v>
                </c:pt>
                <c:pt idx="17508">
                  <c:v>41048.833333333336</c:v>
                </c:pt>
                <c:pt idx="17509">
                  <c:v>41048.847222222219</c:v>
                </c:pt>
                <c:pt idx="17510">
                  <c:v>41048.861111111088</c:v>
                </c:pt>
                <c:pt idx="17511">
                  <c:v>41048.875</c:v>
                </c:pt>
                <c:pt idx="17512">
                  <c:v>41048.88888888892</c:v>
                </c:pt>
                <c:pt idx="17513">
                  <c:v>41048.902777777781</c:v>
                </c:pt>
                <c:pt idx="17514">
                  <c:v>41048.916666666664</c:v>
                </c:pt>
                <c:pt idx="17515">
                  <c:v>41048.930555555562</c:v>
                </c:pt>
                <c:pt idx="17516">
                  <c:v>41048.944444444467</c:v>
                </c:pt>
                <c:pt idx="17517">
                  <c:v>41048.958333333343</c:v>
                </c:pt>
                <c:pt idx="17518">
                  <c:v>41048.972222222219</c:v>
                </c:pt>
                <c:pt idx="17519">
                  <c:v>41048.986111111109</c:v>
                </c:pt>
                <c:pt idx="17520">
                  <c:v>41049</c:v>
                </c:pt>
                <c:pt idx="17521">
                  <c:v>41049.013888888891</c:v>
                </c:pt>
                <c:pt idx="17522">
                  <c:v>41049.027777777774</c:v>
                </c:pt>
                <c:pt idx="17523">
                  <c:v>41049.041666666642</c:v>
                </c:pt>
                <c:pt idx="17524">
                  <c:v>41049.055555555562</c:v>
                </c:pt>
                <c:pt idx="17525">
                  <c:v>41049.069444444445</c:v>
                </c:pt>
                <c:pt idx="17526">
                  <c:v>41049.083333333336</c:v>
                </c:pt>
                <c:pt idx="17527">
                  <c:v>41049.097222222204</c:v>
                </c:pt>
                <c:pt idx="17528">
                  <c:v>41049.111111111088</c:v>
                </c:pt>
                <c:pt idx="17529">
                  <c:v>41049.124999999993</c:v>
                </c:pt>
                <c:pt idx="17530">
                  <c:v>41049.138888888891</c:v>
                </c:pt>
                <c:pt idx="17531">
                  <c:v>41049.152777777781</c:v>
                </c:pt>
                <c:pt idx="17532">
                  <c:v>41049.166666666642</c:v>
                </c:pt>
                <c:pt idx="17533">
                  <c:v>41049.180555555562</c:v>
                </c:pt>
                <c:pt idx="17534">
                  <c:v>41049.194444444445</c:v>
                </c:pt>
                <c:pt idx="17535">
                  <c:v>41049.208333333336</c:v>
                </c:pt>
                <c:pt idx="17536">
                  <c:v>41049.222222222204</c:v>
                </c:pt>
                <c:pt idx="17537">
                  <c:v>41049.236111111088</c:v>
                </c:pt>
                <c:pt idx="17538">
                  <c:v>41049.25</c:v>
                </c:pt>
                <c:pt idx="17539">
                  <c:v>41049.263888888876</c:v>
                </c:pt>
                <c:pt idx="17540">
                  <c:v>41049.277777777774</c:v>
                </c:pt>
                <c:pt idx="17541">
                  <c:v>41049.291666666621</c:v>
                </c:pt>
                <c:pt idx="17542">
                  <c:v>41049.305555555562</c:v>
                </c:pt>
                <c:pt idx="17543">
                  <c:v>41049.319444444467</c:v>
                </c:pt>
                <c:pt idx="17544">
                  <c:v>41049.333333333336</c:v>
                </c:pt>
                <c:pt idx="17545">
                  <c:v>41049.347222222219</c:v>
                </c:pt>
                <c:pt idx="17546">
                  <c:v>41049.361111111088</c:v>
                </c:pt>
                <c:pt idx="17547">
                  <c:v>41049.375</c:v>
                </c:pt>
                <c:pt idx="17548">
                  <c:v>41049.38888888892</c:v>
                </c:pt>
                <c:pt idx="17549">
                  <c:v>41049.402777777781</c:v>
                </c:pt>
                <c:pt idx="17550">
                  <c:v>41049.416666666664</c:v>
                </c:pt>
                <c:pt idx="17551">
                  <c:v>41049.430555555562</c:v>
                </c:pt>
                <c:pt idx="17552">
                  <c:v>41049.444444444467</c:v>
                </c:pt>
                <c:pt idx="17553">
                  <c:v>41049.458333333343</c:v>
                </c:pt>
                <c:pt idx="17554">
                  <c:v>41049.472222222219</c:v>
                </c:pt>
                <c:pt idx="17555">
                  <c:v>41049.486111111109</c:v>
                </c:pt>
                <c:pt idx="17556">
                  <c:v>41049.5</c:v>
                </c:pt>
                <c:pt idx="17557">
                  <c:v>41049.513888888891</c:v>
                </c:pt>
                <c:pt idx="17558">
                  <c:v>41049.527777777774</c:v>
                </c:pt>
                <c:pt idx="17559">
                  <c:v>41049.541666666642</c:v>
                </c:pt>
                <c:pt idx="17560">
                  <c:v>41049.555555555562</c:v>
                </c:pt>
                <c:pt idx="17561">
                  <c:v>41049.569444444445</c:v>
                </c:pt>
                <c:pt idx="17562">
                  <c:v>41049.583333333336</c:v>
                </c:pt>
                <c:pt idx="17563">
                  <c:v>41049.597222222204</c:v>
                </c:pt>
                <c:pt idx="17564">
                  <c:v>41049.611111111088</c:v>
                </c:pt>
                <c:pt idx="17565">
                  <c:v>41049.624999999993</c:v>
                </c:pt>
                <c:pt idx="17566">
                  <c:v>41049.638888888891</c:v>
                </c:pt>
                <c:pt idx="17567">
                  <c:v>41049.652777777781</c:v>
                </c:pt>
                <c:pt idx="17568">
                  <c:v>41049.666666666642</c:v>
                </c:pt>
                <c:pt idx="17569">
                  <c:v>41049.680555555562</c:v>
                </c:pt>
                <c:pt idx="17570">
                  <c:v>41049.694444444445</c:v>
                </c:pt>
                <c:pt idx="17571">
                  <c:v>41049.708333333336</c:v>
                </c:pt>
                <c:pt idx="17572">
                  <c:v>41049.722222222204</c:v>
                </c:pt>
                <c:pt idx="17573">
                  <c:v>41049.736111111088</c:v>
                </c:pt>
                <c:pt idx="17574">
                  <c:v>41049.75</c:v>
                </c:pt>
                <c:pt idx="17575">
                  <c:v>41049.763888888876</c:v>
                </c:pt>
                <c:pt idx="17576">
                  <c:v>41049.777777777774</c:v>
                </c:pt>
                <c:pt idx="17577">
                  <c:v>41049.791666666621</c:v>
                </c:pt>
                <c:pt idx="17578">
                  <c:v>41049.805555555562</c:v>
                </c:pt>
                <c:pt idx="17579">
                  <c:v>41049.819444444467</c:v>
                </c:pt>
                <c:pt idx="17580">
                  <c:v>41049.833333333336</c:v>
                </c:pt>
                <c:pt idx="17581">
                  <c:v>41049.847222222219</c:v>
                </c:pt>
                <c:pt idx="17582">
                  <c:v>41049.861111111088</c:v>
                </c:pt>
                <c:pt idx="17583">
                  <c:v>41049.875</c:v>
                </c:pt>
                <c:pt idx="17584">
                  <c:v>41049.88888888892</c:v>
                </c:pt>
                <c:pt idx="17585">
                  <c:v>41049.902777777781</c:v>
                </c:pt>
                <c:pt idx="17586">
                  <c:v>41049.916666666664</c:v>
                </c:pt>
                <c:pt idx="17587">
                  <c:v>41049.930555555562</c:v>
                </c:pt>
                <c:pt idx="17588">
                  <c:v>41049.944444444467</c:v>
                </c:pt>
                <c:pt idx="17589">
                  <c:v>41049.958333333343</c:v>
                </c:pt>
                <c:pt idx="17590">
                  <c:v>41049.972222222219</c:v>
                </c:pt>
                <c:pt idx="17591">
                  <c:v>41049.986111111109</c:v>
                </c:pt>
                <c:pt idx="17592">
                  <c:v>41050</c:v>
                </c:pt>
                <c:pt idx="17593">
                  <c:v>41050.013888888891</c:v>
                </c:pt>
                <c:pt idx="17594">
                  <c:v>41050.027777777774</c:v>
                </c:pt>
                <c:pt idx="17595">
                  <c:v>41050.041666666642</c:v>
                </c:pt>
                <c:pt idx="17596">
                  <c:v>41050.055555555562</c:v>
                </c:pt>
                <c:pt idx="17597">
                  <c:v>41050.069444444445</c:v>
                </c:pt>
                <c:pt idx="17598">
                  <c:v>41050.083333333336</c:v>
                </c:pt>
                <c:pt idx="17599">
                  <c:v>41050.097222222204</c:v>
                </c:pt>
                <c:pt idx="17600">
                  <c:v>41050.111111111088</c:v>
                </c:pt>
                <c:pt idx="17601">
                  <c:v>41050.124999999993</c:v>
                </c:pt>
                <c:pt idx="17602">
                  <c:v>41050.138888888891</c:v>
                </c:pt>
                <c:pt idx="17603">
                  <c:v>41050.152777777781</c:v>
                </c:pt>
                <c:pt idx="17604">
                  <c:v>41050.166666666642</c:v>
                </c:pt>
                <c:pt idx="17605">
                  <c:v>41050.180555555562</c:v>
                </c:pt>
                <c:pt idx="17606">
                  <c:v>41050.194444444445</c:v>
                </c:pt>
                <c:pt idx="17607">
                  <c:v>41050.208333333336</c:v>
                </c:pt>
                <c:pt idx="17608">
                  <c:v>41050.222222222204</c:v>
                </c:pt>
                <c:pt idx="17609">
                  <c:v>41050.236111111088</c:v>
                </c:pt>
                <c:pt idx="17610">
                  <c:v>41050.25</c:v>
                </c:pt>
                <c:pt idx="17611">
                  <c:v>41050.263888888876</c:v>
                </c:pt>
                <c:pt idx="17612">
                  <c:v>41050.277777777774</c:v>
                </c:pt>
                <c:pt idx="17613">
                  <c:v>41050.291666666621</c:v>
                </c:pt>
                <c:pt idx="17614">
                  <c:v>41050.305555555562</c:v>
                </c:pt>
                <c:pt idx="17615">
                  <c:v>41050.319444444467</c:v>
                </c:pt>
                <c:pt idx="17616">
                  <c:v>41050.333333333336</c:v>
                </c:pt>
                <c:pt idx="17617">
                  <c:v>41050.347222222219</c:v>
                </c:pt>
                <c:pt idx="17618">
                  <c:v>41050.361111111088</c:v>
                </c:pt>
                <c:pt idx="17619">
                  <c:v>41050.375</c:v>
                </c:pt>
                <c:pt idx="17620">
                  <c:v>41050.38888888892</c:v>
                </c:pt>
                <c:pt idx="17621">
                  <c:v>41050.402777777781</c:v>
                </c:pt>
                <c:pt idx="17622">
                  <c:v>41050.416666666664</c:v>
                </c:pt>
                <c:pt idx="17623">
                  <c:v>41050.430555555562</c:v>
                </c:pt>
                <c:pt idx="17624">
                  <c:v>41050.444444444467</c:v>
                </c:pt>
                <c:pt idx="17625">
                  <c:v>41050.458333333343</c:v>
                </c:pt>
                <c:pt idx="17626">
                  <c:v>41050.472222222219</c:v>
                </c:pt>
                <c:pt idx="17627">
                  <c:v>41050.486111111109</c:v>
                </c:pt>
                <c:pt idx="17628">
                  <c:v>41050.5</c:v>
                </c:pt>
                <c:pt idx="17629">
                  <c:v>41050.513888888891</c:v>
                </c:pt>
                <c:pt idx="17630">
                  <c:v>41050.527777777774</c:v>
                </c:pt>
                <c:pt idx="17631">
                  <c:v>41050.541666666642</c:v>
                </c:pt>
                <c:pt idx="17632">
                  <c:v>41050.555555555562</c:v>
                </c:pt>
                <c:pt idx="17633">
                  <c:v>41050.569444444445</c:v>
                </c:pt>
                <c:pt idx="17634">
                  <c:v>41050.583333333336</c:v>
                </c:pt>
                <c:pt idx="17635">
                  <c:v>41050.597222222204</c:v>
                </c:pt>
                <c:pt idx="17636">
                  <c:v>41050.611111111088</c:v>
                </c:pt>
                <c:pt idx="17637">
                  <c:v>41050.624999999993</c:v>
                </c:pt>
                <c:pt idx="17638">
                  <c:v>41050.638888888891</c:v>
                </c:pt>
                <c:pt idx="17639">
                  <c:v>41050.652777777781</c:v>
                </c:pt>
                <c:pt idx="17640">
                  <c:v>41050.666666666642</c:v>
                </c:pt>
                <c:pt idx="17641">
                  <c:v>41050.680555555562</c:v>
                </c:pt>
                <c:pt idx="17642">
                  <c:v>41050.694444444445</c:v>
                </c:pt>
                <c:pt idx="17643">
                  <c:v>41050.708333333336</c:v>
                </c:pt>
                <c:pt idx="17644">
                  <c:v>41050.722222222204</c:v>
                </c:pt>
                <c:pt idx="17645">
                  <c:v>41050.736111111088</c:v>
                </c:pt>
                <c:pt idx="17646">
                  <c:v>41050.75</c:v>
                </c:pt>
                <c:pt idx="17647">
                  <c:v>41050.763888888876</c:v>
                </c:pt>
                <c:pt idx="17648">
                  <c:v>41050.777777777774</c:v>
                </c:pt>
                <c:pt idx="17649">
                  <c:v>41050.791666666621</c:v>
                </c:pt>
                <c:pt idx="17650">
                  <c:v>41050.805555555562</c:v>
                </c:pt>
                <c:pt idx="17651">
                  <c:v>41050.819444444467</c:v>
                </c:pt>
                <c:pt idx="17652">
                  <c:v>41050.833333333336</c:v>
                </c:pt>
                <c:pt idx="17653">
                  <c:v>41050.847222222219</c:v>
                </c:pt>
                <c:pt idx="17654">
                  <c:v>41050.861111111088</c:v>
                </c:pt>
                <c:pt idx="17655">
                  <c:v>41050.875</c:v>
                </c:pt>
                <c:pt idx="17656">
                  <c:v>41050.88888888892</c:v>
                </c:pt>
                <c:pt idx="17657">
                  <c:v>41050.902777777781</c:v>
                </c:pt>
                <c:pt idx="17658">
                  <c:v>41050.916666666664</c:v>
                </c:pt>
                <c:pt idx="17659">
                  <c:v>41050.930555555562</c:v>
                </c:pt>
                <c:pt idx="17660">
                  <c:v>41050.944444444467</c:v>
                </c:pt>
                <c:pt idx="17661">
                  <c:v>41050.958333333343</c:v>
                </c:pt>
                <c:pt idx="17662">
                  <c:v>41050.972222222219</c:v>
                </c:pt>
                <c:pt idx="17663">
                  <c:v>41050.986111111109</c:v>
                </c:pt>
                <c:pt idx="17664">
                  <c:v>41051</c:v>
                </c:pt>
                <c:pt idx="17665">
                  <c:v>41051.013888888891</c:v>
                </c:pt>
                <c:pt idx="17666">
                  <c:v>41051.027777777774</c:v>
                </c:pt>
                <c:pt idx="17667">
                  <c:v>41051.041666666642</c:v>
                </c:pt>
                <c:pt idx="17668">
                  <c:v>41051.055555555562</c:v>
                </c:pt>
                <c:pt idx="17669">
                  <c:v>41051.069444444445</c:v>
                </c:pt>
                <c:pt idx="17670">
                  <c:v>41051.083333333336</c:v>
                </c:pt>
                <c:pt idx="17671">
                  <c:v>41051.097222222204</c:v>
                </c:pt>
                <c:pt idx="17672">
                  <c:v>41051.111111111088</c:v>
                </c:pt>
                <c:pt idx="17673">
                  <c:v>41051.124999999993</c:v>
                </c:pt>
                <c:pt idx="17674">
                  <c:v>41051.138888888891</c:v>
                </c:pt>
                <c:pt idx="17675">
                  <c:v>41051.152777777781</c:v>
                </c:pt>
                <c:pt idx="17676">
                  <c:v>41051.166666666642</c:v>
                </c:pt>
                <c:pt idx="17677">
                  <c:v>41051.180555555562</c:v>
                </c:pt>
                <c:pt idx="17678">
                  <c:v>41051.194444444445</c:v>
                </c:pt>
                <c:pt idx="17679">
                  <c:v>41051.208333333336</c:v>
                </c:pt>
                <c:pt idx="17680">
                  <c:v>41051.222222222204</c:v>
                </c:pt>
                <c:pt idx="17681">
                  <c:v>41051.236111111088</c:v>
                </c:pt>
                <c:pt idx="17682">
                  <c:v>41051.25</c:v>
                </c:pt>
                <c:pt idx="17683">
                  <c:v>41051.263888888876</c:v>
                </c:pt>
                <c:pt idx="17684">
                  <c:v>41051.277777777774</c:v>
                </c:pt>
                <c:pt idx="17685">
                  <c:v>41051.291666666621</c:v>
                </c:pt>
                <c:pt idx="17686">
                  <c:v>41051.305555555562</c:v>
                </c:pt>
                <c:pt idx="17687">
                  <c:v>41051.319444444467</c:v>
                </c:pt>
                <c:pt idx="17688">
                  <c:v>41051.333333333336</c:v>
                </c:pt>
                <c:pt idx="17689">
                  <c:v>41051.347222222219</c:v>
                </c:pt>
                <c:pt idx="17690">
                  <c:v>41051.361111111088</c:v>
                </c:pt>
                <c:pt idx="17691">
                  <c:v>41051.375</c:v>
                </c:pt>
                <c:pt idx="17692">
                  <c:v>41051.38888888892</c:v>
                </c:pt>
                <c:pt idx="17693">
                  <c:v>41051.402777777781</c:v>
                </c:pt>
                <c:pt idx="17694">
                  <c:v>41051.416666666664</c:v>
                </c:pt>
                <c:pt idx="17695">
                  <c:v>41051.430555555562</c:v>
                </c:pt>
                <c:pt idx="17696">
                  <c:v>41051.444444444467</c:v>
                </c:pt>
                <c:pt idx="17697">
                  <c:v>41051.458333333343</c:v>
                </c:pt>
                <c:pt idx="17698">
                  <c:v>41051.472222222219</c:v>
                </c:pt>
                <c:pt idx="17699">
                  <c:v>41051.486111111109</c:v>
                </c:pt>
                <c:pt idx="17700">
                  <c:v>41051.5</c:v>
                </c:pt>
                <c:pt idx="17701">
                  <c:v>41051.513888888891</c:v>
                </c:pt>
                <c:pt idx="17702">
                  <c:v>41051.527777777774</c:v>
                </c:pt>
                <c:pt idx="17703">
                  <c:v>41051.541666666642</c:v>
                </c:pt>
                <c:pt idx="17704">
                  <c:v>41051.555555555562</c:v>
                </c:pt>
                <c:pt idx="17705">
                  <c:v>41051.569444444445</c:v>
                </c:pt>
                <c:pt idx="17706">
                  <c:v>41051.583333333336</c:v>
                </c:pt>
                <c:pt idx="17707">
                  <c:v>41051.597222222204</c:v>
                </c:pt>
                <c:pt idx="17708">
                  <c:v>41051.611111111088</c:v>
                </c:pt>
                <c:pt idx="17709">
                  <c:v>41051.624999999993</c:v>
                </c:pt>
                <c:pt idx="17710">
                  <c:v>41051.638888888891</c:v>
                </c:pt>
                <c:pt idx="17711">
                  <c:v>41051.652777777781</c:v>
                </c:pt>
                <c:pt idx="17712">
                  <c:v>41051.666666666642</c:v>
                </c:pt>
                <c:pt idx="17713">
                  <c:v>41051.680555555562</c:v>
                </c:pt>
                <c:pt idx="17714">
                  <c:v>41051.694444444445</c:v>
                </c:pt>
                <c:pt idx="17715">
                  <c:v>41051.708333333336</c:v>
                </c:pt>
                <c:pt idx="17716">
                  <c:v>41051.722222222204</c:v>
                </c:pt>
                <c:pt idx="17717">
                  <c:v>41051.736111111088</c:v>
                </c:pt>
                <c:pt idx="17718">
                  <c:v>41051.75</c:v>
                </c:pt>
                <c:pt idx="17719">
                  <c:v>41051.763888888876</c:v>
                </c:pt>
                <c:pt idx="17720">
                  <c:v>41051.777777777774</c:v>
                </c:pt>
                <c:pt idx="17721">
                  <c:v>41051.791666666621</c:v>
                </c:pt>
                <c:pt idx="17722">
                  <c:v>41051.805555555562</c:v>
                </c:pt>
                <c:pt idx="17723">
                  <c:v>41051.819444444467</c:v>
                </c:pt>
                <c:pt idx="17724">
                  <c:v>41051.833333333336</c:v>
                </c:pt>
                <c:pt idx="17725">
                  <c:v>41051.847222222219</c:v>
                </c:pt>
                <c:pt idx="17726">
                  <c:v>41051.861111111088</c:v>
                </c:pt>
                <c:pt idx="17727">
                  <c:v>41051.875</c:v>
                </c:pt>
                <c:pt idx="17728">
                  <c:v>41051.88888888892</c:v>
                </c:pt>
                <c:pt idx="17729">
                  <c:v>41051.902777777781</c:v>
                </c:pt>
                <c:pt idx="17730">
                  <c:v>41051.916666666664</c:v>
                </c:pt>
                <c:pt idx="17731">
                  <c:v>41051.930555555562</c:v>
                </c:pt>
                <c:pt idx="17732">
                  <c:v>41051.944444444467</c:v>
                </c:pt>
                <c:pt idx="17733">
                  <c:v>41051.958333333343</c:v>
                </c:pt>
                <c:pt idx="17734">
                  <c:v>41051.972222222219</c:v>
                </c:pt>
                <c:pt idx="17735">
                  <c:v>41051.986111111109</c:v>
                </c:pt>
                <c:pt idx="17736">
                  <c:v>41052</c:v>
                </c:pt>
                <c:pt idx="17737">
                  <c:v>41052.013888888891</c:v>
                </c:pt>
                <c:pt idx="17738">
                  <c:v>41052.027777777774</c:v>
                </c:pt>
                <c:pt idx="17739">
                  <c:v>41052.041666666642</c:v>
                </c:pt>
                <c:pt idx="17740">
                  <c:v>41052.055555555562</c:v>
                </c:pt>
                <c:pt idx="17741">
                  <c:v>41052.069444444445</c:v>
                </c:pt>
                <c:pt idx="17742">
                  <c:v>41052.083333333336</c:v>
                </c:pt>
                <c:pt idx="17743">
                  <c:v>41052.097222222204</c:v>
                </c:pt>
                <c:pt idx="17744">
                  <c:v>41052.111111111088</c:v>
                </c:pt>
                <c:pt idx="17745">
                  <c:v>41052.124999999993</c:v>
                </c:pt>
                <c:pt idx="17746">
                  <c:v>41052.138888888891</c:v>
                </c:pt>
                <c:pt idx="17747">
                  <c:v>41052.152777777781</c:v>
                </c:pt>
                <c:pt idx="17748">
                  <c:v>41052.166666666642</c:v>
                </c:pt>
                <c:pt idx="17749">
                  <c:v>41052.180555555562</c:v>
                </c:pt>
                <c:pt idx="17750">
                  <c:v>41052.194444444445</c:v>
                </c:pt>
                <c:pt idx="17751">
                  <c:v>41052.208333333336</c:v>
                </c:pt>
                <c:pt idx="17752">
                  <c:v>41052.222222222204</c:v>
                </c:pt>
                <c:pt idx="17753">
                  <c:v>41052.236111111088</c:v>
                </c:pt>
                <c:pt idx="17754">
                  <c:v>41052.25</c:v>
                </c:pt>
                <c:pt idx="17755">
                  <c:v>41052.263888888876</c:v>
                </c:pt>
                <c:pt idx="17756">
                  <c:v>41052.277777777774</c:v>
                </c:pt>
                <c:pt idx="17757">
                  <c:v>41052.291666666621</c:v>
                </c:pt>
                <c:pt idx="17758">
                  <c:v>41052.305555555562</c:v>
                </c:pt>
                <c:pt idx="17759">
                  <c:v>41052.319444444467</c:v>
                </c:pt>
                <c:pt idx="17760">
                  <c:v>41052.333333333336</c:v>
                </c:pt>
                <c:pt idx="17761">
                  <c:v>41052.347222222219</c:v>
                </c:pt>
                <c:pt idx="17762">
                  <c:v>41052.361111111088</c:v>
                </c:pt>
                <c:pt idx="17763">
                  <c:v>41052.375</c:v>
                </c:pt>
                <c:pt idx="17764">
                  <c:v>41052.38888888892</c:v>
                </c:pt>
                <c:pt idx="17765">
                  <c:v>41052.402777777781</c:v>
                </c:pt>
                <c:pt idx="17766">
                  <c:v>41052.416666666664</c:v>
                </c:pt>
                <c:pt idx="17767">
                  <c:v>41052.430555555562</c:v>
                </c:pt>
                <c:pt idx="17768">
                  <c:v>41052.444444444467</c:v>
                </c:pt>
                <c:pt idx="17769">
                  <c:v>41052.458333333343</c:v>
                </c:pt>
                <c:pt idx="17770">
                  <c:v>41052.472222222219</c:v>
                </c:pt>
                <c:pt idx="17771">
                  <c:v>41052.486111111109</c:v>
                </c:pt>
                <c:pt idx="17772">
                  <c:v>41052.5</c:v>
                </c:pt>
                <c:pt idx="17773">
                  <c:v>41052.513888888891</c:v>
                </c:pt>
                <c:pt idx="17774">
                  <c:v>41052.527777777774</c:v>
                </c:pt>
                <c:pt idx="17775">
                  <c:v>41052.541666666642</c:v>
                </c:pt>
                <c:pt idx="17776">
                  <c:v>41052.555555555562</c:v>
                </c:pt>
                <c:pt idx="17777">
                  <c:v>41052.569444444445</c:v>
                </c:pt>
                <c:pt idx="17778">
                  <c:v>41052.583333333336</c:v>
                </c:pt>
                <c:pt idx="17779">
                  <c:v>41052.597222222204</c:v>
                </c:pt>
                <c:pt idx="17780">
                  <c:v>41052.611111111088</c:v>
                </c:pt>
                <c:pt idx="17781">
                  <c:v>41052.624999999993</c:v>
                </c:pt>
                <c:pt idx="17782">
                  <c:v>41052.638888888891</c:v>
                </c:pt>
                <c:pt idx="17783">
                  <c:v>41052.652777777781</c:v>
                </c:pt>
                <c:pt idx="17784">
                  <c:v>41052.666666666642</c:v>
                </c:pt>
                <c:pt idx="17785">
                  <c:v>41052.680555555562</c:v>
                </c:pt>
                <c:pt idx="17786">
                  <c:v>41052.694444444445</c:v>
                </c:pt>
                <c:pt idx="17787">
                  <c:v>41052.708333333336</c:v>
                </c:pt>
                <c:pt idx="17788">
                  <c:v>41052.722222222204</c:v>
                </c:pt>
                <c:pt idx="17789">
                  <c:v>41052.736111111088</c:v>
                </c:pt>
                <c:pt idx="17790">
                  <c:v>41052.75</c:v>
                </c:pt>
                <c:pt idx="17791">
                  <c:v>41052.763888888876</c:v>
                </c:pt>
                <c:pt idx="17792">
                  <c:v>41052.777777777774</c:v>
                </c:pt>
                <c:pt idx="17793">
                  <c:v>41052.791666666621</c:v>
                </c:pt>
                <c:pt idx="17794">
                  <c:v>41052.805555555562</c:v>
                </c:pt>
                <c:pt idx="17795">
                  <c:v>41052.819444444467</c:v>
                </c:pt>
                <c:pt idx="17796">
                  <c:v>41052.833333333336</c:v>
                </c:pt>
                <c:pt idx="17797">
                  <c:v>41052.847222222219</c:v>
                </c:pt>
                <c:pt idx="17798">
                  <c:v>41052.861111111088</c:v>
                </c:pt>
                <c:pt idx="17799">
                  <c:v>41052.875</c:v>
                </c:pt>
                <c:pt idx="17800">
                  <c:v>41052.88888888892</c:v>
                </c:pt>
                <c:pt idx="17801">
                  <c:v>41052.902777777781</c:v>
                </c:pt>
                <c:pt idx="17802">
                  <c:v>41052.916666666664</c:v>
                </c:pt>
                <c:pt idx="17803">
                  <c:v>41052.930555555562</c:v>
                </c:pt>
                <c:pt idx="17804">
                  <c:v>41052.944444444467</c:v>
                </c:pt>
                <c:pt idx="17805">
                  <c:v>41052.958333333343</c:v>
                </c:pt>
                <c:pt idx="17806">
                  <c:v>41052.972222222219</c:v>
                </c:pt>
                <c:pt idx="17807">
                  <c:v>41052.986111111109</c:v>
                </c:pt>
                <c:pt idx="17808">
                  <c:v>41053</c:v>
                </c:pt>
                <c:pt idx="17809">
                  <c:v>41053.013888888891</c:v>
                </c:pt>
                <c:pt idx="17810">
                  <c:v>41053.027777777774</c:v>
                </c:pt>
                <c:pt idx="17811">
                  <c:v>41053.041666666642</c:v>
                </c:pt>
                <c:pt idx="17812">
                  <c:v>41053.055555555562</c:v>
                </c:pt>
                <c:pt idx="17813">
                  <c:v>41053.069444444445</c:v>
                </c:pt>
                <c:pt idx="17814">
                  <c:v>41053.083333333336</c:v>
                </c:pt>
                <c:pt idx="17815">
                  <c:v>41053.097222222204</c:v>
                </c:pt>
                <c:pt idx="17816">
                  <c:v>41053.111111111088</c:v>
                </c:pt>
                <c:pt idx="17817">
                  <c:v>41053.124999999993</c:v>
                </c:pt>
                <c:pt idx="17818">
                  <c:v>41053.138888888891</c:v>
                </c:pt>
                <c:pt idx="17819">
                  <c:v>41053.152777777781</c:v>
                </c:pt>
                <c:pt idx="17820">
                  <c:v>41053.166666666642</c:v>
                </c:pt>
                <c:pt idx="17821">
                  <c:v>41053.180555555562</c:v>
                </c:pt>
                <c:pt idx="17822">
                  <c:v>41053.194444444445</c:v>
                </c:pt>
                <c:pt idx="17823">
                  <c:v>41053.208333333336</c:v>
                </c:pt>
                <c:pt idx="17824">
                  <c:v>41053.222222222204</c:v>
                </c:pt>
                <c:pt idx="17825">
                  <c:v>41053.236111111088</c:v>
                </c:pt>
                <c:pt idx="17826">
                  <c:v>41053.25</c:v>
                </c:pt>
                <c:pt idx="17827">
                  <c:v>41053.263888888876</c:v>
                </c:pt>
                <c:pt idx="17828">
                  <c:v>41053.277777777774</c:v>
                </c:pt>
                <c:pt idx="17829">
                  <c:v>41053.291666666621</c:v>
                </c:pt>
                <c:pt idx="17830">
                  <c:v>41053.305555555562</c:v>
                </c:pt>
                <c:pt idx="17831">
                  <c:v>41053.319444444467</c:v>
                </c:pt>
                <c:pt idx="17832">
                  <c:v>41053.333333333336</c:v>
                </c:pt>
                <c:pt idx="17833">
                  <c:v>41053.347222222219</c:v>
                </c:pt>
                <c:pt idx="17834">
                  <c:v>41053.361111111088</c:v>
                </c:pt>
                <c:pt idx="17835">
                  <c:v>41053.375</c:v>
                </c:pt>
                <c:pt idx="17836">
                  <c:v>41053.38888888892</c:v>
                </c:pt>
                <c:pt idx="17837">
                  <c:v>41053.402777777781</c:v>
                </c:pt>
                <c:pt idx="17838">
                  <c:v>41053.416666666664</c:v>
                </c:pt>
                <c:pt idx="17839">
                  <c:v>41053.430555555562</c:v>
                </c:pt>
                <c:pt idx="17840">
                  <c:v>41053.444444444467</c:v>
                </c:pt>
                <c:pt idx="17841">
                  <c:v>41053.458333333343</c:v>
                </c:pt>
                <c:pt idx="17842">
                  <c:v>41053.472222222219</c:v>
                </c:pt>
                <c:pt idx="17843">
                  <c:v>41053.486111111109</c:v>
                </c:pt>
                <c:pt idx="17844">
                  <c:v>41053.5</c:v>
                </c:pt>
                <c:pt idx="17845">
                  <c:v>41053.513888888891</c:v>
                </c:pt>
                <c:pt idx="17846">
                  <c:v>41053.527777777774</c:v>
                </c:pt>
                <c:pt idx="17847">
                  <c:v>41053.541666666642</c:v>
                </c:pt>
                <c:pt idx="17848">
                  <c:v>41053.555555555562</c:v>
                </c:pt>
                <c:pt idx="17849">
                  <c:v>41053.569444444445</c:v>
                </c:pt>
                <c:pt idx="17850">
                  <c:v>41053.583333333336</c:v>
                </c:pt>
                <c:pt idx="17851">
                  <c:v>41053.597222222204</c:v>
                </c:pt>
                <c:pt idx="17852">
                  <c:v>41053.611111111088</c:v>
                </c:pt>
                <c:pt idx="17853">
                  <c:v>41053.624999999993</c:v>
                </c:pt>
                <c:pt idx="17854">
                  <c:v>41053.638888888891</c:v>
                </c:pt>
                <c:pt idx="17855">
                  <c:v>41053.652777777781</c:v>
                </c:pt>
                <c:pt idx="17856">
                  <c:v>41053.666666666642</c:v>
                </c:pt>
                <c:pt idx="17857">
                  <c:v>41053.680555555562</c:v>
                </c:pt>
                <c:pt idx="17858">
                  <c:v>41053.694444444445</c:v>
                </c:pt>
                <c:pt idx="17859">
                  <c:v>41053.708333333336</c:v>
                </c:pt>
                <c:pt idx="17860">
                  <c:v>41053.722222222204</c:v>
                </c:pt>
                <c:pt idx="17861">
                  <c:v>41053.736111111088</c:v>
                </c:pt>
                <c:pt idx="17862">
                  <c:v>41053.75</c:v>
                </c:pt>
                <c:pt idx="17863">
                  <c:v>41053.763888888876</c:v>
                </c:pt>
                <c:pt idx="17864">
                  <c:v>41053.777777777774</c:v>
                </c:pt>
                <c:pt idx="17865">
                  <c:v>41053.791666666621</c:v>
                </c:pt>
                <c:pt idx="17866">
                  <c:v>41053.805555555562</c:v>
                </c:pt>
                <c:pt idx="17867">
                  <c:v>41053.819444444467</c:v>
                </c:pt>
                <c:pt idx="17868">
                  <c:v>41053.833333333336</c:v>
                </c:pt>
                <c:pt idx="17869">
                  <c:v>41053.847222222219</c:v>
                </c:pt>
                <c:pt idx="17870">
                  <c:v>41053.861111111088</c:v>
                </c:pt>
                <c:pt idx="17871">
                  <c:v>41053.875</c:v>
                </c:pt>
                <c:pt idx="17872">
                  <c:v>41053.88888888892</c:v>
                </c:pt>
                <c:pt idx="17873">
                  <c:v>41053.902777777781</c:v>
                </c:pt>
                <c:pt idx="17874">
                  <c:v>41053.916666666664</c:v>
                </c:pt>
                <c:pt idx="17875">
                  <c:v>41053.930555555562</c:v>
                </c:pt>
                <c:pt idx="17876">
                  <c:v>41053.944444444467</c:v>
                </c:pt>
                <c:pt idx="17877">
                  <c:v>41053.958333333343</c:v>
                </c:pt>
                <c:pt idx="17878">
                  <c:v>41053.972222222219</c:v>
                </c:pt>
                <c:pt idx="17879">
                  <c:v>41053.986111111109</c:v>
                </c:pt>
                <c:pt idx="17880">
                  <c:v>41054</c:v>
                </c:pt>
                <c:pt idx="17881">
                  <c:v>41054.013888888891</c:v>
                </c:pt>
                <c:pt idx="17882">
                  <c:v>41054.027777777774</c:v>
                </c:pt>
                <c:pt idx="17883">
                  <c:v>41054.041666666642</c:v>
                </c:pt>
                <c:pt idx="17884">
                  <c:v>41054.055555555562</c:v>
                </c:pt>
                <c:pt idx="17885">
                  <c:v>41054.069444444445</c:v>
                </c:pt>
                <c:pt idx="17886">
                  <c:v>41054.083333333336</c:v>
                </c:pt>
                <c:pt idx="17887">
                  <c:v>41054.097222222204</c:v>
                </c:pt>
                <c:pt idx="17888">
                  <c:v>41054.111111111088</c:v>
                </c:pt>
                <c:pt idx="17889">
                  <c:v>41054.124999999993</c:v>
                </c:pt>
                <c:pt idx="17890">
                  <c:v>41054.138888888891</c:v>
                </c:pt>
                <c:pt idx="17891">
                  <c:v>41054.152777777781</c:v>
                </c:pt>
                <c:pt idx="17892">
                  <c:v>41054.166666666642</c:v>
                </c:pt>
                <c:pt idx="17893">
                  <c:v>41054.180555555562</c:v>
                </c:pt>
                <c:pt idx="17894">
                  <c:v>41054.194444444445</c:v>
                </c:pt>
                <c:pt idx="17895">
                  <c:v>41054.208333333336</c:v>
                </c:pt>
                <c:pt idx="17896">
                  <c:v>41054.222222222204</c:v>
                </c:pt>
                <c:pt idx="17897">
                  <c:v>41054.236111111088</c:v>
                </c:pt>
                <c:pt idx="17898">
                  <c:v>41054.25</c:v>
                </c:pt>
                <c:pt idx="17899">
                  <c:v>41054.263888888876</c:v>
                </c:pt>
                <c:pt idx="17900">
                  <c:v>41054.277777777774</c:v>
                </c:pt>
                <c:pt idx="17901">
                  <c:v>41054.291666666621</c:v>
                </c:pt>
                <c:pt idx="17902">
                  <c:v>41054.305555555562</c:v>
                </c:pt>
                <c:pt idx="17903">
                  <c:v>41054.319444444467</c:v>
                </c:pt>
                <c:pt idx="17904">
                  <c:v>41054.333333333336</c:v>
                </c:pt>
                <c:pt idx="17905">
                  <c:v>41054.347222222219</c:v>
                </c:pt>
                <c:pt idx="17906">
                  <c:v>41054.361111111088</c:v>
                </c:pt>
                <c:pt idx="17907">
                  <c:v>41054.375</c:v>
                </c:pt>
                <c:pt idx="17908">
                  <c:v>41054.38888888892</c:v>
                </c:pt>
                <c:pt idx="17909">
                  <c:v>41054.402777777781</c:v>
                </c:pt>
                <c:pt idx="17910">
                  <c:v>41054.416666666664</c:v>
                </c:pt>
                <c:pt idx="17911">
                  <c:v>41054.430555555562</c:v>
                </c:pt>
                <c:pt idx="17912">
                  <c:v>41054.444444444467</c:v>
                </c:pt>
                <c:pt idx="17913">
                  <c:v>41054.458333333343</c:v>
                </c:pt>
                <c:pt idx="17914">
                  <c:v>41054.472222222219</c:v>
                </c:pt>
                <c:pt idx="17915">
                  <c:v>41054.486111111109</c:v>
                </c:pt>
                <c:pt idx="17916">
                  <c:v>41054.5</c:v>
                </c:pt>
                <c:pt idx="17917">
                  <c:v>41054.513888888891</c:v>
                </c:pt>
                <c:pt idx="17918">
                  <c:v>41054.527777777774</c:v>
                </c:pt>
                <c:pt idx="17919">
                  <c:v>41054.541666666642</c:v>
                </c:pt>
                <c:pt idx="17920">
                  <c:v>41054.555555555562</c:v>
                </c:pt>
                <c:pt idx="17921">
                  <c:v>41054.569444444445</c:v>
                </c:pt>
                <c:pt idx="17922">
                  <c:v>41054.583333333336</c:v>
                </c:pt>
                <c:pt idx="17923">
                  <c:v>41054.597222222204</c:v>
                </c:pt>
                <c:pt idx="17924">
                  <c:v>41054.611111111088</c:v>
                </c:pt>
                <c:pt idx="17925">
                  <c:v>41054.624999999993</c:v>
                </c:pt>
                <c:pt idx="17926">
                  <c:v>41054.638888888891</c:v>
                </c:pt>
                <c:pt idx="17927">
                  <c:v>41054.652777777781</c:v>
                </c:pt>
                <c:pt idx="17928">
                  <c:v>41054.666666666642</c:v>
                </c:pt>
                <c:pt idx="17929">
                  <c:v>41054.680555555562</c:v>
                </c:pt>
                <c:pt idx="17930">
                  <c:v>41054.694444444445</c:v>
                </c:pt>
                <c:pt idx="17931">
                  <c:v>41054.708333333336</c:v>
                </c:pt>
                <c:pt idx="17932">
                  <c:v>41054.722222222204</c:v>
                </c:pt>
                <c:pt idx="17933">
                  <c:v>41054.736111111088</c:v>
                </c:pt>
                <c:pt idx="17934">
                  <c:v>41054.75</c:v>
                </c:pt>
                <c:pt idx="17935">
                  <c:v>41054.763888888876</c:v>
                </c:pt>
                <c:pt idx="17936">
                  <c:v>41054.777777777774</c:v>
                </c:pt>
                <c:pt idx="17937">
                  <c:v>41054.791666666621</c:v>
                </c:pt>
                <c:pt idx="17938">
                  <c:v>41054.805555555562</c:v>
                </c:pt>
                <c:pt idx="17939">
                  <c:v>41054.819444444467</c:v>
                </c:pt>
                <c:pt idx="17940">
                  <c:v>41054.833333333336</c:v>
                </c:pt>
                <c:pt idx="17941">
                  <c:v>41054.847222222219</c:v>
                </c:pt>
                <c:pt idx="17942">
                  <c:v>41054.861111111088</c:v>
                </c:pt>
                <c:pt idx="17943">
                  <c:v>41054.875</c:v>
                </c:pt>
                <c:pt idx="17944">
                  <c:v>41054.88888888892</c:v>
                </c:pt>
                <c:pt idx="17945">
                  <c:v>41054.902777777781</c:v>
                </c:pt>
                <c:pt idx="17946">
                  <c:v>41054.916666666664</c:v>
                </c:pt>
                <c:pt idx="17947">
                  <c:v>41054.930555555562</c:v>
                </c:pt>
                <c:pt idx="17948">
                  <c:v>41054.944444444467</c:v>
                </c:pt>
                <c:pt idx="17949">
                  <c:v>41054.958333333343</c:v>
                </c:pt>
                <c:pt idx="17950">
                  <c:v>41054.972222222219</c:v>
                </c:pt>
                <c:pt idx="17951">
                  <c:v>41054.986111111109</c:v>
                </c:pt>
                <c:pt idx="17952">
                  <c:v>41055</c:v>
                </c:pt>
                <c:pt idx="17953">
                  <c:v>41055.013888888891</c:v>
                </c:pt>
                <c:pt idx="17954">
                  <c:v>41055.027777777774</c:v>
                </c:pt>
                <c:pt idx="17955">
                  <c:v>41055.041666666642</c:v>
                </c:pt>
                <c:pt idx="17956">
                  <c:v>41055.055555555562</c:v>
                </c:pt>
                <c:pt idx="17957">
                  <c:v>41055.069444444445</c:v>
                </c:pt>
                <c:pt idx="17958">
                  <c:v>41055.083333333336</c:v>
                </c:pt>
                <c:pt idx="17959">
                  <c:v>41055.097222222204</c:v>
                </c:pt>
                <c:pt idx="17960">
                  <c:v>41055.111111111088</c:v>
                </c:pt>
                <c:pt idx="17961">
                  <c:v>41055.124999999993</c:v>
                </c:pt>
                <c:pt idx="17962">
                  <c:v>41055.138888888891</c:v>
                </c:pt>
                <c:pt idx="17963">
                  <c:v>41055.152777777781</c:v>
                </c:pt>
                <c:pt idx="17964">
                  <c:v>41055.166666666642</c:v>
                </c:pt>
                <c:pt idx="17965">
                  <c:v>41055.180555555562</c:v>
                </c:pt>
                <c:pt idx="17966">
                  <c:v>41055.194444444445</c:v>
                </c:pt>
                <c:pt idx="17967">
                  <c:v>41055.208333333336</c:v>
                </c:pt>
                <c:pt idx="17968">
                  <c:v>41055.222222222204</c:v>
                </c:pt>
                <c:pt idx="17969">
                  <c:v>41055.236111111088</c:v>
                </c:pt>
                <c:pt idx="17970">
                  <c:v>41055.25</c:v>
                </c:pt>
                <c:pt idx="17971">
                  <c:v>41055.263888888876</c:v>
                </c:pt>
                <c:pt idx="17972">
                  <c:v>41055.277777777774</c:v>
                </c:pt>
                <c:pt idx="17973">
                  <c:v>41055.291666666621</c:v>
                </c:pt>
                <c:pt idx="17974">
                  <c:v>41055.305555555562</c:v>
                </c:pt>
                <c:pt idx="17975">
                  <c:v>41055.319444444467</c:v>
                </c:pt>
                <c:pt idx="17976">
                  <c:v>41055.333333333336</c:v>
                </c:pt>
                <c:pt idx="17977">
                  <c:v>41055.347222222219</c:v>
                </c:pt>
                <c:pt idx="17978">
                  <c:v>41055.361111111088</c:v>
                </c:pt>
                <c:pt idx="17979">
                  <c:v>41055.375</c:v>
                </c:pt>
                <c:pt idx="17980">
                  <c:v>41055.38888888892</c:v>
                </c:pt>
                <c:pt idx="17981">
                  <c:v>41055.402777777781</c:v>
                </c:pt>
                <c:pt idx="17982">
                  <c:v>41055.416666666664</c:v>
                </c:pt>
                <c:pt idx="17983">
                  <c:v>41055.430555555562</c:v>
                </c:pt>
                <c:pt idx="17984">
                  <c:v>41055.444444444467</c:v>
                </c:pt>
                <c:pt idx="17985">
                  <c:v>41055.458333333343</c:v>
                </c:pt>
                <c:pt idx="17986">
                  <c:v>41055.472222222219</c:v>
                </c:pt>
                <c:pt idx="17987">
                  <c:v>41055.486111111109</c:v>
                </c:pt>
                <c:pt idx="17988">
                  <c:v>41055.5</c:v>
                </c:pt>
                <c:pt idx="17989">
                  <c:v>41055.513888888891</c:v>
                </c:pt>
                <c:pt idx="17990">
                  <c:v>41055.527777777774</c:v>
                </c:pt>
                <c:pt idx="17991">
                  <c:v>41055.541666666642</c:v>
                </c:pt>
                <c:pt idx="17992">
                  <c:v>41055.555555555562</c:v>
                </c:pt>
                <c:pt idx="17993">
                  <c:v>41055.569444444445</c:v>
                </c:pt>
                <c:pt idx="17994">
                  <c:v>41055.583333333336</c:v>
                </c:pt>
                <c:pt idx="17995">
                  <c:v>41055.597222222204</c:v>
                </c:pt>
                <c:pt idx="17996">
                  <c:v>41055.611111111088</c:v>
                </c:pt>
                <c:pt idx="17997">
                  <c:v>41055.624999999993</c:v>
                </c:pt>
                <c:pt idx="17998">
                  <c:v>41055.638888888891</c:v>
                </c:pt>
                <c:pt idx="17999">
                  <c:v>41055.652777777781</c:v>
                </c:pt>
                <c:pt idx="18000">
                  <c:v>41055.666666666642</c:v>
                </c:pt>
                <c:pt idx="18001">
                  <c:v>41055.680555555562</c:v>
                </c:pt>
                <c:pt idx="18002">
                  <c:v>41055.694444444445</c:v>
                </c:pt>
                <c:pt idx="18003">
                  <c:v>41055.708333333336</c:v>
                </c:pt>
                <c:pt idx="18004">
                  <c:v>41055.722222222204</c:v>
                </c:pt>
                <c:pt idx="18005">
                  <c:v>41055.736111111088</c:v>
                </c:pt>
                <c:pt idx="18006">
                  <c:v>41055.75</c:v>
                </c:pt>
                <c:pt idx="18007">
                  <c:v>41055.763888888876</c:v>
                </c:pt>
                <c:pt idx="18008">
                  <c:v>41055.777777777774</c:v>
                </c:pt>
                <c:pt idx="18009">
                  <c:v>41055.791666666621</c:v>
                </c:pt>
                <c:pt idx="18010">
                  <c:v>41055.805555555562</c:v>
                </c:pt>
                <c:pt idx="18011">
                  <c:v>41055.819444444467</c:v>
                </c:pt>
                <c:pt idx="18012">
                  <c:v>41055.833333333336</c:v>
                </c:pt>
                <c:pt idx="18013">
                  <c:v>41055.847222222219</c:v>
                </c:pt>
                <c:pt idx="18014">
                  <c:v>41055.861111111088</c:v>
                </c:pt>
                <c:pt idx="18015">
                  <c:v>41055.875</c:v>
                </c:pt>
                <c:pt idx="18016">
                  <c:v>41055.88888888892</c:v>
                </c:pt>
                <c:pt idx="18017">
                  <c:v>41055.902777777781</c:v>
                </c:pt>
                <c:pt idx="18018">
                  <c:v>41055.916666666664</c:v>
                </c:pt>
                <c:pt idx="18019">
                  <c:v>41055.930555555562</c:v>
                </c:pt>
                <c:pt idx="18020">
                  <c:v>41055.944444444467</c:v>
                </c:pt>
                <c:pt idx="18021">
                  <c:v>41055.958333333343</c:v>
                </c:pt>
                <c:pt idx="18022">
                  <c:v>41055.972222222219</c:v>
                </c:pt>
                <c:pt idx="18023">
                  <c:v>41055.986111111109</c:v>
                </c:pt>
                <c:pt idx="18024">
                  <c:v>41056</c:v>
                </c:pt>
                <c:pt idx="18025">
                  <c:v>41056.013888888891</c:v>
                </c:pt>
                <c:pt idx="18026">
                  <c:v>41056.027777777774</c:v>
                </c:pt>
                <c:pt idx="18027">
                  <c:v>41056.041666666642</c:v>
                </c:pt>
                <c:pt idx="18028">
                  <c:v>41056.055555555562</c:v>
                </c:pt>
                <c:pt idx="18029">
                  <c:v>41056.069444444445</c:v>
                </c:pt>
                <c:pt idx="18030">
                  <c:v>41056.083333333336</c:v>
                </c:pt>
                <c:pt idx="18031">
                  <c:v>41056.097222222204</c:v>
                </c:pt>
                <c:pt idx="18032">
                  <c:v>41056.111111111088</c:v>
                </c:pt>
                <c:pt idx="18033">
                  <c:v>41056.124999999993</c:v>
                </c:pt>
                <c:pt idx="18034">
                  <c:v>41056.138888888891</c:v>
                </c:pt>
                <c:pt idx="18035">
                  <c:v>41056.152777777781</c:v>
                </c:pt>
                <c:pt idx="18036">
                  <c:v>41056.166666666642</c:v>
                </c:pt>
                <c:pt idx="18037">
                  <c:v>41056.180555555562</c:v>
                </c:pt>
                <c:pt idx="18038">
                  <c:v>41056.194444444445</c:v>
                </c:pt>
                <c:pt idx="18039">
                  <c:v>41056.208333333336</c:v>
                </c:pt>
                <c:pt idx="18040">
                  <c:v>41056.222222222204</c:v>
                </c:pt>
                <c:pt idx="18041">
                  <c:v>41056.236111111088</c:v>
                </c:pt>
                <c:pt idx="18042">
                  <c:v>41056.25</c:v>
                </c:pt>
                <c:pt idx="18043">
                  <c:v>41056.263888888876</c:v>
                </c:pt>
                <c:pt idx="18044">
                  <c:v>41056.277777777774</c:v>
                </c:pt>
                <c:pt idx="18045">
                  <c:v>41056.291666666621</c:v>
                </c:pt>
                <c:pt idx="18046">
                  <c:v>41056.305555555562</c:v>
                </c:pt>
                <c:pt idx="18047">
                  <c:v>41056.319444444467</c:v>
                </c:pt>
                <c:pt idx="18048">
                  <c:v>41056.333333333336</c:v>
                </c:pt>
                <c:pt idx="18049">
                  <c:v>41056.347222222219</c:v>
                </c:pt>
                <c:pt idx="18050">
                  <c:v>41056.361111111088</c:v>
                </c:pt>
                <c:pt idx="18051">
                  <c:v>41056.375</c:v>
                </c:pt>
                <c:pt idx="18052">
                  <c:v>41056.38888888892</c:v>
                </c:pt>
                <c:pt idx="18053">
                  <c:v>41056.402777777781</c:v>
                </c:pt>
                <c:pt idx="18054">
                  <c:v>41056.416666666664</c:v>
                </c:pt>
                <c:pt idx="18055">
                  <c:v>41056.430555555562</c:v>
                </c:pt>
                <c:pt idx="18056">
                  <c:v>41056.444444444467</c:v>
                </c:pt>
                <c:pt idx="18057">
                  <c:v>41056.458333333343</c:v>
                </c:pt>
                <c:pt idx="18058">
                  <c:v>41056.472222222219</c:v>
                </c:pt>
                <c:pt idx="18059">
                  <c:v>41056.486111111109</c:v>
                </c:pt>
                <c:pt idx="18060">
                  <c:v>41056.5</c:v>
                </c:pt>
                <c:pt idx="18061">
                  <c:v>41056.513888888891</c:v>
                </c:pt>
                <c:pt idx="18062">
                  <c:v>41056.527777777774</c:v>
                </c:pt>
                <c:pt idx="18063">
                  <c:v>41056.541666666642</c:v>
                </c:pt>
                <c:pt idx="18064">
                  <c:v>41056.555555555562</c:v>
                </c:pt>
                <c:pt idx="18065">
                  <c:v>41056.569444444445</c:v>
                </c:pt>
                <c:pt idx="18066">
                  <c:v>41056.583333333336</c:v>
                </c:pt>
                <c:pt idx="18067">
                  <c:v>41056.597222222204</c:v>
                </c:pt>
                <c:pt idx="18068">
                  <c:v>41056.611111111088</c:v>
                </c:pt>
                <c:pt idx="18069">
                  <c:v>41056.624999999993</c:v>
                </c:pt>
                <c:pt idx="18070">
                  <c:v>41056.638888888891</c:v>
                </c:pt>
                <c:pt idx="18071">
                  <c:v>41056.652777777781</c:v>
                </c:pt>
                <c:pt idx="18072">
                  <c:v>41056.666666666642</c:v>
                </c:pt>
                <c:pt idx="18073">
                  <c:v>41056.680555555562</c:v>
                </c:pt>
                <c:pt idx="18074">
                  <c:v>41056.694444444445</c:v>
                </c:pt>
                <c:pt idx="18075">
                  <c:v>41056.708333333336</c:v>
                </c:pt>
                <c:pt idx="18076">
                  <c:v>41056.722222222204</c:v>
                </c:pt>
                <c:pt idx="18077">
                  <c:v>41056.736111111088</c:v>
                </c:pt>
                <c:pt idx="18078">
                  <c:v>41056.75</c:v>
                </c:pt>
                <c:pt idx="18079">
                  <c:v>41056.763888888876</c:v>
                </c:pt>
                <c:pt idx="18080">
                  <c:v>41056.777777777774</c:v>
                </c:pt>
                <c:pt idx="18081">
                  <c:v>41056.791666666621</c:v>
                </c:pt>
                <c:pt idx="18082">
                  <c:v>41056.805555555562</c:v>
                </c:pt>
                <c:pt idx="18083">
                  <c:v>41056.819444444467</c:v>
                </c:pt>
                <c:pt idx="18084">
                  <c:v>41056.833333333336</c:v>
                </c:pt>
                <c:pt idx="18085">
                  <c:v>41056.847222222219</c:v>
                </c:pt>
                <c:pt idx="18086">
                  <c:v>41056.861111111088</c:v>
                </c:pt>
                <c:pt idx="18087">
                  <c:v>41056.875</c:v>
                </c:pt>
                <c:pt idx="18088">
                  <c:v>41056.88888888892</c:v>
                </c:pt>
                <c:pt idx="18089">
                  <c:v>41056.902777777781</c:v>
                </c:pt>
                <c:pt idx="18090">
                  <c:v>41056.916666666664</c:v>
                </c:pt>
                <c:pt idx="18091">
                  <c:v>41056.930555555562</c:v>
                </c:pt>
                <c:pt idx="18092">
                  <c:v>41056.944444444467</c:v>
                </c:pt>
                <c:pt idx="18093">
                  <c:v>41056.958333333343</c:v>
                </c:pt>
                <c:pt idx="18094">
                  <c:v>41056.972222222219</c:v>
                </c:pt>
                <c:pt idx="18095">
                  <c:v>41056.986111111109</c:v>
                </c:pt>
                <c:pt idx="18096">
                  <c:v>41057</c:v>
                </c:pt>
                <c:pt idx="18097">
                  <c:v>41057.013888888891</c:v>
                </c:pt>
                <c:pt idx="18098">
                  <c:v>41057.027777777774</c:v>
                </c:pt>
                <c:pt idx="18099">
                  <c:v>41057.041666666642</c:v>
                </c:pt>
                <c:pt idx="18100">
                  <c:v>41057.055555555562</c:v>
                </c:pt>
                <c:pt idx="18101">
                  <c:v>41057.069444444445</c:v>
                </c:pt>
                <c:pt idx="18102">
                  <c:v>41057.083333333336</c:v>
                </c:pt>
                <c:pt idx="18103">
                  <c:v>41057.097222222204</c:v>
                </c:pt>
                <c:pt idx="18104">
                  <c:v>41057.111111111088</c:v>
                </c:pt>
                <c:pt idx="18105">
                  <c:v>41057.124999999993</c:v>
                </c:pt>
                <c:pt idx="18106">
                  <c:v>41057.138888888891</c:v>
                </c:pt>
                <c:pt idx="18107">
                  <c:v>41057.152777777781</c:v>
                </c:pt>
                <c:pt idx="18108">
                  <c:v>41057.166666666642</c:v>
                </c:pt>
                <c:pt idx="18109">
                  <c:v>41057.180555555562</c:v>
                </c:pt>
                <c:pt idx="18110">
                  <c:v>41057.194444444445</c:v>
                </c:pt>
                <c:pt idx="18111">
                  <c:v>41057.208333333336</c:v>
                </c:pt>
                <c:pt idx="18112">
                  <c:v>41057.222222222204</c:v>
                </c:pt>
                <c:pt idx="18113">
                  <c:v>41057.236111111088</c:v>
                </c:pt>
                <c:pt idx="18114">
                  <c:v>41057.25</c:v>
                </c:pt>
                <c:pt idx="18115">
                  <c:v>41057.263888888876</c:v>
                </c:pt>
                <c:pt idx="18116">
                  <c:v>41057.277777777774</c:v>
                </c:pt>
                <c:pt idx="18117">
                  <c:v>41057.291666666621</c:v>
                </c:pt>
                <c:pt idx="18118">
                  <c:v>41057.305555555562</c:v>
                </c:pt>
                <c:pt idx="18119">
                  <c:v>41057.319444444467</c:v>
                </c:pt>
                <c:pt idx="18120">
                  <c:v>41057.333333333336</c:v>
                </c:pt>
                <c:pt idx="18121">
                  <c:v>41057.347222222219</c:v>
                </c:pt>
                <c:pt idx="18122">
                  <c:v>41057.361111111088</c:v>
                </c:pt>
                <c:pt idx="18123">
                  <c:v>41057.375</c:v>
                </c:pt>
                <c:pt idx="18124">
                  <c:v>41057.38888888892</c:v>
                </c:pt>
                <c:pt idx="18125">
                  <c:v>41057.402777777781</c:v>
                </c:pt>
                <c:pt idx="18126">
                  <c:v>41057.416666666664</c:v>
                </c:pt>
                <c:pt idx="18127">
                  <c:v>41057.430555555562</c:v>
                </c:pt>
                <c:pt idx="18128">
                  <c:v>41057.444444444467</c:v>
                </c:pt>
                <c:pt idx="18129">
                  <c:v>41057.458333333343</c:v>
                </c:pt>
                <c:pt idx="18130">
                  <c:v>41057.472222222219</c:v>
                </c:pt>
                <c:pt idx="18131">
                  <c:v>41057.486111111109</c:v>
                </c:pt>
                <c:pt idx="18132">
                  <c:v>41057.5</c:v>
                </c:pt>
                <c:pt idx="18133">
                  <c:v>41057.513888888891</c:v>
                </c:pt>
                <c:pt idx="18134">
                  <c:v>41057.527777777774</c:v>
                </c:pt>
                <c:pt idx="18135">
                  <c:v>41057.541666666642</c:v>
                </c:pt>
                <c:pt idx="18136">
                  <c:v>41057.555555555562</c:v>
                </c:pt>
                <c:pt idx="18137">
                  <c:v>41057.569444444445</c:v>
                </c:pt>
                <c:pt idx="18138">
                  <c:v>41057.583333333336</c:v>
                </c:pt>
                <c:pt idx="18139">
                  <c:v>41057.597222222204</c:v>
                </c:pt>
                <c:pt idx="18140">
                  <c:v>41057.611111111088</c:v>
                </c:pt>
                <c:pt idx="18141">
                  <c:v>41057.624999999993</c:v>
                </c:pt>
                <c:pt idx="18142">
                  <c:v>41057.638888888891</c:v>
                </c:pt>
                <c:pt idx="18143">
                  <c:v>41057.652777777781</c:v>
                </c:pt>
                <c:pt idx="18144">
                  <c:v>41057.666666666642</c:v>
                </c:pt>
                <c:pt idx="18145">
                  <c:v>41057.680555555562</c:v>
                </c:pt>
                <c:pt idx="18146">
                  <c:v>41057.694444444445</c:v>
                </c:pt>
                <c:pt idx="18147">
                  <c:v>41057.708333333336</c:v>
                </c:pt>
                <c:pt idx="18148">
                  <c:v>41057.722222222204</c:v>
                </c:pt>
                <c:pt idx="18149">
                  <c:v>41057.736111111088</c:v>
                </c:pt>
                <c:pt idx="18150">
                  <c:v>41057.75</c:v>
                </c:pt>
                <c:pt idx="18151">
                  <c:v>41057.763888888876</c:v>
                </c:pt>
                <c:pt idx="18152">
                  <c:v>41057.777777777774</c:v>
                </c:pt>
                <c:pt idx="18153">
                  <c:v>41057.791666666621</c:v>
                </c:pt>
                <c:pt idx="18154">
                  <c:v>41057.805555555562</c:v>
                </c:pt>
                <c:pt idx="18155">
                  <c:v>41057.819444444467</c:v>
                </c:pt>
                <c:pt idx="18156">
                  <c:v>41057.833333333336</c:v>
                </c:pt>
                <c:pt idx="18157">
                  <c:v>41057.847222222219</c:v>
                </c:pt>
                <c:pt idx="18158">
                  <c:v>41057.861111111088</c:v>
                </c:pt>
                <c:pt idx="18159">
                  <c:v>41057.875</c:v>
                </c:pt>
                <c:pt idx="18160">
                  <c:v>41057.88888888892</c:v>
                </c:pt>
                <c:pt idx="18161">
                  <c:v>41057.902777777781</c:v>
                </c:pt>
                <c:pt idx="18162">
                  <c:v>41057.916666666664</c:v>
                </c:pt>
                <c:pt idx="18163">
                  <c:v>41057.930555555562</c:v>
                </c:pt>
                <c:pt idx="18164">
                  <c:v>41057.944444444467</c:v>
                </c:pt>
                <c:pt idx="18165">
                  <c:v>41057.958333333343</c:v>
                </c:pt>
                <c:pt idx="18166">
                  <c:v>41057.972222222219</c:v>
                </c:pt>
                <c:pt idx="18167">
                  <c:v>41057.986111111109</c:v>
                </c:pt>
                <c:pt idx="18168">
                  <c:v>41058</c:v>
                </c:pt>
                <c:pt idx="18169">
                  <c:v>41058.013888888891</c:v>
                </c:pt>
                <c:pt idx="18170">
                  <c:v>41058.027777777774</c:v>
                </c:pt>
                <c:pt idx="18171">
                  <c:v>41058.041666666642</c:v>
                </c:pt>
                <c:pt idx="18172">
                  <c:v>41058.055555555562</c:v>
                </c:pt>
                <c:pt idx="18173">
                  <c:v>41058.069444444445</c:v>
                </c:pt>
                <c:pt idx="18174">
                  <c:v>41058.083333333336</c:v>
                </c:pt>
                <c:pt idx="18175">
                  <c:v>41058.097222222204</c:v>
                </c:pt>
                <c:pt idx="18176">
                  <c:v>41058.111111111088</c:v>
                </c:pt>
                <c:pt idx="18177">
                  <c:v>41058.124999999993</c:v>
                </c:pt>
                <c:pt idx="18178">
                  <c:v>41058.138888888891</c:v>
                </c:pt>
                <c:pt idx="18179">
                  <c:v>41058.152777777781</c:v>
                </c:pt>
                <c:pt idx="18180">
                  <c:v>41058.166666666642</c:v>
                </c:pt>
                <c:pt idx="18181">
                  <c:v>41058.180555555562</c:v>
                </c:pt>
                <c:pt idx="18182">
                  <c:v>41058.194444444445</c:v>
                </c:pt>
                <c:pt idx="18183">
                  <c:v>41058.208333333336</c:v>
                </c:pt>
                <c:pt idx="18184">
                  <c:v>41058.222222222204</c:v>
                </c:pt>
                <c:pt idx="18185">
                  <c:v>41058.236111111088</c:v>
                </c:pt>
                <c:pt idx="18186">
                  <c:v>41058.25</c:v>
                </c:pt>
                <c:pt idx="18187">
                  <c:v>41058.263888888876</c:v>
                </c:pt>
                <c:pt idx="18188">
                  <c:v>41058.277777777774</c:v>
                </c:pt>
                <c:pt idx="18189">
                  <c:v>41058.291666666621</c:v>
                </c:pt>
                <c:pt idx="18190">
                  <c:v>41058.305555555562</c:v>
                </c:pt>
                <c:pt idx="18191">
                  <c:v>41058.319444444467</c:v>
                </c:pt>
                <c:pt idx="18192">
                  <c:v>41058.333333333336</c:v>
                </c:pt>
                <c:pt idx="18193">
                  <c:v>41058.347222222219</c:v>
                </c:pt>
                <c:pt idx="18194">
                  <c:v>41058.361111111088</c:v>
                </c:pt>
                <c:pt idx="18195">
                  <c:v>41058.375</c:v>
                </c:pt>
                <c:pt idx="18196">
                  <c:v>41058.38888888892</c:v>
                </c:pt>
                <c:pt idx="18197">
                  <c:v>41058.402777777781</c:v>
                </c:pt>
                <c:pt idx="18198">
                  <c:v>41058.416666666664</c:v>
                </c:pt>
                <c:pt idx="18199">
                  <c:v>41058.430555555562</c:v>
                </c:pt>
                <c:pt idx="18200">
                  <c:v>41058.444444444467</c:v>
                </c:pt>
                <c:pt idx="18201">
                  <c:v>41058.458333333343</c:v>
                </c:pt>
                <c:pt idx="18202">
                  <c:v>41058.472222222219</c:v>
                </c:pt>
                <c:pt idx="18203">
                  <c:v>41058.486111111109</c:v>
                </c:pt>
                <c:pt idx="18204">
                  <c:v>41058.5</c:v>
                </c:pt>
                <c:pt idx="18205">
                  <c:v>41058.513888888891</c:v>
                </c:pt>
                <c:pt idx="18206">
                  <c:v>41058.527777777774</c:v>
                </c:pt>
                <c:pt idx="18207">
                  <c:v>41058.541666666642</c:v>
                </c:pt>
                <c:pt idx="18208">
                  <c:v>41058.555555555562</c:v>
                </c:pt>
                <c:pt idx="18209">
                  <c:v>41058.569444444445</c:v>
                </c:pt>
                <c:pt idx="18210">
                  <c:v>41058.583333333336</c:v>
                </c:pt>
                <c:pt idx="18211">
                  <c:v>41058.597222222204</c:v>
                </c:pt>
                <c:pt idx="18212">
                  <c:v>41058.611111111088</c:v>
                </c:pt>
                <c:pt idx="18213">
                  <c:v>41058.624999999993</c:v>
                </c:pt>
                <c:pt idx="18214">
                  <c:v>41058.638888888891</c:v>
                </c:pt>
                <c:pt idx="18215">
                  <c:v>41058.652777777781</c:v>
                </c:pt>
                <c:pt idx="18216">
                  <c:v>41058.666666666642</c:v>
                </c:pt>
                <c:pt idx="18217">
                  <c:v>41058.680555555562</c:v>
                </c:pt>
                <c:pt idx="18218">
                  <c:v>41058.694444444445</c:v>
                </c:pt>
                <c:pt idx="18219">
                  <c:v>41058.708333333336</c:v>
                </c:pt>
                <c:pt idx="18220">
                  <c:v>41058.722222222204</c:v>
                </c:pt>
                <c:pt idx="18221">
                  <c:v>41058.736111111088</c:v>
                </c:pt>
                <c:pt idx="18222">
                  <c:v>41058.75</c:v>
                </c:pt>
                <c:pt idx="18223">
                  <c:v>41058.763888888876</c:v>
                </c:pt>
                <c:pt idx="18224">
                  <c:v>41058.777777777774</c:v>
                </c:pt>
                <c:pt idx="18225">
                  <c:v>41058.791666666621</c:v>
                </c:pt>
                <c:pt idx="18226">
                  <c:v>41058.805555555562</c:v>
                </c:pt>
                <c:pt idx="18227">
                  <c:v>41058.819444444467</c:v>
                </c:pt>
                <c:pt idx="18228">
                  <c:v>41058.833333333336</c:v>
                </c:pt>
                <c:pt idx="18229">
                  <c:v>41058.847222222219</c:v>
                </c:pt>
                <c:pt idx="18230">
                  <c:v>41058.861111111088</c:v>
                </c:pt>
                <c:pt idx="18231">
                  <c:v>41058.875</c:v>
                </c:pt>
                <c:pt idx="18232">
                  <c:v>41058.88888888892</c:v>
                </c:pt>
                <c:pt idx="18233">
                  <c:v>41058.902777777781</c:v>
                </c:pt>
                <c:pt idx="18234">
                  <c:v>41058.916666666664</c:v>
                </c:pt>
                <c:pt idx="18235">
                  <c:v>41058.930555555562</c:v>
                </c:pt>
                <c:pt idx="18236">
                  <c:v>41058.944444444467</c:v>
                </c:pt>
                <c:pt idx="18237">
                  <c:v>41058.958333333343</c:v>
                </c:pt>
                <c:pt idx="18238">
                  <c:v>41058.972222222219</c:v>
                </c:pt>
                <c:pt idx="18239">
                  <c:v>41058.986111111109</c:v>
                </c:pt>
                <c:pt idx="18240">
                  <c:v>41059</c:v>
                </c:pt>
                <c:pt idx="18241">
                  <c:v>41059.013888888891</c:v>
                </c:pt>
                <c:pt idx="18242">
                  <c:v>41059.027777777774</c:v>
                </c:pt>
                <c:pt idx="18243">
                  <c:v>41059.041666666642</c:v>
                </c:pt>
                <c:pt idx="18244">
                  <c:v>41059.055555555562</c:v>
                </c:pt>
                <c:pt idx="18245">
                  <c:v>41059.069444444445</c:v>
                </c:pt>
                <c:pt idx="18246">
                  <c:v>41059.083333333336</c:v>
                </c:pt>
                <c:pt idx="18247">
                  <c:v>41059.097222222204</c:v>
                </c:pt>
                <c:pt idx="18248">
                  <c:v>41059.111111111088</c:v>
                </c:pt>
                <c:pt idx="18249">
                  <c:v>41059.124999999993</c:v>
                </c:pt>
                <c:pt idx="18250">
                  <c:v>41059.138888888891</c:v>
                </c:pt>
                <c:pt idx="18251">
                  <c:v>41059.152777777781</c:v>
                </c:pt>
                <c:pt idx="18252">
                  <c:v>41059.166666666642</c:v>
                </c:pt>
                <c:pt idx="18253">
                  <c:v>41059.180555555562</c:v>
                </c:pt>
                <c:pt idx="18254">
                  <c:v>41059.194444444445</c:v>
                </c:pt>
                <c:pt idx="18255">
                  <c:v>41059.208333333336</c:v>
                </c:pt>
                <c:pt idx="18256">
                  <c:v>41059.222222222204</c:v>
                </c:pt>
                <c:pt idx="18257">
                  <c:v>41059.236111111088</c:v>
                </c:pt>
                <c:pt idx="18258">
                  <c:v>41059.25</c:v>
                </c:pt>
                <c:pt idx="18259">
                  <c:v>41059.263888888876</c:v>
                </c:pt>
                <c:pt idx="18260">
                  <c:v>41059.277777777774</c:v>
                </c:pt>
                <c:pt idx="18261">
                  <c:v>41059.291666666621</c:v>
                </c:pt>
                <c:pt idx="18262">
                  <c:v>41059.305555555562</c:v>
                </c:pt>
                <c:pt idx="18263">
                  <c:v>41059.319444444467</c:v>
                </c:pt>
                <c:pt idx="18264">
                  <c:v>41059.333333333336</c:v>
                </c:pt>
                <c:pt idx="18265">
                  <c:v>41059.347222222219</c:v>
                </c:pt>
                <c:pt idx="18266">
                  <c:v>41059.361111111088</c:v>
                </c:pt>
                <c:pt idx="18267">
                  <c:v>41059.375</c:v>
                </c:pt>
                <c:pt idx="18268">
                  <c:v>41059.38888888892</c:v>
                </c:pt>
                <c:pt idx="18269">
                  <c:v>41059.402777777781</c:v>
                </c:pt>
                <c:pt idx="18270">
                  <c:v>41059.416666666664</c:v>
                </c:pt>
                <c:pt idx="18271">
                  <c:v>41059.430555555562</c:v>
                </c:pt>
                <c:pt idx="18272">
                  <c:v>41059.444444444467</c:v>
                </c:pt>
                <c:pt idx="18273">
                  <c:v>41059.458333333343</c:v>
                </c:pt>
                <c:pt idx="18274">
                  <c:v>41059.472222222219</c:v>
                </c:pt>
                <c:pt idx="18275">
                  <c:v>41059.486111111109</c:v>
                </c:pt>
                <c:pt idx="18276">
                  <c:v>41059.5</c:v>
                </c:pt>
                <c:pt idx="18277">
                  <c:v>41059.513888888891</c:v>
                </c:pt>
                <c:pt idx="18278">
                  <c:v>41059.527777777774</c:v>
                </c:pt>
                <c:pt idx="18279">
                  <c:v>41059.541666666642</c:v>
                </c:pt>
                <c:pt idx="18280">
                  <c:v>41059.555555555562</c:v>
                </c:pt>
                <c:pt idx="18281">
                  <c:v>41059.569444444445</c:v>
                </c:pt>
                <c:pt idx="18282">
                  <c:v>41059.583333333336</c:v>
                </c:pt>
                <c:pt idx="18283">
                  <c:v>41059.597222222204</c:v>
                </c:pt>
                <c:pt idx="18284">
                  <c:v>41059.611111111088</c:v>
                </c:pt>
                <c:pt idx="18285">
                  <c:v>41059.624999999993</c:v>
                </c:pt>
                <c:pt idx="18286">
                  <c:v>41059.638888888891</c:v>
                </c:pt>
                <c:pt idx="18287">
                  <c:v>41059.652777777781</c:v>
                </c:pt>
                <c:pt idx="18288">
                  <c:v>41059.666666666642</c:v>
                </c:pt>
                <c:pt idx="18289">
                  <c:v>41059.680555555562</c:v>
                </c:pt>
                <c:pt idx="18290">
                  <c:v>41059.694444444445</c:v>
                </c:pt>
                <c:pt idx="18291">
                  <c:v>41059.708333333336</c:v>
                </c:pt>
                <c:pt idx="18292">
                  <c:v>41059.722222222204</c:v>
                </c:pt>
                <c:pt idx="18293">
                  <c:v>41059.736111111088</c:v>
                </c:pt>
                <c:pt idx="18294">
                  <c:v>41059.75</c:v>
                </c:pt>
                <c:pt idx="18295">
                  <c:v>41059.763888888876</c:v>
                </c:pt>
                <c:pt idx="18296">
                  <c:v>41059.777777777774</c:v>
                </c:pt>
                <c:pt idx="18297">
                  <c:v>41059.791666666621</c:v>
                </c:pt>
                <c:pt idx="18298">
                  <c:v>41059.805555555562</c:v>
                </c:pt>
                <c:pt idx="18299">
                  <c:v>41059.819444444467</c:v>
                </c:pt>
                <c:pt idx="18300">
                  <c:v>41059.833333333336</c:v>
                </c:pt>
                <c:pt idx="18301">
                  <c:v>41059.847222222219</c:v>
                </c:pt>
                <c:pt idx="18302">
                  <c:v>41059.861111111088</c:v>
                </c:pt>
                <c:pt idx="18303">
                  <c:v>41059.875</c:v>
                </c:pt>
                <c:pt idx="18304">
                  <c:v>41059.88888888892</c:v>
                </c:pt>
                <c:pt idx="18305">
                  <c:v>41059.902777777781</c:v>
                </c:pt>
                <c:pt idx="18306">
                  <c:v>41059.916666666664</c:v>
                </c:pt>
                <c:pt idx="18307">
                  <c:v>41059.930555555562</c:v>
                </c:pt>
                <c:pt idx="18308">
                  <c:v>41059.944444444467</c:v>
                </c:pt>
                <c:pt idx="18309">
                  <c:v>41059.958333333343</c:v>
                </c:pt>
                <c:pt idx="18310">
                  <c:v>41059.972222222219</c:v>
                </c:pt>
                <c:pt idx="18311">
                  <c:v>41059.986111111109</c:v>
                </c:pt>
                <c:pt idx="18312">
                  <c:v>41060</c:v>
                </c:pt>
                <c:pt idx="18313">
                  <c:v>41060.013888888891</c:v>
                </c:pt>
                <c:pt idx="18314">
                  <c:v>41060.027777777774</c:v>
                </c:pt>
                <c:pt idx="18315">
                  <c:v>41060.041666666642</c:v>
                </c:pt>
                <c:pt idx="18316">
                  <c:v>41060.055555555562</c:v>
                </c:pt>
                <c:pt idx="18317">
                  <c:v>41060.069444444445</c:v>
                </c:pt>
                <c:pt idx="18318">
                  <c:v>41060.083333333336</c:v>
                </c:pt>
                <c:pt idx="18319">
                  <c:v>41060.097222222204</c:v>
                </c:pt>
                <c:pt idx="18320">
                  <c:v>41060.111111111088</c:v>
                </c:pt>
                <c:pt idx="18321">
                  <c:v>41060.124999999993</c:v>
                </c:pt>
                <c:pt idx="18322">
                  <c:v>41060.138888888891</c:v>
                </c:pt>
                <c:pt idx="18323">
                  <c:v>41060.152777777781</c:v>
                </c:pt>
                <c:pt idx="18324">
                  <c:v>41060.166666666642</c:v>
                </c:pt>
                <c:pt idx="18325">
                  <c:v>41060.180555555562</c:v>
                </c:pt>
                <c:pt idx="18326">
                  <c:v>41060.194444444445</c:v>
                </c:pt>
                <c:pt idx="18327">
                  <c:v>41060.208333333336</c:v>
                </c:pt>
                <c:pt idx="18328">
                  <c:v>41060.222222222204</c:v>
                </c:pt>
                <c:pt idx="18329">
                  <c:v>41060.236111111088</c:v>
                </c:pt>
                <c:pt idx="18330">
                  <c:v>41060.25</c:v>
                </c:pt>
                <c:pt idx="18331">
                  <c:v>41060.263888888876</c:v>
                </c:pt>
                <c:pt idx="18332">
                  <c:v>41060.277777777774</c:v>
                </c:pt>
                <c:pt idx="18333">
                  <c:v>41060.291666666621</c:v>
                </c:pt>
                <c:pt idx="18334">
                  <c:v>41060.305555555562</c:v>
                </c:pt>
                <c:pt idx="18335">
                  <c:v>41060.319444444467</c:v>
                </c:pt>
                <c:pt idx="18336">
                  <c:v>41060.333333333336</c:v>
                </c:pt>
                <c:pt idx="18337">
                  <c:v>41060.347222222219</c:v>
                </c:pt>
                <c:pt idx="18338">
                  <c:v>41060.361111111088</c:v>
                </c:pt>
                <c:pt idx="18339">
                  <c:v>41060.375</c:v>
                </c:pt>
                <c:pt idx="18340">
                  <c:v>41060.38888888892</c:v>
                </c:pt>
                <c:pt idx="18341">
                  <c:v>41060.402777777781</c:v>
                </c:pt>
                <c:pt idx="18342">
                  <c:v>41060.416666666664</c:v>
                </c:pt>
                <c:pt idx="18343">
                  <c:v>41060.430555555562</c:v>
                </c:pt>
                <c:pt idx="18344">
                  <c:v>41060.444444444467</c:v>
                </c:pt>
                <c:pt idx="18345">
                  <c:v>41060.458333333343</c:v>
                </c:pt>
                <c:pt idx="18346">
                  <c:v>41060.472222222219</c:v>
                </c:pt>
                <c:pt idx="18347">
                  <c:v>41060.486111111109</c:v>
                </c:pt>
                <c:pt idx="18348">
                  <c:v>41060.5</c:v>
                </c:pt>
                <c:pt idx="18349">
                  <c:v>41060.513888888891</c:v>
                </c:pt>
                <c:pt idx="18350">
                  <c:v>41060.527777777774</c:v>
                </c:pt>
                <c:pt idx="18351">
                  <c:v>41060.541666666642</c:v>
                </c:pt>
                <c:pt idx="18352">
                  <c:v>41060.555555555562</c:v>
                </c:pt>
                <c:pt idx="18353">
                  <c:v>41060.569444444445</c:v>
                </c:pt>
                <c:pt idx="18354">
                  <c:v>41060.583333333336</c:v>
                </c:pt>
                <c:pt idx="18355">
                  <c:v>41060.597222222204</c:v>
                </c:pt>
                <c:pt idx="18356">
                  <c:v>41060.611111111088</c:v>
                </c:pt>
                <c:pt idx="18357">
                  <c:v>41060.624999999993</c:v>
                </c:pt>
                <c:pt idx="18358">
                  <c:v>41060.638888888891</c:v>
                </c:pt>
                <c:pt idx="18359">
                  <c:v>41060.652777777781</c:v>
                </c:pt>
                <c:pt idx="18360">
                  <c:v>41060.666666666642</c:v>
                </c:pt>
                <c:pt idx="18361">
                  <c:v>41060.680555555562</c:v>
                </c:pt>
                <c:pt idx="18362">
                  <c:v>41060.694444444445</c:v>
                </c:pt>
                <c:pt idx="18363">
                  <c:v>41060.708333333336</c:v>
                </c:pt>
                <c:pt idx="18364">
                  <c:v>41060.722222222204</c:v>
                </c:pt>
                <c:pt idx="18365">
                  <c:v>41060.736111111088</c:v>
                </c:pt>
                <c:pt idx="18366">
                  <c:v>41060.75</c:v>
                </c:pt>
                <c:pt idx="18367">
                  <c:v>41060.763888888876</c:v>
                </c:pt>
                <c:pt idx="18368">
                  <c:v>41060.777777777774</c:v>
                </c:pt>
                <c:pt idx="18369">
                  <c:v>41060.791666666621</c:v>
                </c:pt>
                <c:pt idx="18370">
                  <c:v>41060.805555555562</c:v>
                </c:pt>
                <c:pt idx="18371">
                  <c:v>41060.819444444467</c:v>
                </c:pt>
                <c:pt idx="18372">
                  <c:v>41060.833333333336</c:v>
                </c:pt>
                <c:pt idx="18373">
                  <c:v>41060.847222222219</c:v>
                </c:pt>
                <c:pt idx="18374">
                  <c:v>41060.861111111088</c:v>
                </c:pt>
                <c:pt idx="18375">
                  <c:v>41060.875</c:v>
                </c:pt>
                <c:pt idx="18376">
                  <c:v>41060.88888888892</c:v>
                </c:pt>
                <c:pt idx="18377">
                  <c:v>41060.902777777781</c:v>
                </c:pt>
                <c:pt idx="18378">
                  <c:v>41060.916666666664</c:v>
                </c:pt>
                <c:pt idx="18379">
                  <c:v>41060.930555555562</c:v>
                </c:pt>
                <c:pt idx="18380">
                  <c:v>41060.944444444467</c:v>
                </c:pt>
                <c:pt idx="18381">
                  <c:v>41060.958333333343</c:v>
                </c:pt>
                <c:pt idx="18382">
                  <c:v>41060.972222222219</c:v>
                </c:pt>
                <c:pt idx="18383">
                  <c:v>41060.986111111109</c:v>
                </c:pt>
                <c:pt idx="18384">
                  <c:v>41061</c:v>
                </c:pt>
                <c:pt idx="18385">
                  <c:v>41061.013888888891</c:v>
                </c:pt>
                <c:pt idx="18386">
                  <c:v>41061.027777777774</c:v>
                </c:pt>
                <c:pt idx="18387">
                  <c:v>41061.041666666642</c:v>
                </c:pt>
                <c:pt idx="18388">
                  <c:v>41061.055555555562</c:v>
                </c:pt>
                <c:pt idx="18389">
                  <c:v>41061.069444444445</c:v>
                </c:pt>
                <c:pt idx="18390">
                  <c:v>41061.083333333336</c:v>
                </c:pt>
                <c:pt idx="18391">
                  <c:v>41061.097222222204</c:v>
                </c:pt>
                <c:pt idx="18392">
                  <c:v>41061.111111111088</c:v>
                </c:pt>
                <c:pt idx="18393">
                  <c:v>41061.124999999993</c:v>
                </c:pt>
                <c:pt idx="18394">
                  <c:v>41061.138888888891</c:v>
                </c:pt>
                <c:pt idx="18395">
                  <c:v>41061.152777777781</c:v>
                </c:pt>
                <c:pt idx="18396">
                  <c:v>41061.166666666642</c:v>
                </c:pt>
                <c:pt idx="18397">
                  <c:v>41061.180555555562</c:v>
                </c:pt>
                <c:pt idx="18398">
                  <c:v>41061.194444444445</c:v>
                </c:pt>
                <c:pt idx="18399">
                  <c:v>41061.208333333336</c:v>
                </c:pt>
                <c:pt idx="18400">
                  <c:v>41061.222222222204</c:v>
                </c:pt>
                <c:pt idx="18401">
                  <c:v>41061.236111111088</c:v>
                </c:pt>
                <c:pt idx="18402">
                  <c:v>41061.25</c:v>
                </c:pt>
                <c:pt idx="18403">
                  <c:v>41061.263888888876</c:v>
                </c:pt>
                <c:pt idx="18404">
                  <c:v>41061.277777777774</c:v>
                </c:pt>
                <c:pt idx="18405">
                  <c:v>41061.291666666621</c:v>
                </c:pt>
                <c:pt idx="18406">
                  <c:v>41061.305555555562</c:v>
                </c:pt>
                <c:pt idx="18407">
                  <c:v>41061.319444444467</c:v>
                </c:pt>
                <c:pt idx="18408">
                  <c:v>41061.333333333336</c:v>
                </c:pt>
                <c:pt idx="18409">
                  <c:v>41061.347222222219</c:v>
                </c:pt>
                <c:pt idx="18410">
                  <c:v>41061.361111111088</c:v>
                </c:pt>
                <c:pt idx="18411">
                  <c:v>41061.375</c:v>
                </c:pt>
                <c:pt idx="18412">
                  <c:v>41061.38888888892</c:v>
                </c:pt>
                <c:pt idx="18413">
                  <c:v>41061.402777777781</c:v>
                </c:pt>
                <c:pt idx="18414">
                  <c:v>41061.416666666664</c:v>
                </c:pt>
                <c:pt idx="18415">
                  <c:v>41061.430555555562</c:v>
                </c:pt>
                <c:pt idx="18416">
                  <c:v>41061.416666666664</c:v>
                </c:pt>
                <c:pt idx="18417">
                  <c:v>41061.458333333343</c:v>
                </c:pt>
                <c:pt idx="18418">
                  <c:v>41061.472222222219</c:v>
                </c:pt>
                <c:pt idx="18419">
                  <c:v>41061.486111111109</c:v>
                </c:pt>
                <c:pt idx="18420">
                  <c:v>41061.5</c:v>
                </c:pt>
                <c:pt idx="18421">
                  <c:v>41061.513888888891</c:v>
                </c:pt>
                <c:pt idx="18422">
                  <c:v>41061.527777777774</c:v>
                </c:pt>
                <c:pt idx="18423">
                  <c:v>41061.541666666642</c:v>
                </c:pt>
                <c:pt idx="18424">
                  <c:v>41061.555555555562</c:v>
                </c:pt>
                <c:pt idx="18425">
                  <c:v>41061.569444444445</c:v>
                </c:pt>
                <c:pt idx="18426">
                  <c:v>41061.583333333336</c:v>
                </c:pt>
                <c:pt idx="18427">
                  <c:v>41061.597222222204</c:v>
                </c:pt>
                <c:pt idx="18428">
                  <c:v>41061.611111111088</c:v>
                </c:pt>
                <c:pt idx="18429">
                  <c:v>41061.624999999993</c:v>
                </c:pt>
                <c:pt idx="18430">
                  <c:v>41061.638888888891</c:v>
                </c:pt>
                <c:pt idx="18431">
                  <c:v>41061.652777777781</c:v>
                </c:pt>
                <c:pt idx="18432">
                  <c:v>41061.666666666642</c:v>
                </c:pt>
                <c:pt idx="18433">
                  <c:v>41061.680555555562</c:v>
                </c:pt>
                <c:pt idx="18434">
                  <c:v>41061.694444444445</c:v>
                </c:pt>
                <c:pt idx="18435">
                  <c:v>41061.708333333336</c:v>
                </c:pt>
                <c:pt idx="18436">
                  <c:v>41061.722222222204</c:v>
                </c:pt>
                <c:pt idx="18437">
                  <c:v>41061.736111111088</c:v>
                </c:pt>
                <c:pt idx="18438">
                  <c:v>41061.75</c:v>
                </c:pt>
                <c:pt idx="18439">
                  <c:v>41061.763888888876</c:v>
                </c:pt>
                <c:pt idx="18440">
                  <c:v>41061.777777777774</c:v>
                </c:pt>
                <c:pt idx="18441">
                  <c:v>41061.791666666621</c:v>
                </c:pt>
                <c:pt idx="18442">
                  <c:v>41061.805555555562</c:v>
                </c:pt>
                <c:pt idx="18443">
                  <c:v>41061.819444444467</c:v>
                </c:pt>
                <c:pt idx="18444">
                  <c:v>41061.833333333336</c:v>
                </c:pt>
                <c:pt idx="18445">
                  <c:v>41061.847222222219</c:v>
                </c:pt>
                <c:pt idx="18446">
                  <c:v>41061.861111111088</c:v>
                </c:pt>
                <c:pt idx="18447">
                  <c:v>41061.875</c:v>
                </c:pt>
                <c:pt idx="18448">
                  <c:v>41061.88888888892</c:v>
                </c:pt>
                <c:pt idx="18449">
                  <c:v>41061.902777777781</c:v>
                </c:pt>
                <c:pt idx="18450">
                  <c:v>41061.916666666664</c:v>
                </c:pt>
                <c:pt idx="18451">
                  <c:v>41061.930555555562</c:v>
                </c:pt>
                <c:pt idx="18452">
                  <c:v>41061.944444444467</c:v>
                </c:pt>
                <c:pt idx="18453">
                  <c:v>41061.958333333343</c:v>
                </c:pt>
                <c:pt idx="18454">
                  <c:v>41061.972222222219</c:v>
                </c:pt>
                <c:pt idx="18455">
                  <c:v>41061.986111111109</c:v>
                </c:pt>
                <c:pt idx="18456">
                  <c:v>41062</c:v>
                </c:pt>
                <c:pt idx="18457">
                  <c:v>41062.013888888891</c:v>
                </c:pt>
                <c:pt idx="18458">
                  <c:v>41062.027777777774</c:v>
                </c:pt>
                <c:pt idx="18459">
                  <c:v>41062.041666666642</c:v>
                </c:pt>
                <c:pt idx="18460">
                  <c:v>41062.055555555562</c:v>
                </c:pt>
                <c:pt idx="18461">
                  <c:v>41062.069444444445</c:v>
                </c:pt>
                <c:pt idx="18462">
                  <c:v>41062.083333333336</c:v>
                </c:pt>
                <c:pt idx="18463">
                  <c:v>41062.097222222204</c:v>
                </c:pt>
                <c:pt idx="18464">
                  <c:v>41062.111111111088</c:v>
                </c:pt>
                <c:pt idx="18465">
                  <c:v>41062.124999999993</c:v>
                </c:pt>
                <c:pt idx="18466">
                  <c:v>41062.138888888891</c:v>
                </c:pt>
                <c:pt idx="18467">
                  <c:v>41062.152777777781</c:v>
                </c:pt>
                <c:pt idx="18468">
                  <c:v>41062.166666666642</c:v>
                </c:pt>
                <c:pt idx="18469">
                  <c:v>41062.180555555562</c:v>
                </c:pt>
                <c:pt idx="18470">
                  <c:v>41062.194444444445</c:v>
                </c:pt>
                <c:pt idx="18471">
                  <c:v>41062.208333333336</c:v>
                </c:pt>
                <c:pt idx="18472">
                  <c:v>41062.222222222204</c:v>
                </c:pt>
                <c:pt idx="18473">
                  <c:v>41062.236111111088</c:v>
                </c:pt>
                <c:pt idx="18474">
                  <c:v>41062.25</c:v>
                </c:pt>
                <c:pt idx="18475">
                  <c:v>41062.263888888876</c:v>
                </c:pt>
                <c:pt idx="18476">
                  <c:v>41062.277777777774</c:v>
                </c:pt>
                <c:pt idx="18477">
                  <c:v>41062.291666666621</c:v>
                </c:pt>
                <c:pt idx="18478">
                  <c:v>41062.305555555562</c:v>
                </c:pt>
                <c:pt idx="18479">
                  <c:v>41062.319444444467</c:v>
                </c:pt>
                <c:pt idx="18480">
                  <c:v>41062.333333333336</c:v>
                </c:pt>
                <c:pt idx="18481">
                  <c:v>41062.347222222219</c:v>
                </c:pt>
                <c:pt idx="18482">
                  <c:v>41062.361111111088</c:v>
                </c:pt>
                <c:pt idx="18483">
                  <c:v>41062.375</c:v>
                </c:pt>
                <c:pt idx="18484">
                  <c:v>41062.38888888892</c:v>
                </c:pt>
                <c:pt idx="18485">
                  <c:v>41062.402777777781</c:v>
                </c:pt>
                <c:pt idx="18486">
                  <c:v>41062.416666666664</c:v>
                </c:pt>
                <c:pt idx="18487">
                  <c:v>41062.430555555562</c:v>
                </c:pt>
                <c:pt idx="18488">
                  <c:v>41062.444444444467</c:v>
                </c:pt>
                <c:pt idx="18489">
                  <c:v>41062.458333333343</c:v>
                </c:pt>
                <c:pt idx="18490">
                  <c:v>41062.472222222219</c:v>
                </c:pt>
                <c:pt idx="18491">
                  <c:v>41062.486111111109</c:v>
                </c:pt>
                <c:pt idx="18492">
                  <c:v>41062.5</c:v>
                </c:pt>
                <c:pt idx="18493">
                  <c:v>41062.513888888891</c:v>
                </c:pt>
                <c:pt idx="18494">
                  <c:v>41062.527777777774</c:v>
                </c:pt>
                <c:pt idx="18495">
                  <c:v>41062.541666666642</c:v>
                </c:pt>
                <c:pt idx="18496">
                  <c:v>41062.555555555562</c:v>
                </c:pt>
                <c:pt idx="18497">
                  <c:v>41062.569444444445</c:v>
                </c:pt>
                <c:pt idx="18498">
                  <c:v>41062.583333333336</c:v>
                </c:pt>
                <c:pt idx="18499">
                  <c:v>41062.597222222204</c:v>
                </c:pt>
                <c:pt idx="18500">
                  <c:v>41062.611111111088</c:v>
                </c:pt>
                <c:pt idx="18501">
                  <c:v>41062.624999999993</c:v>
                </c:pt>
                <c:pt idx="18502">
                  <c:v>41062.638888888891</c:v>
                </c:pt>
                <c:pt idx="18503">
                  <c:v>41062.652777777781</c:v>
                </c:pt>
                <c:pt idx="18504">
                  <c:v>41062.666666666642</c:v>
                </c:pt>
                <c:pt idx="18505">
                  <c:v>41062.680555555562</c:v>
                </c:pt>
                <c:pt idx="18506">
                  <c:v>41062.694444444445</c:v>
                </c:pt>
                <c:pt idx="18507">
                  <c:v>41062.708333333336</c:v>
                </c:pt>
                <c:pt idx="18508">
                  <c:v>41062.722222222204</c:v>
                </c:pt>
                <c:pt idx="18509">
                  <c:v>41062.736111111088</c:v>
                </c:pt>
                <c:pt idx="18510">
                  <c:v>41062.75</c:v>
                </c:pt>
                <c:pt idx="18511">
                  <c:v>41062.763888888876</c:v>
                </c:pt>
                <c:pt idx="18512">
                  <c:v>41062.777777777774</c:v>
                </c:pt>
                <c:pt idx="18513">
                  <c:v>41062.791666666621</c:v>
                </c:pt>
                <c:pt idx="18514">
                  <c:v>41062.805555555562</c:v>
                </c:pt>
                <c:pt idx="18515">
                  <c:v>41062.819444444467</c:v>
                </c:pt>
                <c:pt idx="18516">
                  <c:v>41062.833333333336</c:v>
                </c:pt>
                <c:pt idx="18517">
                  <c:v>41062.847222222219</c:v>
                </c:pt>
                <c:pt idx="18518">
                  <c:v>41062.861111111088</c:v>
                </c:pt>
                <c:pt idx="18519">
                  <c:v>41062.875</c:v>
                </c:pt>
                <c:pt idx="18520">
                  <c:v>41062.88888888892</c:v>
                </c:pt>
                <c:pt idx="18521">
                  <c:v>41062.902777777781</c:v>
                </c:pt>
                <c:pt idx="18522">
                  <c:v>41062.916666666664</c:v>
                </c:pt>
                <c:pt idx="18523">
                  <c:v>41062.930555555562</c:v>
                </c:pt>
                <c:pt idx="18524">
                  <c:v>41062.944444444467</c:v>
                </c:pt>
                <c:pt idx="18525">
                  <c:v>41062.958333333343</c:v>
                </c:pt>
                <c:pt idx="18526">
                  <c:v>41062.972222222219</c:v>
                </c:pt>
                <c:pt idx="18527">
                  <c:v>41062.986111111109</c:v>
                </c:pt>
                <c:pt idx="18528">
                  <c:v>41063</c:v>
                </c:pt>
                <c:pt idx="18529">
                  <c:v>41063.013888888891</c:v>
                </c:pt>
                <c:pt idx="18530">
                  <c:v>41063.027777777774</c:v>
                </c:pt>
                <c:pt idx="18531">
                  <c:v>41063.041666666642</c:v>
                </c:pt>
                <c:pt idx="18532">
                  <c:v>41063.055555555562</c:v>
                </c:pt>
                <c:pt idx="18533">
                  <c:v>41063.069444444445</c:v>
                </c:pt>
                <c:pt idx="18534">
                  <c:v>41063.083333333336</c:v>
                </c:pt>
                <c:pt idx="18535">
                  <c:v>41063.097222222204</c:v>
                </c:pt>
                <c:pt idx="18536">
                  <c:v>41063.111111111088</c:v>
                </c:pt>
                <c:pt idx="18537">
                  <c:v>41063.124999999993</c:v>
                </c:pt>
                <c:pt idx="18538">
                  <c:v>41063.138888888891</c:v>
                </c:pt>
                <c:pt idx="18539">
                  <c:v>41063.152777777781</c:v>
                </c:pt>
                <c:pt idx="18540">
                  <c:v>41063.166666666642</c:v>
                </c:pt>
                <c:pt idx="18541">
                  <c:v>41063.180555555562</c:v>
                </c:pt>
                <c:pt idx="18542">
                  <c:v>41063.194444444445</c:v>
                </c:pt>
                <c:pt idx="18543">
                  <c:v>41063.208333333336</c:v>
                </c:pt>
                <c:pt idx="18544">
                  <c:v>41063.222222222204</c:v>
                </c:pt>
                <c:pt idx="18545">
                  <c:v>41063.236111111088</c:v>
                </c:pt>
                <c:pt idx="18546">
                  <c:v>41063.25</c:v>
                </c:pt>
                <c:pt idx="18547">
                  <c:v>41063.263888888876</c:v>
                </c:pt>
                <c:pt idx="18548">
                  <c:v>41063.277777777774</c:v>
                </c:pt>
                <c:pt idx="18549">
                  <c:v>41063.291666666621</c:v>
                </c:pt>
                <c:pt idx="18550">
                  <c:v>41063.305555555562</c:v>
                </c:pt>
                <c:pt idx="18551">
                  <c:v>41063.319444444467</c:v>
                </c:pt>
                <c:pt idx="18552">
                  <c:v>41063.333333333336</c:v>
                </c:pt>
                <c:pt idx="18553">
                  <c:v>41063.347222222219</c:v>
                </c:pt>
                <c:pt idx="18554">
                  <c:v>41063.361111111088</c:v>
                </c:pt>
                <c:pt idx="18555">
                  <c:v>41063.375</c:v>
                </c:pt>
                <c:pt idx="18556">
                  <c:v>41063.38888888892</c:v>
                </c:pt>
                <c:pt idx="18557">
                  <c:v>41063.402777777781</c:v>
                </c:pt>
                <c:pt idx="18558">
                  <c:v>41063.416666666664</c:v>
                </c:pt>
                <c:pt idx="18559">
                  <c:v>41063.430555555562</c:v>
                </c:pt>
                <c:pt idx="18560">
                  <c:v>41063.444444444467</c:v>
                </c:pt>
                <c:pt idx="18561">
                  <c:v>41063.458333333343</c:v>
                </c:pt>
                <c:pt idx="18562">
                  <c:v>41063.472222222219</c:v>
                </c:pt>
                <c:pt idx="18563">
                  <c:v>41063.486111111109</c:v>
                </c:pt>
                <c:pt idx="18564">
                  <c:v>41063.5</c:v>
                </c:pt>
                <c:pt idx="18565">
                  <c:v>41063.513888888891</c:v>
                </c:pt>
                <c:pt idx="18566">
                  <c:v>41063.527777777774</c:v>
                </c:pt>
                <c:pt idx="18567">
                  <c:v>41063.541666666642</c:v>
                </c:pt>
                <c:pt idx="18568">
                  <c:v>41063.555555555562</c:v>
                </c:pt>
                <c:pt idx="18569">
                  <c:v>41063.569444444445</c:v>
                </c:pt>
                <c:pt idx="18570">
                  <c:v>41063.583333333336</c:v>
                </c:pt>
                <c:pt idx="18571">
                  <c:v>41063.597222222204</c:v>
                </c:pt>
                <c:pt idx="18572">
                  <c:v>41063.611111111088</c:v>
                </c:pt>
                <c:pt idx="18573">
                  <c:v>41063.624999999993</c:v>
                </c:pt>
                <c:pt idx="18574">
                  <c:v>41063.638888888891</c:v>
                </c:pt>
                <c:pt idx="18575">
                  <c:v>41063.652777777781</c:v>
                </c:pt>
                <c:pt idx="18576">
                  <c:v>41063.666666666642</c:v>
                </c:pt>
                <c:pt idx="18577">
                  <c:v>41063.680555555562</c:v>
                </c:pt>
                <c:pt idx="18578">
                  <c:v>41063.694444444445</c:v>
                </c:pt>
                <c:pt idx="18579">
                  <c:v>41063.708333333336</c:v>
                </c:pt>
                <c:pt idx="18580">
                  <c:v>41063.722222222204</c:v>
                </c:pt>
                <c:pt idx="18581">
                  <c:v>41063.736111111088</c:v>
                </c:pt>
                <c:pt idx="18582">
                  <c:v>41063.75</c:v>
                </c:pt>
                <c:pt idx="18583">
                  <c:v>41063.763888888876</c:v>
                </c:pt>
                <c:pt idx="18584">
                  <c:v>41063.777777777774</c:v>
                </c:pt>
                <c:pt idx="18585">
                  <c:v>41063.791666666621</c:v>
                </c:pt>
                <c:pt idx="18586">
                  <c:v>41063.805555555562</c:v>
                </c:pt>
                <c:pt idx="18587">
                  <c:v>41063.819444444467</c:v>
                </c:pt>
                <c:pt idx="18588">
                  <c:v>41063.833333333336</c:v>
                </c:pt>
                <c:pt idx="18589">
                  <c:v>41063.847222222219</c:v>
                </c:pt>
                <c:pt idx="18590">
                  <c:v>41063.861111111088</c:v>
                </c:pt>
                <c:pt idx="18591">
                  <c:v>41063.875</c:v>
                </c:pt>
                <c:pt idx="18592">
                  <c:v>41063.88888888892</c:v>
                </c:pt>
                <c:pt idx="18593">
                  <c:v>41063.902777777781</c:v>
                </c:pt>
                <c:pt idx="18594">
                  <c:v>41063.916666666664</c:v>
                </c:pt>
                <c:pt idx="18595">
                  <c:v>41063.930555555562</c:v>
                </c:pt>
                <c:pt idx="18596">
                  <c:v>41063.944444444467</c:v>
                </c:pt>
                <c:pt idx="18597">
                  <c:v>41063.958333333343</c:v>
                </c:pt>
                <c:pt idx="18598">
                  <c:v>41063.972222222219</c:v>
                </c:pt>
                <c:pt idx="18599">
                  <c:v>41063.986111111109</c:v>
                </c:pt>
                <c:pt idx="18600">
                  <c:v>41064</c:v>
                </c:pt>
                <c:pt idx="18601">
                  <c:v>41064.013888888891</c:v>
                </c:pt>
                <c:pt idx="18602">
                  <c:v>41064.027777777774</c:v>
                </c:pt>
                <c:pt idx="18603">
                  <c:v>41064.041666666642</c:v>
                </c:pt>
                <c:pt idx="18604">
                  <c:v>41064.055555555562</c:v>
                </c:pt>
                <c:pt idx="18605">
                  <c:v>41064.069444444445</c:v>
                </c:pt>
                <c:pt idx="18606">
                  <c:v>41064.083333333336</c:v>
                </c:pt>
                <c:pt idx="18607">
                  <c:v>41064.097222222204</c:v>
                </c:pt>
                <c:pt idx="18608">
                  <c:v>41064.111111111088</c:v>
                </c:pt>
                <c:pt idx="18609">
                  <c:v>41064.124999999993</c:v>
                </c:pt>
                <c:pt idx="18610">
                  <c:v>41064.138888888891</c:v>
                </c:pt>
                <c:pt idx="18611">
                  <c:v>41064.152777777781</c:v>
                </c:pt>
                <c:pt idx="18612">
                  <c:v>41064.166666666642</c:v>
                </c:pt>
                <c:pt idx="18613">
                  <c:v>41064.180555555562</c:v>
                </c:pt>
                <c:pt idx="18614">
                  <c:v>41064.194444444445</c:v>
                </c:pt>
                <c:pt idx="18615">
                  <c:v>41064.208333333336</c:v>
                </c:pt>
                <c:pt idx="18616">
                  <c:v>41064.222222222204</c:v>
                </c:pt>
                <c:pt idx="18617">
                  <c:v>41064.236111111088</c:v>
                </c:pt>
                <c:pt idx="18618">
                  <c:v>41064.25</c:v>
                </c:pt>
                <c:pt idx="18619">
                  <c:v>41064.263888888876</c:v>
                </c:pt>
                <c:pt idx="18620">
                  <c:v>41064.277777777774</c:v>
                </c:pt>
                <c:pt idx="18621">
                  <c:v>41064.291666666621</c:v>
                </c:pt>
                <c:pt idx="18622">
                  <c:v>41064.305555555562</c:v>
                </c:pt>
                <c:pt idx="18623">
                  <c:v>41064.319444444467</c:v>
                </c:pt>
                <c:pt idx="18624">
                  <c:v>41064.333333333336</c:v>
                </c:pt>
                <c:pt idx="18625">
                  <c:v>41064.347222222219</c:v>
                </c:pt>
                <c:pt idx="18626">
                  <c:v>41064.361111111088</c:v>
                </c:pt>
                <c:pt idx="18627">
                  <c:v>41064.375</c:v>
                </c:pt>
                <c:pt idx="18628">
                  <c:v>41064.38888888892</c:v>
                </c:pt>
                <c:pt idx="18629">
                  <c:v>41064.402777777781</c:v>
                </c:pt>
                <c:pt idx="18630">
                  <c:v>41064.416666666664</c:v>
                </c:pt>
                <c:pt idx="18631">
                  <c:v>41064.430555555562</c:v>
                </c:pt>
                <c:pt idx="18632">
                  <c:v>41064.444444444467</c:v>
                </c:pt>
                <c:pt idx="18633">
                  <c:v>41064.458333333343</c:v>
                </c:pt>
                <c:pt idx="18634">
                  <c:v>41064.472222222219</c:v>
                </c:pt>
                <c:pt idx="18635">
                  <c:v>41064.486111111109</c:v>
                </c:pt>
                <c:pt idx="18636">
                  <c:v>41064.5</c:v>
                </c:pt>
                <c:pt idx="18637">
                  <c:v>41064.513888888891</c:v>
                </c:pt>
                <c:pt idx="18638">
                  <c:v>41064.527777777774</c:v>
                </c:pt>
                <c:pt idx="18639">
                  <c:v>41064.541666666642</c:v>
                </c:pt>
                <c:pt idx="18640">
                  <c:v>41064.555555555562</c:v>
                </c:pt>
                <c:pt idx="18641">
                  <c:v>41064.569444444445</c:v>
                </c:pt>
                <c:pt idx="18642">
                  <c:v>41064.583333333336</c:v>
                </c:pt>
                <c:pt idx="18643">
                  <c:v>41064.597222222204</c:v>
                </c:pt>
                <c:pt idx="18644">
                  <c:v>41064.611111111088</c:v>
                </c:pt>
                <c:pt idx="18645">
                  <c:v>41064.624999999993</c:v>
                </c:pt>
                <c:pt idx="18646">
                  <c:v>41064.638888888891</c:v>
                </c:pt>
                <c:pt idx="18647">
                  <c:v>41064.652777777781</c:v>
                </c:pt>
                <c:pt idx="18648">
                  <c:v>41064.666666666642</c:v>
                </c:pt>
                <c:pt idx="18649">
                  <c:v>41064.680555555562</c:v>
                </c:pt>
                <c:pt idx="18650">
                  <c:v>41064.694444444445</c:v>
                </c:pt>
                <c:pt idx="18651">
                  <c:v>41064.708333333336</c:v>
                </c:pt>
                <c:pt idx="18652">
                  <c:v>41064.722222222204</c:v>
                </c:pt>
                <c:pt idx="18653">
                  <c:v>41064.736111111088</c:v>
                </c:pt>
                <c:pt idx="18654">
                  <c:v>41064.75</c:v>
                </c:pt>
                <c:pt idx="18655">
                  <c:v>41064.763888888876</c:v>
                </c:pt>
                <c:pt idx="18656">
                  <c:v>41064.777777777774</c:v>
                </c:pt>
                <c:pt idx="18657">
                  <c:v>41064.791666666621</c:v>
                </c:pt>
                <c:pt idx="18658">
                  <c:v>41064.805555555562</c:v>
                </c:pt>
                <c:pt idx="18659">
                  <c:v>41064.819444444467</c:v>
                </c:pt>
                <c:pt idx="18660">
                  <c:v>41064.833333333336</c:v>
                </c:pt>
                <c:pt idx="18661">
                  <c:v>41064.847222222219</c:v>
                </c:pt>
                <c:pt idx="18662">
                  <c:v>41064.861111111088</c:v>
                </c:pt>
                <c:pt idx="18663">
                  <c:v>41064.875</c:v>
                </c:pt>
                <c:pt idx="18664">
                  <c:v>41064.88888888892</c:v>
                </c:pt>
                <c:pt idx="18665">
                  <c:v>41064.902777777781</c:v>
                </c:pt>
                <c:pt idx="18666">
                  <c:v>41064.916666666664</c:v>
                </c:pt>
                <c:pt idx="18667">
                  <c:v>41064.930555555562</c:v>
                </c:pt>
                <c:pt idx="18668">
                  <c:v>41064.944444444467</c:v>
                </c:pt>
                <c:pt idx="18669">
                  <c:v>41064.958333333343</c:v>
                </c:pt>
                <c:pt idx="18670">
                  <c:v>41064.972222222219</c:v>
                </c:pt>
                <c:pt idx="18671">
                  <c:v>41064.986111111109</c:v>
                </c:pt>
                <c:pt idx="18672">
                  <c:v>41065</c:v>
                </c:pt>
                <c:pt idx="18673">
                  <c:v>41065.013888888891</c:v>
                </c:pt>
                <c:pt idx="18674">
                  <c:v>41065.027777777774</c:v>
                </c:pt>
                <c:pt idx="18675">
                  <c:v>41065.041666666642</c:v>
                </c:pt>
                <c:pt idx="18676">
                  <c:v>41065.055555555562</c:v>
                </c:pt>
                <c:pt idx="18677">
                  <c:v>41065.069444444445</c:v>
                </c:pt>
                <c:pt idx="18678">
                  <c:v>41065.083333333336</c:v>
                </c:pt>
                <c:pt idx="18679">
                  <c:v>41065.097222222204</c:v>
                </c:pt>
                <c:pt idx="18680">
                  <c:v>41065.111111111088</c:v>
                </c:pt>
                <c:pt idx="18681">
                  <c:v>41065.124999999993</c:v>
                </c:pt>
                <c:pt idx="18682">
                  <c:v>41065.138888888891</c:v>
                </c:pt>
                <c:pt idx="18683">
                  <c:v>41065.152777777781</c:v>
                </c:pt>
                <c:pt idx="18684">
                  <c:v>41065.166666666642</c:v>
                </c:pt>
                <c:pt idx="18685">
                  <c:v>41065.180555555562</c:v>
                </c:pt>
                <c:pt idx="18686">
                  <c:v>41065.194444444445</c:v>
                </c:pt>
                <c:pt idx="18687">
                  <c:v>41065.208333333336</c:v>
                </c:pt>
                <c:pt idx="18688">
                  <c:v>41065.222222222204</c:v>
                </c:pt>
                <c:pt idx="18689">
                  <c:v>41065.236111111088</c:v>
                </c:pt>
                <c:pt idx="18690">
                  <c:v>41065.25</c:v>
                </c:pt>
                <c:pt idx="18691">
                  <c:v>41065.263888888876</c:v>
                </c:pt>
                <c:pt idx="18692">
                  <c:v>41065.277777777774</c:v>
                </c:pt>
                <c:pt idx="18693">
                  <c:v>41065.291666666621</c:v>
                </c:pt>
                <c:pt idx="18694">
                  <c:v>41065.305555555562</c:v>
                </c:pt>
                <c:pt idx="18695">
                  <c:v>41065.319444444467</c:v>
                </c:pt>
                <c:pt idx="18696">
                  <c:v>41065.333333333336</c:v>
                </c:pt>
                <c:pt idx="18697">
                  <c:v>41065.347222222219</c:v>
                </c:pt>
                <c:pt idx="18698">
                  <c:v>41065.361111111088</c:v>
                </c:pt>
                <c:pt idx="18699">
                  <c:v>41065.375</c:v>
                </c:pt>
                <c:pt idx="18700">
                  <c:v>41065.38888888892</c:v>
                </c:pt>
                <c:pt idx="18701">
                  <c:v>41065.402777777781</c:v>
                </c:pt>
                <c:pt idx="18702">
                  <c:v>41065.416666666664</c:v>
                </c:pt>
                <c:pt idx="18703">
                  <c:v>41065.430555555562</c:v>
                </c:pt>
                <c:pt idx="18704">
                  <c:v>41065.444444444467</c:v>
                </c:pt>
                <c:pt idx="18705">
                  <c:v>41065.458333333343</c:v>
                </c:pt>
                <c:pt idx="18706">
                  <c:v>41065.472222222219</c:v>
                </c:pt>
                <c:pt idx="18707">
                  <c:v>41065.486111111109</c:v>
                </c:pt>
                <c:pt idx="18708">
                  <c:v>41065.5</c:v>
                </c:pt>
                <c:pt idx="18709">
                  <c:v>41065.513888888891</c:v>
                </c:pt>
                <c:pt idx="18710">
                  <c:v>41065.527777777774</c:v>
                </c:pt>
                <c:pt idx="18711">
                  <c:v>41065.541666666642</c:v>
                </c:pt>
                <c:pt idx="18712">
                  <c:v>41065.555555555562</c:v>
                </c:pt>
                <c:pt idx="18713">
                  <c:v>41065.569444444445</c:v>
                </c:pt>
                <c:pt idx="18714">
                  <c:v>41065.583333333336</c:v>
                </c:pt>
                <c:pt idx="18715">
                  <c:v>41065.597222222204</c:v>
                </c:pt>
                <c:pt idx="18716">
                  <c:v>41065.611111111088</c:v>
                </c:pt>
                <c:pt idx="18717">
                  <c:v>41065.624999999993</c:v>
                </c:pt>
                <c:pt idx="18718">
                  <c:v>41065.638888888891</c:v>
                </c:pt>
                <c:pt idx="18719">
                  <c:v>41065.652777777781</c:v>
                </c:pt>
                <c:pt idx="18720">
                  <c:v>41065.666666666642</c:v>
                </c:pt>
                <c:pt idx="18721">
                  <c:v>41065.680555555562</c:v>
                </c:pt>
                <c:pt idx="18722">
                  <c:v>41065.694444444445</c:v>
                </c:pt>
                <c:pt idx="18723">
                  <c:v>41065.708333333336</c:v>
                </c:pt>
                <c:pt idx="18724">
                  <c:v>41065.722222222204</c:v>
                </c:pt>
                <c:pt idx="18725">
                  <c:v>41065.736111111088</c:v>
                </c:pt>
                <c:pt idx="18726">
                  <c:v>41065.75</c:v>
                </c:pt>
                <c:pt idx="18727">
                  <c:v>41065.763888888876</c:v>
                </c:pt>
                <c:pt idx="18728">
                  <c:v>41065.777777777774</c:v>
                </c:pt>
                <c:pt idx="18729">
                  <c:v>41065.791666666621</c:v>
                </c:pt>
                <c:pt idx="18730">
                  <c:v>41065.805555555562</c:v>
                </c:pt>
                <c:pt idx="18731">
                  <c:v>41065.819444444467</c:v>
                </c:pt>
                <c:pt idx="18732">
                  <c:v>41065.833333333336</c:v>
                </c:pt>
                <c:pt idx="18733">
                  <c:v>41065.847222222219</c:v>
                </c:pt>
                <c:pt idx="18734">
                  <c:v>41065.861111111088</c:v>
                </c:pt>
                <c:pt idx="18735">
                  <c:v>41065.875</c:v>
                </c:pt>
                <c:pt idx="18736">
                  <c:v>41065.88888888892</c:v>
                </c:pt>
                <c:pt idx="18737">
                  <c:v>41065.902777777781</c:v>
                </c:pt>
                <c:pt idx="18738">
                  <c:v>41065.916666666664</c:v>
                </c:pt>
                <c:pt idx="18739">
                  <c:v>41065.930555555562</c:v>
                </c:pt>
                <c:pt idx="18740">
                  <c:v>41065.944444444467</c:v>
                </c:pt>
                <c:pt idx="18741">
                  <c:v>41065.958333333343</c:v>
                </c:pt>
                <c:pt idx="18742">
                  <c:v>41065.972222222219</c:v>
                </c:pt>
                <c:pt idx="18743">
                  <c:v>41065.986111111109</c:v>
                </c:pt>
                <c:pt idx="18744">
                  <c:v>41066</c:v>
                </c:pt>
                <c:pt idx="18745">
                  <c:v>41066.013888888891</c:v>
                </c:pt>
                <c:pt idx="18746">
                  <c:v>41066.027777777774</c:v>
                </c:pt>
                <c:pt idx="18747">
                  <c:v>41066.041666666642</c:v>
                </c:pt>
                <c:pt idx="18748">
                  <c:v>41066.055555555562</c:v>
                </c:pt>
                <c:pt idx="18749">
                  <c:v>41066.069444444445</c:v>
                </c:pt>
                <c:pt idx="18750">
                  <c:v>41066.083333333336</c:v>
                </c:pt>
                <c:pt idx="18751">
                  <c:v>41066.097222222204</c:v>
                </c:pt>
                <c:pt idx="18752">
                  <c:v>41066.111111111088</c:v>
                </c:pt>
                <c:pt idx="18753">
                  <c:v>41066.124999999993</c:v>
                </c:pt>
                <c:pt idx="18754">
                  <c:v>41066.138888888891</c:v>
                </c:pt>
                <c:pt idx="18755">
                  <c:v>41066.152777777781</c:v>
                </c:pt>
                <c:pt idx="18756">
                  <c:v>41066.166666666642</c:v>
                </c:pt>
                <c:pt idx="18757">
                  <c:v>41066.180555555562</c:v>
                </c:pt>
                <c:pt idx="18758">
                  <c:v>41066.194444444445</c:v>
                </c:pt>
                <c:pt idx="18759">
                  <c:v>41066.208333333336</c:v>
                </c:pt>
                <c:pt idx="18760">
                  <c:v>41066.222222222204</c:v>
                </c:pt>
                <c:pt idx="18761">
                  <c:v>41066.236111111088</c:v>
                </c:pt>
                <c:pt idx="18762">
                  <c:v>41066.25</c:v>
                </c:pt>
                <c:pt idx="18763">
                  <c:v>41066.263888888876</c:v>
                </c:pt>
                <c:pt idx="18764">
                  <c:v>41066.277777777774</c:v>
                </c:pt>
                <c:pt idx="18765">
                  <c:v>41066.291666666621</c:v>
                </c:pt>
                <c:pt idx="18766">
                  <c:v>41066.305555555562</c:v>
                </c:pt>
                <c:pt idx="18767">
                  <c:v>41066.319444444467</c:v>
                </c:pt>
                <c:pt idx="18768">
                  <c:v>41066.333333333336</c:v>
                </c:pt>
                <c:pt idx="18769">
                  <c:v>41066.347222222219</c:v>
                </c:pt>
                <c:pt idx="18770">
                  <c:v>41066.361111111088</c:v>
                </c:pt>
                <c:pt idx="18771">
                  <c:v>41066.375</c:v>
                </c:pt>
                <c:pt idx="18772">
                  <c:v>41066.38888888892</c:v>
                </c:pt>
                <c:pt idx="18773">
                  <c:v>41066.402777777781</c:v>
                </c:pt>
                <c:pt idx="18774">
                  <c:v>41066.416666666664</c:v>
                </c:pt>
                <c:pt idx="18775">
                  <c:v>41066.430555555562</c:v>
                </c:pt>
                <c:pt idx="18776">
                  <c:v>41066.444444444467</c:v>
                </c:pt>
                <c:pt idx="18777">
                  <c:v>41066.458333333343</c:v>
                </c:pt>
                <c:pt idx="18778">
                  <c:v>41066.472222222219</c:v>
                </c:pt>
                <c:pt idx="18779">
                  <c:v>41066.486111111109</c:v>
                </c:pt>
                <c:pt idx="18780">
                  <c:v>41066.5</c:v>
                </c:pt>
                <c:pt idx="18781">
                  <c:v>41066.513888888891</c:v>
                </c:pt>
                <c:pt idx="18782">
                  <c:v>41066.527777777774</c:v>
                </c:pt>
                <c:pt idx="18783">
                  <c:v>41066.541666666642</c:v>
                </c:pt>
                <c:pt idx="18784">
                  <c:v>41066.555555555562</c:v>
                </c:pt>
                <c:pt idx="18785">
                  <c:v>41066.569444444445</c:v>
                </c:pt>
                <c:pt idx="18786">
                  <c:v>41066.583333333336</c:v>
                </c:pt>
                <c:pt idx="18787">
                  <c:v>41066.597222222204</c:v>
                </c:pt>
                <c:pt idx="18788">
                  <c:v>41066.611111111088</c:v>
                </c:pt>
                <c:pt idx="18789">
                  <c:v>41066.624999999993</c:v>
                </c:pt>
                <c:pt idx="18790">
                  <c:v>41066.638888888891</c:v>
                </c:pt>
                <c:pt idx="18791">
                  <c:v>41066.652777777781</c:v>
                </c:pt>
                <c:pt idx="18792">
                  <c:v>41066.666666666642</c:v>
                </c:pt>
                <c:pt idx="18793">
                  <c:v>41066.680555555562</c:v>
                </c:pt>
                <c:pt idx="18794">
                  <c:v>41066.694444444445</c:v>
                </c:pt>
                <c:pt idx="18795">
                  <c:v>41066.708333333336</c:v>
                </c:pt>
                <c:pt idx="18796">
                  <c:v>41066.722222222204</c:v>
                </c:pt>
                <c:pt idx="18797">
                  <c:v>41066.736111111088</c:v>
                </c:pt>
                <c:pt idx="18798">
                  <c:v>41066.75</c:v>
                </c:pt>
                <c:pt idx="18799">
                  <c:v>41066.763888888876</c:v>
                </c:pt>
                <c:pt idx="18800">
                  <c:v>41066.777777777774</c:v>
                </c:pt>
                <c:pt idx="18801">
                  <c:v>41066.791666666621</c:v>
                </c:pt>
                <c:pt idx="18802">
                  <c:v>41066.805555555562</c:v>
                </c:pt>
                <c:pt idx="18803">
                  <c:v>41066.819444444467</c:v>
                </c:pt>
                <c:pt idx="18804">
                  <c:v>41066.833333333336</c:v>
                </c:pt>
                <c:pt idx="18805">
                  <c:v>41066.847222222219</c:v>
                </c:pt>
                <c:pt idx="18806">
                  <c:v>41066.861111111088</c:v>
                </c:pt>
                <c:pt idx="18807">
                  <c:v>41066.875</c:v>
                </c:pt>
                <c:pt idx="18808">
                  <c:v>41066.88888888892</c:v>
                </c:pt>
                <c:pt idx="18809">
                  <c:v>41066.902777777781</c:v>
                </c:pt>
                <c:pt idx="18810">
                  <c:v>41066.916666666664</c:v>
                </c:pt>
                <c:pt idx="18811">
                  <c:v>41066.930555555562</c:v>
                </c:pt>
                <c:pt idx="18812">
                  <c:v>41066.944444444467</c:v>
                </c:pt>
                <c:pt idx="18813">
                  <c:v>41066.958333333343</c:v>
                </c:pt>
                <c:pt idx="18814">
                  <c:v>41066.972222222219</c:v>
                </c:pt>
                <c:pt idx="18815">
                  <c:v>41066.986111111109</c:v>
                </c:pt>
                <c:pt idx="18816">
                  <c:v>41067</c:v>
                </c:pt>
                <c:pt idx="18817">
                  <c:v>41067.013888888891</c:v>
                </c:pt>
                <c:pt idx="18818">
                  <c:v>41067.027777777774</c:v>
                </c:pt>
                <c:pt idx="18819">
                  <c:v>41067.041666666642</c:v>
                </c:pt>
                <c:pt idx="18820">
                  <c:v>41067.055555555562</c:v>
                </c:pt>
                <c:pt idx="18821">
                  <c:v>41067.069444444445</c:v>
                </c:pt>
                <c:pt idx="18822">
                  <c:v>41067.083333333336</c:v>
                </c:pt>
                <c:pt idx="18823">
                  <c:v>41067.097222222204</c:v>
                </c:pt>
                <c:pt idx="18824">
                  <c:v>41067.111111111088</c:v>
                </c:pt>
                <c:pt idx="18825">
                  <c:v>41067.124999999993</c:v>
                </c:pt>
                <c:pt idx="18826">
                  <c:v>41067.138888888891</c:v>
                </c:pt>
                <c:pt idx="18827">
                  <c:v>41067.152777777781</c:v>
                </c:pt>
                <c:pt idx="18828">
                  <c:v>41067.166666666642</c:v>
                </c:pt>
                <c:pt idx="18829">
                  <c:v>41067.180555555562</c:v>
                </c:pt>
                <c:pt idx="18830">
                  <c:v>41067.194444444445</c:v>
                </c:pt>
                <c:pt idx="18831">
                  <c:v>41067.208333333336</c:v>
                </c:pt>
                <c:pt idx="18832">
                  <c:v>41067.222222222204</c:v>
                </c:pt>
                <c:pt idx="18833">
                  <c:v>41067.236111111088</c:v>
                </c:pt>
                <c:pt idx="18834">
                  <c:v>41067.25</c:v>
                </c:pt>
                <c:pt idx="18835">
                  <c:v>41067.263888888876</c:v>
                </c:pt>
                <c:pt idx="18836">
                  <c:v>41067.277777777774</c:v>
                </c:pt>
                <c:pt idx="18837">
                  <c:v>41067.291666666621</c:v>
                </c:pt>
                <c:pt idx="18838">
                  <c:v>41067.305555555562</c:v>
                </c:pt>
                <c:pt idx="18839">
                  <c:v>41067.319444444467</c:v>
                </c:pt>
                <c:pt idx="18840">
                  <c:v>41067.333333333336</c:v>
                </c:pt>
                <c:pt idx="18841">
                  <c:v>41067.347222222219</c:v>
                </c:pt>
                <c:pt idx="18842">
                  <c:v>41067.361111111088</c:v>
                </c:pt>
                <c:pt idx="18843">
                  <c:v>41067.375</c:v>
                </c:pt>
                <c:pt idx="18844">
                  <c:v>41067.38888888892</c:v>
                </c:pt>
                <c:pt idx="18845">
                  <c:v>41067.402777777781</c:v>
                </c:pt>
                <c:pt idx="18846">
                  <c:v>41067.416666666664</c:v>
                </c:pt>
                <c:pt idx="18847">
                  <c:v>41067.430555555562</c:v>
                </c:pt>
                <c:pt idx="18848">
                  <c:v>41067.444444444467</c:v>
                </c:pt>
                <c:pt idx="18849">
                  <c:v>41067.458333333343</c:v>
                </c:pt>
                <c:pt idx="18850">
                  <c:v>41067.472222222219</c:v>
                </c:pt>
                <c:pt idx="18851">
                  <c:v>41067.486111111109</c:v>
                </c:pt>
                <c:pt idx="18852">
                  <c:v>41067.5</c:v>
                </c:pt>
                <c:pt idx="18853">
                  <c:v>41067.513888888891</c:v>
                </c:pt>
                <c:pt idx="18854">
                  <c:v>41067.527777777774</c:v>
                </c:pt>
                <c:pt idx="18855">
                  <c:v>41067.541666666642</c:v>
                </c:pt>
                <c:pt idx="18856">
                  <c:v>41067.555555555562</c:v>
                </c:pt>
                <c:pt idx="18857">
                  <c:v>41067.569444444445</c:v>
                </c:pt>
                <c:pt idx="18858">
                  <c:v>41067.583333333336</c:v>
                </c:pt>
                <c:pt idx="18859">
                  <c:v>41067.597222222204</c:v>
                </c:pt>
                <c:pt idx="18860">
                  <c:v>41067.611111111088</c:v>
                </c:pt>
                <c:pt idx="18861">
                  <c:v>41067.624999999993</c:v>
                </c:pt>
                <c:pt idx="18862">
                  <c:v>41067.638888888891</c:v>
                </c:pt>
                <c:pt idx="18863">
                  <c:v>41067.652777777781</c:v>
                </c:pt>
                <c:pt idx="18864">
                  <c:v>41067.666666666642</c:v>
                </c:pt>
                <c:pt idx="18865">
                  <c:v>41067.680555555562</c:v>
                </c:pt>
                <c:pt idx="18866">
                  <c:v>41067.694444444445</c:v>
                </c:pt>
                <c:pt idx="18867">
                  <c:v>41067.708333333336</c:v>
                </c:pt>
                <c:pt idx="18868">
                  <c:v>41067.722222222204</c:v>
                </c:pt>
                <c:pt idx="18869">
                  <c:v>41067.736111111088</c:v>
                </c:pt>
                <c:pt idx="18870">
                  <c:v>41067.75</c:v>
                </c:pt>
                <c:pt idx="18871">
                  <c:v>41067.763888888876</c:v>
                </c:pt>
                <c:pt idx="18872">
                  <c:v>41067.777777777774</c:v>
                </c:pt>
                <c:pt idx="18873">
                  <c:v>41067.791666666621</c:v>
                </c:pt>
                <c:pt idx="18874">
                  <c:v>41067.805555555562</c:v>
                </c:pt>
                <c:pt idx="18875">
                  <c:v>41067.819444444467</c:v>
                </c:pt>
                <c:pt idx="18876">
                  <c:v>41067.833333333336</c:v>
                </c:pt>
                <c:pt idx="18877">
                  <c:v>41067.847222222219</c:v>
                </c:pt>
                <c:pt idx="18878">
                  <c:v>41067.861111111088</c:v>
                </c:pt>
                <c:pt idx="18879">
                  <c:v>41067.875</c:v>
                </c:pt>
                <c:pt idx="18880">
                  <c:v>41067.88888888892</c:v>
                </c:pt>
                <c:pt idx="18881">
                  <c:v>41067.902777777781</c:v>
                </c:pt>
                <c:pt idx="18882">
                  <c:v>41067.916666666664</c:v>
                </c:pt>
                <c:pt idx="18883">
                  <c:v>41067.930555555562</c:v>
                </c:pt>
                <c:pt idx="18884">
                  <c:v>41067.944444444467</c:v>
                </c:pt>
                <c:pt idx="18885">
                  <c:v>41067.958333333343</c:v>
                </c:pt>
                <c:pt idx="18886">
                  <c:v>41067.972222222219</c:v>
                </c:pt>
                <c:pt idx="18887">
                  <c:v>41067.986111111109</c:v>
                </c:pt>
                <c:pt idx="18888">
                  <c:v>41068</c:v>
                </c:pt>
                <c:pt idx="18889">
                  <c:v>41068.013888888891</c:v>
                </c:pt>
                <c:pt idx="18890">
                  <c:v>41068.027777777774</c:v>
                </c:pt>
                <c:pt idx="18891">
                  <c:v>41068.041666666642</c:v>
                </c:pt>
                <c:pt idx="18892">
                  <c:v>41068.055555555562</c:v>
                </c:pt>
                <c:pt idx="18893">
                  <c:v>41068.069444444445</c:v>
                </c:pt>
                <c:pt idx="18894">
                  <c:v>41068.083333333336</c:v>
                </c:pt>
                <c:pt idx="18895">
                  <c:v>41068.097222222204</c:v>
                </c:pt>
                <c:pt idx="18896">
                  <c:v>41068.111111111088</c:v>
                </c:pt>
                <c:pt idx="18897">
                  <c:v>41068.124999999993</c:v>
                </c:pt>
                <c:pt idx="18898">
                  <c:v>41068.138888888891</c:v>
                </c:pt>
                <c:pt idx="18899">
                  <c:v>41068.152777777781</c:v>
                </c:pt>
                <c:pt idx="18900">
                  <c:v>41068.166666666642</c:v>
                </c:pt>
                <c:pt idx="18901">
                  <c:v>41068.180555555562</c:v>
                </c:pt>
                <c:pt idx="18902">
                  <c:v>41068.194444444445</c:v>
                </c:pt>
                <c:pt idx="18903">
                  <c:v>41068.208333333336</c:v>
                </c:pt>
                <c:pt idx="18904">
                  <c:v>41068.222222222204</c:v>
                </c:pt>
                <c:pt idx="18905">
                  <c:v>41068.236111111088</c:v>
                </c:pt>
                <c:pt idx="18906">
                  <c:v>41068.25</c:v>
                </c:pt>
                <c:pt idx="18907">
                  <c:v>41068.263888888876</c:v>
                </c:pt>
                <c:pt idx="18908">
                  <c:v>41068.277777777774</c:v>
                </c:pt>
                <c:pt idx="18909">
                  <c:v>41068.291666666621</c:v>
                </c:pt>
                <c:pt idx="18910">
                  <c:v>41068.305555555562</c:v>
                </c:pt>
                <c:pt idx="18911">
                  <c:v>41068.319444444467</c:v>
                </c:pt>
                <c:pt idx="18912">
                  <c:v>41068.333333333336</c:v>
                </c:pt>
                <c:pt idx="18913">
                  <c:v>41068.347222222219</c:v>
                </c:pt>
                <c:pt idx="18914">
                  <c:v>41068.361111111088</c:v>
                </c:pt>
                <c:pt idx="18915">
                  <c:v>41068.375</c:v>
                </c:pt>
                <c:pt idx="18916">
                  <c:v>41068.38888888892</c:v>
                </c:pt>
                <c:pt idx="18917">
                  <c:v>41068.402777777781</c:v>
                </c:pt>
                <c:pt idx="18918">
                  <c:v>41068.416666666664</c:v>
                </c:pt>
                <c:pt idx="18919">
                  <c:v>41068.430555555562</c:v>
                </c:pt>
                <c:pt idx="18920">
                  <c:v>41068.444444444467</c:v>
                </c:pt>
                <c:pt idx="18921">
                  <c:v>41068.458333333343</c:v>
                </c:pt>
                <c:pt idx="18922">
                  <c:v>41068.472222222219</c:v>
                </c:pt>
                <c:pt idx="18923">
                  <c:v>41068.486111111109</c:v>
                </c:pt>
                <c:pt idx="18924">
                  <c:v>41068.5</c:v>
                </c:pt>
                <c:pt idx="18925">
                  <c:v>41068.513888888891</c:v>
                </c:pt>
                <c:pt idx="18926">
                  <c:v>41068.527777777774</c:v>
                </c:pt>
                <c:pt idx="18927">
                  <c:v>41068.541666666642</c:v>
                </c:pt>
                <c:pt idx="18928">
                  <c:v>41068.555555555562</c:v>
                </c:pt>
                <c:pt idx="18929">
                  <c:v>41068.569444444445</c:v>
                </c:pt>
                <c:pt idx="18930">
                  <c:v>41068.583333333336</c:v>
                </c:pt>
                <c:pt idx="18931">
                  <c:v>41068.597222222204</c:v>
                </c:pt>
                <c:pt idx="18932">
                  <c:v>41068.611111111088</c:v>
                </c:pt>
                <c:pt idx="18933">
                  <c:v>41068.624999999993</c:v>
                </c:pt>
                <c:pt idx="18934">
                  <c:v>41068.638888888891</c:v>
                </c:pt>
                <c:pt idx="18935">
                  <c:v>41068.652777777781</c:v>
                </c:pt>
                <c:pt idx="18936">
                  <c:v>41068.666666666642</c:v>
                </c:pt>
                <c:pt idx="18937">
                  <c:v>41068.680555555562</c:v>
                </c:pt>
                <c:pt idx="18938">
                  <c:v>41068.694444444445</c:v>
                </c:pt>
                <c:pt idx="18939">
                  <c:v>41068.708333333336</c:v>
                </c:pt>
                <c:pt idx="18940">
                  <c:v>41068.722222222204</c:v>
                </c:pt>
                <c:pt idx="18941">
                  <c:v>41068.736111111088</c:v>
                </c:pt>
                <c:pt idx="18942">
                  <c:v>41068.75</c:v>
                </c:pt>
                <c:pt idx="18943">
                  <c:v>41068.763888888876</c:v>
                </c:pt>
                <c:pt idx="18944">
                  <c:v>41068.777777777774</c:v>
                </c:pt>
                <c:pt idx="18945">
                  <c:v>41068.791666666621</c:v>
                </c:pt>
                <c:pt idx="18946">
                  <c:v>41068.805555555562</c:v>
                </c:pt>
                <c:pt idx="18947">
                  <c:v>41068.819444444467</c:v>
                </c:pt>
                <c:pt idx="18948">
                  <c:v>41068.833333333336</c:v>
                </c:pt>
                <c:pt idx="18949">
                  <c:v>41068.847222222219</c:v>
                </c:pt>
                <c:pt idx="18950">
                  <c:v>41068.861111111088</c:v>
                </c:pt>
                <c:pt idx="18951">
                  <c:v>41068.875</c:v>
                </c:pt>
                <c:pt idx="18952">
                  <c:v>41068.88888888892</c:v>
                </c:pt>
                <c:pt idx="18953">
                  <c:v>41068.902777777781</c:v>
                </c:pt>
                <c:pt idx="18954">
                  <c:v>41068.916666666664</c:v>
                </c:pt>
                <c:pt idx="18955">
                  <c:v>41068.930555555562</c:v>
                </c:pt>
                <c:pt idx="18956">
                  <c:v>41068.944444444467</c:v>
                </c:pt>
                <c:pt idx="18957">
                  <c:v>41068.958333333343</c:v>
                </c:pt>
                <c:pt idx="18958">
                  <c:v>41068.972222222219</c:v>
                </c:pt>
                <c:pt idx="18959">
                  <c:v>41068.986111111109</c:v>
                </c:pt>
                <c:pt idx="18960">
                  <c:v>41069</c:v>
                </c:pt>
                <c:pt idx="18961">
                  <c:v>41069.013888888891</c:v>
                </c:pt>
                <c:pt idx="18962">
                  <c:v>41069.027777777774</c:v>
                </c:pt>
                <c:pt idx="18963">
                  <c:v>41069.041666666642</c:v>
                </c:pt>
                <c:pt idx="18964">
                  <c:v>41069.055555555562</c:v>
                </c:pt>
                <c:pt idx="18965">
                  <c:v>41069.069444444445</c:v>
                </c:pt>
                <c:pt idx="18966">
                  <c:v>41069.083333333336</c:v>
                </c:pt>
                <c:pt idx="18967">
                  <c:v>41069.097222222204</c:v>
                </c:pt>
                <c:pt idx="18968">
                  <c:v>41069.111111111088</c:v>
                </c:pt>
                <c:pt idx="18969">
                  <c:v>41069.124999999993</c:v>
                </c:pt>
                <c:pt idx="18970">
                  <c:v>41069.138888888891</c:v>
                </c:pt>
                <c:pt idx="18971">
                  <c:v>41069.152777777781</c:v>
                </c:pt>
                <c:pt idx="18972">
                  <c:v>41069.166666666642</c:v>
                </c:pt>
                <c:pt idx="18973">
                  <c:v>41069.180555555562</c:v>
                </c:pt>
                <c:pt idx="18974">
                  <c:v>41069.194444444445</c:v>
                </c:pt>
                <c:pt idx="18975">
                  <c:v>41069.208333333336</c:v>
                </c:pt>
                <c:pt idx="18976">
                  <c:v>41069.222222222204</c:v>
                </c:pt>
                <c:pt idx="18977">
                  <c:v>41069.236111111088</c:v>
                </c:pt>
                <c:pt idx="18978">
                  <c:v>41069.25</c:v>
                </c:pt>
                <c:pt idx="18979">
                  <c:v>41069.263888888876</c:v>
                </c:pt>
                <c:pt idx="18980">
                  <c:v>41069.277777777774</c:v>
                </c:pt>
                <c:pt idx="18981">
                  <c:v>41069.291666666621</c:v>
                </c:pt>
                <c:pt idx="18982">
                  <c:v>41069.305555555562</c:v>
                </c:pt>
                <c:pt idx="18983">
                  <c:v>41069.319444444467</c:v>
                </c:pt>
                <c:pt idx="18984">
                  <c:v>41069.333333333336</c:v>
                </c:pt>
                <c:pt idx="18985">
                  <c:v>41069.347222222219</c:v>
                </c:pt>
                <c:pt idx="18986">
                  <c:v>41069.361111111088</c:v>
                </c:pt>
                <c:pt idx="18987">
                  <c:v>41069.375</c:v>
                </c:pt>
                <c:pt idx="18988">
                  <c:v>41069.38888888892</c:v>
                </c:pt>
                <c:pt idx="18989">
                  <c:v>41069.402777777781</c:v>
                </c:pt>
                <c:pt idx="18990">
                  <c:v>41069.416666666664</c:v>
                </c:pt>
                <c:pt idx="18991">
                  <c:v>41069.430555555562</c:v>
                </c:pt>
                <c:pt idx="18992">
                  <c:v>41069.444444444467</c:v>
                </c:pt>
                <c:pt idx="18993">
                  <c:v>41069.458333333343</c:v>
                </c:pt>
                <c:pt idx="18994">
                  <c:v>41069.472222222219</c:v>
                </c:pt>
                <c:pt idx="18995">
                  <c:v>41069.486111111109</c:v>
                </c:pt>
                <c:pt idx="18996">
                  <c:v>41069.5</c:v>
                </c:pt>
                <c:pt idx="18997">
                  <c:v>41069.513888888891</c:v>
                </c:pt>
                <c:pt idx="18998">
                  <c:v>41069.527777777774</c:v>
                </c:pt>
                <c:pt idx="18999">
                  <c:v>41069.541666666642</c:v>
                </c:pt>
                <c:pt idx="19000">
                  <c:v>41069.555555555562</c:v>
                </c:pt>
                <c:pt idx="19001">
                  <c:v>41069.569444444445</c:v>
                </c:pt>
                <c:pt idx="19002">
                  <c:v>41069.583333333336</c:v>
                </c:pt>
                <c:pt idx="19003">
                  <c:v>41069.597222222204</c:v>
                </c:pt>
                <c:pt idx="19004">
                  <c:v>41069.611111111088</c:v>
                </c:pt>
                <c:pt idx="19005">
                  <c:v>41069.624999999993</c:v>
                </c:pt>
                <c:pt idx="19006">
                  <c:v>41069.638888888891</c:v>
                </c:pt>
                <c:pt idx="19007">
                  <c:v>41069.652777777781</c:v>
                </c:pt>
                <c:pt idx="19008">
                  <c:v>41069.666666666642</c:v>
                </c:pt>
                <c:pt idx="19009">
                  <c:v>41069.680555555562</c:v>
                </c:pt>
                <c:pt idx="19010">
                  <c:v>41069.694444444445</c:v>
                </c:pt>
                <c:pt idx="19011">
                  <c:v>41069.708333333336</c:v>
                </c:pt>
                <c:pt idx="19012">
                  <c:v>41069.722222222204</c:v>
                </c:pt>
                <c:pt idx="19013">
                  <c:v>41069.736111111088</c:v>
                </c:pt>
                <c:pt idx="19014">
                  <c:v>41069.75</c:v>
                </c:pt>
                <c:pt idx="19015">
                  <c:v>41069.763888888876</c:v>
                </c:pt>
                <c:pt idx="19016">
                  <c:v>41069.777777777774</c:v>
                </c:pt>
                <c:pt idx="19017">
                  <c:v>41069.791666666621</c:v>
                </c:pt>
                <c:pt idx="19018">
                  <c:v>41069.805555555562</c:v>
                </c:pt>
                <c:pt idx="19019">
                  <c:v>41069.819444444467</c:v>
                </c:pt>
                <c:pt idx="19020">
                  <c:v>41069.833333333336</c:v>
                </c:pt>
                <c:pt idx="19021">
                  <c:v>41069.847222222219</c:v>
                </c:pt>
                <c:pt idx="19022">
                  <c:v>41069.861111111088</c:v>
                </c:pt>
                <c:pt idx="19023">
                  <c:v>41069.875</c:v>
                </c:pt>
                <c:pt idx="19024">
                  <c:v>41069.88888888892</c:v>
                </c:pt>
                <c:pt idx="19025">
                  <c:v>41069.902777777781</c:v>
                </c:pt>
                <c:pt idx="19026">
                  <c:v>41069.916666666664</c:v>
                </c:pt>
                <c:pt idx="19027">
                  <c:v>41069.930555555562</c:v>
                </c:pt>
                <c:pt idx="19028">
                  <c:v>41069.944444444467</c:v>
                </c:pt>
                <c:pt idx="19029">
                  <c:v>41069.958333333343</c:v>
                </c:pt>
                <c:pt idx="19030">
                  <c:v>41069.972222222219</c:v>
                </c:pt>
                <c:pt idx="19031">
                  <c:v>41069.986111111109</c:v>
                </c:pt>
                <c:pt idx="19032">
                  <c:v>41070</c:v>
                </c:pt>
                <c:pt idx="19033">
                  <c:v>41070.013888888891</c:v>
                </c:pt>
                <c:pt idx="19034">
                  <c:v>41070.027777777774</c:v>
                </c:pt>
                <c:pt idx="19035">
                  <c:v>41070.041666666642</c:v>
                </c:pt>
                <c:pt idx="19036">
                  <c:v>41070.055555555562</c:v>
                </c:pt>
                <c:pt idx="19037">
                  <c:v>41070.069444444445</c:v>
                </c:pt>
                <c:pt idx="19038">
                  <c:v>41070.083333333336</c:v>
                </c:pt>
                <c:pt idx="19039">
                  <c:v>41070.097222222204</c:v>
                </c:pt>
                <c:pt idx="19040">
                  <c:v>41070.111111111088</c:v>
                </c:pt>
                <c:pt idx="19041">
                  <c:v>41070.124999999993</c:v>
                </c:pt>
                <c:pt idx="19042">
                  <c:v>41070.138888888891</c:v>
                </c:pt>
                <c:pt idx="19043">
                  <c:v>41070.152777777781</c:v>
                </c:pt>
                <c:pt idx="19044">
                  <c:v>41070.166666666642</c:v>
                </c:pt>
                <c:pt idx="19045">
                  <c:v>41070.180555555562</c:v>
                </c:pt>
                <c:pt idx="19046">
                  <c:v>41070.194444444445</c:v>
                </c:pt>
                <c:pt idx="19047">
                  <c:v>41070.208333333336</c:v>
                </c:pt>
                <c:pt idx="19048">
                  <c:v>41070.222222222204</c:v>
                </c:pt>
                <c:pt idx="19049">
                  <c:v>41070.236111111088</c:v>
                </c:pt>
                <c:pt idx="19050">
                  <c:v>41070.25</c:v>
                </c:pt>
                <c:pt idx="19051">
                  <c:v>41070.263888888876</c:v>
                </c:pt>
                <c:pt idx="19052">
                  <c:v>41070.277777777774</c:v>
                </c:pt>
                <c:pt idx="19053">
                  <c:v>41070.291666666621</c:v>
                </c:pt>
                <c:pt idx="19054">
                  <c:v>41070.305555555562</c:v>
                </c:pt>
                <c:pt idx="19055">
                  <c:v>41070.319444444467</c:v>
                </c:pt>
                <c:pt idx="19056">
                  <c:v>41070.333333333336</c:v>
                </c:pt>
                <c:pt idx="19057">
                  <c:v>41070.347222222219</c:v>
                </c:pt>
                <c:pt idx="19058">
                  <c:v>41070.361111111088</c:v>
                </c:pt>
                <c:pt idx="19059">
                  <c:v>41070.375</c:v>
                </c:pt>
                <c:pt idx="19060">
                  <c:v>41070.38888888892</c:v>
                </c:pt>
                <c:pt idx="19061">
                  <c:v>41070.402777777781</c:v>
                </c:pt>
                <c:pt idx="19062">
                  <c:v>41070.416666666664</c:v>
                </c:pt>
                <c:pt idx="19063">
                  <c:v>41070.430555555562</c:v>
                </c:pt>
                <c:pt idx="19064">
                  <c:v>41070.444444444467</c:v>
                </c:pt>
                <c:pt idx="19065">
                  <c:v>41070.458333333343</c:v>
                </c:pt>
                <c:pt idx="19066">
                  <c:v>41070.472222222219</c:v>
                </c:pt>
                <c:pt idx="19067">
                  <c:v>41070.486111111109</c:v>
                </c:pt>
                <c:pt idx="19068">
                  <c:v>41070.5</c:v>
                </c:pt>
                <c:pt idx="19069">
                  <c:v>41070.513888888891</c:v>
                </c:pt>
                <c:pt idx="19070">
                  <c:v>41070.527777777774</c:v>
                </c:pt>
                <c:pt idx="19071">
                  <c:v>41070.541666666642</c:v>
                </c:pt>
                <c:pt idx="19072">
                  <c:v>41070.555555555562</c:v>
                </c:pt>
                <c:pt idx="19073">
                  <c:v>41070.569444444445</c:v>
                </c:pt>
                <c:pt idx="19074">
                  <c:v>41070.583333333336</c:v>
                </c:pt>
                <c:pt idx="19075">
                  <c:v>41070.597222222204</c:v>
                </c:pt>
                <c:pt idx="19076">
                  <c:v>41070.611111111088</c:v>
                </c:pt>
                <c:pt idx="19077">
                  <c:v>41070.624999999993</c:v>
                </c:pt>
                <c:pt idx="19078">
                  <c:v>41070.638888888891</c:v>
                </c:pt>
                <c:pt idx="19079">
                  <c:v>41070.652777777781</c:v>
                </c:pt>
                <c:pt idx="19080">
                  <c:v>41070.666666666642</c:v>
                </c:pt>
                <c:pt idx="19081">
                  <c:v>41070.680555555562</c:v>
                </c:pt>
                <c:pt idx="19082">
                  <c:v>41070.694444444445</c:v>
                </c:pt>
                <c:pt idx="19083">
                  <c:v>41070.708333333336</c:v>
                </c:pt>
                <c:pt idx="19084">
                  <c:v>41070.722222222204</c:v>
                </c:pt>
                <c:pt idx="19085">
                  <c:v>41070.736111111088</c:v>
                </c:pt>
                <c:pt idx="19086">
                  <c:v>41070.75</c:v>
                </c:pt>
                <c:pt idx="19087">
                  <c:v>41070.763888888876</c:v>
                </c:pt>
                <c:pt idx="19088">
                  <c:v>41070.777777777774</c:v>
                </c:pt>
                <c:pt idx="19089">
                  <c:v>41070.791666666621</c:v>
                </c:pt>
                <c:pt idx="19090">
                  <c:v>41070.805555555562</c:v>
                </c:pt>
                <c:pt idx="19091">
                  <c:v>41070.819444444467</c:v>
                </c:pt>
                <c:pt idx="19092">
                  <c:v>41070.833333333336</c:v>
                </c:pt>
                <c:pt idx="19093">
                  <c:v>41070.847222222219</c:v>
                </c:pt>
                <c:pt idx="19094">
                  <c:v>41070.861111111088</c:v>
                </c:pt>
                <c:pt idx="19095">
                  <c:v>41070.875</c:v>
                </c:pt>
                <c:pt idx="19096">
                  <c:v>41070.88888888892</c:v>
                </c:pt>
                <c:pt idx="19097">
                  <c:v>41070.902777777781</c:v>
                </c:pt>
                <c:pt idx="19098">
                  <c:v>41070.916666666664</c:v>
                </c:pt>
                <c:pt idx="19099">
                  <c:v>41070.930555555562</c:v>
                </c:pt>
                <c:pt idx="19100">
                  <c:v>41070.944444444467</c:v>
                </c:pt>
                <c:pt idx="19101">
                  <c:v>41070.958333333343</c:v>
                </c:pt>
                <c:pt idx="19102">
                  <c:v>41070.972222222219</c:v>
                </c:pt>
                <c:pt idx="19103">
                  <c:v>41070.986111111109</c:v>
                </c:pt>
                <c:pt idx="19104">
                  <c:v>41071</c:v>
                </c:pt>
                <c:pt idx="19105">
                  <c:v>41071.013888888891</c:v>
                </c:pt>
                <c:pt idx="19106">
                  <c:v>41071.027777777774</c:v>
                </c:pt>
                <c:pt idx="19107">
                  <c:v>41071.041666666642</c:v>
                </c:pt>
                <c:pt idx="19108">
                  <c:v>41071.055555555562</c:v>
                </c:pt>
                <c:pt idx="19109">
                  <c:v>41071.069444444445</c:v>
                </c:pt>
                <c:pt idx="19110">
                  <c:v>41071.083333333336</c:v>
                </c:pt>
                <c:pt idx="19111">
                  <c:v>41071.097222222204</c:v>
                </c:pt>
                <c:pt idx="19112">
                  <c:v>41071.111111111088</c:v>
                </c:pt>
                <c:pt idx="19113">
                  <c:v>41071.124999999993</c:v>
                </c:pt>
                <c:pt idx="19114">
                  <c:v>41071.138888888891</c:v>
                </c:pt>
                <c:pt idx="19115">
                  <c:v>41071.152777777781</c:v>
                </c:pt>
                <c:pt idx="19116">
                  <c:v>41071.166666666642</c:v>
                </c:pt>
                <c:pt idx="19117">
                  <c:v>41071.180555555562</c:v>
                </c:pt>
                <c:pt idx="19118">
                  <c:v>41071.194444444445</c:v>
                </c:pt>
                <c:pt idx="19119">
                  <c:v>41071.208333333336</c:v>
                </c:pt>
                <c:pt idx="19120">
                  <c:v>41071.222222222204</c:v>
                </c:pt>
                <c:pt idx="19121">
                  <c:v>41071.236111111088</c:v>
                </c:pt>
                <c:pt idx="19122">
                  <c:v>41071.25</c:v>
                </c:pt>
                <c:pt idx="19123">
                  <c:v>41071.263888888876</c:v>
                </c:pt>
                <c:pt idx="19124">
                  <c:v>41071.277777777774</c:v>
                </c:pt>
                <c:pt idx="19125">
                  <c:v>41071.291666666621</c:v>
                </c:pt>
                <c:pt idx="19126">
                  <c:v>41071.305555555562</c:v>
                </c:pt>
                <c:pt idx="19127">
                  <c:v>41071.319444444467</c:v>
                </c:pt>
                <c:pt idx="19128">
                  <c:v>41071.333333333336</c:v>
                </c:pt>
                <c:pt idx="19129">
                  <c:v>41071.347222222219</c:v>
                </c:pt>
                <c:pt idx="19130">
                  <c:v>41071.361111111088</c:v>
                </c:pt>
                <c:pt idx="19131">
                  <c:v>41071.375</c:v>
                </c:pt>
                <c:pt idx="19132">
                  <c:v>41071.38888888892</c:v>
                </c:pt>
                <c:pt idx="19133">
                  <c:v>41071.402777777781</c:v>
                </c:pt>
                <c:pt idx="19134">
                  <c:v>41071.416666666664</c:v>
                </c:pt>
                <c:pt idx="19135">
                  <c:v>41071.430555555562</c:v>
                </c:pt>
                <c:pt idx="19136">
                  <c:v>41071.444444444467</c:v>
                </c:pt>
                <c:pt idx="19137">
                  <c:v>41071.458333333343</c:v>
                </c:pt>
                <c:pt idx="19138">
                  <c:v>41071.472222222219</c:v>
                </c:pt>
                <c:pt idx="19139">
                  <c:v>41071.486111111109</c:v>
                </c:pt>
                <c:pt idx="19140">
                  <c:v>41071.5</c:v>
                </c:pt>
                <c:pt idx="19141">
                  <c:v>41071.513888888891</c:v>
                </c:pt>
                <c:pt idx="19142">
                  <c:v>41071.527777777774</c:v>
                </c:pt>
                <c:pt idx="19143">
                  <c:v>41071.541666666642</c:v>
                </c:pt>
                <c:pt idx="19144">
                  <c:v>41071.555555555562</c:v>
                </c:pt>
                <c:pt idx="19145">
                  <c:v>41071.569444444445</c:v>
                </c:pt>
                <c:pt idx="19146">
                  <c:v>41071.583333333336</c:v>
                </c:pt>
                <c:pt idx="19147">
                  <c:v>41071.597222222204</c:v>
                </c:pt>
                <c:pt idx="19148">
                  <c:v>41071.611111111088</c:v>
                </c:pt>
                <c:pt idx="19149">
                  <c:v>41071.624999999993</c:v>
                </c:pt>
                <c:pt idx="19150">
                  <c:v>41071.638888888891</c:v>
                </c:pt>
                <c:pt idx="19151">
                  <c:v>41071.652777777781</c:v>
                </c:pt>
                <c:pt idx="19152">
                  <c:v>41071.666666666642</c:v>
                </c:pt>
                <c:pt idx="19153">
                  <c:v>41071.680555555562</c:v>
                </c:pt>
                <c:pt idx="19154">
                  <c:v>41071.694444444445</c:v>
                </c:pt>
                <c:pt idx="19155">
                  <c:v>41071.708333333336</c:v>
                </c:pt>
                <c:pt idx="19156">
                  <c:v>41071.722222222204</c:v>
                </c:pt>
                <c:pt idx="19157">
                  <c:v>41071.736111111088</c:v>
                </c:pt>
                <c:pt idx="19158">
                  <c:v>41071.75</c:v>
                </c:pt>
                <c:pt idx="19159">
                  <c:v>41071.763888888876</c:v>
                </c:pt>
                <c:pt idx="19160">
                  <c:v>41071.777777777774</c:v>
                </c:pt>
                <c:pt idx="19161">
                  <c:v>41071.791666666621</c:v>
                </c:pt>
                <c:pt idx="19162">
                  <c:v>41071.805555555562</c:v>
                </c:pt>
                <c:pt idx="19163">
                  <c:v>41071.819444444467</c:v>
                </c:pt>
                <c:pt idx="19164">
                  <c:v>41071.833333333336</c:v>
                </c:pt>
                <c:pt idx="19165">
                  <c:v>41071.847222222219</c:v>
                </c:pt>
                <c:pt idx="19166">
                  <c:v>41071.861111111088</c:v>
                </c:pt>
                <c:pt idx="19167">
                  <c:v>41071.875</c:v>
                </c:pt>
                <c:pt idx="19168">
                  <c:v>41071.88888888892</c:v>
                </c:pt>
                <c:pt idx="19169">
                  <c:v>41071.902777777781</c:v>
                </c:pt>
                <c:pt idx="19170">
                  <c:v>41071.916666666664</c:v>
                </c:pt>
                <c:pt idx="19171">
                  <c:v>41071.930555555562</c:v>
                </c:pt>
                <c:pt idx="19172">
                  <c:v>41071.944444444467</c:v>
                </c:pt>
                <c:pt idx="19173">
                  <c:v>41071.958333333343</c:v>
                </c:pt>
                <c:pt idx="19174">
                  <c:v>41071.972222222219</c:v>
                </c:pt>
                <c:pt idx="19175">
                  <c:v>41071.986111111109</c:v>
                </c:pt>
                <c:pt idx="19176">
                  <c:v>41072</c:v>
                </c:pt>
                <c:pt idx="19177">
                  <c:v>41072.013888888891</c:v>
                </c:pt>
                <c:pt idx="19178">
                  <c:v>41072.027777777774</c:v>
                </c:pt>
                <c:pt idx="19179">
                  <c:v>41072.041666666642</c:v>
                </c:pt>
                <c:pt idx="19180">
                  <c:v>41072.055555555562</c:v>
                </c:pt>
                <c:pt idx="19181">
                  <c:v>41072.069444444445</c:v>
                </c:pt>
                <c:pt idx="19182">
                  <c:v>41072.083333333336</c:v>
                </c:pt>
                <c:pt idx="19183">
                  <c:v>41072.097222222204</c:v>
                </c:pt>
                <c:pt idx="19184">
                  <c:v>41072.111111111088</c:v>
                </c:pt>
                <c:pt idx="19185">
                  <c:v>41072.124999999993</c:v>
                </c:pt>
                <c:pt idx="19186">
                  <c:v>41072.138888888891</c:v>
                </c:pt>
                <c:pt idx="19187">
                  <c:v>41072.152777777781</c:v>
                </c:pt>
                <c:pt idx="19188">
                  <c:v>41072.166666666642</c:v>
                </c:pt>
                <c:pt idx="19189">
                  <c:v>41072.180555555562</c:v>
                </c:pt>
                <c:pt idx="19190">
                  <c:v>41072.194444444445</c:v>
                </c:pt>
                <c:pt idx="19191">
                  <c:v>41072.208333333336</c:v>
                </c:pt>
                <c:pt idx="19192">
                  <c:v>41072.222222222204</c:v>
                </c:pt>
                <c:pt idx="19193">
                  <c:v>41072.236111111088</c:v>
                </c:pt>
                <c:pt idx="19194">
                  <c:v>41072.25</c:v>
                </c:pt>
                <c:pt idx="19195">
                  <c:v>41072.263888888876</c:v>
                </c:pt>
                <c:pt idx="19196">
                  <c:v>41072.277777777774</c:v>
                </c:pt>
                <c:pt idx="19197">
                  <c:v>41072.291666666621</c:v>
                </c:pt>
                <c:pt idx="19198">
                  <c:v>41072.305555555562</c:v>
                </c:pt>
                <c:pt idx="19199">
                  <c:v>41072.319444444467</c:v>
                </c:pt>
                <c:pt idx="19200">
                  <c:v>41072.333333333336</c:v>
                </c:pt>
                <c:pt idx="19201">
                  <c:v>41072.347222222219</c:v>
                </c:pt>
                <c:pt idx="19202">
                  <c:v>41072.361111111088</c:v>
                </c:pt>
                <c:pt idx="19203">
                  <c:v>41072.375</c:v>
                </c:pt>
                <c:pt idx="19204">
                  <c:v>41072.38888888892</c:v>
                </c:pt>
                <c:pt idx="19205">
                  <c:v>41072.402777777781</c:v>
                </c:pt>
                <c:pt idx="19206">
                  <c:v>41072.416666666664</c:v>
                </c:pt>
                <c:pt idx="19207">
                  <c:v>41072.430555555562</c:v>
                </c:pt>
                <c:pt idx="19208">
                  <c:v>41072.444444444467</c:v>
                </c:pt>
                <c:pt idx="19209">
                  <c:v>41072.458333333343</c:v>
                </c:pt>
                <c:pt idx="19210">
                  <c:v>41072.472222222219</c:v>
                </c:pt>
                <c:pt idx="19211">
                  <c:v>41072.486111111109</c:v>
                </c:pt>
                <c:pt idx="19212">
                  <c:v>41072.5</c:v>
                </c:pt>
                <c:pt idx="19213">
                  <c:v>41072.513888888891</c:v>
                </c:pt>
                <c:pt idx="19214">
                  <c:v>41072.527777777774</c:v>
                </c:pt>
                <c:pt idx="19215">
                  <c:v>41072.541666666642</c:v>
                </c:pt>
                <c:pt idx="19216">
                  <c:v>41072.555555555562</c:v>
                </c:pt>
                <c:pt idx="19217">
                  <c:v>41072.569444444445</c:v>
                </c:pt>
                <c:pt idx="19218">
                  <c:v>41072.583333333336</c:v>
                </c:pt>
                <c:pt idx="19219">
                  <c:v>41072.597222222204</c:v>
                </c:pt>
                <c:pt idx="19220">
                  <c:v>41072.611111111088</c:v>
                </c:pt>
                <c:pt idx="19221">
                  <c:v>41072.624999999993</c:v>
                </c:pt>
                <c:pt idx="19222">
                  <c:v>41072.638888888891</c:v>
                </c:pt>
                <c:pt idx="19223">
                  <c:v>41072.652777777781</c:v>
                </c:pt>
                <c:pt idx="19224">
                  <c:v>41072.666666666642</c:v>
                </c:pt>
                <c:pt idx="19225">
                  <c:v>41072.680555555562</c:v>
                </c:pt>
                <c:pt idx="19226">
                  <c:v>41072.694444444445</c:v>
                </c:pt>
                <c:pt idx="19227">
                  <c:v>41072.708333333336</c:v>
                </c:pt>
                <c:pt idx="19228">
                  <c:v>41072.722222222204</c:v>
                </c:pt>
                <c:pt idx="19229">
                  <c:v>41072.736111111088</c:v>
                </c:pt>
                <c:pt idx="19230">
                  <c:v>41072.75</c:v>
                </c:pt>
                <c:pt idx="19231">
                  <c:v>41072.763888888876</c:v>
                </c:pt>
                <c:pt idx="19232">
                  <c:v>41072.777777777774</c:v>
                </c:pt>
                <c:pt idx="19233">
                  <c:v>41072.791666666621</c:v>
                </c:pt>
                <c:pt idx="19234">
                  <c:v>41072.805555555562</c:v>
                </c:pt>
                <c:pt idx="19235">
                  <c:v>41072.819444444467</c:v>
                </c:pt>
                <c:pt idx="19236">
                  <c:v>41072.833333333336</c:v>
                </c:pt>
                <c:pt idx="19237">
                  <c:v>41072.847222222219</c:v>
                </c:pt>
                <c:pt idx="19238">
                  <c:v>41072.861111111088</c:v>
                </c:pt>
                <c:pt idx="19239">
                  <c:v>41072.875</c:v>
                </c:pt>
                <c:pt idx="19240">
                  <c:v>41072.88888888892</c:v>
                </c:pt>
                <c:pt idx="19241">
                  <c:v>41072.902777777781</c:v>
                </c:pt>
                <c:pt idx="19242">
                  <c:v>41072.916666666664</c:v>
                </c:pt>
                <c:pt idx="19243">
                  <c:v>41072.930555555562</c:v>
                </c:pt>
                <c:pt idx="19244">
                  <c:v>41072.944444444467</c:v>
                </c:pt>
                <c:pt idx="19245">
                  <c:v>41072.958333333343</c:v>
                </c:pt>
                <c:pt idx="19246">
                  <c:v>41072.972222222219</c:v>
                </c:pt>
                <c:pt idx="19247">
                  <c:v>41072.986111111109</c:v>
                </c:pt>
                <c:pt idx="19248">
                  <c:v>41073</c:v>
                </c:pt>
                <c:pt idx="19249">
                  <c:v>41073.013888888891</c:v>
                </c:pt>
                <c:pt idx="19250">
                  <c:v>41073.027777777774</c:v>
                </c:pt>
                <c:pt idx="19251">
                  <c:v>41073.041666666642</c:v>
                </c:pt>
                <c:pt idx="19252">
                  <c:v>41073.055555555562</c:v>
                </c:pt>
                <c:pt idx="19253">
                  <c:v>41073.069444444445</c:v>
                </c:pt>
                <c:pt idx="19254">
                  <c:v>41073.083333333336</c:v>
                </c:pt>
                <c:pt idx="19255">
                  <c:v>41073.097222222204</c:v>
                </c:pt>
                <c:pt idx="19256">
                  <c:v>41073.111111111088</c:v>
                </c:pt>
                <c:pt idx="19257">
                  <c:v>41073.124999999993</c:v>
                </c:pt>
                <c:pt idx="19258">
                  <c:v>41073.138888888891</c:v>
                </c:pt>
                <c:pt idx="19259">
                  <c:v>41073.152777777781</c:v>
                </c:pt>
                <c:pt idx="19260">
                  <c:v>41073.166666666642</c:v>
                </c:pt>
                <c:pt idx="19261">
                  <c:v>41073.180555555562</c:v>
                </c:pt>
                <c:pt idx="19262">
                  <c:v>41073.194444444445</c:v>
                </c:pt>
                <c:pt idx="19263">
                  <c:v>41073.208333333336</c:v>
                </c:pt>
                <c:pt idx="19264">
                  <c:v>41073.222222222204</c:v>
                </c:pt>
                <c:pt idx="19265">
                  <c:v>41073.236111111088</c:v>
                </c:pt>
                <c:pt idx="19266">
                  <c:v>41073.25</c:v>
                </c:pt>
                <c:pt idx="19267">
                  <c:v>41073.263888888876</c:v>
                </c:pt>
                <c:pt idx="19268">
                  <c:v>41073.277777777774</c:v>
                </c:pt>
                <c:pt idx="19269">
                  <c:v>41073.291666666621</c:v>
                </c:pt>
                <c:pt idx="19270">
                  <c:v>41073.305555555562</c:v>
                </c:pt>
                <c:pt idx="19271">
                  <c:v>41073.319444444467</c:v>
                </c:pt>
                <c:pt idx="19272">
                  <c:v>41073.333333333336</c:v>
                </c:pt>
                <c:pt idx="19273">
                  <c:v>41073.347222222219</c:v>
                </c:pt>
                <c:pt idx="19274">
                  <c:v>41073.361111111088</c:v>
                </c:pt>
                <c:pt idx="19275">
                  <c:v>41073.375</c:v>
                </c:pt>
                <c:pt idx="19276">
                  <c:v>41073.38888888892</c:v>
                </c:pt>
                <c:pt idx="19277">
                  <c:v>41073.402777777781</c:v>
                </c:pt>
                <c:pt idx="19278">
                  <c:v>41073.416666666664</c:v>
                </c:pt>
                <c:pt idx="19279">
                  <c:v>41073.430555555562</c:v>
                </c:pt>
                <c:pt idx="19280">
                  <c:v>41073.444444444467</c:v>
                </c:pt>
                <c:pt idx="19281">
                  <c:v>41073.458333333343</c:v>
                </c:pt>
                <c:pt idx="19282">
                  <c:v>41073.472222222219</c:v>
                </c:pt>
                <c:pt idx="19283">
                  <c:v>41073.486111111109</c:v>
                </c:pt>
                <c:pt idx="19284">
                  <c:v>41073.5</c:v>
                </c:pt>
                <c:pt idx="19285">
                  <c:v>41073.513888888891</c:v>
                </c:pt>
                <c:pt idx="19286">
                  <c:v>41073.527777777774</c:v>
                </c:pt>
                <c:pt idx="19287">
                  <c:v>41073.541666666642</c:v>
                </c:pt>
                <c:pt idx="19288">
                  <c:v>41073.555555555562</c:v>
                </c:pt>
                <c:pt idx="19289">
                  <c:v>41073.569444444445</c:v>
                </c:pt>
                <c:pt idx="19290">
                  <c:v>41073.583333333336</c:v>
                </c:pt>
                <c:pt idx="19291">
                  <c:v>41073.597222222204</c:v>
                </c:pt>
                <c:pt idx="19292">
                  <c:v>41073.611111111088</c:v>
                </c:pt>
                <c:pt idx="19293">
                  <c:v>41073.624999999993</c:v>
                </c:pt>
                <c:pt idx="19294">
                  <c:v>41073.638888888891</c:v>
                </c:pt>
                <c:pt idx="19295">
                  <c:v>41073.652777777781</c:v>
                </c:pt>
                <c:pt idx="19296">
                  <c:v>41073.666666666642</c:v>
                </c:pt>
                <c:pt idx="19297">
                  <c:v>41073.680555555562</c:v>
                </c:pt>
                <c:pt idx="19298">
                  <c:v>41073.694444444445</c:v>
                </c:pt>
                <c:pt idx="19299">
                  <c:v>41073.708333333336</c:v>
                </c:pt>
                <c:pt idx="19300">
                  <c:v>41073.722222222204</c:v>
                </c:pt>
                <c:pt idx="19301">
                  <c:v>41073.736111111088</c:v>
                </c:pt>
                <c:pt idx="19302">
                  <c:v>41073.75</c:v>
                </c:pt>
                <c:pt idx="19303">
                  <c:v>41073.763888888876</c:v>
                </c:pt>
                <c:pt idx="19304">
                  <c:v>41073.777777777774</c:v>
                </c:pt>
                <c:pt idx="19305">
                  <c:v>41073.791666666621</c:v>
                </c:pt>
                <c:pt idx="19306">
                  <c:v>41073.805555555562</c:v>
                </c:pt>
                <c:pt idx="19307">
                  <c:v>41073.819444444467</c:v>
                </c:pt>
                <c:pt idx="19308">
                  <c:v>41073.833333333336</c:v>
                </c:pt>
                <c:pt idx="19309">
                  <c:v>41073.847222222219</c:v>
                </c:pt>
                <c:pt idx="19310">
                  <c:v>41073.861111111088</c:v>
                </c:pt>
                <c:pt idx="19311">
                  <c:v>41073.875</c:v>
                </c:pt>
                <c:pt idx="19312">
                  <c:v>41073.88888888892</c:v>
                </c:pt>
                <c:pt idx="19313">
                  <c:v>41073.902777777781</c:v>
                </c:pt>
                <c:pt idx="19314">
                  <c:v>41073.916666666664</c:v>
                </c:pt>
                <c:pt idx="19315">
                  <c:v>41073.930555555562</c:v>
                </c:pt>
                <c:pt idx="19316">
                  <c:v>41073.944444444467</c:v>
                </c:pt>
                <c:pt idx="19317">
                  <c:v>41073.958333333343</c:v>
                </c:pt>
                <c:pt idx="19318">
                  <c:v>41073.972222222219</c:v>
                </c:pt>
                <c:pt idx="19319">
                  <c:v>41073.986111111109</c:v>
                </c:pt>
                <c:pt idx="19320">
                  <c:v>41074</c:v>
                </c:pt>
                <c:pt idx="19321">
                  <c:v>41074.013888888891</c:v>
                </c:pt>
                <c:pt idx="19322">
                  <c:v>41074.027777777774</c:v>
                </c:pt>
                <c:pt idx="19323">
                  <c:v>41074.041666666642</c:v>
                </c:pt>
                <c:pt idx="19324">
                  <c:v>41074.055555555562</c:v>
                </c:pt>
                <c:pt idx="19325">
                  <c:v>41074.069444444445</c:v>
                </c:pt>
                <c:pt idx="19326">
                  <c:v>41074.083333333336</c:v>
                </c:pt>
                <c:pt idx="19327">
                  <c:v>41074.097222222204</c:v>
                </c:pt>
                <c:pt idx="19328">
                  <c:v>41074.111111111088</c:v>
                </c:pt>
                <c:pt idx="19329">
                  <c:v>41074.124999999993</c:v>
                </c:pt>
                <c:pt idx="19330">
                  <c:v>41074.138888888891</c:v>
                </c:pt>
                <c:pt idx="19331">
                  <c:v>41074.152777777781</c:v>
                </c:pt>
                <c:pt idx="19332">
                  <c:v>41074.166666666642</c:v>
                </c:pt>
                <c:pt idx="19333">
                  <c:v>41074.180555555562</c:v>
                </c:pt>
                <c:pt idx="19334">
                  <c:v>41074.194444444445</c:v>
                </c:pt>
                <c:pt idx="19335">
                  <c:v>41074.208333333336</c:v>
                </c:pt>
                <c:pt idx="19336">
                  <c:v>41074.222222222204</c:v>
                </c:pt>
                <c:pt idx="19337">
                  <c:v>41074.236111111088</c:v>
                </c:pt>
                <c:pt idx="19338">
                  <c:v>41074.25</c:v>
                </c:pt>
                <c:pt idx="19339">
                  <c:v>41074.263888888876</c:v>
                </c:pt>
                <c:pt idx="19340">
                  <c:v>41074.277777777774</c:v>
                </c:pt>
                <c:pt idx="19341">
                  <c:v>41074.291666666621</c:v>
                </c:pt>
                <c:pt idx="19342">
                  <c:v>41074.305555555562</c:v>
                </c:pt>
                <c:pt idx="19343">
                  <c:v>41074.319444444467</c:v>
                </c:pt>
                <c:pt idx="19344">
                  <c:v>41074.333333333336</c:v>
                </c:pt>
                <c:pt idx="19345">
                  <c:v>41074.347222222219</c:v>
                </c:pt>
                <c:pt idx="19346">
                  <c:v>41074.361111111088</c:v>
                </c:pt>
                <c:pt idx="19347">
                  <c:v>41074.375</c:v>
                </c:pt>
                <c:pt idx="19348">
                  <c:v>41074.38888888892</c:v>
                </c:pt>
                <c:pt idx="19349">
                  <c:v>41074.402777777781</c:v>
                </c:pt>
                <c:pt idx="19350">
                  <c:v>41074.416666666664</c:v>
                </c:pt>
                <c:pt idx="19351">
                  <c:v>41074.430555555562</c:v>
                </c:pt>
                <c:pt idx="19352">
                  <c:v>41074.444444444467</c:v>
                </c:pt>
                <c:pt idx="19353">
                  <c:v>41074.458333333343</c:v>
                </c:pt>
                <c:pt idx="19354">
                  <c:v>41074.472222222219</c:v>
                </c:pt>
                <c:pt idx="19355">
                  <c:v>41074.486111111109</c:v>
                </c:pt>
                <c:pt idx="19356">
                  <c:v>41074.5</c:v>
                </c:pt>
                <c:pt idx="19357">
                  <c:v>41074.513888888891</c:v>
                </c:pt>
                <c:pt idx="19358">
                  <c:v>41074.527777777774</c:v>
                </c:pt>
                <c:pt idx="19359">
                  <c:v>41074.541666666642</c:v>
                </c:pt>
                <c:pt idx="19360">
                  <c:v>41074.555555555562</c:v>
                </c:pt>
                <c:pt idx="19361">
                  <c:v>41074.569444444445</c:v>
                </c:pt>
                <c:pt idx="19362">
                  <c:v>41074.583333333336</c:v>
                </c:pt>
                <c:pt idx="19363">
                  <c:v>41074.597222222204</c:v>
                </c:pt>
                <c:pt idx="19364">
                  <c:v>41074.611111111088</c:v>
                </c:pt>
                <c:pt idx="19365">
                  <c:v>41074.624999999993</c:v>
                </c:pt>
                <c:pt idx="19366">
                  <c:v>41074.638888888891</c:v>
                </c:pt>
                <c:pt idx="19367">
                  <c:v>41074.652777777781</c:v>
                </c:pt>
                <c:pt idx="19368">
                  <c:v>41074.666666666642</c:v>
                </c:pt>
                <c:pt idx="19369">
                  <c:v>41074.680555555562</c:v>
                </c:pt>
                <c:pt idx="19370">
                  <c:v>41074.694444444445</c:v>
                </c:pt>
                <c:pt idx="19371">
                  <c:v>41074.708333333336</c:v>
                </c:pt>
                <c:pt idx="19372">
                  <c:v>41074.722222222204</c:v>
                </c:pt>
                <c:pt idx="19373">
                  <c:v>41074.736111111088</c:v>
                </c:pt>
                <c:pt idx="19374">
                  <c:v>41074.75</c:v>
                </c:pt>
                <c:pt idx="19375">
                  <c:v>41074.763888888876</c:v>
                </c:pt>
                <c:pt idx="19376">
                  <c:v>41074.777777777774</c:v>
                </c:pt>
                <c:pt idx="19377">
                  <c:v>41074.791666666621</c:v>
                </c:pt>
                <c:pt idx="19378">
                  <c:v>41074.805555555562</c:v>
                </c:pt>
                <c:pt idx="19379">
                  <c:v>41074.819444444467</c:v>
                </c:pt>
                <c:pt idx="19380">
                  <c:v>41074.833333333336</c:v>
                </c:pt>
                <c:pt idx="19381">
                  <c:v>41074.847222222219</c:v>
                </c:pt>
                <c:pt idx="19382">
                  <c:v>41074.861111111088</c:v>
                </c:pt>
                <c:pt idx="19383">
                  <c:v>41074.875</c:v>
                </c:pt>
                <c:pt idx="19384">
                  <c:v>41074.88888888892</c:v>
                </c:pt>
                <c:pt idx="19385">
                  <c:v>41074.902777777781</c:v>
                </c:pt>
                <c:pt idx="19386">
                  <c:v>41074.916666666664</c:v>
                </c:pt>
                <c:pt idx="19387">
                  <c:v>41074.930555555562</c:v>
                </c:pt>
                <c:pt idx="19388">
                  <c:v>41074.944444444467</c:v>
                </c:pt>
                <c:pt idx="19389">
                  <c:v>41074.958333333343</c:v>
                </c:pt>
                <c:pt idx="19390">
                  <c:v>41074.972222222219</c:v>
                </c:pt>
                <c:pt idx="19391">
                  <c:v>41074.986111111109</c:v>
                </c:pt>
                <c:pt idx="19392">
                  <c:v>41075</c:v>
                </c:pt>
                <c:pt idx="19393">
                  <c:v>41075.013888888891</c:v>
                </c:pt>
                <c:pt idx="19394">
                  <c:v>41075.027777777774</c:v>
                </c:pt>
                <c:pt idx="19395">
                  <c:v>41075.041666666642</c:v>
                </c:pt>
                <c:pt idx="19396">
                  <c:v>41075.055555555562</c:v>
                </c:pt>
                <c:pt idx="19397">
                  <c:v>41075.069444444445</c:v>
                </c:pt>
                <c:pt idx="19398">
                  <c:v>41075.083333333336</c:v>
                </c:pt>
                <c:pt idx="19399">
                  <c:v>41075.097222222204</c:v>
                </c:pt>
                <c:pt idx="19400">
                  <c:v>41075.111111111088</c:v>
                </c:pt>
                <c:pt idx="19401">
                  <c:v>41075.124999999993</c:v>
                </c:pt>
                <c:pt idx="19402">
                  <c:v>41075.138888888891</c:v>
                </c:pt>
                <c:pt idx="19403">
                  <c:v>41075.152777777781</c:v>
                </c:pt>
                <c:pt idx="19404">
                  <c:v>41075.166666666642</c:v>
                </c:pt>
                <c:pt idx="19405">
                  <c:v>41075.180555555562</c:v>
                </c:pt>
                <c:pt idx="19406">
                  <c:v>41075.194444444445</c:v>
                </c:pt>
                <c:pt idx="19407">
                  <c:v>41075.208333333336</c:v>
                </c:pt>
                <c:pt idx="19408">
                  <c:v>41075.222222222204</c:v>
                </c:pt>
                <c:pt idx="19409">
                  <c:v>41075.236111111088</c:v>
                </c:pt>
                <c:pt idx="19410">
                  <c:v>41075.25</c:v>
                </c:pt>
                <c:pt idx="19411">
                  <c:v>41075.263888888876</c:v>
                </c:pt>
                <c:pt idx="19412">
                  <c:v>41075.277777777774</c:v>
                </c:pt>
                <c:pt idx="19413">
                  <c:v>41075.291666666621</c:v>
                </c:pt>
                <c:pt idx="19414">
                  <c:v>41075.305555555562</c:v>
                </c:pt>
                <c:pt idx="19415">
                  <c:v>41075.319444444467</c:v>
                </c:pt>
                <c:pt idx="19416">
                  <c:v>41075.333333333336</c:v>
                </c:pt>
                <c:pt idx="19417">
                  <c:v>41075.347222222219</c:v>
                </c:pt>
                <c:pt idx="19418">
                  <c:v>41075.361111111088</c:v>
                </c:pt>
                <c:pt idx="19419">
                  <c:v>41075.375</c:v>
                </c:pt>
                <c:pt idx="19420">
                  <c:v>41075.38888888892</c:v>
                </c:pt>
                <c:pt idx="19421">
                  <c:v>41075.402777777781</c:v>
                </c:pt>
                <c:pt idx="19422">
                  <c:v>41075.416666666664</c:v>
                </c:pt>
                <c:pt idx="19423">
                  <c:v>41075.430555555562</c:v>
                </c:pt>
                <c:pt idx="19424">
                  <c:v>41075.444444444467</c:v>
                </c:pt>
                <c:pt idx="19425">
                  <c:v>41075.458333333343</c:v>
                </c:pt>
                <c:pt idx="19426">
                  <c:v>41075.472222222219</c:v>
                </c:pt>
                <c:pt idx="19427">
                  <c:v>41075.486111111109</c:v>
                </c:pt>
                <c:pt idx="19428">
                  <c:v>41075.5</c:v>
                </c:pt>
                <c:pt idx="19429">
                  <c:v>41075.513888888891</c:v>
                </c:pt>
                <c:pt idx="19430">
                  <c:v>41075.527777777774</c:v>
                </c:pt>
                <c:pt idx="19431">
                  <c:v>41075.541666666642</c:v>
                </c:pt>
                <c:pt idx="19432">
                  <c:v>41075.555555555562</c:v>
                </c:pt>
                <c:pt idx="19433">
                  <c:v>41075.569444444445</c:v>
                </c:pt>
                <c:pt idx="19434">
                  <c:v>41075.583333333336</c:v>
                </c:pt>
                <c:pt idx="19435">
                  <c:v>41075.597222222204</c:v>
                </c:pt>
                <c:pt idx="19436">
                  <c:v>41075.611111111088</c:v>
                </c:pt>
                <c:pt idx="19437">
                  <c:v>41075.624999999993</c:v>
                </c:pt>
                <c:pt idx="19438">
                  <c:v>41075.638888888891</c:v>
                </c:pt>
                <c:pt idx="19439">
                  <c:v>41075.652777777781</c:v>
                </c:pt>
                <c:pt idx="19440">
                  <c:v>41075.666666666642</c:v>
                </c:pt>
                <c:pt idx="19441">
                  <c:v>41075.680555555562</c:v>
                </c:pt>
                <c:pt idx="19442">
                  <c:v>41075.694444444445</c:v>
                </c:pt>
                <c:pt idx="19443">
                  <c:v>41075.708333333336</c:v>
                </c:pt>
                <c:pt idx="19444">
                  <c:v>41075.722222222204</c:v>
                </c:pt>
                <c:pt idx="19445">
                  <c:v>41075.736111111088</c:v>
                </c:pt>
                <c:pt idx="19446">
                  <c:v>41075.75</c:v>
                </c:pt>
                <c:pt idx="19447">
                  <c:v>41075.763888888876</c:v>
                </c:pt>
                <c:pt idx="19448">
                  <c:v>41075.777777777774</c:v>
                </c:pt>
                <c:pt idx="19449">
                  <c:v>41075.791666666621</c:v>
                </c:pt>
                <c:pt idx="19450">
                  <c:v>41075.805555555562</c:v>
                </c:pt>
                <c:pt idx="19451">
                  <c:v>41075.819444444467</c:v>
                </c:pt>
                <c:pt idx="19452">
                  <c:v>41075.833333333336</c:v>
                </c:pt>
                <c:pt idx="19453">
                  <c:v>41075.847222222219</c:v>
                </c:pt>
                <c:pt idx="19454">
                  <c:v>41075.861111111088</c:v>
                </c:pt>
                <c:pt idx="19455">
                  <c:v>41075.875</c:v>
                </c:pt>
                <c:pt idx="19456">
                  <c:v>41075.88888888892</c:v>
                </c:pt>
                <c:pt idx="19457">
                  <c:v>41075.902777777781</c:v>
                </c:pt>
                <c:pt idx="19458">
                  <c:v>41075.916666666664</c:v>
                </c:pt>
                <c:pt idx="19459">
                  <c:v>41075.930555555562</c:v>
                </c:pt>
                <c:pt idx="19460">
                  <c:v>41075.944444444467</c:v>
                </c:pt>
                <c:pt idx="19461">
                  <c:v>41075.958333333343</c:v>
                </c:pt>
                <c:pt idx="19462">
                  <c:v>41075.972222222219</c:v>
                </c:pt>
                <c:pt idx="19463">
                  <c:v>41075.986111111109</c:v>
                </c:pt>
                <c:pt idx="19464">
                  <c:v>41076</c:v>
                </c:pt>
                <c:pt idx="19465">
                  <c:v>41076.013888888891</c:v>
                </c:pt>
                <c:pt idx="19466">
                  <c:v>41076.027777777774</c:v>
                </c:pt>
                <c:pt idx="19467">
                  <c:v>41076.041666666642</c:v>
                </c:pt>
                <c:pt idx="19468">
                  <c:v>41076.055555555562</c:v>
                </c:pt>
                <c:pt idx="19469">
                  <c:v>41076.069444444445</c:v>
                </c:pt>
                <c:pt idx="19470">
                  <c:v>41076.083333333336</c:v>
                </c:pt>
                <c:pt idx="19471">
                  <c:v>41076.097222222204</c:v>
                </c:pt>
                <c:pt idx="19472">
                  <c:v>41076.111111111088</c:v>
                </c:pt>
                <c:pt idx="19473">
                  <c:v>41076.124999999993</c:v>
                </c:pt>
                <c:pt idx="19474">
                  <c:v>41076.138888888891</c:v>
                </c:pt>
                <c:pt idx="19475">
                  <c:v>41076.152777777781</c:v>
                </c:pt>
                <c:pt idx="19476">
                  <c:v>41076.166666666642</c:v>
                </c:pt>
                <c:pt idx="19477">
                  <c:v>41076.180555555562</c:v>
                </c:pt>
                <c:pt idx="19478">
                  <c:v>41076.194444444445</c:v>
                </c:pt>
                <c:pt idx="19479">
                  <c:v>41076.208333333336</c:v>
                </c:pt>
                <c:pt idx="19480">
                  <c:v>41076.222222222204</c:v>
                </c:pt>
                <c:pt idx="19481">
                  <c:v>41076.236111111088</c:v>
                </c:pt>
                <c:pt idx="19482">
                  <c:v>41076.25</c:v>
                </c:pt>
                <c:pt idx="19483">
                  <c:v>41076.263888888876</c:v>
                </c:pt>
                <c:pt idx="19484">
                  <c:v>41076.277777777774</c:v>
                </c:pt>
                <c:pt idx="19485">
                  <c:v>41076.291666666621</c:v>
                </c:pt>
                <c:pt idx="19486">
                  <c:v>41076.305555555562</c:v>
                </c:pt>
                <c:pt idx="19487">
                  <c:v>41076.319444444467</c:v>
                </c:pt>
                <c:pt idx="19488">
                  <c:v>41076.333333333336</c:v>
                </c:pt>
                <c:pt idx="19489">
                  <c:v>41076.347222222219</c:v>
                </c:pt>
                <c:pt idx="19490">
                  <c:v>41076.361111111088</c:v>
                </c:pt>
                <c:pt idx="19491">
                  <c:v>41076.375</c:v>
                </c:pt>
                <c:pt idx="19492">
                  <c:v>41076.38888888892</c:v>
                </c:pt>
                <c:pt idx="19493">
                  <c:v>41076.402777777781</c:v>
                </c:pt>
                <c:pt idx="19494">
                  <c:v>41076.416666666664</c:v>
                </c:pt>
                <c:pt idx="19495">
                  <c:v>41076.430555555562</c:v>
                </c:pt>
                <c:pt idx="19496">
                  <c:v>41076.444444444467</c:v>
                </c:pt>
                <c:pt idx="19497">
                  <c:v>41076.458333333343</c:v>
                </c:pt>
                <c:pt idx="19498">
                  <c:v>41076.472222222219</c:v>
                </c:pt>
                <c:pt idx="19499">
                  <c:v>41076.486111111109</c:v>
                </c:pt>
                <c:pt idx="19500">
                  <c:v>41076.5</c:v>
                </c:pt>
                <c:pt idx="19501">
                  <c:v>41076.513888888891</c:v>
                </c:pt>
                <c:pt idx="19502">
                  <c:v>41076.527777777774</c:v>
                </c:pt>
                <c:pt idx="19503">
                  <c:v>41076.541666666642</c:v>
                </c:pt>
                <c:pt idx="19504">
                  <c:v>41076.555555555562</c:v>
                </c:pt>
                <c:pt idx="19505">
                  <c:v>41076.569444444445</c:v>
                </c:pt>
                <c:pt idx="19506">
                  <c:v>41076.583333333336</c:v>
                </c:pt>
                <c:pt idx="19507">
                  <c:v>41076.597222222204</c:v>
                </c:pt>
                <c:pt idx="19508">
                  <c:v>41076.611111111088</c:v>
                </c:pt>
                <c:pt idx="19509">
                  <c:v>41076.624999999993</c:v>
                </c:pt>
                <c:pt idx="19510">
                  <c:v>41076.638888888891</c:v>
                </c:pt>
                <c:pt idx="19511">
                  <c:v>41076.652777777781</c:v>
                </c:pt>
                <c:pt idx="19512">
                  <c:v>41076.666666666642</c:v>
                </c:pt>
                <c:pt idx="19513">
                  <c:v>41076.680555555562</c:v>
                </c:pt>
                <c:pt idx="19514">
                  <c:v>41076.694444444445</c:v>
                </c:pt>
                <c:pt idx="19515">
                  <c:v>41076.708333333336</c:v>
                </c:pt>
                <c:pt idx="19516">
                  <c:v>41076.722222222204</c:v>
                </c:pt>
                <c:pt idx="19517">
                  <c:v>41076.736111111088</c:v>
                </c:pt>
                <c:pt idx="19518">
                  <c:v>41076.75</c:v>
                </c:pt>
                <c:pt idx="19519">
                  <c:v>41076.763888888876</c:v>
                </c:pt>
                <c:pt idx="19520">
                  <c:v>41076.777777777774</c:v>
                </c:pt>
                <c:pt idx="19521">
                  <c:v>41076.791666666621</c:v>
                </c:pt>
                <c:pt idx="19522">
                  <c:v>41076.805555555562</c:v>
                </c:pt>
                <c:pt idx="19523">
                  <c:v>41076.819444444467</c:v>
                </c:pt>
                <c:pt idx="19524">
                  <c:v>41076.833333333336</c:v>
                </c:pt>
                <c:pt idx="19525">
                  <c:v>41076.847222222219</c:v>
                </c:pt>
                <c:pt idx="19526">
                  <c:v>41076.861111111088</c:v>
                </c:pt>
                <c:pt idx="19527">
                  <c:v>41076.875</c:v>
                </c:pt>
                <c:pt idx="19528">
                  <c:v>41076.88888888892</c:v>
                </c:pt>
                <c:pt idx="19529">
                  <c:v>41076.902777777781</c:v>
                </c:pt>
                <c:pt idx="19530">
                  <c:v>41076.916666666664</c:v>
                </c:pt>
                <c:pt idx="19531">
                  <c:v>41076.930555555562</c:v>
                </c:pt>
                <c:pt idx="19532">
                  <c:v>41076.944444444467</c:v>
                </c:pt>
                <c:pt idx="19533">
                  <c:v>41076.958333333343</c:v>
                </c:pt>
                <c:pt idx="19534">
                  <c:v>41076.972222222219</c:v>
                </c:pt>
                <c:pt idx="19535">
                  <c:v>41076.986111111109</c:v>
                </c:pt>
                <c:pt idx="19536">
                  <c:v>41077</c:v>
                </c:pt>
                <c:pt idx="19537">
                  <c:v>41077.013888888891</c:v>
                </c:pt>
                <c:pt idx="19538">
                  <c:v>41077.027777777774</c:v>
                </c:pt>
                <c:pt idx="19539">
                  <c:v>41077.041666666642</c:v>
                </c:pt>
                <c:pt idx="19540">
                  <c:v>41077.055555555562</c:v>
                </c:pt>
                <c:pt idx="19541">
                  <c:v>41077.069444444445</c:v>
                </c:pt>
                <c:pt idx="19542">
                  <c:v>41077.083333333336</c:v>
                </c:pt>
                <c:pt idx="19543">
                  <c:v>41077.097222222204</c:v>
                </c:pt>
                <c:pt idx="19544">
                  <c:v>41077.111111111088</c:v>
                </c:pt>
                <c:pt idx="19545">
                  <c:v>41077.124999999993</c:v>
                </c:pt>
                <c:pt idx="19546">
                  <c:v>41077.138888888891</c:v>
                </c:pt>
                <c:pt idx="19547">
                  <c:v>41077.152777777781</c:v>
                </c:pt>
                <c:pt idx="19548">
                  <c:v>41077.166666666642</c:v>
                </c:pt>
                <c:pt idx="19549">
                  <c:v>41077.180555555562</c:v>
                </c:pt>
                <c:pt idx="19550">
                  <c:v>41077.194444444445</c:v>
                </c:pt>
                <c:pt idx="19551">
                  <c:v>41077.208333333336</c:v>
                </c:pt>
                <c:pt idx="19552">
                  <c:v>41077.222222222204</c:v>
                </c:pt>
                <c:pt idx="19553">
                  <c:v>41077.236111111088</c:v>
                </c:pt>
                <c:pt idx="19554">
                  <c:v>41077.25</c:v>
                </c:pt>
                <c:pt idx="19555">
                  <c:v>41077.263888888876</c:v>
                </c:pt>
                <c:pt idx="19556">
                  <c:v>41077.277777777774</c:v>
                </c:pt>
                <c:pt idx="19557">
                  <c:v>41077.291666666621</c:v>
                </c:pt>
                <c:pt idx="19558">
                  <c:v>41077.305555555562</c:v>
                </c:pt>
                <c:pt idx="19559">
                  <c:v>41077.319444444467</c:v>
                </c:pt>
                <c:pt idx="19560">
                  <c:v>41077.333333333336</c:v>
                </c:pt>
                <c:pt idx="19561">
                  <c:v>41077.347222222219</c:v>
                </c:pt>
                <c:pt idx="19562">
                  <c:v>41077.361111111088</c:v>
                </c:pt>
                <c:pt idx="19563">
                  <c:v>41077.375</c:v>
                </c:pt>
                <c:pt idx="19564">
                  <c:v>41077.38888888892</c:v>
                </c:pt>
                <c:pt idx="19565">
                  <c:v>41077.402777777781</c:v>
                </c:pt>
                <c:pt idx="19566">
                  <c:v>41077.416666666664</c:v>
                </c:pt>
                <c:pt idx="19567">
                  <c:v>41077.430555555562</c:v>
                </c:pt>
                <c:pt idx="19568">
                  <c:v>41077.444444444467</c:v>
                </c:pt>
                <c:pt idx="19569">
                  <c:v>41077.458333333343</c:v>
                </c:pt>
                <c:pt idx="19570">
                  <c:v>41077.472222222219</c:v>
                </c:pt>
                <c:pt idx="19571">
                  <c:v>41077.486111111109</c:v>
                </c:pt>
                <c:pt idx="19572">
                  <c:v>41077.5</c:v>
                </c:pt>
                <c:pt idx="19573">
                  <c:v>41077.513888888891</c:v>
                </c:pt>
                <c:pt idx="19574">
                  <c:v>41077.527777777774</c:v>
                </c:pt>
                <c:pt idx="19575">
                  <c:v>41077.541666666642</c:v>
                </c:pt>
                <c:pt idx="19576">
                  <c:v>41077.555555555562</c:v>
                </c:pt>
                <c:pt idx="19577">
                  <c:v>41077.569444444445</c:v>
                </c:pt>
                <c:pt idx="19578">
                  <c:v>41077.583333333336</c:v>
                </c:pt>
                <c:pt idx="19579">
                  <c:v>41077.597222222204</c:v>
                </c:pt>
                <c:pt idx="19580">
                  <c:v>41077.611111111088</c:v>
                </c:pt>
                <c:pt idx="19581">
                  <c:v>41077.624999999993</c:v>
                </c:pt>
                <c:pt idx="19582">
                  <c:v>41077.638888888891</c:v>
                </c:pt>
                <c:pt idx="19583">
                  <c:v>41077.652777777781</c:v>
                </c:pt>
                <c:pt idx="19584">
                  <c:v>41077.666666666642</c:v>
                </c:pt>
                <c:pt idx="19585">
                  <c:v>41077.680555555562</c:v>
                </c:pt>
                <c:pt idx="19586">
                  <c:v>41077.694444444445</c:v>
                </c:pt>
                <c:pt idx="19587">
                  <c:v>41077.708333333336</c:v>
                </c:pt>
                <c:pt idx="19588">
                  <c:v>41077.722222222204</c:v>
                </c:pt>
                <c:pt idx="19589">
                  <c:v>41077.736111111088</c:v>
                </c:pt>
                <c:pt idx="19590">
                  <c:v>41077.75</c:v>
                </c:pt>
                <c:pt idx="19591">
                  <c:v>41077.763888888876</c:v>
                </c:pt>
                <c:pt idx="19592">
                  <c:v>41077.777777777774</c:v>
                </c:pt>
                <c:pt idx="19593">
                  <c:v>41077.791666666621</c:v>
                </c:pt>
                <c:pt idx="19594">
                  <c:v>41077.805555555562</c:v>
                </c:pt>
                <c:pt idx="19595">
                  <c:v>41077.819444444467</c:v>
                </c:pt>
                <c:pt idx="19596">
                  <c:v>41077.833333333336</c:v>
                </c:pt>
                <c:pt idx="19597">
                  <c:v>41077.847222222219</c:v>
                </c:pt>
                <c:pt idx="19598">
                  <c:v>41077.861111111088</c:v>
                </c:pt>
                <c:pt idx="19599">
                  <c:v>41077.875</c:v>
                </c:pt>
                <c:pt idx="19600">
                  <c:v>41077.88888888892</c:v>
                </c:pt>
                <c:pt idx="19601">
                  <c:v>41077.902777777781</c:v>
                </c:pt>
                <c:pt idx="19602">
                  <c:v>41077.916666666664</c:v>
                </c:pt>
                <c:pt idx="19603">
                  <c:v>41077.930555555562</c:v>
                </c:pt>
                <c:pt idx="19604">
                  <c:v>41077.944444444467</c:v>
                </c:pt>
                <c:pt idx="19605">
                  <c:v>41077.958333333343</c:v>
                </c:pt>
                <c:pt idx="19606">
                  <c:v>41077.972222222219</c:v>
                </c:pt>
                <c:pt idx="19607">
                  <c:v>41077.986111111109</c:v>
                </c:pt>
                <c:pt idx="19608">
                  <c:v>41078</c:v>
                </c:pt>
                <c:pt idx="19609">
                  <c:v>41078.013888888891</c:v>
                </c:pt>
                <c:pt idx="19610">
                  <c:v>41078.027777777774</c:v>
                </c:pt>
                <c:pt idx="19611">
                  <c:v>41078.041666666642</c:v>
                </c:pt>
                <c:pt idx="19612">
                  <c:v>41078.055555555562</c:v>
                </c:pt>
                <c:pt idx="19613">
                  <c:v>41078.069444444445</c:v>
                </c:pt>
                <c:pt idx="19614">
                  <c:v>41078.083333333336</c:v>
                </c:pt>
                <c:pt idx="19615">
                  <c:v>41078.097222222204</c:v>
                </c:pt>
                <c:pt idx="19616">
                  <c:v>41078.111111111088</c:v>
                </c:pt>
                <c:pt idx="19617">
                  <c:v>41078.124999999993</c:v>
                </c:pt>
                <c:pt idx="19618">
                  <c:v>41078.138888888891</c:v>
                </c:pt>
                <c:pt idx="19619">
                  <c:v>41078.152777777781</c:v>
                </c:pt>
                <c:pt idx="19620">
                  <c:v>41078.166666666642</c:v>
                </c:pt>
                <c:pt idx="19621">
                  <c:v>41078.180555555562</c:v>
                </c:pt>
                <c:pt idx="19622">
                  <c:v>41078.194444444445</c:v>
                </c:pt>
                <c:pt idx="19623">
                  <c:v>41078.208333333336</c:v>
                </c:pt>
                <c:pt idx="19624">
                  <c:v>41078.222222222204</c:v>
                </c:pt>
                <c:pt idx="19625">
                  <c:v>41078.236111111088</c:v>
                </c:pt>
                <c:pt idx="19626">
                  <c:v>41078.25</c:v>
                </c:pt>
                <c:pt idx="19627">
                  <c:v>41078.263888888876</c:v>
                </c:pt>
                <c:pt idx="19628">
                  <c:v>41078.277777777774</c:v>
                </c:pt>
                <c:pt idx="19629">
                  <c:v>41078.291666666621</c:v>
                </c:pt>
                <c:pt idx="19630">
                  <c:v>41078.305555555562</c:v>
                </c:pt>
                <c:pt idx="19631">
                  <c:v>41078.319444444467</c:v>
                </c:pt>
                <c:pt idx="19632">
                  <c:v>41078.333333333336</c:v>
                </c:pt>
                <c:pt idx="19633">
                  <c:v>41078.347222222219</c:v>
                </c:pt>
                <c:pt idx="19634">
                  <c:v>41078.361111111088</c:v>
                </c:pt>
                <c:pt idx="19635">
                  <c:v>41078.375</c:v>
                </c:pt>
                <c:pt idx="19636">
                  <c:v>41078.38888888892</c:v>
                </c:pt>
                <c:pt idx="19637">
                  <c:v>41078.402777777781</c:v>
                </c:pt>
                <c:pt idx="19638">
                  <c:v>41078.416666666664</c:v>
                </c:pt>
                <c:pt idx="19639">
                  <c:v>41078.430555555562</c:v>
                </c:pt>
                <c:pt idx="19640">
                  <c:v>41078.444444444467</c:v>
                </c:pt>
                <c:pt idx="19641">
                  <c:v>41078.458333333343</c:v>
                </c:pt>
                <c:pt idx="19642">
                  <c:v>41078.472222222219</c:v>
                </c:pt>
                <c:pt idx="19643">
                  <c:v>41078.486111111109</c:v>
                </c:pt>
                <c:pt idx="19644">
                  <c:v>41078.5</c:v>
                </c:pt>
                <c:pt idx="19645">
                  <c:v>41078.513888888891</c:v>
                </c:pt>
                <c:pt idx="19646">
                  <c:v>41078.527777777774</c:v>
                </c:pt>
                <c:pt idx="19647">
                  <c:v>41078.541666666642</c:v>
                </c:pt>
                <c:pt idx="19648">
                  <c:v>41078.555555555562</c:v>
                </c:pt>
                <c:pt idx="19649">
                  <c:v>41078.569444444445</c:v>
                </c:pt>
                <c:pt idx="19650">
                  <c:v>41078.583333333336</c:v>
                </c:pt>
                <c:pt idx="19651">
                  <c:v>41078.597222222204</c:v>
                </c:pt>
                <c:pt idx="19652">
                  <c:v>41078.611111111088</c:v>
                </c:pt>
                <c:pt idx="19653">
                  <c:v>41078.624999999993</c:v>
                </c:pt>
                <c:pt idx="19654">
                  <c:v>41078.638888888891</c:v>
                </c:pt>
                <c:pt idx="19655">
                  <c:v>41078.652777777781</c:v>
                </c:pt>
                <c:pt idx="19656">
                  <c:v>41078.666666666642</c:v>
                </c:pt>
                <c:pt idx="19657">
                  <c:v>41078.680555555562</c:v>
                </c:pt>
                <c:pt idx="19658">
                  <c:v>41078.694444444445</c:v>
                </c:pt>
                <c:pt idx="19659">
                  <c:v>41078.708333333336</c:v>
                </c:pt>
                <c:pt idx="19660">
                  <c:v>41078.722222222204</c:v>
                </c:pt>
                <c:pt idx="19661">
                  <c:v>41078.736111111088</c:v>
                </c:pt>
                <c:pt idx="19662">
                  <c:v>41078.75</c:v>
                </c:pt>
                <c:pt idx="19663">
                  <c:v>41078.763888888876</c:v>
                </c:pt>
                <c:pt idx="19664">
                  <c:v>41078.777777777774</c:v>
                </c:pt>
                <c:pt idx="19665">
                  <c:v>41078.791666666621</c:v>
                </c:pt>
                <c:pt idx="19666">
                  <c:v>41078.805555555562</c:v>
                </c:pt>
                <c:pt idx="19667">
                  <c:v>41078.819444444467</c:v>
                </c:pt>
                <c:pt idx="19668">
                  <c:v>41078.833333333336</c:v>
                </c:pt>
                <c:pt idx="19669">
                  <c:v>41078.847222222219</c:v>
                </c:pt>
                <c:pt idx="19670">
                  <c:v>41078.861111111088</c:v>
                </c:pt>
                <c:pt idx="19671">
                  <c:v>41078.875</c:v>
                </c:pt>
                <c:pt idx="19672">
                  <c:v>41078.88888888892</c:v>
                </c:pt>
                <c:pt idx="19673">
                  <c:v>41078.902777777781</c:v>
                </c:pt>
                <c:pt idx="19674">
                  <c:v>41078.916666666664</c:v>
                </c:pt>
                <c:pt idx="19675">
                  <c:v>41078.930555555562</c:v>
                </c:pt>
                <c:pt idx="19676">
                  <c:v>41078.944444444467</c:v>
                </c:pt>
                <c:pt idx="19677">
                  <c:v>41078.958333333343</c:v>
                </c:pt>
                <c:pt idx="19678">
                  <c:v>41078.972222222219</c:v>
                </c:pt>
                <c:pt idx="19679">
                  <c:v>41078.986111111109</c:v>
                </c:pt>
                <c:pt idx="19680">
                  <c:v>41079</c:v>
                </c:pt>
                <c:pt idx="19681">
                  <c:v>41079.013888888891</c:v>
                </c:pt>
                <c:pt idx="19682">
                  <c:v>41079.027777777774</c:v>
                </c:pt>
                <c:pt idx="19683">
                  <c:v>41079.041666666642</c:v>
                </c:pt>
                <c:pt idx="19684">
                  <c:v>41079.055555555562</c:v>
                </c:pt>
                <c:pt idx="19685">
                  <c:v>41079.069444444445</c:v>
                </c:pt>
                <c:pt idx="19686">
                  <c:v>41079.083333333336</c:v>
                </c:pt>
                <c:pt idx="19687">
                  <c:v>41079.097222222204</c:v>
                </c:pt>
                <c:pt idx="19688">
                  <c:v>41079.111111111088</c:v>
                </c:pt>
                <c:pt idx="19689">
                  <c:v>41079.124999999993</c:v>
                </c:pt>
                <c:pt idx="19690">
                  <c:v>41079.138888888891</c:v>
                </c:pt>
                <c:pt idx="19691">
                  <c:v>41079.152777777781</c:v>
                </c:pt>
                <c:pt idx="19692">
                  <c:v>41079.166666666642</c:v>
                </c:pt>
                <c:pt idx="19693">
                  <c:v>41079.180555555562</c:v>
                </c:pt>
                <c:pt idx="19694">
                  <c:v>41079.194444444445</c:v>
                </c:pt>
                <c:pt idx="19695">
                  <c:v>41079.208333333336</c:v>
                </c:pt>
                <c:pt idx="19696">
                  <c:v>41079.222222222204</c:v>
                </c:pt>
                <c:pt idx="19697">
                  <c:v>41079.236111111088</c:v>
                </c:pt>
                <c:pt idx="19698">
                  <c:v>41079.25</c:v>
                </c:pt>
                <c:pt idx="19699">
                  <c:v>41079.263888888876</c:v>
                </c:pt>
                <c:pt idx="19700">
                  <c:v>41079.277777777774</c:v>
                </c:pt>
                <c:pt idx="19701">
                  <c:v>41079.291666666621</c:v>
                </c:pt>
                <c:pt idx="19702">
                  <c:v>41079.305555555562</c:v>
                </c:pt>
                <c:pt idx="19703">
                  <c:v>41079.319444444467</c:v>
                </c:pt>
                <c:pt idx="19704">
                  <c:v>41079.333333333336</c:v>
                </c:pt>
                <c:pt idx="19705">
                  <c:v>41079.347222222219</c:v>
                </c:pt>
                <c:pt idx="19706">
                  <c:v>41079.361111111088</c:v>
                </c:pt>
                <c:pt idx="19707">
                  <c:v>41079.375</c:v>
                </c:pt>
                <c:pt idx="19708">
                  <c:v>41079.38888888892</c:v>
                </c:pt>
                <c:pt idx="19709">
                  <c:v>41079.402777777781</c:v>
                </c:pt>
                <c:pt idx="19710">
                  <c:v>41079.416666666664</c:v>
                </c:pt>
                <c:pt idx="19711">
                  <c:v>41079.430555555562</c:v>
                </c:pt>
                <c:pt idx="19712">
                  <c:v>41079.444444444467</c:v>
                </c:pt>
                <c:pt idx="19713">
                  <c:v>41079.458333333343</c:v>
                </c:pt>
                <c:pt idx="19714">
                  <c:v>41079.472222222219</c:v>
                </c:pt>
                <c:pt idx="19715">
                  <c:v>41079.486111111109</c:v>
                </c:pt>
                <c:pt idx="19716">
                  <c:v>41079.5</c:v>
                </c:pt>
                <c:pt idx="19717">
                  <c:v>41079.513888888891</c:v>
                </c:pt>
                <c:pt idx="19718">
                  <c:v>41079.527777777774</c:v>
                </c:pt>
                <c:pt idx="19719">
                  <c:v>41079.541666666642</c:v>
                </c:pt>
                <c:pt idx="19720">
                  <c:v>41079.555555555562</c:v>
                </c:pt>
                <c:pt idx="19721">
                  <c:v>41079.569444444445</c:v>
                </c:pt>
                <c:pt idx="19722">
                  <c:v>41079.583333333336</c:v>
                </c:pt>
                <c:pt idx="19723">
                  <c:v>41079.597222222204</c:v>
                </c:pt>
                <c:pt idx="19724">
                  <c:v>41079.611111111088</c:v>
                </c:pt>
                <c:pt idx="19725">
                  <c:v>41079.624999999993</c:v>
                </c:pt>
                <c:pt idx="19726">
                  <c:v>41079.638888888891</c:v>
                </c:pt>
                <c:pt idx="19727">
                  <c:v>41079.652777777781</c:v>
                </c:pt>
                <c:pt idx="19728">
                  <c:v>41079.666666666642</c:v>
                </c:pt>
                <c:pt idx="19729">
                  <c:v>41079.680555555562</c:v>
                </c:pt>
                <c:pt idx="19730">
                  <c:v>41079.694444444445</c:v>
                </c:pt>
                <c:pt idx="19731">
                  <c:v>41079.708333333336</c:v>
                </c:pt>
                <c:pt idx="19732">
                  <c:v>41079.722222222204</c:v>
                </c:pt>
                <c:pt idx="19733">
                  <c:v>41079.736111111088</c:v>
                </c:pt>
                <c:pt idx="19734">
                  <c:v>41079.75</c:v>
                </c:pt>
                <c:pt idx="19735">
                  <c:v>41079.763888888876</c:v>
                </c:pt>
                <c:pt idx="19736">
                  <c:v>41079.777777777774</c:v>
                </c:pt>
                <c:pt idx="19737">
                  <c:v>41079.791666666621</c:v>
                </c:pt>
                <c:pt idx="19738">
                  <c:v>41079.805555555562</c:v>
                </c:pt>
                <c:pt idx="19739">
                  <c:v>41079.819444444467</c:v>
                </c:pt>
                <c:pt idx="19740">
                  <c:v>41079.833333333336</c:v>
                </c:pt>
                <c:pt idx="19741">
                  <c:v>41079.847222222219</c:v>
                </c:pt>
                <c:pt idx="19742">
                  <c:v>41079.861111111088</c:v>
                </c:pt>
                <c:pt idx="19743">
                  <c:v>41079.875</c:v>
                </c:pt>
                <c:pt idx="19744">
                  <c:v>41079.88888888892</c:v>
                </c:pt>
                <c:pt idx="19745">
                  <c:v>41079.902777777781</c:v>
                </c:pt>
                <c:pt idx="19746">
                  <c:v>41079.916666666664</c:v>
                </c:pt>
                <c:pt idx="19747">
                  <c:v>41079.930555555562</c:v>
                </c:pt>
                <c:pt idx="19748">
                  <c:v>41079.944444444467</c:v>
                </c:pt>
                <c:pt idx="19749">
                  <c:v>41079.958333333343</c:v>
                </c:pt>
                <c:pt idx="19750">
                  <c:v>41079.972222222219</c:v>
                </c:pt>
                <c:pt idx="19751">
                  <c:v>41079.986111111109</c:v>
                </c:pt>
                <c:pt idx="19752">
                  <c:v>41080</c:v>
                </c:pt>
                <c:pt idx="19753">
                  <c:v>41080.013888888891</c:v>
                </c:pt>
                <c:pt idx="19754">
                  <c:v>41080.027777777774</c:v>
                </c:pt>
                <c:pt idx="19755">
                  <c:v>41080.041666666642</c:v>
                </c:pt>
                <c:pt idx="19756">
                  <c:v>41080.055555555562</c:v>
                </c:pt>
                <c:pt idx="19757">
                  <c:v>41080.069444444445</c:v>
                </c:pt>
                <c:pt idx="19758">
                  <c:v>41080.083333333336</c:v>
                </c:pt>
                <c:pt idx="19759">
                  <c:v>41080.097222222204</c:v>
                </c:pt>
                <c:pt idx="19760">
                  <c:v>41080.111111111088</c:v>
                </c:pt>
                <c:pt idx="19761">
                  <c:v>41080.124999999993</c:v>
                </c:pt>
                <c:pt idx="19762">
                  <c:v>41080.138888888891</c:v>
                </c:pt>
                <c:pt idx="19763">
                  <c:v>41080.152777777781</c:v>
                </c:pt>
                <c:pt idx="19764">
                  <c:v>41080.166666666642</c:v>
                </c:pt>
                <c:pt idx="19765">
                  <c:v>41080.180555555562</c:v>
                </c:pt>
                <c:pt idx="19766">
                  <c:v>41080.194444444445</c:v>
                </c:pt>
                <c:pt idx="19767">
                  <c:v>41080.208333333336</c:v>
                </c:pt>
                <c:pt idx="19768">
                  <c:v>41080.222222222204</c:v>
                </c:pt>
                <c:pt idx="19769">
                  <c:v>41080.236111111088</c:v>
                </c:pt>
                <c:pt idx="19770">
                  <c:v>41080.25</c:v>
                </c:pt>
                <c:pt idx="19771">
                  <c:v>41080.263888888876</c:v>
                </c:pt>
                <c:pt idx="19772">
                  <c:v>41080.277777777774</c:v>
                </c:pt>
                <c:pt idx="19773">
                  <c:v>41080.291666666621</c:v>
                </c:pt>
                <c:pt idx="19774">
                  <c:v>41080.305555555562</c:v>
                </c:pt>
                <c:pt idx="19775">
                  <c:v>41080.319444444467</c:v>
                </c:pt>
                <c:pt idx="19776">
                  <c:v>41080.333333333336</c:v>
                </c:pt>
                <c:pt idx="19777">
                  <c:v>41080.347222222219</c:v>
                </c:pt>
                <c:pt idx="19778">
                  <c:v>41080.361111111088</c:v>
                </c:pt>
                <c:pt idx="19779">
                  <c:v>41080.375</c:v>
                </c:pt>
                <c:pt idx="19780">
                  <c:v>41080.38888888892</c:v>
                </c:pt>
                <c:pt idx="19781">
                  <c:v>41080.402777777781</c:v>
                </c:pt>
                <c:pt idx="19782">
                  <c:v>41080.416666666664</c:v>
                </c:pt>
                <c:pt idx="19783">
                  <c:v>41080.430555555562</c:v>
                </c:pt>
                <c:pt idx="19784">
                  <c:v>41080.444444444467</c:v>
                </c:pt>
                <c:pt idx="19785">
                  <c:v>41080.458333333343</c:v>
                </c:pt>
                <c:pt idx="19786">
                  <c:v>41080.472222222219</c:v>
                </c:pt>
                <c:pt idx="19787">
                  <c:v>41080.486111111109</c:v>
                </c:pt>
                <c:pt idx="19788">
                  <c:v>41080.5</c:v>
                </c:pt>
                <c:pt idx="19789">
                  <c:v>41080.513888888891</c:v>
                </c:pt>
                <c:pt idx="19790">
                  <c:v>41080.527777777774</c:v>
                </c:pt>
                <c:pt idx="19791">
                  <c:v>41080.541666666642</c:v>
                </c:pt>
                <c:pt idx="19792">
                  <c:v>41080.555555555562</c:v>
                </c:pt>
                <c:pt idx="19793">
                  <c:v>41080.569444444445</c:v>
                </c:pt>
                <c:pt idx="19794">
                  <c:v>41080.583333333336</c:v>
                </c:pt>
                <c:pt idx="19795">
                  <c:v>41080.597222222204</c:v>
                </c:pt>
                <c:pt idx="19796">
                  <c:v>41080.611111111088</c:v>
                </c:pt>
                <c:pt idx="19797">
                  <c:v>41080.624999999993</c:v>
                </c:pt>
                <c:pt idx="19798">
                  <c:v>41080.638888888891</c:v>
                </c:pt>
                <c:pt idx="19799">
                  <c:v>41080.652777777781</c:v>
                </c:pt>
                <c:pt idx="19800">
                  <c:v>41080.666666666642</c:v>
                </c:pt>
                <c:pt idx="19801">
                  <c:v>41080.680555555562</c:v>
                </c:pt>
                <c:pt idx="19802">
                  <c:v>41080.694444444445</c:v>
                </c:pt>
                <c:pt idx="19803">
                  <c:v>41080.708333333336</c:v>
                </c:pt>
                <c:pt idx="19804">
                  <c:v>41080.722222222204</c:v>
                </c:pt>
                <c:pt idx="19805">
                  <c:v>41080.736111111088</c:v>
                </c:pt>
                <c:pt idx="19806">
                  <c:v>41080.75</c:v>
                </c:pt>
                <c:pt idx="19807">
                  <c:v>41080.763888888876</c:v>
                </c:pt>
                <c:pt idx="19808">
                  <c:v>41080.777777777774</c:v>
                </c:pt>
                <c:pt idx="19809">
                  <c:v>41080.791666666621</c:v>
                </c:pt>
                <c:pt idx="19810">
                  <c:v>41080.805555555562</c:v>
                </c:pt>
                <c:pt idx="19811">
                  <c:v>41080.819444444467</c:v>
                </c:pt>
                <c:pt idx="19812">
                  <c:v>41080.833333333336</c:v>
                </c:pt>
                <c:pt idx="19813">
                  <c:v>41080.847222222219</c:v>
                </c:pt>
                <c:pt idx="19814">
                  <c:v>41080.861111111088</c:v>
                </c:pt>
                <c:pt idx="19815">
                  <c:v>41080.875</c:v>
                </c:pt>
                <c:pt idx="19816">
                  <c:v>41080.88888888892</c:v>
                </c:pt>
                <c:pt idx="19817">
                  <c:v>41080.902777777781</c:v>
                </c:pt>
                <c:pt idx="19818">
                  <c:v>41080.916666666664</c:v>
                </c:pt>
                <c:pt idx="19819">
                  <c:v>41080.930555555562</c:v>
                </c:pt>
                <c:pt idx="19820">
                  <c:v>41080.944444444467</c:v>
                </c:pt>
                <c:pt idx="19821">
                  <c:v>41080.958333333343</c:v>
                </c:pt>
                <c:pt idx="19822">
                  <c:v>41080.972222222219</c:v>
                </c:pt>
                <c:pt idx="19823">
                  <c:v>41080.986111111109</c:v>
                </c:pt>
                <c:pt idx="19824">
                  <c:v>41081</c:v>
                </c:pt>
                <c:pt idx="19825">
                  <c:v>41081.013888888891</c:v>
                </c:pt>
                <c:pt idx="19826">
                  <c:v>41081.027777777774</c:v>
                </c:pt>
                <c:pt idx="19827">
                  <c:v>41081.041666666642</c:v>
                </c:pt>
                <c:pt idx="19828">
                  <c:v>41081.055555555562</c:v>
                </c:pt>
                <c:pt idx="19829">
                  <c:v>41081.069444444445</c:v>
                </c:pt>
                <c:pt idx="19830">
                  <c:v>41081.083333333336</c:v>
                </c:pt>
                <c:pt idx="19831">
                  <c:v>41081.097222222204</c:v>
                </c:pt>
                <c:pt idx="19832">
                  <c:v>41081.111111111088</c:v>
                </c:pt>
                <c:pt idx="19833">
                  <c:v>41081.124999999993</c:v>
                </c:pt>
                <c:pt idx="19834">
                  <c:v>41081.138888888891</c:v>
                </c:pt>
                <c:pt idx="19835">
                  <c:v>41081.152777777781</c:v>
                </c:pt>
                <c:pt idx="19836">
                  <c:v>41081.166666666642</c:v>
                </c:pt>
                <c:pt idx="19837">
                  <c:v>41081.180555555562</c:v>
                </c:pt>
                <c:pt idx="19838">
                  <c:v>41081.194444444445</c:v>
                </c:pt>
                <c:pt idx="19839">
                  <c:v>41081.208333333336</c:v>
                </c:pt>
                <c:pt idx="19840">
                  <c:v>41081.222222222204</c:v>
                </c:pt>
                <c:pt idx="19841">
                  <c:v>41081.236111111088</c:v>
                </c:pt>
                <c:pt idx="19842">
                  <c:v>41081.25</c:v>
                </c:pt>
                <c:pt idx="19843">
                  <c:v>41081.263888888876</c:v>
                </c:pt>
                <c:pt idx="19844">
                  <c:v>41081.277777777774</c:v>
                </c:pt>
                <c:pt idx="19845">
                  <c:v>41081.291666666621</c:v>
                </c:pt>
                <c:pt idx="19846">
                  <c:v>41081.305555555562</c:v>
                </c:pt>
                <c:pt idx="19847">
                  <c:v>41081.319444444467</c:v>
                </c:pt>
                <c:pt idx="19848">
                  <c:v>41081.333333333336</c:v>
                </c:pt>
                <c:pt idx="19849">
                  <c:v>41081.347222222219</c:v>
                </c:pt>
                <c:pt idx="19850">
                  <c:v>41081.361111111088</c:v>
                </c:pt>
                <c:pt idx="19851">
                  <c:v>41081.375</c:v>
                </c:pt>
                <c:pt idx="19852">
                  <c:v>41081.38888888892</c:v>
                </c:pt>
                <c:pt idx="19853">
                  <c:v>41081.402777777781</c:v>
                </c:pt>
                <c:pt idx="19854">
                  <c:v>41081.416666666664</c:v>
                </c:pt>
                <c:pt idx="19855">
                  <c:v>41081.430555555562</c:v>
                </c:pt>
                <c:pt idx="19856">
                  <c:v>41081.444444444467</c:v>
                </c:pt>
                <c:pt idx="19857">
                  <c:v>41081.458333333343</c:v>
                </c:pt>
                <c:pt idx="19858">
                  <c:v>41081.472222222219</c:v>
                </c:pt>
                <c:pt idx="19859">
                  <c:v>41081.486111111109</c:v>
                </c:pt>
                <c:pt idx="19860">
                  <c:v>41081.5</c:v>
                </c:pt>
                <c:pt idx="19861">
                  <c:v>41081.513888888891</c:v>
                </c:pt>
                <c:pt idx="19862">
                  <c:v>41081.527777777774</c:v>
                </c:pt>
                <c:pt idx="19863">
                  <c:v>41081.541666666642</c:v>
                </c:pt>
                <c:pt idx="19864">
                  <c:v>41081.555555555562</c:v>
                </c:pt>
                <c:pt idx="19865">
                  <c:v>41081.569444444445</c:v>
                </c:pt>
                <c:pt idx="19866">
                  <c:v>41081.583333333336</c:v>
                </c:pt>
                <c:pt idx="19867">
                  <c:v>41081.597222222204</c:v>
                </c:pt>
                <c:pt idx="19868">
                  <c:v>41081.611111111088</c:v>
                </c:pt>
                <c:pt idx="19869">
                  <c:v>41081.624999999993</c:v>
                </c:pt>
                <c:pt idx="19870">
                  <c:v>41081.638888888891</c:v>
                </c:pt>
                <c:pt idx="19871">
                  <c:v>41081.652777777781</c:v>
                </c:pt>
                <c:pt idx="19872">
                  <c:v>41081.666666666642</c:v>
                </c:pt>
                <c:pt idx="19873">
                  <c:v>41081.680555555562</c:v>
                </c:pt>
                <c:pt idx="19874">
                  <c:v>41081.694444444445</c:v>
                </c:pt>
                <c:pt idx="19875">
                  <c:v>41081.708333333336</c:v>
                </c:pt>
                <c:pt idx="19876">
                  <c:v>41081.722222222204</c:v>
                </c:pt>
                <c:pt idx="19877">
                  <c:v>41081.736111111088</c:v>
                </c:pt>
                <c:pt idx="19878">
                  <c:v>41081.75</c:v>
                </c:pt>
                <c:pt idx="19879">
                  <c:v>41081.763888888876</c:v>
                </c:pt>
                <c:pt idx="19880">
                  <c:v>41081.777777777774</c:v>
                </c:pt>
                <c:pt idx="19881">
                  <c:v>41081.791666666621</c:v>
                </c:pt>
                <c:pt idx="19882">
                  <c:v>41081.805555555562</c:v>
                </c:pt>
                <c:pt idx="19883">
                  <c:v>41081.819444444467</c:v>
                </c:pt>
                <c:pt idx="19884">
                  <c:v>41081.833333333336</c:v>
                </c:pt>
                <c:pt idx="19885">
                  <c:v>41081.847222222219</c:v>
                </c:pt>
                <c:pt idx="19886">
                  <c:v>41081.861111111088</c:v>
                </c:pt>
                <c:pt idx="19887">
                  <c:v>41081.875</c:v>
                </c:pt>
                <c:pt idx="19888">
                  <c:v>41081.88888888892</c:v>
                </c:pt>
                <c:pt idx="19889">
                  <c:v>41081.902777777781</c:v>
                </c:pt>
                <c:pt idx="19890">
                  <c:v>41081.916666666664</c:v>
                </c:pt>
                <c:pt idx="19891">
                  <c:v>41081.930555555562</c:v>
                </c:pt>
                <c:pt idx="19892">
                  <c:v>41081.944444444467</c:v>
                </c:pt>
                <c:pt idx="19893">
                  <c:v>41081.958333333343</c:v>
                </c:pt>
                <c:pt idx="19894">
                  <c:v>41081.972222222219</c:v>
                </c:pt>
                <c:pt idx="19895">
                  <c:v>41081.986111111109</c:v>
                </c:pt>
                <c:pt idx="19896">
                  <c:v>41082</c:v>
                </c:pt>
                <c:pt idx="19897">
                  <c:v>41082.013888888891</c:v>
                </c:pt>
                <c:pt idx="19898">
                  <c:v>41082.027777777774</c:v>
                </c:pt>
                <c:pt idx="19899">
                  <c:v>41082.041666666642</c:v>
                </c:pt>
                <c:pt idx="19900">
                  <c:v>41082.055555555562</c:v>
                </c:pt>
                <c:pt idx="19901">
                  <c:v>41082.069444444445</c:v>
                </c:pt>
                <c:pt idx="19902">
                  <c:v>41082.083333333336</c:v>
                </c:pt>
                <c:pt idx="19903">
                  <c:v>41082.097222222204</c:v>
                </c:pt>
                <c:pt idx="19904">
                  <c:v>41082.111111111088</c:v>
                </c:pt>
                <c:pt idx="19905">
                  <c:v>41082.124999999993</c:v>
                </c:pt>
                <c:pt idx="19906">
                  <c:v>41082.138888888891</c:v>
                </c:pt>
                <c:pt idx="19907">
                  <c:v>41082.152777777781</c:v>
                </c:pt>
                <c:pt idx="19908">
                  <c:v>41082.166666666642</c:v>
                </c:pt>
                <c:pt idx="19909">
                  <c:v>41082.180555555562</c:v>
                </c:pt>
                <c:pt idx="19910">
                  <c:v>41082.194444444445</c:v>
                </c:pt>
                <c:pt idx="19911">
                  <c:v>41082.208333333336</c:v>
                </c:pt>
                <c:pt idx="19912">
                  <c:v>41082.222222222204</c:v>
                </c:pt>
                <c:pt idx="19913">
                  <c:v>41082.236111111088</c:v>
                </c:pt>
                <c:pt idx="19914">
                  <c:v>41082.25</c:v>
                </c:pt>
                <c:pt idx="19915">
                  <c:v>41082.263888888876</c:v>
                </c:pt>
                <c:pt idx="19916">
                  <c:v>41082.277777777774</c:v>
                </c:pt>
                <c:pt idx="19917">
                  <c:v>41082.291666666621</c:v>
                </c:pt>
                <c:pt idx="19918">
                  <c:v>41082.305555555562</c:v>
                </c:pt>
                <c:pt idx="19919">
                  <c:v>41082.319444444467</c:v>
                </c:pt>
                <c:pt idx="19920">
                  <c:v>41082.333333333336</c:v>
                </c:pt>
                <c:pt idx="19921">
                  <c:v>41082.347222222219</c:v>
                </c:pt>
                <c:pt idx="19922">
                  <c:v>41082.361111111088</c:v>
                </c:pt>
                <c:pt idx="19923">
                  <c:v>41082.375</c:v>
                </c:pt>
                <c:pt idx="19924">
                  <c:v>41082.38888888892</c:v>
                </c:pt>
                <c:pt idx="19925">
                  <c:v>41082.402777777781</c:v>
                </c:pt>
                <c:pt idx="19926">
                  <c:v>41082.416666666664</c:v>
                </c:pt>
                <c:pt idx="19927">
                  <c:v>41082.430555555562</c:v>
                </c:pt>
                <c:pt idx="19928">
                  <c:v>41082.444444444467</c:v>
                </c:pt>
                <c:pt idx="19929">
                  <c:v>41082.458333333343</c:v>
                </c:pt>
                <c:pt idx="19930">
                  <c:v>41082.472222222219</c:v>
                </c:pt>
                <c:pt idx="19931">
                  <c:v>41082.486111111109</c:v>
                </c:pt>
                <c:pt idx="19932">
                  <c:v>41082.5</c:v>
                </c:pt>
                <c:pt idx="19933">
                  <c:v>41082.513888888891</c:v>
                </c:pt>
                <c:pt idx="19934">
                  <c:v>41082.527777777774</c:v>
                </c:pt>
                <c:pt idx="19935">
                  <c:v>41082.541666666642</c:v>
                </c:pt>
                <c:pt idx="19936">
                  <c:v>41082.555555555562</c:v>
                </c:pt>
                <c:pt idx="19937">
                  <c:v>41082.569444444445</c:v>
                </c:pt>
                <c:pt idx="19938">
                  <c:v>41082.583333333336</c:v>
                </c:pt>
                <c:pt idx="19939">
                  <c:v>41082.597222222204</c:v>
                </c:pt>
                <c:pt idx="19940">
                  <c:v>41082.611111111088</c:v>
                </c:pt>
                <c:pt idx="19941">
                  <c:v>41082.624999999993</c:v>
                </c:pt>
                <c:pt idx="19942">
                  <c:v>41082.638888888891</c:v>
                </c:pt>
                <c:pt idx="19943">
                  <c:v>41082.652777777781</c:v>
                </c:pt>
                <c:pt idx="19944">
                  <c:v>41082.666666666642</c:v>
                </c:pt>
                <c:pt idx="19945">
                  <c:v>41082.680555555562</c:v>
                </c:pt>
                <c:pt idx="19946">
                  <c:v>41082.694444444445</c:v>
                </c:pt>
                <c:pt idx="19947">
                  <c:v>41082.708333333336</c:v>
                </c:pt>
                <c:pt idx="19948">
                  <c:v>41082.722222222204</c:v>
                </c:pt>
                <c:pt idx="19949">
                  <c:v>41082.736111111088</c:v>
                </c:pt>
                <c:pt idx="19950">
                  <c:v>41082.75</c:v>
                </c:pt>
                <c:pt idx="19951">
                  <c:v>41082.763888888876</c:v>
                </c:pt>
                <c:pt idx="19952">
                  <c:v>41082.777777777774</c:v>
                </c:pt>
                <c:pt idx="19953">
                  <c:v>41082.791666666621</c:v>
                </c:pt>
                <c:pt idx="19954">
                  <c:v>41082.805555555562</c:v>
                </c:pt>
                <c:pt idx="19955">
                  <c:v>41082.819444444467</c:v>
                </c:pt>
                <c:pt idx="19956">
                  <c:v>41082.833333333336</c:v>
                </c:pt>
                <c:pt idx="19957">
                  <c:v>41082.847222222219</c:v>
                </c:pt>
                <c:pt idx="19958">
                  <c:v>41082.861111111088</c:v>
                </c:pt>
                <c:pt idx="19959">
                  <c:v>41082.875</c:v>
                </c:pt>
                <c:pt idx="19960">
                  <c:v>41082.88888888892</c:v>
                </c:pt>
                <c:pt idx="19961">
                  <c:v>41082.902777777781</c:v>
                </c:pt>
                <c:pt idx="19962">
                  <c:v>41082.916666666664</c:v>
                </c:pt>
                <c:pt idx="19963">
                  <c:v>41082.930555555562</c:v>
                </c:pt>
                <c:pt idx="19964">
                  <c:v>41082.944444444467</c:v>
                </c:pt>
                <c:pt idx="19965">
                  <c:v>41082.958333333343</c:v>
                </c:pt>
                <c:pt idx="19966">
                  <c:v>41082.972222222219</c:v>
                </c:pt>
                <c:pt idx="19967">
                  <c:v>41082.986111111109</c:v>
                </c:pt>
                <c:pt idx="19968">
                  <c:v>41083</c:v>
                </c:pt>
                <c:pt idx="19969">
                  <c:v>41083.013888888891</c:v>
                </c:pt>
                <c:pt idx="19970">
                  <c:v>41083.027777777774</c:v>
                </c:pt>
                <c:pt idx="19971">
                  <c:v>41083.041666666642</c:v>
                </c:pt>
                <c:pt idx="19972">
                  <c:v>41083.055555555562</c:v>
                </c:pt>
                <c:pt idx="19973">
                  <c:v>41083.069444444445</c:v>
                </c:pt>
                <c:pt idx="19974">
                  <c:v>41083.083333333336</c:v>
                </c:pt>
                <c:pt idx="19975">
                  <c:v>41083.097222222204</c:v>
                </c:pt>
                <c:pt idx="19976">
                  <c:v>41083.111111111088</c:v>
                </c:pt>
                <c:pt idx="19977">
                  <c:v>41083.124999999993</c:v>
                </c:pt>
                <c:pt idx="19978">
                  <c:v>41083.138888888891</c:v>
                </c:pt>
                <c:pt idx="19979">
                  <c:v>41083.152777777781</c:v>
                </c:pt>
                <c:pt idx="19980">
                  <c:v>41083.166666666642</c:v>
                </c:pt>
                <c:pt idx="19981">
                  <c:v>41083.180555555562</c:v>
                </c:pt>
                <c:pt idx="19982">
                  <c:v>41083.194444444445</c:v>
                </c:pt>
                <c:pt idx="19983">
                  <c:v>41083.208333333336</c:v>
                </c:pt>
                <c:pt idx="19984">
                  <c:v>41083.222222222204</c:v>
                </c:pt>
                <c:pt idx="19985">
                  <c:v>41083.236111111088</c:v>
                </c:pt>
                <c:pt idx="19986">
                  <c:v>41083.25</c:v>
                </c:pt>
                <c:pt idx="19987">
                  <c:v>41083.263888888876</c:v>
                </c:pt>
                <c:pt idx="19988">
                  <c:v>41083.277777777774</c:v>
                </c:pt>
                <c:pt idx="19989">
                  <c:v>41083.291666666621</c:v>
                </c:pt>
                <c:pt idx="19990">
                  <c:v>41083.305555555562</c:v>
                </c:pt>
                <c:pt idx="19991">
                  <c:v>41083.319444444467</c:v>
                </c:pt>
                <c:pt idx="19992">
                  <c:v>41083.333333333336</c:v>
                </c:pt>
                <c:pt idx="19993">
                  <c:v>41083.347222222219</c:v>
                </c:pt>
                <c:pt idx="19994">
                  <c:v>41083.361111111088</c:v>
                </c:pt>
                <c:pt idx="19995">
                  <c:v>41083.375</c:v>
                </c:pt>
                <c:pt idx="19996">
                  <c:v>41083.38888888892</c:v>
                </c:pt>
                <c:pt idx="19997">
                  <c:v>41083.402777777781</c:v>
                </c:pt>
                <c:pt idx="19998">
                  <c:v>41083.416666666664</c:v>
                </c:pt>
                <c:pt idx="19999">
                  <c:v>41083.430555555562</c:v>
                </c:pt>
                <c:pt idx="20000">
                  <c:v>41083.444444444467</c:v>
                </c:pt>
                <c:pt idx="20001">
                  <c:v>41083.458333333343</c:v>
                </c:pt>
                <c:pt idx="20002">
                  <c:v>41083.472222222219</c:v>
                </c:pt>
                <c:pt idx="20003">
                  <c:v>41083.486111111109</c:v>
                </c:pt>
                <c:pt idx="20004">
                  <c:v>41083.5</c:v>
                </c:pt>
                <c:pt idx="20005">
                  <c:v>41083.513888888891</c:v>
                </c:pt>
                <c:pt idx="20006">
                  <c:v>41083.527777777774</c:v>
                </c:pt>
                <c:pt idx="20007">
                  <c:v>41083.541666666642</c:v>
                </c:pt>
                <c:pt idx="20008">
                  <c:v>41083.555555555562</c:v>
                </c:pt>
                <c:pt idx="20009">
                  <c:v>41083.569444444445</c:v>
                </c:pt>
                <c:pt idx="20010">
                  <c:v>41083.583333333336</c:v>
                </c:pt>
                <c:pt idx="20011">
                  <c:v>41083.597222222204</c:v>
                </c:pt>
                <c:pt idx="20012">
                  <c:v>41083.611111111088</c:v>
                </c:pt>
                <c:pt idx="20013">
                  <c:v>41083.624999999993</c:v>
                </c:pt>
                <c:pt idx="20014">
                  <c:v>41083.638888888891</c:v>
                </c:pt>
                <c:pt idx="20015">
                  <c:v>41083.652777777781</c:v>
                </c:pt>
                <c:pt idx="20016">
                  <c:v>41083.666666666642</c:v>
                </c:pt>
                <c:pt idx="20017">
                  <c:v>41083.680555555562</c:v>
                </c:pt>
                <c:pt idx="20018">
                  <c:v>41083.694444444445</c:v>
                </c:pt>
                <c:pt idx="20019">
                  <c:v>41083.708333333336</c:v>
                </c:pt>
                <c:pt idx="20020">
                  <c:v>41083.722222222204</c:v>
                </c:pt>
                <c:pt idx="20021">
                  <c:v>41083.736111111088</c:v>
                </c:pt>
                <c:pt idx="20022">
                  <c:v>41083.75</c:v>
                </c:pt>
                <c:pt idx="20023">
                  <c:v>41083.763888888876</c:v>
                </c:pt>
                <c:pt idx="20024">
                  <c:v>41083.777777777774</c:v>
                </c:pt>
                <c:pt idx="20025">
                  <c:v>41083.791666666621</c:v>
                </c:pt>
                <c:pt idx="20026">
                  <c:v>41083.805555555562</c:v>
                </c:pt>
                <c:pt idx="20027">
                  <c:v>41083.819444444467</c:v>
                </c:pt>
                <c:pt idx="20028">
                  <c:v>41083.833333333336</c:v>
                </c:pt>
                <c:pt idx="20029">
                  <c:v>41083.847222222219</c:v>
                </c:pt>
                <c:pt idx="20030">
                  <c:v>41083.861111111088</c:v>
                </c:pt>
                <c:pt idx="20031">
                  <c:v>41083.875</c:v>
                </c:pt>
                <c:pt idx="20032">
                  <c:v>41083.88888888892</c:v>
                </c:pt>
                <c:pt idx="20033">
                  <c:v>41083.902777777781</c:v>
                </c:pt>
                <c:pt idx="20034">
                  <c:v>41083.916666666664</c:v>
                </c:pt>
                <c:pt idx="20035">
                  <c:v>41083.930555555562</c:v>
                </c:pt>
                <c:pt idx="20036">
                  <c:v>41083.944444444467</c:v>
                </c:pt>
                <c:pt idx="20037">
                  <c:v>41083.958333333343</c:v>
                </c:pt>
                <c:pt idx="20038">
                  <c:v>41083.972222222219</c:v>
                </c:pt>
                <c:pt idx="20039">
                  <c:v>41083.986111111109</c:v>
                </c:pt>
                <c:pt idx="20040">
                  <c:v>41084</c:v>
                </c:pt>
                <c:pt idx="20041">
                  <c:v>41084.013888888891</c:v>
                </c:pt>
                <c:pt idx="20042">
                  <c:v>41084.027777777774</c:v>
                </c:pt>
                <c:pt idx="20043">
                  <c:v>41084.041666666642</c:v>
                </c:pt>
                <c:pt idx="20044">
                  <c:v>41084.055555555562</c:v>
                </c:pt>
                <c:pt idx="20045">
                  <c:v>41084.069444444445</c:v>
                </c:pt>
                <c:pt idx="20046">
                  <c:v>41084.083333333336</c:v>
                </c:pt>
                <c:pt idx="20047">
                  <c:v>41084.097222222204</c:v>
                </c:pt>
                <c:pt idx="20048">
                  <c:v>41084.111111111088</c:v>
                </c:pt>
                <c:pt idx="20049">
                  <c:v>41084.124999999993</c:v>
                </c:pt>
                <c:pt idx="20050">
                  <c:v>41084.138888888891</c:v>
                </c:pt>
                <c:pt idx="20051">
                  <c:v>41084.152777777781</c:v>
                </c:pt>
                <c:pt idx="20052">
                  <c:v>41084.166666666642</c:v>
                </c:pt>
                <c:pt idx="20053">
                  <c:v>41084.180555555562</c:v>
                </c:pt>
                <c:pt idx="20054">
                  <c:v>41084.194444444445</c:v>
                </c:pt>
                <c:pt idx="20055">
                  <c:v>41084.208333333336</c:v>
                </c:pt>
                <c:pt idx="20056">
                  <c:v>41084.222222222204</c:v>
                </c:pt>
                <c:pt idx="20057">
                  <c:v>41084.236111111088</c:v>
                </c:pt>
                <c:pt idx="20058">
                  <c:v>41084.25</c:v>
                </c:pt>
                <c:pt idx="20059">
                  <c:v>41084.263888888876</c:v>
                </c:pt>
                <c:pt idx="20060">
                  <c:v>41084.277777777774</c:v>
                </c:pt>
                <c:pt idx="20061">
                  <c:v>41084.291666666621</c:v>
                </c:pt>
                <c:pt idx="20062">
                  <c:v>41084.305555555562</c:v>
                </c:pt>
                <c:pt idx="20063">
                  <c:v>41084.319444444467</c:v>
                </c:pt>
                <c:pt idx="20064">
                  <c:v>41084.333333333336</c:v>
                </c:pt>
                <c:pt idx="20065">
                  <c:v>41084.347222222219</c:v>
                </c:pt>
                <c:pt idx="20066">
                  <c:v>41084.361111111088</c:v>
                </c:pt>
                <c:pt idx="20067">
                  <c:v>41084.375</c:v>
                </c:pt>
                <c:pt idx="20068">
                  <c:v>41084.38888888892</c:v>
                </c:pt>
                <c:pt idx="20069">
                  <c:v>41084.402777777781</c:v>
                </c:pt>
                <c:pt idx="20070">
                  <c:v>41084.416666666664</c:v>
                </c:pt>
                <c:pt idx="20071">
                  <c:v>41084.430555555562</c:v>
                </c:pt>
                <c:pt idx="20072">
                  <c:v>41084.444444444467</c:v>
                </c:pt>
                <c:pt idx="20073">
                  <c:v>41084.458333333343</c:v>
                </c:pt>
                <c:pt idx="20074">
                  <c:v>41084.472222222219</c:v>
                </c:pt>
                <c:pt idx="20075">
                  <c:v>41084.486111111109</c:v>
                </c:pt>
                <c:pt idx="20076">
                  <c:v>41084.5</c:v>
                </c:pt>
                <c:pt idx="20077">
                  <c:v>41084.513888888891</c:v>
                </c:pt>
                <c:pt idx="20078">
                  <c:v>41084.527777777774</c:v>
                </c:pt>
                <c:pt idx="20079">
                  <c:v>41084.541666666642</c:v>
                </c:pt>
                <c:pt idx="20080">
                  <c:v>41084.555555555562</c:v>
                </c:pt>
                <c:pt idx="20081">
                  <c:v>41084.569444444445</c:v>
                </c:pt>
                <c:pt idx="20082">
                  <c:v>41084.583333333336</c:v>
                </c:pt>
                <c:pt idx="20083">
                  <c:v>41084.597222222204</c:v>
                </c:pt>
                <c:pt idx="20084">
                  <c:v>41084.611111111088</c:v>
                </c:pt>
                <c:pt idx="20085">
                  <c:v>41084.624999999993</c:v>
                </c:pt>
                <c:pt idx="20086">
                  <c:v>41084.638888888891</c:v>
                </c:pt>
                <c:pt idx="20087">
                  <c:v>41084.652777777781</c:v>
                </c:pt>
                <c:pt idx="20088">
                  <c:v>41084.666666666642</c:v>
                </c:pt>
                <c:pt idx="20089">
                  <c:v>41084.680555555562</c:v>
                </c:pt>
                <c:pt idx="20090">
                  <c:v>41084.694444444445</c:v>
                </c:pt>
                <c:pt idx="20091">
                  <c:v>41084.708333333336</c:v>
                </c:pt>
                <c:pt idx="20092">
                  <c:v>41084.722222222204</c:v>
                </c:pt>
                <c:pt idx="20093">
                  <c:v>41084.736111111088</c:v>
                </c:pt>
                <c:pt idx="20094">
                  <c:v>41084.75</c:v>
                </c:pt>
                <c:pt idx="20095">
                  <c:v>41084.763888888876</c:v>
                </c:pt>
                <c:pt idx="20096">
                  <c:v>41084.777777777774</c:v>
                </c:pt>
                <c:pt idx="20097">
                  <c:v>41084.791666666621</c:v>
                </c:pt>
                <c:pt idx="20098">
                  <c:v>41084.805555555562</c:v>
                </c:pt>
                <c:pt idx="20099">
                  <c:v>41084.819444444467</c:v>
                </c:pt>
                <c:pt idx="20100">
                  <c:v>41084.833333333336</c:v>
                </c:pt>
                <c:pt idx="20101">
                  <c:v>41084.847222222219</c:v>
                </c:pt>
                <c:pt idx="20102">
                  <c:v>41084.861111111088</c:v>
                </c:pt>
                <c:pt idx="20103">
                  <c:v>41084.875</c:v>
                </c:pt>
                <c:pt idx="20104">
                  <c:v>41084.88888888892</c:v>
                </c:pt>
                <c:pt idx="20105">
                  <c:v>41084.902777777781</c:v>
                </c:pt>
                <c:pt idx="20106">
                  <c:v>41084.916666666664</c:v>
                </c:pt>
                <c:pt idx="20107">
                  <c:v>41084.930555555562</c:v>
                </c:pt>
                <c:pt idx="20108">
                  <c:v>41084.944444444467</c:v>
                </c:pt>
                <c:pt idx="20109">
                  <c:v>41084.958333333343</c:v>
                </c:pt>
                <c:pt idx="20110">
                  <c:v>41084.972222222219</c:v>
                </c:pt>
                <c:pt idx="20111">
                  <c:v>41084.986111111109</c:v>
                </c:pt>
                <c:pt idx="20112">
                  <c:v>41085</c:v>
                </c:pt>
                <c:pt idx="20113">
                  <c:v>41085.013888888891</c:v>
                </c:pt>
                <c:pt idx="20114">
                  <c:v>41085.027777777774</c:v>
                </c:pt>
                <c:pt idx="20115">
                  <c:v>41085.041666666642</c:v>
                </c:pt>
                <c:pt idx="20116">
                  <c:v>41085.055555555562</c:v>
                </c:pt>
                <c:pt idx="20117">
                  <c:v>41085.069444444445</c:v>
                </c:pt>
                <c:pt idx="20118">
                  <c:v>41085.083333333336</c:v>
                </c:pt>
                <c:pt idx="20119">
                  <c:v>41085.097222222204</c:v>
                </c:pt>
                <c:pt idx="20120">
                  <c:v>41085.111111111088</c:v>
                </c:pt>
                <c:pt idx="20121">
                  <c:v>41085.124999999993</c:v>
                </c:pt>
                <c:pt idx="20122">
                  <c:v>41085.138888888891</c:v>
                </c:pt>
                <c:pt idx="20123">
                  <c:v>41085.152777777781</c:v>
                </c:pt>
                <c:pt idx="20124">
                  <c:v>41085.166666666642</c:v>
                </c:pt>
                <c:pt idx="20125">
                  <c:v>41085.180555555562</c:v>
                </c:pt>
                <c:pt idx="20126">
                  <c:v>41085.194444444445</c:v>
                </c:pt>
                <c:pt idx="20127">
                  <c:v>41085.208333333336</c:v>
                </c:pt>
                <c:pt idx="20128">
                  <c:v>41085.222222222204</c:v>
                </c:pt>
                <c:pt idx="20129">
                  <c:v>41085.236111111088</c:v>
                </c:pt>
                <c:pt idx="20130">
                  <c:v>41085.25</c:v>
                </c:pt>
                <c:pt idx="20131">
                  <c:v>41085.263888888876</c:v>
                </c:pt>
                <c:pt idx="20132">
                  <c:v>41085.277777777774</c:v>
                </c:pt>
                <c:pt idx="20133">
                  <c:v>41085.291666666621</c:v>
                </c:pt>
                <c:pt idx="20134">
                  <c:v>41085.305555555562</c:v>
                </c:pt>
                <c:pt idx="20135">
                  <c:v>41085.319444444467</c:v>
                </c:pt>
                <c:pt idx="20136">
                  <c:v>41085.333333333336</c:v>
                </c:pt>
                <c:pt idx="20137">
                  <c:v>41085.347222222219</c:v>
                </c:pt>
                <c:pt idx="20138">
                  <c:v>41085.361111111088</c:v>
                </c:pt>
                <c:pt idx="20139">
                  <c:v>41085.375</c:v>
                </c:pt>
                <c:pt idx="20140">
                  <c:v>41085.38888888892</c:v>
                </c:pt>
                <c:pt idx="20141">
                  <c:v>41085.402777777781</c:v>
                </c:pt>
                <c:pt idx="20142">
                  <c:v>41085.416666666664</c:v>
                </c:pt>
                <c:pt idx="20143">
                  <c:v>41085.430555555562</c:v>
                </c:pt>
                <c:pt idx="20144">
                  <c:v>41085.444444444467</c:v>
                </c:pt>
                <c:pt idx="20145">
                  <c:v>41085.458333333343</c:v>
                </c:pt>
                <c:pt idx="20146">
                  <c:v>41085.472222222219</c:v>
                </c:pt>
                <c:pt idx="20147">
                  <c:v>41085.486111111109</c:v>
                </c:pt>
                <c:pt idx="20148">
                  <c:v>41085.5</c:v>
                </c:pt>
                <c:pt idx="20149">
                  <c:v>41085.513888888891</c:v>
                </c:pt>
                <c:pt idx="20150">
                  <c:v>41085.527777777774</c:v>
                </c:pt>
                <c:pt idx="20151">
                  <c:v>41085.541666666642</c:v>
                </c:pt>
                <c:pt idx="20152">
                  <c:v>41085.555555555562</c:v>
                </c:pt>
                <c:pt idx="20153">
                  <c:v>41085.569444444445</c:v>
                </c:pt>
                <c:pt idx="20154">
                  <c:v>41085.583333333336</c:v>
                </c:pt>
                <c:pt idx="20155">
                  <c:v>41085.597222222204</c:v>
                </c:pt>
                <c:pt idx="20156">
                  <c:v>41085.611111111088</c:v>
                </c:pt>
                <c:pt idx="20157">
                  <c:v>41085.624999999993</c:v>
                </c:pt>
                <c:pt idx="20158">
                  <c:v>41085.638888888891</c:v>
                </c:pt>
                <c:pt idx="20159">
                  <c:v>41085.652777777781</c:v>
                </c:pt>
                <c:pt idx="20160">
                  <c:v>41085.666666666642</c:v>
                </c:pt>
                <c:pt idx="20161">
                  <c:v>41085.680555555562</c:v>
                </c:pt>
                <c:pt idx="20162">
                  <c:v>41085.694444444445</c:v>
                </c:pt>
                <c:pt idx="20163">
                  <c:v>41085.708333333336</c:v>
                </c:pt>
                <c:pt idx="20164">
                  <c:v>41085.722222222204</c:v>
                </c:pt>
                <c:pt idx="20165">
                  <c:v>41085.736111111088</c:v>
                </c:pt>
                <c:pt idx="20166">
                  <c:v>41085.75</c:v>
                </c:pt>
                <c:pt idx="20167">
                  <c:v>41085.763888888876</c:v>
                </c:pt>
                <c:pt idx="20168">
                  <c:v>41085.777777777774</c:v>
                </c:pt>
                <c:pt idx="20169">
                  <c:v>41085.791666666621</c:v>
                </c:pt>
                <c:pt idx="20170">
                  <c:v>41085.805555555562</c:v>
                </c:pt>
                <c:pt idx="20171">
                  <c:v>41085.819444444467</c:v>
                </c:pt>
                <c:pt idx="20172">
                  <c:v>41085.833333333336</c:v>
                </c:pt>
                <c:pt idx="20173">
                  <c:v>41085.847222222219</c:v>
                </c:pt>
                <c:pt idx="20174">
                  <c:v>41085.861111111088</c:v>
                </c:pt>
                <c:pt idx="20175">
                  <c:v>41085.875</c:v>
                </c:pt>
                <c:pt idx="20176">
                  <c:v>41085.88888888892</c:v>
                </c:pt>
                <c:pt idx="20177">
                  <c:v>41085.902777777781</c:v>
                </c:pt>
                <c:pt idx="20178">
                  <c:v>41085.916666666664</c:v>
                </c:pt>
                <c:pt idx="20179">
                  <c:v>41085.930555555562</c:v>
                </c:pt>
                <c:pt idx="20180">
                  <c:v>41085.944444444467</c:v>
                </c:pt>
                <c:pt idx="20181">
                  <c:v>41085.958333333343</c:v>
                </c:pt>
                <c:pt idx="20182">
                  <c:v>41085.972222222219</c:v>
                </c:pt>
                <c:pt idx="20183">
                  <c:v>41085.986111111109</c:v>
                </c:pt>
                <c:pt idx="20184">
                  <c:v>41086</c:v>
                </c:pt>
                <c:pt idx="20185">
                  <c:v>41086.013888888891</c:v>
                </c:pt>
                <c:pt idx="20186">
                  <c:v>41086.027777777774</c:v>
                </c:pt>
                <c:pt idx="20187">
                  <c:v>41086.041666666642</c:v>
                </c:pt>
                <c:pt idx="20188">
                  <c:v>41086.055555555562</c:v>
                </c:pt>
                <c:pt idx="20189">
                  <c:v>41086.069444444445</c:v>
                </c:pt>
                <c:pt idx="20190">
                  <c:v>41086.083333333336</c:v>
                </c:pt>
                <c:pt idx="20191">
                  <c:v>41086.097222222204</c:v>
                </c:pt>
                <c:pt idx="20192">
                  <c:v>41086.111111111088</c:v>
                </c:pt>
                <c:pt idx="20193">
                  <c:v>41086.124999999993</c:v>
                </c:pt>
                <c:pt idx="20194">
                  <c:v>41086.138888888891</c:v>
                </c:pt>
                <c:pt idx="20195">
                  <c:v>41086.152777777781</c:v>
                </c:pt>
                <c:pt idx="20196">
                  <c:v>41086.166666666642</c:v>
                </c:pt>
                <c:pt idx="20197">
                  <c:v>41086.180555555562</c:v>
                </c:pt>
                <c:pt idx="20198">
                  <c:v>41086.194444444445</c:v>
                </c:pt>
                <c:pt idx="20199">
                  <c:v>41086.208333333336</c:v>
                </c:pt>
                <c:pt idx="20200">
                  <c:v>41086.222222222204</c:v>
                </c:pt>
                <c:pt idx="20201">
                  <c:v>41086.236111111088</c:v>
                </c:pt>
                <c:pt idx="20202">
                  <c:v>41086.25</c:v>
                </c:pt>
                <c:pt idx="20203">
                  <c:v>41086.263888888876</c:v>
                </c:pt>
                <c:pt idx="20204">
                  <c:v>41086.277777777774</c:v>
                </c:pt>
                <c:pt idx="20205">
                  <c:v>41086.291666666621</c:v>
                </c:pt>
                <c:pt idx="20206">
                  <c:v>41086.305555555562</c:v>
                </c:pt>
                <c:pt idx="20207">
                  <c:v>41086.319444444467</c:v>
                </c:pt>
                <c:pt idx="20208">
                  <c:v>41086.333333333336</c:v>
                </c:pt>
                <c:pt idx="20209">
                  <c:v>41086.347222222219</c:v>
                </c:pt>
                <c:pt idx="20210">
                  <c:v>41086.361111111088</c:v>
                </c:pt>
                <c:pt idx="20211">
                  <c:v>41086.375</c:v>
                </c:pt>
                <c:pt idx="20212">
                  <c:v>41086.38888888892</c:v>
                </c:pt>
                <c:pt idx="20213">
                  <c:v>41086.402777777781</c:v>
                </c:pt>
                <c:pt idx="20214">
                  <c:v>41086.416666666664</c:v>
                </c:pt>
                <c:pt idx="20215">
                  <c:v>41086.430555555562</c:v>
                </c:pt>
                <c:pt idx="20216">
                  <c:v>41086.444444444467</c:v>
                </c:pt>
                <c:pt idx="20217">
                  <c:v>41086.458333333343</c:v>
                </c:pt>
                <c:pt idx="20218">
                  <c:v>41086.472222222219</c:v>
                </c:pt>
                <c:pt idx="20219">
                  <c:v>41086.486111111109</c:v>
                </c:pt>
                <c:pt idx="20220">
                  <c:v>41086.5</c:v>
                </c:pt>
                <c:pt idx="20221">
                  <c:v>41086.513888888891</c:v>
                </c:pt>
                <c:pt idx="20222">
                  <c:v>41086.527777777774</c:v>
                </c:pt>
                <c:pt idx="20223">
                  <c:v>41086.541666666642</c:v>
                </c:pt>
                <c:pt idx="20224">
                  <c:v>41086.555555555562</c:v>
                </c:pt>
                <c:pt idx="20225">
                  <c:v>41086.569444444445</c:v>
                </c:pt>
                <c:pt idx="20226">
                  <c:v>41086.583333333336</c:v>
                </c:pt>
                <c:pt idx="20227">
                  <c:v>41086.597222222204</c:v>
                </c:pt>
                <c:pt idx="20228">
                  <c:v>41086.611111111088</c:v>
                </c:pt>
                <c:pt idx="20229">
                  <c:v>41086.624999999993</c:v>
                </c:pt>
                <c:pt idx="20230">
                  <c:v>41086.638888888891</c:v>
                </c:pt>
                <c:pt idx="20231">
                  <c:v>41086.652777777781</c:v>
                </c:pt>
                <c:pt idx="20232">
                  <c:v>41086.666666666642</c:v>
                </c:pt>
                <c:pt idx="20233">
                  <c:v>41086.680555555562</c:v>
                </c:pt>
                <c:pt idx="20234">
                  <c:v>41086.694444444445</c:v>
                </c:pt>
                <c:pt idx="20235">
                  <c:v>41086.708333333336</c:v>
                </c:pt>
                <c:pt idx="20236">
                  <c:v>41086.722222222204</c:v>
                </c:pt>
                <c:pt idx="20237">
                  <c:v>41086.736111111088</c:v>
                </c:pt>
                <c:pt idx="20238">
                  <c:v>41086.75</c:v>
                </c:pt>
                <c:pt idx="20239">
                  <c:v>41086.763888888876</c:v>
                </c:pt>
                <c:pt idx="20240">
                  <c:v>41086.777777777774</c:v>
                </c:pt>
                <c:pt idx="20241">
                  <c:v>41086.791666666621</c:v>
                </c:pt>
                <c:pt idx="20242">
                  <c:v>41086.805555555562</c:v>
                </c:pt>
                <c:pt idx="20243">
                  <c:v>41086.819444444467</c:v>
                </c:pt>
                <c:pt idx="20244">
                  <c:v>41086.833333333336</c:v>
                </c:pt>
                <c:pt idx="20245">
                  <c:v>41086.847222222219</c:v>
                </c:pt>
                <c:pt idx="20246">
                  <c:v>41086.861111111088</c:v>
                </c:pt>
                <c:pt idx="20247">
                  <c:v>41086.875</c:v>
                </c:pt>
                <c:pt idx="20248">
                  <c:v>41086.88888888892</c:v>
                </c:pt>
                <c:pt idx="20249">
                  <c:v>41086.902777777781</c:v>
                </c:pt>
                <c:pt idx="20250">
                  <c:v>41086.916666666664</c:v>
                </c:pt>
                <c:pt idx="20251">
                  <c:v>41086.930555555562</c:v>
                </c:pt>
                <c:pt idx="20252">
                  <c:v>41086.944444444467</c:v>
                </c:pt>
                <c:pt idx="20253">
                  <c:v>41086.958333333343</c:v>
                </c:pt>
                <c:pt idx="20254">
                  <c:v>41086.972222222219</c:v>
                </c:pt>
                <c:pt idx="20255">
                  <c:v>41086.986111111109</c:v>
                </c:pt>
                <c:pt idx="20256">
                  <c:v>41087</c:v>
                </c:pt>
                <c:pt idx="20257">
                  <c:v>41087.013888888891</c:v>
                </c:pt>
                <c:pt idx="20258">
                  <c:v>41087.027777777774</c:v>
                </c:pt>
                <c:pt idx="20259">
                  <c:v>41087.041666666642</c:v>
                </c:pt>
                <c:pt idx="20260">
                  <c:v>41087.055555555562</c:v>
                </c:pt>
                <c:pt idx="20261">
                  <c:v>41087.069444444445</c:v>
                </c:pt>
                <c:pt idx="20262">
                  <c:v>41087.083333333336</c:v>
                </c:pt>
                <c:pt idx="20263">
                  <c:v>41087.097222222204</c:v>
                </c:pt>
                <c:pt idx="20264">
                  <c:v>41087.111111111088</c:v>
                </c:pt>
                <c:pt idx="20265">
                  <c:v>41087.124999999993</c:v>
                </c:pt>
                <c:pt idx="20266">
                  <c:v>41087.138888888891</c:v>
                </c:pt>
                <c:pt idx="20267">
                  <c:v>41087.152777777781</c:v>
                </c:pt>
                <c:pt idx="20268">
                  <c:v>41087.166666666642</c:v>
                </c:pt>
                <c:pt idx="20269">
                  <c:v>41087.180555555562</c:v>
                </c:pt>
                <c:pt idx="20270">
                  <c:v>41087.194444444445</c:v>
                </c:pt>
                <c:pt idx="20271">
                  <c:v>41087.208333333336</c:v>
                </c:pt>
                <c:pt idx="20272">
                  <c:v>41087.222222222204</c:v>
                </c:pt>
                <c:pt idx="20273">
                  <c:v>41087.236111111088</c:v>
                </c:pt>
                <c:pt idx="20274">
                  <c:v>41087.25</c:v>
                </c:pt>
                <c:pt idx="20275">
                  <c:v>41087.263888888876</c:v>
                </c:pt>
                <c:pt idx="20276">
                  <c:v>41087.277777777774</c:v>
                </c:pt>
                <c:pt idx="20277">
                  <c:v>41087.291666666621</c:v>
                </c:pt>
                <c:pt idx="20278">
                  <c:v>41087.305555555562</c:v>
                </c:pt>
                <c:pt idx="20279">
                  <c:v>41087.319444444467</c:v>
                </c:pt>
                <c:pt idx="20280">
                  <c:v>41087.333333333336</c:v>
                </c:pt>
                <c:pt idx="20281">
                  <c:v>41087.347222222219</c:v>
                </c:pt>
                <c:pt idx="20282">
                  <c:v>41087.361111111088</c:v>
                </c:pt>
                <c:pt idx="20283">
                  <c:v>41087.375</c:v>
                </c:pt>
                <c:pt idx="20284">
                  <c:v>41087.38888888892</c:v>
                </c:pt>
                <c:pt idx="20285">
                  <c:v>41087.402777777781</c:v>
                </c:pt>
                <c:pt idx="20286">
                  <c:v>41087.416666666664</c:v>
                </c:pt>
                <c:pt idx="20287">
                  <c:v>41087.430555555562</c:v>
                </c:pt>
                <c:pt idx="20288">
                  <c:v>41087.444444444467</c:v>
                </c:pt>
                <c:pt idx="20289">
                  <c:v>41087.458333333343</c:v>
                </c:pt>
                <c:pt idx="20290">
                  <c:v>41087.472222222219</c:v>
                </c:pt>
                <c:pt idx="20291">
                  <c:v>41087.486111111109</c:v>
                </c:pt>
                <c:pt idx="20292">
                  <c:v>41087.5</c:v>
                </c:pt>
                <c:pt idx="20293">
                  <c:v>41087.513888888891</c:v>
                </c:pt>
                <c:pt idx="20294">
                  <c:v>41087.527777777774</c:v>
                </c:pt>
                <c:pt idx="20295">
                  <c:v>41087.541666666642</c:v>
                </c:pt>
                <c:pt idx="20296">
                  <c:v>41087.555555555562</c:v>
                </c:pt>
                <c:pt idx="20297">
                  <c:v>41087.569444444445</c:v>
                </c:pt>
                <c:pt idx="20298">
                  <c:v>41087.583333333336</c:v>
                </c:pt>
                <c:pt idx="20299">
                  <c:v>41087.597222222204</c:v>
                </c:pt>
                <c:pt idx="20300">
                  <c:v>41087.611111111088</c:v>
                </c:pt>
                <c:pt idx="20301">
                  <c:v>41087.624999999993</c:v>
                </c:pt>
                <c:pt idx="20302">
                  <c:v>41087.638888888891</c:v>
                </c:pt>
                <c:pt idx="20303">
                  <c:v>41087.652777777781</c:v>
                </c:pt>
                <c:pt idx="20304">
                  <c:v>41087.666666666642</c:v>
                </c:pt>
                <c:pt idx="20305">
                  <c:v>41087.680555555562</c:v>
                </c:pt>
                <c:pt idx="20306">
                  <c:v>41087.694444444445</c:v>
                </c:pt>
                <c:pt idx="20307">
                  <c:v>41087.708333333336</c:v>
                </c:pt>
                <c:pt idx="20308">
                  <c:v>41087.722222222204</c:v>
                </c:pt>
                <c:pt idx="20309">
                  <c:v>41087.736111111088</c:v>
                </c:pt>
                <c:pt idx="20310">
                  <c:v>41087.75</c:v>
                </c:pt>
                <c:pt idx="20311">
                  <c:v>41087.763888888876</c:v>
                </c:pt>
                <c:pt idx="20312">
                  <c:v>41087.777777777774</c:v>
                </c:pt>
                <c:pt idx="20313">
                  <c:v>41087.791666666621</c:v>
                </c:pt>
                <c:pt idx="20314">
                  <c:v>41087.805555555562</c:v>
                </c:pt>
                <c:pt idx="20315">
                  <c:v>41087.819444444467</c:v>
                </c:pt>
                <c:pt idx="20316">
                  <c:v>41087.833333333336</c:v>
                </c:pt>
                <c:pt idx="20317">
                  <c:v>41087.847222222219</c:v>
                </c:pt>
                <c:pt idx="20318">
                  <c:v>41087.861111111088</c:v>
                </c:pt>
                <c:pt idx="20319">
                  <c:v>41087.875</c:v>
                </c:pt>
                <c:pt idx="20320">
                  <c:v>41087.88888888892</c:v>
                </c:pt>
                <c:pt idx="20321">
                  <c:v>41087.902777777781</c:v>
                </c:pt>
                <c:pt idx="20322">
                  <c:v>41087.916666666664</c:v>
                </c:pt>
                <c:pt idx="20323">
                  <c:v>41087.930555555562</c:v>
                </c:pt>
                <c:pt idx="20324">
                  <c:v>41087.944444444467</c:v>
                </c:pt>
                <c:pt idx="20325">
                  <c:v>41087.958333333343</c:v>
                </c:pt>
                <c:pt idx="20326">
                  <c:v>41087.972222222219</c:v>
                </c:pt>
                <c:pt idx="20327">
                  <c:v>41087.986111111109</c:v>
                </c:pt>
                <c:pt idx="20328">
                  <c:v>41088</c:v>
                </c:pt>
                <c:pt idx="20329">
                  <c:v>41088.013888888891</c:v>
                </c:pt>
                <c:pt idx="20330">
                  <c:v>41088.027777777774</c:v>
                </c:pt>
                <c:pt idx="20331">
                  <c:v>41088.041666666642</c:v>
                </c:pt>
                <c:pt idx="20332">
                  <c:v>41088.055555555562</c:v>
                </c:pt>
                <c:pt idx="20333">
                  <c:v>41088.069444444445</c:v>
                </c:pt>
                <c:pt idx="20334">
                  <c:v>41088.083333333336</c:v>
                </c:pt>
                <c:pt idx="20335">
                  <c:v>41088.097222222204</c:v>
                </c:pt>
                <c:pt idx="20336">
                  <c:v>41088.111111111088</c:v>
                </c:pt>
                <c:pt idx="20337">
                  <c:v>41088.124999999993</c:v>
                </c:pt>
                <c:pt idx="20338">
                  <c:v>41088.138888888891</c:v>
                </c:pt>
                <c:pt idx="20339">
                  <c:v>41088.152777777781</c:v>
                </c:pt>
                <c:pt idx="20340">
                  <c:v>41088.166666666642</c:v>
                </c:pt>
                <c:pt idx="20341">
                  <c:v>41088.180555555562</c:v>
                </c:pt>
                <c:pt idx="20342">
                  <c:v>41088.194444444445</c:v>
                </c:pt>
                <c:pt idx="20343">
                  <c:v>41088.208333333336</c:v>
                </c:pt>
                <c:pt idx="20344">
                  <c:v>41088.222222222204</c:v>
                </c:pt>
                <c:pt idx="20345">
                  <c:v>41088.236111111088</c:v>
                </c:pt>
                <c:pt idx="20346">
                  <c:v>41088.25</c:v>
                </c:pt>
                <c:pt idx="20347">
                  <c:v>41088.263888888876</c:v>
                </c:pt>
                <c:pt idx="20348">
                  <c:v>41088.277777777774</c:v>
                </c:pt>
                <c:pt idx="20349">
                  <c:v>41088.291666666621</c:v>
                </c:pt>
                <c:pt idx="20350">
                  <c:v>41088.305555555562</c:v>
                </c:pt>
                <c:pt idx="20351">
                  <c:v>41088.319444444467</c:v>
                </c:pt>
                <c:pt idx="20352">
                  <c:v>41088.333333333336</c:v>
                </c:pt>
                <c:pt idx="20353">
                  <c:v>41088.347222222219</c:v>
                </c:pt>
                <c:pt idx="20354">
                  <c:v>41088.361111111088</c:v>
                </c:pt>
                <c:pt idx="20355">
                  <c:v>41088.375</c:v>
                </c:pt>
                <c:pt idx="20356">
                  <c:v>41088.38888888892</c:v>
                </c:pt>
                <c:pt idx="20357">
                  <c:v>41088.402777777781</c:v>
                </c:pt>
                <c:pt idx="20358">
                  <c:v>41088.416666666664</c:v>
                </c:pt>
                <c:pt idx="20359">
                  <c:v>41088.430555555562</c:v>
                </c:pt>
                <c:pt idx="20360">
                  <c:v>41088.444444444467</c:v>
                </c:pt>
                <c:pt idx="20361">
                  <c:v>41088.458333333343</c:v>
                </c:pt>
                <c:pt idx="20362">
                  <c:v>41088.472222222219</c:v>
                </c:pt>
                <c:pt idx="20363">
                  <c:v>41088.486111111109</c:v>
                </c:pt>
                <c:pt idx="20364">
                  <c:v>41088.5</c:v>
                </c:pt>
                <c:pt idx="20365">
                  <c:v>41088.513888888891</c:v>
                </c:pt>
                <c:pt idx="20366">
                  <c:v>41088.527777777774</c:v>
                </c:pt>
                <c:pt idx="20367">
                  <c:v>41088.541666666642</c:v>
                </c:pt>
                <c:pt idx="20368">
                  <c:v>41088.555555555562</c:v>
                </c:pt>
                <c:pt idx="20369">
                  <c:v>41088.569444444445</c:v>
                </c:pt>
                <c:pt idx="20370">
                  <c:v>41088.583333333336</c:v>
                </c:pt>
                <c:pt idx="20371">
                  <c:v>41088.597222222204</c:v>
                </c:pt>
                <c:pt idx="20372">
                  <c:v>41088.611111111088</c:v>
                </c:pt>
                <c:pt idx="20373">
                  <c:v>41088.624999999993</c:v>
                </c:pt>
                <c:pt idx="20374">
                  <c:v>41088.638888888891</c:v>
                </c:pt>
                <c:pt idx="20375">
                  <c:v>41088.652777777781</c:v>
                </c:pt>
                <c:pt idx="20376">
                  <c:v>41088.666666666642</c:v>
                </c:pt>
                <c:pt idx="20377">
                  <c:v>41088.680555555562</c:v>
                </c:pt>
                <c:pt idx="20378">
                  <c:v>41088.694444444445</c:v>
                </c:pt>
                <c:pt idx="20379">
                  <c:v>41088.708333333336</c:v>
                </c:pt>
                <c:pt idx="20380">
                  <c:v>41088.722222222204</c:v>
                </c:pt>
                <c:pt idx="20381">
                  <c:v>41088.736111111088</c:v>
                </c:pt>
                <c:pt idx="20382">
                  <c:v>41088.75</c:v>
                </c:pt>
                <c:pt idx="20383">
                  <c:v>41088.763888888876</c:v>
                </c:pt>
                <c:pt idx="20384">
                  <c:v>41088.777777777774</c:v>
                </c:pt>
                <c:pt idx="20385">
                  <c:v>41088.791666666621</c:v>
                </c:pt>
                <c:pt idx="20386">
                  <c:v>41088.805555555562</c:v>
                </c:pt>
                <c:pt idx="20387">
                  <c:v>41088.819444444467</c:v>
                </c:pt>
                <c:pt idx="20388">
                  <c:v>41088.833333333336</c:v>
                </c:pt>
                <c:pt idx="20389">
                  <c:v>41088.847222222219</c:v>
                </c:pt>
                <c:pt idx="20390">
                  <c:v>41088.861111111088</c:v>
                </c:pt>
                <c:pt idx="20391">
                  <c:v>41088.875</c:v>
                </c:pt>
                <c:pt idx="20392">
                  <c:v>41088.88888888892</c:v>
                </c:pt>
                <c:pt idx="20393">
                  <c:v>41088.902777777781</c:v>
                </c:pt>
                <c:pt idx="20394">
                  <c:v>41088.916666666664</c:v>
                </c:pt>
                <c:pt idx="20395">
                  <c:v>41088.930555555562</c:v>
                </c:pt>
                <c:pt idx="20396">
                  <c:v>41088.944444444467</c:v>
                </c:pt>
                <c:pt idx="20397">
                  <c:v>41088.958333333343</c:v>
                </c:pt>
                <c:pt idx="20398">
                  <c:v>41088.972222222219</c:v>
                </c:pt>
                <c:pt idx="20399">
                  <c:v>41088.986111111109</c:v>
                </c:pt>
                <c:pt idx="20400">
                  <c:v>41089</c:v>
                </c:pt>
                <c:pt idx="20401">
                  <c:v>41089.013888888891</c:v>
                </c:pt>
                <c:pt idx="20402">
                  <c:v>41089.027777777774</c:v>
                </c:pt>
                <c:pt idx="20403">
                  <c:v>41089.041666666642</c:v>
                </c:pt>
                <c:pt idx="20404">
                  <c:v>41089.055555555562</c:v>
                </c:pt>
                <c:pt idx="20405">
                  <c:v>41089.069444444445</c:v>
                </c:pt>
                <c:pt idx="20406">
                  <c:v>41089.083333333336</c:v>
                </c:pt>
                <c:pt idx="20407">
                  <c:v>41089.097222222204</c:v>
                </c:pt>
                <c:pt idx="20408">
                  <c:v>41089.111111111088</c:v>
                </c:pt>
                <c:pt idx="20409">
                  <c:v>41089.124999999993</c:v>
                </c:pt>
                <c:pt idx="20410">
                  <c:v>41089.138888888891</c:v>
                </c:pt>
                <c:pt idx="20411">
                  <c:v>41089.152777777781</c:v>
                </c:pt>
                <c:pt idx="20412">
                  <c:v>41089.166666666642</c:v>
                </c:pt>
                <c:pt idx="20413">
                  <c:v>41089.180555555562</c:v>
                </c:pt>
                <c:pt idx="20414">
                  <c:v>41089.194444444445</c:v>
                </c:pt>
                <c:pt idx="20415">
                  <c:v>41089.208333333336</c:v>
                </c:pt>
                <c:pt idx="20416">
                  <c:v>41089.222222222204</c:v>
                </c:pt>
                <c:pt idx="20417">
                  <c:v>41089.236111111088</c:v>
                </c:pt>
                <c:pt idx="20418">
                  <c:v>41089.25</c:v>
                </c:pt>
                <c:pt idx="20419">
                  <c:v>41089.263888888876</c:v>
                </c:pt>
                <c:pt idx="20420">
                  <c:v>41089.277777777774</c:v>
                </c:pt>
                <c:pt idx="20421">
                  <c:v>41089.291666666621</c:v>
                </c:pt>
                <c:pt idx="20422">
                  <c:v>41089.305555555562</c:v>
                </c:pt>
                <c:pt idx="20423">
                  <c:v>41089.319444444467</c:v>
                </c:pt>
                <c:pt idx="20424">
                  <c:v>41089.333333333336</c:v>
                </c:pt>
                <c:pt idx="20425">
                  <c:v>41089.347222222219</c:v>
                </c:pt>
                <c:pt idx="20426">
                  <c:v>41089.361111111088</c:v>
                </c:pt>
                <c:pt idx="20427">
                  <c:v>41089.375</c:v>
                </c:pt>
                <c:pt idx="20428">
                  <c:v>41089.38888888892</c:v>
                </c:pt>
                <c:pt idx="20429">
                  <c:v>41089.402777777781</c:v>
                </c:pt>
                <c:pt idx="20430">
                  <c:v>41089.416666666664</c:v>
                </c:pt>
                <c:pt idx="20431">
                  <c:v>41089.430555555562</c:v>
                </c:pt>
                <c:pt idx="20432">
                  <c:v>41089.444444444467</c:v>
                </c:pt>
                <c:pt idx="20433">
                  <c:v>41089.458333333343</c:v>
                </c:pt>
                <c:pt idx="20434">
                  <c:v>41089.472222222219</c:v>
                </c:pt>
                <c:pt idx="20435">
                  <c:v>41089.486111111109</c:v>
                </c:pt>
                <c:pt idx="20436">
                  <c:v>41089.5</c:v>
                </c:pt>
                <c:pt idx="20437">
                  <c:v>41089.513888888891</c:v>
                </c:pt>
                <c:pt idx="20438">
                  <c:v>41089.527777777774</c:v>
                </c:pt>
                <c:pt idx="20439">
                  <c:v>41089.541666666642</c:v>
                </c:pt>
                <c:pt idx="20440">
                  <c:v>41089.555555555562</c:v>
                </c:pt>
                <c:pt idx="20441">
                  <c:v>41089.569444444445</c:v>
                </c:pt>
                <c:pt idx="20442">
                  <c:v>41089.583333333336</c:v>
                </c:pt>
                <c:pt idx="20443">
                  <c:v>41089.597222222204</c:v>
                </c:pt>
                <c:pt idx="20444">
                  <c:v>41089.611111111088</c:v>
                </c:pt>
                <c:pt idx="20445">
                  <c:v>41089.624999999993</c:v>
                </c:pt>
                <c:pt idx="20446">
                  <c:v>41089.638888888891</c:v>
                </c:pt>
                <c:pt idx="20447">
                  <c:v>41089.652777777781</c:v>
                </c:pt>
                <c:pt idx="20448">
                  <c:v>41089.666666666642</c:v>
                </c:pt>
                <c:pt idx="20449">
                  <c:v>41089.680555555562</c:v>
                </c:pt>
                <c:pt idx="20450">
                  <c:v>41089.694444444445</c:v>
                </c:pt>
                <c:pt idx="20451">
                  <c:v>41089.708333333336</c:v>
                </c:pt>
                <c:pt idx="20452">
                  <c:v>41089.722222222204</c:v>
                </c:pt>
                <c:pt idx="20453">
                  <c:v>41089.736111111088</c:v>
                </c:pt>
                <c:pt idx="20454">
                  <c:v>41089.75</c:v>
                </c:pt>
                <c:pt idx="20455">
                  <c:v>41089.763888888876</c:v>
                </c:pt>
                <c:pt idx="20456">
                  <c:v>41089.777777777774</c:v>
                </c:pt>
                <c:pt idx="20457">
                  <c:v>41089.791666666621</c:v>
                </c:pt>
                <c:pt idx="20458">
                  <c:v>41089.805555555562</c:v>
                </c:pt>
                <c:pt idx="20459">
                  <c:v>41089.819444444467</c:v>
                </c:pt>
                <c:pt idx="20460">
                  <c:v>41089.833333333336</c:v>
                </c:pt>
                <c:pt idx="20461">
                  <c:v>41089.847222222219</c:v>
                </c:pt>
                <c:pt idx="20462">
                  <c:v>41089.861111111088</c:v>
                </c:pt>
                <c:pt idx="20463">
                  <c:v>41089.875</c:v>
                </c:pt>
                <c:pt idx="20464">
                  <c:v>41089.88888888892</c:v>
                </c:pt>
                <c:pt idx="20465">
                  <c:v>41089.902777777781</c:v>
                </c:pt>
                <c:pt idx="20466">
                  <c:v>41089.916666666664</c:v>
                </c:pt>
                <c:pt idx="20467">
                  <c:v>41089.930555555562</c:v>
                </c:pt>
                <c:pt idx="20468">
                  <c:v>41089.944444444467</c:v>
                </c:pt>
                <c:pt idx="20469">
                  <c:v>41089.958333333343</c:v>
                </c:pt>
                <c:pt idx="20470">
                  <c:v>41089.972222222219</c:v>
                </c:pt>
                <c:pt idx="20471">
                  <c:v>41089.986111111109</c:v>
                </c:pt>
                <c:pt idx="20472">
                  <c:v>41090</c:v>
                </c:pt>
                <c:pt idx="20473">
                  <c:v>41090.013888888891</c:v>
                </c:pt>
                <c:pt idx="20474">
                  <c:v>41090.027777777774</c:v>
                </c:pt>
                <c:pt idx="20475">
                  <c:v>41090.041666666642</c:v>
                </c:pt>
                <c:pt idx="20476">
                  <c:v>41090.055555555562</c:v>
                </c:pt>
                <c:pt idx="20477">
                  <c:v>41090.069444444445</c:v>
                </c:pt>
                <c:pt idx="20478">
                  <c:v>41090.083333333336</c:v>
                </c:pt>
                <c:pt idx="20479">
                  <c:v>41090.097222222204</c:v>
                </c:pt>
                <c:pt idx="20480">
                  <c:v>41090.111111111088</c:v>
                </c:pt>
                <c:pt idx="20481">
                  <c:v>41090.124999999993</c:v>
                </c:pt>
                <c:pt idx="20482">
                  <c:v>41090.138888888891</c:v>
                </c:pt>
                <c:pt idx="20483">
                  <c:v>41090.152777777781</c:v>
                </c:pt>
                <c:pt idx="20484">
                  <c:v>41090.166666666642</c:v>
                </c:pt>
                <c:pt idx="20485">
                  <c:v>41090.180555555562</c:v>
                </c:pt>
                <c:pt idx="20486">
                  <c:v>41090.194444444445</c:v>
                </c:pt>
                <c:pt idx="20487">
                  <c:v>41090.208333333336</c:v>
                </c:pt>
                <c:pt idx="20488">
                  <c:v>41090.222222222204</c:v>
                </c:pt>
                <c:pt idx="20489">
                  <c:v>41090.236111111088</c:v>
                </c:pt>
                <c:pt idx="20490">
                  <c:v>41090.25</c:v>
                </c:pt>
                <c:pt idx="20491">
                  <c:v>41090.263888888876</c:v>
                </c:pt>
                <c:pt idx="20492">
                  <c:v>41090.277777777774</c:v>
                </c:pt>
                <c:pt idx="20493">
                  <c:v>41090.291666666621</c:v>
                </c:pt>
                <c:pt idx="20494">
                  <c:v>41090.305555555562</c:v>
                </c:pt>
                <c:pt idx="20495">
                  <c:v>41090.319444444467</c:v>
                </c:pt>
                <c:pt idx="20496">
                  <c:v>41090.333333333336</c:v>
                </c:pt>
                <c:pt idx="20497">
                  <c:v>41090.347222222219</c:v>
                </c:pt>
                <c:pt idx="20498">
                  <c:v>41090.361111111088</c:v>
                </c:pt>
                <c:pt idx="20499">
                  <c:v>41090.375</c:v>
                </c:pt>
                <c:pt idx="20500">
                  <c:v>41090.38888888892</c:v>
                </c:pt>
                <c:pt idx="20501">
                  <c:v>41090.402777777781</c:v>
                </c:pt>
                <c:pt idx="20502">
                  <c:v>41090.416666666664</c:v>
                </c:pt>
                <c:pt idx="20503">
                  <c:v>41090.430555555562</c:v>
                </c:pt>
                <c:pt idx="20504">
                  <c:v>41090.444444444467</c:v>
                </c:pt>
                <c:pt idx="20505">
                  <c:v>41090.458333333343</c:v>
                </c:pt>
                <c:pt idx="20506">
                  <c:v>41090.472222222219</c:v>
                </c:pt>
                <c:pt idx="20507">
                  <c:v>41090.486111111109</c:v>
                </c:pt>
                <c:pt idx="20508">
                  <c:v>41090.5</c:v>
                </c:pt>
                <c:pt idx="20509">
                  <c:v>41090.513888888891</c:v>
                </c:pt>
                <c:pt idx="20510">
                  <c:v>41090.527777777774</c:v>
                </c:pt>
                <c:pt idx="20511">
                  <c:v>41090.541666666642</c:v>
                </c:pt>
                <c:pt idx="20512">
                  <c:v>41090.555555555562</c:v>
                </c:pt>
                <c:pt idx="20513">
                  <c:v>41090.569444444445</c:v>
                </c:pt>
                <c:pt idx="20514">
                  <c:v>41090.583333333336</c:v>
                </c:pt>
                <c:pt idx="20515">
                  <c:v>41090.597222222204</c:v>
                </c:pt>
                <c:pt idx="20516">
                  <c:v>41090.611111111088</c:v>
                </c:pt>
                <c:pt idx="20517">
                  <c:v>41090.624999999993</c:v>
                </c:pt>
                <c:pt idx="20518">
                  <c:v>41090.638888888891</c:v>
                </c:pt>
                <c:pt idx="20519">
                  <c:v>41090.652777777781</c:v>
                </c:pt>
                <c:pt idx="20520">
                  <c:v>41090.666666666642</c:v>
                </c:pt>
                <c:pt idx="20521">
                  <c:v>41090.680555555562</c:v>
                </c:pt>
                <c:pt idx="20522">
                  <c:v>41090.694444444445</c:v>
                </c:pt>
                <c:pt idx="20523">
                  <c:v>41090.708333333336</c:v>
                </c:pt>
                <c:pt idx="20524">
                  <c:v>41090.722222222204</c:v>
                </c:pt>
                <c:pt idx="20525">
                  <c:v>41090.736111111088</c:v>
                </c:pt>
                <c:pt idx="20526">
                  <c:v>41090.75</c:v>
                </c:pt>
                <c:pt idx="20527">
                  <c:v>41090.763888888876</c:v>
                </c:pt>
                <c:pt idx="20528">
                  <c:v>41090.777777777774</c:v>
                </c:pt>
                <c:pt idx="20529">
                  <c:v>41090.791666666621</c:v>
                </c:pt>
                <c:pt idx="20530">
                  <c:v>41090.805555555562</c:v>
                </c:pt>
                <c:pt idx="20531">
                  <c:v>41090.819444444467</c:v>
                </c:pt>
                <c:pt idx="20532">
                  <c:v>41090.833333333336</c:v>
                </c:pt>
                <c:pt idx="20533">
                  <c:v>41090.847222222219</c:v>
                </c:pt>
                <c:pt idx="20534">
                  <c:v>41090.861111111088</c:v>
                </c:pt>
                <c:pt idx="20535">
                  <c:v>41090.875</c:v>
                </c:pt>
                <c:pt idx="20536">
                  <c:v>41090.88888888892</c:v>
                </c:pt>
                <c:pt idx="20537">
                  <c:v>41090.902777777781</c:v>
                </c:pt>
                <c:pt idx="20538">
                  <c:v>41090.916666666664</c:v>
                </c:pt>
                <c:pt idx="20539">
                  <c:v>41090.930555555562</c:v>
                </c:pt>
                <c:pt idx="20540">
                  <c:v>41090.944444444467</c:v>
                </c:pt>
                <c:pt idx="20541">
                  <c:v>41090.958333333343</c:v>
                </c:pt>
                <c:pt idx="20542">
                  <c:v>41090.972222222219</c:v>
                </c:pt>
                <c:pt idx="20543">
                  <c:v>41090.986111111109</c:v>
                </c:pt>
                <c:pt idx="20544">
                  <c:v>41091</c:v>
                </c:pt>
                <c:pt idx="20545">
                  <c:v>41091.013888888891</c:v>
                </c:pt>
                <c:pt idx="20546">
                  <c:v>41091.027777777774</c:v>
                </c:pt>
                <c:pt idx="20547">
                  <c:v>41091.041666666642</c:v>
                </c:pt>
                <c:pt idx="20548">
                  <c:v>41091.055555555562</c:v>
                </c:pt>
                <c:pt idx="20549">
                  <c:v>41091.069444444445</c:v>
                </c:pt>
                <c:pt idx="20550">
                  <c:v>41091.083333333336</c:v>
                </c:pt>
                <c:pt idx="20551">
                  <c:v>41091.097222222204</c:v>
                </c:pt>
                <c:pt idx="20552">
                  <c:v>41091.111111111088</c:v>
                </c:pt>
                <c:pt idx="20553">
                  <c:v>41091.124999999993</c:v>
                </c:pt>
                <c:pt idx="20554">
                  <c:v>41091.138888888891</c:v>
                </c:pt>
                <c:pt idx="20555">
                  <c:v>41091.152777777781</c:v>
                </c:pt>
                <c:pt idx="20556">
                  <c:v>41091.166666666642</c:v>
                </c:pt>
                <c:pt idx="20557">
                  <c:v>41091.180555555562</c:v>
                </c:pt>
                <c:pt idx="20558">
                  <c:v>41091.194444444445</c:v>
                </c:pt>
                <c:pt idx="20559">
                  <c:v>41091.208333333336</c:v>
                </c:pt>
                <c:pt idx="20560">
                  <c:v>41091.222222222204</c:v>
                </c:pt>
                <c:pt idx="20561">
                  <c:v>41091.236111111088</c:v>
                </c:pt>
                <c:pt idx="20562">
                  <c:v>41091.25</c:v>
                </c:pt>
                <c:pt idx="20563">
                  <c:v>41091.263888888876</c:v>
                </c:pt>
                <c:pt idx="20564">
                  <c:v>41091.277777777774</c:v>
                </c:pt>
                <c:pt idx="20565">
                  <c:v>41091.291666666621</c:v>
                </c:pt>
                <c:pt idx="20566">
                  <c:v>41091.305555555562</c:v>
                </c:pt>
                <c:pt idx="20567">
                  <c:v>41091.319444444467</c:v>
                </c:pt>
                <c:pt idx="20568">
                  <c:v>41091.333333333336</c:v>
                </c:pt>
                <c:pt idx="20569">
                  <c:v>41091.347222222219</c:v>
                </c:pt>
                <c:pt idx="20570">
                  <c:v>41091.361111111088</c:v>
                </c:pt>
                <c:pt idx="20571">
                  <c:v>41091.375</c:v>
                </c:pt>
                <c:pt idx="20572">
                  <c:v>41091.38888888892</c:v>
                </c:pt>
                <c:pt idx="20573">
                  <c:v>41091.402777777781</c:v>
                </c:pt>
                <c:pt idx="20574">
                  <c:v>41091.416666666664</c:v>
                </c:pt>
                <c:pt idx="20575">
                  <c:v>41091.430555555562</c:v>
                </c:pt>
                <c:pt idx="20576">
                  <c:v>41091.444444444467</c:v>
                </c:pt>
                <c:pt idx="20577">
                  <c:v>41091.458333333343</c:v>
                </c:pt>
                <c:pt idx="20578">
                  <c:v>41091.472222222219</c:v>
                </c:pt>
                <c:pt idx="20579">
                  <c:v>41091.486111111109</c:v>
                </c:pt>
                <c:pt idx="20580">
                  <c:v>41091.5</c:v>
                </c:pt>
                <c:pt idx="20581">
                  <c:v>41091.513888888891</c:v>
                </c:pt>
                <c:pt idx="20582">
                  <c:v>41091.527777777774</c:v>
                </c:pt>
                <c:pt idx="20583">
                  <c:v>41091.541666666642</c:v>
                </c:pt>
                <c:pt idx="20584">
                  <c:v>41091.555555555562</c:v>
                </c:pt>
                <c:pt idx="20585">
                  <c:v>41091.569444444445</c:v>
                </c:pt>
                <c:pt idx="20586">
                  <c:v>41091.583333333336</c:v>
                </c:pt>
                <c:pt idx="20587">
                  <c:v>41091.597222222204</c:v>
                </c:pt>
                <c:pt idx="20588">
                  <c:v>41091.611111111088</c:v>
                </c:pt>
                <c:pt idx="20589">
                  <c:v>41091.624999999993</c:v>
                </c:pt>
                <c:pt idx="20590">
                  <c:v>41091.638888888891</c:v>
                </c:pt>
                <c:pt idx="20591">
                  <c:v>41091.652777777781</c:v>
                </c:pt>
                <c:pt idx="20592">
                  <c:v>41091.666666666642</c:v>
                </c:pt>
                <c:pt idx="20593">
                  <c:v>41091.680555555562</c:v>
                </c:pt>
                <c:pt idx="20594">
                  <c:v>41091.694444444445</c:v>
                </c:pt>
                <c:pt idx="20595">
                  <c:v>41091.708333333336</c:v>
                </c:pt>
                <c:pt idx="20596">
                  <c:v>41091.722222222204</c:v>
                </c:pt>
                <c:pt idx="20597">
                  <c:v>41091.736111111088</c:v>
                </c:pt>
                <c:pt idx="20598">
                  <c:v>41091.75</c:v>
                </c:pt>
                <c:pt idx="20599">
                  <c:v>41091.763888888876</c:v>
                </c:pt>
                <c:pt idx="20600">
                  <c:v>41091.777777777774</c:v>
                </c:pt>
                <c:pt idx="20601">
                  <c:v>41091.791666666621</c:v>
                </c:pt>
                <c:pt idx="20602">
                  <c:v>41091.805555555562</c:v>
                </c:pt>
                <c:pt idx="20603">
                  <c:v>41091.819444444467</c:v>
                </c:pt>
                <c:pt idx="20604">
                  <c:v>41091.833333333336</c:v>
                </c:pt>
                <c:pt idx="20605">
                  <c:v>41091.847222222219</c:v>
                </c:pt>
                <c:pt idx="20606">
                  <c:v>41091.861111111088</c:v>
                </c:pt>
                <c:pt idx="20607">
                  <c:v>41091.875</c:v>
                </c:pt>
                <c:pt idx="20608">
                  <c:v>41091.88888888892</c:v>
                </c:pt>
                <c:pt idx="20609">
                  <c:v>41091.902777777781</c:v>
                </c:pt>
                <c:pt idx="20610">
                  <c:v>41091.916666666664</c:v>
                </c:pt>
                <c:pt idx="20611">
                  <c:v>41091.930555555562</c:v>
                </c:pt>
                <c:pt idx="20612">
                  <c:v>41091.944444444467</c:v>
                </c:pt>
                <c:pt idx="20613">
                  <c:v>41091.958333333343</c:v>
                </c:pt>
                <c:pt idx="20614">
                  <c:v>41091.972222222219</c:v>
                </c:pt>
                <c:pt idx="20615">
                  <c:v>41091.986111111109</c:v>
                </c:pt>
                <c:pt idx="20616">
                  <c:v>41092</c:v>
                </c:pt>
                <c:pt idx="20617">
                  <c:v>41092.013888888891</c:v>
                </c:pt>
                <c:pt idx="20618">
                  <c:v>41092.027777777774</c:v>
                </c:pt>
                <c:pt idx="20619">
                  <c:v>41092.041666666642</c:v>
                </c:pt>
                <c:pt idx="20620">
                  <c:v>41092.055555555562</c:v>
                </c:pt>
                <c:pt idx="20621">
                  <c:v>41092.069444444445</c:v>
                </c:pt>
                <c:pt idx="20622">
                  <c:v>41092.083333333336</c:v>
                </c:pt>
                <c:pt idx="20623">
                  <c:v>41092.097222222204</c:v>
                </c:pt>
                <c:pt idx="20624">
                  <c:v>41092.111111111088</c:v>
                </c:pt>
                <c:pt idx="20625">
                  <c:v>41092.124999999993</c:v>
                </c:pt>
                <c:pt idx="20626">
                  <c:v>41092.138888888891</c:v>
                </c:pt>
                <c:pt idx="20627">
                  <c:v>41092.152777777781</c:v>
                </c:pt>
                <c:pt idx="20628">
                  <c:v>41092.166666666642</c:v>
                </c:pt>
                <c:pt idx="20629">
                  <c:v>41092.180555555562</c:v>
                </c:pt>
                <c:pt idx="20630">
                  <c:v>41092.194444444445</c:v>
                </c:pt>
                <c:pt idx="20631">
                  <c:v>41092.208333333336</c:v>
                </c:pt>
                <c:pt idx="20632">
                  <c:v>41092.222222222204</c:v>
                </c:pt>
                <c:pt idx="20633">
                  <c:v>41092.236111111088</c:v>
                </c:pt>
                <c:pt idx="20634">
                  <c:v>41092.25</c:v>
                </c:pt>
                <c:pt idx="20635">
                  <c:v>41092.263888888876</c:v>
                </c:pt>
                <c:pt idx="20636">
                  <c:v>41092.277777777774</c:v>
                </c:pt>
                <c:pt idx="20637">
                  <c:v>41092.291666666621</c:v>
                </c:pt>
                <c:pt idx="20638">
                  <c:v>41092.305555555562</c:v>
                </c:pt>
                <c:pt idx="20639">
                  <c:v>41092.319444444467</c:v>
                </c:pt>
                <c:pt idx="20640">
                  <c:v>41092.333333333336</c:v>
                </c:pt>
                <c:pt idx="20641">
                  <c:v>41092.347222222219</c:v>
                </c:pt>
                <c:pt idx="20642">
                  <c:v>41092.361111111088</c:v>
                </c:pt>
                <c:pt idx="20643">
                  <c:v>41092.375</c:v>
                </c:pt>
                <c:pt idx="20644">
                  <c:v>41092.38888888892</c:v>
                </c:pt>
                <c:pt idx="20645">
                  <c:v>41092.402777777781</c:v>
                </c:pt>
                <c:pt idx="20646">
                  <c:v>41092.416666666664</c:v>
                </c:pt>
                <c:pt idx="20647">
                  <c:v>41092.430555555562</c:v>
                </c:pt>
                <c:pt idx="20648">
                  <c:v>41092.444444444467</c:v>
                </c:pt>
                <c:pt idx="20649">
                  <c:v>41092.458333333343</c:v>
                </c:pt>
                <c:pt idx="20650">
                  <c:v>41092.472222222219</c:v>
                </c:pt>
                <c:pt idx="20651">
                  <c:v>41092.486111111109</c:v>
                </c:pt>
                <c:pt idx="20652">
                  <c:v>41092.5</c:v>
                </c:pt>
                <c:pt idx="20653">
                  <c:v>41092.513888888891</c:v>
                </c:pt>
                <c:pt idx="20654">
                  <c:v>41092.527777777774</c:v>
                </c:pt>
                <c:pt idx="20655">
                  <c:v>41092.541666666642</c:v>
                </c:pt>
                <c:pt idx="20656">
                  <c:v>41092.555555555562</c:v>
                </c:pt>
                <c:pt idx="20657">
                  <c:v>41092.569444444445</c:v>
                </c:pt>
                <c:pt idx="20658">
                  <c:v>41092.583333333336</c:v>
                </c:pt>
                <c:pt idx="20659">
                  <c:v>41092.597222222204</c:v>
                </c:pt>
                <c:pt idx="20660">
                  <c:v>41092.611111111088</c:v>
                </c:pt>
                <c:pt idx="20661">
                  <c:v>41092.624999999993</c:v>
                </c:pt>
                <c:pt idx="20662">
                  <c:v>41092.638888888891</c:v>
                </c:pt>
                <c:pt idx="20663">
                  <c:v>41092.652777777781</c:v>
                </c:pt>
                <c:pt idx="20664">
                  <c:v>41092.666666666642</c:v>
                </c:pt>
                <c:pt idx="20665">
                  <c:v>41092.680555555562</c:v>
                </c:pt>
                <c:pt idx="20666">
                  <c:v>41092.694444444445</c:v>
                </c:pt>
                <c:pt idx="20667">
                  <c:v>41092.708333333336</c:v>
                </c:pt>
                <c:pt idx="20668">
                  <c:v>41092.722222222204</c:v>
                </c:pt>
                <c:pt idx="20669">
                  <c:v>41092.736111111088</c:v>
                </c:pt>
                <c:pt idx="20670">
                  <c:v>41092.75</c:v>
                </c:pt>
                <c:pt idx="20671">
                  <c:v>41092.763888888876</c:v>
                </c:pt>
                <c:pt idx="20672">
                  <c:v>41092.777777777774</c:v>
                </c:pt>
                <c:pt idx="20673">
                  <c:v>41092.791666666621</c:v>
                </c:pt>
                <c:pt idx="20674">
                  <c:v>41092.805555555562</c:v>
                </c:pt>
                <c:pt idx="20675">
                  <c:v>41092.819444444467</c:v>
                </c:pt>
                <c:pt idx="20676">
                  <c:v>41092.833333333336</c:v>
                </c:pt>
                <c:pt idx="20677">
                  <c:v>41092.847222222219</c:v>
                </c:pt>
                <c:pt idx="20678">
                  <c:v>41092.861111111088</c:v>
                </c:pt>
                <c:pt idx="20679">
                  <c:v>41092.875</c:v>
                </c:pt>
                <c:pt idx="20680">
                  <c:v>41092.88888888892</c:v>
                </c:pt>
                <c:pt idx="20681">
                  <c:v>41092.902777777781</c:v>
                </c:pt>
                <c:pt idx="20682">
                  <c:v>41092.916666666664</c:v>
                </c:pt>
                <c:pt idx="20683">
                  <c:v>41092.930555555562</c:v>
                </c:pt>
                <c:pt idx="20684">
                  <c:v>41092.944444444467</c:v>
                </c:pt>
                <c:pt idx="20685">
                  <c:v>41092.958333333343</c:v>
                </c:pt>
                <c:pt idx="20686">
                  <c:v>41092.972222222219</c:v>
                </c:pt>
                <c:pt idx="20687">
                  <c:v>41092.986111111109</c:v>
                </c:pt>
                <c:pt idx="20688">
                  <c:v>41093</c:v>
                </c:pt>
                <c:pt idx="20689">
                  <c:v>41093.013888888891</c:v>
                </c:pt>
                <c:pt idx="20690">
                  <c:v>41093.027777777774</c:v>
                </c:pt>
                <c:pt idx="20691">
                  <c:v>41093.041666666642</c:v>
                </c:pt>
                <c:pt idx="20692">
                  <c:v>41093.055555555562</c:v>
                </c:pt>
                <c:pt idx="20693">
                  <c:v>41093.069444444445</c:v>
                </c:pt>
                <c:pt idx="20694">
                  <c:v>41093.083333333336</c:v>
                </c:pt>
                <c:pt idx="20695">
                  <c:v>41093.097222222204</c:v>
                </c:pt>
                <c:pt idx="20696">
                  <c:v>41093.111111111088</c:v>
                </c:pt>
                <c:pt idx="20697">
                  <c:v>41093.124999999993</c:v>
                </c:pt>
                <c:pt idx="20698">
                  <c:v>41093.138888888891</c:v>
                </c:pt>
                <c:pt idx="20699">
                  <c:v>41093.152777777781</c:v>
                </c:pt>
                <c:pt idx="20700">
                  <c:v>41093.166666666642</c:v>
                </c:pt>
                <c:pt idx="20701">
                  <c:v>41093.180555555562</c:v>
                </c:pt>
                <c:pt idx="20702">
                  <c:v>41093.194444444445</c:v>
                </c:pt>
                <c:pt idx="20703">
                  <c:v>41093.208333333336</c:v>
                </c:pt>
                <c:pt idx="20704">
                  <c:v>41093.222222222204</c:v>
                </c:pt>
                <c:pt idx="20705">
                  <c:v>41093.236111111088</c:v>
                </c:pt>
                <c:pt idx="20706">
                  <c:v>41093.25</c:v>
                </c:pt>
                <c:pt idx="20707">
                  <c:v>41093.263888888876</c:v>
                </c:pt>
                <c:pt idx="20708">
                  <c:v>41093.277777777774</c:v>
                </c:pt>
                <c:pt idx="20709">
                  <c:v>41093.291666666621</c:v>
                </c:pt>
                <c:pt idx="20710">
                  <c:v>41093.305555555562</c:v>
                </c:pt>
                <c:pt idx="20711">
                  <c:v>41093.319444444467</c:v>
                </c:pt>
                <c:pt idx="20712">
                  <c:v>41093.333333333336</c:v>
                </c:pt>
                <c:pt idx="20713">
                  <c:v>41093.347222222219</c:v>
                </c:pt>
                <c:pt idx="20714">
                  <c:v>41093.361111111088</c:v>
                </c:pt>
                <c:pt idx="20715">
                  <c:v>41093.375</c:v>
                </c:pt>
                <c:pt idx="20716">
                  <c:v>41093.38888888892</c:v>
                </c:pt>
                <c:pt idx="20717">
                  <c:v>41093.402777777781</c:v>
                </c:pt>
                <c:pt idx="20718">
                  <c:v>41093.416666666664</c:v>
                </c:pt>
                <c:pt idx="20719">
                  <c:v>41093.430555555562</c:v>
                </c:pt>
                <c:pt idx="20720">
                  <c:v>41093.444444444467</c:v>
                </c:pt>
                <c:pt idx="20721">
                  <c:v>41093.458333333343</c:v>
                </c:pt>
                <c:pt idx="20722">
                  <c:v>41093.472222222219</c:v>
                </c:pt>
                <c:pt idx="20723">
                  <c:v>41093.486111111109</c:v>
                </c:pt>
                <c:pt idx="20724">
                  <c:v>41093.5</c:v>
                </c:pt>
                <c:pt idx="20725">
                  <c:v>41093.513888888891</c:v>
                </c:pt>
                <c:pt idx="20726">
                  <c:v>41093.527777777774</c:v>
                </c:pt>
                <c:pt idx="20727">
                  <c:v>41093.541666666642</c:v>
                </c:pt>
                <c:pt idx="20728">
                  <c:v>41093.555555555562</c:v>
                </c:pt>
                <c:pt idx="20729">
                  <c:v>41093.569444444445</c:v>
                </c:pt>
                <c:pt idx="20730">
                  <c:v>41093.583333333336</c:v>
                </c:pt>
                <c:pt idx="20731">
                  <c:v>41093.597222222204</c:v>
                </c:pt>
                <c:pt idx="20732">
                  <c:v>41093.611111111088</c:v>
                </c:pt>
                <c:pt idx="20733">
                  <c:v>41093.624999999993</c:v>
                </c:pt>
                <c:pt idx="20734">
                  <c:v>41093.638888888891</c:v>
                </c:pt>
                <c:pt idx="20735">
                  <c:v>41093.652777777781</c:v>
                </c:pt>
                <c:pt idx="20736">
                  <c:v>41093.666666666642</c:v>
                </c:pt>
                <c:pt idx="20737">
                  <c:v>41093.680555555562</c:v>
                </c:pt>
                <c:pt idx="20738">
                  <c:v>41093.694444444445</c:v>
                </c:pt>
                <c:pt idx="20739">
                  <c:v>41093.708333333336</c:v>
                </c:pt>
                <c:pt idx="20740">
                  <c:v>41093.722222222204</c:v>
                </c:pt>
                <c:pt idx="20741">
                  <c:v>41093.736111111088</c:v>
                </c:pt>
                <c:pt idx="20742">
                  <c:v>41093.75</c:v>
                </c:pt>
                <c:pt idx="20743">
                  <c:v>41093.763888888876</c:v>
                </c:pt>
                <c:pt idx="20744">
                  <c:v>41093.777777777774</c:v>
                </c:pt>
                <c:pt idx="20745">
                  <c:v>41093.791666666621</c:v>
                </c:pt>
                <c:pt idx="20746">
                  <c:v>41093.805555555562</c:v>
                </c:pt>
                <c:pt idx="20747">
                  <c:v>41093.819444444467</c:v>
                </c:pt>
                <c:pt idx="20748">
                  <c:v>41093.833333333336</c:v>
                </c:pt>
                <c:pt idx="20749">
                  <c:v>41093.847222222219</c:v>
                </c:pt>
                <c:pt idx="20750">
                  <c:v>41093.861111111088</c:v>
                </c:pt>
                <c:pt idx="20751">
                  <c:v>41093.875</c:v>
                </c:pt>
                <c:pt idx="20752">
                  <c:v>41093.88888888892</c:v>
                </c:pt>
                <c:pt idx="20753">
                  <c:v>41093.902777777781</c:v>
                </c:pt>
                <c:pt idx="20754">
                  <c:v>41093.916666666664</c:v>
                </c:pt>
                <c:pt idx="20755">
                  <c:v>41093.930555555562</c:v>
                </c:pt>
                <c:pt idx="20756">
                  <c:v>41093.944444444467</c:v>
                </c:pt>
                <c:pt idx="20757">
                  <c:v>41093.958333333343</c:v>
                </c:pt>
                <c:pt idx="20758">
                  <c:v>41093.972222222219</c:v>
                </c:pt>
                <c:pt idx="20759">
                  <c:v>41093.986111111109</c:v>
                </c:pt>
                <c:pt idx="20760">
                  <c:v>41094</c:v>
                </c:pt>
                <c:pt idx="20761">
                  <c:v>41094.013888888891</c:v>
                </c:pt>
                <c:pt idx="20762">
                  <c:v>41094.027777777774</c:v>
                </c:pt>
                <c:pt idx="20763">
                  <c:v>41094.041666666642</c:v>
                </c:pt>
                <c:pt idx="20764">
                  <c:v>41094.055555555562</c:v>
                </c:pt>
                <c:pt idx="20765">
                  <c:v>41094.069444444445</c:v>
                </c:pt>
                <c:pt idx="20766">
                  <c:v>41094.083333333336</c:v>
                </c:pt>
                <c:pt idx="20767">
                  <c:v>41094.097222222204</c:v>
                </c:pt>
                <c:pt idx="20768">
                  <c:v>41094.111111111088</c:v>
                </c:pt>
                <c:pt idx="20769">
                  <c:v>41094.124999999993</c:v>
                </c:pt>
                <c:pt idx="20770">
                  <c:v>41094.138888888891</c:v>
                </c:pt>
                <c:pt idx="20771">
                  <c:v>41094.152777777781</c:v>
                </c:pt>
                <c:pt idx="20772">
                  <c:v>41094.166666666642</c:v>
                </c:pt>
                <c:pt idx="20773">
                  <c:v>41094.180555555562</c:v>
                </c:pt>
                <c:pt idx="20774">
                  <c:v>41094.194444444445</c:v>
                </c:pt>
                <c:pt idx="20775">
                  <c:v>41094.208333333336</c:v>
                </c:pt>
                <c:pt idx="20776">
                  <c:v>41094.222222222204</c:v>
                </c:pt>
                <c:pt idx="20777">
                  <c:v>41094.236111111088</c:v>
                </c:pt>
                <c:pt idx="20778">
                  <c:v>41094.25</c:v>
                </c:pt>
                <c:pt idx="20779">
                  <c:v>41094.263888888876</c:v>
                </c:pt>
                <c:pt idx="20780">
                  <c:v>41094.277777777774</c:v>
                </c:pt>
                <c:pt idx="20781">
                  <c:v>41094.291666666621</c:v>
                </c:pt>
                <c:pt idx="20782">
                  <c:v>41094.305555555562</c:v>
                </c:pt>
                <c:pt idx="20783">
                  <c:v>41094.319444444467</c:v>
                </c:pt>
                <c:pt idx="20784">
                  <c:v>41094.333333333336</c:v>
                </c:pt>
                <c:pt idx="20785">
                  <c:v>41094.347222222219</c:v>
                </c:pt>
                <c:pt idx="20786">
                  <c:v>41094.361111111088</c:v>
                </c:pt>
                <c:pt idx="20787">
                  <c:v>41094.375</c:v>
                </c:pt>
                <c:pt idx="20788">
                  <c:v>41094.38888888892</c:v>
                </c:pt>
                <c:pt idx="20789">
                  <c:v>41094.402777777781</c:v>
                </c:pt>
                <c:pt idx="20790">
                  <c:v>41094.416666666664</c:v>
                </c:pt>
                <c:pt idx="20791">
                  <c:v>41094.430555555562</c:v>
                </c:pt>
                <c:pt idx="20792">
                  <c:v>41094.444444444467</c:v>
                </c:pt>
                <c:pt idx="20793">
                  <c:v>41094.458333333343</c:v>
                </c:pt>
                <c:pt idx="20794">
                  <c:v>41094.472222222219</c:v>
                </c:pt>
                <c:pt idx="20795">
                  <c:v>41094.486111111109</c:v>
                </c:pt>
                <c:pt idx="20796">
                  <c:v>41094.5</c:v>
                </c:pt>
                <c:pt idx="20797">
                  <c:v>41094.513888888891</c:v>
                </c:pt>
                <c:pt idx="20798">
                  <c:v>41094.527777777774</c:v>
                </c:pt>
                <c:pt idx="20799">
                  <c:v>41094.541666666642</c:v>
                </c:pt>
                <c:pt idx="20800">
                  <c:v>41094.555555555562</c:v>
                </c:pt>
                <c:pt idx="20801">
                  <c:v>41094.569444444445</c:v>
                </c:pt>
                <c:pt idx="20802">
                  <c:v>41094.583333333336</c:v>
                </c:pt>
                <c:pt idx="20803">
                  <c:v>41094.597222222204</c:v>
                </c:pt>
                <c:pt idx="20804">
                  <c:v>41094.611111111088</c:v>
                </c:pt>
                <c:pt idx="20805">
                  <c:v>41094.624999999993</c:v>
                </c:pt>
                <c:pt idx="20806">
                  <c:v>41094.638888888891</c:v>
                </c:pt>
                <c:pt idx="20807">
                  <c:v>41094.652777777781</c:v>
                </c:pt>
                <c:pt idx="20808">
                  <c:v>41094.666666666642</c:v>
                </c:pt>
                <c:pt idx="20809">
                  <c:v>41094.680555555562</c:v>
                </c:pt>
                <c:pt idx="20810">
                  <c:v>41094.694444444445</c:v>
                </c:pt>
                <c:pt idx="20811">
                  <c:v>41094.708333333336</c:v>
                </c:pt>
                <c:pt idx="20812">
                  <c:v>41094.722222222204</c:v>
                </c:pt>
                <c:pt idx="20813">
                  <c:v>41094.736111111088</c:v>
                </c:pt>
                <c:pt idx="20814">
                  <c:v>41094.75</c:v>
                </c:pt>
                <c:pt idx="20815">
                  <c:v>41094.763888888876</c:v>
                </c:pt>
                <c:pt idx="20816">
                  <c:v>41094.777777777774</c:v>
                </c:pt>
                <c:pt idx="20817">
                  <c:v>41094.791666666621</c:v>
                </c:pt>
                <c:pt idx="20818">
                  <c:v>41094.805555555562</c:v>
                </c:pt>
                <c:pt idx="20819">
                  <c:v>41094.819444444467</c:v>
                </c:pt>
                <c:pt idx="20820">
                  <c:v>41094.833333333336</c:v>
                </c:pt>
                <c:pt idx="20821">
                  <c:v>41094.847222222219</c:v>
                </c:pt>
                <c:pt idx="20822">
                  <c:v>41094.861111111088</c:v>
                </c:pt>
                <c:pt idx="20823">
                  <c:v>41094.875</c:v>
                </c:pt>
                <c:pt idx="20824">
                  <c:v>41094.88888888892</c:v>
                </c:pt>
                <c:pt idx="20825">
                  <c:v>41094.902777777781</c:v>
                </c:pt>
                <c:pt idx="20826">
                  <c:v>41094.916666666664</c:v>
                </c:pt>
                <c:pt idx="20827">
                  <c:v>41094.930555555562</c:v>
                </c:pt>
                <c:pt idx="20828">
                  <c:v>41094.944444444467</c:v>
                </c:pt>
                <c:pt idx="20829">
                  <c:v>41094.958333333343</c:v>
                </c:pt>
                <c:pt idx="20830">
                  <c:v>41094.972222222219</c:v>
                </c:pt>
                <c:pt idx="20831">
                  <c:v>41094.986111111109</c:v>
                </c:pt>
                <c:pt idx="20832">
                  <c:v>41095</c:v>
                </c:pt>
                <c:pt idx="20833">
                  <c:v>41095.013888888891</c:v>
                </c:pt>
                <c:pt idx="20834">
                  <c:v>41095.027777777774</c:v>
                </c:pt>
                <c:pt idx="20835">
                  <c:v>41095.041666666642</c:v>
                </c:pt>
                <c:pt idx="20836">
                  <c:v>41095.055555555562</c:v>
                </c:pt>
                <c:pt idx="20837">
                  <c:v>41095.069444444445</c:v>
                </c:pt>
                <c:pt idx="20838">
                  <c:v>41095.083333333336</c:v>
                </c:pt>
                <c:pt idx="20839">
                  <c:v>41095.097222222204</c:v>
                </c:pt>
                <c:pt idx="20840">
                  <c:v>41095.111111111088</c:v>
                </c:pt>
                <c:pt idx="20841">
                  <c:v>41095.124999999993</c:v>
                </c:pt>
                <c:pt idx="20842">
                  <c:v>41095.138888888891</c:v>
                </c:pt>
                <c:pt idx="20843">
                  <c:v>41095.152777777781</c:v>
                </c:pt>
                <c:pt idx="20844">
                  <c:v>41095.166666666642</c:v>
                </c:pt>
                <c:pt idx="20845">
                  <c:v>41095.180555555562</c:v>
                </c:pt>
                <c:pt idx="20846">
                  <c:v>41095.194444444445</c:v>
                </c:pt>
                <c:pt idx="20847">
                  <c:v>41095.208333333336</c:v>
                </c:pt>
                <c:pt idx="20848">
                  <c:v>41095.222222222204</c:v>
                </c:pt>
                <c:pt idx="20849">
                  <c:v>41095.236111111088</c:v>
                </c:pt>
                <c:pt idx="20850">
                  <c:v>41095.25</c:v>
                </c:pt>
                <c:pt idx="20851">
                  <c:v>41095.263888888876</c:v>
                </c:pt>
                <c:pt idx="20852">
                  <c:v>41095.277777777774</c:v>
                </c:pt>
                <c:pt idx="20853">
                  <c:v>41095.291666666621</c:v>
                </c:pt>
                <c:pt idx="20854">
                  <c:v>41095.305555555562</c:v>
                </c:pt>
                <c:pt idx="20855">
                  <c:v>41095.319444444467</c:v>
                </c:pt>
                <c:pt idx="20856">
                  <c:v>41095.333333333336</c:v>
                </c:pt>
                <c:pt idx="20857">
                  <c:v>41095.347222222219</c:v>
                </c:pt>
                <c:pt idx="20858">
                  <c:v>41095.361111111088</c:v>
                </c:pt>
                <c:pt idx="20859">
                  <c:v>41095.375</c:v>
                </c:pt>
                <c:pt idx="20860">
                  <c:v>41095.38888888892</c:v>
                </c:pt>
                <c:pt idx="20861">
                  <c:v>41095.402777777781</c:v>
                </c:pt>
                <c:pt idx="20862">
                  <c:v>41095.416666666664</c:v>
                </c:pt>
                <c:pt idx="20863">
                  <c:v>41095.430555555562</c:v>
                </c:pt>
                <c:pt idx="20864">
                  <c:v>41095.444444444467</c:v>
                </c:pt>
                <c:pt idx="20865">
                  <c:v>41095.458333333343</c:v>
                </c:pt>
                <c:pt idx="20866">
                  <c:v>41095.472222222219</c:v>
                </c:pt>
                <c:pt idx="20867">
                  <c:v>41095.486111111109</c:v>
                </c:pt>
                <c:pt idx="20868">
                  <c:v>41095.5</c:v>
                </c:pt>
                <c:pt idx="20869">
                  <c:v>41095.513888888891</c:v>
                </c:pt>
                <c:pt idx="20870">
                  <c:v>41095.527777777774</c:v>
                </c:pt>
                <c:pt idx="20871">
                  <c:v>41095.541666666642</c:v>
                </c:pt>
                <c:pt idx="20872">
                  <c:v>41095.555555555562</c:v>
                </c:pt>
                <c:pt idx="20873">
                  <c:v>41095.569444444445</c:v>
                </c:pt>
                <c:pt idx="20874">
                  <c:v>41095.583333333336</c:v>
                </c:pt>
                <c:pt idx="20875">
                  <c:v>41095.597222222204</c:v>
                </c:pt>
                <c:pt idx="20876">
                  <c:v>41095.611111111088</c:v>
                </c:pt>
                <c:pt idx="20877">
                  <c:v>41095.624999999993</c:v>
                </c:pt>
                <c:pt idx="20878">
                  <c:v>41095.638888888891</c:v>
                </c:pt>
                <c:pt idx="20879">
                  <c:v>41095.652777777781</c:v>
                </c:pt>
                <c:pt idx="20880">
                  <c:v>41095.666666666642</c:v>
                </c:pt>
                <c:pt idx="20881">
                  <c:v>41095.680555555562</c:v>
                </c:pt>
                <c:pt idx="20882">
                  <c:v>41095.694444444445</c:v>
                </c:pt>
                <c:pt idx="20883">
                  <c:v>41095.708333333336</c:v>
                </c:pt>
                <c:pt idx="20884">
                  <c:v>41095.722222222204</c:v>
                </c:pt>
                <c:pt idx="20885">
                  <c:v>41095.736111111088</c:v>
                </c:pt>
                <c:pt idx="20886">
                  <c:v>41095.75</c:v>
                </c:pt>
                <c:pt idx="20887">
                  <c:v>41095.763888888876</c:v>
                </c:pt>
                <c:pt idx="20888">
                  <c:v>41095.777777777774</c:v>
                </c:pt>
                <c:pt idx="20889">
                  <c:v>41095.791666666621</c:v>
                </c:pt>
                <c:pt idx="20890">
                  <c:v>41095.805555555562</c:v>
                </c:pt>
                <c:pt idx="20891">
                  <c:v>41095.819444444467</c:v>
                </c:pt>
                <c:pt idx="20892">
                  <c:v>41095.833333333336</c:v>
                </c:pt>
                <c:pt idx="20893">
                  <c:v>41095.847222222219</c:v>
                </c:pt>
                <c:pt idx="20894">
                  <c:v>41095.861111111088</c:v>
                </c:pt>
                <c:pt idx="20895">
                  <c:v>41095.875</c:v>
                </c:pt>
                <c:pt idx="20896">
                  <c:v>41095.88888888892</c:v>
                </c:pt>
                <c:pt idx="20897">
                  <c:v>41095.902777777781</c:v>
                </c:pt>
                <c:pt idx="20898">
                  <c:v>41095.916666666664</c:v>
                </c:pt>
                <c:pt idx="20899">
                  <c:v>41095.930555555562</c:v>
                </c:pt>
                <c:pt idx="20900">
                  <c:v>41095.944444444467</c:v>
                </c:pt>
                <c:pt idx="20901">
                  <c:v>41095.958333333343</c:v>
                </c:pt>
                <c:pt idx="20902">
                  <c:v>41095.972222222219</c:v>
                </c:pt>
                <c:pt idx="20903">
                  <c:v>41095.986111111109</c:v>
                </c:pt>
                <c:pt idx="20904">
                  <c:v>41096</c:v>
                </c:pt>
                <c:pt idx="20905">
                  <c:v>41096.013888888891</c:v>
                </c:pt>
                <c:pt idx="20906">
                  <c:v>41096.027777777774</c:v>
                </c:pt>
                <c:pt idx="20907">
                  <c:v>41096.041666666642</c:v>
                </c:pt>
                <c:pt idx="20908">
                  <c:v>41096.055555555562</c:v>
                </c:pt>
                <c:pt idx="20909">
                  <c:v>41096.069444444445</c:v>
                </c:pt>
                <c:pt idx="20910">
                  <c:v>41096.083333333336</c:v>
                </c:pt>
                <c:pt idx="20911">
                  <c:v>41096.097222222204</c:v>
                </c:pt>
                <c:pt idx="20912">
                  <c:v>41096.111111111088</c:v>
                </c:pt>
                <c:pt idx="20913">
                  <c:v>41096.124999999993</c:v>
                </c:pt>
                <c:pt idx="20914">
                  <c:v>41096.138888888891</c:v>
                </c:pt>
                <c:pt idx="20915">
                  <c:v>41096.152777777781</c:v>
                </c:pt>
                <c:pt idx="20916">
                  <c:v>41096.166666666642</c:v>
                </c:pt>
                <c:pt idx="20917">
                  <c:v>41096.180555555562</c:v>
                </c:pt>
                <c:pt idx="20918">
                  <c:v>41096.194444444445</c:v>
                </c:pt>
                <c:pt idx="20919">
                  <c:v>41096.208333333336</c:v>
                </c:pt>
                <c:pt idx="20920">
                  <c:v>41096.222222222204</c:v>
                </c:pt>
                <c:pt idx="20921">
                  <c:v>41096.236111111088</c:v>
                </c:pt>
                <c:pt idx="20922">
                  <c:v>41096.25</c:v>
                </c:pt>
                <c:pt idx="20923">
                  <c:v>41096.263888888876</c:v>
                </c:pt>
                <c:pt idx="20924">
                  <c:v>41096.277777777774</c:v>
                </c:pt>
                <c:pt idx="20925">
                  <c:v>41096.291666666621</c:v>
                </c:pt>
                <c:pt idx="20926">
                  <c:v>41096.305555555562</c:v>
                </c:pt>
                <c:pt idx="20927">
                  <c:v>41096.319444444467</c:v>
                </c:pt>
                <c:pt idx="20928">
                  <c:v>41096.333333333336</c:v>
                </c:pt>
                <c:pt idx="20929">
                  <c:v>41096.347222222219</c:v>
                </c:pt>
                <c:pt idx="20930">
                  <c:v>41096.361111111088</c:v>
                </c:pt>
                <c:pt idx="20931">
                  <c:v>41096.375</c:v>
                </c:pt>
                <c:pt idx="20932">
                  <c:v>41096.38888888892</c:v>
                </c:pt>
                <c:pt idx="20933">
                  <c:v>41096.402777777781</c:v>
                </c:pt>
                <c:pt idx="20934">
                  <c:v>41096.416666666664</c:v>
                </c:pt>
                <c:pt idx="20935">
                  <c:v>41096.430555555562</c:v>
                </c:pt>
                <c:pt idx="20936">
                  <c:v>41096.444444444467</c:v>
                </c:pt>
                <c:pt idx="20937">
                  <c:v>41096.458333333343</c:v>
                </c:pt>
                <c:pt idx="20938">
                  <c:v>41096.472222222219</c:v>
                </c:pt>
                <c:pt idx="20939">
                  <c:v>41096.486111111109</c:v>
                </c:pt>
                <c:pt idx="20940">
                  <c:v>41096.5</c:v>
                </c:pt>
                <c:pt idx="20941">
                  <c:v>41096.513888888891</c:v>
                </c:pt>
                <c:pt idx="20942">
                  <c:v>41096.527777777774</c:v>
                </c:pt>
                <c:pt idx="20943">
                  <c:v>41096.541666666642</c:v>
                </c:pt>
                <c:pt idx="20944">
                  <c:v>41096.555555555562</c:v>
                </c:pt>
                <c:pt idx="20945">
                  <c:v>41096.569444444445</c:v>
                </c:pt>
                <c:pt idx="20946">
                  <c:v>41096.583333333336</c:v>
                </c:pt>
                <c:pt idx="20947">
                  <c:v>41096.597222222204</c:v>
                </c:pt>
                <c:pt idx="20948">
                  <c:v>41096.611111111088</c:v>
                </c:pt>
                <c:pt idx="20949">
                  <c:v>41096.624999999993</c:v>
                </c:pt>
                <c:pt idx="20950">
                  <c:v>41096.638888888891</c:v>
                </c:pt>
                <c:pt idx="20951">
                  <c:v>41096.652777777781</c:v>
                </c:pt>
                <c:pt idx="20952">
                  <c:v>41096.666666666642</c:v>
                </c:pt>
                <c:pt idx="20953">
                  <c:v>41096.680555555562</c:v>
                </c:pt>
                <c:pt idx="20954">
                  <c:v>41096.694444444445</c:v>
                </c:pt>
                <c:pt idx="20955">
                  <c:v>41096.708333333336</c:v>
                </c:pt>
                <c:pt idx="20956">
                  <c:v>41096.722222222204</c:v>
                </c:pt>
                <c:pt idx="20957">
                  <c:v>41096.736111111088</c:v>
                </c:pt>
                <c:pt idx="20958">
                  <c:v>41096.75</c:v>
                </c:pt>
                <c:pt idx="20959">
                  <c:v>41096.763888888876</c:v>
                </c:pt>
                <c:pt idx="20960">
                  <c:v>41096.777777777774</c:v>
                </c:pt>
                <c:pt idx="20961">
                  <c:v>41096.791666666621</c:v>
                </c:pt>
                <c:pt idx="20962">
                  <c:v>41096.805555555562</c:v>
                </c:pt>
                <c:pt idx="20963">
                  <c:v>41096.819444444467</c:v>
                </c:pt>
                <c:pt idx="20964">
                  <c:v>41096.833333333336</c:v>
                </c:pt>
                <c:pt idx="20965">
                  <c:v>41096.847222222219</c:v>
                </c:pt>
                <c:pt idx="20966">
                  <c:v>41096.861111111088</c:v>
                </c:pt>
                <c:pt idx="20967">
                  <c:v>41096.875</c:v>
                </c:pt>
                <c:pt idx="20968">
                  <c:v>41096.88888888892</c:v>
                </c:pt>
                <c:pt idx="20969">
                  <c:v>41096.902777777781</c:v>
                </c:pt>
                <c:pt idx="20970">
                  <c:v>41096.916666666664</c:v>
                </c:pt>
                <c:pt idx="20971">
                  <c:v>41096.930555555562</c:v>
                </c:pt>
                <c:pt idx="20972">
                  <c:v>41096.944444444467</c:v>
                </c:pt>
                <c:pt idx="20973">
                  <c:v>41096.958333333343</c:v>
                </c:pt>
                <c:pt idx="20974">
                  <c:v>41096.972222222219</c:v>
                </c:pt>
                <c:pt idx="20975">
                  <c:v>41096.986111111109</c:v>
                </c:pt>
                <c:pt idx="20976">
                  <c:v>41097</c:v>
                </c:pt>
                <c:pt idx="20977">
                  <c:v>41097.013888888891</c:v>
                </c:pt>
                <c:pt idx="20978">
                  <c:v>41097.027777777774</c:v>
                </c:pt>
                <c:pt idx="20979">
                  <c:v>41097.041666666642</c:v>
                </c:pt>
                <c:pt idx="20980">
                  <c:v>41097.055555555562</c:v>
                </c:pt>
                <c:pt idx="20981">
                  <c:v>41097.069444444445</c:v>
                </c:pt>
                <c:pt idx="20982">
                  <c:v>41097.083333333336</c:v>
                </c:pt>
                <c:pt idx="20983">
                  <c:v>41097.097222222204</c:v>
                </c:pt>
                <c:pt idx="20984">
                  <c:v>41097.111111111088</c:v>
                </c:pt>
                <c:pt idx="20985">
                  <c:v>41097.124999999993</c:v>
                </c:pt>
                <c:pt idx="20986">
                  <c:v>41097.138888888891</c:v>
                </c:pt>
                <c:pt idx="20987">
                  <c:v>41097.152777777781</c:v>
                </c:pt>
                <c:pt idx="20988">
                  <c:v>41097.166666666642</c:v>
                </c:pt>
                <c:pt idx="20989">
                  <c:v>41097.180555555562</c:v>
                </c:pt>
                <c:pt idx="20990">
                  <c:v>41097.194444444445</c:v>
                </c:pt>
                <c:pt idx="20991">
                  <c:v>41097.208333333336</c:v>
                </c:pt>
                <c:pt idx="20992">
                  <c:v>41097.222222222204</c:v>
                </c:pt>
                <c:pt idx="20993">
                  <c:v>41097.236111111088</c:v>
                </c:pt>
                <c:pt idx="20994">
                  <c:v>41097.25</c:v>
                </c:pt>
                <c:pt idx="20995">
                  <c:v>41097.263888888876</c:v>
                </c:pt>
                <c:pt idx="20996">
                  <c:v>41097.277777777774</c:v>
                </c:pt>
                <c:pt idx="20997">
                  <c:v>41097.291666666621</c:v>
                </c:pt>
                <c:pt idx="20998">
                  <c:v>41097.305555555562</c:v>
                </c:pt>
                <c:pt idx="20999">
                  <c:v>41097.319444444467</c:v>
                </c:pt>
                <c:pt idx="21000">
                  <c:v>41097.333333333336</c:v>
                </c:pt>
                <c:pt idx="21001">
                  <c:v>41097.347222222219</c:v>
                </c:pt>
                <c:pt idx="21002">
                  <c:v>41097.361111111088</c:v>
                </c:pt>
                <c:pt idx="21003">
                  <c:v>41097.375</c:v>
                </c:pt>
                <c:pt idx="21004">
                  <c:v>41097.38888888892</c:v>
                </c:pt>
                <c:pt idx="21005">
                  <c:v>41097.402777777781</c:v>
                </c:pt>
                <c:pt idx="21006">
                  <c:v>41097.416666666664</c:v>
                </c:pt>
                <c:pt idx="21007">
                  <c:v>41097.430555555562</c:v>
                </c:pt>
                <c:pt idx="21008">
                  <c:v>41097.444444444467</c:v>
                </c:pt>
                <c:pt idx="21009">
                  <c:v>41097.458333333343</c:v>
                </c:pt>
                <c:pt idx="21010">
                  <c:v>41097.472222222219</c:v>
                </c:pt>
                <c:pt idx="21011">
                  <c:v>41097.486111111109</c:v>
                </c:pt>
                <c:pt idx="21012">
                  <c:v>41097.5</c:v>
                </c:pt>
                <c:pt idx="21013">
                  <c:v>41097.513888888891</c:v>
                </c:pt>
                <c:pt idx="21014">
                  <c:v>41097.527777777774</c:v>
                </c:pt>
                <c:pt idx="21015">
                  <c:v>41097.541666666642</c:v>
                </c:pt>
                <c:pt idx="21016">
                  <c:v>41097.555555555562</c:v>
                </c:pt>
                <c:pt idx="21017">
                  <c:v>41097.569444444445</c:v>
                </c:pt>
                <c:pt idx="21018">
                  <c:v>41097.583333333336</c:v>
                </c:pt>
                <c:pt idx="21019">
                  <c:v>41097.597222222204</c:v>
                </c:pt>
                <c:pt idx="21020">
                  <c:v>41097.611111111088</c:v>
                </c:pt>
                <c:pt idx="21021">
                  <c:v>41097.624999999993</c:v>
                </c:pt>
                <c:pt idx="21022">
                  <c:v>41097.638888888891</c:v>
                </c:pt>
                <c:pt idx="21023">
                  <c:v>41097.652777777781</c:v>
                </c:pt>
                <c:pt idx="21024">
                  <c:v>41097.666666666642</c:v>
                </c:pt>
                <c:pt idx="21025">
                  <c:v>41097.680555555562</c:v>
                </c:pt>
                <c:pt idx="21026">
                  <c:v>41097.694444444445</c:v>
                </c:pt>
                <c:pt idx="21027">
                  <c:v>41097.708333333336</c:v>
                </c:pt>
                <c:pt idx="21028">
                  <c:v>41097.722222222204</c:v>
                </c:pt>
                <c:pt idx="21029">
                  <c:v>41097.736111111088</c:v>
                </c:pt>
                <c:pt idx="21030">
                  <c:v>41097.75</c:v>
                </c:pt>
                <c:pt idx="21031">
                  <c:v>41097.763888888876</c:v>
                </c:pt>
                <c:pt idx="21032">
                  <c:v>41097.777777777774</c:v>
                </c:pt>
                <c:pt idx="21033">
                  <c:v>41097.791666666621</c:v>
                </c:pt>
                <c:pt idx="21034">
                  <c:v>41097.805555555562</c:v>
                </c:pt>
                <c:pt idx="21035">
                  <c:v>41097.819444444467</c:v>
                </c:pt>
                <c:pt idx="21036">
                  <c:v>41097.833333333336</c:v>
                </c:pt>
                <c:pt idx="21037">
                  <c:v>41097.847222222219</c:v>
                </c:pt>
                <c:pt idx="21038">
                  <c:v>41097.861111111088</c:v>
                </c:pt>
                <c:pt idx="21039">
                  <c:v>41097.875</c:v>
                </c:pt>
                <c:pt idx="21040">
                  <c:v>41097.88888888892</c:v>
                </c:pt>
                <c:pt idx="21041">
                  <c:v>41097.902777777781</c:v>
                </c:pt>
                <c:pt idx="21042">
                  <c:v>41097.916666666664</c:v>
                </c:pt>
                <c:pt idx="21043">
                  <c:v>41097.930555555562</c:v>
                </c:pt>
                <c:pt idx="21044">
                  <c:v>41097.944444444467</c:v>
                </c:pt>
                <c:pt idx="21045">
                  <c:v>41097.958333333343</c:v>
                </c:pt>
                <c:pt idx="21046">
                  <c:v>41097.972222222219</c:v>
                </c:pt>
                <c:pt idx="21047">
                  <c:v>41097.986111111109</c:v>
                </c:pt>
                <c:pt idx="21048">
                  <c:v>41098</c:v>
                </c:pt>
                <c:pt idx="21049">
                  <c:v>41098.013888888891</c:v>
                </c:pt>
                <c:pt idx="21050">
                  <c:v>41098.027777777774</c:v>
                </c:pt>
                <c:pt idx="21051">
                  <c:v>41098.041666666642</c:v>
                </c:pt>
                <c:pt idx="21052">
                  <c:v>41098.055555555562</c:v>
                </c:pt>
                <c:pt idx="21053">
                  <c:v>41098.069444444445</c:v>
                </c:pt>
                <c:pt idx="21054">
                  <c:v>41098.083333333336</c:v>
                </c:pt>
                <c:pt idx="21055">
                  <c:v>41098.097222222204</c:v>
                </c:pt>
                <c:pt idx="21056">
                  <c:v>41098.111111111088</c:v>
                </c:pt>
                <c:pt idx="21057">
                  <c:v>41098.124999999993</c:v>
                </c:pt>
                <c:pt idx="21058">
                  <c:v>41098.138888888891</c:v>
                </c:pt>
                <c:pt idx="21059">
                  <c:v>41098.152777777781</c:v>
                </c:pt>
                <c:pt idx="21060">
                  <c:v>41098.166666666642</c:v>
                </c:pt>
                <c:pt idx="21061">
                  <c:v>41098.180555555562</c:v>
                </c:pt>
                <c:pt idx="21062">
                  <c:v>41098.194444444445</c:v>
                </c:pt>
                <c:pt idx="21063">
                  <c:v>41098.208333333336</c:v>
                </c:pt>
                <c:pt idx="21064">
                  <c:v>41098.222222222204</c:v>
                </c:pt>
                <c:pt idx="21065">
                  <c:v>41098.236111111088</c:v>
                </c:pt>
                <c:pt idx="21066">
                  <c:v>41098.25</c:v>
                </c:pt>
                <c:pt idx="21067">
                  <c:v>41098.263888888876</c:v>
                </c:pt>
                <c:pt idx="21068">
                  <c:v>41098.277777777774</c:v>
                </c:pt>
                <c:pt idx="21069">
                  <c:v>41098.291666666621</c:v>
                </c:pt>
                <c:pt idx="21070">
                  <c:v>41098.305555555562</c:v>
                </c:pt>
                <c:pt idx="21071">
                  <c:v>41098.319444444467</c:v>
                </c:pt>
                <c:pt idx="21072">
                  <c:v>41098.333333333336</c:v>
                </c:pt>
                <c:pt idx="21073">
                  <c:v>41098.347222222219</c:v>
                </c:pt>
                <c:pt idx="21074">
                  <c:v>41098.361111111088</c:v>
                </c:pt>
                <c:pt idx="21075">
                  <c:v>41098.375</c:v>
                </c:pt>
                <c:pt idx="21076">
                  <c:v>41098.38888888892</c:v>
                </c:pt>
                <c:pt idx="21077">
                  <c:v>41098.402777777781</c:v>
                </c:pt>
                <c:pt idx="21078">
                  <c:v>41098.416666666664</c:v>
                </c:pt>
                <c:pt idx="21079">
                  <c:v>41098.430555555562</c:v>
                </c:pt>
                <c:pt idx="21080">
                  <c:v>41098.444444444467</c:v>
                </c:pt>
                <c:pt idx="21081">
                  <c:v>41098.458333333343</c:v>
                </c:pt>
                <c:pt idx="21082">
                  <c:v>41098.472222222219</c:v>
                </c:pt>
                <c:pt idx="21083">
                  <c:v>41098.486111111109</c:v>
                </c:pt>
                <c:pt idx="21084">
                  <c:v>41098.5</c:v>
                </c:pt>
                <c:pt idx="21085">
                  <c:v>41098.513888888891</c:v>
                </c:pt>
                <c:pt idx="21086">
                  <c:v>41098.527777777774</c:v>
                </c:pt>
                <c:pt idx="21087">
                  <c:v>41098.541666666642</c:v>
                </c:pt>
                <c:pt idx="21088">
                  <c:v>41098.555555555562</c:v>
                </c:pt>
                <c:pt idx="21089">
                  <c:v>41098.569444444445</c:v>
                </c:pt>
                <c:pt idx="21090">
                  <c:v>41098.583333333336</c:v>
                </c:pt>
                <c:pt idx="21091">
                  <c:v>41098.597222222204</c:v>
                </c:pt>
                <c:pt idx="21092">
                  <c:v>41098.611111111088</c:v>
                </c:pt>
                <c:pt idx="21093">
                  <c:v>41098.624999999993</c:v>
                </c:pt>
                <c:pt idx="21094">
                  <c:v>41098.638888888891</c:v>
                </c:pt>
                <c:pt idx="21095">
                  <c:v>41098.652777777781</c:v>
                </c:pt>
                <c:pt idx="21096">
                  <c:v>41098.666666666642</c:v>
                </c:pt>
                <c:pt idx="21097">
                  <c:v>41098.680555555562</c:v>
                </c:pt>
                <c:pt idx="21098">
                  <c:v>41098.694444444445</c:v>
                </c:pt>
                <c:pt idx="21099">
                  <c:v>41098.708333333336</c:v>
                </c:pt>
                <c:pt idx="21100">
                  <c:v>41098.722222222204</c:v>
                </c:pt>
                <c:pt idx="21101">
                  <c:v>41098.736111111088</c:v>
                </c:pt>
                <c:pt idx="21102">
                  <c:v>41098.75</c:v>
                </c:pt>
                <c:pt idx="21103">
                  <c:v>41098.763888888876</c:v>
                </c:pt>
                <c:pt idx="21104">
                  <c:v>41098.777777777774</c:v>
                </c:pt>
                <c:pt idx="21105">
                  <c:v>41098.791666666621</c:v>
                </c:pt>
                <c:pt idx="21106">
                  <c:v>41098.805555555562</c:v>
                </c:pt>
                <c:pt idx="21107">
                  <c:v>41098.819444444467</c:v>
                </c:pt>
                <c:pt idx="21108">
                  <c:v>41098.833333333336</c:v>
                </c:pt>
                <c:pt idx="21109">
                  <c:v>41098.847222222219</c:v>
                </c:pt>
                <c:pt idx="21110">
                  <c:v>41098.861111111088</c:v>
                </c:pt>
                <c:pt idx="21111">
                  <c:v>41098.875</c:v>
                </c:pt>
                <c:pt idx="21112">
                  <c:v>41098.88888888892</c:v>
                </c:pt>
                <c:pt idx="21113">
                  <c:v>41098.902777777781</c:v>
                </c:pt>
                <c:pt idx="21114">
                  <c:v>41098.916666666664</c:v>
                </c:pt>
                <c:pt idx="21115">
                  <c:v>41098.930555555562</c:v>
                </c:pt>
                <c:pt idx="21116">
                  <c:v>41098.944444444467</c:v>
                </c:pt>
                <c:pt idx="21117">
                  <c:v>41098.958333333343</c:v>
                </c:pt>
                <c:pt idx="21118">
                  <c:v>41098.972222222219</c:v>
                </c:pt>
                <c:pt idx="21119">
                  <c:v>41098.986111111109</c:v>
                </c:pt>
                <c:pt idx="21120">
                  <c:v>41099</c:v>
                </c:pt>
                <c:pt idx="21121">
                  <c:v>41099.013888888891</c:v>
                </c:pt>
                <c:pt idx="21122">
                  <c:v>41099.027777777774</c:v>
                </c:pt>
                <c:pt idx="21123">
                  <c:v>41099.041666666642</c:v>
                </c:pt>
                <c:pt idx="21124">
                  <c:v>41099.055555555562</c:v>
                </c:pt>
                <c:pt idx="21125">
                  <c:v>41099.069444444445</c:v>
                </c:pt>
                <c:pt idx="21126">
                  <c:v>41099.083333333336</c:v>
                </c:pt>
                <c:pt idx="21127">
                  <c:v>41099.097222222204</c:v>
                </c:pt>
                <c:pt idx="21128">
                  <c:v>41099.111111111088</c:v>
                </c:pt>
                <c:pt idx="21129">
                  <c:v>41099.124999999993</c:v>
                </c:pt>
                <c:pt idx="21130">
                  <c:v>41099.138888888891</c:v>
                </c:pt>
                <c:pt idx="21131">
                  <c:v>41099.152777777781</c:v>
                </c:pt>
                <c:pt idx="21132">
                  <c:v>41099.166666666642</c:v>
                </c:pt>
                <c:pt idx="21133">
                  <c:v>41099.180555555562</c:v>
                </c:pt>
                <c:pt idx="21134">
                  <c:v>41099.194444444445</c:v>
                </c:pt>
                <c:pt idx="21135">
                  <c:v>41099.208333333336</c:v>
                </c:pt>
                <c:pt idx="21136">
                  <c:v>41099.222222222204</c:v>
                </c:pt>
                <c:pt idx="21137">
                  <c:v>41099.236111111088</c:v>
                </c:pt>
                <c:pt idx="21138">
                  <c:v>41099.25</c:v>
                </c:pt>
                <c:pt idx="21139">
                  <c:v>41099.263888888876</c:v>
                </c:pt>
                <c:pt idx="21140">
                  <c:v>41099.277777777774</c:v>
                </c:pt>
                <c:pt idx="21141">
                  <c:v>41099.291666666621</c:v>
                </c:pt>
                <c:pt idx="21142">
                  <c:v>41099.305555555562</c:v>
                </c:pt>
                <c:pt idx="21143">
                  <c:v>41099.319444444467</c:v>
                </c:pt>
                <c:pt idx="21144">
                  <c:v>41099.333333333336</c:v>
                </c:pt>
                <c:pt idx="21145">
                  <c:v>41099.347222222219</c:v>
                </c:pt>
                <c:pt idx="21146">
                  <c:v>41099.361111111088</c:v>
                </c:pt>
                <c:pt idx="21147">
                  <c:v>41099.375</c:v>
                </c:pt>
                <c:pt idx="21148">
                  <c:v>41099.38888888892</c:v>
                </c:pt>
                <c:pt idx="21149">
                  <c:v>41099.402777777781</c:v>
                </c:pt>
                <c:pt idx="21150">
                  <c:v>41099.416666666664</c:v>
                </c:pt>
                <c:pt idx="21151">
                  <c:v>41099.430555555562</c:v>
                </c:pt>
                <c:pt idx="21152">
                  <c:v>41099.444444444467</c:v>
                </c:pt>
                <c:pt idx="21153">
                  <c:v>41099.458333333343</c:v>
                </c:pt>
                <c:pt idx="21154">
                  <c:v>41099.472222222219</c:v>
                </c:pt>
                <c:pt idx="21155">
                  <c:v>41099.486111111109</c:v>
                </c:pt>
                <c:pt idx="21156">
                  <c:v>41099.5</c:v>
                </c:pt>
                <c:pt idx="21157">
                  <c:v>41099.513888888891</c:v>
                </c:pt>
                <c:pt idx="21158">
                  <c:v>41099.527777777774</c:v>
                </c:pt>
                <c:pt idx="21159">
                  <c:v>41099.541666666642</c:v>
                </c:pt>
                <c:pt idx="21160">
                  <c:v>41099.555555555562</c:v>
                </c:pt>
                <c:pt idx="21161">
                  <c:v>41099.569444444445</c:v>
                </c:pt>
                <c:pt idx="21162">
                  <c:v>41099.583333333336</c:v>
                </c:pt>
                <c:pt idx="21163">
                  <c:v>41099.597222222204</c:v>
                </c:pt>
                <c:pt idx="21164">
                  <c:v>41099.611111111088</c:v>
                </c:pt>
                <c:pt idx="21165">
                  <c:v>41099.624999999993</c:v>
                </c:pt>
                <c:pt idx="21166">
                  <c:v>41099.638888888891</c:v>
                </c:pt>
                <c:pt idx="21167">
                  <c:v>41099.652777777781</c:v>
                </c:pt>
                <c:pt idx="21168">
                  <c:v>41099.666666666642</c:v>
                </c:pt>
                <c:pt idx="21169">
                  <c:v>41099.680555555562</c:v>
                </c:pt>
                <c:pt idx="21170">
                  <c:v>41099.694444444445</c:v>
                </c:pt>
                <c:pt idx="21171">
                  <c:v>41099.708333333336</c:v>
                </c:pt>
                <c:pt idx="21172">
                  <c:v>41099.722222222204</c:v>
                </c:pt>
                <c:pt idx="21173">
                  <c:v>41099.736111111088</c:v>
                </c:pt>
                <c:pt idx="21174">
                  <c:v>41099.75</c:v>
                </c:pt>
                <c:pt idx="21175">
                  <c:v>41099.763888888876</c:v>
                </c:pt>
                <c:pt idx="21176">
                  <c:v>41099.777777777774</c:v>
                </c:pt>
                <c:pt idx="21177">
                  <c:v>41099.791666666621</c:v>
                </c:pt>
                <c:pt idx="21178">
                  <c:v>41099.805555555562</c:v>
                </c:pt>
                <c:pt idx="21179">
                  <c:v>41099.819444444467</c:v>
                </c:pt>
                <c:pt idx="21180">
                  <c:v>41099.833333333336</c:v>
                </c:pt>
                <c:pt idx="21181">
                  <c:v>41099.847222222219</c:v>
                </c:pt>
                <c:pt idx="21182">
                  <c:v>41099.861111111088</c:v>
                </c:pt>
                <c:pt idx="21183">
                  <c:v>41099.875</c:v>
                </c:pt>
                <c:pt idx="21184">
                  <c:v>41099.88888888892</c:v>
                </c:pt>
                <c:pt idx="21185">
                  <c:v>41099.902777777781</c:v>
                </c:pt>
                <c:pt idx="21186">
                  <c:v>41099.916666666664</c:v>
                </c:pt>
                <c:pt idx="21187">
                  <c:v>41099.930555555562</c:v>
                </c:pt>
                <c:pt idx="21188">
                  <c:v>41099.944444444467</c:v>
                </c:pt>
                <c:pt idx="21189">
                  <c:v>41099.958333333343</c:v>
                </c:pt>
                <c:pt idx="21190">
                  <c:v>41099.972222222219</c:v>
                </c:pt>
                <c:pt idx="21191">
                  <c:v>41099.986111111109</c:v>
                </c:pt>
                <c:pt idx="21192">
                  <c:v>41100</c:v>
                </c:pt>
                <c:pt idx="21193">
                  <c:v>41100.013888888891</c:v>
                </c:pt>
                <c:pt idx="21194">
                  <c:v>41100.027777777774</c:v>
                </c:pt>
                <c:pt idx="21195">
                  <c:v>41100.041666666642</c:v>
                </c:pt>
                <c:pt idx="21196">
                  <c:v>41100.055555555562</c:v>
                </c:pt>
                <c:pt idx="21197">
                  <c:v>41100.069444444445</c:v>
                </c:pt>
                <c:pt idx="21198">
                  <c:v>41100.083333333336</c:v>
                </c:pt>
                <c:pt idx="21199">
                  <c:v>41100.097222222204</c:v>
                </c:pt>
                <c:pt idx="21200">
                  <c:v>41100.111111111088</c:v>
                </c:pt>
                <c:pt idx="21201">
                  <c:v>41100.124999999993</c:v>
                </c:pt>
                <c:pt idx="21202">
                  <c:v>41100.138888888891</c:v>
                </c:pt>
                <c:pt idx="21203">
                  <c:v>41100.152777777781</c:v>
                </c:pt>
                <c:pt idx="21204">
                  <c:v>41100.166666666642</c:v>
                </c:pt>
                <c:pt idx="21205">
                  <c:v>41100.180555555562</c:v>
                </c:pt>
                <c:pt idx="21206">
                  <c:v>41100.194444444445</c:v>
                </c:pt>
                <c:pt idx="21207">
                  <c:v>41100.208333333336</c:v>
                </c:pt>
                <c:pt idx="21208">
                  <c:v>41100.222222222204</c:v>
                </c:pt>
                <c:pt idx="21209">
                  <c:v>41100.236111111088</c:v>
                </c:pt>
                <c:pt idx="21210">
                  <c:v>41100.25</c:v>
                </c:pt>
                <c:pt idx="21211">
                  <c:v>41100.263888888876</c:v>
                </c:pt>
                <c:pt idx="21212">
                  <c:v>41100.277777777774</c:v>
                </c:pt>
                <c:pt idx="21213">
                  <c:v>41100.291666666621</c:v>
                </c:pt>
                <c:pt idx="21214">
                  <c:v>41100.305555555562</c:v>
                </c:pt>
                <c:pt idx="21215">
                  <c:v>41100.319444444467</c:v>
                </c:pt>
                <c:pt idx="21216">
                  <c:v>41100.333333333336</c:v>
                </c:pt>
                <c:pt idx="21217">
                  <c:v>41100.347222222219</c:v>
                </c:pt>
                <c:pt idx="21218">
                  <c:v>41100.361111111088</c:v>
                </c:pt>
                <c:pt idx="21219">
                  <c:v>41100.375</c:v>
                </c:pt>
                <c:pt idx="21220">
                  <c:v>41100.38888888892</c:v>
                </c:pt>
                <c:pt idx="21221">
                  <c:v>41100.402777777781</c:v>
                </c:pt>
                <c:pt idx="21222">
                  <c:v>41100.416666666664</c:v>
                </c:pt>
                <c:pt idx="21223">
                  <c:v>41100.430555555562</c:v>
                </c:pt>
                <c:pt idx="21224">
                  <c:v>41100.444444444467</c:v>
                </c:pt>
                <c:pt idx="21225">
                  <c:v>41100.458333333343</c:v>
                </c:pt>
                <c:pt idx="21226">
                  <c:v>41100.472222222219</c:v>
                </c:pt>
                <c:pt idx="21227">
                  <c:v>41100.486111111109</c:v>
                </c:pt>
                <c:pt idx="21228">
                  <c:v>41100.5</c:v>
                </c:pt>
                <c:pt idx="21229">
                  <c:v>41100.513888888891</c:v>
                </c:pt>
                <c:pt idx="21230">
                  <c:v>41100.527777777774</c:v>
                </c:pt>
                <c:pt idx="21231">
                  <c:v>41100.541666666642</c:v>
                </c:pt>
                <c:pt idx="21232">
                  <c:v>41100.555555555562</c:v>
                </c:pt>
                <c:pt idx="21233">
                  <c:v>41100.569444444445</c:v>
                </c:pt>
              </c:numCache>
            </c:numRef>
          </c:xVal>
          <c:yVal>
            <c:numRef>
              <c:f>'Hydraulic gradient'!$C$3:$C$21236</c:f>
              <c:numCache>
                <c:formatCode>0.00</c:formatCode>
                <c:ptCount val="21234"/>
                <c:pt idx="0">
                  <c:v>1.8957142857142824</c:v>
                </c:pt>
                <c:pt idx="1">
                  <c:v>1.9128571428571415</c:v>
                </c:pt>
                <c:pt idx="2">
                  <c:v>1.9114285714285837</c:v>
                </c:pt>
                <c:pt idx="3">
                  <c:v>1.9185714285714341</c:v>
                </c:pt>
                <c:pt idx="4">
                  <c:v>1.9299999999999979</c:v>
                </c:pt>
                <c:pt idx="5">
                  <c:v>1.9157142857142764</c:v>
                </c:pt>
                <c:pt idx="6">
                  <c:v>1.8999999999999968</c:v>
                </c:pt>
                <c:pt idx="7">
                  <c:v>1.8942857142857061</c:v>
                </c:pt>
                <c:pt idx="8">
                  <c:v>1.9057142857142895</c:v>
                </c:pt>
                <c:pt idx="9">
                  <c:v>1.9157142857142968</c:v>
                </c:pt>
                <c:pt idx="10">
                  <c:v>1.9242857142857073</c:v>
                </c:pt>
                <c:pt idx="11">
                  <c:v>1.8914285714285692</c:v>
                </c:pt>
                <c:pt idx="12">
                  <c:v>1.9157142857142968</c:v>
                </c:pt>
                <c:pt idx="13">
                  <c:v>1.8985714285714401</c:v>
                </c:pt>
                <c:pt idx="14">
                  <c:v>1.8957142857142824</c:v>
                </c:pt>
                <c:pt idx="15">
                  <c:v>1.8857142857142752</c:v>
                </c:pt>
                <c:pt idx="16">
                  <c:v>1.9028571428571541</c:v>
                </c:pt>
                <c:pt idx="17">
                  <c:v>1.8685714285714385</c:v>
                </c:pt>
                <c:pt idx="18">
                  <c:v>1.8971428571428615</c:v>
                </c:pt>
                <c:pt idx="19">
                  <c:v>1.8671428571428599</c:v>
                </c:pt>
                <c:pt idx="20">
                  <c:v>1.8914285714285692</c:v>
                </c:pt>
                <c:pt idx="21">
                  <c:v>1.8857142857142752</c:v>
                </c:pt>
                <c:pt idx="22">
                  <c:v>1.8728571428571537</c:v>
                </c:pt>
                <c:pt idx="23">
                  <c:v>1.9014285714285761</c:v>
                </c:pt>
                <c:pt idx="24">
                  <c:v>1.8999999999999968</c:v>
                </c:pt>
                <c:pt idx="25">
                  <c:v>1.8828571428571401</c:v>
                </c:pt>
                <c:pt idx="26">
                  <c:v>1.8828571428571401</c:v>
                </c:pt>
                <c:pt idx="27">
                  <c:v>1.8871428571428539</c:v>
                </c:pt>
                <c:pt idx="28">
                  <c:v>1.884285714285719</c:v>
                </c:pt>
                <c:pt idx="29">
                  <c:v>1.8585714285714321</c:v>
                </c:pt>
                <c:pt idx="30">
                  <c:v>1.8485714285714241</c:v>
                </c:pt>
                <c:pt idx="31">
                  <c:v>1.8800000000000041</c:v>
                </c:pt>
                <c:pt idx="32">
                  <c:v>1.8699999999999954</c:v>
                </c:pt>
                <c:pt idx="33">
                  <c:v>1.8485714285714241</c:v>
                </c:pt>
                <c:pt idx="34">
                  <c:v>1.8557142857142737</c:v>
                </c:pt>
                <c:pt idx="35">
                  <c:v>1.8557142857142945</c:v>
                </c:pt>
                <c:pt idx="36">
                  <c:v>1.8442857142857105</c:v>
                </c:pt>
                <c:pt idx="37">
                  <c:v>1.8057142857142789</c:v>
                </c:pt>
                <c:pt idx="38">
                  <c:v>1.8314285714285663</c:v>
                </c:pt>
                <c:pt idx="39">
                  <c:v>1.825714285714273</c:v>
                </c:pt>
                <c:pt idx="40">
                  <c:v>1.8157142857142856</c:v>
                </c:pt>
                <c:pt idx="41">
                  <c:v>1.781428571428572</c:v>
                </c:pt>
                <c:pt idx="42">
                  <c:v>1.7385714285714471</c:v>
                </c:pt>
                <c:pt idx="43">
                  <c:v>1.7642857142857145</c:v>
                </c:pt>
                <c:pt idx="44">
                  <c:v>1.7400000000000051</c:v>
                </c:pt>
                <c:pt idx="45">
                  <c:v>1.7342857142857333</c:v>
                </c:pt>
                <c:pt idx="46">
                  <c:v>1.7571428571428622</c:v>
                </c:pt>
                <c:pt idx="47">
                  <c:v>1.7242857142857262</c:v>
                </c:pt>
                <c:pt idx="48">
                  <c:v>1.7014285714285751</c:v>
                </c:pt>
                <c:pt idx="49">
                  <c:v>1.7142857142857191</c:v>
                </c:pt>
                <c:pt idx="50">
                  <c:v>1.7142857142857191</c:v>
                </c:pt>
                <c:pt idx="51">
                  <c:v>1.6771428571428666</c:v>
                </c:pt>
                <c:pt idx="52">
                  <c:v>1.6814285714285817</c:v>
                </c:pt>
                <c:pt idx="53">
                  <c:v>1.669999999999995</c:v>
                </c:pt>
                <c:pt idx="54">
                  <c:v>1.6842857142857186</c:v>
                </c:pt>
                <c:pt idx="55">
                  <c:v>1.6314285714285661</c:v>
                </c:pt>
                <c:pt idx="56">
                  <c:v>1.7228571428571473</c:v>
                </c:pt>
                <c:pt idx="57">
                  <c:v>1.7000000000000171</c:v>
                </c:pt>
                <c:pt idx="58">
                  <c:v>1.7314285714285762</c:v>
                </c:pt>
                <c:pt idx="59">
                  <c:v>1.7300000000000182</c:v>
                </c:pt>
                <c:pt idx="60">
                  <c:v>1.7542857142857069</c:v>
                </c:pt>
                <c:pt idx="61">
                  <c:v>1.7442857142856991</c:v>
                </c:pt>
                <c:pt idx="62">
                  <c:v>1.7557142857142836</c:v>
                </c:pt>
                <c:pt idx="63">
                  <c:v>1.7671428571428698</c:v>
                </c:pt>
                <c:pt idx="64">
                  <c:v>1.7799999999999916</c:v>
                </c:pt>
                <c:pt idx="65">
                  <c:v>1.8042857142857227</c:v>
                </c:pt>
                <c:pt idx="66">
                  <c:v>1.8257142857142932</c:v>
                </c:pt>
                <c:pt idx="67">
                  <c:v>1.8357142857143003</c:v>
                </c:pt>
                <c:pt idx="68">
                  <c:v>1.8485714285714241</c:v>
                </c:pt>
                <c:pt idx="69">
                  <c:v>1.8471428571428659</c:v>
                </c:pt>
                <c:pt idx="70">
                  <c:v>1.8271428571428718</c:v>
                </c:pt>
                <c:pt idx="71">
                  <c:v>1.8414285714285741</c:v>
                </c:pt>
                <c:pt idx="72">
                  <c:v>1.8228571428571581</c:v>
                </c:pt>
                <c:pt idx="73">
                  <c:v>1.8328571428571447</c:v>
                </c:pt>
                <c:pt idx="74">
                  <c:v>1.7999999999999856</c:v>
                </c:pt>
                <c:pt idx="75">
                  <c:v>1.8185714285714236</c:v>
                </c:pt>
                <c:pt idx="76">
                  <c:v>1.7771428571428562</c:v>
                </c:pt>
                <c:pt idx="77">
                  <c:v>1.8042857142857227</c:v>
                </c:pt>
                <c:pt idx="78">
                  <c:v>1.7885714285714422</c:v>
                </c:pt>
                <c:pt idx="79">
                  <c:v>1.7971428571428705</c:v>
                </c:pt>
                <c:pt idx="80">
                  <c:v>1.7871428571428638</c:v>
                </c:pt>
                <c:pt idx="81">
                  <c:v>1.7914285714285785</c:v>
                </c:pt>
                <c:pt idx="82">
                  <c:v>1.7914285714285785</c:v>
                </c:pt>
                <c:pt idx="83">
                  <c:v>1.7414285714285833</c:v>
                </c:pt>
                <c:pt idx="84">
                  <c:v>1.7742857142857213</c:v>
                </c:pt>
                <c:pt idx="85">
                  <c:v>1.7928571428571567</c:v>
                </c:pt>
                <c:pt idx="86">
                  <c:v>1.7528571428571484</c:v>
                </c:pt>
                <c:pt idx="87">
                  <c:v>1.7642857142857145</c:v>
                </c:pt>
                <c:pt idx="88">
                  <c:v>1.7428571428571413</c:v>
                </c:pt>
                <c:pt idx="89">
                  <c:v>1.7342857142857333</c:v>
                </c:pt>
                <c:pt idx="90">
                  <c:v>1.7657142857142702</c:v>
                </c:pt>
                <c:pt idx="91">
                  <c:v>1.7671428571428496</c:v>
                </c:pt>
                <c:pt idx="92">
                  <c:v>1.7328571428571544</c:v>
                </c:pt>
                <c:pt idx="93">
                  <c:v>1.7400000000000051</c:v>
                </c:pt>
                <c:pt idx="94">
                  <c:v>1.7357142857142895</c:v>
                </c:pt>
                <c:pt idx="95">
                  <c:v>1.7628571428571351</c:v>
                </c:pt>
                <c:pt idx="96">
                  <c:v>1.7299999999999967</c:v>
                </c:pt>
                <c:pt idx="97">
                  <c:v>1.7614285714285569</c:v>
                </c:pt>
                <c:pt idx="98">
                  <c:v>1.7785714285714147</c:v>
                </c:pt>
                <c:pt idx="99">
                  <c:v>1.7542857142857069</c:v>
                </c:pt>
                <c:pt idx="100">
                  <c:v>1.7528571428571484</c:v>
                </c:pt>
                <c:pt idx="101">
                  <c:v>1.7442857142857204</c:v>
                </c:pt>
                <c:pt idx="102">
                  <c:v>1.752857142857128</c:v>
                </c:pt>
                <c:pt idx="103">
                  <c:v>1.7885714285714422</c:v>
                </c:pt>
                <c:pt idx="104">
                  <c:v>1.7514285714285702</c:v>
                </c:pt>
                <c:pt idx="105">
                  <c:v>1.801428571428586</c:v>
                </c:pt>
                <c:pt idx="106">
                  <c:v>1.7700000000000062</c:v>
                </c:pt>
                <c:pt idx="107">
                  <c:v>1.7842857142857085</c:v>
                </c:pt>
                <c:pt idx="108">
                  <c:v>1.800000000000008</c:v>
                </c:pt>
                <c:pt idx="109">
                  <c:v>1.7799999999999916</c:v>
                </c:pt>
                <c:pt idx="110">
                  <c:v>1.7914285714285785</c:v>
                </c:pt>
                <c:pt idx="111">
                  <c:v>1.768571428571428</c:v>
                </c:pt>
                <c:pt idx="112">
                  <c:v>1.7657142857142702</c:v>
                </c:pt>
                <c:pt idx="113">
                  <c:v>1.7599999999999978</c:v>
                </c:pt>
                <c:pt idx="114">
                  <c:v>1.7728571428571425</c:v>
                </c:pt>
                <c:pt idx="115">
                  <c:v>1.7542857142857069</c:v>
                </c:pt>
                <c:pt idx="116">
                  <c:v>1.6999999999999962</c:v>
                </c:pt>
                <c:pt idx="117">
                  <c:v>1.7014285714285751</c:v>
                </c:pt>
                <c:pt idx="118">
                  <c:v>1.6871428571428737</c:v>
                </c:pt>
                <c:pt idx="119">
                  <c:v>1.6657142857142806</c:v>
                </c:pt>
                <c:pt idx="120">
                  <c:v>1.6571428571428524</c:v>
                </c:pt>
                <c:pt idx="121">
                  <c:v>1.6557142857142733</c:v>
                </c:pt>
                <c:pt idx="122">
                  <c:v>1.6314285714285661</c:v>
                </c:pt>
                <c:pt idx="123">
                  <c:v>1.5771428571428558</c:v>
                </c:pt>
                <c:pt idx="124">
                  <c:v>1.4657142857142791</c:v>
                </c:pt>
                <c:pt idx="125">
                  <c:v>1.4742857142857302</c:v>
                </c:pt>
                <c:pt idx="126">
                  <c:v>1.5128571428571393</c:v>
                </c:pt>
                <c:pt idx="127">
                  <c:v>1.480000000000002</c:v>
                </c:pt>
                <c:pt idx="128">
                  <c:v>1.5085714285714249</c:v>
                </c:pt>
                <c:pt idx="129">
                  <c:v>1.4399999999999924</c:v>
                </c:pt>
                <c:pt idx="130">
                  <c:v>1.4471428571428639</c:v>
                </c:pt>
                <c:pt idx="131">
                  <c:v>1.4157142857142839</c:v>
                </c:pt>
                <c:pt idx="132">
                  <c:v>1.4285714285714286</c:v>
                </c:pt>
                <c:pt idx="133">
                  <c:v>1.412857142857149</c:v>
                </c:pt>
                <c:pt idx="134">
                  <c:v>1.4071428571428555</c:v>
                </c:pt>
                <c:pt idx="135">
                  <c:v>1.4071428571428555</c:v>
                </c:pt>
                <c:pt idx="136">
                  <c:v>1.3371428571428672</c:v>
                </c:pt>
                <c:pt idx="137">
                  <c:v>1.2557142857142916</c:v>
                </c:pt>
                <c:pt idx="138">
                  <c:v>1.2214285714285771</c:v>
                </c:pt>
                <c:pt idx="139">
                  <c:v>1.1442857142857183</c:v>
                </c:pt>
                <c:pt idx="140">
                  <c:v>1.0914285714285661</c:v>
                </c:pt>
                <c:pt idx="141">
                  <c:v>0.9700000000000033</c:v>
                </c:pt>
                <c:pt idx="142">
                  <c:v>0.93285714285713051</c:v>
                </c:pt>
                <c:pt idx="143">
                  <c:v>0.96142857142857474</c:v>
                </c:pt>
                <c:pt idx="144">
                  <c:v>0.9171428571428516</c:v>
                </c:pt>
                <c:pt idx="145">
                  <c:v>0.91428571428571515</c:v>
                </c:pt>
                <c:pt idx="146">
                  <c:v>0.9171428571428516</c:v>
                </c:pt>
                <c:pt idx="147">
                  <c:v>0.9171428571428516</c:v>
                </c:pt>
                <c:pt idx="148">
                  <c:v>0.96571428571428852</c:v>
                </c:pt>
                <c:pt idx="149">
                  <c:v>0.96142857142855409</c:v>
                </c:pt>
                <c:pt idx="150">
                  <c:v>0.94714285714285262</c:v>
                </c:pt>
                <c:pt idx="151">
                  <c:v>0.99857142857142578</c:v>
                </c:pt>
                <c:pt idx="152">
                  <c:v>0.99857142857142578</c:v>
                </c:pt>
                <c:pt idx="153">
                  <c:v>1.0228571428571545</c:v>
                </c:pt>
                <c:pt idx="154">
                  <c:v>0.98714285714286076</c:v>
                </c:pt>
                <c:pt idx="155">
                  <c:v>1.0171428571428416</c:v>
                </c:pt>
                <c:pt idx="156">
                  <c:v>0.99571428571428933</c:v>
                </c:pt>
                <c:pt idx="157">
                  <c:v>1.0228571428571342</c:v>
                </c:pt>
                <c:pt idx="158">
                  <c:v>0.98999999999999688</c:v>
                </c:pt>
                <c:pt idx="159">
                  <c:v>0.99428571428571133</c:v>
                </c:pt>
                <c:pt idx="160">
                  <c:v>1.021428571428556</c:v>
                </c:pt>
                <c:pt idx="161">
                  <c:v>1.0357142857142767</c:v>
                </c:pt>
                <c:pt idx="162">
                  <c:v>1.0671428571428563</c:v>
                </c:pt>
                <c:pt idx="163">
                  <c:v>1.0771428571428439</c:v>
                </c:pt>
                <c:pt idx="164">
                  <c:v>1.0399999999999912</c:v>
                </c:pt>
                <c:pt idx="165">
                  <c:v>1.0228571428571342</c:v>
                </c:pt>
                <c:pt idx="166">
                  <c:v>1.0357142857142767</c:v>
                </c:pt>
                <c:pt idx="167">
                  <c:v>0.98714285714286076</c:v>
                </c:pt>
                <c:pt idx="168">
                  <c:v>0.96142857142857474</c:v>
                </c:pt>
                <c:pt idx="169">
                  <c:v>0.93285714285715116</c:v>
                </c:pt>
                <c:pt idx="170">
                  <c:v>0.88</c:v>
                </c:pt>
                <c:pt idx="171">
                  <c:v>0.84428571428570565</c:v>
                </c:pt>
                <c:pt idx="172">
                  <c:v>0.82142857142857595</c:v>
                </c:pt>
                <c:pt idx="173">
                  <c:v>0.82571428571428962</c:v>
                </c:pt>
                <c:pt idx="174">
                  <c:v>0.85142857142857709</c:v>
                </c:pt>
                <c:pt idx="175">
                  <c:v>0.87142857142857133</c:v>
                </c:pt>
                <c:pt idx="176">
                  <c:v>0.8542857142857132</c:v>
                </c:pt>
                <c:pt idx="177">
                  <c:v>0.87857142857144188</c:v>
                </c:pt>
                <c:pt idx="178">
                  <c:v>0.92857142857143671</c:v>
                </c:pt>
                <c:pt idx="179">
                  <c:v>0.95857142857141764</c:v>
                </c:pt>
                <c:pt idx="180">
                  <c:v>0.98285714285712567</c:v>
                </c:pt>
                <c:pt idx="181">
                  <c:v>0.99142857142855489</c:v>
                </c:pt>
                <c:pt idx="182">
                  <c:v>1.0342857142857205</c:v>
                </c:pt>
                <c:pt idx="183">
                  <c:v>1.0685714285714358</c:v>
                </c:pt>
                <c:pt idx="184">
                  <c:v>1.0971428571428579</c:v>
                </c:pt>
                <c:pt idx="185">
                  <c:v>1.1028571428571514</c:v>
                </c:pt>
                <c:pt idx="186">
                  <c:v>1.1457142857142946</c:v>
                </c:pt>
                <c:pt idx="187">
                  <c:v>1.1557142857142813</c:v>
                </c:pt>
                <c:pt idx="188">
                  <c:v>1.1857142857142826</c:v>
                </c:pt>
                <c:pt idx="189">
                  <c:v>1.1814285714285695</c:v>
                </c:pt>
                <c:pt idx="190">
                  <c:v>1.2028571428571411</c:v>
                </c:pt>
                <c:pt idx="191">
                  <c:v>1.2028571428571411</c:v>
                </c:pt>
                <c:pt idx="192">
                  <c:v>1.25</c:v>
                </c:pt>
                <c:pt idx="193">
                  <c:v>1.25714285714285</c:v>
                </c:pt>
                <c:pt idx="194">
                  <c:v>1.231428571428564</c:v>
                </c:pt>
                <c:pt idx="195">
                  <c:v>1.25</c:v>
                </c:pt>
                <c:pt idx="196">
                  <c:v>1.2957142857142796</c:v>
                </c:pt>
                <c:pt idx="197">
                  <c:v>1.2700000000000142</c:v>
                </c:pt>
                <c:pt idx="198">
                  <c:v>1.3199999999999883</c:v>
                </c:pt>
                <c:pt idx="199">
                  <c:v>1.3271428571428598</c:v>
                </c:pt>
                <c:pt idx="200">
                  <c:v>1.3571428571428612</c:v>
                </c:pt>
                <c:pt idx="201">
                  <c:v>1.3899999999999977</c:v>
                </c:pt>
                <c:pt idx="202">
                  <c:v>1.3614285714285761</c:v>
                </c:pt>
                <c:pt idx="203">
                  <c:v>1.3871428571428419</c:v>
                </c:pt>
                <c:pt idx="204">
                  <c:v>1.4042857142857201</c:v>
                </c:pt>
                <c:pt idx="205">
                  <c:v>1.4728571428571513</c:v>
                </c:pt>
                <c:pt idx="206">
                  <c:v>1.4842857142857171</c:v>
                </c:pt>
                <c:pt idx="207">
                  <c:v>1.522857142857126</c:v>
                </c:pt>
                <c:pt idx="208">
                  <c:v>1.5557142857142832</c:v>
                </c:pt>
                <c:pt idx="209">
                  <c:v>1.5457142857142756</c:v>
                </c:pt>
                <c:pt idx="210">
                  <c:v>1.5614285714285561</c:v>
                </c:pt>
                <c:pt idx="211">
                  <c:v>1.55142857142857</c:v>
                </c:pt>
                <c:pt idx="212">
                  <c:v>1.6085714285714157</c:v>
                </c:pt>
                <c:pt idx="213">
                  <c:v>1.6500000000000021</c:v>
                </c:pt>
                <c:pt idx="214">
                  <c:v>1.6614285714285675</c:v>
                </c:pt>
                <c:pt idx="215">
                  <c:v>1.6642857142857244</c:v>
                </c:pt>
                <c:pt idx="216">
                  <c:v>1.6785714285714253</c:v>
                </c:pt>
                <c:pt idx="217">
                  <c:v>1.6685714285714381</c:v>
                </c:pt>
                <c:pt idx="218">
                  <c:v>1.6785714285714455</c:v>
                </c:pt>
                <c:pt idx="219">
                  <c:v>1.7085714285714257</c:v>
                </c:pt>
                <c:pt idx="220">
                  <c:v>1.6585714285714312</c:v>
                </c:pt>
                <c:pt idx="221">
                  <c:v>1.7085714285714459</c:v>
                </c:pt>
                <c:pt idx="222">
                  <c:v>1.6942857142857257</c:v>
                </c:pt>
                <c:pt idx="223">
                  <c:v>1.7185714285714329</c:v>
                </c:pt>
                <c:pt idx="224">
                  <c:v>1.7128571428571402</c:v>
                </c:pt>
                <c:pt idx="225">
                  <c:v>1.7157142857142953</c:v>
                </c:pt>
                <c:pt idx="226">
                  <c:v>1.7271428571428407</c:v>
                </c:pt>
                <c:pt idx="227">
                  <c:v>1.711428571428562</c:v>
                </c:pt>
                <c:pt idx="228">
                  <c:v>1.7071428571428466</c:v>
                </c:pt>
                <c:pt idx="229">
                  <c:v>1.6857142857142948</c:v>
                </c:pt>
                <c:pt idx="230">
                  <c:v>1.6599999999999877</c:v>
                </c:pt>
                <c:pt idx="231">
                  <c:v>1.7314285714285762</c:v>
                </c:pt>
                <c:pt idx="232">
                  <c:v>1.717142857142854</c:v>
                </c:pt>
                <c:pt idx="233">
                  <c:v>1.6999999999999962</c:v>
                </c:pt>
                <c:pt idx="234">
                  <c:v>1.6728571428571324</c:v>
                </c:pt>
                <c:pt idx="235">
                  <c:v>1.7014285714285751</c:v>
                </c:pt>
                <c:pt idx="236">
                  <c:v>1.6871428571428737</c:v>
                </c:pt>
                <c:pt idx="237">
                  <c:v>1.745714285714276</c:v>
                </c:pt>
                <c:pt idx="238">
                  <c:v>1.7642857142857145</c:v>
                </c:pt>
                <c:pt idx="239">
                  <c:v>1.78285714285715</c:v>
                </c:pt>
                <c:pt idx="240">
                  <c:v>1.7757142857142774</c:v>
                </c:pt>
                <c:pt idx="241">
                  <c:v>1.788571428571422</c:v>
                </c:pt>
                <c:pt idx="242">
                  <c:v>1.800000000000008</c:v>
                </c:pt>
                <c:pt idx="243">
                  <c:v>1.7942857142857154</c:v>
                </c:pt>
                <c:pt idx="244">
                  <c:v>1.8171428571428652</c:v>
                </c:pt>
                <c:pt idx="245">
                  <c:v>1.7871428571428638</c:v>
                </c:pt>
                <c:pt idx="246">
                  <c:v>1.8228571428571581</c:v>
                </c:pt>
                <c:pt idx="247">
                  <c:v>1.8728571428571537</c:v>
                </c:pt>
                <c:pt idx="248">
                  <c:v>1.8642857142857248</c:v>
                </c:pt>
                <c:pt idx="249">
                  <c:v>1.8685714285714385</c:v>
                </c:pt>
                <c:pt idx="250">
                  <c:v>1.9299999999999979</c:v>
                </c:pt>
                <c:pt idx="251">
                  <c:v>1.9114285714285633</c:v>
                </c:pt>
                <c:pt idx="252">
                  <c:v>1.9071428571428479</c:v>
                </c:pt>
                <c:pt idx="253">
                  <c:v>1.9299999999999979</c:v>
                </c:pt>
                <c:pt idx="254">
                  <c:v>1.9271428571428422</c:v>
                </c:pt>
                <c:pt idx="255">
                  <c:v>1.9299999999999979</c:v>
                </c:pt>
                <c:pt idx="256">
                  <c:v>1.9114285714285633</c:v>
                </c:pt>
                <c:pt idx="257">
                  <c:v>1.9171428571428553</c:v>
                </c:pt>
                <c:pt idx="258">
                  <c:v>1.9342857142857144</c:v>
                </c:pt>
                <c:pt idx="259">
                  <c:v>1.9257142857142835</c:v>
                </c:pt>
                <c:pt idx="260">
                  <c:v>1.8485714285714445</c:v>
                </c:pt>
                <c:pt idx="261">
                  <c:v>1.8057142857142991</c:v>
                </c:pt>
                <c:pt idx="262">
                  <c:v>1.7642857142857145</c:v>
                </c:pt>
                <c:pt idx="263">
                  <c:v>1.7614285714285773</c:v>
                </c:pt>
                <c:pt idx="264">
                  <c:v>1.7385714285714269</c:v>
                </c:pt>
                <c:pt idx="265">
                  <c:v>1.7571428571428622</c:v>
                </c:pt>
                <c:pt idx="266">
                  <c:v>1.7542857142857069</c:v>
                </c:pt>
                <c:pt idx="267">
                  <c:v>1.7385714285714269</c:v>
                </c:pt>
                <c:pt idx="268">
                  <c:v>1.7628571428571351</c:v>
                </c:pt>
                <c:pt idx="269">
                  <c:v>1.7914285714285785</c:v>
                </c:pt>
                <c:pt idx="270">
                  <c:v>1.7614285714285773</c:v>
                </c:pt>
                <c:pt idx="271">
                  <c:v>1.6642857142857244</c:v>
                </c:pt>
                <c:pt idx="272">
                  <c:v>1.5942857142857148</c:v>
                </c:pt>
                <c:pt idx="273">
                  <c:v>1.5599999999999974</c:v>
                </c:pt>
                <c:pt idx="274">
                  <c:v>1.4914285714285873</c:v>
                </c:pt>
                <c:pt idx="275">
                  <c:v>1.4742857142857102</c:v>
                </c:pt>
                <c:pt idx="276">
                  <c:v>1.4685714285714369</c:v>
                </c:pt>
                <c:pt idx="277">
                  <c:v>1.5085714285714451</c:v>
                </c:pt>
                <c:pt idx="278">
                  <c:v>1.4571428571428509</c:v>
                </c:pt>
                <c:pt idx="279">
                  <c:v>1.5257142857143016</c:v>
                </c:pt>
                <c:pt idx="280">
                  <c:v>1.5814285714285705</c:v>
                </c:pt>
                <c:pt idx="281">
                  <c:v>1.5728571428571421</c:v>
                </c:pt>
                <c:pt idx="282">
                  <c:v>1.5942857142857148</c:v>
                </c:pt>
                <c:pt idx="283">
                  <c:v>1.6300000000000081</c:v>
                </c:pt>
                <c:pt idx="284">
                  <c:v>1.6714285714285746</c:v>
                </c:pt>
                <c:pt idx="285">
                  <c:v>1.6800000000000035</c:v>
                </c:pt>
                <c:pt idx="286">
                  <c:v>1.6671428571428595</c:v>
                </c:pt>
                <c:pt idx="287">
                  <c:v>1.6600000000000095</c:v>
                </c:pt>
                <c:pt idx="288">
                  <c:v>1.6742857142857317</c:v>
                </c:pt>
                <c:pt idx="289">
                  <c:v>1.6657142857142806</c:v>
                </c:pt>
                <c:pt idx="290">
                  <c:v>1.6685714285714381</c:v>
                </c:pt>
                <c:pt idx="291">
                  <c:v>1.6714285714285746</c:v>
                </c:pt>
                <c:pt idx="292">
                  <c:v>1.7142857142857191</c:v>
                </c:pt>
                <c:pt idx="293">
                  <c:v>1.7057142857142882</c:v>
                </c:pt>
                <c:pt idx="294">
                  <c:v>1.6857142857142744</c:v>
                </c:pt>
                <c:pt idx="295">
                  <c:v>1.6985714285714395</c:v>
                </c:pt>
                <c:pt idx="296">
                  <c:v>1.7085714285714257</c:v>
                </c:pt>
                <c:pt idx="297">
                  <c:v>1.7114285714285822</c:v>
                </c:pt>
                <c:pt idx="298">
                  <c:v>1.704285714285712</c:v>
                </c:pt>
                <c:pt idx="299">
                  <c:v>1.6871428571428535</c:v>
                </c:pt>
                <c:pt idx="300">
                  <c:v>1.6728571428571521</c:v>
                </c:pt>
                <c:pt idx="301">
                  <c:v>1.6214285714285794</c:v>
                </c:pt>
                <c:pt idx="302">
                  <c:v>1.6428571428571517</c:v>
                </c:pt>
                <c:pt idx="303">
                  <c:v>1.6200000000000012</c:v>
                </c:pt>
                <c:pt idx="304">
                  <c:v>1.5842857142857079</c:v>
                </c:pt>
                <c:pt idx="305">
                  <c:v>1.5957142857142912</c:v>
                </c:pt>
                <c:pt idx="306">
                  <c:v>1.552857142857148</c:v>
                </c:pt>
                <c:pt idx="307">
                  <c:v>1.6057142857142985</c:v>
                </c:pt>
                <c:pt idx="308">
                  <c:v>1.5628571428571547</c:v>
                </c:pt>
                <c:pt idx="309">
                  <c:v>1.5471428571428745</c:v>
                </c:pt>
                <c:pt idx="310">
                  <c:v>1.5700000000000061</c:v>
                </c:pt>
                <c:pt idx="311">
                  <c:v>1.552857142857148</c:v>
                </c:pt>
                <c:pt idx="312">
                  <c:v>1.5457142857142756</c:v>
                </c:pt>
                <c:pt idx="313">
                  <c:v>1.5857142857142839</c:v>
                </c:pt>
                <c:pt idx="314">
                  <c:v>1.5971428571428699</c:v>
                </c:pt>
                <c:pt idx="315">
                  <c:v>1.5485714285714338</c:v>
                </c:pt>
                <c:pt idx="316">
                  <c:v>1.5985714285714283</c:v>
                </c:pt>
                <c:pt idx="317">
                  <c:v>1.5914285714285781</c:v>
                </c:pt>
                <c:pt idx="318">
                  <c:v>1.6500000000000021</c:v>
                </c:pt>
                <c:pt idx="319">
                  <c:v>1.6171428571428639</c:v>
                </c:pt>
                <c:pt idx="320">
                  <c:v>1.5871428571428632</c:v>
                </c:pt>
                <c:pt idx="321">
                  <c:v>1.6414285714285735</c:v>
                </c:pt>
                <c:pt idx="322">
                  <c:v>1.6000000000000065</c:v>
                </c:pt>
                <c:pt idx="323">
                  <c:v>1.6271428571428714</c:v>
                </c:pt>
                <c:pt idx="324">
                  <c:v>1.6042857142857223</c:v>
                </c:pt>
                <c:pt idx="325">
                  <c:v>1.6342857142857028</c:v>
                </c:pt>
                <c:pt idx="326">
                  <c:v>1.6214285714285794</c:v>
                </c:pt>
                <c:pt idx="327">
                  <c:v>1.6557142857142935</c:v>
                </c:pt>
                <c:pt idx="328">
                  <c:v>1.6542857142857172</c:v>
                </c:pt>
                <c:pt idx="329">
                  <c:v>1.6357142857142994</c:v>
                </c:pt>
                <c:pt idx="330">
                  <c:v>1.614285714285709</c:v>
                </c:pt>
                <c:pt idx="331">
                  <c:v>1.6200000000000012</c:v>
                </c:pt>
                <c:pt idx="332">
                  <c:v>1.6071428571428572</c:v>
                </c:pt>
                <c:pt idx="333">
                  <c:v>1.6028571428571434</c:v>
                </c:pt>
                <c:pt idx="334">
                  <c:v>1.6242857142857163</c:v>
                </c:pt>
                <c:pt idx="335">
                  <c:v>1.5871428571428428</c:v>
                </c:pt>
                <c:pt idx="336">
                  <c:v>1.6271428571428512</c:v>
                </c:pt>
                <c:pt idx="337">
                  <c:v>1.6185714285714223</c:v>
                </c:pt>
                <c:pt idx="338">
                  <c:v>1.5671428571428692</c:v>
                </c:pt>
                <c:pt idx="339">
                  <c:v>1.6100000000000141</c:v>
                </c:pt>
                <c:pt idx="340">
                  <c:v>1.5585714285714403</c:v>
                </c:pt>
                <c:pt idx="341">
                  <c:v>1.5899999999999987</c:v>
                </c:pt>
                <c:pt idx="342">
                  <c:v>1.6071428571428572</c:v>
                </c:pt>
                <c:pt idx="343">
                  <c:v>1.5985714285714283</c:v>
                </c:pt>
                <c:pt idx="344">
                  <c:v>1.6257142857142719</c:v>
                </c:pt>
                <c:pt idx="345">
                  <c:v>1.6285714285714301</c:v>
                </c:pt>
                <c:pt idx="346">
                  <c:v>1.6242857142857163</c:v>
                </c:pt>
                <c:pt idx="347">
                  <c:v>1.6171428571428639</c:v>
                </c:pt>
                <c:pt idx="348">
                  <c:v>1.6542857142857172</c:v>
                </c:pt>
                <c:pt idx="349">
                  <c:v>1.6914285714285888</c:v>
                </c:pt>
                <c:pt idx="350">
                  <c:v>1.7042857142857322</c:v>
                </c:pt>
                <c:pt idx="351">
                  <c:v>1.7142857142857191</c:v>
                </c:pt>
                <c:pt idx="352">
                  <c:v>1.7242857142857262</c:v>
                </c:pt>
                <c:pt idx="353">
                  <c:v>1.7371428571428478</c:v>
                </c:pt>
                <c:pt idx="354">
                  <c:v>1.7642857142857145</c:v>
                </c:pt>
                <c:pt idx="355">
                  <c:v>1.7700000000000062</c:v>
                </c:pt>
                <c:pt idx="356">
                  <c:v>1.8014285714285658</c:v>
                </c:pt>
                <c:pt idx="357">
                  <c:v>1.7857142857142851</c:v>
                </c:pt>
                <c:pt idx="358">
                  <c:v>1.8228571428571381</c:v>
                </c:pt>
                <c:pt idx="359">
                  <c:v>1.8157142857142856</c:v>
                </c:pt>
                <c:pt idx="360">
                  <c:v>1.7885714285714422</c:v>
                </c:pt>
                <c:pt idx="361">
                  <c:v>1.7900000000000003</c:v>
                </c:pt>
                <c:pt idx="362">
                  <c:v>1.8042857142857025</c:v>
                </c:pt>
                <c:pt idx="363">
                  <c:v>1.7842857142857287</c:v>
                </c:pt>
                <c:pt idx="364">
                  <c:v>1.781428571428572</c:v>
                </c:pt>
                <c:pt idx="365">
                  <c:v>1.78285714285715</c:v>
                </c:pt>
                <c:pt idx="366">
                  <c:v>1.8042857142857227</c:v>
                </c:pt>
                <c:pt idx="367">
                  <c:v>1.8057142857142789</c:v>
                </c:pt>
                <c:pt idx="368">
                  <c:v>1.7857142857142851</c:v>
                </c:pt>
                <c:pt idx="369">
                  <c:v>1.8085714285714363</c:v>
                </c:pt>
                <c:pt idx="370">
                  <c:v>1.7928571428571363</c:v>
                </c:pt>
                <c:pt idx="371">
                  <c:v>1.781428571428572</c:v>
                </c:pt>
                <c:pt idx="372">
                  <c:v>1.7828571428571298</c:v>
                </c:pt>
                <c:pt idx="373">
                  <c:v>1.7842857142857085</c:v>
                </c:pt>
                <c:pt idx="374">
                  <c:v>1.7785714285714351</c:v>
                </c:pt>
                <c:pt idx="375">
                  <c:v>1.7671428571428496</c:v>
                </c:pt>
                <c:pt idx="376">
                  <c:v>1.781428571428572</c:v>
                </c:pt>
                <c:pt idx="377">
                  <c:v>1.7628571428571351</c:v>
                </c:pt>
                <c:pt idx="378">
                  <c:v>1.7428571428571413</c:v>
                </c:pt>
                <c:pt idx="379">
                  <c:v>1.7842857142857085</c:v>
                </c:pt>
                <c:pt idx="380">
                  <c:v>1.7414285714285629</c:v>
                </c:pt>
                <c:pt idx="381">
                  <c:v>1.7671428571428496</c:v>
                </c:pt>
                <c:pt idx="382">
                  <c:v>1.7900000000000003</c:v>
                </c:pt>
                <c:pt idx="383">
                  <c:v>1.802857142857144</c:v>
                </c:pt>
                <c:pt idx="384">
                  <c:v>1.7985714285714298</c:v>
                </c:pt>
                <c:pt idx="385">
                  <c:v>1.7871428571428638</c:v>
                </c:pt>
                <c:pt idx="386">
                  <c:v>1.8414285714285741</c:v>
                </c:pt>
                <c:pt idx="387">
                  <c:v>1.8242857142857167</c:v>
                </c:pt>
                <c:pt idx="388">
                  <c:v>1.8099999999999932</c:v>
                </c:pt>
                <c:pt idx="389">
                  <c:v>1.8428571428571321</c:v>
                </c:pt>
                <c:pt idx="390">
                  <c:v>1.8185714285714236</c:v>
                </c:pt>
                <c:pt idx="391">
                  <c:v>1.8328571428571447</c:v>
                </c:pt>
                <c:pt idx="392">
                  <c:v>1.8399999999999945</c:v>
                </c:pt>
                <c:pt idx="393">
                  <c:v>1.79714285714285</c:v>
                </c:pt>
                <c:pt idx="394">
                  <c:v>1.788571428571422</c:v>
                </c:pt>
                <c:pt idx="395">
                  <c:v>1.8099999999999932</c:v>
                </c:pt>
                <c:pt idx="396">
                  <c:v>1.8057142857142991</c:v>
                </c:pt>
                <c:pt idx="397">
                  <c:v>1.8171428571428652</c:v>
                </c:pt>
                <c:pt idx="398">
                  <c:v>1.8185714285714236</c:v>
                </c:pt>
                <c:pt idx="399">
                  <c:v>1.7799999999999916</c:v>
                </c:pt>
                <c:pt idx="400">
                  <c:v>1.7828571428571298</c:v>
                </c:pt>
                <c:pt idx="401">
                  <c:v>1.8071428571428578</c:v>
                </c:pt>
                <c:pt idx="402">
                  <c:v>1.752857142857128</c:v>
                </c:pt>
                <c:pt idx="403">
                  <c:v>1.768571428571428</c:v>
                </c:pt>
                <c:pt idx="404">
                  <c:v>1.7542857142857273</c:v>
                </c:pt>
                <c:pt idx="405">
                  <c:v>1.748571428571434</c:v>
                </c:pt>
                <c:pt idx="406">
                  <c:v>1.7414285714285629</c:v>
                </c:pt>
                <c:pt idx="407">
                  <c:v>1.7200000000000111</c:v>
                </c:pt>
                <c:pt idx="408">
                  <c:v>1.7357142857142895</c:v>
                </c:pt>
                <c:pt idx="409">
                  <c:v>1.731428571428556</c:v>
                </c:pt>
                <c:pt idx="410">
                  <c:v>1.7014285714285751</c:v>
                </c:pt>
                <c:pt idx="411">
                  <c:v>1.7028571428571533</c:v>
                </c:pt>
                <c:pt idx="412">
                  <c:v>1.6957142857142817</c:v>
                </c:pt>
                <c:pt idx="413">
                  <c:v>1.6957142857142817</c:v>
                </c:pt>
                <c:pt idx="414">
                  <c:v>1.7142857142857191</c:v>
                </c:pt>
                <c:pt idx="415">
                  <c:v>1.6871428571428535</c:v>
                </c:pt>
                <c:pt idx="416">
                  <c:v>1.6985714285714191</c:v>
                </c:pt>
                <c:pt idx="417">
                  <c:v>1.7571428571428622</c:v>
                </c:pt>
                <c:pt idx="418">
                  <c:v>1.7585714285714207</c:v>
                </c:pt>
                <c:pt idx="419">
                  <c:v>1.7471428571428558</c:v>
                </c:pt>
                <c:pt idx="420">
                  <c:v>1.7642857142857145</c:v>
                </c:pt>
                <c:pt idx="421">
                  <c:v>1.800000000000008</c:v>
                </c:pt>
                <c:pt idx="422">
                  <c:v>1.7928571428571363</c:v>
                </c:pt>
                <c:pt idx="423">
                  <c:v>1.8099999999999932</c:v>
                </c:pt>
                <c:pt idx="424">
                  <c:v>1.8128571428571507</c:v>
                </c:pt>
                <c:pt idx="425">
                  <c:v>1.8599999999999886</c:v>
                </c:pt>
                <c:pt idx="426">
                  <c:v>1.9057142857142895</c:v>
                </c:pt>
                <c:pt idx="427">
                  <c:v>1.908571428571427</c:v>
                </c:pt>
                <c:pt idx="428">
                  <c:v>1.9157142857142968</c:v>
                </c:pt>
                <c:pt idx="429">
                  <c:v>1.9514285714285715</c:v>
                </c:pt>
                <c:pt idx="430">
                  <c:v>1.9199999999999908</c:v>
                </c:pt>
                <c:pt idx="431">
                  <c:v>1.9142857142857204</c:v>
                </c:pt>
                <c:pt idx="432">
                  <c:v>1.8800000000000041</c:v>
                </c:pt>
                <c:pt idx="433">
                  <c:v>1.8942857142857061</c:v>
                </c:pt>
                <c:pt idx="434">
                  <c:v>1.8457142857142872</c:v>
                </c:pt>
                <c:pt idx="435">
                  <c:v>1.8514285714285807</c:v>
                </c:pt>
                <c:pt idx="436">
                  <c:v>1.8785714285714259</c:v>
                </c:pt>
                <c:pt idx="437">
                  <c:v>1.8285714285714303</c:v>
                </c:pt>
                <c:pt idx="438">
                  <c:v>1.8742857142857121</c:v>
                </c:pt>
                <c:pt idx="439">
                  <c:v>1.9057142857142895</c:v>
                </c:pt>
                <c:pt idx="440">
                  <c:v>1.9014285714285761</c:v>
                </c:pt>
                <c:pt idx="441">
                  <c:v>1.8914285714285897</c:v>
                </c:pt>
                <c:pt idx="442">
                  <c:v>1.9157142857142968</c:v>
                </c:pt>
                <c:pt idx="443">
                  <c:v>1.8928571428571477</c:v>
                </c:pt>
                <c:pt idx="444">
                  <c:v>1.8528571428571385</c:v>
                </c:pt>
                <c:pt idx="445">
                  <c:v>1.8214285714285801</c:v>
                </c:pt>
                <c:pt idx="446">
                  <c:v>1.8342857142857243</c:v>
                </c:pt>
                <c:pt idx="447">
                  <c:v>1.8528571428571385</c:v>
                </c:pt>
                <c:pt idx="448">
                  <c:v>1.8599999999999886</c:v>
                </c:pt>
                <c:pt idx="449">
                  <c:v>1.8257142857142932</c:v>
                </c:pt>
                <c:pt idx="450">
                  <c:v>1.8214285714285801</c:v>
                </c:pt>
                <c:pt idx="451">
                  <c:v>1.8385714285714381</c:v>
                </c:pt>
                <c:pt idx="452">
                  <c:v>1.8500000000000025</c:v>
                </c:pt>
                <c:pt idx="453">
                  <c:v>1.8442857142857105</c:v>
                </c:pt>
                <c:pt idx="454">
                  <c:v>1.8242857142857167</c:v>
                </c:pt>
                <c:pt idx="455">
                  <c:v>1.8385714285714381</c:v>
                </c:pt>
                <c:pt idx="456">
                  <c:v>1.8342857142857243</c:v>
                </c:pt>
                <c:pt idx="457">
                  <c:v>1.8414285714285741</c:v>
                </c:pt>
                <c:pt idx="458">
                  <c:v>1.791428571428558</c:v>
                </c:pt>
                <c:pt idx="459">
                  <c:v>1.8642857142857248</c:v>
                </c:pt>
                <c:pt idx="460">
                  <c:v>1.8657142857142812</c:v>
                </c:pt>
                <c:pt idx="461">
                  <c:v>1.8742857142857121</c:v>
                </c:pt>
                <c:pt idx="462">
                  <c:v>1.9171428571428757</c:v>
                </c:pt>
                <c:pt idx="463">
                  <c:v>1.9042857142857132</c:v>
                </c:pt>
                <c:pt idx="464">
                  <c:v>1.8828571428571601</c:v>
                </c:pt>
                <c:pt idx="465">
                  <c:v>1.9242857142857277</c:v>
                </c:pt>
                <c:pt idx="466">
                  <c:v>1.9214285714285704</c:v>
                </c:pt>
                <c:pt idx="467">
                  <c:v>1.8757142857142886</c:v>
                </c:pt>
                <c:pt idx="468">
                  <c:v>1.9285714285714415</c:v>
                </c:pt>
                <c:pt idx="469">
                  <c:v>1.9314285714285573</c:v>
                </c:pt>
                <c:pt idx="470">
                  <c:v>1.9428571428571426</c:v>
                </c:pt>
                <c:pt idx="471">
                  <c:v>1.8957142857142824</c:v>
                </c:pt>
                <c:pt idx="472">
                  <c:v>1.908571428571427</c:v>
                </c:pt>
                <c:pt idx="473">
                  <c:v>1.8800000000000041</c:v>
                </c:pt>
                <c:pt idx="474">
                  <c:v>1.8771428571428674</c:v>
                </c:pt>
                <c:pt idx="475">
                  <c:v>1.8928571428571477</c:v>
                </c:pt>
                <c:pt idx="476">
                  <c:v>1.9057142857142895</c:v>
                </c:pt>
                <c:pt idx="477">
                  <c:v>1.8614285714285681</c:v>
                </c:pt>
                <c:pt idx="478">
                  <c:v>1.8757142857142886</c:v>
                </c:pt>
                <c:pt idx="479">
                  <c:v>1.9199999999999908</c:v>
                </c:pt>
                <c:pt idx="480">
                  <c:v>1.8771428571428674</c:v>
                </c:pt>
                <c:pt idx="481">
                  <c:v>1.9057142857142895</c:v>
                </c:pt>
                <c:pt idx="482">
                  <c:v>1.8914285714285692</c:v>
                </c:pt>
                <c:pt idx="483">
                  <c:v>1.9028571428571541</c:v>
                </c:pt>
                <c:pt idx="484">
                  <c:v>1.8999999999999968</c:v>
                </c:pt>
                <c:pt idx="485">
                  <c:v>1.8914285714285692</c:v>
                </c:pt>
                <c:pt idx="486">
                  <c:v>1.8928571428571477</c:v>
                </c:pt>
                <c:pt idx="487">
                  <c:v>1.9057142857142895</c:v>
                </c:pt>
                <c:pt idx="488">
                  <c:v>1.9185714285714341</c:v>
                </c:pt>
                <c:pt idx="489">
                  <c:v>1.9214285714285704</c:v>
                </c:pt>
                <c:pt idx="490">
                  <c:v>1.9428571428571426</c:v>
                </c:pt>
                <c:pt idx="491">
                  <c:v>1.9457142857142775</c:v>
                </c:pt>
                <c:pt idx="492">
                  <c:v>1.9299999999999979</c:v>
                </c:pt>
                <c:pt idx="493">
                  <c:v>1.9614285714285788</c:v>
                </c:pt>
                <c:pt idx="494">
                  <c:v>1.9657142857142718</c:v>
                </c:pt>
                <c:pt idx="495">
                  <c:v>1.9814285714285726</c:v>
                </c:pt>
                <c:pt idx="496">
                  <c:v>1.9771428571428575</c:v>
                </c:pt>
                <c:pt idx="497">
                  <c:v>2.0099999999999949</c:v>
                </c:pt>
                <c:pt idx="498">
                  <c:v>2.0200000000000022</c:v>
                </c:pt>
                <c:pt idx="499">
                  <c:v>2.0442857142857309</c:v>
                </c:pt>
                <c:pt idx="500">
                  <c:v>2.0471428571428483</c:v>
                </c:pt>
                <c:pt idx="501">
                  <c:v>2.0328571428571447</c:v>
                </c:pt>
                <c:pt idx="502">
                  <c:v>2.0657142857142832</c:v>
                </c:pt>
                <c:pt idx="503">
                  <c:v>2.0542857142857178</c:v>
                </c:pt>
                <c:pt idx="504">
                  <c:v>2.0614285714285683</c:v>
                </c:pt>
                <c:pt idx="505">
                  <c:v>2.0685714285714405</c:v>
                </c:pt>
                <c:pt idx="506">
                  <c:v>2.0828571428571405</c:v>
                </c:pt>
                <c:pt idx="507">
                  <c:v>2.0257142857142951</c:v>
                </c:pt>
                <c:pt idx="508">
                  <c:v>2.0528571428571394</c:v>
                </c:pt>
                <c:pt idx="509">
                  <c:v>2.0200000000000022</c:v>
                </c:pt>
                <c:pt idx="510">
                  <c:v>2.0571428571428552</c:v>
                </c:pt>
                <c:pt idx="511">
                  <c:v>2.0614285714285683</c:v>
                </c:pt>
                <c:pt idx="512">
                  <c:v>2.0685714285714405</c:v>
                </c:pt>
                <c:pt idx="513">
                  <c:v>2.0514285714285601</c:v>
                </c:pt>
                <c:pt idx="514">
                  <c:v>2.0357142857142807</c:v>
                </c:pt>
                <c:pt idx="515">
                  <c:v>2.0699999999999972</c:v>
                </c:pt>
                <c:pt idx="516">
                  <c:v>2.0500000000000034</c:v>
                </c:pt>
                <c:pt idx="517">
                  <c:v>2.0242857142857171</c:v>
                </c:pt>
                <c:pt idx="518">
                  <c:v>2.0128571428571314</c:v>
                </c:pt>
                <c:pt idx="519">
                  <c:v>2.0214285714285798</c:v>
                </c:pt>
                <c:pt idx="520">
                  <c:v>2.039999999999996</c:v>
                </c:pt>
                <c:pt idx="521">
                  <c:v>2.0271428571428545</c:v>
                </c:pt>
                <c:pt idx="522">
                  <c:v>2.0014285714285864</c:v>
                </c:pt>
                <c:pt idx="523">
                  <c:v>1.9999999999999878</c:v>
                </c:pt>
                <c:pt idx="524">
                  <c:v>2.0285714285714329</c:v>
                </c:pt>
                <c:pt idx="525">
                  <c:v>2.0999999999999983</c:v>
                </c:pt>
                <c:pt idx="526">
                  <c:v>2.0300000000000087</c:v>
                </c:pt>
                <c:pt idx="527">
                  <c:v>2.0200000000000022</c:v>
                </c:pt>
                <c:pt idx="528">
                  <c:v>2.0385714285714394</c:v>
                </c:pt>
                <c:pt idx="529">
                  <c:v>2.0057142857142805</c:v>
                </c:pt>
                <c:pt idx="530">
                  <c:v>2.0557142857142958</c:v>
                </c:pt>
                <c:pt idx="531">
                  <c:v>2.0085714285714396</c:v>
                </c:pt>
                <c:pt idx="532">
                  <c:v>2.0228571428571382</c:v>
                </c:pt>
                <c:pt idx="533">
                  <c:v>2.0314285714285867</c:v>
                </c:pt>
                <c:pt idx="534">
                  <c:v>2.0285714285714329</c:v>
                </c:pt>
                <c:pt idx="535">
                  <c:v>2.0442857142857105</c:v>
                </c:pt>
                <c:pt idx="536">
                  <c:v>2.0528571428571394</c:v>
                </c:pt>
                <c:pt idx="537">
                  <c:v>2.0442857142857105</c:v>
                </c:pt>
                <c:pt idx="538">
                  <c:v>2.0571428571428552</c:v>
                </c:pt>
                <c:pt idx="539">
                  <c:v>2.084285714285719</c:v>
                </c:pt>
                <c:pt idx="540">
                  <c:v>2.1114285714285828</c:v>
                </c:pt>
                <c:pt idx="541">
                  <c:v>2.084285714285719</c:v>
                </c:pt>
                <c:pt idx="542">
                  <c:v>2.0614285714285683</c:v>
                </c:pt>
                <c:pt idx="543">
                  <c:v>2.039999999999996</c:v>
                </c:pt>
                <c:pt idx="544">
                  <c:v>2.0657142857143045</c:v>
                </c:pt>
                <c:pt idx="545">
                  <c:v>2.05142857142858</c:v>
                </c:pt>
                <c:pt idx="546">
                  <c:v>2.0328571428571447</c:v>
                </c:pt>
                <c:pt idx="547">
                  <c:v>2.0699999999999972</c:v>
                </c:pt>
                <c:pt idx="548">
                  <c:v>2.0328571428571447</c:v>
                </c:pt>
                <c:pt idx="549">
                  <c:v>2.0271428571428545</c:v>
                </c:pt>
                <c:pt idx="550">
                  <c:v>2.0314285714285667</c:v>
                </c:pt>
                <c:pt idx="551">
                  <c:v>2.0157142857142878</c:v>
                </c:pt>
                <c:pt idx="552">
                  <c:v>2.0314285714285667</c:v>
                </c:pt>
                <c:pt idx="553">
                  <c:v>2.0600000000000112</c:v>
                </c:pt>
                <c:pt idx="554">
                  <c:v>1.9842857142857095</c:v>
                </c:pt>
                <c:pt idx="555">
                  <c:v>2.0028571428571444</c:v>
                </c:pt>
                <c:pt idx="556">
                  <c:v>2.001428571428566</c:v>
                </c:pt>
                <c:pt idx="557">
                  <c:v>1.9942857142857169</c:v>
                </c:pt>
                <c:pt idx="558">
                  <c:v>2.0114285714285733</c:v>
                </c:pt>
                <c:pt idx="559">
                  <c:v>1.9942857142857169</c:v>
                </c:pt>
                <c:pt idx="560">
                  <c:v>2.0114285714285733</c:v>
                </c:pt>
                <c:pt idx="561">
                  <c:v>2.0028571428571444</c:v>
                </c:pt>
                <c:pt idx="562">
                  <c:v>2.0100000000000153</c:v>
                </c:pt>
                <c:pt idx="563">
                  <c:v>2.0171428571428658</c:v>
                </c:pt>
                <c:pt idx="564">
                  <c:v>2.03714285714286</c:v>
                </c:pt>
                <c:pt idx="565">
                  <c:v>2.0271428571428745</c:v>
                </c:pt>
                <c:pt idx="566">
                  <c:v>2.0214285714285798</c:v>
                </c:pt>
                <c:pt idx="567">
                  <c:v>2.0857142857142783</c:v>
                </c:pt>
                <c:pt idx="568">
                  <c:v>2.0699999999999972</c:v>
                </c:pt>
                <c:pt idx="569">
                  <c:v>2.0942857142857045</c:v>
                </c:pt>
                <c:pt idx="570">
                  <c:v>2.1128571428571417</c:v>
                </c:pt>
                <c:pt idx="571">
                  <c:v>2.1314285714285575</c:v>
                </c:pt>
                <c:pt idx="572">
                  <c:v>2.1114285714285828</c:v>
                </c:pt>
                <c:pt idx="573">
                  <c:v>2.1399999999999864</c:v>
                </c:pt>
                <c:pt idx="574">
                  <c:v>2.1385714285714292</c:v>
                </c:pt>
                <c:pt idx="575">
                  <c:v>2.1157142857142781</c:v>
                </c:pt>
                <c:pt idx="576">
                  <c:v>2.1128571428571417</c:v>
                </c:pt>
                <c:pt idx="577">
                  <c:v>2.1314285714285779</c:v>
                </c:pt>
                <c:pt idx="578">
                  <c:v>2.1314285714285779</c:v>
                </c:pt>
                <c:pt idx="579">
                  <c:v>2.1442857142857208</c:v>
                </c:pt>
                <c:pt idx="580">
                  <c:v>2.0971428571428632</c:v>
                </c:pt>
                <c:pt idx="581">
                  <c:v>2.0928571428571479</c:v>
                </c:pt>
                <c:pt idx="582">
                  <c:v>2.0928571428571479</c:v>
                </c:pt>
                <c:pt idx="583">
                  <c:v>2.1128571428571417</c:v>
                </c:pt>
                <c:pt idx="584">
                  <c:v>2.0914285714285681</c:v>
                </c:pt>
                <c:pt idx="585">
                  <c:v>2.0714285714285547</c:v>
                </c:pt>
                <c:pt idx="586">
                  <c:v>2.0942857142857245</c:v>
                </c:pt>
                <c:pt idx="587">
                  <c:v>2.0485714285714263</c:v>
                </c:pt>
                <c:pt idx="588">
                  <c:v>2.0200000000000022</c:v>
                </c:pt>
                <c:pt idx="589">
                  <c:v>2.0014285714285864</c:v>
                </c:pt>
                <c:pt idx="590">
                  <c:v>2.0785714285714274</c:v>
                </c:pt>
                <c:pt idx="591">
                  <c:v>2.03714285714286</c:v>
                </c:pt>
                <c:pt idx="592">
                  <c:v>2.0528571428571598</c:v>
                </c:pt>
                <c:pt idx="593">
                  <c:v>2.0314285714285667</c:v>
                </c:pt>
                <c:pt idx="594">
                  <c:v>2.0442857142857309</c:v>
                </c:pt>
                <c:pt idx="595">
                  <c:v>2.0671428571428612</c:v>
                </c:pt>
                <c:pt idx="596">
                  <c:v>2.0942857142857045</c:v>
                </c:pt>
                <c:pt idx="597">
                  <c:v>2.1199999999999926</c:v>
                </c:pt>
                <c:pt idx="598">
                  <c:v>2.0685714285714405</c:v>
                </c:pt>
                <c:pt idx="599">
                  <c:v>2.0885714285714356</c:v>
                </c:pt>
                <c:pt idx="600">
                  <c:v>2.122857142857149</c:v>
                </c:pt>
                <c:pt idx="601">
                  <c:v>2.1099999999999848</c:v>
                </c:pt>
                <c:pt idx="602">
                  <c:v>2.0871428571428563</c:v>
                </c:pt>
                <c:pt idx="603">
                  <c:v>2.0828571428571405</c:v>
                </c:pt>
                <c:pt idx="604">
                  <c:v>2.0685714285714405</c:v>
                </c:pt>
                <c:pt idx="605">
                  <c:v>2.0614285714285887</c:v>
                </c:pt>
                <c:pt idx="606">
                  <c:v>2.1042857142857132</c:v>
                </c:pt>
                <c:pt idx="607">
                  <c:v>2.0957142857142839</c:v>
                </c:pt>
                <c:pt idx="608">
                  <c:v>2.1414285714285848</c:v>
                </c:pt>
                <c:pt idx="609">
                  <c:v>2.1142857142857197</c:v>
                </c:pt>
                <c:pt idx="610">
                  <c:v>2.1299999999999994</c:v>
                </c:pt>
                <c:pt idx="611">
                  <c:v>2.1428571428571432</c:v>
                </c:pt>
                <c:pt idx="612">
                  <c:v>2.1314285714285779</c:v>
                </c:pt>
                <c:pt idx="613">
                  <c:v>2.1571428571428646</c:v>
                </c:pt>
                <c:pt idx="614">
                  <c:v>2.1042857142857132</c:v>
                </c:pt>
                <c:pt idx="615">
                  <c:v>2.1271428571428648</c:v>
                </c:pt>
                <c:pt idx="616">
                  <c:v>2.1100000000000048</c:v>
                </c:pt>
                <c:pt idx="617">
                  <c:v>2.1071428571428492</c:v>
                </c:pt>
                <c:pt idx="618">
                  <c:v>2.1157142857142781</c:v>
                </c:pt>
                <c:pt idx="619">
                  <c:v>2.0971428571428632</c:v>
                </c:pt>
                <c:pt idx="620">
                  <c:v>2.084285714285719</c:v>
                </c:pt>
                <c:pt idx="621">
                  <c:v>2.0557142857142758</c:v>
                </c:pt>
                <c:pt idx="622">
                  <c:v>2.0714285714285747</c:v>
                </c:pt>
                <c:pt idx="623">
                  <c:v>2.0571428571428552</c:v>
                </c:pt>
                <c:pt idx="624">
                  <c:v>2.0657142857142832</c:v>
                </c:pt>
                <c:pt idx="625">
                  <c:v>2.0557142857142758</c:v>
                </c:pt>
                <c:pt idx="626">
                  <c:v>2.0428571428571338</c:v>
                </c:pt>
                <c:pt idx="627">
                  <c:v>2.0928571428571274</c:v>
                </c:pt>
                <c:pt idx="628">
                  <c:v>2.0599999999999903</c:v>
                </c:pt>
                <c:pt idx="629">
                  <c:v>2.0657142857142832</c:v>
                </c:pt>
                <c:pt idx="630">
                  <c:v>2.0714285714285747</c:v>
                </c:pt>
                <c:pt idx="631">
                  <c:v>2.0699999999999972</c:v>
                </c:pt>
                <c:pt idx="632">
                  <c:v>2.0571428571428552</c:v>
                </c:pt>
                <c:pt idx="633">
                  <c:v>2.0642857142857047</c:v>
                </c:pt>
                <c:pt idx="634">
                  <c:v>2.1114285714285637</c:v>
                </c:pt>
                <c:pt idx="635">
                  <c:v>2.1214285714285706</c:v>
                </c:pt>
                <c:pt idx="636">
                  <c:v>2.1314285714285779</c:v>
                </c:pt>
                <c:pt idx="637">
                  <c:v>2.1328571428571559</c:v>
                </c:pt>
                <c:pt idx="638">
                  <c:v>2.1742857142857006</c:v>
                </c:pt>
                <c:pt idx="639">
                  <c:v>2.1600000000000006</c:v>
                </c:pt>
                <c:pt idx="640">
                  <c:v>2.1742857142857006</c:v>
                </c:pt>
                <c:pt idx="641">
                  <c:v>2.1957142857142946</c:v>
                </c:pt>
                <c:pt idx="642">
                  <c:v>2.211428571428574</c:v>
                </c:pt>
                <c:pt idx="643">
                  <c:v>2.2071428571428608</c:v>
                </c:pt>
                <c:pt idx="644">
                  <c:v>2.2185714285714262</c:v>
                </c:pt>
                <c:pt idx="645">
                  <c:v>2.2242857142856982</c:v>
                </c:pt>
                <c:pt idx="646">
                  <c:v>2.2542857142857184</c:v>
                </c:pt>
                <c:pt idx="647">
                  <c:v>2.2285714285714344</c:v>
                </c:pt>
                <c:pt idx="648">
                  <c:v>2.2314285714285678</c:v>
                </c:pt>
                <c:pt idx="649">
                  <c:v>2.2042857142857235</c:v>
                </c:pt>
                <c:pt idx="650">
                  <c:v>2.2257142857142767</c:v>
                </c:pt>
                <c:pt idx="651">
                  <c:v>2.2128571428571333</c:v>
                </c:pt>
                <c:pt idx="652">
                  <c:v>2.2514285714285824</c:v>
                </c:pt>
                <c:pt idx="653">
                  <c:v>2.2457142857142691</c:v>
                </c:pt>
                <c:pt idx="654">
                  <c:v>2.2185714285714262</c:v>
                </c:pt>
                <c:pt idx="655">
                  <c:v>2.2071428571428608</c:v>
                </c:pt>
                <c:pt idx="656">
                  <c:v>2.2428571428571344</c:v>
                </c:pt>
                <c:pt idx="657">
                  <c:v>2.1928571428571382</c:v>
                </c:pt>
                <c:pt idx="658">
                  <c:v>2.2042857142857031</c:v>
                </c:pt>
                <c:pt idx="659">
                  <c:v>2.2157142857142884</c:v>
                </c:pt>
                <c:pt idx="660">
                  <c:v>2.1914285714285797</c:v>
                </c:pt>
                <c:pt idx="661">
                  <c:v>2.1728571428571439</c:v>
                </c:pt>
                <c:pt idx="662">
                  <c:v>2.1600000000000006</c:v>
                </c:pt>
                <c:pt idx="663">
                  <c:v>2.1614285714285586</c:v>
                </c:pt>
                <c:pt idx="664">
                  <c:v>2.0957142857142839</c:v>
                </c:pt>
                <c:pt idx="665">
                  <c:v>2.1114285714285828</c:v>
                </c:pt>
                <c:pt idx="666">
                  <c:v>2.1542857142857077</c:v>
                </c:pt>
                <c:pt idx="667">
                  <c:v>2.1385714285714292</c:v>
                </c:pt>
                <c:pt idx="668">
                  <c:v>2.1528571428571501</c:v>
                </c:pt>
                <c:pt idx="669">
                  <c:v>2.1428571428571432</c:v>
                </c:pt>
                <c:pt idx="670">
                  <c:v>2.1385714285714292</c:v>
                </c:pt>
                <c:pt idx="671">
                  <c:v>2.1728571428571439</c:v>
                </c:pt>
                <c:pt idx="672">
                  <c:v>2.1771428571428597</c:v>
                </c:pt>
                <c:pt idx="673">
                  <c:v>2.1442857142857208</c:v>
                </c:pt>
                <c:pt idx="674">
                  <c:v>2.1814285714285742</c:v>
                </c:pt>
                <c:pt idx="675">
                  <c:v>2.2057142857142815</c:v>
                </c:pt>
                <c:pt idx="676">
                  <c:v>2.2142857142857104</c:v>
                </c:pt>
                <c:pt idx="677">
                  <c:v>2.2028571428571451</c:v>
                </c:pt>
                <c:pt idx="678">
                  <c:v>2.2014285714285671</c:v>
                </c:pt>
                <c:pt idx="679">
                  <c:v>2.1800000000000161</c:v>
                </c:pt>
                <c:pt idx="680">
                  <c:v>2.198571428571432</c:v>
                </c:pt>
                <c:pt idx="681">
                  <c:v>2.1900000000000017</c:v>
                </c:pt>
                <c:pt idx="682">
                  <c:v>2.2342857142857238</c:v>
                </c:pt>
                <c:pt idx="683">
                  <c:v>2.2128571428571333</c:v>
                </c:pt>
                <c:pt idx="684">
                  <c:v>2.2157142857142884</c:v>
                </c:pt>
                <c:pt idx="685">
                  <c:v>2.2085714285714406</c:v>
                </c:pt>
                <c:pt idx="686">
                  <c:v>2.2228571428571402</c:v>
                </c:pt>
                <c:pt idx="687">
                  <c:v>2.2228571428571402</c:v>
                </c:pt>
                <c:pt idx="688">
                  <c:v>2.2171428571428478</c:v>
                </c:pt>
                <c:pt idx="689">
                  <c:v>2.2000000000000091</c:v>
                </c:pt>
                <c:pt idx="690">
                  <c:v>2.198571428571432</c:v>
                </c:pt>
                <c:pt idx="691">
                  <c:v>2.1842857142857093</c:v>
                </c:pt>
                <c:pt idx="692">
                  <c:v>2.1771428571428597</c:v>
                </c:pt>
                <c:pt idx="693">
                  <c:v>2.1585714285714239</c:v>
                </c:pt>
                <c:pt idx="694">
                  <c:v>2.1585714285714239</c:v>
                </c:pt>
                <c:pt idx="695">
                  <c:v>2.1428571428571432</c:v>
                </c:pt>
                <c:pt idx="696">
                  <c:v>2.1585714285714239</c:v>
                </c:pt>
                <c:pt idx="697">
                  <c:v>2.1514285714285717</c:v>
                </c:pt>
                <c:pt idx="698">
                  <c:v>2.1499999999999941</c:v>
                </c:pt>
                <c:pt idx="699">
                  <c:v>2.1342857142857139</c:v>
                </c:pt>
                <c:pt idx="700">
                  <c:v>2.1528571428571501</c:v>
                </c:pt>
                <c:pt idx="701">
                  <c:v>2.1542857142857077</c:v>
                </c:pt>
                <c:pt idx="702">
                  <c:v>2.1614285714285586</c:v>
                </c:pt>
                <c:pt idx="703">
                  <c:v>2.1742857142857006</c:v>
                </c:pt>
                <c:pt idx="704">
                  <c:v>2.1685714285714313</c:v>
                </c:pt>
                <c:pt idx="705">
                  <c:v>2.1885714285714255</c:v>
                </c:pt>
                <c:pt idx="706">
                  <c:v>2.1899999999999813</c:v>
                </c:pt>
                <c:pt idx="707">
                  <c:v>2.198571428571432</c:v>
                </c:pt>
                <c:pt idx="708">
                  <c:v>2.2299999999999898</c:v>
                </c:pt>
                <c:pt idx="709">
                  <c:v>2.164285714285715</c:v>
                </c:pt>
                <c:pt idx="710">
                  <c:v>2.2185714285714262</c:v>
                </c:pt>
                <c:pt idx="711">
                  <c:v>2.211428571428574</c:v>
                </c:pt>
                <c:pt idx="712">
                  <c:v>2.2542857142857184</c:v>
                </c:pt>
                <c:pt idx="713">
                  <c:v>2.2714285714285762</c:v>
                </c:pt>
                <c:pt idx="714">
                  <c:v>2.2600000000000127</c:v>
                </c:pt>
                <c:pt idx="715">
                  <c:v>2.2342857142857038</c:v>
                </c:pt>
                <c:pt idx="716">
                  <c:v>2.2871428571428587</c:v>
                </c:pt>
                <c:pt idx="717">
                  <c:v>2.2642857142857258</c:v>
                </c:pt>
                <c:pt idx="718">
                  <c:v>2.2899999999999934</c:v>
                </c:pt>
                <c:pt idx="719">
                  <c:v>2.2642857142857054</c:v>
                </c:pt>
                <c:pt idx="720">
                  <c:v>2.2799999999999847</c:v>
                </c:pt>
                <c:pt idx="721">
                  <c:v>2.2657142857142842</c:v>
                </c:pt>
                <c:pt idx="722">
                  <c:v>2.2671428571428636</c:v>
                </c:pt>
                <c:pt idx="723">
                  <c:v>2.250000000000004</c:v>
                </c:pt>
                <c:pt idx="724">
                  <c:v>2.2871428571428587</c:v>
                </c:pt>
                <c:pt idx="725">
                  <c:v>2.2971428571428643</c:v>
                </c:pt>
                <c:pt idx="726">
                  <c:v>2.2771428571428491</c:v>
                </c:pt>
                <c:pt idx="727">
                  <c:v>2.2728571428571342</c:v>
                </c:pt>
                <c:pt idx="728">
                  <c:v>2.2914285714285705</c:v>
                </c:pt>
                <c:pt idx="729">
                  <c:v>2.2885714285714367</c:v>
                </c:pt>
                <c:pt idx="730">
                  <c:v>2.2614285714285693</c:v>
                </c:pt>
                <c:pt idx="731">
                  <c:v>2.2542857142857184</c:v>
                </c:pt>
                <c:pt idx="732">
                  <c:v>2.2271428571428555</c:v>
                </c:pt>
                <c:pt idx="733">
                  <c:v>2.2185714285714262</c:v>
                </c:pt>
                <c:pt idx="734">
                  <c:v>2.2242857142857182</c:v>
                </c:pt>
                <c:pt idx="735">
                  <c:v>2.2057142857142815</c:v>
                </c:pt>
                <c:pt idx="736">
                  <c:v>2.228571428571414</c:v>
                </c:pt>
                <c:pt idx="737">
                  <c:v>2.2014285714285671</c:v>
                </c:pt>
                <c:pt idx="738">
                  <c:v>2.187142857142867</c:v>
                </c:pt>
                <c:pt idx="739">
                  <c:v>2.2142857142857104</c:v>
                </c:pt>
                <c:pt idx="740">
                  <c:v>2.2057142857142815</c:v>
                </c:pt>
                <c:pt idx="741">
                  <c:v>2.2028571428571246</c:v>
                </c:pt>
                <c:pt idx="742">
                  <c:v>2.2042857142857031</c:v>
                </c:pt>
                <c:pt idx="743">
                  <c:v>2.1542857142857277</c:v>
                </c:pt>
                <c:pt idx="744">
                  <c:v>2.2371428571428611</c:v>
                </c:pt>
                <c:pt idx="745">
                  <c:v>2.2557142857142778</c:v>
                </c:pt>
                <c:pt idx="746">
                  <c:v>2.2371428571428402</c:v>
                </c:pt>
                <c:pt idx="747">
                  <c:v>2.2528571428571404</c:v>
                </c:pt>
                <c:pt idx="748">
                  <c:v>2.2928571428571485</c:v>
                </c:pt>
                <c:pt idx="749">
                  <c:v>2.3071428571428712</c:v>
                </c:pt>
                <c:pt idx="750">
                  <c:v>2.2771428571428491</c:v>
                </c:pt>
                <c:pt idx="751">
                  <c:v>2.2714285714285762</c:v>
                </c:pt>
                <c:pt idx="752">
                  <c:v>2.2985714285714223</c:v>
                </c:pt>
                <c:pt idx="753">
                  <c:v>2.2885714285714163</c:v>
                </c:pt>
                <c:pt idx="754">
                  <c:v>2.2885714285714367</c:v>
                </c:pt>
                <c:pt idx="755">
                  <c:v>2.2842857142856992</c:v>
                </c:pt>
                <c:pt idx="756">
                  <c:v>2.2857142857142789</c:v>
                </c:pt>
                <c:pt idx="757">
                  <c:v>2.2800000000000051</c:v>
                </c:pt>
                <c:pt idx="758">
                  <c:v>2.2671428571428636</c:v>
                </c:pt>
                <c:pt idx="759">
                  <c:v>2.2714285714285762</c:v>
                </c:pt>
                <c:pt idx="760">
                  <c:v>2.2699999999999982</c:v>
                </c:pt>
                <c:pt idx="761">
                  <c:v>2.2428571428571344</c:v>
                </c:pt>
                <c:pt idx="762">
                  <c:v>2.268571428571442</c:v>
                </c:pt>
                <c:pt idx="763">
                  <c:v>2.2600000000000127</c:v>
                </c:pt>
                <c:pt idx="764">
                  <c:v>2.2699999999999982</c:v>
                </c:pt>
                <c:pt idx="765">
                  <c:v>2.2457142857142895</c:v>
                </c:pt>
                <c:pt idx="766">
                  <c:v>2.2585714285714356</c:v>
                </c:pt>
                <c:pt idx="767">
                  <c:v>2.2928571428571485</c:v>
                </c:pt>
                <c:pt idx="768">
                  <c:v>2.2228571428571402</c:v>
                </c:pt>
                <c:pt idx="769">
                  <c:v>2.2299999999999898</c:v>
                </c:pt>
                <c:pt idx="770">
                  <c:v>2.2228571428571402</c:v>
                </c:pt>
                <c:pt idx="771">
                  <c:v>2.2185714285714262</c:v>
                </c:pt>
                <c:pt idx="772">
                  <c:v>2.2785714285714285</c:v>
                </c:pt>
                <c:pt idx="773">
                  <c:v>2.2757142857142911</c:v>
                </c:pt>
                <c:pt idx="774">
                  <c:v>2.2571428571428562</c:v>
                </c:pt>
                <c:pt idx="775">
                  <c:v>2.2371428571428611</c:v>
                </c:pt>
                <c:pt idx="776">
                  <c:v>2.2642857142857054</c:v>
                </c:pt>
                <c:pt idx="777">
                  <c:v>2.2571428571428562</c:v>
                </c:pt>
                <c:pt idx="778">
                  <c:v>2.2871428571428587</c:v>
                </c:pt>
                <c:pt idx="779">
                  <c:v>2.2999999999999994</c:v>
                </c:pt>
                <c:pt idx="780">
                  <c:v>2.2957142857142849</c:v>
                </c:pt>
                <c:pt idx="781">
                  <c:v>2.3485714285714381</c:v>
                </c:pt>
                <c:pt idx="782">
                  <c:v>2.3557142857142868</c:v>
                </c:pt>
                <c:pt idx="783">
                  <c:v>2.3614285714285788</c:v>
                </c:pt>
                <c:pt idx="784">
                  <c:v>2.3385714285714294</c:v>
                </c:pt>
                <c:pt idx="785">
                  <c:v>2.3757142857142797</c:v>
                </c:pt>
                <c:pt idx="786">
                  <c:v>2.3942857142856968</c:v>
                </c:pt>
                <c:pt idx="787">
                  <c:v>2.4114285714285737</c:v>
                </c:pt>
                <c:pt idx="788">
                  <c:v>2.3771428571428594</c:v>
                </c:pt>
                <c:pt idx="789">
                  <c:v>2.3571428571428448</c:v>
                </c:pt>
                <c:pt idx="790">
                  <c:v>2.3671428571428739</c:v>
                </c:pt>
                <c:pt idx="791">
                  <c:v>2.3228571428571287</c:v>
                </c:pt>
                <c:pt idx="792">
                  <c:v>2.337142857142851</c:v>
                </c:pt>
                <c:pt idx="793">
                  <c:v>2.2914285714285705</c:v>
                </c:pt>
                <c:pt idx="794">
                  <c:v>2.2928571428571485</c:v>
                </c:pt>
                <c:pt idx="795">
                  <c:v>2.2671428571428636</c:v>
                </c:pt>
                <c:pt idx="796">
                  <c:v>2.2442857142857116</c:v>
                </c:pt>
                <c:pt idx="797">
                  <c:v>2.268571428571442</c:v>
                </c:pt>
                <c:pt idx="798">
                  <c:v>2.2442857142857116</c:v>
                </c:pt>
                <c:pt idx="799">
                  <c:v>2.2385714285714204</c:v>
                </c:pt>
                <c:pt idx="800">
                  <c:v>2.2414285714285751</c:v>
                </c:pt>
                <c:pt idx="801">
                  <c:v>2.2557142857142982</c:v>
                </c:pt>
                <c:pt idx="802">
                  <c:v>2.2185714285714462</c:v>
                </c:pt>
                <c:pt idx="803">
                  <c:v>2.2385714285714404</c:v>
                </c:pt>
                <c:pt idx="804">
                  <c:v>2.2699999999999982</c:v>
                </c:pt>
                <c:pt idx="805">
                  <c:v>2.2585714285714356</c:v>
                </c:pt>
                <c:pt idx="806">
                  <c:v>2.2571428571428562</c:v>
                </c:pt>
                <c:pt idx="807">
                  <c:v>2.2414285714285751</c:v>
                </c:pt>
                <c:pt idx="808">
                  <c:v>2.250000000000004</c:v>
                </c:pt>
                <c:pt idx="809">
                  <c:v>2.2057142857142815</c:v>
                </c:pt>
                <c:pt idx="810">
                  <c:v>2.2328571428571462</c:v>
                </c:pt>
                <c:pt idx="811">
                  <c:v>2.2285714285714344</c:v>
                </c:pt>
                <c:pt idx="812">
                  <c:v>2.2142857142857104</c:v>
                </c:pt>
                <c:pt idx="813">
                  <c:v>2.2000000000000091</c:v>
                </c:pt>
                <c:pt idx="814">
                  <c:v>2.1128571428571621</c:v>
                </c:pt>
                <c:pt idx="815">
                  <c:v>2.1014285714285772</c:v>
                </c:pt>
                <c:pt idx="816">
                  <c:v>2.1285714285714232</c:v>
                </c:pt>
                <c:pt idx="817">
                  <c:v>2.1542857142857077</c:v>
                </c:pt>
                <c:pt idx="818">
                  <c:v>2.1514285714285717</c:v>
                </c:pt>
                <c:pt idx="819">
                  <c:v>2.1071428571428692</c:v>
                </c:pt>
                <c:pt idx="820">
                  <c:v>2.1299999999999994</c:v>
                </c:pt>
                <c:pt idx="821">
                  <c:v>2.1442857142857008</c:v>
                </c:pt>
                <c:pt idx="822">
                  <c:v>2.1342857142857139</c:v>
                </c:pt>
                <c:pt idx="823">
                  <c:v>2.1385714285714292</c:v>
                </c:pt>
                <c:pt idx="824">
                  <c:v>2.122857142857149</c:v>
                </c:pt>
                <c:pt idx="825">
                  <c:v>2.147142857142859</c:v>
                </c:pt>
                <c:pt idx="826">
                  <c:v>2.1328571428571359</c:v>
                </c:pt>
                <c:pt idx="827">
                  <c:v>2.0971428571428632</c:v>
                </c:pt>
                <c:pt idx="828">
                  <c:v>2.1585714285714239</c:v>
                </c:pt>
                <c:pt idx="829">
                  <c:v>2.1271428571428648</c:v>
                </c:pt>
                <c:pt idx="830">
                  <c:v>2.0942857142857245</c:v>
                </c:pt>
                <c:pt idx="831">
                  <c:v>2.1271428571428648</c:v>
                </c:pt>
                <c:pt idx="832">
                  <c:v>2.1185714285714359</c:v>
                </c:pt>
                <c:pt idx="833">
                  <c:v>2.0985714285714412</c:v>
                </c:pt>
                <c:pt idx="834">
                  <c:v>2.0957142857143052</c:v>
                </c:pt>
                <c:pt idx="835">
                  <c:v>2.1000000000000192</c:v>
                </c:pt>
                <c:pt idx="836">
                  <c:v>2.1128571428571417</c:v>
                </c:pt>
                <c:pt idx="837">
                  <c:v>2.0757142857142901</c:v>
                </c:pt>
                <c:pt idx="838">
                  <c:v>2.1014285714285772</c:v>
                </c:pt>
                <c:pt idx="839">
                  <c:v>2.1371428571428512</c:v>
                </c:pt>
                <c:pt idx="840">
                  <c:v>2.1114285714285637</c:v>
                </c:pt>
                <c:pt idx="841">
                  <c:v>2.0942857142857245</c:v>
                </c:pt>
                <c:pt idx="842">
                  <c:v>2.1400000000000072</c:v>
                </c:pt>
                <c:pt idx="843">
                  <c:v>2.0885714285714356</c:v>
                </c:pt>
                <c:pt idx="844">
                  <c:v>2.0528571428571598</c:v>
                </c:pt>
                <c:pt idx="845">
                  <c:v>2.0657142857142832</c:v>
                </c:pt>
                <c:pt idx="846">
                  <c:v>2.03714285714286</c:v>
                </c:pt>
                <c:pt idx="847">
                  <c:v>2.0414285714285745</c:v>
                </c:pt>
                <c:pt idx="848">
                  <c:v>2.0185714285714442</c:v>
                </c:pt>
                <c:pt idx="849">
                  <c:v>2.0042857142857224</c:v>
                </c:pt>
                <c:pt idx="850">
                  <c:v>2.0271428571428545</c:v>
                </c:pt>
                <c:pt idx="851">
                  <c:v>2.0271428571428745</c:v>
                </c:pt>
                <c:pt idx="852">
                  <c:v>2.014285714285708</c:v>
                </c:pt>
                <c:pt idx="853">
                  <c:v>2.0200000000000022</c:v>
                </c:pt>
                <c:pt idx="854">
                  <c:v>2.0228571428571591</c:v>
                </c:pt>
                <c:pt idx="855">
                  <c:v>2.0157142857142878</c:v>
                </c:pt>
                <c:pt idx="856">
                  <c:v>2.0200000000000022</c:v>
                </c:pt>
                <c:pt idx="857">
                  <c:v>2.0057142857142805</c:v>
                </c:pt>
                <c:pt idx="858">
                  <c:v>1.9914285714285596</c:v>
                </c:pt>
                <c:pt idx="859">
                  <c:v>1.9914285714285802</c:v>
                </c:pt>
                <c:pt idx="860">
                  <c:v>2.0114285714285733</c:v>
                </c:pt>
                <c:pt idx="861">
                  <c:v>2.0042857142857224</c:v>
                </c:pt>
                <c:pt idx="862">
                  <c:v>2.0042857142857224</c:v>
                </c:pt>
                <c:pt idx="863">
                  <c:v>2.0114285714285733</c:v>
                </c:pt>
                <c:pt idx="864">
                  <c:v>1.9671428571428504</c:v>
                </c:pt>
                <c:pt idx="865">
                  <c:v>1.9257142857142835</c:v>
                </c:pt>
                <c:pt idx="866">
                  <c:v>1.9342857142857144</c:v>
                </c:pt>
                <c:pt idx="867">
                  <c:v>1.9257142857142835</c:v>
                </c:pt>
                <c:pt idx="868">
                  <c:v>1.8999999999999968</c:v>
                </c:pt>
                <c:pt idx="869">
                  <c:v>1.9057142857142895</c:v>
                </c:pt>
                <c:pt idx="870">
                  <c:v>1.9228571428571284</c:v>
                </c:pt>
                <c:pt idx="871">
                  <c:v>1.95285714285715</c:v>
                </c:pt>
                <c:pt idx="872">
                  <c:v>1.9428571428571426</c:v>
                </c:pt>
                <c:pt idx="873">
                  <c:v>1.9400000000000066</c:v>
                </c:pt>
                <c:pt idx="874">
                  <c:v>1.9457142857142979</c:v>
                </c:pt>
                <c:pt idx="875">
                  <c:v>1.9400000000000066</c:v>
                </c:pt>
                <c:pt idx="876">
                  <c:v>1.9414285714285848</c:v>
                </c:pt>
                <c:pt idx="877">
                  <c:v>1.9185714285714341</c:v>
                </c:pt>
                <c:pt idx="878">
                  <c:v>1.9528571428571295</c:v>
                </c:pt>
                <c:pt idx="879">
                  <c:v>1.9628571428571571</c:v>
                </c:pt>
                <c:pt idx="880">
                  <c:v>1.9414285714285644</c:v>
                </c:pt>
                <c:pt idx="881">
                  <c:v>1.9742857142857024</c:v>
                </c:pt>
                <c:pt idx="882">
                  <c:v>1.9771428571428575</c:v>
                </c:pt>
                <c:pt idx="883">
                  <c:v>2.0042857142857224</c:v>
                </c:pt>
                <c:pt idx="884">
                  <c:v>2.000000000000008</c:v>
                </c:pt>
                <c:pt idx="885">
                  <c:v>2.0057142857143022</c:v>
                </c:pt>
                <c:pt idx="886">
                  <c:v>1.9742857142857024</c:v>
                </c:pt>
                <c:pt idx="887">
                  <c:v>1.9900000000000015</c:v>
                </c:pt>
                <c:pt idx="888">
                  <c:v>2.0171428571428458</c:v>
                </c:pt>
                <c:pt idx="889">
                  <c:v>2.0085714285714196</c:v>
                </c:pt>
                <c:pt idx="890">
                  <c:v>2.0057142857143022</c:v>
                </c:pt>
                <c:pt idx="891">
                  <c:v>1.9814285714285726</c:v>
                </c:pt>
                <c:pt idx="892">
                  <c:v>2.0042857142857224</c:v>
                </c:pt>
                <c:pt idx="893">
                  <c:v>1.9914285714285802</c:v>
                </c:pt>
                <c:pt idx="894">
                  <c:v>1.9700000000000077</c:v>
                </c:pt>
                <c:pt idx="895">
                  <c:v>1.9771428571428575</c:v>
                </c:pt>
                <c:pt idx="896">
                  <c:v>1.9599999999999991</c:v>
                </c:pt>
                <c:pt idx="897">
                  <c:v>1.9642857142857155</c:v>
                </c:pt>
                <c:pt idx="898">
                  <c:v>1.9399999999999848</c:v>
                </c:pt>
                <c:pt idx="899">
                  <c:v>1.8957142857142824</c:v>
                </c:pt>
                <c:pt idx="900">
                  <c:v>1.9128571428571415</c:v>
                </c:pt>
                <c:pt idx="901">
                  <c:v>1.9242857142857073</c:v>
                </c:pt>
                <c:pt idx="902">
                  <c:v>1.9185714285714139</c:v>
                </c:pt>
                <c:pt idx="903">
                  <c:v>1.8957142857142824</c:v>
                </c:pt>
                <c:pt idx="904">
                  <c:v>1.8714285714285754</c:v>
                </c:pt>
                <c:pt idx="905">
                  <c:v>1.8357142857142796</c:v>
                </c:pt>
                <c:pt idx="906">
                  <c:v>1.8785714285714259</c:v>
                </c:pt>
                <c:pt idx="907">
                  <c:v>1.8228571428571581</c:v>
                </c:pt>
                <c:pt idx="908">
                  <c:v>1.8500000000000025</c:v>
                </c:pt>
                <c:pt idx="909">
                  <c:v>1.8657142857142812</c:v>
                </c:pt>
                <c:pt idx="910">
                  <c:v>1.8228571428571581</c:v>
                </c:pt>
                <c:pt idx="911">
                  <c:v>1.8042857142857227</c:v>
                </c:pt>
                <c:pt idx="912">
                  <c:v>1.7985714285714298</c:v>
                </c:pt>
                <c:pt idx="913">
                  <c:v>1.8171428571428652</c:v>
                </c:pt>
                <c:pt idx="914">
                  <c:v>1.7857142857142851</c:v>
                </c:pt>
                <c:pt idx="915">
                  <c:v>1.7871428571428638</c:v>
                </c:pt>
                <c:pt idx="916">
                  <c:v>1.8057142857142991</c:v>
                </c:pt>
                <c:pt idx="917">
                  <c:v>1.8271428571428519</c:v>
                </c:pt>
                <c:pt idx="918">
                  <c:v>1.8042857142857227</c:v>
                </c:pt>
                <c:pt idx="919">
                  <c:v>1.8500000000000025</c:v>
                </c:pt>
                <c:pt idx="920">
                  <c:v>1.818571428571444</c:v>
                </c:pt>
                <c:pt idx="921">
                  <c:v>1.8685714285714385</c:v>
                </c:pt>
                <c:pt idx="922">
                  <c:v>1.8471428571428459</c:v>
                </c:pt>
                <c:pt idx="923">
                  <c:v>1.8471428571428459</c:v>
                </c:pt>
                <c:pt idx="924">
                  <c:v>1.8685714285714385</c:v>
                </c:pt>
                <c:pt idx="925">
                  <c:v>1.9071428571428479</c:v>
                </c:pt>
                <c:pt idx="926">
                  <c:v>1.9000000000000181</c:v>
                </c:pt>
                <c:pt idx="927">
                  <c:v>1.9171428571428553</c:v>
                </c:pt>
                <c:pt idx="928">
                  <c:v>1.9214285714285704</c:v>
                </c:pt>
                <c:pt idx="929">
                  <c:v>1.9442857142857013</c:v>
                </c:pt>
                <c:pt idx="930">
                  <c:v>1.9828571428571307</c:v>
                </c:pt>
                <c:pt idx="931">
                  <c:v>1.9542857142857084</c:v>
                </c:pt>
                <c:pt idx="932">
                  <c:v>1.9871428571428444</c:v>
                </c:pt>
                <c:pt idx="933">
                  <c:v>1.9771428571428575</c:v>
                </c:pt>
                <c:pt idx="934">
                  <c:v>1.9571428571428637</c:v>
                </c:pt>
                <c:pt idx="935">
                  <c:v>1.9914285714285596</c:v>
                </c:pt>
                <c:pt idx="936">
                  <c:v>1.9771428571428575</c:v>
                </c:pt>
                <c:pt idx="937">
                  <c:v>1.9585714285714426</c:v>
                </c:pt>
                <c:pt idx="938">
                  <c:v>1.9671428571428504</c:v>
                </c:pt>
                <c:pt idx="939">
                  <c:v>1.9371428571428493</c:v>
                </c:pt>
                <c:pt idx="940">
                  <c:v>1.949999999999992</c:v>
                </c:pt>
                <c:pt idx="941">
                  <c:v>1.9157142857142764</c:v>
                </c:pt>
                <c:pt idx="942">
                  <c:v>1.9100000000000055</c:v>
                </c:pt>
                <c:pt idx="943">
                  <c:v>1.8857142857142954</c:v>
                </c:pt>
                <c:pt idx="944">
                  <c:v>1.9128571428571415</c:v>
                </c:pt>
                <c:pt idx="945">
                  <c:v>1.9028571428571341</c:v>
                </c:pt>
                <c:pt idx="946">
                  <c:v>1.8828571428571601</c:v>
                </c:pt>
                <c:pt idx="947">
                  <c:v>1.8900000000000114</c:v>
                </c:pt>
                <c:pt idx="948">
                  <c:v>1.8871428571428746</c:v>
                </c:pt>
                <c:pt idx="949">
                  <c:v>1.8514285714285603</c:v>
                </c:pt>
                <c:pt idx="950">
                  <c:v>1.8571428571428734</c:v>
                </c:pt>
                <c:pt idx="951">
                  <c:v>1.8514285714285807</c:v>
                </c:pt>
                <c:pt idx="952">
                  <c:v>1.8614285714285681</c:v>
                </c:pt>
                <c:pt idx="953">
                  <c:v>1.8357142857142796</c:v>
                </c:pt>
                <c:pt idx="954">
                  <c:v>1.8285714285714303</c:v>
                </c:pt>
                <c:pt idx="955">
                  <c:v>1.8114285714285725</c:v>
                </c:pt>
                <c:pt idx="956">
                  <c:v>1.8257142857142932</c:v>
                </c:pt>
                <c:pt idx="957">
                  <c:v>1.8142857142857094</c:v>
                </c:pt>
                <c:pt idx="958">
                  <c:v>1.8114285714285725</c:v>
                </c:pt>
                <c:pt idx="959">
                  <c:v>1.8371428571428592</c:v>
                </c:pt>
                <c:pt idx="960">
                  <c:v>1.8299999999999872</c:v>
                </c:pt>
                <c:pt idx="961">
                  <c:v>1.8628571428571461</c:v>
                </c:pt>
                <c:pt idx="962">
                  <c:v>1.8714285714285754</c:v>
                </c:pt>
                <c:pt idx="963">
                  <c:v>1.8457142857142872</c:v>
                </c:pt>
                <c:pt idx="964">
                  <c:v>1.8442857142857105</c:v>
                </c:pt>
                <c:pt idx="965">
                  <c:v>1.8771428571428674</c:v>
                </c:pt>
                <c:pt idx="966">
                  <c:v>1.8814285714285621</c:v>
                </c:pt>
                <c:pt idx="967">
                  <c:v>1.8699999999999954</c:v>
                </c:pt>
                <c:pt idx="968">
                  <c:v>1.8442857142857105</c:v>
                </c:pt>
                <c:pt idx="969">
                  <c:v>1.8628571428571461</c:v>
                </c:pt>
                <c:pt idx="970">
                  <c:v>1.8328571428571447</c:v>
                </c:pt>
                <c:pt idx="971">
                  <c:v>1.8485714285714445</c:v>
                </c:pt>
                <c:pt idx="972">
                  <c:v>1.8257142857142932</c:v>
                </c:pt>
                <c:pt idx="973">
                  <c:v>1.8271428571428519</c:v>
                </c:pt>
                <c:pt idx="974">
                  <c:v>1.8114285714285725</c:v>
                </c:pt>
                <c:pt idx="975">
                  <c:v>1.7885714285714422</c:v>
                </c:pt>
                <c:pt idx="976">
                  <c:v>1.7828571428571298</c:v>
                </c:pt>
                <c:pt idx="977">
                  <c:v>1.7471428571428558</c:v>
                </c:pt>
                <c:pt idx="978">
                  <c:v>1.7800000000000133</c:v>
                </c:pt>
                <c:pt idx="979">
                  <c:v>1.748571428571434</c:v>
                </c:pt>
                <c:pt idx="980">
                  <c:v>1.7371428571428478</c:v>
                </c:pt>
                <c:pt idx="981">
                  <c:v>1.7242857142857262</c:v>
                </c:pt>
                <c:pt idx="982">
                  <c:v>1.745714285714276</c:v>
                </c:pt>
                <c:pt idx="983">
                  <c:v>1.7528571428571484</c:v>
                </c:pt>
                <c:pt idx="984">
                  <c:v>1.7242857142857262</c:v>
                </c:pt>
                <c:pt idx="985">
                  <c:v>1.7442857142857204</c:v>
                </c:pt>
                <c:pt idx="986">
                  <c:v>1.7342857142857131</c:v>
                </c:pt>
                <c:pt idx="987">
                  <c:v>1.7599999999999978</c:v>
                </c:pt>
                <c:pt idx="988">
                  <c:v>1.7442857142857204</c:v>
                </c:pt>
                <c:pt idx="989">
                  <c:v>1.7628571428571351</c:v>
                </c:pt>
                <c:pt idx="990">
                  <c:v>1.78285714285715</c:v>
                </c:pt>
                <c:pt idx="991">
                  <c:v>1.7985714285714298</c:v>
                </c:pt>
                <c:pt idx="992">
                  <c:v>1.7842857142857085</c:v>
                </c:pt>
                <c:pt idx="993">
                  <c:v>1.7742857142857213</c:v>
                </c:pt>
                <c:pt idx="994">
                  <c:v>1.7728571428571425</c:v>
                </c:pt>
                <c:pt idx="995">
                  <c:v>1.8114285714285725</c:v>
                </c:pt>
                <c:pt idx="996">
                  <c:v>1.7942857142857154</c:v>
                </c:pt>
                <c:pt idx="997">
                  <c:v>1.800000000000008</c:v>
                </c:pt>
                <c:pt idx="998">
                  <c:v>1.8099999999999932</c:v>
                </c:pt>
                <c:pt idx="999">
                  <c:v>1.8242857142857167</c:v>
                </c:pt>
                <c:pt idx="1000">
                  <c:v>1.8814285714285621</c:v>
                </c:pt>
                <c:pt idx="1001">
                  <c:v>1.8671428571428599</c:v>
                </c:pt>
                <c:pt idx="1002">
                  <c:v>1.8600000000000101</c:v>
                </c:pt>
                <c:pt idx="1003">
                  <c:v>1.877142857142847</c:v>
                </c:pt>
                <c:pt idx="1004">
                  <c:v>1.8928571428571273</c:v>
                </c:pt>
                <c:pt idx="1005">
                  <c:v>1.8857142857142752</c:v>
                </c:pt>
                <c:pt idx="1006">
                  <c:v>1.8885714285714121</c:v>
                </c:pt>
                <c:pt idx="1007">
                  <c:v>1.8785714285714259</c:v>
                </c:pt>
                <c:pt idx="1008">
                  <c:v>1.9142857142857204</c:v>
                </c:pt>
                <c:pt idx="1009">
                  <c:v>1.8857142857142752</c:v>
                </c:pt>
                <c:pt idx="1010">
                  <c:v>1.8671428571428599</c:v>
                </c:pt>
                <c:pt idx="1011">
                  <c:v>1.8428571428571321</c:v>
                </c:pt>
                <c:pt idx="1012">
                  <c:v>1.8814285714285621</c:v>
                </c:pt>
                <c:pt idx="1013">
                  <c:v>1.8657142857142812</c:v>
                </c:pt>
                <c:pt idx="1014">
                  <c:v>1.8457142857142872</c:v>
                </c:pt>
                <c:pt idx="1015">
                  <c:v>1.8285714285714303</c:v>
                </c:pt>
                <c:pt idx="1016">
                  <c:v>1.825714285714273</c:v>
                </c:pt>
                <c:pt idx="1017">
                  <c:v>1.8371428571428592</c:v>
                </c:pt>
                <c:pt idx="1018">
                  <c:v>1.8257142857142932</c:v>
                </c:pt>
                <c:pt idx="1019">
                  <c:v>1.81428571428573</c:v>
                </c:pt>
                <c:pt idx="1020">
                  <c:v>1.801428571428586</c:v>
                </c:pt>
                <c:pt idx="1021">
                  <c:v>1.768571428571428</c:v>
                </c:pt>
                <c:pt idx="1022">
                  <c:v>1.7414285714285629</c:v>
                </c:pt>
                <c:pt idx="1023">
                  <c:v>1.7442857142857204</c:v>
                </c:pt>
                <c:pt idx="1024">
                  <c:v>1.7200000000000111</c:v>
                </c:pt>
                <c:pt idx="1025">
                  <c:v>1.7371428571428682</c:v>
                </c:pt>
                <c:pt idx="1026">
                  <c:v>1.7314285714285762</c:v>
                </c:pt>
                <c:pt idx="1027">
                  <c:v>1.7400000000000051</c:v>
                </c:pt>
                <c:pt idx="1028">
                  <c:v>1.7299999999999967</c:v>
                </c:pt>
                <c:pt idx="1029">
                  <c:v>1.7414285714285629</c:v>
                </c:pt>
                <c:pt idx="1030">
                  <c:v>1.7128571428571402</c:v>
                </c:pt>
                <c:pt idx="1031">
                  <c:v>1.7214285714285691</c:v>
                </c:pt>
                <c:pt idx="1032">
                  <c:v>1.7314285714285762</c:v>
                </c:pt>
                <c:pt idx="1033">
                  <c:v>1.7357142857142693</c:v>
                </c:pt>
                <c:pt idx="1034">
                  <c:v>1.7199999999999895</c:v>
                </c:pt>
                <c:pt idx="1035">
                  <c:v>1.7200000000000111</c:v>
                </c:pt>
                <c:pt idx="1036">
                  <c:v>1.7214285714285691</c:v>
                </c:pt>
                <c:pt idx="1037">
                  <c:v>1.7342857142857131</c:v>
                </c:pt>
                <c:pt idx="1038">
                  <c:v>1.7585714285714207</c:v>
                </c:pt>
                <c:pt idx="1039">
                  <c:v>1.7700000000000062</c:v>
                </c:pt>
                <c:pt idx="1040">
                  <c:v>1.7599999999999978</c:v>
                </c:pt>
                <c:pt idx="1041">
                  <c:v>1.7671428571428496</c:v>
                </c:pt>
                <c:pt idx="1042">
                  <c:v>1.7299999999999967</c:v>
                </c:pt>
                <c:pt idx="1043">
                  <c:v>1.7114285714285822</c:v>
                </c:pt>
                <c:pt idx="1044">
                  <c:v>1.7242857142857058</c:v>
                </c:pt>
                <c:pt idx="1045">
                  <c:v>1.7271428571428407</c:v>
                </c:pt>
                <c:pt idx="1046">
                  <c:v>1.6985714285714395</c:v>
                </c:pt>
                <c:pt idx="1047">
                  <c:v>1.6757142857142877</c:v>
                </c:pt>
                <c:pt idx="1048">
                  <c:v>1.6742857142857317</c:v>
                </c:pt>
                <c:pt idx="1049">
                  <c:v>1.6771428571428666</c:v>
                </c:pt>
                <c:pt idx="1050">
                  <c:v>1.6457142857142866</c:v>
                </c:pt>
                <c:pt idx="1051">
                  <c:v>1.6585714285714312</c:v>
                </c:pt>
                <c:pt idx="1052">
                  <c:v>1.6299999999999866</c:v>
                </c:pt>
                <c:pt idx="1053">
                  <c:v>1.6328571428571441</c:v>
                </c:pt>
                <c:pt idx="1054">
                  <c:v>1.6200000000000012</c:v>
                </c:pt>
                <c:pt idx="1055">
                  <c:v>1.614285714285709</c:v>
                </c:pt>
                <c:pt idx="1056">
                  <c:v>1.5914285714285579</c:v>
                </c:pt>
                <c:pt idx="1057">
                  <c:v>1.6071428571428572</c:v>
                </c:pt>
                <c:pt idx="1058">
                  <c:v>1.5599999999999974</c:v>
                </c:pt>
                <c:pt idx="1059">
                  <c:v>1.5928571428571361</c:v>
                </c:pt>
                <c:pt idx="1060">
                  <c:v>1.5814285714285705</c:v>
                </c:pt>
                <c:pt idx="1061">
                  <c:v>1.5857142857142839</c:v>
                </c:pt>
                <c:pt idx="1062">
                  <c:v>1.5842857142857079</c:v>
                </c:pt>
                <c:pt idx="1063">
                  <c:v>1.6157142857142852</c:v>
                </c:pt>
                <c:pt idx="1064">
                  <c:v>1.6014285714285645</c:v>
                </c:pt>
                <c:pt idx="1065">
                  <c:v>1.6142857142857288</c:v>
                </c:pt>
                <c:pt idx="1066">
                  <c:v>1.6200000000000012</c:v>
                </c:pt>
                <c:pt idx="1067">
                  <c:v>1.5942857142857148</c:v>
                </c:pt>
                <c:pt idx="1068">
                  <c:v>1.6442857142857104</c:v>
                </c:pt>
                <c:pt idx="1069">
                  <c:v>1.6571428571428524</c:v>
                </c:pt>
                <c:pt idx="1070">
                  <c:v>1.6528571428571581</c:v>
                </c:pt>
                <c:pt idx="1071">
                  <c:v>1.6957142857142817</c:v>
                </c:pt>
                <c:pt idx="1072">
                  <c:v>1.6985714285714191</c:v>
                </c:pt>
                <c:pt idx="1073">
                  <c:v>1.7028571428571329</c:v>
                </c:pt>
                <c:pt idx="1074">
                  <c:v>1.7499999999999909</c:v>
                </c:pt>
                <c:pt idx="1075">
                  <c:v>1.7342857142857131</c:v>
                </c:pt>
                <c:pt idx="1076">
                  <c:v>1.7500000000000122</c:v>
                </c:pt>
                <c:pt idx="1077">
                  <c:v>1.7185714285714329</c:v>
                </c:pt>
                <c:pt idx="1078">
                  <c:v>1.7357142857142895</c:v>
                </c:pt>
                <c:pt idx="1079">
                  <c:v>1.7242857142857058</c:v>
                </c:pt>
                <c:pt idx="1080">
                  <c:v>1.7357142857142895</c:v>
                </c:pt>
                <c:pt idx="1081">
                  <c:v>1.7157142857142953</c:v>
                </c:pt>
                <c:pt idx="1082">
                  <c:v>1.7342857142857131</c:v>
                </c:pt>
                <c:pt idx="1083">
                  <c:v>1.7085714285714257</c:v>
                </c:pt>
                <c:pt idx="1084">
                  <c:v>1.6857142857142744</c:v>
                </c:pt>
                <c:pt idx="1085">
                  <c:v>1.6800000000000035</c:v>
                </c:pt>
                <c:pt idx="1086">
                  <c:v>1.6542857142857172</c:v>
                </c:pt>
                <c:pt idx="1087">
                  <c:v>1.6242857142857163</c:v>
                </c:pt>
                <c:pt idx="1088">
                  <c:v>1.6257142857142926</c:v>
                </c:pt>
                <c:pt idx="1089">
                  <c:v>1.6128571428571501</c:v>
                </c:pt>
                <c:pt idx="1090">
                  <c:v>1.6114285714285721</c:v>
                </c:pt>
                <c:pt idx="1091">
                  <c:v>1.5828571428571283</c:v>
                </c:pt>
                <c:pt idx="1092">
                  <c:v>1.5557142857142832</c:v>
                </c:pt>
                <c:pt idx="1093">
                  <c:v>1.5657142857142896</c:v>
                </c:pt>
                <c:pt idx="1094">
                  <c:v>1.5528571428571278</c:v>
                </c:pt>
                <c:pt idx="1095">
                  <c:v>1.5442857142856983</c:v>
                </c:pt>
                <c:pt idx="1096">
                  <c:v>1.5457142857142956</c:v>
                </c:pt>
                <c:pt idx="1097">
                  <c:v>1.531428571428576</c:v>
                </c:pt>
                <c:pt idx="1098">
                  <c:v>1.4957142857142804</c:v>
                </c:pt>
                <c:pt idx="1099">
                  <c:v>1.48142857142856</c:v>
                </c:pt>
                <c:pt idx="1100">
                  <c:v>1.522857142857126</c:v>
                </c:pt>
                <c:pt idx="1101">
                  <c:v>1.5199999999999891</c:v>
                </c:pt>
                <c:pt idx="1102">
                  <c:v>1.5128571428571393</c:v>
                </c:pt>
                <c:pt idx="1103">
                  <c:v>1.5100000000000031</c:v>
                </c:pt>
                <c:pt idx="1104">
                  <c:v>1.5071428571428662</c:v>
                </c:pt>
                <c:pt idx="1105">
                  <c:v>1.4857142857142733</c:v>
                </c:pt>
                <c:pt idx="1106">
                  <c:v>1.4885714285714309</c:v>
                </c:pt>
                <c:pt idx="1107">
                  <c:v>1.4885714285714309</c:v>
                </c:pt>
                <c:pt idx="1108">
                  <c:v>1.5142857142857185</c:v>
                </c:pt>
                <c:pt idx="1109">
                  <c:v>1.5014285714285742</c:v>
                </c:pt>
                <c:pt idx="1110">
                  <c:v>1.4900000000000091</c:v>
                </c:pt>
                <c:pt idx="1111">
                  <c:v>1.4628571428571442</c:v>
                </c:pt>
                <c:pt idx="1112">
                  <c:v>1.4771428571428658</c:v>
                </c:pt>
                <c:pt idx="1113">
                  <c:v>1.4914285714285873</c:v>
                </c:pt>
                <c:pt idx="1114">
                  <c:v>1.4742857142857102</c:v>
                </c:pt>
                <c:pt idx="1115">
                  <c:v>1.467142857142858</c:v>
                </c:pt>
                <c:pt idx="1116">
                  <c:v>1.4742857142857102</c:v>
                </c:pt>
                <c:pt idx="1117">
                  <c:v>1.4742857142857102</c:v>
                </c:pt>
                <c:pt idx="1118">
                  <c:v>1.4628571428571442</c:v>
                </c:pt>
                <c:pt idx="1119">
                  <c:v>1.4771428571428449</c:v>
                </c:pt>
                <c:pt idx="1120">
                  <c:v>1.478571428571444</c:v>
                </c:pt>
                <c:pt idx="1121">
                  <c:v>1.4699999999999935</c:v>
                </c:pt>
                <c:pt idx="1122">
                  <c:v>1.4714285714285731</c:v>
                </c:pt>
                <c:pt idx="1123">
                  <c:v>1.461428571428566</c:v>
                </c:pt>
                <c:pt idx="1124">
                  <c:v>1.4385714285714357</c:v>
                </c:pt>
                <c:pt idx="1125">
                  <c:v>1.4385714285714357</c:v>
                </c:pt>
                <c:pt idx="1126">
                  <c:v>1.444285714285729</c:v>
                </c:pt>
                <c:pt idx="1127">
                  <c:v>1.4357142857142779</c:v>
                </c:pt>
                <c:pt idx="1128">
                  <c:v>1.4171428571428426</c:v>
                </c:pt>
                <c:pt idx="1129">
                  <c:v>1.4414285714285719</c:v>
                </c:pt>
                <c:pt idx="1130">
                  <c:v>1.3928571428571355</c:v>
                </c:pt>
                <c:pt idx="1131">
                  <c:v>1.4142857142857077</c:v>
                </c:pt>
                <c:pt idx="1132">
                  <c:v>1.4585714285714297</c:v>
                </c:pt>
                <c:pt idx="1133">
                  <c:v>1.4314285714285648</c:v>
                </c:pt>
                <c:pt idx="1134">
                  <c:v>1.460000000000008</c:v>
                </c:pt>
                <c:pt idx="1135">
                  <c:v>1.454285714285716</c:v>
                </c:pt>
                <c:pt idx="1136">
                  <c:v>1.4742857142857302</c:v>
                </c:pt>
                <c:pt idx="1137">
                  <c:v>1.5057142857142876</c:v>
                </c:pt>
                <c:pt idx="1138">
                  <c:v>1.518571428571432</c:v>
                </c:pt>
                <c:pt idx="1139">
                  <c:v>1.518571428571432</c:v>
                </c:pt>
                <c:pt idx="1140">
                  <c:v>1.5571428571428618</c:v>
                </c:pt>
                <c:pt idx="1141">
                  <c:v>1.55142857142857</c:v>
                </c:pt>
                <c:pt idx="1142">
                  <c:v>1.5757142857142972</c:v>
                </c:pt>
                <c:pt idx="1143">
                  <c:v>1.5914285714285579</c:v>
                </c:pt>
                <c:pt idx="1144">
                  <c:v>1.5914285714285579</c:v>
                </c:pt>
                <c:pt idx="1145">
                  <c:v>1.6357142857142792</c:v>
                </c:pt>
                <c:pt idx="1146">
                  <c:v>1.6500000000000021</c:v>
                </c:pt>
                <c:pt idx="1147">
                  <c:v>1.6785714285714455</c:v>
                </c:pt>
                <c:pt idx="1148">
                  <c:v>1.6614285714285675</c:v>
                </c:pt>
                <c:pt idx="1149">
                  <c:v>1.6757142857142877</c:v>
                </c:pt>
                <c:pt idx="1150">
                  <c:v>1.6614285714285675</c:v>
                </c:pt>
                <c:pt idx="1151">
                  <c:v>1.6628571428571457</c:v>
                </c:pt>
                <c:pt idx="1152">
                  <c:v>1.6728571428571521</c:v>
                </c:pt>
                <c:pt idx="1153">
                  <c:v>1.6628571428571457</c:v>
                </c:pt>
                <c:pt idx="1154">
                  <c:v>1.6742857142857317</c:v>
                </c:pt>
                <c:pt idx="1155">
                  <c:v>1.6885714285714324</c:v>
                </c:pt>
                <c:pt idx="1156">
                  <c:v>1.6728571428571521</c:v>
                </c:pt>
                <c:pt idx="1157">
                  <c:v>1.6414285714285735</c:v>
                </c:pt>
                <c:pt idx="1158">
                  <c:v>1.6599999999999877</c:v>
                </c:pt>
                <c:pt idx="1159">
                  <c:v>1.6557142857142935</c:v>
                </c:pt>
                <c:pt idx="1160">
                  <c:v>1.6299999999999866</c:v>
                </c:pt>
                <c:pt idx="1161">
                  <c:v>1.6442857142857104</c:v>
                </c:pt>
                <c:pt idx="1162">
                  <c:v>1.6228571428571374</c:v>
                </c:pt>
                <c:pt idx="1163">
                  <c:v>1.5985714285714283</c:v>
                </c:pt>
                <c:pt idx="1164">
                  <c:v>1.6157142857142852</c:v>
                </c:pt>
                <c:pt idx="1165">
                  <c:v>1.5442857142856983</c:v>
                </c:pt>
                <c:pt idx="1166">
                  <c:v>1.5599999999999974</c:v>
                </c:pt>
                <c:pt idx="1167">
                  <c:v>1.5628571428571345</c:v>
                </c:pt>
                <c:pt idx="1168">
                  <c:v>1.5628571428571345</c:v>
                </c:pt>
                <c:pt idx="1169">
                  <c:v>1.5371428571428678</c:v>
                </c:pt>
                <c:pt idx="1170">
                  <c:v>1.5257142857142816</c:v>
                </c:pt>
                <c:pt idx="1171">
                  <c:v>1.5200000000000102</c:v>
                </c:pt>
                <c:pt idx="1172">
                  <c:v>1.5057142857142876</c:v>
                </c:pt>
                <c:pt idx="1173">
                  <c:v>1.4900000000000091</c:v>
                </c:pt>
                <c:pt idx="1174">
                  <c:v>1.4971428571428598</c:v>
                </c:pt>
                <c:pt idx="1175">
                  <c:v>1.5100000000000031</c:v>
                </c:pt>
                <c:pt idx="1176">
                  <c:v>1.4842857142857171</c:v>
                </c:pt>
                <c:pt idx="1177">
                  <c:v>1.4571428571428509</c:v>
                </c:pt>
                <c:pt idx="1178">
                  <c:v>1.4742857142857102</c:v>
                </c:pt>
                <c:pt idx="1179">
                  <c:v>1.4942857142857042</c:v>
                </c:pt>
                <c:pt idx="1180">
                  <c:v>1.4457142857142851</c:v>
                </c:pt>
                <c:pt idx="1181">
                  <c:v>1.4771428571428658</c:v>
                </c:pt>
                <c:pt idx="1182">
                  <c:v>1.4742857142857102</c:v>
                </c:pt>
                <c:pt idx="1183">
                  <c:v>1.4471428571428639</c:v>
                </c:pt>
                <c:pt idx="1184">
                  <c:v>1.4300000000000068</c:v>
                </c:pt>
                <c:pt idx="1185">
                  <c:v>1.4628571428571442</c:v>
                </c:pt>
                <c:pt idx="1186">
                  <c:v>1.4185714285714215</c:v>
                </c:pt>
                <c:pt idx="1187">
                  <c:v>1.4285714285714286</c:v>
                </c:pt>
                <c:pt idx="1188">
                  <c:v>1.4285714285714286</c:v>
                </c:pt>
                <c:pt idx="1189">
                  <c:v>1.4057142857142766</c:v>
                </c:pt>
                <c:pt idx="1190">
                  <c:v>1.4199999999999984</c:v>
                </c:pt>
                <c:pt idx="1191">
                  <c:v>1.3999999999999848</c:v>
                </c:pt>
                <c:pt idx="1192">
                  <c:v>1.3828571428571481</c:v>
                </c:pt>
                <c:pt idx="1193">
                  <c:v>1.3685714285714263</c:v>
                </c:pt>
                <c:pt idx="1194">
                  <c:v>1.3771428571428552</c:v>
                </c:pt>
                <c:pt idx="1195">
                  <c:v>1.3557142857142821</c:v>
                </c:pt>
                <c:pt idx="1196">
                  <c:v>1.3399999999999825</c:v>
                </c:pt>
                <c:pt idx="1197">
                  <c:v>1.3271428571428598</c:v>
                </c:pt>
                <c:pt idx="1198">
                  <c:v>1.3428571428571401</c:v>
                </c:pt>
                <c:pt idx="1199">
                  <c:v>1.3228571428571461</c:v>
                </c:pt>
                <c:pt idx="1200">
                  <c:v>1.3271428571428598</c:v>
                </c:pt>
                <c:pt idx="1201">
                  <c:v>1.3214285714285681</c:v>
                </c:pt>
                <c:pt idx="1202">
                  <c:v>1.317142857142853</c:v>
                </c:pt>
                <c:pt idx="1203">
                  <c:v>1.2914285714285663</c:v>
                </c:pt>
                <c:pt idx="1204">
                  <c:v>1.3100000000000023</c:v>
                </c:pt>
                <c:pt idx="1205">
                  <c:v>1.3085714285714241</c:v>
                </c:pt>
                <c:pt idx="1206">
                  <c:v>1.3042857142857105</c:v>
                </c:pt>
                <c:pt idx="1207">
                  <c:v>1.3314285714285543</c:v>
                </c:pt>
                <c:pt idx="1208">
                  <c:v>1.3428571428571401</c:v>
                </c:pt>
                <c:pt idx="1209">
                  <c:v>1.3257142857142812</c:v>
                </c:pt>
                <c:pt idx="1210">
                  <c:v>1.3571428571428612</c:v>
                </c:pt>
                <c:pt idx="1211">
                  <c:v>1.3614285714285761</c:v>
                </c:pt>
                <c:pt idx="1212">
                  <c:v>1.3928571428571355</c:v>
                </c:pt>
                <c:pt idx="1213">
                  <c:v>1.4000000000000057</c:v>
                </c:pt>
                <c:pt idx="1214">
                  <c:v>1.4157142857142839</c:v>
                </c:pt>
                <c:pt idx="1215">
                  <c:v>1.4185714285714417</c:v>
                </c:pt>
                <c:pt idx="1216">
                  <c:v>1.425714285714291</c:v>
                </c:pt>
                <c:pt idx="1217">
                  <c:v>1.4328571428571431</c:v>
                </c:pt>
                <c:pt idx="1218">
                  <c:v>1.4285714285714286</c:v>
                </c:pt>
                <c:pt idx="1219">
                  <c:v>1.454285714285716</c:v>
                </c:pt>
                <c:pt idx="1220">
                  <c:v>1.4328571428571431</c:v>
                </c:pt>
                <c:pt idx="1221">
                  <c:v>1.461428571428566</c:v>
                </c:pt>
                <c:pt idx="1222">
                  <c:v>1.461428571428566</c:v>
                </c:pt>
                <c:pt idx="1223">
                  <c:v>1.4428571428571502</c:v>
                </c:pt>
                <c:pt idx="1224">
                  <c:v>1.4614285714285862</c:v>
                </c:pt>
                <c:pt idx="1225">
                  <c:v>1.4699999999999935</c:v>
                </c:pt>
                <c:pt idx="1226">
                  <c:v>1.4414285714285719</c:v>
                </c:pt>
                <c:pt idx="1227">
                  <c:v>1.4385714285714357</c:v>
                </c:pt>
                <c:pt idx="1228">
                  <c:v>1.4400000000000139</c:v>
                </c:pt>
                <c:pt idx="1229">
                  <c:v>1.4228571428571359</c:v>
                </c:pt>
                <c:pt idx="1230">
                  <c:v>1.4071428571428555</c:v>
                </c:pt>
                <c:pt idx="1231">
                  <c:v>1.4071428571428555</c:v>
                </c:pt>
                <c:pt idx="1232">
                  <c:v>1.3899999999999977</c:v>
                </c:pt>
                <c:pt idx="1233">
                  <c:v>1.3942857142857144</c:v>
                </c:pt>
                <c:pt idx="1234">
                  <c:v>1.3700000000000045</c:v>
                </c:pt>
                <c:pt idx="1235">
                  <c:v>1.3714285714285834</c:v>
                </c:pt>
                <c:pt idx="1236">
                  <c:v>1.3414285714285621</c:v>
                </c:pt>
                <c:pt idx="1237">
                  <c:v>1.3642857142857128</c:v>
                </c:pt>
                <c:pt idx="1238">
                  <c:v>1.3485714285714323</c:v>
                </c:pt>
                <c:pt idx="1239">
                  <c:v>1.317142857142853</c:v>
                </c:pt>
                <c:pt idx="1240">
                  <c:v>1.3328571428571325</c:v>
                </c:pt>
                <c:pt idx="1241">
                  <c:v>1.2899999999999872</c:v>
                </c:pt>
                <c:pt idx="1242">
                  <c:v>1.3114285714285603</c:v>
                </c:pt>
                <c:pt idx="1243">
                  <c:v>1.28142857142858</c:v>
                </c:pt>
                <c:pt idx="1244">
                  <c:v>1.3071428571428658</c:v>
                </c:pt>
                <c:pt idx="1245">
                  <c:v>1.3128571428571385</c:v>
                </c:pt>
                <c:pt idx="1246">
                  <c:v>1.3271428571428598</c:v>
                </c:pt>
                <c:pt idx="1247">
                  <c:v>1.3185714285714318</c:v>
                </c:pt>
                <c:pt idx="1248">
                  <c:v>1.3228571428571461</c:v>
                </c:pt>
                <c:pt idx="1249">
                  <c:v>1.3071428571428658</c:v>
                </c:pt>
                <c:pt idx="1250">
                  <c:v>1.3400000000000041</c:v>
                </c:pt>
                <c:pt idx="1251">
                  <c:v>1.301428571428574</c:v>
                </c:pt>
                <c:pt idx="1252">
                  <c:v>1.2985714285714371</c:v>
                </c:pt>
                <c:pt idx="1253">
                  <c:v>1.2942857142857032</c:v>
                </c:pt>
                <c:pt idx="1254">
                  <c:v>1.3299999999999954</c:v>
                </c:pt>
                <c:pt idx="1255">
                  <c:v>1.3400000000000041</c:v>
                </c:pt>
                <c:pt idx="1256">
                  <c:v>1.3185714285714116</c:v>
                </c:pt>
                <c:pt idx="1257">
                  <c:v>1.3342857142857119</c:v>
                </c:pt>
                <c:pt idx="1258">
                  <c:v>1.3400000000000041</c:v>
                </c:pt>
                <c:pt idx="1259">
                  <c:v>1.3157142857142936</c:v>
                </c:pt>
                <c:pt idx="1260">
                  <c:v>1.3285714285714181</c:v>
                </c:pt>
                <c:pt idx="1261">
                  <c:v>1.3114285714285603</c:v>
                </c:pt>
                <c:pt idx="1262">
                  <c:v>1.2842857142857165</c:v>
                </c:pt>
                <c:pt idx="1263">
                  <c:v>1.28142857142858</c:v>
                </c:pt>
                <c:pt idx="1264">
                  <c:v>1.2599999999999856</c:v>
                </c:pt>
                <c:pt idx="1265">
                  <c:v>1.2742857142857091</c:v>
                </c:pt>
                <c:pt idx="1266">
                  <c:v>1.2342857142857211</c:v>
                </c:pt>
                <c:pt idx="1267">
                  <c:v>1.2428571428571493</c:v>
                </c:pt>
                <c:pt idx="1268">
                  <c:v>1.2671428571428578</c:v>
                </c:pt>
                <c:pt idx="1269">
                  <c:v>1.2471428571428638</c:v>
                </c:pt>
                <c:pt idx="1270">
                  <c:v>1.2542857142857151</c:v>
                </c:pt>
                <c:pt idx="1271">
                  <c:v>1.2185714285714206</c:v>
                </c:pt>
                <c:pt idx="1272">
                  <c:v>1.2085714285714135</c:v>
                </c:pt>
                <c:pt idx="1273">
                  <c:v>1.212857142857128</c:v>
                </c:pt>
                <c:pt idx="1274">
                  <c:v>1.2085714285714135</c:v>
                </c:pt>
                <c:pt idx="1275">
                  <c:v>1.1814285714285695</c:v>
                </c:pt>
                <c:pt idx="1276">
                  <c:v>1.2014285714285629</c:v>
                </c:pt>
                <c:pt idx="1277">
                  <c:v>1.230000000000006</c:v>
                </c:pt>
                <c:pt idx="1278">
                  <c:v>1.2228571428571351</c:v>
                </c:pt>
                <c:pt idx="1279">
                  <c:v>1.2328571428571422</c:v>
                </c:pt>
                <c:pt idx="1280">
                  <c:v>1.2342857142857211</c:v>
                </c:pt>
                <c:pt idx="1281">
                  <c:v>1.237142857142856</c:v>
                </c:pt>
                <c:pt idx="1282">
                  <c:v>1.2571428571428702</c:v>
                </c:pt>
                <c:pt idx="1283">
                  <c:v>1.2600000000000071</c:v>
                </c:pt>
                <c:pt idx="1284">
                  <c:v>1.2842857142857165</c:v>
                </c:pt>
                <c:pt idx="1285">
                  <c:v>1.3071428571428658</c:v>
                </c:pt>
                <c:pt idx="1286">
                  <c:v>1.3057142857142872</c:v>
                </c:pt>
                <c:pt idx="1287">
                  <c:v>1.3142857142857176</c:v>
                </c:pt>
                <c:pt idx="1288">
                  <c:v>1.3299999999999954</c:v>
                </c:pt>
                <c:pt idx="1289">
                  <c:v>1.3614285714285761</c:v>
                </c:pt>
                <c:pt idx="1290">
                  <c:v>1.3428571428571401</c:v>
                </c:pt>
                <c:pt idx="1291">
                  <c:v>1.3499999999999894</c:v>
                </c:pt>
                <c:pt idx="1292">
                  <c:v>1.3657142857142892</c:v>
                </c:pt>
                <c:pt idx="1293">
                  <c:v>1.3457142857142752</c:v>
                </c:pt>
                <c:pt idx="1294">
                  <c:v>1.3814285714285701</c:v>
                </c:pt>
                <c:pt idx="1295">
                  <c:v>1.3414285714285821</c:v>
                </c:pt>
                <c:pt idx="1296">
                  <c:v>1.3457142857142752</c:v>
                </c:pt>
                <c:pt idx="1297">
                  <c:v>1.3400000000000041</c:v>
                </c:pt>
                <c:pt idx="1298">
                  <c:v>1.3414285714285621</c:v>
                </c:pt>
                <c:pt idx="1299">
                  <c:v>1.3485714285714121</c:v>
                </c:pt>
                <c:pt idx="1300">
                  <c:v>1.3542857142857061</c:v>
                </c:pt>
                <c:pt idx="1301">
                  <c:v>1.3257142857142812</c:v>
                </c:pt>
                <c:pt idx="1302">
                  <c:v>1.3285714285714181</c:v>
                </c:pt>
                <c:pt idx="1303">
                  <c:v>1.3214285714285681</c:v>
                </c:pt>
                <c:pt idx="1304">
                  <c:v>1.301428571428574</c:v>
                </c:pt>
                <c:pt idx="1305">
                  <c:v>1.2985714285714371</c:v>
                </c:pt>
                <c:pt idx="1306">
                  <c:v>1.2857142857142729</c:v>
                </c:pt>
                <c:pt idx="1307">
                  <c:v>1.2614285714285651</c:v>
                </c:pt>
                <c:pt idx="1308">
                  <c:v>1.25714285714285</c:v>
                </c:pt>
                <c:pt idx="1309">
                  <c:v>1.2257142857142902</c:v>
                </c:pt>
                <c:pt idx="1310">
                  <c:v>1.237142857142856</c:v>
                </c:pt>
                <c:pt idx="1311">
                  <c:v>1.2228571428571553</c:v>
                </c:pt>
                <c:pt idx="1312">
                  <c:v>1.2014285714285629</c:v>
                </c:pt>
                <c:pt idx="1313">
                  <c:v>1.1771428571428544</c:v>
                </c:pt>
                <c:pt idx="1314">
                  <c:v>1.1885714285714202</c:v>
                </c:pt>
                <c:pt idx="1315">
                  <c:v>1.1957142857142897</c:v>
                </c:pt>
                <c:pt idx="1316">
                  <c:v>1.1599999999999957</c:v>
                </c:pt>
                <c:pt idx="1317">
                  <c:v>1.1471428571428532</c:v>
                </c:pt>
                <c:pt idx="1318">
                  <c:v>1.1857142857142826</c:v>
                </c:pt>
                <c:pt idx="1319">
                  <c:v>1.1499999999999888</c:v>
                </c:pt>
                <c:pt idx="1320">
                  <c:v>1.1885714285714404</c:v>
                </c:pt>
                <c:pt idx="1321">
                  <c:v>1.1899999999999971</c:v>
                </c:pt>
                <c:pt idx="1322">
                  <c:v>1.1785714285714333</c:v>
                </c:pt>
                <c:pt idx="1323">
                  <c:v>1.1700000000000041</c:v>
                </c:pt>
                <c:pt idx="1324">
                  <c:v>1.1499999999999888</c:v>
                </c:pt>
                <c:pt idx="1325">
                  <c:v>1.1671428571428473</c:v>
                </c:pt>
                <c:pt idx="1326">
                  <c:v>1.1714285714285624</c:v>
                </c:pt>
                <c:pt idx="1327">
                  <c:v>1.2028571428571411</c:v>
                </c:pt>
                <c:pt idx="1328">
                  <c:v>1.1971428571428686</c:v>
                </c:pt>
                <c:pt idx="1329">
                  <c:v>1.1814285714285695</c:v>
                </c:pt>
                <c:pt idx="1330">
                  <c:v>1.1914285714285766</c:v>
                </c:pt>
                <c:pt idx="1331">
                  <c:v>1.1814285714285695</c:v>
                </c:pt>
                <c:pt idx="1332">
                  <c:v>1.1571428571428402</c:v>
                </c:pt>
                <c:pt idx="1333">
                  <c:v>1.1199999999999875</c:v>
                </c:pt>
                <c:pt idx="1334">
                  <c:v>1.1414285714285612</c:v>
                </c:pt>
                <c:pt idx="1335">
                  <c:v>1.1471428571428532</c:v>
                </c:pt>
                <c:pt idx="1336">
                  <c:v>1.1100000000000021</c:v>
                </c:pt>
                <c:pt idx="1337">
                  <c:v>1.1014285714285725</c:v>
                </c:pt>
                <c:pt idx="1338">
                  <c:v>1.1157142857142932</c:v>
                </c:pt>
                <c:pt idx="1339">
                  <c:v>1.1271428571428592</c:v>
                </c:pt>
                <c:pt idx="1340">
                  <c:v>1.1157142857142732</c:v>
                </c:pt>
                <c:pt idx="1341">
                  <c:v>1.0842857142857159</c:v>
                </c:pt>
                <c:pt idx="1342">
                  <c:v>1.1214285714285672</c:v>
                </c:pt>
                <c:pt idx="1343">
                  <c:v>1.0828571428571365</c:v>
                </c:pt>
                <c:pt idx="1344">
                  <c:v>1.0800000000000003</c:v>
                </c:pt>
                <c:pt idx="1345">
                  <c:v>1.0714285714285721</c:v>
                </c:pt>
                <c:pt idx="1346">
                  <c:v>1.0757142857142852</c:v>
                </c:pt>
                <c:pt idx="1347">
                  <c:v>1.0785714285714221</c:v>
                </c:pt>
                <c:pt idx="1348">
                  <c:v>1.0785714285714423</c:v>
                </c:pt>
                <c:pt idx="1349">
                  <c:v>1.0942857142857025</c:v>
                </c:pt>
                <c:pt idx="1350">
                  <c:v>1.0914285714285861</c:v>
                </c:pt>
                <c:pt idx="1351">
                  <c:v>1.107142857142845</c:v>
                </c:pt>
                <c:pt idx="1352">
                  <c:v>1.1157142857142732</c:v>
                </c:pt>
                <c:pt idx="1353">
                  <c:v>1.1285714285714381</c:v>
                </c:pt>
                <c:pt idx="1354">
                  <c:v>1.1185714285714303</c:v>
                </c:pt>
                <c:pt idx="1355">
                  <c:v>1.1242857142857041</c:v>
                </c:pt>
                <c:pt idx="1356">
                  <c:v>1.1514285714285681</c:v>
                </c:pt>
                <c:pt idx="1357">
                  <c:v>1.1699999999999828</c:v>
                </c:pt>
                <c:pt idx="1358">
                  <c:v>1.1871428571428615</c:v>
                </c:pt>
                <c:pt idx="1359">
                  <c:v>1.1928571428571548</c:v>
                </c:pt>
                <c:pt idx="1360">
                  <c:v>1.2385714285714349</c:v>
                </c:pt>
                <c:pt idx="1361">
                  <c:v>1.2085714285714337</c:v>
                </c:pt>
                <c:pt idx="1362">
                  <c:v>1.2271428571428489</c:v>
                </c:pt>
                <c:pt idx="1363">
                  <c:v>1.248571428571422</c:v>
                </c:pt>
                <c:pt idx="1364">
                  <c:v>1.268571428571416</c:v>
                </c:pt>
                <c:pt idx="1365">
                  <c:v>1.282857142857138</c:v>
                </c:pt>
                <c:pt idx="1366">
                  <c:v>1.2699999999999931</c:v>
                </c:pt>
                <c:pt idx="1367">
                  <c:v>1.2971428571428583</c:v>
                </c:pt>
                <c:pt idx="1368">
                  <c:v>1.2971428571428583</c:v>
                </c:pt>
                <c:pt idx="1369">
                  <c:v>1.2971428571428583</c:v>
                </c:pt>
                <c:pt idx="1370">
                  <c:v>1.277142857142844</c:v>
                </c:pt>
                <c:pt idx="1371">
                  <c:v>1.2657142857142787</c:v>
                </c:pt>
                <c:pt idx="1372">
                  <c:v>1.2700000000000142</c:v>
                </c:pt>
                <c:pt idx="1373">
                  <c:v>1.2742857142857091</c:v>
                </c:pt>
                <c:pt idx="1374">
                  <c:v>1.268571428571436</c:v>
                </c:pt>
                <c:pt idx="1375">
                  <c:v>1.2671428571428578</c:v>
                </c:pt>
                <c:pt idx="1376">
                  <c:v>1.2614285714285651</c:v>
                </c:pt>
                <c:pt idx="1377">
                  <c:v>1.228571428571428</c:v>
                </c:pt>
                <c:pt idx="1378">
                  <c:v>1.2071428571428549</c:v>
                </c:pt>
                <c:pt idx="1379">
                  <c:v>1.2257142857142902</c:v>
                </c:pt>
                <c:pt idx="1380">
                  <c:v>1.2128571428571482</c:v>
                </c:pt>
                <c:pt idx="1381">
                  <c:v>1.212857142857128</c:v>
                </c:pt>
                <c:pt idx="1382">
                  <c:v>1.1914285714285766</c:v>
                </c:pt>
                <c:pt idx="1383">
                  <c:v>1.1728571428571406</c:v>
                </c:pt>
                <c:pt idx="1384">
                  <c:v>1.1957142857142695</c:v>
                </c:pt>
                <c:pt idx="1385">
                  <c:v>1.1814285714285695</c:v>
                </c:pt>
                <c:pt idx="1386">
                  <c:v>1.2071428571428549</c:v>
                </c:pt>
                <c:pt idx="1387">
                  <c:v>1.1985714285714273</c:v>
                </c:pt>
                <c:pt idx="1388">
                  <c:v>1.1857142857142826</c:v>
                </c:pt>
                <c:pt idx="1389">
                  <c:v>1.1928571428571346</c:v>
                </c:pt>
                <c:pt idx="1390">
                  <c:v>1.1985714285714273</c:v>
                </c:pt>
                <c:pt idx="1391">
                  <c:v>1.2085714285714337</c:v>
                </c:pt>
                <c:pt idx="1392">
                  <c:v>1.2242857142857142</c:v>
                </c:pt>
                <c:pt idx="1393">
                  <c:v>1.2271428571428489</c:v>
                </c:pt>
                <c:pt idx="1394">
                  <c:v>1.2157142857142831</c:v>
                </c:pt>
                <c:pt idx="1395">
                  <c:v>1.2000000000000048</c:v>
                </c:pt>
                <c:pt idx="1396">
                  <c:v>1.1914285714285766</c:v>
                </c:pt>
                <c:pt idx="1397">
                  <c:v>1.1971428571428686</c:v>
                </c:pt>
                <c:pt idx="1398">
                  <c:v>1.1885714285714404</c:v>
                </c:pt>
                <c:pt idx="1399">
                  <c:v>1.1642857142857124</c:v>
                </c:pt>
                <c:pt idx="1400">
                  <c:v>1.199999999999984</c:v>
                </c:pt>
                <c:pt idx="1401">
                  <c:v>1.1714285714285624</c:v>
                </c:pt>
                <c:pt idx="1402">
                  <c:v>1.1971428571428686</c:v>
                </c:pt>
                <c:pt idx="1403">
                  <c:v>1.1857142857142826</c:v>
                </c:pt>
                <c:pt idx="1404">
                  <c:v>1.1799999999999899</c:v>
                </c:pt>
                <c:pt idx="1405">
                  <c:v>1.1971428571428484</c:v>
                </c:pt>
                <c:pt idx="1406">
                  <c:v>1.1842857142857266</c:v>
                </c:pt>
                <c:pt idx="1407">
                  <c:v>1.1528571428571461</c:v>
                </c:pt>
                <c:pt idx="1408">
                  <c:v>1.1657142857142886</c:v>
                </c:pt>
                <c:pt idx="1409">
                  <c:v>1.1585714285714392</c:v>
                </c:pt>
                <c:pt idx="1410">
                  <c:v>1.1642857142857124</c:v>
                </c:pt>
                <c:pt idx="1411">
                  <c:v>1.1571428571428604</c:v>
                </c:pt>
                <c:pt idx="1412">
                  <c:v>1.1657142857142886</c:v>
                </c:pt>
                <c:pt idx="1413">
                  <c:v>1.1500000000000101</c:v>
                </c:pt>
                <c:pt idx="1414">
                  <c:v>1.1242857142857041</c:v>
                </c:pt>
                <c:pt idx="1415">
                  <c:v>1.1214285714285672</c:v>
                </c:pt>
                <c:pt idx="1416">
                  <c:v>1.1114285714285801</c:v>
                </c:pt>
                <c:pt idx="1417">
                  <c:v>1.0971428571428579</c:v>
                </c:pt>
                <c:pt idx="1418">
                  <c:v>1.1114285714285601</c:v>
                </c:pt>
                <c:pt idx="1419">
                  <c:v>1.1485714285714321</c:v>
                </c:pt>
                <c:pt idx="1420">
                  <c:v>1.1400000000000032</c:v>
                </c:pt>
                <c:pt idx="1421">
                  <c:v>1.1385714285714243</c:v>
                </c:pt>
                <c:pt idx="1422">
                  <c:v>1.1799999999999899</c:v>
                </c:pt>
                <c:pt idx="1423">
                  <c:v>1.1685714285714262</c:v>
                </c:pt>
                <c:pt idx="1424">
                  <c:v>1.1799999999999899</c:v>
                </c:pt>
                <c:pt idx="1425">
                  <c:v>1.1985714285714273</c:v>
                </c:pt>
                <c:pt idx="1426">
                  <c:v>1.228571428571428</c:v>
                </c:pt>
                <c:pt idx="1427">
                  <c:v>1.228571428571428</c:v>
                </c:pt>
                <c:pt idx="1428">
                  <c:v>1.2342857142857211</c:v>
                </c:pt>
                <c:pt idx="1429">
                  <c:v>1.2728571428571505</c:v>
                </c:pt>
                <c:pt idx="1430">
                  <c:v>1.2871428571428518</c:v>
                </c:pt>
                <c:pt idx="1431">
                  <c:v>1.3128571428571385</c:v>
                </c:pt>
                <c:pt idx="1432">
                  <c:v>1.3428571428571401</c:v>
                </c:pt>
                <c:pt idx="1433">
                  <c:v>1.3671428571428679</c:v>
                </c:pt>
                <c:pt idx="1434">
                  <c:v>1.3985714285714281</c:v>
                </c:pt>
                <c:pt idx="1435">
                  <c:v>1.4071428571428555</c:v>
                </c:pt>
                <c:pt idx="1436">
                  <c:v>1.4228571428571359</c:v>
                </c:pt>
                <c:pt idx="1437">
                  <c:v>1.4328571428571431</c:v>
                </c:pt>
                <c:pt idx="1438">
                  <c:v>1.4314285714285648</c:v>
                </c:pt>
                <c:pt idx="1439">
                  <c:v>1.4414285714285719</c:v>
                </c:pt>
                <c:pt idx="1440">
                  <c:v>1.4371428571428568</c:v>
                </c:pt>
                <c:pt idx="1441">
                  <c:v>1.4500000000000008</c:v>
                </c:pt>
                <c:pt idx="1442">
                  <c:v>1.4571428571428711</c:v>
                </c:pt>
                <c:pt idx="1443">
                  <c:v>1.4385714285714357</c:v>
                </c:pt>
                <c:pt idx="1444">
                  <c:v>1.4328571428571431</c:v>
                </c:pt>
                <c:pt idx="1445">
                  <c:v>1.4514285714285791</c:v>
                </c:pt>
                <c:pt idx="1446">
                  <c:v>1.4257142857142708</c:v>
                </c:pt>
                <c:pt idx="1447">
                  <c:v>1.4185714285714417</c:v>
                </c:pt>
                <c:pt idx="1448">
                  <c:v>1.4400000000000139</c:v>
                </c:pt>
                <c:pt idx="1449">
                  <c:v>1.412857142857149</c:v>
                </c:pt>
                <c:pt idx="1450">
                  <c:v>1.4442857142857088</c:v>
                </c:pt>
                <c:pt idx="1451">
                  <c:v>1.4142857142857077</c:v>
                </c:pt>
                <c:pt idx="1452">
                  <c:v>1.4157142857142839</c:v>
                </c:pt>
                <c:pt idx="1453">
                  <c:v>1.4228571428571559</c:v>
                </c:pt>
                <c:pt idx="1454">
                  <c:v>1.3971428571428492</c:v>
                </c:pt>
                <c:pt idx="1455">
                  <c:v>1.4328571428571431</c:v>
                </c:pt>
                <c:pt idx="1456">
                  <c:v>1.3814285714285701</c:v>
                </c:pt>
                <c:pt idx="1457">
                  <c:v>1.4042857142856999</c:v>
                </c:pt>
                <c:pt idx="1458">
                  <c:v>1.3657142857142892</c:v>
                </c:pt>
                <c:pt idx="1459">
                  <c:v>1.3528571428571474</c:v>
                </c:pt>
                <c:pt idx="1460">
                  <c:v>1.3785714285714341</c:v>
                </c:pt>
                <c:pt idx="1461">
                  <c:v>1.3771428571428552</c:v>
                </c:pt>
                <c:pt idx="1462">
                  <c:v>1.3742857142857203</c:v>
                </c:pt>
                <c:pt idx="1463">
                  <c:v>1.3857142857142832</c:v>
                </c:pt>
                <c:pt idx="1464">
                  <c:v>1.3599999999999968</c:v>
                </c:pt>
                <c:pt idx="1465">
                  <c:v>1.3828571428571481</c:v>
                </c:pt>
                <c:pt idx="1466">
                  <c:v>1.3814285714285701</c:v>
                </c:pt>
                <c:pt idx="1467">
                  <c:v>1.4028571428571419</c:v>
                </c:pt>
                <c:pt idx="1468">
                  <c:v>1.4085714285714144</c:v>
                </c:pt>
                <c:pt idx="1469">
                  <c:v>1.425714285714291</c:v>
                </c:pt>
                <c:pt idx="1470">
                  <c:v>1.4357142857142982</c:v>
                </c:pt>
                <c:pt idx="1471">
                  <c:v>1.4042857142857201</c:v>
                </c:pt>
                <c:pt idx="1472">
                  <c:v>1.4171428571428628</c:v>
                </c:pt>
                <c:pt idx="1473">
                  <c:v>1.4285714285714286</c:v>
                </c:pt>
                <c:pt idx="1474">
                  <c:v>1.4328571428571431</c:v>
                </c:pt>
                <c:pt idx="1475">
                  <c:v>1.4285714285714286</c:v>
                </c:pt>
                <c:pt idx="1476">
                  <c:v>1.4400000000000139</c:v>
                </c:pt>
                <c:pt idx="1477">
                  <c:v>1.461428571428566</c:v>
                </c:pt>
                <c:pt idx="1478">
                  <c:v>1.4385714285714357</c:v>
                </c:pt>
                <c:pt idx="1479">
                  <c:v>1.4371428571428568</c:v>
                </c:pt>
                <c:pt idx="1480">
                  <c:v>1.4457142857142851</c:v>
                </c:pt>
                <c:pt idx="1481">
                  <c:v>1.4371428571428568</c:v>
                </c:pt>
                <c:pt idx="1482">
                  <c:v>1.4000000000000057</c:v>
                </c:pt>
                <c:pt idx="1483">
                  <c:v>1.4428571428571502</c:v>
                </c:pt>
                <c:pt idx="1484">
                  <c:v>1.4442857142857088</c:v>
                </c:pt>
                <c:pt idx="1485">
                  <c:v>1.4528571428571371</c:v>
                </c:pt>
                <c:pt idx="1486">
                  <c:v>1.4457142857142851</c:v>
                </c:pt>
                <c:pt idx="1487">
                  <c:v>1.454285714285716</c:v>
                </c:pt>
                <c:pt idx="1488">
                  <c:v>1.454285714285716</c:v>
                </c:pt>
                <c:pt idx="1489">
                  <c:v>1.4471428571428437</c:v>
                </c:pt>
                <c:pt idx="1490">
                  <c:v>1.4214285714285779</c:v>
                </c:pt>
                <c:pt idx="1491">
                  <c:v>1.4500000000000008</c:v>
                </c:pt>
                <c:pt idx="1492">
                  <c:v>1.4342857142857219</c:v>
                </c:pt>
                <c:pt idx="1493">
                  <c:v>1.478571428571424</c:v>
                </c:pt>
                <c:pt idx="1494">
                  <c:v>1.4814285714285802</c:v>
                </c:pt>
                <c:pt idx="1495">
                  <c:v>1.501428571428554</c:v>
                </c:pt>
                <c:pt idx="1496">
                  <c:v>1.5171428571428538</c:v>
                </c:pt>
                <c:pt idx="1497">
                  <c:v>1.5157142857142747</c:v>
                </c:pt>
                <c:pt idx="1498">
                  <c:v>1.5571428571428618</c:v>
                </c:pt>
                <c:pt idx="1499">
                  <c:v>1.5657142857142896</c:v>
                </c:pt>
                <c:pt idx="1500">
                  <c:v>1.5785714285714141</c:v>
                </c:pt>
                <c:pt idx="1501">
                  <c:v>1.5871428571428428</c:v>
                </c:pt>
                <c:pt idx="1502">
                  <c:v>1.6171428571428639</c:v>
                </c:pt>
                <c:pt idx="1503">
                  <c:v>1.6385714285714161</c:v>
                </c:pt>
                <c:pt idx="1504">
                  <c:v>1.6299999999999866</c:v>
                </c:pt>
                <c:pt idx="1505">
                  <c:v>1.6771428571428666</c:v>
                </c:pt>
                <c:pt idx="1506">
                  <c:v>1.6957142857142817</c:v>
                </c:pt>
                <c:pt idx="1507">
                  <c:v>1.6842857142857186</c:v>
                </c:pt>
                <c:pt idx="1508">
                  <c:v>1.6914285714285686</c:v>
                </c:pt>
                <c:pt idx="1509">
                  <c:v>1.7085714285714257</c:v>
                </c:pt>
                <c:pt idx="1510">
                  <c:v>1.6999999999999962</c:v>
                </c:pt>
                <c:pt idx="1511">
                  <c:v>1.7099999999999822</c:v>
                </c:pt>
                <c:pt idx="1512">
                  <c:v>1.7214285714285691</c:v>
                </c:pt>
                <c:pt idx="1513">
                  <c:v>1.7328571428571544</c:v>
                </c:pt>
                <c:pt idx="1514">
                  <c:v>1.711428571428562</c:v>
                </c:pt>
                <c:pt idx="1515">
                  <c:v>1.717142857142854</c:v>
                </c:pt>
                <c:pt idx="1516">
                  <c:v>1.7128571428571402</c:v>
                </c:pt>
                <c:pt idx="1517">
                  <c:v>1.7185714285714329</c:v>
                </c:pt>
                <c:pt idx="1518">
                  <c:v>1.7500000000000122</c:v>
                </c:pt>
                <c:pt idx="1519">
                  <c:v>1.7428571428571413</c:v>
                </c:pt>
                <c:pt idx="1520">
                  <c:v>1.7342857142857131</c:v>
                </c:pt>
                <c:pt idx="1521">
                  <c:v>1.7271428571428618</c:v>
                </c:pt>
                <c:pt idx="1522">
                  <c:v>1.7271428571428407</c:v>
                </c:pt>
                <c:pt idx="1523">
                  <c:v>1.7214285714285691</c:v>
                </c:pt>
                <c:pt idx="1524">
                  <c:v>1.6914285714285686</c:v>
                </c:pt>
                <c:pt idx="1525">
                  <c:v>1.7057142857142882</c:v>
                </c:pt>
                <c:pt idx="1526">
                  <c:v>1.7185714285714124</c:v>
                </c:pt>
                <c:pt idx="1527">
                  <c:v>1.6971428571428606</c:v>
                </c:pt>
                <c:pt idx="1528">
                  <c:v>1.6857142857142744</c:v>
                </c:pt>
                <c:pt idx="1529">
                  <c:v>1.6957142857142817</c:v>
                </c:pt>
                <c:pt idx="1530">
                  <c:v>1.6814285714285613</c:v>
                </c:pt>
                <c:pt idx="1531">
                  <c:v>1.6942857142857053</c:v>
                </c:pt>
                <c:pt idx="1532">
                  <c:v>1.6771428571428462</c:v>
                </c:pt>
                <c:pt idx="1533">
                  <c:v>1.711428571428562</c:v>
                </c:pt>
                <c:pt idx="1534">
                  <c:v>1.6999999999999962</c:v>
                </c:pt>
                <c:pt idx="1535">
                  <c:v>1.711428571428562</c:v>
                </c:pt>
                <c:pt idx="1536">
                  <c:v>1.732857142857134</c:v>
                </c:pt>
                <c:pt idx="1537">
                  <c:v>1.7400000000000051</c:v>
                </c:pt>
                <c:pt idx="1538">
                  <c:v>1.7299999999999967</c:v>
                </c:pt>
                <c:pt idx="1539">
                  <c:v>1.7228571428571473</c:v>
                </c:pt>
                <c:pt idx="1540">
                  <c:v>1.717142857142854</c:v>
                </c:pt>
                <c:pt idx="1541">
                  <c:v>1.7499999999999909</c:v>
                </c:pt>
                <c:pt idx="1542">
                  <c:v>1.7542857142857069</c:v>
                </c:pt>
                <c:pt idx="1543">
                  <c:v>1.7828571428571298</c:v>
                </c:pt>
                <c:pt idx="1544">
                  <c:v>1.7828571428571298</c:v>
                </c:pt>
                <c:pt idx="1545">
                  <c:v>1.7371428571428478</c:v>
                </c:pt>
                <c:pt idx="1546">
                  <c:v>1.7842857142857085</c:v>
                </c:pt>
                <c:pt idx="1547">
                  <c:v>1.7757142857142774</c:v>
                </c:pt>
                <c:pt idx="1548">
                  <c:v>1.7428571428571413</c:v>
                </c:pt>
                <c:pt idx="1549">
                  <c:v>1.7357142857142895</c:v>
                </c:pt>
                <c:pt idx="1550">
                  <c:v>1.7285714285714195</c:v>
                </c:pt>
                <c:pt idx="1551">
                  <c:v>1.7085714285714257</c:v>
                </c:pt>
                <c:pt idx="1552">
                  <c:v>1.7399999999999836</c:v>
                </c:pt>
                <c:pt idx="1553">
                  <c:v>1.745714285714276</c:v>
                </c:pt>
                <c:pt idx="1554">
                  <c:v>1.7157142857142751</c:v>
                </c:pt>
                <c:pt idx="1555">
                  <c:v>1.7157142857142751</c:v>
                </c:pt>
                <c:pt idx="1556">
                  <c:v>1.7071428571428466</c:v>
                </c:pt>
                <c:pt idx="1557">
                  <c:v>1.717142857142854</c:v>
                </c:pt>
                <c:pt idx="1558">
                  <c:v>1.7071428571428466</c:v>
                </c:pt>
                <c:pt idx="1559">
                  <c:v>1.6999999999999962</c:v>
                </c:pt>
                <c:pt idx="1560">
                  <c:v>1.7185714285714329</c:v>
                </c:pt>
                <c:pt idx="1561">
                  <c:v>1.6971428571428606</c:v>
                </c:pt>
                <c:pt idx="1562">
                  <c:v>1.6914285714285686</c:v>
                </c:pt>
                <c:pt idx="1563">
                  <c:v>1.7242857142857262</c:v>
                </c:pt>
                <c:pt idx="1564">
                  <c:v>1.6828571428571397</c:v>
                </c:pt>
                <c:pt idx="1565">
                  <c:v>1.7428571428571413</c:v>
                </c:pt>
                <c:pt idx="1566">
                  <c:v>1.7214285714285691</c:v>
                </c:pt>
                <c:pt idx="1567">
                  <c:v>1.7642857142857145</c:v>
                </c:pt>
                <c:pt idx="1568">
                  <c:v>1.7185714285714329</c:v>
                </c:pt>
                <c:pt idx="1569">
                  <c:v>1.7271428571428618</c:v>
                </c:pt>
                <c:pt idx="1570">
                  <c:v>1.704285714285712</c:v>
                </c:pt>
                <c:pt idx="1571">
                  <c:v>1.6971428571428606</c:v>
                </c:pt>
                <c:pt idx="1572">
                  <c:v>1.7014285714285751</c:v>
                </c:pt>
                <c:pt idx="1573">
                  <c:v>1.7185714285714329</c:v>
                </c:pt>
                <c:pt idx="1574">
                  <c:v>1.7614285714285773</c:v>
                </c:pt>
                <c:pt idx="1575">
                  <c:v>1.7857142857142851</c:v>
                </c:pt>
                <c:pt idx="1576">
                  <c:v>1.768571428571428</c:v>
                </c:pt>
                <c:pt idx="1577">
                  <c:v>1.8085714285714363</c:v>
                </c:pt>
                <c:pt idx="1578">
                  <c:v>1.8057142857142789</c:v>
                </c:pt>
                <c:pt idx="1579">
                  <c:v>1.8157142857142856</c:v>
                </c:pt>
                <c:pt idx="1580">
                  <c:v>1.8385714285714176</c:v>
                </c:pt>
                <c:pt idx="1581">
                  <c:v>1.8300000000000085</c:v>
                </c:pt>
                <c:pt idx="1582">
                  <c:v>1.8371428571428592</c:v>
                </c:pt>
                <c:pt idx="1583">
                  <c:v>1.8414285714285741</c:v>
                </c:pt>
                <c:pt idx="1584">
                  <c:v>1.8800000000000041</c:v>
                </c:pt>
                <c:pt idx="1585">
                  <c:v>1.8499999999999812</c:v>
                </c:pt>
                <c:pt idx="1586">
                  <c:v>1.9114285714285633</c:v>
                </c:pt>
                <c:pt idx="1587">
                  <c:v>1.8857142857142752</c:v>
                </c:pt>
                <c:pt idx="1588">
                  <c:v>1.8914285714285692</c:v>
                </c:pt>
                <c:pt idx="1589">
                  <c:v>1.8957142857142824</c:v>
                </c:pt>
                <c:pt idx="1590">
                  <c:v>1.9100000000000055</c:v>
                </c:pt>
                <c:pt idx="1591">
                  <c:v>1.8871428571428539</c:v>
                </c:pt>
                <c:pt idx="1592">
                  <c:v>1.8714285714285754</c:v>
                </c:pt>
                <c:pt idx="1593">
                  <c:v>1.8914285714285692</c:v>
                </c:pt>
                <c:pt idx="1594">
                  <c:v>1.8628571428571461</c:v>
                </c:pt>
                <c:pt idx="1595">
                  <c:v>1.8871428571428539</c:v>
                </c:pt>
                <c:pt idx="1596">
                  <c:v>1.8928571428571273</c:v>
                </c:pt>
                <c:pt idx="1597">
                  <c:v>1.8999999999999968</c:v>
                </c:pt>
                <c:pt idx="1598">
                  <c:v>1.8971428571428615</c:v>
                </c:pt>
                <c:pt idx="1599">
                  <c:v>1.8971428571428615</c:v>
                </c:pt>
                <c:pt idx="1600">
                  <c:v>1.8999999999999968</c:v>
                </c:pt>
                <c:pt idx="1601">
                  <c:v>1.8899999999999895</c:v>
                </c:pt>
                <c:pt idx="1602">
                  <c:v>1.9028571428571341</c:v>
                </c:pt>
                <c:pt idx="1603">
                  <c:v>1.8985714285714199</c:v>
                </c:pt>
                <c:pt idx="1604">
                  <c:v>1.897142857142841</c:v>
                </c:pt>
                <c:pt idx="1605">
                  <c:v>1.8914285714285692</c:v>
                </c:pt>
                <c:pt idx="1606">
                  <c:v>1.8785714285714259</c:v>
                </c:pt>
                <c:pt idx="1607">
                  <c:v>1.8614285714285881</c:v>
                </c:pt>
                <c:pt idx="1608">
                  <c:v>1.8642857142857046</c:v>
                </c:pt>
                <c:pt idx="1609">
                  <c:v>1.8214285714285801</c:v>
                </c:pt>
                <c:pt idx="1610">
                  <c:v>1.7785714285714351</c:v>
                </c:pt>
                <c:pt idx="1611">
                  <c:v>1.7400000000000051</c:v>
                </c:pt>
                <c:pt idx="1612">
                  <c:v>1.7257142857142822</c:v>
                </c:pt>
                <c:pt idx="1613">
                  <c:v>1.7185714285714329</c:v>
                </c:pt>
                <c:pt idx="1614">
                  <c:v>1.6742857142857115</c:v>
                </c:pt>
                <c:pt idx="1615">
                  <c:v>1.6557142857142935</c:v>
                </c:pt>
                <c:pt idx="1616">
                  <c:v>1.6214285714285794</c:v>
                </c:pt>
                <c:pt idx="1617">
                  <c:v>1.5700000000000061</c:v>
                </c:pt>
                <c:pt idx="1618">
                  <c:v>1.498571428571438</c:v>
                </c:pt>
                <c:pt idx="1619">
                  <c:v>1.3971428571428492</c:v>
                </c:pt>
                <c:pt idx="1620">
                  <c:v>1.3042857142857105</c:v>
                </c:pt>
                <c:pt idx="1621">
                  <c:v>1.1571428571428604</c:v>
                </c:pt>
                <c:pt idx="1622">
                  <c:v>1.0414285714285703</c:v>
                </c:pt>
                <c:pt idx="1623">
                  <c:v>0.92142857142856571</c:v>
                </c:pt>
                <c:pt idx="1624">
                  <c:v>0.82714285714284785</c:v>
                </c:pt>
                <c:pt idx="1625">
                  <c:v>0.75999999999999535</c:v>
                </c:pt>
                <c:pt idx="1626">
                  <c:v>0.7614285714285739</c:v>
                </c:pt>
                <c:pt idx="1627">
                  <c:v>0.76285714285713113</c:v>
                </c:pt>
                <c:pt idx="1628">
                  <c:v>0.78000000000000924</c:v>
                </c:pt>
                <c:pt idx="1629">
                  <c:v>0.8100000000000106</c:v>
                </c:pt>
                <c:pt idx="1630">
                  <c:v>0.84571428571428398</c:v>
                </c:pt>
                <c:pt idx="1631">
                  <c:v>0.85857142857144764</c:v>
                </c:pt>
                <c:pt idx="1632">
                  <c:v>0.91571428571429336</c:v>
                </c:pt>
                <c:pt idx="1633">
                  <c:v>0.99142857142857554</c:v>
                </c:pt>
                <c:pt idx="1634">
                  <c:v>1.0100000000000111</c:v>
                </c:pt>
                <c:pt idx="1635">
                  <c:v>1.0542857142857347</c:v>
                </c:pt>
                <c:pt idx="1636">
                  <c:v>1.0871428571428712</c:v>
                </c:pt>
                <c:pt idx="1637">
                  <c:v>1.1542857142857053</c:v>
                </c:pt>
                <c:pt idx="1638">
                  <c:v>1.1528571428571461</c:v>
                </c:pt>
                <c:pt idx="1639">
                  <c:v>1.1928571428571346</c:v>
                </c:pt>
                <c:pt idx="1640">
                  <c:v>1.228571428571428</c:v>
                </c:pt>
                <c:pt idx="1641">
                  <c:v>1.2357142857142771</c:v>
                </c:pt>
                <c:pt idx="1642">
                  <c:v>1.2128571428571482</c:v>
                </c:pt>
                <c:pt idx="1643">
                  <c:v>1.2228571428571351</c:v>
                </c:pt>
                <c:pt idx="1644">
                  <c:v>1.248571428571422</c:v>
                </c:pt>
                <c:pt idx="1645">
                  <c:v>1.2699999999999931</c:v>
                </c:pt>
                <c:pt idx="1646">
                  <c:v>1.2642857142857025</c:v>
                </c:pt>
                <c:pt idx="1647">
                  <c:v>1.251428571428558</c:v>
                </c:pt>
                <c:pt idx="1648">
                  <c:v>1.2785714285714229</c:v>
                </c:pt>
                <c:pt idx="1649">
                  <c:v>1.2671428571428578</c:v>
                </c:pt>
                <c:pt idx="1650">
                  <c:v>1.282857142857138</c:v>
                </c:pt>
                <c:pt idx="1651">
                  <c:v>1.2971428571428583</c:v>
                </c:pt>
                <c:pt idx="1652">
                  <c:v>1.2928571428571445</c:v>
                </c:pt>
                <c:pt idx="1653">
                  <c:v>1.3100000000000023</c:v>
                </c:pt>
                <c:pt idx="1654">
                  <c:v>1.3128571428571385</c:v>
                </c:pt>
                <c:pt idx="1655">
                  <c:v>1.3442857142856981</c:v>
                </c:pt>
                <c:pt idx="1656">
                  <c:v>1.3742857142857203</c:v>
                </c:pt>
                <c:pt idx="1657">
                  <c:v>1.4199999999999984</c:v>
                </c:pt>
                <c:pt idx="1658">
                  <c:v>1.4628571428571442</c:v>
                </c:pt>
                <c:pt idx="1659">
                  <c:v>1.460000000000008</c:v>
                </c:pt>
                <c:pt idx="1660">
                  <c:v>1.4885714285714309</c:v>
                </c:pt>
                <c:pt idx="1661">
                  <c:v>1.5085714285714249</c:v>
                </c:pt>
                <c:pt idx="1662">
                  <c:v>1.5542857142857065</c:v>
                </c:pt>
                <c:pt idx="1663">
                  <c:v>1.55142857142857</c:v>
                </c:pt>
                <c:pt idx="1664">
                  <c:v>1.6114285714285721</c:v>
                </c:pt>
                <c:pt idx="1665">
                  <c:v>1.6099999999999928</c:v>
                </c:pt>
                <c:pt idx="1666">
                  <c:v>1.634285714285723</c:v>
                </c:pt>
                <c:pt idx="1667">
                  <c:v>1.6599999999999877</c:v>
                </c:pt>
                <c:pt idx="1668">
                  <c:v>1.7028571428571329</c:v>
                </c:pt>
                <c:pt idx="1669">
                  <c:v>1.6914285714285686</c:v>
                </c:pt>
                <c:pt idx="1670">
                  <c:v>1.7271428571428407</c:v>
                </c:pt>
                <c:pt idx="1671">
                  <c:v>1.7442857142856991</c:v>
                </c:pt>
                <c:pt idx="1672">
                  <c:v>1.781428571428572</c:v>
                </c:pt>
                <c:pt idx="1673">
                  <c:v>1.7928571428571363</c:v>
                </c:pt>
                <c:pt idx="1674">
                  <c:v>1.8428571428571321</c:v>
                </c:pt>
                <c:pt idx="1675">
                  <c:v>1.8328571428571447</c:v>
                </c:pt>
                <c:pt idx="1676">
                  <c:v>1.8528571428571385</c:v>
                </c:pt>
                <c:pt idx="1677">
                  <c:v>1.8742857142857121</c:v>
                </c:pt>
                <c:pt idx="1678">
                  <c:v>1.8957142857142824</c:v>
                </c:pt>
                <c:pt idx="1679">
                  <c:v>1.949999999999992</c:v>
                </c:pt>
                <c:pt idx="1680">
                  <c:v>1.949999999999992</c:v>
                </c:pt>
                <c:pt idx="1681">
                  <c:v>1.9885714285714233</c:v>
                </c:pt>
                <c:pt idx="1682">
                  <c:v>2.0114285714285733</c:v>
                </c:pt>
                <c:pt idx="1683">
                  <c:v>2.0071428571428602</c:v>
                </c:pt>
                <c:pt idx="1684">
                  <c:v>2.0428571428571338</c:v>
                </c:pt>
                <c:pt idx="1685">
                  <c:v>2.0642857142857247</c:v>
                </c:pt>
                <c:pt idx="1686">
                  <c:v>2.0928571428571479</c:v>
                </c:pt>
                <c:pt idx="1687">
                  <c:v>2.108571428571429</c:v>
                </c:pt>
                <c:pt idx="1688">
                  <c:v>2.1314285714285779</c:v>
                </c:pt>
                <c:pt idx="1689">
                  <c:v>2.1457142857142992</c:v>
                </c:pt>
                <c:pt idx="1690">
                  <c:v>2.1514285714285717</c:v>
                </c:pt>
                <c:pt idx="1691">
                  <c:v>2.164285714285715</c:v>
                </c:pt>
                <c:pt idx="1692">
                  <c:v>2.1857142857142882</c:v>
                </c:pt>
                <c:pt idx="1693">
                  <c:v>2.2028571428571451</c:v>
                </c:pt>
                <c:pt idx="1694">
                  <c:v>2.2142857142857104</c:v>
                </c:pt>
                <c:pt idx="1695">
                  <c:v>2.2242857142856982</c:v>
                </c:pt>
                <c:pt idx="1696">
                  <c:v>2.2099999999999973</c:v>
                </c:pt>
                <c:pt idx="1697">
                  <c:v>2.2214285714285609</c:v>
                </c:pt>
                <c:pt idx="1698">
                  <c:v>2.2557142857142982</c:v>
                </c:pt>
                <c:pt idx="1699">
                  <c:v>2.2785714285714285</c:v>
                </c:pt>
                <c:pt idx="1700">
                  <c:v>2.2614285714285693</c:v>
                </c:pt>
                <c:pt idx="1701">
                  <c:v>2.2828571428571416</c:v>
                </c:pt>
                <c:pt idx="1702">
                  <c:v>2.2785714285714285</c:v>
                </c:pt>
                <c:pt idx="1703">
                  <c:v>2.2914285714285705</c:v>
                </c:pt>
                <c:pt idx="1704">
                  <c:v>2.2885714285714367</c:v>
                </c:pt>
                <c:pt idx="1705">
                  <c:v>2.2928571428571485</c:v>
                </c:pt>
                <c:pt idx="1706">
                  <c:v>2.3014285714285774</c:v>
                </c:pt>
                <c:pt idx="1707">
                  <c:v>2.2971428571428438</c:v>
                </c:pt>
                <c:pt idx="1708">
                  <c:v>2.3357142857142725</c:v>
                </c:pt>
                <c:pt idx="1709">
                  <c:v>2.3257142857142861</c:v>
                </c:pt>
                <c:pt idx="1710">
                  <c:v>2.337142857142851</c:v>
                </c:pt>
                <c:pt idx="1711">
                  <c:v>2.3514285714285728</c:v>
                </c:pt>
                <c:pt idx="1712">
                  <c:v>2.3600000000000017</c:v>
                </c:pt>
                <c:pt idx="1713">
                  <c:v>2.3628571428571581</c:v>
                </c:pt>
                <c:pt idx="1714">
                  <c:v>2.3571428571428648</c:v>
                </c:pt>
                <c:pt idx="1715">
                  <c:v>2.3585714285714436</c:v>
                </c:pt>
                <c:pt idx="1716">
                  <c:v>2.3971428571428532</c:v>
                </c:pt>
                <c:pt idx="1717">
                  <c:v>2.4228571428571399</c:v>
                </c:pt>
                <c:pt idx="1718">
                  <c:v>2.4185714285714255</c:v>
                </c:pt>
                <c:pt idx="1719">
                  <c:v>2.4028571428571257</c:v>
                </c:pt>
                <c:pt idx="1720">
                  <c:v>2.4314285714285675</c:v>
                </c:pt>
                <c:pt idx="1721">
                  <c:v>2.464285714285706</c:v>
                </c:pt>
                <c:pt idx="1722">
                  <c:v>2.4314285714285675</c:v>
                </c:pt>
                <c:pt idx="1723">
                  <c:v>2.4757142857142918</c:v>
                </c:pt>
                <c:pt idx="1724">
                  <c:v>2.4742857142857133</c:v>
                </c:pt>
                <c:pt idx="1725">
                  <c:v>2.4842857142857198</c:v>
                </c:pt>
                <c:pt idx="1726">
                  <c:v>2.5028571428571373</c:v>
                </c:pt>
                <c:pt idx="1727">
                  <c:v>2.4985714285714216</c:v>
                </c:pt>
                <c:pt idx="1728">
                  <c:v>2.5100000000000073</c:v>
                </c:pt>
                <c:pt idx="1729">
                  <c:v>2.4928571428571287</c:v>
                </c:pt>
                <c:pt idx="1730">
                  <c:v>2.4928571428571487</c:v>
                </c:pt>
                <c:pt idx="1731">
                  <c:v>2.4814285714285638</c:v>
                </c:pt>
                <c:pt idx="1732">
                  <c:v>2.4685714285714218</c:v>
                </c:pt>
                <c:pt idx="1733">
                  <c:v>2.4842857142857198</c:v>
                </c:pt>
                <c:pt idx="1734">
                  <c:v>2.4814285714285638</c:v>
                </c:pt>
                <c:pt idx="1735">
                  <c:v>2.4600000000000133</c:v>
                </c:pt>
                <c:pt idx="1736">
                  <c:v>2.4542857142856978</c:v>
                </c:pt>
                <c:pt idx="1737">
                  <c:v>2.4514285714285817</c:v>
                </c:pt>
                <c:pt idx="1738">
                  <c:v>2.4657142857142844</c:v>
                </c:pt>
                <c:pt idx="1739">
                  <c:v>2.4657142857142844</c:v>
                </c:pt>
                <c:pt idx="1740">
                  <c:v>2.4128571428571326</c:v>
                </c:pt>
                <c:pt idx="1741">
                  <c:v>2.3842857142857303</c:v>
                </c:pt>
                <c:pt idx="1742">
                  <c:v>2.4085714285714399</c:v>
                </c:pt>
                <c:pt idx="1743">
                  <c:v>2.4028571428571461</c:v>
                </c:pt>
                <c:pt idx="1744">
                  <c:v>2.391428571428559</c:v>
                </c:pt>
                <c:pt idx="1745">
                  <c:v>2.4099999999999966</c:v>
                </c:pt>
                <c:pt idx="1746">
                  <c:v>2.4042857142857237</c:v>
                </c:pt>
                <c:pt idx="1747">
                  <c:v>2.4242857142857184</c:v>
                </c:pt>
                <c:pt idx="1748">
                  <c:v>2.4200000000000039</c:v>
                </c:pt>
                <c:pt idx="1749">
                  <c:v>2.412857142857153</c:v>
                </c:pt>
                <c:pt idx="1750">
                  <c:v>2.4028571428571461</c:v>
                </c:pt>
                <c:pt idx="1751">
                  <c:v>2.4085714285714195</c:v>
                </c:pt>
                <c:pt idx="1752">
                  <c:v>2.3999999999999879</c:v>
                </c:pt>
                <c:pt idx="1753">
                  <c:v>2.3771428571428594</c:v>
                </c:pt>
                <c:pt idx="1754">
                  <c:v>2.3242857142857067</c:v>
                </c:pt>
                <c:pt idx="1755">
                  <c:v>2.2942857142857065</c:v>
                </c:pt>
                <c:pt idx="1756">
                  <c:v>2.2785714285714285</c:v>
                </c:pt>
                <c:pt idx="1757">
                  <c:v>2.2628571428571482</c:v>
                </c:pt>
                <c:pt idx="1758">
                  <c:v>2.2185714285714262</c:v>
                </c:pt>
                <c:pt idx="1759">
                  <c:v>2.2014285714285671</c:v>
                </c:pt>
                <c:pt idx="1760">
                  <c:v>2.1828571428571526</c:v>
                </c:pt>
                <c:pt idx="1761">
                  <c:v>2.1799999999999948</c:v>
                </c:pt>
                <c:pt idx="1762">
                  <c:v>2.1585714285714239</c:v>
                </c:pt>
                <c:pt idx="1763">
                  <c:v>2.1057142857142712</c:v>
                </c:pt>
                <c:pt idx="1764">
                  <c:v>2.108571428571429</c:v>
                </c:pt>
                <c:pt idx="1765">
                  <c:v>2.0885714285714356</c:v>
                </c:pt>
                <c:pt idx="1766">
                  <c:v>2.0742857142857107</c:v>
                </c:pt>
                <c:pt idx="1767">
                  <c:v>2.0542857142857178</c:v>
                </c:pt>
                <c:pt idx="1768">
                  <c:v>2.0171428571428658</c:v>
                </c:pt>
                <c:pt idx="1769">
                  <c:v>1.9842857142857095</c:v>
                </c:pt>
                <c:pt idx="1770">
                  <c:v>1.9185714285714341</c:v>
                </c:pt>
                <c:pt idx="1771">
                  <c:v>1.8442857142857105</c:v>
                </c:pt>
                <c:pt idx="1772">
                  <c:v>1.7599999999999978</c:v>
                </c:pt>
                <c:pt idx="1773">
                  <c:v>1.6514285714285601</c:v>
                </c:pt>
                <c:pt idx="1774">
                  <c:v>1.5628571428571345</c:v>
                </c:pt>
                <c:pt idx="1775">
                  <c:v>1.460000000000008</c:v>
                </c:pt>
                <c:pt idx="1776">
                  <c:v>1.4042857142857201</c:v>
                </c:pt>
                <c:pt idx="1777">
                  <c:v>1.3785714285714341</c:v>
                </c:pt>
                <c:pt idx="1778">
                  <c:v>1.384285714285707</c:v>
                </c:pt>
                <c:pt idx="1779">
                  <c:v>1.3728571428571414</c:v>
                </c:pt>
                <c:pt idx="1780">
                  <c:v>1.3899999999999977</c:v>
                </c:pt>
                <c:pt idx="1781">
                  <c:v>1.4128571428571288</c:v>
                </c:pt>
                <c:pt idx="1782">
                  <c:v>1.4199999999999984</c:v>
                </c:pt>
                <c:pt idx="1783">
                  <c:v>1.460000000000008</c:v>
                </c:pt>
                <c:pt idx="1784">
                  <c:v>1.4828571428571382</c:v>
                </c:pt>
                <c:pt idx="1785">
                  <c:v>1.5028571428571524</c:v>
                </c:pt>
                <c:pt idx="1786">
                  <c:v>1.5457142857142956</c:v>
                </c:pt>
                <c:pt idx="1787">
                  <c:v>1.5757142857142972</c:v>
                </c:pt>
                <c:pt idx="1788">
                  <c:v>1.6028571428571434</c:v>
                </c:pt>
                <c:pt idx="1789">
                  <c:v>1.6542857142857172</c:v>
                </c:pt>
                <c:pt idx="1790">
                  <c:v>1.6728571428571324</c:v>
                </c:pt>
                <c:pt idx="1791">
                  <c:v>1.6985714285714395</c:v>
                </c:pt>
                <c:pt idx="1792">
                  <c:v>1.7185714285714329</c:v>
                </c:pt>
                <c:pt idx="1793">
                  <c:v>1.752857142857128</c:v>
                </c:pt>
                <c:pt idx="1794">
                  <c:v>1.7742857142857213</c:v>
                </c:pt>
                <c:pt idx="1795">
                  <c:v>1.7842857142857287</c:v>
                </c:pt>
                <c:pt idx="1796">
                  <c:v>1.7957142857142714</c:v>
                </c:pt>
                <c:pt idx="1797">
                  <c:v>1.8242857142857167</c:v>
                </c:pt>
                <c:pt idx="1798">
                  <c:v>1.8457142857142872</c:v>
                </c:pt>
                <c:pt idx="1799">
                  <c:v>1.8585714285714321</c:v>
                </c:pt>
                <c:pt idx="1800">
                  <c:v>1.8642857142857248</c:v>
                </c:pt>
                <c:pt idx="1801">
                  <c:v>1.8614285714285881</c:v>
                </c:pt>
                <c:pt idx="1802">
                  <c:v>1.8671428571428599</c:v>
                </c:pt>
                <c:pt idx="1803">
                  <c:v>1.884285714285719</c:v>
                </c:pt>
                <c:pt idx="1804">
                  <c:v>1.8871428571428539</c:v>
                </c:pt>
                <c:pt idx="1805">
                  <c:v>1.9114285714285837</c:v>
                </c:pt>
                <c:pt idx="1806">
                  <c:v>1.9128571428571619</c:v>
                </c:pt>
                <c:pt idx="1807">
                  <c:v>1.8828571428571401</c:v>
                </c:pt>
                <c:pt idx="1808">
                  <c:v>1.9085714285714475</c:v>
                </c:pt>
                <c:pt idx="1809">
                  <c:v>1.8828571428571401</c:v>
                </c:pt>
                <c:pt idx="1810">
                  <c:v>1.8928571428571477</c:v>
                </c:pt>
                <c:pt idx="1811">
                  <c:v>1.8871428571428539</c:v>
                </c:pt>
                <c:pt idx="1812">
                  <c:v>1.8757142857142886</c:v>
                </c:pt>
                <c:pt idx="1813">
                  <c:v>1.8828571428571401</c:v>
                </c:pt>
                <c:pt idx="1814">
                  <c:v>1.8900000000000114</c:v>
                </c:pt>
                <c:pt idx="1815">
                  <c:v>1.9028571428571541</c:v>
                </c:pt>
                <c:pt idx="1816">
                  <c:v>1.8728571428571537</c:v>
                </c:pt>
                <c:pt idx="1817">
                  <c:v>1.8614285714285681</c:v>
                </c:pt>
                <c:pt idx="1818">
                  <c:v>1.8857142857142954</c:v>
                </c:pt>
                <c:pt idx="1819">
                  <c:v>1.8885714285714332</c:v>
                </c:pt>
                <c:pt idx="1820">
                  <c:v>1.8642857142857248</c:v>
                </c:pt>
                <c:pt idx="1821">
                  <c:v>1.8785714285714461</c:v>
                </c:pt>
                <c:pt idx="1822">
                  <c:v>1.8742857142857121</c:v>
                </c:pt>
                <c:pt idx="1823">
                  <c:v>1.8928571428571477</c:v>
                </c:pt>
                <c:pt idx="1824">
                  <c:v>1.9028571428571341</c:v>
                </c:pt>
                <c:pt idx="1825">
                  <c:v>1.9100000000000055</c:v>
                </c:pt>
                <c:pt idx="1826">
                  <c:v>1.9028571428571341</c:v>
                </c:pt>
                <c:pt idx="1827">
                  <c:v>1.9157142857142968</c:v>
                </c:pt>
                <c:pt idx="1828">
                  <c:v>1.9299999999999979</c:v>
                </c:pt>
                <c:pt idx="1829">
                  <c:v>1.908571428571427</c:v>
                </c:pt>
                <c:pt idx="1830">
                  <c:v>1.9242857142857073</c:v>
                </c:pt>
                <c:pt idx="1831">
                  <c:v>1.9485714285714355</c:v>
                </c:pt>
                <c:pt idx="1832">
                  <c:v>1.9585714285714426</c:v>
                </c:pt>
                <c:pt idx="1833">
                  <c:v>1.9799999999999938</c:v>
                </c:pt>
                <c:pt idx="1834">
                  <c:v>1.9657142857142718</c:v>
                </c:pt>
                <c:pt idx="1835">
                  <c:v>1.9299999999999979</c:v>
                </c:pt>
                <c:pt idx="1836">
                  <c:v>1.9542857142857084</c:v>
                </c:pt>
                <c:pt idx="1837">
                  <c:v>1.9114285714285633</c:v>
                </c:pt>
                <c:pt idx="1838">
                  <c:v>1.9257142857142835</c:v>
                </c:pt>
                <c:pt idx="1839">
                  <c:v>1.9242857142857073</c:v>
                </c:pt>
                <c:pt idx="1840">
                  <c:v>1.9114285714285633</c:v>
                </c:pt>
                <c:pt idx="1841">
                  <c:v>1.9271428571428626</c:v>
                </c:pt>
                <c:pt idx="1842">
                  <c:v>1.8957142857143028</c:v>
                </c:pt>
                <c:pt idx="1843">
                  <c:v>1.9128571428571415</c:v>
                </c:pt>
                <c:pt idx="1844">
                  <c:v>1.8999999999999968</c:v>
                </c:pt>
                <c:pt idx="1845">
                  <c:v>1.8985714285714401</c:v>
                </c:pt>
                <c:pt idx="1846">
                  <c:v>1.8857142857142752</c:v>
                </c:pt>
                <c:pt idx="1847">
                  <c:v>1.8557142857142945</c:v>
                </c:pt>
                <c:pt idx="1848">
                  <c:v>1.8728571428571537</c:v>
                </c:pt>
                <c:pt idx="1849">
                  <c:v>1.8742857142857121</c:v>
                </c:pt>
                <c:pt idx="1850">
                  <c:v>1.8557142857142945</c:v>
                </c:pt>
                <c:pt idx="1851">
                  <c:v>1.8514285714285807</c:v>
                </c:pt>
                <c:pt idx="1852">
                  <c:v>1.8599999999999886</c:v>
                </c:pt>
                <c:pt idx="1853">
                  <c:v>1.8642857142857248</c:v>
                </c:pt>
                <c:pt idx="1854">
                  <c:v>1.8871428571428539</c:v>
                </c:pt>
                <c:pt idx="1855">
                  <c:v>1.8800000000000041</c:v>
                </c:pt>
                <c:pt idx="1856">
                  <c:v>1.8957142857142824</c:v>
                </c:pt>
                <c:pt idx="1857">
                  <c:v>1.9028571428571341</c:v>
                </c:pt>
                <c:pt idx="1858">
                  <c:v>1.9128571428571415</c:v>
                </c:pt>
                <c:pt idx="1859">
                  <c:v>1.9271428571428626</c:v>
                </c:pt>
                <c:pt idx="1860">
                  <c:v>1.9428571428571426</c:v>
                </c:pt>
                <c:pt idx="1861">
                  <c:v>1.9685714285714293</c:v>
                </c:pt>
                <c:pt idx="1862">
                  <c:v>1.9628571428571366</c:v>
                </c:pt>
                <c:pt idx="1863">
                  <c:v>1.9957142857142938</c:v>
                </c:pt>
                <c:pt idx="1864">
                  <c:v>1.9999999999999878</c:v>
                </c:pt>
                <c:pt idx="1865">
                  <c:v>2.0285714285714329</c:v>
                </c:pt>
                <c:pt idx="1866">
                  <c:v>2.0500000000000034</c:v>
                </c:pt>
                <c:pt idx="1867">
                  <c:v>2.03714285714286</c:v>
                </c:pt>
                <c:pt idx="1868">
                  <c:v>2.0342857142857227</c:v>
                </c:pt>
                <c:pt idx="1869">
                  <c:v>2.0414285714285745</c:v>
                </c:pt>
                <c:pt idx="1870">
                  <c:v>2.014285714285708</c:v>
                </c:pt>
                <c:pt idx="1871">
                  <c:v>2.0300000000000087</c:v>
                </c:pt>
                <c:pt idx="1872">
                  <c:v>2.0028571428571444</c:v>
                </c:pt>
                <c:pt idx="1873">
                  <c:v>2.014285714285708</c:v>
                </c:pt>
                <c:pt idx="1874">
                  <c:v>2.0185714285714242</c:v>
                </c:pt>
                <c:pt idx="1875">
                  <c:v>1.9942857142857169</c:v>
                </c:pt>
                <c:pt idx="1876">
                  <c:v>1.9914285714285596</c:v>
                </c:pt>
                <c:pt idx="1877">
                  <c:v>1.9871428571428649</c:v>
                </c:pt>
                <c:pt idx="1878">
                  <c:v>1.9585714285714426</c:v>
                </c:pt>
                <c:pt idx="1879">
                  <c:v>1.9742857142857024</c:v>
                </c:pt>
                <c:pt idx="1880">
                  <c:v>1.9228571428571481</c:v>
                </c:pt>
                <c:pt idx="1881">
                  <c:v>1.9199999999999908</c:v>
                </c:pt>
                <c:pt idx="1882">
                  <c:v>1.9100000000000055</c:v>
                </c:pt>
                <c:pt idx="1883">
                  <c:v>1.9100000000000055</c:v>
                </c:pt>
                <c:pt idx="1884">
                  <c:v>1.9057142857142895</c:v>
                </c:pt>
                <c:pt idx="1885">
                  <c:v>1.9100000000000055</c:v>
                </c:pt>
                <c:pt idx="1886">
                  <c:v>1.8985714285714199</c:v>
                </c:pt>
                <c:pt idx="1887">
                  <c:v>1.8771428571428674</c:v>
                </c:pt>
                <c:pt idx="1888">
                  <c:v>1.8485714285714445</c:v>
                </c:pt>
                <c:pt idx="1889">
                  <c:v>1.8528571428571385</c:v>
                </c:pt>
                <c:pt idx="1890">
                  <c:v>1.8214285714285801</c:v>
                </c:pt>
                <c:pt idx="1891">
                  <c:v>1.8157142857142856</c:v>
                </c:pt>
                <c:pt idx="1892">
                  <c:v>1.8242857142857167</c:v>
                </c:pt>
                <c:pt idx="1893">
                  <c:v>1.8128571428571507</c:v>
                </c:pt>
                <c:pt idx="1894">
                  <c:v>1.8185714285714236</c:v>
                </c:pt>
                <c:pt idx="1895">
                  <c:v>1.8185714285714236</c:v>
                </c:pt>
                <c:pt idx="1896">
                  <c:v>1.8214285714285801</c:v>
                </c:pt>
                <c:pt idx="1897">
                  <c:v>1.8085714285714363</c:v>
                </c:pt>
                <c:pt idx="1898">
                  <c:v>1.8014285714285658</c:v>
                </c:pt>
                <c:pt idx="1899">
                  <c:v>1.8057142857142789</c:v>
                </c:pt>
                <c:pt idx="1900">
                  <c:v>1.8185714285714236</c:v>
                </c:pt>
                <c:pt idx="1901">
                  <c:v>1.818571428571444</c:v>
                </c:pt>
                <c:pt idx="1902">
                  <c:v>1.8171428571428652</c:v>
                </c:pt>
                <c:pt idx="1903">
                  <c:v>1.802857142857144</c:v>
                </c:pt>
                <c:pt idx="1904">
                  <c:v>1.8157142857142856</c:v>
                </c:pt>
                <c:pt idx="1905">
                  <c:v>1.8242857142857167</c:v>
                </c:pt>
                <c:pt idx="1906">
                  <c:v>1.8057142857142991</c:v>
                </c:pt>
                <c:pt idx="1907">
                  <c:v>1.8200000000000021</c:v>
                </c:pt>
                <c:pt idx="1908">
                  <c:v>1.8200000000000021</c:v>
                </c:pt>
                <c:pt idx="1909">
                  <c:v>1.8157142857142856</c:v>
                </c:pt>
                <c:pt idx="1910">
                  <c:v>1.7942857142857154</c:v>
                </c:pt>
                <c:pt idx="1911">
                  <c:v>1.7785714285714351</c:v>
                </c:pt>
                <c:pt idx="1912">
                  <c:v>1.781428571428572</c:v>
                </c:pt>
                <c:pt idx="1913">
                  <c:v>1.7642857142857145</c:v>
                </c:pt>
                <c:pt idx="1914">
                  <c:v>1.7657142857142702</c:v>
                </c:pt>
                <c:pt idx="1915">
                  <c:v>1.7314285714285762</c:v>
                </c:pt>
                <c:pt idx="1916">
                  <c:v>1.7457142857142967</c:v>
                </c:pt>
                <c:pt idx="1917">
                  <c:v>1.7400000000000051</c:v>
                </c:pt>
                <c:pt idx="1918">
                  <c:v>1.7128571428571402</c:v>
                </c:pt>
                <c:pt idx="1919">
                  <c:v>1.7057142857142678</c:v>
                </c:pt>
                <c:pt idx="1920">
                  <c:v>1.7071428571428466</c:v>
                </c:pt>
                <c:pt idx="1921">
                  <c:v>1.6957142857142817</c:v>
                </c:pt>
                <c:pt idx="1922">
                  <c:v>1.7085714285714257</c:v>
                </c:pt>
                <c:pt idx="1923">
                  <c:v>1.704285714285712</c:v>
                </c:pt>
                <c:pt idx="1924">
                  <c:v>1.7371428571428682</c:v>
                </c:pt>
                <c:pt idx="1925">
                  <c:v>1.7428571428571413</c:v>
                </c:pt>
                <c:pt idx="1926">
                  <c:v>1.7671428571428496</c:v>
                </c:pt>
                <c:pt idx="1927">
                  <c:v>1.7599999999999978</c:v>
                </c:pt>
                <c:pt idx="1928">
                  <c:v>1.79714285714285</c:v>
                </c:pt>
                <c:pt idx="1929">
                  <c:v>1.788571428571422</c:v>
                </c:pt>
                <c:pt idx="1930">
                  <c:v>1.8328571428571447</c:v>
                </c:pt>
                <c:pt idx="1931">
                  <c:v>1.8628571428571461</c:v>
                </c:pt>
                <c:pt idx="1932">
                  <c:v>1.8771428571428674</c:v>
                </c:pt>
                <c:pt idx="1933">
                  <c:v>1.9314285714285573</c:v>
                </c:pt>
                <c:pt idx="1934">
                  <c:v>1.9500000000000137</c:v>
                </c:pt>
                <c:pt idx="1935">
                  <c:v>1.969999999999986</c:v>
                </c:pt>
                <c:pt idx="1936">
                  <c:v>1.9785714285714366</c:v>
                </c:pt>
                <c:pt idx="1937">
                  <c:v>2.0128571428571314</c:v>
                </c:pt>
                <c:pt idx="1938">
                  <c:v>2.0185714285714242</c:v>
                </c:pt>
                <c:pt idx="1939">
                  <c:v>2.058571428571434</c:v>
                </c:pt>
                <c:pt idx="1940">
                  <c:v>2.0685714285714205</c:v>
                </c:pt>
                <c:pt idx="1941">
                  <c:v>2.0871428571428563</c:v>
                </c:pt>
                <c:pt idx="1942">
                  <c:v>2.0900000000000114</c:v>
                </c:pt>
                <c:pt idx="1943">
                  <c:v>2.084285714285719</c:v>
                </c:pt>
                <c:pt idx="1944">
                  <c:v>2.1057142857142712</c:v>
                </c:pt>
                <c:pt idx="1945">
                  <c:v>2.1114285714285637</c:v>
                </c:pt>
                <c:pt idx="1946">
                  <c:v>2.1385714285714292</c:v>
                </c:pt>
                <c:pt idx="1947">
                  <c:v>2.1557142857142861</c:v>
                </c:pt>
                <c:pt idx="1948">
                  <c:v>2.1528571428571297</c:v>
                </c:pt>
                <c:pt idx="1949">
                  <c:v>2.1485714285714179</c:v>
                </c:pt>
                <c:pt idx="1950">
                  <c:v>2.1571428571428442</c:v>
                </c:pt>
                <c:pt idx="1951">
                  <c:v>2.1500000000000141</c:v>
                </c:pt>
                <c:pt idx="1952">
                  <c:v>2.1614285714285586</c:v>
                </c:pt>
                <c:pt idx="1953">
                  <c:v>2.1214285714285706</c:v>
                </c:pt>
                <c:pt idx="1954">
                  <c:v>2.1457142857142992</c:v>
                </c:pt>
                <c:pt idx="1955">
                  <c:v>2.1342857142857139</c:v>
                </c:pt>
                <c:pt idx="1956">
                  <c:v>2.1342857142857139</c:v>
                </c:pt>
                <c:pt idx="1957">
                  <c:v>2.1328571428571559</c:v>
                </c:pt>
                <c:pt idx="1958">
                  <c:v>2.1385714285714292</c:v>
                </c:pt>
                <c:pt idx="1959">
                  <c:v>2.1285714285714432</c:v>
                </c:pt>
                <c:pt idx="1960">
                  <c:v>2.147142857142859</c:v>
                </c:pt>
                <c:pt idx="1961">
                  <c:v>2.1200000000000139</c:v>
                </c:pt>
                <c:pt idx="1962">
                  <c:v>2.1285714285714432</c:v>
                </c:pt>
                <c:pt idx="1963">
                  <c:v>2.1457142857142792</c:v>
                </c:pt>
                <c:pt idx="1964">
                  <c:v>2.1357142857142719</c:v>
                </c:pt>
                <c:pt idx="1965">
                  <c:v>2.1514285714285717</c:v>
                </c:pt>
                <c:pt idx="1966">
                  <c:v>2.1585714285714239</c:v>
                </c:pt>
                <c:pt idx="1967">
                  <c:v>2.1514285714285717</c:v>
                </c:pt>
                <c:pt idx="1968">
                  <c:v>2.2014285714285671</c:v>
                </c:pt>
                <c:pt idx="1969">
                  <c:v>2.1885714285714255</c:v>
                </c:pt>
                <c:pt idx="1970">
                  <c:v>2.1828571428571322</c:v>
                </c:pt>
                <c:pt idx="1971">
                  <c:v>2.1514285714285717</c:v>
                </c:pt>
                <c:pt idx="1972">
                  <c:v>2.1628571428571584</c:v>
                </c:pt>
                <c:pt idx="1973">
                  <c:v>2.1385714285714292</c:v>
                </c:pt>
                <c:pt idx="1974">
                  <c:v>2.1442857142857208</c:v>
                </c:pt>
                <c:pt idx="1975">
                  <c:v>2.1542857142857077</c:v>
                </c:pt>
                <c:pt idx="1976">
                  <c:v>2.1542857142857077</c:v>
                </c:pt>
                <c:pt idx="1977">
                  <c:v>2.1500000000000141</c:v>
                </c:pt>
                <c:pt idx="1978">
                  <c:v>2.1457142857142792</c:v>
                </c:pt>
                <c:pt idx="1979">
                  <c:v>2.1585714285714439</c:v>
                </c:pt>
                <c:pt idx="1980">
                  <c:v>2.147142857142859</c:v>
                </c:pt>
                <c:pt idx="1981">
                  <c:v>2.1342857142857139</c:v>
                </c:pt>
                <c:pt idx="1982">
                  <c:v>2.1357142857142719</c:v>
                </c:pt>
                <c:pt idx="1983">
                  <c:v>2.1457142857142992</c:v>
                </c:pt>
                <c:pt idx="1984">
                  <c:v>2.1342857142857139</c:v>
                </c:pt>
                <c:pt idx="1985">
                  <c:v>2.1171428571428574</c:v>
                </c:pt>
                <c:pt idx="1986">
                  <c:v>2.1371428571428512</c:v>
                </c:pt>
                <c:pt idx="1987">
                  <c:v>2.1342857142857139</c:v>
                </c:pt>
                <c:pt idx="1988">
                  <c:v>2.1399999999999864</c:v>
                </c:pt>
                <c:pt idx="1989">
                  <c:v>2.1657142857142948</c:v>
                </c:pt>
                <c:pt idx="1990">
                  <c:v>2.1428571428571432</c:v>
                </c:pt>
                <c:pt idx="1991">
                  <c:v>2.1414285714285648</c:v>
                </c:pt>
                <c:pt idx="1992">
                  <c:v>2.147142857142859</c:v>
                </c:pt>
                <c:pt idx="1993">
                  <c:v>2.1371428571428512</c:v>
                </c:pt>
                <c:pt idx="1994">
                  <c:v>2.124285714285707</c:v>
                </c:pt>
                <c:pt idx="1995">
                  <c:v>2.1385714285714292</c:v>
                </c:pt>
                <c:pt idx="1996">
                  <c:v>2.1299999999999994</c:v>
                </c:pt>
                <c:pt idx="1997">
                  <c:v>2.1385714285714292</c:v>
                </c:pt>
                <c:pt idx="1998">
                  <c:v>2.1571428571428442</c:v>
                </c:pt>
                <c:pt idx="1999">
                  <c:v>2.1914285714285597</c:v>
                </c:pt>
                <c:pt idx="2000">
                  <c:v>2.1914285714285797</c:v>
                </c:pt>
                <c:pt idx="2001">
                  <c:v>2.2128571428571537</c:v>
                </c:pt>
                <c:pt idx="2002">
                  <c:v>2.2114285714285535</c:v>
                </c:pt>
                <c:pt idx="2003">
                  <c:v>2.2257142857142971</c:v>
                </c:pt>
                <c:pt idx="2004">
                  <c:v>2.2614285714285693</c:v>
                </c:pt>
                <c:pt idx="2005">
                  <c:v>2.2771428571428691</c:v>
                </c:pt>
                <c:pt idx="2006">
                  <c:v>2.2985714285714223</c:v>
                </c:pt>
                <c:pt idx="2007">
                  <c:v>2.3042857142857138</c:v>
                </c:pt>
                <c:pt idx="2008">
                  <c:v>2.3314285714285772</c:v>
                </c:pt>
                <c:pt idx="2009">
                  <c:v>2.3314285714285568</c:v>
                </c:pt>
                <c:pt idx="2010">
                  <c:v>2.3257142857142861</c:v>
                </c:pt>
                <c:pt idx="2011">
                  <c:v>2.3600000000000017</c:v>
                </c:pt>
                <c:pt idx="2012">
                  <c:v>2.3485714285714177</c:v>
                </c:pt>
                <c:pt idx="2013">
                  <c:v>2.335714285714293</c:v>
                </c:pt>
                <c:pt idx="2014">
                  <c:v>2.3514285714285728</c:v>
                </c:pt>
                <c:pt idx="2015">
                  <c:v>2.3499999999999943</c:v>
                </c:pt>
                <c:pt idx="2016">
                  <c:v>2.3457142857143012</c:v>
                </c:pt>
                <c:pt idx="2017">
                  <c:v>2.3299999999999992</c:v>
                </c:pt>
                <c:pt idx="2018">
                  <c:v>2.3157142857142987</c:v>
                </c:pt>
                <c:pt idx="2019">
                  <c:v>2.2999999999999994</c:v>
                </c:pt>
                <c:pt idx="2020">
                  <c:v>2.2800000000000051</c:v>
                </c:pt>
                <c:pt idx="2021">
                  <c:v>2.2742857142857131</c:v>
                </c:pt>
                <c:pt idx="2022">
                  <c:v>2.2528571428571404</c:v>
                </c:pt>
                <c:pt idx="2023">
                  <c:v>2.2299999999999898</c:v>
                </c:pt>
                <c:pt idx="2024">
                  <c:v>2.2271428571428755</c:v>
                </c:pt>
                <c:pt idx="2025">
                  <c:v>2.2099999999999973</c:v>
                </c:pt>
                <c:pt idx="2026">
                  <c:v>2.1828571428571526</c:v>
                </c:pt>
                <c:pt idx="2027">
                  <c:v>2.1728571428571439</c:v>
                </c:pt>
                <c:pt idx="2028">
                  <c:v>2.187142857142867</c:v>
                </c:pt>
                <c:pt idx="2029">
                  <c:v>2.1728571428571439</c:v>
                </c:pt>
                <c:pt idx="2030">
                  <c:v>2.1571428571428646</c:v>
                </c:pt>
                <c:pt idx="2031">
                  <c:v>2.1514285714285717</c:v>
                </c:pt>
                <c:pt idx="2032">
                  <c:v>2.1571428571428646</c:v>
                </c:pt>
                <c:pt idx="2033">
                  <c:v>2.1514285714285717</c:v>
                </c:pt>
                <c:pt idx="2034">
                  <c:v>2.1557142857142861</c:v>
                </c:pt>
                <c:pt idx="2035">
                  <c:v>2.1857142857142882</c:v>
                </c:pt>
                <c:pt idx="2036">
                  <c:v>2.1771428571428597</c:v>
                </c:pt>
                <c:pt idx="2037">
                  <c:v>2.1571428571428646</c:v>
                </c:pt>
                <c:pt idx="2038">
                  <c:v>2.1785714285714186</c:v>
                </c:pt>
                <c:pt idx="2039">
                  <c:v>2.1900000000000017</c:v>
                </c:pt>
                <c:pt idx="2040">
                  <c:v>2.1928571428571582</c:v>
                </c:pt>
                <c:pt idx="2041">
                  <c:v>2.2071428571428608</c:v>
                </c:pt>
                <c:pt idx="2042">
                  <c:v>2.1857142857142882</c:v>
                </c:pt>
                <c:pt idx="2043">
                  <c:v>2.1828571428571526</c:v>
                </c:pt>
                <c:pt idx="2044">
                  <c:v>2.2028571428571451</c:v>
                </c:pt>
                <c:pt idx="2045">
                  <c:v>2.2171428571428682</c:v>
                </c:pt>
                <c:pt idx="2046">
                  <c:v>2.1914285714285797</c:v>
                </c:pt>
                <c:pt idx="2047">
                  <c:v>2.1885714285714255</c:v>
                </c:pt>
                <c:pt idx="2048">
                  <c:v>2.2071428571428608</c:v>
                </c:pt>
                <c:pt idx="2049">
                  <c:v>2.2171428571428682</c:v>
                </c:pt>
                <c:pt idx="2050">
                  <c:v>2.211428571428574</c:v>
                </c:pt>
                <c:pt idx="2051">
                  <c:v>2.1957142857142742</c:v>
                </c:pt>
                <c:pt idx="2052">
                  <c:v>2.1742857142857006</c:v>
                </c:pt>
                <c:pt idx="2053">
                  <c:v>2.1928571428571382</c:v>
                </c:pt>
                <c:pt idx="2054">
                  <c:v>2.197142857142854</c:v>
                </c:pt>
                <c:pt idx="2055">
                  <c:v>2.1971428571428739</c:v>
                </c:pt>
                <c:pt idx="2056">
                  <c:v>2.1885714285714255</c:v>
                </c:pt>
                <c:pt idx="2057">
                  <c:v>2.1714285714285646</c:v>
                </c:pt>
                <c:pt idx="2058">
                  <c:v>2.1685714285714313</c:v>
                </c:pt>
                <c:pt idx="2059">
                  <c:v>2.164285714285715</c:v>
                </c:pt>
                <c:pt idx="2060">
                  <c:v>2.1799999999999948</c:v>
                </c:pt>
                <c:pt idx="2061">
                  <c:v>2.1542857142857077</c:v>
                </c:pt>
                <c:pt idx="2062">
                  <c:v>2.1685714285714313</c:v>
                </c:pt>
                <c:pt idx="2063">
                  <c:v>2.1485714285714179</c:v>
                </c:pt>
                <c:pt idx="2064">
                  <c:v>2.1499999999999941</c:v>
                </c:pt>
                <c:pt idx="2065">
                  <c:v>2.1400000000000072</c:v>
                </c:pt>
                <c:pt idx="2066">
                  <c:v>2.1542857142857077</c:v>
                </c:pt>
                <c:pt idx="2067">
                  <c:v>2.161428571428579</c:v>
                </c:pt>
                <c:pt idx="2068">
                  <c:v>2.1742857142857006</c:v>
                </c:pt>
                <c:pt idx="2069">
                  <c:v>2.1757142857142804</c:v>
                </c:pt>
                <c:pt idx="2070">
                  <c:v>2.1785714285714186</c:v>
                </c:pt>
                <c:pt idx="2071">
                  <c:v>2.2014285714285871</c:v>
                </c:pt>
                <c:pt idx="2072">
                  <c:v>2.2271428571428555</c:v>
                </c:pt>
                <c:pt idx="2073">
                  <c:v>2.250000000000004</c:v>
                </c:pt>
                <c:pt idx="2074">
                  <c:v>2.2442857142857116</c:v>
                </c:pt>
                <c:pt idx="2075">
                  <c:v>2.2742857142857131</c:v>
                </c:pt>
                <c:pt idx="2076">
                  <c:v>2.3014285714285774</c:v>
                </c:pt>
                <c:pt idx="2077">
                  <c:v>2.3085714285714292</c:v>
                </c:pt>
                <c:pt idx="2078">
                  <c:v>2.3257142857142861</c:v>
                </c:pt>
                <c:pt idx="2079">
                  <c:v>2.3585714285714232</c:v>
                </c:pt>
                <c:pt idx="2080">
                  <c:v>2.3857142857142883</c:v>
                </c:pt>
                <c:pt idx="2081">
                  <c:v>2.4128571428571326</c:v>
                </c:pt>
                <c:pt idx="2082">
                  <c:v>2.4085714285714399</c:v>
                </c:pt>
                <c:pt idx="2083">
                  <c:v>2.4314285714285675</c:v>
                </c:pt>
                <c:pt idx="2084">
                  <c:v>2.4571428571428555</c:v>
                </c:pt>
                <c:pt idx="2085">
                  <c:v>2.448571428571428</c:v>
                </c:pt>
                <c:pt idx="2086">
                  <c:v>2.4428571428571542</c:v>
                </c:pt>
                <c:pt idx="2087">
                  <c:v>2.4371428571428617</c:v>
                </c:pt>
                <c:pt idx="2088">
                  <c:v>2.4157142857142677</c:v>
                </c:pt>
                <c:pt idx="2089">
                  <c:v>2.4314285714285675</c:v>
                </c:pt>
                <c:pt idx="2090">
                  <c:v>2.4599999999999902</c:v>
                </c:pt>
                <c:pt idx="2091">
                  <c:v>2.4557142857142975</c:v>
                </c:pt>
                <c:pt idx="2092">
                  <c:v>2.4399999999999977</c:v>
                </c:pt>
                <c:pt idx="2093">
                  <c:v>2.4257142857142759</c:v>
                </c:pt>
                <c:pt idx="2094">
                  <c:v>2.4300000000000108</c:v>
                </c:pt>
                <c:pt idx="2095">
                  <c:v>2.4114285714285737</c:v>
                </c:pt>
                <c:pt idx="2096">
                  <c:v>2.3928571428571588</c:v>
                </c:pt>
                <c:pt idx="2097">
                  <c:v>2.4085714285714195</c:v>
                </c:pt>
                <c:pt idx="2098">
                  <c:v>2.4071428571428606</c:v>
                </c:pt>
                <c:pt idx="2099">
                  <c:v>2.3657142857142741</c:v>
                </c:pt>
                <c:pt idx="2100">
                  <c:v>2.3571428571428448</c:v>
                </c:pt>
                <c:pt idx="2101">
                  <c:v>2.3385714285714294</c:v>
                </c:pt>
                <c:pt idx="2102">
                  <c:v>2.3571428571428648</c:v>
                </c:pt>
                <c:pt idx="2103">
                  <c:v>2.3600000000000017</c:v>
                </c:pt>
                <c:pt idx="2104">
                  <c:v>2.3714285714285652</c:v>
                </c:pt>
                <c:pt idx="2105">
                  <c:v>2.3900000000000028</c:v>
                </c:pt>
                <c:pt idx="2106">
                  <c:v>2.3828571428571315</c:v>
                </c:pt>
                <c:pt idx="2107">
                  <c:v>2.3757142857142797</c:v>
                </c:pt>
                <c:pt idx="2108">
                  <c:v>2.3585714285714232</c:v>
                </c:pt>
                <c:pt idx="2109">
                  <c:v>2.3900000000000028</c:v>
                </c:pt>
                <c:pt idx="2110">
                  <c:v>2.398571428571433</c:v>
                </c:pt>
                <c:pt idx="2111">
                  <c:v>2.4185714285714255</c:v>
                </c:pt>
                <c:pt idx="2112">
                  <c:v>2.4042857142857237</c:v>
                </c:pt>
                <c:pt idx="2113">
                  <c:v>2.4300000000000108</c:v>
                </c:pt>
                <c:pt idx="2114">
                  <c:v>2.4214285714285602</c:v>
                </c:pt>
                <c:pt idx="2115">
                  <c:v>2.428571428571435</c:v>
                </c:pt>
                <c:pt idx="2116">
                  <c:v>2.4542857142857182</c:v>
                </c:pt>
                <c:pt idx="2117">
                  <c:v>2.4585714285714353</c:v>
                </c:pt>
                <c:pt idx="2118">
                  <c:v>2.4371428571428617</c:v>
                </c:pt>
                <c:pt idx="2119">
                  <c:v>2.4500000000000037</c:v>
                </c:pt>
                <c:pt idx="2120">
                  <c:v>2.4628571428571484</c:v>
                </c:pt>
                <c:pt idx="2121">
                  <c:v>2.4685714285714218</c:v>
                </c:pt>
                <c:pt idx="2122">
                  <c:v>2.4942857142857067</c:v>
                </c:pt>
                <c:pt idx="2123">
                  <c:v>2.4985714285714216</c:v>
                </c:pt>
                <c:pt idx="2124">
                  <c:v>2.4928571428571487</c:v>
                </c:pt>
                <c:pt idx="2125">
                  <c:v>2.5342857142857147</c:v>
                </c:pt>
                <c:pt idx="2126">
                  <c:v>2.5442857142857229</c:v>
                </c:pt>
                <c:pt idx="2127">
                  <c:v>2.5457142857142805</c:v>
                </c:pt>
                <c:pt idx="2128">
                  <c:v>2.5671428571428545</c:v>
                </c:pt>
                <c:pt idx="2129">
                  <c:v>2.6057142857142832</c:v>
                </c:pt>
                <c:pt idx="2130">
                  <c:v>2.6171428571428685</c:v>
                </c:pt>
                <c:pt idx="2131">
                  <c:v>2.6271428571428772</c:v>
                </c:pt>
                <c:pt idx="2132">
                  <c:v>2.6285714285714357</c:v>
                </c:pt>
                <c:pt idx="2133">
                  <c:v>2.6399999999999983</c:v>
                </c:pt>
                <c:pt idx="2134">
                  <c:v>2.6342857142857046</c:v>
                </c:pt>
                <c:pt idx="2135">
                  <c:v>2.6028571428571472</c:v>
                </c:pt>
                <c:pt idx="2136">
                  <c:v>2.621428571428583</c:v>
                </c:pt>
                <c:pt idx="2137">
                  <c:v>2.6185714285714479</c:v>
                </c:pt>
                <c:pt idx="2138">
                  <c:v>2.622857142857161</c:v>
                </c:pt>
                <c:pt idx="2139">
                  <c:v>2.6328571428571479</c:v>
                </c:pt>
                <c:pt idx="2140">
                  <c:v>2.6457142857142912</c:v>
                </c:pt>
                <c:pt idx="2141">
                  <c:v>2.6528571428571417</c:v>
                </c:pt>
                <c:pt idx="2142">
                  <c:v>2.6857142857142802</c:v>
                </c:pt>
                <c:pt idx="2143">
                  <c:v>2.7071428571428537</c:v>
                </c:pt>
                <c:pt idx="2144">
                  <c:v>2.6928571428571502</c:v>
                </c:pt>
                <c:pt idx="2145">
                  <c:v>2.7142857142857224</c:v>
                </c:pt>
                <c:pt idx="2146">
                  <c:v>2.6914285714285717</c:v>
                </c:pt>
                <c:pt idx="2147">
                  <c:v>2.7200000000000166</c:v>
                </c:pt>
                <c:pt idx="2148">
                  <c:v>2.7385714285714329</c:v>
                </c:pt>
                <c:pt idx="2149">
                  <c:v>2.7628571428571402</c:v>
                </c:pt>
                <c:pt idx="2150">
                  <c:v>2.7728571428571462</c:v>
                </c:pt>
                <c:pt idx="2151">
                  <c:v>2.7442857142857235</c:v>
                </c:pt>
                <c:pt idx="2152">
                  <c:v>2.7242857142857093</c:v>
                </c:pt>
                <c:pt idx="2153">
                  <c:v>2.7385714285714329</c:v>
                </c:pt>
                <c:pt idx="2154">
                  <c:v>2.751428571428574</c:v>
                </c:pt>
                <c:pt idx="2155">
                  <c:v>2.767142857142856</c:v>
                </c:pt>
                <c:pt idx="2156">
                  <c:v>2.7885714285714287</c:v>
                </c:pt>
                <c:pt idx="2157">
                  <c:v>2.7771428571428611</c:v>
                </c:pt>
                <c:pt idx="2158">
                  <c:v>2.7842857142857116</c:v>
                </c:pt>
                <c:pt idx="2159">
                  <c:v>2.8128571428571547</c:v>
                </c:pt>
                <c:pt idx="2160">
                  <c:v>2.7685714285714349</c:v>
                </c:pt>
                <c:pt idx="2161">
                  <c:v>2.7985714285714356</c:v>
                </c:pt>
                <c:pt idx="2162">
                  <c:v>2.7642857142857182</c:v>
                </c:pt>
                <c:pt idx="2163">
                  <c:v>2.751428571428574</c:v>
                </c:pt>
                <c:pt idx="2164">
                  <c:v>2.7428571428571451</c:v>
                </c:pt>
                <c:pt idx="2165">
                  <c:v>2.6885714285714384</c:v>
                </c:pt>
                <c:pt idx="2166">
                  <c:v>2.6228571428571406</c:v>
                </c:pt>
                <c:pt idx="2167">
                  <c:v>2.5828571428571543</c:v>
                </c:pt>
                <c:pt idx="2168">
                  <c:v>2.5485714285714196</c:v>
                </c:pt>
                <c:pt idx="2169">
                  <c:v>2.535714285714294</c:v>
                </c:pt>
                <c:pt idx="2170">
                  <c:v>2.5214285714285722</c:v>
                </c:pt>
                <c:pt idx="2171">
                  <c:v>2.4871428571428584</c:v>
                </c:pt>
                <c:pt idx="2172">
                  <c:v>2.4814285714285638</c:v>
                </c:pt>
                <c:pt idx="2173">
                  <c:v>2.4414285714285762</c:v>
                </c:pt>
                <c:pt idx="2174">
                  <c:v>2.4257142857142977</c:v>
                </c:pt>
                <c:pt idx="2175">
                  <c:v>2.4014285714285677</c:v>
                </c:pt>
                <c:pt idx="2176">
                  <c:v>2.3942857142857168</c:v>
                </c:pt>
                <c:pt idx="2177">
                  <c:v>2.3628571428571581</c:v>
                </c:pt>
                <c:pt idx="2178">
                  <c:v>2.3299999999999992</c:v>
                </c:pt>
                <c:pt idx="2179">
                  <c:v>2.3071428571428712</c:v>
                </c:pt>
                <c:pt idx="2180">
                  <c:v>2.2542857142857184</c:v>
                </c:pt>
                <c:pt idx="2181">
                  <c:v>2.1757142857142804</c:v>
                </c:pt>
                <c:pt idx="2182">
                  <c:v>2.1585714285714239</c:v>
                </c:pt>
                <c:pt idx="2183">
                  <c:v>2.0985714285714212</c:v>
                </c:pt>
                <c:pt idx="2184">
                  <c:v>2.0285714285714329</c:v>
                </c:pt>
                <c:pt idx="2185">
                  <c:v>1.9728571428571438</c:v>
                </c:pt>
                <c:pt idx="2186">
                  <c:v>1.9257142857142835</c:v>
                </c:pt>
                <c:pt idx="2187">
                  <c:v>1.8757142857142886</c:v>
                </c:pt>
                <c:pt idx="2188">
                  <c:v>1.8357142857142796</c:v>
                </c:pt>
                <c:pt idx="2189">
                  <c:v>1.8071428571428578</c:v>
                </c:pt>
                <c:pt idx="2190">
                  <c:v>1.7928571428571567</c:v>
                </c:pt>
                <c:pt idx="2191">
                  <c:v>1.7657142857142909</c:v>
                </c:pt>
                <c:pt idx="2192">
                  <c:v>1.7614285714285773</c:v>
                </c:pt>
                <c:pt idx="2193">
                  <c:v>1.7542857142857069</c:v>
                </c:pt>
                <c:pt idx="2194">
                  <c:v>1.7599999999999978</c:v>
                </c:pt>
                <c:pt idx="2195">
                  <c:v>1.7428571428571413</c:v>
                </c:pt>
                <c:pt idx="2196">
                  <c:v>1.7385714285714269</c:v>
                </c:pt>
                <c:pt idx="2197">
                  <c:v>1.7185714285714329</c:v>
                </c:pt>
                <c:pt idx="2198">
                  <c:v>1.7371428571428478</c:v>
                </c:pt>
                <c:pt idx="2199">
                  <c:v>1.7299999999999967</c:v>
                </c:pt>
                <c:pt idx="2200">
                  <c:v>1.7499999999999909</c:v>
                </c:pt>
                <c:pt idx="2201">
                  <c:v>1.7400000000000051</c:v>
                </c:pt>
                <c:pt idx="2202">
                  <c:v>1.7299999999999967</c:v>
                </c:pt>
                <c:pt idx="2203">
                  <c:v>1.7328571428571544</c:v>
                </c:pt>
                <c:pt idx="2204">
                  <c:v>1.7528571428571484</c:v>
                </c:pt>
                <c:pt idx="2205">
                  <c:v>1.7414285714285629</c:v>
                </c:pt>
                <c:pt idx="2206">
                  <c:v>1.711428571428562</c:v>
                </c:pt>
                <c:pt idx="2207">
                  <c:v>1.7257142857142822</c:v>
                </c:pt>
                <c:pt idx="2208">
                  <c:v>1.6885714285714324</c:v>
                </c:pt>
                <c:pt idx="2209">
                  <c:v>1.704285714285712</c:v>
                </c:pt>
                <c:pt idx="2210">
                  <c:v>1.7057142857142882</c:v>
                </c:pt>
                <c:pt idx="2211">
                  <c:v>1.7085714285714257</c:v>
                </c:pt>
                <c:pt idx="2212">
                  <c:v>1.7257142857143024</c:v>
                </c:pt>
                <c:pt idx="2213">
                  <c:v>1.7385714285714471</c:v>
                </c:pt>
                <c:pt idx="2214">
                  <c:v>1.7342857142857333</c:v>
                </c:pt>
                <c:pt idx="2215">
                  <c:v>1.745714285714276</c:v>
                </c:pt>
                <c:pt idx="2216">
                  <c:v>1.7385714285714269</c:v>
                </c:pt>
                <c:pt idx="2217">
                  <c:v>1.762857142857156</c:v>
                </c:pt>
                <c:pt idx="2218">
                  <c:v>1.7585714285714411</c:v>
                </c:pt>
                <c:pt idx="2219">
                  <c:v>1.802857142857144</c:v>
                </c:pt>
                <c:pt idx="2220">
                  <c:v>1.8385714285714381</c:v>
                </c:pt>
                <c:pt idx="2221">
                  <c:v>1.8457142857142872</c:v>
                </c:pt>
                <c:pt idx="2222">
                  <c:v>1.857142857142853</c:v>
                </c:pt>
                <c:pt idx="2223">
                  <c:v>1.8600000000000101</c:v>
                </c:pt>
                <c:pt idx="2224">
                  <c:v>1.8685714285714181</c:v>
                </c:pt>
                <c:pt idx="2225">
                  <c:v>1.877142857142847</c:v>
                </c:pt>
                <c:pt idx="2226">
                  <c:v>1.908571428571427</c:v>
                </c:pt>
                <c:pt idx="2227">
                  <c:v>1.8942857142857263</c:v>
                </c:pt>
                <c:pt idx="2228">
                  <c:v>1.8671428571428599</c:v>
                </c:pt>
                <c:pt idx="2229">
                  <c:v>1.8957142857142824</c:v>
                </c:pt>
                <c:pt idx="2230">
                  <c:v>1.8971428571428615</c:v>
                </c:pt>
                <c:pt idx="2231">
                  <c:v>1.8671428571428599</c:v>
                </c:pt>
                <c:pt idx="2232">
                  <c:v>1.8628571428571261</c:v>
                </c:pt>
                <c:pt idx="2233">
                  <c:v>1.8399999999999945</c:v>
                </c:pt>
                <c:pt idx="2234">
                  <c:v>1.81428571428573</c:v>
                </c:pt>
                <c:pt idx="2235">
                  <c:v>1.7928571428571363</c:v>
                </c:pt>
                <c:pt idx="2236">
                  <c:v>1.8200000000000021</c:v>
                </c:pt>
                <c:pt idx="2237">
                  <c:v>1.7671428571428496</c:v>
                </c:pt>
                <c:pt idx="2238">
                  <c:v>1.781428571428592</c:v>
                </c:pt>
                <c:pt idx="2239">
                  <c:v>1.7985714285714087</c:v>
                </c:pt>
                <c:pt idx="2240">
                  <c:v>1.7871428571428436</c:v>
                </c:pt>
                <c:pt idx="2241">
                  <c:v>1.78285714285715</c:v>
                </c:pt>
                <c:pt idx="2242">
                  <c:v>1.7900000000000003</c:v>
                </c:pt>
                <c:pt idx="2243">
                  <c:v>1.7700000000000062</c:v>
                </c:pt>
                <c:pt idx="2244">
                  <c:v>1.7585714285714207</c:v>
                </c:pt>
                <c:pt idx="2245">
                  <c:v>1.7842857142857287</c:v>
                </c:pt>
                <c:pt idx="2246">
                  <c:v>1.7557142857142836</c:v>
                </c:pt>
                <c:pt idx="2247">
                  <c:v>1.7357142857142895</c:v>
                </c:pt>
                <c:pt idx="2248">
                  <c:v>1.7542857142857273</c:v>
                </c:pt>
                <c:pt idx="2249">
                  <c:v>1.7542857142857069</c:v>
                </c:pt>
                <c:pt idx="2250">
                  <c:v>1.7442857142857204</c:v>
                </c:pt>
                <c:pt idx="2251">
                  <c:v>1.7514285714285702</c:v>
                </c:pt>
                <c:pt idx="2252">
                  <c:v>1.7528571428571484</c:v>
                </c:pt>
                <c:pt idx="2253">
                  <c:v>1.7700000000000062</c:v>
                </c:pt>
                <c:pt idx="2254">
                  <c:v>1.7671428571428496</c:v>
                </c:pt>
                <c:pt idx="2255">
                  <c:v>1.7500000000000122</c:v>
                </c:pt>
                <c:pt idx="2256">
                  <c:v>1.768571428571428</c:v>
                </c:pt>
                <c:pt idx="2257">
                  <c:v>1.7414285714285629</c:v>
                </c:pt>
                <c:pt idx="2258">
                  <c:v>1.7385714285714269</c:v>
                </c:pt>
                <c:pt idx="2259">
                  <c:v>1.7442857142857204</c:v>
                </c:pt>
                <c:pt idx="2260">
                  <c:v>1.7471428571428558</c:v>
                </c:pt>
                <c:pt idx="2261">
                  <c:v>1.7571428571428418</c:v>
                </c:pt>
                <c:pt idx="2262">
                  <c:v>1.7428571428571413</c:v>
                </c:pt>
                <c:pt idx="2263">
                  <c:v>1.7214285714285691</c:v>
                </c:pt>
                <c:pt idx="2264">
                  <c:v>1.7114285714285822</c:v>
                </c:pt>
                <c:pt idx="2265">
                  <c:v>1.717142857142854</c:v>
                </c:pt>
                <c:pt idx="2266">
                  <c:v>1.7157142857142953</c:v>
                </c:pt>
                <c:pt idx="2267">
                  <c:v>1.710000000000004</c:v>
                </c:pt>
                <c:pt idx="2268">
                  <c:v>1.6957142857142817</c:v>
                </c:pt>
                <c:pt idx="2269">
                  <c:v>1.7157142857142751</c:v>
                </c:pt>
                <c:pt idx="2270">
                  <c:v>1.6985714285714191</c:v>
                </c:pt>
                <c:pt idx="2271">
                  <c:v>1.7028571428571329</c:v>
                </c:pt>
                <c:pt idx="2272">
                  <c:v>1.7299999999999967</c:v>
                </c:pt>
                <c:pt idx="2273">
                  <c:v>1.704285714285712</c:v>
                </c:pt>
                <c:pt idx="2274">
                  <c:v>1.6928571428571264</c:v>
                </c:pt>
                <c:pt idx="2275">
                  <c:v>1.7028571428571329</c:v>
                </c:pt>
                <c:pt idx="2276">
                  <c:v>1.7085714285714257</c:v>
                </c:pt>
                <c:pt idx="2277">
                  <c:v>1.6800000000000035</c:v>
                </c:pt>
                <c:pt idx="2278">
                  <c:v>1.6942857142857257</c:v>
                </c:pt>
                <c:pt idx="2279">
                  <c:v>1.6514285714285801</c:v>
                </c:pt>
                <c:pt idx="2280">
                  <c:v>1.6342857142857028</c:v>
                </c:pt>
                <c:pt idx="2281">
                  <c:v>1.6385714285714161</c:v>
                </c:pt>
                <c:pt idx="2282">
                  <c:v>1.6385714285714372</c:v>
                </c:pt>
                <c:pt idx="2283">
                  <c:v>1.6857142857142744</c:v>
                </c:pt>
                <c:pt idx="2284">
                  <c:v>1.6528571428571581</c:v>
                </c:pt>
                <c:pt idx="2285">
                  <c:v>1.6642857142857042</c:v>
                </c:pt>
                <c:pt idx="2286">
                  <c:v>1.6957142857142817</c:v>
                </c:pt>
                <c:pt idx="2287">
                  <c:v>1.6914285714285686</c:v>
                </c:pt>
                <c:pt idx="2288">
                  <c:v>1.7071428571428466</c:v>
                </c:pt>
                <c:pt idx="2289">
                  <c:v>1.6999999999999962</c:v>
                </c:pt>
                <c:pt idx="2290">
                  <c:v>1.7042857142857322</c:v>
                </c:pt>
                <c:pt idx="2291">
                  <c:v>1.7342857142857131</c:v>
                </c:pt>
                <c:pt idx="2292">
                  <c:v>1.7528571428571484</c:v>
                </c:pt>
                <c:pt idx="2293">
                  <c:v>1.7657142857142909</c:v>
                </c:pt>
                <c:pt idx="2294">
                  <c:v>1.7957142857142916</c:v>
                </c:pt>
                <c:pt idx="2295">
                  <c:v>1.8057142857142789</c:v>
                </c:pt>
                <c:pt idx="2296">
                  <c:v>1.8228571428571381</c:v>
                </c:pt>
                <c:pt idx="2297">
                  <c:v>1.8171428571428441</c:v>
                </c:pt>
                <c:pt idx="2298">
                  <c:v>1.8371428571428592</c:v>
                </c:pt>
                <c:pt idx="2299">
                  <c:v>1.8171428571428441</c:v>
                </c:pt>
                <c:pt idx="2300">
                  <c:v>1.8328571428571243</c:v>
                </c:pt>
                <c:pt idx="2301">
                  <c:v>1.8214285714285599</c:v>
                </c:pt>
                <c:pt idx="2302">
                  <c:v>1.8042857142857025</c:v>
                </c:pt>
                <c:pt idx="2303">
                  <c:v>1.79714285714285</c:v>
                </c:pt>
                <c:pt idx="2304">
                  <c:v>1.8014285714285658</c:v>
                </c:pt>
                <c:pt idx="2305">
                  <c:v>1.7871428571428638</c:v>
                </c:pt>
                <c:pt idx="2306">
                  <c:v>1.7742857142857213</c:v>
                </c:pt>
                <c:pt idx="2307">
                  <c:v>1.7657142857142909</c:v>
                </c:pt>
                <c:pt idx="2308">
                  <c:v>1.7728571428571425</c:v>
                </c:pt>
                <c:pt idx="2309">
                  <c:v>1.7042857142857322</c:v>
                </c:pt>
                <c:pt idx="2310">
                  <c:v>1.7071428571428466</c:v>
                </c:pt>
                <c:pt idx="2311">
                  <c:v>1.6357142857142792</c:v>
                </c:pt>
                <c:pt idx="2312">
                  <c:v>1.5799999999999914</c:v>
                </c:pt>
                <c:pt idx="2313">
                  <c:v>1.4514285714285589</c:v>
                </c:pt>
                <c:pt idx="2314">
                  <c:v>1.3228571428571461</c:v>
                </c:pt>
                <c:pt idx="2315">
                  <c:v>1.212857142857128</c:v>
                </c:pt>
                <c:pt idx="2316">
                  <c:v>1.051428571428578</c:v>
                </c:pt>
                <c:pt idx="2317">
                  <c:v>0.94428571428571662</c:v>
                </c:pt>
                <c:pt idx="2318">
                  <c:v>0.86285714285714177</c:v>
                </c:pt>
                <c:pt idx="2319">
                  <c:v>0.79857142857142505</c:v>
                </c:pt>
                <c:pt idx="2320">
                  <c:v>0.74571428571429366</c:v>
                </c:pt>
                <c:pt idx="2321">
                  <c:v>0.71714285714287118</c:v>
                </c:pt>
                <c:pt idx="2322">
                  <c:v>0.70285714285712886</c:v>
                </c:pt>
                <c:pt idx="2323">
                  <c:v>0.68571428571429138</c:v>
                </c:pt>
                <c:pt idx="2324">
                  <c:v>0.67285714285714804</c:v>
                </c:pt>
                <c:pt idx="2325">
                  <c:v>0.63142857142858244</c:v>
                </c:pt>
                <c:pt idx="2326">
                  <c:v>0.67285714285712772</c:v>
                </c:pt>
                <c:pt idx="2327">
                  <c:v>0.66285714285714092</c:v>
                </c:pt>
                <c:pt idx="2328">
                  <c:v>0.66857142857143403</c:v>
                </c:pt>
                <c:pt idx="2329">
                  <c:v>0.63999999999999091</c:v>
                </c:pt>
                <c:pt idx="2330">
                  <c:v>0.65714285714284881</c:v>
                </c:pt>
                <c:pt idx="2331">
                  <c:v>0.64571428571428313</c:v>
                </c:pt>
                <c:pt idx="2332">
                  <c:v>0.66285714285714092</c:v>
                </c:pt>
                <c:pt idx="2333">
                  <c:v>0.64142857142856902</c:v>
                </c:pt>
                <c:pt idx="2334">
                  <c:v>0.640000000000011</c:v>
                </c:pt>
                <c:pt idx="2335">
                  <c:v>0.63285714285713979</c:v>
                </c:pt>
                <c:pt idx="2336">
                  <c:v>0.65285714285713381</c:v>
                </c:pt>
                <c:pt idx="2337">
                  <c:v>0.67428571428570661</c:v>
                </c:pt>
                <c:pt idx="2338">
                  <c:v>0.67142857142857026</c:v>
                </c:pt>
                <c:pt idx="2339">
                  <c:v>0.6757142857142846</c:v>
                </c:pt>
                <c:pt idx="2340">
                  <c:v>0.65999999999998482</c:v>
                </c:pt>
                <c:pt idx="2341">
                  <c:v>0.65285714285713381</c:v>
                </c:pt>
                <c:pt idx="2342">
                  <c:v>0.64999999999999802</c:v>
                </c:pt>
                <c:pt idx="2343">
                  <c:v>0.65428571428571236</c:v>
                </c:pt>
                <c:pt idx="2344">
                  <c:v>0.64142857142856902</c:v>
                </c:pt>
                <c:pt idx="2345">
                  <c:v>0.640000000000011</c:v>
                </c:pt>
                <c:pt idx="2346">
                  <c:v>0.61857142857141856</c:v>
                </c:pt>
                <c:pt idx="2347">
                  <c:v>0.62428571428571122</c:v>
                </c:pt>
                <c:pt idx="2348">
                  <c:v>0.63285714285713979</c:v>
                </c:pt>
                <c:pt idx="2349">
                  <c:v>0.62428571428571122</c:v>
                </c:pt>
                <c:pt idx="2350">
                  <c:v>0.61142857142856788</c:v>
                </c:pt>
                <c:pt idx="2351">
                  <c:v>0.60285714285713854</c:v>
                </c:pt>
                <c:pt idx="2352">
                  <c:v>0.58857142857143729</c:v>
                </c:pt>
                <c:pt idx="2353">
                  <c:v>0.59428571428570953</c:v>
                </c:pt>
                <c:pt idx="2354">
                  <c:v>0.58999999999999531</c:v>
                </c:pt>
                <c:pt idx="2355">
                  <c:v>0.59428571428570953</c:v>
                </c:pt>
                <c:pt idx="2356">
                  <c:v>0.61857142857141856</c:v>
                </c:pt>
                <c:pt idx="2357">
                  <c:v>0.61142857142856788</c:v>
                </c:pt>
                <c:pt idx="2358">
                  <c:v>0.63714285714285468</c:v>
                </c:pt>
                <c:pt idx="2359">
                  <c:v>0.66000000000000503</c:v>
                </c:pt>
                <c:pt idx="2360">
                  <c:v>0.6757142857142846</c:v>
                </c:pt>
                <c:pt idx="2361">
                  <c:v>0.66428571428569916</c:v>
                </c:pt>
                <c:pt idx="2362">
                  <c:v>0.68142857142857738</c:v>
                </c:pt>
                <c:pt idx="2363">
                  <c:v>0.72142857142856531</c:v>
                </c:pt>
                <c:pt idx="2364">
                  <c:v>0.74000000000000132</c:v>
                </c:pt>
                <c:pt idx="2365">
                  <c:v>0.77000000000000246</c:v>
                </c:pt>
                <c:pt idx="2366">
                  <c:v>0.78142857142856725</c:v>
                </c:pt>
                <c:pt idx="2367">
                  <c:v>0.80857142857143249</c:v>
                </c:pt>
                <c:pt idx="2368">
                  <c:v>0.82999999999998442</c:v>
                </c:pt>
                <c:pt idx="2369">
                  <c:v>0.81857142857143961</c:v>
                </c:pt>
                <c:pt idx="2370">
                  <c:v>0.8542857142857132</c:v>
                </c:pt>
                <c:pt idx="2371">
                  <c:v>0.86999999999999278</c:v>
                </c:pt>
                <c:pt idx="2372">
                  <c:v>0.87428571428570712</c:v>
                </c:pt>
                <c:pt idx="2373">
                  <c:v>0.86142857142856377</c:v>
                </c:pt>
                <c:pt idx="2374">
                  <c:v>0.87142857142857133</c:v>
                </c:pt>
                <c:pt idx="2375">
                  <c:v>0.88</c:v>
                </c:pt>
                <c:pt idx="2376">
                  <c:v>0.88142857142855768</c:v>
                </c:pt>
                <c:pt idx="2377">
                  <c:v>0.86142857142856377</c:v>
                </c:pt>
                <c:pt idx="2378">
                  <c:v>0.88999999999998669</c:v>
                </c:pt>
                <c:pt idx="2379">
                  <c:v>0.85857142857142765</c:v>
                </c:pt>
                <c:pt idx="2380">
                  <c:v>0.86428571428572032</c:v>
                </c:pt>
                <c:pt idx="2381">
                  <c:v>0.85571428571429109</c:v>
                </c:pt>
                <c:pt idx="2382">
                  <c:v>0.84571428571428398</c:v>
                </c:pt>
                <c:pt idx="2383">
                  <c:v>0.83714285714285541</c:v>
                </c:pt>
                <c:pt idx="2384">
                  <c:v>0.83428571428571885</c:v>
                </c:pt>
                <c:pt idx="2385">
                  <c:v>0.84142857142856964</c:v>
                </c:pt>
                <c:pt idx="2386">
                  <c:v>0.83571428571427653</c:v>
                </c:pt>
                <c:pt idx="2387">
                  <c:v>0.83714285714285541</c:v>
                </c:pt>
                <c:pt idx="2388">
                  <c:v>0.82571428571428962</c:v>
                </c:pt>
                <c:pt idx="2389">
                  <c:v>0.8200000000000176</c:v>
                </c:pt>
                <c:pt idx="2390">
                  <c:v>0.81571428571430271</c:v>
                </c:pt>
                <c:pt idx="2391">
                  <c:v>0.81428571428572483</c:v>
                </c:pt>
                <c:pt idx="2392">
                  <c:v>0.82428571428573194</c:v>
                </c:pt>
                <c:pt idx="2393">
                  <c:v>0.83142857142856263</c:v>
                </c:pt>
                <c:pt idx="2394">
                  <c:v>0.82428571428571173</c:v>
                </c:pt>
                <c:pt idx="2395">
                  <c:v>0.82428571428571173</c:v>
                </c:pt>
                <c:pt idx="2396">
                  <c:v>0.83000000000000462</c:v>
                </c:pt>
                <c:pt idx="2397">
                  <c:v>0.82571428571428962</c:v>
                </c:pt>
                <c:pt idx="2398">
                  <c:v>0.82285714285713341</c:v>
                </c:pt>
                <c:pt idx="2399">
                  <c:v>0.81428571428570462</c:v>
                </c:pt>
                <c:pt idx="2400">
                  <c:v>0.82571428571428962</c:v>
                </c:pt>
                <c:pt idx="2401">
                  <c:v>0.83571428571429707</c:v>
                </c:pt>
                <c:pt idx="2402">
                  <c:v>0.82857142857142652</c:v>
                </c:pt>
                <c:pt idx="2403">
                  <c:v>0.81571428571428251</c:v>
                </c:pt>
                <c:pt idx="2404">
                  <c:v>0.84142857142856964</c:v>
                </c:pt>
                <c:pt idx="2405">
                  <c:v>0.83142857142858295</c:v>
                </c:pt>
                <c:pt idx="2406">
                  <c:v>0.86857142857143477</c:v>
                </c:pt>
                <c:pt idx="2407">
                  <c:v>0.88</c:v>
                </c:pt>
                <c:pt idx="2408">
                  <c:v>0.86428571428572032</c:v>
                </c:pt>
                <c:pt idx="2409">
                  <c:v>0.88142857142857811</c:v>
                </c:pt>
                <c:pt idx="2410">
                  <c:v>0.89571428571427869</c:v>
                </c:pt>
                <c:pt idx="2411">
                  <c:v>0.87285714285712868</c:v>
                </c:pt>
                <c:pt idx="2412">
                  <c:v>0.86714285714285655</c:v>
                </c:pt>
                <c:pt idx="2413">
                  <c:v>0.84285714285714752</c:v>
                </c:pt>
                <c:pt idx="2414">
                  <c:v>0.83000000000000462</c:v>
                </c:pt>
                <c:pt idx="2415">
                  <c:v>0.81571428571430271</c:v>
                </c:pt>
                <c:pt idx="2416">
                  <c:v>0.83571428571427653</c:v>
                </c:pt>
                <c:pt idx="2417">
                  <c:v>0.8228571428571535</c:v>
                </c:pt>
                <c:pt idx="2418">
                  <c:v>0.8128571428571465</c:v>
                </c:pt>
                <c:pt idx="2419">
                  <c:v>0.8014285714285615</c:v>
                </c:pt>
                <c:pt idx="2420">
                  <c:v>0.8100000000000106</c:v>
                </c:pt>
                <c:pt idx="2421">
                  <c:v>0.79714285714286703</c:v>
                </c:pt>
                <c:pt idx="2422">
                  <c:v>0.7814285714285879</c:v>
                </c:pt>
                <c:pt idx="2423">
                  <c:v>0.77000000000000246</c:v>
                </c:pt>
                <c:pt idx="2424">
                  <c:v>0.76428571428570991</c:v>
                </c:pt>
                <c:pt idx="2425">
                  <c:v>0.73857142857144331</c:v>
                </c:pt>
                <c:pt idx="2426">
                  <c:v>0.75714285714285912</c:v>
                </c:pt>
                <c:pt idx="2427">
                  <c:v>0.76285714285713113</c:v>
                </c:pt>
                <c:pt idx="2428">
                  <c:v>0.74857142857143022</c:v>
                </c:pt>
                <c:pt idx="2429">
                  <c:v>0.7614285714285739</c:v>
                </c:pt>
                <c:pt idx="2430">
                  <c:v>0.77428571428571702</c:v>
                </c:pt>
                <c:pt idx="2431">
                  <c:v>0.76428571428573</c:v>
                </c:pt>
                <c:pt idx="2432">
                  <c:v>0.78142857142856725</c:v>
                </c:pt>
                <c:pt idx="2433">
                  <c:v>0.79285714285713227</c:v>
                </c:pt>
                <c:pt idx="2434">
                  <c:v>0.81428571428572483</c:v>
                </c:pt>
                <c:pt idx="2435">
                  <c:v>0.83714285714287584</c:v>
                </c:pt>
                <c:pt idx="2436">
                  <c:v>0.84999999999999865</c:v>
                </c:pt>
                <c:pt idx="2437">
                  <c:v>0.88</c:v>
                </c:pt>
                <c:pt idx="2438">
                  <c:v>0.88571428571427158</c:v>
                </c:pt>
                <c:pt idx="2439">
                  <c:v>0.92000000000000781</c:v>
                </c:pt>
                <c:pt idx="2440">
                  <c:v>0.92571428571430048</c:v>
                </c:pt>
                <c:pt idx="2441">
                  <c:v>0.93714285714284562</c:v>
                </c:pt>
                <c:pt idx="2442">
                  <c:v>0.95857142857143784</c:v>
                </c:pt>
                <c:pt idx="2443">
                  <c:v>1.0085714285714329</c:v>
                </c:pt>
                <c:pt idx="2444">
                  <c:v>0.99428571428571133</c:v>
                </c:pt>
                <c:pt idx="2445">
                  <c:v>1.0300000000000051</c:v>
                </c:pt>
                <c:pt idx="2446">
                  <c:v>1.0800000000000003</c:v>
                </c:pt>
                <c:pt idx="2447">
                  <c:v>1.1157142857142932</c:v>
                </c:pt>
                <c:pt idx="2448">
                  <c:v>1.1885714285714202</c:v>
                </c:pt>
                <c:pt idx="2449">
                  <c:v>1.2342857142857211</c:v>
                </c:pt>
                <c:pt idx="2450">
                  <c:v>1.2871428571428518</c:v>
                </c:pt>
                <c:pt idx="2451">
                  <c:v>1.3399999999999825</c:v>
                </c:pt>
                <c:pt idx="2452">
                  <c:v>1.3671428571428479</c:v>
                </c:pt>
                <c:pt idx="2453">
                  <c:v>1.388571428571421</c:v>
                </c:pt>
                <c:pt idx="2454">
                  <c:v>1.4271428571428497</c:v>
                </c:pt>
                <c:pt idx="2455">
                  <c:v>1.4414285714285719</c:v>
                </c:pt>
                <c:pt idx="2456">
                  <c:v>1.4571428571428711</c:v>
                </c:pt>
                <c:pt idx="2457">
                  <c:v>1.4685714285714166</c:v>
                </c:pt>
                <c:pt idx="2458">
                  <c:v>1.461428571428566</c:v>
                </c:pt>
                <c:pt idx="2459">
                  <c:v>1.4771428571428658</c:v>
                </c:pt>
                <c:pt idx="2460">
                  <c:v>1.4757142857142862</c:v>
                </c:pt>
                <c:pt idx="2461">
                  <c:v>1.467142857142858</c:v>
                </c:pt>
                <c:pt idx="2462">
                  <c:v>1.4657142857142791</c:v>
                </c:pt>
                <c:pt idx="2463">
                  <c:v>1.4742857142857102</c:v>
                </c:pt>
                <c:pt idx="2464">
                  <c:v>1.4757142857142862</c:v>
                </c:pt>
                <c:pt idx="2465">
                  <c:v>1.4742857142857102</c:v>
                </c:pt>
                <c:pt idx="2466">
                  <c:v>1.4771428571428658</c:v>
                </c:pt>
                <c:pt idx="2467">
                  <c:v>1.4685714285714166</c:v>
                </c:pt>
                <c:pt idx="2468">
                  <c:v>1.4528571428571371</c:v>
                </c:pt>
                <c:pt idx="2469">
                  <c:v>1.4585714285714297</c:v>
                </c:pt>
                <c:pt idx="2470">
                  <c:v>1.4742857142857302</c:v>
                </c:pt>
                <c:pt idx="2471">
                  <c:v>1.454285714285716</c:v>
                </c:pt>
                <c:pt idx="2472">
                  <c:v>1.4642857142857029</c:v>
                </c:pt>
                <c:pt idx="2473">
                  <c:v>1.4857142857142733</c:v>
                </c:pt>
                <c:pt idx="2474">
                  <c:v>1.4628571428571442</c:v>
                </c:pt>
                <c:pt idx="2475">
                  <c:v>1.4685714285714369</c:v>
                </c:pt>
                <c:pt idx="2476">
                  <c:v>1.454285714285716</c:v>
                </c:pt>
                <c:pt idx="2477">
                  <c:v>1.4500000000000008</c:v>
                </c:pt>
                <c:pt idx="2478">
                  <c:v>1.4728571428571311</c:v>
                </c:pt>
                <c:pt idx="2479">
                  <c:v>1.4728571428571311</c:v>
                </c:pt>
                <c:pt idx="2480">
                  <c:v>1.4971428571428598</c:v>
                </c:pt>
                <c:pt idx="2481">
                  <c:v>1.4657142857142791</c:v>
                </c:pt>
                <c:pt idx="2482">
                  <c:v>1.4928571428571453</c:v>
                </c:pt>
                <c:pt idx="2483">
                  <c:v>1.4714285714285731</c:v>
                </c:pt>
                <c:pt idx="2484">
                  <c:v>1.498571428571418</c:v>
                </c:pt>
                <c:pt idx="2485">
                  <c:v>1.4842857142857171</c:v>
                </c:pt>
                <c:pt idx="2486">
                  <c:v>1.4899999999999876</c:v>
                </c:pt>
                <c:pt idx="2487">
                  <c:v>1.4842857142857171</c:v>
                </c:pt>
                <c:pt idx="2488">
                  <c:v>1.4971428571428598</c:v>
                </c:pt>
                <c:pt idx="2489">
                  <c:v>1.4928571428571453</c:v>
                </c:pt>
                <c:pt idx="2490">
                  <c:v>1.5071428571428662</c:v>
                </c:pt>
                <c:pt idx="2491">
                  <c:v>1.5042857142857313</c:v>
                </c:pt>
                <c:pt idx="2492">
                  <c:v>1.4928571428571453</c:v>
                </c:pt>
                <c:pt idx="2493">
                  <c:v>1.4942857142857244</c:v>
                </c:pt>
                <c:pt idx="2494">
                  <c:v>1.4757142857142862</c:v>
                </c:pt>
                <c:pt idx="2495">
                  <c:v>1.4500000000000008</c:v>
                </c:pt>
                <c:pt idx="2496">
                  <c:v>1.480000000000002</c:v>
                </c:pt>
                <c:pt idx="2497">
                  <c:v>1.4742857142857102</c:v>
                </c:pt>
                <c:pt idx="2498">
                  <c:v>1.4657142857142791</c:v>
                </c:pt>
                <c:pt idx="2499">
                  <c:v>1.478571428571424</c:v>
                </c:pt>
                <c:pt idx="2500">
                  <c:v>1.4871428571428722</c:v>
                </c:pt>
                <c:pt idx="2501">
                  <c:v>1.487142857142852</c:v>
                </c:pt>
                <c:pt idx="2502">
                  <c:v>1.5300000000000173</c:v>
                </c:pt>
                <c:pt idx="2503">
                  <c:v>1.518571428571432</c:v>
                </c:pt>
                <c:pt idx="2504">
                  <c:v>1.5342857142857125</c:v>
                </c:pt>
                <c:pt idx="2505">
                  <c:v>1.532857142857154</c:v>
                </c:pt>
                <c:pt idx="2506">
                  <c:v>1.5599999999999974</c:v>
                </c:pt>
                <c:pt idx="2507">
                  <c:v>1.5885714285714219</c:v>
                </c:pt>
                <c:pt idx="2508">
                  <c:v>1.5942857142857148</c:v>
                </c:pt>
                <c:pt idx="2509">
                  <c:v>1.6385714285714372</c:v>
                </c:pt>
                <c:pt idx="2510">
                  <c:v>1.6285714285714301</c:v>
                </c:pt>
                <c:pt idx="2511">
                  <c:v>1.6571428571428726</c:v>
                </c:pt>
                <c:pt idx="2512">
                  <c:v>1.6828571428571397</c:v>
                </c:pt>
                <c:pt idx="2513">
                  <c:v>1.7114285714285822</c:v>
                </c:pt>
                <c:pt idx="2514">
                  <c:v>1.7457142857142967</c:v>
                </c:pt>
                <c:pt idx="2515">
                  <c:v>1.7599999999999978</c:v>
                </c:pt>
                <c:pt idx="2516">
                  <c:v>1.8185714285714236</c:v>
                </c:pt>
                <c:pt idx="2517">
                  <c:v>1.8585714285714321</c:v>
                </c:pt>
                <c:pt idx="2518">
                  <c:v>1.8757142857142886</c:v>
                </c:pt>
                <c:pt idx="2519">
                  <c:v>1.8942857142857061</c:v>
                </c:pt>
                <c:pt idx="2520">
                  <c:v>1.9185714285714341</c:v>
                </c:pt>
                <c:pt idx="2521">
                  <c:v>1.9771428571428575</c:v>
                </c:pt>
                <c:pt idx="2522">
                  <c:v>2.0271428571428545</c:v>
                </c:pt>
                <c:pt idx="2523">
                  <c:v>2.0285714285714329</c:v>
                </c:pt>
                <c:pt idx="2524">
                  <c:v>2.0342857142857027</c:v>
                </c:pt>
                <c:pt idx="2525">
                  <c:v>2.0585714285714136</c:v>
                </c:pt>
                <c:pt idx="2526">
                  <c:v>2.0571428571428552</c:v>
                </c:pt>
                <c:pt idx="2527">
                  <c:v>2.0857142857142983</c:v>
                </c:pt>
                <c:pt idx="2528">
                  <c:v>2.0557142857142758</c:v>
                </c:pt>
                <c:pt idx="2529">
                  <c:v>2.0571428571428552</c:v>
                </c:pt>
                <c:pt idx="2530">
                  <c:v>2.0557142857142758</c:v>
                </c:pt>
                <c:pt idx="2531">
                  <c:v>2.0571428571428552</c:v>
                </c:pt>
                <c:pt idx="2532">
                  <c:v>2.0171428571428658</c:v>
                </c:pt>
                <c:pt idx="2533">
                  <c:v>2.0228571428571591</c:v>
                </c:pt>
                <c:pt idx="2534">
                  <c:v>2.0028571428571444</c:v>
                </c:pt>
                <c:pt idx="2535">
                  <c:v>2.0099999999999949</c:v>
                </c:pt>
                <c:pt idx="2536">
                  <c:v>1.9985714285714307</c:v>
                </c:pt>
                <c:pt idx="2537">
                  <c:v>1.9785714285714366</c:v>
                </c:pt>
                <c:pt idx="2538">
                  <c:v>1.9757142857142991</c:v>
                </c:pt>
                <c:pt idx="2539">
                  <c:v>1.9857142857142858</c:v>
                </c:pt>
                <c:pt idx="2540">
                  <c:v>1.9614285714285788</c:v>
                </c:pt>
                <c:pt idx="2541">
                  <c:v>1.9814285714285726</c:v>
                </c:pt>
                <c:pt idx="2542">
                  <c:v>1.965714285714292</c:v>
                </c:pt>
                <c:pt idx="2543">
                  <c:v>1.9757142857142991</c:v>
                </c:pt>
                <c:pt idx="2544">
                  <c:v>1.9242857142857277</c:v>
                </c:pt>
                <c:pt idx="2545">
                  <c:v>1.9228571428571481</c:v>
                </c:pt>
                <c:pt idx="2546">
                  <c:v>1.9257142857142835</c:v>
                </c:pt>
                <c:pt idx="2547">
                  <c:v>1.9128571428571415</c:v>
                </c:pt>
                <c:pt idx="2548">
                  <c:v>1.9057142857142895</c:v>
                </c:pt>
                <c:pt idx="2549">
                  <c:v>1.8999999999999968</c:v>
                </c:pt>
                <c:pt idx="2550">
                  <c:v>1.8985714285714401</c:v>
                </c:pt>
                <c:pt idx="2551">
                  <c:v>1.8985714285714199</c:v>
                </c:pt>
                <c:pt idx="2552">
                  <c:v>1.8942857142857263</c:v>
                </c:pt>
                <c:pt idx="2553">
                  <c:v>1.8714285714285754</c:v>
                </c:pt>
                <c:pt idx="2554">
                  <c:v>1.8728571428571332</c:v>
                </c:pt>
                <c:pt idx="2555">
                  <c:v>1.8585714285714321</c:v>
                </c:pt>
                <c:pt idx="2556">
                  <c:v>1.8528571428571385</c:v>
                </c:pt>
                <c:pt idx="2557">
                  <c:v>1.8385714285714176</c:v>
                </c:pt>
                <c:pt idx="2558">
                  <c:v>1.8357142857142796</c:v>
                </c:pt>
                <c:pt idx="2559">
                  <c:v>1.8457142857142872</c:v>
                </c:pt>
                <c:pt idx="2560">
                  <c:v>1.8285714285714303</c:v>
                </c:pt>
                <c:pt idx="2561">
                  <c:v>1.8171428571428652</c:v>
                </c:pt>
                <c:pt idx="2562">
                  <c:v>1.8100000000000145</c:v>
                </c:pt>
                <c:pt idx="2563">
                  <c:v>1.7842857142857085</c:v>
                </c:pt>
                <c:pt idx="2564">
                  <c:v>1.781428571428572</c:v>
                </c:pt>
                <c:pt idx="2565">
                  <c:v>1.7628571428571351</c:v>
                </c:pt>
                <c:pt idx="2566">
                  <c:v>1.752857142857128</c:v>
                </c:pt>
                <c:pt idx="2567">
                  <c:v>1.748571428571434</c:v>
                </c:pt>
                <c:pt idx="2568">
                  <c:v>1.7328571428571544</c:v>
                </c:pt>
                <c:pt idx="2569">
                  <c:v>1.7199999999999895</c:v>
                </c:pt>
                <c:pt idx="2570">
                  <c:v>1.717142857142854</c:v>
                </c:pt>
                <c:pt idx="2571">
                  <c:v>1.7257142857142822</c:v>
                </c:pt>
                <c:pt idx="2572">
                  <c:v>1.7414285714285833</c:v>
                </c:pt>
                <c:pt idx="2573">
                  <c:v>1.711428571428562</c:v>
                </c:pt>
                <c:pt idx="2574">
                  <c:v>1.7528571428571484</c:v>
                </c:pt>
                <c:pt idx="2575">
                  <c:v>1.7599999999999978</c:v>
                </c:pt>
                <c:pt idx="2576">
                  <c:v>1.745714285714276</c:v>
                </c:pt>
                <c:pt idx="2577">
                  <c:v>1.7785714285714351</c:v>
                </c:pt>
                <c:pt idx="2578">
                  <c:v>1.8014285714285658</c:v>
                </c:pt>
                <c:pt idx="2579">
                  <c:v>1.8099999999999932</c:v>
                </c:pt>
                <c:pt idx="2580">
                  <c:v>1.8428571428571321</c:v>
                </c:pt>
                <c:pt idx="2581">
                  <c:v>1.8600000000000101</c:v>
                </c:pt>
                <c:pt idx="2582">
                  <c:v>1.8685714285714385</c:v>
                </c:pt>
                <c:pt idx="2583">
                  <c:v>1.9028571428571541</c:v>
                </c:pt>
                <c:pt idx="2584">
                  <c:v>1.8985714285714401</c:v>
                </c:pt>
                <c:pt idx="2585">
                  <c:v>1.9128571428571415</c:v>
                </c:pt>
                <c:pt idx="2586">
                  <c:v>1.9199999999999908</c:v>
                </c:pt>
                <c:pt idx="2587">
                  <c:v>1.9342857142857144</c:v>
                </c:pt>
                <c:pt idx="2588">
                  <c:v>1.9357142857142908</c:v>
                </c:pt>
                <c:pt idx="2589">
                  <c:v>1.9385714285714282</c:v>
                </c:pt>
                <c:pt idx="2590">
                  <c:v>1.95285714285715</c:v>
                </c:pt>
                <c:pt idx="2591">
                  <c:v>1.9685714285714293</c:v>
                </c:pt>
                <c:pt idx="2592">
                  <c:v>1.9614285714285586</c:v>
                </c:pt>
                <c:pt idx="2593">
                  <c:v>1.9614285714285586</c:v>
                </c:pt>
                <c:pt idx="2594">
                  <c:v>1.9771428571428575</c:v>
                </c:pt>
                <c:pt idx="2595">
                  <c:v>1.9771428571428575</c:v>
                </c:pt>
                <c:pt idx="2596">
                  <c:v>1.95285714285715</c:v>
                </c:pt>
                <c:pt idx="2597">
                  <c:v>1.9585714285714426</c:v>
                </c:pt>
                <c:pt idx="2598">
                  <c:v>1.9614285714285788</c:v>
                </c:pt>
                <c:pt idx="2599">
                  <c:v>1.9328571428571559</c:v>
                </c:pt>
                <c:pt idx="2600">
                  <c:v>1.9385714285714282</c:v>
                </c:pt>
                <c:pt idx="2601">
                  <c:v>1.9328571428571559</c:v>
                </c:pt>
                <c:pt idx="2602">
                  <c:v>1.9371428571428697</c:v>
                </c:pt>
                <c:pt idx="2603">
                  <c:v>1.9271428571428422</c:v>
                </c:pt>
                <c:pt idx="2604">
                  <c:v>1.9128571428571415</c:v>
                </c:pt>
                <c:pt idx="2605">
                  <c:v>1.9328571428571355</c:v>
                </c:pt>
                <c:pt idx="2606">
                  <c:v>1.9214285714285704</c:v>
                </c:pt>
                <c:pt idx="2607">
                  <c:v>1.9200000000000121</c:v>
                </c:pt>
                <c:pt idx="2608">
                  <c:v>1.9057142857142895</c:v>
                </c:pt>
                <c:pt idx="2609">
                  <c:v>1.9142857142857204</c:v>
                </c:pt>
                <c:pt idx="2610">
                  <c:v>1.9257142857142835</c:v>
                </c:pt>
                <c:pt idx="2611">
                  <c:v>1.8942857142857061</c:v>
                </c:pt>
                <c:pt idx="2612">
                  <c:v>1.9028571428571541</c:v>
                </c:pt>
                <c:pt idx="2613">
                  <c:v>1.9285714285714211</c:v>
                </c:pt>
                <c:pt idx="2614">
                  <c:v>1.9257142857142835</c:v>
                </c:pt>
                <c:pt idx="2615">
                  <c:v>1.9157142857142764</c:v>
                </c:pt>
                <c:pt idx="2616">
                  <c:v>1.9342857142857144</c:v>
                </c:pt>
                <c:pt idx="2617">
                  <c:v>1.9457142857142775</c:v>
                </c:pt>
                <c:pt idx="2618">
                  <c:v>1.9457142857142979</c:v>
                </c:pt>
                <c:pt idx="2619">
                  <c:v>1.9757142857142991</c:v>
                </c:pt>
                <c:pt idx="2620">
                  <c:v>1.9742857142857229</c:v>
                </c:pt>
                <c:pt idx="2621">
                  <c:v>1.9799999999999938</c:v>
                </c:pt>
                <c:pt idx="2622">
                  <c:v>1.9871428571428649</c:v>
                </c:pt>
                <c:pt idx="2623">
                  <c:v>2.0299999999999887</c:v>
                </c:pt>
                <c:pt idx="2624">
                  <c:v>2.014285714285708</c:v>
                </c:pt>
                <c:pt idx="2625">
                  <c:v>2.0300000000000087</c:v>
                </c:pt>
                <c:pt idx="2626">
                  <c:v>2.0242857142857171</c:v>
                </c:pt>
                <c:pt idx="2627">
                  <c:v>2.0242857142857171</c:v>
                </c:pt>
                <c:pt idx="2628">
                  <c:v>2.0114285714285733</c:v>
                </c:pt>
                <c:pt idx="2629">
                  <c:v>1.9999999999999878</c:v>
                </c:pt>
                <c:pt idx="2630">
                  <c:v>1.992857142857138</c:v>
                </c:pt>
                <c:pt idx="2631">
                  <c:v>2.0042857142857025</c:v>
                </c:pt>
                <c:pt idx="2632">
                  <c:v>2.0099999999999949</c:v>
                </c:pt>
                <c:pt idx="2633">
                  <c:v>2.0242857142857171</c:v>
                </c:pt>
                <c:pt idx="2634">
                  <c:v>2.001428571428566</c:v>
                </c:pt>
                <c:pt idx="2635">
                  <c:v>2.0157142857142878</c:v>
                </c:pt>
                <c:pt idx="2636">
                  <c:v>2.0114285714285733</c:v>
                </c:pt>
                <c:pt idx="2637">
                  <c:v>2.0157142857142878</c:v>
                </c:pt>
                <c:pt idx="2638">
                  <c:v>1.9957142857142938</c:v>
                </c:pt>
                <c:pt idx="2639">
                  <c:v>2.0085714285714396</c:v>
                </c:pt>
                <c:pt idx="2640">
                  <c:v>2.0085714285714396</c:v>
                </c:pt>
                <c:pt idx="2641">
                  <c:v>2.0114285714285733</c:v>
                </c:pt>
                <c:pt idx="2642">
                  <c:v>2.03714285714286</c:v>
                </c:pt>
                <c:pt idx="2643">
                  <c:v>2.0300000000000087</c:v>
                </c:pt>
                <c:pt idx="2644">
                  <c:v>2.0542857142857178</c:v>
                </c:pt>
                <c:pt idx="2645">
                  <c:v>2.0828571428571405</c:v>
                </c:pt>
                <c:pt idx="2646">
                  <c:v>2.0942857142857045</c:v>
                </c:pt>
                <c:pt idx="2647">
                  <c:v>2.1171428571428574</c:v>
                </c:pt>
                <c:pt idx="2648">
                  <c:v>2.1114285714285637</c:v>
                </c:pt>
                <c:pt idx="2649">
                  <c:v>2.1299999999999994</c:v>
                </c:pt>
                <c:pt idx="2650">
                  <c:v>2.1485714285714383</c:v>
                </c:pt>
                <c:pt idx="2651">
                  <c:v>2.1614285714285586</c:v>
                </c:pt>
                <c:pt idx="2652">
                  <c:v>2.2042857142857031</c:v>
                </c:pt>
                <c:pt idx="2653">
                  <c:v>2.2271428571428555</c:v>
                </c:pt>
                <c:pt idx="2654">
                  <c:v>2.2371428571428402</c:v>
                </c:pt>
                <c:pt idx="2655">
                  <c:v>2.2642857142857258</c:v>
                </c:pt>
                <c:pt idx="2656">
                  <c:v>2.2757142857142711</c:v>
                </c:pt>
                <c:pt idx="2657">
                  <c:v>2.2857142857142789</c:v>
                </c:pt>
                <c:pt idx="2658">
                  <c:v>2.3028571428571354</c:v>
                </c:pt>
                <c:pt idx="2659">
                  <c:v>2.3214285714285707</c:v>
                </c:pt>
                <c:pt idx="2660">
                  <c:v>2.3271428571428436</c:v>
                </c:pt>
                <c:pt idx="2661">
                  <c:v>2.3185714285714352</c:v>
                </c:pt>
                <c:pt idx="2662">
                  <c:v>2.3528571428571508</c:v>
                </c:pt>
                <c:pt idx="2663">
                  <c:v>2.3642857142857161</c:v>
                </c:pt>
                <c:pt idx="2664">
                  <c:v>2.3585714285714232</c:v>
                </c:pt>
                <c:pt idx="2665">
                  <c:v>2.3542857142857074</c:v>
                </c:pt>
                <c:pt idx="2666">
                  <c:v>2.3457142857142799</c:v>
                </c:pt>
                <c:pt idx="2667">
                  <c:v>2.3485714285714177</c:v>
                </c:pt>
                <c:pt idx="2668">
                  <c:v>2.3471428571428592</c:v>
                </c:pt>
                <c:pt idx="2669">
                  <c:v>2.3585714285714232</c:v>
                </c:pt>
                <c:pt idx="2670">
                  <c:v>2.3499999999999943</c:v>
                </c:pt>
                <c:pt idx="2671">
                  <c:v>2.3314285714285772</c:v>
                </c:pt>
                <c:pt idx="2672">
                  <c:v>2.314285714285699</c:v>
                </c:pt>
                <c:pt idx="2673">
                  <c:v>2.3028571428571558</c:v>
                </c:pt>
                <c:pt idx="2674">
                  <c:v>2.3128571428571427</c:v>
                </c:pt>
                <c:pt idx="2675">
                  <c:v>2.3057142857142714</c:v>
                </c:pt>
                <c:pt idx="2676">
                  <c:v>2.2957142857142849</c:v>
                </c:pt>
                <c:pt idx="2677">
                  <c:v>2.3014285714285569</c:v>
                </c:pt>
                <c:pt idx="2678">
                  <c:v>2.2842857142857196</c:v>
                </c:pt>
                <c:pt idx="2679">
                  <c:v>2.2885714285714367</c:v>
                </c:pt>
                <c:pt idx="2680">
                  <c:v>2.3128571428571427</c:v>
                </c:pt>
                <c:pt idx="2681">
                  <c:v>2.3028571428571558</c:v>
                </c:pt>
                <c:pt idx="2682">
                  <c:v>2.3171428571428572</c:v>
                </c:pt>
                <c:pt idx="2683">
                  <c:v>2.3185714285714352</c:v>
                </c:pt>
                <c:pt idx="2684">
                  <c:v>2.3342857142857136</c:v>
                </c:pt>
                <c:pt idx="2685">
                  <c:v>2.3399999999999856</c:v>
                </c:pt>
                <c:pt idx="2686">
                  <c:v>2.3457142857142799</c:v>
                </c:pt>
                <c:pt idx="2687">
                  <c:v>2.3700000000000077</c:v>
                </c:pt>
                <c:pt idx="2688">
                  <c:v>2.3557142857142868</c:v>
                </c:pt>
                <c:pt idx="2689">
                  <c:v>2.3614285714285788</c:v>
                </c:pt>
                <c:pt idx="2690">
                  <c:v>2.3785714285714183</c:v>
                </c:pt>
                <c:pt idx="2691">
                  <c:v>2.3771428571428594</c:v>
                </c:pt>
                <c:pt idx="2692">
                  <c:v>2.3714285714285857</c:v>
                </c:pt>
                <c:pt idx="2693">
                  <c:v>2.3685714285714319</c:v>
                </c:pt>
                <c:pt idx="2694">
                  <c:v>2.3700000000000077</c:v>
                </c:pt>
                <c:pt idx="2695">
                  <c:v>2.3685714285714319</c:v>
                </c:pt>
                <c:pt idx="2696">
                  <c:v>2.3500000000000147</c:v>
                </c:pt>
                <c:pt idx="2697">
                  <c:v>2.3671428571428534</c:v>
                </c:pt>
                <c:pt idx="2698">
                  <c:v>2.3671428571428534</c:v>
                </c:pt>
                <c:pt idx="2699">
                  <c:v>2.3728571428571437</c:v>
                </c:pt>
                <c:pt idx="2700">
                  <c:v>2.3800000000000159</c:v>
                </c:pt>
                <c:pt idx="2701">
                  <c:v>2.3828571428571315</c:v>
                </c:pt>
                <c:pt idx="2702">
                  <c:v>2.3700000000000077</c:v>
                </c:pt>
                <c:pt idx="2703">
                  <c:v>2.3785714285714388</c:v>
                </c:pt>
                <c:pt idx="2704">
                  <c:v>2.3871428571428459</c:v>
                </c:pt>
                <c:pt idx="2705">
                  <c:v>2.3885714285714252</c:v>
                </c:pt>
                <c:pt idx="2706">
                  <c:v>2.3971428571428532</c:v>
                </c:pt>
                <c:pt idx="2707">
                  <c:v>2.4085714285714399</c:v>
                </c:pt>
                <c:pt idx="2708">
                  <c:v>2.4242857142857184</c:v>
                </c:pt>
                <c:pt idx="2709">
                  <c:v>2.4099999999999966</c:v>
                </c:pt>
                <c:pt idx="2710">
                  <c:v>2.3928571428571388</c:v>
                </c:pt>
                <c:pt idx="2711">
                  <c:v>2.3828571428571519</c:v>
                </c:pt>
                <c:pt idx="2712">
                  <c:v>2.4014285714285877</c:v>
                </c:pt>
                <c:pt idx="2713">
                  <c:v>2.4114285714285737</c:v>
                </c:pt>
                <c:pt idx="2714">
                  <c:v>2.3957142857142948</c:v>
                </c:pt>
                <c:pt idx="2715">
                  <c:v>2.4171428571428675</c:v>
                </c:pt>
                <c:pt idx="2716">
                  <c:v>2.4171428571428675</c:v>
                </c:pt>
                <c:pt idx="2717">
                  <c:v>2.4557142857142975</c:v>
                </c:pt>
                <c:pt idx="2718">
                  <c:v>2.4157142857142881</c:v>
                </c:pt>
                <c:pt idx="2719">
                  <c:v>2.4428571428571542</c:v>
                </c:pt>
                <c:pt idx="2720">
                  <c:v>2.4514285714285817</c:v>
                </c:pt>
                <c:pt idx="2721">
                  <c:v>2.4442857142857122</c:v>
                </c:pt>
                <c:pt idx="2722">
                  <c:v>2.4785714285714282</c:v>
                </c:pt>
                <c:pt idx="2723">
                  <c:v>2.4571428571428555</c:v>
                </c:pt>
                <c:pt idx="2724">
                  <c:v>2.5157142857142998</c:v>
                </c:pt>
                <c:pt idx="2725">
                  <c:v>2.5271428571428451</c:v>
                </c:pt>
                <c:pt idx="2726">
                  <c:v>2.5428571428571445</c:v>
                </c:pt>
                <c:pt idx="2727">
                  <c:v>2.5685714285714329</c:v>
                </c:pt>
                <c:pt idx="2728">
                  <c:v>2.5728571428571447</c:v>
                </c:pt>
                <c:pt idx="2729">
                  <c:v>2.5914285714285601</c:v>
                </c:pt>
                <c:pt idx="2730">
                  <c:v>2.5814285714285745</c:v>
                </c:pt>
                <c:pt idx="2731">
                  <c:v>2.5957142857142972</c:v>
                </c:pt>
                <c:pt idx="2732">
                  <c:v>2.585714285714289</c:v>
                </c:pt>
                <c:pt idx="2733">
                  <c:v>2.5728571428571447</c:v>
                </c:pt>
                <c:pt idx="2734">
                  <c:v>2.5842857142857105</c:v>
                </c:pt>
                <c:pt idx="2735">
                  <c:v>2.5685714285714329</c:v>
                </c:pt>
                <c:pt idx="2736">
                  <c:v>2.5585714285714252</c:v>
                </c:pt>
                <c:pt idx="2737">
                  <c:v>2.5471428571428603</c:v>
                </c:pt>
                <c:pt idx="2738">
                  <c:v>2.541428571428566</c:v>
                </c:pt>
                <c:pt idx="2739">
                  <c:v>2.5142857142857205</c:v>
                </c:pt>
                <c:pt idx="2740">
                  <c:v>2.4799999999999844</c:v>
                </c:pt>
                <c:pt idx="2741">
                  <c:v>2.4685714285714422</c:v>
                </c:pt>
                <c:pt idx="2742">
                  <c:v>2.4599999999999902</c:v>
                </c:pt>
                <c:pt idx="2743">
                  <c:v>2.4371428571428413</c:v>
                </c:pt>
                <c:pt idx="2744">
                  <c:v>2.4214285714285602</c:v>
                </c:pt>
                <c:pt idx="2745">
                  <c:v>2.4299999999999904</c:v>
                </c:pt>
                <c:pt idx="2746">
                  <c:v>2.3957142857142948</c:v>
                </c:pt>
                <c:pt idx="2747">
                  <c:v>2.3742857142857012</c:v>
                </c:pt>
                <c:pt idx="2748">
                  <c:v>2.3471428571428592</c:v>
                </c:pt>
                <c:pt idx="2749">
                  <c:v>2.3428571428571439</c:v>
                </c:pt>
                <c:pt idx="2750">
                  <c:v>2.3471428571428592</c:v>
                </c:pt>
                <c:pt idx="2751">
                  <c:v>2.3442857142857205</c:v>
                </c:pt>
                <c:pt idx="2752">
                  <c:v>2.3085714285714292</c:v>
                </c:pt>
                <c:pt idx="2753">
                  <c:v>2.2600000000000127</c:v>
                </c:pt>
                <c:pt idx="2754">
                  <c:v>2.2600000000000127</c:v>
                </c:pt>
                <c:pt idx="2755">
                  <c:v>2.2557142857142778</c:v>
                </c:pt>
                <c:pt idx="2756">
                  <c:v>2.2614285714285693</c:v>
                </c:pt>
                <c:pt idx="2757">
                  <c:v>2.2414285714285551</c:v>
                </c:pt>
                <c:pt idx="2758">
                  <c:v>2.2228571428571402</c:v>
                </c:pt>
                <c:pt idx="2759">
                  <c:v>2.2014285714285671</c:v>
                </c:pt>
                <c:pt idx="2760">
                  <c:v>2.2071428571428608</c:v>
                </c:pt>
                <c:pt idx="2761">
                  <c:v>2.2099999999999973</c:v>
                </c:pt>
                <c:pt idx="2762">
                  <c:v>2.1714285714285646</c:v>
                </c:pt>
                <c:pt idx="2763">
                  <c:v>2.1714285714285646</c:v>
                </c:pt>
                <c:pt idx="2764">
                  <c:v>2.1671428571428732</c:v>
                </c:pt>
                <c:pt idx="2765">
                  <c:v>2.1785714285714186</c:v>
                </c:pt>
                <c:pt idx="2766">
                  <c:v>2.1557142857142861</c:v>
                </c:pt>
                <c:pt idx="2767">
                  <c:v>2.1499999999999941</c:v>
                </c:pt>
                <c:pt idx="2768">
                  <c:v>2.1114285714285828</c:v>
                </c:pt>
                <c:pt idx="2769">
                  <c:v>2.0999999999999983</c:v>
                </c:pt>
                <c:pt idx="2770">
                  <c:v>2.1014285714285772</c:v>
                </c:pt>
                <c:pt idx="2771">
                  <c:v>2.0814285714285625</c:v>
                </c:pt>
                <c:pt idx="2772">
                  <c:v>2.0785714285714274</c:v>
                </c:pt>
                <c:pt idx="2773">
                  <c:v>2.0714285714285747</c:v>
                </c:pt>
                <c:pt idx="2774">
                  <c:v>2.0542857142857178</c:v>
                </c:pt>
                <c:pt idx="2775">
                  <c:v>2.0314285714285667</c:v>
                </c:pt>
                <c:pt idx="2776">
                  <c:v>2.0371428571428396</c:v>
                </c:pt>
                <c:pt idx="2777">
                  <c:v>2.0242857142857171</c:v>
                </c:pt>
                <c:pt idx="2778">
                  <c:v>2.0099999999999949</c:v>
                </c:pt>
                <c:pt idx="2779">
                  <c:v>1.9757142857142787</c:v>
                </c:pt>
                <c:pt idx="2780">
                  <c:v>1.9885714285714233</c:v>
                </c:pt>
                <c:pt idx="2781">
                  <c:v>1.9714285714285655</c:v>
                </c:pt>
                <c:pt idx="2782">
                  <c:v>1.9385714285714282</c:v>
                </c:pt>
                <c:pt idx="2783">
                  <c:v>1.9485714285714355</c:v>
                </c:pt>
                <c:pt idx="2784">
                  <c:v>1.9428571428571426</c:v>
                </c:pt>
                <c:pt idx="2785">
                  <c:v>1.9414285714285644</c:v>
                </c:pt>
                <c:pt idx="2786">
                  <c:v>1.9328571428571355</c:v>
                </c:pt>
                <c:pt idx="2787">
                  <c:v>1.9128571428571415</c:v>
                </c:pt>
                <c:pt idx="2788">
                  <c:v>1.9157142857142968</c:v>
                </c:pt>
                <c:pt idx="2789">
                  <c:v>1.8957142857142824</c:v>
                </c:pt>
                <c:pt idx="2790">
                  <c:v>1.8985714285714199</c:v>
                </c:pt>
                <c:pt idx="2791">
                  <c:v>1.8899999999999895</c:v>
                </c:pt>
                <c:pt idx="2792">
                  <c:v>1.8657142857142812</c:v>
                </c:pt>
                <c:pt idx="2793">
                  <c:v>1.8799999999999826</c:v>
                </c:pt>
                <c:pt idx="2794">
                  <c:v>1.8785714285714259</c:v>
                </c:pt>
                <c:pt idx="2795">
                  <c:v>1.8785714285714259</c:v>
                </c:pt>
                <c:pt idx="2796">
                  <c:v>1.8899999999999895</c:v>
                </c:pt>
                <c:pt idx="2797">
                  <c:v>1.9042857142857132</c:v>
                </c:pt>
                <c:pt idx="2798">
                  <c:v>1.9100000000000055</c:v>
                </c:pt>
                <c:pt idx="2799">
                  <c:v>1.9242857142857073</c:v>
                </c:pt>
                <c:pt idx="2800">
                  <c:v>1.9157142857142764</c:v>
                </c:pt>
                <c:pt idx="2801">
                  <c:v>1.9385714285714282</c:v>
                </c:pt>
                <c:pt idx="2802">
                  <c:v>1.9771428571428575</c:v>
                </c:pt>
                <c:pt idx="2803">
                  <c:v>1.9671428571428708</c:v>
                </c:pt>
                <c:pt idx="2804">
                  <c:v>1.9571428571428637</c:v>
                </c:pt>
                <c:pt idx="2805">
                  <c:v>1.9628571428571366</c:v>
                </c:pt>
                <c:pt idx="2806">
                  <c:v>1.949999999999992</c:v>
                </c:pt>
                <c:pt idx="2807">
                  <c:v>1.9557142857142846</c:v>
                </c:pt>
                <c:pt idx="2808">
                  <c:v>1.9528571428571295</c:v>
                </c:pt>
                <c:pt idx="2809">
                  <c:v>1.9685714285714293</c:v>
                </c:pt>
                <c:pt idx="2810">
                  <c:v>1.9442857142857013</c:v>
                </c:pt>
                <c:pt idx="2811">
                  <c:v>1.9571428571428637</c:v>
                </c:pt>
                <c:pt idx="2812">
                  <c:v>1.965714285714292</c:v>
                </c:pt>
                <c:pt idx="2813">
                  <c:v>1.9357142857142908</c:v>
                </c:pt>
                <c:pt idx="2814">
                  <c:v>1.9571428571428637</c:v>
                </c:pt>
                <c:pt idx="2815">
                  <c:v>1.9485714285714151</c:v>
                </c:pt>
                <c:pt idx="2816">
                  <c:v>1.9271428571428626</c:v>
                </c:pt>
                <c:pt idx="2817">
                  <c:v>1.9385714285714282</c:v>
                </c:pt>
                <c:pt idx="2818">
                  <c:v>1.9357142857142704</c:v>
                </c:pt>
                <c:pt idx="2819">
                  <c:v>1.9457142857142775</c:v>
                </c:pt>
                <c:pt idx="2820">
                  <c:v>1.9371428571428493</c:v>
                </c:pt>
                <c:pt idx="2821">
                  <c:v>1.9571428571428637</c:v>
                </c:pt>
                <c:pt idx="2822">
                  <c:v>1.9614285714285788</c:v>
                </c:pt>
                <c:pt idx="2823">
                  <c:v>1.95285714285715</c:v>
                </c:pt>
                <c:pt idx="2824">
                  <c:v>1.9628571428571571</c:v>
                </c:pt>
                <c:pt idx="2825">
                  <c:v>1.9514285714285715</c:v>
                </c:pt>
                <c:pt idx="2826">
                  <c:v>1.9414285714285644</c:v>
                </c:pt>
                <c:pt idx="2827">
                  <c:v>1.9728571428571438</c:v>
                </c:pt>
                <c:pt idx="2828">
                  <c:v>1.9414285714285644</c:v>
                </c:pt>
                <c:pt idx="2829">
                  <c:v>1.9757142857142787</c:v>
                </c:pt>
                <c:pt idx="2830">
                  <c:v>2.0085714285714396</c:v>
                </c:pt>
                <c:pt idx="2831">
                  <c:v>1.9742857142857229</c:v>
                </c:pt>
                <c:pt idx="2832">
                  <c:v>1.9485714285714355</c:v>
                </c:pt>
                <c:pt idx="2833">
                  <c:v>1.9700000000000077</c:v>
                </c:pt>
                <c:pt idx="2834">
                  <c:v>2.000000000000008</c:v>
                </c:pt>
                <c:pt idx="2835">
                  <c:v>1.9914285714285802</c:v>
                </c:pt>
                <c:pt idx="2836">
                  <c:v>1.992857142857138</c:v>
                </c:pt>
                <c:pt idx="2837">
                  <c:v>2.0085714285714396</c:v>
                </c:pt>
                <c:pt idx="2838">
                  <c:v>2.0128571428571513</c:v>
                </c:pt>
                <c:pt idx="2839">
                  <c:v>2.0042857142857224</c:v>
                </c:pt>
                <c:pt idx="2840">
                  <c:v>2.0085714285714396</c:v>
                </c:pt>
                <c:pt idx="2841">
                  <c:v>1.9857142857142858</c:v>
                </c:pt>
                <c:pt idx="2842">
                  <c:v>1.9642857142857155</c:v>
                </c:pt>
                <c:pt idx="2843">
                  <c:v>1.9399999999999848</c:v>
                </c:pt>
                <c:pt idx="2844">
                  <c:v>1.9485714285714355</c:v>
                </c:pt>
                <c:pt idx="2845">
                  <c:v>1.9414285714285848</c:v>
                </c:pt>
                <c:pt idx="2846">
                  <c:v>1.8857142857142752</c:v>
                </c:pt>
                <c:pt idx="2847">
                  <c:v>1.8728571428571332</c:v>
                </c:pt>
                <c:pt idx="2848">
                  <c:v>1.8271428571428519</c:v>
                </c:pt>
                <c:pt idx="2849">
                  <c:v>1.8385714285714176</c:v>
                </c:pt>
                <c:pt idx="2850">
                  <c:v>1.8257142857142932</c:v>
                </c:pt>
                <c:pt idx="2851">
                  <c:v>1.8328571428571447</c:v>
                </c:pt>
                <c:pt idx="2852">
                  <c:v>1.8085714285714161</c:v>
                </c:pt>
                <c:pt idx="2853">
                  <c:v>1.7999999999999856</c:v>
                </c:pt>
                <c:pt idx="2854">
                  <c:v>1.7628571428571351</c:v>
                </c:pt>
                <c:pt idx="2855">
                  <c:v>1.7528571428571484</c:v>
                </c:pt>
                <c:pt idx="2856">
                  <c:v>1.7514285714285702</c:v>
                </c:pt>
                <c:pt idx="2857">
                  <c:v>1.7500000000000122</c:v>
                </c:pt>
                <c:pt idx="2858">
                  <c:v>1.7671428571428496</c:v>
                </c:pt>
                <c:pt idx="2859">
                  <c:v>1.7842857142857085</c:v>
                </c:pt>
                <c:pt idx="2860">
                  <c:v>1.781428571428572</c:v>
                </c:pt>
                <c:pt idx="2861">
                  <c:v>1.7785714285714351</c:v>
                </c:pt>
                <c:pt idx="2862">
                  <c:v>1.8142857142857094</c:v>
                </c:pt>
                <c:pt idx="2863">
                  <c:v>1.7800000000000133</c:v>
                </c:pt>
                <c:pt idx="2864">
                  <c:v>1.8099999999999932</c:v>
                </c:pt>
                <c:pt idx="2865">
                  <c:v>1.7957142857142916</c:v>
                </c:pt>
                <c:pt idx="2866">
                  <c:v>1.8228571428571381</c:v>
                </c:pt>
                <c:pt idx="2867">
                  <c:v>1.8171428571428441</c:v>
                </c:pt>
                <c:pt idx="2868">
                  <c:v>1.8185714285714236</c:v>
                </c:pt>
                <c:pt idx="2869">
                  <c:v>1.8500000000000025</c:v>
                </c:pt>
                <c:pt idx="2870">
                  <c:v>1.8599999999999886</c:v>
                </c:pt>
                <c:pt idx="2871">
                  <c:v>1.8657142857142812</c:v>
                </c:pt>
                <c:pt idx="2872">
                  <c:v>1.8628571428571461</c:v>
                </c:pt>
                <c:pt idx="2873">
                  <c:v>1.8671428571428599</c:v>
                </c:pt>
                <c:pt idx="2874">
                  <c:v>1.8699999999999954</c:v>
                </c:pt>
                <c:pt idx="2875">
                  <c:v>1.8585714285714321</c:v>
                </c:pt>
                <c:pt idx="2876">
                  <c:v>1.8528571428571385</c:v>
                </c:pt>
                <c:pt idx="2877">
                  <c:v>1.8542857142857183</c:v>
                </c:pt>
                <c:pt idx="2878">
                  <c:v>1.8357142857142796</c:v>
                </c:pt>
                <c:pt idx="2879">
                  <c:v>1.8414285714285741</c:v>
                </c:pt>
                <c:pt idx="2880">
                  <c:v>1.8399999999999945</c:v>
                </c:pt>
                <c:pt idx="2881">
                  <c:v>1.802857142857144</c:v>
                </c:pt>
                <c:pt idx="2882">
                  <c:v>1.8214285714285599</c:v>
                </c:pt>
                <c:pt idx="2883">
                  <c:v>1.7985714285714298</c:v>
                </c:pt>
                <c:pt idx="2884">
                  <c:v>1.8057142857142991</c:v>
                </c:pt>
                <c:pt idx="2885">
                  <c:v>1.800000000000008</c:v>
                </c:pt>
                <c:pt idx="2886">
                  <c:v>1.8100000000000145</c:v>
                </c:pt>
                <c:pt idx="2887">
                  <c:v>1.7699999999999851</c:v>
                </c:pt>
                <c:pt idx="2888">
                  <c:v>1.7757142857142774</c:v>
                </c:pt>
                <c:pt idx="2889">
                  <c:v>1.7585714285714411</c:v>
                </c:pt>
                <c:pt idx="2890">
                  <c:v>1.7471428571428558</c:v>
                </c:pt>
                <c:pt idx="2891">
                  <c:v>1.7414285714285629</c:v>
                </c:pt>
                <c:pt idx="2892">
                  <c:v>1.7414285714285629</c:v>
                </c:pt>
                <c:pt idx="2893">
                  <c:v>1.7371428571428478</c:v>
                </c:pt>
                <c:pt idx="2894">
                  <c:v>1.7400000000000051</c:v>
                </c:pt>
                <c:pt idx="2895">
                  <c:v>1.748571428571434</c:v>
                </c:pt>
                <c:pt idx="2896">
                  <c:v>1.717142857142854</c:v>
                </c:pt>
                <c:pt idx="2897">
                  <c:v>1.6957142857142817</c:v>
                </c:pt>
                <c:pt idx="2898">
                  <c:v>1.6985714285714395</c:v>
                </c:pt>
                <c:pt idx="2899">
                  <c:v>1.7014285714285751</c:v>
                </c:pt>
                <c:pt idx="2900">
                  <c:v>1.6985714285714191</c:v>
                </c:pt>
                <c:pt idx="2901">
                  <c:v>1.7014285714285751</c:v>
                </c:pt>
                <c:pt idx="2902">
                  <c:v>1.7085714285714257</c:v>
                </c:pt>
                <c:pt idx="2903">
                  <c:v>1.6957142857142817</c:v>
                </c:pt>
                <c:pt idx="2904">
                  <c:v>1.6857142857142744</c:v>
                </c:pt>
                <c:pt idx="2905">
                  <c:v>1.6842857142857186</c:v>
                </c:pt>
                <c:pt idx="2906">
                  <c:v>1.717142857142854</c:v>
                </c:pt>
                <c:pt idx="2907">
                  <c:v>1.6899999999999888</c:v>
                </c:pt>
                <c:pt idx="2908">
                  <c:v>1.6899999999999888</c:v>
                </c:pt>
                <c:pt idx="2909">
                  <c:v>1.6742857142857115</c:v>
                </c:pt>
                <c:pt idx="2910">
                  <c:v>1.6571428571428726</c:v>
                </c:pt>
                <c:pt idx="2911">
                  <c:v>1.6857142857142744</c:v>
                </c:pt>
                <c:pt idx="2912">
                  <c:v>1.6557142857142935</c:v>
                </c:pt>
                <c:pt idx="2913">
                  <c:v>1.6528571428571381</c:v>
                </c:pt>
                <c:pt idx="2914">
                  <c:v>1.6614285714285675</c:v>
                </c:pt>
                <c:pt idx="2915">
                  <c:v>1.6728571428571324</c:v>
                </c:pt>
                <c:pt idx="2916">
                  <c:v>1.6742857142857115</c:v>
                </c:pt>
                <c:pt idx="2917">
                  <c:v>1.669999999999995</c:v>
                </c:pt>
                <c:pt idx="2918">
                  <c:v>1.6457142857142866</c:v>
                </c:pt>
                <c:pt idx="2919">
                  <c:v>1.6500000000000021</c:v>
                </c:pt>
                <c:pt idx="2920">
                  <c:v>1.6257142857142719</c:v>
                </c:pt>
                <c:pt idx="2921">
                  <c:v>1.6071428571428572</c:v>
                </c:pt>
                <c:pt idx="2922">
                  <c:v>1.6057142857142985</c:v>
                </c:pt>
                <c:pt idx="2923">
                  <c:v>1.5885714285714219</c:v>
                </c:pt>
                <c:pt idx="2924">
                  <c:v>1.5899999999999987</c:v>
                </c:pt>
                <c:pt idx="2925">
                  <c:v>1.5657142857142896</c:v>
                </c:pt>
                <c:pt idx="2926">
                  <c:v>1.5628571428571547</c:v>
                </c:pt>
                <c:pt idx="2927">
                  <c:v>1.5414285714285623</c:v>
                </c:pt>
                <c:pt idx="2928">
                  <c:v>1.531428571428576</c:v>
                </c:pt>
                <c:pt idx="2929">
                  <c:v>1.532857142857154</c:v>
                </c:pt>
                <c:pt idx="2930">
                  <c:v>1.532857142857154</c:v>
                </c:pt>
                <c:pt idx="2931">
                  <c:v>1.5285714285714189</c:v>
                </c:pt>
                <c:pt idx="2932">
                  <c:v>1.5442857142856983</c:v>
                </c:pt>
                <c:pt idx="2933">
                  <c:v>1.538571428571426</c:v>
                </c:pt>
                <c:pt idx="2934">
                  <c:v>1.5314285714285549</c:v>
                </c:pt>
                <c:pt idx="2935">
                  <c:v>1.5457142857142756</c:v>
                </c:pt>
                <c:pt idx="2936">
                  <c:v>1.5557142857142832</c:v>
                </c:pt>
                <c:pt idx="2937">
                  <c:v>1.5928571428571361</c:v>
                </c:pt>
                <c:pt idx="2938">
                  <c:v>1.5985714285714283</c:v>
                </c:pt>
                <c:pt idx="2939">
                  <c:v>1.6157142857142852</c:v>
                </c:pt>
                <c:pt idx="2940">
                  <c:v>1.6514285714285801</c:v>
                </c:pt>
                <c:pt idx="2941">
                  <c:v>1.6571428571428524</c:v>
                </c:pt>
                <c:pt idx="2942">
                  <c:v>1.6528571428571381</c:v>
                </c:pt>
                <c:pt idx="2943">
                  <c:v>1.6757142857142877</c:v>
                </c:pt>
                <c:pt idx="2944">
                  <c:v>1.6999999999999962</c:v>
                </c:pt>
                <c:pt idx="2945">
                  <c:v>1.704285714285712</c:v>
                </c:pt>
                <c:pt idx="2946">
                  <c:v>1.7157142857142751</c:v>
                </c:pt>
                <c:pt idx="2947">
                  <c:v>1.7357142857142895</c:v>
                </c:pt>
                <c:pt idx="2948">
                  <c:v>1.7442857142856991</c:v>
                </c:pt>
                <c:pt idx="2949">
                  <c:v>1.7514285714285702</c:v>
                </c:pt>
                <c:pt idx="2950">
                  <c:v>1.7614285714285773</c:v>
                </c:pt>
                <c:pt idx="2951">
                  <c:v>1.7742857142857213</c:v>
                </c:pt>
                <c:pt idx="2952">
                  <c:v>1.7471428571428558</c:v>
                </c:pt>
                <c:pt idx="2953">
                  <c:v>1.7671428571428496</c:v>
                </c:pt>
                <c:pt idx="2954">
                  <c:v>1.7571428571428418</c:v>
                </c:pt>
                <c:pt idx="2955">
                  <c:v>1.7514285714285702</c:v>
                </c:pt>
                <c:pt idx="2956">
                  <c:v>1.7842857142857287</c:v>
                </c:pt>
                <c:pt idx="2957">
                  <c:v>1.7628571428571351</c:v>
                </c:pt>
                <c:pt idx="2958">
                  <c:v>1.7585714285714411</c:v>
                </c:pt>
                <c:pt idx="2959">
                  <c:v>1.7585714285714411</c:v>
                </c:pt>
                <c:pt idx="2960">
                  <c:v>1.7157142857142953</c:v>
                </c:pt>
                <c:pt idx="2961">
                  <c:v>1.7157142857142953</c:v>
                </c:pt>
                <c:pt idx="2962">
                  <c:v>1.7257142857142822</c:v>
                </c:pt>
                <c:pt idx="2963">
                  <c:v>1.710000000000004</c:v>
                </c:pt>
                <c:pt idx="2964">
                  <c:v>1.6942857142857053</c:v>
                </c:pt>
                <c:pt idx="2965">
                  <c:v>1.6871428571428535</c:v>
                </c:pt>
                <c:pt idx="2966">
                  <c:v>1.6814285714285613</c:v>
                </c:pt>
                <c:pt idx="2967">
                  <c:v>1.6485714285714241</c:v>
                </c:pt>
                <c:pt idx="2968">
                  <c:v>1.6500000000000021</c:v>
                </c:pt>
                <c:pt idx="2969">
                  <c:v>1.6557142857142733</c:v>
                </c:pt>
                <c:pt idx="2970">
                  <c:v>1.6500000000000021</c:v>
                </c:pt>
                <c:pt idx="2971">
                  <c:v>1.6500000000000021</c:v>
                </c:pt>
                <c:pt idx="2972">
                  <c:v>1.6285714285714301</c:v>
                </c:pt>
                <c:pt idx="2973">
                  <c:v>1.6371428571428579</c:v>
                </c:pt>
                <c:pt idx="2974">
                  <c:v>1.6357142857142792</c:v>
                </c:pt>
                <c:pt idx="2975">
                  <c:v>1.6328571428571441</c:v>
                </c:pt>
                <c:pt idx="2976">
                  <c:v>1.6442857142857303</c:v>
                </c:pt>
                <c:pt idx="2977">
                  <c:v>1.6214285714285583</c:v>
                </c:pt>
                <c:pt idx="2978">
                  <c:v>1.6057142857142985</c:v>
                </c:pt>
                <c:pt idx="2979">
                  <c:v>1.6085714285714157</c:v>
                </c:pt>
                <c:pt idx="2980">
                  <c:v>1.5785714285714343</c:v>
                </c:pt>
                <c:pt idx="2981">
                  <c:v>1.5628571428571345</c:v>
                </c:pt>
                <c:pt idx="2982">
                  <c:v>1.5814285714285705</c:v>
                </c:pt>
                <c:pt idx="2983">
                  <c:v>1.5857142857142839</c:v>
                </c:pt>
                <c:pt idx="2984">
                  <c:v>1.5728571428571421</c:v>
                </c:pt>
                <c:pt idx="2985">
                  <c:v>1.5728571428571421</c:v>
                </c:pt>
                <c:pt idx="2986">
                  <c:v>1.6028571428571434</c:v>
                </c:pt>
                <c:pt idx="2987">
                  <c:v>1.6042857142857223</c:v>
                </c:pt>
                <c:pt idx="2988">
                  <c:v>1.6171428571428639</c:v>
                </c:pt>
                <c:pt idx="2989">
                  <c:v>1.6171428571428639</c:v>
                </c:pt>
                <c:pt idx="2990">
                  <c:v>1.5971428571428499</c:v>
                </c:pt>
                <c:pt idx="2991">
                  <c:v>1.6128571428571501</c:v>
                </c:pt>
                <c:pt idx="2992">
                  <c:v>1.614285714285709</c:v>
                </c:pt>
                <c:pt idx="2993">
                  <c:v>1.6314285714285861</c:v>
                </c:pt>
                <c:pt idx="2994">
                  <c:v>1.6214285714285794</c:v>
                </c:pt>
                <c:pt idx="2995">
                  <c:v>1.6428571428571517</c:v>
                </c:pt>
                <c:pt idx="2996">
                  <c:v>1.6200000000000012</c:v>
                </c:pt>
                <c:pt idx="2997">
                  <c:v>1.6228571428571577</c:v>
                </c:pt>
                <c:pt idx="2998">
                  <c:v>1.6385714285714372</c:v>
                </c:pt>
                <c:pt idx="2999">
                  <c:v>1.6414285714285735</c:v>
                </c:pt>
                <c:pt idx="3000">
                  <c:v>1.6328571428571441</c:v>
                </c:pt>
                <c:pt idx="3001">
                  <c:v>1.6428571428571517</c:v>
                </c:pt>
                <c:pt idx="3002">
                  <c:v>1.6414285714285735</c:v>
                </c:pt>
                <c:pt idx="3003">
                  <c:v>1.6414285714285735</c:v>
                </c:pt>
                <c:pt idx="3004">
                  <c:v>1.6328571428571441</c:v>
                </c:pt>
                <c:pt idx="3005">
                  <c:v>1.6557142857142935</c:v>
                </c:pt>
                <c:pt idx="3006">
                  <c:v>1.6514285714285801</c:v>
                </c:pt>
                <c:pt idx="3007">
                  <c:v>1.6771428571428666</c:v>
                </c:pt>
                <c:pt idx="3008">
                  <c:v>1.6999999999999962</c:v>
                </c:pt>
                <c:pt idx="3009">
                  <c:v>1.710000000000004</c:v>
                </c:pt>
                <c:pt idx="3010">
                  <c:v>1.7228571428571473</c:v>
                </c:pt>
                <c:pt idx="3011">
                  <c:v>1.7542857142857069</c:v>
                </c:pt>
                <c:pt idx="3012">
                  <c:v>1.762857142857156</c:v>
                </c:pt>
                <c:pt idx="3013">
                  <c:v>1.800000000000008</c:v>
                </c:pt>
                <c:pt idx="3014">
                  <c:v>1.8200000000000021</c:v>
                </c:pt>
                <c:pt idx="3015">
                  <c:v>1.8528571428571385</c:v>
                </c:pt>
                <c:pt idx="3016">
                  <c:v>1.8728571428571332</c:v>
                </c:pt>
                <c:pt idx="3017">
                  <c:v>1.8500000000000025</c:v>
                </c:pt>
                <c:pt idx="3018">
                  <c:v>1.8614285714285681</c:v>
                </c:pt>
                <c:pt idx="3019">
                  <c:v>1.8814285714285621</c:v>
                </c:pt>
                <c:pt idx="3020">
                  <c:v>1.8928571428571477</c:v>
                </c:pt>
                <c:pt idx="3021">
                  <c:v>1.8899999999999895</c:v>
                </c:pt>
                <c:pt idx="3022">
                  <c:v>1.9100000000000055</c:v>
                </c:pt>
                <c:pt idx="3023">
                  <c:v>1.9099999999999837</c:v>
                </c:pt>
                <c:pt idx="3024">
                  <c:v>1.9014285714285561</c:v>
                </c:pt>
                <c:pt idx="3025">
                  <c:v>1.877142857142847</c:v>
                </c:pt>
                <c:pt idx="3026">
                  <c:v>1.8785714285714259</c:v>
                </c:pt>
                <c:pt idx="3027">
                  <c:v>1.8699999999999954</c:v>
                </c:pt>
                <c:pt idx="3028">
                  <c:v>1.8599999999999886</c:v>
                </c:pt>
                <c:pt idx="3029">
                  <c:v>1.8442857142857105</c:v>
                </c:pt>
                <c:pt idx="3030">
                  <c:v>1.8385714285714381</c:v>
                </c:pt>
                <c:pt idx="3031">
                  <c:v>1.8399999999999945</c:v>
                </c:pt>
                <c:pt idx="3032">
                  <c:v>1.802857142857144</c:v>
                </c:pt>
                <c:pt idx="3033">
                  <c:v>1.802857142857144</c:v>
                </c:pt>
                <c:pt idx="3034">
                  <c:v>1.7842857142857085</c:v>
                </c:pt>
                <c:pt idx="3035">
                  <c:v>1.7642857142857145</c:v>
                </c:pt>
                <c:pt idx="3036">
                  <c:v>1.7371428571428478</c:v>
                </c:pt>
                <c:pt idx="3037">
                  <c:v>1.7185714285714329</c:v>
                </c:pt>
                <c:pt idx="3038">
                  <c:v>1.7057142857142678</c:v>
                </c:pt>
                <c:pt idx="3039">
                  <c:v>1.669999999999995</c:v>
                </c:pt>
                <c:pt idx="3040">
                  <c:v>1.6600000000000095</c:v>
                </c:pt>
                <c:pt idx="3041">
                  <c:v>1.6157142857142852</c:v>
                </c:pt>
                <c:pt idx="3042">
                  <c:v>1.6242857142857163</c:v>
                </c:pt>
                <c:pt idx="3043">
                  <c:v>1.6071428571428572</c:v>
                </c:pt>
                <c:pt idx="3044">
                  <c:v>1.5899999999999987</c:v>
                </c:pt>
                <c:pt idx="3045">
                  <c:v>1.5814285714285705</c:v>
                </c:pt>
                <c:pt idx="3046">
                  <c:v>1.5814285714285705</c:v>
                </c:pt>
                <c:pt idx="3047">
                  <c:v>1.5828571428571487</c:v>
                </c:pt>
                <c:pt idx="3048">
                  <c:v>1.5828571428571487</c:v>
                </c:pt>
                <c:pt idx="3049">
                  <c:v>1.5785714285714343</c:v>
                </c:pt>
                <c:pt idx="3050">
                  <c:v>1.5999999999999852</c:v>
                </c:pt>
                <c:pt idx="3051">
                  <c:v>1.5800000000000125</c:v>
                </c:pt>
                <c:pt idx="3052">
                  <c:v>1.5871428571428632</c:v>
                </c:pt>
                <c:pt idx="3053">
                  <c:v>1.6014285714285645</c:v>
                </c:pt>
                <c:pt idx="3054">
                  <c:v>1.5871428571428632</c:v>
                </c:pt>
                <c:pt idx="3055">
                  <c:v>1.5828571428571487</c:v>
                </c:pt>
                <c:pt idx="3056">
                  <c:v>1.5742857142857207</c:v>
                </c:pt>
                <c:pt idx="3057">
                  <c:v>1.5742857142857207</c:v>
                </c:pt>
                <c:pt idx="3058">
                  <c:v>1.5628571428571345</c:v>
                </c:pt>
                <c:pt idx="3059">
                  <c:v>1.5399999999999832</c:v>
                </c:pt>
                <c:pt idx="3060">
                  <c:v>1.5299999999999958</c:v>
                </c:pt>
                <c:pt idx="3061">
                  <c:v>1.538571428571426</c:v>
                </c:pt>
                <c:pt idx="3062">
                  <c:v>1.5085714285714249</c:v>
                </c:pt>
                <c:pt idx="3063">
                  <c:v>1.5271428571428602</c:v>
                </c:pt>
                <c:pt idx="3064">
                  <c:v>1.532857142857134</c:v>
                </c:pt>
                <c:pt idx="3065">
                  <c:v>1.5142857142856971</c:v>
                </c:pt>
                <c:pt idx="3066">
                  <c:v>1.4914285714285671</c:v>
                </c:pt>
                <c:pt idx="3067">
                  <c:v>1.501428571428554</c:v>
                </c:pt>
                <c:pt idx="3068">
                  <c:v>1.48142857142856</c:v>
                </c:pt>
                <c:pt idx="3069">
                  <c:v>1.4714285714285731</c:v>
                </c:pt>
                <c:pt idx="3070">
                  <c:v>1.4585714285714297</c:v>
                </c:pt>
                <c:pt idx="3071">
                  <c:v>1.4514285714285791</c:v>
                </c:pt>
                <c:pt idx="3072">
                  <c:v>1.4485714285714226</c:v>
                </c:pt>
                <c:pt idx="3073">
                  <c:v>1.425714285714291</c:v>
                </c:pt>
                <c:pt idx="3074">
                  <c:v>1.4042857142857201</c:v>
                </c:pt>
                <c:pt idx="3075">
                  <c:v>1.3971428571428492</c:v>
                </c:pt>
                <c:pt idx="3076">
                  <c:v>1.4042857142856999</c:v>
                </c:pt>
                <c:pt idx="3077">
                  <c:v>1.3985714285714281</c:v>
                </c:pt>
                <c:pt idx="3078">
                  <c:v>1.384285714285727</c:v>
                </c:pt>
                <c:pt idx="3079">
                  <c:v>1.4228571428571359</c:v>
                </c:pt>
                <c:pt idx="3080">
                  <c:v>1.4199999999999984</c:v>
                </c:pt>
                <c:pt idx="3081">
                  <c:v>1.4228571428571559</c:v>
                </c:pt>
                <c:pt idx="3082">
                  <c:v>1.4642857142857231</c:v>
                </c:pt>
                <c:pt idx="3083">
                  <c:v>1.478571428571424</c:v>
                </c:pt>
                <c:pt idx="3084">
                  <c:v>1.5114285714285813</c:v>
                </c:pt>
                <c:pt idx="3085">
                  <c:v>1.5071428571428662</c:v>
                </c:pt>
                <c:pt idx="3086">
                  <c:v>1.5128571428571393</c:v>
                </c:pt>
                <c:pt idx="3087">
                  <c:v>1.5614285714285765</c:v>
                </c:pt>
                <c:pt idx="3088">
                  <c:v>1.5899999999999987</c:v>
                </c:pt>
                <c:pt idx="3089">
                  <c:v>1.5799999999999914</c:v>
                </c:pt>
                <c:pt idx="3090">
                  <c:v>1.5814285714285705</c:v>
                </c:pt>
                <c:pt idx="3091">
                  <c:v>1.6000000000000065</c:v>
                </c:pt>
                <c:pt idx="3092">
                  <c:v>1.5699999999999839</c:v>
                </c:pt>
                <c:pt idx="3093">
                  <c:v>1.5757142857142972</c:v>
                </c:pt>
                <c:pt idx="3094">
                  <c:v>1.5414285714285623</c:v>
                </c:pt>
                <c:pt idx="3095">
                  <c:v>1.5399999999999832</c:v>
                </c:pt>
                <c:pt idx="3096">
                  <c:v>1.532857142857154</c:v>
                </c:pt>
                <c:pt idx="3097">
                  <c:v>1.5342857142857125</c:v>
                </c:pt>
                <c:pt idx="3098">
                  <c:v>1.5114285714285813</c:v>
                </c:pt>
                <c:pt idx="3099">
                  <c:v>1.5114285714285813</c:v>
                </c:pt>
                <c:pt idx="3100">
                  <c:v>1.4942857142857042</c:v>
                </c:pt>
                <c:pt idx="3101">
                  <c:v>1.4814285714285802</c:v>
                </c:pt>
                <c:pt idx="3102">
                  <c:v>1.4828571428571584</c:v>
                </c:pt>
                <c:pt idx="3103">
                  <c:v>1.4471428571428639</c:v>
                </c:pt>
                <c:pt idx="3104">
                  <c:v>1.4314285714285648</c:v>
                </c:pt>
                <c:pt idx="3105">
                  <c:v>1.4199999999999984</c:v>
                </c:pt>
                <c:pt idx="3106">
                  <c:v>1.3957142857142906</c:v>
                </c:pt>
                <c:pt idx="3107">
                  <c:v>1.3685714285714263</c:v>
                </c:pt>
                <c:pt idx="3108">
                  <c:v>1.3628571428571541</c:v>
                </c:pt>
                <c:pt idx="3109">
                  <c:v>1.3471428571428539</c:v>
                </c:pt>
                <c:pt idx="3110">
                  <c:v>1.3499999999999894</c:v>
                </c:pt>
                <c:pt idx="3111">
                  <c:v>1.3271428571428598</c:v>
                </c:pt>
                <c:pt idx="3112">
                  <c:v>1.3185714285714318</c:v>
                </c:pt>
                <c:pt idx="3113">
                  <c:v>1.3057142857142872</c:v>
                </c:pt>
                <c:pt idx="3114">
                  <c:v>1.3028571428571321</c:v>
                </c:pt>
                <c:pt idx="3115">
                  <c:v>1.3128571428571385</c:v>
                </c:pt>
                <c:pt idx="3116">
                  <c:v>1.3071428571428458</c:v>
                </c:pt>
                <c:pt idx="3117">
                  <c:v>1.301428571428574</c:v>
                </c:pt>
                <c:pt idx="3118">
                  <c:v>1.3142857142857176</c:v>
                </c:pt>
                <c:pt idx="3119">
                  <c:v>1.3142857142857176</c:v>
                </c:pt>
                <c:pt idx="3120">
                  <c:v>1.3114285714285805</c:v>
                </c:pt>
                <c:pt idx="3121">
                  <c:v>1.2985714285714169</c:v>
                </c:pt>
                <c:pt idx="3122">
                  <c:v>1.3128571428571385</c:v>
                </c:pt>
                <c:pt idx="3123">
                  <c:v>1.3214285714285681</c:v>
                </c:pt>
                <c:pt idx="3124">
                  <c:v>1.3114285714285603</c:v>
                </c:pt>
                <c:pt idx="3125">
                  <c:v>1.3357142857142879</c:v>
                </c:pt>
                <c:pt idx="3126">
                  <c:v>1.3042857142857105</c:v>
                </c:pt>
                <c:pt idx="3127">
                  <c:v>1.28857142857143</c:v>
                </c:pt>
                <c:pt idx="3128">
                  <c:v>1.3128571428571385</c:v>
                </c:pt>
                <c:pt idx="3129">
                  <c:v>1.317142857142853</c:v>
                </c:pt>
                <c:pt idx="3130">
                  <c:v>1.2928571428571445</c:v>
                </c:pt>
                <c:pt idx="3131">
                  <c:v>1.2899999999999872</c:v>
                </c:pt>
                <c:pt idx="3132">
                  <c:v>1.2557142857142713</c:v>
                </c:pt>
                <c:pt idx="3133">
                  <c:v>1.2742857142857091</c:v>
                </c:pt>
                <c:pt idx="3134">
                  <c:v>1.2585714285714289</c:v>
                </c:pt>
                <c:pt idx="3135">
                  <c:v>1.2342857142857211</c:v>
                </c:pt>
                <c:pt idx="3136">
                  <c:v>1.2357142857142771</c:v>
                </c:pt>
                <c:pt idx="3137">
                  <c:v>1.2542857142857151</c:v>
                </c:pt>
                <c:pt idx="3138">
                  <c:v>1.230000000000006</c:v>
                </c:pt>
                <c:pt idx="3139">
                  <c:v>1.2328571428571422</c:v>
                </c:pt>
                <c:pt idx="3140">
                  <c:v>1.2400000000000131</c:v>
                </c:pt>
                <c:pt idx="3141">
                  <c:v>1.228571428571428</c:v>
                </c:pt>
                <c:pt idx="3142">
                  <c:v>1.212857142857128</c:v>
                </c:pt>
                <c:pt idx="3143">
                  <c:v>1.2157142857142831</c:v>
                </c:pt>
                <c:pt idx="3144">
                  <c:v>1.217142857142862</c:v>
                </c:pt>
                <c:pt idx="3145">
                  <c:v>1.2057142857142962</c:v>
                </c:pt>
                <c:pt idx="3146">
                  <c:v>1.2000000000000048</c:v>
                </c:pt>
                <c:pt idx="3147">
                  <c:v>1.2085714285714337</c:v>
                </c:pt>
                <c:pt idx="3148">
                  <c:v>1.20428571428572</c:v>
                </c:pt>
                <c:pt idx="3149">
                  <c:v>1.2242857142857142</c:v>
                </c:pt>
                <c:pt idx="3150">
                  <c:v>1.2214285714285771</c:v>
                </c:pt>
                <c:pt idx="3151">
                  <c:v>1.2400000000000131</c:v>
                </c:pt>
                <c:pt idx="3152">
                  <c:v>1.2542857142857151</c:v>
                </c:pt>
                <c:pt idx="3153">
                  <c:v>1.2642857142857225</c:v>
                </c:pt>
                <c:pt idx="3154">
                  <c:v>1.2971428571428583</c:v>
                </c:pt>
                <c:pt idx="3155">
                  <c:v>1.3314285714285543</c:v>
                </c:pt>
                <c:pt idx="3156">
                  <c:v>1.3528571428571474</c:v>
                </c:pt>
                <c:pt idx="3157">
                  <c:v>1.412857142857149</c:v>
                </c:pt>
                <c:pt idx="3158">
                  <c:v>1.425714285714291</c:v>
                </c:pt>
                <c:pt idx="3159">
                  <c:v>1.4528571428571371</c:v>
                </c:pt>
                <c:pt idx="3160">
                  <c:v>1.4571428571428509</c:v>
                </c:pt>
                <c:pt idx="3161">
                  <c:v>1.4571428571428509</c:v>
                </c:pt>
                <c:pt idx="3162">
                  <c:v>1.4828571428571382</c:v>
                </c:pt>
                <c:pt idx="3163">
                  <c:v>1.5057142857142876</c:v>
                </c:pt>
                <c:pt idx="3164">
                  <c:v>1.498571428571438</c:v>
                </c:pt>
                <c:pt idx="3165">
                  <c:v>1.518571428571432</c:v>
                </c:pt>
                <c:pt idx="3166">
                  <c:v>1.51285714285716</c:v>
                </c:pt>
                <c:pt idx="3167">
                  <c:v>1.5257142857142816</c:v>
                </c:pt>
                <c:pt idx="3168">
                  <c:v>1.5142857142857185</c:v>
                </c:pt>
                <c:pt idx="3169">
                  <c:v>1.532857142857134</c:v>
                </c:pt>
                <c:pt idx="3170">
                  <c:v>1.51285714285716</c:v>
                </c:pt>
                <c:pt idx="3171">
                  <c:v>1.5299999999999958</c:v>
                </c:pt>
                <c:pt idx="3172">
                  <c:v>1.5142857142857185</c:v>
                </c:pt>
                <c:pt idx="3173">
                  <c:v>1.5028571428571524</c:v>
                </c:pt>
                <c:pt idx="3174">
                  <c:v>1.5157142857142949</c:v>
                </c:pt>
                <c:pt idx="3175">
                  <c:v>1.5085714285714249</c:v>
                </c:pt>
                <c:pt idx="3176">
                  <c:v>1.4999999999999949</c:v>
                </c:pt>
                <c:pt idx="3177">
                  <c:v>1.4928571428571453</c:v>
                </c:pt>
                <c:pt idx="3178">
                  <c:v>1.4871428571428722</c:v>
                </c:pt>
                <c:pt idx="3179">
                  <c:v>1.4999999999999949</c:v>
                </c:pt>
                <c:pt idx="3180">
                  <c:v>1.5171428571428738</c:v>
                </c:pt>
                <c:pt idx="3181">
                  <c:v>1.4999999999999949</c:v>
                </c:pt>
                <c:pt idx="3182">
                  <c:v>1.5100000000000031</c:v>
                </c:pt>
                <c:pt idx="3183">
                  <c:v>1.5042857142857111</c:v>
                </c:pt>
                <c:pt idx="3184">
                  <c:v>1.4957142857142804</c:v>
                </c:pt>
                <c:pt idx="3185">
                  <c:v>1.4999999999999949</c:v>
                </c:pt>
                <c:pt idx="3186">
                  <c:v>1.4714285714285731</c:v>
                </c:pt>
                <c:pt idx="3187">
                  <c:v>1.4857142857142733</c:v>
                </c:pt>
                <c:pt idx="3188">
                  <c:v>1.4928571428571453</c:v>
                </c:pt>
                <c:pt idx="3189">
                  <c:v>1.5014285714285742</c:v>
                </c:pt>
                <c:pt idx="3190">
                  <c:v>1.5142857142857185</c:v>
                </c:pt>
                <c:pt idx="3191">
                  <c:v>1.5271428571428602</c:v>
                </c:pt>
                <c:pt idx="3192">
                  <c:v>1.5414285714285623</c:v>
                </c:pt>
                <c:pt idx="3193">
                  <c:v>1.5357142857142891</c:v>
                </c:pt>
                <c:pt idx="3194">
                  <c:v>1.5400000000000043</c:v>
                </c:pt>
                <c:pt idx="3195">
                  <c:v>1.5585714285714201</c:v>
                </c:pt>
                <c:pt idx="3196">
                  <c:v>1.5757142857142772</c:v>
                </c:pt>
                <c:pt idx="3197">
                  <c:v>1.5657142857142896</c:v>
                </c:pt>
                <c:pt idx="3198">
                  <c:v>1.595714285714271</c:v>
                </c:pt>
                <c:pt idx="3199">
                  <c:v>1.6085714285714361</c:v>
                </c:pt>
                <c:pt idx="3200">
                  <c:v>1.6057142857142781</c:v>
                </c:pt>
                <c:pt idx="3201">
                  <c:v>1.6185714285714425</c:v>
                </c:pt>
                <c:pt idx="3202">
                  <c:v>1.6414285714285735</c:v>
                </c:pt>
                <c:pt idx="3203">
                  <c:v>1.6200000000000012</c:v>
                </c:pt>
                <c:pt idx="3204">
                  <c:v>1.6142857142857288</c:v>
                </c:pt>
                <c:pt idx="3205">
                  <c:v>1.6228571428571374</c:v>
                </c:pt>
                <c:pt idx="3206">
                  <c:v>1.6271428571428512</c:v>
                </c:pt>
                <c:pt idx="3207">
                  <c:v>1.6214285714285794</c:v>
                </c:pt>
                <c:pt idx="3208">
                  <c:v>1.634285714285723</c:v>
                </c:pt>
                <c:pt idx="3209">
                  <c:v>1.6399999999999937</c:v>
                </c:pt>
                <c:pt idx="3210">
                  <c:v>1.6357142857142994</c:v>
                </c:pt>
                <c:pt idx="3211">
                  <c:v>1.6457142857142866</c:v>
                </c:pt>
                <c:pt idx="3212">
                  <c:v>1.6614285714285675</c:v>
                </c:pt>
                <c:pt idx="3213">
                  <c:v>1.6728571428571521</c:v>
                </c:pt>
                <c:pt idx="3214">
                  <c:v>1.6585714285714312</c:v>
                </c:pt>
                <c:pt idx="3215">
                  <c:v>1.6571428571428524</c:v>
                </c:pt>
                <c:pt idx="3216">
                  <c:v>1.6614285714285675</c:v>
                </c:pt>
                <c:pt idx="3217">
                  <c:v>1.6771428571428666</c:v>
                </c:pt>
                <c:pt idx="3218">
                  <c:v>1.6814285714285817</c:v>
                </c:pt>
                <c:pt idx="3219">
                  <c:v>1.6914285714285888</c:v>
                </c:pt>
                <c:pt idx="3220">
                  <c:v>1.6928571428571468</c:v>
                </c:pt>
                <c:pt idx="3221">
                  <c:v>1.6899999999999888</c:v>
                </c:pt>
                <c:pt idx="3222">
                  <c:v>1.704285714285712</c:v>
                </c:pt>
                <c:pt idx="3223">
                  <c:v>1.7157142857142953</c:v>
                </c:pt>
                <c:pt idx="3224">
                  <c:v>1.7200000000000111</c:v>
                </c:pt>
                <c:pt idx="3225">
                  <c:v>1.7871428571428638</c:v>
                </c:pt>
                <c:pt idx="3226">
                  <c:v>1.8142857142857094</c:v>
                </c:pt>
                <c:pt idx="3227">
                  <c:v>1.8557142857142945</c:v>
                </c:pt>
                <c:pt idx="3228">
                  <c:v>1.8728571428571537</c:v>
                </c:pt>
                <c:pt idx="3229">
                  <c:v>1.908571428571427</c:v>
                </c:pt>
                <c:pt idx="3230">
                  <c:v>1.9299999999999979</c:v>
                </c:pt>
                <c:pt idx="3231">
                  <c:v>1.9642857142857155</c:v>
                </c:pt>
                <c:pt idx="3232">
                  <c:v>2.0028571428571444</c:v>
                </c:pt>
                <c:pt idx="3233">
                  <c:v>2.0114285714285733</c:v>
                </c:pt>
                <c:pt idx="3234">
                  <c:v>2.0257142857142951</c:v>
                </c:pt>
                <c:pt idx="3235">
                  <c:v>2.0771428571428681</c:v>
                </c:pt>
                <c:pt idx="3236">
                  <c:v>2.0785714285714274</c:v>
                </c:pt>
                <c:pt idx="3237">
                  <c:v>2.0957142857142839</c:v>
                </c:pt>
                <c:pt idx="3238">
                  <c:v>2.1271428571428648</c:v>
                </c:pt>
                <c:pt idx="3239">
                  <c:v>2.1071428571428692</c:v>
                </c:pt>
                <c:pt idx="3240">
                  <c:v>2.125714285714285</c:v>
                </c:pt>
                <c:pt idx="3241">
                  <c:v>2.1299999999999994</c:v>
                </c:pt>
                <c:pt idx="3242">
                  <c:v>2.1271428571428648</c:v>
                </c:pt>
                <c:pt idx="3243">
                  <c:v>2.0957142857142839</c:v>
                </c:pt>
                <c:pt idx="3244">
                  <c:v>2.1128571428571621</c:v>
                </c:pt>
                <c:pt idx="3245">
                  <c:v>2.1571428571428442</c:v>
                </c:pt>
                <c:pt idx="3246">
                  <c:v>2.1771428571428597</c:v>
                </c:pt>
                <c:pt idx="3247">
                  <c:v>2.1414285714285848</c:v>
                </c:pt>
                <c:pt idx="3248">
                  <c:v>2.164285714285715</c:v>
                </c:pt>
                <c:pt idx="3249">
                  <c:v>2.1114285714285828</c:v>
                </c:pt>
                <c:pt idx="3250">
                  <c:v>2.124285714285707</c:v>
                </c:pt>
                <c:pt idx="3251">
                  <c:v>2.1457142857142792</c:v>
                </c:pt>
                <c:pt idx="3252">
                  <c:v>2.1271428571428648</c:v>
                </c:pt>
                <c:pt idx="3253">
                  <c:v>2.1428571428571432</c:v>
                </c:pt>
                <c:pt idx="3254">
                  <c:v>2.1028571428571552</c:v>
                </c:pt>
                <c:pt idx="3255">
                  <c:v>2.1214285714285706</c:v>
                </c:pt>
                <c:pt idx="3256">
                  <c:v>2.1228571428571286</c:v>
                </c:pt>
                <c:pt idx="3257">
                  <c:v>2.1185714285714154</c:v>
                </c:pt>
                <c:pt idx="3258">
                  <c:v>2.1442857142857208</c:v>
                </c:pt>
                <c:pt idx="3259">
                  <c:v>2.1285714285714232</c:v>
                </c:pt>
                <c:pt idx="3260">
                  <c:v>2.1414285714285648</c:v>
                </c:pt>
                <c:pt idx="3261">
                  <c:v>2.1414285714285648</c:v>
                </c:pt>
                <c:pt idx="3262">
                  <c:v>2.1199999999999926</c:v>
                </c:pt>
                <c:pt idx="3263">
                  <c:v>2.0857142857142983</c:v>
                </c:pt>
                <c:pt idx="3264">
                  <c:v>2.0528571428571598</c:v>
                </c:pt>
                <c:pt idx="3265">
                  <c:v>2.0985714285714412</c:v>
                </c:pt>
                <c:pt idx="3266">
                  <c:v>2.0800000000000045</c:v>
                </c:pt>
                <c:pt idx="3267">
                  <c:v>2.1371428571428512</c:v>
                </c:pt>
                <c:pt idx="3268">
                  <c:v>2.1414285714285648</c:v>
                </c:pt>
                <c:pt idx="3269">
                  <c:v>2.0814285714285825</c:v>
                </c:pt>
                <c:pt idx="3270">
                  <c:v>2.0685714285714405</c:v>
                </c:pt>
                <c:pt idx="3271">
                  <c:v>2.0671428571428612</c:v>
                </c:pt>
                <c:pt idx="3272">
                  <c:v>1.9985714285714307</c:v>
                </c:pt>
                <c:pt idx="3273">
                  <c:v>1.9100000000000055</c:v>
                </c:pt>
                <c:pt idx="3274">
                  <c:v>1.8471428571428659</c:v>
                </c:pt>
                <c:pt idx="3275">
                  <c:v>1.762857142857156</c:v>
                </c:pt>
                <c:pt idx="3276">
                  <c:v>1.7028571428571533</c:v>
                </c:pt>
                <c:pt idx="3277">
                  <c:v>1.634285714285723</c:v>
                </c:pt>
                <c:pt idx="3278">
                  <c:v>1.5971428571428499</c:v>
                </c:pt>
                <c:pt idx="3279">
                  <c:v>1.5814285714285705</c:v>
                </c:pt>
                <c:pt idx="3280">
                  <c:v>1.5657142857142896</c:v>
                </c:pt>
                <c:pt idx="3281">
                  <c:v>1.5999999999999852</c:v>
                </c:pt>
                <c:pt idx="3282">
                  <c:v>1.5871428571428632</c:v>
                </c:pt>
                <c:pt idx="3283">
                  <c:v>1.6142857142857288</c:v>
                </c:pt>
                <c:pt idx="3284">
                  <c:v>1.6157142857142852</c:v>
                </c:pt>
                <c:pt idx="3285">
                  <c:v>1.6100000000000141</c:v>
                </c:pt>
                <c:pt idx="3286">
                  <c:v>1.5957142857142912</c:v>
                </c:pt>
                <c:pt idx="3287">
                  <c:v>1.5985714285714283</c:v>
                </c:pt>
                <c:pt idx="3288">
                  <c:v>1.5785714285714343</c:v>
                </c:pt>
                <c:pt idx="3289">
                  <c:v>1.5828571428571487</c:v>
                </c:pt>
                <c:pt idx="3290">
                  <c:v>1.5657142857142896</c:v>
                </c:pt>
                <c:pt idx="3291">
                  <c:v>1.538571428571426</c:v>
                </c:pt>
                <c:pt idx="3292">
                  <c:v>1.5042857142857111</c:v>
                </c:pt>
                <c:pt idx="3293">
                  <c:v>1.48142857142856</c:v>
                </c:pt>
                <c:pt idx="3294">
                  <c:v>1.4557142857142922</c:v>
                </c:pt>
                <c:pt idx="3295">
                  <c:v>1.4342857142857219</c:v>
                </c:pt>
                <c:pt idx="3296">
                  <c:v>1.4057142857142766</c:v>
                </c:pt>
                <c:pt idx="3297">
                  <c:v>1.4014285714285637</c:v>
                </c:pt>
                <c:pt idx="3298">
                  <c:v>1.3557142857143023</c:v>
                </c:pt>
                <c:pt idx="3299">
                  <c:v>1.3671428571428479</c:v>
                </c:pt>
                <c:pt idx="3300">
                  <c:v>1.299999999999994</c:v>
                </c:pt>
                <c:pt idx="3301">
                  <c:v>1.28857142857143</c:v>
                </c:pt>
                <c:pt idx="3302">
                  <c:v>1.2657142857142787</c:v>
                </c:pt>
                <c:pt idx="3303">
                  <c:v>1.2557142857142713</c:v>
                </c:pt>
                <c:pt idx="3304">
                  <c:v>1.2342857142857211</c:v>
                </c:pt>
                <c:pt idx="3305">
                  <c:v>1.212857142857128</c:v>
                </c:pt>
                <c:pt idx="3306">
                  <c:v>1.205714285714276</c:v>
                </c:pt>
                <c:pt idx="3307">
                  <c:v>1.22571428571427</c:v>
                </c:pt>
                <c:pt idx="3308">
                  <c:v>1.230000000000006</c:v>
                </c:pt>
                <c:pt idx="3309">
                  <c:v>1.237142857142856</c:v>
                </c:pt>
                <c:pt idx="3310">
                  <c:v>1.237142857142856</c:v>
                </c:pt>
                <c:pt idx="3311">
                  <c:v>1.2657142857142787</c:v>
                </c:pt>
                <c:pt idx="3312">
                  <c:v>1.268571428571436</c:v>
                </c:pt>
                <c:pt idx="3313">
                  <c:v>1.2757142857142654</c:v>
                </c:pt>
                <c:pt idx="3314">
                  <c:v>1.2914285714285663</c:v>
                </c:pt>
                <c:pt idx="3315">
                  <c:v>1.2942857142857234</c:v>
                </c:pt>
                <c:pt idx="3316">
                  <c:v>1.3271428571428399</c:v>
                </c:pt>
                <c:pt idx="3317">
                  <c:v>1.3414285714285621</c:v>
                </c:pt>
                <c:pt idx="3318">
                  <c:v>1.3285714285714181</c:v>
                </c:pt>
                <c:pt idx="3319">
                  <c:v>1.3542857142857263</c:v>
                </c:pt>
                <c:pt idx="3320">
                  <c:v>1.3414285714285621</c:v>
                </c:pt>
                <c:pt idx="3321">
                  <c:v>1.3428571428571401</c:v>
                </c:pt>
                <c:pt idx="3322">
                  <c:v>1.3557142857142821</c:v>
                </c:pt>
                <c:pt idx="3323">
                  <c:v>1.3442857142857187</c:v>
                </c:pt>
                <c:pt idx="3324">
                  <c:v>1.3542857142857263</c:v>
                </c:pt>
                <c:pt idx="3325">
                  <c:v>1.3214285714285681</c:v>
                </c:pt>
                <c:pt idx="3326">
                  <c:v>1.3042857142857105</c:v>
                </c:pt>
                <c:pt idx="3327">
                  <c:v>1.2914285714285663</c:v>
                </c:pt>
                <c:pt idx="3328">
                  <c:v>1.2914285714285663</c:v>
                </c:pt>
                <c:pt idx="3329">
                  <c:v>1.2671428571428578</c:v>
                </c:pt>
                <c:pt idx="3330">
                  <c:v>1.2657142857142787</c:v>
                </c:pt>
                <c:pt idx="3331">
                  <c:v>1.2514285714285782</c:v>
                </c:pt>
                <c:pt idx="3332">
                  <c:v>1.2571428571428702</c:v>
                </c:pt>
                <c:pt idx="3333">
                  <c:v>1.2528571428571564</c:v>
                </c:pt>
                <c:pt idx="3334">
                  <c:v>1.2600000000000071</c:v>
                </c:pt>
                <c:pt idx="3335">
                  <c:v>1.2342857142857211</c:v>
                </c:pt>
                <c:pt idx="3336">
                  <c:v>1.2414285714285711</c:v>
                </c:pt>
                <c:pt idx="3337">
                  <c:v>1.2228571428571351</c:v>
                </c:pt>
                <c:pt idx="3338">
                  <c:v>1.2399999999999916</c:v>
                </c:pt>
                <c:pt idx="3339">
                  <c:v>1.237142857142856</c:v>
                </c:pt>
                <c:pt idx="3340">
                  <c:v>1.228571428571428</c:v>
                </c:pt>
                <c:pt idx="3341">
                  <c:v>1.2271428571428489</c:v>
                </c:pt>
                <c:pt idx="3342">
                  <c:v>1.228571428571428</c:v>
                </c:pt>
                <c:pt idx="3343">
                  <c:v>1.22571428571427</c:v>
                </c:pt>
                <c:pt idx="3344">
                  <c:v>1.231428571428564</c:v>
                </c:pt>
                <c:pt idx="3345">
                  <c:v>1.2414285714285711</c:v>
                </c:pt>
                <c:pt idx="3346">
                  <c:v>1.2385714285714349</c:v>
                </c:pt>
                <c:pt idx="3347">
                  <c:v>1.2242857142857142</c:v>
                </c:pt>
                <c:pt idx="3348">
                  <c:v>1.1842857142857064</c:v>
                </c:pt>
                <c:pt idx="3349">
                  <c:v>1.1742857142856986</c:v>
                </c:pt>
                <c:pt idx="3350">
                  <c:v>1.1714285714285821</c:v>
                </c:pt>
                <c:pt idx="3351">
                  <c:v>1.1657142857142684</c:v>
                </c:pt>
                <c:pt idx="3352">
                  <c:v>1.1814285714285695</c:v>
                </c:pt>
                <c:pt idx="3353">
                  <c:v>1.1599999999999957</c:v>
                </c:pt>
                <c:pt idx="3354">
                  <c:v>1.1257142857142803</c:v>
                </c:pt>
                <c:pt idx="3355">
                  <c:v>1.1100000000000021</c:v>
                </c:pt>
                <c:pt idx="3356">
                  <c:v>1.1057142857142861</c:v>
                </c:pt>
                <c:pt idx="3357">
                  <c:v>1.0742857142857085</c:v>
                </c:pt>
                <c:pt idx="3358">
                  <c:v>1.055714285714271</c:v>
                </c:pt>
                <c:pt idx="3359">
                  <c:v>1.055714285714271</c:v>
                </c:pt>
                <c:pt idx="3360">
                  <c:v>1.0542857142857145</c:v>
                </c:pt>
                <c:pt idx="3361">
                  <c:v>1.0399999999999912</c:v>
                </c:pt>
                <c:pt idx="3362">
                  <c:v>1.01857142857142</c:v>
                </c:pt>
                <c:pt idx="3363">
                  <c:v>1.027142857142848</c:v>
                </c:pt>
                <c:pt idx="3364">
                  <c:v>1.0057142857142956</c:v>
                </c:pt>
                <c:pt idx="3365">
                  <c:v>0.99285714285713278</c:v>
                </c:pt>
                <c:pt idx="3366">
                  <c:v>0.99428571428571133</c:v>
                </c:pt>
                <c:pt idx="3367">
                  <c:v>0.9857142857142821</c:v>
                </c:pt>
                <c:pt idx="3368">
                  <c:v>0.99857142857142578</c:v>
                </c:pt>
                <c:pt idx="3369">
                  <c:v>1.0085714285714329</c:v>
                </c:pt>
                <c:pt idx="3370">
                  <c:v>1.0114285714285691</c:v>
                </c:pt>
                <c:pt idx="3371">
                  <c:v>1.0357142857142767</c:v>
                </c:pt>
                <c:pt idx="3372">
                  <c:v>1.038571428571434</c:v>
                </c:pt>
                <c:pt idx="3373">
                  <c:v>1.0628571428571425</c:v>
                </c:pt>
                <c:pt idx="3374">
                  <c:v>1.0842857142857159</c:v>
                </c:pt>
                <c:pt idx="3375">
                  <c:v>1.1042857142857101</c:v>
                </c:pt>
                <c:pt idx="3376">
                  <c:v>1.1099999999999806</c:v>
                </c:pt>
                <c:pt idx="3377">
                  <c:v>1.1299999999999948</c:v>
                </c:pt>
                <c:pt idx="3378">
                  <c:v>1.134285714285711</c:v>
                </c:pt>
                <c:pt idx="3379">
                  <c:v>1.1414285714285815</c:v>
                </c:pt>
                <c:pt idx="3380">
                  <c:v>1.1557142857142813</c:v>
                </c:pt>
                <c:pt idx="3381">
                  <c:v>1.1371428571428659</c:v>
                </c:pt>
                <c:pt idx="3382">
                  <c:v>1.1428571428571395</c:v>
                </c:pt>
                <c:pt idx="3383">
                  <c:v>1.1428571428571395</c:v>
                </c:pt>
                <c:pt idx="3384">
                  <c:v>1.1457142857142744</c:v>
                </c:pt>
                <c:pt idx="3385">
                  <c:v>1.1442857142857183</c:v>
                </c:pt>
                <c:pt idx="3386">
                  <c:v>1.1400000000000032</c:v>
                </c:pt>
                <c:pt idx="3387">
                  <c:v>1.1557142857142813</c:v>
                </c:pt>
                <c:pt idx="3388">
                  <c:v>1.1757142857142755</c:v>
                </c:pt>
                <c:pt idx="3389">
                  <c:v>1.1457142857142946</c:v>
                </c:pt>
                <c:pt idx="3390">
                  <c:v>1.1457142857142744</c:v>
                </c:pt>
                <c:pt idx="3391">
                  <c:v>1.1214285714285672</c:v>
                </c:pt>
                <c:pt idx="3392">
                  <c:v>1.1214285714285672</c:v>
                </c:pt>
                <c:pt idx="3393">
                  <c:v>1.0914285714285661</c:v>
                </c:pt>
                <c:pt idx="3394">
                  <c:v>1.0857142857142918</c:v>
                </c:pt>
                <c:pt idx="3395">
                  <c:v>1.0857142857142918</c:v>
                </c:pt>
                <c:pt idx="3396">
                  <c:v>1.0700000000000141</c:v>
                </c:pt>
                <c:pt idx="3397">
                  <c:v>1.0857142857142716</c:v>
                </c:pt>
                <c:pt idx="3398">
                  <c:v>1.0628571428571425</c:v>
                </c:pt>
                <c:pt idx="3399">
                  <c:v>1.0642857142857216</c:v>
                </c:pt>
                <c:pt idx="3400">
                  <c:v>1.0600000000000063</c:v>
                </c:pt>
                <c:pt idx="3401">
                  <c:v>1.0657142857142776</c:v>
                </c:pt>
                <c:pt idx="3402">
                  <c:v>1.0228571428571545</c:v>
                </c:pt>
                <c:pt idx="3403">
                  <c:v>1.031428571428584</c:v>
                </c:pt>
                <c:pt idx="3404">
                  <c:v>1.0371428571428558</c:v>
                </c:pt>
                <c:pt idx="3405">
                  <c:v>1.0442857142857072</c:v>
                </c:pt>
                <c:pt idx="3406">
                  <c:v>1.0471428571428421</c:v>
                </c:pt>
                <c:pt idx="3407">
                  <c:v>1.055714285714271</c:v>
                </c:pt>
                <c:pt idx="3408">
                  <c:v>1.0314285714285631</c:v>
                </c:pt>
                <c:pt idx="3409">
                  <c:v>1.0485714285714209</c:v>
                </c:pt>
                <c:pt idx="3410">
                  <c:v>1.0371428571428558</c:v>
                </c:pt>
                <c:pt idx="3411">
                  <c:v>1.0485714285714209</c:v>
                </c:pt>
                <c:pt idx="3412">
                  <c:v>1.0357142857142767</c:v>
                </c:pt>
                <c:pt idx="3413">
                  <c:v>1.0414285714285703</c:v>
                </c:pt>
                <c:pt idx="3414">
                  <c:v>1.0600000000000063</c:v>
                </c:pt>
                <c:pt idx="3415">
                  <c:v>1.0714285714285721</c:v>
                </c:pt>
                <c:pt idx="3416">
                  <c:v>1.0657142857142776</c:v>
                </c:pt>
                <c:pt idx="3417">
                  <c:v>1.0714285714285721</c:v>
                </c:pt>
                <c:pt idx="3418">
                  <c:v>1.0571428571428498</c:v>
                </c:pt>
                <c:pt idx="3419">
                  <c:v>1.0542857142857145</c:v>
                </c:pt>
                <c:pt idx="3420">
                  <c:v>1.0600000000000063</c:v>
                </c:pt>
                <c:pt idx="3421">
                  <c:v>1.0414285714285703</c:v>
                </c:pt>
                <c:pt idx="3422">
                  <c:v>1.0128571428571473</c:v>
                </c:pt>
                <c:pt idx="3423">
                  <c:v>1.0285714285714269</c:v>
                </c:pt>
                <c:pt idx="3424">
                  <c:v>1.0342857142857205</c:v>
                </c:pt>
                <c:pt idx="3425">
                  <c:v>1.0242857142857131</c:v>
                </c:pt>
                <c:pt idx="3426">
                  <c:v>1.0157142857142825</c:v>
                </c:pt>
                <c:pt idx="3427">
                  <c:v>1.0257142857142896</c:v>
                </c:pt>
                <c:pt idx="3428">
                  <c:v>1.0228571428571342</c:v>
                </c:pt>
                <c:pt idx="3429">
                  <c:v>1.0085714285714329</c:v>
                </c:pt>
                <c:pt idx="3430">
                  <c:v>1.0057142857142956</c:v>
                </c:pt>
                <c:pt idx="3431">
                  <c:v>0.97428571428571764</c:v>
                </c:pt>
                <c:pt idx="3432">
                  <c:v>0.95999999999999575</c:v>
                </c:pt>
                <c:pt idx="3433">
                  <c:v>0.9442857142856963</c:v>
                </c:pt>
                <c:pt idx="3434">
                  <c:v>0.95142857142856685</c:v>
                </c:pt>
                <c:pt idx="3435">
                  <c:v>0.94714285714285262</c:v>
                </c:pt>
                <c:pt idx="3436">
                  <c:v>0.93999999999998163</c:v>
                </c:pt>
                <c:pt idx="3437">
                  <c:v>0.93999999999998163</c:v>
                </c:pt>
                <c:pt idx="3438">
                  <c:v>0.9557142857142813</c:v>
                </c:pt>
                <c:pt idx="3439">
                  <c:v>0.96142857142855409</c:v>
                </c:pt>
                <c:pt idx="3440">
                  <c:v>0.9785714285714322</c:v>
                </c:pt>
                <c:pt idx="3441">
                  <c:v>0.98857142857143898</c:v>
                </c:pt>
                <c:pt idx="3442">
                  <c:v>1.0242857142857131</c:v>
                </c:pt>
                <c:pt idx="3443">
                  <c:v>1.0399999999999912</c:v>
                </c:pt>
                <c:pt idx="3444">
                  <c:v>1.0685714285714358</c:v>
                </c:pt>
                <c:pt idx="3445">
                  <c:v>1.0857142857142918</c:v>
                </c:pt>
                <c:pt idx="3446">
                  <c:v>1.1057142857142659</c:v>
                </c:pt>
                <c:pt idx="3447">
                  <c:v>1.1514285714285681</c:v>
                </c:pt>
                <c:pt idx="3448">
                  <c:v>1.1528571428571461</c:v>
                </c:pt>
                <c:pt idx="3449">
                  <c:v>1.1728571428571406</c:v>
                </c:pt>
                <c:pt idx="3450">
                  <c:v>1.1971428571428686</c:v>
                </c:pt>
                <c:pt idx="3451">
                  <c:v>1.1942857142857135</c:v>
                </c:pt>
                <c:pt idx="3452">
                  <c:v>1.2185714285714206</c:v>
                </c:pt>
                <c:pt idx="3453">
                  <c:v>1.217142857142862</c:v>
                </c:pt>
                <c:pt idx="3454">
                  <c:v>1.2400000000000131</c:v>
                </c:pt>
                <c:pt idx="3455">
                  <c:v>1.228571428571428</c:v>
                </c:pt>
                <c:pt idx="3456">
                  <c:v>1.2457142857142844</c:v>
                </c:pt>
                <c:pt idx="3457">
                  <c:v>1.2457142857142844</c:v>
                </c:pt>
                <c:pt idx="3458">
                  <c:v>1.2557142857142916</c:v>
                </c:pt>
                <c:pt idx="3459">
                  <c:v>1.237142857142856</c:v>
                </c:pt>
                <c:pt idx="3460">
                  <c:v>1.25</c:v>
                </c:pt>
                <c:pt idx="3461">
                  <c:v>1.2399999999999916</c:v>
                </c:pt>
                <c:pt idx="3462">
                  <c:v>1.2128571428571482</c:v>
                </c:pt>
                <c:pt idx="3463">
                  <c:v>1.2128571428571482</c:v>
                </c:pt>
                <c:pt idx="3464">
                  <c:v>1.2071428571428549</c:v>
                </c:pt>
                <c:pt idx="3465">
                  <c:v>1.1871428571428413</c:v>
                </c:pt>
                <c:pt idx="3466">
                  <c:v>1.205714285714276</c:v>
                </c:pt>
                <c:pt idx="3467">
                  <c:v>1.1828571428571477</c:v>
                </c:pt>
                <c:pt idx="3468">
                  <c:v>1.1785714285714333</c:v>
                </c:pt>
                <c:pt idx="3469">
                  <c:v>1.1599999999999957</c:v>
                </c:pt>
                <c:pt idx="3470">
                  <c:v>1.1528571428571261</c:v>
                </c:pt>
                <c:pt idx="3471">
                  <c:v>1.1485714285714119</c:v>
                </c:pt>
                <c:pt idx="3472">
                  <c:v>1.1500000000000101</c:v>
                </c:pt>
                <c:pt idx="3473">
                  <c:v>1.1271428571428592</c:v>
                </c:pt>
                <c:pt idx="3474">
                  <c:v>1.1457142857142744</c:v>
                </c:pt>
                <c:pt idx="3475">
                  <c:v>1.134285714285711</c:v>
                </c:pt>
                <c:pt idx="3476">
                  <c:v>1.1428571428571395</c:v>
                </c:pt>
                <c:pt idx="3477">
                  <c:v>1.1442857142856975</c:v>
                </c:pt>
                <c:pt idx="3478">
                  <c:v>1.1285714285714381</c:v>
                </c:pt>
                <c:pt idx="3479">
                  <c:v>1.1399999999999815</c:v>
                </c:pt>
                <c:pt idx="3480">
                  <c:v>1.1442857142856975</c:v>
                </c:pt>
                <c:pt idx="3481">
                  <c:v>1.1528571428571261</c:v>
                </c:pt>
                <c:pt idx="3482">
                  <c:v>1.1428571428571395</c:v>
                </c:pt>
                <c:pt idx="3483">
                  <c:v>1.158571428571419</c:v>
                </c:pt>
                <c:pt idx="3484">
                  <c:v>1.1671428571428675</c:v>
                </c:pt>
                <c:pt idx="3485">
                  <c:v>1.1714285714285624</c:v>
                </c:pt>
                <c:pt idx="3486">
                  <c:v>1.1728571428571406</c:v>
                </c:pt>
                <c:pt idx="3487">
                  <c:v>1.1657142857142886</c:v>
                </c:pt>
                <c:pt idx="3488">
                  <c:v>1.1814285714285695</c:v>
                </c:pt>
                <c:pt idx="3489">
                  <c:v>1.1742857142857195</c:v>
                </c:pt>
                <c:pt idx="3490">
                  <c:v>1.1828571428571477</c:v>
                </c:pt>
                <c:pt idx="3491">
                  <c:v>1.1828571428571477</c:v>
                </c:pt>
                <c:pt idx="3492">
                  <c:v>1.1857142857142826</c:v>
                </c:pt>
                <c:pt idx="3493">
                  <c:v>1.1628571428571537</c:v>
                </c:pt>
                <c:pt idx="3494">
                  <c:v>1.1728571428571406</c:v>
                </c:pt>
                <c:pt idx="3495">
                  <c:v>1.1828571428571275</c:v>
                </c:pt>
                <c:pt idx="3496">
                  <c:v>1.1828571428571477</c:v>
                </c:pt>
                <c:pt idx="3497">
                  <c:v>1.1671428571428675</c:v>
                </c:pt>
                <c:pt idx="3498">
                  <c:v>1.1557142857142813</c:v>
                </c:pt>
                <c:pt idx="3499">
                  <c:v>1.1771428571428544</c:v>
                </c:pt>
                <c:pt idx="3500">
                  <c:v>1.1814285714285695</c:v>
                </c:pt>
                <c:pt idx="3501">
                  <c:v>1.1814285714285695</c:v>
                </c:pt>
                <c:pt idx="3502">
                  <c:v>1.1671428571428675</c:v>
                </c:pt>
                <c:pt idx="3503">
                  <c:v>1.1528571428571461</c:v>
                </c:pt>
                <c:pt idx="3504">
                  <c:v>1.1428571428571395</c:v>
                </c:pt>
                <c:pt idx="3505">
                  <c:v>1.1771428571428544</c:v>
                </c:pt>
                <c:pt idx="3506">
                  <c:v>1.1557142857142813</c:v>
                </c:pt>
                <c:pt idx="3507">
                  <c:v>1.1814285714285695</c:v>
                </c:pt>
                <c:pt idx="3508">
                  <c:v>1.1885714285714202</c:v>
                </c:pt>
                <c:pt idx="3509">
                  <c:v>1.212857142857128</c:v>
                </c:pt>
                <c:pt idx="3510">
                  <c:v>1.2228571428571351</c:v>
                </c:pt>
                <c:pt idx="3511">
                  <c:v>1.2199999999999975</c:v>
                </c:pt>
                <c:pt idx="3512">
                  <c:v>1.25714285714285</c:v>
                </c:pt>
                <c:pt idx="3513">
                  <c:v>1.2528571428571362</c:v>
                </c:pt>
                <c:pt idx="3514">
                  <c:v>1.2728571428571505</c:v>
                </c:pt>
                <c:pt idx="3515">
                  <c:v>1.28857142857143</c:v>
                </c:pt>
                <c:pt idx="3516">
                  <c:v>1.3114285714285805</c:v>
                </c:pt>
                <c:pt idx="3517">
                  <c:v>1.3457142857142952</c:v>
                </c:pt>
                <c:pt idx="3518">
                  <c:v>1.3414285714285821</c:v>
                </c:pt>
                <c:pt idx="3519">
                  <c:v>1.3685714285714263</c:v>
                </c:pt>
                <c:pt idx="3520">
                  <c:v>1.3814285714285701</c:v>
                </c:pt>
                <c:pt idx="3521">
                  <c:v>1.405714285714297</c:v>
                </c:pt>
                <c:pt idx="3522">
                  <c:v>1.4042857142857201</c:v>
                </c:pt>
                <c:pt idx="3523">
                  <c:v>1.4357142857142982</c:v>
                </c:pt>
                <c:pt idx="3524">
                  <c:v>1.4457142857142851</c:v>
                </c:pt>
                <c:pt idx="3525">
                  <c:v>1.44285714285713</c:v>
                </c:pt>
                <c:pt idx="3526">
                  <c:v>1.425714285714291</c:v>
                </c:pt>
                <c:pt idx="3527">
                  <c:v>1.4471428571428639</c:v>
                </c:pt>
                <c:pt idx="3528">
                  <c:v>1.4685714285714166</c:v>
                </c:pt>
                <c:pt idx="3529">
                  <c:v>1.4385714285714357</c:v>
                </c:pt>
                <c:pt idx="3530">
                  <c:v>1.4571428571428711</c:v>
                </c:pt>
                <c:pt idx="3531">
                  <c:v>1.4528571428571371</c:v>
                </c:pt>
                <c:pt idx="3532">
                  <c:v>1.467142857142858</c:v>
                </c:pt>
                <c:pt idx="3533">
                  <c:v>1.454285714285716</c:v>
                </c:pt>
                <c:pt idx="3534">
                  <c:v>1.467142857142858</c:v>
                </c:pt>
                <c:pt idx="3535">
                  <c:v>1.4342857142857017</c:v>
                </c:pt>
                <c:pt idx="3536">
                  <c:v>1.4371428571428568</c:v>
                </c:pt>
                <c:pt idx="3537">
                  <c:v>1.4285714285714286</c:v>
                </c:pt>
                <c:pt idx="3538">
                  <c:v>1.4185714285714417</c:v>
                </c:pt>
                <c:pt idx="3539">
                  <c:v>1.4042857142857201</c:v>
                </c:pt>
                <c:pt idx="3540">
                  <c:v>1.4014285714285637</c:v>
                </c:pt>
                <c:pt idx="3541">
                  <c:v>1.4071428571428555</c:v>
                </c:pt>
                <c:pt idx="3542">
                  <c:v>1.388571428571421</c:v>
                </c:pt>
                <c:pt idx="3543">
                  <c:v>1.3928571428571355</c:v>
                </c:pt>
                <c:pt idx="3544">
                  <c:v>1.3814285714285701</c:v>
                </c:pt>
                <c:pt idx="3545">
                  <c:v>1.3742857142856995</c:v>
                </c:pt>
                <c:pt idx="3546">
                  <c:v>1.3800000000000121</c:v>
                </c:pt>
                <c:pt idx="3547">
                  <c:v>1.3828571428571281</c:v>
                </c:pt>
                <c:pt idx="3548">
                  <c:v>1.3857142857142832</c:v>
                </c:pt>
                <c:pt idx="3549">
                  <c:v>1.4042857142856999</c:v>
                </c:pt>
                <c:pt idx="3550">
                  <c:v>1.4042857142856999</c:v>
                </c:pt>
                <c:pt idx="3551">
                  <c:v>1.405714285714297</c:v>
                </c:pt>
                <c:pt idx="3552">
                  <c:v>1.412857142857149</c:v>
                </c:pt>
                <c:pt idx="3553">
                  <c:v>1.4214285714285577</c:v>
                </c:pt>
                <c:pt idx="3554">
                  <c:v>1.4271428571428497</c:v>
                </c:pt>
                <c:pt idx="3555">
                  <c:v>1.4328571428571431</c:v>
                </c:pt>
                <c:pt idx="3556">
                  <c:v>1.4228571428571359</c:v>
                </c:pt>
                <c:pt idx="3557">
                  <c:v>1.4399999999999924</c:v>
                </c:pt>
                <c:pt idx="3558">
                  <c:v>1.4514285714285791</c:v>
                </c:pt>
                <c:pt idx="3559">
                  <c:v>1.4457142857142851</c:v>
                </c:pt>
                <c:pt idx="3560">
                  <c:v>1.4557142857142922</c:v>
                </c:pt>
                <c:pt idx="3561">
                  <c:v>1.4500000000000008</c:v>
                </c:pt>
                <c:pt idx="3562">
                  <c:v>1.4500000000000008</c:v>
                </c:pt>
                <c:pt idx="3563">
                  <c:v>1.478571428571424</c:v>
                </c:pt>
                <c:pt idx="3564">
                  <c:v>1.487142857142852</c:v>
                </c:pt>
                <c:pt idx="3565">
                  <c:v>1.478571428571424</c:v>
                </c:pt>
                <c:pt idx="3566">
                  <c:v>1.4699999999999935</c:v>
                </c:pt>
                <c:pt idx="3567">
                  <c:v>1.4714285714285731</c:v>
                </c:pt>
                <c:pt idx="3568">
                  <c:v>1.4599999999999866</c:v>
                </c:pt>
                <c:pt idx="3569">
                  <c:v>1.4528571428571371</c:v>
                </c:pt>
                <c:pt idx="3570">
                  <c:v>1.454285714285716</c:v>
                </c:pt>
                <c:pt idx="3571">
                  <c:v>1.4642857142857029</c:v>
                </c:pt>
                <c:pt idx="3572">
                  <c:v>1.4428571428571502</c:v>
                </c:pt>
                <c:pt idx="3573">
                  <c:v>1.4500000000000008</c:v>
                </c:pt>
                <c:pt idx="3574">
                  <c:v>1.4500000000000008</c:v>
                </c:pt>
                <c:pt idx="3575">
                  <c:v>1.425714285714291</c:v>
                </c:pt>
                <c:pt idx="3576">
                  <c:v>1.4142857142857077</c:v>
                </c:pt>
                <c:pt idx="3577">
                  <c:v>1.412857142857149</c:v>
                </c:pt>
                <c:pt idx="3578">
                  <c:v>1.431428571428585</c:v>
                </c:pt>
                <c:pt idx="3579">
                  <c:v>1.425714285714291</c:v>
                </c:pt>
                <c:pt idx="3580">
                  <c:v>1.4228571428571559</c:v>
                </c:pt>
                <c:pt idx="3581">
                  <c:v>1.4442857142857088</c:v>
                </c:pt>
                <c:pt idx="3582">
                  <c:v>1.4399999999999924</c:v>
                </c:pt>
                <c:pt idx="3583">
                  <c:v>1.4414285714285719</c:v>
                </c:pt>
                <c:pt idx="3584">
                  <c:v>1.4757142857142862</c:v>
                </c:pt>
                <c:pt idx="3585">
                  <c:v>1.478571428571444</c:v>
                </c:pt>
                <c:pt idx="3586">
                  <c:v>1.487142857142852</c:v>
                </c:pt>
                <c:pt idx="3587">
                  <c:v>1.5157142857142747</c:v>
                </c:pt>
                <c:pt idx="3588">
                  <c:v>1.5442857142857194</c:v>
                </c:pt>
                <c:pt idx="3589">
                  <c:v>1.5614285714285561</c:v>
                </c:pt>
                <c:pt idx="3590">
                  <c:v>1.5614285714285765</c:v>
                </c:pt>
                <c:pt idx="3591">
                  <c:v>1.6057142857142781</c:v>
                </c:pt>
                <c:pt idx="3592">
                  <c:v>1.6014285714285645</c:v>
                </c:pt>
                <c:pt idx="3593">
                  <c:v>1.6128571428571501</c:v>
                </c:pt>
                <c:pt idx="3594">
                  <c:v>1.6314285714285661</c:v>
                </c:pt>
                <c:pt idx="3595">
                  <c:v>1.6357142857142792</c:v>
                </c:pt>
                <c:pt idx="3596">
                  <c:v>1.6514285714285801</c:v>
                </c:pt>
                <c:pt idx="3597">
                  <c:v>1.6557142857142935</c:v>
                </c:pt>
                <c:pt idx="3598">
                  <c:v>1.6571428571428524</c:v>
                </c:pt>
                <c:pt idx="3599">
                  <c:v>1.6514285714285801</c:v>
                </c:pt>
                <c:pt idx="3600">
                  <c:v>1.6714285714285746</c:v>
                </c:pt>
                <c:pt idx="3601">
                  <c:v>1.6657142857142806</c:v>
                </c:pt>
                <c:pt idx="3602">
                  <c:v>1.6414285714285735</c:v>
                </c:pt>
                <c:pt idx="3603">
                  <c:v>1.6385714285714372</c:v>
                </c:pt>
                <c:pt idx="3604">
                  <c:v>1.6385714285714372</c:v>
                </c:pt>
                <c:pt idx="3605">
                  <c:v>1.6328571428571441</c:v>
                </c:pt>
                <c:pt idx="3606">
                  <c:v>1.6285714285714301</c:v>
                </c:pt>
                <c:pt idx="3607">
                  <c:v>1.6042857142857223</c:v>
                </c:pt>
                <c:pt idx="3608">
                  <c:v>1.6014285714285645</c:v>
                </c:pt>
                <c:pt idx="3609">
                  <c:v>1.5757142857142772</c:v>
                </c:pt>
                <c:pt idx="3610">
                  <c:v>1.5771428571428558</c:v>
                </c:pt>
                <c:pt idx="3611">
                  <c:v>1.5785714285714343</c:v>
                </c:pt>
                <c:pt idx="3612">
                  <c:v>1.5742857142857207</c:v>
                </c:pt>
                <c:pt idx="3613">
                  <c:v>1.5557142857142832</c:v>
                </c:pt>
                <c:pt idx="3614">
                  <c:v>1.5628571428571345</c:v>
                </c:pt>
                <c:pt idx="3615">
                  <c:v>1.5671428571428692</c:v>
                </c:pt>
                <c:pt idx="3616">
                  <c:v>1.5728571428571421</c:v>
                </c:pt>
                <c:pt idx="3617">
                  <c:v>1.5628571428571345</c:v>
                </c:pt>
                <c:pt idx="3618">
                  <c:v>1.5614285714285765</c:v>
                </c:pt>
                <c:pt idx="3619">
                  <c:v>1.5871428571428428</c:v>
                </c:pt>
                <c:pt idx="3620">
                  <c:v>1.5985714285714283</c:v>
                </c:pt>
                <c:pt idx="3621">
                  <c:v>1.6285714285714301</c:v>
                </c:pt>
                <c:pt idx="3622">
                  <c:v>1.6571428571428726</c:v>
                </c:pt>
                <c:pt idx="3623">
                  <c:v>1.6599999999999877</c:v>
                </c:pt>
                <c:pt idx="3624">
                  <c:v>1.6714285714285746</c:v>
                </c:pt>
                <c:pt idx="3625">
                  <c:v>1.6999999999999962</c:v>
                </c:pt>
                <c:pt idx="3626">
                  <c:v>1.717142857142854</c:v>
                </c:pt>
                <c:pt idx="3627">
                  <c:v>1.7200000000000111</c:v>
                </c:pt>
                <c:pt idx="3628">
                  <c:v>1.7442857142857204</c:v>
                </c:pt>
                <c:pt idx="3629">
                  <c:v>1.7557142857142836</c:v>
                </c:pt>
                <c:pt idx="3630">
                  <c:v>1.7557142857142836</c:v>
                </c:pt>
                <c:pt idx="3631">
                  <c:v>1.7714285714285845</c:v>
                </c:pt>
                <c:pt idx="3632">
                  <c:v>1.7828571428571298</c:v>
                </c:pt>
                <c:pt idx="3633">
                  <c:v>1.7957142857142714</c:v>
                </c:pt>
                <c:pt idx="3634">
                  <c:v>1.7857142857142851</c:v>
                </c:pt>
                <c:pt idx="3635">
                  <c:v>1.8171428571428441</c:v>
                </c:pt>
                <c:pt idx="3636">
                  <c:v>1.8142857142857094</c:v>
                </c:pt>
                <c:pt idx="3637">
                  <c:v>1.8142857142857094</c:v>
                </c:pt>
                <c:pt idx="3638">
                  <c:v>1.825714285714273</c:v>
                </c:pt>
                <c:pt idx="3639">
                  <c:v>1.8042857142857227</c:v>
                </c:pt>
                <c:pt idx="3640">
                  <c:v>1.8085714285714363</c:v>
                </c:pt>
                <c:pt idx="3641">
                  <c:v>1.8271428571428519</c:v>
                </c:pt>
                <c:pt idx="3642">
                  <c:v>1.8271428571428519</c:v>
                </c:pt>
                <c:pt idx="3643">
                  <c:v>1.8214285714285801</c:v>
                </c:pt>
                <c:pt idx="3644">
                  <c:v>1.788571428571422</c:v>
                </c:pt>
                <c:pt idx="3645">
                  <c:v>1.7985714285714298</c:v>
                </c:pt>
                <c:pt idx="3646">
                  <c:v>1.8057142857142991</c:v>
                </c:pt>
                <c:pt idx="3647">
                  <c:v>1.8114285714285725</c:v>
                </c:pt>
                <c:pt idx="3648">
                  <c:v>1.7928571428571363</c:v>
                </c:pt>
                <c:pt idx="3649">
                  <c:v>1.7957142857142916</c:v>
                </c:pt>
                <c:pt idx="3650">
                  <c:v>1.7957142857142916</c:v>
                </c:pt>
                <c:pt idx="3651">
                  <c:v>1.7914285714285785</c:v>
                </c:pt>
                <c:pt idx="3652">
                  <c:v>1.8185714285714236</c:v>
                </c:pt>
                <c:pt idx="3653">
                  <c:v>1.8314285714285867</c:v>
                </c:pt>
                <c:pt idx="3654">
                  <c:v>1.8385714285714176</c:v>
                </c:pt>
                <c:pt idx="3655">
                  <c:v>1.8528571428571385</c:v>
                </c:pt>
                <c:pt idx="3656">
                  <c:v>1.8685714285714385</c:v>
                </c:pt>
                <c:pt idx="3657">
                  <c:v>1.8942857142857061</c:v>
                </c:pt>
                <c:pt idx="3658">
                  <c:v>1.8914285714285692</c:v>
                </c:pt>
                <c:pt idx="3659">
                  <c:v>1.9371428571428697</c:v>
                </c:pt>
                <c:pt idx="3660">
                  <c:v>1.9585714285714222</c:v>
                </c:pt>
                <c:pt idx="3661">
                  <c:v>1.9914285714285596</c:v>
                </c:pt>
                <c:pt idx="3662">
                  <c:v>2.0228571428571382</c:v>
                </c:pt>
                <c:pt idx="3663">
                  <c:v>2.0457142857142889</c:v>
                </c:pt>
                <c:pt idx="3664">
                  <c:v>2.0599999999999903</c:v>
                </c:pt>
                <c:pt idx="3665">
                  <c:v>2.0657142857142832</c:v>
                </c:pt>
                <c:pt idx="3666">
                  <c:v>2.0757142857142901</c:v>
                </c:pt>
                <c:pt idx="3667">
                  <c:v>2.0914285714285681</c:v>
                </c:pt>
                <c:pt idx="3668">
                  <c:v>2.1157142857142781</c:v>
                </c:pt>
                <c:pt idx="3669">
                  <c:v>2.1342857142857139</c:v>
                </c:pt>
                <c:pt idx="3670">
                  <c:v>2.1057142857142912</c:v>
                </c:pt>
                <c:pt idx="3671">
                  <c:v>2.1299999999999994</c:v>
                </c:pt>
                <c:pt idx="3672">
                  <c:v>2.1171428571428574</c:v>
                </c:pt>
                <c:pt idx="3673">
                  <c:v>2.1342857142857139</c:v>
                </c:pt>
                <c:pt idx="3674">
                  <c:v>2.147142857142859</c:v>
                </c:pt>
                <c:pt idx="3675">
                  <c:v>2.1499999999999941</c:v>
                </c:pt>
                <c:pt idx="3676">
                  <c:v>2.1685714285714313</c:v>
                </c:pt>
                <c:pt idx="3677">
                  <c:v>2.1528571428571297</c:v>
                </c:pt>
                <c:pt idx="3678">
                  <c:v>2.164285714285715</c:v>
                </c:pt>
                <c:pt idx="3679">
                  <c:v>2.1485714285714383</c:v>
                </c:pt>
                <c:pt idx="3680">
                  <c:v>2.1328571428571359</c:v>
                </c:pt>
                <c:pt idx="3681">
                  <c:v>2.1499999999999941</c:v>
                </c:pt>
                <c:pt idx="3682">
                  <c:v>2.1357142857142932</c:v>
                </c:pt>
                <c:pt idx="3683">
                  <c:v>2.1385714285714292</c:v>
                </c:pt>
                <c:pt idx="3684">
                  <c:v>2.1414285714285648</c:v>
                </c:pt>
                <c:pt idx="3685">
                  <c:v>2.1457142857142792</c:v>
                </c:pt>
                <c:pt idx="3686">
                  <c:v>2.1685714285714313</c:v>
                </c:pt>
                <c:pt idx="3687">
                  <c:v>2.1499999999999941</c:v>
                </c:pt>
                <c:pt idx="3688">
                  <c:v>2.1600000000000006</c:v>
                </c:pt>
                <c:pt idx="3689">
                  <c:v>2.1514285714285717</c:v>
                </c:pt>
                <c:pt idx="3690">
                  <c:v>2.1514285714285717</c:v>
                </c:pt>
                <c:pt idx="3691">
                  <c:v>2.1585714285714239</c:v>
                </c:pt>
                <c:pt idx="3692">
                  <c:v>2.161428571428579</c:v>
                </c:pt>
                <c:pt idx="3693">
                  <c:v>2.1714285714285846</c:v>
                </c:pt>
                <c:pt idx="3694">
                  <c:v>2.1757142857143017</c:v>
                </c:pt>
                <c:pt idx="3695">
                  <c:v>2.1900000000000017</c:v>
                </c:pt>
                <c:pt idx="3696">
                  <c:v>2.1999999999999877</c:v>
                </c:pt>
                <c:pt idx="3697">
                  <c:v>2.2057142857142815</c:v>
                </c:pt>
                <c:pt idx="3698">
                  <c:v>2.2099999999999973</c:v>
                </c:pt>
                <c:pt idx="3699">
                  <c:v>2.2314285714285877</c:v>
                </c:pt>
                <c:pt idx="3700">
                  <c:v>2.2257142857142767</c:v>
                </c:pt>
                <c:pt idx="3701">
                  <c:v>2.2071428571428608</c:v>
                </c:pt>
                <c:pt idx="3702">
                  <c:v>2.2314285714285678</c:v>
                </c:pt>
                <c:pt idx="3703">
                  <c:v>2.2314285714285678</c:v>
                </c:pt>
                <c:pt idx="3704">
                  <c:v>2.2628571428571282</c:v>
                </c:pt>
                <c:pt idx="3705">
                  <c:v>2.2671428571428636</c:v>
                </c:pt>
                <c:pt idx="3706">
                  <c:v>2.2757142857142911</c:v>
                </c:pt>
                <c:pt idx="3707">
                  <c:v>2.2857142857142994</c:v>
                </c:pt>
                <c:pt idx="3708">
                  <c:v>2.3128571428571427</c:v>
                </c:pt>
                <c:pt idx="3709">
                  <c:v>2.3214285714285707</c:v>
                </c:pt>
                <c:pt idx="3710">
                  <c:v>2.3199999999999927</c:v>
                </c:pt>
                <c:pt idx="3711">
                  <c:v>2.2928571428571485</c:v>
                </c:pt>
                <c:pt idx="3712">
                  <c:v>2.3100000000000063</c:v>
                </c:pt>
                <c:pt idx="3713">
                  <c:v>2.2971428571428643</c:v>
                </c:pt>
                <c:pt idx="3714">
                  <c:v>2.3057142857142918</c:v>
                </c:pt>
                <c:pt idx="3715">
                  <c:v>2.3014285714285569</c:v>
                </c:pt>
                <c:pt idx="3716">
                  <c:v>2.2914285714285705</c:v>
                </c:pt>
                <c:pt idx="3717">
                  <c:v>2.3042857142857138</c:v>
                </c:pt>
                <c:pt idx="3718">
                  <c:v>2.2871428571428587</c:v>
                </c:pt>
                <c:pt idx="3719">
                  <c:v>2.3100000000000063</c:v>
                </c:pt>
                <c:pt idx="3720">
                  <c:v>2.2814285714285631</c:v>
                </c:pt>
                <c:pt idx="3721">
                  <c:v>2.2628571428571482</c:v>
                </c:pt>
                <c:pt idx="3722">
                  <c:v>2.2285714285714344</c:v>
                </c:pt>
                <c:pt idx="3723">
                  <c:v>2.2442857142857315</c:v>
                </c:pt>
                <c:pt idx="3724">
                  <c:v>2.2428571428571344</c:v>
                </c:pt>
                <c:pt idx="3725">
                  <c:v>2.2542857142857184</c:v>
                </c:pt>
                <c:pt idx="3726">
                  <c:v>2.2671428571428636</c:v>
                </c:pt>
                <c:pt idx="3727">
                  <c:v>2.2557142857142982</c:v>
                </c:pt>
                <c:pt idx="3728">
                  <c:v>2.2614285714285693</c:v>
                </c:pt>
                <c:pt idx="3729">
                  <c:v>2.2714285714285762</c:v>
                </c:pt>
                <c:pt idx="3730">
                  <c:v>2.2642857142857258</c:v>
                </c:pt>
                <c:pt idx="3731">
                  <c:v>2.2757142857142911</c:v>
                </c:pt>
                <c:pt idx="3732">
                  <c:v>2.2871428571428587</c:v>
                </c:pt>
                <c:pt idx="3733">
                  <c:v>2.3100000000000063</c:v>
                </c:pt>
                <c:pt idx="3734">
                  <c:v>2.3100000000000063</c:v>
                </c:pt>
                <c:pt idx="3735">
                  <c:v>2.3214285714285707</c:v>
                </c:pt>
                <c:pt idx="3736">
                  <c:v>2.3585714285714232</c:v>
                </c:pt>
                <c:pt idx="3737">
                  <c:v>2.3228571428571487</c:v>
                </c:pt>
                <c:pt idx="3738">
                  <c:v>2.3385714285714294</c:v>
                </c:pt>
                <c:pt idx="3739">
                  <c:v>2.3414285714285641</c:v>
                </c:pt>
                <c:pt idx="3740">
                  <c:v>2.3399999999999856</c:v>
                </c:pt>
                <c:pt idx="3741">
                  <c:v>2.3399999999999856</c:v>
                </c:pt>
                <c:pt idx="3742">
                  <c:v>2.3428571428571439</c:v>
                </c:pt>
                <c:pt idx="3743">
                  <c:v>2.3442857142857001</c:v>
                </c:pt>
                <c:pt idx="3744">
                  <c:v>2.3385714285714294</c:v>
                </c:pt>
                <c:pt idx="3745">
                  <c:v>2.3242857142857267</c:v>
                </c:pt>
                <c:pt idx="3746">
                  <c:v>2.3328571428571365</c:v>
                </c:pt>
                <c:pt idx="3747">
                  <c:v>2.3342857142857136</c:v>
                </c:pt>
                <c:pt idx="3748">
                  <c:v>2.3114285714285834</c:v>
                </c:pt>
                <c:pt idx="3749">
                  <c:v>2.3157142857142987</c:v>
                </c:pt>
                <c:pt idx="3750">
                  <c:v>2.3285714285714234</c:v>
                </c:pt>
                <c:pt idx="3751">
                  <c:v>2.3114285714285834</c:v>
                </c:pt>
                <c:pt idx="3752">
                  <c:v>2.2999999999999994</c:v>
                </c:pt>
                <c:pt idx="3753">
                  <c:v>2.3128571428571427</c:v>
                </c:pt>
                <c:pt idx="3754">
                  <c:v>2.3142857142857194</c:v>
                </c:pt>
                <c:pt idx="3755">
                  <c:v>2.3157142857142987</c:v>
                </c:pt>
                <c:pt idx="3756">
                  <c:v>2.3057142857142918</c:v>
                </c:pt>
                <c:pt idx="3757">
                  <c:v>2.3157142857142987</c:v>
                </c:pt>
                <c:pt idx="3758">
                  <c:v>2.3185714285714152</c:v>
                </c:pt>
                <c:pt idx="3759">
                  <c:v>2.3242857142857067</c:v>
                </c:pt>
                <c:pt idx="3760">
                  <c:v>2.337142857142851</c:v>
                </c:pt>
                <c:pt idx="3761">
                  <c:v>2.3485714285714381</c:v>
                </c:pt>
                <c:pt idx="3762">
                  <c:v>2.3514285714285728</c:v>
                </c:pt>
                <c:pt idx="3763">
                  <c:v>2.3600000000000017</c:v>
                </c:pt>
                <c:pt idx="3764">
                  <c:v>2.3485714285714381</c:v>
                </c:pt>
                <c:pt idx="3765">
                  <c:v>2.3342857142857136</c:v>
                </c:pt>
                <c:pt idx="3766">
                  <c:v>2.3485714285714177</c:v>
                </c:pt>
                <c:pt idx="3767">
                  <c:v>2.3457142857142799</c:v>
                </c:pt>
                <c:pt idx="3768">
                  <c:v>2.3471428571428592</c:v>
                </c:pt>
                <c:pt idx="3769">
                  <c:v>2.3028571428571354</c:v>
                </c:pt>
                <c:pt idx="3770">
                  <c:v>2.3228571428571287</c:v>
                </c:pt>
                <c:pt idx="3771">
                  <c:v>2.3257142857142861</c:v>
                </c:pt>
                <c:pt idx="3772">
                  <c:v>2.3299999999999992</c:v>
                </c:pt>
                <c:pt idx="3773">
                  <c:v>2.3342857142857136</c:v>
                </c:pt>
                <c:pt idx="3774">
                  <c:v>2.3185714285714152</c:v>
                </c:pt>
                <c:pt idx="3775">
                  <c:v>2.3042857142857138</c:v>
                </c:pt>
                <c:pt idx="3776">
                  <c:v>2.3185714285714352</c:v>
                </c:pt>
                <c:pt idx="3777">
                  <c:v>2.3314285714285772</c:v>
                </c:pt>
                <c:pt idx="3778">
                  <c:v>2.3242857142857067</c:v>
                </c:pt>
                <c:pt idx="3779">
                  <c:v>2.3299999999999992</c:v>
                </c:pt>
                <c:pt idx="3780">
                  <c:v>2.3257142857142861</c:v>
                </c:pt>
                <c:pt idx="3781">
                  <c:v>2.3199999999999927</c:v>
                </c:pt>
                <c:pt idx="3782">
                  <c:v>2.3028571428571354</c:v>
                </c:pt>
                <c:pt idx="3783">
                  <c:v>2.2999999999999994</c:v>
                </c:pt>
                <c:pt idx="3784">
                  <c:v>2.2885714285714367</c:v>
                </c:pt>
                <c:pt idx="3785">
                  <c:v>2.3057142857142714</c:v>
                </c:pt>
                <c:pt idx="3786">
                  <c:v>2.2771428571428691</c:v>
                </c:pt>
                <c:pt idx="3787">
                  <c:v>2.2842857142857196</c:v>
                </c:pt>
                <c:pt idx="3788">
                  <c:v>2.2614285714285693</c:v>
                </c:pt>
                <c:pt idx="3789">
                  <c:v>2.2742857142857131</c:v>
                </c:pt>
                <c:pt idx="3790">
                  <c:v>2.2471428571428489</c:v>
                </c:pt>
                <c:pt idx="3791">
                  <c:v>2.215714285714268</c:v>
                </c:pt>
                <c:pt idx="3792">
                  <c:v>2.2000000000000091</c:v>
                </c:pt>
                <c:pt idx="3793">
                  <c:v>2.1728571428571439</c:v>
                </c:pt>
                <c:pt idx="3794">
                  <c:v>2.1600000000000006</c:v>
                </c:pt>
                <c:pt idx="3795">
                  <c:v>2.1371428571428512</c:v>
                </c:pt>
                <c:pt idx="3796">
                  <c:v>2.1371428571428512</c:v>
                </c:pt>
                <c:pt idx="3797">
                  <c:v>2.147142857142859</c:v>
                </c:pt>
                <c:pt idx="3798">
                  <c:v>2.1542857142857077</c:v>
                </c:pt>
                <c:pt idx="3799">
                  <c:v>2.1385714285714292</c:v>
                </c:pt>
                <c:pt idx="3800">
                  <c:v>2.1342857142857139</c:v>
                </c:pt>
                <c:pt idx="3801">
                  <c:v>2.1314285714285575</c:v>
                </c:pt>
                <c:pt idx="3802">
                  <c:v>2.1357142857142719</c:v>
                </c:pt>
                <c:pt idx="3803">
                  <c:v>2.164285714285715</c:v>
                </c:pt>
                <c:pt idx="3804">
                  <c:v>2.1585714285714239</c:v>
                </c:pt>
                <c:pt idx="3805">
                  <c:v>2.1771428571428597</c:v>
                </c:pt>
                <c:pt idx="3806">
                  <c:v>2.1714285714285846</c:v>
                </c:pt>
                <c:pt idx="3807">
                  <c:v>2.1914285714285597</c:v>
                </c:pt>
                <c:pt idx="3808">
                  <c:v>2.2171428571428478</c:v>
                </c:pt>
                <c:pt idx="3809">
                  <c:v>2.2085714285714406</c:v>
                </c:pt>
                <c:pt idx="3810">
                  <c:v>2.2214285714285609</c:v>
                </c:pt>
                <c:pt idx="3811">
                  <c:v>2.2099999999999973</c:v>
                </c:pt>
                <c:pt idx="3812">
                  <c:v>2.2142857142857104</c:v>
                </c:pt>
                <c:pt idx="3813">
                  <c:v>2.2142857142857104</c:v>
                </c:pt>
                <c:pt idx="3814">
                  <c:v>2.2114285714285535</c:v>
                </c:pt>
                <c:pt idx="3815">
                  <c:v>2.2114285714285535</c:v>
                </c:pt>
                <c:pt idx="3816">
                  <c:v>2.1942857142857162</c:v>
                </c:pt>
                <c:pt idx="3817">
                  <c:v>2.2114285714285535</c:v>
                </c:pt>
                <c:pt idx="3818">
                  <c:v>2.2000000000000091</c:v>
                </c:pt>
                <c:pt idx="3819">
                  <c:v>2.1914285714285797</c:v>
                </c:pt>
                <c:pt idx="3820">
                  <c:v>2.197142857142854</c:v>
                </c:pt>
                <c:pt idx="3821">
                  <c:v>2.1914285714285597</c:v>
                </c:pt>
                <c:pt idx="3822">
                  <c:v>2.1814285714285742</c:v>
                </c:pt>
                <c:pt idx="3823">
                  <c:v>2.1771428571428597</c:v>
                </c:pt>
                <c:pt idx="3824">
                  <c:v>2.1585714285714239</c:v>
                </c:pt>
                <c:pt idx="3825">
                  <c:v>2.1314285714285779</c:v>
                </c:pt>
                <c:pt idx="3826">
                  <c:v>2.1428571428571432</c:v>
                </c:pt>
                <c:pt idx="3827">
                  <c:v>2.1314285714285779</c:v>
                </c:pt>
                <c:pt idx="3828">
                  <c:v>2.1314285714285779</c:v>
                </c:pt>
                <c:pt idx="3829">
                  <c:v>2.1114285714285637</c:v>
                </c:pt>
                <c:pt idx="3830">
                  <c:v>2.1157142857142781</c:v>
                </c:pt>
                <c:pt idx="3831">
                  <c:v>2.0971428571428419</c:v>
                </c:pt>
                <c:pt idx="3832">
                  <c:v>2.1042857142857132</c:v>
                </c:pt>
                <c:pt idx="3833">
                  <c:v>2.0685714285714205</c:v>
                </c:pt>
                <c:pt idx="3834">
                  <c:v>2.0814285714285825</c:v>
                </c:pt>
                <c:pt idx="3835">
                  <c:v>2.0857142857142983</c:v>
                </c:pt>
                <c:pt idx="3836">
                  <c:v>2.0714285714285747</c:v>
                </c:pt>
                <c:pt idx="3837">
                  <c:v>2.0699999999999972</c:v>
                </c:pt>
                <c:pt idx="3838">
                  <c:v>2.0671428571428612</c:v>
                </c:pt>
                <c:pt idx="3839">
                  <c:v>2.0571428571428552</c:v>
                </c:pt>
                <c:pt idx="3840">
                  <c:v>2.0371428571428396</c:v>
                </c:pt>
                <c:pt idx="3841">
                  <c:v>2.0357142857142807</c:v>
                </c:pt>
                <c:pt idx="3842">
                  <c:v>2.0471428571428483</c:v>
                </c:pt>
                <c:pt idx="3843">
                  <c:v>2.0414285714285541</c:v>
                </c:pt>
                <c:pt idx="3844">
                  <c:v>2.0271428571428545</c:v>
                </c:pt>
                <c:pt idx="3845">
                  <c:v>2.0171428571428658</c:v>
                </c:pt>
                <c:pt idx="3846">
                  <c:v>2.0314285714285667</c:v>
                </c:pt>
                <c:pt idx="3847">
                  <c:v>2.0114285714285733</c:v>
                </c:pt>
                <c:pt idx="3848">
                  <c:v>2.0185714285714242</c:v>
                </c:pt>
                <c:pt idx="3849">
                  <c:v>2.0114285714285733</c:v>
                </c:pt>
                <c:pt idx="3850">
                  <c:v>1.9957142857142938</c:v>
                </c:pt>
                <c:pt idx="3851">
                  <c:v>2.0057142857142805</c:v>
                </c:pt>
                <c:pt idx="3852">
                  <c:v>1.992857142857138</c:v>
                </c:pt>
                <c:pt idx="3853">
                  <c:v>1.992857142857138</c:v>
                </c:pt>
                <c:pt idx="3854">
                  <c:v>1.9857142857142658</c:v>
                </c:pt>
                <c:pt idx="3855">
                  <c:v>1.9685714285714293</c:v>
                </c:pt>
                <c:pt idx="3856">
                  <c:v>1.9742857142857229</c:v>
                </c:pt>
                <c:pt idx="3857">
                  <c:v>1.9571428571428637</c:v>
                </c:pt>
                <c:pt idx="3858">
                  <c:v>1.9314285714285777</c:v>
                </c:pt>
                <c:pt idx="3859">
                  <c:v>1.9157142857142764</c:v>
                </c:pt>
                <c:pt idx="3860">
                  <c:v>1.9142857142857204</c:v>
                </c:pt>
                <c:pt idx="3861">
                  <c:v>1.9028571428571541</c:v>
                </c:pt>
                <c:pt idx="3862">
                  <c:v>1.8871428571428539</c:v>
                </c:pt>
                <c:pt idx="3863">
                  <c:v>1.8800000000000041</c:v>
                </c:pt>
                <c:pt idx="3864">
                  <c:v>1.8700000000000174</c:v>
                </c:pt>
                <c:pt idx="3865">
                  <c:v>1.8657142857142812</c:v>
                </c:pt>
                <c:pt idx="3866">
                  <c:v>1.8485714285714241</c:v>
                </c:pt>
                <c:pt idx="3867">
                  <c:v>1.8342857142857036</c:v>
                </c:pt>
                <c:pt idx="3868">
                  <c:v>1.8500000000000025</c:v>
                </c:pt>
                <c:pt idx="3869">
                  <c:v>1.8471428571428659</c:v>
                </c:pt>
                <c:pt idx="3870">
                  <c:v>1.8442857142857105</c:v>
                </c:pt>
                <c:pt idx="3871">
                  <c:v>1.8600000000000101</c:v>
                </c:pt>
                <c:pt idx="3872">
                  <c:v>1.8600000000000101</c:v>
                </c:pt>
                <c:pt idx="3873">
                  <c:v>1.8685714285714181</c:v>
                </c:pt>
                <c:pt idx="3874">
                  <c:v>1.8871428571428539</c:v>
                </c:pt>
                <c:pt idx="3875">
                  <c:v>1.8957142857143028</c:v>
                </c:pt>
                <c:pt idx="3876">
                  <c:v>1.9157142857142764</c:v>
                </c:pt>
                <c:pt idx="3877">
                  <c:v>1.942857142857163</c:v>
                </c:pt>
                <c:pt idx="3878">
                  <c:v>1.9714285714285655</c:v>
                </c:pt>
                <c:pt idx="3879">
                  <c:v>1.9885714285714233</c:v>
                </c:pt>
                <c:pt idx="3880">
                  <c:v>1.9799999999999938</c:v>
                </c:pt>
                <c:pt idx="3881">
                  <c:v>2.0185714285714242</c:v>
                </c:pt>
                <c:pt idx="3882">
                  <c:v>2.0057142857143022</c:v>
                </c:pt>
                <c:pt idx="3883">
                  <c:v>2.0071428571428602</c:v>
                </c:pt>
                <c:pt idx="3884">
                  <c:v>2.0271428571428545</c:v>
                </c:pt>
                <c:pt idx="3885">
                  <c:v>2.0185714285714242</c:v>
                </c:pt>
                <c:pt idx="3886">
                  <c:v>1.9871428571428444</c:v>
                </c:pt>
                <c:pt idx="3887">
                  <c:v>2.002857142857124</c:v>
                </c:pt>
                <c:pt idx="3888">
                  <c:v>2.0085714285714196</c:v>
                </c:pt>
                <c:pt idx="3889">
                  <c:v>2.0057142857142805</c:v>
                </c:pt>
                <c:pt idx="3890">
                  <c:v>1.9785714285714164</c:v>
                </c:pt>
                <c:pt idx="3891">
                  <c:v>1.971428571428586</c:v>
                </c:pt>
                <c:pt idx="3892">
                  <c:v>1.9742857142857229</c:v>
                </c:pt>
                <c:pt idx="3893">
                  <c:v>1.98428571428573</c:v>
                </c:pt>
                <c:pt idx="3894">
                  <c:v>1.9685714285714293</c:v>
                </c:pt>
                <c:pt idx="3895">
                  <c:v>1.9742857142857229</c:v>
                </c:pt>
                <c:pt idx="3896">
                  <c:v>1.965714285714292</c:v>
                </c:pt>
                <c:pt idx="3897">
                  <c:v>1.9471428571428564</c:v>
                </c:pt>
                <c:pt idx="3898">
                  <c:v>1.9299999999999979</c:v>
                </c:pt>
                <c:pt idx="3899">
                  <c:v>1.9342857142857144</c:v>
                </c:pt>
                <c:pt idx="3900">
                  <c:v>1.9271428571428626</c:v>
                </c:pt>
                <c:pt idx="3901">
                  <c:v>1.9228571428571481</c:v>
                </c:pt>
                <c:pt idx="3902">
                  <c:v>1.9299999999999979</c:v>
                </c:pt>
                <c:pt idx="3903">
                  <c:v>1.9128571428571415</c:v>
                </c:pt>
                <c:pt idx="3904">
                  <c:v>1.908571428571427</c:v>
                </c:pt>
                <c:pt idx="3905">
                  <c:v>1.9071428571428479</c:v>
                </c:pt>
                <c:pt idx="3906">
                  <c:v>1.9100000000000055</c:v>
                </c:pt>
                <c:pt idx="3907">
                  <c:v>1.9200000000000121</c:v>
                </c:pt>
                <c:pt idx="3908">
                  <c:v>1.9457142857142775</c:v>
                </c:pt>
                <c:pt idx="3909">
                  <c:v>1.9542857142857084</c:v>
                </c:pt>
                <c:pt idx="3910">
                  <c:v>1.9414285714285644</c:v>
                </c:pt>
                <c:pt idx="3911">
                  <c:v>1.9228571428571481</c:v>
                </c:pt>
                <c:pt idx="3912">
                  <c:v>1.9228571428571284</c:v>
                </c:pt>
                <c:pt idx="3913">
                  <c:v>1.9442857142857013</c:v>
                </c:pt>
                <c:pt idx="3914">
                  <c:v>1.9571428571428637</c:v>
                </c:pt>
                <c:pt idx="3915">
                  <c:v>1.9700000000000077</c:v>
                </c:pt>
                <c:pt idx="3916">
                  <c:v>1.9471428571428564</c:v>
                </c:pt>
                <c:pt idx="3917">
                  <c:v>1.9799999999999938</c:v>
                </c:pt>
                <c:pt idx="3918">
                  <c:v>1.9828571428571307</c:v>
                </c:pt>
                <c:pt idx="3919">
                  <c:v>1.9785714285714164</c:v>
                </c:pt>
                <c:pt idx="3920">
                  <c:v>1.992857142857138</c:v>
                </c:pt>
                <c:pt idx="3921">
                  <c:v>1.9814285714285726</c:v>
                </c:pt>
                <c:pt idx="3922">
                  <c:v>1.9671428571428504</c:v>
                </c:pt>
                <c:pt idx="3923">
                  <c:v>1.9957142857142727</c:v>
                </c:pt>
                <c:pt idx="3924">
                  <c:v>1.9842857142857095</c:v>
                </c:pt>
                <c:pt idx="3925">
                  <c:v>2.0071428571428398</c:v>
                </c:pt>
                <c:pt idx="3926">
                  <c:v>1.9857142857142858</c:v>
                </c:pt>
                <c:pt idx="3927">
                  <c:v>1.9585714285714426</c:v>
                </c:pt>
                <c:pt idx="3928">
                  <c:v>1.9571428571428637</c:v>
                </c:pt>
                <c:pt idx="3929">
                  <c:v>1.9599999999999991</c:v>
                </c:pt>
                <c:pt idx="3930">
                  <c:v>1.9728571428571438</c:v>
                </c:pt>
                <c:pt idx="3931">
                  <c:v>1.949999999999992</c:v>
                </c:pt>
                <c:pt idx="3932">
                  <c:v>1.9514285714285715</c:v>
                </c:pt>
                <c:pt idx="3933">
                  <c:v>1.9242857142857073</c:v>
                </c:pt>
                <c:pt idx="3934">
                  <c:v>1.9371428571428493</c:v>
                </c:pt>
                <c:pt idx="3935">
                  <c:v>1.9114285714285837</c:v>
                </c:pt>
                <c:pt idx="3936">
                  <c:v>1.9114285714285633</c:v>
                </c:pt>
                <c:pt idx="3937">
                  <c:v>1.9242857142857277</c:v>
                </c:pt>
                <c:pt idx="3938">
                  <c:v>1.8899999999999895</c:v>
                </c:pt>
                <c:pt idx="3939">
                  <c:v>1.8542857142857183</c:v>
                </c:pt>
                <c:pt idx="3940">
                  <c:v>1.8828571428571401</c:v>
                </c:pt>
                <c:pt idx="3941">
                  <c:v>1.8814285714285821</c:v>
                </c:pt>
                <c:pt idx="3942">
                  <c:v>1.8728571428571332</c:v>
                </c:pt>
                <c:pt idx="3943">
                  <c:v>1.9071428571428686</c:v>
                </c:pt>
                <c:pt idx="3944">
                  <c:v>1.8971428571428615</c:v>
                </c:pt>
                <c:pt idx="3945">
                  <c:v>1.9157142857142764</c:v>
                </c:pt>
                <c:pt idx="3946">
                  <c:v>1.9214285714285704</c:v>
                </c:pt>
                <c:pt idx="3947">
                  <c:v>1.9442857142857217</c:v>
                </c:pt>
                <c:pt idx="3948">
                  <c:v>1.9700000000000077</c:v>
                </c:pt>
                <c:pt idx="3949">
                  <c:v>1.9985714285714307</c:v>
                </c:pt>
                <c:pt idx="3950">
                  <c:v>1.9957142857142938</c:v>
                </c:pt>
                <c:pt idx="3951">
                  <c:v>2.0471428571428483</c:v>
                </c:pt>
                <c:pt idx="3952">
                  <c:v>2.0514285714285601</c:v>
                </c:pt>
                <c:pt idx="3953">
                  <c:v>2.0657142857142832</c:v>
                </c:pt>
                <c:pt idx="3954">
                  <c:v>2.108571428571429</c:v>
                </c:pt>
                <c:pt idx="3955">
                  <c:v>2.1099999999999848</c:v>
                </c:pt>
                <c:pt idx="3956">
                  <c:v>2.1357142857142932</c:v>
                </c:pt>
                <c:pt idx="3957">
                  <c:v>2.1099999999999848</c:v>
                </c:pt>
                <c:pt idx="3958">
                  <c:v>2.122857142857149</c:v>
                </c:pt>
                <c:pt idx="3959">
                  <c:v>2.147142857142859</c:v>
                </c:pt>
                <c:pt idx="3960">
                  <c:v>2.1457142857142992</c:v>
                </c:pt>
                <c:pt idx="3961">
                  <c:v>2.1099999999999848</c:v>
                </c:pt>
                <c:pt idx="3962">
                  <c:v>2.1157142857142781</c:v>
                </c:pt>
                <c:pt idx="3963">
                  <c:v>2.1199999999999926</c:v>
                </c:pt>
                <c:pt idx="3964">
                  <c:v>2.1171428571428574</c:v>
                </c:pt>
                <c:pt idx="3965">
                  <c:v>2.0728571428571336</c:v>
                </c:pt>
                <c:pt idx="3966">
                  <c:v>2.0771428571428481</c:v>
                </c:pt>
                <c:pt idx="3967">
                  <c:v>2.0628571428571472</c:v>
                </c:pt>
                <c:pt idx="3968">
                  <c:v>2.0685714285714205</c:v>
                </c:pt>
                <c:pt idx="3969">
                  <c:v>2.0657142857142832</c:v>
                </c:pt>
                <c:pt idx="3970">
                  <c:v>2.0299999999999887</c:v>
                </c:pt>
                <c:pt idx="3971">
                  <c:v>2.0500000000000034</c:v>
                </c:pt>
                <c:pt idx="3972">
                  <c:v>2.0557142857142958</c:v>
                </c:pt>
                <c:pt idx="3973">
                  <c:v>2.0457142857142889</c:v>
                </c:pt>
                <c:pt idx="3974">
                  <c:v>2.0771428571428681</c:v>
                </c:pt>
                <c:pt idx="3975">
                  <c:v>2.0871428571428563</c:v>
                </c:pt>
                <c:pt idx="3976">
                  <c:v>2.0757142857142687</c:v>
                </c:pt>
                <c:pt idx="3977">
                  <c:v>2.0614285714285683</c:v>
                </c:pt>
                <c:pt idx="3978">
                  <c:v>2.0814285714285625</c:v>
                </c:pt>
                <c:pt idx="3979">
                  <c:v>2.0628571428571472</c:v>
                </c:pt>
                <c:pt idx="3980">
                  <c:v>2.0814285714285825</c:v>
                </c:pt>
                <c:pt idx="3981">
                  <c:v>2.0814285714285625</c:v>
                </c:pt>
                <c:pt idx="3982">
                  <c:v>2.0957142857142839</c:v>
                </c:pt>
                <c:pt idx="3983">
                  <c:v>2.0699999999999972</c:v>
                </c:pt>
                <c:pt idx="3984">
                  <c:v>2.058571428571434</c:v>
                </c:pt>
                <c:pt idx="3985">
                  <c:v>2.0657142857142832</c:v>
                </c:pt>
                <c:pt idx="3986">
                  <c:v>2.0642857142857247</c:v>
                </c:pt>
                <c:pt idx="3987">
                  <c:v>2.0771428571428481</c:v>
                </c:pt>
                <c:pt idx="3988">
                  <c:v>2.084285714285719</c:v>
                </c:pt>
                <c:pt idx="3989">
                  <c:v>2.0800000000000045</c:v>
                </c:pt>
                <c:pt idx="3990">
                  <c:v>2.0542857142857178</c:v>
                </c:pt>
                <c:pt idx="3991">
                  <c:v>2.0599999999999903</c:v>
                </c:pt>
                <c:pt idx="3992">
                  <c:v>2.058571428571434</c:v>
                </c:pt>
                <c:pt idx="3993">
                  <c:v>2.0757142857142901</c:v>
                </c:pt>
                <c:pt idx="3994">
                  <c:v>2.0699999999999972</c:v>
                </c:pt>
                <c:pt idx="3995">
                  <c:v>2.0771428571428481</c:v>
                </c:pt>
                <c:pt idx="3996">
                  <c:v>2.0842857142856985</c:v>
                </c:pt>
                <c:pt idx="3997">
                  <c:v>2.0571428571428552</c:v>
                </c:pt>
                <c:pt idx="3998">
                  <c:v>2.0571428571428552</c:v>
                </c:pt>
                <c:pt idx="3999">
                  <c:v>2.0671428571428612</c:v>
                </c:pt>
                <c:pt idx="4000">
                  <c:v>2.0542857142857178</c:v>
                </c:pt>
                <c:pt idx="4001">
                  <c:v>2.0571428571428552</c:v>
                </c:pt>
                <c:pt idx="4002">
                  <c:v>2.0500000000000034</c:v>
                </c:pt>
                <c:pt idx="4003">
                  <c:v>2.0600000000000112</c:v>
                </c:pt>
                <c:pt idx="4004">
                  <c:v>2.0471428571428483</c:v>
                </c:pt>
                <c:pt idx="4005">
                  <c:v>2.0457142857142889</c:v>
                </c:pt>
                <c:pt idx="4006">
                  <c:v>2.0771428571428481</c:v>
                </c:pt>
                <c:pt idx="4007">
                  <c:v>2.0628571428571472</c:v>
                </c:pt>
                <c:pt idx="4008">
                  <c:v>2.039999999999996</c:v>
                </c:pt>
                <c:pt idx="4009">
                  <c:v>2.0342857142857227</c:v>
                </c:pt>
                <c:pt idx="4010">
                  <c:v>2.0485714285714263</c:v>
                </c:pt>
                <c:pt idx="4011">
                  <c:v>2.0442857142857309</c:v>
                </c:pt>
                <c:pt idx="4012">
                  <c:v>2.0714285714285547</c:v>
                </c:pt>
                <c:pt idx="4013">
                  <c:v>2.0657142857143045</c:v>
                </c:pt>
                <c:pt idx="4014">
                  <c:v>2.1028571428571552</c:v>
                </c:pt>
                <c:pt idx="4015">
                  <c:v>2.108571428571449</c:v>
                </c:pt>
                <c:pt idx="4016">
                  <c:v>2.1414285714285848</c:v>
                </c:pt>
                <c:pt idx="4017">
                  <c:v>2.1828571428571322</c:v>
                </c:pt>
                <c:pt idx="4018">
                  <c:v>2.1999999999999877</c:v>
                </c:pt>
                <c:pt idx="4019">
                  <c:v>2.2242857142857182</c:v>
                </c:pt>
                <c:pt idx="4020">
                  <c:v>2.2371428571428611</c:v>
                </c:pt>
                <c:pt idx="4021">
                  <c:v>2.2442857142857116</c:v>
                </c:pt>
                <c:pt idx="4022">
                  <c:v>2.2728571428571551</c:v>
                </c:pt>
                <c:pt idx="4023">
                  <c:v>2.2871428571428587</c:v>
                </c:pt>
                <c:pt idx="4024">
                  <c:v>2.2985714285714223</c:v>
                </c:pt>
                <c:pt idx="4025">
                  <c:v>2.332857142857157</c:v>
                </c:pt>
                <c:pt idx="4026">
                  <c:v>2.3328571428571365</c:v>
                </c:pt>
                <c:pt idx="4027">
                  <c:v>2.3471428571428592</c:v>
                </c:pt>
                <c:pt idx="4028">
                  <c:v>2.3628571428571381</c:v>
                </c:pt>
                <c:pt idx="4029">
                  <c:v>2.3642857142856957</c:v>
                </c:pt>
                <c:pt idx="4030">
                  <c:v>2.3714285714285652</c:v>
                </c:pt>
                <c:pt idx="4031">
                  <c:v>2.3757142857142797</c:v>
                </c:pt>
                <c:pt idx="4032">
                  <c:v>2.3528571428571508</c:v>
                </c:pt>
                <c:pt idx="4033">
                  <c:v>2.3614285714285788</c:v>
                </c:pt>
                <c:pt idx="4034">
                  <c:v>2.3585714285714232</c:v>
                </c:pt>
                <c:pt idx="4035">
                  <c:v>2.3428571428571439</c:v>
                </c:pt>
                <c:pt idx="4036">
                  <c:v>2.3500000000000147</c:v>
                </c:pt>
                <c:pt idx="4037">
                  <c:v>2.3228571428571487</c:v>
                </c:pt>
                <c:pt idx="4038">
                  <c:v>2.3328571428571365</c:v>
                </c:pt>
                <c:pt idx="4039">
                  <c:v>2.3128571428571427</c:v>
                </c:pt>
                <c:pt idx="4040">
                  <c:v>2.3257142857142861</c:v>
                </c:pt>
                <c:pt idx="4041">
                  <c:v>2.3071428571428712</c:v>
                </c:pt>
                <c:pt idx="4042">
                  <c:v>2.3028571428571354</c:v>
                </c:pt>
                <c:pt idx="4043">
                  <c:v>2.3214285714285707</c:v>
                </c:pt>
                <c:pt idx="4044">
                  <c:v>2.3299999999999992</c:v>
                </c:pt>
                <c:pt idx="4045">
                  <c:v>2.3271428571428436</c:v>
                </c:pt>
                <c:pt idx="4046">
                  <c:v>2.314285714285699</c:v>
                </c:pt>
                <c:pt idx="4047">
                  <c:v>2.335714285714293</c:v>
                </c:pt>
                <c:pt idx="4048">
                  <c:v>2.3328571428571365</c:v>
                </c:pt>
                <c:pt idx="4049">
                  <c:v>2.3385714285714294</c:v>
                </c:pt>
                <c:pt idx="4050">
                  <c:v>2.3328571428571365</c:v>
                </c:pt>
                <c:pt idx="4051">
                  <c:v>2.335714285714293</c:v>
                </c:pt>
                <c:pt idx="4052">
                  <c:v>2.3557142857142868</c:v>
                </c:pt>
                <c:pt idx="4053">
                  <c:v>2.3528571428571508</c:v>
                </c:pt>
                <c:pt idx="4054">
                  <c:v>2.3557142857142868</c:v>
                </c:pt>
                <c:pt idx="4055">
                  <c:v>2.3428571428571439</c:v>
                </c:pt>
                <c:pt idx="4056">
                  <c:v>2.337142857142851</c:v>
                </c:pt>
                <c:pt idx="4057">
                  <c:v>2.3414285714285641</c:v>
                </c:pt>
                <c:pt idx="4058">
                  <c:v>2.3328571428571365</c:v>
                </c:pt>
                <c:pt idx="4059">
                  <c:v>2.337142857142851</c:v>
                </c:pt>
                <c:pt idx="4060">
                  <c:v>2.3485714285714381</c:v>
                </c:pt>
                <c:pt idx="4061">
                  <c:v>2.3328571428571365</c:v>
                </c:pt>
                <c:pt idx="4062">
                  <c:v>2.3699999999999877</c:v>
                </c:pt>
                <c:pt idx="4063">
                  <c:v>2.3414285714285845</c:v>
                </c:pt>
                <c:pt idx="4064">
                  <c:v>2.3642857142857161</c:v>
                </c:pt>
                <c:pt idx="4065">
                  <c:v>2.3685714285714319</c:v>
                </c:pt>
                <c:pt idx="4066">
                  <c:v>2.3742857142857217</c:v>
                </c:pt>
                <c:pt idx="4067">
                  <c:v>2.3714285714285652</c:v>
                </c:pt>
                <c:pt idx="4068">
                  <c:v>2.3642857142857161</c:v>
                </c:pt>
                <c:pt idx="4069">
                  <c:v>2.3657142857142741</c:v>
                </c:pt>
                <c:pt idx="4070">
                  <c:v>2.3499999999999943</c:v>
                </c:pt>
                <c:pt idx="4071">
                  <c:v>2.3628571428571381</c:v>
                </c:pt>
                <c:pt idx="4072">
                  <c:v>2.3485714285714177</c:v>
                </c:pt>
                <c:pt idx="4073">
                  <c:v>2.3428571428571439</c:v>
                </c:pt>
                <c:pt idx="4074">
                  <c:v>2.3671428571428534</c:v>
                </c:pt>
                <c:pt idx="4075">
                  <c:v>2.3242857142857067</c:v>
                </c:pt>
                <c:pt idx="4076">
                  <c:v>2.3257142857142861</c:v>
                </c:pt>
                <c:pt idx="4077">
                  <c:v>2.3514285714285728</c:v>
                </c:pt>
                <c:pt idx="4078">
                  <c:v>2.3314285714285772</c:v>
                </c:pt>
                <c:pt idx="4079">
                  <c:v>2.3214285714285707</c:v>
                </c:pt>
                <c:pt idx="4080">
                  <c:v>2.3199999999999927</c:v>
                </c:pt>
                <c:pt idx="4081">
                  <c:v>2.2857142857142789</c:v>
                </c:pt>
                <c:pt idx="4082">
                  <c:v>2.3142857142857194</c:v>
                </c:pt>
                <c:pt idx="4083">
                  <c:v>2.314285714285699</c:v>
                </c:pt>
                <c:pt idx="4084">
                  <c:v>2.3014285714285569</c:v>
                </c:pt>
                <c:pt idx="4085">
                  <c:v>2.2971428571428438</c:v>
                </c:pt>
                <c:pt idx="4086">
                  <c:v>2.3157142857142987</c:v>
                </c:pt>
                <c:pt idx="4087">
                  <c:v>2.2999999999999994</c:v>
                </c:pt>
                <c:pt idx="4088">
                  <c:v>2.2900000000000138</c:v>
                </c:pt>
                <c:pt idx="4089">
                  <c:v>2.2857142857142994</c:v>
                </c:pt>
                <c:pt idx="4090">
                  <c:v>2.3071428571428712</c:v>
                </c:pt>
                <c:pt idx="4091">
                  <c:v>2.3428571428571439</c:v>
                </c:pt>
                <c:pt idx="4092">
                  <c:v>2.3742857142857012</c:v>
                </c:pt>
                <c:pt idx="4093">
                  <c:v>2.3528571428571303</c:v>
                </c:pt>
                <c:pt idx="4094">
                  <c:v>2.4014285714285677</c:v>
                </c:pt>
                <c:pt idx="4095">
                  <c:v>2.4242857142857184</c:v>
                </c:pt>
                <c:pt idx="4096">
                  <c:v>2.4399999999999977</c:v>
                </c:pt>
                <c:pt idx="4097">
                  <c:v>2.4499999999999837</c:v>
                </c:pt>
                <c:pt idx="4098">
                  <c:v>2.4585714285714149</c:v>
                </c:pt>
                <c:pt idx="4099">
                  <c:v>2.4442857142857122</c:v>
                </c:pt>
                <c:pt idx="4100">
                  <c:v>2.4528571428571397</c:v>
                </c:pt>
                <c:pt idx="4101">
                  <c:v>2.4457142857142906</c:v>
                </c:pt>
                <c:pt idx="4102">
                  <c:v>2.4442857142857122</c:v>
                </c:pt>
                <c:pt idx="4103">
                  <c:v>2.464285714285706</c:v>
                </c:pt>
                <c:pt idx="4104">
                  <c:v>2.4371428571428617</c:v>
                </c:pt>
                <c:pt idx="4105">
                  <c:v>2.4257142857142759</c:v>
                </c:pt>
                <c:pt idx="4106">
                  <c:v>2.4171428571428675</c:v>
                </c:pt>
                <c:pt idx="4107">
                  <c:v>2.4185714285714255</c:v>
                </c:pt>
                <c:pt idx="4108">
                  <c:v>2.417142857142847</c:v>
                </c:pt>
                <c:pt idx="4109">
                  <c:v>2.4242857142857184</c:v>
                </c:pt>
                <c:pt idx="4110">
                  <c:v>2.4014285714285677</c:v>
                </c:pt>
                <c:pt idx="4111">
                  <c:v>2.377142857142839</c:v>
                </c:pt>
                <c:pt idx="4112">
                  <c:v>2.3857142857142679</c:v>
                </c:pt>
                <c:pt idx="4113">
                  <c:v>2.3600000000000017</c:v>
                </c:pt>
                <c:pt idx="4114">
                  <c:v>2.3528571428571508</c:v>
                </c:pt>
                <c:pt idx="4115">
                  <c:v>2.3514285714285728</c:v>
                </c:pt>
                <c:pt idx="4116">
                  <c:v>2.3785714285714183</c:v>
                </c:pt>
                <c:pt idx="4117">
                  <c:v>2.3714285714285652</c:v>
                </c:pt>
                <c:pt idx="4118">
                  <c:v>2.3742857142857217</c:v>
                </c:pt>
                <c:pt idx="4119">
                  <c:v>2.3671428571428534</c:v>
                </c:pt>
                <c:pt idx="4120">
                  <c:v>2.3857142857142883</c:v>
                </c:pt>
                <c:pt idx="4121">
                  <c:v>2.3757142857142797</c:v>
                </c:pt>
                <c:pt idx="4122">
                  <c:v>2.3728571428571237</c:v>
                </c:pt>
                <c:pt idx="4123">
                  <c:v>2.3799999999999941</c:v>
                </c:pt>
                <c:pt idx="4124">
                  <c:v>2.3742857142857012</c:v>
                </c:pt>
                <c:pt idx="4125">
                  <c:v>2.3842857142857086</c:v>
                </c:pt>
                <c:pt idx="4126">
                  <c:v>2.3799999999999941</c:v>
                </c:pt>
                <c:pt idx="4127">
                  <c:v>2.398571428571433</c:v>
                </c:pt>
                <c:pt idx="4128">
                  <c:v>2.4114285714285737</c:v>
                </c:pt>
                <c:pt idx="4129">
                  <c:v>2.3742857142857217</c:v>
                </c:pt>
                <c:pt idx="4130">
                  <c:v>2.3999999999999879</c:v>
                </c:pt>
                <c:pt idx="4131">
                  <c:v>2.4142857142857097</c:v>
                </c:pt>
                <c:pt idx="4132">
                  <c:v>2.4071428571428606</c:v>
                </c:pt>
                <c:pt idx="4133">
                  <c:v>2.4157142857142881</c:v>
                </c:pt>
                <c:pt idx="4134">
                  <c:v>2.4471428571428482</c:v>
                </c:pt>
                <c:pt idx="4135">
                  <c:v>2.4242857142857184</c:v>
                </c:pt>
                <c:pt idx="4136">
                  <c:v>2.4314285714285675</c:v>
                </c:pt>
                <c:pt idx="4137">
                  <c:v>2.4328571428571268</c:v>
                </c:pt>
                <c:pt idx="4138">
                  <c:v>2.4257142857142977</c:v>
                </c:pt>
                <c:pt idx="4139">
                  <c:v>2.4428571428571342</c:v>
                </c:pt>
                <c:pt idx="4140">
                  <c:v>2.46142857142857</c:v>
                </c:pt>
                <c:pt idx="4141">
                  <c:v>2.4599999999999902</c:v>
                </c:pt>
                <c:pt idx="4142">
                  <c:v>2.4542857142857182</c:v>
                </c:pt>
                <c:pt idx="4143">
                  <c:v>2.4457142857142906</c:v>
                </c:pt>
                <c:pt idx="4144">
                  <c:v>2.4428571428571342</c:v>
                </c:pt>
                <c:pt idx="4145">
                  <c:v>2.4657142857142844</c:v>
                </c:pt>
                <c:pt idx="4146">
                  <c:v>2.4671428571428642</c:v>
                </c:pt>
                <c:pt idx="4147">
                  <c:v>2.4699999999999989</c:v>
                </c:pt>
                <c:pt idx="4148">
                  <c:v>2.4585714285714353</c:v>
                </c:pt>
                <c:pt idx="4149">
                  <c:v>2.428571428571435</c:v>
                </c:pt>
                <c:pt idx="4150">
                  <c:v>2.4314285714285675</c:v>
                </c:pt>
                <c:pt idx="4151">
                  <c:v>2.4257142857142759</c:v>
                </c:pt>
                <c:pt idx="4152">
                  <c:v>2.398571428571433</c:v>
                </c:pt>
                <c:pt idx="4153">
                  <c:v>2.3599999999999794</c:v>
                </c:pt>
                <c:pt idx="4154">
                  <c:v>2.3499999999999943</c:v>
                </c:pt>
                <c:pt idx="4155">
                  <c:v>2.3285714285714438</c:v>
                </c:pt>
                <c:pt idx="4156">
                  <c:v>2.3214285714285707</c:v>
                </c:pt>
                <c:pt idx="4157">
                  <c:v>2.3314285714285568</c:v>
                </c:pt>
                <c:pt idx="4158">
                  <c:v>2.3242857142857267</c:v>
                </c:pt>
                <c:pt idx="4159">
                  <c:v>2.3614285714285788</c:v>
                </c:pt>
                <c:pt idx="4160">
                  <c:v>2.3671428571428534</c:v>
                </c:pt>
                <c:pt idx="4161">
                  <c:v>2.3828571428571315</c:v>
                </c:pt>
                <c:pt idx="4162">
                  <c:v>2.3814285714285739</c:v>
                </c:pt>
                <c:pt idx="4163">
                  <c:v>2.3685714285714319</c:v>
                </c:pt>
                <c:pt idx="4164">
                  <c:v>2.3957142857142948</c:v>
                </c:pt>
                <c:pt idx="4165">
                  <c:v>2.4071428571428606</c:v>
                </c:pt>
                <c:pt idx="4166">
                  <c:v>2.4028571428571461</c:v>
                </c:pt>
                <c:pt idx="4167">
                  <c:v>2.4057142857142821</c:v>
                </c:pt>
                <c:pt idx="4168">
                  <c:v>2.4142857142857097</c:v>
                </c:pt>
                <c:pt idx="4169">
                  <c:v>2.3814285714285535</c:v>
                </c:pt>
                <c:pt idx="4170">
                  <c:v>2.3942857142856968</c:v>
                </c:pt>
                <c:pt idx="4171">
                  <c:v>2.3542857142857274</c:v>
                </c:pt>
                <c:pt idx="4172">
                  <c:v>2.3614285714285588</c:v>
                </c:pt>
                <c:pt idx="4173">
                  <c:v>2.3585714285714232</c:v>
                </c:pt>
                <c:pt idx="4174">
                  <c:v>2.3557142857142868</c:v>
                </c:pt>
                <c:pt idx="4175">
                  <c:v>2.4000000000000097</c:v>
                </c:pt>
                <c:pt idx="4176">
                  <c:v>2.3542857142857074</c:v>
                </c:pt>
                <c:pt idx="4177">
                  <c:v>2.4142857142857097</c:v>
                </c:pt>
                <c:pt idx="4178">
                  <c:v>2.4214285714285806</c:v>
                </c:pt>
                <c:pt idx="4179">
                  <c:v>2.4399999999999977</c:v>
                </c:pt>
                <c:pt idx="4180">
                  <c:v>2.4742857142857133</c:v>
                </c:pt>
                <c:pt idx="4181">
                  <c:v>2.4271428571428557</c:v>
                </c:pt>
                <c:pt idx="4182">
                  <c:v>2.3999999999999879</c:v>
                </c:pt>
                <c:pt idx="4183">
                  <c:v>2.3628571428571381</c:v>
                </c:pt>
                <c:pt idx="4184">
                  <c:v>2.3585714285714232</c:v>
                </c:pt>
                <c:pt idx="4185">
                  <c:v>2.3414285714285641</c:v>
                </c:pt>
                <c:pt idx="4186">
                  <c:v>2.3271428571428436</c:v>
                </c:pt>
                <c:pt idx="4187">
                  <c:v>2.2914285714285705</c:v>
                </c:pt>
                <c:pt idx="4188">
                  <c:v>2.2642857142857054</c:v>
                </c:pt>
                <c:pt idx="4189">
                  <c:v>2.2599999999999909</c:v>
                </c:pt>
                <c:pt idx="4190">
                  <c:v>2.2842857142857196</c:v>
                </c:pt>
                <c:pt idx="4191">
                  <c:v>2.2885714285714367</c:v>
                </c:pt>
                <c:pt idx="4192">
                  <c:v>2.2442857142857116</c:v>
                </c:pt>
                <c:pt idx="4193">
                  <c:v>2.211428571428574</c:v>
                </c:pt>
                <c:pt idx="4194">
                  <c:v>2.1999999999999877</c:v>
                </c:pt>
                <c:pt idx="4195">
                  <c:v>2.1557142857142861</c:v>
                </c:pt>
                <c:pt idx="4196">
                  <c:v>2.1400000000000072</c:v>
                </c:pt>
                <c:pt idx="4197">
                  <c:v>2.1757142857142804</c:v>
                </c:pt>
                <c:pt idx="4198">
                  <c:v>2.1271428571428443</c:v>
                </c:pt>
                <c:pt idx="4199">
                  <c:v>2.1042857142857132</c:v>
                </c:pt>
                <c:pt idx="4200">
                  <c:v>2.1014285714285772</c:v>
                </c:pt>
                <c:pt idx="4201">
                  <c:v>2.0899999999999914</c:v>
                </c:pt>
                <c:pt idx="4202">
                  <c:v>2.0614285714285683</c:v>
                </c:pt>
                <c:pt idx="4203">
                  <c:v>2.0457142857142685</c:v>
                </c:pt>
                <c:pt idx="4204">
                  <c:v>2.0457142857142685</c:v>
                </c:pt>
                <c:pt idx="4205">
                  <c:v>2.0485714285714263</c:v>
                </c:pt>
                <c:pt idx="4206">
                  <c:v>2.0442857142857105</c:v>
                </c:pt>
                <c:pt idx="4207">
                  <c:v>2.0314285714285667</c:v>
                </c:pt>
                <c:pt idx="4208">
                  <c:v>2.03714285714286</c:v>
                </c:pt>
                <c:pt idx="4209">
                  <c:v>2.0228571428571382</c:v>
                </c:pt>
                <c:pt idx="4210">
                  <c:v>2.0228571428571382</c:v>
                </c:pt>
                <c:pt idx="4211">
                  <c:v>1.9714285714285655</c:v>
                </c:pt>
                <c:pt idx="4212">
                  <c:v>1.9799999999999938</c:v>
                </c:pt>
                <c:pt idx="4213">
                  <c:v>1.9685714285714293</c:v>
                </c:pt>
                <c:pt idx="4214">
                  <c:v>2.0028571428571444</c:v>
                </c:pt>
                <c:pt idx="4215">
                  <c:v>2.0228571428571591</c:v>
                </c:pt>
                <c:pt idx="4216">
                  <c:v>1.9985714285714307</c:v>
                </c:pt>
                <c:pt idx="4217">
                  <c:v>2.0085714285714396</c:v>
                </c:pt>
                <c:pt idx="4218">
                  <c:v>1.9800000000000149</c:v>
                </c:pt>
                <c:pt idx="4219">
                  <c:v>1.9714285714285655</c:v>
                </c:pt>
                <c:pt idx="4220">
                  <c:v>1.9271428571428626</c:v>
                </c:pt>
                <c:pt idx="4221">
                  <c:v>1.9385714285714282</c:v>
                </c:pt>
                <c:pt idx="4222">
                  <c:v>1.9457142857142979</c:v>
                </c:pt>
                <c:pt idx="4223">
                  <c:v>1.8885714285714332</c:v>
                </c:pt>
                <c:pt idx="4224">
                  <c:v>1.8985714285714401</c:v>
                </c:pt>
                <c:pt idx="4225">
                  <c:v>1.857142857142853</c:v>
                </c:pt>
                <c:pt idx="4226">
                  <c:v>1.8342857142857243</c:v>
                </c:pt>
                <c:pt idx="4227">
                  <c:v>1.7957142857142714</c:v>
                </c:pt>
                <c:pt idx="4228">
                  <c:v>1.800000000000008</c:v>
                </c:pt>
                <c:pt idx="4229">
                  <c:v>1.7699999999999851</c:v>
                </c:pt>
                <c:pt idx="4230">
                  <c:v>1.7614285714285773</c:v>
                </c:pt>
                <c:pt idx="4231">
                  <c:v>1.732857142857134</c:v>
                </c:pt>
                <c:pt idx="4232">
                  <c:v>1.6857142857142744</c:v>
                </c:pt>
                <c:pt idx="4233">
                  <c:v>1.6885714285714324</c:v>
                </c:pt>
                <c:pt idx="4234">
                  <c:v>1.7014285714285751</c:v>
                </c:pt>
                <c:pt idx="4235">
                  <c:v>1.6899999999999888</c:v>
                </c:pt>
                <c:pt idx="4236">
                  <c:v>1.6928571428571468</c:v>
                </c:pt>
                <c:pt idx="4237">
                  <c:v>1.6957142857142817</c:v>
                </c:pt>
                <c:pt idx="4238">
                  <c:v>1.7114285714285822</c:v>
                </c:pt>
                <c:pt idx="4239">
                  <c:v>1.7128571428571402</c:v>
                </c:pt>
                <c:pt idx="4240">
                  <c:v>1.7128571428571402</c:v>
                </c:pt>
                <c:pt idx="4241">
                  <c:v>1.7199999999999895</c:v>
                </c:pt>
                <c:pt idx="4242">
                  <c:v>1.6928571428571264</c:v>
                </c:pt>
                <c:pt idx="4243">
                  <c:v>1.7014285714285546</c:v>
                </c:pt>
                <c:pt idx="4244">
                  <c:v>1.6985714285714191</c:v>
                </c:pt>
                <c:pt idx="4245">
                  <c:v>1.6999999999999962</c:v>
                </c:pt>
                <c:pt idx="4246">
                  <c:v>1.6814285714285817</c:v>
                </c:pt>
                <c:pt idx="4247">
                  <c:v>1.6557142857142733</c:v>
                </c:pt>
                <c:pt idx="4248">
                  <c:v>1.6357142857142792</c:v>
                </c:pt>
                <c:pt idx="4249">
                  <c:v>1.6414285714285735</c:v>
                </c:pt>
                <c:pt idx="4250">
                  <c:v>1.6100000000000141</c:v>
                </c:pt>
                <c:pt idx="4251">
                  <c:v>1.6057142857142985</c:v>
                </c:pt>
                <c:pt idx="4252">
                  <c:v>1.5885714285714421</c:v>
                </c:pt>
                <c:pt idx="4253">
                  <c:v>1.5685714285714278</c:v>
                </c:pt>
                <c:pt idx="4254">
                  <c:v>1.5714285714285641</c:v>
                </c:pt>
                <c:pt idx="4255">
                  <c:v>1.552857142857148</c:v>
                </c:pt>
                <c:pt idx="4256">
                  <c:v>1.552857142857148</c:v>
                </c:pt>
                <c:pt idx="4257">
                  <c:v>1.5357142857142891</c:v>
                </c:pt>
                <c:pt idx="4258">
                  <c:v>1.5400000000000043</c:v>
                </c:pt>
                <c:pt idx="4259">
                  <c:v>1.5471428571428543</c:v>
                </c:pt>
                <c:pt idx="4260">
                  <c:v>1.5571428571428416</c:v>
                </c:pt>
                <c:pt idx="4261">
                  <c:v>1.5414285714285623</c:v>
                </c:pt>
                <c:pt idx="4262">
                  <c:v>1.5757142857142772</c:v>
                </c:pt>
                <c:pt idx="4263">
                  <c:v>1.5542857142857267</c:v>
                </c:pt>
                <c:pt idx="4264">
                  <c:v>1.5585714285714201</c:v>
                </c:pt>
                <c:pt idx="4265">
                  <c:v>1.5400000000000043</c:v>
                </c:pt>
                <c:pt idx="4266">
                  <c:v>1.55142857142857</c:v>
                </c:pt>
                <c:pt idx="4267">
                  <c:v>1.538571428571426</c:v>
                </c:pt>
                <c:pt idx="4268">
                  <c:v>1.5271428571428602</c:v>
                </c:pt>
                <c:pt idx="4269">
                  <c:v>1.5271428571428398</c:v>
                </c:pt>
                <c:pt idx="4270">
                  <c:v>1.5242857142857051</c:v>
                </c:pt>
                <c:pt idx="4271">
                  <c:v>1.5414285714285825</c:v>
                </c:pt>
                <c:pt idx="4272">
                  <c:v>1.5442857142857194</c:v>
                </c:pt>
                <c:pt idx="4273">
                  <c:v>1.5400000000000043</c:v>
                </c:pt>
                <c:pt idx="4274">
                  <c:v>1.531428571428576</c:v>
                </c:pt>
                <c:pt idx="4275">
                  <c:v>1.5128571428571393</c:v>
                </c:pt>
                <c:pt idx="4276">
                  <c:v>1.5100000000000031</c:v>
                </c:pt>
                <c:pt idx="4277">
                  <c:v>1.4999999999999949</c:v>
                </c:pt>
                <c:pt idx="4278">
                  <c:v>1.4814285714285802</c:v>
                </c:pt>
                <c:pt idx="4279">
                  <c:v>1.4628571428571442</c:v>
                </c:pt>
                <c:pt idx="4280">
                  <c:v>1.4571428571428509</c:v>
                </c:pt>
                <c:pt idx="4281">
                  <c:v>1.4357142857142982</c:v>
                </c:pt>
                <c:pt idx="4282">
                  <c:v>1.4357142857142982</c:v>
                </c:pt>
                <c:pt idx="4283">
                  <c:v>1.4585714285714297</c:v>
                </c:pt>
                <c:pt idx="4284">
                  <c:v>1.4385714285714357</c:v>
                </c:pt>
                <c:pt idx="4285">
                  <c:v>1.4242857142857148</c:v>
                </c:pt>
                <c:pt idx="4286">
                  <c:v>1.4085714285714144</c:v>
                </c:pt>
                <c:pt idx="4287">
                  <c:v>1.4228571428571359</c:v>
                </c:pt>
                <c:pt idx="4288">
                  <c:v>1.4157142857142839</c:v>
                </c:pt>
                <c:pt idx="4289">
                  <c:v>1.3857142857142832</c:v>
                </c:pt>
                <c:pt idx="4290">
                  <c:v>1.3714285714285632</c:v>
                </c:pt>
                <c:pt idx="4291">
                  <c:v>1.3471428571428539</c:v>
                </c:pt>
                <c:pt idx="4292">
                  <c:v>1.3485714285714323</c:v>
                </c:pt>
                <c:pt idx="4293">
                  <c:v>1.3400000000000041</c:v>
                </c:pt>
                <c:pt idx="4294">
                  <c:v>1.3142857142857176</c:v>
                </c:pt>
                <c:pt idx="4295">
                  <c:v>1.2985714285714169</c:v>
                </c:pt>
                <c:pt idx="4296">
                  <c:v>1.2742857142857091</c:v>
                </c:pt>
                <c:pt idx="4297">
                  <c:v>1.2800000000000011</c:v>
                </c:pt>
                <c:pt idx="4298">
                  <c:v>1.2728571428571303</c:v>
                </c:pt>
                <c:pt idx="4299">
                  <c:v>1.2642857142857025</c:v>
                </c:pt>
                <c:pt idx="4300">
                  <c:v>1.25</c:v>
                </c:pt>
                <c:pt idx="4301">
                  <c:v>1.2757142857142856</c:v>
                </c:pt>
                <c:pt idx="4302">
                  <c:v>1.2842857142857165</c:v>
                </c:pt>
                <c:pt idx="4303">
                  <c:v>1.282857142857138</c:v>
                </c:pt>
                <c:pt idx="4304">
                  <c:v>1.2942857142857032</c:v>
                </c:pt>
                <c:pt idx="4305">
                  <c:v>1.2842857142857165</c:v>
                </c:pt>
                <c:pt idx="4306">
                  <c:v>1.28857142857141</c:v>
                </c:pt>
                <c:pt idx="4307">
                  <c:v>1.3457142857142752</c:v>
                </c:pt>
                <c:pt idx="4308">
                  <c:v>1.3728571428571414</c:v>
                </c:pt>
                <c:pt idx="4309">
                  <c:v>1.3871428571428619</c:v>
                </c:pt>
                <c:pt idx="4310">
                  <c:v>1.4014285714285839</c:v>
                </c:pt>
                <c:pt idx="4311">
                  <c:v>1.461428571428566</c:v>
                </c:pt>
                <c:pt idx="4312">
                  <c:v>1.4457142857142851</c:v>
                </c:pt>
                <c:pt idx="4313">
                  <c:v>1.4699999999999935</c:v>
                </c:pt>
                <c:pt idx="4314">
                  <c:v>1.4928571428571249</c:v>
                </c:pt>
                <c:pt idx="4315">
                  <c:v>1.5014285714285742</c:v>
                </c:pt>
                <c:pt idx="4316">
                  <c:v>1.518571428571432</c:v>
                </c:pt>
                <c:pt idx="4317">
                  <c:v>1.5114285714285611</c:v>
                </c:pt>
                <c:pt idx="4318">
                  <c:v>1.5242857142857051</c:v>
                </c:pt>
                <c:pt idx="4319">
                  <c:v>1.5414285714285623</c:v>
                </c:pt>
                <c:pt idx="4320">
                  <c:v>1.5471428571428543</c:v>
                </c:pt>
                <c:pt idx="4321">
                  <c:v>1.532857142857154</c:v>
                </c:pt>
                <c:pt idx="4322">
                  <c:v>1.5228571428571465</c:v>
                </c:pt>
                <c:pt idx="4323">
                  <c:v>1.5214285714285682</c:v>
                </c:pt>
                <c:pt idx="4324">
                  <c:v>1.4999999999999949</c:v>
                </c:pt>
                <c:pt idx="4325">
                  <c:v>1.4728571428571513</c:v>
                </c:pt>
                <c:pt idx="4326">
                  <c:v>1.4242857142857148</c:v>
                </c:pt>
                <c:pt idx="4327">
                  <c:v>1.3828571428571481</c:v>
                </c:pt>
                <c:pt idx="4328">
                  <c:v>1.3185714285714318</c:v>
                </c:pt>
                <c:pt idx="4329">
                  <c:v>1.2457142857142844</c:v>
                </c:pt>
                <c:pt idx="4330">
                  <c:v>1.1914285714285766</c:v>
                </c:pt>
                <c:pt idx="4331">
                  <c:v>1.1457142857142946</c:v>
                </c:pt>
                <c:pt idx="4332">
                  <c:v>1.1057142857142861</c:v>
                </c:pt>
                <c:pt idx="4333">
                  <c:v>1.0771428571428638</c:v>
                </c:pt>
                <c:pt idx="4334">
                  <c:v>1.0485714285714209</c:v>
                </c:pt>
                <c:pt idx="4335">
                  <c:v>1.0285714285714269</c:v>
                </c:pt>
                <c:pt idx="4336">
                  <c:v>1.0157142857142825</c:v>
                </c:pt>
                <c:pt idx="4337">
                  <c:v>1.0399999999999912</c:v>
                </c:pt>
                <c:pt idx="4338">
                  <c:v>1.0171428571428416</c:v>
                </c:pt>
                <c:pt idx="4339">
                  <c:v>1.0099999999999896</c:v>
                </c:pt>
                <c:pt idx="4340">
                  <c:v>1.0100000000000111</c:v>
                </c:pt>
                <c:pt idx="4341">
                  <c:v>1.0157142857142825</c:v>
                </c:pt>
                <c:pt idx="4342">
                  <c:v>1.0171428571428416</c:v>
                </c:pt>
                <c:pt idx="4343">
                  <c:v>1.0299999999999836</c:v>
                </c:pt>
                <c:pt idx="4344">
                  <c:v>1.0571428571428498</c:v>
                </c:pt>
                <c:pt idx="4345">
                  <c:v>1.0657142857142976</c:v>
                </c:pt>
                <c:pt idx="4346">
                  <c:v>1.0557142857142912</c:v>
                </c:pt>
                <c:pt idx="4347">
                  <c:v>1.0628571428571425</c:v>
                </c:pt>
                <c:pt idx="4348">
                  <c:v>1.0671428571428563</c:v>
                </c:pt>
                <c:pt idx="4349">
                  <c:v>1.0557142857142912</c:v>
                </c:pt>
                <c:pt idx="4350">
                  <c:v>1.0628571428571425</c:v>
                </c:pt>
                <c:pt idx="4351">
                  <c:v>1.0542857142857145</c:v>
                </c:pt>
                <c:pt idx="4352">
                  <c:v>1.0628571428571425</c:v>
                </c:pt>
                <c:pt idx="4353">
                  <c:v>1.0614285714285845</c:v>
                </c:pt>
                <c:pt idx="4354">
                  <c:v>1.0685714285714358</c:v>
                </c:pt>
                <c:pt idx="4355">
                  <c:v>1.0699999999999923</c:v>
                </c:pt>
                <c:pt idx="4356">
                  <c:v>1.0885714285714299</c:v>
                </c:pt>
                <c:pt idx="4357">
                  <c:v>1.0857142857142716</c:v>
                </c:pt>
                <c:pt idx="4358">
                  <c:v>1.0828571428571365</c:v>
                </c:pt>
                <c:pt idx="4359">
                  <c:v>1.0671428571428563</c:v>
                </c:pt>
                <c:pt idx="4360">
                  <c:v>1.0614285714285845</c:v>
                </c:pt>
                <c:pt idx="4361">
                  <c:v>1.049999999999998</c:v>
                </c:pt>
                <c:pt idx="4362">
                  <c:v>1.0471428571428623</c:v>
                </c:pt>
                <c:pt idx="4363">
                  <c:v>1.0214285714285762</c:v>
                </c:pt>
                <c:pt idx="4364">
                  <c:v>1.0342857142857</c:v>
                </c:pt>
                <c:pt idx="4365">
                  <c:v>1.01857142857144</c:v>
                </c:pt>
                <c:pt idx="4366">
                  <c:v>1.0085714285714329</c:v>
                </c:pt>
                <c:pt idx="4367">
                  <c:v>1.0457142857142836</c:v>
                </c:pt>
                <c:pt idx="4368">
                  <c:v>1.0285714285714269</c:v>
                </c:pt>
                <c:pt idx="4369">
                  <c:v>1.0285714285714269</c:v>
                </c:pt>
                <c:pt idx="4370">
                  <c:v>1.0257142857142896</c:v>
                </c:pt>
                <c:pt idx="4371">
                  <c:v>1.0142857142857264</c:v>
                </c:pt>
                <c:pt idx="4372">
                  <c:v>1.0157142857142825</c:v>
                </c:pt>
                <c:pt idx="4373">
                  <c:v>0.99571428571426868</c:v>
                </c:pt>
                <c:pt idx="4374">
                  <c:v>1.0228571428571545</c:v>
                </c:pt>
                <c:pt idx="4375">
                  <c:v>1.0128571428571473</c:v>
                </c:pt>
                <c:pt idx="4376">
                  <c:v>1.0342857142857205</c:v>
                </c:pt>
                <c:pt idx="4377">
                  <c:v>1.0542857142857145</c:v>
                </c:pt>
                <c:pt idx="4378">
                  <c:v>1.049999999999998</c:v>
                </c:pt>
                <c:pt idx="4379">
                  <c:v>1.0557142857142912</c:v>
                </c:pt>
                <c:pt idx="4380">
                  <c:v>1.0885714285714299</c:v>
                </c:pt>
                <c:pt idx="4381">
                  <c:v>1.1185714285714303</c:v>
                </c:pt>
                <c:pt idx="4382">
                  <c:v>1.1414285714285815</c:v>
                </c:pt>
                <c:pt idx="4383">
                  <c:v>1.1628571428571537</c:v>
                </c:pt>
                <c:pt idx="4384">
                  <c:v>1.1771428571428544</c:v>
                </c:pt>
                <c:pt idx="4385">
                  <c:v>1.1785714285714333</c:v>
                </c:pt>
                <c:pt idx="4386">
                  <c:v>1.1928571428571548</c:v>
                </c:pt>
                <c:pt idx="4387">
                  <c:v>1.2071428571428549</c:v>
                </c:pt>
                <c:pt idx="4388">
                  <c:v>1.228571428571428</c:v>
                </c:pt>
                <c:pt idx="4389">
                  <c:v>1.2257142857142902</c:v>
                </c:pt>
                <c:pt idx="4390">
                  <c:v>1.2385714285714147</c:v>
                </c:pt>
                <c:pt idx="4391">
                  <c:v>1.2414285714285711</c:v>
                </c:pt>
                <c:pt idx="4392">
                  <c:v>1.2385714285714349</c:v>
                </c:pt>
                <c:pt idx="4393">
                  <c:v>1.2385714285714349</c:v>
                </c:pt>
                <c:pt idx="4394">
                  <c:v>1.2242857142857142</c:v>
                </c:pt>
                <c:pt idx="4395">
                  <c:v>1.2328571428571422</c:v>
                </c:pt>
                <c:pt idx="4396">
                  <c:v>1.2357142857142975</c:v>
                </c:pt>
                <c:pt idx="4397">
                  <c:v>1.2314285714285842</c:v>
                </c:pt>
                <c:pt idx="4398">
                  <c:v>1.2585714285714289</c:v>
                </c:pt>
                <c:pt idx="4399">
                  <c:v>1.2557142857142916</c:v>
                </c:pt>
                <c:pt idx="4400">
                  <c:v>1.2400000000000131</c:v>
                </c:pt>
                <c:pt idx="4401">
                  <c:v>1.230000000000006</c:v>
                </c:pt>
                <c:pt idx="4402">
                  <c:v>1.2385714285714349</c:v>
                </c:pt>
                <c:pt idx="4403">
                  <c:v>1.2271428571428489</c:v>
                </c:pt>
                <c:pt idx="4404">
                  <c:v>1.237142857142856</c:v>
                </c:pt>
                <c:pt idx="4405">
                  <c:v>1.2228571428571351</c:v>
                </c:pt>
                <c:pt idx="4406">
                  <c:v>1.2142857142857069</c:v>
                </c:pt>
                <c:pt idx="4407">
                  <c:v>1.2142857142857069</c:v>
                </c:pt>
                <c:pt idx="4408">
                  <c:v>1.22571428571427</c:v>
                </c:pt>
                <c:pt idx="4409">
                  <c:v>1.1957142857142897</c:v>
                </c:pt>
                <c:pt idx="4410">
                  <c:v>1.2000000000000048</c:v>
                </c:pt>
                <c:pt idx="4411">
                  <c:v>1.2299999999999847</c:v>
                </c:pt>
                <c:pt idx="4412">
                  <c:v>1.2414285714285711</c:v>
                </c:pt>
                <c:pt idx="4413">
                  <c:v>1.2442857142857082</c:v>
                </c:pt>
                <c:pt idx="4414">
                  <c:v>1.2385714285714349</c:v>
                </c:pt>
                <c:pt idx="4415">
                  <c:v>1.2585714285714289</c:v>
                </c:pt>
                <c:pt idx="4416">
                  <c:v>1.22571428571427</c:v>
                </c:pt>
                <c:pt idx="4417">
                  <c:v>1.2514285714285782</c:v>
                </c:pt>
                <c:pt idx="4418">
                  <c:v>1.2514285714285782</c:v>
                </c:pt>
                <c:pt idx="4419">
                  <c:v>1.2400000000000131</c:v>
                </c:pt>
                <c:pt idx="4420">
                  <c:v>1.2628571428571433</c:v>
                </c:pt>
                <c:pt idx="4421">
                  <c:v>1.2742857142857091</c:v>
                </c:pt>
                <c:pt idx="4422">
                  <c:v>1.2600000000000071</c:v>
                </c:pt>
                <c:pt idx="4423">
                  <c:v>1.2742857142857091</c:v>
                </c:pt>
                <c:pt idx="4424">
                  <c:v>1.2528571428571564</c:v>
                </c:pt>
                <c:pt idx="4425">
                  <c:v>1.2785714285714229</c:v>
                </c:pt>
                <c:pt idx="4426">
                  <c:v>1.268571428571416</c:v>
                </c:pt>
                <c:pt idx="4427">
                  <c:v>1.277142857142844</c:v>
                </c:pt>
                <c:pt idx="4428">
                  <c:v>1.2757142857142856</c:v>
                </c:pt>
                <c:pt idx="4429">
                  <c:v>1.2714285714285722</c:v>
                </c:pt>
                <c:pt idx="4430">
                  <c:v>1.2514285714285782</c:v>
                </c:pt>
                <c:pt idx="4431">
                  <c:v>1.25</c:v>
                </c:pt>
                <c:pt idx="4432">
                  <c:v>1.25</c:v>
                </c:pt>
                <c:pt idx="4433">
                  <c:v>1.2557142857142916</c:v>
                </c:pt>
                <c:pt idx="4434">
                  <c:v>1.25</c:v>
                </c:pt>
                <c:pt idx="4435">
                  <c:v>1.2628571428571433</c:v>
                </c:pt>
                <c:pt idx="4436">
                  <c:v>1.2328571428571422</c:v>
                </c:pt>
                <c:pt idx="4437">
                  <c:v>1.248571428571442</c:v>
                </c:pt>
                <c:pt idx="4438">
                  <c:v>1.2414285714285711</c:v>
                </c:pt>
                <c:pt idx="4439">
                  <c:v>1.2557142857142916</c:v>
                </c:pt>
                <c:pt idx="4440">
                  <c:v>1.2357142857142771</c:v>
                </c:pt>
                <c:pt idx="4441">
                  <c:v>1.2471428571428638</c:v>
                </c:pt>
                <c:pt idx="4442">
                  <c:v>1.228571428571428</c:v>
                </c:pt>
                <c:pt idx="4443">
                  <c:v>1.2185714285714206</c:v>
                </c:pt>
                <c:pt idx="4444">
                  <c:v>1.22571428571427</c:v>
                </c:pt>
                <c:pt idx="4445">
                  <c:v>1.2385714285714349</c:v>
                </c:pt>
                <c:pt idx="4446">
                  <c:v>1.2528571428571564</c:v>
                </c:pt>
                <c:pt idx="4447">
                  <c:v>1.25714285714285</c:v>
                </c:pt>
                <c:pt idx="4448">
                  <c:v>1.2800000000000011</c:v>
                </c:pt>
                <c:pt idx="4449">
                  <c:v>1.268571428571416</c:v>
                </c:pt>
                <c:pt idx="4450">
                  <c:v>1.3085714285714241</c:v>
                </c:pt>
                <c:pt idx="4451">
                  <c:v>1.3142857142857176</c:v>
                </c:pt>
                <c:pt idx="4452">
                  <c:v>1.3457142857142952</c:v>
                </c:pt>
                <c:pt idx="4453">
                  <c:v>1.384285714285707</c:v>
                </c:pt>
                <c:pt idx="4454">
                  <c:v>1.3857142857142832</c:v>
                </c:pt>
                <c:pt idx="4455">
                  <c:v>1.405714285714297</c:v>
                </c:pt>
                <c:pt idx="4456">
                  <c:v>1.4242857142857148</c:v>
                </c:pt>
                <c:pt idx="4457">
                  <c:v>1.4571428571428509</c:v>
                </c:pt>
                <c:pt idx="4458">
                  <c:v>1.4685714285714166</c:v>
                </c:pt>
                <c:pt idx="4459">
                  <c:v>1.4971428571428598</c:v>
                </c:pt>
                <c:pt idx="4460">
                  <c:v>1.5085714285714451</c:v>
                </c:pt>
                <c:pt idx="4461">
                  <c:v>1.5057142857142876</c:v>
                </c:pt>
                <c:pt idx="4462">
                  <c:v>1.5071428571428662</c:v>
                </c:pt>
                <c:pt idx="4463">
                  <c:v>1.4928571428571453</c:v>
                </c:pt>
                <c:pt idx="4464">
                  <c:v>1.5042857142857313</c:v>
                </c:pt>
                <c:pt idx="4465">
                  <c:v>1.4957142857142804</c:v>
                </c:pt>
                <c:pt idx="4466">
                  <c:v>1.498571428571418</c:v>
                </c:pt>
                <c:pt idx="4467">
                  <c:v>1.467142857142858</c:v>
                </c:pt>
                <c:pt idx="4468">
                  <c:v>1.4771428571428449</c:v>
                </c:pt>
                <c:pt idx="4469">
                  <c:v>1.4842857142857171</c:v>
                </c:pt>
                <c:pt idx="4470">
                  <c:v>1.4928571428571453</c:v>
                </c:pt>
                <c:pt idx="4471">
                  <c:v>1.4828571428571584</c:v>
                </c:pt>
                <c:pt idx="4472">
                  <c:v>1.4857142857142935</c:v>
                </c:pt>
                <c:pt idx="4473">
                  <c:v>1.4742857142857102</c:v>
                </c:pt>
                <c:pt idx="4474">
                  <c:v>1.478571428571424</c:v>
                </c:pt>
                <c:pt idx="4475">
                  <c:v>1.4914285714285671</c:v>
                </c:pt>
                <c:pt idx="4476">
                  <c:v>1.5085714285714249</c:v>
                </c:pt>
                <c:pt idx="4477">
                  <c:v>1.4885714285714309</c:v>
                </c:pt>
                <c:pt idx="4478">
                  <c:v>1.5042857142857111</c:v>
                </c:pt>
                <c:pt idx="4479">
                  <c:v>1.487142857142852</c:v>
                </c:pt>
                <c:pt idx="4480">
                  <c:v>1.5000000000000162</c:v>
                </c:pt>
                <c:pt idx="4481">
                  <c:v>1.5257142857142816</c:v>
                </c:pt>
                <c:pt idx="4482">
                  <c:v>1.5157142857142949</c:v>
                </c:pt>
                <c:pt idx="4483">
                  <c:v>1.5014285714285742</c:v>
                </c:pt>
                <c:pt idx="4484">
                  <c:v>1.5057142857142876</c:v>
                </c:pt>
                <c:pt idx="4485">
                  <c:v>1.5200000000000102</c:v>
                </c:pt>
                <c:pt idx="4486">
                  <c:v>1.5057142857142876</c:v>
                </c:pt>
                <c:pt idx="4487">
                  <c:v>1.5257142857142816</c:v>
                </c:pt>
                <c:pt idx="4488">
                  <c:v>1.4928571428571453</c:v>
                </c:pt>
                <c:pt idx="4489">
                  <c:v>1.5128571428571393</c:v>
                </c:pt>
                <c:pt idx="4490">
                  <c:v>1.5171428571428538</c:v>
                </c:pt>
                <c:pt idx="4491">
                  <c:v>1.5171428571428538</c:v>
                </c:pt>
                <c:pt idx="4492">
                  <c:v>1.5385714285714462</c:v>
                </c:pt>
                <c:pt idx="4493">
                  <c:v>1.5042857142857111</c:v>
                </c:pt>
                <c:pt idx="4494">
                  <c:v>1.5014285714285742</c:v>
                </c:pt>
                <c:pt idx="4495">
                  <c:v>1.507142857142846</c:v>
                </c:pt>
                <c:pt idx="4496">
                  <c:v>1.5028571428571524</c:v>
                </c:pt>
                <c:pt idx="4497">
                  <c:v>1.498571428571438</c:v>
                </c:pt>
                <c:pt idx="4498">
                  <c:v>1.5128571428571393</c:v>
                </c:pt>
                <c:pt idx="4499">
                  <c:v>1.4928571428571453</c:v>
                </c:pt>
                <c:pt idx="4500">
                  <c:v>1.4942857142857244</c:v>
                </c:pt>
                <c:pt idx="4501">
                  <c:v>1.5214285714285682</c:v>
                </c:pt>
                <c:pt idx="4502">
                  <c:v>1.5000000000000162</c:v>
                </c:pt>
                <c:pt idx="4503">
                  <c:v>1.5000000000000162</c:v>
                </c:pt>
                <c:pt idx="4504">
                  <c:v>1.4971428571428598</c:v>
                </c:pt>
                <c:pt idx="4505">
                  <c:v>1.48142857142856</c:v>
                </c:pt>
                <c:pt idx="4506">
                  <c:v>1.4585714285714297</c:v>
                </c:pt>
                <c:pt idx="4507">
                  <c:v>1.4771428571428658</c:v>
                </c:pt>
                <c:pt idx="4508">
                  <c:v>1.4585714285714297</c:v>
                </c:pt>
                <c:pt idx="4509">
                  <c:v>1.4285714285714286</c:v>
                </c:pt>
                <c:pt idx="4510">
                  <c:v>1.4357142857142982</c:v>
                </c:pt>
                <c:pt idx="4511">
                  <c:v>1.455714285714272</c:v>
                </c:pt>
                <c:pt idx="4512">
                  <c:v>1.460000000000008</c:v>
                </c:pt>
                <c:pt idx="4513">
                  <c:v>1.4428571428571502</c:v>
                </c:pt>
                <c:pt idx="4514">
                  <c:v>1.4271428571428497</c:v>
                </c:pt>
                <c:pt idx="4515">
                  <c:v>1.4228571428571359</c:v>
                </c:pt>
                <c:pt idx="4516">
                  <c:v>1.4199999999999984</c:v>
                </c:pt>
                <c:pt idx="4517">
                  <c:v>1.4428571428571502</c:v>
                </c:pt>
                <c:pt idx="4518">
                  <c:v>1.4685714285714166</c:v>
                </c:pt>
                <c:pt idx="4519">
                  <c:v>1.4628571428571442</c:v>
                </c:pt>
                <c:pt idx="4520">
                  <c:v>1.4914285714285671</c:v>
                </c:pt>
                <c:pt idx="4521">
                  <c:v>1.5028571428571524</c:v>
                </c:pt>
                <c:pt idx="4522">
                  <c:v>1.531428571428576</c:v>
                </c:pt>
                <c:pt idx="4523">
                  <c:v>1.5271428571428602</c:v>
                </c:pt>
                <c:pt idx="4524">
                  <c:v>1.5371428571428478</c:v>
                </c:pt>
                <c:pt idx="4525">
                  <c:v>1.55142857142857</c:v>
                </c:pt>
                <c:pt idx="4526">
                  <c:v>1.5899999999999987</c:v>
                </c:pt>
                <c:pt idx="4527">
                  <c:v>1.6085714285714361</c:v>
                </c:pt>
                <c:pt idx="4528">
                  <c:v>1.6185714285714223</c:v>
                </c:pt>
                <c:pt idx="4529">
                  <c:v>1.6200000000000012</c:v>
                </c:pt>
                <c:pt idx="4530">
                  <c:v>1.6414285714285735</c:v>
                </c:pt>
                <c:pt idx="4531">
                  <c:v>1.6500000000000021</c:v>
                </c:pt>
                <c:pt idx="4532">
                  <c:v>1.6628571428571457</c:v>
                </c:pt>
                <c:pt idx="4533">
                  <c:v>1.6414285714285735</c:v>
                </c:pt>
                <c:pt idx="4534">
                  <c:v>1.6114285714285721</c:v>
                </c:pt>
                <c:pt idx="4535">
                  <c:v>1.6200000000000012</c:v>
                </c:pt>
                <c:pt idx="4536">
                  <c:v>1.5757142857142972</c:v>
                </c:pt>
                <c:pt idx="4537">
                  <c:v>1.5757142857142972</c:v>
                </c:pt>
                <c:pt idx="4538">
                  <c:v>1.5714285714285841</c:v>
                </c:pt>
                <c:pt idx="4539">
                  <c:v>1.5842857142857283</c:v>
                </c:pt>
                <c:pt idx="4540">
                  <c:v>1.5700000000000061</c:v>
                </c:pt>
                <c:pt idx="4541">
                  <c:v>1.5899999999999987</c:v>
                </c:pt>
                <c:pt idx="4542">
                  <c:v>1.5942857142857148</c:v>
                </c:pt>
                <c:pt idx="4543">
                  <c:v>1.5871428571428428</c:v>
                </c:pt>
                <c:pt idx="4544">
                  <c:v>1.5814285714285705</c:v>
                </c:pt>
                <c:pt idx="4545">
                  <c:v>1.5714285714285641</c:v>
                </c:pt>
                <c:pt idx="4546">
                  <c:v>1.5842857142857079</c:v>
                </c:pt>
                <c:pt idx="4547">
                  <c:v>1.5685714285714278</c:v>
                </c:pt>
                <c:pt idx="4548">
                  <c:v>1.5942857142857148</c:v>
                </c:pt>
                <c:pt idx="4549">
                  <c:v>1.6285714285714301</c:v>
                </c:pt>
                <c:pt idx="4550">
                  <c:v>1.6299999999999866</c:v>
                </c:pt>
                <c:pt idx="4551">
                  <c:v>1.6628571428571457</c:v>
                </c:pt>
                <c:pt idx="4552">
                  <c:v>1.6528571428571381</c:v>
                </c:pt>
                <c:pt idx="4553">
                  <c:v>1.6728571428571521</c:v>
                </c:pt>
                <c:pt idx="4554">
                  <c:v>1.6614285714285877</c:v>
                </c:pt>
                <c:pt idx="4555">
                  <c:v>1.688571428571412</c:v>
                </c:pt>
                <c:pt idx="4556">
                  <c:v>1.711428571428562</c:v>
                </c:pt>
                <c:pt idx="4557">
                  <c:v>1.768571428571428</c:v>
                </c:pt>
                <c:pt idx="4558">
                  <c:v>1.7957142857142714</c:v>
                </c:pt>
                <c:pt idx="4559">
                  <c:v>1.8299999999999872</c:v>
                </c:pt>
                <c:pt idx="4560">
                  <c:v>1.8471428571428459</c:v>
                </c:pt>
                <c:pt idx="4561">
                  <c:v>1.8657142857142812</c:v>
                </c:pt>
                <c:pt idx="4562">
                  <c:v>1.8999999999999968</c:v>
                </c:pt>
                <c:pt idx="4563">
                  <c:v>1.9142857142857204</c:v>
                </c:pt>
                <c:pt idx="4564">
                  <c:v>1.9671428571428708</c:v>
                </c:pt>
                <c:pt idx="4565">
                  <c:v>1.9514285714285715</c:v>
                </c:pt>
                <c:pt idx="4566">
                  <c:v>1.9685714285714293</c:v>
                </c:pt>
                <c:pt idx="4567">
                  <c:v>1.9771428571428575</c:v>
                </c:pt>
                <c:pt idx="4568">
                  <c:v>2.0085714285714196</c:v>
                </c:pt>
                <c:pt idx="4569">
                  <c:v>2.0085714285714196</c:v>
                </c:pt>
                <c:pt idx="4570">
                  <c:v>2.0271428571428545</c:v>
                </c:pt>
                <c:pt idx="4571">
                  <c:v>2.0157142857142878</c:v>
                </c:pt>
                <c:pt idx="4572">
                  <c:v>2.0242857142856971</c:v>
                </c:pt>
                <c:pt idx="4573">
                  <c:v>2.0214285714285798</c:v>
                </c:pt>
                <c:pt idx="4574">
                  <c:v>2.0128571428571513</c:v>
                </c:pt>
                <c:pt idx="4575">
                  <c:v>2.0085714285714396</c:v>
                </c:pt>
                <c:pt idx="4576">
                  <c:v>2.03714285714286</c:v>
                </c:pt>
                <c:pt idx="4577">
                  <c:v>2.039999999999996</c:v>
                </c:pt>
                <c:pt idx="4578">
                  <c:v>1.9985714285714307</c:v>
                </c:pt>
                <c:pt idx="4579">
                  <c:v>1.9999999999999878</c:v>
                </c:pt>
                <c:pt idx="4580">
                  <c:v>1.9728571428571438</c:v>
                </c:pt>
                <c:pt idx="4581">
                  <c:v>1.9814285714285726</c:v>
                </c:pt>
                <c:pt idx="4582">
                  <c:v>2.0042857142857224</c:v>
                </c:pt>
                <c:pt idx="4583">
                  <c:v>1.9900000000000015</c:v>
                </c:pt>
                <c:pt idx="4584">
                  <c:v>1.9671428571428504</c:v>
                </c:pt>
                <c:pt idx="4585">
                  <c:v>1.9871428571428444</c:v>
                </c:pt>
                <c:pt idx="4586">
                  <c:v>1.9828571428571511</c:v>
                </c:pt>
                <c:pt idx="4587">
                  <c:v>1.9657142857142718</c:v>
                </c:pt>
                <c:pt idx="4588">
                  <c:v>1.9657142857142718</c:v>
                </c:pt>
                <c:pt idx="4589">
                  <c:v>1.9628571428571366</c:v>
                </c:pt>
                <c:pt idx="4590">
                  <c:v>1.9757142857142787</c:v>
                </c:pt>
                <c:pt idx="4591">
                  <c:v>2.0071428571428602</c:v>
                </c:pt>
                <c:pt idx="4592">
                  <c:v>1.9914285714285802</c:v>
                </c:pt>
                <c:pt idx="4593">
                  <c:v>2.0157142857142878</c:v>
                </c:pt>
                <c:pt idx="4594">
                  <c:v>2.0428571428571338</c:v>
                </c:pt>
                <c:pt idx="4595">
                  <c:v>2.0542857142857178</c:v>
                </c:pt>
                <c:pt idx="4596">
                  <c:v>2.0742857142857321</c:v>
                </c:pt>
                <c:pt idx="4597">
                  <c:v>2.0942857142857245</c:v>
                </c:pt>
                <c:pt idx="4598">
                  <c:v>2.1000000000000192</c:v>
                </c:pt>
                <c:pt idx="4599">
                  <c:v>2.1371428571428512</c:v>
                </c:pt>
                <c:pt idx="4600">
                  <c:v>2.1542857142857077</c:v>
                </c:pt>
                <c:pt idx="4601">
                  <c:v>2.1800000000000161</c:v>
                </c:pt>
                <c:pt idx="4602">
                  <c:v>2.1828571428571322</c:v>
                </c:pt>
                <c:pt idx="4603">
                  <c:v>2.2000000000000091</c:v>
                </c:pt>
                <c:pt idx="4604">
                  <c:v>2.2328571428571462</c:v>
                </c:pt>
                <c:pt idx="4605">
                  <c:v>2.2428571428571549</c:v>
                </c:pt>
                <c:pt idx="4606">
                  <c:v>2.2585714285714356</c:v>
                </c:pt>
                <c:pt idx="4607">
                  <c:v>2.2542857142857184</c:v>
                </c:pt>
                <c:pt idx="4608">
                  <c:v>2.2571428571428562</c:v>
                </c:pt>
                <c:pt idx="4609">
                  <c:v>2.2757142857142911</c:v>
                </c:pt>
                <c:pt idx="4610">
                  <c:v>2.2657142857142842</c:v>
                </c:pt>
                <c:pt idx="4611">
                  <c:v>2.2714285714285762</c:v>
                </c:pt>
                <c:pt idx="4612">
                  <c:v>2.3042857142857138</c:v>
                </c:pt>
                <c:pt idx="4613">
                  <c:v>2.3014285714285774</c:v>
                </c:pt>
                <c:pt idx="4614">
                  <c:v>2.3085714285714292</c:v>
                </c:pt>
                <c:pt idx="4615">
                  <c:v>2.3285714285714234</c:v>
                </c:pt>
                <c:pt idx="4616">
                  <c:v>2.3328571428571365</c:v>
                </c:pt>
                <c:pt idx="4617">
                  <c:v>2.3214285714285707</c:v>
                </c:pt>
                <c:pt idx="4618">
                  <c:v>2.3499999999999943</c:v>
                </c:pt>
                <c:pt idx="4619">
                  <c:v>2.3585714285714232</c:v>
                </c:pt>
                <c:pt idx="4620">
                  <c:v>2.3871428571428459</c:v>
                </c:pt>
                <c:pt idx="4621">
                  <c:v>2.3828571428571519</c:v>
                </c:pt>
                <c:pt idx="4622">
                  <c:v>2.3957142857142948</c:v>
                </c:pt>
                <c:pt idx="4623">
                  <c:v>2.4257142857142759</c:v>
                </c:pt>
                <c:pt idx="4624">
                  <c:v>2.4585714285714149</c:v>
                </c:pt>
                <c:pt idx="4625">
                  <c:v>2.4699999999999989</c:v>
                </c:pt>
                <c:pt idx="4626">
                  <c:v>2.4671428571428642</c:v>
                </c:pt>
                <c:pt idx="4627">
                  <c:v>2.5142857142857205</c:v>
                </c:pt>
                <c:pt idx="4628">
                  <c:v>2.4742857142857133</c:v>
                </c:pt>
                <c:pt idx="4629">
                  <c:v>2.4142857142857097</c:v>
                </c:pt>
                <c:pt idx="4630">
                  <c:v>2.4114285714285737</c:v>
                </c:pt>
                <c:pt idx="4631">
                  <c:v>2.4428571428571542</c:v>
                </c:pt>
                <c:pt idx="4632">
                  <c:v>2.4242857142857184</c:v>
                </c:pt>
                <c:pt idx="4633">
                  <c:v>2.3885714285714252</c:v>
                </c:pt>
                <c:pt idx="4634">
                  <c:v>2.4157142857142881</c:v>
                </c:pt>
                <c:pt idx="4635">
                  <c:v>2.4157142857142881</c:v>
                </c:pt>
                <c:pt idx="4636">
                  <c:v>2.3785714285714388</c:v>
                </c:pt>
                <c:pt idx="4637">
                  <c:v>2.3242857142857067</c:v>
                </c:pt>
                <c:pt idx="4638">
                  <c:v>2.2757142857142911</c:v>
                </c:pt>
                <c:pt idx="4639">
                  <c:v>2.2257142857142767</c:v>
                </c:pt>
                <c:pt idx="4640">
                  <c:v>2.1900000000000017</c:v>
                </c:pt>
                <c:pt idx="4641">
                  <c:v>2.0871428571428563</c:v>
                </c:pt>
                <c:pt idx="4642">
                  <c:v>2.0185714285714242</c:v>
                </c:pt>
                <c:pt idx="4643">
                  <c:v>1.9599999999999991</c:v>
                </c:pt>
                <c:pt idx="4644">
                  <c:v>1.8742857142857121</c:v>
                </c:pt>
                <c:pt idx="4645">
                  <c:v>1.7985714285714298</c:v>
                </c:pt>
                <c:pt idx="4646">
                  <c:v>1.7242857142857058</c:v>
                </c:pt>
                <c:pt idx="4647">
                  <c:v>1.647142857142845</c:v>
                </c:pt>
                <c:pt idx="4648">
                  <c:v>1.5828571428571487</c:v>
                </c:pt>
                <c:pt idx="4649">
                  <c:v>1.4571428571428509</c:v>
                </c:pt>
                <c:pt idx="4650">
                  <c:v>1.2600000000000071</c:v>
                </c:pt>
                <c:pt idx="4651">
                  <c:v>1.0014285714285822</c:v>
                </c:pt>
                <c:pt idx="4652">
                  <c:v>0.7200000000000073</c:v>
                </c:pt>
                <c:pt idx="4653">
                  <c:v>0.47857142857141965</c:v>
                </c:pt>
                <c:pt idx="4654">
                  <c:v>0.25857142857142479</c:v>
                </c:pt>
                <c:pt idx="4655">
                  <c:v>9.2857142857139682E-2</c:v>
                </c:pt>
                <c:pt idx="4656">
                  <c:v>-3.9999999999987983E-2</c:v>
                </c:pt>
                <c:pt idx="4657">
                  <c:v>-9.2857142857159986E-2</c:v>
                </c:pt>
                <c:pt idx="4658">
                  <c:v>-0.14428571428571291</c:v>
                </c:pt>
                <c:pt idx="4659">
                  <c:v>-0.1414285714285767</c:v>
                </c:pt>
                <c:pt idx="4660">
                  <c:v>-0.14428571428571291</c:v>
                </c:pt>
                <c:pt idx="4661">
                  <c:v>-9.9999999999990319E-2</c:v>
                </c:pt>
                <c:pt idx="4662">
                  <c:v>-6.4285714285716763E-2</c:v>
                </c:pt>
                <c:pt idx="4663">
                  <c:v>-3.1428571428579417E-2</c:v>
                </c:pt>
                <c:pt idx="4664">
                  <c:v>3.0000000000001154E-2</c:v>
                </c:pt>
                <c:pt idx="4665">
                  <c:v>7.1428571428567372E-2</c:v>
                </c:pt>
                <c:pt idx="4666">
                  <c:v>0.11142857142855542</c:v>
                </c:pt>
                <c:pt idx="4667">
                  <c:v>0.17571428571429257</c:v>
                </c:pt>
                <c:pt idx="4668">
                  <c:v>0.24000000000000909</c:v>
                </c:pt>
                <c:pt idx="4669">
                  <c:v>0.3271428571428564</c:v>
                </c:pt>
                <c:pt idx="4670">
                  <c:v>0.39571428571428757</c:v>
                </c:pt>
                <c:pt idx="4671">
                  <c:v>0.41285714285714498</c:v>
                </c:pt>
                <c:pt idx="4672">
                  <c:v>0.45857142857142563</c:v>
                </c:pt>
                <c:pt idx="4673">
                  <c:v>0.5342857142857077</c:v>
                </c:pt>
                <c:pt idx="4674">
                  <c:v>0.58142857142856641</c:v>
                </c:pt>
                <c:pt idx="4675">
                  <c:v>0.62142857142857533</c:v>
                </c:pt>
                <c:pt idx="4676">
                  <c:v>0.66428571428571959</c:v>
                </c:pt>
                <c:pt idx="4677">
                  <c:v>0.71142857142857874</c:v>
                </c:pt>
                <c:pt idx="4678">
                  <c:v>0.76714285714286623</c:v>
                </c:pt>
                <c:pt idx="4679">
                  <c:v>0.81571428571428251</c:v>
                </c:pt>
                <c:pt idx="4680">
                  <c:v>0.82428571428571173</c:v>
                </c:pt>
                <c:pt idx="4681">
                  <c:v>0.87142857142857133</c:v>
                </c:pt>
                <c:pt idx="4682">
                  <c:v>0.91285714285713659</c:v>
                </c:pt>
                <c:pt idx="4683">
                  <c:v>0.93571428571428739</c:v>
                </c:pt>
                <c:pt idx="4684">
                  <c:v>0.95857142857143784</c:v>
                </c:pt>
                <c:pt idx="4685">
                  <c:v>0.98142857142856799</c:v>
                </c:pt>
                <c:pt idx="4686">
                  <c:v>0.99428571428571133</c:v>
                </c:pt>
                <c:pt idx="4687">
                  <c:v>1.0242857142857131</c:v>
                </c:pt>
                <c:pt idx="4688">
                  <c:v>1.0514285714285578</c:v>
                </c:pt>
                <c:pt idx="4689">
                  <c:v>1.049999999999998</c:v>
                </c:pt>
                <c:pt idx="4690">
                  <c:v>1.0757142857142852</c:v>
                </c:pt>
                <c:pt idx="4691">
                  <c:v>1.0642857142857014</c:v>
                </c:pt>
                <c:pt idx="4692">
                  <c:v>1.0728571428571301</c:v>
                </c:pt>
                <c:pt idx="4693">
                  <c:v>1.0399999999999912</c:v>
                </c:pt>
                <c:pt idx="4694">
                  <c:v>1.0428571428571485</c:v>
                </c:pt>
                <c:pt idx="4695">
                  <c:v>1.0214285714285762</c:v>
                </c:pt>
                <c:pt idx="4696">
                  <c:v>1.0085714285714329</c:v>
                </c:pt>
                <c:pt idx="4697">
                  <c:v>0.98142857142858864</c:v>
                </c:pt>
                <c:pt idx="4698">
                  <c:v>0.95999999999999575</c:v>
                </c:pt>
                <c:pt idx="4699">
                  <c:v>0.96285714285713198</c:v>
                </c:pt>
                <c:pt idx="4700">
                  <c:v>0.9557142857143015</c:v>
                </c:pt>
                <c:pt idx="4701">
                  <c:v>0.93857142857142362</c:v>
                </c:pt>
                <c:pt idx="4702">
                  <c:v>0.93571428571428739</c:v>
                </c:pt>
                <c:pt idx="4703">
                  <c:v>0.9557142857143015</c:v>
                </c:pt>
                <c:pt idx="4704">
                  <c:v>0.9600000000000164</c:v>
                </c:pt>
                <c:pt idx="4705">
                  <c:v>0.96428571428571053</c:v>
                </c:pt>
                <c:pt idx="4706">
                  <c:v>0.95285714285714518</c:v>
                </c:pt>
                <c:pt idx="4707">
                  <c:v>0.93857142857142362</c:v>
                </c:pt>
                <c:pt idx="4708">
                  <c:v>0.96857142857142464</c:v>
                </c:pt>
                <c:pt idx="4709">
                  <c:v>0.97142857142858174</c:v>
                </c:pt>
                <c:pt idx="4710">
                  <c:v>0.96857142857144529</c:v>
                </c:pt>
                <c:pt idx="4711">
                  <c:v>0.95285714285714518</c:v>
                </c:pt>
                <c:pt idx="4712">
                  <c:v>0.95000000000000895</c:v>
                </c:pt>
                <c:pt idx="4713">
                  <c:v>0.9557142857143015</c:v>
                </c:pt>
                <c:pt idx="4714">
                  <c:v>0.95285714285714518</c:v>
                </c:pt>
                <c:pt idx="4715">
                  <c:v>0.9799999999999901</c:v>
                </c:pt>
                <c:pt idx="4716">
                  <c:v>0.97714285714285365</c:v>
                </c:pt>
                <c:pt idx="4717">
                  <c:v>0.98999999999999688</c:v>
                </c:pt>
                <c:pt idx="4718">
                  <c:v>0.99714285714286788</c:v>
                </c:pt>
                <c:pt idx="4719">
                  <c:v>0.99428571428571133</c:v>
                </c:pt>
                <c:pt idx="4720">
                  <c:v>0.99571428571426868</c:v>
                </c:pt>
                <c:pt idx="4721">
                  <c:v>1.0142857142857065</c:v>
                </c:pt>
                <c:pt idx="4722">
                  <c:v>1.0085714285714127</c:v>
                </c:pt>
                <c:pt idx="4723">
                  <c:v>1.0085714285714329</c:v>
                </c:pt>
                <c:pt idx="4724">
                  <c:v>0.99714285714284767</c:v>
                </c:pt>
                <c:pt idx="4725">
                  <c:v>0.96857142857142464</c:v>
                </c:pt>
                <c:pt idx="4726">
                  <c:v>0.95857142857141764</c:v>
                </c:pt>
                <c:pt idx="4727">
                  <c:v>0.95285714285714518</c:v>
                </c:pt>
                <c:pt idx="4728">
                  <c:v>0.94428571428571662</c:v>
                </c:pt>
                <c:pt idx="4729">
                  <c:v>0.92571428571430048</c:v>
                </c:pt>
                <c:pt idx="4730">
                  <c:v>0.9085714285714227</c:v>
                </c:pt>
                <c:pt idx="4731">
                  <c:v>0.93285714285715116</c:v>
                </c:pt>
                <c:pt idx="4732">
                  <c:v>0.90714285714284415</c:v>
                </c:pt>
                <c:pt idx="4733">
                  <c:v>0.91571428571429336</c:v>
                </c:pt>
                <c:pt idx="4734">
                  <c:v>0.89428571428572112</c:v>
                </c:pt>
                <c:pt idx="4735">
                  <c:v>0.89571428571429901</c:v>
                </c:pt>
                <c:pt idx="4736">
                  <c:v>0.91142857142857925</c:v>
                </c:pt>
                <c:pt idx="4737">
                  <c:v>0.92857142857143671</c:v>
                </c:pt>
                <c:pt idx="4738">
                  <c:v>0.93285714285715116</c:v>
                </c:pt>
                <c:pt idx="4739">
                  <c:v>0.96571428571428852</c:v>
                </c:pt>
                <c:pt idx="4740">
                  <c:v>1.000000000000004</c:v>
                </c:pt>
                <c:pt idx="4741">
                  <c:v>1.027142857142848</c:v>
                </c:pt>
                <c:pt idx="4742">
                  <c:v>1.0300000000000051</c:v>
                </c:pt>
                <c:pt idx="4743">
                  <c:v>1.0457142857142836</c:v>
                </c:pt>
                <c:pt idx="4744">
                  <c:v>1.0614285714285845</c:v>
                </c:pt>
                <c:pt idx="4745">
                  <c:v>1.0828571428571365</c:v>
                </c:pt>
                <c:pt idx="4746">
                  <c:v>1.087142857142851</c:v>
                </c:pt>
                <c:pt idx="4747">
                  <c:v>1.0914285714285661</c:v>
                </c:pt>
                <c:pt idx="4748">
                  <c:v>1.0985714285714363</c:v>
                </c:pt>
                <c:pt idx="4749">
                  <c:v>1.1271428571428592</c:v>
                </c:pt>
                <c:pt idx="4750">
                  <c:v>1.1357142857142872</c:v>
                </c:pt>
                <c:pt idx="4751">
                  <c:v>1.1285714285714381</c:v>
                </c:pt>
                <c:pt idx="4752">
                  <c:v>1.1185714285714303</c:v>
                </c:pt>
                <c:pt idx="4753">
                  <c:v>1.1357142857142872</c:v>
                </c:pt>
                <c:pt idx="4754">
                  <c:v>1.1385714285714243</c:v>
                </c:pt>
                <c:pt idx="4755">
                  <c:v>1.1385714285714243</c:v>
                </c:pt>
                <c:pt idx="4756">
                  <c:v>1.1257142857142803</c:v>
                </c:pt>
                <c:pt idx="4757">
                  <c:v>1.1100000000000021</c:v>
                </c:pt>
                <c:pt idx="4758">
                  <c:v>1.1100000000000021</c:v>
                </c:pt>
                <c:pt idx="4759">
                  <c:v>1.1128571428571581</c:v>
                </c:pt>
                <c:pt idx="4760">
                  <c:v>1.1200000000000085</c:v>
                </c:pt>
                <c:pt idx="4761">
                  <c:v>1.1157142857142932</c:v>
                </c:pt>
                <c:pt idx="4762">
                  <c:v>1.0985714285714363</c:v>
                </c:pt>
                <c:pt idx="4763">
                  <c:v>1.0985714285714363</c:v>
                </c:pt>
                <c:pt idx="4764">
                  <c:v>1.1042857142857101</c:v>
                </c:pt>
                <c:pt idx="4765">
                  <c:v>1.0785714285714221</c:v>
                </c:pt>
                <c:pt idx="4766">
                  <c:v>1.0928571428571441</c:v>
                </c:pt>
                <c:pt idx="4767">
                  <c:v>1.0957142857142792</c:v>
                </c:pt>
                <c:pt idx="4768">
                  <c:v>1.0785714285714221</c:v>
                </c:pt>
                <c:pt idx="4769">
                  <c:v>1.0728571428571501</c:v>
                </c:pt>
                <c:pt idx="4770">
                  <c:v>1.0728571428571301</c:v>
                </c:pt>
                <c:pt idx="4771">
                  <c:v>1.0685714285714358</c:v>
                </c:pt>
                <c:pt idx="4772">
                  <c:v>1.0714285714285721</c:v>
                </c:pt>
                <c:pt idx="4773">
                  <c:v>1.0785714285714221</c:v>
                </c:pt>
                <c:pt idx="4774">
                  <c:v>1.0957142857142792</c:v>
                </c:pt>
                <c:pt idx="4775">
                  <c:v>1.1042857142857303</c:v>
                </c:pt>
                <c:pt idx="4776">
                  <c:v>1.1085714285714239</c:v>
                </c:pt>
                <c:pt idx="4777">
                  <c:v>1.1257142857142803</c:v>
                </c:pt>
                <c:pt idx="4778">
                  <c:v>1.1114285714285601</c:v>
                </c:pt>
                <c:pt idx="4779">
                  <c:v>1.1157142857142932</c:v>
                </c:pt>
                <c:pt idx="4780">
                  <c:v>1.1385714285714452</c:v>
                </c:pt>
                <c:pt idx="4781">
                  <c:v>1.1485714285714321</c:v>
                </c:pt>
                <c:pt idx="4782">
                  <c:v>1.1214285714285672</c:v>
                </c:pt>
                <c:pt idx="4783">
                  <c:v>1.1328571428571521</c:v>
                </c:pt>
                <c:pt idx="4784">
                  <c:v>1.1585714285714392</c:v>
                </c:pt>
                <c:pt idx="4785">
                  <c:v>1.1442857142857183</c:v>
                </c:pt>
                <c:pt idx="4786">
                  <c:v>1.1471428571428532</c:v>
                </c:pt>
                <c:pt idx="4787">
                  <c:v>1.1700000000000041</c:v>
                </c:pt>
                <c:pt idx="4788">
                  <c:v>1.1657142857142886</c:v>
                </c:pt>
                <c:pt idx="4789">
                  <c:v>1.1528571428571461</c:v>
                </c:pt>
                <c:pt idx="4790">
                  <c:v>1.1528571428571461</c:v>
                </c:pt>
                <c:pt idx="4791">
                  <c:v>1.1700000000000041</c:v>
                </c:pt>
                <c:pt idx="4792">
                  <c:v>1.1657142857142886</c:v>
                </c:pt>
                <c:pt idx="4793">
                  <c:v>1.1571428571428604</c:v>
                </c:pt>
                <c:pt idx="4794">
                  <c:v>1.1685714285714262</c:v>
                </c:pt>
                <c:pt idx="4795">
                  <c:v>1.1542857142857252</c:v>
                </c:pt>
                <c:pt idx="4796">
                  <c:v>1.158571428571419</c:v>
                </c:pt>
                <c:pt idx="4797">
                  <c:v>1.1528571428571461</c:v>
                </c:pt>
                <c:pt idx="4798">
                  <c:v>1.1585714285714392</c:v>
                </c:pt>
                <c:pt idx="4799">
                  <c:v>1.1514285714285681</c:v>
                </c:pt>
                <c:pt idx="4800">
                  <c:v>1.1428571428571597</c:v>
                </c:pt>
                <c:pt idx="4801">
                  <c:v>1.1371428571428659</c:v>
                </c:pt>
                <c:pt idx="4802">
                  <c:v>1.1357142857142872</c:v>
                </c:pt>
                <c:pt idx="4803">
                  <c:v>1.1542857142857053</c:v>
                </c:pt>
                <c:pt idx="4804">
                  <c:v>1.1499999999999888</c:v>
                </c:pt>
                <c:pt idx="4805">
                  <c:v>1.1614285714285755</c:v>
                </c:pt>
                <c:pt idx="4806">
                  <c:v>1.1614285714285755</c:v>
                </c:pt>
                <c:pt idx="4807">
                  <c:v>1.1485714285714321</c:v>
                </c:pt>
                <c:pt idx="4808">
                  <c:v>1.1771428571428544</c:v>
                </c:pt>
                <c:pt idx="4809">
                  <c:v>1.1985714285714273</c:v>
                </c:pt>
                <c:pt idx="4810">
                  <c:v>1.2185714285714206</c:v>
                </c:pt>
                <c:pt idx="4811">
                  <c:v>1.2571428571428702</c:v>
                </c:pt>
                <c:pt idx="4812">
                  <c:v>1.2800000000000011</c:v>
                </c:pt>
                <c:pt idx="4813">
                  <c:v>1.3085714285714241</c:v>
                </c:pt>
                <c:pt idx="4814">
                  <c:v>1.3242857142857045</c:v>
                </c:pt>
                <c:pt idx="4815">
                  <c:v>1.3485714285714323</c:v>
                </c:pt>
                <c:pt idx="4816">
                  <c:v>1.3957142857142704</c:v>
                </c:pt>
                <c:pt idx="4817">
                  <c:v>1.4071428571428555</c:v>
                </c:pt>
                <c:pt idx="4818">
                  <c:v>1.4171428571428628</c:v>
                </c:pt>
                <c:pt idx="4819">
                  <c:v>1.4271428571428697</c:v>
                </c:pt>
                <c:pt idx="4820">
                  <c:v>1.4314285714285648</c:v>
                </c:pt>
                <c:pt idx="4821">
                  <c:v>1.4414285714285719</c:v>
                </c:pt>
                <c:pt idx="4822">
                  <c:v>1.4457142857142851</c:v>
                </c:pt>
                <c:pt idx="4823">
                  <c:v>1.4500000000000008</c:v>
                </c:pt>
                <c:pt idx="4824">
                  <c:v>1.4771428571428658</c:v>
                </c:pt>
                <c:pt idx="4825">
                  <c:v>1.4742857142857102</c:v>
                </c:pt>
                <c:pt idx="4826">
                  <c:v>1.4771428571428658</c:v>
                </c:pt>
                <c:pt idx="4827">
                  <c:v>1.4728571428571311</c:v>
                </c:pt>
                <c:pt idx="4828">
                  <c:v>1.4928571428571453</c:v>
                </c:pt>
                <c:pt idx="4829">
                  <c:v>1.4957142857143007</c:v>
                </c:pt>
                <c:pt idx="4830">
                  <c:v>1.4885714285714309</c:v>
                </c:pt>
                <c:pt idx="4831">
                  <c:v>1.5100000000000031</c:v>
                </c:pt>
                <c:pt idx="4832">
                  <c:v>1.5100000000000031</c:v>
                </c:pt>
                <c:pt idx="4833">
                  <c:v>1.5114285714285813</c:v>
                </c:pt>
                <c:pt idx="4834">
                  <c:v>1.4914285714285671</c:v>
                </c:pt>
                <c:pt idx="4835">
                  <c:v>1.4571428571428509</c:v>
                </c:pt>
                <c:pt idx="4836">
                  <c:v>1.4057142857142766</c:v>
                </c:pt>
                <c:pt idx="4837">
                  <c:v>1.3485714285714323</c:v>
                </c:pt>
                <c:pt idx="4838">
                  <c:v>1.2385714285714349</c:v>
                </c:pt>
                <c:pt idx="4839">
                  <c:v>1.1299999999999948</c:v>
                </c:pt>
                <c:pt idx="4840">
                  <c:v>0.99714285714286788</c:v>
                </c:pt>
                <c:pt idx="4841">
                  <c:v>0.87571428571428511</c:v>
                </c:pt>
                <c:pt idx="4842">
                  <c:v>0.77000000000000246</c:v>
                </c:pt>
                <c:pt idx="4843">
                  <c:v>0.70999999999999985</c:v>
                </c:pt>
                <c:pt idx="4844">
                  <c:v>0.6428571428571469</c:v>
                </c:pt>
                <c:pt idx="4845">
                  <c:v>0.60571428571427488</c:v>
                </c:pt>
                <c:pt idx="4846">
                  <c:v>0.56285714285715049</c:v>
                </c:pt>
                <c:pt idx="4847">
                  <c:v>0.54714285714285082</c:v>
                </c:pt>
                <c:pt idx="4848">
                  <c:v>0.502857142857148</c:v>
                </c:pt>
                <c:pt idx="4849">
                  <c:v>0.47571428571428365</c:v>
                </c:pt>
                <c:pt idx="4850">
                  <c:v>0.50857142857142079</c:v>
                </c:pt>
                <c:pt idx="4851">
                  <c:v>0.502857142857148</c:v>
                </c:pt>
                <c:pt idx="4852">
                  <c:v>0.49428571428571966</c:v>
                </c:pt>
                <c:pt idx="4853">
                  <c:v>0.47571428571428365</c:v>
                </c:pt>
                <c:pt idx="4854">
                  <c:v>0.48142857142857642</c:v>
                </c:pt>
                <c:pt idx="4855">
                  <c:v>0.47999999999999815</c:v>
                </c:pt>
                <c:pt idx="4856">
                  <c:v>0.47571428571428365</c:v>
                </c:pt>
                <c:pt idx="4857">
                  <c:v>0.45571428571428962</c:v>
                </c:pt>
                <c:pt idx="4858">
                  <c:v>0.48285714285715436</c:v>
                </c:pt>
                <c:pt idx="4859">
                  <c:v>0.47999999999999815</c:v>
                </c:pt>
                <c:pt idx="4860">
                  <c:v>0.49857142857143394</c:v>
                </c:pt>
                <c:pt idx="4861">
                  <c:v>0.49857142857143394</c:v>
                </c:pt>
                <c:pt idx="4862">
                  <c:v>0.50714285714286278</c:v>
                </c:pt>
                <c:pt idx="4863">
                  <c:v>0.50000000000001221</c:v>
                </c:pt>
                <c:pt idx="4864">
                  <c:v>0.49857142857143394</c:v>
                </c:pt>
                <c:pt idx="4865">
                  <c:v>0.48857142857142677</c:v>
                </c:pt>
                <c:pt idx="4866">
                  <c:v>0.48714285714286898</c:v>
                </c:pt>
                <c:pt idx="4867">
                  <c:v>0.48857142857142677</c:v>
                </c:pt>
                <c:pt idx="4868">
                  <c:v>0.4628571428571604</c:v>
                </c:pt>
                <c:pt idx="4869">
                  <c:v>0.46000000000000391</c:v>
                </c:pt>
                <c:pt idx="4870">
                  <c:v>0.44714285714286073</c:v>
                </c:pt>
                <c:pt idx="4871">
                  <c:v>0.44571428571428251</c:v>
                </c:pt>
                <c:pt idx="4872">
                  <c:v>0.43857142857143167</c:v>
                </c:pt>
                <c:pt idx="4873">
                  <c:v>0.43714285714285372</c:v>
                </c:pt>
                <c:pt idx="4874">
                  <c:v>0.43142857142856111</c:v>
                </c:pt>
                <c:pt idx="4875">
                  <c:v>0.42714285714284661</c:v>
                </c:pt>
                <c:pt idx="4876">
                  <c:v>0.44142857142856801</c:v>
                </c:pt>
                <c:pt idx="4877">
                  <c:v>0.45714285714284764</c:v>
                </c:pt>
                <c:pt idx="4878">
                  <c:v>0.44285714285714611</c:v>
                </c:pt>
                <c:pt idx="4879">
                  <c:v>0.46142857142858235</c:v>
                </c:pt>
                <c:pt idx="4880">
                  <c:v>0.497142857142856</c:v>
                </c:pt>
                <c:pt idx="4881">
                  <c:v>0.48571428571429087</c:v>
                </c:pt>
                <c:pt idx="4882">
                  <c:v>0.52428571428572068</c:v>
                </c:pt>
                <c:pt idx="4883">
                  <c:v>0.5342857142857077</c:v>
                </c:pt>
                <c:pt idx="4884">
                  <c:v>0.55428571428570161</c:v>
                </c:pt>
                <c:pt idx="4885">
                  <c:v>0.58857142857143729</c:v>
                </c:pt>
                <c:pt idx="4886">
                  <c:v>0.58857142857141709</c:v>
                </c:pt>
                <c:pt idx="4887">
                  <c:v>0.62571428571428911</c:v>
                </c:pt>
                <c:pt idx="4888">
                  <c:v>0.62428571428571122</c:v>
                </c:pt>
                <c:pt idx="4889">
                  <c:v>0.66142857142856304</c:v>
                </c:pt>
                <c:pt idx="4890">
                  <c:v>0.66714285714285593</c:v>
                </c:pt>
                <c:pt idx="4891">
                  <c:v>0.66714285714285593</c:v>
                </c:pt>
                <c:pt idx="4892">
                  <c:v>0.66428571428571959</c:v>
                </c:pt>
                <c:pt idx="4893">
                  <c:v>0.67142857142857026</c:v>
                </c:pt>
                <c:pt idx="4894">
                  <c:v>0.66999999999999194</c:v>
                </c:pt>
                <c:pt idx="4895">
                  <c:v>0.66142857142856304</c:v>
                </c:pt>
                <c:pt idx="4896">
                  <c:v>0.69000000000000583</c:v>
                </c:pt>
                <c:pt idx="4897">
                  <c:v>0.68571428571429138</c:v>
                </c:pt>
                <c:pt idx="4898">
                  <c:v>0.69285714285714206</c:v>
                </c:pt>
                <c:pt idx="4899">
                  <c:v>0.6757142857142846</c:v>
                </c:pt>
                <c:pt idx="4900">
                  <c:v>0.69714285714285662</c:v>
                </c:pt>
                <c:pt idx="4901">
                  <c:v>0.68285714285713461</c:v>
                </c:pt>
                <c:pt idx="4902">
                  <c:v>0.70142857142857162</c:v>
                </c:pt>
                <c:pt idx="4903">
                  <c:v>0.69142857142856384</c:v>
                </c:pt>
                <c:pt idx="4904">
                  <c:v>0.69571428571427829</c:v>
                </c:pt>
                <c:pt idx="4905">
                  <c:v>0.70571428571428541</c:v>
                </c:pt>
                <c:pt idx="4906">
                  <c:v>0.68714285714284962</c:v>
                </c:pt>
                <c:pt idx="4907">
                  <c:v>0.68999999999998562</c:v>
                </c:pt>
                <c:pt idx="4908">
                  <c:v>0.70714285714286362</c:v>
                </c:pt>
                <c:pt idx="4909">
                  <c:v>0.73000000000001442</c:v>
                </c:pt>
                <c:pt idx="4910">
                  <c:v>0.71428571428571463</c:v>
                </c:pt>
                <c:pt idx="4911">
                  <c:v>0.70999999999999985</c:v>
                </c:pt>
                <c:pt idx="4912">
                  <c:v>0.71857142857142875</c:v>
                </c:pt>
                <c:pt idx="4913">
                  <c:v>0.72142857142858574</c:v>
                </c:pt>
                <c:pt idx="4914">
                  <c:v>0.72999999999999421</c:v>
                </c:pt>
                <c:pt idx="4915">
                  <c:v>0.74999999999998812</c:v>
                </c:pt>
                <c:pt idx="4916">
                  <c:v>0.74000000000000132</c:v>
                </c:pt>
                <c:pt idx="4917">
                  <c:v>0.75000000000000844</c:v>
                </c:pt>
                <c:pt idx="4918">
                  <c:v>0.74571428571429366</c:v>
                </c:pt>
                <c:pt idx="4919">
                  <c:v>0.75428571428572289</c:v>
                </c:pt>
                <c:pt idx="4920">
                  <c:v>0.77714285714285314</c:v>
                </c:pt>
                <c:pt idx="4921">
                  <c:v>0.77714285714285314</c:v>
                </c:pt>
                <c:pt idx="4922">
                  <c:v>0.79714285714286703</c:v>
                </c:pt>
                <c:pt idx="4923">
                  <c:v>0.79285714285713227</c:v>
                </c:pt>
                <c:pt idx="4924">
                  <c:v>0.8057142857142755</c:v>
                </c:pt>
                <c:pt idx="4925">
                  <c:v>0.81857142857141929</c:v>
                </c:pt>
                <c:pt idx="4926">
                  <c:v>0.82428571428571173</c:v>
                </c:pt>
                <c:pt idx="4927">
                  <c:v>0.8014285714285615</c:v>
                </c:pt>
                <c:pt idx="4928">
                  <c:v>0.81571428571428251</c:v>
                </c:pt>
                <c:pt idx="4929">
                  <c:v>0.81428571428570462</c:v>
                </c:pt>
                <c:pt idx="4930">
                  <c:v>0.83285714285714052</c:v>
                </c:pt>
                <c:pt idx="4931">
                  <c:v>0.82142857142857595</c:v>
                </c:pt>
                <c:pt idx="4932">
                  <c:v>0.8271428571428685</c:v>
                </c:pt>
                <c:pt idx="4933">
                  <c:v>0.83000000000000462</c:v>
                </c:pt>
                <c:pt idx="4934">
                  <c:v>0.8271428571428685</c:v>
                </c:pt>
                <c:pt idx="4935">
                  <c:v>0.82571428571426919</c:v>
                </c:pt>
                <c:pt idx="4936">
                  <c:v>0.82142857142857595</c:v>
                </c:pt>
                <c:pt idx="4937">
                  <c:v>0.83571428571429707</c:v>
                </c:pt>
                <c:pt idx="4938">
                  <c:v>0.82571428571428962</c:v>
                </c:pt>
                <c:pt idx="4939">
                  <c:v>0.82571428571428962</c:v>
                </c:pt>
                <c:pt idx="4940">
                  <c:v>0.85285714285713454</c:v>
                </c:pt>
                <c:pt idx="4941">
                  <c:v>0.84428571428570565</c:v>
                </c:pt>
                <c:pt idx="4942">
                  <c:v>0.86285714285714177</c:v>
                </c:pt>
                <c:pt idx="4943">
                  <c:v>0.84285714285714752</c:v>
                </c:pt>
                <c:pt idx="4944">
                  <c:v>0.84285714285712743</c:v>
                </c:pt>
                <c:pt idx="4945">
                  <c:v>0.83285714285714052</c:v>
                </c:pt>
                <c:pt idx="4946">
                  <c:v>0.84999999999999865</c:v>
                </c:pt>
                <c:pt idx="4947">
                  <c:v>0.83857142857141331</c:v>
                </c:pt>
                <c:pt idx="4948">
                  <c:v>0.82857142857142652</c:v>
                </c:pt>
                <c:pt idx="4949">
                  <c:v>0.82571428571426919</c:v>
                </c:pt>
                <c:pt idx="4950">
                  <c:v>0.82714285714284785</c:v>
                </c:pt>
                <c:pt idx="4951">
                  <c:v>0.84142857142856964</c:v>
                </c:pt>
                <c:pt idx="4952">
                  <c:v>0.84428571428570565</c:v>
                </c:pt>
                <c:pt idx="4953">
                  <c:v>0.84999999999999865</c:v>
                </c:pt>
                <c:pt idx="4954">
                  <c:v>0.86857142857143477</c:v>
                </c:pt>
                <c:pt idx="4955">
                  <c:v>0.9085714285714227</c:v>
                </c:pt>
                <c:pt idx="4956">
                  <c:v>0.9100000000000007</c:v>
                </c:pt>
                <c:pt idx="4957">
                  <c:v>0.93285714285715116</c:v>
                </c:pt>
                <c:pt idx="4958">
                  <c:v>0.95714285714285963</c:v>
                </c:pt>
                <c:pt idx="4959">
                  <c:v>0.95857142857143784</c:v>
                </c:pt>
                <c:pt idx="4960">
                  <c:v>0.9799999999999901</c:v>
                </c:pt>
                <c:pt idx="4961">
                  <c:v>1.001428571428562</c:v>
                </c:pt>
                <c:pt idx="4962">
                  <c:v>1.0114285714285691</c:v>
                </c:pt>
                <c:pt idx="4963">
                  <c:v>1.0171428571428618</c:v>
                </c:pt>
                <c:pt idx="4964">
                  <c:v>1.0842857142857159</c:v>
                </c:pt>
                <c:pt idx="4965">
                  <c:v>1.0928571428571441</c:v>
                </c:pt>
                <c:pt idx="4966">
                  <c:v>1.1371428571428659</c:v>
                </c:pt>
                <c:pt idx="4967">
                  <c:v>1.2028571428571411</c:v>
                </c:pt>
                <c:pt idx="4968">
                  <c:v>1.282857142857138</c:v>
                </c:pt>
                <c:pt idx="4969">
                  <c:v>1.384285714285707</c:v>
                </c:pt>
                <c:pt idx="4970">
                  <c:v>1.4414285714285719</c:v>
                </c:pt>
                <c:pt idx="4971">
                  <c:v>1.532857142857154</c:v>
                </c:pt>
                <c:pt idx="4972">
                  <c:v>1.6385714285714372</c:v>
                </c:pt>
                <c:pt idx="4973">
                  <c:v>1.7200000000000111</c:v>
                </c:pt>
                <c:pt idx="4974">
                  <c:v>1.7857142857142851</c:v>
                </c:pt>
                <c:pt idx="4975">
                  <c:v>1.8800000000000041</c:v>
                </c:pt>
                <c:pt idx="4976">
                  <c:v>1.9428571428571426</c:v>
                </c:pt>
                <c:pt idx="4977">
                  <c:v>1.9799999999999938</c:v>
                </c:pt>
                <c:pt idx="4978">
                  <c:v>2.0214285714285603</c:v>
                </c:pt>
                <c:pt idx="4979">
                  <c:v>2.0642857142857247</c:v>
                </c:pt>
                <c:pt idx="4980">
                  <c:v>2.1028571428571552</c:v>
                </c:pt>
                <c:pt idx="4981">
                  <c:v>2.1414285714285848</c:v>
                </c:pt>
                <c:pt idx="4982">
                  <c:v>2.1499999999999941</c:v>
                </c:pt>
                <c:pt idx="4983">
                  <c:v>2.1685714285714313</c:v>
                </c:pt>
                <c:pt idx="4984">
                  <c:v>2.1542857142857077</c:v>
                </c:pt>
                <c:pt idx="4985">
                  <c:v>2.1542857142857077</c:v>
                </c:pt>
                <c:pt idx="4986">
                  <c:v>2.147142857142859</c:v>
                </c:pt>
                <c:pt idx="4987">
                  <c:v>2.147142857142859</c:v>
                </c:pt>
                <c:pt idx="4988">
                  <c:v>2.1371428571428512</c:v>
                </c:pt>
                <c:pt idx="4989">
                  <c:v>2.147142857142859</c:v>
                </c:pt>
                <c:pt idx="4990">
                  <c:v>2.1199999999999926</c:v>
                </c:pt>
                <c:pt idx="4991">
                  <c:v>2.1499999999999941</c:v>
                </c:pt>
                <c:pt idx="4992">
                  <c:v>2.1728571428571439</c:v>
                </c:pt>
                <c:pt idx="4993">
                  <c:v>2.1742857142857006</c:v>
                </c:pt>
                <c:pt idx="4994">
                  <c:v>2.1900000000000017</c:v>
                </c:pt>
                <c:pt idx="4995">
                  <c:v>2.1828571428571526</c:v>
                </c:pt>
                <c:pt idx="4996">
                  <c:v>2.1928571428571582</c:v>
                </c:pt>
                <c:pt idx="4997">
                  <c:v>2.211428571428574</c:v>
                </c:pt>
                <c:pt idx="4998">
                  <c:v>2.211428571428574</c:v>
                </c:pt>
                <c:pt idx="4999">
                  <c:v>2.2014285714285671</c:v>
                </c:pt>
                <c:pt idx="5000">
                  <c:v>2.2342857142857038</c:v>
                </c:pt>
                <c:pt idx="5001">
                  <c:v>2.2185714285714262</c:v>
                </c:pt>
                <c:pt idx="5002">
                  <c:v>2.2228571428571402</c:v>
                </c:pt>
                <c:pt idx="5003">
                  <c:v>2.2199999999999824</c:v>
                </c:pt>
                <c:pt idx="5004">
                  <c:v>2.2185714285714262</c:v>
                </c:pt>
                <c:pt idx="5005">
                  <c:v>2.2171428571428478</c:v>
                </c:pt>
                <c:pt idx="5006">
                  <c:v>2.2300000000000102</c:v>
                </c:pt>
                <c:pt idx="5007">
                  <c:v>2.2214285714285813</c:v>
                </c:pt>
                <c:pt idx="5008">
                  <c:v>2.2171428571428682</c:v>
                </c:pt>
                <c:pt idx="5009">
                  <c:v>2.1999999999999877</c:v>
                </c:pt>
                <c:pt idx="5010">
                  <c:v>2.2200000000000042</c:v>
                </c:pt>
                <c:pt idx="5011">
                  <c:v>2.2414285714285751</c:v>
                </c:pt>
                <c:pt idx="5012">
                  <c:v>2.2257142857142767</c:v>
                </c:pt>
                <c:pt idx="5013">
                  <c:v>2.2128571428571333</c:v>
                </c:pt>
                <c:pt idx="5014">
                  <c:v>2.1999999999999877</c:v>
                </c:pt>
                <c:pt idx="5015">
                  <c:v>2.1814285714285742</c:v>
                </c:pt>
                <c:pt idx="5016">
                  <c:v>2.2028571428571451</c:v>
                </c:pt>
                <c:pt idx="5017">
                  <c:v>2.2014285714285671</c:v>
                </c:pt>
                <c:pt idx="5018">
                  <c:v>2.2171428571428478</c:v>
                </c:pt>
                <c:pt idx="5019">
                  <c:v>2.2285714285714344</c:v>
                </c:pt>
                <c:pt idx="5020">
                  <c:v>2.2085714285714202</c:v>
                </c:pt>
                <c:pt idx="5021">
                  <c:v>2.2471428571428489</c:v>
                </c:pt>
                <c:pt idx="5022">
                  <c:v>2.2257142857142767</c:v>
                </c:pt>
                <c:pt idx="5023">
                  <c:v>2.2099999999999973</c:v>
                </c:pt>
                <c:pt idx="5024">
                  <c:v>2.2271428571428555</c:v>
                </c:pt>
                <c:pt idx="5025">
                  <c:v>2.2399999999999971</c:v>
                </c:pt>
                <c:pt idx="5026">
                  <c:v>2.2714285714285762</c:v>
                </c:pt>
                <c:pt idx="5027">
                  <c:v>2.2842857142857196</c:v>
                </c:pt>
                <c:pt idx="5028">
                  <c:v>2.2842857142856992</c:v>
                </c:pt>
                <c:pt idx="5029">
                  <c:v>2.3071428571428712</c:v>
                </c:pt>
                <c:pt idx="5030">
                  <c:v>2.3385714285714294</c:v>
                </c:pt>
                <c:pt idx="5031">
                  <c:v>2.3700000000000077</c:v>
                </c:pt>
                <c:pt idx="5032">
                  <c:v>2.398571428571433</c:v>
                </c:pt>
                <c:pt idx="5033">
                  <c:v>2.4142857142857097</c:v>
                </c:pt>
                <c:pt idx="5034">
                  <c:v>2.4300000000000108</c:v>
                </c:pt>
                <c:pt idx="5035">
                  <c:v>2.4542857142856978</c:v>
                </c:pt>
                <c:pt idx="5036">
                  <c:v>2.4557142857142771</c:v>
                </c:pt>
                <c:pt idx="5037">
                  <c:v>2.4585714285714149</c:v>
                </c:pt>
                <c:pt idx="5038">
                  <c:v>2.4399999999999977</c:v>
                </c:pt>
                <c:pt idx="5039">
                  <c:v>2.4571428571428555</c:v>
                </c:pt>
                <c:pt idx="5040">
                  <c:v>2.4714285714285773</c:v>
                </c:pt>
                <c:pt idx="5041">
                  <c:v>2.4714285714285773</c:v>
                </c:pt>
                <c:pt idx="5042">
                  <c:v>2.46142857142857</c:v>
                </c:pt>
                <c:pt idx="5043">
                  <c:v>2.4671428571428642</c:v>
                </c:pt>
                <c:pt idx="5044">
                  <c:v>2.4728571428571553</c:v>
                </c:pt>
                <c:pt idx="5045">
                  <c:v>2.4785714285714282</c:v>
                </c:pt>
                <c:pt idx="5046">
                  <c:v>2.4671428571428642</c:v>
                </c:pt>
                <c:pt idx="5047">
                  <c:v>2.4557142857142771</c:v>
                </c:pt>
                <c:pt idx="5048">
                  <c:v>2.46142857142857</c:v>
                </c:pt>
                <c:pt idx="5049">
                  <c:v>2.4871428571428584</c:v>
                </c:pt>
                <c:pt idx="5050">
                  <c:v>2.4114285714285537</c:v>
                </c:pt>
                <c:pt idx="5051">
                  <c:v>2.4071428571428606</c:v>
                </c:pt>
                <c:pt idx="5052">
                  <c:v>2.3857142857142883</c:v>
                </c:pt>
                <c:pt idx="5053">
                  <c:v>2.3671428571428534</c:v>
                </c:pt>
                <c:pt idx="5054">
                  <c:v>2.3042857142857138</c:v>
                </c:pt>
                <c:pt idx="5055">
                  <c:v>2.2057142857142815</c:v>
                </c:pt>
                <c:pt idx="5056">
                  <c:v>2.1171428571428574</c:v>
                </c:pt>
                <c:pt idx="5057">
                  <c:v>2.0528571428571394</c:v>
                </c:pt>
                <c:pt idx="5058">
                  <c:v>1.9128571428571415</c:v>
                </c:pt>
                <c:pt idx="5059">
                  <c:v>1.7371428571428478</c:v>
                </c:pt>
                <c:pt idx="5060">
                  <c:v>1.5757142857142772</c:v>
                </c:pt>
                <c:pt idx="5061">
                  <c:v>1.3857142857142832</c:v>
                </c:pt>
                <c:pt idx="5062">
                  <c:v>1.2728571428571505</c:v>
                </c:pt>
                <c:pt idx="5063">
                  <c:v>1.0657142857142976</c:v>
                </c:pt>
                <c:pt idx="5064">
                  <c:v>0.92142857142858636</c:v>
                </c:pt>
                <c:pt idx="5065">
                  <c:v>0.82142857142857595</c:v>
                </c:pt>
                <c:pt idx="5066">
                  <c:v>0.70999999999999985</c:v>
                </c:pt>
                <c:pt idx="5067">
                  <c:v>0.58999999999999531</c:v>
                </c:pt>
                <c:pt idx="5068">
                  <c:v>0.50857142857142079</c:v>
                </c:pt>
                <c:pt idx="5069">
                  <c:v>0.36857142857142222</c:v>
                </c:pt>
                <c:pt idx="5070">
                  <c:v>0.12142857142858289</c:v>
                </c:pt>
                <c:pt idx="5071">
                  <c:v>-0.33285714285712842</c:v>
                </c:pt>
                <c:pt idx="5072">
                  <c:v>-0.94000000000000183</c:v>
                </c:pt>
                <c:pt idx="5073">
                  <c:v>-1.5257142857142816</c:v>
                </c:pt>
                <c:pt idx="5074">
                  <c:v>-2.0214285714285603</c:v>
                </c:pt>
                <c:pt idx="5075">
                  <c:v>-2.4428571428571542</c:v>
                </c:pt>
                <c:pt idx="5076">
                  <c:v>-2.7014285714285586</c:v>
                </c:pt>
                <c:pt idx="5077">
                  <c:v>-2.9300000000000028</c:v>
                </c:pt>
                <c:pt idx="5078">
                  <c:v>-3.0857142857143023</c:v>
                </c:pt>
                <c:pt idx="5079">
                  <c:v>-3.1757142857143057</c:v>
                </c:pt>
                <c:pt idx="5080">
                  <c:v>-3.2557142857142805</c:v>
                </c:pt>
                <c:pt idx="5081">
                  <c:v>-3.2557142857142805</c:v>
                </c:pt>
                <c:pt idx="5082">
                  <c:v>-3.2442857142857155</c:v>
                </c:pt>
                <c:pt idx="5083">
                  <c:v>-3.2285714285714189</c:v>
                </c:pt>
                <c:pt idx="5084">
                  <c:v>-3.2057142857142855</c:v>
                </c:pt>
                <c:pt idx="5085">
                  <c:v>-3.1314285714285806</c:v>
                </c:pt>
                <c:pt idx="5086">
                  <c:v>-3.0671428571428452</c:v>
                </c:pt>
                <c:pt idx="5087">
                  <c:v>-2.9828571428571542</c:v>
                </c:pt>
                <c:pt idx="5088">
                  <c:v>-2.9242857142857086</c:v>
                </c:pt>
                <c:pt idx="5089">
                  <c:v>-2.8699999999999997</c:v>
                </c:pt>
                <c:pt idx="5090">
                  <c:v>-2.7728571428571271</c:v>
                </c:pt>
                <c:pt idx="5091">
                  <c:v>-2.647142857142871</c:v>
                </c:pt>
                <c:pt idx="5092">
                  <c:v>-2.5057142857142942</c:v>
                </c:pt>
                <c:pt idx="5093">
                  <c:v>-2.3828571428571315</c:v>
                </c:pt>
                <c:pt idx="5094">
                  <c:v>-2.268571428571422</c:v>
                </c:pt>
                <c:pt idx="5095">
                  <c:v>-2.1357142857142719</c:v>
                </c:pt>
                <c:pt idx="5096">
                  <c:v>-2.001428571428566</c:v>
                </c:pt>
                <c:pt idx="5097">
                  <c:v>-1.857142857142853</c:v>
                </c:pt>
                <c:pt idx="5098">
                  <c:v>-1.704285714285712</c:v>
                </c:pt>
                <c:pt idx="5099">
                  <c:v>-1.5414285714285623</c:v>
                </c:pt>
                <c:pt idx="5100">
                  <c:v>-1.4142857142857077</c:v>
                </c:pt>
                <c:pt idx="5101">
                  <c:v>-1.2614285714285651</c:v>
                </c:pt>
                <c:pt idx="5102">
                  <c:v>-1.1228571428571454</c:v>
                </c:pt>
                <c:pt idx="5103">
                  <c:v>-1.0228571428571545</c:v>
                </c:pt>
                <c:pt idx="5104">
                  <c:v>-0.9271428571428586</c:v>
                </c:pt>
                <c:pt idx="5105">
                  <c:v>-0.82285714285713341</c:v>
                </c:pt>
                <c:pt idx="5106">
                  <c:v>-0.8100000000000106</c:v>
                </c:pt>
                <c:pt idx="5107">
                  <c:v>-0.75714285714285912</c:v>
                </c:pt>
                <c:pt idx="5108">
                  <c:v>-0.76000000000001555</c:v>
                </c:pt>
                <c:pt idx="5109">
                  <c:v>-0.82428571428573194</c:v>
                </c:pt>
                <c:pt idx="5110">
                  <c:v>-0.91428571428571515</c:v>
                </c:pt>
                <c:pt idx="5111">
                  <c:v>-1.000000000000004</c:v>
                </c:pt>
                <c:pt idx="5112">
                  <c:v>-1.1085714285714239</c:v>
                </c:pt>
                <c:pt idx="5113">
                  <c:v>-1.2114285714285902</c:v>
                </c:pt>
                <c:pt idx="5114">
                  <c:v>-1.2900000000000083</c:v>
                </c:pt>
                <c:pt idx="5115">
                  <c:v>-1.3599999999999968</c:v>
                </c:pt>
                <c:pt idx="5116">
                  <c:v>-1.4042857142857201</c:v>
                </c:pt>
                <c:pt idx="5117">
                  <c:v>-1.4199999999999984</c:v>
                </c:pt>
                <c:pt idx="5118">
                  <c:v>-1.4242857142857148</c:v>
                </c:pt>
                <c:pt idx="5119">
                  <c:v>-1.4142857142857279</c:v>
                </c:pt>
                <c:pt idx="5120">
                  <c:v>-1.4314285714285648</c:v>
                </c:pt>
                <c:pt idx="5121">
                  <c:v>-1.4399999999999924</c:v>
                </c:pt>
                <c:pt idx="5122">
                  <c:v>-1.4399999999999924</c:v>
                </c:pt>
                <c:pt idx="5123">
                  <c:v>-1.4471428571428639</c:v>
                </c:pt>
                <c:pt idx="5124">
                  <c:v>-1.461428571428566</c:v>
                </c:pt>
                <c:pt idx="5125">
                  <c:v>-1.5157142857142949</c:v>
                </c:pt>
                <c:pt idx="5126">
                  <c:v>-1.5357142857142891</c:v>
                </c:pt>
                <c:pt idx="5127">
                  <c:v>-1.5742857142857207</c:v>
                </c:pt>
                <c:pt idx="5128">
                  <c:v>-1.5957142857142912</c:v>
                </c:pt>
                <c:pt idx="5129">
                  <c:v>-1.6128571428571301</c:v>
                </c:pt>
                <c:pt idx="5130">
                  <c:v>-1.6271428571428512</c:v>
                </c:pt>
                <c:pt idx="5131">
                  <c:v>-1.6071428571428572</c:v>
                </c:pt>
                <c:pt idx="5132">
                  <c:v>-1.6299999999999866</c:v>
                </c:pt>
                <c:pt idx="5133">
                  <c:v>-1.6214285714285794</c:v>
                </c:pt>
                <c:pt idx="5134">
                  <c:v>-1.6099999999999928</c:v>
                </c:pt>
                <c:pt idx="5135">
                  <c:v>-1.6128571428571501</c:v>
                </c:pt>
                <c:pt idx="5136">
                  <c:v>-1.6285714285714301</c:v>
                </c:pt>
                <c:pt idx="5137">
                  <c:v>-1.6085714285714361</c:v>
                </c:pt>
                <c:pt idx="5138">
                  <c:v>-1.5714285714285841</c:v>
                </c:pt>
                <c:pt idx="5139">
                  <c:v>-1.5557142857142832</c:v>
                </c:pt>
                <c:pt idx="5140">
                  <c:v>-1.5399999999999832</c:v>
                </c:pt>
                <c:pt idx="5141">
                  <c:v>-1.518571428571412</c:v>
                </c:pt>
                <c:pt idx="5142">
                  <c:v>-1.507142857142846</c:v>
                </c:pt>
                <c:pt idx="5143">
                  <c:v>-1.4971428571428387</c:v>
                </c:pt>
                <c:pt idx="5144">
                  <c:v>-1.4799999999999804</c:v>
                </c:pt>
                <c:pt idx="5145">
                  <c:v>-1.4585714285714297</c:v>
                </c:pt>
                <c:pt idx="5146">
                  <c:v>-1.4357142857142982</c:v>
                </c:pt>
                <c:pt idx="5147">
                  <c:v>-1.4371428571428568</c:v>
                </c:pt>
                <c:pt idx="5148">
                  <c:v>-1.4214285714285577</c:v>
                </c:pt>
                <c:pt idx="5149">
                  <c:v>-1.4071428571428555</c:v>
                </c:pt>
                <c:pt idx="5150">
                  <c:v>-1.3971428571428492</c:v>
                </c:pt>
                <c:pt idx="5151">
                  <c:v>-1.3714285714285632</c:v>
                </c:pt>
                <c:pt idx="5152">
                  <c:v>-1.3557142857142821</c:v>
                </c:pt>
                <c:pt idx="5153">
                  <c:v>-1.3328571428571325</c:v>
                </c:pt>
                <c:pt idx="5154">
                  <c:v>-1.3314285714285745</c:v>
                </c:pt>
                <c:pt idx="5155">
                  <c:v>-1.3200000000000101</c:v>
                </c:pt>
                <c:pt idx="5156">
                  <c:v>-1.3228571428571261</c:v>
                </c:pt>
                <c:pt idx="5157">
                  <c:v>-1.3185714285714318</c:v>
                </c:pt>
                <c:pt idx="5158">
                  <c:v>-1.2914285714285663</c:v>
                </c:pt>
                <c:pt idx="5159">
                  <c:v>-1.2957142857142796</c:v>
                </c:pt>
                <c:pt idx="5160">
                  <c:v>-1.282857142857138</c:v>
                </c:pt>
                <c:pt idx="5161">
                  <c:v>-1.2857142857142729</c:v>
                </c:pt>
                <c:pt idx="5162">
                  <c:v>-1.299999999999994</c:v>
                </c:pt>
                <c:pt idx="5163">
                  <c:v>-1.3014285714285538</c:v>
                </c:pt>
                <c:pt idx="5164">
                  <c:v>-1.2742857142857091</c:v>
                </c:pt>
                <c:pt idx="5165">
                  <c:v>-1.2914285714285663</c:v>
                </c:pt>
                <c:pt idx="5166">
                  <c:v>-1.2914285714285663</c:v>
                </c:pt>
                <c:pt idx="5167">
                  <c:v>-1.2900000000000083</c:v>
                </c:pt>
                <c:pt idx="5168">
                  <c:v>-1.2742857142857091</c:v>
                </c:pt>
                <c:pt idx="5169">
                  <c:v>-1.2614285714285651</c:v>
                </c:pt>
                <c:pt idx="5170">
                  <c:v>-1.2528571428571362</c:v>
                </c:pt>
                <c:pt idx="5171">
                  <c:v>-1.2185714285714206</c:v>
                </c:pt>
                <c:pt idx="5172">
                  <c:v>-1.1942857142857337</c:v>
                </c:pt>
                <c:pt idx="5173">
                  <c:v>-1.1757142857142955</c:v>
                </c:pt>
                <c:pt idx="5174">
                  <c:v>-1.1899999999999971</c:v>
                </c:pt>
                <c:pt idx="5175">
                  <c:v>-1.158571428571419</c:v>
                </c:pt>
                <c:pt idx="5176">
                  <c:v>-1.158571428571419</c:v>
                </c:pt>
                <c:pt idx="5177">
                  <c:v>-1.134285714285731</c:v>
                </c:pt>
                <c:pt idx="5178">
                  <c:v>-1.1442857142857183</c:v>
                </c:pt>
                <c:pt idx="5179">
                  <c:v>-1.1542857142857053</c:v>
                </c:pt>
                <c:pt idx="5180">
                  <c:v>-1.1671428571428675</c:v>
                </c:pt>
                <c:pt idx="5181">
                  <c:v>-1.1671428571428675</c:v>
                </c:pt>
                <c:pt idx="5182">
                  <c:v>-1.1500000000000101</c:v>
                </c:pt>
                <c:pt idx="5183">
                  <c:v>-1.1428571428571395</c:v>
                </c:pt>
                <c:pt idx="5184">
                  <c:v>-1.1400000000000032</c:v>
                </c:pt>
                <c:pt idx="5185">
                  <c:v>-1.1185714285714303</c:v>
                </c:pt>
                <c:pt idx="5186">
                  <c:v>-1.1314285714285741</c:v>
                </c:pt>
                <c:pt idx="5187">
                  <c:v>-1.1114285714285601</c:v>
                </c:pt>
                <c:pt idx="5188">
                  <c:v>-1.1471428571428532</c:v>
                </c:pt>
                <c:pt idx="5189">
                  <c:v>-1.134285714285711</c:v>
                </c:pt>
                <c:pt idx="5190">
                  <c:v>-1.1328571428571521</c:v>
                </c:pt>
                <c:pt idx="5191">
                  <c:v>-1.1414285714285612</c:v>
                </c:pt>
                <c:pt idx="5192">
                  <c:v>-1.1799999999999899</c:v>
                </c:pt>
                <c:pt idx="5193">
                  <c:v>-1.2471428571428638</c:v>
                </c:pt>
                <c:pt idx="5194">
                  <c:v>-1.302857142857152</c:v>
                </c:pt>
                <c:pt idx="5195">
                  <c:v>-1.3557142857142821</c:v>
                </c:pt>
                <c:pt idx="5196">
                  <c:v>-1.4028571428571419</c:v>
                </c:pt>
                <c:pt idx="5197">
                  <c:v>-1.4900000000000091</c:v>
                </c:pt>
                <c:pt idx="5198">
                  <c:v>-1.5299999999999958</c:v>
                </c:pt>
                <c:pt idx="5199">
                  <c:v>-1.5899999999999987</c:v>
                </c:pt>
                <c:pt idx="5200">
                  <c:v>-1.6342857142857028</c:v>
                </c:pt>
                <c:pt idx="5201">
                  <c:v>-1.6542857142857172</c:v>
                </c:pt>
                <c:pt idx="5202">
                  <c:v>-1.704285714285712</c:v>
                </c:pt>
                <c:pt idx="5203">
                  <c:v>-1.7114285714285822</c:v>
                </c:pt>
                <c:pt idx="5204">
                  <c:v>-1.7428571428571413</c:v>
                </c:pt>
                <c:pt idx="5205">
                  <c:v>-1.7728571428571425</c:v>
                </c:pt>
                <c:pt idx="5206">
                  <c:v>-1.7657142857142702</c:v>
                </c:pt>
                <c:pt idx="5207">
                  <c:v>-1.7599999999999978</c:v>
                </c:pt>
                <c:pt idx="5208">
                  <c:v>-1.7428571428571413</c:v>
                </c:pt>
                <c:pt idx="5209">
                  <c:v>-1.7471428571428558</c:v>
                </c:pt>
                <c:pt idx="5210">
                  <c:v>-1.7371428571428682</c:v>
                </c:pt>
                <c:pt idx="5211">
                  <c:v>-1.7385714285714269</c:v>
                </c:pt>
                <c:pt idx="5212">
                  <c:v>-1.7514285714285702</c:v>
                </c:pt>
                <c:pt idx="5213">
                  <c:v>-1.7371428571428478</c:v>
                </c:pt>
                <c:pt idx="5214">
                  <c:v>-1.714285714285698</c:v>
                </c:pt>
                <c:pt idx="5215">
                  <c:v>-1.717142857142854</c:v>
                </c:pt>
                <c:pt idx="5216">
                  <c:v>-1.7342857142857131</c:v>
                </c:pt>
                <c:pt idx="5217">
                  <c:v>-1.7471428571428558</c:v>
                </c:pt>
                <c:pt idx="5218">
                  <c:v>-1.7299999999999967</c:v>
                </c:pt>
                <c:pt idx="5219">
                  <c:v>-1.7157142857142751</c:v>
                </c:pt>
                <c:pt idx="5220">
                  <c:v>-1.7299999999999967</c:v>
                </c:pt>
                <c:pt idx="5221">
                  <c:v>-1.7557142857142836</c:v>
                </c:pt>
                <c:pt idx="5222">
                  <c:v>-1.7528571428571484</c:v>
                </c:pt>
                <c:pt idx="5223">
                  <c:v>-1.7414285714285629</c:v>
                </c:pt>
                <c:pt idx="5224">
                  <c:v>-1.7557142857142836</c:v>
                </c:pt>
                <c:pt idx="5225">
                  <c:v>-1.7585714285714207</c:v>
                </c:pt>
                <c:pt idx="5226">
                  <c:v>-1.7371428571428682</c:v>
                </c:pt>
                <c:pt idx="5227">
                  <c:v>-1.7900000000000003</c:v>
                </c:pt>
                <c:pt idx="5228">
                  <c:v>-1.7942857142857154</c:v>
                </c:pt>
                <c:pt idx="5229">
                  <c:v>-1.8042857142857025</c:v>
                </c:pt>
                <c:pt idx="5230">
                  <c:v>-1.8185714285714236</c:v>
                </c:pt>
                <c:pt idx="5231">
                  <c:v>-1.8357142857142796</c:v>
                </c:pt>
                <c:pt idx="5232">
                  <c:v>-1.8342857142857036</c:v>
                </c:pt>
                <c:pt idx="5233">
                  <c:v>-1.8485714285714241</c:v>
                </c:pt>
                <c:pt idx="5234">
                  <c:v>-1.8442857142857105</c:v>
                </c:pt>
                <c:pt idx="5235">
                  <c:v>-1.8214285714285801</c:v>
                </c:pt>
                <c:pt idx="5236">
                  <c:v>-1.8428571428571321</c:v>
                </c:pt>
                <c:pt idx="5237">
                  <c:v>-1.8500000000000025</c:v>
                </c:pt>
                <c:pt idx="5238">
                  <c:v>-1.8285714285714101</c:v>
                </c:pt>
                <c:pt idx="5239">
                  <c:v>-1.8200000000000021</c:v>
                </c:pt>
                <c:pt idx="5240">
                  <c:v>-1.8157142857142856</c:v>
                </c:pt>
                <c:pt idx="5241">
                  <c:v>-1.802857142857144</c:v>
                </c:pt>
                <c:pt idx="5242">
                  <c:v>-1.7671428571428496</c:v>
                </c:pt>
                <c:pt idx="5243">
                  <c:v>-1.748571428571434</c:v>
                </c:pt>
                <c:pt idx="5244">
                  <c:v>-1.7357142857142895</c:v>
                </c:pt>
                <c:pt idx="5245">
                  <c:v>-1.7157142857142953</c:v>
                </c:pt>
                <c:pt idx="5246">
                  <c:v>-1.7014285714285751</c:v>
                </c:pt>
                <c:pt idx="5247">
                  <c:v>-1.6700000000000161</c:v>
                </c:pt>
                <c:pt idx="5248">
                  <c:v>-1.6542857142857172</c:v>
                </c:pt>
                <c:pt idx="5249">
                  <c:v>-1.6514285714285801</c:v>
                </c:pt>
                <c:pt idx="5250">
                  <c:v>-1.6328571428571441</c:v>
                </c:pt>
                <c:pt idx="5251">
                  <c:v>-1.6142857142857288</c:v>
                </c:pt>
                <c:pt idx="5252">
                  <c:v>-1.6228571428571374</c:v>
                </c:pt>
                <c:pt idx="5253">
                  <c:v>-1.6128571428571501</c:v>
                </c:pt>
                <c:pt idx="5254">
                  <c:v>-1.6171428571428439</c:v>
                </c:pt>
                <c:pt idx="5255">
                  <c:v>-1.595714285714271</c:v>
                </c:pt>
                <c:pt idx="5256">
                  <c:v>-1.6085714285714157</c:v>
                </c:pt>
                <c:pt idx="5257">
                  <c:v>-1.6028571428571434</c:v>
                </c:pt>
                <c:pt idx="5258">
                  <c:v>-1.6171428571428639</c:v>
                </c:pt>
                <c:pt idx="5259">
                  <c:v>-1.6157142857142852</c:v>
                </c:pt>
                <c:pt idx="5260">
                  <c:v>-1.614285714285709</c:v>
                </c:pt>
                <c:pt idx="5261">
                  <c:v>-1.6314285714285661</c:v>
                </c:pt>
                <c:pt idx="5262">
                  <c:v>-1.6442857142857104</c:v>
                </c:pt>
                <c:pt idx="5263">
                  <c:v>-1.6314285714285661</c:v>
                </c:pt>
                <c:pt idx="5264">
                  <c:v>-1.6471428571428655</c:v>
                </c:pt>
                <c:pt idx="5265">
                  <c:v>-1.6385714285714372</c:v>
                </c:pt>
                <c:pt idx="5266">
                  <c:v>-1.6428571428571517</c:v>
                </c:pt>
                <c:pt idx="5267">
                  <c:v>-1.6371428571428579</c:v>
                </c:pt>
                <c:pt idx="5268">
                  <c:v>-1.6471428571428655</c:v>
                </c:pt>
                <c:pt idx="5269">
                  <c:v>-1.6471428571428655</c:v>
                </c:pt>
                <c:pt idx="5270">
                  <c:v>-1.6571428571428524</c:v>
                </c:pt>
                <c:pt idx="5271">
                  <c:v>-1.634285714285723</c:v>
                </c:pt>
                <c:pt idx="5272">
                  <c:v>-1.6500000000000021</c:v>
                </c:pt>
                <c:pt idx="5273">
                  <c:v>-1.6500000000000021</c:v>
                </c:pt>
                <c:pt idx="5274">
                  <c:v>-1.6357142857142994</c:v>
                </c:pt>
                <c:pt idx="5275">
                  <c:v>-1.6357142857142994</c:v>
                </c:pt>
                <c:pt idx="5276">
                  <c:v>-1.6171428571428639</c:v>
                </c:pt>
                <c:pt idx="5277">
                  <c:v>-1.6442857142857303</c:v>
                </c:pt>
                <c:pt idx="5278">
                  <c:v>-1.6357142857142994</c:v>
                </c:pt>
                <c:pt idx="5279">
                  <c:v>-1.6371428571428579</c:v>
                </c:pt>
                <c:pt idx="5280">
                  <c:v>-1.614285714285709</c:v>
                </c:pt>
                <c:pt idx="5281">
                  <c:v>-1.6071428571428572</c:v>
                </c:pt>
                <c:pt idx="5282">
                  <c:v>-1.6085714285714157</c:v>
                </c:pt>
                <c:pt idx="5283">
                  <c:v>-1.5899999999999987</c:v>
                </c:pt>
                <c:pt idx="5284">
                  <c:v>-1.5814285714285705</c:v>
                </c:pt>
                <c:pt idx="5285">
                  <c:v>-1.5728571428571421</c:v>
                </c:pt>
                <c:pt idx="5286">
                  <c:v>-1.5728571428571421</c:v>
                </c:pt>
                <c:pt idx="5287">
                  <c:v>-1.5728571428571421</c:v>
                </c:pt>
                <c:pt idx="5288">
                  <c:v>-1.5685714285714278</c:v>
                </c:pt>
                <c:pt idx="5289">
                  <c:v>-1.5914285714285781</c:v>
                </c:pt>
                <c:pt idx="5290">
                  <c:v>-1.5557142857142832</c:v>
                </c:pt>
                <c:pt idx="5291">
                  <c:v>-1.5628571428571345</c:v>
                </c:pt>
                <c:pt idx="5292">
                  <c:v>-1.5485714285714338</c:v>
                </c:pt>
                <c:pt idx="5293">
                  <c:v>-1.5571428571428618</c:v>
                </c:pt>
                <c:pt idx="5294">
                  <c:v>-1.55142857142857</c:v>
                </c:pt>
                <c:pt idx="5295">
                  <c:v>-1.538571428571426</c:v>
                </c:pt>
                <c:pt idx="5296">
                  <c:v>-1.5414285714285623</c:v>
                </c:pt>
                <c:pt idx="5297">
                  <c:v>-1.5399999999999832</c:v>
                </c:pt>
                <c:pt idx="5298">
                  <c:v>-1.538571428571426</c:v>
                </c:pt>
                <c:pt idx="5299">
                  <c:v>-1.5557142857142832</c:v>
                </c:pt>
                <c:pt idx="5300">
                  <c:v>-1.5742857142857207</c:v>
                </c:pt>
                <c:pt idx="5301">
                  <c:v>-1.5471428571428543</c:v>
                </c:pt>
                <c:pt idx="5302">
                  <c:v>-1.5571428571428618</c:v>
                </c:pt>
                <c:pt idx="5303">
                  <c:v>-1.5685714285714278</c:v>
                </c:pt>
                <c:pt idx="5304">
                  <c:v>-1.5899999999999987</c:v>
                </c:pt>
                <c:pt idx="5305">
                  <c:v>-1.5742857142857001</c:v>
                </c:pt>
                <c:pt idx="5306">
                  <c:v>-1.5828571428571487</c:v>
                </c:pt>
                <c:pt idx="5307">
                  <c:v>-1.5757142857142772</c:v>
                </c:pt>
                <c:pt idx="5308">
                  <c:v>-1.5628571428571345</c:v>
                </c:pt>
                <c:pt idx="5309">
                  <c:v>-1.5799999999999914</c:v>
                </c:pt>
                <c:pt idx="5310">
                  <c:v>-1.5771428571428558</c:v>
                </c:pt>
                <c:pt idx="5311">
                  <c:v>-1.550000000000012</c:v>
                </c:pt>
                <c:pt idx="5312">
                  <c:v>-1.5485714285714338</c:v>
                </c:pt>
                <c:pt idx="5313">
                  <c:v>-1.5242857142857253</c:v>
                </c:pt>
                <c:pt idx="5314">
                  <c:v>-1.4928571428571453</c:v>
                </c:pt>
                <c:pt idx="5315">
                  <c:v>-1.467142857142858</c:v>
                </c:pt>
                <c:pt idx="5316">
                  <c:v>-1.4685714285714166</c:v>
                </c:pt>
                <c:pt idx="5317">
                  <c:v>-1.4528571428571573</c:v>
                </c:pt>
                <c:pt idx="5318">
                  <c:v>-1.4428571428571502</c:v>
                </c:pt>
                <c:pt idx="5319">
                  <c:v>-1.4328571428571431</c:v>
                </c:pt>
                <c:pt idx="5320">
                  <c:v>-1.4199999999999984</c:v>
                </c:pt>
                <c:pt idx="5321">
                  <c:v>-1.4171428571428426</c:v>
                </c:pt>
                <c:pt idx="5322">
                  <c:v>-1.388571428571421</c:v>
                </c:pt>
                <c:pt idx="5323">
                  <c:v>-1.3728571428571616</c:v>
                </c:pt>
                <c:pt idx="5324">
                  <c:v>-1.3428571428571601</c:v>
                </c:pt>
                <c:pt idx="5325">
                  <c:v>-1.28857142857143</c:v>
                </c:pt>
                <c:pt idx="5326">
                  <c:v>-1.20428571428572</c:v>
                </c:pt>
                <c:pt idx="5327">
                  <c:v>-1.1185714285714303</c:v>
                </c:pt>
                <c:pt idx="5328">
                  <c:v>-1.0242857142857131</c:v>
                </c:pt>
                <c:pt idx="5329">
                  <c:v>-0.94285714285713762</c:v>
                </c:pt>
                <c:pt idx="5330">
                  <c:v>-0.8642857142857</c:v>
                </c:pt>
                <c:pt idx="5331">
                  <c:v>-0.78285714285714547</c:v>
                </c:pt>
                <c:pt idx="5332">
                  <c:v>-0.72714285714285765</c:v>
                </c:pt>
                <c:pt idx="5333">
                  <c:v>-0.66142857142856304</c:v>
                </c:pt>
                <c:pt idx="5334">
                  <c:v>-0.57428571428571573</c:v>
                </c:pt>
                <c:pt idx="5335">
                  <c:v>-0.47714285714286192</c:v>
                </c:pt>
                <c:pt idx="5336">
                  <c:v>-0.37857142857142939</c:v>
                </c:pt>
                <c:pt idx="5337">
                  <c:v>-0.26571428571427563</c:v>
                </c:pt>
                <c:pt idx="5338">
                  <c:v>-0.16999999999999979</c:v>
                </c:pt>
                <c:pt idx="5339">
                  <c:v>-7.1428571428587689E-2</c:v>
                </c:pt>
                <c:pt idx="5340">
                  <c:v>3.2857142857137353E-2</c:v>
                </c:pt>
                <c:pt idx="5341">
                  <c:v>0.10714285714286118</c:v>
                </c:pt>
                <c:pt idx="5342">
                  <c:v>0.17857142857142874</c:v>
                </c:pt>
                <c:pt idx="5343">
                  <c:v>0.24285714285712515</c:v>
                </c:pt>
                <c:pt idx="5344">
                  <c:v>0.28285714285715358</c:v>
                </c:pt>
                <c:pt idx="5345">
                  <c:v>0.29857142857141283</c:v>
                </c:pt>
                <c:pt idx="5346">
                  <c:v>0.30428571428572582</c:v>
                </c:pt>
                <c:pt idx="5347">
                  <c:v>0.3314285714285708</c:v>
                </c:pt>
                <c:pt idx="5348">
                  <c:v>0.33285714285712842</c:v>
                </c:pt>
                <c:pt idx="5349">
                  <c:v>0.34428571428571381</c:v>
                </c:pt>
                <c:pt idx="5350">
                  <c:v>0.33857142857144157</c:v>
                </c:pt>
                <c:pt idx="5351">
                  <c:v>0.33428571428572712</c:v>
                </c:pt>
                <c:pt idx="5352">
                  <c:v>0.31571428571429122</c:v>
                </c:pt>
                <c:pt idx="5353">
                  <c:v>0.35142857142856476</c:v>
                </c:pt>
                <c:pt idx="5354">
                  <c:v>0.35142857142856476</c:v>
                </c:pt>
                <c:pt idx="5355">
                  <c:v>0.33428571428570691</c:v>
                </c:pt>
                <c:pt idx="5356">
                  <c:v>0.34142857142857785</c:v>
                </c:pt>
                <c:pt idx="5357">
                  <c:v>0.33999999999999969</c:v>
                </c:pt>
                <c:pt idx="5358">
                  <c:v>0.32285714285714173</c:v>
                </c:pt>
                <c:pt idx="5359">
                  <c:v>0.31428571428573315</c:v>
                </c:pt>
                <c:pt idx="5360">
                  <c:v>0.31571428571429122</c:v>
                </c:pt>
                <c:pt idx="5361">
                  <c:v>0.29714285714287542</c:v>
                </c:pt>
                <c:pt idx="5362">
                  <c:v>0.28285714285715358</c:v>
                </c:pt>
                <c:pt idx="5363">
                  <c:v>0.29428571428571881</c:v>
                </c:pt>
                <c:pt idx="5364">
                  <c:v>0.2985714285714331</c:v>
                </c:pt>
                <c:pt idx="5365">
                  <c:v>0.26000000000000306</c:v>
                </c:pt>
                <c:pt idx="5366">
                  <c:v>0.24571428571430196</c:v>
                </c:pt>
                <c:pt idx="5367">
                  <c:v>0.24428571428572354</c:v>
                </c:pt>
                <c:pt idx="5368">
                  <c:v>0.24999999999999611</c:v>
                </c:pt>
                <c:pt idx="5369">
                  <c:v>0.22571428571428759</c:v>
                </c:pt>
                <c:pt idx="5370">
                  <c:v>0.22571428571428759</c:v>
                </c:pt>
                <c:pt idx="5371">
                  <c:v>0.20571428571429373</c:v>
                </c:pt>
                <c:pt idx="5372">
                  <c:v>0.17857142857142874</c:v>
                </c:pt>
                <c:pt idx="5373">
                  <c:v>0.17999999999998662</c:v>
                </c:pt>
                <c:pt idx="5374">
                  <c:v>0.15000000000000571</c:v>
                </c:pt>
                <c:pt idx="5375">
                  <c:v>0.16857142857144181</c:v>
                </c:pt>
                <c:pt idx="5376">
                  <c:v>0.16285714285714911</c:v>
                </c:pt>
                <c:pt idx="5377">
                  <c:v>0.13285714285714798</c:v>
                </c:pt>
                <c:pt idx="5378">
                  <c:v>0.13571428571428423</c:v>
                </c:pt>
                <c:pt idx="5379">
                  <c:v>0.12285714285714075</c:v>
                </c:pt>
                <c:pt idx="5380">
                  <c:v>0.13428571428570585</c:v>
                </c:pt>
                <c:pt idx="5381">
                  <c:v>0.12999999999999148</c:v>
                </c:pt>
                <c:pt idx="5382">
                  <c:v>0.13571428571428423</c:v>
                </c:pt>
                <c:pt idx="5383">
                  <c:v>0.13571428571428423</c:v>
                </c:pt>
                <c:pt idx="5384">
                  <c:v>0.1199999999999842</c:v>
                </c:pt>
                <c:pt idx="5385">
                  <c:v>0.13857142857142044</c:v>
                </c:pt>
                <c:pt idx="5386">
                  <c:v>0.15857142857143475</c:v>
                </c:pt>
                <c:pt idx="5387">
                  <c:v>0.17285714285715628</c:v>
                </c:pt>
                <c:pt idx="5388">
                  <c:v>0.17285714285715628</c:v>
                </c:pt>
                <c:pt idx="5389">
                  <c:v>0.20285714285713718</c:v>
                </c:pt>
                <c:pt idx="5390">
                  <c:v>0.22714285714284546</c:v>
                </c:pt>
                <c:pt idx="5391">
                  <c:v>0.25000000000001626</c:v>
                </c:pt>
                <c:pt idx="5392">
                  <c:v>0.28714285714284793</c:v>
                </c:pt>
                <c:pt idx="5393">
                  <c:v>0.28714285714286825</c:v>
                </c:pt>
                <c:pt idx="5394">
                  <c:v>0.27857142857143913</c:v>
                </c:pt>
                <c:pt idx="5395">
                  <c:v>0.30428571428572582</c:v>
                </c:pt>
                <c:pt idx="5396">
                  <c:v>0.3357142857142853</c:v>
                </c:pt>
                <c:pt idx="5397">
                  <c:v>0.30999999999999855</c:v>
                </c:pt>
                <c:pt idx="5398">
                  <c:v>0.30714285714286232</c:v>
                </c:pt>
                <c:pt idx="5399">
                  <c:v>0.31857142857142712</c:v>
                </c:pt>
                <c:pt idx="5400">
                  <c:v>0.3128571428571344</c:v>
                </c:pt>
                <c:pt idx="5401">
                  <c:v>0.33428571428572712</c:v>
                </c:pt>
                <c:pt idx="5402">
                  <c:v>0.32285714285714173</c:v>
                </c:pt>
                <c:pt idx="5403">
                  <c:v>0.30857142857141995</c:v>
                </c:pt>
                <c:pt idx="5404">
                  <c:v>0.30999999999999855</c:v>
                </c:pt>
                <c:pt idx="5405">
                  <c:v>0.31285714285715482</c:v>
                </c:pt>
                <c:pt idx="5406">
                  <c:v>0.31142857142857677</c:v>
                </c:pt>
                <c:pt idx="5407">
                  <c:v>0.29714285714287542</c:v>
                </c:pt>
                <c:pt idx="5408">
                  <c:v>0.2985714285714331</c:v>
                </c:pt>
                <c:pt idx="5409">
                  <c:v>0.31857142857142712</c:v>
                </c:pt>
                <c:pt idx="5410">
                  <c:v>0.33428571428572712</c:v>
                </c:pt>
                <c:pt idx="5411">
                  <c:v>0.32571428571429839</c:v>
                </c:pt>
                <c:pt idx="5412">
                  <c:v>0.28714285714286825</c:v>
                </c:pt>
                <c:pt idx="5413">
                  <c:v>0.28428571428573185</c:v>
                </c:pt>
                <c:pt idx="5414">
                  <c:v>0.31142857142857677</c:v>
                </c:pt>
                <c:pt idx="5415">
                  <c:v>0.30142857142856966</c:v>
                </c:pt>
                <c:pt idx="5416">
                  <c:v>0.30142857142856966</c:v>
                </c:pt>
                <c:pt idx="5417">
                  <c:v>0.30142857142856966</c:v>
                </c:pt>
                <c:pt idx="5418">
                  <c:v>0.3128571428571344</c:v>
                </c:pt>
                <c:pt idx="5419">
                  <c:v>0.30142857142856966</c:v>
                </c:pt>
                <c:pt idx="5420">
                  <c:v>0.3200000000000055</c:v>
                </c:pt>
                <c:pt idx="5421">
                  <c:v>0.3200000000000055</c:v>
                </c:pt>
                <c:pt idx="5422">
                  <c:v>0.33000000000001267</c:v>
                </c:pt>
                <c:pt idx="5423">
                  <c:v>0.3271428571428564</c:v>
                </c:pt>
                <c:pt idx="5424">
                  <c:v>0.31714285714286944</c:v>
                </c:pt>
                <c:pt idx="5425">
                  <c:v>0.32999999999999258</c:v>
                </c:pt>
                <c:pt idx="5426">
                  <c:v>0.32999999999999258</c:v>
                </c:pt>
                <c:pt idx="5427">
                  <c:v>0.34571428571429225</c:v>
                </c:pt>
                <c:pt idx="5428">
                  <c:v>0.35428571428572092</c:v>
                </c:pt>
                <c:pt idx="5429">
                  <c:v>0.36285714285714982</c:v>
                </c:pt>
                <c:pt idx="5430">
                  <c:v>0.35428571428572092</c:v>
                </c:pt>
                <c:pt idx="5431">
                  <c:v>0.37857142857142939</c:v>
                </c:pt>
                <c:pt idx="5432">
                  <c:v>0.36428571428572826</c:v>
                </c:pt>
                <c:pt idx="5433">
                  <c:v>0.35714285714285743</c:v>
                </c:pt>
                <c:pt idx="5434">
                  <c:v>0.36428571428570788</c:v>
                </c:pt>
                <c:pt idx="5435">
                  <c:v>0.38285714285714401</c:v>
                </c:pt>
                <c:pt idx="5436">
                  <c:v>0.37571428571427323</c:v>
                </c:pt>
                <c:pt idx="5437">
                  <c:v>0.3899999999999948</c:v>
                </c:pt>
                <c:pt idx="5438">
                  <c:v>0.38142857142856595</c:v>
                </c:pt>
                <c:pt idx="5439">
                  <c:v>0.40714285714287285</c:v>
                </c:pt>
                <c:pt idx="5440">
                  <c:v>0.4000000000000018</c:v>
                </c:pt>
                <c:pt idx="5441">
                  <c:v>0.38571428571430066</c:v>
                </c:pt>
                <c:pt idx="5442">
                  <c:v>0.37285714285713667</c:v>
                </c:pt>
                <c:pt idx="5443">
                  <c:v>0.39714285714286574</c:v>
                </c:pt>
                <c:pt idx="5444">
                  <c:v>0.38857142857143651</c:v>
                </c:pt>
                <c:pt idx="5445">
                  <c:v>0.38285714285714401</c:v>
                </c:pt>
                <c:pt idx="5446">
                  <c:v>0.40857142857143053</c:v>
                </c:pt>
                <c:pt idx="5447">
                  <c:v>0.36714285714284439</c:v>
                </c:pt>
                <c:pt idx="5448">
                  <c:v>0.35000000000000647</c:v>
                </c:pt>
                <c:pt idx="5449">
                  <c:v>0.34999999999998643</c:v>
                </c:pt>
                <c:pt idx="5450">
                  <c:v>0.34571428571427204</c:v>
                </c:pt>
                <c:pt idx="5451">
                  <c:v>0.35428571428570083</c:v>
                </c:pt>
                <c:pt idx="5452">
                  <c:v>0.36714285714286454</c:v>
                </c:pt>
                <c:pt idx="5453">
                  <c:v>0.37714285714285151</c:v>
                </c:pt>
                <c:pt idx="5454">
                  <c:v>0.37857142857142939</c:v>
                </c:pt>
                <c:pt idx="5455">
                  <c:v>0.41285714285714498</c:v>
                </c:pt>
                <c:pt idx="5456">
                  <c:v>0.40428571428571608</c:v>
                </c:pt>
                <c:pt idx="5457">
                  <c:v>0.43999999999999001</c:v>
                </c:pt>
                <c:pt idx="5458">
                  <c:v>0.46571428571429685</c:v>
                </c:pt>
                <c:pt idx="5459">
                  <c:v>0.48428571428571232</c:v>
                </c:pt>
                <c:pt idx="5460">
                  <c:v>0.50714285714286278</c:v>
                </c:pt>
                <c:pt idx="5461">
                  <c:v>0.51857142857142791</c:v>
                </c:pt>
                <c:pt idx="5462">
                  <c:v>0.55142857142858603</c:v>
                </c:pt>
                <c:pt idx="5463">
                  <c:v>0.5800000000000084</c:v>
                </c:pt>
                <c:pt idx="5464">
                  <c:v>0.61714285714286055</c:v>
                </c:pt>
                <c:pt idx="5465">
                  <c:v>0.64714285714286179</c:v>
                </c:pt>
                <c:pt idx="5466">
                  <c:v>0.66571428571429769</c:v>
                </c:pt>
                <c:pt idx="5467">
                  <c:v>0.69714285714285662</c:v>
                </c:pt>
                <c:pt idx="5468">
                  <c:v>0.67714285714286293</c:v>
                </c:pt>
                <c:pt idx="5469">
                  <c:v>0.70428571428572762</c:v>
                </c:pt>
                <c:pt idx="5470">
                  <c:v>0.71714285714285064</c:v>
                </c:pt>
                <c:pt idx="5471">
                  <c:v>0.71428571428571463</c:v>
                </c:pt>
                <c:pt idx="5472">
                  <c:v>0.71428571428571463</c:v>
                </c:pt>
                <c:pt idx="5473">
                  <c:v>0.70857142857142164</c:v>
                </c:pt>
                <c:pt idx="5474">
                  <c:v>0.72428571428572164</c:v>
                </c:pt>
                <c:pt idx="5475">
                  <c:v>0.71142857142855775</c:v>
                </c:pt>
                <c:pt idx="5476">
                  <c:v>0.70142857142857162</c:v>
                </c:pt>
                <c:pt idx="5477">
                  <c:v>0.69857142857143473</c:v>
                </c:pt>
                <c:pt idx="5478">
                  <c:v>0.68571428571429138</c:v>
                </c:pt>
                <c:pt idx="5479">
                  <c:v>0.70857142857142164</c:v>
                </c:pt>
                <c:pt idx="5480">
                  <c:v>0.69857142857143473</c:v>
                </c:pt>
                <c:pt idx="5481">
                  <c:v>0.69428571428572061</c:v>
                </c:pt>
                <c:pt idx="5482">
                  <c:v>0.69857142857143473</c:v>
                </c:pt>
                <c:pt idx="5483">
                  <c:v>0.68714285714284962</c:v>
                </c:pt>
                <c:pt idx="5484">
                  <c:v>0.69714285714285662</c:v>
                </c:pt>
                <c:pt idx="5485">
                  <c:v>0.66285714285714092</c:v>
                </c:pt>
                <c:pt idx="5486">
                  <c:v>0.67142857142859091</c:v>
                </c:pt>
                <c:pt idx="5487">
                  <c:v>0.65571428571429025</c:v>
                </c:pt>
                <c:pt idx="5488">
                  <c:v>0.65285714285713381</c:v>
                </c:pt>
                <c:pt idx="5489">
                  <c:v>0.64428571428570525</c:v>
                </c:pt>
                <c:pt idx="5490">
                  <c:v>0.65714285714284881</c:v>
                </c:pt>
                <c:pt idx="5491">
                  <c:v>0.66285714285714092</c:v>
                </c:pt>
                <c:pt idx="5492">
                  <c:v>0.68571428571429138</c:v>
                </c:pt>
                <c:pt idx="5493">
                  <c:v>0.66428571428571959</c:v>
                </c:pt>
                <c:pt idx="5494">
                  <c:v>0.68000000000001903</c:v>
                </c:pt>
                <c:pt idx="5495">
                  <c:v>0.67857142857144104</c:v>
                </c:pt>
                <c:pt idx="5496">
                  <c:v>0.69857142857143473</c:v>
                </c:pt>
                <c:pt idx="5497">
                  <c:v>0.71428571428571463</c:v>
                </c:pt>
                <c:pt idx="5498">
                  <c:v>0.72142857142856531</c:v>
                </c:pt>
                <c:pt idx="5499">
                  <c:v>0.72857142857141588</c:v>
                </c:pt>
                <c:pt idx="5500">
                  <c:v>0.73571428571428654</c:v>
                </c:pt>
                <c:pt idx="5501">
                  <c:v>0.73857142857144331</c:v>
                </c:pt>
                <c:pt idx="5502">
                  <c:v>0.73571428571428654</c:v>
                </c:pt>
                <c:pt idx="5503">
                  <c:v>0.73714285714286509</c:v>
                </c:pt>
                <c:pt idx="5504">
                  <c:v>0.76285714285713113</c:v>
                </c:pt>
                <c:pt idx="5505">
                  <c:v>0.7614285714285739</c:v>
                </c:pt>
                <c:pt idx="5506">
                  <c:v>0.7614285714285739</c:v>
                </c:pt>
                <c:pt idx="5507">
                  <c:v>0.78428571428572369</c:v>
                </c:pt>
                <c:pt idx="5508">
                  <c:v>0.79857142857142505</c:v>
                </c:pt>
                <c:pt idx="5509">
                  <c:v>0.81428571428572483</c:v>
                </c:pt>
                <c:pt idx="5510">
                  <c:v>0.78999999999999615</c:v>
                </c:pt>
                <c:pt idx="5511">
                  <c:v>0.82571428571428962</c:v>
                </c:pt>
                <c:pt idx="5512">
                  <c:v>0.8128571428571465</c:v>
                </c:pt>
                <c:pt idx="5513">
                  <c:v>0.79857142857142505</c:v>
                </c:pt>
                <c:pt idx="5514">
                  <c:v>0.77571428571429479</c:v>
                </c:pt>
                <c:pt idx="5515">
                  <c:v>0.80714285714285394</c:v>
                </c:pt>
                <c:pt idx="5516">
                  <c:v>0.79857142857142505</c:v>
                </c:pt>
                <c:pt idx="5517">
                  <c:v>0.8057142857142956</c:v>
                </c:pt>
                <c:pt idx="5518">
                  <c:v>0.7942857142857106</c:v>
                </c:pt>
                <c:pt idx="5519">
                  <c:v>0.80142857142858193</c:v>
                </c:pt>
                <c:pt idx="5520">
                  <c:v>0.8000000000000036</c:v>
                </c:pt>
                <c:pt idx="5521">
                  <c:v>0.81142857142858893</c:v>
                </c:pt>
                <c:pt idx="5522">
                  <c:v>0.8100000000000106</c:v>
                </c:pt>
                <c:pt idx="5523">
                  <c:v>0.77999999999998926</c:v>
                </c:pt>
                <c:pt idx="5524">
                  <c:v>0.78428571428570371</c:v>
                </c:pt>
                <c:pt idx="5525">
                  <c:v>0.78571428571428159</c:v>
                </c:pt>
                <c:pt idx="5526">
                  <c:v>0.80714285714285394</c:v>
                </c:pt>
                <c:pt idx="5527">
                  <c:v>0.8100000000000106</c:v>
                </c:pt>
                <c:pt idx="5528">
                  <c:v>0.82428571428571173</c:v>
                </c:pt>
                <c:pt idx="5529">
                  <c:v>0.82428571428571173</c:v>
                </c:pt>
                <c:pt idx="5530">
                  <c:v>0.84000000000001163</c:v>
                </c:pt>
                <c:pt idx="5531">
                  <c:v>0.86285714285714177</c:v>
                </c:pt>
                <c:pt idx="5532">
                  <c:v>0.90142857142857213</c:v>
                </c:pt>
                <c:pt idx="5533">
                  <c:v>0.9100000000000007</c:v>
                </c:pt>
                <c:pt idx="5534">
                  <c:v>0.95857142857143784</c:v>
                </c:pt>
                <c:pt idx="5535">
                  <c:v>0.96571428571428852</c:v>
                </c:pt>
                <c:pt idx="5536">
                  <c:v>1.0100000000000111</c:v>
                </c:pt>
                <c:pt idx="5537">
                  <c:v>1.0199999999999971</c:v>
                </c:pt>
                <c:pt idx="5538">
                  <c:v>1.0257142857142694</c:v>
                </c:pt>
                <c:pt idx="5539">
                  <c:v>1.0457142857142836</c:v>
                </c:pt>
                <c:pt idx="5540">
                  <c:v>1.0414285714285907</c:v>
                </c:pt>
                <c:pt idx="5541">
                  <c:v>1.0557142857142912</c:v>
                </c:pt>
                <c:pt idx="5542">
                  <c:v>1.0671428571428563</c:v>
                </c:pt>
                <c:pt idx="5543">
                  <c:v>1.0414285714285907</c:v>
                </c:pt>
                <c:pt idx="5544">
                  <c:v>1.0742857142857085</c:v>
                </c:pt>
                <c:pt idx="5545">
                  <c:v>1.0642857142857014</c:v>
                </c:pt>
                <c:pt idx="5546">
                  <c:v>1.0971428571428579</c:v>
                </c:pt>
                <c:pt idx="5547">
                  <c:v>1.0685714285714358</c:v>
                </c:pt>
                <c:pt idx="5548">
                  <c:v>1.0742857142857085</c:v>
                </c:pt>
                <c:pt idx="5549">
                  <c:v>1.0728571428571301</c:v>
                </c:pt>
                <c:pt idx="5550">
                  <c:v>1.0671428571428563</c:v>
                </c:pt>
                <c:pt idx="5551">
                  <c:v>1.0857142857142918</c:v>
                </c:pt>
                <c:pt idx="5552">
                  <c:v>1.0585714285714281</c:v>
                </c:pt>
                <c:pt idx="5553">
                  <c:v>1.0557142857142912</c:v>
                </c:pt>
                <c:pt idx="5554">
                  <c:v>1.0228571428571342</c:v>
                </c:pt>
                <c:pt idx="5555">
                  <c:v>1.0142857142857065</c:v>
                </c:pt>
                <c:pt idx="5556">
                  <c:v>1.0400000000000122</c:v>
                </c:pt>
                <c:pt idx="5557">
                  <c:v>1.0485714285714411</c:v>
                </c:pt>
                <c:pt idx="5558">
                  <c:v>1.0342857142857205</c:v>
                </c:pt>
                <c:pt idx="5559">
                  <c:v>1.0571428571428698</c:v>
                </c:pt>
                <c:pt idx="5560">
                  <c:v>1.0614285714285643</c:v>
                </c:pt>
                <c:pt idx="5561">
                  <c:v>1.0428571428571485</c:v>
                </c:pt>
                <c:pt idx="5562">
                  <c:v>1.051428571428578</c:v>
                </c:pt>
                <c:pt idx="5563">
                  <c:v>1.0657142857142976</c:v>
                </c:pt>
                <c:pt idx="5564">
                  <c:v>1.0714285714285721</c:v>
                </c:pt>
                <c:pt idx="5565">
                  <c:v>1.0600000000000063</c:v>
                </c:pt>
                <c:pt idx="5566">
                  <c:v>1.0685714285714156</c:v>
                </c:pt>
                <c:pt idx="5567">
                  <c:v>1.0600000000000063</c:v>
                </c:pt>
                <c:pt idx="5568">
                  <c:v>1.0657142857142776</c:v>
                </c:pt>
                <c:pt idx="5569">
                  <c:v>1.0742857142857085</c:v>
                </c:pt>
                <c:pt idx="5570">
                  <c:v>1.1042857142857101</c:v>
                </c:pt>
                <c:pt idx="5571">
                  <c:v>1.1114285714285601</c:v>
                </c:pt>
                <c:pt idx="5572">
                  <c:v>1.107142857142845</c:v>
                </c:pt>
                <c:pt idx="5573">
                  <c:v>1.1185714285714303</c:v>
                </c:pt>
                <c:pt idx="5574">
                  <c:v>1.1085714285714239</c:v>
                </c:pt>
                <c:pt idx="5575">
                  <c:v>1.1185714285714303</c:v>
                </c:pt>
                <c:pt idx="5576">
                  <c:v>1.1257142857142803</c:v>
                </c:pt>
                <c:pt idx="5577">
                  <c:v>1.1114285714285601</c:v>
                </c:pt>
                <c:pt idx="5578">
                  <c:v>1.1257142857142803</c:v>
                </c:pt>
                <c:pt idx="5579">
                  <c:v>1.1185714285714303</c:v>
                </c:pt>
                <c:pt idx="5580">
                  <c:v>1.1285714285714381</c:v>
                </c:pt>
                <c:pt idx="5581">
                  <c:v>1.1357142857142872</c:v>
                </c:pt>
                <c:pt idx="5582">
                  <c:v>1.134285714285711</c:v>
                </c:pt>
                <c:pt idx="5583">
                  <c:v>1.1428571428571395</c:v>
                </c:pt>
                <c:pt idx="5584">
                  <c:v>1.1357142857142672</c:v>
                </c:pt>
                <c:pt idx="5585">
                  <c:v>1.134285714285711</c:v>
                </c:pt>
                <c:pt idx="5586">
                  <c:v>1.1385714285714243</c:v>
                </c:pt>
                <c:pt idx="5587">
                  <c:v>1.1271428571428592</c:v>
                </c:pt>
                <c:pt idx="5588">
                  <c:v>1.0942857142857025</c:v>
                </c:pt>
                <c:pt idx="5589">
                  <c:v>1.1171428571428519</c:v>
                </c:pt>
                <c:pt idx="5590">
                  <c:v>1.1285714285714381</c:v>
                </c:pt>
                <c:pt idx="5591">
                  <c:v>1.1128571428571381</c:v>
                </c:pt>
                <c:pt idx="5592">
                  <c:v>1.1114285714285601</c:v>
                </c:pt>
                <c:pt idx="5593">
                  <c:v>1.1014285714285725</c:v>
                </c:pt>
                <c:pt idx="5594">
                  <c:v>1.1199999999999875</c:v>
                </c:pt>
                <c:pt idx="5595">
                  <c:v>1.0985714285714161</c:v>
                </c:pt>
                <c:pt idx="5596">
                  <c:v>1.0885714285714096</c:v>
                </c:pt>
                <c:pt idx="5597">
                  <c:v>1.107142857142845</c:v>
                </c:pt>
                <c:pt idx="5598">
                  <c:v>1.0814285714285785</c:v>
                </c:pt>
                <c:pt idx="5599">
                  <c:v>1.0857142857142918</c:v>
                </c:pt>
                <c:pt idx="5600">
                  <c:v>1.1114285714285601</c:v>
                </c:pt>
                <c:pt idx="5601">
                  <c:v>1.1285714285714179</c:v>
                </c:pt>
                <c:pt idx="5602">
                  <c:v>1.1214285714285672</c:v>
                </c:pt>
                <c:pt idx="5603">
                  <c:v>-3.4299999999999948</c:v>
                </c:pt>
                <c:pt idx="5604">
                  <c:v>-3.4299999999999948</c:v>
                </c:pt>
                <c:pt idx="5605">
                  <c:v>-3.4142857142857137</c:v>
                </c:pt>
                <c:pt idx="5606">
                  <c:v>-3.4014285714285717</c:v>
                </c:pt>
                <c:pt idx="5607">
                  <c:v>-3.4157142857142935</c:v>
                </c:pt>
                <c:pt idx="5608">
                  <c:v>-3.428571428571439</c:v>
                </c:pt>
                <c:pt idx="5609">
                  <c:v>0.57142857142855963</c:v>
                </c:pt>
                <c:pt idx="5610">
                  <c:v>0.61571428571428199</c:v>
                </c:pt>
                <c:pt idx="5611">
                  <c:v>0.63571428571429622</c:v>
                </c:pt>
                <c:pt idx="5612">
                  <c:v>0.64714285714286179</c:v>
                </c:pt>
                <c:pt idx="5613">
                  <c:v>0.66999999999999194</c:v>
                </c:pt>
                <c:pt idx="5614">
                  <c:v>0.63999999999999091</c:v>
                </c:pt>
                <c:pt idx="5615">
                  <c:v>0.62714285714284745</c:v>
                </c:pt>
                <c:pt idx="5616">
                  <c:v>0.61285714285714576</c:v>
                </c:pt>
                <c:pt idx="5617">
                  <c:v>0.57428571428571573</c:v>
                </c:pt>
                <c:pt idx="5618">
                  <c:v>0.54142857142857892</c:v>
                </c:pt>
                <c:pt idx="5619">
                  <c:v>0.5271428571428568</c:v>
                </c:pt>
                <c:pt idx="5620">
                  <c:v>0.52571428571427858</c:v>
                </c:pt>
                <c:pt idx="5621">
                  <c:v>0.52000000000000612</c:v>
                </c:pt>
                <c:pt idx="5622">
                  <c:v>0.52285714285714202</c:v>
                </c:pt>
                <c:pt idx="5623">
                  <c:v>0.52857142857143502</c:v>
                </c:pt>
                <c:pt idx="5624">
                  <c:v>0.54857142857142904</c:v>
                </c:pt>
                <c:pt idx="5625">
                  <c:v>0.60999999999998966</c:v>
                </c:pt>
                <c:pt idx="5626">
                  <c:v>0.65571428571429025</c:v>
                </c:pt>
                <c:pt idx="5627">
                  <c:v>0.7228571428571432</c:v>
                </c:pt>
                <c:pt idx="5628">
                  <c:v>0.82857142857142652</c:v>
                </c:pt>
                <c:pt idx="5629">
                  <c:v>0.89999999999999369</c:v>
                </c:pt>
                <c:pt idx="5630">
                  <c:v>0.96428571428571053</c:v>
                </c:pt>
                <c:pt idx="5631">
                  <c:v>0.97571428571429553</c:v>
                </c:pt>
                <c:pt idx="5632">
                  <c:v>0.98428571428570422</c:v>
                </c:pt>
                <c:pt idx="5633">
                  <c:v>0.99285714285713278</c:v>
                </c:pt>
                <c:pt idx="5634">
                  <c:v>0.99428571428571133</c:v>
                </c:pt>
                <c:pt idx="5635">
                  <c:v>1.0057142857142753</c:v>
                </c:pt>
                <c:pt idx="5636">
                  <c:v>0.9928571428571531</c:v>
                </c:pt>
                <c:pt idx="5637">
                  <c:v>0.9785714285714322</c:v>
                </c:pt>
                <c:pt idx="5638">
                  <c:v>0.94142857142855974</c:v>
                </c:pt>
                <c:pt idx="5639">
                  <c:v>0.90571428571428592</c:v>
                </c:pt>
                <c:pt idx="5640">
                  <c:v>0.90000000000001379</c:v>
                </c:pt>
                <c:pt idx="5641">
                  <c:v>0.88571428571427158</c:v>
                </c:pt>
                <c:pt idx="5642">
                  <c:v>0.87285714285714888</c:v>
                </c:pt>
                <c:pt idx="5643">
                  <c:v>0.78142857142856725</c:v>
                </c:pt>
                <c:pt idx="5644">
                  <c:v>0.73428571428572864</c:v>
                </c:pt>
                <c:pt idx="5645">
                  <c:v>0.67142857142857026</c:v>
                </c:pt>
                <c:pt idx="5646">
                  <c:v>0.60571428571427488</c:v>
                </c:pt>
                <c:pt idx="5647">
                  <c:v>0.50142857142857045</c:v>
                </c:pt>
                <c:pt idx="5648">
                  <c:v>0.41999999999999588</c:v>
                </c:pt>
                <c:pt idx="5649">
                  <c:v>0.29571428571427694</c:v>
                </c:pt>
                <c:pt idx="5650">
                  <c:v>0.10857142857141924</c:v>
                </c:pt>
                <c:pt idx="5651">
                  <c:v>-0.11428571428571194</c:v>
                </c:pt>
                <c:pt idx="5652">
                  <c:v>-0.38142857142856595</c:v>
                </c:pt>
                <c:pt idx="5653">
                  <c:v>-0.67999999999999905</c:v>
                </c:pt>
                <c:pt idx="5654">
                  <c:v>-0.98857142857143898</c:v>
                </c:pt>
                <c:pt idx="5655">
                  <c:v>-1.2357142857142771</c:v>
                </c:pt>
                <c:pt idx="5656">
                  <c:v>-1.5700000000000061</c:v>
                </c:pt>
                <c:pt idx="5657">
                  <c:v>-1.9900000000000015</c:v>
                </c:pt>
                <c:pt idx="5658">
                  <c:v>-2.4114285714285737</c:v>
                </c:pt>
                <c:pt idx="5659">
                  <c:v>-2.8642857142857077</c:v>
                </c:pt>
                <c:pt idx="5660">
                  <c:v>-3.2885714285714407</c:v>
                </c:pt>
                <c:pt idx="5661">
                  <c:v>-3.7085714285714162</c:v>
                </c:pt>
                <c:pt idx="5662">
                  <c:v>-4.0599999999999978</c:v>
                </c:pt>
                <c:pt idx="5663">
                  <c:v>-4.3428571428571505</c:v>
                </c:pt>
                <c:pt idx="5664">
                  <c:v>-4.6371428571428472</c:v>
                </c:pt>
                <c:pt idx="5665">
                  <c:v>-4.8114285714285643</c:v>
                </c:pt>
                <c:pt idx="5666">
                  <c:v>-4.9642857142857055</c:v>
                </c:pt>
                <c:pt idx="5667">
                  <c:v>-5.0557142857142878</c:v>
                </c:pt>
                <c:pt idx="5668">
                  <c:v>-5.1142857142857077</c:v>
                </c:pt>
                <c:pt idx="5669">
                  <c:v>-5.1442857142857097</c:v>
                </c:pt>
                <c:pt idx="5670">
                  <c:v>-5.1142857142857077</c:v>
                </c:pt>
                <c:pt idx="5671">
                  <c:v>-4.998571428571422</c:v>
                </c:pt>
                <c:pt idx="5672">
                  <c:v>-4.8900000000000015</c:v>
                </c:pt>
                <c:pt idx="5673">
                  <c:v>-4.7699999999999978</c:v>
                </c:pt>
                <c:pt idx="5674">
                  <c:v>-4.5771428571428476</c:v>
                </c:pt>
                <c:pt idx="5675">
                  <c:v>-4.4014285714285784</c:v>
                </c:pt>
                <c:pt idx="5676">
                  <c:v>-4.1928571428571457</c:v>
                </c:pt>
                <c:pt idx="5677">
                  <c:v>-3.9714285714285729</c:v>
                </c:pt>
                <c:pt idx="5678">
                  <c:v>-3.7385714285714369</c:v>
                </c:pt>
                <c:pt idx="5679">
                  <c:v>-3.5128571428571473</c:v>
                </c:pt>
                <c:pt idx="5680">
                  <c:v>-3.3000000000000034</c:v>
                </c:pt>
                <c:pt idx="5681">
                  <c:v>-3.0642857142857287</c:v>
                </c:pt>
                <c:pt idx="5682">
                  <c:v>-2.8357142857142836</c:v>
                </c:pt>
                <c:pt idx="5683">
                  <c:v>-2.6828571428571442</c:v>
                </c:pt>
                <c:pt idx="5684">
                  <c:v>-2.5771428571428601</c:v>
                </c:pt>
                <c:pt idx="5685">
                  <c:v>-2.4571428571428555</c:v>
                </c:pt>
                <c:pt idx="5686">
                  <c:v>-2.337142857142851</c:v>
                </c:pt>
                <c:pt idx="5687">
                  <c:v>-2.2285714285714344</c:v>
                </c:pt>
                <c:pt idx="5688">
                  <c:v>-2.2342857142857038</c:v>
                </c:pt>
                <c:pt idx="5689">
                  <c:v>-2.1942857142857162</c:v>
                </c:pt>
                <c:pt idx="5690">
                  <c:v>-2.1142857142857197</c:v>
                </c:pt>
                <c:pt idx="5691">
                  <c:v>-2.1671428571428533</c:v>
                </c:pt>
                <c:pt idx="5692">
                  <c:v>-2.1485714285714383</c:v>
                </c:pt>
                <c:pt idx="5693">
                  <c:v>-2.2042857142857235</c:v>
                </c:pt>
                <c:pt idx="5694">
                  <c:v>-2.2771428571428691</c:v>
                </c:pt>
                <c:pt idx="5695">
                  <c:v>-2.3171428571428572</c:v>
                </c:pt>
                <c:pt idx="5696">
                  <c:v>-2.4000000000000097</c:v>
                </c:pt>
                <c:pt idx="5697">
                  <c:v>-2.4728571428571349</c:v>
                </c:pt>
                <c:pt idx="5698">
                  <c:v>-2.5371428571428516</c:v>
                </c:pt>
                <c:pt idx="5699">
                  <c:v>-2.6771428571428517</c:v>
                </c:pt>
                <c:pt idx="5700">
                  <c:v>-2.8099999999999983</c:v>
                </c:pt>
                <c:pt idx="5701">
                  <c:v>-2.961428571428582</c:v>
                </c:pt>
                <c:pt idx="5702">
                  <c:v>-3.1328571428571399</c:v>
                </c:pt>
                <c:pt idx="5703">
                  <c:v>-3.2800000000000091</c:v>
                </c:pt>
                <c:pt idx="5704">
                  <c:v>-3.3657142857142781</c:v>
                </c:pt>
                <c:pt idx="5705">
                  <c:v>-3.4371428571428657</c:v>
                </c:pt>
                <c:pt idx="5706">
                  <c:v>-3.4985714285714273</c:v>
                </c:pt>
                <c:pt idx="5707">
                  <c:v>-3.4585714285714393</c:v>
                </c:pt>
                <c:pt idx="5708">
                  <c:v>-3.4328571428571513</c:v>
                </c:pt>
                <c:pt idx="5709">
                  <c:v>-3.3957142857142788</c:v>
                </c:pt>
                <c:pt idx="5710">
                  <c:v>-3.3671428571428574</c:v>
                </c:pt>
                <c:pt idx="5711">
                  <c:v>-3.2842857142857236</c:v>
                </c:pt>
                <c:pt idx="5712">
                  <c:v>-3.2242857142857213</c:v>
                </c:pt>
                <c:pt idx="5713">
                  <c:v>-3.1271428571428688</c:v>
                </c:pt>
                <c:pt idx="5714">
                  <c:v>-3.0771428571428534</c:v>
                </c:pt>
                <c:pt idx="5715">
                  <c:v>-2.94857142857142</c:v>
                </c:pt>
                <c:pt idx="5716">
                  <c:v>-2.8528571428571428</c:v>
                </c:pt>
                <c:pt idx="5717">
                  <c:v>-2.7328571428571382</c:v>
                </c:pt>
                <c:pt idx="5718">
                  <c:v>-2.6671428571428648</c:v>
                </c:pt>
                <c:pt idx="5719">
                  <c:v>-2.5928571428571394</c:v>
                </c:pt>
                <c:pt idx="5720">
                  <c:v>-2.511428571428584</c:v>
                </c:pt>
                <c:pt idx="5721">
                  <c:v>-2.4657142857142844</c:v>
                </c:pt>
                <c:pt idx="5722">
                  <c:v>-2.3799999999999941</c:v>
                </c:pt>
                <c:pt idx="5723">
                  <c:v>-2.3057142857142714</c:v>
                </c:pt>
                <c:pt idx="5724">
                  <c:v>-2.2628571428571482</c:v>
                </c:pt>
                <c:pt idx="5725">
                  <c:v>-2.1900000000000017</c:v>
                </c:pt>
                <c:pt idx="5726">
                  <c:v>-2.1542857142857077</c:v>
                </c:pt>
                <c:pt idx="5727">
                  <c:v>-2.0814285714285625</c:v>
                </c:pt>
                <c:pt idx="5728">
                  <c:v>-1.9942857142857169</c:v>
                </c:pt>
                <c:pt idx="5729">
                  <c:v>-1.9128571428571415</c:v>
                </c:pt>
                <c:pt idx="5730">
                  <c:v>-1.8728571428571332</c:v>
                </c:pt>
                <c:pt idx="5731">
                  <c:v>-1.8185714285714236</c:v>
                </c:pt>
                <c:pt idx="5732">
                  <c:v>-1.7857142857142851</c:v>
                </c:pt>
                <c:pt idx="5733">
                  <c:v>-1.745714285714276</c:v>
                </c:pt>
                <c:pt idx="5734">
                  <c:v>-1.7057142857142882</c:v>
                </c:pt>
                <c:pt idx="5735">
                  <c:v>-1.6642857142857042</c:v>
                </c:pt>
                <c:pt idx="5736">
                  <c:v>-1.6257142857142719</c:v>
                </c:pt>
                <c:pt idx="5737">
                  <c:v>-1.6085714285714361</c:v>
                </c:pt>
                <c:pt idx="5738">
                  <c:v>-1.5828571428571283</c:v>
                </c:pt>
                <c:pt idx="5739">
                  <c:v>-1.5557142857142832</c:v>
                </c:pt>
                <c:pt idx="5740">
                  <c:v>-1.5085714285714249</c:v>
                </c:pt>
                <c:pt idx="5741">
                  <c:v>-1.454285714285716</c:v>
                </c:pt>
                <c:pt idx="5742">
                  <c:v>-1.4485714285714226</c:v>
                </c:pt>
                <c:pt idx="5743">
                  <c:v>-1.4114285714285708</c:v>
                </c:pt>
                <c:pt idx="5744">
                  <c:v>-1.3699999999999835</c:v>
                </c:pt>
                <c:pt idx="5745">
                  <c:v>-1.3271428571428399</c:v>
                </c:pt>
                <c:pt idx="5746">
                  <c:v>-1.2814285714285591</c:v>
                </c:pt>
                <c:pt idx="5747">
                  <c:v>-1.282857142857138</c:v>
                </c:pt>
                <c:pt idx="5748">
                  <c:v>-1.3071428571428458</c:v>
                </c:pt>
                <c:pt idx="5749">
                  <c:v>-1.3571428571428612</c:v>
                </c:pt>
                <c:pt idx="5750">
                  <c:v>-1.4685714285714369</c:v>
                </c:pt>
                <c:pt idx="5751">
                  <c:v>-1.6071428571428572</c:v>
                </c:pt>
                <c:pt idx="5752">
                  <c:v>-1.7257142857142822</c:v>
                </c:pt>
                <c:pt idx="5753">
                  <c:v>-1.802857142857144</c:v>
                </c:pt>
                <c:pt idx="5754">
                  <c:v>-1.8714285714285754</c:v>
                </c:pt>
                <c:pt idx="5755">
                  <c:v>-1.9285714285714211</c:v>
                </c:pt>
                <c:pt idx="5756">
                  <c:v>-1.9457142857142775</c:v>
                </c:pt>
                <c:pt idx="5757">
                  <c:v>-1.9799999999999938</c:v>
                </c:pt>
                <c:pt idx="5758">
                  <c:v>-1.9800000000000149</c:v>
                </c:pt>
                <c:pt idx="5759">
                  <c:v>-1.9857142857142858</c:v>
                </c:pt>
                <c:pt idx="5760">
                  <c:v>-1.9928571428571584</c:v>
                </c:pt>
                <c:pt idx="5761">
                  <c:v>-2.001428571428566</c:v>
                </c:pt>
                <c:pt idx="5762">
                  <c:v>-2.0357142857142807</c:v>
                </c:pt>
                <c:pt idx="5763">
                  <c:v>-2.0914285714285681</c:v>
                </c:pt>
                <c:pt idx="5764">
                  <c:v>-2.1400000000000072</c:v>
                </c:pt>
                <c:pt idx="5765">
                  <c:v>-2.2328571428571462</c:v>
                </c:pt>
                <c:pt idx="5766">
                  <c:v>-2.2942857142857065</c:v>
                </c:pt>
                <c:pt idx="5767">
                  <c:v>-2.3342857142857136</c:v>
                </c:pt>
                <c:pt idx="5768">
                  <c:v>-2.3928571428571388</c:v>
                </c:pt>
                <c:pt idx="5769">
                  <c:v>-2.4399999999999977</c:v>
                </c:pt>
                <c:pt idx="5770">
                  <c:v>-2.46142857142857</c:v>
                </c:pt>
                <c:pt idx="5771">
                  <c:v>-2.5014285714285784</c:v>
                </c:pt>
                <c:pt idx="5772">
                  <c:v>-2.5385714285714314</c:v>
                </c:pt>
                <c:pt idx="5773">
                  <c:v>-2.5199999999999938</c:v>
                </c:pt>
                <c:pt idx="5774">
                  <c:v>-2.5314285714285787</c:v>
                </c:pt>
                <c:pt idx="5775">
                  <c:v>-2.5314285714285787</c:v>
                </c:pt>
                <c:pt idx="5776">
                  <c:v>-2.5114285714285636</c:v>
                </c:pt>
                <c:pt idx="5777">
                  <c:v>-2.4985714285714433</c:v>
                </c:pt>
                <c:pt idx="5778">
                  <c:v>-2.5028571428571578</c:v>
                </c:pt>
                <c:pt idx="5779">
                  <c:v>-2.497142857142864</c:v>
                </c:pt>
                <c:pt idx="5780">
                  <c:v>-2.4828571428571422</c:v>
                </c:pt>
                <c:pt idx="5781">
                  <c:v>-2.4699999999999989</c:v>
                </c:pt>
                <c:pt idx="5782">
                  <c:v>-2.4142857142857097</c:v>
                </c:pt>
                <c:pt idx="5783">
                  <c:v>-2.417142857142847</c:v>
                </c:pt>
                <c:pt idx="5784">
                  <c:v>-2.4014285714285677</c:v>
                </c:pt>
                <c:pt idx="5785">
                  <c:v>-2.3928571428571388</c:v>
                </c:pt>
                <c:pt idx="5786">
                  <c:v>-2.3885714285714252</c:v>
                </c:pt>
                <c:pt idx="5787">
                  <c:v>-2.3528571428571303</c:v>
                </c:pt>
                <c:pt idx="5788">
                  <c:v>-2.3471428571428592</c:v>
                </c:pt>
                <c:pt idx="5789">
                  <c:v>-2.3242857142857067</c:v>
                </c:pt>
                <c:pt idx="5790">
                  <c:v>-2.3142857142857194</c:v>
                </c:pt>
                <c:pt idx="5791">
                  <c:v>-2.3085714285714292</c:v>
                </c:pt>
                <c:pt idx="5792">
                  <c:v>-2.2971428571428643</c:v>
                </c:pt>
                <c:pt idx="5793">
                  <c:v>-2.1042857142857132</c:v>
                </c:pt>
                <c:pt idx="5794">
                  <c:v>-2.0899999999999914</c:v>
                </c:pt>
                <c:pt idx="5795">
                  <c:v>-2.0571428571428552</c:v>
                </c:pt>
                <c:pt idx="5796">
                  <c:v>-2.0285714285714329</c:v>
                </c:pt>
                <c:pt idx="5797">
                  <c:v>-2.0014285714285864</c:v>
                </c:pt>
                <c:pt idx="5798">
                  <c:v>-1.9999999999999878</c:v>
                </c:pt>
                <c:pt idx="5799">
                  <c:v>-1.9871428571428649</c:v>
                </c:pt>
                <c:pt idx="5800">
                  <c:v>-1.9985714285714307</c:v>
                </c:pt>
                <c:pt idx="5801">
                  <c:v>-1.9942857142857169</c:v>
                </c:pt>
                <c:pt idx="5802">
                  <c:v>-1.997142857142872</c:v>
                </c:pt>
                <c:pt idx="5803">
                  <c:v>-1.9742857142857229</c:v>
                </c:pt>
                <c:pt idx="5804">
                  <c:v>-1.9714285714285655</c:v>
                </c:pt>
                <c:pt idx="5805">
                  <c:v>-1.969999999999986</c:v>
                </c:pt>
                <c:pt idx="5806">
                  <c:v>-1.9585714285714222</c:v>
                </c:pt>
                <c:pt idx="5807">
                  <c:v>-1.9571428571428433</c:v>
                </c:pt>
                <c:pt idx="5808">
                  <c:v>-1.9357142857142908</c:v>
                </c:pt>
                <c:pt idx="5809">
                  <c:v>-1.9171428571428757</c:v>
                </c:pt>
                <c:pt idx="5810">
                  <c:v>-1.9171428571428757</c:v>
                </c:pt>
                <c:pt idx="5811">
                  <c:v>-1.9242857142857073</c:v>
                </c:pt>
                <c:pt idx="5812">
                  <c:v>-1.9142857142857204</c:v>
                </c:pt>
                <c:pt idx="5813">
                  <c:v>-1.9114285714285837</c:v>
                </c:pt>
                <c:pt idx="5814">
                  <c:v>-1.9228571428571481</c:v>
                </c:pt>
                <c:pt idx="5815">
                  <c:v>-1.9214285714285704</c:v>
                </c:pt>
                <c:pt idx="5816">
                  <c:v>-1.9114285714285837</c:v>
                </c:pt>
                <c:pt idx="5817">
                  <c:v>-1.8914285714285692</c:v>
                </c:pt>
                <c:pt idx="5818">
                  <c:v>-1.8571428571428734</c:v>
                </c:pt>
                <c:pt idx="5819">
                  <c:v>-1.8257142857142932</c:v>
                </c:pt>
                <c:pt idx="5820">
                  <c:v>-1.788571428571422</c:v>
                </c:pt>
                <c:pt idx="5821">
                  <c:v>-1.7542857142857069</c:v>
                </c:pt>
                <c:pt idx="5822">
                  <c:v>-1.732857142857134</c:v>
                </c:pt>
                <c:pt idx="5823">
                  <c:v>-1.7057142857142882</c:v>
                </c:pt>
                <c:pt idx="5824">
                  <c:v>-1.6928571428571468</c:v>
                </c:pt>
                <c:pt idx="5825">
                  <c:v>-1.6800000000000035</c:v>
                </c:pt>
                <c:pt idx="5826">
                  <c:v>-1.6457142857142866</c:v>
                </c:pt>
                <c:pt idx="5827">
                  <c:v>-1.6342857142857028</c:v>
                </c:pt>
                <c:pt idx="5828">
                  <c:v>-1.6200000000000012</c:v>
                </c:pt>
                <c:pt idx="5829">
                  <c:v>-1.5885714285714219</c:v>
                </c:pt>
                <c:pt idx="5830">
                  <c:v>-1.5814285714285705</c:v>
                </c:pt>
                <c:pt idx="5831">
                  <c:v>-1.5799999999999914</c:v>
                </c:pt>
                <c:pt idx="5832">
                  <c:v>-1.5942857142857148</c:v>
                </c:pt>
                <c:pt idx="5833">
                  <c:v>-1.5614285714285561</c:v>
                </c:pt>
                <c:pt idx="5834">
                  <c:v>-1.5799999999999914</c:v>
                </c:pt>
                <c:pt idx="5835">
                  <c:v>-1.5842857142857079</c:v>
                </c:pt>
                <c:pt idx="5836">
                  <c:v>-1.5728571428571421</c:v>
                </c:pt>
                <c:pt idx="5837">
                  <c:v>-1.5571428571428618</c:v>
                </c:pt>
                <c:pt idx="5838">
                  <c:v>-1.5685714285714278</c:v>
                </c:pt>
                <c:pt idx="5839">
                  <c:v>-1.5557142857142832</c:v>
                </c:pt>
                <c:pt idx="5840">
                  <c:v>-1.5614285714285765</c:v>
                </c:pt>
                <c:pt idx="5841">
                  <c:v>-1.5642857142857136</c:v>
                </c:pt>
                <c:pt idx="5842">
                  <c:v>-1.55142857142857</c:v>
                </c:pt>
                <c:pt idx="5843">
                  <c:v>-1.5628571428571345</c:v>
                </c:pt>
                <c:pt idx="5844">
                  <c:v>-1.5371428571428678</c:v>
                </c:pt>
                <c:pt idx="5845">
                  <c:v>-1.5685714285714278</c:v>
                </c:pt>
                <c:pt idx="5846">
                  <c:v>-1.5742857142857207</c:v>
                </c:pt>
                <c:pt idx="5847">
                  <c:v>-1.532857142857154</c:v>
                </c:pt>
                <c:pt idx="5848">
                  <c:v>-1.5499999999999901</c:v>
                </c:pt>
                <c:pt idx="5849">
                  <c:v>-1.5442857142856983</c:v>
                </c:pt>
                <c:pt idx="5850">
                  <c:v>-1.5528571428571278</c:v>
                </c:pt>
                <c:pt idx="5851">
                  <c:v>-1.5428571428571405</c:v>
                </c:pt>
                <c:pt idx="5852">
                  <c:v>-1.5700000000000061</c:v>
                </c:pt>
                <c:pt idx="5853">
                  <c:v>-1.5585714285714201</c:v>
                </c:pt>
                <c:pt idx="5854">
                  <c:v>-1.5357142857142891</c:v>
                </c:pt>
                <c:pt idx="5855">
                  <c:v>-1.5242857142857051</c:v>
                </c:pt>
                <c:pt idx="5856">
                  <c:v>-1.5242857142857051</c:v>
                </c:pt>
                <c:pt idx="5857">
                  <c:v>-1.518571428571432</c:v>
                </c:pt>
                <c:pt idx="5858">
                  <c:v>-1.4928571428571249</c:v>
                </c:pt>
                <c:pt idx="5859">
                  <c:v>-1.4914285714285671</c:v>
                </c:pt>
                <c:pt idx="5860">
                  <c:v>-1.4842857142857171</c:v>
                </c:pt>
                <c:pt idx="5861">
                  <c:v>-1.4685714285714166</c:v>
                </c:pt>
                <c:pt idx="5862">
                  <c:v>-1.4585714285714297</c:v>
                </c:pt>
                <c:pt idx="5863">
                  <c:v>-1.4528571428571573</c:v>
                </c:pt>
                <c:pt idx="5864">
                  <c:v>-1.444285714285729</c:v>
                </c:pt>
                <c:pt idx="5865">
                  <c:v>-1.460000000000008</c:v>
                </c:pt>
                <c:pt idx="5866">
                  <c:v>-1.4414285714285719</c:v>
                </c:pt>
                <c:pt idx="5867">
                  <c:v>-1.4585714285714297</c:v>
                </c:pt>
                <c:pt idx="5868">
                  <c:v>-1.4528571428571573</c:v>
                </c:pt>
                <c:pt idx="5869">
                  <c:v>-1.4657142857142791</c:v>
                </c:pt>
                <c:pt idx="5870">
                  <c:v>-1.4714285714285731</c:v>
                </c:pt>
                <c:pt idx="5871">
                  <c:v>-1.4642857142857231</c:v>
                </c:pt>
                <c:pt idx="5872">
                  <c:v>-1.4885714285714104</c:v>
                </c:pt>
                <c:pt idx="5873">
                  <c:v>-1.4657142857142791</c:v>
                </c:pt>
                <c:pt idx="5874">
                  <c:v>-1.4885714285714104</c:v>
                </c:pt>
                <c:pt idx="5875">
                  <c:v>-1.5128571428571393</c:v>
                </c:pt>
                <c:pt idx="5876">
                  <c:v>-1.498571428571418</c:v>
                </c:pt>
                <c:pt idx="5877">
                  <c:v>-1.5200000000000102</c:v>
                </c:pt>
                <c:pt idx="5878">
                  <c:v>-1.5428571428571405</c:v>
                </c:pt>
                <c:pt idx="5879">
                  <c:v>-1.5471428571428543</c:v>
                </c:pt>
                <c:pt idx="5880">
                  <c:v>-1.5585714285714201</c:v>
                </c:pt>
                <c:pt idx="5881">
                  <c:v>-1.5457142857142756</c:v>
                </c:pt>
                <c:pt idx="5882">
                  <c:v>-1.552857142857148</c:v>
                </c:pt>
                <c:pt idx="5883">
                  <c:v>-1.5471428571428543</c:v>
                </c:pt>
                <c:pt idx="5884">
                  <c:v>-1.5714285714285641</c:v>
                </c:pt>
                <c:pt idx="5885">
                  <c:v>-1.5799999999999914</c:v>
                </c:pt>
                <c:pt idx="5886">
                  <c:v>-1.5885714285714219</c:v>
                </c:pt>
                <c:pt idx="5887">
                  <c:v>-1.5757142857142772</c:v>
                </c:pt>
                <c:pt idx="5888">
                  <c:v>-1.5614285714285561</c:v>
                </c:pt>
                <c:pt idx="5889">
                  <c:v>-1.5585714285714201</c:v>
                </c:pt>
                <c:pt idx="5890">
                  <c:v>-1.5442857142856983</c:v>
                </c:pt>
                <c:pt idx="5891">
                  <c:v>-1.5214285714285682</c:v>
                </c:pt>
                <c:pt idx="5892">
                  <c:v>-1.4999999999999949</c:v>
                </c:pt>
                <c:pt idx="5893">
                  <c:v>-1.4728571428571513</c:v>
                </c:pt>
                <c:pt idx="5894">
                  <c:v>-1.4514285714285589</c:v>
                </c:pt>
                <c:pt idx="5895">
                  <c:v>-1.455714285714272</c:v>
                </c:pt>
                <c:pt idx="5896">
                  <c:v>-1.4271428571428697</c:v>
                </c:pt>
                <c:pt idx="5897">
                  <c:v>-1.4328571428571431</c:v>
                </c:pt>
                <c:pt idx="5898">
                  <c:v>-1.4242857142857148</c:v>
                </c:pt>
                <c:pt idx="5899">
                  <c:v>-1.4214285714285779</c:v>
                </c:pt>
                <c:pt idx="5900">
                  <c:v>-1.4299999999999853</c:v>
                </c:pt>
                <c:pt idx="5901">
                  <c:v>-1.4300000000000068</c:v>
                </c:pt>
                <c:pt idx="5902">
                  <c:v>-1.4257142857142708</c:v>
                </c:pt>
                <c:pt idx="5903">
                  <c:v>-1.4085714285714346</c:v>
                </c:pt>
                <c:pt idx="5904">
                  <c:v>-1.4214285714285779</c:v>
                </c:pt>
                <c:pt idx="5905">
                  <c:v>-1.4257142857142708</c:v>
                </c:pt>
                <c:pt idx="5906">
                  <c:v>-1.4371428571428568</c:v>
                </c:pt>
                <c:pt idx="5907">
                  <c:v>-1.4471428571428639</c:v>
                </c:pt>
                <c:pt idx="5908">
                  <c:v>-1.4514285714285791</c:v>
                </c:pt>
                <c:pt idx="5909">
                  <c:v>-1.4571428571428711</c:v>
                </c:pt>
                <c:pt idx="5910">
                  <c:v>-1.480000000000002</c:v>
                </c:pt>
                <c:pt idx="5911">
                  <c:v>-1.4899999999999876</c:v>
                </c:pt>
                <c:pt idx="5912">
                  <c:v>-1.4728571428571513</c:v>
                </c:pt>
                <c:pt idx="5913">
                  <c:v>-1.4842857142857171</c:v>
                </c:pt>
                <c:pt idx="5914">
                  <c:v>-1.5171428571428538</c:v>
                </c:pt>
                <c:pt idx="5915">
                  <c:v>-1.4942857142857042</c:v>
                </c:pt>
                <c:pt idx="5916">
                  <c:v>-1.5100000000000031</c:v>
                </c:pt>
                <c:pt idx="5917">
                  <c:v>-1.5085714285714249</c:v>
                </c:pt>
                <c:pt idx="5918">
                  <c:v>-1.507142857142846</c:v>
                </c:pt>
                <c:pt idx="5919">
                  <c:v>-1.5114285714285611</c:v>
                </c:pt>
                <c:pt idx="5920">
                  <c:v>-1.5057142857142876</c:v>
                </c:pt>
                <c:pt idx="5921">
                  <c:v>-1.507142857142846</c:v>
                </c:pt>
                <c:pt idx="5922">
                  <c:v>-1.5128571428571393</c:v>
                </c:pt>
                <c:pt idx="5923">
                  <c:v>-1.5085714285714249</c:v>
                </c:pt>
                <c:pt idx="5924">
                  <c:v>-1.5214285714285682</c:v>
                </c:pt>
                <c:pt idx="5925">
                  <c:v>-1.5214285714285682</c:v>
                </c:pt>
                <c:pt idx="5926">
                  <c:v>-1.5228571428571465</c:v>
                </c:pt>
                <c:pt idx="5927">
                  <c:v>-1.5228571428571465</c:v>
                </c:pt>
                <c:pt idx="5928">
                  <c:v>-1.5100000000000031</c:v>
                </c:pt>
                <c:pt idx="5929">
                  <c:v>-1.5057142857142876</c:v>
                </c:pt>
                <c:pt idx="5930">
                  <c:v>-1.4971428571428598</c:v>
                </c:pt>
                <c:pt idx="5931">
                  <c:v>-1.507142857142846</c:v>
                </c:pt>
                <c:pt idx="5932">
                  <c:v>-1.478571428571444</c:v>
                </c:pt>
                <c:pt idx="5933">
                  <c:v>-1.4914285714285873</c:v>
                </c:pt>
                <c:pt idx="5934">
                  <c:v>-1.5228571428571465</c:v>
                </c:pt>
                <c:pt idx="5935">
                  <c:v>-1.5171428571428538</c:v>
                </c:pt>
                <c:pt idx="5936">
                  <c:v>-1.507142857142846</c:v>
                </c:pt>
                <c:pt idx="5937">
                  <c:v>-1.518571428571432</c:v>
                </c:pt>
                <c:pt idx="5938">
                  <c:v>-1.518571428571432</c:v>
                </c:pt>
                <c:pt idx="5939">
                  <c:v>-1.5014285714285742</c:v>
                </c:pt>
                <c:pt idx="5940">
                  <c:v>-1.5142857142857185</c:v>
                </c:pt>
                <c:pt idx="5941">
                  <c:v>-1.5114285714285813</c:v>
                </c:pt>
                <c:pt idx="5942">
                  <c:v>-1.5114285714285813</c:v>
                </c:pt>
                <c:pt idx="5943">
                  <c:v>-1.5300000000000173</c:v>
                </c:pt>
                <c:pt idx="5944">
                  <c:v>-1.5228571428571465</c:v>
                </c:pt>
                <c:pt idx="5945">
                  <c:v>-1.5242857142857253</c:v>
                </c:pt>
                <c:pt idx="5946">
                  <c:v>-1.5457142857142956</c:v>
                </c:pt>
                <c:pt idx="5947">
                  <c:v>-1.5700000000000061</c:v>
                </c:pt>
                <c:pt idx="5948">
                  <c:v>-1.5999999999999852</c:v>
                </c:pt>
                <c:pt idx="5949">
                  <c:v>-1.6271428571428512</c:v>
                </c:pt>
                <c:pt idx="5950">
                  <c:v>-1.6128571428571501</c:v>
                </c:pt>
                <c:pt idx="5951">
                  <c:v>-1.6042857142857223</c:v>
                </c:pt>
                <c:pt idx="5952">
                  <c:v>-1.6100000000000141</c:v>
                </c:pt>
                <c:pt idx="5953">
                  <c:v>-1.6271428571428512</c:v>
                </c:pt>
                <c:pt idx="5954">
                  <c:v>-1.6371428571428579</c:v>
                </c:pt>
                <c:pt idx="5955">
                  <c:v>-1.6214285714285794</c:v>
                </c:pt>
                <c:pt idx="5956">
                  <c:v>-1.6271428571428512</c:v>
                </c:pt>
                <c:pt idx="5957">
                  <c:v>-1.6442857142857303</c:v>
                </c:pt>
                <c:pt idx="5958">
                  <c:v>-1.6400000000000154</c:v>
                </c:pt>
                <c:pt idx="5959">
                  <c:v>-1.6471428571428655</c:v>
                </c:pt>
                <c:pt idx="5960">
                  <c:v>-1.6042857142857223</c:v>
                </c:pt>
                <c:pt idx="5961">
                  <c:v>-1.5871428571428632</c:v>
                </c:pt>
                <c:pt idx="5962">
                  <c:v>-1.5557142857142832</c:v>
                </c:pt>
                <c:pt idx="5963">
                  <c:v>-1.5599999999999974</c:v>
                </c:pt>
                <c:pt idx="5964">
                  <c:v>-1.5200000000000102</c:v>
                </c:pt>
                <c:pt idx="5965">
                  <c:v>-1.5157142857142949</c:v>
                </c:pt>
                <c:pt idx="5966">
                  <c:v>-1.498571428571438</c:v>
                </c:pt>
                <c:pt idx="5967">
                  <c:v>-1.4842857142857171</c:v>
                </c:pt>
                <c:pt idx="5968">
                  <c:v>-1.4585714285714297</c:v>
                </c:pt>
                <c:pt idx="5969">
                  <c:v>-1.4528571428571371</c:v>
                </c:pt>
                <c:pt idx="5970">
                  <c:v>-1.4199999999999984</c:v>
                </c:pt>
                <c:pt idx="5971">
                  <c:v>-1.409999999999991</c:v>
                </c:pt>
                <c:pt idx="5972">
                  <c:v>-1.3999999999999848</c:v>
                </c:pt>
                <c:pt idx="5973">
                  <c:v>-1.3742857142857203</c:v>
                </c:pt>
                <c:pt idx="5974">
                  <c:v>-1.3485714285714323</c:v>
                </c:pt>
                <c:pt idx="5975">
                  <c:v>-1.3457142857142952</c:v>
                </c:pt>
                <c:pt idx="5976">
                  <c:v>-1.3342857142857119</c:v>
                </c:pt>
                <c:pt idx="5977">
                  <c:v>-1.3442857142857187</c:v>
                </c:pt>
                <c:pt idx="5978">
                  <c:v>-1.3400000000000041</c:v>
                </c:pt>
                <c:pt idx="5979">
                  <c:v>-1.3314285714285745</c:v>
                </c:pt>
                <c:pt idx="5980">
                  <c:v>-1.3385714285714259</c:v>
                </c:pt>
                <c:pt idx="5981">
                  <c:v>-1.357142857142841</c:v>
                </c:pt>
                <c:pt idx="5982">
                  <c:v>-1.3471428571428539</c:v>
                </c:pt>
                <c:pt idx="5983">
                  <c:v>-1.3657142857142892</c:v>
                </c:pt>
                <c:pt idx="5984">
                  <c:v>-1.3742857142857203</c:v>
                </c:pt>
                <c:pt idx="5985">
                  <c:v>-1.3585714285714401</c:v>
                </c:pt>
                <c:pt idx="5986">
                  <c:v>-1.3814285714285701</c:v>
                </c:pt>
                <c:pt idx="5987">
                  <c:v>-1.3714285714285632</c:v>
                </c:pt>
                <c:pt idx="5988">
                  <c:v>-1.3957142857142704</c:v>
                </c:pt>
                <c:pt idx="5989">
                  <c:v>-1.4071428571428555</c:v>
                </c:pt>
                <c:pt idx="5990">
                  <c:v>-1.3814285714285701</c:v>
                </c:pt>
                <c:pt idx="5991">
                  <c:v>-1.3828571428571281</c:v>
                </c:pt>
                <c:pt idx="5992">
                  <c:v>-1.3700000000000045</c:v>
                </c:pt>
                <c:pt idx="5993">
                  <c:v>-1.3985714285714281</c:v>
                </c:pt>
                <c:pt idx="5994">
                  <c:v>-1.3714285714285632</c:v>
                </c:pt>
                <c:pt idx="5995">
                  <c:v>-1.384285714285707</c:v>
                </c:pt>
                <c:pt idx="5996">
                  <c:v>-1.3942857142857144</c:v>
                </c:pt>
                <c:pt idx="5997">
                  <c:v>-1.3857142857142832</c:v>
                </c:pt>
                <c:pt idx="5998">
                  <c:v>-1.3914285714285775</c:v>
                </c:pt>
                <c:pt idx="5999">
                  <c:v>-1.3942857142857144</c:v>
                </c:pt>
                <c:pt idx="6000">
                  <c:v>-1.3914285714285775</c:v>
                </c:pt>
                <c:pt idx="6001">
                  <c:v>-1.3699999999999835</c:v>
                </c:pt>
                <c:pt idx="6002">
                  <c:v>-1.3642857142857128</c:v>
                </c:pt>
                <c:pt idx="6003">
                  <c:v>-1.3671428571428479</c:v>
                </c:pt>
                <c:pt idx="6004">
                  <c:v>-1.3442857142857187</c:v>
                </c:pt>
                <c:pt idx="6005">
                  <c:v>-1.3414285714285821</c:v>
                </c:pt>
                <c:pt idx="6006">
                  <c:v>-1.3328571428571325</c:v>
                </c:pt>
                <c:pt idx="6007">
                  <c:v>-1.3099999999999812</c:v>
                </c:pt>
                <c:pt idx="6008">
                  <c:v>-1.3199999999999883</c:v>
                </c:pt>
                <c:pt idx="6009">
                  <c:v>-1.3185714285714116</c:v>
                </c:pt>
                <c:pt idx="6010">
                  <c:v>-1.3057142857142872</c:v>
                </c:pt>
                <c:pt idx="6011">
                  <c:v>-1.301428571428574</c:v>
                </c:pt>
                <c:pt idx="6012">
                  <c:v>-1.2800000000000011</c:v>
                </c:pt>
                <c:pt idx="6013">
                  <c:v>-1.28857142857143</c:v>
                </c:pt>
                <c:pt idx="6014">
                  <c:v>-1.2571428571428702</c:v>
                </c:pt>
                <c:pt idx="6015">
                  <c:v>-1.2457142857142844</c:v>
                </c:pt>
                <c:pt idx="6016">
                  <c:v>-1.2357142857142771</c:v>
                </c:pt>
                <c:pt idx="6017">
                  <c:v>-1.2442857142857082</c:v>
                </c:pt>
                <c:pt idx="6018">
                  <c:v>-1.2228571428571553</c:v>
                </c:pt>
                <c:pt idx="6019">
                  <c:v>-1.2099999999999904</c:v>
                </c:pt>
                <c:pt idx="6020">
                  <c:v>-1.2185714285714409</c:v>
                </c:pt>
                <c:pt idx="6021">
                  <c:v>-1.2199999999999975</c:v>
                </c:pt>
                <c:pt idx="6022">
                  <c:v>-1.228571428571428</c:v>
                </c:pt>
                <c:pt idx="6023">
                  <c:v>-1.228571428571428</c:v>
                </c:pt>
                <c:pt idx="6024">
                  <c:v>-1.2528571428571362</c:v>
                </c:pt>
                <c:pt idx="6025">
                  <c:v>-1.2585714285714289</c:v>
                </c:pt>
                <c:pt idx="6026">
                  <c:v>-1.2785714285714431</c:v>
                </c:pt>
                <c:pt idx="6027">
                  <c:v>-1.2857142857142931</c:v>
                </c:pt>
                <c:pt idx="6028">
                  <c:v>-1.2942857142857032</c:v>
                </c:pt>
                <c:pt idx="6029">
                  <c:v>-1.2728571428571505</c:v>
                </c:pt>
                <c:pt idx="6030">
                  <c:v>-1.2971428571428583</c:v>
                </c:pt>
                <c:pt idx="6031">
                  <c:v>-1.2714285714285722</c:v>
                </c:pt>
                <c:pt idx="6032">
                  <c:v>-1.277142857142844</c:v>
                </c:pt>
                <c:pt idx="6033">
                  <c:v>-1.2657142857142989</c:v>
                </c:pt>
                <c:pt idx="6034">
                  <c:v>-1.2457142857142844</c:v>
                </c:pt>
                <c:pt idx="6035">
                  <c:v>-1.217142857142862</c:v>
                </c:pt>
                <c:pt idx="6036">
                  <c:v>-1.2042857142856991</c:v>
                </c:pt>
                <c:pt idx="6037">
                  <c:v>-1.1757142857142955</c:v>
                </c:pt>
                <c:pt idx="6038">
                  <c:v>-1.1471428571428532</c:v>
                </c:pt>
                <c:pt idx="6039">
                  <c:v>-1.0985714285714161</c:v>
                </c:pt>
                <c:pt idx="6040">
                  <c:v>-1.0442857142857274</c:v>
                </c:pt>
                <c:pt idx="6041">
                  <c:v>-0.97428571428571764</c:v>
                </c:pt>
                <c:pt idx="6042">
                  <c:v>-0.87428571428572743</c:v>
                </c:pt>
                <c:pt idx="6043">
                  <c:v>-0.76714285714286623</c:v>
                </c:pt>
                <c:pt idx="6044">
                  <c:v>-0.66857142857143403</c:v>
                </c:pt>
                <c:pt idx="6045">
                  <c:v>-0.5342857142857278</c:v>
                </c:pt>
                <c:pt idx="6046">
                  <c:v>-0.41857142857143764</c:v>
                </c:pt>
                <c:pt idx="6047">
                  <c:v>-0.27142857142856841</c:v>
                </c:pt>
                <c:pt idx="6048">
                  <c:v>-0.117142857142848</c:v>
                </c:pt>
                <c:pt idx="6049">
                  <c:v>4.0000000000008321E-2</c:v>
                </c:pt>
                <c:pt idx="6050">
                  <c:v>0.19428571428572838</c:v>
                </c:pt>
                <c:pt idx="6051">
                  <c:v>0.35285714285714281</c:v>
                </c:pt>
                <c:pt idx="6052">
                  <c:v>0.50571428571428456</c:v>
                </c:pt>
                <c:pt idx="6053">
                  <c:v>0.65428571428573279</c:v>
                </c:pt>
                <c:pt idx="6054">
                  <c:v>0.77428571428571702</c:v>
                </c:pt>
                <c:pt idx="6055">
                  <c:v>0.87428571428570712</c:v>
                </c:pt>
                <c:pt idx="6056">
                  <c:v>0.94000000000000183</c:v>
                </c:pt>
                <c:pt idx="6057">
                  <c:v>0.98857142857143898</c:v>
                </c:pt>
                <c:pt idx="6058">
                  <c:v>1.0271428571428682</c:v>
                </c:pt>
                <c:pt idx="6059">
                  <c:v>1.0685714285714156</c:v>
                </c:pt>
                <c:pt idx="6060">
                  <c:v>1.0742857142857287</c:v>
                </c:pt>
                <c:pt idx="6061">
                  <c:v>1.0828571428571365</c:v>
                </c:pt>
                <c:pt idx="6062">
                  <c:v>1.0999999999999934</c:v>
                </c:pt>
                <c:pt idx="6063">
                  <c:v>1.0928571428571441</c:v>
                </c:pt>
                <c:pt idx="6064">
                  <c:v>1.0928571428571441</c:v>
                </c:pt>
                <c:pt idx="6065">
                  <c:v>1.0914285714285861</c:v>
                </c:pt>
                <c:pt idx="6066">
                  <c:v>1.1042857142857101</c:v>
                </c:pt>
                <c:pt idx="6067">
                  <c:v>1.0942857142857025</c:v>
                </c:pt>
                <c:pt idx="6068">
                  <c:v>1.0914285714285661</c:v>
                </c:pt>
                <c:pt idx="6069">
                  <c:v>1.1042857142857101</c:v>
                </c:pt>
                <c:pt idx="6070">
                  <c:v>1.087142857142851</c:v>
                </c:pt>
                <c:pt idx="6071">
                  <c:v>1.1114285714285801</c:v>
                </c:pt>
                <c:pt idx="6072">
                  <c:v>1.1085714285714441</c:v>
                </c:pt>
                <c:pt idx="6073">
                  <c:v>1.1271428571428592</c:v>
                </c:pt>
                <c:pt idx="6074">
                  <c:v>1.1442857142857183</c:v>
                </c:pt>
                <c:pt idx="6075">
                  <c:v>1.1357142857142872</c:v>
                </c:pt>
                <c:pt idx="6076">
                  <c:v>1.1500000000000101</c:v>
                </c:pt>
                <c:pt idx="6077">
                  <c:v>1.1457142857142946</c:v>
                </c:pt>
                <c:pt idx="6078">
                  <c:v>1.1257142857143005</c:v>
                </c:pt>
                <c:pt idx="6079">
                  <c:v>1.1471428571428532</c:v>
                </c:pt>
                <c:pt idx="6080">
                  <c:v>1.1371428571428659</c:v>
                </c:pt>
                <c:pt idx="6081">
                  <c:v>1.1428571428571395</c:v>
                </c:pt>
                <c:pt idx="6082">
                  <c:v>1.1457142857142946</c:v>
                </c:pt>
                <c:pt idx="6083">
                  <c:v>1.1299999999999948</c:v>
                </c:pt>
                <c:pt idx="6084">
                  <c:v>1.1371428571428659</c:v>
                </c:pt>
                <c:pt idx="6085">
                  <c:v>1.1357142857142872</c:v>
                </c:pt>
                <c:pt idx="6086">
                  <c:v>1.1571428571428402</c:v>
                </c:pt>
                <c:pt idx="6087">
                  <c:v>1.1499999999999888</c:v>
                </c:pt>
                <c:pt idx="6088">
                  <c:v>1.1542857142857053</c:v>
                </c:pt>
                <c:pt idx="6089">
                  <c:v>1.1542857142857053</c:v>
                </c:pt>
                <c:pt idx="6090">
                  <c:v>1.1542857142857053</c:v>
                </c:pt>
                <c:pt idx="6091">
                  <c:v>1.1628571428571335</c:v>
                </c:pt>
                <c:pt idx="6092">
                  <c:v>1.134285714285711</c:v>
                </c:pt>
                <c:pt idx="6093">
                  <c:v>1.1228571428571454</c:v>
                </c:pt>
                <c:pt idx="6094">
                  <c:v>1.1328571428571321</c:v>
                </c:pt>
                <c:pt idx="6095">
                  <c:v>1.1314285714285541</c:v>
                </c:pt>
                <c:pt idx="6096">
                  <c:v>1.1214285714285672</c:v>
                </c:pt>
                <c:pt idx="6097">
                  <c:v>1.1314285714285541</c:v>
                </c:pt>
                <c:pt idx="6098">
                  <c:v>1.127142857142839</c:v>
                </c:pt>
                <c:pt idx="6099">
                  <c:v>1.1199999999999875</c:v>
                </c:pt>
                <c:pt idx="6100">
                  <c:v>1.1099999999999806</c:v>
                </c:pt>
                <c:pt idx="6101">
                  <c:v>1.0928571428571441</c:v>
                </c:pt>
                <c:pt idx="6102">
                  <c:v>1.0885714285714299</c:v>
                </c:pt>
                <c:pt idx="6103">
                  <c:v>1.1042857142857101</c:v>
                </c:pt>
                <c:pt idx="6104">
                  <c:v>1.1128571428571381</c:v>
                </c:pt>
                <c:pt idx="6105">
                  <c:v>1.1171428571428519</c:v>
                </c:pt>
                <c:pt idx="6106">
                  <c:v>1.1328571428571321</c:v>
                </c:pt>
                <c:pt idx="6107">
                  <c:v>1.1700000000000041</c:v>
                </c:pt>
                <c:pt idx="6108">
                  <c:v>1.2000000000000048</c:v>
                </c:pt>
                <c:pt idx="6109">
                  <c:v>1.2199999999999975</c:v>
                </c:pt>
                <c:pt idx="6110">
                  <c:v>1.2142857142857069</c:v>
                </c:pt>
                <c:pt idx="6111">
                  <c:v>1.22571428571427</c:v>
                </c:pt>
                <c:pt idx="6112">
                  <c:v>1.2400000000000131</c:v>
                </c:pt>
                <c:pt idx="6113">
                  <c:v>1.2757142857142856</c:v>
                </c:pt>
                <c:pt idx="6114">
                  <c:v>1.2771428571428642</c:v>
                </c:pt>
                <c:pt idx="6115">
                  <c:v>1.301428571428574</c:v>
                </c:pt>
                <c:pt idx="6116">
                  <c:v>1.3200000000000101</c:v>
                </c:pt>
                <c:pt idx="6117">
                  <c:v>1.3642857142857128</c:v>
                </c:pt>
                <c:pt idx="6118">
                  <c:v>1.409999999999991</c:v>
                </c:pt>
                <c:pt idx="6119">
                  <c:v>1.4699999999999935</c:v>
                </c:pt>
                <c:pt idx="6120">
                  <c:v>1.5785714285714141</c:v>
                </c:pt>
                <c:pt idx="6121">
                  <c:v>1.6814285714285613</c:v>
                </c:pt>
                <c:pt idx="6122">
                  <c:v>1.791428571428558</c:v>
                </c:pt>
                <c:pt idx="6123">
                  <c:v>1.9028571428571541</c:v>
                </c:pt>
                <c:pt idx="6124">
                  <c:v>2.0257142857142751</c:v>
                </c:pt>
                <c:pt idx="6125">
                  <c:v>2.0999999999999983</c:v>
                </c:pt>
                <c:pt idx="6126">
                  <c:v>2.1485714285714179</c:v>
                </c:pt>
                <c:pt idx="6127">
                  <c:v>2.2128571428571537</c:v>
                </c:pt>
                <c:pt idx="6128">
                  <c:v>2.2442857142857116</c:v>
                </c:pt>
                <c:pt idx="6129">
                  <c:v>2.2614285714285693</c:v>
                </c:pt>
                <c:pt idx="6130">
                  <c:v>2.2957142857142849</c:v>
                </c:pt>
                <c:pt idx="6131">
                  <c:v>2.2885714285714367</c:v>
                </c:pt>
                <c:pt idx="6132">
                  <c:v>2.2971428571428643</c:v>
                </c:pt>
                <c:pt idx="6133">
                  <c:v>2.3128571428571427</c:v>
                </c:pt>
                <c:pt idx="6134">
                  <c:v>2.3100000000000063</c:v>
                </c:pt>
                <c:pt idx="6135">
                  <c:v>2.3071428571428712</c:v>
                </c:pt>
                <c:pt idx="6136">
                  <c:v>2.311428571428563</c:v>
                </c:pt>
                <c:pt idx="6137">
                  <c:v>2.2957142857142849</c:v>
                </c:pt>
                <c:pt idx="6138">
                  <c:v>2.2928571428571485</c:v>
                </c:pt>
                <c:pt idx="6139">
                  <c:v>2.2757142857142911</c:v>
                </c:pt>
                <c:pt idx="6140">
                  <c:v>2.2699999999999982</c:v>
                </c:pt>
                <c:pt idx="6141">
                  <c:v>2.2785714285714285</c:v>
                </c:pt>
                <c:pt idx="6142">
                  <c:v>2.3014285714285569</c:v>
                </c:pt>
                <c:pt idx="6143">
                  <c:v>2.2871428571428587</c:v>
                </c:pt>
                <c:pt idx="6144">
                  <c:v>2.292857142857128</c:v>
                </c:pt>
                <c:pt idx="6145">
                  <c:v>2.2971428571428643</c:v>
                </c:pt>
                <c:pt idx="6146">
                  <c:v>2.2957142857142849</c:v>
                </c:pt>
                <c:pt idx="6147">
                  <c:v>2.3157142857142987</c:v>
                </c:pt>
                <c:pt idx="6148">
                  <c:v>2.3028571428571558</c:v>
                </c:pt>
                <c:pt idx="6149">
                  <c:v>2.3042857142857138</c:v>
                </c:pt>
                <c:pt idx="6150">
                  <c:v>2.3028571428571558</c:v>
                </c:pt>
                <c:pt idx="6151">
                  <c:v>2.2957142857142849</c:v>
                </c:pt>
                <c:pt idx="6152">
                  <c:v>2.2728571428571551</c:v>
                </c:pt>
                <c:pt idx="6153">
                  <c:v>2.2742857142857131</c:v>
                </c:pt>
                <c:pt idx="6154">
                  <c:v>2.3028571428571354</c:v>
                </c:pt>
                <c:pt idx="6155">
                  <c:v>2.2814285714285836</c:v>
                </c:pt>
                <c:pt idx="6156">
                  <c:v>2.2957142857142849</c:v>
                </c:pt>
                <c:pt idx="6157">
                  <c:v>2.2985714285714223</c:v>
                </c:pt>
                <c:pt idx="6158">
                  <c:v>2.2971428571428643</c:v>
                </c:pt>
                <c:pt idx="6159">
                  <c:v>2.2971428571428643</c:v>
                </c:pt>
                <c:pt idx="6160">
                  <c:v>2.2714285714285558</c:v>
                </c:pt>
                <c:pt idx="6161">
                  <c:v>2.2828571428571416</c:v>
                </c:pt>
                <c:pt idx="6162">
                  <c:v>2.2428571428571549</c:v>
                </c:pt>
                <c:pt idx="6163">
                  <c:v>2.2542857142857184</c:v>
                </c:pt>
                <c:pt idx="6164">
                  <c:v>2.2457142857142895</c:v>
                </c:pt>
                <c:pt idx="6165">
                  <c:v>2.2585714285714147</c:v>
                </c:pt>
                <c:pt idx="6166">
                  <c:v>2.2299999999999898</c:v>
                </c:pt>
                <c:pt idx="6167">
                  <c:v>2.2457142857142691</c:v>
                </c:pt>
                <c:pt idx="6168">
                  <c:v>2.250000000000004</c:v>
                </c:pt>
                <c:pt idx="6169">
                  <c:v>2.2228571428571402</c:v>
                </c:pt>
                <c:pt idx="6170">
                  <c:v>2.2342857142857038</c:v>
                </c:pt>
                <c:pt idx="6171">
                  <c:v>2.2057142857142815</c:v>
                </c:pt>
                <c:pt idx="6172">
                  <c:v>2.2057142857142815</c:v>
                </c:pt>
                <c:pt idx="6173">
                  <c:v>2.2085714285714202</c:v>
                </c:pt>
                <c:pt idx="6174">
                  <c:v>2.197142857142854</c:v>
                </c:pt>
                <c:pt idx="6175">
                  <c:v>2.2099999999999973</c:v>
                </c:pt>
                <c:pt idx="6176">
                  <c:v>2.211428571428574</c:v>
                </c:pt>
                <c:pt idx="6177">
                  <c:v>2.228571428571414</c:v>
                </c:pt>
                <c:pt idx="6178">
                  <c:v>2.2257142857142767</c:v>
                </c:pt>
                <c:pt idx="6179">
                  <c:v>2.2471428571428489</c:v>
                </c:pt>
                <c:pt idx="6180">
                  <c:v>1.9071428571428686</c:v>
                </c:pt>
                <c:pt idx="6181">
                  <c:v>2.2328571428571462</c:v>
                </c:pt>
                <c:pt idx="6182">
                  <c:v>2.2300000000000102</c:v>
                </c:pt>
                <c:pt idx="6183">
                  <c:v>2.2400000000000184</c:v>
                </c:pt>
                <c:pt idx="6184">
                  <c:v>2.2385714285714204</c:v>
                </c:pt>
                <c:pt idx="6185">
                  <c:v>2.2214285714285813</c:v>
                </c:pt>
                <c:pt idx="6186">
                  <c:v>2.2271428571428755</c:v>
                </c:pt>
                <c:pt idx="6187">
                  <c:v>2.2214285714285609</c:v>
                </c:pt>
                <c:pt idx="6188">
                  <c:v>2.211428571428574</c:v>
                </c:pt>
                <c:pt idx="6189">
                  <c:v>2.1928571428571582</c:v>
                </c:pt>
                <c:pt idx="6190">
                  <c:v>2.2028571428571451</c:v>
                </c:pt>
                <c:pt idx="6191">
                  <c:v>2.1957142857142946</c:v>
                </c:pt>
                <c:pt idx="6192">
                  <c:v>2.1714285714285646</c:v>
                </c:pt>
                <c:pt idx="6193">
                  <c:v>2.1757142857142804</c:v>
                </c:pt>
                <c:pt idx="6194">
                  <c:v>2.1757142857143017</c:v>
                </c:pt>
                <c:pt idx="6195">
                  <c:v>2.1714285714285646</c:v>
                </c:pt>
                <c:pt idx="6196">
                  <c:v>2.1485714285714383</c:v>
                </c:pt>
                <c:pt idx="6197">
                  <c:v>2.1542857142857277</c:v>
                </c:pt>
                <c:pt idx="6198">
                  <c:v>2.1357142857142932</c:v>
                </c:pt>
                <c:pt idx="6199">
                  <c:v>2.1428571428571432</c:v>
                </c:pt>
                <c:pt idx="6200">
                  <c:v>2.1400000000000072</c:v>
                </c:pt>
                <c:pt idx="6201">
                  <c:v>2.1428571428571432</c:v>
                </c:pt>
                <c:pt idx="6202">
                  <c:v>2.1514285714285717</c:v>
                </c:pt>
                <c:pt idx="6203">
                  <c:v>2.1428571428571432</c:v>
                </c:pt>
                <c:pt idx="6204">
                  <c:v>2.1542857142857077</c:v>
                </c:pt>
                <c:pt idx="6205">
                  <c:v>2.1542857142857077</c:v>
                </c:pt>
                <c:pt idx="6206">
                  <c:v>2.1700000000000079</c:v>
                </c:pt>
                <c:pt idx="6207">
                  <c:v>2.1657142857142744</c:v>
                </c:pt>
                <c:pt idx="6208">
                  <c:v>2.1700000000000079</c:v>
                </c:pt>
                <c:pt idx="6209">
                  <c:v>2.1742857142857224</c:v>
                </c:pt>
                <c:pt idx="6210">
                  <c:v>2.1742857142857224</c:v>
                </c:pt>
                <c:pt idx="6211">
                  <c:v>2.1671428571428533</c:v>
                </c:pt>
                <c:pt idx="6212">
                  <c:v>2.1857142857142882</c:v>
                </c:pt>
                <c:pt idx="6213">
                  <c:v>2.178571428571439</c:v>
                </c:pt>
                <c:pt idx="6214">
                  <c:v>2.1671428571428533</c:v>
                </c:pt>
                <c:pt idx="6215">
                  <c:v>2.1685714285714313</c:v>
                </c:pt>
                <c:pt idx="6216">
                  <c:v>2.1528571428571297</c:v>
                </c:pt>
                <c:pt idx="6217">
                  <c:v>2.164285714285715</c:v>
                </c:pt>
                <c:pt idx="6218">
                  <c:v>2.1685714285714313</c:v>
                </c:pt>
                <c:pt idx="6219">
                  <c:v>2.1699999999999875</c:v>
                </c:pt>
                <c:pt idx="6220">
                  <c:v>2.1657142857142948</c:v>
                </c:pt>
                <c:pt idx="6221">
                  <c:v>2.1571428571428646</c:v>
                </c:pt>
                <c:pt idx="6222">
                  <c:v>2.1514285714285717</c:v>
                </c:pt>
                <c:pt idx="6223">
                  <c:v>2.1385714285714292</c:v>
                </c:pt>
                <c:pt idx="6224">
                  <c:v>2.1514285714285717</c:v>
                </c:pt>
                <c:pt idx="6225">
                  <c:v>2.1628571428571584</c:v>
                </c:pt>
                <c:pt idx="6226">
                  <c:v>2.1485714285714383</c:v>
                </c:pt>
                <c:pt idx="6227">
                  <c:v>2.1571428571428646</c:v>
                </c:pt>
                <c:pt idx="6228">
                  <c:v>2.1585714285714239</c:v>
                </c:pt>
                <c:pt idx="6229">
                  <c:v>2.1542857142857077</c:v>
                </c:pt>
                <c:pt idx="6230">
                  <c:v>2.1600000000000006</c:v>
                </c:pt>
                <c:pt idx="6231">
                  <c:v>2.1585714285714239</c:v>
                </c:pt>
                <c:pt idx="6232">
                  <c:v>2.1628571428571384</c:v>
                </c:pt>
                <c:pt idx="6233">
                  <c:v>2.1628571428571384</c:v>
                </c:pt>
                <c:pt idx="6234">
                  <c:v>2.1714285714285646</c:v>
                </c:pt>
                <c:pt idx="6235">
                  <c:v>2.1700000000000079</c:v>
                </c:pt>
                <c:pt idx="6236">
                  <c:v>2.1600000000000006</c:v>
                </c:pt>
                <c:pt idx="6237">
                  <c:v>2.1671428571428533</c:v>
                </c:pt>
                <c:pt idx="6238">
                  <c:v>2.1499999999999941</c:v>
                </c:pt>
                <c:pt idx="6239">
                  <c:v>2.1485714285714383</c:v>
                </c:pt>
                <c:pt idx="6240">
                  <c:v>2.1514285714285717</c:v>
                </c:pt>
                <c:pt idx="6241">
                  <c:v>2.1528571428571297</c:v>
                </c:pt>
                <c:pt idx="6242">
                  <c:v>2.1628571428571384</c:v>
                </c:pt>
                <c:pt idx="6243">
                  <c:v>2.1585714285714439</c:v>
                </c:pt>
                <c:pt idx="6244">
                  <c:v>2.1557142857142861</c:v>
                </c:pt>
                <c:pt idx="6245">
                  <c:v>2.1671428571428533</c:v>
                </c:pt>
                <c:pt idx="6246">
                  <c:v>2.1714285714285846</c:v>
                </c:pt>
                <c:pt idx="6247">
                  <c:v>2.1842857142857293</c:v>
                </c:pt>
                <c:pt idx="6248">
                  <c:v>2.1885714285714255</c:v>
                </c:pt>
                <c:pt idx="6249">
                  <c:v>2.1885714285714255</c:v>
                </c:pt>
                <c:pt idx="6250">
                  <c:v>2.2014285714285871</c:v>
                </c:pt>
                <c:pt idx="6251">
                  <c:v>2.2042857142857031</c:v>
                </c:pt>
                <c:pt idx="6252">
                  <c:v>2.198571428571432</c:v>
                </c:pt>
                <c:pt idx="6253">
                  <c:v>2.211428571428574</c:v>
                </c:pt>
                <c:pt idx="6254">
                  <c:v>2.1957142857142946</c:v>
                </c:pt>
                <c:pt idx="6255">
                  <c:v>2.2014285714285671</c:v>
                </c:pt>
                <c:pt idx="6256">
                  <c:v>2.2028571428571451</c:v>
                </c:pt>
                <c:pt idx="6257">
                  <c:v>2.2057142857142815</c:v>
                </c:pt>
                <c:pt idx="6258">
                  <c:v>2.1957142857142742</c:v>
                </c:pt>
                <c:pt idx="6259">
                  <c:v>2.1828571428571526</c:v>
                </c:pt>
                <c:pt idx="6260">
                  <c:v>2.1685714285714313</c:v>
                </c:pt>
                <c:pt idx="6261">
                  <c:v>2.1385714285714292</c:v>
                </c:pt>
                <c:pt idx="6262">
                  <c:v>2.1342857142857139</c:v>
                </c:pt>
                <c:pt idx="6263">
                  <c:v>2.1071428571428492</c:v>
                </c:pt>
                <c:pt idx="6264">
                  <c:v>2.0657142857142832</c:v>
                </c:pt>
                <c:pt idx="6265">
                  <c:v>2.0214285714285798</c:v>
                </c:pt>
                <c:pt idx="6266">
                  <c:v>1.997142857142852</c:v>
                </c:pt>
                <c:pt idx="6267">
                  <c:v>1.9571428571428637</c:v>
                </c:pt>
                <c:pt idx="6268">
                  <c:v>1.9442857142857013</c:v>
                </c:pt>
                <c:pt idx="6269">
                  <c:v>1.9299999999999979</c:v>
                </c:pt>
                <c:pt idx="6270">
                  <c:v>1.9185714285714341</c:v>
                </c:pt>
                <c:pt idx="6271">
                  <c:v>1.9199999999999908</c:v>
                </c:pt>
                <c:pt idx="6272">
                  <c:v>1.9028571428571341</c:v>
                </c:pt>
                <c:pt idx="6273">
                  <c:v>1.9071428571428479</c:v>
                </c:pt>
                <c:pt idx="6274">
                  <c:v>1.9114285714285633</c:v>
                </c:pt>
                <c:pt idx="6275">
                  <c:v>1.9057142857142693</c:v>
                </c:pt>
                <c:pt idx="6276">
                  <c:v>1.9057142857142895</c:v>
                </c:pt>
                <c:pt idx="6277">
                  <c:v>1.8999999999999968</c:v>
                </c:pt>
                <c:pt idx="6278">
                  <c:v>1.8814285714285821</c:v>
                </c:pt>
                <c:pt idx="6279">
                  <c:v>1.8857142857142752</c:v>
                </c:pt>
                <c:pt idx="6280">
                  <c:v>1.8814285714285821</c:v>
                </c:pt>
                <c:pt idx="6281">
                  <c:v>1.8757142857142886</c:v>
                </c:pt>
                <c:pt idx="6282">
                  <c:v>1.8699999999999954</c:v>
                </c:pt>
                <c:pt idx="6283">
                  <c:v>1.8700000000000174</c:v>
                </c:pt>
                <c:pt idx="6284">
                  <c:v>1.8657142857142812</c:v>
                </c:pt>
                <c:pt idx="6285">
                  <c:v>1.884285714285719</c:v>
                </c:pt>
                <c:pt idx="6286">
                  <c:v>1.8742857142857121</c:v>
                </c:pt>
                <c:pt idx="6287">
                  <c:v>1.8842857142856981</c:v>
                </c:pt>
                <c:pt idx="6288">
                  <c:v>1.8771428571428674</c:v>
                </c:pt>
                <c:pt idx="6289">
                  <c:v>1.8728571428571332</c:v>
                </c:pt>
                <c:pt idx="6290">
                  <c:v>1.8699999999999954</c:v>
                </c:pt>
                <c:pt idx="6291">
                  <c:v>1.8714285714285543</c:v>
                </c:pt>
                <c:pt idx="6292">
                  <c:v>1.8714285714285754</c:v>
                </c:pt>
                <c:pt idx="6293">
                  <c:v>1.8800000000000041</c:v>
                </c:pt>
                <c:pt idx="6294">
                  <c:v>1.8814285714285821</c:v>
                </c:pt>
                <c:pt idx="6295">
                  <c:v>1.8771428571428674</c:v>
                </c:pt>
                <c:pt idx="6296">
                  <c:v>1.8928571428571477</c:v>
                </c:pt>
                <c:pt idx="6297">
                  <c:v>1.8885714285714121</c:v>
                </c:pt>
                <c:pt idx="6298">
                  <c:v>1.8814285714285621</c:v>
                </c:pt>
                <c:pt idx="6299">
                  <c:v>1.8785714285714259</c:v>
                </c:pt>
                <c:pt idx="6300">
                  <c:v>1.8699999999999954</c:v>
                </c:pt>
                <c:pt idx="6301">
                  <c:v>1.8785714285714259</c:v>
                </c:pt>
                <c:pt idx="6302">
                  <c:v>1.8800000000000041</c:v>
                </c:pt>
                <c:pt idx="6303">
                  <c:v>1.8785714285714259</c:v>
                </c:pt>
                <c:pt idx="6304">
                  <c:v>1.877142857142847</c:v>
                </c:pt>
                <c:pt idx="6305">
                  <c:v>1.877142857142847</c:v>
                </c:pt>
                <c:pt idx="6306">
                  <c:v>1.8800000000000041</c:v>
                </c:pt>
                <c:pt idx="6307">
                  <c:v>1.8671428571428399</c:v>
                </c:pt>
                <c:pt idx="6308">
                  <c:v>1.8714285714285754</c:v>
                </c:pt>
                <c:pt idx="6309">
                  <c:v>1.8557142857142737</c:v>
                </c:pt>
                <c:pt idx="6310">
                  <c:v>1.8614285714285681</c:v>
                </c:pt>
                <c:pt idx="6311">
                  <c:v>1.8642857142857046</c:v>
                </c:pt>
                <c:pt idx="6312">
                  <c:v>1.8528571428571385</c:v>
                </c:pt>
                <c:pt idx="6313">
                  <c:v>1.8471428571428659</c:v>
                </c:pt>
                <c:pt idx="6314">
                  <c:v>1.8585714285714321</c:v>
                </c:pt>
                <c:pt idx="6315">
                  <c:v>1.8642857142857248</c:v>
                </c:pt>
                <c:pt idx="6316">
                  <c:v>1.8728571428571332</c:v>
                </c:pt>
                <c:pt idx="6317">
                  <c:v>1.8714285714285754</c:v>
                </c:pt>
                <c:pt idx="6318">
                  <c:v>1.8685714285714385</c:v>
                </c:pt>
                <c:pt idx="6319">
                  <c:v>1.8657142857142812</c:v>
                </c:pt>
                <c:pt idx="6320">
                  <c:v>1.8628571428571261</c:v>
                </c:pt>
                <c:pt idx="6321">
                  <c:v>1.8642857142857046</c:v>
                </c:pt>
                <c:pt idx="6322">
                  <c:v>1.8657142857142812</c:v>
                </c:pt>
                <c:pt idx="6323">
                  <c:v>1.8657142857142812</c:v>
                </c:pt>
                <c:pt idx="6324">
                  <c:v>1.8685714285714181</c:v>
                </c:pt>
                <c:pt idx="6325">
                  <c:v>1.8628571428571461</c:v>
                </c:pt>
                <c:pt idx="6326">
                  <c:v>1.8657142857142812</c:v>
                </c:pt>
                <c:pt idx="6327">
                  <c:v>1.8599999999999886</c:v>
                </c:pt>
                <c:pt idx="6328">
                  <c:v>1.8785714285714259</c:v>
                </c:pt>
                <c:pt idx="6329">
                  <c:v>1.8714285714285754</c:v>
                </c:pt>
                <c:pt idx="6330">
                  <c:v>1.8542857142857183</c:v>
                </c:pt>
                <c:pt idx="6331">
                  <c:v>1.8428571428571321</c:v>
                </c:pt>
                <c:pt idx="6332">
                  <c:v>1.8442857142857105</c:v>
                </c:pt>
                <c:pt idx="6333">
                  <c:v>1.8242857142857167</c:v>
                </c:pt>
                <c:pt idx="6334">
                  <c:v>1.7985714285714298</c:v>
                </c:pt>
                <c:pt idx="6335">
                  <c:v>1.7871428571428638</c:v>
                </c:pt>
                <c:pt idx="6336">
                  <c:v>1.768571428571428</c:v>
                </c:pt>
                <c:pt idx="6337">
                  <c:v>1.7742857142857213</c:v>
                </c:pt>
                <c:pt idx="6338">
                  <c:v>1.7614285714285773</c:v>
                </c:pt>
                <c:pt idx="6339">
                  <c:v>1.7514285714285702</c:v>
                </c:pt>
                <c:pt idx="6340">
                  <c:v>1.7228571428571473</c:v>
                </c:pt>
                <c:pt idx="6341">
                  <c:v>1.7085714285714257</c:v>
                </c:pt>
                <c:pt idx="6342">
                  <c:v>1.6900000000000106</c:v>
                </c:pt>
                <c:pt idx="6343">
                  <c:v>1.6728571428571324</c:v>
                </c:pt>
                <c:pt idx="6344">
                  <c:v>1.6442857142857104</c:v>
                </c:pt>
                <c:pt idx="6345">
                  <c:v>1.6128571428571501</c:v>
                </c:pt>
                <c:pt idx="6346">
                  <c:v>1.6057142857142985</c:v>
                </c:pt>
                <c:pt idx="6347">
                  <c:v>1.5914285714285781</c:v>
                </c:pt>
                <c:pt idx="6348">
                  <c:v>1.5899999999999987</c:v>
                </c:pt>
                <c:pt idx="6349">
                  <c:v>1.5942857142857148</c:v>
                </c:pt>
                <c:pt idx="6350">
                  <c:v>1.6099999999999928</c:v>
                </c:pt>
                <c:pt idx="6351">
                  <c:v>1.6099999999999928</c:v>
                </c:pt>
                <c:pt idx="6352">
                  <c:v>1.6028571428571434</c:v>
                </c:pt>
                <c:pt idx="6353">
                  <c:v>1.6071428571428572</c:v>
                </c:pt>
                <c:pt idx="6354">
                  <c:v>1.6028571428571434</c:v>
                </c:pt>
                <c:pt idx="6355">
                  <c:v>1.6214285714285583</c:v>
                </c:pt>
                <c:pt idx="6356">
                  <c:v>1.5957142857142912</c:v>
                </c:pt>
                <c:pt idx="6357">
                  <c:v>1.5814285714285705</c:v>
                </c:pt>
                <c:pt idx="6358">
                  <c:v>1.5657142857142896</c:v>
                </c:pt>
                <c:pt idx="6359">
                  <c:v>1.5599999999999974</c:v>
                </c:pt>
                <c:pt idx="6360">
                  <c:v>1.5414285714285623</c:v>
                </c:pt>
                <c:pt idx="6361">
                  <c:v>1.5271428571428602</c:v>
                </c:pt>
                <c:pt idx="6362">
                  <c:v>1.5299999999999958</c:v>
                </c:pt>
                <c:pt idx="6363">
                  <c:v>1.5214285714285682</c:v>
                </c:pt>
                <c:pt idx="6364">
                  <c:v>1.5157142857142747</c:v>
                </c:pt>
                <c:pt idx="6365">
                  <c:v>1.5028571428571524</c:v>
                </c:pt>
                <c:pt idx="6366">
                  <c:v>1.5242857142857253</c:v>
                </c:pt>
                <c:pt idx="6367">
                  <c:v>1.5171428571428538</c:v>
                </c:pt>
                <c:pt idx="6368">
                  <c:v>1.532857142857154</c:v>
                </c:pt>
                <c:pt idx="6369">
                  <c:v>1.5471428571428543</c:v>
                </c:pt>
                <c:pt idx="6370">
                  <c:v>1.5485714285714338</c:v>
                </c:pt>
                <c:pt idx="6371">
                  <c:v>1.5557142857142832</c:v>
                </c:pt>
                <c:pt idx="6372">
                  <c:v>1.55142857142857</c:v>
                </c:pt>
                <c:pt idx="6373">
                  <c:v>1.5700000000000061</c:v>
                </c:pt>
                <c:pt idx="6374">
                  <c:v>1.5599999999999974</c:v>
                </c:pt>
                <c:pt idx="6375">
                  <c:v>1.567142857142849</c:v>
                </c:pt>
                <c:pt idx="6376">
                  <c:v>1.5685714285714278</c:v>
                </c:pt>
                <c:pt idx="6377">
                  <c:v>1.567142857142849</c:v>
                </c:pt>
                <c:pt idx="6378">
                  <c:v>1.6057142857142985</c:v>
                </c:pt>
                <c:pt idx="6379">
                  <c:v>1.5914285714285579</c:v>
                </c:pt>
                <c:pt idx="6380">
                  <c:v>1.5971428571428499</c:v>
                </c:pt>
                <c:pt idx="6381">
                  <c:v>1.6085714285714361</c:v>
                </c:pt>
                <c:pt idx="6382">
                  <c:v>1.6114285714285721</c:v>
                </c:pt>
                <c:pt idx="6383">
                  <c:v>1.6214285714285583</c:v>
                </c:pt>
                <c:pt idx="6384">
                  <c:v>1.6314285714285661</c:v>
                </c:pt>
                <c:pt idx="6385">
                  <c:v>1.6514285714285601</c:v>
                </c:pt>
                <c:pt idx="6386">
                  <c:v>1.6571428571428524</c:v>
                </c:pt>
                <c:pt idx="6387">
                  <c:v>1.6714285714285746</c:v>
                </c:pt>
                <c:pt idx="6388">
                  <c:v>1.6785714285714253</c:v>
                </c:pt>
                <c:pt idx="6389">
                  <c:v>1.7128571428571402</c:v>
                </c:pt>
                <c:pt idx="6390">
                  <c:v>1.7014285714285546</c:v>
                </c:pt>
                <c:pt idx="6391">
                  <c:v>1.7399999999999836</c:v>
                </c:pt>
                <c:pt idx="6392">
                  <c:v>1.7428571428571413</c:v>
                </c:pt>
                <c:pt idx="6393">
                  <c:v>1.7385714285714269</c:v>
                </c:pt>
                <c:pt idx="6394">
                  <c:v>1.7642857142857145</c:v>
                </c:pt>
                <c:pt idx="6395">
                  <c:v>1.7628571428571351</c:v>
                </c:pt>
                <c:pt idx="6396">
                  <c:v>1.771428571428564</c:v>
                </c:pt>
                <c:pt idx="6397">
                  <c:v>1.771428571428564</c:v>
                </c:pt>
                <c:pt idx="6398">
                  <c:v>1.7628571428571351</c:v>
                </c:pt>
                <c:pt idx="6399">
                  <c:v>1.7728571428571425</c:v>
                </c:pt>
                <c:pt idx="6400">
                  <c:v>1.762857142857156</c:v>
                </c:pt>
                <c:pt idx="6401">
                  <c:v>1.7642857142857145</c:v>
                </c:pt>
                <c:pt idx="6402">
                  <c:v>1.7671428571428496</c:v>
                </c:pt>
                <c:pt idx="6403">
                  <c:v>1.781428571428572</c:v>
                </c:pt>
                <c:pt idx="6404">
                  <c:v>1.7700000000000062</c:v>
                </c:pt>
                <c:pt idx="6405">
                  <c:v>1.7642857142857145</c:v>
                </c:pt>
                <c:pt idx="6406">
                  <c:v>1.7728571428571425</c:v>
                </c:pt>
                <c:pt idx="6407">
                  <c:v>1.7771428571428562</c:v>
                </c:pt>
                <c:pt idx="6408">
                  <c:v>1.7671428571428496</c:v>
                </c:pt>
                <c:pt idx="6409">
                  <c:v>1.7699999999999851</c:v>
                </c:pt>
                <c:pt idx="6410">
                  <c:v>1.771428571428564</c:v>
                </c:pt>
                <c:pt idx="6411">
                  <c:v>1.7614285714285569</c:v>
                </c:pt>
                <c:pt idx="6412">
                  <c:v>1.7728571428571425</c:v>
                </c:pt>
                <c:pt idx="6413">
                  <c:v>1.7771428571428562</c:v>
                </c:pt>
                <c:pt idx="6414">
                  <c:v>1.7928571428571567</c:v>
                </c:pt>
                <c:pt idx="6415">
                  <c:v>1.7900000000000003</c:v>
                </c:pt>
                <c:pt idx="6416">
                  <c:v>1.7900000000000003</c:v>
                </c:pt>
                <c:pt idx="6417">
                  <c:v>1.7871428571428638</c:v>
                </c:pt>
                <c:pt idx="6418">
                  <c:v>1.7871428571428638</c:v>
                </c:pt>
                <c:pt idx="6419">
                  <c:v>1.7871428571428638</c:v>
                </c:pt>
                <c:pt idx="6420">
                  <c:v>1.7942857142857154</c:v>
                </c:pt>
                <c:pt idx="6421">
                  <c:v>1.8114285714285725</c:v>
                </c:pt>
                <c:pt idx="6422">
                  <c:v>1.8171428571428441</c:v>
                </c:pt>
                <c:pt idx="6423">
                  <c:v>1.8071428571428578</c:v>
                </c:pt>
                <c:pt idx="6424">
                  <c:v>1.8099999999999932</c:v>
                </c:pt>
                <c:pt idx="6425">
                  <c:v>1.8099999999999932</c:v>
                </c:pt>
                <c:pt idx="6426">
                  <c:v>1.8200000000000021</c:v>
                </c:pt>
                <c:pt idx="6427">
                  <c:v>1.8228571428571381</c:v>
                </c:pt>
                <c:pt idx="6428">
                  <c:v>1.8299999999999872</c:v>
                </c:pt>
                <c:pt idx="6429">
                  <c:v>1.8200000000000021</c:v>
                </c:pt>
                <c:pt idx="6430">
                  <c:v>1.8214285714285599</c:v>
                </c:pt>
                <c:pt idx="6431">
                  <c:v>1.8171428571428652</c:v>
                </c:pt>
                <c:pt idx="6432">
                  <c:v>1.8285714285714101</c:v>
                </c:pt>
                <c:pt idx="6433">
                  <c:v>1.8057142857142789</c:v>
                </c:pt>
                <c:pt idx="6434">
                  <c:v>1.8271428571428519</c:v>
                </c:pt>
                <c:pt idx="6435">
                  <c:v>1.8099999999999932</c:v>
                </c:pt>
                <c:pt idx="6436">
                  <c:v>1.8099999999999932</c:v>
                </c:pt>
                <c:pt idx="6437">
                  <c:v>1.8071428571428578</c:v>
                </c:pt>
                <c:pt idx="6438">
                  <c:v>1.8057142857142991</c:v>
                </c:pt>
                <c:pt idx="6439">
                  <c:v>1.7957142857142714</c:v>
                </c:pt>
                <c:pt idx="6440">
                  <c:v>1.802857142857144</c:v>
                </c:pt>
                <c:pt idx="6441">
                  <c:v>1.8085714285714363</c:v>
                </c:pt>
                <c:pt idx="6442">
                  <c:v>1.8114285714285725</c:v>
                </c:pt>
                <c:pt idx="6443">
                  <c:v>1.825714285714273</c:v>
                </c:pt>
                <c:pt idx="6444">
                  <c:v>1.8171428571428441</c:v>
                </c:pt>
                <c:pt idx="6445">
                  <c:v>1.8042857142857025</c:v>
                </c:pt>
                <c:pt idx="6446">
                  <c:v>1.8157142857142856</c:v>
                </c:pt>
                <c:pt idx="6447">
                  <c:v>1.8142857142857094</c:v>
                </c:pt>
                <c:pt idx="6448">
                  <c:v>1.8099999999999932</c:v>
                </c:pt>
                <c:pt idx="6449">
                  <c:v>1.8157142857142856</c:v>
                </c:pt>
                <c:pt idx="6450">
                  <c:v>1.8171428571428441</c:v>
                </c:pt>
                <c:pt idx="6451">
                  <c:v>1.8114285714285725</c:v>
                </c:pt>
                <c:pt idx="6452">
                  <c:v>1.8014285714285658</c:v>
                </c:pt>
                <c:pt idx="6453">
                  <c:v>1.8228571428571381</c:v>
                </c:pt>
                <c:pt idx="6454">
                  <c:v>1.9028571428571541</c:v>
                </c:pt>
                <c:pt idx="6455">
                  <c:v>2.0342857142857027</c:v>
                </c:pt>
                <c:pt idx="6456">
                  <c:v>2.039999999999996</c:v>
                </c:pt>
                <c:pt idx="6457">
                  <c:v>2.0385714285714394</c:v>
                </c:pt>
                <c:pt idx="6458">
                  <c:v>2.0442857142857105</c:v>
                </c:pt>
                <c:pt idx="6459">
                  <c:v>2.0528571428571394</c:v>
                </c:pt>
                <c:pt idx="6460">
                  <c:v>2.0614285714285683</c:v>
                </c:pt>
                <c:pt idx="6461">
                  <c:v>2.0557142857142958</c:v>
                </c:pt>
                <c:pt idx="6462">
                  <c:v>2.0714285714285547</c:v>
                </c:pt>
                <c:pt idx="6463">
                  <c:v>2.084285714285719</c:v>
                </c:pt>
                <c:pt idx="6464">
                  <c:v>2.0814285714285825</c:v>
                </c:pt>
                <c:pt idx="6465">
                  <c:v>2.1028571428571552</c:v>
                </c:pt>
                <c:pt idx="6466">
                  <c:v>2.1142857142857197</c:v>
                </c:pt>
                <c:pt idx="6467">
                  <c:v>2.108571428571429</c:v>
                </c:pt>
                <c:pt idx="6468">
                  <c:v>2.1057142857142912</c:v>
                </c:pt>
                <c:pt idx="6469">
                  <c:v>2.1071428571428492</c:v>
                </c:pt>
                <c:pt idx="6470">
                  <c:v>2.0999999999999983</c:v>
                </c:pt>
                <c:pt idx="6471">
                  <c:v>2.1142857142856997</c:v>
                </c:pt>
                <c:pt idx="6472">
                  <c:v>2.1128571428571417</c:v>
                </c:pt>
                <c:pt idx="6473">
                  <c:v>2.0999999999999983</c:v>
                </c:pt>
                <c:pt idx="6474">
                  <c:v>2.0985714285714212</c:v>
                </c:pt>
                <c:pt idx="6475">
                  <c:v>2.0957142857142839</c:v>
                </c:pt>
                <c:pt idx="6476">
                  <c:v>2.0785714285714274</c:v>
                </c:pt>
                <c:pt idx="6477">
                  <c:v>2.0714285714285747</c:v>
                </c:pt>
                <c:pt idx="6478">
                  <c:v>2.0757142857142687</c:v>
                </c:pt>
                <c:pt idx="6479">
                  <c:v>2.0628571428571272</c:v>
                </c:pt>
                <c:pt idx="6480">
                  <c:v>2.0485714285714263</c:v>
                </c:pt>
                <c:pt idx="6481">
                  <c:v>2.0457142857142889</c:v>
                </c:pt>
                <c:pt idx="6482">
                  <c:v>2.0428571428571338</c:v>
                </c:pt>
                <c:pt idx="6483">
                  <c:v>2.0499999999999829</c:v>
                </c:pt>
                <c:pt idx="6484">
                  <c:v>2.0200000000000022</c:v>
                </c:pt>
                <c:pt idx="6485">
                  <c:v>2.0285714285714329</c:v>
                </c:pt>
                <c:pt idx="6486">
                  <c:v>2.0542857142857178</c:v>
                </c:pt>
                <c:pt idx="6487">
                  <c:v>2.0271428571428545</c:v>
                </c:pt>
                <c:pt idx="6488">
                  <c:v>2.0285714285714329</c:v>
                </c:pt>
                <c:pt idx="6489">
                  <c:v>2.0285714285714329</c:v>
                </c:pt>
                <c:pt idx="6490">
                  <c:v>2.0314285714285667</c:v>
                </c:pt>
                <c:pt idx="6491">
                  <c:v>2.0314285714285667</c:v>
                </c:pt>
                <c:pt idx="6492">
                  <c:v>2.0157142857142674</c:v>
                </c:pt>
                <c:pt idx="6493">
                  <c:v>2.014285714285708</c:v>
                </c:pt>
                <c:pt idx="6494">
                  <c:v>2.0200000000000022</c:v>
                </c:pt>
                <c:pt idx="6495">
                  <c:v>2.0285714285714129</c:v>
                </c:pt>
                <c:pt idx="6496">
                  <c:v>2.0114285714285529</c:v>
                </c:pt>
                <c:pt idx="6497">
                  <c:v>2.0157142857142878</c:v>
                </c:pt>
                <c:pt idx="6498">
                  <c:v>2.0157142857142878</c:v>
                </c:pt>
                <c:pt idx="6499">
                  <c:v>2.0157142857142878</c:v>
                </c:pt>
                <c:pt idx="6500">
                  <c:v>2.0257142857142751</c:v>
                </c:pt>
                <c:pt idx="6501">
                  <c:v>2.0185714285714242</c:v>
                </c:pt>
                <c:pt idx="6502">
                  <c:v>2.0042857142857025</c:v>
                </c:pt>
                <c:pt idx="6503">
                  <c:v>2.0157142857142878</c:v>
                </c:pt>
                <c:pt idx="6504">
                  <c:v>2.0214285714285603</c:v>
                </c:pt>
                <c:pt idx="6505">
                  <c:v>2.0185714285714242</c:v>
                </c:pt>
                <c:pt idx="6506">
                  <c:v>2.014285714285708</c:v>
                </c:pt>
                <c:pt idx="6507">
                  <c:v>2.0242857142857171</c:v>
                </c:pt>
                <c:pt idx="6508">
                  <c:v>2.0114285714285733</c:v>
                </c:pt>
                <c:pt idx="6509">
                  <c:v>2.0085714285714196</c:v>
                </c:pt>
                <c:pt idx="6510">
                  <c:v>2.0171428571428658</c:v>
                </c:pt>
                <c:pt idx="6511">
                  <c:v>2.0085714285714196</c:v>
                </c:pt>
                <c:pt idx="6512">
                  <c:v>2.0042857142857224</c:v>
                </c:pt>
                <c:pt idx="6513">
                  <c:v>2.0099999999999949</c:v>
                </c:pt>
                <c:pt idx="6514">
                  <c:v>2.0057142857142805</c:v>
                </c:pt>
                <c:pt idx="6515">
                  <c:v>2.0071428571428602</c:v>
                </c:pt>
                <c:pt idx="6516">
                  <c:v>2.0242857142856971</c:v>
                </c:pt>
                <c:pt idx="6517">
                  <c:v>2.0214285714285798</c:v>
                </c:pt>
                <c:pt idx="6518">
                  <c:v>2.0214285714285603</c:v>
                </c:pt>
                <c:pt idx="6519">
                  <c:v>2.014285714285708</c:v>
                </c:pt>
                <c:pt idx="6520">
                  <c:v>2.0271428571428545</c:v>
                </c:pt>
                <c:pt idx="6521">
                  <c:v>2.0271428571428545</c:v>
                </c:pt>
                <c:pt idx="6522">
                  <c:v>2.0314285714285667</c:v>
                </c:pt>
                <c:pt idx="6523">
                  <c:v>2.0342857142857027</c:v>
                </c:pt>
                <c:pt idx="6524">
                  <c:v>2.0414285714285541</c:v>
                </c:pt>
                <c:pt idx="6525">
                  <c:v>2.0314285714285667</c:v>
                </c:pt>
                <c:pt idx="6526">
                  <c:v>2.0314285714285667</c:v>
                </c:pt>
                <c:pt idx="6527">
                  <c:v>2.0414285714285745</c:v>
                </c:pt>
                <c:pt idx="6528">
                  <c:v>2.039999999999996</c:v>
                </c:pt>
                <c:pt idx="6529">
                  <c:v>2.0457142857142889</c:v>
                </c:pt>
                <c:pt idx="6530">
                  <c:v>2.0385714285714194</c:v>
                </c:pt>
                <c:pt idx="6531">
                  <c:v>2.0614285714285683</c:v>
                </c:pt>
                <c:pt idx="6532">
                  <c:v>2.0571428571428552</c:v>
                </c:pt>
                <c:pt idx="6533">
                  <c:v>2.0714285714285747</c:v>
                </c:pt>
                <c:pt idx="6534">
                  <c:v>2.0885714285714356</c:v>
                </c:pt>
                <c:pt idx="6535">
                  <c:v>2.0885714285714156</c:v>
                </c:pt>
                <c:pt idx="6536">
                  <c:v>2.0914285714285681</c:v>
                </c:pt>
                <c:pt idx="6537">
                  <c:v>2.0942857142857045</c:v>
                </c:pt>
                <c:pt idx="6538">
                  <c:v>2.1028571428571552</c:v>
                </c:pt>
                <c:pt idx="6539">
                  <c:v>2.122857142857149</c:v>
                </c:pt>
                <c:pt idx="6540">
                  <c:v>2.1042857142857132</c:v>
                </c:pt>
                <c:pt idx="6541">
                  <c:v>2.1185714285714359</c:v>
                </c:pt>
                <c:pt idx="6542">
                  <c:v>2.1114285714285637</c:v>
                </c:pt>
                <c:pt idx="6543">
                  <c:v>2.1142857142857197</c:v>
                </c:pt>
                <c:pt idx="6544">
                  <c:v>2.1157142857142781</c:v>
                </c:pt>
                <c:pt idx="6545">
                  <c:v>2.1042857142857132</c:v>
                </c:pt>
                <c:pt idx="6546">
                  <c:v>2.0999999999999983</c:v>
                </c:pt>
                <c:pt idx="6547">
                  <c:v>2.0971428571428632</c:v>
                </c:pt>
                <c:pt idx="6548">
                  <c:v>2.0914285714285681</c:v>
                </c:pt>
                <c:pt idx="6549">
                  <c:v>2.0914285714285681</c:v>
                </c:pt>
                <c:pt idx="6550">
                  <c:v>2.0914285714285681</c:v>
                </c:pt>
                <c:pt idx="6551">
                  <c:v>2.1057142857142712</c:v>
                </c:pt>
                <c:pt idx="6552">
                  <c:v>2.1285714285714432</c:v>
                </c:pt>
                <c:pt idx="6553">
                  <c:v>2.1528571428571501</c:v>
                </c:pt>
                <c:pt idx="6554">
                  <c:v>2.1985714285714115</c:v>
                </c:pt>
                <c:pt idx="6555">
                  <c:v>2.2371428571428611</c:v>
                </c:pt>
                <c:pt idx="6556">
                  <c:v>2.2771428571428491</c:v>
                </c:pt>
                <c:pt idx="6557">
                  <c:v>2.3128571428571427</c:v>
                </c:pt>
                <c:pt idx="6558">
                  <c:v>2.3442857142857001</c:v>
                </c:pt>
                <c:pt idx="6559">
                  <c:v>2.391428571428559</c:v>
                </c:pt>
                <c:pt idx="6560">
                  <c:v>2.4042857142857237</c:v>
                </c:pt>
                <c:pt idx="6561">
                  <c:v>2.4242857142856979</c:v>
                </c:pt>
                <c:pt idx="6562">
                  <c:v>2.4399999999999977</c:v>
                </c:pt>
                <c:pt idx="6563">
                  <c:v>2.4599999999999902</c:v>
                </c:pt>
                <c:pt idx="6564">
                  <c:v>2.4799999999999844</c:v>
                </c:pt>
                <c:pt idx="6565">
                  <c:v>2.4714285714285773</c:v>
                </c:pt>
                <c:pt idx="6566">
                  <c:v>2.4957142857142847</c:v>
                </c:pt>
                <c:pt idx="6567">
                  <c:v>2.4785714285714282</c:v>
                </c:pt>
                <c:pt idx="6568">
                  <c:v>2.4742857142857133</c:v>
                </c:pt>
                <c:pt idx="6569">
                  <c:v>2.4871428571428584</c:v>
                </c:pt>
                <c:pt idx="6570">
                  <c:v>2.4871428571428584</c:v>
                </c:pt>
                <c:pt idx="6571">
                  <c:v>2.4900000000000131</c:v>
                </c:pt>
                <c:pt idx="6572">
                  <c:v>2.4785714285714282</c:v>
                </c:pt>
                <c:pt idx="6573">
                  <c:v>2.4742857142857133</c:v>
                </c:pt>
                <c:pt idx="6574">
                  <c:v>2.4771428571428493</c:v>
                </c:pt>
                <c:pt idx="6575">
                  <c:v>2.4757142857142918</c:v>
                </c:pt>
                <c:pt idx="6576">
                  <c:v>2.4857142857142986</c:v>
                </c:pt>
                <c:pt idx="6577">
                  <c:v>2.4714285714285773</c:v>
                </c:pt>
                <c:pt idx="6578">
                  <c:v>2.4871428571428584</c:v>
                </c:pt>
                <c:pt idx="6579">
                  <c:v>2.4771428571428493</c:v>
                </c:pt>
                <c:pt idx="6580">
                  <c:v>2.4900000000000131</c:v>
                </c:pt>
                <c:pt idx="6581">
                  <c:v>2.4857142857142986</c:v>
                </c:pt>
                <c:pt idx="6582">
                  <c:v>2.4857142857142986</c:v>
                </c:pt>
                <c:pt idx="6583">
                  <c:v>2.4771428571428493</c:v>
                </c:pt>
                <c:pt idx="6584">
                  <c:v>2.4599999999999902</c:v>
                </c:pt>
                <c:pt idx="6585">
                  <c:v>2.4742857142857337</c:v>
                </c:pt>
                <c:pt idx="6586">
                  <c:v>2.4857142857142986</c:v>
                </c:pt>
                <c:pt idx="6587">
                  <c:v>2.4685714285714422</c:v>
                </c:pt>
                <c:pt idx="6588">
                  <c:v>2.4842857142857198</c:v>
                </c:pt>
                <c:pt idx="6589">
                  <c:v>2.4671428571428642</c:v>
                </c:pt>
                <c:pt idx="6590">
                  <c:v>2.4514285714285817</c:v>
                </c:pt>
                <c:pt idx="6591">
                  <c:v>2.4657142857143062</c:v>
                </c:pt>
                <c:pt idx="6592">
                  <c:v>2.4700000000000193</c:v>
                </c:pt>
                <c:pt idx="6593">
                  <c:v>2.4671428571428642</c:v>
                </c:pt>
                <c:pt idx="6594">
                  <c:v>2.4685714285714422</c:v>
                </c:pt>
                <c:pt idx="6595">
                  <c:v>2.4628571428571484</c:v>
                </c:pt>
                <c:pt idx="6596">
                  <c:v>2.4485714285714484</c:v>
                </c:pt>
                <c:pt idx="6597">
                  <c:v>2.4599999999999902</c:v>
                </c:pt>
                <c:pt idx="6598">
                  <c:v>2.4557142857142975</c:v>
                </c:pt>
                <c:pt idx="6599">
                  <c:v>2.4585714285714353</c:v>
                </c:pt>
                <c:pt idx="6600">
                  <c:v>2.4557142857142975</c:v>
                </c:pt>
                <c:pt idx="6601">
                  <c:v>2.4571428571428555</c:v>
                </c:pt>
                <c:pt idx="6602">
                  <c:v>2.4657142857142844</c:v>
                </c:pt>
                <c:pt idx="6603">
                  <c:v>2.4771428571428697</c:v>
                </c:pt>
                <c:pt idx="6604">
                  <c:v>2.4728571428571349</c:v>
                </c:pt>
                <c:pt idx="6605">
                  <c:v>2.4757142857142918</c:v>
                </c:pt>
                <c:pt idx="6606">
                  <c:v>2.4914285714285707</c:v>
                </c:pt>
                <c:pt idx="6607">
                  <c:v>2.5</c:v>
                </c:pt>
                <c:pt idx="6608">
                  <c:v>2.5</c:v>
                </c:pt>
                <c:pt idx="6609">
                  <c:v>2.5171428571428582</c:v>
                </c:pt>
                <c:pt idx="6610">
                  <c:v>2.5200000000000142</c:v>
                </c:pt>
                <c:pt idx="6611">
                  <c:v>2.5300000000000007</c:v>
                </c:pt>
                <c:pt idx="6612">
                  <c:v>2.5342857142857147</c:v>
                </c:pt>
                <c:pt idx="6613">
                  <c:v>2.5385714285714314</c:v>
                </c:pt>
                <c:pt idx="6614">
                  <c:v>2.5214285714285722</c:v>
                </c:pt>
                <c:pt idx="6615">
                  <c:v>2.5271428571428451</c:v>
                </c:pt>
                <c:pt idx="6616">
                  <c:v>2.5057142857142942</c:v>
                </c:pt>
                <c:pt idx="6617">
                  <c:v>2.5085714285714302</c:v>
                </c:pt>
                <c:pt idx="6618">
                  <c:v>2.5</c:v>
                </c:pt>
                <c:pt idx="6619">
                  <c:v>2.5085714285714302</c:v>
                </c:pt>
                <c:pt idx="6620">
                  <c:v>2.4942857142857267</c:v>
                </c:pt>
                <c:pt idx="6621">
                  <c:v>2.4842857142856998</c:v>
                </c:pt>
                <c:pt idx="6622">
                  <c:v>2.4742857142857133</c:v>
                </c:pt>
                <c:pt idx="6623">
                  <c:v>2.4742857142857133</c:v>
                </c:pt>
                <c:pt idx="6624">
                  <c:v>2.4771428571428697</c:v>
                </c:pt>
                <c:pt idx="6625">
                  <c:v>2.4671428571428642</c:v>
                </c:pt>
                <c:pt idx="6626">
                  <c:v>2.4699999999999989</c:v>
                </c:pt>
                <c:pt idx="6627">
                  <c:v>2.4657142857142844</c:v>
                </c:pt>
                <c:pt idx="6628">
                  <c:v>2.4671428571428642</c:v>
                </c:pt>
                <c:pt idx="6629">
                  <c:v>2.4628571428571484</c:v>
                </c:pt>
                <c:pt idx="6630">
                  <c:v>2.4571428571428555</c:v>
                </c:pt>
                <c:pt idx="6631">
                  <c:v>2.46142857142857</c:v>
                </c:pt>
                <c:pt idx="6632">
                  <c:v>2.4528571428571397</c:v>
                </c:pt>
                <c:pt idx="6633">
                  <c:v>2.4442857142857122</c:v>
                </c:pt>
                <c:pt idx="6634">
                  <c:v>2.4442857142857122</c:v>
                </c:pt>
                <c:pt idx="6635">
                  <c:v>2.4571428571428555</c:v>
                </c:pt>
                <c:pt idx="6636">
                  <c:v>2.4542857142857182</c:v>
                </c:pt>
                <c:pt idx="6637">
                  <c:v>2.4585714285714149</c:v>
                </c:pt>
                <c:pt idx="6638">
                  <c:v>2.4471428571428482</c:v>
                </c:pt>
                <c:pt idx="6639">
                  <c:v>2.4528571428571397</c:v>
                </c:pt>
                <c:pt idx="6640">
                  <c:v>2.4400000000000182</c:v>
                </c:pt>
                <c:pt idx="6641">
                  <c:v>2.448571428571428</c:v>
                </c:pt>
                <c:pt idx="6642">
                  <c:v>2.448571428571428</c:v>
                </c:pt>
                <c:pt idx="6643">
                  <c:v>2.4442857142857122</c:v>
                </c:pt>
                <c:pt idx="6644">
                  <c:v>2.4442857142857122</c:v>
                </c:pt>
                <c:pt idx="6645">
                  <c:v>2.4500000000000037</c:v>
                </c:pt>
                <c:pt idx="6646">
                  <c:v>2.4342857142857239</c:v>
                </c:pt>
                <c:pt idx="6647">
                  <c:v>2.4599999999999902</c:v>
                </c:pt>
                <c:pt idx="6648">
                  <c:v>2.4514285714285613</c:v>
                </c:pt>
                <c:pt idx="6649">
                  <c:v>2.4557142857142975</c:v>
                </c:pt>
                <c:pt idx="6650">
                  <c:v>2.4428571428571542</c:v>
                </c:pt>
                <c:pt idx="6651">
                  <c:v>2.4457142857142702</c:v>
                </c:pt>
                <c:pt idx="6652">
                  <c:v>2.4571428571428555</c:v>
                </c:pt>
                <c:pt idx="6653">
                  <c:v>2.4442857142857122</c:v>
                </c:pt>
                <c:pt idx="6654">
                  <c:v>2.4385714285714202</c:v>
                </c:pt>
                <c:pt idx="6655">
                  <c:v>2.4442857142857122</c:v>
                </c:pt>
                <c:pt idx="6656">
                  <c:v>2.4371428571428617</c:v>
                </c:pt>
                <c:pt idx="6657">
                  <c:v>2.4371428571428617</c:v>
                </c:pt>
                <c:pt idx="6658">
                  <c:v>2.448571428571428</c:v>
                </c:pt>
                <c:pt idx="6659">
                  <c:v>2.4500000000000037</c:v>
                </c:pt>
                <c:pt idx="6660">
                  <c:v>2.4528571428571397</c:v>
                </c:pt>
                <c:pt idx="6661">
                  <c:v>2.448571428571428</c:v>
                </c:pt>
                <c:pt idx="6662">
                  <c:v>2.4514285714285817</c:v>
                </c:pt>
                <c:pt idx="6663">
                  <c:v>2.4314285714285675</c:v>
                </c:pt>
                <c:pt idx="6664">
                  <c:v>2.4557142857142771</c:v>
                </c:pt>
                <c:pt idx="6665">
                  <c:v>2.4542857142857182</c:v>
                </c:pt>
                <c:pt idx="6666">
                  <c:v>2.4528571428571397</c:v>
                </c:pt>
                <c:pt idx="6667">
                  <c:v>2.4399999999999977</c:v>
                </c:pt>
                <c:pt idx="6668">
                  <c:v>2.4399999999999977</c:v>
                </c:pt>
                <c:pt idx="6669">
                  <c:v>2.4514285714285613</c:v>
                </c:pt>
                <c:pt idx="6670">
                  <c:v>2.4514285714285817</c:v>
                </c:pt>
                <c:pt idx="6671">
                  <c:v>2.4357142857142833</c:v>
                </c:pt>
                <c:pt idx="6672">
                  <c:v>2.4385714285714402</c:v>
                </c:pt>
                <c:pt idx="6673">
                  <c:v>2.4442857142857122</c:v>
                </c:pt>
                <c:pt idx="6674">
                  <c:v>2.4385714285714202</c:v>
                </c:pt>
                <c:pt idx="6675">
                  <c:v>2.4328571428571268</c:v>
                </c:pt>
                <c:pt idx="6676">
                  <c:v>2.4342857142857239</c:v>
                </c:pt>
                <c:pt idx="6677">
                  <c:v>2.4300000000000108</c:v>
                </c:pt>
                <c:pt idx="6678">
                  <c:v>2.4357142857142833</c:v>
                </c:pt>
                <c:pt idx="6679">
                  <c:v>2.4314285714285675</c:v>
                </c:pt>
                <c:pt idx="6680">
                  <c:v>2.4442857142857122</c:v>
                </c:pt>
                <c:pt idx="6681">
                  <c:v>2.4457142857142702</c:v>
                </c:pt>
                <c:pt idx="6682">
                  <c:v>2.4257142857142977</c:v>
                </c:pt>
                <c:pt idx="6683">
                  <c:v>2.4514285714285817</c:v>
                </c:pt>
                <c:pt idx="6684">
                  <c:v>2.4557142857142771</c:v>
                </c:pt>
                <c:pt idx="6685">
                  <c:v>2.428571428571435</c:v>
                </c:pt>
                <c:pt idx="6686">
                  <c:v>2.4557142857142771</c:v>
                </c:pt>
                <c:pt idx="6687">
                  <c:v>2.4399999999999977</c:v>
                </c:pt>
                <c:pt idx="6688">
                  <c:v>2.4442857142857122</c:v>
                </c:pt>
                <c:pt idx="6689">
                  <c:v>2.4414285714285762</c:v>
                </c:pt>
                <c:pt idx="6690">
                  <c:v>2.4328571428571473</c:v>
                </c:pt>
                <c:pt idx="6691">
                  <c:v>2.4328571428571268</c:v>
                </c:pt>
                <c:pt idx="6692">
                  <c:v>2.4242857142857184</c:v>
                </c:pt>
                <c:pt idx="6693">
                  <c:v>2.4157142857142881</c:v>
                </c:pt>
                <c:pt idx="6694">
                  <c:v>2.417142857142847</c:v>
                </c:pt>
                <c:pt idx="6695">
                  <c:v>2.4071428571428606</c:v>
                </c:pt>
                <c:pt idx="6696">
                  <c:v>2.4042857142857037</c:v>
                </c:pt>
                <c:pt idx="6697">
                  <c:v>2.4114285714285737</c:v>
                </c:pt>
                <c:pt idx="6698">
                  <c:v>2.4171428571428675</c:v>
                </c:pt>
                <c:pt idx="6699">
                  <c:v>2.4200000000000039</c:v>
                </c:pt>
                <c:pt idx="6700">
                  <c:v>2.4242857142857184</c:v>
                </c:pt>
                <c:pt idx="6701">
                  <c:v>2.4228571428571399</c:v>
                </c:pt>
                <c:pt idx="6702">
                  <c:v>2.417142857142847</c:v>
                </c:pt>
                <c:pt idx="6703">
                  <c:v>2.417142857142847</c:v>
                </c:pt>
                <c:pt idx="6704">
                  <c:v>2.4071428571428606</c:v>
                </c:pt>
                <c:pt idx="6705">
                  <c:v>2.4200000000000039</c:v>
                </c:pt>
                <c:pt idx="6706">
                  <c:v>2.4114285714285737</c:v>
                </c:pt>
                <c:pt idx="6707">
                  <c:v>2.4142857142857097</c:v>
                </c:pt>
                <c:pt idx="6708">
                  <c:v>2.4114285714285537</c:v>
                </c:pt>
                <c:pt idx="6709">
                  <c:v>2.4257142857142977</c:v>
                </c:pt>
                <c:pt idx="6710">
                  <c:v>2.4028571428571461</c:v>
                </c:pt>
                <c:pt idx="6711">
                  <c:v>2.4028571428571461</c:v>
                </c:pt>
                <c:pt idx="6712">
                  <c:v>2.4028571428571461</c:v>
                </c:pt>
                <c:pt idx="6713">
                  <c:v>2.417142857142847</c:v>
                </c:pt>
                <c:pt idx="6714">
                  <c:v>2.4114285714285737</c:v>
                </c:pt>
                <c:pt idx="6715">
                  <c:v>2.4214285714285602</c:v>
                </c:pt>
                <c:pt idx="6716">
                  <c:v>2.4200000000000039</c:v>
                </c:pt>
                <c:pt idx="6717">
                  <c:v>2.4114285714285537</c:v>
                </c:pt>
                <c:pt idx="6718">
                  <c:v>2.4071428571428402</c:v>
                </c:pt>
                <c:pt idx="6719">
                  <c:v>2.4071428571428606</c:v>
                </c:pt>
                <c:pt idx="6720">
                  <c:v>2.4028571428571461</c:v>
                </c:pt>
                <c:pt idx="6721">
                  <c:v>2.4142857142857097</c:v>
                </c:pt>
                <c:pt idx="6722">
                  <c:v>2.4057142857142821</c:v>
                </c:pt>
                <c:pt idx="6723">
                  <c:v>2.4000000000000097</c:v>
                </c:pt>
                <c:pt idx="6724">
                  <c:v>2.398571428571433</c:v>
                </c:pt>
                <c:pt idx="6725">
                  <c:v>2.4014285714285877</c:v>
                </c:pt>
                <c:pt idx="6726">
                  <c:v>2.4157142857142881</c:v>
                </c:pt>
                <c:pt idx="6727">
                  <c:v>2.3942857142857168</c:v>
                </c:pt>
                <c:pt idx="6728">
                  <c:v>2.3885714285714252</c:v>
                </c:pt>
                <c:pt idx="6729">
                  <c:v>2.4000000000000097</c:v>
                </c:pt>
                <c:pt idx="6730">
                  <c:v>2.3900000000000028</c:v>
                </c:pt>
                <c:pt idx="6731">
                  <c:v>2.3885714285714252</c:v>
                </c:pt>
                <c:pt idx="6732">
                  <c:v>2.3871428571428672</c:v>
                </c:pt>
                <c:pt idx="6733">
                  <c:v>2.3871428571428672</c:v>
                </c:pt>
                <c:pt idx="6734">
                  <c:v>2.3814285714285739</c:v>
                </c:pt>
                <c:pt idx="6735">
                  <c:v>2.3785714285714183</c:v>
                </c:pt>
                <c:pt idx="6736">
                  <c:v>2.3714285714285857</c:v>
                </c:pt>
                <c:pt idx="6737">
                  <c:v>2.3699999999999877</c:v>
                </c:pt>
                <c:pt idx="6738">
                  <c:v>2.3742857142857012</c:v>
                </c:pt>
                <c:pt idx="6739">
                  <c:v>2.3728571428571437</c:v>
                </c:pt>
                <c:pt idx="6740">
                  <c:v>2.3628571428571581</c:v>
                </c:pt>
                <c:pt idx="6741">
                  <c:v>2.3685714285714319</c:v>
                </c:pt>
                <c:pt idx="6742">
                  <c:v>2.3657142857142941</c:v>
                </c:pt>
                <c:pt idx="6743">
                  <c:v>2.3771428571428594</c:v>
                </c:pt>
                <c:pt idx="6744">
                  <c:v>2.3857142857142883</c:v>
                </c:pt>
                <c:pt idx="6745">
                  <c:v>2.3971428571428532</c:v>
                </c:pt>
                <c:pt idx="6746">
                  <c:v>2.4014285714285677</c:v>
                </c:pt>
                <c:pt idx="6747">
                  <c:v>2.3842857142857086</c:v>
                </c:pt>
                <c:pt idx="6748">
                  <c:v>2.4042857142857237</c:v>
                </c:pt>
                <c:pt idx="6749">
                  <c:v>2.4099999999999966</c:v>
                </c:pt>
                <c:pt idx="6750">
                  <c:v>2.4257142857142759</c:v>
                </c:pt>
                <c:pt idx="6751">
                  <c:v>2.4042857142857037</c:v>
                </c:pt>
                <c:pt idx="6752">
                  <c:v>2.4099999999999966</c:v>
                </c:pt>
                <c:pt idx="6753">
                  <c:v>2.4242857142857184</c:v>
                </c:pt>
                <c:pt idx="6754">
                  <c:v>2.4271428571428557</c:v>
                </c:pt>
                <c:pt idx="6755">
                  <c:v>2.4428571428571542</c:v>
                </c:pt>
                <c:pt idx="6756">
                  <c:v>2.4414285714285557</c:v>
                </c:pt>
                <c:pt idx="6757">
                  <c:v>2.4428571428571342</c:v>
                </c:pt>
                <c:pt idx="6758">
                  <c:v>2.4500000000000037</c:v>
                </c:pt>
                <c:pt idx="6759">
                  <c:v>2.4528571428571397</c:v>
                </c:pt>
                <c:pt idx="6760">
                  <c:v>2.4457142857142906</c:v>
                </c:pt>
                <c:pt idx="6761">
                  <c:v>2.4571428571428555</c:v>
                </c:pt>
                <c:pt idx="6762">
                  <c:v>2.4414285714285557</c:v>
                </c:pt>
                <c:pt idx="6763">
                  <c:v>2.4428571428571542</c:v>
                </c:pt>
                <c:pt idx="6764">
                  <c:v>2.4228571428571399</c:v>
                </c:pt>
                <c:pt idx="6765">
                  <c:v>2.4228571428571399</c:v>
                </c:pt>
                <c:pt idx="6766">
                  <c:v>2.3942857142856968</c:v>
                </c:pt>
                <c:pt idx="6767">
                  <c:v>2.3685714285714319</c:v>
                </c:pt>
                <c:pt idx="6768">
                  <c:v>2.3600000000000017</c:v>
                </c:pt>
                <c:pt idx="6769">
                  <c:v>2.3485714285714381</c:v>
                </c:pt>
                <c:pt idx="6770">
                  <c:v>2.3499999999999943</c:v>
                </c:pt>
                <c:pt idx="6771">
                  <c:v>2.332857142857157</c:v>
                </c:pt>
                <c:pt idx="6772">
                  <c:v>2.332857142857157</c:v>
                </c:pt>
                <c:pt idx="6773">
                  <c:v>2.3014285714285774</c:v>
                </c:pt>
                <c:pt idx="6774">
                  <c:v>2.2999999999999994</c:v>
                </c:pt>
                <c:pt idx="6775">
                  <c:v>2.2657142857142842</c:v>
                </c:pt>
                <c:pt idx="6776">
                  <c:v>2.2314285714285678</c:v>
                </c:pt>
                <c:pt idx="6777">
                  <c:v>2.164285714285715</c:v>
                </c:pt>
                <c:pt idx="6778">
                  <c:v>2.1028571428571352</c:v>
                </c:pt>
                <c:pt idx="6779">
                  <c:v>2.0200000000000022</c:v>
                </c:pt>
                <c:pt idx="6780">
                  <c:v>1.9557142857142846</c:v>
                </c:pt>
                <c:pt idx="6781">
                  <c:v>1.8857142857142954</c:v>
                </c:pt>
                <c:pt idx="6782">
                  <c:v>1.8428571428571321</c:v>
                </c:pt>
                <c:pt idx="6783">
                  <c:v>1.7900000000000003</c:v>
                </c:pt>
                <c:pt idx="6784">
                  <c:v>1.7428571428571413</c:v>
                </c:pt>
                <c:pt idx="6785">
                  <c:v>1.6500000000000021</c:v>
                </c:pt>
                <c:pt idx="6786">
                  <c:v>1.3042857142857105</c:v>
                </c:pt>
                <c:pt idx="6787">
                  <c:v>0.36571428571428638</c:v>
                </c:pt>
                <c:pt idx="6788">
                  <c:v>-0.86142857142856377</c:v>
                </c:pt>
                <c:pt idx="6789">
                  <c:v>-2.198571428571432</c:v>
                </c:pt>
                <c:pt idx="6790">
                  <c:v>-3.3457142857142839</c:v>
                </c:pt>
                <c:pt idx="6791">
                  <c:v>-4.3057142857143003</c:v>
                </c:pt>
                <c:pt idx="6792">
                  <c:v>-5.0757142857142821</c:v>
                </c:pt>
                <c:pt idx="6793">
                  <c:v>-5.5500000000000069</c:v>
                </c:pt>
                <c:pt idx="6794">
                  <c:v>-5.8771428571428626</c:v>
                </c:pt>
                <c:pt idx="6795">
                  <c:v>-6.027142857142846</c:v>
                </c:pt>
                <c:pt idx="6796">
                  <c:v>-6.1785714285714315</c:v>
                </c:pt>
                <c:pt idx="6797">
                  <c:v>-6.3214285714285676</c:v>
                </c:pt>
                <c:pt idx="6798">
                  <c:v>-6.4557142857142731</c:v>
                </c:pt>
                <c:pt idx="6799">
                  <c:v>-6.5157142857142958</c:v>
                </c:pt>
                <c:pt idx="6800">
                  <c:v>-6.5700000000000074</c:v>
                </c:pt>
                <c:pt idx="6801">
                  <c:v>-6.5714285714285632</c:v>
                </c:pt>
                <c:pt idx="6802">
                  <c:v>-6.5957142857142905</c:v>
                </c:pt>
                <c:pt idx="6803">
                  <c:v>-6.3185714285714285</c:v>
                </c:pt>
                <c:pt idx="6804">
                  <c:v>-5.9728571428571415</c:v>
                </c:pt>
                <c:pt idx="6805">
                  <c:v>-5.6514285714285526</c:v>
                </c:pt>
                <c:pt idx="6806">
                  <c:v>-5.3228571428571385</c:v>
                </c:pt>
                <c:pt idx="6807">
                  <c:v>-4.9914285714285711</c:v>
                </c:pt>
                <c:pt idx="6808">
                  <c:v>-4.6371428571428472</c:v>
                </c:pt>
                <c:pt idx="6809">
                  <c:v>-4.2757142857142814</c:v>
                </c:pt>
                <c:pt idx="6810">
                  <c:v>-3.9314285714285635</c:v>
                </c:pt>
                <c:pt idx="6811">
                  <c:v>-3.5871428571428523</c:v>
                </c:pt>
                <c:pt idx="6812">
                  <c:v>-3.2314285714285722</c:v>
                </c:pt>
                <c:pt idx="6813">
                  <c:v>-2.8985714285714232</c:v>
                </c:pt>
                <c:pt idx="6814">
                  <c:v>-2.5785714285714398</c:v>
                </c:pt>
                <c:pt idx="6815">
                  <c:v>-2.3071428571428498</c:v>
                </c:pt>
                <c:pt idx="6816">
                  <c:v>-2.039999999999996</c:v>
                </c:pt>
                <c:pt idx="6817">
                  <c:v>-1.771428571428564</c:v>
                </c:pt>
                <c:pt idx="6818">
                  <c:v>-1.5585714285714201</c:v>
                </c:pt>
                <c:pt idx="6819">
                  <c:v>-1.3457142857142952</c:v>
                </c:pt>
                <c:pt idx="6820">
                  <c:v>-1.1500000000000101</c:v>
                </c:pt>
                <c:pt idx="6821">
                  <c:v>-0.95857142857141764</c:v>
                </c:pt>
                <c:pt idx="6822">
                  <c:v>-0.80714285714285394</c:v>
                </c:pt>
                <c:pt idx="6823">
                  <c:v>-0.65285714285713381</c:v>
                </c:pt>
                <c:pt idx="6824">
                  <c:v>-0.502857142857148</c:v>
                </c:pt>
                <c:pt idx="6825">
                  <c:v>-0.37428571428571511</c:v>
                </c:pt>
                <c:pt idx="6826">
                  <c:v>-0.23857142857143096</c:v>
                </c:pt>
                <c:pt idx="6827">
                  <c:v>-0.1271428571428552</c:v>
                </c:pt>
                <c:pt idx="6828">
                  <c:v>-1.9999999999993991E-2</c:v>
                </c:pt>
                <c:pt idx="6829">
                  <c:v>7.4285714285723892E-2</c:v>
                </c:pt>
                <c:pt idx="6830">
                  <c:v>0.17142857142857787</c:v>
                </c:pt>
                <c:pt idx="6831">
                  <c:v>0.25142857142857433</c:v>
                </c:pt>
                <c:pt idx="6832">
                  <c:v>0.3314285714285708</c:v>
                </c:pt>
                <c:pt idx="6833">
                  <c:v>0.39428571428572945</c:v>
                </c:pt>
                <c:pt idx="6834">
                  <c:v>0.41857142857141733</c:v>
                </c:pt>
                <c:pt idx="6835">
                  <c:v>0.41142857142856692</c:v>
                </c:pt>
                <c:pt idx="6836">
                  <c:v>0.37285714285713667</c:v>
                </c:pt>
                <c:pt idx="6837">
                  <c:v>0.30714285714286232</c:v>
                </c:pt>
                <c:pt idx="6838">
                  <c:v>0.23999999999998889</c:v>
                </c:pt>
                <c:pt idx="6839">
                  <c:v>0.16285714285714911</c:v>
                </c:pt>
                <c:pt idx="6840">
                  <c:v>0.10142857142856852</c:v>
                </c:pt>
                <c:pt idx="6841">
                  <c:v>3.4285714285715606E-2</c:v>
                </c:pt>
                <c:pt idx="6842">
                  <c:v>-3.714285714285178E-2</c:v>
                </c:pt>
                <c:pt idx="6843">
                  <c:v>-0.11285714285713358</c:v>
                </c:pt>
                <c:pt idx="6844">
                  <c:v>-0.22142857142857297</c:v>
                </c:pt>
                <c:pt idx="6845">
                  <c:v>-0.37000000000000066</c:v>
                </c:pt>
                <c:pt idx="6846">
                  <c:v>-0.53857142857144225</c:v>
                </c:pt>
                <c:pt idx="6847">
                  <c:v>-0.70571428571428541</c:v>
                </c:pt>
                <c:pt idx="6848">
                  <c:v>-0.8442857142857263</c:v>
                </c:pt>
                <c:pt idx="6849">
                  <c:v>-0.98142857142856799</c:v>
                </c:pt>
                <c:pt idx="6850">
                  <c:v>-1.0742857142857085</c:v>
                </c:pt>
                <c:pt idx="6851">
                  <c:v>-1.1285714285714381</c:v>
                </c:pt>
                <c:pt idx="6852">
                  <c:v>-1.1928571428571346</c:v>
                </c:pt>
                <c:pt idx="6853">
                  <c:v>-1.2099999999999904</c:v>
                </c:pt>
                <c:pt idx="6854">
                  <c:v>-1.2399999999999916</c:v>
                </c:pt>
                <c:pt idx="6855">
                  <c:v>-1.2514285714285782</c:v>
                </c:pt>
                <c:pt idx="6856">
                  <c:v>-1.2657142857142989</c:v>
                </c:pt>
                <c:pt idx="6857">
                  <c:v>-1.2399999999999916</c:v>
                </c:pt>
                <c:pt idx="6858">
                  <c:v>-1.2357142857142975</c:v>
                </c:pt>
                <c:pt idx="6859">
                  <c:v>-1.2242857142857142</c:v>
                </c:pt>
                <c:pt idx="6860">
                  <c:v>-1.2071428571428549</c:v>
                </c:pt>
                <c:pt idx="6861">
                  <c:v>-1.1885714285714202</c:v>
                </c:pt>
                <c:pt idx="6862">
                  <c:v>-1.1614285714285755</c:v>
                </c:pt>
                <c:pt idx="6863">
                  <c:v>-1.1471428571428735</c:v>
                </c:pt>
                <c:pt idx="6864">
                  <c:v>-1.1428571428571395</c:v>
                </c:pt>
                <c:pt idx="6865">
                  <c:v>-1.1314285714285741</c:v>
                </c:pt>
                <c:pt idx="6866">
                  <c:v>-1.1057142857142861</c:v>
                </c:pt>
                <c:pt idx="6867">
                  <c:v>-1.0999999999999934</c:v>
                </c:pt>
                <c:pt idx="6868">
                  <c:v>-1.087142857142851</c:v>
                </c:pt>
                <c:pt idx="6869">
                  <c:v>-1.0585714285714281</c:v>
                </c:pt>
                <c:pt idx="6870">
                  <c:v>-1.0414285714285703</c:v>
                </c:pt>
                <c:pt idx="6871">
                  <c:v>-1.0285714285714269</c:v>
                </c:pt>
                <c:pt idx="6872">
                  <c:v>-1.0114285714285691</c:v>
                </c:pt>
                <c:pt idx="6873">
                  <c:v>-0.99857142857142578</c:v>
                </c:pt>
                <c:pt idx="6874">
                  <c:v>-0.99857142857142578</c:v>
                </c:pt>
                <c:pt idx="6875">
                  <c:v>-0.96571428571428852</c:v>
                </c:pt>
                <c:pt idx="6876">
                  <c:v>-0.95142857142856685</c:v>
                </c:pt>
                <c:pt idx="6877">
                  <c:v>-0.93000000000001493</c:v>
                </c:pt>
                <c:pt idx="6878">
                  <c:v>-0.9271428571428586</c:v>
                </c:pt>
                <c:pt idx="6879">
                  <c:v>-0.9114285714285586</c:v>
                </c:pt>
                <c:pt idx="6880">
                  <c:v>-0.88857142857142868</c:v>
                </c:pt>
                <c:pt idx="6881">
                  <c:v>-0.88</c:v>
                </c:pt>
                <c:pt idx="6882">
                  <c:v>-0.88714285714287089</c:v>
                </c:pt>
                <c:pt idx="6883">
                  <c:v>-0.8642857142857</c:v>
                </c:pt>
                <c:pt idx="6884">
                  <c:v>-0.84285714285714752</c:v>
                </c:pt>
                <c:pt idx="6885">
                  <c:v>-0.83857142857143363</c:v>
                </c:pt>
                <c:pt idx="6886">
                  <c:v>-0.83571428571429707</c:v>
                </c:pt>
                <c:pt idx="6887">
                  <c:v>-0.82285714285713341</c:v>
                </c:pt>
                <c:pt idx="6888">
                  <c:v>-0.80857142857143249</c:v>
                </c:pt>
                <c:pt idx="6889">
                  <c:v>-0.79142857142857492</c:v>
                </c:pt>
                <c:pt idx="6890">
                  <c:v>-0.78428571428570371</c:v>
                </c:pt>
                <c:pt idx="6891">
                  <c:v>-0.77142857142858112</c:v>
                </c:pt>
                <c:pt idx="6892">
                  <c:v>-0.73285714285715031</c:v>
                </c:pt>
                <c:pt idx="6893">
                  <c:v>-0.72428571428570143</c:v>
                </c:pt>
                <c:pt idx="6894">
                  <c:v>-0.70999999999999985</c:v>
                </c:pt>
                <c:pt idx="6895">
                  <c:v>-0.69571428571427829</c:v>
                </c:pt>
                <c:pt idx="6896">
                  <c:v>-0.68857142857142761</c:v>
                </c:pt>
                <c:pt idx="6897">
                  <c:v>-0.66285714285714092</c:v>
                </c:pt>
                <c:pt idx="6898">
                  <c:v>-0.65428571428571236</c:v>
                </c:pt>
                <c:pt idx="6899">
                  <c:v>-0.640000000000011</c:v>
                </c:pt>
                <c:pt idx="6900">
                  <c:v>-0.62142857142857533</c:v>
                </c:pt>
                <c:pt idx="6901">
                  <c:v>-0.62857142857142578</c:v>
                </c:pt>
                <c:pt idx="6902">
                  <c:v>-0.60714285714285343</c:v>
                </c:pt>
                <c:pt idx="6903">
                  <c:v>-0.60857142857141133</c:v>
                </c:pt>
                <c:pt idx="6904">
                  <c:v>-0.58714285714285908</c:v>
                </c:pt>
                <c:pt idx="6905">
                  <c:v>-0.59142857142857364</c:v>
                </c:pt>
                <c:pt idx="6906">
                  <c:v>-0.57714285714285229</c:v>
                </c:pt>
                <c:pt idx="6907">
                  <c:v>-0.57428571428571573</c:v>
                </c:pt>
                <c:pt idx="6908">
                  <c:v>-0.58714285714283876</c:v>
                </c:pt>
                <c:pt idx="6909">
                  <c:v>-0.5557142857142795</c:v>
                </c:pt>
                <c:pt idx="6910">
                  <c:v>-0.5557142857142795</c:v>
                </c:pt>
                <c:pt idx="6911">
                  <c:v>-0.53857142857142193</c:v>
                </c:pt>
                <c:pt idx="6912">
                  <c:v>-0.55428571428572171</c:v>
                </c:pt>
                <c:pt idx="6913">
                  <c:v>-0.5342857142857077</c:v>
                </c:pt>
                <c:pt idx="6914">
                  <c:v>-0.54142857142857892</c:v>
                </c:pt>
                <c:pt idx="6915">
                  <c:v>-0.53714285714286392</c:v>
                </c:pt>
                <c:pt idx="6916">
                  <c:v>-0.52857142857143502</c:v>
                </c:pt>
                <c:pt idx="6917">
                  <c:v>-0.52999999999999303</c:v>
                </c:pt>
                <c:pt idx="6918">
                  <c:v>-0.51714285714284969</c:v>
                </c:pt>
                <c:pt idx="6919">
                  <c:v>-0.51428571428571368</c:v>
                </c:pt>
                <c:pt idx="6920">
                  <c:v>-0.51714285714284969</c:v>
                </c:pt>
                <c:pt idx="6921">
                  <c:v>-0.497142857142856</c:v>
                </c:pt>
                <c:pt idx="6922">
                  <c:v>-0.48714285714286898</c:v>
                </c:pt>
                <c:pt idx="6923">
                  <c:v>-0.47428571428572547</c:v>
                </c:pt>
                <c:pt idx="6924">
                  <c:v>-0.46714285714287501</c:v>
                </c:pt>
                <c:pt idx="6925">
                  <c:v>-0.46428571428571835</c:v>
                </c:pt>
                <c:pt idx="6926">
                  <c:v>-0.45142857142857518</c:v>
                </c:pt>
                <c:pt idx="6927">
                  <c:v>-0.45142857142857518</c:v>
                </c:pt>
                <c:pt idx="6928">
                  <c:v>-0.44285714285714611</c:v>
                </c:pt>
                <c:pt idx="6929">
                  <c:v>-0.42000000000001592</c:v>
                </c:pt>
                <c:pt idx="6930">
                  <c:v>-0.42857142857144481</c:v>
                </c:pt>
                <c:pt idx="6931">
                  <c:v>-0.42142857142857415</c:v>
                </c:pt>
                <c:pt idx="6932">
                  <c:v>-0.42571428571428854</c:v>
                </c:pt>
                <c:pt idx="6933">
                  <c:v>-0.41571428571428143</c:v>
                </c:pt>
                <c:pt idx="6934">
                  <c:v>-0.41142857142858724</c:v>
                </c:pt>
                <c:pt idx="6935">
                  <c:v>-0.41285714285714498</c:v>
                </c:pt>
                <c:pt idx="6936">
                  <c:v>-0.4000000000000018</c:v>
                </c:pt>
                <c:pt idx="6937">
                  <c:v>-0.38428571428572222</c:v>
                </c:pt>
                <c:pt idx="6938">
                  <c:v>-0.38714285714285868</c:v>
                </c:pt>
                <c:pt idx="6939">
                  <c:v>-0.38285714285714401</c:v>
                </c:pt>
                <c:pt idx="6940">
                  <c:v>-0.38571428571428046</c:v>
                </c:pt>
                <c:pt idx="6941">
                  <c:v>-0.36714285714286454</c:v>
                </c:pt>
                <c:pt idx="6942">
                  <c:v>-0.36285714285714982</c:v>
                </c:pt>
                <c:pt idx="6943">
                  <c:v>-0.35999999999999366</c:v>
                </c:pt>
                <c:pt idx="6944">
                  <c:v>-0.35857142857141511</c:v>
                </c:pt>
                <c:pt idx="6945">
                  <c:v>-0.34428571428571381</c:v>
                </c:pt>
                <c:pt idx="6946">
                  <c:v>-0.3357142857142853</c:v>
                </c:pt>
                <c:pt idx="6947">
                  <c:v>-0.3314285714285708</c:v>
                </c:pt>
                <c:pt idx="6948">
                  <c:v>-0.3328571428571489</c:v>
                </c:pt>
                <c:pt idx="6949">
                  <c:v>-0.33714285714286357</c:v>
                </c:pt>
                <c:pt idx="6950">
                  <c:v>-0.31999999999998546</c:v>
                </c:pt>
                <c:pt idx="6951">
                  <c:v>-0.32571428571427813</c:v>
                </c:pt>
                <c:pt idx="6952">
                  <c:v>-0.31857142857142712</c:v>
                </c:pt>
                <c:pt idx="6953">
                  <c:v>-0.30571428571428405</c:v>
                </c:pt>
                <c:pt idx="6954">
                  <c:v>-0.30857142857144032</c:v>
                </c:pt>
                <c:pt idx="6955">
                  <c:v>-0.30714285714286232</c:v>
                </c:pt>
                <c:pt idx="6956">
                  <c:v>-0.2985714285714331</c:v>
                </c:pt>
                <c:pt idx="6957">
                  <c:v>-0.29714285714285515</c:v>
                </c:pt>
                <c:pt idx="6958">
                  <c:v>-0.28999999999998427</c:v>
                </c:pt>
                <c:pt idx="6959">
                  <c:v>-0.2842857142857117</c:v>
                </c:pt>
                <c:pt idx="6960">
                  <c:v>-0.26714285714285396</c:v>
                </c:pt>
                <c:pt idx="6961">
                  <c:v>-0.27999999999999736</c:v>
                </c:pt>
                <c:pt idx="6962">
                  <c:v>-0.26142857142856124</c:v>
                </c:pt>
                <c:pt idx="6963">
                  <c:v>-0.25857142857142479</c:v>
                </c:pt>
                <c:pt idx="6964">
                  <c:v>-0.25714285714286705</c:v>
                </c:pt>
                <c:pt idx="6965">
                  <c:v>-0.23714285714285269</c:v>
                </c:pt>
                <c:pt idx="6966">
                  <c:v>-0.25714285714286705</c:v>
                </c:pt>
                <c:pt idx="6967">
                  <c:v>-0.23857142857143096</c:v>
                </c:pt>
                <c:pt idx="6968">
                  <c:v>-0.22571428571428759</c:v>
                </c:pt>
                <c:pt idx="6969">
                  <c:v>-0.21285714285714433</c:v>
                </c:pt>
                <c:pt idx="6970">
                  <c:v>-0.21857142857141673</c:v>
                </c:pt>
                <c:pt idx="6971">
                  <c:v>-0.20000000000000084</c:v>
                </c:pt>
                <c:pt idx="6972">
                  <c:v>-0.19857142857142274</c:v>
                </c:pt>
                <c:pt idx="6973">
                  <c:v>-0.19285714285715028</c:v>
                </c:pt>
                <c:pt idx="6974">
                  <c:v>-0.19714285714286472</c:v>
                </c:pt>
                <c:pt idx="6975">
                  <c:v>-0.18142857142856478</c:v>
                </c:pt>
                <c:pt idx="6976">
                  <c:v>-0.18571428571427939</c:v>
                </c:pt>
                <c:pt idx="6977">
                  <c:v>-0.18428571428572135</c:v>
                </c:pt>
                <c:pt idx="6978">
                  <c:v>-0.16571428571428531</c:v>
                </c:pt>
                <c:pt idx="6979">
                  <c:v>-0.17285714285713599</c:v>
                </c:pt>
                <c:pt idx="6980">
                  <c:v>-0.16999999999999979</c:v>
                </c:pt>
                <c:pt idx="6981">
                  <c:v>-0.16571428571428531</c:v>
                </c:pt>
                <c:pt idx="6982">
                  <c:v>-0.17428571428571413</c:v>
                </c:pt>
                <c:pt idx="6983">
                  <c:v>-0.16857142857142152</c:v>
                </c:pt>
                <c:pt idx="6984">
                  <c:v>-0.15428571428572022</c:v>
                </c:pt>
                <c:pt idx="6985">
                  <c:v>-0.15285714285714203</c:v>
                </c:pt>
                <c:pt idx="6986">
                  <c:v>-0.15571428571427826</c:v>
                </c:pt>
                <c:pt idx="6987">
                  <c:v>-0.15999999999999273</c:v>
                </c:pt>
                <c:pt idx="6988">
                  <c:v>-0.14285714285713488</c:v>
                </c:pt>
                <c:pt idx="6989">
                  <c:v>-0.15285714285714203</c:v>
                </c:pt>
                <c:pt idx="6990">
                  <c:v>-0.14714285714284928</c:v>
                </c:pt>
                <c:pt idx="6991">
                  <c:v>-0.13571428571428423</c:v>
                </c:pt>
                <c:pt idx="6992">
                  <c:v>-0.14285714285715512</c:v>
                </c:pt>
                <c:pt idx="6993">
                  <c:v>-0.14285714285713488</c:v>
                </c:pt>
                <c:pt idx="6994">
                  <c:v>-0.12428571428571912</c:v>
                </c:pt>
                <c:pt idx="6995">
                  <c:v>-0.12999999999999148</c:v>
                </c:pt>
                <c:pt idx="6996">
                  <c:v>-0.13000000000001169</c:v>
                </c:pt>
                <c:pt idx="6997">
                  <c:v>-0.11857142857142634</c:v>
                </c:pt>
                <c:pt idx="6998">
                  <c:v>-0.117142857142848</c:v>
                </c:pt>
                <c:pt idx="6999">
                  <c:v>-0.11714285714286835</c:v>
                </c:pt>
                <c:pt idx="7000">
                  <c:v>-0.12285714285714075</c:v>
                </c:pt>
                <c:pt idx="7001">
                  <c:v>-9.9999999999990319E-2</c:v>
                </c:pt>
                <c:pt idx="7002">
                  <c:v>-0.10571428571428304</c:v>
                </c:pt>
                <c:pt idx="7003">
                  <c:v>-0.10571428571428304</c:v>
                </c:pt>
                <c:pt idx="7004">
                  <c:v>-0.10285714285712645</c:v>
                </c:pt>
                <c:pt idx="7005">
                  <c:v>-9.4285714285717803E-2</c:v>
                </c:pt>
                <c:pt idx="7006">
                  <c:v>-8.8571428571425262E-2</c:v>
                </c:pt>
                <c:pt idx="7007">
                  <c:v>-8.5714285714289004E-2</c:v>
                </c:pt>
                <c:pt idx="7008">
                  <c:v>-8.5714285714289004E-2</c:v>
                </c:pt>
                <c:pt idx="7009">
                  <c:v>-0.10285714285714671</c:v>
                </c:pt>
                <c:pt idx="7010">
                  <c:v>-7.4285714285703561E-2</c:v>
                </c:pt>
                <c:pt idx="7011">
                  <c:v>-8.5714285714289004E-2</c:v>
                </c:pt>
                <c:pt idx="7012">
                  <c:v>-9.7142857142854061E-2</c:v>
                </c:pt>
                <c:pt idx="7013">
                  <c:v>-8.4285714285710689E-2</c:v>
                </c:pt>
                <c:pt idx="7014">
                  <c:v>-8.5714285714289004E-2</c:v>
                </c:pt>
                <c:pt idx="7015">
                  <c:v>-6.7142857142873269E-2</c:v>
                </c:pt>
                <c:pt idx="7016">
                  <c:v>-6.2857142857138518E-2</c:v>
                </c:pt>
                <c:pt idx="7017">
                  <c:v>-8.7142857142846947E-2</c:v>
                </c:pt>
                <c:pt idx="7018">
                  <c:v>-7.0000000000009416E-2</c:v>
                </c:pt>
                <c:pt idx="7019">
                  <c:v>-8.1428571428554183E-2</c:v>
                </c:pt>
                <c:pt idx="7020">
                  <c:v>-7.1428571428567372E-2</c:v>
                </c:pt>
                <c:pt idx="7021">
                  <c:v>-7.2857142857145674E-2</c:v>
                </c:pt>
                <c:pt idx="7022">
                  <c:v>-6.857142857143117E-2</c:v>
                </c:pt>
                <c:pt idx="7023">
                  <c:v>-6.1428571428580526E-2</c:v>
                </c:pt>
                <c:pt idx="7024">
                  <c:v>-7.714285714286008E-2</c:v>
                </c:pt>
                <c:pt idx="7025">
                  <c:v>-7.5714285714281834E-2</c:v>
                </c:pt>
                <c:pt idx="7026">
                  <c:v>-7.2857142857125357E-2</c:v>
                </c:pt>
                <c:pt idx="7027">
                  <c:v>-5.714285714284581E-2</c:v>
                </c:pt>
                <c:pt idx="7028">
                  <c:v>-5.5714285714287833E-2</c:v>
                </c:pt>
                <c:pt idx="7029">
                  <c:v>-4.5714285714280704E-2</c:v>
                </c:pt>
                <c:pt idx="7030">
                  <c:v>-4.5714285714280704E-2</c:v>
                </c:pt>
                <c:pt idx="7031">
                  <c:v>-3.9999999999987983E-2</c:v>
                </c:pt>
                <c:pt idx="7032">
                  <c:v>-3.5714285714273555E-2</c:v>
                </c:pt>
                <c:pt idx="7033">
                  <c:v>-3.4285714285715606E-2</c:v>
                </c:pt>
                <c:pt idx="7034">
                  <c:v>-1.2857142857143334E-2</c:v>
                </c:pt>
                <c:pt idx="7035">
                  <c:v>-1.2857142857143334E-2</c:v>
                </c:pt>
                <c:pt idx="7036">
                  <c:v>2.8571428571361997E-3</c:v>
                </c:pt>
                <c:pt idx="7037">
                  <c:v>2.1428571428572251E-2</c:v>
                </c:pt>
                <c:pt idx="7038">
                  <c:v>3.4285714285715606E-2</c:v>
                </c:pt>
                <c:pt idx="7039">
                  <c:v>5.4285714285709566E-2</c:v>
                </c:pt>
                <c:pt idx="7040">
                  <c:v>7.1428571428567372E-2</c:v>
                </c:pt>
                <c:pt idx="7041">
                  <c:v>8.4285714285710689E-2</c:v>
                </c:pt>
                <c:pt idx="7042">
                  <c:v>0.15428571428572022</c:v>
                </c:pt>
                <c:pt idx="7043">
                  <c:v>0.24571428571428167</c:v>
                </c:pt>
                <c:pt idx="7044">
                  <c:v>0.38142857142856595</c:v>
                </c:pt>
                <c:pt idx="7045">
                  <c:v>0.54571428571429259</c:v>
                </c:pt>
                <c:pt idx="7046">
                  <c:v>0.71142857142857874</c:v>
                </c:pt>
                <c:pt idx="7047">
                  <c:v>0.9100000000000007</c:v>
                </c:pt>
                <c:pt idx="7048">
                  <c:v>1.0628571428571425</c:v>
                </c:pt>
                <c:pt idx="7049">
                  <c:v>1.2428571428571493</c:v>
                </c:pt>
                <c:pt idx="7050">
                  <c:v>1.3628571428571541</c:v>
                </c:pt>
                <c:pt idx="7051">
                  <c:v>1.4714285714285731</c:v>
                </c:pt>
                <c:pt idx="7052">
                  <c:v>1.5671428571428692</c:v>
                </c:pt>
                <c:pt idx="7053">
                  <c:v>1.6385714285714161</c:v>
                </c:pt>
                <c:pt idx="7054">
                  <c:v>1.6928571428571468</c:v>
                </c:pt>
                <c:pt idx="7055">
                  <c:v>1.7142857142857191</c:v>
                </c:pt>
                <c:pt idx="7056">
                  <c:v>1.8014285714285658</c:v>
                </c:pt>
                <c:pt idx="7057">
                  <c:v>1.8157142857142856</c:v>
                </c:pt>
                <c:pt idx="7058">
                  <c:v>1.8399999999999945</c:v>
                </c:pt>
                <c:pt idx="7059">
                  <c:v>1.8385714285714381</c:v>
                </c:pt>
                <c:pt idx="7060">
                  <c:v>1.8514285714285807</c:v>
                </c:pt>
                <c:pt idx="7061">
                  <c:v>1.8428571428571521</c:v>
                </c:pt>
                <c:pt idx="7062">
                  <c:v>1.8557142857142945</c:v>
                </c:pt>
                <c:pt idx="7063">
                  <c:v>1.8457142857142872</c:v>
                </c:pt>
                <c:pt idx="7064">
                  <c:v>1.8528571428571385</c:v>
                </c:pt>
                <c:pt idx="7065">
                  <c:v>1.8399999999999945</c:v>
                </c:pt>
                <c:pt idx="7066">
                  <c:v>1.8642857142857046</c:v>
                </c:pt>
                <c:pt idx="7067">
                  <c:v>1.8542857142857183</c:v>
                </c:pt>
                <c:pt idx="7068">
                  <c:v>1.8671428571428599</c:v>
                </c:pt>
                <c:pt idx="7069">
                  <c:v>1.8685714285714385</c:v>
                </c:pt>
                <c:pt idx="7070">
                  <c:v>1.8671428571428599</c:v>
                </c:pt>
                <c:pt idx="7071">
                  <c:v>1.8542857142857183</c:v>
                </c:pt>
                <c:pt idx="7072">
                  <c:v>1.8614285714285881</c:v>
                </c:pt>
                <c:pt idx="7073">
                  <c:v>1.8757142857142886</c:v>
                </c:pt>
                <c:pt idx="7074">
                  <c:v>1.8800000000000041</c:v>
                </c:pt>
                <c:pt idx="7075">
                  <c:v>1.8871428571428539</c:v>
                </c:pt>
                <c:pt idx="7076">
                  <c:v>1.8900000000000114</c:v>
                </c:pt>
                <c:pt idx="7077">
                  <c:v>1.8957142857142824</c:v>
                </c:pt>
                <c:pt idx="7078">
                  <c:v>1.8728571428571537</c:v>
                </c:pt>
                <c:pt idx="7079">
                  <c:v>1.8814285714285621</c:v>
                </c:pt>
                <c:pt idx="7080">
                  <c:v>1.8785714285714259</c:v>
                </c:pt>
                <c:pt idx="7081">
                  <c:v>1.8857142857142954</c:v>
                </c:pt>
                <c:pt idx="7082">
                  <c:v>1.8871428571428746</c:v>
                </c:pt>
                <c:pt idx="7083">
                  <c:v>1.9014285714285761</c:v>
                </c:pt>
                <c:pt idx="7084">
                  <c:v>1.8899999999999895</c:v>
                </c:pt>
                <c:pt idx="7085">
                  <c:v>1.8800000000000041</c:v>
                </c:pt>
                <c:pt idx="7086">
                  <c:v>1.8857142857142954</c:v>
                </c:pt>
                <c:pt idx="7087">
                  <c:v>1.8771428571428674</c:v>
                </c:pt>
                <c:pt idx="7088">
                  <c:v>1.8985714285714401</c:v>
                </c:pt>
                <c:pt idx="7089">
                  <c:v>1.8928571428571477</c:v>
                </c:pt>
                <c:pt idx="7090">
                  <c:v>1.9042857142857132</c:v>
                </c:pt>
                <c:pt idx="7091">
                  <c:v>1.8814285714285821</c:v>
                </c:pt>
                <c:pt idx="7092">
                  <c:v>1.9014285714285761</c:v>
                </c:pt>
                <c:pt idx="7093">
                  <c:v>1.8814285714285821</c:v>
                </c:pt>
                <c:pt idx="7094">
                  <c:v>1.8885714285714332</c:v>
                </c:pt>
                <c:pt idx="7095">
                  <c:v>1.8928571428571477</c:v>
                </c:pt>
                <c:pt idx="7096">
                  <c:v>1.8828571428571601</c:v>
                </c:pt>
                <c:pt idx="7097">
                  <c:v>1.8785714285714259</c:v>
                </c:pt>
                <c:pt idx="7098">
                  <c:v>1.884285714285719</c:v>
                </c:pt>
                <c:pt idx="7099">
                  <c:v>1.8671428571428599</c:v>
                </c:pt>
                <c:pt idx="7100">
                  <c:v>1.8671428571428599</c:v>
                </c:pt>
                <c:pt idx="7101">
                  <c:v>1.8614285714285681</c:v>
                </c:pt>
                <c:pt idx="7102">
                  <c:v>1.8485714285714241</c:v>
                </c:pt>
                <c:pt idx="7103">
                  <c:v>1.8299999999999872</c:v>
                </c:pt>
                <c:pt idx="7104">
                  <c:v>1.79714285714285</c:v>
                </c:pt>
                <c:pt idx="7105">
                  <c:v>1.7514285714285904</c:v>
                </c:pt>
                <c:pt idx="7106">
                  <c:v>1.732857142857134</c:v>
                </c:pt>
                <c:pt idx="7107">
                  <c:v>1.6728571428571521</c:v>
                </c:pt>
                <c:pt idx="7108">
                  <c:v>1.5857142857142839</c:v>
                </c:pt>
                <c:pt idx="7109">
                  <c:v>1.4971428571428598</c:v>
                </c:pt>
                <c:pt idx="7110">
                  <c:v>1.4242857142857148</c:v>
                </c:pt>
                <c:pt idx="7111">
                  <c:v>1.3228571428571461</c:v>
                </c:pt>
                <c:pt idx="7112">
                  <c:v>1.1814285714285695</c:v>
                </c:pt>
                <c:pt idx="7113">
                  <c:v>1.0242857142857131</c:v>
                </c:pt>
                <c:pt idx="7114">
                  <c:v>0.87285714285714888</c:v>
                </c:pt>
                <c:pt idx="7115">
                  <c:v>0.73714285714286509</c:v>
                </c:pt>
                <c:pt idx="7116">
                  <c:v>0.60285714285713854</c:v>
                </c:pt>
                <c:pt idx="7117">
                  <c:v>0.49999999999999223</c:v>
                </c:pt>
                <c:pt idx="7118">
                  <c:v>0.40857142857141021</c:v>
                </c:pt>
                <c:pt idx="7119">
                  <c:v>0.36142857142857188</c:v>
                </c:pt>
                <c:pt idx="7120">
                  <c:v>0.32285714285714173</c:v>
                </c:pt>
                <c:pt idx="7121">
                  <c:v>0.28571428571426982</c:v>
                </c:pt>
                <c:pt idx="7122">
                  <c:v>0.28571428571426982</c:v>
                </c:pt>
                <c:pt idx="7123">
                  <c:v>0.28142857142857547</c:v>
                </c:pt>
                <c:pt idx="7124">
                  <c:v>0.27857142857141876</c:v>
                </c:pt>
                <c:pt idx="7125">
                  <c:v>0.27142857142856841</c:v>
                </c:pt>
                <c:pt idx="7126">
                  <c:v>0.25714285714284685</c:v>
                </c:pt>
                <c:pt idx="7127">
                  <c:v>0.25571428571426852</c:v>
                </c:pt>
                <c:pt idx="7128">
                  <c:v>0.24428571428570325</c:v>
                </c:pt>
                <c:pt idx="7129">
                  <c:v>0.23000000000000195</c:v>
                </c:pt>
                <c:pt idx="7130">
                  <c:v>0.24571428571428167</c:v>
                </c:pt>
                <c:pt idx="7131">
                  <c:v>0.23571428571427447</c:v>
                </c:pt>
                <c:pt idx="7132">
                  <c:v>0.25142857142857433</c:v>
                </c:pt>
                <c:pt idx="7133">
                  <c:v>0.26142857142856124</c:v>
                </c:pt>
                <c:pt idx="7134">
                  <c:v>0.28142857142857547</c:v>
                </c:pt>
                <c:pt idx="7135">
                  <c:v>0.33428571428570691</c:v>
                </c:pt>
                <c:pt idx="7136">
                  <c:v>0.36857142857142222</c:v>
                </c:pt>
                <c:pt idx="7137">
                  <c:v>0.39857142857142336</c:v>
                </c:pt>
                <c:pt idx="7138">
                  <c:v>0.44857142857143861</c:v>
                </c:pt>
                <c:pt idx="7139">
                  <c:v>0.48571428571429087</c:v>
                </c:pt>
                <c:pt idx="7140">
                  <c:v>0.54285714285715658</c:v>
                </c:pt>
                <c:pt idx="7141">
                  <c:v>0.57857142857143051</c:v>
                </c:pt>
                <c:pt idx="7142">
                  <c:v>0.61571428571428199</c:v>
                </c:pt>
                <c:pt idx="7143">
                  <c:v>0.66142857142856304</c:v>
                </c:pt>
                <c:pt idx="7144">
                  <c:v>0.70285714285714918</c:v>
                </c:pt>
                <c:pt idx="7145">
                  <c:v>0.74428571428571577</c:v>
                </c:pt>
                <c:pt idx="7146">
                  <c:v>0.7942857142857106</c:v>
                </c:pt>
                <c:pt idx="7147">
                  <c:v>0.83428571428571885</c:v>
                </c:pt>
                <c:pt idx="7148">
                  <c:v>0.8542857142857132</c:v>
                </c:pt>
                <c:pt idx="7149">
                  <c:v>0.90571428571428592</c:v>
                </c:pt>
                <c:pt idx="7150">
                  <c:v>0.9457142857142945</c:v>
                </c:pt>
                <c:pt idx="7151">
                  <c:v>0.97142857142856121</c:v>
                </c:pt>
                <c:pt idx="7152">
                  <c:v>1.007142857142854</c:v>
                </c:pt>
                <c:pt idx="7153">
                  <c:v>1.0171428571428618</c:v>
                </c:pt>
                <c:pt idx="7154">
                  <c:v>1.055714285714271</c:v>
                </c:pt>
                <c:pt idx="7155">
                  <c:v>1.0914285714285661</c:v>
                </c:pt>
                <c:pt idx="7156">
                  <c:v>1.1114285714285801</c:v>
                </c:pt>
                <c:pt idx="7157">
                  <c:v>1.134285714285711</c:v>
                </c:pt>
                <c:pt idx="7158">
                  <c:v>1.1457142857142946</c:v>
                </c:pt>
                <c:pt idx="7159">
                  <c:v>1.1528571428571261</c:v>
                </c:pt>
                <c:pt idx="7160">
                  <c:v>1.1871428571428615</c:v>
                </c:pt>
                <c:pt idx="7161">
                  <c:v>1.2000000000000048</c:v>
                </c:pt>
                <c:pt idx="7162">
                  <c:v>1.2128571428571482</c:v>
                </c:pt>
                <c:pt idx="7163">
                  <c:v>1.2385714285714349</c:v>
                </c:pt>
                <c:pt idx="7164">
                  <c:v>1.2657142857142787</c:v>
                </c:pt>
                <c:pt idx="7165">
                  <c:v>1.2842857142857165</c:v>
                </c:pt>
                <c:pt idx="7166">
                  <c:v>1.2928571428571445</c:v>
                </c:pt>
                <c:pt idx="7167">
                  <c:v>1.299999999999994</c:v>
                </c:pt>
                <c:pt idx="7168">
                  <c:v>1.3085714285714241</c:v>
                </c:pt>
                <c:pt idx="7169">
                  <c:v>1.3142857142856965</c:v>
                </c:pt>
                <c:pt idx="7170">
                  <c:v>1.3185714285714318</c:v>
                </c:pt>
                <c:pt idx="7171">
                  <c:v>1.3299999999999954</c:v>
                </c:pt>
                <c:pt idx="7172">
                  <c:v>1.3599999999999968</c:v>
                </c:pt>
                <c:pt idx="7173">
                  <c:v>1.3628571428571541</c:v>
                </c:pt>
                <c:pt idx="7174">
                  <c:v>1.3828571428571481</c:v>
                </c:pt>
                <c:pt idx="7175">
                  <c:v>1.3757142857142763</c:v>
                </c:pt>
                <c:pt idx="7176">
                  <c:v>1.3914285714285775</c:v>
                </c:pt>
                <c:pt idx="7177">
                  <c:v>1.3899999999999977</c:v>
                </c:pt>
                <c:pt idx="7178">
                  <c:v>1.3957142857142906</c:v>
                </c:pt>
                <c:pt idx="7179">
                  <c:v>1.4114285714285708</c:v>
                </c:pt>
                <c:pt idx="7180">
                  <c:v>1.4285714285714286</c:v>
                </c:pt>
                <c:pt idx="7181">
                  <c:v>1.431428571428585</c:v>
                </c:pt>
                <c:pt idx="7182">
                  <c:v>1.4442857142857088</c:v>
                </c:pt>
                <c:pt idx="7183">
                  <c:v>1.4771428571428658</c:v>
                </c:pt>
                <c:pt idx="7184">
                  <c:v>1.4757142857142862</c:v>
                </c:pt>
                <c:pt idx="7185">
                  <c:v>1.4971428571428598</c:v>
                </c:pt>
                <c:pt idx="7186">
                  <c:v>1.5028571428571524</c:v>
                </c:pt>
                <c:pt idx="7187">
                  <c:v>1.5057142857142876</c:v>
                </c:pt>
                <c:pt idx="7188">
                  <c:v>1.5114285714285813</c:v>
                </c:pt>
                <c:pt idx="7189">
                  <c:v>1.5128571428571393</c:v>
                </c:pt>
                <c:pt idx="7190">
                  <c:v>1.5342857142857327</c:v>
                </c:pt>
                <c:pt idx="7191">
                  <c:v>1.5457142857142756</c:v>
                </c:pt>
                <c:pt idx="7192">
                  <c:v>1.5457142857142756</c:v>
                </c:pt>
                <c:pt idx="7193">
                  <c:v>1.518571428571432</c:v>
                </c:pt>
                <c:pt idx="7194">
                  <c:v>1.4742857142857102</c:v>
                </c:pt>
                <c:pt idx="7195">
                  <c:v>1.4199999999999984</c:v>
                </c:pt>
                <c:pt idx="7196">
                  <c:v>1.3414285714285621</c:v>
                </c:pt>
                <c:pt idx="7197">
                  <c:v>1.2585714285714289</c:v>
                </c:pt>
                <c:pt idx="7198">
                  <c:v>1.1571428571428402</c:v>
                </c:pt>
                <c:pt idx="7199">
                  <c:v>1.0699999999999923</c:v>
                </c:pt>
                <c:pt idx="7200">
                  <c:v>1.0057142857142956</c:v>
                </c:pt>
                <c:pt idx="7201">
                  <c:v>0.9457142857142945</c:v>
                </c:pt>
                <c:pt idx="7202">
                  <c:v>0.91571428571429336</c:v>
                </c:pt>
                <c:pt idx="7203">
                  <c:v>0.87285714285714888</c:v>
                </c:pt>
                <c:pt idx="7204">
                  <c:v>0.84857142857144063</c:v>
                </c:pt>
                <c:pt idx="7205">
                  <c:v>0.84857142857144063</c:v>
                </c:pt>
                <c:pt idx="7206">
                  <c:v>0.84285714285712743</c:v>
                </c:pt>
                <c:pt idx="7207">
                  <c:v>0.83714285714285541</c:v>
                </c:pt>
                <c:pt idx="7208">
                  <c:v>0.83142857142858295</c:v>
                </c:pt>
                <c:pt idx="7209">
                  <c:v>0.84714285714286253</c:v>
                </c:pt>
                <c:pt idx="7210">
                  <c:v>0.86000000000000565</c:v>
                </c:pt>
                <c:pt idx="7211">
                  <c:v>0.84714285714286253</c:v>
                </c:pt>
                <c:pt idx="7212">
                  <c:v>0.85142857142857709</c:v>
                </c:pt>
                <c:pt idx="7213">
                  <c:v>0.83285714285714052</c:v>
                </c:pt>
                <c:pt idx="7214">
                  <c:v>0.84428571428570565</c:v>
                </c:pt>
                <c:pt idx="7215">
                  <c:v>0.84428571428570565</c:v>
                </c:pt>
                <c:pt idx="7216">
                  <c:v>0.86714285714285655</c:v>
                </c:pt>
                <c:pt idx="7217">
                  <c:v>0.86285714285714177</c:v>
                </c:pt>
                <c:pt idx="7218">
                  <c:v>0.88</c:v>
                </c:pt>
                <c:pt idx="7219">
                  <c:v>0.87285714285714888</c:v>
                </c:pt>
                <c:pt idx="7220">
                  <c:v>0.89428571428572112</c:v>
                </c:pt>
                <c:pt idx="7221">
                  <c:v>0.87857142857142156</c:v>
                </c:pt>
                <c:pt idx="7222">
                  <c:v>0.88857142857142868</c:v>
                </c:pt>
                <c:pt idx="7223">
                  <c:v>0.90571428571428592</c:v>
                </c:pt>
                <c:pt idx="7224">
                  <c:v>0.90142857142857213</c:v>
                </c:pt>
                <c:pt idx="7225">
                  <c:v>0.9100000000000007</c:v>
                </c:pt>
                <c:pt idx="7226">
                  <c:v>0.92571428571430048</c:v>
                </c:pt>
                <c:pt idx="7227">
                  <c:v>0.92000000000000781</c:v>
                </c:pt>
                <c:pt idx="7228">
                  <c:v>0.91571428571429336</c:v>
                </c:pt>
                <c:pt idx="7229">
                  <c:v>0.91142857142857925</c:v>
                </c:pt>
                <c:pt idx="7230">
                  <c:v>0.92285714285714371</c:v>
                </c:pt>
                <c:pt idx="7231">
                  <c:v>0.92428571428572259</c:v>
                </c:pt>
                <c:pt idx="7232">
                  <c:v>0.93428571428570939</c:v>
                </c:pt>
                <c:pt idx="7233">
                  <c:v>0.93857142857142362</c:v>
                </c:pt>
                <c:pt idx="7234">
                  <c:v>0.94142857142855974</c:v>
                </c:pt>
                <c:pt idx="7235">
                  <c:v>0.94285714285715827</c:v>
                </c:pt>
                <c:pt idx="7236">
                  <c:v>0.9371428571428656</c:v>
                </c:pt>
                <c:pt idx="7237">
                  <c:v>0.95428571428570341</c:v>
                </c:pt>
                <c:pt idx="7238">
                  <c:v>0.94857142857143073</c:v>
                </c:pt>
                <c:pt idx="7239">
                  <c:v>0.96285714285713198</c:v>
                </c:pt>
                <c:pt idx="7240">
                  <c:v>0.95428571428572362</c:v>
                </c:pt>
                <c:pt idx="7241">
                  <c:v>0.96285714285715229</c:v>
                </c:pt>
                <c:pt idx="7242">
                  <c:v>0.96714285714284665</c:v>
                </c:pt>
                <c:pt idx="7243">
                  <c:v>0.9700000000000033</c:v>
                </c:pt>
                <c:pt idx="7244">
                  <c:v>0.96999999999998265</c:v>
                </c:pt>
                <c:pt idx="7245">
                  <c:v>0.97714285714285365</c:v>
                </c:pt>
                <c:pt idx="7246">
                  <c:v>0.97142857142856121</c:v>
                </c:pt>
                <c:pt idx="7247">
                  <c:v>0.96714285714284665</c:v>
                </c:pt>
                <c:pt idx="7248">
                  <c:v>0.9785714285714322</c:v>
                </c:pt>
                <c:pt idx="7249">
                  <c:v>0.98714285714284045</c:v>
                </c:pt>
                <c:pt idx="7250">
                  <c:v>0.98428571428570422</c:v>
                </c:pt>
                <c:pt idx="7251">
                  <c:v>0.9857142857142821</c:v>
                </c:pt>
                <c:pt idx="7252">
                  <c:v>0.98857142857141866</c:v>
                </c:pt>
                <c:pt idx="7253">
                  <c:v>1.0157142857142825</c:v>
                </c:pt>
                <c:pt idx="7254">
                  <c:v>1.0057142857142753</c:v>
                </c:pt>
                <c:pt idx="7255">
                  <c:v>1.0299999999999836</c:v>
                </c:pt>
                <c:pt idx="7256">
                  <c:v>1.038571428571414</c:v>
                </c:pt>
                <c:pt idx="7257">
                  <c:v>1.0428571428571485</c:v>
                </c:pt>
                <c:pt idx="7258">
                  <c:v>1.0457142857142836</c:v>
                </c:pt>
                <c:pt idx="7259">
                  <c:v>1.0485714285714209</c:v>
                </c:pt>
                <c:pt idx="7260">
                  <c:v>1.0485714285714209</c:v>
                </c:pt>
                <c:pt idx="7261">
                  <c:v>1.0528571428571361</c:v>
                </c:pt>
                <c:pt idx="7262">
                  <c:v>1.0571428571428698</c:v>
                </c:pt>
                <c:pt idx="7263">
                  <c:v>1.0600000000000063</c:v>
                </c:pt>
                <c:pt idx="7264">
                  <c:v>1.0657142857142976</c:v>
                </c:pt>
                <c:pt idx="7265">
                  <c:v>1.055714285714271</c:v>
                </c:pt>
                <c:pt idx="7266">
                  <c:v>1.0571428571428498</c:v>
                </c:pt>
                <c:pt idx="7267">
                  <c:v>1.0614285714285643</c:v>
                </c:pt>
                <c:pt idx="7268">
                  <c:v>1.0571428571428498</c:v>
                </c:pt>
                <c:pt idx="7269">
                  <c:v>1.0585714285714281</c:v>
                </c:pt>
                <c:pt idx="7270">
                  <c:v>1.049999999999998</c:v>
                </c:pt>
                <c:pt idx="7271">
                  <c:v>1.0599999999999852</c:v>
                </c:pt>
                <c:pt idx="7272">
                  <c:v>1.0628571428571425</c:v>
                </c:pt>
                <c:pt idx="7273">
                  <c:v>1.052857142857156</c:v>
                </c:pt>
                <c:pt idx="7274">
                  <c:v>1.0642857142857216</c:v>
                </c:pt>
                <c:pt idx="7275">
                  <c:v>1.0628571428571425</c:v>
                </c:pt>
                <c:pt idx="7276">
                  <c:v>1.0557142857142912</c:v>
                </c:pt>
                <c:pt idx="7277">
                  <c:v>1.0528571428571361</c:v>
                </c:pt>
                <c:pt idx="7278">
                  <c:v>1.0557142857142912</c:v>
                </c:pt>
                <c:pt idx="7279">
                  <c:v>1.0685714285714358</c:v>
                </c:pt>
                <c:pt idx="7280">
                  <c:v>1.1100000000000021</c:v>
                </c:pt>
                <c:pt idx="7281">
                  <c:v>1.1557142857142813</c:v>
                </c:pt>
                <c:pt idx="7282">
                  <c:v>1.2557142857142713</c:v>
                </c:pt>
                <c:pt idx="7283">
                  <c:v>1.3885714285714412</c:v>
                </c:pt>
                <c:pt idx="7284">
                  <c:v>1.5199999999999891</c:v>
                </c:pt>
                <c:pt idx="7285">
                  <c:v>1.6628571428571457</c:v>
                </c:pt>
                <c:pt idx="7286">
                  <c:v>1.7871428571428638</c:v>
                </c:pt>
                <c:pt idx="7287">
                  <c:v>1.9242857142857073</c:v>
                </c:pt>
                <c:pt idx="7288">
                  <c:v>2.0628571428571472</c:v>
                </c:pt>
                <c:pt idx="7289">
                  <c:v>2.1500000000000141</c:v>
                </c:pt>
                <c:pt idx="7290">
                  <c:v>2.2157142857142884</c:v>
                </c:pt>
                <c:pt idx="7291">
                  <c:v>2.2985714285714223</c:v>
                </c:pt>
                <c:pt idx="7292">
                  <c:v>2.3485714285714381</c:v>
                </c:pt>
                <c:pt idx="7293">
                  <c:v>2.3785714285714388</c:v>
                </c:pt>
                <c:pt idx="7294">
                  <c:v>2.4000000000000097</c:v>
                </c:pt>
                <c:pt idx="7295">
                  <c:v>2.4057142857142821</c:v>
                </c:pt>
                <c:pt idx="7296">
                  <c:v>2.4328571428571268</c:v>
                </c:pt>
                <c:pt idx="7297">
                  <c:v>2.4414285714285557</c:v>
                </c:pt>
                <c:pt idx="7298">
                  <c:v>2.4428571428571342</c:v>
                </c:pt>
                <c:pt idx="7299">
                  <c:v>2.4342857142857239</c:v>
                </c:pt>
                <c:pt idx="7300">
                  <c:v>2.4500000000000037</c:v>
                </c:pt>
                <c:pt idx="7301">
                  <c:v>2.4442857142857122</c:v>
                </c:pt>
                <c:pt idx="7302">
                  <c:v>2.4442857142857122</c:v>
                </c:pt>
                <c:pt idx="7303">
                  <c:v>2.4585714285714353</c:v>
                </c:pt>
                <c:pt idx="7304">
                  <c:v>2.448571428571428</c:v>
                </c:pt>
                <c:pt idx="7305">
                  <c:v>2.4442857142857326</c:v>
                </c:pt>
                <c:pt idx="7306">
                  <c:v>2.4571428571428555</c:v>
                </c:pt>
                <c:pt idx="7307">
                  <c:v>2.4657142857142844</c:v>
                </c:pt>
                <c:pt idx="7308">
                  <c:v>2.4757142857142918</c:v>
                </c:pt>
                <c:pt idx="7309">
                  <c:v>2.46142857142857</c:v>
                </c:pt>
                <c:pt idx="7310">
                  <c:v>2.4685714285714218</c:v>
                </c:pt>
                <c:pt idx="7311">
                  <c:v>2.4742857142857133</c:v>
                </c:pt>
                <c:pt idx="7312">
                  <c:v>2.4771428571428697</c:v>
                </c:pt>
                <c:pt idx="7313">
                  <c:v>2.4757142857142918</c:v>
                </c:pt>
                <c:pt idx="7314">
                  <c:v>2.4657142857142844</c:v>
                </c:pt>
                <c:pt idx="7315">
                  <c:v>2.4771428571428697</c:v>
                </c:pt>
                <c:pt idx="7316">
                  <c:v>2.4885714285714169</c:v>
                </c:pt>
                <c:pt idx="7317">
                  <c:v>2.4814285714285638</c:v>
                </c:pt>
                <c:pt idx="7318">
                  <c:v>2.4671428571428642</c:v>
                </c:pt>
                <c:pt idx="7319">
                  <c:v>2.464285714285706</c:v>
                </c:pt>
                <c:pt idx="7320">
                  <c:v>2.4800000000000062</c:v>
                </c:pt>
                <c:pt idx="7321">
                  <c:v>2.4842857142857198</c:v>
                </c:pt>
                <c:pt idx="7322">
                  <c:v>2.4857142857142782</c:v>
                </c:pt>
                <c:pt idx="7323">
                  <c:v>2.4914285714285707</c:v>
                </c:pt>
                <c:pt idx="7324">
                  <c:v>2.5142857142857205</c:v>
                </c:pt>
                <c:pt idx="7325">
                  <c:v>2.5085714285714302</c:v>
                </c:pt>
                <c:pt idx="7326">
                  <c:v>2.5185714285714176</c:v>
                </c:pt>
                <c:pt idx="7327">
                  <c:v>2.5342857142857147</c:v>
                </c:pt>
                <c:pt idx="7328">
                  <c:v>2.5457142857142805</c:v>
                </c:pt>
                <c:pt idx="7329">
                  <c:v>2.5485714285714396</c:v>
                </c:pt>
                <c:pt idx="7330">
                  <c:v>2.5557142857142878</c:v>
                </c:pt>
                <c:pt idx="7331">
                  <c:v>2.5500000000000154</c:v>
                </c:pt>
                <c:pt idx="7332">
                  <c:v>2.5442857142857025</c:v>
                </c:pt>
                <c:pt idx="7333">
                  <c:v>2.5571428571428458</c:v>
                </c:pt>
                <c:pt idx="7334">
                  <c:v>2.5385714285714314</c:v>
                </c:pt>
                <c:pt idx="7335">
                  <c:v>2.5499999999999949</c:v>
                </c:pt>
                <c:pt idx="7336">
                  <c:v>2.5385714285714314</c:v>
                </c:pt>
                <c:pt idx="7337">
                  <c:v>2.535714285714294</c:v>
                </c:pt>
                <c:pt idx="7338">
                  <c:v>2.5371428571428734</c:v>
                </c:pt>
                <c:pt idx="7339">
                  <c:v>2.5100000000000073</c:v>
                </c:pt>
                <c:pt idx="7340">
                  <c:v>2.4699999999999989</c:v>
                </c:pt>
                <c:pt idx="7341">
                  <c:v>2.4428571428571342</c:v>
                </c:pt>
                <c:pt idx="7342">
                  <c:v>2.3800000000000159</c:v>
                </c:pt>
                <c:pt idx="7343">
                  <c:v>2.3428571428571439</c:v>
                </c:pt>
                <c:pt idx="7344">
                  <c:v>2.2728571428571342</c:v>
                </c:pt>
                <c:pt idx="7345">
                  <c:v>2.2428571428571549</c:v>
                </c:pt>
                <c:pt idx="7346">
                  <c:v>2.1999999999999877</c:v>
                </c:pt>
                <c:pt idx="7347">
                  <c:v>2.178571428571439</c:v>
                </c:pt>
                <c:pt idx="7348">
                  <c:v>2.1614285714285586</c:v>
                </c:pt>
                <c:pt idx="7349">
                  <c:v>2.125714285714285</c:v>
                </c:pt>
                <c:pt idx="7350">
                  <c:v>2.1142857142857197</c:v>
                </c:pt>
                <c:pt idx="7351">
                  <c:v>2.1057142857142912</c:v>
                </c:pt>
                <c:pt idx="7352">
                  <c:v>2.0899999999999914</c:v>
                </c:pt>
                <c:pt idx="7353">
                  <c:v>2.1042857142857132</c:v>
                </c:pt>
                <c:pt idx="7354">
                  <c:v>2.1042857142857132</c:v>
                </c:pt>
                <c:pt idx="7355">
                  <c:v>2.1057142857142912</c:v>
                </c:pt>
                <c:pt idx="7356">
                  <c:v>2.1028571428571352</c:v>
                </c:pt>
                <c:pt idx="7357">
                  <c:v>2.1028571428571352</c:v>
                </c:pt>
                <c:pt idx="7358">
                  <c:v>2.0985714285714212</c:v>
                </c:pt>
                <c:pt idx="7359">
                  <c:v>2.1142857142857197</c:v>
                </c:pt>
                <c:pt idx="7360">
                  <c:v>2.1014285714285772</c:v>
                </c:pt>
                <c:pt idx="7361">
                  <c:v>2.1142857142856997</c:v>
                </c:pt>
                <c:pt idx="7362">
                  <c:v>2.1228571428571286</c:v>
                </c:pt>
                <c:pt idx="7363">
                  <c:v>2.1099999999999848</c:v>
                </c:pt>
                <c:pt idx="7364">
                  <c:v>2.0928571428571479</c:v>
                </c:pt>
                <c:pt idx="7365">
                  <c:v>2.1028571428571352</c:v>
                </c:pt>
                <c:pt idx="7366">
                  <c:v>2.1114285714285637</c:v>
                </c:pt>
                <c:pt idx="7367">
                  <c:v>2.1185714285714154</c:v>
                </c:pt>
                <c:pt idx="7368">
                  <c:v>2.1299999999999994</c:v>
                </c:pt>
                <c:pt idx="7369">
                  <c:v>2.1042857142857132</c:v>
                </c:pt>
                <c:pt idx="7370">
                  <c:v>2.1071428571428492</c:v>
                </c:pt>
                <c:pt idx="7371">
                  <c:v>2.1071428571428692</c:v>
                </c:pt>
                <c:pt idx="7372">
                  <c:v>2.0942857142857245</c:v>
                </c:pt>
                <c:pt idx="7373">
                  <c:v>2.0971428571428419</c:v>
                </c:pt>
                <c:pt idx="7374">
                  <c:v>2.0971428571428632</c:v>
                </c:pt>
                <c:pt idx="7375">
                  <c:v>2.108571428571429</c:v>
                </c:pt>
                <c:pt idx="7376">
                  <c:v>2.0942857142857045</c:v>
                </c:pt>
                <c:pt idx="7377">
                  <c:v>2.1128571428571417</c:v>
                </c:pt>
                <c:pt idx="7378">
                  <c:v>2.1114285714285637</c:v>
                </c:pt>
                <c:pt idx="7379">
                  <c:v>2.0800000000000045</c:v>
                </c:pt>
                <c:pt idx="7380">
                  <c:v>2.0885714285714356</c:v>
                </c:pt>
                <c:pt idx="7381">
                  <c:v>2.0900000000000114</c:v>
                </c:pt>
                <c:pt idx="7382">
                  <c:v>2.0828571428571405</c:v>
                </c:pt>
                <c:pt idx="7383">
                  <c:v>2.0671428571428612</c:v>
                </c:pt>
                <c:pt idx="7384">
                  <c:v>2.0742857142857107</c:v>
                </c:pt>
                <c:pt idx="7385">
                  <c:v>2.0857142857142983</c:v>
                </c:pt>
                <c:pt idx="7386">
                  <c:v>2.0785714285714274</c:v>
                </c:pt>
                <c:pt idx="7387">
                  <c:v>2.0871428571428563</c:v>
                </c:pt>
                <c:pt idx="7388">
                  <c:v>2.084285714285719</c:v>
                </c:pt>
                <c:pt idx="7389">
                  <c:v>2.0871428571428563</c:v>
                </c:pt>
                <c:pt idx="7390">
                  <c:v>2.0814285714285625</c:v>
                </c:pt>
                <c:pt idx="7391">
                  <c:v>2.0814285714285625</c:v>
                </c:pt>
                <c:pt idx="7392">
                  <c:v>2.0828571428571405</c:v>
                </c:pt>
                <c:pt idx="7393">
                  <c:v>2.0771428571428681</c:v>
                </c:pt>
                <c:pt idx="7394">
                  <c:v>2.0871428571428563</c:v>
                </c:pt>
                <c:pt idx="7395">
                  <c:v>2.1028571428571552</c:v>
                </c:pt>
                <c:pt idx="7396">
                  <c:v>2.1057142857142912</c:v>
                </c:pt>
                <c:pt idx="7397">
                  <c:v>2.1057142857142912</c:v>
                </c:pt>
                <c:pt idx="7398">
                  <c:v>2.124285714285707</c:v>
                </c:pt>
                <c:pt idx="7399">
                  <c:v>2.1271428571428443</c:v>
                </c:pt>
                <c:pt idx="7400">
                  <c:v>2.1142857142857197</c:v>
                </c:pt>
                <c:pt idx="7401">
                  <c:v>2.124285714285707</c:v>
                </c:pt>
                <c:pt idx="7402">
                  <c:v>2.1200000000000139</c:v>
                </c:pt>
                <c:pt idx="7403">
                  <c:v>2.1285714285714232</c:v>
                </c:pt>
                <c:pt idx="7404">
                  <c:v>2.1342857142857139</c:v>
                </c:pt>
                <c:pt idx="7405">
                  <c:v>2.1414285714285848</c:v>
                </c:pt>
                <c:pt idx="7406">
                  <c:v>2.1385714285714292</c:v>
                </c:pt>
                <c:pt idx="7407">
                  <c:v>2.1314285714285575</c:v>
                </c:pt>
                <c:pt idx="7408">
                  <c:v>2.124285714285707</c:v>
                </c:pt>
                <c:pt idx="7409">
                  <c:v>2.1214285714285706</c:v>
                </c:pt>
                <c:pt idx="7410">
                  <c:v>2.1071428571428492</c:v>
                </c:pt>
                <c:pt idx="7411">
                  <c:v>2.1057142857142712</c:v>
                </c:pt>
                <c:pt idx="7412">
                  <c:v>2.0971428571428632</c:v>
                </c:pt>
                <c:pt idx="7413">
                  <c:v>2.1057142857142912</c:v>
                </c:pt>
                <c:pt idx="7414">
                  <c:v>2.1042857142857132</c:v>
                </c:pt>
                <c:pt idx="7415">
                  <c:v>2.0942857142857245</c:v>
                </c:pt>
                <c:pt idx="7416">
                  <c:v>2.0885714285714356</c:v>
                </c:pt>
                <c:pt idx="7417">
                  <c:v>2.084285714285719</c:v>
                </c:pt>
                <c:pt idx="7418">
                  <c:v>2.0828571428571405</c:v>
                </c:pt>
                <c:pt idx="7419">
                  <c:v>2.0899999999999914</c:v>
                </c:pt>
                <c:pt idx="7420">
                  <c:v>2.0885714285714356</c:v>
                </c:pt>
                <c:pt idx="7421">
                  <c:v>2.0971428571428632</c:v>
                </c:pt>
                <c:pt idx="7422">
                  <c:v>2.0999999999999983</c:v>
                </c:pt>
                <c:pt idx="7423">
                  <c:v>2.0885714285714356</c:v>
                </c:pt>
                <c:pt idx="7424">
                  <c:v>2.0871428571428563</c:v>
                </c:pt>
                <c:pt idx="7425">
                  <c:v>2.0899999999999914</c:v>
                </c:pt>
                <c:pt idx="7426">
                  <c:v>2.0971428571428419</c:v>
                </c:pt>
                <c:pt idx="7427">
                  <c:v>2.0799999999999828</c:v>
                </c:pt>
                <c:pt idx="7428">
                  <c:v>2.0871428571428563</c:v>
                </c:pt>
                <c:pt idx="7429">
                  <c:v>2.0771428571428681</c:v>
                </c:pt>
                <c:pt idx="7430">
                  <c:v>2.0628571428571472</c:v>
                </c:pt>
                <c:pt idx="7431">
                  <c:v>2.0857142857142783</c:v>
                </c:pt>
                <c:pt idx="7432">
                  <c:v>2.0699999999999972</c:v>
                </c:pt>
                <c:pt idx="7433">
                  <c:v>2.0800000000000045</c:v>
                </c:pt>
                <c:pt idx="7434">
                  <c:v>2.0699999999999972</c:v>
                </c:pt>
                <c:pt idx="7435">
                  <c:v>2.0800000000000045</c:v>
                </c:pt>
                <c:pt idx="7436">
                  <c:v>2.0699999999999972</c:v>
                </c:pt>
                <c:pt idx="7437">
                  <c:v>2.0857142857142783</c:v>
                </c:pt>
                <c:pt idx="7438">
                  <c:v>2.0742857142857107</c:v>
                </c:pt>
                <c:pt idx="7439">
                  <c:v>2.0800000000000045</c:v>
                </c:pt>
                <c:pt idx="7440">
                  <c:v>2.0742857142857107</c:v>
                </c:pt>
                <c:pt idx="7441">
                  <c:v>2.0885714285714356</c:v>
                </c:pt>
                <c:pt idx="7442">
                  <c:v>2.0828571428571405</c:v>
                </c:pt>
                <c:pt idx="7443">
                  <c:v>2.0785714285714274</c:v>
                </c:pt>
                <c:pt idx="7444">
                  <c:v>2.0757142857142687</c:v>
                </c:pt>
                <c:pt idx="7445">
                  <c:v>2.0714285714285747</c:v>
                </c:pt>
                <c:pt idx="7446">
                  <c:v>2.0657142857142832</c:v>
                </c:pt>
                <c:pt idx="7447">
                  <c:v>2.0828571428571405</c:v>
                </c:pt>
                <c:pt idx="7448">
                  <c:v>2.0714285714285547</c:v>
                </c:pt>
                <c:pt idx="7449">
                  <c:v>2.0657142857142832</c:v>
                </c:pt>
                <c:pt idx="7450">
                  <c:v>2.0828571428571405</c:v>
                </c:pt>
                <c:pt idx="7451">
                  <c:v>2.0814285714285625</c:v>
                </c:pt>
                <c:pt idx="7452">
                  <c:v>2.0814285714285625</c:v>
                </c:pt>
                <c:pt idx="7453">
                  <c:v>2.0828571428571405</c:v>
                </c:pt>
                <c:pt idx="7454">
                  <c:v>2.0799999999999828</c:v>
                </c:pt>
                <c:pt idx="7455">
                  <c:v>2.0785714285714274</c:v>
                </c:pt>
                <c:pt idx="7456">
                  <c:v>2.0742857142857107</c:v>
                </c:pt>
                <c:pt idx="7457">
                  <c:v>2.084285714285719</c:v>
                </c:pt>
                <c:pt idx="7458">
                  <c:v>2.0871428571428563</c:v>
                </c:pt>
                <c:pt idx="7459">
                  <c:v>2.0828571428571405</c:v>
                </c:pt>
                <c:pt idx="7460">
                  <c:v>2.0942857142857045</c:v>
                </c:pt>
                <c:pt idx="7461">
                  <c:v>2.0914285714285681</c:v>
                </c:pt>
                <c:pt idx="7462">
                  <c:v>2.0814285714285825</c:v>
                </c:pt>
                <c:pt idx="7463">
                  <c:v>2.0842857142856985</c:v>
                </c:pt>
                <c:pt idx="7464">
                  <c:v>2.0857142857142783</c:v>
                </c:pt>
                <c:pt idx="7465">
                  <c:v>2.0928571428571479</c:v>
                </c:pt>
                <c:pt idx="7466">
                  <c:v>2.1042857142857132</c:v>
                </c:pt>
                <c:pt idx="7467">
                  <c:v>2.1171428571428574</c:v>
                </c:pt>
                <c:pt idx="7468">
                  <c:v>2.1428571428571432</c:v>
                </c:pt>
                <c:pt idx="7469">
                  <c:v>2.1442857142857208</c:v>
                </c:pt>
                <c:pt idx="7470">
                  <c:v>2.1414285714285848</c:v>
                </c:pt>
                <c:pt idx="7471">
                  <c:v>2.164285714285715</c:v>
                </c:pt>
                <c:pt idx="7472">
                  <c:v>2.1771428571428597</c:v>
                </c:pt>
                <c:pt idx="7473">
                  <c:v>2.1914285714285597</c:v>
                </c:pt>
                <c:pt idx="7474">
                  <c:v>2.2042857142857235</c:v>
                </c:pt>
                <c:pt idx="7475">
                  <c:v>2.2171428571428478</c:v>
                </c:pt>
                <c:pt idx="7476">
                  <c:v>2.228571428571414</c:v>
                </c:pt>
                <c:pt idx="7477">
                  <c:v>2.2228571428571602</c:v>
                </c:pt>
                <c:pt idx="7478">
                  <c:v>2.2371428571428611</c:v>
                </c:pt>
                <c:pt idx="7479">
                  <c:v>2.2357142857142831</c:v>
                </c:pt>
                <c:pt idx="7480">
                  <c:v>2.2171428571428478</c:v>
                </c:pt>
                <c:pt idx="7481">
                  <c:v>2.1914285714285797</c:v>
                </c:pt>
                <c:pt idx="7482">
                  <c:v>2.178571428571439</c:v>
                </c:pt>
                <c:pt idx="7483">
                  <c:v>2.1771428571428597</c:v>
                </c:pt>
                <c:pt idx="7484">
                  <c:v>2.1757142857142804</c:v>
                </c:pt>
                <c:pt idx="7485">
                  <c:v>2.1728571428571439</c:v>
                </c:pt>
                <c:pt idx="7486">
                  <c:v>2.1771428571428597</c:v>
                </c:pt>
                <c:pt idx="7487">
                  <c:v>2.1699999999999875</c:v>
                </c:pt>
                <c:pt idx="7488">
                  <c:v>2.1714285714285646</c:v>
                </c:pt>
                <c:pt idx="7489">
                  <c:v>2.161428571428579</c:v>
                </c:pt>
                <c:pt idx="7490">
                  <c:v>2.1757142857143017</c:v>
                </c:pt>
                <c:pt idx="7491">
                  <c:v>2.1700000000000079</c:v>
                </c:pt>
                <c:pt idx="7492">
                  <c:v>2.1628571428571584</c:v>
                </c:pt>
                <c:pt idx="7493">
                  <c:v>2.1385714285714292</c:v>
                </c:pt>
                <c:pt idx="7494">
                  <c:v>2.1499999999999941</c:v>
                </c:pt>
                <c:pt idx="7495">
                  <c:v>2.1400000000000072</c:v>
                </c:pt>
                <c:pt idx="7496">
                  <c:v>2.1342857142857139</c:v>
                </c:pt>
                <c:pt idx="7497">
                  <c:v>2.1357142857142932</c:v>
                </c:pt>
                <c:pt idx="7498">
                  <c:v>2.1299999999999994</c:v>
                </c:pt>
                <c:pt idx="7499">
                  <c:v>2.122857142857149</c:v>
                </c:pt>
                <c:pt idx="7500">
                  <c:v>2.1185714285714359</c:v>
                </c:pt>
                <c:pt idx="7501">
                  <c:v>2.1157142857142981</c:v>
                </c:pt>
                <c:pt idx="7502">
                  <c:v>2.1042857142857132</c:v>
                </c:pt>
                <c:pt idx="7503">
                  <c:v>2.1071428571428492</c:v>
                </c:pt>
                <c:pt idx="7504">
                  <c:v>2.1214285714285706</c:v>
                </c:pt>
                <c:pt idx="7505">
                  <c:v>2.1157142857142781</c:v>
                </c:pt>
                <c:pt idx="7506">
                  <c:v>2.1042857142857132</c:v>
                </c:pt>
                <c:pt idx="7507">
                  <c:v>2.1100000000000048</c:v>
                </c:pt>
                <c:pt idx="7508">
                  <c:v>2.1142857142856997</c:v>
                </c:pt>
                <c:pt idx="7509">
                  <c:v>2.1157142857142981</c:v>
                </c:pt>
                <c:pt idx="7510">
                  <c:v>2.1099999999999848</c:v>
                </c:pt>
                <c:pt idx="7511">
                  <c:v>2.1185714285714359</c:v>
                </c:pt>
                <c:pt idx="7512">
                  <c:v>2.1185714285714359</c:v>
                </c:pt>
                <c:pt idx="7513">
                  <c:v>2.1100000000000048</c:v>
                </c:pt>
                <c:pt idx="7514">
                  <c:v>2.125714285714285</c:v>
                </c:pt>
                <c:pt idx="7515">
                  <c:v>2.1200000000000139</c:v>
                </c:pt>
                <c:pt idx="7516">
                  <c:v>2.1100000000000048</c:v>
                </c:pt>
                <c:pt idx="7517">
                  <c:v>2.1157142857142781</c:v>
                </c:pt>
                <c:pt idx="7518">
                  <c:v>2.1185714285714359</c:v>
                </c:pt>
                <c:pt idx="7519">
                  <c:v>2.1071428571428492</c:v>
                </c:pt>
                <c:pt idx="7520">
                  <c:v>2.1199999999999926</c:v>
                </c:pt>
                <c:pt idx="7521">
                  <c:v>2.1199999999999926</c:v>
                </c:pt>
                <c:pt idx="7522">
                  <c:v>2.124285714285707</c:v>
                </c:pt>
                <c:pt idx="7523">
                  <c:v>2.1328571428571359</c:v>
                </c:pt>
                <c:pt idx="7524">
                  <c:v>2.1314285714285779</c:v>
                </c:pt>
                <c:pt idx="7525">
                  <c:v>2.1114285714285828</c:v>
                </c:pt>
                <c:pt idx="7526">
                  <c:v>2.1114285714285828</c:v>
                </c:pt>
                <c:pt idx="7527">
                  <c:v>2.1114285714285637</c:v>
                </c:pt>
                <c:pt idx="7528">
                  <c:v>2.1200000000000139</c:v>
                </c:pt>
                <c:pt idx="7529">
                  <c:v>2.108571428571429</c:v>
                </c:pt>
                <c:pt idx="7530">
                  <c:v>2.1214285714285706</c:v>
                </c:pt>
                <c:pt idx="7531">
                  <c:v>2.1171428571428574</c:v>
                </c:pt>
                <c:pt idx="7532">
                  <c:v>2.122857142857149</c:v>
                </c:pt>
                <c:pt idx="7533">
                  <c:v>2.125714285714285</c:v>
                </c:pt>
                <c:pt idx="7534">
                  <c:v>2.1271428571428443</c:v>
                </c:pt>
                <c:pt idx="7535">
                  <c:v>2.1357142857142932</c:v>
                </c:pt>
                <c:pt idx="7536">
                  <c:v>2.125714285714285</c:v>
                </c:pt>
                <c:pt idx="7537">
                  <c:v>2.1357142857142932</c:v>
                </c:pt>
                <c:pt idx="7538">
                  <c:v>2.1457142857142992</c:v>
                </c:pt>
                <c:pt idx="7539">
                  <c:v>2.1628571428571384</c:v>
                </c:pt>
                <c:pt idx="7540">
                  <c:v>2.1742857142857224</c:v>
                </c:pt>
                <c:pt idx="7541">
                  <c:v>2.1928571428571382</c:v>
                </c:pt>
                <c:pt idx="7542">
                  <c:v>2.2071428571428608</c:v>
                </c:pt>
                <c:pt idx="7543">
                  <c:v>2.2200000000000042</c:v>
                </c:pt>
                <c:pt idx="7544">
                  <c:v>2.2614285714285693</c:v>
                </c:pt>
                <c:pt idx="7545">
                  <c:v>2.3128571428571427</c:v>
                </c:pt>
                <c:pt idx="7546">
                  <c:v>2.3571428571428648</c:v>
                </c:pt>
                <c:pt idx="7547">
                  <c:v>2.417142857142847</c:v>
                </c:pt>
                <c:pt idx="7548">
                  <c:v>2.4900000000000131</c:v>
                </c:pt>
                <c:pt idx="7549">
                  <c:v>2.5571428571428458</c:v>
                </c:pt>
                <c:pt idx="7550">
                  <c:v>2.6242857142856986</c:v>
                </c:pt>
                <c:pt idx="7551">
                  <c:v>2.7171428571428597</c:v>
                </c:pt>
                <c:pt idx="7552">
                  <c:v>2.791428571428562</c:v>
                </c:pt>
                <c:pt idx="7553">
                  <c:v>2.8671428571428641</c:v>
                </c:pt>
                <c:pt idx="7554">
                  <c:v>2.9299999999999824</c:v>
                </c:pt>
                <c:pt idx="7555">
                  <c:v>2.9785714285714202</c:v>
                </c:pt>
                <c:pt idx="7556">
                  <c:v>3.0214285714285638</c:v>
                </c:pt>
                <c:pt idx="7557">
                  <c:v>3.0499999999999869</c:v>
                </c:pt>
                <c:pt idx="7558">
                  <c:v>3.085714285714281</c:v>
                </c:pt>
                <c:pt idx="7559">
                  <c:v>3.1142857142857037</c:v>
                </c:pt>
                <c:pt idx="7560">
                  <c:v>3.1157142857142821</c:v>
                </c:pt>
                <c:pt idx="7561">
                  <c:v>3.1171428571428601</c:v>
                </c:pt>
                <c:pt idx="7562">
                  <c:v>3.1228571428571543</c:v>
                </c:pt>
                <c:pt idx="7563">
                  <c:v>3.1342857142857179</c:v>
                </c:pt>
                <c:pt idx="7564">
                  <c:v>3.1385714285714346</c:v>
                </c:pt>
                <c:pt idx="7565">
                  <c:v>3.1371428571428552</c:v>
                </c:pt>
                <c:pt idx="7566">
                  <c:v>3.125714285714289</c:v>
                </c:pt>
                <c:pt idx="7567">
                  <c:v>3.1371428571428752</c:v>
                </c:pt>
                <c:pt idx="7568">
                  <c:v>3.1328571428571399</c:v>
                </c:pt>
                <c:pt idx="7569">
                  <c:v>3.1357142857142972</c:v>
                </c:pt>
                <c:pt idx="7570">
                  <c:v>3.1428571428571472</c:v>
                </c:pt>
                <c:pt idx="7571">
                  <c:v>3.1328571428571599</c:v>
                </c:pt>
                <c:pt idx="7572">
                  <c:v>3.1271428571428688</c:v>
                </c:pt>
                <c:pt idx="7573">
                  <c:v>3.1314285714285601</c:v>
                </c:pt>
                <c:pt idx="7574">
                  <c:v>3.1342857142857179</c:v>
                </c:pt>
                <c:pt idx="7575">
                  <c:v>3.124285714285711</c:v>
                </c:pt>
                <c:pt idx="7576">
                  <c:v>3.1314285714285806</c:v>
                </c:pt>
                <c:pt idx="7577">
                  <c:v>3.1228571428571339</c:v>
                </c:pt>
                <c:pt idx="7578">
                  <c:v>3.1314285714285601</c:v>
                </c:pt>
                <c:pt idx="7579">
                  <c:v>3.125714285714289</c:v>
                </c:pt>
                <c:pt idx="7580">
                  <c:v>3.1100000000000088</c:v>
                </c:pt>
                <c:pt idx="7581">
                  <c:v>3.1142857142857228</c:v>
                </c:pt>
                <c:pt idx="7582">
                  <c:v>3.1314285714285806</c:v>
                </c:pt>
                <c:pt idx="7583">
                  <c:v>3.1271428571428483</c:v>
                </c:pt>
                <c:pt idx="7584">
                  <c:v>3.1214285714285745</c:v>
                </c:pt>
                <c:pt idx="7585">
                  <c:v>3.1271428571428688</c:v>
                </c:pt>
                <c:pt idx="7586">
                  <c:v>3.125714285714289</c:v>
                </c:pt>
                <c:pt idx="7587">
                  <c:v>3.1100000000000088</c:v>
                </c:pt>
                <c:pt idx="7588">
                  <c:v>3.1000000000000032</c:v>
                </c:pt>
                <c:pt idx="7589">
                  <c:v>3.1128571428571457</c:v>
                </c:pt>
                <c:pt idx="7590">
                  <c:v>3.1128571428571457</c:v>
                </c:pt>
                <c:pt idx="7591">
                  <c:v>3.1042857142857172</c:v>
                </c:pt>
                <c:pt idx="7592">
                  <c:v>3.0971428571428459</c:v>
                </c:pt>
                <c:pt idx="7593">
                  <c:v>3.1028571428571592</c:v>
                </c:pt>
                <c:pt idx="7594">
                  <c:v>3.0985714285714252</c:v>
                </c:pt>
                <c:pt idx="7595">
                  <c:v>3.0914285714285734</c:v>
                </c:pt>
                <c:pt idx="7596">
                  <c:v>3.0957142857142879</c:v>
                </c:pt>
                <c:pt idx="7597">
                  <c:v>3.0814285714285665</c:v>
                </c:pt>
                <c:pt idx="7598">
                  <c:v>3.0885714285714396</c:v>
                </c:pt>
                <c:pt idx="7599">
                  <c:v>3.0914285714285734</c:v>
                </c:pt>
                <c:pt idx="7600">
                  <c:v>3.0900000000000154</c:v>
                </c:pt>
                <c:pt idx="7601">
                  <c:v>3.0957142857142879</c:v>
                </c:pt>
                <c:pt idx="7602">
                  <c:v>3.0800000000000085</c:v>
                </c:pt>
                <c:pt idx="7603">
                  <c:v>3.0800000000000085</c:v>
                </c:pt>
                <c:pt idx="7604">
                  <c:v>3.0828571428571445</c:v>
                </c:pt>
                <c:pt idx="7605">
                  <c:v>3.0771428571428734</c:v>
                </c:pt>
                <c:pt idx="7606">
                  <c:v>3.0642857142857087</c:v>
                </c:pt>
                <c:pt idx="7607">
                  <c:v>3.0814285714285665</c:v>
                </c:pt>
                <c:pt idx="7608">
                  <c:v>3.0899999999999954</c:v>
                </c:pt>
                <c:pt idx="7609">
                  <c:v>3.0757142857142736</c:v>
                </c:pt>
                <c:pt idx="7610">
                  <c:v>3.0728571428571576</c:v>
                </c:pt>
                <c:pt idx="7611">
                  <c:v>3.0842857142857025</c:v>
                </c:pt>
                <c:pt idx="7612">
                  <c:v>3.107142857142855</c:v>
                </c:pt>
                <c:pt idx="7613">
                  <c:v>3.1028571428571392</c:v>
                </c:pt>
                <c:pt idx="7614">
                  <c:v>3.1028571428571392</c:v>
                </c:pt>
                <c:pt idx="7615">
                  <c:v>3.1042857142856972</c:v>
                </c:pt>
                <c:pt idx="7616">
                  <c:v>3.1057142857142752</c:v>
                </c:pt>
                <c:pt idx="7617">
                  <c:v>3.1128571428571457</c:v>
                </c:pt>
                <c:pt idx="7618">
                  <c:v>3.1228571428571339</c:v>
                </c:pt>
                <c:pt idx="7619">
                  <c:v>3.124285714285711</c:v>
                </c:pt>
                <c:pt idx="7620">
                  <c:v>3.1128571428571457</c:v>
                </c:pt>
                <c:pt idx="7621">
                  <c:v>3.1428571428571472</c:v>
                </c:pt>
                <c:pt idx="7622">
                  <c:v>3.124285714285711</c:v>
                </c:pt>
                <c:pt idx="7623">
                  <c:v>3.1214285714285745</c:v>
                </c:pt>
                <c:pt idx="7624">
                  <c:v>3.1214285714285745</c:v>
                </c:pt>
                <c:pt idx="7625">
                  <c:v>3.1199999999999966</c:v>
                </c:pt>
                <c:pt idx="7626">
                  <c:v>3.1099999999999888</c:v>
                </c:pt>
                <c:pt idx="7627">
                  <c:v>3.1042857142856972</c:v>
                </c:pt>
                <c:pt idx="7628">
                  <c:v>3.0985714285714252</c:v>
                </c:pt>
                <c:pt idx="7629">
                  <c:v>3.1000000000000032</c:v>
                </c:pt>
                <c:pt idx="7630">
                  <c:v>3.0928571428571519</c:v>
                </c:pt>
                <c:pt idx="7631">
                  <c:v>3.0914285714285534</c:v>
                </c:pt>
                <c:pt idx="7632">
                  <c:v>3.0671428571428452</c:v>
                </c:pt>
                <c:pt idx="7633">
                  <c:v>3.0642857142857087</c:v>
                </c:pt>
                <c:pt idx="7634">
                  <c:v>3.0399999999999787</c:v>
                </c:pt>
                <c:pt idx="7635">
                  <c:v>3.0185714285714282</c:v>
                </c:pt>
                <c:pt idx="7636">
                  <c:v>2.9628571428571604</c:v>
                </c:pt>
                <c:pt idx="7637">
                  <c:v>2.9357142857142753</c:v>
                </c:pt>
                <c:pt idx="7638">
                  <c:v>2.9042857142857161</c:v>
                </c:pt>
                <c:pt idx="7639">
                  <c:v>2.8599999999999928</c:v>
                </c:pt>
                <c:pt idx="7640">
                  <c:v>2.8300000000000125</c:v>
                </c:pt>
                <c:pt idx="7641">
                  <c:v>2.8142857142857127</c:v>
                </c:pt>
                <c:pt idx="7642">
                  <c:v>2.7842857142857333</c:v>
                </c:pt>
                <c:pt idx="7643">
                  <c:v>2.7814285714285751</c:v>
                </c:pt>
                <c:pt idx="7644">
                  <c:v>2.767142857142856</c:v>
                </c:pt>
                <c:pt idx="7645">
                  <c:v>2.7585714285714262</c:v>
                </c:pt>
                <c:pt idx="7646">
                  <c:v>2.7528571428571538</c:v>
                </c:pt>
                <c:pt idx="7647">
                  <c:v>2.7471428571428609</c:v>
                </c:pt>
                <c:pt idx="7648">
                  <c:v>2.7371428571428744</c:v>
                </c:pt>
                <c:pt idx="7649">
                  <c:v>2.7414285714285671</c:v>
                </c:pt>
                <c:pt idx="7650">
                  <c:v>2.7557142857142884</c:v>
                </c:pt>
                <c:pt idx="7651">
                  <c:v>2.7371428571428544</c:v>
                </c:pt>
                <c:pt idx="7652">
                  <c:v>2.7485714285714202</c:v>
                </c:pt>
                <c:pt idx="7653">
                  <c:v>2.7199999999999949</c:v>
                </c:pt>
                <c:pt idx="7654">
                  <c:v>2.7471428571428609</c:v>
                </c:pt>
                <c:pt idx="7655">
                  <c:v>2.7428571428571451</c:v>
                </c:pt>
                <c:pt idx="7656">
                  <c:v>2.7357142857142742</c:v>
                </c:pt>
                <c:pt idx="7657">
                  <c:v>2.7371428571428544</c:v>
                </c:pt>
                <c:pt idx="7658">
                  <c:v>2.7442857142857235</c:v>
                </c:pt>
                <c:pt idx="7659">
                  <c:v>2.7357142857142946</c:v>
                </c:pt>
                <c:pt idx="7660">
                  <c:v>2.7300000000000018</c:v>
                </c:pt>
                <c:pt idx="7661">
                  <c:v>2.7342857142857162</c:v>
                </c:pt>
                <c:pt idx="7662">
                  <c:v>2.7328571428571382</c:v>
                </c:pt>
                <c:pt idx="7663">
                  <c:v>2.7257142857142882</c:v>
                </c:pt>
                <c:pt idx="7664">
                  <c:v>2.7371428571428544</c:v>
                </c:pt>
                <c:pt idx="7665">
                  <c:v>2.7342857142857162</c:v>
                </c:pt>
                <c:pt idx="7666">
                  <c:v>2.7300000000000018</c:v>
                </c:pt>
                <c:pt idx="7667">
                  <c:v>2.7400000000000091</c:v>
                </c:pt>
                <c:pt idx="7668">
                  <c:v>2.7300000000000018</c:v>
                </c:pt>
                <c:pt idx="7669">
                  <c:v>2.7271428571428467</c:v>
                </c:pt>
                <c:pt idx="7670">
                  <c:v>2.7357142857142946</c:v>
                </c:pt>
                <c:pt idx="7671">
                  <c:v>2.7471428571428609</c:v>
                </c:pt>
                <c:pt idx="7672">
                  <c:v>2.728571428571426</c:v>
                </c:pt>
                <c:pt idx="7673">
                  <c:v>2.7342857142857162</c:v>
                </c:pt>
                <c:pt idx="7674">
                  <c:v>2.7300000000000018</c:v>
                </c:pt>
                <c:pt idx="7675">
                  <c:v>2.7300000000000018</c:v>
                </c:pt>
                <c:pt idx="7676">
                  <c:v>2.7471428571428609</c:v>
                </c:pt>
                <c:pt idx="7677">
                  <c:v>2.7271428571428671</c:v>
                </c:pt>
                <c:pt idx="7678">
                  <c:v>2.7314285714285798</c:v>
                </c:pt>
                <c:pt idx="7679">
                  <c:v>2.7185714285714391</c:v>
                </c:pt>
                <c:pt idx="7680">
                  <c:v>2.7257142857142882</c:v>
                </c:pt>
                <c:pt idx="7681">
                  <c:v>2.7399999999999887</c:v>
                </c:pt>
                <c:pt idx="7682">
                  <c:v>2.7600000000000042</c:v>
                </c:pt>
                <c:pt idx="7683">
                  <c:v>2.7685714285714349</c:v>
                </c:pt>
                <c:pt idx="7684">
                  <c:v>2.7757142857143045</c:v>
                </c:pt>
                <c:pt idx="7685">
                  <c:v>2.801428571428568</c:v>
                </c:pt>
                <c:pt idx="7686">
                  <c:v>2.7957142857142983</c:v>
                </c:pt>
                <c:pt idx="7687">
                  <c:v>2.8128571428571547</c:v>
                </c:pt>
                <c:pt idx="7688">
                  <c:v>2.8128571428571547</c:v>
                </c:pt>
                <c:pt idx="7689">
                  <c:v>2.8357142857142836</c:v>
                </c:pt>
                <c:pt idx="7690">
                  <c:v>2.8328571428571472</c:v>
                </c:pt>
                <c:pt idx="7691">
                  <c:v>2.8442857142857343</c:v>
                </c:pt>
                <c:pt idx="7692">
                  <c:v>2.8399999999999981</c:v>
                </c:pt>
                <c:pt idx="7693">
                  <c:v>2.8328571428571272</c:v>
                </c:pt>
                <c:pt idx="7694">
                  <c:v>2.8271428571428574</c:v>
                </c:pt>
                <c:pt idx="7695">
                  <c:v>2.8071428571428618</c:v>
                </c:pt>
                <c:pt idx="7696">
                  <c:v>2.8042857142857041</c:v>
                </c:pt>
                <c:pt idx="7697">
                  <c:v>2.7957142857142778</c:v>
                </c:pt>
                <c:pt idx="7698">
                  <c:v>2.7700000000000102</c:v>
                </c:pt>
                <c:pt idx="7699">
                  <c:v>2.7600000000000042</c:v>
                </c:pt>
                <c:pt idx="7700">
                  <c:v>2.7385714285714329</c:v>
                </c:pt>
                <c:pt idx="7701">
                  <c:v>2.7257142857142882</c:v>
                </c:pt>
                <c:pt idx="7702">
                  <c:v>2.7071428571428537</c:v>
                </c:pt>
                <c:pt idx="7703">
                  <c:v>2.6914285714285717</c:v>
                </c:pt>
                <c:pt idx="7704">
                  <c:v>2.6899999999999942</c:v>
                </c:pt>
                <c:pt idx="7705">
                  <c:v>2.7000000000000006</c:v>
                </c:pt>
                <c:pt idx="7706">
                  <c:v>2.6842857142857213</c:v>
                </c:pt>
                <c:pt idx="7707">
                  <c:v>2.6857142857142802</c:v>
                </c:pt>
                <c:pt idx="7708">
                  <c:v>2.6814285714285648</c:v>
                </c:pt>
                <c:pt idx="7709">
                  <c:v>2.6899999999999942</c:v>
                </c:pt>
                <c:pt idx="7710">
                  <c:v>2.6842857142857213</c:v>
                </c:pt>
                <c:pt idx="7711">
                  <c:v>2.6814285714285648</c:v>
                </c:pt>
                <c:pt idx="7712">
                  <c:v>2.6814285714285648</c:v>
                </c:pt>
                <c:pt idx="7713">
                  <c:v>2.7000000000000006</c:v>
                </c:pt>
                <c:pt idx="7714">
                  <c:v>2.6828571428571442</c:v>
                </c:pt>
                <c:pt idx="7715">
                  <c:v>2.6971428571428442</c:v>
                </c:pt>
                <c:pt idx="7716">
                  <c:v>2.6828571428571442</c:v>
                </c:pt>
                <c:pt idx="7717">
                  <c:v>2.6928571428571502</c:v>
                </c:pt>
                <c:pt idx="7718">
                  <c:v>2.6942857142857077</c:v>
                </c:pt>
                <c:pt idx="7719">
                  <c:v>2.6914285714285717</c:v>
                </c:pt>
                <c:pt idx="7720">
                  <c:v>2.6914285714285717</c:v>
                </c:pt>
                <c:pt idx="7721">
                  <c:v>2.6871428571428591</c:v>
                </c:pt>
                <c:pt idx="7722">
                  <c:v>2.7014285714285791</c:v>
                </c:pt>
                <c:pt idx="7723">
                  <c:v>2.7000000000000006</c:v>
                </c:pt>
                <c:pt idx="7724">
                  <c:v>2.688571428571418</c:v>
                </c:pt>
                <c:pt idx="7725">
                  <c:v>2.6928571428571502</c:v>
                </c:pt>
                <c:pt idx="7726">
                  <c:v>2.698571428571424</c:v>
                </c:pt>
                <c:pt idx="7727">
                  <c:v>2.6942857142857277</c:v>
                </c:pt>
                <c:pt idx="7728">
                  <c:v>2.6871428571428591</c:v>
                </c:pt>
                <c:pt idx="7729">
                  <c:v>2.6728571428571359</c:v>
                </c:pt>
                <c:pt idx="7730">
                  <c:v>2.6814285714285648</c:v>
                </c:pt>
                <c:pt idx="7731">
                  <c:v>2.6900000000000142</c:v>
                </c:pt>
                <c:pt idx="7732">
                  <c:v>2.6757142857142719</c:v>
                </c:pt>
                <c:pt idx="7733">
                  <c:v>2.6757142857142937</c:v>
                </c:pt>
                <c:pt idx="7734">
                  <c:v>2.6814285714285648</c:v>
                </c:pt>
                <c:pt idx="7735">
                  <c:v>2.6885714285714384</c:v>
                </c:pt>
                <c:pt idx="7736">
                  <c:v>2.6900000000000142</c:v>
                </c:pt>
                <c:pt idx="7737">
                  <c:v>2.6771428571428517</c:v>
                </c:pt>
                <c:pt idx="7738">
                  <c:v>2.6699999999999995</c:v>
                </c:pt>
                <c:pt idx="7739">
                  <c:v>2.6599999999999926</c:v>
                </c:pt>
                <c:pt idx="7740">
                  <c:v>2.6728571428571577</c:v>
                </c:pt>
                <c:pt idx="7741">
                  <c:v>2.6685714285714233</c:v>
                </c:pt>
                <c:pt idx="7742">
                  <c:v>2.6714285714285779</c:v>
                </c:pt>
                <c:pt idx="7743">
                  <c:v>2.6557142857142781</c:v>
                </c:pt>
                <c:pt idx="7744">
                  <c:v>2.6514285714285637</c:v>
                </c:pt>
                <c:pt idx="7745">
                  <c:v>2.6600000000000144</c:v>
                </c:pt>
                <c:pt idx="7746">
                  <c:v>2.648571428571429</c:v>
                </c:pt>
                <c:pt idx="7747">
                  <c:v>2.6428571428571352</c:v>
                </c:pt>
                <c:pt idx="7748">
                  <c:v>2.6399999999999983</c:v>
                </c:pt>
                <c:pt idx="7749">
                  <c:v>2.6299999999999915</c:v>
                </c:pt>
                <c:pt idx="7750">
                  <c:v>2.6442857142857132</c:v>
                </c:pt>
                <c:pt idx="7751">
                  <c:v>2.6399999999999983</c:v>
                </c:pt>
                <c:pt idx="7752">
                  <c:v>2.647142857142871</c:v>
                </c:pt>
                <c:pt idx="7753">
                  <c:v>2.6357142857142839</c:v>
                </c:pt>
                <c:pt idx="7754">
                  <c:v>2.6414285714285772</c:v>
                </c:pt>
                <c:pt idx="7755">
                  <c:v>2.6328571428571479</c:v>
                </c:pt>
                <c:pt idx="7756">
                  <c:v>2.648571428571429</c:v>
                </c:pt>
                <c:pt idx="7757">
                  <c:v>2.6614285714285706</c:v>
                </c:pt>
                <c:pt idx="7758">
                  <c:v>2.6757142857142719</c:v>
                </c:pt>
                <c:pt idx="7759">
                  <c:v>2.6771428571428517</c:v>
                </c:pt>
                <c:pt idx="7760">
                  <c:v>2.6928571428571502</c:v>
                </c:pt>
                <c:pt idx="7761">
                  <c:v>2.7057142857142948</c:v>
                </c:pt>
                <c:pt idx="7762">
                  <c:v>2.7071428571428537</c:v>
                </c:pt>
                <c:pt idx="7763">
                  <c:v>2.698571428571424</c:v>
                </c:pt>
                <c:pt idx="7764">
                  <c:v>2.7114285714285864</c:v>
                </c:pt>
                <c:pt idx="7765">
                  <c:v>2.7042857142857151</c:v>
                </c:pt>
                <c:pt idx="7766">
                  <c:v>2.7071428571428746</c:v>
                </c:pt>
                <c:pt idx="7767">
                  <c:v>2.7014285714285791</c:v>
                </c:pt>
                <c:pt idx="7768">
                  <c:v>2.6957142857142862</c:v>
                </c:pt>
                <c:pt idx="7769">
                  <c:v>2.6957142857142862</c:v>
                </c:pt>
                <c:pt idx="7770">
                  <c:v>2.7071428571428746</c:v>
                </c:pt>
                <c:pt idx="7771">
                  <c:v>2.6899999999999942</c:v>
                </c:pt>
                <c:pt idx="7772">
                  <c:v>2.6800000000000082</c:v>
                </c:pt>
                <c:pt idx="7773">
                  <c:v>2.6857142857142802</c:v>
                </c:pt>
                <c:pt idx="7774">
                  <c:v>2.6842857142857008</c:v>
                </c:pt>
                <c:pt idx="7775">
                  <c:v>2.6800000000000082</c:v>
                </c:pt>
                <c:pt idx="7776">
                  <c:v>2.6714285714285779</c:v>
                </c:pt>
                <c:pt idx="7777">
                  <c:v>2.6714285714285779</c:v>
                </c:pt>
                <c:pt idx="7778">
                  <c:v>2.6685714285714233</c:v>
                </c:pt>
                <c:pt idx="7779">
                  <c:v>2.6542857142856997</c:v>
                </c:pt>
                <c:pt idx="7780">
                  <c:v>2.6628571428571286</c:v>
                </c:pt>
                <c:pt idx="7781">
                  <c:v>2.6557142857142781</c:v>
                </c:pt>
                <c:pt idx="7782">
                  <c:v>2.6557142857142781</c:v>
                </c:pt>
                <c:pt idx="7783">
                  <c:v>2.6514285714285637</c:v>
                </c:pt>
                <c:pt idx="7784">
                  <c:v>2.6514285714285837</c:v>
                </c:pt>
                <c:pt idx="7785">
                  <c:v>2.6500000000000057</c:v>
                </c:pt>
                <c:pt idx="7786">
                  <c:v>2.6528571428571417</c:v>
                </c:pt>
                <c:pt idx="7787">
                  <c:v>2.6385714285714412</c:v>
                </c:pt>
                <c:pt idx="7788">
                  <c:v>2.6428571428571552</c:v>
                </c:pt>
                <c:pt idx="7789">
                  <c:v>2.6399999999999983</c:v>
                </c:pt>
                <c:pt idx="7790">
                  <c:v>2.6314285714285681</c:v>
                </c:pt>
                <c:pt idx="7791">
                  <c:v>2.6500000000000057</c:v>
                </c:pt>
                <c:pt idx="7792">
                  <c:v>2.6457142857142912</c:v>
                </c:pt>
                <c:pt idx="7793">
                  <c:v>2.6428571428571352</c:v>
                </c:pt>
                <c:pt idx="7794">
                  <c:v>2.6571428571428575</c:v>
                </c:pt>
                <c:pt idx="7795">
                  <c:v>2.6500000000000057</c:v>
                </c:pt>
                <c:pt idx="7796">
                  <c:v>2.648571428571429</c:v>
                </c:pt>
                <c:pt idx="7797">
                  <c:v>2.6500000000000057</c:v>
                </c:pt>
                <c:pt idx="7798">
                  <c:v>2.6442857142857132</c:v>
                </c:pt>
                <c:pt idx="7799">
                  <c:v>2.648571428571429</c:v>
                </c:pt>
                <c:pt idx="7800">
                  <c:v>2.6428571428571352</c:v>
                </c:pt>
                <c:pt idx="7801">
                  <c:v>2.6342857142857046</c:v>
                </c:pt>
                <c:pt idx="7802">
                  <c:v>2.6442857142857132</c:v>
                </c:pt>
                <c:pt idx="7803">
                  <c:v>2.6399999999999983</c:v>
                </c:pt>
                <c:pt idx="7804">
                  <c:v>2.6528571428571417</c:v>
                </c:pt>
                <c:pt idx="7805">
                  <c:v>2.6385714285714412</c:v>
                </c:pt>
                <c:pt idx="7806">
                  <c:v>2.6342857142857046</c:v>
                </c:pt>
                <c:pt idx="7807">
                  <c:v>2.6471428571428492</c:v>
                </c:pt>
                <c:pt idx="7808">
                  <c:v>2.6299999999999915</c:v>
                </c:pt>
                <c:pt idx="7809">
                  <c:v>2.6314285714285681</c:v>
                </c:pt>
                <c:pt idx="7810">
                  <c:v>2.6342857142857046</c:v>
                </c:pt>
                <c:pt idx="7811">
                  <c:v>2.6214285714285626</c:v>
                </c:pt>
                <c:pt idx="7812">
                  <c:v>2.6357142857142839</c:v>
                </c:pt>
                <c:pt idx="7813">
                  <c:v>2.6271428571428563</c:v>
                </c:pt>
                <c:pt idx="7814">
                  <c:v>2.6399999999999983</c:v>
                </c:pt>
                <c:pt idx="7815">
                  <c:v>2.6328571428571479</c:v>
                </c:pt>
                <c:pt idx="7816">
                  <c:v>2.6228571428571406</c:v>
                </c:pt>
                <c:pt idx="7817">
                  <c:v>2.6371428571428632</c:v>
                </c:pt>
                <c:pt idx="7818">
                  <c:v>2.6314285714285681</c:v>
                </c:pt>
                <c:pt idx="7819">
                  <c:v>2.6457142857142721</c:v>
                </c:pt>
                <c:pt idx="7820">
                  <c:v>2.6314285714285681</c:v>
                </c:pt>
                <c:pt idx="7821">
                  <c:v>2.6500000000000057</c:v>
                </c:pt>
                <c:pt idx="7822">
                  <c:v>2.6457142857142912</c:v>
                </c:pt>
                <c:pt idx="7823">
                  <c:v>2.648571428571429</c:v>
                </c:pt>
                <c:pt idx="7824">
                  <c:v>2.6471428571428492</c:v>
                </c:pt>
                <c:pt idx="7825">
                  <c:v>2.6557142857142986</c:v>
                </c:pt>
                <c:pt idx="7826">
                  <c:v>2.6528571428571417</c:v>
                </c:pt>
                <c:pt idx="7827">
                  <c:v>2.665714285714285</c:v>
                </c:pt>
                <c:pt idx="7828">
                  <c:v>2.6728571428571359</c:v>
                </c:pt>
                <c:pt idx="7829">
                  <c:v>2.6899999999999942</c:v>
                </c:pt>
                <c:pt idx="7830">
                  <c:v>2.7014285714285791</c:v>
                </c:pt>
                <c:pt idx="7831">
                  <c:v>2.7085714285714317</c:v>
                </c:pt>
                <c:pt idx="7832">
                  <c:v>2.7314285714285598</c:v>
                </c:pt>
                <c:pt idx="7833">
                  <c:v>2.7171428571428597</c:v>
                </c:pt>
                <c:pt idx="7834">
                  <c:v>2.7242857142857093</c:v>
                </c:pt>
                <c:pt idx="7835">
                  <c:v>2.7328571428571382</c:v>
                </c:pt>
                <c:pt idx="7836">
                  <c:v>2.8428571428571354</c:v>
                </c:pt>
                <c:pt idx="7837">
                  <c:v>2.8357142857142836</c:v>
                </c:pt>
                <c:pt idx="7838">
                  <c:v>2.8299999999999921</c:v>
                </c:pt>
                <c:pt idx="7839">
                  <c:v>2.8271428571428574</c:v>
                </c:pt>
                <c:pt idx="7840">
                  <c:v>2.8242857142857187</c:v>
                </c:pt>
                <c:pt idx="7841">
                  <c:v>2.8057142857142838</c:v>
                </c:pt>
                <c:pt idx="7842">
                  <c:v>2.7971428571428563</c:v>
                </c:pt>
                <c:pt idx="7843">
                  <c:v>2.7928571428571405</c:v>
                </c:pt>
                <c:pt idx="7844">
                  <c:v>2.8000000000000114</c:v>
                </c:pt>
                <c:pt idx="7845">
                  <c:v>2.7928571428571405</c:v>
                </c:pt>
                <c:pt idx="7846">
                  <c:v>2.7700000000000102</c:v>
                </c:pt>
                <c:pt idx="7847">
                  <c:v>2.7642857142857182</c:v>
                </c:pt>
                <c:pt idx="7848">
                  <c:v>2.7614285714285609</c:v>
                </c:pt>
                <c:pt idx="7849">
                  <c:v>2.7442857142857235</c:v>
                </c:pt>
                <c:pt idx="7850">
                  <c:v>2.7357142857142742</c:v>
                </c:pt>
                <c:pt idx="7851">
                  <c:v>2.7371428571428544</c:v>
                </c:pt>
                <c:pt idx="7852">
                  <c:v>2.7314285714285798</c:v>
                </c:pt>
                <c:pt idx="7853">
                  <c:v>2.712857142857144</c:v>
                </c:pt>
                <c:pt idx="7854">
                  <c:v>2.7242857142857093</c:v>
                </c:pt>
                <c:pt idx="7855">
                  <c:v>2.7242857142857297</c:v>
                </c:pt>
                <c:pt idx="7856">
                  <c:v>2.7185714285714391</c:v>
                </c:pt>
                <c:pt idx="7857">
                  <c:v>2.7199999999999949</c:v>
                </c:pt>
                <c:pt idx="7858">
                  <c:v>2.7057142857142744</c:v>
                </c:pt>
                <c:pt idx="7859">
                  <c:v>2.7057142857142744</c:v>
                </c:pt>
                <c:pt idx="7860">
                  <c:v>2.7199999999999949</c:v>
                </c:pt>
                <c:pt idx="7861">
                  <c:v>2.7257142857142882</c:v>
                </c:pt>
                <c:pt idx="7862">
                  <c:v>2.7257142857142882</c:v>
                </c:pt>
                <c:pt idx="7863">
                  <c:v>2.7200000000000166</c:v>
                </c:pt>
                <c:pt idx="7864">
                  <c:v>2.7228571428571526</c:v>
                </c:pt>
                <c:pt idx="7865">
                  <c:v>2.710000000000008</c:v>
                </c:pt>
                <c:pt idx="7866">
                  <c:v>2.7257142857142882</c:v>
                </c:pt>
                <c:pt idx="7867">
                  <c:v>2.711428571428566</c:v>
                </c:pt>
                <c:pt idx="7868">
                  <c:v>2.7114285714285864</c:v>
                </c:pt>
                <c:pt idx="7869">
                  <c:v>2.7214285714285742</c:v>
                </c:pt>
                <c:pt idx="7870">
                  <c:v>2.7214285714285742</c:v>
                </c:pt>
                <c:pt idx="7871">
                  <c:v>2.7157142857142804</c:v>
                </c:pt>
                <c:pt idx="7872">
                  <c:v>2.7385714285714329</c:v>
                </c:pt>
                <c:pt idx="7873">
                  <c:v>2.7185714285714186</c:v>
                </c:pt>
                <c:pt idx="7874">
                  <c:v>2.7057142857142948</c:v>
                </c:pt>
                <c:pt idx="7875">
                  <c:v>2.7099999999999875</c:v>
                </c:pt>
                <c:pt idx="7876">
                  <c:v>2.7185714285714391</c:v>
                </c:pt>
                <c:pt idx="7877">
                  <c:v>2.714285714285702</c:v>
                </c:pt>
                <c:pt idx="7878">
                  <c:v>2.7185714285714186</c:v>
                </c:pt>
                <c:pt idx="7879">
                  <c:v>2.7157142857142804</c:v>
                </c:pt>
                <c:pt idx="7880">
                  <c:v>2.7014285714285791</c:v>
                </c:pt>
                <c:pt idx="7881">
                  <c:v>2.7199999999999949</c:v>
                </c:pt>
                <c:pt idx="7882">
                  <c:v>2.7057142857142948</c:v>
                </c:pt>
                <c:pt idx="7883">
                  <c:v>2.711428571428566</c:v>
                </c:pt>
                <c:pt idx="7884">
                  <c:v>2.7014285714285791</c:v>
                </c:pt>
                <c:pt idx="7885">
                  <c:v>2.7185714285714186</c:v>
                </c:pt>
                <c:pt idx="7886">
                  <c:v>2.7142857142857224</c:v>
                </c:pt>
                <c:pt idx="7887">
                  <c:v>2.7142857142857224</c:v>
                </c:pt>
                <c:pt idx="7888">
                  <c:v>2.698571428571424</c:v>
                </c:pt>
                <c:pt idx="7889">
                  <c:v>2.7057142857142744</c:v>
                </c:pt>
                <c:pt idx="7890">
                  <c:v>2.7142857142857224</c:v>
                </c:pt>
                <c:pt idx="7891">
                  <c:v>2.7057142857142744</c:v>
                </c:pt>
                <c:pt idx="7892">
                  <c:v>2.7042857142856951</c:v>
                </c:pt>
                <c:pt idx="7893">
                  <c:v>2.7142857142857224</c:v>
                </c:pt>
                <c:pt idx="7894">
                  <c:v>2.7042857142857151</c:v>
                </c:pt>
                <c:pt idx="7895">
                  <c:v>2.712857142857144</c:v>
                </c:pt>
                <c:pt idx="7896">
                  <c:v>2.711428571428566</c:v>
                </c:pt>
                <c:pt idx="7897">
                  <c:v>2.7014285714285586</c:v>
                </c:pt>
                <c:pt idx="7898">
                  <c:v>2.7228571428571526</c:v>
                </c:pt>
                <c:pt idx="7899">
                  <c:v>2.7185714285714186</c:v>
                </c:pt>
                <c:pt idx="7900">
                  <c:v>2.728571428571426</c:v>
                </c:pt>
                <c:pt idx="7901">
                  <c:v>2.7371428571428544</c:v>
                </c:pt>
                <c:pt idx="7902">
                  <c:v>2.7457142857142816</c:v>
                </c:pt>
                <c:pt idx="7903">
                  <c:v>2.7614285714285609</c:v>
                </c:pt>
                <c:pt idx="7904">
                  <c:v>2.7828571428571345</c:v>
                </c:pt>
                <c:pt idx="7905">
                  <c:v>2.7871428571428489</c:v>
                </c:pt>
                <c:pt idx="7906">
                  <c:v>2.7757142857142831</c:v>
                </c:pt>
                <c:pt idx="7907">
                  <c:v>2.7757142857142831</c:v>
                </c:pt>
                <c:pt idx="7908">
                  <c:v>2.7685714285714349</c:v>
                </c:pt>
                <c:pt idx="7909">
                  <c:v>2.7742857142857043</c:v>
                </c:pt>
                <c:pt idx="7910">
                  <c:v>2.7799999999999971</c:v>
                </c:pt>
                <c:pt idx="7911">
                  <c:v>2.7799999999999971</c:v>
                </c:pt>
                <c:pt idx="7912">
                  <c:v>2.7585714285714262</c:v>
                </c:pt>
                <c:pt idx="7913">
                  <c:v>2.7428571428571451</c:v>
                </c:pt>
                <c:pt idx="7914">
                  <c:v>2.751428571428554</c:v>
                </c:pt>
                <c:pt idx="7915">
                  <c:v>2.7499999999999973</c:v>
                </c:pt>
                <c:pt idx="7916">
                  <c:v>2.7357142857142946</c:v>
                </c:pt>
                <c:pt idx="7917">
                  <c:v>2.7414285714285671</c:v>
                </c:pt>
                <c:pt idx="7918">
                  <c:v>2.7399999999999887</c:v>
                </c:pt>
                <c:pt idx="7919">
                  <c:v>2.7257142857142882</c:v>
                </c:pt>
                <c:pt idx="7920">
                  <c:v>2.7257142857142882</c:v>
                </c:pt>
                <c:pt idx="7921">
                  <c:v>2.7242857142857093</c:v>
                </c:pt>
                <c:pt idx="7922">
                  <c:v>2.714285714285702</c:v>
                </c:pt>
                <c:pt idx="7923">
                  <c:v>2.7171428571428597</c:v>
                </c:pt>
                <c:pt idx="7924">
                  <c:v>2.7157142857142804</c:v>
                </c:pt>
                <c:pt idx="7925">
                  <c:v>2.7014285714285791</c:v>
                </c:pt>
                <c:pt idx="7926">
                  <c:v>2.6971428571428442</c:v>
                </c:pt>
                <c:pt idx="7927">
                  <c:v>2.7099999999999875</c:v>
                </c:pt>
                <c:pt idx="7928">
                  <c:v>2.7057142857142948</c:v>
                </c:pt>
                <c:pt idx="7929">
                  <c:v>2.7071428571428537</c:v>
                </c:pt>
                <c:pt idx="7930">
                  <c:v>2.6957142857142862</c:v>
                </c:pt>
                <c:pt idx="7931">
                  <c:v>2.7085714285714317</c:v>
                </c:pt>
                <c:pt idx="7932">
                  <c:v>2.6857142857142802</c:v>
                </c:pt>
                <c:pt idx="7933">
                  <c:v>2.7014285714285791</c:v>
                </c:pt>
                <c:pt idx="7934">
                  <c:v>2.7028571428571384</c:v>
                </c:pt>
                <c:pt idx="7935">
                  <c:v>2.6914285714285717</c:v>
                </c:pt>
                <c:pt idx="7936">
                  <c:v>2.698571428571424</c:v>
                </c:pt>
                <c:pt idx="7937">
                  <c:v>2.6928571428571297</c:v>
                </c:pt>
                <c:pt idx="7938">
                  <c:v>2.6914285714285717</c:v>
                </c:pt>
                <c:pt idx="7939">
                  <c:v>2.7028571428571384</c:v>
                </c:pt>
                <c:pt idx="7940">
                  <c:v>2.698571428571424</c:v>
                </c:pt>
                <c:pt idx="7941">
                  <c:v>2.6928571428571502</c:v>
                </c:pt>
                <c:pt idx="7942">
                  <c:v>2.7057142857142948</c:v>
                </c:pt>
                <c:pt idx="7943">
                  <c:v>2.6914285714285717</c:v>
                </c:pt>
                <c:pt idx="7944">
                  <c:v>2.6928571428571502</c:v>
                </c:pt>
                <c:pt idx="7945">
                  <c:v>2.6928571428571502</c:v>
                </c:pt>
                <c:pt idx="7946">
                  <c:v>2.6899999999999942</c:v>
                </c:pt>
                <c:pt idx="7947">
                  <c:v>2.6914285714285717</c:v>
                </c:pt>
                <c:pt idx="7948">
                  <c:v>2.6942857142857077</c:v>
                </c:pt>
                <c:pt idx="7949">
                  <c:v>2.6800000000000082</c:v>
                </c:pt>
                <c:pt idx="7950">
                  <c:v>2.6814285714285648</c:v>
                </c:pt>
                <c:pt idx="7951">
                  <c:v>2.6899999999999942</c:v>
                </c:pt>
                <c:pt idx="7952">
                  <c:v>2.688571428571418</c:v>
                </c:pt>
                <c:pt idx="7953">
                  <c:v>2.6914285714285717</c:v>
                </c:pt>
                <c:pt idx="7954">
                  <c:v>2.6742857142857139</c:v>
                </c:pt>
                <c:pt idx="7955">
                  <c:v>2.6814285714285648</c:v>
                </c:pt>
                <c:pt idx="7956">
                  <c:v>2.6857142857142802</c:v>
                </c:pt>
                <c:pt idx="7957">
                  <c:v>2.6671428571428648</c:v>
                </c:pt>
                <c:pt idx="7958">
                  <c:v>2.6571428571428779</c:v>
                </c:pt>
                <c:pt idx="7959">
                  <c:v>2.6742857142857139</c:v>
                </c:pt>
                <c:pt idx="7960">
                  <c:v>2.6542857142857197</c:v>
                </c:pt>
                <c:pt idx="7961">
                  <c:v>2.6542857142857197</c:v>
                </c:pt>
                <c:pt idx="7962">
                  <c:v>2.6771428571428517</c:v>
                </c:pt>
                <c:pt idx="7963">
                  <c:v>2.6600000000000144</c:v>
                </c:pt>
                <c:pt idx="7964">
                  <c:v>2.662857142857149</c:v>
                </c:pt>
                <c:pt idx="7965">
                  <c:v>2.6514285714285637</c:v>
                </c:pt>
                <c:pt idx="7966">
                  <c:v>2.6500000000000057</c:v>
                </c:pt>
                <c:pt idx="7967">
                  <c:v>2.6699999999999995</c:v>
                </c:pt>
                <c:pt idx="7968">
                  <c:v>2.6742857142857139</c:v>
                </c:pt>
                <c:pt idx="7969">
                  <c:v>2.6557142857142781</c:v>
                </c:pt>
                <c:pt idx="7970">
                  <c:v>2.6714285714285779</c:v>
                </c:pt>
                <c:pt idx="7971">
                  <c:v>2.6614285714285706</c:v>
                </c:pt>
                <c:pt idx="7972">
                  <c:v>2.6728571428571577</c:v>
                </c:pt>
                <c:pt idx="7973">
                  <c:v>2.6728571428571359</c:v>
                </c:pt>
                <c:pt idx="7974">
                  <c:v>2.6928571428571502</c:v>
                </c:pt>
                <c:pt idx="7975">
                  <c:v>2.698571428571424</c:v>
                </c:pt>
                <c:pt idx="7976">
                  <c:v>2.6871428571428591</c:v>
                </c:pt>
                <c:pt idx="7977">
                  <c:v>2.6842857142857213</c:v>
                </c:pt>
                <c:pt idx="7978">
                  <c:v>2.7028571428571588</c:v>
                </c:pt>
                <c:pt idx="7979">
                  <c:v>2.7057142857142948</c:v>
                </c:pt>
                <c:pt idx="7980">
                  <c:v>2.7014285714285791</c:v>
                </c:pt>
                <c:pt idx="7981">
                  <c:v>2.7057142857142948</c:v>
                </c:pt>
                <c:pt idx="7982">
                  <c:v>2.7157142857142804</c:v>
                </c:pt>
                <c:pt idx="7983">
                  <c:v>2.7257142857142882</c:v>
                </c:pt>
                <c:pt idx="7984">
                  <c:v>2.7328571428571586</c:v>
                </c:pt>
                <c:pt idx="7985">
                  <c:v>2.7200000000000166</c:v>
                </c:pt>
                <c:pt idx="7986">
                  <c:v>2.7228571428571322</c:v>
                </c:pt>
                <c:pt idx="7987">
                  <c:v>2.7242857142857297</c:v>
                </c:pt>
                <c:pt idx="7988">
                  <c:v>2.7342857142857162</c:v>
                </c:pt>
                <c:pt idx="7989">
                  <c:v>2.7328571428571382</c:v>
                </c:pt>
                <c:pt idx="7990">
                  <c:v>2.7228571428571526</c:v>
                </c:pt>
                <c:pt idx="7991">
                  <c:v>2.7257142857142882</c:v>
                </c:pt>
                <c:pt idx="7992">
                  <c:v>2.7214285714285742</c:v>
                </c:pt>
                <c:pt idx="7993">
                  <c:v>2.7214285714285742</c:v>
                </c:pt>
                <c:pt idx="7994">
                  <c:v>2.7199999999999949</c:v>
                </c:pt>
                <c:pt idx="7995">
                  <c:v>2.7185714285714391</c:v>
                </c:pt>
                <c:pt idx="7996">
                  <c:v>2.7314285714285798</c:v>
                </c:pt>
                <c:pt idx="7997">
                  <c:v>2.7285714285714455</c:v>
                </c:pt>
                <c:pt idx="7998">
                  <c:v>2.7157142857142804</c:v>
                </c:pt>
                <c:pt idx="7999">
                  <c:v>2.712857142857144</c:v>
                </c:pt>
                <c:pt idx="8000">
                  <c:v>2.7114285714285864</c:v>
                </c:pt>
                <c:pt idx="8001">
                  <c:v>2.710000000000008</c:v>
                </c:pt>
                <c:pt idx="8002">
                  <c:v>2.7142857142857224</c:v>
                </c:pt>
                <c:pt idx="8003">
                  <c:v>2.7157142857142804</c:v>
                </c:pt>
                <c:pt idx="8004">
                  <c:v>2.7071428571428746</c:v>
                </c:pt>
                <c:pt idx="8005">
                  <c:v>2.7057142857142948</c:v>
                </c:pt>
                <c:pt idx="8006">
                  <c:v>2.710000000000008</c:v>
                </c:pt>
                <c:pt idx="8007">
                  <c:v>2.6914285714285717</c:v>
                </c:pt>
                <c:pt idx="8008">
                  <c:v>2.7000000000000006</c:v>
                </c:pt>
                <c:pt idx="8009">
                  <c:v>2.6957142857142862</c:v>
                </c:pt>
                <c:pt idx="8010">
                  <c:v>2.6985714285714444</c:v>
                </c:pt>
                <c:pt idx="8011">
                  <c:v>2.6914285714285717</c:v>
                </c:pt>
                <c:pt idx="8012">
                  <c:v>2.6985714285714444</c:v>
                </c:pt>
                <c:pt idx="8013">
                  <c:v>2.6899999999999942</c:v>
                </c:pt>
                <c:pt idx="8014">
                  <c:v>2.698571428571424</c:v>
                </c:pt>
                <c:pt idx="8015">
                  <c:v>2.6899999999999942</c:v>
                </c:pt>
                <c:pt idx="8016">
                  <c:v>2.6928571428571297</c:v>
                </c:pt>
                <c:pt idx="8017">
                  <c:v>2.6957142857142862</c:v>
                </c:pt>
                <c:pt idx="8018">
                  <c:v>2.6842857142857213</c:v>
                </c:pt>
                <c:pt idx="8019">
                  <c:v>2.6914285714285717</c:v>
                </c:pt>
                <c:pt idx="8020">
                  <c:v>2.6714285714285779</c:v>
                </c:pt>
                <c:pt idx="8021">
                  <c:v>2.6842857142857008</c:v>
                </c:pt>
                <c:pt idx="8022">
                  <c:v>2.6771428571428721</c:v>
                </c:pt>
                <c:pt idx="8023">
                  <c:v>2.6828571428571442</c:v>
                </c:pt>
                <c:pt idx="8024">
                  <c:v>2.6800000000000082</c:v>
                </c:pt>
                <c:pt idx="8025">
                  <c:v>2.6742857142857139</c:v>
                </c:pt>
                <c:pt idx="8026">
                  <c:v>2.665714285714285</c:v>
                </c:pt>
                <c:pt idx="8027">
                  <c:v>2.6885714285714384</c:v>
                </c:pt>
                <c:pt idx="8028">
                  <c:v>2.6799999999999864</c:v>
                </c:pt>
                <c:pt idx="8029">
                  <c:v>2.7028571428571384</c:v>
                </c:pt>
                <c:pt idx="8030">
                  <c:v>2.6914285714285717</c:v>
                </c:pt>
                <c:pt idx="8031">
                  <c:v>2.6857142857142802</c:v>
                </c:pt>
                <c:pt idx="8032">
                  <c:v>2.688571428571418</c:v>
                </c:pt>
                <c:pt idx="8033">
                  <c:v>2.6928571428571502</c:v>
                </c:pt>
                <c:pt idx="8034">
                  <c:v>2.7028571428571384</c:v>
                </c:pt>
                <c:pt idx="8035">
                  <c:v>2.7042857142857151</c:v>
                </c:pt>
                <c:pt idx="8036">
                  <c:v>2.7014285714285791</c:v>
                </c:pt>
                <c:pt idx="8037">
                  <c:v>2.6885714285714384</c:v>
                </c:pt>
                <c:pt idx="8038">
                  <c:v>2.711428571428566</c:v>
                </c:pt>
                <c:pt idx="8039">
                  <c:v>2.6942857142857077</c:v>
                </c:pt>
                <c:pt idx="8040">
                  <c:v>2.6971428571428442</c:v>
                </c:pt>
                <c:pt idx="8041">
                  <c:v>2.712857142857144</c:v>
                </c:pt>
                <c:pt idx="8042">
                  <c:v>2.7200000000000166</c:v>
                </c:pt>
                <c:pt idx="8043">
                  <c:v>2.7057142857142948</c:v>
                </c:pt>
                <c:pt idx="8044">
                  <c:v>2.710000000000008</c:v>
                </c:pt>
                <c:pt idx="8045">
                  <c:v>2.7071428571428537</c:v>
                </c:pt>
                <c:pt idx="8046">
                  <c:v>2.7071428571428746</c:v>
                </c:pt>
                <c:pt idx="8047">
                  <c:v>2.7142857142857224</c:v>
                </c:pt>
                <c:pt idx="8048">
                  <c:v>2.714285714285702</c:v>
                </c:pt>
                <c:pt idx="8049">
                  <c:v>2.7271428571428671</c:v>
                </c:pt>
                <c:pt idx="8050">
                  <c:v>2.7157142857143022</c:v>
                </c:pt>
                <c:pt idx="8051">
                  <c:v>2.7371428571428744</c:v>
                </c:pt>
                <c:pt idx="8052">
                  <c:v>2.7214285714285742</c:v>
                </c:pt>
                <c:pt idx="8053">
                  <c:v>2.7157142857142804</c:v>
                </c:pt>
                <c:pt idx="8054">
                  <c:v>2.712857142857144</c:v>
                </c:pt>
                <c:pt idx="8055">
                  <c:v>2.7042857142857151</c:v>
                </c:pt>
                <c:pt idx="8056">
                  <c:v>2.7157142857142804</c:v>
                </c:pt>
                <c:pt idx="8057">
                  <c:v>2.7314285714285798</c:v>
                </c:pt>
                <c:pt idx="8058">
                  <c:v>2.7728571428571462</c:v>
                </c:pt>
                <c:pt idx="8059">
                  <c:v>2.790000000000004</c:v>
                </c:pt>
                <c:pt idx="8060">
                  <c:v>2.8300000000000125</c:v>
                </c:pt>
                <c:pt idx="8061">
                  <c:v>2.8771428571428714</c:v>
                </c:pt>
                <c:pt idx="8062">
                  <c:v>2.9285714285714461</c:v>
                </c:pt>
                <c:pt idx="8063">
                  <c:v>2.9828571428571542</c:v>
                </c:pt>
                <c:pt idx="8064">
                  <c:v>3.0285714285714369</c:v>
                </c:pt>
                <c:pt idx="8065">
                  <c:v>3.0542857142857001</c:v>
                </c:pt>
                <c:pt idx="8066">
                  <c:v>3.0771428571428534</c:v>
                </c:pt>
                <c:pt idx="8067">
                  <c:v>3.0957142857142879</c:v>
                </c:pt>
                <c:pt idx="8068">
                  <c:v>3.1314285714285601</c:v>
                </c:pt>
                <c:pt idx="8069">
                  <c:v>3.1471428571428612</c:v>
                </c:pt>
                <c:pt idx="8070">
                  <c:v>3.1471428571428612</c:v>
                </c:pt>
                <c:pt idx="8071">
                  <c:v>3.1657142857142784</c:v>
                </c:pt>
                <c:pt idx="8072">
                  <c:v>3.1585714285714279</c:v>
                </c:pt>
                <c:pt idx="8073">
                  <c:v>3.1557142857142901</c:v>
                </c:pt>
                <c:pt idx="8074">
                  <c:v>3.1742857142857264</c:v>
                </c:pt>
                <c:pt idx="8075">
                  <c:v>3.1728571428571479</c:v>
                </c:pt>
                <c:pt idx="8076">
                  <c:v>3.1585714285714479</c:v>
                </c:pt>
                <c:pt idx="8077">
                  <c:v>3.1600000000000046</c:v>
                </c:pt>
                <c:pt idx="8078">
                  <c:v>3.1657142857142988</c:v>
                </c:pt>
                <c:pt idx="8079">
                  <c:v>3.1485714285714415</c:v>
                </c:pt>
                <c:pt idx="8080">
                  <c:v>3.1514285714285757</c:v>
                </c:pt>
                <c:pt idx="8081">
                  <c:v>3.1400000000000112</c:v>
                </c:pt>
                <c:pt idx="8082">
                  <c:v>3.1400000000000112</c:v>
                </c:pt>
                <c:pt idx="8083">
                  <c:v>3.1428571428571472</c:v>
                </c:pt>
                <c:pt idx="8084">
                  <c:v>3.1314285714285601</c:v>
                </c:pt>
                <c:pt idx="8085">
                  <c:v>3.1285714285714272</c:v>
                </c:pt>
                <c:pt idx="8086">
                  <c:v>3.124285714285711</c:v>
                </c:pt>
                <c:pt idx="8087">
                  <c:v>3.1300000000000034</c:v>
                </c:pt>
                <c:pt idx="8088">
                  <c:v>3.1214285714285745</c:v>
                </c:pt>
                <c:pt idx="8089">
                  <c:v>3.1271428571428688</c:v>
                </c:pt>
                <c:pt idx="8090">
                  <c:v>3.1300000000000034</c:v>
                </c:pt>
                <c:pt idx="8091">
                  <c:v>3.1071428571428745</c:v>
                </c:pt>
                <c:pt idx="8092">
                  <c:v>3.1014285714285807</c:v>
                </c:pt>
                <c:pt idx="8093">
                  <c:v>3.107142857142855</c:v>
                </c:pt>
                <c:pt idx="8094">
                  <c:v>3.1128571428571457</c:v>
                </c:pt>
                <c:pt idx="8095">
                  <c:v>3.1142857142857228</c:v>
                </c:pt>
                <c:pt idx="8096">
                  <c:v>3.1157142857143034</c:v>
                </c:pt>
                <c:pt idx="8097">
                  <c:v>3.1114285714285868</c:v>
                </c:pt>
                <c:pt idx="8098">
                  <c:v>3.107142857142855</c:v>
                </c:pt>
                <c:pt idx="8099">
                  <c:v>3.1128571428571457</c:v>
                </c:pt>
                <c:pt idx="8100">
                  <c:v>3.1114285714285677</c:v>
                </c:pt>
                <c:pt idx="8101">
                  <c:v>3.1228571428571543</c:v>
                </c:pt>
                <c:pt idx="8102">
                  <c:v>3.108571428571433</c:v>
                </c:pt>
                <c:pt idx="8103">
                  <c:v>3.1114285714285677</c:v>
                </c:pt>
                <c:pt idx="8104">
                  <c:v>3.1300000000000034</c:v>
                </c:pt>
                <c:pt idx="8105">
                  <c:v>3.1271428571428688</c:v>
                </c:pt>
                <c:pt idx="8106">
                  <c:v>3.1328571428571399</c:v>
                </c:pt>
                <c:pt idx="8107">
                  <c:v>3.1199999999999966</c:v>
                </c:pt>
                <c:pt idx="8108">
                  <c:v>3.1171428571428601</c:v>
                </c:pt>
                <c:pt idx="8109">
                  <c:v>3.1314285714285806</c:v>
                </c:pt>
                <c:pt idx="8110">
                  <c:v>3.1157142857142821</c:v>
                </c:pt>
                <c:pt idx="8111">
                  <c:v>3.1285714285714472</c:v>
                </c:pt>
                <c:pt idx="8112">
                  <c:v>3.1300000000000034</c:v>
                </c:pt>
                <c:pt idx="8113">
                  <c:v>3.1214285714285745</c:v>
                </c:pt>
                <c:pt idx="8114">
                  <c:v>3.1271428571428483</c:v>
                </c:pt>
                <c:pt idx="8115">
                  <c:v>3.1357142857142972</c:v>
                </c:pt>
                <c:pt idx="8116">
                  <c:v>3.1442857142857048</c:v>
                </c:pt>
                <c:pt idx="8117">
                  <c:v>3.1400000000000112</c:v>
                </c:pt>
                <c:pt idx="8118">
                  <c:v>3.1300000000000034</c:v>
                </c:pt>
                <c:pt idx="8119">
                  <c:v>3.1599999999999837</c:v>
                </c:pt>
                <c:pt idx="8120">
                  <c:v>3.1557142857142901</c:v>
                </c:pt>
                <c:pt idx="8121">
                  <c:v>3.1714285714285686</c:v>
                </c:pt>
                <c:pt idx="8122">
                  <c:v>3.1828571428571362</c:v>
                </c:pt>
                <c:pt idx="8123">
                  <c:v>3.1785714285714217</c:v>
                </c:pt>
                <c:pt idx="8124">
                  <c:v>3.1771428571428637</c:v>
                </c:pt>
                <c:pt idx="8125">
                  <c:v>3.187142857142871</c:v>
                </c:pt>
                <c:pt idx="8126">
                  <c:v>3.1799999999999988</c:v>
                </c:pt>
                <c:pt idx="8127">
                  <c:v>3.1871428571428506</c:v>
                </c:pt>
                <c:pt idx="8128">
                  <c:v>3.1828571428571362</c:v>
                </c:pt>
                <c:pt idx="8129">
                  <c:v>3.1914285714285837</c:v>
                </c:pt>
                <c:pt idx="8130">
                  <c:v>3.1742857142857264</c:v>
                </c:pt>
                <c:pt idx="8131">
                  <c:v>3.1814285714285782</c:v>
                </c:pt>
                <c:pt idx="8132">
                  <c:v>3.1771428571428437</c:v>
                </c:pt>
                <c:pt idx="8133">
                  <c:v>3.1828571428571566</c:v>
                </c:pt>
                <c:pt idx="8134">
                  <c:v>3.164285714285719</c:v>
                </c:pt>
                <c:pt idx="8135">
                  <c:v>3.1728571428571479</c:v>
                </c:pt>
                <c:pt idx="8136">
                  <c:v>3.1571428571428481</c:v>
                </c:pt>
                <c:pt idx="8137">
                  <c:v>3.1528571428571341</c:v>
                </c:pt>
                <c:pt idx="8138">
                  <c:v>3.1542857142857121</c:v>
                </c:pt>
                <c:pt idx="8139">
                  <c:v>3.1428571428571472</c:v>
                </c:pt>
                <c:pt idx="8140">
                  <c:v>3.148571428571421</c:v>
                </c:pt>
                <c:pt idx="8141">
                  <c:v>3.1442857142857048</c:v>
                </c:pt>
                <c:pt idx="8142">
                  <c:v>3.1457142857142832</c:v>
                </c:pt>
                <c:pt idx="8143">
                  <c:v>3.1499999999999981</c:v>
                </c:pt>
                <c:pt idx="8144">
                  <c:v>3.1371428571428552</c:v>
                </c:pt>
                <c:pt idx="8145">
                  <c:v>3.1271428571428688</c:v>
                </c:pt>
                <c:pt idx="8146">
                  <c:v>3.1142857142857228</c:v>
                </c:pt>
                <c:pt idx="8147">
                  <c:v>3.0985714285714252</c:v>
                </c:pt>
                <c:pt idx="8148">
                  <c:v>3.0614285714285732</c:v>
                </c:pt>
                <c:pt idx="8149">
                  <c:v>3.0285714285714369</c:v>
                </c:pt>
                <c:pt idx="8150">
                  <c:v>3.0042857142857065</c:v>
                </c:pt>
                <c:pt idx="8151">
                  <c:v>2.9771428571428618</c:v>
                </c:pt>
                <c:pt idx="8152">
                  <c:v>2.9471428571428606</c:v>
                </c:pt>
                <c:pt idx="8153">
                  <c:v>2.9385714285714331</c:v>
                </c:pt>
                <c:pt idx="8154">
                  <c:v>2.9157142857142797</c:v>
                </c:pt>
                <c:pt idx="8155">
                  <c:v>2.9085714285714319</c:v>
                </c:pt>
                <c:pt idx="8156">
                  <c:v>2.9142857142857017</c:v>
                </c:pt>
                <c:pt idx="8157">
                  <c:v>2.8914285714285728</c:v>
                </c:pt>
                <c:pt idx="8158">
                  <c:v>2.8971428571428648</c:v>
                </c:pt>
                <c:pt idx="8159">
                  <c:v>2.9000000000000017</c:v>
                </c:pt>
                <c:pt idx="8160">
                  <c:v>2.8985714285714441</c:v>
                </c:pt>
                <c:pt idx="8161">
                  <c:v>2.8857142857143012</c:v>
                </c:pt>
                <c:pt idx="8162">
                  <c:v>2.8971428571428453</c:v>
                </c:pt>
                <c:pt idx="8163">
                  <c:v>2.8928571428571308</c:v>
                </c:pt>
                <c:pt idx="8164">
                  <c:v>2.8828571428571439</c:v>
                </c:pt>
                <c:pt idx="8165">
                  <c:v>2.8828571428571439</c:v>
                </c:pt>
                <c:pt idx="8166">
                  <c:v>2.875714285714273</c:v>
                </c:pt>
                <c:pt idx="8167">
                  <c:v>2.8942857142857275</c:v>
                </c:pt>
                <c:pt idx="8168">
                  <c:v>2.8742857142857137</c:v>
                </c:pt>
                <c:pt idx="8169">
                  <c:v>2.8742857142857137</c:v>
                </c:pt>
                <c:pt idx="8170">
                  <c:v>2.8814285714285641</c:v>
                </c:pt>
                <c:pt idx="8171">
                  <c:v>2.8800000000000074</c:v>
                </c:pt>
                <c:pt idx="8172">
                  <c:v>2.8642857142857077</c:v>
                </c:pt>
                <c:pt idx="8173">
                  <c:v>2.8585714285714352</c:v>
                </c:pt>
                <c:pt idx="8174">
                  <c:v>2.8585714285714352</c:v>
                </c:pt>
                <c:pt idx="8175">
                  <c:v>2.851428571428563</c:v>
                </c:pt>
                <c:pt idx="8176">
                  <c:v>2.8399999999999981</c:v>
                </c:pt>
                <c:pt idx="8177">
                  <c:v>2.8242857142857187</c:v>
                </c:pt>
                <c:pt idx="8178">
                  <c:v>2.8328571428571272</c:v>
                </c:pt>
                <c:pt idx="8179">
                  <c:v>2.8185714285714272</c:v>
                </c:pt>
                <c:pt idx="8180">
                  <c:v>2.8114285714285563</c:v>
                </c:pt>
                <c:pt idx="8181">
                  <c:v>2.8028571428571274</c:v>
                </c:pt>
                <c:pt idx="8182">
                  <c:v>2.7842857142857116</c:v>
                </c:pt>
                <c:pt idx="8183">
                  <c:v>2.7799999999999971</c:v>
                </c:pt>
                <c:pt idx="8184">
                  <c:v>2.7628571428571402</c:v>
                </c:pt>
                <c:pt idx="8185">
                  <c:v>2.7571428571428682</c:v>
                </c:pt>
                <c:pt idx="8186">
                  <c:v>2.7385714285714329</c:v>
                </c:pt>
                <c:pt idx="8187">
                  <c:v>2.7071428571428537</c:v>
                </c:pt>
                <c:pt idx="8188">
                  <c:v>2.698571428571424</c:v>
                </c:pt>
                <c:pt idx="8189">
                  <c:v>2.6899999999999942</c:v>
                </c:pt>
                <c:pt idx="8190">
                  <c:v>2.6799999999999864</c:v>
                </c:pt>
                <c:pt idx="8191">
                  <c:v>2.6785714285714297</c:v>
                </c:pt>
                <c:pt idx="8192">
                  <c:v>2.6385714285714412</c:v>
                </c:pt>
                <c:pt idx="8193">
                  <c:v>2.6385714285714212</c:v>
                </c:pt>
                <c:pt idx="8194">
                  <c:v>2.6142857142857117</c:v>
                </c:pt>
                <c:pt idx="8195">
                  <c:v>2.5785714285714194</c:v>
                </c:pt>
                <c:pt idx="8196">
                  <c:v>2.5442857142857229</c:v>
                </c:pt>
                <c:pt idx="8197">
                  <c:v>2.5271428571428651</c:v>
                </c:pt>
                <c:pt idx="8198">
                  <c:v>2.5100000000000073</c:v>
                </c:pt>
                <c:pt idx="8199">
                  <c:v>2.4757142857142918</c:v>
                </c:pt>
                <c:pt idx="8200">
                  <c:v>2.4414285714285762</c:v>
                </c:pt>
                <c:pt idx="8201">
                  <c:v>2.3928571428571588</c:v>
                </c:pt>
                <c:pt idx="8202">
                  <c:v>2.3071428571428498</c:v>
                </c:pt>
                <c:pt idx="8203">
                  <c:v>2.2142857142857104</c:v>
                </c:pt>
                <c:pt idx="8204">
                  <c:v>2.1171428571428574</c:v>
                </c:pt>
                <c:pt idx="8205">
                  <c:v>2.0328571428571447</c:v>
                </c:pt>
                <c:pt idx="8206">
                  <c:v>1.9442857142857217</c:v>
                </c:pt>
                <c:pt idx="8207">
                  <c:v>1.8614285714285681</c:v>
                </c:pt>
                <c:pt idx="8208">
                  <c:v>1.7942857142857154</c:v>
                </c:pt>
                <c:pt idx="8209">
                  <c:v>1.7242857142857058</c:v>
                </c:pt>
                <c:pt idx="8210">
                  <c:v>1.6771428571428666</c:v>
                </c:pt>
                <c:pt idx="8211">
                  <c:v>1.6442857142857104</c:v>
                </c:pt>
                <c:pt idx="8212">
                  <c:v>1.5914285714285579</c:v>
                </c:pt>
                <c:pt idx="8213">
                  <c:v>1.5442857142857194</c:v>
                </c:pt>
                <c:pt idx="8214">
                  <c:v>1.4728571428571513</c:v>
                </c:pt>
                <c:pt idx="8215">
                  <c:v>1.3871428571428619</c:v>
                </c:pt>
                <c:pt idx="8216">
                  <c:v>1.2857142857142729</c:v>
                </c:pt>
                <c:pt idx="8217">
                  <c:v>1.1657142857142684</c:v>
                </c:pt>
                <c:pt idx="8218">
                  <c:v>1.038571428571414</c:v>
                </c:pt>
                <c:pt idx="8219">
                  <c:v>0.88</c:v>
                </c:pt>
                <c:pt idx="8220">
                  <c:v>0.70285714285714918</c:v>
                </c:pt>
                <c:pt idx="8221">
                  <c:v>0.46428571428571835</c:v>
                </c:pt>
                <c:pt idx="8222">
                  <c:v>0.27714285714284087</c:v>
                </c:pt>
                <c:pt idx="8223">
                  <c:v>8.285714285713254E-2</c:v>
                </c:pt>
                <c:pt idx="8224">
                  <c:v>-7.9999999999996338E-2</c:v>
                </c:pt>
                <c:pt idx="8225">
                  <c:v>-0.18285714285714319</c:v>
                </c:pt>
                <c:pt idx="8226">
                  <c:v>-0.26571428571429595</c:v>
                </c:pt>
                <c:pt idx="8227">
                  <c:v>-0.31857142857142712</c:v>
                </c:pt>
                <c:pt idx="8228">
                  <c:v>-0.39428571428570908</c:v>
                </c:pt>
                <c:pt idx="8229">
                  <c:v>-0.44428571428572433</c:v>
                </c:pt>
                <c:pt idx="8230">
                  <c:v>-0.502857142857148</c:v>
                </c:pt>
                <c:pt idx="8231">
                  <c:v>-0.53857142857142193</c:v>
                </c:pt>
                <c:pt idx="8232">
                  <c:v>-0.5728571428571575</c:v>
                </c:pt>
                <c:pt idx="8233">
                  <c:v>-0.57714285714285229</c:v>
                </c:pt>
                <c:pt idx="8234">
                  <c:v>-0.59142857142857364</c:v>
                </c:pt>
                <c:pt idx="8235">
                  <c:v>-0.5599999999999945</c:v>
                </c:pt>
                <c:pt idx="8236">
                  <c:v>-0.52285714285714202</c:v>
                </c:pt>
                <c:pt idx="8237">
                  <c:v>-0.47714285714286192</c:v>
                </c:pt>
                <c:pt idx="8238">
                  <c:v>-0.39142857142857312</c:v>
                </c:pt>
                <c:pt idx="8239">
                  <c:v>-0.32571428571427813</c:v>
                </c:pt>
                <c:pt idx="8240">
                  <c:v>-0.23571428571429484</c:v>
                </c:pt>
                <c:pt idx="8241">
                  <c:v>-0.15000000000000571</c:v>
                </c:pt>
                <c:pt idx="8242">
                  <c:v>-4.9999999999995166E-2</c:v>
                </c:pt>
                <c:pt idx="8243">
                  <c:v>1.7142857142837507E-2</c:v>
                </c:pt>
                <c:pt idx="8244">
                  <c:v>0.10428571428570474</c:v>
                </c:pt>
                <c:pt idx="8245">
                  <c:v>0.19428571428570812</c:v>
                </c:pt>
                <c:pt idx="8246">
                  <c:v>0.24857142857141779</c:v>
                </c:pt>
                <c:pt idx="8247">
                  <c:v>0.33285714285712842</c:v>
                </c:pt>
                <c:pt idx="8248">
                  <c:v>0.41142857142856692</c:v>
                </c:pt>
                <c:pt idx="8249">
                  <c:v>0.49285714285714138</c:v>
                </c:pt>
                <c:pt idx="8250">
                  <c:v>0.58285714285712398</c:v>
                </c:pt>
                <c:pt idx="8251">
                  <c:v>0.65999999999998482</c:v>
                </c:pt>
                <c:pt idx="8252">
                  <c:v>0.72142857142856531</c:v>
                </c:pt>
                <c:pt idx="8253">
                  <c:v>0.78857142857143814</c:v>
                </c:pt>
                <c:pt idx="8254">
                  <c:v>0.83999999999999153</c:v>
                </c:pt>
                <c:pt idx="8255">
                  <c:v>0.91714285714287203</c:v>
                </c:pt>
                <c:pt idx="8256">
                  <c:v>0.96999999999998265</c:v>
                </c:pt>
                <c:pt idx="8257">
                  <c:v>1.0357142857142971</c:v>
                </c:pt>
                <c:pt idx="8258">
                  <c:v>1.1014285714285725</c:v>
                </c:pt>
                <c:pt idx="8259">
                  <c:v>1.1514285714285681</c:v>
                </c:pt>
                <c:pt idx="8260">
                  <c:v>1.2157142857142831</c:v>
                </c:pt>
                <c:pt idx="8261">
                  <c:v>1.2671428571428578</c:v>
                </c:pt>
                <c:pt idx="8262">
                  <c:v>1.3228571428571261</c:v>
                </c:pt>
                <c:pt idx="8263">
                  <c:v>1.3771428571428552</c:v>
                </c:pt>
                <c:pt idx="8264">
                  <c:v>1.4257142857142708</c:v>
                </c:pt>
                <c:pt idx="8265">
                  <c:v>1.4571428571428711</c:v>
                </c:pt>
                <c:pt idx="8266">
                  <c:v>1.498571428571438</c:v>
                </c:pt>
                <c:pt idx="8267">
                  <c:v>1.5285714285714189</c:v>
                </c:pt>
                <c:pt idx="8268">
                  <c:v>1.5457142857142756</c:v>
                </c:pt>
                <c:pt idx="8269">
                  <c:v>1.5428571428571405</c:v>
                </c:pt>
                <c:pt idx="8270">
                  <c:v>1.5014285714285742</c:v>
                </c:pt>
                <c:pt idx="8271">
                  <c:v>1.4028571428571419</c:v>
                </c:pt>
                <c:pt idx="8272">
                  <c:v>1.2457142857142844</c:v>
                </c:pt>
                <c:pt idx="8273">
                  <c:v>1.0657142857142976</c:v>
                </c:pt>
                <c:pt idx="8274">
                  <c:v>0.87285714285712868</c:v>
                </c:pt>
                <c:pt idx="8275">
                  <c:v>0.70285714285712886</c:v>
                </c:pt>
                <c:pt idx="8276">
                  <c:v>0.55285714285714349</c:v>
                </c:pt>
                <c:pt idx="8277">
                  <c:v>0.42285714285715226</c:v>
                </c:pt>
                <c:pt idx="8278">
                  <c:v>0.34285714285713553</c:v>
                </c:pt>
                <c:pt idx="8279">
                  <c:v>0.27000000000001034</c:v>
                </c:pt>
                <c:pt idx="8280">
                  <c:v>0.22714285714286583</c:v>
                </c:pt>
                <c:pt idx="8281">
                  <c:v>0.21285714285714433</c:v>
                </c:pt>
                <c:pt idx="8282">
                  <c:v>0.20000000000000084</c:v>
                </c:pt>
                <c:pt idx="8283">
                  <c:v>0.21714285714285869</c:v>
                </c:pt>
                <c:pt idx="8284">
                  <c:v>0.22142857142857297</c:v>
                </c:pt>
                <c:pt idx="8285">
                  <c:v>0.21714285714285869</c:v>
                </c:pt>
                <c:pt idx="8286">
                  <c:v>0.21857142857143697</c:v>
                </c:pt>
                <c:pt idx="8287">
                  <c:v>0.23428571428571637</c:v>
                </c:pt>
                <c:pt idx="8288">
                  <c:v>0.24142857142856705</c:v>
                </c:pt>
                <c:pt idx="8289">
                  <c:v>0.25285714285715244</c:v>
                </c:pt>
                <c:pt idx="8290">
                  <c:v>0.26714285714285396</c:v>
                </c:pt>
                <c:pt idx="8291">
                  <c:v>0.27428571428572468</c:v>
                </c:pt>
                <c:pt idx="8292">
                  <c:v>0.29571428571427694</c:v>
                </c:pt>
                <c:pt idx="8293">
                  <c:v>0.29428571428571881</c:v>
                </c:pt>
                <c:pt idx="8294">
                  <c:v>0.30999999999999855</c:v>
                </c:pt>
                <c:pt idx="8295">
                  <c:v>0.29142857142856243</c:v>
                </c:pt>
                <c:pt idx="8296">
                  <c:v>0.31142857142857677</c:v>
                </c:pt>
                <c:pt idx="8297">
                  <c:v>0.32142857142856368</c:v>
                </c:pt>
                <c:pt idx="8298">
                  <c:v>0.34142857142857785</c:v>
                </c:pt>
                <c:pt idx="8299">
                  <c:v>0.34428571428571381</c:v>
                </c:pt>
                <c:pt idx="8300">
                  <c:v>0.35571428571429942</c:v>
                </c:pt>
                <c:pt idx="8301">
                  <c:v>0.36857142857142222</c:v>
                </c:pt>
                <c:pt idx="8302">
                  <c:v>0.35571428571429942</c:v>
                </c:pt>
                <c:pt idx="8303">
                  <c:v>0.37000000000000066</c:v>
                </c:pt>
                <c:pt idx="8304">
                  <c:v>0.38714285714285868</c:v>
                </c:pt>
                <c:pt idx="8305">
                  <c:v>0.38428571428572222</c:v>
                </c:pt>
                <c:pt idx="8306">
                  <c:v>0.3885714285714163</c:v>
                </c:pt>
                <c:pt idx="8307">
                  <c:v>0.4000000000000018</c:v>
                </c:pt>
                <c:pt idx="8308">
                  <c:v>0.40714285714285248</c:v>
                </c:pt>
                <c:pt idx="8309">
                  <c:v>0.41857142857141733</c:v>
                </c:pt>
                <c:pt idx="8310">
                  <c:v>0.42571428571428854</c:v>
                </c:pt>
                <c:pt idx="8311">
                  <c:v>0.43999999999999001</c:v>
                </c:pt>
                <c:pt idx="8312">
                  <c:v>0.46428571428571835</c:v>
                </c:pt>
                <c:pt idx="8313">
                  <c:v>0.48142857142857642</c:v>
                </c:pt>
                <c:pt idx="8314">
                  <c:v>0.47571428571430396</c:v>
                </c:pt>
                <c:pt idx="8315">
                  <c:v>0.48714285714284888</c:v>
                </c:pt>
                <c:pt idx="8316">
                  <c:v>0.49999999999999223</c:v>
                </c:pt>
                <c:pt idx="8317">
                  <c:v>0.51857142857142791</c:v>
                </c:pt>
                <c:pt idx="8318">
                  <c:v>0.51857142857142791</c:v>
                </c:pt>
                <c:pt idx="8319">
                  <c:v>0.51714285714287034</c:v>
                </c:pt>
                <c:pt idx="8320">
                  <c:v>0.52571428571427858</c:v>
                </c:pt>
                <c:pt idx="8321">
                  <c:v>0.55142857142856561</c:v>
                </c:pt>
                <c:pt idx="8322">
                  <c:v>0.55285714285714349</c:v>
                </c:pt>
                <c:pt idx="8323">
                  <c:v>0.55285714285714349</c:v>
                </c:pt>
                <c:pt idx="8324">
                  <c:v>0.55714285714285794</c:v>
                </c:pt>
                <c:pt idx="8325">
                  <c:v>0.5800000000000084</c:v>
                </c:pt>
                <c:pt idx="8326">
                  <c:v>0.5685714285714234</c:v>
                </c:pt>
                <c:pt idx="8327">
                  <c:v>0.57857142857143051</c:v>
                </c:pt>
                <c:pt idx="8328">
                  <c:v>0.58571428571428041</c:v>
                </c:pt>
                <c:pt idx="8329">
                  <c:v>0.58571428571428041</c:v>
                </c:pt>
                <c:pt idx="8330">
                  <c:v>0.59428571428570953</c:v>
                </c:pt>
                <c:pt idx="8331">
                  <c:v>0.61714285714284023</c:v>
                </c:pt>
                <c:pt idx="8332">
                  <c:v>0.62571428571428911</c:v>
                </c:pt>
                <c:pt idx="8333">
                  <c:v>0.64857142857141992</c:v>
                </c:pt>
                <c:pt idx="8334">
                  <c:v>0.65857142857142692</c:v>
                </c:pt>
                <c:pt idx="8335">
                  <c:v>0.65714285714284881</c:v>
                </c:pt>
                <c:pt idx="8336">
                  <c:v>0.68285714285715482</c:v>
                </c:pt>
                <c:pt idx="8337">
                  <c:v>0.70000000000001295</c:v>
                </c:pt>
                <c:pt idx="8338">
                  <c:v>0.7200000000000073</c:v>
                </c:pt>
                <c:pt idx="8339">
                  <c:v>0.7200000000000073</c:v>
                </c:pt>
                <c:pt idx="8340">
                  <c:v>0.72428571428572164</c:v>
                </c:pt>
                <c:pt idx="8341">
                  <c:v>0.73142857142857276</c:v>
                </c:pt>
                <c:pt idx="8342">
                  <c:v>0.72571428571429952</c:v>
                </c:pt>
                <c:pt idx="8343">
                  <c:v>0.75714285714285912</c:v>
                </c:pt>
                <c:pt idx="8344">
                  <c:v>0.75857142857141702</c:v>
                </c:pt>
                <c:pt idx="8345">
                  <c:v>0.75571428571428068</c:v>
                </c:pt>
                <c:pt idx="8346">
                  <c:v>0.77000000000000246</c:v>
                </c:pt>
                <c:pt idx="8347">
                  <c:v>0.75571428571428068</c:v>
                </c:pt>
                <c:pt idx="8348">
                  <c:v>0.7614285714285739</c:v>
                </c:pt>
                <c:pt idx="8349">
                  <c:v>0.76428571428570991</c:v>
                </c:pt>
                <c:pt idx="8350">
                  <c:v>0.76857142857142424</c:v>
                </c:pt>
                <c:pt idx="8351">
                  <c:v>0.77285714285713869</c:v>
                </c:pt>
                <c:pt idx="8352">
                  <c:v>0.77999999999998926</c:v>
                </c:pt>
                <c:pt idx="8353">
                  <c:v>0.78428571428572369</c:v>
                </c:pt>
                <c:pt idx="8354">
                  <c:v>0.78999999999999615</c:v>
                </c:pt>
                <c:pt idx="8355">
                  <c:v>0.7871428571428396</c:v>
                </c:pt>
                <c:pt idx="8356">
                  <c:v>0.78428571428572369</c:v>
                </c:pt>
                <c:pt idx="8357">
                  <c:v>0.79142857142857492</c:v>
                </c:pt>
                <c:pt idx="8358">
                  <c:v>0.79571428571428859</c:v>
                </c:pt>
                <c:pt idx="8359">
                  <c:v>0.80857142857143249</c:v>
                </c:pt>
                <c:pt idx="8360">
                  <c:v>0.8057142857142755</c:v>
                </c:pt>
                <c:pt idx="8361">
                  <c:v>0.81857142857141929</c:v>
                </c:pt>
                <c:pt idx="8362">
                  <c:v>0.83571428571427653</c:v>
                </c:pt>
                <c:pt idx="8363">
                  <c:v>0.83999999999999153</c:v>
                </c:pt>
                <c:pt idx="8364">
                  <c:v>0.83714285714285541</c:v>
                </c:pt>
                <c:pt idx="8365">
                  <c:v>0.84571428571428398</c:v>
                </c:pt>
                <c:pt idx="8366">
                  <c:v>0.8542857142857132</c:v>
                </c:pt>
                <c:pt idx="8367">
                  <c:v>0.84285714285714752</c:v>
                </c:pt>
                <c:pt idx="8368">
                  <c:v>0.85142857142857709</c:v>
                </c:pt>
                <c:pt idx="8369">
                  <c:v>0.85571428571427077</c:v>
                </c:pt>
                <c:pt idx="8370">
                  <c:v>0.86714285714285655</c:v>
                </c:pt>
                <c:pt idx="8371">
                  <c:v>0.86571428571427789</c:v>
                </c:pt>
                <c:pt idx="8372">
                  <c:v>0.86571428571427789</c:v>
                </c:pt>
                <c:pt idx="8373">
                  <c:v>0.88428571428571401</c:v>
                </c:pt>
                <c:pt idx="8374">
                  <c:v>0.89428571428570081</c:v>
                </c:pt>
                <c:pt idx="8375">
                  <c:v>0.86142857142856377</c:v>
                </c:pt>
                <c:pt idx="8376">
                  <c:v>0.89428571428572112</c:v>
                </c:pt>
                <c:pt idx="8377">
                  <c:v>0.88714285714285013</c:v>
                </c:pt>
                <c:pt idx="8378">
                  <c:v>0.88571428571429189</c:v>
                </c:pt>
                <c:pt idx="8379">
                  <c:v>0.91571428571429336</c:v>
                </c:pt>
                <c:pt idx="8380">
                  <c:v>0.89571428571427869</c:v>
                </c:pt>
                <c:pt idx="8381">
                  <c:v>0.89571428571427869</c:v>
                </c:pt>
                <c:pt idx="8382">
                  <c:v>0.90285714285714969</c:v>
                </c:pt>
                <c:pt idx="8383">
                  <c:v>0.90714285714284415</c:v>
                </c:pt>
                <c:pt idx="8384">
                  <c:v>0.92142857142856571</c:v>
                </c:pt>
                <c:pt idx="8385">
                  <c:v>0.92142857142858636</c:v>
                </c:pt>
                <c:pt idx="8386">
                  <c:v>0.94857142857143073</c:v>
                </c:pt>
                <c:pt idx="8387">
                  <c:v>0.9557142857142813</c:v>
                </c:pt>
                <c:pt idx="8388">
                  <c:v>0.94571428571427418</c:v>
                </c:pt>
                <c:pt idx="8389">
                  <c:v>0.94142857142858061</c:v>
                </c:pt>
                <c:pt idx="8390">
                  <c:v>0.94714285714285262</c:v>
                </c:pt>
                <c:pt idx="8391">
                  <c:v>0.96428571428571053</c:v>
                </c:pt>
                <c:pt idx="8392">
                  <c:v>0.95714285714285963</c:v>
                </c:pt>
                <c:pt idx="8393">
                  <c:v>0.96571428571426787</c:v>
                </c:pt>
                <c:pt idx="8394">
                  <c:v>0.96857142857142464</c:v>
                </c:pt>
                <c:pt idx="8395">
                  <c:v>0.96285714285713198</c:v>
                </c:pt>
                <c:pt idx="8396">
                  <c:v>0.97285714285713909</c:v>
                </c:pt>
                <c:pt idx="8397">
                  <c:v>0.9799999999999901</c:v>
                </c:pt>
                <c:pt idx="8398">
                  <c:v>0.99142857142855489</c:v>
                </c:pt>
                <c:pt idx="8399">
                  <c:v>0.97714285714285365</c:v>
                </c:pt>
                <c:pt idx="8400">
                  <c:v>0.99285714285713278</c:v>
                </c:pt>
                <c:pt idx="8401">
                  <c:v>0.99142857142857554</c:v>
                </c:pt>
                <c:pt idx="8402">
                  <c:v>0.98285714285714598</c:v>
                </c:pt>
                <c:pt idx="8403">
                  <c:v>1.007142857142854</c:v>
                </c:pt>
                <c:pt idx="8404">
                  <c:v>1.027142857142848</c:v>
                </c:pt>
                <c:pt idx="8405">
                  <c:v>1.0428571428571485</c:v>
                </c:pt>
                <c:pt idx="8406">
                  <c:v>1.0399999999999912</c:v>
                </c:pt>
                <c:pt idx="8407">
                  <c:v>1.0699999999999923</c:v>
                </c:pt>
                <c:pt idx="8408">
                  <c:v>1.0728571428571301</c:v>
                </c:pt>
                <c:pt idx="8409">
                  <c:v>1.0714285714285721</c:v>
                </c:pt>
                <c:pt idx="8410">
                  <c:v>1.0828571428571365</c:v>
                </c:pt>
                <c:pt idx="8411">
                  <c:v>1.0928571428571441</c:v>
                </c:pt>
                <c:pt idx="8412">
                  <c:v>1.0971428571428579</c:v>
                </c:pt>
                <c:pt idx="8413">
                  <c:v>1.0999999999999934</c:v>
                </c:pt>
                <c:pt idx="8414">
                  <c:v>1.1057142857142861</c:v>
                </c:pt>
                <c:pt idx="8415">
                  <c:v>1.0885714285714299</c:v>
                </c:pt>
                <c:pt idx="8416">
                  <c:v>1.1028571428571305</c:v>
                </c:pt>
                <c:pt idx="8417">
                  <c:v>1.1014285714285725</c:v>
                </c:pt>
                <c:pt idx="8418">
                  <c:v>1.1114285714285801</c:v>
                </c:pt>
                <c:pt idx="8419">
                  <c:v>1.1128571428571381</c:v>
                </c:pt>
                <c:pt idx="8420">
                  <c:v>1.1114285714285801</c:v>
                </c:pt>
                <c:pt idx="8421">
                  <c:v>1.0971428571428579</c:v>
                </c:pt>
                <c:pt idx="8422">
                  <c:v>1.1014285714285725</c:v>
                </c:pt>
                <c:pt idx="8423">
                  <c:v>1.1014285714285725</c:v>
                </c:pt>
                <c:pt idx="8424">
                  <c:v>1.1128571428571581</c:v>
                </c:pt>
                <c:pt idx="8425">
                  <c:v>1.107142857142845</c:v>
                </c:pt>
                <c:pt idx="8426">
                  <c:v>1.1014285714285725</c:v>
                </c:pt>
                <c:pt idx="8427">
                  <c:v>1.1028571428571514</c:v>
                </c:pt>
                <c:pt idx="8428">
                  <c:v>1.0971428571428579</c:v>
                </c:pt>
                <c:pt idx="8429">
                  <c:v>1.1085714285714239</c:v>
                </c:pt>
                <c:pt idx="8430">
                  <c:v>1.1128571428571381</c:v>
                </c:pt>
                <c:pt idx="8431">
                  <c:v>1.1085714285714441</c:v>
                </c:pt>
                <c:pt idx="8432">
                  <c:v>1.1028571428571305</c:v>
                </c:pt>
                <c:pt idx="8433">
                  <c:v>1.1171428571428719</c:v>
                </c:pt>
                <c:pt idx="8434">
                  <c:v>1.1171428571428519</c:v>
                </c:pt>
                <c:pt idx="8435">
                  <c:v>1.1314285714285741</c:v>
                </c:pt>
                <c:pt idx="8436">
                  <c:v>1.1285714285714381</c:v>
                </c:pt>
                <c:pt idx="8437">
                  <c:v>1.1214285714285672</c:v>
                </c:pt>
                <c:pt idx="8438">
                  <c:v>1.1314285714285741</c:v>
                </c:pt>
                <c:pt idx="8439">
                  <c:v>1.1271428571428592</c:v>
                </c:pt>
                <c:pt idx="8440">
                  <c:v>1.1500000000000101</c:v>
                </c:pt>
                <c:pt idx="8441">
                  <c:v>1.1357142857142872</c:v>
                </c:pt>
                <c:pt idx="8442">
                  <c:v>1.1442857142857183</c:v>
                </c:pt>
                <c:pt idx="8443">
                  <c:v>1.1357142857142872</c:v>
                </c:pt>
                <c:pt idx="8444">
                  <c:v>1.1357142857142872</c:v>
                </c:pt>
                <c:pt idx="8445">
                  <c:v>1.134285714285711</c:v>
                </c:pt>
                <c:pt idx="8446">
                  <c:v>1.1371428571428659</c:v>
                </c:pt>
                <c:pt idx="8447">
                  <c:v>1.1371428571428459</c:v>
                </c:pt>
                <c:pt idx="8448">
                  <c:v>1.1414285714285815</c:v>
                </c:pt>
                <c:pt idx="8449">
                  <c:v>1.134285714285711</c:v>
                </c:pt>
                <c:pt idx="8450">
                  <c:v>1.1500000000000101</c:v>
                </c:pt>
                <c:pt idx="8451">
                  <c:v>1.1528571428571461</c:v>
                </c:pt>
                <c:pt idx="8452">
                  <c:v>1.1442857142857183</c:v>
                </c:pt>
                <c:pt idx="8453">
                  <c:v>1.1500000000000101</c:v>
                </c:pt>
                <c:pt idx="8454">
                  <c:v>1.1485714285714321</c:v>
                </c:pt>
                <c:pt idx="8455">
                  <c:v>1.1500000000000101</c:v>
                </c:pt>
                <c:pt idx="8456">
                  <c:v>1.1485714285714321</c:v>
                </c:pt>
                <c:pt idx="8457">
                  <c:v>1.1557142857143015</c:v>
                </c:pt>
                <c:pt idx="8458">
                  <c:v>1.1442857142857183</c:v>
                </c:pt>
                <c:pt idx="8459">
                  <c:v>1.1557142857143015</c:v>
                </c:pt>
                <c:pt idx="8460">
                  <c:v>1.1571428571428604</c:v>
                </c:pt>
                <c:pt idx="8461">
                  <c:v>1.1599999999999957</c:v>
                </c:pt>
                <c:pt idx="8462">
                  <c:v>1.1600000000000175</c:v>
                </c:pt>
                <c:pt idx="8463">
                  <c:v>1.1671428571428473</c:v>
                </c:pt>
                <c:pt idx="8464">
                  <c:v>1.1728571428571601</c:v>
                </c:pt>
                <c:pt idx="8465">
                  <c:v>1.1657142857142886</c:v>
                </c:pt>
                <c:pt idx="8466">
                  <c:v>1.1571428571428604</c:v>
                </c:pt>
                <c:pt idx="8467">
                  <c:v>1.1414285714285612</c:v>
                </c:pt>
                <c:pt idx="8468">
                  <c:v>1.1485714285714321</c:v>
                </c:pt>
                <c:pt idx="8469">
                  <c:v>1.1442857142857183</c:v>
                </c:pt>
                <c:pt idx="8470">
                  <c:v>1.1414285714285815</c:v>
                </c:pt>
                <c:pt idx="8471">
                  <c:v>1.1600000000000175</c:v>
                </c:pt>
                <c:pt idx="8472">
                  <c:v>1.1585714285714392</c:v>
                </c:pt>
                <c:pt idx="8473">
                  <c:v>1.1471428571428532</c:v>
                </c:pt>
                <c:pt idx="8474">
                  <c:v>1.1657142857142886</c:v>
                </c:pt>
                <c:pt idx="8475">
                  <c:v>1.1685714285714262</c:v>
                </c:pt>
                <c:pt idx="8476">
                  <c:v>1.1585714285714392</c:v>
                </c:pt>
                <c:pt idx="8477">
                  <c:v>1.1785714285714333</c:v>
                </c:pt>
                <c:pt idx="8478">
                  <c:v>1.1928571428571548</c:v>
                </c:pt>
                <c:pt idx="8479">
                  <c:v>1.2271428571428489</c:v>
                </c:pt>
                <c:pt idx="8480">
                  <c:v>1.2057142857142962</c:v>
                </c:pt>
                <c:pt idx="8481">
                  <c:v>1.2242857142857142</c:v>
                </c:pt>
                <c:pt idx="8482">
                  <c:v>1.2328571428571422</c:v>
                </c:pt>
                <c:pt idx="8483">
                  <c:v>1.2328571428571422</c:v>
                </c:pt>
                <c:pt idx="8484">
                  <c:v>1.2442857142857082</c:v>
                </c:pt>
                <c:pt idx="8485">
                  <c:v>1.2400000000000131</c:v>
                </c:pt>
                <c:pt idx="8486">
                  <c:v>1.2442857142857082</c:v>
                </c:pt>
                <c:pt idx="8487">
                  <c:v>1.248571428571422</c:v>
                </c:pt>
                <c:pt idx="8488">
                  <c:v>1.2628571428571433</c:v>
                </c:pt>
                <c:pt idx="8489">
                  <c:v>1.2657142857142787</c:v>
                </c:pt>
                <c:pt idx="8490">
                  <c:v>1.248571428571422</c:v>
                </c:pt>
                <c:pt idx="8491">
                  <c:v>1.2614285714285651</c:v>
                </c:pt>
                <c:pt idx="8492">
                  <c:v>1.2514285714285782</c:v>
                </c:pt>
                <c:pt idx="8493">
                  <c:v>1.25714285714285</c:v>
                </c:pt>
                <c:pt idx="8494">
                  <c:v>1.2514285714285782</c:v>
                </c:pt>
                <c:pt idx="8495">
                  <c:v>1.2385714285714349</c:v>
                </c:pt>
                <c:pt idx="8496">
                  <c:v>1.2357142857142771</c:v>
                </c:pt>
                <c:pt idx="8497">
                  <c:v>1.2471428571428436</c:v>
                </c:pt>
                <c:pt idx="8498">
                  <c:v>1.231428571428564</c:v>
                </c:pt>
                <c:pt idx="8499">
                  <c:v>1.2242857142857142</c:v>
                </c:pt>
                <c:pt idx="8500">
                  <c:v>1.2328571428571422</c:v>
                </c:pt>
                <c:pt idx="8501">
                  <c:v>1.2342857142857211</c:v>
                </c:pt>
                <c:pt idx="8502">
                  <c:v>1.2199999999999975</c:v>
                </c:pt>
                <c:pt idx="8503">
                  <c:v>1.2257142857142902</c:v>
                </c:pt>
                <c:pt idx="8504">
                  <c:v>1.2342857142857211</c:v>
                </c:pt>
                <c:pt idx="8505">
                  <c:v>1.2257142857142902</c:v>
                </c:pt>
                <c:pt idx="8506">
                  <c:v>1.2357142857142771</c:v>
                </c:pt>
                <c:pt idx="8507">
                  <c:v>1.2428571428571493</c:v>
                </c:pt>
                <c:pt idx="8508">
                  <c:v>1.2357142857142771</c:v>
                </c:pt>
                <c:pt idx="8509">
                  <c:v>1.2428571428571291</c:v>
                </c:pt>
                <c:pt idx="8510">
                  <c:v>1.2257142857142902</c:v>
                </c:pt>
                <c:pt idx="8511">
                  <c:v>1.2428571428571493</c:v>
                </c:pt>
                <c:pt idx="8512">
                  <c:v>1.2257142857142902</c:v>
                </c:pt>
                <c:pt idx="8513">
                  <c:v>1.2328571428571422</c:v>
                </c:pt>
                <c:pt idx="8514">
                  <c:v>1.2385714285714147</c:v>
                </c:pt>
                <c:pt idx="8515">
                  <c:v>1.2442857142857284</c:v>
                </c:pt>
                <c:pt idx="8516">
                  <c:v>1.2457142857142844</c:v>
                </c:pt>
                <c:pt idx="8517">
                  <c:v>1.248571428571442</c:v>
                </c:pt>
                <c:pt idx="8518">
                  <c:v>1.2428571428571493</c:v>
                </c:pt>
                <c:pt idx="8519">
                  <c:v>1.2471428571428638</c:v>
                </c:pt>
                <c:pt idx="8520">
                  <c:v>1.248571428571422</c:v>
                </c:pt>
                <c:pt idx="8521">
                  <c:v>1.2428571428571493</c:v>
                </c:pt>
                <c:pt idx="8522">
                  <c:v>1.2471428571428638</c:v>
                </c:pt>
                <c:pt idx="8523">
                  <c:v>1.2471428571428638</c:v>
                </c:pt>
                <c:pt idx="8524">
                  <c:v>1.2457142857142844</c:v>
                </c:pt>
                <c:pt idx="8525">
                  <c:v>1.2457142857142844</c:v>
                </c:pt>
                <c:pt idx="8526">
                  <c:v>1.2585714285714289</c:v>
                </c:pt>
                <c:pt idx="8527">
                  <c:v>1.2771428571428642</c:v>
                </c:pt>
                <c:pt idx="8528">
                  <c:v>1.2585714285714289</c:v>
                </c:pt>
                <c:pt idx="8529">
                  <c:v>1.2585714285714289</c:v>
                </c:pt>
                <c:pt idx="8530">
                  <c:v>1.2585714285714289</c:v>
                </c:pt>
                <c:pt idx="8531">
                  <c:v>1.2571428571428702</c:v>
                </c:pt>
                <c:pt idx="8532">
                  <c:v>1.2628571428571433</c:v>
                </c:pt>
                <c:pt idx="8533">
                  <c:v>1.2628571428571433</c:v>
                </c:pt>
                <c:pt idx="8534">
                  <c:v>1.2657142857142787</c:v>
                </c:pt>
                <c:pt idx="8535">
                  <c:v>1.28857142857141</c:v>
                </c:pt>
                <c:pt idx="8536">
                  <c:v>1.282857142857158</c:v>
                </c:pt>
                <c:pt idx="8537">
                  <c:v>1.28857142857143</c:v>
                </c:pt>
                <c:pt idx="8538">
                  <c:v>1.2971428571428583</c:v>
                </c:pt>
                <c:pt idx="8539">
                  <c:v>1.282857142857158</c:v>
                </c:pt>
                <c:pt idx="8540">
                  <c:v>1.2971428571428583</c:v>
                </c:pt>
                <c:pt idx="8541">
                  <c:v>1.3071428571428658</c:v>
                </c:pt>
                <c:pt idx="8542">
                  <c:v>1.3042857142857307</c:v>
                </c:pt>
                <c:pt idx="8543">
                  <c:v>1.2985714285714169</c:v>
                </c:pt>
                <c:pt idx="8544">
                  <c:v>1.302857142857152</c:v>
                </c:pt>
                <c:pt idx="8545">
                  <c:v>1.3142857142857176</c:v>
                </c:pt>
                <c:pt idx="8546">
                  <c:v>1.3299999999999954</c:v>
                </c:pt>
                <c:pt idx="8547">
                  <c:v>1.3328571428571325</c:v>
                </c:pt>
                <c:pt idx="8548">
                  <c:v>1.3328571428571325</c:v>
                </c:pt>
                <c:pt idx="8549">
                  <c:v>1.3428571428571401</c:v>
                </c:pt>
                <c:pt idx="8550">
                  <c:v>1.3528571428571265</c:v>
                </c:pt>
                <c:pt idx="8551">
                  <c:v>1.3542857142857061</c:v>
                </c:pt>
                <c:pt idx="8552">
                  <c:v>1.357142857142841</c:v>
                </c:pt>
                <c:pt idx="8553">
                  <c:v>1.3657142857142692</c:v>
                </c:pt>
                <c:pt idx="8554">
                  <c:v>1.3742857142857203</c:v>
                </c:pt>
                <c:pt idx="8555">
                  <c:v>1.3771428571428552</c:v>
                </c:pt>
                <c:pt idx="8556">
                  <c:v>1.3871428571428619</c:v>
                </c:pt>
                <c:pt idx="8557">
                  <c:v>1.4042857142857201</c:v>
                </c:pt>
                <c:pt idx="8558">
                  <c:v>1.3899999999999977</c:v>
                </c:pt>
                <c:pt idx="8559">
                  <c:v>1.4028571428571419</c:v>
                </c:pt>
                <c:pt idx="8560">
                  <c:v>1.4042857142857201</c:v>
                </c:pt>
                <c:pt idx="8561">
                  <c:v>1.4114285714285708</c:v>
                </c:pt>
                <c:pt idx="8562">
                  <c:v>1.3914285714285572</c:v>
                </c:pt>
                <c:pt idx="8563">
                  <c:v>1.4028571428571419</c:v>
                </c:pt>
                <c:pt idx="8564">
                  <c:v>1.3942857142857144</c:v>
                </c:pt>
                <c:pt idx="8565">
                  <c:v>1.3871428571428419</c:v>
                </c:pt>
                <c:pt idx="8566">
                  <c:v>1.3928571428571355</c:v>
                </c:pt>
                <c:pt idx="8567">
                  <c:v>1.409999999999991</c:v>
                </c:pt>
                <c:pt idx="8568">
                  <c:v>1.3928571428571355</c:v>
                </c:pt>
                <c:pt idx="8569">
                  <c:v>1.388571428571421</c:v>
                </c:pt>
                <c:pt idx="8570">
                  <c:v>1.3971428571428492</c:v>
                </c:pt>
                <c:pt idx="8571">
                  <c:v>1.3957142857142704</c:v>
                </c:pt>
                <c:pt idx="8572">
                  <c:v>1.3971428571428492</c:v>
                </c:pt>
                <c:pt idx="8573">
                  <c:v>1.4057142857142766</c:v>
                </c:pt>
                <c:pt idx="8574">
                  <c:v>1.4000000000000057</c:v>
                </c:pt>
                <c:pt idx="8575">
                  <c:v>1.4085714285714346</c:v>
                </c:pt>
                <c:pt idx="8576">
                  <c:v>1.4085714285714144</c:v>
                </c:pt>
                <c:pt idx="8577">
                  <c:v>1.4042857142856999</c:v>
                </c:pt>
                <c:pt idx="8578">
                  <c:v>1.3914285714285775</c:v>
                </c:pt>
                <c:pt idx="8579">
                  <c:v>1.4014285714285839</c:v>
                </c:pt>
                <c:pt idx="8580">
                  <c:v>1.3957142857142906</c:v>
                </c:pt>
                <c:pt idx="8581">
                  <c:v>1.4142857142857279</c:v>
                </c:pt>
                <c:pt idx="8582">
                  <c:v>1.4199999999999984</c:v>
                </c:pt>
                <c:pt idx="8583">
                  <c:v>1.4142857142857077</c:v>
                </c:pt>
                <c:pt idx="8584">
                  <c:v>1.405714285714297</c:v>
                </c:pt>
                <c:pt idx="8585">
                  <c:v>1.3971428571428492</c:v>
                </c:pt>
                <c:pt idx="8586">
                  <c:v>1.4199999999999984</c:v>
                </c:pt>
                <c:pt idx="8587">
                  <c:v>1.4085714285714144</c:v>
                </c:pt>
                <c:pt idx="8588">
                  <c:v>1.409999999999991</c:v>
                </c:pt>
                <c:pt idx="8589">
                  <c:v>1.3971428571428492</c:v>
                </c:pt>
                <c:pt idx="8590">
                  <c:v>1.4114285714285708</c:v>
                </c:pt>
                <c:pt idx="8591">
                  <c:v>1.412857142857149</c:v>
                </c:pt>
                <c:pt idx="8592">
                  <c:v>1.4185714285714417</c:v>
                </c:pt>
                <c:pt idx="8593">
                  <c:v>1.4114285714285708</c:v>
                </c:pt>
                <c:pt idx="8594">
                  <c:v>1.4085714285714346</c:v>
                </c:pt>
                <c:pt idx="8595">
                  <c:v>1.3942857142857144</c:v>
                </c:pt>
                <c:pt idx="8596">
                  <c:v>1.4171428571428426</c:v>
                </c:pt>
                <c:pt idx="8597">
                  <c:v>1.4142857142857279</c:v>
                </c:pt>
                <c:pt idx="8598">
                  <c:v>1.4028571428571419</c:v>
                </c:pt>
                <c:pt idx="8599">
                  <c:v>1.4085714285714144</c:v>
                </c:pt>
                <c:pt idx="8600">
                  <c:v>1.4142857142857077</c:v>
                </c:pt>
                <c:pt idx="8601">
                  <c:v>1.4128571428571288</c:v>
                </c:pt>
                <c:pt idx="8602">
                  <c:v>1.4242857142857148</c:v>
                </c:pt>
                <c:pt idx="8603">
                  <c:v>1.4214285714285779</c:v>
                </c:pt>
                <c:pt idx="8604">
                  <c:v>1.4171428571428426</c:v>
                </c:pt>
                <c:pt idx="8605">
                  <c:v>1.4199999999999984</c:v>
                </c:pt>
                <c:pt idx="8606">
                  <c:v>1.4185714285714215</c:v>
                </c:pt>
                <c:pt idx="8607">
                  <c:v>1.4157142857142839</c:v>
                </c:pt>
                <c:pt idx="8608">
                  <c:v>1.4299999999999853</c:v>
                </c:pt>
                <c:pt idx="8609">
                  <c:v>1.4157142857142839</c:v>
                </c:pt>
                <c:pt idx="8610">
                  <c:v>1.4242857142857148</c:v>
                </c:pt>
                <c:pt idx="8611">
                  <c:v>1.4314285714285648</c:v>
                </c:pt>
                <c:pt idx="8612">
                  <c:v>1.4342857142857017</c:v>
                </c:pt>
                <c:pt idx="8613">
                  <c:v>1.4371428571428568</c:v>
                </c:pt>
                <c:pt idx="8614">
                  <c:v>1.4314285714285648</c:v>
                </c:pt>
                <c:pt idx="8615">
                  <c:v>1.4214285714285577</c:v>
                </c:pt>
                <c:pt idx="8616">
                  <c:v>1.4214285714285779</c:v>
                </c:pt>
                <c:pt idx="8617">
                  <c:v>1.425714285714291</c:v>
                </c:pt>
                <c:pt idx="8618">
                  <c:v>1.4399999999999924</c:v>
                </c:pt>
                <c:pt idx="8619">
                  <c:v>1.4385714285714155</c:v>
                </c:pt>
                <c:pt idx="8620">
                  <c:v>1.4457142857142851</c:v>
                </c:pt>
                <c:pt idx="8621">
                  <c:v>1.4557142857142922</c:v>
                </c:pt>
                <c:pt idx="8622">
                  <c:v>1.4714285714285731</c:v>
                </c:pt>
                <c:pt idx="8623">
                  <c:v>1.4957142857142804</c:v>
                </c:pt>
                <c:pt idx="8624">
                  <c:v>1.5485714285714338</c:v>
                </c:pt>
                <c:pt idx="8625">
                  <c:v>1.6500000000000021</c:v>
                </c:pt>
                <c:pt idx="8626">
                  <c:v>1.7728571428571425</c:v>
                </c:pt>
                <c:pt idx="8627">
                  <c:v>1.9114285714285837</c:v>
                </c:pt>
                <c:pt idx="8628">
                  <c:v>2.0485714285714263</c:v>
                </c:pt>
                <c:pt idx="8629">
                  <c:v>2.1900000000000017</c:v>
                </c:pt>
                <c:pt idx="8630">
                  <c:v>2.3114285714285834</c:v>
                </c:pt>
                <c:pt idx="8631">
                  <c:v>2.448571428571428</c:v>
                </c:pt>
                <c:pt idx="8632">
                  <c:v>2.5485714285714196</c:v>
                </c:pt>
                <c:pt idx="8633">
                  <c:v>2.6228571428571406</c:v>
                </c:pt>
                <c:pt idx="8634">
                  <c:v>2.712857142857144</c:v>
                </c:pt>
                <c:pt idx="8635">
                  <c:v>2.7542857142857105</c:v>
                </c:pt>
                <c:pt idx="8636">
                  <c:v>2.767142857142856</c:v>
                </c:pt>
                <c:pt idx="8637">
                  <c:v>2.790000000000004</c:v>
                </c:pt>
                <c:pt idx="8638">
                  <c:v>2.8057142857142838</c:v>
                </c:pt>
                <c:pt idx="8639">
                  <c:v>2.7999999999999909</c:v>
                </c:pt>
                <c:pt idx="8640">
                  <c:v>2.8114285714285763</c:v>
                </c:pt>
                <c:pt idx="8641">
                  <c:v>2.8042857142857041</c:v>
                </c:pt>
                <c:pt idx="8642">
                  <c:v>2.8085714285714412</c:v>
                </c:pt>
                <c:pt idx="8643">
                  <c:v>2.8085714285714412</c:v>
                </c:pt>
                <c:pt idx="8644">
                  <c:v>2.7857142857142696</c:v>
                </c:pt>
                <c:pt idx="8645">
                  <c:v>2.8157142857142907</c:v>
                </c:pt>
                <c:pt idx="8646">
                  <c:v>2.7957142857142778</c:v>
                </c:pt>
                <c:pt idx="8647">
                  <c:v>2.7914285714285825</c:v>
                </c:pt>
                <c:pt idx="8648">
                  <c:v>2.790000000000004</c:v>
                </c:pt>
                <c:pt idx="8649">
                  <c:v>2.7914285714285825</c:v>
                </c:pt>
                <c:pt idx="8650">
                  <c:v>2.7828571428571345</c:v>
                </c:pt>
                <c:pt idx="8651">
                  <c:v>2.789999999999984</c:v>
                </c:pt>
                <c:pt idx="8652">
                  <c:v>2.7971428571428563</c:v>
                </c:pt>
                <c:pt idx="8653">
                  <c:v>2.7814285714285751</c:v>
                </c:pt>
                <c:pt idx="8654">
                  <c:v>2.7999999999999909</c:v>
                </c:pt>
                <c:pt idx="8655">
                  <c:v>2.7771428571428611</c:v>
                </c:pt>
                <c:pt idx="8656">
                  <c:v>2.7642857142857182</c:v>
                </c:pt>
                <c:pt idx="8657">
                  <c:v>2.7600000000000042</c:v>
                </c:pt>
                <c:pt idx="8658">
                  <c:v>2.7557142857142884</c:v>
                </c:pt>
                <c:pt idx="8659">
                  <c:v>2.7342857142857162</c:v>
                </c:pt>
                <c:pt idx="8660">
                  <c:v>2.7400000000000091</c:v>
                </c:pt>
                <c:pt idx="8661">
                  <c:v>2.7271428571428467</c:v>
                </c:pt>
                <c:pt idx="8662">
                  <c:v>2.7342857142856962</c:v>
                </c:pt>
                <c:pt idx="8663">
                  <c:v>2.7271428571428467</c:v>
                </c:pt>
                <c:pt idx="8664">
                  <c:v>2.7199999999999949</c:v>
                </c:pt>
                <c:pt idx="8665">
                  <c:v>2.7185714285714186</c:v>
                </c:pt>
                <c:pt idx="8666">
                  <c:v>2.714285714285702</c:v>
                </c:pt>
                <c:pt idx="8667">
                  <c:v>2.7000000000000006</c:v>
                </c:pt>
                <c:pt idx="8668">
                  <c:v>2.712857142857144</c:v>
                </c:pt>
                <c:pt idx="8669">
                  <c:v>2.7014285714285791</c:v>
                </c:pt>
                <c:pt idx="8670">
                  <c:v>2.6957142857142862</c:v>
                </c:pt>
                <c:pt idx="8671">
                  <c:v>2.6985714285714444</c:v>
                </c:pt>
                <c:pt idx="8672">
                  <c:v>2.6842857142857008</c:v>
                </c:pt>
                <c:pt idx="8673">
                  <c:v>2.6685714285714233</c:v>
                </c:pt>
                <c:pt idx="8674">
                  <c:v>2.662857142857149</c:v>
                </c:pt>
                <c:pt idx="8675">
                  <c:v>2.647142857142871</c:v>
                </c:pt>
                <c:pt idx="8676">
                  <c:v>2.6399999999999983</c:v>
                </c:pt>
                <c:pt idx="8677">
                  <c:v>2.6157142857142901</c:v>
                </c:pt>
                <c:pt idx="8678">
                  <c:v>2.5957142857142972</c:v>
                </c:pt>
                <c:pt idx="8679">
                  <c:v>2.5871428571428687</c:v>
                </c:pt>
                <c:pt idx="8680">
                  <c:v>2.5885714285714263</c:v>
                </c:pt>
                <c:pt idx="8681">
                  <c:v>2.5742857142857227</c:v>
                </c:pt>
                <c:pt idx="8682">
                  <c:v>2.5685714285714329</c:v>
                </c:pt>
                <c:pt idx="8683">
                  <c:v>2.5642857142857172</c:v>
                </c:pt>
                <c:pt idx="8684">
                  <c:v>2.5557142857142878</c:v>
                </c:pt>
                <c:pt idx="8685">
                  <c:v>2.5499999999999949</c:v>
                </c:pt>
                <c:pt idx="8686">
                  <c:v>2.5485714285714196</c:v>
                </c:pt>
                <c:pt idx="8687">
                  <c:v>2.5557142857142878</c:v>
                </c:pt>
                <c:pt idx="8688">
                  <c:v>2.5485714285714196</c:v>
                </c:pt>
                <c:pt idx="8689">
                  <c:v>2.5428571428571445</c:v>
                </c:pt>
                <c:pt idx="8690">
                  <c:v>2.5414285714285865</c:v>
                </c:pt>
                <c:pt idx="8691">
                  <c:v>2.5600000000000032</c:v>
                </c:pt>
                <c:pt idx="8692">
                  <c:v>2.5771428571428601</c:v>
                </c:pt>
                <c:pt idx="8693">
                  <c:v>2.5999999999999903</c:v>
                </c:pt>
                <c:pt idx="8694">
                  <c:v>2.6057142857142832</c:v>
                </c:pt>
                <c:pt idx="8695">
                  <c:v>2.6171428571428481</c:v>
                </c:pt>
                <c:pt idx="8696">
                  <c:v>2.6442857142857132</c:v>
                </c:pt>
                <c:pt idx="8697">
                  <c:v>2.6414285714285772</c:v>
                </c:pt>
                <c:pt idx="8698">
                  <c:v>2.6528571428571417</c:v>
                </c:pt>
                <c:pt idx="8699">
                  <c:v>2.6614285714285706</c:v>
                </c:pt>
                <c:pt idx="8700">
                  <c:v>2.6714285714285779</c:v>
                </c:pt>
                <c:pt idx="8701">
                  <c:v>2.6857142857142802</c:v>
                </c:pt>
                <c:pt idx="8702">
                  <c:v>2.6800000000000082</c:v>
                </c:pt>
                <c:pt idx="8703">
                  <c:v>2.6600000000000144</c:v>
                </c:pt>
                <c:pt idx="8704">
                  <c:v>2.6785714285714297</c:v>
                </c:pt>
                <c:pt idx="8705">
                  <c:v>2.6814285714285648</c:v>
                </c:pt>
                <c:pt idx="8706">
                  <c:v>2.6814285714285853</c:v>
                </c:pt>
                <c:pt idx="8707">
                  <c:v>2.6799999999999864</c:v>
                </c:pt>
                <c:pt idx="8708">
                  <c:v>2.6557142857142986</c:v>
                </c:pt>
                <c:pt idx="8709">
                  <c:v>2.6800000000000082</c:v>
                </c:pt>
                <c:pt idx="8710">
                  <c:v>2.6685714285714233</c:v>
                </c:pt>
                <c:pt idx="8711">
                  <c:v>2.6528571428571417</c:v>
                </c:pt>
                <c:pt idx="8712">
                  <c:v>2.6500000000000057</c:v>
                </c:pt>
                <c:pt idx="8713">
                  <c:v>2.662857142857149</c:v>
                </c:pt>
                <c:pt idx="8714">
                  <c:v>2.6571428571428575</c:v>
                </c:pt>
                <c:pt idx="8715">
                  <c:v>2.6542857142857197</c:v>
                </c:pt>
                <c:pt idx="8716">
                  <c:v>2.6614285714285706</c:v>
                </c:pt>
                <c:pt idx="8717">
                  <c:v>2.6557142857142781</c:v>
                </c:pt>
                <c:pt idx="8718">
                  <c:v>2.6514285714285637</c:v>
                </c:pt>
                <c:pt idx="8719">
                  <c:v>2.6557142857142986</c:v>
                </c:pt>
                <c:pt idx="8720">
                  <c:v>2.6585714285714155</c:v>
                </c:pt>
                <c:pt idx="8721">
                  <c:v>2.6585714285714155</c:v>
                </c:pt>
                <c:pt idx="8722">
                  <c:v>2.6542857142857197</c:v>
                </c:pt>
                <c:pt idx="8723">
                  <c:v>2.6671428571428444</c:v>
                </c:pt>
                <c:pt idx="8724">
                  <c:v>2.6571428571428575</c:v>
                </c:pt>
                <c:pt idx="8725">
                  <c:v>2.6599999999999926</c:v>
                </c:pt>
                <c:pt idx="8726">
                  <c:v>2.6599999999999926</c:v>
                </c:pt>
                <c:pt idx="8727">
                  <c:v>2.6571428571428575</c:v>
                </c:pt>
                <c:pt idx="8728">
                  <c:v>2.6557142857142986</c:v>
                </c:pt>
                <c:pt idx="8729">
                  <c:v>2.6585714285714359</c:v>
                </c:pt>
                <c:pt idx="8730">
                  <c:v>2.664285714285707</c:v>
                </c:pt>
                <c:pt idx="8731">
                  <c:v>2.6500000000000057</c:v>
                </c:pt>
                <c:pt idx="8732">
                  <c:v>2.6585714285714359</c:v>
                </c:pt>
                <c:pt idx="8733">
                  <c:v>2.6528571428571417</c:v>
                </c:pt>
                <c:pt idx="8734">
                  <c:v>2.6585714285714359</c:v>
                </c:pt>
                <c:pt idx="8735">
                  <c:v>2.6542857142857197</c:v>
                </c:pt>
                <c:pt idx="8736">
                  <c:v>2.6685714285714437</c:v>
                </c:pt>
                <c:pt idx="8737">
                  <c:v>2.6699999999999995</c:v>
                </c:pt>
                <c:pt idx="8738">
                  <c:v>2.6528571428571417</c:v>
                </c:pt>
                <c:pt idx="8739">
                  <c:v>2.6499999999999853</c:v>
                </c:pt>
                <c:pt idx="8740">
                  <c:v>2.6442857142857132</c:v>
                </c:pt>
                <c:pt idx="8741">
                  <c:v>2.647142857142871</c:v>
                </c:pt>
                <c:pt idx="8742">
                  <c:v>2.6428571428571552</c:v>
                </c:pt>
                <c:pt idx="8743">
                  <c:v>2.6457142857142912</c:v>
                </c:pt>
                <c:pt idx="8744">
                  <c:v>2.6385714285714412</c:v>
                </c:pt>
                <c:pt idx="8745">
                  <c:v>2.6442857142857132</c:v>
                </c:pt>
                <c:pt idx="8746">
                  <c:v>2.6385714285714212</c:v>
                </c:pt>
                <c:pt idx="8747">
                  <c:v>2.6514285714285637</c:v>
                </c:pt>
                <c:pt idx="8748">
                  <c:v>2.6385714285714212</c:v>
                </c:pt>
                <c:pt idx="8749">
                  <c:v>2.6257142857142988</c:v>
                </c:pt>
                <c:pt idx="8750">
                  <c:v>2.6414285714285772</c:v>
                </c:pt>
                <c:pt idx="8751">
                  <c:v>2.6342857142857046</c:v>
                </c:pt>
                <c:pt idx="8752">
                  <c:v>2.6257142857142783</c:v>
                </c:pt>
                <c:pt idx="8753">
                  <c:v>2.6271428571428563</c:v>
                </c:pt>
                <c:pt idx="8754">
                  <c:v>2.6314285714285681</c:v>
                </c:pt>
                <c:pt idx="8755">
                  <c:v>2.6228571428571406</c:v>
                </c:pt>
                <c:pt idx="8756">
                  <c:v>2.621428571428583</c:v>
                </c:pt>
                <c:pt idx="8757">
                  <c:v>2.6200000000000045</c:v>
                </c:pt>
                <c:pt idx="8758">
                  <c:v>2.6200000000000045</c:v>
                </c:pt>
                <c:pt idx="8759">
                  <c:v>2.6199999999999837</c:v>
                </c:pt>
                <c:pt idx="8760">
                  <c:v>2.6314285714285681</c:v>
                </c:pt>
                <c:pt idx="8761">
                  <c:v>2.6299999999999915</c:v>
                </c:pt>
                <c:pt idx="8762">
                  <c:v>2.6314285714285681</c:v>
                </c:pt>
                <c:pt idx="8763">
                  <c:v>2.6414285714285772</c:v>
                </c:pt>
                <c:pt idx="8764">
                  <c:v>2.6385714285714412</c:v>
                </c:pt>
                <c:pt idx="8765">
                  <c:v>2.6585714285714359</c:v>
                </c:pt>
                <c:pt idx="8766">
                  <c:v>2.6671428571428648</c:v>
                </c:pt>
                <c:pt idx="8767">
                  <c:v>2.6828571428571442</c:v>
                </c:pt>
                <c:pt idx="8768">
                  <c:v>2.6871428571428591</c:v>
                </c:pt>
                <c:pt idx="8769">
                  <c:v>2.6942857142857077</c:v>
                </c:pt>
                <c:pt idx="8770">
                  <c:v>2.7014285714285791</c:v>
                </c:pt>
                <c:pt idx="8771">
                  <c:v>2.7057142857142744</c:v>
                </c:pt>
                <c:pt idx="8772">
                  <c:v>2.7171428571428597</c:v>
                </c:pt>
                <c:pt idx="8773">
                  <c:v>2.6999999999999797</c:v>
                </c:pt>
                <c:pt idx="8774">
                  <c:v>2.6957142857142862</c:v>
                </c:pt>
                <c:pt idx="8775">
                  <c:v>2.714285714285702</c:v>
                </c:pt>
                <c:pt idx="8776">
                  <c:v>2.7057142857142948</c:v>
                </c:pt>
                <c:pt idx="8777">
                  <c:v>2.7000000000000006</c:v>
                </c:pt>
                <c:pt idx="8778">
                  <c:v>2.7071428571428746</c:v>
                </c:pt>
                <c:pt idx="8779">
                  <c:v>2.6914285714285717</c:v>
                </c:pt>
                <c:pt idx="8780">
                  <c:v>2.6885714285714384</c:v>
                </c:pt>
                <c:pt idx="8781">
                  <c:v>2.6800000000000082</c:v>
                </c:pt>
                <c:pt idx="8782">
                  <c:v>2.6899999999999942</c:v>
                </c:pt>
                <c:pt idx="8783">
                  <c:v>2.6685714285714233</c:v>
                </c:pt>
                <c:pt idx="8784">
                  <c:v>2.6828571428571442</c:v>
                </c:pt>
                <c:pt idx="8785">
                  <c:v>2.6728571428571359</c:v>
                </c:pt>
                <c:pt idx="8786">
                  <c:v>2.6785714285714297</c:v>
                </c:pt>
                <c:pt idx="8787">
                  <c:v>2.6742857142857139</c:v>
                </c:pt>
                <c:pt idx="8788">
                  <c:v>2.6714285714285779</c:v>
                </c:pt>
                <c:pt idx="8789">
                  <c:v>2.662857142857149</c:v>
                </c:pt>
                <c:pt idx="8790">
                  <c:v>2.6628571428571286</c:v>
                </c:pt>
                <c:pt idx="8791">
                  <c:v>2.6685714285714437</c:v>
                </c:pt>
                <c:pt idx="8792">
                  <c:v>2.6571428571428575</c:v>
                </c:pt>
                <c:pt idx="8793">
                  <c:v>2.6528571428571417</c:v>
                </c:pt>
                <c:pt idx="8794">
                  <c:v>2.6457142857142721</c:v>
                </c:pt>
                <c:pt idx="8795">
                  <c:v>2.6585714285714359</c:v>
                </c:pt>
                <c:pt idx="8796">
                  <c:v>2.6714285714285779</c:v>
                </c:pt>
                <c:pt idx="8797">
                  <c:v>2.6585714285714155</c:v>
                </c:pt>
                <c:pt idx="8798">
                  <c:v>2.6585714285714359</c:v>
                </c:pt>
                <c:pt idx="8799">
                  <c:v>2.6671428571428648</c:v>
                </c:pt>
                <c:pt idx="8800">
                  <c:v>2.6599999999999926</c:v>
                </c:pt>
                <c:pt idx="8801">
                  <c:v>2.665714285714285</c:v>
                </c:pt>
                <c:pt idx="8802">
                  <c:v>2.6514285714285837</c:v>
                </c:pt>
                <c:pt idx="8803">
                  <c:v>2.6514285714285637</c:v>
                </c:pt>
                <c:pt idx="8804">
                  <c:v>2.6500000000000057</c:v>
                </c:pt>
                <c:pt idx="8805">
                  <c:v>2.6528571428571417</c:v>
                </c:pt>
                <c:pt idx="8806">
                  <c:v>2.6500000000000057</c:v>
                </c:pt>
                <c:pt idx="8807">
                  <c:v>2.6528571428571417</c:v>
                </c:pt>
                <c:pt idx="8808">
                  <c:v>2.6500000000000057</c:v>
                </c:pt>
                <c:pt idx="8809">
                  <c:v>2.6571428571428575</c:v>
                </c:pt>
                <c:pt idx="8810">
                  <c:v>2.6500000000000057</c:v>
                </c:pt>
                <c:pt idx="8811">
                  <c:v>2.6399999999999983</c:v>
                </c:pt>
                <c:pt idx="8812">
                  <c:v>2.6400000000000192</c:v>
                </c:pt>
                <c:pt idx="8813">
                  <c:v>2.647142857142871</c:v>
                </c:pt>
                <c:pt idx="8814">
                  <c:v>2.6542857142856997</c:v>
                </c:pt>
                <c:pt idx="8815">
                  <c:v>2.6357142857143052</c:v>
                </c:pt>
                <c:pt idx="8816">
                  <c:v>2.6314285714285681</c:v>
                </c:pt>
                <c:pt idx="8817">
                  <c:v>2.6300000000000119</c:v>
                </c:pt>
                <c:pt idx="8818">
                  <c:v>2.6457142857142912</c:v>
                </c:pt>
                <c:pt idx="8819">
                  <c:v>2.6300000000000119</c:v>
                </c:pt>
                <c:pt idx="8820">
                  <c:v>2.6314285714285681</c:v>
                </c:pt>
                <c:pt idx="8821">
                  <c:v>2.6271428571428563</c:v>
                </c:pt>
                <c:pt idx="8822">
                  <c:v>2.624285714285719</c:v>
                </c:pt>
                <c:pt idx="8823">
                  <c:v>2.6257142857142988</c:v>
                </c:pt>
                <c:pt idx="8824">
                  <c:v>2.624285714285719</c:v>
                </c:pt>
                <c:pt idx="8825">
                  <c:v>2.6300000000000119</c:v>
                </c:pt>
                <c:pt idx="8826">
                  <c:v>2.6300000000000119</c:v>
                </c:pt>
                <c:pt idx="8827">
                  <c:v>2.6214285714285626</c:v>
                </c:pt>
                <c:pt idx="8828">
                  <c:v>2.6214285714285626</c:v>
                </c:pt>
                <c:pt idx="8829">
                  <c:v>2.6300000000000119</c:v>
                </c:pt>
                <c:pt idx="8830">
                  <c:v>2.6200000000000045</c:v>
                </c:pt>
                <c:pt idx="8831">
                  <c:v>2.6171428571428685</c:v>
                </c:pt>
                <c:pt idx="8832">
                  <c:v>2.6171428571428685</c:v>
                </c:pt>
                <c:pt idx="8833">
                  <c:v>2.621428571428583</c:v>
                </c:pt>
                <c:pt idx="8834">
                  <c:v>2.6457142857142912</c:v>
                </c:pt>
                <c:pt idx="8835">
                  <c:v>2.6300000000000119</c:v>
                </c:pt>
                <c:pt idx="8836">
                  <c:v>2.6357142857142839</c:v>
                </c:pt>
                <c:pt idx="8837">
                  <c:v>2.6399999999999983</c:v>
                </c:pt>
                <c:pt idx="8838">
                  <c:v>2.6557142857142781</c:v>
                </c:pt>
                <c:pt idx="8839">
                  <c:v>2.6500000000000057</c:v>
                </c:pt>
                <c:pt idx="8840">
                  <c:v>2.6614285714285706</c:v>
                </c:pt>
                <c:pt idx="8841">
                  <c:v>2.6785714285714297</c:v>
                </c:pt>
                <c:pt idx="8842">
                  <c:v>2.6971428571428442</c:v>
                </c:pt>
                <c:pt idx="8843">
                  <c:v>2.710000000000008</c:v>
                </c:pt>
                <c:pt idx="8844">
                  <c:v>2.7414285714285671</c:v>
                </c:pt>
                <c:pt idx="8845">
                  <c:v>2.7628571428571402</c:v>
                </c:pt>
                <c:pt idx="8846">
                  <c:v>2.790000000000004</c:v>
                </c:pt>
                <c:pt idx="8847">
                  <c:v>2.8485714285714292</c:v>
                </c:pt>
                <c:pt idx="8848">
                  <c:v>2.872857142857157</c:v>
                </c:pt>
                <c:pt idx="8849">
                  <c:v>2.8985714285714232</c:v>
                </c:pt>
                <c:pt idx="8850">
                  <c:v>2.9328571428571388</c:v>
                </c:pt>
                <c:pt idx="8851">
                  <c:v>2.9514285714285737</c:v>
                </c:pt>
                <c:pt idx="8852">
                  <c:v>2.9571428571428675</c:v>
                </c:pt>
                <c:pt idx="8853">
                  <c:v>2.9828571428571542</c:v>
                </c:pt>
                <c:pt idx="8854">
                  <c:v>2.9942857142857187</c:v>
                </c:pt>
                <c:pt idx="8855">
                  <c:v>2.9785714285714402</c:v>
                </c:pt>
                <c:pt idx="8856">
                  <c:v>2.9771428571428618</c:v>
                </c:pt>
                <c:pt idx="8857">
                  <c:v>2.9771428571428618</c:v>
                </c:pt>
                <c:pt idx="8858">
                  <c:v>2.9914285714285627</c:v>
                </c:pt>
                <c:pt idx="8859">
                  <c:v>2.9957142857142776</c:v>
                </c:pt>
                <c:pt idx="8860">
                  <c:v>2.9799999999999978</c:v>
                </c:pt>
                <c:pt idx="8861">
                  <c:v>2.9914285714285827</c:v>
                </c:pt>
                <c:pt idx="8862">
                  <c:v>2.9785714285714202</c:v>
                </c:pt>
                <c:pt idx="8863">
                  <c:v>2.9900000000000047</c:v>
                </c:pt>
                <c:pt idx="8864">
                  <c:v>2.9757142857143042</c:v>
                </c:pt>
                <c:pt idx="8865">
                  <c:v>2.9671428571428762</c:v>
                </c:pt>
                <c:pt idx="8866">
                  <c:v>2.9728571428571473</c:v>
                </c:pt>
                <c:pt idx="8867">
                  <c:v>2.9700000000000109</c:v>
                </c:pt>
                <c:pt idx="8868">
                  <c:v>2.9685714285714351</c:v>
                </c:pt>
                <c:pt idx="8869">
                  <c:v>2.9500000000000171</c:v>
                </c:pt>
                <c:pt idx="8870">
                  <c:v>2.9442857142857237</c:v>
                </c:pt>
                <c:pt idx="8871">
                  <c:v>2.9471428571428606</c:v>
                </c:pt>
                <c:pt idx="8872">
                  <c:v>2.9385714285714331</c:v>
                </c:pt>
                <c:pt idx="8873">
                  <c:v>2.9457142857142822</c:v>
                </c:pt>
                <c:pt idx="8874">
                  <c:v>2.9157142857142797</c:v>
                </c:pt>
                <c:pt idx="8875">
                  <c:v>2.9257142857142884</c:v>
                </c:pt>
                <c:pt idx="8876">
                  <c:v>2.9157142857143015</c:v>
                </c:pt>
                <c:pt idx="8877">
                  <c:v>2.9128571428571437</c:v>
                </c:pt>
                <c:pt idx="8878">
                  <c:v>2.9100000000000077</c:v>
                </c:pt>
                <c:pt idx="8879">
                  <c:v>2.8928571428571308</c:v>
                </c:pt>
                <c:pt idx="8880">
                  <c:v>2.8842857142857006</c:v>
                </c:pt>
                <c:pt idx="8881">
                  <c:v>2.8728571428571366</c:v>
                </c:pt>
                <c:pt idx="8882">
                  <c:v>2.8814285714285641</c:v>
                </c:pt>
                <c:pt idx="8883">
                  <c:v>2.8485714285714292</c:v>
                </c:pt>
                <c:pt idx="8884">
                  <c:v>2.8542857142856994</c:v>
                </c:pt>
                <c:pt idx="8885">
                  <c:v>2.838571428571421</c:v>
                </c:pt>
                <c:pt idx="8886">
                  <c:v>2.8328571428571472</c:v>
                </c:pt>
                <c:pt idx="8887">
                  <c:v>2.8442857142857139</c:v>
                </c:pt>
                <c:pt idx="8888">
                  <c:v>2.8442857142857139</c:v>
                </c:pt>
                <c:pt idx="8889">
                  <c:v>2.8457142857142919</c:v>
                </c:pt>
                <c:pt idx="8890">
                  <c:v>2.8457142857142919</c:v>
                </c:pt>
                <c:pt idx="8891">
                  <c:v>2.8471428571428499</c:v>
                </c:pt>
                <c:pt idx="8892">
                  <c:v>2.8585714285714352</c:v>
                </c:pt>
                <c:pt idx="8893">
                  <c:v>2.8542857142857194</c:v>
                </c:pt>
                <c:pt idx="8894">
                  <c:v>2.851428571428563</c:v>
                </c:pt>
                <c:pt idx="8895">
                  <c:v>2.8571428571428572</c:v>
                </c:pt>
                <c:pt idx="8896">
                  <c:v>2.851428571428563</c:v>
                </c:pt>
                <c:pt idx="8897">
                  <c:v>2.8485714285714292</c:v>
                </c:pt>
                <c:pt idx="8898">
                  <c:v>2.8428571428571354</c:v>
                </c:pt>
                <c:pt idx="8899">
                  <c:v>2.8514285714285834</c:v>
                </c:pt>
                <c:pt idx="8900">
                  <c:v>2.8357142857142836</c:v>
                </c:pt>
                <c:pt idx="8901">
                  <c:v>2.8200000000000047</c:v>
                </c:pt>
                <c:pt idx="8902">
                  <c:v>2.8214285714285627</c:v>
                </c:pt>
                <c:pt idx="8903">
                  <c:v>2.8142857142857127</c:v>
                </c:pt>
                <c:pt idx="8904">
                  <c:v>2.8099999999999983</c:v>
                </c:pt>
                <c:pt idx="8905">
                  <c:v>2.8185714285714272</c:v>
                </c:pt>
                <c:pt idx="8906">
                  <c:v>2.8271428571428574</c:v>
                </c:pt>
                <c:pt idx="8907">
                  <c:v>2.8157142857142907</c:v>
                </c:pt>
                <c:pt idx="8908">
                  <c:v>2.8142857142857127</c:v>
                </c:pt>
                <c:pt idx="8909">
                  <c:v>2.7957142857142778</c:v>
                </c:pt>
                <c:pt idx="8910">
                  <c:v>2.8085714285714212</c:v>
                </c:pt>
                <c:pt idx="8911">
                  <c:v>2.8399999999999981</c:v>
                </c:pt>
                <c:pt idx="8912">
                  <c:v>2.7914285714285825</c:v>
                </c:pt>
                <c:pt idx="8913">
                  <c:v>2.7642857142857182</c:v>
                </c:pt>
                <c:pt idx="8914">
                  <c:v>2.7728571428571462</c:v>
                </c:pt>
                <c:pt idx="8915">
                  <c:v>2.7814285714285751</c:v>
                </c:pt>
                <c:pt idx="8916">
                  <c:v>2.7871428571428489</c:v>
                </c:pt>
                <c:pt idx="8917">
                  <c:v>2.7799999999999971</c:v>
                </c:pt>
                <c:pt idx="8918">
                  <c:v>2.7642857142857182</c:v>
                </c:pt>
                <c:pt idx="8919">
                  <c:v>2.7485714285714407</c:v>
                </c:pt>
                <c:pt idx="8920">
                  <c:v>2.7271428571428671</c:v>
                </c:pt>
                <c:pt idx="8921">
                  <c:v>2.7185714285714186</c:v>
                </c:pt>
                <c:pt idx="8922">
                  <c:v>2.7328571428571586</c:v>
                </c:pt>
                <c:pt idx="8923">
                  <c:v>2.6942857142857077</c:v>
                </c:pt>
                <c:pt idx="8924">
                  <c:v>2.6814285714285853</c:v>
                </c:pt>
                <c:pt idx="8925">
                  <c:v>2.6800000000000082</c:v>
                </c:pt>
                <c:pt idx="8926">
                  <c:v>2.6685714285714233</c:v>
                </c:pt>
                <c:pt idx="8927">
                  <c:v>2.6414285714285772</c:v>
                </c:pt>
                <c:pt idx="8928">
                  <c:v>2.6528571428571417</c:v>
                </c:pt>
                <c:pt idx="8929">
                  <c:v>2.6385714285714412</c:v>
                </c:pt>
                <c:pt idx="8930">
                  <c:v>2.6342857142857046</c:v>
                </c:pt>
                <c:pt idx="8931">
                  <c:v>2.6342857142857046</c:v>
                </c:pt>
                <c:pt idx="8932">
                  <c:v>2.6228571428571406</c:v>
                </c:pt>
                <c:pt idx="8933">
                  <c:v>2.6257142857142988</c:v>
                </c:pt>
                <c:pt idx="8934">
                  <c:v>2.5985714285714137</c:v>
                </c:pt>
                <c:pt idx="8935">
                  <c:v>2.6042857142857048</c:v>
                </c:pt>
                <c:pt idx="8936">
                  <c:v>2.6057142857142832</c:v>
                </c:pt>
                <c:pt idx="8937">
                  <c:v>2.6099999999999972</c:v>
                </c:pt>
                <c:pt idx="8938">
                  <c:v>2.5914285714285601</c:v>
                </c:pt>
                <c:pt idx="8939">
                  <c:v>2.5871428571428687</c:v>
                </c:pt>
                <c:pt idx="8940">
                  <c:v>2.5942857142856974</c:v>
                </c:pt>
                <c:pt idx="8941">
                  <c:v>2.5828571428571339</c:v>
                </c:pt>
                <c:pt idx="8942">
                  <c:v>2.5928571428571394</c:v>
                </c:pt>
                <c:pt idx="8943">
                  <c:v>2.5999999999999903</c:v>
                </c:pt>
                <c:pt idx="8944">
                  <c:v>2.6028571428571472</c:v>
                </c:pt>
                <c:pt idx="8945">
                  <c:v>2.6042857142857048</c:v>
                </c:pt>
                <c:pt idx="8946">
                  <c:v>2.5971428571428552</c:v>
                </c:pt>
                <c:pt idx="8947">
                  <c:v>2.6028571428571472</c:v>
                </c:pt>
                <c:pt idx="8948">
                  <c:v>2.6171428571428481</c:v>
                </c:pt>
                <c:pt idx="8949">
                  <c:v>2.6071428571428612</c:v>
                </c:pt>
                <c:pt idx="8950">
                  <c:v>2.6300000000000119</c:v>
                </c:pt>
                <c:pt idx="8951">
                  <c:v>2.6185714285714274</c:v>
                </c:pt>
                <c:pt idx="8952">
                  <c:v>2.6285714285714157</c:v>
                </c:pt>
                <c:pt idx="8953">
                  <c:v>2.624285714285719</c:v>
                </c:pt>
                <c:pt idx="8954">
                  <c:v>2.6314285714285681</c:v>
                </c:pt>
                <c:pt idx="8955">
                  <c:v>2.6285714285714157</c:v>
                </c:pt>
                <c:pt idx="8956">
                  <c:v>2.6257142857142783</c:v>
                </c:pt>
                <c:pt idx="8957">
                  <c:v>2.6457142857142721</c:v>
                </c:pt>
                <c:pt idx="8958">
                  <c:v>2.6585714285714359</c:v>
                </c:pt>
                <c:pt idx="8959">
                  <c:v>2.6499999999999853</c:v>
                </c:pt>
                <c:pt idx="8960">
                  <c:v>2.6614285714285706</c:v>
                </c:pt>
                <c:pt idx="8961">
                  <c:v>2.6814285714285648</c:v>
                </c:pt>
                <c:pt idx="8962">
                  <c:v>2.6799999999999864</c:v>
                </c:pt>
                <c:pt idx="8963">
                  <c:v>2.6785714285714297</c:v>
                </c:pt>
                <c:pt idx="8964">
                  <c:v>2.6771428571428721</c:v>
                </c:pt>
                <c:pt idx="8965">
                  <c:v>2.6971428571428442</c:v>
                </c:pt>
                <c:pt idx="8966">
                  <c:v>2.6914285714285717</c:v>
                </c:pt>
                <c:pt idx="8967">
                  <c:v>2.6914285714285717</c:v>
                </c:pt>
                <c:pt idx="8968">
                  <c:v>2.7028571428571384</c:v>
                </c:pt>
                <c:pt idx="8969">
                  <c:v>2.7199999999999949</c:v>
                </c:pt>
                <c:pt idx="8970">
                  <c:v>2.7000000000000006</c:v>
                </c:pt>
                <c:pt idx="8971">
                  <c:v>2.7057142857142948</c:v>
                </c:pt>
                <c:pt idx="8972">
                  <c:v>2.7157142857142804</c:v>
                </c:pt>
                <c:pt idx="8973">
                  <c:v>2.7142857142857224</c:v>
                </c:pt>
                <c:pt idx="8974">
                  <c:v>2.711428571428566</c:v>
                </c:pt>
                <c:pt idx="8975">
                  <c:v>2.7185714285714186</c:v>
                </c:pt>
                <c:pt idx="8976">
                  <c:v>2.7042857142857151</c:v>
                </c:pt>
                <c:pt idx="8977">
                  <c:v>2.7228571428571526</c:v>
                </c:pt>
                <c:pt idx="8978">
                  <c:v>2.7185714285714391</c:v>
                </c:pt>
                <c:pt idx="8979">
                  <c:v>2.7300000000000018</c:v>
                </c:pt>
                <c:pt idx="8980">
                  <c:v>2.7171428571428597</c:v>
                </c:pt>
                <c:pt idx="8981">
                  <c:v>2.7228571428571526</c:v>
                </c:pt>
                <c:pt idx="8982">
                  <c:v>2.7214285714285742</c:v>
                </c:pt>
                <c:pt idx="8983">
                  <c:v>2.728571428571426</c:v>
                </c:pt>
                <c:pt idx="8984">
                  <c:v>2.7299999999999818</c:v>
                </c:pt>
                <c:pt idx="8985">
                  <c:v>2.7457142857142816</c:v>
                </c:pt>
                <c:pt idx="8986">
                  <c:v>2.7499999999999973</c:v>
                </c:pt>
                <c:pt idx="8987">
                  <c:v>2.7442857142857235</c:v>
                </c:pt>
                <c:pt idx="8988">
                  <c:v>2.7499999999999973</c:v>
                </c:pt>
                <c:pt idx="8989">
                  <c:v>2.7614285714285813</c:v>
                </c:pt>
                <c:pt idx="8990">
                  <c:v>2.7600000000000042</c:v>
                </c:pt>
                <c:pt idx="8991">
                  <c:v>2.7599999999999829</c:v>
                </c:pt>
                <c:pt idx="8992">
                  <c:v>2.7714285714285678</c:v>
                </c:pt>
                <c:pt idx="8993">
                  <c:v>2.7757142857142831</c:v>
                </c:pt>
                <c:pt idx="8994">
                  <c:v>2.7728571428571271</c:v>
                </c:pt>
                <c:pt idx="8995">
                  <c:v>2.767142857142856</c:v>
                </c:pt>
                <c:pt idx="8996">
                  <c:v>2.7728571428571462</c:v>
                </c:pt>
                <c:pt idx="8997">
                  <c:v>2.7857142857142696</c:v>
                </c:pt>
                <c:pt idx="8998">
                  <c:v>2.7928571428571405</c:v>
                </c:pt>
                <c:pt idx="8999">
                  <c:v>2.8000000000000114</c:v>
                </c:pt>
                <c:pt idx="9000">
                  <c:v>2.7928571428571405</c:v>
                </c:pt>
                <c:pt idx="9001">
                  <c:v>2.7799999999999971</c:v>
                </c:pt>
                <c:pt idx="9002">
                  <c:v>2.7871428571428694</c:v>
                </c:pt>
                <c:pt idx="9003">
                  <c:v>2.789999999999984</c:v>
                </c:pt>
                <c:pt idx="9004">
                  <c:v>2.7928571428571405</c:v>
                </c:pt>
                <c:pt idx="9005">
                  <c:v>2.801428571428568</c:v>
                </c:pt>
                <c:pt idx="9006">
                  <c:v>2.8057142857142838</c:v>
                </c:pt>
                <c:pt idx="9007">
                  <c:v>2.7871428571428489</c:v>
                </c:pt>
                <c:pt idx="9008">
                  <c:v>2.7814285714285751</c:v>
                </c:pt>
                <c:pt idx="9009">
                  <c:v>2.7814285714285751</c:v>
                </c:pt>
                <c:pt idx="9010">
                  <c:v>2.7828571428571345</c:v>
                </c:pt>
                <c:pt idx="9011">
                  <c:v>2.7928571428571405</c:v>
                </c:pt>
                <c:pt idx="9012">
                  <c:v>2.7699999999999898</c:v>
                </c:pt>
                <c:pt idx="9013">
                  <c:v>2.7714285714285678</c:v>
                </c:pt>
                <c:pt idx="9014">
                  <c:v>2.7757142857142831</c:v>
                </c:pt>
                <c:pt idx="9015">
                  <c:v>2.789999999999984</c:v>
                </c:pt>
                <c:pt idx="9016">
                  <c:v>2.7785714285714205</c:v>
                </c:pt>
                <c:pt idx="9017">
                  <c:v>2.7799999999999971</c:v>
                </c:pt>
                <c:pt idx="9018">
                  <c:v>2.7642857142856982</c:v>
                </c:pt>
                <c:pt idx="9019">
                  <c:v>2.767142857142856</c:v>
                </c:pt>
                <c:pt idx="9020">
                  <c:v>2.7685714285714349</c:v>
                </c:pt>
                <c:pt idx="9021">
                  <c:v>2.7600000000000042</c:v>
                </c:pt>
                <c:pt idx="9022">
                  <c:v>2.7599999999999829</c:v>
                </c:pt>
                <c:pt idx="9023">
                  <c:v>2.7700000000000102</c:v>
                </c:pt>
                <c:pt idx="9024">
                  <c:v>2.7771428571428611</c:v>
                </c:pt>
                <c:pt idx="9025">
                  <c:v>2.7599999999999829</c:v>
                </c:pt>
                <c:pt idx="9026">
                  <c:v>2.7742857142857043</c:v>
                </c:pt>
                <c:pt idx="9027">
                  <c:v>2.7714285714285678</c:v>
                </c:pt>
                <c:pt idx="9028">
                  <c:v>2.7771428571428611</c:v>
                </c:pt>
                <c:pt idx="9029">
                  <c:v>2.7885714285714287</c:v>
                </c:pt>
                <c:pt idx="9030">
                  <c:v>2.7757142857142831</c:v>
                </c:pt>
                <c:pt idx="9031">
                  <c:v>2.7742857142857247</c:v>
                </c:pt>
                <c:pt idx="9032">
                  <c:v>2.7942857142856985</c:v>
                </c:pt>
                <c:pt idx="9033">
                  <c:v>2.7999999999999909</c:v>
                </c:pt>
                <c:pt idx="9034">
                  <c:v>2.8000000000000114</c:v>
                </c:pt>
                <c:pt idx="9035">
                  <c:v>2.7714285714285678</c:v>
                </c:pt>
                <c:pt idx="9036">
                  <c:v>2.7642857142857182</c:v>
                </c:pt>
                <c:pt idx="9037">
                  <c:v>2.7814285714285751</c:v>
                </c:pt>
                <c:pt idx="9038">
                  <c:v>2.7857142857142896</c:v>
                </c:pt>
                <c:pt idx="9039">
                  <c:v>2.7814285714285552</c:v>
                </c:pt>
                <c:pt idx="9040">
                  <c:v>2.7771428571428611</c:v>
                </c:pt>
                <c:pt idx="9041">
                  <c:v>2.767142857142856</c:v>
                </c:pt>
                <c:pt idx="9042">
                  <c:v>2.7600000000000042</c:v>
                </c:pt>
                <c:pt idx="9043">
                  <c:v>2.7657142857142976</c:v>
                </c:pt>
                <c:pt idx="9044">
                  <c:v>2.7628571428571402</c:v>
                </c:pt>
                <c:pt idx="9045">
                  <c:v>2.767142857142856</c:v>
                </c:pt>
                <c:pt idx="9046">
                  <c:v>2.7685714285714349</c:v>
                </c:pt>
                <c:pt idx="9047">
                  <c:v>2.767142857142856</c:v>
                </c:pt>
                <c:pt idx="9048">
                  <c:v>2.7785714285714205</c:v>
                </c:pt>
                <c:pt idx="9049">
                  <c:v>2.7614285714285813</c:v>
                </c:pt>
                <c:pt idx="9050">
                  <c:v>2.7528571428571538</c:v>
                </c:pt>
                <c:pt idx="9051">
                  <c:v>2.7300000000000018</c:v>
                </c:pt>
                <c:pt idx="9052">
                  <c:v>2.7357142857142742</c:v>
                </c:pt>
                <c:pt idx="9053">
                  <c:v>2.7185714285714391</c:v>
                </c:pt>
                <c:pt idx="9054">
                  <c:v>2.6928571428571502</c:v>
                </c:pt>
                <c:pt idx="9055">
                  <c:v>2.7000000000000006</c:v>
                </c:pt>
                <c:pt idx="9056">
                  <c:v>2.6699999999999995</c:v>
                </c:pt>
                <c:pt idx="9057">
                  <c:v>2.6600000000000144</c:v>
                </c:pt>
                <c:pt idx="9058">
                  <c:v>2.6571428571428575</c:v>
                </c:pt>
                <c:pt idx="9059">
                  <c:v>2.6542857142857197</c:v>
                </c:pt>
                <c:pt idx="9060">
                  <c:v>2.6328571428571275</c:v>
                </c:pt>
                <c:pt idx="9061">
                  <c:v>2.6128571428571341</c:v>
                </c:pt>
                <c:pt idx="9062">
                  <c:v>2.5757142857142807</c:v>
                </c:pt>
                <c:pt idx="9063">
                  <c:v>2.5742857142857027</c:v>
                </c:pt>
                <c:pt idx="9064">
                  <c:v>2.5314285714285787</c:v>
                </c:pt>
                <c:pt idx="9065">
                  <c:v>2.5328571428571576</c:v>
                </c:pt>
                <c:pt idx="9066">
                  <c:v>2.5057142857142942</c:v>
                </c:pt>
                <c:pt idx="9067">
                  <c:v>2.4757142857142918</c:v>
                </c:pt>
                <c:pt idx="9068">
                  <c:v>2.4799999999999844</c:v>
                </c:pt>
                <c:pt idx="9069">
                  <c:v>2.4428571428571542</c:v>
                </c:pt>
                <c:pt idx="9070">
                  <c:v>2.4585714285714353</c:v>
                </c:pt>
                <c:pt idx="9071">
                  <c:v>2.4471428571428482</c:v>
                </c:pt>
                <c:pt idx="9072">
                  <c:v>2.4299999999999904</c:v>
                </c:pt>
                <c:pt idx="9073">
                  <c:v>2.4399999999999977</c:v>
                </c:pt>
                <c:pt idx="9074">
                  <c:v>2.4357142857142833</c:v>
                </c:pt>
                <c:pt idx="9075">
                  <c:v>2.4228571428571399</c:v>
                </c:pt>
                <c:pt idx="9076">
                  <c:v>2.4114285714285737</c:v>
                </c:pt>
                <c:pt idx="9077">
                  <c:v>2.3942857142857168</c:v>
                </c:pt>
                <c:pt idx="9078">
                  <c:v>2.3885714285714252</c:v>
                </c:pt>
                <c:pt idx="9079">
                  <c:v>2.3685714285714319</c:v>
                </c:pt>
                <c:pt idx="9080">
                  <c:v>2.3728571428571237</c:v>
                </c:pt>
                <c:pt idx="9081">
                  <c:v>2.3685714285714115</c:v>
                </c:pt>
                <c:pt idx="9082">
                  <c:v>2.3571428571428448</c:v>
                </c:pt>
                <c:pt idx="9083">
                  <c:v>2.3528571428571508</c:v>
                </c:pt>
                <c:pt idx="9084">
                  <c:v>2.3457142857142799</c:v>
                </c:pt>
                <c:pt idx="9085">
                  <c:v>2.3414285714285845</c:v>
                </c:pt>
                <c:pt idx="9086">
                  <c:v>2.3414285714285845</c:v>
                </c:pt>
                <c:pt idx="9087">
                  <c:v>2.3514285714285728</c:v>
                </c:pt>
                <c:pt idx="9088">
                  <c:v>2.3428571428571439</c:v>
                </c:pt>
                <c:pt idx="9089">
                  <c:v>2.3485714285714177</c:v>
                </c:pt>
                <c:pt idx="9090">
                  <c:v>2.3685714285714115</c:v>
                </c:pt>
                <c:pt idx="9091">
                  <c:v>2.3742857142857012</c:v>
                </c:pt>
                <c:pt idx="9092">
                  <c:v>2.3885714285714252</c:v>
                </c:pt>
                <c:pt idx="9093">
                  <c:v>2.4099999999999966</c:v>
                </c:pt>
                <c:pt idx="9094">
                  <c:v>2.417142857142847</c:v>
                </c:pt>
                <c:pt idx="9095">
                  <c:v>2.4328571428571268</c:v>
                </c:pt>
                <c:pt idx="9096">
                  <c:v>2.4328571428571268</c:v>
                </c:pt>
                <c:pt idx="9097">
                  <c:v>2.4357142857142833</c:v>
                </c:pt>
                <c:pt idx="9098">
                  <c:v>2.428571428571435</c:v>
                </c:pt>
                <c:pt idx="9099">
                  <c:v>2.4371428571428617</c:v>
                </c:pt>
                <c:pt idx="9100">
                  <c:v>2.4671428571428642</c:v>
                </c:pt>
                <c:pt idx="9101">
                  <c:v>2.4571428571428555</c:v>
                </c:pt>
                <c:pt idx="9102">
                  <c:v>2.4671428571428642</c:v>
                </c:pt>
                <c:pt idx="9103">
                  <c:v>2.4728571428571349</c:v>
                </c:pt>
                <c:pt idx="9104">
                  <c:v>2.4771428571428493</c:v>
                </c:pt>
                <c:pt idx="9105">
                  <c:v>2.4914285714285707</c:v>
                </c:pt>
                <c:pt idx="9106">
                  <c:v>2.4957142857142847</c:v>
                </c:pt>
                <c:pt idx="9107">
                  <c:v>2.5071428571428518</c:v>
                </c:pt>
                <c:pt idx="9108">
                  <c:v>2.5028571428571373</c:v>
                </c:pt>
                <c:pt idx="9109">
                  <c:v>2.5157142857142794</c:v>
                </c:pt>
                <c:pt idx="9110">
                  <c:v>2.5199999999999938</c:v>
                </c:pt>
                <c:pt idx="9111">
                  <c:v>2.5171428571428582</c:v>
                </c:pt>
                <c:pt idx="9112">
                  <c:v>2.5342857142857147</c:v>
                </c:pt>
                <c:pt idx="9113">
                  <c:v>2.5342857142857147</c:v>
                </c:pt>
                <c:pt idx="9114">
                  <c:v>2.5285714285714245</c:v>
                </c:pt>
                <c:pt idx="9115">
                  <c:v>2.5214285714285722</c:v>
                </c:pt>
                <c:pt idx="9116">
                  <c:v>2.5299999999999807</c:v>
                </c:pt>
                <c:pt idx="9117">
                  <c:v>2.5342857142856947</c:v>
                </c:pt>
                <c:pt idx="9118">
                  <c:v>2.5285714285714245</c:v>
                </c:pt>
                <c:pt idx="9119">
                  <c:v>2.5342857142857147</c:v>
                </c:pt>
                <c:pt idx="9120">
                  <c:v>2.5285714285714245</c:v>
                </c:pt>
                <c:pt idx="9121">
                  <c:v>2.5285714285714445</c:v>
                </c:pt>
                <c:pt idx="9122">
                  <c:v>2.5528571428571314</c:v>
                </c:pt>
                <c:pt idx="9123">
                  <c:v>2.5457142857142805</c:v>
                </c:pt>
                <c:pt idx="9124">
                  <c:v>2.5442857142857025</c:v>
                </c:pt>
                <c:pt idx="9125">
                  <c:v>2.5571428571428458</c:v>
                </c:pt>
                <c:pt idx="9126">
                  <c:v>2.5771428571428601</c:v>
                </c:pt>
                <c:pt idx="9127">
                  <c:v>2.5900000000000034</c:v>
                </c:pt>
                <c:pt idx="9128">
                  <c:v>2.5971428571428752</c:v>
                </c:pt>
                <c:pt idx="9129">
                  <c:v>2.622857142857161</c:v>
                </c:pt>
                <c:pt idx="9130">
                  <c:v>2.6442857142857132</c:v>
                </c:pt>
                <c:pt idx="9131">
                  <c:v>2.6442857142857132</c:v>
                </c:pt>
                <c:pt idx="9132">
                  <c:v>2.6542857142856997</c:v>
                </c:pt>
                <c:pt idx="9133">
                  <c:v>2.6600000000000144</c:v>
                </c:pt>
                <c:pt idx="9134">
                  <c:v>2.6685714285714233</c:v>
                </c:pt>
                <c:pt idx="9135">
                  <c:v>2.6600000000000144</c:v>
                </c:pt>
                <c:pt idx="9136">
                  <c:v>2.665714285714285</c:v>
                </c:pt>
                <c:pt idx="9137">
                  <c:v>2.6714285714285575</c:v>
                </c:pt>
                <c:pt idx="9138">
                  <c:v>2.648571428571429</c:v>
                </c:pt>
                <c:pt idx="9139">
                  <c:v>2.6099999999999972</c:v>
                </c:pt>
                <c:pt idx="9140">
                  <c:v>2.5542857142857081</c:v>
                </c:pt>
                <c:pt idx="9141">
                  <c:v>2.4514285714285817</c:v>
                </c:pt>
                <c:pt idx="9142">
                  <c:v>2.3414285714285641</c:v>
                </c:pt>
                <c:pt idx="9143">
                  <c:v>2.2399999999999971</c:v>
                </c:pt>
                <c:pt idx="9144">
                  <c:v>2.1499999999999941</c:v>
                </c:pt>
                <c:pt idx="9145">
                  <c:v>2.0671428571428612</c:v>
                </c:pt>
                <c:pt idx="9146">
                  <c:v>2.0057142857142805</c:v>
                </c:pt>
                <c:pt idx="9147">
                  <c:v>1.95285714285715</c:v>
                </c:pt>
                <c:pt idx="9148">
                  <c:v>1.9428571428571426</c:v>
                </c:pt>
                <c:pt idx="9149">
                  <c:v>1.9042857142857132</c:v>
                </c:pt>
                <c:pt idx="9150">
                  <c:v>1.8985714285714199</c:v>
                </c:pt>
                <c:pt idx="9151">
                  <c:v>1.8928571428571477</c:v>
                </c:pt>
                <c:pt idx="9152">
                  <c:v>1.8985714285714199</c:v>
                </c:pt>
                <c:pt idx="9153">
                  <c:v>1.8785714285714259</c:v>
                </c:pt>
                <c:pt idx="9154">
                  <c:v>1.8899999999999895</c:v>
                </c:pt>
                <c:pt idx="9155">
                  <c:v>1.897142857142841</c:v>
                </c:pt>
                <c:pt idx="9156">
                  <c:v>1.8871428571428539</c:v>
                </c:pt>
                <c:pt idx="9157">
                  <c:v>1.8942857142857263</c:v>
                </c:pt>
                <c:pt idx="9158">
                  <c:v>1.8957142857142824</c:v>
                </c:pt>
                <c:pt idx="9159">
                  <c:v>1.8928571428571273</c:v>
                </c:pt>
                <c:pt idx="9160">
                  <c:v>1.9042857142857132</c:v>
                </c:pt>
                <c:pt idx="9161">
                  <c:v>1.9042857142857132</c:v>
                </c:pt>
                <c:pt idx="9162">
                  <c:v>1.9171428571428553</c:v>
                </c:pt>
                <c:pt idx="9163">
                  <c:v>1.9114285714285633</c:v>
                </c:pt>
                <c:pt idx="9164">
                  <c:v>1.9157142857142968</c:v>
                </c:pt>
                <c:pt idx="9165">
                  <c:v>1.9128571428571415</c:v>
                </c:pt>
                <c:pt idx="9166">
                  <c:v>1.9228571428571481</c:v>
                </c:pt>
                <c:pt idx="9167">
                  <c:v>1.9157142857142764</c:v>
                </c:pt>
                <c:pt idx="9168">
                  <c:v>1.9142857142857204</c:v>
                </c:pt>
                <c:pt idx="9169">
                  <c:v>1.9228571428571481</c:v>
                </c:pt>
                <c:pt idx="9170">
                  <c:v>1.9271428571428626</c:v>
                </c:pt>
                <c:pt idx="9171">
                  <c:v>1.9299999999999979</c:v>
                </c:pt>
                <c:pt idx="9172">
                  <c:v>1.9328571428571355</c:v>
                </c:pt>
                <c:pt idx="9173">
                  <c:v>1.9285714285714211</c:v>
                </c:pt>
                <c:pt idx="9174">
                  <c:v>1.9471428571428564</c:v>
                </c:pt>
                <c:pt idx="9175">
                  <c:v>1.9371428571428493</c:v>
                </c:pt>
                <c:pt idx="9176">
                  <c:v>1.9400000000000066</c:v>
                </c:pt>
                <c:pt idx="9177">
                  <c:v>1.95285714285715</c:v>
                </c:pt>
                <c:pt idx="9178">
                  <c:v>1.9485714285714355</c:v>
                </c:pt>
                <c:pt idx="9179">
                  <c:v>1.9485714285714355</c:v>
                </c:pt>
                <c:pt idx="9180">
                  <c:v>1.9642857142857155</c:v>
                </c:pt>
                <c:pt idx="9181">
                  <c:v>1.9642857142857155</c:v>
                </c:pt>
                <c:pt idx="9182">
                  <c:v>1.9542857142857288</c:v>
                </c:pt>
                <c:pt idx="9183">
                  <c:v>1.9485714285714355</c:v>
                </c:pt>
                <c:pt idx="9184">
                  <c:v>1.9642857142857155</c:v>
                </c:pt>
                <c:pt idx="9185">
                  <c:v>1.9599999999999991</c:v>
                </c:pt>
                <c:pt idx="9186">
                  <c:v>1.9671428571428504</c:v>
                </c:pt>
                <c:pt idx="9187">
                  <c:v>1.9671428571428504</c:v>
                </c:pt>
                <c:pt idx="9188">
                  <c:v>1.9771428571428575</c:v>
                </c:pt>
                <c:pt idx="9189">
                  <c:v>1.9671428571428708</c:v>
                </c:pt>
                <c:pt idx="9190">
                  <c:v>1.9871428571428649</c:v>
                </c:pt>
                <c:pt idx="9191">
                  <c:v>1.9642857142857155</c:v>
                </c:pt>
                <c:pt idx="9192">
                  <c:v>1.9685714285714293</c:v>
                </c:pt>
                <c:pt idx="9193">
                  <c:v>1.9742857142857229</c:v>
                </c:pt>
                <c:pt idx="9194">
                  <c:v>1.9585714285714222</c:v>
                </c:pt>
                <c:pt idx="9195">
                  <c:v>1.9728571428571438</c:v>
                </c:pt>
                <c:pt idx="9196">
                  <c:v>1.9942857142857169</c:v>
                </c:pt>
                <c:pt idx="9197">
                  <c:v>2.0099999999999949</c:v>
                </c:pt>
                <c:pt idx="9198">
                  <c:v>2.0200000000000022</c:v>
                </c:pt>
                <c:pt idx="9199">
                  <c:v>2.0285714285714329</c:v>
                </c:pt>
                <c:pt idx="9200">
                  <c:v>2.0414285714285745</c:v>
                </c:pt>
                <c:pt idx="9201">
                  <c:v>2.0514285714285601</c:v>
                </c:pt>
                <c:pt idx="9202">
                  <c:v>2.0671428571428412</c:v>
                </c:pt>
                <c:pt idx="9203">
                  <c:v>2.0714285714285747</c:v>
                </c:pt>
                <c:pt idx="9204">
                  <c:v>2.0871428571428563</c:v>
                </c:pt>
                <c:pt idx="9205">
                  <c:v>2.0814285714285825</c:v>
                </c:pt>
                <c:pt idx="9206">
                  <c:v>2.0857142857142983</c:v>
                </c:pt>
                <c:pt idx="9207">
                  <c:v>2.0885714285714356</c:v>
                </c:pt>
                <c:pt idx="9208">
                  <c:v>2.0757142857142687</c:v>
                </c:pt>
                <c:pt idx="9209">
                  <c:v>2.0942857142857045</c:v>
                </c:pt>
                <c:pt idx="9210">
                  <c:v>2.0971428571428419</c:v>
                </c:pt>
                <c:pt idx="9211">
                  <c:v>2.0957142857142839</c:v>
                </c:pt>
                <c:pt idx="9212">
                  <c:v>2.0871428571428563</c:v>
                </c:pt>
                <c:pt idx="9213">
                  <c:v>2.0728571428571536</c:v>
                </c:pt>
                <c:pt idx="9214">
                  <c:v>2.0814285714285825</c:v>
                </c:pt>
                <c:pt idx="9215">
                  <c:v>2.0757142857142901</c:v>
                </c:pt>
                <c:pt idx="9216">
                  <c:v>2.0485714285714471</c:v>
                </c:pt>
                <c:pt idx="9217">
                  <c:v>2.0671428571428612</c:v>
                </c:pt>
                <c:pt idx="9218">
                  <c:v>2.0614285714285887</c:v>
                </c:pt>
                <c:pt idx="9219">
                  <c:v>2.0642857142857247</c:v>
                </c:pt>
                <c:pt idx="9220">
                  <c:v>2.0657142857142832</c:v>
                </c:pt>
                <c:pt idx="9221">
                  <c:v>2.0657142857142832</c:v>
                </c:pt>
                <c:pt idx="9222">
                  <c:v>2.0685714285714205</c:v>
                </c:pt>
                <c:pt idx="9223">
                  <c:v>2.0699999999999972</c:v>
                </c:pt>
                <c:pt idx="9224">
                  <c:v>2.0728571428571536</c:v>
                </c:pt>
                <c:pt idx="9225">
                  <c:v>2.0771428571428481</c:v>
                </c:pt>
                <c:pt idx="9226">
                  <c:v>2.0828571428571405</c:v>
                </c:pt>
                <c:pt idx="9227">
                  <c:v>2.0871428571428563</c:v>
                </c:pt>
                <c:pt idx="9228">
                  <c:v>2.084285714285719</c:v>
                </c:pt>
                <c:pt idx="9229">
                  <c:v>2.0885714285714356</c:v>
                </c:pt>
                <c:pt idx="9230">
                  <c:v>2.0914285714285885</c:v>
                </c:pt>
                <c:pt idx="9231">
                  <c:v>2.084285714285719</c:v>
                </c:pt>
                <c:pt idx="9232">
                  <c:v>2.0871428571428772</c:v>
                </c:pt>
                <c:pt idx="9233">
                  <c:v>2.0771428571428481</c:v>
                </c:pt>
                <c:pt idx="9234">
                  <c:v>2.0685714285714405</c:v>
                </c:pt>
                <c:pt idx="9235">
                  <c:v>2.0728571428571536</c:v>
                </c:pt>
                <c:pt idx="9236">
                  <c:v>2.0771428571428681</c:v>
                </c:pt>
                <c:pt idx="9237">
                  <c:v>2.0685714285714405</c:v>
                </c:pt>
                <c:pt idx="9238">
                  <c:v>2.0614285714285683</c:v>
                </c:pt>
                <c:pt idx="9239">
                  <c:v>2.0699999999999972</c:v>
                </c:pt>
                <c:pt idx="9240">
                  <c:v>2.0871428571428563</c:v>
                </c:pt>
                <c:pt idx="9241">
                  <c:v>2.0742857142857107</c:v>
                </c:pt>
                <c:pt idx="9242">
                  <c:v>2.0928571428571479</c:v>
                </c:pt>
                <c:pt idx="9243">
                  <c:v>2.0971428571428632</c:v>
                </c:pt>
                <c:pt idx="9244">
                  <c:v>2.0928571428571479</c:v>
                </c:pt>
                <c:pt idx="9245">
                  <c:v>2.0899999999999914</c:v>
                </c:pt>
                <c:pt idx="9246">
                  <c:v>2.0885714285714356</c:v>
                </c:pt>
                <c:pt idx="9247">
                  <c:v>2.0871428571428563</c:v>
                </c:pt>
                <c:pt idx="9248">
                  <c:v>2.0971428571428632</c:v>
                </c:pt>
                <c:pt idx="9249">
                  <c:v>2.1014285714285772</c:v>
                </c:pt>
                <c:pt idx="9250">
                  <c:v>2.0871428571428772</c:v>
                </c:pt>
                <c:pt idx="9251">
                  <c:v>2.0971428571428632</c:v>
                </c:pt>
                <c:pt idx="9252">
                  <c:v>2.1014285714285772</c:v>
                </c:pt>
                <c:pt idx="9253">
                  <c:v>2.0957142857142839</c:v>
                </c:pt>
                <c:pt idx="9254">
                  <c:v>2.0985714285714412</c:v>
                </c:pt>
                <c:pt idx="9255">
                  <c:v>2.1042857142857132</c:v>
                </c:pt>
                <c:pt idx="9256">
                  <c:v>2.1057142857142912</c:v>
                </c:pt>
                <c:pt idx="9257">
                  <c:v>2.1057142857142912</c:v>
                </c:pt>
                <c:pt idx="9258">
                  <c:v>2.1100000000000048</c:v>
                </c:pt>
                <c:pt idx="9259">
                  <c:v>2.1114285714285828</c:v>
                </c:pt>
                <c:pt idx="9260">
                  <c:v>2.108571428571449</c:v>
                </c:pt>
                <c:pt idx="9261">
                  <c:v>2.0985714285714212</c:v>
                </c:pt>
                <c:pt idx="9262">
                  <c:v>2.1071428571428692</c:v>
                </c:pt>
                <c:pt idx="9263">
                  <c:v>2.1100000000000048</c:v>
                </c:pt>
                <c:pt idx="9264">
                  <c:v>2.1057142857142912</c:v>
                </c:pt>
                <c:pt idx="9265">
                  <c:v>2.1271428571428648</c:v>
                </c:pt>
                <c:pt idx="9266">
                  <c:v>2.1100000000000048</c:v>
                </c:pt>
                <c:pt idx="9267">
                  <c:v>2.1199999999999926</c:v>
                </c:pt>
                <c:pt idx="9268">
                  <c:v>2.1171428571428574</c:v>
                </c:pt>
                <c:pt idx="9269">
                  <c:v>2.1285714285714432</c:v>
                </c:pt>
                <c:pt idx="9270">
                  <c:v>2.1400000000000072</c:v>
                </c:pt>
                <c:pt idx="9271">
                  <c:v>2.1457142857142792</c:v>
                </c:pt>
                <c:pt idx="9272">
                  <c:v>2.1642857142856946</c:v>
                </c:pt>
                <c:pt idx="9273">
                  <c:v>2.1728571428571439</c:v>
                </c:pt>
                <c:pt idx="9274">
                  <c:v>2.1771428571428393</c:v>
                </c:pt>
                <c:pt idx="9275">
                  <c:v>2.1757142857142804</c:v>
                </c:pt>
                <c:pt idx="9276">
                  <c:v>2.1714285714285646</c:v>
                </c:pt>
                <c:pt idx="9277">
                  <c:v>2.1571428571428442</c:v>
                </c:pt>
                <c:pt idx="9278">
                  <c:v>2.1642857142856946</c:v>
                </c:pt>
                <c:pt idx="9279">
                  <c:v>2.1457142857142792</c:v>
                </c:pt>
                <c:pt idx="9280">
                  <c:v>2.1528571428571501</c:v>
                </c:pt>
                <c:pt idx="9281">
                  <c:v>2.1628571428571384</c:v>
                </c:pt>
                <c:pt idx="9282">
                  <c:v>2.1542857142857077</c:v>
                </c:pt>
                <c:pt idx="9283">
                  <c:v>2.1428571428571432</c:v>
                </c:pt>
                <c:pt idx="9284">
                  <c:v>2.1528571428571297</c:v>
                </c:pt>
                <c:pt idx="9285">
                  <c:v>2.1457142857142792</c:v>
                </c:pt>
                <c:pt idx="9286">
                  <c:v>2.1514285714285717</c:v>
                </c:pt>
                <c:pt idx="9287">
                  <c:v>2.1385714285714292</c:v>
                </c:pt>
                <c:pt idx="9288">
                  <c:v>2.147142857142859</c:v>
                </c:pt>
                <c:pt idx="9289">
                  <c:v>2.1528571428571297</c:v>
                </c:pt>
                <c:pt idx="9290">
                  <c:v>2.1557142857142861</c:v>
                </c:pt>
                <c:pt idx="9291">
                  <c:v>2.1542857142857077</c:v>
                </c:pt>
                <c:pt idx="9292">
                  <c:v>2.1414285714285848</c:v>
                </c:pt>
                <c:pt idx="9293">
                  <c:v>2.1514285714285717</c:v>
                </c:pt>
                <c:pt idx="9294">
                  <c:v>2.1699999999999875</c:v>
                </c:pt>
                <c:pt idx="9295">
                  <c:v>2.2014285714285671</c:v>
                </c:pt>
                <c:pt idx="9296">
                  <c:v>2.2385714285714204</c:v>
                </c:pt>
                <c:pt idx="9297">
                  <c:v>2.3085714285714292</c:v>
                </c:pt>
                <c:pt idx="9298">
                  <c:v>2.3814285714285535</c:v>
                </c:pt>
                <c:pt idx="9299">
                  <c:v>2.464285714285706</c:v>
                </c:pt>
                <c:pt idx="9300">
                  <c:v>2.5428571428571445</c:v>
                </c:pt>
                <c:pt idx="9301">
                  <c:v>2.6200000000000045</c:v>
                </c:pt>
                <c:pt idx="9302">
                  <c:v>2.6785714285714297</c:v>
                </c:pt>
                <c:pt idx="9303">
                  <c:v>2.7414285714285671</c:v>
                </c:pt>
                <c:pt idx="9304">
                  <c:v>2.7714285714285678</c:v>
                </c:pt>
                <c:pt idx="9305">
                  <c:v>2.7814285714285751</c:v>
                </c:pt>
                <c:pt idx="9306">
                  <c:v>2.8071428571428618</c:v>
                </c:pt>
                <c:pt idx="9307">
                  <c:v>2.8242857142857187</c:v>
                </c:pt>
                <c:pt idx="9308">
                  <c:v>2.8214285714285627</c:v>
                </c:pt>
                <c:pt idx="9309">
                  <c:v>2.8314285714285687</c:v>
                </c:pt>
                <c:pt idx="9310">
                  <c:v>2.8042857142857041</c:v>
                </c:pt>
                <c:pt idx="9311">
                  <c:v>2.7728571428571462</c:v>
                </c:pt>
                <c:pt idx="9312">
                  <c:v>2.7300000000000018</c:v>
                </c:pt>
                <c:pt idx="9313">
                  <c:v>2.6928571428571502</c:v>
                </c:pt>
                <c:pt idx="9314">
                  <c:v>2.6514285714285637</c:v>
                </c:pt>
                <c:pt idx="9315">
                  <c:v>2.5871428571428483</c:v>
                </c:pt>
                <c:pt idx="9316">
                  <c:v>2.5157142857142794</c:v>
                </c:pt>
                <c:pt idx="9317">
                  <c:v>2.4842857142857198</c:v>
                </c:pt>
                <c:pt idx="9318">
                  <c:v>2.4714285714285773</c:v>
                </c:pt>
                <c:pt idx="9319">
                  <c:v>2.4385714285714202</c:v>
                </c:pt>
                <c:pt idx="9320">
                  <c:v>2.3971428571428532</c:v>
                </c:pt>
                <c:pt idx="9321">
                  <c:v>2.3314285714285772</c:v>
                </c:pt>
                <c:pt idx="9322">
                  <c:v>2.2571428571428562</c:v>
                </c:pt>
                <c:pt idx="9323">
                  <c:v>2.1800000000000161</c:v>
                </c:pt>
                <c:pt idx="9324">
                  <c:v>2.108571428571429</c:v>
                </c:pt>
                <c:pt idx="9325">
                  <c:v>2.0457142857142685</c:v>
                </c:pt>
                <c:pt idx="9326">
                  <c:v>1.9885714285714233</c:v>
                </c:pt>
                <c:pt idx="9327">
                  <c:v>1.8971428571428615</c:v>
                </c:pt>
                <c:pt idx="9328">
                  <c:v>1.7928571428571363</c:v>
                </c:pt>
                <c:pt idx="9329">
                  <c:v>1.6971428571428402</c:v>
                </c:pt>
                <c:pt idx="9330">
                  <c:v>1.5985714285714283</c:v>
                </c:pt>
                <c:pt idx="9331">
                  <c:v>1.5257142857142816</c:v>
                </c:pt>
                <c:pt idx="9332">
                  <c:v>1.4999999999999949</c:v>
                </c:pt>
                <c:pt idx="9333">
                  <c:v>1.484285714285696</c:v>
                </c:pt>
                <c:pt idx="9334">
                  <c:v>1.478571428571424</c:v>
                </c:pt>
                <c:pt idx="9335">
                  <c:v>1.5085714285714249</c:v>
                </c:pt>
                <c:pt idx="9336">
                  <c:v>1.5414285714285825</c:v>
                </c:pt>
                <c:pt idx="9337">
                  <c:v>1.5499999999999901</c:v>
                </c:pt>
                <c:pt idx="9338">
                  <c:v>1.5657142857142896</c:v>
                </c:pt>
                <c:pt idx="9339">
                  <c:v>1.5342857142857125</c:v>
                </c:pt>
                <c:pt idx="9340">
                  <c:v>1.5028571428571322</c:v>
                </c:pt>
                <c:pt idx="9341">
                  <c:v>1.4657142857142791</c:v>
                </c:pt>
                <c:pt idx="9342">
                  <c:v>1.4371428571428568</c:v>
                </c:pt>
                <c:pt idx="9343">
                  <c:v>1.4100000000000128</c:v>
                </c:pt>
                <c:pt idx="9344">
                  <c:v>1.4114285714285708</c:v>
                </c:pt>
                <c:pt idx="9345">
                  <c:v>1.4199999999999984</c:v>
                </c:pt>
                <c:pt idx="9346">
                  <c:v>1.4414285714285719</c:v>
                </c:pt>
                <c:pt idx="9347">
                  <c:v>1.4685714285714369</c:v>
                </c:pt>
                <c:pt idx="9348">
                  <c:v>1.5357142857142891</c:v>
                </c:pt>
                <c:pt idx="9349">
                  <c:v>1.5799999999999914</c:v>
                </c:pt>
                <c:pt idx="9350">
                  <c:v>1.6171428571428439</c:v>
                </c:pt>
                <c:pt idx="9351">
                  <c:v>1.6685714285714381</c:v>
                </c:pt>
                <c:pt idx="9352">
                  <c:v>1.7242857142857058</c:v>
                </c:pt>
                <c:pt idx="9353">
                  <c:v>1.7599999999999978</c:v>
                </c:pt>
                <c:pt idx="9354">
                  <c:v>1.8171428571428652</c:v>
                </c:pt>
                <c:pt idx="9355">
                  <c:v>1.8699999999999954</c:v>
                </c:pt>
                <c:pt idx="9356">
                  <c:v>1.9185714285714341</c:v>
                </c:pt>
                <c:pt idx="9357">
                  <c:v>1.9828571428571307</c:v>
                </c:pt>
                <c:pt idx="9358">
                  <c:v>2.0171428571428458</c:v>
                </c:pt>
                <c:pt idx="9359">
                  <c:v>2.0342857142857027</c:v>
                </c:pt>
                <c:pt idx="9360">
                  <c:v>2.0514285714285601</c:v>
                </c:pt>
                <c:pt idx="9361">
                  <c:v>2.058571428571434</c:v>
                </c:pt>
                <c:pt idx="9362">
                  <c:v>2.0699999999999972</c:v>
                </c:pt>
                <c:pt idx="9363">
                  <c:v>2.0800000000000045</c:v>
                </c:pt>
                <c:pt idx="9364">
                  <c:v>2.084285714285719</c:v>
                </c:pt>
                <c:pt idx="9365">
                  <c:v>2.0785714285714274</c:v>
                </c:pt>
                <c:pt idx="9366">
                  <c:v>2.0657142857142832</c:v>
                </c:pt>
                <c:pt idx="9367">
                  <c:v>2.0557142857142958</c:v>
                </c:pt>
                <c:pt idx="9368">
                  <c:v>2.03714285714286</c:v>
                </c:pt>
                <c:pt idx="9369">
                  <c:v>2.0114285714285733</c:v>
                </c:pt>
                <c:pt idx="9370">
                  <c:v>2.0042857142857224</c:v>
                </c:pt>
                <c:pt idx="9371">
                  <c:v>1.9814285714285726</c:v>
                </c:pt>
                <c:pt idx="9372">
                  <c:v>1.9857142857142858</c:v>
                </c:pt>
                <c:pt idx="9373">
                  <c:v>1.9599999999999991</c:v>
                </c:pt>
                <c:pt idx="9374">
                  <c:v>1.9685714285714293</c:v>
                </c:pt>
                <c:pt idx="9375">
                  <c:v>1.9671428571428708</c:v>
                </c:pt>
                <c:pt idx="9376">
                  <c:v>1.969999999999986</c:v>
                </c:pt>
                <c:pt idx="9377">
                  <c:v>1.9728571428571438</c:v>
                </c:pt>
                <c:pt idx="9378">
                  <c:v>1.9771428571428575</c:v>
                </c:pt>
                <c:pt idx="9379">
                  <c:v>1.9842857142857095</c:v>
                </c:pt>
                <c:pt idx="9380">
                  <c:v>1.9900000000000015</c:v>
                </c:pt>
                <c:pt idx="9381">
                  <c:v>1.9985714285714307</c:v>
                </c:pt>
                <c:pt idx="9382">
                  <c:v>2.0157142857142878</c:v>
                </c:pt>
                <c:pt idx="9383">
                  <c:v>2.0214285714285603</c:v>
                </c:pt>
                <c:pt idx="9384">
                  <c:v>2.0257142857142951</c:v>
                </c:pt>
                <c:pt idx="9385">
                  <c:v>2.0357142857142807</c:v>
                </c:pt>
                <c:pt idx="9386">
                  <c:v>2.0442857142857105</c:v>
                </c:pt>
                <c:pt idx="9387">
                  <c:v>2.039999999999996</c:v>
                </c:pt>
                <c:pt idx="9388">
                  <c:v>2.0614285714285683</c:v>
                </c:pt>
                <c:pt idx="9389">
                  <c:v>2.0642857142857247</c:v>
                </c:pt>
                <c:pt idx="9390">
                  <c:v>2.0785714285714274</c:v>
                </c:pt>
                <c:pt idx="9391">
                  <c:v>2.0728571428571336</c:v>
                </c:pt>
                <c:pt idx="9392">
                  <c:v>2.0899999999999914</c:v>
                </c:pt>
                <c:pt idx="9393">
                  <c:v>2.0842857142856985</c:v>
                </c:pt>
                <c:pt idx="9394">
                  <c:v>2.0985714285714412</c:v>
                </c:pt>
                <c:pt idx="9395">
                  <c:v>2.1071428571428492</c:v>
                </c:pt>
                <c:pt idx="9396">
                  <c:v>2.0985714285714412</c:v>
                </c:pt>
                <c:pt idx="9397">
                  <c:v>2.1114285714285637</c:v>
                </c:pt>
                <c:pt idx="9398">
                  <c:v>2.1171428571428574</c:v>
                </c:pt>
                <c:pt idx="9399">
                  <c:v>2.124285714285707</c:v>
                </c:pt>
                <c:pt idx="9400">
                  <c:v>2.1185714285714154</c:v>
                </c:pt>
                <c:pt idx="9401">
                  <c:v>2.1171428571428574</c:v>
                </c:pt>
                <c:pt idx="9402">
                  <c:v>2.1199999999999926</c:v>
                </c:pt>
                <c:pt idx="9403">
                  <c:v>2.122857142857149</c:v>
                </c:pt>
                <c:pt idx="9404">
                  <c:v>2.1299999999999994</c:v>
                </c:pt>
                <c:pt idx="9405">
                  <c:v>2.1528571428571501</c:v>
                </c:pt>
                <c:pt idx="9406">
                  <c:v>2.1385714285714292</c:v>
                </c:pt>
                <c:pt idx="9407">
                  <c:v>2.1528571428571501</c:v>
                </c:pt>
                <c:pt idx="9408">
                  <c:v>2.1485714285714383</c:v>
                </c:pt>
                <c:pt idx="9409">
                  <c:v>2.1528571428571501</c:v>
                </c:pt>
                <c:pt idx="9410">
                  <c:v>2.1771428571428597</c:v>
                </c:pt>
                <c:pt idx="9411">
                  <c:v>2.1799999999999948</c:v>
                </c:pt>
                <c:pt idx="9412">
                  <c:v>2.2014285714285671</c:v>
                </c:pt>
                <c:pt idx="9413">
                  <c:v>2.2200000000000042</c:v>
                </c:pt>
                <c:pt idx="9414">
                  <c:v>2.2342857142857038</c:v>
                </c:pt>
                <c:pt idx="9415">
                  <c:v>2.2328571428571258</c:v>
                </c:pt>
                <c:pt idx="9416">
                  <c:v>2.254285714285698</c:v>
                </c:pt>
                <c:pt idx="9417">
                  <c:v>2.268571428571422</c:v>
                </c:pt>
                <c:pt idx="9418">
                  <c:v>2.2657142857142842</c:v>
                </c:pt>
                <c:pt idx="9419">
                  <c:v>2.2800000000000051</c:v>
                </c:pt>
                <c:pt idx="9420">
                  <c:v>2.2842857142857196</c:v>
                </c:pt>
                <c:pt idx="9421">
                  <c:v>2.2728571428571551</c:v>
                </c:pt>
                <c:pt idx="9422">
                  <c:v>2.2742857142857131</c:v>
                </c:pt>
                <c:pt idx="9423">
                  <c:v>2.2842857142857196</c:v>
                </c:pt>
                <c:pt idx="9424">
                  <c:v>2.2828571428571416</c:v>
                </c:pt>
                <c:pt idx="9425">
                  <c:v>2.2914285714285705</c:v>
                </c:pt>
                <c:pt idx="9426">
                  <c:v>2.2828571428571416</c:v>
                </c:pt>
                <c:pt idx="9427">
                  <c:v>2.2857142857142789</c:v>
                </c:pt>
                <c:pt idx="9428">
                  <c:v>2.2699999999999982</c:v>
                </c:pt>
                <c:pt idx="9429">
                  <c:v>2.268571428571422</c:v>
                </c:pt>
                <c:pt idx="9430">
                  <c:v>2.2699999999999982</c:v>
                </c:pt>
                <c:pt idx="9431">
                  <c:v>2.2642857142857258</c:v>
                </c:pt>
                <c:pt idx="9432">
                  <c:v>2.2628571428571282</c:v>
                </c:pt>
                <c:pt idx="9433">
                  <c:v>2.2657142857142842</c:v>
                </c:pt>
                <c:pt idx="9434">
                  <c:v>2.2585714285714147</c:v>
                </c:pt>
                <c:pt idx="9435">
                  <c:v>2.2514285714285824</c:v>
                </c:pt>
                <c:pt idx="9436">
                  <c:v>2.2585714285714356</c:v>
                </c:pt>
                <c:pt idx="9437">
                  <c:v>2.2614285714285693</c:v>
                </c:pt>
                <c:pt idx="9438">
                  <c:v>2.2628571428571482</c:v>
                </c:pt>
                <c:pt idx="9439">
                  <c:v>2.254285714285698</c:v>
                </c:pt>
                <c:pt idx="9440">
                  <c:v>2.2628571428571482</c:v>
                </c:pt>
                <c:pt idx="9441">
                  <c:v>2.2557142857142778</c:v>
                </c:pt>
                <c:pt idx="9442">
                  <c:v>2.2557142857142778</c:v>
                </c:pt>
                <c:pt idx="9443">
                  <c:v>2.2671428571428636</c:v>
                </c:pt>
                <c:pt idx="9444">
                  <c:v>2.2571428571428562</c:v>
                </c:pt>
                <c:pt idx="9445">
                  <c:v>2.2614285714285693</c:v>
                </c:pt>
                <c:pt idx="9446">
                  <c:v>2.2600000000000127</c:v>
                </c:pt>
                <c:pt idx="9447">
                  <c:v>2.2714285714285762</c:v>
                </c:pt>
                <c:pt idx="9448">
                  <c:v>2.2628571428571482</c:v>
                </c:pt>
                <c:pt idx="9449">
                  <c:v>2.2614285714285693</c:v>
                </c:pt>
                <c:pt idx="9450">
                  <c:v>2.2742857142857131</c:v>
                </c:pt>
                <c:pt idx="9451">
                  <c:v>2.268571428571442</c:v>
                </c:pt>
                <c:pt idx="9452">
                  <c:v>2.268571428571442</c:v>
                </c:pt>
                <c:pt idx="9453">
                  <c:v>2.2599999999999909</c:v>
                </c:pt>
                <c:pt idx="9454">
                  <c:v>2.2757142857142911</c:v>
                </c:pt>
                <c:pt idx="9455">
                  <c:v>2.2842857142857196</c:v>
                </c:pt>
                <c:pt idx="9456">
                  <c:v>2.2614285714285693</c:v>
                </c:pt>
                <c:pt idx="9457">
                  <c:v>2.2714285714285762</c:v>
                </c:pt>
                <c:pt idx="9458">
                  <c:v>2.2814285714285631</c:v>
                </c:pt>
                <c:pt idx="9459">
                  <c:v>2.2642857142857054</c:v>
                </c:pt>
                <c:pt idx="9460">
                  <c:v>2.2757142857142711</c:v>
                </c:pt>
                <c:pt idx="9461">
                  <c:v>2.2699999999999982</c:v>
                </c:pt>
                <c:pt idx="9462">
                  <c:v>2.2742857142857131</c:v>
                </c:pt>
                <c:pt idx="9463">
                  <c:v>2.2671428571428636</c:v>
                </c:pt>
                <c:pt idx="9464">
                  <c:v>2.2671428571428636</c:v>
                </c:pt>
                <c:pt idx="9465">
                  <c:v>2.2671428571428636</c:v>
                </c:pt>
                <c:pt idx="9466">
                  <c:v>2.268571428571442</c:v>
                </c:pt>
                <c:pt idx="9467">
                  <c:v>2.2671428571428636</c:v>
                </c:pt>
                <c:pt idx="9468">
                  <c:v>2.2714285714285762</c:v>
                </c:pt>
                <c:pt idx="9469">
                  <c:v>2.2699999999999982</c:v>
                </c:pt>
                <c:pt idx="9470">
                  <c:v>2.2785714285714285</c:v>
                </c:pt>
                <c:pt idx="9471">
                  <c:v>2.2857142857142789</c:v>
                </c:pt>
                <c:pt idx="9472">
                  <c:v>2.2800000000000051</c:v>
                </c:pt>
                <c:pt idx="9473">
                  <c:v>2.2785714285714285</c:v>
                </c:pt>
                <c:pt idx="9474">
                  <c:v>2.2814285714285631</c:v>
                </c:pt>
                <c:pt idx="9475">
                  <c:v>2.2899999999999934</c:v>
                </c:pt>
                <c:pt idx="9476">
                  <c:v>2.2800000000000051</c:v>
                </c:pt>
                <c:pt idx="9477">
                  <c:v>2.2914285714285905</c:v>
                </c:pt>
                <c:pt idx="9478">
                  <c:v>2.2914285714285905</c:v>
                </c:pt>
                <c:pt idx="9479">
                  <c:v>2.2942857142857065</c:v>
                </c:pt>
                <c:pt idx="9480">
                  <c:v>2.2900000000000138</c:v>
                </c:pt>
                <c:pt idx="9481">
                  <c:v>2.3014285714285774</c:v>
                </c:pt>
                <c:pt idx="9482">
                  <c:v>2.3128571428571427</c:v>
                </c:pt>
                <c:pt idx="9483">
                  <c:v>2.3185714285714152</c:v>
                </c:pt>
                <c:pt idx="9484">
                  <c:v>2.3271428571428641</c:v>
                </c:pt>
                <c:pt idx="9485">
                  <c:v>2.3357142857142725</c:v>
                </c:pt>
                <c:pt idx="9486">
                  <c:v>2.3342857142857136</c:v>
                </c:pt>
                <c:pt idx="9487">
                  <c:v>2.3471428571428592</c:v>
                </c:pt>
                <c:pt idx="9488">
                  <c:v>2.3557142857142868</c:v>
                </c:pt>
                <c:pt idx="9489">
                  <c:v>2.3685714285714115</c:v>
                </c:pt>
                <c:pt idx="9490">
                  <c:v>2.391428571428559</c:v>
                </c:pt>
                <c:pt idx="9491">
                  <c:v>2.4042857142857237</c:v>
                </c:pt>
                <c:pt idx="9492">
                  <c:v>2.4099999999999966</c:v>
                </c:pt>
                <c:pt idx="9493">
                  <c:v>2.3985714285714126</c:v>
                </c:pt>
                <c:pt idx="9494">
                  <c:v>2.4228571428571399</c:v>
                </c:pt>
                <c:pt idx="9495">
                  <c:v>2.4271428571428557</c:v>
                </c:pt>
                <c:pt idx="9496">
                  <c:v>2.4257142857142977</c:v>
                </c:pt>
                <c:pt idx="9497">
                  <c:v>2.4357142857142833</c:v>
                </c:pt>
                <c:pt idx="9498">
                  <c:v>2.448571428571428</c:v>
                </c:pt>
                <c:pt idx="9499">
                  <c:v>2.4257142857142977</c:v>
                </c:pt>
                <c:pt idx="9500">
                  <c:v>2.4414285714285762</c:v>
                </c:pt>
                <c:pt idx="9501">
                  <c:v>2.4514285714285613</c:v>
                </c:pt>
                <c:pt idx="9502">
                  <c:v>2.4371428571428617</c:v>
                </c:pt>
                <c:pt idx="9503">
                  <c:v>2.4185714285714255</c:v>
                </c:pt>
                <c:pt idx="9504">
                  <c:v>2.412857142857153</c:v>
                </c:pt>
                <c:pt idx="9505">
                  <c:v>2.4257142857142977</c:v>
                </c:pt>
                <c:pt idx="9506">
                  <c:v>2.4285714285714146</c:v>
                </c:pt>
                <c:pt idx="9507">
                  <c:v>2.4257142857142759</c:v>
                </c:pt>
                <c:pt idx="9508">
                  <c:v>2.4157142857142881</c:v>
                </c:pt>
                <c:pt idx="9509">
                  <c:v>2.4200000000000039</c:v>
                </c:pt>
                <c:pt idx="9510">
                  <c:v>2.4371428571428617</c:v>
                </c:pt>
                <c:pt idx="9511">
                  <c:v>2.4357142857142833</c:v>
                </c:pt>
                <c:pt idx="9512">
                  <c:v>2.4257142857142759</c:v>
                </c:pt>
                <c:pt idx="9513">
                  <c:v>2.4185714285714255</c:v>
                </c:pt>
                <c:pt idx="9514">
                  <c:v>2.4185714285714255</c:v>
                </c:pt>
                <c:pt idx="9515">
                  <c:v>2.4128571428571326</c:v>
                </c:pt>
                <c:pt idx="9516">
                  <c:v>2.417142857142847</c:v>
                </c:pt>
                <c:pt idx="9517">
                  <c:v>2.4185714285714255</c:v>
                </c:pt>
                <c:pt idx="9518">
                  <c:v>2.4271428571428557</c:v>
                </c:pt>
                <c:pt idx="9519">
                  <c:v>2.4242857142857184</c:v>
                </c:pt>
                <c:pt idx="9520">
                  <c:v>2.428571428571435</c:v>
                </c:pt>
                <c:pt idx="9521">
                  <c:v>2.4185714285714255</c:v>
                </c:pt>
                <c:pt idx="9522">
                  <c:v>2.3999999999999879</c:v>
                </c:pt>
                <c:pt idx="9523">
                  <c:v>2.4071428571428606</c:v>
                </c:pt>
                <c:pt idx="9524">
                  <c:v>2.4071428571428402</c:v>
                </c:pt>
                <c:pt idx="9525">
                  <c:v>2.4028571428571461</c:v>
                </c:pt>
                <c:pt idx="9526">
                  <c:v>2.4071428571428606</c:v>
                </c:pt>
                <c:pt idx="9527">
                  <c:v>2.3985714285714126</c:v>
                </c:pt>
                <c:pt idx="9528">
                  <c:v>2.4028571428571257</c:v>
                </c:pt>
                <c:pt idx="9529">
                  <c:v>2.4142857142857097</c:v>
                </c:pt>
                <c:pt idx="9530">
                  <c:v>2.3942857142857168</c:v>
                </c:pt>
                <c:pt idx="9531">
                  <c:v>2.3985714285714126</c:v>
                </c:pt>
                <c:pt idx="9532">
                  <c:v>2.3971428571428532</c:v>
                </c:pt>
                <c:pt idx="9533">
                  <c:v>2.3971428571428532</c:v>
                </c:pt>
                <c:pt idx="9534">
                  <c:v>2.4099999999999966</c:v>
                </c:pt>
                <c:pt idx="9535">
                  <c:v>2.3957142857142748</c:v>
                </c:pt>
                <c:pt idx="9536">
                  <c:v>2.4028571428571461</c:v>
                </c:pt>
                <c:pt idx="9537">
                  <c:v>2.3957142857142948</c:v>
                </c:pt>
                <c:pt idx="9538">
                  <c:v>2.3971428571428741</c:v>
                </c:pt>
                <c:pt idx="9539">
                  <c:v>2.4042857142857237</c:v>
                </c:pt>
                <c:pt idx="9540">
                  <c:v>2.3971428571428532</c:v>
                </c:pt>
                <c:pt idx="9541">
                  <c:v>2.3999999999999879</c:v>
                </c:pt>
                <c:pt idx="9542">
                  <c:v>2.398571428571433</c:v>
                </c:pt>
                <c:pt idx="9543">
                  <c:v>2.3928571428571388</c:v>
                </c:pt>
                <c:pt idx="9544">
                  <c:v>2.4000000000000097</c:v>
                </c:pt>
                <c:pt idx="9545">
                  <c:v>2.4114285714285737</c:v>
                </c:pt>
                <c:pt idx="9546">
                  <c:v>2.410000000000017</c:v>
                </c:pt>
                <c:pt idx="9547">
                  <c:v>2.4085714285714399</c:v>
                </c:pt>
                <c:pt idx="9548">
                  <c:v>2.4271428571428557</c:v>
                </c:pt>
                <c:pt idx="9549">
                  <c:v>2.4142857142857301</c:v>
                </c:pt>
                <c:pt idx="9550">
                  <c:v>2.4157142857142881</c:v>
                </c:pt>
                <c:pt idx="9551">
                  <c:v>2.4042857142857237</c:v>
                </c:pt>
                <c:pt idx="9552">
                  <c:v>2.4128571428571326</c:v>
                </c:pt>
                <c:pt idx="9553">
                  <c:v>2.4242857142857184</c:v>
                </c:pt>
                <c:pt idx="9554">
                  <c:v>2.4157142857142881</c:v>
                </c:pt>
                <c:pt idx="9555">
                  <c:v>2.4114285714285737</c:v>
                </c:pt>
                <c:pt idx="9556">
                  <c:v>2.4342857142857035</c:v>
                </c:pt>
                <c:pt idx="9557">
                  <c:v>2.4400000000000182</c:v>
                </c:pt>
                <c:pt idx="9558">
                  <c:v>2.4357142857142833</c:v>
                </c:pt>
                <c:pt idx="9559">
                  <c:v>2.4571428571428555</c:v>
                </c:pt>
                <c:pt idx="9560">
                  <c:v>2.4814285714285638</c:v>
                </c:pt>
                <c:pt idx="9561">
                  <c:v>2.4799999999999844</c:v>
                </c:pt>
                <c:pt idx="9562">
                  <c:v>2.4857142857142782</c:v>
                </c:pt>
                <c:pt idx="9563">
                  <c:v>2.4914285714285707</c:v>
                </c:pt>
                <c:pt idx="9564">
                  <c:v>2.5014285714285784</c:v>
                </c:pt>
                <c:pt idx="9565">
                  <c:v>2.497142857142864</c:v>
                </c:pt>
                <c:pt idx="9566">
                  <c:v>2.4942857142857067</c:v>
                </c:pt>
                <c:pt idx="9567">
                  <c:v>2.4957142857142847</c:v>
                </c:pt>
                <c:pt idx="9568">
                  <c:v>2.5128571428571433</c:v>
                </c:pt>
                <c:pt idx="9569">
                  <c:v>2.5128571428571433</c:v>
                </c:pt>
                <c:pt idx="9570">
                  <c:v>2.5100000000000073</c:v>
                </c:pt>
                <c:pt idx="9571">
                  <c:v>2.5071428571428518</c:v>
                </c:pt>
                <c:pt idx="9572">
                  <c:v>2.5100000000000073</c:v>
                </c:pt>
                <c:pt idx="9573">
                  <c:v>2.5028571428571373</c:v>
                </c:pt>
                <c:pt idx="9574">
                  <c:v>2.5014285714285784</c:v>
                </c:pt>
                <c:pt idx="9575">
                  <c:v>2.4757142857142918</c:v>
                </c:pt>
                <c:pt idx="9576">
                  <c:v>2.4928571428571287</c:v>
                </c:pt>
                <c:pt idx="9577">
                  <c:v>2.4842857142857198</c:v>
                </c:pt>
                <c:pt idx="9578">
                  <c:v>2.4942857142857067</c:v>
                </c:pt>
                <c:pt idx="9579">
                  <c:v>2.4785714285714282</c:v>
                </c:pt>
                <c:pt idx="9580">
                  <c:v>2.4557142857142975</c:v>
                </c:pt>
                <c:pt idx="9581">
                  <c:v>2.4528571428571602</c:v>
                </c:pt>
                <c:pt idx="9582">
                  <c:v>2.428571428571435</c:v>
                </c:pt>
                <c:pt idx="9583">
                  <c:v>2.3714285714285857</c:v>
                </c:pt>
                <c:pt idx="9584">
                  <c:v>2.3057142857142918</c:v>
                </c:pt>
                <c:pt idx="9585">
                  <c:v>2.2271428571428555</c:v>
                </c:pt>
                <c:pt idx="9586">
                  <c:v>2.1385714285714292</c:v>
                </c:pt>
                <c:pt idx="9587">
                  <c:v>2.0471428571428683</c:v>
                </c:pt>
                <c:pt idx="9588">
                  <c:v>1.9757142857142787</c:v>
                </c:pt>
                <c:pt idx="9589">
                  <c:v>1.9028571428571341</c:v>
                </c:pt>
                <c:pt idx="9590">
                  <c:v>1.8657142857142812</c:v>
                </c:pt>
                <c:pt idx="9591">
                  <c:v>1.8285714285714303</c:v>
                </c:pt>
                <c:pt idx="9592">
                  <c:v>1.8171428571428652</c:v>
                </c:pt>
                <c:pt idx="9593">
                  <c:v>1.7928571428571363</c:v>
                </c:pt>
                <c:pt idx="9594">
                  <c:v>1.7871428571428638</c:v>
                </c:pt>
                <c:pt idx="9595">
                  <c:v>1.768571428571428</c:v>
                </c:pt>
                <c:pt idx="9596">
                  <c:v>1.7771428571428562</c:v>
                </c:pt>
                <c:pt idx="9597">
                  <c:v>1.7728571428571425</c:v>
                </c:pt>
                <c:pt idx="9598">
                  <c:v>1.7671428571428496</c:v>
                </c:pt>
                <c:pt idx="9599">
                  <c:v>1.768571428571428</c:v>
                </c:pt>
                <c:pt idx="9600">
                  <c:v>1.771428571428564</c:v>
                </c:pt>
                <c:pt idx="9601">
                  <c:v>1.7857142857142851</c:v>
                </c:pt>
                <c:pt idx="9602">
                  <c:v>1.7842857142857085</c:v>
                </c:pt>
                <c:pt idx="9603">
                  <c:v>1.771428571428564</c:v>
                </c:pt>
                <c:pt idx="9604">
                  <c:v>1.7900000000000003</c:v>
                </c:pt>
                <c:pt idx="9605">
                  <c:v>1.7800000000000133</c:v>
                </c:pt>
                <c:pt idx="9606">
                  <c:v>1.7742857142857213</c:v>
                </c:pt>
                <c:pt idx="9607">
                  <c:v>1.7799999999999916</c:v>
                </c:pt>
                <c:pt idx="9608">
                  <c:v>1.7885714285714422</c:v>
                </c:pt>
                <c:pt idx="9609">
                  <c:v>1.78285714285715</c:v>
                </c:pt>
                <c:pt idx="9610">
                  <c:v>1.7857142857142851</c:v>
                </c:pt>
                <c:pt idx="9611">
                  <c:v>1.7871428571428638</c:v>
                </c:pt>
                <c:pt idx="9612">
                  <c:v>1.7985714285714298</c:v>
                </c:pt>
                <c:pt idx="9613">
                  <c:v>1.7842857142857085</c:v>
                </c:pt>
                <c:pt idx="9614">
                  <c:v>1.768571428571428</c:v>
                </c:pt>
                <c:pt idx="9615">
                  <c:v>1.7785714285714147</c:v>
                </c:pt>
                <c:pt idx="9616">
                  <c:v>1.7857142857142851</c:v>
                </c:pt>
                <c:pt idx="9617">
                  <c:v>1.8014285714285658</c:v>
                </c:pt>
                <c:pt idx="9618">
                  <c:v>1.802857142857144</c:v>
                </c:pt>
                <c:pt idx="9619">
                  <c:v>1.7914285714285785</c:v>
                </c:pt>
                <c:pt idx="9620">
                  <c:v>1.800000000000008</c:v>
                </c:pt>
                <c:pt idx="9621">
                  <c:v>1.7914285714285785</c:v>
                </c:pt>
                <c:pt idx="9622">
                  <c:v>1.7900000000000003</c:v>
                </c:pt>
                <c:pt idx="9623">
                  <c:v>1.7942857142857154</c:v>
                </c:pt>
                <c:pt idx="9624">
                  <c:v>1.79714285714285</c:v>
                </c:pt>
                <c:pt idx="9625">
                  <c:v>1.7957142857142916</c:v>
                </c:pt>
                <c:pt idx="9626">
                  <c:v>1.8228571428571381</c:v>
                </c:pt>
                <c:pt idx="9627">
                  <c:v>1.8299999999999872</c:v>
                </c:pt>
                <c:pt idx="9628">
                  <c:v>1.8500000000000025</c:v>
                </c:pt>
                <c:pt idx="9629">
                  <c:v>1.8500000000000025</c:v>
                </c:pt>
                <c:pt idx="9630">
                  <c:v>1.8699999999999954</c:v>
                </c:pt>
                <c:pt idx="9631">
                  <c:v>1.884285714285719</c:v>
                </c:pt>
                <c:pt idx="9632">
                  <c:v>1.8857142857142752</c:v>
                </c:pt>
                <c:pt idx="9633">
                  <c:v>1.8985714285714199</c:v>
                </c:pt>
                <c:pt idx="9634">
                  <c:v>1.9214285714285704</c:v>
                </c:pt>
                <c:pt idx="9635">
                  <c:v>1.9157142857142764</c:v>
                </c:pt>
                <c:pt idx="9636">
                  <c:v>1.9257142857142835</c:v>
                </c:pt>
                <c:pt idx="9637">
                  <c:v>1.9328571428571355</c:v>
                </c:pt>
                <c:pt idx="9638">
                  <c:v>1.9357142857142908</c:v>
                </c:pt>
                <c:pt idx="9639">
                  <c:v>1.9242857142857073</c:v>
                </c:pt>
                <c:pt idx="9640">
                  <c:v>1.9371428571428697</c:v>
                </c:pt>
                <c:pt idx="9641">
                  <c:v>1.9399999999999848</c:v>
                </c:pt>
                <c:pt idx="9642">
                  <c:v>1.9342857142857144</c:v>
                </c:pt>
                <c:pt idx="9643">
                  <c:v>1.9342857142857144</c:v>
                </c:pt>
                <c:pt idx="9644">
                  <c:v>1.9299999999999979</c:v>
                </c:pt>
                <c:pt idx="9645">
                  <c:v>1.9371428571428493</c:v>
                </c:pt>
                <c:pt idx="9646">
                  <c:v>1.9342857142857144</c:v>
                </c:pt>
                <c:pt idx="9647">
                  <c:v>1.9414285714285644</c:v>
                </c:pt>
                <c:pt idx="9648">
                  <c:v>1.9342857142857144</c:v>
                </c:pt>
                <c:pt idx="9649">
                  <c:v>1.9299999999999979</c:v>
                </c:pt>
                <c:pt idx="9650">
                  <c:v>1.9171428571428553</c:v>
                </c:pt>
                <c:pt idx="9651">
                  <c:v>1.9257142857142835</c:v>
                </c:pt>
                <c:pt idx="9652">
                  <c:v>1.9242857142857073</c:v>
                </c:pt>
                <c:pt idx="9653">
                  <c:v>1.9185714285714139</c:v>
                </c:pt>
                <c:pt idx="9654">
                  <c:v>1.9228571428571284</c:v>
                </c:pt>
                <c:pt idx="9655">
                  <c:v>1.9299999999999979</c:v>
                </c:pt>
                <c:pt idx="9656">
                  <c:v>1.9214285714285704</c:v>
                </c:pt>
                <c:pt idx="9657">
                  <c:v>1.9400000000000066</c:v>
                </c:pt>
                <c:pt idx="9658">
                  <c:v>1.9428571428571426</c:v>
                </c:pt>
                <c:pt idx="9659">
                  <c:v>1.9628571428571366</c:v>
                </c:pt>
                <c:pt idx="9660">
                  <c:v>2.0042857142857224</c:v>
                </c:pt>
                <c:pt idx="9661">
                  <c:v>2.039999999999996</c:v>
                </c:pt>
                <c:pt idx="9662">
                  <c:v>2.0600000000000112</c:v>
                </c:pt>
                <c:pt idx="9663">
                  <c:v>2.0928571428571479</c:v>
                </c:pt>
                <c:pt idx="9664">
                  <c:v>2.1285714285714432</c:v>
                </c:pt>
                <c:pt idx="9665">
                  <c:v>2.1499999999999941</c:v>
                </c:pt>
                <c:pt idx="9666">
                  <c:v>2.1714285714285846</c:v>
                </c:pt>
                <c:pt idx="9667">
                  <c:v>2.2057142857143033</c:v>
                </c:pt>
                <c:pt idx="9668">
                  <c:v>2.2028571428571451</c:v>
                </c:pt>
                <c:pt idx="9669">
                  <c:v>2.2171428571428682</c:v>
                </c:pt>
                <c:pt idx="9670">
                  <c:v>2.2171428571428478</c:v>
                </c:pt>
                <c:pt idx="9671">
                  <c:v>2.2228571428571602</c:v>
                </c:pt>
                <c:pt idx="9672">
                  <c:v>2.2171428571428682</c:v>
                </c:pt>
                <c:pt idx="9673">
                  <c:v>2.2314285714285678</c:v>
                </c:pt>
                <c:pt idx="9674">
                  <c:v>2.2242857142857182</c:v>
                </c:pt>
                <c:pt idx="9675">
                  <c:v>2.2242857142857182</c:v>
                </c:pt>
                <c:pt idx="9676">
                  <c:v>2.2371428571428611</c:v>
                </c:pt>
                <c:pt idx="9677">
                  <c:v>2.2428571428571549</c:v>
                </c:pt>
                <c:pt idx="9678">
                  <c:v>2.235714285714304</c:v>
                </c:pt>
                <c:pt idx="9679">
                  <c:v>2.2314285714285877</c:v>
                </c:pt>
                <c:pt idx="9680">
                  <c:v>2.2357142857142831</c:v>
                </c:pt>
                <c:pt idx="9681">
                  <c:v>2.2442857142857116</c:v>
                </c:pt>
                <c:pt idx="9682">
                  <c:v>2.2457142857142895</c:v>
                </c:pt>
                <c:pt idx="9683">
                  <c:v>2.2357142857142831</c:v>
                </c:pt>
                <c:pt idx="9684">
                  <c:v>2.2457142857142895</c:v>
                </c:pt>
                <c:pt idx="9685">
                  <c:v>2.2314285714285678</c:v>
                </c:pt>
                <c:pt idx="9686">
                  <c:v>2.2414285714285751</c:v>
                </c:pt>
                <c:pt idx="9687">
                  <c:v>2.2457142857142895</c:v>
                </c:pt>
                <c:pt idx="9688">
                  <c:v>2.2399999999999971</c:v>
                </c:pt>
                <c:pt idx="9689">
                  <c:v>2.2399999999999971</c:v>
                </c:pt>
                <c:pt idx="9690">
                  <c:v>2.2528571428571404</c:v>
                </c:pt>
                <c:pt idx="9691">
                  <c:v>2.2485714285714287</c:v>
                </c:pt>
                <c:pt idx="9692">
                  <c:v>2.251428571428562</c:v>
                </c:pt>
                <c:pt idx="9693">
                  <c:v>2.2442857142857116</c:v>
                </c:pt>
                <c:pt idx="9694">
                  <c:v>2.250000000000004</c:v>
                </c:pt>
                <c:pt idx="9695">
                  <c:v>2.2528571428571404</c:v>
                </c:pt>
                <c:pt idx="9696">
                  <c:v>2.2671428571428636</c:v>
                </c:pt>
                <c:pt idx="9697">
                  <c:v>2.2399999999999971</c:v>
                </c:pt>
                <c:pt idx="9698">
                  <c:v>2.2571428571428562</c:v>
                </c:pt>
                <c:pt idx="9699">
                  <c:v>2.2599999999999909</c:v>
                </c:pt>
                <c:pt idx="9700">
                  <c:v>2.2528571428571404</c:v>
                </c:pt>
                <c:pt idx="9701">
                  <c:v>2.2628571428571282</c:v>
                </c:pt>
                <c:pt idx="9702">
                  <c:v>2.2571428571428562</c:v>
                </c:pt>
                <c:pt idx="9703">
                  <c:v>2.2485714285714287</c:v>
                </c:pt>
                <c:pt idx="9704">
                  <c:v>2.2657142857142842</c:v>
                </c:pt>
                <c:pt idx="9705">
                  <c:v>2.2871428571428587</c:v>
                </c:pt>
                <c:pt idx="9706">
                  <c:v>2.2714285714285762</c:v>
                </c:pt>
                <c:pt idx="9707">
                  <c:v>2.2985714285714223</c:v>
                </c:pt>
                <c:pt idx="9708">
                  <c:v>2.2942857142857269</c:v>
                </c:pt>
                <c:pt idx="9709">
                  <c:v>2.2842857142857196</c:v>
                </c:pt>
                <c:pt idx="9710">
                  <c:v>2.2857142857142789</c:v>
                </c:pt>
                <c:pt idx="9711">
                  <c:v>2.2699999999999982</c:v>
                </c:pt>
                <c:pt idx="9712">
                  <c:v>2.2657142857142842</c:v>
                </c:pt>
                <c:pt idx="9713">
                  <c:v>2.2828571428571416</c:v>
                </c:pt>
                <c:pt idx="9714">
                  <c:v>2.2799999999999847</c:v>
                </c:pt>
                <c:pt idx="9715">
                  <c:v>2.2914285714285705</c:v>
                </c:pt>
                <c:pt idx="9716">
                  <c:v>2.3299999999999992</c:v>
                </c:pt>
                <c:pt idx="9717">
                  <c:v>2.3828571428571519</c:v>
                </c:pt>
                <c:pt idx="9718">
                  <c:v>2.4414285714285762</c:v>
                </c:pt>
                <c:pt idx="9719">
                  <c:v>2.501428571428558</c:v>
                </c:pt>
                <c:pt idx="9720">
                  <c:v>2.5671428571428545</c:v>
                </c:pt>
                <c:pt idx="9721">
                  <c:v>2.6157142857142901</c:v>
                </c:pt>
                <c:pt idx="9722">
                  <c:v>2.6757142857142719</c:v>
                </c:pt>
                <c:pt idx="9723">
                  <c:v>2.6957142857142862</c:v>
                </c:pt>
                <c:pt idx="9724">
                  <c:v>2.7099999999999875</c:v>
                </c:pt>
                <c:pt idx="9725">
                  <c:v>2.7471428571428609</c:v>
                </c:pt>
                <c:pt idx="9726">
                  <c:v>2.7385714285714329</c:v>
                </c:pt>
                <c:pt idx="9727">
                  <c:v>2.767142857142856</c:v>
                </c:pt>
                <c:pt idx="9728">
                  <c:v>2.7542857142857105</c:v>
                </c:pt>
                <c:pt idx="9729">
                  <c:v>2.7542857142857309</c:v>
                </c:pt>
                <c:pt idx="9730">
                  <c:v>2.7499999999999973</c:v>
                </c:pt>
                <c:pt idx="9731">
                  <c:v>2.7471428571428609</c:v>
                </c:pt>
                <c:pt idx="9732">
                  <c:v>2.7485714285714407</c:v>
                </c:pt>
                <c:pt idx="9733">
                  <c:v>2.7357142857142742</c:v>
                </c:pt>
                <c:pt idx="9734">
                  <c:v>2.7357142857142742</c:v>
                </c:pt>
                <c:pt idx="9735">
                  <c:v>2.728571428571426</c:v>
                </c:pt>
                <c:pt idx="9736">
                  <c:v>2.7385714285714329</c:v>
                </c:pt>
                <c:pt idx="9737">
                  <c:v>2.7028571428571588</c:v>
                </c:pt>
                <c:pt idx="9738">
                  <c:v>2.710000000000008</c:v>
                </c:pt>
                <c:pt idx="9739">
                  <c:v>2.7057142857142744</c:v>
                </c:pt>
                <c:pt idx="9740">
                  <c:v>2.7042857142857151</c:v>
                </c:pt>
                <c:pt idx="9741">
                  <c:v>2.7000000000000006</c:v>
                </c:pt>
                <c:pt idx="9742">
                  <c:v>2.7028571428571588</c:v>
                </c:pt>
                <c:pt idx="9743">
                  <c:v>2.6828571428571442</c:v>
                </c:pt>
                <c:pt idx="9744">
                  <c:v>2.6828571428571442</c:v>
                </c:pt>
                <c:pt idx="9745">
                  <c:v>2.6899999999999942</c:v>
                </c:pt>
                <c:pt idx="9746">
                  <c:v>2.6871428571428591</c:v>
                </c:pt>
                <c:pt idx="9747">
                  <c:v>2.6914285714285717</c:v>
                </c:pt>
                <c:pt idx="9748">
                  <c:v>2.6685714285714233</c:v>
                </c:pt>
                <c:pt idx="9749">
                  <c:v>2.6771428571428517</c:v>
                </c:pt>
                <c:pt idx="9750">
                  <c:v>2.6785714285714297</c:v>
                </c:pt>
                <c:pt idx="9751">
                  <c:v>2.6757142857142719</c:v>
                </c:pt>
                <c:pt idx="9752">
                  <c:v>2.6828571428571442</c:v>
                </c:pt>
                <c:pt idx="9753">
                  <c:v>2.685714285714301</c:v>
                </c:pt>
                <c:pt idx="9754">
                  <c:v>2.6828571428571442</c:v>
                </c:pt>
                <c:pt idx="9755">
                  <c:v>2.6828571428571442</c:v>
                </c:pt>
                <c:pt idx="9756">
                  <c:v>2.6699999999999995</c:v>
                </c:pt>
                <c:pt idx="9757">
                  <c:v>2.6871428571428591</c:v>
                </c:pt>
                <c:pt idx="9758">
                  <c:v>2.6757142857142937</c:v>
                </c:pt>
                <c:pt idx="9759">
                  <c:v>2.6685714285714233</c:v>
                </c:pt>
                <c:pt idx="9760">
                  <c:v>2.6557142857142781</c:v>
                </c:pt>
                <c:pt idx="9761">
                  <c:v>2.6671428571428648</c:v>
                </c:pt>
                <c:pt idx="9762">
                  <c:v>2.6671428571428648</c:v>
                </c:pt>
                <c:pt idx="9763">
                  <c:v>2.665714285714285</c:v>
                </c:pt>
                <c:pt idx="9764">
                  <c:v>2.6728571428571577</c:v>
                </c:pt>
                <c:pt idx="9765">
                  <c:v>2.6571428571428575</c:v>
                </c:pt>
                <c:pt idx="9766">
                  <c:v>2.6557142857142781</c:v>
                </c:pt>
                <c:pt idx="9767">
                  <c:v>2.6671428571428648</c:v>
                </c:pt>
                <c:pt idx="9768">
                  <c:v>2.6442857142857132</c:v>
                </c:pt>
                <c:pt idx="9769">
                  <c:v>2.6714285714285779</c:v>
                </c:pt>
                <c:pt idx="9770">
                  <c:v>2.6757142857142937</c:v>
                </c:pt>
                <c:pt idx="9771">
                  <c:v>2.6885714285714384</c:v>
                </c:pt>
                <c:pt idx="9772">
                  <c:v>2.6942857142857277</c:v>
                </c:pt>
                <c:pt idx="9773">
                  <c:v>2.7071428571428746</c:v>
                </c:pt>
                <c:pt idx="9774">
                  <c:v>2.7000000000000006</c:v>
                </c:pt>
                <c:pt idx="9775">
                  <c:v>2.7185714285714186</c:v>
                </c:pt>
                <c:pt idx="9776">
                  <c:v>2.7271428571428467</c:v>
                </c:pt>
                <c:pt idx="9777">
                  <c:v>2.728571428571426</c:v>
                </c:pt>
                <c:pt idx="9778">
                  <c:v>2.7357142857142742</c:v>
                </c:pt>
                <c:pt idx="9779">
                  <c:v>2.7414285714285671</c:v>
                </c:pt>
                <c:pt idx="9780">
                  <c:v>2.7471428571428609</c:v>
                </c:pt>
                <c:pt idx="9781">
                  <c:v>2.7499999999999973</c:v>
                </c:pt>
                <c:pt idx="9782">
                  <c:v>2.7414285714285671</c:v>
                </c:pt>
                <c:pt idx="9783">
                  <c:v>2.7428571428571451</c:v>
                </c:pt>
                <c:pt idx="9784">
                  <c:v>2.7485714285714202</c:v>
                </c:pt>
                <c:pt idx="9785">
                  <c:v>2.7599999999999829</c:v>
                </c:pt>
                <c:pt idx="9786">
                  <c:v>2.7499999999999973</c:v>
                </c:pt>
                <c:pt idx="9787">
                  <c:v>2.7428571428571451</c:v>
                </c:pt>
                <c:pt idx="9788">
                  <c:v>2.7385714285714329</c:v>
                </c:pt>
                <c:pt idx="9789">
                  <c:v>2.7385714285714329</c:v>
                </c:pt>
                <c:pt idx="9790">
                  <c:v>2.7385714285714329</c:v>
                </c:pt>
                <c:pt idx="9791">
                  <c:v>2.7400000000000091</c:v>
                </c:pt>
                <c:pt idx="9792">
                  <c:v>2.728571428571426</c:v>
                </c:pt>
                <c:pt idx="9793">
                  <c:v>2.711428571428566</c:v>
                </c:pt>
                <c:pt idx="9794">
                  <c:v>2.7085714285714317</c:v>
                </c:pt>
                <c:pt idx="9795">
                  <c:v>2.7028571428571384</c:v>
                </c:pt>
                <c:pt idx="9796">
                  <c:v>2.7071428571428537</c:v>
                </c:pt>
                <c:pt idx="9797">
                  <c:v>2.7000000000000006</c:v>
                </c:pt>
                <c:pt idx="9798">
                  <c:v>2.688571428571418</c:v>
                </c:pt>
                <c:pt idx="9799">
                  <c:v>2.6800000000000082</c:v>
                </c:pt>
                <c:pt idx="9800">
                  <c:v>2.6757142857142937</c:v>
                </c:pt>
                <c:pt idx="9801">
                  <c:v>2.6728571428571359</c:v>
                </c:pt>
                <c:pt idx="9802">
                  <c:v>2.6585714285714359</c:v>
                </c:pt>
                <c:pt idx="9803">
                  <c:v>2.6628571428571286</c:v>
                </c:pt>
                <c:pt idx="9804">
                  <c:v>2.665714285714285</c:v>
                </c:pt>
                <c:pt idx="9805">
                  <c:v>2.664285714285707</c:v>
                </c:pt>
                <c:pt idx="9806">
                  <c:v>2.6671428571428444</c:v>
                </c:pt>
                <c:pt idx="9807">
                  <c:v>2.6899999999999942</c:v>
                </c:pt>
                <c:pt idx="9808">
                  <c:v>2.6757142857142937</c:v>
                </c:pt>
                <c:pt idx="9809">
                  <c:v>2.665714285714285</c:v>
                </c:pt>
                <c:pt idx="9810">
                  <c:v>2.6871428571428591</c:v>
                </c:pt>
                <c:pt idx="9811">
                  <c:v>2.6771428571428517</c:v>
                </c:pt>
                <c:pt idx="9812">
                  <c:v>2.6771428571428517</c:v>
                </c:pt>
                <c:pt idx="9813">
                  <c:v>2.7014285714285791</c:v>
                </c:pt>
                <c:pt idx="9814">
                  <c:v>2.6785714285714297</c:v>
                </c:pt>
                <c:pt idx="9815">
                  <c:v>2.6771428571428517</c:v>
                </c:pt>
                <c:pt idx="9816">
                  <c:v>2.6814285714285648</c:v>
                </c:pt>
                <c:pt idx="9817">
                  <c:v>2.6785714285714297</c:v>
                </c:pt>
                <c:pt idx="9818">
                  <c:v>2.6871428571428591</c:v>
                </c:pt>
                <c:pt idx="9819">
                  <c:v>2.6771428571428517</c:v>
                </c:pt>
                <c:pt idx="9820">
                  <c:v>2.6728571428571359</c:v>
                </c:pt>
                <c:pt idx="9821">
                  <c:v>2.6771428571428517</c:v>
                </c:pt>
                <c:pt idx="9822">
                  <c:v>2.6685714285714233</c:v>
                </c:pt>
                <c:pt idx="9823">
                  <c:v>2.6714285714285575</c:v>
                </c:pt>
                <c:pt idx="9824">
                  <c:v>2.6671428571428648</c:v>
                </c:pt>
                <c:pt idx="9825">
                  <c:v>2.6785714285714297</c:v>
                </c:pt>
                <c:pt idx="9826">
                  <c:v>2.6557142857142781</c:v>
                </c:pt>
                <c:pt idx="9827">
                  <c:v>2.6542857142857197</c:v>
                </c:pt>
                <c:pt idx="9828">
                  <c:v>2.6557142857142986</c:v>
                </c:pt>
                <c:pt idx="9829">
                  <c:v>2.6714285714285779</c:v>
                </c:pt>
                <c:pt idx="9830">
                  <c:v>2.6542857142857197</c:v>
                </c:pt>
                <c:pt idx="9831">
                  <c:v>2.6614285714285706</c:v>
                </c:pt>
                <c:pt idx="9832">
                  <c:v>2.6757142857142937</c:v>
                </c:pt>
                <c:pt idx="9833">
                  <c:v>2.6757142857142937</c:v>
                </c:pt>
                <c:pt idx="9834">
                  <c:v>2.6542857142856997</c:v>
                </c:pt>
                <c:pt idx="9835">
                  <c:v>2.6614285714285706</c:v>
                </c:pt>
                <c:pt idx="9836">
                  <c:v>2.6628571428571286</c:v>
                </c:pt>
                <c:pt idx="9837">
                  <c:v>2.6699999999999995</c:v>
                </c:pt>
                <c:pt idx="9838">
                  <c:v>2.6757142857142937</c:v>
                </c:pt>
                <c:pt idx="9839">
                  <c:v>2.6599999999999926</c:v>
                </c:pt>
                <c:pt idx="9840">
                  <c:v>2.6499999999999853</c:v>
                </c:pt>
                <c:pt idx="9841">
                  <c:v>2.6714285714285779</c:v>
                </c:pt>
                <c:pt idx="9842">
                  <c:v>2.6828571428571442</c:v>
                </c:pt>
                <c:pt idx="9843">
                  <c:v>2.688571428571418</c:v>
                </c:pt>
                <c:pt idx="9844">
                  <c:v>2.6857142857142802</c:v>
                </c:pt>
                <c:pt idx="9845">
                  <c:v>2.6899999999999942</c:v>
                </c:pt>
                <c:pt idx="9846">
                  <c:v>2.7014285714285791</c:v>
                </c:pt>
                <c:pt idx="9847">
                  <c:v>2.7057142857142948</c:v>
                </c:pt>
                <c:pt idx="9848">
                  <c:v>2.712857142857144</c:v>
                </c:pt>
                <c:pt idx="9849">
                  <c:v>2.7328571428571382</c:v>
                </c:pt>
                <c:pt idx="9850">
                  <c:v>2.7400000000000091</c:v>
                </c:pt>
                <c:pt idx="9851">
                  <c:v>2.7385714285714329</c:v>
                </c:pt>
                <c:pt idx="9852">
                  <c:v>2.751428571428574</c:v>
                </c:pt>
                <c:pt idx="9853">
                  <c:v>2.7571428571428682</c:v>
                </c:pt>
                <c:pt idx="9854">
                  <c:v>2.7471428571428609</c:v>
                </c:pt>
                <c:pt idx="9855">
                  <c:v>2.7628571428571402</c:v>
                </c:pt>
                <c:pt idx="9856">
                  <c:v>2.7614285714285813</c:v>
                </c:pt>
                <c:pt idx="9857">
                  <c:v>2.767142857142856</c:v>
                </c:pt>
                <c:pt idx="9858">
                  <c:v>2.7357142857142742</c:v>
                </c:pt>
                <c:pt idx="9859">
                  <c:v>2.7499999999999973</c:v>
                </c:pt>
                <c:pt idx="9860">
                  <c:v>2.7357142857142946</c:v>
                </c:pt>
                <c:pt idx="9861">
                  <c:v>2.7385714285714329</c:v>
                </c:pt>
                <c:pt idx="9862">
                  <c:v>2.7314285714285798</c:v>
                </c:pt>
                <c:pt idx="9863">
                  <c:v>2.7314285714285598</c:v>
                </c:pt>
                <c:pt idx="9864">
                  <c:v>2.7228571428571526</c:v>
                </c:pt>
                <c:pt idx="9865">
                  <c:v>2.7271428571428671</c:v>
                </c:pt>
                <c:pt idx="9866">
                  <c:v>2.7185714285714391</c:v>
                </c:pt>
                <c:pt idx="9867">
                  <c:v>2.7071428571428537</c:v>
                </c:pt>
                <c:pt idx="9868">
                  <c:v>2.7142857142857224</c:v>
                </c:pt>
                <c:pt idx="9869">
                  <c:v>2.7085714285714317</c:v>
                </c:pt>
                <c:pt idx="9870">
                  <c:v>2.712857142857144</c:v>
                </c:pt>
                <c:pt idx="9871">
                  <c:v>2.7214285714285742</c:v>
                </c:pt>
                <c:pt idx="9872">
                  <c:v>2.7271428571428671</c:v>
                </c:pt>
                <c:pt idx="9873">
                  <c:v>2.710000000000008</c:v>
                </c:pt>
                <c:pt idx="9874">
                  <c:v>2.7257142857142882</c:v>
                </c:pt>
                <c:pt idx="9875">
                  <c:v>2.7171428571428597</c:v>
                </c:pt>
                <c:pt idx="9876">
                  <c:v>2.7242857142857093</c:v>
                </c:pt>
                <c:pt idx="9877">
                  <c:v>2.7385714285714329</c:v>
                </c:pt>
                <c:pt idx="9878">
                  <c:v>2.7257142857142882</c:v>
                </c:pt>
                <c:pt idx="9879">
                  <c:v>2.728571428571426</c:v>
                </c:pt>
                <c:pt idx="9880">
                  <c:v>2.7385714285714329</c:v>
                </c:pt>
                <c:pt idx="9881">
                  <c:v>2.7371428571428544</c:v>
                </c:pt>
                <c:pt idx="9882">
                  <c:v>2.7285714285714455</c:v>
                </c:pt>
                <c:pt idx="9883">
                  <c:v>2.7342857142857162</c:v>
                </c:pt>
                <c:pt idx="9884">
                  <c:v>2.7399999999999887</c:v>
                </c:pt>
                <c:pt idx="9885">
                  <c:v>2.7257142857142882</c:v>
                </c:pt>
                <c:pt idx="9886">
                  <c:v>2.7328571428571382</c:v>
                </c:pt>
                <c:pt idx="9887">
                  <c:v>2.7428571428571451</c:v>
                </c:pt>
                <c:pt idx="9888">
                  <c:v>2.7385714285714329</c:v>
                </c:pt>
                <c:pt idx="9889">
                  <c:v>2.7585714285714262</c:v>
                </c:pt>
                <c:pt idx="9890">
                  <c:v>2.7485714285714407</c:v>
                </c:pt>
                <c:pt idx="9891">
                  <c:v>2.7357142857142742</c:v>
                </c:pt>
                <c:pt idx="9892">
                  <c:v>2.7414285714285875</c:v>
                </c:pt>
                <c:pt idx="9893">
                  <c:v>2.7485714285714407</c:v>
                </c:pt>
                <c:pt idx="9894">
                  <c:v>2.7485714285714407</c:v>
                </c:pt>
                <c:pt idx="9895">
                  <c:v>2.7399999999999887</c:v>
                </c:pt>
                <c:pt idx="9896">
                  <c:v>2.7485714285714407</c:v>
                </c:pt>
                <c:pt idx="9897">
                  <c:v>2.7485714285714202</c:v>
                </c:pt>
                <c:pt idx="9898">
                  <c:v>2.7228571428571526</c:v>
                </c:pt>
                <c:pt idx="9899">
                  <c:v>2.7414285714285875</c:v>
                </c:pt>
                <c:pt idx="9900">
                  <c:v>2.7300000000000018</c:v>
                </c:pt>
                <c:pt idx="9901">
                  <c:v>2.7314285714285798</c:v>
                </c:pt>
                <c:pt idx="9902">
                  <c:v>2.7314285714285798</c:v>
                </c:pt>
                <c:pt idx="9903">
                  <c:v>2.7314285714285598</c:v>
                </c:pt>
                <c:pt idx="9904">
                  <c:v>2.7257142857142882</c:v>
                </c:pt>
                <c:pt idx="9905">
                  <c:v>2.7271428571428671</c:v>
                </c:pt>
                <c:pt idx="9906">
                  <c:v>2.7057142857142948</c:v>
                </c:pt>
                <c:pt idx="9907">
                  <c:v>2.7157142857142804</c:v>
                </c:pt>
                <c:pt idx="9908">
                  <c:v>2.7285714285714455</c:v>
                </c:pt>
                <c:pt idx="9909">
                  <c:v>2.7200000000000166</c:v>
                </c:pt>
                <c:pt idx="9910">
                  <c:v>2.7271428571428671</c:v>
                </c:pt>
                <c:pt idx="9911">
                  <c:v>2.7242857142857297</c:v>
                </c:pt>
                <c:pt idx="9912">
                  <c:v>2.728571428571426</c:v>
                </c:pt>
                <c:pt idx="9913">
                  <c:v>2.7271428571428671</c:v>
                </c:pt>
                <c:pt idx="9914">
                  <c:v>2.7271428571428671</c:v>
                </c:pt>
                <c:pt idx="9915">
                  <c:v>2.7185714285714186</c:v>
                </c:pt>
                <c:pt idx="9916">
                  <c:v>2.7142857142857224</c:v>
                </c:pt>
                <c:pt idx="9917">
                  <c:v>2.7157142857142804</c:v>
                </c:pt>
                <c:pt idx="9918">
                  <c:v>2.711428571428566</c:v>
                </c:pt>
                <c:pt idx="9919">
                  <c:v>2.7185714285714391</c:v>
                </c:pt>
                <c:pt idx="9920">
                  <c:v>2.7214285714285742</c:v>
                </c:pt>
                <c:pt idx="9921">
                  <c:v>2.7157142857143022</c:v>
                </c:pt>
                <c:pt idx="9922">
                  <c:v>2.7271428571428467</c:v>
                </c:pt>
                <c:pt idx="9923">
                  <c:v>2.728571428571426</c:v>
                </c:pt>
                <c:pt idx="9924">
                  <c:v>2.7385714285714329</c:v>
                </c:pt>
                <c:pt idx="9925">
                  <c:v>2.7285714285714455</c:v>
                </c:pt>
                <c:pt idx="9926">
                  <c:v>2.7414285714285671</c:v>
                </c:pt>
                <c:pt idx="9927">
                  <c:v>2.7300000000000018</c:v>
                </c:pt>
                <c:pt idx="9928">
                  <c:v>2.7471428571428609</c:v>
                </c:pt>
                <c:pt idx="9929">
                  <c:v>2.7385714285714329</c:v>
                </c:pt>
                <c:pt idx="9930">
                  <c:v>2.728571428571426</c:v>
                </c:pt>
                <c:pt idx="9931">
                  <c:v>2.7300000000000018</c:v>
                </c:pt>
                <c:pt idx="9932">
                  <c:v>2.7242857142857093</c:v>
                </c:pt>
                <c:pt idx="9933">
                  <c:v>2.7157142857142804</c:v>
                </c:pt>
                <c:pt idx="9934">
                  <c:v>2.7214285714285742</c:v>
                </c:pt>
                <c:pt idx="9935">
                  <c:v>2.7257142857142882</c:v>
                </c:pt>
                <c:pt idx="9936">
                  <c:v>2.710000000000008</c:v>
                </c:pt>
                <c:pt idx="9937">
                  <c:v>2.712857142857144</c:v>
                </c:pt>
                <c:pt idx="9938">
                  <c:v>2.7085714285714317</c:v>
                </c:pt>
                <c:pt idx="9939">
                  <c:v>2.712857142857144</c:v>
                </c:pt>
                <c:pt idx="9940">
                  <c:v>2.7271428571428671</c:v>
                </c:pt>
                <c:pt idx="9941">
                  <c:v>2.7142857142857224</c:v>
                </c:pt>
                <c:pt idx="9942">
                  <c:v>2.7214285714285742</c:v>
                </c:pt>
                <c:pt idx="9943">
                  <c:v>2.7214285714285742</c:v>
                </c:pt>
                <c:pt idx="9944">
                  <c:v>2.7185714285714186</c:v>
                </c:pt>
                <c:pt idx="9945">
                  <c:v>2.714285714285702</c:v>
                </c:pt>
                <c:pt idx="9946">
                  <c:v>2.7242857142857093</c:v>
                </c:pt>
                <c:pt idx="9947">
                  <c:v>2.7228571428571526</c:v>
                </c:pt>
                <c:pt idx="9948">
                  <c:v>2.7242857142857093</c:v>
                </c:pt>
                <c:pt idx="9949">
                  <c:v>2.7385714285714329</c:v>
                </c:pt>
                <c:pt idx="9950">
                  <c:v>2.7228571428571322</c:v>
                </c:pt>
                <c:pt idx="9951">
                  <c:v>2.7328571428571382</c:v>
                </c:pt>
                <c:pt idx="9952">
                  <c:v>2.7300000000000018</c:v>
                </c:pt>
                <c:pt idx="9953">
                  <c:v>2.7271428571428467</c:v>
                </c:pt>
                <c:pt idx="9954">
                  <c:v>2.7271428571428671</c:v>
                </c:pt>
                <c:pt idx="9955">
                  <c:v>2.7257142857142882</c:v>
                </c:pt>
                <c:pt idx="9956">
                  <c:v>2.7185714285714391</c:v>
                </c:pt>
                <c:pt idx="9957">
                  <c:v>2.7257142857142882</c:v>
                </c:pt>
                <c:pt idx="9958">
                  <c:v>2.712857142857144</c:v>
                </c:pt>
                <c:pt idx="9959">
                  <c:v>2.7042857142857151</c:v>
                </c:pt>
                <c:pt idx="9960">
                  <c:v>2.7014285714285586</c:v>
                </c:pt>
                <c:pt idx="9961">
                  <c:v>2.6928571428571502</c:v>
                </c:pt>
                <c:pt idx="9962">
                  <c:v>2.6842857142857008</c:v>
                </c:pt>
                <c:pt idx="9963">
                  <c:v>2.6614285714285706</c:v>
                </c:pt>
                <c:pt idx="9964">
                  <c:v>2.6714285714285779</c:v>
                </c:pt>
                <c:pt idx="9965">
                  <c:v>2.6557142857142781</c:v>
                </c:pt>
                <c:pt idx="9966">
                  <c:v>2.6514285714285637</c:v>
                </c:pt>
                <c:pt idx="9967">
                  <c:v>2.6557142857142781</c:v>
                </c:pt>
                <c:pt idx="9968">
                  <c:v>2.648571428571429</c:v>
                </c:pt>
                <c:pt idx="9969">
                  <c:v>2.6514285714285637</c:v>
                </c:pt>
                <c:pt idx="9970">
                  <c:v>2.648571428571429</c:v>
                </c:pt>
                <c:pt idx="9971">
                  <c:v>2.6328571428571479</c:v>
                </c:pt>
                <c:pt idx="9972">
                  <c:v>2.6228571428571406</c:v>
                </c:pt>
                <c:pt idx="9973">
                  <c:v>2.6257142857142783</c:v>
                </c:pt>
                <c:pt idx="9974">
                  <c:v>2.6157142857142901</c:v>
                </c:pt>
                <c:pt idx="9975">
                  <c:v>2.6042857142857248</c:v>
                </c:pt>
                <c:pt idx="9976">
                  <c:v>2.6071428571428612</c:v>
                </c:pt>
                <c:pt idx="9977">
                  <c:v>2.6071428571428612</c:v>
                </c:pt>
                <c:pt idx="9978">
                  <c:v>2.6071428571428612</c:v>
                </c:pt>
                <c:pt idx="9979">
                  <c:v>2.6014285714285683</c:v>
                </c:pt>
                <c:pt idx="9980">
                  <c:v>2.5928571428571394</c:v>
                </c:pt>
                <c:pt idx="9981">
                  <c:v>2.624285714285719</c:v>
                </c:pt>
                <c:pt idx="9982">
                  <c:v>2.6028571428571272</c:v>
                </c:pt>
                <c:pt idx="9983">
                  <c:v>2.608571428571421</c:v>
                </c:pt>
                <c:pt idx="9984">
                  <c:v>2.6128571428571341</c:v>
                </c:pt>
                <c:pt idx="9985">
                  <c:v>2.6299999999999915</c:v>
                </c:pt>
                <c:pt idx="9986">
                  <c:v>2.6071428571428612</c:v>
                </c:pt>
                <c:pt idx="9987">
                  <c:v>2.6214285714285626</c:v>
                </c:pt>
                <c:pt idx="9988">
                  <c:v>2.6185714285714274</c:v>
                </c:pt>
                <c:pt idx="9989">
                  <c:v>2.6171428571428481</c:v>
                </c:pt>
                <c:pt idx="9990">
                  <c:v>2.6285714285714357</c:v>
                </c:pt>
                <c:pt idx="9991">
                  <c:v>2.6299999999999915</c:v>
                </c:pt>
                <c:pt idx="9992">
                  <c:v>2.6114285714285757</c:v>
                </c:pt>
                <c:pt idx="9993">
                  <c:v>2.6285714285714357</c:v>
                </c:pt>
                <c:pt idx="9994">
                  <c:v>2.6371428571428419</c:v>
                </c:pt>
                <c:pt idx="9995">
                  <c:v>2.6271428571428563</c:v>
                </c:pt>
                <c:pt idx="9996">
                  <c:v>2.6399999999999983</c:v>
                </c:pt>
                <c:pt idx="9997">
                  <c:v>2.6342857142857263</c:v>
                </c:pt>
                <c:pt idx="9998">
                  <c:v>2.6442857142857132</c:v>
                </c:pt>
                <c:pt idx="9999">
                  <c:v>2.6528571428571417</c:v>
                </c:pt>
                <c:pt idx="10000">
                  <c:v>2.6557142857142986</c:v>
                </c:pt>
                <c:pt idx="10001">
                  <c:v>2.662857142857149</c:v>
                </c:pt>
                <c:pt idx="10002">
                  <c:v>2.6699999999999995</c:v>
                </c:pt>
                <c:pt idx="10003">
                  <c:v>2.6614285714285706</c:v>
                </c:pt>
                <c:pt idx="10004">
                  <c:v>2.6614285714285706</c:v>
                </c:pt>
                <c:pt idx="10005">
                  <c:v>2.6685714285714437</c:v>
                </c:pt>
                <c:pt idx="10006">
                  <c:v>2.6714285714285575</c:v>
                </c:pt>
                <c:pt idx="10007">
                  <c:v>2.6742857142857139</c:v>
                </c:pt>
                <c:pt idx="10008">
                  <c:v>2.6785714285714297</c:v>
                </c:pt>
                <c:pt idx="10009">
                  <c:v>2.6785714285714297</c:v>
                </c:pt>
                <c:pt idx="10010">
                  <c:v>2.6585714285714359</c:v>
                </c:pt>
                <c:pt idx="10011">
                  <c:v>2.6757142857142937</c:v>
                </c:pt>
                <c:pt idx="10012">
                  <c:v>2.6542857142856997</c:v>
                </c:pt>
                <c:pt idx="10013">
                  <c:v>2.6614285714285706</c:v>
                </c:pt>
                <c:pt idx="10014">
                  <c:v>2.6671428571428648</c:v>
                </c:pt>
                <c:pt idx="10015">
                  <c:v>2.662857142857149</c:v>
                </c:pt>
                <c:pt idx="10016">
                  <c:v>2.6628571428571286</c:v>
                </c:pt>
                <c:pt idx="10017">
                  <c:v>2.648571428571429</c:v>
                </c:pt>
                <c:pt idx="10018">
                  <c:v>2.6571428571428575</c:v>
                </c:pt>
                <c:pt idx="10019">
                  <c:v>2.647142857142871</c:v>
                </c:pt>
                <c:pt idx="10020">
                  <c:v>2.6457142857142721</c:v>
                </c:pt>
                <c:pt idx="10021">
                  <c:v>2.6385714285714212</c:v>
                </c:pt>
                <c:pt idx="10022">
                  <c:v>2.6514285714285637</c:v>
                </c:pt>
                <c:pt idx="10023">
                  <c:v>2.6414285714285572</c:v>
                </c:pt>
                <c:pt idx="10024">
                  <c:v>2.647142857142871</c:v>
                </c:pt>
                <c:pt idx="10025">
                  <c:v>2.6514285714285637</c:v>
                </c:pt>
                <c:pt idx="10026">
                  <c:v>2.6385714285714212</c:v>
                </c:pt>
                <c:pt idx="10027">
                  <c:v>2.6414285714285772</c:v>
                </c:pt>
                <c:pt idx="10028">
                  <c:v>2.6414285714285772</c:v>
                </c:pt>
                <c:pt idx="10029">
                  <c:v>2.6528571428571417</c:v>
                </c:pt>
                <c:pt idx="10030">
                  <c:v>2.6428571428571352</c:v>
                </c:pt>
                <c:pt idx="10031">
                  <c:v>2.6471428571428492</c:v>
                </c:pt>
                <c:pt idx="10032">
                  <c:v>2.6371428571428632</c:v>
                </c:pt>
                <c:pt idx="10033">
                  <c:v>2.6385714285714212</c:v>
                </c:pt>
                <c:pt idx="10034">
                  <c:v>2.6314285714285681</c:v>
                </c:pt>
                <c:pt idx="10035">
                  <c:v>2.6442857142857132</c:v>
                </c:pt>
                <c:pt idx="10036">
                  <c:v>2.6271428571428563</c:v>
                </c:pt>
                <c:pt idx="10037">
                  <c:v>2.6214285714285626</c:v>
                </c:pt>
                <c:pt idx="10038">
                  <c:v>2.6157142857142901</c:v>
                </c:pt>
                <c:pt idx="10039">
                  <c:v>2.6114285714285548</c:v>
                </c:pt>
                <c:pt idx="10040">
                  <c:v>2.6171428571428481</c:v>
                </c:pt>
                <c:pt idx="10041">
                  <c:v>2.6242857142856986</c:v>
                </c:pt>
                <c:pt idx="10042">
                  <c:v>2.608571428571421</c:v>
                </c:pt>
                <c:pt idx="10043">
                  <c:v>2.6185714285714274</c:v>
                </c:pt>
                <c:pt idx="10044">
                  <c:v>2.6028571428571472</c:v>
                </c:pt>
                <c:pt idx="10045">
                  <c:v>2.5942857142857179</c:v>
                </c:pt>
                <c:pt idx="10046">
                  <c:v>2.6200000000000045</c:v>
                </c:pt>
                <c:pt idx="10047">
                  <c:v>2.6285714285714357</c:v>
                </c:pt>
                <c:pt idx="10048">
                  <c:v>2.5999999999999903</c:v>
                </c:pt>
                <c:pt idx="10049">
                  <c:v>2.6214285714285626</c:v>
                </c:pt>
                <c:pt idx="10050">
                  <c:v>2.6057142857142832</c:v>
                </c:pt>
                <c:pt idx="10051">
                  <c:v>2.6328571428571479</c:v>
                </c:pt>
                <c:pt idx="10052">
                  <c:v>2.6228571428571406</c:v>
                </c:pt>
                <c:pt idx="10053">
                  <c:v>2.6285714285714357</c:v>
                </c:pt>
                <c:pt idx="10054">
                  <c:v>2.6399999999999983</c:v>
                </c:pt>
                <c:pt idx="10055">
                  <c:v>2.6328571428571479</c:v>
                </c:pt>
                <c:pt idx="10056">
                  <c:v>2.6228571428571406</c:v>
                </c:pt>
                <c:pt idx="10057">
                  <c:v>2.648571428571429</c:v>
                </c:pt>
                <c:pt idx="10058">
                  <c:v>2.6328571428571479</c:v>
                </c:pt>
                <c:pt idx="10059">
                  <c:v>2.6414285714285772</c:v>
                </c:pt>
                <c:pt idx="10060">
                  <c:v>2.6528571428571417</c:v>
                </c:pt>
                <c:pt idx="10061">
                  <c:v>2.6728571428571359</c:v>
                </c:pt>
                <c:pt idx="10062">
                  <c:v>2.6528571428571417</c:v>
                </c:pt>
                <c:pt idx="10063">
                  <c:v>2.6571428571428575</c:v>
                </c:pt>
                <c:pt idx="10064">
                  <c:v>2.6785714285714297</c:v>
                </c:pt>
                <c:pt idx="10065">
                  <c:v>2.6671428571428648</c:v>
                </c:pt>
                <c:pt idx="10066">
                  <c:v>2.6828571428571442</c:v>
                </c:pt>
                <c:pt idx="10067">
                  <c:v>2.6857142857142802</c:v>
                </c:pt>
                <c:pt idx="10068">
                  <c:v>2.6885714285714384</c:v>
                </c:pt>
                <c:pt idx="10069">
                  <c:v>2.6971428571428646</c:v>
                </c:pt>
                <c:pt idx="10070">
                  <c:v>2.6842857142857213</c:v>
                </c:pt>
                <c:pt idx="10071">
                  <c:v>2.7042857142857151</c:v>
                </c:pt>
                <c:pt idx="10072">
                  <c:v>2.7142857142857224</c:v>
                </c:pt>
                <c:pt idx="10073">
                  <c:v>2.714285714285702</c:v>
                </c:pt>
                <c:pt idx="10074">
                  <c:v>2.7199999999999949</c:v>
                </c:pt>
                <c:pt idx="10075">
                  <c:v>2.751428571428554</c:v>
                </c:pt>
                <c:pt idx="10076">
                  <c:v>2.7785714285714205</c:v>
                </c:pt>
                <c:pt idx="10077">
                  <c:v>2.7885714285714287</c:v>
                </c:pt>
                <c:pt idx="10078">
                  <c:v>2.8200000000000047</c:v>
                </c:pt>
                <c:pt idx="10079">
                  <c:v>2.8171428571428487</c:v>
                </c:pt>
                <c:pt idx="10080">
                  <c:v>2.8471428571428712</c:v>
                </c:pt>
                <c:pt idx="10081">
                  <c:v>2.851428571428563</c:v>
                </c:pt>
                <c:pt idx="10082">
                  <c:v>2.8499999999999863</c:v>
                </c:pt>
                <c:pt idx="10083">
                  <c:v>2.8528571428571428</c:v>
                </c:pt>
                <c:pt idx="10084">
                  <c:v>2.8485714285714292</c:v>
                </c:pt>
                <c:pt idx="10085">
                  <c:v>2.851428571428563</c:v>
                </c:pt>
                <c:pt idx="10086">
                  <c:v>2.8485714285714292</c:v>
                </c:pt>
                <c:pt idx="10087">
                  <c:v>2.8485714285714292</c:v>
                </c:pt>
                <c:pt idx="10088">
                  <c:v>2.8528571428571428</c:v>
                </c:pt>
                <c:pt idx="10089">
                  <c:v>2.8514285714285834</c:v>
                </c:pt>
                <c:pt idx="10090">
                  <c:v>2.8399999999999981</c:v>
                </c:pt>
                <c:pt idx="10091">
                  <c:v>2.8457142857142919</c:v>
                </c:pt>
                <c:pt idx="10092">
                  <c:v>2.8414285714285574</c:v>
                </c:pt>
                <c:pt idx="10093">
                  <c:v>2.8471428571428712</c:v>
                </c:pt>
                <c:pt idx="10094">
                  <c:v>2.8500000000000063</c:v>
                </c:pt>
                <c:pt idx="10095">
                  <c:v>2.8499999999999863</c:v>
                </c:pt>
                <c:pt idx="10096">
                  <c:v>2.8557142857142788</c:v>
                </c:pt>
                <c:pt idx="10097">
                  <c:v>2.8457142857142919</c:v>
                </c:pt>
                <c:pt idx="10098">
                  <c:v>2.8485714285714292</c:v>
                </c:pt>
                <c:pt idx="10099">
                  <c:v>2.8585714285714152</c:v>
                </c:pt>
                <c:pt idx="10100">
                  <c:v>2.8571428571428572</c:v>
                </c:pt>
                <c:pt idx="10101">
                  <c:v>2.8571428571428572</c:v>
                </c:pt>
                <c:pt idx="10102">
                  <c:v>2.8428571428571558</c:v>
                </c:pt>
                <c:pt idx="10103">
                  <c:v>2.838571428571421</c:v>
                </c:pt>
                <c:pt idx="10104">
                  <c:v>2.837142857142843</c:v>
                </c:pt>
                <c:pt idx="10105">
                  <c:v>2.8328571428571472</c:v>
                </c:pt>
                <c:pt idx="10106">
                  <c:v>2.8328571428571472</c:v>
                </c:pt>
                <c:pt idx="10107">
                  <c:v>2.8414285714285574</c:v>
                </c:pt>
                <c:pt idx="10108">
                  <c:v>2.8485714285714292</c:v>
                </c:pt>
                <c:pt idx="10109">
                  <c:v>2.8414285714285774</c:v>
                </c:pt>
                <c:pt idx="10110">
                  <c:v>2.8385714285714414</c:v>
                </c:pt>
                <c:pt idx="10111">
                  <c:v>2.8342857142857047</c:v>
                </c:pt>
                <c:pt idx="10112">
                  <c:v>2.8428571428571558</c:v>
                </c:pt>
                <c:pt idx="10113">
                  <c:v>2.8342857142857047</c:v>
                </c:pt>
                <c:pt idx="10114">
                  <c:v>2.8442857142857139</c:v>
                </c:pt>
                <c:pt idx="10115">
                  <c:v>2.837142857142863</c:v>
                </c:pt>
                <c:pt idx="10116">
                  <c:v>2.8271428571428778</c:v>
                </c:pt>
                <c:pt idx="10117">
                  <c:v>2.8399999999999981</c:v>
                </c:pt>
                <c:pt idx="10118">
                  <c:v>2.8342857142857047</c:v>
                </c:pt>
                <c:pt idx="10119">
                  <c:v>2.8200000000000047</c:v>
                </c:pt>
                <c:pt idx="10120">
                  <c:v>2.8185714285714272</c:v>
                </c:pt>
                <c:pt idx="10121">
                  <c:v>2.8285714285714354</c:v>
                </c:pt>
                <c:pt idx="10122">
                  <c:v>2.8171428571428687</c:v>
                </c:pt>
                <c:pt idx="10123">
                  <c:v>2.8128571428571547</c:v>
                </c:pt>
                <c:pt idx="10124">
                  <c:v>2.8257142857142981</c:v>
                </c:pt>
                <c:pt idx="10125">
                  <c:v>2.8085714285714412</c:v>
                </c:pt>
                <c:pt idx="10126">
                  <c:v>2.8114285714285763</c:v>
                </c:pt>
                <c:pt idx="10127">
                  <c:v>2.8142857142857127</c:v>
                </c:pt>
                <c:pt idx="10128">
                  <c:v>2.8085714285714412</c:v>
                </c:pt>
                <c:pt idx="10129">
                  <c:v>2.8228571428571407</c:v>
                </c:pt>
                <c:pt idx="10130">
                  <c:v>2.8228571428571407</c:v>
                </c:pt>
                <c:pt idx="10131">
                  <c:v>2.8414285714285774</c:v>
                </c:pt>
                <c:pt idx="10132">
                  <c:v>2.8457142857142919</c:v>
                </c:pt>
                <c:pt idx="10133">
                  <c:v>2.8442857142857139</c:v>
                </c:pt>
                <c:pt idx="10134">
                  <c:v>2.8528571428571428</c:v>
                </c:pt>
                <c:pt idx="10135">
                  <c:v>2.8599999999999928</c:v>
                </c:pt>
                <c:pt idx="10136">
                  <c:v>2.8714285714285577</c:v>
                </c:pt>
                <c:pt idx="10137">
                  <c:v>2.875714285714293</c:v>
                </c:pt>
                <c:pt idx="10138">
                  <c:v>2.877142857142851</c:v>
                </c:pt>
                <c:pt idx="10139">
                  <c:v>2.8814285714285641</c:v>
                </c:pt>
                <c:pt idx="10140">
                  <c:v>2.8914285714285728</c:v>
                </c:pt>
                <c:pt idx="10141">
                  <c:v>2.9042857142857161</c:v>
                </c:pt>
                <c:pt idx="10142">
                  <c:v>2.9000000000000017</c:v>
                </c:pt>
                <c:pt idx="10143">
                  <c:v>2.8985714285714232</c:v>
                </c:pt>
                <c:pt idx="10144">
                  <c:v>2.8957142857142868</c:v>
                </c:pt>
                <c:pt idx="10145">
                  <c:v>2.8885714285714386</c:v>
                </c:pt>
                <c:pt idx="10146">
                  <c:v>2.8942857142857075</c:v>
                </c:pt>
                <c:pt idx="10147">
                  <c:v>2.8942857142857075</c:v>
                </c:pt>
                <c:pt idx="10148">
                  <c:v>2.8671428571428641</c:v>
                </c:pt>
                <c:pt idx="10149">
                  <c:v>2.8842857142857206</c:v>
                </c:pt>
                <c:pt idx="10150">
                  <c:v>2.8800000000000074</c:v>
                </c:pt>
                <c:pt idx="10151">
                  <c:v>2.8800000000000074</c:v>
                </c:pt>
                <c:pt idx="10152">
                  <c:v>2.8800000000000074</c:v>
                </c:pt>
                <c:pt idx="10153">
                  <c:v>2.8699999999999997</c:v>
                </c:pt>
                <c:pt idx="10154">
                  <c:v>2.8585714285714352</c:v>
                </c:pt>
                <c:pt idx="10155">
                  <c:v>2.8442857142857139</c:v>
                </c:pt>
                <c:pt idx="10156">
                  <c:v>2.8485714285714292</c:v>
                </c:pt>
                <c:pt idx="10157">
                  <c:v>2.8357142857142836</c:v>
                </c:pt>
                <c:pt idx="10158">
                  <c:v>2.837142857142863</c:v>
                </c:pt>
                <c:pt idx="10159">
                  <c:v>2.8300000000000125</c:v>
                </c:pt>
                <c:pt idx="10160">
                  <c:v>2.838571428571421</c:v>
                </c:pt>
                <c:pt idx="10161">
                  <c:v>2.8142857142857127</c:v>
                </c:pt>
                <c:pt idx="10162">
                  <c:v>2.8200000000000047</c:v>
                </c:pt>
                <c:pt idx="10163">
                  <c:v>2.8314285714285687</c:v>
                </c:pt>
                <c:pt idx="10164">
                  <c:v>2.8157142857142907</c:v>
                </c:pt>
                <c:pt idx="10165">
                  <c:v>2.8328571428571472</c:v>
                </c:pt>
                <c:pt idx="10166">
                  <c:v>2.8328571428571472</c:v>
                </c:pt>
                <c:pt idx="10167">
                  <c:v>2.8185714285714272</c:v>
                </c:pt>
                <c:pt idx="10168">
                  <c:v>2.8200000000000047</c:v>
                </c:pt>
                <c:pt idx="10169">
                  <c:v>2.8185714285714272</c:v>
                </c:pt>
                <c:pt idx="10170">
                  <c:v>2.8257142857142981</c:v>
                </c:pt>
                <c:pt idx="10171">
                  <c:v>2.8300000000000125</c:v>
                </c:pt>
                <c:pt idx="10172">
                  <c:v>2.8214285714285627</c:v>
                </c:pt>
                <c:pt idx="10173">
                  <c:v>2.8300000000000125</c:v>
                </c:pt>
                <c:pt idx="10174">
                  <c:v>2.8271428571428574</c:v>
                </c:pt>
                <c:pt idx="10175">
                  <c:v>2.8228571428571407</c:v>
                </c:pt>
                <c:pt idx="10176">
                  <c:v>2.8214285714285827</c:v>
                </c:pt>
                <c:pt idx="10177">
                  <c:v>2.8171428571428687</c:v>
                </c:pt>
                <c:pt idx="10178">
                  <c:v>2.8314285714285687</c:v>
                </c:pt>
                <c:pt idx="10179">
                  <c:v>2.8257142857142776</c:v>
                </c:pt>
                <c:pt idx="10180">
                  <c:v>2.8285714285714354</c:v>
                </c:pt>
                <c:pt idx="10181">
                  <c:v>2.8257142857142981</c:v>
                </c:pt>
                <c:pt idx="10182">
                  <c:v>2.8099999999999983</c:v>
                </c:pt>
                <c:pt idx="10183">
                  <c:v>2.8200000000000047</c:v>
                </c:pt>
                <c:pt idx="10184">
                  <c:v>2.8185714285714476</c:v>
                </c:pt>
                <c:pt idx="10185">
                  <c:v>2.8128571428571547</c:v>
                </c:pt>
                <c:pt idx="10186">
                  <c:v>2.8314285714285687</c:v>
                </c:pt>
                <c:pt idx="10187">
                  <c:v>2.8271428571428574</c:v>
                </c:pt>
                <c:pt idx="10188">
                  <c:v>2.8071428571428618</c:v>
                </c:pt>
                <c:pt idx="10189">
                  <c:v>2.8185714285714272</c:v>
                </c:pt>
                <c:pt idx="10190">
                  <c:v>2.8128571428571547</c:v>
                </c:pt>
                <c:pt idx="10191">
                  <c:v>2.8214285714285827</c:v>
                </c:pt>
                <c:pt idx="10192">
                  <c:v>2.8114285714285763</c:v>
                </c:pt>
                <c:pt idx="10193">
                  <c:v>2.8228571428571407</c:v>
                </c:pt>
                <c:pt idx="10194">
                  <c:v>2.8242857142857187</c:v>
                </c:pt>
                <c:pt idx="10195">
                  <c:v>2.8142857142857127</c:v>
                </c:pt>
                <c:pt idx="10196">
                  <c:v>2.8000000000000114</c:v>
                </c:pt>
                <c:pt idx="10197">
                  <c:v>2.8000000000000114</c:v>
                </c:pt>
                <c:pt idx="10198">
                  <c:v>2.8099999999999983</c:v>
                </c:pt>
                <c:pt idx="10199">
                  <c:v>2.790000000000004</c:v>
                </c:pt>
                <c:pt idx="10200">
                  <c:v>2.8014285714285885</c:v>
                </c:pt>
                <c:pt idx="10201">
                  <c:v>2.8285714285714154</c:v>
                </c:pt>
                <c:pt idx="10202">
                  <c:v>2.7999999999999909</c:v>
                </c:pt>
                <c:pt idx="10203">
                  <c:v>2.8028571428571474</c:v>
                </c:pt>
                <c:pt idx="10204">
                  <c:v>2.8028571428571274</c:v>
                </c:pt>
                <c:pt idx="10205">
                  <c:v>2.8099999999999983</c:v>
                </c:pt>
                <c:pt idx="10206">
                  <c:v>2.801428571428568</c:v>
                </c:pt>
                <c:pt idx="10207">
                  <c:v>2.8057142857142838</c:v>
                </c:pt>
                <c:pt idx="10208">
                  <c:v>2.7942857142857185</c:v>
                </c:pt>
                <c:pt idx="10209">
                  <c:v>2.8085714285714212</c:v>
                </c:pt>
                <c:pt idx="10210">
                  <c:v>2.7957142857142983</c:v>
                </c:pt>
                <c:pt idx="10211">
                  <c:v>2.8200000000000047</c:v>
                </c:pt>
                <c:pt idx="10212">
                  <c:v>2.8285714285714154</c:v>
                </c:pt>
                <c:pt idx="10213">
                  <c:v>2.837142857142863</c:v>
                </c:pt>
                <c:pt idx="10214">
                  <c:v>2.8399999999999981</c:v>
                </c:pt>
                <c:pt idx="10215">
                  <c:v>2.8485714285714292</c:v>
                </c:pt>
                <c:pt idx="10216">
                  <c:v>2.837142857142843</c:v>
                </c:pt>
                <c:pt idx="10217">
                  <c:v>2.8442857142857139</c:v>
                </c:pt>
                <c:pt idx="10218">
                  <c:v>2.8299999999999921</c:v>
                </c:pt>
                <c:pt idx="10219">
                  <c:v>2.8185714285714272</c:v>
                </c:pt>
                <c:pt idx="10220">
                  <c:v>2.8185714285714272</c:v>
                </c:pt>
                <c:pt idx="10221">
                  <c:v>2.8185714285714272</c:v>
                </c:pt>
                <c:pt idx="10222">
                  <c:v>2.8114285714285563</c:v>
                </c:pt>
                <c:pt idx="10223">
                  <c:v>2.8157142857142907</c:v>
                </c:pt>
                <c:pt idx="10224">
                  <c:v>2.8057142857143051</c:v>
                </c:pt>
                <c:pt idx="10225">
                  <c:v>2.7957142857142778</c:v>
                </c:pt>
                <c:pt idx="10226">
                  <c:v>2.7942857142857185</c:v>
                </c:pt>
                <c:pt idx="10227">
                  <c:v>2.801428571428568</c:v>
                </c:pt>
                <c:pt idx="10228">
                  <c:v>2.7814285714285751</c:v>
                </c:pt>
                <c:pt idx="10229">
                  <c:v>2.7857142857142896</c:v>
                </c:pt>
                <c:pt idx="10230">
                  <c:v>2.7771428571428611</c:v>
                </c:pt>
                <c:pt idx="10231">
                  <c:v>2.7728571428571462</c:v>
                </c:pt>
                <c:pt idx="10232">
                  <c:v>2.7785714285714405</c:v>
                </c:pt>
                <c:pt idx="10233">
                  <c:v>2.7914285714285825</c:v>
                </c:pt>
                <c:pt idx="10234">
                  <c:v>2.7814285714285751</c:v>
                </c:pt>
                <c:pt idx="10235">
                  <c:v>2.7828571428571549</c:v>
                </c:pt>
                <c:pt idx="10236">
                  <c:v>2.7799999999999971</c:v>
                </c:pt>
                <c:pt idx="10237">
                  <c:v>2.7842857142857333</c:v>
                </c:pt>
                <c:pt idx="10238">
                  <c:v>2.7600000000000042</c:v>
                </c:pt>
                <c:pt idx="10239">
                  <c:v>2.7714285714285678</c:v>
                </c:pt>
                <c:pt idx="10240">
                  <c:v>2.7742857142857247</c:v>
                </c:pt>
                <c:pt idx="10241">
                  <c:v>2.767142857142856</c:v>
                </c:pt>
                <c:pt idx="10242">
                  <c:v>2.7771428571428611</c:v>
                </c:pt>
                <c:pt idx="10243">
                  <c:v>2.7728571428571462</c:v>
                </c:pt>
                <c:pt idx="10244">
                  <c:v>2.7800000000000189</c:v>
                </c:pt>
                <c:pt idx="10245">
                  <c:v>2.767142857142856</c:v>
                </c:pt>
                <c:pt idx="10246">
                  <c:v>2.7742857142857247</c:v>
                </c:pt>
                <c:pt idx="10247">
                  <c:v>2.7742857142857043</c:v>
                </c:pt>
                <c:pt idx="10248">
                  <c:v>2.7614285714285813</c:v>
                </c:pt>
                <c:pt idx="10249">
                  <c:v>2.7642857142857182</c:v>
                </c:pt>
                <c:pt idx="10250">
                  <c:v>2.7814285714285751</c:v>
                </c:pt>
                <c:pt idx="10251">
                  <c:v>2.7757142857143045</c:v>
                </c:pt>
                <c:pt idx="10252">
                  <c:v>2.767142857142876</c:v>
                </c:pt>
                <c:pt idx="10253">
                  <c:v>2.7557142857142884</c:v>
                </c:pt>
                <c:pt idx="10254">
                  <c:v>2.7571428571428478</c:v>
                </c:pt>
                <c:pt idx="10255">
                  <c:v>2.7571428571428682</c:v>
                </c:pt>
                <c:pt idx="10256">
                  <c:v>2.7457142857142816</c:v>
                </c:pt>
                <c:pt idx="10257">
                  <c:v>2.751428571428574</c:v>
                </c:pt>
                <c:pt idx="10258">
                  <c:v>2.7542857142857105</c:v>
                </c:pt>
                <c:pt idx="10259">
                  <c:v>2.7500000000000178</c:v>
                </c:pt>
                <c:pt idx="10260">
                  <c:v>2.7428571428571451</c:v>
                </c:pt>
                <c:pt idx="10261">
                  <c:v>2.7385714285714329</c:v>
                </c:pt>
                <c:pt idx="10262">
                  <c:v>2.7528571428571538</c:v>
                </c:pt>
                <c:pt idx="10263">
                  <c:v>2.7428571428571451</c:v>
                </c:pt>
                <c:pt idx="10264">
                  <c:v>2.7400000000000091</c:v>
                </c:pt>
                <c:pt idx="10265">
                  <c:v>2.7414285714285671</c:v>
                </c:pt>
                <c:pt idx="10266">
                  <c:v>2.7485714285714407</c:v>
                </c:pt>
                <c:pt idx="10267">
                  <c:v>2.7471428571428609</c:v>
                </c:pt>
                <c:pt idx="10268">
                  <c:v>2.7414285714285875</c:v>
                </c:pt>
                <c:pt idx="10269">
                  <c:v>2.7342857142857162</c:v>
                </c:pt>
                <c:pt idx="10270">
                  <c:v>2.7371428571428544</c:v>
                </c:pt>
                <c:pt idx="10271">
                  <c:v>2.7457142857142816</c:v>
                </c:pt>
                <c:pt idx="10272">
                  <c:v>2.7499999999999973</c:v>
                </c:pt>
                <c:pt idx="10273">
                  <c:v>2.7557142857142884</c:v>
                </c:pt>
                <c:pt idx="10274">
                  <c:v>2.7685714285714349</c:v>
                </c:pt>
                <c:pt idx="10275">
                  <c:v>2.7685714285714349</c:v>
                </c:pt>
                <c:pt idx="10276">
                  <c:v>2.7728571428571462</c:v>
                </c:pt>
                <c:pt idx="10277">
                  <c:v>2.7742857142857247</c:v>
                </c:pt>
                <c:pt idx="10278">
                  <c:v>2.7957142857142983</c:v>
                </c:pt>
                <c:pt idx="10279">
                  <c:v>2.7957142857142778</c:v>
                </c:pt>
                <c:pt idx="10280">
                  <c:v>2.8114285714285563</c:v>
                </c:pt>
                <c:pt idx="10281">
                  <c:v>2.8099999999999983</c:v>
                </c:pt>
                <c:pt idx="10282">
                  <c:v>2.8085714285714212</c:v>
                </c:pt>
                <c:pt idx="10283">
                  <c:v>2.8128571428571547</c:v>
                </c:pt>
                <c:pt idx="10284">
                  <c:v>2.8242857142857187</c:v>
                </c:pt>
                <c:pt idx="10285">
                  <c:v>2.8285714285714354</c:v>
                </c:pt>
                <c:pt idx="10286">
                  <c:v>2.8285714285714354</c:v>
                </c:pt>
                <c:pt idx="10287">
                  <c:v>2.8142857142857127</c:v>
                </c:pt>
                <c:pt idx="10288">
                  <c:v>2.8171428571428487</c:v>
                </c:pt>
                <c:pt idx="10289">
                  <c:v>2.8228571428571407</c:v>
                </c:pt>
                <c:pt idx="10290">
                  <c:v>2.8242857142856987</c:v>
                </c:pt>
                <c:pt idx="10291">
                  <c:v>2.8085714285714212</c:v>
                </c:pt>
                <c:pt idx="10292">
                  <c:v>2.8057142857142838</c:v>
                </c:pt>
                <c:pt idx="10293">
                  <c:v>2.7985714285714156</c:v>
                </c:pt>
                <c:pt idx="10294">
                  <c:v>2.7999999999999909</c:v>
                </c:pt>
                <c:pt idx="10295">
                  <c:v>2.801428571428568</c:v>
                </c:pt>
                <c:pt idx="10296">
                  <c:v>2.7971428571428563</c:v>
                </c:pt>
                <c:pt idx="10297">
                  <c:v>2.7914285714285825</c:v>
                </c:pt>
                <c:pt idx="10298">
                  <c:v>2.7914285714285825</c:v>
                </c:pt>
                <c:pt idx="10299">
                  <c:v>2.7871428571428694</c:v>
                </c:pt>
                <c:pt idx="10300">
                  <c:v>2.7957142857142983</c:v>
                </c:pt>
                <c:pt idx="10301">
                  <c:v>2.7857142857142896</c:v>
                </c:pt>
                <c:pt idx="10302">
                  <c:v>2.7871428571428489</c:v>
                </c:pt>
                <c:pt idx="10303">
                  <c:v>2.7728571428571462</c:v>
                </c:pt>
                <c:pt idx="10304">
                  <c:v>2.7728571428571462</c:v>
                </c:pt>
                <c:pt idx="10305">
                  <c:v>2.7742857142857247</c:v>
                </c:pt>
                <c:pt idx="10306">
                  <c:v>2.7557142857142884</c:v>
                </c:pt>
                <c:pt idx="10307">
                  <c:v>2.7600000000000042</c:v>
                </c:pt>
                <c:pt idx="10308">
                  <c:v>2.7628571428571402</c:v>
                </c:pt>
                <c:pt idx="10309">
                  <c:v>2.7614285714285813</c:v>
                </c:pt>
                <c:pt idx="10310">
                  <c:v>2.7771428571428611</c:v>
                </c:pt>
                <c:pt idx="10311">
                  <c:v>2.7728571428571462</c:v>
                </c:pt>
                <c:pt idx="10312">
                  <c:v>2.7757142857143045</c:v>
                </c:pt>
                <c:pt idx="10313">
                  <c:v>2.7785714285714405</c:v>
                </c:pt>
                <c:pt idx="10314">
                  <c:v>2.7799999999999971</c:v>
                </c:pt>
                <c:pt idx="10315">
                  <c:v>2.7742857142857043</c:v>
                </c:pt>
                <c:pt idx="10316">
                  <c:v>2.7785714285714405</c:v>
                </c:pt>
                <c:pt idx="10317">
                  <c:v>2.7771428571428611</c:v>
                </c:pt>
                <c:pt idx="10318">
                  <c:v>2.7685714285714349</c:v>
                </c:pt>
                <c:pt idx="10319">
                  <c:v>2.7742857142857247</c:v>
                </c:pt>
                <c:pt idx="10320">
                  <c:v>2.7728571428571462</c:v>
                </c:pt>
                <c:pt idx="10321">
                  <c:v>2.7742857142857043</c:v>
                </c:pt>
                <c:pt idx="10322">
                  <c:v>2.7785714285714405</c:v>
                </c:pt>
                <c:pt idx="10323">
                  <c:v>2.7828571428571345</c:v>
                </c:pt>
                <c:pt idx="10324">
                  <c:v>2.7657142857142767</c:v>
                </c:pt>
                <c:pt idx="10325">
                  <c:v>2.7799999999999971</c:v>
                </c:pt>
                <c:pt idx="10326">
                  <c:v>2.7614285714285609</c:v>
                </c:pt>
                <c:pt idx="10327">
                  <c:v>2.7857142857142896</c:v>
                </c:pt>
                <c:pt idx="10328">
                  <c:v>2.7814285714285552</c:v>
                </c:pt>
                <c:pt idx="10329">
                  <c:v>2.7771428571428411</c:v>
                </c:pt>
                <c:pt idx="10330">
                  <c:v>2.7785714285714405</c:v>
                </c:pt>
                <c:pt idx="10331">
                  <c:v>2.7771428571428611</c:v>
                </c:pt>
                <c:pt idx="10332">
                  <c:v>2.7742857142857247</c:v>
                </c:pt>
                <c:pt idx="10333">
                  <c:v>2.7742857142857043</c:v>
                </c:pt>
                <c:pt idx="10334">
                  <c:v>2.7614285714285813</c:v>
                </c:pt>
                <c:pt idx="10335">
                  <c:v>2.7699999999999898</c:v>
                </c:pt>
                <c:pt idx="10336">
                  <c:v>2.7700000000000102</c:v>
                </c:pt>
                <c:pt idx="10337">
                  <c:v>2.7714285714285678</c:v>
                </c:pt>
                <c:pt idx="10338">
                  <c:v>2.7842857142857116</c:v>
                </c:pt>
                <c:pt idx="10339">
                  <c:v>2.7785714285714405</c:v>
                </c:pt>
                <c:pt idx="10340">
                  <c:v>2.7657142857142767</c:v>
                </c:pt>
                <c:pt idx="10341">
                  <c:v>2.7771428571428611</c:v>
                </c:pt>
                <c:pt idx="10342">
                  <c:v>2.7757142857142831</c:v>
                </c:pt>
                <c:pt idx="10343">
                  <c:v>2.7657142857142767</c:v>
                </c:pt>
                <c:pt idx="10344">
                  <c:v>2.7685714285714149</c:v>
                </c:pt>
                <c:pt idx="10345">
                  <c:v>2.7742857142857247</c:v>
                </c:pt>
                <c:pt idx="10346">
                  <c:v>2.7742857142857043</c:v>
                </c:pt>
                <c:pt idx="10347">
                  <c:v>2.7857142857142896</c:v>
                </c:pt>
                <c:pt idx="10348">
                  <c:v>2.7742857142857043</c:v>
                </c:pt>
                <c:pt idx="10349">
                  <c:v>2.7814285714285751</c:v>
                </c:pt>
                <c:pt idx="10350">
                  <c:v>2.767142857142856</c:v>
                </c:pt>
                <c:pt idx="10351">
                  <c:v>2.7928571428571405</c:v>
                </c:pt>
                <c:pt idx="10352">
                  <c:v>2.7814285714285751</c:v>
                </c:pt>
                <c:pt idx="10353">
                  <c:v>2.8085714285714212</c:v>
                </c:pt>
                <c:pt idx="10354">
                  <c:v>2.8042857142857041</c:v>
                </c:pt>
                <c:pt idx="10355">
                  <c:v>2.8099999999999983</c:v>
                </c:pt>
                <c:pt idx="10356">
                  <c:v>2.8071428571428618</c:v>
                </c:pt>
                <c:pt idx="10357">
                  <c:v>2.8000000000000114</c:v>
                </c:pt>
                <c:pt idx="10358">
                  <c:v>2.8157142857142707</c:v>
                </c:pt>
                <c:pt idx="10359">
                  <c:v>106.79142857142858</c:v>
                </c:pt>
                <c:pt idx="10360">
                  <c:v>-103.8042857142857</c:v>
                </c:pt>
                <c:pt idx="10361">
                  <c:v>2.9885714285714284</c:v>
                </c:pt>
                <c:pt idx="10362">
                  <c:v>2.9885714285714284</c:v>
                </c:pt>
                <c:pt idx="10363">
                  <c:v>2.9928571428571407</c:v>
                </c:pt>
                <c:pt idx="10364">
                  <c:v>2.9842857142857122</c:v>
                </c:pt>
                <c:pt idx="10365">
                  <c:v>2.9928571428571407</c:v>
                </c:pt>
                <c:pt idx="10366">
                  <c:v>2.9799999999999978</c:v>
                </c:pt>
                <c:pt idx="10367">
                  <c:v>2.9871428571428491</c:v>
                </c:pt>
                <c:pt idx="10368">
                  <c:v>2.9985714285714353</c:v>
                </c:pt>
                <c:pt idx="10369">
                  <c:v>2.999999999999992</c:v>
                </c:pt>
                <c:pt idx="10370">
                  <c:v>3.0071428571428642</c:v>
                </c:pt>
                <c:pt idx="10371">
                  <c:v>2.9985714285714353</c:v>
                </c:pt>
                <c:pt idx="10372">
                  <c:v>3.0300000000000131</c:v>
                </c:pt>
                <c:pt idx="10373">
                  <c:v>3.0114285714285773</c:v>
                </c:pt>
                <c:pt idx="10374">
                  <c:v>3.0214285714285638</c:v>
                </c:pt>
                <c:pt idx="10375">
                  <c:v>3.0614285714285732</c:v>
                </c:pt>
                <c:pt idx="10376">
                  <c:v>3.0599999999999943</c:v>
                </c:pt>
                <c:pt idx="10377">
                  <c:v>3.0814285714285865</c:v>
                </c:pt>
                <c:pt idx="10378">
                  <c:v>3.0928571428571314</c:v>
                </c:pt>
                <c:pt idx="10379">
                  <c:v>3.1014285714285807</c:v>
                </c:pt>
                <c:pt idx="10380">
                  <c:v>3.1114285714285677</c:v>
                </c:pt>
                <c:pt idx="10381">
                  <c:v>3.1142857142857228</c:v>
                </c:pt>
                <c:pt idx="10382">
                  <c:v>3.1157142857142821</c:v>
                </c:pt>
                <c:pt idx="10383">
                  <c:v>3.1271428571428688</c:v>
                </c:pt>
                <c:pt idx="10384">
                  <c:v>3.1328571428571399</c:v>
                </c:pt>
                <c:pt idx="10385">
                  <c:v>3.124285714285711</c:v>
                </c:pt>
                <c:pt idx="10386">
                  <c:v>3.1399999999999904</c:v>
                </c:pt>
                <c:pt idx="10387">
                  <c:v>3.1300000000000034</c:v>
                </c:pt>
                <c:pt idx="10388">
                  <c:v>3.124285714285711</c:v>
                </c:pt>
                <c:pt idx="10389">
                  <c:v>3.1299999999999835</c:v>
                </c:pt>
                <c:pt idx="10390">
                  <c:v>3.1228571428571543</c:v>
                </c:pt>
                <c:pt idx="10391">
                  <c:v>3.125714285714289</c:v>
                </c:pt>
                <c:pt idx="10392">
                  <c:v>3.1185714285714194</c:v>
                </c:pt>
                <c:pt idx="10393">
                  <c:v>3.1300000000000034</c:v>
                </c:pt>
                <c:pt idx="10394">
                  <c:v>3.1214285714285745</c:v>
                </c:pt>
                <c:pt idx="10395">
                  <c:v>3.1128571428571457</c:v>
                </c:pt>
                <c:pt idx="10396">
                  <c:v>3.1328571428571399</c:v>
                </c:pt>
                <c:pt idx="10397">
                  <c:v>3.1100000000000088</c:v>
                </c:pt>
                <c:pt idx="10398">
                  <c:v>3.1142857142857037</c:v>
                </c:pt>
                <c:pt idx="10399">
                  <c:v>3.1214285714285546</c:v>
                </c:pt>
                <c:pt idx="10400">
                  <c:v>3.1142857142857228</c:v>
                </c:pt>
                <c:pt idx="10401">
                  <c:v>3.1114285714285677</c:v>
                </c:pt>
                <c:pt idx="10402">
                  <c:v>3.1171428571428601</c:v>
                </c:pt>
                <c:pt idx="10403">
                  <c:v>3.1100000000000088</c:v>
                </c:pt>
                <c:pt idx="10404">
                  <c:v>3.1000000000000032</c:v>
                </c:pt>
                <c:pt idx="10405">
                  <c:v>3.0942857142857285</c:v>
                </c:pt>
                <c:pt idx="10406">
                  <c:v>3.1000000000000032</c:v>
                </c:pt>
                <c:pt idx="10407">
                  <c:v>3.0942857142857085</c:v>
                </c:pt>
                <c:pt idx="10408">
                  <c:v>3.0957142857142879</c:v>
                </c:pt>
                <c:pt idx="10409">
                  <c:v>3.0985714285714252</c:v>
                </c:pt>
                <c:pt idx="10410">
                  <c:v>3.0971428571428672</c:v>
                </c:pt>
                <c:pt idx="10411">
                  <c:v>3.1028571428571592</c:v>
                </c:pt>
                <c:pt idx="10412">
                  <c:v>3.0942857142857285</c:v>
                </c:pt>
                <c:pt idx="10413">
                  <c:v>3.0942857142857085</c:v>
                </c:pt>
                <c:pt idx="10414">
                  <c:v>3.1114285714285677</c:v>
                </c:pt>
                <c:pt idx="10415">
                  <c:v>3.1000000000000032</c:v>
                </c:pt>
                <c:pt idx="10416">
                  <c:v>3.085714285714281</c:v>
                </c:pt>
                <c:pt idx="10417">
                  <c:v>3.0899999999999954</c:v>
                </c:pt>
                <c:pt idx="10418">
                  <c:v>3.085714285714281</c:v>
                </c:pt>
                <c:pt idx="10419">
                  <c:v>3.1114285714285677</c:v>
                </c:pt>
                <c:pt idx="10420">
                  <c:v>3.1000000000000032</c:v>
                </c:pt>
                <c:pt idx="10421">
                  <c:v>3.1014285714285807</c:v>
                </c:pt>
                <c:pt idx="10422">
                  <c:v>3.0842857142857025</c:v>
                </c:pt>
                <c:pt idx="10423">
                  <c:v>3.1099999999999888</c:v>
                </c:pt>
                <c:pt idx="10424">
                  <c:v>3.1000000000000032</c:v>
                </c:pt>
                <c:pt idx="10425">
                  <c:v>3.0871428571428403</c:v>
                </c:pt>
                <c:pt idx="10426">
                  <c:v>3.1042857142856972</c:v>
                </c:pt>
                <c:pt idx="10427">
                  <c:v>3.1000000000000032</c:v>
                </c:pt>
                <c:pt idx="10428">
                  <c:v>3.1028571428571392</c:v>
                </c:pt>
                <c:pt idx="10429">
                  <c:v>3.1000000000000032</c:v>
                </c:pt>
                <c:pt idx="10430">
                  <c:v>3.107142857142855</c:v>
                </c:pt>
                <c:pt idx="10431">
                  <c:v>3.1128571428571457</c:v>
                </c:pt>
                <c:pt idx="10432">
                  <c:v>3.085714285714281</c:v>
                </c:pt>
                <c:pt idx="10433">
                  <c:v>3.0814285714285665</c:v>
                </c:pt>
                <c:pt idx="10434">
                  <c:v>3.0942857142857085</c:v>
                </c:pt>
                <c:pt idx="10435">
                  <c:v>3.0885714285714196</c:v>
                </c:pt>
                <c:pt idx="10436">
                  <c:v>3.0971428571428459</c:v>
                </c:pt>
                <c:pt idx="10437">
                  <c:v>3.0957142857142679</c:v>
                </c:pt>
                <c:pt idx="10438">
                  <c:v>3.0742857142857147</c:v>
                </c:pt>
                <c:pt idx="10439">
                  <c:v>3.0771428571428534</c:v>
                </c:pt>
                <c:pt idx="10440">
                  <c:v>3.0828571428571445</c:v>
                </c:pt>
                <c:pt idx="10441">
                  <c:v>3.0685714285714245</c:v>
                </c:pt>
                <c:pt idx="10442">
                  <c:v>3.0642857142857087</c:v>
                </c:pt>
                <c:pt idx="10443">
                  <c:v>3.0714285714285587</c:v>
                </c:pt>
                <c:pt idx="10444">
                  <c:v>3.0771428571428534</c:v>
                </c:pt>
                <c:pt idx="10445">
                  <c:v>3.085714285714281</c:v>
                </c:pt>
                <c:pt idx="10446">
                  <c:v>3.0914285714285734</c:v>
                </c:pt>
                <c:pt idx="10447">
                  <c:v>3.0714285714285587</c:v>
                </c:pt>
                <c:pt idx="10448">
                  <c:v>3.0828571428571445</c:v>
                </c:pt>
                <c:pt idx="10449">
                  <c:v>3.0828571428571445</c:v>
                </c:pt>
                <c:pt idx="10450">
                  <c:v>3.085714285714281</c:v>
                </c:pt>
                <c:pt idx="10451">
                  <c:v>3.0799999999999867</c:v>
                </c:pt>
                <c:pt idx="10452">
                  <c:v>3.0800000000000085</c:v>
                </c:pt>
                <c:pt idx="10453">
                  <c:v>3.0657142857142672</c:v>
                </c:pt>
                <c:pt idx="10454">
                  <c:v>3.0685714285714445</c:v>
                </c:pt>
                <c:pt idx="10455">
                  <c:v>3.0671428571428452</c:v>
                </c:pt>
                <c:pt idx="10456">
                  <c:v>3.0671428571428452</c:v>
                </c:pt>
                <c:pt idx="10457">
                  <c:v>3.0700000000000007</c:v>
                </c:pt>
                <c:pt idx="10458">
                  <c:v>3.0814285714285665</c:v>
                </c:pt>
                <c:pt idx="10459">
                  <c:v>3.0714285714285787</c:v>
                </c:pt>
                <c:pt idx="10460">
                  <c:v>3.0799999999999867</c:v>
                </c:pt>
                <c:pt idx="10461">
                  <c:v>3.0828571428571445</c:v>
                </c:pt>
                <c:pt idx="10462">
                  <c:v>3.085714285714281</c:v>
                </c:pt>
                <c:pt idx="10463">
                  <c:v>3.0757142857142941</c:v>
                </c:pt>
                <c:pt idx="10464">
                  <c:v>3.0899999999999954</c:v>
                </c:pt>
                <c:pt idx="10465">
                  <c:v>3.0814285714285665</c:v>
                </c:pt>
                <c:pt idx="10466">
                  <c:v>3.0785714285714314</c:v>
                </c:pt>
                <c:pt idx="10467">
                  <c:v>3.084285714285723</c:v>
                </c:pt>
                <c:pt idx="10468">
                  <c:v>3.0728571428571376</c:v>
                </c:pt>
                <c:pt idx="10469">
                  <c:v>3.0885714285714396</c:v>
                </c:pt>
                <c:pt idx="10470">
                  <c:v>3.0771428571428734</c:v>
                </c:pt>
                <c:pt idx="10471">
                  <c:v>3.0814285714285665</c:v>
                </c:pt>
                <c:pt idx="10472">
                  <c:v>3.0757142857142941</c:v>
                </c:pt>
                <c:pt idx="10473">
                  <c:v>3.0842857142857025</c:v>
                </c:pt>
                <c:pt idx="10474">
                  <c:v>3.0742857142857147</c:v>
                </c:pt>
                <c:pt idx="10475">
                  <c:v>3.0685714285714445</c:v>
                </c:pt>
                <c:pt idx="10476">
                  <c:v>3.0742857142857147</c:v>
                </c:pt>
                <c:pt idx="10477">
                  <c:v>3.0557142857142798</c:v>
                </c:pt>
                <c:pt idx="10478">
                  <c:v>3.0585714285714176</c:v>
                </c:pt>
                <c:pt idx="10479">
                  <c:v>3.0671428571428452</c:v>
                </c:pt>
                <c:pt idx="10480">
                  <c:v>3.0657142857142872</c:v>
                </c:pt>
                <c:pt idx="10481">
                  <c:v>3.0571428571428592</c:v>
                </c:pt>
                <c:pt idx="10482">
                  <c:v>3.0528571428571434</c:v>
                </c:pt>
                <c:pt idx="10483">
                  <c:v>3.0614285714285732</c:v>
                </c:pt>
                <c:pt idx="10484">
                  <c:v>3.0671428571428452</c:v>
                </c:pt>
                <c:pt idx="10485">
                  <c:v>3.0571428571428592</c:v>
                </c:pt>
                <c:pt idx="10486">
                  <c:v>3.051428571428584</c:v>
                </c:pt>
                <c:pt idx="10487">
                  <c:v>3.0485714285714303</c:v>
                </c:pt>
                <c:pt idx="10488">
                  <c:v>3.0457142857142943</c:v>
                </c:pt>
                <c:pt idx="10489">
                  <c:v>3.0457142857142738</c:v>
                </c:pt>
                <c:pt idx="10490">
                  <c:v>3.0585714285714176</c:v>
                </c:pt>
                <c:pt idx="10491">
                  <c:v>3.0357142857142847</c:v>
                </c:pt>
                <c:pt idx="10492">
                  <c:v>3.0614285714285732</c:v>
                </c:pt>
                <c:pt idx="10493">
                  <c:v>3.0671428571428652</c:v>
                </c:pt>
                <c:pt idx="10494">
                  <c:v>3.084285714285723</c:v>
                </c:pt>
                <c:pt idx="10495">
                  <c:v>3.0728571428571376</c:v>
                </c:pt>
                <c:pt idx="10496">
                  <c:v>3.0799999999999867</c:v>
                </c:pt>
                <c:pt idx="10497">
                  <c:v>3.0885714285714396</c:v>
                </c:pt>
                <c:pt idx="10498">
                  <c:v>3.0942857142857285</c:v>
                </c:pt>
                <c:pt idx="10499">
                  <c:v>3.0928571428571519</c:v>
                </c:pt>
                <c:pt idx="10500">
                  <c:v>3.1028571428571592</c:v>
                </c:pt>
                <c:pt idx="10501">
                  <c:v>3.1157142857143034</c:v>
                </c:pt>
                <c:pt idx="10502">
                  <c:v>3.1100000000000088</c:v>
                </c:pt>
                <c:pt idx="10503">
                  <c:v>3.1128571428571457</c:v>
                </c:pt>
                <c:pt idx="10504">
                  <c:v>3.1142857142857228</c:v>
                </c:pt>
                <c:pt idx="10505">
                  <c:v>3.1114285714285677</c:v>
                </c:pt>
                <c:pt idx="10506">
                  <c:v>3.108571428571433</c:v>
                </c:pt>
                <c:pt idx="10507">
                  <c:v>3.1142857142857228</c:v>
                </c:pt>
                <c:pt idx="10508">
                  <c:v>3.1314285714285601</c:v>
                </c:pt>
                <c:pt idx="10509">
                  <c:v>3.1128571428571457</c:v>
                </c:pt>
                <c:pt idx="10510">
                  <c:v>3.1142857142857037</c:v>
                </c:pt>
                <c:pt idx="10511">
                  <c:v>3.1142857142857228</c:v>
                </c:pt>
                <c:pt idx="10512">
                  <c:v>3.1042857142857172</c:v>
                </c:pt>
                <c:pt idx="10513">
                  <c:v>3.0942857142857285</c:v>
                </c:pt>
                <c:pt idx="10514">
                  <c:v>3.1028571428571592</c:v>
                </c:pt>
                <c:pt idx="10515">
                  <c:v>3.108571428571433</c:v>
                </c:pt>
                <c:pt idx="10516">
                  <c:v>3.0928571428571519</c:v>
                </c:pt>
                <c:pt idx="10517">
                  <c:v>3.0914285714285734</c:v>
                </c:pt>
                <c:pt idx="10518">
                  <c:v>3.0814285714285865</c:v>
                </c:pt>
                <c:pt idx="10519">
                  <c:v>3.0628571428571512</c:v>
                </c:pt>
                <c:pt idx="10520">
                  <c:v>3.0571428571428592</c:v>
                </c:pt>
                <c:pt idx="10521">
                  <c:v>3.0500000000000074</c:v>
                </c:pt>
                <c:pt idx="10522">
                  <c:v>3.0585714285714176</c:v>
                </c:pt>
                <c:pt idx="10523">
                  <c:v>3.0342857142857067</c:v>
                </c:pt>
                <c:pt idx="10524">
                  <c:v>3.0357142857142847</c:v>
                </c:pt>
                <c:pt idx="10525">
                  <c:v>3.0428571428571378</c:v>
                </c:pt>
                <c:pt idx="10526">
                  <c:v>3.0342857142857267</c:v>
                </c:pt>
                <c:pt idx="10527">
                  <c:v>3.0357142857142847</c:v>
                </c:pt>
                <c:pt idx="10528">
                  <c:v>3.0228571428571422</c:v>
                </c:pt>
                <c:pt idx="10529">
                  <c:v>3.0271428571428585</c:v>
                </c:pt>
                <c:pt idx="10530">
                  <c:v>3.0214285714285638</c:v>
                </c:pt>
                <c:pt idx="10531">
                  <c:v>3.0099999999999989</c:v>
                </c:pt>
                <c:pt idx="10532">
                  <c:v>3.0114285714285773</c:v>
                </c:pt>
                <c:pt idx="10533">
                  <c:v>3.0214285714285638</c:v>
                </c:pt>
                <c:pt idx="10534">
                  <c:v>3.0114285714285773</c:v>
                </c:pt>
                <c:pt idx="10535">
                  <c:v>3.0114285714285773</c:v>
                </c:pt>
                <c:pt idx="10536">
                  <c:v>3.0057142857142845</c:v>
                </c:pt>
                <c:pt idx="10537">
                  <c:v>3.0128571428571354</c:v>
                </c:pt>
                <c:pt idx="10538">
                  <c:v>2.9971428571428556</c:v>
                </c:pt>
                <c:pt idx="10539">
                  <c:v>2.9971428571428556</c:v>
                </c:pt>
                <c:pt idx="10540">
                  <c:v>2.9971428571428556</c:v>
                </c:pt>
                <c:pt idx="10541">
                  <c:v>2.9871428571428686</c:v>
                </c:pt>
                <c:pt idx="10542">
                  <c:v>2.9914285714285827</c:v>
                </c:pt>
                <c:pt idx="10543">
                  <c:v>2.9985714285714353</c:v>
                </c:pt>
                <c:pt idx="10544">
                  <c:v>2.999999999999992</c:v>
                </c:pt>
                <c:pt idx="10545">
                  <c:v>2.9885714285714284</c:v>
                </c:pt>
                <c:pt idx="10546">
                  <c:v>2.9900000000000047</c:v>
                </c:pt>
                <c:pt idx="10547">
                  <c:v>2.9957142857142975</c:v>
                </c:pt>
                <c:pt idx="10548">
                  <c:v>2.9828571428571542</c:v>
                </c:pt>
                <c:pt idx="10549">
                  <c:v>2.9828571428571342</c:v>
                </c:pt>
                <c:pt idx="10550">
                  <c:v>2.9799999999999978</c:v>
                </c:pt>
                <c:pt idx="10551">
                  <c:v>2.9857142857142702</c:v>
                </c:pt>
                <c:pt idx="10552">
                  <c:v>2.9857142857142911</c:v>
                </c:pt>
                <c:pt idx="10553">
                  <c:v>3.0114285714285773</c:v>
                </c:pt>
                <c:pt idx="10554">
                  <c:v>2.9942857142857187</c:v>
                </c:pt>
                <c:pt idx="10555">
                  <c:v>2.9914285714285627</c:v>
                </c:pt>
                <c:pt idx="10556">
                  <c:v>3.0171428571428698</c:v>
                </c:pt>
                <c:pt idx="10557">
                  <c:v>3.0028571428571484</c:v>
                </c:pt>
                <c:pt idx="10558">
                  <c:v>3.0057142857142845</c:v>
                </c:pt>
                <c:pt idx="10559">
                  <c:v>3.0099999999999989</c:v>
                </c:pt>
                <c:pt idx="10560">
                  <c:v>3.0099999999999989</c:v>
                </c:pt>
                <c:pt idx="10561">
                  <c:v>3.0242857142857207</c:v>
                </c:pt>
                <c:pt idx="10562">
                  <c:v>3.0385714285714234</c:v>
                </c:pt>
                <c:pt idx="10563">
                  <c:v>3.0442857142857145</c:v>
                </c:pt>
                <c:pt idx="10564">
                  <c:v>3.0500000000000074</c:v>
                </c:pt>
                <c:pt idx="10565">
                  <c:v>3.0614285714285732</c:v>
                </c:pt>
                <c:pt idx="10566">
                  <c:v>3.0628571428571512</c:v>
                </c:pt>
                <c:pt idx="10567">
                  <c:v>3.0714285714285787</c:v>
                </c:pt>
                <c:pt idx="10568">
                  <c:v>3.0828571428571445</c:v>
                </c:pt>
                <c:pt idx="10569">
                  <c:v>3.0828571428571445</c:v>
                </c:pt>
                <c:pt idx="10570">
                  <c:v>3.0928571428571519</c:v>
                </c:pt>
                <c:pt idx="10571">
                  <c:v>3.0957142857142879</c:v>
                </c:pt>
                <c:pt idx="10572">
                  <c:v>3.1000000000000032</c:v>
                </c:pt>
                <c:pt idx="10573">
                  <c:v>3.1071428571428745</c:v>
                </c:pt>
                <c:pt idx="10574">
                  <c:v>3.107142857142855</c:v>
                </c:pt>
                <c:pt idx="10575">
                  <c:v>3.0957142857142879</c:v>
                </c:pt>
                <c:pt idx="10576">
                  <c:v>3.0885714285714396</c:v>
                </c:pt>
                <c:pt idx="10577">
                  <c:v>3.084285714285723</c:v>
                </c:pt>
                <c:pt idx="10578">
                  <c:v>3.0942857142857285</c:v>
                </c:pt>
                <c:pt idx="10579">
                  <c:v>3.0614285714285732</c:v>
                </c:pt>
                <c:pt idx="10580">
                  <c:v>3.0828571428571445</c:v>
                </c:pt>
                <c:pt idx="10581">
                  <c:v>3.0657142857142872</c:v>
                </c:pt>
                <c:pt idx="10582">
                  <c:v>3.0871428571428603</c:v>
                </c:pt>
                <c:pt idx="10583">
                  <c:v>3.0714285714285787</c:v>
                </c:pt>
                <c:pt idx="10584">
                  <c:v>3.0585714285714176</c:v>
                </c:pt>
                <c:pt idx="10585">
                  <c:v>3.0657142857142872</c:v>
                </c:pt>
                <c:pt idx="10586">
                  <c:v>3.0685714285714245</c:v>
                </c:pt>
                <c:pt idx="10587">
                  <c:v>3.037142857142864</c:v>
                </c:pt>
                <c:pt idx="10588">
                  <c:v>3.0357142857142847</c:v>
                </c:pt>
                <c:pt idx="10589">
                  <c:v>3.04</c:v>
                </c:pt>
                <c:pt idx="10590">
                  <c:v>3.0457142857142943</c:v>
                </c:pt>
                <c:pt idx="10591">
                  <c:v>3.0471428571428523</c:v>
                </c:pt>
                <c:pt idx="10592">
                  <c:v>3.0428571428571378</c:v>
                </c:pt>
                <c:pt idx="10593">
                  <c:v>3.0442857142857145</c:v>
                </c:pt>
                <c:pt idx="10594">
                  <c:v>3.0200000000000062</c:v>
                </c:pt>
                <c:pt idx="10595">
                  <c:v>3.0285714285714369</c:v>
                </c:pt>
                <c:pt idx="10596">
                  <c:v>3.037142857142864</c:v>
                </c:pt>
                <c:pt idx="10597">
                  <c:v>3.0242857142857207</c:v>
                </c:pt>
                <c:pt idx="10598">
                  <c:v>3.0442857142857145</c:v>
                </c:pt>
                <c:pt idx="10599">
                  <c:v>3.0285714285714169</c:v>
                </c:pt>
                <c:pt idx="10600">
                  <c:v>3.0357142857142847</c:v>
                </c:pt>
                <c:pt idx="10601">
                  <c:v>3.0328571428571287</c:v>
                </c:pt>
                <c:pt idx="10602">
                  <c:v>3.04</c:v>
                </c:pt>
                <c:pt idx="10603">
                  <c:v>3.0342857142857267</c:v>
                </c:pt>
                <c:pt idx="10604">
                  <c:v>3.0485714285714303</c:v>
                </c:pt>
                <c:pt idx="10605">
                  <c:v>3.037142857142864</c:v>
                </c:pt>
                <c:pt idx="10606">
                  <c:v>3.041428571428558</c:v>
                </c:pt>
                <c:pt idx="10607">
                  <c:v>3.0500000000000074</c:v>
                </c:pt>
                <c:pt idx="10608">
                  <c:v>3.0428571428571378</c:v>
                </c:pt>
                <c:pt idx="10609">
                  <c:v>3.0299999999999931</c:v>
                </c:pt>
                <c:pt idx="10610">
                  <c:v>3.0314285714285707</c:v>
                </c:pt>
                <c:pt idx="10611">
                  <c:v>3.0357142857142847</c:v>
                </c:pt>
                <c:pt idx="10612">
                  <c:v>3.0500000000000074</c:v>
                </c:pt>
                <c:pt idx="10613">
                  <c:v>3.0428571428571378</c:v>
                </c:pt>
                <c:pt idx="10614">
                  <c:v>3.0442857142857145</c:v>
                </c:pt>
                <c:pt idx="10615">
                  <c:v>3.0314285714285707</c:v>
                </c:pt>
                <c:pt idx="10616">
                  <c:v>3.0257142857142791</c:v>
                </c:pt>
                <c:pt idx="10617">
                  <c:v>3.0157142857142918</c:v>
                </c:pt>
                <c:pt idx="10618">
                  <c:v>3.0085714285714222</c:v>
                </c:pt>
                <c:pt idx="10619">
                  <c:v>3.0114285714285773</c:v>
                </c:pt>
                <c:pt idx="10620">
                  <c:v>3.0085714285714222</c:v>
                </c:pt>
                <c:pt idx="10621">
                  <c:v>2.999999999999992</c:v>
                </c:pt>
                <c:pt idx="10622">
                  <c:v>2.9957142857142776</c:v>
                </c:pt>
                <c:pt idx="10623">
                  <c:v>2.9899999999999847</c:v>
                </c:pt>
                <c:pt idx="10624">
                  <c:v>2.9942857142856987</c:v>
                </c:pt>
                <c:pt idx="10625">
                  <c:v>3.0085714285714222</c:v>
                </c:pt>
                <c:pt idx="10626">
                  <c:v>2.9957142857142776</c:v>
                </c:pt>
                <c:pt idx="10627">
                  <c:v>2.999999999999992</c:v>
                </c:pt>
                <c:pt idx="10628">
                  <c:v>2.9899999999999847</c:v>
                </c:pt>
                <c:pt idx="10629">
                  <c:v>2.9971428571428556</c:v>
                </c:pt>
                <c:pt idx="10630">
                  <c:v>2.9885714285714284</c:v>
                </c:pt>
                <c:pt idx="10631">
                  <c:v>3.0099999999999989</c:v>
                </c:pt>
                <c:pt idx="10632">
                  <c:v>2.9828571428571342</c:v>
                </c:pt>
                <c:pt idx="10633">
                  <c:v>2.9957142857142776</c:v>
                </c:pt>
                <c:pt idx="10634">
                  <c:v>2.9785714285714402</c:v>
                </c:pt>
                <c:pt idx="10635">
                  <c:v>2.9985714285714353</c:v>
                </c:pt>
                <c:pt idx="10636">
                  <c:v>2.9971428571428556</c:v>
                </c:pt>
                <c:pt idx="10637">
                  <c:v>3.002857142857128</c:v>
                </c:pt>
                <c:pt idx="10638">
                  <c:v>3.0042857142857065</c:v>
                </c:pt>
                <c:pt idx="10639">
                  <c:v>3.0342857142857267</c:v>
                </c:pt>
                <c:pt idx="10640">
                  <c:v>3.0385714285714234</c:v>
                </c:pt>
                <c:pt idx="10641">
                  <c:v>3.0528571428571434</c:v>
                </c:pt>
                <c:pt idx="10642">
                  <c:v>3.0628571428571512</c:v>
                </c:pt>
                <c:pt idx="10643">
                  <c:v>3.0614285714285732</c:v>
                </c:pt>
                <c:pt idx="10644">
                  <c:v>3.0628571428571512</c:v>
                </c:pt>
                <c:pt idx="10645">
                  <c:v>3.0600000000000152</c:v>
                </c:pt>
                <c:pt idx="10646">
                  <c:v>3.0542857142857205</c:v>
                </c:pt>
                <c:pt idx="10647">
                  <c:v>3.0499999999999869</c:v>
                </c:pt>
                <c:pt idx="10648">
                  <c:v>3.0557142857142798</c:v>
                </c:pt>
                <c:pt idx="10649">
                  <c:v>3.037142857142864</c:v>
                </c:pt>
                <c:pt idx="10650">
                  <c:v>3.0357142857142847</c:v>
                </c:pt>
                <c:pt idx="10651">
                  <c:v>3.0142857142857133</c:v>
                </c:pt>
                <c:pt idx="10652">
                  <c:v>3.0257142857142791</c:v>
                </c:pt>
                <c:pt idx="10653">
                  <c:v>3.0228571428571422</c:v>
                </c:pt>
                <c:pt idx="10654">
                  <c:v>3.0228571428571422</c:v>
                </c:pt>
                <c:pt idx="10655">
                  <c:v>3.0214285714285638</c:v>
                </c:pt>
                <c:pt idx="10656">
                  <c:v>3.0171428571428698</c:v>
                </c:pt>
                <c:pt idx="10657">
                  <c:v>3.0242857142857207</c:v>
                </c:pt>
                <c:pt idx="10658">
                  <c:v>3.0099999999999989</c:v>
                </c:pt>
                <c:pt idx="10659">
                  <c:v>3.0099999999999989</c:v>
                </c:pt>
                <c:pt idx="10660">
                  <c:v>3.002857142857128</c:v>
                </c:pt>
                <c:pt idx="10661">
                  <c:v>3.002857142857128</c:v>
                </c:pt>
                <c:pt idx="10662">
                  <c:v>2.9942857142857187</c:v>
                </c:pt>
                <c:pt idx="10663">
                  <c:v>3.0114285714285773</c:v>
                </c:pt>
                <c:pt idx="10664">
                  <c:v>2.9957142857142776</c:v>
                </c:pt>
                <c:pt idx="10665">
                  <c:v>2.9985714285714149</c:v>
                </c:pt>
                <c:pt idx="10666">
                  <c:v>3.0057142857142845</c:v>
                </c:pt>
                <c:pt idx="10667">
                  <c:v>2.9828571428571342</c:v>
                </c:pt>
                <c:pt idx="10668">
                  <c:v>3.0042857142857065</c:v>
                </c:pt>
                <c:pt idx="10669">
                  <c:v>2.9885714285714284</c:v>
                </c:pt>
                <c:pt idx="10670">
                  <c:v>2.9885714285714284</c:v>
                </c:pt>
                <c:pt idx="10671">
                  <c:v>2.9857142857142702</c:v>
                </c:pt>
                <c:pt idx="10672">
                  <c:v>2.9914285714285627</c:v>
                </c:pt>
                <c:pt idx="10673">
                  <c:v>2.9728571428571473</c:v>
                </c:pt>
                <c:pt idx="10674">
                  <c:v>2.9857142857142702</c:v>
                </c:pt>
                <c:pt idx="10675">
                  <c:v>2.9885714285714284</c:v>
                </c:pt>
                <c:pt idx="10676">
                  <c:v>2.9842857142857122</c:v>
                </c:pt>
                <c:pt idx="10677">
                  <c:v>2.9785714285714202</c:v>
                </c:pt>
                <c:pt idx="10678">
                  <c:v>2.9814285714285762</c:v>
                </c:pt>
                <c:pt idx="10679">
                  <c:v>2.9728571428571269</c:v>
                </c:pt>
                <c:pt idx="10680">
                  <c:v>2.9785714285714202</c:v>
                </c:pt>
                <c:pt idx="10681">
                  <c:v>2.9828571428571542</c:v>
                </c:pt>
                <c:pt idx="10682">
                  <c:v>2.9728571428571269</c:v>
                </c:pt>
                <c:pt idx="10683">
                  <c:v>2.9542857142857097</c:v>
                </c:pt>
                <c:pt idx="10684">
                  <c:v>2.9642857142857184</c:v>
                </c:pt>
                <c:pt idx="10685">
                  <c:v>2.9571428571428475</c:v>
                </c:pt>
                <c:pt idx="10686">
                  <c:v>2.9599999999999822</c:v>
                </c:pt>
                <c:pt idx="10687">
                  <c:v>2.9371428571428542</c:v>
                </c:pt>
                <c:pt idx="10688">
                  <c:v>2.9499999999999966</c:v>
                </c:pt>
                <c:pt idx="10689">
                  <c:v>2.9528571428571531</c:v>
                </c:pt>
                <c:pt idx="10690">
                  <c:v>2.94857142857142</c:v>
                </c:pt>
                <c:pt idx="10691">
                  <c:v>2.9371428571428542</c:v>
                </c:pt>
                <c:pt idx="10692">
                  <c:v>2.94857142857142</c:v>
                </c:pt>
                <c:pt idx="10693">
                  <c:v>2.9371428571428542</c:v>
                </c:pt>
                <c:pt idx="10694">
                  <c:v>2.9400000000000097</c:v>
                </c:pt>
                <c:pt idx="10695">
                  <c:v>2.9457142857142822</c:v>
                </c:pt>
                <c:pt idx="10696">
                  <c:v>2.9385714285714331</c:v>
                </c:pt>
                <c:pt idx="10697">
                  <c:v>2.9314285714285595</c:v>
                </c:pt>
                <c:pt idx="10698">
                  <c:v>2.9471428571428606</c:v>
                </c:pt>
                <c:pt idx="10699">
                  <c:v>2.9514285714285537</c:v>
                </c:pt>
                <c:pt idx="10700">
                  <c:v>2.9399999999999884</c:v>
                </c:pt>
                <c:pt idx="10701">
                  <c:v>2.9385714285714331</c:v>
                </c:pt>
                <c:pt idx="10702">
                  <c:v>2.9514285714285537</c:v>
                </c:pt>
                <c:pt idx="10703">
                  <c:v>2.9357142857142753</c:v>
                </c:pt>
                <c:pt idx="10704">
                  <c:v>2.9428571428571462</c:v>
                </c:pt>
                <c:pt idx="10705">
                  <c:v>2.961428571428562</c:v>
                </c:pt>
                <c:pt idx="10706">
                  <c:v>2.9657142857142977</c:v>
                </c:pt>
                <c:pt idx="10707">
                  <c:v>2.9671428571428557</c:v>
                </c:pt>
                <c:pt idx="10708">
                  <c:v>2.9814285714285762</c:v>
                </c:pt>
                <c:pt idx="10709">
                  <c:v>2.9914285714285827</c:v>
                </c:pt>
                <c:pt idx="10710">
                  <c:v>3.0057142857142845</c:v>
                </c:pt>
                <c:pt idx="10711">
                  <c:v>2.999999999999992</c:v>
                </c:pt>
                <c:pt idx="10712">
                  <c:v>3.0114285714285773</c:v>
                </c:pt>
                <c:pt idx="10713">
                  <c:v>3.0228571428571422</c:v>
                </c:pt>
                <c:pt idx="10714">
                  <c:v>3.0314285714285707</c:v>
                </c:pt>
                <c:pt idx="10715">
                  <c:v>3.0185714285714282</c:v>
                </c:pt>
                <c:pt idx="10716">
                  <c:v>3.0257142857142991</c:v>
                </c:pt>
                <c:pt idx="10717">
                  <c:v>3.0214285714285638</c:v>
                </c:pt>
                <c:pt idx="10718">
                  <c:v>3.0342857142857067</c:v>
                </c:pt>
                <c:pt idx="10719">
                  <c:v>3.0357142857142847</c:v>
                </c:pt>
                <c:pt idx="10720">
                  <c:v>3.0257142857142791</c:v>
                </c:pt>
                <c:pt idx="10721">
                  <c:v>3.0171428571428698</c:v>
                </c:pt>
                <c:pt idx="10722">
                  <c:v>3.0214285714285638</c:v>
                </c:pt>
                <c:pt idx="10723">
                  <c:v>3.0114285714285569</c:v>
                </c:pt>
                <c:pt idx="10724">
                  <c:v>3.00142857142857</c:v>
                </c:pt>
                <c:pt idx="10725">
                  <c:v>2.9971428571428556</c:v>
                </c:pt>
                <c:pt idx="10726">
                  <c:v>3.0071428571428642</c:v>
                </c:pt>
                <c:pt idx="10727">
                  <c:v>3.0042857142857065</c:v>
                </c:pt>
                <c:pt idx="10728">
                  <c:v>2.9900000000000047</c:v>
                </c:pt>
                <c:pt idx="10729">
                  <c:v>2.9985714285714353</c:v>
                </c:pt>
                <c:pt idx="10730">
                  <c:v>2.9828571428571342</c:v>
                </c:pt>
                <c:pt idx="10731">
                  <c:v>2.9900000000000047</c:v>
                </c:pt>
                <c:pt idx="10732">
                  <c:v>3.002857142857128</c:v>
                </c:pt>
                <c:pt idx="10733">
                  <c:v>2.9928571428571407</c:v>
                </c:pt>
                <c:pt idx="10734">
                  <c:v>3.0057142857142845</c:v>
                </c:pt>
                <c:pt idx="10735">
                  <c:v>2.9857142857142702</c:v>
                </c:pt>
                <c:pt idx="10736">
                  <c:v>2.9871428571428491</c:v>
                </c:pt>
                <c:pt idx="10737">
                  <c:v>2.9957142857142975</c:v>
                </c:pt>
                <c:pt idx="10738">
                  <c:v>2.9857142857142911</c:v>
                </c:pt>
                <c:pt idx="10739">
                  <c:v>3.00142857142857</c:v>
                </c:pt>
                <c:pt idx="10740">
                  <c:v>2.9899999999999847</c:v>
                </c:pt>
                <c:pt idx="10741">
                  <c:v>2.9942857142857187</c:v>
                </c:pt>
                <c:pt idx="10742">
                  <c:v>2.9828571428571542</c:v>
                </c:pt>
                <c:pt idx="10743">
                  <c:v>2.9942857142856987</c:v>
                </c:pt>
                <c:pt idx="10744">
                  <c:v>3.0042857142857264</c:v>
                </c:pt>
                <c:pt idx="10745">
                  <c:v>3.0042857142857264</c:v>
                </c:pt>
                <c:pt idx="10746">
                  <c:v>2.9885714285714284</c:v>
                </c:pt>
                <c:pt idx="10747">
                  <c:v>2.9899999999999847</c:v>
                </c:pt>
                <c:pt idx="10748">
                  <c:v>2.9728571428571473</c:v>
                </c:pt>
                <c:pt idx="10749">
                  <c:v>2.9814285714285762</c:v>
                </c:pt>
                <c:pt idx="10750">
                  <c:v>2.9785714285714202</c:v>
                </c:pt>
                <c:pt idx="10751">
                  <c:v>2.9828571428571342</c:v>
                </c:pt>
                <c:pt idx="10752">
                  <c:v>2.9828571428571342</c:v>
                </c:pt>
                <c:pt idx="10753">
                  <c:v>2.9828571428571342</c:v>
                </c:pt>
                <c:pt idx="10754">
                  <c:v>2.9928571428571407</c:v>
                </c:pt>
                <c:pt idx="10755">
                  <c:v>3.00142857142857</c:v>
                </c:pt>
                <c:pt idx="10756">
                  <c:v>2.9899999999999847</c:v>
                </c:pt>
                <c:pt idx="10757">
                  <c:v>3.00142857142857</c:v>
                </c:pt>
                <c:pt idx="10758">
                  <c:v>2.9914285714285827</c:v>
                </c:pt>
                <c:pt idx="10759">
                  <c:v>3.0071428571428438</c:v>
                </c:pt>
                <c:pt idx="10760">
                  <c:v>2.9842857142857122</c:v>
                </c:pt>
                <c:pt idx="10761">
                  <c:v>3.0057142857142845</c:v>
                </c:pt>
                <c:pt idx="10762">
                  <c:v>2.9971428571428556</c:v>
                </c:pt>
                <c:pt idx="10763">
                  <c:v>2.9971428571428556</c:v>
                </c:pt>
                <c:pt idx="10764">
                  <c:v>2.9928571428571407</c:v>
                </c:pt>
                <c:pt idx="10765">
                  <c:v>2.9900000000000047</c:v>
                </c:pt>
                <c:pt idx="10766">
                  <c:v>3.0228571428571422</c:v>
                </c:pt>
                <c:pt idx="10767">
                  <c:v>3.00142857142857</c:v>
                </c:pt>
                <c:pt idx="10768">
                  <c:v>3.0071428571428642</c:v>
                </c:pt>
                <c:pt idx="10769">
                  <c:v>3.0257142857142791</c:v>
                </c:pt>
                <c:pt idx="10770">
                  <c:v>3.0157142857142714</c:v>
                </c:pt>
                <c:pt idx="10771">
                  <c:v>3.0328571428571287</c:v>
                </c:pt>
                <c:pt idx="10772">
                  <c:v>3.0114285714285569</c:v>
                </c:pt>
                <c:pt idx="10773">
                  <c:v>3.0199999999999845</c:v>
                </c:pt>
                <c:pt idx="10774">
                  <c:v>3.0071428571428438</c:v>
                </c:pt>
                <c:pt idx="10775">
                  <c:v>3.0071428571428642</c:v>
                </c:pt>
                <c:pt idx="10776">
                  <c:v>3.0114285714285569</c:v>
                </c:pt>
                <c:pt idx="10777">
                  <c:v>3.0157142857142714</c:v>
                </c:pt>
                <c:pt idx="10778">
                  <c:v>3.00142857142857</c:v>
                </c:pt>
                <c:pt idx="10779">
                  <c:v>3.0142857142857133</c:v>
                </c:pt>
                <c:pt idx="10780">
                  <c:v>3.0099999999999989</c:v>
                </c:pt>
                <c:pt idx="10781">
                  <c:v>3.0128571428571553</c:v>
                </c:pt>
                <c:pt idx="10782">
                  <c:v>3.0042857142857264</c:v>
                </c:pt>
                <c:pt idx="10783">
                  <c:v>3.0099999999999989</c:v>
                </c:pt>
                <c:pt idx="10784">
                  <c:v>3.0085714285714422</c:v>
                </c:pt>
                <c:pt idx="10785">
                  <c:v>3.0242857142857207</c:v>
                </c:pt>
                <c:pt idx="10786">
                  <c:v>3.0185714285714282</c:v>
                </c:pt>
                <c:pt idx="10787">
                  <c:v>3.0128571428571553</c:v>
                </c:pt>
                <c:pt idx="10788">
                  <c:v>3.002857142857128</c:v>
                </c:pt>
                <c:pt idx="10789">
                  <c:v>3.00142857142857</c:v>
                </c:pt>
                <c:pt idx="10790">
                  <c:v>3.0071428571428642</c:v>
                </c:pt>
                <c:pt idx="10791">
                  <c:v>3.0042857142857065</c:v>
                </c:pt>
                <c:pt idx="10792">
                  <c:v>2.9957142857142776</c:v>
                </c:pt>
                <c:pt idx="10793">
                  <c:v>2.9914285714285627</c:v>
                </c:pt>
                <c:pt idx="10794">
                  <c:v>2.9857142857142702</c:v>
                </c:pt>
                <c:pt idx="10795">
                  <c:v>2.9842857142857122</c:v>
                </c:pt>
                <c:pt idx="10796">
                  <c:v>2.9671428571428557</c:v>
                </c:pt>
                <c:pt idx="10797">
                  <c:v>2.9657142857142977</c:v>
                </c:pt>
                <c:pt idx="10798">
                  <c:v>2.9557142857142678</c:v>
                </c:pt>
                <c:pt idx="10799">
                  <c:v>2.9414285714285677</c:v>
                </c:pt>
                <c:pt idx="10800">
                  <c:v>2.9128571428571437</c:v>
                </c:pt>
                <c:pt idx="10801">
                  <c:v>2.9085714285714319</c:v>
                </c:pt>
                <c:pt idx="10802">
                  <c:v>2.9014285714285797</c:v>
                </c:pt>
                <c:pt idx="10803">
                  <c:v>2.8957142857142868</c:v>
                </c:pt>
                <c:pt idx="10804">
                  <c:v>2.8899999999999944</c:v>
                </c:pt>
                <c:pt idx="10805">
                  <c:v>2.8671428571428641</c:v>
                </c:pt>
                <c:pt idx="10806">
                  <c:v>2.8657142857142861</c:v>
                </c:pt>
                <c:pt idx="10807">
                  <c:v>2.8699999999999997</c:v>
                </c:pt>
                <c:pt idx="10808">
                  <c:v>2.8742857142857137</c:v>
                </c:pt>
                <c:pt idx="10809">
                  <c:v>2.8800000000000074</c:v>
                </c:pt>
                <c:pt idx="10810">
                  <c:v>2.8857142857142799</c:v>
                </c:pt>
                <c:pt idx="10811">
                  <c:v>2.8814285714285641</c:v>
                </c:pt>
                <c:pt idx="10812">
                  <c:v>2.8857142857142799</c:v>
                </c:pt>
                <c:pt idx="10813">
                  <c:v>2.8785714285714294</c:v>
                </c:pt>
                <c:pt idx="10814">
                  <c:v>2.8785714285714294</c:v>
                </c:pt>
                <c:pt idx="10815">
                  <c:v>2.8957142857142868</c:v>
                </c:pt>
                <c:pt idx="10816">
                  <c:v>2.8857142857142799</c:v>
                </c:pt>
                <c:pt idx="10817">
                  <c:v>2.8899999999999944</c:v>
                </c:pt>
                <c:pt idx="10818">
                  <c:v>2.8885714285714386</c:v>
                </c:pt>
                <c:pt idx="10819">
                  <c:v>2.8814285714285846</c:v>
                </c:pt>
                <c:pt idx="10820">
                  <c:v>2.8857142857142799</c:v>
                </c:pt>
                <c:pt idx="10821">
                  <c:v>2.8814285714285846</c:v>
                </c:pt>
                <c:pt idx="10822">
                  <c:v>2.8742857142857137</c:v>
                </c:pt>
                <c:pt idx="10823">
                  <c:v>2.872857142857157</c:v>
                </c:pt>
                <c:pt idx="10824">
                  <c:v>2.8871428571428592</c:v>
                </c:pt>
                <c:pt idx="10825">
                  <c:v>2.875714285714273</c:v>
                </c:pt>
                <c:pt idx="10826">
                  <c:v>2.8571428571428572</c:v>
                </c:pt>
                <c:pt idx="10827">
                  <c:v>2.8628571428571497</c:v>
                </c:pt>
                <c:pt idx="10828">
                  <c:v>2.8628571428571497</c:v>
                </c:pt>
                <c:pt idx="10829">
                  <c:v>2.8571428571428572</c:v>
                </c:pt>
                <c:pt idx="10830">
                  <c:v>2.875714285714293</c:v>
                </c:pt>
                <c:pt idx="10831">
                  <c:v>2.8571428571428572</c:v>
                </c:pt>
                <c:pt idx="10832">
                  <c:v>2.8628571428571497</c:v>
                </c:pt>
                <c:pt idx="10833">
                  <c:v>2.877142857142851</c:v>
                </c:pt>
                <c:pt idx="10834">
                  <c:v>2.8799999999999861</c:v>
                </c:pt>
                <c:pt idx="10835">
                  <c:v>2.8800000000000074</c:v>
                </c:pt>
                <c:pt idx="10836">
                  <c:v>2.8714285714285777</c:v>
                </c:pt>
                <c:pt idx="10837">
                  <c:v>2.8642857142857077</c:v>
                </c:pt>
                <c:pt idx="10838">
                  <c:v>2.9000000000000017</c:v>
                </c:pt>
                <c:pt idx="10839">
                  <c:v>2.8842857142857206</c:v>
                </c:pt>
                <c:pt idx="10840">
                  <c:v>2.8814285714285641</c:v>
                </c:pt>
                <c:pt idx="10841">
                  <c:v>2.8871428571428592</c:v>
                </c:pt>
                <c:pt idx="10842">
                  <c:v>2.9042857142857161</c:v>
                </c:pt>
                <c:pt idx="10843">
                  <c:v>2.9042857142856957</c:v>
                </c:pt>
                <c:pt idx="10844">
                  <c:v>2.8928571428571508</c:v>
                </c:pt>
                <c:pt idx="10845">
                  <c:v>2.9114285714285653</c:v>
                </c:pt>
                <c:pt idx="10846">
                  <c:v>2.9028571428571381</c:v>
                </c:pt>
                <c:pt idx="10847">
                  <c:v>2.9071428571428535</c:v>
                </c:pt>
                <c:pt idx="10848">
                  <c:v>2.9171428571428391</c:v>
                </c:pt>
                <c:pt idx="10849">
                  <c:v>2.9157142857142797</c:v>
                </c:pt>
                <c:pt idx="10850">
                  <c:v>2.9128571428571437</c:v>
                </c:pt>
                <c:pt idx="10851">
                  <c:v>2.9242857142857086</c:v>
                </c:pt>
                <c:pt idx="10852">
                  <c:v>2.9071428571428535</c:v>
                </c:pt>
                <c:pt idx="10853">
                  <c:v>2.9242857142857086</c:v>
                </c:pt>
                <c:pt idx="10854">
                  <c:v>2.9214285714285739</c:v>
                </c:pt>
                <c:pt idx="10855">
                  <c:v>2.9399999999999884</c:v>
                </c:pt>
                <c:pt idx="10856">
                  <c:v>2.9357142857142953</c:v>
                </c:pt>
                <c:pt idx="10857">
                  <c:v>2.9357142857142953</c:v>
                </c:pt>
                <c:pt idx="10858">
                  <c:v>2.9528571428571331</c:v>
                </c:pt>
                <c:pt idx="10859">
                  <c:v>2.9471428571428606</c:v>
                </c:pt>
                <c:pt idx="10860">
                  <c:v>2.9714285714285675</c:v>
                </c:pt>
                <c:pt idx="10861">
                  <c:v>2.9685714285714351</c:v>
                </c:pt>
                <c:pt idx="10862">
                  <c:v>2.9871428571428491</c:v>
                </c:pt>
                <c:pt idx="10863">
                  <c:v>2.9671428571428557</c:v>
                </c:pt>
                <c:pt idx="10864">
                  <c:v>2.9828571428571542</c:v>
                </c:pt>
                <c:pt idx="10865">
                  <c:v>2.974285714285704</c:v>
                </c:pt>
                <c:pt idx="10866">
                  <c:v>2.974285714285724</c:v>
                </c:pt>
                <c:pt idx="10867">
                  <c:v>2.9642857142857184</c:v>
                </c:pt>
                <c:pt idx="10868">
                  <c:v>2.964285714285698</c:v>
                </c:pt>
                <c:pt idx="10869">
                  <c:v>2.9671428571428557</c:v>
                </c:pt>
                <c:pt idx="10870">
                  <c:v>2.9671428571428557</c:v>
                </c:pt>
                <c:pt idx="10871">
                  <c:v>2.9642857142857184</c:v>
                </c:pt>
                <c:pt idx="10872">
                  <c:v>2.9571428571428475</c:v>
                </c:pt>
                <c:pt idx="10873">
                  <c:v>2.9471428571428606</c:v>
                </c:pt>
                <c:pt idx="10874">
                  <c:v>2.9485714285714399</c:v>
                </c:pt>
                <c:pt idx="10875">
                  <c:v>2.9414285714285677</c:v>
                </c:pt>
                <c:pt idx="10876">
                  <c:v>2.9414285714285677</c:v>
                </c:pt>
                <c:pt idx="10877">
                  <c:v>2.961428571428562</c:v>
                </c:pt>
                <c:pt idx="10878">
                  <c:v>2.960000000000004</c:v>
                </c:pt>
                <c:pt idx="10879">
                  <c:v>2.9399999999999884</c:v>
                </c:pt>
                <c:pt idx="10880">
                  <c:v>2.9542857142857097</c:v>
                </c:pt>
                <c:pt idx="10881">
                  <c:v>2.9457142857142822</c:v>
                </c:pt>
                <c:pt idx="10882">
                  <c:v>2.9657142857142977</c:v>
                </c:pt>
                <c:pt idx="10883">
                  <c:v>2.9514285714285537</c:v>
                </c:pt>
                <c:pt idx="10884">
                  <c:v>2.9557142857142678</c:v>
                </c:pt>
                <c:pt idx="10885">
                  <c:v>2.960000000000004</c:v>
                </c:pt>
                <c:pt idx="10886">
                  <c:v>2.9585714285714255</c:v>
                </c:pt>
                <c:pt idx="10887">
                  <c:v>2.9599999999999822</c:v>
                </c:pt>
                <c:pt idx="10888">
                  <c:v>2.9714285714285675</c:v>
                </c:pt>
                <c:pt idx="10889">
                  <c:v>2.96285714285714</c:v>
                </c:pt>
                <c:pt idx="10890">
                  <c:v>2.9671428571428557</c:v>
                </c:pt>
                <c:pt idx="10891">
                  <c:v>2.96285714285714</c:v>
                </c:pt>
                <c:pt idx="10892">
                  <c:v>2.9714285714285675</c:v>
                </c:pt>
                <c:pt idx="10893">
                  <c:v>2.974285714285704</c:v>
                </c:pt>
                <c:pt idx="10894">
                  <c:v>2.96285714285714</c:v>
                </c:pt>
                <c:pt idx="10895">
                  <c:v>2.96285714285714</c:v>
                </c:pt>
                <c:pt idx="10896">
                  <c:v>2.974285714285704</c:v>
                </c:pt>
                <c:pt idx="10897">
                  <c:v>2.961428571428582</c:v>
                </c:pt>
                <c:pt idx="10898">
                  <c:v>2.9557142857142678</c:v>
                </c:pt>
                <c:pt idx="10899">
                  <c:v>2.9557142857142882</c:v>
                </c:pt>
                <c:pt idx="10900">
                  <c:v>2.9542857142857097</c:v>
                </c:pt>
                <c:pt idx="10901">
                  <c:v>2.9542857142857097</c:v>
                </c:pt>
                <c:pt idx="10902">
                  <c:v>2.9799999999999978</c:v>
                </c:pt>
                <c:pt idx="10903">
                  <c:v>2.9557142857142882</c:v>
                </c:pt>
                <c:pt idx="10904">
                  <c:v>2.9457142857142822</c:v>
                </c:pt>
                <c:pt idx="10905">
                  <c:v>2.9585714285714255</c:v>
                </c:pt>
                <c:pt idx="10906">
                  <c:v>2.9657142857142778</c:v>
                </c:pt>
                <c:pt idx="10907">
                  <c:v>2.9499999999999966</c:v>
                </c:pt>
                <c:pt idx="10908">
                  <c:v>2.9642857142857184</c:v>
                </c:pt>
                <c:pt idx="10909">
                  <c:v>2.9557142857142882</c:v>
                </c:pt>
                <c:pt idx="10910">
                  <c:v>2.9571428571428475</c:v>
                </c:pt>
                <c:pt idx="10911">
                  <c:v>2.9514285714285737</c:v>
                </c:pt>
                <c:pt idx="10912">
                  <c:v>2.9471428571428402</c:v>
                </c:pt>
                <c:pt idx="10913">
                  <c:v>2.9528571428571531</c:v>
                </c:pt>
                <c:pt idx="10914">
                  <c:v>2.9571428571428475</c:v>
                </c:pt>
                <c:pt idx="10915">
                  <c:v>2.9571428571428675</c:v>
                </c:pt>
                <c:pt idx="10916">
                  <c:v>2.9657142857142778</c:v>
                </c:pt>
                <c:pt idx="10917">
                  <c:v>2.960000000000004</c:v>
                </c:pt>
                <c:pt idx="10918">
                  <c:v>2.96285714285714</c:v>
                </c:pt>
                <c:pt idx="10919">
                  <c:v>2.9442857142857237</c:v>
                </c:pt>
                <c:pt idx="10920">
                  <c:v>2.9542857142857302</c:v>
                </c:pt>
                <c:pt idx="10921">
                  <c:v>2.9542857142857097</c:v>
                </c:pt>
                <c:pt idx="10922">
                  <c:v>2.9585714285714459</c:v>
                </c:pt>
                <c:pt idx="10923">
                  <c:v>2.9571428571428475</c:v>
                </c:pt>
                <c:pt idx="10924">
                  <c:v>2.9799999999999978</c:v>
                </c:pt>
                <c:pt idx="10925">
                  <c:v>2.9657142857142778</c:v>
                </c:pt>
                <c:pt idx="10926">
                  <c:v>2.9671428571428557</c:v>
                </c:pt>
                <c:pt idx="10927">
                  <c:v>2.960000000000004</c:v>
                </c:pt>
                <c:pt idx="10928">
                  <c:v>2.9714285714285675</c:v>
                </c:pt>
                <c:pt idx="10929">
                  <c:v>2.9642857142857184</c:v>
                </c:pt>
                <c:pt idx="10930">
                  <c:v>2.9685714285714146</c:v>
                </c:pt>
                <c:pt idx="10931">
                  <c:v>2.9599999999999822</c:v>
                </c:pt>
                <c:pt idx="10932">
                  <c:v>2.9771428571428413</c:v>
                </c:pt>
                <c:pt idx="10933">
                  <c:v>2.9842857142857122</c:v>
                </c:pt>
                <c:pt idx="10934">
                  <c:v>2.9900000000000047</c:v>
                </c:pt>
                <c:pt idx="10935">
                  <c:v>2.9871428571428491</c:v>
                </c:pt>
                <c:pt idx="10936">
                  <c:v>2.9785714285714202</c:v>
                </c:pt>
                <c:pt idx="10937">
                  <c:v>2.9700000000000109</c:v>
                </c:pt>
                <c:pt idx="10938">
                  <c:v>2.9714285714285675</c:v>
                </c:pt>
                <c:pt idx="10939">
                  <c:v>2.9699999999999909</c:v>
                </c:pt>
                <c:pt idx="10940">
                  <c:v>2.9671428571428557</c:v>
                </c:pt>
                <c:pt idx="10941">
                  <c:v>2.96285714285714</c:v>
                </c:pt>
                <c:pt idx="10942">
                  <c:v>2.9528571428571331</c:v>
                </c:pt>
                <c:pt idx="10943">
                  <c:v>2.961428571428562</c:v>
                </c:pt>
                <c:pt idx="10944">
                  <c:v>2.974285714285724</c:v>
                </c:pt>
                <c:pt idx="10945">
                  <c:v>2.9714285714285675</c:v>
                </c:pt>
                <c:pt idx="10946">
                  <c:v>2.9685714285714351</c:v>
                </c:pt>
                <c:pt idx="10947">
                  <c:v>2.9642857142857184</c:v>
                </c:pt>
                <c:pt idx="10948">
                  <c:v>2.9557142857142678</c:v>
                </c:pt>
                <c:pt idx="10949">
                  <c:v>2.9557142857142678</c:v>
                </c:pt>
                <c:pt idx="10950">
                  <c:v>2.9557142857142678</c:v>
                </c:pt>
                <c:pt idx="10951">
                  <c:v>2.9571428571428475</c:v>
                </c:pt>
                <c:pt idx="10952">
                  <c:v>2.960000000000004</c:v>
                </c:pt>
                <c:pt idx="10953">
                  <c:v>2.9728571428571473</c:v>
                </c:pt>
                <c:pt idx="10954">
                  <c:v>2.964285714285698</c:v>
                </c:pt>
                <c:pt idx="10955">
                  <c:v>2.9642857142857184</c:v>
                </c:pt>
                <c:pt idx="10956">
                  <c:v>2.96285714285714</c:v>
                </c:pt>
                <c:pt idx="10957">
                  <c:v>2.974285714285704</c:v>
                </c:pt>
                <c:pt idx="10958">
                  <c:v>2.96285714285714</c:v>
                </c:pt>
                <c:pt idx="10959">
                  <c:v>2.9685714285714351</c:v>
                </c:pt>
                <c:pt idx="10960">
                  <c:v>2.9914285714285627</c:v>
                </c:pt>
                <c:pt idx="10961">
                  <c:v>2.9814285714285558</c:v>
                </c:pt>
                <c:pt idx="10962">
                  <c:v>2.9857142857142911</c:v>
                </c:pt>
                <c:pt idx="10963">
                  <c:v>2.9857142857142911</c:v>
                </c:pt>
                <c:pt idx="10964">
                  <c:v>2.9714285714285675</c:v>
                </c:pt>
                <c:pt idx="10965">
                  <c:v>2.9728571428571473</c:v>
                </c:pt>
                <c:pt idx="10966">
                  <c:v>2.9728571428571473</c:v>
                </c:pt>
                <c:pt idx="10967">
                  <c:v>2.9771428571428413</c:v>
                </c:pt>
                <c:pt idx="10968">
                  <c:v>2.9685714285714146</c:v>
                </c:pt>
                <c:pt idx="10969">
                  <c:v>2.96285714285714</c:v>
                </c:pt>
                <c:pt idx="10970">
                  <c:v>2.9657142857142977</c:v>
                </c:pt>
                <c:pt idx="10971">
                  <c:v>2.9557142857142882</c:v>
                </c:pt>
                <c:pt idx="10972">
                  <c:v>2.9585714285714255</c:v>
                </c:pt>
                <c:pt idx="10973">
                  <c:v>2.9471428571428402</c:v>
                </c:pt>
                <c:pt idx="10974">
                  <c:v>2.9357142857142753</c:v>
                </c:pt>
                <c:pt idx="10975">
                  <c:v>2.94857142857142</c:v>
                </c:pt>
                <c:pt idx="10976">
                  <c:v>2.9471428571428402</c:v>
                </c:pt>
                <c:pt idx="10977">
                  <c:v>2.9471428571428402</c:v>
                </c:pt>
                <c:pt idx="10978">
                  <c:v>2.9471428571428606</c:v>
                </c:pt>
                <c:pt idx="10979">
                  <c:v>2.9328571428571388</c:v>
                </c:pt>
                <c:pt idx="10980">
                  <c:v>2.9499999999999966</c:v>
                </c:pt>
                <c:pt idx="10981">
                  <c:v>2.9385714285714126</c:v>
                </c:pt>
                <c:pt idx="10982">
                  <c:v>2.9328571428571388</c:v>
                </c:pt>
                <c:pt idx="10983">
                  <c:v>2.9314285714285595</c:v>
                </c:pt>
                <c:pt idx="10984">
                  <c:v>2.9214285714285739</c:v>
                </c:pt>
                <c:pt idx="10985">
                  <c:v>2.9228571428571519</c:v>
                </c:pt>
                <c:pt idx="10986">
                  <c:v>2.9214285714285739</c:v>
                </c:pt>
                <c:pt idx="10987">
                  <c:v>2.9257142857142884</c:v>
                </c:pt>
                <c:pt idx="10988">
                  <c:v>2.9285714285714257</c:v>
                </c:pt>
                <c:pt idx="10989">
                  <c:v>2.9185714285714388</c:v>
                </c:pt>
                <c:pt idx="10990">
                  <c:v>2.9071428571428535</c:v>
                </c:pt>
                <c:pt idx="10991">
                  <c:v>2.9057142857142941</c:v>
                </c:pt>
                <c:pt idx="10992">
                  <c:v>2.9171428571428391</c:v>
                </c:pt>
                <c:pt idx="10993">
                  <c:v>2.8957142857142868</c:v>
                </c:pt>
                <c:pt idx="10994">
                  <c:v>2.8957142857142868</c:v>
                </c:pt>
                <c:pt idx="10995">
                  <c:v>2.8942857142857075</c:v>
                </c:pt>
                <c:pt idx="10996">
                  <c:v>2.8900000000000148</c:v>
                </c:pt>
                <c:pt idx="10997">
                  <c:v>2.8971428571428453</c:v>
                </c:pt>
                <c:pt idx="10998">
                  <c:v>2.8942857142857075</c:v>
                </c:pt>
                <c:pt idx="10999">
                  <c:v>2.8914285714285524</c:v>
                </c:pt>
                <c:pt idx="11000">
                  <c:v>2.8899999999999944</c:v>
                </c:pt>
                <c:pt idx="11001">
                  <c:v>2.8928571428571508</c:v>
                </c:pt>
                <c:pt idx="11002">
                  <c:v>2.8842857142857006</c:v>
                </c:pt>
                <c:pt idx="11003">
                  <c:v>2.8871428571428592</c:v>
                </c:pt>
                <c:pt idx="11004">
                  <c:v>2.8828571428571439</c:v>
                </c:pt>
                <c:pt idx="11005">
                  <c:v>2.8814285714285641</c:v>
                </c:pt>
                <c:pt idx="11006">
                  <c:v>2.8614285714285717</c:v>
                </c:pt>
                <c:pt idx="11007">
                  <c:v>2.8500000000000063</c:v>
                </c:pt>
                <c:pt idx="11008">
                  <c:v>2.8099999999999983</c:v>
                </c:pt>
                <c:pt idx="11009">
                  <c:v>2.8042857142857041</c:v>
                </c:pt>
                <c:pt idx="11010">
                  <c:v>2.7928571428571405</c:v>
                </c:pt>
                <c:pt idx="11011">
                  <c:v>2.7942857142856985</c:v>
                </c:pt>
                <c:pt idx="11012">
                  <c:v>2.790000000000004</c:v>
                </c:pt>
                <c:pt idx="11013">
                  <c:v>2.7771428571428611</c:v>
                </c:pt>
                <c:pt idx="11014">
                  <c:v>2.7599999999999829</c:v>
                </c:pt>
                <c:pt idx="11015">
                  <c:v>2.7557142857142884</c:v>
                </c:pt>
                <c:pt idx="11016">
                  <c:v>2.7199999999999949</c:v>
                </c:pt>
                <c:pt idx="11017">
                  <c:v>2.7199999999999949</c:v>
                </c:pt>
                <c:pt idx="11018">
                  <c:v>2.6828571428571442</c:v>
                </c:pt>
                <c:pt idx="11019">
                  <c:v>2.6714285714285779</c:v>
                </c:pt>
                <c:pt idx="11020">
                  <c:v>2.6528571428571417</c:v>
                </c:pt>
                <c:pt idx="11021">
                  <c:v>2.6257142857142988</c:v>
                </c:pt>
                <c:pt idx="11022">
                  <c:v>2.622857142857161</c:v>
                </c:pt>
                <c:pt idx="11023">
                  <c:v>2.5942857142857179</c:v>
                </c:pt>
                <c:pt idx="11024">
                  <c:v>2.5957142857142759</c:v>
                </c:pt>
                <c:pt idx="11025">
                  <c:v>2.5771428571428601</c:v>
                </c:pt>
                <c:pt idx="11026">
                  <c:v>2.5542857142857081</c:v>
                </c:pt>
                <c:pt idx="11027">
                  <c:v>2.5499999999999949</c:v>
                </c:pt>
                <c:pt idx="11028">
                  <c:v>2.5614285714285603</c:v>
                </c:pt>
                <c:pt idx="11029">
                  <c:v>2.5471428571428603</c:v>
                </c:pt>
                <c:pt idx="11030">
                  <c:v>2.5400000000000085</c:v>
                </c:pt>
                <c:pt idx="11031">
                  <c:v>2.535714285714294</c:v>
                </c:pt>
                <c:pt idx="11032">
                  <c:v>2.5185714285714176</c:v>
                </c:pt>
                <c:pt idx="11033">
                  <c:v>2.5099999999999869</c:v>
                </c:pt>
                <c:pt idx="11034">
                  <c:v>2.5157142857142998</c:v>
                </c:pt>
                <c:pt idx="11035">
                  <c:v>2.5071428571428518</c:v>
                </c:pt>
                <c:pt idx="11036">
                  <c:v>2.4957142857142847</c:v>
                </c:pt>
                <c:pt idx="11037">
                  <c:v>2.4857142857142986</c:v>
                </c:pt>
                <c:pt idx="11038">
                  <c:v>2.4914285714285707</c:v>
                </c:pt>
                <c:pt idx="11039">
                  <c:v>2.4728571428571349</c:v>
                </c:pt>
                <c:pt idx="11040">
                  <c:v>2.4771428571428493</c:v>
                </c:pt>
                <c:pt idx="11041">
                  <c:v>2.4871428571428584</c:v>
                </c:pt>
                <c:pt idx="11042">
                  <c:v>2.4857142857142986</c:v>
                </c:pt>
                <c:pt idx="11043">
                  <c:v>2.4957142857142847</c:v>
                </c:pt>
                <c:pt idx="11044">
                  <c:v>2.5057142857142942</c:v>
                </c:pt>
                <c:pt idx="11045">
                  <c:v>2.5085714285714302</c:v>
                </c:pt>
                <c:pt idx="11046">
                  <c:v>2.5257142857142871</c:v>
                </c:pt>
                <c:pt idx="11047">
                  <c:v>2.5228571428571511</c:v>
                </c:pt>
                <c:pt idx="11048">
                  <c:v>2.5171428571428582</c:v>
                </c:pt>
                <c:pt idx="11049">
                  <c:v>2.5471428571428603</c:v>
                </c:pt>
                <c:pt idx="11050">
                  <c:v>2.5542857142857285</c:v>
                </c:pt>
                <c:pt idx="11051">
                  <c:v>2.5528571428571314</c:v>
                </c:pt>
                <c:pt idx="11052">
                  <c:v>2.5571428571428672</c:v>
                </c:pt>
                <c:pt idx="11053">
                  <c:v>2.5528571428571518</c:v>
                </c:pt>
                <c:pt idx="11054">
                  <c:v>2.5514285714285734</c:v>
                </c:pt>
                <c:pt idx="11055">
                  <c:v>2.5585714285714252</c:v>
                </c:pt>
                <c:pt idx="11056">
                  <c:v>2.5814285714285745</c:v>
                </c:pt>
                <c:pt idx="11057">
                  <c:v>2.5914285714285805</c:v>
                </c:pt>
                <c:pt idx="11058">
                  <c:v>2.6042857142857248</c:v>
                </c:pt>
                <c:pt idx="11059">
                  <c:v>2.6171428571428685</c:v>
                </c:pt>
                <c:pt idx="11060">
                  <c:v>2.6299999999999915</c:v>
                </c:pt>
                <c:pt idx="11061">
                  <c:v>2.6414285714285772</c:v>
                </c:pt>
                <c:pt idx="11062">
                  <c:v>2.6471428571428492</c:v>
                </c:pt>
                <c:pt idx="11063">
                  <c:v>2.6671428571428648</c:v>
                </c:pt>
                <c:pt idx="11064">
                  <c:v>2.6785714285714297</c:v>
                </c:pt>
                <c:pt idx="11065">
                  <c:v>2.6771428571428517</c:v>
                </c:pt>
                <c:pt idx="11066">
                  <c:v>2.685714285714301</c:v>
                </c:pt>
                <c:pt idx="11067">
                  <c:v>2.6800000000000082</c:v>
                </c:pt>
                <c:pt idx="11068">
                  <c:v>2.7071428571428746</c:v>
                </c:pt>
                <c:pt idx="11069">
                  <c:v>2.711428571428566</c:v>
                </c:pt>
                <c:pt idx="11070">
                  <c:v>2.712857142857144</c:v>
                </c:pt>
                <c:pt idx="11071">
                  <c:v>2.7300000000000018</c:v>
                </c:pt>
                <c:pt idx="11072">
                  <c:v>2.7300000000000018</c:v>
                </c:pt>
                <c:pt idx="11073">
                  <c:v>2.7499999999999973</c:v>
                </c:pt>
                <c:pt idx="11074">
                  <c:v>2.7471428571428609</c:v>
                </c:pt>
                <c:pt idx="11075">
                  <c:v>2.7471428571428609</c:v>
                </c:pt>
                <c:pt idx="11076">
                  <c:v>2.7499999999999973</c:v>
                </c:pt>
                <c:pt idx="11077">
                  <c:v>2.7557142857142884</c:v>
                </c:pt>
                <c:pt idx="11078">
                  <c:v>2.7600000000000042</c:v>
                </c:pt>
                <c:pt idx="11079">
                  <c:v>2.7528571428571333</c:v>
                </c:pt>
                <c:pt idx="11080">
                  <c:v>2.7642857142857182</c:v>
                </c:pt>
                <c:pt idx="11081">
                  <c:v>2.7700000000000102</c:v>
                </c:pt>
                <c:pt idx="11082">
                  <c:v>2.7757142857142831</c:v>
                </c:pt>
                <c:pt idx="11083">
                  <c:v>2.7614285714285813</c:v>
                </c:pt>
                <c:pt idx="11084">
                  <c:v>2.7685714285714349</c:v>
                </c:pt>
                <c:pt idx="11085">
                  <c:v>2.7828571428571345</c:v>
                </c:pt>
                <c:pt idx="11086">
                  <c:v>2.7828571428571549</c:v>
                </c:pt>
                <c:pt idx="11087">
                  <c:v>2.7785714285714405</c:v>
                </c:pt>
                <c:pt idx="11088">
                  <c:v>2.7742857142857247</c:v>
                </c:pt>
                <c:pt idx="11089">
                  <c:v>2.7814285714285751</c:v>
                </c:pt>
                <c:pt idx="11090">
                  <c:v>2.7771428571428611</c:v>
                </c:pt>
                <c:pt idx="11091">
                  <c:v>2.7700000000000102</c:v>
                </c:pt>
                <c:pt idx="11092">
                  <c:v>2.7700000000000102</c:v>
                </c:pt>
                <c:pt idx="11093">
                  <c:v>2.7771428571428611</c:v>
                </c:pt>
                <c:pt idx="11094">
                  <c:v>2.7714285714285887</c:v>
                </c:pt>
                <c:pt idx="11095">
                  <c:v>2.7685714285714349</c:v>
                </c:pt>
                <c:pt idx="11096">
                  <c:v>2.7842857142857116</c:v>
                </c:pt>
                <c:pt idx="11097">
                  <c:v>2.7828571428571549</c:v>
                </c:pt>
                <c:pt idx="11098">
                  <c:v>2.7857142857142896</c:v>
                </c:pt>
                <c:pt idx="11099">
                  <c:v>2.7728571428571462</c:v>
                </c:pt>
                <c:pt idx="11100">
                  <c:v>2.7857142857142896</c:v>
                </c:pt>
                <c:pt idx="11101">
                  <c:v>2.7942857142857185</c:v>
                </c:pt>
                <c:pt idx="11102">
                  <c:v>2.8042857142857245</c:v>
                </c:pt>
                <c:pt idx="11103">
                  <c:v>2.7957142857142983</c:v>
                </c:pt>
                <c:pt idx="11104">
                  <c:v>2.8142857142857127</c:v>
                </c:pt>
                <c:pt idx="11105">
                  <c:v>2.8057142857142838</c:v>
                </c:pt>
                <c:pt idx="11106">
                  <c:v>2.8000000000000114</c:v>
                </c:pt>
                <c:pt idx="11107">
                  <c:v>2.7957142857142778</c:v>
                </c:pt>
                <c:pt idx="11108">
                  <c:v>2.7928571428571405</c:v>
                </c:pt>
                <c:pt idx="11109">
                  <c:v>2.8014285714285885</c:v>
                </c:pt>
                <c:pt idx="11110">
                  <c:v>2.8099999999999983</c:v>
                </c:pt>
                <c:pt idx="11111">
                  <c:v>2.7957142857142778</c:v>
                </c:pt>
                <c:pt idx="11112">
                  <c:v>2.8042857142857041</c:v>
                </c:pt>
                <c:pt idx="11113">
                  <c:v>2.8100000000000187</c:v>
                </c:pt>
                <c:pt idx="11114">
                  <c:v>2.8114285714285763</c:v>
                </c:pt>
                <c:pt idx="11115">
                  <c:v>2.8214285714285627</c:v>
                </c:pt>
                <c:pt idx="11116">
                  <c:v>2.8128571428571547</c:v>
                </c:pt>
                <c:pt idx="11117">
                  <c:v>2.7957142857142983</c:v>
                </c:pt>
                <c:pt idx="11118">
                  <c:v>2.8071428571428618</c:v>
                </c:pt>
                <c:pt idx="11119">
                  <c:v>2.8071428571428618</c:v>
                </c:pt>
                <c:pt idx="11120">
                  <c:v>2.8057142857142838</c:v>
                </c:pt>
                <c:pt idx="11121">
                  <c:v>2.8099999999999983</c:v>
                </c:pt>
                <c:pt idx="11122">
                  <c:v>2.7928571428571405</c:v>
                </c:pt>
                <c:pt idx="11123">
                  <c:v>2.8071428571428618</c:v>
                </c:pt>
                <c:pt idx="11124">
                  <c:v>2.7985714285714356</c:v>
                </c:pt>
                <c:pt idx="11125">
                  <c:v>2.7957142857142778</c:v>
                </c:pt>
                <c:pt idx="11126">
                  <c:v>2.8000000000000114</c:v>
                </c:pt>
                <c:pt idx="11127">
                  <c:v>2.7928571428571405</c:v>
                </c:pt>
                <c:pt idx="11128">
                  <c:v>2.7842857142857333</c:v>
                </c:pt>
                <c:pt idx="11129">
                  <c:v>2.7814285714285751</c:v>
                </c:pt>
                <c:pt idx="11130">
                  <c:v>2.7928571428571405</c:v>
                </c:pt>
                <c:pt idx="11131">
                  <c:v>2.7842857142857116</c:v>
                </c:pt>
                <c:pt idx="11132">
                  <c:v>2.7942857142857185</c:v>
                </c:pt>
                <c:pt idx="11133">
                  <c:v>2.7885714285714287</c:v>
                </c:pt>
                <c:pt idx="11134">
                  <c:v>2.7957142857142983</c:v>
                </c:pt>
                <c:pt idx="11135">
                  <c:v>2.8042857142857041</c:v>
                </c:pt>
                <c:pt idx="11136">
                  <c:v>2.7985714285714356</c:v>
                </c:pt>
                <c:pt idx="11137">
                  <c:v>2.8028571428571474</c:v>
                </c:pt>
                <c:pt idx="11138">
                  <c:v>2.8157142857142907</c:v>
                </c:pt>
                <c:pt idx="11139">
                  <c:v>2.8200000000000047</c:v>
                </c:pt>
                <c:pt idx="11140">
                  <c:v>2.8128571428571547</c:v>
                </c:pt>
                <c:pt idx="11141">
                  <c:v>2.8257142857142981</c:v>
                </c:pt>
                <c:pt idx="11142">
                  <c:v>2.8185714285714272</c:v>
                </c:pt>
                <c:pt idx="11143">
                  <c:v>2.8271428571428574</c:v>
                </c:pt>
                <c:pt idx="11144">
                  <c:v>2.8342857142857256</c:v>
                </c:pt>
                <c:pt idx="11145">
                  <c:v>2.8285714285714354</c:v>
                </c:pt>
                <c:pt idx="11146">
                  <c:v>2.8428571428571558</c:v>
                </c:pt>
                <c:pt idx="11147">
                  <c:v>2.8428571428571354</c:v>
                </c:pt>
                <c:pt idx="11148">
                  <c:v>2.8599999999999928</c:v>
                </c:pt>
                <c:pt idx="11149">
                  <c:v>2.8699999999999997</c:v>
                </c:pt>
                <c:pt idx="11150">
                  <c:v>2.8785714285714294</c:v>
                </c:pt>
                <c:pt idx="11151">
                  <c:v>2.8685714285714234</c:v>
                </c:pt>
                <c:pt idx="11152">
                  <c:v>2.8714285714285577</c:v>
                </c:pt>
                <c:pt idx="11153">
                  <c:v>2.8657142857142861</c:v>
                </c:pt>
                <c:pt idx="11154">
                  <c:v>2.8585714285714352</c:v>
                </c:pt>
                <c:pt idx="11155">
                  <c:v>2.8471428571428499</c:v>
                </c:pt>
                <c:pt idx="11156">
                  <c:v>2.8271428571428574</c:v>
                </c:pt>
                <c:pt idx="11157">
                  <c:v>2.7871428571428694</c:v>
                </c:pt>
                <c:pt idx="11158">
                  <c:v>2.7585714285714262</c:v>
                </c:pt>
                <c:pt idx="11159">
                  <c:v>2.7228571428571322</c:v>
                </c:pt>
                <c:pt idx="11160">
                  <c:v>2.6828571428571442</c:v>
                </c:pt>
                <c:pt idx="11161">
                  <c:v>2.662857142857149</c:v>
                </c:pt>
                <c:pt idx="11162">
                  <c:v>2.6428571428571552</c:v>
                </c:pt>
                <c:pt idx="11163">
                  <c:v>2.6285714285714357</c:v>
                </c:pt>
                <c:pt idx="11164">
                  <c:v>2.6171428571428481</c:v>
                </c:pt>
                <c:pt idx="11165">
                  <c:v>2.6200000000000045</c:v>
                </c:pt>
                <c:pt idx="11166">
                  <c:v>2.608571428571421</c:v>
                </c:pt>
                <c:pt idx="11167">
                  <c:v>2.6071428571428612</c:v>
                </c:pt>
                <c:pt idx="11168">
                  <c:v>2.5900000000000034</c:v>
                </c:pt>
                <c:pt idx="11169">
                  <c:v>2.5914285714285601</c:v>
                </c:pt>
                <c:pt idx="11170">
                  <c:v>2.5914285714285601</c:v>
                </c:pt>
                <c:pt idx="11171">
                  <c:v>2.5942857142857179</c:v>
                </c:pt>
                <c:pt idx="11172">
                  <c:v>2.589999999999983</c:v>
                </c:pt>
                <c:pt idx="11173">
                  <c:v>2.5957142857142759</c:v>
                </c:pt>
                <c:pt idx="11174">
                  <c:v>2.5942857142857179</c:v>
                </c:pt>
                <c:pt idx="11175">
                  <c:v>2.5871428571428687</c:v>
                </c:pt>
                <c:pt idx="11176">
                  <c:v>2.6014285714285683</c:v>
                </c:pt>
                <c:pt idx="11177">
                  <c:v>2.6028571428571472</c:v>
                </c:pt>
                <c:pt idx="11178">
                  <c:v>2.5942857142857179</c:v>
                </c:pt>
                <c:pt idx="11179">
                  <c:v>2.5957142857142759</c:v>
                </c:pt>
                <c:pt idx="11180">
                  <c:v>2.5971428571428552</c:v>
                </c:pt>
                <c:pt idx="11181">
                  <c:v>2.6114285714285757</c:v>
                </c:pt>
                <c:pt idx="11182">
                  <c:v>2.5942857142857179</c:v>
                </c:pt>
                <c:pt idx="11183">
                  <c:v>2.6028571428571472</c:v>
                </c:pt>
                <c:pt idx="11184">
                  <c:v>2.6000000000000112</c:v>
                </c:pt>
                <c:pt idx="11185">
                  <c:v>2.6057142857142832</c:v>
                </c:pt>
                <c:pt idx="11186">
                  <c:v>2.6028571428571472</c:v>
                </c:pt>
                <c:pt idx="11187">
                  <c:v>2.6014285714285683</c:v>
                </c:pt>
                <c:pt idx="11188">
                  <c:v>2.5971428571428552</c:v>
                </c:pt>
                <c:pt idx="11189">
                  <c:v>2.6214285714285626</c:v>
                </c:pt>
                <c:pt idx="11190">
                  <c:v>2.5999999999999903</c:v>
                </c:pt>
                <c:pt idx="11191">
                  <c:v>2.6000000000000112</c:v>
                </c:pt>
                <c:pt idx="11192">
                  <c:v>2.6014285714285683</c:v>
                </c:pt>
                <c:pt idx="11193">
                  <c:v>2.6057142857142832</c:v>
                </c:pt>
                <c:pt idx="11194">
                  <c:v>2.6014285714285683</c:v>
                </c:pt>
                <c:pt idx="11195">
                  <c:v>2.5928571428571394</c:v>
                </c:pt>
                <c:pt idx="11196">
                  <c:v>2.6071428571428612</c:v>
                </c:pt>
                <c:pt idx="11197">
                  <c:v>2.5999999999999903</c:v>
                </c:pt>
                <c:pt idx="11198">
                  <c:v>2.608571428571441</c:v>
                </c:pt>
                <c:pt idx="11199">
                  <c:v>2.6114285714285548</c:v>
                </c:pt>
                <c:pt idx="11200">
                  <c:v>2.608571428571421</c:v>
                </c:pt>
                <c:pt idx="11201">
                  <c:v>2.608571428571421</c:v>
                </c:pt>
                <c:pt idx="11202">
                  <c:v>2.5942857142857179</c:v>
                </c:pt>
                <c:pt idx="11203">
                  <c:v>2.6128571428571341</c:v>
                </c:pt>
                <c:pt idx="11204">
                  <c:v>2.5985714285714341</c:v>
                </c:pt>
                <c:pt idx="11205">
                  <c:v>2.6128571428571341</c:v>
                </c:pt>
                <c:pt idx="11206">
                  <c:v>2.6114285714285757</c:v>
                </c:pt>
                <c:pt idx="11207">
                  <c:v>2.6071428571428612</c:v>
                </c:pt>
                <c:pt idx="11208">
                  <c:v>2.6142857142857117</c:v>
                </c:pt>
                <c:pt idx="11209">
                  <c:v>2.6099999999999972</c:v>
                </c:pt>
                <c:pt idx="11210">
                  <c:v>2.6071428571428412</c:v>
                </c:pt>
                <c:pt idx="11211">
                  <c:v>2.6071428571428612</c:v>
                </c:pt>
                <c:pt idx="11212">
                  <c:v>2.6099999999999972</c:v>
                </c:pt>
                <c:pt idx="11213">
                  <c:v>2.608571428571421</c:v>
                </c:pt>
                <c:pt idx="11214">
                  <c:v>2.6185714285714274</c:v>
                </c:pt>
                <c:pt idx="11215">
                  <c:v>2.6200000000000045</c:v>
                </c:pt>
                <c:pt idx="11216">
                  <c:v>2.624285714285719</c:v>
                </c:pt>
                <c:pt idx="11217">
                  <c:v>2.6457142857142912</c:v>
                </c:pt>
                <c:pt idx="11218">
                  <c:v>2.648571428571429</c:v>
                </c:pt>
                <c:pt idx="11219">
                  <c:v>2.648571428571429</c:v>
                </c:pt>
                <c:pt idx="11220">
                  <c:v>2.6614285714285706</c:v>
                </c:pt>
                <c:pt idx="11221">
                  <c:v>2.6414285714285772</c:v>
                </c:pt>
                <c:pt idx="11222">
                  <c:v>2.648571428571429</c:v>
                </c:pt>
                <c:pt idx="11223">
                  <c:v>2.6600000000000144</c:v>
                </c:pt>
                <c:pt idx="11224">
                  <c:v>2.648571428571429</c:v>
                </c:pt>
                <c:pt idx="11225">
                  <c:v>2.6499999999999853</c:v>
                </c:pt>
                <c:pt idx="11226">
                  <c:v>2.6614285714285706</c:v>
                </c:pt>
                <c:pt idx="11227">
                  <c:v>2.6599999999999926</c:v>
                </c:pt>
                <c:pt idx="11228">
                  <c:v>2.6542857142856997</c:v>
                </c:pt>
                <c:pt idx="11229">
                  <c:v>2.6614285714285706</c:v>
                </c:pt>
                <c:pt idx="11230">
                  <c:v>2.6728571428571359</c:v>
                </c:pt>
                <c:pt idx="11231">
                  <c:v>2.6600000000000144</c:v>
                </c:pt>
                <c:pt idx="11232">
                  <c:v>2.6728571428571359</c:v>
                </c:pt>
                <c:pt idx="11233">
                  <c:v>2.6557142857142986</c:v>
                </c:pt>
                <c:pt idx="11234">
                  <c:v>2.6785714285714297</c:v>
                </c:pt>
                <c:pt idx="11235">
                  <c:v>2.6799999999999864</c:v>
                </c:pt>
                <c:pt idx="11236">
                  <c:v>2.6585714285714155</c:v>
                </c:pt>
                <c:pt idx="11237">
                  <c:v>2.6685714285714233</c:v>
                </c:pt>
                <c:pt idx="11238">
                  <c:v>2.6699999999999995</c:v>
                </c:pt>
                <c:pt idx="11239">
                  <c:v>2.6685714285714437</c:v>
                </c:pt>
                <c:pt idx="11240">
                  <c:v>2.6671428571428444</c:v>
                </c:pt>
                <c:pt idx="11241">
                  <c:v>2.6828571428571442</c:v>
                </c:pt>
                <c:pt idx="11242">
                  <c:v>2.6900000000000142</c:v>
                </c:pt>
                <c:pt idx="11243">
                  <c:v>2.6828571428571442</c:v>
                </c:pt>
                <c:pt idx="11244">
                  <c:v>2.6728571428571359</c:v>
                </c:pt>
                <c:pt idx="11245">
                  <c:v>2.6800000000000082</c:v>
                </c:pt>
                <c:pt idx="11246">
                  <c:v>2.6714285714285779</c:v>
                </c:pt>
                <c:pt idx="11247">
                  <c:v>2.662857142857149</c:v>
                </c:pt>
                <c:pt idx="11248">
                  <c:v>2.6299999999999915</c:v>
                </c:pt>
                <c:pt idx="11249">
                  <c:v>2.6157142857142901</c:v>
                </c:pt>
                <c:pt idx="11250">
                  <c:v>2.6028571428571472</c:v>
                </c:pt>
                <c:pt idx="11251">
                  <c:v>2.6057142857142832</c:v>
                </c:pt>
                <c:pt idx="11252">
                  <c:v>2.5957142857142759</c:v>
                </c:pt>
                <c:pt idx="11253">
                  <c:v>2.6285714285714357</c:v>
                </c:pt>
                <c:pt idx="11254">
                  <c:v>2.6114285714285757</c:v>
                </c:pt>
                <c:pt idx="11255">
                  <c:v>2.6042857142857248</c:v>
                </c:pt>
                <c:pt idx="11256">
                  <c:v>2.5985714285714341</c:v>
                </c:pt>
                <c:pt idx="11257">
                  <c:v>2.5757142857142807</c:v>
                </c:pt>
                <c:pt idx="11258">
                  <c:v>2.5642857142857172</c:v>
                </c:pt>
                <c:pt idx="11259">
                  <c:v>2.5328571428571371</c:v>
                </c:pt>
                <c:pt idx="11260">
                  <c:v>2.5228571428571511</c:v>
                </c:pt>
                <c:pt idx="11261">
                  <c:v>2.4928571428571487</c:v>
                </c:pt>
                <c:pt idx="11262">
                  <c:v>2.4928571428571287</c:v>
                </c:pt>
                <c:pt idx="11263">
                  <c:v>2.4685714285714218</c:v>
                </c:pt>
                <c:pt idx="11264">
                  <c:v>2.4585714285714353</c:v>
                </c:pt>
                <c:pt idx="11265">
                  <c:v>2.4757142857142918</c:v>
                </c:pt>
                <c:pt idx="11266">
                  <c:v>2.4757142857142713</c:v>
                </c:pt>
                <c:pt idx="11267">
                  <c:v>2.4600000000000133</c:v>
                </c:pt>
                <c:pt idx="11268">
                  <c:v>2.4642857142857264</c:v>
                </c:pt>
                <c:pt idx="11269">
                  <c:v>2.4742857142857133</c:v>
                </c:pt>
                <c:pt idx="11270">
                  <c:v>2.4714285714285773</c:v>
                </c:pt>
                <c:pt idx="11271">
                  <c:v>2.4900000000000131</c:v>
                </c:pt>
                <c:pt idx="11272">
                  <c:v>2.5114285714285636</c:v>
                </c:pt>
                <c:pt idx="11273">
                  <c:v>2.4842857142856998</c:v>
                </c:pt>
                <c:pt idx="11274">
                  <c:v>2.5014285714285784</c:v>
                </c:pt>
                <c:pt idx="11275">
                  <c:v>2.5028571428571373</c:v>
                </c:pt>
                <c:pt idx="11276">
                  <c:v>2.4871428571428584</c:v>
                </c:pt>
                <c:pt idx="11277">
                  <c:v>2.4957142857142847</c:v>
                </c:pt>
                <c:pt idx="11278">
                  <c:v>2.4885714285714369</c:v>
                </c:pt>
                <c:pt idx="11279">
                  <c:v>2.4871428571428584</c:v>
                </c:pt>
                <c:pt idx="11280">
                  <c:v>2.4828571428571422</c:v>
                </c:pt>
                <c:pt idx="11281">
                  <c:v>2.462857142857128</c:v>
                </c:pt>
                <c:pt idx="11282">
                  <c:v>2.4685714285714218</c:v>
                </c:pt>
                <c:pt idx="11283">
                  <c:v>2.4328571428571473</c:v>
                </c:pt>
                <c:pt idx="11284">
                  <c:v>2.4471428571428482</c:v>
                </c:pt>
                <c:pt idx="11285">
                  <c:v>2.4157142857142677</c:v>
                </c:pt>
                <c:pt idx="11286">
                  <c:v>2.4071428571428402</c:v>
                </c:pt>
                <c:pt idx="11287">
                  <c:v>2.3899999999999824</c:v>
                </c:pt>
                <c:pt idx="11288">
                  <c:v>2.3957142857142948</c:v>
                </c:pt>
                <c:pt idx="11289">
                  <c:v>2.3928571428571388</c:v>
                </c:pt>
                <c:pt idx="11290">
                  <c:v>2.3857142857142679</c:v>
                </c:pt>
                <c:pt idx="11291">
                  <c:v>2.3685714285714319</c:v>
                </c:pt>
                <c:pt idx="11292">
                  <c:v>2.3714285714285652</c:v>
                </c:pt>
                <c:pt idx="11293">
                  <c:v>2.3785714285714388</c:v>
                </c:pt>
                <c:pt idx="11294">
                  <c:v>2.3757142857142797</c:v>
                </c:pt>
                <c:pt idx="11295">
                  <c:v>2.3885714285714252</c:v>
                </c:pt>
                <c:pt idx="11296">
                  <c:v>2.3857142857142883</c:v>
                </c:pt>
                <c:pt idx="11297">
                  <c:v>2.4000000000000097</c:v>
                </c:pt>
                <c:pt idx="11298">
                  <c:v>2.4014285714285677</c:v>
                </c:pt>
                <c:pt idx="11299">
                  <c:v>2.3971428571428532</c:v>
                </c:pt>
                <c:pt idx="11300">
                  <c:v>2.4300000000000108</c:v>
                </c:pt>
                <c:pt idx="11301">
                  <c:v>2.4371428571428413</c:v>
                </c:pt>
                <c:pt idx="11302">
                  <c:v>2.4628571428571484</c:v>
                </c:pt>
                <c:pt idx="11303">
                  <c:v>2.4799999999999844</c:v>
                </c:pt>
                <c:pt idx="11304">
                  <c:v>2.4914285714285707</c:v>
                </c:pt>
                <c:pt idx="11305">
                  <c:v>2.4799999999999844</c:v>
                </c:pt>
                <c:pt idx="11306">
                  <c:v>2.497142857142864</c:v>
                </c:pt>
                <c:pt idx="11307">
                  <c:v>2.5071428571428518</c:v>
                </c:pt>
                <c:pt idx="11308">
                  <c:v>2.5114285714285636</c:v>
                </c:pt>
                <c:pt idx="11309">
                  <c:v>2.5200000000000142</c:v>
                </c:pt>
                <c:pt idx="11310">
                  <c:v>2.5271428571428451</c:v>
                </c:pt>
                <c:pt idx="11311">
                  <c:v>2.5257142857142871</c:v>
                </c:pt>
                <c:pt idx="11312">
                  <c:v>2.5142857142857205</c:v>
                </c:pt>
                <c:pt idx="11313">
                  <c:v>2.5214285714285722</c:v>
                </c:pt>
                <c:pt idx="11314">
                  <c:v>2.5428571428571445</c:v>
                </c:pt>
                <c:pt idx="11315">
                  <c:v>2.5485714285714196</c:v>
                </c:pt>
                <c:pt idx="11316">
                  <c:v>2.5442857142857025</c:v>
                </c:pt>
                <c:pt idx="11317">
                  <c:v>2.5571428571428672</c:v>
                </c:pt>
                <c:pt idx="11318">
                  <c:v>2.5457142857142805</c:v>
                </c:pt>
                <c:pt idx="11319">
                  <c:v>2.5500000000000154</c:v>
                </c:pt>
                <c:pt idx="11320">
                  <c:v>2.5614285714285807</c:v>
                </c:pt>
                <c:pt idx="11321">
                  <c:v>2.5600000000000032</c:v>
                </c:pt>
                <c:pt idx="11322">
                  <c:v>2.5685714285714329</c:v>
                </c:pt>
                <c:pt idx="11323">
                  <c:v>2.5757142857142807</c:v>
                </c:pt>
                <c:pt idx="11324">
                  <c:v>2.5628571428571392</c:v>
                </c:pt>
                <c:pt idx="11325">
                  <c:v>2.5671428571428545</c:v>
                </c:pt>
                <c:pt idx="11326">
                  <c:v>2.5800000000000178</c:v>
                </c:pt>
                <c:pt idx="11327">
                  <c:v>2.5714285714285667</c:v>
                </c:pt>
                <c:pt idx="11328">
                  <c:v>2.5885714285714472</c:v>
                </c:pt>
                <c:pt idx="11329">
                  <c:v>2.5842857142857105</c:v>
                </c:pt>
                <c:pt idx="11330">
                  <c:v>2.5742857142857227</c:v>
                </c:pt>
                <c:pt idx="11331">
                  <c:v>2.5671428571428545</c:v>
                </c:pt>
                <c:pt idx="11332">
                  <c:v>2.5671428571428545</c:v>
                </c:pt>
                <c:pt idx="11333">
                  <c:v>2.5814285714285745</c:v>
                </c:pt>
                <c:pt idx="11334">
                  <c:v>2.5700000000000087</c:v>
                </c:pt>
                <c:pt idx="11335">
                  <c:v>2.5742857142857227</c:v>
                </c:pt>
                <c:pt idx="11336">
                  <c:v>2.5799999999999961</c:v>
                </c:pt>
                <c:pt idx="11337">
                  <c:v>2.5785714285714398</c:v>
                </c:pt>
                <c:pt idx="11338">
                  <c:v>2.5799999999999961</c:v>
                </c:pt>
                <c:pt idx="11339">
                  <c:v>2.5800000000000178</c:v>
                </c:pt>
                <c:pt idx="11340">
                  <c:v>2.5800000000000178</c:v>
                </c:pt>
                <c:pt idx="11341">
                  <c:v>2.5900000000000034</c:v>
                </c:pt>
                <c:pt idx="11342">
                  <c:v>2.5714285714285667</c:v>
                </c:pt>
                <c:pt idx="11343">
                  <c:v>2.5771428571428601</c:v>
                </c:pt>
                <c:pt idx="11344">
                  <c:v>2.5842857142857105</c:v>
                </c:pt>
                <c:pt idx="11345">
                  <c:v>2.5742857142857227</c:v>
                </c:pt>
                <c:pt idx="11346">
                  <c:v>2.5828571428571339</c:v>
                </c:pt>
                <c:pt idx="11347">
                  <c:v>2.5771428571428601</c:v>
                </c:pt>
                <c:pt idx="11348">
                  <c:v>2.5542857142857081</c:v>
                </c:pt>
                <c:pt idx="11349">
                  <c:v>2.5714285714285667</c:v>
                </c:pt>
                <c:pt idx="11350">
                  <c:v>2.5785714285714398</c:v>
                </c:pt>
                <c:pt idx="11351">
                  <c:v>2.5771428571428601</c:v>
                </c:pt>
                <c:pt idx="11352">
                  <c:v>2.5799999999999961</c:v>
                </c:pt>
                <c:pt idx="11353">
                  <c:v>2.5828571428571339</c:v>
                </c:pt>
                <c:pt idx="11354">
                  <c:v>2.5828571428571543</c:v>
                </c:pt>
                <c:pt idx="11355">
                  <c:v>2.5857142857142685</c:v>
                </c:pt>
                <c:pt idx="11356">
                  <c:v>2.585714285714289</c:v>
                </c:pt>
                <c:pt idx="11357">
                  <c:v>2.5885714285714263</c:v>
                </c:pt>
                <c:pt idx="11358">
                  <c:v>2.5828571428571339</c:v>
                </c:pt>
                <c:pt idx="11359">
                  <c:v>2.5985714285714137</c:v>
                </c:pt>
                <c:pt idx="11360">
                  <c:v>2.5928571428571394</c:v>
                </c:pt>
                <c:pt idx="11361">
                  <c:v>2.6157142857142697</c:v>
                </c:pt>
                <c:pt idx="11362">
                  <c:v>2.6271428571428563</c:v>
                </c:pt>
                <c:pt idx="11363">
                  <c:v>2.624285714285719</c:v>
                </c:pt>
                <c:pt idx="11364">
                  <c:v>2.5871428571428483</c:v>
                </c:pt>
                <c:pt idx="11365">
                  <c:v>2.541428571428566</c:v>
                </c:pt>
                <c:pt idx="11366">
                  <c:v>2.5528571428571518</c:v>
                </c:pt>
                <c:pt idx="11367">
                  <c:v>2.5471428571428603</c:v>
                </c:pt>
                <c:pt idx="11368">
                  <c:v>2.5271428571428651</c:v>
                </c:pt>
                <c:pt idx="11369">
                  <c:v>2.4914285714285707</c:v>
                </c:pt>
                <c:pt idx="11370">
                  <c:v>2.4742857142857133</c:v>
                </c:pt>
                <c:pt idx="11371">
                  <c:v>2.4228571428571399</c:v>
                </c:pt>
                <c:pt idx="11372">
                  <c:v>2.3671428571428534</c:v>
                </c:pt>
                <c:pt idx="11373">
                  <c:v>2.3371428571428714</c:v>
                </c:pt>
                <c:pt idx="11374">
                  <c:v>2.2957142857142849</c:v>
                </c:pt>
                <c:pt idx="11375">
                  <c:v>2.2942857142857269</c:v>
                </c:pt>
                <c:pt idx="11376">
                  <c:v>2.268571428571422</c:v>
                </c:pt>
                <c:pt idx="11377">
                  <c:v>2.2528571428571404</c:v>
                </c:pt>
                <c:pt idx="11378">
                  <c:v>2.2614285714285693</c:v>
                </c:pt>
                <c:pt idx="11379">
                  <c:v>2.2528571428571404</c:v>
                </c:pt>
                <c:pt idx="11380">
                  <c:v>2.2742857142857131</c:v>
                </c:pt>
                <c:pt idx="11381">
                  <c:v>2.2657142857142842</c:v>
                </c:pt>
                <c:pt idx="11382">
                  <c:v>2.2928571428571485</c:v>
                </c:pt>
                <c:pt idx="11383">
                  <c:v>2.3200000000000136</c:v>
                </c:pt>
                <c:pt idx="11384">
                  <c:v>2.3071428571428712</c:v>
                </c:pt>
                <c:pt idx="11385">
                  <c:v>2.3371428571428714</c:v>
                </c:pt>
                <c:pt idx="11386">
                  <c:v>2.3428571428571234</c:v>
                </c:pt>
                <c:pt idx="11387">
                  <c:v>2.377142857142839</c:v>
                </c:pt>
                <c:pt idx="11388">
                  <c:v>2.3871428571428459</c:v>
                </c:pt>
                <c:pt idx="11389">
                  <c:v>2.4085714285714399</c:v>
                </c:pt>
                <c:pt idx="11390">
                  <c:v>2.412857142857153</c:v>
                </c:pt>
                <c:pt idx="11391">
                  <c:v>2.4357142857142833</c:v>
                </c:pt>
                <c:pt idx="11392">
                  <c:v>2.462857142857128</c:v>
                </c:pt>
                <c:pt idx="11393">
                  <c:v>2.4599999999999902</c:v>
                </c:pt>
                <c:pt idx="11394">
                  <c:v>2.4542857142857182</c:v>
                </c:pt>
                <c:pt idx="11395">
                  <c:v>2.4657142857142844</c:v>
                </c:pt>
                <c:pt idx="11396">
                  <c:v>2.4785714285714282</c:v>
                </c:pt>
                <c:pt idx="11397">
                  <c:v>2.4814285714285838</c:v>
                </c:pt>
                <c:pt idx="11398">
                  <c:v>2.4842857142857198</c:v>
                </c:pt>
                <c:pt idx="11399">
                  <c:v>2.4842857142857198</c:v>
                </c:pt>
                <c:pt idx="11400">
                  <c:v>2.4871428571428584</c:v>
                </c:pt>
                <c:pt idx="11401">
                  <c:v>2.511428571428584</c:v>
                </c:pt>
                <c:pt idx="11402">
                  <c:v>2.5042857142857144</c:v>
                </c:pt>
                <c:pt idx="11403">
                  <c:v>2.4914285714285707</c:v>
                </c:pt>
                <c:pt idx="11404">
                  <c:v>2.4899999999999931</c:v>
                </c:pt>
                <c:pt idx="11405">
                  <c:v>2.4571428571428555</c:v>
                </c:pt>
                <c:pt idx="11406">
                  <c:v>2.46142857142857</c:v>
                </c:pt>
                <c:pt idx="11407">
                  <c:v>2.4457142857142906</c:v>
                </c:pt>
                <c:pt idx="11408">
                  <c:v>2.46142857142857</c:v>
                </c:pt>
                <c:pt idx="11409">
                  <c:v>2.46142857142857</c:v>
                </c:pt>
                <c:pt idx="11410">
                  <c:v>2.4514285714285613</c:v>
                </c:pt>
                <c:pt idx="11411">
                  <c:v>2.4528571428571397</c:v>
                </c:pt>
                <c:pt idx="11412">
                  <c:v>2.4514285714285613</c:v>
                </c:pt>
                <c:pt idx="11413">
                  <c:v>2.4500000000000037</c:v>
                </c:pt>
                <c:pt idx="11414">
                  <c:v>2.4557142857142771</c:v>
                </c:pt>
                <c:pt idx="11415">
                  <c:v>2.4671428571428642</c:v>
                </c:pt>
                <c:pt idx="11416">
                  <c:v>2.4642857142857264</c:v>
                </c:pt>
                <c:pt idx="11417">
                  <c:v>2.4542857142857182</c:v>
                </c:pt>
                <c:pt idx="11418">
                  <c:v>2.4528571428571397</c:v>
                </c:pt>
                <c:pt idx="11419">
                  <c:v>2.4599999999999902</c:v>
                </c:pt>
                <c:pt idx="11420">
                  <c:v>2.4528571428571397</c:v>
                </c:pt>
                <c:pt idx="11421">
                  <c:v>2.4557142857142975</c:v>
                </c:pt>
                <c:pt idx="11422">
                  <c:v>2.4600000000000133</c:v>
                </c:pt>
                <c:pt idx="11423">
                  <c:v>2.4671428571428642</c:v>
                </c:pt>
                <c:pt idx="11424">
                  <c:v>2.4771428571428697</c:v>
                </c:pt>
                <c:pt idx="11425">
                  <c:v>2.4800000000000062</c:v>
                </c:pt>
                <c:pt idx="11426">
                  <c:v>2.4800000000000062</c:v>
                </c:pt>
                <c:pt idx="11427">
                  <c:v>2.5028571428571373</c:v>
                </c:pt>
                <c:pt idx="11428">
                  <c:v>2.4985714285714216</c:v>
                </c:pt>
                <c:pt idx="11429">
                  <c:v>2.4942857142857067</c:v>
                </c:pt>
                <c:pt idx="11430">
                  <c:v>2.4985714285714433</c:v>
                </c:pt>
                <c:pt idx="11431">
                  <c:v>2.5114285714285636</c:v>
                </c:pt>
                <c:pt idx="11432">
                  <c:v>2.5199999999999938</c:v>
                </c:pt>
                <c:pt idx="11433">
                  <c:v>2.5157142857142998</c:v>
                </c:pt>
                <c:pt idx="11434">
                  <c:v>2.5385714285714314</c:v>
                </c:pt>
                <c:pt idx="11435">
                  <c:v>2.5485714285714196</c:v>
                </c:pt>
                <c:pt idx="11436">
                  <c:v>2.5357142857142736</c:v>
                </c:pt>
                <c:pt idx="11437">
                  <c:v>2.5200000000000142</c:v>
                </c:pt>
                <c:pt idx="11438">
                  <c:v>2.5299999999999807</c:v>
                </c:pt>
                <c:pt idx="11439">
                  <c:v>2.5171428571428387</c:v>
                </c:pt>
                <c:pt idx="11440">
                  <c:v>2.5071428571428518</c:v>
                </c:pt>
                <c:pt idx="11441">
                  <c:v>2.5185714285714176</c:v>
                </c:pt>
                <c:pt idx="11442">
                  <c:v>2.5142857142857</c:v>
                </c:pt>
                <c:pt idx="11443">
                  <c:v>2.5042857142857144</c:v>
                </c:pt>
                <c:pt idx="11444">
                  <c:v>2.5100000000000073</c:v>
                </c:pt>
                <c:pt idx="11445">
                  <c:v>2.5100000000000073</c:v>
                </c:pt>
                <c:pt idx="11446">
                  <c:v>2.4885714285714369</c:v>
                </c:pt>
                <c:pt idx="11447">
                  <c:v>2.4928571428571287</c:v>
                </c:pt>
                <c:pt idx="11448">
                  <c:v>2.4800000000000062</c:v>
                </c:pt>
                <c:pt idx="11449">
                  <c:v>2.4685714285714422</c:v>
                </c:pt>
                <c:pt idx="11450">
                  <c:v>2.4728571428571553</c:v>
                </c:pt>
                <c:pt idx="11451">
                  <c:v>2.4614285714285904</c:v>
                </c:pt>
                <c:pt idx="11452">
                  <c:v>2.4785714285714282</c:v>
                </c:pt>
                <c:pt idx="11453">
                  <c:v>2.4599999999999902</c:v>
                </c:pt>
                <c:pt idx="11454">
                  <c:v>2.4885714285714169</c:v>
                </c:pt>
                <c:pt idx="11455">
                  <c:v>2.4642857142857264</c:v>
                </c:pt>
                <c:pt idx="11456">
                  <c:v>2.4800000000000062</c:v>
                </c:pt>
                <c:pt idx="11457">
                  <c:v>2.4857142857142782</c:v>
                </c:pt>
                <c:pt idx="11458">
                  <c:v>2.4728571428571349</c:v>
                </c:pt>
                <c:pt idx="11459">
                  <c:v>2.4814285714285638</c:v>
                </c:pt>
                <c:pt idx="11460">
                  <c:v>2.4814285714285838</c:v>
                </c:pt>
                <c:pt idx="11461">
                  <c:v>2.4899999999999931</c:v>
                </c:pt>
                <c:pt idx="11462">
                  <c:v>2.4914285714285707</c:v>
                </c:pt>
                <c:pt idx="11463">
                  <c:v>2.4828571428571422</c:v>
                </c:pt>
                <c:pt idx="11464">
                  <c:v>2.4842857142856998</c:v>
                </c:pt>
                <c:pt idx="11465">
                  <c:v>2.4885714285714369</c:v>
                </c:pt>
                <c:pt idx="11466">
                  <c:v>2.4871428571428584</c:v>
                </c:pt>
                <c:pt idx="11467">
                  <c:v>2.5</c:v>
                </c:pt>
                <c:pt idx="11468">
                  <c:v>2.4757142857142918</c:v>
                </c:pt>
                <c:pt idx="11469">
                  <c:v>2.4800000000000062</c:v>
                </c:pt>
                <c:pt idx="11470">
                  <c:v>2.4900000000000131</c:v>
                </c:pt>
                <c:pt idx="11471">
                  <c:v>2.4671428571428642</c:v>
                </c:pt>
                <c:pt idx="11472">
                  <c:v>2.4671428571428438</c:v>
                </c:pt>
                <c:pt idx="11473">
                  <c:v>2.4814285714285838</c:v>
                </c:pt>
                <c:pt idx="11474">
                  <c:v>2.4771428571428493</c:v>
                </c:pt>
                <c:pt idx="11475">
                  <c:v>2.4671428571428438</c:v>
                </c:pt>
                <c:pt idx="11476">
                  <c:v>2.4628571428571484</c:v>
                </c:pt>
                <c:pt idx="11477">
                  <c:v>2.4557142857142771</c:v>
                </c:pt>
                <c:pt idx="11478">
                  <c:v>2.4628571428571484</c:v>
                </c:pt>
                <c:pt idx="11479">
                  <c:v>2.4585714285714353</c:v>
                </c:pt>
                <c:pt idx="11480">
                  <c:v>2.4599999999999902</c:v>
                </c:pt>
                <c:pt idx="11481">
                  <c:v>2.4628571428571484</c:v>
                </c:pt>
                <c:pt idx="11482">
                  <c:v>2.4699999999999989</c:v>
                </c:pt>
                <c:pt idx="11483">
                  <c:v>2.4599999999999902</c:v>
                </c:pt>
                <c:pt idx="11484">
                  <c:v>2.4585714285714149</c:v>
                </c:pt>
                <c:pt idx="11485">
                  <c:v>2.4699999999999989</c:v>
                </c:pt>
                <c:pt idx="11486">
                  <c:v>2.462857142857128</c:v>
                </c:pt>
                <c:pt idx="11487">
                  <c:v>2.4542857142856978</c:v>
                </c:pt>
                <c:pt idx="11488">
                  <c:v>2.4742857142857133</c:v>
                </c:pt>
                <c:pt idx="11489">
                  <c:v>2.46142857142857</c:v>
                </c:pt>
                <c:pt idx="11490">
                  <c:v>2.4585714285714149</c:v>
                </c:pt>
                <c:pt idx="11491">
                  <c:v>2.46142857142857</c:v>
                </c:pt>
                <c:pt idx="11492">
                  <c:v>2.4557142857142771</c:v>
                </c:pt>
                <c:pt idx="11493">
                  <c:v>2.464285714285706</c:v>
                </c:pt>
                <c:pt idx="11494">
                  <c:v>2.4542857142856978</c:v>
                </c:pt>
                <c:pt idx="11495">
                  <c:v>2.4699999999999989</c:v>
                </c:pt>
                <c:pt idx="11496">
                  <c:v>2.4671428571428438</c:v>
                </c:pt>
                <c:pt idx="11497">
                  <c:v>2.4814285714285638</c:v>
                </c:pt>
                <c:pt idx="11498">
                  <c:v>2.4900000000000131</c:v>
                </c:pt>
                <c:pt idx="11499">
                  <c:v>2.4957142857142847</c:v>
                </c:pt>
                <c:pt idx="11500">
                  <c:v>2.5028571428571578</c:v>
                </c:pt>
                <c:pt idx="11501">
                  <c:v>2.5128571428571433</c:v>
                </c:pt>
                <c:pt idx="11502">
                  <c:v>2.5014285714285784</c:v>
                </c:pt>
                <c:pt idx="11503">
                  <c:v>2.5171428571428582</c:v>
                </c:pt>
                <c:pt idx="11504">
                  <c:v>2.5242857142857287</c:v>
                </c:pt>
                <c:pt idx="11505">
                  <c:v>2.5314285714285587</c:v>
                </c:pt>
                <c:pt idx="11506">
                  <c:v>2.5428571428571445</c:v>
                </c:pt>
                <c:pt idx="11507">
                  <c:v>2.5471428571428603</c:v>
                </c:pt>
                <c:pt idx="11508">
                  <c:v>2.5485714285714396</c:v>
                </c:pt>
                <c:pt idx="11509">
                  <c:v>2.5700000000000087</c:v>
                </c:pt>
                <c:pt idx="11510">
                  <c:v>2.5385714285714314</c:v>
                </c:pt>
                <c:pt idx="11511">
                  <c:v>2.5499999999999949</c:v>
                </c:pt>
                <c:pt idx="11512">
                  <c:v>2.5499999999999949</c:v>
                </c:pt>
                <c:pt idx="11513">
                  <c:v>2.5485714285714396</c:v>
                </c:pt>
                <c:pt idx="11514">
                  <c:v>2.5342857142857147</c:v>
                </c:pt>
                <c:pt idx="11515">
                  <c:v>2.5442857142857025</c:v>
                </c:pt>
                <c:pt idx="11516">
                  <c:v>2.5314285714285787</c:v>
                </c:pt>
                <c:pt idx="11517">
                  <c:v>2.5085714285714302</c:v>
                </c:pt>
                <c:pt idx="11518">
                  <c:v>2.511428571428584</c:v>
                </c:pt>
                <c:pt idx="11519">
                  <c:v>2.5071428571428722</c:v>
                </c:pt>
                <c:pt idx="11520">
                  <c:v>2.5171428571428582</c:v>
                </c:pt>
                <c:pt idx="11521">
                  <c:v>2.5100000000000073</c:v>
                </c:pt>
                <c:pt idx="11522">
                  <c:v>2.5042857142857144</c:v>
                </c:pt>
                <c:pt idx="11523">
                  <c:v>2.501428571428558</c:v>
                </c:pt>
                <c:pt idx="11524">
                  <c:v>2.497142857142864</c:v>
                </c:pt>
                <c:pt idx="11525">
                  <c:v>2.4814285714285638</c:v>
                </c:pt>
                <c:pt idx="11526">
                  <c:v>2.4857142857142782</c:v>
                </c:pt>
                <c:pt idx="11527">
                  <c:v>2.4928571428571487</c:v>
                </c:pt>
                <c:pt idx="11528">
                  <c:v>2.4771428571428493</c:v>
                </c:pt>
                <c:pt idx="11529">
                  <c:v>2.4671428571428642</c:v>
                </c:pt>
                <c:pt idx="11530">
                  <c:v>2.4728571428571349</c:v>
                </c:pt>
                <c:pt idx="11531">
                  <c:v>2.4657142857142844</c:v>
                </c:pt>
                <c:pt idx="11532">
                  <c:v>2.4828571428571422</c:v>
                </c:pt>
                <c:pt idx="11533">
                  <c:v>2.4757142857142918</c:v>
                </c:pt>
                <c:pt idx="11534">
                  <c:v>2.4599999999999902</c:v>
                </c:pt>
                <c:pt idx="11535">
                  <c:v>2.4585714285714353</c:v>
                </c:pt>
                <c:pt idx="11536">
                  <c:v>2.4599999999999902</c:v>
                </c:pt>
                <c:pt idx="11537">
                  <c:v>2.4699999999999989</c:v>
                </c:pt>
                <c:pt idx="11538">
                  <c:v>2.4528571428571602</c:v>
                </c:pt>
                <c:pt idx="11539">
                  <c:v>2.4600000000000133</c:v>
                </c:pt>
                <c:pt idx="11540">
                  <c:v>2.4671428571428642</c:v>
                </c:pt>
                <c:pt idx="11541">
                  <c:v>2.4542857142857182</c:v>
                </c:pt>
                <c:pt idx="11542">
                  <c:v>2.46142857142857</c:v>
                </c:pt>
                <c:pt idx="11543">
                  <c:v>2.4542857142857182</c:v>
                </c:pt>
                <c:pt idx="11544">
                  <c:v>2.4557142857142975</c:v>
                </c:pt>
                <c:pt idx="11545">
                  <c:v>2.4614285714285904</c:v>
                </c:pt>
                <c:pt idx="11546">
                  <c:v>2.4514285714285817</c:v>
                </c:pt>
                <c:pt idx="11547">
                  <c:v>2.4457142857142906</c:v>
                </c:pt>
                <c:pt idx="11548">
                  <c:v>2.4385714285714202</c:v>
                </c:pt>
                <c:pt idx="11549">
                  <c:v>2.4599999999999902</c:v>
                </c:pt>
                <c:pt idx="11550">
                  <c:v>2.4557142857142771</c:v>
                </c:pt>
                <c:pt idx="11551">
                  <c:v>2.4514285714285817</c:v>
                </c:pt>
                <c:pt idx="11552">
                  <c:v>2.4557142857142975</c:v>
                </c:pt>
                <c:pt idx="11553">
                  <c:v>2.4414285714285762</c:v>
                </c:pt>
                <c:pt idx="11554">
                  <c:v>2.4399999999999977</c:v>
                </c:pt>
                <c:pt idx="11555">
                  <c:v>2.4514285714285817</c:v>
                </c:pt>
                <c:pt idx="11556">
                  <c:v>2.4628571428571484</c:v>
                </c:pt>
                <c:pt idx="11557">
                  <c:v>2.4442857142857122</c:v>
                </c:pt>
                <c:pt idx="11558">
                  <c:v>2.4557142857142771</c:v>
                </c:pt>
                <c:pt idx="11559">
                  <c:v>2.4557142857142771</c:v>
                </c:pt>
                <c:pt idx="11560">
                  <c:v>2.4585714285714353</c:v>
                </c:pt>
                <c:pt idx="11561">
                  <c:v>2.4457142857142906</c:v>
                </c:pt>
                <c:pt idx="11562">
                  <c:v>2.4500000000000037</c:v>
                </c:pt>
                <c:pt idx="11563">
                  <c:v>2.4542857142857182</c:v>
                </c:pt>
                <c:pt idx="11564">
                  <c:v>2.4728571428571349</c:v>
                </c:pt>
                <c:pt idx="11565">
                  <c:v>2.4542857142857182</c:v>
                </c:pt>
                <c:pt idx="11566">
                  <c:v>2.462857142857128</c:v>
                </c:pt>
                <c:pt idx="11567">
                  <c:v>2.4599999999999902</c:v>
                </c:pt>
                <c:pt idx="11568">
                  <c:v>2.46142857142857</c:v>
                </c:pt>
                <c:pt idx="11569">
                  <c:v>2.4428571428571342</c:v>
                </c:pt>
                <c:pt idx="11570">
                  <c:v>2.4657142857142844</c:v>
                </c:pt>
                <c:pt idx="11571">
                  <c:v>2.4599999999999902</c:v>
                </c:pt>
                <c:pt idx="11572">
                  <c:v>2.462857142857128</c:v>
                </c:pt>
                <c:pt idx="11573">
                  <c:v>2.4742857142857133</c:v>
                </c:pt>
                <c:pt idx="11574">
                  <c:v>2.4742857142857133</c:v>
                </c:pt>
                <c:pt idx="11575">
                  <c:v>2.4771428571428493</c:v>
                </c:pt>
                <c:pt idx="11576">
                  <c:v>2.4928571428571487</c:v>
                </c:pt>
                <c:pt idx="11577">
                  <c:v>2.4900000000000131</c:v>
                </c:pt>
                <c:pt idx="11578">
                  <c:v>2.5099999999999869</c:v>
                </c:pt>
                <c:pt idx="11579">
                  <c:v>2.5185714285714176</c:v>
                </c:pt>
                <c:pt idx="11580">
                  <c:v>2.5514285714285734</c:v>
                </c:pt>
                <c:pt idx="11581">
                  <c:v>2.6028571428571472</c:v>
                </c:pt>
                <c:pt idx="11582">
                  <c:v>2.6185714285714479</c:v>
                </c:pt>
                <c:pt idx="11583">
                  <c:v>2.6871428571428591</c:v>
                </c:pt>
                <c:pt idx="11584">
                  <c:v>2.7214285714285742</c:v>
                </c:pt>
                <c:pt idx="11585">
                  <c:v>2.7757142857142831</c:v>
                </c:pt>
                <c:pt idx="11586">
                  <c:v>2.8157142857142907</c:v>
                </c:pt>
                <c:pt idx="11587">
                  <c:v>2.8614285714285717</c:v>
                </c:pt>
                <c:pt idx="11588">
                  <c:v>2.8785714285714294</c:v>
                </c:pt>
                <c:pt idx="11589">
                  <c:v>2.9028571428571381</c:v>
                </c:pt>
                <c:pt idx="11590">
                  <c:v>2.9000000000000017</c:v>
                </c:pt>
                <c:pt idx="11591">
                  <c:v>2.9285714285714257</c:v>
                </c:pt>
                <c:pt idx="11592">
                  <c:v>2.9214285714285739</c:v>
                </c:pt>
                <c:pt idx="11593">
                  <c:v>2.9314285714285795</c:v>
                </c:pt>
                <c:pt idx="11594">
                  <c:v>2.9442857142857037</c:v>
                </c:pt>
                <c:pt idx="11595">
                  <c:v>2.9385714285714331</c:v>
                </c:pt>
                <c:pt idx="11596">
                  <c:v>2.9242857142857086</c:v>
                </c:pt>
                <c:pt idx="11597">
                  <c:v>2.9314285714285595</c:v>
                </c:pt>
                <c:pt idx="11598">
                  <c:v>2.9200000000000159</c:v>
                </c:pt>
                <c:pt idx="11599">
                  <c:v>2.9042857142857161</c:v>
                </c:pt>
                <c:pt idx="11600">
                  <c:v>2.9028571428571581</c:v>
                </c:pt>
                <c:pt idx="11601">
                  <c:v>2.8828571428571439</c:v>
                </c:pt>
                <c:pt idx="11602">
                  <c:v>2.8914285714285728</c:v>
                </c:pt>
                <c:pt idx="11603">
                  <c:v>2.9014285714285797</c:v>
                </c:pt>
                <c:pt idx="11604">
                  <c:v>2.9185714285714388</c:v>
                </c:pt>
                <c:pt idx="11605">
                  <c:v>2.9257142857142884</c:v>
                </c:pt>
                <c:pt idx="11606">
                  <c:v>2.9385714285714331</c:v>
                </c:pt>
                <c:pt idx="11607">
                  <c:v>2.9485714285714399</c:v>
                </c:pt>
                <c:pt idx="11608">
                  <c:v>2.9771428571428618</c:v>
                </c:pt>
                <c:pt idx="11609">
                  <c:v>2.9771428571428618</c:v>
                </c:pt>
                <c:pt idx="11610">
                  <c:v>2.9814285714285762</c:v>
                </c:pt>
                <c:pt idx="11611">
                  <c:v>2.9871428571428491</c:v>
                </c:pt>
                <c:pt idx="11612">
                  <c:v>3.0099999999999989</c:v>
                </c:pt>
                <c:pt idx="11613">
                  <c:v>3.0099999999999989</c:v>
                </c:pt>
                <c:pt idx="11614">
                  <c:v>2.9985714285714353</c:v>
                </c:pt>
                <c:pt idx="11615">
                  <c:v>3.0157142857142918</c:v>
                </c:pt>
                <c:pt idx="11616">
                  <c:v>3.0071428571428642</c:v>
                </c:pt>
                <c:pt idx="11617">
                  <c:v>3.0285714285714169</c:v>
                </c:pt>
                <c:pt idx="11618">
                  <c:v>3.0200000000000062</c:v>
                </c:pt>
                <c:pt idx="11619">
                  <c:v>3.0199999999999845</c:v>
                </c:pt>
                <c:pt idx="11620">
                  <c:v>3.0099999999999989</c:v>
                </c:pt>
                <c:pt idx="11621">
                  <c:v>3.0085714285714222</c:v>
                </c:pt>
                <c:pt idx="11622">
                  <c:v>3.00142857142857</c:v>
                </c:pt>
                <c:pt idx="11623">
                  <c:v>3.0085714285714422</c:v>
                </c:pt>
                <c:pt idx="11624">
                  <c:v>3.0028571428571484</c:v>
                </c:pt>
                <c:pt idx="11625">
                  <c:v>3.0085714285714222</c:v>
                </c:pt>
                <c:pt idx="11626">
                  <c:v>3.0028571428571484</c:v>
                </c:pt>
                <c:pt idx="11627">
                  <c:v>3.0142857142857133</c:v>
                </c:pt>
                <c:pt idx="11628">
                  <c:v>3.00142857142857</c:v>
                </c:pt>
                <c:pt idx="11629">
                  <c:v>2.9914285714285627</c:v>
                </c:pt>
                <c:pt idx="11630">
                  <c:v>3.0128571428571354</c:v>
                </c:pt>
                <c:pt idx="11631">
                  <c:v>3.0071428571428438</c:v>
                </c:pt>
                <c:pt idx="11632">
                  <c:v>3.0114285714285773</c:v>
                </c:pt>
                <c:pt idx="11633">
                  <c:v>3.0071428571428438</c:v>
                </c:pt>
                <c:pt idx="11634">
                  <c:v>2.9957142857142975</c:v>
                </c:pt>
                <c:pt idx="11635">
                  <c:v>3.0028571428571484</c:v>
                </c:pt>
                <c:pt idx="11636">
                  <c:v>2.9985714285714353</c:v>
                </c:pt>
                <c:pt idx="11637">
                  <c:v>2.9985714285714353</c:v>
                </c:pt>
                <c:pt idx="11638">
                  <c:v>3.00142857142857</c:v>
                </c:pt>
                <c:pt idx="11639">
                  <c:v>3.00142857142857</c:v>
                </c:pt>
                <c:pt idx="11640">
                  <c:v>3.0057142857142845</c:v>
                </c:pt>
                <c:pt idx="11641">
                  <c:v>3.0114285714285569</c:v>
                </c:pt>
                <c:pt idx="11642">
                  <c:v>3.0257142857142791</c:v>
                </c:pt>
                <c:pt idx="11643">
                  <c:v>3.0299999999999931</c:v>
                </c:pt>
                <c:pt idx="11644">
                  <c:v>3.0442857142857145</c:v>
                </c:pt>
                <c:pt idx="11645">
                  <c:v>3.0542857142857205</c:v>
                </c:pt>
                <c:pt idx="11646">
                  <c:v>3.0642857142857087</c:v>
                </c:pt>
                <c:pt idx="11647">
                  <c:v>3.0599999999999943</c:v>
                </c:pt>
                <c:pt idx="11648">
                  <c:v>3.0571428571428592</c:v>
                </c:pt>
                <c:pt idx="11649">
                  <c:v>3.0742857142857147</c:v>
                </c:pt>
                <c:pt idx="11650">
                  <c:v>3.0814285714285665</c:v>
                </c:pt>
                <c:pt idx="11651">
                  <c:v>3.0914285714285734</c:v>
                </c:pt>
                <c:pt idx="11652">
                  <c:v>3.0814285714285865</c:v>
                </c:pt>
                <c:pt idx="11653">
                  <c:v>3.1028571428571592</c:v>
                </c:pt>
                <c:pt idx="11654">
                  <c:v>3.0928571428571519</c:v>
                </c:pt>
                <c:pt idx="11655">
                  <c:v>3.1057142857142952</c:v>
                </c:pt>
                <c:pt idx="11656">
                  <c:v>3.108571428571433</c:v>
                </c:pt>
                <c:pt idx="11657">
                  <c:v>3.0885714285714396</c:v>
                </c:pt>
                <c:pt idx="11658">
                  <c:v>3.0928571428571519</c:v>
                </c:pt>
                <c:pt idx="11659">
                  <c:v>3.0885714285714396</c:v>
                </c:pt>
                <c:pt idx="11660">
                  <c:v>3.084285714285723</c:v>
                </c:pt>
                <c:pt idx="11661">
                  <c:v>3.0500000000000074</c:v>
                </c:pt>
                <c:pt idx="11662">
                  <c:v>3.0685714285714245</c:v>
                </c:pt>
                <c:pt idx="11663">
                  <c:v>3.0514285714285641</c:v>
                </c:pt>
                <c:pt idx="11664">
                  <c:v>3.0757142857142941</c:v>
                </c:pt>
                <c:pt idx="11665">
                  <c:v>3.0628571428571512</c:v>
                </c:pt>
                <c:pt idx="11666">
                  <c:v>3.0385714285714434</c:v>
                </c:pt>
                <c:pt idx="11667">
                  <c:v>3.04</c:v>
                </c:pt>
                <c:pt idx="11668">
                  <c:v>3.0271428571428585</c:v>
                </c:pt>
                <c:pt idx="11669">
                  <c:v>3.0271428571428585</c:v>
                </c:pt>
                <c:pt idx="11670">
                  <c:v>3.0214285714285838</c:v>
                </c:pt>
                <c:pt idx="11671">
                  <c:v>3.0228571428571422</c:v>
                </c:pt>
                <c:pt idx="11672">
                  <c:v>3.0271428571428585</c:v>
                </c:pt>
                <c:pt idx="11673">
                  <c:v>3.0185714285714282</c:v>
                </c:pt>
                <c:pt idx="11674">
                  <c:v>3.0185714285714282</c:v>
                </c:pt>
                <c:pt idx="11675">
                  <c:v>3.0199999999999845</c:v>
                </c:pt>
                <c:pt idx="11676">
                  <c:v>3.0200000000000062</c:v>
                </c:pt>
                <c:pt idx="11677">
                  <c:v>3.0228571428571422</c:v>
                </c:pt>
                <c:pt idx="11678">
                  <c:v>3.0299999999999931</c:v>
                </c:pt>
                <c:pt idx="11679">
                  <c:v>3.0042857142857065</c:v>
                </c:pt>
                <c:pt idx="11680">
                  <c:v>3.0171428571428698</c:v>
                </c:pt>
                <c:pt idx="11681">
                  <c:v>3.0228571428571422</c:v>
                </c:pt>
                <c:pt idx="11682">
                  <c:v>3.0128571428571354</c:v>
                </c:pt>
                <c:pt idx="11683">
                  <c:v>3.0214285714285638</c:v>
                </c:pt>
                <c:pt idx="11684">
                  <c:v>3.0242857142857003</c:v>
                </c:pt>
                <c:pt idx="11685">
                  <c:v>3.0285714285714369</c:v>
                </c:pt>
                <c:pt idx="11686">
                  <c:v>3.0242857142857207</c:v>
                </c:pt>
                <c:pt idx="11687">
                  <c:v>3.0271428571428585</c:v>
                </c:pt>
                <c:pt idx="11688">
                  <c:v>3.00142857142857</c:v>
                </c:pt>
                <c:pt idx="11689">
                  <c:v>3.0114285714285773</c:v>
                </c:pt>
                <c:pt idx="11690">
                  <c:v>3.0242857142857207</c:v>
                </c:pt>
                <c:pt idx="11691">
                  <c:v>3.0300000000000131</c:v>
                </c:pt>
                <c:pt idx="11692">
                  <c:v>3.0342857142857267</c:v>
                </c:pt>
                <c:pt idx="11693">
                  <c:v>3.0200000000000062</c:v>
                </c:pt>
                <c:pt idx="11694">
                  <c:v>3.0142857142857133</c:v>
                </c:pt>
                <c:pt idx="11695">
                  <c:v>3.0157142857142714</c:v>
                </c:pt>
                <c:pt idx="11696">
                  <c:v>3.0128571428571553</c:v>
                </c:pt>
                <c:pt idx="11697">
                  <c:v>3.0342857142857267</c:v>
                </c:pt>
                <c:pt idx="11698">
                  <c:v>3.0114285714285773</c:v>
                </c:pt>
                <c:pt idx="11699">
                  <c:v>3.0142857142857133</c:v>
                </c:pt>
                <c:pt idx="11700">
                  <c:v>3.0099999999999989</c:v>
                </c:pt>
                <c:pt idx="11701">
                  <c:v>3.0242857142857207</c:v>
                </c:pt>
                <c:pt idx="11702">
                  <c:v>3.0228571428571422</c:v>
                </c:pt>
                <c:pt idx="11703">
                  <c:v>3.0228571428571422</c:v>
                </c:pt>
                <c:pt idx="11704">
                  <c:v>3.0028571428571484</c:v>
                </c:pt>
                <c:pt idx="11705">
                  <c:v>3.0042857142857065</c:v>
                </c:pt>
                <c:pt idx="11706">
                  <c:v>3.0142857142857133</c:v>
                </c:pt>
                <c:pt idx="11707">
                  <c:v>2.999999999999992</c:v>
                </c:pt>
                <c:pt idx="11708">
                  <c:v>3.0200000000000062</c:v>
                </c:pt>
                <c:pt idx="11709">
                  <c:v>3.0157142857142714</c:v>
                </c:pt>
                <c:pt idx="11710">
                  <c:v>3.0171428571428698</c:v>
                </c:pt>
                <c:pt idx="11711">
                  <c:v>3.0114285714285773</c:v>
                </c:pt>
                <c:pt idx="11712">
                  <c:v>3.0142857142857133</c:v>
                </c:pt>
                <c:pt idx="11713">
                  <c:v>3.0228571428571422</c:v>
                </c:pt>
                <c:pt idx="11714">
                  <c:v>3.0257142857142991</c:v>
                </c:pt>
                <c:pt idx="11715">
                  <c:v>3.0299999999999931</c:v>
                </c:pt>
                <c:pt idx="11716">
                  <c:v>3.0214285714285638</c:v>
                </c:pt>
                <c:pt idx="11717">
                  <c:v>3.0157142857142918</c:v>
                </c:pt>
                <c:pt idx="11718">
                  <c:v>3.0271428571428585</c:v>
                </c:pt>
                <c:pt idx="11719">
                  <c:v>3.0199999999999845</c:v>
                </c:pt>
                <c:pt idx="11720">
                  <c:v>3.0271428571428585</c:v>
                </c:pt>
                <c:pt idx="11721">
                  <c:v>3.0385714285714234</c:v>
                </c:pt>
                <c:pt idx="11722">
                  <c:v>3.058571428571438</c:v>
                </c:pt>
                <c:pt idx="11723">
                  <c:v>3.0628571428571512</c:v>
                </c:pt>
                <c:pt idx="11724">
                  <c:v>3.0714285714285587</c:v>
                </c:pt>
                <c:pt idx="11725">
                  <c:v>3.0814285714285865</c:v>
                </c:pt>
                <c:pt idx="11726">
                  <c:v>3.0671428571428652</c:v>
                </c:pt>
                <c:pt idx="11727">
                  <c:v>3.0757142857142736</c:v>
                </c:pt>
                <c:pt idx="11728">
                  <c:v>3.0599999999999943</c:v>
                </c:pt>
                <c:pt idx="11729">
                  <c:v>3.0499999999999869</c:v>
                </c:pt>
                <c:pt idx="11730">
                  <c:v>3.0085714285714222</c:v>
                </c:pt>
                <c:pt idx="11731">
                  <c:v>2.9857142857142911</c:v>
                </c:pt>
                <c:pt idx="11732">
                  <c:v>2.9471428571428402</c:v>
                </c:pt>
                <c:pt idx="11733">
                  <c:v>2.9185714285714188</c:v>
                </c:pt>
                <c:pt idx="11734">
                  <c:v>2.8914285714285728</c:v>
                </c:pt>
                <c:pt idx="11735">
                  <c:v>2.8642857142857077</c:v>
                </c:pt>
                <c:pt idx="11736">
                  <c:v>2.8414285714285774</c:v>
                </c:pt>
                <c:pt idx="11737">
                  <c:v>2.8199999999999834</c:v>
                </c:pt>
                <c:pt idx="11738">
                  <c:v>2.8057142857142838</c:v>
                </c:pt>
                <c:pt idx="11739">
                  <c:v>2.7957142857142983</c:v>
                </c:pt>
                <c:pt idx="11740">
                  <c:v>2.7757142857142831</c:v>
                </c:pt>
                <c:pt idx="11741">
                  <c:v>2.7885714285714287</c:v>
                </c:pt>
                <c:pt idx="11742">
                  <c:v>2.7857142857142896</c:v>
                </c:pt>
                <c:pt idx="11743">
                  <c:v>2.7785714285714205</c:v>
                </c:pt>
                <c:pt idx="11744">
                  <c:v>2.7814285714285751</c:v>
                </c:pt>
                <c:pt idx="11745">
                  <c:v>2.7728571428571462</c:v>
                </c:pt>
                <c:pt idx="11746">
                  <c:v>2.7614285714285813</c:v>
                </c:pt>
                <c:pt idx="11747">
                  <c:v>2.7614285714285813</c:v>
                </c:pt>
                <c:pt idx="11748">
                  <c:v>2.7657142857142976</c:v>
                </c:pt>
                <c:pt idx="11749">
                  <c:v>2.7700000000000102</c:v>
                </c:pt>
                <c:pt idx="11750">
                  <c:v>2.7614285714285813</c:v>
                </c:pt>
                <c:pt idx="11751">
                  <c:v>2.7471428571428609</c:v>
                </c:pt>
                <c:pt idx="11752">
                  <c:v>2.7585714285714467</c:v>
                </c:pt>
                <c:pt idx="11753">
                  <c:v>2.7557142857142884</c:v>
                </c:pt>
                <c:pt idx="11754">
                  <c:v>2.7442857142857235</c:v>
                </c:pt>
                <c:pt idx="11755">
                  <c:v>2.7628571428571402</c:v>
                </c:pt>
                <c:pt idx="11756">
                  <c:v>2.7571428571428478</c:v>
                </c:pt>
                <c:pt idx="11757">
                  <c:v>2.7399999999999887</c:v>
                </c:pt>
                <c:pt idx="11758">
                  <c:v>2.7600000000000042</c:v>
                </c:pt>
                <c:pt idx="11759">
                  <c:v>2.7385714285714329</c:v>
                </c:pt>
                <c:pt idx="11760">
                  <c:v>2.7242857142857297</c:v>
                </c:pt>
                <c:pt idx="11761">
                  <c:v>2.7400000000000091</c:v>
                </c:pt>
                <c:pt idx="11762">
                  <c:v>2.7185714285714391</c:v>
                </c:pt>
                <c:pt idx="11763">
                  <c:v>2.7142857142857224</c:v>
                </c:pt>
                <c:pt idx="11764">
                  <c:v>2.712857142857144</c:v>
                </c:pt>
                <c:pt idx="11765">
                  <c:v>2.7199999999999949</c:v>
                </c:pt>
                <c:pt idx="11766">
                  <c:v>2.6942857142857077</c:v>
                </c:pt>
                <c:pt idx="11767">
                  <c:v>2.7042857142857151</c:v>
                </c:pt>
                <c:pt idx="11768">
                  <c:v>2.7057142857142744</c:v>
                </c:pt>
                <c:pt idx="11769">
                  <c:v>2.710000000000008</c:v>
                </c:pt>
                <c:pt idx="11770">
                  <c:v>2.7014285714285791</c:v>
                </c:pt>
                <c:pt idx="11771">
                  <c:v>2.7042857142857151</c:v>
                </c:pt>
                <c:pt idx="11772">
                  <c:v>2.6885714285714384</c:v>
                </c:pt>
                <c:pt idx="11773">
                  <c:v>2.6914285714285717</c:v>
                </c:pt>
                <c:pt idx="11774">
                  <c:v>2.6942857142857277</c:v>
                </c:pt>
                <c:pt idx="11775">
                  <c:v>2.6899999999999942</c:v>
                </c:pt>
                <c:pt idx="11776">
                  <c:v>2.6814285714285648</c:v>
                </c:pt>
                <c:pt idx="11777">
                  <c:v>2.6771428571428517</c:v>
                </c:pt>
                <c:pt idx="11778">
                  <c:v>2.6814285714285648</c:v>
                </c:pt>
                <c:pt idx="11779">
                  <c:v>2.6614285714285706</c:v>
                </c:pt>
                <c:pt idx="11780">
                  <c:v>2.6642857142857275</c:v>
                </c:pt>
                <c:pt idx="11781">
                  <c:v>2.6599999999999926</c:v>
                </c:pt>
                <c:pt idx="11782">
                  <c:v>2.662857142857149</c:v>
                </c:pt>
                <c:pt idx="11783">
                  <c:v>2.6714285714285779</c:v>
                </c:pt>
                <c:pt idx="11784">
                  <c:v>2.6671428571428648</c:v>
                </c:pt>
                <c:pt idx="11785">
                  <c:v>2.6728571428571359</c:v>
                </c:pt>
                <c:pt idx="11786">
                  <c:v>2.6728571428571577</c:v>
                </c:pt>
                <c:pt idx="11787">
                  <c:v>2.6685714285714233</c:v>
                </c:pt>
                <c:pt idx="11788">
                  <c:v>2.6671428571428444</c:v>
                </c:pt>
                <c:pt idx="11789">
                  <c:v>2.665714285714285</c:v>
                </c:pt>
                <c:pt idx="11790">
                  <c:v>2.6728571428571359</c:v>
                </c:pt>
                <c:pt idx="11791">
                  <c:v>2.664285714285707</c:v>
                </c:pt>
                <c:pt idx="11792">
                  <c:v>2.6685714285714233</c:v>
                </c:pt>
                <c:pt idx="11793">
                  <c:v>2.665714285714285</c:v>
                </c:pt>
                <c:pt idx="11794">
                  <c:v>2.6742857142857139</c:v>
                </c:pt>
                <c:pt idx="11795">
                  <c:v>2.6714285714285779</c:v>
                </c:pt>
                <c:pt idx="11796">
                  <c:v>2.6728571428571359</c:v>
                </c:pt>
                <c:pt idx="11797">
                  <c:v>2.6757142857142937</c:v>
                </c:pt>
                <c:pt idx="11798">
                  <c:v>2.6742857142857139</c:v>
                </c:pt>
                <c:pt idx="11799">
                  <c:v>2.6771428571428517</c:v>
                </c:pt>
                <c:pt idx="11800">
                  <c:v>2.6685714285714233</c:v>
                </c:pt>
                <c:pt idx="11801">
                  <c:v>2.6685714285714233</c:v>
                </c:pt>
                <c:pt idx="11802">
                  <c:v>2.664285714285707</c:v>
                </c:pt>
                <c:pt idx="11803">
                  <c:v>2.6585714285714359</c:v>
                </c:pt>
                <c:pt idx="11804">
                  <c:v>2.648571428571429</c:v>
                </c:pt>
                <c:pt idx="11805">
                  <c:v>2.648571428571429</c:v>
                </c:pt>
                <c:pt idx="11806">
                  <c:v>2.648571428571429</c:v>
                </c:pt>
                <c:pt idx="11807">
                  <c:v>2.6385714285714212</c:v>
                </c:pt>
                <c:pt idx="11808">
                  <c:v>2.624285714285719</c:v>
                </c:pt>
                <c:pt idx="11809">
                  <c:v>2.6314285714285681</c:v>
                </c:pt>
                <c:pt idx="11810">
                  <c:v>2.6342857142857046</c:v>
                </c:pt>
                <c:pt idx="11811">
                  <c:v>2.6414285714285772</c:v>
                </c:pt>
                <c:pt idx="11812">
                  <c:v>2.6528571428571417</c:v>
                </c:pt>
                <c:pt idx="11813">
                  <c:v>2.647142857142871</c:v>
                </c:pt>
                <c:pt idx="11814">
                  <c:v>2.6500000000000057</c:v>
                </c:pt>
                <c:pt idx="11815">
                  <c:v>2.6542857142857197</c:v>
                </c:pt>
                <c:pt idx="11816">
                  <c:v>2.6557142857142986</c:v>
                </c:pt>
                <c:pt idx="11817">
                  <c:v>2.6499999999999853</c:v>
                </c:pt>
                <c:pt idx="11818">
                  <c:v>2.662857142857149</c:v>
                </c:pt>
                <c:pt idx="11819">
                  <c:v>2.662857142857149</c:v>
                </c:pt>
                <c:pt idx="11820">
                  <c:v>2.6714285714285779</c:v>
                </c:pt>
                <c:pt idx="11821">
                  <c:v>2.6671428571428648</c:v>
                </c:pt>
                <c:pt idx="11822">
                  <c:v>2.6542857142856997</c:v>
                </c:pt>
                <c:pt idx="11823">
                  <c:v>2.6671428571428444</c:v>
                </c:pt>
                <c:pt idx="11824">
                  <c:v>2.6785714285714297</c:v>
                </c:pt>
                <c:pt idx="11825">
                  <c:v>2.6671428571428444</c:v>
                </c:pt>
                <c:pt idx="11826">
                  <c:v>2.665714285714285</c:v>
                </c:pt>
                <c:pt idx="11827">
                  <c:v>2.6728571428571359</c:v>
                </c:pt>
                <c:pt idx="11828">
                  <c:v>2.6742857142857139</c:v>
                </c:pt>
                <c:pt idx="11829">
                  <c:v>2.6814285714285648</c:v>
                </c:pt>
                <c:pt idx="11830">
                  <c:v>2.6628571428571286</c:v>
                </c:pt>
                <c:pt idx="11831">
                  <c:v>2.6628571428571286</c:v>
                </c:pt>
                <c:pt idx="11832">
                  <c:v>2.6685714285714233</c:v>
                </c:pt>
                <c:pt idx="11833">
                  <c:v>2.6728571428571359</c:v>
                </c:pt>
                <c:pt idx="11834">
                  <c:v>2.6742857142857139</c:v>
                </c:pt>
                <c:pt idx="11835">
                  <c:v>2.664285714285707</c:v>
                </c:pt>
                <c:pt idx="11836">
                  <c:v>2.665714285714285</c:v>
                </c:pt>
                <c:pt idx="11837">
                  <c:v>2.6742857142857139</c:v>
                </c:pt>
                <c:pt idx="11838">
                  <c:v>2.6728571428571359</c:v>
                </c:pt>
                <c:pt idx="11839">
                  <c:v>2.6728571428571577</c:v>
                </c:pt>
                <c:pt idx="11840">
                  <c:v>2.665714285714285</c:v>
                </c:pt>
                <c:pt idx="11841">
                  <c:v>2.6528571428571417</c:v>
                </c:pt>
                <c:pt idx="11842">
                  <c:v>2.6785714285714297</c:v>
                </c:pt>
                <c:pt idx="11843">
                  <c:v>2.6771428571428721</c:v>
                </c:pt>
                <c:pt idx="11844">
                  <c:v>2.6671428571428648</c:v>
                </c:pt>
                <c:pt idx="11845">
                  <c:v>2.6699999999999995</c:v>
                </c:pt>
                <c:pt idx="11846">
                  <c:v>2.665714285714285</c:v>
                </c:pt>
                <c:pt idx="11847">
                  <c:v>2.6828571428571442</c:v>
                </c:pt>
                <c:pt idx="11848">
                  <c:v>2.688571428571418</c:v>
                </c:pt>
                <c:pt idx="11849">
                  <c:v>2.6800000000000082</c:v>
                </c:pt>
                <c:pt idx="11850">
                  <c:v>2.6600000000000144</c:v>
                </c:pt>
                <c:pt idx="11851">
                  <c:v>2.6685714285714233</c:v>
                </c:pt>
                <c:pt idx="11852">
                  <c:v>2.6828571428571442</c:v>
                </c:pt>
                <c:pt idx="11853">
                  <c:v>2.6828571428571442</c:v>
                </c:pt>
                <c:pt idx="11854">
                  <c:v>2.6728571428571577</c:v>
                </c:pt>
                <c:pt idx="11855">
                  <c:v>2.6742857142857139</c:v>
                </c:pt>
                <c:pt idx="11856">
                  <c:v>2.6957142857142862</c:v>
                </c:pt>
                <c:pt idx="11857">
                  <c:v>2.7000000000000006</c:v>
                </c:pt>
                <c:pt idx="11858">
                  <c:v>2.7114285714285864</c:v>
                </c:pt>
                <c:pt idx="11859">
                  <c:v>2.7042857142857151</c:v>
                </c:pt>
                <c:pt idx="11860">
                  <c:v>2.728571428571426</c:v>
                </c:pt>
                <c:pt idx="11861">
                  <c:v>2.7400000000000091</c:v>
                </c:pt>
                <c:pt idx="11862">
                  <c:v>2.7499999999999973</c:v>
                </c:pt>
                <c:pt idx="11863">
                  <c:v>2.7271428571428671</c:v>
                </c:pt>
                <c:pt idx="11864">
                  <c:v>2.7471428571428609</c:v>
                </c:pt>
                <c:pt idx="11865">
                  <c:v>2.7428571428571451</c:v>
                </c:pt>
                <c:pt idx="11866">
                  <c:v>2.7314285714285798</c:v>
                </c:pt>
                <c:pt idx="11867">
                  <c:v>2.751428571428574</c:v>
                </c:pt>
                <c:pt idx="11868">
                  <c:v>2.7542857142857105</c:v>
                </c:pt>
                <c:pt idx="11869">
                  <c:v>2.7600000000000042</c:v>
                </c:pt>
                <c:pt idx="11870">
                  <c:v>2.7471428571428609</c:v>
                </c:pt>
                <c:pt idx="11871">
                  <c:v>2.767142857142856</c:v>
                </c:pt>
                <c:pt idx="11872">
                  <c:v>2.7600000000000042</c:v>
                </c:pt>
                <c:pt idx="11873">
                  <c:v>2.7628571428571402</c:v>
                </c:pt>
                <c:pt idx="11874">
                  <c:v>2.7557142857142884</c:v>
                </c:pt>
                <c:pt idx="11875">
                  <c:v>2.7471428571428609</c:v>
                </c:pt>
                <c:pt idx="11876">
                  <c:v>2.7528571428571333</c:v>
                </c:pt>
                <c:pt idx="11877">
                  <c:v>2.7542857142857105</c:v>
                </c:pt>
                <c:pt idx="11878">
                  <c:v>2.7542857142857309</c:v>
                </c:pt>
                <c:pt idx="11879">
                  <c:v>2.7485714285714202</c:v>
                </c:pt>
                <c:pt idx="11880">
                  <c:v>2.7457142857142816</c:v>
                </c:pt>
                <c:pt idx="11881">
                  <c:v>2.751428571428574</c:v>
                </c:pt>
                <c:pt idx="11882">
                  <c:v>2.7328571428571382</c:v>
                </c:pt>
                <c:pt idx="11883">
                  <c:v>2.7500000000000178</c:v>
                </c:pt>
                <c:pt idx="11884">
                  <c:v>2.7242857142857093</c:v>
                </c:pt>
                <c:pt idx="11885">
                  <c:v>2.7442857142857031</c:v>
                </c:pt>
                <c:pt idx="11886">
                  <c:v>2.7457142857142816</c:v>
                </c:pt>
                <c:pt idx="11887">
                  <c:v>2.728571428571426</c:v>
                </c:pt>
                <c:pt idx="11888">
                  <c:v>2.7328571428571382</c:v>
                </c:pt>
                <c:pt idx="11889">
                  <c:v>2.7300000000000018</c:v>
                </c:pt>
                <c:pt idx="11890">
                  <c:v>2.7342857142857162</c:v>
                </c:pt>
                <c:pt idx="11891">
                  <c:v>2.7300000000000018</c:v>
                </c:pt>
                <c:pt idx="11892">
                  <c:v>2.7171428571428597</c:v>
                </c:pt>
                <c:pt idx="11893">
                  <c:v>2.7271428571428467</c:v>
                </c:pt>
                <c:pt idx="11894">
                  <c:v>2.7300000000000018</c:v>
                </c:pt>
                <c:pt idx="11895">
                  <c:v>2.7214285714285742</c:v>
                </c:pt>
                <c:pt idx="11896">
                  <c:v>2.7357142857142946</c:v>
                </c:pt>
                <c:pt idx="11897">
                  <c:v>2.7242857142857093</c:v>
                </c:pt>
                <c:pt idx="11898">
                  <c:v>2.7228571428571526</c:v>
                </c:pt>
                <c:pt idx="11899">
                  <c:v>2.7457142857142816</c:v>
                </c:pt>
                <c:pt idx="11900">
                  <c:v>2.7342857142857162</c:v>
                </c:pt>
                <c:pt idx="11901">
                  <c:v>2.7314285714285798</c:v>
                </c:pt>
                <c:pt idx="11902">
                  <c:v>2.7185714285714186</c:v>
                </c:pt>
                <c:pt idx="11903">
                  <c:v>2.7085714285714317</c:v>
                </c:pt>
                <c:pt idx="11904">
                  <c:v>2.7157142857142804</c:v>
                </c:pt>
                <c:pt idx="11905">
                  <c:v>2.7000000000000006</c:v>
                </c:pt>
                <c:pt idx="11906">
                  <c:v>2.7000000000000006</c:v>
                </c:pt>
                <c:pt idx="11907">
                  <c:v>2.6914285714285717</c:v>
                </c:pt>
                <c:pt idx="11908">
                  <c:v>2.6942857142857077</c:v>
                </c:pt>
                <c:pt idx="11909">
                  <c:v>2.6900000000000142</c:v>
                </c:pt>
                <c:pt idx="11910">
                  <c:v>2.6614285714285706</c:v>
                </c:pt>
                <c:pt idx="11911">
                  <c:v>2.6585714285714359</c:v>
                </c:pt>
                <c:pt idx="11912">
                  <c:v>2.6542857142857197</c:v>
                </c:pt>
                <c:pt idx="11913">
                  <c:v>2.6014285714285683</c:v>
                </c:pt>
                <c:pt idx="11914">
                  <c:v>2.5757142857142807</c:v>
                </c:pt>
                <c:pt idx="11915">
                  <c:v>2.5685714285714329</c:v>
                </c:pt>
                <c:pt idx="11916">
                  <c:v>2.5471428571428603</c:v>
                </c:pt>
                <c:pt idx="11917">
                  <c:v>2.5</c:v>
                </c:pt>
                <c:pt idx="11918">
                  <c:v>2.4885714285714169</c:v>
                </c:pt>
                <c:pt idx="11919">
                  <c:v>2.4599999999999902</c:v>
                </c:pt>
                <c:pt idx="11920">
                  <c:v>2.4471428571428482</c:v>
                </c:pt>
                <c:pt idx="11921">
                  <c:v>2.3699999999999877</c:v>
                </c:pt>
                <c:pt idx="11922">
                  <c:v>2.3557142857142868</c:v>
                </c:pt>
                <c:pt idx="11923">
                  <c:v>2.3185714285714152</c:v>
                </c:pt>
                <c:pt idx="11924">
                  <c:v>2.2957142857142849</c:v>
                </c:pt>
                <c:pt idx="11925">
                  <c:v>2.2657142857142842</c:v>
                </c:pt>
                <c:pt idx="11926">
                  <c:v>2.2628571428571482</c:v>
                </c:pt>
                <c:pt idx="11927">
                  <c:v>2.2714285714285762</c:v>
                </c:pt>
                <c:pt idx="11928">
                  <c:v>2.2742857142857131</c:v>
                </c:pt>
                <c:pt idx="11929">
                  <c:v>2.2771428571428691</c:v>
                </c:pt>
                <c:pt idx="11930">
                  <c:v>2.2828571428571416</c:v>
                </c:pt>
                <c:pt idx="11931">
                  <c:v>2.3042857142857138</c:v>
                </c:pt>
                <c:pt idx="11932">
                  <c:v>2.3057142857142918</c:v>
                </c:pt>
                <c:pt idx="11933">
                  <c:v>2.3200000000000136</c:v>
                </c:pt>
                <c:pt idx="11934">
                  <c:v>2.337142857142851</c:v>
                </c:pt>
                <c:pt idx="11935">
                  <c:v>2.3642857142857161</c:v>
                </c:pt>
                <c:pt idx="11936">
                  <c:v>2.3714285714285857</c:v>
                </c:pt>
                <c:pt idx="11937">
                  <c:v>2.3771428571428594</c:v>
                </c:pt>
                <c:pt idx="11938">
                  <c:v>2.3857142857142679</c:v>
                </c:pt>
                <c:pt idx="11939">
                  <c:v>2.398571428571433</c:v>
                </c:pt>
                <c:pt idx="11940">
                  <c:v>2.4228571428571399</c:v>
                </c:pt>
                <c:pt idx="11941">
                  <c:v>2.4428571428571542</c:v>
                </c:pt>
                <c:pt idx="11942">
                  <c:v>2.4757142857142918</c:v>
                </c:pt>
                <c:pt idx="11943">
                  <c:v>2.4714285714285773</c:v>
                </c:pt>
                <c:pt idx="11944">
                  <c:v>2.462857142857128</c:v>
                </c:pt>
                <c:pt idx="11945">
                  <c:v>2.4699999999999989</c:v>
                </c:pt>
                <c:pt idx="11946">
                  <c:v>2.4742857142857133</c:v>
                </c:pt>
                <c:pt idx="11947">
                  <c:v>2.4871428571428584</c:v>
                </c:pt>
                <c:pt idx="11948">
                  <c:v>2.4742857142857133</c:v>
                </c:pt>
                <c:pt idx="11949">
                  <c:v>2.4828571428571422</c:v>
                </c:pt>
                <c:pt idx="11950">
                  <c:v>2.4671428571428438</c:v>
                </c:pt>
                <c:pt idx="11951">
                  <c:v>2.4642857142857264</c:v>
                </c:pt>
                <c:pt idx="11952">
                  <c:v>2.4857142857142986</c:v>
                </c:pt>
                <c:pt idx="11953">
                  <c:v>2.4657142857142844</c:v>
                </c:pt>
                <c:pt idx="11954">
                  <c:v>2.464285714285706</c:v>
                </c:pt>
                <c:pt idx="11955">
                  <c:v>2.4699999999999989</c:v>
                </c:pt>
                <c:pt idx="11956">
                  <c:v>2.4842857142857198</c:v>
                </c:pt>
                <c:pt idx="11957">
                  <c:v>2.4785714285714282</c:v>
                </c:pt>
                <c:pt idx="11958">
                  <c:v>2.4799999999999844</c:v>
                </c:pt>
                <c:pt idx="11959">
                  <c:v>2.4757142857142713</c:v>
                </c:pt>
                <c:pt idx="11960">
                  <c:v>2.4971428571428436</c:v>
                </c:pt>
                <c:pt idx="11961">
                  <c:v>2.5042857142857144</c:v>
                </c:pt>
                <c:pt idx="11962">
                  <c:v>2.5028571428571373</c:v>
                </c:pt>
                <c:pt idx="11963">
                  <c:v>2.518571428571438</c:v>
                </c:pt>
                <c:pt idx="11964">
                  <c:v>2.518571428571438</c:v>
                </c:pt>
                <c:pt idx="11965">
                  <c:v>2.5314285714285787</c:v>
                </c:pt>
                <c:pt idx="11966">
                  <c:v>2.5242857142857078</c:v>
                </c:pt>
                <c:pt idx="11967">
                  <c:v>2.5500000000000154</c:v>
                </c:pt>
                <c:pt idx="11968">
                  <c:v>2.5728571428571447</c:v>
                </c:pt>
                <c:pt idx="11969">
                  <c:v>2.5871428571428483</c:v>
                </c:pt>
                <c:pt idx="11970">
                  <c:v>2.5742857142857227</c:v>
                </c:pt>
                <c:pt idx="11971">
                  <c:v>2.5657142857142952</c:v>
                </c:pt>
                <c:pt idx="11972">
                  <c:v>2.5828571428571339</c:v>
                </c:pt>
                <c:pt idx="11973">
                  <c:v>2.5957142857142759</c:v>
                </c:pt>
                <c:pt idx="11974">
                  <c:v>2.5999999999999903</c:v>
                </c:pt>
                <c:pt idx="11975">
                  <c:v>2.6128571428571341</c:v>
                </c:pt>
                <c:pt idx="11976">
                  <c:v>2.6128571428571341</c:v>
                </c:pt>
                <c:pt idx="11977">
                  <c:v>2.6042857142857048</c:v>
                </c:pt>
                <c:pt idx="11978">
                  <c:v>2.6242857142856986</c:v>
                </c:pt>
                <c:pt idx="11979">
                  <c:v>2.6042857142857048</c:v>
                </c:pt>
                <c:pt idx="11980">
                  <c:v>2.6199999999999837</c:v>
                </c:pt>
                <c:pt idx="11981">
                  <c:v>2.6257142857142783</c:v>
                </c:pt>
                <c:pt idx="11982">
                  <c:v>2.6199999999999837</c:v>
                </c:pt>
                <c:pt idx="11983">
                  <c:v>2.6114285714285548</c:v>
                </c:pt>
                <c:pt idx="11984">
                  <c:v>2.6171428571428685</c:v>
                </c:pt>
                <c:pt idx="11985">
                  <c:v>2.6328571428571275</c:v>
                </c:pt>
                <c:pt idx="11986">
                  <c:v>2.6257142857142783</c:v>
                </c:pt>
                <c:pt idx="11987">
                  <c:v>2.6042857142857048</c:v>
                </c:pt>
                <c:pt idx="11988">
                  <c:v>2.6014285714285683</c:v>
                </c:pt>
                <c:pt idx="11989">
                  <c:v>2.6057142857142832</c:v>
                </c:pt>
                <c:pt idx="11990">
                  <c:v>2.5885714285714263</c:v>
                </c:pt>
                <c:pt idx="11991">
                  <c:v>2.5957142857142759</c:v>
                </c:pt>
                <c:pt idx="11992">
                  <c:v>2.5842857142857105</c:v>
                </c:pt>
                <c:pt idx="11993">
                  <c:v>2.5971428571428552</c:v>
                </c:pt>
                <c:pt idx="11994">
                  <c:v>2.5900000000000034</c:v>
                </c:pt>
                <c:pt idx="11995">
                  <c:v>2.5914285714285601</c:v>
                </c:pt>
                <c:pt idx="11996">
                  <c:v>2.608571428571421</c:v>
                </c:pt>
                <c:pt idx="11997">
                  <c:v>2.6171428571428481</c:v>
                </c:pt>
                <c:pt idx="11998">
                  <c:v>2.5971428571428552</c:v>
                </c:pt>
                <c:pt idx="11999">
                  <c:v>2.608571428571421</c:v>
                </c:pt>
                <c:pt idx="12000">
                  <c:v>2.608571428571441</c:v>
                </c:pt>
                <c:pt idx="12001">
                  <c:v>2.6128571428571541</c:v>
                </c:pt>
                <c:pt idx="12002">
                  <c:v>2.6328571428571479</c:v>
                </c:pt>
                <c:pt idx="12003">
                  <c:v>2.6285714285714357</c:v>
                </c:pt>
                <c:pt idx="12004">
                  <c:v>2.6271428571428563</c:v>
                </c:pt>
                <c:pt idx="12005">
                  <c:v>2.6528571428571417</c:v>
                </c:pt>
                <c:pt idx="12006">
                  <c:v>2.6428571428571552</c:v>
                </c:pt>
                <c:pt idx="12007">
                  <c:v>2.6428571428571352</c:v>
                </c:pt>
                <c:pt idx="12008">
                  <c:v>2.6514285714285637</c:v>
                </c:pt>
                <c:pt idx="12009">
                  <c:v>2.6542857142856997</c:v>
                </c:pt>
                <c:pt idx="12010">
                  <c:v>2.6599999999999926</c:v>
                </c:pt>
                <c:pt idx="12011">
                  <c:v>2.664285714285707</c:v>
                </c:pt>
                <c:pt idx="12012">
                  <c:v>2.6542857142857197</c:v>
                </c:pt>
                <c:pt idx="12013">
                  <c:v>2.6542857142857197</c:v>
                </c:pt>
                <c:pt idx="12014">
                  <c:v>2.6571428571428575</c:v>
                </c:pt>
                <c:pt idx="12015">
                  <c:v>2.647142857142871</c:v>
                </c:pt>
                <c:pt idx="12016">
                  <c:v>2.6500000000000057</c:v>
                </c:pt>
                <c:pt idx="12017">
                  <c:v>2.6614285714285706</c:v>
                </c:pt>
                <c:pt idx="12018">
                  <c:v>2.6471428571428492</c:v>
                </c:pt>
                <c:pt idx="12019">
                  <c:v>2.6500000000000057</c:v>
                </c:pt>
                <c:pt idx="12020">
                  <c:v>2.664285714285707</c:v>
                </c:pt>
                <c:pt idx="12021">
                  <c:v>2.6614285714285706</c:v>
                </c:pt>
                <c:pt idx="12022">
                  <c:v>2.6571428571428575</c:v>
                </c:pt>
                <c:pt idx="12023">
                  <c:v>2.6599999999999926</c:v>
                </c:pt>
                <c:pt idx="12024">
                  <c:v>2.6628571428571286</c:v>
                </c:pt>
                <c:pt idx="12025">
                  <c:v>2.6542857142857197</c:v>
                </c:pt>
                <c:pt idx="12026">
                  <c:v>2.6585714285714359</c:v>
                </c:pt>
                <c:pt idx="12027">
                  <c:v>2.6642857142857275</c:v>
                </c:pt>
                <c:pt idx="12028">
                  <c:v>2.6571428571428575</c:v>
                </c:pt>
                <c:pt idx="12029">
                  <c:v>2.6500000000000057</c:v>
                </c:pt>
                <c:pt idx="12030">
                  <c:v>2.6614285714285706</c:v>
                </c:pt>
                <c:pt idx="12031">
                  <c:v>2.6557142857142986</c:v>
                </c:pt>
                <c:pt idx="12032">
                  <c:v>2.6571428571428575</c:v>
                </c:pt>
                <c:pt idx="12033">
                  <c:v>2.6514285714285837</c:v>
                </c:pt>
                <c:pt idx="12034">
                  <c:v>2.6457142857142912</c:v>
                </c:pt>
                <c:pt idx="12035">
                  <c:v>2.6428571428571552</c:v>
                </c:pt>
                <c:pt idx="12036">
                  <c:v>2.6328571428571275</c:v>
                </c:pt>
                <c:pt idx="12037">
                  <c:v>2.648571428571429</c:v>
                </c:pt>
                <c:pt idx="12038">
                  <c:v>2.6385714285714412</c:v>
                </c:pt>
                <c:pt idx="12039">
                  <c:v>2.6371428571428419</c:v>
                </c:pt>
                <c:pt idx="12040">
                  <c:v>2.647142857142871</c:v>
                </c:pt>
                <c:pt idx="12041">
                  <c:v>2.6457142857142912</c:v>
                </c:pt>
                <c:pt idx="12042">
                  <c:v>2.6457142857142912</c:v>
                </c:pt>
                <c:pt idx="12043">
                  <c:v>2.6542857142856997</c:v>
                </c:pt>
                <c:pt idx="12044">
                  <c:v>2.6385714285714212</c:v>
                </c:pt>
                <c:pt idx="12045">
                  <c:v>2.6428571428571552</c:v>
                </c:pt>
                <c:pt idx="12046">
                  <c:v>2.6399999999999983</c:v>
                </c:pt>
                <c:pt idx="12047">
                  <c:v>2.6514285714285837</c:v>
                </c:pt>
                <c:pt idx="12048">
                  <c:v>2.6514285714285837</c:v>
                </c:pt>
                <c:pt idx="12049">
                  <c:v>2.6357142857142839</c:v>
                </c:pt>
                <c:pt idx="12050">
                  <c:v>2.6457142857142912</c:v>
                </c:pt>
                <c:pt idx="12051">
                  <c:v>2.6414285714285772</c:v>
                </c:pt>
                <c:pt idx="12052">
                  <c:v>2.6514285714285637</c:v>
                </c:pt>
                <c:pt idx="12053">
                  <c:v>2.6471428571428492</c:v>
                </c:pt>
                <c:pt idx="12054">
                  <c:v>2.6471428571428492</c:v>
                </c:pt>
                <c:pt idx="12055">
                  <c:v>2.648571428571429</c:v>
                </c:pt>
                <c:pt idx="12056">
                  <c:v>2.6614285714285706</c:v>
                </c:pt>
                <c:pt idx="12057">
                  <c:v>2.6414285714285772</c:v>
                </c:pt>
                <c:pt idx="12058">
                  <c:v>2.6442857142857132</c:v>
                </c:pt>
                <c:pt idx="12059">
                  <c:v>2.6371428571428419</c:v>
                </c:pt>
                <c:pt idx="12060">
                  <c:v>2.6457142857142721</c:v>
                </c:pt>
                <c:pt idx="12061">
                  <c:v>2.6442857142857132</c:v>
                </c:pt>
                <c:pt idx="12062">
                  <c:v>2.6457142857142721</c:v>
                </c:pt>
                <c:pt idx="12063">
                  <c:v>2.647142857142871</c:v>
                </c:pt>
                <c:pt idx="12064">
                  <c:v>2.6442857142857132</c:v>
                </c:pt>
                <c:pt idx="12065">
                  <c:v>2.6442857142857132</c:v>
                </c:pt>
                <c:pt idx="12066">
                  <c:v>2.6328571428571479</c:v>
                </c:pt>
                <c:pt idx="12067">
                  <c:v>2.6128571428571341</c:v>
                </c:pt>
                <c:pt idx="12068">
                  <c:v>2.6385714285714212</c:v>
                </c:pt>
                <c:pt idx="12069">
                  <c:v>2.621428571428583</c:v>
                </c:pt>
                <c:pt idx="12070">
                  <c:v>2.6357142857142839</c:v>
                </c:pt>
                <c:pt idx="12071">
                  <c:v>2.6299999999999915</c:v>
                </c:pt>
                <c:pt idx="12072">
                  <c:v>2.6171428571428481</c:v>
                </c:pt>
                <c:pt idx="12073">
                  <c:v>2.6328571428571479</c:v>
                </c:pt>
                <c:pt idx="12074">
                  <c:v>2.6614285714285706</c:v>
                </c:pt>
                <c:pt idx="12075">
                  <c:v>2.6414285714285772</c:v>
                </c:pt>
                <c:pt idx="12076">
                  <c:v>2.6442857142857132</c:v>
                </c:pt>
                <c:pt idx="12077">
                  <c:v>2.6385714285714412</c:v>
                </c:pt>
                <c:pt idx="12078">
                  <c:v>2.6614285714285706</c:v>
                </c:pt>
                <c:pt idx="12079">
                  <c:v>2.6671428571428648</c:v>
                </c:pt>
                <c:pt idx="12080">
                  <c:v>2.6685714285714437</c:v>
                </c:pt>
                <c:pt idx="12081">
                  <c:v>2.6428571428571552</c:v>
                </c:pt>
                <c:pt idx="12082">
                  <c:v>2.6571428571428779</c:v>
                </c:pt>
                <c:pt idx="12083">
                  <c:v>2.6657142857143072</c:v>
                </c:pt>
                <c:pt idx="12084">
                  <c:v>2.6700000000000199</c:v>
                </c:pt>
                <c:pt idx="12085">
                  <c:v>2.6642857142857275</c:v>
                </c:pt>
                <c:pt idx="12086">
                  <c:v>2.6771428571428517</c:v>
                </c:pt>
                <c:pt idx="12087">
                  <c:v>2.6742857142857344</c:v>
                </c:pt>
                <c:pt idx="12088">
                  <c:v>2.6857142857142802</c:v>
                </c:pt>
                <c:pt idx="12090">
                  <c:v>2.6099999999999972</c:v>
                </c:pt>
                <c:pt idx="12091">
                  <c:v>2.6028571428571472</c:v>
                </c:pt>
                <c:pt idx="12092">
                  <c:v>2.6057142857142832</c:v>
                </c:pt>
                <c:pt idx="12093">
                  <c:v>2.6171428571428481</c:v>
                </c:pt>
                <c:pt idx="12094">
                  <c:v>2.6014285714285683</c:v>
                </c:pt>
                <c:pt idx="12095">
                  <c:v>2.5942857142857179</c:v>
                </c:pt>
                <c:pt idx="12096">
                  <c:v>2.5942857142856974</c:v>
                </c:pt>
                <c:pt idx="12097">
                  <c:v>2.5914285714285805</c:v>
                </c:pt>
                <c:pt idx="12098">
                  <c:v>2.5885714285714263</c:v>
                </c:pt>
                <c:pt idx="12099">
                  <c:v>2.5900000000000034</c:v>
                </c:pt>
                <c:pt idx="12100">
                  <c:v>2.5999999999999903</c:v>
                </c:pt>
                <c:pt idx="12101">
                  <c:v>2.5885714285714263</c:v>
                </c:pt>
                <c:pt idx="12102">
                  <c:v>2.5971428571428552</c:v>
                </c:pt>
                <c:pt idx="12103">
                  <c:v>2.5928571428571394</c:v>
                </c:pt>
                <c:pt idx="12104">
                  <c:v>2.585714285714289</c:v>
                </c:pt>
                <c:pt idx="12105">
                  <c:v>2.585714285714289</c:v>
                </c:pt>
                <c:pt idx="12106">
                  <c:v>2.5557142857142674</c:v>
                </c:pt>
                <c:pt idx="12107">
                  <c:v>2.5228571428571311</c:v>
                </c:pt>
                <c:pt idx="12108">
                  <c:v>2.4871428571428584</c:v>
                </c:pt>
                <c:pt idx="12109">
                  <c:v>2.4271428571428557</c:v>
                </c:pt>
                <c:pt idx="12110">
                  <c:v>2.391428571428559</c:v>
                </c:pt>
                <c:pt idx="12111">
                  <c:v>2.3357142857142725</c:v>
                </c:pt>
                <c:pt idx="12112">
                  <c:v>2.3185714285714152</c:v>
                </c:pt>
                <c:pt idx="12113">
                  <c:v>2.2785714285714285</c:v>
                </c:pt>
                <c:pt idx="12114">
                  <c:v>2.268571428571422</c:v>
                </c:pt>
                <c:pt idx="12115">
                  <c:v>2.2385714285714204</c:v>
                </c:pt>
                <c:pt idx="12116">
                  <c:v>2.2428571428571549</c:v>
                </c:pt>
                <c:pt idx="12117">
                  <c:v>2.2328571428571258</c:v>
                </c:pt>
                <c:pt idx="12118">
                  <c:v>2.2271428571428555</c:v>
                </c:pt>
                <c:pt idx="12119">
                  <c:v>2.2199999999999824</c:v>
                </c:pt>
                <c:pt idx="12120">
                  <c:v>2.2314285714285678</c:v>
                </c:pt>
                <c:pt idx="12121">
                  <c:v>2.2242857142857182</c:v>
                </c:pt>
                <c:pt idx="12122">
                  <c:v>2.2185714285714262</c:v>
                </c:pt>
                <c:pt idx="12123">
                  <c:v>2.2185714285714262</c:v>
                </c:pt>
                <c:pt idx="12124">
                  <c:v>2.2085714285714406</c:v>
                </c:pt>
                <c:pt idx="12125">
                  <c:v>2.2242857142856982</c:v>
                </c:pt>
                <c:pt idx="12126">
                  <c:v>2.2214285714285609</c:v>
                </c:pt>
                <c:pt idx="12127">
                  <c:v>2.2199999999999824</c:v>
                </c:pt>
                <c:pt idx="12128">
                  <c:v>2.2085714285714406</c:v>
                </c:pt>
                <c:pt idx="12129">
                  <c:v>2.2371428571428611</c:v>
                </c:pt>
                <c:pt idx="12130">
                  <c:v>2.2214285714285609</c:v>
                </c:pt>
                <c:pt idx="12131">
                  <c:v>2.2185714285714462</c:v>
                </c:pt>
                <c:pt idx="12132">
                  <c:v>2.2385714285714404</c:v>
                </c:pt>
                <c:pt idx="12133">
                  <c:v>2.2242857142857182</c:v>
                </c:pt>
                <c:pt idx="12134">
                  <c:v>2.197142857142854</c:v>
                </c:pt>
                <c:pt idx="12135">
                  <c:v>2.2000000000000091</c:v>
                </c:pt>
                <c:pt idx="12136">
                  <c:v>2.2242857142857182</c:v>
                </c:pt>
                <c:pt idx="12137">
                  <c:v>2.2342857142857038</c:v>
                </c:pt>
                <c:pt idx="12138">
                  <c:v>2.2242857142857182</c:v>
                </c:pt>
                <c:pt idx="12139">
                  <c:v>2.2271428571428755</c:v>
                </c:pt>
                <c:pt idx="12140">
                  <c:v>2.2414285714285551</c:v>
                </c:pt>
                <c:pt idx="12141">
                  <c:v>2.2285714285714344</c:v>
                </c:pt>
                <c:pt idx="12142">
                  <c:v>2.2314285714285678</c:v>
                </c:pt>
                <c:pt idx="12143">
                  <c:v>2.2171428571428478</c:v>
                </c:pt>
                <c:pt idx="12144">
                  <c:v>2.2214285714285813</c:v>
                </c:pt>
                <c:pt idx="12145">
                  <c:v>2.2228571428571402</c:v>
                </c:pt>
                <c:pt idx="12146">
                  <c:v>2.2314285714285678</c:v>
                </c:pt>
                <c:pt idx="12147">
                  <c:v>2.2171428571428682</c:v>
                </c:pt>
                <c:pt idx="12148">
                  <c:v>2.2200000000000042</c:v>
                </c:pt>
                <c:pt idx="12149">
                  <c:v>2.2371428571428611</c:v>
                </c:pt>
                <c:pt idx="12150">
                  <c:v>2.2442857142857116</c:v>
                </c:pt>
                <c:pt idx="12151">
                  <c:v>2.2414285714285751</c:v>
                </c:pt>
                <c:pt idx="12152">
                  <c:v>2.2385714285714204</c:v>
                </c:pt>
                <c:pt idx="12153">
                  <c:v>2.2557142857142982</c:v>
                </c:pt>
                <c:pt idx="12154">
                  <c:v>2.2657142857142842</c:v>
                </c:pt>
                <c:pt idx="12155">
                  <c:v>2.2628571428571282</c:v>
                </c:pt>
                <c:pt idx="12156">
                  <c:v>2.2571428571428562</c:v>
                </c:pt>
                <c:pt idx="12157">
                  <c:v>2.2742857142857131</c:v>
                </c:pt>
                <c:pt idx="12158">
                  <c:v>2.2771428571428691</c:v>
                </c:pt>
                <c:pt idx="12159">
                  <c:v>2.2742857142857131</c:v>
                </c:pt>
                <c:pt idx="12160">
                  <c:v>2.2814285714285631</c:v>
                </c:pt>
                <c:pt idx="12161">
                  <c:v>2.2699999999999982</c:v>
                </c:pt>
                <c:pt idx="12162">
                  <c:v>2.2814285714285836</c:v>
                </c:pt>
                <c:pt idx="12163">
                  <c:v>2.2614285714285693</c:v>
                </c:pt>
                <c:pt idx="12164">
                  <c:v>2.2714285714285762</c:v>
                </c:pt>
                <c:pt idx="12165">
                  <c:v>2.2800000000000051</c:v>
                </c:pt>
                <c:pt idx="12166">
                  <c:v>2.2842857142856992</c:v>
                </c:pt>
                <c:pt idx="12167">
                  <c:v>2.2814285714285836</c:v>
                </c:pt>
                <c:pt idx="12168">
                  <c:v>2.2699999999999982</c:v>
                </c:pt>
                <c:pt idx="12169">
                  <c:v>2.2757142857142911</c:v>
                </c:pt>
                <c:pt idx="12170">
                  <c:v>2.2671428571428427</c:v>
                </c:pt>
                <c:pt idx="12171">
                  <c:v>2.2699999999999982</c:v>
                </c:pt>
                <c:pt idx="12172">
                  <c:v>2.2614285714285693</c:v>
                </c:pt>
                <c:pt idx="12173">
                  <c:v>2.2699999999999982</c:v>
                </c:pt>
                <c:pt idx="12174">
                  <c:v>2.2857142857142789</c:v>
                </c:pt>
                <c:pt idx="12175">
                  <c:v>2.2757142857142711</c:v>
                </c:pt>
                <c:pt idx="12176">
                  <c:v>2.2699999999999982</c:v>
                </c:pt>
                <c:pt idx="12177">
                  <c:v>2.2785714285714285</c:v>
                </c:pt>
                <c:pt idx="12178">
                  <c:v>2.2842857142857196</c:v>
                </c:pt>
                <c:pt idx="12179">
                  <c:v>2.2914285714285705</c:v>
                </c:pt>
                <c:pt idx="12180">
                  <c:v>2.3299999999999992</c:v>
                </c:pt>
                <c:pt idx="12181">
                  <c:v>2.3314285714285772</c:v>
                </c:pt>
                <c:pt idx="12182">
                  <c:v>2.3585714285714232</c:v>
                </c:pt>
                <c:pt idx="12183">
                  <c:v>2.3699999999999877</c:v>
                </c:pt>
                <c:pt idx="12184">
                  <c:v>2.377142857142839</c:v>
                </c:pt>
                <c:pt idx="12185">
                  <c:v>2.3971428571428532</c:v>
                </c:pt>
                <c:pt idx="12186">
                  <c:v>2.4014285714285677</c:v>
                </c:pt>
                <c:pt idx="12187">
                  <c:v>2.4028571428571461</c:v>
                </c:pt>
                <c:pt idx="12188">
                  <c:v>2.4185714285714255</c:v>
                </c:pt>
                <c:pt idx="12189">
                  <c:v>2.4271428571428557</c:v>
                </c:pt>
                <c:pt idx="12190">
                  <c:v>2.4257142857142977</c:v>
                </c:pt>
                <c:pt idx="12191">
                  <c:v>2.4328571428571268</c:v>
                </c:pt>
                <c:pt idx="12192">
                  <c:v>2.4271428571428557</c:v>
                </c:pt>
                <c:pt idx="12193">
                  <c:v>2.4257142857142977</c:v>
                </c:pt>
                <c:pt idx="12194">
                  <c:v>2.4271428571428557</c:v>
                </c:pt>
                <c:pt idx="12195">
                  <c:v>2.4314285714285675</c:v>
                </c:pt>
                <c:pt idx="12196">
                  <c:v>2.4314285714285675</c:v>
                </c:pt>
                <c:pt idx="12197">
                  <c:v>2.4228571428571399</c:v>
                </c:pt>
                <c:pt idx="12198">
                  <c:v>2.4228571428571399</c:v>
                </c:pt>
                <c:pt idx="12199">
                  <c:v>2.4285714285714146</c:v>
                </c:pt>
                <c:pt idx="12200">
                  <c:v>2.4371428571428413</c:v>
                </c:pt>
                <c:pt idx="12201">
                  <c:v>2.4414285714285557</c:v>
                </c:pt>
                <c:pt idx="12202">
                  <c:v>2.4185714285714255</c:v>
                </c:pt>
                <c:pt idx="12203">
                  <c:v>2.4257142857142977</c:v>
                </c:pt>
                <c:pt idx="12204">
                  <c:v>2.4214285714285602</c:v>
                </c:pt>
                <c:pt idx="12205">
                  <c:v>2.4200000000000039</c:v>
                </c:pt>
                <c:pt idx="12206">
                  <c:v>2.4200000000000039</c:v>
                </c:pt>
                <c:pt idx="12207">
                  <c:v>2.412857142857153</c:v>
                </c:pt>
                <c:pt idx="12208">
                  <c:v>2.4157142857142881</c:v>
                </c:pt>
                <c:pt idx="12209">
                  <c:v>2.4328571428571473</c:v>
                </c:pt>
                <c:pt idx="12210">
                  <c:v>2.4214285714285806</c:v>
                </c:pt>
                <c:pt idx="12211">
                  <c:v>2.4214285714285602</c:v>
                </c:pt>
                <c:pt idx="12212">
                  <c:v>2.4157142857142881</c:v>
                </c:pt>
                <c:pt idx="12213">
                  <c:v>2.4099999999999966</c:v>
                </c:pt>
                <c:pt idx="12214">
                  <c:v>2.4142857142857097</c:v>
                </c:pt>
                <c:pt idx="12215">
                  <c:v>2.412857142857153</c:v>
                </c:pt>
                <c:pt idx="12216">
                  <c:v>2.4214285714285602</c:v>
                </c:pt>
                <c:pt idx="12217">
                  <c:v>2.4028571428571461</c:v>
                </c:pt>
                <c:pt idx="12218">
                  <c:v>2.4299999999999904</c:v>
                </c:pt>
                <c:pt idx="12219">
                  <c:v>2.4214285714285602</c:v>
                </c:pt>
                <c:pt idx="12220">
                  <c:v>2.4214285714285602</c:v>
                </c:pt>
                <c:pt idx="12221">
                  <c:v>2.4271428571428557</c:v>
                </c:pt>
                <c:pt idx="12222">
                  <c:v>2.4314285714285675</c:v>
                </c:pt>
                <c:pt idx="12223">
                  <c:v>2.4342857142857239</c:v>
                </c:pt>
                <c:pt idx="12224">
                  <c:v>2.4271428571428557</c:v>
                </c:pt>
                <c:pt idx="12225">
                  <c:v>2.448571428571428</c:v>
                </c:pt>
                <c:pt idx="12226">
                  <c:v>2.448571428571428</c:v>
                </c:pt>
                <c:pt idx="12227">
                  <c:v>2.4542857142857182</c:v>
                </c:pt>
                <c:pt idx="12228">
                  <c:v>2.4628571428571484</c:v>
                </c:pt>
                <c:pt idx="12229">
                  <c:v>2.4557142857142771</c:v>
                </c:pt>
                <c:pt idx="12230">
                  <c:v>2.4685714285714218</c:v>
                </c:pt>
                <c:pt idx="12231">
                  <c:v>2.4671428571428642</c:v>
                </c:pt>
                <c:pt idx="12232">
                  <c:v>2.4699999999999989</c:v>
                </c:pt>
                <c:pt idx="12233">
                  <c:v>2.4671428571428438</c:v>
                </c:pt>
                <c:pt idx="12234">
                  <c:v>2.464285714285706</c:v>
                </c:pt>
                <c:pt idx="12235">
                  <c:v>2.4714285714285773</c:v>
                </c:pt>
                <c:pt idx="12236">
                  <c:v>2.4457142857142702</c:v>
                </c:pt>
                <c:pt idx="12237">
                  <c:v>2.4414285714285762</c:v>
                </c:pt>
                <c:pt idx="12238">
                  <c:v>2.4300000000000108</c:v>
                </c:pt>
                <c:pt idx="12239">
                  <c:v>2.4557142857142771</c:v>
                </c:pt>
                <c:pt idx="12240">
                  <c:v>2.4442857142857122</c:v>
                </c:pt>
                <c:pt idx="12241">
                  <c:v>2.4414285714285557</c:v>
                </c:pt>
                <c:pt idx="12242">
                  <c:v>2.4414285714285557</c:v>
                </c:pt>
                <c:pt idx="12243">
                  <c:v>2.4300000000000108</c:v>
                </c:pt>
                <c:pt idx="12244">
                  <c:v>2.4314285714285675</c:v>
                </c:pt>
                <c:pt idx="12245">
                  <c:v>2.4028571428571461</c:v>
                </c:pt>
                <c:pt idx="12246">
                  <c:v>2.4228571428571399</c:v>
                </c:pt>
                <c:pt idx="12247">
                  <c:v>2.4171428571428675</c:v>
                </c:pt>
                <c:pt idx="12248">
                  <c:v>2.4085714285714399</c:v>
                </c:pt>
                <c:pt idx="12249">
                  <c:v>2.3957142857142748</c:v>
                </c:pt>
                <c:pt idx="12250">
                  <c:v>2.4099999999999966</c:v>
                </c:pt>
                <c:pt idx="12251">
                  <c:v>2.4099999999999966</c:v>
                </c:pt>
                <c:pt idx="12252">
                  <c:v>2.4099999999999966</c:v>
                </c:pt>
                <c:pt idx="12253">
                  <c:v>2.4014285714285677</c:v>
                </c:pt>
                <c:pt idx="12254">
                  <c:v>2.4142857142857097</c:v>
                </c:pt>
                <c:pt idx="12255">
                  <c:v>2.4099999999999966</c:v>
                </c:pt>
                <c:pt idx="12256">
                  <c:v>2.3957142857142748</c:v>
                </c:pt>
                <c:pt idx="12257">
                  <c:v>2.3957142857142748</c:v>
                </c:pt>
                <c:pt idx="12258">
                  <c:v>2.3928571428571388</c:v>
                </c:pt>
                <c:pt idx="12259">
                  <c:v>2.4114285714285737</c:v>
                </c:pt>
                <c:pt idx="12260">
                  <c:v>2.3928571428571388</c:v>
                </c:pt>
                <c:pt idx="12261">
                  <c:v>2.4057142857142821</c:v>
                </c:pt>
                <c:pt idx="12262">
                  <c:v>2.3957142857142748</c:v>
                </c:pt>
                <c:pt idx="12263">
                  <c:v>2.4042857142857037</c:v>
                </c:pt>
                <c:pt idx="12264">
                  <c:v>2.4042857142857237</c:v>
                </c:pt>
                <c:pt idx="12265">
                  <c:v>2.3957142857142948</c:v>
                </c:pt>
                <c:pt idx="12266">
                  <c:v>2.4014285714285677</c:v>
                </c:pt>
                <c:pt idx="12267">
                  <c:v>2.3957142857142748</c:v>
                </c:pt>
                <c:pt idx="12268">
                  <c:v>2.3928571428571388</c:v>
                </c:pt>
                <c:pt idx="12269">
                  <c:v>2.3985714285714126</c:v>
                </c:pt>
                <c:pt idx="12270">
                  <c:v>2.4028571428571461</c:v>
                </c:pt>
                <c:pt idx="12271">
                  <c:v>2.3999999999999879</c:v>
                </c:pt>
                <c:pt idx="12272">
                  <c:v>2.3999999999999879</c:v>
                </c:pt>
                <c:pt idx="12273">
                  <c:v>2.3814285714285535</c:v>
                </c:pt>
                <c:pt idx="12274">
                  <c:v>2.3885714285714252</c:v>
                </c:pt>
                <c:pt idx="12275">
                  <c:v>2.4071428571428402</c:v>
                </c:pt>
                <c:pt idx="12276">
                  <c:v>2.4057142857142821</c:v>
                </c:pt>
                <c:pt idx="12277">
                  <c:v>2.4000000000000097</c:v>
                </c:pt>
                <c:pt idx="12278">
                  <c:v>2.4114285714285737</c:v>
                </c:pt>
                <c:pt idx="12279">
                  <c:v>2.3999999999999879</c:v>
                </c:pt>
                <c:pt idx="12280">
                  <c:v>2.3942857142857168</c:v>
                </c:pt>
                <c:pt idx="12281">
                  <c:v>2.3957142857142748</c:v>
                </c:pt>
                <c:pt idx="12282">
                  <c:v>2.4142857142857097</c:v>
                </c:pt>
                <c:pt idx="12283">
                  <c:v>2.417142857142847</c:v>
                </c:pt>
                <c:pt idx="12284">
                  <c:v>2.4042857142857037</c:v>
                </c:pt>
                <c:pt idx="12285">
                  <c:v>2.412857142857153</c:v>
                </c:pt>
                <c:pt idx="12286">
                  <c:v>2.4242857142857184</c:v>
                </c:pt>
                <c:pt idx="12287">
                  <c:v>2.4142857142857097</c:v>
                </c:pt>
                <c:pt idx="12288">
                  <c:v>2.4157142857142881</c:v>
                </c:pt>
                <c:pt idx="12289">
                  <c:v>2.4142857142857097</c:v>
                </c:pt>
                <c:pt idx="12290">
                  <c:v>2.412857142857153</c:v>
                </c:pt>
                <c:pt idx="12291">
                  <c:v>2.412857142857153</c:v>
                </c:pt>
                <c:pt idx="12292">
                  <c:v>2.3957142857142748</c:v>
                </c:pt>
                <c:pt idx="12293">
                  <c:v>2.4085714285714195</c:v>
                </c:pt>
                <c:pt idx="12294">
                  <c:v>2.4085714285714195</c:v>
                </c:pt>
                <c:pt idx="12295">
                  <c:v>2.4214285714285602</c:v>
                </c:pt>
                <c:pt idx="12296">
                  <c:v>2.417142857142847</c:v>
                </c:pt>
                <c:pt idx="12297">
                  <c:v>2.4271428571428557</c:v>
                </c:pt>
                <c:pt idx="12298">
                  <c:v>2.4214285714285602</c:v>
                </c:pt>
                <c:pt idx="12299">
                  <c:v>2.4299999999999904</c:v>
                </c:pt>
                <c:pt idx="12300">
                  <c:v>2.4328571428571473</c:v>
                </c:pt>
                <c:pt idx="12301">
                  <c:v>2.4314285714285675</c:v>
                </c:pt>
                <c:pt idx="12302">
                  <c:v>2.4500000000000037</c:v>
                </c:pt>
                <c:pt idx="12303">
                  <c:v>2.4542857142856978</c:v>
                </c:pt>
                <c:pt idx="12304">
                  <c:v>2.4599999999999902</c:v>
                </c:pt>
                <c:pt idx="12305">
                  <c:v>2.4542857142857182</c:v>
                </c:pt>
                <c:pt idx="12306">
                  <c:v>2.4457142857142906</c:v>
                </c:pt>
                <c:pt idx="12307">
                  <c:v>2.4442857142857122</c:v>
                </c:pt>
                <c:pt idx="12308">
                  <c:v>2.46142857142857</c:v>
                </c:pt>
                <c:pt idx="12309">
                  <c:v>2.4442857142857122</c:v>
                </c:pt>
                <c:pt idx="12310">
                  <c:v>2.4542857142856978</c:v>
                </c:pt>
                <c:pt idx="12311">
                  <c:v>2.4842857142856998</c:v>
                </c:pt>
                <c:pt idx="12312">
                  <c:v>2.5085714285714302</c:v>
                </c:pt>
                <c:pt idx="12313">
                  <c:v>2.5528571428571518</c:v>
                </c:pt>
                <c:pt idx="12314">
                  <c:v>2.6071428571428412</c:v>
                </c:pt>
                <c:pt idx="12315">
                  <c:v>2.648571428571429</c:v>
                </c:pt>
                <c:pt idx="12316">
                  <c:v>2.7028571428571588</c:v>
                </c:pt>
                <c:pt idx="12317">
                  <c:v>2.7471428571428409</c:v>
                </c:pt>
                <c:pt idx="12318">
                  <c:v>2.7928571428571405</c:v>
                </c:pt>
                <c:pt idx="12319">
                  <c:v>2.8285714285714154</c:v>
                </c:pt>
                <c:pt idx="12320">
                  <c:v>2.851428571428563</c:v>
                </c:pt>
                <c:pt idx="12321">
                  <c:v>2.8657142857142861</c:v>
                </c:pt>
                <c:pt idx="12322">
                  <c:v>2.9000000000000017</c:v>
                </c:pt>
                <c:pt idx="12323">
                  <c:v>2.9242857142857086</c:v>
                </c:pt>
                <c:pt idx="12324">
                  <c:v>2.9214285714285739</c:v>
                </c:pt>
                <c:pt idx="12325">
                  <c:v>2.9414285714285677</c:v>
                </c:pt>
                <c:pt idx="12326">
                  <c:v>2.9328571428571388</c:v>
                </c:pt>
                <c:pt idx="12327">
                  <c:v>2.9414285714285677</c:v>
                </c:pt>
                <c:pt idx="12328">
                  <c:v>2.9499999999999966</c:v>
                </c:pt>
                <c:pt idx="12329">
                  <c:v>2.9471428571428606</c:v>
                </c:pt>
                <c:pt idx="12330">
                  <c:v>2.9428571428571257</c:v>
                </c:pt>
                <c:pt idx="12331">
                  <c:v>2.9257142857142679</c:v>
                </c:pt>
                <c:pt idx="12332">
                  <c:v>2.9271428571428477</c:v>
                </c:pt>
                <c:pt idx="12333">
                  <c:v>2.8957142857142668</c:v>
                </c:pt>
                <c:pt idx="12334">
                  <c:v>2.9099999999999877</c:v>
                </c:pt>
                <c:pt idx="12335">
                  <c:v>2.8985714285714232</c:v>
                </c:pt>
                <c:pt idx="12336">
                  <c:v>2.8899999999999944</c:v>
                </c:pt>
                <c:pt idx="12337">
                  <c:v>2.8799999999999861</c:v>
                </c:pt>
                <c:pt idx="12338">
                  <c:v>2.8971428571428453</c:v>
                </c:pt>
                <c:pt idx="12339">
                  <c:v>2.8971428571428453</c:v>
                </c:pt>
                <c:pt idx="12340">
                  <c:v>2.8800000000000074</c:v>
                </c:pt>
                <c:pt idx="12341">
                  <c:v>2.8542857142857194</c:v>
                </c:pt>
                <c:pt idx="12342">
                  <c:v>2.8542857142856994</c:v>
                </c:pt>
                <c:pt idx="12343">
                  <c:v>2.8485714285714292</c:v>
                </c:pt>
                <c:pt idx="12344">
                  <c:v>2.8442857142857139</c:v>
                </c:pt>
                <c:pt idx="12345">
                  <c:v>2.8228571428571407</c:v>
                </c:pt>
                <c:pt idx="12346">
                  <c:v>2.8071428571428418</c:v>
                </c:pt>
                <c:pt idx="12347">
                  <c:v>2.8028571428571474</c:v>
                </c:pt>
                <c:pt idx="12348">
                  <c:v>2.7842857142857116</c:v>
                </c:pt>
                <c:pt idx="12349">
                  <c:v>2.7814285714285751</c:v>
                </c:pt>
                <c:pt idx="12350">
                  <c:v>2.7657142857142767</c:v>
                </c:pt>
                <c:pt idx="12351">
                  <c:v>2.7585714285714262</c:v>
                </c:pt>
                <c:pt idx="12352">
                  <c:v>2.7600000000000042</c:v>
                </c:pt>
                <c:pt idx="12353">
                  <c:v>2.7557142857142685</c:v>
                </c:pt>
                <c:pt idx="12354">
                  <c:v>2.7542857142857105</c:v>
                </c:pt>
                <c:pt idx="12355">
                  <c:v>2.7471428571428409</c:v>
                </c:pt>
                <c:pt idx="12356">
                  <c:v>2.7814285714285751</c:v>
                </c:pt>
                <c:pt idx="12357">
                  <c:v>2.7699999999999898</c:v>
                </c:pt>
                <c:pt idx="12358">
                  <c:v>2.7628571428571402</c:v>
                </c:pt>
                <c:pt idx="12359">
                  <c:v>2.7557142857142884</c:v>
                </c:pt>
                <c:pt idx="12360">
                  <c:v>2.7628571428571402</c:v>
                </c:pt>
                <c:pt idx="12361">
                  <c:v>2.7585714285714262</c:v>
                </c:pt>
                <c:pt idx="12362">
                  <c:v>2.7699999999999898</c:v>
                </c:pt>
                <c:pt idx="12363">
                  <c:v>2.7600000000000042</c:v>
                </c:pt>
                <c:pt idx="12364">
                  <c:v>2.7528571428571538</c:v>
                </c:pt>
                <c:pt idx="12365">
                  <c:v>2.7557142857142884</c:v>
                </c:pt>
                <c:pt idx="12366">
                  <c:v>2.7700000000000102</c:v>
                </c:pt>
                <c:pt idx="12367">
                  <c:v>2.767142857142856</c:v>
                </c:pt>
                <c:pt idx="12368">
                  <c:v>2.7728571428571462</c:v>
                </c:pt>
                <c:pt idx="12369">
                  <c:v>2.7814285714285751</c:v>
                </c:pt>
                <c:pt idx="12370">
                  <c:v>2.7985714285714356</c:v>
                </c:pt>
                <c:pt idx="12371">
                  <c:v>2.7914285714285825</c:v>
                </c:pt>
                <c:pt idx="12372">
                  <c:v>2.7957142857142983</c:v>
                </c:pt>
                <c:pt idx="12373">
                  <c:v>2.8114285714285763</c:v>
                </c:pt>
                <c:pt idx="12374">
                  <c:v>2.8057142857143051</c:v>
                </c:pt>
                <c:pt idx="12375">
                  <c:v>2.7942857142857185</c:v>
                </c:pt>
                <c:pt idx="12376">
                  <c:v>2.7942857142857185</c:v>
                </c:pt>
                <c:pt idx="12377">
                  <c:v>2.8000000000000114</c:v>
                </c:pt>
                <c:pt idx="12378">
                  <c:v>2.7957142857142983</c:v>
                </c:pt>
                <c:pt idx="12379">
                  <c:v>2.801428571428568</c:v>
                </c:pt>
                <c:pt idx="12380">
                  <c:v>2.8099999999999983</c:v>
                </c:pt>
                <c:pt idx="12381">
                  <c:v>2.801428571428568</c:v>
                </c:pt>
                <c:pt idx="12382">
                  <c:v>2.8071428571428618</c:v>
                </c:pt>
                <c:pt idx="12383">
                  <c:v>2.8028571428571474</c:v>
                </c:pt>
                <c:pt idx="12384">
                  <c:v>2.8014285714285885</c:v>
                </c:pt>
                <c:pt idx="12385">
                  <c:v>2.8100000000000187</c:v>
                </c:pt>
                <c:pt idx="12386">
                  <c:v>2.8028571428571474</c:v>
                </c:pt>
                <c:pt idx="12387">
                  <c:v>2.7885714285714487</c:v>
                </c:pt>
                <c:pt idx="12388">
                  <c:v>2.7957142857142983</c:v>
                </c:pt>
                <c:pt idx="12389">
                  <c:v>2.7942857142857185</c:v>
                </c:pt>
                <c:pt idx="12390">
                  <c:v>2.7957142857142778</c:v>
                </c:pt>
                <c:pt idx="12391">
                  <c:v>2.7971428571428563</c:v>
                </c:pt>
                <c:pt idx="12392">
                  <c:v>2.7985714285714356</c:v>
                </c:pt>
                <c:pt idx="12393">
                  <c:v>2.7971428571428767</c:v>
                </c:pt>
                <c:pt idx="12394">
                  <c:v>2.7942857142857185</c:v>
                </c:pt>
                <c:pt idx="12395">
                  <c:v>2.8085714285714412</c:v>
                </c:pt>
                <c:pt idx="12396">
                  <c:v>2.7985714285714356</c:v>
                </c:pt>
                <c:pt idx="12397">
                  <c:v>2.8185714285714476</c:v>
                </c:pt>
                <c:pt idx="12398">
                  <c:v>2.8171428571428687</c:v>
                </c:pt>
                <c:pt idx="12399">
                  <c:v>2.8057142857142838</c:v>
                </c:pt>
                <c:pt idx="12400">
                  <c:v>2.822857142857162</c:v>
                </c:pt>
                <c:pt idx="12401">
                  <c:v>2.8185714285714272</c:v>
                </c:pt>
                <c:pt idx="12402">
                  <c:v>2.8299999999999921</c:v>
                </c:pt>
                <c:pt idx="12403">
                  <c:v>2.8200000000000047</c:v>
                </c:pt>
                <c:pt idx="12404">
                  <c:v>2.8242857142857187</c:v>
                </c:pt>
                <c:pt idx="12405">
                  <c:v>2.8357142857142836</c:v>
                </c:pt>
                <c:pt idx="12406">
                  <c:v>2.8257142857142981</c:v>
                </c:pt>
                <c:pt idx="12407">
                  <c:v>2.8342857142857256</c:v>
                </c:pt>
                <c:pt idx="12408">
                  <c:v>2.838571428571421</c:v>
                </c:pt>
                <c:pt idx="12409">
                  <c:v>2.8285714285714354</c:v>
                </c:pt>
                <c:pt idx="12410">
                  <c:v>2.8257142857142776</c:v>
                </c:pt>
                <c:pt idx="12411">
                  <c:v>2.8285714285714354</c:v>
                </c:pt>
                <c:pt idx="12412">
                  <c:v>2.8242857142857187</c:v>
                </c:pt>
                <c:pt idx="12413">
                  <c:v>2.8285714285714154</c:v>
                </c:pt>
                <c:pt idx="12414">
                  <c:v>2.8200000000000047</c:v>
                </c:pt>
                <c:pt idx="12415">
                  <c:v>2.8328571428571472</c:v>
                </c:pt>
                <c:pt idx="12416">
                  <c:v>2.8142857142857327</c:v>
                </c:pt>
                <c:pt idx="12417">
                  <c:v>2.8114285714285763</c:v>
                </c:pt>
                <c:pt idx="12418">
                  <c:v>2.8071428571428618</c:v>
                </c:pt>
                <c:pt idx="12419">
                  <c:v>2.8257142857142776</c:v>
                </c:pt>
                <c:pt idx="12420">
                  <c:v>2.8285714285714354</c:v>
                </c:pt>
                <c:pt idx="12421">
                  <c:v>2.8071428571428418</c:v>
                </c:pt>
                <c:pt idx="12422">
                  <c:v>2.8057142857142838</c:v>
                </c:pt>
                <c:pt idx="12423">
                  <c:v>2.8071428571428418</c:v>
                </c:pt>
                <c:pt idx="12424">
                  <c:v>2.8242857142857187</c:v>
                </c:pt>
                <c:pt idx="12425">
                  <c:v>2.8142857142857127</c:v>
                </c:pt>
                <c:pt idx="12426">
                  <c:v>2.8242857142857187</c:v>
                </c:pt>
                <c:pt idx="12427">
                  <c:v>2.8242857142856987</c:v>
                </c:pt>
                <c:pt idx="12428">
                  <c:v>2.8214285714285827</c:v>
                </c:pt>
                <c:pt idx="12429">
                  <c:v>2.8271428571428574</c:v>
                </c:pt>
                <c:pt idx="12430">
                  <c:v>2.8342857142857256</c:v>
                </c:pt>
                <c:pt idx="12431">
                  <c:v>2.8257142857142776</c:v>
                </c:pt>
                <c:pt idx="12432">
                  <c:v>2.851428571428563</c:v>
                </c:pt>
                <c:pt idx="12433">
                  <c:v>2.8514285714285834</c:v>
                </c:pt>
                <c:pt idx="12434">
                  <c:v>2.8442857142857139</c:v>
                </c:pt>
                <c:pt idx="12435">
                  <c:v>2.8642857142857268</c:v>
                </c:pt>
                <c:pt idx="12436">
                  <c:v>2.8528571428571428</c:v>
                </c:pt>
                <c:pt idx="12437">
                  <c:v>2.8542857142856994</c:v>
                </c:pt>
                <c:pt idx="12438">
                  <c:v>2.8699999999999997</c:v>
                </c:pt>
                <c:pt idx="12439">
                  <c:v>2.8714285714285577</c:v>
                </c:pt>
                <c:pt idx="12440">
                  <c:v>2.8628571428571497</c:v>
                </c:pt>
                <c:pt idx="12441">
                  <c:v>2.8628571428571497</c:v>
                </c:pt>
                <c:pt idx="12442">
                  <c:v>2.8714285714285777</c:v>
                </c:pt>
                <c:pt idx="12443">
                  <c:v>2.875714285714293</c:v>
                </c:pt>
                <c:pt idx="12444">
                  <c:v>2.8771428571428714</c:v>
                </c:pt>
                <c:pt idx="12445">
                  <c:v>2.8742857142857137</c:v>
                </c:pt>
                <c:pt idx="12446">
                  <c:v>2.8600000000000136</c:v>
                </c:pt>
                <c:pt idx="12447">
                  <c:v>2.8742857142857137</c:v>
                </c:pt>
                <c:pt idx="12448">
                  <c:v>2.8699999999999997</c:v>
                </c:pt>
                <c:pt idx="12449">
                  <c:v>2.8685714285714439</c:v>
                </c:pt>
                <c:pt idx="12450">
                  <c:v>2.8642857142857077</c:v>
                </c:pt>
                <c:pt idx="12451">
                  <c:v>2.8699999999999997</c:v>
                </c:pt>
                <c:pt idx="12452">
                  <c:v>2.8657142857142861</c:v>
                </c:pt>
                <c:pt idx="12453">
                  <c:v>2.8685714285714234</c:v>
                </c:pt>
                <c:pt idx="12454">
                  <c:v>2.8642857142857077</c:v>
                </c:pt>
                <c:pt idx="12455">
                  <c:v>2.851428571428563</c:v>
                </c:pt>
                <c:pt idx="12456">
                  <c:v>2.8414285714285774</c:v>
                </c:pt>
                <c:pt idx="12457">
                  <c:v>2.8500000000000063</c:v>
                </c:pt>
                <c:pt idx="12458">
                  <c:v>2.8414285714285774</c:v>
                </c:pt>
                <c:pt idx="12459">
                  <c:v>2.8528571428571428</c:v>
                </c:pt>
                <c:pt idx="12460">
                  <c:v>2.8399999999999981</c:v>
                </c:pt>
                <c:pt idx="12461">
                  <c:v>2.8314285714285687</c:v>
                </c:pt>
                <c:pt idx="12462">
                  <c:v>2.8399999999999981</c:v>
                </c:pt>
                <c:pt idx="12463">
                  <c:v>2.8428571428571558</c:v>
                </c:pt>
                <c:pt idx="12464">
                  <c:v>2.8514285714285834</c:v>
                </c:pt>
                <c:pt idx="12465">
                  <c:v>2.8399999999999981</c:v>
                </c:pt>
                <c:pt idx="12466">
                  <c:v>2.8485714285714292</c:v>
                </c:pt>
                <c:pt idx="12467">
                  <c:v>2.8414285714285774</c:v>
                </c:pt>
                <c:pt idx="12468">
                  <c:v>2.8357142857142836</c:v>
                </c:pt>
                <c:pt idx="12469">
                  <c:v>2.8342857142857047</c:v>
                </c:pt>
                <c:pt idx="12470">
                  <c:v>2.8228571428571407</c:v>
                </c:pt>
                <c:pt idx="12471">
                  <c:v>2.8257142857142776</c:v>
                </c:pt>
                <c:pt idx="12472">
                  <c:v>2.8157142857142707</c:v>
                </c:pt>
                <c:pt idx="12473">
                  <c:v>2.8099999999999983</c:v>
                </c:pt>
                <c:pt idx="12474">
                  <c:v>2.8242857142857187</c:v>
                </c:pt>
                <c:pt idx="12475">
                  <c:v>2.8157142857142707</c:v>
                </c:pt>
                <c:pt idx="12476">
                  <c:v>2.8157142857142907</c:v>
                </c:pt>
                <c:pt idx="12477">
                  <c:v>2.8099999999999983</c:v>
                </c:pt>
                <c:pt idx="12478">
                  <c:v>2.8142857142857127</c:v>
                </c:pt>
                <c:pt idx="12479">
                  <c:v>2.8200000000000047</c:v>
                </c:pt>
                <c:pt idx="12480">
                  <c:v>2.8057142857142838</c:v>
                </c:pt>
                <c:pt idx="12481">
                  <c:v>2.8114285714285763</c:v>
                </c:pt>
                <c:pt idx="12482">
                  <c:v>2.8171428571428487</c:v>
                </c:pt>
                <c:pt idx="12483">
                  <c:v>2.8042857142857041</c:v>
                </c:pt>
                <c:pt idx="12484">
                  <c:v>2.7971428571428563</c:v>
                </c:pt>
                <c:pt idx="12485">
                  <c:v>2.7985714285714356</c:v>
                </c:pt>
                <c:pt idx="12486">
                  <c:v>2.7842857142857116</c:v>
                </c:pt>
                <c:pt idx="12487">
                  <c:v>2.7957142857142983</c:v>
                </c:pt>
                <c:pt idx="12488">
                  <c:v>2.801428571428568</c:v>
                </c:pt>
                <c:pt idx="12489">
                  <c:v>2.7885714285714287</c:v>
                </c:pt>
                <c:pt idx="12490">
                  <c:v>2.7771428571428611</c:v>
                </c:pt>
                <c:pt idx="12491">
                  <c:v>2.7828571428571549</c:v>
                </c:pt>
                <c:pt idx="12492">
                  <c:v>2.7728571428571271</c:v>
                </c:pt>
                <c:pt idx="12493">
                  <c:v>2.7757142857142831</c:v>
                </c:pt>
                <c:pt idx="12494">
                  <c:v>2.7785714285714205</c:v>
                </c:pt>
                <c:pt idx="12495">
                  <c:v>2.7928571428571405</c:v>
                </c:pt>
                <c:pt idx="12496">
                  <c:v>2.7814285714285552</c:v>
                </c:pt>
                <c:pt idx="12497">
                  <c:v>2.7928571428571405</c:v>
                </c:pt>
                <c:pt idx="12498">
                  <c:v>2.791428571428562</c:v>
                </c:pt>
                <c:pt idx="12499">
                  <c:v>2.7885714285714287</c:v>
                </c:pt>
                <c:pt idx="12500">
                  <c:v>2.7885714285714287</c:v>
                </c:pt>
                <c:pt idx="12501">
                  <c:v>2.7742857142857043</c:v>
                </c:pt>
                <c:pt idx="12502">
                  <c:v>2.7728571428571271</c:v>
                </c:pt>
                <c:pt idx="12503">
                  <c:v>2.7828571428571345</c:v>
                </c:pt>
                <c:pt idx="12504">
                  <c:v>2.7942857142857185</c:v>
                </c:pt>
                <c:pt idx="12505">
                  <c:v>2.8099999999999983</c:v>
                </c:pt>
                <c:pt idx="12506">
                  <c:v>2.8028571428571474</c:v>
                </c:pt>
                <c:pt idx="12507">
                  <c:v>2.8142857142857127</c:v>
                </c:pt>
                <c:pt idx="12508">
                  <c:v>2.8399999999999981</c:v>
                </c:pt>
                <c:pt idx="12509">
                  <c:v>2.8357142857142836</c:v>
                </c:pt>
                <c:pt idx="12510">
                  <c:v>2.8385714285714414</c:v>
                </c:pt>
                <c:pt idx="12511">
                  <c:v>2.8628571428571497</c:v>
                </c:pt>
                <c:pt idx="12512">
                  <c:v>2.8542857142857194</c:v>
                </c:pt>
                <c:pt idx="12513">
                  <c:v>2.8614285714285717</c:v>
                </c:pt>
                <c:pt idx="12514">
                  <c:v>2.8685714285714439</c:v>
                </c:pt>
                <c:pt idx="12515">
                  <c:v>2.872857142857157</c:v>
                </c:pt>
                <c:pt idx="12516">
                  <c:v>2.8785714285714294</c:v>
                </c:pt>
                <c:pt idx="12517">
                  <c:v>2.8742857142857137</c:v>
                </c:pt>
                <c:pt idx="12518">
                  <c:v>2.8814285714285846</c:v>
                </c:pt>
                <c:pt idx="12519">
                  <c:v>2.8857142857142799</c:v>
                </c:pt>
                <c:pt idx="12520">
                  <c:v>2.8871428571428592</c:v>
                </c:pt>
                <c:pt idx="12521">
                  <c:v>2.872857142857157</c:v>
                </c:pt>
                <c:pt idx="12522">
                  <c:v>2.8814285714285641</c:v>
                </c:pt>
                <c:pt idx="12523">
                  <c:v>2.8828571428571439</c:v>
                </c:pt>
                <c:pt idx="12524">
                  <c:v>2.8842857142857006</c:v>
                </c:pt>
                <c:pt idx="12525">
                  <c:v>2.8771428571428714</c:v>
                </c:pt>
                <c:pt idx="12526">
                  <c:v>2.8699999999999997</c:v>
                </c:pt>
                <c:pt idx="12527">
                  <c:v>2.8699999999999997</c:v>
                </c:pt>
                <c:pt idx="12528">
                  <c:v>2.8699999999999997</c:v>
                </c:pt>
                <c:pt idx="12529">
                  <c:v>2.8699999999999997</c:v>
                </c:pt>
                <c:pt idx="12530">
                  <c:v>2.875714285714273</c:v>
                </c:pt>
                <c:pt idx="12531">
                  <c:v>2.8657142857142861</c:v>
                </c:pt>
                <c:pt idx="12532">
                  <c:v>2.8614285714285717</c:v>
                </c:pt>
                <c:pt idx="12533">
                  <c:v>2.8628571428571497</c:v>
                </c:pt>
                <c:pt idx="12534">
                  <c:v>2.8699999999999997</c:v>
                </c:pt>
                <c:pt idx="12535">
                  <c:v>2.8728571428571366</c:v>
                </c:pt>
                <c:pt idx="12536">
                  <c:v>2.8642857142857077</c:v>
                </c:pt>
                <c:pt idx="12537">
                  <c:v>2.8785714285714294</c:v>
                </c:pt>
                <c:pt idx="12538">
                  <c:v>2.851428571428563</c:v>
                </c:pt>
                <c:pt idx="12539">
                  <c:v>2.8457142857142919</c:v>
                </c:pt>
                <c:pt idx="12540">
                  <c:v>2.8585714285714152</c:v>
                </c:pt>
                <c:pt idx="12541">
                  <c:v>2.8428571428571354</c:v>
                </c:pt>
                <c:pt idx="12542">
                  <c:v>2.837142857142863</c:v>
                </c:pt>
                <c:pt idx="12543">
                  <c:v>2.8457142857142919</c:v>
                </c:pt>
                <c:pt idx="12544">
                  <c:v>2.8500000000000063</c:v>
                </c:pt>
                <c:pt idx="12545">
                  <c:v>2.837142857142863</c:v>
                </c:pt>
                <c:pt idx="12546">
                  <c:v>2.8285714285714354</c:v>
                </c:pt>
                <c:pt idx="12547">
                  <c:v>2.8328571428571472</c:v>
                </c:pt>
                <c:pt idx="12548">
                  <c:v>2.8357142857142836</c:v>
                </c:pt>
                <c:pt idx="12549">
                  <c:v>2.8228571428571407</c:v>
                </c:pt>
                <c:pt idx="12550">
                  <c:v>2.8314285714285687</c:v>
                </c:pt>
                <c:pt idx="12551">
                  <c:v>2.8285714285714154</c:v>
                </c:pt>
                <c:pt idx="12552">
                  <c:v>2.8099999999999983</c:v>
                </c:pt>
                <c:pt idx="12553">
                  <c:v>2.8085714285714412</c:v>
                </c:pt>
                <c:pt idx="12554">
                  <c:v>2.8128571428571343</c:v>
                </c:pt>
                <c:pt idx="12555">
                  <c:v>2.8142857142857127</c:v>
                </c:pt>
                <c:pt idx="12556">
                  <c:v>2.8099999999999983</c:v>
                </c:pt>
                <c:pt idx="12557">
                  <c:v>2.8071428571428418</c:v>
                </c:pt>
                <c:pt idx="12558">
                  <c:v>2.8157142857142907</c:v>
                </c:pt>
                <c:pt idx="12559">
                  <c:v>2.8128571428571343</c:v>
                </c:pt>
                <c:pt idx="12560">
                  <c:v>2.8314285714285687</c:v>
                </c:pt>
                <c:pt idx="12561">
                  <c:v>2.8171428571428487</c:v>
                </c:pt>
                <c:pt idx="12562">
                  <c:v>2.8142857142857127</c:v>
                </c:pt>
                <c:pt idx="12563">
                  <c:v>2.8214285714285627</c:v>
                </c:pt>
                <c:pt idx="12564">
                  <c:v>2.8057142857142838</c:v>
                </c:pt>
                <c:pt idx="12565">
                  <c:v>2.8114285714285763</c:v>
                </c:pt>
                <c:pt idx="12566">
                  <c:v>2.8071428571428618</c:v>
                </c:pt>
                <c:pt idx="12567">
                  <c:v>2.8157142857142907</c:v>
                </c:pt>
                <c:pt idx="12568">
                  <c:v>2.8099999999999983</c:v>
                </c:pt>
                <c:pt idx="12569">
                  <c:v>2.801428571428568</c:v>
                </c:pt>
                <c:pt idx="12570">
                  <c:v>2.8128571428571547</c:v>
                </c:pt>
                <c:pt idx="12571">
                  <c:v>2.8171428571428487</c:v>
                </c:pt>
                <c:pt idx="12572">
                  <c:v>2.8171428571428487</c:v>
                </c:pt>
                <c:pt idx="12573">
                  <c:v>2.8142857142857127</c:v>
                </c:pt>
                <c:pt idx="12574">
                  <c:v>2.8314285714285687</c:v>
                </c:pt>
                <c:pt idx="12575">
                  <c:v>2.8342857142857047</c:v>
                </c:pt>
                <c:pt idx="12576">
                  <c:v>2.8314285714285687</c:v>
                </c:pt>
                <c:pt idx="12577">
                  <c:v>2.8457142857142919</c:v>
                </c:pt>
                <c:pt idx="12578">
                  <c:v>2.8414285714285774</c:v>
                </c:pt>
                <c:pt idx="12579">
                  <c:v>2.8399999999999981</c:v>
                </c:pt>
                <c:pt idx="12580">
                  <c:v>2.8428571428571558</c:v>
                </c:pt>
                <c:pt idx="12581">
                  <c:v>2.8399999999999981</c:v>
                </c:pt>
                <c:pt idx="12582">
                  <c:v>2.8457142857142919</c:v>
                </c:pt>
                <c:pt idx="12583">
                  <c:v>2.8528571428571428</c:v>
                </c:pt>
                <c:pt idx="12584">
                  <c:v>2.8542857142857194</c:v>
                </c:pt>
                <c:pt idx="12585">
                  <c:v>2.8485714285714292</c:v>
                </c:pt>
                <c:pt idx="12586">
                  <c:v>2.8599999999999928</c:v>
                </c:pt>
                <c:pt idx="12587">
                  <c:v>2.8528571428571428</c:v>
                </c:pt>
                <c:pt idx="12588">
                  <c:v>2.8528571428571428</c:v>
                </c:pt>
                <c:pt idx="12589">
                  <c:v>2.8357142857142836</c:v>
                </c:pt>
                <c:pt idx="12590">
                  <c:v>2.7885714285714287</c:v>
                </c:pt>
                <c:pt idx="12591">
                  <c:v>2.7414285714285671</c:v>
                </c:pt>
                <c:pt idx="12592">
                  <c:v>2.662857142857149</c:v>
                </c:pt>
                <c:pt idx="12593">
                  <c:v>2.5828571428571339</c:v>
                </c:pt>
                <c:pt idx="12594">
                  <c:v>2.5199999999999938</c:v>
                </c:pt>
                <c:pt idx="12595">
                  <c:v>2.4500000000000037</c:v>
                </c:pt>
                <c:pt idx="12596">
                  <c:v>2.4142857142857097</c:v>
                </c:pt>
                <c:pt idx="12597">
                  <c:v>2.3842857142857086</c:v>
                </c:pt>
                <c:pt idx="12598">
                  <c:v>2.3514285714285728</c:v>
                </c:pt>
                <c:pt idx="12599">
                  <c:v>2.3514285714285728</c:v>
                </c:pt>
                <c:pt idx="12600">
                  <c:v>2.3271428571428641</c:v>
                </c:pt>
                <c:pt idx="12601">
                  <c:v>2.314285714285699</c:v>
                </c:pt>
                <c:pt idx="12602">
                  <c:v>2.3100000000000063</c:v>
                </c:pt>
                <c:pt idx="12603">
                  <c:v>2.2999999999999994</c:v>
                </c:pt>
                <c:pt idx="12604">
                  <c:v>2.3057142857142918</c:v>
                </c:pt>
                <c:pt idx="12605">
                  <c:v>2.3099999999999845</c:v>
                </c:pt>
                <c:pt idx="12606">
                  <c:v>2.3028571428571354</c:v>
                </c:pt>
                <c:pt idx="12607">
                  <c:v>2.3028571428571354</c:v>
                </c:pt>
                <c:pt idx="12608">
                  <c:v>2.3085714285714292</c:v>
                </c:pt>
                <c:pt idx="12609">
                  <c:v>2.2914285714285705</c:v>
                </c:pt>
                <c:pt idx="12610">
                  <c:v>2.3028571428571354</c:v>
                </c:pt>
                <c:pt idx="12611">
                  <c:v>2.3028571428571354</c:v>
                </c:pt>
                <c:pt idx="12612">
                  <c:v>2.2985714285714431</c:v>
                </c:pt>
                <c:pt idx="12613">
                  <c:v>2.2914285714285705</c:v>
                </c:pt>
                <c:pt idx="12614">
                  <c:v>2.3042857142857138</c:v>
                </c:pt>
                <c:pt idx="12615">
                  <c:v>2.3100000000000063</c:v>
                </c:pt>
                <c:pt idx="12616">
                  <c:v>2.3100000000000063</c:v>
                </c:pt>
                <c:pt idx="12617">
                  <c:v>2.314285714285699</c:v>
                </c:pt>
                <c:pt idx="12618">
                  <c:v>2.3157142857142787</c:v>
                </c:pt>
                <c:pt idx="12619">
                  <c:v>2.311428571428563</c:v>
                </c:pt>
                <c:pt idx="12620">
                  <c:v>2.3200000000000136</c:v>
                </c:pt>
                <c:pt idx="12621">
                  <c:v>2.3128571428571427</c:v>
                </c:pt>
                <c:pt idx="12622">
                  <c:v>2.3185714285714352</c:v>
                </c:pt>
                <c:pt idx="12623">
                  <c:v>2.2999999999999994</c:v>
                </c:pt>
                <c:pt idx="12624">
                  <c:v>2.2971428571428438</c:v>
                </c:pt>
                <c:pt idx="12625">
                  <c:v>2.3057142857142918</c:v>
                </c:pt>
                <c:pt idx="12626">
                  <c:v>2.3042857142857138</c:v>
                </c:pt>
                <c:pt idx="12627">
                  <c:v>2.3042857142857138</c:v>
                </c:pt>
                <c:pt idx="12628">
                  <c:v>2.3014285714285774</c:v>
                </c:pt>
                <c:pt idx="12629">
                  <c:v>2.3100000000000063</c:v>
                </c:pt>
                <c:pt idx="12630">
                  <c:v>2.3057142857142918</c:v>
                </c:pt>
                <c:pt idx="12631">
                  <c:v>2.3014285714285569</c:v>
                </c:pt>
                <c:pt idx="12632">
                  <c:v>2.3157142857142787</c:v>
                </c:pt>
                <c:pt idx="12633">
                  <c:v>2.3028571428571558</c:v>
                </c:pt>
                <c:pt idx="12634">
                  <c:v>2.3014285714285569</c:v>
                </c:pt>
                <c:pt idx="12635">
                  <c:v>2.2985714285714223</c:v>
                </c:pt>
                <c:pt idx="12636">
                  <c:v>2.3028571428571354</c:v>
                </c:pt>
                <c:pt idx="12637">
                  <c:v>2.2899999999999934</c:v>
                </c:pt>
                <c:pt idx="12638">
                  <c:v>2.2871428571428587</c:v>
                </c:pt>
                <c:pt idx="12639">
                  <c:v>2.2914285714285705</c:v>
                </c:pt>
                <c:pt idx="12640">
                  <c:v>2.3014285714285774</c:v>
                </c:pt>
                <c:pt idx="12641">
                  <c:v>2.3085714285714292</c:v>
                </c:pt>
                <c:pt idx="12642">
                  <c:v>2.2985714285714223</c:v>
                </c:pt>
                <c:pt idx="12643">
                  <c:v>2.3099999999999845</c:v>
                </c:pt>
                <c:pt idx="12644">
                  <c:v>2.2928571428571485</c:v>
                </c:pt>
                <c:pt idx="12645">
                  <c:v>2.292857142857128</c:v>
                </c:pt>
                <c:pt idx="12646">
                  <c:v>2.2914285714285705</c:v>
                </c:pt>
                <c:pt idx="12647">
                  <c:v>2.2942857142857065</c:v>
                </c:pt>
                <c:pt idx="12648">
                  <c:v>2.2900000000000138</c:v>
                </c:pt>
                <c:pt idx="12649">
                  <c:v>2.3100000000000063</c:v>
                </c:pt>
                <c:pt idx="12650">
                  <c:v>2.2928571428571485</c:v>
                </c:pt>
                <c:pt idx="12651">
                  <c:v>2.3042857142857138</c:v>
                </c:pt>
                <c:pt idx="12652">
                  <c:v>2.2942857142857269</c:v>
                </c:pt>
                <c:pt idx="12653">
                  <c:v>2.3142857142857194</c:v>
                </c:pt>
                <c:pt idx="12654">
                  <c:v>2.3214285714285707</c:v>
                </c:pt>
                <c:pt idx="12655">
                  <c:v>2.337142857142851</c:v>
                </c:pt>
                <c:pt idx="12656">
                  <c:v>2.3342857142857136</c:v>
                </c:pt>
                <c:pt idx="12657">
                  <c:v>2.332857142857157</c:v>
                </c:pt>
                <c:pt idx="12658">
                  <c:v>2.3485714285714381</c:v>
                </c:pt>
                <c:pt idx="12659">
                  <c:v>2.3471428571428592</c:v>
                </c:pt>
                <c:pt idx="12660">
                  <c:v>2.3385714285714294</c:v>
                </c:pt>
                <c:pt idx="12661">
                  <c:v>2.3514285714285728</c:v>
                </c:pt>
                <c:pt idx="12662">
                  <c:v>2.3499999999999943</c:v>
                </c:pt>
                <c:pt idx="12663">
                  <c:v>2.3485714285714381</c:v>
                </c:pt>
                <c:pt idx="12664">
                  <c:v>2.3471428571428592</c:v>
                </c:pt>
                <c:pt idx="12665">
                  <c:v>2.3485714285714177</c:v>
                </c:pt>
                <c:pt idx="12666">
                  <c:v>2.3442857142857001</c:v>
                </c:pt>
                <c:pt idx="12667">
                  <c:v>2.3557142857142868</c:v>
                </c:pt>
                <c:pt idx="12668">
                  <c:v>2.3557142857142868</c:v>
                </c:pt>
                <c:pt idx="12669">
                  <c:v>2.3485714285714381</c:v>
                </c:pt>
                <c:pt idx="12670">
                  <c:v>2.3271428571428641</c:v>
                </c:pt>
                <c:pt idx="12671">
                  <c:v>2.3357142857142725</c:v>
                </c:pt>
                <c:pt idx="12672">
                  <c:v>2.3242857142857067</c:v>
                </c:pt>
                <c:pt idx="12673">
                  <c:v>2.3242857142857267</c:v>
                </c:pt>
                <c:pt idx="12674">
                  <c:v>2.3314285714285772</c:v>
                </c:pt>
                <c:pt idx="12675">
                  <c:v>2.3257142857142861</c:v>
                </c:pt>
                <c:pt idx="12676">
                  <c:v>2.3242857142857067</c:v>
                </c:pt>
                <c:pt idx="12677">
                  <c:v>2.3157142857142787</c:v>
                </c:pt>
                <c:pt idx="12678">
                  <c:v>2.314285714285699</c:v>
                </c:pt>
                <c:pt idx="12679">
                  <c:v>2.3142857142857194</c:v>
                </c:pt>
                <c:pt idx="12680">
                  <c:v>2.314285714285699</c:v>
                </c:pt>
                <c:pt idx="12681">
                  <c:v>2.3085714285714292</c:v>
                </c:pt>
                <c:pt idx="12682">
                  <c:v>2.3100000000000063</c:v>
                </c:pt>
                <c:pt idx="12683">
                  <c:v>2.2942857142857065</c:v>
                </c:pt>
                <c:pt idx="12684">
                  <c:v>2.3114285714285834</c:v>
                </c:pt>
                <c:pt idx="12685">
                  <c:v>2.3157142857142787</c:v>
                </c:pt>
                <c:pt idx="12686">
                  <c:v>2.2814285714285631</c:v>
                </c:pt>
                <c:pt idx="12687">
                  <c:v>2.2900000000000138</c:v>
                </c:pt>
                <c:pt idx="12688">
                  <c:v>2.2842857142857196</c:v>
                </c:pt>
                <c:pt idx="12689">
                  <c:v>2.2885714285714163</c:v>
                </c:pt>
                <c:pt idx="12690">
                  <c:v>2.2828571428571416</c:v>
                </c:pt>
                <c:pt idx="12691">
                  <c:v>2.2871428571428587</c:v>
                </c:pt>
                <c:pt idx="12692">
                  <c:v>2.2928571428571485</c:v>
                </c:pt>
                <c:pt idx="12693">
                  <c:v>2.2842857142857196</c:v>
                </c:pt>
                <c:pt idx="12694">
                  <c:v>2.2842857142857196</c:v>
                </c:pt>
                <c:pt idx="12695">
                  <c:v>2.292857142857128</c:v>
                </c:pt>
                <c:pt idx="12696">
                  <c:v>2.3014285714285569</c:v>
                </c:pt>
                <c:pt idx="12697">
                  <c:v>2.2885714285714367</c:v>
                </c:pt>
                <c:pt idx="12698">
                  <c:v>2.2785714285714285</c:v>
                </c:pt>
                <c:pt idx="12699">
                  <c:v>2.2828571428571416</c:v>
                </c:pt>
                <c:pt idx="12700">
                  <c:v>2.2942857142857269</c:v>
                </c:pt>
                <c:pt idx="12701">
                  <c:v>2.2971428571428643</c:v>
                </c:pt>
                <c:pt idx="12702">
                  <c:v>2.2871428571428587</c:v>
                </c:pt>
                <c:pt idx="12703">
                  <c:v>2.2871428571428587</c:v>
                </c:pt>
                <c:pt idx="12704">
                  <c:v>2.2857142857142994</c:v>
                </c:pt>
                <c:pt idx="12705">
                  <c:v>2.2857142857142789</c:v>
                </c:pt>
                <c:pt idx="12706">
                  <c:v>2.2885714285714163</c:v>
                </c:pt>
                <c:pt idx="12707">
                  <c:v>2.2957142857142849</c:v>
                </c:pt>
                <c:pt idx="12708">
                  <c:v>2.2857142857142994</c:v>
                </c:pt>
                <c:pt idx="12709">
                  <c:v>2.2757142857142711</c:v>
                </c:pt>
                <c:pt idx="12710">
                  <c:v>2.2842857142857196</c:v>
                </c:pt>
                <c:pt idx="12711">
                  <c:v>2.2771428571428491</c:v>
                </c:pt>
                <c:pt idx="12712">
                  <c:v>2.2742857142857131</c:v>
                </c:pt>
                <c:pt idx="12713">
                  <c:v>2.2785714285714285</c:v>
                </c:pt>
                <c:pt idx="12714">
                  <c:v>2.2814285714285836</c:v>
                </c:pt>
                <c:pt idx="12715">
                  <c:v>2.2757142857142911</c:v>
                </c:pt>
                <c:pt idx="12716">
                  <c:v>2.2742857142857131</c:v>
                </c:pt>
                <c:pt idx="12717">
                  <c:v>2.2757142857142911</c:v>
                </c:pt>
                <c:pt idx="12718">
                  <c:v>2.2728571428571342</c:v>
                </c:pt>
                <c:pt idx="12719">
                  <c:v>2.2871428571428587</c:v>
                </c:pt>
                <c:pt idx="12720">
                  <c:v>2.2942857142857269</c:v>
                </c:pt>
                <c:pt idx="12721">
                  <c:v>2.3057142857142918</c:v>
                </c:pt>
                <c:pt idx="12722">
                  <c:v>2.3128571428571427</c:v>
                </c:pt>
                <c:pt idx="12723">
                  <c:v>2.3057142857142714</c:v>
                </c:pt>
                <c:pt idx="12724">
                  <c:v>2.3299999999999992</c:v>
                </c:pt>
                <c:pt idx="12725">
                  <c:v>2.3414285714285641</c:v>
                </c:pt>
                <c:pt idx="12726">
                  <c:v>2.3442857142857205</c:v>
                </c:pt>
                <c:pt idx="12727">
                  <c:v>2.3657142857142941</c:v>
                </c:pt>
                <c:pt idx="12728">
                  <c:v>2.3842857142857086</c:v>
                </c:pt>
                <c:pt idx="12729">
                  <c:v>2.3914285714285795</c:v>
                </c:pt>
                <c:pt idx="12730">
                  <c:v>2.3900000000000028</c:v>
                </c:pt>
                <c:pt idx="12731">
                  <c:v>2.3971428571428532</c:v>
                </c:pt>
                <c:pt idx="12732">
                  <c:v>2.398571428571433</c:v>
                </c:pt>
                <c:pt idx="12733">
                  <c:v>2.4057142857142821</c:v>
                </c:pt>
                <c:pt idx="12734">
                  <c:v>2.4185714285714255</c:v>
                </c:pt>
                <c:pt idx="12735">
                  <c:v>2.4057142857142821</c:v>
                </c:pt>
                <c:pt idx="12736">
                  <c:v>2.4185714285714255</c:v>
                </c:pt>
                <c:pt idx="12737">
                  <c:v>2.4057142857142821</c:v>
                </c:pt>
                <c:pt idx="12738">
                  <c:v>2.412857142857153</c:v>
                </c:pt>
                <c:pt idx="12739">
                  <c:v>2.4214285714285602</c:v>
                </c:pt>
                <c:pt idx="12740">
                  <c:v>2.4042857142857237</c:v>
                </c:pt>
                <c:pt idx="12741">
                  <c:v>2.3971428571428532</c:v>
                </c:pt>
                <c:pt idx="12742">
                  <c:v>2.3971428571428532</c:v>
                </c:pt>
                <c:pt idx="12743">
                  <c:v>2.3885714285714252</c:v>
                </c:pt>
                <c:pt idx="12744">
                  <c:v>2.3885714285714452</c:v>
                </c:pt>
                <c:pt idx="12745">
                  <c:v>2.3785714285714388</c:v>
                </c:pt>
                <c:pt idx="12746">
                  <c:v>2.3971428571428532</c:v>
                </c:pt>
                <c:pt idx="12747">
                  <c:v>2.3728571428571437</c:v>
                </c:pt>
                <c:pt idx="12748">
                  <c:v>2.3671428571428534</c:v>
                </c:pt>
                <c:pt idx="12749">
                  <c:v>2.3671428571428534</c:v>
                </c:pt>
                <c:pt idx="12750">
                  <c:v>2.3642857142857161</c:v>
                </c:pt>
                <c:pt idx="12751">
                  <c:v>2.3557142857142868</c:v>
                </c:pt>
                <c:pt idx="12752">
                  <c:v>2.3628571428571581</c:v>
                </c:pt>
                <c:pt idx="12753">
                  <c:v>2.3557142857142868</c:v>
                </c:pt>
                <c:pt idx="12754">
                  <c:v>2.3585714285714232</c:v>
                </c:pt>
                <c:pt idx="12755">
                  <c:v>2.3528571428571303</c:v>
                </c:pt>
                <c:pt idx="12756">
                  <c:v>2.3499999999999943</c:v>
                </c:pt>
                <c:pt idx="12757">
                  <c:v>2.3400000000000074</c:v>
                </c:pt>
                <c:pt idx="12758">
                  <c:v>2.3514285714285728</c:v>
                </c:pt>
                <c:pt idx="12759">
                  <c:v>2.3471428571428592</c:v>
                </c:pt>
                <c:pt idx="12760">
                  <c:v>2.337142857142851</c:v>
                </c:pt>
                <c:pt idx="12761">
                  <c:v>2.3414285714285641</c:v>
                </c:pt>
                <c:pt idx="12762">
                  <c:v>2.3542857142857074</c:v>
                </c:pt>
                <c:pt idx="12763">
                  <c:v>2.3457142857142799</c:v>
                </c:pt>
                <c:pt idx="12764">
                  <c:v>2.3542857142857274</c:v>
                </c:pt>
                <c:pt idx="12765">
                  <c:v>2.3585714285714232</c:v>
                </c:pt>
                <c:pt idx="12766">
                  <c:v>2.3499999999999943</c:v>
                </c:pt>
                <c:pt idx="12767">
                  <c:v>2.3628571428571381</c:v>
                </c:pt>
                <c:pt idx="12768">
                  <c:v>2.3671428571428739</c:v>
                </c:pt>
                <c:pt idx="12769">
                  <c:v>2.3528571428571508</c:v>
                </c:pt>
                <c:pt idx="12770">
                  <c:v>2.3514285714285728</c:v>
                </c:pt>
                <c:pt idx="12771">
                  <c:v>2.3428571428571439</c:v>
                </c:pt>
                <c:pt idx="12772">
                  <c:v>2.3442857142857205</c:v>
                </c:pt>
                <c:pt idx="12773">
                  <c:v>2.3399999999999856</c:v>
                </c:pt>
                <c:pt idx="12774">
                  <c:v>2.3485714285714177</c:v>
                </c:pt>
                <c:pt idx="12775">
                  <c:v>2.3514285714285728</c:v>
                </c:pt>
                <c:pt idx="12776">
                  <c:v>2.3571428571428448</c:v>
                </c:pt>
                <c:pt idx="12777">
                  <c:v>2.3600000000000017</c:v>
                </c:pt>
                <c:pt idx="12778">
                  <c:v>2.3657142857142741</c:v>
                </c:pt>
                <c:pt idx="12779">
                  <c:v>2.3700000000000077</c:v>
                </c:pt>
                <c:pt idx="12780">
                  <c:v>2.3671428571428534</c:v>
                </c:pt>
                <c:pt idx="12781">
                  <c:v>2.3657142857142741</c:v>
                </c:pt>
                <c:pt idx="12782">
                  <c:v>2.3814285714285739</c:v>
                </c:pt>
                <c:pt idx="12783">
                  <c:v>2.3671428571428739</c:v>
                </c:pt>
                <c:pt idx="12784">
                  <c:v>2.3699999999999877</c:v>
                </c:pt>
                <c:pt idx="12785">
                  <c:v>2.3685714285714319</c:v>
                </c:pt>
                <c:pt idx="12786">
                  <c:v>2.3614285714285588</c:v>
                </c:pt>
                <c:pt idx="12787">
                  <c:v>2.3628571428571381</c:v>
                </c:pt>
                <c:pt idx="12788">
                  <c:v>2.3714285714285652</c:v>
                </c:pt>
                <c:pt idx="12789">
                  <c:v>2.3685714285714319</c:v>
                </c:pt>
                <c:pt idx="12790">
                  <c:v>2.3700000000000077</c:v>
                </c:pt>
                <c:pt idx="12791">
                  <c:v>2.3657142857142941</c:v>
                </c:pt>
                <c:pt idx="12792">
                  <c:v>2.3685714285714319</c:v>
                </c:pt>
                <c:pt idx="12793">
                  <c:v>2.3800000000000159</c:v>
                </c:pt>
                <c:pt idx="12794">
                  <c:v>2.3671428571428739</c:v>
                </c:pt>
                <c:pt idx="12795">
                  <c:v>2.3671428571428739</c:v>
                </c:pt>
                <c:pt idx="12796">
                  <c:v>2.3728571428571437</c:v>
                </c:pt>
                <c:pt idx="12797">
                  <c:v>2.3885714285714252</c:v>
                </c:pt>
                <c:pt idx="12798">
                  <c:v>2.3871428571428672</c:v>
                </c:pt>
                <c:pt idx="12799">
                  <c:v>2.3799999999999941</c:v>
                </c:pt>
                <c:pt idx="12800">
                  <c:v>2.3900000000000028</c:v>
                </c:pt>
                <c:pt idx="12801">
                  <c:v>2.4042857142857037</c:v>
                </c:pt>
                <c:pt idx="12802">
                  <c:v>2.3828571428571519</c:v>
                </c:pt>
                <c:pt idx="12803">
                  <c:v>2.4071428571428606</c:v>
                </c:pt>
                <c:pt idx="12804">
                  <c:v>2.398571428571433</c:v>
                </c:pt>
                <c:pt idx="12805">
                  <c:v>2.3857142857142883</c:v>
                </c:pt>
                <c:pt idx="12806">
                  <c:v>2.4214285714285806</c:v>
                </c:pt>
                <c:pt idx="12807">
                  <c:v>2.4685714285714422</c:v>
                </c:pt>
                <c:pt idx="12808">
                  <c:v>2.5057142857142942</c:v>
                </c:pt>
                <c:pt idx="12809">
                  <c:v>2.5557142857142878</c:v>
                </c:pt>
                <c:pt idx="12810">
                  <c:v>2.6228571428571406</c:v>
                </c:pt>
                <c:pt idx="12811">
                  <c:v>2.6357142857142839</c:v>
                </c:pt>
                <c:pt idx="12812">
                  <c:v>2.6814285714285648</c:v>
                </c:pt>
                <c:pt idx="12813">
                  <c:v>2.7300000000000018</c:v>
                </c:pt>
                <c:pt idx="12814">
                  <c:v>2.7357142857142742</c:v>
                </c:pt>
                <c:pt idx="12815">
                  <c:v>2.7414285714285671</c:v>
                </c:pt>
                <c:pt idx="12816">
                  <c:v>2.711428571428566</c:v>
                </c:pt>
                <c:pt idx="12817">
                  <c:v>2.698571428571424</c:v>
                </c:pt>
                <c:pt idx="12818">
                  <c:v>2.6814285714285648</c:v>
                </c:pt>
                <c:pt idx="12819">
                  <c:v>2.6742857142857139</c:v>
                </c:pt>
                <c:pt idx="12820">
                  <c:v>2.6457142857142912</c:v>
                </c:pt>
                <c:pt idx="12821">
                  <c:v>2.6457142857142721</c:v>
                </c:pt>
                <c:pt idx="12822">
                  <c:v>2.5971428571428552</c:v>
                </c:pt>
                <c:pt idx="12823">
                  <c:v>2.5600000000000032</c:v>
                </c:pt>
                <c:pt idx="12824">
                  <c:v>2.4828571428571422</c:v>
                </c:pt>
                <c:pt idx="12825">
                  <c:v>2.4242857142857184</c:v>
                </c:pt>
                <c:pt idx="12826">
                  <c:v>2.3471428571428592</c:v>
                </c:pt>
                <c:pt idx="12827">
                  <c:v>2.2771428571428691</c:v>
                </c:pt>
                <c:pt idx="12828">
                  <c:v>2.2242857142857182</c:v>
                </c:pt>
                <c:pt idx="12829">
                  <c:v>2.1657142857142744</c:v>
                </c:pt>
                <c:pt idx="12830">
                  <c:v>2.147142857142859</c:v>
                </c:pt>
                <c:pt idx="12831">
                  <c:v>2.1171428571428574</c:v>
                </c:pt>
                <c:pt idx="12832">
                  <c:v>2.1114285714285828</c:v>
                </c:pt>
                <c:pt idx="12833">
                  <c:v>2.1171428571428574</c:v>
                </c:pt>
                <c:pt idx="12834">
                  <c:v>2.1542857142857077</c:v>
                </c:pt>
                <c:pt idx="12835">
                  <c:v>2.1757142857143017</c:v>
                </c:pt>
                <c:pt idx="12836">
                  <c:v>2.2042857142857031</c:v>
                </c:pt>
                <c:pt idx="12837">
                  <c:v>2.235714285714304</c:v>
                </c:pt>
                <c:pt idx="12838">
                  <c:v>2.2542857142857184</c:v>
                </c:pt>
                <c:pt idx="12839">
                  <c:v>2.2842857142857196</c:v>
                </c:pt>
                <c:pt idx="12840">
                  <c:v>2.3100000000000063</c:v>
                </c:pt>
                <c:pt idx="12841">
                  <c:v>2.3414285714285845</c:v>
                </c:pt>
                <c:pt idx="12842">
                  <c:v>2.3585714285714436</c:v>
                </c:pt>
                <c:pt idx="12843">
                  <c:v>2.3828571428571519</c:v>
                </c:pt>
                <c:pt idx="12844">
                  <c:v>2.3957142857142748</c:v>
                </c:pt>
                <c:pt idx="12845">
                  <c:v>2.4028571428571461</c:v>
                </c:pt>
                <c:pt idx="12846">
                  <c:v>2.4271428571428557</c:v>
                </c:pt>
                <c:pt idx="12847">
                  <c:v>2.4257142857142759</c:v>
                </c:pt>
                <c:pt idx="12848">
                  <c:v>2.4300000000000108</c:v>
                </c:pt>
                <c:pt idx="12849">
                  <c:v>2.428571428571435</c:v>
                </c:pt>
                <c:pt idx="12850">
                  <c:v>2.4371428571428617</c:v>
                </c:pt>
                <c:pt idx="12851">
                  <c:v>2.4514285714285817</c:v>
                </c:pt>
                <c:pt idx="12852">
                  <c:v>2.4428571428571342</c:v>
                </c:pt>
                <c:pt idx="12853">
                  <c:v>2.4571428571428555</c:v>
                </c:pt>
                <c:pt idx="12854">
                  <c:v>2.4685714285714218</c:v>
                </c:pt>
                <c:pt idx="12855">
                  <c:v>2.4628571428571484</c:v>
                </c:pt>
                <c:pt idx="12856">
                  <c:v>2.4585714285714353</c:v>
                </c:pt>
                <c:pt idx="12857">
                  <c:v>2.4671428571428438</c:v>
                </c:pt>
                <c:pt idx="12858">
                  <c:v>2.4585714285714353</c:v>
                </c:pt>
                <c:pt idx="12859">
                  <c:v>2.4628571428571484</c:v>
                </c:pt>
                <c:pt idx="12860">
                  <c:v>2.4685714285714422</c:v>
                </c:pt>
                <c:pt idx="12861">
                  <c:v>2.4942857142857067</c:v>
                </c:pt>
                <c:pt idx="12862">
                  <c:v>2.4857142857142782</c:v>
                </c:pt>
                <c:pt idx="12863">
                  <c:v>2.4771428571428697</c:v>
                </c:pt>
                <c:pt idx="12864">
                  <c:v>2.4857142857142986</c:v>
                </c:pt>
                <c:pt idx="12865">
                  <c:v>2.4842857142857198</c:v>
                </c:pt>
                <c:pt idx="12866">
                  <c:v>2.497142857142864</c:v>
                </c:pt>
                <c:pt idx="12867">
                  <c:v>2.511428571428584</c:v>
                </c:pt>
                <c:pt idx="12868">
                  <c:v>2.5257142857142871</c:v>
                </c:pt>
                <c:pt idx="12869">
                  <c:v>2.5385714285714314</c:v>
                </c:pt>
                <c:pt idx="12870">
                  <c:v>2.5542857142857081</c:v>
                </c:pt>
                <c:pt idx="12871">
                  <c:v>2.5799999999999961</c:v>
                </c:pt>
                <c:pt idx="12872">
                  <c:v>2.6057142857142832</c:v>
                </c:pt>
                <c:pt idx="12873">
                  <c:v>2.6185714285714274</c:v>
                </c:pt>
                <c:pt idx="12874">
                  <c:v>2.6314285714285681</c:v>
                </c:pt>
                <c:pt idx="12875">
                  <c:v>2.6442857142857132</c:v>
                </c:pt>
                <c:pt idx="12876">
                  <c:v>2.647142857142871</c:v>
                </c:pt>
                <c:pt idx="12877">
                  <c:v>2.6642857142857275</c:v>
                </c:pt>
                <c:pt idx="12878">
                  <c:v>2.6699999999999995</c:v>
                </c:pt>
                <c:pt idx="12879">
                  <c:v>2.6799999999999864</c:v>
                </c:pt>
                <c:pt idx="12880">
                  <c:v>2.6771428571428721</c:v>
                </c:pt>
                <c:pt idx="12881">
                  <c:v>2.6928571428571297</c:v>
                </c:pt>
                <c:pt idx="12882">
                  <c:v>2.6928571428571502</c:v>
                </c:pt>
                <c:pt idx="12883">
                  <c:v>2.6914285714285717</c:v>
                </c:pt>
                <c:pt idx="12884">
                  <c:v>2.7000000000000006</c:v>
                </c:pt>
                <c:pt idx="12885">
                  <c:v>2.712857142857144</c:v>
                </c:pt>
                <c:pt idx="12886">
                  <c:v>2.6899999999999942</c:v>
                </c:pt>
                <c:pt idx="12887">
                  <c:v>2.6914285714285717</c:v>
                </c:pt>
                <c:pt idx="12888">
                  <c:v>2.6957142857142862</c:v>
                </c:pt>
                <c:pt idx="12889">
                  <c:v>2.6857142857142802</c:v>
                </c:pt>
                <c:pt idx="12890">
                  <c:v>2.6800000000000082</c:v>
                </c:pt>
                <c:pt idx="12891">
                  <c:v>2.662857142857149</c:v>
                </c:pt>
                <c:pt idx="12892">
                  <c:v>2.6428571428571552</c:v>
                </c:pt>
                <c:pt idx="12893">
                  <c:v>2.6171428571428685</c:v>
                </c:pt>
                <c:pt idx="12894">
                  <c:v>2.6071428571428612</c:v>
                </c:pt>
                <c:pt idx="12895">
                  <c:v>2.5785714285714398</c:v>
                </c:pt>
                <c:pt idx="12896">
                  <c:v>2.5542857142857081</c:v>
                </c:pt>
                <c:pt idx="12897">
                  <c:v>2.5271428571428451</c:v>
                </c:pt>
                <c:pt idx="12898">
                  <c:v>2.5199999999999938</c:v>
                </c:pt>
                <c:pt idx="12899">
                  <c:v>2.4942857142857267</c:v>
                </c:pt>
                <c:pt idx="12900">
                  <c:v>2.4914285714285707</c:v>
                </c:pt>
                <c:pt idx="12901">
                  <c:v>2.4771428571428493</c:v>
                </c:pt>
                <c:pt idx="12902">
                  <c:v>2.4842857142856998</c:v>
                </c:pt>
                <c:pt idx="12903">
                  <c:v>2.4771428571428493</c:v>
                </c:pt>
                <c:pt idx="12904">
                  <c:v>2.4699999999999989</c:v>
                </c:pt>
                <c:pt idx="12905">
                  <c:v>2.4814285714285638</c:v>
                </c:pt>
                <c:pt idx="12906">
                  <c:v>2.4771428571428697</c:v>
                </c:pt>
                <c:pt idx="12907">
                  <c:v>2.4885714285714169</c:v>
                </c:pt>
                <c:pt idx="12908">
                  <c:v>2.5042857142857144</c:v>
                </c:pt>
                <c:pt idx="12909">
                  <c:v>2.4914285714285707</c:v>
                </c:pt>
                <c:pt idx="12910">
                  <c:v>2.4900000000000131</c:v>
                </c:pt>
                <c:pt idx="12911">
                  <c:v>2.501428571428558</c:v>
                </c:pt>
                <c:pt idx="12912">
                  <c:v>2.4928571428571487</c:v>
                </c:pt>
                <c:pt idx="12913">
                  <c:v>2.4800000000000062</c:v>
                </c:pt>
                <c:pt idx="12914">
                  <c:v>2.4957142857142847</c:v>
                </c:pt>
                <c:pt idx="12915">
                  <c:v>2.4957142857142847</c:v>
                </c:pt>
                <c:pt idx="12916">
                  <c:v>2.4985714285714216</c:v>
                </c:pt>
                <c:pt idx="12917">
                  <c:v>2.4914285714285707</c:v>
                </c:pt>
                <c:pt idx="12918">
                  <c:v>2.4842857142857198</c:v>
                </c:pt>
                <c:pt idx="12919">
                  <c:v>2.4828571428571422</c:v>
                </c:pt>
                <c:pt idx="12920">
                  <c:v>2.4800000000000062</c:v>
                </c:pt>
                <c:pt idx="12921">
                  <c:v>2.4785714285714282</c:v>
                </c:pt>
                <c:pt idx="12922">
                  <c:v>2.4814285714285638</c:v>
                </c:pt>
                <c:pt idx="12923">
                  <c:v>2.4842857142857198</c:v>
                </c:pt>
                <c:pt idx="12924">
                  <c:v>2.4785714285714282</c:v>
                </c:pt>
                <c:pt idx="12925">
                  <c:v>2.4871428571428584</c:v>
                </c:pt>
                <c:pt idx="12926">
                  <c:v>2.4899999999999931</c:v>
                </c:pt>
                <c:pt idx="12927">
                  <c:v>2.4842857142857198</c:v>
                </c:pt>
                <c:pt idx="12928">
                  <c:v>2.4728571428571349</c:v>
                </c:pt>
                <c:pt idx="12929">
                  <c:v>2.4728571428571349</c:v>
                </c:pt>
                <c:pt idx="12930">
                  <c:v>2.4757142857142713</c:v>
                </c:pt>
                <c:pt idx="12931">
                  <c:v>2.4928571428571487</c:v>
                </c:pt>
                <c:pt idx="12932">
                  <c:v>2.4842857142857198</c:v>
                </c:pt>
                <c:pt idx="12933">
                  <c:v>2.4742857142857133</c:v>
                </c:pt>
                <c:pt idx="12934">
                  <c:v>2.4871428571428584</c:v>
                </c:pt>
                <c:pt idx="12935">
                  <c:v>2.5</c:v>
                </c:pt>
                <c:pt idx="12936">
                  <c:v>2.5199999999999938</c:v>
                </c:pt>
                <c:pt idx="12937">
                  <c:v>2.5071428571428722</c:v>
                </c:pt>
                <c:pt idx="12938">
                  <c:v>2.5085714285714302</c:v>
                </c:pt>
                <c:pt idx="12939">
                  <c:v>2.5185714285714176</c:v>
                </c:pt>
                <c:pt idx="12940">
                  <c:v>2.5342857142857147</c:v>
                </c:pt>
                <c:pt idx="12941">
                  <c:v>2.5300000000000007</c:v>
                </c:pt>
                <c:pt idx="12942">
                  <c:v>2.5357142857142736</c:v>
                </c:pt>
                <c:pt idx="12943">
                  <c:v>2.5285714285714245</c:v>
                </c:pt>
                <c:pt idx="12944">
                  <c:v>2.5257142857142871</c:v>
                </c:pt>
                <c:pt idx="12945">
                  <c:v>2.5457142857143022</c:v>
                </c:pt>
                <c:pt idx="12946">
                  <c:v>2.5442857142857025</c:v>
                </c:pt>
                <c:pt idx="12947">
                  <c:v>2.5457142857143022</c:v>
                </c:pt>
                <c:pt idx="12948">
                  <c:v>2.5485714285714196</c:v>
                </c:pt>
                <c:pt idx="12949">
                  <c:v>2.535714285714294</c:v>
                </c:pt>
                <c:pt idx="12950">
                  <c:v>2.5271428571428451</c:v>
                </c:pt>
                <c:pt idx="12951">
                  <c:v>2.5285714285714245</c:v>
                </c:pt>
                <c:pt idx="12952">
                  <c:v>2.5271428571428651</c:v>
                </c:pt>
                <c:pt idx="12953">
                  <c:v>2.5128571428571433</c:v>
                </c:pt>
                <c:pt idx="12954">
                  <c:v>2.5199999999999938</c:v>
                </c:pt>
                <c:pt idx="12955">
                  <c:v>2.4957142857142847</c:v>
                </c:pt>
                <c:pt idx="12956">
                  <c:v>2.5100000000000073</c:v>
                </c:pt>
                <c:pt idx="12957">
                  <c:v>2.5171428571428582</c:v>
                </c:pt>
                <c:pt idx="12958">
                  <c:v>2.4942857142857267</c:v>
                </c:pt>
                <c:pt idx="12959">
                  <c:v>2.5028571428571373</c:v>
                </c:pt>
                <c:pt idx="12960">
                  <c:v>2.5028571428571373</c:v>
                </c:pt>
                <c:pt idx="12961">
                  <c:v>2.4871428571428584</c:v>
                </c:pt>
                <c:pt idx="12962">
                  <c:v>2.4914285714285707</c:v>
                </c:pt>
                <c:pt idx="12963">
                  <c:v>2.4871428571428584</c:v>
                </c:pt>
                <c:pt idx="12964">
                  <c:v>2.4857142857142782</c:v>
                </c:pt>
                <c:pt idx="12965">
                  <c:v>2.4800000000000062</c:v>
                </c:pt>
                <c:pt idx="12966">
                  <c:v>2.4600000000000133</c:v>
                </c:pt>
                <c:pt idx="12967">
                  <c:v>2.4542857142857182</c:v>
                </c:pt>
                <c:pt idx="12968">
                  <c:v>2.4428571428571342</c:v>
                </c:pt>
                <c:pt idx="12969">
                  <c:v>2.4371428571428617</c:v>
                </c:pt>
                <c:pt idx="12970">
                  <c:v>2.4342857142857035</c:v>
                </c:pt>
                <c:pt idx="12971">
                  <c:v>2.4428571428571342</c:v>
                </c:pt>
                <c:pt idx="12972">
                  <c:v>2.4385714285714202</c:v>
                </c:pt>
                <c:pt idx="12973">
                  <c:v>2.4357142857142833</c:v>
                </c:pt>
                <c:pt idx="12974">
                  <c:v>2.4342857142857035</c:v>
                </c:pt>
                <c:pt idx="12975">
                  <c:v>2.4399999999999977</c:v>
                </c:pt>
                <c:pt idx="12976">
                  <c:v>2.4428571428571342</c:v>
                </c:pt>
                <c:pt idx="12977">
                  <c:v>2.4457142857142906</c:v>
                </c:pt>
                <c:pt idx="12978">
                  <c:v>2.4328571428571268</c:v>
                </c:pt>
                <c:pt idx="12979">
                  <c:v>2.4271428571428557</c:v>
                </c:pt>
                <c:pt idx="12980">
                  <c:v>2.417142857142847</c:v>
                </c:pt>
                <c:pt idx="12981">
                  <c:v>2.398571428571433</c:v>
                </c:pt>
                <c:pt idx="12982">
                  <c:v>2.3828571428571519</c:v>
                </c:pt>
                <c:pt idx="12983">
                  <c:v>2.3442857142857001</c:v>
                </c:pt>
                <c:pt idx="12984">
                  <c:v>2.3214285714285707</c:v>
                </c:pt>
                <c:pt idx="12985">
                  <c:v>2.314285714285699</c:v>
                </c:pt>
                <c:pt idx="12986">
                  <c:v>2.3042857142857138</c:v>
                </c:pt>
                <c:pt idx="12987">
                  <c:v>2.2928571428571485</c:v>
                </c:pt>
                <c:pt idx="12988">
                  <c:v>2.2871428571428587</c:v>
                </c:pt>
                <c:pt idx="12989">
                  <c:v>2.2871428571428587</c:v>
                </c:pt>
                <c:pt idx="12990">
                  <c:v>2.2957142857142849</c:v>
                </c:pt>
                <c:pt idx="12991">
                  <c:v>2.2914285714285705</c:v>
                </c:pt>
                <c:pt idx="12992">
                  <c:v>2.3014285714285774</c:v>
                </c:pt>
                <c:pt idx="12993">
                  <c:v>2.2985714285714223</c:v>
                </c:pt>
                <c:pt idx="12994">
                  <c:v>2.3171428571428572</c:v>
                </c:pt>
                <c:pt idx="12995">
                  <c:v>2.2985714285714431</c:v>
                </c:pt>
                <c:pt idx="12996">
                  <c:v>2.3128571428571427</c:v>
                </c:pt>
                <c:pt idx="12997">
                  <c:v>2.3257142857142861</c:v>
                </c:pt>
                <c:pt idx="12998">
                  <c:v>2.3242857142857067</c:v>
                </c:pt>
                <c:pt idx="12999">
                  <c:v>2.3142857142857194</c:v>
                </c:pt>
                <c:pt idx="13000">
                  <c:v>2.3185714285714352</c:v>
                </c:pt>
                <c:pt idx="13001">
                  <c:v>2.3399999999999856</c:v>
                </c:pt>
                <c:pt idx="13002">
                  <c:v>2.3399999999999856</c:v>
                </c:pt>
                <c:pt idx="13003">
                  <c:v>2.3385714285714294</c:v>
                </c:pt>
                <c:pt idx="13004">
                  <c:v>2.3414285714285641</c:v>
                </c:pt>
                <c:pt idx="13005">
                  <c:v>2.3442857142857205</c:v>
                </c:pt>
                <c:pt idx="13006">
                  <c:v>2.3571428571428648</c:v>
                </c:pt>
                <c:pt idx="13007">
                  <c:v>2.3600000000000017</c:v>
                </c:pt>
                <c:pt idx="13008">
                  <c:v>2.3671428571428739</c:v>
                </c:pt>
                <c:pt idx="13009">
                  <c:v>2.3842857142857086</c:v>
                </c:pt>
                <c:pt idx="13010">
                  <c:v>2.3871428571428459</c:v>
                </c:pt>
                <c:pt idx="13011">
                  <c:v>2.398571428571433</c:v>
                </c:pt>
                <c:pt idx="13012">
                  <c:v>2.3999999999999879</c:v>
                </c:pt>
                <c:pt idx="13013">
                  <c:v>2.4014285714285677</c:v>
                </c:pt>
                <c:pt idx="13014">
                  <c:v>2.4099999999999966</c:v>
                </c:pt>
                <c:pt idx="13015">
                  <c:v>2.4071428571428402</c:v>
                </c:pt>
                <c:pt idx="13016">
                  <c:v>2.4242857142857184</c:v>
                </c:pt>
                <c:pt idx="13017">
                  <c:v>2.4242857142857184</c:v>
                </c:pt>
                <c:pt idx="13018">
                  <c:v>2.4342857142857239</c:v>
                </c:pt>
                <c:pt idx="13019">
                  <c:v>2.4371428571428617</c:v>
                </c:pt>
                <c:pt idx="13020">
                  <c:v>2.4471428571428686</c:v>
                </c:pt>
                <c:pt idx="13021">
                  <c:v>2.4514285714285613</c:v>
                </c:pt>
                <c:pt idx="13022">
                  <c:v>2.4600000000000133</c:v>
                </c:pt>
                <c:pt idx="13023">
                  <c:v>2.4628571428571484</c:v>
                </c:pt>
                <c:pt idx="13024">
                  <c:v>2.4699999999999989</c:v>
                </c:pt>
                <c:pt idx="13025">
                  <c:v>2.4871428571428584</c:v>
                </c:pt>
                <c:pt idx="13026">
                  <c:v>2.4885714285714169</c:v>
                </c:pt>
                <c:pt idx="13027">
                  <c:v>2.4957142857142847</c:v>
                </c:pt>
                <c:pt idx="13028">
                  <c:v>2.4757142857142918</c:v>
                </c:pt>
                <c:pt idx="13029">
                  <c:v>2.4857142857142782</c:v>
                </c:pt>
                <c:pt idx="13030">
                  <c:v>2.4771428571428697</c:v>
                </c:pt>
                <c:pt idx="13031">
                  <c:v>2.4857142857142782</c:v>
                </c:pt>
                <c:pt idx="13032">
                  <c:v>2.4728571428571553</c:v>
                </c:pt>
                <c:pt idx="13033">
                  <c:v>2.4814285714285838</c:v>
                </c:pt>
                <c:pt idx="13034">
                  <c:v>2.4728571428571553</c:v>
                </c:pt>
                <c:pt idx="13035">
                  <c:v>2.4685714285714218</c:v>
                </c:pt>
                <c:pt idx="13036">
                  <c:v>2.4585714285714353</c:v>
                </c:pt>
                <c:pt idx="13037">
                  <c:v>2.4442857142857122</c:v>
                </c:pt>
                <c:pt idx="13038">
                  <c:v>2.4428571428571342</c:v>
                </c:pt>
                <c:pt idx="13039">
                  <c:v>2.4528571428571397</c:v>
                </c:pt>
                <c:pt idx="13040">
                  <c:v>2.4499999999999837</c:v>
                </c:pt>
                <c:pt idx="13041">
                  <c:v>2.4457142857142906</c:v>
                </c:pt>
                <c:pt idx="13042">
                  <c:v>2.448571428571428</c:v>
                </c:pt>
                <c:pt idx="13043">
                  <c:v>2.4399999999999977</c:v>
                </c:pt>
                <c:pt idx="13044">
                  <c:v>2.4471428571428686</c:v>
                </c:pt>
                <c:pt idx="13045">
                  <c:v>2.4528571428571397</c:v>
                </c:pt>
                <c:pt idx="13046">
                  <c:v>2.4571428571428555</c:v>
                </c:pt>
                <c:pt idx="13047">
                  <c:v>2.4471428571428482</c:v>
                </c:pt>
                <c:pt idx="13048">
                  <c:v>2.4571428571428555</c:v>
                </c:pt>
                <c:pt idx="13049">
                  <c:v>2.4442857142857122</c:v>
                </c:pt>
                <c:pt idx="13050">
                  <c:v>2.4442857142857122</c:v>
                </c:pt>
                <c:pt idx="13051">
                  <c:v>2.4528571428571397</c:v>
                </c:pt>
                <c:pt idx="13052">
                  <c:v>2.4528571428571397</c:v>
                </c:pt>
                <c:pt idx="13053">
                  <c:v>2.462857142857128</c:v>
                </c:pt>
                <c:pt idx="13054">
                  <c:v>2.4542857142856978</c:v>
                </c:pt>
                <c:pt idx="13055">
                  <c:v>2.4528571428571397</c:v>
                </c:pt>
                <c:pt idx="13056">
                  <c:v>2.4442857142857122</c:v>
                </c:pt>
                <c:pt idx="13057">
                  <c:v>2.4571428571428555</c:v>
                </c:pt>
                <c:pt idx="13058">
                  <c:v>2.46142857142857</c:v>
                </c:pt>
                <c:pt idx="13059">
                  <c:v>2.4728571428571349</c:v>
                </c:pt>
                <c:pt idx="13060">
                  <c:v>2.4600000000000133</c:v>
                </c:pt>
                <c:pt idx="13061">
                  <c:v>2.4599999999999902</c:v>
                </c:pt>
                <c:pt idx="13062">
                  <c:v>2.4714285714285773</c:v>
                </c:pt>
                <c:pt idx="13063">
                  <c:v>2.4714285714285773</c:v>
                </c:pt>
                <c:pt idx="13064">
                  <c:v>2.4671428571428438</c:v>
                </c:pt>
                <c:pt idx="13065">
                  <c:v>2.4628571428571484</c:v>
                </c:pt>
                <c:pt idx="13066">
                  <c:v>2.4628571428571484</c:v>
                </c:pt>
                <c:pt idx="13067">
                  <c:v>2.4842857142857198</c:v>
                </c:pt>
                <c:pt idx="13068">
                  <c:v>2.4799999999999844</c:v>
                </c:pt>
                <c:pt idx="13069">
                  <c:v>2.4899999999999931</c:v>
                </c:pt>
                <c:pt idx="13070">
                  <c:v>2.4714285714285773</c:v>
                </c:pt>
                <c:pt idx="13071">
                  <c:v>2.497142857142864</c:v>
                </c:pt>
                <c:pt idx="13072">
                  <c:v>2.4885714285714369</c:v>
                </c:pt>
                <c:pt idx="13073">
                  <c:v>2.4885714285714369</c:v>
                </c:pt>
                <c:pt idx="13074">
                  <c:v>2.5</c:v>
                </c:pt>
                <c:pt idx="13075">
                  <c:v>2.4914285714285707</c:v>
                </c:pt>
                <c:pt idx="13076">
                  <c:v>2.4885714285714369</c:v>
                </c:pt>
                <c:pt idx="13077">
                  <c:v>2.4928571428571487</c:v>
                </c:pt>
                <c:pt idx="13078">
                  <c:v>2.4914285714285707</c:v>
                </c:pt>
                <c:pt idx="13079">
                  <c:v>2.5057142857142942</c:v>
                </c:pt>
                <c:pt idx="13080">
                  <c:v>2.5057142857142942</c:v>
                </c:pt>
                <c:pt idx="13081">
                  <c:v>2.5142857142857205</c:v>
                </c:pt>
                <c:pt idx="13082">
                  <c:v>2.4957142857142847</c:v>
                </c:pt>
                <c:pt idx="13083">
                  <c:v>2.5014285714285784</c:v>
                </c:pt>
                <c:pt idx="13084">
                  <c:v>2.4985714285714216</c:v>
                </c:pt>
                <c:pt idx="13085">
                  <c:v>2.5057142857142942</c:v>
                </c:pt>
                <c:pt idx="13086">
                  <c:v>2.5028571428571578</c:v>
                </c:pt>
                <c:pt idx="13087">
                  <c:v>2.5042857142857144</c:v>
                </c:pt>
                <c:pt idx="13088">
                  <c:v>2.4985714285714216</c:v>
                </c:pt>
                <c:pt idx="13089">
                  <c:v>2.5014285714285784</c:v>
                </c:pt>
                <c:pt idx="13090">
                  <c:v>2.4971428571428436</c:v>
                </c:pt>
                <c:pt idx="13091">
                  <c:v>2.5100000000000073</c:v>
                </c:pt>
                <c:pt idx="13092">
                  <c:v>2.5071428571428518</c:v>
                </c:pt>
                <c:pt idx="13093">
                  <c:v>2.5057142857142738</c:v>
                </c:pt>
                <c:pt idx="13094">
                  <c:v>2.4899999999999931</c:v>
                </c:pt>
                <c:pt idx="13095">
                  <c:v>2.4500000000000037</c:v>
                </c:pt>
                <c:pt idx="13096">
                  <c:v>2.4157142857142881</c:v>
                </c:pt>
                <c:pt idx="13097">
                  <c:v>2.3828571428571519</c:v>
                </c:pt>
                <c:pt idx="13098">
                  <c:v>2.332857142857157</c:v>
                </c:pt>
                <c:pt idx="13099">
                  <c:v>2.3042857142857138</c:v>
                </c:pt>
                <c:pt idx="13100">
                  <c:v>2.2899999999999934</c:v>
                </c:pt>
                <c:pt idx="13101">
                  <c:v>2.2728571428571551</c:v>
                </c:pt>
                <c:pt idx="13102">
                  <c:v>2.2371428571428402</c:v>
                </c:pt>
                <c:pt idx="13103">
                  <c:v>2.2385714285714404</c:v>
                </c:pt>
                <c:pt idx="13104">
                  <c:v>2.2357142857142831</c:v>
                </c:pt>
                <c:pt idx="13105">
                  <c:v>2.2071428571428608</c:v>
                </c:pt>
                <c:pt idx="13106">
                  <c:v>2.2200000000000042</c:v>
                </c:pt>
                <c:pt idx="13107">
                  <c:v>2.2242857142857182</c:v>
                </c:pt>
                <c:pt idx="13108">
                  <c:v>2.2157142857142884</c:v>
                </c:pt>
                <c:pt idx="13109">
                  <c:v>2.2228571428571402</c:v>
                </c:pt>
                <c:pt idx="13110">
                  <c:v>2.2257142857142767</c:v>
                </c:pt>
                <c:pt idx="13111">
                  <c:v>2.2057142857143033</c:v>
                </c:pt>
                <c:pt idx="13112">
                  <c:v>2.2171428571428478</c:v>
                </c:pt>
                <c:pt idx="13113">
                  <c:v>2.2057142857142815</c:v>
                </c:pt>
                <c:pt idx="13114">
                  <c:v>2.2057142857142815</c:v>
                </c:pt>
                <c:pt idx="13115">
                  <c:v>2.2128571428571537</c:v>
                </c:pt>
                <c:pt idx="13116">
                  <c:v>2.198571428571432</c:v>
                </c:pt>
                <c:pt idx="13117">
                  <c:v>2.2071428571428608</c:v>
                </c:pt>
                <c:pt idx="13118">
                  <c:v>2.2142857142857304</c:v>
                </c:pt>
                <c:pt idx="13119">
                  <c:v>2.2142857142857104</c:v>
                </c:pt>
                <c:pt idx="13120">
                  <c:v>2.2171428571428682</c:v>
                </c:pt>
                <c:pt idx="13121">
                  <c:v>2.2100000000000173</c:v>
                </c:pt>
                <c:pt idx="13122">
                  <c:v>2.2099999999999973</c:v>
                </c:pt>
                <c:pt idx="13123">
                  <c:v>2.2242857142857182</c:v>
                </c:pt>
                <c:pt idx="13124">
                  <c:v>2.2214285714285813</c:v>
                </c:pt>
                <c:pt idx="13125">
                  <c:v>2.2357142857142831</c:v>
                </c:pt>
                <c:pt idx="13126">
                  <c:v>2.2342857142857238</c:v>
                </c:pt>
                <c:pt idx="13127">
                  <c:v>2.2300000000000102</c:v>
                </c:pt>
                <c:pt idx="13128">
                  <c:v>2.2428571428571549</c:v>
                </c:pt>
                <c:pt idx="13129">
                  <c:v>2.2385714285714404</c:v>
                </c:pt>
                <c:pt idx="13130">
                  <c:v>2.2485714285714287</c:v>
                </c:pt>
                <c:pt idx="13131">
                  <c:v>2.2471428571428489</c:v>
                </c:pt>
                <c:pt idx="13132">
                  <c:v>2.2385714285714204</c:v>
                </c:pt>
                <c:pt idx="13133">
                  <c:v>2.2371428571428611</c:v>
                </c:pt>
                <c:pt idx="13134">
                  <c:v>2.250000000000004</c:v>
                </c:pt>
                <c:pt idx="13135">
                  <c:v>2.251428571428562</c:v>
                </c:pt>
                <c:pt idx="13136">
                  <c:v>2.2314285714285678</c:v>
                </c:pt>
                <c:pt idx="13137">
                  <c:v>2.2371428571428611</c:v>
                </c:pt>
                <c:pt idx="13138">
                  <c:v>2.2485714285714287</c:v>
                </c:pt>
                <c:pt idx="13139">
                  <c:v>2.2414285714285751</c:v>
                </c:pt>
                <c:pt idx="13140">
                  <c:v>2.2442857142857315</c:v>
                </c:pt>
                <c:pt idx="13141">
                  <c:v>2.2342857142857238</c:v>
                </c:pt>
                <c:pt idx="13142">
                  <c:v>2.2414285714285751</c:v>
                </c:pt>
                <c:pt idx="13143">
                  <c:v>2.2328571428571462</c:v>
                </c:pt>
                <c:pt idx="13144">
                  <c:v>2.2342857142857238</c:v>
                </c:pt>
                <c:pt idx="13145">
                  <c:v>2.2399999999999971</c:v>
                </c:pt>
                <c:pt idx="13146">
                  <c:v>2.2285714285714344</c:v>
                </c:pt>
                <c:pt idx="13147">
                  <c:v>2.2228571428571402</c:v>
                </c:pt>
                <c:pt idx="13148">
                  <c:v>2.2328571428571462</c:v>
                </c:pt>
                <c:pt idx="13149">
                  <c:v>2.2299999999999898</c:v>
                </c:pt>
                <c:pt idx="13150">
                  <c:v>2.2428571428571344</c:v>
                </c:pt>
                <c:pt idx="13151">
                  <c:v>2.2457142857142895</c:v>
                </c:pt>
                <c:pt idx="13152">
                  <c:v>2.2314285714285678</c:v>
                </c:pt>
                <c:pt idx="13153">
                  <c:v>2.2357142857142831</c:v>
                </c:pt>
                <c:pt idx="13154">
                  <c:v>2.2414285714285551</c:v>
                </c:pt>
                <c:pt idx="13155">
                  <c:v>2.2599999999999909</c:v>
                </c:pt>
                <c:pt idx="13156">
                  <c:v>2.2485714285714287</c:v>
                </c:pt>
                <c:pt idx="13157">
                  <c:v>2.2585714285714356</c:v>
                </c:pt>
                <c:pt idx="13158">
                  <c:v>2.2614285714285693</c:v>
                </c:pt>
                <c:pt idx="13159">
                  <c:v>2.2714285714285762</c:v>
                </c:pt>
                <c:pt idx="13160">
                  <c:v>2.268571428571422</c:v>
                </c:pt>
                <c:pt idx="13161">
                  <c:v>2.2742857142857131</c:v>
                </c:pt>
                <c:pt idx="13162">
                  <c:v>2.2714285714285762</c:v>
                </c:pt>
                <c:pt idx="13163">
                  <c:v>2.2714285714285558</c:v>
                </c:pt>
                <c:pt idx="13164">
                  <c:v>2.2742857142857131</c:v>
                </c:pt>
                <c:pt idx="13165">
                  <c:v>2.2899999999999934</c:v>
                </c:pt>
                <c:pt idx="13166">
                  <c:v>2.2971428571428643</c:v>
                </c:pt>
                <c:pt idx="13167">
                  <c:v>2.2928571428571485</c:v>
                </c:pt>
                <c:pt idx="13168">
                  <c:v>2.311428571428563</c:v>
                </c:pt>
                <c:pt idx="13169">
                  <c:v>2.2957142857142849</c:v>
                </c:pt>
                <c:pt idx="13170">
                  <c:v>2.3185714285714352</c:v>
                </c:pt>
                <c:pt idx="13171">
                  <c:v>2.3185714285714152</c:v>
                </c:pt>
                <c:pt idx="13172">
                  <c:v>2.3185714285714352</c:v>
                </c:pt>
                <c:pt idx="13173">
                  <c:v>2.3085714285714292</c:v>
                </c:pt>
                <c:pt idx="13174">
                  <c:v>2.3042857142857138</c:v>
                </c:pt>
                <c:pt idx="13175">
                  <c:v>2.2942857142857269</c:v>
                </c:pt>
                <c:pt idx="13176">
                  <c:v>2.2785714285714285</c:v>
                </c:pt>
                <c:pt idx="13177">
                  <c:v>2.2728571428571551</c:v>
                </c:pt>
                <c:pt idx="13178">
                  <c:v>2.2714285714285762</c:v>
                </c:pt>
                <c:pt idx="13179">
                  <c:v>2.2771428571428691</c:v>
                </c:pt>
                <c:pt idx="13180">
                  <c:v>2.2571428571428762</c:v>
                </c:pt>
                <c:pt idx="13181">
                  <c:v>2.2628571428571482</c:v>
                </c:pt>
                <c:pt idx="13182">
                  <c:v>2.2600000000000127</c:v>
                </c:pt>
                <c:pt idx="13183">
                  <c:v>2.2357142857142831</c:v>
                </c:pt>
                <c:pt idx="13184">
                  <c:v>2.147142857142859</c:v>
                </c:pt>
                <c:pt idx="13185">
                  <c:v>2.1057142857142912</c:v>
                </c:pt>
                <c:pt idx="13186">
                  <c:v>2.0771428571428681</c:v>
                </c:pt>
                <c:pt idx="13187">
                  <c:v>2.0885714285714356</c:v>
                </c:pt>
                <c:pt idx="13188">
                  <c:v>2.1171428571428574</c:v>
                </c:pt>
                <c:pt idx="13189">
                  <c:v>2.1314285714285779</c:v>
                </c:pt>
                <c:pt idx="13190">
                  <c:v>2.147142857142859</c:v>
                </c:pt>
                <c:pt idx="13191">
                  <c:v>2.164285714285715</c:v>
                </c:pt>
                <c:pt idx="13192">
                  <c:v>2.178571428571439</c:v>
                </c:pt>
                <c:pt idx="13193">
                  <c:v>2.1685714285714313</c:v>
                </c:pt>
                <c:pt idx="13194">
                  <c:v>2.178571428571439</c:v>
                </c:pt>
                <c:pt idx="13195">
                  <c:v>2.1928571428571382</c:v>
                </c:pt>
                <c:pt idx="13196">
                  <c:v>2.1885714285714455</c:v>
                </c:pt>
                <c:pt idx="13197">
                  <c:v>2.1857142857142882</c:v>
                </c:pt>
                <c:pt idx="13198">
                  <c:v>2.1900000000000017</c:v>
                </c:pt>
                <c:pt idx="13199">
                  <c:v>2.1928571428571382</c:v>
                </c:pt>
                <c:pt idx="13200">
                  <c:v>2.2200000000000042</c:v>
                </c:pt>
                <c:pt idx="13201">
                  <c:v>2.2171428571428682</c:v>
                </c:pt>
                <c:pt idx="13202">
                  <c:v>2.2257142857142971</c:v>
                </c:pt>
                <c:pt idx="13203">
                  <c:v>2.2257142857142971</c:v>
                </c:pt>
                <c:pt idx="13204">
                  <c:v>2.2200000000000042</c:v>
                </c:pt>
                <c:pt idx="13205">
                  <c:v>2.2214285714285813</c:v>
                </c:pt>
                <c:pt idx="13206">
                  <c:v>2.2214285714285813</c:v>
                </c:pt>
                <c:pt idx="13207">
                  <c:v>2.2342857142857238</c:v>
                </c:pt>
                <c:pt idx="13208">
                  <c:v>2.2399999999999971</c:v>
                </c:pt>
                <c:pt idx="13209">
                  <c:v>2.2414285714285751</c:v>
                </c:pt>
                <c:pt idx="13210">
                  <c:v>2.2442857142857116</c:v>
                </c:pt>
                <c:pt idx="13211">
                  <c:v>2.2400000000000184</c:v>
                </c:pt>
                <c:pt idx="13212">
                  <c:v>2.2371428571428611</c:v>
                </c:pt>
                <c:pt idx="13213">
                  <c:v>2.2442857142857116</c:v>
                </c:pt>
                <c:pt idx="13214">
                  <c:v>2.2485714285714287</c:v>
                </c:pt>
                <c:pt idx="13215">
                  <c:v>2.2571428571428762</c:v>
                </c:pt>
                <c:pt idx="13216">
                  <c:v>2.2385714285714404</c:v>
                </c:pt>
                <c:pt idx="13217">
                  <c:v>2.235714285714304</c:v>
                </c:pt>
                <c:pt idx="13218">
                  <c:v>2.2485714285714486</c:v>
                </c:pt>
                <c:pt idx="13219">
                  <c:v>2.2514285714285824</c:v>
                </c:pt>
                <c:pt idx="13220">
                  <c:v>2.2314285714285877</c:v>
                </c:pt>
                <c:pt idx="13221">
                  <c:v>2.2485714285714287</c:v>
                </c:pt>
                <c:pt idx="13222">
                  <c:v>2.2471428571428489</c:v>
                </c:pt>
                <c:pt idx="13223">
                  <c:v>2.2442857142857116</c:v>
                </c:pt>
                <c:pt idx="13224">
                  <c:v>2.2357142857142831</c:v>
                </c:pt>
                <c:pt idx="13225">
                  <c:v>2.2528571428571604</c:v>
                </c:pt>
                <c:pt idx="13226">
                  <c:v>2.2585714285714356</c:v>
                </c:pt>
                <c:pt idx="13227">
                  <c:v>2.2542857142857184</c:v>
                </c:pt>
                <c:pt idx="13228">
                  <c:v>2.254285714285698</c:v>
                </c:pt>
                <c:pt idx="13229">
                  <c:v>2.2842857142857196</c:v>
                </c:pt>
                <c:pt idx="13230">
                  <c:v>2.2800000000000051</c:v>
                </c:pt>
                <c:pt idx="13231">
                  <c:v>2.2814285714285631</c:v>
                </c:pt>
                <c:pt idx="13232">
                  <c:v>2.2799999999999847</c:v>
                </c:pt>
                <c:pt idx="13233">
                  <c:v>2.3057142857142918</c:v>
                </c:pt>
                <c:pt idx="13234">
                  <c:v>2.3128571428571427</c:v>
                </c:pt>
                <c:pt idx="13235">
                  <c:v>2.3142857142857194</c:v>
                </c:pt>
                <c:pt idx="13236">
                  <c:v>2.3128571428571427</c:v>
                </c:pt>
                <c:pt idx="13237">
                  <c:v>2.3057142857142918</c:v>
                </c:pt>
                <c:pt idx="13238">
                  <c:v>2.3242857142857267</c:v>
                </c:pt>
                <c:pt idx="13239">
                  <c:v>2.3085714285714292</c:v>
                </c:pt>
                <c:pt idx="13240">
                  <c:v>2.3228571428571287</c:v>
                </c:pt>
                <c:pt idx="13241">
                  <c:v>2.3128571428571427</c:v>
                </c:pt>
                <c:pt idx="13242">
                  <c:v>2.3057142857142918</c:v>
                </c:pt>
                <c:pt idx="13243">
                  <c:v>2.3085714285714292</c:v>
                </c:pt>
                <c:pt idx="13244">
                  <c:v>2.2828571428571416</c:v>
                </c:pt>
                <c:pt idx="13245">
                  <c:v>2.2828571428571416</c:v>
                </c:pt>
                <c:pt idx="13246">
                  <c:v>2.2828571428571416</c:v>
                </c:pt>
                <c:pt idx="13247">
                  <c:v>2.2757142857142911</c:v>
                </c:pt>
                <c:pt idx="13248">
                  <c:v>2.2728571428571551</c:v>
                </c:pt>
                <c:pt idx="13249">
                  <c:v>2.2657142857142842</c:v>
                </c:pt>
                <c:pt idx="13250">
                  <c:v>2.2785714285714285</c:v>
                </c:pt>
                <c:pt idx="13251">
                  <c:v>2.2728571428571342</c:v>
                </c:pt>
                <c:pt idx="13252">
                  <c:v>2.2599999999999909</c:v>
                </c:pt>
                <c:pt idx="13253">
                  <c:v>2.2671428571428636</c:v>
                </c:pt>
                <c:pt idx="13254">
                  <c:v>2.2671428571428636</c:v>
                </c:pt>
                <c:pt idx="13255">
                  <c:v>2.268571428571442</c:v>
                </c:pt>
                <c:pt idx="13256">
                  <c:v>2.2699999999999982</c:v>
                </c:pt>
                <c:pt idx="13257">
                  <c:v>2.265714285714306</c:v>
                </c:pt>
                <c:pt idx="13258">
                  <c:v>2.2514285714285824</c:v>
                </c:pt>
                <c:pt idx="13259">
                  <c:v>2.2600000000000127</c:v>
                </c:pt>
                <c:pt idx="13260">
                  <c:v>2.2485714285714486</c:v>
                </c:pt>
                <c:pt idx="13261">
                  <c:v>2.2628571428571482</c:v>
                </c:pt>
                <c:pt idx="13262">
                  <c:v>2.2671428571428636</c:v>
                </c:pt>
                <c:pt idx="13263">
                  <c:v>2.2471428571428693</c:v>
                </c:pt>
                <c:pt idx="13264">
                  <c:v>2.2585714285714356</c:v>
                </c:pt>
                <c:pt idx="13265">
                  <c:v>2.2457142857142895</c:v>
                </c:pt>
                <c:pt idx="13266">
                  <c:v>2.2771428571428491</c:v>
                </c:pt>
                <c:pt idx="13267">
                  <c:v>2.2585714285714356</c:v>
                </c:pt>
                <c:pt idx="13268">
                  <c:v>2.2442857142857116</c:v>
                </c:pt>
                <c:pt idx="13269">
                  <c:v>2.2528571428571604</c:v>
                </c:pt>
                <c:pt idx="13270">
                  <c:v>2.2514285714285824</c:v>
                </c:pt>
                <c:pt idx="13271">
                  <c:v>2.2485714285714486</c:v>
                </c:pt>
                <c:pt idx="13272">
                  <c:v>2.2571428571428762</c:v>
                </c:pt>
                <c:pt idx="13273">
                  <c:v>2.2600000000000127</c:v>
                </c:pt>
                <c:pt idx="13274">
                  <c:v>2.2457142857142895</c:v>
                </c:pt>
                <c:pt idx="13275">
                  <c:v>2.2514285714285824</c:v>
                </c:pt>
                <c:pt idx="13276">
                  <c:v>2.2428571428571549</c:v>
                </c:pt>
                <c:pt idx="13277">
                  <c:v>2.2457142857142895</c:v>
                </c:pt>
                <c:pt idx="13278">
                  <c:v>2.2642857142857258</c:v>
                </c:pt>
                <c:pt idx="13279">
                  <c:v>2.2642857142857258</c:v>
                </c:pt>
                <c:pt idx="13280">
                  <c:v>2.250000000000004</c:v>
                </c:pt>
                <c:pt idx="13281">
                  <c:v>2.2471428571428489</c:v>
                </c:pt>
                <c:pt idx="13282">
                  <c:v>2.2414285714285751</c:v>
                </c:pt>
                <c:pt idx="13283">
                  <c:v>2.2571428571428562</c:v>
                </c:pt>
                <c:pt idx="13284">
                  <c:v>2.2628571428571482</c:v>
                </c:pt>
                <c:pt idx="13285">
                  <c:v>2.2528571428571404</c:v>
                </c:pt>
                <c:pt idx="13286">
                  <c:v>2.2614285714285693</c:v>
                </c:pt>
                <c:pt idx="13287">
                  <c:v>2.2557142857142982</c:v>
                </c:pt>
                <c:pt idx="13288">
                  <c:v>2.2571428571428562</c:v>
                </c:pt>
                <c:pt idx="13289">
                  <c:v>2.251428571428562</c:v>
                </c:pt>
                <c:pt idx="13290">
                  <c:v>2.2457142857142895</c:v>
                </c:pt>
                <c:pt idx="13291">
                  <c:v>2.2528571428571604</c:v>
                </c:pt>
                <c:pt idx="13292">
                  <c:v>2.2485714285714486</c:v>
                </c:pt>
                <c:pt idx="13293">
                  <c:v>2.2571428571428562</c:v>
                </c:pt>
                <c:pt idx="13294">
                  <c:v>2.2514285714285824</c:v>
                </c:pt>
                <c:pt idx="13295">
                  <c:v>2.2642857142857258</c:v>
                </c:pt>
                <c:pt idx="13296">
                  <c:v>2.250000000000004</c:v>
                </c:pt>
                <c:pt idx="13297">
                  <c:v>2.2528571428571404</c:v>
                </c:pt>
                <c:pt idx="13298">
                  <c:v>2.2628571428571482</c:v>
                </c:pt>
                <c:pt idx="13299">
                  <c:v>2.2528571428571404</c:v>
                </c:pt>
                <c:pt idx="13300">
                  <c:v>2.2628571428571482</c:v>
                </c:pt>
                <c:pt idx="13301">
                  <c:v>2.2628571428571482</c:v>
                </c:pt>
                <c:pt idx="13302">
                  <c:v>2.2585714285714356</c:v>
                </c:pt>
                <c:pt idx="13303">
                  <c:v>2.2728571428571551</c:v>
                </c:pt>
                <c:pt idx="13304">
                  <c:v>2.2828571428571416</c:v>
                </c:pt>
                <c:pt idx="13305">
                  <c:v>2.2985714285714431</c:v>
                </c:pt>
                <c:pt idx="13306">
                  <c:v>2.3085714285714292</c:v>
                </c:pt>
                <c:pt idx="13307">
                  <c:v>2.314285714285699</c:v>
                </c:pt>
                <c:pt idx="13308">
                  <c:v>2.3471428571428592</c:v>
                </c:pt>
                <c:pt idx="13309">
                  <c:v>2.3685714285714319</c:v>
                </c:pt>
                <c:pt idx="13310">
                  <c:v>2.3728571428571437</c:v>
                </c:pt>
                <c:pt idx="13311">
                  <c:v>2.3885714285714452</c:v>
                </c:pt>
                <c:pt idx="13312">
                  <c:v>2.3928571428571588</c:v>
                </c:pt>
                <c:pt idx="13313">
                  <c:v>2.4085714285714195</c:v>
                </c:pt>
                <c:pt idx="13314">
                  <c:v>2.4171428571428675</c:v>
                </c:pt>
                <c:pt idx="13315">
                  <c:v>2.412857142857153</c:v>
                </c:pt>
                <c:pt idx="13316">
                  <c:v>2.4085714285714399</c:v>
                </c:pt>
                <c:pt idx="13317">
                  <c:v>2.4157142857142881</c:v>
                </c:pt>
                <c:pt idx="13318">
                  <c:v>2.4114285714285737</c:v>
                </c:pt>
                <c:pt idx="13319">
                  <c:v>2.4214285714285806</c:v>
                </c:pt>
                <c:pt idx="13320">
                  <c:v>2.4257142857142759</c:v>
                </c:pt>
                <c:pt idx="13321">
                  <c:v>2.428571428571435</c:v>
                </c:pt>
                <c:pt idx="13322">
                  <c:v>2.4428571428571542</c:v>
                </c:pt>
                <c:pt idx="13323">
                  <c:v>2.46142857142857</c:v>
                </c:pt>
                <c:pt idx="13324">
                  <c:v>2.4785714285714282</c:v>
                </c:pt>
                <c:pt idx="13325">
                  <c:v>2.4942857142857067</c:v>
                </c:pt>
                <c:pt idx="13326">
                  <c:v>2.5085714285714302</c:v>
                </c:pt>
                <c:pt idx="13327">
                  <c:v>2.5128571428571433</c:v>
                </c:pt>
                <c:pt idx="13328">
                  <c:v>2.5185714285714176</c:v>
                </c:pt>
                <c:pt idx="13329">
                  <c:v>2.5228571428571311</c:v>
                </c:pt>
                <c:pt idx="13330">
                  <c:v>2.5214285714285722</c:v>
                </c:pt>
                <c:pt idx="13331">
                  <c:v>2.5228571428571311</c:v>
                </c:pt>
                <c:pt idx="13332">
                  <c:v>2.5314285714285787</c:v>
                </c:pt>
                <c:pt idx="13333">
                  <c:v>2.5185714285714176</c:v>
                </c:pt>
                <c:pt idx="13334">
                  <c:v>2.5328571428571371</c:v>
                </c:pt>
                <c:pt idx="13335">
                  <c:v>2.5314285714285787</c:v>
                </c:pt>
                <c:pt idx="13336">
                  <c:v>2.5400000000000085</c:v>
                </c:pt>
                <c:pt idx="13337">
                  <c:v>2.5442857142857229</c:v>
                </c:pt>
                <c:pt idx="13338">
                  <c:v>2.5400000000000085</c:v>
                </c:pt>
                <c:pt idx="13339">
                  <c:v>2.5471428571428603</c:v>
                </c:pt>
                <c:pt idx="13340">
                  <c:v>2.5442857142857229</c:v>
                </c:pt>
                <c:pt idx="13341">
                  <c:v>2.5614285714285603</c:v>
                </c:pt>
                <c:pt idx="13342">
                  <c:v>2.5571428571428458</c:v>
                </c:pt>
                <c:pt idx="13343">
                  <c:v>2.5571428571428672</c:v>
                </c:pt>
                <c:pt idx="13344">
                  <c:v>2.5485714285714396</c:v>
                </c:pt>
                <c:pt idx="13345">
                  <c:v>2.5400000000000085</c:v>
                </c:pt>
                <c:pt idx="13346">
                  <c:v>2.5457142857142805</c:v>
                </c:pt>
                <c:pt idx="13347">
                  <c:v>2.541428571428566</c:v>
                </c:pt>
                <c:pt idx="13348">
                  <c:v>2.5542857142857081</c:v>
                </c:pt>
                <c:pt idx="13349">
                  <c:v>2.5557142857142878</c:v>
                </c:pt>
                <c:pt idx="13350">
                  <c:v>2.5657142857142952</c:v>
                </c:pt>
                <c:pt idx="13351">
                  <c:v>2.5614285714285603</c:v>
                </c:pt>
                <c:pt idx="13352">
                  <c:v>2.5485714285714396</c:v>
                </c:pt>
                <c:pt idx="13353">
                  <c:v>2.5499999999999949</c:v>
                </c:pt>
                <c:pt idx="13354">
                  <c:v>2.5400000000000085</c:v>
                </c:pt>
                <c:pt idx="13355">
                  <c:v>2.5457142857142805</c:v>
                </c:pt>
                <c:pt idx="13356">
                  <c:v>2.5414285714285865</c:v>
                </c:pt>
                <c:pt idx="13357">
                  <c:v>2.5485714285714396</c:v>
                </c:pt>
                <c:pt idx="13358">
                  <c:v>2.5457142857142805</c:v>
                </c:pt>
                <c:pt idx="13359">
                  <c:v>2.5399999999999867</c:v>
                </c:pt>
                <c:pt idx="13360">
                  <c:v>2.5499999999999949</c:v>
                </c:pt>
                <c:pt idx="13361">
                  <c:v>2.535714285714294</c:v>
                </c:pt>
                <c:pt idx="13362">
                  <c:v>2.5342857142857147</c:v>
                </c:pt>
                <c:pt idx="13363">
                  <c:v>2.5328571428571576</c:v>
                </c:pt>
                <c:pt idx="13364">
                  <c:v>2.5385714285714314</c:v>
                </c:pt>
                <c:pt idx="13365">
                  <c:v>2.5485714285714396</c:v>
                </c:pt>
                <c:pt idx="13366">
                  <c:v>2.5600000000000032</c:v>
                </c:pt>
                <c:pt idx="13367">
                  <c:v>2.5371428571428516</c:v>
                </c:pt>
                <c:pt idx="13368">
                  <c:v>2.5471428571428603</c:v>
                </c:pt>
                <c:pt idx="13369">
                  <c:v>2.5428571428571445</c:v>
                </c:pt>
                <c:pt idx="13370">
                  <c:v>2.5528571428571314</c:v>
                </c:pt>
                <c:pt idx="13371">
                  <c:v>2.5528571428571518</c:v>
                </c:pt>
                <c:pt idx="13372">
                  <c:v>2.5571428571428672</c:v>
                </c:pt>
                <c:pt idx="13373">
                  <c:v>2.5671428571428745</c:v>
                </c:pt>
                <c:pt idx="13374">
                  <c:v>2.5700000000000087</c:v>
                </c:pt>
                <c:pt idx="13375">
                  <c:v>2.5585714285714451</c:v>
                </c:pt>
                <c:pt idx="13376">
                  <c:v>2.5757142857142807</c:v>
                </c:pt>
                <c:pt idx="13377">
                  <c:v>2.5814285714285745</c:v>
                </c:pt>
                <c:pt idx="13378">
                  <c:v>2.5714285714285667</c:v>
                </c:pt>
                <c:pt idx="13379">
                  <c:v>2.5614285714285807</c:v>
                </c:pt>
                <c:pt idx="13380">
                  <c:v>2.5700000000000087</c:v>
                </c:pt>
                <c:pt idx="13381">
                  <c:v>2.5714285714285867</c:v>
                </c:pt>
                <c:pt idx="13382">
                  <c:v>2.5714285714285667</c:v>
                </c:pt>
                <c:pt idx="13383">
                  <c:v>2.5700000000000087</c:v>
                </c:pt>
                <c:pt idx="13384">
                  <c:v>2.5642857142857172</c:v>
                </c:pt>
                <c:pt idx="13385">
                  <c:v>2.5714285714285867</c:v>
                </c:pt>
                <c:pt idx="13386">
                  <c:v>2.5685714285714329</c:v>
                </c:pt>
                <c:pt idx="13387">
                  <c:v>2.5628571428571392</c:v>
                </c:pt>
                <c:pt idx="13388">
                  <c:v>2.5671428571428545</c:v>
                </c:pt>
                <c:pt idx="13389">
                  <c:v>2.535714285714294</c:v>
                </c:pt>
                <c:pt idx="13390">
                  <c:v>2.4771428571428697</c:v>
                </c:pt>
                <c:pt idx="13391">
                  <c:v>2.4314285714285675</c:v>
                </c:pt>
                <c:pt idx="13392">
                  <c:v>2.4228571428571604</c:v>
                </c:pt>
                <c:pt idx="13393">
                  <c:v>2.4242857142857184</c:v>
                </c:pt>
                <c:pt idx="13394">
                  <c:v>2.4528571428571397</c:v>
                </c:pt>
                <c:pt idx="13395">
                  <c:v>2.4399999999999977</c:v>
                </c:pt>
                <c:pt idx="13396">
                  <c:v>2.4271428571428557</c:v>
                </c:pt>
                <c:pt idx="13397">
                  <c:v>2.4271428571428557</c:v>
                </c:pt>
                <c:pt idx="13398">
                  <c:v>2.417142857142847</c:v>
                </c:pt>
                <c:pt idx="13399">
                  <c:v>2.3900000000000028</c:v>
                </c:pt>
                <c:pt idx="13400">
                  <c:v>2.3528571428571303</c:v>
                </c:pt>
                <c:pt idx="13401">
                  <c:v>2.3199999999999927</c:v>
                </c:pt>
                <c:pt idx="13402">
                  <c:v>2.3199999999999927</c:v>
                </c:pt>
                <c:pt idx="13403">
                  <c:v>2.3028571428571354</c:v>
                </c:pt>
                <c:pt idx="13404">
                  <c:v>2.2671428571428636</c:v>
                </c:pt>
                <c:pt idx="13405">
                  <c:v>2.2471428571428693</c:v>
                </c:pt>
                <c:pt idx="13406">
                  <c:v>2.2228571428571602</c:v>
                </c:pt>
                <c:pt idx="13407">
                  <c:v>2.1742857142857224</c:v>
                </c:pt>
                <c:pt idx="13408">
                  <c:v>2.122857142857149</c:v>
                </c:pt>
                <c:pt idx="13409">
                  <c:v>2.1028571428571352</c:v>
                </c:pt>
                <c:pt idx="13410">
                  <c:v>2.084285714285719</c:v>
                </c:pt>
                <c:pt idx="13411">
                  <c:v>2.0714285714285747</c:v>
                </c:pt>
                <c:pt idx="13412">
                  <c:v>2.0685714285714205</c:v>
                </c:pt>
                <c:pt idx="13413">
                  <c:v>2.0685714285714205</c:v>
                </c:pt>
                <c:pt idx="13414">
                  <c:v>2.0728571428571336</c:v>
                </c:pt>
                <c:pt idx="13415">
                  <c:v>2.0757142857142901</c:v>
                </c:pt>
                <c:pt idx="13416">
                  <c:v>2.0557142857142758</c:v>
                </c:pt>
                <c:pt idx="13417">
                  <c:v>2.0271428571428745</c:v>
                </c:pt>
                <c:pt idx="13418">
                  <c:v>2.0128571428571314</c:v>
                </c:pt>
                <c:pt idx="13419">
                  <c:v>1.98428571428573</c:v>
                </c:pt>
                <c:pt idx="13420">
                  <c:v>1.9714285714285655</c:v>
                </c:pt>
                <c:pt idx="13421">
                  <c:v>1.9414285714285848</c:v>
                </c:pt>
                <c:pt idx="13422">
                  <c:v>1.8985714285714199</c:v>
                </c:pt>
                <c:pt idx="13423">
                  <c:v>1.8514285714285807</c:v>
                </c:pt>
                <c:pt idx="13424">
                  <c:v>1.7614285714285773</c:v>
                </c:pt>
                <c:pt idx="13425">
                  <c:v>1.6514285714285801</c:v>
                </c:pt>
                <c:pt idx="13426">
                  <c:v>1.532857142857154</c:v>
                </c:pt>
                <c:pt idx="13427">
                  <c:v>1.411428571428591</c:v>
                </c:pt>
                <c:pt idx="13428">
                  <c:v>1.2457142857142844</c:v>
                </c:pt>
                <c:pt idx="13429">
                  <c:v>1.1285714285714179</c:v>
                </c:pt>
                <c:pt idx="13430">
                  <c:v>1.0585714285714281</c:v>
                </c:pt>
                <c:pt idx="13431">
                  <c:v>1.0057142857142753</c:v>
                </c:pt>
                <c:pt idx="13432">
                  <c:v>0.91571428571427271</c:v>
                </c:pt>
                <c:pt idx="13433">
                  <c:v>0.71142857142857874</c:v>
                </c:pt>
                <c:pt idx="13434">
                  <c:v>0.42999999999998278</c:v>
                </c:pt>
                <c:pt idx="13435">
                  <c:v>0.16714285714284324</c:v>
                </c:pt>
                <c:pt idx="13436">
                  <c:v>4.1428571428566249E-2</c:v>
                </c:pt>
                <c:pt idx="13437">
                  <c:v>-4.4285714285722734E-2</c:v>
                </c:pt>
                <c:pt idx="13438">
                  <c:v>-0.10857142857143955</c:v>
                </c:pt>
                <c:pt idx="13439">
                  <c:v>-0.20142857142855866</c:v>
                </c:pt>
                <c:pt idx="13440">
                  <c:v>-0.23428571428571637</c:v>
                </c:pt>
                <c:pt idx="13441">
                  <c:v>-0.2542857142857104</c:v>
                </c:pt>
                <c:pt idx="13442">
                  <c:v>-0.31428571428571289</c:v>
                </c:pt>
                <c:pt idx="13443">
                  <c:v>-0.33999999999999969</c:v>
                </c:pt>
                <c:pt idx="13444">
                  <c:v>-0.36142857142857188</c:v>
                </c:pt>
                <c:pt idx="13445">
                  <c:v>-0.36428571428572826</c:v>
                </c:pt>
                <c:pt idx="13446">
                  <c:v>-0.3357142857142853</c:v>
                </c:pt>
                <c:pt idx="13447">
                  <c:v>-0.27428571428570436</c:v>
                </c:pt>
                <c:pt idx="13448">
                  <c:v>-0.20571428571427339</c:v>
                </c:pt>
                <c:pt idx="13449">
                  <c:v>-0.14999999999998548</c:v>
                </c:pt>
                <c:pt idx="13450">
                  <c:v>-7.0000000000009416E-2</c:v>
                </c:pt>
                <c:pt idx="13451">
                  <c:v>-2.1428571428572251E-2</c:v>
                </c:pt>
                <c:pt idx="13452">
                  <c:v>3.1428571428559107E-2</c:v>
                </c:pt>
                <c:pt idx="13453">
                  <c:v>0.11142857142857569</c:v>
                </c:pt>
                <c:pt idx="13454">
                  <c:v>0.16999999999999979</c:v>
                </c:pt>
                <c:pt idx="13455">
                  <c:v>0.2314285714285598</c:v>
                </c:pt>
                <c:pt idx="13456">
                  <c:v>0.2985714285714331</c:v>
                </c:pt>
                <c:pt idx="13457">
                  <c:v>0.34285714285713553</c:v>
                </c:pt>
                <c:pt idx="13458">
                  <c:v>0.3928571428571308</c:v>
                </c:pt>
                <c:pt idx="13459">
                  <c:v>0.40428571428571608</c:v>
                </c:pt>
                <c:pt idx="13460">
                  <c:v>0.42142857142857415</c:v>
                </c:pt>
                <c:pt idx="13461">
                  <c:v>0.43571428571429577</c:v>
                </c:pt>
                <c:pt idx="13462">
                  <c:v>0.45714285714284764</c:v>
                </c:pt>
                <c:pt idx="13463">
                  <c:v>0.44571428571428251</c:v>
                </c:pt>
                <c:pt idx="13464">
                  <c:v>0.47285714285712693</c:v>
                </c:pt>
                <c:pt idx="13465">
                  <c:v>0.50285714285712779</c:v>
                </c:pt>
                <c:pt idx="13466">
                  <c:v>0.53857142857142193</c:v>
                </c:pt>
                <c:pt idx="13467">
                  <c:v>0.58571428571428041</c:v>
                </c:pt>
                <c:pt idx="13468">
                  <c:v>0.63571428571427602</c:v>
                </c:pt>
                <c:pt idx="13469">
                  <c:v>0.69000000000000583</c:v>
                </c:pt>
                <c:pt idx="13470">
                  <c:v>0.77000000000000246</c:v>
                </c:pt>
                <c:pt idx="13471">
                  <c:v>0.83142857142856263</c:v>
                </c:pt>
                <c:pt idx="13472">
                  <c:v>0.88857142857142868</c:v>
                </c:pt>
                <c:pt idx="13473">
                  <c:v>0.97285714285713909</c:v>
                </c:pt>
                <c:pt idx="13474">
                  <c:v>1.01857142857142</c:v>
                </c:pt>
                <c:pt idx="13475">
                  <c:v>1.0957142857142992</c:v>
                </c:pt>
                <c:pt idx="13476">
                  <c:v>1.1371428571428459</c:v>
                </c:pt>
                <c:pt idx="13477">
                  <c:v>1.2128571428571482</c:v>
                </c:pt>
                <c:pt idx="13478">
                  <c:v>1.251428571428558</c:v>
                </c:pt>
                <c:pt idx="13479">
                  <c:v>1.299999999999994</c:v>
                </c:pt>
                <c:pt idx="13480">
                  <c:v>1.3557142857142821</c:v>
                </c:pt>
                <c:pt idx="13481">
                  <c:v>1.3828571428571281</c:v>
                </c:pt>
                <c:pt idx="13482">
                  <c:v>1.4071428571428555</c:v>
                </c:pt>
                <c:pt idx="13483">
                  <c:v>1.412857142857149</c:v>
                </c:pt>
                <c:pt idx="13484">
                  <c:v>1.4171428571428628</c:v>
                </c:pt>
                <c:pt idx="13485">
                  <c:v>1.4157142857142839</c:v>
                </c:pt>
                <c:pt idx="13486">
                  <c:v>1.3914285714285572</c:v>
                </c:pt>
                <c:pt idx="13487">
                  <c:v>1.3942857142857144</c:v>
                </c:pt>
                <c:pt idx="13488">
                  <c:v>1.3628571428571541</c:v>
                </c:pt>
                <c:pt idx="13489">
                  <c:v>1.3828571428571281</c:v>
                </c:pt>
                <c:pt idx="13490">
                  <c:v>1.3800000000000121</c:v>
                </c:pt>
                <c:pt idx="13491">
                  <c:v>1.3857142857142832</c:v>
                </c:pt>
                <c:pt idx="13492">
                  <c:v>1.4014285714285637</c:v>
                </c:pt>
                <c:pt idx="13493">
                  <c:v>1.4157142857142839</c:v>
                </c:pt>
                <c:pt idx="13494">
                  <c:v>1.4328571428571431</c:v>
                </c:pt>
                <c:pt idx="13495">
                  <c:v>1.4657142857142791</c:v>
                </c:pt>
                <c:pt idx="13496">
                  <c:v>1.4871428571428722</c:v>
                </c:pt>
                <c:pt idx="13497">
                  <c:v>1.5142857142857185</c:v>
                </c:pt>
                <c:pt idx="13498">
                  <c:v>1.5285714285714391</c:v>
                </c:pt>
                <c:pt idx="13499">
                  <c:v>1.532857142857134</c:v>
                </c:pt>
                <c:pt idx="13500">
                  <c:v>1.5342857142857125</c:v>
                </c:pt>
                <c:pt idx="13501">
                  <c:v>1.5299999999999958</c:v>
                </c:pt>
                <c:pt idx="13502">
                  <c:v>1.532857142857154</c:v>
                </c:pt>
                <c:pt idx="13503">
                  <c:v>1.522857142857126</c:v>
                </c:pt>
                <c:pt idx="13504">
                  <c:v>1.4957142857143007</c:v>
                </c:pt>
                <c:pt idx="13505">
                  <c:v>1.460000000000008</c:v>
                </c:pt>
                <c:pt idx="13506">
                  <c:v>1.3957142857142906</c:v>
                </c:pt>
                <c:pt idx="13507">
                  <c:v>1.2928571428571445</c:v>
                </c:pt>
                <c:pt idx="13508">
                  <c:v>1.0999999999999934</c:v>
                </c:pt>
                <c:pt idx="13509">
                  <c:v>0.91285714285713659</c:v>
                </c:pt>
                <c:pt idx="13510">
                  <c:v>0.68857142857142761</c:v>
                </c:pt>
                <c:pt idx="13511">
                  <c:v>0.47142857142856925</c:v>
                </c:pt>
                <c:pt idx="13512">
                  <c:v>0.22714285714284546</c:v>
                </c:pt>
                <c:pt idx="13513">
                  <c:v>-1.7142857142857803E-2</c:v>
                </c:pt>
                <c:pt idx="13514">
                  <c:v>-0.23571428571427447</c:v>
                </c:pt>
                <c:pt idx="13515">
                  <c:v>-0.42714285714284661</c:v>
                </c:pt>
                <c:pt idx="13516">
                  <c:v>-0.70142857142857162</c:v>
                </c:pt>
                <c:pt idx="13517">
                  <c:v>-0.9171428571428516</c:v>
                </c:pt>
                <c:pt idx="13518">
                  <c:v>-0.97714285714285365</c:v>
                </c:pt>
                <c:pt idx="13519">
                  <c:v>-1.1242857142857041</c:v>
                </c:pt>
                <c:pt idx="13520">
                  <c:v>-1.1857142857142826</c:v>
                </c:pt>
                <c:pt idx="13521">
                  <c:v>-1.2971428571428381</c:v>
                </c:pt>
                <c:pt idx="13522">
                  <c:v>-1.3699999999999835</c:v>
                </c:pt>
                <c:pt idx="13523">
                  <c:v>-1.4685714285714369</c:v>
                </c:pt>
                <c:pt idx="13524">
                  <c:v>-1.5685714285714278</c:v>
                </c:pt>
                <c:pt idx="13525">
                  <c:v>-1.6657142857142806</c:v>
                </c:pt>
                <c:pt idx="13526">
                  <c:v>-1.7799999999999916</c:v>
                </c:pt>
                <c:pt idx="13527">
                  <c:v>-1.8385714285714381</c:v>
                </c:pt>
                <c:pt idx="13528">
                  <c:v>-1.8514285714285807</c:v>
                </c:pt>
                <c:pt idx="13529">
                  <c:v>-1.9614285714285788</c:v>
                </c:pt>
                <c:pt idx="13530">
                  <c:v>-2.1457142857142792</c:v>
                </c:pt>
                <c:pt idx="13531">
                  <c:v>-2.147142857142859</c:v>
                </c:pt>
                <c:pt idx="13532">
                  <c:v>-2.2085714285714406</c:v>
                </c:pt>
                <c:pt idx="13533">
                  <c:v>-2.2171428571428478</c:v>
                </c:pt>
                <c:pt idx="13534">
                  <c:v>-2.2571428571428562</c:v>
                </c:pt>
                <c:pt idx="13535">
                  <c:v>-2.2557142857142778</c:v>
                </c:pt>
                <c:pt idx="13536">
                  <c:v>-2.2585714285714356</c:v>
                </c:pt>
                <c:pt idx="13537">
                  <c:v>-2.2642857142857258</c:v>
                </c:pt>
                <c:pt idx="13538">
                  <c:v>-2.2757142857142911</c:v>
                </c:pt>
                <c:pt idx="13539">
                  <c:v>-2.2771428571428491</c:v>
                </c:pt>
                <c:pt idx="13540">
                  <c:v>-2.2785714285714285</c:v>
                </c:pt>
                <c:pt idx="13541">
                  <c:v>-2.2757142857142911</c:v>
                </c:pt>
                <c:pt idx="13542">
                  <c:v>-2.2914285714285705</c:v>
                </c:pt>
                <c:pt idx="13543">
                  <c:v>-2.2885714285714163</c:v>
                </c:pt>
                <c:pt idx="13544">
                  <c:v>-2.3085714285714292</c:v>
                </c:pt>
                <c:pt idx="13545">
                  <c:v>-2.3071428571428712</c:v>
                </c:pt>
                <c:pt idx="13546">
                  <c:v>-2.3385714285714294</c:v>
                </c:pt>
                <c:pt idx="13547">
                  <c:v>-2.3600000000000017</c:v>
                </c:pt>
                <c:pt idx="13548">
                  <c:v>-2.3728571428571437</c:v>
                </c:pt>
                <c:pt idx="13549">
                  <c:v>-2.4142857142857097</c:v>
                </c:pt>
                <c:pt idx="13550">
                  <c:v>-2.2842857142857196</c:v>
                </c:pt>
                <c:pt idx="13551">
                  <c:v>-2.1400000000000072</c:v>
                </c:pt>
                <c:pt idx="13552">
                  <c:v>-2.000000000000008</c:v>
                </c:pt>
                <c:pt idx="13553">
                  <c:v>-1.8699999999999954</c:v>
                </c:pt>
                <c:pt idx="13554">
                  <c:v>-1.7299999999999967</c:v>
                </c:pt>
                <c:pt idx="13555">
                  <c:v>-1.5871428571428632</c:v>
                </c:pt>
                <c:pt idx="13556">
                  <c:v>-1.4471428571428639</c:v>
                </c:pt>
                <c:pt idx="13557">
                  <c:v>-1.3314285714285543</c:v>
                </c:pt>
                <c:pt idx="13558">
                  <c:v>-1.2085714285714337</c:v>
                </c:pt>
                <c:pt idx="13559">
                  <c:v>-1.0814285714285785</c:v>
                </c:pt>
                <c:pt idx="13560">
                  <c:v>-0.97857142857141188</c:v>
                </c:pt>
                <c:pt idx="13561">
                  <c:v>-0.87714285714286366</c:v>
                </c:pt>
                <c:pt idx="13562">
                  <c:v>-0.76285714285715145</c:v>
                </c:pt>
                <c:pt idx="13563">
                  <c:v>-0.67714285714286293</c:v>
                </c:pt>
                <c:pt idx="13564">
                  <c:v>-0.57000000000000162</c:v>
                </c:pt>
                <c:pt idx="13565">
                  <c:v>-0.47571428571428365</c:v>
                </c:pt>
                <c:pt idx="13566">
                  <c:v>-0.37285714285713667</c:v>
                </c:pt>
                <c:pt idx="13567">
                  <c:v>-0.2985714285714331</c:v>
                </c:pt>
                <c:pt idx="13568">
                  <c:v>-0.23000000000000195</c:v>
                </c:pt>
                <c:pt idx="13569">
                  <c:v>-0.14571428571429143</c:v>
                </c:pt>
                <c:pt idx="13570">
                  <c:v>-6.5714285714274664E-2</c:v>
                </c:pt>
                <c:pt idx="13571">
                  <c:v>-1.0000000000007152E-2</c:v>
                </c:pt>
                <c:pt idx="13572">
                  <c:v>8.4285714285730964E-2</c:v>
                </c:pt>
                <c:pt idx="13573">
                  <c:v>0.13714285714286245</c:v>
                </c:pt>
                <c:pt idx="13574">
                  <c:v>0.20571428571427339</c:v>
                </c:pt>
                <c:pt idx="13575">
                  <c:v>0.26714285714285396</c:v>
                </c:pt>
                <c:pt idx="13576">
                  <c:v>0.32571428571427813</c:v>
                </c:pt>
                <c:pt idx="13577">
                  <c:v>0.38714285714285868</c:v>
                </c:pt>
                <c:pt idx="13578">
                  <c:v>0.44857142857141835</c:v>
                </c:pt>
                <c:pt idx="13579">
                  <c:v>0.49857142857143394</c:v>
                </c:pt>
                <c:pt idx="13580">
                  <c:v>0.54285714285713638</c:v>
                </c:pt>
                <c:pt idx="13581">
                  <c:v>0.6042857142857172</c:v>
                </c:pt>
                <c:pt idx="13582">
                  <c:v>0.65142857142857646</c:v>
                </c:pt>
                <c:pt idx="13583">
                  <c:v>0.71142857142857874</c:v>
                </c:pt>
                <c:pt idx="13584">
                  <c:v>0.75285714285714433</c:v>
                </c:pt>
                <c:pt idx="13585">
                  <c:v>0.78142857142856725</c:v>
                </c:pt>
                <c:pt idx="13586">
                  <c:v>-105.99571428571434</c:v>
                </c:pt>
                <c:pt idx="13587">
                  <c:v>-105.96428571428572</c:v>
                </c:pt>
                <c:pt idx="13588">
                  <c:v>-105.92999999999999</c:v>
                </c:pt>
                <c:pt idx="13589">
                  <c:v>-105.89142857142855</c:v>
                </c:pt>
                <c:pt idx="13590">
                  <c:v>-105.85428571428571</c:v>
                </c:pt>
                <c:pt idx="13591">
                  <c:v>-105.8385714285714</c:v>
                </c:pt>
                <c:pt idx="13592">
                  <c:v>-105.81714285714287</c:v>
                </c:pt>
                <c:pt idx="13593">
                  <c:v>-105.82</c:v>
                </c:pt>
                <c:pt idx="13594">
                  <c:v>-105.84571428571429</c:v>
                </c:pt>
                <c:pt idx="13595">
                  <c:v>-105.91571428571433</c:v>
                </c:pt>
                <c:pt idx="13596">
                  <c:v>-106.01857142857141</c:v>
                </c:pt>
                <c:pt idx="13597">
                  <c:v>-106.2028571428571</c:v>
                </c:pt>
                <c:pt idx="13598">
                  <c:v>-106.39428571428572</c:v>
                </c:pt>
                <c:pt idx="13599">
                  <c:v>-106.6128571428571</c:v>
                </c:pt>
                <c:pt idx="13600">
                  <c:v>-106.78142857142855</c:v>
                </c:pt>
                <c:pt idx="13601">
                  <c:v>-106.93285714285709</c:v>
                </c:pt>
                <c:pt idx="13602">
                  <c:v>-107.04142857142858</c:v>
                </c:pt>
                <c:pt idx="13603">
                  <c:v>-107.12857142857133</c:v>
                </c:pt>
                <c:pt idx="13604">
                  <c:v>-107.17857142857136</c:v>
                </c:pt>
                <c:pt idx="13605">
                  <c:v>-107.1957142857143</c:v>
                </c:pt>
                <c:pt idx="13606">
                  <c:v>-107.22714285714285</c:v>
                </c:pt>
                <c:pt idx="13607">
                  <c:v>-107.23714285714286</c:v>
                </c:pt>
                <c:pt idx="13608">
                  <c:v>-107.24142857142859</c:v>
                </c:pt>
                <c:pt idx="13609">
                  <c:v>-107.22285714285707</c:v>
                </c:pt>
                <c:pt idx="13610">
                  <c:v>-107.2257142857143</c:v>
                </c:pt>
                <c:pt idx="13611">
                  <c:v>-107.21714285714286</c:v>
                </c:pt>
                <c:pt idx="13612">
                  <c:v>-107.20571428571429</c:v>
                </c:pt>
                <c:pt idx="13613">
                  <c:v>-107.19285714285706</c:v>
                </c:pt>
                <c:pt idx="13614">
                  <c:v>-107.17428571428569</c:v>
                </c:pt>
                <c:pt idx="13615">
                  <c:v>-107.16857142857138</c:v>
                </c:pt>
                <c:pt idx="13616">
                  <c:v>-107.14999999999999</c:v>
                </c:pt>
                <c:pt idx="13617">
                  <c:v>-107.14</c:v>
                </c:pt>
                <c:pt idx="13618">
                  <c:v>-107.13714285714285</c:v>
                </c:pt>
                <c:pt idx="13619">
                  <c:v>-107.11714285714285</c:v>
                </c:pt>
                <c:pt idx="13620">
                  <c:v>-107.1057142857143</c:v>
                </c:pt>
                <c:pt idx="13621">
                  <c:v>-107.08285714285709</c:v>
                </c:pt>
                <c:pt idx="13622">
                  <c:v>-107.07857142857135</c:v>
                </c:pt>
                <c:pt idx="13623">
                  <c:v>-107.0585714285714</c:v>
                </c:pt>
                <c:pt idx="13624">
                  <c:v>-107.05142857142853</c:v>
                </c:pt>
                <c:pt idx="13625">
                  <c:v>-107.03714285714287</c:v>
                </c:pt>
                <c:pt idx="13626">
                  <c:v>-107.0328571428571</c:v>
                </c:pt>
                <c:pt idx="13627">
                  <c:v>-107.00714285714285</c:v>
                </c:pt>
                <c:pt idx="13628">
                  <c:v>-106.99857142857141</c:v>
                </c:pt>
                <c:pt idx="13629">
                  <c:v>-106.98571428571429</c:v>
                </c:pt>
                <c:pt idx="13630">
                  <c:v>-106.98142857142857</c:v>
                </c:pt>
                <c:pt idx="13631">
                  <c:v>-106.96714285714286</c:v>
                </c:pt>
                <c:pt idx="13632">
                  <c:v>-106.96285714285709</c:v>
                </c:pt>
                <c:pt idx="13633">
                  <c:v>-106.95142857142858</c:v>
                </c:pt>
                <c:pt idx="13634">
                  <c:v>-106.93571428571433</c:v>
                </c:pt>
                <c:pt idx="13635">
                  <c:v>-106.93</c:v>
                </c:pt>
                <c:pt idx="13636">
                  <c:v>-106.91714285714286</c:v>
                </c:pt>
                <c:pt idx="13637">
                  <c:v>-106.91857142857143</c:v>
                </c:pt>
                <c:pt idx="13638">
                  <c:v>-106.90428571428572</c:v>
                </c:pt>
                <c:pt idx="13639">
                  <c:v>-106.89142857142855</c:v>
                </c:pt>
                <c:pt idx="13640">
                  <c:v>-106.88999999999999</c:v>
                </c:pt>
                <c:pt idx="13641">
                  <c:v>-106.87285714285706</c:v>
                </c:pt>
                <c:pt idx="13642">
                  <c:v>-106.86428571428573</c:v>
                </c:pt>
                <c:pt idx="13643">
                  <c:v>-106.85428571428571</c:v>
                </c:pt>
                <c:pt idx="13644">
                  <c:v>-106.84142857142858</c:v>
                </c:pt>
                <c:pt idx="13645">
                  <c:v>-106.88428571428571</c:v>
                </c:pt>
                <c:pt idx="13646">
                  <c:v>-106.86714285714285</c:v>
                </c:pt>
                <c:pt idx="13647">
                  <c:v>-106.86714285714285</c:v>
                </c:pt>
                <c:pt idx="13648">
                  <c:v>-106.8628571428571</c:v>
                </c:pt>
                <c:pt idx="13649">
                  <c:v>-106.8628571428571</c:v>
                </c:pt>
                <c:pt idx="13650">
                  <c:v>-106.84714285714287</c:v>
                </c:pt>
                <c:pt idx="13651">
                  <c:v>-106.83428571428573</c:v>
                </c:pt>
                <c:pt idx="13652">
                  <c:v>-106.81857142857137</c:v>
                </c:pt>
                <c:pt idx="13653">
                  <c:v>-106.79857142857141</c:v>
                </c:pt>
                <c:pt idx="13654">
                  <c:v>-106.79142857142858</c:v>
                </c:pt>
                <c:pt idx="13655">
                  <c:v>-106.75857142857137</c:v>
                </c:pt>
                <c:pt idx="13656">
                  <c:v>-106.76142857142857</c:v>
                </c:pt>
                <c:pt idx="13657">
                  <c:v>-106.73857142857139</c:v>
                </c:pt>
                <c:pt idx="13658">
                  <c:v>-106.73571428571429</c:v>
                </c:pt>
                <c:pt idx="13659">
                  <c:v>0.16714285714286356</c:v>
                </c:pt>
                <c:pt idx="13660">
                  <c:v>0.35428571428572092</c:v>
                </c:pt>
                <c:pt idx="13661">
                  <c:v>0.37142857142857894</c:v>
                </c:pt>
                <c:pt idx="13662">
                  <c:v>0.42142857142857415</c:v>
                </c:pt>
                <c:pt idx="13663">
                  <c:v>0.44285714285712574</c:v>
                </c:pt>
                <c:pt idx="13664">
                  <c:v>0.43999999999999001</c:v>
                </c:pt>
                <c:pt idx="13665">
                  <c:v>0.46428571428571835</c:v>
                </c:pt>
                <c:pt idx="13666">
                  <c:v>0.47285714285712693</c:v>
                </c:pt>
                <c:pt idx="13667">
                  <c:v>0.48285714285715436</c:v>
                </c:pt>
                <c:pt idx="13668">
                  <c:v>0.49142857142858354</c:v>
                </c:pt>
                <c:pt idx="13669">
                  <c:v>0.48428571428571232</c:v>
                </c:pt>
                <c:pt idx="13670">
                  <c:v>0.48142857142857642</c:v>
                </c:pt>
                <c:pt idx="13671">
                  <c:v>0.47428571428570532</c:v>
                </c:pt>
                <c:pt idx="13672">
                  <c:v>0.4528571428571328</c:v>
                </c:pt>
                <c:pt idx="13673">
                  <c:v>0.42714285714286687</c:v>
                </c:pt>
                <c:pt idx="13674">
                  <c:v>0.39428571428570908</c:v>
                </c:pt>
                <c:pt idx="13675">
                  <c:v>0.36571428571428638</c:v>
                </c:pt>
                <c:pt idx="13676">
                  <c:v>0.33999999999999969</c:v>
                </c:pt>
                <c:pt idx="13677">
                  <c:v>0.33000000000001267</c:v>
                </c:pt>
                <c:pt idx="13678">
                  <c:v>0.31571428571429122</c:v>
                </c:pt>
                <c:pt idx="13679">
                  <c:v>0.31714285714286944</c:v>
                </c:pt>
                <c:pt idx="13680">
                  <c:v>0.29428571428571881</c:v>
                </c:pt>
                <c:pt idx="13681">
                  <c:v>0.29428571428571881</c:v>
                </c:pt>
                <c:pt idx="13682">
                  <c:v>0.30714285714286232</c:v>
                </c:pt>
                <c:pt idx="13683">
                  <c:v>0.31142857142855657</c:v>
                </c:pt>
                <c:pt idx="13684">
                  <c:v>0.31571428571429122</c:v>
                </c:pt>
                <c:pt idx="13685">
                  <c:v>0.31000000000001871</c:v>
                </c:pt>
                <c:pt idx="13686">
                  <c:v>0.31571428571429122</c:v>
                </c:pt>
                <c:pt idx="13687">
                  <c:v>0.31142857142857677</c:v>
                </c:pt>
                <c:pt idx="13688">
                  <c:v>0.32285714285714173</c:v>
                </c:pt>
                <c:pt idx="13689">
                  <c:v>0.3328571428571489</c:v>
                </c:pt>
                <c:pt idx="13690">
                  <c:v>0.3271428571428564</c:v>
                </c:pt>
                <c:pt idx="13691">
                  <c:v>0.33714285714284326</c:v>
                </c:pt>
                <c:pt idx="13692">
                  <c:v>0.33999999999999969</c:v>
                </c:pt>
                <c:pt idx="13693">
                  <c:v>0.35285714285714281</c:v>
                </c:pt>
                <c:pt idx="13694">
                  <c:v>0.34714285714287046</c:v>
                </c:pt>
                <c:pt idx="13695">
                  <c:v>0.36428571428570788</c:v>
                </c:pt>
                <c:pt idx="13696">
                  <c:v>0.38714285714285868</c:v>
                </c:pt>
                <c:pt idx="13697">
                  <c:v>0.38571428571428046</c:v>
                </c:pt>
                <c:pt idx="13698">
                  <c:v>0.38142857142856595</c:v>
                </c:pt>
                <c:pt idx="13699">
                  <c:v>0.39285714285715112</c:v>
                </c:pt>
                <c:pt idx="13700">
                  <c:v>0.39428571428570908</c:v>
                </c:pt>
                <c:pt idx="13701">
                  <c:v>0.40857142857143053</c:v>
                </c:pt>
                <c:pt idx="13702">
                  <c:v>0.41285714285714498</c:v>
                </c:pt>
                <c:pt idx="13703">
                  <c:v>0.41857142857141733</c:v>
                </c:pt>
                <c:pt idx="13704">
                  <c:v>0.41571428571428143</c:v>
                </c:pt>
                <c:pt idx="13705">
                  <c:v>0.4142857142857031</c:v>
                </c:pt>
                <c:pt idx="13706">
                  <c:v>0.42142857142857415</c:v>
                </c:pt>
                <c:pt idx="13707">
                  <c:v>0.43000000000000282</c:v>
                </c:pt>
                <c:pt idx="13708">
                  <c:v>0.43285714285713894</c:v>
                </c:pt>
                <c:pt idx="13709">
                  <c:v>0.43285714285713894</c:v>
                </c:pt>
                <c:pt idx="13710">
                  <c:v>0.43428571428571738</c:v>
                </c:pt>
                <c:pt idx="13711">
                  <c:v>0.4528571428571328</c:v>
                </c:pt>
                <c:pt idx="13712">
                  <c:v>0.44285714285714611</c:v>
                </c:pt>
                <c:pt idx="13713">
                  <c:v>0.44285714285714611</c:v>
                </c:pt>
                <c:pt idx="13714">
                  <c:v>0.44428571428570407</c:v>
                </c:pt>
                <c:pt idx="13715">
                  <c:v>0.46142857142856203</c:v>
                </c:pt>
                <c:pt idx="13716">
                  <c:v>0.45714285714284764</c:v>
                </c:pt>
                <c:pt idx="13717">
                  <c:v>0.46000000000000391</c:v>
                </c:pt>
                <c:pt idx="13718">
                  <c:v>0.4571428571428679</c:v>
                </c:pt>
                <c:pt idx="13719">
                  <c:v>0.46857142857143275</c:v>
                </c:pt>
                <c:pt idx="13720">
                  <c:v>0.46857142857143275</c:v>
                </c:pt>
                <c:pt idx="13721">
                  <c:v>0.47428571428570532</c:v>
                </c:pt>
                <c:pt idx="13722">
                  <c:v>0.47428571428570532</c:v>
                </c:pt>
                <c:pt idx="13723">
                  <c:v>0.48285714285715436</c:v>
                </c:pt>
                <c:pt idx="13724">
                  <c:v>0.49571428571429793</c:v>
                </c:pt>
                <c:pt idx="13725">
                  <c:v>0.49857142857141362</c:v>
                </c:pt>
                <c:pt idx="13726">
                  <c:v>0.50999999999999901</c:v>
                </c:pt>
                <c:pt idx="13727">
                  <c:v>0.51571428571429156</c:v>
                </c:pt>
                <c:pt idx="13728">
                  <c:v>0.51428571428571368</c:v>
                </c:pt>
                <c:pt idx="13729">
                  <c:v>0.53142857142857181</c:v>
                </c:pt>
                <c:pt idx="13730">
                  <c:v>0.54285714285713638</c:v>
                </c:pt>
                <c:pt idx="13731">
                  <c:v>0.55714285714285794</c:v>
                </c:pt>
                <c:pt idx="13732">
                  <c:v>0.55714285714285794</c:v>
                </c:pt>
                <c:pt idx="13733">
                  <c:v>0.57000000000000162</c:v>
                </c:pt>
                <c:pt idx="13734">
                  <c:v>0.5928571428571513</c:v>
                </c:pt>
                <c:pt idx="13735">
                  <c:v>0.60571428571427488</c:v>
                </c:pt>
                <c:pt idx="13736">
                  <c:v>0.60571428571427488</c:v>
                </c:pt>
                <c:pt idx="13737">
                  <c:v>0.62714285714284745</c:v>
                </c:pt>
                <c:pt idx="13738">
                  <c:v>0.62857142857142578</c:v>
                </c:pt>
                <c:pt idx="13739">
                  <c:v>0.63142857142856201</c:v>
                </c:pt>
                <c:pt idx="13740">
                  <c:v>0.64428571428570525</c:v>
                </c:pt>
                <c:pt idx="13741">
                  <c:v>0.64857142857144001</c:v>
                </c:pt>
                <c:pt idx="13742">
                  <c:v>0.6385714285714329</c:v>
                </c:pt>
                <c:pt idx="13743">
                  <c:v>0.62857142857142578</c:v>
                </c:pt>
                <c:pt idx="13744">
                  <c:v>0.63714285714285468</c:v>
                </c:pt>
                <c:pt idx="13745">
                  <c:v>0.6428571428571469</c:v>
                </c:pt>
                <c:pt idx="13746">
                  <c:v>0.63142857142856201</c:v>
                </c:pt>
                <c:pt idx="13747">
                  <c:v>0.64714285714284137</c:v>
                </c:pt>
                <c:pt idx="13748">
                  <c:v>0.64857142857144001</c:v>
                </c:pt>
                <c:pt idx="13749">
                  <c:v>0.63714285714285468</c:v>
                </c:pt>
                <c:pt idx="13750">
                  <c:v>0.62428571428571122</c:v>
                </c:pt>
                <c:pt idx="13751">
                  <c:v>0.63571428571429622</c:v>
                </c:pt>
                <c:pt idx="13752">
                  <c:v>0.64142857142856902</c:v>
                </c:pt>
                <c:pt idx="13753">
                  <c:v>0.64857142857144001</c:v>
                </c:pt>
                <c:pt idx="13754">
                  <c:v>0.64571428571428313</c:v>
                </c:pt>
                <c:pt idx="13755">
                  <c:v>0.64142857142856902</c:v>
                </c:pt>
                <c:pt idx="13756">
                  <c:v>0.63714285714285468</c:v>
                </c:pt>
                <c:pt idx="13757">
                  <c:v>0.64571428571428313</c:v>
                </c:pt>
                <c:pt idx="13758">
                  <c:v>0.65428571428571236</c:v>
                </c:pt>
                <c:pt idx="13759">
                  <c:v>0.65428571428571236</c:v>
                </c:pt>
                <c:pt idx="13760">
                  <c:v>0.65571428571429025</c:v>
                </c:pt>
                <c:pt idx="13761">
                  <c:v>0.66857142857143403</c:v>
                </c:pt>
                <c:pt idx="13762">
                  <c:v>0.65857142857142692</c:v>
                </c:pt>
                <c:pt idx="13763">
                  <c:v>0.67428571428570661</c:v>
                </c:pt>
                <c:pt idx="13764">
                  <c:v>0.66428571428571959</c:v>
                </c:pt>
                <c:pt idx="13765">
                  <c:v>0.68285714285713461</c:v>
                </c:pt>
                <c:pt idx="13766">
                  <c:v>0.68285714285713461</c:v>
                </c:pt>
                <c:pt idx="13767">
                  <c:v>0.69714285714285662</c:v>
                </c:pt>
                <c:pt idx="13768">
                  <c:v>0.69857142857143473</c:v>
                </c:pt>
                <c:pt idx="13769">
                  <c:v>0.68571428571427107</c:v>
                </c:pt>
                <c:pt idx="13770">
                  <c:v>0.69714285714285662</c:v>
                </c:pt>
                <c:pt idx="13771">
                  <c:v>0.69285714285714206</c:v>
                </c:pt>
                <c:pt idx="13772">
                  <c:v>0.68857142857142761</c:v>
                </c:pt>
                <c:pt idx="13773">
                  <c:v>0.69714285714285662</c:v>
                </c:pt>
                <c:pt idx="13774">
                  <c:v>0.7200000000000073</c:v>
                </c:pt>
                <c:pt idx="13775">
                  <c:v>0.70142857142857162</c:v>
                </c:pt>
                <c:pt idx="13776">
                  <c:v>0.70714285714286362</c:v>
                </c:pt>
                <c:pt idx="13777">
                  <c:v>0.70857142857142164</c:v>
                </c:pt>
                <c:pt idx="13778">
                  <c:v>0.71714285714285064</c:v>
                </c:pt>
                <c:pt idx="13779">
                  <c:v>0.74000000000000132</c:v>
                </c:pt>
                <c:pt idx="13780">
                  <c:v>0.71571428571429252</c:v>
                </c:pt>
                <c:pt idx="13781">
                  <c:v>0.7228571428571432</c:v>
                </c:pt>
                <c:pt idx="13782">
                  <c:v>0.72714285714285765</c:v>
                </c:pt>
                <c:pt idx="13783">
                  <c:v>0.73857142857142311</c:v>
                </c:pt>
                <c:pt idx="13784">
                  <c:v>0.73142857142857276</c:v>
                </c:pt>
                <c:pt idx="13785">
                  <c:v>0.73285714285715031</c:v>
                </c:pt>
                <c:pt idx="13786">
                  <c:v>0.73285714285715031</c:v>
                </c:pt>
                <c:pt idx="13787">
                  <c:v>0.74142857142855922</c:v>
                </c:pt>
                <c:pt idx="13788">
                  <c:v>0.73571428571428654</c:v>
                </c:pt>
                <c:pt idx="13789">
                  <c:v>0.74000000000000132</c:v>
                </c:pt>
                <c:pt idx="13790">
                  <c:v>0.74428571428571577</c:v>
                </c:pt>
                <c:pt idx="13791">
                  <c:v>0.75571428571428068</c:v>
                </c:pt>
                <c:pt idx="13792">
                  <c:v>0.75857142857143733</c:v>
                </c:pt>
                <c:pt idx="13793">
                  <c:v>0.73857142857142311</c:v>
                </c:pt>
                <c:pt idx="13794">
                  <c:v>0.76428571428573</c:v>
                </c:pt>
                <c:pt idx="13795">
                  <c:v>0.7614285714285739</c:v>
                </c:pt>
                <c:pt idx="13796">
                  <c:v>0.75714285714285912</c:v>
                </c:pt>
                <c:pt idx="13797">
                  <c:v>0.75142857142856645</c:v>
                </c:pt>
                <c:pt idx="13798">
                  <c:v>0.77999999999998926</c:v>
                </c:pt>
                <c:pt idx="13799">
                  <c:v>0.79142857142857492</c:v>
                </c:pt>
                <c:pt idx="13800">
                  <c:v>0.78999999999999615</c:v>
                </c:pt>
                <c:pt idx="13801">
                  <c:v>0.78857142857143814</c:v>
                </c:pt>
                <c:pt idx="13802">
                  <c:v>0.8014285714285615</c:v>
                </c:pt>
                <c:pt idx="13803">
                  <c:v>0.80999999999999039</c:v>
                </c:pt>
                <c:pt idx="13804">
                  <c:v>0.83000000000000462</c:v>
                </c:pt>
                <c:pt idx="13805">
                  <c:v>0.82428571428571173</c:v>
                </c:pt>
                <c:pt idx="13806">
                  <c:v>0.81714285714286139</c:v>
                </c:pt>
                <c:pt idx="13807">
                  <c:v>0.83428571428571885</c:v>
                </c:pt>
                <c:pt idx="13808">
                  <c:v>0.83857142857143363</c:v>
                </c:pt>
                <c:pt idx="13809">
                  <c:v>0.84142857142856964</c:v>
                </c:pt>
                <c:pt idx="13810">
                  <c:v>0.83714285714287584</c:v>
                </c:pt>
                <c:pt idx="13811">
                  <c:v>0.83714285714285541</c:v>
                </c:pt>
                <c:pt idx="13812">
                  <c:v>0.83857142857143363</c:v>
                </c:pt>
                <c:pt idx="13813">
                  <c:v>0.8657142857142982</c:v>
                </c:pt>
                <c:pt idx="13814">
                  <c:v>0.85857142857142765</c:v>
                </c:pt>
                <c:pt idx="13815">
                  <c:v>0.86857142857143477</c:v>
                </c:pt>
                <c:pt idx="13816">
                  <c:v>0.87571428571428511</c:v>
                </c:pt>
                <c:pt idx="13817">
                  <c:v>0.85857142857142765</c:v>
                </c:pt>
                <c:pt idx="13818">
                  <c:v>0.86714285714285655</c:v>
                </c:pt>
                <c:pt idx="13819">
                  <c:v>0.88428571428571401</c:v>
                </c:pt>
                <c:pt idx="13820">
                  <c:v>0.89000000000000667</c:v>
                </c:pt>
                <c:pt idx="13821">
                  <c:v>0.87714285714286366</c:v>
                </c:pt>
                <c:pt idx="13822">
                  <c:v>0.87714285714286366</c:v>
                </c:pt>
                <c:pt idx="13823">
                  <c:v>0.86857142857143477</c:v>
                </c:pt>
                <c:pt idx="13824">
                  <c:v>0.89142857142856469</c:v>
                </c:pt>
                <c:pt idx="13825">
                  <c:v>0.88285714285715566</c:v>
                </c:pt>
                <c:pt idx="13826">
                  <c:v>0.87714285714286366</c:v>
                </c:pt>
                <c:pt idx="13827">
                  <c:v>0.87571428571428511</c:v>
                </c:pt>
                <c:pt idx="13828">
                  <c:v>0.87857142857144188</c:v>
                </c:pt>
                <c:pt idx="13829">
                  <c:v>0.89428571428570081</c:v>
                </c:pt>
                <c:pt idx="13830">
                  <c:v>0.87714285714286366</c:v>
                </c:pt>
                <c:pt idx="13831">
                  <c:v>0.88</c:v>
                </c:pt>
                <c:pt idx="13832">
                  <c:v>0.86285714285714177</c:v>
                </c:pt>
                <c:pt idx="13833">
                  <c:v>0.87285714285714888</c:v>
                </c:pt>
                <c:pt idx="13834">
                  <c:v>0.88142857142855768</c:v>
                </c:pt>
                <c:pt idx="13835">
                  <c:v>0.88142857142855768</c:v>
                </c:pt>
                <c:pt idx="13836">
                  <c:v>0.89428571428572112</c:v>
                </c:pt>
                <c:pt idx="13837">
                  <c:v>0.88714285714285013</c:v>
                </c:pt>
                <c:pt idx="13838">
                  <c:v>0.88714285714287089</c:v>
                </c:pt>
                <c:pt idx="13839">
                  <c:v>0.89428571428570081</c:v>
                </c:pt>
                <c:pt idx="13840">
                  <c:v>0.89857142857141525</c:v>
                </c:pt>
                <c:pt idx="13841">
                  <c:v>0.89999999999999369</c:v>
                </c:pt>
                <c:pt idx="13842">
                  <c:v>0.90428571428570792</c:v>
                </c:pt>
                <c:pt idx="13843">
                  <c:v>0.91428571428571515</c:v>
                </c:pt>
                <c:pt idx="13844">
                  <c:v>0.9099999999999806</c:v>
                </c:pt>
                <c:pt idx="13845">
                  <c:v>0.91857142857140961</c:v>
                </c:pt>
                <c:pt idx="13846">
                  <c:v>0.9085714285714227</c:v>
                </c:pt>
                <c:pt idx="13847">
                  <c:v>0.9171428571428516</c:v>
                </c:pt>
                <c:pt idx="13848">
                  <c:v>0.91571428571427271</c:v>
                </c:pt>
                <c:pt idx="13849">
                  <c:v>0.90714285714284415</c:v>
                </c:pt>
                <c:pt idx="13850">
                  <c:v>0.9185714285714297</c:v>
                </c:pt>
                <c:pt idx="13851">
                  <c:v>0.9100000000000007</c:v>
                </c:pt>
                <c:pt idx="13852">
                  <c:v>0.90714285714286469</c:v>
                </c:pt>
                <c:pt idx="13853">
                  <c:v>0.90285714285714969</c:v>
                </c:pt>
                <c:pt idx="13854">
                  <c:v>0.9100000000000007</c:v>
                </c:pt>
                <c:pt idx="13855">
                  <c:v>0.91571428571427271</c:v>
                </c:pt>
                <c:pt idx="13856">
                  <c:v>0.91571428571427271</c:v>
                </c:pt>
                <c:pt idx="13857">
                  <c:v>0.92999999999999461</c:v>
                </c:pt>
                <c:pt idx="13858">
                  <c:v>0.91428571428569483</c:v>
                </c:pt>
                <c:pt idx="13859">
                  <c:v>0.9171428571428516</c:v>
                </c:pt>
                <c:pt idx="13860">
                  <c:v>0.92428571428570194</c:v>
                </c:pt>
                <c:pt idx="13861">
                  <c:v>0.9171428571428516</c:v>
                </c:pt>
                <c:pt idx="13862">
                  <c:v>0.91428571428571515</c:v>
                </c:pt>
                <c:pt idx="13863">
                  <c:v>0.92000000000000781</c:v>
                </c:pt>
                <c:pt idx="13864">
                  <c:v>0.91571428571427271</c:v>
                </c:pt>
                <c:pt idx="13865">
                  <c:v>0.92142857142856571</c:v>
                </c:pt>
                <c:pt idx="13866">
                  <c:v>0.9085714285714227</c:v>
                </c:pt>
                <c:pt idx="13867">
                  <c:v>0.91857142857140961</c:v>
                </c:pt>
                <c:pt idx="13868">
                  <c:v>0.94428571428571662</c:v>
                </c:pt>
                <c:pt idx="13869">
                  <c:v>0.94000000000000183</c:v>
                </c:pt>
                <c:pt idx="13870">
                  <c:v>0.94857142857143073</c:v>
                </c:pt>
                <c:pt idx="13871">
                  <c:v>0.95857142857141764</c:v>
                </c:pt>
                <c:pt idx="13872">
                  <c:v>0.97571428571427532</c:v>
                </c:pt>
                <c:pt idx="13873">
                  <c:v>0.97428571428571764</c:v>
                </c:pt>
                <c:pt idx="13874">
                  <c:v>0.96571428571428852</c:v>
                </c:pt>
                <c:pt idx="13875">
                  <c:v>0.98714285714284045</c:v>
                </c:pt>
                <c:pt idx="13876">
                  <c:v>1.000000000000004</c:v>
                </c:pt>
                <c:pt idx="13877">
                  <c:v>1.0028571428571402</c:v>
                </c:pt>
                <c:pt idx="13878">
                  <c:v>1.0114285714285691</c:v>
                </c:pt>
                <c:pt idx="13879">
                  <c:v>1.021428571428556</c:v>
                </c:pt>
                <c:pt idx="13880">
                  <c:v>1.0342857142857205</c:v>
                </c:pt>
                <c:pt idx="13881">
                  <c:v>1.038571428571434</c:v>
                </c:pt>
                <c:pt idx="13882">
                  <c:v>1.027142857142848</c:v>
                </c:pt>
                <c:pt idx="13883">
                  <c:v>1.0442857142857072</c:v>
                </c:pt>
                <c:pt idx="13884">
                  <c:v>1.052857142857156</c:v>
                </c:pt>
                <c:pt idx="13885">
                  <c:v>1.0642857142857216</c:v>
                </c:pt>
                <c:pt idx="13886">
                  <c:v>1.0614285714285845</c:v>
                </c:pt>
                <c:pt idx="13887">
                  <c:v>1.0657142857142776</c:v>
                </c:pt>
                <c:pt idx="13888">
                  <c:v>1.0599999999999852</c:v>
                </c:pt>
                <c:pt idx="13889">
                  <c:v>1.049999999999998</c:v>
                </c:pt>
                <c:pt idx="13890">
                  <c:v>1.0771428571428638</c:v>
                </c:pt>
                <c:pt idx="13891">
                  <c:v>1.087142857142851</c:v>
                </c:pt>
                <c:pt idx="13892">
                  <c:v>1.1042857142857101</c:v>
                </c:pt>
                <c:pt idx="13893">
                  <c:v>1.1657142857142886</c:v>
                </c:pt>
                <c:pt idx="13894">
                  <c:v>1.217142857142862</c:v>
                </c:pt>
                <c:pt idx="13895">
                  <c:v>1.2757142857142856</c:v>
                </c:pt>
                <c:pt idx="13896">
                  <c:v>1.3428571428571401</c:v>
                </c:pt>
                <c:pt idx="13897">
                  <c:v>1.3871428571428619</c:v>
                </c:pt>
                <c:pt idx="13898">
                  <c:v>1.4214285714285779</c:v>
                </c:pt>
                <c:pt idx="13899">
                  <c:v>1.4685714285714166</c:v>
                </c:pt>
                <c:pt idx="13900">
                  <c:v>1.5085714285714249</c:v>
                </c:pt>
                <c:pt idx="13901">
                  <c:v>1.5414285714285623</c:v>
                </c:pt>
                <c:pt idx="13902">
                  <c:v>1.5657142857142896</c:v>
                </c:pt>
                <c:pt idx="13903">
                  <c:v>1.5714285714285841</c:v>
                </c:pt>
                <c:pt idx="13904">
                  <c:v>1.5857142857142839</c:v>
                </c:pt>
                <c:pt idx="13905">
                  <c:v>1.5899999999999987</c:v>
                </c:pt>
                <c:pt idx="13906">
                  <c:v>1.5885714285714219</c:v>
                </c:pt>
                <c:pt idx="13907">
                  <c:v>1.5899999999999987</c:v>
                </c:pt>
                <c:pt idx="13908">
                  <c:v>1.6028571428571434</c:v>
                </c:pt>
                <c:pt idx="13909">
                  <c:v>1.6042857142857223</c:v>
                </c:pt>
                <c:pt idx="13910">
                  <c:v>1.6057142857142781</c:v>
                </c:pt>
                <c:pt idx="13911">
                  <c:v>1.6071428571428572</c:v>
                </c:pt>
                <c:pt idx="13912">
                  <c:v>1.6171428571428639</c:v>
                </c:pt>
                <c:pt idx="13913">
                  <c:v>1.6185714285714425</c:v>
                </c:pt>
                <c:pt idx="13914">
                  <c:v>1.6157142857142852</c:v>
                </c:pt>
                <c:pt idx="13915">
                  <c:v>1.6157142857142852</c:v>
                </c:pt>
                <c:pt idx="13916">
                  <c:v>1.6171428571428439</c:v>
                </c:pt>
                <c:pt idx="13917">
                  <c:v>1.6171428571428439</c:v>
                </c:pt>
                <c:pt idx="13918">
                  <c:v>1.6257142857142926</c:v>
                </c:pt>
                <c:pt idx="13919">
                  <c:v>1.614285714285709</c:v>
                </c:pt>
                <c:pt idx="13920">
                  <c:v>1.6114285714285721</c:v>
                </c:pt>
                <c:pt idx="13921">
                  <c:v>1.6128571428571501</c:v>
                </c:pt>
                <c:pt idx="13922">
                  <c:v>1.6171428571428639</c:v>
                </c:pt>
                <c:pt idx="13923">
                  <c:v>1.6271428571428714</c:v>
                </c:pt>
                <c:pt idx="13924">
                  <c:v>1.6185714285714223</c:v>
                </c:pt>
                <c:pt idx="13925">
                  <c:v>1.6157142857142852</c:v>
                </c:pt>
                <c:pt idx="13926">
                  <c:v>1.6171428571428639</c:v>
                </c:pt>
                <c:pt idx="13927">
                  <c:v>1.6185714285714425</c:v>
                </c:pt>
                <c:pt idx="13928">
                  <c:v>1.6099999999999928</c:v>
                </c:pt>
                <c:pt idx="13929">
                  <c:v>1.6157142857142852</c:v>
                </c:pt>
                <c:pt idx="13930">
                  <c:v>1.6242857142857163</c:v>
                </c:pt>
                <c:pt idx="13931">
                  <c:v>1.6128571428571301</c:v>
                </c:pt>
                <c:pt idx="13932">
                  <c:v>1.6171428571428439</c:v>
                </c:pt>
                <c:pt idx="13933">
                  <c:v>1.6171428571428639</c:v>
                </c:pt>
                <c:pt idx="13934">
                  <c:v>1.614285714285709</c:v>
                </c:pt>
                <c:pt idx="13935">
                  <c:v>1.6300000000000081</c:v>
                </c:pt>
                <c:pt idx="13936">
                  <c:v>1.6200000000000012</c:v>
                </c:pt>
                <c:pt idx="13937">
                  <c:v>1.6042857142857223</c:v>
                </c:pt>
                <c:pt idx="13938">
                  <c:v>1.6171428571428639</c:v>
                </c:pt>
                <c:pt idx="13939">
                  <c:v>1.6114285714285721</c:v>
                </c:pt>
                <c:pt idx="13940">
                  <c:v>1.6357142857142792</c:v>
                </c:pt>
                <c:pt idx="13941">
                  <c:v>1.6100000000000141</c:v>
                </c:pt>
                <c:pt idx="13942">
                  <c:v>1.6071428571428572</c:v>
                </c:pt>
                <c:pt idx="13943">
                  <c:v>1.6028571428571434</c:v>
                </c:pt>
                <c:pt idx="13944">
                  <c:v>1.6028571428571434</c:v>
                </c:pt>
                <c:pt idx="13945">
                  <c:v>1.6042857142857017</c:v>
                </c:pt>
                <c:pt idx="13946">
                  <c:v>1.6185714285714223</c:v>
                </c:pt>
                <c:pt idx="13947">
                  <c:v>1.6085714285714361</c:v>
                </c:pt>
                <c:pt idx="13948">
                  <c:v>1.6200000000000012</c:v>
                </c:pt>
                <c:pt idx="13949">
                  <c:v>1.6228571428571374</c:v>
                </c:pt>
                <c:pt idx="13950">
                  <c:v>1.6385714285714161</c:v>
                </c:pt>
                <c:pt idx="13951">
                  <c:v>1.6757142857142673</c:v>
                </c:pt>
                <c:pt idx="13952">
                  <c:v>1.7085714285714257</c:v>
                </c:pt>
                <c:pt idx="13953">
                  <c:v>1.771428571428564</c:v>
                </c:pt>
                <c:pt idx="13954">
                  <c:v>1.8714285714285754</c:v>
                </c:pt>
                <c:pt idx="13955">
                  <c:v>1.9942857142857169</c:v>
                </c:pt>
                <c:pt idx="13956">
                  <c:v>2.1700000000000079</c:v>
                </c:pt>
                <c:pt idx="13957">
                  <c:v>2.3371428571428714</c:v>
                </c:pt>
                <c:pt idx="13958">
                  <c:v>2.4885714285714369</c:v>
                </c:pt>
                <c:pt idx="13959">
                  <c:v>2.6414285714285772</c:v>
                </c:pt>
                <c:pt idx="13960">
                  <c:v>2.7785714285714205</c:v>
                </c:pt>
                <c:pt idx="13961">
                  <c:v>2.875714285714293</c:v>
                </c:pt>
                <c:pt idx="13962">
                  <c:v>2.9557142857142882</c:v>
                </c:pt>
                <c:pt idx="13963">
                  <c:v>3.0257142857142991</c:v>
                </c:pt>
                <c:pt idx="13964">
                  <c:v>3.0799999999999867</c:v>
                </c:pt>
                <c:pt idx="13965">
                  <c:v>3.0914285714285734</c:v>
                </c:pt>
                <c:pt idx="13966">
                  <c:v>3.1157142857142821</c:v>
                </c:pt>
                <c:pt idx="13967">
                  <c:v>3.1271428571428483</c:v>
                </c:pt>
                <c:pt idx="13968">
                  <c:v>3.1414285714285688</c:v>
                </c:pt>
                <c:pt idx="13969">
                  <c:v>3.1471428571428612</c:v>
                </c:pt>
                <c:pt idx="13970">
                  <c:v>3.148571428571421</c:v>
                </c:pt>
                <c:pt idx="13971">
                  <c:v>3.1700000000000119</c:v>
                </c:pt>
                <c:pt idx="13972">
                  <c:v>3.1471428571428612</c:v>
                </c:pt>
                <c:pt idx="13973">
                  <c:v>3.1514285714285757</c:v>
                </c:pt>
                <c:pt idx="13974">
                  <c:v>3.1414285714285688</c:v>
                </c:pt>
                <c:pt idx="13975">
                  <c:v>3.1471428571428612</c:v>
                </c:pt>
                <c:pt idx="13976">
                  <c:v>3.1514285714285757</c:v>
                </c:pt>
                <c:pt idx="13977">
                  <c:v>3.1542857142857121</c:v>
                </c:pt>
                <c:pt idx="13978">
                  <c:v>3.1414285714285688</c:v>
                </c:pt>
                <c:pt idx="13979">
                  <c:v>3.1485714285714415</c:v>
                </c:pt>
                <c:pt idx="13980">
                  <c:v>3.1328571428571399</c:v>
                </c:pt>
                <c:pt idx="13981">
                  <c:v>3.1457142857142832</c:v>
                </c:pt>
                <c:pt idx="13982">
                  <c:v>3.1400000000000112</c:v>
                </c:pt>
                <c:pt idx="13983">
                  <c:v>3.1428571428571472</c:v>
                </c:pt>
                <c:pt idx="13984">
                  <c:v>3.1385714285714346</c:v>
                </c:pt>
                <c:pt idx="13985">
                  <c:v>3.1328571428571599</c:v>
                </c:pt>
                <c:pt idx="13986">
                  <c:v>3.1328571428571599</c:v>
                </c:pt>
                <c:pt idx="13987">
                  <c:v>3.1285714285714272</c:v>
                </c:pt>
                <c:pt idx="13988">
                  <c:v>3.1199999999999966</c:v>
                </c:pt>
                <c:pt idx="13989">
                  <c:v>3.1057142857142952</c:v>
                </c:pt>
                <c:pt idx="13990">
                  <c:v>3.108571428571433</c:v>
                </c:pt>
                <c:pt idx="13991">
                  <c:v>3.1071428571428745</c:v>
                </c:pt>
                <c:pt idx="13992">
                  <c:v>3.0842857142857025</c:v>
                </c:pt>
                <c:pt idx="13993">
                  <c:v>3.0800000000000085</c:v>
                </c:pt>
                <c:pt idx="13994">
                  <c:v>3.0757142857142941</c:v>
                </c:pt>
                <c:pt idx="13995">
                  <c:v>3.085714285714281</c:v>
                </c:pt>
                <c:pt idx="13996">
                  <c:v>3.0742857142857147</c:v>
                </c:pt>
                <c:pt idx="13997">
                  <c:v>3.0671428571428652</c:v>
                </c:pt>
                <c:pt idx="13998">
                  <c:v>3.0714285714285587</c:v>
                </c:pt>
                <c:pt idx="13999">
                  <c:v>3.0742857142857147</c:v>
                </c:pt>
                <c:pt idx="14000">
                  <c:v>3.0700000000000007</c:v>
                </c:pt>
                <c:pt idx="14001">
                  <c:v>3.0614285714285732</c:v>
                </c:pt>
                <c:pt idx="14002">
                  <c:v>3.0599999999999943</c:v>
                </c:pt>
                <c:pt idx="14003">
                  <c:v>3.0685714285714245</c:v>
                </c:pt>
                <c:pt idx="14004">
                  <c:v>3.0671428571428652</c:v>
                </c:pt>
                <c:pt idx="14005">
                  <c:v>3.0542857142857001</c:v>
                </c:pt>
                <c:pt idx="14006">
                  <c:v>3.037142857142864</c:v>
                </c:pt>
                <c:pt idx="14007">
                  <c:v>3.0528571428571434</c:v>
                </c:pt>
                <c:pt idx="14008">
                  <c:v>3.0442857142857145</c:v>
                </c:pt>
                <c:pt idx="14009">
                  <c:v>3.0442857142857145</c:v>
                </c:pt>
                <c:pt idx="14010">
                  <c:v>3.0300000000000131</c:v>
                </c:pt>
                <c:pt idx="14011">
                  <c:v>3.0242857142857003</c:v>
                </c:pt>
                <c:pt idx="14012">
                  <c:v>3.0200000000000062</c:v>
                </c:pt>
                <c:pt idx="14013">
                  <c:v>3.0342857142857067</c:v>
                </c:pt>
                <c:pt idx="14014">
                  <c:v>3.0385714285714434</c:v>
                </c:pt>
                <c:pt idx="14015">
                  <c:v>3.0357142857142847</c:v>
                </c:pt>
                <c:pt idx="14016">
                  <c:v>3.0457142857142738</c:v>
                </c:pt>
                <c:pt idx="14017">
                  <c:v>3.0571428571428592</c:v>
                </c:pt>
                <c:pt idx="14018">
                  <c:v>3.0471428571428523</c:v>
                </c:pt>
                <c:pt idx="14019">
                  <c:v>3.0514285714285641</c:v>
                </c:pt>
                <c:pt idx="14020">
                  <c:v>3.0628571428571312</c:v>
                </c:pt>
                <c:pt idx="14021">
                  <c:v>3.0614285714285532</c:v>
                </c:pt>
                <c:pt idx="14022">
                  <c:v>3.0728571428571376</c:v>
                </c:pt>
                <c:pt idx="14023">
                  <c:v>3.0757142857142736</c:v>
                </c:pt>
                <c:pt idx="14024">
                  <c:v>3.0885714285714196</c:v>
                </c:pt>
                <c:pt idx="14025">
                  <c:v>3.0899999999999954</c:v>
                </c:pt>
                <c:pt idx="14026">
                  <c:v>3.0828571428571445</c:v>
                </c:pt>
                <c:pt idx="14027">
                  <c:v>3.1014285714285807</c:v>
                </c:pt>
                <c:pt idx="14028">
                  <c:v>3.0971428571428459</c:v>
                </c:pt>
                <c:pt idx="14029">
                  <c:v>3.1085714285714134</c:v>
                </c:pt>
                <c:pt idx="14030">
                  <c:v>3.1057142857142952</c:v>
                </c:pt>
                <c:pt idx="14031">
                  <c:v>3.0942857142857085</c:v>
                </c:pt>
                <c:pt idx="14032">
                  <c:v>3.0914285714285734</c:v>
                </c:pt>
                <c:pt idx="14033">
                  <c:v>3.1042857142856972</c:v>
                </c:pt>
                <c:pt idx="14034">
                  <c:v>3.1000000000000032</c:v>
                </c:pt>
                <c:pt idx="14035">
                  <c:v>3.1028571428571392</c:v>
                </c:pt>
                <c:pt idx="14036">
                  <c:v>3.0985714285714252</c:v>
                </c:pt>
                <c:pt idx="14037">
                  <c:v>3.1028571428571592</c:v>
                </c:pt>
                <c:pt idx="14038">
                  <c:v>3.107142857142855</c:v>
                </c:pt>
                <c:pt idx="14039">
                  <c:v>3.0985714285714452</c:v>
                </c:pt>
                <c:pt idx="14040">
                  <c:v>3.0985714285714452</c:v>
                </c:pt>
                <c:pt idx="14041">
                  <c:v>3.0814285714285665</c:v>
                </c:pt>
                <c:pt idx="14042">
                  <c:v>3.084285714285723</c:v>
                </c:pt>
                <c:pt idx="14043">
                  <c:v>3.0900000000000154</c:v>
                </c:pt>
                <c:pt idx="14044">
                  <c:v>3.0871428571428603</c:v>
                </c:pt>
                <c:pt idx="14045">
                  <c:v>3.0828571428571445</c:v>
                </c:pt>
                <c:pt idx="14046">
                  <c:v>3.0685714285714245</c:v>
                </c:pt>
                <c:pt idx="14047">
                  <c:v>3.0557142857142998</c:v>
                </c:pt>
                <c:pt idx="14048">
                  <c:v>3.0457142857142943</c:v>
                </c:pt>
                <c:pt idx="14049">
                  <c:v>3.0442857142857145</c:v>
                </c:pt>
                <c:pt idx="14050">
                  <c:v>3.0528571428571434</c:v>
                </c:pt>
                <c:pt idx="14051">
                  <c:v>3.0485714285714303</c:v>
                </c:pt>
                <c:pt idx="14052">
                  <c:v>3.058571428571438</c:v>
                </c:pt>
                <c:pt idx="14053">
                  <c:v>3.04</c:v>
                </c:pt>
                <c:pt idx="14054">
                  <c:v>3.0442857142857145</c:v>
                </c:pt>
                <c:pt idx="14055">
                  <c:v>3.0385714285714234</c:v>
                </c:pt>
                <c:pt idx="14056">
                  <c:v>3.0414285714285785</c:v>
                </c:pt>
                <c:pt idx="14057">
                  <c:v>3.0428571428571378</c:v>
                </c:pt>
                <c:pt idx="14058">
                  <c:v>3.0528571428571434</c:v>
                </c:pt>
                <c:pt idx="14059">
                  <c:v>3.04</c:v>
                </c:pt>
                <c:pt idx="14060">
                  <c:v>3.0485714285714303</c:v>
                </c:pt>
                <c:pt idx="14061">
                  <c:v>3.0442857142857145</c:v>
                </c:pt>
                <c:pt idx="14062">
                  <c:v>3.0457142857142943</c:v>
                </c:pt>
                <c:pt idx="14063">
                  <c:v>3.0414285714285785</c:v>
                </c:pt>
                <c:pt idx="14064">
                  <c:v>3.0557142857142798</c:v>
                </c:pt>
                <c:pt idx="14065">
                  <c:v>3.0485714285714303</c:v>
                </c:pt>
                <c:pt idx="14066">
                  <c:v>3.0457142857142943</c:v>
                </c:pt>
                <c:pt idx="14067">
                  <c:v>3.0414285714285785</c:v>
                </c:pt>
                <c:pt idx="14068">
                  <c:v>3.0514285714285641</c:v>
                </c:pt>
                <c:pt idx="14069">
                  <c:v>3.0542857142857205</c:v>
                </c:pt>
                <c:pt idx="14070">
                  <c:v>3.0528571428571434</c:v>
                </c:pt>
                <c:pt idx="14071">
                  <c:v>3.0285714285714169</c:v>
                </c:pt>
                <c:pt idx="14072">
                  <c:v>3.0457142857142943</c:v>
                </c:pt>
                <c:pt idx="14073">
                  <c:v>3.0457142857142738</c:v>
                </c:pt>
                <c:pt idx="14074">
                  <c:v>3.0357142857142847</c:v>
                </c:pt>
                <c:pt idx="14075">
                  <c:v>3.0428571428571378</c:v>
                </c:pt>
                <c:pt idx="14076">
                  <c:v>3.0285714285714369</c:v>
                </c:pt>
                <c:pt idx="14077">
                  <c:v>3.0285714285714369</c:v>
                </c:pt>
                <c:pt idx="14078">
                  <c:v>3.0271428571428585</c:v>
                </c:pt>
                <c:pt idx="14079">
                  <c:v>3.0257142857142791</c:v>
                </c:pt>
                <c:pt idx="14080">
                  <c:v>3.0271428571428585</c:v>
                </c:pt>
                <c:pt idx="14081">
                  <c:v>3.0442857142857145</c:v>
                </c:pt>
                <c:pt idx="14082">
                  <c:v>3.0285714285714369</c:v>
                </c:pt>
                <c:pt idx="14083">
                  <c:v>3.0185714285714282</c:v>
                </c:pt>
                <c:pt idx="14084">
                  <c:v>3.0342857142857267</c:v>
                </c:pt>
                <c:pt idx="14085">
                  <c:v>3.0314285714285707</c:v>
                </c:pt>
                <c:pt idx="14086">
                  <c:v>3.0171428571428498</c:v>
                </c:pt>
                <c:pt idx="14087">
                  <c:v>3.0057142857142845</c:v>
                </c:pt>
                <c:pt idx="14088">
                  <c:v>3.0200000000000062</c:v>
                </c:pt>
                <c:pt idx="14089">
                  <c:v>3.0157142857142714</c:v>
                </c:pt>
                <c:pt idx="14090">
                  <c:v>3.0242857142857207</c:v>
                </c:pt>
                <c:pt idx="14091">
                  <c:v>3.0228571428571422</c:v>
                </c:pt>
                <c:pt idx="14092">
                  <c:v>3.0271428571428585</c:v>
                </c:pt>
                <c:pt idx="14093">
                  <c:v>3.0271428571428585</c:v>
                </c:pt>
                <c:pt idx="14094">
                  <c:v>3.0414285714285785</c:v>
                </c:pt>
                <c:pt idx="14095">
                  <c:v>3.0657142857142872</c:v>
                </c:pt>
                <c:pt idx="14096">
                  <c:v>3.0642857142857087</c:v>
                </c:pt>
                <c:pt idx="14097">
                  <c:v>3.0557142857142798</c:v>
                </c:pt>
                <c:pt idx="14098">
                  <c:v>3.0442857142857145</c:v>
                </c:pt>
                <c:pt idx="14099">
                  <c:v>3.0471428571428523</c:v>
                </c:pt>
                <c:pt idx="14100">
                  <c:v>3.0500000000000074</c:v>
                </c:pt>
                <c:pt idx="14101">
                  <c:v>3.0457142857142943</c:v>
                </c:pt>
                <c:pt idx="14102">
                  <c:v>3.0442857142857145</c:v>
                </c:pt>
                <c:pt idx="14103">
                  <c:v>3.0457142857142943</c:v>
                </c:pt>
                <c:pt idx="14104">
                  <c:v>3.0557142857142998</c:v>
                </c:pt>
                <c:pt idx="14105">
                  <c:v>3.0328571428571287</c:v>
                </c:pt>
                <c:pt idx="14106">
                  <c:v>3.0428571428571578</c:v>
                </c:pt>
                <c:pt idx="14107">
                  <c:v>3.0285714285714369</c:v>
                </c:pt>
                <c:pt idx="14108">
                  <c:v>3.0071428571428642</c:v>
                </c:pt>
                <c:pt idx="14109">
                  <c:v>2.9828571428571342</c:v>
                </c:pt>
                <c:pt idx="14110">
                  <c:v>2.9457142857142822</c:v>
                </c:pt>
                <c:pt idx="14111">
                  <c:v>2.9399999999999884</c:v>
                </c:pt>
                <c:pt idx="14112">
                  <c:v>2.9071428571428739</c:v>
                </c:pt>
                <c:pt idx="14113">
                  <c:v>2.8785714285714294</c:v>
                </c:pt>
                <c:pt idx="14114">
                  <c:v>2.8714285714285577</c:v>
                </c:pt>
                <c:pt idx="14115">
                  <c:v>2.8457142857142719</c:v>
                </c:pt>
                <c:pt idx="14116">
                  <c:v>2.8271428571428574</c:v>
                </c:pt>
                <c:pt idx="14117">
                  <c:v>2.8242857142857187</c:v>
                </c:pt>
                <c:pt idx="14118">
                  <c:v>2.8185714285714272</c:v>
                </c:pt>
                <c:pt idx="14119">
                  <c:v>2.8057142857142838</c:v>
                </c:pt>
                <c:pt idx="14120">
                  <c:v>2.7985714285714156</c:v>
                </c:pt>
                <c:pt idx="14121">
                  <c:v>2.801428571428568</c:v>
                </c:pt>
                <c:pt idx="14122">
                  <c:v>2.8099999999999983</c:v>
                </c:pt>
                <c:pt idx="14123">
                  <c:v>2.8099999999999983</c:v>
                </c:pt>
                <c:pt idx="14124">
                  <c:v>2.7871428571428694</c:v>
                </c:pt>
                <c:pt idx="14125">
                  <c:v>2.8114285714285763</c:v>
                </c:pt>
                <c:pt idx="14126">
                  <c:v>2.7914285714285825</c:v>
                </c:pt>
                <c:pt idx="14127">
                  <c:v>2.8157142857142907</c:v>
                </c:pt>
                <c:pt idx="14128">
                  <c:v>2.7971428571428563</c:v>
                </c:pt>
                <c:pt idx="14129">
                  <c:v>2.789999999999984</c:v>
                </c:pt>
                <c:pt idx="14130">
                  <c:v>2.8071428571428618</c:v>
                </c:pt>
                <c:pt idx="14131">
                  <c:v>2.7942857142857185</c:v>
                </c:pt>
                <c:pt idx="14132">
                  <c:v>2.8057142857142838</c:v>
                </c:pt>
                <c:pt idx="14133">
                  <c:v>2.7957142857142983</c:v>
                </c:pt>
                <c:pt idx="14134">
                  <c:v>2.8128571428571547</c:v>
                </c:pt>
                <c:pt idx="14135">
                  <c:v>2.8071428571428418</c:v>
                </c:pt>
                <c:pt idx="14136">
                  <c:v>2.7999999999999909</c:v>
                </c:pt>
                <c:pt idx="14137">
                  <c:v>2.8128571428571343</c:v>
                </c:pt>
                <c:pt idx="14138">
                  <c:v>2.8028571428571474</c:v>
                </c:pt>
                <c:pt idx="14139">
                  <c:v>2.8114285714285763</c:v>
                </c:pt>
                <c:pt idx="14140">
                  <c:v>2.7985714285714356</c:v>
                </c:pt>
                <c:pt idx="14141">
                  <c:v>2.7999999999999909</c:v>
                </c:pt>
                <c:pt idx="14142">
                  <c:v>2.8057142857142838</c:v>
                </c:pt>
                <c:pt idx="14143">
                  <c:v>2.8142857142857127</c:v>
                </c:pt>
                <c:pt idx="14144">
                  <c:v>2.7971428571428563</c:v>
                </c:pt>
                <c:pt idx="14145">
                  <c:v>2.8042857142857041</c:v>
                </c:pt>
                <c:pt idx="14146">
                  <c:v>2.7942857142857185</c:v>
                </c:pt>
                <c:pt idx="14147">
                  <c:v>2.7928571428571405</c:v>
                </c:pt>
                <c:pt idx="14148">
                  <c:v>2.8071428571428618</c:v>
                </c:pt>
                <c:pt idx="14149">
                  <c:v>2.8042857142857041</c:v>
                </c:pt>
                <c:pt idx="14150">
                  <c:v>2.8071428571428418</c:v>
                </c:pt>
                <c:pt idx="14151">
                  <c:v>2.8057142857142838</c:v>
                </c:pt>
                <c:pt idx="14152">
                  <c:v>2.8071428571428418</c:v>
                </c:pt>
                <c:pt idx="14153">
                  <c:v>2.8057142857142838</c:v>
                </c:pt>
                <c:pt idx="14154">
                  <c:v>2.8142857142857127</c:v>
                </c:pt>
                <c:pt idx="14155">
                  <c:v>2.8085714285714212</c:v>
                </c:pt>
                <c:pt idx="14156">
                  <c:v>2.8085714285714212</c:v>
                </c:pt>
                <c:pt idx="14157">
                  <c:v>2.8071428571428618</c:v>
                </c:pt>
                <c:pt idx="14158">
                  <c:v>2.8214285714285627</c:v>
                </c:pt>
                <c:pt idx="14159">
                  <c:v>2.8271428571428574</c:v>
                </c:pt>
                <c:pt idx="14160">
                  <c:v>2.8314285714285687</c:v>
                </c:pt>
                <c:pt idx="14161">
                  <c:v>2.837142857142863</c:v>
                </c:pt>
                <c:pt idx="14162">
                  <c:v>2.8428571428571558</c:v>
                </c:pt>
                <c:pt idx="14163">
                  <c:v>2.8485714285714292</c:v>
                </c:pt>
                <c:pt idx="14164">
                  <c:v>2.8557142857142988</c:v>
                </c:pt>
                <c:pt idx="14165">
                  <c:v>2.8671428571428441</c:v>
                </c:pt>
                <c:pt idx="14166">
                  <c:v>2.8614285714285717</c:v>
                </c:pt>
                <c:pt idx="14167">
                  <c:v>2.8628571428571497</c:v>
                </c:pt>
                <c:pt idx="14168">
                  <c:v>2.8742857142857137</c:v>
                </c:pt>
                <c:pt idx="14169">
                  <c:v>2.8857142857142799</c:v>
                </c:pt>
                <c:pt idx="14170">
                  <c:v>2.8857142857143012</c:v>
                </c:pt>
                <c:pt idx="14171">
                  <c:v>2.8842857142857206</c:v>
                </c:pt>
                <c:pt idx="14172">
                  <c:v>2.9100000000000077</c:v>
                </c:pt>
                <c:pt idx="14173">
                  <c:v>2.8871428571428592</c:v>
                </c:pt>
                <c:pt idx="14174">
                  <c:v>2.9185714285714388</c:v>
                </c:pt>
                <c:pt idx="14175">
                  <c:v>2.9114285714285653</c:v>
                </c:pt>
                <c:pt idx="14176">
                  <c:v>2.9071428571428535</c:v>
                </c:pt>
                <c:pt idx="14177">
                  <c:v>2.9057142857142941</c:v>
                </c:pt>
                <c:pt idx="14178">
                  <c:v>2.9042857142857161</c:v>
                </c:pt>
                <c:pt idx="14179">
                  <c:v>2.9142857142857017</c:v>
                </c:pt>
                <c:pt idx="14180">
                  <c:v>2.9042857142857161</c:v>
                </c:pt>
                <c:pt idx="14181">
                  <c:v>2.8842857142857206</c:v>
                </c:pt>
                <c:pt idx="14182">
                  <c:v>2.875714285714273</c:v>
                </c:pt>
                <c:pt idx="14183">
                  <c:v>2.8657142857142861</c:v>
                </c:pt>
                <c:pt idx="14184">
                  <c:v>2.8600000000000136</c:v>
                </c:pt>
                <c:pt idx="14185">
                  <c:v>2.8614285714285717</c:v>
                </c:pt>
                <c:pt idx="14186">
                  <c:v>2.8485714285714292</c:v>
                </c:pt>
                <c:pt idx="14187">
                  <c:v>2.838571428571421</c:v>
                </c:pt>
                <c:pt idx="14188">
                  <c:v>2.8242857142856987</c:v>
                </c:pt>
                <c:pt idx="14189">
                  <c:v>2.7742857142857247</c:v>
                </c:pt>
                <c:pt idx="14190">
                  <c:v>2.7414285714285671</c:v>
                </c:pt>
                <c:pt idx="14191">
                  <c:v>2.6928571428571502</c:v>
                </c:pt>
                <c:pt idx="14192">
                  <c:v>2.6399999999999983</c:v>
                </c:pt>
                <c:pt idx="14193">
                  <c:v>2.6399999999999983</c:v>
                </c:pt>
                <c:pt idx="14194">
                  <c:v>2.6285714285714357</c:v>
                </c:pt>
                <c:pt idx="14195">
                  <c:v>2.5885714285714263</c:v>
                </c:pt>
                <c:pt idx="14196">
                  <c:v>2.4957142857142847</c:v>
                </c:pt>
                <c:pt idx="14197">
                  <c:v>2.3085714285714292</c:v>
                </c:pt>
                <c:pt idx="14198">
                  <c:v>2.1171428571428574</c:v>
                </c:pt>
                <c:pt idx="14199">
                  <c:v>1.9842857142857095</c:v>
                </c:pt>
                <c:pt idx="14200">
                  <c:v>1.9357142857142704</c:v>
                </c:pt>
                <c:pt idx="14201">
                  <c:v>1.9414285714285644</c:v>
                </c:pt>
                <c:pt idx="14202">
                  <c:v>2.0114285714285733</c:v>
                </c:pt>
                <c:pt idx="14203">
                  <c:v>2.0442857142857309</c:v>
                </c:pt>
                <c:pt idx="14204">
                  <c:v>2.0914285714285681</c:v>
                </c:pt>
                <c:pt idx="14205">
                  <c:v>2.1057142857142912</c:v>
                </c:pt>
                <c:pt idx="14206">
                  <c:v>2.1757142857142804</c:v>
                </c:pt>
                <c:pt idx="14207">
                  <c:v>2.2000000000000091</c:v>
                </c:pt>
                <c:pt idx="14208">
                  <c:v>2.2571428571428562</c:v>
                </c:pt>
                <c:pt idx="14209">
                  <c:v>2.2585714285714356</c:v>
                </c:pt>
                <c:pt idx="14210">
                  <c:v>2.2571428571428562</c:v>
                </c:pt>
                <c:pt idx="14211">
                  <c:v>2.2528571428571404</c:v>
                </c:pt>
                <c:pt idx="14212">
                  <c:v>2.2742857142857131</c:v>
                </c:pt>
                <c:pt idx="14213">
                  <c:v>2.2885714285714163</c:v>
                </c:pt>
                <c:pt idx="14214">
                  <c:v>2.3014285714285774</c:v>
                </c:pt>
                <c:pt idx="14215">
                  <c:v>2.3314285714285568</c:v>
                </c:pt>
                <c:pt idx="14216">
                  <c:v>2.3457142857142799</c:v>
                </c:pt>
                <c:pt idx="14217">
                  <c:v>2.3614285714285588</c:v>
                </c:pt>
                <c:pt idx="14218">
                  <c:v>2.3785714285714388</c:v>
                </c:pt>
                <c:pt idx="14219">
                  <c:v>2.4185714285714459</c:v>
                </c:pt>
                <c:pt idx="14220">
                  <c:v>2.4157142857142881</c:v>
                </c:pt>
                <c:pt idx="14221">
                  <c:v>2.4542857142857182</c:v>
                </c:pt>
                <c:pt idx="14222">
                  <c:v>2.464285714285706</c:v>
                </c:pt>
                <c:pt idx="14223">
                  <c:v>2.4914285714285707</c:v>
                </c:pt>
                <c:pt idx="14224">
                  <c:v>2.4957142857142847</c:v>
                </c:pt>
                <c:pt idx="14225">
                  <c:v>2.5085714285714302</c:v>
                </c:pt>
                <c:pt idx="14226">
                  <c:v>2.5014285714285784</c:v>
                </c:pt>
                <c:pt idx="14227">
                  <c:v>2.5100000000000073</c:v>
                </c:pt>
                <c:pt idx="14228">
                  <c:v>2.5142857142857205</c:v>
                </c:pt>
                <c:pt idx="14229">
                  <c:v>2.5242857142857078</c:v>
                </c:pt>
                <c:pt idx="14230">
                  <c:v>2.5257142857142871</c:v>
                </c:pt>
                <c:pt idx="14231">
                  <c:v>2.5228571428571511</c:v>
                </c:pt>
                <c:pt idx="14232">
                  <c:v>2.5342857142857147</c:v>
                </c:pt>
                <c:pt idx="14233">
                  <c:v>2.5557142857142878</c:v>
                </c:pt>
                <c:pt idx="14234">
                  <c:v>2.5971428571428752</c:v>
                </c:pt>
                <c:pt idx="14235">
                  <c:v>2.6057142857142832</c:v>
                </c:pt>
                <c:pt idx="14236">
                  <c:v>2.624285714285719</c:v>
                </c:pt>
                <c:pt idx="14237">
                  <c:v>2.648571428571429</c:v>
                </c:pt>
                <c:pt idx="14238">
                  <c:v>2.664285714285707</c:v>
                </c:pt>
                <c:pt idx="14239">
                  <c:v>2.6814285714285648</c:v>
                </c:pt>
                <c:pt idx="14240">
                  <c:v>2.7014285714285586</c:v>
                </c:pt>
                <c:pt idx="14241">
                  <c:v>2.712857142857144</c:v>
                </c:pt>
                <c:pt idx="14242">
                  <c:v>2.7442857142857235</c:v>
                </c:pt>
                <c:pt idx="14243">
                  <c:v>2.7714285714285678</c:v>
                </c:pt>
                <c:pt idx="14244">
                  <c:v>2.790000000000004</c:v>
                </c:pt>
                <c:pt idx="14245">
                  <c:v>2.8342857142857256</c:v>
                </c:pt>
                <c:pt idx="14246">
                  <c:v>2.877142857142851</c:v>
                </c:pt>
                <c:pt idx="14247">
                  <c:v>2.9300000000000028</c:v>
                </c:pt>
                <c:pt idx="14248">
                  <c:v>2.9571428571428675</c:v>
                </c:pt>
                <c:pt idx="14249">
                  <c:v>2.9900000000000047</c:v>
                </c:pt>
                <c:pt idx="14250">
                  <c:v>3.0257142857142791</c:v>
                </c:pt>
                <c:pt idx="14251">
                  <c:v>3.037142857142864</c:v>
                </c:pt>
                <c:pt idx="14252">
                  <c:v>3.0557142857142798</c:v>
                </c:pt>
                <c:pt idx="14253">
                  <c:v>3.0742857142857147</c:v>
                </c:pt>
                <c:pt idx="14254">
                  <c:v>3.0785714285714314</c:v>
                </c:pt>
                <c:pt idx="14255">
                  <c:v>3.0771428571428534</c:v>
                </c:pt>
                <c:pt idx="14256">
                  <c:v>3.0814285714285865</c:v>
                </c:pt>
                <c:pt idx="14257">
                  <c:v>3.0700000000000007</c:v>
                </c:pt>
                <c:pt idx="14258">
                  <c:v>3.0614285714285732</c:v>
                </c:pt>
                <c:pt idx="14259">
                  <c:v>3.0528571428571434</c:v>
                </c:pt>
                <c:pt idx="14260">
                  <c:v>3.0528571428571434</c:v>
                </c:pt>
                <c:pt idx="14261">
                  <c:v>3.0599999999999943</c:v>
                </c:pt>
                <c:pt idx="14262">
                  <c:v>3.0500000000000074</c:v>
                </c:pt>
                <c:pt idx="14263">
                  <c:v>3.0414285714285785</c:v>
                </c:pt>
                <c:pt idx="14264">
                  <c:v>3.0485714285714303</c:v>
                </c:pt>
                <c:pt idx="14265">
                  <c:v>3.0385714285714234</c:v>
                </c:pt>
                <c:pt idx="14266">
                  <c:v>3.0457142857142943</c:v>
                </c:pt>
                <c:pt idx="14267">
                  <c:v>3.0271428571428585</c:v>
                </c:pt>
                <c:pt idx="14268">
                  <c:v>3.0414285714285785</c:v>
                </c:pt>
                <c:pt idx="14269">
                  <c:v>3.0285714285714369</c:v>
                </c:pt>
                <c:pt idx="14270">
                  <c:v>3.04</c:v>
                </c:pt>
                <c:pt idx="14271">
                  <c:v>3.0528571428571434</c:v>
                </c:pt>
                <c:pt idx="14272">
                  <c:v>3.04</c:v>
                </c:pt>
                <c:pt idx="14273">
                  <c:v>3.0357142857142847</c:v>
                </c:pt>
                <c:pt idx="14274">
                  <c:v>3.04</c:v>
                </c:pt>
                <c:pt idx="14275">
                  <c:v>3.0500000000000074</c:v>
                </c:pt>
                <c:pt idx="14276">
                  <c:v>3.041428571428558</c:v>
                </c:pt>
                <c:pt idx="14277">
                  <c:v>3.0357142857142847</c:v>
                </c:pt>
                <c:pt idx="14278">
                  <c:v>3.0271428571428585</c:v>
                </c:pt>
                <c:pt idx="14279">
                  <c:v>3.0414285714285785</c:v>
                </c:pt>
                <c:pt idx="14280">
                  <c:v>3.0485714285714303</c:v>
                </c:pt>
                <c:pt idx="14281">
                  <c:v>3.0428571428571578</c:v>
                </c:pt>
                <c:pt idx="14282">
                  <c:v>3.0300000000000131</c:v>
                </c:pt>
                <c:pt idx="14283">
                  <c:v>3.0342857142857067</c:v>
                </c:pt>
                <c:pt idx="14284">
                  <c:v>3.04</c:v>
                </c:pt>
                <c:pt idx="14285">
                  <c:v>3.0357142857142847</c:v>
                </c:pt>
                <c:pt idx="14286">
                  <c:v>3.0314285714285707</c:v>
                </c:pt>
                <c:pt idx="14287">
                  <c:v>3.0299999999999931</c:v>
                </c:pt>
                <c:pt idx="14288">
                  <c:v>3.0428571428571578</c:v>
                </c:pt>
                <c:pt idx="14289">
                  <c:v>3.0557142857142998</c:v>
                </c:pt>
                <c:pt idx="14290">
                  <c:v>3.0414285714285785</c:v>
                </c:pt>
                <c:pt idx="14291">
                  <c:v>3.037142857142864</c:v>
                </c:pt>
                <c:pt idx="14292">
                  <c:v>3.0314285714285707</c:v>
                </c:pt>
                <c:pt idx="14293">
                  <c:v>3.0442857142857145</c:v>
                </c:pt>
                <c:pt idx="14294">
                  <c:v>3.04</c:v>
                </c:pt>
                <c:pt idx="14295">
                  <c:v>3.0328571428571487</c:v>
                </c:pt>
                <c:pt idx="14296">
                  <c:v>3.0299999999999931</c:v>
                </c:pt>
                <c:pt idx="14297">
                  <c:v>3.0128571428571553</c:v>
                </c:pt>
                <c:pt idx="14298">
                  <c:v>3.0185714285714282</c:v>
                </c:pt>
                <c:pt idx="14299">
                  <c:v>3.0157142857142714</c:v>
                </c:pt>
                <c:pt idx="14300">
                  <c:v>3.0185714285714282</c:v>
                </c:pt>
                <c:pt idx="14301">
                  <c:v>2.9985714285714353</c:v>
                </c:pt>
                <c:pt idx="14302">
                  <c:v>2.9985714285714149</c:v>
                </c:pt>
                <c:pt idx="14303">
                  <c:v>2.96285714285714</c:v>
                </c:pt>
                <c:pt idx="14304">
                  <c:v>2.9671428571428762</c:v>
                </c:pt>
                <c:pt idx="14305">
                  <c:v>2.9700000000000109</c:v>
                </c:pt>
                <c:pt idx="14306">
                  <c:v>2.9514285714285737</c:v>
                </c:pt>
                <c:pt idx="14307">
                  <c:v>2.9671428571428557</c:v>
                </c:pt>
                <c:pt idx="14308">
                  <c:v>2.9371428571428542</c:v>
                </c:pt>
                <c:pt idx="14309">
                  <c:v>2.9400000000000097</c:v>
                </c:pt>
                <c:pt idx="14310">
                  <c:v>2.9199999999999942</c:v>
                </c:pt>
                <c:pt idx="14311">
                  <c:v>2.9300000000000028</c:v>
                </c:pt>
                <c:pt idx="14312">
                  <c:v>2.9128571428571437</c:v>
                </c:pt>
                <c:pt idx="14313">
                  <c:v>2.9285714285714257</c:v>
                </c:pt>
                <c:pt idx="14314">
                  <c:v>2.9357142857142953</c:v>
                </c:pt>
                <c:pt idx="14315">
                  <c:v>2.9271428571428677</c:v>
                </c:pt>
                <c:pt idx="14316">
                  <c:v>2.9385714285714126</c:v>
                </c:pt>
                <c:pt idx="14317">
                  <c:v>2.9300000000000028</c:v>
                </c:pt>
                <c:pt idx="14318">
                  <c:v>2.9414285714285677</c:v>
                </c:pt>
                <c:pt idx="14319">
                  <c:v>2.9414285714285677</c:v>
                </c:pt>
                <c:pt idx="14320">
                  <c:v>2.9371428571428542</c:v>
                </c:pt>
                <c:pt idx="14321">
                  <c:v>2.9328571428571388</c:v>
                </c:pt>
                <c:pt idx="14322">
                  <c:v>2.9171428571428595</c:v>
                </c:pt>
                <c:pt idx="14323">
                  <c:v>2.9199999999999942</c:v>
                </c:pt>
                <c:pt idx="14324">
                  <c:v>2.9128571428571437</c:v>
                </c:pt>
                <c:pt idx="14325">
                  <c:v>2.8871428571428592</c:v>
                </c:pt>
                <c:pt idx="14326">
                  <c:v>2.8728571428571366</c:v>
                </c:pt>
                <c:pt idx="14327">
                  <c:v>2.8557142857142988</c:v>
                </c:pt>
                <c:pt idx="14328">
                  <c:v>2.8300000000000125</c:v>
                </c:pt>
                <c:pt idx="14329">
                  <c:v>2.8171428571428487</c:v>
                </c:pt>
                <c:pt idx="14330">
                  <c:v>2.801428571428568</c:v>
                </c:pt>
                <c:pt idx="14331">
                  <c:v>2.7442857142857235</c:v>
                </c:pt>
                <c:pt idx="14332">
                  <c:v>2.7071428571428537</c:v>
                </c:pt>
                <c:pt idx="14333">
                  <c:v>2.6414285714285772</c:v>
                </c:pt>
                <c:pt idx="14334">
                  <c:v>2.5485714285714196</c:v>
                </c:pt>
                <c:pt idx="14335">
                  <c:v>2.464285714285706</c:v>
                </c:pt>
                <c:pt idx="14336">
                  <c:v>2.3942857142857168</c:v>
                </c:pt>
                <c:pt idx="14337">
                  <c:v>2.3285714285714234</c:v>
                </c:pt>
                <c:pt idx="14338">
                  <c:v>2.2885714285714367</c:v>
                </c:pt>
                <c:pt idx="14339">
                  <c:v>2.2571428571428562</c:v>
                </c:pt>
                <c:pt idx="14340">
                  <c:v>2.2414285714285751</c:v>
                </c:pt>
                <c:pt idx="14341">
                  <c:v>2.211428571428574</c:v>
                </c:pt>
                <c:pt idx="14342">
                  <c:v>2.1871428571428466</c:v>
                </c:pt>
                <c:pt idx="14343">
                  <c:v>2.1714285714285646</c:v>
                </c:pt>
                <c:pt idx="14344">
                  <c:v>2.161428571428579</c:v>
                </c:pt>
                <c:pt idx="14345">
                  <c:v>2.1457142857142992</c:v>
                </c:pt>
                <c:pt idx="14346">
                  <c:v>2.1428571428571432</c:v>
                </c:pt>
                <c:pt idx="14347">
                  <c:v>2.147142857142859</c:v>
                </c:pt>
                <c:pt idx="14348">
                  <c:v>2.1557142857142861</c:v>
                </c:pt>
                <c:pt idx="14349">
                  <c:v>2.1485714285714383</c:v>
                </c:pt>
                <c:pt idx="14350">
                  <c:v>2.1600000000000006</c:v>
                </c:pt>
                <c:pt idx="14351">
                  <c:v>2.1885714285714255</c:v>
                </c:pt>
                <c:pt idx="14352">
                  <c:v>2.2028571428571246</c:v>
                </c:pt>
                <c:pt idx="14353">
                  <c:v>2.2185714285714262</c:v>
                </c:pt>
                <c:pt idx="14354">
                  <c:v>2.2342857142857038</c:v>
                </c:pt>
                <c:pt idx="14355">
                  <c:v>2.2571428571428562</c:v>
                </c:pt>
                <c:pt idx="14356">
                  <c:v>2.2714285714285762</c:v>
                </c:pt>
                <c:pt idx="14357">
                  <c:v>2.2742857142857131</c:v>
                </c:pt>
                <c:pt idx="14358">
                  <c:v>2.2928571428571485</c:v>
                </c:pt>
                <c:pt idx="14359">
                  <c:v>2.3028571428571354</c:v>
                </c:pt>
                <c:pt idx="14360">
                  <c:v>2.3171428571428572</c:v>
                </c:pt>
                <c:pt idx="14361">
                  <c:v>2.3257142857142861</c:v>
                </c:pt>
                <c:pt idx="14362">
                  <c:v>2.3428571428571439</c:v>
                </c:pt>
                <c:pt idx="14363">
                  <c:v>2.3414285714285845</c:v>
                </c:pt>
                <c:pt idx="14364">
                  <c:v>2.3514285714285728</c:v>
                </c:pt>
                <c:pt idx="14365">
                  <c:v>2.3671428571428739</c:v>
                </c:pt>
                <c:pt idx="14366">
                  <c:v>2.3699999999999877</c:v>
                </c:pt>
                <c:pt idx="14367">
                  <c:v>2.3928571428571388</c:v>
                </c:pt>
                <c:pt idx="14368">
                  <c:v>2.4171428571428675</c:v>
                </c:pt>
                <c:pt idx="14369">
                  <c:v>2.4257142857142977</c:v>
                </c:pt>
                <c:pt idx="14370">
                  <c:v>2.4385714285714202</c:v>
                </c:pt>
                <c:pt idx="14371">
                  <c:v>2.4557142857142975</c:v>
                </c:pt>
                <c:pt idx="14372">
                  <c:v>2.4500000000000037</c:v>
                </c:pt>
                <c:pt idx="14373">
                  <c:v>2.4871428571428584</c:v>
                </c:pt>
                <c:pt idx="14374">
                  <c:v>2.511428571428584</c:v>
                </c:pt>
                <c:pt idx="14375">
                  <c:v>2.518571428571438</c:v>
                </c:pt>
                <c:pt idx="14376">
                  <c:v>2.6342857142857046</c:v>
                </c:pt>
                <c:pt idx="14377">
                  <c:v>2.5600000000000032</c:v>
                </c:pt>
                <c:pt idx="14378">
                  <c:v>2.5885714285714263</c:v>
                </c:pt>
                <c:pt idx="14379">
                  <c:v>2.5971428571428552</c:v>
                </c:pt>
                <c:pt idx="14380">
                  <c:v>2.6214285714285626</c:v>
                </c:pt>
                <c:pt idx="14381">
                  <c:v>2.6457142857142912</c:v>
                </c:pt>
                <c:pt idx="14382">
                  <c:v>2.6457142857142912</c:v>
                </c:pt>
                <c:pt idx="14383">
                  <c:v>2.6799999999999864</c:v>
                </c:pt>
                <c:pt idx="14384">
                  <c:v>2.7014285714285586</c:v>
                </c:pt>
                <c:pt idx="14385">
                  <c:v>2.7099999999999875</c:v>
                </c:pt>
                <c:pt idx="14386">
                  <c:v>2.7257142857142882</c:v>
                </c:pt>
                <c:pt idx="14387">
                  <c:v>2.7214285714285742</c:v>
                </c:pt>
                <c:pt idx="14388">
                  <c:v>2.7328571428571382</c:v>
                </c:pt>
                <c:pt idx="14389">
                  <c:v>2.7328571428571382</c:v>
                </c:pt>
                <c:pt idx="14390">
                  <c:v>2.7600000000000042</c:v>
                </c:pt>
                <c:pt idx="14391">
                  <c:v>2.7542857142857105</c:v>
                </c:pt>
                <c:pt idx="14392">
                  <c:v>2.7657142857142767</c:v>
                </c:pt>
                <c:pt idx="14393">
                  <c:v>2.7685714285714349</c:v>
                </c:pt>
                <c:pt idx="14394">
                  <c:v>2.790000000000004</c:v>
                </c:pt>
                <c:pt idx="14395">
                  <c:v>2.7757142857142831</c:v>
                </c:pt>
                <c:pt idx="14396">
                  <c:v>2.7799999999999971</c:v>
                </c:pt>
                <c:pt idx="14397">
                  <c:v>2.7942857142856985</c:v>
                </c:pt>
                <c:pt idx="14398">
                  <c:v>2.7757142857142831</c:v>
                </c:pt>
                <c:pt idx="14399">
                  <c:v>2.7885714285714287</c:v>
                </c:pt>
                <c:pt idx="14400">
                  <c:v>2.7928571428571405</c:v>
                </c:pt>
                <c:pt idx="14401">
                  <c:v>2.7971428571428563</c:v>
                </c:pt>
                <c:pt idx="14402">
                  <c:v>2.790000000000004</c:v>
                </c:pt>
                <c:pt idx="14403">
                  <c:v>2.7957142857142983</c:v>
                </c:pt>
                <c:pt idx="14404">
                  <c:v>2.8028571428571274</c:v>
                </c:pt>
                <c:pt idx="14405">
                  <c:v>2.8000000000000114</c:v>
                </c:pt>
                <c:pt idx="14406">
                  <c:v>2.7828571428571345</c:v>
                </c:pt>
                <c:pt idx="14407">
                  <c:v>2.7799999999999971</c:v>
                </c:pt>
                <c:pt idx="14408">
                  <c:v>2.7642857142857182</c:v>
                </c:pt>
                <c:pt idx="14409">
                  <c:v>2.7271428571428467</c:v>
                </c:pt>
                <c:pt idx="14410">
                  <c:v>2.6399999999999983</c:v>
                </c:pt>
                <c:pt idx="14411">
                  <c:v>2.5771428571428601</c:v>
                </c:pt>
                <c:pt idx="14412">
                  <c:v>2.4871428571428584</c:v>
                </c:pt>
                <c:pt idx="14413">
                  <c:v>2.4214285714285602</c:v>
                </c:pt>
                <c:pt idx="14414">
                  <c:v>2.3485714285714177</c:v>
                </c:pt>
                <c:pt idx="14415">
                  <c:v>2.2928571428571485</c:v>
                </c:pt>
                <c:pt idx="14416">
                  <c:v>2.2471428571428489</c:v>
                </c:pt>
                <c:pt idx="14417">
                  <c:v>2.215714285714268</c:v>
                </c:pt>
                <c:pt idx="14418">
                  <c:v>2.1885714285714255</c:v>
                </c:pt>
                <c:pt idx="14419">
                  <c:v>2.187142857142867</c:v>
                </c:pt>
                <c:pt idx="14420">
                  <c:v>2.1699999999999875</c:v>
                </c:pt>
                <c:pt idx="14421">
                  <c:v>2.1757142857142804</c:v>
                </c:pt>
                <c:pt idx="14422">
                  <c:v>2.1571428571428646</c:v>
                </c:pt>
                <c:pt idx="14423">
                  <c:v>2.164285714285715</c:v>
                </c:pt>
                <c:pt idx="14424">
                  <c:v>2.1585714285714239</c:v>
                </c:pt>
                <c:pt idx="14425">
                  <c:v>2.1699999999999875</c:v>
                </c:pt>
                <c:pt idx="14426">
                  <c:v>2.1842857142857093</c:v>
                </c:pt>
                <c:pt idx="14427">
                  <c:v>2.1828571428571322</c:v>
                </c:pt>
                <c:pt idx="14428">
                  <c:v>2.1928571428571382</c:v>
                </c:pt>
                <c:pt idx="14429">
                  <c:v>2.1957142857142946</c:v>
                </c:pt>
                <c:pt idx="14430">
                  <c:v>2.1928571428571382</c:v>
                </c:pt>
                <c:pt idx="14431">
                  <c:v>2.2085714285714202</c:v>
                </c:pt>
                <c:pt idx="14432">
                  <c:v>2.2128571428571333</c:v>
                </c:pt>
                <c:pt idx="14433">
                  <c:v>2.1957142857142742</c:v>
                </c:pt>
                <c:pt idx="14434">
                  <c:v>2.2099999999999973</c:v>
                </c:pt>
                <c:pt idx="14435">
                  <c:v>2.2099999999999973</c:v>
                </c:pt>
                <c:pt idx="14436">
                  <c:v>2.2042857142857031</c:v>
                </c:pt>
                <c:pt idx="14437">
                  <c:v>2.2114285714285535</c:v>
                </c:pt>
                <c:pt idx="14438">
                  <c:v>2.211428571428574</c:v>
                </c:pt>
                <c:pt idx="14439">
                  <c:v>2.2228571428571402</c:v>
                </c:pt>
                <c:pt idx="14440">
                  <c:v>2.2271428571428555</c:v>
                </c:pt>
                <c:pt idx="14441">
                  <c:v>2.2142857142857104</c:v>
                </c:pt>
                <c:pt idx="14442">
                  <c:v>2.2257142857142767</c:v>
                </c:pt>
                <c:pt idx="14443">
                  <c:v>2.2242857142857182</c:v>
                </c:pt>
                <c:pt idx="14444">
                  <c:v>2.2357142857142831</c:v>
                </c:pt>
                <c:pt idx="14445">
                  <c:v>2.2399999999999971</c:v>
                </c:pt>
                <c:pt idx="14446">
                  <c:v>2.2571428571428562</c:v>
                </c:pt>
                <c:pt idx="14447">
                  <c:v>2.2528571428571404</c:v>
                </c:pt>
                <c:pt idx="14448">
                  <c:v>2.2671428571428636</c:v>
                </c:pt>
                <c:pt idx="14449">
                  <c:v>2.2885714285714163</c:v>
                </c:pt>
                <c:pt idx="14450">
                  <c:v>2.2871428571428587</c:v>
                </c:pt>
                <c:pt idx="14451">
                  <c:v>2.3085714285714292</c:v>
                </c:pt>
                <c:pt idx="14452">
                  <c:v>2.3228571428571487</c:v>
                </c:pt>
                <c:pt idx="14453">
                  <c:v>2.3285714285714438</c:v>
                </c:pt>
                <c:pt idx="14454">
                  <c:v>2.3371428571428714</c:v>
                </c:pt>
                <c:pt idx="14455">
                  <c:v>2.3499999999999943</c:v>
                </c:pt>
                <c:pt idx="14456">
                  <c:v>2.3628571428571381</c:v>
                </c:pt>
                <c:pt idx="14457">
                  <c:v>2.3642857142857161</c:v>
                </c:pt>
                <c:pt idx="14458">
                  <c:v>2.3671428571428739</c:v>
                </c:pt>
                <c:pt idx="14459">
                  <c:v>2.3742857142857012</c:v>
                </c:pt>
                <c:pt idx="14460">
                  <c:v>2.3814285714285739</c:v>
                </c:pt>
                <c:pt idx="14461">
                  <c:v>2.3742857142857217</c:v>
                </c:pt>
                <c:pt idx="14462">
                  <c:v>2.3828571428571519</c:v>
                </c:pt>
                <c:pt idx="14463">
                  <c:v>2.3799999999999941</c:v>
                </c:pt>
                <c:pt idx="14464">
                  <c:v>2.3928571428571588</c:v>
                </c:pt>
                <c:pt idx="14465">
                  <c:v>2.3957142857142948</c:v>
                </c:pt>
                <c:pt idx="14466">
                  <c:v>2.3942857142857168</c:v>
                </c:pt>
                <c:pt idx="14467">
                  <c:v>2.4000000000000097</c:v>
                </c:pt>
                <c:pt idx="14468">
                  <c:v>2.3957142857142748</c:v>
                </c:pt>
                <c:pt idx="14469">
                  <c:v>2.4000000000000097</c:v>
                </c:pt>
                <c:pt idx="14470">
                  <c:v>2.4057142857142821</c:v>
                </c:pt>
                <c:pt idx="14471">
                  <c:v>2.3957142857142748</c:v>
                </c:pt>
                <c:pt idx="14472">
                  <c:v>2.3857142857142883</c:v>
                </c:pt>
                <c:pt idx="14473">
                  <c:v>2.3828571428571519</c:v>
                </c:pt>
                <c:pt idx="14474">
                  <c:v>2.4000000000000097</c:v>
                </c:pt>
                <c:pt idx="14475">
                  <c:v>2.391428571428559</c:v>
                </c:pt>
                <c:pt idx="14476">
                  <c:v>2.3957142857142948</c:v>
                </c:pt>
                <c:pt idx="14477">
                  <c:v>2.398571428571433</c:v>
                </c:pt>
                <c:pt idx="14478">
                  <c:v>2.3828571428571315</c:v>
                </c:pt>
                <c:pt idx="14479">
                  <c:v>2.3814285714285739</c:v>
                </c:pt>
                <c:pt idx="14480">
                  <c:v>2.3714285714285857</c:v>
                </c:pt>
                <c:pt idx="14481">
                  <c:v>2.3842857142857086</c:v>
                </c:pt>
                <c:pt idx="14482">
                  <c:v>2.3928571428571388</c:v>
                </c:pt>
                <c:pt idx="14483">
                  <c:v>2.3914285714285795</c:v>
                </c:pt>
                <c:pt idx="14484">
                  <c:v>2.3900000000000028</c:v>
                </c:pt>
                <c:pt idx="14485">
                  <c:v>2.4057142857142821</c:v>
                </c:pt>
                <c:pt idx="14486">
                  <c:v>2.3942857142857168</c:v>
                </c:pt>
                <c:pt idx="14487">
                  <c:v>2.4057142857143039</c:v>
                </c:pt>
                <c:pt idx="14488">
                  <c:v>2.4200000000000039</c:v>
                </c:pt>
                <c:pt idx="14489">
                  <c:v>2.4157142857142881</c:v>
                </c:pt>
                <c:pt idx="14490">
                  <c:v>2.4228571428571604</c:v>
                </c:pt>
                <c:pt idx="14491">
                  <c:v>2.4257142857142977</c:v>
                </c:pt>
                <c:pt idx="14492">
                  <c:v>2.4271428571428557</c:v>
                </c:pt>
                <c:pt idx="14493">
                  <c:v>2.4142857142857301</c:v>
                </c:pt>
                <c:pt idx="14494">
                  <c:v>2.4228571428571604</c:v>
                </c:pt>
                <c:pt idx="14495">
                  <c:v>2.4271428571428557</c:v>
                </c:pt>
                <c:pt idx="14496">
                  <c:v>2.4328571428571473</c:v>
                </c:pt>
                <c:pt idx="14497">
                  <c:v>2.4299999999999904</c:v>
                </c:pt>
                <c:pt idx="14498">
                  <c:v>2.4257142857142977</c:v>
                </c:pt>
                <c:pt idx="14499">
                  <c:v>2.4114285714285737</c:v>
                </c:pt>
                <c:pt idx="14500">
                  <c:v>2.4242857142857184</c:v>
                </c:pt>
                <c:pt idx="14501">
                  <c:v>2.4342857142857035</c:v>
                </c:pt>
                <c:pt idx="14502">
                  <c:v>2.428571428571435</c:v>
                </c:pt>
                <c:pt idx="14503">
                  <c:v>2.4342857142857239</c:v>
                </c:pt>
                <c:pt idx="14504">
                  <c:v>2.4328571428571473</c:v>
                </c:pt>
                <c:pt idx="14505">
                  <c:v>2.4328571428571473</c:v>
                </c:pt>
                <c:pt idx="14506">
                  <c:v>2.4371428571428617</c:v>
                </c:pt>
                <c:pt idx="14507">
                  <c:v>2.4399999999999977</c:v>
                </c:pt>
                <c:pt idx="14508">
                  <c:v>2.4271428571428761</c:v>
                </c:pt>
                <c:pt idx="14509">
                  <c:v>2.4314285714285675</c:v>
                </c:pt>
                <c:pt idx="14510">
                  <c:v>2.4371428571428617</c:v>
                </c:pt>
                <c:pt idx="14511">
                  <c:v>2.4399999999999977</c:v>
                </c:pt>
                <c:pt idx="14512">
                  <c:v>2.4328571428571473</c:v>
                </c:pt>
                <c:pt idx="14513">
                  <c:v>2.4257142857142977</c:v>
                </c:pt>
                <c:pt idx="14514">
                  <c:v>2.4357142857142833</c:v>
                </c:pt>
                <c:pt idx="14515">
                  <c:v>2.428571428571435</c:v>
                </c:pt>
                <c:pt idx="14516">
                  <c:v>2.4414285714285557</c:v>
                </c:pt>
                <c:pt idx="14517">
                  <c:v>2.4399999999999977</c:v>
                </c:pt>
                <c:pt idx="14518">
                  <c:v>2.4299999999999904</c:v>
                </c:pt>
                <c:pt idx="14519">
                  <c:v>2.4300000000000108</c:v>
                </c:pt>
                <c:pt idx="14520">
                  <c:v>2.4500000000000037</c:v>
                </c:pt>
                <c:pt idx="14521">
                  <c:v>2.4528571428571397</c:v>
                </c:pt>
                <c:pt idx="14522">
                  <c:v>2.4699999999999989</c:v>
                </c:pt>
                <c:pt idx="14523">
                  <c:v>2.4685714285714218</c:v>
                </c:pt>
                <c:pt idx="14524">
                  <c:v>2.4842857142857198</c:v>
                </c:pt>
                <c:pt idx="14525">
                  <c:v>2.4914285714285707</c:v>
                </c:pt>
                <c:pt idx="14526">
                  <c:v>2.5042857142857144</c:v>
                </c:pt>
                <c:pt idx="14527">
                  <c:v>2.501428571428558</c:v>
                </c:pt>
                <c:pt idx="14528">
                  <c:v>2.5257142857142871</c:v>
                </c:pt>
                <c:pt idx="14529">
                  <c:v>2.5157142857142794</c:v>
                </c:pt>
                <c:pt idx="14530">
                  <c:v>2.501428571428558</c:v>
                </c:pt>
                <c:pt idx="14531">
                  <c:v>2.5085714285714302</c:v>
                </c:pt>
                <c:pt idx="14532">
                  <c:v>2.5100000000000073</c:v>
                </c:pt>
                <c:pt idx="14533">
                  <c:v>2.5171428571428582</c:v>
                </c:pt>
                <c:pt idx="14534">
                  <c:v>2.5199999999999938</c:v>
                </c:pt>
                <c:pt idx="14535">
                  <c:v>2.5285714285714245</c:v>
                </c:pt>
                <c:pt idx="14536">
                  <c:v>2.5314285714285587</c:v>
                </c:pt>
                <c:pt idx="14537">
                  <c:v>2.5471428571428603</c:v>
                </c:pt>
                <c:pt idx="14538">
                  <c:v>2.5499999999999949</c:v>
                </c:pt>
                <c:pt idx="14539">
                  <c:v>2.5499999999999949</c:v>
                </c:pt>
                <c:pt idx="14540">
                  <c:v>2.5514285714285734</c:v>
                </c:pt>
                <c:pt idx="14541">
                  <c:v>2.5457142857143022</c:v>
                </c:pt>
                <c:pt idx="14542">
                  <c:v>2.5471428571428603</c:v>
                </c:pt>
                <c:pt idx="14543">
                  <c:v>2.5228571428571511</c:v>
                </c:pt>
                <c:pt idx="14544">
                  <c:v>2.5428571428571445</c:v>
                </c:pt>
                <c:pt idx="14545">
                  <c:v>2.5457142857143022</c:v>
                </c:pt>
                <c:pt idx="14546">
                  <c:v>2.5428571428571445</c:v>
                </c:pt>
                <c:pt idx="14547">
                  <c:v>2.5442857142857025</c:v>
                </c:pt>
                <c:pt idx="14548">
                  <c:v>2.5271428571428651</c:v>
                </c:pt>
                <c:pt idx="14549">
                  <c:v>2.5200000000000142</c:v>
                </c:pt>
                <c:pt idx="14550">
                  <c:v>2.5142857142857205</c:v>
                </c:pt>
                <c:pt idx="14551">
                  <c:v>2.5157142857142794</c:v>
                </c:pt>
                <c:pt idx="14552">
                  <c:v>2.5285714285714245</c:v>
                </c:pt>
                <c:pt idx="14553">
                  <c:v>2.5114285714285636</c:v>
                </c:pt>
                <c:pt idx="14554">
                  <c:v>2.5</c:v>
                </c:pt>
                <c:pt idx="14555">
                  <c:v>2.5028571428571578</c:v>
                </c:pt>
                <c:pt idx="14556">
                  <c:v>2.5028571428571373</c:v>
                </c:pt>
                <c:pt idx="14557">
                  <c:v>2.5014285714285784</c:v>
                </c:pt>
                <c:pt idx="14558">
                  <c:v>2.501428571428558</c:v>
                </c:pt>
                <c:pt idx="14559">
                  <c:v>2.4914285714285707</c:v>
                </c:pt>
                <c:pt idx="14560">
                  <c:v>2.5</c:v>
                </c:pt>
                <c:pt idx="14561">
                  <c:v>2.5085714285714302</c:v>
                </c:pt>
                <c:pt idx="14562">
                  <c:v>2.5071428571428518</c:v>
                </c:pt>
                <c:pt idx="14563">
                  <c:v>2.4957142857142847</c:v>
                </c:pt>
                <c:pt idx="14564">
                  <c:v>2.5100000000000073</c:v>
                </c:pt>
                <c:pt idx="14565">
                  <c:v>2.5128571428571433</c:v>
                </c:pt>
                <c:pt idx="14566">
                  <c:v>2.5057142857142942</c:v>
                </c:pt>
                <c:pt idx="14567">
                  <c:v>2.4871428571428584</c:v>
                </c:pt>
                <c:pt idx="14568">
                  <c:v>2.4828571428571422</c:v>
                </c:pt>
                <c:pt idx="14569">
                  <c:v>2.4899999999999931</c:v>
                </c:pt>
                <c:pt idx="14570">
                  <c:v>2.4957142857142847</c:v>
                </c:pt>
                <c:pt idx="14571">
                  <c:v>2.4771428571428697</c:v>
                </c:pt>
                <c:pt idx="14572">
                  <c:v>2.4885714285714369</c:v>
                </c:pt>
                <c:pt idx="14573">
                  <c:v>2.4828571428571422</c:v>
                </c:pt>
                <c:pt idx="14574">
                  <c:v>2.4857142857142782</c:v>
                </c:pt>
                <c:pt idx="14575">
                  <c:v>2.4985714285714216</c:v>
                </c:pt>
                <c:pt idx="14576">
                  <c:v>2.4785714285714282</c:v>
                </c:pt>
                <c:pt idx="14577">
                  <c:v>2.4871428571428584</c:v>
                </c:pt>
                <c:pt idx="14578">
                  <c:v>2.4928571428571487</c:v>
                </c:pt>
                <c:pt idx="14579">
                  <c:v>2.4928571428571287</c:v>
                </c:pt>
                <c:pt idx="14580">
                  <c:v>2.4914285714285707</c:v>
                </c:pt>
                <c:pt idx="14581">
                  <c:v>2.5</c:v>
                </c:pt>
                <c:pt idx="14582">
                  <c:v>2.5</c:v>
                </c:pt>
                <c:pt idx="14583">
                  <c:v>2.4985714285714216</c:v>
                </c:pt>
                <c:pt idx="14584">
                  <c:v>2.501428571428558</c:v>
                </c:pt>
                <c:pt idx="14585">
                  <c:v>2.4885714285714369</c:v>
                </c:pt>
                <c:pt idx="14586">
                  <c:v>2.5142857142857205</c:v>
                </c:pt>
                <c:pt idx="14587">
                  <c:v>2.5271428571428651</c:v>
                </c:pt>
                <c:pt idx="14588">
                  <c:v>2.5099999999999869</c:v>
                </c:pt>
                <c:pt idx="14589">
                  <c:v>2.5257142857142871</c:v>
                </c:pt>
                <c:pt idx="14590">
                  <c:v>2.5371428571428516</c:v>
                </c:pt>
                <c:pt idx="14591">
                  <c:v>2.5271428571428451</c:v>
                </c:pt>
                <c:pt idx="14592">
                  <c:v>2.5342857142857147</c:v>
                </c:pt>
                <c:pt idx="14593">
                  <c:v>2.5428571428571445</c:v>
                </c:pt>
                <c:pt idx="14594">
                  <c:v>2.5457142857143022</c:v>
                </c:pt>
                <c:pt idx="14595">
                  <c:v>2.5728571428571447</c:v>
                </c:pt>
                <c:pt idx="14596">
                  <c:v>2.5885714285714472</c:v>
                </c:pt>
                <c:pt idx="14597">
                  <c:v>2.5928571428571394</c:v>
                </c:pt>
                <c:pt idx="14598">
                  <c:v>2.6014285714285683</c:v>
                </c:pt>
                <c:pt idx="14599">
                  <c:v>2.6142857142857117</c:v>
                </c:pt>
                <c:pt idx="14600">
                  <c:v>2.6128571428571541</c:v>
                </c:pt>
                <c:pt idx="14601">
                  <c:v>2.6128571428571341</c:v>
                </c:pt>
                <c:pt idx="14602">
                  <c:v>2.6271428571428772</c:v>
                </c:pt>
                <c:pt idx="14603">
                  <c:v>2.6200000000000045</c:v>
                </c:pt>
                <c:pt idx="14604">
                  <c:v>2.608571428571441</c:v>
                </c:pt>
                <c:pt idx="14605">
                  <c:v>2.6071428571428612</c:v>
                </c:pt>
                <c:pt idx="14606">
                  <c:v>2.6285714285714357</c:v>
                </c:pt>
                <c:pt idx="14607">
                  <c:v>2.6100000000000176</c:v>
                </c:pt>
                <c:pt idx="14608">
                  <c:v>2.6257142857142783</c:v>
                </c:pt>
                <c:pt idx="14609">
                  <c:v>2.6342857142857263</c:v>
                </c:pt>
                <c:pt idx="14610">
                  <c:v>2.6571428571428575</c:v>
                </c:pt>
                <c:pt idx="14611">
                  <c:v>2.7014285714285791</c:v>
                </c:pt>
                <c:pt idx="14612">
                  <c:v>2.7300000000000018</c:v>
                </c:pt>
                <c:pt idx="14613">
                  <c:v>2.790000000000004</c:v>
                </c:pt>
                <c:pt idx="14614">
                  <c:v>2.8557142857142988</c:v>
                </c:pt>
                <c:pt idx="14615">
                  <c:v>2.9385714285714331</c:v>
                </c:pt>
                <c:pt idx="14616">
                  <c:v>3.0071428571428642</c:v>
                </c:pt>
                <c:pt idx="14617">
                  <c:v>3.0928571428571519</c:v>
                </c:pt>
                <c:pt idx="14618">
                  <c:v>3.1528571428571341</c:v>
                </c:pt>
                <c:pt idx="14619">
                  <c:v>3.2057142857142855</c:v>
                </c:pt>
                <c:pt idx="14620">
                  <c:v>3.2571428571428602</c:v>
                </c:pt>
                <c:pt idx="14621">
                  <c:v>3.2871428571428614</c:v>
                </c:pt>
                <c:pt idx="14622">
                  <c:v>3.3114285714285874</c:v>
                </c:pt>
                <c:pt idx="14623">
                  <c:v>3.3399999999999901</c:v>
                </c:pt>
                <c:pt idx="14624">
                  <c:v>3.3400000000000114</c:v>
                </c:pt>
                <c:pt idx="14625">
                  <c:v>3.3385714285714347</c:v>
                </c:pt>
                <c:pt idx="14626">
                  <c:v>3.3571428571428688</c:v>
                </c:pt>
                <c:pt idx="14627">
                  <c:v>3.3428571428571479</c:v>
                </c:pt>
                <c:pt idx="14628">
                  <c:v>3.3528571428571547</c:v>
                </c:pt>
                <c:pt idx="14629">
                  <c:v>3.3499999999999983</c:v>
                </c:pt>
                <c:pt idx="14630">
                  <c:v>3.3485714285714412</c:v>
                </c:pt>
                <c:pt idx="14631">
                  <c:v>3.3514285714285768</c:v>
                </c:pt>
                <c:pt idx="14632">
                  <c:v>3.3485714285714212</c:v>
                </c:pt>
                <c:pt idx="14633">
                  <c:v>3.3428571428571479</c:v>
                </c:pt>
                <c:pt idx="14634">
                  <c:v>3.3499999999999983</c:v>
                </c:pt>
                <c:pt idx="14635">
                  <c:v>3.3499999999999983</c:v>
                </c:pt>
                <c:pt idx="14636">
                  <c:v>3.3314285714285607</c:v>
                </c:pt>
                <c:pt idx="14637">
                  <c:v>3.3300000000000032</c:v>
                </c:pt>
                <c:pt idx="14638">
                  <c:v>3.3185714285714192</c:v>
                </c:pt>
                <c:pt idx="14639">
                  <c:v>3.3114285714285669</c:v>
                </c:pt>
                <c:pt idx="14640">
                  <c:v>3.3157142857142827</c:v>
                </c:pt>
                <c:pt idx="14641">
                  <c:v>3.3257142857142901</c:v>
                </c:pt>
                <c:pt idx="14642">
                  <c:v>3.3300000000000032</c:v>
                </c:pt>
                <c:pt idx="14643">
                  <c:v>3.3100000000000103</c:v>
                </c:pt>
                <c:pt idx="14644">
                  <c:v>3.3285714285714274</c:v>
                </c:pt>
                <c:pt idx="14645">
                  <c:v>3.3342857142857176</c:v>
                </c:pt>
                <c:pt idx="14646">
                  <c:v>3.3157142857142827</c:v>
                </c:pt>
                <c:pt idx="14647">
                  <c:v>3.3242857142857107</c:v>
                </c:pt>
                <c:pt idx="14648">
                  <c:v>3.3199999999999967</c:v>
                </c:pt>
                <c:pt idx="14649">
                  <c:v>3.3242857142857107</c:v>
                </c:pt>
                <c:pt idx="14650">
                  <c:v>3.3157142857142827</c:v>
                </c:pt>
                <c:pt idx="14651">
                  <c:v>3.3199999999999967</c:v>
                </c:pt>
                <c:pt idx="14652">
                  <c:v>3.3185714285714392</c:v>
                </c:pt>
                <c:pt idx="14653">
                  <c:v>3.3128571428571467</c:v>
                </c:pt>
                <c:pt idx="14654">
                  <c:v>3.308571428571434</c:v>
                </c:pt>
                <c:pt idx="14655">
                  <c:v>3.3157142857142827</c:v>
                </c:pt>
                <c:pt idx="14656">
                  <c:v>3.3128571428571263</c:v>
                </c:pt>
                <c:pt idx="14657">
                  <c:v>3.3128571428571467</c:v>
                </c:pt>
                <c:pt idx="14658">
                  <c:v>3.3099999999999903</c:v>
                </c:pt>
                <c:pt idx="14659">
                  <c:v>3.3014285714285601</c:v>
                </c:pt>
                <c:pt idx="14660">
                  <c:v>3.2957142857142889</c:v>
                </c:pt>
                <c:pt idx="14661">
                  <c:v>3.3042857142857178</c:v>
                </c:pt>
                <c:pt idx="14662">
                  <c:v>3.2971428571428483</c:v>
                </c:pt>
                <c:pt idx="14663">
                  <c:v>3.3028571428571394</c:v>
                </c:pt>
                <c:pt idx="14664">
                  <c:v>3.2957142857142685</c:v>
                </c:pt>
                <c:pt idx="14665">
                  <c:v>3.2985714285714263</c:v>
                </c:pt>
                <c:pt idx="14666">
                  <c:v>3.3142857142857234</c:v>
                </c:pt>
                <c:pt idx="14667">
                  <c:v>3.2985714285714263</c:v>
                </c:pt>
                <c:pt idx="14668">
                  <c:v>3.3042857142857178</c:v>
                </c:pt>
                <c:pt idx="14669">
                  <c:v>3.3214285714285747</c:v>
                </c:pt>
                <c:pt idx="14670">
                  <c:v>3.3128571428571263</c:v>
                </c:pt>
                <c:pt idx="14671">
                  <c:v>3.3257142857142901</c:v>
                </c:pt>
                <c:pt idx="14672">
                  <c:v>3.3228571428571536</c:v>
                </c:pt>
                <c:pt idx="14673">
                  <c:v>3.3114285714285669</c:v>
                </c:pt>
                <c:pt idx="14674">
                  <c:v>3.3157142857142827</c:v>
                </c:pt>
                <c:pt idx="14675">
                  <c:v>3.3271428571428481</c:v>
                </c:pt>
                <c:pt idx="14676">
                  <c:v>3.3257142857142901</c:v>
                </c:pt>
                <c:pt idx="14677">
                  <c:v>3.3228571428571336</c:v>
                </c:pt>
                <c:pt idx="14678">
                  <c:v>3.3085714285714136</c:v>
                </c:pt>
                <c:pt idx="14679">
                  <c:v>3.3342857142857176</c:v>
                </c:pt>
                <c:pt idx="14680">
                  <c:v>3.3071428571428552</c:v>
                </c:pt>
                <c:pt idx="14681">
                  <c:v>3.337142857142855</c:v>
                </c:pt>
                <c:pt idx="14682">
                  <c:v>3.3171428571428407</c:v>
                </c:pt>
                <c:pt idx="14683">
                  <c:v>3.3328571428571392</c:v>
                </c:pt>
                <c:pt idx="14684">
                  <c:v>3.3242857142857107</c:v>
                </c:pt>
                <c:pt idx="14685">
                  <c:v>3.335714285714277</c:v>
                </c:pt>
                <c:pt idx="14686">
                  <c:v>3.3271428571428481</c:v>
                </c:pt>
                <c:pt idx="14687">
                  <c:v>3.3285714285714274</c:v>
                </c:pt>
                <c:pt idx="14688">
                  <c:v>3.3342857142857176</c:v>
                </c:pt>
                <c:pt idx="14689">
                  <c:v>3.3171428571428607</c:v>
                </c:pt>
                <c:pt idx="14690">
                  <c:v>3.3242857142857107</c:v>
                </c:pt>
                <c:pt idx="14691">
                  <c:v>3.3214285714285747</c:v>
                </c:pt>
                <c:pt idx="14692">
                  <c:v>3.3300000000000032</c:v>
                </c:pt>
                <c:pt idx="14693">
                  <c:v>3.3400000000000114</c:v>
                </c:pt>
                <c:pt idx="14694">
                  <c:v>3.3242857142857107</c:v>
                </c:pt>
                <c:pt idx="14695">
                  <c:v>3.3157142857142827</c:v>
                </c:pt>
                <c:pt idx="14696">
                  <c:v>3.3285714285714274</c:v>
                </c:pt>
                <c:pt idx="14697">
                  <c:v>3.3314285714285807</c:v>
                </c:pt>
                <c:pt idx="14698">
                  <c:v>3.3128571428571263</c:v>
                </c:pt>
                <c:pt idx="14699">
                  <c:v>3.3242857142857107</c:v>
                </c:pt>
                <c:pt idx="14700">
                  <c:v>3.3157142857142827</c:v>
                </c:pt>
                <c:pt idx="14701">
                  <c:v>3.3099999999999903</c:v>
                </c:pt>
                <c:pt idx="14702">
                  <c:v>3.3042857142857178</c:v>
                </c:pt>
                <c:pt idx="14703">
                  <c:v>3.3099999999999903</c:v>
                </c:pt>
                <c:pt idx="14704">
                  <c:v>3.3100000000000103</c:v>
                </c:pt>
                <c:pt idx="14705">
                  <c:v>3.3128571428571263</c:v>
                </c:pt>
                <c:pt idx="14706">
                  <c:v>3.3099999999999903</c:v>
                </c:pt>
                <c:pt idx="14707">
                  <c:v>3.3128571428571467</c:v>
                </c:pt>
                <c:pt idx="14708">
                  <c:v>3.3157142857142827</c:v>
                </c:pt>
                <c:pt idx="14709">
                  <c:v>3.308571428571434</c:v>
                </c:pt>
                <c:pt idx="14710">
                  <c:v>3.3199999999999967</c:v>
                </c:pt>
                <c:pt idx="14711">
                  <c:v>3.3228571428571336</c:v>
                </c:pt>
                <c:pt idx="14712">
                  <c:v>3.3171428571428607</c:v>
                </c:pt>
                <c:pt idx="14713">
                  <c:v>3.3157142857142827</c:v>
                </c:pt>
                <c:pt idx="14714">
                  <c:v>3.3100000000000103</c:v>
                </c:pt>
                <c:pt idx="14715">
                  <c:v>3.3057142857142758</c:v>
                </c:pt>
                <c:pt idx="14716">
                  <c:v>3.3142857142857234</c:v>
                </c:pt>
                <c:pt idx="14717">
                  <c:v>3.3171428571428607</c:v>
                </c:pt>
                <c:pt idx="14718">
                  <c:v>3.3128571428571467</c:v>
                </c:pt>
                <c:pt idx="14719">
                  <c:v>3.3042857142857178</c:v>
                </c:pt>
                <c:pt idx="14720">
                  <c:v>3.3000000000000034</c:v>
                </c:pt>
                <c:pt idx="14721">
                  <c:v>3.2957142857142889</c:v>
                </c:pt>
                <c:pt idx="14722">
                  <c:v>3.3071428571428751</c:v>
                </c:pt>
                <c:pt idx="14723">
                  <c:v>3.2971428571428483</c:v>
                </c:pt>
                <c:pt idx="14724">
                  <c:v>3.2971428571428483</c:v>
                </c:pt>
                <c:pt idx="14725">
                  <c:v>3.3000000000000034</c:v>
                </c:pt>
                <c:pt idx="14726">
                  <c:v>3.3114285714285669</c:v>
                </c:pt>
                <c:pt idx="14727">
                  <c:v>3.2971428571428683</c:v>
                </c:pt>
                <c:pt idx="14728">
                  <c:v>3.2857142857142816</c:v>
                </c:pt>
                <c:pt idx="14729">
                  <c:v>3.2928571428571538</c:v>
                </c:pt>
                <c:pt idx="14730">
                  <c:v>3.2871428571428614</c:v>
                </c:pt>
                <c:pt idx="14731">
                  <c:v>3.2885714285714207</c:v>
                </c:pt>
                <c:pt idx="14732">
                  <c:v>3.2800000000000091</c:v>
                </c:pt>
                <c:pt idx="14733">
                  <c:v>3.2828571428571456</c:v>
                </c:pt>
                <c:pt idx="14734">
                  <c:v>3.2971428571428683</c:v>
                </c:pt>
                <c:pt idx="14735">
                  <c:v>3.2985714285714263</c:v>
                </c:pt>
                <c:pt idx="14736">
                  <c:v>3.2871428571428614</c:v>
                </c:pt>
                <c:pt idx="14737">
                  <c:v>3.3028571428571394</c:v>
                </c:pt>
                <c:pt idx="14738">
                  <c:v>3.3028571428571598</c:v>
                </c:pt>
                <c:pt idx="14739">
                  <c:v>3.2885714285714207</c:v>
                </c:pt>
                <c:pt idx="14740">
                  <c:v>3.2928571428571338</c:v>
                </c:pt>
                <c:pt idx="14741">
                  <c:v>3.2985714285714263</c:v>
                </c:pt>
                <c:pt idx="14742">
                  <c:v>3.3028571428571394</c:v>
                </c:pt>
                <c:pt idx="14743">
                  <c:v>3.3242857142857107</c:v>
                </c:pt>
                <c:pt idx="14744">
                  <c:v>3.3142857142857234</c:v>
                </c:pt>
                <c:pt idx="14745">
                  <c:v>3.3171428571428607</c:v>
                </c:pt>
                <c:pt idx="14746">
                  <c:v>3.2985714285714471</c:v>
                </c:pt>
                <c:pt idx="14747">
                  <c:v>3.2971428571428483</c:v>
                </c:pt>
                <c:pt idx="14748">
                  <c:v>3.2714285714285798</c:v>
                </c:pt>
                <c:pt idx="14749">
                  <c:v>3.2385714285714244</c:v>
                </c:pt>
                <c:pt idx="14750">
                  <c:v>3.2185714285714302</c:v>
                </c:pt>
                <c:pt idx="14751">
                  <c:v>3.1785714285714217</c:v>
                </c:pt>
                <c:pt idx="14752">
                  <c:v>3.124285714285711</c:v>
                </c:pt>
                <c:pt idx="14753">
                  <c:v>3.1099999999999888</c:v>
                </c:pt>
                <c:pt idx="14754">
                  <c:v>3.084285714285723</c:v>
                </c:pt>
                <c:pt idx="14755">
                  <c:v>3.0599999999999943</c:v>
                </c:pt>
                <c:pt idx="14756">
                  <c:v>3.0471428571428723</c:v>
                </c:pt>
                <c:pt idx="14757">
                  <c:v>3.0228571428571422</c:v>
                </c:pt>
                <c:pt idx="14758">
                  <c:v>3.0285714285714169</c:v>
                </c:pt>
                <c:pt idx="14759">
                  <c:v>3.0128571428571354</c:v>
                </c:pt>
                <c:pt idx="14760">
                  <c:v>3.0114285714285569</c:v>
                </c:pt>
                <c:pt idx="14761">
                  <c:v>3.0271428571428585</c:v>
                </c:pt>
                <c:pt idx="14762">
                  <c:v>2.974285714285724</c:v>
                </c:pt>
                <c:pt idx="14763">
                  <c:v>2.9800000000000182</c:v>
                </c:pt>
                <c:pt idx="14764">
                  <c:v>2.9799999999999978</c:v>
                </c:pt>
                <c:pt idx="14765">
                  <c:v>2.9728571428571473</c:v>
                </c:pt>
                <c:pt idx="14766">
                  <c:v>2.960000000000004</c:v>
                </c:pt>
                <c:pt idx="14767">
                  <c:v>2.9514285714285737</c:v>
                </c:pt>
                <c:pt idx="14768">
                  <c:v>2.9528571428571531</c:v>
                </c:pt>
                <c:pt idx="14769">
                  <c:v>2.9642857142857184</c:v>
                </c:pt>
                <c:pt idx="14770">
                  <c:v>2.9528571428571531</c:v>
                </c:pt>
                <c:pt idx="14771">
                  <c:v>2.9500000000000171</c:v>
                </c:pt>
                <c:pt idx="14772">
                  <c:v>2.9471428571428606</c:v>
                </c:pt>
                <c:pt idx="14773">
                  <c:v>2.961428571428562</c:v>
                </c:pt>
                <c:pt idx="14774">
                  <c:v>2.9699999999999909</c:v>
                </c:pt>
                <c:pt idx="14775">
                  <c:v>2.960000000000004</c:v>
                </c:pt>
                <c:pt idx="14776">
                  <c:v>2.974285714285724</c:v>
                </c:pt>
                <c:pt idx="14777">
                  <c:v>2.9685714285714351</c:v>
                </c:pt>
                <c:pt idx="14778">
                  <c:v>2.9785714285714402</c:v>
                </c:pt>
                <c:pt idx="14779">
                  <c:v>2.961428571428562</c:v>
                </c:pt>
                <c:pt idx="14780">
                  <c:v>2.961428571428582</c:v>
                </c:pt>
                <c:pt idx="14781">
                  <c:v>2.9728571428571269</c:v>
                </c:pt>
                <c:pt idx="14782">
                  <c:v>2.9714285714285675</c:v>
                </c:pt>
                <c:pt idx="14783">
                  <c:v>2.9771428571428618</c:v>
                </c:pt>
                <c:pt idx="14784">
                  <c:v>2.9757142857142833</c:v>
                </c:pt>
                <c:pt idx="14785">
                  <c:v>2.9714285714285675</c:v>
                </c:pt>
                <c:pt idx="14786">
                  <c:v>2.9857142857142702</c:v>
                </c:pt>
                <c:pt idx="14787">
                  <c:v>2.9714285714285675</c:v>
                </c:pt>
                <c:pt idx="14788">
                  <c:v>2.9714285714285675</c:v>
                </c:pt>
                <c:pt idx="14789">
                  <c:v>2.9700000000000109</c:v>
                </c:pt>
                <c:pt idx="14790">
                  <c:v>2.974285714285704</c:v>
                </c:pt>
                <c:pt idx="14791">
                  <c:v>2.9771428571428618</c:v>
                </c:pt>
                <c:pt idx="14792">
                  <c:v>2.974285714285704</c:v>
                </c:pt>
                <c:pt idx="14793">
                  <c:v>2.9799999999999978</c:v>
                </c:pt>
                <c:pt idx="14794">
                  <c:v>2.9799999999999978</c:v>
                </c:pt>
                <c:pt idx="14795">
                  <c:v>2.9785714285714202</c:v>
                </c:pt>
                <c:pt idx="14796">
                  <c:v>2.9928571428571407</c:v>
                </c:pt>
                <c:pt idx="14797">
                  <c:v>2.9799999999999978</c:v>
                </c:pt>
                <c:pt idx="14798">
                  <c:v>2.9842857142857122</c:v>
                </c:pt>
                <c:pt idx="14799">
                  <c:v>2.9771428571428618</c:v>
                </c:pt>
                <c:pt idx="14800">
                  <c:v>2.9957142857142975</c:v>
                </c:pt>
                <c:pt idx="14801">
                  <c:v>2.9900000000000047</c:v>
                </c:pt>
                <c:pt idx="14802">
                  <c:v>2.9842857142857122</c:v>
                </c:pt>
                <c:pt idx="14803">
                  <c:v>2.9871428571428491</c:v>
                </c:pt>
                <c:pt idx="14804">
                  <c:v>2.9814285714285762</c:v>
                </c:pt>
                <c:pt idx="14805">
                  <c:v>2.9871428571428686</c:v>
                </c:pt>
                <c:pt idx="14806">
                  <c:v>2.9900000000000047</c:v>
                </c:pt>
                <c:pt idx="14807">
                  <c:v>2.9985714285714353</c:v>
                </c:pt>
                <c:pt idx="14808">
                  <c:v>3.0128571428571354</c:v>
                </c:pt>
                <c:pt idx="14809">
                  <c:v>3.0157142857142918</c:v>
                </c:pt>
                <c:pt idx="14810">
                  <c:v>3.0085714285714422</c:v>
                </c:pt>
                <c:pt idx="14811">
                  <c:v>3.0285714285714369</c:v>
                </c:pt>
                <c:pt idx="14812">
                  <c:v>3.0500000000000074</c:v>
                </c:pt>
                <c:pt idx="14813">
                  <c:v>3.0528571428571434</c:v>
                </c:pt>
                <c:pt idx="14814">
                  <c:v>3.0500000000000074</c:v>
                </c:pt>
                <c:pt idx="14815">
                  <c:v>3.0657142857142872</c:v>
                </c:pt>
                <c:pt idx="14816">
                  <c:v>3.0542857142857205</c:v>
                </c:pt>
                <c:pt idx="14817">
                  <c:v>3.0528571428571434</c:v>
                </c:pt>
                <c:pt idx="14818">
                  <c:v>3.0600000000000152</c:v>
                </c:pt>
                <c:pt idx="14819">
                  <c:v>3.0628571428571312</c:v>
                </c:pt>
                <c:pt idx="14820">
                  <c:v>3.0599999999999943</c:v>
                </c:pt>
                <c:pt idx="14821">
                  <c:v>3.0628571428571312</c:v>
                </c:pt>
                <c:pt idx="14822">
                  <c:v>3.0557142857142998</c:v>
                </c:pt>
                <c:pt idx="14823">
                  <c:v>3.0642857142857087</c:v>
                </c:pt>
                <c:pt idx="14824">
                  <c:v>3.0657142857142872</c:v>
                </c:pt>
                <c:pt idx="14825">
                  <c:v>3.0657142857142872</c:v>
                </c:pt>
                <c:pt idx="14826">
                  <c:v>3.0685714285714445</c:v>
                </c:pt>
                <c:pt idx="14827">
                  <c:v>3.0728571428571576</c:v>
                </c:pt>
                <c:pt idx="14828">
                  <c:v>3.0700000000000007</c:v>
                </c:pt>
                <c:pt idx="14829">
                  <c:v>3.0671428571428652</c:v>
                </c:pt>
                <c:pt idx="14830">
                  <c:v>3.0757142857142941</c:v>
                </c:pt>
                <c:pt idx="14831">
                  <c:v>3.0571428571428592</c:v>
                </c:pt>
                <c:pt idx="14832">
                  <c:v>3.0642857142857287</c:v>
                </c:pt>
                <c:pt idx="14833">
                  <c:v>3.041428571428558</c:v>
                </c:pt>
                <c:pt idx="14834">
                  <c:v>3.0485714285714303</c:v>
                </c:pt>
                <c:pt idx="14835">
                  <c:v>3.0428571428571578</c:v>
                </c:pt>
                <c:pt idx="14836">
                  <c:v>3.0471428571428723</c:v>
                </c:pt>
                <c:pt idx="14837">
                  <c:v>3.0557142857142798</c:v>
                </c:pt>
                <c:pt idx="14838">
                  <c:v>3.0557142857142798</c:v>
                </c:pt>
                <c:pt idx="14839">
                  <c:v>3.0357142857142847</c:v>
                </c:pt>
                <c:pt idx="14840">
                  <c:v>3.0214285714285838</c:v>
                </c:pt>
                <c:pt idx="14841">
                  <c:v>3.0271428571428585</c:v>
                </c:pt>
                <c:pt idx="14842">
                  <c:v>3.0128571428571354</c:v>
                </c:pt>
                <c:pt idx="14843">
                  <c:v>3.0157142857142918</c:v>
                </c:pt>
                <c:pt idx="14844">
                  <c:v>3.0057142857142845</c:v>
                </c:pt>
                <c:pt idx="14845">
                  <c:v>3.0128571428571354</c:v>
                </c:pt>
                <c:pt idx="14846">
                  <c:v>3.0099999999999989</c:v>
                </c:pt>
                <c:pt idx="14847">
                  <c:v>3.0157142857142714</c:v>
                </c:pt>
                <c:pt idx="14848">
                  <c:v>3.0114285714285569</c:v>
                </c:pt>
                <c:pt idx="14849">
                  <c:v>2.999999999999992</c:v>
                </c:pt>
                <c:pt idx="14850">
                  <c:v>3.0042857142857264</c:v>
                </c:pt>
                <c:pt idx="14851">
                  <c:v>2.9942857142856987</c:v>
                </c:pt>
                <c:pt idx="14852">
                  <c:v>3.0128571428571553</c:v>
                </c:pt>
                <c:pt idx="14853">
                  <c:v>3.0128571428571354</c:v>
                </c:pt>
                <c:pt idx="14854">
                  <c:v>3.0042857142857065</c:v>
                </c:pt>
                <c:pt idx="14855">
                  <c:v>3.0099999999999989</c:v>
                </c:pt>
                <c:pt idx="14856">
                  <c:v>3.0142857142857133</c:v>
                </c:pt>
                <c:pt idx="14857">
                  <c:v>3.0157142857142918</c:v>
                </c:pt>
                <c:pt idx="14858">
                  <c:v>3.0200000000000062</c:v>
                </c:pt>
                <c:pt idx="14859">
                  <c:v>3.0171428571428498</c:v>
                </c:pt>
                <c:pt idx="14860">
                  <c:v>3.0142857142857133</c:v>
                </c:pt>
                <c:pt idx="14861">
                  <c:v>3.0085714285714422</c:v>
                </c:pt>
                <c:pt idx="14862">
                  <c:v>3.002857142857128</c:v>
                </c:pt>
                <c:pt idx="14863">
                  <c:v>2.999999999999992</c:v>
                </c:pt>
                <c:pt idx="14864">
                  <c:v>2.9857142857142702</c:v>
                </c:pt>
                <c:pt idx="14865">
                  <c:v>3.0028571428571484</c:v>
                </c:pt>
                <c:pt idx="14866">
                  <c:v>2.9971428571428556</c:v>
                </c:pt>
                <c:pt idx="14867">
                  <c:v>3.0042857142857065</c:v>
                </c:pt>
                <c:pt idx="14868">
                  <c:v>3.0028571428571484</c:v>
                </c:pt>
                <c:pt idx="14869">
                  <c:v>3.0071428571428642</c:v>
                </c:pt>
                <c:pt idx="14870">
                  <c:v>2.9957142857142776</c:v>
                </c:pt>
                <c:pt idx="14871">
                  <c:v>2.9885714285714284</c:v>
                </c:pt>
                <c:pt idx="14872">
                  <c:v>2.9914285714285827</c:v>
                </c:pt>
                <c:pt idx="14873">
                  <c:v>3.00142857142857</c:v>
                </c:pt>
                <c:pt idx="14874">
                  <c:v>2.9900000000000047</c:v>
                </c:pt>
                <c:pt idx="14875">
                  <c:v>2.9871428571428686</c:v>
                </c:pt>
                <c:pt idx="14876">
                  <c:v>2.9985714285714353</c:v>
                </c:pt>
                <c:pt idx="14877">
                  <c:v>2.9900000000000047</c:v>
                </c:pt>
                <c:pt idx="14878">
                  <c:v>2.9842857142857122</c:v>
                </c:pt>
                <c:pt idx="14879">
                  <c:v>2.9971428571428556</c:v>
                </c:pt>
                <c:pt idx="14880">
                  <c:v>3.0142857142857133</c:v>
                </c:pt>
                <c:pt idx="14881">
                  <c:v>3.0114285714285773</c:v>
                </c:pt>
                <c:pt idx="14882">
                  <c:v>3.0214285714285638</c:v>
                </c:pt>
                <c:pt idx="14883">
                  <c:v>3.0185714285714282</c:v>
                </c:pt>
                <c:pt idx="14884">
                  <c:v>3.0285714285714169</c:v>
                </c:pt>
                <c:pt idx="14885">
                  <c:v>3.0442857142857145</c:v>
                </c:pt>
                <c:pt idx="14886">
                  <c:v>3.04</c:v>
                </c:pt>
                <c:pt idx="14887">
                  <c:v>3.0500000000000074</c:v>
                </c:pt>
                <c:pt idx="14888">
                  <c:v>3.0614285714285732</c:v>
                </c:pt>
                <c:pt idx="14889">
                  <c:v>3.0528571428571434</c:v>
                </c:pt>
                <c:pt idx="14890">
                  <c:v>3.0685714285714245</c:v>
                </c:pt>
                <c:pt idx="14891">
                  <c:v>3.084285714285723</c:v>
                </c:pt>
                <c:pt idx="14892">
                  <c:v>3.0814285714285865</c:v>
                </c:pt>
                <c:pt idx="14893">
                  <c:v>3.1057142857142952</c:v>
                </c:pt>
                <c:pt idx="14894">
                  <c:v>3.1357142857142972</c:v>
                </c:pt>
                <c:pt idx="14895">
                  <c:v>3.1614285714285626</c:v>
                </c:pt>
                <c:pt idx="14896">
                  <c:v>3.1900000000000057</c:v>
                </c:pt>
                <c:pt idx="14897">
                  <c:v>3.2300000000000142</c:v>
                </c:pt>
                <c:pt idx="14898">
                  <c:v>3.249999999999988</c:v>
                </c:pt>
                <c:pt idx="14899">
                  <c:v>3.2671428571428676</c:v>
                </c:pt>
                <c:pt idx="14900">
                  <c:v>3.2757142857142751</c:v>
                </c:pt>
                <c:pt idx="14901">
                  <c:v>3.3000000000000034</c:v>
                </c:pt>
                <c:pt idx="14902">
                  <c:v>3.2928571428571338</c:v>
                </c:pt>
                <c:pt idx="14903">
                  <c:v>3.3114285714285874</c:v>
                </c:pt>
                <c:pt idx="14904">
                  <c:v>3.308571428571434</c:v>
                </c:pt>
                <c:pt idx="14905">
                  <c:v>3.308571428571434</c:v>
                </c:pt>
                <c:pt idx="14906">
                  <c:v>3.3171428571428607</c:v>
                </c:pt>
                <c:pt idx="14907">
                  <c:v>3.3142857142857034</c:v>
                </c:pt>
                <c:pt idx="14908">
                  <c:v>3.3257142857142901</c:v>
                </c:pt>
                <c:pt idx="14909">
                  <c:v>3.3185714285714192</c:v>
                </c:pt>
                <c:pt idx="14910">
                  <c:v>3.3342857142857176</c:v>
                </c:pt>
                <c:pt idx="14911">
                  <c:v>3.3300000000000032</c:v>
                </c:pt>
                <c:pt idx="14912">
                  <c:v>3.3314285714285807</c:v>
                </c:pt>
                <c:pt idx="14913">
                  <c:v>3.3257142857142687</c:v>
                </c:pt>
                <c:pt idx="14914">
                  <c:v>3.3328571428571392</c:v>
                </c:pt>
                <c:pt idx="14915">
                  <c:v>3.3414285714285681</c:v>
                </c:pt>
                <c:pt idx="14916">
                  <c:v>3.3542857142857128</c:v>
                </c:pt>
                <c:pt idx="14917">
                  <c:v>3.3499999999999983</c:v>
                </c:pt>
                <c:pt idx="14918">
                  <c:v>3.3400000000000114</c:v>
                </c:pt>
                <c:pt idx="14919">
                  <c:v>3.3442857142857045</c:v>
                </c:pt>
                <c:pt idx="14920">
                  <c:v>3.3442857142857045</c:v>
                </c:pt>
                <c:pt idx="14921">
                  <c:v>3.3542857142857128</c:v>
                </c:pt>
                <c:pt idx="14922">
                  <c:v>3.3657142857142981</c:v>
                </c:pt>
                <c:pt idx="14923">
                  <c:v>3.3514285714285768</c:v>
                </c:pt>
                <c:pt idx="14924">
                  <c:v>3.3600000000000048</c:v>
                </c:pt>
                <c:pt idx="14925">
                  <c:v>3.3685714285714154</c:v>
                </c:pt>
                <c:pt idx="14926">
                  <c:v>3.3685714285714359</c:v>
                </c:pt>
                <c:pt idx="14927">
                  <c:v>3.3585714285714272</c:v>
                </c:pt>
                <c:pt idx="14928">
                  <c:v>3.3728571428571477</c:v>
                </c:pt>
                <c:pt idx="14929">
                  <c:v>3.3657142857142981</c:v>
                </c:pt>
                <c:pt idx="14930">
                  <c:v>3.3585714285714272</c:v>
                </c:pt>
                <c:pt idx="14931">
                  <c:v>3.3600000000000048</c:v>
                </c:pt>
                <c:pt idx="14932">
                  <c:v>3.3571428571428688</c:v>
                </c:pt>
                <c:pt idx="14933">
                  <c:v>3.3628571428571417</c:v>
                </c:pt>
                <c:pt idx="14934">
                  <c:v>3.3671428571428574</c:v>
                </c:pt>
                <c:pt idx="14935">
                  <c:v>3.3628571428571417</c:v>
                </c:pt>
                <c:pt idx="14936">
                  <c:v>3.3542857142857128</c:v>
                </c:pt>
                <c:pt idx="14937">
                  <c:v>3.3614285714285637</c:v>
                </c:pt>
                <c:pt idx="14938">
                  <c:v>3.3685714285714154</c:v>
                </c:pt>
                <c:pt idx="14939">
                  <c:v>3.3600000000000048</c:v>
                </c:pt>
                <c:pt idx="14940">
                  <c:v>3.3528571428571348</c:v>
                </c:pt>
                <c:pt idx="14941">
                  <c:v>3.3614285714285637</c:v>
                </c:pt>
                <c:pt idx="14942">
                  <c:v>3.3528571428571547</c:v>
                </c:pt>
                <c:pt idx="14943">
                  <c:v>3.3499999999999983</c:v>
                </c:pt>
                <c:pt idx="14944">
                  <c:v>3.3485714285714212</c:v>
                </c:pt>
                <c:pt idx="14945">
                  <c:v>3.3528571428571547</c:v>
                </c:pt>
                <c:pt idx="14946">
                  <c:v>3.3542857142857128</c:v>
                </c:pt>
                <c:pt idx="14947">
                  <c:v>3.3514285714285563</c:v>
                </c:pt>
                <c:pt idx="14948">
                  <c:v>3.3457142857142839</c:v>
                </c:pt>
                <c:pt idx="14949">
                  <c:v>3.3714285714285692</c:v>
                </c:pt>
                <c:pt idx="14950">
                  <c:v>3.3414285714285681</c:v>
                </c:pt>
                <c:pt idx="14951">
                  <c:v>3.3600000000000048</c:v>
                </c:pt>
                <c:pt idx="14952">
                  <c:v>3.3528571428571348</c:v>
                </c:pt>
                <c:pt idx="14953">
                  <c:v>3.3442857142857045</c:v>
                </c:pt>
                <c:pt idx="14954">
                  <c:v>3.3342857142857176</c:v>
                </c:pt>
                <c:pt idx="14955">
                  <c:v>3.3571428571428488</c:v>
                </c:pt>
                <c:pt idx="14956">
                  <c:v>3.3471428571428632</c:v>
                </c:pt>
                <c:pt idx="14957">
                  <c:v>3.3614285714285637</c:v>
                </c:pt>
                <c:pt idx="14958">
                  <c:v>3.3499999999999983</c:v>
                </c:pt>
                <c:pt idx="14959">
                  <c:v>3.3557142857142908</c:v>
                </c:pt>
                <c:pt idx="14960">
                  <c:v>3.3585714285714272</c:v>
                </c:pt>
                <c:pt idx="14961">
                  <c:v>3.3485714285714412</c:v>
                </c:pt>
                <c:pt idx="14962">
                  <c:v>3.3471428571428632</c:v>
                </c:pt>
                <c:pt idx="14963">
                  <c:v>3.3557142857142908</c:v>
                </c:pt>
                <c:pt idx="14964">
                  <c:v>3.3542857142857128</c:v>
                </c:pt>
                <c:pt idx="14965">
                  <c:v>3.3700000000000125</c:v>
                </c:pt>
                <c:pt idx="14966">
                  <c:v>3.3671428571428574</c:v>
                </c:pt>
                <c:pt idx="14967">
                  <c:v>3.3714285714285692</c:v>
                </c:pt>
                <c:pt idx="14968">
                  <c:v>3.3814285714285779</c:v>
                </c:pt>
                <c:pt idx="14969">
                  <c:v>3.3742857142857057</c:v>
                </c:pt>
                <c:pt idx="14970">
                  <c:v>3.3799999999999981</c:v>
                </c:pt>
                <c:pt idx="14971">
                  <c:v>3.3657142857142781</c:v>
                </c:pt>
                <c:pt idx="14972">
                  <c:v>3.3685714285714359</c:v>
                </c:pt>
                <c:pt idx="14973">
                  <c:v>3.3642857142856997</c:v>
                </c:pt>
                <c:pt idx="14974">
                  <c:v>3.3642857142857197</c:v>
                </c:pt>
                <c:pt idx="14975">
                  <c:v>3.3514285714285768</c:v>
                </c:pt>
                <c:pt idx="14976">
                  <c:v>3.3614285714285637</c:v>
                </c:pt>
                <c:pt idx="14977">
                  <c:v>3.3585714285714272</c:v>
                </c:pt>
                <c:pt idx="14978">
                  <c:v>3.337142857142855</c:v>
                </c:pt>
                <c:pt idx="14979">
                  <c:v>3.3557142857142708</c:v>
                </c:pt>
                <c:pt idx="14980">
                  <c:v>3.3528571428571547</c:v>
                </c:pt>
                <c:pt idx="14981">
                  <c:v>3.3528571428571547</c:v>
                </c:pt>
                <c:pt idx="14982">
                  <c:v>3.3485714285714212</c:v>
                </c:pt>
                <c:pt idx="14983">
                  <c:v>3.3471428571428632</c:v>
                </c:pt>
                <c:pt idx="14984">
                  <c:v>3.3428571428571274</c:v>
                </c:pt>
                <c:pt idx="14985">
                  <c:v>3.3471428571428632</c:v>
                </c:pt>
                <c:pt idx="14986">
                  <c:v>3.3542857142857128</c:v>
                </c:pt>
                <c:pt idx="14987">
                  <c:v>3.3399999999999901</c:v>
                </c:pt>
                <c:pt idx="14988">
                  <c:v>3.3485714285714412</c:v>
                </c:pt>
                <c:pt idx="14989">
                  <c:v>3.3428571428571479</c:v>
                </c:pt>
                <c:pt idx="14990">
                  <c:v>3.3457142857142839</c:v>
                </c:pt>
                <c:pt idx="14991">
                  <c:v>3.3585714285714272</c:v>
                </c:pt>
                <c:pt idx="14992">
                  <c:v>3.3442857142857045</c:v>
                </c:pt>
                <c:pt idx="14993">
                  <c:v>3.3414285714285681</c:v>
                </c:pt>
                <c:pt idx="14994">
                  <c:v>3.3399999999999901</c:v>
                </c:pt>
                <c:pt idx="14995">
                  <c:v>3.3457142857142839</c:v>
                </c:pt>
                <c:pt idx="14996">
                  <c:v>3.3400000000000114</c:v>
                </c:pt>
                <c:pt idx="14997">
                  <c:v>3.337142857142855</c:v>
                </c:pt>
                <c:pt idx="14998">
                  <c:v>3.3285714285714274</c:v>
                </c:pt>
                <c:pt idx="14999">
                  <c:v>3.3157142857142827</c:v>
                </c:pt>
                <c:pt idx="15000">
                  <c:v>3.3185714285714192</c:v>
                </c:pt>
                <c:pt idx="15001">
                  <c:v>3.3257142857142901</c:v>
                </c:pt>
                <c:pt idx="15002">
                  <c:v>3.3314285714285607</c:v>
                </c:pt>
                <c:pt idx="15003">
                  <c:v>3.3328571428571392</c:v>
                </c:pt>
                <c:pt idx="15004">
                  <c:v>3.3114285714285669</c:v>
                </c:pt>
                <c:pt idx="15005">
                  <c:v>3.3099999999999903</c:v>
                </c:pt>
                <c:pt idx="15006">
                  <c:v>3.30142857142858</c:v>
                </c:pt>
                <c:pt idx="15007">
                  <c:v>3.3014285714285601</c:v>
                </c:pt>
                <c:pt idx="15008">
                  <c:v>3.3171428571428607</c:v>
                </c:pt>
                <c:pt idx="15009">
                  <c:v>3.3099999999999903</c:v>
                </c:pt>
                <c:pt idx="15010">
                  <c:v>3.3142857142857234</c:v>
                </c:pt>
                <c:pt idx="15011">
                  <c:v>3.3028571428571394</c:v>
                </c:pt>
                <c:pt idx="15012">
                  <c:v>3.3028571428571394</c:v>
                </c:pt>
                <c:pt idx="15013">
                  <c:v>3.3085714285714136</c:v>
                </c:pt>
                <c:pt idx="15014">
                  <c:v>3.3028571428571394</c:v>
                </c:pt>
                <c:pt idx="15015">
                  <c:v>3.3071428571428552</c:v>
                </c:pt>
                <c:pt idx="15016">
                  <c:v>3.3057142857142958</c:v>
                </c:pt>
                <c:pt idx="15017">
                  <c:v>3.30142857142858</c:v>
                </c:pt>
                <c:pt idx="15018">
                  <c:v>3.2971428571428483</c:v>
                </c:pt>
                <c:pt idx="15019">
                  <c:v>3.2871428571428614</c:v>
                </c:pt>
                <c:pt idx="15020">
                  <c:v>3.3000000000000034</c:v>
                </c:pt>
                <c:pt idx="15021">
                  <c:v>3.2957142857142685</c:v>
                </c:pt>
                <c:pt idx="15022">
                  <c:v>3.3185714285714192</c:v>
                </c:pt>
                <c:pt idx="15023">
                  <c:v>3.3199999999999967</c:v>
                </c:pt>
                <c:pt idx="15024">
                  <c:v>3.3199999999999967</c:v>
                </c:pt>
                <c:pt idx="15025">
                  <c:v>3.3428571428571479</c:v>
                </c:pt>
                <c:pt idx="15026">
                  <c:v>3.3442857142857045</c:v>
                </c:pt>
                <c:pt idx="15027">
                  <c:v>3.3442857142857045</c:v>
                </c:pt>
                <c:pt idx="15028">
                  <c:v>3.3600000000000048</c:v>
                </c:pt>
                <c:pt idx="15029">
                  <c:v>3.3728571428571277</c:v>
                </c:pt>
                <c:pt idx="15030">
                  <c:v>3.3699999999999926</c:v>
                </c:pt>
                <c:pt idx="15031">
                  <c:v>3.3671428571428574</c:v>
                </c:pt>
                <c:pt idx="15032">
                  <c:v>3.3714285714285692</c:v>
                </c:pt>
                <c:pt idx="15033">
                  <c:v>3.3628571428571417</c:v>
                </c:pt>
                <c:pt idx="15034">
                  <c:v>3.3699999999999926</c:v>
                </c:pt>
                <c:pt idx="15035">
                  <c:v>3.3542857142857128</c:v>
                </c:pt>
                <c:pt idx="15036">
                  <c:v>3.3728571428571277</c:v>
                </c:pt>
                <c:pt idx="15037">
                  <c:v>3.3657142857142981</c:v>
                </c:pt>
                <c:pt idx="15038">
                  <c:v>3.3699999999999926</c:v>
                </c:pt>
                <c:pt idx="15039">
                  <c:v>3.3942857142857195</c:v>
                </c:pt>
                <c:pt idx="15040">
                  <c:v>3.3828571428571359</c:v>
                </c:pt>
                <c:pt idx="15041">
                  <c:v>3.3814285714285575</c:v>
                </c:pt>
                <c:pt idx="15042">
                  <c:v>3.3957142857142788</c:v>
                </c:pt>
                <c:pt idx="15043">
                  <c:v>3.3828571428571559</c:v>
                </c:pt>
                <c:pt idx="15044">
                  <c:v>3.398571428571437</c:v>
                </c:pt>
                <c:pt idx="15045">
                  <c:v>3.3857142857142932</c:v>
                </c:pt>
                <c:pt idx="15046">
                  <c:v>3.3728571428571477</c:v>
                </c:pt>
                <c:pt idx="15047">
                  <c:v>3.3628571428571417</c:v>
                </c:pt>
                <c:pt idx="15048">
                  <c:v>3.3671428571428574</c:v>
                </c:pt>
                <c:pt idx="15049">
                  <c:v>3.3628571428571417</c:v>
                </c:pt>
                <c:pt idx="15050">
                  <c:v>3.3428571428571479</c:v>
                </c:pt>
                <c:pt idx="15051">
                  <c:v>3.3471428571428632</c:v>
                </c:pt>
                <c:pt idx="15052">
                  <c:v>3.3414285714285681</c:v>
                </c:pt>
                <c:pt idx="15053">
                  <c:v>3.3471428571428632</c:v>
                </c:pt>
                <c:pt idx="15054">
                  <c:v>3.335714285714277</c:v>
                </c:pt>
                <c:pt idx="15055">
                  <c:v>3.3399999999999901</c:v>
                </c:pt>
                <c:pt idx="15056">
                  <c:v>3.3385714285714347</c:v>
                </c:pt>
                <c:pt idx="15057">
                  <c:v>3.3228571428571336</c:v>
                </c:pt>
                <c:pt idx="15058">
                  <c:v>3.3142857142857034</c:v>
                </c:pt>
                <c:pt idx="15059">
                  <c:v>3.3214285714285747</c:v>
                </c:pt>
                <c:pt idx="15060">
                  <c:v>3.3285714285714274</c:v>
                </c:pt>
                <c:pt idx="15061">
                  <c:v>3.3257142857142901</c:v>
                </c:pt>
                <c:pt idx="15062">
                  <c:v>3.3128571428571263</c:v>
                </c:pt>
                <c:pt idx="15063">
                  <c:v>3.3257142857142687</c:v>
                </c:pt>
                <c:pt idx="15064">
                  <c:v>3.3199999999999967</c:v>
                </c:pt>
                <c:pt idx="15065">
                  <c:v>3.3142857142857034</c:v>
                </c:pt>
                <c:pt idx="15066">
                  <c:v>3.3157142857142827</c:v>
                </c:pt>
                <c:pt idx="15067">
                  <c:v>3.3114285714285669</c:v>
                </c:pt>
                <c:pt idx="15068">
                  <c:v>3.3214285714285547</c:v>
                </c:pt>
                <c:pt idx="15069">
                  <c:v>3.3128571428571467</c:v>
                </c:pt>
                <c:pt idx="15070">
                  <c:v>3.3085714285714136</c:v>
                </c:pt>
                <c:pt idx="15071">
                  <c:v>3.3257142857142901</c:v>
                </c:pt>
                <c:pt idx="15072">
                  <c:v>3.3128571428571467</c:v>
                </c:pt>
                <c:pt idx="15073">
                  <c:v>3.3128571428571467</c:v>
                </c:pt>
                <c:pt idx="15074">
                  <c:v>3.3057142857142758</c:v>
                </c:pt>
                <c:pt idx="15075">
                  <c:v>3.3100000000000103</c:v>
                </c:pt>
                <c:pt idx="15076">
                  <c:v>3.3242857142857107</c:v>
                </c:pt>
                <c:pt idx="15077">
                  <c:v>3.3028571428571394</c:v>
                </c:pt>
                <c:pt idx="15078">
                  <c:v>3.3157142857142827</c:v>
                </c:pt>
                <c:pt idx="15079">
                  <c:v>3.3242857142857107</c:v>
                </c:pt>
                <c:pt idx="15080">
                  <c:v>3.3171428571428407</c:v>
                </c:pt>
                <c:pt idx="15081">
                  <c:v>3.308571428571434</c:v>
                </c:pt>
                <c:pt idx="15082">
                  <c:v>3.3285714285714274</c:v>
                </c:pt>
                <c:pt idx="15083">
                  <c:v>3.3199999999999967</c:v>
                </c:pt>
                <c:pt idx="15084">
                  <c:v>3.3185714285714392</c:v>
                </c:pt>
                <c:pt idx="15085">
                  <c:v>3.3171428571428607</c:v>
                </c:pt>
                <c:pt idx="15086">
                  <c:v>3.3242857142857107</c:v>
                </c:pt>
                <c:pt idx="15087">
                  <c:v>3.3414285714285681</c:v>
                </c:pt>
                <c:pt idx="15088">
                  <c:v>3.3342857142857176</c:v>
                </c:pt>
                <c:pt idx="15089">
                  <c:v>3.3385714285714347</c:v>
                </c:pt>
                <c:pt idx="15090">
                  <c:v>3.3471428571428632</c:v>
                </c:pt>
                <c:pt idx="15091">
                  <c:v>3.3514285714285563</c:v>
                </c:pt>
                <c:pt idx="15092">
                  <c:v>3.3528571428571547</c:v>
                </c:pt>
                <c:pt idx="15093">
                  <c:v>3.3628571428571417</c:v>
                </c:pt>
                <c:pt idx="15094">
                  <c:v>3.3585714285714476</c:v>
                </c:pt>
                <c:pt idx="15095">
                  <c:v>3.3642857142857197</c:v>
                </c:pt>
                <c:pt idx="15096">
                  <c:v>3.3671428571428574</c:v>
                </c:pt>
                <c:pt idx="15097">
                  <c:v>3.3671428571428574</c:v>
                </c:pt>
                <c:pt idx="15098">
                  <c:v>3.3757142857142837</c:v>
                </c:pt>
                <c:pt idx="15099">
                  <c:v>3.3857142857142932</c:v>
                </c:pt>
                <c:pt idx="15100">
                  <c:v>3.3799999999999981</c:v>
                </c:pt>
                <c:pt idx="15101">
                  <c:v>3.4000000000000141</c:v>
                </c:pt>
                <c:pt idx="15102">
                  <c:v>3.4028571428571501</c:v>
                </c:pt>
                <c:pt idx="15103">
                  <c:v>3.4185714285714295</c:v>
                </c:pt>
                <c:pt idx="15104">
                  <c:v>3.4042857142857077</c:v>
                </c:pt>
                <c:pt idx="15105">
                  <c:v>3.4042857142857077</c:v>
                </c:pt>
                <c:pt idx="15106">
                  <c:v>3.4114285714285777</c:v>
                </c:pt>
                <c:pt idx="15107">
                  <c:v>3.4014285714285717</c:v>
                </c:pt>
                <c:pt idx="15108">
                  <c:v>3.4028571428571501</c:v>
                </c:pt>
                <c:pt idx="15109">
                  <c:v>3.3871428571428512</c:v>
                </c:pt>
                <c:pt idx="15110">
                  <c:v>3.3900000000000068</c:v>
                </c:pt>
                <c:pt idx="15111">
                  <c:v>3.3814285714285779</c:v>
                </c:pt>
                <c:pt idx="15112">
                  <c:v>3.3742857142857257</c:v>
                </c:pt>
                <c:pt idx="15113">
                  <c:v>3.3471428571428632</c:v>
                </c:pt>
                <c:pt idx="15114">
                  <c:v>3.3285714285714274</c:v>
                </c:pt>
                <c:pt idx="15115">
                  <c:v>3.3242857142857107</c:v>
                </c:pt>
                <c:pt idx="15116">
                  <c:v>3.3171428571428607</c:v>
                </c:pt>
                <c:pt idx="15117">
                  <c:v>3.3142857142857234</c:v>
                </c:pt>
                <c:pt idx="15118">
                  <c:v>3.3042857142857178</c:v>
                </c:pt>
                <c:pt idx="15119">
                  <c:v>3.2857142857142816</c:v>
                </c:pt>
                <c:pt idx="15120">
                  <c:v>3.2928571428571538</c:v>
                </c:pt>
                <c:pt idx="15121">
                  <c:v>3.268571428571426</c:v>
                </c:pt>
                <c:pt idx="15122">
                  <c:v>3.2728571428571591</c:v>
                </c:pt>
                <c:pt idx="15123">
                  <c:v>3.2728571428571591</c:v>
                </c:pt>
                <c:pt idx="15124">
                  <c:v>3.2642857142857298</c:v>
                </c:pt>
                <c:pt idx="15125">
                  <c:v>3.2757142857142951</c:v>
                </c:pt>
                <c:pt idx="15126">
                  <c:v>3.2785714285714329</c:v>
                </c:pt>
                <c:pt idx="15127">
                  <c:v>3.2714285714285603</c:v>
                </c:pt>
                <c:pt idx="15128">
                  <c:v>3.2742857142857171</c:v>
                </c:pt>
                <c:pt idx="15129">
                  <c:v>3.268571428571446</c:v>
                </c:pt>
                <c:pt idx="15130">
                  <c:v>3.2714285714285798</c:v>
                </c:pt>
                <c:pt idx="15131">
                  <c:v>3.2614285714285742</c:v>
                </c:pt>
                <c:pt idx="15132">
                  <c:v>3.2557142857143022</c:v>
                </c:pt>
                <c:pt idx="15133">
                  <c:v>3.2457142857142949</c:v>
                </c:pt>
                <c:pt idx="15134">
                  <c:v>3.2628571428571527</c:v>
                </c:pt>
                <c:pt idx="15135">
                  <c:v>3.2700000000000022</c:v>
                </c:pt>
                <c:pt idx="15136">
                  <c:v>3.2614285714285742</c:v>
                </c:pt>
                <c:pt idx="15137">
                  <c:v>3.2628571428571527</c:v>
                </c:pt>
                <c:pt idx="15138">
                  <c:v>3.2571428571428602</c:v>
                </c:pt>
                <c:pt idx="15139">
                  <c:v>3.2542857142857224</c:v>
                </c:pt>
                <c:pt idx="15140">
                  <c:v>3.2528571428571444</c:v>
                </c:pt>
                <c:pt idx="15141">
                  <c:v>3.2628571428571527</c:v>
                </c:pt>
                <c:pt idx="15142">
                  <c:v>3.2599999999999949</c:v>
                </c:pt>
                <c:pt idx="15143">
                  <c:v>3.2599999999999949</c:v>
                </c:pt>
                <c:pt idx="15144">
                  <c:v>3.2599999999999949</c:v>
                </c:pt>
                <c:pt idx="15145">
                  <c:v>3.2585714285714396</c:v>
                </c:pt>
                <c:pt idx="15146">
                  <c:v>3.2471428571428747</c:v>
                </c:pt>
                <c:pt idx="15147">
                  <c:v>3.2599999999999949</c:v>
                </c:pt>
                <c:pt idx="15148">
                  <c:v>3.2628571428571327</c:v>
                </c:pt>
                <c:pt idx="15149">
                  <c:v>3.2457142857142749</c:v>
                </c:pt>
                <c:pt idx="15150">
                  <c:v>3.2528571428571444</c:v>
                </c:pt>
                <c:pt idx="15151">
                  <c:v>3.251428571428566</c:v>
                </c:pt>
                <c:pt idx="15152">
                  <c:v>3.250000000000008</c:v>
                </c:pt>
                <c:pt idx="15153">
                  <c:v>3.2357142857142871</c:v>
                </c:pt>
                <c:pt idx="15154">
                  <c:v>3.2442857142857155</c:v>
                </c:pt>
                <c:pt idx="15155">
                  <c:v>3.2400000000000011</c:v>
                </c:pt>
                <c:pt idx="15156">
                  <c:v>3.2328571428571302</c:v>
                </c:pt>
                <c:pt idx="15157">
                  <c:v>3.2228571428571442</c:v>
                </c:pt>
                <c:pt idx="15158">
                  <c:v>3.2314285714285722</c:v>
                </c:pt>
                <c:pt idx="15159">
                  <c:v>3.2285714285714384</c:v>
                </c:pt>
                <c:pt idx="15160">
                  <c:v>3.2214285714285853</c:v>
                </c:pt>
                <c:pt idx="15161">
                  <c:v>3.2314285714285722</c:v>
                </c:pt>
                <c:pt idx="15162">
                  <c:v>3.2342857142857278</c:v>
                </c:pt>
                <c:pt idx="15163">
                  <c:v>3.2385714285714244</c:v>
                </c:pt>
                <c:pt idx="15164">
                  <c:v>3.2171428571428518</c:v>
                </c:pt>
                <c:pt idx="15165">
                  <c:v>3.2299999999999942</c:v>
                </c:pt>
                <c:pt idx="15166">
                  <c:v>3.2442857142857155</c:v>
                </c:pt>
                <c:pt idx="15167">
                  <c:v>3.2628571428571327</c:v>
                </c:pt>
                <c:pt idx="15168">
                  <c:v>3.2628571428571327</c:v>
                </c:pt>
                <c:pt idx="15169">
                  <c:v>3.2571428571428602</c:v>
                </c:pt>
                <c:pt idx="15170">
                  <c:v>3.2585714285714396</c:v>
                </c:pt>
                <c:pt idx="15171">
                  <c:v>3.2585714285714196</c:v>
                </c:pt>
                <c:pt idx="15172">
                  <c:v>3.268571428571426</c:v>
                </c:pt>
                <c:pt idx="15173">
                  <c:v>3.2700000000000022</c:v>
                </c:pt>
                <c:pt idx="15174">
                  <c:v>3.2728571428571382</c:v>
                </c:pt>
                <c:pt idx="15175">
                  <c:v>3.2971428571428483</c:v>
                </c:pt>
                <c:pt idx="15176">
                  <c:v>3.2957142857142889</c:v>
                </c:pt>
                <c:pt idx="15177">
                  <c:v>3.2828571428571456</c:v>
                </c:pt>
                <c:pt idx="15178">
                  <c:v>3.2914285714285745</c:v>
                </c:pt>
                <c:pt idx="15179">
                  <c:v>3.3114285714285874</c:v>
                </c:pt>
                <c:pt idx="15180">
                  <c:v>3.2828571428571456</c:v>
                </c:pt>
                <c:pt idx="15181">
                  <c:v>3.2885714285714407</c:v>
                </c:pt>
                <c:pt idx="15182">
                  <c:v>3.2914285714285745</c:v>
                </c:pt>
                <c:pt idx="15183">
                  <c:v>3.2728571428571591</c:v>
                </c:pt>
                <c:pt idx="15184">
                  <c:v>3.2771428571428545</c:v>
                </c:pt>
                <c:pt idx="15185">
                  <c:v>3.2871428571428614</c:v>
                </c:pt>
                <c:pt idx="15186">
                  <c:v>3.2714285714285603</c:v>
                </c:pt>
                <c:pt idx="15187">
                  <c:v>3.2728571428571591</c:v>
                </c:pt>
                <c:pt idx="15188">
                  <c:v>3.2642857142857093</c:v>
                </c:pt>
                <c:pt idx="15189">
                  <c:v>3.249999999999988</c:v>
                </c:pt>
                <c:pt idx="15190">
                  <c:v>3.2628571428571327</c:v>
                </c:pt>
                <c:pt idx="15191">
                  <c:v>3.2314285714285722</c:v>
                </c:pt>
                <c:pt idx="15192">
                  <c:v>3.2142857142857144</c:v>
                </c:pt>
                <c:pt idx="15193">
                  <c:v>3.1942857142857197</c:v>
                </c:pt>
                <c:pt idx="15194">
                  <c:v>3.1742857142857264</c:v>
                </c:pt>
                <c:pt idx="15195">
                  <c:v>3.1842857142857142</c:v>
                </c:pt>
                <c:pt idx="15196">
                  <c:v>3.162857142857161</c:v>
                </c:pt>
                <c:pt idx="15197">
                  <c:v>3.164285714285719</c:v>
                </c:pt>
                <c:pt idx="15198">
                  <c:v>3.1585714285714279</c:v>
                </c:pt>
                <c:pt idx="15199">
                  <c:v>3.1385714285714346</c:v>
                </c:pt>
                <c:pt idx="15200">
                  <c:v>3.1014285714285807</c:v>
                </c:pt>
                <c:pt idx="15201">
                  <c:v>3.0871428571428603</c:v>
                </c:pt>
                <c:pt idx="15202">
                  <c:v>3.0542857142857205</c:v>
                </c:pt>
                <c:pt idx="15203">
                  <c:v>3.0257142857142791</c:v>
                </c:pt>
                <c:pt idx="15204">
                  <c:v>2.974285714285724</c:v>
                </c:pt>
                <c:pt idx="15205">
                  <c:v>2.9371428571428742</c:v>
                </c:pt>
                <c:pt idx="15206">
                  <c:v>2.9271428571428477</c:v>
                </c:pt>
                <c:pt idx="15207">
                  <c:v>2.8971428571428648</c:v>
                </c:pt>
                <c:pt idx="15208">
                  <c:v>2.8957142857142868</c:v>
                </c:pt>
                <c:pt idx="15209">
                  <c:v>2.8699999999999997</c:v>
                </c:pt>
                <c:pt idx="15210">
                  <c:v>2.8471428571428712</c:v>
                </c:pt>
                <c:pt idx="15211">
                  <c:v>2.8257142857142776</c:v>
                </c:pt>
                <c:pt idx="15212">
                  <c:v>2.8085714285714412</c:v>
                </c:pt>
                <c:pt idx="15213">
                  <c:v>2.7300000000000018</c:v>
                </c:pt>
                <c:pt idx="15214">
                  <c:v>2.7042857142857151</c:v>
                </c:pt>
                <c:pt idx="15215">
                  <c:v>2.6771428571428517</c:v>
                </c:pt>
                <c:pt idx="15216">
                  <c:v>2.6057142857142832</c:v>
                </c:pt>
                <c:pt idx="15217">
                  <c:v>2.4700000000000193</c:v>
                </c:pt>
                <c:pt idx="15218">
                  <c:v>2.3114285714285834</c:v>
                </c:pt>
                <c:pt idx="15219">
                  <c:v>2.0585714285714136</c:v>
                </c:pt>
                <c:pt idx="15220">
                  <c:v>1.781428571428572</c:v>
                </c:pt>
                <c:pt idx="15221">
                  <c:v>1.5428571428571405</c:v>
                </c:pt>
                <c:pt idx="15222">
                  <c:v>1.3299999999999954</c:v>
                </c:pt>
                <c:pt idx="15223">
                  <c:v>1.1857142857142826</c:v>
                </c:pt>
                <c:pt idx="15224">
                  <c:v>1.1042857142857303</c:v>
                </c:pt>
                <c:pt idx="15225">
                  <c:v>1.0299999999999836</c:v>
                </c:pt>
                <c:pt idx="15226">
                  <c:v>0.98857142857141866</c:v>
                </c:pt>
                <c:pt idx="15227">
                  <c:v>0.92857142857141661</c:v>
                </c:pt>
                <c:pt idx="15228">
                  <c:v>0.81999999999999762</c:v>
                </c:pt>
                <c:pt idx="15229">
                  <c:v>0.64571428571428313</c:v>
                </c:pt>
                <c:pt idx="15230">
                  <c:v>0.42428571428571021</c:v>
                </c:pt>
                <c:pt idx="15231">
                  <c:v>0.27142857142856841</c:v>
                </c:pt>
                <c:pt idx="15232">
                  <c:v>0.20857142857142982</c:v>
                </c:pt>
                <c:pt idx="15233">
                  <c:v>7.4285714285723892E-2</c:v>
                </c:pt>
                <c:pt idx="15234">
                  <c:v>5.7142857142927009E-3</c:v>
                </c:pt>
                <c:pt idx="15235">
                  <c:v>-4.1428571428566249E-2</c:v>
                </c:pt>
                <c:pt idx="15236">
                  <c:v>-3.857142857143004E-2</c:v>
                </c:pt>
                <c:pt idx="15237">
                  <c:v>-3.5714285714273555E-2</c:v>
                </c:pt>
                <c:pt idx="15238">
                  <c:v>-5.4285714285709566E-2</c:v>
                </c:pt>
                <c:pt idx="15239">
                  <c:v>-4.7142857142838675E-2</c:v>
                </c:pt>
                <c:pt idx="15240">
                  <c:v>-3.4285714285715606E-2</c:v>
                </c:pt>
                <c:pt idx="15241">
                  <c:v>-7.2857142857145674E-2</c:v>
                </c:pt>
                <c:pt idx="15242">
                  <c:v>-0.18428571428570098</c:v>
                </c:pt>
                <c:pt idx="15243">
                  <c:v>-0.34857142857142825</c:v>
                </c:pt>
                <c:pt idx="15244">
                  <c:v>-0.43714285714287393</c:v>
                </c:pt>
                <c:pt idx="15245">
                  <c:v>-0.59428571428570953</c:v>
                </c:pt>
                <c:pt idx="15246">
                  <c:v>-0.70857142857144184</c:v>
                </c:pt>
                <c:pt idx="15247">
                  <c:v>-0.93428571428570939</c:v>
                </c:pt>
                <c:pt idx="15248">
                  <c:v>-1.0171428571428618</c:v>
                </c:pt>
                <c:pt idx="15249">
                  <c:v>-1.0957142857142992</c:v>
                </c:pt>
                <c:pt idx="15250">
                  <c:v>-1.1657142857142886</c:v>
                </c:pt>
                <c:pt idx="15251">
                  <c:v>-1.1514285714285681</c:v>
                </c:pt>
                <c:pt idx="15252">
                  <c:v>-1.1571428571428604</c:v>
                </c:pt>
                <c:pt idx="15253">
                  <c:v>-1.1442857142856975</c:v>
                </c:pt>
                <c:pt idx="15254">
                  <c:v>-1.1485714285714321</c:v>
                </c:pt>
                <c:pt idx="15255">
                  <c:v>-1.1357142857142872</c:v>
                </c:pt>
                <c:pt idx="15256">
                  <c:v>-1.1314285714285741</c:v>
                </c:pt>
                <c:pt idx="15257">
                  <c:v>-1.1271428571428592</c:v>
                </c:pt>
                <c:pt idx="15258">
                  <c:v>-1.1071428571428652</c:v>
                </c:pt>
                <c:pt idx="15259">
                  <c:v>-1.1142857142857168</c:v>
                </c:pt>
                <c:pt idx="15260">
                  <c:v>-1.1057142857142861</c:v>
                </c:pt>
                <c:pt idx="15261">
                  <c:v>-1.1314285714285741</c:v>
                </c:pt>
                <c:pt idx="15262">
                  <c:v>-1.1128571428571381</c:v>
                </c:pt>
                <c:pt idx="15263">
                  <c:v>-1.1371428571428659</c:v>
                </c:pt>
                <c:pt idx="15264">
                  <c:v>-1.1300000000000161</c:v>
                </c:pt>
                <c:pt idx="15265">
                  <c:v>-1.1171428571428519</c:v>
                </c:pt>
                <c:pt idx="15266">
                  <c:v>-1.1242857142857243</c:v>
                </c:pt>
                <c:pt idx="15267">
                  <c:v>-1.127142857142839</c:v>
                </c:pt>
                <c:pt idx="15268">
                  <c:v>-1.1214285714285672</c:v>
                </c:pt>
                <c:pt idx="15269">
                  <c:v>-1.1042857142857101</c:v>
                </c:pt>
                <c:pt idx="15270">
                  <c:v>-1.1042857142857101</c:v>
                </c:pt>
                <c:pt idx="15271">
                  <c:v>-0.91999999999998761</c:v>
                </c:pt>
                <c:pt idx="15272">
                  <c:v>-0.73571428571428654</c:v>
                </c:pt>
                <c:pt idx="15273">
                  <c:v>-0.56714285714284485</c:v>
                </c:pt>
                <c:pt idx="15274">
                  <c:v>-0.41142857142856692</c:v>
                </c:pt>
                <c:pt idx="15275">
                  <c:v>-0.2542857142857104</c:v>
                </c:pt>
                <c:pt idx="15276">
                  <c:v>-0.10142857142856852</c:v>
                </c:pt>
                <c:pt idx="15277">
                  <c:v>4.4285714285722734E-2</c:v>
                </c:pt>
                <c:pt idx="15278">
                  <c:v>0.17285714285715628</c:v>
                </c:pt>
                <c:pt idx="15279">
                  <c:v>0.29857142857141283</c:v>
                </c:pt>
                <c:pt idx="15280">
                  <c:v>0.43285714285713894</c:v>
                </c:pt>
                <c:pt idx="15281">
                  <c:v>0.54857142857140873</c:v>
                </c:pt>
                <c:pt idx="15282">
                  <c:v>0.64571428571428313</c:v>
                </c:pt>
                <c:pt idx="15283">
                  <c:v>0.76714285714286623</c:v>
                </c:pt>
                <c:pt idx="15284">
                  <c:v>0.86142857142858442</c:v>
                </c:pt>
                <c:pt idx="15285">
                  <c:v>0.95285714285714518</c:v>
                </c:pt>
                <c:pt idx="15286">
                  <c:v>1.031428571428584</c:v>
                </c:pt>
                <c:pt idx="15287">
                  <c:v>1.1200000000000085</c:v>
                </c:pt>
                <c:pt idx="15288">
                  <c:v>1.2071428571428549</c:v>
                </c:pt>
                <c:pt idx="15289">
                  <c:v>1.28142857142858</c:v>
                </c:pt>
                <c:pt idx="15290">
                  <c:v>1.3599999999999968</c:v>
                </c:pt>
                <c:pt idx="15291">
                  <c:v>1.412857142857149</c:v>
                </c:pt>
                <c:pt idx="15292">
                  <c:v>1.4999999999999949</c:v>
                </c:pt>
                <c:pt idx="15293">
                  <c:v>1.5685714285714278</c:v>
                </c:pt>
                <c:pt idx="15294">
                  <c:v>1.6171428571428639</c:v>
                </c:pt>
                <c:pt idx="15295">
                  <c:v>1.6871428571428535</c:v>
                </c:pt>
                <c:pt idx="15296">
                  <c:v>1.7414285714285833</c:v>
                </c:pt>
                <c:pt idx="15297">
                  <c:v>1.7985714285714298</c:v>
                </c:pt>
                <c:pt idx="15298">
                  <c:v>1.8371428571428592</c:v>
                </c:pt>
                <c:pt idx="15299">
                  <c:v>1.8899999999999895</c:v>
                </c:pt>
                <c:pt idx="15300">
                  <c:v>1.9199999999999908</c:v>
                </c:pt>
                <c:pt idx="15301">
                  <c:v>1.9728571428571438</c:v>
                </c:pt>
                <c:pt idx="15302">
                  <c:v>2.0228571428571382</c:v>
                </c:pt>
                <c:pt idx="15303">
                  <c:v>2.0742857142857107</c:v>
                </c:pt>
                <c:pt idx="15304">
                  <c:v>2.0999999999999983</c:v>
                </c:pt>
                <c:pt idx="15305">
                  <c:v>2.1557142857142657</c:v>
                </c:pt>
                <c:pt idx="15306">
                  <c:v>2.1885714285714255</c:v>
                </c:pt>
                <c:pt idx="15307">
                  <c:v>2.2228571428571402</c:v>
                </c:pt>
                <c:pt idx="15308">
                  <c:v>2.2599999999999909</c:v>
                </c:pt>
                <c:pt idx="15309">
                  <c:v>2.2942857142857065</c:v>
                </c:pt>
                <c:pt idx="15310">
                  <c:v>2.337142857142851</c:v>
                </c:pt>
                <c:pt idx="15311">
                  <c:v>2.3685714285714319</c:v>
                </c:pt>
                <c:pt idx="15312">
                  <c:v>2.3957142857142748</c:v>
                </c:pt>
                <c:pt idx="15313">
                  <c:v>2.4399999999999977</c:v>
                </c:pt>
                <c:pt idx="15314">
                  <c:v>2.4542857142857182</c:v>
                </c:pt>
                <c:pt idx="15315">
                  <c:v>2.4942857142857067</c:v>
                </c:pt>
                <c:pt idx="15316">
                  <c:v>2.5257142857142871</c:v>
                </c:pt>
                <c:pt idx="15317">
                  <c:v>2.5585714285714252</c:v>
                </c:pt>
                <c:pt idx="15318">
                  <c:v>2.5842857142857105</c:v>
                </c:pt>
                <c:pt idx="15319">
                  <c:v>2.6028571428571472</c:v>
                </c:pt>
                <c:pt idx="15320">
                  <c:v>2.5757142857142807</c:v>
                </c:pt>
                <c:pt idx="15321">
                  <c:v>2.4771428571428493</c:v>
                </c:pt>
                <c:pt idx="15322">
                  <c:v>2.2557142857142778</c:v>
                </c:pt>
                <c:pt idx="15323">
                  <c:v>1.9842857142857095</c:v>
                </c:pt>
                <c:pt idx="15324">
                  <c:v>1.7799999999999916</c:v>
                </c:pt>
                <c:pt idx="15325">
                  <c:v>1.7228571428571473</c:v>
                </c:pt>
                <c:pt idx="15326">
                  <c:v>1.5599999999999974</c:v>
                </c:pt>
                <c:pt idx="15327">
                  <c:v>1.5700000000000061</c:v>
                </c:pt>
                <c:pt idx="15328">
                  <c:v>1.5485714285714338</c:v>
                </c:pt>
                <c:pt idx="15329">
                  <c:v>1.5542857142857267</c:v>
                </c:pt>
                <c:pt idx="15330">
                  <c:v>1.5528571428571278</c:v>
                </c:pt>
                <c:pt idx="15331">
                  <c:v>1.5485714285714338</c:v>
                </c:pt>
                <c:pt idx="15332">
                  <c:v>1.5400000000000043</c:v>
                </c:pt>
                <c:pt idx="15333">
                  <c:v>1.5457142857142756</c:v>
                </c:pt>
                <c:pt idx="15334">
                  <c:v>1.5271428571428602</c:v>
                </c:pt>
                <c:pt idx="15335">
                  <c:v>1.5171428571428538</c:v>
                </c:pt>
                <c:pt idx="15336">
                  <c:v>1.5100000000000031</c:v>
                </c:pt>
                <c:pt idx="15337">
                  <c:v>1.5028571428571322</c:v>
                </c:pt>
                <c:pt idx="15338">
                  <c:v>1.507142857142846</c:v>
                </c:pt>
                <c:pt idx="15339">
                  <c:v>1.5014285714285742</c:v>
                </c:pt>
                <c:pt idx="15340">
                  <c:v>1.4914285714285671</c:v>
                </c:pt>
                <c:pt idx="15341">
                  <c:v>1.4728571428571311</c:v>
                </c:pt>
                <c:pt idx="15342">
                  <c:v>1.4699999999999935</c:v>
                </c:pt>
                <c:pt idx="15343">
                  <c:v>1.4642857142857231</c:v>
                </c:pt>
                <c:pt idx="15344">
                  <c:v>1.4657142857142791</c:v>
                </c:pt>
                <c:pt idx="15345">
                  <c:v>1.4514285714285791</c:v>
                </c:pt>
                <c:pt idx="15346">
                  <c:v>1.4500000000000008</c:v>
                </c:pt>
                <c:pt idx="15347">
                  <c:v>1.4442857142857088</c:v>
                </c:pt>
                <c:pt idx="15348">
                  <c:v>1.4085714285714144</c:v>
                </c:pt>
                <c:pt idx="15349">
                  <c:v>1.4085714285714346</c:v>
                </c:pt>
                <c:pt idx="15350">
                  <c:v>1.3985714285714281</c:v>
                </c:pt>
                <c:pt idx="15351">
                  <c:v>1.3828571428571481</c:v>
                </c:pt>
                <c:pt idx="15352">
                  <c:v>1.3471428571428539</c:v>
                </c:pt>
                <c:pt idx="15353">
                  <c:v>1.3285714285714383</c:v>
                </c:pt>
                <c:pt idx="15354">
                  <c:v>1.3285714285714383</c:v>
                </c:pt>
                <c:pt idx="15355">
                  <c:v>1.3185714285714318</c:v>
                </c:pt>
                <c:pt idx="15356">
                  <c:v>1.3228571428571461</c:v>
                </c:pt>
                <c:pt idx="15357">
                  <c:v>1.3157142857142936</c:v>
                </c:pt>
                <c:pt idx="15358">
                  <c:v>1.3128571428571587</c:v>
                </c:pt>
                <c:pt idx="15359">
                  <c:v>1.3285714285714181</c:v>
                </c:pt>
                <c:pt idx="15360">
                  <c:v>0.86571428571427789</c:v>
                </c:pt>
                <c:pt idx="15361">
                  <c:v>0.70285714285714918</c:v>
                </c:pt>
                <c:pt idx="15362">
                  <c:v>0.60285714285715897</c:v>
                </c:pt>
                <c:pt idx="15363">
                  <c:v>0.45857142857142563</c:v>
                </c:pt>
                <c:pt idx="15364">
                  <c:v>0.4542857142857315</c:v>
                </c:pt>
                <c:pt idx="15365">
                  <c:v>0.48285714285715436</c:v>
                </c:pt>
                <c:pt idx="15366">
                  <c:v>0.48142857142857642</c:v>
                </c:pt>
                <c:pt idx="15367">
                  <c:v>0.49000000000000521</c:v>
                </c:pt>
                <c:pt idx="15368">
                  <c:v>0.51428571428571368</c:v>
                </c:pt>
                <c:pt idx="15369">
                  <c:v>0.51142857142857756</c:v>
                </c:pt>
                <c:pt idx="15370">
                  <c:v>0.5342857142857077</c:v>
                </c:pt>
                <c:pt idx="15371">
                  <c:v>0.52142857142856414</c:v>
                </c:pt>
                <c:pt idx="15372">
                  <c:v>0.53142857142857181</c:v>
                </c:pt>
                <c:pt idx="15373">
                  <c:v>0.53142857142857181</c:v>
                </c:pt>
                <c:pt idx="15374">
                  <c:v>0.55285714285714349</c:v>
                </c:pt>
                <c:pt idx="15375">
                  <c:v>0.5457142857142725</c:v>
                </c:pt>
                <c:pt idx="15376">
                  <c:v>0.55857142857141595</c:v>
                </c:pt>
                <c:pt idx="15377">
                  <c:v>0.56285714285715049</c:v>
                </c:pt>
                <c:pt idx="15378">
                  <c:v>0.57571428571427352</c:v>
                </c:pt>
                <c:pt idx="15379">
                  <c:v>0.5557142857142795</c:v>
                </c:pt>
                <c:pt idx="15380">
                  <c:v>0.58714285714285908</c:v>
                </c:pt>
                <c:pt idx="15381">
                  <c:v>0.59142857142857364</c:v>
                </c:pt>
                <c:pt idx="15382">
                  <c:v>0.59857142857144452</c:v>
                </c:pt>
                <c:pt idx="15383">
                  <c:v>0.59714285714286619</c:v>
                </c:pt>
                <c:pt idx="15384">
                  <c:v>0.6042857142857172</c:v>
                </c:pt>
                <c:pt idx="15385">
                  <c:v>0.61428571428570411</c:v>
                </c:pt>
                <c:pt idx="15386">
                  <c:v>0.65571428571429025</c:v>
                </c:pt>
                <c:pt idx="15387">
                  <c:v>0.65714285714284881</c:v>
                </c:pt>
                <c:pt idx="15388">
                  <c:v>0.67714285714286293</c:v>
                </c:pt>
                <c:pt idx="15389">
                  <c:v>0.6842857142857135</c:v>
                </c:pt>
                <c:pt idx="15390">
                  <c:v>0.68285714285713461</c:v>
                </c:pt>
                <c:pt idx="15391">
                  <c:v>0.69714285714285662</c:v>
                </c:pt>
                <c:pt idx="15392">
                  <c:v>0.70285714285714918</c:v>
                </c:pt>
                <c:pt idx="15393">
                  <c:v>0.70571428571428541</c:v>
                </c:pt>
                <c:pt idx="15394">
                  <c:v>0.69571428571427829</c:v>
                </c:pt>
                <c:pt idx="15395">
                  <c:v>0.70714285714286362</c:v>
                </c:pt>
                <c:pt idx="15396">
                  <c:v>0.71714285714285064</c:v>
                </c:pt>
                <c:pt idx="15397">
                  <c:v>0.73285714285715031</c:v>
                </c:pt>
                <c:pt idx="15398">
                  <c:v>0.72714285714285765</c:v>
                </c:pt>
                <c:pt idx="15399">
                  <c:v>0.73428571428572864</c:v>
                </c:pt>
                <c:pt idx="15400">
                  <c:v>0.76571428571428768</c:v>
                </c:pt>
                <c:pt idx="15401">
                  <c:v>0.75714285714285912</c:v>
                </c:pt>
                <c:pt idx="15402">
                  <c:v>0.76857142857142424</c:v>
                </c:pt>
                <c:pt idx="15403">
                  <c:v>0.78000000000000924</c:v>
                </c:pt>
                <c:pt idx="15404">
                  <c:v>0.78142857142856725</c:v>
                </c:pt>
                <c:pt idx="15405">
                  <c:v>0.77857142857143136</c:v>
                </c:pt>
                <c:pt idx="15406">
                  <c:v>0.77285714285713869</c:v>
                </c:pt>
                <c:pt idx="15407">
                  <c:v>0.77999999999998926</c:v>
                </c:pt>
                <c:pt idx="15408">
                  <c:v>0.78571428571428159</c:v>
                </c:pt>
                <c:pt idx="15409">
                  <c:v>0.8057142857142755</c:v>
                </c:pt>
                <c:pt idx="15410">
                  <c:v>0.80285714285713949</c:v>
                </c:pt>
                <c:pt idx="15411">
                  <c:v>0.80999999999999039</c:v>
                </c:pt>
                <c:pt idx="15412">
                  <c:v>0.81857142857141929</c:v>
                </c:pt>
                <c:pt idx="15413">
                  <c:v>0.82857142857142652</c:v>
                </c:pt>
                <c:pt idx="15414">
                  <c:v>0.81714285714286139</c:v>
                </c:pt>
                <c:pt idx="15415">
                  <c:v>0.83142857142856263</c:v>
                </c:pt>
                <c:pt idx="15416">
                  <c:v>0.84714285714286253</c:v>
                </c:pt>
                <c:pt idx="15417">
                  <c:v>0.84714285714284221</c:v>
                </c:pt>
                <c:pt idx="15418">
                  <c:v>0.84285714285712743</c:v>
                </c:pt>
                <c:pt idx="15419">
                  <c:v>0.86142857142856377</c:v>
                </c:pt>
                <c:pt idx="15420">
                  <c:v>0.8542857142857132</c:v>
                </c:pt>
                <c:pt idx="15421">
                  <c:v>0.8542857142857132</c:v>
                </c:pt>
                <c:pt idx="15422">
                  <c:v>0.87714285714286366</c:v>
                </c:pt>
                <c:pt idx="15423">
                  <c:v>0.87857142857144188</c:v>
                </c:pt>
                <c:pt idx="15424">
                  <c:v>0.86000000000000565</c:v>
                </c:pt>
                <c:pt idx="15425">
                  <c:v>0.88142857142855768</c:v>
                </c:pt>
                <c:pt idx="15426">
                  <c:v>0.89142857142858523</c:v>
                </c:pt>
                <c:pt idx="15427">
                  <c:v>0.9100000000000007</c:v>
                </c:pt>
                <c:pt idx="15428">
                  <c:v>0.9085714285714227</c:v>
                </c:pt>
                <c:pt idx="15429">
                  <c:v>0.9128571428571568</c:v>
                </c:pt>
                <c:pt idx="15430">
                  <c:v>0.90714285714286469</c:v>
                </c:pt>
                <c:pt idx="15431">
                  <c:v>0.91428571428571515</c:v>
                </c:pt>
                <c:pt idx="15432">
                  <c:v>0.93285714285713051</c:v>
                </c:pt>
                <c:pt idx="15433">
                  <c:v>0.92857142857141661</c:v>
                </c:pt>
                <c:pt idx="15434">
                  <c:v>0.93571428571428739</c:v>
                </c:pt>
                <c:pt idx="15435">
                  <c:v>0.9271428571428586</c:v>
                </c:pt>
                <c:pt idx="15436">
                  <c:v>0.93285714285713051</c:v>
                </c:pt>
                <c:pt idx="15437">
                  <c:v>0.93142857142857338</c:v>
                </c:pt>
                <c:pt idx="15438">
                  <c:v>0.9457142857142945</c:v>
                </c:pt>
                <c:pt idx="15439">
                  <c:v>0.95142857142856685</c:v>
                </c:pt>
                <c:pt idx="15440">
                  <c:v>0.95428571428572362</c:v>
                </c:pt>
                <c:pt idx="15441">
                  <c:v>0.96571428571428852</c:v>
                </c:pt>
                <c:pt idx="15442">
                  <c:v>0.96285714285715229</c:v>
                </c:pt>
                <c:pt idx="15443">
                  <c:v>0.96285714285715229</c:v>
                </c:pt>
                <c:pt idx="15444">
                  <c:v>0.97714285714285365</c:v>
                </c:pt>
                <c:pt idx="15445">
                  <c:v>0.98000000000001009</c:v>
                </c:pt>
                <c:pt idx="15446">
                  <c:v>0.97714285714285365</c:v>
                </c:pt>
                <c:pt idx="15447">
                  <c:v>0.98000000000001009</c:v>
                </c:pt>
                <c:pt idx="15448">
                  <c:v>0.99428571428571133</c:v>
                </c:pt>
                <c:pt idx="15449">
                  <c:v>0.97142857142858174</c:v>
                </c:pt>
                <c:pt idx="15450">
                  <c:v>0.99142857142857554</c:v>
                </c:pt>
                <c:pt idx="15451">
                  <c:v>1.001428571428562</c:v>
                </c:pt>
                <c:pt idx="15452">
                  <c:v>1.0114285714285691</c:v>
                </c:pt>
                <c:pt idx="15453">
                  <c:v>1.007142857142854</c:v>
                </c:pt>
                <c:pt idx="15454">
                  <c:v>1.0157142857142825</c:v>
                </c:pt>
                <c:pt idx="15455">
                  <c:v>1.01857142857144</c:v>
                </c:pt>
                <c:pt idx="15456">
                  <c:v>1.01857142857144</c:v>
                </c:pt>
                <c:pt idx="15457">
                  <c:v>1.032857142857142</c:v>
                </c:pt>
                <c:pt idx="15458">
                  <c:v>1.0299999999999836</c:v>
                </c:pt>
                <c:pt idx="15459">
                  <c:v>1.0457142857142836</c:v>
                </c:pt>
                <c:pt idx="15460">
                  <c:v>1.0428571428571485</c:v>
                </c:pt>
                <c:pt idx="15461">
                  <c:v>1.0557142857142912</c:v>
                </c:pt>
                <c:pt idx="15462">
                  <c:v>1.0457142857142836</c:v>
                </c:pt>
                <c:pt idx="15463">
                  <c:v>1.0442857142857072</c:v>
                </c:pt>
                <c:pt idx="15464">
                  <c:v>1.0542857142857145</c:v>
                </c:pt>
                <c:pt idx="15465">
                  <c:v>1.051428571428578</c:v>
                </c:pt>
                <c:pt idx="15466">
                  <c:v>1.0557142857142912</c:v>
                </c:pt>
                <c:pt idx="15467">
                  <c:v>1.0585714285714281</c:v>
                </c:pt>
                <c:pt idx="15468">
                  <c:v>1.0757142857142852</c:v>
                </c:pt>
                <c:pt idx="15469">
                  <c:v>1.0571428571428698</c:v>
                </c:pt>
                <c:pt idx="15470">
                  <c:v>1.0914285714285661</c:v>
                </c:pt>
                <c:pt idx="15471">
                  <c:v>1.0728571428571501</c:v>
                </c:pt>
                <c:pt idx="15472">
                  <c:v>1.0542857142857145</c:v>
                </c:pt>
                <c:pt idx="15473">
                  <c:v>1.051428571428578</c:v>
                </c:pt>
                <c:pt idx="15474">
                  <c:v>1.0471428571428623</c:v>
                </c:pt>
                <c:pt idx="15475">
                  <c:v>1.0400000000000122</c:v>
                </c:pt>
                <c:pt idx="15476">
                  <c:v>1.0285714285714269</c:v>
                </c:pt>
                <c:pt idx="15477">
                  <c:v>1.0257142857142694</c:v>
                </c:pt>
                <c:pt idx="15478">
                  <c:v>0.99142857142857554</c:v>
                </c:pt>
                <c:pt idx="15479">
                  <c:v>0.96428571428571053</c:v>
                </c:pt>
                <c:pt idx="15480">
                  <c:v>0.90714285714286469</c:v>
                </c:pt>
                <c:pt idx="15481">
                  <c:v>0.80428571428571771</c:v>
                </c:pt>
                <c:pt idx="15482">
                  <c:v>0.76428571428573</c:v>
                </c:pt>
                <c:pt idx="15483">
                  <c:v>0.7228571428571432</c:v>
                </c:pt>
                <c:pt idx="15484">
                  <c:v>0.69285714285714206</c:v>
                </c:pt>
                <c:pt idx="15485">
                  <c:v>0.68857142857142761</c:v>
                </c:pt>
                <c:pt idx="15486">
                  <c:v>0.68142857142855662</c:v>
                </c:pt>
                <c:pt idx="15487">
                  <c:v>0.6842857142857135</c:v>
                </c:pt>
                <c:pt idx="15488">
                  <c:v>0.69285714285714206</c:v>
                </c:pt>
                <c:pt idx="15489">
                  <c:v>0.7200000000000073</c:v>
                </c:pt>
                <c:pt idx="15490">
                  <c:v>0.73428571428570866</c:v>
                </c:pt>
                <c:pt idx="15491">
                  <c:v>0.76714285714286623</c:v>
                </c:pt>
                <c:pt idx="15492">
                  <c:v>0.78285714285714547</c:v>
                </c:pt>
                <c:pt idx="15493">
                  <c:v>0.80428571428571771</c:v>
                </c:pt>
                <c:pt idx="15494">
                  <c:v>0.83285714285714052</c:v>
                </c:pt>
                <c:pt idx="15495">
                  <c:v>0.8657142857142982</c:v>
                </c:pt>
                <c:pt idx="15496">
                  <c:v>0.88285714285715566</c:v>
                </c:pt>
                <c:pt idx="15497">
                  <c:v>0.89857142857143568</c:v>
                </c:pt>
                <c:pt idx="15498">
                  <c:v>0.92571428571430048</c:v>
                </c:pt>
                <c:pt idx="15499">
                  <c:v>0.92285714285714371</c:v>
                </c:pt>
                <c:pt idx="15500">
                  <c:v>0.90285714285714969</c:v>
                </c:pt>
                <c:pt idx="15501">
                  <c:v>0.9100000000000007</c:v>
                </c:pt>
                <c:pt idx="15502">
                  <c:v>0.87857142857144188</c:v>
                </c:pt>
                <c:pt idx="15503">
                  <c:v>0.85714285714286964</c:v>
                </c:pt>
                <c:pt idx="15504">
                  <c:v>0.85285714285715486</c:v>
                </c:pt>
                <c:pt idx="15505">
                  <c:v>0.80428571428571771</c:v>
                </c:pt>
                <c:pt idx="15506">
                  <c:v>0.75142857142856645</c:v>
                </c:pt>
                <c:pt idx="15507">
                  <c:v>0.64714285714286179</c:v>
                </c:pt>
                <c:pt idx="15508">
                  <c:v>0.51142857142857756</c:v>
                </c:pt>
                <c:pt idx="15509">
                  <c:v>0.3314285714285708</c:v>
                </c:pt>
                <c:pt idx="15510">
                  <c:v>0.16571428571428531</c:v>
                </c:pt>
                <c:pt idx="15511">
                  <c:v>4.9999999999995166E-2</c:v>
                </c:pt>
                <c:pt idx="15512">
                  <c:v>-5.714285714284581E-2</c:v>
                </c:pt>
                <c:pt idx="15513">
                  <c:v>-0.10142857142856852</c:v>
                </c:pt>
                <c:pt idx="15514">
                  <c:v>-0.11857142857142634</c:v>
                </c:pt>
                <c:pt idx="15515">
                  <c:v>-9.1428571428581629E-2</c:v>
                </c:pt>
                <c:pt idx="15516">
                  <c:v>-5.4285714285729883E-2</c:v>
                </c:pt>
                <c:pt idx="15517">
                  <c:v>1.9999999999993991E-2</c:v>
                </c:pt>
                <c:pt idx="15518">
                  <c:v>6.857142857143117E-2</c:v>
                </c:pt>
                <c:pt idx="15519">
                  <c:v>0.13571428571428423</c:v>
                </c:pt>
                <c:pt idx="15520">
                  <c:v>0.15999999999999273</c:v>
                </c:pt>
                <c:pt idx="15521">
                  <c:v>0.23142857142858017</c:v>
                </c:pt>
                <c:pt idx="15522">
                  <c:v>0.26857142857143179</c:v>
                </c:pt>
                <c:pt idx="15523">
                  <c:v>0.30285714285714771</c:v>
                </c:pt>
                <c:pt idx="15524">
                  <c:v>0.35000000000000647</c:v>
                </c:pt>
                <c:pt idx="15525">
                  <c:v>0.35999999999999366</c:v>
                </c:pt>
                <c:pt idx="15526">
                  <c:v>0.39571428571428757</c:v>
                </c:pt>
                <c:pt idx="15527">
                  <c:v>0.43571428571427551</c:v>
                </c:pt>
                <c:pt idx="15528">
                  <c:v>0.45857142857142563</c:v>
                </c:pt>
                <c:pt idx="15529">
                  <c:v>0.49142857142856333</c:v>
                </c:pt>
                <c:pt idx="15530">
                  <c:v>0.50999999999999901</c:v>
                </c:pt>
                <c:pt idx="15531">
                  <c:v>0.54285714285715658</c:v>
                </c:pt>
                <c:pt idx="15532">
                  <c:v>0.5628571428571304</c:v>
                </c:pt>
                <c:pt idx="15533">
                  <c:v>0.60142857142858108</c:v>
                </c:pt>
                <c:pt idx="15534">
                  <c:v>0.62285714285715288</c:v>
                </c:pt>
                <c:pt idx="15535">
                  <c:v>0.64857142857141992</c:v>
                </c:pt>
                <c:pt idx="15536">
                  <c:v>0.66142857142858369</c:v>
                </c:pt>
                <c:pt idx="15537">
                  <c:v>0.70142857142857162</c:v>
                </c:pt>
                <c:pt idx="15538">
                  <c:v>0.69000000000000583</c:v>
                </c:pt>
                <c:pt idx="15539">
                  <c:v>0.7228571428571432</c:v>
                </c:pt>
                <c:pt idx="15540">
                  <c:v>0.74571428571429366</c:v>
                </c:pt>
                <c:pt idx="15541">
                  <c:v>0.76428571428570991</c:v>
                </c:pt>
                <c:pt idx="15542">
                  <c:v>0.78428571428572369</c:v>
                </c:pt>
                <c:pt idx="15543">
                  <c:v>0.79571428571428859</c:v>
                </c:pt>
                <c:pt idx="15544">
                  <c:v>0.8100000000000106</c:v>
                </c:pt>
                <c:pt idx="15545">
                  <c:v>0.82714285714284785</c:v>
                </c:pt>
                <c:pt idx="15546">
                  <c:v>0.83714285714285541</c:v>
                </c:pt>
                <c:pt idx="15547">
                  <c:v>0.84285714285714752</c:v>
                </c:pt>
                <c:pt idx="15548">
                  <c:v>0.8542857142857132</c:v>
                </c:pt>
                <c:pt idx="15549">
                  <c:v>0.85857142857144764</c:v>
                </c:pt>
                <c:pt idx="15550">
                  <c:v>0.86142857142858442</c:v>
                </c:pt>
                <c:pt idx="15551">
                  <c:v>0.87857142857144188</c:v>
                </c:pt>
                <c:pt idx="15552">
                  <c:v>0.8642857142857</c:v>
                </c:pt>
                <c:pt idx="15553">
                  <c:v>0.86428571428572032</c:v>
                </c:pt>
                <c:pt idx="15554">
                  <c:v>0.87714285714286366</c:v>
                </c:pt>
                <c:pt idx="15555">
                  <c:v>0.88714285714287089</c:v>
                </c:pt>
                <c:pt idx="15556">
                  <c:v>0.88571428571429189</c:v>
                </c:pt>
                <c:pt idx="15557">
                  <c:v>0.90142857142857213</c:v>
                </c:pt>
                <c:pt idx="15558">
                  <c:v>0.90285714285714969</c:v>
                </c:pt>
                <c:pt idx="15559">
                  <c:v>0.91142857142857925</c:v>
                </c:pt>
                <c:pt idx="15560">
                  <c:v>0.92428571428570194</c:v>
                </c:pt>
                <c:pt idx="15561">
                  <c:v>0.92000000000000781</c:v>
                </c:pt>
                <c:pt idx="15562">
                  <c:v>0.92142857142858636</c:v>
                </c:pt>
                <c:pt idx="15563">
                  <c:v>0.93714285714284562</c:v>
                </c:pt>
                <c:pt idx="15564">
                  <c:v>0.94142857142858061</c:v>
                </c:pt>
                <c:pt idx="15565">
                  <c:v>0.96142857142857474</c:v>
                </c:pt>
                <c:pt idx="15566">
                  <c:v>0.9557142857142813</c:v>
                </c:pt>
                <c:pt idx="15567">
                  <c:v>0.97714285714287452</c:v>
                </c:pt>
                <c:pt idx="15568">
                  <c:v>0.98857142857141866</c:v>
                </c:pt>
                <c:pt idx="15569">
                  <c:v>0.99857142857142578</c:v>
                </c:pt>
                <c:pt idx="15570">
                  <c:v>1.0128571428571473</c:v>
                </c:pt>
                <c:pt idx="15571">
                  <c:v>1.0142857142857264</c:v>
                </c:pt>
                <c:pt idx="15572">
                  <c:v>1.0257142857142896</c:v>
                </c:pt>
                <c:pt idx="15573">
                  <c:v>1.0300000000000051</c:v>
                </c:pt>
                <c:pt idx="15574">
                  <c:v>1.0157142857142825</c:v>
                </c:pt>
                <c:pt idx="15575">
                  <c:v>1.032857142857162</c:v>
                </c:pt>
                <c:pt idx="15576">
                  <c:v>1.0471428571428623</c:v>
                </c:pt>
                <c:pt idx="15577">
                  <c:v>1.0600000000000063</c:v>
                </c:pt>
                <c:pt idx="15578">
                  <c:v>1.0742857142857085</c:v>
                </c:pt>
                <c:pt idx="15579">
                  <c:v>1.0785714285714221</c:v>
                </c:pt>
                <c:pt idx="15580">
                  <c:v>1.0899999999999865</c:v>
                </c:pt>
                <c:pt idx="15581">
                  <c:v>1.0771428571428439</c:v>
                </c:pt>
                <c:pt idx="15582">
                  <c:v>1.1028571428571514</c:v>
                </c:pt>
                <c:pt idx="15583">
                  <c:v>1.1042857142857101</c:v>
                </c:pt>
                <c:pt idx="15584">
                  <c:v>1.1014285714285725</c:v>
                </c:pt>
                <c:pt idx="15585">
                  <c:v>1.1085714285714239</c:v>
                </c:pt>
                <c:pt idx="15586">
                  <c:v>1.1085714285714239</c:v>
                </c:pt>
                <c:pt idx="15587">
                  <c:v>1.1114285714285601</c:v>
                </c:pt>
                <c:pt idx="15588">
                  <c:v>1.1228571428571454</c:v>
                </c:pt>
                <c:pt idx="15589">
                  <c:v>1.1328571428571321</c:v>
                </c:pt>
                <c:pt idx="15590">
                  <c:v>1.1328571428571521</c:v>
                </c:pt>
                <c:pt idx="15591">
                  <c:v>1.1428571428571395</c:v>
                </c:pt>
                <c:pt idx="15592">
                  <c:v>1.1571428571428604</c:v>
                </c:pt>
                <c:pt idx="15593">
                  <c:v>1.158571428571419</c:v>
                </c:pt>
                <c:pt idx="15594">
                  <c:v>1.1628571428571537</c:v>
                </c:pt>
                <c:pt idx="15595">
                  <c:v>1.1599999999999957</c:v>
                </c:pt>
                <c:pt idx="15596">
                  <c:v>1.1700000000000041</c:v>
                </c:pt>
                <c:pt idx="15597">
                  <c:v>1.1742857142857195</c:v>
                </c:pt>
                <c:pt idx="15598">
                  <c:v>1.1785714285714131</c:v>
                </c:pt>
                <c:pt idx="15599">
                  <c:v>1.1899999999999971</c:v>
                </c:pt>
                <c:pt idx="15600">
                  <c:v>1.1914285714285766</c:v>
                </c:pt>
                <c:pt idx="15601">
                  <c:v>1.1871428571428615</c:v>
                </c:pt>
                <c:pt idx="15602">
                  <c:v>1.1957142857142897</c:v>
                </c:pt>
                <c:pt idx="15603">
                  <c:v>1.2142857142857069</c:v>
                </c:pt>
                <c:pt idx="15604">
                  <c:v>1.2128571428571482</c:v>
                </c:pt>
                <c:pt idx="15605">
                  <c:v>1.2157142857142831</c:v>
                </c:pt>
                <c:pt idx="15606">
                  <c:v>1.2185714285714206</c:v>
                </c:pt>
                <c:pt idx="15607">
                  <c:v>1.2099999999999904</c:v>
                </c:pt>
                <c:pt idx="15608">
                  <c:v>1.2257142857142902</c:v>
                </c:pt>
                <c:pt idx="15609">
                  <c:v>1.228571428571428</c:v>
                </c:pt>
                <c:pt idx="15610">
                  <c:v>1.2242857142857142</c:v>
                </c:pt>
                <c:pt idx="15611">
                  <c:v>1.2357142857142975</c:v>
                </c:pt>
                <c:pt idx="15612">
                  <c:v>1.248571428571422</c:v>
                </c:pt>
                <c:pt idx="15613">
                  <c:v>1.2614285714285651</c:v>
                </c:pt>
                <c:pt idx="15614">
                  <c:v>1.248571428571422</c:v>
                </c:pt>
                <c:pt idx="15615">
                  <c:v>1.2614285714285651</c:v>
                </c:pt>
                <c:pt idx="15616">
                  <c:v>1.2557142857142713</c:v>
                </c:pt>
                <c:pt idx="15617">
                  <c:v>1.268571428571416</c:v>
                </c:pt>
                <c:pt idx="15618">
                  <c:v>1.2628571428571433</c:v>
                </c:pt>
                <c:pt idx="15619">
                  <c:v>1.2728571428571303</c:v>
                </c:pt>
                <c:pt idx="15620">
                  <c:v>1.268571428571436</c:v>
                </c:pt>
                <c:pt idx="15621">
                  <c:v>1.268571428571436</c:v>
                </c:pt>
                <c:pt idx="15622">
                  <c:v>1.28142857142858</c:v>
                </c:pt>
                <c:pt idx="15623">
                  <c:v>1.2857142857142931</c:v>
                </c:pt>
                <c:pt idx="15624">
                  <c:v>1.2757142857142856</c:v>
                </c:pt>
                <c:pt idx="15625">
                  <c:v>1.2871428571428518</c:v>
                </c:pt>
                <c:pt idx="15626">
                  <c:v>1.2871428571428518</c:v>
                </c:pt>
                <c:pt idx="15627">
                  <c:v>1.284285714285696</c:v>
                </c:pt>
                <c:pt idx="15628">
                  <c:v>1.282857142857138</c:v>
                </c:pt>
                <c:pt idx="15629">
                  <c:v>1.2857142857142931</c:v>
                </c:pt>
                <c:pt idx="15630">
                  <c:v>1.2942857142857032</c:v>
                </c:pt>
                <c:pt idx="15631">
                  <c:v>1.301428571428574</c:v>
                </c:pt>
                <c:pt idx="15632">
                  <c:v>1.3042857142857105</c:v>
                </c:pt>
                <c:pt idx="15633">
                  <c:v>1.3042857142857105</c:v>
                </c:pt>
                <c:pt idx="15634">
                  <c:v>1.2985714285714169</c:v>
                </c:pt>
                <c:pt idx="15635">
                  <c:v>1.3071428571428658</c:v>
                </c:pt>
                <c:pt idx="15636">
                  <c:v>1.3057142857142872</c:v>
                </c:pt>
                <c:pt idx="15637">
                  <c:v>1.3128571428571385</c:v>
                </c:pt>
                <c:pt idx="15638">
                  <c:v>1.317142857142853</c:v>
                </c:pt>
                <c:pt idx="15639">
                  <c:v>1.3271428571428399</c:v>
                </c:pt>
                <c:pt idx="15640">
                  <c:v>1.3271428571428598</c:v>
                </c:pt>
                <c:pt idx="15641">
                  <c:v>1.3271428571428399</c:v>
                </c:pt>
                <c:pt idx="15642">
                  <c:v>1.3271428571428399</c:v>
                </c:pt>
                <c:pt idx="15643">
                  <c:v>1.3314285714285745</c:v>
                </c:pt>
                <c:pt idx="15644">
                  <c:v>1.3371428571428672</c:v>
                </c:pt>
                <c:pt idx="15645">
                  <c:v>1.3485714285714121</c:v>
                </c:pt>
                <c:pt idx="15646">
                  <c:v>1.3457142857142752</c:v>
                </c:pt>
                <c:pt idx="15647">
                  <c:v>1.3514285714285685</c:v>
                </c:pt>
                <c:pt idx="15648">
                  <c:v>1.3499999999999894</c:v>
                </c:pt>
                <c:pt idx="15649">
                  <c:v>1.3471428571428539</c:v>
                </c:pt>
                <c:pt idx="15650">
                  <c:v>1.3471428571428539</c:v>
                </c:pt>
                <c:pt idx="15651">
                  <c:v>1.3585714285714199</c:v>
                </c:pt>
                <c:pt idx="15652">
                  <c:v>1.3499999999999894</c:v>
                </c:pt>
                <c:pt idx="15653">
                  <c:v>1.3585714285714199</c:v>
                </c:pt>
                <c:pt idx="15654">
                  <c:v>1.3685714285714263</c:v>
                </c:pt>
                <c:pt idx="15655">
                  <c:v>1.3628571428571341</c:v>
                </c:pt>
                <c:pt idx="15656">
                  <c:v>1.3585714285714199</c:v>
                </c:pt>
                <c:pt idx="15657">
                  <c:v>1.3685714285714263</c:v>
                </c:pt>
                <c:pt idx="15658">
                  <c:v>1.3757142857142763</c:v>
                </c:pt>
                <c:pt idx="15659">
                  <c:v>1.3771428571428754</c:v>
                </c:pt>
                <c:pt idx="15660">
                  <c:v>1.4000000000000057</c:v>
                </c:pt>
                <c:pt idx="15661">
                  <c:v>1.3914285714285775</c:v>
                </c:pt>
                <c:pt idx="15662">
                  <c:v>1.3771428571428552</c:v>
                </c:pt>
                <c:pt idx="15663">
                  <c:v>1.3742857142857203</c:v>
                </c:pt>
                <c:pt idx="15664">
                  <c:v>1.3714285714285632</c:v>
                </c:pt>
                <c:pt idx="15665">
                  <c:v>1.384285714285707</c:v>
                </c:pt>
                <c:pt idx="15666">
                  <c:v>1.3971428571428695</c:v>
                </c:pt>
                <c:pt idx="15667">
                  <c:v>1.3971428571428492</c:v>
                </c:pt>
                <c:pt idx="15668">
                  <c:v>1.4057142857142766</c:v>
                </c:pt>
                <c:pt idx="15669">
                  <c:v>1.4185714285714215</c:v>
                </c:pt>
                <c:pt idx="15670">
                  <c:v>1.409999999999991</c:v>
                </c:pt>
                <c:pt idx="15671">
                  <c:v>1.4157142857142839</c:v>
                </c:pt>
                <c:pt idx="15672">
                  <c:v>1.412857142857149</c:v>
                </c:pt>
                <c:pt idx="15673">
                  <c:v>1.4185714285714417</c:v>
                </c:pt>
                <c:pt idx="15674">
                  <c:v>1.4342857142857219</c:v>
                </c:pt>
                <c:pt idx="15675">
                  <c:v>1.4385714285714357</c:v>
                </c:pt>
                <c:pt idx="15676">
                  <c:v>1.4428571428571502</c:v>
                </c:pt>
                <c:pt idx="15677">
                  <c:v>1.4428571428571502</c:v>
                </c:pt>
                <c:pt idx="15678">
                  <c:v>1.4599999999999866</c:v>
                </c:pt>
                <c:pt idx="15679">
                  <c:v>1.454285714285716</c:v>
                </c:pt>
                <c:pt idx="15680">
                  <c:v>1.4742857142857102</c:v>
                </c:pt>
                <c:pt idx="15681">
                  <c:v>1.4685714285714166</c:v>
                </c:pt>
                <c:pt idx="15682">
                  <c:v>1.4585714285714297</c:v>
                </c:pt>
                <c:pt idx="15683">
                  <c:v>1.4771428571428449</c:v>
                </c:pt>
                <c:pt idx="15684">
                  <c:v>1.4728571428571513</c:v>
                </c:pt>
                <c:pt idx="15685">
                  <c:v>1.4842857142857171</c:v>
                </c:pt>
                <c:pt idx="15686">
                  <c:v>1.484285714285696</c:v>
                </c:pt>
                <c:pt idx="15687">
                  <c:v>1.4742857142857102</c:v>
                </c:pt>
                <c:pt idx="15688">
                  <c:v>1.4714285714285527</c:v>
                </c:pt>
                <c:pt idx="15689">
                  <c:v>1.4900000000000091</c:v>
                </c:pt>
                <c:pt idx="15690">
                  <c:v>1.4885714285714309</c:v>
                </c:pt>
                <c:pt idx="15691">
                  <c:v>1.4857142857142733</c:v>
                </c:pt>
                <c:pt idx="15692">
                  <c:v>1.4957142857142804</c:v>
                </c:pt>
                <c:pt idx="15693">
                  <c:v>1.501428571428554</c:v>
                </c:pt>
                <c:pt idx="15694">
                  <c:v>1.5028571428571322</c:v>
                </c:pt>
                <c:pt idx="15695">
                  <c:v>1.5042857142857111</c:v>
                </c:pt>
                <c:pt idx="15696">
                  <c:v>1.5142857142856971</c:v>
                </c:pt>
                <c:pt idx="15697">
                  <c:v>1.5099999999999816</c:v>
                </c:pt>
                <c:pt idx="15698">
                  <c:v>1.5142857142857185</c:v>
                </c:pt>
                <c:pt idx="15699">
                  <c:v>1.5057142857142674</c:v>
                </c:pt>
                <c:pt idx="15700">
                  <c:v>1.5028571428571322</c:v>
                </c:pt>
                <c:pt idx="15701">
                  <c:v>1.498571428571418</c:v>
                </c:pt>
                <c:pt idx="15702">
                  <c:v>1.4957142857142804</c:v>
                </c:pt>
                <c:pt idx="15703">
                  <c:v>1.48142857142856</c:v>
                </c:pt>
                <c:pt idx="15704">
                  <c:v>1.4885714285714104</c:v>
                </c:pt>
                <c:pt idx="15705">
                  <c:v>1.4999999999999949</c:v>
                </c:pt>
                <c:pt idx="15706">
                  <c:v>1.4885714285714309</c:v>
                </c:pt>
                <c:pt idx="15707">
                  <c:v>1.4942857142857244</c:v>
                </c:pt>
                <c:pt idx="15708">
                  <c:v>1.5100000000000031</c:v>
                </c:pt>
                <c:pt idx="15709">
                  <c:v>1.5057142857142876</c:v>
                </c:pt>
                <c:pt idx="15710">
                  <c:v>1.4942857142857042</c:v>
                </c:pt>
                <c:pt idx="15711">
                  <c:v>1.4828571428571382</c:v>
                </c:pt>
                <c:pt idx="15712">
                  <c:v>1.4957142857142804</c:v>
                </c:pt>
                <c:pt idx="15713">
                  <c:v>1.5042857142857111</c:v>
                </c:pt>
                <c:pt idx="15714">
                  <c:v>1.5085714285714249</c:v>
                </c:pt>
                <c:pt idx="15715">
                  <c:v>1.5028571428571322</c:v>
                </c:pt>
                <c:pt idx="15716">
                  <c:v>1.5042857142857111</c:v>
                </c:pt>
                <c:pt idx="15717">
                  <c:v>1.532857142857134</c:v>
                </c:pt>
                <c:pt idx="15718">
                  <c:v>1.5357142857142891</c:v>
                </c:pt>
                <c:pt idx="15719">
                  <c:v>1.522857142857126</c:v>
                </c:pt>
                <c:pt idx="15720">
                  <c:v>1.5157142857142949</c:v>
                </c:pt>
                <c:pt idx="15721">
                  <c:v>1.5085714285714249</c:v>
                </c:pt>
                <c:pt idx="15722">
                  <c:v>1.507142857142846</c:v>
                </c:pt>
                <c:pt idx="15723">
                  <c:v>1.5142857142856971</c:v>
                </c:pt>
                <c:pt idx="15724">
                  <c:v>1.4999999999999949</c:v>
                </c:pt>
                <c:pt idx="15725">
                  <c:v>1.5157142857142747</c:v>
                </c:pt>
                <c:pt idx="15726">
                  <c:v>1.5199999999999891</c:v>
                </c:pt>
                <c:pt idx="15727">
                  <c:v>1.5057142857142876</c:v>
                </c:pt>
                <c:pt idx="15728">
                  <c:v>1.4942857142857244</c:v>
                </c:pt>
                <c:pt idx="15729">
                  <c:v>1.518571428571432</c:v>
                </c:pt>
                <c:pt idx="15730">
                  <c:v>1.4971428571428598</c:v>
                </c:pt>
                <c:pt idx="15731">
                  <c:v>1.5042857142857111</c:v>
                </c:pt>
                <c:pt idx="15732">
                  <c:v>1.5085714285714249</c:v>
                </c:pt>
                <c:pt idx="15733">
                  <c:v>1.501428571428554</c:v>
                </c:pt>
                <c:pt idx="15734">
                  <c:v>1.4999999999999949</c:v>
                </c:pt>
                <c:pt idx="15735">
                  <c:v>1.5028571428571322</c:v>
                </c:pt>
                <c:pt idx="15736">
                  <c:v>1.507142857142846</c:v>
                </c:pt>
                <c:pt idx="15737">
                  <c:v>1.5057142857142876</c:v>
                </c:pt>
                <c:pt idx="15738">
                  <c:v>1.5042857142857111</c:v>
                </c:pt>
                <c:pt idx="15739">
                  <c:v>1.5085714285714249</c:v>
                </c:pt>
                <c:pt idx="15740">
                  <c:v>1.5128571428571393</c:v>
                </c:pt>
                <c:pt idx="15741">
                  <c:v>1.5242857142857051</c:v>
                </c:pt>
                <c:pt idx="15742">
                  <c:v>1.5314285714285549</c:v>
                </c:pt>
                <c:pt idx="15743">
                  <c:v>1.5171428571428538</c:v>
                </c:pt>
                <c:pt idx="15744">
                  <c:v>1.5028571428571322</c:v>
                </c:pt>
                <c:pt idx="15745">
                  <c:v>1.5214285714285682</c:v>
                </c:pt>
                <c:pt idx="15746">
                  <c:v>1.5128571428571393</c:v>
                </c:pt>
                <c:pt idx="15747">
                  <c:v>1.5457142857142756</c:v>
                </c:pt>
                <c:pt idx="15748">
                  <c:v>1.5799999999999914</c:v>
                </c:pt>
                <c:pt idx="15749">
                  <c:v>1.6399999999999937</c:v>
                </c:pt>
                <c:pt idx="15750">
                  <c:v>1.7357142857142895</c:v>
                </c:pt>
                <c:pt idx="15751">
                  <c:v>1.8171428571428441</c:v>
                </c:pt>
                <c:pt idx="15752">
                  <c:v>1.9457142857142979</c:v>
                </c:pt>
                <c:pt idx="15753">
                  <c:v>2.0771428571428681</c:v>
                </c:pt>
                <c:pt idx="15754">
                  <c:v>2.1828571428571526</c:v>
                </c:pt>
                <c:pt idx="15755">
                  <c:v>2.2699999999999982</c:v>
                </c:pt>
                <c:pt idx="15756">
                  <c:v>2.3399999999999856</c:v>
                </c:pt>
                <c:pt idx="15757">
                  <c:v>2.4014285714285677</c:v>
                </c:pt>
                <c:pt idx="15758">
                  <c:v>2.4599999999999902</c:v>
                </c:pt>
                <c:pt idx="15759">
                  <c:v>2.4742857142857133</c:v>
                </c:pt>
                <c:pt idx="15760">
                  <c:v>2.5099999999999869</c:v>
                </c:pt>
                <c:pt idx="15761">
                  <c:v>2.5114285714285636</c:v>
                </c:pt>
                <c:pt idx="15762">
                  <c:v>2.5271428571428651</c:v>
                </c:pt>
                <c:pt idx="15763">
                  <c:v>2.5528571428571314</c:v>
                </c:pt>
                <c:pt idx="15764">
                  <c:v>2.5700000000000087</c:v>
                </c:pt>
                <c:pt idx="15765">
                  <c:v>2.5428571428571445</c:v>
                </c:pt>
                <c:pt idx="15766">
                  <c:v>2.5442857142857025</c:v>
                </c:pt>
                <c:pt idx="15767">
                  <c:v>2.5614285714285603</c:v>
                </c:pt>
                <c:pt idx="15768">
                  <c:v>2.6042857142857048</c:v>
                </c:pt>
                <c:pt idx="15769">
                  <c:v>2.6528571428571417</c:v>
                </c:pt>
                <c:pt idx="15770">
                  <c:v>2.7199999999999949</c:v>
                </c:pt>
                <c:pt idx="15771">
                  <c:v>2.7957142857142983</c:v>
                </c:pt>
                <c:pt idx="15772">
                  <c:v>2.8800000000000074</c:v>
                </c:pt>
                <c:pt idx="15773">
                  <c:v>2.9571428571428675</c:v>
                </c:pt>
                <c:pt idx="15774">
                  <c:v>3.0528571428571434</c:v>
                </c:pt>
                <c:pt idx="15775">
                  <c:v>3.1100000000000088</c:v>
                </c:pt>
                <c:pt idx="15776">
                  <c:v>3.162857142857141</c:v>
                </c:pt>
                <c:pt idx="15777">
                  <c:v>3.2142857142857144</c:v>
                </c:pt>
                <c:pt idx="15778">
                  <c:v>3.2457142857142749</c:v>
                </c:pt>
                <c:pt idx="15779">
                  <c:v>3.2814285714285671</c:v>
                </c:pt>
                <c:pt idx="15780">
                  <c:v>3.2700000000000022</c:v>
                </c:pt>
                <c:pt idx="15781">
                  <c:v>3.2857142857142816</c:v>
                </c:pt>
                <c:pt idx="15782">
                  <c:v>3.3114285714285669</c:v>
                </c:pt>
                <c:pt idx="15783">
                  <c:v>3.3000000000000034</c:v>
                </c:pt>
                <c:pt idx="15784">
                  <c:v>3.3057142857142958</c:v>
                </c:pt>
                <c:pt idx="15785">
                  <c:v>3.2914285714285745</c:v>
                </c:pt>
                <c:pt idx="15786">
                  <c:v>3.3000000000000034</c:v>
                </c:pt>
                <c:pt idx="15787">
                  <c:v>3.3071428571428552</c:v>
                </c:pt>
                <c:pt idx="15788">
                  <c:v>3.3228571428571336</c:v>
                </c:pt>
                <c:pt idx="15789">
                  <c:v>3.30142857142858</c:v>
                </c:pt>
                <c:pt idx="15790">
                  <c:v>3.3214285714285747</c:v>
                </c:pt>
                <c:pt idx="15791">
                  <c:v>3.3100000000000103</c:v>
                </c:pt>
                <c:pt idx="15792">
                  <c:v>3.3342857142856972</c:v>
                </c:pt>
                <c:pt idx="15793">
                  <c:v>3.3442857142857245</c:v>
                </c:pt>
                <c:pt idx="15794">
                  <c:v>3.335714285714277</c:v>
                </c:pt>
                <c:pt idx="15795">
                  <c:v>3.3214285714285747</c:v>
                </c:pt>
                <c:pt idx="15796">
                  <c:v>3.3214285714285747</c:v>
                </c:pt>
                <c:pt idx="15797">
                  <c:v>3.3099999999999903</c:v>
                </c:pt>
                <c:pt idx="15798">
                  <c:v>3.2971428571428683</c:v>
                </c:pt>
                <c:pt idx="15799">
                  <c:v>3.3028571428571394</c:v>
                </c:pt>
                <c:pt idx="15800">
                  <c:v>3.3057142857142958</c:v>
                </c:pt>
                <c:pt idx="15801">
                  <c:v>3.2928571428571538</c:v>
                </c:pt>
                <c:pt idx="15802">
                  <c:v>3.2914285714285541</c:v>
                </c:pt>
                <c:pt idx="15803">
                  <c:v>3.2942857142857309</c:v>
                </c:pt>
                <c:pt idx="15804">
                  <c:v>3.2871428571428614</c:v>
                </c:pt>
                <c:pt idx="15805">
                  <c:v>3.2914285714285745</c:v>
                </c:pt>
                <c:pt idx="15806">
                  <c:v>3.2814285714285671</c:v>
                </c:pt>
                <c:pt idx="15807">
                  <c:v>3.2628571428571327</c:v>
                </c:pt>
                <c:pt idx="15808">
                  <c:v>3.2857142857142816</c:v>
                </c:pt>
                <c:pt idx="15809">
                  <c:v>3.2614285714285742</c:v>
                </c:pt>
                <c:pt idx="15810">
                  <c:v>3.2828571428571456</c:v>
                </c:pt>
                <c:pt idx="15811">
                  <c:v>3.2957142857142889</c:v>
                </c:pt>
                <c:pt idx="15812">
                  <c:v>3.2742857142857171</c:v>
                </c:pt>
                <c:pt idx="15813">
                  <c:v>3.2828571428571456</c:v>
                </c:pt>
                <c:pt idx="15814">
                  <c:v>3.2542857142857025</c:v>
                </c:pt>
                <c:pt idx="15815">
                  <c:v>3.21</c:v>
                </c:pt>
                <c:pt idx="15816">
                  <c:v>3.2200000000000082</c:v>
                </c:pt>
                <c:pt idx="15817">
                  <c:v>3.2442857142857155</c:v>
                </c:pt>
                <c:pt idx="15818">
                  <c:v>3.2128571428571373</c:v>
                </c:pt>
                <c:pt idx="15819">
                  <c:v>3.21</c:v>
                </c:pt>
                <c:pt idx="15820">
                  <c:v>3.2057142857142855</c:v>
                </c:pt>
                <c:pt idx="15821">
                  <c:v>3.1671428571428573</c:v>
                </c:pt>
                <c:pt idx="15822">
                  <c:v>3.1614285714285626</c:v>
                </c:pt>
                <c:pt idx="15823">
                  <c:v>3.1599999999999837</c:v>
                </c:pt>
                <c:pt idx="15824">
                  <c:v>3.1342857142857179</c:v>
                </c:pt>
                <c:pt idx="15825">
                  <c:v>3.1014285714285807</c:v>
                </c:pt>
                <c:pt idx="15826">
                  <c:v>3.0842857142857025</c:v>
                </c:pt>
                <c:pt idx="15827">
                  <c:v>3.0742857142856947</c:v>
                </c:pt>
                <c:pt idx="15828">
                  <c:v>3.0642857142857087</c:v>
                </c:pt>
                <c:pt idx="15829">
                  <c:v>3.0685714285714245</c:v>
                </c:pt>
                <c:pt idx="15830">
                  <c:v>3.0457142857142943</c:v>
                </c:pt>
                <c:pt idx="15831">
                  <c:v>3.0471428571428723</c:v>
                </c:pt>
                <c:pt idx="15832">
                  <c:v>3.0571428571428592</c:v>
                </c:pt>
                <c:pt idx="15833">
                  <c:v>3.0642857142857087</c:v>
                </c:pt>
                <c:pt idx="15834">
                  <c:v>3.0614285714285732</c:v>
                </c:pt>
                <c:pt idx="15835">
                  <c:v>3.058571428571438</c:v>
                </c:pt>
                <c:pt idx="15836">
                  <c:v>3.0500000000000074</c:v>
                </c:pt>
                <c:pt idx="15837">
                  <c:v>3.04</c:v>
                </c:pt>
                <c:pt idx="15838">
                  <c:v>3.051428571428584</c:v>
                </c:pt>
                <c:pt idx="15839">
                  <c:v>3.0242857142857003</c:v>
                </c:pt>
                <c:pt idx="15840">
                  <c:v>3.0385714285714434</c:v>
                </c:pt>
                <c:pt idx="15841">
                  <c:v>3.0342857142857067</c:v>
                </c:pt>
                <c:pt idx="15842">
                  <c:v>3.0228571428571422</c:v>
                </c:pt>
                <c:pt idx="15843">
                  <c:v>3.0314285714285707</c:v>
                </c:pt>
                <c:pt idx="15844">
                  <c:v>3.0171428571428498</c:v>
                </c:pt>
                <c:pt idx="15845">
                  <c:v>3.0314285714285707</c:v>
                </c:pt>
                <c:pt idx="15846">
                  <c:v>3.0128571428571354</c:v>
                </c:pt>
                <c:pt idx="15847">
                  <c:v>3.0028571428571484</c:v>
                </c:pt>
                <c:pt idx="15848">
                  <c:v>2.9957142857142975</c:v>
                </c:pt>
                <c:pt idx="15849">
                  <c:v>2.9885714285714484</c:v>
                </c:pt>
                <c:pt idx="15850">
                  <c:v>2.9985714285714353</c:v>
                </c:pt>
                <c:pt idx="15851">
                  <c:v>2.9828571428571542</c:v>
                </c:pt>
                <c:pt idx="15852">
                  <c:v>2.974285714285724</c:v>
                </c:pt>
                <c:pt idx="15853">
                  <c:v>2.9728571428571473</c:v>
                </c:pt>
                <c:pt idx="15854">
                  <c:v>2.961428571428562</c:v>
                </c:pt>
                <c:pt idx="15855">
                  <c:v>2.9628571428571604</c:v>
                </c:pt>
                <c:pt idx="15856">
                  <c:v>2.9900000000000047</c:v>
                </c:pt>
                <c:pt idx="15857">
                  <c:v>2.9771428571428618</c:v>
                </c:pt>
                <c:pt idx="15858">
                  <c:v>3.0057142857143062</c:v>
                </c:pt>
                <c:pt idx="15859">
                  <c:v>2.9957142857142776</c:v>
                </c:pt>
                <c:pt idx="15860">
                  <c:v>3.00142857142857</c:v>
                </c:pt>
                <c:pt idx="15861">
                  <c:v>2.9828571428571342</c:v>
                </c:pt>
                <c:pt idx="15862">
                  <c:v>2.9900000000000047</c:v>
                </c:pt>
                <c:pt idx="15863">
                  <c:v>2.9785714285714202</c:v>
                </c:pt>
                <c:pt idx="15864">
                  <c:v>2.9814285714285762</c:v>
                </c:pt>
                <c:pt idx="15865">
                  <c:v>2.9857142857142911</c:v>
                </c:pt>
                <c:pt idx="15866">
                  <c:v>2.9857142857142911</c:v>
                </c:pt>
                <c:pt idx="15867">
                  <c:v>2.9914285714285627</c:v>
                </c:pt>
                <c:pt idx="15868">
                  <c:v>2.999999999999992</c:v>
                </c:pt>
                <c:pt idx="15869">
                  <c:v>2.9928571428571407</c:v>
                </c:pt>
                <c:pt idx="15870">
                  <c:v>2.9985714285714149</c:v>
                </c:pt>
                <c:pt idx="15871">
                  <c:v>2.9942857142856987</c:v>
                </c:pt>
                <c:pt idx="15872">
                  <c:v>2.9985714285714353</c:v>
                </c:pt>
                <c:pt idx="15873">
                  <c:v>2.9885714285714284</c:v>
                </c:pt>
                <c:pt idx="15874">
                  <c:v>2.9957142857142975</c:v>
                </c:pt>
                <c:pt idx="15875">
                  <c:v>2.9757142857142833</c:v>
                </c:pt>
                <c:pt idx="15876">
                  <c:v>2.9857142857142911</c:v>
                </c:pt>
                <c:pt idx="15877">
                  <c:v>2.9657142857142977</c:v>
                </c:pt>
                <c:pt idx="15878">
                  <c:v>2.9657142857142778</c:v>
                </c:pt>
                <c:pt idx="15879">
                  <c:v>2.9571428571428675</c:v>
                </c:pt>
                <c:pt idx="15880">
                  <c:v>2.9514285714285537</c:v>
                </c:pt>
                <c:pt idx="15881">
                  <c:v>2.9514285714285737</c:v>
                </c:pt>
                <c:pt idx="15882">
                  <c:v>2.9642857142857184</c:v>
                </c:pt>
                <c:pt idx="15883">
                  <c:v>2.9585714285714255</c:v>
                </c:pt>
                <c:pt idx="15884">
                  <c:v>2.9571428571428475</c:v>
                </c:pt>
                <c:pt idx="15885">
                  <c:v>2.9528571428571331</c:v>
                </c:pt>
                <c:pt idx="15886">
                  <c:v>2.9428571428571462</c:v>
                </c:pt>
                <c:pt idx="15887">
                  <c:v>2.9485714285714399</c:v>
                </c:pt>
                <c:pt idx="15888">
                  <c:v>2.9471428571428402</c:v>
                </c:pt>
                <c:pt idx="15889">
                  <c:v>2.9557142857142678</c:v>
                </c:pt>
                <c:pt idx="15890">
                  <c:v>2.9514285714285737</c:v>
                </c:pt>
                <c:pt idx="15891">
                  <c:v>2.9442857142857037</c:v>
                </c:pt>
                <c:pt idx="15892">
                  <c:v>2.9300000000000028</c:v>
                </c:pt>
                <c:pt idx="15893">
                  <c:v>2.9242857142857086</c:v>
                </c:pt>
                <c:pt idx="15894">
                  <c:v>2.9142857142857217</c:v>
                </c:pt>
                <c:pt idx="15895">
                  <c:v>2.9242857142857086</c:v>
                </c:pt>
                <c:pt idx="15896">
                  <c:v>2.9085714285714319</c:v>
                </c:pt>
                <c:pt idx="15897">
                  <c:v>2.8914285714285728</c:v>
                </c:pt>
                <c:pt idx="15898">
                  <c:v>2.8814285714285641</c:v>
                </c:pt>
                <c:pt idx="15899">
                  <c:v>2.8900000000000148</c:v>
                </c:pt>
                <c:pt idx="15900">
                  <c:v>2.8885714285714386</c:v>
                </c:pt>
                <c:pt idx="15901">
                  <c:v>2.8885714285714186</c:v>
                </c:pt>
                <c:pt idx="15902">
                  <c:v>2.9071428571428535</c:v>
                </c:pt>
                <c:pt idx="15903">
                  <c:v>2.9042857142857161</c:v>
                </c:pt>
                <c:pt idx="15904">
                  <c:v>2.9357142857142753</c:v>
                </c:pt>
                <c:pt idx="15905">
                  <c:v>2.9328571428571388</c:v>
                </c:pt>
                <c:pt idx="15906">
                  <c:v>2.9442857142857037</c:v>
                </c:pt>
                <c:pt idx="15907">
                  <c:v>2.9499999999999966</c:v>
                </c:pt>
                <c:pt idx="15908">
                  <c:v>2.9642857142857184</c:v>
                </c:pt>
                <c:pt idx="15909">
                  <c:v>2.9685714285714146</c:v>
                </c:pt>
                <c:pt idx="15910">
                  <c:v>2.9642857142857184</c:v>
                </c:pt>
                <c:pt idx="15911">
                  <c:v>2.9714285714285675</c:v>
                </c:pt>
                <c:pt idx="15912">
                  <c:v>2.9685714285714351</c:v>
                </c:pt>
                <c:pt idx="15913">
                  <c:v>2.9671428571428557</c:v>
                </c:pt>
                <c:pt idx="15914">
                  <c:v>2.9671428571428557</c:v>
                </c:pt>
                <c:pt idx="15915">
                  <c:v>2.9557142857142882</c:v>
                </c:pt>
                <c:pt idx="15916">
                  <c:v>2.9399999999999884</c:v>
                </c:pt>
                <c:pt idx="15917">
                  <c:v>2.9471428571428402</c:v>
                </c:pt>
                <c:pt idx="15918">
                  <c:v>2.9571428571428475</c:v>
                </c:pt>
                <c:pt idx="15919">
                  <c:v>2.960000000000004</c:v>
                </c:pt>
                <c:pt idx="15920">
                  <c:v>2.961428571428562</c:v>
                </c:pt>
                <c:pt idx="15921">
                  <c:v>2.9557142857142882</c:v>
                </c:pt>
                <c:pt idx="15922">
                  <c:v>2.961428571428582</c:v>
                </c:pt>
                <c:pt idx="15923">
                  <c:v>2.9542857142857097</c:v>
                </c:pt>
                <c:pt idx="15924">
                  <c:v>2.9528571428571331</c:v>
                </c:pt>
                <c:pt idx="15925">
                  <c:v>2.9571428571428475</c:v>
                </c:pt>
                <c:pt idx="15926">
                  <c:v>2.9657142857142778</c:v>
                </c:pt>
                <c:pt idx="15927">
                  <c:v>2.9699999999999909</c:v>
                </c:pt>
                <c:pt idx="15928">
                  <c:v>2.9728571428571473</c:v>
                </c:pt>
                <c:pt idx="15929">
                  <c:v>2.9414285714285677</c:v>
                </c:pt>
                <c:pt idx="15930">
                  <c:v>2.9499999999999966</c:v>
                </c:pt>
                <c:pt idx="15931">
                  <c:v>2.9642857142857184</c:v>
                </c:pt>
                <c:pt idx="15932">
                  <c:v>2.9557142857142882</c:v>
                </c:pt>
                <c:pt idx="15933">
                  <c:v>2.974285714285704</c:v>
                </c:pt>
                <c:pt idx="15934">
                  <c:v>2.9885714285714284</c:v>
                </c:pt>
                <c:pt idx="15935">
                  <c:v>2.9714285714285675</c:v>
                </c:pt>
                <c:pt idx="15936">
                  <c:v>2.961428571428562</c:v>
                </c:pt>
                <c:pt idx="15937">
                  <c:v>2.9685714285714351</c:v>
                </c:pt>
                <c:pt idx="15938">
                  <c:v>2.9514285714285737</c:v>
                </c:pt>
                <c:pt idx="15939">
                  <c:v>2.9771428571428618</c:v>
                </c:pt>
                <c:pt idx="15940">
                  <c:v>2.974285714285704</c:v>
                </c:pt>
                <c:pt idx="15941">
                  <c:v>2.9642857142857184</c:v>
                </c:pt>
                <c:pt idx="15942">
                  <c:v>2.9571428571428475</c:v>
                </c:pt>
                <c:pt idx="15943">
                  <c:v>2.9657142857142778</c:v>
                </c:pt>
                <c:pt idx="15944">
                  <c:v>2.9814285714285762</c:v>
                </c:pt>
                <c:pt idx="15945">
                  <c:v>2.974285714285724</c:v>
                </c:pt>
                <c:pt idx="15946">
                  <c:v>2.9685714285714351</c:v>
                </c:pt>
                <c:pt idx="15947">
                  <c:v>2.9700000000000109</c:v>
                </c:pt>
                <c:pt idx="15948">
                  <c:v>2.96285714285714</c:v>
                </c:pt>
                <c:pt idx="15949">
                  <c:v>2.9671428571428557</c:v>
                </c:pt>
                <c:pt idx="15950">
                  <c:v>2.971428571428588</c:v>
                </c:pt>
                <c:pt idx="15951">
                  <c:v>2.9700000000000109</c:v>
                </c:pt>
                <c:pt idx="15952">
                  <c:v>2.9714285714285675</c:v>
                </c:pt>
                <c:pt idx="15953">
                  <c:v>2.9671428571428557</c:v>
                </c:pt>
                <c:pt idx="15954">
                  <c:v>2.9757142857142833</c:v>
                </c:pt>
                <c:pt idx="15955">
                  <c:v>2.960000000000004</c:v>
                </c:pt>
                <c:pt idx="15956">
                  <c:v>2.9728571428571473</c:v>
                </c:pt>
                <c:pt idx="15957">
                  <c:v>2.9785714285714402</c:v>
                </c:pt>
                <c:pt idx="15958">
                  <c:v>2.9728571428571473</c:v>
                </c:pt>
                <c:pt idx="15959">
                  <c:v>2.9771428571428618</c:v>
                </c:pt>
                <c:pt idx="15960">
                  <c:v>2.9828571428571542</c:v>
                </c:pt>
                <c:pt idx="15961">
                  <c:v>2.9857142857142911</c:v>
                </c:pt>
                <c:pt idx="15962">
                  <c:v>2.9957142857142975</c:v>
                </c:pt>
                <c:pt idx="15963">
                  <c:v>2.9971428571428556</c:v>
                </c:pt>
                <c:pt idx="15964">
                  <c:v>2.9900000000000047</c:v>
                </c:pt>
                <c:pt idx="15965">
                  <c:v>3.0028571428571484</c:v>
                </c:pt>
                <c:pt idx="15966">
                  <c:v>3.0028571428571484</c:v>
                </c:pt>
                <c:pt idx="15967">
                  <c:v>2.9842857142857122</c:v>
                </c:pt>
                <c:pt idx="15968">
                  <c:v>2.9842857142857122</c:v>
                </c:pt>
                <c:pt idx="15969">
                  <c:v>2.9871428571428686</c:v>
                </c:pt>
                <c:pt idx="15970">
                  <c:v>2.9785714285714402</c:v>
                </c:pt>
                <c:pt idx="15971">
                  <c:v>2.9828571428571542</c:v>
                </c:pt>
                <c:pt idx="15972">
                  <c:v>2.9971428571428556</c:v>
                </c:pt>
                <c:pt idx="15973">
                  <c:v>2.974285714285724</c:v>
                </c:pt>
                <c:pt idx="15974">
                  <c:v>2.9885714285714484</c:v>
                </c:pt>
                <c:pt idx="15975">
                  <c:v>2.9857142857142911</c:v>
                </c:pt>
                <c:pt idx="15976">
                  <c:v>3.0042857142857264</c:v>
                </c:pt>
                <c:pt idx="15977">
                  <c:v>2.9771428571428618</c:v>
                </c:pt>
                <c:pt idx="15978">
                  <c:v>3.0042857142857264</c:v>
                </c:pt>
                <c:pt idx="15979">
                  <c:v>2.9957142857142776</c:v>
                </c:pt>
                <c:pt idx="15980">
                  <c:v>3.0057142857142845</c:v>
                </c:pt>
                <c:pt idx="15981">
                  <c:v>3.0014285714285904</c:v>
                </c:pt>
                <c:pt idx="15982">
                  <c:v>2.9928571428571407</c:v>
                </c:pt>
                <c:pt idx="15983">
                  <c:v>2.9785714285714402</c:v>
                </c:pt>
                <c:pt idx="15984">
                  <c:v>2.9885714285714284</c:v>
                </c:pt>
                <c:pt idx="15985">
                  <c:v>2.9828571428571542</c:v>
                </c:pt>
                <c:pt idx="15986">
                  <c:v>2.9842857142857122</c:v>
                </c:pt>
                <c:pt idx="15987">
                  <c:v>2.9914285714285827</c:v>
                </c:pt>
                <c:pt idx="15988">
                  <c:v>3.0000000000000133</c:v>
                </c:pt>
                <c:pt idx="15989">
                  <c:v>2.9914285714285627</c:v>
                </c:pt>
                <c:pt idx="15990">
                  <c:v>2.9942857142857187</c:v>
                </c:pt>
                <c:pt idx="15991">
                  <c:v>2.9900000000000047</c:v>
                </c:pt>
                <c:pt idx="15992">
                  <c:v>3.0028571428571484</c:v>
                </c:pt>
                <c:pt idx="15993">
                  <c:v>3.0071428571428642</c:v>
                </c:pt>
                <c:pt idx="15994">
                  <c:v>3.0057142857143062</c:v>
                </c:pt>
                <c:pt idx="15995">
                  <c:v>2.9985714285714353</c:v>
                </c:pt>
                <c:pt idx="15996">
                  <c:v>3.0128571428571553</c:v>
                </c:pt>
                <c:pt idx="15997">
                  <c:v>2.9971428571428556</c:v>
                </c:pt>
                <c:pt idx="15998">
                  <c:v>3.0257142857142791</c:v>
                </c:pt>
                <c:pt idx="15999">
                  <c:v>3.0085714285714222</c:v>
                </c:pt>
                <c:pt idx="16000">
                  <c:v>3.0085714285714222</c:v>
                </c:pt>
                <c:pt idx="16001">
                  <c:v>3.0099999999999989</c:v>
                </c:pt>
                <c:pt idx="16002">
                  <c:v>3.0071428571428642</c:v>
                </c:pt>
                <c:pt idx="16003">
                  <c:v>3.0128571428571553</c:v>
                </c:pt>
                <c:pt idx="16004">
                  <c:v>3.0157142857142918</c:v>
                </c:pt>
                <c:pt idx="16005">
                  <c:v>3.0099999999999989</c:v>
                </c:pt>
                <c:pt idx="16006">
                  <c:v>3.0028571428571484</c:v>
                </c:pt>
                <c:pt idx="16007">
                  <c:v>3.0000000000000133</c:v>
                </c:pt>
                <c:pt idx="16008">
                  <c:v>3.0042857142857264</c:v>
                </c:pt>
                <c:pt idx="16009">
                  <c:v>3.0128571428571354</c:v>
                </c:pt>
                <c:pt idx="16010">
                  <c:v>3.0057142857142845</c:v>
                </c:pt>
                <c:pt idx="16011">
                  <c:v>3.0099999999999989</c:v>
                </c:pt>
                <c:pt idx="16012">
                  <c:v>2.9942857142857187</c:v>
                </c:pt>
                <c:pt idx="16013">
                  <c:v>2.9914285714285827</c:v>
                </c:pt>
                <c:pt idx="16014">
                  <c:v>2.9942857142857187</c:v>
                </c:pt>
                <c:pt idx="16015">
                  <c:v>2.9942857142857187</c:v>
                </c:pt>
                <c:pt idx="16016">
                  <c:v>2.9914285714285627</c:v>
                </c:pt>
                <c:pt idx="16017">
                  <c:v>2.9871428571428686</c:v>
                </c:pt>
                <c:pt idx="16018">
                  <c:v>2.9928571428571407</c:v>
                </c:pt>
                <c:pt idx="16019">
                  <c:v>2.9928571428571407</c:v>
                </c:pt>
                <c:pt idx="16020">
                  <c:v>2.9885714285714284</c:v>
                </c:pt>
                <c:pt idx="16021">
                  <c:v>2.9828571428571542</c:v>
                </c:pt>
                <c:pt idx="16022">
                  <c:v>2.9814285714285762</c:v>
                </c:pt>
                <c:pt idx="16023">
                  <c:v>2.9799999999999978</c:v>
                </c:pt>
                <c:pt idx="16024">
                  <c:v>2.9814285714285762</c:v>
                </c:pt>
                <c:pt idx="16025">
                  <c:v>2.9671428571428557</c:v>
                </c:pt>
                <c:pt idx="16026">
                  <c:v>2.960000000000004</c:v>
                </c:pt>
                <c:pt idx="16027">
                  <c:v>2.961428571428562</c:v>
                </c:pt>
                <c:pt idx="16028">
                  <c:v>2.9642857142857184</c:v>
                </c:pt>
                <c:pt idx="16029">
                  <c:v>2.9571428571428675</c:v>
                </c:pt>
                <c:pt idx="16030">
                  <c:v>2.974285714285704</c:v>
                </c:pt>
                <c:pt idx="16031">
                  <c:v>2.9700000000000109</c:v>
                </c:pt>
                <c:pt idx="16032">
                  <c:v>2.974285714285704</c:v>
                </c:pt>
                <c:pt idx="16033">
                  <c:v>2.9699999999999909</c:v>
                </c:pt>
                <c:pt idx="16034">
                  <c:v>2.9871428571428686</c:v>
                </c:pt>
                <c:pt idx="16035">
                  <c:v>2.9785714285714202</c:v>
                </c:pt>
                <c:pt idx="16036">
                  <c:v>2.9757142857142833</c:v>
                </c:pt>
                <c:pt idx="16037">
                  <c:v>3.0042857142857065</c:v>
                </c:pt>
                <c:pt idx="16038">
                  <c:v>2.9885714285714284</c:v>
                </c:pt>
                <c:pt idx="16039">
                  <c:v>2.9900000000000047</c:v>
                </c:pt>
                <c:pt idx="16040">
                  <c:v>3.0099999999999989</c:v>
                </c:pt>
                <c:pt idx="16041">
                  <c:v>3.0128571428571354</c:v>
                </c:pt>
                <c:pt idx="16042">
                  <c:v>3.0371428571428436</c:v>
                </c:pt>
                <c:pt idx="16043">
                  <c:v>3.0457142857142943</c:v>
                </c:pt>
                <c:pt idx="16044">
                  <c:v>3.0528571428571434</c:v>
                </c:pt>
                <c:pt idx="16045">
                  <c:v>3.1128571428571457</c:v>
                </c:pt>
                <c:pt idx="16046">
                  <c:v>3.1785714285714217</c:v>
                </c:pt>
                <c:pt idx="16047">
                  <c:v>3.2485714285714327</c:v>
                </c:pt>
                <c:pt idx="16048">
                  <c:v>3.3242857142857107</c:v>
                </c:pt>
                <c:pt idx="16049">
                  <c:v>3.4142857142857137</c:v>
                </c:pt>
                <c:pt idx="16050">
                  <c:v>3.504285714285698</c:v>
                </c:pt>
                <c:pt idx="16051">
                  <c:v>3.5642857142857207</c:v>
                </c:pt>
                <c:pt idx="16052">
                  <c:v>3.6428571428571392</c:v>
                </c:pt>
                <c:pt idx="16053">
                  <c:v>3.6885714285714211</c:v>
                </c:pt>
                <c:pt idx="16054">
                  <c:v>3.7285714285714295</c:v>
                </c:pt>
                <c:pt idx="16055">
                  <c:v>3.76714285714286</c:v>
                </c:pt>
                <c:pt idx="16056">
                  <c:v>3.7771428571428451</c:v>
                </c:pt>
                <c:pt idx="16057">
                  <c:v>3.7971428571428603</c:v>
                </c:pt>
                <c:pt idx="16058">
                  <c:v>3.8299999999999961</c:v>
                </c:pt>
                <c:pt idx="16059">
                  <c:v>3.8142857142856963</c:v>
                </c:pt>
                <c:pt idx="16060">
                  <c:v>3.8328571428571325</c:v>
                </c:pt>
                <c:pt idx="16061">
                  <c:v>3.8285714285714194</c:v>
                </c:pt>
                <c:pt idx="16062">
                  <c:v>3.832857142857153</c:v>
                </c:pt>
                <c:pt idx="16063">
                  <c:v>3.8314285714285732</c:v>
                </c:pt>
                <c:pt idx="16064">
                  <c:v>3.8328571428571325</c:v>
                </c:pt>
                <c:pt idx="16065">
                  <c:v>3.8185714285714312</c:v>
                </c:pt>
                <c:pt idx="16066">
                  <c:v>3.7957142857143022</c:v>
                </c:pt>
                <c:pt idx="16067">
                  <c:v>3.8014285714285734</c:v>
                </c:pt>
                <c:pt idx="16068">
                  <c:v>3.8057142857142878</c:v>
                </c:pt>
                <c:pt idx="16069">
                  <c:v>3.8042857142857081</c:v>
                </c:pt>
                <c:pt idx="16070">
                  <c:v>3.791428571428566</c:v>
                </c:pt>
                <c:pt idx="16071">
                  <c:v>3.7957142857142805</c:v>
                </c:pt>
                <c:pt idx="16072">
                  <c:v>3.7985714285714196</c:v>
                </c:pt>
                <c:pt idx="16073">
                  <c:v>3.8071428571428672</c:v>
                </c:pt>
                <c:pt idx="16074">
                  <c:v>3.8071428571428458</c:v>
                </c:pt>
                <c:pt idx="16075">
                  <c:v>3.8171428571428532</c:v>
                </c:pt>
                <c:pt idx="16076">
                  <c:v>3.8100000000000023</c:v>
                </c:pt>
                <c:pt idx="16077">
                  <c:v>3.8057142857142878</c:v>
                </c:pt>
                <c:pt idx="16078">
                  <c:v>3.8042857142857081</c:v>
                </c:pt>
                <c:pt idx="16079">
                  <c:v>3.8171428571428532</c:v>
                </c:pt>
                <c:pt idx="16080">
                  <c:v>3.8028571428571314</c:v>
                </c:pt>
                <c:pt idx="16081">
                  <c:v>3.8085714285714252</c:v>
                </c:pt>
                <c:pt idx="16082">
                  <c:v>3.8100000000000023</c:v>
                </c:pt>
                <c:pt idx="16083">
                  <c:v>3.7985714285714196</c:v>
                </c:pt>
                <c:pt idx="16084">
                  <c:v>3.7928571428571445</c:v>
                </c:pt>
                <c:pt idx="16085">
                  <c:v>3.7842857142857156</c:v>
                </c:pt>
                <c:pt idx="16086">
                  <c:v>3.7842857142856952</c:v>
                </c:pt>
                <c:pt idx="16087">
                  <c:v>3.7971428571428603</c:v>
                </c:pt>
                <c:pt idx="16088">
                  <c:v>3.7885714285714327</c:v>
                </c:pt>
                <c:pt idx="16089">
                  <c:v>3.7971428571428398</c:v>
                </c:pt>
                <c:pt idx="16090">
                  <c:v>3.789999999999988</c:v>
                </c:pt>
                <c:pt idx="16091">
                  <c:v>3.7799999999999807</c:v>
                </c:pt>
                <c:pt idx="16092">
                  <c:v>3.791428571428566</c:v>
                </c:pt>
                <c:pt idx="16093">
                  <c:v>3.7742857142857078</c:v>
                </c:pt>
                <c:pt idx="16094">
                  <c:v>3.789999999999988</c:v>
                </c:pt>
                <c:pt idx="16095">
                  <c:v>3.7857142857142954</c:v>
                </c:pt>
                <c:pt idx="16096">
                  <c:v>3.7942857142857229</c:v>
                </c:pt>
                <c:pt idx="16097">
                  <c:v>3.7871428571428538</c:v>
                </c:pt>
                <c:pt idx="16098">
                  <c:v>3.7828571428571385</c:v>
                </c:pt>
                <c:pt idx="16099">
                  <c:v>3.7871428571428747</c:v>
                </c:pt>
                <c:pt idx="16100">
                  <c:v>3.7957142857143022</c:v>
                </c:pt>
                <c:pt idx="16101">
                  <c:v>3.791428571428566</c:v>
                </c:pt>
                <c:pt idx="16102">
                  <c:v>3.791428571428566</c:v>
                </c:pt>
                <c:pt idx="16103">
                  <c:v>3.7928571428571445</c:v>
                </c:pt>
                <c:pt idx="16104">
                  <c:v>3.7857142857142749</c:v>
                </c:pt>
                <c:pt idx="16105">
                  <c:v>3.7957142857142805</c:v>
                </c:pt>
                <c:pt idx="16106">
                  <c:v>3.7999999999999949</c:v>
                </c:pt>
                <c:pt idx="16107">
                  <c:v>3.7885714285714327</c:v>
                </c:pt>
                <c:pt idx="16108">
                  <c:v>3.7985714285714396</c:v>
                </c:pt>
                <c:pt idx="16109">
                  <c:v>3.8057142857142878</c:v>
                </c:pt>
                <c:pt idx="16110">
                  <c:v>3.7971428571428603</c:v>
                </c:pt>
                <c:pt idx="16111">
                  <c:v>3.8214285714285667</c:v>
                </c:pt>
                <c:pt idx="16112">
                  <c:v>3.811428571428559</c:v>
                </c:pt>
                <c:pt idx="16113">
                  <c:v>3.8128571428571383</c:v>
                </c:pt>
                <c:pt idx="16114">
                  <c:v>3.8200000000000087</c:v>
                </c:pt>
                <c:pt idx="16115">
                  <c:v>3.8042857142857285</c:v>
                </c:pt>
                <c:pt idx="16116">
                  <c:v>3.7957142857142805</c:v>
                </c:pt>
                <c:pt idx="16117">
                  <c:v>3.7871428571428538</c:v>
                </c:pt>
                <c:pt idx="16118">
                  <c:v>3.7600000000000082</c:v>
                </c:pt>
                <c:pt idx="16119">
                  <c:v>3.7271428571428711</c:v>
                </c:pt>
                <c:pt idx="16120">
                  <c:v>3.6842857142857253</c:v>
                </c:pt>
                <c:pt idx="16121">
                  <c:v>3.6514285714285677</c:v>
                </c:pt>
                <c:pt idx="16122">
                  <c:v>3.6071428571428452</c:v>
                </c:pt>
                <c:pt idx="16123">
                  <c:v>3.5699999999999932</c:v>
                </c:pt>
                <c:pt idx="16124">
                  <c:v>3.5271428571428491</c:v>
                </c:pt>
                <c:pt idx="16125">
                  <c:v>3.4957142857142887</c:v>
                </c:pt>
                <c:pt idx="16126">
                  <c:v>3.4857142857142831</c:v>
                </c:pt>
                <c:pt idx="16127">
                  <c:v>3.4671428571428682</c:v>
                </c:pt>
                <c:pt idx="16128">
                  <c:v>3.4557142857142802</c:v>
                </c:pt>
                <c:pt idx="16129">
                  <c:v>3.448571428571432</c:v>
                </c:pt>
                <c:pt idx="16130">
                  <c:v>3.4471428571428739</c:v>
                </c:pt>
                <c:pt idx="16131">
                  <c:v>3.4457142857142946</c:v>
                </c:pt>
                <c:pt idx="16132">
                  <c:v>3.4442857142857162</c:v>
                </c:pt>
                <c:pt idx="16133">
                  <c:v>3.4428571428571382</c:v>
                </c:pt>
                <c:pt idx="16134">
                  <c:v>3.4457142857142742</c:v>
                </c:pt>
                <c:pt idx="16135">
                  <c:v>3.4342857142857279</c:v>
                </c:pt>
                <c:pt idx="16136">
                  <c:v>3.448571428571432</c:v>
                </c:pt>
                <c:pt idx="16137">
                  <c:v>3.4342857142857079</c:v>
                </c:pt>
                <c:pt idx="16138">
                  <c:v>3.4385714285714442</c:v>
                </c:pt>
                <c:pt idx="16139">
                  <c:v>3.4271428571428597</c:v>
                </c:pt>
                <c:pt idx="16140">
                  <c:v>3.3928571428571428</c:v>
                </c:pt>
                <c:pt idx="16141">
                  <c:v>3.3899999999999864</c:v>
                </c:pt>
                <c:pt idx="16142">
                  <c:v>3.3900000000000068</c:v>
                </c:pt>
                <c:pt idx="16143">
                  <c:v>3.3657142857142981</c:v>
                </c:pt>
                <c:pt idx="16144">
                  <c:v>3.3542857142857128</c:v>
                </c:pt>
                <c:pt idx="16145">
                  <c:v>3.3442857142857045</c:v>
                </c:pt>
                <c:pt idx="16146">
                  <c:v>3.3457142857143052</c:v>
                </c:pt>
                <c:pt idx="16147">
                  <c:v>3.3399999999999901</c:v>
                </c:pt>
                <c:pt idx="16148">
                  <c:v>3.3057142857142958</c:v>
                </c:pt>
                <c:pt idx="16149">
                  <c:v>3.2757142857142751</c:v>
                </c:pt>
                <c:pt idx="16150">
                  <c:v>3.2442857142857155</c:v>
                </c:pt>
                <c:pt idx="16151">
                  <c:v>3.2400000000000011</c:v>
                </c:pt>
                <c:pt idx="16152">
                  <c:v>3.2071428571428648</c:v>
                </c:pt>
                <c:pt idx="16153">
                  <c:v>3.1928571428571422</c:v>
                </c:pt>
                <c:pt idx="16154">
                  <c:v>3.21</c:v>
                </c:pt>
                <c:pt idx="16155">
                  <c:v>3.2057142857142855</c:v>
                </c:pt>
                <c:pt idx="16156">
                  <c:v>3.2271428571428595</c:v>
                </c:pt>
                <c:pt idx="16157">
                  <c:v>3.21</c:v>
                </c:pt>
                <c:pt idx="16158">
                  <c:v>3.2371428571428451</c:v>
                </c:pt>
                <c:pt idx="16159">
                  <c:v>3.2414285714285591</c:v>
                </c:pt>
                <c:pt idx="16160">
                  <c:v>3.2657142857142882</c:v>
                </c:pt>
                <c:pt idx="16161">
                  <c:v>3.2700000000000022</c:v>
                </c:pt>
                <c:pt idx="16162">
                  <c:v>3.2900000000000178</c:v>
                </c:pt>
                <c:pt idx="16163">
                  <c:v>3.2814285714285876</c:v>
                </c:pt>
                <c:pt idx="16164">
                  <c:v>3.308571428571434</c:v>
                </c:pt>
                <c:pt idx="16165">
                  <c:v>3.3114285714285874</c:v>
                </c:pt>
                <c:pt idx="16166">
                  <c:v>3.3185714285714192</c:v>
                </c:pt>
                <c:pt idx="16167">
                  <c:v>3.3314285714285607</c:v>
                </c:pt>
                <c:pt idx="16168">
                  <c:v>3.3342857142857176</c:v>
                </c:pt>
                <c:pt idx="16169">
                  <c:v>3.335714285714277</c:v>
                </c:pt>
                <c:pt idx="16170">
                  <c:v>3.3528571428571547</c:v>
                </c:pt>
                <c:pt idx="16171">
                  <c:v>3.3514285714285768</c:v>
                </c:pt>
                <c:pt idx="16172">
                  <c:v>3.3514285714285563</c:v>
                </c:pt>
                <c:pt idx="16173">
                  <c:v>3.3442857142857245</c:v>
                </c:pt>
                <c:pt idx="16174">
                  <c:v>3.3585714285714272</c:v>
                </c:pt>
                <c:pt idx="16175">
                  <c:v>3.3600000000000048</c:v>
                </c:pt>
                <c:pt idx="16176">
                  <c:v>3.3642857142857197</c:v>
                </c:pt>
                <c:pt idx="16177">
                  <c:v>3.3642857142857197</c:v>
                </c:pt>
                <c:pt idx="16178">
                  <c:v>3.3742857142857257</c:v>
                </c:pt>
                <c:pt idx="16179">
                  <c:v>3.3714285714285692</c:v>
                </c:pt>
                <c:pt idx="16180">
                  <c:v>3.3914285714285635</c:v>
                </c:pt>
                <c:pt idx="16181">
                  <c:v>3.3899999999999864</c:v>
                </c:pt>
                <c:pt idx="16182">
                  <c:v>3.4000000000000141</c:v>
                </c:pt>
                <c:pt idx="16183">
                  <c:v>3.4099999999999997</c:v>
                </c:pt>
                <c:pt idx="16184">
                  <c:v>3.4099999999999997</c:v>
                </c:pt>
                <c:pt idx="16185">
                  <c:v>3.3942857142857195</c:v>
                </c:pt>
                <c:pt idx="16186">
                  <c:v>3.4042857142857277</c:v>
                </c:pt>
                <c:pt idx="16187">
                  <c:v>3.3642857142857197</c:v>
                </c:pt>
                <c:pt idx="16188">
                  <c:v>3.3228571428571336</c:v>
                </c:pt>
                <c:pt idx="16189">
                  <c:v>3.2785714285714329</c:v>
                </c:pt>
                <c:pt idx="16190">
                  <c:v>3.2314285714285722</c:v>
                </c:pt>
                <c:pt idx="16191">
                  <c:v>3.1942857142857197</c:v>
                </c:pt>
                <c:pt idx="16192">
                  <c:v>3.1342857142857179</c:v>
                </c:pt>
                <c:pt idx="16193">
                  <c:v>3.084285714285723</c:v>
                </c:pt>
                <c:pt idx="16194">
                  <c:v>3.0514285714285641</c:v>
                </c:pt>
                <c:pt idx="16195">
                  <c:v>3.037142857142864</c:v>
                </c:pt>
                <c:pt idx="16196">
                  <c:v>2.9928571428571407</c:v>
                </c:pt>
                <c:pt idx="16197">
                  <c:v>2.9842857142857122</c:v>
                </c:pt>
                <c:pt idx="16198">
                  <c:v>2.9457142857143039</c:v>
                </c:pt>
                <c:pt idx="16199">
                  <c:v>2.8871428571428592</c:v>
                </c:pt>
                <c:pt idx="16200">
                  <c:v>2.7685714285714349</c:v>
                </c:pt>
                <c:pt idx="16201">
                  <c:v>2.6385714285714412</c:v>
                </c:pt>
                <c:pt idx="16202">
                  <c:v>2.4657142857142844</c:v>
                </c:pt>
                <c:pt idx="16203">
                  <c:v>2.3014285714285774</c:v>
                </c:pt>
                <c:pt idx="16204">
                  <c:v>2.1342857142857139</c:v>
                </c:pt>
                <c:pt idx="16205">
                  <c:v>2.0242857142857171</c:v>
                </c:pt>
                <c:pt idx="16206">
                  <c:v>1.9957142857142938</c:v>
                </c:pt>
                <c:pt idx="16207">
                  <c:v>2.0571428571428552</c:v>
                </c:pt>
                <c:pt idx="16208">
                  <c:v>2.1171428571428574</c:v>
                </c:pt>
                <c:pt idx="16209">
                  <c:v>2.2071428571428608</c:v>
                </c:pt>
                <c:pt idx="16210">
                  <c:v>2.2957142857142849</c:v>
                </c:pt>
                <c:pt idx="16211">
                  <c:v>2.3685714285714319</c:v>
                </c:pt>
                <c:pt idx="16212">
                  <c:v>2.4399999999999977</c:v>
                </c:pt>
                <c:pt idx="16213">
                  <c:v>2.5071428571428518</c:v>
                </c:pt>
                <c:pt idx="16214">
                  <c:v>2.5557142857142878</c:v>
                </c:pt>
                <c:pt idx="16215">
                  <c:v>2.6128571428571541</c:v>
                </c:pt>
                <c:pt idx="16216">
                  <c:v>2.6542857142857197</c:v>
                </c:pt>
                <c:pt idx="16217">
                  <c:v>2.6871428571428591</c:v>
                </c:pt>
                <c:pt idx="16218">
                  <c:v>2.7271428571428671</c:v>
                </c:pt>
                <c:pt idx="16219">
                  <c:v>2.7457142857143046</c:v>
                </c:pt>
                <c:pt idx="16220">
                  <c:v>2.751428571428574</c:v>
                </c:pt>
                <c:pt idx="16221">
                  <c:v>2.7971428571428563</c:v>
                </c:pt>
                <c:pt idx="16222">
                  <c:v>2.8000000000000114</c:v>
                </c:pt>
                <c:pt idx="16223">
                  <c:v>2.8242857142857187</c:v>
                </c:pt>
                <c:pt idx="16224">
                  <c:v>2.8300000000000125</c:v>
                </c:pt>
                <c:pt idx="16225">
                  <c:v>2.8485714285714292</c:v>
                </c:pt>
                <c:pt idx="16226">
                  <c:v>2.8599999999999928</c:v>
                </c:pt>
                <c:pt idx="16227">
                  <c:v>2.8657142857142861</c:v>
                </c:pt>
                <c:pt idx="16228">
                  <c:v>2.875714285714273</c:v>
                </c:pt>
                <c:pt idx="16229">
                  <c:v>2.8857142857142799</c:v>
                </c:pt>
                <c:pt idx="16230">
                  <c:v>2.9042857142857161</c:v>
                </c:pt>
                <c:pt idx="16231">
                  <c:v>2.9028571428571381</c:v>
                </c:pt>
                <c:pt idx="16232">
                  <c:v>2.9185714285714388</c:v>
                </c:pt>
                <c:pt idx="16233">
                  <c:v>2.9057142857142941</c:v>
                </c:pt>
                <c:pt idx="16234">
                  <c:v>2.9257142857142884</c:v>
                </c:pt>
                <c:pt idx="16235">
                  <c:v>2.9257142857142884</c:v>
                </c:pt>
                <c:pt idx="16236">
                  <c:v>2.9200000000000159</c:v>
                </c:pt>
                <c:pt idx="16237">
                  <c:v>2.9199999999999942</c:v>
                </c:pt>
                <c:pt idx="16238">
                  <c:v>2.9171428571428595</c:v>
                </c:pt>
                <c:pt idx="16239">
                  <c:v>2.9200000000000159</c:v>
                </c:pt>
                <c:pt idx="16240">
                  <c:v>2.9157142857143015</c:v>
                </c:pt>
                <c:pt idx="16241">
                  <c:v>2.9142857142857217</c:v>
                </c:pt>
                <c:pt idx="16242">
                  <c:v>2.9257142857142884</c:v>
                </c:pt>
                <c:pt idx="16243">
                  <c:v>2.9285714285714461</c:v>
                </c:pt>
                <c:pt idx="16244">
                  <c:v>2.9242857142857086</c:v>
                </c:pt>
                <c:pt idx="16245">
                  <c:v>2.9185714285714188</c:v>
                </c:pt>
                <c:pt idx="16246">
                  <c:v>2.9185714285714388</c:v>
                </c:pt>
                <c:pt idx="16247">
                  <c:v>2.9271428571428477</c:v>
                </c:pt>
                <c:pt idx="16248">
                  <c:v>2.9471428571428606</c:v>
                </c:pt>
                <c:pt idx="16249">
                  <c:v>2.9485714285714399</c:v>
                </c:pt>
                <c:pt idx="16250">
                  <c:v>2.9485714285714399</c:v>
                </c:pt>
                <c:pt idx="16251">
                  <c:v>2.9542857142857302</c:v>
                </c:pt>
                <c:pt idx="16252">
                  <c:v>2.960000000000004</c:v>
                </c:pt>
                <c:pt idx="16253">
                  <c:v>2.9699999999999909</c:v>
                </c:pt>
                <c:pt idx="16254">
                  <c:v>2.9642857142857184</c:v>
                </c:pt>
                <c:pt idx="16255">
                  <c:v>2.9771428571428618</c:v>
                </c:pt>
                <c:pt idx="16256">
                  <c:v>2.96285714285714</c:v>
                </c:pt>
                <c:pt idx="16257">
                  <c:v>2.9814285714285762</c:v>
                </c:pt>
                <c:pt idx="16258">
                  <c:v>2.9828571428571342</c:v>
                </c:pt>
                <c:pt idx="16259">
                  <c:v>2.9928571428571407</c:v>
                </c:pt>
                <c:pt idx="16260">
                  <c:v>2.9814285714285558</c:v>
                </c:pt>
                <c:pt idx="16261">
                  <c:v>2.9842857142857122</c:v>
                </c:pt>
                <c:pt idx="16262">
                  <c:v>2.9928571428571407</c:v>
                </c:pt>
                <c:pt idx="16263">
                  <c:v>2.9842857142857122</c:v>
                </c:pt>
                <c:pt idx="16264">
                  <c:v>2.9728571428571473</c:v>
                </c:pt>
                <c:pt idx="16265">
                  <c:v>2.9685714285714351</c:v>
                </c:pt>
                <c:pt idx="16266">
                  <c:v>2.9657142857142977</c:v>
                </c:pt>
                <c:pt idx="16267">
                  <c:v>2.9871428571428491</c:v>
                </c:pt>
                <c:pt idx="16268">
                  <c:v>2.9785714285714402</c:v>
                </c:pt>
                <c:pt idx="16269">
                  <c:v>2.9799999999999978</c:v>
                </c:pt>
                <c:pt idx="16270">
                  <c:v>2.9857142857142702</c:v>
                </c:pt>
                <c:pt idx="16271">
                  <c:v>2.9914285714285627</c:v>
                </c:pt>
                <c:pt idx="16272">
                  <c:v>2.9828571428571342</c:v>
                </c:pt>
                <c:pt idx="16273">
                  <c:v>2.9899999999999847</c:v>
                </c:pt>
                <c:pt idx="16274">
                  <c:v>2.9871428571428491</c:v>
                </c:pt>
                <c:pt idx="16275">
                  <c:v>2.9971428571428556</c:v>
                </c:pt>
                <c:pt idx="16276">
                  <c:v>2.9842857142857122</c:v>
                </c:pt>
                <c:pt idx="16277">
                  <c:v>2.9871428571428491</c:v>
                </c:pt>
                <c:pt idx="16278">
                  <c:v>2.9857142857142911</c:v>
                </c:pt>
                <c:pt idx="16279">
                  <c:v>2.9900000000000047</c:v>
                </c:pt>
                <c:pt idx="16280">
                  <c:v>2.9900000000000047</c:v>
                </c:pt>
                <c:pt idx="16281">
                  <c:v>2.9828571428571342</c:v>
                </c:pt>
                <c:pt idx="16282">
                  <c:v>2.9814285714285558</c:v>
                </c:pt>
                <c:pt idx="16283">
                  <c:v>3.0128571428571354</c:v>
                </c:pt>
                <c:pt idx="16284">
                  <c:v>3.0385714285714234</c:v>
                </c:pt>
                <c:pt idx="16285">
                  <c:v>3.0557142857142798</c:v>
                </c:pt>
                <c:pt idx="16286">
                  <c:v>3.0928571428571314</c:v>
                </c:pt>
                <c:pt idx="16287">
                  <c:v>3.124285714285731</c:v>
                </c:pt>
                <c:pt idx="16288">
                  <c:v>3.1414285714285688</c:v>
                </c:pt>
                <c:pt idx="16289">
                  <c:v>3.1614285714285626</c:v>
                </c:pt>
                <c:pt idx="16290">
                  <c:v>3.1942857142856997</c:v>
                </c:pt>
                <c:pt idx="16291">
                  <c:v>3.2185714285714302</c:v>
                </c:pt>
                <c:pt idx="16292">
                  <c:v>3.2228571428571442</c:v>
                </c:pt>
                <c:pt idx="16293">
                  <c:v>3.2314285714285722</c:v>
                </c:pt>
                <c:pt idx="16294">
                  <c:v>3.2571428571428602</c:v>
                </c:pt>
                <c:pt idx="16295">
                  <c:v>3.2557142857142805</c:v>
                </c:pt>
                <c:pt idx="16296">
                  <c:v>3.2571428571428602</c:v>
                </c:pt>
                <c:pt idx="16297">
                  <c:v>3.2628571428571527</c:v>
                </c:pt>
                <c:pt idx="16298">
                  <c:v>3.2585714285714396</c:v>
                </c:pt>
                <c:pt idx="16299">
                  <c:v>3.2628571428571527</c:v>
                </c:pt>
                <c:pt idx="16300">
                  <c:v>3.2728571428571382</c:v>
                </c:pt>
                <c:pt idx="16301">
                  <c:v>3.2728571428571382</c:v>
                </c:pt>
                <c:pt idx="16302">
                  <c:v>3.2700000000000022</c:v>
                </c:pt>
                <c:pt idx="16303">
                  <c:v>3.2585714285714396</c:v>
                </c:pt>
                <c:pt idx="16304">
                  <c:v>3.2671428571428476</c:v>
                </c:pt>
                <c:pt idx="16305">
                  <c:v>3.2671428571428676</c:v>
                </c:pt>
                <c:pt idx="16306">
                  <c:v>3.2514285714285864</c:v>
                </c:pt>
                <c:pt idx="16307">
                  <c:v>3.2528571428571444</c:v>
                </c:pt>
                <c:pt idx="16308">
                  <c:v>3.2571428571428602</c:v>
                </c:pt>
                <c:pt idx="16309">
                  <c:v>3.2600000000000167</c:v>
                </c:pt>
                <c:pt idx="16310">
                  <c:v>3.2328571428571502</c:v>
                </c:pt>
                <c:pt idx="16311">
                  <c:v>3.2328571428571502</c:v>
                </c:pt>
                <c:pt idx="16312">
                  <c:v>3.2328571428571502</c:v>
                </c:pt>
                <c:pt idx="16313">
                  <c:v>3.2271428571428595</c:v>
                </c:pt>
                <c:pt idx="16314">
                  <c:v>3.2157142857142738</c:v>
                </c:pt>
                <c:pt idx="16315">
                  <c:v>3.2328571428571302</c:v>
                </c:pt>
                <c:pt idx="16316">
                  <c:v>3.2285714285714384</c:v>
                </c:pt>
                <c:pt idx="16317">
                  <c:v>3.2271428571428595</c:v>
                </c:pt>
                <c:pt idx="16318">
                  <c:v>3.2200000000000082</c:v>
                </c:pt>
                <c:pt idx="16319">
                  <c:v>3.2428571428571384</c:v>
                </c:pt>
                <c:pt idx="16320">
                  <c:v>3.2242857142857213</c:v>
                </c:pt>
                <c:pt idx="16321">
                  <c:v>3.2428571428571589</c:v>
                </c:pt>
                <c:pt idx="16322">
                  <c:v>3.2385714285714444</c:v>
                </c:pt>
                <c:pt idx="16323">
                  <c:v>3.2428571428571384</c:v>
                </c:pt>
                <c:pt idx="16324">
                  <c:v>3.2542857142857224</c:v>
                </c:pt>
                <c:pt idx="16325">
                  <c:v>3.2614285714285742</c:v>
                </c:pt>
                <c:pt idx="16326">
                  <c:v>3.2671428571428676</c:v>
                </c:pt>
                <c:pt idx="16327">
                  <c:v>3.2642857142857298</c:v>
                </c:pt>
                <c:pt idx="16328">
                  <c:v>3.2757142857142751</c:v>
                </c:pt>
                <c:pt idx="16329">
                  <c:v>3.2785714285714329</c:v>
                </c:pt>
                <c:pt idx="16330">
                  <c:v>3.2757142857142751</c:v>
                </c:pt>
                <c:pt idx="16331">
                  <c:v>3.2699999999999818</c:v>
                </c:pt>
                <c:pt idx="16332">
                  <c:v>3.268571428571426</c:v>
                </c:pt>
                <c:pt idx="16333">
                  <c:v>3.2785714285714329</c:v>
                </c:pt>
                <c:pt idx="16334">
                  <c:v>3.2671428571428476</c:v>
                </c:pt>
                <c:pt idx="16335">
                  <c:v>3.2899999999999974</c:v>
                </c:pt>
                <c:pt idx="16336">
                  <c:v>3.2800000000000091</c:v>
                </c:pt>
                <c:pt idx="16337">
                  <c:v>3.2757142857142751</c:v>
                </c:pt>
                <c:pt idx="16338">
                  <c:v>3.2742857142857171</c:v>
                </c:pt>
                <c:pt idx="16339">
                  <c:v>3.2757142857142951</c:v>
                </c:pt>
                <c:pt idx="16340">
                  <c:v>3.2614285714285742</c:v>
                </c:pt>
                <c:pt idx="16341">
                  <c:v>3.2671428571428476</c:v>
                </c:pt>
                <c:pt idx="16342">
                  <c:v>3.2771428571428545</c:v>
                </c:pt>
                <c:pt idx="16343">
                  <c:v>3.2657142857142882</c:v>
                </c:pt>
                <c:pt idx="16344">
                  <c:v>3.2657142857142882</c:v>
                </c:pt>
                <c:pt idx="16345">
                  <c:v>3.2528571428571444</c:v>
                </c:pt>
                <c:pt idx="16346">
                  <c:v>3.2814285714285671</c:v>
                </c:pt>
                <c:pt idx="16347">
                  <c:v>3.2914285714285745</c:v>
                </c:pt>
                <c:pt idx="16348">
                  <c:v>3.2985714285714263</c:v>
                </c:pt>
                <c:pt idx="16349">
                  <c:v>3.337142857142855</c:v>
                </c:pt>
                <c:pt idx="16350">
                  <c:v>3.3499999999999983</c:v>
                </c:pt>
                <c:pt idx="16351">
                  <c:v>3.3828571428571359</c:v>
                </c:pt>
                <c:pt idx="16352">
                  <c:v>3.3957142857142788</c:v>
                </c:pt>
                <c:pt idx="16353">
                  <c:v>3.4142857142857137</c:v>
                </c:pt>
                <c:pt idx="16354">
                  <c:v>3.4400000000000017</c:v>
                </c:pt>
                <c:pt idx="16355">
                  <c:v>3.4500000000000077</c:v>
                </c:pt>
                <c:pt idx="16356">
                  <c:v>3.459999999999996</c:v>
                </c:pt>
                <c:pt idx="16357">
                  <c:v>3.4657142857142884</c:v>
                </c:pt>
                <c:pt idx="16358">
                  <c:v>3.459999999999996</c:v>
                </c:pt>
                <c:pt idx="16359">
                  <c:v>3.4871428571428611</c:v>
                </c:pt>
                <c:pt idx="16360">
                  <c:v>3.4842857142857038</c:v>
                </c:pt>
                <c:pt idx="16361">
                  <c:v>3.4871428571428611</c:v>
                </c:pt>
                <c:pt idx="16362">
                  <c:v>3.4814285714285678</c:v>
                </c:pt>
                <c:pt idx="16363">
                  <c:v>3.4842857142857038</c:v>
                </c:pt>
                <c:pt idx="16364">
                  <c:v>3.4957142857142687</c:v>
                </c:pt>
                <c:pt idx="16365">
                  <c:v>3.4999999999999827</c:v>
                </c:pt>
                <c:pt idx="16366">
                  <c:v>3.4914285714285747</c:v>
                </c:pt>
                <c:pt idx="16367">
                  <c:v>3.4942857142857107</c:v>
                </c:pt>
                <c:pt idx="16368">
                  <c:v>3.4971428571428476</c:v>
                </c:pt>
                <c:pt idx="16369">
                  <c:v>3.4899999999999971</c:v>
                </c:pt>
                <c:pt idx="16370">
                  <c:v>3.4857142857142831</c:v>
                </c:pt>
                <c:pt idx="16371">
                  <c:v>3.4857142857142831</c:v>
                </c:pt>
                <c:pt idx="16372">
                  <c:v>3.4828571428571258</c:v>
                </c:pt>
                <c:pt idx="16373">
                  <c:v>3.4942857142857107</c:v>
                </c:pt>
                <c:pt idx="16374">
                  <c:v>3.5042857142857184</c:v>
                </c:pt>
                <c:pt idx="16375">
                  <c:v>3.4942857142857107</c:v>
                </c:pt>
                <c:pt idx="16376">
                  <c:v>3.4985714285714273</c:v>
                </c:pt>
                <c:pt idx="16377">
                  <c:v>3.4928571428571331</c:v>
                </c:pt>
                <c:pt idx="16378">
                  <c:v>3.4985714285714273</c:v>
                </c:pt>
                <c:pt idx="16379">
                  <c:v>3.4885714285714204</c:v>
                </c:pt>
                <c:pt idx="16380">
                  <c:v>3.5028571428571404</c:v>
                </c:pt>
                <c:pt idx="16381">
                  <c:v>3.4828571428571462</c:v>
                </c:pt>
                <c:pt idx="16382">
                  <c:v>3.4985714285714273</c:v>
                </c:pt>
                <c:pt idx="16383">
                  <c:v>3.4742857142856969</c:v>
                </c:pt>
                <c:pt idx="16384">
                  <c:v>3.4814285714285678</c:v>
                </c:pt>
                <c:pt idx="16385">
                  <c:v>3.4871428571428611</c:v>
                </c:pt>
                <c:pt idx="16386">
                  <c:v>3.4585714285714393</c:v>
                </c:pt>
                <c:pt idx="16387">
                  <c:v>3.4857142857142831</c:v>
                </c:pt>
                <c:pt idx="16388">
                  <c:v>3.47142857142858</c:v>
                </c:pt>
                <c:pt idx="16389">
                  <c:v>3.4899999999999971</c:v>
                </c:pt>
                <c:pt idx="16390">
                  <c:v>3.4757142857142957</c:v>
                </c:pt>
                <c:pt idx="16391">
                  <c:v>3.4828571428571258</c:v>
                </c:pt>
                <c:pt idx="16392">
                  <c:v>3.4771428571428542</c:v>
                </c:pt>
                <c:pt idx="16393">
                  <c:v>3.4742857142857173</c:v>
                </c:pt>
                <c:pt idx="16394">
                  <c:v>3.497142857142868</c:v>
                </c:pt>
                <c:pt idx="16395">
                  <c:v>3.4900000000000171</c:v>
                </c:pt>
                <c:pt idx="16396">
                  <c:v>3.4885714285714204</c:v>
                </c:pt>
                <c:pt idx="16397">
                  <c:v>3.4885714285714404</c:v>
                </c:pt>
                <c:pt idx="16398">
                  <c:v>3.4985714285714273</c:v>
                </c:pt>
                <c:pt idx="16399">
                  <c:v>3.4928571428571331</c:v>
                </c:pt>
                <c:pt idx="16400">
                  <c:v>3.497142857142868</c:v>
                </c:pt>
                <c:pt idx="16401">
                  <c:v>3.500000000000004</c:v>
                </c:pt>
                <c:pt idx="16402">
                  <c:v>3.4928571428571535</c:v>
                </c:pt>
                <c:pt idx="16403">
                  <c:v>3.4871428571428611</c:v>
                </c:pt>
                <c:pt idx="16404">
                  <c:v>3.4885714285714404</c:v>
                </c:pt>
                <c:pt idx="16405">
                  <c:v>3.500000000000004</c:v>
                </c:pt>
                <c:pt idx="16406">
                  <c:v>3.4814285714285678</c:v>
                </c:pt>
                <c:pt idx="16407">
                  <c:v>3.4785714285714331</c:v>
                </c:pt>
                <c:pt idx="16408">
                  <c:v>3.4814285714285678</c:v>
                </c:pt>
                <c:pt idx="16409">
                  <c:v>3.4771428571428542</c:v>
                </c:pt>
                <c:pt idx="16410">
                  <c:v>3.4871428571428611</c:v>
                </c:pt>
                <c:pt idx="16411">
                  <c:v>3.4757142857142753</c:v>
                </c:pt>
                <c:pt idx="16412">
                  <c:v>3.4828571428571462</c:v>
                </c:pt>
                <c:pt idx="16413">
                  <c:v>3.47142857142858</c:v>
                </c:pt>
                <c:pt idx="16414">
                  <c:v>3.4714285714285595</c:v>
                </c:pt>
                <c:pt idx="16415">
                  <c:v>3.4785714285714331</c:v>
                </c:pt>
                <c:pt idx="16416">
                  <c:v>3.4814285714285678</c:v>
                </c:pt>
                <c:pt idx="16417">
                  <c:v>3.4828571428571462</c:v>
                </c:pt>
                <c:pt idx="16418">
                  <c:v>3.4600000000000173</c:v>
                </c:pt>
                <c:pt idx="16419">
                  <c:v>3.4742857142857173</c:v>
                </c:pt>
                <c:pt idx="16420">
                  <c:v>3.4742857142857173</c:v>
                </c:pt>
                <c:pt idx="16421">
                  <c:v>3.4657142857142884</c:v>
                </c:pt>
                <c:pt idx="16422">
                  <c:v>3.4771428571428742</c:v>
                </c:pt>
                <c:pt idx="16423">
                  <c:v>3.4657142857142884</c:v>
                </c:pt>
                <c:pt idx="16424">
                  <c:v>3.4742857142857173</c:v>
                </c:pt>
                <c:pt idx="16425">
                  <c:v>3.4657142857142884</c:v>
                </c:pt>
                <c:pt idx="16426">
                  <c:v>3.4671428571428682</c:v>
                </c:pt>
                <c:pt idx="16427">
                  <c:v>3.4742857142857173</c:v>
                </c:pt>
                <c:pt idx="16428">
                  <c:v>3.4700000000000029</c:v>
                </c:pt>
                <c:pt idx="16429">
                  <c:v>3.4757142857142957</c:v>
                </c:pt>
                <c:pt idx="16430">
                  <c:v>3.4571428571428595</c:v>
                </c:pt>
                <c:pt idx="16431">
                  <c:v>3.4628571428571537</c:v>
                </c:pt>
                <c:pt idx="16432">
                  <c:v>3.47142857142858</c:v>
                </c:pt>
                <c:pt idx="16433">
                  <c:v>3.4728571428571593</c:v>
                </c:pt>
                <c:pt idx="16434">
                  <c:v>3.4657142857142884</c:v>
                </c:pt>
                <c:pt idx="16435">
                  <c:v>3.4571428571428595</c:v>
                </c:pt>
                <c:pt idx="16436">
                  <c:v>3.4800000000000102</c:v>
                </c:pt>
                <c:pt idx="16437">
                  <c:v>3.4700000000000029</c:v>
                </c:pt>
                <c:pt idx="16438">
                  <c:v>3.4757142857142957</c:v>
                </c:pt>
                <c:pt idx="16439">
                  <c:v>3.4842857142857038</c:v>
                </c:pt>
                <c:pt idx="16440">
                  <c:v>3.4828571428571462</c:v>
                </c:pt>
                <c:pt idx="16441">
                  <c:v>3.4814285714285678</c:v>
                </c:pt>
                <c:pt idx="16442">
                  <c:v>3.4871428571428611</c:v>
                </c:pt>
                <c:pt idx="16443">
                  <c:v>3.4700000000000029</c:v>
                </c:pt>
                <c:pt idx="16444">
                  <c:v>3.4785714285714331</c:v>
                </c:pt>
                <c:pt idx="16445">
                  <c:v>3.4742857142857173</c:v>
                </c:pt>
                <c:pt idx="16446">
                  <c:v>3.4785714285714331</c:v>
                </c:pt>
                <c:pt idx="16447">
                  <c:v>3.4671428571428682</c:v>
                </c:pt>
                <c:pt idx="16448">
                  <c:v>3.47142857142858</c:v>
                </c:pt>
                <c:pt idx="16449">
                  <c:v>3.4728571428571593</c:v>
                </c:pt>
                <c:pt idx="16450">
                  <c:v>3.4814285714285877</c:v>
                </c:pt>
                <c:pt idx="16451">
                  <c:v>3.4771428571428542</c:v>
                </c:pt>
                <c:pt idx="16452">
                  <c:v>3.4685714285714262</c:v>
                </c:pt>
                <c:pt idx="16453">
                  <c:v>3.4685714285714262</c:v>
                </c:pt>
                <c:pt idx="16454">
                  <c:v>3.4542857142857222</c:v>
                </c:pt>
                <c:pt idx="16455">
                  <c:v>3.4600000000000173</c:v>
                </c:pt>
                <c:pt idx="16456">
                  <c:v>3.4585714285714189</c:v>
                </c:pt>
                <c:pt idx="16457">
                  <c:v>3.4628571428571537</c:v>
                </c:pt>
                <c:pt idx="16458">
                  <c:v>3.4471428571428739</c:v>
                </c:pt>
                <c:pt idx="16459">
                  <c:v>3.4542857142857222</c:v>
                </c:pt>
                <c:pt idx="16460">
                  <c:v>3.4657142857142884</c:v>
                </c:pt>
                <c:pt idx="16461">
                  <c:v>3.4657142857142884</c:v>
                </c:pt>
                <c:pt idx="16462">
                  <c:v>3.4528571428571437</c:v>
                </c:pt>
                <c:pt idx="16463">
                  <c:v>3.461428571428574</c:v>
                </c:pt>
                <c:pt idx="16464">
                  <c:v>3.4557142857142802</c:v>
                </c:pt>
                <c:pt idx="16465">
                  <c:v>3.4500000000000077</c:v>
                </c:pt>
                <c:pt idx="16466">
                  <c:v>3.4314285714285728</c:v>
                </c:pt>
                <c:pt idx="16467">
                  <c:v>3.4428571428571382</c:v>
                </c:pt>
                <c:pt idx="16468">
                  <c:v>3.4528571428571437</c:v>
                </c:pt>
                <c:pt idx="16469">
                  <c:v>3.4585714285714189</c:v>
                </c:pt>
                <c:pt idx="16470">
                  <c:v>3.4428571428571582</c:v>
                </c:pt>
                <c:pt idx="16471">
                  <c:v>3.4585714285714393</c:v>
                </c:pt>
                <c:pt idx="16472">
                  <c:v>3.4371428571428453</c:v>
                </c:pt>
                <c:pt idx="16473">
                  <c:v>3.4357142857142873</c:v>
                </c:pt>
                <c:pt idx="16474">
                  <c:v>3.4414285714285797</c:v>
                </c:pt>
                <c:pt idx="16475">
                  <c:v>3.4428571428571382</c:v>
                </c:pt>
                <c:pt idx="16476">
                  <c:v>3.4342857142857079</c:v>
                </c:pt>
                <c:pt idx="16477">
                  <c:v>3.4400000000000017</c:v>
                </c:pt>
                <c:pt idx="16478">
                  <c:v>3.428571428571439</c:v>
                </c:pt>
                <c:pt idx="16479">
                  <c:v>3.4228571428571439</c:v>
                </c:pt>
                <c:pt idx="16480">
                  <c:v>3.4328571428571513</c:v>
                </c:pt>
                <c:pt idx="16481">
                  <c:v>3.4214285714285646</c:v>
                </c:pt>
                <c:pt idx="16482">
                  <c:v>3.4214285714285646</c:v>
                </c:pt>
                <c:pt idx="16483">
                  <c:v>3.4114285714285777</c:v>
                </c:pt>
                <c:pt idx="16484">
                  <c:v>3.4185714285714295</c:v>
                </c:pt>
                <c:pt idx="16485">
                  <c:v>3.3999999999999937</c:v>
                </c:pt>
                <c:pt idx="16486">
                  <c:v>3.4042857142857077</c:v>
                </c:pt>
                <c:pt idx="16487">
                  <c:v>3.3914285714285635</c:v>
                </c:pt>
                <c:pt idx="16488">
                  <c:v>3.412857142857137</c:v>
                </c:pt>
                <c:pt idx="16489">
                  <c:v>3.4085714285714239</c:v>
                </c:pt>
                <c:pt idx="16490">
                  <c:v>3.3928571428571428</c:v>
                </c:pt>
                <c:pt idx="16491">
                  <c:v>3.4057142857142861</c:v>
                </c:pt>
                <c:pt idx="16492">
                  <c:v>3.3942857142857195</c:v>
                </c:pt>
                <c:pt idx="16493">
                  <c:v>3.4028571428571501</c:v>
                </c:pt>
                <c:pt idx="16494">
                  <c:v>3.3942857142857195</c:v>
                </c:pt>
                <c:pt idx="16495">
                  <c:v>3.4014285714285717</c:v>
                </c:pt>
                <c:pt idx="16496">
                  <c:v>3.3999999999999937</c:v>
                </c:pt>
                <c:pt idx="16497">
                  <c:v>3.3971428571428572</c:v>
                </c:pt>
                <c:pt idx="16498">
                  <c:v>3.3928571428571428</c:v>
                </c:pt>
                <c:pt idx="16499">
                  <c:v>3.3799999999999981</c:v>
                </c:pt>
                <c:pt idx="16500">
                  <c:v>3.3871428571428512</c:v>
                </c:pt>
                <c:pt idx="16501">
                  <c:v>3.3871428571428512</c:v>
                </c:pt>
                <c:pt idx="16502">
                  <c:v>3.3857142857142932</c:v>
                </c:pt>
                <c:pt idx="16503">
                  <c:v>3.3900000000000068</c:v>
                </c:pt>
                <c:pt idx="16504">
                  <c:v>3.4014285714285717</c:v>
                </c:pt>
                <c:pt idx="16505">
                  <c:v>3.4071428571428442</c:v>
                </c:pt>
                <c:pt idx="16506">
                  <c:v>3.3899999999999864</c:v>
                </c:pt>
                <c:pt idx="16507">
                  <c:v>3.3899999999999864</c:v>
                </c:pt>
                <c:pt idx="16508">
                  <c:v>3.3871428571428512</c:v>
                </c:pt>
                <c:pt idx="16509">
                  <c:v>3.4057142857142861</c:v>
                </c:pt>
                <c:pt idx="16510">
                  <c:v>3.3885714285714292</c:v>
                </c:pt>
                <c:pt idx="16511">
                  <c:v>3.3785714285714215</c:v>
                </c:pt>
                <c:pt idx="16512">
                  <c:v>3.3900000000000068</c:v>
                </c:pt>
                <c:pt idx="16513">
                  <c:v>3.3714285714285692</c:v>
                </c:pt>
                <c:pt idx="16514">
                  <c:v>3.3871428571428512</c:v>
                </c:pt>
                <c:pt idx="16515">
                  <c:v>3.398571428571437</c:v>
                </c:pt>
                <c:pt idx="16516">
                  <c:v>3.3771428571428634</c:v>
                </c:pt>
                <c:pt idx="16517">
                  <c:v>3.3828571428571359</c:v>
                </c:pt>
                <c:pt idx="16518">
                  <c:v>3.3828571428571359</c:v>
                </c:pt>
                <c:pt idx="16519">
                  <c:v>3.3828571428571359</c:v>
                </c:pt>
                <c:pt idx="16520">
                  <c:v>3.3771428571428634</c:v>
                </c:pt>
                <c:pt idx="16521">
                  <c:v>3.3728571428571277</c:v>
                </c:pt>
                <c:pt idx="16522">
                  <c:v>3.3785714285714414</c:v>
                </c:pt>
                <c:pt idx="16523">
                  <c:v>3.3828571428571359</c:v>
                </c:pt>
                <c:pt idx="16524">
                  <c:v>3.3671428571428574</c:v>
                </c:pt>
                <c:pt idx="16525">
                  <c:v>3.3642857142856997</c:v>
                </c:pt>
                <c:pt idx="16526">
                  <c:v>3.3714285714285692</c:v>
                </c:pt>
                <c:pt idx="16527">
                  <c:v>3.3628571428571417</c:v>
                </c:pt>
                <c:pt idx="16528">
                  <c:v>3.3542857142857128</c:v>
                </c:pt>
                <c:pt idx="16529">
                  <c:v>3.3571428571428488</c:v>
                </c:pt>
                <c:pt idx="16530">
                  <c:v>3.3642857142857197</c:v>
                </c:pt>
                <c:pt idx="16531">
                  <c:v>3.3671428571428574</c:v>
                </c:pt>
                <c:pt idx="16532">
                  <c:v>3.3485714285714212</c:v>
                </c:pt>
                <c:pt idx="16533">
                  <c:v>3.337142857142855</c:v>
                </c:pt>
                <c:pt idx="16534">
                  <c:v>3.3414285714285681</c:v>
                </c:pt>
                <c:pt idx="16535">
                  <c:v>3.3514285714285563</c:v>
                </c:pt>
                <c:pt idx="16536">
                  <c:v>3.3614285714285637</c:v>
                </c:pt>
                <c:pt idx="16537">
                  <c:v>3.3614285714285637</c:v>
                </c:pt>
                <c:pt idx="16538">
                  <c:v>3.3557142857142708</c:v>
                </c:pt>
                <c:pt idx="16539">
                  <c:v>3.3600000000000048</c:v>
                </c:pt>
                <c:pt idx="16540">
                  <c:v>3.3785714285714215</c:v>
                </c:pt>
                <c:pt idx="16541">
                  <c:v>3.3742857142857057</c:v>
                </c:pt>
                <c:pt idx="16542">
                  <c:v>3.3700000000000125</c:v>
                </c:pt>
                <c:pt idx="16543">
                  <c:v>3.3657142857142981</c:v>
                </c:pt>
                <c:pt idx="16544">
                  <c:v>3.3685714285714359</c:v>
                </c:pt>
                <c:pt idx="16545">
                  <c:v>3.3799999999999981</c:v>
                </c:pt>
                <c:pt idx="16546">
                  <c:v>3.3799999999999981</c:v>
                </c:pt>
                <c:pt idx="16547">
                  <c:v>3.3714285714285692</c:v>
                </c:pt>
                <c:pt idx="16548">
                  <c:v>3.3671428571428574</c:v>
                </c:pt>
                <c:pt idx="16549">
                  <c:v>3.3742857142857257</c:v>
                </c:pt>
                <c:pt idx="16550">
                  <c:v>3.3842857142857139</c:v>
                </c:pt>
                <c:pt idx="16551">
                  <c:v>3.3799999999999981</c:v>
                </c:pt>
                <c:pt idx="16552">
                  <c:v>3.3757142857142837</c:v>
                </c:pt>
                <c:pt idx="16553">
                  <c:v>3.3857142857142719</c:v>
                </c:pt>
                <c:pt idx="16554">
                  <c:v>3.4000000000000141</c:v>
                </c:pt>
                <c:pt idx="16555">
                  <c:v>3.3914285714285834</c:v>
                </c:pt>
                <c:pt idx="16556">
                  <c:v>3.3914285714285635</c:v>
                </c:pt>
                <c:pt idx="16557">
                  <c:v>3.4014285714285717</c:v>
                </c:pt>
                <c:pt idx="16558">
                  <c:v>3.3828571428571359</c:v>
                </c:pt>
                <c:pt idx="16559">
                  <c:v>3.3914285714285635</c:v>
                </c:pt>
                <c:pt idx="16560">
                  <c:v>3.3857142857142719</c:v>
                </c:pt>
                <c:pt idx="16561">
                  <c:v>3.3885714285714292</c:v>
                </c:pt>
                <c:pt idx="16562">
                  <c:v>3.3971428571428572</c:v>
                </c:pt>
                <c:pt idx="16563">
                  <c:v>3.3785714285714414</c:v>
                </c:pt>
                <c:pt idx="16564">
                  <c:v>3.3728571428571477</c:v>
                </c:pt>
                <c:pt idx="16565">
                  <c:v>3.3714285714285692</c:v>
                </c:pt>
                <c:pt idx="16566">
                  <c:v>3.3585714285714272</c:v>
                </c:pt>
                <c:pt idx="16567">
                  <c:v>3.3614285714285637</c:v>
                </c:pt>
                <c:pt idx="16568">
                  <c:v>3.3585714285714272</c:v>
                </c:pt>
                <c:pt idx="16569">
                  <c:v>3.3442857142857245</c:v>
                </c:pt>
                <c:pt idx="16570">
                  <c:v>3.3485714285714212</c:v>
                </c:pt>
                <c:pt idx="16571">
                  <c:v>3.3400000000000114</c:v>
                </c:pt>
                <c:pt idx="16572">
                  <c:v>3.3414285714285681</c:v>
                </c:pt>
                <c:pt idx="16573">
                  <c:v>3.3385714285714347</c:v>
                </c:pt>
                <c:pt idx="16574">
                  <c:v>3.3457142857142839</c:v>
                </c:pt>
                <c:pt idx="16575">
                  <c:v>3.3499999999999983</c:v>
                </c:pt>
                <c:pt idx="16576">
                  <c:v>3.3314285714285607</c:v>
                </c:pt>
                <c:pt idx="16577">
                  <c:v>3.3585714285714272</c:v>
                </c:pt>
                <c:pt idx="16578">
                  <c:v>3.3485714285714212</c:v>
                </c:pt>
                <c:pt idx="16579">
                  <c:v>3.3557142857142908</c:v>
                </c:pt>
                <c:pt idx="16580">
                  <c:v>3.3542857142857128</c:v>
                </c:pt>
                <c:pt idx="16581">
                  <c:v>3.3414285714285681</c:v>
                </c:pt>
                <c:pt idx="16582">
                  <c:v>3.3471428571428632</c:v>
                </c:pt>
                <c:pt idx="16583">
                  <c:v>3.3414285714285681</c:v>
                </c:pt>
                <c:pt idx="16584">
                  <c:v>3.3428571428571274</c:v>
                </c:pt>
                <c:pt idx="16585">
                  <c:v>3.3342857142857176</c:v>
                </c:pt>
                <c:pt idx="16586">
                  <c:v>3.3271428571428481</c:v>
                </c:pt>
                <c:pt idx="16587">
                  <c:v>3.3314285714285607</c:v>
                </c:pt>
                <c:pt idx="16588">
                  <c:v>3.3514285714285768</c:v>
                </c:pt>
                <c:pt idx="16589">
                  <c:v>3.3414285714285681</c:v>
                </c:pt>
                <c:pt idx="16590">
                  <c:v>3.3428571428571479</c:v>
                </c:pt>
                <c:pt idx="16591">
                  <c:v>3.3514285714285768</c:v>
                </c:pt>
                <c:pt idx="16592">
                  <c:v>3.3499999999999983</c:v>
                </c:pt>
                <c:pt idx="16593">
                  <c:v>3.3600000000000048</c:v>
                </c:pt>
                <c:pt idx="16594">
                  <c:v>3.337142857142855</c:v>
                </c:pt>
                <c:pt idx="16595">
                  <c:v>3.3400000000000114</c:v>
                </c:pt>
                <c:pt idx="16596">
                  <c:v>3.3471428571428632</c:v>
                </c:pt>
                <c:pt idx="16597">
                  <c:v>3.3414285714285681</c:v>
                </c:pt>
                <c:pt idx="16598">
                  <c:v>3.3314285714285607</c:v>
                </c:pt>
                <c:pt idx="16599">
                  <c:v>3.3257142857142901</c:v>
                </c:pt>
                <c:pt idx="16600">
                  <c:v>3.3471428571428419</c:v>
                </c:pt>
                <c:pt idx="16601">
                  <c:v>3.3600000000000048</c:v>
                </c:pt>
                <c:pt idx="16602">
                  <c:v>3.3457142857142839</c:v>
                </c:pt>
                <c:pt idx="16603">
                  <c:v>3.3499999999999983</c:v>
                </c:pt>
                <c:pt idx="16604">
                  <c:v>3.3499999999999983</c:v>
                </c:pt>
                <c:pt idx="16605">
                  <c:v>3.3628571428571417</c:v>
                </c:pt>
                <c:pt idx="16606">
                  <c:v>3.3514285714285768</c:v>
                </c:pt>
                <c:pt idx="16607">
                  <c:v>3.3471428571428632</c:v>
                </c:pt>
                <c:pt idx="16608">
                  <c:v>3.3614285714285828</c:v>
                </c:pt>
                <c:pt idx="16609">
                  <c:v>3.3542857142857128</c:v>
                </c:pt>
                <c:pt idx="16610">
                  <c:v>3.3528571428571348</c:v>
                </c:pt>
                <c:pt idx="16611">
                  <c:v>3.3557142857142708</c:v>
                </c:pt>
                <c:pt idx="16612">
                  <c:v>3.3614285714285828</c:v>
                </c:pt>
                <c:pt idx="16613">
                  <c:v>3.3499999999999983</c:v>
                </c:pt>
                <c:pt idx="16614">
                  <c:v>3.3542857142857128</c:v>
                </c:pt>
                <c:pt idx="16615">
                  <c:v>3.3499999999999983</c:v>
                </c:pt>
                <c:pt idx="16616">
                  <c:v>3.3514285714285768</c:v>
                </c:pt>
                <c:pt idx="16620">
                  <c:v>101.29</c:v>
                </c:pt>
                <c:pt idx="16621">
                  <c:v>3.461428571428574</c:v>
                </c:pt>
                <c:pt idx="16622">
                  <c:v>3.4542857142857017</c:v>
                </c:pt>
                <c:pt idx="16623">
                  <c:v>3.4542857142857222</c:v>
                </c:pt>
                <c:pt idx="16624">
                  <c:v>3.461428571428574</c:v>
                </c:pt>
                <c:pt idx="16625">
                  <c:v>3.47142857142858</c:v>
                </c:pt>
                <c:pt idx="16626">
                  <c:v>3.4671428571428478</c:v>
                </c:pt>
                <c:pt idx="16627">
                  <c:v>3.4657142857142884</c:v>
                </c:pt>
                <c:pt idx="16628">
                  <c:v>3.4642857142857104</c:v>
                </c:pt>
                <c:pt idx="16629">
                  <c:v>3.461428571428574</c:v>
                </c:pt>
                <c:pt idx="16630">
                  <c:v>3.4542857142857017</c:v>
                </c:pt>
                <c:pt idx="16631">
                  <c:v>3.447142857142854</c:v>
                </c:pt>
                <c:pt idx="16632">
                  <c:v>3.4671428571428682</c:v>
                </c:pt>
                <c:pt idx="16633">
                  <c:v>3.4514285714285657</c:v>
                </c:pt>
                <c:pt idx="16634">
                  <c:v>3.447142857142854</c:v>
                </c:pt>
                <c:pt idx="16635">
                  <c:v>3.4428571428571382</c:v>
                </c:pt>
                <c:pt idx="16636">
                  <c:v>3.4428571428571382</c:v>
                </c:pt>
                <c:pt idx="16637">
                  <c:v>3.4257142857143017</c:v>
                </c:pt>
                <c:pt idx="16638">
                  <c:v>3.4414285714285797</c:v>
                </c:pt>
                <c:pt idx="16639">
                  <c:v>3.4400000000000017</c:v>
                </c:pt>
                <c:pt idx="16640">
                  <c:v>3.4371428571428453</c:v>
                </c:pt>
                <c:pt idx="16641">
                  <c:v>3.4328571428571513</c:v>
                </c:pt>
                <c:pt idx="16642">
                  <c:v>3.4242857142857006</c:v>
                </c:pt>
                <c:pt idx="16643">
                  <c:v>3.4285714285714186</c:v>
                </c:pt>
                <c:pt idx="16644">
                  <c:v>3.4299999999999948</c:v>
                </c:pt>
                <c:pt idx="16645">
                  <c:v>3.4199999999999862</c:v>
                </c:pt>
                <c:pt idx="16646">
                  <c:v>3.4200000000000079</c:v>
                </c:pt>
                <c:pt idx="16647">
                  <c:v>3.4257142857142804</c:v>
                </c:pt>
                <c:pt idx="16648">
                  <c:v>3.4257142857143017</c:v>
                </c:pt>
                <c:pt idx="16649">
                  <c:v>3.4300000000000148</c:v>
                </c:pt>
                <c:pt idx="16650">
                  <c:v>3.4214285714285646</c:v>
                </c:pt>
                <c:pt idx="16651">
                  <c:v>3.4342857142857279</c:v>
                </c:pt>
                <c:pt idx="16652">
                  <c:v>3.428571428571439</c:v>
                </c:pt>
                <c:pt idx="16653">
                  <c:v>3.428571428571439</c:v>
                </c:pt>
                <c:pt idx="16654">
                  <c:v>3.4185714285714295</c:v>
                </c:pt>
                <c:pt idx="16655">
                  <c:v>3.4242857142857224</c:v>
                </c:pt>
                <c:pt idx="16656">
                  <c:v>3.4257142857143017</c:v>
                </c:pt>
                <c:pt idx="16657">
                  <c:v>3.4342857142857079</c:v>
                </c:pt>
                <c:pt idx="16658">
                  <c:v>3.447142857142854</c:v>
                </c:pt>
                <c:pt idx="16659">
                  <c:v>3.4328571428571308</c:v>
                </c:pt>
                <c:pt idx="16660">
                  <c:v>3.4428571428571382</c:v>
                </c:pt>
                <c:pt idx="16661">
                  <c:v>3.4428571428571382</c:v>
                </c:pt>
                <c:pt idx="16662">
                  <c:v>3.4357142857142873</c:v>
                </c:pt>
                <c:pt idx="16663">
                  <c:v>3.4328571428571513</c:v>
                </c:pt>
                <c:pt idx="16664">
                  <c:v>3.4228571428571439</c:v>
                </c:pt>
                <c:pt idx="16665">
                  <c:v>3.4228571428571439</c:v>
                </c:pt>
                <c:pt idx="16666">
                  <c:v>3.4185714285714295</c:v>
                </c:pt>
                <c:pt idx="16667">
                  <c:v>3.4228571428571439</c:v>
                </c:pt>
                <c:pt idx="16668">
                  <c:v>3.4300000000000148</c:v>
                </c:pt>
                <c:pt idx="16669">
                  <c:v>3.4271428571428597</c:v>
                </c:pt>
                <c:pt idx="16670">
                  <c:v>3.4085714285714239</c:v>
                </c:pt>
                <c:pt idx="16671">
                  <c:v>3.4071428571428646</c:v>
                </c:pt>
                <c:pt idx="16672">
                  <c:v>3.4142857142857137</c:v>
                </c:pt>
                <c:pt idx="16673">
                  <c:v>3.4028571428571501</c:v>
                </c:pt>
                <c:pt idx="16674">
                  <c:v>3.4057142857142861</c:v>
                </c:pt>
                <c:pt idx="16675">
                  <c:v>3.3999999999999937</c:v>
                </c:pt>
                <c:pt idx="16676">
                  <c:v>3.4014285714285717</c:v>
                </c:pt>
                <c:pt idx="16677">
                  <c:v>3.4071428571428646</c:v>
                </c:pt>
                <c:pt idx="16678">
                  <c:v>3.4114285714285777</c:v>
                </c:pt>
                <c:pt idx="16679">
                  <c:v>3.4257142857143017</c:v>
                </c:pt>
                <c:pt idx="16680">
                  <c:v>3.4214285714285846</c:v>
                </c:pt>
                <c:pt idx="16681">
                  <c:v>3.4114285714285577</c:v>
                </c:pt>
                <c:pt idx="16682">
                  <c:v>3.4042857142857277</c:v>
                </c:pt>
                <c:pt idx="16683">
                  <c:v>3.4214285714285646</c:v>
                </c:pt>
                <c:pt idx="16684">
                  <c:v>3.412857142857137</c:v>
                </c:pt>
                <c:pt idx="16685">
                  <c:v>3.4157142857142935</c:v>
                </c:pt>
                <c:pt idx="16686">
                  <c:v>3.3957142857142788</c:v>
                </c:pt>
                <c:pt idx="16687">
                  <c:v>3.4085714285714239</c:v>
                </c:pt>
                <c:pt idx="16688">
                  <c:v>3.4099999999999997</c:v>
                </c:pt>
                <c:pt idx="16689">
                  <c:v>3.3871428571428712</c:v>
                </c:pt>
                <c:pt idx="16690">
                  <c:v>3.3828571428571559</c:v>
                </c:pt>
                <c:pt idx="16691">
                  <c:v>3.3857142857142932</c:v>
                </c:pt>
                <c:pt idx="16692">
                  <c:v>3.4000000000000141</c:v>
                </c:pt>
                <c:pt idx="16693">
                  <c:v>3.4028571428571501</c:v>
                </c:pt>
                <c:pt idx="16694">
                  <c:v>3.3914285714285635</c:v>
                </c:pt>
                <c:pt idx="16695">
                  <c:v>3.3799999999999981</c:v>
                </c:pt>
                <c:pt idx="16696">
                  <c:v>3.3885714285714292</c:v>
                </c:pt>
                <c:pt idx="16697">
                  <c:v>3.3842857142857139</c:v>
                </c:pt>
                <c:pt idx="16698">
                  <c:v>3.3871428571428512</c:v>
                </c:pt>
                <c:pt idx="16699">
                  <c:v>3.3857142857142719</c:v>
                </c:pt>
                <c:pt idx="16700">
                  <c:v>3.3771428571428634</c:v>
                </c:pt>
                <c:pt idx="16701">
                  <c:v>3.3728571428571477</c:v>
                </c:pt>
                <c:pt idx="16702">
                  <c:v>3.3457142857142839</c:v>
                </c:pt>
                <c:pt idx="16703">
                  <c:v>3.3485714285714212</c:v>
                </c:pt>
                <c:pt idx="16704">
                  <c:v>3.3342857142856972</c:v>
                </c:pt>
                <c:pt idx="16705">
                  <c:v>3.337142857142855</c:v>
                </c:pt>
                <c:pt idx="16706">
                  <c:v>3.3285714285714274</c:v>
                </c:pt>
                <c:pt idx="16707">
                  <c:v>3.3300000000000032</c:v>
                </c:pt>
                <c:pt idx="16708">
                  <c:v>3.3285714285714274</c:v>
                </c:pt>
                <c:pt idx="16709">
                  <c:v>3.3285714285714274</c:v>
                </c:pt>
                <c:pt idx="16710">
                  <c:v>3.3100000000000103</c:v>
                </c:pt>
                <c:pt idx="16711">
                  <c:v>3.3000000000000034</c:v>
                </c:pt>
                <c:pt idx="16712">
                  <c:v>3.2971428571428683</c:v>
                </c:pt>
                <c:pt idx="16713">
                  <c:v>3.2971428571428683</c:v>
                </c:pt>
                <c:pt idx="16714">
                  <c:v>3.2771428571428545</c:v>
                </c:pt>
                <c:pt idx="16715">
                  <c:v>3.2700000000000022</c:v>
                </c:pt>
                <c:pt idx="16716">
                  <c:v>3.2471428571428538</c:v>
                </c:pt>
                <c:pt idx="16717">
                  <c:v>3.2214285714285649</c:v>
                </c:pt>
                <c:pt idx="16718">
                  <c:v>3.1942857142857197</c:v>
                </c:pt>
                <c:pt idx="16719">
                  <c:v>3.1728571428571479</c:v>
                </c:pt>
                <c:pt idx="16720">
                  <c:v>3.1457142857142832</c:v>
                </c:pt>
                <c:pt idx="16721">
                  <c:v>3.1100000000000088</c:v>
                </c:pt>
                <c:pt idx="16722">
                  <c:v>3.0842857142857025</c:v>
                </c:pt>
                <c:pt idx="16723">
                  <c:v>3.0685714285714245</c:v>
                </c:pt>
                <c:pt idx="16724">
                  <c:v>3.0500000000000074</c:v>
                </c:pt>
                <c:pt idx="16725">
                  <c:v>3.0357142857142847</c:v>
                </c:pt>
                <c:pt idx="16726">
                  <c:v>3.0314285714285707</c:v>
                </c:pt>
                <c:pt idx="16727">
                  <c:v>3.0300000000000131</c:v>
                </c:pt>
                <c:pt idx="16728">
                  <c:v>3.0300000000000131</c:v>
                </c:pt>
                <c:pt idx="16729">
                  <c:v>3.0357142857142847</c:v>
                </c:pt>
                <c:pt idx="16730">
                  <c:v>3.0628571428571512</c:v>
                </c:pt>
                <c:pt idx="16731">
                  <c:v>3.0728571428571576</c:v>
                </c:pt>
                <c:pt idx="16732">
                  <c:v>3.0885714285714396</c:v>
                </c:pt>
                <c:pt idx="16733">
                  <c:v>3.1042857142857172</c:v>
                </c:pt>
                <c:pt idx="16734">
                  <c:v>3.0957142857142879</c:v>
                </c:pt>
                <c:pt idx="16735">
                  <c:v>3.1000000000000032</c:v>
                </c:pt>
                <c:pt idx="16736">
                  <c:v>3.1042857142857172</c:v>
                </c:pt>
                <c:pt idx="16737">
                  <c:v>3.124285714285711</c:v>
                </c:pt>
                <c:pt idx="16738">
                  <c:v>3.1142857142857037</c:v>
                </c:pt>
                <c:pt idx="16739">
                  <c:v>3.1442857142857048</c:v>
                </c:pt>
                <c:pt idx="16740">
                  <c:v>3.1414285714285688</c:v>
                </c:pt>
                <c:pt idx="16741">
                  <c:v>3.1542857142857121</c:v>
                </c:pt>
                <c:pt idx="16742">
                  <c:v>3.1585714285714279</c:v>
                </c:pt>
                <c:pt idx="16743">
                  <c:v>3.164285714285719</c:v>
                </c:pt>
                <c:pt idx="16744">
                  <c:v>3.164285714285699</c:v>
                </c:pt>
                <c:pt idx="16745">
                  <c:v>3.1685714285714361</c:v>
                </c:pt>
                <c:pt idx="16746">
                  <c:v>3.1728571428571479</c:v>
                </c:pt>
                <c:pt idx="16747">
                  <c:v>3.1814285714285782</c:v>
                </c:pt>
                <c:pt idx="16748">
                  <c:v>3.1914285714285837</c:v>
                </c:pt>
                <c:pt idx="16749">
                  <c:v>3.1957142857142782</c:v>
                </c:pt>
                <c:pt idx="16750">
                  <c:v>3.1885714285714295</c:v>
                </c:pt>
                <c:pt idx="16751">
                  <c:v>3.2071428571428648</c:v>
                </c:pt>
                <c:pt idx="16752">
                  <c:v>3.2157142857142738</c:v>
                </c:pt>
                <c:pt idx="16753">
                  <c:v>3.2171428571428722</c:v>
                </c:pt>
                <c:pt idx="16754">
                  <c:v>3.2285714285714189</c:v>
                </c:pt>
                <c:pt idx="16755">
                  <c:v>3.2071428571428648</c:v>
                </c:pt>
                <c:pt idx="16756">
                  <c:v>3.2142857142857144</c:v>
                </c:pt>
                <c:pt idx="16757">
                  <c:v>3.2242857142857013</c:v>
                </c:pt>
                <c:pt idx="16758">
                  <c:v>3.2200000000000082</c:v>
                </c:pt>
                <c:pt idx="16759">
                  <c:v>3.2357142857142871</c:v>
                </c:pt>
                <c:pt idx="16760">
                  <c:v>3.2414285714285791</c:v>
                </c:pt>
                <c:pt idx="16761">
                  <c:v>3.2400000000000011</c:v>
                </c:pt>
                <c:pt idx="16762">
                  <c:v>3.2328571428571302</c:v>
                </c:pt>
                <c:pt idx="16763">
                  <c:v>3.1957142857142782</c:v>
                </c:pt>
                <c:pt idx="16764">
                  <c:v>3.1442857142857248</c:v>
                </c:pt>
                <c:pt idx="16765">
                  <c:v>3.0900000000000154</c:v>
                </c:pt>
                <c:pt idx="16766">
                  <c:v>3.0185714285714282</c:v>
                </c:pt>
                <c:pt idx="16767">
                  <c:v>2.9657142857142977</c:v>
                </c:pt>
                <c:pt idx="16768">
                  <c:v>2.8914285714285728</c:v>
                </c:pt>
                <c:pt idx="16769">
                  <c:v>2.7857142857142696</c:v>
                </c:pt>
                <c:pt idx="16770">
                  <c:v>2.6557142857142986</c:v>
                </c:pt>
                <c:pt idx="16771">
                  <c:v>2.164285714285715</c:v>
                </c:pt>
                <c:pt idx="16772">
                  <c:v>2.0357142857142807</c:v>
                </c:pt>
                <c:pt idx="16773">
                  <c:v>1.9628571428571571</c:v>
                </c:pt>
                <c:pt idx="16774">
                  <c:v>1.9471428571428564</c:v>
                </c:pt>
                <c:pt idx="16775">
                  <c:v>1.9328571428571559</c:v>
                </c:pt>
                <c:pt idx="16776">
                  <c:v>1.9214285714285704</c:v>
                </c:pt>
                <c:pt idx="16777">
                  <c:v>1.897142857142841</c:v>
                </c:pt>
                <c:pt idx="16778">
                  <c:v>1.9014285714285561</c:v>
                </c:pt>
                <c:pt idx="16779">
                  <c:v>1.8828571428571401</c:v>
                </c:pt>
                <c:pt idx="16780">
                  <c:v>1.8514285714285603</c:v>
                </c:pt>
                <c:pt idx="16781">
                  <c:v>1.8357142857142796</c:v>
                </c:pt>
                <c:pt idx="16782">
                  <c:v>1.8357142857142796</c:v>
                </c:pt>
                <c:pt idx="16783">
                  <c:v>1.8200000000000021</c:v>
                </c:pt>
                <c:pt idx="16784">
                  <c:v>1.8042857142857025</c:v>
                </c:pt>
                <c:pt idx="16785">
                  <c:v>1.8071428571428578</c:v>
                </c:pt>
                <c:pt idx="16786">
                  <c:v>1.7799999999999916</c:v>
                </c:pt>
                <c:pt idx="16787">
                  <c:v>1.748571428571434</c:v>
                </c:pt>
                <c:pt idx="16788">
                  <c:v>1.7657142857142702</c:v>
                </c:pt>
                <c:pt idx="16789">
                  <c:v>1.8714285714285543</c:v>
                </c:pt>
                <c:pt idx="16790">
                  <c:v>1.9599999999999991</c:v>
                </c:pt>
                <c:pt idx="16791">
                  <c:v>2.0314285714285667</c:v>
                </c:pt>
                <c:pt idx="16792">
                  <c:v>2.1014285714285572</c:v>
                </c:pt>
                <c:pt idx="16793">
                  <c:v>2.1500000000000141</c:v>
                </c:pt>
                <c:pt idx="16794">
                  <c:v>2.2071428571428608</c:v>
                </c:pt>
                <c:pt idx="16795">
                  <c:v>2.2485714285714287</c:v>
                </c:pt>
                <c:pt idx="16796">
                  <c:v>2.3142857142857194</c:v>
                </c:pt>
                <c:pt idx="16797">
                  <c:v>2.3642857142857161</c:v>
                </c:pt>
                <c:pt idx="16798">
                  <c:v>2.4057142857142821</c:v>
                </c:pt>
                <c:pt idx="16799">
                  <c:v>2.4528571428571397</c:v>
                </c:pt>
                <c:pt idx="16800">
                  <c:v>2.5</c:v>
                </c:pt>
                <c:pt idx="16801">
                  <c:v>2.5557142857142878</c:v>
                </c:pt>
                <c:pt idx="16802">
                  <c:v>2.6099999999999972</c:v>
                </c:pt>
                <c:pt idx="16803">
                  <c:v>2.6514285714285837</c:v>
                </c:pt>
                <c:pt idx="16804">
                  <c:v>2.7014285714285791</c:v>
                </c:pt>
                <c:pt idx="16805">
                  <c:v>2.7457142857142816</c:v>
                </c:pt>
                <c:pt idx="16806">
                  <c:v>2.7971428571428563</c:v>
                </c:pt>
                <c:pt idx="16807">
                  <c:v>2.8314285714285687</c:v>
                </c:pt>
                <c:pt idx="16808">
                  <c:v>2.8599999999999928</c:v>
                </c:pt>
                <c:pt idx="16809">
                  <c:v>2.8899999999999944</c:v>
                </c:pt>
                <c:pt idx="16810">
                  <c:v>2.9371428571428542</c:v>
                </c:pt>
                <c:pt idx="16811">
                  <c:v>2.96285714285714</c:v>
                </c:pt>
                <c:pt idx="16812">
                  <c:v>2.9942857142856987</c:v>
                </c:pt>
                <c:pt idx="16813">
                  <c:v>3.0142857142857133</c:v>
                </c:pt>
                <c:pt idx="16814">
                  <c:v>3.0585714285714176</c:v>
                </c:pt>
                <c:pt idx="16815">
                  <c:v>3.0785714285714314</c:v>
                </c:pt>
                <c:pt idx="16816">
                  <c:v>3.1228571428571339</c:v>
                </c:pt>
                <c:pt idx="16817">
                  <c:v>3.1214285714285745</c:v>
                </c:pt>
                <c:pt idx="16818">
                  <c:v>3.1428571428571472</c:v>
                </c:pt>
                <c:pt idx="16819">
                  <c:v>3.164285714285719</c:v>
                </c:pt>
                <c:pt idx="16820">
                  <c:v>3.1857142857142926</c:v>
                </c:pt>
                <c:pt idx="16821">
                  <c:v>3.1957142857142782</c:v>
                </c:pt>
                <c:pt idx="16822">
                  <c:v>3.2157142857142738</c:v>
                </c:pt>
                <c:pt idx="16823">
                  <c:v>3.2385714285714244</c:v>
                </c:pt>
                <c:pt idx="16824">
                  <c:v>3.2357142857142871</c:v>
                </c:pt>
                <c:pt idx="16825">
                  <c:v>3.2485714285714327</c:v>
                </c:pt>
                <c:pt idx="16826">
                  <c:v>3.2757142857142751</c:v>
                </c:pt>
                <c:pt idx="16827">
                  <c:v>3.2857142857143047</c:v>
                </c:pt>
                <c:pt idx="16828">
                  <c:v>3.2942857142857105</c:v>
                </c:pt>
                <c:pt idx="16829">
                  <c:v>3.308571428571434</c:v>
                </c:pt>
                <c:pt idx="16830">
                  <c:v>3.3142857142857034</c:v>
                </c:pt>
                <c:pt idx="16831">
                  <c:v>3.3300000000000032</c:v>
                </c:pt>
                <c:pt idx="16832">
                  <c:v>3.335714285714297</c:v>
                </c:pt>
                <c:pt idx="16833">
                  <c:v>3.3514285714285768</c:v>
                </c:pt>
                <c:pt idx="16834">
                  <c:v>3.3614285714285828</c:v>
                </c:pt>
                <c:pt idx="16835">
                  <c:v>3.3771428571428634</c:v>
                </c:pt>
                <c:pt idx="16836">
                  <c:v>3.3885714285714292</c:v>
                </c:pt>
                <c:pt idx="16837">
                  <c:v>3.3871428571428712</c:v>
                </c:pt>
                <c:pt idx="16838">
                  <c:v>3.3785714285714215</c:v>
                </c:pt>
                <c:pt idx="16839">
                  <c:v>3.4071428571428442</c:v>
                </c:pt>
                <c:pt idx="16840">
                  <c:v>3.4057142857142861</c:v>
                </c:pt>
                <c:pt idx="16841">
                  <c:v>3.398571428571437</c:v>
                </c:pt>
                <c:pt idx="16842">
                  <c:v>3.3957142857142988</c:v>
                </c:pt>
                <c:pt idx="16843">
                  <c:v>3.3457142857143052</c:v>
                </c:pt>
                <c:pt idx="16844">
                  <c:v>3.2171428571428518</c:v>
                </c:pt>
                <c:pt idx="16845">
                  <c:v>3.0528571428571434</c:v>
                </c:pt>
                <c:pt idx="16846">
                  <c:v>2.8771428571428714</c:v>
                </c:pt>
                <c:pt idx="16847">
                  <c:v>2.6942857142857077</c:v>
                </c:pt>
                <c:pt idx="16848">
                  <c:v>2.535714285714294</c:v>
                </c:pt>
                <c:pt idx="16849">
                  <c:v>2.4157142857142881</c:v>
                </c:pt>
                <c:pt idx="16850">
                  <c:v>2.2942857142857065</c:v>
                </c:pt>
                <c:pt idx="16851">
                  <c:v>2.1700000000000079</c:v>
                </c:pt>
                <c:pt idx="16852">
                  <c:v>2.0200000000000022</c:v>
                </c:pt>
                <c:pt idx="16853">
                  <c:v>1.9142857142857204</c:v>
                </c:pt>
                <c:pt idx="16854">
                  <c:v>1.78285714285715</c:v>
                </c:pt>
                <c:pt idx="16855">
                  <c:v>1.6885714285714324</c:v>
                </c:pt>
                <c:pt idx="16856">
                  <c:v>1.6228571428571374</c:v>
                </c:pt>
                <c:pt idx="16857">
                  <c:v>1.5757142857142972</c:v>
                </c:pt>
                <c:pt idx="16858">
                  <c:v>1.5128571428571393</c:v>
                </c:pt>
                <c:pt idx="16859">
                  <c:v>1.4957142857142804</c:v>
                </c:pt>
                <c:pt idx="16860">
                  <c:v>1.4642857142857029</c:v>
                </c:pt>
                <c:pt idx="16861">
                  <c:v>1.4185714285714215</c:v>
                </c:pt>
                <c:pt idx="16862">
                  <c:v>1.4114285714285708</c:v>
                </c:pt>
                <c:pt idx="16863">
                  <c:v>1.4142857142857279</c:v>
                </c:pt>
                <c:pt idx="16864">
                  <c:v>1.4185714285714215</c:v>
                </c:pt>
                <c:pt idx="16865">
                  <c:v>1.3971428571428492</c:v>
                </c:pt>
                <c:pt idx="16866">
                  <c:v>1.3799999999999908</c:v>
                </c:pt>
                <c:pt idx="16867">
                  <c:v>1.4000000000000057</c:v>
                </c:pt>
                <c:pt idx="16868">
                  <c:v>1.3928571428571355</c:v>
                </c:pt>
                <c:pt idx="16869">
                  <c:v>1.3885714285714412</c:v>
                </c:pt>
                <c:pt idx="16870">
                  <c:v>1.3871428571428619</c:v>
                </c:pt>
                <c:pt idx="16871">
                  <c:v>1.3857142857142832</c:v>
                </c:pt>
                <c:pt idx="16872">
                  <c:v>1.3871428571428619</c:v>
                </c:pt>
                <c:pt idx="16873">
                  <c:v>1.4057142857142766</c:v>
                </c:pt>
                <c:pt idx="16874">
                  <c:v>1.3928571428571355</c:v>
                </c:pt>
                <c:pt idx="16875">
                  <c:v>1.3942857142857144</c:v>
                </c:pt>
                <c:pt idx="16876">
                  <c:v>1.3957142857142906</c:v>
                </c:pt>
                <c:pt idx="16877">
                  <c:v>1.3957142857142906</c:v>
                </c:pt>
                <c:pt idx="16878">
                  <c:v>1.3957142857142906</c:v>
                </c:pt>
                <c:pt idx="16879">
                  <c:v>1.3985714285714281</c:v>
                </c:pt>
                <c:pt idx="16880">
                  <c:v>1.3914285714285775</c:v>
                </c:pt>
                <c:pt idx="16881">
                  <c:v>1.3599999999999968</c:v>
                </c:pt>
                <c:pt idx="16882">
                  <c:v>1.3385714285714259</c:v>
                </c:pt>
                <c:pt idx="16883">
                  <c:v>1.337142857142847</c:v>
                </c:pt>
                <c:pt idx="16884">
                  <c:v>1.3385714285714259</c:v>
                </c:pt>
                <c:pt idx="16885">
                  <c:v>1.3414285714285821</c:v>
                </c:pt>
                <c:pt idx="16886">
                  <c:v>1.3442857142857187</c:v>
                </c:pt>
                <c:pt idx="16887">
                  <c:v>1.3457142857142752</c:v>
                </c:pt>
                <c:pt idx="16888">
                  <c:v>1.3385714285714461</c:v>
                </c:pt>
                <c:pt idx="16889">
                  <c:v>1.3342857142857323</c:v>
                </c:pt>
                <c:pt idx="16890">
                  <c:v>1.3271428571428598</c:v>
                </c:pt>
                <c:pt idx="16891">
                  <c:v>1.3342857142857119</c:v>
                </c:pt>
                <c:pt idx="16892">
                  <c:v>1.3428571428571401</c:v>
                </c:pt>
                <c:pt idx="16893">
                  <c:v>1.3485714285714323</c:v>
                </c:pt>
                <c:pt idx="16894">
                  <c:v>1.3385714285714461</c:v>
                </c:pt>
                <c:pt idx="16895">
                  <c:v>1.3457142857142952</c:v>
                </c:pt>
                <c:pt idx="16896">
                  <c:v>1.3428571428571401</c:v>
                </c:pt>
                <c:pt idx="16897">
                  <c:v>1.3414285714285621</c:v>
                </c:pt>
                <c:pt idx="16898">
                  <c:v>1.3500000000000105</c:v>
                </c:pt>
                <c:pt idx="16899">
                  <c:v>1.3457142857142952</c:v>
                </c:pt>
                <c:pt idx="16900">
                  <c:v>1.3400000000000041</c:v>
                </c:pt>
                <c:pt idx="16901">
                  <c:v>1.3385714285714259</c:v>
                </c:pt>
                <c:pt idx="16902">
                  <c:v>1.337142857142847</c:v>
                </c:pt>
                <c:pt idx="16903">
                  <c:v>1.3428571428571401</c:v>
                </c:pt>
                <c:pt idx="16904">
                  <c:v>1.3428571428571601</c:v>
                </c:pt>
                <c:pt idx="16905">
                  <c:v>1.3485714285714323</c:v>
                </c:pt>
                <c:pt idx="16906">
                  <c:v>1.3528571428571474</c:v>
                </c:pt>
                <c:pt idx="16907">
                  <c:v>1.3357142857142879</c:v>
                </c:pt>
                <c:pt idx="16908">
                  <c:v>1.3057142857142872</c:v>
                </c:pt>
                <c:pt idx="16909">
                  <c:v>1.3242857142857247</c:v>
                </c:pt>
                <c:pt idx="16910">
                  <c:v>1.4228571428571359</c:v>
                </c:pt>
                <c:pt idx="16911">
                  <c:v>1.5400000000000043</c:v>
                </c:pt>
                <c:pt idx="16912">
                  <c:v>1.6571428571428524</c:v>
                </c:pt>
                <c:pt idx="16913">
                  <c:v>1.768571428571428</c:v>
                </c:pt>
                <c:pt idx="16914">
                  <c:v>1.8614285714285881</c:v>
                </c:pt>
                <c:pt idx="16915">
                  <c:v>1.992857142857138</c:v>
                </c:pt>
                <c:pt idx="16916">
                  <c:v>2.1357142857142932</c:v>
                </c:pt>
                <c:pt idx="16917">
                  <c:v>2.2585714285714147</c:v>
                </c:pt>
                <c:pt idx="16918">
                  <c:v>2.4085714285714399</c:v>
                </c:pt>
                <c:pt idx="16919">
                  <c:v>2.5271428571428451</c:v>
                </c:pt>
                <c:pt idx="16920">
                  <c:v>2.648571428571429</c:v>
                </c:pt>
                <c:pt idx="16921">
                  <c:v>2.7228571428571526</c:v>
                </c:pt>
                <c:pt idx="16922">
                  <c:v>2.7985714285714356</c:v>
                </c:pt>
                <c:pt idx="16923">
                  <c:v>2.8514285714285834</c:v>
                </c:pt>
                <c:pt idx="16924">
                  <c:v>2.8957142857142868</c:v>
                </c:pt>
                <c:pt idx="16925">
                  <c:v>2.9528571428571531</c:v>
                </c:pt>
                <c:pt idx="16926">
                  <c:v>2.9585714285714255</c:v>
                </c:pt>
                <c:pt idx="16927">
                  <c:v>2.9785714285714402</c:v>
                </c:pt>
                <c:pt idx="16928">
                  <c:v>2.9900000000000047</c:v>
                </c:pt>
                <c:pt idx="16929">
                  <c:v>3.0028571428571484</c:v>
                </c:pt>
                <c:pt idx="16930">
                  <c:v>3.00142857142857</c:v>
                </c:pt>
                <c:pt idx="16931">
                  <c:v>3.0142857142857133</c:v>
                </c:pt>
                <c:pt idx="16932">
                  <c:v>3.0271428571428585</c:v>
                </c:pt>
                <c:pt idx="16933">
                  <c:v>3.0171428571428698</c:v>
                </c:pt>
                <c:pt idx="16934">
                  <c:v>3.0285714285714369</c:v>
                </c:pt>
                <c:pt idx="16935">
                  <c:v>3.0128571428571354</c:v>
                </c:pt>
                <c:pt idx="16936">
                  <c:v>3.0214285714285638</c:v>
                </c:pt>
                <c:pt idx="16937">
                  <c:v>3.0071428571428642</c:v>
                </c:pt>
                <c:pt idx="16938">
                  <c:v>3.0285714285714369</c:v>
                </c:pt>
                <c:pt idx="16939">
                  <c:v>3.0300000000000131</c:v>
                </c:pt>
                <c:pt idx="16940">
                  <c:v>3.0185714285714282</c:v>
                </c:pt>
                <c:pt idx="16941">
                  <c:v>3.0314285714285707</c:v>
                </c:pt>
                <c:pt idx="16942">
                  <c:v>3.0242857142857207</c:v>
                </c:pt>
                <c:pt idx="16943">
                  <c:v>3.0242857142857207</c:v>
                </c:pt>
                <c:pt idx="16944">
                  <c:v>3.0271428571428585</c:v>
                </c:pt>
                <c:pt idx="16945">
                  <c:v>3.0214285714285638</c:v>
                </c:pt>
                <c:pt idx="16946">
                  <c:v>3.0385714285714234</c:v>
                </c:pt>
                <c:pt idx="16947">
                  <c:v>3.0285714285714369</c:v>
                </c:pt>
                <c:pt idx="16948">
                  <c:v>3.0385714285714234</c:v>
                </c:pt>
                <c:pt idx="16949">
                  <c:v>3.0300000000000131</c:v>
                </c:pt>
                <c:pt idx="16950">
                  <c:v>3.0242857142857207</c:v>
                </c:pt>
                <c:pt idx="16951">
                  <c:v>3.0128571428571553</c:v>
                </c:pt>
                <c:pt idx="16952">
                  <c:v>3.0271428571428585</c:v>
                </c:pt>
                <c:pt idx="16953">
                  <c:v>3.0071428571428642</c:v>
                </c:pt>
                <c:pt idx="16954">
                  <c:v>3.0228571428571422</c:v>
                </c:pt>
                <c:pt idx="16955">
                  <c:v>3.0142857142857133</c:v>
                </c:pt>
                <c:pt idx="16956">
                  <c:v>3.0128571428571354</c:v>
                </c:pt>
                <c:pt idx="16957">
                  <c:v>3.0285714285714169</c:v>
                </c:pt>
                <c:pt idx="16958">
                  <c:v>3.0142857142857133</c:v>
                </c:pt>
                <c:pt idx="16959">
                  <c:v>2.9971428571428556</c:v>
                </c:pt>
                <c:pt idx="16960">
                  <c:v>2.9985714285714353</c:v>
                </c:pt>
                <c:pt idx="16961">
                  <c:v>3.0042857142857264</c:v>
                </c:pt>
                <c:pt idx="16962">
                  <c:v>3.00142857142857</c:v>
                </c:pt>
                <c:pt idx="16963">
                  <c:v>2.9985714285714353</c:v>
                </c:pt>
                <c:pt idx="16964">
                  <c:v>2.9971428571428556</c:v>
                </c:pt>
                <c:pt idx="16965">
                  <c:v>2.9871428571428491</c:v>
                </c:pt>
                <c:pt idx="16966">
                  <c:v>2.9942857142856987</c:v>
                </c:pt>
                <c:pt idx="16967">
                  <c:v>2.9799999999999978</c:v>
                </c:pt>
                <c:pt idx="16968">
                  <c:v>2.9942857142856987</c:v>
                </c:pt>
                <c:pt idx="16969">
                  <c:v>2.9857142857142911</c:v>
                </c:pt>
                <c:pt idx="16970">
                  <c:v>2.9728571428571473</c:v>
                </c:pt>
                <c:pt idx="16971">
                  <c:v>2.9728571428571473</c:v>
                </c:pt>
                <c:pt idx="16972">
                  <c:v>2.974285714285724</c:v>
                </c:pt>
                <c:pt idx="16973">
                  <c:v>2.9657142857142778</c:v>
                </c:pt>
                <c:pt idx="16974">
                  <c:v>2.9542857142857097</c:v>
                </c:pt>
                <c:pt idx="16975">
                  <c:v>2.96285714285714</c:v>
                </c:pt>
                <c:pt idx="16976">
                  <c:v>2.9642857142857184</c:v>
                </c:pt>
                <c:pt idx="16977">
                  <c:v>2.9685714285714351</c:v>
                </c:pt>
                <c:pt idx="16978">
                  <c:v>2.9757142857142833</c:v>
                </c:pt>
                <c:pt idx="16979">
                  <c:v>2.9842857142857122</c:v>
                </c:pt>
                <c:pt idx="16980">
                  <c:v>3.0285714285714369</c:v>
                </c:pt>
                <c:pt idx="16981">
                  <c:v>3.0385714285714434</c:v>
                </c:pt>
                <c:pt idx="16982">
                  <c:v>3.0842857142857025</c:v>
                </c:pt>
                <c:pt idx="16983">
                  <c:v>3.1271428571428483</c:v>
                </c:pt>
                <c:pt idx="16984">
                  <c:v>3.164285714285719</c:v>
                </c:pt>
                <c:pt idx="16985">
                  <c:v>3.2057142857142855</c:v>
                </c:pt>
                <c:pt idx="16986">
                  <c:v>3.2485714285714327</c:v>
                </c:pt>
                <c:pt idx="16987">
                  <c:v>3.2714285714285798</c:v>
                </c:pt>
                <c:pt idx="16988">
                  <c:v>3.2842857142857036</c:v>
                </c:pt>
                <c:pt idx="16989">
                  <c:v>3.3100000000000103</c:v>
                </c:pt>
                <c:pt idx="16990">
                  <c:v>3.3299999999999828</c:v>
                </c:pt>
                <c:pt idx="16991">
                  <c:v>3.3271428571428481</c:v>
                </c:pt>
                <c:pt idx="16992">
                  <c:v>3.3385714285714143</c:v>
                </c:pt>
                <c:pt idx="16993">
                  <c:v>3.3300000000000032</c:v>
                </c:pt>
                <c:pt idx="16994">
                  <c:v>3.3457142857142839</c:v>
                </c:pt>
                <c:pt idx="16995">
                  <c:v>3.3514285714285563</c:v>
                </c:pt>
                <c:pt idx="16996">
                  <c:v>3.3399999999999901</c:v>
                </c:pt>
                <c:pt idx="16997">
                  <c:v>3.3457142857142839</c:v>
                </c:pt>
                <c:pt idx="16998">
                  <c:v>3.3385714285714347</c:v>
                </c:pt>
                <c:pt idx="16999">
                  <c:v>3.3300000000000032</c:v>
                </c:pt>
                <c:pt idx="17000">
                  <c:v>3.3342857142857176</c:v>
                </c:pt>
                <c:pt idx="17001">
                  <c:v>3.3300000000000032</c:v>
                </c:pt>
                <c:pt idx="17002">
                  <c:v>3.3199999999999967</c:v>
                </c:pt>
                <c:pt idx="17003">
                  <c:v>3.3271428571428481</c:v>
                </c:pt>
                <c:pt idx="17004">
                  <c:v>3.3214285714285747</c:v>
                </c:pt>
                <c:pt idx="17005">
                  <c:v>3.3242857142857107</c:v>
                </c:pt>
                <c:pt idx="17006">
                  <c:v>3.3242857142857107</c:v>
                </c:pt>
                <c:pt idx="17007">
                  <c:v>3.3100000000000103</c:v>
                </c:pt>
                <c:pt idx="17008">
                  <c:v>3.3099999999999903</c:v>
                </c:pt>
                <c:pt idx="17009">
                  <c:v>3.3114285714285669</c:v>
                </c:pt>
                <c:pt idx="17010">
                  <c:v>3.3228571428571336</c:v>
                </c:pt>
                <c:pt idx="17011">
                  <c:v>3.3114285714285874</c:v>
                </c:pt>
                <c:pt idx="17012">
                  <c:v>3.3257142857142901</c:v>
                </c:pt>
                <c:pt idx="17013">
                  <c:v>3.3400000000000114</c:v>
                </c:pt>
                <c:pt idx="17014">
                  <c:v>3.3314285714285807</c:v>
                </c:pt>
                <c:pt idx="17015">
                  <c:v>3.3271428571428681</c:v>
                </c:pt>
                <c:pt idx="17016">
                  <c:v>3.337142857142855</c:v>
                </c:pt>
                <c:pt idx="17017">
                  <c:v>3.3414285714285681</c:v>
                </c:pt>
                <c:pt idx="17018">
                  <c:v>3.3457142857142839</c:v>
                </c:pt>
                <c:pt idx="17019">
                  <c:v>3.3442857142857245</c:v>
                </c:pt>
                <c:pt idx="17020">
                  <c:v>3.3328571428571392</c:v>
                </c:pt>
                <c:pt idx="17021">
                  <c:v>3.3471428571428632</c:v>
                </c:pt>
                <c:pt idx="17022">
                  <c:v>3.3271428571428681</c:v>
                </c:pt>
                <c:pt idx="17023">
                  <c:v>3.3314285714285607</c:v>
                </c:pt>
                <c:pt idx="17024">
                  <c:v>3.3214285714285747</c:v>
                </c:pt>
                <c:pt idx="17025">
                  <c:v>3.3257142857142901</c:v>
                </c:pt>
                <c:pt idx="17026">
                  <c:v>3.3314285714285607</c:v>
                </c:pt>
                <c:pt idx="17027">
                  <c:v>3.3199999999999967</c:v>
                </c:pt>
                <c:pt idx="17028">
                  <c:v>3.3185714285714392</c:v>
                </c:pt>
                <c:pt idx="17029">
                  <c:v>3.3114285714285874</c:v>
                </c:pt>
                <c:pt idx="17030">
                  <c:v>3.3157142857142827</c:v>
                </c:pt>
                <c:pt idx="17031">
                  <c:v>3.3000000000000034</c:v>
                </c:pt>
                <c:pt idx="17032">
                  <c:v>3.2857142857142816</c:v>
                </c:pt>
                <c:pt idx="17033">
                  <c:v>3.2842857142857236</c:v>
                </c:pt>
                <c:pt idx="17034">
                  <c:v>3.2914285714285745</c:v>
                </c:pt>
                <c:pt idx="17035">
                  <c:v>3.2914285714285745</c:v>
                </c:pt>
                <c:pt idx="17036">
                  <c:v>3.2828571428571456</c:v>
                </c:pt>
                <c:pt idx="17037">
                  <c:v>3.2785714285714329</c:v>
                </c:pt>
                <c:pt idx="17038">
                  <c:v>3.2742857142857171</c:v>
                </c:pt>
                <c:pt idx="17039">
                  <c:v>3.2914285714285745</c:v>
                </c:pt>
                <c:pt idx="17040">
                  <c:v>3.2742857142857171</c:v>
                </c:pt>
                <c:pt idx="17041">
                  <c:v>3.2842857142857236</c:v>
                </c:pt>
                <c:pt idx="17042">
                  <c:v>3.2671428571428476</c:v>
                </c:pt>
                <c:pt idx="17043">
                  <c:v>3.2728571428571591</c:v>
                </c:pt>
                <c:pt idx="17044">
                  <c:v>3.2814285714285671</c:v>
                </c:pt>
                <c:pt idx="17045">
                  <c:v>3.2742857142857171</c:v>
                </c:pt>
                <c:pt idx="17046">
                  <c:v>3.2700000000000022</c:v>
                </c:pt>
                <c:pt idx="17047">
                  <c:v>3.2742857142857171</c:v>
                </c:pt>
                <c:pt idx="17048">
                  <c:v>3.2728571428571382</c:v>
                </c:pt>
                <c:pt idx="17049">
                  <c:v>3.2771428571428545</c:v>
                </c:pt>
                <c:pt idx="17050">
                  <c:v>3.2785714285714329</c:v>
                </c:pt>
                <c:pt idx="17051">
                  <c:v>3.2771428571428545</c:v>
                </c:pt>
                <c:pt idx="17052">
                  <c:v>3.3099999999999903</c:v>
                </c:pt>
                <c:pt idx="17053">
                  <c:v>3.3271428571428681</c:v>
                </c:pt>
                <c:pt idx="17054">
                  <c:v>3.3571428571428488</c:v>
                </c:pt>
                <c:pt idx="17055">
                  <c:v>3.3842857142857139</c:v>
                </c:pt>
                <c:pt idx="17056">
                  <c:v>3.4214285714285646</c:v>
                </c:pt>
                <c:pt idx="17057">
                  <c:v>3.4600000000000173</c:v>
                </c:pt>
                <c:pt idx="17058">
                  <c:v>3.500000000000004</c:v>
                </c:pt>
                <c:pt idx="17059">
                  <c:v>3.5300000000000047</c:v>
                </c:pt>
                <c:pt idx="17060">
                  <c:v>3.5742857142857067</c:v>
                </c:pt>
                <c:pt idx="17061">
                  <c:v>3.5871428571428732</c:v>
                </c:pt>
                <c:pt idx="17062">
                  <c:v>3.5971428571428592</c:v>
                </c:pt>
                <c:pt idx="17063">
                  <c:v>3.6128571428571581</c:v>
                </c:pt>
                <c:pt idx="17064">
                  <c:v>3.6199999999999877</c:v>
                </c:pt>
                <c:pt idx="17065">
                  <c:v>3.6214285714285666</c:v>
                </c:pt>
                <c:pt idx="17066">
                  <c:v>3.625714285714281</c:v>
                </c:pt>
                <c:pt idx="17067">
                  <c:v>3.6157142857142941</c:v>
                </c:pt>
                <c:pt idx="17068">
                  <c:v>3.5985714285714381</c:v>
                </c:pt>
                <c:pt idx="17069">
                  <c:v>3.5942857142857205</c:v>
                </c:pt>
                <c:pt idx="17070">
                  <c:v>3.5614285714285643</c:v>
                </c:pt>
                <c:pt idx="17071">
                  <c:v>3.5428571428571485</c:v>
                </c:pt>
                <c:pt idx="17072">
                  <c:v>3.5085714285714147</c:v>
                </c:pt>
                <c:pt idx="17073">
                  <c:v>3.47142857142858</c:v>
                </c:pt>
                <c:pt idx="17074">
                  <c:v>3.4500000000000077</c:v>
                </c:pt>
                <c:pt idx="17075">
                  <c:v>3.4171428571428515</c:v>
                </c:pt>
                <c:pt idx="17076">
                  <c:v>3.3728571428571477</c:v>
                </c:pt>
                <c:pt idx="17077">
                  <c:v>3.3442857142857245</c:v>
                </c:pt>
                <c:pt idx="17078">
                  <c:v>3.3199999999999967</c:v>
                </c:pt>
                <c:pt idx="17079">
                  <c:v>3.3014285714285601</c:v>
                </c:pt>
                <c:pt idx="17080">
                  <c:v>3.3014285714285601</c:v>
                </c:pt>
                <c:pt idx="17081">
                  <c:v>3.268571428571426</c:v>
                </c:pt>
                <c:pt idx="17082">
                  <c:v>3.2771428571428745</c:v>
                </c:pt>
                <c:pt idx="17083">
                  <c:v>3.268571428571426</c:v>
                </c:pt>
                <c:pt idx="17084">
                  <c:v>3.2471428571428538</c:v>
                </c:pt>
                <c:pt idx="17085">
                  <c:v>3.2085714285714237</c:v>
                </c:pt>
                <c:pt idx="17086">
                  <c:v>3.1799999999999988</c:v>
                </c:pt>
                <c:pt idx="17087">
                  <c:v>3.1428571428571281</c:v>
                </c:pt>
                <c:pt idx="17088">
                  <c:v>3.1014285714285603</c:v>
                </c:pt>
                <c:pt idx="17089">
                  <c:v>3.0785714285714314</c:v>
                </c:pt>
                <c:pt idx="17090">
                  <c:v>3.0528571428571434</c:v>
                </c:pt>
                <c:pt idx="17091">
                  <c:v>3.0442857142857145</c:v>
                </c:pt>
                <c:pt idx="17092">
                  <c:v>3.0185714285714282</c:v>
                </c:pt>
                <c:pt idx="17093">
                  <c:v>3.0071428571428642</c:v>
                </c:pt>
                <c:pt idx="17094">
                  <c:v>2.9857142857142911</c:v>
                </c:pt>
                <c:pt idx="17095">
                  <c:v>2.9542857142857302</c:v>
                </c:pt>
                <c:pt idx="17096">
                  <c:v>2.9300000000000028</c:v>
                </c:pt>
                <c:pt idx="17097">
                  <c:v>2.8942857142857275</c:v>
                </c:pt>
                <c:pt idx="17098">
                  <c:v>2.8657142857142861</c:v>
                </c:pt>
                <c:pt idx="17099">
                  <c:v>2.8085714285714412</c:v>
                </c:pt>
                <c:pt idx="17100">
                  <c:v>2.7400000000000091</c:v>
                </c:pt>
                <c:pt idx="17101">
                  <c:v>2.6414285714285572</c:v>
                </c:pt>
                <c:pt idx="17102">
                  <c:v>2.5571428571428672</c:v>
                </c:pt>
                <c:pt idx="17103">
                  <c:v>2.4571428571428555</c:v>
                </c:pt>
                <c:pt idx="17104">
                  <c:v>2.3957142857142948</c:v>
                </c:pt>
                <c:pt idx="17105">
                  <c:v>2.2514285714285824</c:v>
                </c:pt>
                <c:pt idx="17106">
                  <c:v>2.1857142857142882</c:v>
                </c:pt>
                <c:pt idx="17107">
                  <c:v>2.0828571428571405</c:v>
                </c:pt>
                <c:pt idx="17108">
                  <c:v>2.0357142857142807</c:v>
                </c:pt>
                <c:pt idx="17109">
                  <c:v>2.0500000000000034</c:v>
                </c:pt>
                <c:pt idx="17110">
                  <c:v>2.0328571428571447</c:v>
                </c:pt>
                <c:pt idx="17111">
                  <c:v>2.0599999999999903</c:v>
                </c:pt>
                <c:pt idx="17112">
                  <c:v>2.0900000000000114</c:v>
                </c:pt>
                <c:pt idx="17113">
                  <c:v>1.9771428571428575</c:v>
                </c:pt>
                <c:pt idx="17114">
                  <c:v>2.0200000000000022</c:v>
                </c:pt>
                <c:pt idx="17115">
                  <c:v>2.0442857142857105</c:v>
                </c:pt>
                <c:pt idx="17116">
                  <c:v>2.0914285714285885</c:v>
                </c:pt>
                <c:pt idx="17117">
                  <c:v>2.0914285714285681</c:v>
                </c:pt>
                <c:pt idx="17118">
                  <c:v>2.1157142857142781</c:v>
                </c:pt>
                <c:pt idx="17119">
                  <c:v>2.1314285714285779</c:v>
                </c:pt>
                <c:pt idx="17120">
                  <c:v>2.211428571428574</c:v>
                </c:pt>
                <c:pt idx="17121">
                  <c:v>2.2914285714285705</c:v>
                </c:pt>
                <c:pt idx="17122">
                  <c:v>2.3028571428571558</c:v>
                </c:pt>
                <c:pt idx="17123">
                  <c:v>2.3257142857142861</c:v>
                </c:pt>
                <c:pt idx="17124">
                  <c:v>2.3471428571428592</c:v>
                </c:pt>
                <c:pt idx="17125">
                  <c:v>2.3614285714285588</c:v>
                </c:pt>
                <c:pt idx="17126">
                  <c:v>2.3757142857142797</c:v>
                </c:pt>
                <c:pt idx="17127">
                  <c:v>2.3928571428571388</c:v>
                </c:pt>
                <c:pt idx="17128">
                  <c:v>2.4185714285714255</c:v>
                </c:pt>
                <c:pt idx="17129">
                  <c:v>2.410000000000017</c:v>
                </c:pt>
                <c:pt idx="17130">
                  <c:v>2.4257142857142759</c:v>
                </c:pt>
                <c:pt idx="17131">
                  <c:v>2.4442857142857122</c:v>
                </c:pt>
                <c:pt idx="17132">
                  <c:v>2.4471428571428482</c:v>
                </c:pt>
                <c:pt idx="17133">
                  <c:v>2.4599999999999902</c:v>
                </c:pt>
                <c:pt idx="17134">
                  <c:v>2.4771428571428493</c:v>
                </c:pt>
                <c:pt idx="17135">
                  <c:v>2.4800000000000062</c:v>
                </c:pt>
                <c:pt idx="17136">
                  <c:v>2.4871428571428584</c:v>
                </c:pt>
                <c:pt idx="17137">
                  <c:v>2.4885714285714369</c:v>
                </c:pt>
                <c:pt idx="17138">
                  <c:v>2.497142857142864</c:v>
                </c:pt>
                <c:pt idx="17139">
                  <c:v>2.5128571428571433</c:v>
                </c:pt>
                <c:pt idx="17140">
                  <c:v>2.5028571428571578</c:v>
                </c:pt>
                <c:pt idx="17141">
                  <c:v>2.5271428571428651</c:v>
                </c:pt>
                <c:pt idx="17142">
                  <c:v>2.5171428571428582</c:v>
                </c:pt>
                <c:pt idx="17143">
                  <c:v>2.5099999999999869</c:v>
                </c:pt>
                <c:pt idx="17144">
                  <c:v>2.5142857142857</c:v>
                </c:pt>
                <c:pt idx="17145">
                  <c:v>2.5057142857142738</c:v>
                </c:pt>
                <c:pt idx="17146">
                  <c:v>2.535714285714294</c:v>
                </c:pt>
                <c:pt idx="17147">
                  <c:v>2.6028571428571272</c:v>
                </c:pt>
                <c:pt idx="17148">
                  <c:v>2.5942857142857179</c:v>
                </c:pt>
                <c:pt idx="17149">
                  <c:v>2.6342857142857263</c:v>
                </c:pt>
                <c:pt idx="17150">
                  <c:v>2.7000000000000006</c:v>
                </c:pt>
                <c:pt idx="17151">
                  <c:v>2.7799999999999971</c:v>
                </c:pt>
                <c:pt idx="17152">
                  <c:v>2.8028571428571474</c:v>
                </c:pt>
                <c:pt idx="17153">
                  <c:v>2.8528571428571428</c:v>
                </c:pt>
                <c:pt idx="17154">
                  <c:v>2.8828571428571439</c:v>
                </c:pt>
                <c:pt idx="17155">
                  <c:v>2.9071428571428535</c:v>
                </c:pt>
                <c:pt idx="17156">
                  <c:v>2.9328571428571593</c:v>
                </c:pt>
                <c:pt idx="17157">
                  <c:v>2.9314285714285795</c:v>
                </c:pt>
                <c:pt idx="17158">
                  <c:v>2.9557142857142678</c:v>
                </c:pt>
                <c:pt idx="17159">
                  <c:v>2.9699999999999909</c:v>
                </c:pt>
                <c:pt idx="17160">
                  <c:v>2.9557142857142678</c:v>
                </c:pt>
                <c:pt idx="17161">
                  <c:v>2.9599999999999822</c:v>
                </c:pt>
                <c:pt idx="17162">
                  <c:v>2.9385714285714126</c:v>
                </c:pt>
                <c:pt idx="17163">
                  <c:v>2.9342857142857173</c:v>
                </c:pt>
                <c:pt idx="17164">
                  <c:v>2.9199999999999942</c:v>
                </c:pt>
                <c:pt idx="17165">
                  <c:v>2.9100000000000077</c:v>
                </c:pt>
                <c:pt idx="17166">
                  <c:v>2.8828571428571439</c:v>
                </c:pt>
                <c:pt idx="17167">
                  <c:v>2.8642857142857077</c:v>
                </c:pt>
                <c:pt idx="17168">
                  <c:v>2.8699999999999997</c:v>
                </c:pt>
                <c:pt idx="17169">
                  <c:v>2.8357142857142836</c:v>
                </c:pt>
                <c:pt idx="17170">
                  <c:v>2.8185714285714272</c:v>
                </c:pt>
                <c:pt idx="17171">
                  <c:v>2.801428571428568</c:v>
                </c:pt>
                <c:pt idx="17172">
                  <c:v>2.7942857142857185</c:v>
                </c:pt>
                <c:pt idx="17173">
                  <c:v>2.7785714285714405</c:v>
                </c:pt>
                <c:pt idx="17174">
                  <c:v>2.7685714285714349</c:v>
                </c:pt>
                <c:pt idx="17175">
                  <c:v>2.7585714285714262</c:v>
                </c:pt>
                <c:pt idx="17176">
                  <c:v>2.7428571428571451</c:v>
                </c:pt>
                <c:pt idx="17177">
                  <c:v>2.7300000000000018</c:v>
                </c:pt>
                <c:pt idx="17178">
                  <c:v>2.7214285714285742</c:v>
                </c:pt>
                <c:pt idx="17179">
                  <c:v>2.7214285714285742</c:v>
                </c:pt>
                <c:pt idx="17180">
                  <c:v>2.7057142857142948</c:v>
                </c:pt>
                <c:pt idx="17181">
                  <c:v>2.7099999999999875</c:v>
                </c:pt>
                <c:pt idx="17182">
                  <c:v>2.6900000000000142</c:v>
                </c:pt>
                <c:pt idx="17183">
                  <c:v>2.6771428571428517</c:v>
                </c:pt>
                <c:pt idx="17184">
                  <c:v>2.6728571428571359</c:v>
                </c:pt>
                <c:pt idx="17185">
                  <c:v>2.6742857142857139</c:v>
                </c:pt>
                <c:pt idx="17186">
                  <c:v>2.6542857142857197</c:v>
                </c:pt>
                <c:pt idx="17187">
                  <c:v>2.6399999999999983</c:v>
                </c:pt>
                <c:pt idx="17188">
                  <c:v>2.6442857142857132</c:v>
                </c:pt>
                <c:pt idx="17189">
                  <c:v>2.6171428571428481</c:v>
                </c:pt>
                <c:pt idx="17190">
                  <c:v>2.6214285714285626</c:v>
                </c:pt>
                <c:pt idx="17191">
                  <c:v>2.6114285714285757</c:v>
                </c:pt>
                <c:pt idx="17192">
                  <c:v>2.5957142857142972</c:v>
                </c:pt>
                <c:pt idx="17193">
                  <c:v>2.5914285714285601</c:v>
                </c:pt>
                <c:pt idx="17194">
                  <c:v>2.5442857142857025</c:v>
                </c:pt>
                <c:pt idx="17195">
                  <c:v>2.5400000000000085</c:v>
                </c:pt>
                <c:pt idx="17196">
                  <c:v>2.5228571428571311</c:v>
                </c:pt>
                <c:pt idx="17197">
                  <c:v>2.3742857142857012</c:v>
                </c:pt>
                <c:pt idx="17198">
                  <c:v>2.3299999999999992</c:v>
                </c:pt>
                <c:pt idx="17199">
                  <c:v>2.3342857142857136</c:v>
                </c:pt>
                <c:pt idx="17200">
                  <c:v>2.2571428571428562</c:v>
                </c:pt>
                <c:pt idx="17201">
                  <c:v>2.2671428571428636</c:v>
                </c:pt>
                <c:pt idx="17202">
                  <c:v>2.2671428571428427</c:v>
                </c:pt>
                <c:pt idx="17203">
                  <c:v>2.2657142857142842</c:v>
                </c:pt>
                <c:pt idx="17204">
                  <c:v>2.0971428571428419</c:v>
                </c:pt>
                <c:pt idx="17205">
                  <c:v>2.058571428571434</c:v>
                </c:pt>
                <c:pt idx="17206">
                  <c:v>1.9200000000000121</c:v>
                </c:pt>
                <c:pt idx="17207">
                  <c:v>1.8614285714285681</c:v>
                </c:pt>
                <c:pt idx="17208">
                  <c:v>1.8328571428571447</c:v>
                </c:pt>
                <c:pt idx="17209">
                  <c:v>1.8357142857142796</c:v>
                </c:pt>
                <c:pt idx="17210">
                  <c:v>1.8314285714285663</c:v>
                </c:pt>
                <c:pt idx="17211">
                  <c:v>1.8314285714285663</c:v>
                </c:pt>
                <c:pt idx="17212">
                  <c:v>1.8257142857142932</c:v>
                </c:pt>
                <c:pt idx="17213">
                  <c:v>1.8457142857142872</c:v>
                </c:pt>
                <c:pt idx="17214">
                  <c:v>1.6242857142857163</c:v>
                </c:pt>
                <c:pt idx="17215">
                  <c:v>1.4771428571428658</c:v>
                </c:pt>
                <c:pt idx="17216">
                  <c:v>1.4657142857142993</c:v>
                </c:pt>
                <c:pt idx="17217">
                  <c:v>1.4685714285714369</c:v>
                </c:pt>
                <c:pt idx="17218">
                  <c:v>1.467142857142858</c:v>
                </c:pt>
                <c:pt idx="17219">
                  <c:v>1.4742857142857102</c:v>
                </c:pt>
                <c:pt idx="17220">
                  <c:v>1.4642857142857029</c:v>
                </c:pt>
                <c:pt idx="17221">
                  <c:v>1.4628571428571442</c:v>
                </c:pt>
                <c:pt idx="17222">
                  <c:v>1.467142857142858</c:v>
                </c:pt>
                <c:pt idx="17223">
                  <c:v>1.4571428571428711</c:v>
                </c:pt>
                <c:pt idx="17224">
                  <c:v>1.4500000000000008</c:v>
                </c:pt>
                <c:pt idx="17225">
                  <c:v>1.3571428571428612</c:v>
                </c:pt>
                <c:pt idx="17226">
                  <c:v>0.89571428571429901</c:v>
                </c:pt>
                <c:pt idx="17227">
                  <c:v>0.91142857142857925</c:v>
                </c:pt>
                <c:pt idx="17228">
                  <c:v>0.9271428571428586</c:v>
                </c:pt>
                <c:pt idx="17229">
                  <c:v>0.94142857142855974</c:v>
                </c:pt>
                <c:pt idx="17230">
                  <c:v>0.96571428571428852</c:v>
                </c:pt>
                <c:pt idx="17231">
                  <c:v>0.98857142857143898</c:v>
                </c:pt>
                <c:pt idx="17232">
                  <c:v>1.0100000000000111</c:v>
                </c:pt>
                <c:pt idx="17233">
                  <c:v>1.0342857142857</c:v>
                </c:pt>
                <c:pt idx="17234">
                  <c:v>1.0471428571428623</c:v>
                </c:pt>
                <c:pt idx="17235">
                  <c:v>1.0728571428571301</c:v>
                </c:pt>
                <c:pt idx="17236">
                  <c:v>1.0742857142857085</c:v>
                </c:pt>
                <c:pt idx="17237">
                  <c:v>1.0885714285714096</c:v>
                </c:pt>
                <c:pt idx="17238">
                  <c:v>1.0928571428571241</c:v>
                </c:pt>
                <c:pt idx="17239">
                  <c:v>1.1028571428571514</c:v>
                </c:pt>
                <c:pt idx="17240">
                  <c:v>1.1400000000000032</c:v>
                </c:pt>
                <c:pt idx="17241">
                  <c:v>1.127142857142839</c:v>
                </c:pt>
                <c:pt idx="17242">
                  <c:v>1.1499999999999888</c:v>
                </c:pt>
                <c:pt idx="17243">
                  <c:v>1.1828571428571275</c:v>
                </c:pt>
                <c:pt idx="17244">
                  <c:v>1.1957142857142695</c:v>
                </c:pt>
                <c:pt idx="17245">
                  <c:v>1.2014285714285629</c:v>
                </c:pt>
                <c:pt idx="17246">
                  <c:v>1.2014285714285629</c:v>
                </c:pt>
                <c:pt idx="17247">
                  <c:v>1.2214285714285771</c:v>
                </c:pt>
                <c:pt idx="17248">
                  <c:v>1.2271428571428489</c:v>
                </c:pt>
                <c:pt idx="17249">
                  <c:v>1.2442857142857082</c:v>
                </c:pt>
                <c:pt idx="17250">
                  <c:v>1.2385714285714349</c:v>
                </c:pt>
                <c:pt idx="17251">
                  <c:v>1.2585714285714289</c:v>
                </c:pt>
                <c:pt idx="17252">
                  <c:v>1.2699999999999931</c:v>
                </c:pt>
                <c:pt idx="17253">
                  <c:v>1.2842857142857165</c:v>
                </c:pt>
                <c:pt idx="17254">
                  <c:v>1.2757142857142856</c:v>
                </c:pt>
                <c:pt idx="17255">
                  <c:v>1.299999999999994</c:v>
                </c:pt>
                <c:pt idx="17256">
                  <c:v>1.3271428571428598</c:v>
                </c:pt>
                <c:pt idx="17257">
                  <c:v>1.3328571428571325</c:v>
                </c:pt>
                <c:pt idx="17258">
                  <c:v>1.3385714285714259</c:v>
                </c:pt>
                <c:pt idx="17259">
                  <c:v>1.3557142857142821</c:v>
                </c:pt>
                <c:pt idx="17260">
                  <c:v>1.3671428571428479</c:v>
                </c:pt>
                <c:pt idx="17261">
                  <c:v>1.3785714285714341</c:v>
                </c:pt>
                <c:pt idx="17262">
                  <c:v>1.3700000000000045</c:v>
                </c:pt>
                <c:pt idx="17263">
                  <c:v>1.384285714285707</c:v>
                </c:pt>
                <c:pt idx="17264">
                  <c:v>1.409999999999991</c:v>
                </c:pt>
                <c:pt idx="17265">
                  <c:v>1.4157142857142839</c:v>
                </c:pt>
                <c:pt idx="17266">
                  <c:v>1.4214285714285577</c:v>
                </c:pt>
                <c:pt idx="17267">
                  <c:v>1.4385714285714357</c:v>
                </c:pt>
                <c:pt idx="17268">
                  <c:v>1.4342857142857219</c:v>
                </c:pt>
                <c:pt idx="17269">
                  <c:v>1.4428571428571502</c:v>
                </c:pt>
                <c:pt idx="17270">
                  <c:v>1.4242857142857148</c:v>
                </c:pt>
                <c:pt idx="17271">
                  <c:v>1.3242857142857045</c:v>
                </c:pt>
                <c:pt idx="17272">
                  <c:v>1.2357142857142771</c:v>
                </c:pt>
                <c:pt idx="17273">
                  <c:v>1.2085714285714337</c:v>
                </c:pt>
                <c:pt idx="17274">
                  <c:v>1.20428571428572</c:v>
                </c:pt>
                <c:pt idx="17275">
                  <c:v>1.2557142857142916</c:v>
                </c:pt>
                <c:pt idx="17276">
                  <c:v>1.317142857142853</c:v>
                </c:pt>
                <c:pt idx="17277">
                  <c:v>1.3528571428571474</c:v>
                </c:pt>
                <c:pt idx="17278">
                  <c:v>1.3971428571428492</c:v>
                </c:pt>
                <c:pt idx="17279">
                  <c:v>1.4085714285714346</c:v>
                </c:pt>
                <c:pt idx="17280">
                  <c:v>1.4485714285714226</c:v>
                </c:pt>
                <c:pt idx="17281">
                  <c:v>1.4642857142857029</c:v>
                </c:pt>
                <c:pt idx="17282">
                  <c:v>1.4742857142857102</c:v>
                </c:pt>
                <c:pt idx="17283">
                  <c:v>1.501428571428554</c:v>
                </c:pt>
                <c:pt idx="17284">
                  <c:v>1.5128571428571393</c:v>
                </c:pt>
                <c:pt idx="17285">
                  <c:v>1.5171428571428538</c:v>
                </c:pt>
                <c:pt idx="17286">
                  <c:v>1.5271428571428398</c:v>
                </c:pt>
                <c:pt idx="17287">
                  <c:v>1.5442857142857194</c:v>
                </c:pt>
                <c:pt idx="17288">
                  <c:v>1.5585714285714201</c:v>
                </c:pt>
                <c:pt idx="17289">
                  <c:v>1.567142857142849</c:v>
                </c:pt>
                <c:pt idx="17290">
                  <c:v>1.5914285714285579</c:v>
                </c:pt>
                <c:pt idx="17291">
                  <c:v>1.5985714285714283</c:v>
                </c:pt>
                <c:pt idx="17292">
                  <c:v>1.5885714285714219</c:v>
                </c:pt>
                <c:pt idx="17293">
                  <c:v>1.614285714285709</c:v>
                </c:pt>
                <c:pt idx="17294">
                  <c:v>1.6200000000000012</c:v>
                </c:pt>
                <c:pt idx="17295">
                  <c:v>1.6285714285714301</c:v>
                </c:pt>
                <c:pt idx="17296">
                  <c:v>1.6514285714285601</c:v>
                </c:pt>
                <c:pt idx="17297">
                  <c:v>1.6228571428571577</c:v>
                </c:pt>
                <c:pt idx="17298">
                  <c:v>1.6571428571428524</c:v>
                </c:pt>
                <c:pt idx="17299">
                  <c:v>1.6757142857142673</c:v>
                </c:pt>
                <c:pt idx="17300">
                  <c:v>1.6842857142857186</c:v>
                </c:pt>
                <c:pt idx="17301">
                  <c:v>1.6971428571428606</c:v>
                </c:pt>
                <c:pt idx="17302">
                  <c:v>1.6928571428571264</c:v>
                </c:pt>
                <c:pt idx="17303">
                  <c:v>1.7028571428571533</c:v>
                </c:pt>
                <c:pt idx="17304">
                  <c:v>1.6928571428571264</c:v>
                </c:pt>
                <c:pt idx="17305">
                  <c:v>1.6785714285714253</c:v>
                </c:pt>
                <c:pt idx="17306">
                  <c:v>1.6728571428571324</c:v>
                </c:pt>
                <c:pt idx="17307">
                  <c:v>1.6471428571428655</c:v>
                </c:pt>
                <c:pt idx="17308">
                  <c:v>1.634285714285723</c:v>
                </c:pt>
                <c:pt idx="17309">
                  <c:v>1.6042857142857223</c:v>
                </c:pt>
                <c:pt idx="17310">
                  <c:v>1.6028571428571434</c:v>
                </c:pt>
                <c:pt idx="17311">
                  <c:v>1.5985714285714283</c:v>
                </c:pt>
                <c:pt idx="17312">
                  <c:v>1.5985714285714283</c:v>
                </c:pt>
                <c:pt idx="17313">
                  <c:v>1.6028571428571434</c:v>
                </c:pt>
                <c:pt idx="17314">
                  <c:v>1.6214285714285583</c:v>
                </c:pt>
                <c:pt idx="17315">
                  <c:v>1.6471428571428655</c:v>
                </c:pt>
                <c:pt idx="17316">
                  <c:v>1.6585714285714108</c:v>
                </c:pt>
                <c:pt idx="17317">
                  <c:v>1.6785714285714253</c:v>
                </c:pt>
                <c:pt idx="17318">
                  <c:v>1.6842857142856975</c:v>
                </c:pt>
                <c:pt idx="17319">
                  <c:v>1.7014285714285751</c:v>
                </c:pt>
                <c:pt idx="17320">
                  <c:v>1.7157142857142751</c:v>
                </c:pt>
                <c:pt idx="17321">
                  <c:v>1.717142857142854</c:v>
                </c:pt>
                <c:pt idx="17322">
                  <c:v>1.710000000000004</c:v>
                </c:pt>
                <c:pt idx="17323">
                  <c:v>1.7442857142857204</c:v>
                </c:pt>
                <c:pt idx="17324">
                  <c:v>1.7457142857142967</c:v>
                </c:pt>
                <c:pt idx="17325">
                  <c:v>1.7657142857142909</c:v>
                </c:pt>
                <c:pt idx="17326">
                  <c:v>1.7599999999999978</c:v>
                </c:pt>
                <c:pt idx="17327">
                  <c:v>1.7642857142857145</c:v>
                </c:pt>
                <c:pt idx="17328">
                  <c:v>1.7742857142857213</c:v>
                </c:pt>
                <c:pt idx="17329">
                  <c:v>1.7785714285714351</c:v>
                </c:pt>
                <c:pt idx="17330">
                  <c:v>1.7871428571428638</c:v>
                </c:pt>
                <c:pt idx="17331">
                  <c:v>1.788571428571422</c:v>
                </c:pt>
                <c:pt idx="17332">
                  <c:v>1.8085714285714161</c:v>
                </c:pt>
                <c:pt idx="17333">
                  <c:v>1.8085714285714363</c:v>
                </c:pt>
                <c:pt idx="17334">
                  <c:v>1.8200000000000021</c:v>
                </c:pt>
                <c:pt idx="17335">
                  <c:v>1.8242857142857167</c:v>
                </c:pt>
                <c:pt idx="17336">
                  <c:v>1.8114285714285725</c:v>
                </c:pt>
                <c:pt idx="17337">
                  <c:v>1.8300000000000085</c:v>
                </c:pt>
                <c:pt idx="17338">
                  <c:v>1.8357142857142796</c:v>
                </c:pt>
                <c:pt idx="17339">
                  <c:v>1.8271428571428519</c:v>
                </c:pt>
                <c:pt idx="17340">
                  <c:v>1.8271428571428519</c:v>
                </c:pt>
                <c:pt idx="17341">
                  <c:v>1.8385714285714176</c:v>
                </c:pt>
                <c:pt idx="17342">
                  <c:v>1.8628571428571461</c:v>
                </c:pt>
                <c:pt idx="17343">
                  <c:v>1.8457142857142872</c:v>
                </c:pt>
                <c:pt idx="17344">
                  <c:v>1.857142857142853</c:v>
                </c:pt>
                <c:pt idx="17345">
                  <c:v>1.8514285714285807</c:v>
                </c:pt>
                <c:pt idx="17346">
                  <c:v>1.8514285714285807</c:v>
                </c:pt>
                <c:pt idx="17347">
                  <c:v>1.857142857142853</c:v>
                </c:pt>
                <c:pt idx="17348">
                  <c:v>1.8542857142857183</c:v>
                </c:pt>
                <c:pt idx="17349">
                  <c:v>1.8599999999999886</c:v>
                </c:pt>
                <c:pt idx="17350">
                  <c:v>1.8514285714285603</c:v>
                </c:pt>
                <c:pt idx="17351">
                  <c:v>1.8699999999999954</c:v>
                </c:pt>
                <c:pt idx="17352">
                  <c:v>1.857142857142853</c:v>
                </c:pt>
                <c:pt idx="17353">
                  <c:v>1.8714285714285754</c:v>
                </c:pt>
                <c:pt idx="17354">
                  <c:v>1.8500000000000025</c:v>
                </c:pt>
                <c:pt idx="17355">
                  <c:v>1.8628571428571461</c:v>
                </c:pt>
                <c:pt idx="17356">
                  <c:v>1.8828571428571401</c:v>
                </c:pt>
                <c:pt idx="17357">
                  <c:v>1.8814285714285621</c:v>
                </c:pt>
                <c:pt idx="17358">
                  <c:v>1.8857142857142752</c:v>
                </c:pt>
                <c:pt idx="17359">
                  <c:v>1.8814285714285821</c:v>
                </c:pt>
                <c:pt idx="17360">
                  <c:v>1.884285714285719</c:v>
                </c:pt>
                <c:pt idx="17361">
                  <c:v>1.877142857142847</c:v>
                </c:pt>
                <c:pt idx="17362">
                  <c:v>1.884285714285719</c:v>
                </c:pt>
                <c:pt idx="17363">
                  <c:v>1.8957142857143028</c:v>
                </c:pt>
                <c:pt idx="17364">
                  <c:v>1.8914285714285897</c:v>
                </c:pt>
                <c:pt idx="17365">
                  <c:v>1.9171428571428553</c:v>
                </c:pt>
                <c:pt idx="17366">
                  <c:v>1.9071428571428686</c:v>
                </c:pt>
                <c:pt idx="17367">
                  <c:v>1.9114285714285837</c:v>
                </c:pt>
                <c:pt idx="17368">
                  <c:v>1.9285714285714415</c:v>
                </c:pt>
                <c:pt idx="17369">
                  <c:v>1.908571428571427</c:v>
                </c:pt>
                <c:pt idx="17370">
                  <c:v>1.9157142857142764</c:v>
                </c:pt>
                <c:pt idx="17371">
                  <c:v>1.9185714285714341</c:v>
                </c:pt>
                <c:pt idx="17372">
                  <c:v>1.9342857142857144</c:v>
                </c:pt>
                <c:pt idx="17373">
                  <c:v>1.9471428571428564</c:v>
                </c:pt>
                <c:pt idx="17374">
                  <c:v>1.9457142857142775</c:v>
                </c:pt>
                <c:pt idx="17375">
                  <c:v>1.9599999999999991</c:v>
                </c:pt>
                <c:pt idx="17376">
                  <c:v>1.9742857142857024</c:v>
                </c:pt>
                <c:pt idx="17377">
                  <c:v>1.9742857142857024</c:v>
                </c:pt>
                <c:pt idx="17378">
                  <c:v>1.9742857142857229</c:v>
                </c:pt>
                <c:pt idx="17379">
                  <c:v>1.9857142857142858</c:v>
                </c:pt>
                <c:pt idx="17380">
                  <c:v>1.9828571428571511</c:v>
                </c:pt>
                <c:pt idx="17381">
                  <c:v>1.992857142857138</c:v>
                </c:pt>
                <c:pt idx="17382">
                  <c:v>1.9828571428571307</c:v>
                </c:pt>
                <c:pt idx="17383">
                  <c:v>1.997142857142852</c:v>
                </c:pt>
                <c:pt idx="17384">
                  <c:v>1.9942857142857169</c:v>
                </c:pt>
                <c:pt idx="17385">
                  <c:v>1.992857142857138</c:v>
                </c:pt>
                <c:pt idx="17386">
                  <c:v>2.0099999999999949</c:v>
                </c:pt>
                <c:pt idx="17387">
                  <c:v>1.9828571428571307</c:v>
                </c:pt>
                <c:pt idx="17388">
                  <c:v>1.9985714285714307</c:v>
                </c:pt>
                <c:pt idx="17389">
                  <c:v>1.992857142857138</c:v>
                </c:pt>
                <c:pt idx="17390">
                  <c:v>1.9771428571428575</c:v>
                </c:pt>
                <c:pt idx="17391">
                  <c:v>1.992857142857138</c:v>
                </c:pt>
                <c:pt idx="17392">
                  <c:v>1.9828571428571511</c:v>
                </c:pt>
                <c:pt idx="17393">
                  <c:v>1.9757142857142787</c:v>
                </c:pt>
                <c:pt idx="17394">
                  <c:v>1.969999999999986</c:v>
                </c:pt>
                <c:pt idx="17395">
                  <c:v>1.9871428571428444</c:v>
                </c:pt>
                <c:pt idx="17396">
                  <c:v>1.9857142857142658</c:v>
                </c:pt>
                <c:pt idx="17397">
                  <c:v>1.992857142857138</c:v>
                </c:pt>
                <c:pt idx="17398">
                  <c:v>1.9757142857142787</c:v>
                </c:pt>
                <c:pt idx="17399">
                  <c:v>1.9771428571428575</c:v>
                </c:pt>
                <c:pt idx="17400">
                  <c:v>1.9942857142857169</c:v>
                </c:pt>
                <c:pt idx="17401">
                  <c:v>1.9700000000000077</c:v>
                </c:pt>
                <c:pt idx="17402">
                  <c:v>1.9885714285714438</c:v>
                </c:pt>
                <c:pt idx="17403">
                  <c:v>1.9999999999999878</c:v>
                </c:pt>
                <c:pt idx="17404">
                  <c:v>1.9828571428571511</c:v>
                </c:pt>
                <c:pt idx="17405">
                  <c:v>2.0014285714285864</c:v>
                </c:pt>
                <c:pt idx="17406">
                  <c:v>2.001428571428566</c:v>
                </c:pt>
                <c:pt idx="17407">
                  <c:v>1.997142857142872</c:v>
                </c:pt>
                <c:pt idx="17408">
                  <c:v>1.997142857142852</c:v>
                </c:pt>
                <c:pt idx="17409">
                  <c:v>1.992857142857138</c:v>
                </c:pt>
                <c:pt idx="17410">
                  <c:v>1.992857142857138</c:v>
                </c:pt>
                <c:pt idx="17411">
                  <c:v>1.9900000000000015</c:v>
                </c:pt>
                <c:pt idx="17412">
                  <c:v>1.9714285714285655</c:v>
                </c:pt>
                <c:pt idx="17413">
                  <c:v>1.9857142857142658</c:v>
                </c:pt>
                <c:pt idx="17414">
                  <c:v>1.9957142857142727</c:v>
                </c:pt>
                <c:pt idx="17415">
                  <c:v>1.997142857142852</c:v>
                </c:pt>
                <c:pt idx="17416">
                  <c:v>1.9857142857142858</c:v>
                </c:pt>
                <c:pt idx="17417">
                  <c:v>1.992857142857138</c:v>
                </c:pt>
                <c:pt idx="17418">
                  <c:v>2.0071428571428602</c:v>
                </c:pt>
                <c:pt idx="17419">
                  <c:v>2.0099999999999949</c:v>
                </c:pt>
                <c:pt idx="17420">
                  <c:v>2.0200000000000022</c:v>
                </c:pt>
                <c:pt idx="17421">
                  <c:v>2.0228571428571382</c:v>
                </c:pt>
                <c:pt idx="17422">
                  <c:v>2.0257142857142751</c:v>
                </c:pt>
                <c:pt idx="17423">
                  <c:v>2.0314285714285667</c:v>
                </c:pt>
                <c:pt idx="17424">
                  <c:v>2.0285714285714329</c:v>
                </c:pt>
                <c:pt idx="17425">
                  <c:v>2.0285714285714329</c:v>
                </c:pt>
                <c:pt idx="17426">
                  <c:v>2.0471428571428483</c:v>
                </c:pt>
                <c:pt idx="17427">
                  <c:v>2.0442857142857105</c:v>
                </c:pt>
                <c:pt idx="17428">
                  <c:v>2.0500000000000034</c:v>
                </c:pt>
                <c:pt idx="17429">
                  <c:v>2.0499999999999829</c:v>
                </c:pt>
                <c:pt idx="17430">
                  <c:v>2.0442857142857105</c:v>
                </c:pt>
                <c:pt idx="17431">
                  <c:v>2.0571428571428552</c:v>
                </c:pt>
                <c:pt idx="17432">
                  <c:v>2.0571428571428552</c:v>
                </c:pt>
                <c:pt idx="17433">
                  <c:v>2.0485714285714263</c:v>
                </c:pt>
                <c:pt idx="17434">
                  <c:v>2.0614285714285683</c:v>
                </c:pt>
                <c:pt idx="17435">
                  <c:v>2.0642857142857247</c:v>
                </c:pt>
                <c:pt idx="17436">
                  <c:v>2.0628571428571472</c:v>
                </c:pt>
                <c:pt idx="17437">
                  <c:v>2.0671428571428612</c:v>
                </c:pt>
                <c:pt idx="17438">
                  <c:v>2.0699999999999972</c:v>
                </c:pt>
                <c:pt idx="17439">
                  <c:v>2.058571428571434</c:v>
                </c:pt>
                <c:pt idx="17440">
                  <c:v>2.0628571428571472</c:v>
                </c:pt>
                <c:pt idx="17441">
                  <c:v>2.0557142857142958</c:v>
                </c:pt>
                <c:pt idx="17442">
                  <c:v>2.0742857142857107</c:v>
                </c:pt>
                <c:pt idx="17443">
                  <c:v>2.084285714285719</c:v>
                </c:pt>
                <c:pt idx="17444">
                  <c:v>2.0828571428571405</c:v>
                </c:pt>
                <c:pt idx="17445">
                  <c:v>2.1042857142857132</c:v>
                </c:pt>
                <c:pt idx="17446">
                  <c:v>2.1014285714285772</c:v>
                </c:pt>
                <c:pt idx="17447">
                  <c:v>2.0971428571428632</c:v>
                </c:pt>
                <c:pt idx="17448">
                  <c:v>2.1114285714285637</c:v>
                </c:pt>
                <c:pt idx="17449">
                  <c:v>2.1028571428571552</c:v>
                </c:pt>
                <c:pt idx="17450">
                  <c:v>2.0999999999999983</c:v>
                </c:pt>
                <c:pt idx="17451">
                  <c:v>2.1142857142857197</c:v>
                </c:pt>
                <c:pt idx="17452">
                  <c:v>2.1157142857142781</c:v>
                </c:pt>
                <c:pt idx="17453">
                  <c:v>2.1342857142857139</c:v>
                </c:pt>
                <c:pt idx="17454">
                  <c:v>2.1114285714285637</c:v>
                </c:pt>
                <c:pt idx="17455">
                  <c:v>2.1157142857142781</c:v>
                </c:pt>
                <c:pt idx="17456">
                  <c:v>2.1200000000000139</c:v>
                </c:pt>
                <c:pt idx="17457">
                  <c:v>2.1385714285714292</c:v>
                </c:pt>
                <c:pt idx="17458">
                  <c:v>2.1357142857142932</c:v>
                </c:pt>
                <c:pt idx="17459">
                  <c:v>2.1285714285714232</c:v>
                </c:pt>
                <c:pt idx="17460">
                  <c:v>2.1371428571428712</c:v>
                </c:pt>
                <c:pt idx="17461">
                  <c:v>2.1214285714285706</c:v>
                </c:pt>
                <c:pt idx="17462">
                  <c:v>2.1071428571428492</c:v>
                </c:pt>
                <c:pt idx="17463">
                  <c:v>2.1114285714285637</c:v>
                </c:pt>
                <c:pt idx="17464">
                  <c:v>2.1157142857142781</c:v>
                </c:pt>
                <c:pt idx="17465">
                  <c:v>2.1228571428571286</c:v>
                </c:pt>
                <c:pt idx="17466">
                  <c:v>2.1357142857142719</c:v>
                </c:pt>
                <c:pt idx="17467">
                  <c:v>2.1314285714285779</c:v>
                </c:pt>
                <c:pt idx="17468">
                  <c:v>2.1385714285714292</c:v>
                </c:pt>
                <c:pt idx="17469">
                  <c:v>2.1428571428571432</c:v>
                </c:pt>
                <c:pt idx="17470">
                  <c:v>2.1371428571428512</c:v>
                </c:pt>
                <c:pt idx="17471">
                  <c:v>2.1299999999999994</c:v>
                </c:pt>
                <c:pt idx="17472">
                  <c:v>2.1314285714285779</c:v>
                </c:pt>
                <c:pt idx="17473">
                  <c:v>2.1285714285714232</c:v>
                </c:pt>
                <c:pt idx="17474">
                  <c:v>2.1442857142857008</c:v>
                </c:pt>
                <c:pt idx="17475">
                  <c:v>2.1485714285714179</c:v>
                </c:pt>
                <c:pt idx="17476">
                  <c:v>2.1571428571428646</c:v>
                </c:pt>
                <c:pt idx="17477">
                  <c:v>2.1671428571428533</c:v>
                </c:pt>
                <c:pt idx="17478">
                  <c:v>2.1671428571428533</c:v>
                </c:pt>
                <c:pt idx="17479">
                  <c:v>2.164285714285715</c:v>
                </c:pt>
                <c:pt idx="17480">
                  <c:v>2.1614285714285586</c:v>
                </c:pt>
                <c:pt idx="17481">
                  <c:v>2.164285714285715</c:v>
                </c:pt>
                <c:pt idx="17482">
                  <c:v>2.1757142857142804</c:v>
                </c:pt>
                <c:pt idx="17483">
                  <c:v>2.1628571428571384</c:v>
                </c:pt>
                <c:pt idx="17484">
                  <c:v>2.1857142857142682</c:v>
                </c:pt>
                <c:pt idx="17485">
                  <c:v>2.1742857142857224</c:v>
                </c:pt>
                <c:pt idx="17486">
                  <c:v>2.1799999999999948</c:v>
                </c:pt>
                <c:pt idx="17487">
                  <c:v>2.1671428571428533</c:v>
                </c:pt>
                <c:pt idx="17488">
                  <c:v>2.1671428571428533</c:v>
                </c:pt>
                <c:pt idx="17489">
                  <c:v>2.1685714285714104</c:v>
                </c:pt>
                <c:pt idx="17490">
                  <c:v>2.164285714285715</c:v>
                </c:pt>
                <c:pt idx="17491">
                  <c:v>2.1771428571428597</c:v>
                </c:pt>
                <c:pt idx="17492">
                  <c:v>2.1828571428571526</c:v>
                </c:pt>
                <c:pt idx="17493">
                  <c:v>2.1842857142857093</c:v>
                </c:pt>
                <c:pt idx="17494">
                  <c:v>2.1871428571428466</c:v>
                </c:pt>
                <c:pt idx="17495">
                  <c:v>2.1814285714285742</c:v>
                </c:pt>
                <c:pt idx="17496">
                  <c:v>2.1699999999999875</c:v>
                </c:pt>
                <c:pt idx="17497">
                  <c:v>2.1785714285714186</c:v>
                </c:pt>
                <c:pt idx="17498">
                  <c:v>2.1842857142857093</c:v>
                </c:pt>
                <c:pt idx="17499">
                  <c:v>2.1900000000000017</c:v>
                </c:pt>
                <c:pt idx="17500">
                  <c:v>2.1957142857142742</c:v>
                </c:pt>
                <c:pt idx="17501">
                  <c:v>2.197142857142854</c:v>
                </c:pt>
                <c:pt idx="17502">
                  <c:v>2.1942857142857162</c:v>
                </c:pt>
                <c:pt idx="17503">
                  <c:v>2.1857142857142882</c:v>
                </c:pt>
                <c:pt idx="17504">
                  <c:v>2.2042857142857031</c:v>
                </c:pt>
                <c:pt idx="17505">
                  <c:v>2.1885714285714255</c:v>
                </c:pt>
                <c:pt idx="17506">
                  <c:v>2.1928571428571382</c:v>
                </c:pt>
                <c:pt idx="17507">
                  <c:v>2.1928571428571382</c:v>
                </c:pt>
                <c:pt idx="17508">
                  <c:v>2.198571428571432</c:v>
                </c:pt>
                <c:pt idx="17509">
                  <c:v>2.2114285714285535</c:v>
                </c:pt>
                <c:pt idx="17510">
                  <c:v>2.211428571428574</c:v>
                </c:pt>
                <c:pt idx="17511">
                  <c:v>2.2042857142857235</c:v>
                </c:pt>
                <c:pt idx="17512">
                  <c:v>2.211428571428574</c:v>
                </c:pt>
                <c:pt idx="17513">
                  <c:v>2.2099999999999973</c:v>
                </c:pt>
                <c:pt idx="17514">
                  <c:v>2.215714285714268</c:v>
                </c:pt>
                <c:pt idx="17515">
                  <c:v>2.2257142857142767</c:v>
                </c:pt>
                <c:pt idx="17516">
                  <c:v>2.2171428571428682</c:v>
                </c:pt>
                <c:pt idx="17517">
                  <c:v>2.2157142857142884</c:v>
                </c:pt>
                <c:pt idx="17518">
                  <c:v>2.2271428571428555</c:v>
                </c:pt>
                <c:pt idx="17519">
                  <c:v>2.2285714285714344</c:v>
                </c:pt>
                <c:pt idx="17520">
                  <c:v>2.2271428571428555</c:v>
                </c:pt>
                <c:pt idx="17521">
                  <c:v>2.2314285714285678</c:v>
                </c:pt>
                <c:pt idx="17522">
                  <c:v>2.2399999999999971</c:v>
                </c:pt>
                <c:pt idx="17523">
                  <c:v>2.2357142857142831</c:v>
                </c:pt>
                <c:pt idx="17524">
                  <c:v>2.2314285714285678</c:v>
                </c:pt>
                <c:pt idx="17525">
                  <c:v>2.2399999999999971</c:v>
                </c:pt>
                <c:pt idx="17526">
                  <c:v>2.250000000000004</c:v>
                </c:pt>
                <c:pt idx="17527">
                  <c:v>2.2371428571428402</c:v>
                </c:pt>
                <c:pt idx="17528">
                  <c:v>2.2328571428571258</c:v>
                </c:pt>
                <c:pt idx="17529">
                  <c:v>2.2414285714285751</c:v>
                </c:pt>
                <c:pt idx="17530">
                  <c:v>2.251428571428562</c:v>
                </c:pt>
                <c:pt idx="17531">
                  <c:v>2.2485714285714287</c:v>
                </c:pt>
                <c:pt idx="17532">
                  <c:v>2.2357142857142831</c:v>
                </c:pt>
                <c:pt idx="17533">
                  <c:v>2.2542857142857184</c:v>
                </c:pt>
                <c:pt idx="17534">
                  <c:v>2.250000000000004</c:v>
                </c:pt>
                <c:pt idx="17535">
                  <c:v>2.2399999999999971</c:v>
                </c:pt>
                <c:pt idx="17536">
                  <c:v>2.2371428571428611</c:v>
                </c:pt>
                <c:pt idx="17537">
                  <c:v>2.250000000000004</c:v>
                </c:pt>
                <c:pt idx="17538">
                  <c:v>2.2457142857142895</c:v>
                </c:pt>
                <c:pt idx="17539">
                  <c:v>2.254285714285698</c:v>
                </c:pt>
                <c:pt idx="17540">
                  <c:v>2.254285714285698</c:v>
                </c:pt>
                <c:pt idx="17541">
                  <c:v>2.2485714285714287</c:v>
                </c:pt>
                <c:pt idx="17542">
                  <c:v>2.2528571428571404</c:v>
                </c:pt>
                <c:pt idx="17543">
                  <c:v>2.2585714285714356</c:v>
                </c:pt>
                <c:pt idx="17544">
                  <c:v>2.2442857142857116</c:v>
                </c:pt>
                <c:pt idx="17545">
                  <c:v>2.2614285714285693</c:v>
                </c:pt>
                <c:pt idx="17546">
                  <c:v>2.2571428571428562</c:v>
                </c:pt>
                <c:pt idx="17547">
                  <c:v>2.2671428571428427</c:v>
                </c:pt>
                <c:pt idx="17548">
                  <c:v>2.2671428571428427</c:v>
                </c:pt>
                <c:pt idx="17549">
                  <c:v>2.268571428571422</c:v>
                </c:pt>
                <c:pt idx="17550">
                  <c:v>2.2699999999999982</c:v>
                </c:pt>
                <c:pt idx="17551">
                  <c:v>2.2800000000000051</c:v>
                </c:pt>
                <c:pt idx="17552">
                  <c:v>2.268571428571422</c:v>
                </c:pt>
                <c:pt idx="17553">
                  <c:v>2.2914285714285705</c:v>
                </c:pt>
                <c:pt idx="17554">
                  <c:v>2.2900000000000138</c:v>
                </c:pt>
                <c:pt idx="17555">
                  <c:v>2.2971428571428438</c:v>
                </c:pt>
                <c:pt idx="17556">
                  <c:v>2.2985714285714223</c:v>
                </c:pt>
                <c:pt idx="17557">
                  <c:v>2.3099999999999845</c:v>
                </c:pt>
                <c:pt idx="17558">
                  <c:v>2.3071428571428498</c:v>
                </c:pt>
                <c:pt idx="17559">
                  <c:v>2.3128571428571427</c:v>
                </c:pt>
                <c:pt idx="17560">
                  <c:v>2.3014285714285774</c:v>
                </c:pt>
                <c:pt idx="17561">
                  <c:v>2.3057142857142918</c:v>
                </c:pt>
                <c:pt idx="17562">
                  <c:v>2.3085714285714292</c:v>
                </c:pt>
                <c:pt idx="17563">
                  <c:v>2.2928571428571485</c:v>
                </c:pt>
                <c:pt idx="17564">
                  <c:v>2.3114285714285834</c:v>
                </c:pt>
                <c:pt idx="17565">
                  <c:v>2.2999999999999994</c:v>
                </c:pt>
                <c:pt idx="17566">
                  <c:v>2.3014285714285569</c:v>
                </c:pt>
                <c:pt idx="17567">
                  <c:v>2.3014285714285774</c:v>
                </c:pt>
                <c:pt idx="17568">
                  <c:v>2.3028571428571354</c:v>
                </c:pt>
                <c:pt idx="17569">
                  <c:v>2.3085714285714292</c:v>
                </c:pt>
                <c:pt idx="17570">
                  <c:v>2.314285714285699</c:v>
                </c:pt>
                <c:pt idx="17571">
                  <c:v>2.3099999999999845</c:v>
                </c:pt>
                <c:pt idx="17572">
                  <c:v>2.3142857142857194</c:v>
                </c:pt>
                <c:pt idx="17573">
                  <c:v>2.3100000000000063</c:v>
                </c:pt>
                <c:pt idx="17574">
                  <c:v>2.3142857142857194</c:v>
                </c:pt>
                <c:pt idx="17575">
                  <c:v>2.3157142857142787</c:v>
                </c:pt>
                <c:pt idx="17576">
                  <c:v>2.311428571428563</c:v>
                </c:pt>
                <c:pt idx="17577">
                  <c:v>2.311428571428563</c:v>
                </c:pt>
                <c:pt idx="17578">
                  <c:v>2.3214285714285707</c:v>
                </c:pt>
                <c:pt idx="17579">
                  <c:v>2.311428571428563</c:v>
                </c:pt>
                <c:pt idx="17580">
                  <c:v>2.3142857142857194</c:v>
                </c:pt>
                <c:pt idx="17581">
                  <c:v>2.3014285714285569</c:v>
                </c:pt>
                <c:pt idx="17582">
                  <c:v>2.3099999999999845</c:v>
                </c:pt>
                <c:pt idx="17583">
                  <c:v>2.3185714285714352</c:v>
                </c:pt>
                <c:pt idx="17584">
                  <c:v>2.3128571428571427</c:v>
                </c:pt>
                <c:pt idx="17585">
                  <c:v>2.3185714285714152</c:v>
                </c:pt>
                <c:pt idx="17586">
                  <c:v>2.3185714285714352</c:v>
                </c:pt>
                <c:pt idx="17587">
                  <c:v>2.3385714285714294</c:v>
                </c:pt>
                <c:pt idx="17588">
                  <c:v>2.3257142857142861</c:v>
                </c:pt>
                <c:pt idx="17589">
                  <c:v>2.3385714285714294</c:v>
                </c:pt>
                <c:pt idx="17590">
                  <c:v>2.3471428571428592</c:v>
                </c:pt>
                <c:pt idx="17591">
                  <c:v>2.3471428571428592</c:v>
                </c:pt>
                <c:pt idx="17592">
                  <c:v>2.3428571428571439</c:v>
                </c:pt>
                <c:pt idx="17593">
                  <c:v>2.3342857142857136</c:v>
                </c:pt>
                <c:pt idx="17594">
                  <c:v>2.3471428571428592</c:v>
                </c:pt>
                <c:pt idx="17595">
                  <c:v>2.3471428571428592</c:v>
                </c:pt>
                <c:pt idx="17596">
                  <c:v>2.3571428571428648</c:v>
                </c:pt>
                <c:pt idx="17597">
                  <c:v>2.3614285714285788</c:v>
                </c:pt>
                <c:pt idx="17598">
                  <c:v>2.3557142857142868</c:v>
                </c:pt>
                <c:pt idx="17599">
                  <c:v>2.3471428571428592</c:v>
                </c:pt>
                <c:pt idx="17600">
                  <c:v>2.3600000000000017</c:v>
                </c:pt>
                <c:pt idx="17601">
                  <c:v>2.3500000000000147</c:v>
                </c:pt>
                <c:pt idx="17602">
                  <c:v>2.3542857142857274</c:v>
                </c:pt>
                <c:pt idx="17603">
                  <c:v>2.3671428571428534</c:v>
                </c:pt>
                <c:pt idx="17604">
                  <c:v>2.3600000000000017</c:v>
                </c:pt>
                <c:pt idx="17605">
                  <c:v>2.3742857142857012</c:v>
                </c:pt>
                <c:pt idx="17606">
                  <c:v>2.3742857142857217</c:v>
                </c:pt>
                <c:pt idx="17607">
                  <c:v>2.3742857142857217</c:v>
                </c:pt>
                <c:pt idx="17608">
                  <c:v>2.3757142857142797</c:v>
                </c:pt>
                <c:pt idx="17609">
                  <c:v>2.3814285714285535</c:v>
                </c:pt>
                <c:pt idx="17610">
                  <c:v>2.3814285714285739</c:v>
                </c:pt>
                <c:pt idx="17611">
                  <c:v>2.3685714285714319</c:v>
                </c:pt>
                <c:pt idx="17612">
                  <c:v>2.3757142857142797</c:v>
                </c:pt>
                <c:pt idx="17613">
                  <c:v>2.3814285714285739</c:v>
                </c:pt>
                <c:pt idx="17614">
                  <c:v>2.3814285714285739</c:v>
                </c:pt>
                <c:pt idx="17615">
                  <c:v>2.3814285714285535</c:v>
                </c:pt>
                <c:pt idx="17616">
                  <c:v>2.3942857142856968</c:v>
                </c:pt>
                <c:pt idx="17617">
                  <c:v>2.398571428571433</c:v>
                </c:pt>
                <c:pt idx="17618">
                  <c:v>2.3985714285714126</c:v>
                </c:pt>
                <c:pt idx="17619">
                  <c:v>2.3899999999999824</c:v>
                </c:pt>
                <c:pt idx="17620">
                  <c:v>2.3999999999999879</c:v>
                </c:pt>
                <c:pt idx="17621">
                  <c:v>2.3885714285714252</c:v>
                </c:pt>
                <c:pt idx="17622">
                  <c:v>2.4128571428571326</c:v>
                </c:pt>
                <c:pt idx="17623">
                  <c:v>2.4014285714285677</c:v>
                </c:pt>
                <c:pt idx="17624">
                  <c:v>2.4042857142857037</c:v>
                </c:pt>
                <c:pt idx="17625">
                  <c:v>2.4142857142857097</c:v>
                </c:pt>
                <c:pt idx="17626">
                  <c:v>2.3985714285714126</c:v>
                </c:pt>
                <c:pt idx="17627">
                  <c:v>2.4042857142857237</c:v>
                </c:pt>
                <c:pt idx="17628">
                  <c:v>2.4114285714285737</c:v>
                </c:pt>
                <c:pt idx="17629">
                  <c:v>2.4142857142857097</c:v>
                </c:pt>
                <c:pt idx="17630">
                  <c:v>2.4114285714285737</c:v>
                </c:pt>
                <c:pt idx="17631">
                  <c:v>2.4114285714285537</c:v>
                </c:pt>
                <c:pt idx="17632">
                  <c:v>2.4171428571428675</c:v>
                </c:pt>
                <c:pt idx="17633">
                  <c:v>2.4057142857142821</c:v>
                </c:pt>
                <c:pt idx="17634">
                  <c:v>2.4185714285714255</c:v>
                </c:pt>
                <c:pt idx="17635">
                  <c:v>2.4242857142857184</c:v>
                </c:pt>
                <c:pt idx="17636">
                  <c:v>2.3971428571428532</c:v>
                </c:pt>
                <c:pt idx="17637">
                  <c:v>2.4242857142857184</c:v>
                </c:pt>
                <c:pt idx="17638">
                  <c:v>2.4199999999999822</c:v>
                </c:pt>
                <c:pt idx="17639">
                  <c:v>2.4057142857142821</c:v>
                </c:pt>
                <c:pt idx="17640">
                  <c:v>2.4142857142857097</c:v>
                </c:pt>
                <c:pt idx="17641">
                  <c:v>2.4057142857142821</c:v>
                </c:pt>
                <c:pt idx="17642">
                  <c:v>2.3928571428571388</c:v>
                </c:pt>
                <c:pt idx="17643">
                  <c:v>2.4257142857142759</c:v>
                </c:pt>
                <c:pt idx="17644">
                  <c:v>2.3957142857142948</c:v>
                </c:pt>
                <c:pt idx="17645">
                  <c:v>2.3928571428571388</c:v>
                </c:pt>
                <c:pt idx="17646">
                  <c:v>2.3871428571428459</c:v>
                </c:pt>
                <c:pt idx="17647">
                  <c:v>2.3657142857142941</c:v>
                </c:pt>
                <c:pt idx="17648">
                  <c:v>2.3128571428571427</c:v>
                </c:pt>
                <c:pt idx="17649">
                  <c:v>2.1857142857142882</c:v>
                </c:pt>
                <c:pt idx="17650">
                  <c:v>1.9885714285714233</c:v>
                </c:pt>
                <c:pt idx="17651">
                  <c:v>1.8228571428571381</c:v>
                </c:pt>
                <c:pt idx="17652">
                  <c:v>1.714285714285698</c:v>
                </c:pt>
                <c:pt idx="17653">
                  <c:v>1.6814285714285613</c:v>
                </c:pt>
                <c:pt idx="17654">
                  <c:v>1.7014285714285751</c:v>
                </c:pt>
                <c:pt idx="17655">
                  <c:v>1.7428571428571413</c:v>
                </c:pt>
                <c:pt idx="17656">
                  <c:v>1.8114285714285725</c:v>
                </c:pt>
                <c:pt idx="17657">
                  <c:v>1.8914285714285692</c:v>
                </c:pt>
                <c:pt idx="17658">
                  <c:v>1.9571428571428637</c:v>
                </c:pt>
                <c:pt idx="17659">
                  <c:v>2.039999999999996</c:v>
                </c:pt>
                <c:pt idx="17660">
                  <c:v>2.0942857142857245</c:v>
                </c:pt>
                <c:pt idx="17661">
                  <c:v>2.1428571428571432</c:v>
                </c:pt>
                <c:pt idx="17662">
                  <c:v>2.1828571428571526</c:v>
                </c:pt>
                <c:pt idx="17663">
                  <c:v>2.2028571428571451</c:v>
                </c:pt>
                <c:pt idx="17664">
                  <c:v>2.2314285714285877</c:v>
                </c:pt>
                <c:pt idx="17665">
                  <c:v>2.2385714285714204</c:v>
                </c:pt>
                <c:pt idx="17666">
                  <c:v>2.2571428571428562</c:v>
                </c:pt>
                <c:pt idx="17667">
                  <c:v>2.2585714285714147</c:v>
                </c:pt>
                <c:pt idx="17668">
                  <c:v>2.2485714285714287</c:v>
                </c:pt>
                <c:pt idx="17669">
                  <c:v>2.2457142857142895</c:v>
                </c:pt>
                <c:pt idx="17670">
                  <c:v>2.2400000000000184</c:v>
                </c:pt>
                <c:pt idx="17671">
                  <c:v>2.2571428571428562</c:v>
                </c:pt>
                <c:pt idx="17672">
                  <c:v>2.2657142857142842</c:v>
                </c:pt>
                <c:pt idx="17673">
                  <c:v>2.2857142857142789</c:v>
                </c:pt>
                <c:pt idx="17674">
                  <c:v>2.2928571428571485</c:v>
                </c:pt>
                <c:pt idx="17675">
                  <c:v>2.2985714285714431</c:v>
                </c:pt>
                <c:pt idx="17676">
                  <c:v>2.3157142857142987</c:v>
                </c:pt>
                <c:pt idx="17677">
                  <c:v>2.3171428571428572</c:v>
                </c:pt>
                <c:pt idx="17678">
                  <c:v>2.3271428571428641</c:v>
                </c:pt>
                <c:pt idx="17679">
                  <c:v>2.3271428571428641</c:v>
                </c:pt>
                <c:pt idx="17680">
                  <c:v>2.335714285714293</c:v>
                </c:pt>
                <c:pt idx="17681">
                  <c:v>2.3314285714285772</c:v>
                </c:pt>
                <c:pt idx="17682">
                  <c:v>2.3385714285714294</c:v>
                </c:pt>
                <c:pt idx="17683">
                  <c:v>2.3371428571428714</c:v>
                </c:pt>
                <c:pt idx="17684">
                  <c:v>2.3457142857142799</c:v>
                </c:pt>
                <c:pt idx="17685">
                  <c:v>2.3557142857142868</c:v>
                </c:pt>
                <c:pt idx="17686">
                  <c:v>2.3571428571428648</c:v>
                </c:pt>
                <c:pt idx="17687">
                  <c:v>2.3557142857142868</c:v>
                </c:pt>
                <c:pt idx="17688">
                  <c:v>2.3600000000000017</c:v>
                </c:pt>
                <c:pt idx="17689">
                  <c:v>2.3742857142857012</c:v>
                </c:pt>
                <c:pt idx="17690">
                  <c:v>2.3885714285714252</c:v>
                </c:pt>
                <c:pt idx="17691">
                  <c:v>2.3885714285714452</c:v>
                </c:pt>
                <c:pt idx="17692">
                  <c:v>2.3928571428571388</c:v>
                </c:pt>
                <c:pt idx="17693">
                  <c:v>2.3942857142857168</c:v>
                </c:pt>
                <c:pt idx="17694">
                  <c:v>2.3985714285714126</c:v>
                </c:pt>
                <c:pt idx="17695">
                  <c:v>2.3971428571428532</c:v>
                </c:pt>
                <c:pt idx="17696">
                  <c:v>2.4114285714285737</c:v>
                </c:pt>
                <c:pt idx="17697">
                  <c:v>2.3957142857142748</c:v>
                </c:pt>
                <c:pt idx="17698">
                  <c:v>2.3999999999999879</c:v>
                </c:pt>
                <c:pt idx="17699">
                  <c:v>2.4114285714285737</c:v>
                </c:pt>
                <c:pt idx="17700">
                  <c:v>2.4071428571428402</c:v>
                </c:pt>
                <c:pt idx="17701">
                  <c:v>2.4071428571428606</c:v>
                </c:pt>
                <c:pt idx="17702">
                  <c:v>2.4271428571428557</c:v>
                </c:pt>
                <c:pt idx="17703">
                  <c:v>2.4157142857142881</c:v>
                </c:pt>
                <c:pt idx="17704">
                  <c:v>2.4242857142856979</c:v>
                </c:pt>
                <c:pt idx="17705">
                  <c:v>2.4271428571428557</c:v>
                </c:pt>
                <c:pt idx="17706">
                  <c:v>2.4371428571428617</c:v>
                </c:pt>
                <c:pt idx="17707">
                  <c:v>2.4342857142857035</c:v>
                </c:pt>
                <c:pt idx="17708">
                  <c:v>2.4185714285714255</c:v>
                </c:pt>
                <c:pt idx="17709">
                  <c:v>2.4271428571428557</c:v>
                </c:pt>
                <c:pt idx="17710">
                  <c:v>2.4271428571428557</c:v>
                </c:pt>
                <c:pt idx="17711">
                  <c:v>2.4285714285714146</c:v>
                </c:pt>
                <c:pt idx="17712">
                  <c:v>2.4242857142857184</c:v>
                </c:pt>
                <c:pt idx="17713">
                  <c:v>2.4199999999999822</c:v>
                </c:pt>
                <c:pt idx="17714">
                  <c:v>2.4242857142857184</c:v>
                </c:pt>
                <c:pt idx="17715">
                  <c:v>2.4214285714285602</c:v>
                </c:pt>
                <c:pt idx="17716">
                  <c:v>2.4185714285714255</c:v>
                </c:pt>
                <c:pt idx="17717">
                  <c:v>2.4199999999999822</c:v>
                </c:pt>
                <c:pt idx="17718">
                  <c:v>2.4357142857142833</c:v>
                </c:pt>
                <c:pt idx="17719">
                  <c:v>2.4185714285714255</c:v>
                </c:pt>
                <c:pt idx="17720">
                  <c:v>2.4099999999999966</c:v>
                </c:pt>
                <c:pt idx="17721">
                  <c:v>2.4242857142856979</c:v>
                </c:pt>
                <c:pt idx="17722">
                  <c:v>2.4457142857142702</c:v>
                </c:pt>
                <c:pt idx="17723">
                  <c:v>2.4242857142856979</c:v>
                </c:pt>
                <c:pt idx="17724">
                  <c:v>2.4328571428571473</c:v>
                </c:pt>
                <c:pt idx="17725">
                  <c:v>2.4371428571428617</c:v>
                </c:pt>
                <c:pt idx="17726">
                  <c:v>2.4342857142857239</c:v>
                </c:pt>
                <c:pt idx="17727">
                  <c:v>2.428571428571435</c:v>
                </c:pt>
                <c:pt idx="17728">
                  <c:v>2.4200000000000039</c:v>
                </c:pt>
                <c:pt idx="17729">
                  <c:v>2.4271428571428557</c:v>
                </c:pt>
                <c:pt idx="17730">
                  <c:v>2.4342857142857035</c:v>
                </c:pt>
                <c:pt idx="17731">
                  <c:v>2.4314285714285675</c:v>
                </c:pt>
                <c:pt idx="17732">
                  <c:v>2.4428571428571342</c:v>
                </c:pt>
                <c:pt idx="17733">
                  <c:v>2.4514285714285613</c:v>
                </c:pt>
                <c:pt idx="17734">
                  <c:v>2.4228571428571399</c:v>
                </c:pt>
                <c:pt idx="17735">
                  <c:v>2.4142857142857097</c:v>
                </c:pt>
                <c:pt idx="17736">
                  <c:v>2.4014285714285677</c:v>
                </c:pt>
                <c:pt idx="17737">
                  <c:v>2.4142857142857097</c:v>
                </c:pt>
                <c:pt idx="17738">
                  <c:v>2.4200000000000039</c:v>
                </c:pt>
                <c:pt idx="17739">
                  <c:v>2.428571428571435</c:v>
                </c:pt>
                <c:pt idx="17740">
                  <c:v>2.4271428571428557</c:v>
                </c:pt>
                <c:pt idx="17741">
                  <c:v>2.4271428571428557</c:v>
                </c:pt>
                <c:pt idx="17742">
                  <c:v>2.4371428571428617</c:v>
                </c:pt>
                <c:pt idx="17743">
                  <c:v>2.4200000000000039</c:v>
                </c:pt>
                <c:pt idx="17744">
                  <c:v>2.4099999999999966</c:v>
                </c:pt>
                <c:pt idx="17745">
                  <c:v>2.4071428571428606</c:v>
                </c:pt>
                <c:pt idx="17746">
                  <c:v>2.4057142857142821</c:v>
                </c:pt>
                <c:pt idx="17747">
                  <c:v>2.4071428571428606</c:v>
                </c:pt>
                <c:pt idx="17748">
                  <c:v>2.4157142857142881</c:v>
                </c:pt>
                <c:pt idx="17749">
                  <c:v>2.4257142857142759</c:v>
                </c:pt>
                <c:pt idx="17750">
                  <c:v>2.4300000000000108</c:v>
                </c:pt>
                <c:pt idx="17751">
                  <c:v>2.4228571428571399</c:v>
                </c:pt>
                <c:pt idx="17752">
                  <c:v>2.4328571428571473</c:v>
                </c:pt>
                <c:pt idx="17753">
                  <c:v>2.428571428571435</c:v>
                </c:pt>
                <c:pt idx="17754">
                  <c:v>2.4442857142857122</c:v>
                </c:pt>
                <c:pt idx="17755">
                  <c:v>2.4471428571428686</c:v>
                </c:pt>
                <c:pt idx="17756">
                  <c:v>2.4514285714285613</c:v>
                </c:pt>
                <c:pt idx="17757">
                  <c:v>2.4571428571428555</c:v>
                </c:pt>
                <c:pt idx="17758">
                  <c:v>2.46142857142857</c:v>
                </c:pt>
                <c:pt idx="17759">
                  <c:v>2.4557142857142975</c:v>
                </c:pt>
                <c:pt idx="17760">
                  <c:v>2.4499999999999837</c:v>
                </c:pt>
                <c:pt idx="17761">
                  <c:v>2.4457142857142702</c:v>
                </c:pt>
                <c:pt idx="17762">
                  <c:v>2.4471428571428686</c:v>
                </c:pt>
                <c:pt idx="17763">
                  <c:v>2.4457142857142906</c:v>
                </c:pt>
                <c:pt idx="17764">
                  <c:v>2.4499999999999837</c:v>
                </c:pt>
                <c:pt idx="17765">
                  <c:v>2.4399999999999977</c:v>
                </c:pt>
                <c:pt idx="17766">
                  <c:v>2.4542857142857182</c:v>
                </c:pt>
                <c:pt idx="17767">
                  <c:v>2.4457142857142906</c:v>
                </c:pt>
                <c:pt idx="17768">
                  <c:v>2.4457142857142906</c:v>
                </c:pt>
                <c:pt idx="17769">
                  <c:v>2.46142857142857</c:v>
                </c:pt>
                <c:pt idx="17770">
                  <c:v>2.4842857142857198</c:v>
                </c:pt>
                <c:pt idx="17771">
                  <c:v>2.4985714285714216</c:v>
                </c:pt>
                <c:pt idx="17772">
                  <c:v>2.5642857142857172</c:v>
                </c:pt>
                <c:pt idx="17773">
                  <c:v>2.6385714285714212</c:v>
                </c:pt>
                <c:pt idx="17774">
                  <c:v>2.7357142857142742</c:v>
                </c:pt>
                <c:pt idx="17775">
                  <c:v>2.8485714285714292</c:v>
                </c:pt>
                <c:pt idx="17776">
                  <c:v>2.9671428571428557</c:v>
                </c:pt>
                <c:pt idx="17777">
                  <c:v>3.0542857142857001</c:v>
                </c:pt>
                <c:pt idx="17778">
                  <c:v>3.1557142857142702</c:v>
                </c:pt>
                <c:pt idx="17779">
                  <c:v>3.2257142857142802</c:v>
                </c:pt>
                <c:pt idx="17780">
                  <c:v>3.2871428571428614</c:v>
                </c:pt>
                <c:pt idx="17781">
                  <c:v>3.3428571428571479</c:v>
                </c:pt>
                <c:pt idx="17782">
                  <c:v>3.3857142857142932</c:v>
                </c:pt>
                <c:pt idx="17783">
                  <c:v>3.4099999999999997</c:v>
                </c:pt>
                <c:pt idx="17784">
                  <c:v>3.4271428571428597</c:v>
                </c:pt>
                <c:pt idx="17785">
                  <c:v>3.4371428571428453</c:v>
                </c:pt>
                <c:pt idx="17786">
                  <c:v>3.4385714285714242</c:v>
                </c:pt>
                <c:pt idx="17787">
                  <c:v>3.43999999999998</c:v>
                </c:pt>
                <c:pt idx="17788">
                  <c:v>3.4528571428571437</c:v>
                </c:pt>
                <c:pt idx="17789">
                  <c:v>3.4542857142857017</c:v>
                </c:pt>
                <c:pt idx="17790">
                  <c:v>3.4771428571428542</c:v>
                </c:pt>
                <c:pt idx="17791">
                  <c:v>3.5099999999999909</c:v>
                </c:pt>
                <c:pt idx="17792">
                  <c:v>3.5728571428571487</c:v>
                </c:pt>
                <c:pt idx="17793">
                  <c:v>3.6414285714285604</c:v>
                </c:pt>
                <c:pt idx="17794">
                  <c:v>3.7128571428571484</c:v>
                </c:pt>
                <c:pt idx="17795">
                  <c:v>3.7928571428571445</c:v>
                </c:pt>
                <c:pt idx="17796">
                  <c:v>3.9028571428571417</c:v>
                </c:pt>
                <c:pt idx="17797">
                  <c:v>3.999999999999996</c:v>
                </c:pt>
                <c:pt idx="17798">
                  <c:v>4.06428571428573</c:v>
                </c:pt>
                <c:pt idx="17799">
                  <c:v>4.1257142857142703</c:v>
                </c:pt>
                <c:pt idx="17800">
                  <c:v>4.1700000000000159</c:v>
                </c:pt>
                <c:pt idx="17801">
                  <c:v>4.2114285714285815</c:v>
                </c:pt>
                <c:pt idx="17802">
                  <c:v>4.245714285714298</c:v>
                </c:pt>
                <c:pt idx="17803">
                  <c:v>4.2599999999999989</c:v>
                </c:pt>
                <c:pt idx="17804">
                  <c:v>4.2742857142857007</c:v>
                </c:pt>
                <c:pt idx="17805">
                  <c:v>4.29</c:v>
                </c:pt>
                <c:pt idx="17806">
                  <c:v>4.2957142857142925</c:v>
                </c:pt>
                <c:pt idx="17807">
                  <c:v>4.288571428571422</c:v>
                </c:pt>
                <c:pt idx="17808">
                  <c:v>4.2885714285714425</c:v>
                </c:pt>
                <c:pt idx="17809">
                  <c:v>4.2971428571428483</c:v>
                </c:pt>
                <c:pt idx="17810">
                  <c:v>4.2971428571428705</c:v>
                </c:pt>
                <c:pt idx="17811">
                  <c:v>4.2971428571428483</c:v>
                </c:pt>
                <c:pt idx="17812">
                  <c:v>4.29</c:v>
                </c:pt>
                <c:pt idx="17813">
                  <c:v>4.2799999999999931</c:v>
                </c:pt>
                <c:pt idx="17814">
                  <c:v>4.2685714285714278</c:v>
                </c:pt>
                <c:pt idx="17815">
                  <c:v>4.2771428571428567</c:v>
                </c:pt>
                <c:pt idx="17816">
                  <c:v>4.2771428571428567</c:v>
                </c:pt>
                <c:pt idx="17817">
                  <c:v>4.2585714285714209</c:v>
                </c:pt>
                <c:pt idx="17818">
                  <c:v>4.2542857142857269</c:v>
                </c:pt>
                <c:pt idx="17819">
                  <c:v>4.2585714285714396</c:v>
                </c:pt>
                <c:pt idx="17820">
                  <c:v>4.2557142857142853</c:v>
                </c:pt>
                <c:pt idx="17821">
                  <c:v>4.2400000000000064</c:v>
                </c:pt>
                <c:pt idx="17822">
                  <c:v>4.2457142857142784</c:v>
                </c:pt>
                <c:pt idx="17823">
                  <c:v>4.2357142857142902</c:v>
                </c:pt>
                <c:pt idx="17824">
                  <c:v>4.2285714285714375</c:v>
                </c:pt>
                <c:pt idx="17825">
                  <c:v>4.207142857142868</c:v>
                </c:pt>
                <c:pt idx="17826">
                  <c:v>4.2285714285714171</c:v>
                </c:pt>
                <c:pt idx="17827">
                  <c:v>4.2371428571428487</c:v>
                </c:pt>
                <c:pt idx="17828">
                  <c:v>4.2271428571428391</c:v>
                </c:pt>
                <c:pt idx="17829">
                  <c:v>4.2299999999999978</c:v>
                </c:pt>
                <c:pt idx="17830">
                  <c:v>4.2014285714285764</c:v>
                </c:pt>
                <c:pt idx="17831">
                  <c:v>4.2085714285714264</c:v>
                </c:pt>
                <c:pt idx="17832">
                  <c:v>4.2200000000000095</c:v>
                </c:pt>
                <c:pt idx="17833">
                  <c:v>4.1971428571428566</c:v>
                </c:pt>
                <c:pt idx="17834">
                  <c:v>4.1957142857143026</c:v>
                </c:pt>
                <c:pt idx="17835">
                  <c:v>4.1899999999999897</c:v>
                </c:pt>
                <c:pt idx="17836">
                  <c:v>4.1857142857142753</c:v>
                </c:pt>
                <c:pt idx="17837">
                  <c:v>4.1842857142857142</c:v>
                </c:pt>
                <c:pt idx="17838">
                  <c:v>4.1728571428571319</c:v>
                </c:pt>
                <c:pt idx="17839">
                  <c:v>4.1828571428571575</c:v>
                </c:pt>
                <c:pt idx="17840">
                  <c:v>4.1728571428571515</c:v>
                </c:pt>
                <c:pt idx="17841">
                  <c:v>4.1699999999999955</c:v>
                </c:pt>
                <c:pt idx="17842">
                  <c:v>4.1728571428571319</c:v>
                </c:pt>
                <c:pt idx="17843">
                  <c:v>4.1642857142857208</c:v>
                </c:pt>
                <c:pt idx="17844">
                  <c:v>4.1785714285714448</c:v>
                </c:pt>
                <c:pt idx="17845">
                  <c:v>4.1771428571428668</c:v>
                </c:pt>
                <c:pt idx="17846">
                  <c:v>4.1742857142857295</c:v>
                </c:pt>
                <c:pt idx="17847">
                  <c:v>4.1757142857142879</c:v>
                </c:pt>
                <c:pt idx="17848">
                  <c:v>4.1871428571428497</c:v>
                </c:pt>
                <c:pt idx="17849">
                  <c:v>4.2100000000000035</c:v>
                </c:pt>
                <c:pt idx="17850">
                  <c:v>4.2271428571428586</c:v>
                </c:pt>
                <c:pt idx="17851">
                  <c:v>4.2599999999999989</c:v>
                </c:pt>
                <c:pt idx="17852">
                  <c:v>4.3099999999999943</c:v>
                </c:pt>
                <c:pt idx="17853">
                  <c:v>4.3328571428571454</c:v>
                </c:pt>
                <c:pt idx="17854">
                  <c:v>4.3828571428571603</c:v>
                </c:pt>
                <c:pt idx="17855">
                  <c:v>4.4242857142857055</c:v>
                </c:pt>
                <c:pt idx="17856">
                  <c:v>4.4328571428571379</c:v>
                </c:pt>
                <c:pt idx="17857">
                  <c:v>4.461428571428578</c:v>
                </c:pt>
                <c:pt idx="17858">
                  <c:v>4.4642857142857117</c:v>
                </c:pt>
                <c:pt idx="17859">
                  <c:v>4.4871428571428664</c:v>
                </c:pt>
                <c:pt idx="17860">
                  <c:v>4.4857142857142884</c:v>
                </c:pt>
                <c:pt idx="17861">
                  <c:v>4.5057142857142809</c:v>
                </c:pt>
                <c:pt idx="17862">
                  <c:v>4.5185714285714242</c:v>
                </c:pt>
                <c:pt idx="17863">
                  <c:v>4.5228571428571387</c:v>
                </c:pt>
                <c:pt idx="17864">
                  <c:v>4.5171428571428445</c:v>
                </c:pt>
                <c:pt idx="17865">
                  <c:v>4.4957142857142731</c:v>
                </c:pt>
                <c:pt idx="17866">
                  <c:v>4.5085714285714165</c:v>
                </c:pt>
                <c:pt idx="17867">
                  <c:v>4.4971428571428493</c:v>
                </c:pt>
                <c:pt idx="17868">
                  <c:v>4.5071428571428562</c:v>
                </c:pt>
                <c:pt idx="17869">
                  <c:v>4.4928571428571384</c:v>
                </c:pt>
                <c:pt idx="17870">
                  <c:v>4.4900000000000011</c:v>
                </c:pt>
                <c:pt idx="17871">
                  <c:v>4.49857142857143</c:v>
                </c:pt>
                <c:pt idx="17872">
                  <c:v>4.4942857142857155</c:v>
                </c:pt>
                <c:pt idx="17873">
                  <c:v>4.4957142857142935</c:v>
                </c:pt>
                <c:pt idx="17874">
                  <c:v>4.4814285714285722</c:v>
                </c:pt>
                <c:pt idx="17875">
                  <c:v>4.4914285714285791</c:v>
                </c:pt>
                <c:pt idx="17876">
                  <c:v>4.49857142857143</c:v>
                </c:pt>
                <c:pt idx="17877">
                  <c:v>4.4828571428571324</c:v>
                </c:pt>
                <c:pt idx="17878">
                  <c:v>4.4971428571428493</c:v>
                </c:pt>
                <c:pt idx="17879">
                  <c:v>4.4971428571428715</c:v>
                </c:pt>
                <c:pt idx="17880">
                  <c:v>4.4842857142857087</c:v>
                </c:pt>
                <c:pt idx="17881">
                  <c:v>4.4871428571428442</c:v>
                </c:pt>
                <c:pt idx="17882">
                  <c:v>4.4814285714285722</c:v>
                </c:pt>
                <c:pt idx="17883">
                  <c:v>4.4900000000000011</c:v>
                </c:pt>
                <c:pt idx="17884">
                  <c:v>4.4857142857142689</c:v>
                </c:pt>
                <c:pt idx="17885">
                  <c:v>4.4900000000000011</c:v>
                </c:pt>
                <c:pt idx="17886">
                  <c:v>4.4899999999999824</c:v>
                </c:pt>
                <c:pt idx="17887">
                  <c:v>4.4871428571428442</c:v>
                </c:pt>
                <c:pt idx="17888">
                  <c:v>4.4800000000000137</c:v>
                </c:pt>
                <c:pt idx="17889">
                  <c:v>4.4757142857142824</c:v>
                </c:pt>
                <c:pt idx="17890">
                  <c:v>4.4785714285714153</c:v>
                </c:pt>
                <c:pt idx="17891">
                  <c:v>4.4785714285714384</c:v>
                </c:pt>
                <c:pt idx="17892">
                  <c:v>4.4842857142857087</c:v>
                </c:pt>
                <c:pt idx="17893">
                  <c:v>4.4828571428571324</c:v>
                </c:pt>
                <c:pt idx="17894">
                  <c:v>4.471428571428568</c:v>
                </c:pt>
                <c:pt idx="17895">
                  <c:v>4.4699999999999864</c:v>
                </c:pt>
                <c:pt idx="17896">
                  <c:v>4.4742857142857213</c:v>
                </c:pt>
                <c:pt idx="17897">
                  <c:v>4.4671428571428482</c:v>
                </c:pt>
                <c:pt idx="17898">
                  <c:v>4.4557142857142864</c:v>
                </c:pt>
                <c:pt idx="17899">
                  <c:v>4.4642857142857117</c:v>
                </c:pt>
                <c:pt idx="17900">
                  <c:v>4.4571428571428404</c:v>
                </c:pt>
                <c:pt idx="17901">
                  <c:v>4.461428571428578</c:v>
                </c:pt>
                <c:pt idx="17902">
                  <c:v>4.4542857142857075</c:v>
                </c:pt>
                <c:pt idx="17903">
                  <c:v>4.4457142857142804</c:v>
                </c:pt>
                <c:pt idx="17904">
                  <c:v>4.4442857142857202</c:v>
                </c:pt>
                <c:pt idx="17905">
                  <c:v>4.4528571428571304</c:v>
                </c:pt>
                <c:pt idx="17906">
                  <c:v>4.4442857142856997</c:v>
                </c:pt>
                <c:pt idx="17907">
                  <c:v>4.4542857142857271</c:v>
                </c:pt>
                <c:pt idx="17908">
                  <c:v>4.439999999999988</c:v>
                </c:pt>
                <c:pt idx="17909">
                  <c:v>4.4471428571428566</c:v>
                </c:pt>
                <c:pt idx="17910">
                  <c:v>4.4514285714285711</c:v>
                </c:pt>
                <c:pt idx="17911">
                  <c:v>4.4471428571428566</c:v>
                </c:pt>
                <c:pt idx="17912">
                  <c:v>4.4542857142857271</c:v>
                </c:pt>
                <c:pt idx="17913">
                  <c:v>4.4628571428571364</c:v>
                </c:pt>
                <c:pt idx="17914">
                  <c:v>4.4685714285714289</c:v>
                </c:pt>
                <c:pt idx="17915">
                  <c:v>4.4571428571428635</c:v>
                </c:pt>
                <c:pt idx="17916">
                  <c:v>4.458571428571422</c:v>
                </c:pt>
                <c:pt idx="17917">
                  <c:v>4.4700000000000095</c:v>
                </c:pt>
                <c:pt idx="17918">
                  <c:v>4.4428571428571422</c:v>
                </c:pt>
                <c:pt idx="17919">
                  <c:v>4.4457142857142982</c:v>
                </c:pt>
                <c:pt idx="17920">
                  <c:v>4.4642857142857117</c:v>
                </c:pt>
                <c:pt idx="17921">
                  <c:v>4.4442857142857202</c:v>
                </c:pt>
                <c:pt idx="17922">
                  <c:v>4.439999999999988</c:v>
                </c:pt>
                <c:pt idx="17923">
                  <c:v>4.4428571428571422</c:v>
                </c:pt>
                <c:pt idx="17924">
                  <c:v>4.4299999999999988</c:v>
                </c:pt>
                <c:pt idx="17925">
                  <c:v>4.4085714285714284</c:v>
                </c:pt>
                <c:pt idx="17926">
                  <c:v>4.379999999999983</c:v>
                </c:pt>
                <c:pt idx="17927">
                  <c:v>4.3557142857142948</c:v>
                </c:pt>
                <c:pt idx="17928">
                  <c:v>4.3271428571428698</c:v>
                </c:pt>
                <c:pt idx="17929">
                  <c:v>4.3171428571428647</c:v>
                </c:pt>
                <c:pt idx="17930">
                  <c:v>4.3042857142857205</c:v>
                </c:pt>
                <c:pt idx="17931">
                  <c:v>4.2885714285714425</c:v>
                </c:pt>
                <c:pt idx="17932">
                  <c:v>4.284285714285728</c:v>
                </c:pt>
                <c:pt idx="17933">
                  <c:v>4.2657142857142718</c:v>
                </c:pt>
                <c:pt idx="17934">
                  <c:v>4.2457142857142784</c:v>
                </c:pt>
                <c:pt idx="17935">
                  <c:v>4.2442857142857164</c:v>
                </c:pt>
                <c:pt idx="17936">
                  <c:v>4.2614285714285565</c:v>
                </c:pt>
                <c:pt idx="17937">
                  <c:v>4.2371428571428487</c:v>
                </c:pt>
                <c:pt idx="17938">
                  <c:v>4.2414285714285835</c:v>
                </c:pt>
                <c:pt idx="17939">
                  <c:v>4.2457142857142784</c:v>
                </c:pt>
                <c:pt idx="17940">
                  <c:v>4.2357142857142902</c:v>
                </c:pt>
                <c:pt idx="17941">
                  <c:v>4.2442857142856996</c:v>
                </c:pt>
                <c:pt idx="17942">
                  <c:v>4.2500000000000115</c:v>
                </c:pt>
                <c:pt idx="17943">
                  <c:v>4.2357142857142902</c:v>
                </c:pt>
                <c:pt idx="17944">
                  <c:v>4.2428571428571411</c:v>
                </c:pt>
                <c:pt idx="17945">
                  <c:v>4.2414285714285631</c:v>
                </c:pt>
                <c:pt idx="17946">
                  <c:v>4.2442857142857164</c:v>
                </c:pt>
                <c:pt idx="17947">
                  <c:v>4.2485714285714336</c:v>
                </c:pt>
                <c:pt idx="17948">
                  <c:v>4.249999999999992</c:v>
                </c:pt>
                <c:pt idx="17949">
                  <c:v>4.2342857142857095</c:v>
                </c:pt>
                <c:pt idx="17950">
                  <c:v>4.248571428571414</c:v>
                </c:pt>
                <c:pt idx="17951">
                  <c:v>4.2542857142857065</c:v>
                </c:pt>
                <c:pt idx="17952">
                  <c:v>4.2557142857142853</c:v>
                </c:pt>
                <c:pt idx="17953">
                  <c:v>4.2614285714285565</c:v>
                </c:pt>
                <c:pt idx="17954">
                  <c:v>4.2428571428571411</c:v>
                </c:pt>
                <c:pt idx="17955">
                  <c:v>4.2328571428571369</c:v>
                </c:pt>
                <c:pt idx="17956">
                  <c:v>4.2414285714285631</c:v>
                </c:pt>
                <c:pt idx="17957">
                  <c:v>4.25142857142857</c:v>
                </c:pt>
                <c:pt idx="17958">
                  <c:v>4.2428571428571411</c:v>
                </c:pt>
                <c:pt idx="17959">
                  <c:v>4.2414285714285631</c:v>
                </c:pt>
                <c:pt idx="17960">
                  <c:v>4.2414285714285835</c:v>
                </c:pt>
                <c:pt idx="17961">
                  <c:v>4.249999999999992</c:v>
                </c:pt>
                <c:pt idx="17962">
                  <c:v>4.2371428571428487</c:v>
                </c:pt>
                <c:pt idx="17963">
                  <c:v>4.2385714285714284</c:v>
                </c:pt>
                <c:pt idx="17964">
                  <c:v>4.2428571428571411</c:v>
                </c:pt>
                <c:pt idx="17965">
                  <c:v>4.2328571428571369</c:v>
                </c:pt>
                <c:pt idx="17966">
                  <c:v>4.2414285714285835</c:v>
                </c:pt>
                <c:pt idx="17967">
                  <c:v>4.2414285714285631</c:v>
                </c:pt>
                <c:pt idx="17968">
                  <c:v>4.2485714285714336</c:v>
                </c:pt>
                <c:pt idx="17969">
                  <c:v>4.2257142857142815</c:v>
                </c:pt>
                <c:pt idx="17970">
                  <c:v>4.2342857142857095</c:v>
                </c:pt>
                <c:pt idx="17971">
                  <c:v>4.2285714285714375</c:v>
                </c:pt>
                <c:pt idx="17972">
                  <c:v>4.2285714285714171</c:v>
                </c:pt>
                <c:pt idx="17973">
                  <c:v>4.2271428571428391</c:v>
                </c:pt>
                <c:pt idx="17974">
                  <c:v>4.2142857142857153</c:v>
                </c:pt>
                <c:pt idx="17975">
                  <c:v>4.21285714285714</c:v>
                </c:pt>
                <c:pt idx="17976">
                  <c:v>4.2228571428571469</c:v>
                </c:pt>
                <c:pt idx="17977">
                  <c:v>4.198571428571416</c:v>
                </c:pt>
                <c:pt idx="17978">
                  <c:v>4.211428571428562</c:v>
                </c:pt>
                <c:pt idx="17979">
                  <c:v>4.2171428571428518</c:v>
                </c:pt>
                <c:pt idx="17980">
                  <c:v>4.2214285714285689</c:v>
                </c:pt>
                <c:pt idx="17981">
                  <c:v>4.21285714285714</c:v>
                </c:pt>
                <c:pt idx="17982">
                  <c:v>4.2185714285714315</c:v>
                </c:pt>
                <c:pt idx="17983">
                  <c:v>4.2257142857142815</c:v>
                </c:pt>
                <c:pt idx="17984">
                  <c:v>4.2257142857142815</c:v>
                </c:pt>
                <c:pt idx="17985">
                  <c:v>4.2214285714285689</c:v>
                </c:pt>
                <c:pt idx="17986">
                  <c:v>4.2228571428571469</c:v>
                </c:pt>
                <c:pt idx="17987">
                  <c:v>4.2285714285714171</c:v>
                </c:pt>
                <c:pt idx="17988">
                  <c:v>4.2157142857142764</c:v>
                </c:pt>
                <c:pt idx="17989">
                  <c:v>4.2028571428571535</c:v>
                </c:pt>
                <c:pt idx="17990">
                  <c:v>4.207142857142868</c:v>
                </c:pt>
                <c:pt idx="17991">
                  <c:v>4.2057142857142891</c:v>
                </c:pt>
                <c:pt idx="17992">
                  <c:v>4.207142857142868</c:v>
                </c:pt>
                <c:pt idx="17993">
                  <c:v>4.2057142857142704</c:v>
                </c:pt>
                <c:pt idx="17994">
                  <c:v>4.2057142857142891</c:v>
                </c:pt>
                <c:pt idx="17995">
                  <c:v>4.1871428571428497</c:v>
                </c:pt>
                <c:pt idx="17996">
                  <c:v>4.2071428571428475</c:v>
                </c:pt>
                <c:pt idx="17997">
                  <c:v>4.2057142857142891</c:v>
                </c:pt>
                <c:pt idx="17998">
                  <c:v>4.1985714285714364</c:v>
                </c:pt>
                <c:pt idx="17999">
                  <c:v>4.1985714285714364</c:v>
                </c:pt>
                <c:pt idx="18000">
                  <c:v>4.2099999999999866</c:v>
                </c:pt>
                <c:pt idx="18001">
                  <c:v>4.1971428571428566</c:v>
                </c:pt>
                <c:pt idx="18002">
                  <c:v>4.1985714285714364</c:v>
                </c:pt>
                <c:pt idx="18003">
                  <c:v>4.1985714285714364</c:v>
                </c:pt>
                <c:pt idx="18004">
                  <c:v>4.2057142857142891</c:v>
                </c:pt>
                <c:pt idx="18005">
                  <c:v>4.1900000000000075</c:v>
                </c:pt>
                <c:pt idx="18006">
                  <c:v>4.1899999999999897</c:v>
                </c:pt>
                <c:pt idx="18007">
                  <c:v>4.1928571428571457</c:v>
                </c:pt>
                <c:pt idx="18008">
                  <c:v>4.1871428571428497</c:v>
                </c:pt>
                <c:pt idx="18009">
                  <c:v>4.1685714285714353</c:v>
                </c:pt>
                <c:pt idx="18010">
                  <c:v>4.1685714285714353</c:v>
                </c:pt>
                <c:pt idx="18011">
                  <c:v>4.1857142857142753</c:v>
                </c:pt>
                <c:pt idx="18012">
                  <c:v>4.1842857142857142</c:v>
                </c:pt>
                <c:pt idx="18013">
                  <c:v>4.1557142857142946</c:v>
                </c:pt>
                <c:pt idx="18014">
                  <c:v>4.1742857142857073</c:v>
                </c:pt>
                <c:pt idx="18015">
                  <c:v>4.1914285714285855</c:v>
                </c:pt>
                <c:pt idx="18016">
                  <c:v>4.1814285714285608</c:v>
                </c:pt>
                <c:pt idx="18017">
                  <c:v>4.1814285714285795</c:v>
                </c:pt>
                <c:pt idx="18018">
                  <c:v>4.1728571428571319</c:v>
                </c:pt>
                <c:pt idx="18019">
                  <c:v>4.1800000000000015</c:v>
                </c:pt>
                <c:pt idx="18020">
                  <c:v>4.1771428571428455</c:v>
                </c:pt>
                <c:pt idx="18021">
                  <c:v>4.1814285714285608</c:v>
                </c:pt>
                <c:pt idx="18022">
                  <c:v>4.1942857142857246</c:v>
                </c:pt>
                <c:pt idx="18023">
                  <c:v>4.1785714285714244</c:v>
                </c:pt>
                <c:pt idx="18024">
                  <c:v>4.1914285714285855</c:v>
                </c:pt>
                <c:pt idx="18025">
                  <c:v>4.1957142857143026</c:v>
                </c:pt>
                <c:pt idx="18026">
                  <c:v>4.1942857142857246</c:v>
                </c:pt>
                <c:pt idx="18027">
                  <c:v>4.2142857142857153</c:v>
                </c:pt>
                <c:pt idx="18028">
                  <c:v>4.2071428571428475</c:v>
                </c:pt>
                <c:pt idx="18029">
                  <c:v>4.2157142857142968</c:v>
                </c:pt>
                <c:pt idx="18030">
                  <c:v>4.1971428571428566</c:v>
                </c:pt>
                <c:pt idx="18031">
                  <c:v>4.1914285714285677</c:v>
                </c:pt>
                <c:pt idx="18032">
                  <c:v>4.1900000000000075</c:v>
                </c:pt>
                <c:pt idx="18033">
                  <c:v>4.1899999999999897</c:v>
                </c:pt>
                <c:pt idx="18034">
                  <c:v>4.1757142857142879</c:v>
                </c:pt>
                <c:pt idx="18035">
                  <c:v>4.1842857142857142</c:v>
                </c:pt>
                <c:pt idx="18036">
                  <c:v>4.1785714285714244</c:v>
                </c:pt>
                <c:pt idx="18037">
                  <c:v>4.1757142857142879</c:v>
                </c:pt>
                <c:pt idx="18038">
                  <c:v>4.1657142857142784</c:v>
                </c:pt>
                <c:pt idx="18039">
                  <c:v>4.1657142857143015</c:v>
                </c:pt>
                <c:pt idx="18040">
                  <c:v>4.1600000000000064</c:v>
                </c:pt>
                <c:pt idx="18041">
                  <c:v>4.1657142857142784</c:v>
                </c:pt>
                <c:pt idx="18042">
                  <c:v>4.1685714285714353</c:v>
                </c:pt>
                <c:pt idx="18043">
                  <c:v>4.1528571428571555</c:v>
                </c:pt>
                <c:pt idx="18044">
                  <c:v>4.1457142857142868</c:v>
                </c:pt>
                <c:pt idx="18045">
                  <c:v>4.1442857142857061</c:v>
                </c:pt>
                <c:pt idx="18046">
                  <c:v>4.1499999999999995</c:v>
                </c:pt>
                <c:pt idx="18047">
                  <c:v>4.1471428571428426</c:v>
                </c:pt>
                <c:pt idx="18048">
                  <c:v>4.1528571428571555</c:v>
                </c:pt>
                <c:pt idx="18049">
                  <c:v>4.1299999999999875</c:v>
                </c:pt>
                <c:pt idx="18050">
                  <c:v>4.1485714285714215</c:v>
                </c:pt>
                <c:pt idx="18051">
                  <c:v>4.1271428571428466</c:v>
                </c:pt>
                <c:pt idx="18052">
                  <c:v>4.1228571428571366</c:v>
                </c:pt>
                <c:pt idx="18053">
                  <c:v>4.1457142857142868</c:v>
                </c:pt>
                <c:pt idx="18054">
                  <c:v>4.1428571428571495</c:v>
                </c:pt>
                <c:pt idx="18055">
                  <c:v>4.1300000000000079</c:v>
                </c:pt>
                <c:pt idx="18056">
                  <c:v>4.1385714285714155</c:v>
                </c:pt>
                <c:pt idx="18057">
                  <c:v>4.1357142857143003</c:v>
                </c:pt>
                <c:pt idx="18058">
                  <c:v>4.1342857142857206</c:v>
                </c:pt>
                <c:pt idx="18059">
                  <c:v>4.151428571428557</c:v>
                </c:pt>
                <c:pt idx="18060">
                  <c:v>4.151428571428557</c:v>
                </c:pt>
                <c:pt idx="18061">
                  <c:v>4.1542857142857121</c:v>
                </c:pt>
                <c:pt idx="18062">
                  <c:v>4.1485714285714215</c:v>
                </c:pt>
                <c:pt idx="18063">
                  <c:v>4.1371428571428552</c:v>
                </c:pt>
                <c:pt idx="18064">
                  <c:v>4.1328571428571435</c:v>
                </c:pt>
                <c:pt idx="18065">
                  <c:v>4.1285714285714263</c:v>
                </c:pt>
                <c:pt idx="18066">
                  <c:v>4.1385714285714155</c:v>
                </c:pt>
                <c:pt idx="18067">
                  <c:v>4.1342857142857206</c:v>
                </c:pt>
                <c:pt idx="18068">
                  <c:v>4.1471428571428426</c:v>
                </c:pt>
                <c:pt idx="18069">
                  <c:v>4.1357142857142799</c:v>
                </c:pt>
                <c:pt idx="18070">
                  <c:v>4.1271428571428679</c:v>
                </c:pt>
                <c:pt idx="18071">
                  <c:v>4.1428571428571495</c:v>
                </c:pt>
                <c:pt idx="18072">
                  <c:v>4.1385714285714368</c:v>
                </c:pt>
                <c:pt idx="18073">
                  <c:v>4.1442857142857061</c:v>
                </c:pt>
                <c:pt idx="18074">
                  <c:v>4.1342857142857206</c:v>
                </c:pt>
                <c:pt idx="18075">
                  <c:v>4.1428571428571495</c:v>
                </c:pt>
                <c:pt idx="18076">
                  <c:v>4.1442857142857061</c:v>
                </c:pt>
                <c:pt idx="18077">
                  <c:v>4.1257142857142703</c:v>
                </c:pt>
                <c:pt idx="18078">
                  <c:v>4.1228571428571543</c:v>
                </c:pt>
                <c:pt idx="18079">
                  <c:v>4.1314285714285663</c:v>
                </c:pt>
                <c:pt idx="18080">
                  <c:v>4.1185714285714194</c:v>
                </c:pt>
                <c:pt idx="18081">
                  <c:v>4.1314285714285663</c:v>
                </c:pt>
                <c:pt idx="18082">
                  <c:v>4.1271428571428679</c:v>
                </c:pt>
                <c:pt idx="18083">
                  <c:v>4.1414285714285715</c:v>
                </c:pt>
                <c:pt idx="18084">
                  <c:v>4.1414285714285715</c:v>
                </c:pt>
                <c:pt idx="18085">
                  <c:v>4.1314285714285663</c:v>
                </c:pt>
                <c:pt idx="18086">
                  <c:v>4.1314285714285663</c:v>
                </c:pt>
                <c:pt idx="18087">
                  <c:v>4.1214285714285763</c:v>
                </c:pt>
                <c:pt idx="18088">
                  <c:v>4.1171428571428645</c:v>
                </c:pt>
                <c:pt idx="18089">
                  <c:v>4.1199999999999974</c:v>
                </c:pt>
                <c:pt idx="18090">
                  <c:v>4.110000000000011</c:v>
                </c:pt>
                <c:pt idx="18091">
                  <c:v>4.1000000000000068</c:v>
                </c:pt>
                <c:pt idx="18092">
                  <c:v>4.1214285714285763</c:v>
                </c:pt>
                <c:pt idx="18093">
                  <c:v>4.1185714285714194</c:v>
                </c:pt>
                <c:pt idx="18094">
                  <c:v>4.1099999999999905</c:v>
                </c:pt>
                <c:pt idx="18095">
                  <c:v>4.1142857142857254</c:v>
                </c:pt>
                <c:pt idx="18096">
                  <c:v>4.1085714285714356</c:v>
                </c:pt>
                <c:pt idx="18097">
                  <c:v>4.1171428571428645</c:v>
                </c:pt>
                <c:pt idx="18098">
                  <c:v>4.1171428571428406</c:v>
                </c:pt>
                <c:pt idx="18099">
                  <c:v>4.0942857142857099</c:v>
                </c:pt>
                <c:pt idx="18100">
                  <c:v>4.1028571428571405</c:v>
                </c:pt>
                <c:pt idx="18101">
                  <c:v>4.0985714285714279</c:v>
                </c:pt>
                <c:pt idx="18102">
                  <c:v>4.0985714285714279</c:v>
                </c:pt>
                <c:pt idx="18103">
                  <c:v>4.0942857142857099</c:v>
                </c:pt>
                <c:pt idx="18104">
                  <c:v>4.0957142857142719</c:v>
                </c:pt>
                <c:pt idx="18105">
                  <c:v>4.1057142857142788</c:v>
                </c:pt>
                <c:pt idx="18106">
                  <c:v>4.0971428571428472</c:v>
                </c:pt>
                <c:pt idx="18107">
                  <c:v>4.1028571428571405</c:v>
                </c:pt>
                <c:pt idx="18108">
                  <c:v>4.1000000000000068</c:v>
                </c:pt>
                <c:pt idx="18109">
                  <c:v>4.1114285714285685</c:v>
                </c:pt>
                <c:pt idx="18110">
                  <c:v>4.0985714285714279</c:v>
                </c:pt>
                <c:pt idx="18111">
                  <c:v>4.1128571428571474</c:v>
                </c:pt>
                <c:pt idx="18112">
                  <c:v>4.1028571428571405</c:v>
                </c:pt>
                <c:pt idx="18113">
                  <c:v>4.0999999999999863</c:v>
                </c:pt>
                <c:pt idx="18114">
                  <c:v>4.1199999999999974</c:v>
                </c:pt>
                <c:pt idx="18115">
                  <c:v>4.1042857142857176</c:v>
                </c:pt>
                <c:pt idx="18116">
                  <c:v>4.0985714285714279</c:v>
                </c:pt>
                <c:pt idx="18117">
                  <c:v>4.1071428571428541</c:v>
                </c:pt>
                <c:pt idx="18118">
                  <c:v>4.1128571428571474</c:v>
                </c:pt>
                <c:pt idx="18119">
                  <c:v>4.0985714285714279</c:v>
                </c:pt>
                <c:pt idx="18120">
                  <c:v>4.0942857142857099</c:v>
                </c:pt>
                <c:pt idx="18121">
                  <c:v>4.088571428571421</c:v>
                </c:pt>
                <c:pt idx="18122">
                  <c:v>4.1057142857142788</c:v>
                </c:pt>
                <c:pt idx="18123">
                  <c:v>4.1014285714285643</c:v>
                </c:pt>
                <c:pt idx="18124">
                  <c:v>4.1014285714285847</c:v>
                </c:pt>
                <c:pt idx="18125">
                  <c:v>4.0971428571428472</c:v>
                </c:pt>
                <c:pt idx="18126">
                  <c:v>4.1028571428571405</c:v>
                </c:pt>
                <c:pt idx="18127">
                  <c:v>4.1071428571428541</c:v>
                </c:pt>
                <c:pt idx="18128">
                  <c:v>4.1042857142857176</c:v>
                </c:pt>
                <c:pt idx="18129">
                  <c:v>4.1000000000000068</c:v>
                </c:pt>
                <c:pt idx="18130">
                  <c:v>4.0871428571428625</c:v>
                </c:pt>
                <c:pt idx="18131">
                  <c:v>4.0871428571428625</c:v>
                </c:pt>
                <c:pt idx="18132">
                  <c:v>4.0928571428571354</c:v>
                </c:pt>
                <c:pt idx="18133">
                  <c:v>4.0814285714285701</c:v>
                </c:pt>
                <c:pt idx="18134">
                  <c:v>4.082857142857149</c:v>
                </c:pt>
                <c:pt idx="18135">
                  <c:v>4.0971428571428472</c:v>
                </c:pt>
                <c:pt idx="18136">
                  <c:v>4.1042857142857176</c:v>
                </c:pt>
                <c:pt idx="18137">
                  <c:v>4.0985714285714279</c:v>
                </c:pt>
                <c:pt idx="18138">
                  <c:v>4.1057142857142965</c:v>
                </c:pt>
                <c:pt idx="18139">
                  <c:v>4.1057142857142788</c:v>
                </c:pt>
                <c:pt idx="18140">
                  <c:v>4.084285714285727</c:v>
                </c:pt>
                <c:pt idx="18141">
                  <c:v>4.0857142857142854</c:v>
                </c:pt>
                <c:pt idx="18142">
                  <c:v>4.1014285714285643</c:v>
                </c:pt>
                <c:pt idx="18143">
                  <c:v>4.0942857142857099</c:v>
                </c:pt>
                <c:pt idx="18144">
                  <c:v>4.0914285714285779</c:v>
                </c:pt>
                <c:pt idx="18145">
                  <c:v>4.0771428571428556</c:v>
                </c:pt>
                <c:pt idx="18146">
                  <c:v>4.0728571428571412</c:v>
                </c:pt>
                <c:pt idx="18147">
                  <c:v>4.0657142857142885</c:v>
                </c:pt>
                <c:pt idx="18148">
                  <c:v>4.0700000000000074</c:v>
                </c:pt>
                <c:pt idx="18149">
                  <c:v>4.0614285714285767</c:v>
                </c:pt>
                <c:pt idx="18150">
                  <c:v>4.0671428571428461</c:v>
                </c:pt>
                <c:pt idx="18151">
                  <c:v>4.0771428571428556</c:v>
                </c:pt>
                <c:pt idx="18152">
                  <c:v>4.0671428571428461</c:v>
                </c:pt>
                <c:pt idx="18153">
                  <c:v>4.0685714285714267</c:v>
                </c:pt>
                <c:pt idx="18154">
                  <c:v>4.0700000000000074</c:v>
                </c:pt>
                <c:pt idx="18155">
                  <c:v>4.06428571428573</c:v>
                </c:pt>
                <c:pt idx="18156">
                  <c:v>4.0528571428571478</c:v>
                </c:pt>
                <c:pt idx="18157">
                  <c:v>4.0757142857142794</c:v>
                </c:pt>
                <c:pt idx="18158">
                  <c:v>4.0557142857142825</c:v>
                </c:pt>
                <c:pt idx="18159">
                  <c:v>4.0557142857142825</c:v>
                </c:pt>
                <c:pt idx="18160">
                  <c:v>4.0628571428571547</c:v>
                </c:pt>
                <c:pt idx="18161">
                  <c:v>4.0814285714285905</c:v>
                </c:pt>
                <c:pt idx="18162">
                  <c:v>4.0657142857142885</c:v>
                </c:pt>
                <c:pt idx="18163">
                  <c:v>4.0757142857142794</c:v>
                </c:pt>
                <c:pt idx="18164">
                  <c:v>4.0728571428571634</c:v>
                </c:pt>
                <c:pt idx="18165">
                  <c:v>4.0714285714285836</c:v>
                </c:pt>
                <c:pt idx="18166">
                  <c:v>4.0957142857142905</c:v>
                </c:pt>
                <c:pt idx="18167">
                  <c:v>4.0728571428571412</c:v>
                </c:pt>
                <c:pt idx="18168">
                  <c:v>4.0957142857142905</c:v>
                </c:pt>
                <c:pt idx="18169">
                  <c:v>4.0885714285714405</c:v>
                </c:pt>
                <c:pt idx="18170">
                  <c:v>4.1099999999999905</c:v>
                </c:pt>
                <c:pt idx="18171">
                  <c:v>4.1028571428571405</c:v>
                </c:pt>
                <c:pt idx="18172">
                  <c:v>4.1085714285714117</c:v>
                </c:pt>
                <c:pt idx="18173">
                  <c:v>4.1185714285714399</c:v>
                </c:pt>
                <c:pt idx="18174">
                  <c:v>4.1028571428571405</c:v>
                </c:pt>
                <c:pt idx="18175">
                  <c:v>4.1028571428571405</c:v>
                </c:pt>
                <c:pt idx="18176">
                  <c:v>4.1071428571428541</c:v>
                </c:pt>
                <c:pt idx="18177">
                  <c:v>4.0985714285714279</c:v>
                </c:pt>
                <c:pt idx="18178">
                  <c:v>4.1085714285714356</c:v>
                </c:pt>
                <c:pt idx="18179">
                  <c:v>4.1085714285714356</c:v>
                </c:pt>
                <c:pt idx="18180">
                  <c:v>4.0985714285714279</c:v>
                </c:pt>
                <c:pt idx="18181">
                  <c:v>4.0957142857142719</c:v>
                </c:pt>
                <c:pt idx="18182">
                  <c:v>4.1085714285714356</c:v>
                </c:pt>
                <c:pt idx="18183">
                  <c:v>4.1042857142857176</c:v>
                </c:pt>
                <c:pt idx="18184">
                  <c:v>4.0985714285714279</c:v>
                </c:pt>
                <c:pt idx="18185">
                  <c:v>4.0885714285714405</c:v>
                </c:pt>
                <c:pt idx="18186">
                  <c:v>4.0928571428571558</c:v>
                </c:pt>
                <c:pt idx="18187">
                  <c:v>4.0942857142857099</c:v>
                </c:pt>
                <c:pt idx="18188">
                  <c:v>4.0985714285714279</c:v>
                </c:pt>
                <c:pt idx="18189">
                  <c:v>4.1014285714285643</c:v>
                </c:pt>
                <c:pt idx="18190">
                  <c:v>4.1128571428571474</c:v>
                </c:pt>
                <c:pt idx="18191">
                  <c:v>4.1171428571428406</c:v>
                </c:pt>
                <c:pt idx="18192">
                  <c:v>4.110000000000011</c:v>
                </c:pt>
                <c:pt idx="18193">
                  <c:v>4.0942857142857099</c:v>
                </c:pt>
                <c:pt idx="18194">
                  <c:v>4.1071428571428541</c:v>
                </c:pt>
                <c:pt idx="18195">
                  <c:v>4.1028571428571405</c:v>
                </c:pt>
                <c:pt idx="18196">
                  <c:v>4.1099999999999905</c:v>
                </c:pt>
                <c:pt idx="18197">
                  <c:v>4.1071428571428541</c:v>
                </c:pt>
                <c:pt idx="18198">
                  <c:v>4.1085714285714356</c:v>
                </c:pt>
                <c:pt idx="18199">
                  <c:v>4.0857142857142854</c:v>
                </c:pt>
                <c:pt idx="18200">
                  <c:v>4.0985714285714279</c:v>
                </c:pt>
                <c:pt idx="18201">
                  <c:v>4.1000000000000068</c:v>
                </c:pt>
                <c:pt idx="18202">
                  <c:v>4.0971428571428685</c:v>
                </c:pt>
                <c:pt idx="18203">
                  <c:v>4.1171428571428645</c:v>
                </c:pt>
                <c:pt idx="18204">
                  <c:v>4.1057142857142788</c:v>
                </c:pt>
                <c:pt idx="18205">
                  <c:v>4.1171428571428645</c:v>
                </c:pt>
                <c:pt idx="18206">
                  <c:v>4.1085714285714356</c:v>
                </c:pt>
                <c:pt idx="18207">
                  <c:v>4.1342857142856992</c:v>
                </c:pt>
                <c:pt idx="18208">
                  <c:v>4.1514285714285775</c:v>
                </c:pt>
                <c:pt idx="18209">
                  <c:v>4.1800000000000015</c:v>
                </c:pt>
                <c:pt idx="18210">
                  <c:v>4.2242857142857257</c:v>
                </c:pt>
                <c:pt idx="18211">
                  <c:v>4.2471428571428556</c:v>
                </c:pt>
                <c:pt idx="18212">
                  <c:v>4.2828571428571491</c:v>
                </c:pt>
                <c:pt idx="18213">
                  <c:v>4.3028571428571425</c:v>
                </c:pt>
                <c:pt idx="18214">
                  <c:v>4.3314285714285674</c:v>
                </c:pt>
                <c:pt idx="18215">
                  <c:v>4.3557142857142948</c:v>
                </c:pt>
                <c:pt idx="18216">
                  <c:v>4.3800000000000026</c:v>
                </c:pt>
                <c:pt idx="18217">
                  <c:v>4.3657142857143025</c:v>
                </c:pt>
                <c:pt idx="18218">
                  <c:v>4.3585714285714285</c:v>
                </c:pt>
                <c:pt idx="18219">
                  <c:v>4.3914285714285688</c:v>
                </c:pt>
                <c:pt idx="18220">
                  <c:v>4.3828571428571399</c:v>
                </c:pt>
                <c:pt idx="18221">
                  <c:v>4.3942857142857026</c:v>
                </c:pt>
                <c:pt idx="18222">
                  <c:v>4.3871428571428517</c:v>
                </c:pt>
                <c:pt idx="18223">
                  <c:v>4.3871428571428517</c:v>
                </c:pt>
                <c:pt idx="18224">
                  <c:v>4.3957142857142815</c:v>
                </c:pt>
                <c:pt idx="18225">
                  <c:v>4.3742857142857083</c:v>
                </c:pt>
                <c:pt idx="18226">
                  <c:v>4.3542857142857141</c:v>
                </c:pt>
                <c:pt idx="18227">
                  <c:v>4.3557142857142752</c:v>
                </c:pt>
                <c:pt idx="18228">
                  <c:v>4.3385714285714165</c:v>
                </c:pt>
                <c:pt idx="18229">
                  <c:v>4.3457142857142879</c:v>
                </c:pt>
                <c:pt idx="18230">
                  <c:v>4.3042857142857205</c:v>
                </c:pt>
                <c:pt idx="18231">
                  <c:v>4.29</c:v>
                </c:pt>
                <c:pt idx="18232">
                  <c:v>4.2571428571428616</c:v>
                </c:pt>
                <c:pt idx="18233">
                  <c:v>4.2171428571428518</c:v>
                </c:pt>
                <c:pt idx="18234">
                  <c:v>4.1700000000000159</c:v>
                </c:pt>
                <c:pt idx="18235">
                  <c:v>4.1114285714285685</c:v>
                </c:pt>
                <c:pt idx="18236">
                  <c:v>4.082857142857149</c:v>
                </c:pt>
                <c:pt idx="18237">
                  <c:v>4.0685714285714267</c:v>
                </c:pt>
                <c:pt idx="18238">
                  <c:v>4.0699999999999852</c:v>
                </c:pt>
                <c:pt idx="18239">
                  <c:v>4.0757142857142794</c:v>
                </c:pt>
                <c:pt idx="18240">
                  <c:v>4.0571428571428605</c:v>
                </c:pt>
                <c:pt idx="18241">
                  <c:v>4.0857142857142854</c:v>
                </c:pt>
                <c:pt idx="18242">
                  <c:v>4.0714285714285632</c:v>
                </c:pt>
                <c:pt idx="18243">
                  <c:v>4.0400000000000054</c:v>
                </c:pt>
                <c:pt idx="18244">
                  <c:v>4.0071428571428465</c:v>
                </c:pt>
                <c:pt idx="18245">
                  <c:v>3.9757142857142873</c:v>
                </c:pt>
                <c:pt idx="18246">
                  <c:v>3.8985714285714272</c:v>
                </c:pt>
                <c:pt idx="18247">
                  <c:v>3.76714285714286</c:v>
                </c:pt>
                <c:pt idx="18248">
                  <c:v>3.6700000000000039</c:v>
                </c:pt>
                <c:pt idx="18249">
                  <c:v>3.6071428571428652</c:v>
                </c:pt>
                <c:pt idx="18250">
                  <c:v>3.5957142857142799</c:v>
                </c:pt>
                <c:pt idx="18251">
                  <c:v>3.5900000000000074</c:v>
                </c:pt>
                <c:pt idx="18252">
                  <c:v>3.6200000000000085</c:v>
                </c:pt>
                <c:pt idx="18253">
                  <c:v>3.6528571428571461</c:v>
                </c:pt>
                <c:pt idx="18254">
                  <c:v>3.6828571428571282</c:v>
                </c:pt>
                <c:pt idx="18255">
                  <c:v>3.7257142857142931</c:v>
                </c:pt>
                <c:pt idx="18256">
                  <c:v>3.7771428571428651</c:v>
                </c:pt>
                <c:pt idx="18257">
                  <c:v>3.8128571428571383</c:v>
                </c:pt>
                <c:pt idx="18258">
                  <c:v>3.8357142857142876</c:v>
                </c:pt>
                <c:pt idx="18259">
                  <c:v>3.8714285714285612</c:v>
                </c:pt>
                <c:pt idx="18260">
                  <c:v>3.9257142857142937</c:v>
                </c:pt>
                <c:pt idx="18261">
                  <c:v>3.9699999999999949</c:v>
                </c:pt>
                <c:pt idx="18262">
                  <c:v>3.9757142857142873</c:v>
                </c:pt>
                <c:pt idx="18263">
                  <c:v>4.0042857142857073</c:v>
                </c:pt>
                <c:pt idx="18264">
                  <c:v>4.0242857142857007</c:v>
                </c:pt>
                <c:pt idx="18265">
                  <c:v>4.0442857142857163</c:v>
                </c:pt>
                <c:pt idx="18266">
                  <c:v>4.0485714285714325</c:v>
                </c:pt>
                <c:pt idx="18267">
                  <c:v>4.0700000000000074</c:v>
                </c:pt>
                <c:pt idx="18268">
                  <c:v>4.0999999999999863</c:v>
                </c:pt>
                <c:pt idx="18269">
                  <c:v>4.1028571428571405</c:v>
                </c:pt>
                <c:pt idx="18270">
                  <c:v>4.1185714285714194</c:v>
                </c:pt>
                <c:pt idx="18271">
                  <c:v>4.1442857142857061</c:v>
                </c:pt>
                <c:pt idx="18272">
                  <c:v>4.1499999999999995</c:v>
                </c:pt>
                <c:pt idx="18273">
                  <c:v>4.1800000000000015</c:v>
                </c:pt>
                <c:pt idx="18274">
                  <c:v>4.1999999999999966</c:v>
                </c:pt>
                <c:pt idx="18275">
                  <c:v>4.1857142857142753</c:v>
                </c:pt>
                <c:pt idx="18276">
                  <c:v>4.2100000000000035</c:v>
                </c:pt>
                <c:pt idx="18277">
                  <c:v>4.21285714285714</c:v>
                </c:pt>
                <c:pt idx="18278">
                  <c:v>4.2014285714285764</c:v>
                </c:pt>
                <c:pt idx="18279">
                  <c:v>4.2114285714285815</c:v>
                </c:pt>
                <c:pt idx="18280">
                  <c:v>4.1728571428571319</c:v>
                </c:pt>
                <c:pt idx="18281">
                  <c:v>4.1714285714285513</c:v>
                </c:pt>
                <c:pt idx="18282">
                  <c:v>4.1399999999999944</c:v>
                </c:pt>
                <c:pt idx="18283">
                  <c:v>4.0971428571428472</c:v>
                </c:pt>
                <c:pt idx="18284">
                  <c:v>4.0614285714285767</c:v>
                </c:pt>
                <c:pt idx="18285">
                  <c:v>4.0314285714285774</c:v>
                </c:pt>
                <c:pt idx="18286">
                  <c:v>4.0071428571428465</c:v>
                </c:pt>
                <c:pt idx="18287">
                  <c:v>3.9785714285714242</c:v>
                </c:pt>
                <c:pt idx="18288">
                  <c:v>3.9514285714285777</c:v>
                </c:pt>
                <c:pt idx="18289">
                  <c:v>3.9399999999999937</c:v>
                </c:pt>
                <c:pt idx="18290">
                  <c:v>3.9199999999999982</c:v>
                </c:pt>
                <c:pt idx="18291">
                  <c:v>3.9400000000000142</c:v>
                </c:pt>
                <c:pt idx="18292">
                  <c:v>3.9214285714285575</c:v>
                </c:pt>
                <c:pt idx="18293">
                  <c:v>3.9142857142857261</c:v>
                </c:pt>
                <c:pt idx="18294">
                  <c:v>3.910000000000013</c:v>
                </c:pt>
                <c:pt idx="18295">
                  <c:v>3.9128571428571477</c:v>
                </c:pt>
                <c:pt idx="18296">
                  <c:v>3.9014285714285637</c:v>
                </c:pt>
                <c:pt idx="18297">
                  <c:v>3.910000000000013</c:v>
                </c:pt>
                <c:pt idx="18298">
                  <c:v>3.9157142857142837</c:v>
                </c:pt>
                <c:pt idx="18299">
                  <c:v>3.9185714285714419</c:v>
                </c:pt>
                <c:pt idx="18300">
                  <c:v>3.9142857142857057</c:v>
                </c:pt>
                <c:pt idx="18301">
                  <c:v>3.9157142857142837</c:v>
                </c:pt>
                <c:pt idx="18302">
                  <c:v>3.9114285714285693</c:v>
                </c:pt>
                <c:pt idx="18303">
                  <c:v>3.9214285714285575</c:v>
                </c:pt>
                <c:pt idx="18304">
                  <c:v>3.9185714285714215</c:v>
                </c:pt>
                <c:pt idx="18305">
                  <c:v>3.9300000000000068</c:v>
                </c:pt>
                <c:pt idx="18306">
                  <c:v>3.9300000000000068</c:v>
                </c:pt>
                <c:pt idx="18307">
                  <c:v>3.9142857142857261</c:v>
                </c:pt>
                <c:pt idx="18308">
                  <c:v>3.9414285714285717</c:v>
                </c:pt>
                <c:pt idx="18309">
                  <c:v>3.9371428571428582</c:v>
                </c:pt>
                <c:pt idx="18310">
                  <c:v>3.9442857142857077</c:v>
                </c:pt>
                <c:pt idx="18311">
                  <c:v>3.9442857142857077</c:v>
                </c:pt>
                <c:pt idx="18312">
                  <c:v>3.9514285714285577</c:v>
                </c:pt>
                <c:pt idx="18313">
                  <c:v>3.9585714285714295</c:v>
                </c:pt>
                <c:pt idx="18314">
                  <c:v>3.9685714285714391</c:v>
                </c:pt>
                <c:pt idx="18315">
                  <c:v>3.9671428571428597</c:v>
                </c:pt>
                <c:pt idx="18316">
                  <c:v>3.9771428571428453</c:v>
                </c:pt>
                <c:pt idx="18317">
                  <c:v>3.9799999999999804</c:v>
                </c:pt>
                <c:pt idx="18318">
                  <c:v>3.9714285714285729</c:v>
                </c:pt>
                <c:pt idx="18319">
                  <c:v>3.9757142857142873</c:v>
                </c:pt>
                <c:pt idx="18320">
                  <c:v>3.974285714285708</c:v>
                </c:pt>
                <c:pt idx="18321">
                  <c:v>3.9642857142857224</c:v>
                </c:pt>
                <c:pt idx="18322">
                  <c:v>3.961428571428566</c:v>
                </c:pt>
                <c:pt idx="18323">
                  <c:v>3.9685714285714391</c:v>
                </c:pt>
                <c:pt idx="18324">
                  <c:v>3.964285714285702</c:v>
                </c:pt>
                <c:pt idx="18325">
                  <c:v>3.9542857142857137</c:v>
                </c:pt>
                <c:pt idx="18326">
                  <c:v>3.9442857142857077</c:v>
                </c:pt>
                <c:pt idx="18327">
                  <c:v>3.964285714285702</c:v>
                </c:pt>
                <c:pt idx="18328">
                  <c:v>3.9671428571428597</c:v>
                </c:pt>
                <c:pt idx="18329">
                  <c:v>3.9571428571428515</c:v>
                </c:pt>
                <c:pt idx="18330">
                  <c:v>3.9514285714285777</c:v>
                </c:pt>
                <c:pt idx="18331">
                  <c:v>3.9642857142857224</c:v>
                </c:pt>
                <c:pt idx="18332">
                  <c:v>3.961428571428566</c:v>
                </c:pt>
                <c:pt idx="18333">
                  <c:v>3.964285714285702</c:v>
                </c:pt>
                <c:pt idx="18334">
                  <c:v>3.9728571428571309</c:v>
                </c:pt>
                <c:pt idx="18335">
                  <c:v>3.9542857142857137</c:v>
                </c:pt>
                <c:pt idx="18336">
                  <c:v>3.9585714285714295</c:v>
                </c:pt>
                <c:pt idx="18337">
                  <c:v>3.9528571428571371</c:v>
                </c:pt>
                <c:pt idx="18338">
                  <c:v>3.9514285714285777</c:v>
                </c:pt>
                <c:pt idx="18339">
                  <c:v>3.9728571428571513</c:v>
                </c:pt>
                <c:pt idx="18340">
                  <c:v>3.9585714285714295</c:v>
                </c:pt>
                <c:pt idx="18341">
                  <c:v>3.9657142857142804</c:v>
                </c:pt>
                <c:pt idx="18342">
                  <c:v>3.9571428571428733</c:v>
                </c:pt>
                <c:pt idx="18343">
                  <c:v>3.9671428571428597</c:v>
                </c:pt>
                <c:pt idx="18344">
                  <c:v>3.9671428571428597</c:v>
                </c:pt>
                <c:pt idx="18345">
                  <c:v>3.962857142857144</c:v>
                </c:pt>
                <c:pt idx="18346">
                  <c:v>3.9800000000000018</c:v>
                </c:pt>
                <c:pt idx="18347">
                  <c:v>3.9842857142857162</c:v>
                </c:pt>
                <c:pt idx="18348">
                  <c:v>3.9914285714285667</c:v>
                </c:pt>
                <c:pt idx="18349">
                  <c:v>3.9985714285714393</c:v>
                </c:pt>
                <c:pt idx="18350">
                  <c:v>3.9728571428571513</c:v>
                </c:pt>
                <c:pt idx="18351">
                  <c:v>4.0028571428571516</c:v>
                </c:pt>
                <c:pt idx="18352">
                  <c:v>4.0200000000000085</c:v>
                </c:pt>
                <c:pt idx="18353">
                  <c:v>4.03571428571429</c:v>
                </c:pt>
                <c:pt idx="18354">
                  <c:v>4.03571428571429</c:v>
                </c:pt>
                <c:pt idx="18355">
                  <c:v>4.04285714285714</c:v>
                </c:pt>
                <c:pt idx="18356">
                  <c:v>4.0714285714285632</c:v>
                </c:pt>
                <c:pt idx="18357">
                  <c:v>4.0985714285714279</c:v>
                </c:pt>
                <c:pt idx="18358">
                  <c:v>4.1057142857142788</c:v>
                </c:pt>
                <c:pt idx="18359">
                  <c:v>4.1257142857142703</c:v>
                </c:pt>
                <c:pt idx="18360">
                  <c:v>4.1271428571428466</c:v>
                </c:pt>
                <c:pt idx="18361">
                  <c:v>4.1171428571428406</c:v>
                </c:pt>
                <c:pt idx="18362">
                  <c:v>4.1257142857142703</c:v>
                </c:pt>
                <c:pt idx="18363">
                  <c:v>4.1199999999999974</c:v>
                </c:pt>
                <c:pt idx="18364">
                  <c:v>4.1399999999999944</c:v>
                </c:pt>
                <c:pt idx="18365">
                  <c:v>4.1199999999999974</c:v>
                </c:pt>
                <c:pt idx="18366">
                  <c:v>4.1300000000000079</c:v>
                </c:pt>
                <c:pt idx="18367">
                  <c:v>4.1428571428571495</c:v>
                </c:pt>
                <c:pt idx="18368">
                  <c:v>4.1457142857142868</c:v>
                </c:pt>
                <c:pt idx="18369">
                  <c:v>4.1242857142857101</c:v>
                </c:pt>
                <c:pt idx="18370">
                  <c:v>4.1185714285714399</c:v>
                </c:pt>
                <c:pt idx="18371">
                  <c:v>4.1128571428571474</c:v>
                </c:pt>
                <c:pt idx="18372">
                  <c:v>4.1214285714285763</c:v>
                </c:pt>
                <c:pt idx="18373">
                  <c:v>4.1085714285714356</c:v>
                </c:pt>
                <c:pt idx="18374">
                  <c:v>4.1157142857142857</c:v>
                </c:pt>
                <c:pt idx="18375">
                  <c:v>4.1114285714285685</c:v>
                </c:pt>
                <c:pt idx="18376">
                  <c:v>4.1099999999999905</c:v>
                </c:pt>
                <c:pt idx="18377">
                  <c:v>4.1014285714285847</c:v>
                </c:pt>
                <c:pt idx="18378">
                  <c:v>4.1171428571428645</c:v>
                </c:pt>
                <c:pt idx="18379">
                  <c:v>4.1257142857142899</c:v>
                </c:pt>
                <c:pt idx="18380">
                  <c:v>4.1057142857142788</c:v>
                </c:pt>
                <c:pt idx="18381">
                  <c:v>4.0928571428571558</c:v>
                </c:pt>
                <c:pt idx="18382">
                  <c:v>4.0857142857142854</c:v>
                </c:pt>
                <c:pt idx="18383">
                  <c:v>4.0757142857142794</c:v>
                </c:pt>
                <c:pt idx="18384">
                  <c:v>4.0814285714285701</c:v>
                </c:pt>
                <c:pt idx="18385">
                  <c:v>4.0571428571428392</c:v>
                </c:pt>
                <c:pt idx="18386">
                  <c:v>4.0471428571428545</c:v>
                </c:pt>
                <c:pt idx="18387">
                  <c:v>4.0342857142857085</c:v>
                </c:pt>
                <c:pt idx="18388">
                  <c:v>4.0342857142857316</c:v>
                </c:pt>
                <c:pt idx="18389">
                  <c:v>4.0314285714285774</c:v>
                </c:pt>
                <c:pt idx="18390">
                  <c:v>4.0214285714285865</c:v>
                </c:pt>
                <c:pt idx="18391">
                  <c:v>4.0342857142857085</c:v>
                </c:pt>
                <c:pt idx="18392">
                  <c:v>4.0342857142857316</c:v>
                </c:pt>
                <c:pt idx="18393">
                  <c:v>4.0514285714285689</c:v>
                </c:pt>
                <c:pt idx="18394">
                  <c:v>4.0499999999999909</c:v>
                </c:pt>
                <c:pt idx="18395">
                  <c:v>4.0457142857142774</c:v>
                </c:pt>
                <c:pt idx="18396">
                  <c:v>4.041428571428562</c:v>
                </c:pt>
                <c:pt idx="18397">
                  <c:v>4.0457142857142969</c:v>
                </c:pt>
                <c:pt idx="18398">
                  <c:v>4.0371428571428476</c:v>
                </c:pt>
                <c:pt idx="18399">
                  <c:v>4.0499999999999909</c:v>
                </c:pt>
                <c:pt idx="18400">
                  <c:v>4.0614285714285767</c:v>
                </c:pt>
                <c:pt idx="18401">
                  <c:v>4.0442857142857163</c:v>
                </c:pt>
                <c:pt idx="18402">
                  <c:v>4.0442857142857163</c:v>
                </c:pt>
                <c:pt idx="18403">
                  <c:v>4.0642857142857087</c:v>
                </c:pt>
                <c:pt idx="18404">
                  <c:v>4.03571428571429</c:v>
                </c:pt>
                <c:pt idx="18405">
                  <c:v>4.0528571428571478</c:v>
                </c:pt>
                <c:pt idx="18406">
                  <c:v>4.0514285714285689</c:v>
                </c:pt>
                <c:pt idx="18407">
                  <c:v>4.0557142857142825</c:v>
                </c:pt>
                <c:pt idx="18408">
                  <c:v>4.0542857142857045</c:v>
                </c:pt>
                <c:pt idx="18409">
                  <c:v>4.0557142857142825</c:v>
                </c:pt>
                <c:pt idx="18410">
                  <c:v>4.0599999999999978</c:v>
                </c:pt>
                <c:pt idx="18411">
                  <c:v>4.0614285714285545</c:v>
                </c:pt>
                <c:pt idx="18412">
                  <c:v>4.0485714285714103</c:v>
                </c:pt>
                <c:pt idx="18420">
                  <c:v>4.0328571428571536</c:v>
                </c:pt>
                <c:pt idx="18421">
                  <c:v>4.0299999999999967</c:v>
                </c:pt>
                <c:pt idx="18422">
                  <c:v>4.0500000000000105</c:v>
                </c:pt>
                <c:pt idx="18423">
                  <c:v>4.04285714285714</c:v>
                </c:pt>
                <c:pt idx="18424">
                  <c:v>4.0485714285714103</c:v>
                </c:pt>
                <c:pt idx="18425">
                  <c:v>4.0471428571428545</c:v>
                </c:pt>
                <c:pt idx="18426">
                  <c:v>4.0457142857142774</c:v>
                </c:pt>
                <c:pt idx="18427">
                  <c:v>4.0442857142857163</c:v>
                </c:pt>
                <c:pt idx="18428">
                  <c:v>4.0442857142857163</c:v>
                </c:pt>
                <c:pt idx="18429">
                  <c:v>4.0557142857142825</c:v>
                </c:pt>
                <c:pt idx="18430">
                  <c:v>4.0228571428571467</c:v>
                </c:pt>
                <c:pt idx="18431">
                  <c:v>4.0385714285714274</c:v>
                </c:pt>
                <c:pt idx="18432">
                  <c:v>4.0385714285714274</c:v>
                </c:pt>
                <c:pt idx="18433">
                  <c:v>4.041428571428562</c:v>
                </c:pt>
                <c:pt idx="18434">
                  <c:v>4.0328571428571331</c:v>
                </c:pt>
                <c:pt idx="18435">
                  <c:v>4.0142857142856965</c:v>
                </c:pt>
                <c:pt idx="18436">
                  <c:v>3.9757142857142873</c:v>
                </c:pt>
                <c:pt idx="18437">
                  <c:v>3.9685714285714391</c:v>
                </c:pt>
                <c:pt idx="18438">
                  <c:v>3.9800000000000018</c:v>
                </c:pt>
                <c:pt idx="18439">
                  <c:v>3.9771428571428658</c:v>
                </c:pt>
                <c:pt idx="18440">
                  <c:v>3.9642857142857224</c:v>
                </c:pt>
                <c:pt idx="18441">
                  <c:v>3.960000000000008</c:v>
                </c:pt>
                <c:pt idx="18442">
                  <c:v>3.948571428571424</c:v>
                </c:pt>
                <c:pt idx="18443">
                  <c:v>3.938571428571437</c:v>
                </c:pt>
                <c:pt idx="18444">
                  <c:v>3.9099999999999926</c:v>
                </c:pt>
                <c:pt idx="18445">
                  <c:v>3.9185714285714215</c:v>
                </c:pt>
                <c:pt idx="18446">
                  <c:v>3.9000000000000057</c:v>
                </c:pt>
                <c:pt idx="18447">
                  <c:v>3.8800000000000119</c:v>
                </c:pt>
                <c:pt idx="18448">
                  <c:v>3.8800000000000119</c:v>
                </c:pt>
                <c:pt idx="18449">
                  <c:v>3.877142857142855</c:v>
                </c:pt>
                <c:pt idx="18450">
                  <c:v>3.8685714285714274</c:v>
                </c:pt>
                <c:pt idx="18451">
                  <c:v>3.8885714285714212</c:v>
                </c:pt>
                <c:pt idx="18452">
                  <c:v>3.8828571428571479</c:v>
                </c:pt>
                <c:pt idx="18453">
                  <c:v>3.9185714285714215</c:v>
                </c:pt>
                <c:pt idx="18454">
                  <c:v>3.9271428571428517</c:v>
                </c:pt>
                <c:pt idx="18455">
                  <c:v>3.9371428571428582</c:v>
                </c:pt>
                <c:pt idx="18456">
                  <c:v>3.9542857142857137</c:v>
                </c:pt>
                <c:pt idx="18457">
                  <c:v>3.9671428571428597</c:v>
                </c:pt>
                <c:pt idx="18458">
                  <c:v>3.9814285714285598</c:v>
                </c:pt>
                <c:pt idx="18459">
                  <c:v>4.0014285714285744</c:v>
                </c:pt>
                <c:pt idx="18460">
                  <c:v>4.002857142857132</c:v>
                </c:pt>
                <c:pt idx="18461">
                  <c:v>4.0014285714285744</c:v>
                </c:pt>
                <c:pt idx="18462">
                  <c:v>3.9971428571428596</c:v>
                </c:pt>
                <c:pt idx="18463">
                  <c:v>3.9957142857142807</c:v>
                </c:pt>
                <c:pt idx="18464">
                  <c:v>3.962857142857144</c:v>
                </c:pt>
                <c:pt idx="18465">
                  <c:v>3.9471428571428646</c:v>
                </c:pt>
                <c:pt idx="18466">
                  <c:v>3.9342857142856995</c:v>
                </c:pt>
                <c:pt idx="18467">
                  <c:v>3.9085714285714155</c:v>
                </c:pt>
                <c:pt idx="18468">
                  <c:v>3.8842857142857046</c:v>
                </c:pt>
                <c:pt idx="18469">
                  <c:v>3.8699999999999837</c:v>
                </c:pt>
                <c:pt idx="18470">
                  <c:v>3.8442857142857179</c:v>
                </c:pt>
                <c:pt idx="18471">
                  <c:v>3.8399999999999817</c:v>
                </c:pt>
                <c:pt idx="18472">
                  <c:v>3.8399999999999817</c:v>
                </c:pt>
                <c:pt idx="18473">
                  <c:v>3.8228571428571447</c:v>
                </c:pt>
                <c:pt idx="18474">
                  <c:v>3.851428571428567</c:v>
                </c:pt>
                <c:pt idx="18475">
                  <c:v>3.8314285714285732</c:v>
                </c:pt>
                <c:pt idx="18476">
                  <c:v>3.8357142857142876</c:v>
                </c:pt>
                <c:pt idx="18477">
                  <c:v>3.8471428571428752</c:v>
                </c:pt>
                <c:pt idx="18478">
                  <c:v>3.8600000000000176</c:v>
                </c:pt>
                <c:pt idx="18479">
                  <c:v>3.8685714285714479</c:v>
                </c:pt>
                <c:pt idx="18480">
                  <c:v>3.8771428571428754</c:v>
                </c:pt>
                <c:pt idx="18481">
                  <c:v>3.8814285714285681</c:v>
                </c:pt>
                <c:pt idx="18482">
                  <c:v>3.8914285714285768</c:v>
                </c:pt>
                <c:pt idx="18483">
                  <c:v>3.8814285714285681</c:v>
                </c:pt>
                <c:pt idx="18484">
                  <c:v>3.9014285714285837</c:v>
                </c:pt>
                <c:pt idx="18485">
                  <c:v>3.8971428571428488</c:v>
                </c:pt>
                <c:pt idx="18486">
                  <c:v>3.9185714285714215</c:v>
                </c:pt>
                <c:pt idx="18487">
                  <c:v>3.9199999999999982</c:v>
                </c:pt>
                <c:pt idx="18488">
                  <c:v>3.9199999999999982</c:v>
                </c:pt>
                <c:pt idx="18489">
                  <c:v>3.9342857142857199</c:v>
                </c:pt>
                <c:pt idx="18490">
                  <c:v>3.9257142857142937</c:v>
                </c:pt>
                <c:pt idx="18491">
                  <c:v>3.9314285714285635</c:v>
                </c:pt>
                <c:pt idx="18492">
                  <c:v>3.9585714285714295</c:v>
                </c:pt>
                <c:pt idx="18493">
                  <c:v>3.9457142857142862</c:v>
                </c:pt>
                <c:pt idx="18494">
                  <c:v>3.9414285714285717</c:v>
                </c:pt>
                <c:pt idx="18495">
                  <c:v>3.9714285714285729</c:v>
                </c:pt>
                <c:pt idx="18496">
                  <c:v>3.962857142857144</c:v>
                </c:pt>
                <c:pt idx="18497">
                  <c:v>3.9757142857142873</c:v>
                </c:pt>
                <c:pt idx="18498">
                  <c:v>3.9700000000000153</c:v>
                </c:pt>
                <c:pt idx="18499">
                  <c:v>3.9957142857143033</c:v>
                </c:pt>
                <c:pt idx="18500">
                  <c:v>3.9914285714285862</c:v>
                </c:pt>
                <c:pt idx="18501">
                  <c:v>3.9800000000000018</c:v>
                </c:pt>
                <c:pt idx="18502">
                  <c:v>3.9942857142857227</c:v>
                </c:pt>
                <c:pt idx="18503">
                  <c:v>3.9785714285714442</c:v>
                </c:pt>
                <c:pt idx="18504">
                  <c:v>3.9785714285714442</c:v>
                </c:pt>
                <c:pt idx="18505">
                  <c:v>3.9771428571428453</c:v>
                </c:pt>
                <c:pt idx="18506">
                  <c:v>3.9985714285714393</c:v>
                </c:pt>
                <c:pt idx="18507">
                  <c:v>3.9814285714285598</c:v>
                </c:pt>
                <c:pt idx="18508">
                  <c:v>3.9771428571428453</c:v>
                </c:pt>
                <c:pt idx="18509">
                  <c:v>3.9900000000000087</c:v>
                </c:pt>
                <c:pt idx="18510">
                  <c:v>3.9857142857142946</c:v>
                </c:pt>
                <c:pt idx="18511">
                  <c:v>3.9871428571428544</c:v>
                </c:pt>
                <c:pt idx="18512">
                  <c:v>3.9942857142857227</c:v>
                </c:pt>
                <c:pt idx="18513">
                  <c:v>4.0042857142857295</c:v>
                </c:pt>
                <c:pt idx="18514">
                  <c:v>3.9942857142857227</c:v>
                </c:pt>
                <c:pt idx="18515">
                  <c:v>3.9985714285714393</c:v>
                </c:pt>
                <c:pt idx="18516">
                  <c:v>4.0157142857142958</c:v>
                </c:pt>
                <c:pt idx="18517">
                  <c:v>3.9885714285714329</c:v>
                </c:pt>
                <c:pt idx="18518">
                  <c:v>4.0014285714285744</c:v>
                </c:pt>
                <c:pt idx="18519">
                  <c:v>4.0185714285714305</c:v>
                </c:pt>
                <c:pt idx="18520">
                  <c:v>4.0085714285714449</c:v>
                </c:pt>
                <c:pt idx="18521">
                  <c:v>4.0157142857142958</c:v>
                </c:pt>
                <c:pt idx="18522">
                  <c:v>3.9957142857142807</c:v>
                </c:pt>
                <c:pt idx="18523">
                  <c:v>4.0085714285714253</c:v>
                </c:pt>
                <c:pt idx="18524">
                  <c:v>3.9985714285714393</c:v>
                </c:pt>
                <c:pt idx="18525">
                  <c:v>4.0228571428571467</c:v>
                </c:pt>
                <c:pt idx="18526">
                  <c:v>4.0157142857142958</c:v>
                </c:pt>
                <c:pt idx="18527">
                  <c:v>4.0271428571428576</c:v>
                </c:pt>
                <c:pt idx="18528">
                  <c:v>4.0214285714285678</c:v>
                </c:pt>
                <c:pt idx="18529">
                  <c:v>4.0271428571428576</c:v>
                </c:pt>
                <c:pt idx="18530">
                  <c:v>4.0285714285714365</c:v>
                </c:pt>
                <c:pt idx="18531">
                  <c:v>4.0285714285714365</c:v>
                </c:pt>
                <c:pt idx="18532">
                  <c:v>4.0400000000000054</c:v>
                </c:pt>
                <c:pt idx="18533">
                  <c:v>4.0385714285714274</c:v>
                </c:pt>
                <c:pt idx="18534">
                  <c:v>4.0242857142857247</c:v>
                </c:pt>
                <c:pt idx="18535">
                  <c:v>4.0242857142857247</c:v>
                </c:pt>
                <c:pt idx="18536">
                  <c:v>4.0200000000000085</c:v>
                </c:pt>
                <c:pt idx="18537">
                  <c:v>4.0328571428571536</c:v>
                </c:pt>
                <c:pt idx="18538">
                  <c:v>4.0285714285714365</c:v>
                </c:pt>
                <c:pt idx="18539">
                  <c:v>4.0242857142857247</c:v>
                </c:pt>
                <c:pt idx="18540">
                  <c:v>4.0200000000000085</c:v>
                </c:pt>
                <c:pt idx="18541">
                  <c:v>4.0114285714285796</c:v>
                </c:pt>
                <c:pt idx="18542">
                  <c:v>4.0100000000000025</c:v>
                </c:pt>
                <c:pt idx="18543">
                  <c:v>4.0085714285714253</c:v>
                </c:pt>
                <c:pt idx="18544">
                  <c:v>4.0114285714285796</c:v>
                </c:pt>
                <c:pt idx="18545">
                  <c:v>4.0071428571428669</c:v>
                </c:pt>
                <c:pt idx="18546">
                  <c:v>4.0085714285714253</c:v>
                </c:pt>
                <c:pt idx="18547">
                  <c:v>4.0199999999999898</c:v>
                </c:pt>
                <c:pt idx="18548">
                  <c:v>3.9957142857142807</c:v>
                </c:pt>
                <c:pt idx="18549">
                  <c:v>4.0171428571428498</c:v>
                </c:pt>
                <c:pt idx="18550">
                  <c:v>4.0128571428571389</c:v>
                </c:pt>
                <c:pt idx="18551">
                  <c:v>4.0085714285714253</c:v>
                </c:pt>
                <c:pt idx="18552">
                  <c:v>4.0171428571428498</c:v>
                </c:pt>
                <c:pt idx="18553">
                  <c:v>3.9985714285714189</c:v>
                </c:pt>
                <c:pt idx="18554">
                  <c:v>4.0114285714285609</c:v>
                </c:pt>
                <c:pt idx="18555">
                  <c:v>4.0242857142857007</c:v>
                </c:pt>
                <c:pt idx="18556">
                  <c:v>4.0171428571428498</c:v>
                </c:pt>
                <c:pt idx="18557">
                  <c:v>4.0014285714285744</c:v>
                </c:pt>
                <c:pt idx="18558">
                  <c:v>4.0157142857142958</c:v>
                </c:pt>
                <c:pt idx="18559">
                  <c:v>4.0042857142857073</c:v>
                </c:pt>
                <c:pt idx="18560">
                  <c:v>4.0042857142857073</c:v>
                </c:pt>
                <c:pt idx="18561">
                  <c:v>3.9957142857142807</c:v>
                </c:pt>
                <c:pt idx="18562">
                  <c:v>3.9928571428571447</c:v>
                </c:pt>
                <c:pt idx="18563">
                  <c:v>4.0028571428571516</c:v>
                </c:pt>
                <c:pt idx="18564">
                  <c:v>4.0071428571428669</c:v>
                </c:pt>
                <c:pt idx="18565">
                  <c:v>4.0028571428571516</c:v>
                </c:pt>
                <c:pt idx="18566">
                  <c:v>4.0200000000000085</c:v>
                </c:pt>
                <c:pt idx="18567">
                  <c:v>4.0214285714285865</c:v>
                </c:pt>
                <c:pt idx="18568">
                  <c:v>4.0142857142857151</c:v>
                </c:pt>
                <c:pt idx="18569">
                  <c:v>4.0100000000000025</c:v>
                </c:pt>
                <c:pt idx="18570">
                  <c:v>4.0214285714285865</c:v>
                </c:pt>
                <c:pt idx="18571">
                  <c:v>4.0228571428571467</c:v>
                </c:pt>
                <c:pt idx="18572">
                  <c:v>4.0085714285714253</c:v>
                </c:pt>
                <c:pt idx="18573">
                  <c:v>4.0057142857142694</c:v>
                </c:pt>
                <c:pt idx="18574">
                  <c:v>4.0257142857142805</c:v>
                </c:pt>
                <c:pt idx="18575">
                  <c:v>4.0242857142857007</c:v>
                </c:pt>
                <c:pt idx="18576">
                  <c:v>4.0085714285714253</c:v>
                </c:pt>
                <c:pt idx="18577">
                  <c:v>4.0242857142857007</c:v>
                </c:pt>
                <c:pt idx="18578">
                  <c:v>4.0185714285714305</c:v>
                </c:pt>
                <c:pt idx="18579">
                  <c:v>4.0114285714285796</c:v>
                </c:pt>
                <c:pt idx="18580">
                  <c:v>4.0071428571428669</c:v>
                </c:pt>
                <c:pt idx="18581">
                  <c:v>4.0214285714285678</c:v>
                </c:pt>
                <c:pt idx="18582">
                  <c:v>4.0028571428571516</c:v>
                </c:pt>
                <c:pt idx="18583">
                  <c:v>3.9971428571428596</c:v>
                </c:pt>
                <c:pt idx="18584">
                  <c:v>4.0142857142857151</c:v>
                </c:pt>
                <c:pt idx="18585">
                  <c:v>4.0085714285714449</c:v>
                </c:pt>
                <c:pt idx="18586">
                  <c:v>3.999999999999996</c:v>
                </c:pt>
                <c:pt idx="18587">
                  <c:v>4.0057142857142889</c:v>
                </c:pt>
                <c:pt idx="18588">
                  <c:v>3.9914285714285667</c:v>
                </c:pt>
                <c:pt idx="18589">
                  <c:v>4.0042857142857073</c:v>
                </c:pt>
                <c:pt idx="18590">
                  <c:v>3.9985714285714393</c:v>
                </c:pt>
                <c:pt idx="18591">
                  <c:v>3.9900000000000087</c:v>
                </c:pt>
                <c:pt idx="18592">
                  <c:v>3.9900000000000087</c:v>
                </c:pt>
                <c:pt idx="18593">
                  <c:v>3.999999999999996</c:v>
                </c:pt>
                <c:pt idx="18594">
                  <c:v>3.9800000000000018</c:v>
                </c:pt>
                <c:pt idx="18595">
                  <c:v>3.9714285714285729</c:v>
                </c:pt>
                <c:pt idx="18596">
                  <c:v>3.9800000000000018</c:v>
                </c:pt>
                <c:pt idx="18597">
                  <c:v>3.9857142857142946</c:v>
                </c:pt>
                <c:pt idx="18598">
                  <c:v>3.9714285714285729</c:v>
                </c:pt>
                <c:pt idx="18599">
                  <c:v>3.9857142857142946</c:v>
                </c:pt>
                <c:pt idx="18600">
                  <c:v>3.9757142857142873</c:v>
                </c:pt>
                <c:pt idx="18601">
                  <c:v>3.9699999999999949</c:v>
                </c:pt>
                <c:pt idx="18602">
                  <c:v>3.9714285714285729</c:v>
                </c:pt>
                <c:pt idx="18603">
                  <c:v>3.9857142857142946</c:v>
                </c:pt>
                <c:pt idx="18604">
                  <c:v>3.9857142857142946</c:v>
                </c:pt>
                <c:pt idx="18605">
                  <c:v>3.9828571428571586</c:v>
                </c:pt>
                <c:pt idx="18606">
                  <c:v>3.9757142857142873</c:v>
                </c:pt>
                <c:pt idx="18607">
                  <c:v>3.9814285714285798</c:v>
                </c:pt>
                <c:pt idx="18608">
                  <c:v>3.9800000000000018</c:v>
                </c:pt>
                <c:pt idx="18609">
                  <c:v>3.9757142857142873</c:v>
                </c:pt>
                <c:pt idx="18610">
                  <c:v>3.9828571428571382</c:v>
                </c:pt>
                <c:pt idx="18611">
                  <c:v>3.9728571428571309</c:v>
                </c:pt>
                <c:pt idx="18612">
                  <c:v>3.9828571428571382</c:v>
                </c:pt>
                <c:pt idx="18613">
                  <c:v>3.9757142857142873</c:v>
                </c:pt>
                <c:pt idx="18614">
                  <c:v>3.9899999999999887</c:v>
                </c:pt>
                <c:pt idx="18615">
                  <c:v>3.9699999999999949</c:v>
                </c:pt>
                <c:pt idx="18616">
                  <c:v>3.9842857142857162</c:v>
                </c:pt>
                <c:pt idx="18617">
                  <c:v>3.9785714285714242</c:v>
                </c:pt>
                <c:pt idx="18618">
                  <c:v>3.9785714285714242</c:v>
                </c:pt>
                <c:pt idx="18619">
                  <c:v>3.9671428571428597</c:v>
                </c:pt>
                <c:pt idx="18620">
                  <c:v>3.9814285714285598</c:v>
                </c:pt>
                <c:pt idx="18621">
                  <c:v>3.9828571428571382</c:v>
                </c:pt>
                <c:pt idx="18622">
                  <c:v>3.974285714285708</c:v>
                </c:pt>
                <c:pt idx="18623">
                  <c:v>4.0071428571428465</c:v>
                </c:pt>
                <c:pt idx="18624">
                  <c:v>3.9842857142857162</c:v>
                </c:pt>
                <c:pt idx="18625">
                  <c:v>3.9914285714285667</c:v>
                </c:pt>
                <c:pt idx="18626">
                  <c:v>3.9885714285714329</c:v>
                </c:pt>
                <c:pt idx="18627">
                  <c:v>3.9957142857142807</c:v>
                </c:pt>
                <c:pt idx="18628">
                  <c:v>3.9914285714285667</c:v>
                </c:pt>
                <c:pt idx="18629">
                  <c:v>3.9957142857142807</c:v>
                </c:pt>
                <c:pt idx="18630">
                  <c:v>3.9928571428571447</c:v>
                </c:pt>
                <c:pt idx="18631">
                  <c:v>3.9971428571428596</c:v>
                </c:pt>
                <c:pt idx="18632">
                  <c:v>4.002857142857132</c:v>
                </c:pt>
                <c:pt idx="18633">
                  <c:v>3.9899999999999887</c:v>
                </c:pt>
                <c:pt idx="18634">
                  <c:v>3.9914285714285667</c:v>
                </c:pt>
                <c:pt idx="18635">
                  <c:v>4.0014285714285744</c:v>
                </c:pt>
                <c:pt idx="18636">
                  <c:v>3.9800000000000018</c:v>
                </c:pt>
                <c:pt idx="18637">
                  <c:v>3.9757142857142873</c:v>
                </c:pt>
                <c:pt idx="18638">
                  <c:v>3.9842857142857162</c:v>
                </c:pt>
                <c:pt idx="18639">
                  <c:v>3.9828571428571586</c:v>
                </c:pt>
                <c:pt idx="18640">
                  <c:v>3.9842857142857162</c:v>
                </c:pt>
                <c:pt idx="18641">
                  <c:v>3.9714285714285729</c:v>
                </c:pt>
                <c:pt idx="18642">
                  <c:v>3.9699999999999949</c:v>
                </c:pt>
                <c:pt idx="18643">
                  <c:v>3.9542857142857137</c:v>
                </c:pt>
                <c:pt idx="18644">
                  <c:v>3.9714285714285729</c:v>
                </c:pt>
                <c:pt idx="18645">
                  <c:v>3.9685714285714186</c:v>
                </c:pt>
                <c:pt idx="18646">
                  <c:v>3.9657142857143022</c:v>
                </c:pt>
                <c:pt idx="18647">
                  <c:v>3.961428571428566</c:v>
                </c:pt>
                <c:pt idx="18648">
                  <c:v>3.9514285714285577</c:v>
                </c:pt>
                <c:pt idx="18649">
                  <c:v>3.9585714285714295</c:v>
                </c:pt>
                <c:pt idx="18650">
                  <c:v>3.9314285714285635</c:v>
                </c:pt>
                <c:pt idx="18651">
                  <c:v>3.9457142857142862</c:v>
                </c:pt>
                <c:pt idx="18652">
                  <c:v>3.9442857142857277</c:v>
                </c:pt>
                <c:pt idx="18653">
                  <c:v>3.9528571428571371</c:v>
                </c:pt>
                <c:pt idx="18654">
                  <c:v>3.9328571428571428</c:v>
                </c:pt>
                <c:pt idx="18655">
                  <c:v>3.9399999999999937</c:v>
                </c:pt>
                <c:pt idx="18656">
                  <c:v>3.9442857142857077</c:v>
                </c:pt>
                <c:pt idx="18657">
                  <c:v>3.9299999999999864</c:v>
                </c:pt>
                <c:pt idx="18658">
                  <c:v>3.948571428571424</c:v>
                </c:pt>
                <c:pt idx="18659">
                  <c:v>3.9299999999999864</c:v>
                </c:pt>
                <c:pt idx="18660">
                  <c:v>3.9485714285714444</c:v>
                </c:pt>
                <c:pt idx="18661">
                  <c:v>3.9414285714285717</c:v>
                </c:pt>
                <c:pt idx="18662">
                  <c:v>3.9342857142857199</c:v>
                </c:pt>
                <c:pt idx="18663">
                  <c:v>3.9242857142857139</c:v>
                </c:pt>
                <c:pt idx="18664">
                  <c:v>3.9185714285714419</c:v>
                </c:pt>
                <c:pt idx="18665">
                  <c:v>3.9057142857142781</c:v>
                </c:pt>
                <c:pt idx="18666">
                  <c:v>3.8928571428571348</c:v>
                </c:pt>
                <c:pt idx="18667">
                  <c:v>3.8585714285714192</c:v>
                </c:pt>
                <c:pt idx="18668">
                  <c:v>3.8471428571428552</c:v>
                </c:pt>
                <c:pt idx="18669">
                  <c:v>3.8285714285714398</c:v>
                </c:pt>
                <c:pt idx="18670">
                  <c:v>3.8357142857142876</c:v>
                </c:pt>
                <c:pt idx="18671">
                  <c:v>3.8371428571428674</c:v>
                </c:pt>
                <c:pt idx="18672">
                  <c:v>3.8271428571428601</c:v>
                </c:pt>
                <c:pt idx="18673">
                  <c:v>3.8257142857142807</c:v>
                </c:pt>
                <c:pt idx="18674">
                  <c:v>3.8271428571428601</c:v>
                </c:pt>
                <c:pt idx="18675">
                  <c:v>3.8442857142857179</c:v>
                </c:pt>
                <c:pt idx="18676">
                  <c:v>3.8157142857142947</c:v>
                </c:pt>
                <c:pt idx="18677">
                  <c:v>3.8300000000000165</c:v>
                </c:pt>
                <c:pt idx="18678">
                  <c:v>3.8142857142857167</c:v>
                </c:pt>
                <c:pt idx="18679">
                  <c:v>3.8242857142857227</c:v>
                </c:pt>
                <c:pt idx="18680">
                  <c:v>3.8342857142857296</c:v>
                </c:pt>
                <c:pt idx="18681">
                  <c:v>3.8199999999999874</c:v>
                </c:pt>
                <c:pt idx="18682">
                  <c:v>3.8342857142857087</c:v>
                </c:pt>
                <c:pt idx="18683">
                  <c:v>3.837142857142847</c:v>
                </c:pt>
                <c:pt idx="18684">
                  <c:v>3.8199999999999874</c:v>
                </c:pt>
                <c:pt idx="18685">
                  <c:v>3.8342857142857296</c:v>
                </c:pt>
                <c:pt idx="18686">
                  <c:v>3.8157142857142947</c:v>
                </c:pt>
                <c:pt idx="18687">
                  <c:v>3.832857142857153</c:v>
                </c:pt>
                <c:pt idx="18688">
                  <c:v>3.8228571428571447</c:v>
                </c:pt>
                <c:pt idx="18689">
                  <c:v>3.8042857142857081</c:v>
                </c:pt>
                <c:pt idx="18690">
                  <c:v>3.8057142857142878</c:v>
                </c:pt>
                <c:pt idx="18691">
                  <c:v>3.8100000000000023</c:v>
                </c:pt>
                <c:pt idx="18692">
                  <c:v>3.791428571428566</c:v>
                </c:pt>
                <c:pt idx="18693">
                  <c:v>3.7999999999999949</c:v>
                </c:pt>
                <c:pt idx="18694">
                  <c:v>3.7928571428571445</c:v>
                </c:pt>
                <c:pt idx="18695">
                  <c:v>3.791428571428566</c:v>
                </c:pt>
                <c:pt idx="18696">
                  <c:v>3.7942857142857229</c:v>
                </c:pt>
                <c:pt idx="18697">
                  <c:v>3.8014285714285734</c:v>
                </c:pt>
                <c:pt idx="18698">
                  <c:v>3.7871428571428538</c:v>
                </c:pt>
                <c:pt idx="18699">
                  <c:v>3.8000000000000154</c:v>
                </c:pt>
                <c:pt idx="18700">
                  <c:v>3.8042857142857081</c:v>
                </c:pt>
                <c:pt idx="18701">
                  <c:v>3.7871428571428747</c:v>
                </c:pt>
                <c:pt idx="18702">
                  <c:v>3.7871428571428538</c:v>
                </c:pt>
                <c:pt idx="18703">
                  <c:v>3.7871428571428538</c:v>
                </c:pt>
                <c:pt idx="18704">
                  <c:v>3.7928571428571445</c:v>
                </c:pt>
                <c:pt idx="18705">
                  <c:v>3.7871428571428538</c:v>
                </c:pt>
                <c:pt idx="18706">
                  <c:v>3.7971428571428603</c:v>
                </c:pt>
                <c:pt idx="18707">
                  <c:v>3.7885714285714327</c:v>
                </c:pt>
                <c:pt idx="18708">
                  <c:v>3.7942857142857229</c:v>
                </c:pt>
                <c:pt idx="18709">
                  <c:v>3.8114285714285794</c:v>
                </c:pt>
                <c:pt idx="18710">
                  <c:v>3.8000000000000154</c:v>
                </c:pt>
                <c:pt idx="18711">
                  <c:v>3.7800000000000011</c:v>
                </c:pt>
                <c:pt idx="18712">
                  <c:v>3.8028571428571518</c:v>
                </c:pt>
                <c:pt idx="18713">
                  <c:v>3.7871428571428538</c:v>
                </c:pt>
                <c:pt idx="18714">
                  <c:v>3.7914285714285865</c:v>
                </c:pt>
                <c:pt idx="18715">
                  <c:v>3.791428571428566</c:v>
                </c:pt>
                <c:pt idx="18716">
                  <c:v>3.7942857142857229</c:v>
                </c:pt>
                <c:pt idx="18717">
                  <c:v>3.8028571428571314</c:v>
                </c:pt>
                <c:pt idx="18718">
                  <c:v>3.7771428571428651</c:v>
                </c:pt>
                <c:pt idx="18719">
                  <c:v>3.7828571428571385</c:v>
                </c:pt>
                <c:pt idx="18720">
                  <c:v>3.7714285714285722</c:v>
                </c:pt>
                <c:pt idx="18721">
                  <c:v>3.7785714285714245</c:v>
                </c:pt>
                <c:pt idx="18722">
                  <c:v>3.7714285714285722</c:v>
                </c:pt>
                <c:pt idx="18723">
                  <c:v>3.7742857142857078</c:v>
                </c:pt>
                <c:pt idx="18724">
                  <c:v>3.76714285714286</c:v>
                </c:pt>
                <c:pt idx="18725">
                  <c:v>3.7657142857143016</c:v>
                </c:pt>
                <c:pt idx="18726">
                  <c:v>3.7714285714285722</c:v>
                </c:pt>
                <c:pt idx="18727">
                  <c:v>3.7685714285714389</c:v>
                </c:pt>
                <c:pt idx="18728">
                  <c:v>3.7528571428571578</c:v>
                </c:pt>
                <c:pt idx="18729">
                  <c:v>3.7628571428571442</c:v>
                </c:pt>
                <c:pt idx="18730">
                  <c:v>3.7571428571428722</c:v>
                </c:pt>
                <c:pt idx="18731">
                  <c:v>3.7628571428571442</c:v>
                </c:pt>
                <c:pt idx="18732">
                  <c:v>3.7700000000000142</c:v>
                </c:pt>
                <c:pt idx="18733">
                  <c:v>3.7514285714285784</c:v>
                </c:pt>
                <c:pt idx="18734">
                  <c:v>3.7542857142857144</c:v>
                </c:pt>
                <c:pt idx="18735">
                  <c:v>3.76714285714286</c:v>
                </c:pt>
                <c:pt idx="18736">
                  <c:v>3.7800000000000011</c:v>
                </c:pt>
                <c:pt idx="18737">
                  <c:v>3.7728571428571511</c:v>
                </c:pt>
                <c:pt idx="18738">
                  <c:v>3.7742857142857287</c:v>
                </c:pt>
                <c:pt idx="18739">
                  <c:v>3.7771428571428651</c:v>
                </c:pt>
                <c:pt idx="18740">
                  <c:v>3.8057142857142878</c:v>
                </c:pt>
                <c:pt idx="18741">
                  <c:v>3.8271428571428601</c:v>
                </c:pt>
                <c:pt idx="18742">
                  <c:v>3.8357142857142876</c:v>
                </c:pt>
                <c:pt idx="18743">
                  <c:v>3.8314285714285528</c:v>
                </c:pt>
                <c:pt idx="18744">
                  <c:v>3.8642857142857117</c:v>
                </c:pt>
                <c:pt idx="18745">
                  <c:v>3.8614285714285757</c:v>
                </c:pt>
                <c:pt idx="18746">
                  <c:v>3.8842857142857046</c:v>
                </c:pt>
                <c:pt idx="18747">
                  <c:v>3.8814285714285681</c:v>
                </c:pt>
                <c:pt idx="18748">
                  <c:v>3.877142857142855</c:v>
                </c:pt>
                <c:pt idx="18749">
                  <c:v>3.8871428571428419</c:v>
                </c:pt>
                <c:pt idx="18750">
                  <c:v>3.8871428571428632</c:v>
                </c:pt>
                <c:pt idx="18751">
                  <c:v>3.8871428571428632</c:v>
                </c:pt>
                <c:pt idx="18752">
                  <c:v>3.8914285714285768</c:v>
                </c:pt>
                <c:pt idx="18753">
                  <c:v>3.8814285714285681</c:v>
                </c:pt>
                <c:pt idx="18754">
                  <c:v>3.877142857142855</c:v>
                </c:pt>
                <c:pt idx="18755">
                  <c:v>3.8671428571428481</c:v>
                </c:pt>
                <c:pt idx="18756">
                  <c:v>3.8714285714285612</c:v>
                </c:pt>
                <c:pt idx="18757">
                  <c:v>3.837142857142847</c:v>
                </c:pt>
                <c:pt idx="18758">
                  <c:v>3.8528571428571468</c:v>
                </c:pt>
                <c:pt idx="18759">
                  <c:v>3.8314285714285732</c:v>
                </c:pt>
                <c:pt idx="18760">
                  <c:v>3.811428571428559</c:v>
                </c:pt>
                <c:pt idx="18761">
                  <c:v>3.7657142857142802</c:v>
                </c:pt>
                <c:pt idx="18762">
                  <c:v>3.7314285714285638</c:v>
                </c:pt>
                <c:pt idx="18763">
                  <c:v>3.7157142857142844</c:v>
                </c:pt>
                <c:pt idx="18764">
                  <c:v>3.6714285714285806</c:v>
                </c:pt>
                <c:pt idx="18765">
                  <c:v>3.6385714285714452</c:v>
                </c:pt>
                <c:pt idx="18766">
                  <c:v>3.5985714285714177</c:v>
                </c:pt>
                <c:pt idx="18767">
                  <c:v>3.5699999999999932</c:v>
                </c:pt>
                <c:pt idx="18768">
                  <c:v>3.5657142857142792</c:v>
                </c:pt>
                <c:pt idx="18769">
                  <c:v>3.5414285714285705</c:v>
                </c:pt>
                <c:pt idx="18770">
                  <c:v>3.5214285714285762</c:v>
                </c:pt>
                <c:pt idx="18771">
                  <c:v>3.5285714285714285</c:v>
                </c:pt>
                <c:pt idx="18772">
                  <c:v>3.497142857142868</c:v>
                </c:pt>
                <c:pt idx="18773">
                  <c:v>3.500000000000004</c:v>
                </c:pt>
                <c:pt idx="18774">
                  <c:v>3.5128571428571269</c:v>
                </c:pt>
                <c:pt idx="18775">
                  <c:v>3.5042857142857184</c:v>
                </c:pt>
                <c:pt idx="18776">
                  <c:v>3.4814285714285678</c:v>
                </c:pt>
                <c:pt idx="18777">
                  <c:v>3.4985714285714273</c:v>
                </c:pt>
                <c:pt idx="18778">
                  <c:v>3.4742857142856969</c:v>
                </c:pt>
                <c:pt idx="18779">
                  <c:v>3.4785714285714331</c:v>
                </c:pt>
                <c:pt idx="18780">
                  <c:v>3.4671428571428478</c:v>
                </c:pt>
                <c:pt idx="18781">
                  <c:v>3.4542857142857017</c:v>
                </c:pt>
                <c:pt idx="18782">
                  <c:v>3.4299999999999948</c:v>
                </c:pt>
                <c:pt idx="18783">
                  <c:v>3.4328571428571513</c:v>
                </c:pt>
                <c:pt idx="18784">
                  <c:v>3.4285714285714186</c:v>
                </c:pt>
                <c:pt idx="18785">
                  <c:v>3.4357142857142873</c:v>
                </c:pt>
                <c:pt idx="18786">
                  <c:v>3.398571428571437</c:v>
                </c:pt>
                <c:pt idx="18787">
                  <c:v>3.3814285714285575</c:v>
                </c:pt>
                <c:pt idx="18788">
                  <c:v>3.3685714285714154</c:v>
                </c:pt>
                <c:pt idx="18789">
                  <c:v>3.3471428571428632</c:v>
                </c:pt>
                <c:pt idx="18790">
                  <c:v>3.337142857142855</c:v>
                </c:pt>
                <c:pt idx="18791">
                  <c:v>3.3228571428571336</c:v>
                </c:pt>
                <c:pt idx="18792">
                  <c:v>3.3042857142857178</c:v>
                </c:pt>
                <c:pt idx="18793">
                  <c:v>3.3042857142856974</c:v>
                </c:pt>
                <c:pt idx="18794">
                  <c:v>3.2899999999999974</c:v>
                </c:pt>
                <c:pt idx="18795">
                  <c:v>3.2871428571428614</c:v>
                </c:pt>
                <c:pt idx="18796">
                  <c:v>3.2899999999999974</c:v>
                </c:pt>
                <c:pt idx="18797">
                  <c:v>3.2985714285714263</c:v>
                </c:pt>
                <c:pt idx="18798">
                  <c:v>3.2999999999999829</c:v>
                </c:pt>
                <c:pt idx="18799">
                  <c:v>3.3000000000000034</c:v>
                </c:pt>
                <c:pt idx="18800">
                  <c:v>3.3199999999999967</c:v>
                </c:pt>
                <c:pt idx="18801">
                  <c:v>3.3228571428571336</c:v>
                </c:pt>
                <c:pt idx="18802">
                  <c:v>3.3414285714285681</c:v>
                </c:pt>
                <c:pt idx="18803">
                  <c:v>3.3542857142857128</c:v>
                </c:pt>
                <c:pt idx="18804">
                  <c:v>3.3728571428571277</c:v>
                </c:pt>
                <c:pt idx="18805">
                  <c:v>3.3799999999999981</c:v>
                </c:pt>
                <c:pt idx="18806">
                  <c:v>3.4000000000000141</c:v>
                </c:pt>
                <c:pt idx="18807">
                  <c:v>3.3999999999999937</c:v>
                </c:pt>
                <c:pt idx="18808">
                  <c:v>3.4228571428571439</c:v>
                </c:pt>
                <c:pt idx="18809">
                  <c:v>3.4342857142857079</c:v>
                </c:pt>
                <c:pt idx="18810">
                  <c:v>3.4571428571428595</c:v>
                </c:pt>
                <c:pt idx="18811">
                  <c:v>3.4571428571428595</c:v>
                </c:pt>
                <c:pt idx="18812">
                  <c:v>3.4728571428571393</c:v>
                </c:pt>
                <c:pt idx="18813">
                  <c:v>3.4742857142856969</c:v>
                </c:pt>
                <c:pt idx="18814">
                  <c:v>3.4914285714285547</c:v>
                </c:pt>
                <c:pt idx="18815">
                  <c:v>3.4871428571428611</c:v>
                </c:pt>
                <c:pt idx="18816">
                  <c:v>3.514285714285704</c:v>
                </c:pt>
                <c:pt idx="18817">
                  <c:v>3.5171428571428618</c:v>
                </c:pt>
                <c:pt idx="18818">
                  <c:v>3.5442857142857269</c:v>
                </c:pt>
                <c:pt idx="18819">
                  <c:v>3.5485714285714431</c:v>
                </c:pt>
                <c:pt idx="18820">
                  <c:v>3.5585714285714292</c:v>
                </c:pt>
                <c:pt idx="18821">
                  <c:v>3.5628571428571432</c:v>
                </c:pt>
                <c:pt idx="18822">
                  <c:v>3.5757142857142861</c:v>
                </c:pt>
                <c:pt idx="18823">
                  <c:v>3.5871428571428523</c:v>
                </c:pt>
                <c:pt idx="18824">
                  <c:v>3.584285714285715</c:v>
                </c:pt>
                <c:pt idx="18825">
                  <c:v>3.5900000000000074</c:v>
                </c:pt>
                <c:pt idx="18826">
                  <c:v>3.6071428571428452</c:v>
                </c:pt>
                <c:pt idx="18827">
                  <c:v>3.6142857142857161</c:v>
                </c:pt>
                <c:pt idx="18828">
                  <c:v>3.625714285714281</c:v>
                </c:pt>
                <c:pt idx="18829">
                  <c:v>3.6242857142857026</c:v>
                </c:pt>
                <c:pt idx="18830">
                  <c:v>3.625714285714281</c:v>
                </c:pt>
                <c:pt idx="18831">
                  <c:v>3.6299999999999955</c:v>
                </c:pt>
                <c:pt idx="18832">
                  <c:v>3.6242857142857026</c:v>
                </c:pt>
                <c:pt idx="18833">
                  <c:v>3.6285714285714197</c:v>
                </c:pt>
                <c:pt idx="18834">
                  <c:v>3.6428571428571392</c:v>
                </c:pt>
                <c:pt idx="18835">
                  <c:v>3.6328571428571315</c:v>
                </c:pt>
                <c:pt idx="18836">
                  <c:v>3.6357142857142883</c:v>
                </c:pt>
                <c:pt idx="18837">
                  <c:v>3.6414285714285604</c:v>
                </c:pt>
                <c:pt idx="18838">
                  <c:v>3.6571428571428606</c:v>
                </c:pt>
                <c:pt idx="18839">
                  <c:v>3.6628571428571339</c:v>
                </c:pt>
                <c:pt idx="18840">
                  <c:v>3.6400000000000032</c:v>
                </c:pt>
                <c:pt idx="18841">
                  <c:v>3.6571428571428606</c:v>
                </c:pt>
                <c:pt idx="18842">
                  <c:v>3.6557142857142821</c:v>
                </c:pt>
                <c:pt idx="18843">
                  <c:v>3.6614285714285546</c:v>
                </c:pt>
                <c:pt idx="18844">
                  <c:v>3.6571428571428606</c:v>
                </c:pt>
                <c:pt idx="18845">
                  <c:v>3.6699999999999835</c:v>
                </c:pt>
                <c:pt idx="18846">
                  <c:v>3.6700000000000039</c:v>
                </c:pt>
                <c:pt idx="18847">
                  <c:v>3.6799999999999904</c:v>
                </c:pt>
                <c:pt idx="18848">
                  <c:v>3.665714285714269</c:v>
                </c:pt>
                <c:pt idx="18849">
                  <c:v>3.6857142857142842</c:v>
                </c:pt>
                <c:pt idx="18850">
                  <c:v>3.6700000000000039</c:v>
                </c:pt>
                <c:pt idx="18851">
                  <c:v>3.6757142857142759</c:v>
                </c:pt>
                <c:pt idx="18852">
                  <c:v>3.6814285714285688</c:v>
                </c:pt>
                <c:pt idx="18853">
                  <c:v>3.6899999999999982</c:v>
                </c:pt>
                <c:pt idx="18854">
                  <c:v>3.6899999999999982</c:v>
                </c:pt>
                <c:pt idx="18855">
                  <c:v>3.7100000000000133</c:v>
                </c:pt>
                <c:pt idx="18856">
                  <c:v>3.7028571428571411</c:v>
                </c:pt>
                <c:pt idx="18857">
                  <c:v>3.698571428571428</c:v>
                </c:pt>
                <c:pt idx="18858">
                  <c:v>3.6857142857142842</c:v>
                </c:pt>
                <c:pt idx="18859">
                  <c:v>3.6342857142857086</c:v>
                </c:pt>
                <c:pt idx="18860">
                  <c:v>3.5485714285714431</c:v>
                </c:pt>
                <c:pt idx="18861">
                  <c:v>3.4400000000000017</c:v>
                </c:pt>
                <c:pt idx="18862">
                  <c:v>3.3128571428571467</c:v>
                </c:pt>
                <c:pt idx="18863">
                  <c:v>3.197142857142858</c:v>
                </c:pt>
                <c:pt idx="18864">
                  <c:v>3.1199999999999966</c:v>
                </c:pt>
                <c:pt idx="18865">
                  <c:v>3.0442857142857145</c:v>
                </c:pt>
                <c:pt idx="18866">
                  <c:v>2.9828571428571542</c:v>
                </c:pt>
                <c:pt idx="18867">
                  <c:v>2.9585714285714255</c:v>
                </c:pt>
                <c:pt idx="18868">
                  <c:v>2.9300000000000028</c:v>
                </c:pt>
                <c:pt idx="18869">
                  <c:v>2.9071428571428535</c:v>
                </c:pt>
                <c:pt idx="18870">
                  <c:v>2.9071428571428535</c:v>
                </c:pt>
                <c:pt idx="18871">
                  <c:v>2.8914285714285728</c:v>
                </c:pt>
                <c:pt idx="18872">
                  <c:v>2.8914285714285524</c:v>
                </c:pt>
                <c:pt idx="18873">
                  <c:v>2.8857142857142799</c:v>
                </c:pt>
                <c:pt idx="18874">
                  <c:v>2.9014285714285797</c:v>
                </c:pt>
                <c:pt idx="18875">
                  <c:v>2.9042857142857161</c:v>
                </c:pt>
                <c:pt idx="18876">
                  <c:v>2.9042857142857161</c:v>
                </c:pt>
                <c:pt idx="18877">
                  <c:v>2.9357142857142753</c:v>
                </c:pt>
                <c:pt idx="18878">
                  <c:v>2.974285714285724</c:v>
                </c:pt>
                <c:pt idx="18879">
                  <c:v>3.0099999999999989</c:v>
                </c:pt>
                <c:pt idx="18880">
                  <c:v>3.051428571428584</c:v>
                </c:pt>
                <c:pt idx="18881">
                  <c:v>3.1157142857142821</c:v>
                </c:pt>
                <c:pt idx="18882">
                  <c:v>3.164285714285719</c:v>
                </c:pt>
                <c:pt idx="18883">
                  <c:v>3.2157142857142937</c:v>
                </c:pt>
                <c:pt idx="18884">
                  <c:v>3.2628571428571327</c:v>
                </c:pt>
                <c:pt idx="18885">
                  <c:v>3.2742857142857171</c:v>
                </c:pt>
                <c:pt idx="18886">
                  <c:v>3.3214285714285747</c:v>
                </c:pt>
                <c:pt idx="18887">
                  <c:v>3.3342857142856972</c:v>
                </c:pt>
                <c:pt idx="18888">
                  <c:v>3.3699999999999926</c:v>
                </c:pt>
                <c:pt idx="18889">
                  <c:v>3.3828571428571359</c:v>
                </c:pt>
                <c:pt idx="18890">
                  <c:v>3.3999999999999937</c:v>
                </c:pt>
                <c:pt idx="18891">
                  <c:v>3.4071428571428646</c:v>
                </c:pt>
                <c:pt idx="18892">
                  <c:v>3.4028571428571501</c:v>
                </c:pt>
                <c:pt idx="18893">
                  <c:v>3.4214285714285646</c:v>
                </c:pt>
                <c:pt idx="18894">
                  <c:v>3.4242857142857224</c:v>
                </c:pt>
                <c:pt idx="18895">
                  <c:v>3.4071428571428442</c:v>
                </c:pt>
                <c:pt idx="18896">
                  <c:v>3.4199999999999862</c:v>
                </c:pt>
                <c:pt idx="18897">
                  <c:v>3.4157142857142935</c:v>
                </c:pt>
                <c:pt idx="18898">
                  <c:v>3.4214285714285646</c:v>
                </c:pt>
                <c:pt idx="18899">
                  <c:v>3.4171428571428715</c:v>
                </c:pt>
                <c:pt idx="18900">
                  <c:v>3.4028571428571501</c:v>
                </c:pt>
                <c:pt idx="18901">
                  <c:v>3.4071428571428442</c:v>
                </c:pt>
                <c:pt idx="18902">
                  <c:v>3.415714285714273</c:v>
                </c:pt>
                <c:pt idx="18903">
                  <c:v>3.4028571428571501</c:v>
                </c:pt>
                <c:pt idx="18904">
                  <c:v>3.4028571428571501</c:v>
                </c:pt>
                <c:pt idx="18905">
                  <c:v>3.4014285714285717</c:v>
                </c:pt>
                <c:pt idx="18906">
                  <c:v>3.4042857142857077</c:v>
                </c:pt>
                <c:pt idx="18907">
                  <c:v>3.4085714285714239</c:v>
                </c:pt>
                <c:pt idx="18908">
                  <c:v>3.4042857142857077</c:v>
                </c:pt>
                <c:pt idx="18909">
                  <c:v>3.415714285714273</c:v>
                </c:pt>
                <c:pt idx="18910">
                  <c:v>3.4099999999999997</c:v>
                </c:pt>
                <c:pt idx="18911">
                  <c:v>3.412857142857137</c:v>
                </c:pt>
                <c:pt idx="18912">
                  <c:v>3.4157142857142935</c:v>
                </c:pt>
                <c:pt idx="18913">
                  <c:v>3.4114285714285577</c:v>
                </c:pt>
                <c:pt idx="18914">
                  <c:v>3.4028571428571501</c:v>
                </c:pt>
                <c:pt idx="18915">
                  <c:v>3.4185714285714091</c:v>
                </c:pt>
                <c:pt idx="18916">
                  <c:v>3.4142857142857137</c:v>
                </c:pt>
                <c:pt idx="18917">
                  <c:v>3.4200000000000079</c:v>
                </c:pt>
                <c:pt idx="18918">
                  <c:v>3.4071428571428442</c:v>
                </c:pt>
                <c:pt idx="18919">
                  <c:v>3.4200000000000079</c:v>
                </c:pt>
                <c:pt idx="18920">
                  <c:v>3.4157142857142935</c:v>
                </c:pt>
                <c:pt idx="18921">
                  <c:v>3.3999999999999937</c:v>
                </c:pt>
                <c:pt idx="18922">
                  <c:v>3.4142857142857137</c:v>
                </c:pt>
                <c:pt idx="18923">
                  <c:v>3.4114285714285577</c:v>
                </c:pt>
                <c:pt idx="18924">
                  <c:v>3.412857142857157</c:v>
                </c:pt>
                <c:pt idx="18925">
                  <c:v>3.4357142857142873</c:v>
                </c:pt>
                <c:pt idx="18926">
                  <c:v>3.4414285714285797</c:v>
                </c:pt>
                <c:pt idx="18927">
                  <c:v>3.4314285714285728</c:v>
                </c:pt>
                <c:pt idx="18928">
                  <c:v>3.428571428571439</c:v>
                </c:pt>
                <c:pt idx="18929">
                  <c:v>3.4457142857142742</c:v>
                </c:pt>
                <c:pt idx="18930">
                  <c:v>3.4314285714285728</c:v>
                </c:pt>
                <c:pt idx="18931">
                  <c:v>3.4171428571428715</c:v>
                </c:pt>
                <c:pt idx="18932">
                  <c:v>3.4357142857142873</c:v>
                </c:pt>
                <c:pt idx="18933">
                  <c:v>3.4242857142857006</c:v>
                </c:pt>
                <c:pt idx="18934">
                  <c:v>3.4199999999999862</c:v>
                </c:pt>
                <c:pt idx="18935">
                  <c:v>3.4414285714285797</c:v>
                </c:pt>
                <c:pt idx="18936">
                  <c:v>3.4328571428571513</c:v>
                </c:pt>
                <c:pt idx="18937">
                  <c:v>3.4257142857142804</c:v>
                </c:pt>
                <c:pt idx="18938">
                  <c:v>3.428571428571439</c:v>
                </c:pt>
                <c:pt idx="18939">
                  <c:v>3.4057142857142861</c:v>
                </c:pt>
                <c:pt idx="18940">
                  <c:v>3.4357142857142873</c:v>
                </c:pt>
                <c:pt idx="18941">
                  <c:v>3.4328571428571308</c:v>
                </c:pt>
                <c:pt idx="18942">
                  <c:v>3.4228571428571439</c:v>
                </c:pt>
                <c:pt idx="18943">
                  <c:v>3.4257142857143017</c:v>
                </c:pt>
                <c:pt idx="18944">
                  <c:v>3.4342857142857079</c:v>
                </c:pt>
                <c:pt idx="18945">
                  <c:v>3.4328571428571513</c:v>
                </c:pt>
                <c:pt idx="18946">
                  <c:v>3.4385714285714442</c:v>
                </c:pt>
                <c:pt idx="18947">
                  <c:v>3.4542857142857222</c:v>
                </c:pt>
                <c:pt idx="18948">
                  <c:v>3.4742857142857173</c:v>
                </c:pt>
                <c:pt idx="18949">
                  <c:v>3.5028571428571404</c:v>
                </c:pt>
                <c:pt idx="18950">
                  <c:v>3.5471428571428643</c:v>
                </c:pt>
                <c:pt idx="18951">
                  <c:v>3.5828571428571379</c:v>
                </c:pt>
                <c:pt idx="18952">
                  <c:v>3.6171428571428534</c:v>
                </c:pt>
                <c:pt idx="18953">
                  <c:v>3.6728571428571604</c:v>
                </c:pt>
                <c:pt idx="18954">
                  <c:v>3.7171428571428642</c:v>
                </c:pt>
                <c:pt idx="18955">
                  <c:v>3.751428571428558</c:v>
                </c:pt>
                <c:pt idx="18956">
                  <c:v>3.7885714285714327</c:v>
                </c:pt>
                <c:pt idx="18957">
                  <c:v>3.8000000000000154</c:v>
                </c:pt>
                <c:pt idx="18958">
                  <c:v>3.8200000000000087</c:v>
                </c:pt>
                <c:pt idx="18959">
                  <c:v>3.8471428571428752</c:v>
                </c:pt>
                <c:pt idx="18960">
                  <c:v>3.8614285714285757</c:v>
                </c:pt>
                <c:pt idx="18961">
                  <c:v>3.8671428571428685</c:v>
                </c:pt>
                <c:pt idx="18962">
                  <c:v>3.8857142857143052</c:v>
                </c:pt>
                <c:pt idx="18963">
                  <c:v>3.9000000000000057</c:v>
                </c:pt>
                <c:pt idx="18964">
                  <c:v>3.8957142857142908</c:v>
                </c:pt>
                <c:pt idx="18965">
                  <c:v>3.8857142857142839</c:v>
                </c:pt>
                <c:pt idx="18966">
                  <c:v>3.9042857142856997</c:v>
                </c:pt>
                <c:pt idx="18967">
                  <c:v>3.8857142857142839</c:v>
                </c:pt>
                <c:pt idx="18968">
                  <c:v>3.9042857142856997</c:v>
                </c:pt>
                <c:pt idx="18969">
                  <c:v>3.8957142857142908</c:v>
                </c:pt>
                <c:pt idx="18970">
                  <c:v>3.9014285714285637</c:v>
                </c:pt>
                <c:pt idx="18971">
                  <c:v>3.8971428571428697</c:v>
                </c:pt>
                <c:pt idx="18972">
                  <c:v>3.9014285714285637</c:v>
                </c:pt>
                <c:pt idx="18973">
                  <c:v>3.8985714285714272</c:v>
                </c:pt>
                <c:pt idx="18974">
                  <c:v>3.9000000000000057</c:v>
                </c:pt>
                <c:pt idx="18975">
                  <c:v>3.8985714285714272</c:v>
                </c:pt>
                <c:pt idx="18976">
                  <c:v>3.8928571428571348</c:v>
                </c:pt>
                <c:pt idx="18977">
                  <c:v>3.8828571428571479</c:v>
                </c:pt>
                <c:pt idx="18978">
                  <c:v>3.8828571428571479</c:v>
                </c:pt>
                <c:pt idx="18979">
                  <c:v>3.8857142857142839</c:v>
                </c:pt>
                <c:pt idx="18980">
                  <c:v>3.8871428571428632</c:v>
                </c:pt>
                <c:pt idx="18981">
                  <c:v>3.8785714285714348</c:v>
                </c:pt>
                <c:pt idx="18982">
                  <c:v>3.8999999999999839</c:v>
                </c:pt>
                <c:pt idx="18983">
                  <c:v>3.8957142857142908</c:v>
                </c:pt>
                <c:pt idx="18984">
                  <c:v>3.8785714285714143</c:v>
                </c:pt>
                <c:pt idx="18985">
                  <c:v>3.8799999999999901</c:v>
                </c:pt>
                <c:pt idx="18986">
                  <c:v>3.8700000000000037</c:v>
                </c:pt>
                <c:pt idx="18987">
                  <c:v>3.8785714285714143</c:v>
                </c:pt>
                <c:pt idx="18988">
                  <c:v>3.8785714285714348</c:v>
                </c:pt>
                <c:pt idx="18989">
                  <c:v>3.8671428571428481</c:v>
                </c:pt>
                <c:pt idx="18990">
                  <c:v>3.8657142857142697</c:v>
                </c:pt>
                <c:pt idx="18991">
                  <c:v>3.8657142857142697</c:v>
                </c:pt>
                <c:pt idx="18992">
                  <c:v>3.8442857142856974</c:v>
                </c:pt>
                <c:pt idx="18993">
                  <c:v>3.8571428571428608</c:v>
                </c:pt>
                <c:pt idx="18994">
                  <c:v>3.8585714285714192</c:v>
                </c:pt>
                <c:pt idx="18995">
                  <c:v>3.8599999999999968</c:v>
                </c:pt>
                <c:pt idx="18996">
                  <c:v>3.8442857142856974</c:v>
                </c:pt>
                <c:pt idx="18997">
                  <c:v>3.8599999999999968</c:v>
                </c:pt>
                <c:pt idx="18998">
                  <c:v>3.8528571428571263</c:v>
                </c:pt>
                <c:pt idx="18999">
                  <c:v>3.8414285714285601</c:v>
                </c:pt>
                <c:pt idx="19000">
                  <c:v>3.8557142857142828</c:v>
                </c:pt>
                <c:pt idx="19001">
                  <c:v>3.8585714285714192</c:v>
                </c:pt>
                <c:pt idx="19002">
                  <c:v>3.8657142857142697</c:v>
                </c:pt>
                <c:pt idx="19003">
                  <c:v>3.8685714285714274</c:v>
                </c:pt>
                <c:pt idx="19004">
                  <c:v>3.8642857142857117</c:v>
                </c:pt>
                <c:pt idx="19005">
                  <c:v>3.8557142857142828</c:v>
                </c:pt>
                <c:pt idx="19006">
                  <c:v>3.8400000000000034</c:v>
                </c:pt>
                <c:pt idx="19007">
                  <c:v>3.8628571428571541</c:v>
                </c:pt>
                <c:pt idx="19008">
                  <c:v>3.838571428571425</c:v>
                </c:pt>
                <c:pt idx="19009">
                  <c:v>3.8242857142857027</c:v>
                </c:pt>
                <c:pt idx="19010">
                  <c:v>3.8242857142857227</c:v>
                </c:pt>
                <c:pt idx="19011">
                  <c:v>3.8342857142857087</c:v>
                </c:pt>
                <c:pt idx="19012">
                  <c:v>3.8271428571428601</c:v>
                </c:pt>
                <c:pt idx="19013">
                  <c:v>3.8185714285714312</c:v>
                </c:pt>
                <c:pt idx="19014">
                  <c:v>3.8214285714285867</c:v>
                </c:pt>
                <c:pt idx="19015">
                  <c:v>3.8228571428571447</c:v>
                </c:pt>
                <c:pt idx="19016">
                  <c:v>3.8299999999999961</c:v>
                </c:pt>
                <c:pt idx="19017">
                  <c:v>3.8271428571428601</c:v>
                </c:pt>
                <c:pt idx="19018">
                  <c:v>3.8128571428571383</c:v>
                </c:pt>
                <c:pt idx="19019">
                  <c:v>3.8314285714285732</c:v>
                </c:pt>
                <c:pt idx="19020">
                  <c:v>3.8257142857142807</c:v>
                </c:pt>
                <c:pt idx="19021">
                  <c:v>3.8400000000000034</c:v>
                </c:pt>
                <c:pt idx="19022">
                  <c:v>3.832857142857153</c:v>
                </c:pt>
                <c:pt idx="19023">
                  <c:v>3.8285714285714398</c:v>
                </c:pt>
                <c:pt idx="19024">
                  <c:v>3.8271428571428396</c:v>
                </c:pt>
                <c:pt idx="19025">
                  <c:v>3.8299999999999961</c:v>
                </c:pt>
                <c:pt idx="19026">
                  <c:v>3.8285714285714194</c:v>
                </c:pt>
                <c:pt idx="19027">
                  <c:v>3.8314285714285732</c:v>
                </c:pt>
                <c:pt idx="19028">
                  <c:v>3.8485714285714341</c:v>
                </c:pt>
                <c:pt idx="19029">
                  <c:v>3.8442857142857179</c:v>
                </c:pt>
                <c:pt idx="19030">
                  <c:v>3.8471428571428552</c:v>
                </c:pt>
                <c:pt idx="19031">
                  <c:v>3.8571428571428408</c:v>
                </c:pt>
                <c:pt idx="19032">
                  <c:v>3.8557142857142828</c:v>
                </c:pt>
                <c:pt idx="19033">
                  <c:v>3.8471428571428552</c:v>
                </c:pt>
                <c:pt idx="19034">
                  <c:v>3.8328571428571325</c:v>
                </c:pt>
                <c:pt idx="19035">
                  <c:v>3.8342857142857087</c:v>
                </c:pt>
                <c:pt idx="19036">
                  <c:v>3.8357142857142876</c:v>
                </c:pt>
                <c:pt idx="19037">
                  <c:v>3.8299999999999961</c:v>
                </c:pt>
                <c:pt idx="19038">
                  <c:v>3.8199999999999874</c:v>
                </c:pt>
                <c:pt idx="19039">
                  <c:v>3.8342857142857087</c:v>
                </c:pt>
                <c:pt idx="19040">
                  <c:v>3.8128571428571383</c:v>
                </c:pt>
                <c:pt idx="19041">
                  <c:v>3.811428571428559</c:v>
                </c:pt>
                <c:pt idx="19042">
                  <c:v>3.8214285714285667</c:v>
                </c:pt>
                <c:pt idx="19043">
                  <c:v>3.8085714285714252</c:v>
                </c:pt>
                <c:pt idx="19044">
                  <c:v>3.8028571428571518</c:v>
                </c:pt>
                <c:pt idx="19045">
                  <c:v>3.8071428571428672</c:v>
                </c:pt>
                <c:pt idx="19046">
                  <c:v>3.8071428571428458</c:v>
                </c:pt>
                <c:pt idx="19047">
                  <c:v>3.8057142857142878</c:v>
                </c:pt>
                <c:pt idx="19048">
                  <c:v>3.7971428571428398</c:v>
                </c:pt>
                <c:pt idx="19049">
                  <c:v>3.8014285714285734</c:v>
                </c:pt>
                <c:pt idx="19050">
                  <c:v>3.8071428571428458</c:v>
                </c:pt>
                <c:pt idx="19051">
                  <c:v>3.8171428571428532</c:v>
                </c:pt>
                <c:pt idx="19052">
                  <c:v>3.8028571428571518</c:v>
                </c:pt>
                <c:pt idx="19053">
                  <c:v>3.8014285714285529</c:v>
                </c:pt>
                <c:pt idx="19054">
                  <c:v>3.8128571428571383</c:v>
                </c:pt>
                <c:pt idx="19055">
                  <c:v>3.8028571428571314</c:v>
                </c:pt>
                <c:pt idx="19056">
                  <c:v>3.8014285714285529</c:v>
                </c:pt>
                <c:pt idx="19057">
                  <c:v>3.7942857142857025</c:v>
                </c:pt>
                <c:pt idx="19058">
                  <c:v>3.7999999999999949</c:v>
                </c:pt>
                <c:pt idx="19059">
                  <c:v>3.7885714285714327</c:v>
                </c:pt>
                <c:pt idx="19060">
                  <c:v>3.7828571428571385</c:v>
                </c:pt>
                <c:pt idx="19061">
                  <c:v>3.7999999999999949</c:v>
                </c:pt>
                <c:pt idx="19062">
                  <c:v>3.7885714285714327</c:v>
                </c:pt>
                <c:pt idx="19063">
                  <c:v>3.7842857142857156</c:v>
                </c:pt>
                <c:pt idx="19064">
                  <c:v>3.7857142857142749</c:v>
                </c:pt>
                <c:pt idx="19065">
                  <c:v>3.7900000000000085</c:v>
                </c:pt>
                <c:pt idx="19066">
                  <c:v>3.7928571428571445</c:v>
                </c:pt>
                <c:pt idx="19067">
                  <c:v>3.7800000000000011</c:v>
                </c:pt>
                <c:pt idx="19068">
                  <c:v>3.7885714285714327</c:v>
                </c:pt>
                <c:pt idx="19069">
                  <c:v>3.7742857142857078</c:v>
                </c:pt>
                <c:pt idx="19070">
                  <c:v>3.7942857142857229</c:v>
                </c:pt>
                <c:pt idx="19071">
                  <c:v>3.8000000000000154</c:v>
                </c:pt>
                <c:pt idx="19072">
                  <c:v>3.7999999999999949</c:v>
                </c:pt>
                <c:pt idx="19073">
                  <c:v>3.7928571428571445</c:v>
                </c:pt>
                <c:pt idx="19074">
                  <c:v>3.7885714285714118</c:v>
                </c:pt>
                <c:pt idx="19075">
                  <c:v>3.7914285714285865</c:v>
                </c:pt>
                <c:pt idx="19076">
                  <c:v>3.7914285714285865</c:v>
                </c:pt>
                <c:pt idx="19077">
                  <c:v>3.7957142857142805</c:v>
                </c:pt>
                <c:pt idx="19078">
                  <c:v>3.7971428571428398</c:v>
                </c:pt>
                <c:pt idx="19079">
                  <c:v>3.7971428571428603</c:v>
                </c:pt>
                <c:pt idx="19080">
                  <c:v>3.7928571428571445</c:v>
                </c:pt>
                <c:pt idx="19081">
                  <c:v>3.8000000000000154</c:v>
                </c:pt>
                <c:pt idx="19082">
                  <c:v>3.7900000000000085</c:v>
                </c:pt>
                <c:pt idx="19083">
                  <c:v>3.8042857142857081</c:v>
                </c:pt>
                <c:pt idx="19084">
                  <c:v>3.7842857142857156</c:v>
                </c:pt>
                <c:pt idx="19085">
                  <c:v>3.7971428571428603</c:v>
                </c:pt>
                <c:pt idx="19086">
                  <c:v>3.7885714285714118</c:v>
                </c:pt>
                <c:pt idx="19087">
                  <c:v>3.8071428571428458</c:v>
                </c:pt>
                <c:pt idx="19088">
                  <c:v>3.7900000000000085</c:v>
                </c:pt>
                <c:pt idx="19089">
                  <c:v>3.7942857142857025</c:v>
                </c:pt>
                <c:pt idx="19090">
                  <c:v>3.7885714285714327</c:v>
                </c:pt>
                <c:pt idx="19091">
                  <c:v>3.7885714285714327</c:v>
                </c:pt>
                <c:pt idx="19092">
                  <c:v>3.8042857142857081</c:v>
                </c:pt>
                <c:pt idx="19093">
                  <c:v>3.7814285714285591</c:v>
                </c:pt>
                <c:pt idx="19094">
                  <c:v>3.7728571428571311</c:v>
                </c:pt>
                <c:pt idx="19095">
                  <c:v>3.7757142857142871</c:v>
                </c:pt>
                <c:pt idx="19096">
                  <c:v>3.7585714285714302</c:v>
                </c:pt>
                <c:pt idx="19097">
                  <c:v>3.7757142857142871</c:v>
                </c:pt>
                <c:pt idx="19098">
                  <c:v>3.7714285714285722</c:v>
                </c:pt>
                <c:pt idx="19099">
                  <c:v>3.7600000000000082</c:v>
                </c:pt>
                <c:pt idx="19100">
                  <c:v>3.7557142857142942</c:v>
                </c:pt>
                <c:pt idx="19101">
                  <c:v>3.7557142857142738</c:v>
                </c:pt>
                <c:pt idx="19102">
                  <c:v>3.7771428571428651</c:v>
                </c:pt>
                <c:pt idx="19103">
                  <c:v>3.7742857142857078</c:v>
                </c:pt>
                <c:pt idx="19104">
                  <c:v>3.7657142857143016</c:v>
                </c:pt>
                <c:pt idx="19105">
                  <c:v>3.7657142857142802</c:v>
                </c:pt>
                <c:pt idx="19106">
                  <c:v>3.7728571428571511</c:v>
                </c:pt>
                <c:pt idx="19107">
                  <c:v>3.7714285714285722</c:v>
                </c:pt>
                <c:pt idx="19108">
                  <c:v>3.7728571428571511</c:v>
                </c:pt>
                <c:pt idx="19109">
                  <c:v>3.7714285714285722</c:v>
                </c:pt>
                <c:pt idx="19110">
                  <c:v>3.7728571428571311</c:v>
                </c:pt>
                <c:pt idx="19111">
                  <c:v>3.7842857142857156</c:v>
                </c:pt>
                <c:pt idx="19112">
                  <c:v>3.7771428571428651</c:v>
                </c:pt>
                <c:pt idx="19113">
                  <c:v>3.7628571428571442</c:v>
                </c:pt>
                <c:pt idx="19114">
                  <c:v>3.7699999999999942</c:v>
                </c:pt>
                <c:pt idx="19115">
                  <c:v>3.7700000000000142</c:v>
                </c:pt>
                <c:pt idx="19116">
                  <c:v>3.7642857142857218</c:v>
                </c:pt>
                <c:pt idx="19117">
                  <c:v>3.7600000000000082</c:v>
                </c:pt>
                <c:pt idx="19118">
                  <c:v>3.7585714285714302</c:v>
                </c:pt>
                <c:pt idx="19119">
                  <c:v>3.7442857142857275</c:v>
                </c:pt>
                <c:pt idx="19120">
                  <c:v>3.7400000000000144</c:v>
                </c:pt>
                <c:pt idx="19121">
                  <c:v>3.7385714285714369</c:v>
                </c:pt>
                <c:pt idx="19122">
                  <c:v>3.7357142857142782</c:v>
                </c:pt>
                <c:pt idx="19123">
                  <c:v>3.7357142857142782</c:v>
                </c:pt>
                <c:pt idx="19124">
                  <c:v>3.7385714285714369</c:v>
                </c:pt>
                <c:pt idx="19125">
                  <c:v>3.7342857142857198</c:v>
                </c:pt>
                <c:pt idx="19126">
                  <c:v>3.7414285714285711</c:v>
                </c:pt>
                <c:pt idx="19127">
                  <c:v>3.7242857142857142</c:v>
                </c:pt>
                <c:pt idx="19128">
                  <c:v>3.7371428571428584</c:v>
                </c:pt>
                <c:pt idx="19129">
                  <c:v>3.7228571428571362</c:v>
                </c:pt>
                <c:pt idx="19130">
                  <c:v>3.7299999999999858</c:v>
                </c:pt>
                <c:pt idx="19131">
                  <c:v>3.7171428571428438</c:v>
                </c:pt>
                <c:pt idx="19132">
                  <c:v>3.7257142857142931</c:v>
                </c:pt>
                <c:pt idx="19133">
                  <c:v>3.7257142857142931</c:v>
                </c:pt>
                <c:pt idx="19134">
                  <c:v>3.7157142857142844</c:v>
                </c:pt>
                <c:pt idx="19135">
                  <c:v>3.7328571428571422</c:v>
                </c:pt>
                <c:pt idx="19136">
                  <c:v>3.7228571428571362</c:v>
                </c:pt>
                <c:pt idx="19137">
                  <c:v>3.7214285714285782</c:v>
                </c:pt>
                <c:pt idx="19138">
                  <c:v>3.7228571428571362</c:v>
                </c:pt>
                <c:pt idx="19139">
                  <c:v>3.7185714285714422</c:v>
                </c:pt>
                <c:pt idx="19140">
                  <c:v>3.7285714285714295</c:v>
                </c:pt>
                <c:pt idx="19141">
                  <c:v>3.7471428571428449</c:v>
                </c:pt>
                <c:pt idx="19142">
                  <c:v>3.7385714285714369</c:v>
                </c:pt>
                <c:pt idx="19143">
                  <c:v>3.7242857142857142</c:v>
                </c:pt>
                <c:pt idx="19144">
                  <c:v>3.7271428571428507</c:v>
                </c:pt>
                <c:pt idx="19145">
                  <c:v>3.7371428571428584</c:v>
                </c:pt>
                <c:pt idx="19146">
                  <c:v>3.7271428571428507</c:v>
                </c:pt>
                <c:pt idx="19147">
                  <c:v>3.7285714285714295</c:v>
                </c:pt>
                <c:pt idx="19148">
                  <c:v>3.7214285714285782</c:v>
                </c:pt>
                <c:pt idx="19149">
                  <c:v>3.7228571428571362</c:v>
                </c:pt>
                <c:pt idx="19150">
                  <c:v>3.7057142857142988</c:v>
                </c:pt>
                <c:pt idx="19151">
                  <c:v>3.7000000000000051</c:v>
                </c:pt>
                <c:pt idx="19152">
                  <c:v>3.6899999999999982</c:v>
                </c:pt>
                <c:pt idx="19153">
                  <c:v>3.6528571428571461</c:v>
                </c:pt>
                <c:pt idx="19154">
                  <c:v>3.5642857142857003</c:v>
                </c:pt>
                <c:pt idx="19155">
                  <c:v>3.5085714285714356</c:v>
                </c:pt>
                <c:pt idx="19156">
                  <c:v>3.4814285714285678</c:v>
                </c:pt>
                <c:pt idx="19157">
                  <c:v>3.4685714285714262</c:v>
                </c:pt>
                <c:pt idx="19158">
                  <c:v>3.4357142857142873</c:v>
                </c:pt>
                <c:pt idx="19159">
                  <c:v>3.4171428571428515</c:v>
                </c:pt>
                <c:pt idx="19160">
                  <c:v>3.3828571428571559</c:v>
                </c:pt>
                <c:pt idx="19161">
                  <c:v>3.3214285714285747</c:v>
                </c:pt>
                <c:pt idx="19162">
                  <c:v>3.2385714285714244</c:v>
                </c:pt>
                <c:pt idx="19163">
                  <c:v>3.1400000000000112</c:v>
                </c:pt>
                <c:pt idx="19164">
                  <c:v>3.0571428571428592</c:v>
                </c:pt>
                <c:pt idx="19165">
                  <c:v>3.0171428571428498</c:v>
                </c:pt>
                <c:pt idx="19166">
                  <c:v>2.9885714285714284</c:v>
                </c:pt>
                <c:pt idx="19167">
                  <c:v>2.9700000000000109</c:v>
                </c:pt>
                <c:pt idx="19168">
                  <c:v>2.9771428571428618</c:v>
                </c:pt>
                <c:pt idx="19169">
                  <c:v>2.9800000000000182</c:v>
                </c:pt>
                <c:pt idx="19170">
                  <c:v>2.9857142857142911</c:v>
                </c:pt>
                <c:pt idx="19171">
                  <c:v>2.999999999999992</c:v>
                </c:pt>
                <c:pt idx="19172">
                  <c:v>3.0114285714285569</c:v>
                </c:pt>
                <c:pt idx="19173">
                  <c:v>3.0357142857142847</c:v>
                </c:pt>
                <c:pt idx="19174">
                  <c:v>3.058571428571438</c:v>
                </c:pt>
                <c:pt idx="19175">
                  <c:v>3.0942857142857085</c:v>
                </c:pt>
                <c:pt idx="19176">
                  <c:v>3.1042857142857172</c:v>
                </c:pt>
                <c:pt idx="19177">
                  <c:v>3.1000000000000032</c:v>
                </c:pt>
                <c:pt idx="19178">
                  <c:v>3.0571428571428592</c:v>
                </c:pt>
                <c:pt idx="19179">
                  <c:v>3.0542857142857205</c:v>
                </c:pt>
                <c:pt idx="19180">
                  <c:v>3.00142857142857</c:v>
                </c:pt>
                <c:pt idx="19181">
                  <c:v>2.9728571428571473</c:v>
                </c:pt>
                <c:pt idx="19182">
                  <c:v>2.8885714285714386</c:v>
                </c:pt>
                <c:pt idx="19183">
                  <c:v>2.6799999999999864</c:v>
                </c:pt>
                <c:pt idx="19184">
                  <c:v>2.4685714285714422</c:v>
                </c:pt>
                <c:pt idx="19185">
                  <c:v>2.3614285714285588</c:v>
                </c:pt>
                <c:pt idx="19186">
                  <c:v>2.2042857142857235</c:v>
                </c:pt>
                <c:pt idx="19187">
                  <c:v>2.1542857142857077</c:v>
                </c:pt>
                <c:pt idx="19188">
                  <c:v>2.1185714285714359</c:v>
                </c:pt>
                <c:pt idx="19189">
                  <c:v>2.108571428571429</c:v>
                </c:pt>
                <c:pt idx="19190">
                  <c:v>1.9885714285714233</c:v>
                </c:pt>
                <c:pt idx="19191">
                  <c:v>1.9285714285714415</c:v>
                </c:pt>
                <c:pt idx="19192">
                  <c:v>1.8757142857142679</c:v>
                </c:pt>
                <c:pt idx="19193">
                  <c:v>1.6900000000000106</c:v>
                </c:pt>
                <c:pt idx="19194">
                  <c:v>1.6242857142857163</c:v>
                </c:pt>
                <c:pt idx="19195">
                  <c:v>1.5928571428571361</c:v>
                </c:pt>
                <c:pt idx="19196">
                  <c:v>1.552857142857148</c:v>
                </c:pt>
                <c:pt idx="19197">
                  <c:v>1.518571428571412</c:v>
                </c:pt>
                <c:pt idx="19198">
                  <c:v>1.5857142857142839</c:v>
                </c:pt>
                <c:pt idx="19199">
                  <c:v>1.6714285714285746</c:v>
                </c:pt>
                <c:pt idx="19200">
                  <c:v>1.7985714285714298</c:v>
                </c:pt>
                <c:pt idx="19201">
                  <c:v>1.9071428571428686</c:v>
                </c:pt>
                <c:pt idx="19202">
                  <c:v>1.9957142857142727</c:v>
                </c:pt>
                <c:pt idx="19203">
                  <c:v>2.0999999999999983</c:v>
                </c:pt>
                <c:pt idx="19204">
                  <c:v>2.1685714285714313</c:v>
                </c:pt>
                <c:pt idx="19205">
                  <c:v>2.2399999999999971</c:v>
                </c:pt>
                <c:pt idx="19206">
                  <c:v>2.2942857142857269</c:v>
                </c:pt>
                <c:pt idx="19207">
                  <c:v>2.3485714285714381</c:v>
                </c:pt>
                <c:pt idx="19208">
                  <c:v>2.4057142857142821</c:v>
                </c:pt>
                <c:pt idx="19209">
                  <c:v>2.46142857142857</c:v>
                </c:pt>
                <c:pt idx="19210">
                  <c:v>2.5157142857142794</c:v>
                </c:pt>
                <c:pt idx="19211">
                  <c:v>2.5671428571428545</c:v>
                </c:pt>
                <c:pt idx="19212">
                  <c:v>2.6200000000000045</c:v>
                </c:pt>
                <c:pt idx="19213">
                  <c:v>2.6614285714285706</c:v>
                </c:pt>
                <c:pt idx="19214">
                  <c:v>2.6914285714285717</c:v>
                </c:pt>
                <c:pt idx="19215">
                  <c:v>2.7471428571428609</c:v>
                </c:pt>
                <c:pt idx="19216">
                  <c:v>2.7857142857142896</c:v>
                </c:pt>
                <c:pt idx="19217">
                  <c:v>2.8257142857142776</c:v>
                </c:pt>
                <c:pt idx="19218">
                  <c:v>2.8528571428571428</c:v>
                </c:pt>
                <c:pt idx="19219">
                  <c:v>2.8800000000000074</c:v>
                </c:pt>
                <c:pt idx="19220">
                  <c:v>2.8685714285714439</c:v>
                </c:pt>
                <c:pt idx="19221">
                  <c:v>2.8485714285714292</c:v>
                </c:pt>
                <c:pt idx="19222">
                  <c:v>2.8028571428571274</c:v>
                </c:pt>
                <c:pt idx="19223">
                  <c:v>2.7485714285714407</c:v>
                </c:pt>
                <c:pt idx="19224">
                  <c:v>2.7014285714285586</c:v>
                </c:pt>
                <c:pt idx="19225">
                  <c:v>2.6585714285714359</c:v>
                </c:pt>
                <c:pt idx="19226">
                  <c:v>2.6314285714285681</c:v>
                </c:pt>
                <c:pt idx="19227">
                  <c:v>2.6042857142857048</c:v>
                </c:pt>
                <c:pt idx="19228">
                  <c:v>2.5914285714285601</c:v>
                </c:pt>
                <c:pt idx="19229">
                  <c:v>2.585714285714289</c:v>
                </c:pt>
                <c:pt idx="19230">
                  <c:v>2.5742857142857227</c:v>
                </c:pt>
                <c:pt idx="19231">
                  <c:v>2.5685714285714329</c:v>
                </c:pt>
                <c:pt idx="19232">
                  <c:v>2.5814285714285745</c:v>
                </c:pt>
                <c:pt idx="19233">
                  <c:v>2.5957142857142972</c:v>
                </c:pt>
                <c:pt idx="19234">
                  <c:v>2.6071428571428612</c:v>
                </c:pt>
                <c:pt idx="19235">
                  <c:v>2.5671428571428745</c:v>
                </c:pt>
                <c:pt idx="19236">
                  <c:v>2.535714285714294</c:v>
                </c:pt>
                <c:pt idx="19237">
                  <c:v>2.5400000000000085</c:v>
                </c:pt>
                <c:pt idx="19238">
                  <c:v>2.5042857142857144</c:v>
                </c:pt>
                <c:pt idx="19239">
                  <c:v>2.5200000000000142</c:v>
                </c:pt>
                <c:pt idx="19240">
                  <c:v>2.5314285714285787</c:v>
                </c:pt>
                <c:pt idx="19241">
                  <c:v>2.5371428571428516</c:v>
                </c:pt>
                <c:pt idx="19242">
                  <c:v>2.5385714285714314</c:v>
                </c:pt>
                <c:pt idx="19243">
                  <c:v>2.5085714285714302</c:v>
                </c:pt>
                <c:pt idx="19244">
                  <c:v>2.497142857142864</c:v>
                </c:pt>
                <c:pt idx="19245">
                  <c:v>2.5085714285714302</c:v>
                </c:pt>
                <c:pt idx="19246">
                  <c:v>2.5014285714285784</c:v>
                </c:pt>
                <c:pt idx="19247">
                  <c:v>2.5057142857142738</c:v>
                </c:pt>
                <c:pt idx="19248">
                  <c:v>2.5328571428571576</c:v>
                </c:pt>
                <c:pt idx="19249">
                  <c:v>2.5657142857142952</c:v>
                </c:pt>
                <c:pt idx="19250">
                  <c:v>2.585714285714289</c:v>
                </c:pt>
                <c:pt idx="19251">
                  <c:v>2.6171428571428685</c:v>
                </c:pt>
                <c:pt idx="19252">
                  <c:v>2.6471428571428492</c:v>
                </c:pt>
                <c:pt idx="19253">
                  <c:v>2.6571428571428575</c:v>
                </c:pt>
                <c:pt idx="19254">
                  <c:v>2.6814285714285648</c:v>
                </c:pt>
                <c:pt idx="19255">
                  <c:v>2.6971428571428646</c:v>
                </c:pt>
                <c:pt idx="19256">
                  <c:v>2.712857142857144</c:v>
                </c:pt>
                <c:pt idx="19257">
                  <c:v>2.7185714285714391</c:v>
                </c:pt>
                <c:pt idx="19258">
                  <c:v>2.7300000000000018</c:v>
                </c:pt>
                <c:pt idx="19259">
                  <c:v>2.7542857142857105</c:v>
                </c:pt>
                <c:pt idx="19260">
                  <c:v>2.7542857142857105</c:v>
                </c:pt>
                <c:pt idx="19261">
                  <c:v>2.7614285714285813</c:v>
                </c:pt>
                <c:pt idx="19262">
                  <c:v>2.7757142857142831</c:v>
                </c:pt>
                <c:pt idx="19263">
                  <c:v>2.767142857142856</c:v>
                </c:pt>
                <c:pt idx="19264">
                  <c:v>2.7799999999999971</c:v>
                </c:pt>
                <c:pt idx="19265">
                  <c:v>2.767142857142856</c:v>
                </c:pt>
                <c:pt idx="19266">
                  <c:v>2.7757142857142831</c:v>
                </c:pt>
                <c:pt idx="19267">
                  <c:v>2.7928571428571405</c:v>
                </c:pt>
                <c:pt idx="19268">
                  <c:v>2.7971428571428563</c:v>
                </c:pt>
                <c:pt idx="19269">
                  <c:v>2.7928571428571405</c:v>
                </c:pt>
                <c:pt idx="19270">
                  <c:v>2.8114285714285563</c:v>
                </c:pt>
                <c:pt idx="19271">
                  <c:v>2.8071428571428618</c:v>
                </c:pt>
                <c:pt idx="19272">
                  <c:v>2.8099999999999983</c:v>
                </c:pt>
                <c:pt idx="19273">
                  <c:v>2.8200000000000047</c:v>
                </c:pt>
                <c:pt idx="19274">
                  <c:v>2.8099999999999983</c:v>
                </c:pt>
                <c:pt idx="19275">
                  <c:v>2.8157142857142707</c:v>
                </c:pt>
                <c:pt idx="19276">
                  <c:v>2.8142857142857127</c:v>
                </c:pt>
                <c:pt idx="19277">
                  <c:v>2.8285714285714354</c:v>
                </c:pt>
                <c:pt idx="19278">
                  <c:v>2.8385714285714414</c:v>
                </c:pt>
                <c:pt idx="19279">
                  <c:v>2.8299999999999921</c:v>
                </c:pt>
                <c:pt idx="19280">
                  <c:v>2.851428571428563</c:v>
                </c:pt>
                <c:pt idx="19281">
                  <c:v>2.8485714285714292</c:v>
                </c:pt>
                <c:pt idx="19282">
                  <c:v>2.8414285714285774</c:v>
                </c:pt>
                <c:pt idx="19283">
                  <c:v>2.8399999999999981</c:v>
                </c:pt>
                <c:pt idx="19284">
                  <c:v>2.8571428571428572</c:v>
                </c:pt>
                <c:pt idx="19285">
                  <c:v>2.8685714285714439</c:v>
                </c:pt>
                <c:pt idx="19286">
                  <c:v>2.8642857142857268</c:v>
                </c:pt>
                <c:pt idx="19287">
                  <c:v>2.8785714285714294</c:v>
                </c:pt>
                <c:pt idx="19288">
                  <c:v>2.8699999999999997</c:v>
                </c:pt>
                <c:pt idx="19289">
                  <c:v>2.8628571428571297</c:v>
                </c:pt>
                <c:pt idx="19290">
                  <c:v>2.8728571428571366</c:v>
                </c:pt>
                <c:pt idx="19291">
                  <c:v>2.8742857142857137</c:v>
                </c:pt>
                <c:pt idx="19292">
                  <c:v>2.8742857142857137</c:v>
                </c:pt>
                <c:pt idx="19293">
                  <c:v>2.8671428571428441</c:v>
                </c:pt>
                <c:pt idx="19294">
                  <c:v>2.8614285714285717</c:v>
                </c:pt>
                <c:pt idx="19295">
                  <c:v>2.8728571428571366</c:v>
                </c:pt>
                <c:pt idx="19296">
                  <c:v>2.8657142857142861</c:v>
                </c:pt>
                <c:pt idx="19297">
                  <c:v>2.8614285714285717</c:v>
                </c:pt>
                <c:pt idx="19298">
                  <c:v>2.8671428571428441</c:v>
                </c:pt>
                <c:pt idx="19299">
                  <c:v>2.8871428571428592</c:v>
                </c:pt>
                <c:pt idx="19300">
                  <c:v>2.8885714285714386</c:v>
                </c:pt>
                <c:pt idx="19301">
                  <c:v>2.875714285714293</c:v>
                </c:pt>
                <c:pt idx="19302">
                  <c:v>2.8942857142857075</c:v>
                </c:pt>
                <c:pt idx="19303">
                  <c:v>2.8814285714285846</c:v>
                </c:pt>
                <c:pt idx="19304">
                  <c:v>2.8799999999999861</c:v>
                </c:pt>
                <c:pt idx="19305">
                  <c:v>2.8857142857142799</c:v>
                </c:pt>
                <c:pt idx="19306">
                  <c:v>2.875714285714293</c:v>
                </c:pt>
                <c:pt idx="19307">
                  <c:v>2.8842857142857206</c:v>
                </c:pt>
                <c:pt idx="19308">
                  <c:v>2.878571428571409</c:v>
                </c:pt>
                <c:pt idx="19309">
                  <c:v>2.8871428571428392</c:v>
                </c:pt>
                <c:pt idx="19310">
                  <c:v>2.8899999999999944</c:v>
                </c:pt>
                <c:pt idx="19311">
                  <c:v>2.8857142857142799</c:v>
                </c:pt>
                <c:pt idx="19312">
                  <c:v>2.875714285714293</c:v>
                </c:pt>
                <c:pt idx="19313">
                  <c:v>2.8828571428571439</c:v>
                </c:pt>
                <c:pt idx="19314">
                  <c:v>2.8885714285714386</c:v>
                </c:pt>
                <c:pt idx="19315">
                  <c:v>2.8657142857142861</c:v>
                </c:pt>
                <c:pt idx="19316">
                  <c:v>2.8800000000000074</c:v>
                </c:pt>
                <c:pt idx="19317">
                  <c:v>2.8699999999999997</c:v>
                </c:pt>
                <c:pt idx="19318">
                  <c:v>2.875714285714293</c:v>
                </c:pt>
                <c:pt idx="19319">
                  <c:v>2.8671428571428641</c:v>
                </c:pt>
                <c:pt idx="19320">
                  <c:v>2.8571428571428572</c:v>
                </c:pt>
                <c:pt idx="19321">
                  <c:v>2.8814285714285641</c:v>
                </c:pt>
                <c:pt idx="19322">
                  <c:v>2.9028571428571381</c:v>
                </c:pt>
                <c:pt idx="19323">
                  <c:v>2.8985714285714232</c:v>
                </c:pt>
                <c:pt idx="19324">
                  <c:v>2.9057142857142941</c:v>
                </c:pt>
                <c:pt idx="19325">
                  <c:v>2.8928571428571308</c:v>
                </c:pt>
                <c:pt idx="19326">
                  <c:v>2.8914285714285728</c:v>
                </c:pt>
                <c:pt idx="19327">
                  <c:v>2.8871428571428392</c:v>
                </c:pt>
                <c:pt idx="19328">
                  <c:v>2.8957142857142868</c:v>
                </c:pt>
                <c:pt idx="19329">
                  <c:v>2.9057142857142741</c:v>
                </c:pt>
                <c:pt idx="19330">
                  <c:v>2.8971428571428453</c:v>
                </c:pt>
                <c:pt idx="19331">
                  <c:v>2.9000000000000017</c:v>
                </c:pt>
                <c:pt idx="19332">
                  <c:v>2.9171428571428595</c:v>
                </c:pt>
                <c:pt idx="19333">
                  <c:v>2.9114285714285653</c:v>
                </c:pt>
                <c:pt idx="19334">
                  <c:v>2.9085714285714319</c:v>
                </c:pt>
                <c:pt idx="19335">
                  <c:v>2.9114285714285653</c:v>
                </c:pt>
                <c:pt idx="19336">
                  <c:v>2.9071428571428535</c:v>
                </c:pt>
                <c:pt idx="19337">
                  <c:v>2.9157142857142797</c:v>
                </c:pt>
                <c:pt idx="19338">
                  <c:v>2.9071428571428535</c:v>
                </c:pt>
                <c:pt idx="19339">
                  <c:v>2.9142857142857217</c:v>
                </c:pt>
                <c:pt idx="19340">
                  <c:v>2.9228571428571319</c:v>
                </c:pt>
                <c:pt idx="19341">
                  <c:v>2.9157142857142797</c:v>
                </c:pt>
                <c:pt idx="19342">
                  <c:v>2.9100000000000077</c:v>
                </c:pt>
                <c:pt idx="19343">
                  <c:v>2.9171428571428595</c:v>
                </c:pt>
                <c:pt idx="19344">
                  <c:v>2.8928571428571508</c:v>
                </c:pt>
                <c:pt idx="19345">
                  <c:v>2.8914285714285728</c:v>
                </c:pt>
                <c:pt idx="19346">
                  <c:v>2.8857142857142799</c:v>
                </c:pt>
                <c:pt idx="19347">
                  <c:v>2.9185714285714388</c:v>
                </c:pt>
                <c:pt idx="19348">
                  <c:v>2.9128571428571437</c:v>
                </c:pt>
                <c:pt idx="19349">
                  <c:v>2.9057142857142741</c:v>
                </c:pt>
                <c:pt idx="19350">
                  <c:v>2.9085714285714319</c:v>
                </c:pt>
                <c:pt idx="19351">
                  <c:v>2.9128571428571437</c:v>
                </c:pt>
                <c:pt idx="19352">
                  <c:v>2.9185714285714388</c:v>
                </c:pt>
                <c:pt idx="19353">
                  <c:v>2.9142857142857217</c:v>
                </c:pt>
                <c:pt idx="19354">
                  <c:v>2.9157142857143015</c:v>
                </c:pt>
                <c:pt idx="19355">
                  <c:v>2.9214285714285739</c:v>
                </c:pt>
                <c:pt idx="19356">
                  <c:v>2.9271428571428677</c:v>
                </c:pt>
                <c:pt idx="19357">
                  <c:v>2.9385714285714331</c:v>
                </c:pt>
                <c:pt idx="19358">
                  <c:v>2.9442857142857037</c:v>
                </c:pt>
                <c:pt idx="19359">
                  <c:v>2.9314285714285795</c:v>
                </c:pt>
                <c:pt idx="19360">
                  <c:v>2.9442857142857237</c:v>
                </c:pt>
                <c:pt idx="19361">
                  <c:v>2.9314285714285795</c:v>
                </c:pt>
                <c:pt idx="19362">
                  <c:v>2.9314285714285795</c:v>
                </c:pt>
                <c:pt idx="19363">
                  <c:v>2.9371428571428742</c:v>
                </c:pt>
                <c:pt idx="19364">
                  <c:v>2.9257142857142884</c:v>
                </c:pt>
                <c:pt idx="19365">
                  <c:v>2.9314285714285595</c:v>
                </c:pt>
                <c:pt idx="19366">
                  <c:v>2.9371428571428542</c:v>
                </c:pt>
                <c:pt idx="19367">
                  <c:v>2.9328571428571388</c:v>
                </c:pt>
                <c:pt idx="19368">
                  <c:v>2.9242857142857304</c:v>
                </c:pt>
                <c:pt idx="19369">
                  <c:v>2.9314285714285795</c:v>
                </c:pt>
                <c:pt idx="19370">
                  <c:v>2.9414285714285677</c:v>
                </c:pt>
                <c:pt idx="19371">
                  <c:v>2.9328571428571388</c:v>
                </c:pt>
                <c:pt idx="19372">
                  <c:v>2.9357142857142953</c:v>
                </c:pt>
                <c:pt idx="19373">
                  <c:v>2.9257142857142884</c:v>
                </c:pt>
                <c:pt idx="19374">
                  <c:v>2.9457142857143039</c:v>
                </c:pt>
                <c:pt idx="19375">
                  <c:v>2.9314285714285795</c:v>
                </c:pt>
                <c:pt idx="19376">
                  <c:v>2.9314285714285795</c:v>
                </c:pt>
                <c:pt idx="19377">
                  <c:v>2.9428571428571462</c:v>
                </c:pt>
                <c:pt idx="19378">
                  <c:v>2.9228571428571519</c:v>
                </c:pt>
                <c:pt idx="19379">
                  <c:v>2.9271428571428677</c:v>
                </c:pt>
                <c:pt idx="19380">
                  <c:v>2.9171428571428595</c:v>
                </c:pt>
                <c:pt idx="19381">
                  <c:v>2.9199999999999942</c:v>
                </c:pt>
                <c:pt idx="19382">
                  <c:v>2.9157142857142797</c:v>
                </c:pt>
                <c:pt idx="19383">
                  <c:v>2.9400000000000097</c:v>
                </c:pt>
                <c:pt idx="19384">
                  <c:v>2.9285714285714461</c:v>
                </c:pt>
                <c:pt idx="19385">
                  <c:v>2.9300000000000028</c:v>
                </c:pt>
                <c:pt idx="19386">
                  <c:v>2.9285714285714461</c:v>
                </c:pt>
                <c:pt idx="19387">
                  <c:v>2.9414285714285677</c:v>
                </c:pt>
                <c:pt idx="19388">
                  <c:v>2.961428571428582</c:v>
                </c:pt>
                <c:pt idx="19389">
                  <c:v>2.9700000000000109</c:v>
                </c:pt>
                <c:pt idx="19390">
                  <c:v>3.00142857142857</c:v>
                </c:pt>
                <c:pt idx="19391">
                  <c:v>3.0314285714285707</c:v>
                </c:pt>
                <c:pt idx="19392">
                  <c:v>3.085714285714281</c:v>
                </c:pt>
                <c:pt idx="19393">
                  <c:v>3.1171428571428601</c:v>
                </c:pt>
                <c:pt idx="19394">
                  <c:v>3.1471428571428612</c:v>
                </c:pt>
                <c:pt idx="19395">
                  <c:v>3.1742857142857264</c:v>
                </c:pt>
                <c:pt idx="19396">
                  <c:v>3.2328571428571502</c:v>
                </c:pt>
                <c:pt idx="19397">
                  <c:v>3.2657142857142882</c:v>
                </c:pt>
                <c:pt idx="19398">
                  <c:v>3.2957142857142889</c:v>
                </c:pt>
                <c:pt idx="19399">
                  <c:v>3.3342857142857176</c:v>
                </c:pt>
                <c:pt idx="19400">
                  <c:v>3.3671428571428574</c:v>
                </c:pt>
                <c:pt idx="19401">
                  <c:v>3.3914285714285834</c:v>
                </c:pt>
                <c:pt idx="19402">
                  <c:v>3.4171428571428515</c:v>
                </c:pt>
                <c:pt idx="19403">
                  <c:v>3.4357142857142873</c:v>
                </c:pt>
                <c:pt idx="19404">
                  <c:v>3.4642857142857104</c:v>
                </c:pt>
                <c:pt idx="19405">
                  <c:v>3.4814285714285877</c:v>
                </c:pt>
                <c:pt idx="19406">
                  <c:v>3.500000000000004</c:v>
                </c:pt>
                <c:pt idx="19407">
                  <c:v>3.4985714285714273</c:v>
                </c:pt>
                <c:pt idx="19408">
                  <c:v>3.5242857142857131</c:v>
                </c:pt>
                <c:pt idx="19409">
                  <c:v>3.5428571428571485</c:v>
                </c:pt>
                <c:pt idx="19410">
                  <c:v>3.5428571428571485</c:v>
                </c:pt>
                <c:pt idx="19411">
                  <c:v>3.5642857142857207</c:v>
                </c:pt>
                <c:pt idx="19412">
                  <c:v>3.5614285714285643</c:v>
                </c:pt>
                <c:pt idx="19413">
                  <c:v>3.5614285714285643</c:v>
                </c:pt>
                <c:pt idx="19414">
                  <c:v>3.5771428571428641</c:v>
                </c:pt>
                <c:pt idx="19415">
                  <c:v>3.5942857142857205</c:v>
                </c:pt>
                <c:pt idx="19416">
                  <c:v>3.5985714285714381</c:v>
                </c:pt>
                <c:pt idx="19417">
                  <c:v>3.5857142857142943</c:v>
                </c:pt>
                <c:pt idx="19418">
                  <c:v>3.5871428571428523</c:v>
                </c:pt>
                <c:pt idx="19419">
                  <c:v>3.5885714285714312</c:v>
                </c:pt>
                <c:pt idx="19420">
                  <c:v>3.5985714285714177</c:v>
                </c:pt>
                <c:pt idx="19421">
                  <c:v>3.5985714285714381</c:v>
                </c:pt>
                <c:pt idx="19422">
                  <c:v>3.6071428571428652</c:v>
                </c:pt>
                <c:pt idx="19423">
                  <c:v>3.608571428571425</c:v>
                </c:pt>
                <c:pt idx="19424">
                  <c:v>3.6128571428571381</c:v>
                </c:pt>
                <c:pt idx="19425">
                  <c:v>3.5957142857142799</c:v>
                </c:pt>
                <c:pt idx="19426">
                  <c:v>3.6071428571428452</c:v>
                </c:pt>
                <c:pt idx="19427">
                  <c:v>3.6028571428571512</c:v>
                </c:pt>
                <c:pt idx="19428">
                  <c:v>3.6185714285714319</c:v>
                </c:pt>
                <c:pt idx="19429">
                  <c:v>3.6371428571428672</c:v>
                </c:pt>
                <c:pt idx="19430">
                  <c:v>3.6342857142857303</c:v>
                </c:pt>
                <c:pt idx="19431">
                  <c:v>3.6242857142857026</c:v>
                </c:pt>
                <c:pt idx="19432">
                  <c:v>3.6342857142857086</c:v>
                </c:pt>
                <c:pt idx="19433">
                  <c:v>3.6199999999999877</c:v>
                </c:pt>
                <c:pt idx="19434">
                  <c:v>3.6200000000000085</c:v>
                </c:pt>
                <c:pt idx="19435">
                  <c:v>3.6314285714285739</c:v>
                </c:pt>
                <c:pt idx="19436">
                  <c:v>3.6371428571428672</c:v>
                </c:pt>
                <c:pt idx="19437">
                  <c:v>3.6485714285714343</c:v>
                </c:pt>
                <c:pt idx="19438">
                  <c:v>3.6685714285714273</c:v>
                </c:pt>
                <c:pt idx="19439">
                  <c:v>3.6771428571428557</c:v>
                </c:pt>
                <c:pt idx="19440">
                  <c:v>3.678571428571435</c:v>
                </c:pt>
                <c:pt idx="19441">
                  <c:v>3.6928571428571342</c:v>
                </c:pt>
                <c:pt idx="19442">
                  <c:v>3.7071428571428577</c:v>
                </c:pt>
                <c:pt idx="19443">
                  <c:v>3.7199999999999989</c:v>
                </c:pt>
                <c:pt idx="19444">
                  <c:v>3.7342857142856998</c:v>
                </c:pt>
                <c:pt idx="19445">
                  <c:v>3.7528571428571373</c:v>
                </c:pt>
                <c:pt idx="19446">
                  <c:v>3.7728571428571311</c:v>
                </c:pt>
                <c:pt idx="19447">
                  <c:v>3.7800000000000011</c:v>
                </c:pt>
                <c:pt idx="19448">
                  <c:v>3.7928571428571445</c:v>
                </c:pt>
                <c:pt idx="19449">
                  <c:v>3.7971428571428603</c:v>
                </c:pt>
                <c:pt idx="19450">
                  <c:v>3.8142857142856963</c:v>
                </c:pt>
                <c:pt idx="19451">
                  <c:v>3.8171428571428532</c:v>
                </c:pt>
                <c:pt idx="19452">
                  <c:v>3.8228571428571447</c:v>
                </c:pt>
                <c:pt idx="19453">
                  <c:v>3.8142857142857167</c:v>
                </c:pt>
                <c:pt idx="19454">
                  <c:v>3.811428571428559</c:v>
                </c:pt>
                <c:pt idx="19455">
                  <c:v>3.8214285714285667</c:v>
                </c:pt>
                <c:pt idx="19456">
                  <c:v>3.8199999999999874</c:v>
                </c:pt>
                <c:pt idx="19457">
                  <c:v>3.8142857142857167</c:v>
                </c:pt>
                <c:pt idx="19458">
                  <c:v>3.8214285714285667</c:v>
                </c:pt>
                <c:pt idx="19459">
                  <c:v>3.8028571428571314</c:v>
                </c:pt>
                <c:pt idx="19460">
                  <c:v>3.8171428571428532</c:v>
                </c:pt>
                <c:pt idx="19461">
                  <c:v>3.8085714285714252</c:v>
                </c:pt>
                <c:pt idx="19462">
                  <c:v>3.8085714285714252</c:v>
                </c:pt>
                <c:pt idx="19463">
                  <c:v>3.8314285714285732</c:v>
                </c:pt>
                <c:pt idx="19464">
                  <c:v>3.8314285714285528</c:v>
                </c:pt>
                <c:pt idx="19465">
                  <c:v>3.8271428571428396</c:v>
                </c:pt>
                <c:pt idx="19466">
                  <c:v>3.8285714285714194</c:v>
                </c:pt>
                <c:pt idx="19467">
                  <c:v>3.837142857142847</c:v>
                </c:pt>
                <c:pt idx="19468">
                  <c:v>3.8242857142857227</c:v>
                </c:pt>
                <c:pt idx="19469">
                  <c:v>3.8271428571428601</c:v>
                </c:pt>
                <c:pt idx="19470">
                  <c:v>3.832857142857153</c:v>
                </c:pt>
                <c:pt idx="19471">
                  <c:v>3.8199999999999874</c:v>
                </c:pt>
                <c:pt idx="19472">
                  <c:v>3.8228571428571447</c:v>
                </c:pt>
                <c:pt idx="19473">
                  <c:v>3.8142857142857167</c:v>
                </c:pt>
                <c:pt idx="19474">
                  <c:v>3.8042857142857081</c:v>
                </c:pt>
                <c:pt idx="19475">
                  <c:v>3.8142857142856963</c:v>
                </c:pt>
                <c:pt idx="19476">
                  <c:v>3.8128571428571383</c:v>
                </c:pt>
                <c:pt idx="19477">
                  <c:v>3.7999999999999949</c:v>
                </c:pt>
                <c:pt idx="19478">
                  <c:v>3.8214285714285667</c:v>
                </c:pt>
                <c:pt idx="19479">
                  <c:v>3.8142857142856963</c:v>
                </c:pt>
                <c:pt idx="19480">
                  <c:v>3.7971428571428603</c:v>
                </c:pt>
                <c:pt idx="19481">
                  <c:v>3.8014285714285734</c:v>
                </c:pt>
                <c:pt idx="19482">
                  <c:v>3.8085714285714252</c:v>
                </c:pt>
                <c:pt idx="19483">
                  <c:v>3.8128571428571383</c:v>
                </c:pt>
                <c:pt idx="19484">
                  <c:v>3.7942857142857025</c:v>
                </c:pt>
                <c:pt idx="19485">
                  <c:v>3.7928571428571241</c:v>
                </c:pt>
                <c:pt idx="19486">
                  <c:v>3.8028571428571518</c:v>
                </c:pt>
                <c:pt idx="19487">
                  <c:v>3.8200000000000087</c:v>
                </c:pt>
                <c:pt idx="19488">
                  <c:v>3.8014285714285734</c:v>
                </c:pt>
                <c:pt idx="19489">
                  <c:v>3.7985714285714196</c:v>
                </c:pt>
                <c:pt idx="19490">
                  <c:v>3.7942857142857229</c:v>
                </c:pt>
                <c:pt idx="19491">
                  <c:v>3.7942857142857229</c:v>
                </c:pt>
                <c:pt idx="19492">
                  <c:v>3.7999999999999949</c:v>
                </c:pt>
                <c:pt idx="19493">
                  <c:v>3.8085714285714252</c:v>
                </c:pt>
                <c:pt idx="19494">
                  <c:v>3.8014285714285734</c:v>
                </c:pt>
                <c:pt idx="19495">
                  <c:v>3.7971428571428603</c:v>
                </c:pt>
                <c:pt idx="19496">
                  <c:v>3.7928571428571445</c:v>
                </c:pt>
                <c:pt idx="19497">
                  <c:v>3.7885714285714327</c:v>
                </c:pt>
                <c:pt idx="19498">
                  <c:v>3.7942857142857229</c:v>
                </c:pt>
                <c:pt idx="19499">
                  <c:v>3.791428571428566</c:v>
                </c:pt>
                <c:pt idx="19500">
                  <c:v>3.8014285714285734</c:v>
                </c:pt>
                <c:pt idx="19501">
                  <c:v>3.7971428571428603</c:v>
                </c:pt>
                <c:pt idx="19502">
                  <c:v>3.7828571428571385</c:v>
                </c:pt>
                <c:pt idx="19503">
                  <c:v>3.7985714285714396</c:v>
                </c:pt>
                <c:pt idx="19504">
                  <c:v>3.8014285714285734</c:v>
                </c:pt>
                <c:pt idx="19505">
                  <c:v>3.7885714285714327</c:v>
                </c:pt>
                <c:pt idx="19506">
                  <c:v>3.7828571428571385</c:v>
                </c:pt>
                <c:pt idx="19507">
                  <c:v>3.7771428571428651</c:v>
                </c:pt>
                <c:pt idx="19508">
                  <c:v>3.7685714285714389</c:v>
                </c:pt>
                <c:pt idx="19509">
                  <c:v>3.7714285714285722</c:v>
                </c:pt>
                <c:pt idx="19510">
                  <c:v>3.76714285714286</c:v>
                </c:pt>
                <c:pt idx="19511">
                  <c:v>3.7600000000000082</c:v>
                </c:pt>
                <c:pt idx="19512">
                  <c:v>3.7657142857143016</c:v>
                </c:pt>
                <c:pt idx="19513">
                  <c:v>3.76714285714286</c:v>
                </c:pt>
                <c:pt idx="19514">
                  <c:v>3.7642857142857014</c:v>
                </c:pt>
                <c:pt idx="19515">
                  <c:v>3.7557142857142942</c:v>
                </c:pt>
                <c:pt idx="19516">
                  <c:v>3.751428571428558</c:v>
                </c:pt>
                <c:pt idx="19517">
                  <c:v>3.7657142857143016</c:v>
                </c:pt>
                <c:pt idx="19518">
                  <c:v>3.751428571428558</c:v>
                </c:pt>
                <c:pt idx="19519">
                  <c:v>3.7585714285714302</c:v>
                </c:pt>
                <c:pt idx="19520">
                  <c:v>3.7642857142857218</c:v>
                </c:pt>
                <c:pt idx="19521">
                  <c:v>3.7614285714285853</c:v>
                </c:pt>
                <c:pt idx="19522">
                  <c:v>3.7614285714285649</c:v>
                </c:pt>
                <c:pt idx="19523">
                  <c:v>3.7642857142857014</c:v>
                </c:pt>
                <c:pt idx="19524">
                  <c:v>3.7571428571428518</c:v>
                </c:pt>
                <c:pt idx="19525">
                  <c:v>3.7599999999999869</c:v>
                </c:pt>
                <c:pt idx="19526">
                  <c:v>3.7457142857142856</c:v>
                </c:pt>
                <c:pt idx="19527">
                  <c:v>3.7599999999999869</c:v>
                </c:pt>
                <c:pt idx="19528">
                  <c:v>3.7614285714285853</c:v>
                </c:pt>
                <c:pt idx="19529">
                  <c:v>3.7742857142857078</c:v>
                </c:pt>
                <c:pt idx="19530">
                  <c:v>3.7885714285714327</c:v>
                </c:pt>
                <c:pt idx="19531">
                  <c:v>3.7657142857142802</c:v>
                </c:pt>
                <c:pt idx="19532">
                  <c:v>3.7642857142857218</c:v>
                </c:pt>
                <c:pt idx="19533">
                  <c:v>3.7742857142857287</c:v>
                </c:pt>
                <c:pt idx="19534">
                  <c:v>3.7800000000000011</c:v>
                </c:pt>
                <c:pt idx="19535">
                  <c:v>3.7728571428571511</c:v>
                </c:pt>
                <c:pt idx="19536">
                  <c:v>3.7857142857142749</c:v>
                </c:pt>
                <c:pt idx="19537">
                  <c:v>3.7857142857142749</c:v>
                </c:pt>
                <c:pt idx="19538">
                  <c:v>3.7914285714285865</c:v>
                </c:pt>
                <c:pt idx="19539">
                  <c:v>3.7871428571428747</c:v>
                </c:pt>
                <c:pt idx="19540">
                  <c:v>3.7928571428571445</c:v>
                </c:pt>
                <c:pt idx="19541">
                  <c:v>3.791428571428566</c:v>
                </c:pt>
                <c:pt idx="19542">
                  <c:v>3.7857142857142749</c:v>
                </c:pt>
                <c:pt idx="19543">
                  <c:v>3.7857142857142954</c:v>
                </c:pt>
                <c:pt idx="19544">
                  <c:v>3.7942857142857025</c:v>
                </c:pt>
                <c:pt idx="19545">
                  <c:v>3.7771428571428651</c:v>
                </c:pt>
                <c:pt idx="19546">
                  <c:v>3.7614285714285649</c:v>
                </c:pt>
                <c:pt idx="19547">
                  <c:v>3.76714285714286</c:v>
                </c:pt>
                <c:pt idx="19548">
                  <c:v>3.7600000000000082</c:v>
                </c:pt>
                <c:pt idx="19549">
                  <c:v>3.7585714285714302</c:v>
                </c:pt>
                <c:pt idx="19550">
                  <c:v>3.7657142857143016</c:v>
                </c:pt>
                <c:pt idx="19551">
                  <c:v>3.7471428571428449</c:v>
                </c:pt>
                <c:pt idx="19552">
                  <c:v>3.7528571428571578</c:v>
                </c:pt>
                <c:pt idx="19553">
                  <c:v>3.7614285714285853</c:v>
                </c:pt>
                <c:pt idx="19554">
                  <c:v>3.7600000000000082</c:v>
                </c:pt>
                <c:pt idx="19555">
                  <c:v>3.75</c:v>
                </c:pt>
                <c:pt idx="19556">
                  <c:v>3.7542857142857144</c:v>
                </c:pt>
                <c:pt idx="19557">
                  <c:v>3.7585714285714302</c:v>
                </c:pt>
                <c:pt idx="19558">
                  <c:v>3.7485714285714238</c:v>
                </c:pt>
                <c:pt idx="19559">
                  <c:v>3.751428571428558</c:v>
                </c:pt>
                <c:pt idx="19560">
                  <c:v>3.7514285714285784</c:v>
                </c:pt>
                <c:pt idx="19561">
                  <c:v>3.7485714285714447</c:v>
                </c:pt>
                <c:pt idx="19562">
                  <c:v>3.7528571428571373</c:v>
                </c:pt>
                <c:pt idx="19563">
                  <c:v>3.7471428571428653</c:v>
                </c:pt>
                <c:pt idx="19564">
                  <c:v>3.7442857142857071</c:v>
                </c:pt>
                <c:pt idx="19565">
                  <c:v>3.7442857142857071</c:v>
                </c:pt>
                <c:pt idx="19566">
                  <c:v>3.7514285714285784</c:v>
                </c:pt>
                <c:pt idx="19567">
                  <c:v>3.7485714285714238</c:v>
                </c:pt>
                <c:pt idx="19568">
                  <c:v>3.7428571428571495</c:v>
                </c:pt>
                <c:pt idx="19569">
                  <c:v>3.7399999999999931</c:v>
                </c:pt>
                <c:pt idx="19570">
                  <c:v>3.7485714285714238</c:v>
                </c:pt>
                <c:pt idx="19571">
                  <c:v>3.7442857142857071</c:v>
                </c:pt>
                <c:pt idx="19572">
                  <c:v>3.7471428571428449</c:v>
                </c:pt>
                <c:pt idx="19573">
                  <c:v>3.7542857142857144</c:v>
                </c:pt>
                <c:pt idx="19574">
                  <c:v>3.7542857142857144</c:v>
                </c:pt>
                <c:pt idx="19575">
                  <c:v>3.7528571428571578</c:v>
                </c:pt>
                <c:pt idx="19576">
                  <c:v>3.7485714285714238</c:v>
                </c:pt>
                <c:pt idx="19577">
                  <c:v>3.7585714285714302</c:v>
                </c:pt>
                <c:pt idx="19578">
                  <c:v>3.7599999999999869</c:v>
                </c:pt>
                <c:pt idx="19579">
                  <c:v>3.7585714285714302</c:v>
                </c:pt>
                <c:pt idx="19580">
                  <c:v>3.7614285714285649</c:v>
                </c:pt>
                <c:pt idx="19581">
                  <c:v>3.7471428571428653</c:v>
                </c:pt>
                <c:pt idx="19582">
                  <c:v>3.7599999999999869</c:v>
                </c:pt>
                <c:pt idx="19583">
                  <c:v>3.7600000000000082</c:v>
                </c:pt>
                <c:pt idx="19584">
                  <c:v>3.7528571428571578</c:v>
                </c:pt>
                <c:pt idx="19585">
                  <c:v>3.7542857142857144</c:v>
                </c:pt>
                <c:pt idx="19586">
                  <c:v>3.7614285714285649</c:v>
                </c:pt>
                <c:pt idx="19587">
                  <c:v>3.7514285714285784</c:v>
                </c:pt>
                <c:pt idx="19588">
                  <c:v>3.7557142857142738</c:v>
                </c:pt>
                <c:pt idx="19589">
                  <c:v>3.7571428571428518</c:v>
                </c:pt>
                <c:pt idx="19590">
                  <c:v>3.7685714285714189</c:v>
                </c:pt>
                <c:pt idx="19591">
                  <c:v>3.7685714285714189</c:v>
                </c:pt>
                <c:pt idx="19592">
                  <c:v>3.7528571428571578</c:v>
                </c:pt>
                <c:pt idx="19593">
                  <c:v>3.7528571428571373</c:v>
                </c:pt>
                <c:pt idx="19594">
                  <c:v>3.7614285714285853</c:v>
                </c:pt>
                <c:pt idx="19595">
                  <c:v>3.7471428571428449</c:v>
                </c:pt>
                <c:pt idx="19596">
                  <c:v>3.7471428571428449</c:v>
                </c:pt>
                <c:pt idx="19597">
                  <c:v>3.7457142857142856</c:v>
                </c:pt>
                <c:pt idx="19598">
                  <c:v>3.7471428571428653</c:v>
                </c:pt>
                <c:pt idx="19599">
                  <c:v>3.7442857142857071</c:v>
                </c:pt>
                <c:pt idx="19600">
                  <c:v>3.7728571428571311</c:v>
                </c:pt>
                <c:pt idx="19601">
                  <c:v>3.7528571428571373</c:v>
                </c:pt>
                <c:pt idx="19602">
                  <c:v>3.7371428571428584</c:v>
                </c:pt>
                <c:pt idx="19603">
                  <c:v>3.7214285714285782</c:v>
                </c:pt>
                <c:pt idx="19604">
                  <c:v>3.7471428571428449</c:v>
                </c:pt>
                <c:pt idx="19605">
                  <c:v>3.7057142857142784</c:v>
                </c:pt>
                <c:pt idx="19606">
                  <c:v>3.6671428571428484</c:v>
                </c:pt>
                <c:pt idx="19607">
                  <c:v>3.6814285714285688</c:v>
                </c:pt>
                <c:pt idx="19608">
                  <c:v>3.7014285714285626</c:v>
                </c:pt>
                <c:pt idx="19609">
                  <c:v>3.7071428571428577</c:v>
                </c:pt>
                <c:pt idx="19610">
                  <c:v>3.7071428571428577</c:v>
                </c:pt>
                <c:pt idx="19611">
                  <c:v>3.7157142857142844</c:v>
                </c:pt>
                <c:pt idx="19612">
                  <c:v>3.7214285714285582</c:v>
                </c:pt>
                <c:pt idx="19613">
                  <c:v>3.71142857142857</c:v>
                </c:pt>
                <c:pt idx="19614">
                  <c:v>3.7171428571428642</c:v>
                </c:pt>
                <c:pt idx="19615">
                  <c:v>3.7257142857142931</c:v>
                </c:pt>
                <c:pt idx="19616">
                  <c:v>3.7057142857142988</c:v>
                </c:pt>
                <c:pt idx="19617">
                  <c:v>3.6957142857142906</c:v>
                </c:pt>
                <c:pt idx="19618">
                  <c:v>3.6928571428571542</c:v>
                </c:pt>
                <c:pt idx="19619">
                  <c:v>3.6928571428571342</c:v>
                </c:pt>
                <c:pt idx="19620">
                  <c:v>3.6871428571428426</c:v>
                </c:pt>
                <c:pt idx="19621">
                  <c:v>3.6771428571428557</c:v>
                </c:pt>
                <c:pt idx="19622">
                  <c:v>3.6771428571428557</c:v>
                </c:pt>
                <c:pt idx="19623">
                  <c:v>3.6771428571428557</c:v>
                </c:pt>
                <c:pt idx="19624">
                  <c:v>3.6728571428571399</c:v>
                </c:pt>
                <c:pt idx="19625">
                  <c:v>3.6714285714285602</c:v>
                </c:pt>
                <c:pt idx="19626">
                  <c:v>3.6714285714285602</c:v>
                </c:pt>
                <c:pt idx="19627">
                  <c:v>3.6700000000000039</c:v>
                </c:pt>
                <c:pt idx="19628">
                  <c:v>3.6685714285714273</c:v>
                </c:pt>
                <c:pt idx="19629">
                  <c:v>3.6814285714285688</c:v>
                </c:pt>
                <c:pt idx="19630">
                  <c:v>3.6771428571428557</c:v>
                </c:pt>
                <c:pt idx="19631">
                  <c:v>3.6742857142857184</c:v>
                </c:pt>
                <c:pt idx="19632">
                  <c:v>3.6785714285714146</c:v>
                </c:pt>
                <c:pt idx="19633">
                  <c:v>3.6857142857142842</c:v>
                </c:pt>
                <c:pt idx="19634">
                  <c:v>3.6814285714285688</c:v>
                </c:pt>
                <c:pt idx="19635">
                  <c:v>3.6857142857142842</c:v>
                </c:pt>
                <c:pt idx="19636">
                  <c:v>3.6714285714285806</c:v>
                </c:pt>
                <c:pt idx="19637">
                  <c:v>3.6728571428571399</c:v>
                </c:pt>
                <c:pt idx="19638">
                  <c:v>3.6799999999999904</c:v>
                </c:pt>
                <c:pt idx="19639">
                  <c:v>3.6728571428571399</c:v>
                </c:pt>
                <c:pt idx="19640">
                  <c:v>3.6714285714285602</c:v>
                </c:pt>
                <c:pt idx="19641">
                  <c:v>3.6799999999999904</c:v>
                </c:pt>
                <c:pt idx="19642">
                  <c:v>3.6799999999999904</c:v>
                </c:pt>
                <c:pt idx="19643">
                  <c:v>3.6857142857142842</c:v>
                </c:pt>
                <c:pt idx="19644">
                  <c:v>3.6857142857142842</c:v>
                </c:pt>
                <c:pt idx="19645">
                  <c:v>3.6785714285714146</c:v>
                </c:pt>
                <c:pt idx="19646">
                  <c:v>3.6885714285714211</c:v>
                </c:pt>
                <c:pt idx="19647">
                  <c:v>3.71142857142857</c:v>
                </c:pt>
                <c:pt idx="19648">
                  <c:v>3.698571428571428</c:v>
                </c:pt>
                <c:pt idx="19649">
                  <c:v>3.7028571428571411</c:v>
                </c:pt>
                <c:pt idx="19650">
                  <c:v>3.7028571428571411</c:v>
                </c:pt>
                <c:pt idx="19651">
                  <c:v>3.6814285714285688</c:v>
                </c:pt>
                <c:pt idx="19652">
                  <c:v>3.6971428571428482</c:v>
                </c:pt>
                <c:pt idx="19653">
                  <c:v>3.6971428571428482</c:v>
                </c:pt>
                <c:pt idx="19654">
                  <c:v>3.698571428571428</c:v>
                </c:pt>
                <c:pt idx="19655">
                  <c:v>3.7014285714285626</c:v>
                </c:pt>
                <c:pt idx="19656">
                  <c:v>3.6800000000000122</c:v>
                </c:pt>
                <c:pt idx="19657">
                  <c:v>3.6885714285714211</c:v>
                </c:pt>
                <c:pt idx="19658">
                  <c:v>3.6971428571428482</c:v>
                </c:pt>
                <c:pt idx="19659">
                  <c:v>3.7014285714285626</c:v>
                </c:pt>
                <c:pt idx="19660">
                  <c:v>3.6928571428571342</c:v>
                </c:pt>
                <c:pt idx="19661">
                  <c:v>3.6871428571428631</c:v>
                </c:pt>
                <c:pt idx="19662">
                  <c:v>3.6942857142857122</c:v>
                </c:pt>
                <c:pt idx="19663">
                  <c:v>3.6799999999999904</c:v>
                </c:pt>
                <c:pt idx="19664">
                  <c:v>3.6757142857142759</c:v>
                </c:pt>
                <c:pt idx="19665">
                  <c:v>3.6800000000000122</c:v>
                </c:pt>
                <c:pt idx="19666">
                  <c:v>3.6700000000000039</c:v>
                </c:pt>
                <c:pt idx="19667">
                  <c:v>3.6814285714285688</c:v>
                </c:pt>
                <c:pt idx="19668">
                  <c:v>3.6757142857142759</c:v>
                </c:pt>
                <c:pt idx="19669">
                  <c:v>3.6757142857142759</c:v>
                </c:pt>
                <c:pt idx="19670">
                  <c:v>3.6828571428571282</c:v>
                </c:pt>
                <c:pt idx="19671">
                  <c:v>3.6914285714285557</c:v>
                </c:pt>
                <c:pt idx="19672">
                  <c:v>3.6685714285714273</c:v>
                </c:pt>
                <c:pt idx="19673">
                  <c:v>3.6771428571428557</c:v>
                </c:pt>
                <c:pt idx="19674">
                  <c:v>3.6800000000000122</c:v>
                </c:pt>
                <c:pt idx="19675">
                  <c:v>3.661428571428575</c:v>
                </c:pt>
                <c:pt idx="19676">
                  <c:v>3.6742857142856979</c:v>
                </c:pt>
                <c:pt idx="19677">
                  <c:v>3.6728571428571399</c:v>
                </c:pt>
                <c:pt idx="19678">
                  <c:v>3.678571428571435</c:v>
                </c:pt>
                <c:pt idx="19679">
                  <c:v>3.3828571428571359</c:v>
                </c:pt>
                <c:pt idx="19680">
                  <c:v>2.4514285714285613</c:v>
                </c:pt>
                <c:pt idx="19681">
                  <c:v>1.9614285714285586</c:v>
                </c:pt>
                <c:pt idx="19682">
                  <c:v>1.8757142857142679</c:v>
                </c:pt>
                <c:pt idx="19683">
                  <c:v>1.9171428571428553</c:v>
                </c:pt>
                <c:pt idx="19684">
                  <c:v>1.9942857142857169</c:v>
                </c:pt>
                <c:pt idx="19685">
                  <c:v>2.0185714285714242</c:v>
                </c:pt>
                <c:pt idx="19686">
                  <c:v>2.0971428571428632</c:v>
                </c:pt>
                <c:pt idx="19687">
                  <c:v>2.1999999999999877</c:v>
                </c:pt>
                <c:pt idx="19688">
                  <c:v>2.3085714285714292</c:v>
                </c:pt>
                <c:pt idx="19689">
                  <c:v>2.4385714285714202</c:v>
                </c:pt>
                <c:pt idx="19690">
                  <c:v>2.5571428571428458</c:v>
                </c:pt>
                <c:pt idx="19691">
                  <c:v>2.662857142857149</c:v>
                </c:pt>
                <c:pt idx="19692">
                  <c:v>2.7557142857142884</c:v>
                </c:pt>
                <c:pt idx="19693">
                  <c:v>2.8542857142856994</c:v>
                </c:pt>
                <c:pt idx="19694">
                  <c:v>2.9100000000000077</c:v>
                </c:pt>
                <c:pt idx="19695">
                  <c:v>2.9657142857142778</c:v>
                </c:pt>
                <c:pt idx="19696">
                  <c:v>3.0128571428571354</c:v>
                </c:pt>
                <c:pt idx="19697">
                  <c:v>3.0785714285714314</c:v>
                </c:pt>
                <c:pt idx="19698">
                  <c:v>3.1100000000000088</c:v>
                </c:pt>
                <c:pt idx="19699">
                  <c:v>3.1371428571428552</c:v>
                </c:pt>
                <c:pt idx="19700">
                  <c:v>3.1699999999999915</c:v>
                </c:pt>
                <c:pt idx="19701">
                  <c:v>3.197142857142858</c:v>
                </c:pt>
                <c:pt idx="19702">
                  <c:v>3.2357142857142871</c:v>
                </c:pt>
                <c:pt idx="19703">
                  <c:v>3.2542857142857025</c:v>
                </c:pt>
                <c:pt idx="19704">
                  <c:v>3.2642857142857093</c:v>
                </c:pt>
                <c:pt idx="19705">
                  <c:v>3.2842857142857036</c:v>
                </c:pt>
                <c:pt idx="19706">
                  <c:v>3.2957142857142889</c:v>
                </c:pt>
                <c:pt idx="19707">
                  <c:v>3.3099999999999903</c:v>
                </c:pt>
                <c:pt idx="19708">
                  <c:v>3.3157142857142827</c:v>
                </c:pt>
                <c:pt idx="19709">
                  <c:v>3.3314285714285807</c:v>
                </c:pt>
                <c:pt idx="19710">
                  <c:v>3.3428571428571479</c:v>
                </c:pt>
                <c:pt idx="19711">
                  <c:v>3.3642857142857197</c:v>
                </c:pt>
                <c:pt idx="19712">
                  <c:v>3.3657142857142981</c:v>
                </c:pt>
                <c:pt idx="19713">
                  <c:v>3.3714285714285692</c:v>
                </c:pt>
                <c:pt idx="19714">
                  <c:v>3.3671428571428574</c:v>
                </c:pt>
                <c:pt idx="19715">
                  <c:v>3.3785714285714215</c:v>
                </c:pt>
                <c:pt idx="19716">
                  <c:v>3.3942857142857195</c:v>
                </c:pt>
                <c:pt idx="19717">
                  <c:v>3.4042857142857077</c:v>
                </c:pt>
                <c:pt idx="19718">
                  <c:v>3.4099999999999997</c:v>
                </c:pt>
                <c:pt idx="19719">
                  <c:v>3.4300000000000148</c:v>
                </c:pt>
                <c:pt idx="19720">
                  <c:v>3.4442857142857162</c:v>
                </c:pt>
                <c:pt idx="19721">
                  <c:v>3.4328571428571513</c:v>
                </c:pt>
                <c:pt idx="19722">
                  <c:v>3.448571428571432</c:v>
                </c:pt>
                <c:pt idx="19723">
                  <c:v>3.4557142857142802</c:v>
                </c:pt>
                <c:pt idx="19724">
                  <c:v>3.4557142857143015</c:v>
                </c:pt>
                <c:pt idx="19725">
                  <c:v>3.4571428571428595</c:v>
                </c:pt>
                <c:pt idx="19726">
                  <c:v>3.4528571428571437</c:v>
                </c:pt>
                <c:pt idx="19727">
                  <c:v>3.4542857142857222</c:v>
                </c:pt>
                <c:pt idx="19728">
                  <c:v>3.4557142857143015</c:v>
                </c:pt>
                <c:pt idx="19729">
                  <c:v>3.4628571428571333</c:v>
                </c:pt>
                <c:pt idx="19730">
                  <c:v>3.4585714285714189</c:v>
                </c:pt>
                <c:pt idx="19731">
                  <c:v>3.4657142857142884</c:v>
                </c:pt>
                <c:pt idx="19732">
                  <c:v>3.4657142857142884</c:v>
                </c:pt>
                <c:pt idx="19733">
                  <c:v>3.47142857142858</c:v>
                </c:pt>
                <c:pt idx="19734">
                  <c:v>3.4585714285714393</c:v>
                </c:pt>
                <c:pt idx="19735">
                  <c:v>3.4685714285714462</c:v>
                </c:pt>
                <c:pt idx="19736">
                  <c:v>3.4642857142857104</c:v>
                </c:pt>
                <c:pt idx="19737">
                  <c:v>3.4642857142857104</c:v>
                </c:pt>
                <c:pt idx="19738">
                  <c:v>3.4728571428571393</c:v>
                </c:pt>
                <c:pt idx="19739">
                  <c:v>3.4642857142857104</c:v>
                </c:pt>
                <c:pt idx="19740">
                  <c:v>3.4685714285714262</c:v>
                </c:pt>
                <c:pt idx="19741">
                  <c:v>3.4785714285714331</c:v>
                </c:pt>
                <c:pt idx="19742">
                  <c:v>3.4685714285714262</c:v>
                </c:pt>
                <c:pt idx="19743">
                  <c:v>3.4871428571428611</c:v>
                </c:pt>
                <c:pt idx="19744">
                  <c:v>3.47142857142858</c:v>
                </c:pt>
                <c:pt idx="19745">
                  <c:v>3.4657142857142884</c:v>
                </c:pt>
                <c:pt idx="19746">
                  <c:v>3.4342857142857079</c:v>
                </c:pt>
                <c:pt idx="19747">
                  <c:v>3.4042857142857277</c:v>
                </c:pt>
                <c:pt idx="19748">
                  <c:v>3.3557142857142908</c:v>
                </c:pt>
                <c:pt idx="19749">
                  <c:v>3.3185714285714392</c:v>
                </c:pt>
                <c:pt idx="19750">
                  <c:v>3.2557142857142805</c:v>
                </c:pt>
                <c:pt idx="19751">
                  <c:v>3.2157142857142937</c:v>
                </c:pt>
                <c:pt idx="19752">
                  <c:v>3.1671428571428573</c:v>
                </c:pt>
                <c:pt idx="19753">
                  <c:v>3.1300000000000034</c:v>
                </c:pt>
                <c:pt idx="19754">
                  <c:v>3.1142857142857228</c:v>
                </c:pt>
                <c:pt idx="19755">
                  <c:v>3.107142857142855</c:v>
                </c:pt>
                <c:pt idx="19756">
                  <c:v>3.0957142857142879</c:v>
                </c:pt>
                <c:pt idx="19757">
                  <c:v>3.0785714285714314</c:v>
                </c:pt>
                <c:pt idx="19758">
                  <c:v>3.0871428571428603</c:v>
                </c:pt>
                <c:pt idx="19759">
                  <c:v>3.0828571428571445</c:v>
                </c:pt>
                <c:pt idx="19760">
                  <c:v>3.0742857142857147</c:v>
                </c:pt>
                <c:pt idx="19761">
                  <c:v>3.0885714285714196</c:v>
                </c:pt>
                <c:pt idx="19762">
                  <c:v>3.084285714285723</c:v>
                </c:pt>
                <c:pt idx="19763">
                  <c:v>3.0814285714285865</c:v>
                </c:pt>
                <c:pt idx="19764">
                  <c:v>3.0714285714285587</c:v>
                </c:pt>
                <c:pt idx="19765">
                  <c:v>3.0814285714285665</c:v>
                </c:pt>
                <c:pt idx="19766">
                  <c:v>3.0571428571428592</c:v>
                </c:pt>
                <c:pt idx="19767">
                  <c:v>3.0614285714285732</c:v>
                </c:pt>
                <c:pt idx="19768">
                  <c:v>3.0614285714285732</c:v>
                </c:pt>
                <c:pt idx="19769">
                  <c:v>3.0700000000000007</c:v>
                </c:pt>
                <c:pt idx="19770">
                  <c:v>3.0771428571428534</c:v>
                </c:pt>
                <c:pt idx="19771">
                  <c:v>3.0528571428571434</c:v>
                </c:pt>
                <c:pt idx="19772">
                  <c:v>3.0700000000000007</c:v>
                </c:pt>
                <c:pt idx="19773">
                  <c:v>3.0685714285714245</c:v>
                </c:pt>
                <c:pt idx="19774">
                  <c:v>3.058571428571438</c:v>
                </c:pt>
                <c:pt idx="19775">
                  <c:v>3.0657142857142872</c:v>
                </c:pt>
                <c:pt idx="19776">
                  <c:v>3.0642857142857087</c:v>
                </c:pt>
                <c:pt idx="19777">
                  <c:v>3.0828571428571445</c:v>
                </c:pt>
                <c:pt idx="19778">
                  <c:v>3.084285714285723</c:v>
                </c:pt>
                <c:pt idx="19779">
                  <c:v>3.0671428571428652</c:v>
                </c:pt>
                <c:pt idx="19780">
                  <c:v>3.0671428571428652</c:v>
                </c:pt>
                <c:pt idx="19781">
                  <c:v>3.085714285714281</c:v>
                </c:pt>
                <c:pt idx="19782">
                  <c:v>3.0971428571428459</c:v>
                </c:pt>
                <c:pt idx="19783">
                  <c:v>3.0914285714285734</c:v>
                </c:pt>
                <c:pt idx="19784">
                  <c:v>3.0728571428571376</c:v>
                </c:pt>
                <c:pt idx="19785">
                  <c:v>3.0785714285714314</c:v>
                </c:pt>
                <c:pt idx="19786">
                  <c:v>3.0742857142857147</c:v>
                </c:pt>
                <c:pt idx="19787">
                  <c:v>3.0814285714285865</c:v>
                </c:pt>
                <c:pt idx="19788">
                  <c:v>3.1000000000000032</c:v>
                </c:pt>
                <c:pt idx="19789">
                  <c:v>3.0971428571428672</c:v>
                </c:pt>
                <c:pt idx="19790">
                  <c:v>3.108571428571433</c:v>
                </c:pt>
                <c:pt idx="19791">
                  <c:v>3.1014285714285807</c:v>
                </c:pt>
                <c:pt idx="19792">
                  <c:v>3.0942857142857285</c:v>
                </c:pt>
                <c:pt idx="19793">
                  <c:v>3.108571428571433</c:v>
                </c:pt>
                <c:pt idx="19794">
                  <c:v>3.1014285714285807</c:v>
                </c:pt>
                <c:pt idx="19795">
                  <c:v>3.108571428571433</c:v>
                </c:pt>
                <c:pt idx="19796">
                  <c:v>3.1000000000000032</c:v>
                </c:pt>
                <c:pt idx="19797">
                  <c:v>3.1042857142857172</c:v>
                </c:pt>
                <c:pt idx="19798">
                  <c:v>3.1042857142857172</c:v>
                </c:pt>
                <c:pt idx="19799">
                  <c:v>3.1000000000000032</c:v>
                </c:pt>
                <c:pt idx="19800">
                  <c:v>3.0942857142857285</c:v>
                </c:pt>
                <c:pt idx="19801">
                  <c:v>3.0914285714285734</c:v>
                </c:pt>
                <c:pt idx="19802">
                  <c:v>3.0885714285714196</c:v>
                </c:pt>
                <c:pt idx="19803">
                  <c:v>3.0885714285714396</c:v>
                </c:pt>
                <c:pt idx="19804">
                  <c:v>3.0885714285714196</c:v>
                </c:pt>
                <c:pt idx="19805">
                  <c:v>3.0985714285714252</c:v>
                </c:pt>
                <c:pt idx="19806">
                  <c:v>3.0914285714285734</c:v>
                </c:pt>
                <c:pt idx="19807">
                  <c:v>3.0928571428571314</c:v>
                </c:pt>
                <c:pt idx="19808">
                  <c:v>3.1000000000000032</c:v>
                </c:pt>
                <c:pt idx="19809">
                  <c:v>3.0871428571428603</c:v>
                </c:pt>
                <c:pt idx="19810">
                  <c:v>3.0957142857142879</c:v>
                </c:pt>
                <c:pt idx="19811">
                  <c:v>3.1057142857142752</c:v>
                </c:pt>
                <c:pt idx="19812">
                  <c:v>3.0871428571428603</c:v>
                </c:pt>
                <c:pt idx="19813">
                  <c:v>3.1014285714285807</c:v>
                </c:pt>
                <c:pt idx="19814">
                  <c:v>3.0928571428571519</c:v>
                </c:pt>
                <c:pt idx="19815">
                  <c:v>3.1100000000000088</c:v>
                </c:pt>
                <c:pt idx="19816">
                  <c:v>3.0928571428571519</c:v>
                </c:pt>
                <c:pt idx="19817">
                  <c:v>3.1014285714285807</c:v>
                </c:pt>
                <c:pt idx="19818">
                  <c:v>3.108571428571433</c:v>
                </c:pt>
                <c:pt idx="19819">
                  <c:v>3.1185714285714399</c:v>
                </c:pt>
                <c:pt idx="19820">
                  <c:v>3.1057142857142952</c:v>
                </c:pt>
                <c:pt idx="19821">
                  <c:v>3.1028571428571592</c:v>
                </c:pt>
                <c:pt idx="19822">
                  <c:v>3.1128571428571457</c:v>
                </c:pt>
                <c:pt idx="19823">
                  <c:v>3.1100000000000088</c:v>
                </c:pt>
                <c:pt idx="19824">
                  <c:v>3.1171428571428601</c:v>
                </c:pt>
                <c:pt idx="19825">
                  <c:v>3.1200000000000179</c:v>
                </c:pt>
                <c:pt idx="19826">
                  <c:v>3.1285714285714272</c:v>
                </c:pt>
                <c:pt idx="19827">
                  <c:v>3.124285714285711</c:v>
                </c:pt>
                <c:pt idx="19828">
                  <c:v>3.1328571428571599</c:v>
                </c:pt>
                <c:pt idx="19829">
                  <c:v>3.1285714285714472</c:v>
                </c:pt>
                <c:pt idx="19830">
                  <c:v>3.1314285714285806</c:v>
                </c:pt>
                <c:pt idx="19831">
                  <c:v>3.1185714285714399</c:v>
                </c:pt>
                <c:pt idx="19832">
                  <c:v>3.1271428571428688</c:v>
                </c:pt>
                <c:pt idx="19833">
                  <c:v>3.1414285714285688</c:v>
                </c:pt>
                <c:pt idx="19834">
                  <c:v>3.1414285714285688</c:v>
                </c:pt>
                <c:pt idx="19835">
                  <c:v>3.1328571428571399</c:v>
                </c:pt>
                <c:pt idx="19836">
                  <c:v>3.1371428571428752</c:v>
                </c:pt>
                <c:pt idx="19837">
                  <c:v>3.1414285714285688</c:v>
                </c:pt>
                <c:pt idx="19838">
                  <c:v>3.1228571428571543</c:v>
                </c:pt>
                <c:pt idx="19839">
                  <c:v>3.1271428571428688</c:v>
                </c:pt>
                <c:pt idx="19840">
                  <c:v>3.1214285714285745</c:v>
                </c:pt>
                <c:pt idx="19841">
                  <c:v>3.1200000000000179</c:v>
                </c:pt>
                <c:pt idx="19842">
                  <c:v>3.1200000000000179</c:v>
                </c:pt>
                <c:pt idx="19843">
                  <c:v>3.1314285714285806</c:v>
                </c:pt>
                <c:pt idx="19844">
                  <c:v>3.1314285714285806</c:v>
                </c:pt>
                <c:pt idx="19845">
                  <c:v>3.1199999999999966</c:v>
                </c:pt>
                <c:pt idx="19846">
                  <c:v>3.1328571428571399</c:v>
                </c:pt>
                <c:pt idx="19847">
                  <c:v>3.1157142857142821</c:v>
                </c:pt>
                <c:pt idx="19848">
                  <c:v>3.1214285714285745</c:v>
                </c:pt>
                <c:pt idx="19849">
                  <c:v>3.1228571428571543</c:v>
                </c:pt>
                <c:pt idx="19850">
                  <c:v>3.1414285714285888</c:v>
                </c:pt>
                <c:pt idx="19851">
                  <c:v>3.125714285714289</c:v>
                </c:pt>
                <c:pt idx="19852">
                  <c:v>3.1171428571428601</c:v>
                </c:pt>
                <c:pt idx="19853">
                  <c:v>3.1185714285714399</c:v>
                </c:pt>
                <c:pt idx="19854">
                  <c:v>3.1185714285714399</c:v>
                </c:pt>
                <c:pt idx="19855">
                  <c:v>3.1171428571428601</c:v>
                </c:pt>
                <c:pt idx="19856">
                  <c:v>3.1142857142857037</c:v>
                </c:pt>
                <c:pt idx="19857">
                  <c:v>3.1285714285714272</c:v>
                </c:pt>
                <c:pt idx="19858">
                  <c:v>3.1300000000000034</c:v>
                </c:pt>
                <c:pt idx="19859">
                  <c:v>3.1142857142857228</c:v>
                </c:pt>
                <c:pt idx="19860">
                  <c:v>3.1171428571428601</c:v>
                </c:pt>
                <c:pt idx="19861">
                  <c:v>3.1285714285714272</c:v>
                </c:pt>
                <c:pt idx="19862">
                  <c:v>3.1442857142857048</c:v>
                </c:pt>
                <c:pt idx="19863">
                  <c:v>3.1600000000000046</c:v>
                </c:pt>
                <c:pt idx="19864">
                  <c:v>3.1814285714285582</c:v>
                </c:pt>
                <c:pt idx="19865">
                  <c:v>3.1885714285714295</c:v>
                </c:pt>
                <c:pt idx="19866">
                  <c:v>3.2071428571428648</c:v>
                </c:pt>
                <c:pt idx="19867">
                  <c:v>3.2314285714285722</c:v>
                </c:pt>
                <c:pt idx="19868">
                  <c:v>3.2599999999999949</c:v>
                </c:pt>
                <c:pt idx="19869">
                  <c:v>3.2871428571428614</c:v>
                </c:pt>
                <c:pt idx="19870">
                  <c:v>3.3042857142857178</c:v>
                </c:pt>
                <c:pt idx="19871">
                  <c:v>3.3314285714285807</c:v>
                </c:pt>
                <c:pt idx="19872">
                  <c:v>3.3514285714285768</c:v>
                </c:pt>
                <c:pt idx="19873">
                  <c:v>3.3585714285714272</c:v>
                </c:pt>
                <c:pt idx="19874">
                  <c:v>3.3699999999999926</c:v>
                </c:pt>
                <c:pt idx="19875">
                  <c:v>3.377142857142843</c:v>
                </c:pt>
                <c:pt idx="19876">
                  <c:v>3.3971428571428572</c:v>
                </c:pt>
                <c:pt idx="19877">
                  <c:v>3.3899999999999864</c:v>
                </c:pt>
                <c:pt idx="19878">
                  <c:v>3.3971428571428572</c:v>
                </c:pt>
                <c:pt idx="19879">
                  <c:v>3.3971428571428572</c:v>
                </c:pt>
                <c:pt idx="19880">
                  <c:v>3.3942857142856995</c:v>
                </c:pt>
                <c:pt idx="19881">
                  <c:v>3.3957142857142788</c:v>
                </c:pt>
                <c:pt idx="19882">
                  <c:v>3.4057142857142861</c:v>
                </c:pt>
                <c:pt idx="19883">
                  <c:v>3.3757142857142837</c:v>
                </c:pt>
                <c:pt idx="19884">
                  <c:v>3.3885714285714292</c:v>
                </c:pt>
                <c:pt idx="19885">
                  <c:v>3.3885714285714292</c:v>
                </c:pt>
                <c:pt idx="19886">
                  <c:v>3.3885714285714292</c:v>
                </c:pt>
                <c:pt idx="19887">
                  <c:v>3.3799999999999981</c:v>
                </c:pt>
                <c:pt idx="19888">
                  <c:v>3.3885714285714292</c:v>
                </c:pt>
                <c:pt idx="19889">
                  <c:v>3.3885714285714292</c:v>
                </c:pt>
                <c:pt idx="19890">
                  <c:v>3.3928571428571428</c:v>
                </c:pt>
                <c:pt idx="19891">
                  <c:v>3.3957142857142788</c:v>
                </c:pt>
                <c:pt idx="19892">
                  <c:v>3.3857142857142932</c:v>
                </c:pt>
                <c:pt idx="19893">
                  <c:v>3.3871428571428712</c:v>
                </c:pt>
                <c:pt idx="19894">
                  <c:v>3.3885714285714292</c:v>
                </c:pt>
                <c:pt idx="19895">
                  <c:v>3.3914285714285834</c:v>
                </c:pt>
                <c:pt idx="19896">
                  <c:v>3.4057142857142861</c:v>
                </c:pt>
                <c:pt idx="19897">
                  <c:v>3.3971428571428572</c:v>
                </c:pt>
                <c:pt idx="19898">
                  <c:v>3.4028571428571501</c:v>
                </c:pt>
                <c:pt idx="19899">
                  <c:v>3.4000000000000141</c:v>
                </c:pt>
                <c:pt idx="19900">
                  <c:v>3.4042857142857077</c:v>
                </c:pt>
                <c:pt idx="19901">
                  <c:v>3.3971428571428572</c:v>
                </c:pt>
                <c:pt idx="19902">
                  <c:v>3.4157142857142935</c:v>
                </c:pt>
                <c:pt idx="19903">
                  <c:v>3.4228571428571439</c:v>
                </c:pt>
                <c:pt idx="19904">
                  <c:v>3.4214285714285646</c:v>
                </c:pt>
                <c:pt idx="19905">
                  <c:v>3.4185714285714295</c:v>
                </c:pt>
                <c:pt idx="19906">
                  <c:v>3.412857142857137</c:v>
                </c:pt>
                <c:pt idx="19907">
                  <c:v>3.4257142857142804</c:v>
                </c:pt>
                <c:pt idx="19908">
                  <c:v>3.428571428571439</c:v>
                </c:pt>
                <c:pt idx="19909">
                  <c:v>3.4242857142857006</c:v>
                </c:pt>
                <c:pt idx="19910">
                  <c:v>3.4371428571428657</c:v>
                </c:pt>
                <c:pt idx="19911">
                  <c:v>3.4271428571428597</c:v>
                </c:pt>
                <c:pt idx="19912">
                  <c:v>3.412857142857137</c:v>
                </c:pt>
                <c:pt idx="19913">
                  <c:v>3.4200000000000079</c:v>
                </c:pt>
                <c:pt idx="19914">
                  <c:v>3.4200000000000079</c:v>
                </c:pt>
                <c:pt idx="19915">
                  <c:v>3.4099999999999997</c:v>
                </c:pt>
                <c:pt idx="19916">
                  <c:v>3.4185714285714295</c:v>
                </c:pt>
                <c:pt idx="19917">
                  <c:v>3.4185714285714295</c:v>
                </c:pt>
                <c:pt idx="19918">
                  <c:v>3.4228571428571439</c:v>
                </c:pt>
                <c:pt idx="19919">
                  <c:v>3.4142857142857137</c:v>
                </c:pt>
                <c:pt idx="19920">
                  <c:v>3.4142857142857137</c:v>
                </c:pt>
                <c:pt idx="19921">
                  <c:v>3.412857142857157</c:v>
                </c:pt>
                <c:pt idx="19922">
                  <c:v>3.4114285714285577</c:v>
                </c:pt>
                <c:pt idx="19923">
                  <c:v>3.4228571428571439</c:v>
                </c:pt>
                <c:pt idx="19924">
                  <c:v>3.4099999999999997</c:v>
                </c:pt>
                <c:pt idx="19925">
                  <c:v>3.412857142857137</c:v>
                </c:pt>
                <c:pt idx="19926">
                  <c:v>3.4042857142857077</c:v>
                </c:pt>
                <c:pt idx="19927">
                  <c:v>3.4085714285714239</c:v>
                </c:pt>
                <c:pt idx="19928">
                  <c:v>3.4171428571428515</c:v>
                </c:pt>
                <c:pt idx="19929">
                  <c:v>3.4085714285714439</c:v>
                </c:pt>
                <c:pt idx="19930">
                  <c:v>3.4028571428571297</c:v>
                </c:pt>
                <c:pt idx="19931">
                  <c:v>3.412857142857137</c:v>
                </c:pt>
                <c:pt idx="19932">
                  <c:v>3.4185714285714295</c:v>
                </c:pt>
                <c:pt idx="19933">
                  <c:v>3.4257142857143017</c:v>
                </c:pt>
                <c:pt idx="19934">
                  <c:v>3.4042857142857277</c:v>
                </c:pt>
                <c:pt idx="19935">
                  <c:v>3.4228571428571439</c:v>
                </c:pt>
                <c:pt idx="19936">
                  <c:v>3.4157142857142935</c:v>
                </c:pt>
                <c:pt idx="19937">
                  <c:v>3.4042857142857077</c:v>
                </c:pt>
                <c:pt idx="19938">
                  <c:v>3.3914285714285635</c:v>
                </c:pt>
                <c:pt idx="19939">
                  <c:v>3.3799999999999981</c:v>
                </c:pt>
                <c:pt idx="19940">
                  <c:v>3.3742857142857057</c:v>
                </c:pt>
                <c:pt idx="19941">
                  <c:v>3.3885714285714292</c:v>
                </c:pt>
                <c:pt idx="19942">
                  <c:v>3.3742857142857057</c:v>
                </c:pt>
                <c:pt idx="19943">
                  <c:v>3.3714285714285692</c:v>
                </c:pt>
                <c:pt idx="19944">
                  <c:v>3.3799999999999981</c:v>
                </c:pt>
                <c:pt idx="19945">
                  <c:v>3.3814285714285575</c:v>
                </c:pt>
                <c:pt idx="19946">
                  <c:v>3.3799999999999981</c:v>
                </c:pt>
                <c:pt idx="19947">
                  <c:v>3.3957142857142788</c:v>
                </c:pt>
                <c:pt idx="19948">
                  <c:v>3.4142857142857137</c:v>
                </c:pt>
                <c:pt idx="19949">
                  <c:v>3.4271428571428597</c:v>
                </c:pt>
                <c:pt idx="19950">
                  <c:v>3.4299999999999948</c:v>
                </c:pt>
                <c:pt idx="19951">
                  <c:v>3.4485714285714115</c:v>
                </c:pt>
                <c:pt idx="19952">
                  <c:v>3.4571428571428595</c:v>
                </c:pt>
                <c:pt idx="19953">
                  <c:v>3.4757142857142957</c:v>
                </c:pt>
                <c:pt idx="19954">
                  <c:v>3.4871428571428402</c:v>
                </c:pt>
                <c:pt idx="19955">
                  <c:v>3.4728571428571393</c:v>
                </c:pt>
                <c:pt idx="19956">
                  <c:v>3.500000000000004</c:v>
                </c:pt>
                <c:pt idx="19957">
                  <c:v>3.4928571428571331</c:v>
                </c:pt>
                <c:pt idx="19958">
                  <c:v>3.3471428571428632</c:v>
                </c:pt>
                <c:pt idx="19959">
                  <c:v>3.2785714285714329</c:v>
                </c:pt>
                <c:pt idx="19960">
                  <c:v>3.2628571428571327</c:v>
                </c:pt>
                <c:pt idx="19961">
                  <c:v>3.2271428571428595</c:v>
                </c:pt>
                <c:pt idx="19962">
                  <c:v>3.2328571428571502</c:v>
                </c:pt>
                <c:pt idx="19963">
                  <c:v>3.2314285714285722</c:v>
                </c:pt>
                <c:pt idx="19964">
                  <c:v>3.2271428571428595</c:v>
                </c:pt>
                <c:pt idx="19965">
                  <c:v>3.1328571428571399</c:v>
                </c:pt>
                <c:pt idx="19966">
                  <c:v>3.0485714285714303</c:v>
                </c:pt>
                <c:pt idx="19967">
                  <c:v>3.0128571428571553</c:v>
                </c:pt>
                <c:pt idx="19968">
                  <c:v>2.9885714285714284</c:v>
                </c:pt>
                <c:pt idx="19969">
                  <c:v>2.9871428571428491</c:v>
                </c:pt>
                <c:pt idx="19970">
                  <c:v>2.9971428571428556</c:v>
                </c:pt>
                <c:pt idx="19971">
                  <c:v>3.002857142857128</c:v>
                </c:pt>
                <c:pt idx="19972">
                  <c:v>3.0157142857142714</c:v>
                </c:pt>
                <c:pt idx="19973">
                  <c:v>3.0228571428571422</c:v>
                </c:pt>
                <c:pt idx="19974">
                  <c:v>3.0214285714285838</c:v>
                </c:pt>
                <c:pt idx="19975">
                  <c:v>3.0242857142857003</c:v>
                </c:pt>
                <c:pt idx="19976">
                  <c:v>3.04</c:v>
                </c:pt>
                <c:pt idx="19977">
                  <c:v>3.0442857142857145</c:v>
                </c:pt>
                <c:pt idx="19978">
                  <c:v>3.0442857142857145</c:v>
                </c:pt>
                <c:pt idx="19979">
                  <c:v>3.0542857142857205</c:v>
                </c:pt>
                <c:pt idx="19980">
                  <c:v>3.0628571428571512</c:v>
                </c:pt>
                <c:pt idx="19981">
                  <c:v>3.0771428571428534</c:v>
                </c:pt>
                <c:pt idx="19982">
                  <c:v>3.0685714285714445</c:v>
                </c:pt>
                <c:pt idx="19983">
                  <c:v>3.0899999999999954</c:v>
                </c:pt>
                <c:pt idx="19984">
                  <c:v>3.0871428571428603</c:v>
                </c:pt>
                <c:pt idx="19985">
                  <c:v>3.0828571428571445</c:v>
                </c:pt>
                <c:pt idx="19986">
                  <c:v>3.0828571428571445</c:v>
                </c:pt>
                <c:pt idx="19987">
                  <c:v>3.0914285714285734</c:v>
                </c:pt>
                <c:pt idx="19988">
                  <c:v>3.0885714285714196</c:v>
                </c:pt>
                <c:pt idx="19989">
                  <c:v>3.0899999999999954</c:v>
                </c:pt>
                <c:pt idx="19990">
                  <c:v>3.0899999999999954</c:v>
                </c:pt>
                <c:pt idx="19991">
                  <c:v>3.0957142857142679</c:v>
                </c:pt>
                <c:pt idx="19992">
                  <c:v>3.0999999999999823</c:v>
                </c:pt>
                <c:pt idx="19993">
                  <c:v>3.1128571428571457</c:v>
                </c:pt>
                <c:pt idx="19994">
                  <c:v>3.1228571428571339</c:v>
                </c:pt>
                <c:pt idx="19995">
                  <c:v>3.1128571428571457</c:v>
                </c:pt>
                <c:pt idx="19996">
                  <c:v>3.1214285714285745</c:v>
                </c:pt>
                <c:pt idx="19997">
                  <c:v>3.124285714285711</c:v>
                </c:pt>
                <c:pt idx="19998">
                  <c:v>3.1300000000000034</c:v>
                </c:pt>
                <c:pt idx="19999">
                  <c:v>3.1328571428571599</c:v>
                </c:pt>
                <c:pt idx="20000">
                  <c:v>3.1385714285714146</c:v>
                </c:pt>
                <c:pt idx="20001">
                  <c:v>3.148571428571421</c:v>
                </c:pt>
                <c:pt idx="20002">
                  <c:v>3.1471428571428612</c:v>
                </c:pt>
                <c:pt idx="20003">
                  <c:v>3.1585714285714479</c:v>
                </c:pt>
                <c:pt idx="20004">
                  <c:v>3.1528571428571341</c:v>
                </c:pt>
                <c:pt idx="20005">
                  <c:v>3.1557142857142901</c:v>
                </c:pt>
                <c:pt idx="20006">
                  <c:v>3.1785714285714421</c:v>
                </c:pt>
                <c:pt idx="20007">
                  <c:v>3.1928571428571422</c:v>
                </c:pt>
                <c:pt idx="20008">
                  <c:v>3.1942857142857197</c:v>
                </c:pt>
                <c:pt idx="20009">
                  <c:v>3.1957142857142782</c:v>
                </c:pt>
                <c:pt idx="20010">
                  <c:v>3.2028571428571491</c:v>
                </c:pt>
                <c:pt idx="20011">
                  <c:v>3.2142857142857144</c:v>
                </c:pt>
                <c:pt idx="20012">
                  <c:v>3.2142857142857144</c:v>
                </c:pt>
                <c:pt idx="20013">
                  <c:v>3.2157142857142937</c:v>
                </c:pt>
                <c:pt idx="20014">
                  <c:v>3.2271428571428595</c:v>
                </c:pt>
                <c:pt idx="20015">
                  <c:v>3.2485714285714327</c:v>
                </c:pt>
                <c:pt idx="20016">
                  <c:v>3.2400000000000011</c:v>
                </c:pt>
                <c:pt idx="20017">
                  <c:v>3.2428571428571384</c:v>
                </c:pt>
                <c:pt idx="20018">
                  <c:v>3.2528571428571444</c:v>
                </c:pt>
                <c:pt idx="20019">
                  <c:v>3.2571428571428602</c:v>
                </c:pt>
                <c:pt idx="20020">
                  <c:v>3.2571428571428602</c:v>
                </c:pt>
                <c:pt idx="20021">
                  <c:v>3.2671428571428676</c:v>
                </c:pt>
                <c:pt idx="20022">
                  <c:v>3.2742857142857171</c:v>
                </c:pt>
                <c:pt idx="20023">
                  <c:v>3.2714285714285603</c:v>
                </c:pt>
                <c:pt idx="20024">
                  <c:v>3.2800000000000091</c:v>
                </c:pt>
                <c:pt idx="20025">
                  <c:v>3.2757142857142951</c:v>
                </c:pt>
                <c:pt idx="20026">
                  <c:v>3.2742857142857171</c:v>
                </c:pt>
                <c:pt idx="20027">
                  <c:v>3.2814285714285671</c:v>
                </c:pt>
                <c:pt idx="20028">
                  <c:v>3.2957142857142889</c:v>
                </c:pt>
                <c:pt idx="20029">
                  <c:v>3.2942857142857105</c:v>
                </c:pt>
                <c:pt idx="20030">
                  <c:v>3.2957142857142889</c:v>
                </c:pt>
                <c:pt idx="20031">
                  <c:v>3.308571428571434</c:v>
                </c:pt>
                <c:pt idx="20032">
                  <c:v>3.3071428571428552</c:v>
                </c:pt>
                <c:pt idx="20033">
                  <c:v>3.2957142857142889</c:v>
                </c:pt>
                <c:pt idx="20034">
                  <c:v>3.3000000000000034</c:v>
                </c:pt>
                <c:pt idx="20035">
                  <c:v>3.3200000000000176</c:v>
                </c:pt>
                <c:pt idx="20036">
                  <c:v>3.3100000000000103</c:v>
                </c:pt>
                <c:pt idx="20037">
                  <c:v>3.308571428571434</c:v>
                </c:pt>
                <c:pt idx="20038">
                  <c:v>3.3214285714285747</c:v>
                </c:pt>
                <c:pt idx="20039">
                  <c:v>3.3185714285714392</c:v>
                </c:pt>
                <c:pt idx="20040">
                  <c:v>3.3228571428571536</c:v>
                </c:pt>
                <c:pt idx="20041">
                  <c:v>3.3328571428571392</c:v>
                </c:pt>
                <c:pt idx="20042">
                  <c:v>3.3242857142857321</c:v>
                </c:pt>
                <c:pt idx="20043">
                  <c:v>3.3471428571428632</c:v>
                </c:pt>
                <c:pt idx="20044">
                  <c:v>3.3385714285714347</c:v>
                </c:pt>
                <c:pt idx="20045">
                  <c:v>3.3471428571428632</c:v>
                </c:pt>
                <c:pt idx="20046">
                  <c:v>3.3328571428571392</c:v>
                </c:pt>
                <c:pt idx="20047">
                  <c:v>3.3557142857142908</c:v>
                </c:pt>
                <c:pt idx="20048">
                  <c:v>3.3585714285714476</c:v>
                </c:pt>
                <c:pt idx="20049">
                  <c:v>3.3514285714285768</c:v>
                </c:pt>
                <c:pt idx="20050">
                  <c:v>3.3757142857142837</c:v>
                </c:pt>
                <c:pt idx="20051">
                  <c:v>3.3771428571428634</c:v>
                </c:pt>
                <c:pt idx="20052">
                  <c:v>3.3742857142857057</c:v>
                </c:pt>
                <c:pt idx="20053">
                  <c:v>3.3742857142857257</c:v>
                </c:pt>
                <c:pt idx="20054">
                  <c:v>3.3742857142857257</c:v>
                </c:pt>
                <c:pt idx="20055">
                  <c:v>3.3614285714285828</c:v>
                </c:pt>
                <c:pt idx="20056">
                  <c:v>3.3785714285714215</c:v>
                </c:pt>
                <c:pt idx="20057">
                  <c:v>3.3828571428571559</c:v>
                </c:pt>
                <c:pt idx="20058">
                  <c:v>3.3814285714285575</c:v>
                </c:pt>
                <c:pt idx="20059">
                  <c:v>3.3785714285714414</c:v>
                </c:pt>
                <c:pt idx="20060">
                  <c:v>3.3842857142857139</c:v>
                </c:pt>
                <c:pt idx="20061">
                  <c:v>3.3914285714285635</c:v>
                </c:pt>
                <c:pt idx="20062">
                  <c:v>3.3957142857142988</c:v>
                </c:pt>
                <c:pt idx="20063">
                  <c:v>3.3914285714285635</c:v>
                </c:pt>
                <c:pt idx="20064">
                  <c:v>3.3971428571428572</c:v>
                </c:pt>
                <c:pt idx="20065">
                  <c:v>3.3842857142857139</c:v>
                </c:pt>
                <c:pt idx="20066">
                  <c:v>3.3928571428571428</c:v>
                </c:pt>
                <c:pt idx="20067">
                  <c:v>3.3871428571428512</c:v>
                </c:pt>
                <c:pt idx="20068">
                  <c:v>3.3814285714285575</c:v>
                </c:pt>
                <c:pt idx="20069">
                  <c:v>3.3728571428571277</c:v>
                </c:pt>
                <c:pt idx="20070">
                  <c:v>3.3885714285714292</c:v>
                </c:pt>
                <c:pt idx="20071">
                  <c:v>3.3842857142857139</c:v>
                </c:pt>
                <c:pt idx="20072">
                  <c:v>3.3857142857142932</c:v>
                </c:pt>
                <c:pt idx="20073">
                  <c:v>3.3871428571428712</c:v>
                </c:pt>
                <c:pt idx="20074">
                  <c:v>3.3857142857142932</c:v>
                </c:pt>
                <c:pt idx="20075">
                  <c:v>3.3928571428571428</c:v>
                </c:pt>
                <c:pt idx="20076">
                  <c:v>3.3885714285714292</c:v>
                </c:pt>
                <c:pt idx="20077">
                  <c:v>3.3885714285714292</c:v>
                </c:pt>
                <c:pt idx="20078">
                  <c:v>3.4057142857142861</c:v>
                </c:pt>
                <c:pt idx="20079">
                  <c:v>3.3928571428571428</c:v>
                </c:pt>
                <c:pt idx="20080">
                  <c:v>3.3914285714285834</c:v>
                </c:pt>
                <c:pt idx="20081">
                  <c:v>3.3928571428571428</c:v>
                </c:pt>
                <c:pt idx="20082">
                  <c:v>3.3985714285714166</c:v>
                </c:pt>
                <c:pt idx="20083">
                  <c:v>3.3928571428571428</c:v>
                </c:pt>
                <c:pt idx="20084">
                  <c:v>3.4085714285714239</c:v>
                </c:pt>
                <c:pt idx="20085">
                  <c:v>3.4042857142857077</c:v>
                </c:pt>
                <c:pt idx="20086">
                  <c:v>3.4028571428571501</c:v>
                </c:pt>
                <c:pt idx="20087">
                  <c:v>3.4142857142857137</c:v>
                </c:pt>
                <c:pt idx="20088">
                  <c:v>3.4114285714285777</c:v>
                </c:pt>
                <c:pt idx="20089">
                  <c:v>3.4071428571428646</c:v>
                </c:pt>
                <c:pt idx="20090">
                  <c:v>3.4057142857142861</c:v>
                </c:pt>
                <c:pt idx="20091">
                  <c:v>3.3485714285714412</c:v>
                </c:pt>
                <c:pt idx="20092">
                  <c:v>3.3328571428571596</c:v>
                </c:pt>
                <c:pt idx="20093">
                  <c:v>3.3499999999999983</c:v>
                </c:pt>
                <c:pt idx="20094">
                  <c:v>3.3442857142857245</c:v>
                </c:pt>
                <c:pt idx="20095">
                  <c:v>3.3400000000000114</c:v>
                </c:pt>
                <c:pt idx="20096">
                  <c:v>3.3271428571428481</c:v>
                </c:pt>
                <c:pt idx="20097">
                  <c:v>3.3185714285714192</c:v>
                </c:pt>
                <c:pt idx="20098">
                  <c:v>3.3214285714285747</c:v>
                </c:pt>
                <c:pt idx="20099">
                  <c:v>3.308571428571434</c:v>
                </c:pt>
                <c:pt idx="20100">
                  <c:v>3.3071428571428751</c:v>
                </c:pt>
                <c:pt idx="20101">
                  <c:v>3.308571428571434</c:v>
                </c:pt>
                <c:pt idx="20102">
                  <c:v>3.308571428571434</c:v>
                </c:pt>
                <c:pt idx="20103">
                  <c:v>3.3171428571428607</c:v>
                </c:pt>
                <c:pt idx="20104">
                  <c:v>3.3157142857142827</c:v>
                </c:pt>
                <c:pt idx="20105">
                  <c:v>3.3328571428571596</c:v>
                </c:pt>
                <c:pt idx="20106">
                  <c:v>3.3171428571428607</c:v>
                </c:pt>
                <c:pt idx="20107">
                  <c:v>3.3142857142857234</c:v>
                </c:pt>
                <c:pt idx="20108">
                  <c:v>3.3128571428571467</c:v>
                </c:pt>
                <c:pt idx="20109">
                  <c:v>3.2985714285714471</c:v>
                </c:pt>
                <c:pt idx="20110">
                  <c:v>3.3128571428571467</c:v>
                </c:pt>
                <c:pt idx="20111">
                  <c:v>3.3185714285714392</c:v>
                </c:pt>
                <c:pt idx="20112">
                  <c:v>3.3114285714285669</c:v>
                </c:pt>
                <c:pt idx="20113">
                  <c:v>3.3157142857142827</c:v>
                </c:pt>
                <c:pt idx="20114">
                  <c:v>3.3142857142857234</c:v>
                </c:pt>
                <c:pt idx="20115">
                  <c:v>3.3071428571428552</c:v>
                </c:pt>
                <c:pt idx="20116">
                  <c:v>3.2942857142857105</c:v>
                </c:pt>
                <c:pt idx="20117">
                  <c:v>3.3114285714285669</c:v>
                </c:pt>
                <c:pt idx="20118">
                  <c:v>3.308571428571434</c:v>
                </c:pt>
                <c:pt idx="20119">
                  <c:v>3.3100000000000103</c:v>
                </c:pt>
                <c:pt idx="20120">
                  <c:v>3.3071428571428552</c:v>
                </c:pt>
                <c:pt idx="20121">
                  <c:v>3.3057142857142958</c:v>
                </c:pt>
                <c:pt idx="20122">
                  <c:v>3.2942857142857105</c:v>
                </c:pt>
                <c:pt idx="20123">
                  <c:v>3.3057142857142958</c:v>
                </c:pt>
                <c:pt idx="20124">
                  <c:v>3.2957142857142889</c:v>
                </c:pt>
                <c:pt idx="20125">
                  <c:v>3.2957142857142889</c:v>
                </c:pt>
                <c:pt idx="20126">
                  <c:v>3.2942857142857105</c:v>
                </c:pt>
                <c:pt idx="20127">
                  <c:v>3.2742857142857171</c:v>
                </c:pt>
                <c:pt idx="20128">
                  <c:v>3.2871428571428614</c:v>
                </c:pt>
                <c:pt idx="20129">
                  <c:v>3.2857142857143047</c:v>
                </c:pt>
                <c:pt idx="20130">
                  <c:v>3.2871428571428614</c:v>
                </c:pt>
                <c:pt idx="20131">
                  <c:v>3.2614285714285742</c:v>
                </c:pt>
                <c:pt idx="20132">
                  <c:v>3.2628571428571527</c:v>
                </c:pt>
                <c:pt idx="20133">
                  <c:v>3.2442857142857155</c:v>
                </c:pt>
                <c:pt idx="20134">
                  <c:v>3.2428571428571384</c:v>
                </c:pt>
                <c:pt idx="20135">
                  <c:v>3.2471428571428538</c:v>
                </c:pt>
                <c:pt idx="20136">
                  <c:v>3.2571428571428602</c:v>
                </c:pt>
                <c:pt idx="20137">
                  <c:v>3.2471428571428538</c:v>
                </c:pt>
                <c:pt idx="20138">
                  <c:v>3.2428571428571384</c:v>
                </c:pt>
                <c:pt idx="20139">
                  <c:v>3.2300000000000142</c:v>
                </c:pt>
                <c:pt idx="20140">
                  <c:v>3.2285714285714189</c:v>
                </c:pt>
                <c:pt idx="20141">
                  <c:v>3.2257142857142802</c:v>
                </c:pt>
                <c:pt idx="20142">
                  <c:v>3.2171428571428518</c:v>
                </c:pt>
                <c:pt idx="20143">
                  <c:v>3.2271428571428595</c:v>
                </c:pt>
                <c:pt idx="20144">
                  <c:v>3.2357142857142871</c:v>
                </c:pt>
                <c:pt idx="20145">
                  <c:v>3.2328571428571502</c:v>
                </c:pt>
                <c:pt idx="20146">
                  <c:v>3.2428571428571384</c:v>
                </c:pt>
                <c:pt idx="20147">
                  <c:v>3.2328571428571502</c:v>
                </c:pt>
                <c:pt idx="20148">
                  <c:v>3.2471428571428538</c:v>
                </c:pt>
                <c:pt idx="20149">
                  <c:v>3.2542857142857224</c:v>
                </c:pt>
                <c:pt idx="20150">
                  <c:v>3.2642857142857093</c:v>
                </c:pt>
                <c:pt idx="20151">
                  <c:v>3.2614285714285742</c:v>
                </c:pt>
                <c:pt idx="20152">
                  <c:v>3.2742857142857171</c:v>
                </c:pt>
                <c:pt idx="20153">
                  <c:v>3.2728571428571591</c:v>
                </c:pt>
                <c:pt idx="20154">
                  <c:v>3.2714285714285798</c:v>
                </c:pt>
                <c:pt idx="20155">
                  <c:v>3.2814285714285671</c:v>
                </c:pt>
                <c:pt idx="20156">
                  <c:v>3.2671428571428476</c:v>
                </c:pt>
                <c:pt idx="20157">
                  <c:v>3.249999999999988</c:v>
                </c:pt>
                <c:pt idx="20158">
                  <c:v>3.2185714285714302</c:v>
                </c:pt>
                <c:pt idx="20159">
                  <c:v>3.162857142857141</c:v>
                </c:pt>
                <c:pt idx="20160">
                  <c:v>3.1442857142857048</c:v>
                </c:pt>
                <c:pt idx="20161">
                  <c:v>3.1428571428571472</c:v>
                </c:pt>
                <c:pt idx="20162">
                  <c:v>3.1471428571428612</c:v>
                </c:pt>
                <c:pt idx="20163">
                  <c:v>3.1342857142856979</c:v>
                </c:pt>
                <c:pt idx="20164">
                  <c:v>3.1428571428571472</c:v>
                </c:pt>
                <c:pt idx="20165">
                  <c:v>3.1357142857142759</c:v>
                </c:pt>
                <c:pt idx="20166">
                  <c:v>3.1357142857142759</c:v>
                </c:pt>
                <c:pt idx="20167">
                  <c:v>3.1399999999999904</c:v>
                </c:pt>
                <c:pt idx="20168">
                  <c:v>3.1300000000000034</c:v>
                </c:pt>
                <c:pt idx="20169">
                  <c:v>3.1385714285714346</c:v>
                </c:pt>
                <c:pt idx="20170">
                  <c:v>3.1342857142857179</c:v>
                </c:pt>
                <c:pt idx="20171">
                  <c:v>3.1357142857142972</c:v>
                </c:pt>
                <c:pt idx="20172">
                  <c:v>3.1214285714285745</c:v>
                </c:pt>
                <c:pt idx="20173">
                  <c:v>3.1199999999999966</c:v>
                </c:pt>
                <c:pt idx="20174">
                  <c:v>3.1314285714285806</c:v>
                </c:pt>
                <c:pt idx="20175">
                  <c:v>3.1171428571428601</c:v>
                </c:pt>
                <c:pt idx="20176">
                  <c:v>3.1157142857142821</c:v>
                </c:pt>
                <c:pt idx="20177">
                  <c:v>3.1300000000000034</c:v>
                </c:pt>
                <c:pt idx="20178">
                  <c:v>3.1142857142857228</c:v>
                </c:pt>
                <c:pt idx="20179">
                  <c:v>3.0985714285714252</c:v>
                </c:pt>
                <c:pt idx="20180">
                  <c:v>3.1185714285714399</c:v>
                </c:pt>
                <c:pt idx="20181">
                  <c:v>3.1228571428571543</c:v>
                </c:pt>
                <c:pt idx="20182">
                  <c:v>3.1042857142857172</c:v>
                </c:pt>
                <c:pt idx="20183">
                  <c:v>3.1028571428571592</c:v>
                </c:pt>
                <c:pt idx="20184">
                  <c:v>3.1114285714285868</c:v>
                </c:pt>
                <c:pt idx="20185">
                  <c:v>3.1100000000000088</c:v>
                </c:pt>
                <c:pt idx="20186">
                  <c:v>3.1000000000000032</c:v>
                </c:pt>
                <c:pt idx="20187">
                  <c:v>3.1042857142857172</c:v>
                </c:pt>
                <c:pt idx="20188">
                  <c:v>3.0971428571428672</c:v>
                </c:pt>
                <c:pt idx="20189">
                  <c:v>3.1000000000000032</c:v>
                </c:pt>
                <c:pt idx="20190">
                  <c:v>3.0771428571428534</c:v>
                </c:pt>
                <c:pt idx="20191">
                  <c:v>3.0914285714285734</c:v>
                </c:pt>
                <c:pt idx="20192">
                  <c:v>3.0885714285714196</c:v>
                </c:pt>
                <c:pt idx="20193">
                  <c:v>3.0899999999999954</c:v>
                </c:pt>
                <c:pt idx="20194">
                  <c:v>3.0800000000000085</c:v>
                </c:pt>
                <c:pt idx="20195">
                  <c:v>3.0800000000000085</c:v>
                </c:pt>
                <c:pt idx="20196">
                  <c:v>3.0828571428571445</c:v>
                </c:pt>
                <c:pt idx="20197">
                  <c:v>3.0942857142857085</c:v>
                </c:pt>
                <c:pt idx="20198">
                  <c:v>3.0942857142857085</c:v>
                </c:pt>
                <c:pt idx="20199">
                  <c:v>3.0899999999999954</c:v>
                </c:pt>
                <c:pt idx="20200">
                  <c:v>3.085714285714281</c:v>
                </c:pt>
                <c:pt idx="20201">
                  <c:v>3.0928571428571314</c:v>
                </c:pt>
                <c:pt idx="20202">
                  <c:v>3.0785714285714314</c:v>
                </c:pt>
                <c:pt idx="20203">
                  <c:v>3.084285714285723</c:v>
                </c:pt>
                <c:pt idx="20204">
                  <c:v>3.0799999999999867</c:v>
                </c:pt>
                <c:pt idx="20205">
                  <c:v>3.0871428571428603</c:v>
                </c:pt>
                <c:pt idx="20206">
                  <c:v>3.0814285714285865</c:v>
                </c:pt>
                <c:pt idx="20207">
                  <c:v>3.0842857142857025</c:v>
                </c:pt>
                <c:pt idx="20208">
                  <c:v>3.0742857142857147</c:v>
                </c:pt>
                <c:pt idx="20209">
                  <c:v>3.0757142857142736</c:v>
                </c:pt>
                <c:pt idx="20210">
                  <c:v>3.0685714285714445</c:v>
                </c:pt>
                <c:pt idx="20211">
                  <c:v>3.0771428571428534</c:v>
                </c:pt>
                <c:pt idx="20212">
                  <c:v>3.0757142857142736</c:v>
                </c:pt>
                <c:pt idx="20213">
                  <c:v>3.0714285714285787</c:v>
                </c:pt>
                <c:pt idx="20214">
                  <c:v>3.0842857142857025</c:v>
                </c:pt>
                <c:pt idx="20215">
                  <c:v>3.0742857142857147</c:v>
                </c:pt>
                <c:pt idx="20216">
                  <c:v>3.0771428571428534</c:v>
                </c:pt>
                <c:pt idx="20217">
                  <c:v>3.0685714285714245</c:v>
                </c:pt>
                <c:pt idx="20218">
                  <c:v>3.0700000000000007</c:v>
                </c:pt>
                <c:pt idx="20219">
                  <c:v>3.0657142857142872</c:v>
                </c:pt>
                <c:pt idx="20220">
                  <c:v>3.084285714285723</c:v>
                </c:pt>
                <c:pt idx="20221">
                  <c:v>3.0814285714285665</c:v>
                </c:pt>
                <c:pt idx="20222">
                  <c:v>3.0785714285714314</c:v>
                </c:pt>
                <c:pt idx="20223">
                  <c:v>3.0899999999999954</c:v>
                </c:pt>
                <c:pt idx="20224">
                  <c:v>3.0900000000000154</c:v>
                </c:pt>
                <c:pt idx="20225">
                  <c:v>3.1028571428571592</c:v>
                </c:pt>
                <c:pt idx="20226">
                  <c:v>3.0957142857142879</c:v>
                </c:pt>
                <c:pt idx="20227">
                  <c:v>3.0985714285714252</c:v>
                </c:pt>
                <c:pt idx="20228">
                  <c:v>3.0814285714285665</c:v>
                </c:pt>
                <c:pt idx="20229">
                  <c:v>3.0871428571428603</c:v>
                </c:pt>
                <c:pt idx="20230">
                  <c:v>3.108571428571433</c:v>
                </c:pt>
                <c:pt idx="20231">
                  <c:v>3.0928571428571314</c:v>
                </c:pt>
                <c:pt idx="20232">
                  <c:v>3.0957142857142879</c:v>
                </c:pt>
                <c:pt idx="20233">
                  <c:v>3.0814285714285665</c:v>
                </c:pt>
                <c:pt idx="20234">
                  <c:v>3.0871428571428603</c:v>
                </c:pt>
                <c:pt idx="20235">
                  <c:v>3.0857142857143023</c:v>
                </c:pt>
                <c:pt idx="20236">
                  <c:v>3.0814285714285665</c:v>
                </c:pt>
                <c:pt idx="20237">
                  <c:v>3.0671428571428652</c:v>
                </c:pt>
                <c:pt idx="20238">
                  <c:v>3.0714285714285587</c:v>
                </c:pt>
                <c:pt idx="20239">
                  <c:v>3.0571428571428592</c:v>
                </c:pt>
                <c:pt idx="20240">
                  <c:v>3.0342857142857067</c:v>
                </c:pt>
                <c:pt idx="20241">
                  <c:v>2.999999999999992</c:v>
                </c:pt>
                <c:pt idx="20242">
                  <c:v>2.9842857142857122</c:v>
                </c:pt>
                <c:pt idx="20243">
                  <c:v>2.9928571428571407</c:v>
                </c:pt>
                <c:pt idx="20244">
                  <c:v>2.974285714285724</c:v>
                </c:pt>
                <c:pt idx="20245">
                  <c:v>2.9542857142857097</c:v>
                </c:pt>
                <c:pt idx="20246">
                  <c:v>2.9471428571428606</c:v>
                </c:pt>
                <c:pt idx="20247">
                  <c:v>2.9514285714285737</c:v>
                </c:pt>
                <c:pt idx="20248">
                  <c:v>2.9414285714285677</c:v>
                </c:pt>
                <c:pt idx="20249">
                  <c:v>2.9428571428571462</c:v>
                </c:pt>
                <c:pt idx="20250">
                  <c:v>2.9300000000000028</c:v>
                </c:pt>
                <c:pt idx="20251">
                  <c:v>2.9285714285714257</c:v>
                </c:pt>
                <c:pt idx="20252">
                  <c:v>2.9442857142857037</c:v>
                </c:pt>
                <c:pt idx="20253">
                  <c:v>2.9671428571428557</c:v>
                </c:pt>
                <c:pt idx="20254">
                  <c:v>2.9714285714285675</c:v>
                </c:pt>
                <c:pt idx="20255">
                  <c:v>2.9971428571428556</c:v>
                </c:pt>
                <c:pt idx="20256">
                  <c:v>3.0114285714285773</c:v>
                </c:pt>
                <c:pt idx="20257">
                  <c:v>3.0257142857142991</c:v>
                </c:pt>
                <c:pt idx="20258">
                  <c:v>3.0385714285714234</c:v>
                </c:pt>
                <c:pt idx="20259">
                  <c:v>3.0428571428571378</c:v>
                </c:pt>
                <c:pt idx="20260">
                  <c:v>3.0628571428571512</c:v>
                </c:pt>
                <c:pt idx="20261">
                  <c:v>3.0700000000000007</c:v>
                </c:pt>
                <c:pt idx="20262">
                  <c:v>3.0828571428571445</c:v>
                </c:pt>
                <c:pt idx="20263">
                  <c:v>3.0957142857142879</c:v>
                </c:pt>
                <c:pt idx="20264">
                  <c:v>3.1185714285714399</c:v>
                </c:pt>
                <c:pt idx="20265">
                  <c:v>3.1171428571428601</c:v>
                </c:pt>
                <c:pt idx="20266">
                  <c:v>3.1214285714285745</c:v>
                </c:pt>
                <c:pt idx="20267">
                  <c:v>3.1414285714285688</c:v>
                </c:pt>
                <c:pt idx="20268">
                  <c:v>3.1371428571428552</c:v>
                </c:pt>
                <c:pt idx="20269">
                  <c:v>3.1400000000000112</c:v>
                </c:pt>
                <c:pt idx="20270">
                  <c:v>3.1399999999999904</c:v>
                </c:pt>
                <c:pt idx="20271">
                  <c:v>3.148571428571421</c:v>
                </c:pt>
                <c:pt idx="20272">
                  <c:v>3.164285714285719</c:v>
                </c:pt>
                <c:pt idx="20273">
                  <c:v>3.1514285714285557</c:v>
                </c:pt>
                <c:pt idx="20274">
                  <c:v>3.1671428571428573</c:v>
                </c:pt>
                <c:pt idx="20275">
                  <c:v>3.1714285714285686</c:v>
                </c:pt>
                <c:pt idx="20276">
                  <c:v>3.1828571428571362</c:v>
                </c:pt>
                <c:pt idx="20277">
                  <c:v>3.1785714285714217</c:v>
                </c:pt>
                <c:pt idx="20278">
                  <c:v>3.1771428571428437</c:v>
                </c:pt>
                <c:pt idx="20279">
                  <c:v>3.1871428571428506</c:v>
                </c:pt>
                <c:pt idx="20280">
                  <c:v>3.1771428571428637</c:v>
                </c:pt>
                <c:pt idx="20281">
                  <c:v>3.1799999999999988</c:v>
                </c:pt>
                <c:pt idx="20282">
                  <c:v>3.2028571428571291</c:v>
                </c:pt>
                <c:pt idx="20283">
                  <c:v>3.1871428571428506</c:v>
                </c:pt>
                <c:pt idx="20284">
                  <c:v>3.1957142857142986</c:v>
                </c:pt>
                <c:pt idx="20285">
                  <c:v>3.187142857142871</c:v>
                </c:pt>
                <c:pt idx="20286">
                  <c:v>3.2057142857142855</c:v>
                </c:pt>
                <c:pt idx="20287">
                  <c:v>3.2014285714285711</c:v>
                </c:pt>
                <c:pt idx="20288">
                  <c:v>3.2014285714285711</c:v>
                </c:pt>
                <c:pt idx="20289">
                  <c:v>3.187142857142871</c:v>
                </c:pt>
                <c:pt idx="20290">
                  <c:v>3.2214285714285649</c:v>
                </c:pt>
                <c:pt idx="20291">
                  <c:v>3.2014285714285711</c:v>
                </c:pt>
                <c:pt idx="20292">
                  <c:v>3.2214285714285649</c:v>
                </c:pt>
                <c:pt idx="20293">
                  <c:v>3.2214285714285649</c:v>
                </c:pt>
                <c:pt idx="20294">
                  <c:v>3.2228571428571442</c:v>
                </c:pt>
                <c:pt idx="20295">
                  <c:v>3.2242857142857013</c:v>
                </c:pt>
                <c:pt idx="20296">
                  <c:v>3.2214285714285649</c:v>
                </c:pt>
                <c:pt idx="20297">
                  <c:v>3.2185714285714302</c:v>
                </c:pt>
                <c:pt idx="20298">
                  <c:v>3.2057142857142855</c:v>
                </c:pt>
                <c:pt idx="20299">
                  <c:v>3.2257142857142802</c:v>
                </c:pt>
                <c:pt idx="20300">
                  <c:v>3.2142857142857144</c:v>
                </c:pt>
                <c:pt idx="20301">
                  <c:v>3.2257142857142802</c:v>
                </c:pt>
                <c:pt idx="20302">
                  <c:v>3.2228571428571442</c:v>
                </c:pt>
                <c:pt idx="20303">
                  <c:v>3.2328571428571502</c:v>
                </c:pt>
                <c:pt idx="20304">
                  <c:v>3.2299999999999942</c:v>
                </c:pt>
                <c:pt idx="20305">
                  <c:v>3.2528571428571444</c:v>
                </c:pt>
                <c:pt idx="20306">
                  <c:v>3.2471428571428538</c:v>
                </c:pt>
                <c:pt idx="20307">
                  <c:v>3.2528571428571444</c:v>
                </c:pt>
                <c:pt idx="20308">
                  <c:v>3.252857142857124</c:v>
                </c:pt>
                <c:pt idx="20309">
                  <c:v>3.2657142857142882</c:v>
                </c:pt>
                <c:pt idx="20310">
                  <c:v>3.2757142857142751</c:v>
                </c:pt>
                <c:pt idx="20311">
                  <c:v>3.2657142857142687</c:v>
                </c:pt>
                <c:pt idx="20312">
                  <c:v>3.268571428571426</c:v>
                </c:pt>
                <c:pt idx="20313">
                  <c:v>3.2671428571428476</c:v>
                </c:pt>
                <c:pt idx="20314">
                  <c:v>3.2728571428571382</c:v>
                </c:pt>
                <c:pt idx="20315">
                  <c:v>3.2899999999999974</c:v>
                </c:pt>
                <c:pt idx="20316">
                  <c:v>3.2814285714285671</c:v>
                </c:pt>
                <c:pt idx="20317">
                  <c:v>3.2814285714285671</c:v>
                </c:pt>
                <c:pt idx="20318">
                  <c:v>3.3042857142857178</c:v>
                </c:pt>
                <c:pt idx="20319">
                  <c:v>3.3028571428571394</c:v>
                </c:pt>
                <c:pt idx="20320">
                  <c:v>3.2957142857142889</c:v>
                </c:pt>
                <c:pt idx="20321">
                  <c:v>3.3042857142857178</c:v>
                </c:pt>
                <c:pt idx="20322">
                  <c:v>3.3128571428571467</c:v>
                </c:pt>
                <c:pt idx="20323">
                  <c:v>3.2985714285714263</c:v>
                </c:pt>
                <c:pt idx="20324">
                  <c:v>3.3099999999999903</c:v>
                </c:pt>
                <c:pt idx="20325">
                  <c:v>3.3214285714285547</c:v>
                </c:pt>
                <c:pt idx="20326">
                  <c:v>3.3142857142857234</c:v>
                </c:pt>
                <c:pt idx="20327">
                  <c:v>3.3314285714285607</c:v>
                </c:pt>
                <c:pt idx="20328">
                  <c:v>3.3314285714285607</c:v>
                </c:pt>
                <c:pt idx="20329">
                  <c:v>3.3142857142857234</c:v>
                </c:pt>
                <c:pt idx="20330">
                  <c:v>3.3300000000000032</c:v>
                </c:pt>
                <c:pt idx="20331">
                  <c:v>3.3157142857142827</c:v>
                </c:pt>
                <c:pt idx="20332">
                  <c:v>3.3300000000000032</c:v>
                </c:pt>
                <c:pt idx="20333">
                  <c:v>3.3314285714285807</c:v>
                </c:pt>
                <c:pt idx="20334">
                  <c:v>3.337142857142855</c:v>
                </c:pt>
                <c:pt idx="20335">
                  <c:v>3.3328571428571392</c:v>
                </c:pt>
                <c:pt idx="20336">
                  <c:v>3.337142857142855</c:v>
                </c:pt>
                <c:pt idx="20337">
                  <c:v>3.3314285714285807</c:v>
                </c:pt>
                <c:pt idx="20338">
                  <c:v>3.3271428571428681</c:v>
                </c:pt>
                <c:pt idx="20339">
                  <c:v>3.3228571428571336</c:v>
                </c:pt>
                <c:pt idx="20340">
                  <c:v>3.3342857142857176</c:v>
                </c:pt>
                <c:pt idx="20341">
                  <c:v>3.3399999999999901</c:v>
                </c:pt>
                <c:pt idx="20342">
                  <c:v>3.3314285714285807</c:v>
                </c:pt>
                <c:pt idx="20343">
                  <c:v>3.3514285714285768</c:v>
                </c:pt>
                <c:pt idx="20344">
                  <c:v>3.3371428571428754</c:v>
                </c:pt>
                <c:pt idx="20345">
                  <c:v>3.335714285714297</c:v>
                </c:pt>
                <c:pt idx="20346">
                  <c:v>3.3457142857142839</c:v>
                </c:pt>
                <c:pt idx="20347">
                  <c:v>3.3442857142857245</c:v>
                </c:pt>
                <c:pt idx="20348">
                  <c:v>3.3514285714285768</c:v>
                </c:pt>
                <c:pt idx="20349">
                  <c:v>3.3442857142857245</c:v>
                </c:pt>
                <c:pt idx="20350">
                  <c:v>3.3528571428571348</c:v>
                </c:pt>
                <c:pt idx="20351">
                  <c:v>3.3528571428571547</c:v>
                </c:pt>
                <c:pt idx="20352">
                  <c:v>3.3514285714285768</c:v>
                </c:pt>
                <c:pt idx="20353">
                  <c:v>3.3571428571428688</c:v>
                </c:pt>
                <c:pt idx="20354">
                  <c:v>3.3414285714285885</c:v>
                </c:pt>
                <c:pt idx="20355">
                  <c:v>3.3471428571428632</c:v>
                </c:pt>
                <c:pt idx="20356">
                  <c:v>3.3514285714285768</c:v>
                </c:pt>
                <c:pt idx="20357">
                  <c:v>3.3557142857142908</c:v>
                </c:pt>
                <c:pt idx="20358">
                  <c:v>3.3571428571428488</c:v>
                </c:pt>
                <c:pt idx="20359">
                  <c:v>3.3642857142857197</c:v>
                </c:pt>
                <c:pt idx="20360">
                  <c:v>3.3528571428571547</c:v>
                </c:pt>
                <c:pt idx="20361">
                  <c:v>3.3628571428571621</c:v>
                </c:pt>
                <c:pt idx="20362">
                  <c:v>3.3542857142857327</c:v>
                </c:pt>
                <c:pt idx="20363">
                  <c:v>3.3614285714285828</c:v>
                </c:pt>
                <c:pt idx="20364">
                  <c:v>3.3657142857142781</c:v>
                </c:pt>
                <c:pt idx="20365">
                  <c:v>3.3685714285714154</c:v>
                </c:pt>
                <c:pt idx="20366">
                  <c:v>3.3757142857142837</c:v>
                </c:pt>
                <c:pt idx="20367">
                  <c:v>3.3757142857142837</c:v>
                </c:pt>
                <c:pt idx="20368">
                  <c:v>3.3657142857142981</c:v>
                </c:pt>
                <c:pt idx="20369">
                  <c:v>3.3628571428571417</c:v>
                </c:pt>
                <c:pt idx="20370">
                  <c:v>3.3657142857142781</c:v>
                </c:pt>
                <c:pt idx="20371">
                  <c:v>3.3542857142857128</c:v>
                </c:pt>
                <c:pt idx="20372">
                  <c:v>3.3614285714285637</c:v>
                </c:pt>
                <c:pt idx="20373">
                  <c:v>3.3671428571428574</c:v>
                </c:pt>
                <c:pt idx="20374">
                  <c:v>3.3557142857142908</c:v>
                </c:pt>
                <c:pt idx="20375">
                  <c:v>3.3528571428571348</c:v>
                </c:pt>
                <c:pt idx="20376">
                  <c:v>3.3485714285714212</c:v>
                </c:pt>
                <c:pt idx="20377">
                  <c:v>3.3385714285714347</c:v>
                </c:pt>
                <c:pt idx="20378">
                  <c:v>3.3400000000000114</c:v>
                </c:pt>
                <c:pt idx="20379">
                  <c:v>3.3514285714285768</c:v>
                </c:pt>
                <c:pt idx="20380">
                  <c:v>3.3385714285714347</c:v>
                </c:pt>
                <c:pt idx="20381">
                  <c:v>3.3271428571428681</c:v>
                </c:pt>
                <c:pt idx="20382">
                  <c:v>3.3200000000000176</c:v>
                </c:pt>
                <c:pt idx="20383">
                  <c:v>3.3242857142857107</c:v>
                </c:pt>
                <c:pt idx="20384">
                  <c:v>3.3199999999999967</c:v>
                </c:pt>
                <c:pt idx="20385">
                  <c:v>3.3242857142857107</c:v>
                </c:pt>
                <c:pt idx="20386">
                  <c:v>3.3228571428571536</c:v>
                </c:pt>
                <c:pt idx="20387">
                  <c:v>3.3242857142857107</c:v>
                </c:pt>
                <c:pt idx="20388">
                  <c:v>3.3328571428571392</c:v>
                </c:pt>
                <c:pt idx="20389">
                  <c:v>3.3300000000000032</c:v>
                </c:pt>
                <c:pt idx="20390">
                  <c:v>3.3414285714285885</c:v>
                </c:pt>
                <c:pt idx="20391">
                  <c:v>3.335714285714297</c:v>
                </c:pt>
                <c:pt idx="20392">
                  <c:v>3.3485714285714412</c:v>
                </c:pt>
                <c:pt idx="20393">
                  <c:v>3.3414285714285681</c:v>
                </c:pt>
                <c:pt idx="20394">
                  <c:v>3.3542857142857327</c:v>
                </c:pt>
                <c:pt idx="20395">
                  <c:v>3.3528571428571547</c:v>
                </c:pt>
                <c:pt idx="20396">
                  <c:v>3.3628571428571417</c:v>
                </c:pt>
                <c:pt idx="20397">
                  <c:v>3.3585714285714272</c:v>
                </c:pt>
                <c:pt idx="20398">
                  <c:v>3.3628571428571417</c:v>
                </c:pt>
                <c:pt idx="20399">
                  <c:v>3.3571428571428488</c:v>
                </c:pt>
                <c:pt idx="20400">
                  <c:v>3.3557142857142908</c:v>
                </c:pt>
                <c:pt idx="20401">
                  <c:v>3.3528571428571547</c:v>
                </c:pt>
                <c:pt idx="20402">
                  <c:v>3.3657142857142781</c:v>
                </c:pt>
                <c:pt idx="20403">
                  <c:v>3.3657142857142781</c:v>
                </c:pt>
                <c:pt idx="20404">
                  <c:v>3.3585714285714272</c:v>
                </c:pt>
                <c:pt idx="20405">
                  <c:v>3.3699999999999926</c:v>
                </c:pt>
                <c:pt idx="20406">
                  <c:v>3.3471428571428632</c:v>
                </c:pt>
                <c:pt idx="20407">
                  <c:v>3.3642857142857197</c:v>
                </c:pt>
                <c:pt idx="20408">
                  <c:v>3.3657142857142781</c:v>
                </c:pt>
                <c:pt idx="20409">
                  <c:v>3.3728571428571477</c:v>
                </c:pt>
                <c:pt idx="20410">
                  <c:v>3.3771428571428634</c:v>
                </c:pt>
                <c:pt idx="20411">
                  <c:v>3.3614285714285637</c:v>
                </c:pt>
                <c:pt idx="20412">
                  <c:v>3.3700000000000125</c:v>
                </c:pt>
                <c:pt idx="20413">
                  <c:v>3.3685714285714359</c:v>
                </c:pt>
                <c:pt idx="20414">
                  <c:v>3.3785714285714215</c:v>
                </c:pt>
                <c:pt idx="20415">
                  <c:v>3.3799999999999981</c:v>
                </c:pt>
                <c:pt idx="20416">
                  <c:v>3.3742857142857057</c:v>
                </c:pt>
                <c:pt idx="20417">
                  <c:v>3.3728571428571277</c:v>
                </c:pt>
                <c:pt idx="20418">
                  <c:v>3.3771428571428634</c:v>
                </c:pt>
                <c:pt idx="20419">
                  <c:v>3.3685714285714359</c:v>
                </c:pt>
                <c:pt idx="20420">
                  <c:v>3.3757142857142837</c:v>
                </c:pt>
                <c:pt idx="20421">
                  <c:v>3.3799999999999981</c:v>
                </c:pt>
                <c:pt idx="20422">
                  <c:v>3.3742857142857057</c:v>
                </c:pt>
                <c:pt idx="20423">
                  <c:v>3.3642857142857197</c:v>
                </c:pt>
                <c:pt idx="20424">
                  <c:v>3.3671428571428574</c:v>
                </c:pt>
                <c:pt idx="20425">
                  <c:v>3.3628571428571417</c:v>
                </c:pt>
                <c:pt idx="20426">
                  <c:v>3.3528571428571547</c:v>
                </c:pt>
                <c:pt idx="20427">
                  <c:v>3.3714285714285692</c:v>
                </c:pt>
                <c:pt idx="20428">
                  <c:v>3.3542857142857128</c:v>
                </c:pt>
                <c:pt idx="20429">
                  <c:v>3.3657142857142781</c:v>
                </c:pt>
                <c:pt idx="20430">
                  <c:v>3.3499999999999983</c:v>
                </c:pt>
                <c:pt idx="20431">
                  <c:v>3.3685714285714154</c:v>
                </c:pt>
                <c:pt idx="20432">
                  <c:v>3.3600000000000048</c:v>
                </c:pt>
                <c:pt idx="20433">
                  <c:v>3.3799999999999981</c:v>
                </c:pt>
                <c:pt idx="20434">
                  <c:v>3.3728571428571477</c:v>
                </c:pt>
                <c:pt idx="20435">
                  <c:v>3.3742857142857057</c:v>
                </c:pt>
                <c:pt idx="20436">
                  <c:v>3.3799999999999981</c:v>
                </c:pt>
                <c:pt idx="20437">
                  <c:v>3.3799999999999981</c:v>
                </c:pt>
                <c:pt idx="20438">
                  <c:v>3.3757142857142837</c:v>
                </c:pt>
                <c:pt idx="20439">
                  <c:v>3.3814285714285575</c:v>
                </c:pt>
                <c:pt idx="20440">
                  <c:v>3.3771428571428634</c:v>
                </c:pt>
                <c:pt idx="20441">
                  <c:v>3.3757142857142837</c:v>
                </c:pt>
                <c:pt idx="20442">
                  <c:v>3.3757142857142837</c:v>
                </c:pt>
                <c:pt idx="20443">
                  <c:v>3.3728571428571477</c:v>
                </c:pt>
                <c:pt idx="20444">
                  <c:v>3.3814285714285779</c:v>
                </c:pt>
                <c:pt idx="20445">
                  <c:v>3.3828571428571359</c:v>
                </c:pt>
                <c:pt idx="20446">
                  <c:v>3.3771428571428634</c:v>
                </c:pt>
                <c:pt idx="20447">
                  <c:v>3.3642857142857197</c:v>
                </c:pt>
                <c:pt idx="20448">
                  <c:v>3.3928571428571428</c:v>
                </c:pt>
                <c:pt idx="20449">
                  <c:v>3.3842857142857139</c:v>
                </c:pt>
                <c:pt idx="20450">
                  <c:v>3.3828571428571359</c:v>
                </c:pt>
                <c:pt idx="20451">
                  <c:v>3.3671428571428574</c:v>
                </c:pt>
                <c:pt idx="20452">
                  <c:v>3.3728571428571477</c:v>
                </c:pt>
                <c:pt idx="20453">
                  <c:v>3.3714285714285692</c:v>
                </c:pt>
                <c:pt idx="20454">
                  <c:v>3.3742857142857257</c:v>
                </c:pt>
                <c:pt idx="20455">
                  <c:v>3.3714285714285692</c:v>
                </c:pt>
                <c:pt idx="20456">
                  <c:v>3.3657142857142781</c:v>
                </c:pt>
                <c:pt idx="20457">
                  <c:v>3.3714285714285692</c:v>
                </c:pt>
                <c:pt idx="20458">
                  <c:v>3.3571428571428688</c:v>
                </c:pt>
                <c:pt idx="20459">
                  <c:v>3.3571428571428488</c:v>
                </c:pt>
                <c:pt idx="20460">
                  <c:v>3.3557142857142908</c:v>
                </c:pt>
                <c:pt idx="20461">
                  <c:v>3.3471428571428419</c:v>
                </c:pt>
                <c:pt idx="20462">
                  <c:v>3.3571428571428488</c:v>
                </c:pt>
                <c:pt idx="20463">
                  <c:v>3.3471428571428632</c:v>
                </c:pt>
                <c:pt idx="20464">
                  <c:v>3.3471428571428632</c:v>
                </c:pt>
                <c:pt idx="20465">
                  <c:v>3.3428571428571479</c:v>
                </c:pt>
                <c:pt idx="20466">
                  <c:v>3.3414285714285681</c:v>
                </c:pt>
                <c:pt idx="20467">
                  <c:v>3.308571428571434</c:v>
                </c:pt>
                <c:pt idx="20468">
                  <c:v>3.3171428571428607</c:v>
                </c:pt>
                <c:pt idx="20469">
                  <c:v>3.3214285714285747</c:v>
                </c:pt>
                <c:pt idx="20470">
                  <c:v>3.337142857142855</c:v>
                </c:pt>
                <c:pt idx="20471">
                  <c:v>3.3342857142857176</c:v>
                </c:pt>
                <c:pt idx="20472">
                  <c:v>3.3414285714285681</c:v>
                </c:pt>
                <c:pt idx="20473">
                  <c:v>3.3471428571428632</c:v>
                </c:pt>
                <c:pt idx="20474">
                  <c:v>3.3385714285714347</c:v>
                </c:pt>
                <c:pt idx="20475">
                  <c:v>3.335714285714297</c:v>
                </c:pt>
                <c:pt idx="20476">
                  <c:v>3.3399999999999901</c:v>
                </c:pt>
                <c:pt idx="20477">
                  <c:v>3.335714285714277</c:v>
                </c:pt>
                <c:pt idx="20478">
                  <c:v>3.3342857142857176</c:v>
                </c:pt>
                <c:pt idx="20479">
                  <c:v>3.3228571428571336</c:v>
                </c:pt>
                <c:pt idx="20480">
                  <c:v>3.3171428571428607</c:v>
                </c:pt>
                <c:pt idx="20481">
                  <c:v>3.3285714285714274</c:v>
                </c:pt>
                <c:pt idx="20482">
                  <c:v>3.3214285714285547</c:v>
                </c:pt>
                <c:pt idx="20483">
                  <c:v>3.3157142857142827</c:v>
                </c:pt>
                <c:pt idx="20484">
                  <c:v>3.3257142857142901</c:v>
                </c:pt>
                <c:pt idx="20485">
                  <c:v>3.3257142857142901</c:v>
                </c:pt>
                <c:pt idx="20486">
                  <c:v>3.3057142857142758</c:v>
                </c:pt>
                <c:pt idx="20487">
                  <c:v>3.3199999999999967</c:v>
                </c:pt>
                <c:pt idx="20488">
                  <c:v>3.3214285714285747</c:v>
                </c:pt>
                <c:pt idx="20489">
                  <c:v>3.3000000000000034</c:v>
                </c:pt>
                <c:pt idx="20490">
                  <c:v>3.308571428571434</c:v>
                </c:pt>
                <c:pt idx="20491">
                  <c:v>3.3171428571428607</c:v>
                </c:pt>
                <c:pt idx="20492">
                  <c:v>3.3085714285714136</c:v>
                </c:pt>
                <c:pt idx="20493">
                  <c:v>3.3171428571428607</c:v>
                </c:pt>
                <c:pt idx="20494">
                  <c:v>3.3128571428571263</c:v>
                </c:pt>
                <c:pt idx="20495">
                  <c:v>3.3114285714285669</c:v>
                </c:pt>
                <c:pt idx="20496">
                  <c:v>3.3157142857142827</c:v>
                </c:pt>
                <c:pt idx="20497">
                  <c:v>3.3014285714285601</c:v>
                </c:pt>
                <c:pt idx="20498">
                  <c:v>3.3042857142856974</c:v>
                </c:pt>
                <c:pt idx="20499">
                  <c:v>3.3128571428571467</c:v>
                </c:pt>
                <c:pt idx="20500">
                  <c:v>3.3028571428571394</c:v>
                </c:pt>
                <c:pt idx="20501">
                  <c:v>3.3157142857142827</c:v>
                </c:pt>
                <c:pt idx="20502">
                  <c:v>3.3071428571428552</c:v>
                </c:pt>
                <c:pt idx="20503">
                  <c:v>3.335714285714297</c:v>
                </c:pt>
                <c:pt idx="20504">
                  <c:v>3.3028571428571394</c:v>
                </c:pt>
                <c:pt idx="20505">
                  <c:v>3.308571428571434</c:v>
                </c:pt>
                <c:pt idx="20506">
                  <c:v>3.3042857142857178</c:v>
                </c:pt>
                <c:pt idx="20507">
                  <c:v>3.308571428571434</c:v>
                </c:pt>
                <c:pt idx="20508">
                  <c:v>3.3142857142857034</c:v>
                </c:pt>
                <c:pt idx="20509">
                  <c:v>3.3114285714285669</c:v>
                </c:pt>
                <c:pt idx="20510">
                  <c:v>3.308571428571434</c:v>
                </c:pt>
                <c:pt idx="20511">
                  <c:v>3.3114285714285669</c:v>
                </c:pt>
                <c:pt idx="20512">
                  <c:v>3.3042857142857178</c:v>
                </c:pt>
                <c:pt idx="20513">
                  <c:v>3.3185714285714392</c:v>
                </c:pt>
                <c:pt idx="20514">
                  <c:v>3.3128571428571263</c:v>
                </c:pt>
                <c:pt idx="20515">
                  <c:v>3.3171428571428607</c:v>
                </c:pt>
                <c:pt idx="20516">
                  <c:v>3.3257142857142901</c:v>
                </c:pt>
                <c:pt idx="20517">
                  <c:v>3.3128571428571467</c:v>
                </c:pt>
                <c:pt idx="20518">
                  <c:v>3.3285714285714274</c:v>
                </c:pt>
                <c:pt idx="20519">
                  <c:v>3.3199999999999967</c:v>
                </c:pt>
                <c:pt idx="20520">
                  <c:v>3.3128571428571263</c:v>
                </c:pt>
                <c:pt idx="20521">
                  <c:v>3.3128571428571467</c:v>
                </c:pt>
                <c:pt idx="20522">
                  <c:v>3.3142857142857034</c:v>
                </c:pt>
                <c:pt idx="20523">
                  <c:v>3.3057142857142758</c:v>
                </c:pt>
                <c:pt idx="20524">
                  <c:v>3.3014285714285601</c:v>
                </c:pt>
                <c:pt idx="20525">
                  <c:v>3.3042857142857178</c:v>
                </c:pt>
                <c:pt idx="20526">
                  <c:v>3.2985714285714263</c:v>
                </c:pt>
                <c:pt idx="20527">
                  <c:v>3.308571428571434</c:v>
                </c:pt>
                <c:pt idx="20528">
                  <c:v>3.3142857142857034</c:v>
                </c:pt>
                <c:pt idx="20529">
                  <c:v>3.2971428571428683</c:v>
                </c:pt>
                <c:pt idx="20530">
                  <c:v>3.2885714285714207</c:v>
                </c:pt>
                <c:pt idx="20531">
                  <c:v>3.2742857142857171</c:v>
                </c:pt>
                <c:pt idx="20532">
                  <c:v>3.2885714285714207</c:v>
                </c:pt>
                <c:pt idx="20533">
                  <c:v>3.2800000000000091</c:v>
                </c:pt>
                <c:pt idx="20534">
                  <c:v>3.2871428571428409</c:v>
                </c:pt>
                <c:pt idx="20535">
                  <c:v>3.2842857142857236</c:v>
                </c:pt>
                <c:pt idx="20536">
                  <c:v>3.2885714285714207</c:v>
                </c:pt>
                <c:pt idx="20537">
                  <c:v>3.2942857142857105</c:v>
                </c:pt>
                <c:pt idx="20538">
                  <c:v>3.2885714285714407</c:v>
                </c:pt>
                <c:pt idx="20539">
                  <c:v>3.2771428571428545</c:v>
                </c:pt>
                <c:pt idx="20540">
                  <c:v>3.2742857142857171</c:v>
                </c:pt>
                <c:pt idx="20541">
                  <c:v>3.2714285714285603</c:v>
                </c:pt>
                <c:pt idx="20542">
                  <c:v>3.2742857142856971</c:v>
                </c:pt>
                <c:pt idx="20543">
                  <c:v>3.2671428571428676</c:v>
                </c:pt>
                <c:pt idx="20544">
                  <c:v>3.2642857142857093</c:v>
                </c:pt>
                <c:pt idx="20545">
                  <c:v>3.2828571428571456</c:v>
                </c:pt>
                <c:pt idx="20546">
                  <c:v>3.2828571428571456</c:v>
                </c:pt>
                <c:pt idx="20547">
                  <c:v>3.2742857142857171</c:v>
                </c:pt>
                <c:pt idx="20548">
                  <c:v>3.2742857142857171</c:v>
                </c:pt>
                <c:pt idx="20549">
                  <c:v>3.2657142857142882</c:v>
                </c:pt>
                <c:pt idx="20550">
                  <c:v>3.2671428571428476</c:v>
                </c:pt>
                <c:pt idx="20551">
                  <c:v>3.2471428571428538</c:v>
                </c:pt>
                <c:pt idx="20552">
                  <c:v>3.2557142857142805</c:v>
                </c:pt>
                <c:pt idx="20553">
                  <c:v>3.2557142857142805</c:v>
                </c:pt>
                <c:pt idx="20554">
                  <c:v>3.2471428571428538</c:v>
                </c:pt>
                <c:pt idx="20555">
                  <c:v>3.2614285714285542</c:v>
                </c:pt>
                <c:pt idx="20556">
                  <c:v>3.2671428571428476</c:v>
                </c:pt>
                <c:pt idx="20557">
                  <c:v>3.2471428571428538</c:v>
                </c:pt>
                <c:pt idx="20558">
                  <c:v>3.2542857142857224</c:v>
                </c:pt>
                <c:pt idx="20559">
                  <c:v>3.2614285714285742</c:v>
                </c:pt>
                <c:pt idx="20560">
                  <c:v>3.2571428571428398</c:v>
                </c:pt>
                <c:pt idx="20561">
                  <c:v>3.2657142857142882</c:v>
                </c:pt>
                <c:pt idx="20562">
                  <c:v>3.2599999999999949</c:v>
                </c:pt>
                <c:pt idx="20563">
                  <c:v>3.2599999999999949</c:v>
                </c:pt>
                <c:pt idx="20564">
                  <c:v>3.2485714285714327</c:v>
                </c:pt>
                <c:pt idx="20565">
                  <c:v>3.251428571428566</c:v>
                </c:pt>
                <c:pt idx="20566">
                  <c:v>3.2485714285714118</c:v>
                </c:pt>
                <c:pt idx="20567">
                  <c:v>3.2471428571428538</c:v>
                </c:pt>
                <c:pt idx="20568">
                  <c:v>3.249999999999988</c:v>
                </c:pt>
                <c:pt idx="20569">
                  <c:v>3.2485714285714327</c:v>
                </c:pt>
                <c:pt idx="20570">
                  <c:v>3.2385714285714244</c:v>
                </c:pt>
                <c:pt idx="20571">
                  <c:v>3.251428571428566</c:v>
                </c:pt>
                <c:pt idx="20572">
                  <c:v>3.2457142857142749</c:v>
                </c:pt>
                <c:pt idx="20573">
                  <c:v>3.251428571428566</c:v>
                </c:pt>
                <c:pt idx="20574">
                  <c:v>3.2599999999999949</c:v>
                </c:pt>
                <c:pt idx="20575">
                  <c:v>3.251428571428566</c:v>
                </c:pt>
                <c:pt idx="20576">
                  <c:v>3.2485714285714327</c:v>
                </c:pt>
                <c:pt idx="20577">
                  <c:v>3.250000000000008</c:v>
                </c:pt>
                <c:pt idx="20578">
                  <c:v>3.2371428571428646</c:v>
                </c:pt>
                <c:pt idx="20579">
                  <c:v>3.2314285714285722</c:v>
                </c:pt>
                <c:pt idx="20580">
                  <c:v>3.250000000000008</c:v>
                </c:pt>
                <c:pt idx="20581">
                  <c:v>3.2442857142857155</c:v>
                </c:pt>
                <c:pt idx="20582">
                  <c:v>3.2299999999999942</c:v>
                </c:pt>
                <c:pt idx="20583">
                  <c:v>3.2542857142857224</c:v>
                </c:pt>
                <c:pt idx="20584">
                  <c:v>3.2614285714285742</c:v>
                </c:pt>
                <c:pt idx="20585">
                  <c:v>3.2557142857142805</c:v>
                </c:pt>
                <c:pt idx="20586">
                  <c:v>3.2442857142857155</c:v>
                </c:pt>
                <c:pt idx="20587">
                  <c:v>3.2542857142857224</c:v>
                </c:pt>
                <c:pt idx="20588">
                  <c:v>3.2557142857142805</c:v>
                </c:pt>
                <c:pt idx="20589">
                  <c:v>3.2442857142857155</c:v>
                </c:pt>
                <c:pt idx="20590">
                  <c:v>3.2557142857142805</c:v>
                </c:pt>
                <c:pt idx="20591">
                  <c:v>3.2599999999999949</c:v>
                </c:pt>
                <c:pt idx="20592">
                  <c:v>3.250000000000008</c:v>
                </c:pt>
                <c:pt idx="20593">
                  <c:v>3.2471428571428538</c:v>
                </c:pt>
                <c:pt idx="20594">
                  <c:v>3.2400000000000011</c:v>
                </c:pt>
                <c:pt idx="20595">
                  <c:v>3.251428571428566</c:v>
                </c:pt>
                <c:pt idx="20596">
                  <c:v>3.251428571428566</c:v>
                </c:pt>
                <c:pt idx="20597">
                  <c:v>3.2414285714285591</c:v>
                </c:pt>
                <c:pt idx="20598">
                  <c:v>3.2599999999999949</c:v>
                </c:pt>
                <c:pt idx="20599">
                  <c:v>3.2528571428571444</c:v>
                </c:pt>
                <c:pt idx="20600">
                  <c:v>3.252857142857124</c:v>
                </c:pt>
                <c:pt idx="20601">
                  <c:v>3.2457142857142749</c:v>
                </c:pt>
                <c:pt idx="20602">
                  <c:v>3.2457142857142749</c:v>
                </c:pt>
                <c:pt idx="20603">
                  <c:v>3.2385714285714244</c:v>
                </c:pt>
                <c:pt idx="20604">
                  <c:v>3.2485714285714118</c:v>
                </c:pt>
                <c:pt idx="20605">
                  <c:v>3.2171428571428518</c:v>
                </c:pt>
                <c:pt idx="20606">
                  <c:v>3.2314285714285722</c:v>
                </c:pt>
                <c:pt idx="20607">
                  <c:v>3.2257142857142802</c:v>
                </c:pt>
                <c:pt idx="20608">
                  <c:v>3.2328571428571502</c:v>
                </c:pt>
                <c:pt idx="20609">
                  <c:v>3.2271428571428595</c:v>
                </c:pt>
                <c:pt idx="20610">
                  <c:v>3.2228571428571442</c:v>
                </c:pt>
                <c:pt idx="20611">
                  <c:v>3.2142857142857144</c:v>
                </c:pt>
                <c:pt idx="20612">
                  <c:v>3.2171428571428518</c:v>
                </c:pt>
                <c:pt idx="20613">
                  <c:v>3.2257142857143011</c:v>
                </c:pt>
                <c:pt idx="20614">
                  <c:v>3.2014285714285711</c:v>
                </c:pt>
                <c:pt idx="20615">
                  <c:v>3.2228571428571442</c:v>
                </c:pt>
                <c:pt idx="20616">
                  <c:v>3.2128571428571577</c:v>
                </c:pt>
                <c:pt idx="20617">
                  <c:v>3.2171428571428518</c:v>
                </c:pt>
                <c:pt idx="20618">
                  <c:v>3.2000000000000144</c:v>
                </c:pt>
                <c:pt idx="20619">
                  <c:v>3.1742857142857264</c:v>
                </c:pt>
                <c:pt idx="20620">
                  <c:v>3.1671428571428573</c:v>
                </c:pt>
                <c:pt idx="20621">
                  <c:v>3.2000000000000144</c:v>
                </c:pt>
                <c:pt idx="20622">
                  <c:v>3.1799999999999988</c:v>
                </c:pt>
                <c:pt idx="20623">
                  <c:v>3.2071428571428648</c:v>
                </c:pt>
                <c:pt idx="20624">
                  <c:v>3.211428571428578</c:v>
                </c:pt>
                <c:pt idx="20625">
                  <c:v>3.2214285714285649</c:v>
                </c:pt>
                <c:pt idx="20626">
                  <c:v>3.1928571428571422</c:v>
                </c:pt>
                <c:pt idx="20627">
                  <c:v>3.1914285714285837</c:v>
                </c:pt>
                <c:pt idx="20628">
                  <c:v>3.2071428571428449</c:v>
                </c:pt>
                <c:pt idx="20629">
                  <c:v>3.2071428571428648</c:v>
                </c:pt>
                <c:pt idx="20630">
                  <c:v>3.2400000000000011</c:v>
                </c:pt>
                <c:pt idx="20631">
                  <c:v>3.2357142857142871</c:v>
                </c:pt>
                <c:pt idx="20632">
                  <c:v>3.2414285714285591</c:v>
                </c:pt>
                <c:pt idx="20633">
                  <c:v>3.2171428571428518</c:v>
                </c:pt>
                <c:pt idx="20634">
                  <c:v>3.2199999999999869</c:v>
                </c:pt>
                <c:pt idx="20635">
                  <c:v>3.2071428571428648</c:v>
                </c:pt>
                <c:pt idx="20636">
                  <c:v>3.2057142857142855</c:v>
                </c:pt>
                <c:pt idx="20637">
                  <c:v>3.211428571428578</c:v>
                </c:pt>
                <c:pt idx="20638">
                  <c:v>3.2271428571428595</c:v>
                </c:pt>
                <c:pt idx="20639">
                  <c:v>3.2171428571428518</c:v>
                </c:pt>
                <c:pt idx="20640">
                  <c:v>3.2214285714285853</c:v>
                </c:pt>
                <c:pt idx="20641">
                  <c:v>3.2214285714285649</c:v>
                </c:pt>
                <c:pt idx="20642">
                  <c:v>3.2314285714285722</c:v>
                </c:pt>
                <c:pt idx="20643">
                  <c:v>3.2200000000000082</c:v>
                </c:pt>
                <c:pt idx="20644">
                  <c:v>3.2314285714285722</c:v>
                </c:pt>
                <c:pt idx="20645">
                  <c:v>3.2299999999999942</c:v>
                </c:pt>
                <c:pt idx="20646">
                  <c:v>3.2242857142857213</c:v>
                </c:pt>
                <c:pt idx="20647">
                  <c:v>3.2314285714285722</c:v>
                </c:pt>
                <c:pt idx="20648">
                  <c:v>3.2328571428571302</c:v>
                </c:pt>
                <c:pt idx="20649">
                  <c:v>3.2300000000000142</c:v>
                </c:pt>
                <c:pt idx="20650">
                  <c:v>3.2257142857142802</c:v>
                </c:pt>
                <c:pt idx="20651">
                  <c:v>3.2257142857142802</c:v>
                </c:pt>
                <c:pt idx="20652">
                  <c:v>3.2342857142857078</c:v>
                </c:pt>
                <c:pt idx="20653">
                  <c:v>3.2285714285714189</c:v>
                </c:pt>
                <c:pt idx="20654">
                  <c:v>3.2414285714285791</c:v>
                </c:pt>
                <c:pt idx="20655">
                  <c:v>3.211428571428578</c:v>
                </c:pt>
                <c:pt idx="20656">
                  <c:v>3.2199999999999869</c:v>
                </c:pt>
                <c:pt idx="20657">
                  <c:v>3.2257142857142802</c:v>
                </c:pt>
                <c:pt idx="20658">
                  <c:v>3.2228571428571442</c:v>
                </c:pt>
                <c:pt idx="20659">
                  <c:v>3.2299999999999942</c:v>
                </c:pt>
                <c:pt idx="20660">
                  <c:v>3.2228571428571442</c:v>
                </c:pt>
                <c:pt idx="20661">
                  <c:v>3.211428571428578</c:v>
                </c:pt>
                <c:pt idx="20662">
                  <c:v>3.2171428571428722</c:v>
                </c:pt>
                <c:pt idx="20663">
                  <c:v>3.2214285714285649</c:v>
                </c:pt>
                <c:pt idx="20664">
                  <c:v>3.2071428571428648</c:v>
                </c:pt>
                <c:pt idx="20665">
                  <c:v>3.2071428571428648</c:v>
                </c:pt>
                <c:pt idx="20666">
                  <c:v>3.2071428571428648</c:v>
                </c:pt>
                <c:pt idx="20667">
                  <c:v>3.2128571428571373</c:v>
                </c:pt>
                <c:pt idx="20668">
                  <c:v>3.197142857142858</c:v>
                </c:pt>
                <c:pt idx="20669">
                  <c:v>3.1928571428571422</c:v>
                </c:pt>
                <c:pt idx="20670">
                  <c:v>3.1942857142856997</c:v>
                </c:pt>
                <c:pt idx="20671">
                  <c:v>3.1814285714285782</c:v>
                </c:pt>
                <c:pt idx="20672">
                  <c:v>3.1885714285714295</c:v>
                </c:pt>
                <c:pt idx="20673">
                  <c:v>3.1814285714285782</c:v>
                </c:pt>
                <c:pt idx="20674">
                  <c:v>3.1842857142857341</c:v>
                </c:pt>
                <c:pt idx="20675">
                  <c:v>3.1814285714285782</c:v>
                </c:pt>
                <c:pt idx="20676">
                  <c:v>3.1714285714285686</c:v>
                </c:pt>
                <c:pt idx="20677">
                  <c:v>3.1728571428571479</c:v>
                </c:pt>
                <c:pt idx="20678">
                  <c:v>3.1685714285714361</c:v>
                </c:pt>
                <c:pt idx="20679">
                  <c:v>3.1714285714285686</c:v>
                </c:pt>
                <c:pt idx="20680">
                  <c:v>3.161428571428583</c:v>
                </c:pt>
                <c:pt idx="20681">
                  <c:v>3.1557142857142901</c:v>
                </c:pt>
                <c:pt idx="20682">
                  <c:v>3.1557142857142901</c:v>
                </c:pt>
                <c:pt idx="20683">
                  <c:v>3.1499999999999981</c:v>
                </c:pt>
                <c:pt idx="20684">
                  <c:v>3.162857142857161</c:v>
                </c:pt>
                <c:pt idx="20685">
                  <c:v>3.1557142857142901</c:v>
                </c:pt>
                <c:pt idx="20686">
                  <c:v>3.1499999999999981</c:v>
                </c:pt>
                <c:pt idx="20687">
                  <c:v>3.148571428571421</c:v>
                </c:pt>
                <c:pt idx="20688">
                  <c:v>3.148571428571421</c:v>
                </c:pt>
                <c:pt idx="20689">
                  <c:v>3.1442857142857248</c:v>
                </c:pt>
                <c:pt idx="20690">
                  <c:v>3.1528571428571341</c:v>
                </c:pt>
                <c:pt idx="20691">
                  <c:v>3.1514285714285757</c:v>
                </c:pt>
                <c:pt idx="20692">
                  <c:v>3.1485714285714415</c:v>
                </c:pt>
                <c:pt idx="20693">
                  <c:v>3.145714285714305</c:v>
                </c:pt>
                <c:pt idx="20694">
                  <c:v>3.1414285714285888</c:v>
                </c:pt>
                <c:pt idx="20695">
                  <c:v>3.1514285714285757</c:v>
                </c:pt>
                <c:pt idx="20696">
                  <c:v>3.1414285714285688</c:v>
                </c:pt>
                <c:pt idx="20697">
                  <c:v>3.1328571428571399</c:v>
                </c:pt>
                <c:pt idx="20698">
                  <c:v>3.1385714285714346</c:v>
                </c:pt>
                <c:pt idx="20699">
                  <c:v>3.1471428571428612</c:v>
                </c:pt>
                <c:pt idx="20700">
                  <c:v>3.1428571428571472</c:v>
                </c:pt>
                <c:pt idx="20701">
                  <c:v>3.1457142857142832</c:v>
                </c:pt>
                <c:pt idx="20702">
                  <c:v>3.1385714285714346</c:v>
                </c:pt>
                <c:pt idx="20703">
                  <c:v>3.125714285714289</c:v>
                </c:pt>
                <c:pt idx="20704">
                  <c:v>3.1342857142857179</c:v>
                </c:pt>
                <c:pt idx="20705">
                  <c:v>3.1342857142857179</c:v>
                </c:pt>
                <c:pt idx="20706">
                  <c:v>3.1414285714285688</c:v>
                </c:pt>
                <c:pt idx="20707">
                  <c:v>3.1371428571428552</c:v>
                </c:pt>
                <c:pt idx="20708">
                  <c:v>3.1271428571428483</c:v>
                </c:pt>
                <c:pt idx="20709">
                  <c:v>3.1314285714285806</c:v>
                </c:pt>
                <c:pt idx="20710">
                  <c:v>3.1314285714285806</c:v>
                </c:pt>
                <c:pt idx="20711">
                  <c:v>3.1357142857142972</c:v>
                </c:pt>
                <c:pt idx="20712">
                  <c:v>3.1342857142857179</c:v>
                </c:pt>
                <c:pt idx="20713">
                  <c:v>3.1185714285714399</c:v>
                </c:pt>
                <c:pt idx="20714">
                  <c:v>3.1314285714285806</c:v>
                </c:pt>
                <c:pt idx="20715">
                  <c:v>3.1314285714285806</c:v>
                </c:pt>
                <c:pt idx="20716">
                  <c:v>3.1328571428571399</c:v>
                </c:pt>
                <c:pt idx="20717">
                  <c:v>3.1057142857142952</c:v>
                </c:pt>
                <c:pt idx="20718">
                  <c:v>3.1271428571428688</c:v>
                </c:pt>
                <c:pt idx="20719">
                  <c:v>3.1128571428571457</c:v>
                </c:pt>
                <c:pt idx="20720">
                  <c:v>3.1300000000000034</c:v>
                </c:pt>
                <c:pt idx="20721">
                  <c:v>3.1328571428571399</c:v>
                </c:pt>
                <c:pt idx="20722">
                  <c:v>3.125714285714289</c:v>
                </c:pt>
                <c:pt idx="20723">
                  <c:v>3.124285714285711</c:v>
                </c:pt>
                <c:pt idx="20724">
                  <c:v>3.1185714285714399</c:v>
                </c:pt>
                <c:pt idx="20725">
                  <c:v>3.1385714285714346</c:v>
                </c:pt>
                <c:pt idx="20726">
                  <c:v>3.1400000000000112</c:v>
                </c:pt>
                <c:pt idx="20727">
                  <c:v>3.1314285714285601</c:v>
                </c:pt>
                <c:pt idx="20728">
                  <c:v>3.1471428571428612</c:v>
                </c:pt>
                <c:pt idx="20729">
                  <c:v>3.1328571428571399</c:v>
                </c:pt>
                <c:pt idx="20730">
                  <c:v>3.125714285714289</c:v>
                </c:pt>
                <c:pt idx="20731">
                  <c:v>3.1271428571428688</c:v>
                </c:pt>
                <c:pt idx="20732">
                  <c:v>3.1271428571428688</c:v>
                </c:pt>
                <c:pt idx="20733">
                  <c:v>3.1157142857143034</c:v>
                </c:pt>
                <c:pt idx="20734">
                  <c:v>3.1114285714285868</c:v>
                </c:pt>
                <c:pt idx="20735">
                  <c:v>3.1271428571428688</c:v>
                </c:pt>
                <c:pt idx="20736">
                  <c:v>3.1199999999999966</c:v>
                </c:pt>
                <c:pt idx="20737">
                  <c:v>3.124285714285711</c:v>
                </c:pt>
                <c:pt idx="20738">
                  <c:v>3.1428571428571472</c:v>
                </c:pt>
                <c:pt idx="20739">
                  <c:v>3.1157142857142821</c:v>
                </c:pt>
                <c:pt idx="20740">
                  <c:v>3.108571428571433</c:v>
                </c:pt>
                <c:pt idx="20741">
                  <c:v>3.125714285714289</c:v>
                </c:pt>
                <c:pt idx="20742">
                  <c:v>3.1128571428571457</c:v>
                </c:pt>
                <c:pt idx="20743">
                  <c:v>3.1285714285714272</c:v>
                </c:pt>
                <c:pt idx="20744">
                  <c:v>3.1199999999999966</c:v>
                </c:pt>
                <c:pt idx="20745">
                  <c:v>3.1157142857142821</c:v>
                </c:pt>
                <c:pt idx="20746">
                  <c:v>3.1157142857142821</c:v>
                </c:pt>
                <c:pt idx="20747">
                  <c:v>3.1114285714285868</c:v>
                </c:pt>
                <c:pt idx="20748">
                  <c:v>3.1157142857142821</c:v>
                </c:pt>
                <c:pt idx="20749">
                  <c:v>3.1057142857142952</c:v>
                </c:pt>
                <c:pt idx="20750">
                  <c:v>3.1057142857142752</c:v>
                </c:pt>
                <c:pt idx="20751">
                  <c:v>3.1071428571428745</c:v>
                </c:pt>
                <c:pt idx="20752">
                  <c:v>3.0985714285714252</c:v>
                </c:pt>
                <c:pt idx="20753">
                  <c:v>3.0957142857142879</c:v>
                </c:pt>
                <c:pt idx="20754">
                  <c:v>3.1100000000000088</c:v>
                </c:pt>
                <c:pt idx="20755">
                  <c:v>3.0900000000000154</c:v>
                </c:pt>
                <c:pt idx="20756">
                  <c:v>3.0985714285714252</c:v>
                </c:pt>
                <c:pt idx="20757">
                  <c:v>3.1028571428571392</c:v>
                </c:pt>
                <c:pt idx="20758">
                  <c:v>3.0914285714285734</c:v>
                </c:pt>
                <c:pt idx="20759">
                  <c:v>3.0742857142857147</c:v>
                </c:pt>
                <c:pt idx="20760">
                  <c:v>3.0885714285714396</c:v>
                </c:pt>
                <c:pt idx="20761">
                  <c:v>3.108571428571433</c:v>
                </c:pt>
                <c:pt idx="20762">
                  <c:v>3.0971428571428459</c:v>
                </c:pt>
                <c:pt idx="20763">
                  <c:v>3.1014285714285603</c:v>
                </c:pt>
                <c:pt idx="20764">
                  <c:v>3.0957142857142879</c:v>
                </c:pt>
                <c:pt idx="20765">
                  <c:v>3.0957142857142879</c:v>
                </c:pt>
                <c:pt idx="20766">
                  <c:v>3.1057142857142752</c:v>
                </c:pt>
                <c:pt idx="20767">
                  <c:v>3.1142857142857228</c:v>
                </c:pt>
                <c:pt idx="20768">
                  <c:v>3.0942857142857085</c:v>
                </c:pt>
                <c:pt idx="20769">
                  <c:v>3.1042857142857172</c:v>
                </c:pt>
                <c:pt idx="20770">
                  <c:v>3.0985714285714452</c:v>
                </c:pt>
                <c:pt idx="20771">
                  <c:v>3.1042857142857172</c:v>
                </c:pt>
                <c:pt idx="20772">
                  <c:v>3.1100000000000088</c:v>
                </c:pt>
                <c:pt idx="20773">
                  <c:v>3.1042857142857172</c:v>
                </c:pt>
                <c:pt idx="20774">
                  <c:v>3.1014285714285603</c:v>
                </c:pt>
                <c:pt idx="20775">
                  <c:v>3.1042857142857172</c:v>
                </c:pt>
                <c:pt idx="20776">
                  <c:v>3.0985714285714252</c:v>
                </c:pt>
                <c:pt idx="20777">
                  <c:v>3.0928571428571519</c:v>
                </c:pt>
                <c:pt idx="20778">
                  <c:v>3.0899999999999954</c:v>
                </c:pt>
                <c:pt idx="20779">
                  <c:v>3.0957142857142879</c:v>
                </c:pt>
                <c:pt idx="20780">
                  <c:v>3.0885714285714196</c:v>
                </c:pt>
                <c:pt idx="20781">
                  <c:v>3.0828571428571445</c:v>
                </c:pt>
                <c:pt idx="20782">
                  <c:v>3.0757142857142941</c:v>
                </c:pt>
                <c:pt idx="20783">
                  <c:v>3.0800000000000085</c:v>
                </c:pt>
                <c:pt idx="20784">
                  <c:v>3.0785714285714314</c:v>
                </c:pt>
                <c:pt idx="20785">
                  <c:v>3.0871428571428603</c:v>
                </c:pt>
                <c:pt idx="20786">
                  <c:v>3.0757142857142941</c:v>
                </c:pt>
                <c:pt idx="20787">
                  <c:v>3.0814285714285665</c:v>
                </c:pt>
                <c:pt idx="20788">
                  <c:v>3.0885714285714396</c:v>
                </c:pt>
                <c:pt idx="20789">
                  <c:v>3.0728571428571376</c:v>
                </c:pt>
                <c:pt idx="20790">
                  <c:v>3.0785714285714314</c:v>
                </c:pt>
                <c:pt idx="20791">
                  <c:v>3.0785714285714314</c:v>
                </c:pt>
                <c:pt idx="20792">
                  <c:v>3.0885714285714196</c:v>
                </c:pt>
                <c:pt idx="20793">
                  <c:v>3.084285714285723</c:v>
                </c:pt>
                <c:pt idx="20794">
                  <c:v>3.0899999999999954</c:v>
                </c:pt>
                <c:pt idx="20795">
                  <c:v>3.0957142857142879</c:v>
                </c:pt>
                <c:pt idx="20796">
                  <c:v>3.0871428571428603</c:v>
                </c:pt>
                <c:pt idx="20797">
                  <c:v>3.0985714285714252</c:v>
                </c:pt>
                <c:pt idx="20798">
                  <c:v>3.0828571428571445</c:v>
                </c:pt>
                <c:pt idx="20799">
                  <c:v>3.0714285714285787</c:v>
                </c:pt>
                <c:pt idx="20800">
                  <c:v>3.0871428571428603</c:v>
                </c:pt>
                <c:pt idx="20801">
                  <c:v>3.0871428571428603</c:v>
                </c:pt>
                <c:pt idx="20802">
                  <c:v>3.0871428571428603</c:v>
                </c:pt>
                <c:pt idx="20803">
                  <c:v>3.0914285714285734</c:v>
                </c:pt>
                <c:pt idx="20804">
                  <c:v>3.0757142857142941</c:v>
                </c:pt>
                <c:pt idx="20805">
                  <c:v>3.0942857142857085</c:v>
                </c:pt>
                <c:pt idx="20806">
                  <c:v>3.0971428571428459</c:v>
                </c:pt>
                <c:pt idx="20807">
                  <c:v>3.0914285714285734</c:v>
                </c:pt>
                <c:pt idx="20808">
                  <c:v>3.0771428571428734</c:v>
                </c:pt>
                <c:pt idx="20809">
                  <c:v>3.0742857142857147</c:v>
                </c:pt>
                <c:pt idx="20810">
                  <c:v>3.0814285714285865</c:v>
                </c:pt>
                <c:pt idx="20811">
                  <c:v>3.0771428571428734</c:v>
                </c:pt>
                <c:pt idx="20812">
                  <c:v>3.0657142857142872</c:v>
                </c:pt>
                <c:pt idx="20813">
                  <c:v>3.0771428571428534</c:v>
                </c:pt>
                <c:pt idx="20814">
                  <c:v>3.0714285714285587</c:v>
                </c:pt>
                <c:pt idx="20815">
                  <c:v>3.0685714285714245</c:v>
                </c:pt>
                <c:pt idx="20816">
                  <c:v>3.0757142857142941</c:v>
                </c:pt>
                <c:pt idx="20817">
                  <c:v>3.0557142857142998</c:v>
                </c:pt>
                <c:pt idx="20818">
                  <c:v>3.0700000000000007</c:v>
                </c:pt>
                <c:pt idx="20819">
                  <c:v>3.0700000000000007</c:v>
                </c:pt>
                <c:pt idx="20820">
                  <c:v>3.0657142857142872</c:v>
                </c:pt>
                <c:pt idx="20821">
                  <c:v>3.0700000000000007</c:v>
                </c:pt>
                <c:pt idx="20822">
                  <c:v>3.0728571428571576</c:v>
                </c:pt>
                <c:pt idx="20823">
                  <c:v>3.0599999999999943</c:v>
                </c:pt>
                <c:pt idx="20824">
                  <c:v>3.058571428571438</c:v>
                </c:pt>
                <c:pt idx="20825">
                  <c:v>3.0757142857142941</c:v>
                </c:pt>
                <c:pt idx="20826">
                  <c:v>3.0571428571428592</c:v>
                </c:pt>
                <c:pt idx="20827">
                  <c:v>3.0471428571428723</c:v>
                </c:pt>
                <c:pt idx="20828">
                  <c:v>3.0542857142857205</c:v>
                </c:pt>
                <c:pt idx="20829">
                  <c:v>3.0528571428571434</c:v>
                </c:pt>
                <c:pt idx="20830">
                  <c:v>3.0571428571428592</c:v>
                </c:pt>
                <c:pt idx="20831">
                  <c:v>3.0600000000000152</c:v>
                </c:pt>
                <c:pt idx="20832">
                  <c:v>3.0571428571428592</c:v>
                </c:pt>
                <c:pt idx="20833">
                  <c:v>3.0542857142857205</c:v>
                </c:pt>
                <c:pt idx="20834">
                  <c:v>3.0628571428571312</c:v>
                </c:pt>
                <c:pt idx="20835">
                  <c:v>3.0642857142857087</c:v>
                </c:pt>
                <c:pt idx="20836">
                  <c:v>3.0514285714285641</c:v>
                </c:pt>
                <c:pt idx="20837">
                  <c:v>3.0485714285714303</c:v>
                </c:pt>
                <c:pt idx="20838">
                  <c:v>3.0557142857142798</c:v>
                </c:pt>
                <c:pt idx="20839">
                  <c:v>3.0528571428571434</c:v>
                </c:pt>
                <c:pt idx="20840">
                  <c:v>3.0499999999999869</c:v>
                </c:pt>
                <c:pt idx="20841">
                  <c:v>3.0571428571428592</c:v>
                </c:pt>
                <c:pt idx="20842">
                  <c:v>3.0542857142857205</c:v>
                </c:pt>
                <c:pt idx="20843">
                  <c:v>3.0428571428571378</c:v>
                </c:pt>
                <c:pt idx="20844">
                  <c:v>3.0528571428571434</c:v>
                </c:pt>
                <c:pt idx="20845">
                  <c:v>3.051428571428584</c:v>
                </c:pt>
                <c:pt idx="20846">
                  <c:v>3.0442857142857145</c:v>
                </c:pt>
                <c:pt idx="20847">
                  <c:v>3.0485714285714303</c:v>
                </c:pt>
                <c:pt idx="20848">
                  <c:v>3.0471428571428523</c:v>
                </c:pt>
                <c:pt idx="20849">
                  <c:v>3.037142857142864</c:v>
                </c:pt>
                <c:pt idx="20850">
                  <c:v>3.04</c:v>
                </c:pt>
                <c:pt idx="20851">
                  <c:v>3.0485714285714303</c:v>
                </c:pt>
                <c:pt idx="20852">
                  <c:v>3.0528571428571434</c:v>
                </c:pt>
                <c:pt idx="20853">
                  <c:v>3.0357142857142847</c:v>
                </c:pt>
                <c:pt idx="20854">
                  <c:v>3.037142857142864</c:v>
                </c:pt>
                <c:pt idx="20855">
                  <c:v>3.0414285714285785</c:v>
                </c:pt>
                <c:pt idx="20856">
                  <c:v>3.0485714285714303</c:v>
                </c:pt>
                <c:pt idx="20857">
                  <c:v>3.0285714285714169</c:v>
                </c:pt>
                <c:pt idx="20858">
                  <c:v>3.0385714285714234</c:v>
                </c:pt>
                <c:pt idx="20859">
                  <c:v>3.0385714285714234</c:v>
                </c:pt>
                <c:pt idx="20860">
                  <c:v>3.0414285714285785</c:v>
                </c:pt>
                <c:pt idx="20861">
                  <c:v>3.041428571428558</c:v>
                </c:pt>
                <c:pt idx="20862">
                  <c:v>3.0428571428571378</c:v>
                </c:pt>
                <c:pt idx="20863">
                  <c:v>3.0428571428571378</c:v>
                </c:pt>
                <c:pt idx="20864">
                  <c:v>3.0385714285714234</c:v>
                </c:pt>
                <c:pt idx="20865">
                  <c:v>3.0385714285714234</c:v>
                </c:pt>
                <c:pt idx="20866">
                  <c:v>3.0457142857142943</c:v>
                </c:pt>
                <c:pt idx="20867">
                  <c:v>3.0614285714285732</c:v>
                </c:pt>
                <c:pt idx="20868">
                  <c:v>3.0442857142857145</c:v>
                </c:pt>
                <c:pt idx="20869">
                  <c:v>3.0414285714285785</c:v>
                </c:pt>
                <c:pt idx="20870">
                  <c:v>3.0485714285714303</c:v>
                </c:pt>
                <c:pt idx="20871">
                  <c:v>3.0471428571428723</c:v>
                </c:pt>
                <c:pt idx="20872">
                  <c:v>3.0299999999999931</c:v>
                </c:pt>
                <c:pt idx="20873">
                  <c:v>3.0271428571428585</c:v>
                </c:pt>
                <c:pt idx="20874">
                  <c:v>3.0457142857142943</c:v>
                </c:pt>
                <c:pt idx="20875">
                  <c:v>3.0385714285714234</c:v>
                </c:pt>
                <c:pt idx="20876">
                  <c:v>3.0485714285714303</c:v>
                </c:pt>
                <c:pt idx="20877">
                  <c:v>3.0342857142857067</c:v>
                </c:pt>
                <c:pt idx="20878">
                  <c:v>3.0300000000000131</c:v>
                </c:pt>
                <c:pt idx="20879">
                  <c:v>3.0142857142857133</c:v>
                </c:pt>
                <c:pt idx="20880">
                  <c:v>3.0214285714285638</c:v>
                </c:pt>
                <c:pt idx="20881">
                  <c:v>3.0257142857142991</c:v>
                </c:pt>
                <c:pt idx="20882">
                  <c:v>3.0257142857142791</c:v>
                </c:pt>
                <c:pt idx="20883">
                  <c:v>3.0257142857142791</c:v>
                </c:pt>
                <c:pt idx="20884">
                  <c:v>3.0299999999999931</c:v>
                </c:pt>
                <c:pt idx="20885">
                  <c:v>3.0328571428571487</c:v>
                </c:pt>
                <c:pt idx="20886">
                  <c:v>3.0185714285714282</c:v>
                </c:pt>
                <c:pt idx="20887">
                  <c:v>3.0214285714285638</c:v>
                </c:pt>
                <c:pt idx="20888">
                  <c:v>3.0214285714285638</c:v>
                </c:pt>
                <c:pt idx="20889">
                  <c:v>3.0128571428571553</c:v>
                </c:pt>
                <c:pt idx="20890">
                  <c:v>3.0214285714285638</c:v>
                </c:pt>
                <c:pt idx="20891">
                  <c:v>3.0257142857142791</c:v>
                </c:pt>
                <c:pt idx="20892">
                  <c:v>3.0142857142857133</c:v>
                </c:pt>
                <c:pt idx="20893">
                  <c:v>3.0157142857142918</c:v>
                </c:pt>
                <c:pt idx="20894">
                  <c:v>3.0199999999999845</c:v>
                </c:pt>
                <c:pt idx="20895">
                  <c:v>3.0157142857142918</c:v>
                </c:pt>
                <c:pt idx="20896">
                  <c:v>3.0057142857142845</c:v>
                </c:pt>
                <c:pt idx="20897">
                  <c:v>2.9971428571428556</c:v>
                </c:pt>
                <c:pt idx="20898">
                  <c:v>3.0185714285714282</c:v>
                </c:pt>
                <c:pt idx="20899">
                  <c:v>3.0114285714285773</c:v>
                </c:pt>
                <c:pt idx="20900">
                  <c:v>3.0214285714285638</c:v>
                </c:pt>
                <c:pt idx="20901">
                  <c:v>3.0242857142857003</c:v>
                </c:pt>
                <c:pt idx="20902">
                  <c:v>3.0114285714285773</c:v>
                </c:pt>
                <c:pt idx="20903">
                  <c:v>3.0085714285714222</c:v>
                </c:pt>
                <c:pt idx="20904">
                  <c:v>3.0085714285714422</c:v>
                </c:pt>
                <c:pt idx="20905">
                  <c:v>3.0257142857142991</c:v>
                </c:pt>
                <c:pt idx="20906">
                  <c:v>3.0171428571428498</c:v>
                </c:pt>
                <c:pt idx="20907">
                  <c:v>3.0171428571428698</c:v>
                </c:pt>
                <c:pt idx="20908">
                  <c:v>3.0128571428571354</c:v>
                </c:pt>
                <c:pt idx="20909">
                  <c:v>3.0142857142857133</c:v>
                </c:pt>
                <c:pt idx="20910">
                  <c:v>3.0242857142857207</c:v>
                </c:pt>
                <c:pt idx="20911">
                  <c:v>3.0200000000000062</c:v>
                </c:pt>
                <c:pt idx="20912">
                  <c:v>3.0028571428571484</c:v>
                </c:pt>
                <c:pt idx="20913">
                  <c:v>3.0114285714285773</c:v>
                </c:pt>
                <c:pt idx="20914">
                  <c:v>3.00142857142857</c:v>
                </c:pt>
                <c:pt idx="20915">
                  <c:v>3.0071428571428438</c:v>
                </c:pt>
                <c:pt idx="20916">
                  <c:v>3.0099999999999989</c:v>
                </c:pt>
                <c:pt idx="20917">
                  <c:v>3.0057142857142845</c:v>
                </c:pt>
                <c:pt idx="20918">
                  <c:v>2.9957142857142975</c:v>
                </c:pt>
                <c:pt idx="20919">
                  <c:v>2.9985714285714353</c:v>
                </c:pt>
                <c:pt idx="20920">
                  <c:v>2.9957142857142975</c:v>
                </c:pt>
                <c:pt idx="20921">
                  <c:v>2.9942857142857187</c:v>
                </c:pt>
                <c:pt idx="20922">
                  <c:v>2.9842857142857122</c:v>
                </c:pt>
                <c:pt idx="20923">
                  <c:v>2.9928571428571407</c:v>
                </c:pt>
                <c:pt idx="20924">
                  <c:v>2.9814285714285762</c:v>
                </c:pt>
                <c:pt idx="20925">
                  <c:v>2.9928571428571407</c:v>
                </c:pt>
                <c:pt idx="20926">
                  <c:v>2.9814285714285762</c:v>
                </c:pt>
                <c:pt idx="20927">
                  <c:v>2.9942857142856987</c:v>
                </c:pt>
                <c:pt idx="20928">
                  <c:v>2.9900000000000047</c:v>
                </c:pt>
                <c:pt idx="20929">
                  <c:v>2.9985714285714353</c:v>
                </c:pt>
                <c:pt idx="20930">
                  <c:v>2.9900000000000047</c:v>
                </c:pt>
                <c:pt idx="20931">
                  <c:v>3.0028571428571484</c:v>
                </c:pt>
                <c:pt idx="20932">
                  <c:v>3.0114285714285569</c:v>
                </c:pt>
                <c:pt idx="20933">
                  <c:v>2.9857142857142911</c:v>
                </c:pt>
                <c:pt idx="20934">
                  <c:v>3.0071428571428642</c:v>
                </c:pt>
                <c:pt idx="20935">
                  <c:v>3.0028571428571484</c:v>
                </c:pt>
                <c:pt idx="20936">
                  <c:v>2.9942857142856987</c:v>
                </c:pt>
                <c:pt idx="20937">
                  <c:v>2.9985714285714353</c:v>
                </c:pt>
                <c:pt idx="20938">
                  <c:v>2.9928571428571407</c:v>
                </c:pt>
                <c:pt idx="20939">
                  <c:v>2.9971428571428556</c:v>
                </c:pt>
                <c:pt idx="20940">
                  <c:v>2.9985714285714149</c:v>
                </c:pt>
                <c:pt idx="20941">
                  <c:v>2.9985714285714149</c:v>
                </c:pt>
                <c:pt idx="20942">
                  <c:v>2.9985714285714149</c:v>
                </c:pt>
                <c:pt idx="20943">
                  <c:v>2.9971428571428556</c:v>
                </c:pt>
                <c:pt idx="20944">
                  <c:v>3.0142857142857133</c:v>
                </c:pt>
                <c:pt idx="20945">
                  <c:v>2.9942857142857187</c:v>
                </c:pt>
                <c:pt idx="20946">
                  <c:v>2.9971428571428556</c:v>
                </c:pt>
                <c:pt idx="20947">
                  <c:v>2.9957142857142776</c:v>
                </c:pt>
                <c:pt idx="20948">
                  <c:v>2.9871428571428491</c:v>
                </c:pt>
                <c:pt idx="20949">
                  <c:v>2.9799999999999978</c:v>
                </c:pt>
                <c:pt idx="20950">
                  <c:v>2.9914285714285627</c:v>
                </c:pt>
                <c:pt idx="20951">
                  <c:v>2.9871428571428686</c:v>
                </c:pt>
                <c:pt idx="20952">
                  <c:v>3.0085714285714222</c:v>
                </c:pt>
                <c:pt idx="20953">
                  <c:v>2.9971428571428556</c:v>
                </c:pt>
                <c:pt idx="20954">
                  <c:v>2.9942857142856987</c:v>
                </c:pt>
                <c:pt idx="20955">
                  <c:v>2.9985714285714149</c:v>
                </c:pt>
                <c:pt idx="20956">
                  <c:v>2.9900000000000047</c:v>
                </c:pt>
                <c:pt idx="20957">
                  <c:v>2.9871428571428686</c:v>
                </c:pt>
                <c:pt idx="20958">
                  <c:v>2.9828571428571542</c:v>
                </c:pt>
                <c:pt idx="20959">
                  <c:v>2.9785714285714202</c:v>
                </c:pt>
                <c:pt idx="20960">
                  <c:v>2.9799999999999978</c:v>
                </c:pt>
                <c:pt idx="20961">
                  <c:v>2.9700000000000109</c:v>
                </c:pt>
                <c:pt idx="20962">
                  <c:v>2.9914285714285627</c:v>
                </c:pt>
                <c:pt idx="20963">
                  <c:v>2.9871428571428491</c:v>
                </c:pt>
                <c:pt idx="20964">
                  <c:v>2.9814285714285762</c:v>
                </c:pt>
                <c:pt idx="20965">
                  <c:v>2.9771428571428618</c:v>
                </c:pt>
                <c:pt idx="20966">
                  <c:v>2.9671428571428557</c:v>
                </c:pt>
                <c:pt idx="20967">
                  <c:v>2.974285714285704</c:v>
                </c:pt>
                <c:pt idx="20968">
                  <c:v>2.9671428571428557</c:v>
                </c:pt>
                <c:pt idx="20969">
                  <c:v>2.9814285714285558</c:v>
                </c:pt>
                <c:pt idx="20970">
                  <c:v>2.9657142857142778</c:v>
                </c:pt>
                <c:pt idx="20971">
                  <c:v>2.9542857142857097</c:v>
                </c:pt>
                <c:pt idx="20972">
                  <c:v>2.961428571428562</c:v>
                </c:pt>
                <c:pt idx="20973">
                  <c:v>2.9714285714285675</c:v>
                </c:pt>
                <c:pt idx="20974">
                  <c:v>2.9599999999999822</c:v>
                </c:pt>
                <c:pt idx="20975">
                  <c:v>2.9642857142857184</c:v>
                </c:pt>
                <c:pt idx="20976">
                  <c:v>2.9585714285714255</c:v>
                </c:pt>
                <c:pt idx="20977">
                  <c:v>2.9685714285714351</c:v>
                </c:pt>
                <c:pt idx="20978">
                  <c:v>2.9585714285714255</c:v>
                </c:pt>
                <c:pt idx="20979">
                  <c:v>2.9585714285714255</c:v>
                </c:pt>
                <c:pt idx="20980">
                  <c:v>2.961428571428562</c:v>
                </c:pt>
                <c:pt idx="20981">
                  <c:v>2.9671428571428557</c:v>
                </c:pt>
                <c:pt idx="20982">
                  <c:v>2.9814285714285558</c:v>
                </c:pt>
                <c:pt idx="20983">
                  <c:v>2.9642857142857184</c:v>
                </c:pt>
                <c:pt idx="20984">
                  <c:v>2.9685714285714146</c:v>
                </c:pt>
                <c:pt idx="20985">
                  <c:v>2.9685714285714146</c:v>
                </c:pt>
                <c:pt idx="20986">
                  <c:v>2.9757142857142833</c:v>
                </c:pt>
                <c:pt idx="20987">
                  <c:v>2.974285714285724</c:v>
                </c:pt>
                <c:pt idx="20988">
                  <c:v>2.9585714285714255</c:v>
                </c:pt>
                <c:pt idx="20989">
                  <c:v>2.9685714285714351</c:v>
                </c:pt>
                <c:pt idx="20990">
                  <c:v>2.96285714285714</c:v>
                </c:pt>
                <c:pt idx="20991">
                  <c:v>2.961428571428582</c:v>
                </c:pt>
                <c:pt idx="20992">
                  <c:v>2.961428571428562</c:v>
                </c:pt>
                <c:pt idx="20993">
                  <c:v>2.9585714285714255</c:v>
                </c:pt>
                <c:pt idx="20994">
                  <c:v>2.9671428571428557</c:v>
                </c:pt>
                <c:pt idx="20995">
                  <c:v>2.9671428571428557</c:v>
                </c:pt>
                <c:pt idx="20996">
                  <c:v>2.96285714285714</c:v>
                </c:pt>
                <c:pt idx="20997">
                  <c:v>2.9671428571428557</c:v>
                </c:pt>
                <c:pt idx="20998">
                  <c:v>2.9599999999999822</c:v>
                </c:pt>
                <c:pt idx="20999">
                  <c:v>2.9714285714285675</c:v>
                </c:pt>
                <c:pt idx="21000">
                  <c:v>2.96285714285714</c:v>
                </c:pt>
                <c:pt idx="21001">
                  <c:v>2.9699999999999909</c:v>
                </c:pt>
                <c:pt idx="21002">
                  <c:v>2.9671428571428557</c:v>
                </c:pt>
                <c:pt idx="21003">
                  <c:v>2.961428571428562</c:v>
                </c:pt>
                <c:pt idx="21004">
                  <c:v>2.96285714285714</c:v>
                </c:pt>
                <c:pt idx="21005">
                  <c:v>2.9714285714285675</c:v>
                </c:pt>
                <c:pt idx="21006">
                  <c:v>2.960000000000004</c:v>
                </c:pt>
                <c:pt idx="21007">
                  <c:v>2.960000000000004</c:v>
                </c:pt>
                <c:pt idx="21008">
                  <c:v>2.9728571428571473</c:v>
                </c:pt>
                <c:pt idx="21009">
                  <c:v>2.9699999999999909</c:v>
                </c:pt>
                <c:pt idx="21010">
                  <c:v>2.974285714285724</c:v>
                </c:pt>
                <c:pt idx="21011">
                  <c:v>2.96285714285714</c:v>
                </c:pt>
                <c:pt idx="21012">
                  <c:v>2.9714285714285675</c:v>
                </c:pt>
                <c:pt idx="21013">
                  <c:v>2.9685714285714351</c:v>
                </c:pt>
                <c:pt idx="21014">
                  <c:v>2.9785714285714402</c:v>
                </c:pt>
                <c:pt idx="21015">
                  <c:v>2.9842857142857122</c:v>
                </c:pt>
                <c:pt idx="21016">
                  <c:v>2.9757142857142833</c:v>
                </c:pt>
                <c:pt idx="21017">
                  <c:v>2.9700000000000109</c:v>
                </c:pt>
                <c:pt idx="21018">
                  <c:v>2.971428571428588</c:v>
                </c:pt>
                <c:pt idx="21019">
                  <c:v>2.974285714285724</c:v>
                </c:pt>
                <c:pt idx="21020">
                  <c:v>2.9714285714285675</c:v>
                </c:pt>
                <c:pt idx="21021">
                  <c:v>2.9685714285714351</c:v>
                </c:pt>
                <c:pt idx="21022">
                  <c:v>2.9699999999999909</c:v>
                </c:pt>
                <c:pt idx="21023">
                  <c:v>2.9685714285714351</c:v>
                </c:pt>
                <c:pt idx="21024">
                  <c:v>2.974285714285724</c:v>
                </c:pt>
                <c:pt idx="21025">
                  <c:v>2.9700000000000109</c:v>
                </c:pt>
                <c:pt idx="21026">
                  <c:v>2.9714285714285675</c:v>
                </c:pt>
                <c:pt idx="21027">
                  <c:v>2.9771428571428618</c:v>
                </c:pt>
                <c:pt idx="21028">
                  <c:v>2.9728571428571473</c:v>
                </c:pt>
                <c:pt idx="21029">
                  <c:v>2.9557142857142882</c:v>
                </c:pt>
                <c:pt idx="21030">
                  <c:v>2.9699999999999909</c:v>
                </c:pt>
                <c:pt idx="21031">
                  <c:v>2.9571428571428675</c:v>
                </c:pt>
                <c:pt idx="21032">
                  <c:v>2.9514285714285737</c:v>
                </c:pt>
                <c:pt idx="21033">
                  <c:v>2.961428571428562</c:v>
                </c:pt>
                <c:pt idx="21034">
                  <c:v>2.9471428571428606</c:v>
                </c:pt>
                <c:pt idx="21035">
                  <c:v>2.9642857142857184</c:v>
                </c:pt>
                <c:pt idx="21036">
                  <c:v>2.9442857142857237</c:v>
                </c:pt>
                <c:pt idx="21037">
                  <c:v>2.9528571428571531</c:v>
                </c:pt>
                <c:pt idx="21038">
                  <c:v>2.9342857142857173</c:v>
                </c:pt>
                <c:pt idx="21039">
                  <c:v>2.9571428571428675</c:v>
                </c:pt>
                <c:pt idx="21040">
                  <c:v>2.9414285714285877</c:v>
                </c:pt>
                <c:pt idx="21041">
                  <c:v>2.9542857142857302</c:v>
                </c:pt>
                <c:pt idx="21042">
                  <c:v>2.9428571428571462</c:v>
                </c:pt>
                <c:pt idx="21043">
                  <c:v>2.9514285714285737</c:v>
                </c:pt>
                <c:pt idx="21044">
                  <c:v>2.9414285714285677</c:v>
                </c:pt>
                <c:pt idx="21045">
                  <c:v>2.9385714285714331</c:v>
                </c:pt>
                <c:pt idx="21046">
                  <c:v>2.9385714285714331</c:v>
                </c:pt>
                <c:pt idx="21047">
                  <c:v>2.9285714285714257</c:v>
                </c:pt>
                <c:pt idx="21048">
                  <c:v>2.9385714285714331</c:v>
                </c:pt>
                <c:pt idx="21049">
                  <c:v>2.9357142857142953</c:v>
                </c:pt>
                <c:pt idx="21050">
                  <c:v>2.9328571428571593</c:v>
                </c:pt>
                <c:pt idx="21051">
                  <c:v>2.9357142857142953</c:v>
                </c:pt>
                <c:pt idx="21052">
                  <c:v>2.9285714285714257</c:v>
                </c:pt>
                <c:pt idx="21053">
                  <c:v>2.9371428571428542</c:v>
                </c:pt>
                <c:pt idx="21054">
                  <c:v>2.9385714285714331</c:v>
                </c:pt>
                <c:pt idx="21055">
                  <c:v>2.9385714285714331</c:v>
                </c:pt>
                <c:pt idx="21056">
                  <c:v>2.9400000000000097</c:v>
                </c:pt>
                <c:pt idx="21057">
                  <c:v>2.9271428571428677</c:v>
                </c:pt>
                <c:pt idx="21058">
                  <c:v>2.9371428571428542</c:v>
                </c:pt>
                <c:pt idx="21059">
                  <c:v>2.9400000000000097</c:v>
                </c:pt>
                <c:pt idx="21060">
                  <c:v>2.9400000000000097</c:v>
                </c:pt>
                <c:pt idx="21061">
                  <c:v>2.9342857142857173</c:v>
                </c:pt>
                <c:pt idx="21062">
                  <c:v>2.9314285714285795</c:v>
                </c:pt>
                <c:pt idx="21063">
                  <c:v>2.9228571428571519</c:v>
                </c:pt>
                <c:pt idx="21064">
                  <c:v>2.9300000000000028</c:v>
                </c:pt>
                <c:pt idx="21065">
                  <c:v>2.9242857142857086</c:v>
                </c:pt>
                <c:pt idx="21066">
                  <c:v>2.9285714285714257</c:v>
                </c:pt>
                <c:pt idx="21067">
                  <c:v>2.9242857142857304</c:v>
                </c:pt>
                <c:pt idx="21068">
                  <c:v>2.9185714285714188</c:v>
                </c:pt>
                <c:pt idx="21069">
                  <c:v>2.9314285714285795</c:v>
                </c:pt>
                <c:pt idx="21070">
                  <c:v>2.9214285714285739</c:v>
                </c:pt>
                <c:pt idx="21071">
                  <c:v>2.9228571428571519</c:v>
                </c:pt>
                <c:pt idx="21072">
                  <c:v>2.9257142857142884</c:v>
                </c:pt>
                <c:pt idx="21073">
                  <c:v>2.9328571428571388</c:v>
                </c:pt>
                <c:pt idx="21074">
                  <c:v>2.9257142857142884</c:v>
                </c:pt>
                <c:pt idx="21075">
                  <c:v>2.9300000000000028</c:v>
                </c:pt>
                <c:pt idx="21076">
                  <c:v>2.9328571428571388</c:v>
                </c:pt>
                <c:pt idx="21077">
                  <c:v>2.9271428571428677</c:v>
                </c:pt>
                <c:pt idx="21078">
                  <c:v>2.9314285714285795</c:v>
                </c:pt>
                <c:pt idx="21079">
                  <c:v>2.9271428571428677</c:v>
                </c:pt>
                <c:pt idx="21080">
                  <c:v>2.9371428571428542</c:v>
                </c:pt>
                <c:pt idx="21081">
                  <c:v>2.9357142857142953</c:v>
                </c:pt>
                <c:pt idx="21082">
                  <c:v>2.9385714285714331</c:v>
                </c:pt>
                <c:pt idx="21083">
                  <c:v>2.9385714285714331</c:v>
                </c:pt>
                <c:pt idx="21084">
                  <c:v>2.9428571428571462</c:v>
                </c:pt>
                <c:pt idx="21085">
                  <c:v>2.9457142857142822</c:v>
                </c:pt>
                <c:pt idx="21086">
                  <c:v>2.9385714285714331</c:v>
                </c:pt>
                <c:pt idx="21087">
                  <c:v>2.9442857142857237</c:v>
                </c:pt>
                <c:pt idx="21088">
                  <c:v>2.9371428571428542</c:v>
                </c:pt>
                <c:pt idx="21089">
                  <c:v>2.9300000000000028</c:v>
                </c:pt>
                <c:pt idx="21090">
                  <c:v>2.9400000000000097</c:v>
                </c:pt>
                <c:pt idx="21091">
                  <c:v>2.9414285714285877</c:v>
                </c:pt>
                <c:pt idx="21092">
                  <c:v>2.9400000000000097</c:v>
                </c:pt>
                <c:pt idx="21093">
                  <c:v>2.9271428571428677</c:v>
                </c:pt>
                <c:pt idx="21094">
                  <c:v>2.9442857142857237</c:v>
                </c:pt>
                <c:pt idx="21095">
                  <c:v>2.9285714285714461</c:v>
                </c:pt>
                <c:pt idx="21096">
                  <c:v>2.9242857142857304</c:v>
                </c:pt>
                <c:pt idx="21097">
                  <c:v>2.9342857142857173</c:v>
                </c:pt>
                <c:pt idx="21098">
                  <c:v>2.9357142857142953</c:v>
                </c:pt>
                <c:pt idx="21099">
                  <c:v>2.9428571428571462</c:v>
                </c:pt>
                <c:pt idx="21100">
                  <c:v>2.9242857142857086</c:v>
                </c:pt>
                <c:pt idx="21101">
                  <c:v>2.9257142857142884</c:v>
                </c:pt>
                <c:pt idx="21102">
                  <c:v>2.9314285714285795</c:v>
                </c:pt>
                <c:pt idx="21103">
                  <c:v>2.9342857142857173</c:v>
                </c:pt>
                <c:pt idx="21104">
                  <c:v>2.9371428571428542</c:v>
                </c:pt>
                <c:pt idx="21105">
                  <c:v>2.9300000000000028</c:v>
                </c:pt>
                <c:pt idx="21106">
                  <c:v>2.9328571428571388</c:v>
                </c:pt>
                <c:pt idx="21107">
                  <c:v>2.9357142857142953</c:v>
                </c:pt>
                <c:pt idx="21108">
                  <c:v>2.9228571428571319</c:v>
                </c:pt>
                <c:pt idx="21109">
                  <c:v>2.9285714285714257</c:v>
                </c:pt>
                <c:pt idx="21110">
                  <c:v>2.9028571428571581</c:v>
                </c:pt>
                <c:pt idx="21111">
                  <c:v>2.9171428571428595</c:v>
                </c:pt>
                <c:pt idx="21112">
                  <c:v>2.9114285714285857</c:v>
                </c:pt>
                <c:pt idx="21113">
                  <c:v>2.9128571428571437</c:v>
                </c:pt>
                <c:pt idx="21114">
                  <c:v>2.9228571428571519</c:v>
                </c:pt>
                <c:pt idx="21115">
                  <c:v>2.9199999999999942</c:v>
                </c:pt>
                <c:pt idx="21116">
                  <c:v>2.9071428571428535</c:v>
                </c:pt>
                <c:pt idx="21117">
                  <c:v>2.9042857142857161</c:v>
                </c:pt>
                <c:pt idx="21118">
                  <c:v>2.9171428571428595</c:v>
                </c:pt>
                <c:pt idx="21119">
                  <c:v>2.9214285714285739</c:v>
                </c:pt>
                <c:pt idx="21120">
                  <c:v>2.9285714285714461</c:v>
                </c:pt>
                <c:pt idx="21121">
                  <c:v>2.9171428571428595</c:v>
                </c:pt>
                <c:pt idx="21122">
                  <c:v>2.9014285714285797</c:v>
                </c:pt>
                <c:pt idx="21123">
                  <c:v>2.8985714285714441</c:v>
                </c:pt>
                <c:pt idx="21124">
                  <c:v>2.9114285714285857</c:v>
                </c:pt>
                <c:pt idx="21125">
                  <c:v>2.9014285714285597</c:v>
                </c:pt>
                <c:pt idx="21126">
                  <c:v>2.9028571428571381</c:v>
                </c:pt>
                <c:pt idx="21127">
                  <c:v>2.9114285714285653</c:v>
                </c:pt>
                <c:pt idx="21128">
                  <c:v>2.9085714285714319</c:v>
                </c:pt>
                <c:pt idx="21129">
                  <c:v>2.9042857142857161</c:v>
                </c:pt>
                <c:pt idx="21130">
                  <c:v>2.9071428571428739</c:v>
                </c:pt>
                <c:pt idx="21131">
                  <c:v>2.9028571428571381</c:v>
                </c:pt>
                <c:pt idx="21132">
                  <c:v>2.8928571428571508</c:v>
                </c:pt>
                <c:pt idx="21133">
                  <c:v>2.9028571428571381</c:v>
                </c:pt>
                <c:pt idx="21134">
                  <c:v>2.8971428571428453</c:v>
                </c:pt>
                <c:pt idx="21135">
                  <c:v>2.9042857142857161</c:v>
                </c:pt>
                <c:pt idx="21136">
                  <c:v>2.9042857142857161</c:v>
                </c:pt>
                <c:pt idx="21137">
                  <c:v>2.9000000000000017</c:v>
                </c:pt>
                <c:pt idx="21138">
                  <c:v>2.9200000000000159</c:v>
                </c:pt>
                <c:pt idx="21139">
                  <c:v>2.8857142857142799</c:v>
                </c:pt>
                <c:pt idx="21140">
                  <c:v>2.8928571428571508</c:v>
                </c:pt>
                <c:pt idx="21141">
                  <c:v>2.9000000000000017</c:v>
                </c:pt>
                <c:pt idx="21142">
                  <c:v>2.8871428571428592</c:v>
                </c:pt>
                <c:pt idx="21143">
                  <c:v>2.8842857142857206</c:v>
                </c:pt>
                <c:pt idx="21144">
                  <c:v>2.8914285714285728</c:v>
                </c:pt>
                <c:pt idx="21145">
                  <c:v>2.8985714285714232</c:v>
                </c:pt>
                <c:pt idx="21146">
                  <c:v>2.8985714285714232</c:v>
                </c:pt>
                <c:pt idx="21147">
                  <c:v>2.8971428571428453</c:v>
                </c:pt>
                <c:pt idx="21148">
                  <c:v>2.8971428571428453</c:v>
                </c:pt>
                <c:pt idx="21149">
                  <c:v>2.8899999999999944</c:v>
                </c:pt>
                <c:pt idx="21150">
                  <c:v>2.8971428571428648</c:v>
                </c:pt>
                <c:pt idx="21151">
                  <c:v>2.8985714285714232</c:v>
                </c:pt>
                <c:pt idx="21152">
                  <c:v>2.8985714285714232</c:v>
                </c:pt>
                <c:pt idx="21153">
                  <c:v>2.8885714285714186</c:v>
                </c:pt>
                <c:pt idx="21154">
                  <c:v>2.8942857142857075</c:v>
                </c:pt>
                <c:pt idx="21155">
                  <c:v>2.9000000000000017</c:v>
                </c:pt>
                <c:pt idx="21156">
                  <c:v>2.9057142857142941</c:v>
                </c:pt>
                <c:pt idx="21157">
                  <c:v>2.9157142857142797</c:v>
                </c:pt>
                <c:pt idx="21158">
                  <c:v>2.8971428571428453</c:v>
                </c:pt>
                <c:pt idx="21159">
                  <c:v>2.9128571428571437</c:v>
                </c:pt>
                <c:pt idx="21160">
                  <c:v>2.9085714285714319</c:v>
                </c:pt>
                <c:pt idx="21161">
                  <c:v>2.9057142857142741</c:v>
                </c:pt>
                <c:pt idx="21162">
                  <c:v>2.9028571428571381</c:v>
                </c:pt>
                <c:pt idx="21163">
                  <c:v>2.9185714285714188</c:v>
                </c:pt>
                <c:pt idx="21164">
                  <c:v>2.9071428571428535</c:v>
                </c:pt>
                <c:pt idx="21165">
                  <c:v>2.8928571428571508</c:v>
                </c:pt>
                <c:pt idx="21166">
                  <c:v>2.9199999999999942</c:v>
                </c:pt>
                <c:pt idx="21167">
                  <c:v>2.9085714285714319</c:v>
                </c:pt>
                <c:pt idx="21168">
                  <c:v>2.9085714285714319</c:v>
                </c:pt>
                <c:pt idx="21169">
                  <c:v>2.9014285714285797</c:v>
                </c:pt>
                <c:pt idx="21170">
                  <c:v>2.9057142857142941</c:v>
                </c:pt>
                <c:pt idx="21171">
                  <c:v>2.8771428571428714</c:v>
                </c:pt>
                <c:pt idx="21172">
                  <c:v>2.8857142857142799</c:v>
                </c:pt>
                <c:pt idx="21173">
                  <c:v>2.8985714285714232</c:v>
                </c:pt>
                <c:pt idx="21174">
                  <c:v>2.8971428571428453</c:v>
                </c:pt>
                <c:pt idx="21175">
                  <c:v>2.8957142857142868</c:v>
                </c:pt>
                <c:pt idx="21176">
                  <c:v>2.8828571428571439</c:v>
                </c:pt>
                <c:pt idx="21177">
                  <c:v>2.8857142857142799</c:v>
                </c:pt>
                <c:pt idx="21178">
                  <c:v>2.8885714285714386</c:v>
                </c:pt>
                <c:pt idx="21179">
                  <c:v>2.8900000000000148</c:v>
                </c:pt>
                <c:pt idx="21180">
                  <c:v>2.8828571428571439</c:v>
                </c:pt>
                <c:pt idx="21181">
                  <c:v>2.8857142857142799</c:v>
                </c:pt>
                <c:pt idx="21182">
                  <c:v>2.8828571428571439</c:v>
                </c:pt>
                <c:pt idx="21183">
                  <c:v>2.8857142857142799</c:v>
                </c:pt>
                <c:pt idx="21184">
                  <c:v>2.8714285714285577</c:v>
                </c:pt>
                <c:pt idx="21185">
                  <c:v>2.8628571428571497</c:v>
                </c:pt>
                <c:pt idx="21186">
                  <c:v>2.8657142857142861</c:v>
                </c:pt>
                <c:pt idx="21187">
                  <c:v>2.8685714285714439</c:v>
                </c:pt>
                <c:pt idx="21188">
                  <c:v>2.8642857142857077</c:v>
                </c:pt>
                <c:pt idx="21189">
                  <c:v>2.8714285714285777</c:v>
                </c:pt>
                <c:pt idx="21190">
                  <c:v>2.8742857142857137</c:v>
                </c:pt>
                <c:pt idx="21191">
                  <c:v>2.8685714285714439</c:v>
                </c:pt>
                <c:pt idx="21192">
                  <c:v>2.8485714285714292</c:v>
                </c:pt>
                <c:pt idx="21193">
                  <c:v>2.8642857142857077</c:v>
                </c:pt>
                <c:pt idx="21194">
                  <c:v>2.8699999999999997</c:v>
                </c:pt>
                <c:pt idx="21195">
                  <c:v>2.8742857142857137</c:v>
                </c:pt>
                <c:pt idx="21196">
                  <c:v>2.8628571428571497</c:v>
                </c:pt>
                <c:pt idx="21197">
                  <c:v>2.8671428571428641</c:v>
                </c:pt>
                <c:pt idx="21198">
                  <c:v>2.8842857142857206</c:v>
                </c:pt>
                <c:pt idx="21199">
                  <c:v>2.8685714285714439</c:v>
                </c:pt>
                <c:pt idx="21200">
                  <c:v>2.8785714285714294</c:v>
                </c:pt>
                <c:pt idx="21201">
                  <c:v>2.8742857142857137</c:v>
                </c:pt>
                <c:pt idx="21202">
                  <c:v>2.875714285714273</c:v>
                </c:pt>
                <c:pt idx="21203">
                  <c:v>2.8828571428571439</c:v>
                </c:pt>
                <c:pt idx="21204">
                  <c:v>2.8828571428571439</c:v>
                </c:pt>
                <c:pt idx="21205">
                  <c:v>2.8785714285714294</c:v>
                </c:pt>
                <c:pt idx="21206">
                  <c:v>2.8714285714285777</c:v>
                </c:pt>
                <c:pt idx="21207">
                  <c:v>2.8814285714285846</c:v>
                </c:pt>
                <c:pt idx="21208">
                  <c:v>2.8771428571428714</c:v>
                </c:pt>
                <c:pt idx="21209">
                  <c:v>2.8814285714285641</c:v>
                </c:pt>
                <c:pt idx="21210">
                  <c:v>2.8628571428571497</c:v>
                </c:pt>
                <c:pt idx="21211">
                  <c:v>2.8657142857142861</c:v>
                </c:pt>
                <c:pt idx="21212">
                  <c:v>2.8857142857142799</c:v>
                </c:pt>
                <c:pt idx="21213">
                  <c:v>2.8885714285714386</c:v>
                </c:pt>
                <c:pt idx="21214">
                  <c:v>2.8871428571428592</c:v>
                </c:pt>
                <c:pt idx="21215">
                  <c:v>2.877142857142851</c:v>
                </c:pt>
                <c:pt idx="21216">
                  <c:v>2.8685714285714234</c:v>
                </c:pt>
                <c:pt idx="21217">
                  <c:v>2.875714285714273</c:v>
                </c:pt>
                <c:pt idx="21218">
                  <c:v>2.8828571428571439</c:v>
                </c:pt>
                <c:pt idx="21219">
                  <c:v>2.8685714285714439</c:v>
                </c:pt>
                <c:pt idx="21220">
                  <c:v>2.875714285714293</c:v>
                </c:pt>
                <c:pt idx="21221">
                  <c:v>2.8800000000000074</c:v>
                </c:pt>
                <c:pt idx="21222">
                  <c:v>2.877142857142851</c:v>
                </c:pt>
                <c:pt idx="21223">
                  <c:v>2.8714285714285777</c:v>
                </c:pt>
                <c:pt idx="21224">
                  <c:v>2.8742857142857137</c:v>
                </c:pt>
                <c:pt idx="21225">
                  <c:v>2.8742857142857137</c:v>
                </c:pt>
                <c:pt idx="21226">
                  <c:v>2.8699999999999997</c:v>
                </c:pt>
                <c:pt idx="21227">
                  <c:v>2.8699999999999997</c:v>
                </c:pt>
                <c:pt idx="21228">
                  <c:v>2.8785714285714294</c:v>
                </c:pt>
                <c:pt idx="21229">
                  <c:v>2.8699999999999997</c:v>
                </c:pt>
                <c:pt idx="21230">
                  <c:v>2.8714285714285777</c:v>
                </c:pt>
                <c:pt idx="21231">
                  <c:v>2.8857142857143012</c:v>
                </c:pt>
                <c:pt idx="21232">
                  <c:v>2.8800000000000074</c:v>
                </c:pt>
                <c:pt idx="21233">
                  <c:v>2.8842857142857006</c:v>
                </c:pt>
              </c:numCache>
            </c:numRef>
          </c:yVal>
        </c:ser>
        <c:axId val="45628416"/>
        <c:axId val="45638784"/>
      </c:scatterChart>
      <c:valAx>
        <c:axId val="45628416"/>
        <c:scaling>
          <c:orientation val="minMax"/>
          <c:max val="41120"/>
          <c:min val="40790"/>
        </c:scaling>
        <c:axPos val="b"/>
        <c:title>
          <c:tx>
            <c:rich>
              <a:bodyPr/>
              <a:lstStyle/>
              <a:p>
                <a:pPr>
                  <a:defRPr/>
                </a:pPr>
                <a:r>
                  <a:rPr lang="en-US" sz="1600" dirty="0">
                    <a:latin typeface="Arial" pitchFamily="34" charset="0"/>
                    <a:cs typeface="Arial" pitchFamily="34" charset="0"/>
                  </a:rPr>
                  <a:t>Date/time data recorded</a:t>
                </a:r>
              </a:p>
            </c:rich>
          </c:tx>
          <c:layout>
            <c:manualLayout>
              <c:xMode val="edge"/>
              <c:yMode val="edge"/>
              <c:x val="0.29497528718001198"/>
              <c:y val="0.88434625821949864"/>
            </c:manualLayout>
          </c:layout>
        </c:title>
        <c:numFmt formatCode="mm/dd/yy;@" sourceLinked="0"/>
        <c:tickLblPos val="nextTo"/>
        <c:txPr>
          <a:bodyPr rot="2700000"/>
          <a:lstStyle/>
          <a:p>
            <a:pPr>
              <a:defRPr sz="1600">
                <a:latin typeface="Arial" pitchFamily="34" charset="0"/>
                <a:cs typeface="Arial" pitchFamily="34" charset="0"/>
              </a:defRPr>
            </a:pPr>
            <a:endParaRPr lang="en-US"/>
          </a:p>
        </c:txPr>
        <c:crossAx val="45638784"/>
        <c:crosses val="autoZero"/>
        <c:crossBetween val="midCat"/>
        <c:majorUnit val="50"/>
      </c:valAx>
      <c:valAx>
        <c:axId val="45638784"/>
        <c:scaling>
          <c:orientation val="minMax"/>
          <c:max val="6"/>
          <c:min val="-8"/>
        </c:scaling>
        <c:axPos val="l"/>
        <c:majorGridlines/>
        <c:title>
          <c:tx>
            <c:rich>
              <a:bodyPr rot="-5400000" vert="horz"/>
              <a:lstStyle/>
              <a:p>
                <a:pPr>
                  <a:defRPr/>
                </a:pPr>
                <a:r>
                  <a:rPr lang="en-US" sz="1600" dirty="0">
                    <a:latin typeface="Arial" pitchFamily="34" charset="0"/>
                    <a:cs typeface="Arial" pitchFamily="34" charset="0"/>
                  </a:rPr>
                  <a:t>Hydraulic</a:t>
                </a:r>
                <a:r>
                  <a:rPr lang="en-US" sz="1600" baseline="0" dirty="0">
                    <a:latin typeface="Arial" pitchFamily="34" charset="0"/>
                    <a:cs typeface="Arial" pitchFamily="34" charset="0"/>
                  </a:rPr>
                  <a:t> gradient, %</a:t>
                </a:r>
                <a:endParaRPr lang="en-US" sz="1600" dirty="0">
                  <a:latin typeface="Arial" pitchFamily="34" charset="0"/>
                  <a:cs typeface="Arial" pitchFamily="34" charset="0"/>
                </a:endParaRPr>
              </a:p>
            </c:rich>
          </c:tx>
          <c:layout>
            <c:manualLayout>
              <c:xMode val="edge"/>
              <c:yMode val="edge"/>
              <c:x val="2.5974025974026003E-2"/>
              <c:y val="0.17954896838822879"/>
            </c:manualLayout>
          </c:layout>
        </c:title>
        <c:numFmt formatCode="0" sourceLinked="0"/>
        <c:tickLblPos val="nextTo"/>
        <c:txPr>
          <a:bodyPr/>
          <a:lstStyle/>
          <a:p>
            <a:pPr>
              <a:defRPr sz="1600">
                <a:latin typeface="Arial" pitchFamily="34" charset="0"/>
                <a:cs typeface="Arial" pitchFamily="34" charset="0"/>
              </a:defRPr>
            </a:pPr>
            <a:endParaRPr lang="en-US"/>
          </a:p>
        </c:txPr>
        <c:crossAx val="45628416"/>
        <c:crosses val="autoZero"/>
        <c:crossBetween val="midCat"/>
        <c:majorUnit val="2"/>
      </c:valAx>
    </c:plotArea>
    <c:plotVisOnly val="1"/>
  </c:chart>
  <c:externalData r:id="rId1"/>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6666689851943489"/>
          <c:y val="8.6592296875404928E-2"/>
          <c:w val="0.78205236997580718"/>
          <c:h val="0.55865997984132199"/>
        </c:manualLayout>
      </c:layout>
      <c:scatterChart>
        <c:scatterStyle val="lineMarker"/>
        <c:ser>
          <c:idx val="0"/>
          <c:order val="0"/>
          <c:tx>
            <c:strRef>
              <c:f>'TempMW-4-CPZ-3'!$B$1</c:f>
              <c:strCache>
                <c:ptCount val="1"/>
                <c:pt idx="0">
                  <c:v>MW-4</c:v>
                </c:pt>
              </c:strCache>
            </c:strRef>
          </c:tx>
          <c:spPr>
            <a:ln w="28575">
              <a:noFill/>
            </a:ln>
          </c:spPr>
          <c:marker>
            <c:symbol val="diamond"/>
            <c:size val="3"/>
            <c:spPr>
              <a:solidFill>
                <a:srgbClr val="000080"/>
              </a:solidFill>
              <a:ln>
                <a:solidFill>
                  <a:srgbClr val="000080"/>
                </a:solidFill>
                <a:prstDash val="solid"/>
              </a:ln>
            </c:spPr>
          </c:marker>
          <c:xVal>
            <c:numRef>
              <c:f>'TempMW-4-CPZ-3'!$A$2:$A$21237</c:f>
              <c:numCache>
                <c:formatCode>m/d/yyyy\ h:mm</c:formatCode>
                <c:ptCount val="21236"/>
                <c:pt idx="0">
                  <c:v>40805.708333333336</c:v>
                </c:pt>
                <c:pt idx="1">
                  <c:v>40805.722222222204</c:v>
                </c:pt>
                <c:pt idx="2">
                  <c:v>40805.736111111051</c:v>
                </c:pt>
                <c:pt idx="3">
                  <c:v>40805.75</c:v>
                </c:pt>
                <c:pt idx="4">
                  <c:v>40805.763888888876</c:v>
                </c:pt>
                <c:pt idx="5">
                  <c:v>40805.777777777774</c:v>
                </c:pt>
                <c:pt idx="6">
                  <c:v>40805.791666666562</c:v>
                </c:pt>
                <c:pt idx="7">
                  <c:v>40805.805555555562</c:v>
                </c:pt>
                <c:pt idx="8">
                  <c:v>40805.819444444511</c:v>
                </c:pt>
                <c:pt idx="9">
                  <c:v>40805.833333333336</c:v>
                </c:pt>
                <c:pt idx="10">
                  <c:v>40805.847222222219</c:v>
                </c:pt>
                <c:pt idx="11">
                  <c:v>40805.861111111051</c:v>
                </c:pt>
                <c:pt idx="12">
                  <c:v>40805.875</c:v>
                </c:pt>
                <c:pt idx="13">
                  <c:v>40805.888888888985</c:v>
                </c:pt>
                <c:pt idx="14">
                  <c:v>40805.902777777781</c:v>
                </c:pt>
                <c:pt idx="15">
                  <c:v>40805.916666666664</c:v>
                </c:pt>
                <c:pt idx="16">
                  <c:v>40805.930555555562</c:v>
                </c:pt>
                <c:pt idx="17">
                  <c:v>40805.944444444511</c:v>
                </c:pt>
                <c:pt idx="18">
                  <c:v>40805.958333333343</c:v>
                </c:pt>
                <c:pt idx="19">
                  <c:v>40805.972222222219</c:v>
                </c:pt>
                <c:pt idx="20">
                  <c:v>40805.986111111109</c:v>
                </c:pt>
                <c:pt idx="21">
                  <c:v>40806</c:v>
                </c:pt>
                <c:pt idx="22">
                  <c:v>40806.013888888891</c:v>
                </c:pt>
                <c:pt idx="23">
                  <c:v>40806.027777777774</c:v>
                </c:pt>
                <c:pt idx="24">
                  <c:v>40806.041666666591</c:v>
                </c:pt>
                <c:pt idx="25">
                  <c:v>40806.055555555562</c:v>
                </c:pt>
                <c:pt idx="26">
                  <c:v>40806.069444444445</c:v>
                </c:pt>
                <c:pt idx="27">
                  <c:v>40806.083333333336</c:v>
                </c:pt>
                <c:pt idx="28">
                  <c:v>40806.097222222204</c:v>
                </c:pt>
                <c:pt idx="29">
                  <c:v>40806.111111111051</c:v>
                </c:pt>
                <c:pt idx="30">
                  <c:v>40806.124999999993</c:v>
                </c:pt>
                <c:pt idx="31">
                  <c:v>40806.138888888891</c:v>
                </c:pt>
                <c:pt idx="32">
                  <c:v>40806.152777777781</c:v>
                </c:pt>
                <c:pt idx="33">
                  <c:v>40806.166666666591</c:v>
                </c:pt>
                <c:pt idx="34">
                  <c:v>40806.180555555562</c:v>
                </c:pt>
                <c:pt idx="35">
                  <c:v>40806.194444444445</c:v>
                </c:pt>
                <c:pt idx="36">
                  <c:v>40806.208333333336</c:v>
                </c:pt>
                <c:pt idx="37">
                  <c:v>40806.222222222204</c:v>
                </c:pt>
                <c:pt idx="38">
                  <c:v>40806.236111111051</c:v>
                </c:pt>
                <c:pt idx="39">
                  <c:v>40806.25</c:v>
                </c:pt>
                <c:pt idx="40">
                  <c:v>40806.263888888876</c:v>
                </c:pt>
                <c:pt idx="41">
                  <c:v>40806.277777777774</c:v>
                </c:pt>
                <c:pt idx="42">
                  <c:v>40806.291666666562</c:v>
                </c:pt>
                <c:pt idx="43">
                  <c:v>40806.305555555562</c:v>
                </c:pt>
                <c:pt idx="44">
                  <c:v>40806.319444444511</c:v>
                </c:pt>
                <c:pt idx="45">
                  <c:v>40806.333333333336</c:v>
                </c:pt>
                <c:pt idx="46">
                  <c:v>40806.347222222219</c:v>
                </c:pt>
                <c:pt idx="47">
                  <c:v>40806.361111111051</c:v>
                </c:pt>
                <c:pt idx="48">
                  <c:v>40806.375</c:v>
                </c:pt>
                <c:pt idx="49">
                  <c:v>40806.388888888985</c:v>
                </c:pt>
                <c:pt idx="50">
                  <c:v>40806.402777777781</c:v>
                </c:pt>
                <c:pt idx="51">
                  <c:v>40806.416666666664</c:v>
                </c:pt>
                <c:pt idx="52">
                  <c:v>40806.430555555562</c:v>
                </c:pt>
                <c:pt idx="53">
                  <c:v>40806.444444444511</c:v>
                </c:pt>
                <c:pt idx="54">
                  <c:v>40806.458333333343</c:v>
                </c:pt>
                <c:pt idx="55">
                  <c:v>40806.472222222219</c:v>
                </c:pt>
                <c:pt idx="56">
                  <c:v>40806.486111111109</c:v>
                </c:pt>
                <c:pt idx="57">
                  <c:v>40806.5</c:v>
                </c:pt>
                <c:pt idx="58">
                  <c:v>40806.513888888891</c:v>
                </c:pt>
                <c:pt idx="59">
                  <c:v>40806.527777777774</c:v>
                </c:pt>
                <c:pt idx="60">
                  <c:v>40806.541666666591</c:v>
                </c:pt>
                <c:pt idx="61">
                  <c:v>40806.555555555562</c:v>
                </c:pt>
                <c:pt idx="62">
                  <c:v>40806.569444444445</c:v>
                </c:pt>
                <c:pt idx="63">
                  <c:v>40806.583333333336</c:v>
                </c:pt>
                <c:pt idx="64">
                  <c:v>40806.597222222204</c:v>
                </c:pt>
                <c:pt idx="65">
                  <c:v>40806.611111111051</c:v>
                </c:pt>
                <c:pt idx="66">
                  <c:v>40806.624999999993</c:v>
                </c:pt>
                <c:pt idx="67">
                  <c:v>40806.638888888891</c:v>
                </c:pt>
                <c:pt idx="68">
                  <c:v>40806.652777777781</c:v>
                </c:pt>
                <c:pt idx="69">
                  <c:v>40806.666666666591</c:v>
                </c:pt>
                <c:pt idx="70">
                  <c:v>40806.680555555562</c:v>
                </c:pt>
                <c:pt idx="71">
                  <c:v>40806.694444444445</c:v>
                </c:pt>
                <c:pt idx="72">
                  <c:v>40806.708333333336</c:v>
                </c:pt>
                <c:pt idx="73">
                  <c:v>40806.722222222204</c:v>
                </c:pt>
                <c:pt idx="74">
                  <c:v>40806.736111111051</c:v>
                </c:pt>
                <c:pt idx="75">
                  <c:v>40806.75</c:v>
                </c:pt>
                <c:pt idx="76">
                  <c:v>40806.763888888876</c:v>
                </c:pt>
                <c:pt idx="77">
                  <c:v>40806.777777777774</c:v>
                </c:pt>
                <c:pt idx="78">
                  <c:v>40806.791666666562</c:v>
                </c:pt>
                <c:pt idx="79">
                  <c:v>40806.805555555562</c:v>
                </c:pt>
                <c:pt idx="80">
                  <c:v>40806.819444444511</c:v>
                </c:pt>
                <c:pt idx="81">
                  <c:v>40806.833333333336</c:v>
                </c:pt>
                <c:pt idx="82">
                  <c:v>40806.847222222219</c:v>
                </c:pt>
                <c:pt idx="83">
                  <c:v>40806.861111111051</c:v>
                </c:pt>
                <c:pt idx="84">
                  <c:v>40806.875</c:v>
                </c:pt>
                <c:pt idx="85">
                  <c:v>40806.888888888985</c:v>
                </c:pt>
                <c:pt idx="86">
                  <c:v>40806.902777777781</c:v>
                </c:pt>
                <c:pt idx="87">
                  <c:v>40806.916666666664</c:v>
                </c:pt>
                <c:pt idx="88">
                  <c:v>40806.930555555562</c:v>
                </c:pt>
                <c:pt idx="89">
                  <c:v>40806.944444444511</c:v>
                </c:pt>
                <c:pt idx="90">
                  <c:v>40806.958333333343</c:v>
                </c:pt>
                <c:pt idx="91">
                  <c:v>40806.972222222219</c:v>
                </c:pt>
                <c:pt idx="92">
                  <c:v>40806.986111111109</c:v>
                </c:pt>
                <c:pt idx="93">
                  <c:v>40807</c:v>
                </c:pt>
                <c:pt idx="94">
                  <c:v>40807.013888888891</c:v>
                </c:pt>
                <c:pt idx="95">
                  <c:v>40807.027777777774</c:v>
                </c:pt>
                <c:pt idx="96">
                  <c:v>40807.041666666591</c:v>
                </c:pt>
                <c:pt idx="97">
                  <c:v>40807.055555555562</c:v>
                </c:pt>
                <c:pt idx="98">
                  <c:v>40807.069444444445</c:v>
                </c:pt>
                <c:pt idx="99">
                  <c:v>40807.083333333336</c:v>
                </c:pt>
                <c:pt idx="100">
                  <c:v>40807.097222222204</c:v>
                </c:pt>
                <c:pt idx="101">
                  <c:v>40807.111111111051</c:v>
                </c:pt>
                <c:pt idx="102">
                  <c:v>40807.124999999993</c:v>
                </c:pt>
                <c:pt idx="103">
                  <c:v>40807.138888888891</c:v>
                </c:pt>
                <c:pt idx="104">
                  <c:v>40807.152777777781</c:v>
                </c:pt>
                <c:pt idx="105">
                  <c:v>40807.166666666591</c:v>
                </c:pt>
                <c:pt idx="106">
                  <c:v>40807.180555555562</c:v>
                </c:pt>
                <c:pt idx="107">
                  <c:v>40807.194444444445</c:v>
                </c:pt>
                <c:pt idx="108">
                  <c:v>40807.208333333336</c:v>
                </c:pt>
                <c:pt idx="109">
                  <c:v>40807.222222222204</c:v>
                </c:pt>
                <c:pt idx="110">
                  <c:v>40807.236111111051</c:v>
                </c:pt>
                <c:pt idx="111">
                  <c:v>40807.25</c:v>
                </c:pt>
                <c:pt idx="112">
                  <c:v>40807.263888888876</c:v>
                </c:pt>
                <c:pt idx="113">
                  <c:v>40807.277777777774</c:v>
                </c:pt>
                <c:pt idx="114">
                  <c:v>40807.291666666562</c:v>
                </c:pt>
                <c:pt idx="115">
                  <c:v>40807.305555555562</c:v>
                </c:pt>
                <c:pt idx="116">
                  <c:v>40807.319444444511</c:v>
                </c:pt>
                <c:pt idx="117">
                  <c:v>40807.333333333336</c:v>
                </c:pt>
                <c:pt idx="118">
                  <c:v>40807.347222222219</c:v>
                </c:pt>
                <c:pt idx="119">
                  <c:v>40807.361111111051</c:v>
                </c:pt>
                <c:pt idx="120">
                  <c:v>40807.375</c:v>
                </c:pt>
                <c:pt idx="121">
                  <c:v>40807.388888888985</c:v>
                </c:pt>
                <c:pt idx="122">
                  <c:v>40807.402777777781</c:v>
                </c:pt>
                <c:pt idx="123">
                  <c:v>40807.416666666664</c:v>
                </c:pt>
                <c:pt idx="124">
                  <c:v>40807.430555555562</c:v>
                </c:pt>
                <c:pt idx="125">
                  <c:v>40807.444444444511</c:v>
                </c:pt>
                <c:pt idx="126">
                  <c:v>40807.458333333343</c:v>
                </c:pt>
                <c:pt idx="127">
                  <c:v>40807.472222222219</c:v>
                </c:pt>
                <c:pt idx="128">
                  <c:v>40807.486111111109</c:v>
                </c:pt>
                <c:pt idx="129">
                  <c:v>40807.5</c:v>
                </c:pt>
                <c:pt idx="130">
                  <c:v>40807.513888888891</c:v>
                </c:pt>
                <c:pt idx="131">
                  <c:v>40807.527777777774</c:v>
                </c:pt>
                <c:pt idx="132">
                  <c:v>40807.541666666591</c:v>
                </c:pt>
                <c:pt idx="133">
                  <c:v>40807.555555555562</c:v>
                </c:pt>
                <c:pt idx="134">
                  <c:v>40807.569444444445</c:v>
                </c:pt>
                <c:pt idx="135">
                  <c:v>40807.583333333336</c:v>
                </c:pt>
                <c:pt idx="136">
                  <c:v>40807.597222222204</c:v>
                </c:pt>
                <c:pt idx="137">
                  <c:v>40807.611111111051</c:v>
                </c:pt>
                <c:pt idx="138">
                  <c:v>40807.624999999993</c:v>
                </c:pt>
                <c:pt idx="139">
                  <c:v>40807.638888888891</c:v>
                </c:pt>
                <c:pt idx="140">
                  <c:v>40807.652777777781</c:v>
                </c:pt>
                <c:pt idx="141">
                  <c:v>40807.666666666591</c:v>
                </c:pt>
                <c:pt idx="142">
                  <c:v>40807.680555555562</c:v>
                </c:pt>
                <c:pt idx="143">
                  <c:v>40807.694444444445</c:v>
                </c:pt>
                <c:pt idx="144">
                  <c:v>40807.708333333336</c:v>
                </c:pt>
                <c:pt idx="145">
                  <c:v>40807.722222222204</c:v>
                </c:pt>
                <c:pt idx="146">
                  <c:v>40807.736111111051</c:v>
                </c:pt>
                <c:pt idx="147">
                  <c:v>40807.75</c:v>
                </c:pt>
                <c:pt idx="148">
                  <c:v>40807.763888888876</c:v>
                </c:pt>
                <c:pt idx="149">
                  <c:v>40807.777777777774</c:v>
                </c:pt>
                <c:pt idx="150">
                  <c:v>40807.791666666562</c:v>
                </c:pt>
                <c:pt idx="151">
                  <c:v>40807.805555555562</c:v>
                </c:pt>
                <c:pt idx="152">
                  <c:v>40807.819444444511</c:v>
                </c:pt>
                <c:pt idx="153">
                  <c:v>40807.833333333336</c:v>
                </c:pt>
                <c:pt idx="154">
                  <c:v>40807.847222222219</c:v>
                </c:pt>
                <c:pt idx="155">
                  <c:v>40807.861111111051</c:v>
                </c:pt>
                <c:pt idx="156">
                  <c:v>40807.875</c:v>
                </c:pt>
                <c:pt idx="157">
                  <c:v>40807.888888888985</c:v>
                </c:pt>
                <c:pt idx="158">
                  <c:v>40807.902777777781</c:v>
                </c:pt>
                <c:pt idx="159">
                  <c:v>40807.916666666664</c:v>
                </c:pt>
                <c:pt idx="160">
                  <c:v>40807.930555555562</c:v>
                </c:pt>
                <c:pt idx="161">
                  <c:v>40807.944444444511</c:v>
                </c:pt>
                <c:pt idx="162">
                  <c:v>40807.958333333343</c:v>
                </c:pt>
                <c:pt idx="163">
                  <c:v>40807.972222222219</c:v>
                </c:pt>
                <c:pt idx="164">
                  <c:v>40807.986111111109</c:v>
                </c:pt>
                <c:pt idx="165">
                  <c:v>40808</c:v>
                </c:pt>
                <c:pt idx="166">
                  <c:v>40808.013888888891</c:v>
                </c:pt>
                <c:pt idx="167">
                  <c:v>40808.027777777774</c:v>
                </c:pt>
                <c:pt idx="168">
                  <c:v>40808.041666666591</c:v>
                </c:pt>
                <c:pt idx="169">
                  <c:v>40808.055555555562</c:v>
                </c:pt>
                <c:pt idx="170">
                  <c:v>40808.069444444445</c:v>
                </c:pt>
                <c:pt idx="171">
                  <c:v>40808.083333333336</c:v>
                </c:pt>
                <c:pt idx="172">
                  <c:v>40808.097222222204</c:v>
                </c:pt>
                <c:pt idx="173">
                  <c:v>40808.111111111051</c:v>
                </c:pt>
                <c:pt idx="174">
                  <c:v>40808.124999999993</c:v>
                </c:pt>
                <c:pt idx="175">
                  <c:v>40808.138888888891</c:v>
                </c:pt>
                <c:pt idx="176">
                  <c:v>40808.152777777781</c:v>
                </c:pt>
                <c:pt idx="177">
                  <c:v>40808.166666666591</c:v>
                </c:pt>
                <c:pt idx="178">
                  <c:v>40808.180555555562</c:v>
                </c:pt>
                <c:pt idx="179">
                  <c:v>40808.194444444445</c:v>
                </c:pt>
                <c:pt idx="180">
                  <c:v>40808.208333333336</c:v>
                </c:pt>
                <c:pt idx="181">
                  <c:v>40808.222222222204</c:v>
                </c:pt>
                <c:pt idx="182">
                  <c:v>40808.236111111051</c:v>
                </c:pt>
                <c:pt idx="183">
                  <c:v>40808.25</c:v>
                </c:pt>
                <c:pt idx="184">
                  <c:v>40808.263888888876</c:v>
                </c:pt>
                <c:pt idx="185">
                  <c:v>40808.277777777774</c:v>
                </c:pt>
                <c:pt idx="186">
                  <c:v>40808.291666666562</c:v>
                </c:pt>
                <c:pt idx="187">
                  <c:v>40808.305555555562</c:v>
                </c:pt>
                <c:pt idx="188">
                  <c:v>40808.319444444511</c:v>
                </c:pt>
                <c:pt idx="189">
                  <c:v>40808.333333333336</c:v>
                </c:pt>
                <c:pt idx="190">
                  <c:v>40808.347222222219</c:v>
                </c:pt>
                <c:pt idx="191">
                  <c:v>40808.361111111051</c:v>
                </c:pt>
                <c:pt idx="192">
                  <c:v>40808.375</c:v>
                </c:pt>
                <c:pt idx="193">
                  <c:v>40808.388888888985</c:v>
                </c:pt>
                <c:pt idx="194">
                  <c:v>40808.402777777781</c:v>
                </c:pt>
                <c:pt idx="195">
                  <c:v>40808.416666666664</c:v>
                </c:pt>
                <c:pt idx="196">
                  <c:v>40808.430555555562</c:v>
                </c:pt>
                <c:pt idx="197">
                  <c:v>40808.444444444511</c:v>
                </c:pt>
                <c:pt idx="198">
                  <c:v>40808.458333333343</c:v>
                </c:pt>
                <c:pt idx="199">
                  <c:v>40808.472222222219</c:v>
                </c:pt>
                <c:pt idx="200">
                  <c:v>40808.486111111109</c:v>
                </c:pt>
                <c:pt idx="201">
                  <c:v>40808.5</c:v>
                </c:pt>
                <c:pt idx="202">
                  <c:v>40808.513888888891</c:v>
                </c:pt>
                <c:pt idx="203">
                  <c:v>40808.527777777774</c:v>
                </c:pt>
                <c:pt idx="204">
                  <c:v>40808.541666666591</c:v>
                </c:pt>
                <c:pt idx="205">
                  <c:v>40808.555555555562</c:v>
                </c:pt>
                <c:pt idx="206">
                  <c:v>40808.569444444445</c:v>
                </c:pt>
                <c:pt idx="207">
                  <c:v>40808.583333333336</c:v>
                </c:pt>
                <c:pt idx="208">
                  <c:v>40808.597222222204</c:v>
                </c:pt>
                <c:pt idx="209">
                  <c:v>40808.611111111051</c:v>
                </c:pt>
                <c:pt idx="210">
                  <c:v>40808.624999999993</c:v>
                </c:pt>
                <c:pt idx="211">
                  <c:v>40808.638888888891</c:v>
                </c:pt>
                <c:pt idx="212">
                  <c:v>40808.652777777781</c:v>
                </c:pt>
                <c:pt idx="213">
                  <c:v>40808.666666666591</c:v>
                </c:pt>
                <c:pt idx="214">
                  <c:v>40808.680555555562</c:v>
                </c:pt>
                <c:pt idx="215">
                  <c:v>40808.694444444445</c:v>
                </c:pt>
                <c:pt idx="216">
                  <c:v>40808.708333333336</c:v>
                </c:pt>
                <c:pt idx="217">
                  <c:v>40808.722222222204</c:v>
                </c:pt>
                <c:pt idx="218">
                  <c:v>40808.736111111051</c:v>
                </c:pt>
                <c:pt idx="219">
                  <c:v>40808.75</c:v>
                </c:pt>
                <c:pt idx="220">
                  <c:v>40808.763888888876</c:v>
                </c:pt>
                <c:pt idx="221">
                  <c:v>40808.777777777774</c:v>
                </c:pt>
                <c:pt idx="222">
                  <c:v>40808.791666666562</c:v>
                </c:pt>
                <c:pt idx="223">
                  <c:v>40808.805555555562</c:v>
                </c:pt>
                <c:pt idx="224">
                  <c:v>40808.819444444511</c:v>
                </c:pt>
                <c:pt idx="225">
                  <c:v>40808.833333333336</c:v>
                </c:pt>
                <c:pt idx="226">
                  <c:v>40808.847222222219</c:v>
                </c:pt>
                <c:pt idx="227">
                  <c:v>40808.861111111051</c:v>
                </c:pt>
                <c:pt idx="228">
                  <c:v>40808.875</c:v>
                </c:pt>
                <c:pt idx="229">
                  <c:v>40808.888888888985</c:v>
                </c:pt>
                <c:pt idx="230">
                  <c:v>40808.902777777781</c:v>
                </c:pt>
                <c:pt idx="231">
                  <c:v>40808.916666666664</c:v>
                </c:pt>
                <c:pt idx="232">
                  <c:v>40808.930555555562</c:v>
                </c:pt>
                <c:pt idx="233">
                  <c:v>40808.944444444511</c:v>
                </c:pt>
                <c:pt idx="234">
                  <c:v>40808.958333333343</c:v>
                </c:pt>
                <c:pt idx="235">
                  <c:v>40808.972222222219</c:v>
                </c:pt>
                <c:pt idx="236">
                  <c:v>40808.986111111109</c:v>
                </c:pt>
                <c:pt idx="237">
                  <c:v>40809</c:v>
                </c:pt>
                <c:pt idx="238">
                  <c:v>40809.013888888891</c:v>
                </c:pt>
                <c:pt idx="239">
                  <c:v>40809.027777777774</c:v>
                </c:pt>
                <c:pt idx="240">
                  <c:v>40809.041666666591</c:v>
                </c:pt>
                <c:pt idx="241">
                  <c:v>40809.055555555562</c:v>
                </c:pt>
                <c:pt idx="242">
                  <c:v>40809.069444444445</c:v>
                </c:pt>
                <c:pt idx="243">
                  <c:v>40809.083333333336</c:v>
                </c:pt>
                <c:pt idx="244">
                  <c:v>40809.097222222204</c:v>
                </c:pt>
                <c:pt idx="245">
                  <c:v>40809.111111111051</c:v>
                </c:pt>
                <c:pt idx="246">
                  <c:v>40809.124999999993</c:v>
                </c:pt>
                <c:pt idx="247">
                  <c:v>40809.138888888891</c:v>
                </c:pt>
                <c:pt idx="248">
                  <c:v>40809.152777777781</c:v>
                </c:pt>
                <c:pt idx="249">
                  <c:v>40809.166666666591</c:v>
                </c:pt>
                <c:pt idx="250">
                  <c:v>40809.180555555562</c:v>
                </c:pt>
                <c:pt idx="251">
                  <c:v>40809.194444444445</c:v>
                </c:pt>
                <c:pt idx="252">
                  <c:v>40809.208333333336</c:v>
                </c:pt>
                <c:pt idx="253">
                  <c:v>40809.222222222204</c:v>
                </c:pt>
                <c:pt idx="254">
                  <c:v>40809.236111111051</c:v>
                </c:pt>
                <c:pt idx="255">
                  <c:v>40809.25</c:v>
                </c:pt>
                <c:pt idx="256">
                  <c:v>40809.263888888876</c:v>
                </c:pt>
                <c:pt idx="257">
                  <c:v>40809.277777777774</c:v>
                </c:pt>
                <c:pt idx="258">
                  <c:v>40809.291666666562</c:v>
                </c:pt>
                <c:pt idx="259">
                  <c:v>40809.305555555562</c:v>
                </c:pt>
                <c:pt idx="260">
                  <c:v>40809.319444444511</c:v>
                </c:pt>
                <c:pt idx="261">
                  <c:v>40809.333333333336</c:v>
                </c:pt>
                <c:pt idx="262">
                  <c:v>40809.347222222219</c:v>
                </c:pt>
                <c:pt idx="263">
                  <c:v>40809.361111111051</c:v>
                </c:pt>
                <c:pt idx="264">
                  <c:v>40809.375</c:v>
                </c:pt>
                <c:pt idx="265">
                  <c:v>40809.388888888985</c:v>
                </c:pt>
                <c:pt idx="266">
                  <c:v>40809.402777777781</c:v>
                </c:pt>
                <c:pt idx="267">
                  <c:v>40809.416666666664</c:v>
                </c:pt>
                <c:pt idx="268">
                  <c:v>40809.430555555562</c:v>
                </c:pt>
                <c:pt idx="269">
                  <c:v>40809.444444444511</c:v>
                </c:pt>
                <c:pt idx="270">
                  <c:v>40809.458333333343</c:v>
                </c:pt>
                <c:pt idx="271">
                  <c:v>40809.472222222219</c:v>
                </c:pt>
                <c:pt idx="272">
                  <c:v>40809.486111111109</c:v>
                </c:pt>
                <c:pt idx="273">
                  <c:v>40809.5</c:v>
                </c:pt>
                <c:pt idx="274">
                  <c:v>40809.513888888891</c:v>
                </c:pt>
                <c:pt idx="275">
                  <c:v>40809.527777777774</c:v>
                </c:pt>
                <c:pt idx="276">
                  <c:v>40809.541666666591</c:v>
                </c:pt>
                <c:pt idx="277">
                  <c:v>40809.555555555562</c:v>
                </c:pt>
                <c:pt idx="278">
                  <c:v>40809.569444444445</c:v>
                </c:pt>
                <c:pt idx="279">
                  <c:v>40809.583333333336</c:v>
                </c:pt>
                <c:pt idx="280">
                  <c:v>40809.597222222204</c:v>
                </c:pt>
                <c:pt idx="281">
                  <c:v>40809.611111111051</c:v>
                </c:pt>
                <c:pt idx="282">
                  <c:v>40809.624999999993</c:v>
                </c:pt>
                <c:pt idx="283">
                  <c:v>40809.638888888891</c:v>
                </c:pt>
                <c:pt idx="284">
                  <c:v>40809.652777777781</c:v>
                </c:pt>
                <c:pt idx="285">
                  <c:v>40809.666666666591</c:v>
                </c:pt>
                <c:pt idx="286">
                  <c:v>40809.680555555562</c:v>
                </c:pt>
                <c:pt idx="287">
                  <c:v>40809.694444444445</c:v>
                </c:pt>
                <c:pt idx="288">
                  <c:v>40809.708333333336</c:v>
                </c:pt>
                <c:pt idx="289">
                  <c:v>40809.722222222204</c:v>
                </c:pt>
                <c:pt idx="290">
                  <c:v>40809.736111111051</c:v>
                </c:pt>
                <c:pt idx="291">
                  <c:v>40809.75</c:v>
                </c:pt>
                <c:pt idx="292">
                  <c:v>40809.763888888876</c:v>
                </c:pt>
                <c:pt idx="293">
                  <c:v>40809.777777777774</c:v>
                </c:pt>
                <c:pt idx="294">
                  <c:v>40809.791666666562</c:v>
                </c:pt>
                <c:pt idx="295">
                  <c:v>40809.805555555562</c:v>
                </c:pt>
                <c:pt idx="296">
                  <c:v>40809.819444444511</c:v>
                </c:pt>
                <c:pt idx="297">
                  <c:v>40809.833333333336</c:v>
                </c:pt>
                <c:pt idx="298">
                  <c:v>40809.847222222219</c:v>
                </c:pt>
                <c:pt idx="299">
                  <c:v>40809.861111111051</c:v>
                </c:pt>
                <c:pt idx="300">
                  <c:v>40809.875</c:v>
                </c:pt>
                <c:pt idx="301">
                  <c:v>40809.888888888985</c:v>
                </c:pt>
                <c:pt idx="302">
                  <c:v>40809.902777777781</c:v>
                </c:pt>
                <c:pt idx="303">
                  <c:v>40809.916666666664</c:v>
                </c:pt>
                <c:pt idx="304">
                  <c:v>40809.930555555562</c:v>
                </c:pt>
                <c:pt idx="305">
                  <c:v>40809.944444444511</c:v>
                </c:pt>
                <c:pt idx="306">
                  <c:v>40809.958333333343</c:v>
                </c:pt>
                <c:pt idx="307">
                  <c:v>40809.972222222219</c:v>
                </c:pt>
                <c:pt idx="308">
                  <c:v>40809.986111111109</c:v>
                </c:pt>
                <c:pt idx="309">
                  <c:v>40810</c:v>
                </c:pt>
                <c:pt idx="310">
                  <c:v>40810.013888888891</c:v>
                </c:pt>
                <c:pt idx="311">
                  <c:v>40810.027777777774</c:v>
                </c:pt>
                <c:pt idx="312">
                  <c:v>40810.041666666591</c:v>
                </c:pt>
                <c:pt idx="313">
                  <c:v>40810.055555555562</c:v>
                </c:pt>
                <c:pt idx="314">
                  <c:v>40810.069444444445</c:v>
                </c:pt>
                <c:pt idx="315">
                  <c:v>40810.083333333336</c:v>
                </c:pt>
                <c:pt idx="316">
                  <c:v>40810.097222222204</c:v>
                </c:pt>
                <c:pt idx="317">
                  <c:v>40810.111111111051</c:v>
                </c:pt>
                <c:pt idx="318">
                  <c:v>40810.124999999993</c:v>
                </c:pt>
                <c:pt idx="319">
                  <c:v>40810.138888888891</c:v>
                </c:pt>
                <c:pt idx="320">
                  <c:v>40810.152777777781</c:v>
                </c:pt>
                <c:pt idx="321">
                  <c:v>40810.166666666591</c:v>
                </c:pt>
                <c:pt idx="322">
                  <c:v>40810.180555555562</c:v>
                </c:pt>
                <c:pt idx="323">
                  <c:v>40810.194444444445</c:v>
                </c:pt>
                <c:pt idx="324">
                  <c:v>40810.208333333336</c:v>
                </c:pt>
                <c:pt idx="325">
                  <c:v>40810.222222222204</c:v>
                </c:pt>
                <c:pt idx="326">
                  <c:v>40810.236111111051</c:v>
                </c:pt>
                <c:pt idx="327">
                  <c:v>40810.25</c:v>
                </c:pt>
                <c:pt idx="328">
                  <c:v>40810.263888888876</c:v>
                </c:pt>
                <c:pt idx="329">
                  <c:v>40810.277777777774</c:v>
                </c:pt>
                <c:pt idx="330">
                  <c:v>40810.291666666562</c:v>
                </c:pt>
                <c:pt idx="331">
                  <c:v>40810.305555555562</c:v>
                </c:pt>
                <c:pt idx="332">
                  <c:v>40810.319444444511</c:v>
                </c:pt>
                <c:pt idx="333">
                  <c:v>40810.333333333336</c:v>
                </c:pt>
                <c:pt idx="334">
                  <c:v>40810.347222222219</c:v>
                </c:pt>
                <c:pt idx="335">
                  <c:v>40810.361111111051</c:v>
                </c:pt>
                <c:pt idx="336">
                  <c:v>40810.375</c:v>
                </c:pt>
                <c:pt idx="337">
                  <c:v>40810.388888888985</c:v>
                </c:pt>
                <c:pt idx="338">
                  <c:v>40810.402777777781</c:v>
                </c:pt>
                <c:pt idx="339">
                  <c:v>40810.416666666664</c:v>
                </c:pt>
                <c:pt idx="340">
                  <c:v>40810.430555555562</c:v>
                </c:pt>
                <c:pt idx="341">
                  <c:v>40810.444444444511</c:v>
                </c:pt>
                <c:pt idx="342">
                  <c:v>40810.458333333343</c:v>
                </c:pt>
                <c:pt idx="343">
                  <c:v>40810.472222222219</c:v>
                </c:pt>
                <c:pt idx="344">
                  <c:v>40810.486111111109</c:v>
                </c:pt>
                <c:pt idx="345">
                  <c:v>40810.5</c:v>
                </c:pt>
                <c:pt idx="346">
                  <c:v>40810.513888888891</c:v>
                </c:pt>
                <c:pt idx="347">
                  <c:v>40810.527777777774</c:v>
                </c:pt>
                <c:pt idx="348">
                  <c:v>40810.541666666591</c:v>
                </c:pt>
                <c:pt idx="349">
                  <c:v>40810.555555555562</c:v>
                </c:pt>
                <c:pt idx="350">
                  <c:v>40810.569444444445</c:v>
                </c:pt>
                <c:pt idx="351">
                  <c:v>40810.583333333336</c:v>
                </c:pt>
                <c:pt idx="352">
                  <c:v>40810.597222222204</c:v>
                </c:pt>
                <c:pt idx="353">
                  <c:v>40810.611111111051</c:v>
                </c:pt>
                <c:pt idx="354">
                  <c:v>40810.624999999993</c:v>
                </c:pt>
                <c:pt idx="355">
                  <c:v>40810.638888888891</c:v>
                </c:pt>
                <c:pt idx="356">
                  <c:v>40810.652777777781</c:v>
                </c:pt>
                <c:pt idx="357">
                  <c:v>40810.666666666591</c:v>
                </c:pt>
                <c:pt idx="358">
                  <c:v>40810.680555555562</c:v>
                </c:pt>
                <c:pt idx="359">
                  <c:v>40810.694444444445</c:v>
                </c:pt>
                <c:pt idx="360">
                  <c:v>40810.708333333336</c:v>
                </c:pt>
                <c:pt idx="361">
                  <c:v>40810.722222222204</c:v>
                </c:pt>
                <c:pt idx="362">
                  <c:v>40810.736111111051</c:v>
                </c:pt>
                <c:pt idx="363">
                  <c:v>40810.75</c:v>
                </c:pt>
                <c:pt idx="364">
                  <c:v>40810.763888888876</c:v>
                </c:pt>
                <c:pt idx="365">
                  <c:v>40810.777777777774</c:v>
                </c:pt>
                <c:pt idx="366">
                  <c:v>40810.791666666562</c:v>
                </c:pt>
                <c:pt idx="367">
                  <c:v>40810.805555555562</c:v>
                </c:pt>
                <c:pt idx="368">
                  <c:v>40810.819444444511</c:v>
                </c:pt>
                <c:pt idx="369">
                  <c:v>40810.833333333336</c:v>
                </c:pt>
                <c:pt idx="370">
                  <c:v>40810.847222222219</c:v>
                </c:pt>
                <c:pt idx="371">
                  <c:v>40810.861111111051</c:v>
                </c:pt>
                <c:pt idx="372">
                  <c:v>40810.875</c:v>
                </c:pt>
                <c:pt idx="373">
                  <c:v>40810.888888888985</c:v>
                </c:pt>
                <c:pt idx="374">
                  <c:v>40810.902777777781</c:v>
                </c:pt>
                <c:pt idx="375">
                  <c:v>40810.916666666664</c:v>
                </c:pt>
                <c:pt idx="376">
                  <c:v>40810.930555555562</c:v>
                </c:pt>
                <c:pt idx="377">
                  <c:v>40810.944444444511</c:v>
                </c:pt>
                <c:pt idx="378">
                  <c:v>40810.958333333343</c:v>
                </c:pt>
                <c:pt idx="379">
                  <c:v>40810.972222222219</c:v>
                </c:pt>
                <c:pt idx="380">
                  <c:v>40810.986111111109</c:v>
                </c:pt>
                <c:pt idx="381">
                  <c:v>40811</c:v>
                </c:pt>
                <c:pt idx="382">
                  <c:v>40811.013888888891</c:v>
                </c:pt>
                <c:pt idx="383">
                  <c:v>40811.027777777774</c:v>
                </c:pt>
                <c:pt idx="384">
                  <c:v>40811.041666666591</c:v>
                </c:pt>
                <c:pt idx="385">
                  <c:v>40811.055555555562</c:v>
                </c:pt>
                <c:pt idx="386">
                  <c:v>40811.069444444445</c:v>
                </c:pt>
                <c:pt idx="387">
                  <c:v>40811.083333333336</c:v>
                </c:pt>
                <c:pt idx="388">
                  <c:v>40811.097222222204</c:v>
                </c:pt>
                <c:pt idx="389">
                  <c:v>40811.111111111051</c:v>
                </c:pt>
                <c:pt idx="390">
                  <c:v>40811.124999999993</c:v>
                </c:pt>
                <c:pt idx="391">
                  <c:v>40811.138888888891</c:v>
                </c:pt>
                <c:pt idx="392">
                  <c:v>40811.152777777781</c:v>
                </c:pt>
                <c:pt idx="393">
                  <c:v>40811.166666666591</c:v>
                </c:pt>
                <c:pt idx="394">
                  <c:v>40811.180555555562</c:v>
                </c:pt>
                <c:pt idx="395">
                  <c:v>40811.194444444445</c:v>
                </c:pt>
                <c:pt idx="396">
                  <c:v>40811.208333333336</c:v>
                </c:pt>
                <c:pt idx="397">
                  <c:v>40811.222222222204</c:v>
                </c:pt>
                <c:pt idx="398">
                  <c:v>40811.236111111051</c:v>
                </c:pt>
                <c:pt idx="399">
                  <c:v>40811.25</c:v>
                </c:pt>
                <c:pt idx="400">
                  <c:v>40811.263888888876</c:v>
                </c:pt>
                <c:pt idx="401">
                  <c:v>40811.277777777774</c:v>
                </c:pt>
                <c:pt idx="402">
                  <c:v>40811.291666666562</c:v>
                </c:pt>
                <c:pt idx="403">
                  <c:v>40811.305555555562</c:v>
                </c:pt>
                <c:pt idx="404">
                  <c:v>40811.319444444511</c:v>
                </c:pt>
                <c:pt idx="405">
                  <c:v>40811.333333333336</c:v>
                </c:pt>
                <c:pt idx="406">
                  <c:v>40811.347222222219</c:v>
                </c:pt>
                <c:pt idx="407">
                  <c:v>40811.361111111051</c:v>
                </c:pt>
                <c:pt idx="408">
                  <c:v>40811.375</c:v>
                </c:pt>
                <c:pt idx="409">
                  <c:v>40811.388888888985</c:v>
                </c:pt>
                <c:pt idx="410">
                  <c:v>40811.402777777781</c:v>
                </c:pt>
                <c:pt idx="411">
                  <c:v>40811.416666666664</c:v>
                </c:pt>
                <c:pt idx="412">
                  <c:v>40811.430555555562</c:v>
                </c:pt>
                <c:pt idx="413">
                  <c:v>40811.444444444511</c:v>
                </c:pt>
                <c:pt idx="414">
                  <c:v>40811.458333333343</c:v>
                </c:pt>
                <c:pt idx="415">
                  <c:v>40811.472222222219</c:v>
                </c:pt>
                <c:pt idx="416">
                  <c:v>40811.486111111109</c:v>
                </c:pt>
                <c:pt idx="417">
                  <c:v>40811.5</c:v>
                </c:pt>
                <c:pt idx="418">
                  <c:v>40811.513888888891</c:v>
                </c:pt>
                <c:pt idx="419">
                  <c:v>40811.527777777774</c:v>
                </c:pt>
                <c:pt idx="420">
                  <c:v>40811.541666666591</c:v>
                </c:pt>
                <c:pt idx="421">
                  <c:v>40811.555555555562</c:v>
                </c:pt>
                <c:pt idx="422">
                  <c:v>40811.569444444445</c:v>
                </c:pt>
                <c:pt idx="423">
                  <c:v>40811.583333333336</c:v>
                </c:pt>
                <c:pt idx="424">
                  <c:v>40811.597222222204</c:v>
                </c:pt>
                <c:pt idx="425">
                  <c:v>40811.611111111051</c:v>
                </c:pt>
                <c:pt idx="426">
                  <c:v>40811.624999999993</c:v>
                </c:pt>
                <c:pt idx="427">
                  <c:v>40811.638888888891</c:v>
                </c:pt>
                <c:pt idx="428">
                  <c:v>40811.652777777781</c:v>
                </c:pt>
                <c:pt idx="429">
                  <c:v>40811.666666666591</c:v>
                </c:pt>
                <c:pt idx="430">
                  <c:v>40811.680555555562</c:v>
                </c:pt>
                <c:pt idx="431">
                  <c:v>40811.694444444445</c:v>
                </c:pt>
                <c:pt idx="432">
                  <c:v>40811.708333333336</c:v>
                </c:pt>
                <c:pt idx="433">
                  <c:v>40811.722222222204</c:v>
                </c:pt>
                <c:pt idx="434">
                  <c:v>40811.736111111051</c:v>
                </c:pt>
                <c:pt idx="435">
                  <c:v>40811.75</c:v>
                </c:pt>
                <c:pt idx="436">
                  <c:v>40811.763888888876</c:v>
                </c:pt>
                <c:pt idx="437">
                  <c:v>40811.777777777774</c:v>
                </c:pt>
                <c:pt idx="438">
                  <c:v>40811.791666666562</c:v>
                </c:pt>
                <c:pt idx="439">
                  <c:v>40811.805555555562</c:v>
                </c:pt>
                <c:pt idx="440">
                  <c:v>40811.819444444511</c:v>
                </c:pt>
                <c:pt idx="441">
                  <c:v>40811.833333333336</c:v>
                </c:pt>
                <c:pt idx="442">
                  <c:v>40811.847222222219</c:v>
                </c:pt>
                <c:pt idx="443">
                  <c:v>40811.861111111051</c:v>
                </c:pt>
                <c:pt idx="444">
                  <c:v>40811.875</c:v>
                </c:pt>
                <c:pt idx="445">
                  <c:v>40811.888888888985</c:v>
                </c:pt>
                <c:pt idx="446">
                  <c:v>40811.902777777781</c:v>
                </c:pt>
                <c:pt idx="447">
                  <c:v>40811.916666666664</c:v>
                </c:pt>
                <c:pt idx="448">
                  <c:v>40811.930555555562</c:v>
                </c:pt>
                <c:pt idx="449">
                  <c:v>40811.944444444511</c:v>
                </c:pt>
                <c:pt idx="450">
                  <c:v>40811.958333333343</c:v>
                </c:pt>
                <c:pt idx="451">
                  <c:v>40811.972222222219</c:v>
                </c:pt>
                <c:pt idx="452">
                  <c:v>40811.986111111109</c:v>
                </c:pt>
                <c:pt idx="453">
                  <c:v>40812</c:v>
                </c:pt>
                <c:pt idx="454">
                  <c:v>40812.013888888891</c:v>
                </c:pt>
                <c:pt idx="455">
                  <c:v>40812.027777777774</c:v>
                </c:pt>
                <c:pt idx="456">
                  <c:v>40812.041666666591</c:v>
                </c:pt>
                <c:pt idx="457">
                  <c:v>40812.055555555562</c:v>
                </c:pt>
                <c:pt idx="458">
                  <c:v>40812.069444444445</c:v>
                </c:pt>
                <c:pt idx="459">
                  <c:v>40812.083333333336</c:v>
                </c:pt>
                <c:pt idx="460">
                  <c:v>40812.097222222204</c:v>
                </c:pt>
                <c:pt idx="461">
                  <c:v>40812.111111111051</c:v>
                </c:pt>
                <c:pt idx="462">
                  <c:v>40812.124999999993</c:v>
                </c:pt>
                <c:pt idx="463">
                  <c:v>40812.138888888891</c:v>
                </c:pt>
                <c:pt idx="464">
                  <c:v>40812.152777777781</c:v>
                </c:pt>
                <c:pt idx="465">
                  <c:v>40812.166666666591</c:v>
                </c:pt>
                <c:pt idx="466">
                  <c:v>40812.180555555562</c:v>
                </c:pt>
                <c:pt idx="467">
                  <c:v>40812.194444444445</c:v>
                </c:pt>
                <c:pt idx="468">
                  <c:v>40812.208333333336</c:v>
                </c:pt>
                <c:pt idx="469">
                  <c:v>40812.222222222204</c:v>
                </c:pt>
                <c:pt idx="470">
                  <c:v>40812.236111111051</c:v>
                </c:pt>
                <c:pt idx="471">
                  <c:v>40812.25</c:v>
                </c:pt>
                <c:pt idx="472">
                  <c:v>40812.263888888876</c:v>
                </c:pt>
                <c:pt idx="473">
                  <c:v>40812.277777777774</c:v>
                </c:pt>
                <c:pt idx="474">
                  <c:v>40812.291666666562</c:v>
                </c:pt>
                <c:pt idx="475">
                  <c:v>40812.305555555562</c:v>
                </c:pt>
                <c:pt idx="476">
                  <c:v>40812.319444444511</c:v>
                </c:pt>
                <c:pt idx="477">
                  <c:v>40812.333333333336</c:v>
                </c:pt>
                <c:pt idx="478">
                  <c:v>40812.347222222219</c:v>
                </c:pt>
                <c:pt idx="479">
                  <c:v>40812.361111111051</c:v>
                </c:pt>
                <c:pt idx="480">
                  <c:v>40812.375</c:v>
                </c:pt>
                <c:pt idx="481">
                  <c:v>40812.388888888985</c:v>
                </c:pt>
                <c:pt idx="482">
                  <c:v>40812.402777777781</c:v>
                </c:pt>
                <c:pt idx="483">
                  <c:v>40812.416666666664</c:v>
                </c:pt>
                <c:pt idx="484">
                  <c:v>40812.430555555562</c:v>
                </c:pt>
                <c:pt idx="485">
                  <c:v>40812.444444444511</c:v>
                </c:pt>
                <c:pt idx="486">
                  <c:v>40812.458333333343</c:v>
                </c:pt>
                <c:pt idx="487">
                  <c:v>40812.472222222219</c:v>
                </c:pt>
                <c:pt idx="488">
                  <c:v>40812.486111111109</c:v>
                </c:pt>
                <c:pt idx="489">
                  <c:v>40812.5</c:v>
                </c:pt>
                <c:pt idx="490">
                  <c:v>40812.513888888891</c:v>
                </c:pt>
                <c:pt idx="491">
                  <c:v>40812.527777777774</c:v>
                </c:pt>
                <c:pt idx="492">
                  <c:v>40812.541666666591</c:v>
                </c:pt>
                <c:pt idx="493">
                  <c:v>40812.555555555562</c:v>
                </c:pt>
                <c:pt idx="494">
                  <c:v>40812.569444444445</c:v>
                </c:pt>
                <c:pt idx="495">
                  <c:v>40812.583333333336</c:v>
                </c:pt>
                <c:pt idx="496">
                  <c:v>40812.597222222204</c:v>
                </c:pt>
                <c:pt idx="497">
                  <c:v>40812.611111111051</c:v>
                </c:pt>
                <c:pt idx="498">
                  <c:v>40812.624999999993</c:v>
                </c:pt>
                <c:pt idx="499">
                  <c:v>40812.638888888891</c:v>
                </c:pt>
                <c:pt idx="500">
                  <c:v>40812.652777777781</c:v>
                </c:pt>
                <c:pt idx="501">
                  <c:v>40812.666666666591</c:v>
                </c:pt>
                <c:pt idx="502">
                  <c:v>40812.680555555562</c:v>
                </c:pt>
                <c:pt idx="503">
                  <c:v>40812.694444444445</c:v>
                </c:pt>
                <c:pt idx="504">
                  <c:v>40812.708333333336</c:v>
                </c:pt>
                <c:pt idx="505">
                  <c:v>40812.722222222204</c:v>
                </c:pt>
                <c:pt idx="506">
                  <c:v>40812.736111111051</c:v>
                </c:pt>
                <c:pt idx="507">
                  <c:v>40812.75</c:v>
                </c:pt>
                <c:pt idx="508">
                  <c:v>40812.763888888876</c:v>
                </c:pt>
                <c:pt idx="509">
                  <c:v>40812.777777777774</c:v>
                </c:pt>
                <c:pt idx="510">
                  <c:v>40812.791666666562</c:v>
                </c:pt>
                <c:pt idx="511">
                  <c:v>40812.805555555562</c:v>
                </c:pt>
                <c:pt idx="512">
                  <c:v>40812.819444444511</c:v>
                </c:pt>
                <c:pt idx="513">
                  <c:v>40812.833333333336</c:v>
                </c:pt>
                <c:pt idx="514">
                  <c:v>40812.847222222219</c:v>
                </c:pt>
                <c:pt idx="515">
                  <c:v>40812.861111111051</c:v>
                </c:pt>
                <c:pt idx="516">
                  <c:v>40812.875</c:v>
                </c:pt>
                <c:pt idx="517">
                  <c:v>40812.888888888985</c:v>
                </c:pt>
                <c:pt idx="518">
                  <c:v>40812.902777777781</c:v>
                </c:pt>
                <c:pt idx="519">
                  <c:v>40812.916666666664</c:v>
                </c:pt>
                <c:pt idx="520">
                  <c:v>40812.930555555562</c:v>
                </c:pt>
                <c:pt idx="521">
                  <c:v>40812.944444444511</c:v>
                </c:pt>
                <c:pt idx="522">
                  <c:v>40812.958333333343</c:v>
                </c:pt>
                <c:pt idx="523">
                  <c:v>40812.972222222219</c:v>
                </c:pt>
                <c:pt idx="524">
                  <c:v>40812.986111111109</c:v>
                </c:pt>
                <c:pt idx="525">
                  <c:v>40813</c:v>
                </c:pt>
                <c:pt idx="526">
                  <c:v>40813.013888888891</c:v>
                </c:pt>
                <c:pt idx="527">
                  <c:v>40813.027777777774</c:v>
                </c:pt>
                <c:pt idx="528">
                  <c:v>40813.041666666591</c:v>
                </c:pt>
                <c:pt idx="529">
                  <c:v>40813.055555555562</c:v>
                </c:pt>
                <c:pt idx="530">
                  <c:v>40813.069444444445</c:v>
                </c:pt>
                <c:pt idx="531">
                  <c:v>40813.083333333336</c:v>
                </c:pt>
                <c:pt idx="532">
                  <c:v>40813.097222222204</c:v>
                </c:pt>
                <c:pt idx="533">
                  <c:v>40813.111111111051</c:v>
                </c:pt>
                <c:pt idx="534">
                  <c:v>40813.124999999993</c:v>
                </c:pt>
                <c:pt idx="535">
                  <c:v>40813.138888888891</c:v>
                </c:pt>
                <c:pt idx="536">
                  <c:v>40813.152777777781</c:v>
                </c:pt>
                <c:pt idx="537">
                  <c:v>40813.166666666591</c:v>
                </c:pt>
                <c:pt idx="538">
                  <c:v>40813.180555555562</c:v>
                </c:pt>
                <c:pt idx="539">
                  <c:v>40813.194444444445</c:v>
                </c:pt>
                <c:pt idx="540">
                  <c:v>40813.208333333336</c:v>
                </c:pt>
                <c:pt idx="541">
                  <c:v>40813.222222222204</c:v>
                </c:pt>
                <c:pt idx="542">
                  <c:v>40813.236111111051</c:v>
                </c:pt>
                <c:pt idx="543">
                  <c:v>40813.25</c:v>
                </c:pt>
                <c:pt idx="544">
                  <c:v>40813.263888888876</c:v>
                </c:pt>
                <c:pt idx="545">
                  <c:v>40813.277777777774</c:v>
                </c:pt>
                <c:pt idx="546">
                  <c:v>40813.291666666562</c:v>
                </c:pt>
                <c:pt idx="547">
                  <c:v>40813.305555555562</c:v>
                </c:pt>
                <c:pt idx="548">
                  <c:v>40813.319444444511</c:v>
                </c:pt>
                <c:pt idx="549">
                  <c:v>40813.333333333336</c:v>
                </c:pt>
                <c:pt idx="550">
                  <c:v>40813.347222222219</c:v>
                </c:pt>
                <c:pt idx="551">
                  <c:v>40813.361111111051</c:v>
                </c:pt>
                <c:pt idx="552">
                  <c:v>40813.375</c:v>
                </c:pt>
                <c:pt idx="553">
                  <c:v>40813.388888888985</c:v>
                </c:pt>
                <c:pt idx="554">
                  <c:v>40813.402777777781</c:v>
                </c:pt>
                <c:pt idx="555">
                  <c:v>40813.416666666664</c:v>
                </c:pt>
                <c:pt idx="556">
                  <c:v>40813.430555555562</c:v>
                </c:pt>
                <c:pt idx="557">
                  <c:v>40813.444444444511</c:v>
                </c:pt>
                <c:pt idx="558">
                  <c:v>40813.458333333343</c:v>
                </c:pt>
                <c:pt idx="559">
                  <c:v>40813.472222222219</c:v>
                </c:pt>
                <c:pt idx="560">
                  <c:v>40813.486111111109</c:v>
                </c:pt>
                <c:pt idx="561">
                  <c:v>40813.5</c:v>
                </c:pt>
                <c:pt idx="562">
                  <c:v>40813.513888888891</c:v>
                </c:pt>
                <c:pt idx="563">
                  <c:v>40813.527777777774</c:v>
                </c:pt>
                <c:pt idx="564">
                  <c:v>40813.541666666591</c:v>
                </c:pt>
                <c:pt idx="565">
                  <c:v>40813.555555555562</c:v>
                </c:pt>
                <c:pt idx="566">
                  <c:v>40813.569444444445</c:v>
                </c:pt>
                <c:pt idx="567">
                  <c:v>40813.583333333336</c:v>
                </c:pt>
                <c:pt idx="568">
                  <c:v>40813.597222222204</c:v>
                </c:pt>
                <c:pt idx="569">
                  <c:v>40813.611111111051</c:v>
                </c:pt>
                <c:pt idx="570">
                  <c:v>40813.624999999993</c:v>
                </c:pt>
                <c:pt idx="571">
                  <c:v>40813.638888888891</c:v>
                </c:pt>
                <c:pt idx="572">
                  <c:v>40813.652777777781</c:v>
                </c:pt>
                <c:pt idx="573">
                  <c:v>40813.666666666591</c:v>
                </c:pt>
                <c:pt idx="574">
                  <c:v>40813.680555555562</c:v>
                </c:pt>
                <c:pt idx="575">
                  <c:v>40813.694444444445</c:v>
                </c:pt>
                <c:pt idx="576">
                  <c:v>40813.708333333336</c:v>
                </c:pt>
                <c:pt idx="577">
                  <c:v>40813.722222222204</c:v>
                </c:pt>
                <c:pt idx="578">
                  <c:v>40813.736111111051</c:v>
                </c:pt>
                <c:pt idx="579">
                  <c:v>40813.75</c:v>
                </c:pt>
                <c:pt idx="580">
                  <c:v>40813.763888888876</c:v>
                </c:pt>
                <c:pt idx="581">
                  <c:v>40813.777777777774</c:v>
                </c:pt>
                <c:pt idx="582">
                  <c:v>40813.791666666562</c:v>
                </c:pt>
                <c:pt idx="583">
                  <c:v>40813.805555555562</c:v>
                </c:pt>
                <c:pt idx="584">
                  <c:v>40813.819444444511</c:v>
                </c:pt>
                <c:pt idx="585">
                  <c:v>40813.833333333336</c:v>
                </c:pt>
                <c:pt idx="586">
                  <c:v>40813.847222222219</c:v>
                </c:pt>
                <c:pt idx="587">
                  <c:v>40813.861111111051</c:v>
                </c:pt>
                <c:pt idx="588">
                  <c:v>40813.875</c:v>
                </c:pt>
                <c:pt idx="589">
                  <c:v>40813.888888888985</c:v>
                </c:pt>
                <c:pt idx="590">
                  <c:v>40813.902777777781</c:v>
                </c:pt>
                <c:pt idx="591">
                  <c:v>40813.916666666664</c:v>
                </c:pt>
                <c:pt idx="592">
                  <c:v>40813.930555555562</c:v>
                </c:pt>
                <c:pt idx="593">
                  <c:v>40813.944444444511</c:v>
                </c:pt>
                <c:pt idx="594">
                  <c:v>40813.958333333343</c:v>
                </c:pt>
                <c:pt idx="595">
                  <c:v>40813.972222222219</c:v>
                </c:pt>
                <c:pt idx="596">
                  <c:v>40813.986111111109</c:v>
                </c:pt>
                <c:pt idx="597">
                  <c:v>40814</c:v>
                </c:pt>
                <c:pt idx="598">
                  <c:v>40814.013888888891</c:v>
                </c:pt>
                <c:pt idx="599">
                  <c:v>40814.027777777774</c:v>
                </c:pt>
                <c:pt idx="600">
                  <c:v>40814.041666666591</c:v>
                </c:pt>
                <c:pt idx="601">
                  <c:v>40814.055555555562</c:v>
                </c:pt>
                <c:pt idx="602">
                  <c:v>40814.069444444445</c:v>
                </c:pt>
                <c:pt idx="603">
                  <c:v>40814.083333333336</c:v>
                </c:pt>
                <c:pt idx="604">
                  <c:v>40814.097222222204</c:v>
                </c:pt>
                <c:pt idx="605">
                  <c:v>40814.111111111051</c:v>
                </c:pt>
                <c:pt idx="606">
                  <c:v>40814.124999999993</c:v>
                </c:pt>
                <c:pt idx="607">
                  <c:v>40814.138888888891</c:v>
                </c:pt>
                <c:pt idx="608">
                  <c:v>40814.152777777781</c:v>
                </c:pt>
                <c:pt idx="609">
                  <c:v>40814.166666666591</c:v>
                </c:pt>
                <c:pt idx="610">
                  <c:v>40814.180555555562</c:v>
                </c:pt>
                <c:pt idx="611">
                  <c:v>40814.194444444445</c:v>
                </c:pt>
                <c:pt idx="612">
                  <c:v>40814.208333333336</c:v>
                </c:pt>
                <c:pt idx="613">
                  <c:v>40814.222222222204</c:v>
                </c:pt>
                <c:pt idx="614">
                  <c:v>40814.236111111051</c:v>
                </c:pt>
                <c:pt idx="615">
                  <c:v>40814.25</c:v>
                </c:pt>
                <c:pt idx="616">
                  <c:v>40814.263888888876</c:v>
                </c:pt>
                <c:pt idx="617">
                  <c:v>40814.277777777774</c:v>
                </c:pt>
                <c:pt idx="618">
                  <c:v>40814.291666666562</c:v>
                </c:pt>
                <c:pt idx="619">
                  <c:v>40814.305555555562</c:v>
                </c:pt>
                <c:pt idx="620">
                  <c:v>40814.319444444511</c:v>
                </c:pt>
                <c:pt idx="621">
                  <c:v>40814.333333333336</c:v>
                </c:pt>
                <c:pt idx="622">
                  <c:v>40814.347222222219</c:v>
                </c:pt>
                <c:pt idx="623">
                  <c:v>40814.361111111051</c:v>
                </c:pt>
                <c:pt idx="624">
                  <c:v>40814.375</c:v>
                </c:pt>
                <c:pt idx="625">
                  <c:v>40814.388888888985</c:v>
                </c:pt>
                <c:pt idx="626">
                  <c:v>40814.402777777781</c:v>
                </c:pt>
                <c:pt idx="627">
                  <c:v>40814.416666666664</c:v>
                </c:pt>
                <c:pt idx="628">
                  <c:v>40814.430555555562</c:v>
                </c:pt>
                <c:pt idx="629">
                  <c:v>40814.444444444511</c:v>
                </c:pt>
                <c:pt idx="630">
                  <c:v>40814.458333333343</c:v>
                </c:pt>
                <c:pt idx="631">
                  <c:v>40814.472222222219</c:v>
                </c:pt>
                <c:pt idx="632">
                  <c:v>40814.486111111109</c:v>
                </c:pt>
                <c:pt idx="633">
                  <c:v>40814.5</c:v>
                </c:pt>
                <c:pt idx="634">
                  <c:v>40814.513888888891</c:v>
                </c:pt>
                <c:pt idx="635">
                  <c:v>40814.527777777774</c:v>
                </c:pt>
                <c:pt idx="636">
                  <c:v>40814.541666666591</c:v>
                </c:pt>
                <c:pt idx="637">
                  <c:v>40814.555555555562</c:v>
                </c:pt>
                <c:pt idx="638">
                  <c:v>40814.569444444445</c:v>
                </c:pt>
                <c:pt idx="639">
                  <c:v>40814.583333333336</c:v>
                </c:pt>
                <c:pt idx="640">
                  <c:v>40814.597222222204</c:v>
                </c:pt>
                <c:pt idx="641">
                  <c:v>40814.611111111051</c:v>
                </c:pt>
                <c:pt idx="642">
                  <c:v>40814.624999999993</c:v>
                </c:pt>
                <c:pt idx="643">
                  <c:v>40814.638888888891</c:v>
                </c:pt>
                <c:pt idx="644">
                  <c:v>40814.652777777781</c:v>
                </c:pt>
                <c:pt idx="645">
                  <c:v>40814.666666666591</c:v>
                </c:pt>
                <c:pt idx="646">
                  <c:v>40814.680555555562</c:v>
                </c:pt>
                <c:pt idx="647">
                  <c:v>40814.694444444445</c:v>
                </c:pt>
                <c:pt idx="648">
                  <c:v>40814.708333333336</c:v>
                </c:pt>
                <c:pt idx="649">
                  <c:v>40814.722222222204</c:v>
                </c:pt>
                <c:pt idx="650">
                  <c:v>40814.736111111051</c:v>
                </c:pt>
                <c:pt idx="651">
                  <c:v>40814.75</c:v>
                </c:pt>
                <c:pt idx="652">
                  <c:v>40814.763888888876</c:v>
                </c:pt>
                <c:pt idx="653">
                  <c:v>40814.777777777774</c:v>
                </c:pt>
                <c:pt idx="654">
                  <c:v>40814.791666666562</c:v>
                </c:pt>
                <c:pt idx="655">
                  <c:v>40814.805555555562</c:v>
                </c:pt>
                <c:pt idx="656">
                  <c:v>40814.819444444511</c:v>
                </c:pt>
                <c:pt idx="657">
                  <c:v>40814.833333333336</c:v>
                </c:pt>
                <c:pt idx="658">
                  <c:v>40814.847222222219</c:v>
                </c:pt>
                <c:pt idx="659">
                  <c:v>40814.861111111051</c:v>
                </c:pt>
                <c:pt idx="660">
                  <c:v>40814.875</c:v>
                </c:pt>
                <c:pt idx="661">
                  <c:v>40814.888888888985</c:v>
                </c:pt>
                <c:pt idx="662">
                  <c:v>40814.902777777781</c:v>
                </c:pt>
                <c:pt idx="663">
                  <c:v>40814.916666666664</c:v>
                </c:pt>
                <c:pt idx="664">
                  <c:v>40814.930555555562</c:v>
                </c:pt>
                <c:pt idx="665">
                  <c:v>40814.944444444511</c:v>
                </c:pt>
                <c:pt idx="666">
                  <c:v>40814.958333333343</c:v>
                </c:pt>
                <c:pt idx="667">
                  <c:v>40814.972222222219</c:v>
                </c:pt>
                <c:pt idx="668">
                  <c:v>40814.986111111109</c:v>
                </c:pt>
                <c:pt idx="669">
                  <c:v>40815</c:v>
                </c:pt>
                <c:pt idx="670">
                  <c:v>40815.013888888891</c:v>
                </c:pt>
                <c:pt idx="671">
                  <c:v>40815.027777777774</c:v>
                </c:pt>
                <c:pt idx="672">
                  <c:v>40815.041666666591</c:v>
                </c:pt>
                <c:pt idx="673">
                  <c:v>40815.055555555562</c:v>
                </c:pt>
                <c:pt idx="674">
                  <c:v>40815.069444444445</c:v>
                </c:pt>
                <c:pt idx="675">
                  <c:v>40815.083333333336</c:v>
                </c:pt>
                <c:pt idx="676">
                  <c:v>40815.097222222204</c:v>
                </c:pt>
                <c:pt idx="677">
                  <c:v>40815.111111111051</c:v>
                </c:pt>
                <c:pt idx="678">
                  <c:v>40815.124999999993</c:v>
                </c:pt>
                <c:pt idx="679">
                  <c:v>40815.138888888891</c:v>
                </c:pt>
                <c:pt idx="680">
                  <c:v>40815.152777777781</c:v>
                </c:pt>
                <c:pt idx="681">
                  <c:v>40815.166666666591</c:v>
                </c:pt>
                <c:pt idx="682">
                  <c:v>40815.180555555562</c:v>
                </c:pt>
                <c:pt idx="683">
                  <c:v>40815.194444444445</c:v>
                </c:pt>
                <c:pt idx="684">
                  <c:v>40815.208333333336</c:v>
                </c:pt>
                <c:pt idx="685">
                  <c:v>40815.222222222204</c:v>
                </c:pt>
                <c:pt idx="686">
                  <c:v>40815.236111111051</c:v>
                </c:pt>
                <c:pt idx="687">
                  <c:v>40815.25</c:v>
                </c:pt>
                <c:pt idx="688">
                  <c:v>40815.263888888876</c:v>
                </c:pt>
                <c:pt idx="689">
                  <c:v>40815.277777777774</c:v>
                </c:pt>
                <c:pt idx="690">
                  <c:v>40815.291666666562</c:v>
                </c:pt>
                <c:pt idx="691">
                  <c:v>40815.305555555562</c:v>
                </c:pt>
                <c:pt idx="692">
                  <c:v>40815.319444444511</c:v>
                </c:pt>
                <c:pt idx="693">
                  <c:v>40815.333333333336</c:v>
                </c:pt>
                <c:pt idx="694">
                  <c:v>40815.347222222219</c:v>
                </c:pt>
                <c:pt idx="695">
                  <c:v>40815.361111111051</c:v>
                </c:pt>
                <c:pt idx="696">
                  <c:v>40815.375</c:v>
                </c:pt>
                <c:pt idx="697">
                  <c:v>40815.388888888985</c:v>
                </c:pt>
                <c:pt idx="698">
                  <c:v>40815.402777777781</c:v>
                </c:pt>
                <c:pt idx="699">
                  <c:v>40815.416666666664</c:v>
                </c:pt>
                <c:pt idx="700">
                  <c:v>40815.430555555562</c:v>
                </c:pt>
                <c:pt idx="701">
                  <c:v>40815.444444444511</c:v>
                </c:pt>
                <c:pt idx="702">
                  <c:v>40815.458333333343</c:v>
                </c:pt>
                <c:pt idx="703">
                  <c:v>40815.472222222219</c:v>
                </c:pt>
                <c:pt idx="704">
                  <c:v>40815.486111111109</c:v>
                </c:pt>
                <c:pt idx="705">
                  <c:v>40815.5</c:v>
                </c:pt>
                <c:pt idx="706">
                  <c:v>40815.513888888891</c:v>
                </c:pt>
                <c:pt idx="707">
                  <c:v>40815.527777777774</c:v>
                </c:pt>
                <c:pt idx="708">
                  <c:v>40815.541666666591</c:v>
                </c:pt>
                <c:pt idx="709">
                  <c:v>40815.555555555562</c:v>
                </c:pt>
                <c:pt idx="710">
                  <c:v>40815.569444444445</c:v>
                </c:pt>
                <c:pt idx="711">
                  <c:v>40815.583333333336</c:v>
                </c:pt>
                <c:pt idx="712">
                  <c:v>40815.597222222204</c:v>
                </c:pt>
                <c:pt idx="713">
                  <c:v>40815.611111111051</c:v>
                </c:pt>
                <c:pt idx="714">
                  <c:v>40815.624999999993</c:v>
                </c:pt>
                <c:pt idx="715">
                  <c:v>40815.638888888891</c:v>
                </c:pt>
                <c:pt idx="716">
                  <c:v>40815.652777777781</c:v>
                </c:pt>
                <c:pt idx="717">
                  <c:v>40815.666666666591</c:v>
                </c:pt>
                <c:pt idx="718">
                  <c:v>40815.680555555562</c:v>
                </c:pt>
                <c:pt idx="719">
                  <c:v>40815.694444444445</c:v>
                </c:pt>
                <c:pt idx="720">
                  <c:v>40815.708333333336</c:v>
                </c:pt>
                <c:pt idx="721">
                  <c:v>40815.722222222204</c:v>
                </c:pt>
                <c:pt idx="722">
                  <c:v>40815.736111111051</c:v>
                </c:pt>
                <c:pt idx="723">
                  <c:v>40815.75</c:v>
                </c:pt>
                <c:pt idx="724">
                  <c:v>40815.763888888876</c:v>
                </c:pt>
                <c:pt idx="725">
                  <c:v>40815.777777777774</c:v>
                </c:pt>
                <c:pt idx="726">
                  <c:v>40815.791666666562</c:v>
                </c:pt>
                <c:pt idx="727">
                  <c:v>40815.805555555562</c:v>
                </c:pt>
                <c:pt idx="728">
                  <c:v>40815.819444444511</c:v>
                </c:pt>
                <c:pt idx="729">
                  <c:v>40815.833333333336</c:v>
                </c:pt>
                <c:pt idx="730">
                  <c:v>40815.847222222219</c:v>
                </c:pt>
                <c:pt idx="731">
                  <c:v>40815.861111111051</c:v>
                </c:pt>
                <c:pt idx="732">
                  <c:v>40815.875</c:v>
                </c:pt>
                <c:pt idx="733">
                  <c:v>40815.888888888985</c:v>
                </c:pt>
                <c:pt idx="734">
                  <c:v>40815.902777777781</c:v>
                </c:pt>
                <c:pt idx="735">
                  <c:v>40815.916666666664</c:v>
                </c:pt>
                <c:pt idx="736">
                  <c:v>40815.930555555562</c:v>
                </c:pt>
                <c:pt idx="737">
                  <c:v>40815.944444444511</c:v>
                </c:pt>
                <c:pt idx="738">
                  <c:v>40815.958333333343</c:v>
                </c:pt>
                <c:pt idx="739">
                  <c:v>40815.972222222219</c:v>
                </c:pt>
                <c:pt idx="740">
                  <c:v>40815.986111111109</c:v>
                </c:pt>
                <c:pt idx="741">
                  <c:v>40816</c:v>
                </c:pt>
                <c:pt idx="742">
                  <c:v>40816.013888888891</c:v>
                </c:pt>
                <c:pt idx="743">
                  <c:v>40816.027777777774</c:v>
                </c:pt>
                <c:pt idx="744">
                  <c:v>40816.041666666591</c:v>
                </c:pt>
                <c:pt idx="745">
                  <c:v>40816.055555555562</c:v>
                </c:pt>
                <c:pt idx="746">
                  <c:v>40816.069444444445</c:v>
                </c:pt>
                <c:pt idx="747">
                  <c:v>40816.083333333336</c:v>
                </c:pt>
                <c:pt idx="748">
                  <c:v>40816.097222222204</c:v>
                </c:pt>
                <c:pt idx="749">
                  <c:v>40816.111111111051</c:v>
                </c:pt>
                <c:pt idx="750">
                  <c:v>40816.124999999993</c:v>
                </c:pt>
                <c:pt idx="751">
                  <c:v>40816.138888888891</c:v>
                </c:pt>
                <c:pt idx="752">
                  <c:v>40816.152777777781</c:v>
                </c:pt>
                <c:pt idx="753">
                  <c:v>40816.166666666591</c:v>
                </c:pt>
                <c:pt idx="754">
                  <c:v>40816.180555555562</c:v>
                </c:pt>
                <c:pt idx="755">
                  <c:v>40816.194444444445</c:v>
                </c:pt>
                <c:pt idx="756">
                  <c:v>40816.208333333336</c:v>
                </c:pt>
                <c:pt idx="757">
                  <c:v>40816.222222222204</c:v>
                </c:pt>
                <c:pt idx="758">
                  <c:v>40816.236111111051</c:v>
                </c:pt>
                <c:pt idx="759">
                  <c:v>40816.25</c:v>
                </c:pt>
                <c:pt idx="760">
                  <c:v>40816.263888888876</c:v>
                </c:pt>
                <c:pt idx="761">
                  <c:v>40816.277777777774</c:v>
                </c:pt>
                <c:pt idx="762">
                  <c:v>40816.291666666562</c:v>
                </c:pt>
                <c:pt idx="763">
                  <c:v>40816.305555555562</c:v>
                </c:pt>
                <c:pt idx="764">
                  <c:v>40816.319444444511</c:v>
                </c:pt>
                <c:pt idx="765">
                  <c:v>40816.333333333336</c:v>
                </c:pt>
                <c:pt idx="766">
                  <c:v>40816.347222222219</c:v>
                </c:pt>
                <c:pt idx="767">
                  <c:v>40816.361111111051</c:v>
                </c:pt>
                <c:pt idx="768">
                  <c:v>40816.375</c:v>
                </c:pt>
                <c:pt idx="769">
                  <c:v>40816.388888888985</c:v>
                </c:pt>
                <c:pt idx="770">
                  <c:v>40816.402777777781</c:v>
                </c:pt>
                <c:pt idx="771">
                  <c:v>40816.416666666664</c:v>
                </c:pt>
                <c:pt idx="772">
                  <c:v>40816.430555555562</c:v>
                </c:pt>
                <c:pt idx="773">
                  <c:v>40816.444444444511</c:v>
                </c:pt>
                <c:pt idx="774">
                  <c:v>40816.458333333343</c:v>
                </c:pt>
                <c:pt idx="775">
                  <c:v>40816.472222222219</c:v>
                </c:pt>
                <c:pt idx="776">
                  <c:v>40816.486111111109</c:v>
                </c:pt>
                <c:pt idx="777">
                  <c:v>40816.5</c:v>
                </c:pt>
                <c:pt idx="778">
                  <c:v>40816.513888888891</c:v>
                </c:pt>
                <c:pt idx="779">
                  <c:v>40816.527777777774</c:v>
                </c:pt>
                <c:pt idx="780">
                  <c:v>40816.541666666591</c:v>
                </c:pt>
                <c:pt idx="781">
                  <c:v>40816.555555555562</c:v>
                </c:pt>
                <c:pt idx="782">
                  <c:v>40816.569444444445</c:v>
                </c:pt>
                <c:pt idx="783">
                  <c:v>40816.583333333336</c:v>
                </c:pt>
                <c:pt idx="784">
                  <c:v>40816.597222222204</c:v>
                </c:pt>
                <c:pt idx="785">
                  <c:v>40816.611111111051</c:v>
                </c:pt>
                <c:pt idx="786">
                  <c:v>40816.624999999993</c:v>
                </c:pt>
                <c:pt idx="787">
                  <c:v>40816.638888888891</c:v>
                </c:pt>
                <c:pt idx="788">
                  <c:v>40816.652777777781</c:v>
                </c:pt>
                <c:pt idx="789">
                  <c:v>40816.666666666591</c:v>
                </c:pt>
                <c:pt idx="790">
                  <c:v>40816.680555555562</c:v>
                </c:pt>
                <c:pt idx="791">
                  <c:v>40816.694444444445</c:v>
                </c:pt>
                <c:pt idx="792">
                  <c:v>40816.708333333336</c:v>
                </c:pt>
                <c:pt idx="793">
                  <c:v>40816.722222222204</c:v>
                </c:pt>
                <c:pt idx="794">
                  <c:v>40816.736111111051</c:v>
                </c:pt>
                <c:pt idx="795">
                  <c:v>40816.75</c:v>
                </c:pt>
                <c:pt idx="796">
                  <c:v>40816.763888888876</c:v>
                </c:pt>
                <c:pt idx="797">
                  <c:v>40816.777777777774</c:v>
                </c:pt>
                <c:pt idx="798">
                  <c:v>40816.791666666562</c:v>
                </c:pt>
                <c:pt idx="799">
                  <c:v>40816.805555555562</c:v>
                </c:pt>
                <c:pt idx="800">
                  <c:v>40816.819444444511</c:v>
                </c:pt>
                <c:pt idx="801">
                  <c:v>40816.833333333336</c:v>
                </c:pt>
                <c:pt idx="802">
                  <c:v>40816.847222222219</c:v>
                </c:pt>
                <c:pt idx="803">
                  <c:v>40816.861111111051</c:v>
                </c:pt>
                <c:pt idx="804">
                  <c:v>40816.875</c:v>
                </c:pt>
                <c:pt idx="805">
                  <c:v>40816.888888888985</c:v>
                </c:pt>
                <c:pt idx="806">
                  <c:v>40816.902777777781</c:v>
                </c:pt>
                <c:pt idx="807">
                  <c:v>40816.916666666664</c:v>
                </c:pt>
                <c:pt idx="808">
                  <c:v>40816.930555555562</c:v>
                </c:pt>
                <c:pt idx="809">
                  <c:v>40816.944444444511</c:v>
                </c:pt>
                <c:pt idx="810">
                  <c:v>40816.958333333343</c:v>
                </c:pt>
                <c:pt idx="811">
                  <c:v>40816.972222222219</c:v>
                </c:pt>
                <c:pt idx="812">
                  <c:v>40816.986111111109</c:v>
                </c:pt>
                <c:pt idx="813">
                  <c:v>40817</c:v>
                </c:pt>
                <c:pt idx="814">
                  <c:v>40817.013888888891</c:v>
                </c:pt>
                <c:pt idx="815">
                  <c:v>40817.027777777774</c:v>
                </c:pt>
                <c:pt idx="816">
                  <c:v>40817.041666666591</c:v>
                </c:pt>
                <c:pt idx="817">
                  <c:v>40817.055555555562</c:v>
                </c:pt>
                <c:pt idx="818">
                  <c:v>40817.069444444445</c:v>
                </c:pt>
                <c:pt idx="819">
                  <c:v>40817.083333333336</c:v>
                </c:pt>
                <c:pt idx="820">
                  <c:v>40817.097222222204</c:v>
                </c:pt>
                <c:pt idx="821">
                  <c:v>40817.111111111051</c:v>
                </c:pt>
                <c:pt idx="822">
                  <c:v>40817.124999999993</c:v>
                </c:pt>
                <c:pt idx="823">
                  <c:v>40817.138888888891</c:v>
                </c:pt>
                <c:pt idx="824">
                  <c:v>40817.152777777781</c:v>
                </c:pt>
                <c:pt idx="825">
                  <c:v>40817.166666666591</c:v>
                </c:pt>
                <c:pt idx="826">
                  <c:v>40817.180555555562</c:v>
                </c:pt>
                <c:pt idx="827">
                  <c:v>40817.194444444445</c:v>
                </c:pt>
                <c:pt idx="828">
                  <c:v>40817.208333333336</c:v>
                </c:pt>
                <c:pt idx="829">
                  <c:v>40817.222222222204</c:v>
                </c:pt>
                <c:pt idx="830">
                  <c:v>40817.236111111051</c:v>
                </c:pt>
                <c:pt idx="831">
                  <c:v>40817.25</c:v>
                </c:pt>
                <c:pt idx="832">
                  <c:v>40817.263888888876</c:v>
                </c:pt>
                <c:pt idx="833">
                  <c:v>40817.277777777774</c:v>
                </c:pt>
                <c:pt idx="834">
                  <c:v>40817.291666666562</c:v>
                </c:pt>
                <c:pt idx="835">
                  <c:v>40817.305555555562</c:v>
                </c:pt>
                <c:pt idx="836">
                  <c:v>40817.319444444511</c:v>
                </c:pt>
                <c:pt idx="837">
                  <c:v>40817.333333333336</c:v>
                </c:pt>
                <c:pt idx="838">
                  <c:v>40817.347222222219</c:v>
                </c:pt>
                <c:pt idx="839">
                  <c:v>40817.361111111051</c:v>
                </c:pt>
                <c:pt idx="840">
                  <c:v>40817.375</c:v>
                </c:pt>
                <c:pt idx="841">
                  <c:v>40817.388888888985</c:v>
                </c:pt>
                <c:pt idx="842">
                  <c:v>40817.402777777781</c:v>
                </c:pt>
                <c:pt idx="843">
                  <c:v>40817.416666666664</c:v>
                </c:pt>
                <c:pt idx="844">
                  <c:v>40817.430555555562</c:v>
                </c:pt>
                <c:pt idx="845">
                  <c:v>40817.444444444511</c:v>
                </c:pt>
                <c:pt idx="846">
                  <c:v>40817.458333333343</c:v>
                </c:pt>
                <c:pt idx="847">
                  <c:v>40817.472222222219</c:v>
                </c:pt>
                <c:pt idx="848">
                  <c:v>40817.486111111109</c:v>
                </c:pt>
                <c:pt idx="849">
                  <c:v>40817.5</c:v>
                </c:pt>
                <c:pt idx="850">
                  <c:v>40817.513888888891</c:v>
                </c:pt>
                <c:pt idx="851">
                  <c:v>40817.527777777774</c:v>
                </c:pt>
                <c:pt idx="852">
                  <c:v>40817.541666666591</c:v>
                </c:pt>
                <c:pt idx="853">
                  <c:v>40817.555555555562</c:v>
                </c:pt>
                <c:pt idx="854">
                  <c:v>40817.569444444445</c:v>
                </c:pt>
                <c:pt idx="855">
                  <c:v>40817.583333333336</c:v>
                </c:pt>
                <c:pt idx="856">
                  <c:v>40817.597222222204</c:v>
                </c:pt>
                <c:pt idx="857">
                  <c:v>40817.611111111051</c:v>
                </c:pt>
                <c:pt idx="858">
                  <c:v>40817.624999999993</c:v>
                </c:pt>
                <c:pt idx="859">
                  <c:v>40817.638888888891</c:v>
                </c:pt>
                <c:pt idx="860">
                  <c:v>40817.652777777781</c:v>
                </c:pt>
                <c:pt idx="861">
                  <c:v>40817.666666666591</c:v>
                </c:pt>
                <c:pt idx="862">
                  <c:v>40817.680555555562</c:v>
                </c:pt>
                <c:pt idx="863">
                  <c:v>40817.694444444445</c:v>
                </c:pt>
                <c:pt idx="864">
                  <c:v>40817.708333333336</c:v>
                </c:pt>
                <c:pt idx="865">
                  <c:v>40817.722222222204</c:v>
                </c:pt>
                <c:pt idx="866">
                  <c:v>40817.736111111051</c:v>
                </c:pt>
                <c:pt idx="867">
                  <c:v>40817.75</c:v>
                </c:pt>
                <c:pt idx="868">
                  <c:v>40817.763888888876</c:v>
                </c:pt>
                <c:pt idx="869">
                  <c:v>40817.777777777774</c:v>
                </c:pt>
                <c:pt idx="870">
                  <c:v>40817.791666666562</c:v>
                </c:pt>
                <c:pt idx="871">
                  <c:v>40817.805555555562</c:v>
                </c:pt>
                <c:pt idx="872">
                  <c:v>40817.819444444511</c:v>
                </c:pt>
                <c:pt idx="873">
                  <c:v>40817.833333333336</c:v>
                </c:pt>
                <c:pt idx="874">
                  <c:v>40817.847222222219</c:v>
                </c:pt>
                <c:pt idx="875">
                  <c:v>40817.861111111051</c:v>
                </c:pt>
                <c:pt idx="876">
                  <c:v>40817.875</c:v>
                </c:pt>
                <c:pt idx="877">
                  <c:v>40817.888888888985</c:v>
                </c:pt>
                <c:pt idx="878">
                  <c:v>40817.902777777781</c:v>
                </c:pt>
                <c:pt idx="879">
                  <c:v>40817.916666666664</c:v>
                </c:pt>
                <c:pt idx="880">
                  <c:v>40817.930555555562</c:v>
                </c:pt>
                <c:pt idx="881">
                  <c:v>40817.944444444511</c:v>
                </c:pt>
                <c:pt idx="882">
                  <c:v>40817.958333333343</c:v>
                </c:pt>
                <c:pt idx="883">
                  <c:v>40817.972222222219</c:v>
                </c:pt>
                <c:pt idx="884">
                  <c:v>40817.986111111109</c:v>
                </c:pt>
                <c:pt idx="885">
                  <c:v>40818</c:v>
                </c:pt>
                <c:pt idx="886">
                  <c:v>40818.013888888891</c:v>
                </c:pt>
                <c:pt idx="887">
                  <c:v>40818.027777777774</c:v>
                </c:pt>
                <c:pt idx="888">
                  <c:v>40818.041666666591</c:v>
                </c:pt>
                <c:pt idx="889">
                  <c:v>40818.055555555562</c:v>
                </c:pt>
                <c:pt idx="890">
                  <c:v>40818.069444444445</c:v>
                </c:pt>
                <c:pt idx="891">
                  <c:v>40818.083333333336</c:v>
                </c:pt>
                <c:pt idx="892">
                  <c:v>40818.097222222204</c:v>
                </c:pt>
                <c:pt idx="893">
                  <c:v>40818.111111111051</c:v>
                </c:pt>
                <c:pt idx="894">
                  <c:v>40818.124999999993</c:v>
                </c:pt>
                <c:pt idx="895">
                  <c:v>40818.138888888891</c:v>
                </c:pt>
                <c:pt idx="896">
                  <c:v>40818.152777777781</c:v>
                </c:pt>
                <c:pt idx="897">
                  <c:v>40818.166666666591</c:v>
                </c:pt>
                <c:pt idx="898">
                  <c:v>40818.180555555562</c:v>
                </c:pt>
                <c:pt idx="899">
                  <c:v>40818.194444444445</c:v>
                </c:pt>
                <c:pt idx="900">
                  <c:v>40818.208333333336</c:v>
                </c:pt>
                <c:pt idx="901">
                  <c:v>40818.222222222204</c:v>
                </c:pt>
                <c:pt idx="902">
                  <c:v>40818.236111111051</c:v>
                </c:pt>
                <c:pt idx="903">
                  <c:v>40818.25</c:v>
                </c:pt>
                <c:pt idx="904">
                  <c:v>40818.263888888876</c:v>
                </c:pt>
                <c:pt idx="905">
                  <c:v>40818.277777777774</c:v>
                </c:pt>
                <c:pt idx="906">
                  <c:v>40818.291666666562</c:v>
                </c:pt>
                <c:pt idx="907">
                  <c:v>40818.305555555562</c:v>
                </c:pt>
                <c:pt idx="908">
                  <c:v>40818.319444444511</c:v>
                </c:pt>
                <c:pt idx="909">
                  <c:v>40818.333333333336</c:v>
                </c:pt>
                <c:pt idx="910">
                  <c:v>40818.347222222219</c:v>
                </c:pt>
                <c:pt idx="911">
                  <c:v>40818.361111111051</c:v>
                </c:pt>
                <c:pt idx="912">
                  <c:v>40818.375</c:v>
                </c:pt>
                <c:pt idx="913">
                  <c:v>40818.388888888985</c:v>
                </c:pt>
                <c:pt idx="914">
                  <c:v>40818.402777777781</c:v>
                </c:pt>
                <c:pt idx="915">
                  <c:v>40818.416666666664</c:v>
                </c:pt>
                <c:pt idx="916">
                  <c:v>40818.430555555562</c:v>
                </c:pt>
                <c:pt idx="917">
                  <c:v>40818.444444444511</c:v>
                </c:pt>
                <c:pt idx="918">
                  <c:v>40818.458333333343</c:v>
                </c:pt>
                <c:pt idx="919">
                  <c:v>40818.472222222219</c:v>
                </c:pt>
                <c:pt idx="920">
                  <c:v>40818.486111111109</c:v>
                </c:pt>
                <c:pt idx="921">
                  <c:v>40818.5</c:v>
                </c:pt>
                <c:pt idx="922">
                  <c:v>40818.513888888891</c:v>
                </c:pt>
                <c:pt idx="923">
                  <c:v>40818.527777777774</c:v>
                </c:pt>
                <c:pt idx="924">
                  <c:v>40818.541666666591</c:v>
                </c:pt>
                <c:pt idx="925">
                  <c:v>40818.555555555562</c:v>
                </c:pt>
                <c:pt idx="926">
                  <c:v>40818.569444444445</c:v>
                </c:pt>
                <c:pt idx="927">
                  <c:v>40818.583333333336</c:v>
                </c:pt>
                <c:pt idx="928">
                  <c:v>40818.597222222204</c:v>
                </c:pt>
                <c:pt idx="929">
                  <c:v>40818.611111111051</c:v>
                </c:pt>
                <c:pt idx="930">
                  <c:v>40818.624999999993</c:v>
                </c:pt>
                <c:pt idx="931">
                  <c:v>40818.638888888891</c:v>
                </c:pt>
                <c:pt idx="932">
                  <c:v>40818.652777777781</c:v>
                </c:pt>
                <c:pt idx="933">
                  <c:v>40818.666666666591</c:v>
                </c:pt>
                <c:pt idx="934">
                  <c:v>40818.680555555562</c:v>
                </c:pt>
                <c:pt idx="935">
                  <c:v>40818.694444444445</c:v>
                </c:pt>
                <c:pt idx="936">
                  <c:v>40818.708333333336</c:v>
                </c:pt>
                <c:pt idx="937">
                  <c:v>40818.722222222204</c:v>
                </c:pt>
                <c:pt idx="938">
                  <c:v>40818.736111111051</c:v>
                </c:pt>
                <c:pt idx="939">
                  <c:v>40818.75</c:v>
                </c:pt>
                <c:pt idx="940">
                  <c:v>40818.763888888876</c:v>
                </c:pt>
                <c:pt idx="941">
                  <c:v>40818.777777777774</c:v>
                </c:pt>
                <c:pt idx="942">
                  <c:v>40818.791666666562</c:v>
                </c:pt>
                <c:pt idx="943">
                  <c:v>40818.805555555562</c:v>
                </c:pt>
                <c:pt idx="944">
                  <c:v>40818.819444444511</c:v>
                </c:pt>
                <c:pt idx="945">
                  <c:v>40818.833333333336</c:v>
                </c:pt>
                <c:pt idx="946">
                  <c:v>40818.847222222219</c:v>
                </c:pt>
                <c:pt idx="947">
                  <c:v>40818.861111111051</c:v>
                </c:pt>
                <c:pt idx="948">
                  <c:v>40818.875</c:v>
                </c:pt>
                <c:pt idx="949">
                  <c:v>40818.888888888985</c:v>
                </c:pt>
                <c:pt idx="950">
                  <c:v>40818.902777777781</c:v>
                </c:pt>
                <c:pt idx="951">
                  <c:v>40818.916666666664</c:v>
                </c:pt>
                <c:pt idx="952">
                  <c:v>40818.930555555562</c:v>
                </c:pt>
                <c:pt idx="953">
                  <c:v>40818.944444444511</c:v>
                </c:pt>
                <c:pt idx="954">
                  <c:v>40818.958333333343</c:v>
                </c:pt>
                <c:pt idx="955">
                  <c:v>40818.972222222219</c:v>
                </c:pt>
                <c:pt idx="956">
                  <c:v>40818.986111111109</c:v>
                </c:pt>
                <c:pt idx="957">
                  <c:v>40819</c:v>
                </c:pt>
                <c:pt idx="958">
                  <c:v>40819.013888888891</c:v>
                </c:pt>
                <c:pt idx="959">
                  <c:v>40819.027777777774</c:v>
                </c:pt>
                <c:pt idx="960">
                  <c:v>40819.041666666591</c:v>
                </c:pt>
                <c:pt idx="961">
                  <c:v>40819.055555555562</c:v>
                </c:pt>
                <c:pt idx="962">
                  <c:v>40819.069444444445</c:v>
                </c:pt>
                <c:pt idx="963">
                  <c:v>40819.083333333336</c:v>
                </c:pt>
                <c:pt idx="964">
                  <c:v>40819.097222222204</c:v>
                </c:pt>
                <c:pt idx="965">
                  <c:v>40819.111111111051</c:v>
                </c:pt>
                <c:pt idx="966">
                  <c:v>40819.124999999993</c:v>
                </c:pt>
                <c:pt idx="967">
                  <c:v>40819.138888888891</c:v>
                </c:pt>
                <c:pt idx="968">
                  <c:v>40819.152777777781</c:v>
                </c:pt>
                <c:pt idx="969">
                  <c:v>40819.166666666591</c:v>
                </c:pt>
                <c:pt idx="970">
                  <c:v>40819.180555555562</c:v>
                </c:pt>
                <c:pt idx="971">
                  <c:v>40819.194444444445</c:v>
                </c:pt>
                <c:pt idx="972">
                  <c:v>40819.208333333336</c:v>
                </c:pt>
                <c:pt idx="973">
                  <c:v>40819.222222222204</c:v>
                </c:pt>
                <c:pt idx="974">
                  <c:v>40819.236111111051</c:v>
                </c:pt>
                <c:pt idx="975">
                  <c:v>40819.25</c:v>
                </c:pt>
                <c:pt idx="976">
                  <c:v>40819.263888888876</c:v>
                </c:pt>
                <c:pt idx="977">
                  <c:v>40819.277777777774</c:v>
                </c:pt>
                <c:pt idx="978">
                  <c:v>40819.291666666562</c:v>
                </c:pt>
                <c:pt idx="979">
                  <c:v>40819.305555555562</c:v>
                </c:pt>
                <c:pt idx="980">
                  <c:v>40819.319444444511</c:v>
                </c:pt>
                <c:pt idx="981">
                  <c:v>40819.333333333336</c:v>
                </c:pt>
                <c:pt idx="982">
                  <c:v>40819.347222222219</c:v>
                </c:pt>
                <c:pt idx="983">
                  <c:v>40819.361111111051</c:v>
                </c:pt>
                <c:pt idx="984">
                  <c:v>40819.375</c:v>
                </c:pt>
                <c:pt idx="985">
                  <c:v>40819.388888888985</c:v>
                </c:pt>
                <c:pt idx="986">
                  <c:v>40819.402777777781</c:v>
                </c:pt>
                <c:pt idx="987">
                  <c:v>40819.416666666664</c:v>
                </c:pt>
                <c:pt idx="988">
                  <c:v>40819.430555555562</c:v>
                </c:pt>
                <c:pt idx="989">
                  <c:v>40819.444444444511</c:v>
                </c:pt>
                <c:pt idx="990">
                  <c:v>40819.458333333343</c:v>
                </c:pt>
                <c:pt idx="991">
                  <c:v>40819.472222222219</c:v>
                </c:pt>
                <c:pt idx="992">
                  <c:v>40819.486111111109</c:v>
                </c:pt>
                <c:pt idx="993">
                  <c:v>40819.5</c:v>
                </c:pt>
                <c:pt idx="994">
                  <c:v>40819.513888888891</c:v>
                </c:pt>
                <c:pt idx="995">
                  <c:v>40819.527777777774</c:v>
                </c:pt>
                <c:pt idx="996">
                  <c:v>40819.541666666591</c:v>
                </c:pt>
                <c:pt idx="997">
                  <c:v>40819.555555555562</c:v>
                </c:pt>
                <c:pt idx="998">
                  <c:v>40819.569444444445</c:v>
                </c:pt>
                <c:pt idx="999">
                  <c:v>40819.583333333336</c:v>
                </c:pt>
                <c:pt idx="1000">
                  <c:v>40819.597222222204</c:v>
                </c:pt>
                <c:pt idx="1001">
                  <c:v>40819.611111111051</c:v>
                </c:pt>
                <c:pt idx="1002">
                  <c:v>40819.624999999993</c:v>
                </c:pt>
                <c:pt idx="1003">
                  <c:v>40819.638888888891</c:v>
                </c:pt>
                <c:pt idx="1004">
                  <c:v>40819.652777777781</c:v>
                </c:pt>
                <c:pt idx="1005">
                  <c:v>40819.666666666591</c:v>
                </c:pt>
                <c:pt idx="1006">
                  <c:v>40819.680555555562</c:v>
                </c:pt>
                <c:pt idx="1007">
                  <c:v>40819.694444444445</c:v>
                </c:pt>
                <c:pt idx="1008">
                  <c:v>40819.708333333336</c:v>
                </c:pt>
                <c:pt idx="1009">
                  <c:v>40819.722222222204</c:v>
                </c:pt>
                <c:pt idx="1010">
                  <c:v>40819.736111111051</c:v>
                </c:pt>
                <c:pt idx="1011">
                  <c:v>40819.75</c:v>
                </c:pt>
                <c:pt idx="1012">
                  <c:v>40819.763888888876</c:v>
                </c:pt>
                <c:pt idx="1013">
                  <c:v>40819.777777777774</c:v>
                </c:pt>
                <c:pt idx="1014">
                  <c:v>40819.791666666562</c:v>
                </c:pt>
                <c:pt idx="1015">
                  <c:v>40819.805555555562</c:v>
                </c:pt>
                <c:pt idx="1016">
                  <c:v>40819.819444444511</c:v>
                </c:pt>
                <c:pt idx="1017">
                  <c:v>40819.833333333336</c:v>
                </c:pt>
                <c:pt idx="1018">
                  <c:v>40819.847222222219</c:v>
                </c:pt>
                <c:pt idx="1019">
                  <c:v>40819.861111111051</c:v>
                </c:pt>
                <c:pt idx="1020">
                  <c:v>40819.875</c:v>
                </c:pt>
                <c:pt idx="1021">
                  <c:v>40819.888888888985</c:v>
                </c:pt>
                <c:pt idx="1022">
                  <c:v>40819.902777777781</c:v>
                </c:pt>
                <c:pt idx="1023">
                  <c:v>40819.916666666664</c:v>
                </c:pt>
                <c:pt idx="1024">
                  <c:v>40819.930555555562</c:v>
                </c:pt>
                <c:pt idx="1025">
                  <c:v>40819.944444444511</c:v>
                </c:pt>
                <c:pt idx="1026">
                  <c:v>40819.958333333343</c:v>
                </c:pt>
                <c:pt idx="1027">
                  <c:v>40819.972222222219</c:v>
                </c:pt>
                <c:pt idx="1028">
                  <c:v>40819.986111111109</c:v>
                </c:pt>
                <c:pt idx="1029">
                  <c:v>40820</c:v>
                </c:pt>
                <c:pt idx="1030">
                  <c:v>40820.013888888891</c:v>
                </c:pt>
                <c:pt idx="1031">
                  <c:v>40820.027777777774</c:v>
                </c:pt>
                <c:pt idx="1032">
                  <c:v>40820.041666666591</c:v>
                </c:pt>
                <c:pt idx="1033">
                  <c:v>40820.055555555562</c:v>
                </c:pt>
                <c:pt idx="1034">
                  <c:v>40820.069444444445</c:v>
                </c:pt>
                <c:pt idx="1035">
                  <c:v>40820.083333333336</c:v>
                </c:pt>
                <c:pt idx="1036">
                  <c:v>40820.097222222204</c:v>
                </c:pt>
                <c:pt idx="1037">
                  <c:v>40820.111111111051</c:v>
                </c:pt>
                <c:pt idx="1038">
                  <c:v>40820.124999999993</c:v>
                </c:pt>
                <c:pt idx="1039">
                  <c:v>40820.138888888891</c:v>
                </c:pt>
                <c:pt idx="1040">
                  <c:v>40820.152777777781</c:v>
                </c:pt>
                <c:pt idx="1041">
                  <c:v>40820.166666666591</c:v>
                </c:pt>
                <c:pt idx="1042">
                  <c:v>40820.180555555562</c:v>
                </c:pt>
                <c:pt idx="1043">
                  <c:v>40820.194444444445</c:v>
                </c:pt>
                <c:pt idx="1044">
                  <c:v>40820.208333333336</c:v>
                </c:pt>
                <c:pt idx="1045">
                  <c:v>40820.222222222204</c:v>
                </c:pt>
                <c:pt idx="1046">
                  <c:v>40820.236111111051</c:v>
                </c:pt>
                <c:pt idx="1047">
                  <c:v>40820.25</c:v>
                </c:pt>
                <c:pt idx="1048">
                  <c:v>40820.263888888876</c:v>
                </c:pt>
                <c:pt idx="1049">
                  <c:v>40820.277777777774</c:v>
                </c:pt>
                <c:pt idx="1050">
                  <c:v>40820.291666666562</c:v>
                </c:pt>
                <c:pt idx="1051">
                  <c:v>40820.305555555562</c:v>
                </c:pt>
                <c:pt idx="1052">
                  <c:v>40820.319444444511</c:v>
                </c:pt>
                <c:pt idx="1053">
                  <c:v>40820.333333333336</c:v>
                </c:pt>
                <c:pt idx="1054">
                  <c:v>40820.347222222219</c:v>
                </c:pt>
                <c:pt idx="1055">
                  <c:v>40820.361111111051</c:v>
                </c:pt>
                <c:pt idx="1056">
                  <c:v>40820.375</c:v>
                </c:pt>
                <c:pt idx="1057">
                  <c:v>40820.388888888985</c:v>
                </c:pt>
                <c:pt idx="1058">
                  <c:v>40820.402777777781</c:v>
                </c:pt>
                <c:pt idx="1059">
                  <c:v>40820.416666666664</c:v>
                </c:pt>
                <c:pt idx="1060">
                  <c:v>40820.430555555562</c:v>
                </c:pt>
                <c:pt idx="1061">
                  <c:v>40820.444444444511</c:v>
                </c:pt>
                <c:pt idx="1062">
                  <c:v>40820.458333333343</c:v>
                </c:pt>
                <c:pt idx="1063">
                  <c:v>40820.472222222219</c:v>
                </c:pt>
                <c:pt idx="1064">
                  <c:v>40820.486111111109</c:v>
                </c:pt>
                <c:pt idx="1065">
                  <c:v>40820.5</c:v>
                </c:pt>
                <c:pt idx="1066">
                  <c:v>40820.513888888891</c:v>
                </c:pt>
                <c:pt idx="1067">
                  <c:v>40820.527777777774</c:v>
                </c:pt>
                <c:pt idx="1068">
                  <c:v>40820.541666666591</c:v>
                </c:pt>
                <c:pt idx="1069">
                  <c:v>40820.555555555562</c:v>
                </c:pt>
                <c:pt idx="1070">
                  <c:v>40820.569444444445</c:v>
                </c:pt>
                <c:pt idx="1071">
                  <c:v>40820.583333333336</c:v>
                </c:pt>
                <c:pt idx="1072">
                  <c:v>40820.597222222204</c:v>
                </c:pt>
                <c:pt idx="1073">
                  <c:v>40820.611111111051</c:v>
                </c:pt>
                <c:pt idx="1074">
                  <c:v>40820.624999999993</c:v>
                </c:pt>
                <c:pt idx="1075">
                  <c:v>40820.638888888891</c:v>
                </c:pt>
                <c:pt idx="1076">
                  <c:v>40820.652777777781</c:v>
                </c:pt>
                <c:pt idx="1077">
                  <c:v>40820.666666666591</c:v>
                </c:pt>
                <c:pt idx="1078">
                  <c:v>40820.680555555562</c:v>
                </c:pt>
                <c:pt idx="1079">
                  <c:v>40820.694444444445</c:v>
                </c:pt>
                <c:pt idx="1080">
                  <c:v>40820.708333333336</c:v>
                </c:pt>
                <c:pt idx="1081">
                  <c:v>40820.722222222204</c:v>
                </c:pt>
                <c:pt idx="1082">
                  <c:v>40820.736111111051</c:v>
                </c:pt>
                <c:pt idx="1083">
                  <c:v>40820.75</c:v>
                </c:pt>
                <c:pt idx="1084">
                  <c:v>40820.763888888876</c:v>
                </c:pt>
                <c:pt idx="1085">
                  <c:v>40820.777777777774</c:v>
                </c:pt>
                <c:pt idx="1086">
                  <c:v>40820.791666666562</c:v>
                </c:pt>
                <c:pt idx="1087">
                  <c:v>40820.805555555562</c:v>
                </c:pt>
                <c:pt idx="1088">
                  <c:v>40820.819444444511</c:v>
                </c:pt>
                <c:pt idx="1089">
                  <c:v>40820.833333333336</c:v>
                </c:pt>
                <c:pt idx="1090">
                  <c:v>40820.847222222219</c:v>
                </c:pt>
                <c:pt idx="1091">
                  <c:v>40820.861111111051</c:v>
                </c:pt>
                <c:pt idx="1092">
                  <c:v>40820.875</c:v>
                </c:pt>
                <c:pt idx="1093">
                  <c:v>40820.888888888985</c:v>
                </c:pt>
                <c:pt idx="1094">
                  <c:v>40820.902777777781</c:v>
                </c:pt>
                <c:pt idx="1095">
                  <c:v>40820.916666666664</c:v>
                </c:pt>
                <c:pt idx="1096">
                  <c:v>40820.930555555562</c:v>
                </c:pt>
                <c:pt idx="1097">
                  <c:v>40820.944444444511</c:v>
                </c:pt>
                <c:pt idx="1098">
                  <c:v>40820.958333333343</c:v>
                </c:pt>
                <c:pt idx="1099">
                  <c:v>40820.972222222219</c:v>
                </c:pt>
                <c:pt idx="1100">
                  <c:v>40820.986111111109</c:v>
                </c:pt>
                <c:pt idx="1101">
                  <c:v>40821</c:v>
                </c:pt>
                <c:pt idx="1102">
                  <c:v>40821.013888888891</c:v>
                </c:pt>
                <c:pt idx="1103">
                  <c:v>40821.027777777774</c:v>
                </c:pt>
                <c:pt idx="1104">
                  <c:v>40821.041666666591</c:v>
                </c:pt>
                <c:pt idx="1105">
                  <c:v>40821.055555555562</c:v>
                </c:pt>
                <c:pt idx="1106">
                  <c:v>40821.069444444445</c:v>
                </c:pt>
                <c:pt idx="1107">
                  <c:v>40821.083333333336</c:v>
                </c:pt>
                <c:pt idx="1108">
                  <c:v>40821.097222222204</c:v>
                </c:pt>
                <c:pt idx="1109">
                  <c:v>40821.111111111051</c:v>
                </c:pt>
                <c:pt idx="1110">
                  <c:v>40821.124999999993</c:v>
                </c:pt>
                <c:pt idx="1111">
                  <c:v>40821.138888888891</c:v>
                </c:pt>
                <c:pt idx="1112">
                  <c:v>40821.152777777781</c:v>
                </c:pt>
                <c:pt idx="1113">
                  <c:v>40821.166666666591</c:v>
                </c:pt>
                <c:pt idx="1114">
                  <c:v>40821.180555555562</c:v>
                </c:pt>
                <c:pt idx="1115">
                  <c:v>40821.194444444445</c:v>
                </c:pt>
                <c:pt idx="1116">
                  <c:v>40821.208333333336</c:v>
                </c:pt>
                <c:pt idx="1117">
                  <c:v>40821.222222222204</c:v>
                </c:pt>
                <c:pt idx="1118">
                  <c:v>40821.236111111051</c:v>
                </c:pt>
                <c:pt idx="1119">
                  <c:v>40821.25</c:v>
                </c:pt>
                <c:pt idx="1120">
                  <c:v>40821.263888888876</c:v>
                </c:pt>
                <c:pt idx="1121">
                  <c:v>40821.277777777774</c:v>
                </c:pt>
                <c:pt idx="1122">
                  <c:v>40821.291666666562</c:v>
                </c:pt>
                <c:pt idx="1123">
                  <c:v>40821.305555555562</c:v>
                </c:pt>
                <c:pt idx="1124">
                  <c:v>40821.319444444511</c:v>
                </c:pt>
                <c:pt idx="1125">
                  <c:v>40821.333333333336</c:v>
                </c:pt>
                <c:pt idx="1126">
                  <c:v>40821.347222222219</c:v>
                </c:pt>
                <c:pt idx="1127">
                  <c:v>40821.361111111051</c:v>
                </c:pt>
                <c:pt idx="1128">
                  <c:v>40821.375</c:v>
                </c:pt>
                <c:pt idx="1129">
                  <c:v>40821.388888888985</c:v>
                </c:pt>
                <c:pt idx="1130">
                  <c:v>40821.402777777781</c:v>
                </c:pt>
                <c:pt idx="1131">
                  <c:v>40821.416666666664</c:v>
                </c:pt>
                <c:pt idx="1132">
                  <c:v>40821.430555555562</c:v>
                </c:pt>
                <c:pt idx="1133">
                  <c:v>40821.444444444511</c:v>
                </c:pt>
                <c:pt idx="1134">
                  <c:v>40821.458333333343</c:v>
                </c:pt>
                <c:pt idx="1135">
                  <c:v>40821.472222222219</c:v>
                </c:pt>
                <c:pt idx="1136">
                  <c:v>40821.486111111109</c:v>
                </c:pt>
                <c:pt idx="1137">
                  <c:v>40821.5</c:v>
                </c:pt>
                <c:pt idx="1138">
                  <c:v>40821.513888888891</c:v>
                </c:pt>
                <c:pt idx="1139">
                  <c:v>40821.527777777774</c:v>
                </c:pt>
                <c:pt idx="1140">
                  <c:v>40821.541666666591</c:v>
                </c:pt>
                <c:pt idx="1141">
                  <c:v>40821.555555555562</c:v>
                </c:pt>
                <c:pt idx="1142">
                  <c:v>40821.569444444445</c:v>
                </c:pt>
                <c:pt idx="1143">
                  <c:v>40821.583333333336</c:v>
                </c:pt>
                <c:pt idx="1144">
                  <c:v>40821.597222222204</c:v>
                </c:pt>
                <c:pt idx="1145">
                  <c:v>40821.611111111051</c:v>
                </c:pt>
                <c:pt idx="1146">
                  <c:v>40821.624999999993</c:v>
                </c:pt>
                <c:pt idx="1147">
                  <c:v>40821.638888888891</c:v>
                </c:pt>
                <c:pt idx="1148">
                  <c:v>40821.652777777781</c:v>
                </c:pt>
                <c:pt idx="1149">
                  <c:v>40821.666666666591</c:v>
                </c:pt>
                <c:pt idx="1150">
                  <c:v>40821.680555555562</c:v>
                </c:pt>
                <c:pt idx="1151">
                  <c:v>40821.694444444445</c:v>
                </c:pt>
                <c:pt idx="1152">
                  <c:v>40821.708333333336</c:v>
                </c:pt>
                <c:pt idx="1153">
                  <c:v>40821.722222222204</c:v>
                </c:pt>
                <c:pt idx="1154">
                  <c:v>40821.736111111051</c:v>
                </c:pt>
                <c:pt idx="1155">
                  <c:v>40821.75</c:v>
                </c:pt>
                <c:pt idx="1156">
                  <c:v>40821.763888888876</c:v>
                </c:pt>
                <c:pt idx="1157">
                  <c:v>40821.777777777774</c:v>
                </c:pt>
                <c:pt idx="1158">
                  <c:v>40821.791666666562</c:v>
                </c:pt>
                <c:pt idx="1159">
                  <c:v>40821.805555555562</c:v>
                </c:pt>
                <c:pt idx="1160">
                  <c:v>40821.819444444511</c:v>
                </c:pt>
                <c:pt idx="1161">
                  <c:v>40821.833333333336</c:v>
                </c:pt>
                <c:pt idx="1162">
                  <c:v>40821.847222222219</c:v>
                </c:pt>
                <c:pt idx="1163">
                  <c:v>40821.861111111051</c:v>
                </c:pt>
                <c:pt idx="1164">
                  <c:v>40821.875</c:v>
                </c:pt>
                <c:pt idx="1165">
                  <c:v>40821.888888888985</c:v>
                </c:pt>
                <c:pt idx="1166">
                  <c:v>40821.902777777781</c:v>
                </c:pt>
                <c:pt idx="1167">
                  <c:v>40821.916666666664</c:v>
                </c:pt>
                <c:pt idx="1168">
                  <c:v>40821.930555555562</c:v>
                </c:pt>
                <c:pt idx="1169">
                  <c:v>40821.944444444511</c:v>
                </c:pt>
                <c:pt idx="1170">
                  <c:v>40821.958333333343</c:v>
                </c:pt>
                <c:pt idx="1171">
                  <c:v>40821.972222222219</c:v>
                </c:pt>
                <c:pt idx="1172">
                  <c:v>40821.986111111109</c:v>
                </c:pt>
                <c:pt idx="1173">
                  <c:v>40822</c:v>
                </c:pt>
                <c:pt idx="1174">
                  <c:v>40822.013888888891</c:v>
                </c:pt>
                <c:pt idx="1175">
                  <c:v>40822.027777777774</c:v>
                </c:pt>
                <c:pt idx="1176">
                  <c:v>40822.041666666591</c:v>
                </c:pt>
                <c:pt idx="1177">
                  <c:v>40822.055555555562</c:v>
                </c:pt>
                <c:pt idx="1178">
                  <c:v>40822.069444444445</c:v>
                </c:pt>
                <c:pt idx="1179">
                  <c:v>40822.083333333336</c:v>
                </c:pt>
                <c:pt idx="1180">
                  <c:v>40822.097222222204</c:v>
                </c:pt>
                <c:pt idx="1181">
                  <c:v>40822.111111111051</c:v>
                </c:pt>
                <c:pt idx="1182">
                  <c:v>40822.124999999993</c:v>
                </c:pt>
                <c:pt idx="1183">
                  <c:v>40822.138888888891</c:v>
                </c:pt>
                <c:pt idx="1184">
                  <c:v>40822.152777777781</c:v>
                </c:pt>
                <c:pt idx="1185">
                  <c:v>40822.166666666591</c:v>
                </c:pt>
                <c:pt idx="1186">
                  <c:v>40822.180555555562</c:v>
                </c:pt>
                <c:pt idx="1187">
                  <c:v>40822.194444444445</c:v>
                </c:pt>
                <c:pt idx="1188">
                  <c:v>40822.208333333336</c:v>
                </c:pt>
                <c:pt idx="1189">
                  <c:v>40822.222222222204</c:v>
                </c:pt>
                <c:pt idx="1190">
                  <c:v>40822.236111111051</c:v>
                </c:pt>
                <c:pt idx="1191">
                  <c:v>40822.25</c:v>
                </c:pt>
                <c:pt idx="1192">
                  <c:v>40822.263888888876</c:v>
                </c:pt>
                <c:pt idx="1193">
                  <c:v>40822.277777777774</c:v>
                </c:pt>
                <c:pt idx="1194">
                  <c:v>40822.291666666562</c:v>
                </c:pt>
                <c:pt idx="1195">
                  <c:v>40822.305555555562</c:v>
                </c:pt>
                <c:pt idx="1196">
                  <c:v>40822.319444444511</c:v>
                </c:pt>
                <c:pt idx="1197">
                  <c:v>40822.333333333336</c:v>
                </c:pt>
                <c:pt idx="1198">
                  <c:v>40822.347222222219</c:v>
                </c:pt>
                <c:pt idx="1199">
                  <c:v>40822.361111111051</c:v>
                </c:pt>
                <c:pt idx="1200">
                  <c:v>40822.375</c:v>
                </c:pt>
                <c:pt idx="1201">
                  <c:v>40822.388888888985</c:v>
                </c:pt>
                <c:pt idx="1202">
                  <c:v>40822.402777777781</c:v>
                </c:pt>
                <c:pt idx="1203">
                  <c:v>40822.416666666664</c:v>
                </c:pt>
                <c:pt idx="1204">
                  <c:v>40822.430555555562</c:v>
                </c:pt>
                <c:pt idx="1205">
                  <c:v>40822.444444444511</c:v>
                </c:pt>
                <c:pt idx="1206">
                  <c:v>40822.458333333343</c:v>
                </c:pt>
                <c:pt idx="1207">
                  <c:v>40822.472222222219</c:v>
                </c:pt>
                <c:pt idx="1208">
                  <c:v>40822.486111111109</c:v>
                </c:pt>
                <c:pt idx="1209">
                  <c:v>40822.5</c:v>
                </c:pt>
                <c:pt idx="1210">
                  <c:v>40822.513888888891</c:v>
                </c:pt>
                <c:pt idx="1211">
                  <c:v>40822.527777777774</c:v>
                </c:pt>
                <c:pt idx="1212">
                  <c:v>40822.541666666591</c:v>
                </c:pt>
                <c:pt idx="1213">
                  <c:v>40822.555555555562</c:v>
                </c:pt>
                <c:pt idx="1214">
                  <c:v>40822.569444444445</c:v>
                </c:pt>
                <c:pt idx="1215">
                  <c:v>40822.583333333336</c:v>
                </c:pt>
                <c:pt idx="1216">
                  <c:v>40822.597222222204</c:v>
                </c:pt>
                <c:pt idx="1217">
                  <c:v>40822.611111111051</c:v>
                </c:pt>
                <c:pt idx="1218">
                  <c:v>40822.624999999993</c:v>
                </c:pt>
                <c:pt idx="1219">
                  <c:v>40822.638888888891</c:v>
                </c:pt>
                <c:pt idx="1220">
                  <c:v>40822.652777777781</c:v>
                </c:pt>
                <c:pt idx="1221">
                  <c:v>40822.666666666591</c:v>
                </c:pt>
                <c:pt idx="1222">
                  <c:v>40822.680555555562</c:v>
                </c:pt>
                <c:pt idx="1223">
                  <c:v>40822.694444444445</c:v>
                </c:pt>
                <c:pt idx="1224">
                  <c:v>40822.708333333336</c:v>
                </c:pt>
                <c:pt idx="1225">
                  <c:v>40822.722222222204</c:v>
                </c:pt>
                <c:pt idx="1226">
                  <c:v>40822.736111111051</c:v>
                </c:pt>
                <c:pt idx="1227">
                  <c:v>40822.75</c:v>
                </c:pt>
                <c:pt idx="1228">
                  <c:v>40822.763888888876</c:v>
                </c:pt>
                <c:pt idx="1229">
                  <c:v>40822.777777777774</c:v>
                </c:pt>
                <c:pt idx="1230">
                  <c:v>40822.791666666562</c:v>
                </c:pt>
                <c:pt idx="1231">
                  <c:v>40822.805555555562</c:v>
                </c:pt>
                <c:pt idx="1232">
                  <c:v>40822.819444444511</c:v>
                </c:pt>
                <c:pt idx="1233">
                  <c:v>40822.833333333336</c:v>
                </c:pt>
                <c:pt idx="1234">
                  <c:v>40822.847222222219</c:v>
                </c:pt>
                <c:pt idx="1235">
                  <c:v>40822.861111111051</c:v>
                </c:pt>
                <c:pt idx="1236">
                  <c:v>40822.875</c:v>
                </c:pt>
                <c:pt idx="1237">
                  <c:v>40822.888888888985</c:v>
                </c:pt>
                <c:pt idx="1238">
                  <c:v>40822.902777777781</c:v>
                </c:pt>
                <c:pt idx="1239">
                  <c:v>40822.916666666664</c:v>
                </c:pt>
                <c:pt idx="1240">
                  <c:v>40822.930555555562</c:v>
                </c:pt>
                <c:pt idx="1241">
                  <c:v>40822.944444444511</c:v>
                </c:pt>
                <c:pt idx="1242">
                  <c:v>40822.958333333343</c:v>
                </c:pt>
                <c:pt idx="1243">
                  <c:v>40822.972222222219</c:v>
                </c:pt>
                <c:pt idx="1244">
                  <c:v>40822.986111111109</c:v>
                </c:pt>
                <c:pt idx="1245">
                  <c:v>40823</c:v>
                </c:pt>
                <c:pt idx="1246">
                  <c:v>40823.013888888891</c:v>
                </c:pt>
                <c:pt idx="1247">
                  <c:v>40823.027777777774</c:v>
                </c:pt>
                <c:pt idx="1248">
                  <c:v>40823.041666666591</c:v>
                </c:pt>
                <c:pt idx="1249">
                  <c:v>40823.055555555562</c:v>
                </c:pt>
                <c:pt idx="1250">
                  <c:v>40823.069444444445</c:v>
                </c:pt>
                <c:pt idx="1251">
                  <c:v>40823.083333333336</c:v>
                </c:pt>
                <c:pt idx="1252">
                  <c:v>40823.097222222204</c:v>
                </c:pt>
                <c:pt idx="1253">
                  <c:v>40823.111111111051</c:v>
                </c:pt>
                <c:pt idx="1254">
                  <c:v>40823.124999999993</c:v>
                </c:pt>
                <c:pt idx="1255">
                  <c:v>40823.138888888891</c:v>
                </c:pt>
                <c:pt idx="1256">
                  <c:v>40823.152777777781</c:v>
                </c:pt>
                <c:pt idx="1257">
                  <c:v>40823.166666666591</c:v>
                </c:pt>
                <c:pt idx="1258">
                  <c:v>40823.180555555562</c:v>
                </c:pt>
                <c:pt idx="1259">
                  <c:v>40823.194444444445</c:v>
                </c:pt>
                <c:pt idx="1260">
                  <c:v>40823.208333333336</c:v>
                </c:pt>
                <c:pt idx="1261">
                  <c:v>40823.222222222204</c:v>
                </c:pt>
                <c:pt idx="1262">
                  <c:v>40823.236111111051</c:v>
                </c:pt>
                <c:pt idx="1263">
                  <c:v>40823.25</c:v>
                </c:pt>
                <c:pt idx="1264">
                  <c:v>40823.263888888876</c:v>
                </c:pt>
                <c:pt idx="1265">
                  <c:v>40823.277777777774</c:v>
                </c:pt>
                <c:pt idx="1266">
                  <c:v>40823.291666666562</c:v>
                </c:pt>
                <c:pt idx="1267">
                  <c:v>40823.305555555562</c:v>
                </c:pt>
                <c:pt idx="1268">
                  <c:v>40823.319444444511</c:v>
                </c:pt>
                <c:pt idx="1269">
                  <c:v>40823.333333333336</c:v>
                </c:pt>
                <c:pt idx="1270">
                  <c:v>40823.347222222219</c:v>
                </c:pt>
                <c:pt idx="1271">
                  <c:v>40823.361111111051</c:v>
                </c:pt>
                <c:pt idx="1272">
                  <c:v>40823.375</c:v>
                </c:pt>
                <c:pt idx="1273">
                  <c:v>40823.388888888985</c:v>
                </c:pt>
                <c:pt idx="1274">
                  <c:v>40823.402777777781</c:v>
                </c:pt>
                <c:pt idx="1275">
                  <c:v>40823.416666666664</c:v>
                </c:pt>
                <c:pt idx="1276">
                  <c:v>40823.430555555562</c:v>
                </c:pt>
                <c:pt idx="1277">
                  <c:v>40823.444444444511</c:v>
                </c:pt>
                <c:pt idx="1278">
                  <c:v>40823.458333333343</c:v>
                </c:pt>
                <c:pt idx="1279">
                  <c:v>40823.472222222219</c:v>
                </c:pt>
                <c:pt idx="1280">
                  <c:v>40823.486111111109</c:v>
                </c:pt>
                <c:pt idx="1281">
                  <c:v>40823.5</c:v>
                </c:pt>
                <c:pt idx="1282">
                  <c:v>40823.513888888891</c:v>
                </c:pt>
                <c:pt idx="1283">
                  <c:v>40823.527777777774</c:v>
                </c:pt>
                <c:pt idx="1284">
                  <c:v>40823.541666666591</c:v>
                </c:pt>
                <c:pt idx="1285">
                  <c:v>40823.555555555562</c:v>
                </c:pt>
                <c:pt idx="1286">
                  <c:v>40823.569444444445</c:v>
                </c:pt>
                <c:pt idx="1287">
                  <c:v>40823.583333333336</c:v>
                </c:pt>
                <c:pt idx="1288">
                  <c:v>40823.597222222204</c:v>
                </c:pt>
                <c:pt idx="1289">
                  <c:v>40823.611111111051</c:v>
                </c:pt>
                <c:pt idx="1290">
                  <c:v>40823.624999999993</c:v>
                </c:pt>
                <c:pt idx="1291">
                  <c:v>40823.638888888891</c:v>
                </c:pt>
                <c:pt idx="1292">
                  <c:v>40823.652777777781</c:v>
                </c:pt>
                <c:pt idx="1293">
                  <c:v>40823.666666666591</c:v>
                </c:pt>
                <c:pt idx="1294">
                  <c:v>40823.680555555562</c:v>
                </c:pt>
                <c:pt idx="1295">
                  <c:v>40823.694444444445</c:v>
                </c:pt>
                <c:pt idx="1296">
                  <c:v>40823.708333333336</c:v>
                </c:pt>
                <c:pt idx="1297">
                  <c:v>40823.722222222204</c:v>
                </c:pt>
                <c:pt idx="1298">
                  <c:v>40823.736111111051</c:v>
                </c:pt>
                <c:pt idx="1299">
                  <c:v>40823.75</c:v>
                </c:pt>
                <c:pt idx="1300">
                  <c:v>40823.763888888876</c:v>
                </c:pt>
                <c:pt idx="1301">
                  <c:v>40823.777777777774</c:v>
                </c:pt>
                <c:pt idx="1302">
                  <c:v>40823.791666666562</c:v>
                </c:pt>
                <c:pt idx="1303">
                  <c:v>40823.805555555562</c:v>
                </c:pt>
                <c:pt idx="1304">
                  <c:v>40823.819444444511</c:v>
                </c:pt>
                <c:pt idx="1305">
                  <c:v>40823.833333333336</c:v>
                </c:pt>
                <c:pt idx="1306">
                  <c:v>40823.847222222219</c:v>
                </c:pt>
                <c:pt idx="1307">
                  <c:v>40823.861111111051</c:v>
                </c:pt>
                <c:pt idx="1308">
                  <c:v>40823.875</c:v>
                </c:pt>
                <c:pt idx="1309">
                  <c:v>40823.888888888985</c:v>
                </c:pt>
                <c:pt idx="1310">
                  <c:v>40823.902777777781</c:v>
                </c:pt>
                <c:pt idx="1311">
                  <c:v>40823.916666666664</c:v>
                </c:pt>
                <c:pt idx="1312">
                  <c:v>40823.930555555562</c:v>
                </c:pt>
                <c:pt idx="1313">
                  <c:v>40823.944444444511</c:v>
                </c:pt>
                <c:pt idx="1314">
                  <c:v>40823.958333333343</c:v>
                </c:pt>
                <c:pt idx="1315">
                  <c:v>40823.972222222219</c:v>
                </c:pt>
                <c:pt idx="1316">
                  <c:v>40823.986111111109</c:v>
                </c:pt>
                <c:pt idx="1317">
                  <c:v>40824</c:v>
                </c:pt>
                <c:pt idx="1318">
                  <c:v>40824.013888888891</c:v>
                </c:pt>
                <c:pt idx="1319">
                  <c:v>40824.027777777774</c:v>
                </c:pt>
                <c:pt idx="1320">
                  <c:v>40824.041666666591</c:v>
                </c:pt>
                <c:pt idx="1321">
                  <c:v>40824.055555555562</c:v>
                </c:pt>
                <c:pt idx="1322">
                  <c:v>40824.069444444445</c:v>
                </c:pt>
                <c:pt idx="1323">
                  <c:v>40824.083333333336</c:v>
                </c:pt>
                <c:pt idx="1324">
                  <c:v>40824.097222222204</c:v>
                </c:pt>
                <c:pt idx="1325">
                  <c:v>40824.111111111051</c:v>
                </c:pt>
                <c:pt idx="1326">
                  <c:v>40824.124999999993</c:v>
                </c:pt>
                <c:pt idx="1327">
                  <c:v>40824.138888888891</c:v>
                </c:pt>
                <c:pt idx="1328">
                  <c:v>40824.152777777781</c:v>
                </c:pt>
                <c:pt idx="1329">
                  <c:v>40824.166666666591</c:v>
                </c:pt>
                <c:pt idx="1330">
                  <c:v>40824.180555555562</c:v>
                </c:pt>
                <c:pt idx="1331">
                  <c:v>40824.194444444445</c:v>
                </c:pt>
                <c:pt idx="1332">
                  <c:v>40824.208333333336</c:v>
                </c:pt>
                <c:pt idx="1333">
                  <c:v>40824.222222222204</c:v>
                </c:pt>
                <c:pt idx="1334">
                  <c:v>40824.236111111051</c:v>
                </c:pt>
                <c:pt idx="1335">
                  <c:v>40824.25</c:v>
                </c:pt>
                <c:pt idx="1336">
                  <c:v>40824.263888888876</c:v>
                </c:pt>
                <c:pt idx="1337">
                  <c:v>40824.277777777774</c:v>
                </c:pt>
                <c:pt idx="1338">
                  <c:v>40824.291666666562</c:v>
                </c:pt>
                <c:pt idx="1339">
                  <c:v>40824.305555555562</c:v>
                </c:pt>
                <c:pt idx="1340">
                  <c:v>40824.319444444511</c:v>
                </c:pt>
                <c:pt idx="1341">
                  <c:v>40824.333333333336</c:v>
                </c:pt>
                <c:pt idx="1342">
                  <c:v>40824.347222222219</c:v>
                </c:pt>
                <c:pt idx="1343">
                  <c:v>40824.361111111051</c:v>
                </c:pt>
                <c:pt idx="1344">
                  <c:v>40824.375</c:v>
                </c:pt>
                <c:pt idx="1345">
                  <c:v>40824.388888888985</c:v>
                </c:pt>
                <c:pt idx="1346">
                  <c:v>40824.402777777781</c:v>
                </c:pt>
                <c:pt idx="1347">
                  <c:v>40824.416666666664</c:v>
                </c:pt>
                <c:pt idx="1348">
                  <c:v>40824.430555555562</c:v>
                </c:pt>
                <c:pt idx="1349">
                  <c:v>40824.444444444511</c:v>
                </c:pt>
                <c:pt idx="1350">
                  <c:v>40824.458333333343</c:v>
                </c:pt>
                <c:pt idx="1351">
                  <c:v>40824.472222222219</c:v>
                </c:pt>
                <c:pt idx="1352">
                  <c:v>40824.486111111109</c:v>
                </c:pt>
                <c:pt idx="1353">
                  <c:v>40824.5</c:v>
                </c:pt>
                <c:pt idx="1354">
                  <c:v>40824.513888888891</c:v>
                </c:pt>
                <c:pt idx="1355">
                  <c:v>40824.527777777774</c:v>
                </c:pt>
                <c:pt idx="1356">
                  <c:v>40824.541666666591</c:v>
                </c:pt>
                <c:pt idx="1357">
                  <c:v>40824.555555555562</c:v>
                </c:pt>
                <c:pt idx="1358">
                  <c:v>40824.569444444445</c:v>
                </c:pt>
                <c:pt idx="1359">
                  <c:v>40824.583333333336</c:v>
                </c:pt>
                <c:pt idx="1360">
                  <c:v>40824.597222222204</c:v>
                </c:pt>
                <c:pt idx="1361">
                  <c:v>40824.611111111051</c:v>
                </c:pt>
                <c:pt idx="1362">
                  <c:v>40824.624999999993</c:v>
                </c:pt>
                <c:pt idx="1363">
                  <c:v>40824.638888888891</c:v>
                </c:pt>
                <c:pt idx="1364">
                  <c:v>40824.652777777781</c:v>
                </c:pt>
                <c:pt idx="1365">
                  <c:v>40824.666666666591</c:v>
                </c:pt>
                <c:pt idx="1366">
                  <c:v>40824.680555555562</c:v>
                </c:pt>
                <c:pt idx="1367">
                  <c:v>40824.694444444445</c:v>
                </c:pt>
                <c:pt idx="1368">
                  <c:v>40824.708333333336</c:v>
                </c:pt>
                <c:pt idx="1369">
                  <c:v>40824.722222222204</c:v>
                </c:pt>
                <c:pt idx="1370">
                  <c:v>40824.736111111051</c:v>
                </c:pt>
                <c:pt idx="1371">
                  <c:v>40824.75</c:v>
                </c:pt>
                <c:pt idx="1372">
                  <c:v>40824.763888888876</c:v>
                </c:pt>
                <c:pt idx="1373">
                  <c:v>40824.777777777774</c:v>
                </c:pt>
                <c:pt idx="1374">
                  <c:v>40824.791666666562</c:v>
                </c:pt>
                <c:pt idx="1375">
                  <c:v>40824.805555555562</c:v>
                </c:pt>
                <c:pt idx="1376">
                  <c:v>40824.819444444511</c:v>
                </c:pt>
                <c:pt idx="1377">
                  <c:v>40824.833333333336</c:v>
                </c:pt>
                <c:pt idx="1378">
                  <c:v>40824.847222222219</c:v>
                </c:pt>
                <c:pt idx="1379">
                  <c:v>40824.861111111051</c:v>
                </c:pt>
                <c:pt idx="1380">
                  <c:v>40824.875</c:v>
                </c:pt>
                <c:pt idx="1381">
                  <c:v>40824.888888888985</c:v>
                </c:pt>
                <c:pt idx="1382">
                  <c:v>40824.902777777781</c:v>
                </c:pt>
                <c:pt idx="1383">
                  <c:v>40824.916666666664</c:v>
                </c:pt>
                <c:pt idx="1384">
                  <c:v>40824.930555555562</c:v>
                </c:pt>
                <c:pt idx="1385">
                  <c:v>40824.944444444511</c:v>
                </c:pt>
                <c:pt idx="1386">
                  <c:v>40824.958333333343</c:v>
                </c:pt>
                <c:pt idx="1387">
                  <c:v>40824.972222222219</c:v>
                </c:pt>
                <c:pt idx="1388">
                  <c:v>40824.986111111109</c:v>
                </c:pt>
                <c:pt idx="1389">
                  <c:v>40825</c:v>
                </c:pt>
                <c:pt idx="1390">
                  <c:v>40825.013888888891</c:v>
                </c:pt>
                <c:pt idx="1391">
                  <c:v>40825.027777777774</c:v>
                </c:pt>
                <c:pt idx="1392">
                  <c:v>40825.041666666591</c:v>
                </c:pt>
                <c:pt idx="1393">
                  <c:v>40825.055555555562</c:v>
                </c:pt>
                <c:pt idx="1394">
                  <c:v>40825.069444444445</c:v>
                </c:pt>
                <c:pt idx="1395">
                  <c:v>40825.083333333336</c:v>
                </c:pt>
                <c:pt idx="1396">
                  <c:v>40825.097222222204</c:v>
                </c:pt>
                <c:pt idx="1397">
                  <c:v>40825.111111111051</c:v>
                </c:pt>
                <c:pt idx="1398">
                  <c:v>40825.124999999993</c:v>
                </c:pt>
                <c:pt idx="1399">
                  <c:v>40825.138888888891</c:v>
                </c:pt>
                <c:pt idx="1400">
                  <c:v>40825.152777777781</c:v>
                </c:pt>
                <c:pt idx="1401">
                  <c:v>40825.166666666591</c:v>
                </c:pt>
                <c:pt idx="1402">
                  <c:v>40825.180555555562</c:v>
                </c:pt>
                <c:pt idx="1403">
                  <c:v>40825.194444444445</c:v>
                </c:pt>
                <c:pt idx="1404">
                  <c:v>40825.208333333336</c:v>
                </c:pt>
                <c:pt idx="1405">
                  <c:v>40825.222222222204</c:v>
                </c:pt>
                <c:pt idx="1406">
                  <c:v>40825.236111111051</c:v>
                </c:pt>
                <c:pt idx="1407">
                  <c:v>40825.25</c:v>
                </c:pt>
                <c:pt idx="1408">
                  <c:v>40825.263888888876</c:v>
                </c:pt>
                <c:pt idx="1409">
                  <c:v>40825.277777777774</c:v>
                </c:pt>
                <c:pt idx="1410">
                  <c:v>40825.291666666562</c:v>
                </c:pt>
                <c:pt idx="1411">
                  <c:v>40825.305555555562</c:v>
                </c:pt>
                <c:pt idx="1412">
                  <c:v>40825.319444444511</c:v>
                </c:pt>
                <c:pt idx="1413">
                  <c:v>40825.333333333336</c:v>
                </c:pt>
                <c:pt idx="1414">
                  <c:v>40825.347222222219</c:v>
                </c:pt>
                <c:pt idx="1415">
                  <c:v>40825.361111111051</c:v>
                </c:pt>
                <c:pt idx="1416">
                  <c:v>40825.375</c:v>
                </c:pt>
                <c:pt idx="1417">
                  <c:v>40825.388888888985</c:v>
                </c:pt>
                <c:pt idx="1418">
                  <c:v>40825.402777777781</c:v>
                </c:pt>
                <c:pt idx="1419">
                  <c:v>40825.416666666664</c:v>
                </c:pt>
                <c:pt idx="1420">
                  <c:v>40825.430555555562</c:v>
                </c:pt>
                <c:pt idx="1421">
                  <c:v>40825.444444444511</c:v>
                </c:pt>
                <c:pt idx="1422">
                  <c:v>40825.458333333343</c:v>
                </c:pt>
                <c:pt idx="1423">
                  <c:v>40825.472222222219</c:v>
                </c:pt>
                <c:pt idx="1424">
                  <c:v>40825.486111111109</c:v>
                </c:pt>
                <c:pt idx="1425">
                  <c:v>40825.5</c:v>
                </c:pt>
                <c:pt idx="1426">
                  <c:v>40825.513888888891</c:v>
                </c:pt>
                <c:pt idx="1427">
                  <c:v>40825.527777777774</c:v>
                </c:pt>
                <c:pt idx="1428">
                  <c:v>40825.541666666591</c:v>
                </c:pt>
                <c:pt idx="1429">
                  <c:v>40825.555555555562</c:v>
                </c:pt>
                <c:pt idx="1430">
                  <c:v>40825.569444444445</c:v>
                </c:pt>
                <c:pt idx="1431">
                  <c:v>40825.583333333336</c:v>
                </c:pt>
                <c:pt idx="1432">
                  <c:v>40825.597222222204</c:v>
                </c:pt>
                <c:pt idx="1433">
                  <c:v>40825.611111111051</c:v>
                </c:pt>
                <c:pt idx="1434">
                  <c:v>40825.624999999993</c:v>
                </c:pt>
                <c:pt idx="1435">
                  <c:v>40825.638888888891</c:v>
                </c:pt>
                <c:pt idx="1436">
                  <c:v>40825.652777777781</c:v>
                </c:pt>
                <c:pt idx="1437">
                  <c:v>40825.666666666591</c:v>
                </c:pt>
                <c:pt idx="1438">
                  <c:v>40825.680555555562</c:v>
                </c:pt>
                <c:pt idx="1439">
                  <c:v>40825.694444444445</c:v>
                </c:pt>
                <c:pt idx="1440">
                  <c:v>40825.708333333336</c:v>
                </c:pt>
                <c:pt idx="1441">
                  <c:v>40825.722222222204</c:v>
                </c:pt>
                <c:pt idx="1442">
                  <c:v>40825.736111111051</c:v>
                </c:pt>
                <c:pt idx="1443">
                  <c:v>40825.75</c:v>
                </c:pt>
                <c:pt idx="1444">
                  <c:v>40825.763888888876</c:v>
                </c:pt>
                <c:pt idx="1445">
                  <c:v>40825.777777777774</c:v>
                </c:pt>
                <c:pt idx="1446">
                  <c:v>40825.791666666562</c:v>
                </c:pt>
                <c:pt idx="1447">
                  <c:v>40825.805555555562</c:v>
                </c:pt>
                <c:pt idx="1448">
                  <c:v>40825.819444444511</c:v>
                </c:pt>
                <c:pt idx="1449">
                  <c:v>40825.833333333336</c:v>
                </c:pt>
                <c:pt idx="1450">
                  <c:v>40825.847222222219</c:v>
                </c:pt>
                <c:pt idx="1451">
                  <c:v>40825.861111111051</c:v>
                </c:pt>
                <c:pt idx="1452">
                  <c:v>40825.875</c:v>
                </c:pt>
                <c:pt idx="1453">
                  <c:v>40825.888888888985</c:v>
                </c:pt>
                <c:pt idx="1454">
                  <c:v>40825.902777777781</c:v>
                </c:pt>
                <c:pt idx="1455">
                  <c:v>40825.916666666664</c:v>
                </c:pt>
                <c:pt idx="1456">
                  <c:v>40825.930555555562</c:v>
                </c:pt>
                <c:pt idx="1457">
                  <c:v>40825.944444444511</c:v>
                </c:pt>
                <c:pt idx="1458">
                  <c:v>40825.958333333343</c:v>
                </c:pt>
                <c:pt idx="1459">
                  <c:v>40825.972222222219</c:v>
                </c:pt>
                <c:pt idx="1460">
                  <c:v>40825.986111111109</c:v>
                </c:pt>
                <c:pt idx="1461">
                  <c:v>40826</c:v>
                </c:pt>
                <c:pt idx="1462">
                  <c:v>40826.013888888891</c:v>
                </c:pt>
                <c:pt idx="1463">
                  <c:v>40826.027777777774</c:v>
                </c:pt>
                <c:pt idx="1464">
                  <c:v>40826.041666666591</c:v>
                </c:pt>
                <c:pt idx="1465">
                  <c:v>40826.055555555562</c:v>
                </c:pt>
                <c:pt idx="1466">
                  <c:v>40826.069444444445</c:v>
                </c:pt>
                <c:pt idx="1467">
                  <c:v>40826.083333333336</c:v>
                </c:pt>
                <c:pt idx="1468">
                  <c:v>40826.097222222204</c:v>
                </c:pt>
                <c:pt idx="1469">
                  <c:v>40826.111111111051</c:v>
                </c:pt>
                <c:pt idx="1470">
                  <c:v>40826.124999999993</c:v>
                </c:pt>
                <c:pt idx="1471">
                  <c:v>40826.138888888891</c:v>
                </c:pt>
                <c:pt idx="1472">
                  <c:v>40826.152777777781</c:v>
                </c:pt>
                <c:pt idx="1473">
                  <c:v>40826.166666666591</c:v>
                </c:pt>
                <c:pt idx="1474">
                  <c:v>40826.180555555562</c:v>
                </c:pt>
                <c:pt idx="1475">
                  <c:v>40826.194444444445</c:v>
                </c:pt>
                <c:pt idx="1476">
                  <c:v>40826.208333333336</c:v>
                </c:pt>
                <c:pt idx="1477">
                  <c:v>40826.222222222204</c:v>
                </c:pt>
                <c:pt idx="1478">
                  <c:v>40826.236111111051</c:v>
                </c:pt>
                <c:pt idx="1479">
                  <c:v>40826.25</c:v>
                </c:pt>
                <c:pt idx="1480">
                  <c:v>40826.263888888876</c:v>
                </c:pt>
                <c:pt idx="1481">
                  <c:v>40826.277777777774</c:v>
                </c:pt>
                <c:pt idx="1482">
                  <c:v>40826.291666666562</c:v>
                </c:pt>
                <c:pt idx="1483">
                  <c:v>40826.305555555562</c:v>
                </c:pt>
                <c:pt idx="1484">
                  <c:v>40826.319444444511</c:v>
                </c:pt>
                <c:pt idx="1485">
                  <c:v>40826.333333333336</c:v>
                </c:pt>
                <c:pt idx="1486">
                  <c:v>40826.347222222219</c:v>
                </c:pt>
                <c:pt idx="1487">
                  <c:v>40826.361111111051</c:v>
                </c:pt>
                <c:pt idx="1488">
                  <c:v>40826.375</c:v>
                </c:pt>
                <c:pt idx="1489">
                  <c:v>40826.388888888985</c:v>
                </c:pt>
                <c:pt idx="1490">
                  <c:v>40826.402777777781</c:v>
                </c:pt>
                <c:pt idx="1491">
                  <c:v>40826.416666666664</c:v>
                </c:pt>
                <c:pt idx="1492">
                  <c:v>40826.430555555562</c:v>
                </c:pt>
                <c:pt idx="1493">
                  <c:v>40826.444444444511</c:v>
                </c:pt>
                <c:pt idx="1494">
                  <c:v>40826.458333333343</c:v>
                </c:pt>
                <c:pt idx="1495">
                  <c:v>40826.472222222219</c:v>
                </c:pt>
                <c:pt idx="1496">
                  <c:v>40826.486111111109</c:v>
                </c:pt>
                <c:pt idx="1497">
                  <c:v>40826.5</c:v>
                </c:pt>
                <c:pt idx="1498">
                  <c:v>40826.513888888891</c:v>
                </c:pt>
                <c:pt idx="1499">
                  <c:v>40826.527777777774</c:v>
                </c:pt>
                <c:pt idx="1500">
                  <c:v>40826.541666666591</c:v>
                </c:pt>
                <c:pt idx="1501">
                  <c:v>40826.555555555562</c:v>
                </c:pt>
                <c:pt idx="1502">
                  <c:v>40826.569444444445</c:v>
                </c:pt>
                <c:pt idx="1503">
                  <c:v>40826.583333333336</c:v>
                </c:pt>
                <c:pt idx="1504">
                  <c:v>40826.597222222204</c:v>
                </c:pt>
                <c:pt idx="1505">
                  <c:v>40826.611111111051</c:v>
                </c:pt>
                <c:pt idx="1506">
                  <c:v>40826.624999999993</c:v>
                </c:pt>
                <c:pt idx="1507">
                  <c:v>40826.638888888891</c:v>
                </c:pt>
                <c:pt idx="1508">
                  <c:v>40826.652777777781</c:v>
                </c:pt>
                <c:pt idx="1509">
                  <c:v>40826.666666666591</c:v>
                </c:pt>
                <c:pt idx="1510">
                  <c:v>40826.680555555562</c:v>
                </c:pt>
                <c:pt idx="1511">
                  <c:v>40826.694444444445</c:v>
                </c:pt>
                <c:pt idx="1512">
                  <c:v>40826.708333333336</c:v>
                </c:pt>
                <c:pt idx="1513">
                  <c:v>40826.722222222204</c:v>
                </c:pt>
                <c:pt idx="1514">
                  <c:v>40826.736111111051</c:v>
                </c:pt>
                <c:pt idx="1515">
                  <c:v>40826.75</c:v>
                </c:pt>
                <c:pt idx="1516">
                  <c:v>40826.763888888876</c:v>
                </c:pt>
                <c:pt idx="1517">
                  <c:v>40826.777777777774</c:v>
                </c:pt>
                <c:pt idx="1518">
                  <c:v>40826.791666666562</c:v>
                </c:pt>
                <c:pt idx="1519">
                  <c:v>40826.805555555562</c:v>
                </c:pt>
                <c:pt idx="1520">
                  <c:v>40826.819444444511</c:v>
                </c:pt>
                <c:pt idx="1521">
                  <c:v>40826.833333333336</c:v>
                </c:pt>
                <c:pt idx="1522">
                  <c:v>40826.847222222219</c:v>
                </c:pt>
                <c:pt idx="1523">
                  <c:v>40826.861111111051</c:v>
                </c:pt>
                <c:pt idx="1524">
                  <c:v>40826.875</c:v>
                </c:pt>
                <c:pt idx="1525">
                  <c:v>40826.888888888985</c:v>
                </c:pt>
                <c:pt idx="1526">
                  <c:v>40826.902777777781</c:v>
                </c:pt>
                <c:pt idx="1527">
                  <c:v>40826.916666666664</c:v>
                </c:pt>
                <c:pt idx="1528">
                  <c:v>40826.930555555562</c:v>
                </c:pt>
                <c:pt idx="1529">
                  <c:v>40826.944444444511</c:v>
                </c:pt>
                <c:pt idx="1530">
                  <c:v>40826.958333333343</c:v>
                </c:pt>
                <c:pt idx="1531">
                  <c:v>40826.972222222219</c:v>
                </c:pt>
                <c:pt idx="1532">
                  <c:v>40826.986111111109</c:v>
                </c:pt>
                <c:pt idx="1533">
                  <c:v>40827</c:v>
                </c:pt>
                <c:pt idx="1534">
                  <c:v>40827.013888888891</c:v>
                </c:pt>
                <c:pt idx="1535">
                  <c:v>40827.027777777774</c:v>
                </c:pt>
                <c:pt idx="1536">
                  <c:v>40827.041666666591</c:v>
                </c:pt>
                <c:pt idx="1537">
                  <c:v>40827.055555555562</c:v>
                </c:pt>
                <c:pt idx="1538">
                  <c:v>40827.069444444445</c:v>
                </c:pt>
                <c:pt idx="1539">
                  <c:v>40827.083333333336</c:v>
                </c:pt>
                <c:pt idx="1540">
                  <c:v>40827.097222222204</c:v>
                </c:pt>
                <c:pt idx="1541">
                  <c:v>40827.111111111051</c:v>
                </c:pt>
                <c:pt idx="1542">
                  <c:v>40827.124999999993</c:v>
                </c:pt>
                <c:pt idx="1543">
                  <c:v>40827.138888888891</c:v>
                </c:pt>
                <c:pt idx="1544">
                  <c:v>40827.152777777781</c:v>
                </c:pt>
                <c:pt idx="1545">
                  <c:v>40827.166666666591</c:v>
                </c:pt>
                <c:pt idx="1546">
                  <c:v>40827.180555555562</c:v>
                </c:pt>
                <c:pt idx="1547">
                  <c:v>40827.194444444445</c:v>
                </c:pt>
                <c:pt idx="1548">
                  <c:v>40827.208333333336</c:v>
                </c:pt>
                <c:pt idx="1549">
                  <c:v>40827.222222222204</c:v>
                </c:pt>
                <c:pt idx="1550">
                  <c:v>40827.236111111051</c:v>
                </c:pt>
                <c:pt idx="1551">
                  <c:v>40827.25</c:v>
                </c:pt>
                <c:pt idx="1552">
                  <c:v>40827.263888888876</c:v>
                </c:pt>
                <c:pt idx="1553">
                  <c:v>40827.277777777774</c:v>
                </c:pt>
                <c:pt idx="1554">
                  <c:v>40827.291666666562</c:v>
                </c:pt>
                <c:pt idx="1555">
                  <c:v>40827.305555555562</c:v>
                </c:pt>
                <c:pt idx="1556">
                  <c:v>40827.319444444511</c:v>
                </c:pt>
                <c:pt idx="1557">
                  <c:v>40827.333333333336</c:v>
                </c:pt>
                <c:pt idx="1558">
                  <c:v>40827.347222222219</c:v>
                </c:pt>
                <c:pt idx="1559">
                  <c:v>40827.361111111051</c:v>
                </c:pt>
                <c:pt idx="1560">
                  <c:v>40827.375</c:v>
                </c:pt>
                <c:pt idx="1561">
                  <c:v>40827.388888888985</c:v>
                </c:pt>
                <c:pt idx="1562">
                  <c:v>40827.402777777781</c:v>
                </c:pt>
                <c:pt idx="1563">
                  <c:v>40827.416666666664</c:v>
                </c:pt>
                <c:pt idx="1564">
                  <c:v>40827.430555555562</c:v>
                </c:pt>
                <c:pt idx="1565">
                  <c:v>40827.444444444511</c:v>
                </c:pt>
                <c:pt idx="1566">
                  <c:v>40827.458333333343</c:v>
                </c:pt>
                <c:pt idx="1567">
                  <c:v>40827.472222222219</c:v>
                </c:pt>
                <c:pt idx="1568">
                  <c:v>40827.486111111109</c:v>
                </c:pt>
                <c:pt idx="1569">
                  <c:v>40827.5</c:v>
                </c:pt>
                <c:pt idx="1570">
                  <c:v>40827.513888888891</c:v>
                </c:pt>
                <c:pt idx="1571">
                  <c:v>40827.527777777774</c:v>
                </c:pt>
                <c:pt idx="1572">
                  <c:v>40827.541666666591</c:v>
                </c:pt>
                <c:pt idx="1573">
                  <c:v>40827.555555555562</c:v>
                </c:pt>
                <c:pt idx="1574">
                  <c:v>40827.569444444445</c:v>
                </c:pt>
                <c:pt idx="1575">
                  <c:v>40827.583333333336</c:v>
                </c:pt>
                <c:pt idx="1576">
                  <c:v>40827.597222222204</c:v>
                </c:pt>
                <c:pt idx="1577">
                  <c:v>40827.611111111051</c:v>
                </c:pt>
                <c:pt idx="1578">
                  <c:v>40827.624999999993</c:v>
                </c:pt>
                <c:pt idx="1579">
                  <c:v>40827.638888888891</c:v>
                </c:pt>
                <c:pt idx="1580">
                  <c:v>40827.652777777781</c:v>
                </c:pt>
                <c:pt idx="1581">
                  <c:v>40827.666666666591</c:v>
                </c:pt>
                <c:pt idx="1582">
                  <c:v>40827.680555555562</c:v>
                </c:pt>
                <c:pt idx="1583">
                  <c:v>40827.694444444445</c:v>
                </c:pt>
                <c:pt idx="1584">
                  <c:v>40827.708333333336</c:v>
                </c:pt>
                <c:pt idx="1585">
                  <c:v>40827.722222222204</c:v>
                </c:pt>
                <c:pt idx="1586">
                  <c:v>40827.736111111051</c:v>
                </c:pt>
                <c:pt idx="1587">
                  <c:v>40827.75</c:v>
                </c:pt>
                <c:pt idx="1588">
                  <c:v>40827.763888888876</c:v>
                </c:pt>
                <c:pt idx="1589">
                  <c:v>40827.777777777774</c:v>
                </c:pt>
                <c:pt idx="1590">
                  <c:v>40827.791666666562</c:v>
                </c:pt>
                <c:pt idx="1591">
                  <c:v>40827.805555555562</c:v>
                </c:pt>
                <c:pt idx="1592">
                  <c:v>40827.819444444511</c:v>
                </c:pt>
                <c:pt idx="1593">
                  <c:v>40827.833333333336</c:v>
                </c:pt>
                <c:pt idx="1594">
                  <c:v>40827.847222222219</c:v>
                </c:pt>
                <c:pt idx="1595">
                  <c:v>40827.861111111051</c:v>
                </c:pt>
                <c:pt idx="1596">
                  <c:v>40827.875</c:v>
                </c:pt>
                <c:pt idx="1597">
                  <c:v>40827.888888888985</c:v>
                </c:pt>
                <c:pt idx="1598">
                  <c:v>40827.902777777781</c:v>
                </c:pt>
                <c:pt idx="1599">
                  <c:v>40827.916666666664</c:v>
                </c:pt>
                <c:pt idx="1600">
                  <c:v>40827.930555555562</c:v>
                </c:pt>
                <c:pt idx="1601">
                  <c:v>40827.944444444511</c:v>
                </c:pt>
                <c:pt idx="1602">
                  <c:v>40827.958333333343</c:v>
                </c:pt>
                <c:pt idx="1603">
                  <c:v>40827.972222222219</c:v>
                </c:pt>
                <c:pt idx="1604">
                  <c:v>40827.986111111109</c:v>
                </c:pt>
                <c:pt idx="1605">
                  <c:v>40828</c:v>
                </c:pt>
                <c:pt idx="1606">
                  <c:v>40828.013888888891</c:v>
                </c:pt>
                <c:pt idx="1607">
                  <c:v>40828.027777777774</c:v>
                </c:pt>
                <c:pt idx="1608">
                  <c:v>40828.041666666591</c:v>
                </c:pt>
                <c:pt idx="1609">
                  <c:v>40828.055555555562</c:v>
                </c:pt>
                <c:pt idx="1610">
                  <c:v>40828.069444444445</c:v>
                </c:pt>
                <c:pt idx="1611">
                  <c:v>40828.083333333336</c:v>
                </c:pt>
                <c:pt idx="1612">
                  <c:v>40828.097222222204</c:v>
                </c:pt>
                <c:pt idx="1613">
                  <c:v>40828.111111111051</c:v>
                </c:pt>
                <c:pt idx="1614">
                  <c:v>40828.124999999993</c:v>
                </c:pt>
                <c:pt idx="1615">
                  <c:v>40828.138888888891</c:v>
                </c:pt>
                <c:pt idx="1616">
                  <c:v>40828.152777777781</c:v>
                </c:pt>
                <c:pt idx="1617">
                  <c:v>40828.166666666591</c:v>
                </c:pt>
                <c:pt idx="1618">
                  <c:v>40828.180555555562</c:v>
                </c:pt>
                <c:pt idx="1619">
                  <c:v>40828.194444444445</c:v>
                </c:pt>
                <c:pt idx="1620">
                  <c:v>40828.208333333336</c:v>
                </c:pt>
                <c:pt idx="1621">
                  <c:v>40828.222222222204</c:v>
                </c:pt>
                <c:pt idx="1622">
                  <c:v>40828.236111111051</c:v>
                </c:pt>
                <c:pt idx="1623">
                  <c:v>40828.25</c:v>
                </c:pt>
                <c:pt idx="1624">
                  <c:v>40828.263888888876</c:v>
                </c:pt>
                <c:pt idx="1625">
                  <c:v>40828.277777777774</c:v>
                </c:pt>
                <c:pt idx="1626">
                  <c:v>40828.291666666562</c:v>
                </c:pt>
                <c:pt idx="1627">
                  <c:v>40828.305555555562</c:v>
                </c:pt>
                <c:pt idx="1628">
                  <c:v>40828.319444444511</c:v>
                </c:pt>
                <c:pt idx="1629">
                  <c:v>40828.333333333336</c:v>
                </c:pt>
                <c:pt idx="1630">
                  <c:v>40828.347222222219</c:v>
                </c:pt>
                <c:pt idx="1631">
                  <c:v>40828.361111111051</c:v>
                </c:pt>
                <c:pt idx="1632">
                  <c:v>40828.375</c:v>
                </c:pt>
                <c:pt idx="1633">
                  <c:v>40828.388888888985</c:v>
                </c:pt>
                <c:pt idx="1634">
                  <c:v>40828.402777777781</c:v>
                </c:pt>
                <c:pt idx="1635">
                  <c:v>40828.416666666664</c:v>
                </c:pt>
                <c:pt idx="1636">
                  <c:v>40828.430555555562</c:v>
                </c:pt>
                <c:pt idx="1637">
                  <c:v>40828.444444444511</c:v>
                </c:pt>
                <c:pt idx="1638">
                  <c:v>40828.458333333343</c:v>
                </c:pt>
                <c:pt idx="1639">
                  <c:v>40828.472222222219</c:v>
                </c:pt>
                <c:pt idx="1640">
                  <c:v>40828.486111111109</c:v>
                </c:pt>
                <c:pt idx="1641">
                  <c:v>40828.5</c:v>
                </c:pt>
                <c:pt idx="1642">
                  <c:v>40828.513888888891</c:v>
                </c:pt>
                <c:pt idx="1643">
                  <c:v>40828.527777777774</c:v>
                </c:pt>
                <c:pt idx="1644">
                  <c:v>40828.541666666591</c:v>
                </c:pt>
                <c:pt idx="1645">
                  <c:v>40828.555555555562</c:v>
                </c:pt>
                <c:pt idx="1646">
                  <c:v>40828.569444444445</c:v>
                </c:pt>
                <c:pt idx="1647">
                  <c:v>40828.583333333336</c:v>
                </c:pt>
                <c:pt idx="1648">
                  <c:v>40828.597222222204</c:v>
                </c:pt>
                <c:pt idx="1649">
                  <c:v>40828.611111111051</c:v>
                </c:pt>
                <c:pt idx="1650">
                  <c:v>40828.624999999993</c:v>
                </c:pt>
                <c:pt idx="1651">
                  <c:v>40828.638888888891</c:v>
                </c:pt>
                <c:pt idx="1652">
                  <c:v>40828.652777777781</c:v>
                </c:pt>
                <c:pt idx="1653">
                  <c:v>40828.666666666591</c:v>
                </c:pt>
                <c:pt idx="1654">
                  <c:v>40828.680555555562</c:v>
                </c:pt>
                <c:pt idx="1655">
                  <c:v>40828.694444444445</c:v>
                </c:pt>
                <c:pt idx="1656">
                  <c:v>40828.708333333336</c:v>
                </c:pt>
                <c:pt idx="1657">
                  <c:v>40828.722222222204</c:v>
                </c:pt>
                <c:pt idx="1658">
                  <c:v>40828.736111111051</c:v>
                </c:pt>
                <c:pt idx="1659">
                  <c:v>40828.75</c:v>
                </c:pt>
                <c:pt idx="1660">
                  <c:v>40828.763888888876</c:v>
                </c:pt>
                <c:pt idx="1661">
                  <c:v>40828.777777777774</c:v>
                </c:pt>
                <c:pt idx="1662">
                  <c:v>40828.791666666562</c:v>
                </c:pt>
                <c:pt idx="1663">
                  <c:v>40828.805555555562</c:v>
                </c:pt>
                <c:pt idx="1664">
                  <c:v>40828.819444444511</c:v>
                </c:pt>
                <c:pt idx="1665">
                  <c:v>40828.833333333336</c:v>
                </c:pt>
                <c:pt idx="1666">
                  <c:v>40828.847222222219</c:v>
                </c:pt>
                <c:pt idx="1667">
                  <c:v>40828.861111111051</c:v>
                </c:pt>
                <c:pt idx="1668">
                  <c:v>40828.875</c:v>
                </c:pt>
                <c:pt idx="1669">
                  <c:v>40828.888888888985</c:v>
                </c:pt>
                <c:pt idx="1670">
                  <c:v>40828.902777777781</c:v>
                </c:pt>
                <c:pt idx="1671">
                  <c:v>40828.916666666664</c:v>
                </c:pt>
                <c:pt idx="1672">
                  <c:v>40828.930555555562</c:v>
                </c:pt>
                <c:pt idx="1673">
                  <c:v>40828.944444444511</c:v>
                </c:pt>
                <c:pt idx="1674">
                  <c:v>40828.958333333343</c:v>
                </c:pt>
                <c:pt idx="1675">
                  <c:v>40828.972222222219</c:v>
                </c:pt>
                <c:pt idx="1676">
                  <c:v>40828.986111111109</c:v>
                </c:pt>
                <c:pt idx="1677">
                  <c:v>40829</c:v>
                </c:pt>
                <c:pt idx="1678">
                  <c:v>40829.013888888891</c:v>
                </c:pt>
                <c:pt idx="1679">
                  <c:v>40829.027777777774</c:v>
                </c:pt>
                <c:pt idx="1680">
                  <c:v>40829.041666666591</c:v>
                </c:pt>
                <c:pt idx="1681">
                  <c:v>40829.055555555562</c:v>
                </c:pt>
                <c:pt idx="1682">
                  <c:v>40829.069444444445</c:v>
                </c:pt>
                <c:pt idx="1683">
                  <c:v>40829.083333333336</c:v>
                </c:pt>
                <c:pt idx="1684">
                  <c:v>40829.097222222204</c:v>
                </c:pt>
                <c:pt idx="1685">
                  <c:v>40829.111111111051</c:v>
                </c:pt>
                <c:pt idx="1686">
                  <c:v>40829.124999999993</c:v>
                </c:pt>
                <c:pt idx="1687">
                  <c:v>40829.138888888891</c:v>
                </c:pt>
                <c:pt idx="1688">
                  <c:v>40829.152777777781</c:v>
                </c:pt>
                <c:pt idx="1689">
                  <c:v>40829.166666666591</c:v>
                </c:pt>
                <c:pt idx="1690">
                  <c:v>40829.180555555562</c:v>
                </c:pt>
                <c:pt idx="1691">
                  <c:v>40829.194444444445</c:v>
                </c:pt>
                <c:pt idx="1692">
                  <c:v>40829.208333333336</c:v>
                </c:pt>
                <c:pt idx="1693">
                  <c:v>40829.222222222204</c:v>
                </c:pt>
                <c:pt idx="1694">
                  <c:v>40829.236111111051</c:v>
                </c:pt>
                <c:pt idx="1695">
                  <c:v>40829.25</c:v>
                </c:pt>
                <c:pt idx="1696">
                  <c:v>40829.263888888876</c:v>
                </c:pt>
                <c:pt idx="1697">
                  <c:v>40829.277777777774</c:v>
                </c:pt>
                <c:pt idx="1698">
                  <c:v>40829.291666666562</c:v>
                </c:pt>
                <c:pt idx="1699">
                  <c:v>40829.305555555562</c:v>
                </c:pt>
                <c:pt idx="1700">
                  <c:v>40829.319444444511</c:v>
                </c:pt>
                <c:pt idx="1701">
                  <c:v>40829.333333333336</c:v>
                </c:pt>
                <c:pt idx="1702">
                  <c:v>40829.347222222219</c:v>
                </c:pt>
                <c:pt idx="1703">
                  <c:v>40829.361111111051</c:v>
                </c:pt>
                <c:pt idx="1704">
                  <c:v>40829.375</c:v>
                </c:pt>
                <c:pt idx="1705">
                  <c:v>40829.388888888985</c:v>
                </c:pt>
                <c:pt idx="1706">
                  <c:v>40829.402777777781</c:v>
                </c:pt>
                <c:pt idx="1707">
                  <c:v>40829.416666666664</c:v>
                </c:pt>
                <c:pt idx="1708">
                  <c:v>40829.430555555562</c:v>
                </c:pt>
                <c:pt idx="1709">
                  <c:v>40829.444444444511</c:v>
                </c:pt>
                <c:pt idx="1710">
                  <c:v>40829.458333333343</c:v>
                </c:pt>
                <c:pt idx="1711">
                  <c:v>40829.472222222219</c:v>
                </c:pt>
                <c:pt idx="1712">
                  <c:v>40829.486111111109</c:v>
                </c:pt>
                <c:pt idx="1713">
                  <c:v>40829.5</c:v>
                </c:pt>
                <c:pt idx="1714">
                  <c:v>40829.513888888891</c:v>
                </c:pt>
                <c:pt idx="1715">
                  <c:v>40829.527777777774</c:v>
                </c:pt>
                <c:pt idx="1716">
                  <c:v>40829.541666666591</c:v>
                </c:pt>
                <c:pt idx="1717">
                  <c:v>40829.555555555562</c:v>
                </c:pt>
                <c:pt idx="1718">
                  <c:v>40829.569444444445</c:v>
                </c:pt>
                <c:pt idx="1719">
                  <c:v>40829.583333333336</c:v>
                </c:pt>
                <c:pt idx="1720">
                  <c:v>40829.597222222204</c:v>
                </c:pt>
                <c:pt idx="1721">
                  <c:v>40829.611111111051</c:v>
                </c:pt>
                <c:pt idx="1722">
                  <c:v>40829.624999999993</c:v>
                </c:pt>
                <c:pt idx="1723">
                  <c:v>40829.638888888891</c:v>
                </c:pt>
                <c:pt idx="1724">
                  <c:v>40829.652777777781</c:v>
                </c:pt>
                <c:pt idx="1725">
                  <c:v>40829.666666666591</c:v>
                </c:pt>
                <c:pt idx="1726">
                  <c:v>40829.680555555562</c:v>
                </c:pt>
                <c:pt idx="1727">
                  <c:v>40829.694444444445</c:v>
                </c:pt>
                <c:pt idx="1728">
                  <c:v>40829.708333333336</c:v>
                </c:pt>
                <c:pt idx="1729">
                  <c:v>40829.722222222204</c:v>
                </c:pt>
                <c:pt idx="1730">
                  <c:v>40829.736111111051</c:v>
                </c:pt>
                <c:pt idx="1731">
                  <c:v>40829.75</c:v>
                </c:pt>
                <c:pt idx="1732">
                  <c:v>40829.763888888876</c:v>
                </c:pt>
                <c:pt idx="1733">
                  <c:v>40829.777777777774</c:v>
                </c:pt>
                <c:pt idx="1734">
                  <c:v>40829.791666666562</c:v>
                </c:pt>
                <c:pt idx="1735">
                  <c:v>40829.805555555562</c:v>
                </c:pt>
                <c:pt idx="1736">
                  <c:v>40829.819444444511</c:v>
                </c:pt>
                <c:pt idx="1737">
                  <c:v>40829.833333333336</c:v>
                </c:pt>
                <c:pt idx="1738">
                  <c:v>40829.847222222219</c:v>
                </c:pt>
                <c:pt idx="1739">
                  <c:v>40829.861111111051</c:v>
                </c:pt>
                <c:pt idx="1740">
                  <c:v>40829.875</c:v>
                </c:pt>
                <c:pt idx="1741">
                  <c:v>40829.888888888985</c:v>
                </c:pt>
                <c:pt idx="1742">
                  <c:v>40829.902777777781</c:v>
                </c:pt>
                <c:pt idx="1743">
                  <c:v>40829.916666666664</c:v>
                </c:pt>
                <c:pt idx="1744">
                  <c:v>40829.930555555562</c:v>
                </c:pt>
                <c:pt idx="1745">
                  <c:v>40829.944444444511</c:v>
                </c:pt>
                <c:pt idx="1746">
                  <c:v>40829.958333333343</c:v>
                </c:pt>
                <c:pt idx="1747">
                  <c:v>40829.972222222219</c:v>
                </c:pt>
                <c:pt idx="1748">
                  <c:v>40829.986111111109</c:v>
                </c:pt>
                <c:pt idx="1749">
                  <c:v>40830</c:v>
                </c:pt>
                <c:pt idx="1750">
                  <c:v>40830.013888888891</c:v>
                </c:pt>
                <c:pt idx="1751">
                  <c:v>40830.027777777774</c:v>
                </c:pt>
                <c:pt idx="1752">
                  <c:v>40830.041666666591</c:v>
                </c:pt>
                <c:pt idx="1753">
                  <c:v>40830.055555555562</c:v>
                </c:pt>
                <c:pt idx="1754">
                  <c:v>40830.069444444445</c:v>
                </c:pt>
                <c:pt idx="1755">
                  <c:v>40830.083333333336</c:v>
                </c:pt>
                <c:pt idx="1756">
                  <c:v>40830.097222222204</c:v>
                </c:pt>
                <c:pt idx="1757">
                  <c:v>40830.111111111051</c:v>
                </c:pt>
                <c:pt idx="1758">
                  <c:v>40830.124999999993</c:v>
                </c:pt>
                <c:pt idx="1759">
                  <c:v>40830.138888888891</c:v>
                </c:pt>
                <c:pt idx="1760">
                  <c:v>40830.152777777781</c:v>
                </c:pt>
                <c:pt idx="1761">
                  <c:v>40830.166666666591</c:v>
                </c:pt>
                <c:pt idx="1762">
                  <c:v>40830.180555555562</c:v>
                </c:pt>
                <c:pt idx="1763">
                  <c:v>40830.194444444445</c:v>
                </c:pt>
                <c:pt idx="1764">
                  <c:v>40830.208333333336</c:v>
                </c:pt>
                <c:pt idx="1765">
                  <c:v>40830.222222222204</c:v>
                </c:pt>
                <c:pt idx="1766">
                  <c:v>40830.236111111051</c:v>
                </c:pt>
                <c:pt idx="1767">
                  <c:v>40830.25</c:v>
                </c:pt>
                <c:pt idx="1768">
                  <c:v>40830.263888888876</c:v>
                </c:pt>
                <c:pt idx="1769">
                  <c:v>40830.277777777774</c:v>
                </c:pt>
                <c:pt idx="1770">
                  <c:v>40830.291666666562</c:v>
                </c:pt>
                <c:pt idx="1771">
                  <c:v>40830.305555555562</c:v>
                </c:pt>
                <c:pt idx="1772">
                  <c:v>40830.319444444511</c:v>
                </c:pt>
                <c:pt idx="1773">
                  <c:v>40830.333333333336</c:v>
                </c:pt>
                <c:pt idx="1774">
                  <c:v>40830.347222222219</c:v>
                </c:pt>
                <c:pt idx="1775">
                  <c:v>40830.361111111051</c:v>
                </c:pt>
                <c:pt idx="1776">
                  <c:v>40830.375</c:v>
                </c:pt>
                <c:pt idx="1777">
                  <c:v>40830.388888888985</c:v>
                </c:pt>
                <c:pt idx="1778">
                  <c:v>40830.402777777781</c:v>
                </c:pt>
                <c:pt idx="1779">
                  <c:v>40830.416666666664</c:v>
                </c:pt>
                <c:pt idx="1780">
                  <c:v>40830.430555555562</c:v>
                </c:pt>
                <c:pt idx="1781">
                  <c:v>40830.444444444511</c:v>
                </c:pt>
                <c:pt idx="1782">
                  <c:v>40830.458333333343</c:v>
                </c:pt>
                <c:pt idx="1783">
                  <c:v>40830.472222222219</c:v>
                </c:pt>
                <c:pt idx="1784">
                  <c:v>40830.486111111109</c:v>
                </c:pt>
                <c:pt idx="1785">
                  <c:v>40830.5</c:v>
                </c:pt>
                <c:pt idx="1786">
                  <c:v>40830.513888888891</c:v>
                </c:pt>
                <c:pt idx="1787">
                  <c:v>40830.527777777774</c:v>
                </c:pt>
                <c:pt idx="1788">
                  <c:v>40830.541666666591</c:v>
                </c:pt>
                <c:pt idx="1789">
                  <c:v>40830.555555555562</c:v>
                </c:pt>
                <c:pt idx="1790">
                  <c:v>40830.569444444445</c:v>
                </c:pt>
                <c:pt idx="1791">
                  <c:v>40830.583333333336</c:v>
                </c:pt>
                <c:pt idx="1792">
                  <c:v>40830.597222222204</c:v>
                </c:pt>
                <c:pt idx="1793">
                  <c:v>40830.611111111051</c:v>
                </c:pt>
                <c:pt idx="1794">
                  <c:v>40830.624999999993</c:v>
                </c:pt>
                <c:pt idx="1795">
                  <c:v>40830.638888888891</c:v>
                </c:pt>
                <c:pt idx="1796">
                  <c:v>40830.652777777781</c:v>
                </c:pt>
                <c:pt idx="1797">
                  <c:v>40830.666666666591</c:v>
                </c:pt>
                <c:pt idx="1798">
                  <c:v>40830.680555555562</c:v>
                </c:pt>
                <c:pt idx="1799">
                  <c:v>40830.694444444445</c:v>
                </c:pt>
                <c:pt idx="1800">
                  <c:v>40830.708333333336</c:v>
                </c:pt>
                <c:pt idx="1801">
                  <c:v>40830.722222222204</c:v>
                </c:pt>
                <c:pt idx="1802">
                  <c:v>40830.736111111051</c:v>
                </c:pt>
                <c:pt idx="1803">
                  <c:v>40830.75</c:v>
                </c:pt>
                <c:pt idx="1804">
                  <c:v>40830.763888888876</c:v>
                </c:pt>
                <c:pt idx="1805">
                  <c:v>40830.777777777774</c:v>
                </c:pt>
                <c:pt idx="1806">
                  <c:v>40830.791666666562</c:v>
                </c:pt>
                <c:pt idx="1807">
                  <c:v>40830.805555555562</c:v>
                </c:pt>
                <c:pt idx="1808">
                  <c:v>40830.819444444511</c:v>
                </c:pt>
                <c:pt idx="1809">
                  <c:v>40830.833333333336</c:v>
                </c:pt>
                <c:pt idx="1810">
                  <c:v>40830.847222222219</c:v>
                </c:pt>
                <c:pt idx="1811">
                  <c:v>40830.861111111051</c:v>
                </c:pt>
                <c:pt idx="1812">
                  <c:v>40830.875</c:v>
                </c:pt>
                <c:pt idx="1813">
                  <c:v>40830.888888888985</c:v>
                </c:pt>
                <c:pt idx="1814">
                  <c:v>40830.902777777781</c:v>
                </c:pt>
                <c:pt idx="1815">
                  <c:v>40830.916666666664</c:v>
                </c:pt>
                <c:pt idx="1816">
                  <c:v>40830.930555555562</c:v>
                </c:pt>
                <c:pt idx="1817">
                  <c:v>40830.944444444511</c:v>
                </c:pt>
                <c:pt idx="1818">
                  <c:v>40830.958333333343</c:v>
                </c:pt>
                <c:pt idx="1819">
                  <c:v>40830.972222222219</c:v>
                </c:pt>
                <c:pt idx="1820">
                  <c:v>40830.986111111109</c:v>
                </c:pt>
                <c:pt idx="1821">
                  <c:v>40831</c:v>
                </c:pt>
                <c:pt idx="1822">
                  <c:v>40831.013888888891</c:v>
                </c:pt>
                <c:pt idx="1823">
                  <c:v>40831.027777777774</c:v>
                </c:pt>
                <c:pt idx="1824">
                  <c:v>40831.041666666591</c:v>
                </c:pt>
                <c:pt idx="1825">
                  <c:v>40831.055555555562</c:v>
                </c:pt>
                <c:pt idx="1826">
                  <c:v>40831.069444444445</c:v>
                </c:pt>
                <c:pt idx="1827">
                  <c:v>40831.083333333336</c:v>
                </c:pt>
                <c:pt idx="1828">
                  <c:v>40831.097222222204</c:v>
                </c:pt>
                <c:pt idx="1829">
                  <c:v>40831.111111111051</c:v>
                </c:pt>
                <c:pt idx="1830">
                  <c:v>40831.124999999993</c:v>
                </c:pt>
                <c:pt idx="1831">
                  <c:v>40831.138888888891</c:v>
                </c:pt>
                <c:pt idx="1832">
                  <c:v>40831.152777777781</c:v>
                </c:pt>
                <c:pt idx="1833">
                  <c:v>40831.166666666591</c:v>
                </c:pt>
                <c:pt idx="1834">
                  <c:v>40831.180555555562</c:v>
                </c:pt>
                <c:pt idx="1835">
                  <c:v>40831.194444444445</c:v>
                </c:pt>
                <c:pt idx="1836">
                  <c:v>40831.208333333336</c:v>
                </c:pt>
                <c:pt idx="1837">
                  <c:v>40831.222222222204</c:v>
                </c:pt>
                <c:pt idx="1838">
                  <c:v>40831.236111111051</c:v>
                </c:pt>
                <c:pt idx="1839">
                  <c:v>40831.25</c:v>
                </c:pt>
                <c:pt idx="1840">
                  <c:v>40831.263888888876</c:v>
                </c:pt>
                <c:pt idx="1841">
                  <c:v>40831.277777777774</c:v>
                </c:pt>
                <c:pt idx="1842">
                  <c:v>40831.291666666562</c:v>
                </c:pt>
                <c:pt idx="1843">
                  <c:v>40831.305555555562</c:v>
                </c:pt>
                <c:pt idx="1844">
                  <c:v>40831.319444444511</c:v>
                </c:pt>
                <c:pt idx="1845">
                  <c:v>40831.333333333336</c:v>
                </c:pt>
                <c:pt idx="1846">
                  <c:v>40831.347222222219</c:v>
                </c:pt>
                <c:pt idx="1847">
                  <c:v>40831.361111111051</c:v>
                </c:pt>
                <c:pt idx="1848">
                  <c:v>40831.375</c:v>
                </c:pt>
                <c:pt idx="1849">
                  <c:v>40831.388888888985</c:v>
                </c:pt>
                <c:pt idx="1850">
                  <c:v>40831.402777777781</c:v>
                </c:pt>
                <c:pt idx="1851">
                  <c:v>40831.416666666664</c:v>
                </c:pt>
                <c:pt idx="1852">
                  <c:v>40831.430555555562</c:v>
                </c:pt>
                <c:pt idx="1853">
                  <c:v>40831.444444444511</c:v>
                </c:pt>
                <c:pt idx="1854">
                  <c:v>40831.458333333343</c:v>
                </c:pt>
                <c:pt idx="1855">
                  <c:v>40831.472222222219</c:v>
                </c:pt>
                <c:pt idx="1856">
                  <c:v>40831.486111111109</c:v>
                </c:pt>
                <c:pt idx="1857">
                  <c:v>40831.5</c:v>
                </c:pt>
                <c:pt idx="1858">
                  <c:v>40831.513888888891</c:v>
                </c:pt>
                <c:pt idx="1859">
                  <c:v>40831.527777777774</c:v>
                </c:pt>
                <c:pt idx="1860">
                  <c:v>40831.541666666591</c:v>
                </c:pt>
                <c:pt idx="1861">
                  <c:v>40831.555555555562</c:v>
                </c:pt>
                <c:pt idx="1862">
                  <c:v>40831.569444444445</c:v>
                </c:pt>
                <c:pt idx="1863">
                  <c:v>40831.583333333336</c:v>
                </c:pt>
                <c:pt idx="1864">
                  <c:v>40831.597222222204</c:v>
                </c:pt>
                <c:pt idx="1865">
                  <c:v>40831.611111111051</c:v>
                </c:pt>
                <c:pt idx="1866">
                  <c:v>40831.624999999993</c:v>
                </c:pt>
                <c:pt idx="1867">
                  <c:v>40831.638888888891</c:v>
                </c:pt>
                <c:pt idx="1868">
                  <c:v>40831.652777777781</c:v>
                </c:pt>
                <c:pt idx="1869">
                  <c:v>40831.666666666591</c:v>
                </c:pt>
                <c:pt idx="1870">
                  <c:v>40831.680555555562</c:v>
                </c:pt>
                <c:pt idx="1871">
                  <c:v>40831.694444444445</c:v>
                </c:pt>
                <c:pt idx="1872">
                  <c:v>40831.708333333336</c:v>
                </c:pt>
                <c:pt idx="1873">
                  <c:v>40831.722222222204</c:v>
                </c:pt>
                <c:pt idx="1874">
                  <c:v>40831.736111111051</c:v>
                </c:pt>
                <c:pt idx="1875">
                  <c:v>40831.75</c:v>
                </c:pt>
                <c:pt idx="1876">
                  <c:v>40831.763888888876</c:v>
                </c:pt>
                <c:pt idx="1877">
                  <c:v>40831.777777777774</c:v>
                </c:pt>
                <c:pt idx="1878">
                  <c:v>40831.791666666562</c:v>
                </c:pt>
                <c:pt idx="1879">
                  <c:v>40831.805555555562</c:v>
                </c:pt>
                <c:pt idx="1880">
                  <c:v>40831.819444444511</c:v>
                </c:pt>
                <c:pt idx="1881">
                  <c:v>40831.833333333336</c:v>
                </c:pt>
                <c:pt idx="1882">
                  <c:v>40831.847222222219</c:v>
                </c:pt>
                <c:pt idx="1883">
                  <c:v>40831.861111111051</c:v>
                </c:pt>
                <c:pt idx="1884">
                  <c:v>40831.875</c:v>
                </c:pt>
                <c:pt idx="1885">
                  <c:v>40831.888888888985</c:v>
                </c:pt>
                <c:pt idx="1886">
                  <c:v>40831.902777777781</c:v>
                </c:pt>
                <c:pt idx="1887">
                  <c:v>40831.916666666664</c:v>
                </c:pt>
                <c:pt idx="1888">
                  <c:v>40831.930555555562</c:v>
                </c:pt>
                <c:pt idx="1889">
                  <c:v>40831.944444444511</c:v>
                </c:pt>
                <c:pt idx="1890">
                  <c:v>40831.958333333343</c:v>
                </c:pt>
                <c:pt idx="1891">
                  <c:v>40831.972222222219</c:v>
                </c:pt>
                <c:pt idx="1892">
                  <c:v>40831.986111111109</c:v>
                </c:pt>
                <c:pt idx="1893">
                  <c:v>40832</c:v>
                </c:pt>
                <c:pt idx="1894">
                  <c:v>40832.013888888891</c:v>
                </c:pt>
                <c:pt idx="1895">
                  <c:v>40832.027777777774</c:v>
                </c:pt>
                <c:pt idx="1896">
                  <c:v>40832.041666666591</c:v>
                </c:pt>
                <c:pt idx="1897">
                  <c:v>40832.055555555562</c:v>
                </c:pt>
                <c:pt idx="1898">
                  <c:v>40832.069444444445</c:v>
                </c:pt>
                <c:pt idx="1899">
                  <c:v>40832.083333333336</c:v>
                </c:pt>
                <c:pt idx="1900">
                  <c:v>40832.097222222204</c:v>
                </c:pt>
                <c:pt idx="1901">
                  <c:v>40832.111111111051</c:v>
                </c:pt>
                <c:pt idx="1902">
                  <c:v>40832.124999999993</c:v>
                </c:pt>
                <c:pt idx="1903">
                  <c:v>40832.138888888891</c:v>
                </c:pt>
                <c:pt idx="1904">
                  <c:v>40832.152777777781</c:v>
                </c:pt>
                <c:pt idx="1905">
                  <c:v>40832.166666666591</c:v>
                </c:pt>
                <c:pt idx="1906">
                  <c:v>40832.180555555562</c:v>
                </c:pt>
                <c:pt idx="1907">
                  <c:v>40832.194444444445</c:v>
                </c:pt>
                <c:pt idx="1908">
                  <c:v>40832.208333333336</c:v>
                </c:pt>
                <c:pt idx="1909">
                  <c:v>40832.222222222204</c:v>
                </c:pt>
                <c:pt idx="1910">
                  <c:v>40832.236111111051</c:v>
                </c:pt>
                <c:pt idx="1911">
                  <c:v>40832.25</c:v>
                </c:pt>
                <c:pt idx="1912">
                  <c:v>40832.263888888876</c:v>
                </c:pt>
                <c:pt idx="1913">
                  <c:v>40832.277777777774</c:v>
                </c:pt>
                <c:pt idx="1914">
                  <c:v>40832.291666666562</c:v>
                </c:pt>
                <c:pt idx="1915">
                  <c:v>40832.305555555562</c:v>
                </c:pt>
                <c:pt idx="1916">
                  <c:v>40832.319444444511</c:v>
                </c:pt>
                <c:pt idx="1917">
                  <c:v>40832.333333333336</c:v>
                </c:pt>
                <c:pt idx="1918">
                  <c:v>40832.347222222219</c:v>
                </c:pt>
                <c:pt idx="1919">
                  <c:v>40832.361111111051</c:v>
                </c:pt>
                <c:pt idx="1920">
                  <c:v>40832.375</c:v>
                </c:pt>
                <c:pt idx="1921">
                  <c:v>40832.388888888985</c:v>
                </c:pt>
                <c:pt idx="1922">
                  <c:v>40832.402777777781</c:v>
                </c:pt>
                <c:pt idx="1923">
                  <c:v>40832.416666666664</c:v>
                </c:pt>
                <c:pt idx="1924">
                  <c:v>40832.430555555562</c:v>
                </c:pt>
                <c:pt idx="1925">
                  <c:v>40832.444444444511</c:v>
                </c:pt>
                <c:pt idx="1926">
                  <c:v>40832.458333333343</c:v>
                </c:pt>
                <c:pt idx="1927">
                  <c:v>40832.472222222219</c:v>
                </c:pt>
                <c:pt idx="1928">
                  <c:v>40832.486111111109</c:v>
                </c:pt>
                <c:pt idx="1929">
                  <c:v>40832.5</c:v>
                </c:pt>
                <c:pt idx="1930">
                  <c:v>40832.513888888891</c:v>
                </c:pt>
                <c:pt idx="1931">
                  <c:v>40832.527777777774</c:v>
                </c:pt>
                <c:pt idx="1932">
                  <c:v>40832.541666666591</c:v>
                </c:pt>
                <c:pt idx="1933">
                  <c:v>40832.555555555562</c:v>
                </c:pt>
                <c:pt idx="1934">
                  <c:v>40832.569444444445</c:v>
                </c:pt>
                <c:pt idx="1935">
                  <c:v>40832.583333333336</c:v>
                </c:pt>
                <c:pt idx="1936">
                  <c:v>40832.597222222204</c:v>
                </c:pt>
                <c:pt idx="1937">
                  <c:v>40832.611111111051</c:v>
                </c:pt>
                <c:pt idx="1938">
                  <c:v>40832.624999999993</c:v>
                </c:pt>
                <c:pt idx="1939">
                  <c:v>40832.638888888891</c:v>
                </c:pt>
                <c:pt idx="1940">
                  <c:v>40832.652777777781</c:v>
                </c:pt>
                <c:pt idx="1941">
                  <c:v>40832.666666666591</c:v>
                </c:pt>
                <c:pt idx="1942">
                  <c:v>40832.680555555562</c:v>
                </c:pt>
                <c:pt idx="1943">
                  <c:v>40832.694444444445</c:v>
                </c:pt>
                <c:pt idx="1944">
                  <c:v>40832.708333333336</c:v>
                </c:pt>
                <c:pt idx="1945">
                  <c:v>40832.722222222204</c:v>
                </c:pt>
                <c:pt idx="1946">
                  <c:v>40832.736111111051</c:v>
                </c:pt>
                <c:pt idx="1947">
                  <c:v>40832.75</c:v>
                </c:pt>
                <c:pt idx="1948">
                  <c:v>40832.763888888876</c:v>
                </c:pt>
                <c:pt idx="1949">
                  <c:v>40832.777777777774</c:v>
                </c:pt>
                <c:pt idx="1950">
                  <c:v>40832.791666666562</c:v>
                </c:pt>
                <c:pt idx="1951">
                  <c:v>40832.805555555562</c:v>
                </c:pt>
                <c:pt idx="1952">
                  <c:v>40832.819444444511</c:v>
                </c:pt>
                <c:pt idx="1953">
                  <c:v>40832.833333333336</c:v>
                </c:pt>
                <c:pt idx="1954">
                  <c:v>40832.847222222219</c:v>
                </c:pt>
                <c:pt idx="1955">
                  <c:v>40832.861111111051</c:v>
                </c:pt>
                <c:pt idx="1956">
                  <c:v>40832.875</c:v>
                </c:pt>
                <c:pt idx="1957">
                  <c:v>40832.888888888985</c:v>
                </c:pt>
                <c:pt idx="1958">
                  <c:v>40832.902777777781</c:v>
                </c:pt>
                <c:pt idx="1959">
                  <c:v>40832.916666666664</c:v>
                </c:pt>
                <c:pt idx="1960">
                  <c:v>40832.930555555562</c:v>
                </c:pt>
                <c:pt idx="1961">
                  <c:v>40832.944444444511</c:v>
                </c:pt>
                <c:pt idx="1962">
                  <c:v>40832.958333333343</c:v>
                </c:pt>
                <c:pt idx="1963">
                  <c:v>40832.972222222219</c:v>
                </c:pt>
                <c:pt idx="1964">
                  <c:v>40832.986111111109</c:v>
                </c:pt>
                <c:pt idx="1965">
                  <c:v>40833</c:v>
                </c:pt>
                <c:pt idx="1966">
                  <c:v>40833.013888888891</c:v>
                </c:pt>
                <c:pt idx="1967">
                  <c:v>40833.027777777774</c:v>
                </c:pt>
                <c:pt idx="1968">
                  <c:v>40833.041666666591</c:v>
                </c:pt>
                <c:pt idx="1969">
                  <c:v>40833.055555555562</c:v>
                </c:pt>
                <c:pt idx="1970">
                  <c:v>40833.069444444445</c:v>
                </c:pt>
                <c:pt idx="1971">
                  <c:v>40833.083333333336</c:v>
                </c:pt>
                <c:pt idx="1972">
                  <c:v>40833.097222222204</c:v>
                </c:pt>
                <c:pt idx="1973">
                  <c:v>40833.111111111051</c:v>
                </c:pt>
                <c:pt idx="1974">
                  <c:v>40833.124999999993</c:v>
                </c:pt>
                <c:pt idx="1975">
                  <c:v>40833.138888888891</c:v>
                </c:pt>
                <c:pt idx="1976">
                  <c:v>40833.152777777781</c:v>
                </c:pt>
                <c:pt idx="1977">
                  <c:v>40833.166666666591</c:v>
                </c:pt>
                <c:pt idx="1978">
                  <c:v>40833.180555555562</c:v>
                </c:pt>
                <c:pt idx="1979">
                  <c:v>40833.194444444445</c:v>
                </c:pt>
                <c:pt idx="1980">
                  <c:v>40833.208333333336</c:v>
                </c:pt>
                <c:pt idx="1981">
                  <c:v>40833.222222222204</c:v>
                </c:pt>
                <c:pt idx="1982">
                  <c:v>40833.236111111051</c:v>
                </c:pt>
                <c:pt idx="1983">
                  <c:v>40833.25</c:v>
                </c:pt>
                <c:pt idx="1984">
                  <c:v>40833.263888888876</c:v>
                </c:pt>
                <c:pt idx="1985">
                  <c:v>40833.277777777774</c:v>
                </c:pt>
                <c:pt idx="1986">
                  <c:v>40833.291666666562</c:v>
                </c:pt>
                <c:pt idx="1987">
                  <c:v>40833.305555555562</c:v>
                </c:pt>
                <c:pt idx="1988">
                  <c:v>40833.319444444511</c:v>
                </c:pt>
                <c:pt idx="1989">
                  <c:v>40833.333333333336</c:v>
                </c:pt>
                <c:pt idx="1990">
                  <c:v>40833.347222222219</c:v>
                </c:pt>
                <c:pt idx="1991">
                  <c:v>40833.361111111051</c:v>
                </c:pt>
                <c:pt idx="1992">
                  <c:v>40833.375</c:v>
                </c:pt>
                <c:pt idx="1993">
                  <c:v>40833.388888888985</c:v>
                </c:pt>
                <c:pt idx="1994">
                  <c:v>40833.402777777781</c:v>
                </c:pt>
                <c:pt idx="1995">
                  <c:v>40833.416666666664</c:v>
                </c:pt>
                <c:pt idx="1996">
                  <c:v>40833.430555555562</c:v>
                </c:pt>
                <c:pt idx="1997">
                  <c:v>40833.444444444511</c:v>
                </c:pt>
                <c:pt idx="1998">
                  <c:v>40833.458333333343</c:v>
                </c:pt>
                <c:pt idx="1999">
                  <c:v>40833.472222222219</c:v>
                </c:pt>
                <c:pt idx="2000">
                  <c:v>40833.486111111109</c:v>
                </c:pt>
                <c:pt idx="2001">
                  <c:v>40833.5</c:v>
                </c:pt>
                <c:pt idx="2002">
                  <c:v>40833.513888888891</c:v>
                </c:pt>
                <c:pt idx="2003">
                  <c:v>40833.527777777774</c:v>
                </c:pt>
                <c:pt idx="2004">
                  <c:v>40833.541666666591</c:v>
                </c:pt>
                <c:pt idx="2005">
                  <c:v>40833.555555555562</c:v>
                </c:pt>
                <c:pt idx="2006">
                  <c:v>40833.569444444445</c:v>
                </c:pt>
                <c:pt idx="2007">
                  <c:v>40833.583333333336</c:v>
                </c:pt>
                <c:pt idx="2008">
                  <c:v>40833.597222222204</c:v>
                </c:pt>
                <c:pt idx="2009">
                  <c:v>40833.611111111051</c:v>
                </c:pt>
                <c:pt idx="2010">
                  <c:v>40833.624999999993</c:v>
                </c:pt>
                <c:pt idx="2011">
                  <c:v>40833.638888888891</c:v>
                </c:pt>
                <c:pt idx="2012">
                  <c:v>40833.652777777781</c:v>
                </c:pt>
                <c:pt idx="2013">
                  <c:v>40833.666666666591</c:v>
                </c:pt>
                <c:pt idx="2014">
                  <c:v>40833.680555555562</c:v>
                </c:pt>
                <c:pt idx="2015">
                  <c:v>40833.694444444445</c:v>
                </c:pt>
                <c:pt idx="2016">
                  <c:v>40833.708333333336</c:v>
                </c:pt>
                <c:pt idx="2017">
                  <c:v>40833.722222222204</c:v>
                </c:pt>
                <c:pt idx="2018">
                  <c:v>40833.736111111051</c:v>
                </c:pt>
                <c:pt idx="2019">
                  <c:v>40833.75</c:v>
                </c:pt>
                <c:pt idx="2020">
                  <c:v>40833.763888888876</c:v>
                </c:pt>
                <c:pt idx="2021">
                  <c:v>40833.777777777774</c:v>
                </c:pt>
                <c:pt idx="2022">
                  <c:v>40833.791666666562</c:v>
                </c:pt>
                <c:pt idx="2023">
                  <c:v>40833.805555555562</c:v>
                </c:pt>
                <c:pt idx="2024">
                  <c:v>40833.819444444511</c:v>
                </c:pt>
                <c:pt idx="2025">
                  <c:v>40833.833333333336</c:v>
                </c:pt>
                <c:pt idx="2026">
                  <c:v>40833.847222222219</c:v>
                </c:pt>
                <c:pt idx="2027">
                  <c:v>40833.861111111051</c:v>
                </c:pt>
                <c:pt idx="2028">
                  <c:v>40833.875</c:v>
                </c:pt>
                <c:pt idx="2029">
                  <c:v>40833.888888888985</c:v>
                </c:pt>
                <c:pt idx="2030">
                  <c:v>40833.902777777781</c:v>
                </c:pt>
                <c:pt idx="2031">
                  <c:v>40833.916666666664</c:v>
                </c:pt>
                <c:pt idx="2032">
                  <c:v>40833.930555555562</c:v>
                </c:pt>
                <c:pt idx="2033">
                  <c:v>40833.944444444511</c:v>
                </c:pt>
                <c:pt idx="2034">
                  <c:v>40833.958333333343</c:v>
                </c:pt>
                <c:pt idx="2035">
                  <c:v>40833.972222222219</c:v>
                </c:pt>
                <c:pt idx="2036">
                  <c:v>40833.986111111109</c:v>
                </c:pt>
                <c:pt idx="2037">
                  <c:v>40834</c:v>
                </c:pt>
                <c:pt idx="2038">
                  <c:v>40834.013888888891</c:v>
                </c:pt>
                <c:pt idx="2039">
                  <c:v>40834.027777777774</c:v>
                </c:pt>
                <c:pt idx="2040">
                  <c:v>40834.041666666591</c:v>
                </c:pt>
                <c:pt idx="2041">
                  <c:v>40834.055555555562</c:v>
                </c:pt>
                <c:pt idx="2042">
                  <c:v>40834.069444444445</c:v>
                </c:pt>
                <c:pt idx="2043">
                  <c:v>40834.083333333336</c:v>
                </c:pt>
                <c:pt idx="2044">
                  <c:v>40834.097222222204</c:v>
                </c:pt>
                <c:pt idx="2045">
                  <c:v>40834.111111111051</c:v>
                </c:pt>
                <c:pt idx="2046">
                  <c:v>40834.124999999993</c:v>
                </c:pt>
                <c:pt idx="2047">
                  <c:v>40834.138888888891</c:v>
                </c:pt>
                <c:pt idx="2048">
                  <c:v>40834.152777777781</c:v>
                </c:pt>
                <c:pt idx="2049">
                  <c:v>40834.166666666591</c:v>
                </c:pt>
                <c:pt idx="2050">
                  <c:v>40834.180555555562</c:v>
                </c:pt>
                <c:pt idx="2051">
                  <c:v>40834.194444444445</c:v>
                </c:pt>
                <c:pt idx="2052">
                  <c:v>40834.208333333336</c:v>
                </c:pt>
                <c:pt idx="2053">
                  <c:v>40834.222222222204</c:v>
                </c:pt>
                <c:pt idx="2054">
                  <c:v>40834.236111111051</c:v>
                </c:pt>
                <c:pt idx="2055">
                  <c:v>40834.25</c:v>
                </c:pt>
                <c:pt idx="2056">
                  <c:v>40834.263888888876</c:v>
                </c:pt>
                <c:pt idx="2057">
                  <c:v>40834.277777777774</c:v>
                </c:pt>
                <c:pt idx="2058">
                  <c:v>40834.291666666562</c:v>
                </c:pt>
                <c:pt idx="2059">
                  <c:v>40834.305555555562</c:v>
                </c:pt>
                <c:pt idx="2060">
                  <c:v>40834.319444444511</c:v>
                </c:pt>
                <c:pt idx="2061">
                  <c:v>40834.333333333336</c:v>
                </c:pt>
                <c:pt idx="2062">
                  <c:v>40834.347222222219</c:v>
                </c:pt>
                <c:pt idx="2063">
                  <c:v>40834.361111111051</c:v>
                </c:pt>
                <c:pt idx="2064">
                  <c:v>40834.375</c:v>
                </c:pt>
                <c:pt idx="2065">
                  <c:v>40834.388888888985</c:v>
                </c:pt>
                <c:pt idx="2066">
                  <c:v>40834.402777777781</c:v>
                </c:pt>
                <c:pt idx="2067">
                  <c:v>40834.416666666664</c:v>
                </c:pt>
                <c:pt idx="2068">
                  <c:v>40834.430555555562</c:v>
                </c:pt>
                <c:pt idx="2069">
                  <c:v>40834.444444444511</c:v>
                </c:pt>
                <c:pt idx="2070">
                  <c:v>40834.458333333343</c:v>
                </c:pt>
                <c:pt idx="2071">
                  <c:v>40834.472222222219</c:v>
                </c:pt>
                <c:pt idx="2072">
                  <c:v>40834.486111111109</c:v>
                </c:pt>
                <c:pt idx="2073">
                  <c:v>40834.5</c:v>
                </c:pt>
                <c:pt idx="2074">
                  <c:v>40834.513888888891</c:v>
                </c:pt>
                <c:pt idx="2075">
                  <c:v>40834.527777777774</c:v>
                </c:pt>
                <c:pt idx="2076">
                  <c:v>40834.541666666591</c:v>
                </c:pt>
                <c:pt idx="2077">
                  <c:v>40834.555555555562</c:v>
                </c:pt>
                <c:pt idx="2078">
                  <c:v>40834.569444444445</c:v>
                </c:pt>
                <c:pt idx="2079">
                  <c:v>40834.583333333336</c:v>
                </c:pt>
                <c:pt idx="2080">
                  <c:v>40834.597222222204</c:v>
                </c:pt>
                <c:pt idx="2081">
                  <c:v>40834.611111111051</c:v>
                </c:pt>
                <c:pt idx="2082">
                  <c:v>40834.624999999993</c:v>
                </c:pt>
                <c:pt idx="2083">
                  <c:v>40834.638888888891</c:v>
                </c:pt>
                <c:pt idx="2084">
                  <c:v>40834.652777777781</c:v>
                </c:pt>
                <c:pt idx="2085">
                  <c:v>40834.666666666591</c:v>
                </c:pt>
                <c:pt idx="2086">
                  <c:v>40834.680555555562</c:v>
                </c:pt>
                <c:pt idx="2087">
                  <c:v>40834.694444444445</c:v>
                </c:pt>
                <c:pt idx="2088">
                  <c:v>40834.708333333336</c:v>
                </c:pt>
                <c:pt idx="2089">
                  <c:v>40834.722222222204</c:v>
                </c:pt>
                <c:pt idx="2090">
                  <c:v>40834.736111111051</c:v>
                </c:pt>
                <c:pt idx="2091">
                  <c:v>40834.75</c:v>
                </c:pt>
                <c:pt idx="2092">
                  <c:v>40834.763888888876</c:v>
                </c:pt>
                <c:pt idx="2093">
                  <c:v>40834.777777777774</c:v>
                </c:pt>
                <c:pt idx="2094">
                  <c:v>40834.791666666562</c:v>
                </c:pt>
                <c:pt idx="2095">
                  <c:v>40834.805555555562</c:v>
                </c:pt>
                <c:pt idx="2096">
                  <c:v>40834.819444444511</c:v>
                </c:pt>
                <c:pt idx="2097">
                  <c:v>40834.833333333336</c:v>
                </c:pt>
                <c:pt idx="2098">
                  <c:v>40834.847222222219</c:v>
                </c:pt>
                <c:pt idx="2099">
                  <c:v>40834.861111111051</c:v>
                </c:pt>
                <c:pt idx="2100">
                  <c:v>40834.875</c:v>
                </c:pt>
                <c:pt idx="2101">
                  <c:v>40834.888888888985</c:v>
                </c:pt>
                <c:pt idx="2102">
                  <c:v>40834.902777777781</c:v>
                </c:pt>
                <c:pt idx="2103">
                  <c:v>40834.916666666664</c:v>
                </c:pt>
                <c:pt idx="2104">
                  <c:v>40834.930555555562</c:v>
                </c:pt>
                <c:pt idx="2105">
                  <c:v>40834.944444444511</c:v>
                </c:pt>
                <c:pt idx="2106">
                  <c:v>40834.958333333343</c:v>
                </c:pt>
                <c:pt idx="2107">
                  <c:v>40834.972222222219</c:v>
                </c:pt>
                <c:pt idx="2108">
                  <c:v>40834.986111111109</c:v>
                </c:pt>
                <c:pt idx="2109">
                  <c:v>40835</c:v>
                </c:pt>
                <c:pt idx="2110">
                  <c:v>40835.013888888891</c:v>
                </c:pt>
                <c:pt idx="2111">
                  <c:v>40835.027777777774</c:v>
                </c:pt>
                <c:pt idx="2112">
                  <c:v>40835.041666666591</c:v>
                </c:pt>
                <c:pt idx="2113">
                  <c:v>40835.055555555562</c:v>
                </c:pt>
                <c:pt idx="2114">
                  <c:v>40835.069444444445</c:v>
                </c:pt>
                <c:pt idx="2115">
                  <c:v>40835.083333333336</c:v>
                </c:pt>
                <c:pt idx="2116">
                  <c:v>40835.097222222204</c:v>
                </c:pt>
                <c:pt idx="2117">
                  <c:v>40835.111111111051</c:v>
                </c:pt>
                <c:pt idx="2118">
                  <c:v>40835.124999999993</c:v>
                </c:pt>
                <c:pt idx="2119">
                  <c:v>40835.138888888891</c:v>
                </c:pt>
                <c:pt idx="2120">
                  <c:v>40835.152777777781</c:v>
                </c:pt>
                <c:pt idx="2121">
                  <c:v>40835.166666666591</c:v>
                </c:pt>
                <c:pt idx="2122">
                  <c:v>40835.180555555562</c:v>
                </c:pt>
                <c:pt idx="2123">
                  <c:v>40835.194444444445</c:v>
                </c:pt>
                <c:pt idx="2124">
                  <c:v>40835.208333333336</c:v>
                </c:pt>
                <c:pt idx="2125">
                  <c:v>40835.222222222204</c:v>
                </c:pt>
                <c:pt idx="2126">
                  <c:v>40835.236111111051</c:v>
                </c:pt>
                <c:pt idx="2127">
                  <c:v>40835.25</c:v>
                </c:pt>
                <c:pt idx="2128">
                  <c:v>40835.263888888876</c:v>
                </c:pt>
                <c:pt idx="2129">
                  <c:v>40835.277777777774</c:v>
                </c:pt>
                <c:pt idx="2130">
                  <c:v>40835.291666666562</c:v>
                </c:pt>
                <c:pt idx="2131">
                  <c:v>40835.305555555562</c:v>
                </c:pt>
                <c:pt idx="2132">
                  <c:v>40835.319444444511</c:v>
                </c:pt>
                <c:pt idx="2133">
                  <c:v>40835.333333333336</c:v>
                </c:pt>
                <c:pt idx="2134">
                  <c:v>40835.347222222219</c:v>
                </c:pt>
                <c:pt idx="2135">
                  <c:v>40835.361111111051</c:v>
                </c:pt>
                <c:pt idx="2136">
                  <c:v>40835.375</c:v>
                </c:pt>
                <c:pt idx="2137">
                  <c:v>40835.388888888985</c:v>
                </c:pt>
                <c:pt idx="2138">
                  <c:v>40835.402777777781</c:v>
                </c:pt>
                <c:pt idx="2139">
                  <c:v>40835.416666666664</c:v>
                </c:pt>
                <c:pt idx="2140">
                  <c:v>40835.430555555562</c:v>
                </c:pt>
                <c:pt idx="2141">
                  <c:v>40835.444444444511</c:v>
                </c:pt>
                <c:pt idx="2142">
                  <c:v>40835.458333333343</c:v>
                </c:pt>
                <c:pt idx="2143">
                  <c:v>40835.472222222219</c:v>
                </c:pt>
                <c:pt idx="2144">
                  <c:v>40835.486111111109</c:v>
                </c:pt>
                <c:pt idx="2145">
                  <c:v>40835.5</c:v>
                </c:pt>
                <c:pt idx="2146">
                  <c:v>40835.513888888891</c:v>
                </c:pt>
                <c:pt idx="2147">
                  <c:v>40835.527777777774</c:v>
                </c:pt>
                <c:pt idx="2148">
                  <c:v>40835.541666666591</c:v>
                </c:pt>
                <c:pt idx="2149">
                  <c:v>40835.555555555562</c:v>
                </c:pt>
                <c:pt idx="2150">
                  <c:v>40835.569444444445</c:v>
                </c:pt>
                <c:pt idx="2151">
                  <c:v>40835.583333333336</c:v>
                </c:pt>
                <c:pt idx="2152">
                  <c:v>40835.597222222204</c:v>
                </c:pt>
                <c:pt idx="2153">
                  <c:v>40835.611111111051</c:v>
                </c:pt>
                <c:pt idx="2154">
                  <c:v>40835.624999999993</c:v>
                </c:pt>
                <c:pt idx="2155">
                  <c:v>40835.638888888891</c:v>
                </c:pt>
                <c:pt idx="2156">
                  <c:v>40835.652777777781</c:v>
                </c:pt>
                <c:pt idx="2157">
                  <c:v>40835.666666666591</c:v>
                </c:pt>
                <c:pt idx="2158">
                  <c:v>40835.680555555562</c:v>
                </c:pt>
                <c:pt idx="2159">
                  <c:v>40835.694444444445</c:v>
                </c:pt>
                <c:pt idx="2160">
                  <c:v>40835.708333333336</c:v>
                </c:pt>
                <c:pt idx="2161">
                  <c:v>40835.722222222204</c:v>
                </c:pt>
                <c:pt idx="2162">
                  <c:v>40835.736111111051</c:v>
                </c:pt>
                <c:pt idx="2163">
                  <c:v>40835.75</c:v>
                </c:pt>
                <c:pt idx="2164">
                  <c:v>40835.763888888876</c:v>
                </c:pt>
                <c:pt idx="2165">
                  <c:v>40835.777777777774</c:v>
                </c:pt>
                <c:pt idx="2166">
                  <c:v>40835.791666666562</c:v>
                </c:pt>
                <c:pt idx="2167">
                  <c:v>40835.805555555562</c:v>
                </c:pt>
                <c:pt idx="2168">
                  <c:v>40835.819444444511</c:v>
                </c:pt>
                <c:pt idx="2169">
                  <c:v>40835.833333333336</c:v>
                </c:pt>
                <c:pt idx="2170">
                  <c:v>40835.847222222219</c:v>
                </c:pt>
                <c:pt idx="2171">
                  <c:v>40835.861111111051</c:v>
                </c:pt>
                <c:pt idx="2172">
                  <c:v>40835.875</c:v>
                </c:pt>
                <c:pt idx="2173">
                  <c:v>40835.888888888985</c:v>
                </c:pt>
                <c:pt idx="2174">
                  <c:v>40835.902777777781</c:v>
                </c:pt>
                <c:pt idx="2175">
                  <c:v>40835.916666666664</c:v>
                </c:pt>
                <c:pt idx="2176">
                  <c:v>40835.930555555562</c:v>
                </c:pt>
                <c:pt idx="2177">
                  <c:v>40835.944444444511</c:v>
                </c:pt>
                <c:pt idx="2178">
                  <c:v>40835.958333333343</c:v>
                </c:pt>
                <c:pt idx="2179">
                  <c:v>40835.972222222219</c:v>
                </c:pt>
                <c:pt idx="2180">
                  <c:v>40835.986111111109</c:v>
                </c:pt>
                <c:pt idx="2181">
                  <c:v>40836</c:v>
                </c:pt>
                <c:pt idx="2182">
                  <c:v>40836.013888888891</c:v>
                </c:pt>
                <c:pt idx="2183">
                  <c:v>40836.027777777774</c:v>
                </c:pt>
                <c:pt idx="2184">
                  <c:v>40836.041666666591</c:v>
                </c:pt>
                <c:pt idx="2185">
                  <c:v>40836.055555555562</c:v>
                </c:pt>
                <c:pt idx="2186">
                  <c:v>40836.069444444445</c:v>
                </c:pt>
                <c:pt idx="2187">
                  <c:v>40836.083333333336</c:v>
                </c:pt>
                <c:pt idx="2188">
                  <c:v>40836.097222222204</c:v>
                </c:pt>
                <c:pt idx="2189">
                  <c:v>40836.111111111051</c:v>
                </c:pt>
                <c:pt idx="2190">
                  <c:v>40836.124999999993</c:v>
                </c:pt>
                <c:pt idx="2191">
                  <c:v>40836.138888888891</c:v>
                </c:pt>
                <c:pt idx="2192">
                  <c:v>40836.152777777781</c:v>
                </c:pt>
                <c:pt idx="2193">
                  <c:v>40836.166666666591</c:v>
                </c:pt>
                <c:pt idx="2194">
                  <c:v>40836.180555555562</c:v>
                </c:pt>
                <c:pt idx="2195">
                  <c:v>40836.194444444445</c:v>
                </c:pt>
                <c:pt idx="2196">
                  <c:v>40836.208333333336</c:v>
                </c:pt>
                <c:pt idx="2197">
                  <c:v>40836.222222222204</c:v>
                </c:pt>
                <c:pt idx="2198">
                  <c:v>40836.236111111051</c:v>
                </c:pt>
                <c:pt idx="2199">
                  <c:v>40836.25</c:v>
                </c:pt>
                <c:pt idx="2200">
                  <c:v>40836.263888888876</c:v>
                </c:pt>
                <c:pt idx="2201">
                  <c:v>40836.277777777774</c:v>
                </c:pt>
                <c:pt idx="2202">
                  <c:v>40836.291666666562</c:v>
                </c:pt>
                <c:pt idx="2203">
                  <c:v>40836.305555555562</c:v>
                </c:pt>
                <c:pt idx="2204">
                  <c:v>40836.319444444511</c:v>
                </c:pt>
                <c:pt idx="2205">
                  <c:v>40836.333333333336</c:v>
                </c:pt>
                <c:pt idx="2206">
                  <c:v>40836.347222222219</c:v>
                </c:pt>
                <c:pt idx="2207">
                  <c:v>40836.361111111051</c:v>
                </c:pt>
                <c:pt idx="2208">
                  <c:v>40836.375</c:v>
                </c:pt>
                <c:pt idx="2209">
                  <c:v>40836.388888888985</c:v>
                </c:pt>
                <c:pt idx="2210">
                  <c:v>40836.402777777781</c:v>
                </c:pt>
                <c:pt idx="2211">
                  <c:v>40836.416666666664</c:v>
                </c:pt>
                <c:pt idx="2212">
                  <c:v>40836.430555555562</c:v>
                </c:pt>
                <c:pt idx="2213">
                  <c:v>40836.444444444511</c:v>
                </c:pt>
                <c:pt idx="2214">
                  <c:v>40836.458333333343</c:v>
                </c:pt>
                <c:pt idx="2215">
                  <c:v>40836.472222222219</c:v>
                </c:pt>
                <c:pt idx="2216">
                  <c:v>40836.486111111109</c:v>
                </c:pt>
                <c:pt idx="2217">
                  <c:v>40836.5</c:v>
                </c:pt>
                <c:pt idx="2218">
                  <c:v>40836.513888888891</c:v>
                </c:pt>
                <c:pt idx="2219">
                  <c:v>40836.527777777774</c:v>
                </c:pt>
                <c:pt idx="2220">
                  <c:v>40836.541666666591</c:v>
                </c:pt>
                <c:pt idx="2221">
                  <c:v>40836.555555555562</c:v>
                </c:pt>
                <c:pt idx="2222">
                  <c:v>40836.569444444445</c:v>
                </c:pt>
                <c:pt idx="2223">
                  <c:v>40836.583333333336</c:v>
                </c:pt>
                <c:pt idx="2224">
                  <c:v>40836.597222222204</c:v>
                </c:pt>
                <c:pt idx="2225">
                  <c:v>40836.611111111051</c:v>
                </c:pt>
                <c:pt idx="2226">
                  <c:v>40836.624999999993</c:v>
                </c:pt>
                <c:pt idx="2227">
                  <c:v>40836.638888888891</c:v>
                </c:pt>
                <c:pt idx="2228">
                  <c:v>40836.652777777781</c:v>
                </c:pt>
                <c:pt idx="2229">
                  <c:v>40836.666666666591</c:v>
                </c:pt>
                <c:pt idx="2230">
                  <c:v>40836.680555555562</c:v>
                </c:pt>
                <c:pt idx="2231">
                  <c:v>40836.694444444445</c:v>
                </c:pt>
                <c:pt idx="2232">
                  <c:v>40836.708333333336</c:v>
                </c:pt>
                <c:pt idx="2233">
                  <c:v>40836.722222222204</c:v>
                </c:pt>
                <c:pt idx="2234">
                  <c:v>40836.736111111051</c:v>
                </c:pt>
                <c:pt idx="2235">
                  <c:v>40836.75</c:v>
                </c:pt>
                <c:pt idx="2236">
                  <c:v>40836.763888888876</c:v>
                </c:pt>
                <c:pt idx="2237">
                  <c:v>40836.777777777774</c:v>
                </c:pt>
                <c:pt idx="2238">
                  <c:v>40836.791666666562</c:v>
                </c:pt>
                <c:pt idx="2239">
                  <c:v>40836.805555555562</c:v>
                </c:pt>
                <c:pt idx="2240">
                  <c:v>40836.819444444511</c:v>
                </c:pt>
                <c:pt idx="2241">
                  <c:v>40836.833333333336</c:v>
                </c:pt>
                <c:pt idx="2242">
                  <c:v>40836.847222222219</c:v>
                </c:pt>
                <c:pt idx="2243">
                  <c:v>40836.861111111051</c:v>
                </c:pt>
                <c:pt idx="2244">
                  <c:v>40836.875</c:v>
                </c:pt>
                <c:pt idx="2245">
                  <c:v>40836.888888888985</c:v>
                </c:pt>
                <c:pt idx="2246">
                  <c:v>40836.902777777781</c:v>
                </c:pt>
                <c:pt idx="2247">
                  <c:v>40836.916666666664</c:v>
                </c:pt>
                <c:pt idx="2248">
                  <c:v>40836.930555555562</c:v>
                </c:pt>
                <c:pt idx="2249">
                  <c:v>40836.944444444511</c:v>
                </c:pt>
                <c:pt idx="2250">
                  <c:v>40836.958333333343</c:v>
                </c:pt>
                <c:pt idx="2251">
                  <c:v>40836.972222222219</c:v>
                </c:pt>
                <c:pt idx="2252">
                  <c:v>40836.986111111109</c:v>
                </c:pt>
                <c:pt idx="2253">
                  <c:v>40837</c:v>
                </c:pt>
                <c:pt idx="2254">
                  <c:v>40837.013888888891</c:v>
                </c:pt>
                <c:pt idx="2255">
                  <c:v>40837.027777777774</c:v>
                </c:pt>
                <c:pt idx="2256">
                  <c:v>40837.041666666591</c:v>
                </c:pt>
                <c:pt idx="2257">
                  <c:v>40837.055555555562</c:v>
                </c:pt>
                <c:pt idx="2258">
                  <c:v>40837.069444444445</c:v>
                </c:pt>
                <c:pt idx="2259">
                  <c:v>40837.083333333336</c:v>
                </c:pt>
                <c:pt idx="2260">
                  <c:v>40837.097222222204</c:v>
                </c:pt>
                <c:pt idx="2261">
                  <c:v>40837.111111111051</c:v>
                </c:pt>
                <c:pt idx="2262">
                  <c:v>40837.124999999993</c:v>
                </c:pt>
                <c:pt idx="2263">
                  <c:v>40837.138888888891</c:v>
                </c:pt>
                <c:pt idx="2264">
                  <c:v>40837.152777777781</c:v>
                </c:pt>
                <c:pt idx="2265">
                  <c:v>40837.166666666591</c:v>
                </c:pt>
                <c:pt idx="2266">
                  <c:v>40837.180555555562</c:v>
                </c:pt>
                <c:pt idx="2267">
                  <c:v>40837.194444444445</c:v>
                </c:pt>
                <c:pt idx="2268">
                  <c:v>40837.208333333336</c:v>
                </c:pt>
                <c:pt idx="2269">
                  <c:v>40837.222222222204</c:v>
                </c:pt>
                <c:pt idx="2270">
                  <c:v>40837.236111111051</c:v>
                </c:pt>
                <c:pt idx="2271">
                  <c:v>40837.25</c:v>
                </c:pt>
                <c:pt idx="2272">
                  <c:v>40837.263888888876</c:v>
                </c:pt>
                <c:pt idx="2273">
                  <c:v>40837.277777777774</c:v>
                </c:pt>
                <c:pt idx="2274">
                  <c:v>40837.291666666562</c:v>
                </c:pt>
                <c:pt idx="2275">
                  <c:v>40837.305555555562</c:v>
                </c:pt>
                <c:pt idx="2276">
                  <c:v>40837.319444444511</c:v>
                </c:pt>
                <c:pt idx="2277">
                  <c:v>40837.333333333336</c:v>
                </c:pt>
                <c:pt idx="2278">
                  <c:v>40837.347222222219</c:v>
                </c:pt>
                <c:pt idx="2279">
                  <c:v>40837.361111111051</c:v>
                </c:pt>
                <c:pt idx="2280">
                  <c:v>40837.375</c:v>
                </c:pt>
                <c:pt idx="2281">
                  <c:v>40837.388888888985</c:v>
                </c:pt>
                <c:pt idx="2282">
                  <c:v>40837.402777777781</c:v>
                </c:pt>
                <c:pt idx="2283">
                  <c:v>40837.416666666664</c:v>
                </c:pt>
                <c:pt idx="2284">
                  <c:v>40837.430555555562</c:v>
                </c:pt>
                <c:pt idx="2285">
                  <c:v>40837.444444444511</c:v>
                </c:pt>
                <c:pt idx="2286">
                  <c:v>40837.458333333343</c:v>
                </c:pt>
                <c:pt idx="2287">
                  <c:v>40837.472222222219</c:v>
                </c:pt>
                <c:pt idx="2288">
                  <c:v>40837.486111111109</c:v>
                </c:pt>
                <c:pt idx="2289">
                  <c:v>40837.5</c:v>
                </c:pt>
                <c:pt idx="2290">
                  <c:v>40837.513888888891</c:v>
                </c:pt>
                <c:pt idx="2291">
                  <c:v>40837.527777777774</c:v>
                </c:pt>
                <c:pt idx="2292">
                  <c:v>40837.541666666591</c:v>
                </c:pt>
                <c:pt idx="2293">
                  <c:v>40837.555555555562</c:v>
                </c:pt>
                <c:pt idx="2294">
                  <c:v>40837.569444444445</c:v>
                </c:pt>
                <c:pt idx="2295">
                  <c:v>40837.583333333336</c:v>
                </c:pt>
                <c:pt idx="2296">
                  <c:v>40837.597222222204</c:v>
                </c:pt>
                <c:pt idx="2297">
                  <c:v>40837.611111111051</c:v>
                </c:pt>
                <c:pt idx="2298">
                  <c:v>40837.624999999993</c:v>
                </c:pt>
                <c:pt idx="2299">
                  <c:v>40837.638888888891</c:v>
                </c:pt>
                <c:pt idx="2300">
                  <c:v>40837.652777777781</c:v>
                </c:pt>
                <c:pt idx="2301">
                  <c:v>40837.666666666591</c:v>
                </c:pt>
                <c:pt idx="2302">
                  <c:v>40837.680555555562</c:v>
                </c:pt>
                <c:pt idx="2303">
                  <c:v>40837.694444444445</c:v>
                </c:pt>
                <c:pt idx="2304">
                  <c:v>40837.708333333336</c:v>
                </c:pt>
                <c:pt idx="2305">
                  <c:v>40837.722222222204</c:v>
                </c:pt>
                <c:pt idx="2306">
                  <c:v>40837.736111111051</c:v>
                </c:pt>
                <c:pt idx="2307">
                  <c:v>40837.75</c:v>
                </c:pt>
                <c:pt idx="2308">
                  <c:v>40837.763888888876</c:v>
                </c:pt>
                <c:pt idx="2309">
                  <c:v>40837.777777777774</c:v>
                </c:pt>
                <c:pt idx="2310">
                  <c:v>40837.791666666562</c:v>
                </c:pt>
                <c:pt idx="2311">
                  <c:v>40837.805555555562</c:v>
                </c:pt>
                <c:pt idx="2312">
                  <c:v>40837.819444444511</c:v>
                </c:pt>
                <c:pt idx="2313">
                  <c:v>40837.833333333336</c:v>
                </c:pt>
                <c:pt idx="2314">
                  <c:v>40837.847222222219</c:v>
                </c:pt>
                <c:pt idx="2315">
                  <c:v>40837.861111111051</c:v>
                </c:pt>
                <c:pt idx="2316">
                  <c:v>40837.875</c:v>
                </c:pt>
                <c:pt idx="2317">
                  <c:v>40837.888888888985</c:v>
                </c:pt>
                <c:pt idx="2318">
                  <c:v>40837.902777777781</c:v>
                </c:pt>
                <c:pt idx="2319">
                  <c:v>40837.916666666664</c:v>
                </c:pt>
                <c:pt idx="2320">
                  <c:v>40837.930555555562</c:v>
                </c:pt>
                <c:pt idx="2321">
                  <c:v>40837.944444444511</c:v>
                </c:pt>
                <c:pt idx="2322">
                  <c:v>40837.958333333343</c:v>
                </c:pt>
                <c:pt idx="2323">
                  <c:v>40837.972222222219</c:v>
                </c:pt>
                <c:pt idx="2324">
                  <c:v>40837.986111111109</c:v>
                </c:pt>
                <c:pt idx="2325">
                  <c:v>40838</c:v>
                </c:pt>
                <c:pt idx="2326">
                  <c:v>40838.013888888891</c:v>
                </c:pt>
                <c:pt idx="2327">
                  <c:v>40838.027777777774</c:v>
                </c:pt>
                <c:pt idx="2328">
                  <c:v>40838.041666666591</c:v>
                </c:pt>
                <c:pt idx="2329">
                  <c:v>40838.055555555562</c:v>
                </c:pt>
                <c:pt idx="2330">
                  <c:v>40838.069444444445</c:v>
                </c:pt>
                <c:pt idx="2331">
                  <c:v>40838.083333333336</c:v>
                </c:pt>
                <c:pt idx="2332">
                  <c:v>40838.097222222204</c:v>
                </c:pt>
                <c:pt idx="2333">
                  <c:v>40838.111111111051</c:v>
                </c:pt>
                <c:pt idx="2334">
                  <c:v>40838.124999999993</c:v>
                </c:pt>
                <c:pt idx="2335">
                  <c:v>40838.138888888891</c:v>
                </c:pt>
                <c:pt idx="2336">
                  <c:v>40838.152777777781</c:v>
                </c:pt>
                <c:pt idx="2337">
                  <c:v>40838.166666666591</c:v>
                </c:pt>
                <c:pt idx="2338">
                  <c:v>40838.180555555562</c:v>
                </c:pt>
                <c:pt idx="2339">
                  <c:v>40838.194444444445</c:v>
                </c:pt>
                <c:pt idx="2340">
                  <c:v>40838.208333333336</c:v>
                </c:pt>
                <c:pt idx="2341">
                  <c:v>40838.222222222204</c:v>
                </c:pt>
                <c:pt idx="2342">
                  <c:v>40838.236111111051</c:v>
                </c:pt>
                <c:pt idx="2343">
                  <c:v>40838.25</c:v>
                </c:pt>
                <c:pt idx="2344">
                  <c:v>40838.263888888876</c:v>
                </c:pt>
                <c:pt idx="2345">
                  <c:v>40838.277777777774</c:v>
                </c:pt>
                <c:pt idx="2346">
                  <c:v>40838.291666666562</c:v>
                </c:pt>
                <c:pt idx="2347">
                  <c:v>40838.305555555562</c:v>
                </c:pt>
                <c:pt idx="2348">
                  <c:v>40838.319444444511</c:v>
                </c:pt>
                <c:pt idx="2349">
                  <c:v>40838.333333333336</c:v>
                </c:pt>
                <c:pt idx="2350">
                  <c:v>40838.347222222219</c:v>
                </c:pt>
                <c:pt idx="2351">
                  <c:v>40838.361111111051</c:v>
                </c:pt>
                <c:pt idx="2352">
                  <c:v>40838.375</c:v>
                </c:pt>
                <c:pt idx="2353">
                  <c:v>40838.388888888985</c:v>
                </c:pt>
                <c:pt idx="2354">
                  <c:v>40838.402777777781</c:v>
                </c:pt>
                <c:pt idx="2355">
                  <c:v>40838.416666666664</c:v>
                </c:pt>
                <c:pt idx="2356">
                  <c:v>40838.430555555562</c:v>
                </c:pt>
                <c:pt idx="2357">
                  <c:v>40838.444444444511</c:v>
                </c:pt>
                <c:pt idx="2358">
                  <c:v>40838.458333333343</c:v>
                </c:pt>
                <c:pt idx="2359">
                  <c:v>40838.472222222219</c:v>
                </c:pt>
                <c:pt idx="2360">
                  <c:v>40838.486111111109</c:v>
                </c:pt>
                <c:pt idx="2361">
                  <c:v>40838.5</c:v>
                </c:pt>
                <c:pt idx="2362">
                  <c:v>40838.513888888891</c:v>
                </c:pt>
                <c:pt idx="2363">
                  <c:v>40838.527777777774</c:v>
                </c:pt>
                <c:pt idx="2364">
                  <c:v>40838.541666666591</c:v>
                </c:pt>
                <c:pt idx="2365">
                  <c:v>40838.555555555562</c:v>
                </c:pt>
                <c:pt idx="2366">
                  <c:v>40838.569444444445</c:v>
                </c:pt>
                <c:pt idx="2367">
                  <c:v>40838.583333333336</c:v>
                </c:pt>
                <c:pt idx="2368">
                  <c:v>40838.597222222204</c:v>
                </c:pt>
                <c:pt idx="2369">
                  <c:v>40838.611111111051</c:v>
                </c:pt>
                <c:pt idx="2370">
                  <c:v>40838.624999999993</c:v>
                </c:pt>
                <c:pt idx="2371">
                  <c:v>40838.638888888891</c:v>
                </c:pt>
                <c:pt idx="2372">
                  <c:v>40838.652777777781</c:v>
                </c:pt>
                <c:pt idx="2373">
                  <c:v>40838.666666666591</c:v>
                </c:pt>
                <c:pt idx="2374">
                  <c:v>40838.680555555562</c:v>
                </c:pt>
                <c:pt idx="2375">
                  <c:v>40838.694444444445</c:v>
                </c:pt>
                <c:pt idx="2376">
                  <c:v>40838.708333333336</c:v>
                </c:pt>
                <c:pt idx="2377">
                  <c:v>40838.722222222204</c:v>
                </c:pt>
                <c:pt idx="2378">
                  <c:v>40838.736111111051</c:v>
                </c:pt>
                <c:pt idx="2379">
                  <c:v>40838.75</c:v>
                </c:pt>
                <c:pt idx="2380">
                  <c:v>40838.763888888876</c:v>
                </c:pt>
                <c:pt idx="2381">
                  <c:v>40838.777777777774</c:v>
                </c:pt>
                <c:pt idx="2382">
                  <c:v>40838.791666666562</c:v>
                </c:pt>
                <c:pt idx="2383">
                  <c:v>40838.805555555562</c:v>
                </c:pt>
                <c:pt idx="2384">
                  <c:v>40838.819444444511</c:v>
                </c:pt>
                <c:pt idx="2385">
                  <c:v>40838.833333333336</c:v>
                </c:pt>
                <c:pt idx="2386">
                  <c:v>40838.847222222219</c:v>
                </c:pt>
                <c:pt idx="2387">
                  <c:v>40838.861111111051</c:v>
                </c:pt>
                <c:pt idx="2388">
                  <c:v>40838.875</c:v>
                </c:pt>
                <c:pt idx="2389">
                  <c:v>40838.888888888985</c:v>
                </c:pt>
                <c:pt idx="2390">
                  <c:v>40838.902777777781</c:v>
                </c:pt>
                <c:pt idx="2391">
                  <c:v>40838.916666666664</c:v>
                </c:pt>
                <c:pt idx="2392">
                  <c:v>40838.930555555562</c:v>
                </c:pt>
                <c:pt idx="2393">
                  <c:v>40838.944444444511</c:v>
                </c:pt>
                <c:pt idx="2394">
                  <c:v>40838.958333333343</c:v>
                </c:pt>
                <c:pt idx="2395">
                  <c:v>40838.972222222219</c:v>
                </c:pt>
                <c:pt idx="2396">
                  <c:v>40838.986111111109</c:v>
                </c:pt>
                <c:pt idx="2397">
                  <c:v>40839</c:v>
                </c:pt>
                <c:pt idx="2398">
                  <c:v>40839.013888888891</c:v>
                </c:pt>
                <c:pt idx="2399">
                  <c:v>40839.027777777774</c:v>
                </c:pt>
                <c:pt idx="2400">
                  <c:v>40839.041666666591</c:v>
                </c:pt>
                <c:pt idx="2401">
                  <c:v>40839.055555555562</c:v>
                </c:pt>
                <c:pt idx="2402">
                  <c:v>40839.069444444445</c:v>
                </c:pt>
                <c:pt idx="2403">
                  <c:v>40839.083333333336</c:v>
                </c:pt>
                <c:pt idx="2404">
                  <c:v>40839.097222222204</c:v>
                </c:pt>
                <c:pt idx="2405">
                  <c:v>40839.111111111051</c:v>
                </c:pt>
                <c:pt idx="2406">
                  <c:v>40839.124999999993</c:v>
                </c:pt>
                <c:pt idx="2407">
                  <c:v>40839.138888888891</c:v>
                </c:pt>
                <c:pt idx="2408">
                  <c:v>40839.152777777781</c:v>
                </c:pt>
                <c:pt idx="2409">
                  <c:v>40839.166666666591</c:v>
                </c:pt>
                <c:pt idx="2410">
                  <c:v>40839.180555555562</c:v>
                </c:pt>
                <c:pt idx="2411">
                  <c:v>40839.194444444445</c:v>
                </c:pt>
                <c:pt idx="2412">
                  <c:v>40839.208333333336</c:v>
                </c:pt>
                <c:pt idx="2413">
                  <c:v>40839.222222222204</c:v>
                </c:pt>
                <c:pt idx="2414">
                  <c:v>40839.236111111051</c:v>
                </c:pt>
                <c:pt idx="2415">
                  <c:v>40839.25</c:v>
                </c:pt>
                <c:pt idx="2416">
                  <c:v>40839.263888888876</c:v>
                </c:pt>
                <c:pt idx="2417">
                  <c:v>40839.277777777774</c:v>
                </c:pt>
                <c:pt idx="2418">
                  <c:v>40839.291666666562</c:v>
                </c:pt>
                <c:pt idx="2419">
                  <c:v>40839.305555555562</c:v>
                </c:pt>
                <c:pt idx="2420">
                  <c:v>40839.319444444511</c:v>
                </c:pt>
                <c:pt idx="2421">
                  <c:v>40839.333333333336</c:v>
                </c:pt>
                <c:pt idx="2422">
                  <c:v>40839.347222222219</c:v>
                </c:pt>
                <c:pt idx="2423">
                  <c:v>40839.361111111051</c:v>
                </c:pt>
                <c:pt idx="2424">
                  <c:v>40839.375</c:v>
                </c:pt>
                <c:pt idx="2425">
                  <c:v>40839.388888888985</c:v>
                </c:pt>
                <c:pt idx="2426">
                  <c:v>40839.402777777781</c:v>
                </c:pt>
                <c:pt idx="2427">
                  <c:v>40839.416666666664</c:v>
                </c:pt>
                <c:pt idx="2428">
                  <c:v>40839.430555555562</c:v>
                </c:pt>
                <c:pt idx="2429">
                  <c:v>40839.444444444511</c:v>
                </c:pt>
                <c:pt idx="2430">
                  <c:v>40839.458333333343</c:v>
                </c:pt>
                <c:pt idx="2431">
                  <c:v>40839.472222222219</c:v>
                </c:pt>
                <c:pt idx="2432">
                  <c:v>40839.486111111109</c:v>
                </c:pt>
                <c:pt idx="2433">
                  <c:v>40839.5</c:v>
                </c:pt>
                <c:pt idx="2434">
                  <c:v>40839.513888888891</c:v>
                </c:pt>
                <c:pt idx="2435">
                  <c:v>40839.527777777774</c:v>
                </c:pt>
                <c:pt idx="2436">
                  <c:v>40839.541666666591</c:v>
                </c:pt>
                <c:pt idx="2437">
                  <c:v>40839.555555555562</c:v>
                </c:pt>
                <c:pt idx="2438">
                  <c:v>40839.569444444445</c:v>
                </c:pt>
                <c:pt idx="2439">
                  <c:v>40839.583333333336</c:v>
                </c:pt>
                <c:pt idx="2440">
                  <c:v>40839.597222222204</c:v>
                </c:pt>
                <c:pt idx="2441">
                  <c:v>40839.611111111051</c:v>
                </c:pt>
                <c:pt idx="2442">
                  <c:v>40839.624999999993</c:v>
                </c:pt>
                <c:pt idx="2443">
                  <c:v>40839.638888888891</c:v>
                </c:pt>
                <c:pt idx="2444">
                  <c:v>40839.652777777781</c:v>
                </c:pt>
                <c:pt idx="2445">
                  <c:v>40839.666666666591</c:v>
                </c:pt>
                <c:pt idx="2446">
                  <c:v>40839.680555555562</c:v>
                </c:pt>
                <c:pt idx="2447">
                  <c:v>40839.694444444445</c:v>
                </c:pt>
                <c:pt idx="2448">
                  <c:v>40839.708333333336</c:v>
                </c:pt>
                <c:pt idx="2449">
                  <c:v>40839.722222222204</c:v>
                </c:pt>
                <c:pt idx="2450">
                  <c:v>40839.736111111051</c:v>
                </c:pt>
                <c:pt idx="2451">
                  <c:v>40839.75</c:v>
                </c:pt>
                <c:pt idx="2452">
                  <c:v>40839.763888888876</c:v>
                </c:pt>
                <c:pt idx="2453">
                  <c:v>40839.777777777774</c:v>
                </c:pt>
                <c:pt idx="2454">
                  <c:v>40839.791666666562</c:v>
                </c:pt>
                <c:pt idx="2455">
                  <c:v>40839.805555555562</c:v>
                </c:pt>
                <c:pt idx="2456">
                  <c:v>40839.819444444511</c:v>
                </c:pt>
                <c:pt idx="2457">
                  <c:v>40839.833333333336</c:v>
                </c:pt>
                <c:pt idx="2458">
                  <c:v>40839.847222222219</c:v>
                </c:pt>
                <c:pt idx="2459">
                  <c:v>40839.861111111051</c:v>
                </c:pt>
                <c:pt idx="2460">
                  <c:v>40839.875</c:v>
                </c:pt>
                <c:pt idx="2461">
                  <c:v>40839.888888888985</c:v>
                </c:pt>
                <c:pt idx="2462">
                  <c:v>40839.902777777781</c:v>
                </c:pt>
                <c:pt idx="2463">
                  <c:v>40839.916666666664</c:v>
                </c:pt>
                <c:pt idx="2464">
                  <c:v>40839.930555555562</c:v>
                </c:pt>
                <c:pt idx="2465">
                  <c:v>40839.944444444511</c:v>
                </c:pt>
                <c:pt idx="2466">
                  <c:v>40839.958333333343</c:v>
                </c:pt>
                <c:pt idx="2467">
                  <c:v>40839.972222222219</c:v>
                </c:pt>
                <c:pt idx="2468">
                  <c:v>40839.986111111109</c:v>
                </c:pt>
                <c:pt idx="2469">
                  <c:v>40840</c:v>
                </c:pt>
                <c:pt idx="2470">
                  <c:v>40840.013888888891</c:v>
                </c:pt>
                <c:pt idx="2471">
                  <c:v>40840.027777777774</c:v>
                </c:pt>
                <c:pt idx="2472">
                  <c:v>40840.041666666591</c:v>
                </c:pt>
                <c:pt idx="2473">
                  <c:v>40840.055555555562</c:v>
                </c:pt>
                <c:pt idx="2474">
                  <c:v>40840.069444444445</c:v>
                </c:pt>
                <c:pt idx="2475">
                  <c:v>40840.083333333336</c:v>
                </c:pt>
                <c:pt idx="2476">
                  <c:v>40840.097222222204</c:v>
                </c:pt>
                <c:pt idx="2477">
                  <c:v>40840.111111111051</c:v>
                </c:pt>
                <c:pt idx="2478">
                  <c:v>40840.124999999993</c:v>
                </c:pt>
                <c:pt idx="2479">
                  <c:v>40840.138888888891</c:v>
                </c:pt>
                <c:pt idx="2480">
                  <c:v>40840.152777777781</c:v>
                </c:pt>
                <c:pt idx="2481">
                  <c:v>40840.166666666591</c:v>
                </c:pt>
                <c:pt idx="2482">
                  <c:v>40840.180555555562</c:v>
                </c:pt>
                <c:pt idx="2483">
                  <c:v>40840.194444444445</c:v>
                </c:pt>
                <c:pt idx="2484">
                  <c:v>40840.208333333336</c:v>
                </c:pt>
                <c:pt idx="2485">
                  <c:v>40840.222222222204</c:v>
                </c:pt>
                <c:pt idx="2486">
                  <c:v>40840.236111111051</c:v>
                </c:pt>
                <c:pt idx="2487">
                  <c:v>40840.25</c:v>
                </c:pt>
                <c:pt idx="2488">
                  <c:v>40840.263888888876</c:v>
                </c:pt>
                <c:pt idx="2489">
                  <c:v>40840.277777777774</c:v>
                </c:pt>
                <c:pt idx="2490">
                  <c:v>40840.291666666562</c:v>
                </c:pt>
                <c:pt idx="2491">
                  <c:v>40840.305555555562</c:v>
                </c:pt>
                <c:pt idx="2492">
                  <c:v>40840.319444444511</c:v>
                </c:pt>
                <c:pt idx="2493">
                  <c:v>40840.333333333336</c:v>
                </c:pt>
                <c:pt idx="2494">
                  <c:v>40840.347222222219</c:v>
                </c:pt>
                <c:pt idx="2495">
                  <c:v>40840.361111111051</c:v>
                </c:pt>
                <c:pt idx="2496">
                  <c:v>40840.375</c:v>
                </c:pt>
                <c:pt idx="2497">
                  <c:v>40840.388888888985</c:v>
                </c:pt>
                <c:pt idx="2498">
                  <c:v>40840.402777777781</c:v>
                </c:pt>
                <c:pt idx="2499">
                  <c:v>40840.416666666664</c:v>
                </c:pt>
                <c:pt idx="2500">
                  <c:v>40840.430555555562</c:v>
                </c:pt>
                <c:pt idx="2501">
                  <c:v>40840.444444444511</c:v>
                </c:pt>
                <c:pt idx="2502">
                  <c:v>40840.458333333343</c:v>
                </c:pt>
                <c:pt idx="2503">
                  <c:v>40840.472222222219</c:v>
                </c:pt>
                <c:pt idx="2504">
                  <c:v>40840.486111111109</c:v>
                </c:pt>
                <c:pt idx="2505">
                  <c:v>40840.5</c:v>
                </c:pt>
                <c:pt idx="2506">
                  <c:v>40840.513888888891</c:v>
                </c:pt>
                <c:pt idx="2507">
                  <c:v>40840.527777777774</c:v>
                </c:pt>
                <c:pt idx="2508">
                  <c:v>40840.541666666591</c:v>
                </c:pt>
                <c:pt idx="2509">
                  <c:v>40840.555555555562</c:v>
                </c:pt>
                <c:pt idx="2510">
                  <c:v>40840.569444444445</c:v>
                </c:pt>
                <c:pt idx="2511">
                  <c:v>40840.583333333336</c:v>
                </c:pt>
                <c:pt idx="2512">
                  <c:v>40840.597222222204</c:v>
                </c:pt>
                <c:pt idx="2513">
                  <c:v>40840.611111111051</c:v>
                </c:pt>
                <c:pt idx="2514">
                  <c:v>40840.624999999993</c:v>
                </c:pt>
                <c:pt idx="2515">
                  <c:v>40840.638888888891</c:v>
                </c:pt>
                <c:pt idx="2516">
                  <c:v>40840.652777777781</c:v>
                </c:pt>
                <c:pt idx="2517">
                  <c:v>40840.666666666591</c:v>
                </c:pt>
                <c:pt idx="2518">
                  <c:v>40840.680555555562</c:v>
                </c:pt>
                <c:pt idx="2519">
                  <c:v>40840.694444444445</c:v>
                </c:pt>
                <c:pt idx="2520">
                  <c:v>40840.708333333336</c:v>
                </c:pt>
                <c:pt idx="2521">
                  <c:v>40840.722222222204</c:v>
                </c:pt>
                <c:pt idx="2522">
                  <c:v>40840.736111111051</c:v>
                </c:pt>
                <c:pt idx="2523">
                  <c:v>40840.75</c:v>
                </c:pt>
                <c:pt idx="2524">
                  <c:v>40840.763888888876</c:v>
                </c:pt>
                <c:pt idx="2525">
                  <c:v>40840.777777777774</c:v>
                </c:pt>
                <c:pt idx="2526">
                  <c:v>40840.791666666562</c:v>
                </c:pt>
                <c:pt idx="2527">
                  <c:v>40840.805555555562</c:v>
                </c:pt>
                <c:pt idx="2528">
                  <c:v>40840.819444444511</c:v>
                </c:pt>
                <c:pt idx="2529">
                  <c:v>40840.833333333336</c:v>
                </c:pt>
                <c:pt idx="2530">
                  <c:v>40840.847222222219</c:v>
                </c:pt>
                <c:pt idx="2531">
                  <c:v>40840.861111111051</c:v>
                </c:pt>
                <c:pt idx="2532">
                  <c:v>40840.875</c:v>
                </c:pt>
                <c:pt idx="2533">
                  <c:v>40840.888888888985</c:v>
                </c:pt>
                <c:pt idx="2534">
                  <c:v>40840.902777777781</c:v>
                </c:pt>
                <c:pt idx="2535">
                  <c:v>40840.916666666664</c:v>
                </c:pt>
                <c:pt idx="2536">
                  <c:v>40840.930555555562</c:v>
                </c:pt>
                <c:pt idx="2537">
                  <c:v>40840.944444444511</c:v>
                </c:pt>
                <c:pt idx="2538">
                  <c:v>40840.958333333343</c:v>
                </c:pt>
                <c:pt idx="2539">
                  <c:v>40840.972222222219</c:v>
                </c:pt>
                <c:pt idx="2540">
                  <c:v>40840.986111111109</c:v>
                </c:pt>
                <c:pt idx="2541">
                  <c:v>40841</c:v>
                </c:pt>
                <c:pt idx="2542">
                  <c:v>40841.013888888891</c:v>
                </c:pt>
                <c:pt idx="2543">
                  <c:v>40841.027777777774</c:v>
                </c:pt>
                <c:pt idx="2544">
                  <c:v>40841.041666666591</c:v>
                </c:pt>
                <c:pt idx="2545">
                  <c:v>40841.055555555562</c:v>
                </c:pt>
                <c:pt idx="2546">
                  <c:v>40841.069444444445</c:v>
                </c:pt>
                <c:pt idx="2547">
                  <c:v>40841.083333333336</c:v>
                </c:pt>
                <c:pt idx="2548">
                  <c:v>40841.097222222204</c:v>
                </c:pt>
                <c:pt idx="2549">
                  <c:v>40841.111111111051</c:v>
                </c:pt>
                <c:pt idx="2550">
                  <c:v>40841.124999999993</c:v>
                </c:pt>
                <c:pt idx="2551">
                  <c:v>40841.138888888891</c:v>
                </c:pt>
                <c:pt idx="2552">
                  <c:v>40841.152777777781</c:v>
                </c:pt>
                <c:pt idx="2553">
                  <c:v>40841.166666666591</c:v>
                </c:pt>
                <c:pt idx="2554">
                  <c:v>40841.180555555562</c:v>
                </c:pt>
                <c:pt idx="2555">
                  <c:v>40841.194444444445</c:v>
                </c:pt>
                <c:pt idx="2556">
                  <c:v>40841.208333333336</c:v>
                </c:pt>
                <c:pt idx="2557">
                  <c:v>40841.222222222204</c:v>
                </c:pt>
                <c:pt idx="2558">
                  <c:v>40841.236111111051</c:v>
                </c:pt>
                <c:pt idx="2559">
                  <c:v>40841.25</c:v>
                </c:pt>
                <c:pt idx="2560">
                  <c:v>40841.263888888876</c:v>
                </c:pt>
                <c:pt idx="2561">
                  <c:v>40841.277777777774</c:v>
                </c:pt>
                <c:pt idx="2562">
                  <c:v>40841.291666666562</c:v>
                </c:pt>
                <c:pt idx="2563">
                  <c:v>40841.305555555562</c:v>
                </c:pt>
                <c:pt idx="2564">
                  <c:v>40841.319444444511</c:v>
                </c:pt>
                <c:pt idx="2565">
                  <c:v>40841.333333333336</c:v>
                </c:pt>
                <c:pt idx="2566">
                  <c:v>40841.347222222219</c:v>
                </c:pt>
                <c:pt idx="2567">
                  <c:v>40841.361111111051</c:v>
                </c:pt>
                <c:pt idx="2568">
                  <c:v>40841.375</c:v>
                </c:pt>
                <c:pt idx="2569">
                  <c:v>40841.388888888985</c:v>
                </c:pt>
                <c:pt idx="2570">
                  <c:v>40841.402777777781</c:v>
                </c:pt>
                <c:pt idx="2571">
                  <c:v>40841.416666666664</c:v>
                </c:pt>
                <c:pt idx="2572">
                  <c:v>40841.430555555562</c:v>
                </c:pt>
                <c:pt idx="2573">
                  <c:v>40841.444444444511</c:v>
                </c:pt>
                <c:pt idx="2574">
                  <c:v>40841.458333333343</c:v>
                </c:pt>
                <c:pt idx="2575">
                  <c:v>40841.472222222219</c:v>
                </c:pt>
                <c:pt idx="2576">
                  <c:v>40841.486111111109</c:v>
                </c:pt>
                <c:pt idx="2577">
                  <c:v>40841.5</c:v>
                </c:pt>
                <c:pt idx="2578">
                  <c:v>40841.513888888891</c:v>
                </c:pt>
                <c:pt idx="2579">
                  <c:v>40841.527777777774</c:v>
                </c:pt>
                <c:pt idx="2580">
                  <c:v>40841.541666666591</c:v>
                </c:pt>
                <c:pt idx="2581">
                  <c:v>40841.555555555562</c:v>
                </c:pt>
                <c:pt idx="2582">
                  <c:v>40841.569444444445</c:v>
                </c:pt>
                <c:pt idx="2583">
                  <c:v>40841.583333333336</c:v>
                </c:pt>
                <c:pt idx="2584">
                  <c:v>40841.597222222204</c:v>
                </c:pt>
                <c:pt idx="2585">
                  <c:v>40841.611111111051</c:v>
                </c:pt>
                <c:pt idx="2586">
                  <c:v>40841.624999999993</c:v>
                </c:pt>
                <c:pt idx="2587">
                  <c:v>40841.638888888891</c:v>
                </c:pt>
                <c:pt idx="2588">
                  <c:v>40841.652777777781</c:v>
                </c:pt>
                <c:pt idx="2589">
                  <c:v>40841.666666666591</c:v>
                </c:pt>
                <c:pt idx="2590">
                  <c:v>40841.680555555562</c:v>
                </c:pt>
                <c:pt idx="2591">
                  <c:v>40841.694444444445</c:v>
                </c:pt>
                <c:pt idx="2592">
                  <c:v>40841.708333333336</c:v>
                </c:pt>
                <c:pt idx="2593">
                  <c:v>40841.722222222204</c:v>
                </c:pt>
                <c:pt idx="2594">
                  <c:v>40841.736111111051</c:v>
                </c:pt>
                <c:pt idx="2595">
                  <c:v>40841.75</c:v>
                </c:pt>
                <c:pt idx="2596">
                  <c:v>40841.763888888876</c:v>
                </c:pt>
                <c:pt idx="2597">
                  <c:v>40841.777777777774</c:v>
                </c:pt>
                <c:pt idx="2598">
                  <c:v>40841.791666666562</c:v>
                </c:pt>
                <c:pt idx="2599">
                  <c:v>40841.805555555562</c:v>
                </c:pt>
                <c:pt idx="2600">
                  <c:v>40841.819444444511</c:v>
                </c:pt>
                <c:pt idx="2601">
                  <c:v>40841.833333333336</c:v>
                </c:pt>
                <c:pt idx="2602">
                  <c:v>40841.847222222219</c:v>
                </c:pt>
                <c:pt idx="2603">
                  <c:v>40841.861111111051</c:v>
                </c:pt>
                <c:pt idx="2604">
                  <c:v>40841.875</c:v>
                </c:pt>
                <c:pt idx="2605">
                  <c:v>40841.888888888985</c:v>
                </c:pt>
                <c:pt idx="2606">
                  <c:v>40841.902777777781</c:v>
                </c:pt>
                <c:pt idx="2607">
                  <c:v>40841.916666666664</c:v>
                </c:pt>
                <c:pt idx="2608">
                  <c:v>40841.930555555562</c:v>
                </c:pt>
                <c:pt idx="2609">
                  <c:v>40841.944444444511</c:v>
                </c:pt>
                <c:pt idx="2610">
                  <c:v>40841.958333333343</c:v>
                </c:pt>
                <c:pt idx="2611">
                  <c:v>40841.972222222219</c:v>
                </c:pt>
                <c:pt idx="2612">
                  <c:v>40841.986111111109</c:v>
                </c:pt>
                <c:pt idx="2613">
                  <c:v>40842</c:v>
                </c:pt>
                <c:pt idx="2614">
                  <c:v>40842.013888888891</c:v>
                </c:pt>
                <c:pt idx="2615">
                  <c:v>40842.027777777774</c:v>
                </c:pt>
                <c:pt idx="2616">
                  <c:v>40842.041666666591</c:v>
                </c:pt>
                <c:pt idx="2617">
                  <c:v>40842.055555555562</c:v>
                </c:pt>
                <c:pt idx="2618">
                  <c:v>40842.069444444445</c:v>
                </c:pt>
                <c:pt idx="2619">
                  <c:v>40842.083333333336</c:v>
                </c:pt>
                <c:pt idx="2620">
                  <c:v>40842.097222222204</c:v>
                </c:pt>
                <c:pt idx="2621">
                  <c:v>40842.111111111051</c:v>
                </c:pt>
                <c:pt idx="2622">
                  <c:v>40842.124999999993</c:v>
                </c:pt>
                <c:pt idx="2623">
                  <c:v>40842.138888888891</c:v>
                </c:pt>
                <c:pt idx="2624">
                  <c:v>40842.152777777781</c:v>
                </c:pt>
                <c:pt idx="2625">
                  <c:v>40842.166666666591</c:v>
                </c:pt>
                <c:pt idx="2626">
                  <c:v>40842.180555555562</c:v>
                </c:pt>
                <c:pt idx="2627">
                  <c:v>40842.194444444445</c:v>
                </c:pt>
                <c:pt idx="2628">
                  <c:v>40842.208333333336</c:v>
                </c:pt>
                <c:pt idx="2629">
                  <c:v>40842.222222222204</c:v>
                </c:pt>
                <c:pt idx="2630">
                  <c:v>40842.236111111051</c:v>
                </c:pt>
                <c:pt idx="2631">
                  <c:v>40842.25</c:v>
                </c:pt>
                <c:pt idx="2632">
                  <c:v>40842.263888888876</c:v>
                </c:pt>
                <c:pt idx="2633">
                  <c:v>40842.277777777774</c:v>
                </c:pt>
                <c:pt idx="2634">
                  <c:v>40842.291666666562</c:v>
                </c:pt>
                <c:pt idx="2635">
                  <c:v>40842.305555555562</c:v>
                </c:pt>
                <c:pt idx="2636">
                  <c:v>40842.319444444511</c:v>
                </c:pt>
                <c:pt idx="2637">
                  <c:v>40842.333333333336</c:v>
                </c:pt>
                <c:pt idx="2638">
                  <c:v>40842.347222222219</c:v>
                </c:pt>
                <c:pt idx="2639">
                  <c:v>40842.361111111051</c:v>
                </c:pt>
                <c:pt idx="2640">
                  <c:v>40842.375</c:v>
                </c:pt>
                <c:pt idx="2641">
                  <c:v>40842.388888888985</c:v>
                </c:pt>
                <c:pt idx="2642">
                  <c:v>40842.402777777781</c:v>
                </c:pt>
                <c:pt idx="2643">
                  <c:v>40842.416666666664</c:v>
                </c:pt>
                <c:pt idx="2644">
                  <c:v>40842.430555555562</c:v>
                </c:pt>
                <c:pt idx="2645">
                  <c:v>40842.444444444511</c:v>
                </c:pt>
                <c:pt idx="2646">
                  <c:v>40842.458333333343</c:v>
                </c:pt>
                <c:pt idx="2647">
                  <c:v>40842.472222222219</c:v>
                </c:pt>
                <c:pt idx="2648">
                  <c:v>40842.486111111109</c:v>
                </c:pt>
                <c:pt idx="2649">
                  <c:v>40842.5</c:v>
                </c:pt>
                <c:pt idx="2650">
                  <c:v>40842.513888888891</c:v>
                </c:pt>
                <c:pt idx="2651">
                  <c:v>40842.527777777774</c:v>
                </c:pt>
                <c:pt idx="2652">
                  <c:v>40842.541666666591</c:v>
                </c:pt>
                <c:pt idx="2653">
                  <c:v>40842.555555555562</c:v>
                </c:pt>
                <c:pt idx="2654">
                  <c:v>40842.569444444445</c:v>
                </c:pt>
                <c:pt idx="2655">
                  <c:v>40842.583333333336</c:v>
                </c:pt>
                <c:pt idx="2656">
                  <c:v>40842.597222222204</c:v>
                </c:pt>
                <c:pt idx="2657">
                  <c:v>40842.611111111051</c:v>
                </c:pt>
                <c:pt idx="2658">
                  <c:v>40842.624999999993</c:v>
                </c:pt>
                <c:pt idx="2659">
                  <c:v>40842.638888888891</c:v>
                </c:pt>
                <c:pt idx="2660">
                  <c:v>40842.652777777781</c:v>
                </c:pt>
                <c:pt idx="2661">
                  <c:v>40842.666666666591</c:v>
                </c:pt>
                <c:pt idx="2662">
                  <c:v>40842.680555555562</c:v>
                </c:pt>
                <c:pt idx="2663">
                  <c:v>40842.694444444445</c:v>
                </c:pt>
                <c:pt idx="2664">
                  <c:v>40842.708333333336</c:v>
                </c:pt>
                <c:pt idx="2665">
                  <c:v>40842.722222222204</c:v>
                </c:pt>
                <c:pt idx="2666">
                  <c:v>40842.736111111051</c:v>
                </c:pt>
                <c:pt idx="2667">
                  <c:v>40842.75</c:v>
                </c:pt>
                <c:pt idx="2668">
                  <c:v>40842.763888888876</c:v>
                </c:pt>
                <c:pt idx="2669">
                  <c:v>40842.777777777774</c:v>
                </c:pt>
                <c:pt idx="2670">
                  <c:v>40842.791666666562</c:v>
                </c:pt>
                <c:pt idx="2671">
                  <c:v>40842.805555555562</c:v>
                </c:pt>
                <c:pt idx="2672">
                  <c:v>40842.819444444511</c:v>
                </c:pt>
                <c:pt idx="2673">
                  <c:v>40842.833333333336</c:v>
                </c:pt>
                <c:pt idx="2674">
                  <c:v>40842.847222222219</c:v>
                </c:pt>
                <c:pt idx="2675">
                  <c:v>40842.861111111051</c:v>
                </c:pt>
                <c:pt idx="2676">
                  <c:v>40842.875</c:v>
                </c:pt>
                <c:pt idx="2677">
                  <c:v>40842.888888888985</c:v>
                </c:pt>
                <c:pt idx="2678">
                  <c:v>40842.902777777781</c:v>
                </c:pt>
                <c:pt idx="2679">
                  <c:v>40842.916666666664</c:v>
                </c:pt>
                <c:pt idx="2680">
                  <c:v>40842.930555555562</c:v>
                </c:pt>
                <c:pt idx="2681">
                  <c:v>40842.944444444511</c:v>
                </c:pt>
                <c:pt idx="2682">
                  <c:v>40842.958333333343</c:v>
                </c:pt>
                <c:pt idx="2683">
                  <c:v>40842.972222222219</c:v>
                </c:pt>
                <c:pt idx="2684">
                  <c:v>40842.986111111109</c:v>
                </c:pt>
                <c:pt idx="2685">
                  <c:v>40843</c:v>
                </c:pt>
                <c:pt idx="2686">
                  <c:v>40843.013888888891</c:v>
                </c:pt>
                <c:pt idx="2687">
                  <c:v>40843.027777777774</c:v>
                </c:pt>
                <c:pt idx="2688">
                  <c:v>40843.041666666591</c:v>
                </c:pt>
                <c:pt idx="2689">
                  <c:v>40843.055555555562</c:v>
                </c:pt>
                <c:pt idx="2690">
                  <c:v>40843.069444444445</c:v>
                </c:pt>
                <c:pt idx="2691">
                  <c:v>40843.083333333336</c:v>
                </c:pt>
                <c:pt idx="2692">
                  <c:v>40843.097222222204</c:v>
                </c:pt>
                <c:pt idx="2693">
                  <c:v>40843.111111111051</c:v>
                </c:pt>
                <c:pt idx="2694">
                  <c:v>40843.124999999993</c:v>
                </c:pt>
                <c:pt idx="2695">
                  <c:v>40843.138888888891</c:v>
                </c:pt>
                <c:pt idx="2696">
                  <c:v>40843.152777777781</c:v>
                </c:pt>
                <c:pt idx="2697">
                  <c:v>40843.166666666591</c:v>
                </c:pt>
                <c:pt idx="2698">
                  <c:v>40843.180555555562</c:v>
                </c:pt>
                <c:pt idx="2699">
                  <c:v>40843.194444444445</c:v>
                </c:pt>
                <c:pt idx="2700">
                  <c:v>40843.208333333336</c:v>
                </c:pt>
                <c:pt idx="2701">
                  <c:v>40843.222222222204</c:v>
                </c:pt>
                <c:pt idx="2702">
                  <c:v>40843.236111111051</c:v>
                </c:pt>
                <c:pt idx="2703">
                  <c:v>40843.25</c:v>
                </c:pt>
                <c:pt idx="2704">
                  <c:v>40843.263888888876</c:v>
                </c:pt>
                <c:pt idx="2705">
                  <c:v>40843.277777777774</c:v>
                </c:pt>
                <c:pt idx="2706">
                  <c:v>40843.291666666562</c:v>
                </c:pt>
                <c:pt idx="2707">
                  <c:v>40843.305555555562</c:v>
                </c:pt>
                <c:pt idx="2708">
                  <c:v>40843.319444444511</c:v>
                </c:pt>
                <c:pt idx="2709">
                  <c:v>40843.333333333336</c:v>
                </c:pt>
                <c:pt idx="2710">
                  <c:v>40843.347222222219</c:v>
                </c:pt>
                <c:pt idx="2711">
                  <c:v>40843.361111111051</c:v>
                </c:pt>
                <c:pt idx="2712">
                  <c:v>40843.375</c:v>
                </c:pt>
                <c:pt idx="2713">
                  <c:v>40843.388888888985</c:v>
                </c:pt>
                <c:pt idx="2714">
                  <c:v>40843.402777777781</c:v>
                </c:pt>
                <c:pt idx="2715">
                  <c:v>40843.416666666664</c:v>
                </c:pt>
                <c:pt idx="2716">
                  <c:v>40843.430555555562</c:v>
                </c:pt>
                <c:pt idx="2717">
                  <c:v>40843.444444444511</c:v>
                </c:pt>
                <c:pt idx="2718">
                  <c:v>40843.458333333343</c:v>
                </c:pt>
                <c:pt idx="2719">
                  <c:v>40843.472222222219</c:v>
                </c:pt>
                <c:pt idx="2720">
                  <c:v>40843.486111111109</c:v>
                </c:pt>
                <c:pt idx="2721">
                  <c:v>40843.5</c:v>
                </c:pt>
                <c:pt idx="2722">
                  <c:v>40843.513888888891</c:v>
                </c:pt>
                <c:pt idx="2723">
                  <c:v>40843.527777777774</c:v>
                </c:pt>
                <c:pt idx="2724">
                  <c:v>40843.541666666591</c:v>
                </c:pt>
                <c:pt idx="2725">
                  <c:v>40843.555555555562</c:v>
                </c:pt>
                <c:pt idx="2726">
                  <c:v>40843.569444444445</c:v>
                </c:pt>
                <c:pt idx="2727">
                  <c:v>40843.583333333336</c:v>
                </c:pt>
                <c:pt idx="2728">
                  <c:v>40843.597222222204</c:v>
                </c:pt>
                <c:pt idx="2729">
                  <c:v>40843.611111111051</c:v>
                </c:pt>
                <c:pt idx="2730">
                  <c:v>40843.624999999993</c:v>
                </c:pt>
                <c:pt idx="2731">
                  <c:v>40843.638888888891</c:v>
                </c:pt>
                <c:pt idx="2732">
                  <c:v>40843.652777777781</c:v>
                </c:pt>
                <c:pt idx="2733">
                  <c:v>40843.666666666591</c:v>
                </c:pt>
                <c:pt idx="2734">
                  <c:v>40843.680555555562</c:v>
                </c:pt>
                <c:pt idx="2735">
                  <c:v>40843.694444444445</c:v>
                </c:pt>
                <c:pt idx="2736">
                  <c:v>40843.708333333336</c:v>
                </c:pt>
                <c:pt idx="2737">
                  <c:v>40843.722222222204</c:v>
                </c:pt>
                <c:pt idx="2738">
                  <c:v>40843.736111111051</c:v>
                </c:pt>
                <c:pt idx="2739">
                  <c:v>40843.75</c:v>
                </c:pt>
                <c:pt idx="2740">
                  <c:v>40843.763888888876</c:v>
                </c:pt>
                <c:pt idx="2741">
                  <c:v>40843.777777777774</c:v>
                </c:pt>
                <c:pt idx="2742">
                  <c:v>40843.791666666562</c:v>
                </c:pt>
                <c:pt idx="2743">
                  <c:v>40843.805555555562</c:v>
                </c:pt>
                <c:pt idx="2744">
                  <c:v>40843.819444444511</c:v>
                </c:pt>
                <c:pt idx="2745">
                  <c:v>40843.833333333336</c:v>
                </c:pt>
                <c:pt idx="2746">
                  <c:v>40843.847222222219</c:v>
                </c:pt>
                <c:pt idx="2747">
                  <c:v>40843.861111111051</c:v>
                </c:pt>
                <c:pt idx="2748">
                  <c:v>40843.875</c:v>
                </c:pt>
                <c:pt idx="2749">
                  <c:v>40843.888888888985</c:v>
                </c:pt>
                <c:pt idx="2750">
                  <c:v>40843.902777777781</c:v>
                </c:pt>
                <c:pt idx="2751">
                  <c:v>40843.916666666664</c:v>
                </c:pt>
                <c:pt idx="2752">
                  <c:v>40843.930555555562</c:v>
                </c:pt>
                <c:pt idx="2753">
                  <c:v>40843.944444444511</c:v>
                </c:pt>
                <c:pt idx="2754">
                  <c:v>40843.958333333343</c:v>
                </c:pt>
                <c:pt idx="2755">
                  <c:v>40843.972222222219</c:v>
                </c:pt>
                <c:pt idx="2756">
                  <c:v>40843.986111111109</c:v>
                </c:pt>
                <c:pt idx="2757">
                  <c:v>40844</c:v>
                </c:pt>
                <c:pt idx="2758">
                  <c:v>40844.013888888891</c:v>
                </c:pt>
                <c:pt idx="2759">
                  <c:v>40844.027777777774</c:v>
                </c:pt>
                <c:pt idx="2760">
                  <c:v>40844.041666666591</c:v>
                </c:pt>
                <c:pt idx="2761">
                  <c:v>40844.055555555562</c:v>
                </c:pt>
                <c:pt idx="2762">
                  <c:v>40844.069444444445</c:v>
                </c:pt>
                <c:pt idx="2763">
                  <c:v>40844.083333333336</c:v>
                </c:pt>
                <c:pt idx="2764">
                  <c:v>40844.097222222204</c:v>
                </c:pt>
                <c:pt idx="2765">
                  <c:v>40844.111111111051</c:v>
                </c:pt>
                <c:pt idx="2766">
                  <c:v>40844.124999999993</c:v>
                </c:pt>
                <c:pt idx="2767">
                  <c:v>40844.138888888891</c:v>
                </c:pt>
                <c:pt idx="2768">
                  <c:v>40844.152777777781</c:v>
                </c:pt>
                <c:pt idx="2769">
                  <c:v>40844.166666666591</c:v>
                </c:pt>
                <c:pt idx="2770">
                  <c:v>40844.180555555562</c:v>
                </c:pt>
                <c:pt idx="2771">
                  <c:v>40844.194444444445</c:v>
                </c:pt>
                <c:pt idx="2772">
                  <c:v>40844.208333333336</c:v>
                </c:pt>
                <c:pt idx="2773">
                  <c:v>40844.222222222204</c:v>
                </c:pt>
                <c:pt idx="2774">
                  <c:v>40844.236111111051</c:v>
                </c:pt>
                <c:pt idx="2775">
                  <c:v>40844.25</c:v>
                </c:pt>
                <c:pt idx="2776">
                  <c:v>40844.263888888876</c:v>
                </c:pt>
                <c:pt idx="2777">
                  <c:v>40844.277777777774</c:v>
                </c:pt>
                <c:pt idx="2778">
                  <c:v>40844.291666666562</c:v>
                </c:pt>
                <c:pt idx="2779">
                  <c:v>40844.305555555562</c:v>
                </c:pt>
                <c:pt idx="2780">
                  <c:v>40844.319444444511</c:v>
                </c:pt>
                <c:pt idx="2781">
                  <c:v>40844.333333333336</c:v>
                </c:pt>
                <c:pt idx="2782">
                  <c:v>40844.347222222219</c:v>
                </c:pt>
                <c:pt idx="2783">
                  <c:v>40844.361111111051</c:v>
                </c:pt>
                <c:pt idx="2784">
                  <c:v>40844.375</c:v>
                </c:pt>
                <c:pt idx="2785">
                  <c:v>40844.388888888985</c:v>
                </c:pt>
                <c:pt idx="2786">
                  <c:v>40844.402777777781</c:v>
                </c:pt>
                <c:pt idx="2787">
                  <c:v>40844.416666666664</c:v>
                </c:pt>
                <c:pt idx="2788">
                  <c:v>40844.430555555562</c:v>
                </c:pt>
                <c:pt idx="2789">
                  <c:v>40844.444444444511</c:v>
                </c:pt>
                <c:pt idx="2790">
                  <c:v>40844.458333333343</c:v>
                </c:pt>
                <c:pt idx="2791">
                  <c:v>40844.472222222219</c:v>
                </c:pt>
                <c:pt idx="2792">
                  <c:v>40844.486111111109</c:v>
                </c:pt>
                <c:pt idx="2793">
                  <c:v>40844.5</c:v>
                </c:pt>
                <c:pt idx="2794">
                  <c:v>40844.513888888891</c:v>
                </c:pt>
                <c:pt idx="2795">
                  <c:v>40844.527777777774</c:v>
                </c:pt>
                <c:pt idx="2796">
                  <c:v>40844.541666666591</c:v>
                </c:pt>
                <c:pt idx="2797">
                  <c:v>40844.555555555562</c:v>
                </c:pt>
                <c:pt idx="2798">
                  <c:v>40844.569444444445</c:v>
                </c:pt>
                <c:pt idx="2799">
                  <c:v>40844.583333333336</c:v>
                </c:pt>
                <c:pt idx="2800">
                  <c:v>40844.597222222204</c:v>
                </c:pt>
                <c:pt idx="2801">
                  <c:v>40844.611111111051</c:v>
                </c:pt>
                <c:pt idx="2802">
                  <c:v>40844.624999999993</c:v>
                </c:pt>
                <c:pt idx="2803">
                  <c:v>40844.638888888891</c:v>
                </c:pt>
                <c:pt idx="2804">
                  <c:v>40844.652777777781</c:v>
                </c:pt>
                <c:pt idx="2805">
                  <c:v>40844.666666666591</c:v>
                </c:pt>
                <c:pt idx="2806">
                  <c:v>40844.680555555562</c:v>
                </c:pt>
                <c:pt idx="2807">
                  <c:v>40844.694444444445</c:v>
                </c:pt>
                <c:pt idx="2808">
                  <c:v>40844.708333333336</c:v>
                </c:pt>
                <c:pt idx="2809">
                  <c:v>40844.722222222204</c:v>
                </c:pt>
                <c:pt idx="2810">
                  <c:v>40844.736111111051</c:v>
                </c:pt>
                <c:pt idx="2811">
                  <c:v>40844.75</c:v>
                </c:pt>
                <c:pt idx="2812">
                  <c:v>40844.763888888876</c:v>
                </c:pt>
                <c:pt idx="2813">
                  <c:v>40844.777777777774</c:v>
                </c:pt>
                <c:pt idx="2814">
                  <c:v>40844.791666666562</c:v>
                </c:pt>
                <c:pt idx="2815">
                  <c:v>40844.805555555562</c:v>
                </c:pt>
                <c:pt idx="2816">
                  <c:v>40844.819444444511</c:v>
                </c:pt>
                <c:pt idx="2817">
                  <c:v>40844.833333333336</c:v>
                </c:pt>
                <c:pt idx="2818">
                  <c:v>40844.847222222219</c:v>
                </c:pt>
                <c:pt idx="2819">
                  <c:v>40844.861111111051</c:v>
                </c:pt>
                <c:pt idx="2820">
                  <c:v>40844.875</c:v>
                </c:pt>
                <c:pt idx="2821">
                  <c:v>40844.888888888985</c:v>
                </c:pt>
                <c:pt idx="2822">
                  <c:v>40844.902777777781</c:v>
                </c:pt>
                <c:pt idx="2823">
                  <c:v>40844.916666666664</c:v>
                </c:pt>
                <c:pt idx="2824">
                  <c:v>40844.930555555562</c:v>
                </c:pt>
                <c:pt idx="2825">
                  <c:v>40844.944444444511</c:v>
                </c:pt>
                <c:pt idx="2826">
                  <c:v>40844.958333333343</c:v>
                </c:pt>
                <c:pt idx="2827">
                  <c:v>40844.972222222219</c:v>
                </c:pt>
                <c:pt idx="2828">
                  <c:v>40844.986111111109</c:v>
                </c:pt>
                <c:pt idx="2829">
                  <c:v>40845</c:v>
                </c:pt>
                <c:pt idx="2830">
                  <c:v>40845.013888888891</c:v>
                </c:pt>
                <c:pt idx="2831">
                  <c:v>40845.027777777774</c:v>
                </c:pt>
                <c:pt idx="2832">
                  <c:v>40845.041666666591</c:v>
                </c:pt>
                <c:pt idx="2833">
                  <c:v>40845.055555555562</c:v>
                </c:pt>
                <c:pt idx="2834">
                  <c:v>40845.069444444445</c:v>
                </c:pt>
                <c:pt idx="2835">
                  <c:v>40845.083333333336</c:v>
                </c:pt>
                <c:pt idx="2836">
                  <c:v>40845.097222222204</c:v>
                </c:pt>
                <c:pt idx="2837">
                  <c:v>40845.111111111051</c:v>
                </c:pt>
                <c:pt idx="2838">
                  <c:v>40845.124999999993</c:v>
                </c:pt>
                <c:pt idx="2839">
                  <c:v>40845.138888888891</c:v>
                </c:pt>
                <c:pt idx="2840">
                  <c:v>40845.152777777781</c:v>
                </c:pt>
                <c:pt idx="2841">
                  <c:v>40845.166666666591</c:v>
                </c:pt>
                <c:pt idx="2842">
                  <c:v>40845.180555555562</c:v>
                </c:pt>
                <c:pt idx="2843">
                  <c:v>40845.194444444445</c:v>
                </c:pt>
                <c:pt idx="2844">
                  <c:v>40845.208333333336</c:v>
                </c:pt>
                <c:pt idx="2845">
                  <c:v>40845.222222222204</c:v>
                </c:pt>
                <c:pt idx="2846">
                  <c:v>40845.236111111051</c:v>
                </c:pt>
                <c:pt idx="2847">
                  <c:v>40845.25</c:v>
                </c:pt>
                <c:pt idx="2848">
                  <c:v>40845.263888888876</c:v>
                </c:pt>
                <c:pt idx="2849">
                  <c:v>40845.277777777774</c:v>
                </c:pt>
                <c:pt idx="2850">
                  <c:v>40845.291666666562</c:v>
                </c:pt>
                <c:pt idx="2851">
                  <c:v>40845.305555555562</c:v>
                </c:pt>
                <c:pt idx="2852">
                  <c:v>40845.319444444511</c:v>
                </c:pt>
                <c:pt idx="2853">
                  <c:v>40845.333333333336</c:v>
                </c:pt>
                <c:pt idx="2854">
                  <c:v>40845.347222222219</c:v>
                </c:pt>
                <c:pt idx="2855">
                  <c:v>40845.361111111051</c:v>
                </c:pt>
                <c:pt idx="2856">
                  <c:v>40845.375</c:v>
                </c:pt>
                <c:pt idx="2857">
                  <c:v>40845.388888888985</c:v>
                </c:pt>
                <c:pt idx="2858">
                  <c:v>40845.402777777781</c:v>
                </c:pt>
                <c:pt idx="2859">
                  <c:v>40845.416666666664</c:v>
                </c:pt>
                <c:pt idx="2860">
                  <c:v>40845.430555555562</c:v>
                </c:pt>
                <c:pt idx="2861">
                  <c:v>40845.444444444511</c:v>
                </c:pt>
                <c:pt idx="2862">
                  <c:v>40845.458333333343</c:v>
                </c:pt>
                <c:pt idx="2863">
                  <c:v>40845.472222222219</c:v>
                </c:pt>
                <c:pt idx="2864">
                  <c:v>40845.486111111109</c:v>
                </c:pt>
                <c:pt idx="2865">
                  <c:v>40845.5</c:v>
                </c:pt>
                <c:pt idx="2866">
                  <c:v>40845.513888888891</c:v>
                </c:pt>
                <c:pt idx="2867">
                  <c:v>40845.527777777774</c:v>
                </c:pt>
                <c:pt idx="2868">
                  <c:v>40845.541666666591</c:v>
                </c:pt>
                <c:pt idx="2869">
                  <c:v>40845.555555555562</c:v>
                </c:pt>
                <c:pt idx="2870">
                  <c:v>40845.569444444445</c:v>
                </c:pt>
                <c:pt idx="2871">
                  <c:v>40845.583333333336</c:v>
                </c:pt>
                <c:pt idx="2872">
                  <c:v>40845.597222222204</c:v>
                </c:pt>
                <c:pt idx="2873">
                  <c:v>40845.611111111051</c:v>
                </c:pt>
                <c:pt idx="2874">
                  <c:v>40845.624999999993</c:v>
                </c:pt>
                <c:pt idx="2875">
                  <c:v>40845.638888888891</c:v>
                </c:pt>
                <c:pt idx="2876">
                  <c:v>40845.652777777781</c:v>
                </c:pt>
                <c:pt idx="2877">
                  <c:v>40845.666666666591</c:v>
                </c:pt>
                <c:pt idx="2878">
                  <c:v>40845.680555555562</c:v>
                </c:pt>
                <c:pt idx="2879">
                  <c:v>40845.694444444445</c:v>
                </c:pt>
                <c:pt idx="2880">
                  <c:v>40845.708333333336</c:v>
                </c:pt>
                <c:pt idx="2881">
                  <c:v>40845.722222222204</c:v>
                </c:pt>
                <c:pt idx="2882">
                  <c:v>40845.736111111051</c:v>
                </c:pt>
                <c:pt idx="2883">
                  <c:v>40845.75</c:v>
                </c:pt>
                <c:pt idx="2884">
                  <c:v>40845.763888888876</c:v>
                </c:pt>
                <c:pt idx="2885">
                  <c:v>40845.777777777774</c:v>
                </c:pt>
                <c:pt idx="2886">
                  <c:v>40845.791666666562</c:v>
                </c:pt>
                <c:pt idx="2887">
                  <c:v>40845.805555555562</c:v>
                </c:pt>
                <c:pt idx="2888">
                  <c:v>40845.819444444511</c:v>
                </c:pt>
                <c:pt idx="2889">
                  <c:v>40845.833333333336</c:v>
                </c:pt>
                <c:pt idx="2890">
                  <c:v>40845.847222222219</c:v>
                </c:pt>
                <c:pt idx="2891">
                  <c:v>40845.861111111051</c:v>
                </c:pt>
                <c:pt idx="2892">
                  <c:v>40845.875</c:v>
                </c:pt>
                <c:pt idx="2893">
                  <c:v>40845.888888888985</c:v>
                </c:pt>
                <c:pt idx="2894">
                  <c:v>40845.902777777781</c:v>
                </c:pt>
                <c:pt idx="2895">
                  <c:v>40845.916666666664</c:v>
                </c:pt>
                <c:pt idx="2896">
                  <c:v>40845.930555555562</c:v>
                </c:pt>
                <c:pt idx="2897">
                  <c:v>40845.944444444511</c:v>
                </c:pt>
                <c:pt idx="2898">
                  <c:v>40845.958333333343</c:v>
                </c:pt>
                <c:pt idx="2899">
                  <c:v>40845.972222222219</c:v>
                </c:pt>
                <c:pt idx="2900">
                  <c:v>40845.986111111109</c:v>
                </c:pt>
                <c:pt idx="2901">
                  <c:v>40846</c:v>
                </c:pt>
                <c:pt idx="2902">
                  <c:v>40846.013888888891</c:v>
                </c:pt>
                <c:pt idx="2903">
                  <c:v>40846.027777777774</c:v>
                </c:pt>
                <c:pt idx="2904">
                  <c:v>40846.041666666591</c:v>
                </c:pt>
                <c:pt idx="2905">
                  <c:v>40846.055555555562</c:v>
                </c:pt>
                <c:pt idx="2906">
                  <c:v>40846.069444444445</c:v>
                </c:pt>
                <c:pt idx="2907">
                  <c:v>40846.083333333336</c:v>
                </c:pt>
                <c:pt idx="2908">
                  <c:v>40846.097222222204</c:v>
                </c:pt>
                <c:pt idx="2909">
                  <c:v>40846.111111111051</c:v>
                </c:pt>
                <c:pt idx="2910">
                  <c:v>40846.124999999993</c:v>
                </c:pt>
                <c:pt idx="2911">
                  <c:v>40846.138888888891</c:v>
                </c:pt>
                <c:pt idx="2912">
                  <c:v>40846.152777777781</c:v>
                </c:pt>
                <c:pt idx="2913">
                  <c:v>40846.166666666591</c:v>
                </c:pt>
                <c:pt idx="2914">
                  <c:v>40846.180555555562</c:v>
                </c:pt>
                <c:pt idx="2915">
                  <c:v>40846.194444444445</c:v>
                </c:pt>
                <c:pt idx="2916">
                  <c:v>40846.208333333336</c:v>
                </c:pt>
                <c:pt idx="2917">
                  <c:v>40846.222222222204</c:v>
                </c:pt>
                <c:pt idx="2918">
                  <c:v>40846.236111111051</c:v>
                </c:pt>
                <c:pt idx="2919">
                  <c:v>40846.25</c:v>
                </c:pt>
                <c:pt idx="2920">
                  <c:v>40846.263888888876</c:v>
                </c:pt>
                <c:pt idx="2921">
                  <c:v>40846.277777777774</c:v>
                </c:pt>
                <c:pt idx="2922">
                  <c:v>40846.291666666562</c:v>
                </c:pt>
                <c:pt idx="2923">
                  <c:v>40846.305555555562</c:v>
                </c:pt>
                <c:pt idx="2924">
                  <c:v>40846.319444444511</c:v>
                </c:pt>
                <c:pt idx="2925">
                  <c:v>40846.333333333336</c:v>
                </c:pt>
                <c:pt idx="2926">
                  <c:v>40846.347222222219</c:v>
                </c:pt>
                <c:pt idx="2927">
                  <c:v>40846.361111111051</c:v>
                </c:pt>
                <c:pt idx="2928">
                  <c:v>40846.375</c:v>
                </c:pt>
                <c:pt idx="2929">
                  <c:v>40846.388888888985</c:v>
                </c:pt>
                <c:pt idx="2930">
                  <c:v>40846.402777777781</c:v>
                </c:pt>
                <c:pt idx="2931">
                  <c:v>40846.416666666664</c:v>
                </c:pt>
                <c:pt idx="2932">
                  <c:v>40846.430555555562</c:v>
                </c:pt>
                <c:pt idx="2933">
                  <c:v>40846.444444444511</c:v>
                </c:pt>
                <c:pt idx="2934">
                  <c:v>40846.458333333343</c:v>
                </c:pt>
                <c:pt idx="2935">
                  <c:v>40846.472222222219</c:v>
                </c:pt>
                <c:pt idx="2936">
                  <c:v>40846.486111111109</c:v>
                </c:pt>
                <c:pt idx="2937">
                  <c:v>40846.5</c:v>
                </c:pt>
                <c:pt idx="2938">
                  <c:v>40846.513888888891</c:v>
                </c:pt>
                <c:pt idx="2939">
                  <c:v>40846.527777777774</c:v>
                </c:pt>
                <c:pt idx="2940">
                  <c:v>40846.541666666591</c:v>
                </c:pt>
                <c:pt idx="2941">
                  <c:v>40846.555555555562</c:v>
                </c:pt>
                <c:pt idx="2942">
                  <c:v>40846.569444444445</c:v>
                </c:pt>
                <c:pt idx="2943">
                  <c:v>40846.583333333336</c:v>
                </c:pt>
                <c:pt idx="2944">
                  <c:v>40846.597222222204</c:v>
                </c:pt>
                <c:pt idx="2945">
                  <c:v>40846.611111111051</c:v>
                </c:pt>
                <c:pt idx="2946">
                  <c:v>40846.624999999993</c:v>
                </c:pt>
                <c:pt idx="2947">
                  <c:v>40846.638888888891</c:v>
                </c:pt>
                <c:pt idx="2948">
                  <c:v>40846.652777777781</c:v>
                </c:pt>
                <c:pt idx="2949">
                  <c:v>40846.666666666591</c:v>
                </c:pt>
                <c:pt idx="2950">
                  <c:v>40846.680555555562</c:v>
                </c:pt>
                <c:pt idx="2951">
                  <c:v>40846.694444444445</c:v>
                </c:pt>
                <c:pt idx="2952">
                  <c:v>40846.708333333336</c:v>
                </c:pt>
                <c:pt idx="2953">
                  <c:v>40846.722222222204</c:v>
                </c:pt>
                <c:pt idx="2954">
                  <c:v>40846.736111111051</c:v>
                </c:pt>
                <c:pt idx="2955">
                  <c:v>40846.75</c:v>
                </c:pt>
                <c:pt idx="2956">
                  <c:v>40846.763888888876</c:v>
                </c:pt>
                <c:pt idx="2957">
                  <c:v>40846.777777777774</c:v>
                </c:pt>
                <c:pt idx="2958">
                  <c:v>40846.791666666562</c:v>
                </c:pt>
                <c:pt idx="2959">
                  <c:v>40846.805555555562</c:v>
                </c:pt>
                <c:pt idx="2960">
                  <c:v>40846.819444444511</c:v>
                </c:pt>
                <c:pt idx="2961">
                  <c:v>40846.833333333336</c:v>
                </c:pt>
                <c:pt idx="2962">
                  <c:v>40846.847222222219</c:v>
                </c:pt>
                <c:pt idx="2963">
                  <c:v>40846.861111111051</c:v>
                </c:pt>
                <c:pt idx="2964">
                  <c:v>40846.875</c:v>
                </c:pt>
                <c:pt idx="2965">
                  <c:v>40846.888888888985</c:v>
                </c:pt>
                <c:pt idx="2966">
                  <c:v>40846.902777777781</c:v>
                </c:pt>
                <c:pt idx="2967">
                  <c:v>40846.916666666664</c:v>
                </c:pt>
                <c:pt idx="2968">
                  <c:v>40846.930555555562</c:v>
                </c:pt>
                <c:pt idx="2969">
                  <c:v>40846.944444444511</c:v>
                </c:pt>
                <c:pt idx="2970">
                  <c:v>40846.958333333343</c:v>
                </c:pt>
                <c:pt idx="2971">
                  <c:v>40846.972222222219</c:v>
                </c:pt>
                <c:pt idx="2972">
                  <c:v>40846.986111111109</c:v>
                </c:pt>
                <c:pt idx="2973">
                  <c:v>40847</c:v>
                </c:pt>
                <c:pt idx="2974">
                  <c:v>40847.013888888891</c:v>
                </c:pt>
                <c:pt idx="2975">
                  <c:v>40847.027777777774</c:v>
                </c:pt>
                <c:pt idx="2976">
                  <c:v>40847.041666666591</c:v>
                </c:pt>
                <c:pt idx="2977">
                  <c:v>40847.055555555562</c:v>
                </c:pt>
                <c:pt idx="2978">
                  <c:v>40847.069444444445</c:v>
                </c:pt>
                <c:pt idx="2979">
                  <c:v>40847.083333333336</c:v>
                </c:pt>
                <c:pt idx="2980">
                  <c:v>40847.097222222204</c:v>
                </c:pt>
                <c:pt idx="2981">
                  <c:v>40847.111111111051</c:v>
                </c:pt>
                <c:pt idx="2982">
                  <c:v>40847.124999999993</c:v>
                </c:pt>
                <c:pt idx="2983">
                  <c:v>40847.138888888891</c:v>
                </c:pt>
                <c:pt idx="2984">
                  <c:v>40847.152777777781</c:v>
                </c:pt>
                <c:pt idx="2985">
                  <c:v>40847.166666666591</c:v>
                </c:pt>
                <c:pt idx="2986">
                  <c:v>40847.180555555562</c:v>
                </c:pt>
                <c:pt idx="2987">
                  <c:v>40847.194444444445</c:v>
                </c:pt>
                <c:pt idx="2988">
                  <c:v>40847.208333333336</c:v>
                </c:pt>
                <c:pt idx="2989">
                  <c:v>40847.222222222204</c:v>
                </c:pt>
                <c:pt idx="2990">
                  <c:v>40847.236111111051</c:v>
                </c:pt>
                <c:pt idx="2991">
                  <c:v>40847.25</c:v>
                </c:pt>
                <c:pt idx="2992">
                  <c:v>40847.263888888876</c:v>
                </c:pt>
                <c:pt idx="2993">
                  <c:v>40847.277777777774</c:v>
                </c:pt>
                <c:pt idx="2994">
                  <c:v>40847.291666666562</c:v>
                </c:pt>
                <c:pt idx="2995">
                  <c:v>40847.305555555562</c:v>
                </c:pt>
                <c:pt idx="2996">
                  <c:v>40847.319444444511</c:v>
                </c:pt>
                <c:pt idx="2997">
                  <c:v>40847.333333333336</c:v>
                </c:pt>
                <c:pt idx="2998">
                  <c:v>40847.347222222219</c:v>
                </c:pt>
                <c:pt idx="2999">
                  <c:v>40847.361111111051</c:v>
                </c:pt>
                <c:pt idx="3000">
                  <c:v>40847.375</c:v>
                </c:pt>
                <c:pt idx="3001">
                  <c:v>40847.388888888985</c:v>
                </c:pt>
                <c:pt idx="3002">
                  <c:v>40847.402777777781</c:v>
                </c:pt>
                <c:pt idx="3003">
                  <c:v>40847.416666666664</c:v>
                </c:pt>
                <c:pt idx="3004">
                  <c:v>40847.430555555562</c:v>
                </c:pt>
                <c:pt idx="3005">
                  <c:v>40847.444444444511</c:v>
                </c:pt>
                <c:pt idx="3006">
                  <c:v>40847.458333333343</c:v>
                </c:pt>
                <c:pt idx="3007">
                  <c:v>40847.472222222219</c:v>
                </c:pt>
                <c:pt idx="3008">
                  <c:v>40847.486111111109</c:v>
                </c:pt>
                <c:pt idx="3009">
                  <c:v>40847.5</c:v>
                </c:pt>
                <c:pt idx="3010">
                  <c:v>40847.513888888891</c:v>
                </c:pt>
                <c:pt idx="3011">
                  <c:v>40847.527777777774</c:v>
                </c:pt>
                <c:pt idx="3012">
                  <c:v>40847.541666666591</c:v>
                </c:pt>
                <c:pt idx="3013">
                  <c:v>40847.555555555562</c:v>
                </c:pt>
                <c:pt idx="3014">
                  <c:v>40847.569444444445</c:v>
                </c:pt>
                <c:pt idx="3015">
                  <c:v>40847.583333333336</c:v>
                </c:pt>
                <c:pt idx="3016">
                  <c:v>40847.597222222204</c:v>
                </c:pt>
                <c:pt idx="3017">
                  <c:v>40847.611111111051</c:v>
                </c:pt>
                <c:pt idx="3018">
                  <c:v>40847.624999999993</c:v>
                </c:pt>
                <c:pt idx="3019">
                  <c:v>40847.638888888891</c:v>
                </c:pt>
                <c:pt idx="3020">
                  <c:v>40847.652777777781</c:v>
                </c:pt>
                <c:pt idx="3021">
                  <c:v>40847.666666666591</c:v>
                </c:pt>
                <c:pt idx="3022">
                  <c:v>40847.680555555562</c:v>
                </c:pt>
                <c:pt idx="3023">
                  <c:v>40847.694444444445</c:v>
                </c:pt>
                <c:pt idx="3024">
                  <c:v>40847.708333333336</c:v>
                </c:pt>
                <c:pt idx="3025">
                  <c:v>40847.722222222204</c:v>
                </c:pt>
                <c:pt idx="3026">
                  <c:v>40847.736111111051</c:v>
                </c:pt>
                <c:pt idx="3027">
                  <c:v>40847.75</c:v>
                </c:pt>
                <c:pt idx="3028">
                  <c:v>40847.763888888876</c:v>
                </c:pt>
                <c:pt idx="3029">
                  <c:v>40847.777777777774</c:v>
                </c:pt>
                <c:pt idx="3030">
                  <c:v>40847.791666666562</c:v>
                </c:pt>
                <c:pt idx="3031">
                  <c:v>40847.805555555562</c:v>
                </c:pt>
                <c:pt idx="3032">
                  <c:v>40847.819444444511</c:v>
                </c:pt>
                <c:pt idx="3033">
                  <c:v>40847.833333333336</c:v>
                </c:pt>
                <c:pt idx="3034">
                  <c:v>40847.847222222219</c:v>
                </c:pt>
                <c:pt idx="3035">
                  <c:v>40847.861111111051</c:v>
                </c:pt>
                <c:pt idx="3036">
                  <c:v>40847.875</c:v>
                </c:pt>
                <c:pt idx="3037">
                  <c:v>40847.888888888985</c:v>
                </c:pt>
                <c:pt idx="3038">
                  <c:v>40847.902777777781</c:v>
                </c:pt>
                <c:pt idx="3039">
                  <c:v>40847.916666666664</c:v>
                </c:pt>
                <c:pt idx="3040">
                  <c:v>40847.930555555562</c:v>
                </c:pt>
                <c:pt idx="3041">
                  <c:v>40847.944444444511</c:v>
                </c:pt>
                <c:pt idx="3042">
                  <c:v>40847.958333333343</c:v>
                </c:pt>
                <c:pt idx="3043">
                  <c:v>40847.972222222219</c:v>
                </c:pt>
                <c:pt idx="3044">
                  <c:v>40847.986111111109</c:v>
                </c:pt>
                <c:pt idx="3045">
                  <c:v>40848</c:v>
                </c:pt>
                <c:pt idx="3046">
                  <c:v>40848.013888888891</c:v>
                </c:pt>
                <c:pt idx="3047">
                  <c:v>40848.027777777774</c:v>
                </c:pt>
                <c:pt idx="3048">
                  <c:v>40848.041666666591</c:v>
                </c:pt>
                <c:pt idx="3049">
                  <c:v>40848.055555555562</c:v>
                </c:pt>
                <c:pt idx="3050">
                  <c:v>40848.069444444445</c:v>
                </c:pt>
                <c:pt idx="3051">
                  <c:v>40848.083333333336</c:v>
                </c:pt>
                <c:pt idx="3052">
                  <c:v>40848.097222222204</c:v>
                </c:pt>
                <c:pt idx="3053">
                  <c:v>40848.111111111051</c:v>
                </c:pt>
                <c:pt idx="3054">
                  <c:v>40848.124999999993</c:v>
                </c:pt>
                <c:pt idx="3055">
                  <c:v>40848.138888888891</c:v>
                </c:pt>
                <c:pt idx="3056">
                  <c:v>40848.152777777781</c:v>
                </c:pt>
                <c:pt idx="3057">
                  <c:v>40848.166666666591</c:v>
                </c:pt>
                <c:pt idx="3058">
                  <c:v>40848.180555555562</c:v>
                </c:pt>
                <c:pt idx="3059">
                  <c:v>40848.194444444445</c:v>
                </c:pt>
                <c:pt idx="3060">
                  <c:v>40848.208333333336</c:v>
                </c:pt>
                <c:pt idx="3061">
                  <c:v>40848.222222222204</c:v>
                </c:pt>
                <c:pt idx="3062">
                  <c:v>40848.236111111051</c:v>
                </c:pt>
                <c:pt idx="3063">
                  <c:v>40848.25</c:v>
                </c:pt>
                <c:pt idx="3064">
                  <c:v>40848.263888888876</c:v>
                </c:pt>
                <c:pt idx="3065">
                  <c:v>40848.277777777774</c:v>
                </c:pt>
                <c:pt idx="3066">
                  <c:v>40848.291666666562</c:v>
                </c:pt>
                <c:pt idx="3067">
                  <c:v>40848.305555555562</c:v>
                </c:pt>
                <c:pt idx="3068">
                  <c:v>40848.319444444511</c:v>
                </c:pt>
                <c:pt idx="3069">
                  <c:v>40848.333333333336</c:v>
                </c:pt>
                <c:pt idx="3070">
                  <c:v>40848.347222222219</c:v>
                </c:pt>
                <c:pt idx="3071">
                  <c:v>40848.361111111051</c:v>
                </c:pt>
                <c:pt idx="3072">
                  <c:v>40848.375</c:v>
                </c:pt>
                <c:pt idx="3073">
                  <c:v>40848.388888888985</c:v>
                </c:pt>
                <c:pt idx="3074">
                  <c:v>40848.402777777781</c:v>
                </c:pt>
                <c:pt idx="3075">
                  <c:v>40848.416666666664</c:v>
                </c:pt>
                <c:pt idx="3076">
                  <c:v>40848.430555555562</c:v>
                </c:pt>
                <c:pt idx="3077">
                  <c:v>40848.444444444511</c:v>
                </c:pt>
                <c:pt idx="3078">
                  <c:v>40848.458333333343</c:v>
                </c:pt>
                <c:pt idx="3079">
                  <c:v>40848.472222222219</c:v>
                </c:pt>
                <c:pt idx="3080">
                  <c:v>40848.486111111109</c:v>
                </c:pt>
                <c:pt idx="3081">
                  <c:v>40848.5</c:v>
                </c:pt>
                <c:pt idx="3082">
                  <c:v>40848.513888888891</c:v>
                </c:pt>
                <c:pt idx="3083">
                  <c:v>40848.527777777774</c:v>
                </c:pt>
                <c:pt idx="3084">
                  <c:v>40848.541666666591</c:v>
                </c:pt>
                <c:pt idx="3085">
                  <c:v>40848.555555555562</c:v>
                </c:pt>
                <c:pt idx="3086">
                  <c:v>40848.569444444445</c:v>
                </c:pt>
                <c:pt idx="3087">
                  <c:v>40848.583333333336</c:v>
                </c:pt>
                <c:pt idx="3088">
                  <c:v>40848.597222222204</c:v>
                </c:pt>
                <c:pt idx="3089">
                  <c:v>40848.611111111051</c:v>
                </c:pt>
                <c:pt idx="3090">
                  <c:v>40848.624999999993</c:v>
                </c:pt>
                <c:pt idx="3091">
                  <c:v>40848.638888888891</c:v>
                </c:pt>
                <c:pt idx="3092">
                  <c:v>40848.652777777781</c:v>
                </c:pt>
                <c:pt idx="3093">
                  <c:v>40848.666666666591</c:v>
                </c:pt>
                <c:pt idx="3094">
                  <c:v>40848.680555555562</c:v>
                </c:pt>
                <c:pt idx="3095">
                  <c:v>40848.694444444445</c:v>
                </c:pt>
                <c:pt idx="3096">
                  <c:v>40848.708333333336</c:v>
                </c:pt>
                <c:pt idx="3097">
                  <c:v>40848.722222222204</c:v>
                </c:pt>
                <c:pt idx="3098">
                  <c:v>40848.736111111051</c:v>
                </c:pt>
                <c:pt idx="3099">
                  <c:v>40848.75</c:v>
                </c:pt>
                <c:pt idx="3100">
                  <c:v>40848.763888888876</c:v>
                </c:pt>
                <c:pt idx="3101">
                  <c:v>40848.777777777774</c:v>
                </c:pt>
                <c:pt idx="3102">
                  <c:v>40848.791666666562</c:v>
                </c:pt>
                <c:pt idx="3103">
                  <c:v>40848.805555555562</c:v>
                </c:pt>
                <c:pt idx="3104">
                  <c:v>40848.819444444511</c:v>
                </c:pt>
                <c:pt idx="3105">
                  <c:v>40848.833333333336</c:v>
                </c:pt>
                <c:pt idx="3106">
                  <c:v>40848.847222222219</c:v>
                </c:pt>
                <c:pt idx="3107">
                  <c:v>40848.861111111051</c:v>
                </c:pt>
                <c:pt idx="3108">
                  <c:v>40848.875</c:v>
                </c:pt>
                <c:pt idx="3109">
                  <c:v>40848.888888888985</c:v>
                </c:pt>
                <c:pt idx="3110">
                  <c:v>40848.902777777781</c:v>
                </c:pt>
                <c:pt idx="3111">
                  <c:v>40848.916666666664</c:v>
                </c:pt>
                <c:pt idx="3112">
                  <c:v>40848.930555555562</c:v>
                </c:pt>
                <c:pt idx="3113">
                  <c:v>40848.944444444511</c:v>
                </c:pt>
                <c:pt idx="3114">
                  <c:v>40848.958333333343</c:v>
                </c:pt>
                <c:pt idx="3115">
                  <c:v>40848.972222222219</c:v>
                </c:pt>
                <c:pt idx="3116">
                  <c:v>40848.986111111109</c:v>
                </c:pt>
                <c:pt idx="3117">
                  <c:v>40849</c:v>
                </c:pt>
                <c:pt idx="3118">
                  <c:v>40849.013888888891</c:v>
                </c:pt>
                <c:pt idx="3119">
                  <c:v>40849.027777777774</c:v>
                </c:pt>
                <c:pt idx="3120">
                  <c:v>40849.041666666591</c:v>
                </c:pt>
                <c:pt idx="3121">
                  <c:v>40849.055555555562</c:v>
                </c:pt>
                <c:pt idx="3122">
                  <c:v>40849.069444444445</c:v>
                </c:pt>
                <c:pt idx="3123">
                  <c:v>40849.083333333336</c:v>
                </c:pt>
                <c:pt idx="3124">
                  <c:v>40849.097222222204</c:v>
                </c:pt>
                <c:pt idx="3125">
                  <c:v>40849.111111111051</c:v>
                </c:pt>
                <c:pt idx="3126">
                  <c:v>40849.124999999993</c:v>
                </c:pt>
                <c:pt idx="3127">
                  <c:v>40849.138888888891</c:v>
                </c:pt>
                <c:pt idx="3128">
                  <c:v>40849.152777777781</c:v>
                </c:pt>
                <c:pt idx="3129">
                  <c:v>40849.166666666591</c:v>
                </c:pt>
                <c:pt idx="3130">
                  <c:v>40849.180555555562</c:v>
                </c:pt>
                <c:pt idx="3131">
                  <c:v>40849.194444444445</c:v>
                </c:pt>
                <c:pt idx="3132">
                  <c:v>40849.208333333336</c:v>
                </c:pt>
                <c:pt idx="3133">
                  <c:v>40849.222222222204</c:v>
                </c:pt>
                <c:pt idx="3134">
                  <c:v>40849.236111111051</c:v>
                </c:pt>
                <c:pt idx="3135">
                  <c:v>40849.25</c:v>
                </c:pt>
                <c:pt idx="3136">
                  <c:v>40849.263888888876</c:v>
                </c:pt>
                <c:pt idx="3137">
                  <c:v>40849.277777777774</c:v>
                </c:pt>
                <c:pt idx="3138">
                  <c:v>40849.291666666562</c:v>
                </c:pt>
                <c:pt idx="3139">
                  <c:v>40849.305555555562</c:v>
                </c:pt>
                <c:pt idx="3140">
                  <c:v>40849.319444444511</c:v>
                </c:pt>
                <c:pt idx="3141">
                  <c:v>40849.333333333336</c:v>
                </c:pt>
                <c:pt idx="3142">
                  <c:v>40849.347222222219</c:v>
                </c:pt>
                <c:pt idx="3143">
                  <c:v>40849.361111111051</c:v>
                </c:pt>
                <c:pt idx="3144">
                  <c:v>40849.375</c:v>
                </c:pt>
                <c:pt idx="3145">
                  <c:v>40849.388888888985</c:v>
                </c:pt>
                <c:pt idx="3146">
                  <c:v>40849.402777777781</c:v>
                </c:pt>
                <c:pt idx="3147">
                  <c:v>40849.416666666664</c:v>
                </c:pt>
                <c:pt idx="3148">
                  <c:v>40849.430555555562</c:v>
                </c:pt>
                <c:pt idx="3149">
                  <c:v>40849.444444444511</c:v>
                </c:pt>
                <c:pt idx="3150">
                  <c:v>40849.458333333343</c:v>
                </c:pt>
                <c:pt idx="3151">
                  <c:v>40849.472222222219</c:v>
                </c:pt>
                <c:pt idx="3152">
                  <c:v>40849.486111111109</c:v>
                </c:pt>
                <c:pt idx="3153">
                  <c:v>40849.5</c:v>
                </c:pt>
                <c:pt idx="3154">
                  <c:v>40849.513888888891</c:v>
                </c:pt>
                <c:pt idx="3155">
                  <c:v>40849.527777777774</c:v>
                </c:pt>
                <c:pt idx="3156">
                  <c:v>40849.541666666591</c:v>
                </c:pt>
                <c:pt idx="3157">
                  <c:v>40849.555555555562</c:v>
                </c:pt>
                <c:pt idx="3158">
                  <c:v>40849.569444444445</c:v>
                </c:pt>
                <c:pt idx="3159">
                  <c:v>40849.583333333336</c:v>
                </c:pt>
                <c:pt idx="3160">
                  <c:v>40849.597222222204</c:v>
                </c:pt>
                <c:pt idx="3161">
                  <c:v>40849.611111111051</c:v>
                </c:pt>
                <c:pt idx="3162">
                  <c:v>40849.624999999993</c:v>
                </c:pt>
                <c:pt idx="3163">
                  <c:v>40849.638888888891</c:v>
                </c:pt>
                <c:pt idx="3164">
                  <c:v>40849.652777777781</c:v>
                </c:pt>
                <c:pt idx="3165">
                  <c:v>40849.666666666591</c:v>
                </c:pt>
                <c:pt idx="3166">
                  <c:v>40849.680555555562</c:v>
                </c:pt>
                <c:pt idx="3167">
                  <c:v>40849.694444444445</c:v>
                </c:pt>
                <c:pt idx="3168">
                  <c:v>40849.708333333336</c:v>
                </c:pt>
                <c:pt idx="3169">
                  <c:v>40849.722222222204</c:v>
                </c:pt>
                <c:pt idx="3170">
                  <c:v>40849.736111111051</c:v>
                </c:pt>
                <c:pt idx="3171">
                  <c:v>40849.75</c:v>
                </c:pt>
                <c:pt idx="3172">
                  <c:v>40849.763888888876</c:v>
                </c:pt>
                <c:pt idx="3173">
                  <c:v>40849.777777777774</c:v>
                </c:pt>
                <c:pt idx="3174">
                  <c:v>40849.791666666562</c:v>
                </c:pt>
                <c:pt idx="3175">
                  <c:v>40849.805555555562</c:v>
                </c:pt>
                <c:pt idx="3176">
                  <c:v>40849.819444444511</c:v>
                </c:pt>
                <c:pt idx="3177">
                  <c:v>40849.833333333336</c:v>
                </c:pt>
                <c:pt idx="3178">
                  <c:v>40849.847222222219</c:v>
                </c:pt>
                <c:pt idx="3179">
                  <c:v>40849.861111111051</c:v>
                </c:pt>
                <c:pt idx="3180">
                  <c:v>40849.875</c:v>
                </c:pt>
                <c:pt idx="3181">
                  <c:v>40849.888888888985</c:v>
                </c:pt>
                <c:pt idx="3182">
                  <c:v>40849.902777777781</c:v>
                </c:pt>
                <c:pt idx="3183">
                  <c:v>40849.916666666664</c:v>
                </c:pt>
                <c:pt idx="3184">
                  <c:v>40849.930555555562</c:v>
                </c:pt>
                <c:pt idx="3185">
                  <c:v>40849.944444444511</c:v>
                </c:pt>
                <c:pt idx="3186">
                  <c:v>40849.958333333343</c:v>
                </c:pt>
                <c:pt idx="3187">
                  <c:v>40849.972222222219</c:v>
                </c:pt>
                <c:pt idx="3188">
                  <c:v>40849.986111111109</c:v>
                </c:pt>
                <c:pt idx="3189">
                  <c:v>40850</c:v>
                </c:pt>
                <c:pt idx="3190">
                  <c:v>40850.013888888891</c:v>
                </c:pt>
                <c:pt idx="3191">
                  <c:v>40850.027777777774</c:v>
                </c:pt>
                <c:pt idx="3192">
                  <c:v>40850.041666666591</c:v>
                </c:pt>
                <c:pt idx="3193">
                  <c:v>40850.055555555562</c:v>
                </c:pt>
                <c:pt idx="3194">
                  <c:v>40850.069444444445</c:v>
                </c:pt>
                <c:pt idx="3195">
                  <c:v>40850.083333333336</c:v>
                </c:pt>
                <c:pt idx="3196">
                  <c:v>40850.097222222204</c:v>
                </c:pt>
                <c:pt idx="3197">
                  <c:v>40850.111111111051</c:v>
                </c:pt>
                <c:pt idx="3198">
                  <c:v>40850.124999999993</c:v>
                </c:pt>
                <c:pt idx="3199">
                  <c:v>40850.138888888891</c:v>
                </c:pt>
                <c:pt idx="3200">
                  <c:v>40850.152777777781</c:v>
                </c:pt>
                <c:pt idx="3201">
                  <c:v>40850.166666666591</c:v>
                </c:pt>
                <c:pt idx="3202">
                  <c:v>40850.180555555562</c:v>
                </c:pt>
                <c:pt idx="3203">
                  <c:v>40850.194444444445</c:v>
                </c:pt>
                <c:pt idx="3204">
                  <c:v>40850.208333333336</c:v>
                </c:pt>
                <c:pt idx="3205">
                  <c:v>40850.222222222204</c:v>
                </c:pt>
                <c:pt idx="3206">
                  <c:v>40850.236111111051</c:v>
                </c:pt>
                <c:pt idx="3207">
                  <c:v>40850.25</c:v>
                </c:pt>
                <c:pt idx="3208">
                  <c:v>40850.263888888876</c:v>
                </c:pt>
                <c:pt idx="3209">
                  <c:v>40850.277777777774</c:v>
                </c:pt>
                <c:pt idx="3210">
                  <c:v>40850.291666666562</c:v>
                </c:pt>
                <c:pt idx="3211">
                  <c:v>40850.305555555562</c:v>
                </c:pt>
                <c:pt idx="3212">
                  <c:v>40850.319444444511</c:v>
                </c:pt>
                <c:pt idx="3213">
                  <c:v>40850.333333333336</c:v>
                </c:pt>
                <c:pt idx="3214">
                  <c:v>40850.347222222219</c:v>
                </c:pt>
                <c:pt idx="3215">
                  <c:v>40850.361111111051</c:v>
                </c:pt>
                <c:pt idx="3216">
                  <c:v>40850.375</c:v>
                </c:pt>
                <c:pt idx="3217">
                  <c:v>40850.388888888985</c:v>
                </c:pt>
                <c:pt idx="3218">
                  <c:v>40850.402777777781</c:v>
                </c:pt>
                <c:pt idx="3219">
                  <c:v>40850.416666666664</c:v>
                </c:pt>
                <c:pt idx="3220">
                  <c:v>40850.430555555562</c:v>
                </c:pt>
                <c:pt idx="3221">
                  <c:v>40850.444444444511</c:v>
                </c:pt>
                <c:pt idx="3222">
                  <c:v>40850.458333333343</c:v>
                </c:pt>
                <c:pt idx="3223">
                  <c:v>40850.472222222219</c:v>
                </c:pt>
                <c:pt idx="3224">
                  <c:v>40850.486111111109</c:v>
                </c:pt>
                <c:pt idx="3225">
                  <c:v>40850.5</c:v>
                </c:pt>
                <c:pt idx="3226">
                  <c:v>40850.513888888891</c:v>
                </c:pt>
                <c:pt idx="3227">
                  <c:v>40850.527777777774</c:v>
                </c:pt>
                <c:pt idx="3228">
                  <c:v>40850.541666666591</c:v>
                </c:pt>
                <c:pt idx="3229">
                  <c:v>40850.555555555562</c:v>
                </c:pt>
                <c:pt idx="3230">
                  <c:v>40850.569444444445</c:v>
                </c:pt>
                <c:pt idx="3231">
                  <c:v>40850.583333333336</c:v>
                </c:pt>
                <c:pt idx="3232">
                  <c:v>40850.597222222204</c:v>
                </c:pt>
                <c:pt idx="3233">
                  <c:v>40850.611111111051</c:v>
                </c:pt>
                <c:pt idx="3234">
                  <c:v>40850.624999999993</c:v>
                </c:pt>
                <c:pt idx="3235">
                  <c:v>40850.638888888891</c:v>
                </c:pt>
                <c:pt idx="3236">
                  <c:v>40850.652777777781</c:v>
                </c:pt>
                <c:pt idx="3237">
                  <c:v>40850.666666666591</c:v>
                </c:pt>
                <c:pt idx="3238">
                  <c:v>40850.680555555562</c:v>
                </c:pt>
                <c:pt idx="3239">
                  <c:v>40850.694444444445</c:v>
                </c:pt>
                <c:pt idx="3240">
                  <c:v>40850.708333333336</c:v>
                </c:pt>
                <c:pt idx="3241">
                  <c:v>40850.722222222204</c:v>
                </c:pt>
                <c:pt idx="3242">
                  <c:v>40850.736111111051</c:v>
                </c:pt>
                <c:pt idx="3243">
                  <c:v>40850.75</c:v>
                </c:pt>
                <c:pt idx="3244">
                  <c:v>40850.763888888876</c:v>
                </c:pt>
                <c:pt idx="3245">
                  <c:v>40850.777777777774</c:v>
                </c:pt>
                <c:pt idx="3246">
                  <c:v>40850.791666666562</c:v>
                </c:pt>
                <c:pt idx="3247">
                  <c:v>40850.805555555562</c:v>
                </c:pt>
                <c:pt idx="3248">
                  <c:v>40850.819444444511</c:v>
                </c:pt>
                <c:pt idx="3249">
                  <c:v>40850.833333333336</c:v>
                </c:pt>
                <c:pt idx="3250">
                  <c:v>40850.847222222219</c:v>
                </c:pt>
                <c:pt idx="3251">
                  <c:v>40850.861111111051</c:v>
                </c:pt>
                <c:pt idx="3252">
                  <c:v>40850.875</c:v>
                </c:pt>
                <c:pt idx="3253">
                  <c:v>40850.888888888985</c:v>
                </c:pt>
                <c:pt idx="3254">
                  <c:v>40850.902777777781</c:v>
                </c:pt>
                <c:pt idx="3255">
                  <c:v>40850.916666666664</c:v>
                </c:pt>
                <c:pt idx="3256">
                  <c:v>40850.930555555562</c:v>
                </c:pt>
                <c:pt idx="3257">
                  <c:v>40850.944444444511</c:v>
                </c:pt>
                <c:pt idx="3258">
                  <c:v>40850.958333333343</c:v>
                </c:pt>
                <c:pt idx="3259">
                  <c:v>40850.972222222219</c:v>
                </c:pt>
                <c:pt idx="3260">
                  <c:v>40850.986111111109</c:v>
                </c:pt>
                <c:pt idx="3261">
                  <c:v>40851</c:v>
                </c:pt>
                <c:pt idx="3262">
                  <c:v>40851.013888888891</c:v>
                </c:pt>
                <c:pt idx="3263">
                  <c:v>40851.027777777774</c:v>
                </c:pt>
                <c:pt idx="3264">
                  <c:v>40851.041666666591</c:v>
                </c:pt>
                <c:pt idx="3265">
                  <c:v>40851.055555555562</c:v>
                </c:pt>
                <c:pt idx="3266">
                  <c:v>40851.069444444445</c:v>
                </c:pt>
                <c:pt idx="3267">
                  <c:v>40851.083333333336</c:v>
                </c:pt>
                <c:pt idx="3268">
                  <c:v>40851.097222222204</c:v>
                </c:pt>
                <c:pt idx="3269">
                  <c:v>40851.111111111051</c:v>
                </c:pt>
                <c:pt idx="3270">
                  <c:v>40851.124999999993</c:v>
                </c:pt>
                <c:pt idx="3271">
                  <c:v>40851.138888888891</c:v>
                </c:pt>
                <c:pt idx="3272">
                  <c:v>40851.152777777781</c:v>
                </c:pt>
                <c:pt idx="3273">
                  <c:v>40851.166666666591</c:v>
                </c:pt>
                <c:pt idx="3274">
                  <c:v>40851.180555555562</c:v>
                </c:pt>
                <c:pt idx="3275">
                  <c:v>40851.194444444445</c:v>
                </c:pt>
                <c:pt idx="3276">
                  <c:v>40851.208333333336</c:v>
                </c:pt>
                <c:pt idx="3277">
                  <c:v>40851.222222222204</c:v>
                </c:pt>
                <c:pt idx="3278">
                  <c:v>40851.236111111051</c:v>
                </c:pt>
                <c:pt idx="3279">
                  <c:v>40851.25</c:v>
                </c:pt>
                <c:pt idx="3280">
                  <c:v>40851.263888888876</c:v>
                </c:pt>
                <c:pt idx="3281">
                  <c:v>40851.277777777774</c:v>
                </c:pt>
                <c:pt idx="3282">
                  <c:v>40851.291666666562</c:v>
                </c:pt>
                <c:pt idx="3283">
                  <c:v>40851.305555555562</c:v>
                </c:pt>
                <c:pt idx="3284">
                  <c:v>40851.319444444511</c:v>
                </c:pt>
                <c:pt idx="3285">
                  <c:v>40851.333333333336</c:v>
                </c:pt>
                <c:pt idx="3286">
                  <c:v>40851.347222222219</c:v>
                </c:pt>
                <c:pt idx="3287">
                  <c:v>40851.361111111051</c:v>
                </c:pt>
                <c:pt idx="3288">
                  <c:v>40851.375</c:v>
                </c:pt>
                <c:pt idx="3289">
                  <c:v>40851.388888888985</c:v>
                </c:pt>
                <c:pt idx="3290">
                  <c:v>40851.402777777781</c:v>
                </c:pt>
                <c:pt idx="3291">
                  <c:v>40851.416666666664</c:v>
                </c:pt>
                <c:pt idx="3292">
                  <c:v>40851.430555555562</c:v>
                </c:pt>
                <c:pt idx="3293">
                  <c:v>40851.444444444511</c:v>
                </c:pt>
                <c:pt idx="3294">
                  <c:v>40851.458333333343</c:v>
                </c:pt>
                <c:pt idx="3295">
                  <c:v>40851.472222222219</c:v>
                </c:pt>
                <c:pt idx="3296">
                  <c:v>40851.486111111109</c:v>
                </c:pt>
                <c:pt idx="3297">
                  <c:v>40851.5</c:v>
                </c:pt>
                <c:pt idx="3298">
                  <c:v>40851.513888888891</c:v>
                </c:pt>
                <c:pt idx="3299">
                  <c:v>40851.527777777774</c:v>
                </c:pt>
                <c:pt idx="3300">
                  <c:v>40851.541666666591</c:v>
                </c:pt>
                <c:pt idx="3301">
                  <c:v>40851.555555555562</c:v>
                </c:pt>
                <c:pt idx="3302">
                  <c:v>40851.569444444445</c:v>
                </c:pt>
                <c:pt idx="3303">
                  <c:v>40851.583333333336</c:v>
                </c:pt>
                <c:pt idx="3304">
                  <c:v>40851.597222222204</c:v>
                </c:pt>
                <c:pt idx="3305">
                  <c:v>40851.611111111051</c:v>
                </c:pt>
                <c:pt idx="3306">
                  <c:v>40851.624999999993</c:v>
                </c:pt>
                <c:pt idx="3307">
                  <c:v>40851.638888888891</c:v>
                </c:pt>
                <c:pt idx="3308">
                  <c:v>40851.652777777781</c:v>
                </c:pt>
                <c:pt idx="3309">
                  <c:v>40851.666666666591</c:v>
                </c:pt>
                <c:pt idx="3310">
                  <c:v>40851.680555555562</c:v>
                </c:pt>
                <c:pt idx="3311">
                  <c:v>40851.694444444445</c:v>
                </c:pt>
                <c:pt idx="3312">
                  <c:v>40851.708333333336</c:v>
                </c:pt>
                <c:pt idx="3313">
                  <c:v>40851.722222222204</c:v>
                </c:pt>
                <c:pt idx="3314">
                  <c:v>40851.736111111051</c:v>
                </c:pt>
                <c:pt idx="3315">
                  <c:v>40851.75</c:v>
                </c:pt>
                <c:pt idx="3316">
                  <c:v>40851.763888888876</c:v>
                </c:pt>
                <c:pt idx="3317">
                  <c:v>40851.777777777774</c:v>
                </c:pt>
                <c:pt idx="3318">
                  <c:v>40851.791666666562</c:v>
                </c:pt>
                <c:pt idx="3319">
                  <c:v>40851.805555555562</c:v>
                </c:pt>
                <c:pt idx="3320">
                  <c:v>40851.819444444511</c:v>
                </c:pt>
                <c:pt idx="3321">
                  <c:v>40851.833333333336</c:v>
                </c:pt>
                <c:pt idx="3322">
                  <c:v>40851.847222222219</c:v>
                </c:pt>
                <c:pt idx="3323">
                  <c:v>40851.861111111051</c:v>
                </c:pt>
                <c:pt idx="3324">
                  <c:v>40851.875</c:v>
                </c:pt>
                <c:pt idx="3325">
                  <c:v>40851.888888888985</c:v>
                </c:pt>
                <c:pt idx="3326">
                  <c:v>40851.902777777781</c:v>
                </c:pt>
                <c:pt idx="3327">
                  <c:v>40851.916666666664</c:v>
                </c:pt>
                <c:pt idx="3328">
                  <c:v>40851.930555555562</c:v>
                </c:pt>
                <c:pt idx="3329">
                  <c:v>40851.944444444511</c:v>
                </c:pt>
                <c:pt idx="3330">
                  <c:v>40851.958333333343</c:v>
                </c:pt>
                <c:pt idx="3331">
                  <c:v>40851.972222222219</c:v>
                </c:pt>
                <c:pt idx="3332">
                  <c:v>40851.986111111109</c:v>
                </c:pt>
                <c:pt idx="3333">
                  <c:v>40852</c:v>
                </c:pt>
                <c:pt idx="3334">
                  <c:v>40852.013888888891</c:v>
                </c:pt>
                <c:pt idx="3335">
                  <c:v>40852.027777777774</c:v>
                </c:pt>
                <c:pt idx="3336">
                  <c:v>40852.041666666591</c:v>
                </c:pt>
                <c:pt idx="3337">
                  <c:v>40852.055555555562</c:v>
                </c:pt>
                <c:pt idx="3338">
                  <c:v>40852.069444444445</c:v>
                </c:pt>
                <c:pt idx="3339">
                  <c:v>40852.083333333336</c:v>
                </c:pt>
                <c:pt idx="3340">
                  <c:v>40852.097222222204</c:v>
                </c:pt>
                <c:pt idx="3341">
                  <c:v>40852.111111111051</c:v>
                </c:pt>
                <c:pt idx="3342">
                  <c:v>40852.124999999993</c:v>
                </c:pt>
                <c:pt idx="3343">
                  <c:v>40852.138888888891</c:v>
                </c:pt>
                <c:pt idx="3344">
                  <c:v>40852.152777777781</c:v>
                </c:pt>
                <c:pt idx="3345">
                  <c:v>40852.166666666591</c:v>
                </c:pt>
                <c:pt idx="3346">
                  <c:v>40852.180555555562</c:v>
                </c:pt>
                <c:pt idx="3347">
                  <c:v>40852.194444444445</c:v>
                </c:pt>
                <c:pt idx="3348">
                  <c:v>40852.208333333336</c:v>
                </c:pt>
                <c:pt idx="3349">
                  <c:v>40852.222222222204</c:v>
                </c:pt>
                <c:pt idx="3350">
                  <c:v>40852.236111111051</c:v>
                </c:pt>
                <c:pt idx="3351">
                  <c:v>40852.25</c:v>
                </c:pt>
                <c:pt idx="3352">
                  <c:v>40852.263888888876</c:v>
                </c:pt>
                <c:pt idx="3353">
                  <c:v>40852.277777777774</c:v>
                </c:pt>
                <c:pt idx="3354">
                  <c:v>40852.291666666562</c:v>
                </c:pt>
                <c:pt idx="3355">
                  <c:v>40852.305555555562</c:v>
                </c:pt>
                <c:pt idx="3356">
                  <c:v>40852.319444444511</c:v>
                </c:pt>
                <c:pt idx="3357">
                  <c:v>40852.333333333336</c:v>
                </c:pt>
                <c:pt idx="3358">
                  <c:v>40852.347222222219</c:v>
                </c:pt>
                <c:pt idx="3359">
                  <c:v>40852.361111111051</c:v>
                </c:pt>
                <c:pt idx="3360">
                  <c:v>40852.375</c:v>
                </c:pt>
                <c:pt idx="3361">
                  <c:v>40852.388888888985</c:v>
                </c:pt>
                <c:pt idx="3362">
                  <c:v>40852.402777777781</c:v>
                </c:pt>
                <c:pt idx="3363">
                  <c:v>40852.416666666664</c:v>
                </c:pt>
                <c:pt idx="3364">
                  <c:v>40852.430555555562</c:v>
                </c:pt>
                <c:pt idx="3365">
                  <c:v>40852.444444444511</c:v>
                </c:pt>
                <c:pt idx="3366">
                  <c:v>40852.458333333343</c:v>
                </c:pt>
                <c:pt idx="3367">
                  <c:v>40852.472222222219</c:v>
                </c:pt>
                <c:pt idx="3368">
                  <c:v>40852.486111111109</c:v>
                </c:pt>
                <c:pt idx="3369">
                  <c:v>40852.5</c:v>
                </c:pt>
                <c:pt idx="3370">
                  <c:v>40852.513888888891</c:v>
                </c:pt>
                <c:pt idx="3371">
                  <c:v>40852.527777777774</c:v>
                </c:pt>
                <c:pt idx="3372">
                  <c:v>40852.541666666591</c:v>
                </c:pt>
                <c:pt idx="3373">
                  <c:v>40852.555555555562</c:v>
                </c:pt>
                <c:pt idx="3374">
                  <c:v>40852.569444444445</c:v>
                </c:pt>
                <c:pt idx="3375">
                  <c:v>40852.583333333336</c:v>
                </c:pt>
                <c:pt idx="3376">
                  <c:v>40852.597222222204</c:v>
                </c:pt>
                <c:pt idx="3377">
                  <c:v>40852.611111111051</c:v>
                </c:pt>
                <c:pt idx="3378">
                  <c:v>40852.624999999993</c:v>
                </c:pt>
                <c:pt idx="3379">
                  <c:v>40852.638888888891</c:v>
                </c:pt>
                <c:pt idx="3380">
                  <c:v>40852.652777777781</c:v>
                </c:pt>
                <c:pt idx="3381">
                  <c:v>40852.666666666591</c:v>
                </c:pt>
                <c:pt idx="3382">
                  <c:v>40852.680555555562</c:v>
                </c:pt>
                <c:pt idx="3383">
                  <c:v>40852.694444444445</c:v>
                </c:pt>
                <c:pt idx="3384">
                  <c:v>40852.708333333336</c:v>
                </c:pt>
                <c:pt idx="3385">
                  <c:v>40852.722222222204</c:v>
                </c:pt>
                <c:pt idx="3386">
                  <c:v>40852.736111111051</c:v>
                </c:pt>
                <c:pt idx="3387">
                  <c:v>40852.75</c:v>
                </c:pt>
                <c:pt idx="3388">
                  <c:v>40852.763888888876</c:v>
                </c:pt>
                <c:pt idx="3389">
                  <c:v>40852.777777777774</c:v>
                </c:pt>
                <c:pt idx="3390">
                  <c:v>40852.791666666562</c:v>
                </c:pt>
                <c:pt idx="3391">
                  <c:v>40852.805555555562</c:v>
                </c:pt>
                <c:pt idx="3392">
                  <c:v>40852.819444444511</c:v>
                </c:pt>
                <c:pt idx="3393">
                  <c:v>40852.833333333336</c:v>
                </c:pt>
                <c:pt idx="3394">
                  <c:v>40852.847222222219</c:v>
                </c:pt>
                <c:pt idx="3395">
                  <c:v>40852.861111111051</c:v>
                </c:pt>
                <c:pt idx="3396">
                  <c:v>40852.875</c:v>
                </c:pt>
                <c:pt idx="3397">
                  <c:v>40852.888888888985</c:v>
                </c:pt>
                <c:pt idx="3398">
                  <c:v>40852.902777777781</c:v>
                </c:pt>
                <c:pt idx="3399">
                  <c:v>40852.916666666664</c:v>
                </c:pt>
                <c:pt idx="3400">
                  <c:v>40852.930555555562</c:v>
                </c:pt>
                <c:pt idx="3401">
                  <c:v>40852.944444444511</c:v>
                </c:pt>
                <c:pt idx="3402">
                  <c:v>40852.958333333343</c:v>
                </c:pt>
                <c:pt idx="3403">
                  <c:v>40852.972222222219</c:v>
                </c:pt>
                <c:pt idx="3404">
                  <c:v>40852.986111111109</c:v>
                </c:pt>
                <c:pt idx="3405">
                  <c:v>40853</c:v>
                </c:pt>
                <c:pt idx="3406">
                  <c:v>40853.013888888891</c:v>
                </c:pt>
                <c:pt idx="3407">
                  <c:v>40853.027777777774</c:v>
                </c:pt>
                <c:pt idx="3408">
                  <c:v>40853.041666666591</c:v>
                </c:pt>
                <c:pt idx="3409">
                  <c:v>40853.055555555562</c:v>
                </c:pt>
                <c:pt idx="3410">
                  <c:v>40853.069444444445</c:v>
                </c:pt>
                <c:pt idx="3411">
                  <c:v>40853.083333333336</c:v>
                </c:pt>
                <c:pt idx="3412">
                  <c:v>40853.097222222204</c:v>
                </c:pt>
                <c:pt idx="3413">
                  <c:v>40853.111111111051</c:v>
                </c:pt>
                <c:pt idx="3414">
                  <c:v>40853.124999999993</c:v>
                </c:pt>
                <c:pt idx="3415">
                  <c:v>40853.138888888891</c:v>
                </c:pt>
                <c:pt idx="3416">
                  <c:v>40853.152777777781</c:v>
                </c:pt>
                <c:pt idx="3417">
                  <c:v>40853.166666666591</c:v>
                </c:pt>
                <c:pt idx="3418">
                  <c:v>40853.180555555562</c:v>
                </c:pt>
                <c:pt idx="3419">
                  <c:v>40853.194444444445</c:v>
                </c:pt>
                <c:pt idx="3420">
                  <c:v>40853.208333333336</c:v>
                </c:pt>
                <c:pt idx="3421">
                  <c:v>40853.222222222204</c:v>
                </c:pt>
                <c:pt idx="3422">
                  <c:v>40853.236111111051</c:v>
                </c:pt>
                <c:pt idx="3423">
                  <c:v>40853.25</c:v>
                </c:pt>
                <c:pt idx="3424">
                  <c:v>40853.263888888876</c:v>
                </c:pt>
                <c:pt idx="3425">
                  <c:v>40853.277777777774</c:v>
                </c:pt>
                <c:pt idx="3426">
                  <c:v>40853.291666666562</c:v>
                </c:pt>
                <c:pt idx="3427">
                  <c:v>40853.305555555562</c:v>
                </c:pt>
                <c:pt idx="3428">
                  <c:v>40853.319444444511</c:v>
                </c:pt>
                <c:pt idx="3429">
                  <c:v>40853.333333333336</c:v>
                </c:pt>
                <c:pt idx="3430">
                  <c:v>40853.347222222219</c:v>
                </c:pt>
                <c:pt idx="3431">
                  <c:v>40853.361111111051</c:v>
                </c:pt>
                <c:pt idx="3432">
                  <c:v>40853.375</c:v>
                </c:pt>
                <c:pt idx="3433">
                  <c:v>40853.388888888985</c:v>
                </c:pt>
                <c:pt idx="3434">
                  <c:v>40853.402777777781</c:v>
                </c:pt>
                <c:pt idx="3435">
                  <c:v>40853.416666666664</c:v>
                </c:pt>
                <c:pt idx="3436">
                  <c:v>40853.430555555562</c:v>
                </c:pt>
                <c:pt idx="3437">
                  <c:v>40853.444444444511</c:v>
                </c:pt>
                <c:pt idx="3438">
                  <c:v>40853.458333333343</c:v>
                </c:pt>
                <c:pt idx="3439">
                  <c:v>40853.472222222219</c:v>
                </c:pt>
                <c:pt idx="3440">
                  <c:v>40853.486111111109</c:v>
                </c:pt>
                <c:pt idx="3441">
                  <c:v>40853.5</c:v>
                </c:pt>
                <c:pt idx="3442">
                  <c:v>40853.513888888891</c:v>
                </c:pt>
                <c:pt idx="3443">
                  <c:v>40853.527777777774</c:v>
                </c:pt>
                <c:pt idx="3444">
                  <c:v>40853.541666666591</c:v>
                </c:pt>
                <c:pt idx="3445">
                  <c:v>40853.555555555562</c:v>
                </c:pt>
                <c:pt idx="3446">
                  <c:v>40853.569444444445</c:v>
                </c:pt>
                <c:pt idx="3447">
                  <c:v>40853.583333333336</c:v>
                </c:pt>
                <c:pt idx="3448">
                  <c:v>40853.597222222204</c:v>
                </c:pt>
                <c:pt idx="3449">
                  <c:v>40853.611111111051</c:v>
                </c:pt>
                <c:pt idx="3450">
                  <c:v>40853.624999999993</c:v>
                </c:pt>
                <c:pt idx="3451">
                  <c:v>40853.638888888891</c:v>
                </c:pt>
                <c:pt idx="3452">
                  <c:v>40853.652777777781</c:v>
                </c:pt>
                <c:pt idx="3453">
                  <c:v>40853.666666666591</c:v>
                </c:pt>
                <c:pt idx="3454">
                  <c:v>40853.680555555562</c:v>
                </c:pt>
                <c:pt idx="3455">
                  <c:v>40853.694444444445</c:v>
                </c:pt>
                <c:pt idx="3456">
                  <c:v>40853.708333333336</c:v>
                </c:pt>
                <c:pt idx="3457">
                  <c:v>40853.722222222204</c:v>
                </c:pt>
                <c:pt idx="3458">
                  <c:v>40853.736111111051</c:v>
                </c:pt>
                <c:pt idx="3459">
                  <c:v>40853.75</c:v>
                </c:pt>
                <c:pt idx="3460">
                  <c:v>40853.763888888876</c:v>
                </c:pt>
                <c:pt idx="3461">
                  <c:v>40853.777777777774</c:v>
                </c:pt>
                <c:pt idx="3462">
                  <c:v>40853.791666666562</c:v>
                </c:pt>
                <c:pt idx="3463">
                  <c:v>40853.805555555562</c:v>
                </c:pt>
                <c:pt idx="3464">
                  <c:v>40853.819444444511</c:v>
                </c:pt>
                <c:pt idx="3465">
                  <c:v>40853.833333333336</c:v>
                </c:pt>
                <c:pt idx="3466">
                  <c:v>40853.847222222219</c:v>
                </c:pt>
                <c:pt idx="3467">
                  <c:v>40853.861111111051</c:v>
                </c:pt>
                <c:pt idx="3468">
                  <c:v>40853.875</c:v>
                </c:pt>
                <c:pt idx="3469">
                  <c:v>40853.888888888985</c:v>
                </c:pt>
                <c:pt idx="3470">
                  <c:v>40853.902777777781</c:v>
                </c:pt>
                <c:pt idx="3471">
                  <c:v>40853.916666666664</c:v>
                </c:pt>
                <c:pt idx="3472">
                  <c:v>40853.930555555562</c:v>
                </c:pt>
                <c:pt idx="3473">
                  <c:v>40853.944444444511</c:v>
                </c:pt>
                <c:pt idx="3474">
                  <c:v>40853.958333333343</c:v>
                </c:pt>
                <c:pt idx="3475">
                  <c:v>40853.972222222219</c:v>
                </c:pt>
                <c:pt idx="3476">
                  <c:v>40853.986111111109</c:v>
                </c:pt>
                <c:pt idx="3477">
                  <c:v>40854</c:v>
                </c:pt>
                <c:pt idx="3478">
                  <c:v>40854.013888888891</c:v>
                </c:pt>
                <c:pt idx="3479">
                  <c:v>40854.027777777774</c:v>
                </c:pt>
                <c:pt idx="3480">
                  <c:v>40854.041666666591</c:v>
                </c:pt>
                <c:pt idx="3481">
                  <c:v>40854.055555555562</c:v>
                </c:pt>
                <c:pt idx="3482">
                  <c:v>40854.069444444445</c:v>
                </c:pt>
                <c:pt idx="3483">
                  <c:v>40854.083333333336</c:v>
                </c:pt>
                <c:pt idx="3484">
                  <c:v>40854.097222222204</c:v>
                </c:pt>
                <c:pt idx="3485">
                  <c:v>40854.111111111051</c:v>
                </c:pt>
                <c:pt idx="3486">
                  <c:v>40854.124999999993</c:v>
                </c:pt>
                <c:pt idx="3487">
                  <c:v>40854.138888888891</c:v>
                </c:pt>
                <c:pt idx="3488">
                  <c:v>40854.152777777781</c:v>
                </c:pt>
                <c:pt idx="3489">
                  <c:v>40854.166666666591</c:v>
                </c:pt>
                <c:pt idx="3490">
                  <c:v>40854.180555555562</c:v>
                </c:pt>
                <c:pt idx="3491">
                  <c:v>40854.194444444445</c:v>
                </c:pt>
                <c:pt idx="3492">
                  <c:v>40854.208333333336</c:v>
                </c:pt>
                <c:pt idx="3493">
                  <c:v>40854.222222222204</c:v>
                </c:pt>
                <c:pt idx="3494">
                  <c:v>40854.236111111051</c:v>
                </c:pt>
                <c:pt idx="3495">
                  <c:v>40854.25</c:v>
                </c:pt>
                <c:pt idx="3496">
                  <c:v>40854.263888888876</c:v>
                </c:pt>
                <c:pt idx="3497">
                  <c:v>40854.277777777774</c:v>
                </c:pt>
                <c:pt idx="3498">
                  <c:v>40854.291666666562</c:v>
                </c:pt>
                <c:pt idx="3499">
                  <c:v>40854.305555555562</c:v>
                </c:pt>
                <c:pt idx="3500">
                  <c:v>40854.319444444511</c:v>
                </c:pt>
                <c:pt idx="3501">
                  <c:v>40854.333333333336</c:v>
                </c:pt>
                <c:pt idx="3502">
                  <c:v>40854.347222222219</c:v>
                </c:pt>
                <c:pt idx="3503">
                  <c:v>40854.361111111051</c:v>
                </c:pt>
                <c:pt idx="3504">
                  <c:v>40854.375</c:v>
                </c:pt>
                <c:pt idx="3505">
                  <c:v>40854.388888888985</c:v>
                </c:pt>
                <c:pt idx="3506">
                  <c:v>40854.402777777781</c:v>
                </c:pt>
                <c:pt idx="3507">
                  <c:v>40854.416666666664</c:v>
                </c:pt>
                <c:pt idx="3508">
                  <c:v>40854.430555555562</c:v>
                </c:pt>
                <c:pt idx="3509">
                  <c:v>40854.444444444511</c:v>
                </c:pt>
                <c:pt idx="3510">
                  <c:v>40854.458333333343</c:v>
                </c:pt>
                <c:pt idx="3511">
                  <c:v>40854.472222222219</c:v>
                </c:pt>
                <c:pt idx="3512">
                  <c:v>40854.486111111109</c:v>
                </c:pt>
                <c:pt idx="3513">
                  <c:v>40854.5</c:v>
                </c:pt>
                <c:pt idx="3514">
                  <c:v>40854.513888888891</c:v>
                </c:pt>
                <c:pt idx="3515">
                  <c:v>40854.527777777774</c:v>
                </c:pt>
                <c:pt idx="3516">
                  <c:v>40854.541666666591</c:v>
                </c:pt>
                <c:pt idx="3517">
                  <c:v>40854.555555555562</c:v>
                </c:pt>
                <c:pt idx="3518">
                  <c:v>40854.569444444445</c:v>
                </c:pt>
                <c:pt idx="3519">
                  <c:v>40854.583333333336</c:v>
                </c:pt>
                <c:pt idx="3520">
                  <c:v>40854.597222222204</c:v>
                </c:pt>
                <c:pt idx="3521">
                  <c:v>40854.611111111051</c:v>
                </c:pt>
                <c:pt idx="3522">
                  <c:v>40854.624999999993</c:v>
                </c:pt>
                <c:pt idx="3523">
                  <c:v>40854.638888888891</c:v>
                </c:pt>
                <c:pt idx="3524">
                  <c:v>40854.652777777781</c:v>
                </c:pt>
                <c:pt idx="3525">
                  <c:v>40854.666666666591</c:v>
                </c:pt>
                <c:pt idx="3526">
                  <c:v>40854.680555555562</c:v>
                </c:pt>
                <c:pt idx="3527">
                  <c:v>40854.694444444445</c:v>
                </c:pt>
                <c:pt idx="3528">
                  <c:v>40854.708333333336</c:v>
                </c:pt>
                <c:pt idx="3529">
                  <c:v>40854.722222222204</c:v>
                </c:pt>
                <c:pt idx="3530">
                  <c:v>40854.736111111051</c:v>
                </c:pt>
                <c:pt idx="3531">
                  <c:v>40854.75</c:v>
                </c:pt>
                <c:pt idx="3532">
                  <c:v>40854.763888888876</c:v>
                </c:pt>
                <c:pt idx="3533">
                  <c:v>40854.777777777774</c:v>
                </c:pt>
                <c:pt idx="3534">
                  <c:v>40854.791666666562</c:v>
                </c:pt>
                <c:pt idx="3535">
                  <c:v>40854.805555555562</c:v>
                </c:pt>
                <c:pt idx="3536">
                  <c:v>40854.819444444511</c:v>
                </c:pt>
                <c:pt idx="3537">
                  <c:v>40854.833333333336</c:v>
                </c:pt>
                <c:pt idx="3538">
                  <c:v>40854.847222222219</c:v>
                </c:pt>
                <c:pt idx="3539">
                  <c:v>40854.861111111051</c:v>
                </c:pt>
                <c:pt idx="3540">
                  <c:v>40854.875</c:v>
                </c:pt>
                <c:pt idx="3541">
                  <c:v>40854.888888888985</c:v>
                </c:pt>
                <c:pt idx="3542">
                  <c:v>40854.902777777781</c:v>
                </c:pt>
                <c:pt idx="3543">
                  <c:v>40854.916666666664</c:v>
                </c:pt>
                <c:pt idx="3544">
                  <c:v>40854.930555555562</c:v>
                </c:pt>
                <c:pt idx="3545">
                  <c:v>40854.944444444511</c:v>
                </c:pt>
                <c:pt idx="3546">
                  <c:v>40854.958333333343</c:v>
                </c:pt>
                <c:pt idx="3547">
                  <c:v>40854.972222222219</c:v>
                </c:pt>
                <c:pt idx="3548">
                  <c:v>40854.986111111109</c:v>
                </c:pt>
                <c:pt idx="3549">
                  <c:v>40855</c:v>
                </c:pt>
                <c:pt idx="3550">
                  <c:v>40855.013888888891</c:v>
                </c:pt>
                <c:pt idx="3551">
                  <c:v>40855.027777777774</c:v>
                </c:pt>
                <c:pt idx="3552">
                  <c:v>40855.041666666591</c:v>
                </c:pt>
                <c:pt idx="3553">
                  <c:v>40855.055555555562</c:v>
                </c:pt>
                <c:pt idx="3554">
                  <c:v>40855.069444444445</c:v>
                </c:pt>
                <c:pt idx="3555">
                  <c:v>40855.083333333336</c:v>
                </c:pt>
                <c:pt idx="3556">
                  <c:v>40855.097222222204</c:v>
                </c:pt>
                <c:pt idx="3557">
                  <c:v>40855.111111111051</c:v>
                </c:pt>
                <c:pt idx="3558">
                  <c:v>40855.124999999993</c:v>
                </c:pt>
                <c:pt idx="3559">
                  <c:v>40855.138888888891</c:v>
                </c:pt>
                <c:pt idx="3560">
                  <c:v>40855.152777777781</c:v>
                </c:pt>
                <c:pt idx="3561">
                  <c:v>40855.166666666591</c:v>
                </c:pt>
                <c:pt idx="3562">
                  <c:v>40855.180555555562</c:v>
                </c:pt>
                <c:pt idx="3563">
                  <c:v>40855.194444444445</c:v>
                </c:pt>
                <c:pt idx="3564">
                  <c:v>40855.208333333336</c:v>
                </c:pt>
                <c:pt idx="3565">
                  <c:v>40855.222222222204</c:v>
                </c:pt>
                <c:pt idx="3566">
                  <c:v>40855.236111111051</c:v>
                </c:pt>
                <c:pt idx="3567">
                  <c:v>40855.25</c:v>
                </c:pt>
                <c:pt idx="3568">
                  <c:v>40855.263888888876</c:v>
                </c:pt>
                <c:pt idx="3569">
                  <c:v>40855.277777777774</c:v>
                </c:pt>
                <c:pt idx="3570">
                  <c:v>40855.291666666562</c:v>
                </c:pt>
                <c:pt idx="3571">
                  <c:v>40855.305555555562</c:v>
                </c:pt>
                <c:pt idx="3572">
                  <c:v>40855.319444444511</c:v>
                </c:pt>
                <c:pt idx="3573">
                  <c:v>40855.333333333336</c:v>
                </c:pt>
                <c:pt idx="3574">
                  <c:v>40855.347222222219</c:v>
                </c:pt>
                <c:pt idx="3575">
                  <c:v>40855.361111111051</c:v>
                </c:pt>
                <c:pt idx="3576">
                  <c:v>40855.375</c:v>
                </c:pt>
                <c:pt idx="3577">
                  <c:v>40855.388888888985</c:v>
                </c:pt>
                <c:pt idx="3578">
                  <c:v>40855.402777777781</c:v>
                </c:pt>
                <c:pt idx="3579">
                  <c:v>40855.416666666664</c:v>
                </c:pt>
                <c:pt idx="3580">
                  <c:v>40855.430555555562</c:v>
                </c:pt>
                <c:pt idx="3581">
                  <c:v>40855.444444444511</c:v>
                </c:pt>
                <c:pt idx="3582">
                  <c:v>40855.458333333343</c:v>
                </c:pt>
                <c:pt idx="3583">
                  <c:v>40855.472222222219</c:v>
                </c:pt>
                <c:pt idx="3584">
                  <c:v>40855.486111111109</c:v>
                </c:pt>
                <c:pt idx="3585">
                  <c:v>40855.5</c:v>
                </c:pt>
                <c:pt idx="3586">
                  <c:v>40855.513888888891</c:v>
                </c:pt>
                <c:pt idx="3587">
                  <c:v>40855.527777777774</c:v>
                </c:pt>
                <c:pt idx="3588">
                  <c:v>40855.541666666591</c:v>
                </c:pt>
                <c:pt idx="3589">
                  <c:v>40855.555555555562</c:v>
                </c:pt>
                <c:pt idx="3590">
                  <c:v>40855.569444444445</c:v>
                </c:pt>
                <c:pt idx="3591">
                  <c:v>40855.583333333336</c:v>
                </c:pt>
                <c:pt idx="3592">
                  <c:v>40855.597222222204</c:v>
                </c:pt>
                <c:pt idx="3593">
                  <c:v>40855.611111111051</c:v>
                </c:pt>
                <c:pt idx="3594">
                  <c:v>40855.624999999993</c:v>
                </c:pt>
                <c:pt idx="3595">
                  <c:v>40855.638888888891</c:v>
                </c:pt>
                <c:pt idx="3596">
                  <c:v>40855.652777777781</c:v>
                </c:pt>
                <c:pt idx="3597">
                  <c:v>40855.666666666591</c:v>
                </c:pt>
                <c:pt idx="3598">
                  <c:v>40855.680555555562</c:v>
                </c:pt>
                <c:pt idx="3599">
                  <c:v>40855.694444444445</c:v>
                </c:pt>
                <c:pt idx="3600">
                  <c:v>40855.708333333336</c:v>
                </c:pt>
                <c:pt idx="3601">
                  <c:v>40855.722222222204</c:v>
                </c:pt>
                <c:pt idx="3602">
                  <c:v>40855.736111111051</c:v>
                </c:pt>
                <c:pt idx="3603">
                  <c:v>40855.75</c:v>
                </c:pt>
                <c:pt idx="3604">
                  <c:v>40855.763888888876</c:v>
                </c:pt>
                <c:pt idx="3605">
                  <c:v>40855.777777777774</c:v>
                </c:pt>
                <c:pt idx="3606">
                  <c:v>40855.791666666562</c:v>
                </c:pt>
                <c:pt idx="3607">
                  <c:v>40855.805555555562</c:v>
                </c:pt>
                <c:pt idx="3608">
                  <c:v>40855.819444444511</c:v>
                </c:pt>
                <c:pt idx="3609">
                  <c:v>40855.833333333336</c:v>
                </c:pt>
                <c:pt idx="3610">
                  <c:v>40855.847222222219</c:v>
                </c:pt>
                <c:pt idx="3611">
                  <c:v>40855.861111111051</c:v>
                </c:pt>
                <c:pt idx="3612">
                  <c:v>40855.875</c:v>
                </c:pt>
                <c:pt idx="3613">
                  <c:v>40855.888888888985</c:v>
                </c:pt>
                <c:pt idx="3614">
                  <c:v>40855.902777777781</c:v>
                </c:pt>
                <c:pt idx="3615">
                  <c:v>40855.916666666664</c:v>
                </c:pt>
                <c:pt idx="3616">
                  <c:v>40855.930555555562</c:v>
                </c:pt>
                <c:pt idx="3617">
                  <c:v>40855.944444444511</c:v>
                </c:pt>
                <c:pt idx="3618">
                  <c:v>40855.958333333343</c:v>
                </c:pt>
                <c:pt idx="3619">
                  <c:v>40855.972222222219</c:v>
                </c:pt>
                <c:pt idx="3620">
                  <c:v>40855.986111111109</c:v>
                </c:pt>
                <c:pt idx="3621">
                  <c:v>40856</c:v>
                </c:pt>
                <c:pt idx="3622">
                  <c:v>40856.013888888891</c:v>
                </c:pt>
                <c:pt idx="3623">
                  <c:v>40856.027777777774</c:v>
                </c:pt>
                <c:pt idx="3624">
                  <c:v>40856.041666666591</c:v>
                </c:pt>
                <c:pt idx="3625">
                  <c:v>40856.055555555562</c:v>
                </c:pt>
                <c:pt idx="3626">
                  <c:v>40856.069444444445</c:v>
                </c:pt>
                <c:pt idx="3627">
                  <c:v>40856.083333333336</c:v>
                </c:pt>
                <c:pt idx="3628">
                  <c:v>40856.097222222204</c:v>
                </c:pt>
                <c:pt idx="3629">
                  <c:v>40856.111111111051</c:v>
                </c:pt>
                <c:pt idx="3630">
                  <c:v>40856.124999999993</c:v>
                </c:pt>
                <c:pt idx="3631">
                  <c:v>40856.138888888891</c:v>
                </c:pt>
                <c:pt idx="3632">
                  <c:v>40856.152777777781</c:v>
                </c:pt>
                <c:pt idx="3633">
                  <c:v>40856.166666666591</c:v>
                </c:pt>
                <c:pt idx="3634">
                  <c:v>40856.180555555562</c:v>
                </c:pt>
                <c:pt idx="3635">
                  <c:v>40856.194444444445</c:v>
                </c:pt>
                <c:pt idx="3636">
                  <c:v>40856.208333333336</c:v>
                </c:pt>
                <c:pt idx="3637">
                  <c:v>40856.222222222204</c:v>
                </c:pt>
                <c:pt idx="3638">
                  <c:v>40856.236111111051</c:v>
                </c:pt>
                <c:pt idx="3639">
                  <c:v>40856.25</c:v>
                </c:pt>
                <c:pt idx="3640">
                  <c:v>40856.263888888876</c:v>
                </c:pt>
                <c:pt idx="3641">
                  <c:v>40856.277777777774</c:v>
                </c:pt>
                <c:pt idx="3642">
                  <c:v>40856.291666666562</c:v>
                </c:pt>
                <c:pt idx="3643">
                  <c:v>40856.305555555562</c:v>
                </c:pt>
                <c:pt idx="3644">
                  <c:v>40856.319444444511</c:v>
                </c:pt>
                <c:pt idx="3645">
                  <c:v>40856.333333333336</c:v>
                </c:pt>
                <c:pt idx="3646">
                  <c:v>40856.347222222219</c:v>
                </c:pt>
                <c:pt idx="3647">
                  <c:v>40856.361111111051</c:v>
                </c:pt>
                <c:pt idx="3648">
                  <c:v>40856.375</c:v>
                </c:pt>
                <c:pt idx="3649">
                  <c:v>40856.388888888985</c:v>
                </c:pt>
                <c:pt idx="3650">
                  <c:v>40856.402777777781</c:v>
                </c:pt>
                <c:pt idx="3651">
                  <c:v>40856.416666666664</c:v>
                </c:pt>
                <c:pt idx="3652">
                  <c:v>40856.430555555562</c:v>
                </c:pt>
                <c:pt idx="3653">
                  <c:v>40856.444444444511</c:v>
                </c:pt>
                <c:pt idx="3654">
                  <c:v>40856.458333333343</c:v>
                </c:pt>
                <c:pt idx="3655">
                  <c:v>40856.472222222219</c:v>
                </c:pt>
                <c:pt idx="3656">
                  <c:v>40856.486111111109</c:v>
                </c:pt>
                <c:pt idx="3657">
                  <c:v>40856.5</c:v>
                </c:pt>
                <c:pt idx="3658">
                  <c:v>40856.513888888891</c:v>
                </c:pt>
                <c:pt idx="3659">
                  <c:v>40856.527777777774</c:v>
                </c:pt>
                <c:pt idx="3660">
                  <c:v>40856.541666666591</c:v>
                </c:pt>
                <c:pt idx="3661">
                  <c:v>40856.555555555562</c:v>
                </c:pt>
                <c:pt idx="3662">
                  <c:v>40856.569444444445</c:v>
                </c:pt>
                <c:pt idx="3663">
                  <c:v>40856.583333333336</c:v>
                </c:pt>
                <c:pt idx="3664">
                  <c:v>40856.597222222204</c:v>
                </c:pt>
                <c:pt idx="3665">
                  <c:v>40856.611111111051</c:v>
                </c:pt>
                <c:pt idx="3666">
                  <c:v>40856.624999999993</c:v>
                </c:pt>
                <c:pt idx="3667">
                  <c:v>40856.638888888891</c:v>
                </c:pt>
                <c:pt idx="3668">
                  <c:v>40856.652777777781</c:v>
                </c:pt>
                <c:pt idx="3669">
                  <c:v>40856.666666666591</c:v>
                </c:pt>
                <c:pt idx="3670">
                  <c:v>40856.680555555562</c:v>
                </c:pt>
                <c:pt idx="3671">
                  <c:v>40856.694444444445</c:v>
                </c:pt>
                <c:pt idx="3672">
                  <c:v>40856.708333333336</c:v>
                </c:pt>
                <c:pt idx="3673">
                  <c:v>40856.722222222204</c:v>
                </c:pt>
                <c:pt idx="3674">
                  <c:v>40856.736111111051</c:v>
                </c:pt>
                <c:pt idx="3675">
                  <c:v>40856.75</c:v>
                </c:pt>
                <c:pt idx="3676">
                  <c:v>40856.763888888876</c:v>
                </c:pt>
                <c:pt idx="3677">
                  <c:v>40856.777777777774</c:v>
                </c:pt>
                <c:pt idx="3678">
                  <c:v>40856.791666666562</c:v>
                </c:pt>
                <c:pt idx="3679">
                  <c:v>40856.805555555562</c:v>
                </c:pt>
                <c:pt idx="3680">
                  <c:v>40856.819444444511</c:v>
                </c:pt>
                <c:pt idx="3681">
                  <c:v>40856.833333333336</c:v>
                </c:pt>
                <c:pt idx="3682">
                  <c:v>40856.847222222219</c:v>
                </c:pt>
                <c:pt idx="3683">
                  <c:v>40856.861111111051</c:v>
                </c:pt>
                <c:pt idx="3684">
                  <c:v>40856.875</c:v>
                </c:pt>
                <c:pt idx="3685">
                  <c:v>40856.888888888985</c:v>
                </c:pt>
                <c:pt idx="3686">
                  <c:v>40856.902777777781</c:v>
                </c:pt>
                <c:pt idx="3687">
                  <c:v>40856.916666666664</c:v>
                </c:pt>
                <c:pt idx="3688">
                  <c:v>40856.930555555562</c:v>
                </c:pt>
                <c:pt idx="3689">
                  <c:v>40856.944444444511</c:v>
                </c:pt>
                <c:pt idx="3690">
                  <c:v>40856.958333333343</c:v>
                </c:pt>
                <c:pt idx="3691">
                  <c:v>40856.972222222219</c:v>
                </c:pt>
                <c:pt idx="3692">
                  <c:v>40856.986111111109</c:v>
                </c:pt>
                <c:pt idx="3693">
                  <c:v>40857</c:v>
                </c:pt>
                <c:pt idx="3694">
                  <c:v>40857.013888888891</c:v>
                </c:pt>
                <c:pt idx="3695">
                  <c:v>40857.027777777774</c:v>
                </c:pt>
                <c:pt idx="3696">
                  <c:v>40857.041666666591</c:v>
                </c:pt>
                <c:pt idx="3697">
                  <c:v>40857.055555555562</c:v>
                </c:pt>
                <c:pt idx="3698">
                  <c:v>40857.069444444445</c:v>
                </c:pt>
                <c:pt idx="3699">
                  <c:v>40857.083333333336</c:v>
                </c:pt>
                <c:pt idx="3700">
                  <c:v>40857.097222222204</c:v>
                </c:pt>
                <c:pt idx="3701">
                  <c:v>40857.111111111051</c:v>
                </c:pt>
                <c:pt idx="3702">
                  <c:v>40857.124999999993</c:v>
                </c:pt>
                <c:pt idx="3703">
                  <c:v>40857.138888888891</c:v>
                </c:pt>
                <c:pt idx="3704">
                  <c:v>40857.152777777781</c:v>
                </c:pt>
                <c:pt idx="3705">
                  <c:v>40857.166666666591</c:v>
                </c:pt>
                <c:pt idx="3706">
                  <c:v>40857.180555555562</c:v>
                </c:pt>
                <c:pt idx="3707">
                  <c:v>40857.194444444445</c:v>
                </c:pt>
                <c:pt idx="3708">
                  <c:v>40857.208333333336</c:v>
                </c:pt>
                <c:pt idx="3709">
                  <c:v>40857.222222222204</c:v>
                </c:pt>
                <c:pt idx="3710">
                  <c:v>40857.236111111051</c:v>
                </c:pt>
                <c:pt idx="3711">
                  <c:v>40857.25</c:v>
                </c:pt>
                <c:pt idx="3712">
                  <c:v>40857.263888888876</c:v>
                </c:pt>
                <c:pt idx="3713">
                  <c:v>40857.277777777774</c:v>
                </c:pt>
                <c:pt idx="3714">
                  <c:v>40857.291666666562</c:v>
                </c:pt>
                <c:pt idx="3715">
                  <c:v>40857.305555555562</c:v>
                </c:pt>
                <c:pt idx="3716">
                  <c:v>40857.319444444511</c:v>
                </c:pt>
                <c:pt idx="3717">
                  <c:v>40857.333333333336</c:v>
                </c:pt>
                <c:pt idx="3718">
                  <c:v>40857.347222222219</c:v>
                </c:pt>
                <c:pt idx="3719">
                  <c:v>40857.361111111051</c:v>
                </c:pt>
                <c:pt idx="3720">
                  <c:v>40857.375</c:v>
                </c:pt>
                <c:pt idx="3721">
                  <c:v>40857.388888888985</c:v>
                </c:pt>
                <c:pt idx="3722">
                  <c:v>40857.402777777781</c:v>
                </c:pt>
                <c:pt idx="3723">
                  <c:v>40857.416666666664</c:v>
                </c:pt>
                <c:pt idx="3724">
                  <c:v>40857.430555555562</c:v>
                </c:pt>
                <c:pt idx="3725">
                  <c:v>40857.444444444511</c:v>
                </c:pt>
                <c:pt idx="3726">
                  <c:v>40857.458333333343</c:v>
                </c:pt>
                <c:pt idx="3727">
                  <c:v>40857.472222222219</c:v>
                </c:pt>
                <c:pt idx="3728">
                  <c:v>40857.486111111109</c:v>
                </c:pt>
                <c:pt idx="3729">
                  <c:v>40857.5</c:v>
                </c:pt>
                <c:pt idx="3730">
                  <c:v>40857.513888888891</c:v>
                </c:pt>
                <c:pt idx="3731">
                  <c:v>40857.527777777774</c:v>
                </c:pt>
                <c:pt idx="3732">
                  <c:v>40857.541666666591</c:v>
                </c:pt>
                <c:pt idx="3733">
                  <c:v>40857.555555555562</c:v>
                </c:pt>
                <c:pt idx="3734">
                  <c:v>40857.569444444445</c:v>
                </c:pt>
                <c:pt idx="3735">
                  <c:v>40857.583333333336</c:v>
                </c:pt>
                <c:pt idx="3736">
                  <c:v>40857.597222222204</c:v>
                </c:pt>
                <c:pt idx="3737">
                  <c:v>40857.611111111051</c:v>
                </c:pt>
                <c:pt idx="3738">
                  <c:v>40857.624999999993</c:v>
                </c:pt>
                <c:pt idx="3739">
                  <c:v>40857.638888888891</c:v>
                </c:pt>
                <c:pt idx="3740">
                  <c:v>40857.652777777781</c:v>
                </c:pt>
                <c:pt idx="3741">
                  <c:v>40857.666666666591</c:v>
                </c:pt>
                <c:pt idx="3742">
                  <c:v>40857.680555555562</c:v>
                </c:pt>
                <c:pt idx="3743">
                  <c:v>40857.694444444445</c:v>
                </c:pt>
                <c:pt idx="3744">
                  <c:v>40857.708333333336</c:v>
                </c:pt>
                <c:pt idx="3745">
                  <c:v>40857.722222222204</c:v>
                </c:pt>
                <c:pt idx="3746">
                  <c:v>40857.736111111051</c:v>
                </c:pt>
                <c:pt idx="3747">
                  <c:v>40857.75</c:v>
                </c:pt>
                <c:pt idx="3748">
                  <c:v>40857.763888888876</c:v>
                </c:pt>
                <c:pt idx="3749">
                  <c:v>40857.777777777774</c:v>
                </c:pt>
                <c:pt idx="3750">
                  <c:v>40857.791666666562</c:v>
                </c:pt>
                <c:pt idx="3751">
                  <c:v>40857.805555555562</c:v>
                </c:pt>
                <c:pt idx="3752">
                  <c:v>40857.819444444511</c:v>
                </c:pt>
                <c:pt idx="3753">
                  <c:v>40857.833333333336</c:v>
                </c:pt>
                <c:pt idx="3754">
                  <c:v>40857.847222222219</c:v>
                </c:pt>
                <c:pt idx="3755">
                  <c:v>40857.861111111051</c:v>
                </c:pt>
                <c:pt idx="3756">
                  <c:v>40857.875</c:v>
                </c:pt>
                <c:pt idx="3757">
                  <c:v>40857.888888888985</c:v>
                </c:pt>
                <c:pt idx="3758">
                  <c:v>40857.902777777781</c:v>
                </c:pt>
                <c:pt idx="3759">
                  <c:v>40857.916666666664</c:v>
                </c:pt>
                <c:pt idx="3760">
                  <c:v>40857.930555555562</c:v>
                </c:pt>
                <c:pt idx="3761">
                  <c:v>40857.944444444511</c:v>
                </c:pt>
                <c:pt idx="3762">
                  <c:v>40857.958333333343</c:v>
                </c:pt>
                <c:pt idx="3763">
                  <c:v>40857.972222222219</c:v>
                </c:pt>
                <c:pt idx="3764">
                  <c:v>40857.986111111109</c:v>
                </c:pt>
                <c:pt idx="3765">
                  <c:v>40858</c:v>
                </c:pt>
                <c:pt idx="3766">
                  <c:v>40858.013888888891</c:v>
                </c:pt>
                <c:pt idx="3767">
                  <c:v>40858.027777777774</c:v>
                </c:pt>
                <c:pt idx="3768">
                  <c:v>40858.041666666591</c:v>
                </c:pt>
                <c:pt idx="3769">
                  <c:v>40858.055555555562</c:v>
                </c:pt>
                <c:pt idx="3770">
                  <c:v>40858.069444444445</c:v>
                </c:pt>
                <c:pt idx="3771">
                  <c:v>40858.083333333336</c:v>
                </c:pt>
                <c:pt idx="3772">
                  <c:v>40858.097222222204</c:v>
                </c:pt>
                <c:pt idx="3773">
                  <c:v>40858.111111111051</c:v>
                </c:pt>
                <c:pt idx="3774">
                  <c:v>40858.124999999993</c:v>
                </c:pt>
                <c:pt idx="3775">
                  <c:v>40858.138888888891</c:v>
                </c:pt>
                <c:pt idx="3776">
                  <c:v>40858.152777777781</c:v>
                </c:pt>
                <c:pt idx="3777">
                  <c:v>40858.166666666591</c:v>
                </c:pt>
                <c:pt idx="3778">
                  <c:v>40858.180555555562</c:v>
                </c:pt>
                <c:pt idx="3779">
                  <c:v>40858.194444444445</c:v>
                </c:pt>
                <c:pt idx="3780">
                  <c:v>40858.208333333336</c:v>
                </c:pt>
                <c:pt idx="3781">
                  <c:v>40858.222222222204</c:v>
                </c:pt>
                <c:pt idx="3782">
                  <c:v>40858.236111111051</c:v>
                </c:pt>
                <c:pt idx="3783">
                  <c:v>40858.25</c:v>
                </c:pt>
                <c:pt idx="3784">
                  <c:v>40858.263888888876</c:v>
                </c:pt>
                <c:pt idx="3785">
                  <c:v>40858.277777777774</c:v>
                </c:pt>
                <c:pt idx="3786">
                  <c:v>40858.291666666562</c:v>
                </c:pt>
                <c:pt idx="3787">
                  <c:v>40858.305555555562</c:v>
                </c:pt>
                <c:pt idx="3788">
                  <c:v>40858.319444444511</c:v>
                </c:pt>
                <c:pt idx="3789">
                  <c:v>40858.333333333336</c:v>
                </c:pt>
                <c:pt idx="3790">
                  <c:v>40858.347222222219</c:v>
                </c:pt>
                <c:pt idx="3791">
                  <c:v>40858.361111111051</c:v>
                </c:pt>
                <c:pt idx="3792">
                  <c:v>40858.375</c:v>
                </c:pt>
                <c:pt idx="3793">
                  <c:v>40858.388888888985</c:v>
                </c:pt>
                <c:pt idx="3794">
                  <c:v>40858.402777777781</c:v>
                </c:pt>
                <c:pt idx="3795">
                  <c:v>40858.416666666664</c:v>
                </c:pt>
                <c:pt idx="3796">
                  <c:v>40858.430555555562</c:v>
                </c:pt>
                <c:pt idx="3797">
                  <c:v>40858.444444444511</c:v>
                </c:pt>
                <c:pt idx="3798">
                  <c:v>40858.458333333343</c:v>
                </c:pt>
                <c:pt idx="3799">
                  <c:v>40858.472222222219</c:v>
                </c:pt>
                <c:pt idx="3800">
                  <c:v>40858.486111111109</c:v>
                </c:pt>
                <c:pt idx="3801">
                  <c:v>40858.5</c:v>
                </c:pt>
                <c:pt idx="3802">
                  <c:v>40858.513888888891</c:v>
                </c:pt>
                <c:pt idx="3803">
                  <c:v>40858.527777777774</c:v>
                </c:pt>
                <c:pt idx="3804">
                  <c:v>40858.541666666591</c:v>
                </c:pt>
                <c:pt idx="3805">
                  <c:v>40858.555555555562</c:v>
                </c:pt>
                <c:pt idx="3806">
                  <c:v>40858.569444444445</c:v>
                </c:pt>
                <c:pt idx="3807">
                  <c:v>40858.583333333336</c:v>
                </c:pt>
                <c:pt idx="3808">
                  <c:v>40858.597222222204</c:v>
                </c:pt>
                <c:pt idx="3809">
                  <c:v>40858.611111111051</c:v>
                </c:pt>
                <c:pt idx="3810">
                  <c:v>40858.624999999993</c:v>
                </c:pt>
                <c:pt idx="3811">
                  <c:v>40858.638888888891</c:v>
                </c:pt>
                <c:pt idx="3812">
                  <c:v>40858.652777777781</c:v>
                </c:pt>
                <c:pt idx="3813">
                  <c:v>40858.666666666591</c:v>
                </c:pt>
                <c:pt idx="3814">
                  <c:v>40858.680555555562</c:v>
                </c:pt>
                <c:pt idx="3815">
                  <c:v>40858.694444444445</c:v>
                </c:pt>
                <c:pt idx="3816">
                  <c:v>40858.708333333336</c:v>
                </c:pt>
                <c:pt idx="3817">
                  <c:v>40858.722222222204</c:v>
                </c:pt>
                <c:pt idx="3818">
                  <c:v>40858.736111111051</c:v>
                </c:pt>
                <c:pt idx="3819">
                  <c:v>40858.75</c:v>
                </c:pt>
                <c:pt idx="3820">
                  <c:v>40858.763888888876</c:v>
                </c:pt>
                <c:pt idx="3821">
                  <c:v>40858.777777777774</c:v>
                </c:pt>
                <c:pt idx="3822">
                  <c:v>40858.791666666562</c:v>
                </c:pt>
                <c:pt idx="3823">
                  <c:v>40858.805555555562</c:v>
                </c:pt>
                <c:pt idx="3824">
                  <c:v>40858.819444444511</c:v>
                </c:pt>
                <c:pt idx="3825">
                  <c:v>40858.833333333336</c:v>
                </c:pt>
                <c:pt idx="3826">
                  <c:v>40858.847222222219</c:v>
                </c:pt>
                <c:pt idx="3827">
                  <c:v>40858.861111111051</c:v>
                </c:pt>
                <c:pt idx="3828">
                  <c:v>40858.875</c:v>
                </c:pt>
                <c:pt idx="3829">
                  <c:v>40858.888888888985</c:v>
                </c:pt>
                <c:pt idx="3830">
                  <c:v>40858.902777777781</c:v>
                </c:pt>
                <c:pt idx="3831">
                  <c:v>40858.916666666664</c:v>
                </c:pt>
                <c:pt idx="3832">
                  <c:v>40858.930555555562</c:v>
                </c:pt>
                <c:pt idx="3833">
                  <c:v>40858.944444444511</c:v>
                </c:pt>
                <c:pt idx="3834">
                  <c:v>40858.958333333343</c:v>
                </c:pt>
                <c:pt idx="3835">
                  <c:v>40858.972222222219</c:v>
                </c:pt>
                <c:pt idx="3836">
                  <c:v>40858.986111111109</c:v>
                </c:pt>
                <c:pt idx="3837">
                  <c:v>40859</c:v>
                </c:pt>
                <c:pt idx="3838">
                  <c:v>40859.013888888891</c:v>
                </c:pt>
                <c:pt idx="3839">
                  <c:v>40859.027777777774</c:v>
                </c:pt>
                <c:pt idx="3840">
                  <c:v>40859.041666666591</c:v>
                </c:pt>
                <c:pt idx="3841">
                  <c:v>40859.055555555562</c:v>
                </c:pt>
                <c:pt idx="3842">
                  <c:v>40859.069444444445</c:v>
                </c:pt>
                <c:pt idx="3843">
                  <c:v>40859.083333333336</c:v>
                </c:pt>
                <c:pt idx="3844">
                  <c:v>40859.097222222204</c:v>
                </c:pt>
                <c:pt idx="3845">
                  <c:v>40859.111111111051</c:v>
                </c:pt>
                <c:pt idx="3846">
                  <c:v>40859.124999999993</c:v>
                </c:pt>
                <c:pt idx="3847">
                  <c:v>40859.138888888891</c:v>
                </c:pt>
                <c:pt idx="3848">
                  <c:v>40859.152777777781</c:v>
                </c:pt>
                <c:pt idx="3849">
                  <c:v>40859.166666666591</c:v>
                </c:pt>
                <c:pt idx="3850">
                  <c:v>40859.180555555562</c:v>
                </c:pt>
                <c:pt idx="3851">
                  <c:v>40859.194444444445</c:v>
                </c:pt>
                <c:pt idx="3852">
                  <c:v>40859.208333333336</c:v>
                </c:pt>
                <c:pt idx="3853">
                  <c:v>40859.222222222204</c:v>
                </c:pt>
                <c:pt idx="3854">
                  <c:v>40859.236111111051</c:v>
                </c:pt>
                <c:pt idx="3855">
                  <c:v>40859.25</c:v>
                </c:pt>
                <c:pt idx="3856">
                  <c:v>40859.263888888876</c:v>
                </c:pt>
                <c:pt idx="3857">
                  <c:v>40859.277777777774</c:v>
                </c:pt>
                <c:pt idx="3858">
                  <c:v>40859.291666666562</c:v>
                </c:pt>
                <c:pt idx="3859">
                  <c:v>40859.305555555562</c:v>
                </c:pt>
                <c:pt idx="3860">
                  <c:v>40859.319444444511</c:v>
                </c:pt>
                <c:pt idx="3861">
                  <c:v>40859.333333333336</c:v>
                </c:pt>
                <c:pt idx="3862">
                  <c:v>40859.347222222219</c:v>
                </c:pt>
                <c:pt idx="3863">
                  <c:v>40859.361111111051</c:v>
                </c:pt>
                <c:pt idx="3864">
                  <c:v>40859.375</c:v>
                </c:pt>
                <c:pt idx="3865">
                  <c:v>40859.388888888985</c:v>
                </c:pt>
                <c:pt idx="3866">
                  <c:v>40859.402777777781</c:v>
                </c:pt>
                <c:pt idx="3867">
                  <c:v>40859.416666666664</c:v>
                </c:pt>
                <c:pt idx="3868">
                  <c:v>40859.430555555562</c:v>
                </c:pt>
                <c:pt idx="3869">
                  <c:v>40859.444444444511</c:v>
                </c:pt>
                <c:pt idx="3870">
                  <c:v>40859.458333333343</c:v>
                </c:pt>
                <c:pt idx="3871">
                  <c:v>40859.472222222219</c:v>
                </c:pt>
                <c:pt idx="3872">
                  <c:v>40859.486111111109</c:v>
                </c:pt>
                <c:pt idx="3873">
                  <c:v>40859.5</c:v>
                </c:pt>
                <c:pt idx="3874">
                  <c:v>40859.513888888891</c:v>
                </c:pt>
                <c:pt idx="3875">
                  <c:v>40859.527777777774</c:v>
                </c:pt>
                <c:pt idx="3876">
                  <c:v>40859.541666666591</c:v>
                </c:pt>
                <c:pt idx="3877">
                  <c:v>40859.555555555562</c:v>
                </c:pt>
                <c:pt idx="3878">
                  <c:v>40859.569444444445</c:v>
                </c:pt>
                <c:pt idx="3879">
                  <c:v>40859.583333333336</c:v>
                </c:pt>
                <c:pt idx="3880">
                  <c:v>40859.597222222204</c:v>
                </c:pt>
                <c:pt idx="3881">
                  <c:v>40859.611111111051</c:v>
                </c:pt>
                <c:pt idx="3882">
                  <c:v>40859.624999999993</c:v>
                </c:pt>
                <c:pt idx="3883">
                  <c:v>40859.638888888891</c:v>
                </c:pt>
                <c:pt idx="3884">
                  <c:v>40859.652777777781</c:v>
                </c:pt>
                <c:pt idx="3885">
                  <c:v>40859.666666666591</c:v>
                </c:pt>
                <c:pt idx="3886">
                  <c:v>40859.680555555562</c:v>
                </c:pt>
                <c:pt idx="3887">
                  <c:v>40859.694444444445</c:v>
                </c:pt>
                <c:pt idx="3888">
                  <c:v>40859.708333333336</c:v>
                </c:pt>
                <c:pt idx="3889">
                  <c:v>40859.722222222204</c:v>
                </c:pt>
                <c:pt idx="3890">
                  <c:v>40859.736111111051</c:v>
                </c:pt>
                <c:pt idx="3891">
                  <c:v>40859.75</c:v>
                </c:pt>
                <c:pt idx="3892">
                  <c:v>40859.763888888876</c:v>
                </c:pt>
                <c:pt idx="3893">
                  <c:v>40859.777777777774</c:v>
                </c:pt>
                <c:pt idx="3894">
                  <c:v>40859.791666666562</c:v>
                </c:pt>
                <c:pt idx="3895">
                  <c:v>40859.805555555562</c:v>
                </c:pt>
                <c:pt idx="3896">
                  <c:v>40859.819444444511</c:v>
                </c:pt>
                <c:pt idx="3897">
                  <c:v>40859.833333333336</c:v>
                </c:pt>
                <c:pt idx="3898">
                  <c:v>40859.847222222219</c:v>
                </c:pt>
                <c:pt idx="3899">
                  <c:v>40859.861111111051</c:v>
                </c:pt>
                <c:pt idx="3900">
                  <c:v>40859.875</c:v>
                </c:pt>
                <c:pt idx="3901">
                  <c:v>40859.888888888985</c:v>
                </c:pt>
                <c:pt idx="3902">
                  <c:v>40859.902777777781</c:v>
                </c:pt>
                <c:pt idx="3903">
                  <c:v>40859.916666666664</c:v>
                </c:pt>
                <c:pt idx="3904">
                  <c:v>40859.930555555562</c:v>
                </c:pt>
                <c:pt idx="3905">
                  <c:v>40859.944444444511</c:v>
                </c:pt>
                <c:pt idx="3906">
                  <c:v>40859.958333333343</c:v>
                </c:pt>
                <c:pt idx="3907">
                  <c:v>40859.972222222219</c:v>
                </c:pt>
                <c:pt idx="3908">
                  <c:v>40859.986111111109</c:v>
                </c:pt>
                <c:pt idx="3909">
                  <c:v>40860</c:v>
                </c:pt>
                <c:pt idx="3910">
                  <c:v>40860.013888888891</c:v>
                </c:pt>
                <c:pt idx="3911">
                  <c:v>40860.027777777774</c:v>
                </c:pt>
                <c:pt idx="3912">
                  <c:v>40860.041666666591</c:v>
                </c:pt>
                <c:pt idx="3913">
                  <c:v>40860.055555555562</c:v>
                </c:pt>
                <c:pt idx="3914">
                  <c:v>40860.069444444445</c:v>
                </c:pt>
                <c:pt idx="3915">
                  <c:v>40860.083333333336</c:v>
                </c:pt>
                <c:pt idx="3916">
                  <c:v>40860.097222222204</c:v>
                </c:pt>
                <c:pt idx="3917">
                  <c:v>40860.111111111051</c:v>
                </c:pt>
                <c:pt idx="3918">
                  <c:v>40860.124999999993</c:v>
                </c:pt>
                <c:pt idx="3919">
                  <c:v>40860.138888888891</c:v>
                </c:pt>
                <c:pt idx="3920">
                  <c:v>40860.152777777781</c:v>
                </c:pt>
                <c:pt idx="3921">
                  <c:v>40860.166666666591</c:v>
                </c:pt>
                <c:pt idx="3922">
                  <c:v>40860.180555555562</c:v>
                </c:pt>
                <c:pt idx="3923">
                  <c:v>40860.194444444445</c:v>
                </c:pt>
                <c:pt idx="3924">
                  <c:v>40860.208333333336</c:v>
                </c:pt>
                <c:pt idx="3925">
                  <c:v>40860.222222222204</c:v>
                </c:pt>
                <c:pt idx="3926">
                  <c:v>40860.236111111051</c:v>
                </c:pt>
                <c:pt idx="3927">
                  <c:v>40860.25</c:v>
                </c:pt>
                <c:pt idx="3928">
                  <c:v>40860.263888888876</c:v>
                </c:pt>
                <c:pt idx="3929">
                  <c:v>40860.277777777774</c:v>
                </c:pt>
                <c:pt idx="3930">
                  <c:v>40860.291666666562</c:v>
                </c:pt>
                <c:pt idx="3931">
                  <c:v>40860.305555555562</c:v>
                </c:pt>
                <c:pt idx="3932">
                  <c:v>40860.319444444511</c:v>
                </c:pt>
                <c:pt idx="3933">
                  <c:v>40860.333333333336</c:v>
                </c:pt>
                <c:pt idx="3934">
                  <c:v>40860.347222222219</c:v>
                </c:pt>
                <c:pt idx="3935">
                  <c:v>40860.361111111051</c:v>
                </c:pt>
                <c:pt idx="3936">
                  <c:v>40860.375</c:v>
                </c:pt>
                <c:pt idx="3937">
                  <c:v>40860.388888888985</c:v>
                </c:pt>
                <c:pt idx="3938">
                  <c:v>40860.402777777781</c:v>
                </c:pt>
                <c:pt idx="3939">
                  <c:v>40860.416666666664</c:v>
                </c:pt>
                <c:pt idx="3940">
                  <c:v>40860.430555555562</c:v>
                </c:pt>
                <c:pt idx="3941">
                  <c:v>40860.444444444511</c:v>
                </c:pt>
                <c:pt idx="3942">
                  <c:v>40860.458333333343</c:v>
                </c:pt>
                <c:pt idx="3943">
                  <c:v>40860.472222222219</c:v>
                </c:pt>
                <c:pt idx="3944">
                  <c:v>40860.486111111109</c:v>
                </c:pt>
                <c:pt idx="3945">
                  <c:v>40860.5</c:v>
                </c:pt>
                <c:pt idx="3946">
                  <c:v>40860.513888888891</c:v>
                </c:pt>
                <c:pt idx="3947">
                  <c:v>40860.527777777774</c:v>
                </c:pt>
                <c:pt idx="3948">
                  <c:v>40860.541666666591</c:v>
                </c:pt>
                <c:pt idx="3949">
                  <c:v>40860.555555555562</c:v>
                </c:pt>
                <c:pt idx="3950">
                  <c:v>40860.569444444445</c:v>
                </c:pt>
                <c:pt idx="3951">
                  <c:v>40860.583333333336</c:v>
                </c:pt>
                <c:pt idx="3952">
                  <c:v>40860.597222222204</c:v>
                </c:pt>
                <c:pt idx="3953">
                  <c:v>40860.611111111051</c:v>
                </c:pt>
                <c:pt idx="3954">
                  <c:v>40860.624999999993</c:v>
                </c:pt>
                <c:pt idx="3955">
                  <c:v>40860.638888888891</c:v>
                </c:pt>
                <c:pt idx="3956">
                  <c:v>40860.652777777781</c:v>
                </c:pt>
                <c:pt idx="3957">
                  <c:v>40860.666666666591</c:v>
                </c:pt>
                <c:pt idx="3958">
                  <c:v>40860.680555555562</c:v>
                </c:pt>
                <c:pt idx="3959">
                  <c:v>40860.694444444445</c:v>
                </c:pt>
                <c:pt idx="3960">
                  <c:v>40860.708333333336</c:v>
                </c:pt>
                <c:pt idx="3961">
                  <c:v>40860.722222222204</c:v>
                </c:pt>
                <c:pt idx="3962">
                  <c:v>40860.736111111051</c:v>
                </c:pt>
                <c:pt idx="3963">
                  <c:v>40860.75</c:v>
                </c:pt>
                <c:pt idx="3964">
                  <c:v>40860.763888888876</c:v>
                </c:pt>
                <c:pt idx="3965">
                  <c:v>40860.777777777774</c:v>
                </c:pt>
                <c:pt idx="3966">
                  <c:v>40860.791666666562</c:v>
                </c:pt>
                <c:pt idx="3967">
                  <c:v>40860.805555555562</c:v>
                </c:pt>
                <c:pt idx="3968">
                  <c:v>40860.819444444511</c:v>
                </c:pt>
                <c:pt idx="3969">
                  <c:v>40860.833333333336</c:v>
                </c:pt>
                <c:pt idx="3970">
                  <c:v>40860.847222222219</c:v>
                </c:pt>
                <c:pt idx="3971">
                  <c:v>40860.861111111051</c:v>
                </c:pt>
                <c:pt idx="3972">
                  <c:v>40860.875</c:v>
                </c:pt>
                <c:pt idx="3973">
                  <c:v>40860.888888888985</c:v>
                </c:pt>
                <c:pt idx="3974">
                  <c:v>40860.902777777781</c:v>
                </c:pt>
                <c:pt idx="3975">
                  <c:v>40860.916666666664</c:v>
                </c:pt>
                <c:pt idx="3976">
                  <c:v>40860.930555555562</c:v>
                </c:pt>
                <c:pt idx="3977">
                  <c:v>40860.944444444511</c:v>
                </c:pt>
                <c:pt idx="3978">
                  <c:v>40860.958333333343</c:v>
                </c:pt>
                <c:pt idx="3979">
                  <c:v>40860.972222222219</c:v>
                </c:pt>
                <c:pt idx="3980">
                  <c:v>40860.986111111109</c:v>
                </c:pt>
                <c:pt idx="3981">
                  <c:v>40861</c:v>
                </c:pt>
                <c:pt idx="3982">
                  <c:v>40861.013888888891</c:v>
                </c:pt>
                <c:pt idx="3983">
                  <c:v>40861.027777777774</c:v>
                </c:pt>
                <c:pt idx="3984">
                  <c:v>40861.041666666591</c:v>
                </c:pt>
                <c:pt idx="3985">
                  <c:v>40861.055555555562</c:v>
                </c:pt>
                <c:pt idx="3986">
                  <c:v>40861.069444444445</c:v>
                </c:pt>
                <c:pt idx="3987">
                  <c:v>40861.083333333336</c:v>
                </c:pt>
                <c:pt idx="3988">
                  <c:v>40861.097222222204</c:v>
                </c:pt>
                <c:pt idx="3989">
                  <c:v>40861.111111111051</c:v>
                </c:pt>
                <c:pt idx="3990">
                  <c:v>40861.124999999993</c:v>
                </c:pt>
                <c:pt idx="3991">
                  <c:v>40861.138888888891</c:v>
                </c:pt>
                <c:pt idx="3992">
                  <c:v>40861.152777777781</c:v>
                </c:pt>
                <c:pt idx="3993">
                  <c:v>40861.166666666591</c:v>
                </c:pt>
                <c:pt idx="3994">
                  <c:v>40861.180555555562</c:v>
                </c:pt>
                <c:pt idx="3995">
                  <c:v>40861.194444444445</c:v>
                </c:pt>
                <c:pt idx="3996">
                  <c:v>40861.208333333336</c:v>
                </c:pt>
                <c:pt idx="3997">
                  <c:v>40861.222222222204</c:v>
                </c:pt>
                <c:pt idx="3998">
                  <c:v>40861.236111111051</c:v>
                </c:pt>
                <c:pt idx="3999">
                  <c:v>40861.25</c:v>
                </c:pt>
                <c:pt idx="4000">
                  <c:v>40861.263888888876</c:v>
                </c:pt>
                <c:pt idx="4001">
                  <c:v>40861.277777777774</c:v>
                </c:pt>
                <c:pt idx="4002">
                  <c:v>40861.291666666562</c:v>
                </c:pt>
                <c:pt idx="4003">
                  <c:v>40861.305555555562</c:v>
                </c:pt>
                <c:pt idx="4004">
                  <c:v>40861.319444444511</c:v>
                </c:pt>
                <c:pt idx="4005">
                  <c:v>40861.333333333336</c:v>
                </c:pt>
                <c:pt idx="4006">
                  <c:v>40861.347222222219</c:v>
                </c:pt>
                <c:pt idx="4007">
                  <c:v>40861.361111111051</c:v>
                </c:pt>
                <c:pt idx="4008">
                  <c:v>40861.375</c:v>
                </c:pt>
                <c:pt idx="4009">
                  <c:v>40861.388888888985</c:v>
                </c:pt>
                <c:pt idx="4010">
                  <c:v>40861.402777777781</c:v>
                </c:pt>
                <c:pt idx="4011">
                  <c:v>40861.416666666664</c:v>
                </c:pt>
                <c:pt idx="4012">
                  <c:v>40861.430555555562</c:v>
                </c:pt>
                <c:pt idx="4013">
                  <c:v>40861.444444444511</c:v>
                </c:pt>
                <c:pt idx="4014">
                  <c:v>40861.458333333343</c:v>
                </c:pt>
                <c:pt idx="4015">
                  <c:v>40861.472222222219</c:v>
                </c:pt>
                <c:pt idx="4016">
                  <c:v>40861.486111111109</c:v>
                </c:pt>
                <c:pt idx="4017">
                  <c:v>40861.5</c:v>
                </c:pt>
                <c:pt idx="4018">
                  <c:v>40861.513888888891</c:v>
                </c:pt>
                <c:pt idx="4019">
                  <c:v>40861.527777777774</c:v>
                </c:pt>
                <c:pt idx="4020">
                  <c:v>40861.541666666591</c:v>
                </c:pt>
                <c:pt idx="4021">
                  <c:v>40861.555555555562</c:v>
                </c:pt>
                <c:pt idx="4022">
                  <c:v>40861.569444444445</c:v>
                </c:pt>
                <c:pt idx="4023">
                  <c:v>40861.583333333336</c:v>
                </c:pt>
                <c:pt idx="4024">
                  <c:v>40861.597222222204</c:v>
                </c:pt>
                <c:pt idx="4025">
                  <c:v>40861.611111111051</c:v>
                </c:pt>
                <c:pt idx="4026">
                  <c:v>40861.624999999993</c:v>
                </c:pt>
                <c:pt idx="4027">
                  <c:v>40861.638888888891</c:v>
                </c:pt>
                <c:pt idx="4028">
                  <c:v>40861.652777777781</c:v>
                </c:pt>
                <c:pt idx="4029">
                  <c:v>40861.666666666591</c:v>
                </c:pt>
                <c:pt idx="4030">
                  <c:v>40861.680555555562</c:v>
                </c:pt>
                <c:pt idx="4031">
                  <c:v>40861.694444444445</c:v>
                </c:pt>
                <c:pt idx="4032">
                  <c:v>40861.708333333336</c:v>
                </c:pt>
                <c:pt idx="4033">
                  <c:v>40861.722222222204</c:v>
                </c:pt>
                <c:pt idx="4034">
                  <c:v>40861.736111111051</c:v>
                </c:pt>
                <c:pt idx="4035">
                  <c:v>40861.75</c:v>
                </c:pt>
                <c:pt idx="4036">
                  <c:v>40861.763888888876</c:v>
                </c:pt>
                <c:pt idx="4037">
                  <c:v>40861.777777777774</c:v>
                </c:pt>
                <c:pt idx="4038">
                  <c:v>40861.791666666562</c:v>
                </c:pt>
                <c:pt idx="4039">
                  <c:v>40861.805555555562</c:v>
                </c:pt>
                <c:pt idx="4040">
                  <c:v>40861.819444444511</c:v>
                </c:pt>
                <c:pt idx="4041">
                  <c:v>40861.833333333336</c:v>
                </c:pt>
                <c:pt idx="4042">
                  <c:v>40861.847222222219</c:v>
                </c:pt>
                <c:pt idx="4043">
                  <c:v>40861.861111111051</c:v>
                </c:pt>
                <c:pt idx="4044">
                  <c:v>40861.875</c:v>
                </c:pt>
                <c:pt idx="4045">
                  <c:v>40861.888888888985</c:v>
                </c:pt>
                <c:pt idx="4046">
                  <c:v>40861.902777777781</c:v>
                </c:pt>
                <c:pt idx="4047">
                  <c:v>40861.916666666664</c:v>
                </c:pt>
                <c:pt idx="4048">
                  <c:v>40861.930555555562</c:v>
                </c:pt>
                <c:pt idx="4049">
                  <c:v>40861.944444444511</c:v>
                </c:pt>
                <c:pt idx="4050">
                  <c:v>40861.958333333343</c:v>
                </c:pt>
                <c:pt idx="4051">
                  <c:v>40861.972222222219</c:v>
                </c:pt>
                <c:pt idx="4052">
                  <c:v>40861.986111111109</c:v>
                </c:pt>
                <c:pt idx="4053">
                  <c:v>40862</c:v>
                </c:pt>
                <c:pt idx="4054">
                  <c:v>40862.013888888891</c:v>
                </c:pt>
                <c:pt idx="4055">
                  <c:v>40862.027777777774</c:v>
                </c:pt>
                <c:pt idx="4056">
                  <c:v>40862.041666666591</c:v>
                </c:pt>
                <c:pt idx="4057">
                  <c:v>40862.055555555562</c:v>
                </c:pt>
                <c:pt idx="4058">
                  <c:v>40862.069444444445</c:v>
                </c:pt>
                <c:pt idx="4059">
                  <c:v>40862.083333333336</c:v>
                </c:pt>
                <c:pt idx="4060">
                  <c:v>40862.097222222204</c:v>
                </c:pt>
                <c:pt idx="4061">
                  <c:v>40862.111111111051</c:v>
                </c:pt>
                <c:pt idx="4062">
                  <c:v>40862.124999999993</c:v>
                </c:pt>
                <c:pt idx="4063">
                  <c:v>40862.138888888891</c:v>
                </c:pt>
                <c:pt idx="4064">
                  <c:v>40862.152777777781</c:v>
                </c:pt>
                <c:pt idx="4065">
                  <c:v>40862.166666666591</c:v>
                </c:pt>
                <c:pt idx="4066">
                  <c:v>40862.180555555562</c:v>
                </c:pt>
                <c:pt idx="4067">
                  <c:v>40862.194444444445</c:v>
                </c:pt>
                <c:pt idx="4068">
                  <c:v>40862.208333333336</c:v>
                </c:pt>
                <c:pt idx="4069">
                  <c:v>40862.222222222204</c:v>
                </c:pt>
                <c:pt idx="4070">
                  <c:v>40862.236111111051</c:v>
                </c:pt>
                <c:pt idx="4071">
                  <c:v>40862.25</c:v>
                </c:pt>
                <c:pt idx="4072">
                  <c:v>40862.263888888876</c:v>
                </c:pt>
                <c:pt idx="4073">
                  <c:v>40862.277777777774</c:v>
                </c:pt>
                <c:pt idx="4074">
                  <c:v>40862.291666666562</c:v>
                </c:pt>
                <c:pt idx="4075">
                  <c:v>40862.305555555562</c:v>
                </c:pt>
                <c:pt idx="4076">
                  <c:v>40862.319444444511</c:v>
                </c:pt>
                <c:pt idx="4077">
                  <c:v>40862.333333333336</c:v>
                </c:pt>
                <c:pt idx="4078">
                  <c:v>40862.347222222219</c:v>
                </c:pt>
                <c:pt idx="4079">
                  <c:v>40862.361111111051</c:v>
                </c:pt>
                <c:pt idx="4080">
                  <c:v>40862.375</c:v>
                </c:pt>
                <c:pt idx="4081">
                  <c:v>40862.388888888985</c:v>
                </c:pt>
                <c:pt idx="4082">
                  <c:v>40862.402777777781</c:v>
                </c:pt>
                <c:pt idx="4083">
                  <c:v>40862.416666666664</c:v>
                </c:pt>
                <c:pt idx="4084">
                  <c:v>40862.430555555562</c:v>
                </c:pt>
                <c:pt idx="4085">
                  <c:v>40862.444444444511</c:v>
                </c:pt>
                <c:pt idx="4086">
                  <c:v>40862.458333333343</c:v>
                </c:pt>
                <c:pt idx="4087">
                  <c:v>40862.472222222219</c:v>
                </c:pt>
                <c:pt idx="4088">
                  <c:v>40862.486111111109</c:v>
                </c:pt>
                <c:pt idx="4089">
                  <c:v>40862.5</c:v>
                </c:pt>
                <c:pt idx="4090">
                  <c:v>40862.513888888891</c:v>
                </c:pt>
                <c:pt idx="4091">
                  <c:v>40862.527777777774</c:v>
                </c:pt>
                <c:pt idx="4092">
                  <c:v>40862.541666666591</c:v>
                </c:pt>
                <c:pt idx="4093">
                  <c:v>40862.555555555562</c:v>
                </c:pt>
                <c:pt idx="4094">
                  <c:v>40862.569444444445</c:v>
                </c:pt>
                <c:pt idx="4095">
                  <c:v>40862.583333333336</c:v>
                </c:pt>
                <c:pt idx="4096">
                  <c:v>40862.597222222204</c:v>
                </c:pt>
                <c:pt idx="4097">
                  <c:v>40862.611111111051</c:v>
                </c:pt>
                <c:pt idx="4098">
                  <c:v>40862.624999999993</c:v>
                </c:pt>
                <c:pt idx="4099">
                  <c:v>40862.638888888891</c:v>
                </c:pt>
                <c:pt idx="4100">
                  <c:v>40862.652777777781</c:v>
                </c:pt>
                <c:pt idx="4101">
                  <c:v>40862.666666666591</c:v>
                </c:pt>
                <c:pt idx="4102">
                  <c:v>40862.680555555562</c:v>
                </c:pt>
                <c:pt idx="4103">
                  <c:v>40862.694444444445</c:v>
                </c:pt>
                <c:pt idx="4104">
                  <c:v>40862.708333333336</c:v>
                </c:pt>
                <c:pt idx="4105">
                  <c:v>40862.722222222204</c:v>
                </c:pt>
                <c:pt idx="4106">
                  <c:v>40862.736111111051</c:v>
                </c:pt>
                <c:pt idx="4107">
                  <c:v>40862.75</c:v>
                </c:pt>
                <c:pt idx="4108">
                  <c:v>40862.763888888876</c:v>
                </c:pt>
                <c:pt idx="4109">
                  <c:v>40862.777777777774</c:v>
                </c:pt>
                <c:pt idx="4110">
                  <c:v>40862.791666666562</c:v>
                </c:pt>
                <c:pt idx="4111">
                  <c:v>40862.805555555562</c:v>
                </c:pt>
                <c:pt idx="4112">
                  <c:v>40862.819444444511</c:v>
                </c:pt>
                <c:pt idx="4113">
                  <c:v>40862.833333333336</c:v>
                </c:pt>
                <c:pt idx="4114">
                  <c:v>40862.847222222219</c:v>
                </c:pt>
                <c:pt idx="4115">
                  <c:v>40862.861111111051</c:v>
                </c:pt>
                <c:pt idx="4116">
                  <c:v>40862.875</c:v>
                </c:pt>
                <c:pt idx="4117">
                  <c:v>40862.888888888985</c:v>
                </c:pt>
                <c:pt idx="4118">
                  <c:v>40862.902777777781</c:v>
                </c:pt>
                <c:pt idx="4119">
                  <c:v>40862.916666666664</c:v>
                </c:pt>
                <c:pt idx="4120">
                  <c:v>40862.930555555562</c:v>
                </c:pt>
                <c:pt idx="4121">
                  <c:v>40862.944444444511</c:v>
                </c:pt>
                <c:pt idx="4122">
                  <c:v>40862.958333333343</c:v>
                </c:pt>
                <c:pt idx="4123">
                  <c:v>40862.972222222219</c:v>
                </c:pt>
                <c:pt idx="4124">
                  <c:v>40862.986111111109</c:v>
                </c:pt>
                <c:pt idx="4125">
                  <c:v>40863</c:v>
                </c:pt>
                <c:pt idx="4126">
                  <c:v>40863.013888888891</c:v>
                </c:pt>
                <c:pt idx="4127">
                  <c:v>40863.027777777774</c:v>
                </c:pt>
                <c:pt idx="4128">
                  <c:v>40863.041666666591</c:v>
                </c:pt>
                <c:pt idx="4129">
                  <c:v>40863.055555555562</c:v>
                </c:pt>
                <c:pt idx="4130">
                  <c:v>40863.069444444445</c:v>
                </c:pt>
                <c:pt idx="4131">
                  <c:v>40863.083333333336</c:v>
                </c:pt>
                <c:pt idx="4132">
                  <c:v>40863.097222222204</c:v>
                </c:pt>
                <c:pt idx="4133">
                  <c:v>40863.111111111051</c:v>
                </c:pt>
                <c:pt idx="4134">
                  <c:v>40863.124999999993</c:v>
                </c:pt>
                <c:pt idx="4135">
                  <c:v>40863.138888888891</c:v>
                </c:pt>
                <c:pt idx="4136">
                  <c:v>40863.152777777781</c:v>
                </c:pt>
                <c:pt idx="4137">
                  <c:v>40863.166666666591</c:v>
                </c:pt>
                <c:pt idx="4138">
                  <c:v>40863.180555555562</c:v>
                </c:pt>
                <c:pt idx="4139">
                  <c:v>40863.194444444445</c:v>
                </c:pt>
                <c:pt idx="4140">
                  <c:v>40863.208333333336</c:v>
                </c:pt>
                <c:pt idx="4141">
                  <c:v>40863.222222222204</c:v>
                </c:pt>
                <c:pt idx="4142">
                  <c:v>40863.236111111051</c:v>
                </c:pt>
                <c:pt idx="4143">
                  <c:v>40863.25</c:v>
                </c:pt>
                <c:pt idx="4144">
                  <c:v>40863.263888888876</c:v>
                </c:pt>
                <c:pt idx="4145">
                  <c:v>40863.277777777774</c:v>
                </c:pt>
                <c:pt idx="4146">
                  <c:v>40863.291666666562</c:v>
                </c:pt>
                <c:pt idx="4147">
                  <c:v>40863.305555555562</c:v>
                </c:pt>
                <c:pt idx="4148">
                  <c:v>40863.319444444511</c:v>
                </c:pt>
                <c:pt idx="4149">
                  <c:v>40863.333333333336</c:v>
                </c:pt>
                <c:pt idx="4150">
                  <c:v>40863.347222222219</c:v>
                </c:pt>
                <c:pt idx="4151">
                  <c:v>40863.361111111051</c:v>
                </c:pt>
                <c:pt idx="4152">
                  <c:v>40863.375</c:v>
                </c:pt>
                <c:pt idx="4153">
                  <c:v>40863.388888888985</c:v>
                </c:pt>
                <c:pt idx="4154">
                  <c:v>40863.402777777781</c:v>
                </c:pt>
                <c:pt idx="4155">
                  <c:v>40863.416666666664</c:v>
                </c:pt>
                <c:pt idx="4156">
                  <c:v>40863.430555555562</c:v>
                </c:pt>
                <c:pt idx="4157">
                  <c:v>40863.444444444511</c:v>
                </c:pt>
                <c:pt idx="4158">
                  <c:v>40863.458333333343</c:v>
                </c:pt>
                <c:pt idx="4159">
                  <c:v>40863.472222222219</c:v>
                </c:pt>
                <c:pt idx="4160">
                  <c:v>40863.486111111109</c:v>
                </c:pt>
                <c:pt idx="4161">
                  <c:v>40863.5</c:v>
                </c:pt>
                <c:pt idx="4162">
                  <c:v>40863.513888888891</c:v>
                </c:pt>
                <c:pt idx="4163">
                  <c:v>40863.527777777774</c:v>
                </c:pt>
                <c:pt idx="4164">
                  <c:v>40863.541666666591</c:v>
                </c:pt>
                <c:pt idx="4165">
                  <c:v>40863.555555555562</c:v>
                </c:pt>
                <c:pt idx="4166">
                  <c:v>40863.569444444445</c:v>
                </c:pt>
                <c:pt idx="4167">
                  <c:v>40863.583333333336</c:v>
                </c:pt>
                <c:pt idx="4168">
                  <c:v>40863.597222222204</c:v>
                </c:pt>
                <c:pt idx="4169">
                  <c:v>40863.611111111051</c:v>
                </c:pt>
                <c:pt idx="4170">
                  <c:v>40863.624999999993</c:v>
                </c:pt>
                <c:pt idx="4171">
                  <c:v>40863.638888888891</c:v>
                </c:pt>
                <c:pt idx="4172">
                  <c:v>40863.652777777781</c:v>
                </c:pt>
                <c:pt idx="4173">
                  <c:v>40863.666666666591</c:v>
                </c:pt>
                <c:pt idx="4174">
                  <c:v>40863.680555555562</c:v>
                </c:pt>
                <c:pt idx="4175">
                  <c:v>40863.694444444445</c:v>
                </c:pt>
                <c:pt idx="4176">
                  <c:v>40863.708333333336</c:v>
                </c:pt>
                <c:pt idx="4177">
                  <c:v>40863.722222222204</c:v>
                </c:pt>
                <c:pt idx="4178">
                  <c:v>40863.736111111051</c:v>
                </c:pt>
                <c:pt idx="4179">
                  <c:v>40863.75</c:v>
                </c:pt>
                <c:pt idx="4180">
                  <c:v>40863.763888888876</c:v>
                </c:pt>
                <c:pt idx="4181">
                  <c:v>40863.777777777774</c:v>
                </c:pt>
                <c:pt idx="4182">
                  <c:v>40863.791666666562</c:v>
                </c:pt>
                <c:pt idx="4183">
                  <c:v>40863.805555555562</c:v>
                </c:pt>
                <c:pt idx="4184">
                  <c:v>40863.819444444511</c:v>
                </c:pt>
                <c:pt idx="4185">
                  <c:v>40863.833333333336</c:v>
                </c:pt>
                <c:pt idx="4186">
                  <c:v>40863.847222222219</c:v>
                </c:pt>
                <c:pt idx="4187">
                  <c:v>40863.861111111051</c:v>
                </c:pt>
                <c:pt idx="4188">
                  <c:v>40863.875</c:v>
                </c:pt>
                <c:pt idx="4189">
                  <c:v>40863.888888888985</c:v>
                </c:pt>
                <c:pt idx="4190">
                  <c:v>40863.902777777781</c:v>
                </c:pt>
                <c:pt idx="4191">
                  <c:v>40863.916666666664</c:v>
                </c:pt>
                <c:pt idx="4192">
                  <c:v>40863.930555555562</c:v>
                </c:pt>
                <c:pt idx="4193">
                  <c:v>40863.944444444511</c:v>
                </c:pt>
                <c:pt idx="4194">
                  <c:v>40863.958333333343</c:v>
                </c:pt>
                <c:pt idx="4195">
                  <c:v>40863.972222222219</c:v>
                </c:pt>
                <c:pt idx="4196">
                  <c:v>40863.986111111109</c:v>
                </c:pt>
                <c:pt idx="4197">
                  <c:v>40864</c:v>
                </c:pt>
                <c:pt idx="4198">
                  <c:v>40864.013888888891</c:v>
                </c:pt>
                <c:pt idx="4199">
                  <c:v>40864.027777777774</c:v>
                </c:pt>
                <c:pt idx="4200">
                  <c:v>40864.041666666591</c:v>
                </c:pt>
                <c:pt idx="4201">
                  <c:v>40864.055555555562</c:v>
                </c:pt>
                <c:pt idx="4202">
                  <c:v>40864.069444444445</c:v>
                </c:pt>
                <c:pt idx="4203">
                  <c:v>40864.083333333336</c:v>
                </c:pt>
                <c:pt idx="4204">
                  <c:v>40864.097222222204</c:v>
                </c:pt>
                <c:pt idx="4205">
                  <c:v>40864.111111111051</c:v>
                </c:pt>
                <c:pt idx="4206">
                  <c:v>40864.124999999993</c:v>
                </c:pt>
                <c:pt idx="4207">
                  <c:v>40864.138888888891</c:v>
                </c:pt>
                <c:pt idx="4208">
                  <c:v>40864.152777777781</c:v>
                </c:pt>
                <c:pt idx="4209">
                  <c:v>40864.166666666591</c:v>
                </c:pt>
                <c:pt idx="4210">
                  <c:v>40864.180555555562</c:v>
                </c:pt>
                <c:pt idx="4211">
                  <c:v>40864.194444444445</c:v>
                </c:pt>
                <c:pt idx="4212">
                  <c:v>40864.208333333336</c:v>
                </c:pt>
                <c:pt idx="4213">
                  <c:v>40864.222222222204</c:v>
                </c:pt>
                <c:pt idx="4214">
                  <c:v>40864.236111111051</c:v>
                </c:pt>
                <c:pt idx="4215">
                  <c:v>40864.25</c:v>
                </c:pt>
                <c:pt idx="4216">
                  <c:v>40864.263888888876</c:v>
                </c:pt>
                <c:pt idx="4217">
                  <c:v>40864.277777777774</c:v>
                </c:pt>
                <c:pt idx="4218">
                  <c:v>40864.291666666562</c:v>
                </c:pt>
                <c:pt idx="4219">
                  <c:v>40864.305555555562</c:v>
                </c:pt>
                <c:pt idx="4220">
                  <c:v>40864.319444444511</c:v>
                </c:pt>
                <c:pt idx="4221">
                  <c:v>40864.333333333336</c:v>
                </c:pt>
                <c:pt idx="4222">
                  <c:v>40864.347222222219</c:v>
                </c:pt>
                <c:pt idx="4223">
                  <c:v>40864.361111111051</c:v>
                </c:pt>
                <c:pt idx="4224">
                  <c:v>40864.375</c:v>
                </c:pt>
                <c:pt idx="4225">
                  <c:v>40864.388888888985</c:v>
                </c:pt>
                <c:pt idx="4226">
                  <c:v>40864.402777777781</c:v>
                </c:pt>
                <c:pt idx="4227">
                  <c:v>40864.416666666664</c:v>
                </c:pt>
                <c:pt idx="4228">
                  <c:v>40864.430555555562</c:v>
                </c:pt>
                <c:pt idx="4229">
                  <c:v>40864.444444444511</c:v>
                </c:pt>
                <c:pt idx="4230">
                  <c:v>40864.458333333343</c:v>
                </c:pt>
                <c:pt idx="4231">
                  <c:v>40864.472222222219</c:v>
                </c:pt>
                <c:pt idx="4232">
                  <c:v>40864.486111111109</c:v>
                </c:pt>
                <c:pt idx="4233">
                  <c:v>40864.5</c:v>
                </c:pt>
                <c:pt idx="4234">
                  <c:v>40864.513888888891</c:v>
                </c:pt>
                <c:pt idx="4235">
                  <c:v>40864.527777777774</c:v>
                </c:pt>
                <c:pt idx="4236">
                  <c:v>40864.541666666591</c:v>
                </c:pt>
                <c:pt idx="4237">
                  <c:v>40864.555555555562</c:v>
                </c:pt>
                <c:pt idx="4238">
                  <c:v>40864.569444444445</c:v>
                </c:pt>
                <c:pt idx="4239">
                  <c:v>40864.583333333336</c:v>
                </c:pt>
                <c:pt idx="4240">
                  <c:v>40864.597222222204</c:v>
                </c:pt>
                <c:pt idx="4241">
                  <c:v>40864.611111111051</c:v>
                </c:pt>
                <c:pt idx="4242">
                  <c:v>40864.624999999993</c:v>
                </c:pt>
                <c:pt idx="4243">
                  <c:v>40864.638888888891</c:v>
                </c:pt>
                <c:pt idx="4244">
                  <c:v>40864.652777777781</c:v>
                </c:pt>
                <c:pt idx="4245">
                  <c:v>40864.666666666591</c:v>
                </c:pt>
                <c:pt idx="4246">
                  <c:v>40864.680555555562</c:v>
                </c:pt>
                <c:pt idx="4247">
                  <c:v>40864.694444444445</c:v>
                </c:pt>
                <c:pt idx="4248">
                  <c:v>40864.708333333336</c:v>
                </c:pt>
                <c:pt idx="4249">
                  <c:v>40864.722222222204</c:v>
                </c:pt>
                <c:pt idx="4250">
                  <c:v>40864.736111111051</c:v>
                </c:pt>
                <c:pt idx="4251">
                  <c:v>40864.75</c:v>
                </c:pt>
                <c:pt idx="4252">
                  <c:v>40864.763888888876</c:v>
                </c:pt>
                <c:pt idx="4253">
                  <c:v>40864.777777777774</c:v>
                </c:pt>
                <c:pt idx="4254">
                  <c:v>40864.791666666562</c:v>
                </c:pt>
                <c:pt idx="4255">
                  <c:v>40864.805555555562</c:v>
                </c:pt>
                <c:pt idx="4256">
                  <c:v>40864.819444444511</c:v>
                </c:pt>
                <c:pt idx="4257">
                  <c:v>40864.833333333336</c:v>
                </c:pt>
                <c:pt idx="4258">
                  <c:v>40864.847222222219</c:v>
                </c:pt>
                <c:pt idx="4259">
                  <c:v>40864.861111111051</c:v>
                </c:pt>
                <c:pt idx="4260">
                  <c:v>40864.875</c:v>
                </c:pt>
                <c:pt idx="4261">
                  <c:v>40864.888888888985</c:v>
                </c:pt>
                <c:pt idx="4262">
                  <c:v>40864.902777777781</c:v>
                </c:pt>
                <c:pt idx="4263">
                  <c:v>40864.916666666664</c:v>
                </c:pt>
                <c:pt idx="4264">
                  <c:v>40864.930555555562</c:v>
                </c:pt>
                <c:pt idx="4265">
                  <c:v>40864.944444444511</c:v>
                </c:pt>
                <c:pt idx="4266">
                  <c:v>40864.958333333343</c:v>
                </c:pt>
                <c:pt idx="4267">
                  <c:v>40864.972222222219</c:v>
                </c:pt>
                <c:pt idx="4268">
                  <c:v>40864.986111111109</c:v>
                </c:pt>
                <c:pt idx="4269">
                  <c:v>40865</c:v>
                </c:pt>
                <c:pt idx="4270">
                  <c:v>40865.013888888891</c:v>
                </c:pt>
                <c:pt idx="4271">
                  <c:v>40865.027777777774</c:v>
                </c:pt>
                <c:pt idx="4272">
                  <c:v>40865.041666666591</c:v>
                </c:pt>
                <c:pt idx="4273">
                  <c:v>40865.055555555562</c:v>
                </c:pt>
                <c:pt idx="4274">
                  <c:v>40865.069444444445</c:v>
                </c:pt>
                <c:pt idx="4275">
                  <c:v>40865.083333333336</c:v>
                </c:pt>
                <c:pt idx="4276">
                  <c:v>40865.097222222204</c:v>
                </c:pt>
                <c:pt idx="4277">
                  <c:v>40865.111111111051</c:v>
                </c:pt>
                <c:pt idx="4278">
                  <c:v>40865.124999999993</c:v>
                </c:pt>
                <c:pt idx="4279">
                  <c:v>40865.138888888891</c:v>
                </c:pt>
                <c:pt idx="4280">
                  <c:v>40865.152777777781</c:v>
                </c:pt>
                <c:pt idx="4281">
                  <c:v>40865.166666666591</c:v>
                </c:pt>
                <c:pt idx="4282">
                  <c:v>40865.180555555562</c:v>
                </c:pt>
                <c:pt idx="4283">
                  <c:v>40865.194444444445</c:v>
                </c:pt>
                <c:pt idx="4284">
                  <c:v>40865.208333333336</c:v>
                </c:pt>
                <c:pt idx="4285">
                  <c:v>40865.222222222204</c:v>
                </c:pt>
                <c:pt idx="4286">
                  <c:v>40865.236111111051</c:v>
                </c:pt>
                <c:pt idx="4287">
                  <c:v>40865.25</c:v>
                </c:pt>
                <c:pt idx="4288">
                  <c:v>40865.263888888876</c:v>
                </c:pt>
                <c:pt idx="4289">
                  <c:v>40865.277777777774</c:v>
                </c:pt>
                <c:pt idx="4290">
                  <c:v>40865.291666666562</c:v>
                </c:pt>
                <c:pt idx="4291">
                  <c:v>40865.305555555562</c:v>
                </c:pt>
                <c:pt idx="4292">
                  <c:v>40865.319444444511</c:v>
                </c:pt>
                <c:pt idx="4293">
                  <c:v>40865.333333333336</c:v>
                </c:pt>
                <c:pt idx="4294">
                  <c:v>40865.347222222219</c:v>
                </c:pt>
                <c:pt idx="4295">
                  <c:v>40865.361111111051</c:v>
                </c:pt>
                <c:pt idx="4296">
                  <c:v>40865.375</c:v>
                </c:pt>
                <c:pt idx="4297">
                  <c:v>40865.388888888985</c:v>
                </c:pt>
                <c:pt idx="4298">
                  <c:v>40865.402777777781</c:v>
                </c:pt>
                <c:pt idx="4299">
                  <c:v>40865.416666666664</c:v>
                </c:pt>
                <c:pt idx="4300">
                  <c:v>40865.430555555562</c:v>
                </c:pt>
                <c:pt idx="4301">
                  <c:v>40865.444444444511</c:v>
                </c:pt>
                <c:pt idx="4302">
                  <c:v>40865.458333333343</c:v>
                </c:pt>
                <c:pt idx="4303">
                  <c:v>40865.472222222219</c:v>
                </c:pt>
                <c:pt idx="4304">
                  <c:v>40865.486111111109</c:v>
                </c:pt>
                <c:pt idx="4305">
                  <c:v>40865.5</c:v>
                </c:pt>
                <c:pt idx="4306">
                  <c:v>40865.513888888891</c:v>
                </c:pt>
                <c:pt idx="4307">
                  <c:v>40865.527777777774</c:v>
                </c:pt>
                <c:pt idx="4308">
                  <c:v>40865.541666666591</c:v>
                </c:pt>
                <c:pt idx="4309">
                  <c:v>40865.555555555562</c:v>
                </c:pt>
                <c:pt idx="4310">
                  <c:v>40865.569444444445</c:v>
                </c:pt>
                <c:pt idx="4311">
                  <c:v>40865.583333333336</c:v>
                </c:pt>
                <c:pt idx="4312">
                  <c:v>40865.597222222204</c:v>
                </c:pt>
                <c:pt idx="4313">
                  <c:v>40865.611111111051</c:v>
                </c:pt>
                <c:pt idx="4314">
                  <c:v>40865.624999999993</c:v>
                </c:pt>
                <c:pt idx="4315">
                  <c:v>40865.638888888891</c:v>
                </c:pt>
                <c:pt idx="4316">
                  <c:v>40865.652777777781</c:v>
                </c:pt>
                <c:pt idx="4317">
                  <c:v>40865.666666666591</c:v>
                </c:pt>
                <c:pt idx="4318">
                  <c:v>40865.680555555562</c:v>
                </c:pt>
                <c:pt idx="4319">
                  <c:v>40865.694444444445</c:v>
                </c:pt>
                <c:pt idx="4320">
                  <c:v>40865.708333333336</c:v>
                </c:pt>
                <c:pt idx="4321">
                  <c:v>40865.722222222204</c:v>
                </c:pt>
                <c:pt idx="4322">
                  <c:v>40865.736111111051</c:v>
                </c:pt>
                <c:pt idx="4323">
                  <c:v>40865.75</c:v>
                </c:pt>
                <c:pt idx="4324">
                  <c:v>40865.763888888876</c:v>
                </c:pt>
                <c:pt idx="4325">
                  <c:v>40865.777777777774</c:v>
                </c:pt>
                <c:pt idx="4326">
                  <c:v>40865.791666666562</c:v>
                </c:pt>
                <c:pt idx="4327">
                  <c:v>40865.805555555562</c:v>
                </c:pt>
                <c:pt idx="4328">
                  <c:v>40865.819444444511</c:v>
                </c:pt>
                <c:pt idx="4329">
                  <c:v>40865.833333333336</c:v>
                </c:pt>
                <c:pt idx="4330">
                  <c:v>40865.847222222219</c:v>
                </c:pt>
                <c:pt idx="4331">
                  <c:v>40865.861111111051</c:v>
                </c:pt>
                <c:pt idx="4332">
                  <c:v>40865.875</c:v>
                </c:pt>
                <c:pt idx="4333">
                  <c:v>40865.888888888985</c:v>
                </c:pt>
                <c:pt idx="4334">
                  <c:v>40865.902777777781</c:v>
                </c:pt>
                <c:pt idx="4335">
                  <c:v>40865.916666666664</c:v>
                </c:pt>
                <c:pt idx="4336">
                  <c:v>40865.930555555562</c:v>
                </c:pt>
                <c:pt idx="4337">
                  <c:v>40865.944444444511</c:v>
                </c:pt>
                <c:pt idx="4338">
                  <c:v>40865.958333333343</c:v>
                </c:pt>
                <c:pt idx="4339">
                  <c:v>40865.972222222219</c:v>
                </c:pt>
                <c:pt idx="4340">
                  <c:v>40865.986111111109</c:v>
                </c:pt>
                <c:pt idx="4341">
                  <c:v>40866</c:v>
                </c:pt>
                <c:pt idx="4342">
                  <c:v>40866.013888888891</c:v>
                </c:pt>
                <c:pt idx="4343">
                  <c:v>40866.027777777774</c:v>
                </c:pt>
                <c:pt idx="4344">
                  <c:v>40866.041666666591</c:v>
                </c:pt>
                <c:pt idx="4345">
                  <c:v>40866.055555555562</c:v>
                </c:pt>
                <c:pt idx="4346">
                  <c:v>40866.069444444445</c:v>
                </c:pt>
                <c:pt idx="4347">
                  <c:v>40866.083333333336</c:v>
                </c:pt>
                <c:pt idx="4348">
                  <c:v>40866.097222222204</c:v>
                </c:pt>
                <c:pt idx="4349">
                  <c:v>40866.111111111051</c:v>
                </c:pt>
                <c:pt idx="4350">
                  <c:v>40866.124999999993</c:v>
                </c:pt>
                <c:pt idx="4351">
                  <c:v>40866.138888888891</c:v>
                </c:pt>
                <c:pt idx="4352">
                  <c:v>40866.152777777781</c:v>
                </c:pt>
                <c:pt idx="4353">
                  <c:v>40866.166666666591</c:v>
                </c:pt>
                <c:pt idx="4354">
                  <c:v>40866.180555555562</c:v>
                </c:pt>
                <c:pt idx="4355">
                  <c:v>40866.194444444445</c:v>
                </c:pt>
                <c:pt idx="4356">
                  <c:v>40866.208333333336</c:v>
                </c:pt>
                <c:pt idx="4357">
                  <c:v>40866.222222222204</c:v>
                </c:pt>
                <c:pt idx="4358">
                  <c:v>40866.236111111051</c:v>
                </c:pt>
                <c:pt idx="4359">
                  <c:v>40866.25</c:v>
                </c:pt>
                <c:pt idx="4360">
                  <c:v>40866.263888888876</c:v>
                </c:pt>
                <c:pt idx="4361">
                  <c:v>40866.277777777774</c:v>
                </c:pt>
                <c:pt idx="4362">
                  <c:v>40866.291666666562</c:v>
                </c:pt>
                <c:pt idx="4363">
                  <c:v>40866.305555555562</c:v>
                </c:pt>
                <c:pt idx="4364">
                  <c:v>40866.319444444511</c:v>
                </c:pt>
                <c:pt idx="4365">
                  <c:v>40866.333333333336</c:v>
                </c:pt>
                <c:pt idx="4366">
                  <c:v>40866.347222222219</c:v>
                </c:pt>
                <c:pt idx="4367">
                  <c:v>40866.361111111051</c:v>
                </c:pt>
                <c:pt idx="4368">
                  <c:v>40866.375</c:v>
                </c:pt>
                <c:pt idx="4369">
                  <c:v>40866.388888888985</c:v>
                </c:pt>
                <c:pt idx="4370">
                  <c:v>40866.402777777781</c:v>
                </c:pt>
                <c:pt idx="4371">
                  <c:v>40866.416666666664</c:v>
                </c:pt>
                <c:pt idx="4372">
                  <c:v>40866.430555555562</c:v>
                </c:pt>
                <c:pt idx="4373">
                  <c:v>40866.444444444511</c:v>
                </c:pt>
                <c:pt idx="4374">
                  <c:v>40866.458333333343</c:v>
                </c:pt>
                <c:pt idx="4375">
                  <c:v>40866.472222222219</c:v>
                </c:pt>
                <c:pt idx="4376">
                  <c:v>40866.486111111109</c:v>
                </c:pt>
                <c:pt idx="4377">
                  <c:v>40866.5</c:v>
                </c:pt>
                <c:pt idx="4378">
                  <c:v>40866.513888888891</c:v>
                </c:pt>
                <c:pt idx="4379">
                  <c:v>40866.527777777774</c:v>
                </c:pt>
                <c:pt idx="4380">
                  <c:v>40866.541666666591</c:v>
                </c:pt>
                <c:pt idx="4381">
                  <c:v>40866.555555555562</c:v>
                </c:pt>
                <c:pt idx="4382">
                  <c:v>40866.569444444445</c:v>
                </c:pt>
                <c:pt idx="4383">
                  <c:v>40866.583333333336</c:v>
                </c:pt>
                <c:pt idx="4384">
                  <c:v>40866.597222222204</c:v>
                </c:pt>
                <c:pt idx="4385">
                  <c:v>40866.611111111051</c:v>
                </c:pt>
                <c:pt idx="4386">
                  <c:v>40866.624999999993</c:v>
                </c:pt>
                <c:pt idx="4387">
                  <c:v>40866.638888888891</c:v>
                </c:pt>
                <c:pt idx="4388">
                  <c:v>40866.652777777781</c:v>
                </c:pt>
                <c:pt idx="4389">
                  <c:v>40866.666666666591</c:v>
                </c:pt>
                <c:pt idx="4390">
                  <c:v>40866.680555555562</c:v>
                </c:pt>
                <c:pt idx="4391">
                  <c:v>40866.694444444445</c:v>
                </c:pt>
                <c:pt idx="4392">
                  <c:v>40866.708333333336</c:v>
                </c:pt>
                <c:pt idx="4393">
                  <c:v>40866.722222222204</c:v>
                </c:pt>
                <c:pt idx="4394">
                  <c:v>40866.736111111051</c:v>
                </c:pt>
                <c:pt idx="4395">
                  <c:v>40866.75</c:v>
                </c:pt>
                <c:pt idx="4396">
                  <c:v>40866.763888888876</c:v>
                </c:pt>
                <c:pt idx="4397">
                  <c:v>40866.777777777774</c:v>
                </c:pt>
                <c:pt idx="4398">
                  <c:v>40866.791666666562</c:v>
                </c:pt>
                <c:pt idx="4399">
                  <c:v>40866.805555555562</c:v>
                </c:pt>
                <c:pt idx="4400">
                  <c:v>40866.819444444511</c:v>
                </c:pt>
                <c:pt idx="4401">
                  <c:v>40866.833333333336</c:v>
                </c:pt>
                <c:pt idx="4402">
                  <c:v>40866.847222222219</c:v>
                </c:pt>
                <c:pt idx="4403">
                  <c:v>40866.861111111051</c:v>
                </c:pt>
                <c:pt idx="4404">
                  <c:v>40866.875</c:v>
                </c:pt>
                <c:pt idx="4405">
                  <c:v>40866.888888888985</c:v>
                </c:pt>
                <c:pt idx="4406">
                  <c:v>40866.902777777781</c:v>
                </c:pt>
                <c:pt idx="4407">
                  <c:v>40866.916666666664</c:v>
                </c:pt>
                <c:pt idx="4408">
                  <c:v>40866.930555555562</c:v>
                </c:pt>
                <c:pt idx="4409">
                  <c:v>40866.944444444511</c:v>
                </c:pt>
                <c:pt idx="4410">
                  <c:v>40866.958333333343</c:v>
                </c:pt>
                <c:pt idx="4411">
                  <c:v>40866.972222222219</c:v>
                </c:pt>
                <c:pt idx="4412">
                  <c:v>40866.986111111109</c:v>
                </c:pt>
                <c:pt idx="4413">
                  <c:v>40867</c:v>
                </c:pt>
                <c:pt idx="4414">
                  <c:v>40867.013888888891</c:v>
                </c:pt>
                <c:pt idx="4415">
                  <c:v>40867.027777777774</c:v>
                </c:pt>
                <c:pt idx="4416">
                  <c:v>40867.041666666591</c:v>
                </c:pt>
                <c:pt idx="4417">
                  <c:v>40867.055555555562</c:v>
                </c:pt>
                <c:pt idx="4418">
                  <c:v>40867.069444444445</c:v>
                </c:pt>
                <c:pt idx="4419">
                  <c:v>40867.083333333336</c:v>
                </c:pt>
                <c:pt idx="4420">
                  <c:v>40867.097222222204</c:v>
                </c:pt>
                <c:pt idx="4421">
                  <c:v>40867.111111111051</c:v>
                </c:pt>
                <c:pt idx="4422">
                  <c:v>40867.124999999993</c:v>
                </c:pt>
                <c:pt idx="4423">
                  <c:v>40867.138888888891</c:v>
                </c:pt>
                <c:pt idx="4424">
                  <c:v>40867.152777777781</c:v>
                </c:pt>
                <c:pt idx="4425">
                  <c:v>40867.166666666591</c:v>
                </c:pt>
                <c:pt idx="4426">
                  <c:v>40867.180555555562</c:v>
                </c:pt>
                <c:pt idx="4427">
                  <c:v>40867.194444444445</c:v>
                </c:pt>
                <c:pt idx="4428">
                  <c:v>40867.208333333336</c:v>
                </c:pt>
                <c:pt idx="4429">
                  <c:v>40867.222222222204</c:v>
                </c:pt>
                <c:pt idx="4430">
                  <c:v>40867.236111111051</c:v>
                </c:pt>
                <c:pt idx="4431">
                  <c:v>40867.25</c:v>
                </c:pt>
                <c:pt idx="4432">
                  <c:v>40867.263888888876</c:v>
                </c:pt>
                <c:pt idx="4433">
                  <c:v>40867.277777777774</c:v>
                </c:pt>
                <c:pt idx="4434">
                  <c:v>40867.291666666562</c:v>
                </c:pt>
                <c:pt idx="4435">
                  <c:v>40867.305555555562</c:v>
                </c:pt>
                <c:pt idx="4436">
                  <c:v>40867.319444444511</c:v>
                </c:pt>
                <c:pt idx="4437">
                  <c:v>40867.333333333336</c:v>
                </c:pt>
                <c:pt idx="4438">
                  <c:v>40867.347222222219</c:v>
                </c:pt>
                <c:pt idx="4439">
                  <c:v>40867.361111111051</c:v>
                </c:pt>
                <c:pt idx="4440">
                  <c:v>40867.375</c:v>
                </c:pt>
                <c:pt idx="4441">
                  <c:v>40867.388888888985</c:v>
                </c:pt>
                <c:pt idx="4442">
                  <c:v>40867.402777777781</c:v>
                </c:pt>
                <c:pt idx="4443">
                  <c:v>40867.416666666664</c:v>
                </c:pt>
                <c:pt idx="4444">
                  <c:v>40867.430555555562</c:v>
                </c:pt>
                <c:pt idx="4445">
                  <c:v>40867.444444444511</c:v>
                </c:pt>
                <c:pt idx="4446">
                  <c:v>40867.458333333343</c:v>
                </c:pt>
                <c:pt idx="4447">
                  <c:v>40867.472222222219</c:v>
                </c:pt>
                <c:pt idx="4448">
                  <c:v>40867.486111111109</c:v>
                </c:pt>
                <c:pt idx="4449">
                  <c:v>40867.5</c:v>
                </c:pt>
                <c:pt idx="4450">
                  <c:v>40867.513888888891</c:v>
                </c:pt>
                <c:pt idx="4451">
                  <c:v>40867.527777777774</c:v>
                </c:pt>
                <c:pt idx="4452">
                  <c:v>40867.541666666591</c:v>
                </c:pt>
                <c:pt idx="4453">
                  <c:v>40867.555555555562</c:v>
                </c:pt>
                <c:pt idx="4454">
                  <c:v>40867.569444444445</c:v>
                </c:pt>
                <c:pt idx="4455">
                  <c:v>40867.583333333336</c:v>
                </c:pt>
                <c:pt idx="4456">
                  <c:v>40867.597222222204</c:v>
                </c:pt>
                <c:pt idx="4457">
                  <c:v>40867.611111111051</c:v>
                </c:pt>
                <c:pt idx="4458">
                  <c:v>40867.624999999993</c:v>
                </c:pt>
                <c:pt idx="4459">
                  <c:v>40867.638888888891</c:v>
                </c:pt>
                <c:pt idx="4460">
                  <c:v>40867.652777777781</c:v>
                </c:pt>
                <c:pt idx="4461">
                  <c:v>40867.666666666591</c:v>
                </c:pt>
                <c:pt idx="4462">
                  <c:v>40867.680555555562</c:v>
                </c:pt>
                <c:pt idx="4463">
                  <c:v>40867.694444444445</c:v>
                </c:pt>
                <c:pt idx="4464">
                  <c:v>40867.708333333336</c:v>
                </c:pt>
                <c:pt idx="4465">
                  <c:v>40867.722222222204</c:v>
                </c:pt>
                <c:pt idx="4466">
                  <c:v>40867.736111111051</c:v>
                </c:pt>
                <c:pt idx="4467">
                  <c:v>40867.75</c:v>
                </c:pt>
                <c:pt idx="4468">
                  <c:v>40867.763888888876</c:v>
                </c:pt>
                <c:pt idx="4469">
                  <c:v>40867.777777777774</c:v>
                </c:pt>
                <c:pt idx="4470">
                  <c:v>40867.791666666562</c:v>
                </c:pt>
                <c:pt idx="4471">
                  <c:v>40867.805555555562</c:v>
                </c:pt>
                <c:pt idx="4472">
                  <c:v>40867.819444444511</c:v>
                </c:pt>
                <c:pt idx="4473">
                  <c:v>40867.833333333336</c:v>
                </c:pt>
                <c:pt idx="4474">
                  <c:v>40867.847222222219</c:v>
                </c:pt>
                <c:pt idx="4475">
                  <c:v>40867.861111111051</c:v>
                </c:pt>
                <c:pt idx="4476">
                  <c:v>40867.875</c:v>
                </c:pt>
                <c:pt idx="4477">
                  <c:v>40867.888888888985</c:v>
                </c:pt>
                <c:pt idx="4478">
                  <c:v>40867.902777777781</c:v>
                </c:pt>
                <c:pt idx="4479">
                  <c:v>40867.916666666664</c:v>
                </c:pt>
                <c:pt idx="4480">
                  <c:v>40867.930555555562</c:v>
                </c:pt>
                <c:pt idx="4481">
                  <c:v>40867.944444444511</c:v>
                </c:pt>
                <c:pt idx="4482">
                  <c:v>40867.958333333343</c:v>
                </c:pt>
                <c:pt idx="4483">
                  <c:v>40867.972222222219</c:v>
                </c:pt>
                <c:pt idx="4484">
                  <c:v>40867.986111111109</c:v>
                </c:pt>
                <c:pt idx="4485">
                  <c:v>40868</c:v>
                </c:pt>
                <c:pt idx="4486">
                  <c:v>40868.013888888891</c:v>
                </c:pt>
                <c:pt idx="4487">
                  <c:v>40868.027777777774</c:v>
                </c:pt>
                <c:pt idx="4488">
                  <c:v>40868.041666666591</c:v>
                </c:pt>
                <c:pt idx="4489">
                  <c:v>40868.055555555562</c:v>
                </c:pt>
                <c:pt idx="4490">
                  <c:v>40868.069444444445</c:v>
                </c:pt>
                <c:pt idx="4491">
                  <c:v>40868.083333333336</c:v>
                </c:pt>
                <c:pt idx="4492">
                  <c:v>40868.097222222204</c:v>
                </c:pt>
                <c:pt idx="4493">
                  <c:v>40868.111111111051</c:v>
                </c:pt>
                <c:pt idx="4494">
                  <c:v>40868.124999999993</c:v>
                </c:pt>
                <c:pt idx="4495">
                  <c:v>40868.138888888891</c:v>
                </c:pt>
                <c:pt idx="4496">
                  <c:v>40868.152777777781</c:v>
                </c:pt>
                <c:pt idx="4497">
                  <c:v>40868.166666666591</c:v>
                </c:pt>
                <c:pt idx="4498">
                  <c:v>40868.180555555562</c:v>
                </c:pt>
                <c:pt idx="4499">
                  <c:v>40868.194444444445</c:v>
                </c:pt>
                <c:pt idx="4500">
                  <c:v>40868.208333333336</c:v>
                </c:pt>
                <c:pt idx="4501">
                  <c:v>40868.222222222204</c:v>
                </c:pt>
                <c:pt idx="4502">
                  <c:v>40868.236111111051</c:v>
                </c:pt>
                <c:pt idx="4503">
                  <c:v>40868.25</c:v>
                </c:pt>
                <c:pt idx="4504">
                  <c:v>40868.263888888876</c:v>
                </c:pt>
                <c:pt idx="4505">
                  <c:v>40868.277777777774</c:v>
                </c:pt>
                <c:pt idx="4506">
                  <c:v>40868.291666666562</c:v>
                </c:pt>
                <c:pt idx="4507">
                  <c:v>40868.305555555562</c:v>
                </c:pt>
                <c:pt idx="4508">
                  <c:v>40868.319444444511</c:v>
                </c:pt>
                <c:pt idx="4509">
                  <c:v>40868.333333333336</c:v>
                </c:pt>
                <c:pt idx="4510">
                  <c:v>40868.347222222219</c:v>
                </c:pt>
                <c:pt idx="4511">
                  <c:v>40868.361111111051</c:v>
                </c:pt>
                <c:pt idx="4512">
                  <c:v>40868.375</c:v>
                </c:pt>
                <c:pt idx="4513">
                  <c:v>40868.388888888985</c:v>
                </c:pt>
                <c:pt idx="4514">
                  <c:v>40868.402777777781</c:v>
                </c:pt>
                <c:pt idx="4515">
                  <c:v>40868.416666666664</c:v>
                </c:pt>
                <c:pt idx="4516">
                  <c:v>40868.430555555562</c:v>
                </c:pt>
                <c:pt idx="4517">
                  <c:v>40868.444444444511</c:v>
                </c:pt>
                <c:pt idx="4518">
                  <c:v>40868.458333333343</c:v>
                </c:pt>
                <c:pt idx="4519">
                  <c:v>40868.472222222219</c:v>
                </c:pt>
                <c:pt idx="4520">
                  <c:v>40868.486111111109</c:v>
                </c:pt>
                <c:pt idx="4521">
                  <c:v>40868.5</c:v>
                </c:pt>
                <c:pt idx="4522">
                  <c:v>40868.513888888891</c:v>
                </c:pt>
                <c:pt idx="4523">
                  <c:v>40868.527777777774</c:v>
                </c:pt>
                <c:pt idx="4524">
                  <c:v>40868.541666666591</c:v>
                </c:pt>
                <c:pt idx="4525">
                  <c:v>40868.555555555562</c:v>
                </c:pt>
                <c:pt idx="4526">
                  <c:v>40868.569444444445</c:v>
                </c:pt>
                <c:pt idx="4527">
                  <c:v>40868.583333333336</c:v>
                </c:pt>
                <c:pt idx="4528">
                  <c:v>40868.597222222204</c:v>
                </c:pt>
                <c:pt idx="4529">
                  <c:v>40868.611111111051</c:v>
                </c:pt>
                <c:pt idx="4530">
                  <c:v>40868.624999999993</c:v>
                </c:pt>
                <c:pt idx="4531">
                  <c:v>40868.638888888891</c:v>
                </c:pt>
                <c:pt idx="4532">
                  <c:v>40868.652777777781</c:v>
                </c:pt>
                <c:pt idx="4533">
                  <c:v>40868.666666666591</c:v>
                </c:pt>
                <c:pt idx="4534">
                  <c:v>40868.680555555562</c:v>
                </c:pt>
                <c:pt idx="4535">
                  <c:v>40868.694444444445</c:v>
                </c:pt>
                <c:pt idx="4536">
                  <c:v>40868.708333333336</c:v>
                </c:pt>
                <c:pt idx="4537">
                  <c:v>40868.722222222204</c:v>
                </c:pt>
                <c:pt idx="4538">
                  <c:v>40868.736111111051</c:v>
                </c:pt>
                <c:pt idx="4539">
                  <c:v>40868.75</c:v>
                </c:pt>
                <c:pt idx="4540">
                  <c:v>40868.763888888876</c:v>
                </c:pt>
                <c:pt idx="4541">
                  <c:v>40868.777777777774</c:v>
                </c:pt>
                <c:pt idx="4542">
                  <c:v>40868.791666666562</c:v>
                </c:pt>
                <c:pt idx="4543">
                  <c:v>40868.805555555562</c:v>
                </c:pt>
                <c:pt idx="4544">
                  <c:v>40868.819444444511</c:v>
                </c:pt>
                <c:pt idx="4545">
                  <c:v>40868.833333333336</c:v>
                </c:pt>
                <c:pt idx="4546">
                  <c:v>40868.847222222219</c:v>
                </c:pt>
                <c:pt idx="4547">
                  <c:v>40868.861111111051</c:v>
                </c:pt>
                <c:pt idx="4548">
                  <c:v>40868.875</c:v>
                </c:pt>
                <c:pt idx="4549">
                  <c:v>40868.888888888985</c:v>
                </c:pt>
                <c:pt idx="4550">
                  <c:v>40868.902777777781</c:v>
                </c:pt>
                <c:pt idx="4551">
                  <c:v>40868.916666666664</c:v>
                </c:pt>
                <c:pt idx="4552">
                  <c:v>40868.930555555562</c:v>
                </c:pt>
                <c:pt idx="4553">
                  <c:v>40868.944444444511</c:v>
                </c:pt>
                <c:pt idx="4554">
                  <c:v>40868.958333333343</c:v>
                </c:pt>
                <c:pt idx="4555">
                  <c:v>40868.972222222219</c:v>
                </c:pt>
                <c:pt idx="4556">
                  <c:v>40868.986111111109</c:v>
                </c:pt>
                <c:pt idx="4557">
                  <c:v>40869</c:v>
                </c:pt>
                <c:pt idx="4558">
                  <c:v>40869.013888888891</c:v>
                </c:pt>
                <c:pt idx="4559">
                  <c:v>40869.027777777774</c:v>
                </c:pt>
                <c:pt idx="4560">
                  <c:v>40869.041666666591</c:v>
                </c:pt>
                <c:pt idx="4561">
                  <c:v>40869.055555555562</c:v>
                </c:pt>
                <c:pt idx="4562">
                  <c:v>40869.069444444445</c:v>
                </c:pt>
                <c:pt idx="4563">
                  <c:v>40869.083333333336</c:v>
                </c:pt>
                <c:pt idx="4564">
                  <c:v>40869.097222222204</c:v>
                </c:pt>
                <c:pt idx="4565">
                  <c:v>40869.111111111051</c:v>
                </c:pt>
                <c:pt idx="4566">
                  <c:v>40869.124999999993</c:v>
                </c:pt>
                <c:pt idx="4567">
                  <c:v>40869.138888888891</c:v>
                </c:pt>
                <c:pt idx="4568">
                  <c:v>40869.152777777781</c:v>
                </c:pt>
                <c:pt idx="4569">
                  <c:v>40869.166666666591</c:v>
                </c:pt>
                <c:pt idx="4570">
                  <c:v>40869.180555555562</c:v>
                </c:pt>
                <c:pt idx="4571">
                  <c:v>40869.194444444445</c:v>
                </c:pt>
                <c:pt idx="4572">
                  <c:v>40869.208333333336</c:v>
                </c:pt>
                <c:pt idx="4573">
                  <c:v>40869.222222222204</c:v>
                </c:pt>
                <c:pt idx="4574">
                  <c:v>40869.236111111051</c:v>
                </c:pt>
                <c:pt idx="4575">
                  <c:v>40869.25</c:v>
                </c:pt>
                <c:pt idx="4576">
                  <c:v>40869.263888888876</c:v>
                </c:pt>
                <c:pt idx="4577">
                  <c:v>40869.277777777774</c:v>
                </c:pt>
                <c:pt idx="4578">
                  <c:v>40869.291666666562</c:v>
                </c:pt>
                <c:pt idx="4579">
                  <c:v>40869.305555555562</c:v>
                </c:pt>
                <c:pt idx="4580">
                  <c:v>40869.319444444511</c:v>
                </c:pt>
                <c:pt idx="4581">
                  <c:v>40869.333333333336</c:v>
                </c:pt>
                <c:pt idx="4582">
                  <c:v>40869.347222222219</c:v>
                </c:pt>
                <c:pt idx="4583">
                  <c:v>40869.361111111051</c:v>
                </c:pt>
                <c:pt idx="4584">
                  <c:v>40869.375</c:v>
                </c:pt>
                <c:pt idx="4585">
                  <c:v>40869.388888888985</c:v>
                </c:pt>
                <c:pt idx="4586">
                  <c:v>40869.402777777781</c:v>
                </c:pt>
                <c:pt idx="4587">
                  <c:v>40869.416666666664</c:v>
                </c:pt>
                <c:pt idx="4588">
                  <c:v>40869.430555555562</c:v>
                </c:pt>
                <c:pt idx="4589">
                  <c:v>40869.444444444511</c:v>
                </c:pt>
                <c:pt idx="4590">
                  <c:v>40869.458333333343</c:v>
                </c:pt>
                <c:pt idx="4591">
                  <c:v>40869.472222222219</c:v>
                </c:pt>
                <c:pt idx="4592">
                  <c:v>40869.486111111109</c:v>
                </c:pt>
                <c:pt idx="4593">
                  <c:v>40869.5</c:v>
                </c:pt>
                <c:pt idx="4594">
                  <c:v>40869.513888888891</c:v>
                </c:pt>
                <c:pt idx="4595">
                  <c:v>40869.527777777774</c:v>
                </c:pt>
                <c:pt idx="4596">
                  <c:v>40869.541666666591</c:v>
                </c:pt>
                <c:pt idx="4597">
                  <c:v>40869.555555555562</c:v>
                </c:pt>
                <c:pt idx="4598">
                  <c:v>40869.569444444445</c:v>
                </c:pt>
                <c:pt idx="4599">
                  <c:v>40869.583333333336</c:v>
                </c:pt>
                <c:pt idx="4600">
                  <c:v>40869.597222222204</c:v>
                </c:pt>
                <c:pt idx="4601">
                  <c:v>40869.611111111051</c:v>
                </c:pt>
                <c:pt idx="4602">
                  <c:v>40869.624999999993</c:v>
                </c:pt>
                <c:pt idx="4603">
                  <c:v>40869.638888888891</c:v>
                </c:pt>
                <c:pt idx="4604">
                  <c:v>40869.652777777781</c:v>
                </c:pt>
                <c:pt idx="4605">
                  <c:v>40869.666666666591</c:v>
                </c:pt>
                <c:pt idx="4606">
                  <c:v>40869.680555555562</c:v>
                </c:pt>
                <c:pt idx="4607">
                  <c:v>40869.694444444445</c:v>
                </c:pt>
                <c:pt idx="4608">
                  <c:v>40869.708333333336</c:v>
                </c:pt>
                <c:pt idx="4609">
                  <c:v>40869.722222222204</c:v>
                </c:pt>
                <c:pt idx="4610">
                  <c:v>40869.736111111051</c:v>
                </c:pt>
                <c:pt idx="4611">
                  <c:v>40869.75</c:v>
                </c:pt>
                <c:pt idx="4612">
                  <c:v>40869.763888888876</c:v>
                </c:pt>
                <c:pt idx="4613">
                  <c:v>40869.777777777774</c:v>
                </c:pt>
                <c:pt idx="4614">
                  <c:v>40869.791666666562</c:v>
                </c:pt>
                <c:pt idx="4615">
                  <c:v>40869.805555555562</c:v>
                </c:pt>
                <c:pt idx="4616">
                  <c:v>40869.819444444511</c:v>
                </c:pt>
                <c:pt idx="4617">
                  <c:v>40869.833333333336</c:v>
                </c:pt>
                <c:pt idx="4618">
                  <c:v>40869.847222222219</c:v>
                </c:pt>
                <c:pt idx="4619">
                  <c:v>40869.861111111051</c:v>
                </c:pt>
                <c:pt idx="4620">
                  <c:v>40869.875</c:v>
                </c:pt>
                <c:pt idx="4621">
                  <c:v>40869.888888888985</c:v>
                </c:pt>
                <c:pt idx="4622">
                  <c:v>40869.902777777781</c:v>
                </c:pt>
                <c:pt idx="4623">
                  <c:v>40869.916666666664</c:v>
                </c:pt>
                <c:pt idx="4624">
                  <c:v>40869.930555555562</c:v>
                </c:pt>
                <c:pt idx="4625">
                  <c:v>40869.944444444511</c:v>
                </c:pt>
                <c:pt idx="4626">
                  <c:v>40869.958333333343</c:v>
                </c:pt>
                <c:pt idx="4627">
                  <c:v>40869.972222222219</c:v>
                </c:pt>
                <c:pt idx="4628">
                  <c:v>40869.986111111109</c:v>
                </c:pt>
                <c:pt idx="4629">
                  <c:v>40870</c:v>
                </c:pt>
                <c:pt idx="4630">
                  <c:v>40870.013888888891</c:v>
                </c:pt>
                <c:pt idx="4631">
                  <c:v>40870.027777777774</c:v>
                </c:pt>
                <c:pt idx="4632">
                  <c:v>40870.041666666591</c:v>
                </c:pt>
                <c:pt idx="4633">
                  <c:v>40870.055555555562</c:v>
                </c:pt>
                <c:pt idx="4634">
                  <c:v>40870.069444444445</c:v>
                </c:pt>
                <c:pt idx="4635">
                  <c:v>40870.083333333336</c:v>
                </c:pt>
                <c:pt idx="4636">
                  <c:v>40870.097222222204</c:v>
                </c:pt>
                <c:pt idx="4637">
                  <c:v>40870.111111111051</c:v>
                </c:pt>
                <c:pt idx="4638">
                  <c:v>40870.124999999993</c:v>
                </c:pt>
                <c:pt idx="4639">
                  <c:v>40870.138888888891</c:v>
                </c:pt>
                <c:pt idx="4640">
                  <c:v>40870.152777777781</c:v>
                </c:pt>
                <c:pt idx="4641">
                  <c:v>40870.166666666591</c:v>
                </c:pt>
                <c:pt idx="4642">
                  <c:v>40870.180555555562</c:v>
                </c:pt>
                <c:pt idx="4643">
                  <c:v>40870.194444444445</c:v>
                </c:pt>
                <c:pt idx="4644">
                  <c:v>40870.208333333336</c:v>
                </c:pt>
                <c:pt idx="4645">
                  <c:v>40870.222222222204</c:v>
                </c:pt>
                <c:pt idx="4646">
                  <c:v>40870.236111111051</c:v>
                </c:pt>
                <c:pt idx="4647">
                  <c:v>40870.25</c:v>
                </c:pt>
                <c:pt idx="4648">
                  <c:v>40870.263888888876</c:v>
                </c:pt>
                <c:pt idx="4649">
                  <c:v>40870.277777777774</c:v>
                </c:pt>
                <c:pt idx="4650">
                  <c:v>40870.291666666562</c:v>
                </c:pt>
                <c:pt idx="4651">
                  <c:v>40870.305555555562</c:v>
                </c:pt>
                <c:pt idx="4652">
                  <c:v>40870.319444444511</c:v>
                </c:pt>
                <c:pt idx="4653">
                  <c:v>40870.333333333336</c:v>
                </c:pt>
                <c:pt idx="4654">
                  <c:v>40870.347222222219</c:v>
                </c:pt>
                <c:pt idx="4655">
                  <c:v>40870.361111111051</c:v>
                </c:pt>
                <c:pt idx="4656">
                  <c:v>40870.375</c:v>
                </c:pt>
                <c:pt idx="4657">
                  <c:v>40870.388888888985</c:v>
                </c:pt>
                <c:pt idx="4658">
                  <c:v>40870.402777777781</c:v>
                </c:pt>
                <c:pt idx="4659">
                  <c:v>40870.416666666664</c:v>
                </c:pt>
                <c:pt idx="4660">
                  <c:v>40870.430555555562</c:v>
                </c:pt>
                <c:pt idx="4661">
                  <c:v>40870.444444444511</c:v>
                </c:pt>
                <c:pt idx="4662">
                  <c:v>40870.458333333343</c:v>
                </c:pt>
                <c:pt idx="4663">
                  <c:v>40870.472222222219</c:v>
                </c:pt>
                <c:pt idx="4664">
                  <c:v>40870.486111111109</c:v>
                </c:pt>
                <c:pt idx="4665">
                  <c:v>40870.5</c:v>
                </c:pt>
                <c:pt idx="4666">
                  <c:v>40870.513888888891</c:v>
                </c:pt>
                <c:pt idx="4667">
                  <c:v>40870.527777777774</c:v>
                </c:pt>
                <c:pt idx="4668">
                  <c:v>40870.541666666591</c:v>
                </c:pt>
                <c:pt idx="4669">
                  <c:v>40870.555555555562</c:v>
                </c:pt>
                <c:pt idx="4670">
                  <c:v>40870.569444444445</c:v>
                </c:pt>
                <c:pt idx="4671">
                  <c:v>40870.583333333336</c:v>
                </c:pt>
                <c:pt idx="4672">
                  <c:v>40870.597222222204</c:v>
                </c:pt>
                <c:pt idx="4673">
                  <c:v>40870.611111111051</c:v>
                </c:pt>
                <c:pt idx="4674">
                  <c:v>40870.624999999993</c:v>
                </c:pt>
                <c:pt idx="4675">
                  <c:v>40870.638888888891</c:v>
                </c:pt>
                <c:pt idx="4676">
                  <c:v>40870.652777777781</c:v>
                </c:pt>
                <c:pt idx="4677">
                  <c:v>40870.666666666591</c:v>
                </c:pt>
                <c:pt idx="4678">
                  <c:v>40870.680555555562</c:v>
                </c:pt>
                <c:pt idx="4679">
                  <c:v>40870.694444444445</c:v>
                </c:pt>
                <c:pt idx="4680">
                  <c:v>40870.708333333336</c:v>
                </c:pt>
                <c:pt idx="4681">
                  <c:v>40870.722222222204</c:v>
                </c:pt>
                <c:pt idx="4682">
                  <c:v>40870.736111111051</c:v>
                </c:pt>
                <c:pt idx="4683">
                  <c:v>40870.75</c:v>
                </c:pt>
                <c:pt idx="4684">
                  <c:v>40870.763888888876</c:v>
                </c:pt>
                <c:pt idx="4685">
                  <c:v>40870.777777777774</c:v>
                </c:pt>
                <c:pt idx="4686">
                  <c:v>40870.791666666562</c:v>
                </c:pt>
                <c:pt idx="4687">
                  <c:v>40870.805555555562</c:v>
                </c:pt>
                <c:pt idx="4688">
                  <c:v>40870.819444444511</c:v>
                </c:pt>
                <c:pt idx="4689">
                  <c:v>40870.833333333336</c:v>
                </c:pt>
                <c:pt idx="4690">
                  <c:v>40870.847222222219</c:v>
                </c:pt>
                <c:pt idx="4691">
                  <c:v>40870.861111111051</c:v>
                </c:pt>
                <c:pt idx="4692">
                  <c:v>40870.875</c:v>
                </c:pt>
                <c:pt idx="4693">
                  <c:v>40870.888888888985</c:v>
                </c:pt>
                <c:pt idx="4694">
                  <c:v>40870.902777777781</c:v>
                </c:pt>
                <c:pt idx="4695">
                  <c:v>40870.916666666664</c:v>
                </c:pt>
                <c:pt idx="4696">
                  <c:v>40870.930555555562</c:v>
                </c:pt>
                <c:pt idx="4697">
                  <c:v>40870.944444444511</c:v>
                </c:pt>
                <c:pt idx="4698">
                  <c:v>40870.958333333343</c:v>
                </c:pt>
                <c:pt idx="4699">
                  <c:v>40870.972222222219</c:v>
                </c:pt>
                <c:pt idx="4700">
                  <c:v>40870.986111111109</c:v>
                </c:pt>
                <c:pt idx="4701">
                  <c:v>40871</c:v>
                </c:pt>
                <c:pt idx="4702">
                  <c:v>40871.013888888891</c:v>
                </c:pt>
                <c:pt idx="4703">
                  <c:v>40871.027777777774</c:v>
                </c:pt>
                <c:pt idx="4704">
                  <c:v>40871.041666666591</c:v>
                </c:pt>
                <c:pt idx="4705">
                  <c:v>40871.055555555562</c:v>
                </c:pt>
                <c:pt idx="4706">
                  <c:v>40871.069444444445</c:v>
                </c:pt>
                <c:pt idx="4707">
                  <c:v>40871.083333333336</c:v>
                </c:pt>
                <c:pt idx="4708">
                  <c:v>40871.097222222204</c:v>
                </c:pt>
                <c:pt idx="4709">
                  <c:v>40871.111111111051</c:v>
                </c:pt>
                <c:pt idx="4710">
                  <c:v>40871.124999999993</c:v>
                </c:pt>
                <c:pt idx="4711">
                  <c:v>40871.138888888891</c:v>
                </c:pt>
                <c:pt idx="4712">
                  <c:v>40871.152777777781</c:v>
                </c:pt>
                <c:pt idx="4713">
                  <c:v>40871.166666666591</c:v>
                </c:pt>
                <c:pt idx="4714">
                  <c:v>40871.180555555562</c:v>
                </c:pt>
                <c:pt idx="4715">
                  <c:v>40871.194444444445</c:v>
                </c:pt>
                <c:pt idx="4716">
                  <c:v>40871.208333333336</c:v>
                </c:pt>
                <c:pt idx="4717">
                  <c:v>40871.222222222204</c:v>
                </c:pt>
                <c:pt idx="4718">
                  <c:v>40871.236111111051</c:v>
                </c:pt>
                <c:pt idx="4719">
                  <c:v>40871.25</c:v>
                </c:pt>
                <c:pt idx="4720">
                  <c:v>40871.263888888876</c:v>
                </c:pt>
                <c:pt idx="4721">
                  <c:v>40871.277777777774</c:v>
                </c:pt>
                <c:pt idx="4722">
                  <c:v>40871.291666666562</c:v>
                </c:pt>
                <c:pt idx="4723">
                  <c:v>40871.305555555562</c:v>
                </c:pt>
                <c:pt idx="4724">
                  <c:v>40871.319444444511</c:v>
                </c:pt>
                <c:pt idx="4725">
                  <c:v>40871.333333333336</c:v>
                </c:pt>
                <c:pt idx="4726">
                  <c:v>40871.347222222219</c:v>
                </c:pt>
                <c:pt idx="4727">
                  <c:v>40871.361111111051</c:v>
                </c:pt>
                <c:pt idx="4728">
                  <c:v>40871.375</c:v>
                </c:pt>
                <c:pt idx="4729">
                  <c:v>40871.388888888985</c:v>
                </c:pt>
                <c:pt idx="4730">
                  <c:v>40871.402777777781</c:v>
                </c:pt>
                <c:pt idx="4731">
                  <c:v>40871.416666666664</c:v>
                </c:pt>
                <c:pt idx="4732">
                  <c:v>40871.430555555562</c:v>
                </c:pt>
                <c:pt idx="4733">
                  <c:v>40871.444444444511</c:v>
                </c:pt>
                <c:pt idx="4734">
                  <c:v>40871.458333333343</c:v>
                </c:pt>
                <c:pt idx="4735">
                  <c:v>40871.472222222219</c:v>
                </c:pt>
                <c:pt idx="4736">
                  <c:v>40871.486111111109</c:v>
                </c:pt>
                <c:pt idx="4737">
                  <c:v>40871.5</c:v>
                </c:pt>
                <c:pt idx="4738">
                  <c:v>40871.513888888891</c:v>
                </c:pt>
                <c:pt idx="4739">
                  <c:v>40871.527777777774</c:v>
                </c:pt>
                <c:pt idx="4740">
                  <c:v>40871.541666666591</c:v>
                </c:pt>
                <c:pt idx="4741">
                  <c:v>40871.555555555562</c:v>
                </c:pt>
                <c:pt idx="4742">
                  <c:v>40871.569444444445</c:v>
                </c:pt>
                <c:pt idx="4743">
                  <c:v>40871.583333333336</c:v>
                </c:pt>
                <c:pt idx="4744">
                  <c:v>40871.597222222204</c:v>
                </c:pt>
                <c:pt idx="4745">
                  <c:v>40871.611111111051</c:v>
                </c:pt>
                <c:pt idx="4746">
                  <c:v>40871.624999999993</c:v>
                </c:pt>
                <c:pt idx="4747">
                  <c:v>40871.638888888891</c:v>
                </c:pt>
                <c:pt idx="4748">
                  <c:v>40871.652777777781</c:v>
                </c:pt>
                <c:pt idx="4749">
                  <c:v>40871.666666666591</c:v>
                </c:pt>
                <c:pt idx="4750">
                  <c:v>40871.680555555562</c:v>
                </c:pt>
                <c:pt idx="4751">
                  <c:v>40871.694444444445</c:v>
                </c:pt>
                <c:pt idx="4752">
                  <c:v>40871.708333333336</c:v>
                </c:pt>
                <c:pt idx="4753">
                  <c:v>40871.722222222204</c:v>
                </c:pt>
                <c:pt idx="4754">
                  <c:v>40871.736111111051</c:v>
                </c:pt>
                <c:pt idx="4755">
                  <c:v>40871.75</c:v>
                </c:pt>
                <c:pt idx="4756">
                  <c:v>40871.763888888876</c:v>
                </c:pt>
                <c:pt idx="4757">
                  <c:v>40871.777777777774</c:v>
                </c:pt>
                <c:pt idx="4758">
                  <c:v>40871.791666666562</c:v>
                </c:pt>
                <c:pt idx="4759">
                  <c:v>40871.805555555562</c:v>
                </c:pt>
                <c:pt idx="4760">
                  <c:v>40871.819444444511</c:v>
                </c:pt>
                <c:pt idx="4761">
                  <c:v>40871.833333333336</c:v>
                </c:pt>
                <c:pt idx="4762">
                  <c:v>40871.847222222219</c:v>
                </c:pt>
                <c:pt idx="4763">
                  <c:v>40871.861111111051</c:v>
                </c:pt>
                <c:pt idx="4764">
                  <c:v>40871.875</c:v>
                </c:pt>
                <c:pt idx="4765">
                  <c:v>40871.888888888985</c:v>
                </c:pt>
                <c:pt idx="4766">
                  <c:v>40871.902777777781</c:v>
                </c:pt>
                <c:pt idx="4767">
                  <c:v>40871.916666666664</c:v>
                </c:pt>
                <c:pt idx="4768">
                  <c:v>40871.930555555562</c:v>
                </c:pt>
                <c:pt idx="4769">
                  <c:v>40871.944444444511</c:v>
                </c:pt>
                <c:pt idx="4770">
                  <c:v>40871.958333333343</c:v>
                </c:pt>
                <c:pt idx="4771">
                  <c:v>40871.972222222219</c:v>
                </c:pt>
                <c:pt idx="4772">
                  <c:v>40871.986111111109</c:v>
                </c:pt>
                <c:pt idx="4773">
                  <c:v>40872</c:v>
                </c:pt>
                <c:pt idx="4774">
                  <c:v>40872.013888888891</c:v>
                </c:pt>
                <c:pt idx="4775">
                  <c:v>40872.027777777774</c:v>
                </c:pt>
                <c:pt idx="4776">
                  <c:v>40872.041666666591</c:v>
                </c:pt>
                <c:pt idx="4777">
                  <c:v>40872.055555555562</c:v>
                </c:pt>
                <c:pt idx="4778">
                  <c:v>40872.069444444445</c:v>
                </c:pt>
                <c:pt idx="4779">
                  <c:v>40872.083333333336</c:v>
                </c:pt>
                <c:pt idx="4780">
                  <c:v>40872.097222222204</c:v>
                </c:pt>
                <c:pt idx="4781">
                  <c:v>40872.111111111051</c:v>
                </c:pt>
                <c:pt idx="4782">
                  <c:v>40872.124999999993</c:v>
                </c:pt>
                <c:pt idx="4783">
                  <c:v>40872.138888888891</c:v>
                </c:pt>
                <c:pt idx="4784">
                  <c:v>40872.152777777781</c:v>
                </c:pt>
                <c:pt idx="4785">
                  <c:v>40872.166666666591</c:v>
                </c:pt>
                <c:pt idx="4786">
                  <c:v>40872.180555555562</c:v>
                </c:pt>
                <c:pt idx="4787">
                  <c:v>40872.194444444445</c:v>
                </c:pt>
                <c:pt idx="4788">
                  <c:v>40872.208333333336</c:v>
                </c:pt>
                <c:pt idx="4789">
                  <c:v>40872.222222222204</c:v>
                </c:pt>
                <c:pt idx="4790">
                  <c:v>40872.236111111051</c:v>
                </c:pt>
                <c:pt idx="4791">
                  <c:v>40872.25</c:v>
                </c:pt>
                <c:pt idx="4792">
                  <c:v>40872.263888888876</c:v>
                </c:pt>
                <c:pt idx="4793">
                  <c:v>40872.277777777774</c:v>
                </c:pt>
                <c:pt idx="4794">
                  <c:v>40872.291666666562</c:v>
                </c:pt>
                <c:pt idx="4795">
                  <c:v>40872.305555555562</c:v>
                </c:pt>
                <c:pt idx="4796">
                  <c:v>40872.319444444511</c:v>
                </c:pt>
                <c:pt idx="4797">
                  <c:v>40872.333333333336</c:v>
                </c:pt>
                <c:pt idx="4798">
                  <c:v>40872.347222222219</c:v>
                </c:pt>
                <c:pt idx="4799">
                  <c:v>40872.361111111051</c:v>
                </c:pt>
                <c:pt idx="4800">
                  <c:v>40872.375</c:v>
                </c:pt>
                <c:pt idx="4801">
                  <c:v>40872.388888888985</c:v>
                </c:pt>
                <c:pt idx="4802">
                  <c:v>40872.402777777781</c:v>
                </c:pt>
                <c:pt idx="4803">
                  <c:v>40872.416666666664</c:v>
                </c:pt>
                <c:pt idx="4804">
                  <c:v>40872.430555555562</c:v>
                </c:pt>
                <c:pt idx="4805">
                  <c:v>40872.444444444511</c:v>
                </c:pt>
                <c:pt idx="4806">
                  <c:v>40872.458333333343</c:v>
                </c:pt>
                <c:pt idx="4807">
                  <c:v>40872.472222222219</c:v>
                </c:pt>
                <c:pt idx="4808">
                  <c:v>40872.486111111109</c:v>
                </c:pt>
                <c:pt idx="4809">
                  <c:v>40872.5</c:v>
                </c:pt>
                <c:pt idx="4810">
                  <c:v>40872.513888888891</c:v>
                </c:pt>
                <c:pt idx="4811">
                  <c:v>40872.527777777774</c:v>
                </c:pt>
                <c:pt idx="4812">
                  <c:v>40872.541666666591</c:v>
                </c:pt>
                <c:pt idx="4813">
                  <c:v>40872.555555555562</c:v>
                </c:pt>
                <c:pt idx="4814">
                  <c:v>40872.569444444445</c:v>
                </c:pt>
                <c:pt idx="4815">
                  <c:v>40872.583333333336</c:v>
                </c:pt>
                <c:pt idx="4816">
                  <c:v>40872.597222222204</c:v>
                </c:pt>
                <c:pt idx="4817">
                  <c:v>40872.611111111051</c:v>
                </c:pt>
                <c:pt idx="4818">
                  <c:v>40872.624999999993</c:v>
                </c:pt>
                <c:pt idx="4819">
                  <c:v>40872.638888888891</c:v>
                </c:pt>
                <c:pt idx="4820">
                  <c:v>40872.652777777781</c:v>
                </c:pt>
                <c:pt idx="4821">
                  <c:v>40872.666666666591</c:v>
                </c:pt>
                <c:pt idx="4822">
                  <c:v>40872.680555555562</c:v>
                </c:pt>
                <c:pt idx="4823">
                  <c:v>40872.694444444445</c:v>
                </c:pt>
                <c:pt idx="4824">
                  <c:v>40872.708333333336</c:v>
                </c:pt>
                <c:pt idx="4825">
                  <c:v>40872.722222222204</c:v>
                </c:pt>
                <c:pt idx="4826">
                  <c:v>40872.736111111051</c:v>
                </c:pt>
                <c:pt idx="4827">
                  <c:v>40872.75</c:v>
                </c:pt>
                <c:pt idx="4828">
                  <c:v>40872.763888888876</c:v>
                </c:pt>
                <c:pt idx="4829">
                  <c:v>40872.777777777774</c:v>
                </c:pt>
                <c:pt idx="4830">
                  <c:v>40872.791666666562</c:v>
                </c:pt>
                <c:pt idx="4831">
                  <c:v>40872.805555555562</c:v>
                </c:pt>
                <c:pt idx="4832">
                  <c:v>40872.819444444511</c:v>
                </c:pt>
                <c:pt idx="4833">
                  <c:v>40872.833333333336</c:v>
                </c:pt>
                <c:pt idx="4834">
                  <c:v>40872.847222222219</c:v>
                </c:pt>
                <c:pt idx="4835">
                  <c:v>40872.861111111051</c:v>
                </c:pt>
                <c:pt idx="4836">
                  <c:v>40872.875</c:v>
                </c:pt>
                <c:pt idx="4837">
                  <c:v>40872.888888888985</c:v>
                </c:pt>
                <c:pt idx="4838">
                  <c:v>40872.902777777781</c:v>
                </c:pt>
                <c:pt idx="4839">
                  <c:v>40872.916666666664</c:v>
                </c:pt>
                <c:pt idx="4840">
                  <c:v>40872.930555555562</c:v>
                </c:pt>
                <c:pt idx="4841">
                  <c:v>40872.944444444511</c:v>
                </c:pt>
                <c:pt idx="4842">
                  <c:v>40872.958333333343</c:v>
                </c:pt>
                <c:pt idx="4843">
                  <c:v>40872.972222222219</c:v>
                </c:pt>
                <c:pt idx="4844">
                  <c:v>40872.986111111109</c:v>
                </c:pt>
                <c:pt idx="4845">
                  <c:v>40873</c:v>
                </c:pt>
                <c:pt idx="4846">
                  <c:v>40873.013888888891</c:v>
                </c:pt>
                <c:pt idx="4847">
                  <c:v>40873.027777777774</c:v>
                </c:pt>
                <c:pt idx="4848">
                  <c:v>40873.041666666591</c:v>
                </c:pt>
                <c:pt idx="4849">
                  <c:v>40873.055555555562</c:v>
                </c:pt>
                <c:pt idx="4850">
                  <c:v>40873.069444444445</c:v>
                </c:pt>
                <c:pt idx="4851">
                  <c:v>40873.083333333336</c:v>
                </c:pt>
                <c:pt idx="4852">
                  <c:v>40873.097222222204</c:v>
                </c:pt>
                <c:pt idx="4853">
                  <c:v>40873.111111111051</c:v>
                </c:pt>
                <c:pt idx="4854">
                  <c:v>40873.124999999993</c:v>
                </c:pt>
                <c:pt idx="4855">
                  <c:v>40873.138888888891</c:v>
                </c:pt>
                <c:pt idx="4856">
                  <c:v>40873.152777777781</c:v>
                </c:pt>
                <c:pt idx="4857">
                  <c:v>40873.166666666591</c:v>
                </c:pt>
                <c:pt idx="4858">
                  <c:v>40873.180555555562</c:v>
                </c:pt>
                <c:pt idx="4859">
                  <c:v>40873.194444444445</c:v>
                </c:pt>
                <c:pt idx="4860">
                  <c:v>40873.208333333336</c:v>
                </c:pt>
                <c:pt idx="4861">
                  <c:v>40873.222222222204</c:v>
                </c:pt>
                <c:pt idx="4862">
                  <c:v>40873.236111111051</c:v>
                </c:pt>
                <c:pt idx="4863">
                  <c:v>40873.25</c:v>
                </c:pt>
                <c:pt idx="4864">
                  <c:v>40873.263888888876</c:v>
                </c:pt>
                <c:pt idx="4865">
                  <c:v>40873.277777777774</c:v>
                </c:pt>
                <c:pt idx="4866">
                  <c:v>40873.291666666562</c:v>
                </c:pt>
                <c:pt idx="4867">
                  <c:v>40873.305555555562</c:v>
                </c:pt>
                <c:pt idx="4868">
                  <c:v>40873.319444444511</c:v>
                </c:pt>
                <c:pt idx="4869">
                  <c:v>40873.333333333336</c:v>
                </c:pt>
                <c:pt idx="4870">
                  <c:v>40873.347222222219</c:v>
                </c:pt>
                <c:pt idx="4871">
                  <c:v>40873.361111111051</c:v>
                </c:pt>
                <c:pt idx="4872">
                  <c:v>40873.375</c:v>
                </c:pt>
                <c:pt idx="4873">
                  <c:v>40873.388888888985</c:v>
                </c:pt>
                <c:pt idx="4874">
                  <c:v>40873.402777777781</c:v>
                </c:pt>
                <c:pt idx="4875">
                  <c:v>40873.416666666664</c:v>
                </c:pt>
                <c:pt idx="4876">
                  <c:v>40873.430555555562</c:v>
                </c:pt>
                <c:pt idx="4877">
                  <c:v>40873.444444444511</c:v>
                </c:pt>
                <c:pt idx="4878">
                  <c:v>40873.458333333343</c:v>
                </c:pt>
                <c:pt idx="4879">
                  <c:v>40873.472222222219</c:v>
                </c:pt>
                <c:pt idx="4880">
                  <c:v>40873.486111111109</c:v>
                </c:pt>
                <c:pt idx="4881">
                  <c:v>40873.5</c:v>
                </c:pt>
                <c:pt idx="4882">
                  <c:v>40873.513888888891</c:v>
                </c:pt>
                <c:pt idx="4883">
                  <c:v>40873.527777777774</c:v>
                </c:pt>
                <c:pt idx="4884">
                  <c:v>40873.541666666591</c:v>
                </c:pt>
                <c:pt idx="4885">
                  <c:v>40873.555555555562</c:v>
                </c:pt>
                <c:pt idx="4886">
                  <c:v>40873.569444444445</c:v>
                </c:pt>
                <c:pt idx="4887">
                  <c:v>40873.583333333336</c:v>
                </c:pt>
                <c:pt idx="4888">
                  <c:v>40873.597222222204</c:v>
                </c:pt>
                <c:pt idx="4889">
                  <c:v>40873.611111111051</c:v>
                </c:pt>
                <c:pt idx="4890">
                  <c:v>40873.624999999993</c:v>
                </c:pt>
                <c:pt idx="4891">
                  <c:v>40873.638888888891</c:v>
                </c:pt>
                <c:pt idx="4892">
                  <c:v>40873.652777777781</c:v>
                </c:pt>
                <c:pt idx="4893">
                  <c:v>40873.666666666591</c:v>
                </c:pt>
                <c:pt idx="4894">
                  <c:v>40873.680555555562</c:v>
                </c:pt>
                <c:pt idx="4895">
                  <c:v>40873.694444444445</c:v>
                </c:pt>
                <c:pt idx="4896">
                  <c:v>40873.708333333336</c:v>
                </c:pt>
                <c:pt idx="4897">
                  <c:v>40873.722222222204</c:v>
                </c:pt>
                <c:pt idx="4898">
                  <c:v>40873.736111111051</c:v>
                </c:pt>
                <c:pt idx="4899">
                  <c:v>40873.75</c:v>
                </c:pt>
                <c:pt idx="4900">
                  <c:v>40873.763888888876</c:v>
                </c:pt>
                <c:pt idx="4901">
                  <c:v>40873.777777777774</c:v>
                </c:pt>
                <c:pt idx="4902">
                  <c:v>40873.791666666562</c:v>
                </c:pt>
                <c:pt idx="4903">
                  <c:v>40873.805555555562</c:v>
                </c:pt>
                <c:pt idx="4904">
                  <c:v>40873.819444444511</c:v>
                </c:pt>
                <c:pt idx="4905">
                  <c:v>40873.833333333336</c:v>
                </c:pt>
                <c:pt idx="4906">
                  <c:v>40873.847222222219</c:v>
                </c:pt>
                <c:pt idx="4907">
                  <c:v>40873.861111111051</c:v>
                </c:pt>
                <c:pt idx="4908">
                  <c:v>40873.875</c:v>
                </c:pt>
                <c:pt idx="4909">
                  <c:v>40873.888888888985</c:v>
                </c:pt>
                <c:pt idx="4910">
                  <c:v>40873.902777777781</c:v>
                </c:pt>
                <c:pt idx="4911">
                  <c:v>40873.916666666664</c:v>
                </c:pt>
                <c:pt idx="4912">
                  <c:v>40873.930555555562</c:v>
                </c:pt>
                <c:pt idx="4913">
                  <c:v>40873.944444444511</c:v>
                </c:pt>
                <c:pt idx="4914">
                  <c:v>40873.958333333343</c:v>
                </c:pt>
                <c:pt idx="4915">
                  <c:v>40873.972222222219</c:v>
                </c:pt>
                <c:pt idx="4916">
                  <c:v>40873.986111111109</c:v>
                </c:pt>
                <c:pt idx="4917">
                  <c:v>40874</c:v>
                </c:pt>
                <c:pt idx="4918">
                  <c:v>40874.013888888891</c:v>
                </c:pt>
                <c:pt idx="4919">
                  <c:v>40874.027777777774</c:v>
                </c:pt>
                <c:pt idx="4920">
                  <c:v>40874.041666666591</c:v>
                </c:pt>
                <c:pt idx="4921">
                  <c:v>40874.055555555562</c:v>
                </c:pt>
                <c:pt idx="4922">
                  <c:v>40874.069444444445</c:v>
                </c:pt>
                <c:pt idx="4923">
                  <c:v>40874.083333333336</c:v>
                </c:pt>
                <c:pt idx="4924">
                  <c:v>40874.097222222204</c:v>
                </c:pt>
                <c:pt idx="4925">
                  <c:v>40874.111111111051</c:v>
                </c:pt>
                <c:pt idx="4926">
                  <c:v>40874.124999999993</c:v>
                </c:pt>
                <c:pt idx="4927">
                  <c:v>40874.138888888891</c:v>
                </c:pt>
                <c:pt idx="4928">
                  <c:v>40874.152777777781</c:v>
                </c:pt>
                <c:pt idx="4929">
                  <c:v>40874.166666666591</c:v>
                </c:pt>
                <c:pt idx="4930">
                  <c:v>40874.180555555562</c:v>
                </c:pt>
                <c:pt idx="4931">
                  <c:v>40874.194444444445</c:v>
                </c:pt>
                <c:pt idx="4932">
                  <c:v>40874.208333333336</c:v>
                </c:pt>
                <c:pt idx="4933">
                  <c:v>40874.222222222204</c:v>
                </c:pt>
                <c:pt idx="4934">
                  <c:v>40874.236111111051</c:v>
                </c:pt>
                <c:pt idx="4935">
                  <c:v>40874.25</c:v>
                </c:pt>
                <c:pt idx="4936">
                  <c:v>40874.263888888876</c:v>
                </c:pt>
                <c:pt idx="4937">
                  <c:v>40874.277777777774</c:v>
                </c:pt>
                <c:pt idx="4938">
                  <c:v>40874.291666666562</c:v>
                </c:pt>
                <c:pt idx="4939">
                  <c:v>40874.305555555562</c:v>
                </c:pt>
                <c:pt idx="4940">
                  <c:v>40874.319444444511</c:v>
                </c:pt>
                <c:pt idx="4941">
                  <c:v>40874.333333333336</c:v>
                </c:pt>
                <c:pt idx="4942">
                  <c:v>40874.347222222219</c:v>
                </c:pt>
                <c:pt idx="4943">
                  <c:v>40874.361111111051</c:v>
                </c:pt>
                <c:pt idx="4944">
                  <c:v>40874.375</c:v>
                </c:pt>
                <c:pt idx="4945">
                  <c:v>40874.388888888985</c:v>
                </c:pt>
                <c:pt idx="4946">
                  <c:v>40874.402777777781</c:v>
                </c:pt>
                <c:pt idx="4947">
                  <c:v>40874.416666666664</c:v>
                </c:pt>
                <c:pt idx="4948">
                  <c:v>40874.430555555562</c:v>
                </c:pt>
                <c:pt idx="4949">
                  <c:v>40874.444444444511</c:v>
                </c:pt>
                <c:pt idx="4950">
                  <c:v>40874.458333333343</c:v>
                </c:pt>
                <c:pt idx="4951">
                  <c:v>40874.472222222219</c:v>
                </c:pt>
                <c:pt idx="4952">
                  <c:v>40874.486111111109</c:v>
                </c:pt>
                <c:pt idx="4953">
                  <c:v>40874.5</c:v>
                </c:pt>
                <c:pt idx="4954">
                  <c:v>40874.513888888891</c:v>
                </c:pt>
                <c:pt idx="4955">
                  <c:v>40874.527777777774</c:v>
                </c:pt>
                <c:pt idx="4956">
                  <c:v>40874.541666666591</c:v>
                </c:pt>
                <c:pt idx="4957">
                  <c:v>40874.555555555562</c:v>
                </c:pt>
                <c:pt idx="4958">
                  <c:v>40874.569444444445</c:v>
                </c:pt>
                <c:pt idx="4959">
                  <c:v>40874.583333333336</c:v>
                </c:pt>
                <c:pt idx="4960">
                  <c:v>40874.597222222204</c:v>
                </c:pt>
                <c:pt idx="4961">
                  <c:v>40874.611111111051</c:v>
                </c:pt>
                <c:pt idx="4962">
                  <c:v>40874.624999999993</c:v>
                </c:pt>
                <c:pt idx="4963">
                  <c:v>40874.638888888891</c:v>
                </c:pt>
                <c:pt idx="4964">
                  <c:v>40874.652777777781</c:v>
                </c:pt>
                <c:pt idx="4965">
                  <c:v>40874.666666666591</c:v>
                </c:pt>
                <c:pt idx="4966">
                  <c:v>40874.680555555562</c:v>
                </c:pt>
                <c:pt idx="4967">
                  <c:v>40874.694444444445</c:v>
                </c:pt>
                <c:pt idx="4968">
                  <c:v>40874.708333333336</c:v>
                </c:pt>
                <c:pt idx="4969">
                  <c:v>40874.722222222204</c:v>
                </c:pt>
                <c:pt idx="4970">
                  <c:v>40874.736111111051</c:v>
                </c:pt>
                <c:pt idx="4971">
                  <c:v>40874.75</c:v>
                </c:pt>
                <c:pt idx="4972">
                  <c:v>40874.763888888876</c:v>
                </c:pt>
                <c:pt idx="4973">
                  <c:v>40874.777777777774</c:v>
                </c:pt>
                <c:pt idx="4974">
                  <c:v>40874.791666666562</c:v>
                </c:pt>
                <c:pt idx="4975">
                  <c:v>40874.805555555562</c:v>
                </c:pt>
                <c:pt idx="4976">
                  <c:v>40874.819444444511</c:v>
                </c:pt>
                <c:pt idx="4977">
                  <c:v>40874.833333333336</c:v>
                </c:pt>
                <c:pt idx="4978">
                  <c:v>40874.847222222219</c:v>
                </c:pt>
                <c:pt idx="4979">
                  <c:v>40874.861111111051</c:v>
                </c:pt>
                <c:pt idx="4980">
                  <c:v>40874.875</c:v>
                </c:pt>
                <c:pt idx="4981">
                  <c:v>40874.888888888985</c:v>
                </c:pt>
                <c:pt idx="4982">
                  <c:v>40874.902777777781</c:v>
                </c:pt>
                <c:pt idx="4983">
                  <c:v>40874.916666666664</c:v>
                </c:pt>
                <c:pt idx="4984">
                  <c:v>40874.930555555562</c:v>
                </c:pt>
                <c:pt idx="4985">
                  <c:v>40874.944444444511</c:v>
                </c:pt>
                <c:pt idx="4986">
                  <c:v>40874.958333333343</c:v>
                </c:pt>
                <c:pt idx="4987">
                  <c:v>40874.972222222219</c:v>
                </c:pt>
                <c:pt idx="4988">
                  <c:v>40874.986111111109</c:v>
                </c:pt>
                <c:pt idx="4989">
                  <c:v>40875</c:v>
                </c:pt>
                <c:pt idx="4990">
                  <c:v>40875.013888888891</c:v>
                </c:pt>
                <c:pt idx="4991">
                  <c:v>40875.027777777774</c:v>
                </c:pt>
                <c:pt idx="4992">
                  <c:v>40875.041666666591</c:v>
                </c:pt>
                <c:pt idx="4993">
                  <c:v>40875.055555555562</c:v>
                </c:pt>
                <c:pt idx="4994">
                  <c:v>40875.069444444445</c:v>
                </c:pt>
                <c:pt idx="4995">
                  <c:v>40875.083333333336</c:v>
                </c:pt>
                <c:pt idx="4996">
                  <c:v>40875.097222222204</c:v>
                </c:pt>
                <c:pt idx="4997">
                  <c:v>40875.111111111051</c:v>
                </c:pt>
                <c:pt idx="4998">
                  <c:v>40875.124999999993</c:v>
                </c:pt>
                <c:pt idx="4999">
                  <c:v>40875.138888888891</c:v>
                </c:pt>
                <c:pt idx="5000">
                  <c:v>40875.152777777781</c:v>
                </c:pt>
                <c:pt idx="5001">
                  <c:v>40875.166666666591</c:v>
                </c:pt>
                <c:pt idx="5002">
                  <c:v>40875.180555555562</c:v>
                </c:pt>
                <c:pt idx="5003">
                  <c:v>40875.194444444445</c:v>
                </c:pt>
                <c:pt idx="5004">
                  <c:v>40875.208333333336</c:v>
                </c:pt>
                <c:pt idx="5005">
                  <c:v>40875.222222222204</c:v>
                </c:pt>
                <c:pt idx="5006">
                  <c:v>40875.236111111051</c:v>
                </c:pt>
                <c:pt idx="5007">
                  <c:v>40875.25</c:v>
                </c:pt>
                <c:pt idx="5008">
                  <c:v>40875.263888888876</c:v>
                </c:pt>
                <c:pt idx="5009">
                  <c:v>40875.277777777774</c:v>
                </c:pt>
                <c:pt idx="5010">
                  <c:v>40875.291666666562</c:v>
                </c:pt>
                <c:pt idx="5011">
                  <c:v>40875.305555555562</c:v>
                </c:pt>
                <c:pt idx="5012">
                  <c:v>40875.319444444511</c:v>
                </c:pt>
                <c:pt idx="5013">
                  <c:v>40875.333333333336</c:v>
                </c:pt>
                <c:pt idx="5014">
                  <c:v>40875.347222222219</c:v>
                </c:pt>
                <c:pt idx="5015">
                  <c:v>40875.361111111051</c:v>
                </c:pt>
                <c:pt idx="5016">
                  <c:v>40875.375</c:v>
                </c:pt>
                <c:pt idx="5017">
                  <c:v>40875.388888888985</c:v>
                </c:pt>
                <c:pt idx="5018">
                  <c:v>40875.402777777781</c:v>
                </c:pt>
                <c:pt idx="5019">
                  <c:v>40875.416666666664</c:v>
                </c:pt>
                <c:pt idx="5020">
                  <c:v>40875.430555555562</c:v>
                </c:pt>
                <c:pt idx="5021">
                  <c:v>40875.444444444511</c:v>
                </c:pt>
                <c:pt idx="5022">
                  <c:v>40875.458333333343</c:v>
                </c:pt>
                <c:pt idx="5023">
                  <c:v>40875.472222222219</c:v>
                </c:pt>
                <c:pt idx="5024">
                  <c:v>40875.486111111109</c:v>
                </c:pt>
                <c:pt idx="5025">
                  <c:v>40875.5</c:v>
                </c:pt>
                <c:pt idx="5026">
                  <c:v>40875.513888888891</c:v>
                </c:pt>
                <c:pt idx="5027">
                  <c:v>40875.527777777774</c:v>
                </c:pt>
                <c:pt idx="5028">
                  <c:v>40875.541666666591</c:v>
                </c:pt>
                <c:pt idx="5029">
                  <c:v>40875.555555555562</c:v>
                </c:pt>
                <c:pt idx="5030">
                  <c:v>40875.569444444445</c:v>
                </c:pt>
                <c:pt idx="5031">
                  <c:v>40875.583333333336</c:v>
                </c:pt>
                <c:pt idx="5032">
                  <c:v>40875.597222222204</c:v>
                </c:pt>
                <c:pt idx="5033">
                  <c:v>40875.611111111051</c:v>
                </c:pt>
                <c:pt idx="5034">
                  <c:v>40875.624999999993</c:v>
                </c:pt>
                <c:pt idx="5035">
                  <c:v>40875.638888888891</c:v>
                </c:pt>
                <c:pt idx="5036">
                  <c:v>40875.652777777781</c:v>
                </c:pt>
                <c:pt idx="5037">
                  <c:v>40875.666666666591</c:v>
                </c:pt>
                <c:pt idx="5038">
                  <c:v>40875.680555555562</c:v>
                </c:pt>
                <c:pt idx="5039">
                  <c:v>40875.694444444445</c:v>
                </c:pt>
                <c:pt idx="5040">
                  <c:v>40875.708333333336</c:v>
                </c:pt>
                <c:pt idx="5041">
                  <c:v>40875.722222222204</c:v>
                </c:pt>
                <c:pt idx="5042">
                  <c:v>40875.736111111051</c:v>
                </c:pt>
                <c:pt idx="5043">
                  <c:v>40875.75</c:v>
                </c:pt>
                <c:pt idx="5044">
                  <c:v>40875.763888888876</c:v>
                </c:pt>
                <c:pt idx="5045">
                  <c:v>40875.777777777774</c:v>
                </c:pt>
                <c:pt idx="5046">
                  <c:v>40875.791666666562</c:v>
                </c:pt>
                <c:pt idx="5047">
                  <c:v>40875.805555555562</c:v>
                </c:pt>
                <c:pt idx="5048">
                  <c:v>40875.819444444511</c:v>
                </c:pt>
                <c:pt idx="5049">
                  <c:v>40875.833333333336</c:v>
                </c:pt>
                <c:pt idx="5050">
                  <c:v>40875.847222222219</c:v>
                </c:pt>
                <c:pt idx="5051">
                  <c:v>40875.861111111051</c:v>
                </c:pt>
                <c:pt idx="5052">
                  <c:v>40875.875</c:v>
                </c:pt>
                <c:pt idx="5053">
                  <c:v>40875.888888888985</c:v>
                </c:pt>
                <c:pt idx="5054">
                  <c:v>40875.902777777781</c:v>
                </c:pt>
                <c:pt idx="5055">
                  <c:v>40875.916666666664</c:v>
                </c:pt>
                <c:pt idx="5056">
                  <c:v>40875.930555555562</c:v>
                </c:pt>
                <c:pt idx="5057">
                  <c:v>40875.944444444511</c:v>
                </c:pt>
                <c:pt idx="5058">
                  <c:v>40875.958333333343</c:v>
                </c:pt>
                <c:pt idx="5059">
                  <c:v>40875.972222222219</c:v>
                </c:pt>
                <c:pt idx="5060">
                  <c:v>40875.986111111109</c:v>
                </c:pt>
                <c:pt idx="5061">
                  <c:v>40876</c:v>
                </c:pt>
                <c:pt idx="5062">
                  <c:v>40876.013888888891</c:v>
                </c:pt>
                <c:pt idx="5063">
                  <c:v>40876.027777777774</c:v>
                </c:pt>
                <c:pt idx="5064">
                  <c:v>40876.041666666591</c:v>
                </c:pt>
                <c:pt idx="5065">
                  <c:v>40876.055555555562</c:v>
                </c:pt>
                <c:pt idx="5066">
                  <c:v>40876.069444444445</c:v>
                </c:pt>
                <c:pt idx="5067">
                  <c:v>40876.083333333336</c:v>
                </c:pt>
                <c:pt idx="5068">
                  <c:v>40876.097222222204</c:v>
                </c:pt>
                <c:pt idx="5069">
                  <c:v>40876.111111111051</c:v>
                </c:pt>
                <c:pt idx="5070">
                  <c:v>40876.124999999993</c:v>
                </c:pt>
                <c:pt idx="5071">
                  <c:v>40876.138888888891</c:v>
                </c:pt>
                <c:pt idx="5072">
                  <c:v>40876.152777777781</c:v>
                </c:pt>
                <c:pt idx="5073">
                  <c:v>40876.166666666591</c:v>
                </c:pt>
                <c:pt idx="5074">
                  <c:v>40876.180555555562</c:v>
                </c:pt>
                <c:pt idx="5075">
                  <c:v>40876.194444444445</c:v>
                </c:pt>
                <c:pt idx="5076">
                  <c:v>40876.208333333336</c:v>
                </c:pt>
                <c:pt idx="5077">
                  <c:v>40876.222222222204</c:v>
                </c:pt>
                <c:pt idx="5078">
                  <c:v>40876.236111111051</c:v>
                </c:pt>
                <c:pt idx="5079">
                  <c:v>40876.25</c:v>
                </c:pt>
                <c:pt idx="5080">
                  <c:v>40876.263888888876</c:v>
                </c:pt>
                <c:pt idx="5081">
                  <c:v>40876.277777777774</c:v>
                </c:pt>
                <c:pt idx="5082">
                  <c:v>40876.291666666562</c:v>
                </c:pt>
                <c:pt idx="5083">
                  <c:v>40876.305555555562</c:v>
                </c:pt>
                <c:pt idx="5084">
                  <c:v>40876.319444444511</c:v>
                </c:pt>
                <c:pt idx="5085">
                  <c:v>40876.333333333336</c:v>
                </c:pt>
                <c:pt idx="5086">
                  <c:v>40876.347222222219</c:v>
                </c:pt>
                <c:pt idx="5087">
                  <c:v>40876.361111111051</c:v>
                </c:pt>
                <c:pt idx="5088">
                  <c:v>40876.375</c:v>
                </c:pt>
                <c:pt idx="5089">
                  <c:v>40876.388888888985</c:v>
                </c:pt>
                <c:pt idx="5090">
                  <c:v>40876.402777777781</c:v>
                </c:pt>
                <c:pt idx="5091">
                  <c:v>40876.416666666664</c:v>
                </c:pt>
                <c:pt idx="5092">
                  <c:v>40876.430555555562</c:v>
                </c:pt>
                <c:pt idx="5093">
                  <c:v>40876.444444444511</c:v>
                </c:pt>
                <c:pt idx="5094">
                  <c:v>40876.458333333343</c:v>
                </c:pt>
                <c:pt idx="5095">
                  <c:v>40876.472222222219</c:v>
                </c:pt>
                <c:pt idx="5096">
                  <c:v>40876.486111111109</c:v>
                </c:pt>
                <c:pt idx="5097">
                  <c:v>40876.5</c:v>
                </c:pt>
                <c:pt idx="5098">
                  <c:v>40876.513888888891</c:v>
                </c:pt>
                <c:pt idx="5099">
                  <c:v>40876.527777777774</c:v>
                </c:pt>
                <c:pt idx="5100">
                  <c:v>40876.541666666591</c:v>
                </c:pt>
                <c:pt idx="5101">
                  <c:v>40876.555555555562</c:v>
                </c:pt>
                <c:pt idx="5102">
                  <c:v>40876.569444444445</c:v>
                </c:pt>
                <c:pt idx="5103">
                  <c:v>40876.583333333336</c:v>
                </c:pt>
                <c:pt idx="5104">
                  <c:v>40876.597222222204</c:v>
                </c:pt>
                <c:pt idx="5105">
                  <c:v>40876.611111111051</c:v>
                </c:pt>
                <c:pt idx="5106">
                  <c:v>40876.624999999993</c:v>
                </c:pt>
                <c:pt idx="5107">
                  <c:v>40876.638888888891</c:v>
                </c:pt>
                <c:pt idx="5108">
                  <c:v>40876.652777777781</c:v>
                </c:pt>
                <c:pt idx="5109">
                  <c:v>40876.666666666591</c:v>
                </c:pt>
                <c:pt idx="5110">
                  <c:v>40876.680555555562</c:v>
                </c:pt>
                <c:pt idx="5111">
                  <c:v>40876.694444444445</c:v>
                </c:pt>
                <c:pt idx="5112">
                  <c:v>40876.708333333336</c:v>
                </c:pt>
                <c:pt idx="5113">
                  <c:v>40876.722222222204</c:v>
                </c:pt>
                <c:pt idx="5114">
                  <c:v>40876.736111111051</c:v>
                </c:pt>
                <c:pt idx="5115">
                  <c:v>40876.75</c:v>
                </c:pt>
                <c:pt idx="5116">
                  <c:v>40876.763888888876</c:v>
                </c:pt>
                <c:pt idx="5117">
                  <c:v>40876.777777777774</c:v>
                </c:pt>
                <c:pt idx="5118">
                  <c:v>40876.791666666562</c:v>
                </c:pt>
                <c:pt idx="5119">
                  <c:v>40876.805555555562</c:v>
                </c:pt>
                <c:pt idx="5120">
                  <c:v>40876.819444444511</c:v>
                </c:pt>
                <c:pt idx="5121">
                  <c:v>40876.833333333336</c:v>
                </c:pt>
                <c:pt idx="5122">
                  <c:v>40876.847222222219</c:v>
                </c:pt>
                <c:pt idx="5123">
                  <c:v>40876.861111111051</c:v>
                </c:pt>
                <c:pt idx="5124">
                  <c:v>40876.875</c:v>
                </c:pt>
                <c:pt idx="5125">
                  <c:v>40876.888888888985</c:v>
                </c:pt>
                <c:pt idx="5126">
                  <c:v>40876.902777777781</c:v>
                </c:pt>
                <c:pt idx="5127">
                  <c:v>40876.916666666664</c:v>
                </c:pt>
                <c:pt idx="5128">
                  <c:v>40876.930555555562</c:v>
                </c:pt>
                <c:pt idx="5129">
                  <c:v>40876.944444444511</c:v>
                </c:pt>
                <c:pt idx="5130">
                  <c:v>40876.958333333343</c:v>
                </c:pt>
                <c:pt idx="5131">
                  <c:v>40876.972222222219</c:v>
                </c:pt>
                <c:pt idx="5132">
                  <c:v>40876.986111111109</c:v>
                </c:pt>
                <c:pt idx="5133">
                  <c:v>40877</c:v>
                </c:pt>
                <c:pt idx="5134">
                  <c:v>40877.013888888891</c:v>
                </c:pt>
                <c:pt idx="5135">
                  <c:v>40877.027777777774</c:v>
                </c:pt>
                <c:pt idx="5136">
                  <c:v>40877.041666666591</c:v>
                </c:pt>
                <c:pt idx="5137">
                  <c:v>40877.055555555562</c:v>
                </c:pt>
                <c:pt idx="5138">
                  <c:v>40877.069444444445</c:v>
                </c:pt>
                <c:pt idx="5139">
                  <c:v>40877.083333333336</c:v>
                </c:pt>
                <c:pt idx="5140">
                  <c:v>40877.097222222204</c:v>
                </c:pt>
                <c:pt idx="5141">
                  <c:v>40877.111111111051</c:v>
                </c:pt>
                <c:pt idx="5142">
                  <c:v>40877.124999999993</c:v>
                </c:pt>
                <c:pt idx="5143">
                  <c:v>40877.138888888891</c:v>
                </c:pt>
                <c:pt idx="5144">
                  <c:v>40877.152777777781</c:v>
                </c:pt>
                <c:pt idx="5145">
                  <c:v>40877.166666666591</c:v>
                </c:pt>
                <c:pt idx="5146">
                  <c:v>40877.180555555562</c:v>
                </c:pt>
                <c:pt idx="5147">
                  <c:v>40877.194444444445</c:v>
                </c:pt>
                <c:pt idx="5148">
                  <c:v>40877.208333333336</c:v>
                </c:pt>
                <c:pt idx="5149">
                  <c:v>40877.222222222204</c:v>
                </c:pt>
                <c:pt idx="5150">
                  <c:v>40877.236111111051</c:v>
                </c:pt>
                <c:pt idx="5151">
                  <c:v>40877.25</c:v>
                </c:pt>
                <c:pt idx="5152">
                  <c:v>40877.263888888876</c:v>
                </c:pt>
                <c:pt idx="5153">
                  <c:v>40877.277777777774</c:v>
                </c:pt>
                <c:pt idx="5154">
                  <c:v>40877.291666666562</c:v>
                </c:pt>
                <c:pt idx="5155">
                  <c:v>40877.305555555562</c:v>
                </c:pt>
                <c:pt idx="5156">
                  <c:v>40877.319444444511</c:v>
                </c:pt>
                <c:pt idx="5157">
                  <c:v>40877.333333333336</c:v>
                </c:pt>
                <c:pt idx="5158">
                  <c:v>40877.347222222219</c:v>
                </c:pt>
                <c:pt idx="5159">
                  <c:v>40877.361111111051</c:v>
                </c:pt>
                <c:pt idx="5160">
                  <c:v>40877.375</c:v>
                </c:pt>
                <c:pt idx="5161">
                  <c:v>40877.388888888985</c:v>
                </c:pt>
                <c:pt idx="5162">
                  <c:v>40877.402777777781</c:v>
                </c:pt>
                <c:pt idx="5163">
                  <c:v>40877.416666666664</c:v>
                </c:pt>
                <c:pt idx="5164">
                  <c:v>40877.430555555562</c:v>
                </c:pt>
                <c:pt idx="5165">
                  <c:v>40877.444444444511</c:v>
                </c:pt>
                <c:pt idx="5166">
                  <c:v>40877.458333333343</c:v>
                </c:pt>
                <c:pt idx="5167">
                  <c:v>40877.472222222219</c:v>
                </c:pt>
                <c:pt idx="5168">
                  <c:v>40877.486111111109</c:v>
                </c:pt>
                <c:pt idx="5169">
                  <c:v>40877.5</c:v>
                </c:pt>
                <c:pt idx="5170">
                  <c:v>40877.513888888891</c:v>
                </c:pt>
                <c:pt idx="5171">
                  <c:v>40877.527777777774</c:v>
                </c:pt>
                <c:pt idx="5172">
                  <c:v>40877.541666666591</c:v>
                </c:pt>
                <c:pt idx="5173">
                  <c:v>40877.555555555562</c:v>
                </c:pt>
                <c:pt idx="5174">
                  <c:v>40877.569444444445</c:v>
                </c:pt>
                <c:pt idx="5175">
                  <c:v>40877.583333333336</c:v>
                </c:pt>
                <c:pt idx="5176">
                  <c:v>40877.597222222204</c:v>
                </c:pt>
                <c:pt idx="5177">
                  <c:v>40877.611111111051</c:v>
                </c:pt>
                <c:pt idx="5178">
                  <c:v>40877.624999999993</c:v>
                </c:pt>
                <c:pt idx="5179">
                  <c:v>40877.638888888891</c:v>
                </c:pt>
                <c:pt idx="5180">
                  <c:v>40877.652777777781</c:v>
                </c:pt>
                <c:pt idx="5181">
                  <c:v>40877.666666666591</c:v>
                </c:pt>
                <c:pt idx="5182">
                  <c:v>40877.680555555562</c:v>
                </c:pt>
                <c:pt idx="5183">
                  <c:v>40877.694444444445</c:v>
                </c:pt>
                <c:pt idx="5184">
                  <c:v>40877.708333333336</c:v>
                </c:pt>
                <c:pt idx="5185">
                  <c:v>40877.722222222204</c:v>
                </c:pt>
                <c:pt idx="5186">
                  <c:v>40877.736111111051</c:v>
                </c:pt>
                <c:pt idx="5187">
                  <c:v>40877.75</c:v>
                </c:pt>
                <c:pt idx="5188">
                  <c:v>40877.763888888876</c:v>
                </c:pt>
                <c:pt idx="5189">
                  <c:v>40877.777777777774</c:v>
                </c:pt>
                <c:pt idx="5190">
                  <c:v>40877.791666666562</c:v>
                </c:pt>
                <c:pt idx="5191">
                  <c:v>40877.805555555562</c:v>
                </c:pt>
                <c:pt idx="5192">
                  <c:v>40877.819444444511</c:v>
                </c:pt>
                <c:pt idx="5193">
                  <c:v>40877.833333333336</c:v>
                </c:pt>
                <c:pt idx="5194">
                  <c:v>40877.847222222219</c:v>
                </c:pt>
                <c:pt idx="5195">
                  <c:v>40877.861111111051</c:v>
                </c:pt>
                <c:pt idx="5196">
                  <c:v>40877.875</c:v>
                </c:pt>
                <c:pt idx="5197">
                  <c:v>40877.888888888985</c:v>
                </c:pt>
                <c:pt idx="5198">
                  <c:v>40877.902777777781</c:v>
                </c:pt>
                <c:pt idx="5199">
                  <c:v>40877.916666666664</c:v>
                </c:pt>
                <c:pt idx="5200">
                  <c:v>40877.930555555562</c:v>
                </c:pt>
                <c:pt idx="5201">
                  <c:v>40877.944444444511</c:v>
                </c:pt>
                <c:pt idx="5202">
                  <c:v>40877.958333333343</c:v>
                </c:pt>
                <c:pt idx="5203">
                  <c:v>40877.972222222219</c:v>
                </c:pt>
                <c:pt idx="5204">
                  <c:v>40877.986111111109</c:v>
                </c:pt>
                <c:pt idx="5205">
                  <c:v>40878</c:v>
                </c:pt>
                <c:pt idx="5206">
                  <c:v>40878.013888888891</c:v>
                </c:pt>
                <c:pt idx="5207">
                  <c:v>40878.027777777774</c:v>
                </c:pt>
                <c:pt idx="5208">
                  <c:v>40878.041666666591</c:v>
                </c:pt>
                <c:pt idx="5209">
                  <c:v>40878.055555555562</c:v>
                </c:pt>
                <c:pt idx="5210">
                  <c:v>40878.069444444445</c:v>
                </c:pt>
                <c:pt idx="5211">
                  <c:v>40878.083333333336</c:v>
                </c:pt>
                <c:pt idx="5212">
                  <c:v>40878.097222222204</c:v>
                </c:pt>
                <c:pt idx="5213">
                  <c:v>40878.111111111051</c:v>
                </c:pt>
                <c:pt idx="5214">
                  <c:v>40878.124999999993</c:v>
                </c:pt>
                <c:pt idx="5215">
                  <c:v>40878.138888888891</c:v>
                </c:pt>
                <c:pt idx="5216">
                  <c:v>40878.152777777781</c:v>
                </c:pt>
                <c:pt idx="5217">
                  <c:v>40878.166666666591</c:v>
                </c:pt>
                <c:pt idx="5218">
                  <c:v>40878.180555555562</c:v>
                </c:pt>
                <c:pt idx="5219">
                  <c:v>40878.194444444445</c:v>
                </c:pt>
                <c:pt idx="5220">
                  <c:v>40878.208333333336</c:v>
                </c:pt>
                <c:pt idx="5221">
                  <c:v>40878.222222222204</c:v>
                </c:pt>
                <c:pt idx="5222">
                  <c:v>40878.236111111051</c:v>
                </c:pt>
                <c:pt idx="5223">
                  <c:v>40878.25</c:v>
                </c:pt>
                <c:pt idx="5224">
                  <c:v>40878.263888888876</c:v>
                </c:pt>
                <c:pt idx="5225">
                  <c:v>40878.277777777774</c:v>
                </c:pt>
                <c:pt idx="5226">
                  <c:v>40878.291666666562</c:v>
                </c:pt>
                <c:pt idx="5227">
                  <c:v>40878.305555555562</c:v>
                </c:pt>
                <c:pt idx="5228">
                  <c:v>40878.319444444511</c:v>
                </c:pt>
                <c:pt idx="5229">
                  <c:v>40878.333333333336</c:v>
                </c:pt>
                <c:pt idx="5230">
                  <c:v>40878.347222222219</c:v>
                </c:pt>
                <c:pt idx="5231">
                  <c:v>40878.361111111051</c:v>
                </c:pt>
                <c:pt idx="5232">
                  <c:v>40878.375</c:v>
                </c:pt>
                <c:pt idx="5233">
                  <c:v>40878.388888888985</c:v>
                </c:pt>
                <c:pt idx="5234">
                  <c:v>40878.402777777781</c:v>
                </c:pt>
                <c:pt idx="5235">
                  <c:v>40878.416666666664</c:v>
                </c:pt>
                <c:pt idx="5236">
                  <c:v>40878.430555555562</c:v>
                </c:pt>
                <c:pt idx="5237">
                  <c:v>40878.444444444511</c:v>
                </c:pt>
                <c:pt idx="5238">
                  <c:v>40878.458333333343</c:v>
                </c:pt>
                <c:pt idx="5239">
                  <c:v>40878.472222222219</c:v>
                </c:pt>
                <c:pt idx="5240">
                  <c:v>40878.486111111109</c:v>
                </c:pt>
                <c:pt idx="5241">
                  <c:v>40878.5</c:v>
                </c:pt>
                <c:pt idx="5242">
                  <c:v>40878.513888888891</c:v>
                </c:pt>
                <c:pt idx="5243">
                  <c:v>40878.527777777774</c:v>
                </c:pt>
                <c:pt idx="5244">
                  <c:v>40878.541666666591</c:v>
                </c:pt>
                <c:pt idx="5245">
                  <c:v>40878.555555555562</c:v>
                </c:pt>
                <c:pt idx="5246">
                  <c:v>40878.569444444445</c:v>
                </c:pt>
                <c:pt idx="5247">
                  <c:v>40878.583333333336</c:v>
                </c:pt>
                <c:pt idx="5248">
                  <c:v>40878.597222222204</c:v>
                </c:pt>
                <c:pt idx="5249">
                  <c:v>40878.611111111051</c:v>
                </c:pt>
                <c:pt idx="5250">
                  <c:v>40878.624999999993</c:v>
                </c:pt>
                <c:pt idx="5251">
                  <c:v>40878.638888888891</c:v>
                </c:pt>
                <c:pt idx="5252">
                  <c:v>40878.652777777781</c:v>
                </c:pt>
                <c:pt idx="5253">
                  <c:v>40878.666666666591</c:v>
                </c:pt>
                <c:pt idx="5254">
                  <c:v>40878.680555555562</c:v>
                </c:pt>
                <c:pt idx="5255">
                  <c:v>40878.694444444445</c:v>
                </c:pt>
                <c:pt idx="5256">
                  <c:v>40878.708333333336</c:v>
                </c:pt>
                <c:pt idx="5257">
                  <c:v>40878.722222222204</c:v>
                </c:pt>
                <c:pt idx="5258">
                  <c:v>40878.736111111051</c:v>
                </c:pt>
                <c:pt idx="5259">
                  <c:v>40878.75</c:v>
                </c:pt>
                <c:pt idx="5260">
                  <c:v>40878.763888888876</c:v>
                </c:pt>
                <c:pt idx="5261">
                  <c:v>40878.777777777774</c:v>
                </c:pt>
                <c:pt idx="5262">
                  <c:v>40878.791666666562</c:v>
                </c:pt>
                <c:pt idx="5263">
                  <c:v>40878.805555555562</c:v>
                </c:pt>
                <c:pt idx="5264">
                  <c:v>40878.819444444511</c:v>
                </c:pt>
                <c:pt idx="5265">
                  <c:v>40878.833333333336</c:v>
                </c:pt>
                <c:pt idx="5266">
                  <c:v>40878.847222222219</c:v>
                </c:pt>
                <c:pt idx="5267">
                  <c:v>40878.861111111051</c:v>
                </c:pt>
                <c:pt idx="5268">
                  <c:v>40878.875</c:v>
                </c:pt>
                <c:pt idx="5269">
                  <c:v>40878.888888888985</c:v>
                </c:pt>
                <c:pt idx="5270">
                  <c:v>40878.902777777781</c:v>
                </c:pt>
                <c:pt idx="5271">
                  <c:v>40878.916666666664</c:v>
                </c:pt>
                <c:pt idx="5272">
                  <c:v>40878.930555555562</c:v>
                </c:pt>
                <c:pt idx="5273">
                  <c:v>40878.944444444511</c:v>
                </c:pt>
                <c:pt idx="5274">
                  <c:v>40878.958333333343</c:v>
                </c:pt>
                <c:pt idx="5275">
                  <c:v>40878.972222222219</c:v>
                </c:pt>
                <c:pt idx="5276">
                  <c:v>40878.986111111109</c:v>
                </c:pt>
                <c:pt idx="5277">
                  <c:v>40879</c:v>
                </c:pt>
                <c:pt idx="5278">
                  <c:v>40879.013888888891</c:v>
                </c:pt>
                <c:pt idx="5279">
                  <c:v>40879.027777777774</c:v>
                </c:pt>
                <c:pt idx="5280">
                  <c:v>40879.041666666591</c:v>
                </c:pt>
                <c:pt idx="5281">
                  <c:v>40879.055555555562</c:v>
                </c:pt>
                <c:pt idx="5282">
                  <c:v>40879.069444444445</c:v>
                </c:pt>
                <c:pt idx="5283">
                  <c:v>40879.083333333336</c:v>
                </c:pt>
                <c:pt idx="5284">
                  <c:v>40879.097222222204</c:v>
                </c:pt>
                <c:pt idx="5285">
                  <c:v>40879.111111111051</c:v>
                </c:pt>
                <c:pt idx="5286">
                  <c:v>40879.124999999993</c:v>
                </c:pt>
                <c:pt idx="5287">
                  <c:v>40879.138888888891</c:v>
                </c:pt>
                <c:pt idx="5288">
                  <c:v>40879.152777777781</c:v>
                </c:pt>
                <c:pt idx="5289">
                  <c:v>40879.166666666591</c:v>
                </c:pt>
                <c:pt idx="5290">
                  <c:v>40879.180555555562</c:v>
                </c:pt>
                <c:pt idx="5291">
                  <c:v>40879.194444444445</c:v>
                </c:pt>
                <c:pt idx="5292">
                  <c:v>40879.208333333336</c:v>
                </c:pt>
                <c:pt idx="5293">
                  <c:v>40879.222222222204</c:v>
                </c:pt>
                <c:pt idx="5294">
                  <c:v>40879.236111111051</c:v>
                </c:pt>
                <c:pt idx="5295">
                  <c:v>40879.25</c:v>
                </c:pt>
                <c:pt idx="5296">
                  <c:v>40879.263888888876</c:v>
                </c:pt>
                <c:pt idx="5297">
                  <c:v>40879.277777777774</c:v>
                </c:pt>
                <c:pt idx="5298">
                  <c:v>40879.291666666562</c:v>
                </c:pt>
                <c:pt idx="5299">
                  <c:v>40879.305555555562</c:v>
                </c:pt>
                <c:pt idx="5300">
                  <c:v>40879.319444444511</c:v>
                </c:pt>
                <c:pt idx="5301">
                  <c:v>40879.333333333336</c:v>
                </c:pt>
                <c:pt idx="5302">
                  <c:v>40879.347222222219</c:v>
                </c:pt>
                <c:pt idx="5303">
                  <c:v>40879.361111111051</c:v>
                </c:pt>
                <c:pt idx="5304">
                  <c:v>40879.375</c:v>
                </c:pt>
                <c:pt idx="5305">
                  <c:v>40879.388888888985</c:v>
                </c:pt>
                <c:pt idx="5306">
                  <c:v>40879.402777777781</c:v>
                </c:pt>
                <c:pt idx="5307">
                  <c:v>40879.416666666664</c:v>
                </c:pt>
                <c:pt idx="5308">
                  <c:v>40879.430555555562</c:v>
                </c:pt>
                <c:pt idx="5309">
                  <c:v>40879.444444444511</c:v>
                </c:pt>
                <c:pt idx="5310">
                  <c:v>40879.458333333343</c:v>
                </c:pt>
                <c:pt idx="5311">
                  <c:v>40879.472222222219</c:v>
                </c:pt>
                <c:pt idx="5312">
                  <c:v>40879.486111111109</c:v>
                </c:pt>
                <c:pt idx="5313">
                  <c:v>40879.5</c:v>
                </c:pt>
                <c:pt idx="5314">
                  <c:v>40879.513888888891</c:v>
                </c:pt>
                <c:pt idx="5315">
                  <c:v>40879.527777777774</c:v>
                </c:pt>
                <c:pt idx="5316">
                  <c:v>40879.541666666591</c:v>
                </c:pt>
                <c:pt idx="5317">
                  <c:v>40879.555555555562</c:v>
                </c:pt>
                <c:pt idx="5318">
                  <c:v>40879.569444444445</c:v>
                </c:pt>
                <c:pt idx="5319">
                  <c:v>40879.583333333336</c:v>
                </c:pt>
                <c:pt idx="5320">
                  <c:v>40879.597222222204</c:v>
                </c:pt>
                <c:pt idx="5321">
                  <c:v>40879.611111111051</c:v>
                </c:pt>
                <c:pt idx="5322">
                  <c:v>40879.624999999993</c:v>
                </c:pt>
                <c:pt idx="5323">
                  <c:v>40879.638888888891</c:v>
                </c:pt>
                <c:pt idx="5324">
                  <c:v>40879.652777777781</c:v>
                </c:pt>
                <c:pt idx="5325">
                  <c:v>40879.666666666591</c:v>
                </c:pt>
                <c:pt idx="5326">
                  <c:v>40879.680555555562</c:v>
                </c:pt>
                <c:pt idx="5327">
                  <c:v>40879.694444444445</c:v>
                </c:pt>
                <c:pt idx="5328">
                  <c:v>40879.708333333336</c:v>
                </c:pt>
                <c:pt idx="5329">
                  <c:v>40879.722222222204</c:v>
                </c:pt>
                <c:pt idx="5330">
                  <c:v>40879.736111111051</c:v>
                </c:pt>
                <c:pt idx="5331">
                  <c:v>40879.75</c:v>
                </c:pt>
                <c:pt idx="5332">
                  <c:v>40879.763888888876</c:v>
                </c:pt>
                <c:pt idx="5333">
                  <c:v>40879.777777777774</c:v>
                </c:pt>
                <c:pt idx="5334">
                  <c:v>40879.791666666562</c:v>
                </c:pt>
                <c:pt idx="5335">
                  <c:v>40879.805555555562</c:v>
                </c:pt>
                <c:pt idx="5336">
                  <c:v>40879.819444444511</c:v>
                </c:pt>
                <c:pt idx="5337">
                  <c:v>40879.833333333336</c:v>
                </c:pt>
                <c:pt idx="5338">
                  <c:v>40879.847222222219</c:v>
                </c:pt>
                <c:pt idx="5339">
                  <c:v>40879.861111111051</c:v>
                </c:pt>
                <c:pt idx="5340">
                  <c:v>40879.875</c:v>
                </c:pt>
                <c:pt idx="5341">
                  <c:v>40879.888888888985</c:v>
                </c:pt>
                <c:pt idx="5342">
                  <c:v>40879.902777777781</c:v>
                </c:pt>
                <c:pt idx="5343">
                  <c:v>40879.916666666664</c:v>
                </c:pt>
                <c:pt idx="5344">
                  <c:v>40879.930555555562</c:v>
                </c:pt>
                <c:pt idx="5345">
                  <c:v>40879.944444444511</c:v>
                </c:pt>
                <c:pt idx="5346">
                  <c:v>40879.958333333343</c:v>
                </c:pt>
                <c:pt idx="5347">
                  <c:v>40879.972222222219</c:v>
                </c:pt>
                <c:pt idx="5348">
                  <c:v>40879.986111111109</c:v>
                </c:pt>
                <c:pt idx="5349">
                  <c:v>40880</c:v>
                </c:pt>
                <c:pt idx="5350">
                  <c:v>40880.013888888891</c:v>
                </c:pt>
                <c:pt idx="5351">
                  <c:v>40880.027777777774</c:v>
                </c:pt>
                <c:pt idx="5352">
                  <c:v>40880.041666666591</c:v>
                </c:pt>
                <c:pt idx="5353">
                  <c:v>40880.055555555562</c:v>
                </c:pt>
                <c:pt idx="5354">
                  <c:v>40880.069444444445</c:v>
                </c:pt>
                <c:pt idx="5355">
                  <c:v>40880.083333333336</c:v>
                </c:pt>
                <c:pt idx="5356">
                  <c:v>40880.097222222204</c:v>
                </c:pt>
                <c:pt idx="5357">
                  <c:v>40880.111111111051</c:v>
                </c:pt>
                <c:pt idx="5358">
                  <c:v>40880.124999999993</c:v>
                </c:pt>
                <c:pt idx="5359">
                  <c:v>40880.138888888891</c:v>
                </c:pt>
                <c:pt idx="5360">
                  <c:v>40880.152777777781</c:v>
                </c:pt>
                <c:pt idx="5361">
                  <c:v>40880.166666666591</c:v>
                </c:pt>
                <c:pt idx="5362">
                  <c:v>40880.180555555562</c:v>
                </c:pt>
                <c:pt idx="5363">
                  <c:v>40880.194444444445</c:v>
                </c:pt>
                <c:pt idx="5364">
                  <c:v>40880.208333333336</c:v>
                </c:pt>
                <c:pt idx="5365">
                  <c:v>40880.222222222204</c:v>
                </c:pt>
                <c:pt idx="5366">
                  <c:v>40880.236111111051</c:v>
                </c:pt>
                <c:pt idx="5367">
                  <c:v>40880.25</c:v>
                </c:pt>
                <c:pt idx="5368">
                  <c:v>40880.263888888876</c:v>
                </c:pt>
                <c:pt idx="5369">
                  <c:v>40880.277777777774</c:v>
                </c:pt>
                <c:pt idx="5370">
                  <c:v>40880.291666666562</c:v>
                </c:pt>
                <c:pt idx="5371">
                  <c:v>40880.305555555562</c:v>
                </c:pt>
                <c:pt idx="5372">
                  <c:v>40880.319444444511</c:v>
                </c:pt>
                <c:pt idx="5373">
                  <c:v>40880.333333333336</c:v>
                </c:pt>
                <c:pt idx="5374">
                  <c:v>40880.347222222219</c:v>
                </c:pt>
                <c:pt idx="5375">
                  <c:v>40880.361111111051</c:v>
                </c:pt>
                <c:pt idx="5376">
                  <c:v>40880.375</c:v>
                </c:pt>
                <c:pt idx="5377">
                  <c:v>40880.388888888985</c:v>
                </c:pt>
                <c:pt idx="5378">
                  <c:v>40880.402777777781</c:v>
                </c:pt>
                <c:pt idx="5379">
                  <c:v>40880.416666666664</c:v>
                </c:pt>
                <c:pt idx="5380">
                  <c:v>40880.430555555562</c:v>
                </c:pt>
                <c:pt idx="5381">
                  <c:v>40880.444444444511</c:v>
                </c:pt>
                <c:pt idx="5382">
                  <c:v>40880.458333333343</c:v>
                </c:pt>
                <c:pt idx="5383">
                  <c:v>40880.472222222219</c:v>
                </c:pt>
                <c:pt idx="5384">
                  <c:v>40880.486111111109</c:v>
                </c:pt>
                <c:pt idx="5385">
                  <c:v>40880.5</c:v>
                </c:pt>
                <c:pt idx="5386">
                  <c:v>40880.513888888891</c:v>
                </c:pt>
                <c:pt idx="5387">
                  <c:v>40880.527777777774</c:v>
                </c:pt>
                <c:pt idx="5388">
                  <c:v>40880.541666666591</c:v>
                </c:pt>
                <c:pt idx="5389">
                  <c:v>40880.555555555562</c:v>
                </c:pt>
                <c:pt idx="5390">
                  <c:v>40880.569444444445</c:v>
                </c:pt>
                <c:pt idx="5391">
                  <c:v>40880.583333333336</c:v>
                </c:pt>
                <c:pt idx="5392">
                  <c:v>40880.597222222204</c:v>
                </c:pt>
                <c:pt idx="5393">
                  <c:v>40880.611111111051</c:v>
                </c:pt>
                <c:pt idx="5394">
                  <c:v>40880.624999999993</c:v>
                </c:pt>
                <c:pt idx="5395">
                  <c:v>40880.638888888891</c:v>
                </c:pt>
                <c:pt idx="5396">
                  <c:v>40880.652777777781</c:v>
                </c:pt>
                <c:pt idx="5397">
                  <c:v>40880.666666666591</c:v>
                </c:pt>
                <c:pt idx="5398">
                  <c:v>40880.680555555562</c:v>
                </c:pt>
                <c:pt idx="5399">
                  <c:v>40880.694444444445</c:v>
                </c:pt>
                <c:pt idx="5400">
                  <c:v>40880.708333333336</c:v>
                </c:pt>
                <c:pt idx="5401">
                  <c:v>40880.722222222204</c:v>
                </c:pt>
                <c:pt idx="5402">
                  <c:v>40880.736111111051</c:v>
                </c:pt>
                <c:pt idx="5403">
                  <c:v>40880.75</c:v>
                </c:pt>
                <c:pt idx="5404">
                  <c:v>40880.763888888876</c:v>
                </c:pt>
                <c:pt idx="5405">
                  <c:v>40880.777777777774</c:v>
                </c:pt>
                <c:pt idx="5406">
                  <c:v>40880.791666666562</c:v>
                </c:pt>
                <c:pt idx="5407">
                  <c:v>40880.805555555562</c:v>
                </c:pt>
                <c:pt idx="5408">
                  <c:v>40880.819444444511</c:v>
                </c:pt>
                <c:pt idx="5409">
                  <c:v>40880.833333333336</c:v>
                </c:pt>
                <c:pt idx="5410">
                  <c:v>40880.847222222219</c:v>
                </c:pt>
                <c:pt idx="5411">
                  <c:v>40880.861111111051</c:v>
                </c:pt>
                <c:pt idx="5412">
                  <c:v>40880.875</c:v>
                </c:pt>
                <c:pt idx="5413">
                  <c:v>40880.888888888985</c:v>
                </c:pt>
                <c:pt idx="5414">
                  <c:v>40880.902777777781</c:v>
                </c:pt>
                <c:pt idx="5415">
                  <c:v>40880.916666666664</c:v>
                </c:pt>
                <c:pt idx="5416">
                  <c:v>40880.930555555562</c:v>
                </c:pt>
                <c:pt idx="5417">
                  <c:v>40880.944444444511</c:v>
                </c:pt>
                <c:pt idx="5418">
                  <c:v>40880.958333333343</c:v>
                </c:pt>
                <c:pt idx="5419">
                  <c:v>40880.972222222219</c:v>
                </c:pt>
                <c:pt idx="5420">
                  <c:v>40880.986111111109</c:v>
                </c:pt>
                <c:pt idx="5421">
                  <c:v>40881</c:v>
                </c:pt>
                <c:pt idx="5422">
                  <c:v>40881.013888888891</c:v>
                </c:pt>
                <c:pt idx="5423">
                  <c:v>40881.027777777774</c:v>
                </c:pt>
                <c:pt idx="5424">
                  <c:v>40881.041666666591</c:v>
                </c:pt>
                <c:pt idx="5425">
                  <c:v>40881.055555555562</c:v>
                </c:pt>
                <c:pt idx="5426">
                  <c:v>40881.069444444445</c:v>
                </c:pt>
                <c:pt idx="5427">
                  <c:v>40881.083333333336</c:v>
                </c:pt>
                <c:pt idx="5428">
                  <c:v>40881.097222222204</c:v>
                </c:pt>
                <c:pt idx="5429">
                  <c:v>40881.111111111051</c:v>
                </c:pt>
                <c:pt idx="5430">
                  <c:v>40881.124999999993</c:v>
                </c:pt>
                <c:pt idx="5431">
                  <c:v>40881.138888888891</c:v>
                </c:pt>
                <c:pt idx="5432">
                  <c:v>40881.152777777781</c:v>
                </c:pt>
                <c:pt idx="5433">
                  <c:v>40881.166666666591</c:v>
                </c:pt>
                <c:pt idx="5434">
                  <c:v>40881.180555555562</c:v>
                </c:pt>
                <c:pt idx="5435">
                  <c:v>40881.194444444445</c:v>
                </c:pt>
                <c:pt idx="5436">
                  <c:v>40881.208333333336</c:v>
                </c:pt>
                <c:pt idx="5437">
                  <c:v>40881.222222222204</c:v>
                </c:pt>
                <c:pt idx="5438">
                  <c:v>40881.236111111051</c:v>
                </c:pt>
                <c:pt idx="5439">
                  <c:v>40881.25</c:v>
                </c:pt>
                <c:pt idx="5440">
                  <c:v>40881.263888888876</c:v>
                </c:pt>
                <c:pt idx="5441">
                  <c:v>40881.277777777774</c:v>
                </c:pt>
                <c:pt idx="5442">
                  <c:v>40881.291666666562</c:v>
                </c:pt>
                <c:pt idx="5443">
                  <c:v>40881.305555555562</c:v>
                </c:pt>
                <c:pt idx="5444">
                  <c:v>40881.319444444511</c:v>
                </c:pt>
                <c:pt idx="5445">
                  <c:v>40881.333333333336</c:v>
                </c:pt>
                <c:pt idx="5446">
                  <c:v>40881.347222222219</c:v>
                </c:pt>
                <c:pt idx="5447">
                  <c:v>40881.361111111051</c:v>
                </c:pt>
                <c:pt idx="5448">
                  <c:v>40881.375</c:v>
                </c:pt>
                <c:pt idx="5449">
                  <c:v>40881.388888888985</c:v>
                </c:pt>
                <c:pt idx="5450">
                  <c:v>40881.402777777781</c:v>
                </c:pt>
                <c:pt idx="5451">
                  <c:v>40881.416666666664</c:v>
                </c:pt>
                <c:pt idx="5452">
                  <c:v>40881.430555555562</c:v>
                </c:pt>
                <c:pt idx="5453">
                  <c:v>40881.444444444511</c:v>
                </c:pt>
                <c:pt idx="5454">
                  <c:v>40881.458333333343</c:v>
                </c:pt>
                <c:pt idx="5455">
                  <c:v>40881.472222222219</c:v>
                </c:pt>
                <c:pt idx="5456">
                  <c:v>40881.486111111109</c:v>
                </c:pt>
                <c:pt idx="5457">
                  <c:v>40881.5</c:v>
                </c:pt>
                <c:pt idx="5458">
                  <c:v>40881.513888888891</c:v>
                </c:pt>
                <c:pt idx="5459">
                  <c:v>40881.527777777774</c:v>
                </c:pt>
                <c:pt idx="5460">
                  <c:v>40881.541666666591</c:v>
                </c:pt>
                <c:pt idx="5461">
                  <c:v>40881.555555555562</c:v>
                </c:pt>
                <c:pt idx="5462">
                  <c:v>40881.569444444445</c:v>
                </c:pt>
                <c:pt idx="5463">
                  <c:v>40881.583333333336</c:v>
                </c:pt>
                <c:pt idx="5464">
                  <c:v>40881.597222222204</c:v>
                </c:pt>
                <c:pt idx="5465">
                  <c:v>40881.611111111051</c:v>
                </c:pt>
                <c:pt idx="5466">
                  <c:v>40881.624999999993</c:v>
                </c:pt>
                <c:pt idx="5467">
                  <c:v>40881.638888888891</c:v>
                </c:pt>
                <c:pt idx="5468">
                  <c:v>40881.652777777781</c:v>
                </c:pt>
                <c:pt idx="5469">
                  <c:v>40881.666666666591</c:v>
                </c:pt>
                <c:pt idx="5470">
                  <c:v>40881.680555555562</c:v>
                </c:pt>
                <c:pt idx="5471">
                  <c:v>40881.694444444445</c:v>
                </c:pt>
                <c:pt idx="5472">
                  <c:v>40881.708333333336</c:v>
                </c:pt>
                <c:pt idx="5473">
                  <c:v>40881.722222222204</c:v>
                </c:pt>
                <c:pt idx="5474">
                  <c:v>40881.736111111051</c:v>
                </c:pt>
                <c:pt idx="5475">
                  <c:v>40881.75</c:v>
                </c:pt>
                <c:pt idx="5476">
                  <c:v>40881.763888888876</c:v>
                </c:pt>
                <c:pt idx="5477">
                  <c:v>40881.777777777774</c:v>
                </c:pt>
                <c:pt idx="5478">
                  <c:v>40881.791666666562</c:v>
                </c:pt>
                <c:pt idx="5479">
                  <c:v>40881.805555555562</c:v>
                </c:pt>
                <c:pt idx="5480">
                  <c:v>40881.819444444511</c:v>
                </c:pt>
                <c:pt idx="5481">
                  <c:v>40881.833333333336</c:v>
                </c:pt>
                <c:pt idx="5482">
                  <c:v>40881.847222222219</c:v>
                </c:pt>
                <c:pt idx="5483">
                  <c:v>40881.861111111051</c:v>
                </c:pt>
                <c:pt idx="5484">
                  <c:v>40881.875</c:v>
                </c:pt>
                <c:pt idx="5485">
                  <c:v>40881.888888888985</c:v>
                </c:pt>
                <c:pt idx="5486">
                  <c:v>40881.902777777781</c:v>
                </c:pt>
                <c:pt idx="5487">
                  <c:v>40881.916666666664</c:v>
                </c:pt>
                <c:pt idx="5488">
                  <c:v>40881.930555555562</c:v>
                </c:pt>
                <c:pt idx="5489">
                  <c:v>40881.944444444511</c:v>
                </c:pt>
                <c:pt idx="5490">
                  <c:v>40881.958333333343</c:v>
                </c:pt>
                <c:pt idx="5491">
                  <c:v>40881.972222222219</c:v>
                </c:pt>
                <c:pt idx="5492">
                  <c:v>40881.986111111109</c:v>
                </c:pt>
                <c:pt idx="5493">
                  <c:v>40882</c:v>
                </c:pt>
                <c:pt idx="5494">
                  <c:v>40882.013888888891</c:v>
                </c:pt>
                <c:pt idx="5495">
                  <c:v>40882.027777777774</c:v>
                </c:pt>
                <c:pt idx="5496">
                  <c:v>40882.041666666591</c:v>
                </c:pt>
                <c:pt idx="5497">
                  <c:v>40882.055555555562</c:v>
                </c:pt>
                <c:pt idx="5498">
                  <c:v>40882.069444444445</c:v>
                </c:pt>
                <c:pt idx="5499">
                  <c:v>40882.083333333336</c:v>
                </c:pt>
                <c:pt idx="5500">
                  <c:v>40882.097222222204</c:v>
                </c:pt>
                <c:pt idx="5501">
                  <c:v>40882.111111111051</c:v>
                </c:pt>
                <c:pt idx="5502">
                  <c:v>40882.124999999993</c:v>
                </c:pt>
                <c:pt idx="5503">
                  <c:v>40882.138888888891</c:v>
                </c:pt>
                <c:pt idx="5504">
                  <c:v>40882.152777777781</c:v>
                </c:pt>
                <c:pt idx="5505">
                  <c:v>40882.166666666591</c:v>
                </c:pt>
                <c:pt idx="5506">
                  <c:v>40882.180555555562</c:v>
                </c:pt>
                <c:pt idx="5507">
                  <c:v>40882.194444444445</c:v>
                </c:pt>
                <c:pt idx="5508">
                  <c:v>40882.208333333336</c:v>
                </c:pt>
                <c:pt idx="5509">
                  <c:v>40882.222222222204</c:v>
                </c:pt>
                <c:pt idx="5510">
                  <c:v>40882.236111111051</c:v>
                </c:pt>
                <c:pt idx="5511">
                  <c:v>40882.25</c:v>
                </c:pt>
                <c:pt idx="5512">
                  <c:v>40882.263888888876</c:v>
                </c:pt>
                <c:pt idx="5513">
                  <c:v>40882.277777777774</c:v>
                </c:pt>
                <c:pt idx="5514">
                  <c:v>40882.291666666562</c:v>
                </c:pt>
                <c:pt idx="5515">
                  <c:v>40882.305555555562</c:v>
                </c:pt>
                <c:pt idx="5516">
                  <c:v>40882.319444444511</c:v>
                </c:pt>
                <c:pt idx="5517">
                  <c:v>40882.333333333336</c:v>
                </c:pt>
                <c:pt idx="5518">
                  <c:v>40882.347222222219</c:v>
                </c:pt>
                <c:pt idx="5519">
                  <c:v>40882.361111111051</c:v>
                </c:pt>
                <c:pt idx="5520">
                  <c:v>40882.375</c:v>
                </c:pt>
                <c:pt idx="5521">
                  <c:v>40882.388888888985</c:v>
                </c:pt>
                <c:pt idx="5522">
                  <c:v>40882.402777777781</c:v>
                </c:pt>
                <c:pt idx="5523">
                  <c:v>40882.416666666664</c:v>
                </c:pt>
                <c:pt idx="5524">
                  <c:v>40882.430555555562</c:v>
                </c:pt>
                <c:pt idx="5525">
                  <c:v>40882.444444444511</c:v>
                </c:pt>
                <c:pt idx="5526">
                  <c:v>40882.458333333343</c:v>
                </c:pt>
                <c:pt idx="5527">
                  <c:v>40882.472222222219</c:v>
                </c:pt>
                <c:pt idx="5528">
                  <c:v>40882.486111111109</c:v>
                </c:pt>
                <c:pt idx="5529">
                  <c:v>40882.5</c:v>
                </c:pt>
                <c:pt idx="5530">
                  <c:v>40882.513888888891</c:v>
                </c:pt>
                <c:pt idx="5531">
                  <c:v>40882.527777777774</c:v>
                </c:pt>
                <c:pt idx="5532">
                  <c:v>40882.541666666591</c:v>
                </c:pt>
                <c:pt idx="5533">
                  <c:v>40882.555555555562</c:v>
                </c:pt>
                <c:pt idx="5534">
                  <c:v>40882.569444444445</c:v>
                </c:pt>
                <c:pt idx="5535">
                  <c:v>40882.583333333336</c:v>
                </c:pt>
                <c:pt idx="5536">
                  <c:v>40882.597222222204</c:v>
                </c:pt>
                <c:pt idx="5537">
                  <c:v>40882.611111111051</c:v>
                </c:pt>
                <c:pt idx="5538">
                  <c:v>40882.624999999993</c:v>
                </c:pt>
                <c:pt idx="5539">
                  <c:v>40882.638888888891</c:v>
                </c:pt>
                <c:pt idx="5540">
                  <c:v>40882.652777777781</c:v>
                </c:pt>
                <c:pt idx="5541">
                  <c:v>40882.666666666591</c:v>
                </c:pt>
                <c:pt idx="5542">
                  <c:v>40882.680555555562</c:v>
                </c:pt>
                <c:pt idx="5543">
                  <c:v>40882.694444444445</c:v>
                </c:pt>
                <c:pt idx="5544">
                  <c:v>40882.708333333336</c:v>
                </c:pt>
                <c:pt idx="5545">
                  <c:v>40882.722222222204</c:v>
                </c:pt>
                <c:pt idx="5546">
                  <c:v>40882.736111111051</c:v>
                </c:pt>
                <c:pt idx="5547">
                  <c:v>40882.75</c:v>
                </c:pt>
                <c:pt idx="5548">
                  <c:v>40882.763888888876</c:v>
                </c:pt>
                <c:pt idx="5549">
                  <c:v>40882.777777777774</c:v>
                </c:pt>
                <c:pt idx="5550">
                  <c:v>40882.791666666562</c:v>
                </c:pt>
                <c:pt idx="5551">
                  <c:v>40882.805555555562</c:v>
                </c:pt>
                <c:pt idx="5552">
                  <c:v>40882.819444444511</c:v>
                </c:pt>
                <c:pt idx="5553">
                  <c:v>40882.833333333336</c:v>
                </c:pt>
                <c:pt idx="5554">
                  <c:v>40882.847222222219</c:v>
                </c:pt>
                <c:pt idx="5555">
                  <c:v>40882.861111111051</c:v>
                </c:pt>
                <c:pt idx="5556">
                  <c:v>40882.875</c:v>
                </c:pt>
                <c:pt idx="5557">
                  <c:v>40882.888888888985</c:v>
                </c:pt>
                <c:pt idx="5558">
                  <c:v>40882.902777777781</c:v>
                </c:pt>
                <c:pt idx="5559">
                  <c:v>40882.916666666664</c:v>
                </c:pt>
                <c:pt idx="5560">
                  <c:v>40882.930555555562</c:v>
                </c:pt>
                <c:pt idx="5561">
                  <c:v>40882.944444444511</c:v>
                </c:pt>
                <c:pt idx="5562">
                  <c:v>40882.958333333343</c:v>
                </c:pt>
                <c:pt idx="5563">
                  <c:v>40882.972222222219</c:v>
                </c:pt>
                <c:pt idx="5564">
                  <c:v>40882.986111111109</c:v>
                </c:pt>
                <c:pt idx="5565">
                  <c:v>40883</c:v>
                </c:pt>
                <c:pt idx="5566">
                  <c:v>40883.013888888891</c:v>
                </c:pt>
                <c:pt idx="5567">
                  <c:v>40883.027777777774</c:v>
                </c:pt>
                <c:pt idx="5568">
                  <c:v>40883.041666666591</c:v>
                </c:pt>
                <c:pt idx="5569">
                  <c:v>40883.055555555562</c:v>
                </c:pt>
                <c:pt idx="5570">
                  <c:v>40883.069444444445</c:v>
                </c:pt>
                <c:pt idx="5571">
                  <c:v>40883.083333333336</c:v>
                </c:pt>
                <c:pt idx="5572">
                  <c:v>40883.097222222204</c:v>
                </c:pt>
                <c:pt idx="5573">
                  <c:v>40883.111111111051</c:v>
                </c:pt>
                <c:pt idx="5574">
                  <c:v>40883.124999999993</c:v>
                </c:pt>
                <c:pt idx="5575">
                  <c:v>40883.138888888891</c:v>
                </c:pt>
                <c:pt idx="5576">
                  <c:v>40883.152777777781</c:v>
                </c:pt>
                <c:pt idx="5577">
                  <c:v>40883.166666666591</c:v>
                </c:pt>
                <c:pt idx="5578">
                  <c:v>40883.180555555562</c:v>
                </c:pt>
                <c:pt idx="5579">
                  <c:v>40883.194444444445</c:v>
                </c:pt>
                <c:pt idx="5580">
                  <c:v>40883.208333333336</c:v>
                </c:pt>
                <c:pt idx="5581">
                  <c:v>40883.222222222204</c:v>
                </c:pt>
                <c:pt idx="5582">
                  <c:v>40883.236111111051</c:v>
                </c:pt>
                <c:pt idx="5583">
                  <c:v>40883.25</c:v>
                </c:pt>
                <c:pt idx="5584">
                  <c:v>40883.263888888876</c:v>
                </c:pt>
                <c:pt idx="5585">
                  <c:v>40883.277777777774</c:v>
                </c:pt>
                <c:pt idx="5586">
                  <c:v>40883.291666666562</c:v>
                </c:pt>
                <c:pt idx="5587">
                  <c:v>40883.305555555562</c:v>
                </c:pt>
                <c:pt idx="5588">
                  <c:v>40883.319444444511</c:v>
                </c:pt>
                <c:pt idx="5589">
                  <c:v>40883.333333333336</c:v>
                </c:pt>
                <c:pt idx="5590">
                  <c:v>40883.347222222219</c:v>
                </c:pt>
                <c:pt idx="5591">
                  <c:v>40883.361111111051</c:v>
                </c:pt>
                <c:pt idx="5592">
                  <c:v>40883.375</c:v>
                </c:pt>
                <c:pt idx="5593">
                  <c:v>40883.388888888985</c:v>
                </c:pt>
                <c:pt idx="5594">
                  <c:v>40883.402777777781</c:v>
                </c:pt>
                <c:pt idx="5595">
                  <c:v>40883.416666666664</c:v>
                </c:pt>
                <c:pt idx="5596">
                  <c:v>40883.430555555562</c:v>
                </c:pt>
                <c:pt idx="5597">
                  <c:v>40883.444444444511</c:v>
                </c:pt>
                <c:pt idx="5598">
                  <c:v>40883.458333333343</c:v>
                </c:pt>
                <c:pt idx="5599">
                  <c:v>40883.472222222219</c:v>
                </c:pt>
                <c:pt idx="5600">
                  <c:v>40883.486111111109</c:v>
                </c:pt>
                <c:pt idx="5601">
                  <c:v>40883.5</c:v>
                </c:pt>
                <c:pt idx="5602">
                  <c:v>40883.513888888891</c:v>
                </c:pt>
                <c:pt idx="5603">
                  <c:v>40883.527777777774</c:v>
                </c:pt>
                <c:pt idx="5604">
                  <c:v>40883.541666666591</c:v>
                </c:pt>
                <c:pt idx="5605">
                  <c:v>40883.555555555562</c:v>
                </c:pt>
                <c:pt idx="5606">
                  <c:v>40883.569444444445</c:v>
                </c:pt>
                <c:pt idx="5607">
                  <c:v>40883.583333333336</c:v>
                </c:pt>
                <c:pt idx="5608">
                  <c:v>40883.597222222204</c:v>
                </c:pt>
                <c:pt idx="5609">
                  <c:v>40883.611111111051</c:v>
                </c:pt>
                <c:pt idx="5610">
                  <c:v>40883.624999999993</c:v>
                </c:pt>
                <c:pt idx="5611">
                  <c:v>40883.638888888891</c:v>
                </c:pt>
                <c:pt idx="5612">
                  <c:v>40883.652777777781</c:v>
                </c:pt>
                <c:pt idx="5613">
                  <c:v>40883.666666666591</c:v>
                </c:pt>
                <c:pt idx="5614">
                  <c:v>40883.680555555562</c:v>
                </c:pt>
                <c:pt idx="5615">
                  <c:v>40883.694444444445</c:v>
                </c:pt>
                <c:pt idx="5616">
                  <c:v>40883.708333333336</c:v>
                </c:pt>
                <c:pt idx="5617">
                  <c:v>40883.722222222204</c:v>
                </c:pt>
                <c:pt idx="5618">
                  <c:v>40883.736111111051</c:v>
                </c:pt>
                <c:pt idx="5619">
                  <c:v>40883.75</c:v>
                </c:pt>
                <c:pt idx="5620">
                  <c:v>40883.763888888876</c:v>
                </c:pt>
                <c:pt idx="5621">
                  <c:v>40883.777777777774</c:v>
                </c:pt>
                <c:pt idx="5622">
                  <c:v>40883.791666666562</c:v>
                </c:pt>
                <c:pt idx="5623">
                  <c:v>40883.805555555562</c:v>
                </c:pt>
                <c:pt idx="5624">
                  <c:v>40883.819444444511</c:v>
                </c:pt>
                <c:pt idx="5625">
                  <c:v>40883.833333333336</c:v>
                </c:pt>
                <c:pt idx="5626">
                  <c:v>40883.847222222219</c:v>
                </c:pt>
                <c:pt idx="5627">
                  <c:v>40883.861111111051</c:v>
                </c:pt>
                <c:pt idx="5628">
                  <c:v>40883.875</c:v>
                </c:pt>
                <c:pt idx="5629">
                  <c:v>40883.888888888985</c:v>
                </c:pt>
                <c:pt idx="5630">
                  <c:v>40883.902777777781</c:v>
                </c:pt>
                <c:pt idx="5631">
                  <c:v>40883.916666666664</c:v>
                </c:pt>
                <c:pt idx="5632">
                  <c:v>40883.930555555562</c:v>
                </c:pt>
                <c:pt idx="5633">
                  <c:v>40883.944444444511</c:v>
                </c:pt>
                <c:pt idx="5634">
                  <c:v>40883.958333333343</c:v>
                </c:pt>
                <c:pt idx="5635">
                  <c:v>40883.972222222219</c:v>
                </c:pt>
                <c:pt idx="5636">
                  <c:v>40883.986111111109</c:v>
                </c:pt>
                <c:pt idx="5637">
                  <c:v>40884</c:v>
                </c:pt>
                <c:pt idx="5638">
                  <c:v>40884.013888888891</c:v>
                </c:pt>
                <c:pt idx="5639">
                  <c:v>40884.027777777774</c:v>
                </c:pt>
                <c:pt idx="5640">
                  <c:v>40884.041666666591</c:v>
                </c:pt>
                <c:pt idx="5641">
                  <c:v>40884.055555555562</c:v>
                </c:pt>
                <c:pt idx="5642">
                  <c:v>40884.069444444445</c:v>
                </c:pt>
                <c:pt idx="5643">
                  <c:v>40884.083333333336</c:v>
                </c:pt>
                <c:pt idx="5644">
                  <c:v>40884.097222222204</c:v>
                </c:pt>
                <c:pt idx="5645">
                  <c:v>40884.111111111051</c:v>
                </c:pt>
                <c:pt idx="5646">
                  <c:v>40884.124999999993</c:v>
                </c:pt>
                <c:pt idx="5647">
                  <c:v>40884.138888888891</c:v>
                </c:pt>
                <c:pt idx="5648">
                  <c:v>40884.152777777781</c:v>
                </c:pt>
                <c:pt idx="5649">
                  <c:v>40884.166666666591</c:v>
                </c:pt>
                <c:pt idx="5650">
                  <c:v>40884.180555555562</c:v>
                </c:pt>
                <c:pt idx="5651">
                  <c:v>40884.194444444445</c:v>
                </c:pt>
                <c:pt idx="5652">
                  <c:v>40884.208333333336</c:v>
                </c:pt>
                <c:pt idx="5653">
                  <c:v>40884.222222222204</c:v>
                </c:pt>
                <c:pt idx="5654">
                  <c:v>40884.236111111051</c:v>
                </c:pt>
                <c:pt idx="5655">
                  <c:v>40884.25</c:v>
                </c:pt>
                <c:pt idx="5656">
                  <c:v>40884.263888888876</c:v>
                </c:pt>
                <c:pt idx="5657">
                  <c:v>40884.277777777774</c:v>
                </c:pt>
                <c:pt idx="5658">
                  <c:v>40884.291666666562</c:v>
                </c:pt>
                <c:pt idx="5659">
                  <c:v>40884.305555555562</c:v>
                </c:pt>
                <c:pt idx="5660">
                  <c:v>40884.319444444511</c:v>
                </c:pt>
                <c:pt idx="5661">
                  <c:v>40884.333333333336</c:v>
                </c:pt>
                <c:pt idx="5662">
                  <c:v>40884.347222222219</c:v>
                </c:pt>
                <c:pt idx="5663">
                  <c:v>40884.361111111051</c:v>
                </c:pt>
                <c:pt idx="5664">
                  <c:v>40884.375</c:v>
                </c:pt>
                <c:pt idx="5665">
                  <c:v>40884.388888888985</c:v>
                </c:pt>
                <c:pt idx="5666">
                  <c:v>40884.402777777781</c:v>
                </c:pt>
                <c:pt idx="5667">
                  <c:v>40884.416666666664</c:v>
                </c:pt>
                <c:pt idx="5668">
                  <c:v>40884.430555555562</c:v>
                </c:pt>
                <c:pt idx="5669">
                  <c:v>40884.444444444511</c:v>
                </c:pt>
                <c:pt idx="5670">
                  <c:v>40884.458333333343</c:v>
                </c:pt>
                <c:pt idx="5671">
                  <c:v>40884.472222222219</c:v>
                </c:pt>
                <c:pt idx="5672">
                  <c:v>40884.486111111109</c:v>
                </c:pt>
                <c:pt idx="5673">
                  <c:v>40884.5</c:v>
                </c:pt>
                <c:pt idx="5674">
                  <c:v>40884.513888888891</c:v>
                </c:pt>
                <c:pt idx="5675">
                  <c:v>40884.527777777774</c:v>
                </c:pt>
                <c:pt idx="5676">
                  <c:v>40884.541666666591</c:v>
                </c:pt>
                <c:pt idx="5677">
                  <c:v>40884.555555555562</c:v>
                </c:pt>
                <c:pt idx="5678">
                  <c:v>40884.569444444445</c:v>
                </c:pt>
                <c:pt idx="5679">
                  <c:v>40884.583333333336</c:v>
                </c:pt>
                <c:pt idx="5680">
                  <c:v>40884.597222222204</c:v>
                </c:pt>
                <c:pt idx="5681">
                  <c:v>40884.611111111051</c:v>
                </c:pt>
                <c:pt idx="5682">
                  <c:v>40884.624999999993</c:v>
                </c:pt>
                <c:pt idx="5683">
                  <c:v>40884.638888888891</c:v>
                </c:pt>
                <c:pt idx="5684">
                  <c:v>40884.652777777781</c:v>
                </c:pt>
                <c:pt idx="5685">
                  <c:v>40884.666666666591</c:v>
                </c:pt>
                <c:pt idx="5686">
                  <c:v>40884.680555555562</c:v>
                </c:pt>
                <c:pt idx="5687">
                  <c:v>40884.694444444445</c:v>
                </c:pt>
                <c:pt idx="5688">
                  <c:v>40884.708333333336</c:v>
                </c:pt>
                <c:pt idx="5689">
                  <c:v>40884.722222222204</c:v>
                </c:pt>
                <c:pt idx="5690">
                  <c:v>40884.736111111051</c:v>
                </c:pt>
                <c:pt idx="5691">
                  <c:v>40884.75</c:v>
                </c:pt>
                <c:pt idx="5692">
                  <c:v>40884.763888888876</c:v>
                </c:pt>
                <c:pt idx="5693">
                  <c:v>40884.777777777774</c:v>
                </c:pt>
                <c:pt idx="5694">
                  <c:v>40884.791666666562</c:v>
                </c:pt>
                <c:pt idx="5695">
                  <c:v>40884.805555555562</c:v>
                </c:pt>
                <c:pt idx="5696">
                  <c:v>40884.819444444511</c:v>
                </c:pt>
                <c:pt idx="5697">
                  <c:v>40884.833333333336</c:v>
                </c:pt>
                <c:pt idx="5698">
                  <c:v>40884.847222222219</c:v>
                </c:pt>
                <c:pt idx="5699">
                  <c:v>40884.861111111051</c:v>
                </c:pt>
                <c:pt idx="5700">
                  <c:v>40884.875</c:v>
                </c:pt>
                <c:pt idx="5701">
                  <c:v>40884.888888888985</c:v>
                </c:pt>
                <c:pt idx="5702">
                  <c:v>40884.902777777781</c:v>
                </c:pt>
                <c:pt idx="5703">
                  <c:v>40884.916666666664</c:v>
                </c:pt>
                <c:pt idx="5704">
                  <c:v>40884.930555555562</c:v>
                </c:pt>
                <c:pt idx="5705">
                  <c:v>40884.944444444511</c:v>
                </c:pt>
                <c:pt idx="5706">
                  <c:v>40884.958333333343</c:v>
                </c:pt>
                <c:pt idx="5707">
                  <c:v>40884.972222222219</c:v>
                </c:pt>
                <c:pt idx="5708">
                  <c:v>40884.986111111109</c:v>
                </c:pt>
                <c:pt idx="5709">
                  <c:v>40885</c:v>
                </c:pt>
                <c:pt idx="5710">
                  <c:v>40885.013888888891</c:v>
                </c:pt>
                <c:pt idx="5711">
                  <c:v>40885.027777777774</c:v>
                </c:pt>
                <c:pt idx="5712">
                  <c:v>40885.041666666591</c:v>
                </c:pt>
                <c:pt idx="5713">
                  <c:v>40885.055555555562</c:v>
                </c:pt>
                <c:pt idx="5714">
                  <c:v>40885.069444444445</c:v>
                </c:pt>
                <c:pt idx="5715">
                  <c:v>40885.083333333336</c:v>
                </c:pt>
                <c:pt idx="5716">
                  <c:v>40885.097222222204</c:v>
                </c:pt>
                <c:pt idx="5717">
                  <c:v>40885.111111111051</c:v>
                </c:pt>
                <c:pt idx="5718">
                  <c:v>40885.124999999993</c:v>
                </c:pt>
                <c:pt idx="5719">
                  <c:v>40885.138888888891</c:v>
                </c:pt>
                <c:pt idx="5720">
                  <c:v>40885.152777777781</c:v>
                </c:pt>
                <c:pt idx="5721">
                  <c:v>40885.166666666591</c:v>
                </c:pt>
                <c:pt idx="5722">
                  <c:v>40885.180555555562</c:v>
                </c:pt>
                <c:pt idx="5723">
                  <c:v>40885.194444444445</c:v>
                </c:pt>
                <c:pt idx="5724">
                  <c:v>40885.208333333336</c:v>
                </c:pt>
                <c:pt idx="5725">
                  <c:v>40885.222222222204</c:v>
                </c:pt>
                <c:pt idx="5726">
                  <c:v>40885.236111111051</c:v>
                </c:pt>
                <c:pt idx="5727">
                  <c:v>40885.25</c:v>
                </c:pt>
                <c:pt idx="5728">
                  <c:v>40885.263888888876</c:v>
                </c:pt>
                <c:pt idx="5729">
                  <c:v>40885.277777777774</c:v>
                </c:pt>
                <c:pt idx="5730">
                  <c:v>40885.291666666562</c:v>
                </c:pt>
                <c:pt idx="5731">
                  <c:v>40885.305555555562</c:v>
                </c:pt>
                <c:pt idx="5732">
                  <c:v>40885.319444444511</c:v>
                </c:pt>
                <c:pt idx="5733">
                  <c:v>40885.333333333336</c:v>
                </c:pt>
                <c:pt idx="5734">
                  <c:v>40885.347222222219</c:v>
                </c:pt>
                <c:pt idx="5735">
                  <c:v>40885.361111111051</c:v>
                </c:pt>
                <c:pt idx="5736">
                  <c:v>40885.375</c:v>
                </c:pt>
                <c:pt idx="5737">
                  <c:v>40885.388888888985</c:v>
                </c:pt>
                <c:pt idx="5738">
                  <c:v>40885.402777777781</c:v>
                </c:pt>
                <c:pt idx="5739">
                  <c:v>40885.416666666664</c:v>
                </c:pt>
                <c:pt idx="5740">
                  <c:v>40885.430555555562</c:v>
                </c:pt>
                <c:pt idx="5741">
                  <c:v>40885.444444444511</c:v>
                </c:pt>
                <c:pt idx="5742">
                  <c:v>40885.458333333343</c:v>
                </c:pt>
                <c:pt idx="5743">
                  <c:v>40885.472222222219</c:v>
                </c:pt>
                <c:pt idx="5744">
                  <c:v>40885.486111111109</c:v>
                </c:pt>
                <c:pt idx="5745">
                  <c:v>40885.5</c:v>
                </c:pt>
                <c:pt idx="5746">
                  <c:v>40885.513888888891</c:v>
                </c:pt>
                <c:pt idx="5747">
                  <c:v>40885.527777777774</c:v>
                </c:pt>
                <c:pt idx="5748">
                  <c:v>40885.541666666591</c:v>
                </c:pt>
                <c:pt idx="5749">
                  <c:v>40885.555555555562</c:v>
                </c:pt>
                <c:pt idx="5750">
                  <c:v>40885.569444444445</c:v>
                </c:pt>
                <c:pt idx="5751">
                  <c:v>40885.583333333336</c:v>
                </c:pt>
                <c:pt idx="5752">
                  <c:v>40885.597222222204</c:v>
                </c:pt>
                <c:pt idx="5753">
                  <c:v>40885.611111111051</c:v>
                </c:pt>
                <c:pt idx="5754">
                  <c:v>40885.624999999993</c:v>
                </c:pt>
                <c:pt idx="5755">
                  <c:v>40885.638888888891</c:v>
                </c:pt>
                <c:pt idx="5756">
                  <c:v>40885.652777777781</c:v>
                </c:pt>
                <c:pt idx="5757">
                  <c:v>40885.666666666591</c:v>
                </c:pt>
                <c:pt idx="5758">
                  <c:v>40885.680555555562</c:v>
                </c:pt>
                <c:pt idx="5759">
                  <c:v>40885.694444444445</c:v>
                </c:pt>
                <c:pt idx="5760">
                  <c:v>40885.708333333336</c:v>
                </c:pt>
                <c:pt idx="5761">
                  <c:v>40885.722222222204</c:v>
                </c:pt>
                <c:pt idx="5762">
                  <c:v>40885.736111111051</c:v>
                </c:pt>
                <c:pt idx="5763">
                  <c:v>40885.75</c:v>
                </c:pt>
                <c:pt idx="5764">
                  <c:v>40885.763888888876</c:v>
                </c:pt>
                <c:pt idx="5765">
                  <c:v>40885.777777777774</c:v>
                </c:pt>
                <c:pt idx="5766">
                  <c:v>40885.791666666562</c:v>
                </c:pt>
                <c:pt idx="5767">
                  <c:v>40885.805555555562</c:v>
                </c:pt>
                <c:pt idx="5768">
                  <c:v>40885.819444444511</c:v>
                </c:pt>
                <c:pt idx="5769">
                  <c:v>40885.833333333336</c:v>
                </c:pt>
                <c:pt idx="5770">
                  <c:v>40885.847222222219</c:v>
                </c:pt>
                <c:pt idx="5771">
                  <c:v>40885.861111111051</c:v>
                </c:pt>
                <c:pt idx="5772">
                  <c:v>40885.875</c:v>
                </c:pt>
                <c:pt idx="5773">
                  <c:v>40885.888888888985</c:v>
                </c:pt>
                <c:pt idx="5774">
                  <c:v>40885.902777777781</c:v>
                </c:pt>
                <c:pt idx="5775">
                  <c:v>40885.916666666664</c:v>
                </c:pt>
                <c:pt idx="5776">
                  <c:v>40885.930555555562</c:v>
                </c:pt>
                <c:pt idx="5777">
                  <c:v>40885.944444444511</c:v>
                </c:pt>
                <c:pt idx="5778">
                  <c:v>40885.958333333343</c:v>
                </c:pt>
                <c:pt idx="5779">
                  <c:v>40885.972222222219</c:v>
                </c:pt>
                <c:pt idx="5780">
                  <c:v>40885.986111111109</c:v>
                </c:pt>
                <c:pt idx="5781">
                  <c:v>40886</c:v>
                </c:pt>
                <c:pt idx="5782">
                  <c:v>40886.013888888891</c:v>
                </c:pt>
                <c:pt idx="5783">
                  <c:v>40886.027777777774</c:v>
                </c:pt>
                <c:pt idx="5784">
                  <c:v>40886.041666666591</c:v>
                </c:pt>
                <c:pt idx="5785">
                  <c:v>40886.055555555562</c:v>
                </c:pt>
                <c:pt idx="5786">
                  <c:v>40886.069444444445</c:v>
                </c:pt>
                <c:pt idx="5787">
                  <c:v>40886.083333333336</c:v>
                </c:pt>
                <c:pt idx="5788">
                  <c:v>40886.097222222204</c:v>
                </c:pt>
                <c:pt idx="5789">
                  <c:v>40886.111111111051</c:v>
                </c:pt>
                <c:pt idx="5790">
                  <c:v>40886.124999999993</c:v>
                </c:pt>
                <c:pt idx="5791">
                  <c:v>40886.138888888891</c:v>
                </c:pt>
                <c:pt idx="5792">
                  <c:v>40886.152777777781</c:v>
                </c:pt>
                <c:pt idx="5793">
                  <c:v>40886.166666666591</c:v>
                </c:pt>
                <c:pt idx="5794">
                  <c:v>40886.180555555562</c:v>
                </c:pt>
                <c:pt idx="5795">
                  <c:v>40886.194444444445</c:v>
                </c:pt>
                <c:pt idx="5796">
                  <c:v>40886.208333333336</c:v>
                </c:pt>
                <c:pt idx="5797">
                  <c:v>40886.222222222204</c:v>
                </c:pt>
                <c:pt idx="5798">
                  <c:v>40886.236111111051</c:v>
                </c:pt>
                <c:pt idx="5799">
                  <c:v>40886.25</c:v>
                </c:pt>
                <c:pt idx="5800">
                  <c:v>40886.263888888876</c:v>
                </c:pt>
                <c:pt idx="5801">
                  <c:v>40886.277777777774</c:v>
                </c:pt>
                <c:pt idx="5802">
                  <c:v>40886.291666666562</c:v>
                </c:pt>
                <c:pt idx="5803">
                  <c:v>40886.305555555562</c:v>
                </c:pt>
                <c:pt idx="5804">
                  <c:v>40886.319444444511</c:v>
                </c:pt>
                <c:pt idx="5805">
                  <c:v>40886.333333333336</c:v>
                </c:pt>
                <c:pt idx="5806">
                  <c:v>40886.347222222219</c:v>
                </c:pt>
                <c:pt idx="5807">
                  <c:v>40886.361111111051</c:v>
                </c:pt>
                <c:pt idx="5808">
                  <c:v>40886.375</c:v>
                </c:pt>
                <c:pt idx="5809">
                  <c:v>40886.388888888985</c:v>
                </c:pt>
                <c:pt idx="5810">
                  <c:v>40886.402777777781</c:v>
                </c:pt>
                <c:pt idx="5811">
                  <c:v>40886.416666666664</c:v>
                </c:pt>
                <c:pt idx="5812">
                  <c:v>40886.430555555562</c:v>
                </c:pt>
                <c:pt idx="5813">
                  <c:v>40886.444444444511</c:v>
                </c:pt>
                <c:pt idx="5814">
                  <c:v>40886.458333333343</c:v>
                </c:pt>
                <c:pt idx="5815">
                  <c:v>40886.472222222219</c:v>
                </c:pt>
                <c:pt idx="5816">
                  <c:v>40886.486111111109</c:v>
                </c:pt>
                <c:pt idx="5817">
                  <c:v>40886.5</c:v>
                </c:pt>
                <c:pt idx="5818">
                  <c:v>40886.513888888891</c:v>
                </c:pt>
                <c:pt idx="5819">
                  <c:v>40886.527777777774</c:v>
                </c:pt>
                <c:pt idx="5820">
                  <c:v>40886.541666666591</c:v>
                </c:pt>
                <c:pt idx="5821">
                  <c:v>40886.555555555562</c:v>
                </c:pt>
                <c:pt idx="5822">
                  <c:v>40886.569444444445</c:v>
                </c:pt>
                <c:pt idx="5823">
                  <c:v>40886.583333333336</c:v>
                </c:pt>
                <c:pt idx="5824">
                  <c:v>40886.597222222204</c:v>
                </c:pt>
                <c:pt idx="5825">
                  <c:v>40886.611111111051</c:v>
                </c:pt>
                <c:pt idx="5826">
                  <c:v>40886.624999999993</c:v>
                </c:pt>
                <c:pt idx="5827">
                  <c:v>40886.638888888891</c:v>
                </c:pt>
                <c:pt idx="5828">
                  <c:v>40886.652777777781</c:v>
                </c:pt>
                <c:pt idx="5829">
                  <c:v>40886.666666666591</c:v>
                </c:pt>
                <c:pt idx="5830">
                  <c:v>40886.680555555562</c:v>
                </c:pt>
                <c:pt idx="5831">
                  <c:v>40886.694444444445</c:v>
                </c:pt>
                <c:pt idx="5832">
                  <c:v>40886.708333333336</c:v>
                </c:pt>
                <c:pt idx="5833">
                  <c:v>40886.722222222204</c:v>
                </c:pt>
                <c:pt idx="5834">
                  <c:v>40886.736111111051</c:v>
                </c:pt>
                <c:pt idx="5835">
                  <c:v>40886.75</c:v>
                </c:pt>
                <c:pt idx="5836">
                  <c:v>40886.763888888876</c:v>
                </c:pt>
                <c:pt idx="5837">
                  <c:v>40886.777777777774</c:v>
                </c:pt>
                <c:pt idx="5838">
                  <c:v>40886.791666666562</c:v>
                </c:pt>
                <c:pt idx="5839">
                  <c:v>40886.805555555562</c:v>
                </c:pt>
                <c:pt idx="5840">
                  <c:v>40886.819444444511</c:v>
                </c:pt>
                <c:pt idx="5841">
                  <c:v>40886.833333333336</c:v>
                </c:pt>
                <c:pt idx="5842">
                  <c:v>40886.847222222219</c:v>
                </c:pt>
                <c:pt idx="5843">
                  <c:v>40886.861111111051</c:v>
                </c:pt>
                <c:pt idx="5844">
                  <c:v>40886.875</c:v>
                </c:pt>
                <c:pt idx="5845">
                  <c:v>40886.888888888985</c:v>
                </c:pt>
                <c:pt idx="5846">
                  <c:v>40886.902777777781</c:v>
                </c:pt>
                <c:pt idx="5847">
                  <c:v>40886.916666666664</c:v>
                </c:pt>
                <c:pt idx="5848">
                  <c:v>40886.930555555562</c:v>
                </c:pt>
                <c:pt idx="5849">
                  <c:v>40886.944444444511</c:v>
                </c:pt>
                <c:pt idx="5850">
                  <c:v>40886.958333333343</c:v>
                </c:pt>
                <c:pt idx="5851">
                  <c:v>40886.972222222219</c:v>
                </c:pt>
                <c:pt idx="5852">
                  <c:v>40886.986111111109</c:v>
                </c:pt>
                <c:pt idx="5853">
                  <c:v>40887</c:v>
                </c:pt>
                <c:pt idx="5854">
                  <c:v>40887.013888888891</c:v>
                </c:pt>
                <c:pt idx="5855">
                  <c:v>40887.027777777774</c:v>
                </c:pt>
                <c:pt idx="5856">
                  <c:v>40887.041666666591</c:v>
                </c:pt>
                <c:pt idx="5857">
                  <c:v>40887.055555555562</c:v>
                </c:pt>
                <c:pt idx="5858">
                  <c:v>40887.069444444445</c:v>
                </c:pt>
                <c:pt idx="5859">
                  <c:v>40887.083333333336</c:v>
                </c:pt>
                <c:pt idx="5860">
                  <c:v>40887.097222222204</c:v>
                </c:pt>
                <c:pt idx="5861">
                  <c:v>40887.111111111051</c:v>
                </c:pt>
                <c:pt idx="5862">
                  <c:v>40887.124999999993</c:v>
                </c:pt>
                <c:pt idx="5863">
                  <c:v>40887.138888888891</c:v>
                </c:pt>
                <c:pt idx="5864">
                  <c:v>40887.152777777781</c:v>
                </c:pt>
                <c:pt idx="5865">
                  <c:v>40887.166666666591</c:v>
                </c:pt>
                <c:pt idx="5866">
                  <c:v>40887.180555555562</c:v>
                </c:pt>
                <c:pt idx="5867">
                  <c:v>40887.194444444445</c:v>
                </c:pt>
                <c:pt idx="5868">
                  <c:v>40887.208333333336</c:v>
                </c:pt>
                <c:pt idx="5869">
                  <c:v>40887.222222222204</c:v>
                </c:pt>
                <c:pt idx="5870">
                  <c:v>40887.236111111051</c:v>
                </c:pt>
                <c:pt idx="5871">
                  <c:v>40887.25</c:v>
                </c:pt>
                <c:pt idx="5872">
                  <c:v>40887.263888888876</c:v>
                </c:pt>
                <c:pt idx="5873">
                  <c:v>40887.277777777774</c:v>
                </c:pt>
                <c:pt idx="5874">
                  <c:v>40887.291666666562</c:v>
                </c:pt>
                <c:pt idx="5875">
                  <c:v>40887.305555555562</c:v>
                </c:pt>
                <c:pt idx="5876">
                  <c:v>40887.319444444511</c:v>
                </c:pt>
                <c:pt idx="5877">
                  <c:v>40887.333333333336</c:v>
                </c:pt>
                <c:pt idx="5878">
                  <c:v>40887.347222222219</c:v>
                </c:pt>
                <c:pt idx="5879">
                  <c:v>40887.361111111051</c:v>
                </c:pt>
                <c:pt idx="5880">
                  <c:v>40887.375</c:v>
                </c:pt>
                <c:pt idx="5881">
                  <c:v>40887.388888888985</c:v>
                </c:pt>
                <c:pt idx="5882">
                  <c:v>40887.402777777781</c:v>
                </c:pt>
                <c:pt idx="5883">
                  <c:v>40887.416666666664</c:v>
                </c:pt>
                <c:pt idx="5884">
                  <c:v>40887.430555555562</c:v>
                </c:pt>
                <c:pt idx="5885">
                  <c:v>40887.444444444511</c:v>
                </c:pt>
                <c:pt idx="5886">
                  <c:v>40887.458333333343</c:v>
                </c:pt>
                <c:pt idx="5887">
                  <c:v>40887.472222222219</c:v>
                </c:pt>
                <c:pt idx="5888">
                  <c:v>40887.486111111109</c:v>
                </c:pt>
                <c:pt idx="5889">
                  <c:v>40887.5</c:v>
                </c:pt>
                <c:pt idx="5890">
                  <c:v>40887.513888888891</c:v>
                </c:pt>
                <c:pt idx="5891">
                  <c:v>40887.527777777774</c:v>
                </c:pt>
                <c:pt idx="5892">
                  <c:v>40887.541666666591</c:v>
                </c:pt>
                <c:pt idx="5893">
                  <c:v>40887.555555555562</c:v>
                </c:pt>
                <c:pt idx="5894">
                  <c:v>40887.569444444445</c:v>
                </c:pt>
                <c:pt idx="5895">
                  <c:v>40887.583333333336</c:v>
                </c:pt>
                <c:pt idx="5896">
                  <c:v>40887.597222222204</c:v>
                </c:pt>
                <c:pt idx="5897">
                  <c:v>40887.611111111051</c:v>
                </c:pt>
                <c:pt idx="5898">
                  <c:v>40887.624999999993</c:v>
                </c:pt>
                <c:pt idx="5899">
                  <c:v>40887.638888888891</c:v>
                </c:pt>
                <c:pt idx="5900">
                  <c:v>40887.652777777781</c:v>
                </c:pt>
                <c:pt idx="5901">
                  <c:v>40887.666666666591</c:v>
                </c:pt>
                <c:pt idx="5902">
                  <c:v>40887.680555555562</c:v>
                </c:pt>
                <c:pt idx="5903">
                  <c:v>40887.694444444445</c:v>
                </c:pt>
                <c:pt idx="5904">
                  <c:v>40887.708333333336</c:v>
                </c:pt>
                <c:pt idx="5905">
                  <c:v>40887.722222222204</c:v>
                </c:pt>
                <c:pt idx="5906">
                  <c:v>40887.736111111051</c:v>
                </c:pt>
                <c:pt idx="5907">
                  <c:v>40887.75</c:v>
                </c:pt>
                <c:pt idx="5908">
                  <c:v>40887.763888888876</c:v>
                </c:pt>
                <c:pt idx="5909">
                  <c:v>40887.777777777774</c:v>
                </c:pt>
                <c:pt idx="5910">
                  <c:v>40887.791666666562</c:v>
                </c:pt>
                <c:pt idx="5911">
                  <c:v>40887.805555555562</c:v>
                </c:pt>
                <c:pt idx="5912">
                  <c:v>40887.819444444511</c:v>
                </c:pt>
                <c:pt idx="5913">
                  <c:v>40887.833333333336</c:v>
                </c:pt>
                <c:pt idx="5914">
                  <c:v>40887.847222222219</c:v>
                </c:pt>
                <c:pt idx="5915">
                  <c:v>40887.861111111051</c:v>
                </c:pt>
                <c:pt idx="5916">
                  <c:v>40887.875</c:v>
                </c:pt>
                <c:pt idx="5917">
                  <c:v>40887.888888888985</c:v>
                </c:pt>
                <c:pt idx="5918">
                  <c:v>40887.902777777781</c:v>
                </c:pt>
                <c:pt idx="5919">
                  <c:v>40887.916666666664</c:v>
                </c:pt>
                <c:pt idx="5920">
                  <c:v>40887.930555555562</c:v>
                </c:pt>
                <c:pt idx="5921">
                  <c:v>40887.944444444511</c:v>
                </c:pt>
                <c:pt idx="5922">
                  <c:v>40887.958333333343</c:v>
                </c:pt>
                <c:pt idx="5923">
                  <c:v>40887.972222222219</c:v>
                </c:pt>
                <c:pt idx="5924">
                  <c:v>40887.986111111109</c:v>
                </c:pt>
                <c:pt idx="5925">
                  <c:v>40888</c:v>
                </c:pt>
                <c:pt idx="5926">
                  <c:v>40888.013888888891</c:v>
                </c:pt>
                <c:pt idx="5927">
                  <c:v>40888.027777777774</c:v>
                </c:pt>
                <c:pt idx="5928">
                  <c:v>40888.041666666591</c:v>
                </c:pt>
                <c:pt idx="5929">
                  <c:v>40888.055555555562</c:v>
                </c:pt>
                <c:pt idx="5930">
                  <c:v>40888.069444444445</c:v>
                </c:pt>
                <c:pt idx="5931">
                  <c:v>40888.083333333336</c:v>
                </c:pt>
                <c:pt idx="5932">
                  <c:v>40888.097222222204</c:v>
                </c:pt>
                <c:pt idx="5933">
                  <c:v>40888.111111111051</c:v>
                </c:pt>
                <c:pt idx="5934">
                  <c:v>40888.124999999993</c:v>
                </c:pt>
                <c:pt idx="5935">
                  <c:v>40888.138888888891</c:v>
                </c:pt>
                <c:pt idx="5936">
                  <c:v>40888.152777777781</c:v>
                </c:pt>
                <c:pt idx="5937">
                  <c:v>40888.166666666591</c:v>
                </c:pt>
                <c:pt idx="5938">
                  <c:v>40888.180555555562</c:v>
                </c:pt>
                <c:pt idx="5939">
                  <c:v>40888.194444444445</c:v>
                </c:pt>
                <c:pt idx="5940">
                  <c:v>40888.208333333336</c:v>
                </c:pt>
                <c:pt idx="5941">
                  <c:v>40888.222222222204</c:v>
                </c:pt>
                <c:pt idx="5942">
                  <c:v>40888.236111111051</c:v>
                </c:pt>
                <c:pt idx="5943">
                  <c:v>40888.25</c:v>
                </c:pt>
                <c:pt idx="5944">
                  <c:v>40888.263888888876</c:v>
                </c:pt>
                <c:pt idx="5945">
                  <c:v>40888.277777777774</c:v>
                </c:pt>
                <c:pt idx="5946">
                  <c:v>40888.291666666562</c:v>
                </c:pt>
                <c:pt idx="5947">
                  <c:v>40888.305555555562</c:v>
                </c:pt>
                <c:pt idx="5948">
                  <c:v>40888.319444444511</c:v>
                </c:pt>
                <c:pt idx="5949">
                  <c:v>40888.333333333336</c:v>
                </c:pt>
                <c:pt idx="5950">
                  <c:v>40888.347222222219</c:v>
                </c:pt>
                <c:pt idx="5951">
                  <c:v>40888.361111111051</c:v>
                </c:pt>
                <c:pt idx="5952">
                  <c:v>40888.375</c:v>
                </c:pt>
                <c:pt idx="5953">
                  <c:v>40888.388888888985</c:v>
                </c:pt>
                <c:pt idx="5954">
                  <c:v>40888.402777777781</c:v>
                </c:pt>
                <c:pt idx="5955">
                  <c:v>40888.416666666664</c:v>
                </c:pt>
                <c:pt idx="5956">
                  <c:v>40888.430555555562</c:v>
                </c:pt>
                <c:pt idx="5957">
                  <c:v>40888.444444444511</c:v>
                </c:pt>
                <c:pt idx="5958">
                  <c:v>40888.458333333343</c:v>
                </c:pt>
                <c:pt idx="5959">
                  <c:v>40888.472222222219</c:v>
                </c:pt>
                <c:pt idx="5960">
                  <c:v>40888.486111111109</c:v>
                </c:pt>
                <c:pt idx="5961">
                  <c:v>40888.5</c:v>
                </c:pt>
                <c:pt idx="5962">
                  <c:v>40888.513888888891</c:v>
                </c:pt>
                <c:pt idx="5963">
                  <c:v>40888.527777777774</c:v>
                </c:pt>
                <c:pt idx="5964">
                  <c:v>40888.541666666591</c:v>
                </c:pt>
                <c:pt idx="5965">
                  <c:v>40888.555555555562</c:v>
                </c:pt>
                <c:pt idx="5966">
                  <c:v>40888.569444444445</c:v>
                </c:pt>
                <c:pt idx="5967">
                  <c:v>40888.583333333336</c:v>
                </c:pt>
                <c:pt idx="5968">
                  <c:v>40888.597222222204</c:v>
                </c:pt>
                <c:pt idx="5969">
                  <c:v>40888.611111111051</c:v>
                </c:pt>
                <c:pt idx="5970">
                  <c:v>40888.624999999993</c:v>
                </c:pt>
                <c:pt idx="5971">
                  <c:v>40888.638888888891</c:v>
                </c:pt>
                <c:pt idx="5972">
                  <c:v>40888.652777777781</c:v>
                </c:pt>
                <c:pt idx="5973">
                  <c:v>40888.666666666591</c:v>
                </c:pt>
                <c:pt idx="5974">
                  <c:v>40888.680555555562</c:v>
                </c:pt>
                <c:pt idx="5975">
                  <c:v>40888.694444444445</c:v>
                </c:pt>
                <c:pt idx="5976">
                  <c:v>40888.708333333336</c:v>
                </c:pt>
                <c:pt idx="5977">
                  <c:v>40888.722222222204</c:v>
                </c:pt>
                <c:pt idx="5978">
                  <c:v>40888.736111111051</c:v>
                </c:pt>
                <c:pt idx="5979">
                  <c:v>40888.75</c:v>
                </c:pt>
                <c:pt idx="5980">
                  <c:v>40888.763888888876</c:v>
                </c:pt>
                <c:pt idx="5981">
                  <c:v>40888.777777777774</c:v>
                </c:pt>
                <c:pt idx="5982">
                  <c:v>40888.791666666562</c:v>
                </c:pt>
                <c:pt idx="5983">
                  <c:v>40888.805555555562</c:v>
                </c:pt>
                <c:pt idx="5984">
                  <c:v>40888.819444444511</c:v>
                </c:pt>
                <c:pt idx="5985">
                  <c:v>40888.833333333336</c:v>
                </c:pt>
                <c:pt idx="5986">
                  <c:v>40888.847222222219</c:v>
                </c:pt>
                <c:pt idx="5987">
                  <c:v>40888.861111111051</c:v>
                </c:pt>
                <c:pt idx="5988">
                  <c:v>40888.875</c:v>
                </c:pt>
                <c:pt idx="5989">
                  <c:v>40888.888888888985</c:v>
                </c:pt>
                <c:pt idx="5990">
                  <c:v>40888.902777777781</c:v>
                </c:pt>
                <c:pt idx="5991">
                  <c:v>40888.916666666664</c:v>
                </c:pt>
                <c:pt idx="5992">
                  <c:v>40888.930555555562</c:v>
                </c:pt>
                <c:pt idx="5993">
                  <c:v>40888.944444444511</c:v>
                </c:pt>
                <c:pt idx="5994">
                  <c:v>40888.958333333343</c:v>
                </c:pt>
                <c:pt idx="5995">
                  <c:v>40888.972222222219</c:v>
                </c:pt>
                <c:pt idx="5996">
                  <c:v>40888.986111111109</c:v>
                </c:pt>
                <c:pt idx="5997">
                  <c:v>40889</c:v>
                </c:pt>
                <c:pt idx="5998">
                  <c:v>40889.013888888891</c:v>
                </c:pt>
                <c:pt idx="5999">
                  <c:v>40889.027777777774</c:v>
                </c:pt>
                <c:pt idx="6000">
                  <c:v>40889.041666666591</c:v>
                </c:pt>
                <c:pt idx="6001">
                  <c:v>40889.055555555562</c:v>
                </c:pt>
                <c:pt idx="6002">
                  <c:v>40889.069444444445</c:v>
                </c:pt>
                <c:pt idx="6003">
                  <c:v>40889.083333333336</c:v>
                </c:pt>
                <c:pt idx="6004">
                  <c:v>40889.097222222204</c:v>
                </c:pt>
                <c:pt idx="6005">
                  <c:v>40889.111111111051</c:v>
                </c:pt>
                <c:pt idx="6006">
                  <c:v>40889.124999999993</c:v>
                </c:pt>
                <c:pt idx="6007">
                  <c:v>40889.138888888891</c:v>
                </c:pt>
                <c:pt idx="6008">
                  <c:v>40889.152777777781</c:v>
                </c:pt>
                <c:pt idx="6009">
                  <c:v>40889.166666666591</c:v>
                </c:pt>
                <c:pt idx="6010">
                  <c:v>40889.180555555562</c:v>
                </c:pt>
                <c:pt idx="6011">
                  <c:v>40889.194444444445</c:v>
                </c:pt>
                <c:pt idx="6012">
                  <c:v>40889.208333333336</c:v>
                </c:pt>
                <c:pt idx="6013">
                  <c:v>40889.222222222204</c:v>
                </c:pt>
                <c:pt idx="6014">
                  <c:v>40889.236111111051</c:v>
                </c:pt>
                <c:pt idx="6015">
                  <c:v>40889.25</c:v>
                </c:pt>
                <c:pt idx="6016">
                  <c:v>40889.263888888876</c:v>
                </c:pt>
                <c:pt idx="6017">
                  <c:v>40889.277777777774</c:v>
                </c:pt>
                <c:pt idx="6018">
                  <c:v>40889.291666666562</c:v>
                </c:pt>
                <c:pt idx="6019">
                  <c:v>40889.305555555562</c:v>
                </c:pt>
                <c:pt idx="6020">
                  <c:v>40889.319444444511</c:v>
                </c:pt>
                <c:pt idx="6021">
                  <c:v>40889.333333333336</c:v>
                </c:pt>
                <c:pt idx="6022">
                  <c:v>40889.347222222219</c:v>
                </c:pt>
                <c:pt idx="6023">
                  <c:v>40889.361111111051</c:v>
                </c:pt>
                <c:pt idx="6024">
                  <c:v>40889.375</c:v>
                </c:pt>
                <c:pt idx="6025">
                  <c:v>40889.388888888985</c:v>
                </c:pt>
                <c:pt idx="6026">
                  <c:v>40889.402777777781</c:v>
                </c:pt>
                <c:pt idx="6027">
                  <c:v>40889.416666666664</c:v>
                </c:pt>
                <c:pt idx="6028">
                  <c:v>40889.430555555562</c:v>
                </c:pt>
                <c:pt idx="6029">
                  <c:v>40889.444444444511</c:v>
                </c:pt>
                <c:pt idx="6030">
                  <c:v>40889.458333333343</c:v>
                </c:pt>
                <c:pt idx="6031">
                  <c:v>40889.472222222219</c:v>
                </c:pt>
                <c:pt idx="6032">
                  <c:v>40889.486111111109</c:v>
                </c:pt>
                <c:pt idx="6033">
                  <c:v>40889.5</c:v>
                </c:pt>
                <c:pt idx="6034">
                  <c:v>40889.513888888891</c:v>
                </c:pt>
                <c:pt idx="6035">
                  <c:v>40889.527777777774</c:v>
                </c:pt>
                <c:pt idx="6036">
                  <c:v>40889.541666666591</c:v>
                </c:pt>
                <c:pt idx="6037">
                  <c:v>40889.555555555562</c:v>
                </c:pt>
                <c:pt idx="6038">
                  <c:v>40889.569444444445</c:v>
                </c:pt>
                <c:pt idx="6039">
                  <c:v>40889.583333333336</c:v>
                </c:pt>
                <c:pt idx="6040">
                  <c:v>40889.597222222204</c:v>
                </c:pt>
                <c:pt idx="6041">
                  <c:v>40889.611111111051</c:v>
                </c:pt>
                <c:pt idx="6042">
                  <c:v>40889.624999999993</c:v>
                </c:pt>
                <c:pt idx="6043">
                  <c:v>40889.638888888891</c:v>
                </c:pt>
                <c:pt idx="6044">
                  <c:v>40889.652777777781</c:v>
                </c:pt>
                <c:pt idx="6045">
                  <c:v>40889.666666666591</c:v>
                </c:pt>
                <c:pt idx="6046">
                  <c:v>40889.680555555562</c:v>
                </c:pt>
                <c:pt idx="6047">
                  <c:v>40889.694444444445</c:v>
                </c:pt>
                <c:pt idx="6048">
                  <c:v>40889.708333333336</c:v>
                </c:pt>
                <c:pt idx="6049">
                  <c:v>40889.722222222204</c:v>
                </c:pt>
                <c:pt idx="6050">
                  <c:v>40889.736111111051</c:v>
                </c:pt>
                <c:pt idx="6051">
                  <c:v>40889.75</c:v>
                </c:pt>
                <c:pt idx="6052">
                  <c:v>40889.763888888876</c:v>
                </c:pt>
                <c:pt idx="6053">
                  <c:v>40889.777777777774</c:v>
                </c:pt>
                <c:pt idx="6054">
                  <c:v>40889.791666666562</c:v>
                </c:pt>
                <c:pt idx="6055">
                  <c:v>40889.805555555562</c:v>
                </c:pt>
                <c:pt idx="6056">
                  <c:v>40889.819444444511</c:v>
                </c:pt>
                <c:pt idx="6057">
                  <c:v>40889.833333333336</c:v>
                </c:pt>
                <c:pt idx="6058">
                  <c:v>40889.847222222219</c:v>
                </c:pt>
                <c:pt idx="6059">
                  <c:v>40889.861111111051</c:v>
                </c:pt>
                <c:pt idx="6060">
                  <c:v>40889.875</c:v>
                </c:pt>
                <c:pt idx="6061">
                  <c:v>40889.888888888985</c:v>
                </c:pt>
                <c:pt idx="6062">
                  <c:v>40889.902777777781</c:v>
                </c:pt>
                <c:pt idx="6063">
                  <c:v>40889.916666666664</c:v>
                </c:pt>
                <c:pt idx="6064">
                  <c:v>40889.930555555562</c:v>
                </c:pt>
                <c:pt idx="6065">
                  <c:v>40889.944444444511</c:v>
                </c:pt>
                <c:pt idx="6066">
                  <c:v>40889.958333333343</c:v>
                </c:pt>
                <c:pt idx="6067">
                  <c:v>40889.972222222219</c:v>
                </c:pt>
                <c:pt idx="6068">
                  <c:v>40889.986111111109</c:v>
                </c:pt>
                <c:pt idx="6069">
                  <c:v>40890</c:v>
                </c:pt>
                <c:pt idx="6070">
                  <c:v>40890.013888888891</c:v>
                </c:pt>
                <c:pt idx="6071">
                  <c:v>40890.027777777774</c:v>
                </c:pt>
                <c:pt idx="6072">
                  <c:v>40890.041666666591</c:v>
                </c:pt>
                <c:pt idx="6073">
                  <c:v>40890.055555555562</c:v>
                </c:pt>
                <c:pt idx="6074">
                  <c:v>40890.069444444445</c:v>
                </c:pt>
                <c:pt idx="6075">
                  <c:v>40890.083333333336</c:v>
                </c:pt>
                <c:pt idx="6076">
                  <c:v>40890.097222222204</c:v>
                </c:pt>
                <c:pt idx="6077">
                  <c:v>40890.111111111051</c:v>
                </c:pt>
                <c:pt idx="6078">
                  <c:v>40890.124999999993</c:v>
                </c:pt>
                <c:pt idx="6079">
                  <c:v>40890.138888888891</c:v>
                </c:pt>
                <c:pt idx="6080">
                  <c:v>40890.152777777781</c:v>
                </c:pt>
                <c:pt idx="6081">
                  <c:v>40890.166666666591</c:v>
                </c:pt>
                <c:pt idx="6082">
                  <c:v>40890.180555555562</c:v>
                </c:pt>
                <c:pt idx="6083">
                  <c:v>40890.194444444445</c:v>
                </c:pt>
                <c:pt idx="6084">
                  <c:v>40890.208333333336</c:v>
                </c:pt>
                <c:pt idx="6085">
                  <c:v>40890.222222222204</c:v>
                </c:pt>
                <c:pt idx="6086">
                  <c:v>40890.236111111051</c:v>
                </c:pt>
                <c:pt idx="6087">
                  <c:v>40890.25</c:v>
                </c:pt>
                <c:pt idx="6088">
                  <c:v>40890.263888888876</c:v>
                </c:pt>
                <c:pt idx="6089">
                  <c:v>40890.277777777774</c:v>
                </c:pt>
                <c:pt idx="6090">
                  <c:v>40890.291666666562</c:v>
                </c:pt>
                <c:pt idx="6091">
                  <c:v>40890.305555555562</c:v>
                </c:pt>
                <c:pt idx="6092">
                  <c:v>40890.319444444511</c:v>
                </c:pt>
                <c:pt idx="6093">
                  <c:v>40890.333333333336</c:v>
                </c:pt>
                <c:pt idx="6094">
                  <c:v>40890.347222222219</c:v>
                </c:pt>
                <c:pt idx="6095">
                  <c:v>40890.361111111051</c:v>
                </c:pt>
                <c:pt idx="6096">
                  <c:v>40890.375</c:v>
                </c:pt>
                <c:pt idx="6097">
                  <c:v>40890.388888888985</c:v>
                </c:pt>
                <c:pt idx="6098">
                  <c:v>40890.402777777781</c:v>
                </c:pt>
                <c:pt idx="6099">
                  <c:v>40890.416666666664</c:v>
                </c:pt>
                <c:pt idx="6100">
                  <c:v>40890.430555555562</c:v>
                </c:pt>
                <c:pt idx="6101">
                  <c:v>40890.444444444511</c:v>
                </c:pt>
                <c:pt idx="6102">
                  <c:v>40890.458333333343</c:v>
                </c:pt>
                <c:pt idx="6103">
                  <c:v>40890.472222222219</c:v>
                </c:pt>
                <c:pt idx="6104">
                  <c:v>40890.486111111109</c:v>
                </c:pt>
                <c:pt idx="6105">
                  <c:v>40890.5</c:v>
                </c:pt>
                <c:pt idx="6106">
                  <c:v>40890.513888888891</c:v>
                </c:pt>
                <c:pt idx="6107">
                  <c:v>40890.527777777774</c:v>
                </c:pt>
                <c:pt idx="6108">
                  <c:v>40890.541666666591</c:v>
                </c:pt>
                <c:pt idx="6109">
                  <c:v>40890.555555555562</c:v>
                </c:pt>
                <c:pt idx="6110">
                  <c:v>40890.569444444445</c:v>
                </c:pt>
                <c:pt idx="6111">
                  <c:v>40890.583333333336</c:v>
                </c:pt>
                <c:pt idx="6112">
                  <c:v>40890.597222222204</c:v>
                </c:pt>
                <c:pt idx="6113">
                  <c:v>40890.611111111051</c:v>
                </c:pt>
                <c:pt idx="6114">
                  <c:v>40890.624999999993</c:v>
                </c:pt>
                <c:pt idx="6115">
                  <c:v>40890.638888888891</c:v>
                </c:pt>
                <c:pt idx="6116">
                  <c:v>40890.652777777781</c:v>
                </c:pt>
                <c:pt idx="6117">
                  <c:v>40890.666666666591</c:v>
                </c:pt>
                <c:pt idx="6118">
                  <c:v>40890.680555555562</c:v>
                </c:pt>
                <c:pt idx="6119">
                  <c:v>40890.694444444445</c:v>
                </c:pt>
                <c:pt idx="6120">
                  <c:v>40890.708333333336</c:v>
                </c:pt>
                <c:pt idx="6121">
                  <c:v>40890.722222222204</c:v>
                </c:pt>
                <c:pt idx="6122">
                  <c:v>40890.736111111051</c:v>
                </c:pt>
                <c:pt idx="6123">
                  <c:v>40890.75</c:v>
                </c:pt>
                <c:pt idx="6124">
                  <c:v>40890.763888888876</c:v>
                </c:pt>
                <c:pt idx="6125">
                  <c:v>40890.777777777774</c:v>
                </c:pt>
                <c:pt idx="6126">
                  <c:v>40890.791666666562</c:v>
                </c:pt>
                <c:pt idx="6127">
                  <c:v>40890.805555555562</c:v>
                </c:pt>
                <c:pt idx="6128">
                  <c:v>40890.819444444511</c:v>
                </c:pt>
                <c:pt idx="6129">
                  <c:v>40890.833333333336</c:v>
                </c:pt>
                <c:pt idx="6130">
                  <c:v>40890.847222222219</c:v>
                </c:pt>
                <c:pt idx="6131">
                  <c:v>40890.861111111051</c:v>
                </c:pt>
                <c:pt idx="6132">
                  <c:v>40890.875</c:v>
                </c:pt>
                <c:pt idx="6133">
                  <c:v>40890.888888888985</c:v>
                </c:pt>
                <c:pt idx="6134">
                  <c:v>40890.902777777781</c:v>
                </c:pt>
                <c:pt idx="6135">
                  <c:v>40890.916666666664</c:v>
                </c:pt>
                <c:pt idx="6136">
                  <c:v>40890.930555555562</c:v>
                </c:pt>
                <c:pt idx="6137">
                  <c:v>40890.944444444511</c:v>
                </c:pt>
                <c:pt idx="6138">
                  <c:v>40890.958333333343</c:v>
                </c:pt>
                <c:pt idx="6139">
                  <c:v>40890.972222222219</c:v>
                </c:pt>
                <c:pt idx="6140">
                  <c:v>40890.986111111109</c:v>
                </c:pt>
                <c:pt idx="6141">
                  <c:v>40891</c:v>
                </c:pt>
                <c:pt idx="6142">
                  <c:v>40891.013888888891</c:v>
                </c:pt>
                <c:pt idx="6143">
                  <c:v>40891.027777777774</c:v>
                </c:pt>
                <c:pt idx="6144">
                  <c:v>40891.041666666591</c:v>
                </c:pt>
                <c:pt idx="6145">
                  <c:v>40891.055555555562</c:v>
                </c:pt>
                <c:pt idx="6146">
                  <c:v>40891.069444444445</c:v>
                </c:pt>
                <c:pt idx="6147">
                  <c:v>40891.083333333336</c:v>
                </c:pt>
                <c:pt idx="6148">
                  <c:v>40891.097222222204</c:v>
                </c:pt>
                <c:pt idx="6149">
                  <c:v>40891.111111111051</c:v>
                </c:pt>
                <c:pt idx="6150">
                  <c:v>40891.124999999993</c:v>
                </c:pt>
                <c:pt idx="6151">
                  <c:v>40891.138888888891</c:v>
                </c:pt>
                <c:pt idx="6152">
                  <c:v>40891.152777777781</c:v>
                </c:pt>
                <c:pt idx="6153">
                  <c:v>40891.166666666591</c:v>
                </c:pt>
                <c:pt idx="6154">
                  <c:v>40891.180555555562</c:v>
                </c:pt>
                <c:pt idx="6155">
                  <c:v>40891.194444444445</c:v>
                </c:pt>
                <c:pt idx="6156">
                  <c:v>40891.208333333336</c:v>
                </c:pt>
                <c:pt idx="6157">
                  <c:v>40891.222222222204</c:v>
                </c:pt>
                <c:pt idx="6158">
                  <c:v>40891.236111111051</c:v>
                </c:pt>
                <c:pt idx="6159">
                  <c:v>40891.25</c:v>
                </c:pt>
                <c:pt idx="6160">
                  <c:v>40891.263888888876</c:v>
                </c:pt>
                <c:pt idx="6161">
                  <c:v>40891.277777777774</c:v>
                </c:pt>
                <c:pt idx="6162">
                  <c:v>40891.291666666562</c:v>
                </c:pt>
                <c:pt idx="6163">
                  <c:v>40891.305555555562</c:v>
                </c:pt>
                <c:pt idx="6164">
                  <c:v>40891.319444444511</c:v>
                </c:pt>
                <c:pt idx="6165">
                  <c:v>40891.333333333336</c:v>
                </c:pt>
                <c:pt idx="6166">
                  <c:v>40891.347222222219</c:v>
                </c:pt>
                <c:pt idx="6167">
                  <c:v>40891.361111111051</c:v>
                </c:pt>
                <c:pt idx="6168">
                  <c:v>40891.375</c:v>
                </c:pt>
                <c:pt idx="6169">
                  <c:v>40891.388888888985</c:v>
                </c:pt>
                <c:pt idx="6170">
                  <c:v>40891.402777777781</c:v>
                </c:pt>
                <c:pt idx="6171">
                  <c:v>40891.416666666664</c:v>
                </c:pt>
                <c:pt idx="6172">
                  <c:v>40891.430555555562</c:v>
                </c:pt>
                <c:pt idx="6173">
                  <c:v>40891.444444444511</c:v>
                </c:pt>
                <c:pt idx="6174">
                  <c:v>40891.458333333343</c:v>
                </c:pt>
                <c:pt idx="6175">
                  <c:v>40891.472222222219</c:v>
                </c:pt>
                <c:pt idx="6176">
                  <c:v>40891.486111111109</c:v>
                </c:pt>
                <c:pt idx="6177">
                  <c:v>40891.5</c:v>
                </c:pt>
                <c:pt idx="6178">
                  <c:v>40891.513888888891</c:v>
                </c:pt>
                <c:pt idx="6179">
                  <c:v>40891.527777777774</c:v>
                </c:pt>
                <c:pt idx="6180">
                  <c:v>40891.541666666591</c:v>
                </c:pt>
                <c:pt idx="6181">
                  <c:v>40891.541666666591</c:v>
                </c:pt>
                <c:pt idx="6182">
                  <c:v>40891.555555555562</c:v>
                </c:pt>
                <c:pt idx="6183">
                  <c:v>40891.569444444445</c:v>
                </c:pt>
                <c:pt idx="6184">
                  <c:v>40891.583333333336</c:v>
                </c:pt>
                <c:pt idx="6185">
                  <c:v>40891.597222222204</c:v>
                </c:pt>
                <c:pt idx="6186">
                  <c:v>40891.611111111051</c:v>
                </c:pt>
                <c:pt idx="6187">
                  <c:v>40891.624999999993</c:v>
                </c:pt>
                <c:pt idx="6188">
                  <c:v>40891.638888888891</c:v>
                </c:pt>
                <c:pt idx="6189">
                  <c:v>40891.652777777781</c:v>
                </c:pt>
                <c:pt idx="6190">
                  <c:v>40891.666666666591</c:v>
                </c:pt>
                <c:pt idx="6191">
                  <c:v>40891.680555555562</c:v>
                </c:pt>
                <c:pt idx="6192">
                  <c:v>40891.694444444445</c:v>
                </c:pt>
                <c:pt idx="6193">
                  <c:v>40891.708333333336</c:v>
                </c:pt>
                <c:pt idx="6194">
                  <c:v>40891.722222222204</c:v>
                </c:pt>
                <c:pt idx="6195">
                  <c:v>40891.736111111051</c:v>
                </c:pt>
                <c:pt idx="6196">
                  <c:v>40891.75</c:v>
                </c:pt>
                <c:pt idx="6197">
                  <c:v>40891.763888888876</c:v>
                </c:pt>
                <c:pt idx="6198">
                  <c:v>40891.777777777774</c:v>
                </c:pt>
                <c:pt idx="6199">
                  <c:v>40891.791666666562</c:v>
                </c:pt>
                <c:pt idx="6200">
                  <c:v>40891.805555555562</c:v>
                </c:pt>
                <c:pt idx="6201">
                  <c:v>40891.819444444511</c:v>
                </c:pt>
                <c:pt idx="6202">
                  <c:v>40891.833333333336</c:v>
                </c:pt>
                <c:pt idx="6203">
                  <c:v>40891.847222222219</c:v>
                </c:pt>
                <c:pt idx="6204">
                  <c:v>40891.861111111051</c:v>
                </c:pt>
                <c:pt idx="6205">
                  <c:v>40891.875</c:v>
                </c:pt>
                <c:pt idx="6206">
                  <c:v>40891.888888888985</c:v>
                </c:pt>
                <c:pt idx="6207">
                  <c:v>40891.902777777781</c:v>
                </c:pt>
                <c:pt idx="6208">
                  <c:v>40891.916666666664</c:v>
                </c:pt>
                <c:pt idx="6209">
                  <c:v>40891.930555555562</c:v>
                </c:pt>
                <c:pt idx="6210">
                  <c:v>40891.944444444511</c:v>
                </c:pt>
                <c:pt idx="6211">
                  <c:v>40891.958333333343</c:v>
                </c:pt>
                <c:pt idx="6212">
                  <c:v>40891.972222222219</c:v>
                </c:pt>
                <c:pt idx="6213">
                  <c:v>40891.986111111109</c:v>
                </c:pt>
                <c:pt idx="6214">
                  <c:v>40892</c:v>
                </c:pt>
                <c:pt idx="6215">
                  <c:v>40892.013888888891</c:v>
                </c:pt>
                <c:pt idx="6216">
                  <c:v>40892.027777777774</c:v>
                </c:pt>
                <c:pt idx="6217">
                  <c:v>40892.041666666591</c:v>
                </c:pt>
                <c:pt idx="6218">
                  <c:v>40892.055555555562</c:v>
                </c:pt>
                <c:pt idx="6219">
                  <c:v>40892.069444444445</c:v>
                </c:pt>
                <c:pt idx="6220">
                  <c:v>40892.083333333336</c:v>
                </c:pt>
                <c:pt idx="6221">
                  <c:v>40892.097222222204</c:v>
                </c:pt>
                <c:pt idx="6222">
                  <c:v>40892.111111111051</c:v>
                </c:pt>
                <c:pt idx="6223">
                  <c:v>40892.124999999993</c:v>
                </c:pt>
                <c:pt idx="6224">
                  <c:v>40892.138888888891</c:v>
                </c:pt>
                <c:pt idx="6225">
                  <c:v>40892.152777777781</c:v>
                </c:pt>
                <c:pt idx="6226">
                  <c:v>40892.166666666591</c:v>
                </c:pt>
                <c:pt idx="6227">
                  <c:v>40892.180555555562</c:v>
                </c:pt>
                <c:pt idx="6228">
                  <c:v>40892.194444444445</c:v>
                </c:pt>
                <c:pt idx="6229">
                  <c:v>40892.208333333336</c:v>
                </c:pt>
                <c:pt idx="6230">
                  <c:v>40892.222222222204</c:v>
                </c:pt>
                <c:pt idx="6231">
                  <c:v>40892.236111111051</c:v>
                </c:pt>
                <c:pt idx="6232">
                  <c:v>40892.25</c:v>
                </c:pt>
                <c:pt idx="6233">
                  <c:v>40892.263888888876</c:v>
                </c:pt>
                <c:pt idx="6234">
                  <c:v>40892.277777777774</c:v>
                </c:pt>
                <c:pt idx="6235">
                  <c:v>40892.291666666562</c:v>
                </c:pt>
                <c:pt idx="6236">
                  <c:v>40892.305555555562</c:v>
                </c:pt>
                <c:pt idx="6237">
                  <c:v>40892.319444444511</c:v>
                </c:pt>
                <c:pt idx="6238">
                  <c:v>40892.333333333336</c:v>
                </c:pt>
                <c:pt idx="6239">
                  <c:v>40892.347222222219</c:v>
                </c:pt>
                <c:pt idx="6240">
                  <c:v>40892.361111111051</c:v>
                </c:pt>
                <c:pt idx="6241">
                  <c:v>40892.375</c:v>
                </c:pt>
                <c:pt idx="6242">
                  <c:v>40892.388888888985</c:v>
                </c:pt>
                <c:pt idx="6243">
                  <c:v>40892.402777777781</c:v>
                </c:pt>
                <c:pt idx="6244">
                  <c:v>40892.416666666664</c:v>
                </c:pt>
                <c:pt idx="6245">
                  <c:v>40892.430555555562</c:v>
                </c:pt>
                <c:pt idx="6246">
                  <c:v>40892.444444444511</c:v>
                </c:pt>
                <c:pt idx="6247">
                  <c:v>40892.458333333343</c:v>
                </c:pt>
                <c:pt idx="6248">
                  <c:v>40892.472222222219</c:v>
                </c:pt>
                <c:pt idx="6249">
                  <c:v>40892.486111111109</c:v>
                </c:pt>
                <c:pt idx="6250">
                  <c:v>40892.5</c:v>
                </c:pt>
                <c:pt idx="6251">
                  <c:v>40892.513888888891</c:v>
                </c:pt>
                <c:pt idx="6252">
                  <c:v>40892.527777777774</c:v>
                </c:pt>
                <c:pt idx="6253">
                  <c:v>40892.541666666591</c:v>
                </c:pt>
                <c:pt idx="6254">
                  <c:v>40892.555555555562</c:v>
                </c:pt>
                <c:pt idx="6255">
                  <c:v>40892.569444444445</c:v>
                </c:pt>
                <c:pt idx="6256">
                  <c:v>40892.583333333336</c:v>
                </c:pt>
                <c:pt idx="6257">
                  <c:v>40892.597222222204</c:v>
                </c:pt>
                <c:pt idx="6258">
                  <c:v>40892.611111111051</c:v>
                </c:pt>
                <c:pt idx="6259">
                  <c:v>40892.624999999993</c:v>
                </c:pt>
                <c:pt idx="6260">
                  <c:v>40892.638888888891</c:v>
                </c:pt>
                <c:pt idx="6261">
                  <c:v>40892.652777777781</c:v>
                </c:pt>
                <c:pt idx="6262">
                  <c:v>40892.666666666591</c:v>
                </c:pt>
                <c:pt idx="6263">
                  <c:v>40892.680555555562</c:v>
                </c:pt>
                <c:pt idx="6264">
                  <c:v>40892.694444444445</c:v>
                </c:pt>
                <c:pt idx="6265">
                  <c:v>40892.708333333336</c:v>
                </c:pt>
                <c:pt idx="6266">
                  <c:v>40892.722222222204</c:v>
                </c:pt>
                <c:pt idx="6267">
                  <c:v>40892.736111111051</c:v>
                </c:pt>
                <c:pt idx="6268">
                  <c:v>40892.75</c:v>
                </c:pt>
                <c:pt idx="6269">
                  <c:v>40892.763888888876</c:v>
                </c:pt>
                <c:pt idx="6270">
                  <c:v>40892.777777777774</c:v>
                </c:pt>
                <c:pt idx="6271">
                  <c:v>40892.791666666562</c:v>
                </c:pt>
                <c:pt idx="6272">
                  <c:v>40892.805555555562</c:v>
                </c:pt>
                <c:pt idx="6273">
                  <c:v>40892.819444444511</c:v>
                </c:pt>
                <c:pt idx="6274">
                  <c:v>40892.833333333336</c:v>
                </c:pt>
                <c:pt idx="6275">
                  <c:v>40892.847222222219</c:v>
                </c:pt>
                <c:pt idx="6276">
                  <c:v>40892.861111111051</c:v>
                </c:pt>
                <c:pt idx="6277">
                  <c:v>40892.875</c:v>
                </c:pt>
                <c:pt idx="6278">
                  <c:v>40892.888888888985</c:v>
                </c:pt>
                <c:pt idx="6279">
                  <c:v>40892.902777777781</c:v>
                </c:pt>
                <c:pt idx="6280">
                  <c:v>40892.916666666664</c:v>
                </c:pt>
                <c:pt idx="6281">
                  <c:v>40892.930555555562</c:v>
                </c:pt>
                <c:pt idx="6282">
                  <c:v>40892.944444444511</c:v>
                </c:pt>
                <c:pt idx="6283">
                  <c:v>40892.958333333343</c:v>
                </c:pt>
                <c:pt idx="6284">
                  <c:v>40892.972222222219</c:v>
                </c:pt>
                <c:pt idx="6285">
                  <c:v>40892.986111111109</c:v>
                </c:pt>
                <c:pt idx="6286">
                  <c:v>40893</c:v>
                </c:pt>
                <c:pt idx="6287">
                  <c:v>40893.013888888891</c:v>
                </c:pt>
                <c:pt idx="6288">
                  <c:v>40893.027777777774</c:v>
                </c:pt>
                <c:pt idx="6289">
                  <c:v>40893.041666666591</c:v>
                </c:pt>
                <c:pt idx="6290">
                  <c:v>40893.055555555562</c:v>
                </c:pt>
                <c:pt idx="6291">
                  <c:v>40893.069444444445</c:v>
                </c:pt>
                <c:pt idx="6292">
                  <c:v>40893.083333333336</c:v>
                </c:pt>
                <c:pt idx="6293">
                  <c:v>40893.097222222204</c:v>
                </c:pt>
                <c:pt idx="6294">
                  <c:v>40893.111111111051</c:v>
                </c:pt>
                <c:pt idx="6295">
                  <c:v>40893.124999999993</c:v>
                </c:pt>
                <c:pt idx="6296">
                  <c:v>40893.138888888891</c:v>
                </c:pt>
                <c:pt idx="6297">
                  <c:v>40893.152777777781</c:v>
                </c:pt>
                <c:pt idx="6298">
                  <c:v>40893.166666666591</c:v>
                </c:pt>
                <c:pt idx="6299">
                  <c:v>40893.180555555562</c:v>
                </c:pt>
                <c:pt idx="6300">
                  <c:v>40893.194444444445</c:v>
                </c:pt>
                <c:pt idx="6301">
                  <c:v>40893.208333333336</c:v>
                </c:pt>
                <c:pt idx="6302">
                  <c:v>40893.222222222204</c:v>
                </c:pt>
                <c:pt idx="6303">
                  <c:v>40893.236111111051</c:v>
                </c:pt>
                <c:pt idx="6304">
                  <c:v>40893.25</c:v>
                </c:pt>
                <c:pt idx="6305">
                  <c:v>40893.263888888876</c:v>
                </c:pt>
                <c:pt idx="6306">
                  <c:v>40893.277777777774</c:v>
                </c:pt>
                <c:pt idx="6307">
                  <c:v>40893.291666666562</c:v>
                </c:pt>
                <c:pt idx="6308">
                  <c:v>40893.305555555562</c:v>
                </c:pt>
                <c:pt idx="6309">
                  <c:v>40893.319444444511</c:v>
                </c:pt>
                <c:pt idx="6310">
                  <c:v>40893.333333333336</c:v>
                </c:pt>
                <c:pt idx="6311">
                  <c:v>40893.347222222219</c:v>
                </c:pt>
                <c:pt idx="6312">
                  <c:v>40893.361111111051</c:v>
                </c:pt>
                <c:pt idx="6313">
                  <c:v>40893.375</c:v>
                </c:pt>
                <c:pt idx="6314">
                  <c:v>40893.388888888985</c:v>
                </c:pt>
                <c:pt idx="6315">
                  <c:v>40893.402777777781</c:v>
                </c:pt>
                <c:pt idx="6316">
                  <c:v>40893.416666666664</c:v>
                </c:pt>
                <c:pt idx="6317">
                  <c:v>40893.430555555562</c:v>
                </c:pt>
                <c:pt idx="6318">
                  <c:v>40893.444444444511</c:v>
                </c:pt>
                <c:pt idx="6319">
                  <c:v>40893.458333333343</c:v>
                </c:pt>
                <c:pt idx="6320">
                  <c:v>40893.472222222219</c:v>
                </c:pt>
                <c:pt idx="6321">
                  <c:v>40893.486111111109</c:v>
                </c:pt>
                <c:pt idx="6322">
                  <c:v>40893.5</c:v>
                </c:pt>
                <c:pt idx="6323">
                  <c:v>40893.513888888891</c:v>
                </c:pt>
                <c:pt idx="6324">
                  <c:v>40893.527777777774</c:v>
                </c:pt>
                <c:pt idx="6325">
                  <c:v>40893.541666666591</c:v>
                </c:pt>
                <c:pt idx="6326">
                  <c:v>40893.555555555562</c:v>
                </c:pt>
                <c:pt idx="6327">
                  <c:v>40893.569444444445</c:v>
                </c:pt>
                <c:pt idx="6328">
                  <c:v>40893.583333333336</c:v>
                </c:pt>
                <c:pt idx="6329">
                  <c:v>40893.597222222204</c:v>
                </c:pt>
                <c:pt idx="6330">
                  <c:v>40893.611111111051</c:v>
                </c:pt>
                <c:pt idx="6331">
                  <c:v>40893.624999999993</c:v>
                </c:pt>
                <c:pt idx="6332">
                  <c:v>40893.638888888891</c:v>
                </c:pt>
                <c:pt idx="6333">
                  <c:v>40893.652777777781</c:v>
                </c:pt>
                <c:pt idx="6334">
                  <c:v>40893.666666666591</c:v>
                </c:pt>
                <c:pt idx="6335">
                  <c:v>40893.680555555562</c:v>
                </c:pt>
                <c:pt idx="6336">
                  <c:v>40893.694444444445</c:v>
                </c:pt>
                <c:pt idx="6337">
                  <c:v>40893.708333333336</c:v>
                </c:pt>
                <c:pt idx="6338">
                  <c:v>40893.722222222204</c:v>
                </c:pt>
                <c:pt idx="6339">
                  <c:v>40893.736111111051</c:v>
                </c:pt>
                <c:pt idx="6340">
                  <c:v>40893.75</c:v>
                </c:pt>
                <c:pt idx="6341">
                  <c:v>40893.763888888876</c:v>
                </c:pt>
                <c:pt idx="6342">
                  <c:v>40893.777777777774</c:v>
                </c:pt>
                <c:pt idx="6343">
                  <c:v>40893.791666666562</c:v>
                </c:pt>
                <c:pt idx="6344">
                  <c:v>40893.805555555562</c:v>
                </c:pt>
                <c:pt idx="6345">
                  <c:v>40893.819444444511</c:v>
                </c:pt>
                <c:pt idx="6346">
                  <c:v>40893.833333333336</c:v>
                </c:pt>
                <c:pt idx="6347">
                  <c:v>40893.847222222219</c:v>
                </c:pt>
                <c:pt idx="6348">
                  <c:v>40893.861111111051</c:v>
                </c:pt>
                <c:pt idx="6349">
                  <c:v>40893.875</c:v>
                </c:pt>
                <c:pt idx="6350">
                  <c:v>40893.888888888985</c:v>
                </c:pt>
                <c:pt idx="6351">
                  <c:v>40893.902777777781</c:v>
                </c:pt>
                <c:pt idx="6352">
                  <c:v>40893.916666666664</c:v>
                </c:pt>
                <c:pt idx="6353">
                  <c:v>40893.930555555562</c:v>
                </c:pt>
                <c:pt idx="6354">
                  <c:v>40893.944444444511</c:v>
                </c:pt>
                <c:pt idx="6355">
                  <c:v>40893.958333333343</c:v>
                </c:pt>
                <c:pt idx="6356">
                  <c:v>40893.972222222219</c:v>
                </c:pt>
                <c:pt idx="6357">
                  <c:v>40893.986111111109</c:v>
                </c:pt>
                <c:pt idx="6358">
                  <c:v>40894</c:v>
                </c:pt>
                <c:pt idx="6359">
                  <c:v>40894.013888888891</c:v>
                </c:pt>
                <c:pt idx="6360">
                  <c:v>40894.027777777774</c:v>
                </c:pt>
                <c:pt idx="6361">
                  <c:v>40894.041666666591</c:v>
                </c:pt>
                <c:pt idx="6362">
                  <c:v>40894.055555555562</c:v>
                </c:pt>
                <c:pt idx="6363">
                  <c:v>40894.069444444445</c:v>
                </c:pt>
                <c:pt idx="6364">
                  <c:v>40894.083333333336</c:v>
                </c:pt>
                <c:pt idx="6365">
                  <c:v>40894.097222222204</c:v>
                </c:pt>
                <c:pt idx="6366">
                  <c:v>40894.111111111051</c:v>
                </c:pt>
                <c:pt idx="6367">
                  <c:v>40894.124999999993</c:v>
                </c:pt>
                <c:pt idx="6368">
                  <c:v>40894.138888888891</c:v>
                </c:pt>
                <c:pt idx="6369">
                  <c:v>40894.152777777781</c:v>
                </c:pt>
                <c:pt idx="6370">
                  <c:v>40894.166666666591</c:v>
                </c:pt>
                <c:pt idx="6371">
                  <c:v>40894.180555555562</c:v>
                </c:pt>
                <c:pt idx="6372">
                  <c:v>40894.194444444445</c:v>
                </c:pt>
                <c:pt idx="6373">
                  <c:v>40894.208333333336</c:v>
                </c:pt>
                <c:pt idx="6374">
                  <c:v>40894.222222222204</c:v>
                </c:pt>
                <c:pt idx="6375">
                  <c:v>40894.236111111051</c:v>
                </c:pt>
                <c:pt idx="6376">
                  <c:v>40894.25</c:v>
                </c:pt>
                <c:pt idx="6377">
                  <c:v>40894.263888888876</c:v>
                </c:pt>
                <c:pt idx="6378">
                  <c:v>40894.277777777774</c:v>
                </c:pt>
                <c:pt idx="6379">
                  <c:v>40894.291666666562</c:v>
                </c:pt>
                <c:pt idx="6380">
                  <c:v>40894.305555555562</c:v>
                </c:pt>
                <c:pt idx="6381">
                  <c:v>40894.319444444511</c:v>
                </c:pt>
                <c:pt idx="6382">
                  <c:v>40894.333333333336</c:v>
                </c:pt>
                <c:pt idx="6383">
                  <c:v>40894.347222222219</c:v>
                </c:pt>
                <c:pt idx="6384">
                  <c:v>40894.361111111051</c:v>
                </c:pt>
                <c:pt idx="6385">
                  <c:v>40894.375</c:v>
                </c:pt>
                <c:pt idx="6386">
                  <c:v>40894.388888888985</c:v>
                </c:pt>
                <c:pt idx="6387">
                  <c:v>40894.402777777781</c:v>
                </c:pt>
                <c:pt idx="6388">
                  <c:v>40894.416666666664</c:v>
                </c:pt>
                <c:pt idx="6389">
                  <c:v>40894.430555555562</c:v>
                </c:pt>
                <c:pt idx="6390">
                  <c:v>40894.444444444511</c:v>
                </c:pt>
                <c:pt idx="6391">
                  <c:v>40894.458333333343</c:v>
                </c:pt>
                <c:pt idx="6392">
                  <c:v>40894.472222222219</c:v>
                </c:pt>
                <c:pt idx="6393">
                  <c:v>40894.486111111109</c:v>
                </c:pt>
                <c:pt idx="6394">
                  <c:v>40894.5</c:v>
                </c:pt>
                <c:pt idx="6395">
                  <c:v>40894.513888888891</c:v>
                </c:pt>
                <c:pt idx="6396">
                  <c:v>40894.527777777774</c:v>
                </c:pt>
                <c:pt idx="6397">
                  <c:v>40894.541666666591</c:v>
                </c:pt>
                <c:pt idx="6398">
                  <c:v>40894.555555555562</c:v>
                </c:pt>
                <c:pt idx="6399">
                  <c:v>40894.569444444445</c:v>
                </c:pt>
                <c:pt idx="6400">
                  <c:v>40894.583333333336</c:v>
                </c:pt>
                <c:pt idx="6401">
                  <c:v>40894.597222222204</c:v>
                </c:pt>
                <c:pt idx="6402">
                  <c:v>40894.611111111051</c:v>
                </c:pt>
                <c:pt idx="6403">
                  <c:v>40894.624999999993</c:v>
                </c:pt>
                <c:pt idx="6404">
                  <c:v>40894.638888888891</c:v>
                </c:pt>
                <c:pt idx="6405">
                  <c:v>40894.652777777781</c:v>
                </c:pt>
                <c:pt idx="6406">
                  <c:v>40894.666666666591</c:v>
                </c:pt>
                <c:pt idx="6407">
                  <c:v>40894.680555555562</c:v>
                </c:pt>
                <c:pt idx="6408">
                  <c:v>40894.694444444445</c:v>
                </c:pt>
                <c:pt idx="6409">
                  <c:v>40894.708333333336</c:v>
                </c:pt>
                <c:pt idx="6410">
                  <c:v>40894.722222222204</c:v>
                </c:pt>
                <c:pt idx="6411">
                  <c:v>40894.736111111051</c:v>
                </c:pt>
                <c:pt idx="6412">
                  <c:v>40894.75</c:v>
                </c:pt>
                <c:pt idx="6413">
                  <c:v>40894.763888888876</c:v>
                </c:pt>
                <c:pt idx="6414">
                  <c:v>40894.777777777774</c:v>
                </c:pt>
                <c:pt idx="6415">
                  <c:v>40894.791666666562</c:v>
                </c:pt>
                <c:pt idx="6416">
                  <c:v>40894.805555555562</c:v>
                </c:pt>
                <c:pt idx="6417">
                  <c:v>40894.819444444511</c:v>
                </c:pt>
                <c:pt idx="6418">
                  <c:v>40894.833333333336</c:v>
                </c:pt>
                <c:pt idx="6419">
                  <c:v>40894.847222222219</c:v>
                </c:pt>
                <c:pt idx="6420">
                  <c:v>40894.861111111051</c:v>
                </c:pt>
                <c:pt idx="6421">
                  <c:v>40894.875</c:v>
                </c:pt>
                <c:pt idx="6422">
                  <c:v>40894.888888888985</c:v>
                </c:pt>
                <c:pt idx="6423">
                  <c:v>40894.902777777781</c:v>
                </c:pt>
                <c:pt idx="6424">
                  <c:v>40894.916666666664</c:v>
                </c:pt>
                <c:pt idx="6425">
                  <c:v>40894.930555555562</c:v>
                </c:pt>
                <c:pt idx="6426">
                  <c:v>40894.944444444511</c:v>
                </c:pt>
                <c:pt idx="6427">
                  <c:v>40894.958333333343</c:v>
                </c:pt>
                <c:pt idx="6428">
                  <c:v>40894.972222222219</c:v>
                </c:pt>
                <c:pt idx="6429">
                  <c:v>40894.986111111109</c:v>
                </c:pt>
                <c:pt idx="6430">
                  <c:v>40895</c:v>
                </c:pt>
                <c:pt idx="6431">
                  <c:v>40895.013888888891</c:v>
                </c:pt>
                <c:pt idx="6432">
                  <c:v>40895.027777777774</c:v>
                </c:pt>
                <c:pt idx="6433">
                  <c:v>40895.041666666591</c:v>
                </c:pt>
                <c:pt idx="6434">
                  <c:v>40895.055555555562</c:v>
                </c:pt>
                <c:pt idx="6435">
                  <c:v>40895.069444444445</c:v>
                </c:pt>
                <c:pt idx="6436">
                  <c:v>40895.083333333336</c:v>
                </c:pt>
                <c:pt idx="6437">
                  <c:v>40895.097222222204</c:v>
                </c:pt>
                <c:pt idx="6438">
                  <c:v>40895.111111111051</c:v>
                </c:pt>
                <c:pt idx="6439">
                  <c:v>40895.124999999993</c:v>
                </c:pt>
                <c:pt idx="6440">
                  <c:v>40895.138888888891</c:v>
                </c:pt>
                <c:pt idx="6441">
                  <c:v>40895.152777777781</c:v>
                </c:pt>
                <c:pt idx="6442">
                  <c:v>40895.166666666591</c:v>
                </c:pt>
                <c:pt idx="6443">
                  <c:v>40895.180555555562</c:v>
                </c:pt>
                <c:pt idx="6444">
                  <c:v>40895.194444444445</c:v>
                </c:pt>
                <c:pt idx="6445">
                  <c:v>40895.208333333336</c:v>
                </c:pt>
                <c:pt idx="6446">
                  <c:v>40895.222222222204</c:v>
                </c:pt>
                <c:pt idx="6447">
                  <c:v>40895.236111111051</c:v>
                </c:pt>
                <c:pt idx="6448">
                  <c:v>40895.25</c:v>
                </c:pt>
                <c:pt idx="6449">
                  <c:v>40895.263888888876</c:v>
                </c:pt>
                <c:pt idx="6450">
                  <c:v>40895.277777777774</c:v>
                </c:pt>
                <c:pt idx="6451">
                  <c:v>40895.291666666562</c:v>
                </c:pt>
                <c:pt idx="6452">
                  <c:v>40895.305555555562</c:v>
                </c:pt>
                <c:pt idx="6453">
                  <c:v>40895.319444444511</c:v>
                </c:pt>
                <c:pt idx="6454">
                  <c:v>40895.333333333336</c:v>
                </c:pt>
                <c:pt idx="6455">
                  <c:v>40895.347222222219</c:v>
                </c:pt>
                <c:pt idx="6456">
                  <c:v>40895.361111111051</c:v>
                </c:pt>
                <c:pt idx="6457">
                  <c:v>40895.375</c:v>
                </c:pt>
                <c:pt idx="6458">
                  <c:v>40895.388888888985</c:v>
                </c:pt>
                <c:pt idx="6459">
                  <c:v>40895.402777777781</c:v>
                </c:pt>
                <c:pt idx="6460">
                  <c:v>40895.416666666664</c:v>
                </c:pt>
                <c:pt idx="6461">
                  <c:v>40895.430555555562</c:v>
                </c:pt>
                <c:pt idx="6462">
                  <c:v>40895.444444444511</c:v>
                </c:pt>
                <c:pt idx="6463">
                  <c:v>40895.458333333343</c:v>
                </c:pt>
                <c:pt idx="6464">
                  <c:v>40895.472222222219</c:v>
                </c:pt>
                <c:pt idx="6465">
                  <c:v>40895.486111111109</c:v>
                </c:pt>
                <c:pt idx="6466">
                  <c:v>40895.5</c:v>
                </c:pt>
                <c:pt idx="6467">
                  <c:v>40895.513888888891</c:v>
                </c:pt>
                <c:pt idx="6468">
                  <c:v>40895.527777777774</c:v>
                </c:pt>
                <c:pt idx="6469">
                  <c:v>40895.541666666591</c:v>
                </c:pt>
                <c:pt idx="6470">
                  <c:v>40895.555555555562</c:v>
                </c:pt>
                <c:pt idx="6471">
                  <c:v>40895.569444444445</c:v>
                </c:pt>
                <c:pt idx="6472">
                  <c:v>40895.583333333336</c:v>
                </c:pt>
                <c:pt idx="6473">
                  <c:v>40895.597222222204</c:v>
                </c:pt>
                <c:pt idx="6474">
                  <c:v>40895.611111111051</c:v>
                </c:pt>
                <c:pt idx="6475">
                  <c:v>40895.624999999993</c:v>
                </c:pt>
                <c:pt idx="6476">
                  <c:v>40895.638888888891</c:v>
                </c:pt>
                <c:pt idx="6477">
                  <c:v>40895.652777777781</c:v>
                </c:pt>
                <c:pt idx="6478">
                  <c:v>40895.666666666591</c:v>
                </c:pt>
                <c:pt idx="6479">
                  <c:v>40895.680555555562</c:v>
                </c:pt>
                <c:pt idx="6480">
                  <c:v>40895.694444444445</c:v>
                </c:pt>
                <c:pt idx="6481">
                  <c:v>40895.708333333336</c:v>
                </c:pt>
                <c:pt idx="6482">
                  <c:v>40895.722222222204</c:v>
                </c:pt>
                <c:pt idx="6483">
                  <c:v>40895.736111111051</c:v>
                </c:pt>
                <c:pt idx="6484">
                  <c:v>40895.75</c:v>
                </c:pt>
                <c:pt idx="6485">
                  <c:v>40895.763888888876</c:v>
                </c:pt>
                <c:pt idx="6486">
                  <c:v>40895.777777777774</c:v>
                </c:pt>
                <c:pt idx="6487">
                  <c:v>40895.791666666562</c:v>
                </c:pt>
                <c:pt idx="6488">
                  <c:v>40895.805555555562</c:v>
                </c:pt>
                <c:pt idx="6489">
                  <c:v>40895.819444444511</c:v>
                </c:pt>
                <c:pt idx="6490">
                  <c:v>40895.833333333336</c:v>
                </c:pt>
                <c:pt idx="6491">
                  <c:v>40895.847222222219</c:v>
                </c:pt>
                <c:pt idx="6492">
                  <c:v>40895.861111111051</c:v>
                </c:pt>
                <c:pt idx="6493">
                  <c:v>40895.875</c:v>
                </c:pt>
                <c:pt idx="6494">
                  <c:v>40895.888888888985</c:v>
                </c:pt>
                <c:pt idx="6495">
                  <c:v>40895.902777777781</c:v>
                </c:pt>
                <c:pt idx="6496">
                  <c:v>40895.916666666664</c:v>
                </c:pt>
                <c:pt idx="6497">
                  <c:v>40895.930555555562</c:v>
                </c:pt>
                <c:pt idx="6498">
                  <c:v>40895.944444444511</c:v>
                </c:pt>
                <c:pt idx="6499">
                  <c:v>40895.958333333343</c:v>
                </c:pt>
                <c:pt idx="6500">
                  <c:v>40895.972222222219</c:v>
                </c:pt>
                <c:pt idx="6501">
                  <c:v>40895.986111111109</c:v>
                </c:pt>
                <c:pt idx="6502">
                  <c:v>40896</c:v>
                </c:pt>
                <c:pt idx="6503">
                  <c:v>40896.013888888891</c:v>
                </c:pt>
                <c:pt idx="6504">
                  <c:v>40896.027777777774</c:v>
                </c:pt>
                <c:pt idx="6505">
                  <c:v>40896.041666666591</c:v>
                </c:pt>
                <c:pt idx="6506">
                  <c:v>40896.055555555562</c:v>
                </c:pt>
                <c:pt idx="6507">
                  <c:v>40896.069444444445</c:v>
                </c:pt>
                <c:pt idx="6508">
                  <c:v>40896.083333333336</c:v>
                </c:pt>
                <c:pt idx="6509">
                  <c:v>40896.097222222204</c:v>
                </c:pt>
                <c:pt idx="6510">
                  <c:v>40896.111111111051</c:v>
                </c:pt>
                <c:pt idx="6511">
                  <c:v>40896.124999999993</c:v>
                </c:pt>
                <c:pt idx="6512">
                  <c:v>40896.138888888891</c:v>
                </c:pt>
                <c:pt idx="6513">
                  <c:v>40896.152777777781</c:v>
                </c:pt>
                <c:pt idx="6514">
                  <c:v>40896.166666666591</c:v>
                </c:pt>
                <c:pt idx="6515">
                  <c:v>40896.180555555562</c:v>
                </c:pt>
                <c:pt idx="6516">
                  <c:v>40896.194444444445</c:v>
                </c:pt>
                <c:pt idx="6517">
                  <c:v>40896.208333333336</c:v>
                </c:pt>
                <c:pt idx="6518">
                  <c:v>40896.222222222204</c:v>
                </c:pt>
                <c:pt idx="6519">
                  <c:v>40896.236111111051</c:v>
                </c:pt>
                <c:pt idx="6520">
                  <c:v>40896.25</c:v>
                </c:pt>
                <c:pt idx="6521">
                  <c:v>40896.263888888876</c:v>
                </c:pt>
                <c:pt idx="6522">
                  <c:v>40896.277777777774</c:v>
                </c:pt>
                <c:pt idx="6523">
                  <c:v>40896.291666666562</c:v>
                </c:pt>
                <c:pt idx="6524">
                  <c:v>40896.305555555562</c:v>
                </c:pt>
                <c:pt idx="6525">
                  <c:v>40896.319444444511</c:v>
                </c:pt>
                <c:pt idx="6526">
                  <c:v>40896.333333333336</c:v>
                </c:pt>
                <c:pt idx="6527">
                  <c:v>40896.347222222219</c:v>
                </c:pt>
                <c:pt idx="6528">
                  <c:v>40896.361111111051</c:v>
                </c:pt>
                <c:pt idx="6529">
                  <c:v>40896.375</c:v>
                </c:pt>
                <c:pt idx="6530">
                  <c:v>40896.388888888985</c:v>
                </c:pt>
                <c:pt idx="6531">
                  <c:v>40896.402777777781</c:v>
                </c:pt>
                <c:pt idx="6532">
                  <c:v>40896.416666666664</c:v>
                </c:pt>
                <c:pt idx="6533">
                  <c:v>40896.430555555562</c:v>
                </c:pt>
                <c:pt idx="6534">
                  <c:v>40896.444444444511</c:v>
                </c:pt>
                <c:pt idx="6535">
                  <c:v>40896.458333333343</c:v>
                </c:pt>
                <c:pt idx="6536">
                  <c:v>40896.472222222219</c:v>
                </c:pt>
                <c:pt idx="6537">
                  <c:v>40896.486111111109</c:v>
                </c:pt>
                <c:pt idx="6538">
                  <c:v>40896.5</c:v>
                </c:pt>
                <c:pt idx="6539">
                  <c:v>40896.513888888891</c:v>
                </c:pt>
                <c:pt idx="6540">
                  <c:v>40896.527777777774</c:v>
                </c:pt>
                <c:pt idx="6541">
                  <c:v>40896.541666666591</c:v>
                </c:pt>
                <c:pt idx="6542">
                  <c:v>40896.555555555562</c:v>
                </c:pt>
                <c:pt idx="6543">
                  <c:v>40896.569444444445</c:v>
                </c:pt>
                <c:pt idx="6544">
                  <c:v>40896.583333333336</c:v>
                </c:pt>
                <c:pt idx="6545">
                  <c:v>40896.597222222204</c:v>
                </c:pt>
                <c:pt idx="6546">
                  <c:v>40896.611111111051</c:v>
                </c:pt>
                <c:pt idx="6547">
                  <c:v>40896.624999999993</c:v>
                </c:pt>
                <c:pt idx="6548">
                  <c:v>40896.638888888891</c:v>
                </c:pt>
                <c:pt idx="6549">
                  <c:v>40896.652777777781</c:v>
                </c:pt>
                <c:pt idx="6550">
                  <c:v>40896.666666666591</c:v>
                </c:pt>
                <c:pt idx="6551">
                  <c:v>40896.680555555562</c:v>
                </c:pt>
                <c:pt idx="6552">
                  <c:v>40896.694444444445</c:v>
                </c:pt>
                <c:pt idx="6553">
                  <c:v>40896.708333333336</c:v>
                </c:pt>
                <c:pt idx="6554">
                  <c:v>40896.722222222204</c:v>
                </c:pt>
                <c:pt idx="6555">
                  <c:v>40896.736111111051</c:v>
                </c:pt>
                <c:pt idx="6556">
                  <c:v>40896.75</c:v>
                </c:pt>
                <c:pt idx="6557">
                  <c:v>40896.763888888876</c:v>
                </c:pt>
                <c:pt idx="6558">
                  <c:v>40896.777777777774</c:v>
                </c:pt>
                <c:pt idx="6559">
                  <c:v>40896.791666666562</c:v>
                </c:pt>
                <c:pt idx="6560">
                  <c:v>40896.805555555562</c:v>
                </c:pt>
                <c:pt idx="6561">
                  <c:v>40896.819444444511</c:v>
                </c:pt>
                <c:pt idx="6562">
                  <c:v>40896.833333333336</c:v>
                </c:pt>
                <c:pt idx="6563">
                  <c:v>40896.847222222219</c:v>
                </c:pt>
                <c:pt idx="6564">
                  <c:v>40896.861111111051</c:v>
                </c:pt>
                <c:pt idx="6565">
                  <c:v>40896.875</c:v>
                </c:pt>
                <c:pt idx="6566">
                  <c:v>40896.888888888985</c:v>
                </c:pt>
                <c:pt idx="6567">
                  <c:v>40896.902777777781</c:v>
                </c:pt>
                <c:pt idx="6568">
                  <c:v>40896.916666666664</c:v>
                </c:pt>
                <c:pt idx="6569">
                  <c:v>40896.930555555562</c:v>
                </c:pt>
                <c:pt idx="6570">
                  <c:v>40896.944444444511</c:v>
                </c:pt>
                <c:pt idx="6571">
                  <c:v>40896.958333333343</c:v>
                </c:pt>
                <c:pt idx="6572">
                  <c:v>40896.972222222219</c:v>
                </c:pt>
                <c:pt idx="6573">
                  <c:v>40896.986111111109</c:v>
                </c:pt>
                <c:pt idx="6574">
                  <c:v>40897</c:v>
                </c:pt>
                <c:pt idx="6575">
                  <c:v>40897.013888888891</c:v>
                </c:pt>
                <c:pt idx="6576">
                  <c:v>40897.027777777774</c:v>
                </c:pt>
                <c:pt idx="6577">
                  <c:v>40897.041666666591</c:v>
                </c:pt>
                <c:pt idx="6578">
                  <c:v>40897.055555555562</c:v>
                </c:pt>
                <c:pt idx="6579">
                  <c:v>40897.069444444445</c:v>
                </c:pt>
                <c:pt idx="6580">
                  <c:v>40897.083333333336</c:v>
                </c:pt>
                <c:pt idx="6581">
                  <c:v>40897.097222222204</c:v>
                </c:pt>
                <c:pt idx="6582">
                  <c:v>40897.111111111051</c:v>
                </c:pt>
                <c:pt idx="6583">
                  <c:v>40897.124999999993</c:v>
                </c:pt>
                <c:pt idx="6584">
                  <c:v>40897.138888888891</c:v>
                </c:pt>
                <c:pt idx="6585">
                  <c:v>40897.152777777781</c:v>
                </c:pt>
                <c:pt idx="6586">
                  <c:v>40897.166666666591</c:v>
                </c:pt>
                <c:pt idx="6587">
                  <c:v>40897.180555555562</c:v>
                </c:pt>
                <c:pt idx="6588">
                  <c:v>40897.194444444445</c:v>
                </c:pt>
                <c:pt idx="6589">
                  <c:v>40897.208333333336</c:v>
                </c:pt>
                <c:pt idx="6590">
                  <c:v>40897.222222222204</c:v>
                </c:pt>
                <c:pt idx="6591">
                  <c:v>40897.236111111051</c:v>
                </c:pt>
                <c:pt idx="6592">
                  <c:v>40897.25</c:v>
                </c:pt>
                <c:pt idx="6593">
                  <c:v>40897.263888888876</c:v>
                </c:pt>
                <c:pt idx="6594">
                  <c:v>40897.277777777774</c:v>
                </c:pt>
                <c:pt idx="6595">
                  <c:v>40897.291666666562</c:v>
                </c:pt>
                <c:pt idx="6596">
                  <c:v>40897.305555555562</c:v>
                </c:pt>
                <c:pt idx="6597">
                  <c:v>40897.319444444511</c:v>
                </c:pt>
                <c:pt idx="6598">
                  <c:v>40897.333333333336</c:v>
                </c:pt>
                <c:pt idx="6599">
                  <c:v>40897.347222222219</c:v>
                </c:pt>
                <c:pt idx="6600">
                  <c:v>40897.361111111051</c:v>
                </c:pt>
                <c:pt idx="6601">
                  <c:v>40897.375</c:v>
                </c:pt>
                <c:pt idx="6602">
                  <c:v>40897.388888888985</c:v>
                </c:pt>
                <c:pt idx="6603">
                  <c:v>40897.402777777781</c:v>
                </c:pt>
                <c:pt idx="6604">
                  <c:v>40897.416666666664</c:v>
                </c:pt>
                <c:pt idx="6605">
                  <c:v>40897.430555555562</c:v>
                </c:pt>
                <c:pt idx="6606">
                  <c:v>40897.444444444511</c:v>
                </c:pt>
                <c:pt idx="6607">
                  <c:v>40897.458333333343</c:v>
                </c:pt>
                <c:pt idx="6608">
                  <c:v>40897.472222222219</c:v>
                </c:pt>
                <c:pt idx="6609">
                  <c:v>40897.486111111109</c:v>
                </c:pt>
                <c:pt idx="6610">
                  <c:v>40897.5</c:v>
                </c:pt>
                <c:pt idx="6611">
                  <c:v>40897.513888888891</c:v>
                </c:pt>
                <c:pt idx="6612">
                  <c:v>40897.527777777774</c:v>
                </c:pt>
                <c:pt idx="6613">
                  <c:v>40897.541666666591</c:v>
                </c:pt>
                <c:pt idx="6614">
                  <c:v>40897.555555555562</c:v>
                </c:pt>
                <c:pt idx="6615">
                  <c:v>40897.569444444445</c:v>
                </c:pt>
                <c:pt idx="6616">
                  <c:v>40897.583333333336</c:v>
                </c:pt>
                <c:pt idx="6617">
                  <c:v>40897.597222222204</c:v>
                </c:pt>
                <c:pt idx="6618">
                  <c:v>40897.611111111051</c:v>
                </c:pt>
                <c:pt idx="6619">
                  <c:v>40897.624999999993</c:v>
                </c:pt>
                <c:pt idx="6620">
                  <c:v>40897.638888888891</c:v>
                </c:pt>
                <c:pt idx="6621">
                  <c:v>40897.652777777781</c:v>
                </c:pt>
                <c:pt idx="6622">
                  <c:v>40897.666666666591</c:v>
                </c:pt>
                <c:pt idx="6623">
                  <c:v>40897.680555555562</c:v>
                </c:pt>
                <c:pt idx="6624">
                  <c:v>40897.694444444445</c:v>
                </c:pt>
                <c:pt idx="6625">
                  <c:v>40897.708333333336</c:v>
                </c:pt>
                <c:pt idx="6626">
                  <c:v>40897.722222222204</c:v>
                </c:pt>
                <c:pt idx="6627">
                  <c:v>40897.736111111051</c:v>
                </c:pt>
                <c:pt idx="6628">
                  <c:v>40897.75</c:v>
                </c:pt>
                <c:pt idx="6629">
                  <c:v>40897.763888888876</c:v>
                </c:pt>
                <c:pt idx="6630">
                  <c:v>40897.777777777774</c:v>
                </c:pt>
                <c:pt idx="6631">
                  <c:v>40897.791666666562</c:v>
                </c:pt>
                <c:pt idx="6632">
                  <c:v>40897.805555555562</c:v>
                </c:pt>
                <c:pt idx="6633">
                  <c:v>40897.819444444511</c:v>
                </c:pt>
                <c:pt idx="6634">
                  <c:v>40897.833333333336</c:v>
                </c:pt>
                <c:pt idx="6635">
                  <c:v>40897.847222222219</c:v>
                </c:pt>
                <c:pt idx="6636">
                  <c:v>40897.861111111051</c:v>
                </c:pt>
                <c:pt idx="6637">
                  <c:v>40897.875</c:v>
                </c:pt>
                <c:pt idx="6638">
                  <c:v>40897.888888888985</c:v>
                </c:pt>
                <c:pt idx="6639">
                  <c:v>40897.902777777781</c:v>
                </c:pt>
                <c:pt idx="6640">
                  <c:v>40897.916666666664</c:v>
                </c:pt>
                <c:pt idx="6641">
                  <c:v>40897.930555555562</c:v>
                </c:pt>
                <c:pt idx="6642">
                  <c:v>40897.944444444511</c:v>
                </c:pt>
                <c:pt idx="6643">
                  <c:v>40897.958333333343</c:v>
                </c:pt>
                <c:pt idx="6644">
                  <c:v>40897.972222222219</c:v>
                </c:pt>
                <c:pt idx="6645">
                  <c:v>40897.986111111109</c:v>
                </c:pt>
                <c:pt idx="6646">
                  <c:v>40898</c:v>
                </c:pt>
                <c:pt idx="6647">
                  <c:v>40898.013888888891</c:v>
                </c:pt>
                <c:pt idx="6648">
                  <c:v>40898.027777777774</c:v>
                </c:pt>
                <c:pt idx="6649">
                  <c:v>40898.041666666591</c:v>
                </c:pt>
                <c:pt idx="6650">
                  <c:v>40898.055555555562</c:v>
                </c:pt>
                <c:pt idx="6651">
                  <c:v>40898.069444444445</c:v>
                </c:pt>
                <c:pt idx="6652">
                  <c:v>40898.083333333336</c:v>
                </c:pt>
                <c:pt idx="6653">
                  <c:v>40898.097222222204</c:v>
                </c:pt>
                <c:pt idx="6654">
                  <c:v>40898.111111111051</c:v>
                </c:pt>
                <c:pt idx="6655">
                  <c:v>40898.124999999993</c:v>
                </c:pt>
                <c:pt idx="6656">
                  <c:v>40898.138888888891</c:v>
                </c:pt>
                <c:pt idx="6657">
                  <c:v>40898.152777777781</c:v>
                </c:pt>
                <c:pt idx="6658">
                  <c:v>40898.166666666591</c:v>
                </c:pt>
                <c:pt idx="6659">
                  <c:v>40898.180555555562</c:v>
                </c:pt>
                <c:pt idx="6660">
                  <c:v>40898.194444444445</c:v>
                </c:pt>
                <c:pt idx="6661">
                  <c:v>40898.208333333336</c:v>
                </c:pt>
                <c:pt idx="6662">
                  <c:v>40898.222222222204</c:v>
                </c:pt>
                <c:pt idx="6663">
                  <c:v>40898.236111111051</c:v>
                </c:pt>
                <c:pt idx="6664">
                  <c:v>40898.25</c:v>
                </c:pt>
                <c:pt idx="6665">
                  <c:v>40898.263888888876</c:v>
                </c:pt>
                <c:pt idx="6666">
                  <c:v>40898.277777777774</c:v>
                </c:pt>
                <c:pt idx="6667">
                  <c:v>40898.291666666562</c:v>
                </c:pt>
                <c:pt idx="6668">
                  <c:v>40898.305555555562</c:v>
                </c:pt>
                <c:pt idx="6669">
                  <c:v>40898.319444444511</c:v>
                </c:pt>
                <c:pt idx="6670">
                  <c:v>40898.333333333336</c:v>
                </c:pt>
                <c:pt idx="6671">
                  <c:v>40898.347222222219</c:v>
                </c:pt>
                <c:pt idx="6672">
                  <c:v>40898.361111111051</c:v>
                </c:pt>
                <c:pt idx="6673">
                  <c:v>40898.375</c:v>
                </c:pt>
                <c:pt idx="6674">
                  <c:v>40898.388888888985</c:v>
                </c:pt>
                <c:pt idx="6675">
                  <c:v>40898.402777777781</c:v>
                </c:pt>
                <c:pt idx="6676">
                  <c:v>40898.416666666664</c:v>
                </c:pt>
                <c:pt idx="6677">
                  <c:v>40898.430555555562</c:v>
                </c:pt>
                <c:pt idx="6678">
                  <c:v>40898.444444444511</c:v>
                </c:pt>
                <c:pt idx="6679">
                  <c:v>40898.458333333343</c:v>
                </c:pt>
                <c:pt idx="6680">
                  <c:v>40898.472222222219</c:v>
                </c:pt>
                <c:pt idx="6681">
                  <c:v>40898.486111111109</c:v>
                </c:pt>
                <c:pt idx="6682">
                  <c:v>40898.5</c:v>
                </c:pt>
                <c:pt idx="6683">
                  <c:v>40898.513888888891</c:v>
                </c:pt>
                <c:pt idx="6684">
                  <c:v>40898.527777777774</c:v>
                </c:pt>
                <c:pt idx="6685">
                  <c:v>40898.541666666591</c:v>
                </c:pt>
                <c:pt idx="6686">
                  <c:v>40898.555555555562</c:v>
                </c:pt>
                <c:pt idx="6687">
                  <c:v>40898.569444444445</c:v>
                </c:pt>
                <c:pt idx="6688">
                  <c:v>40898.583333333336</c:v>
                </c:pt>
                <c:pt idx="6689">
                  <c:v>40898.597222222204</c:v>
                </c:pt>
                <c:pt idx="6690">
                  <c:v>40898.611111111051</c:v>
                </c:pt>
                <c:pt idx="6691">
                  <c:v>40898.624999999993</c:v>
                </c:pt>
                <c:pt idx="6692">
                  <c:v>40898.638888888891</c:v>
                </c:pt>
                <c:pt idx="6693">
                  <c:v>40898.652777777781</c:v>
                </c:pt>
                <c:pt idx="6694">
                  <c:v>40898.666666666591</c:v>
                </c:pt>
                <c:pt idx="6695">
                  <c:v>40898.680555555562</c:v>
                </c:pt>
                <c:pt idx="6696">
                  <c:v>40898.694444444445</c:v>
                </c:pt>
                <c:pt idx="6697">
                  <c:v>40898.708333333336</c:v>
                </c:pt>
                <c:pt idx="6698">
                  <c:v>40898.722222222204</c:v>
                </c:pt>
                <c:pt idx="6699">
                  <c:v>40898.736111111051</c:v>
                </c:pt>
                <c:pt idx="6700">
                  <c:v>40898.75</c:v>
                </c:pt>
                <c:pt idx="6701">
                  <c:v>40898.763888888876</c:v>
                </c:pt>
                <c:pt idx="6702">
                  <c:v>40898.777777777774</c:v>
                </c:pt>
                <c:pt idx="6703">
                  <c:v>40898.791666666562</c:v>
                </c:pt>
                <c:pt idx="6704">
                  <c:v>40898.805555555562</c:v>
                </c:pt>
                <c:pt idx="6705">
                  <c:v>40898.819444444511</c:v>
                </c:pt>
                <c:pt idx="6706">
                  <c:v>40898.833333333336</c:v>
                </c:pt>
                <c:pt idx="6707">
                  <c:v>40898.847222222219</c:v>
                </c:pt>
                <c:pt idx="6708">
                  <c:v>40898.861111111051</c:v>
                </c:pt>
                <c:pt idx="6709">
                  <c:v>40898.875</c:v>
                </c:pt>
                <c:pt idx="6710">
                  <c:v>40898.888888888985</c:v>
                </c:pt>
                <c:pt idx="6711">
                  <c:v>40898.902777777781</c:v>
                </c:pt>
                <c:pt idx="6712">
                  <c:v>40898.916666666664</c:v>
                </c:pt>
                <c:pt idx="6713">
                  <c:v>40898.930555555562</c:v>
                </c:pt>
                <c:pt idx="6714">
                  <c:v>40898.944444444511</c:v>
                </c:pt>
                <c:pt idx="6715">
                  <c:v>40898.958333333343</c:v>
                </c:pt>
                <c:pt idx="6716">
                  <c:v>40898.972222222219</c:v>
                </c:pt>
                <c:pt idx="6717">
                  <c:v>40898.986111111109</c:v>
                </c:pt>
                <c:pt idx="6718">
                  <c:v>40899</c:v>
                </c:pt>
                <c:pt idx="6719">
                  <c:v>40899.013888888891</c:v>
                </c:pt>
                <c:pt idx="6720">
                  <c:v>40899.027777777774</c:v>
                </c:pt>
                <c:pt idx="6721">
                  <c:v>40899.041666666591</c:v>
                </c:pt>
                <c:pt idx="6722">
                  <c:v>40899.055555555562</c:v>
                </c:pt>
                <c:pt idx="6723">
                  <c:v>40899.069444444445</c:v>
                </c:pt>
                <c:pt idx="6724">
                  <c:v>40899.083333333336</c:v>
                </c:pt>
                <c:pt idx="6725">
                  <c:v>40899.097222222204</c:v>
                </c:pt>
                <c:pt idx="6726">
                  <c:v>40899.111111111051</c:v>
                </c:pt>
                <c:pt idx="6727">
                  <c:v>40899.124999999993</c:v>
                </c:pt>
                <c:pt idx="6728">
                  <c:v>40899.138888888891</c:v>
                </c:pt>
                <c:pt idx="6729">
                  <c:v>40899.152777777781</c:v>
                </c:pt>
                <c:pt idx="6730">
                  <c:v>40899.166666666591</c:v>
                </c:pt>
                <c:pt idx="6731">
                  <c:v>40899.180555555562</c:v>
                </c:pt>
                <c:pt idx="6732">
                  <c:v>40899.194444444445</c:v>
                </c:pt>
                <c:pt idx="6733">
                  <c:v>40899.208333333336</c:v>
                </c:pt>
                <c:pt idx="6734">
                  <c:v>40899.222222222204</c:v>
                </c:pt>
                <c:pt idx="6735">
                  <c:v>40899.236111111051</c:v>
                </c:pt>
                <c:pt idx="6736">
                  <c:v>40899.25</c:v>
                </c:pt>
                <c:pt idx="6737">
                  <c:v>40899.263888888876</c:v>
                </c:pt>
                <c:pt idx="6738">
                  <c:v>40899.277777777774</c:v>
                </c:pt>
                <c:pt idx="6739">
                  <c:v>40899.291666666562</c:v>
                </c:pt>
                <c:pt idx="6740">
                  <c:v>40899.305555555562</c:v>
                </c:pt>
                <c:pt idx="6741">
                  <c:v>40899.319444444511</c:v>
                </c:pt>
                <c:pt idx="6742">
                  <c:v>40899.333333333336</c:v>
                </c:pt>
                <c:pt idx="6743">
                  <c:v>40899.347222222219</c:v>
                </c:pt>
                <c:pt idx="6744">
                  <c:v>40899.361111111051</c:v>
                </c:pt>
                <c:pt idx="6745">
                  <c:v>40899.375</c:v>
                </c:pt>
                <c:pt idx="6746">
                  <c:v>40899.388888888985</c:v>
                </c:pt>
                <c:pt idx="6747">
                  <c:v>40899.402777777781</c:v>
                </c:pt>
                <c:pt idx="6748">
                  <c:v>40899.416666666664</c:v>
                </c:pt>
                <c:pt idx="6749">
                  <c:v>40899.430555555562</c:v>
                </c:pt>
                <c:pt idx="6750">
                  <c:v>40899.444444444511</c:v>
                </c:pt>
                <c:pt idx="6751">
                  <c:v>40899.458333333343</c:v>
                </c:pt>
                <c:pt idx="6752">
                  <c:v>40899.472222222219</c:v>
                </c:pt>
                <c:pt idx="6753">
                  <c:v>40899.486111111109</c:v>
                </c:pt>
                <c:pt idx="6754">
                  <c:v>40899.5</c:v>
                </c:pt>
                <c:pt idx="6755">
                  <c:v>40899.513888888891</c:v>
                </c:pt>
                <c:pt idx="6756">
                  <c:v>40899.527777777774</c:v>
                </c:pt>
                <c:pt idx="6757">
                  <c:v>40899.541666666591</c:v>
                </c:pt>
                <c:pt idx="6758">
                  <c:v>40899.555555555562</c:v>
                </c:pt>
                <c:pt idx="6759">
                  <c:v>40899.569444444445</c:v>
                </c:pt>
                <c:pt idx="6760">
                  <c:v>40899.583333333336</c:v>
                </c:pt>
                <c:pt idx="6761">
                  <c:v>40899.597222222204</c:v>
                </c:pt>
                <c:pt idx="6762">
                  <c:v>40899.611111111051</c:v>
                </c:pt>
                <c:pt idx="6763">
                  <c:v>40899.624999999993</c:v>
                </c:pt>
                <c:pt idx="6764">
                  <c:v>40899.638888888891</c:v>
                </c:pt>
                <c:pt idx="6765">
                  <c:v>40899.652777777781</c:v>
                </c:pt>
                <c:pt idx="6766">
                  <c:v>40899.666666666591</c:v>
                </c:pt>
                <c:pt idx="6767">
                  <c:v>40899.680555555562</c:v>
                </c:pt>
                <c:pt idx="6768">
                  <c:v>40899.694444444445</c:v>
                </c:pt>
                <c:pt idx="6769">
                  <c:v>40899.708333333336</c:v>
                </c:pt>
                <c:pt idx="6770">
                  <c:v>40899.722222222204</c:v>
                </c:pt>
                <c:pt idx="6771">
                  <c:v>40899.736111111051</c:v>
                </c:pt>
                <c:pt idx="6772">
                  <c:v>40899.75</c:v>
                </c:pt>
                <c:pt idx="6773">
                  <c:v>40899.763888888876</c:v>
                </c:pt>
                <c:pt idx="6774">
                  <c:v>40899.777777777774</c:v>
                </c:pt>
                <c:pt idx="6775">
                  <c:v>40899.791666666562</c:v>
                </c:pt>
                <c:pt idx="6776">
                  <c:v>40899.805555555562</c:v>
                </c:pt>
                <c:pt idx="6777">
                  <c:v>40899.819444444511</c:v>
                </c:pt>
                <c:pt idx="6778">
                  <c:v>40899.833333333336</c:v>
                </c:pt>
                <c:pt idx="6779">
                  <c:v>40899.847222222219</c:v>
                </c:pt>
                <c:pt idx="6780">
                  <c:v>40899.861111111051</c:v>
                </c:pt>
                <c:pt idx="6781">
                  <c:v>40899.875</c:v>
                </c:pt>
                <c:pt idx="6782">
                  <c:v>40899.888888888985</c:v>
                </c:pt>
                <c:pt idx="6783">
                  <c:v>40899.902777777781</c:v>
                </c:pt>
                <c:pt idx="6784">
                  <c:v>40899.916666666664</c:v>
                </c:pt>
                <c:pt idx="6785">
                  <c:v>40899.930555555562</c:v>
                </c:pt>
                <c:pt idx="6786">
                  <c:v>40899.944444444511</c:v>
                </c:pt>
                <c:pt idx="6787">
                  <c:v>40899.958333333343</c:v>
                </c:pt>
                <c:pt idx="6788">
                  <c:v>40899.972222222219</c:v>
                </c:pt>
                <c:pt idx="6789">
                  <c:v>40899.986111111109</c:v>
                </c:pt>
                <c:pt idx="6790">
                  <c:v>40900</c:v>
                </c:pt>
                <c:pt idx="6791">
                  <c:v>40900.013888888891</c:v>
                </c:pt>
                <c:pt idx="6792">
                  <c:v>40900.027777777774</c:v>
                </c:pt>
                <c:pt idx="6793">
                  <c:v>40900.041666666591</c:v>
                </c:pt>
                <c:pt idx="6794">
                  <c:v>40900.055555555562</c:v>
                </c:pt>
                <c:pt idx="6795">
                  <c:v>40900.069444444445</c:v>
                </c:pt>
                <c:pt idx="6796">
                  <c:v>40900.083333333336</c:v>
                </c:pt>
                <c:pt idx="6797">
                  <c:v>40900.097222222204</c:v>
                </c:pt>
                <c:pt idx="6798">
                  <c:v>40900.111111111051</c:v>
                </c:pt>
                <c:pt idx="6799">
                  <c:v>40900.124999999993</c:v>
                </c:pt>
                <c:pt idx="6800">
                  <c:v>40900.138888888891</c:v>
                </c:pt>
                <c:pt idx="6801">
                  <c:v>40900.152777777781</c:v>
                </c:pt>
                <c:pt idx="6802">
                  <c:v>40900.166666666591</c:v>
                </c:pt>
                <c:pt idx="6803">
                  <c:v>40900.180555555562</c:v>
                </c:pt>
                <c:pt idx="6804">
                  <c:v>40900.194444444445</c:v>
                </c:pt>
                <c:pt idx="6805">
                  <c:v>40900.208333333336</c:v>
                </c:pt>
                <c:pt idx="6806">
                  <c:v>40900.222222222204</c:v>
                </c:pt>
                <c:pt idx="6807">
                  <c:v>40900.236111111051</c:v>
                </c:pt>
                <c:pt idx="6808">
                  <c:v>40900.25</c:v>
                </c:pt>
                <c:pt idx="6809">
                  <c:v>40900.263888888876</c:v>
                </c:pt>
                <c:pt idx="6810">
                  <c:v>40900.277777777774</c:v>
                </c:pt>
                <c:pt idx="6811">
                  <c:v>40900.291666666562</c:v>
                </c:pt>
                <c:pt idx="6812">
                  <c:v>40900.305555555562</c:v>
                </c:pt>
                <c:pt idx="6813">
                  <c:v>40900.319444444511</c:v>
                </c:pt>
                <c:pt idx="6814">
                  <c:v>40900.333333333336</c:v>
                </c:pt>
                <c:pt idx="6815">
                  <c:v>40900.347222222219</c:v>
                </c:pt>
                <c:pt idx="6816">
                  <c:v>40900.361111111051</c:v>
                </c:pt>
                <c:pt idx="6817">
                  <c:v>40900.375</c:v>
                </c:pt>
                <c:pt idx="6818">
                  <c:v>40900.388888888985</c:v>
                </c:pt>
                <c:pt idx="6819">
                  <c:v>40900.402777777781</c:v>
                </c:pt>
                <c:pt idx="6820">
                  <c:v>40900.416666666664</c:v>
                </c:pt>
                <c:pt idx="6821">
                  <c:v>40900.430555555562</c:v>
                </c:pt>
                <c:pt idx="6822">
                  <c:v>40900.444444444511</c:v>
                </c:pt>
                <c:pt idx="6823">
                  <c:v>40900.458333333343</c:v>
                </c:pt>
                <c:pt idx="6824">
                  <c:v>40900.472222222219</c:v>
                </c:pt>
                <c:pt idx="6825">
                  <c:v>40900.486111111109</c:v>
                </c:pt>
                <c:pt idx="6826">
                  <c:v>40900.5</c:v>
                </c:pt>
                <c:pt idx="6827">
                  <c:v>40900.513888888891</c:v>
                </c:pt>
                <c:pt idx="6828">
                  <c:v>40900.527777777774</c:v>
                </c:pt>
                <c:pt idx="6829">
                  <c:v>40900.541666666591</c:v>
                </c:pt>
                <c:pt idx="6830">
                  <c:v>40900.555555555562</c:v>
                </c:pt>
                <c:pt idx="6831">
                  <c:v>40900.569444444445</c:v>
                </c:pt>
                <c:pt idx="6832">
                  <c:v>40900.583333333336</c:v>
                </c:pt>
                <c:pt idx="6833">
                  <c:v>40900.597222222204</c:v>
                </c:pt>
                <c:pt idx="6834">
                  <c:v>40900.611111111051</c:v>
                </c:pt>
                <c:pt idx="6835">
                  <c:v>40900.624999999993</c:v>
                </c:pt>
                <c:pt idx="6836">
                  <c:v>40900.638888888891</c:v>
                </c:pt>
                <c:pt idx="6837">
                  <c:v>40900.652777777781</c:v>
                </c:pt>
                <c:pt idx="6838">
                  <c:v>40900.666666666591</c:v>
                </c:pt>
                <c:pt idx="6839">
                  <c:v>40900.680555555562</c:v>
                </c:pt>
                <c:pt idx="6840">
                  <c:v>40900.694444444445</c:v>
                </c:pt>
                <c:pt idx="6841">
                  <c:v>40900.708333333336</c:v>
                </c:pt>
                <c:pt idx="6842">
                  <c:v>40900.722222222204</c:v>
                </c:pt>
                <c:pt idx="6843">
                  <c:v>40900.736111111051</c:v>
                </c:pt>
                <c:pt idx="6844">
                  <c:v>40900.75</c:v>
                </c:pt>
                <c:pt idx="6845">
                  <c:v>40900.763888888876</c:v>
                </c:pt>
                <c:pt idx="6846">
                  <c:v>40900.777777777774</c:v>
                </c:pt>
                <c:pt idx="6847">
                  <c:v>40900.791666666562</c:v>
                </c:pt>
                <c:pt idx="6848">
                  <c:v>40900.805555555562</c:v>
                </c:pt>
                <c:pt idx="6849">
                  <c:v>40900.819444444511</c:v>
                </c:pt>
                <c:pt idx="6850">
                  <c:v>40900.833333333336</c:v>
                </c:pt>
                <c:pt idx="6851">
                  <c:v>40900.847222222219</c:v>
                </c:pt>
                <c:pt idx="6852">
                  <c:v>40900.861111111051</c:v>
                </c:pt>
                <c:pt idx="6853">
                  <c:v>40900.875</c:v>
                </c:pt>
                <c:pt idx="6854">
                  <c:v>40900.888888888985</c:v>
                </c:pt>
                <c:pt idx="6855">
                  <c:v>40900.902777777781</c:v>
                </c:pt>
                <c:pt idx="6856">
                  <c:v>40900.916666666664</c:v>
                </c:pt>
                <c:pt idx="6857">
                  <c:v>40900.930555555562</c:v>
                </c:pt>
                <c:pt idx="6858">
                  <c:v>40900.944444444511</c:v>
                </c:pt>
                <c:pt idx="6859">
                  <c:v>40900.958333333343</c:v>
                </c:pt>
                <c:pt idx="6860">
                  <c:v>40900.972222222219</c:v>
                </c:pt>
                <c:pt idx="6861">
                  <c:v>40900.986111111109</c:v>
                </c:pt>
                <c:pt idx="6862">
                  <c:v>40901</c:v>
                </c:pt>
                <c:pt idx="6863">
                  <c:v>40901.013888888891</c:v>
                </c:pt>
                <c:pt idx="6864">
                  <c:v>40901.027777777774</c:v>
                </c:pt>
                <c:pt idx="6865">
                  <c:v>40901.041666666591</c:v>
                </c:pt>
                <c:pt idx="6866">
                  <c:v>40901.055555555562</c:v>
                </c:pt>
                <c:pt idx="6867">
                  <c:v>40901.069444444445</c:v>
                </c:pt>
                <c:pt idx="6868">
                  <c:v>40901.083333333336</c:v>
                </c:pt>
                <c:pt idx="6869">
                  <c:v>40901.097222222204</c:v>
                </c:pt>
                <c:pt idx="6870">
                  <c:v>40901.111111111051</c:v>
                </c:pt>
                <c:pt idx="6871">
                  <c:v>40901.124999999993</c:v>
                </c:pt>
                <c:pt idx="6872">
                  <c:v>40901.138888888891</c:v>
                </c:pt>
                <c:pt idx="6873">
                  <c:v>40901.152777777781</c:v>
                </c:pt>
                <c:pt idx="6874">
                  <c:v>40901.166666666591</c:v>
                </c:pt>
                <c:pt idx="6875">
                  <c:v>40901.180555555562</c:v>
                </c:pt>
                <c:pt idx="6876">
                  <c:v>40901.194444444445</c:v>
                </c:pt>
                <c:pt idx="6877">
                  <c:v>40901.208333333336</c:v>
                </c:pt>
                <c:pt idx="6878">
                  <c:v>40901.222222222204</c:v>
                </c:pt>
                <c:pt idx="6879">
                  <c:v>40901.236111111051</c:v>
                </c:pt>
                <c:pt idx="6880">
                  <c:v>40901.25</c:v>
                </c:pt>
                <c:pt idx="6881">
                  <c:v>40901.263888888876</c:v>
                </c:pt>
                <c:pt idx="6882">
                  <c:v>40901.277777777774</c:v>
                </c:pt>
                <c:pt idx="6883">
                  <c:v>40901.291666666562</c:v>
                </c:pt>
                <c:pt idx="6884">
                  <c:v>40901.305555555562</c:v>
                </c:pt>
                <c:pt idx="6885">
                  <c:v>40901.319444444511</c:v>
                </c:pt>
                <c:pt idx="6886">
                  <c:v>40901.333333333336</c:v>
                </c:pt>
                <c:pt idx="6887">
                  <c:v>40901.347222222219</c:v>
                </c:pt>
                <c:pt idx="6888">
                  <c:v>40901.361111111051</c:v>
                </c:pt>
                <c:pt idx="6889">
                  <c:v>40901.375</c:v>
                </c:pt>
                <c:pt idx="6890">
                  <c:v>40901.388888888985</c:v>
                </c:pt>
                <c:pt idx="6891">
                  <c:v>40901.402777777781</c:v>
                </c:pt>
                <c:pt idx="6892">
                  <c:v>40901.416666666664</c:v>
                </c:pt>
                <c:pt idx="6893">
                  <c:v>40901.430555555562</c:v>
                </c:pt>
                <c:pt idx="6894">
                  <c:v>40901.444444444511</c:v>
                </c:pt>
                <c:pt idx="6895">
                  <c:v>40901.458333333343</c:v>
                </c:pt>
                <c:pt idx="6896">
                  <c:v>40901.472222222219</c:v>
                </c:pt>
                <c:pt idx="6897">
                  <c:v>40901.486111111109</c:v>
                </c:pt>
                <c:pt idx="6898">
                  <c:v>40901.5</c:v>
                </c:pt>
                <c:pt idx="6899">
                  <c:v>40901.513888888891</c:v>
                </c:pt>
                <c:pt idx="6900">
                  <c:v>40901.527777777774</c:v>
                </c:pt>
                <c:pt idx="6901">
                  <c:v>40901.541666666591</c:v>
                </c:pt>
                <c:pt idx="6902">
                  <c:v>40901.555555555562</c:v>
                </c:pt>
                <c:pt idx="6903">
                  <c:v>40901.569444444445</c:v>
                </c:pt>
                <c:pt idx="6904">
                  <c:v>40901.583333333336</c:v>
                </c:pt>
                <c:pt idx="6905">
                  <c:v>40901.597222222204</c:v>
                </c:pt>
                <c:pt idx="6906">
                  <c:v>40901.611111111051</c:v>
                </c:pt>
                <c:pt idx="6907">
                  <c:v>40901.624999999993</c:v>
                </c:pt>
                <c:pt idx="6908">
                  <c:v>40901.638888888891</c:v>
                </c:pt>
                <c:pt idx="6909">
                  <c:v>40901.652777777781</c:v>
                </c:pt>
                <c:pt idx="6910">
                  <c:v>40901.666666666591</c:v>
                </c:pt>
                <c:pt idx="6911">
                  <c:v>40901.680555555562</c:v>
                </c:pt>
                <c:pt idx="6912">
                  <c:v>40901.694444444445</c:v>
                </c:pt>
                <c:pt idx="6913">
                  <c:v>40901.708333333336</c:v>
                </c:pt>
                <c:pt idx="6914">
                  <c:v>40901.722222222204</c:v>
                </c:pt>
                <c:pt idx="6915">
                  <c:v>40901.736111111051</c:v>
                </c:pt>
                <c:pt idx="6916">
                  <c:v>40901.75</c:v>
                </c:pt>
                <c:pt idx="6917">
                  <c:v>40901.763888888876</c:v>
                </c:pt>
                <c:pt idx="6918">
                  <c:v>40901.777777777774</c:v>
                </c:pt>
                <c:pt idx="6919">
                  <c:v>40901.791666666562</c:v>
                </c:pt>
                <c:pt idx="6920">
                  <c:v>40901.805555555562</c:v>
                </c:pt>
                <c:pt idx="6921">
                  <c:v>40901.819444444511</c:v>
                </c:pt>
                <c:pt idx="6922">
                  <c:v>40901.833333333336</c:v>
                </c:pt>
                <c:pt idx="6923">
                  <c:v>40901.847222222219</c:v>
                </c:pt>
                <c:pt idx="6924">
                  <c:v>40901.861111111051</c:v>
                </c:pt>
                <c:pt idx="6925">
                  <c:v>40901.875</c:v>
                </c:pt>
                <c:pt idx="6926">
                  <c:v>40901.888888888985</c:v>
                </c:pt>
                <c:pt idx="6927">
                  <c:v>40901.902777777781</c:v>
                </c:pt>
                <c:pt idx="6928">
                  <c:v>40901.916666666664</c:v>
                </c:pt>
                <c:pt idx="6929">
                  <c:v>40901.930555555562</c:v>
                </c:pt>
                <c:pt idx="6930">
                  <c:v>40901.944444444511</c:v>
                </c:pt>
                <c:pt idx="6931">
                  <c:v>40901.958333333343</c:v>
                </c:pt>
                <c:pt idx="6932">
                  <c:v>40901.972222222219</c:v>
                </c:pt>
                <c:pt idx="6933">
                  <c:v>40901.986111111109</c:v>
                </c:pt>
                <c:pt idx="6934">
                  <c:v>40902</c:v>
                </c:pt>
                <c:pt idx="6935">
                  <c:v>40902.013888888891</c:v>
                </c:pt>
                <c:pt idx="6936">
                  <c:v>40902.027777777774</c:v>
                </c:pt>
                <c:pt idx="6937">
                  <c:v>40902.041666666591</c:v>
                </c:pt>
                <c:pt idx="6938">
                  <c:v>40902.055555555562</c:v>
                </c:pt>
                <c:pt idx="6939">
                  <c:v>40902.069444444445</c:v>
                </c:pt>
                <c:pt idx="6940">
                  <c:v>40902.083333333336</c:v>
                </c:pt>
                <c:pt idx="6941">
                  <c:v>40902.097222222204</c:v>
                </c:pt>
                <c:pt idx="6942">
                  <c:v>40902.111111111051</c:v>
                </c:pt>
                <c:pt idx="6943">
                  <c:v>40902.124999999993</c:v>
                </c:pt>
                <c:pt idx="6944">
                  <c:v>40902.138888888891</c:v>
                </c:pt>
                <c:pt idx="6945">
                  <c:v>40902.152777777781</c:v>
                </c:pt>
                <c:pt idx="6946">
                  <c:v>40902.166666666591</c:v>
                </c:pt>
                <c:pt idx="6947">
                  <c:v>40902.180555555562</c:v>
                </c:pt>
                <c:pt idx="6948">
                  <c:v>40902.194444444445</c:v>
                </c:pt>
                <c:pt idx="6949">
                  <c:v>40902.208333333336</c:v>
                </c:pt>
                <c:pt idx="6950">
                  <c:v>40902.222222222204</c:v>
                </c:pt>
                <c:pt idx="6951">
                  <c:v>40902.236111111051</c:v>
                </c:pt>
                <c:pt idx="6952">
                  <c:v>40902.25</c:v>
                </c:pt>
                <c:pt idx="6953">
                  <c:v>40902.263888888876</c:v>
                </c:pt>
                <c:pt idx="6954">
                  <c:v>40902.277777777774</c:v>
                </c:pt>
                <c:pt idx="6955">
                  <c:v>40902.291666666562</c:v>
                </c:pt>
                <c:pt idx="6956">
                  <c:v>40902.305555555562</c:v>
                </c:pt>
                <c:pt idx="6957">
                  <c:v>40902.319444444511</c:v>
                </c:pt>
                <c:pt idx="6958">
                  <c:v>40902.333333333336</c:v>
                </c:pt>
                <c:pt idx="6959">
                  <c:v>40902.347222222219</c:v>
                </c:pt>
                <c:pt idx="6960">
                  <c:v>40902.361111111051</c:v>
                </c:pt>
                <c:pt idx="6961">
                  <c:v>40902.375</c:v>
                </c:pt>
                <c:pt idx="6962">
                  <c:v>40902.388888888985</c:v>
                </c:pt>
                <c:pt idx="6963">
                  <c:v>40902.402777777781</c:v>
                </c:pt>
                <c:pt idx="6964">
                  <c:v>40902.416666666664</c:v>
                </c:pt>
                <c:pt idx="6965">
                  <c:v>40902.430555555562</c:v>
                </c:pt>
                <c:pt idx="6966">
                  <c:v>40902.444444444511</c:v>
                </c:pt>
                <c:pt idx="6967">
                  <c:v>40902.458333333343</c:v>
                </c:pt>
                <c:pt idx="6968">
                  <c:v>40902.472222222219</c:v>
                </c:pt>
                <c:pt idx="6969">
                  <c:v>40902.486111111109</c:v>
                </c:pt>
                <c:pt idx="6970">
                  <c:v>40902.5</c:v>
                </c:pt>
                <c:pt idx="6971">
                  <c:v>40902.513888888891</c:v>
                </c:pt>
                <c:pt idx="6972">
                  <c:v>40902.527777777774</c:v>
                </c:pt>
                <c:pt idx="6973">
                  <c:v>40902.541666666591</c:v>
                </c:pt>
                <c:pt idx="6974">
                  <c:v>40902.555555555562</c:v>
                </c:pt>
                <c:pt idx="6975">
                  <c:v>40902.569444444445</c:v>
                </c:pt>
                <c:pt idx="6976">
                  <c:v>40902.583333333336</c:v>
                </c:pt>
                <c:pt idx="6977">
                  <c:v>40902.597222222204</c:v>
                </c:pt>
                <c:pt idx="6978">
                  <c:v>40902.611111111051</c:v>
                </c:pt>
                <c:pt idx="6979">
                  <c:v>40902.624999999993</c:v>
                </c:pt>
                <c:pt idx="6980">
                  <c:v>40902.638888888891</c:v>
                </c:pt>
                <c:pt idx="6981">
                  <c:v>40902.652777777781</c:v>
                </c:pt>
                <c:pt idx="6982">
                  <c:v>40902.666666666591</c:v>
                </c:pt>
                <c:pt idx="6983">
                  <c:v>40902.680555555562</c:v>
                </c:pt>
                <c:pt idx="6984">
                  <c:v>40902.694444444445</c:v>
                </c:pt>
                <c:pt idx="6985">
                  <c:v>40902.708333333336</c:v>
                </c:pt>
                <c:pt idx="6986">
                  <c:v>40902.722222222204</c:v>
                </c:pt>
                <c:pt idx="6987">
                  <c:v>40902.736111111051</c:v>
                </c:pt>
                <c:pt idx="6988">
                  <c:v>40902.75</c:v>
                </c:pt>
                <c:pt idx="6989">
                  <c:v>40902.763888888876</c:v>
                </c:pt>
                <c:pt idx="6990">
                  <c:v>40902.777777777774</c:v>
                </c:pt>
                <c:pt idx="6991">
                  <c:v>40902.791666666562</c:v>
                </c:pt>
                <c:pt idx="6992">
                  <c:v>40902.805555555562</c:v>
                </c:pt>
                <c:pt idx="6993">
                  <c:v>40902.819444444511</c:v>
                </c:pt>
                <c:pt idx="6994">
                  <c:v>40902.833333333336</c:v>
                </c:pt>
                <c:pt idx="6995">
                  <c:v>40902.847222222219</c:v>
                </c:pt>
                <c:pt idx="6996">
                  <c:v>40902.861111111051</c:v>
                </c:pt>
                <c:pt idx="6997">
                  <c:v>40902.875</c:v>
                </c:pt>
                <c:pt idx="6998">
                  <c:v>40902.888888888985</c:v>
                </c:pt>
                <c:pt idx="6999">
                  <c:v>40902.902777777781</c:v>
                </c:pt>
                <c:pt idx="7000">
                  <c:v>40902.916666666664</c:v>
                </c:pt>
                <c:pt idx="7001">
                  <c:v>40902.930555555562</c:v>
                </c:pt>
                <c:pt idx="7002">
                  <c:v>40902.944444444511</c:v>
                </c:pt>
                <c:pt idx="7003">
                  <c:v>40902.958333333343</c:v>
                </c:pt>
                <c:pt idx="7004">
                  <c:v>40902.972222222219</c:v>
                </c:pt>
                <c:pt idx="7005">
                  <c:v>40902.986111111109</c:v>
                </c:pt>
                <c:pt idx="7006">
                  <c:v>40903</c:v>
                </c:pt>
                <c:pt idx="7007">
                  <c:v>40903.013888888891</c:v>
                </c:pt>
                <c:pt idx="7008">
                  <c:v>40903.027777777774</c:v>
                </c:pt>
                <c:pt idx="7009">
                  <c:v>40903.041666666591</c:v>
                </c:pt>
                <c:pt idx="7010">
                  <c:v>40903.055555555562</c:v>
                </c:pt>
                <c:pt idx="7011">
                  <c:v>40903.069444444445</c:v>
                </c:pt>
                <c:pt idx="7012">
                  <c:v>40903.083333333336</c:v>
                </c:pt>
                <c:pt idx="7013">
                  <c:v>40903.097222222204</c:v>
                </c:pt>
                <c:pt idx="7014">
                  <c:v>40903.111111111051</c:v>
                </c:pt>
                <c:pt idx="7015">
                  <c:v>40903.124999999993</c:v>
                </c:pt>
                <c:pt idx="7016">
                  <c:v>40903.138888888891</c:v>
                </c:pt>
                <c:pt idx="7017">
                  <c:v>40903.152777777781</c:v>
                </c:pt>
                <c:pt idx="7018">
                  <c:v>40903.166666666591</c:v>
                </c:pt>
                <c:pt idx="7019">
                  <c:v>40903.180555555562</c:v>
                </c:pt>
                <c:pt idx="7020">
                  <c:v>40903.194444444445</c:v>
                </c:pt>
                <c:pt idx="7021">
                  <c:v>40903.208333333336</c:v>
                </c:pt>
                <c:pt idx="7022">
                  <c:v>40903.222222222204</c:v>
                </c:pt>
                <c:pt idx="7023">
                  <c:v>40903.236111111051</c:v>
                </c:pt>
                <c:pt idx="7024">
                  <c:v>40903.25</c:v>
                </c:pt>
                <c:pt idx="7025">
                  <c:v>40903.263888888876</c:v>
                </c:pt>
                <c:pt idx="7026">
                  <c:v>40903.277777777774</c:v>
                </c:pt>
                <c:pt idx="7027">
                  <c:v>40903.291666666562</c:v>
                </c:pt>
                <c:pt idx="7028">
                  <c:v>40903.305555555562</c:v>
                </c:pt>
                <c:pt idx="7029">
                  <c:v>40903.319444444511</c:v>
                </c:pt>
                <c:pt idx="7030">
                  <c:v>40903.333333333336</c:v>
                </c:pt>
                <c:pt idx="7031">
                  <c:v>40903.347222222219</c:v>
                </c:pt>
                <c:pt idx="7032">
                  <c:v>40903.361111111051</c:v>
                </c:pt>
                <c:pt idx="7033">
                  <c:v>40903.375</c:v>
                </c:pt>
                <c:pt idx="7034">
                  <c:v>40903.388888888985</c:v>
                </c:pt>
                <c:pt idx="7035">
                  <c:v>40903.402777777781</c:v>
                </c:pt>
                <c:pt idx="7036">
                  <c:v>40903.416666666664</c:v>
                </c:pt>
                <c:pt idx="7037">
                  <c:v>40903.430555555562</c:v>
                </c:pt>
                <c:pt idx="7038">
                  <c:v>40903.444444444511</c:v>
                </c:pt>
                <c:pt idx="7039">
                  <c:v>40903.458333333343</c:v>
                </c:pt>
                <c:pt idx="7040">
                  <c:v>40903.472222222219</c:v>
                </c:pt>
                <c:pt idx="7041">
                  <c:v>40903.486111111109</c:v>
                </c:pt>
                <c:pt idx="7042">
                  <c:v>40903.5</c:v>
                </c:pt>
                <c:pt idx="7043">
                  <c:v>40903.513888888891</c:v>
                </c:pt>
                <c:pt idx="7044">
                  <c:v>40903.527777777774</c:v>
                </c:pt>
                <c:pt idx="7045">
                  <c:v>40903.541666666591</c:v>
                </c:pt>
                <c:pt idx="7046">
                  <c:v>40903.555555555562</c:v>
                </c:pt>
                <c:pt idx="7047">
                  <c:v>40903.569444444445</c:v>
                </c:pt>
                <c:pt idx="7048">
                  <c:v>40903.583333333336</c:v>
                </c:pt>
                <c:pt idx="7049">
                  <c:v>40903.597222222204</c:v>
                </c:pt>
                <c:pt idx="7050">
                  <c:v>40903.611111111051</c:v>
                </c:pt>
                <c:pt idx="7051">
                  <c:v>40903.624999999993</c:v>
                </c:pt>
                <c:pt idx="7052">
                  <c:v>40903.638888888891</c:v>
                </c:pt>
                <c:pt idx="7053">
                  <c:v>40903.652777777781</c:v>
                </c:pt>
                <c:pt idx="7054">
                  <c:v>40903.666666666591</c:v>
                </c:pt>
                <c:pt idx="7055">
                  <c:v>40903.680555555562</c:v>
                </c:pt>
                <c:pt idx="7056">
                  <c:v>40903.694444444445</c:v>
                </c:pt>
                <c:pt idx="7057">
                  <c:v>40903.708333333336</c:v>
                </c:pt>
                <c:pt idx="7058">
                  <c:v>40903.722222222204</c:v>
                </c:pt>
                <c:pt idx="7059">
                  <c:v>40903.736111111051</c:v>
                </c:pt>
                <c:pt idx="7060">
                  <c:v>40903.75</c:v>
                </c:pt>
                <c:pt idx="7061">
                  <c:v>40903.763888888876</c:v>
                </c:pt>
                <c:pt idx="7062">
                  <c:v>40903.777777777774</c:v>
                </c:pt>
                <c:pt idx="7063">
                  <c:v>40903.791666666562</c:v>
                </c:pt>
                <c:pt idx="7064">
                  <c:v>40903.805555555562</c:v>
                </c:pt>
                <c:pt idx="7065">
                  <c:v>40903.819444444511</c:v>
                </c:pt>
                <c:pt idx="7066">
                  <c:v>40903.833333333336</c:v>
                </c:pt>
                <c:pt idx="7067">
                  <c:v>40903.847222222219</c:v>
                </c:pt>
                <c:pt idx="7068">
                  <c:v>40903.861111111051</c:v>
                </c:pt>
                <c:pt idx="7069">
                  <c:v>40903.875</c:v>
                </c:pt>
                <c:pt idx="7070">
                  <c:v>40903.888888888985</c:v>
                </c:pt>
                <c:pt idx="7071">
                  <c:v>40903.902777777781</c:v>
                </c:pt>
                <c:pt idx="7072">
                  <c:v>40903.916666666664</c:v>
                </c:pt>
                <c:pt idx="7073">
                  <c:v>40903.930555555562</c:v>
                </c:pt>
                <c:pt idx="7074">
                  <c:v>40903.944444444511</c:v>
                </c:pt>
                <c:pt idx="7075">
                  <c:v>40903.958333333343</c:v>
                </c:pt>
                <c:pt idx="7076">
                  <c:v>40903.972222222219</c:v>
                </c:pt>
                <c:pt idx="7077">
                  <c:v>40903.986111111109</c:v>
                </c:pt>
                <c:pt idx="7078">
                  <c:v>40904</c:v>
                </c:pt>
                <c:pt idx="7079">
                  <c:v>40904.013888888891</c:v>
                </c:pt>
                <c:pt idx="7080">
                  <c:v>40904.027777777774</c:v>
                </c:pt>
                <c:pt idx="7081">
                  <c:v>40904.041666666591</c:v>
                </c:pt>
                <c:pt idx="7082">
                  <c:v>40904.055555555562</c:v>
                </c:pt>
                <c:pt idx="7083">
                  <c:v>40904.069444444445</c:v>
                </c:pt>
                <c:pt idx="7084">
                  <c:v>40904.083333333336</c:v>
                </c:pt>
                <c:pt idx="7085">
                  <c:v>40904.097222222204</c:v>
                </c:pt>
                <c:pt idx="7086">
                  <c:v>40904.111111111051</c:v>
                </c:pt>
                <c:pt idx="7087">
                  <c:v>40904.124999999993</c:v>
                </c:pt>
                <c:pt idx="7088">
                  <c:v>40904.138888888891</c:v>
                </c:pt>
                <c:pt idx="7089">
                  <c:v>40904.152777777781</c:v>
                </c:pt>
                <c:pt idx="7090">
                  <c:v>40904.166666666591</c:v>
                </c:pt>
                <c:pt idx="7091">
                  <c:v>40904.180555555562</c:v>
                </c:pt>
                <c:pt idx="7092">
                  <c:v>40904.194444444445</c:v>
                </c:pt>
                <c:pt idx="7093">
                  <c:v>40904.208333333336</c:v>
                </c:pt>
                <c:pt idx="7094">
                  <c:v>40904.222222222204</c:v>
                </c:pt>
                <c:pt idx="7095">
                  <c:v>40904.236111111051</c:v>
                </c:pt>
                <c:pt idx="7096">
                  <c:v>40904.25</c:v>
                </c:pt>
                <c:pt idx="7097">
                  <c:v>40904.263888888876</c:v>
                </c:pt>
                <c:pt idx="7098">
                  <c:v>40904.277777777774</c:v>
                </c:pt>
                <c:pt idx="7099">
                  <c:v>40904.291666666562</c:v>
                </c:pt>
                <c:pt idx="7100">
                  <c:v>40904.305555555562</c:v>
                </c:pt>
                <c:pt idx="7101">
                  <c:v>40904.319444444511</c:v>
                </c:pt>
                <c:pt idx="7102">
                  <c:v>40904.333333333336</c:v>
                </c:pt>
                <c:pt idx="7103">
                  <c:v>40904.347222222219</c:v>
                </c:pt>
                <c:pt idx="7104">
                  <c:v>40904.361111111051</c:v>
                </c:pt>
                <c:pt idx="7105">
                  <c:v>40904.375</c:v>
                </c:pt>
                <c:pt idx="7106">
                  <c:v>40904.388888888985</c:v>
                </c:pt>
                <c:pt idx="7107">
                  <c:v>40904.402777777781</c:v>
                </c:pt>
                <c:pt idx="7108">
                  <c:v>40904.416666666664</c:v>
                </c:pt>
                <c:pt idx="7109">
                  <c:v>40904.430555555562</c:v>
                </c:pt>
                <c:pt idx="7110">
                  <c:v>40904.444444444511</c:v>
                </c:pt>
                <c:pt idx="7111">
                  <c:v>40904.458333333343</c:v>
                </c:pt>
                <c:pt idx="7112">
                  <c:v>40904.472222222219</c:v>
                </c:pt>
                <c:pt idx="7113">
                  <c:v>40904.486111111109</c:v>
                </c:pt>
                <c:pt idx="7114">
                  <c:v>40904.5</c:v>
                </c:pt>
                <c:pt idx="7115">
                  <c:v>40904.513888888891</c:v>
                </c:pt>
                <c:pt idx="7116">
                  <c:v>40904.527777777774</c:v>
                </c:pt>
                <c:pt idx="7117">
                  <c:v>40904.541666666591</c:v>
                </c:pt>
                <c:pt idx="7118">
                  <c:v>40904.555555555562</c:v>
                </c:pt>
                <c:pt idx="7119">
                  <c:v>40904.569444444445</c:v>
                </c:pt>
                <c:pt idx="7120">
                  <c:v>40904.583333333336</c:v>
                </c:pt>
                <c:pt idx="7121">
                  <c:v>40904.597222222204</c:v>
                </c:pt>
                <c:pt idx="7122">
                  <c:v>40904.611111111051</c:v>
                </c:pt>
                <c:pt idx="7123">
                  <c:v>40904.624999999993</c:v>
                </c:pt>
                <c:pt idx="7124">
                  <c:v>40904.638888888891</c:v>
                </c:pt>
                <c:pt idx="7125">
                  <c:v>40904.652777777781</c:v>
                </c:pt>
                <c:pt idx="7126">
                  <c:v>40904.666666666591</c:v>
                </c:pt>
                <c:pt idx="7127">
                  <c:v>40904.680555555562</c:v>
                </c:pt>
                <c:pt idx="7128">
                  <c:v>40904.694444444445</c:v>
                </c:pt>
                <c:pt idx="7129">
                  <c:v>40904.708333333336</c:v>
                </c:pt>
                <c:pt idx="7130">
                  <c:v>40904.722222222204</c:v>
                </c:pt>
                <c:pt idx="7131">
                  <c:v>40904.736111111051</c:v>
                </c:pt>
                <c:pt idx="7132">
                  <c:v>40904.75</c:v>
                </c:pt>
                <c:pt idx="7133">
                  <c:v>40904.763888888876</c:v>
                </c:pt>
                <c:pt idx="7134">
                  <c:v>40904.777777777774</c:v>
                </c:pt>
                <c:pt idx="7135">
                  <c:v>40904.791666666562</c:v>
                </c:pt>
                <c:pt idx="7136">
                  <c:v>40904.805555555562</c:v>
                </c:pt>
                <c:pt idx="7137">
                  <c:v>40904.819444444511</c:v>
                </c:pt>
                <c:pt idx="7138">
                  <c:v>40904.833333333336</c:v>
                </c:pt>
                <c:pt idx="7139">
                  <c:v>40904.847222222219</c:v>
                </c:pt>
                <c:pt idx="7140">
                  <c:v>40904.861111111051</c:v>
                </c:pt>
                <c:pt idx="7141">
                  <c:v>40904.875</c:v>
                </c:pt>
                <c:pt idx="7142">
                  <c:v>40904.888888888985</c:v>
                </c:pt>
                <c:pt idx="7143">
                  <c:v>40904.902777777781</c:v>
                </c:pt>
                <c:pt idx="7144">
                  <c:v>40904.916666666664</c:v>
                </c:pt>
                <c:pt idx="7145">
                  <c:v>40904.930555555562</c:v>
                </c:pt>
                <c:pt idx="7146">
                  <c:v>40904.944444444511</c:v>
                </c:pt>
                <c:pt idx="7147">
                  <c:v>40904.958333333343</c:v>
                </c:pt>
                <c:pt idx="7148">
                  <c:v>40904.972222222219</c:v>
                </c:pt>
                <c:pt idx="7149">
                  <c:v>40904.986111111109</c:v>
                </c:pt>
                <c:pt idx="7150">
                  <c:v>40905</c:v>
                </c:pt>
                <c:pt idx="7151">
                  <c:v>40905.013888888891</c:v>
                </c:pt>
                <c:pt idx="7152">
                  <c:v>40905.027777777774</c:v>
                </c:pt>
                <c:pt idx="7153">
                  <c:v>40905.041666666591</c:v>
                </c:pt>
                <c:pt idx="7154">
                  <c:v>40905.055555555562</c:v>
                </c:pt>
                <c:pt idx="7155">
                  <c:v>40905.069444444445</c:v>
                </c:pt>
                <c:pt idx="7156">
                  <c:v>40905.083333333336</c:v>
                </c:pt>
                <c:pt idx="7157">
                  <c:v>40905.097222222204</c:v>
                </c:pt>
                <c:pt idx="7158">
                  <c:v>40905.111111111051</c:v>
                </c:pt>
                <c:pt idx="7159">
                  <c:v>40905.124999999993</c:v>
                </c:pt>
                <c:pt idx="7160">
                  <c:v>40905.138888888891</c:v>
                </c:pt>
                <c:pt idx="7161">
                  <c:v>40905.152777777781</c:v>
                </c:pt>
                <c:pt idx="7162">
                  <c:v>40905.166666666591</c:v>
                </c:pt>
                <c:pt idx="7163">
                  <c:v>40905.180555555562</c:v>
                </c:pt>
                <c:pt idx="7164">
                  <c:v>40905.194444444445</c:v>
                </c:pt>
                <c:pt idx="7165">
                  <c:v>40905.208333333336</c:v>
                </c:pt>
                <c:pt idx="7166">
                  <c:v>40905.222222222204</c:v>
                </c:pt>
                <c:pt idx="7167">
                  <c:v>40905.236111111051</c:v>
                </c:pt>
                <c:pt idx="7168">
                  <c:v>40905.25</c:v>
                </c:pt>
                <c:pt idx="7169">
                  <c:v>40905.263888888876</c:v>
                </c:pt>
                <c:pt idx="7170">
                  <c:v>40905.277777777774</c:v>
                </c:pt>
                <c:pt idx="7171">
                  <c:v>40905.291666666562</c:v>
                </c:pt>
                <c:pt idx="7172">
                  <c:v>40905.305555555562</c:v>
                </c:pt>
                <c:pt idx="7173">
                  <c:v>40905.319444444511</c:v>
                </c:pt>
                <c:pt idx="7174">
                  <c:v>40905.333333333336</c:v>
                </c:pt>
                <c:pt idx="7175">
                  <c:v>40905.347222222219</c:v>
                </c:pt>
                <c:pt idx="7176">
                  <c:v>40905.361111111051</c:v>
                </c:pt>
                <c:pt idx="7177">
                  <c:v>40905.375</c:v>
                </c:pt>
                <c:pt idx="7178">
                  <c:v>40905.388888888985</c:v>
                </c:pt>
                <c:pt idx="7179">
                  <c:v>40905.402777777781</c:v>
                </c:pt>
                <c:pt idx="7180">
                  <c:v>40905.416666666664</c:v>
                </c:pt>
                <c:pt idx="7181">
                  <c:v>40905.430555555562</c:v>
                </c:pt>
                <c:pt idx="7182">
                  <c:v>40905.444444444511</c:v>
                </c:pt>
                <c:pt idx="7183">
                  <c:v>40905.458333333343</c:v>
                </c:pt>
                <c:pt idx="7184">
                  <c:v>40905.472222222219</c:v>
                </c:pt>
                <c:pt idx="7185">
                  <c:v>40905.486111111109</c:v>
                </c:pt>
                <c:pt idx="7186">
                  <c:v>40905.5</c:v>
                </c:pt>
                <c:pt idx="7187">
                  <c:v>40905.513888888891</c:v>
                </c:pt>
                <c:pt idx="7188">
                  <c:v>40905.527777777774</c:v>
                </c:pt>
                <c:pt idx="7189">
                  <c:v>40905.541666666591</c:v>
                </c:pt>
                <c:pt idx="7190">
                  <c:v>40905.555555555562</c:v>
                </c:pt>
                <c:pt idx="7191">
                  <c:v>40905.569444444445</c:v>
                </c:pt>
                <c:pt idx="7192">
                  <c:v>40905.583333333336</c:v>
                </c:pt>
                <c:pt idx="7193">
                  <c:v>40905.597222222204</c:v>
                </c:pt>
                <c:pt idx="7194">
                  <c:v>40905.611111111051</c:v>
                </c:pt>
                <c:pt idx="7195">
                  <c:v>40905.624999999993</c:v>
                </c:pt>
                <c:pt idx="7196">
                  <c:v>40905.638888888891</c:v>
                </c:pt>
                <c:pt idx="7197">
                  <c:v>40905.652777777781</c:v>
                </c:pt>
                <c:pt idx="7198">
                  <c:v>40905.666666666591</c:v>
                </c:pt>
                <c:pt idx="7199">
                  <c:v>40905.680555555562</c:v>
                </c:pt>
                <c:pt idx="7200">
                  <c:v>40905.694444444445</c:v>
                </c:pt>
                <c:pt idx="7201">
                  <c:v>40905.708333333336</c:v>
                </c:pt>
                <c:pt idx="7202">
                  <c:v>40905.722222222204</c:v>
                </c:pt>
                <c:pt idx="7203">
                  <c:v>40905.736111111051</c:v>
                </c:pt>
                <c:pt idx="7204">
                  <c:v>40905.75</c:v>
                </c:pt>
                <c:pt idx="7205">
                  <c:v>40905.763888888876</c:v>
                </c:pt>
                <c:pt idx="7206">
                  <c:v>40905.777777777774</c:v>
                </c:pt>
                <c:pt idx="7207">
                  <c:v>40905.791666666562</c:v>
                </c:pt>
                <c:pt idx="7208">
                  <c:v>40905.805555555562</c:v>
                </c:pt>
                <c:pt idx="7209">
                  <c:v>40905.819444444511</c:v>
                </c:pt>
                <c:pt idx="7210">
                  <c:v>40905.833333333336</c:v>
                </c:pt>
                <c:pt idx="7211">
                  <c:v>40905.847222222219</c:v>
                </c:pt>
                <c:pt idx="7212">
                  <c:v>40905.861111111051</c:v>
                </c:pt>
                <c:pt idx="7213">
                  <c:v>40905.875</c:v>
                </c:pt>
                <c:pt idx="7214">
                  <c:v>40905.888888888985</c:v>
                </c:pt>
                <c:pt idx="7215">
                  <c:v>40905.902777777781</c:v>
                </c:pt>
                <c:pt idx="7216">
                  <c:v>40905.916666666664</c:v>
                </c:pt>
                <c:pt idx="7217">
                  <c:v>40905.930555555562</c:v>
                </c:pt>
                <c:pt idx="7218">
                  <c:v>40905.944444444511</c:v>
                </c:pt>
                <c:pt idx="7219">
                  <c:v>40905.958333333343</c:v>
                </c:pt>
                <c:pt idx="7220">
                  <c:v>40905.972222222219</c:v>
                </c:pt>
                <c:pt idx="7221">
                  <c:v>40905.986111111109</c:v>
                </c:pt>
                <c:pt idx="7222">
                  <c:v>40906</c:v>
                </c:pt>
                <c:pt idx="7223">
                  <c:v>40906.013888888891</c:v>
                </c:pt>
                <c:pt idx="7224">
                  <c:v>40906.027777777774</c:v>
                </c:pt>
                <c:pt idx="7225">
                  <c:v>40906.041666666591</c:v>
                </c:pt>
                <c:pt idx="7226">
                  <c:v>40906.055555555562</c:v>
                </c:pt>
                <c:pt idx="7227">
                  <c:v>40906.069444444445</c:v>
                </c:pt>
                <c:pt idx="7228">
                  <c:v>40906.083333333336</c:v>
                </c:pt>
                <c:pt idx="7229">
                  <c:v>40906.097222222204</c:v>
                </c:pt>
                <c:pt idx="7230">
                  <c:v>40906.111111111051</c:v>
                </c:pt>
                <c:pt idx="7231">
                  <c:v>40906.124999999993</c:v>
                </c:pt>
                <c:pt idx="7232">
                  <c:v>40906.138888888891</c:v>
                </c:pt>
                <c:pt idx="7233">
                  <c:v>40906.152777777781</c:v>
                </c:pt>
                <c:pt idx="7234">
                  <c:v>40906.166666666591</c:v>
                </c:pt>
                <c:pt idx="7235">
                  <c:v>40906.180555555562</c:v>
                </c:pt>
                <c:pt idx="7236">
                  <c:v>40906.194444444445</c:v>
                </c:pt>
                <c:pt idx="7237">
                  <c:v>40906.208333333336</c:v>
                </c:pt>
                <c:pt idx="7238">
                  <c:v>40906.222222222204</c:v>
                </c:pt>
                <c:pt idx="7239">
                  <c:v>40906.236111111051</c:v>
                </c:pt>
                <c:pt idx="7240">
                  <c:v>40906.25</c:v>
                </c:pt>
                <c:pt idx="7241">
                  <c:v>40906.263888888876</c:v>
                </c:pt>
                <c:pt idx="7242">
                  <c:v>40906.277777777774</c:v>
                </c:pt>
                <c:pt idx="7243">
                  <c:v>40906.291666666562</c:v>
                </c:pt>
                <c:pt idx="7244">
                  <c:v>40906.305555555562</c:v>
                </c:pt>
                <c:pt idx="7245">
                  <c:v>40906.319444444511</c:v>
                </c:pt>
                <c:pt idx="7246">
                  <c:v>40906.333333333336</c:v>
                </c:pt>
                <c:pt idx="7247">
                  <c:v>40906.347222222219</c:v>
                </c:pt>
                <c:pt idx="7248">
                  <c:v>40906.361111111051</c:v>
                </c:pt>
                <c:pt idx="7249">
                  <c:v>40906.375</c:v>
                </c:pt>
                <c:pt idx="7250">
                  <c:v>40906.388888888985</c:v>
                </c:pt>
                <c:pt idx="7251">
                  <c:v>40906.402777777781</c:v>
                </c:pt>
                <c:pt idx="7252">
                  <c:v>40906.416666666664</c:v>
                </c:pt>
                <c:pt idx="7253">
                  <c:v>40906.430555555562</c:v>
                </c:pt>
                <c:pt idx="7254">
                  <c:v>40906.444444444511</c:v>
                </c:pt>
                <c:pt idx="7255">
                  <c:v>40906.458333333343</c:v>
                </c:pt>
                <c:pt idx="7256">
                  <c:v>40906.472222222219</c:v>
                </c:pt>
                <c:pt idx="7257">
                  <c:v>40906.486111111109</c:v>
                </c:pt>
                <c:pt idx="7258">
                  <c:v>40906.5</c:v>
                </c:pt>
                <c:pt idx="7259">
                  <c:v>40906.513888888891</c:v>
                </c:pt>
                <c:pt idx="7260">
                  <c:v>40906.527777777774</c:v>
                </c:pt>
                <c:pt idx="7261">
                  <c:v>40906.541666666591</c:v>
                </c:pt>
                <c:pt idx="7262">
                  <c:v>40906.555555555562</c:v>
                </c:pt>
                <c:pt idx="7263">
                  <c:v>40906.569444444445</c:v>
                </c:pt>
                <c:pt idx="7264">
                  <c:v>40906.583333333336</c:v>
                </c:pt>
                <c:pt idx="7265">
                  <c:v>40906.597222222204</c:v>
                </c:pt>
                <c:pt idx="7266">
                  <c:v>40906.611111111051</c:v>
                </c:pt>
                <c:pt idx="7267">
                  <c:v>40906.624999999993</c:v>
                </c:pt>
                <c:pt idx="7268">
                  <c:v>40906.638888888891</c:v>
                </c:pt>
                <c:pt idx="7269">
                  <c:v>40906.652777777781</c:v>
                </c:pt>
                <c:pt idx="7270">
                  <c:v>40906.666666666591</c:v>
                </c:pt>
                <c:pt idx="7271">
                  <c:v>40906.680555555562</c:v>
                </c:pt>
                <c:pt idx="7272">
                  <c:v>40906.694444444445</c:v>
                </c:pt>
                <c:pt idx="7273">
                  <c:v>40906.708333333336</c:v>
                </c:pt>
                <c:pt idx="7274">
                  <c:v>40906.722222222204</c:v>
                </c:pt>
                <c:pt idx="7275">
                  <c:v>40906.736111111051</c:v>
                </c:pt>
                <c:pt idx="7276">
                  <c:v>40906.75</c:v>
                </c:pt>
                <c:pt idx="7277">
                  <c:v>40906.763888888876</c:v>
                </c:pt>
                <c:pt idx="7278">
                  <c:v>40906.777777777774</c:v>
                </c:pt>
                <c:pt idx="7279">
                  <c:v>40906.791666666562</c:v>
                </c:pt>
                <c:pt idx="7280">
                  <c:v>40906.805555555562</c:v>
                </c:pt>
                <c:pt idx="7281">
                  <c:v>40906.819444444511</c:v>
                </c:pt>
                <c:pt idx="7282">
                  <c:v>40906.833333333336</c:v>
                </c:pt>
                <c:pt idx="7283">
                  <c:v>40906.847222222219</c:v>
                </c:pt>
                <c:pt idx="7284">
                  <c:v>40906.861111111051</c:v>
                </c:pt>
                <c:pt idx="7285">
                  <c:v>40906.875</c:v>
                </c:pt>
                <c:pt idx="7286">
                  <c:v>40906.888888888985</c:v>
                </c:pt>
                <c:pt idx="7287">
                  <c:v>40906.902777777781</c:v>
                </c:pt>
                <c:pt idx="7288">
                  <c:v>40906.916666666664</c:v>
                </c:pt>
                <c:pt idx="7289">
                  <c:v>40906.930555555562</c:v>
                </c:pt>
                <c:pt idx="7290">
                  <c:v>40906.944444444511</c:v>
                </c:pt>
                <c:pt idx="7291">
                  <c:v>40906.958333333343</c:v>
                </c:pt>
                <c:pt idx="7292">
                  <c:v>40906.972222222219</c:v>
                </c:pt>
                <c:pt idx="7293">
                  <c:v>40906.986111111109</c:v>
                </c:pt>
                <c:pt idx="7294">
                  <c:v>40907</c:v>
                </c:pt>
                <c:pt idx="7295">
                  <c:v>40907.013888888891</c:v>
                </c:pt>
                <c:pt idx="7296">
                  <c:v>40907.027777777774</c:v>
                </c:pt>
                <c:pt idx="7297">
                  <c:v>40907.041666666591</c:v>
                </c:pt>
                <c:pt idx="7298">
                  <c:v>40907.055555555562</c:v>
                </c:pt>
                <c:pt idx="7299">
                  <c:v>40907.069444444445</c:v>
                </c:pt>
                <c:pt idx="7300">
                  <c:v>40907.083333333336</c:v>
                </c:pt>
                <c:pt idx="7301">
                  <c:v>40907.097222222204</c:v>
                </c:pt>
                <c:pt idx="7302">
                  <c:v>40907.111111111051</c:v>
                </c:pt>
                <c:pt idx="7303">
                  <c:v>40907.124999999993</c:v>
                </c:pt>
                <c:pt idx="7304">
                  <c:v>40907.138888888891</c:v>
                </c:pt>
                <c:pt idx="7305">
                  <c:v>40907.152777777781</c:v>
                </c:pt>
                <c:pt idx="7306">
                  <c:v>40907.166666666591</c:v>
                </c:pt>
                <c:pt idx="7307">
                  <c:v>40907.180555555562</c:v>
                </c:pt>
                <c:pt idx="7308">
                  <c:v>40907.194444444445</c:v>
                </c:pt>
                <c:pt idx="7309">
                  <c:v>40907.208333333336</c:v>
                </c:pt>
                <c:pt idx="7310">
                  <c:v>40907.222222222204</c:v>
                </c:pt>
                <c:pt idx="7311">
                  <c:v>40907.236111111051</c:v>
                </c:pt>
                <c:pt idx="7312">
                  <c:v>40907.25</c:v>
                </c:pt>
                <c:pt idx="7313">
                  <c:v>40907.263888888876</c:v>
                </c:pt>
                <c:pt idx="7314">
                  <c:v>40907.277777777774</c:v>
                </c:pt>
                <c:pt idx="7315">
                  <c:v>40907.291666666562</c:v>
                </c:pt>
                <c:pt idx="7316">
                  <c:v>40907.305555555562</c:v>
                </c:pt>
                <c:pt idx="7317">
                  <c:v>40907.319444444511</c:v>
                </c:pt>
                <c:pt idx="7318">
                  <c:v>40907.333333333336</c:v>
                </c:pt>
                <c:pt idx="7319">
                  <c:v>40907.347222222219</c:v>
                </c:pt>
                <c:pt idx="7320">
                  <c:v>40907.361111111051</c:v>
                </c:pt>
                <c:pt idx="7321">
                  <c:v>40907.375</c:v>
                </c:pt>
                <c:pt idx="7322">
                  <c:v>40907.388888888985</c:v>
                </c:pt>
                <c:pt idx="7323">
                  <c:v>40907.402777777781</c:v>
                </c:pt>
                <c:pt idx="7324">
                  <c:v>40907.416666666664</c:v>
                </c:pt>
                <c:pt idx="7325">
                  <c:v>40907.430555555562</c:v>
                </c:pt>
                <c:pt idx="7326">
                  <c:v>40907.444444444511</c:v>
                </c:pt>
                <c:pt idx="7327">
                  <c:v>40907.458333333343</c:v>
                </c:pt>
                <c:pt idx="7328">
                  <c:v>40907.472222222219</c:v>
                </c:pt>
                <c:pt idx="7329">
                  <c:v>40907.486111111109</c:v>
                </c:pt>
                <c:pt idx="7330">
                  <c:v>40907.5</c:v>
                </c:pt>
                <c:pt idx="7331">
                  <c:v>40907.513888888891</c:v>
                </c:pt>
                <c:pt idx="7332">
                  <c:v>40907.527777777774</c:v>
                </c:pt>
                <c:pt idx="7333">
                  <c:v>40907.541666666591</c:v>
                </c:pt>
                <c:pt idx="7334">
                  <c:v>40907.555555555562</c:v>
                </c:pt>
                <c:pt idx="7335">
                  <c:v>40907.569444444445</c:v>
                </c:pt>
                <c:pt idx="7336">
                  <c:v>40907.583333333336</c:v>
                </c:pt>
                <c:pt idx="7337">
                  <c:v>40907.597222222204</c:v>
                </c:pt>
                <c:pt idx="7338">
                  <c:v>40907.611111111051</c:v>
                </c:pt>
                <c:pt idx="7339">
                  <c:v>40907.624999999993</c:v>
                </c:pt>
                <c:pt idx="7340">
                  <c:v>40907.638888888891</c:v>
                </c:pt>
                <c:pt idx="7341">
                  <c:v>40907.652777777781</c:v>
                </c:pt>
                <c:pt idx="7342">
                  <c:v>40907.666666666591</c:v>
                </c:pt>
                <c:pt idx="7343">
                  <c:v>40907.680555555562</c:v>
                </c:pt>
                <c:pt idx="7344">
                  <c:v>40907.694444444445</c:v>
                </c:pt>
                <c:pt idx="7345">
                  <c:v>40907.708333333336</c:v>
                </c:pt>
                <c:pt idx="7346">
                  <c:v>40907.722222222204</c:v>
                </c:pt>
                <c:pt idx="7347">
                  <c:v>40907.736111111051</c:v>
                </c:pt>
                <c:pt idx="7348">
                  <c:v>40907.75</c:v>
                </c:pt>
                <c:pt idx="7349">
                  <c:v>40907.763888888876</c:v>
                </c:pt>
                <c:pt idx="7350">
                  <c:v>40907.777777777774</c:v>
                </c:pt>
                <c:pt idx="7351">
                  <c:v>40907.791666666562</c:v>
                </c:pt>
                <c:pt idx="7352">
                  <c:v>40907.805555555562</c:v>
                </c:pt>
                <c:pt idx="7353">
                  <c:v>40907.819444444511</c:v>
                </c:pt>
                <c:pt idx="7354">
                  <c:v>40907.833333333336</c:v>
                </c:pt>
                <c:pt idx="7355">
                  <c:v>40907.847222222219</c:v>
                </c:pt>
                <c:pt idx="7356">
                  <c:v>40907.861111111051</c:v>
                </c:pt>
                <c:pt idx="7357">
                  <c:v>40907.875</c:v>
                </c:pt>
                <c:pt idx="7358">
                  <c:v>40907.888888888985</c:v>
                </c:pt>
                <c:pt idx="7359">
                  <c:v>40907.902777777781</c:v>
                </c:pt>
                <c:pt idx="7360">
                  <c:v>40907.916666666664</c:v>
                </c:pt>
                <c:pt idx="7361">
                  <c:v>40907.930555555562</c:v>
                </c:pt>
                <c:pt idx="7362">
                  <c:v>40907.944444444511</c:v>
                </c:pt>
                <c:pt idx="7363">
                  <c:v>40907.958333333343</c:v>
                </c:pt>
                <c:pt idx="7364">
                  <c:v>40907.972222222219</c:v>
                </c:pt>
                <c:pt idx="7365">
                  <c:v>40907.986111111109</c:v>
                </c:pt>
                <c:pt idx="7366">
                  <c:v>40908</c:v>
                </c:pt>
                <c:pt idx="7367">
                  <c:v>40908.013888888891</c:v>
                </c:pt>
                <c:pt idx="7368">
                  <c:v>40908.027777777774</c:v>
                </c:pt>
                <c:pt idx="7369">
                  <c:v>40908.041666666591</c:v>
                </c:pt>
                <c:pt idx="7370">
                  <c:v>40908.055555555562</c:v>
                </c:pt>
                <c:pt idx="7371">
                  <c:v>40908.069444444445</c:v>
                </c:pt>
                <c:pt idx="7372">
                  <c:v>40908.083333333336</c:v>
                </c:pt>
                <c:pt idx="7373">
                  <c:v>40908.097222222204</c:v>
                </c:pt>
                <c:pt idx="7374">
                  <c:v>40908.111111111051</c:v>
                </c:pt>
                <c:pt idx="7375">
                  <c:v>40908.124999999993</c:v>
                </c:pt>
                <c:pt idx="7376">
                  <c:v>40908.138888888891</c:v>
                </c:pt>
                <c:pt idx="7377">
                  <c:v>40908.152777777781</c:v>
                </c:pt>
                <c:pt idx="7378">
                  <c:v>40908.166666666591</c:v>
                </c:pt>
                <c:pt idx="7379">
                  <c:v>40908.180555555562</c:v>
                </c:pt>
                <c:pt idx="7380">
                  <c:v>40908.194444444445</c:v>
                </c:pt>
                <c:pt idx="7381">
                  <c:v>40908.208333333336</c:v>
                </c:pt>
                <c:pt idx="7382">
                  <c:v>40908.222222222204</c:v>
                </c:pt>
                <c:pt idx="7383">
                  <c:v>40908.236111111051</c:v>
                </c:pt>
                <c:pt idx="7384">
                  <c:v>40908.25</c:v>
                </c:pt>
                <c:pt idx="7385">
                  <c:v>40908.263888888876</c:v>
                </c:pt>
                <c:pt idx="7386">
                  <c:v>40908.277777777774</c:v>
                </c:pt>
                <c:pt idx="7387">
                  <c:v>40908.291666666562</c:v>
                </c:pt>
                <c:pt idx="7388">
                  <c:v>40908.305555555562</c:v>
                </c:pt>
                <c:pt idx="7389">
                  <c:v>40908.319444444511</c:v>
                </c:pt>
                <c:pt idx="7390">
                  <c:v>40908.333333333336</c:v>
                </c:pt>
                <c:pt idx="7391">
                  <c:v>40908.347222222219</c:v>
                </c:pt>
                <c:pt idx="7392">
                  <c:v>40908.361111111051</c:v>
                </c:pt>
                <c:pt idx="7393">
                  <c:v>40908.375</c:v>
                </c:pt>
                <c:pt idx="7394">
                  <c:v>40908.388888888985</c:v>
                </c:pt>
                <c:pt idx="7395">
                  <c:v>40908.402777777781</c:v>
                </c:pt>
                <c:pt idx="7396">
                  <c:v>40908.416666666664</c:v>
                </c:pt>
                <c:pt idx="7397">
                  <c:v>40908.430555555562</c:v>
                </c:pt>
                <c:pt idx="7398">
                  <c:v>40908.444444444511</c:v>
                </c:pt>
                <c:pt idx="7399">
                  <c:v>40908.458333333343</c:v>
                </c:pt>
                <c:pt idx="7400">
                  <c:v>40908.472222222219</c:v>
                </c:pt>
                <c:pt idx="7401">
                  <c:v>40908.486111111109</c:v>
                </c:pt>
                <c:pt idx="7402">
                  <c:v>40908.5</c:v>
                </c:pt>
                <c:pt idx="7403">
                  <c:v>40908.513888888891</c:v>
                </c:pt>
                <c:pt idx="7404">
                  <c:v>40908.527777777774</c:v>
                </c:pt>
                <c:pt idx="7405">
                  <c:v>40908.541666666591</c:v>
                </c:pt>
                <c:pt idx="7406">
                  <c:v>40908.555555555562</c:v>
                </c:pt>
                <c:pt idx="7407">
                  <c:v>40908.569444444445</c:v>
                </c:pt>
                <c:pt idx="7408">
                  <c:v>40908.583333333336</c:v>
                </c:pt>
                <c:pt idx="7409">
                  <c:v>40908.597222222204</c:v>
                </c:pt>
                <c:pt idx="7410">
                  <c:v>40908.611111111051</c:v>
                </c:pt>
                <c:pt idx="7411">
                  <c:v>40908.624999999993</c:v>
                </c:pt>
                <c:pt idx="7412">
                  <c:v>40908.638888888891</c:v>
                </c:pt>
                <c:pt idx="7413">
                  <c:v>40908.652777777781</c:v>
                </c:pt>
                <c:pt idx="7414">
                  <c:v>40908.666666666591</c:v>
                </c:pt>
                <c:pt idx="7415">
                  <c:v>40908.680555555562</c:v>
                </c:pt>
                <c:pt idx="7416">
                  <c:v>40908.694444444445</c:v>
                </c:pt>
                <c:pt idx="7417">
                  <c:v>40908.708333333336</c:v>
                </c:pt>
                <c:pt idx="7418">
                  <c:v>40908.722222222204</c:v>
                </c:pt>
                <c:pt idx="7419">
                  <c:v>40908.736111111051</c:v>
                </c:pt>
                <c:pt idx="7420">
                  <c:v>40908.75</c:v>
                </c:pt>
                <c:pt idx="7421">
                  <c:v>40908.763888888876</c:v>
                </c:pt>
                <c:pt idx="7422">
                  <c:v>40908.777777777774</c:v>
                </c:pt>
                <c:pt idx="7423">
                  <c:v>40908.791666666562</c:v>
                </c:pt>
                <c:pt idx="7424">
                  <c:v>40908.805555555562</c:v>
                </c:pt>
                <c:pt idx="7425">
                  <c:v>40908.819444444511</c:v>
                </c:pt>
                <c:pt idx="7426">
                  <c:v>40908.833333333336</c:v>
                </c:pt>
                <c:pt idx="7427">
                  <c:v>40908.847222222219</c:v>
                </c:pt>
                <c:pt idx="7428">
                  <c:v>40908.861111111051</c:v>
                </c:pt>
                <c:pt idx="7429">
                  <c:v>40908.875</c:v>
                </c:pt>
                <c:pt idx="7430">
                  <c:v>40908.888888888985</c:v>
                </c:pt>
                <c:pt idx="7431">
                  <c:v>40908.902777777781</c:v>
                </c:pt>
                <c:pt idx="7432">
                  <c:v>40908.916666666664</c:v>
                </c:pt>
                <c:pt idx="7433">
                  <c:v>40908.930555555562</c:v>
                </c:pt>
                <c:pt idx="7434">
                  <c:v>40908.944444444511</c:v>
                </c:pt>
                <c:pt idx="7435">
                  <c:v>40908.958333333343</c:v>
                </c:pt>
                <c:pt idx="7436">
                  <c:v>40908.972222222219</c:v>
                </c:pt>
                <c:pt idx="7437">
                  <c:v>40908.986111111109</c:v>
                </c:pt>
                <c:pt idx="7438">
                  <c:v>40909</c:v>
                </c:pt>
                <c:pt idx="7439">
                  <c:v>40909.013888888891</c:v>
                </c:pt>
                <c:pt idx="7440">
                  <c:v>40909.027777777774</c:v>
                </c:pt>
                <c:pt idx="7441">
                  <c:v>40909.041666666591</c:v>
                </c:pt>
                <c:pt idx="7442">
                  <c:v>40909.055555555562</c:v>
                </c:pt>
                <c:pt idx="7443">
                  <c:v>40909.069444444445</c:v>
                </c:pt>
                <c:pt idx="7444">
                  <c:v>40909.083333333336</c:v>
                </c:pt>
                <c:pt idx="7445">
                  <c:v>40909.097222222204</c:v>
                </c:pt>
                <c:pt idx="7446">
                  <c:v>40909.111111111051</c:v>
                </c:pt>
                <c:pt idx="7447">
                  <c:v>40909.124999999993</c:v>
                </c:pt>
                <c:pt idx="7448">
                  <c:v>40909.138888888891</c:v>
                </c:pt>
                <c:pt idx="7449">
                  <c:v>40909.152777777781</c:v>
                </c:pt>
                <c:pt idx="7450">
                  <c:v>40909.166666666591</c:v>
                </c:pt>
                <c:pt idx="7451">
                  <c:v>40909.180555555562</c:v>
                </c:pt>
                <c:pt idx="7452">
                  <c:v>40909.194444444445</c:v>
                </c:pt>
                <c:pt idx="7453">
                  <c:v>40909.208333333336</c:v>
                </c:pt>
                <c:pt idx="7454">
                  <c:v>40909.222222222204</c:v>
                </c:pt>
                <c:pt idx="7455">
                  <c:v>40909.236111111051</c:v>
                </c:pt>
                <c:pt idx="7456">
                  <c:v>40909.25</c:v>
                </c:pt>
                <c:pt idx="7457">
                  <c:v>40909.263888888876</c:v>
                </c:pt>
                <c:pt idx="7458">
                  <c:v>40909.277777777774</c:v>
                </c:pt>
                <c:pt idx="7459">
                  <c:v>40909.291666666562</c:v>
                </c:pt>
                <c:pt idx="7460">
                  <c:v>40909.305555555562</c:v>
                </c:pt>
                <c:pt idx="7461">
                  <c:v>40909.319444444511</c:v>
                </c:pt>
                <c:pt idx="7462">
                  <c:v>40909.333333333336</c:v>
                </c:pt>
                <c:pt idx="7463">
                  <c:v>40909.347222222219</c:v>
                </c:pt>
                <c:pt idx="7464">
                  <c:v>40909.361111111051</c:v>
                </c:pt>
                <c:pt idx="7465">
                  <c:v>40909.375</c:v>
                </c:pt>
                <c:pt idx="7466">
                  <c:v>40909.388888888985</c:v>
                </c:pt>
                <c:pt idx="7467">
                  <c:v>40909.402777777781</c:v>
                </c:pt>
                <c:pt idx="7468">
                  <c:v>40909.416666666664</c:v>
                </c:pt>
                <c:pt idx="7469">
                  <c:v>40909.430555555562</c:v>
                </c:pt>
                <c:pt idx="7470">
                  <c:v>40909.444444444511</c:v>
                </c:pt>
                <c:pt idx="7471">
                  <c:v>40909.458333333343</c:v>
                </c:pt>
                <c:pt idx="7472">
                  <c:v>40909.472222222219</c:v>
                </c:pt>
                <c:pt idx="7473">
                  <c:v>40909.486111111109</c:v>
                </c:pt>
                <c:pt idx="7474">
                  <c:v>40909.5</c:v>
                </c:pt>
                <c:pt idx="7475">
                  <c:v>40909.513888888891</c:v>
                </c:pt>
                <c:pt idx="7476">
                  <c:v>40909.527777777774</c:v>
                </c:pt>
                <c:pt idx="7477">
                  <c:v>40909.541666666591</c:v>
                </c:pt>
                <c:pt idx="7478">
                  <c:v>40909.555555555562</c:v>
                </c:pt>
                <c:pt idx="7479">
                  <c:v>40909.569444444445</c:v>
                </c:pt>
                <c:pt idx="7480">
                  <c:v>40909.583333333336</c:v>
                </c:pt>
                <c:pt idx="7481">
                  <c:v>40909.597222222204</c:v>
                </c:pt>
                <c:pt idx="7482">
                  <c:v>40909.611111111051</c:v>
                </c:pt>
                <c:pt idx="7483">
                  <c:v>40909.624999999993</c:v>
                </c:pt>
                <c:pt idx="7484">
                  <c:v>40909.638888888891</c:v>
                </c:pt>
                <c:pt idx="7485">
                  <c:v>40909.652777777781</c:v>
                </c:pt>
                <c:pt idx="7486">
                  <c:v>40909.666666666591</c:v>
                </c:pt>
                <c:pt idx="7487">
                  <c:v>40909.680555555562</c:v>
                </c:pt>
                <c:pt idx="7488">
                  <c:v>40909.694444444445</c:v>
                </c:pt>
                <c:pt idx="7489">
                  <c:v>40909.708333333336</c:v>
                </c:pt>
                <c:pt idx="7490">
                  <c:v>40909.722222222204</c:v>
                </c:pt>
                <c:pt idx="7491">
                  <c:v>40909.736111111051</c:v>
                </c:pt>
                <c:pt idx="7492">
                  <c:v>40909.75</c:v>
                </c:pt>
                <c:pt idx="7493">
                  <c:v>40909.763888888876</c:v>
                </c:pt>
                <c:pt idx="7494">
                  <c:v>40909.777777777774</c:v>
                </c:pt>
                <c:pt idx="7495">
                  <c:v>40909.791666666562</c:v>
                </c:pt>
                <c:pt idx="7496">
                  <c:v>40909.805555555562</c:v>
                </c:pt>
                <c:pt idx="7497">
                  <c:v>40909.819444444511</c:v>
                </c:pt>
                <c:pt idx="7498">
                  <c:v>40909.833333333336</c:v>
                </c:pt>
                <c:pt idx="7499">
                  <c:v>40909.847222222219</c:v>
                </c:pt>
                <c:pt idx="7500">
                  <c:v>40909.861111111051</c:v>
                </c:pt>
                <c:pt idx="7501">
                  <c:v>40909.875</c:v>
                </c:pt>
                <c:pt idx="7502">
                  <c:v>40909.888888888985</c:v>
                </c:pt>
                <c:pt idx="7503">
                  <c:v>40909.902777777781</c:v>
                </c:pt>
                <c:pt idx="7504">
                  <c:v>40909.916666666664</c:v>
                </c:pt>
                <c:pt idx="7505">
                  <c:v>40909.930555555562</c:v>
                </c:pt>
                <c:pt idx="7506">
                  <c:v>40909.944444444511</c:v>
                </c:pt>
                <c:pt idx="7507">
                  <c:v>40909.958333333343</c:v>
                </c:pt>
                <c:pt idx="7508">
                  <c:v>40909.972222222219</c:v>
                </c:pt>
                <c:pt idx="7509">
                  <c:v>40909.986111111109</c:v>
                </c:pt>
                <c:pt idx="7510">
                  <c:v>40910</c:v>
                </c:pt>
                <c:pt idx="7511">
                  <c:v>40910.013888888891</c:v>
                </c:pt>
                <c:pt idx="7512">
                  <c:v>40910.027777777774</c:v>
                </c:pt>
                <c:pt idx="7513">
                  <c:v>40910.041666666591</c:v>
                </c:pt>
                <c:pt idx="7514">
                  <c:v>40910.055555555562</c:v>
                </c:pt>
                <c:pt idx="7515">
                  <c:v>40910.069444444445</c:v>
                </c:pt>
                <c:pt idx="7516">
                  <c:v>40910.083333333336</c:v>
                </c:pt>
                <c:pt idx="7517">
                  <c:v>40910.097222222204</c:v>
                </c:pt>
                <c:pt idx="7518">
                  <c:v>40910.111111111051</c:v>
                </c:pt>
                <c:pt idx="7519">
                  <c:v>40910.124999999993</c:v>
                </c:pt>
                <c:pt idx="7520">
                  <c:v>40910.138888888891</c:v>
                </c:pt>
                <c:pt idx="7521">
                  <c:v>40910.152777777781</c:v>
                </c:pt>
                <c:pt idx="7522">
                  <c:v>40910.166666666591</c:v>
                </c:pt>
                <c:pt idx="7523">
                  <c:v>40910.180555555562</c:v>
                </c:pt>
                <c:pt idx="7524">
                  <c:v>40910.194444444445</c:v>
                </c:pt>
                <c:pt idx="7525">
                  <c:v>40910.208333333336</c:v>
                </c:pt>
                <c:pt idx="7526">
                  <c:v>40910.222222222204</c:v>
                </c:pt>
                <c:pt idx="7527">
                  <c:v>40910.236111111051</c:v>
                </c:pt>
                <c:pt idx="7528">
                  <c:v>40910.25</c:v>
                </c:pt>
                <c:pt idx="7529">
                  <c:v>40910.263888888876</c:v>
                </c:pt>
                <c:pt idx="7530">
                  <c:v>40910.277777777774</c:v>
                </c:pt>
                <c:pt idx="7531">
                  <c:v>40910.291666666562</c:v>
                </c:pt>
                <c:pt idx="7532">
                  <c:v>40910.305555555562</c:v>
                </c:pt>
                <c:pt idx="7533">
                  <c:v>40910.319444444511</c:v>
                </c:pt>
                <c:pt idx="7534">
                  <c:v>40910.333333333336</c:v>
                </c:pt>
                <c:pt idx="7535">
                  <c:v>40910.347222222219</c:v>
                </c:pt>
                <c:pt idx="7536">
                  <c:v>40910.361111111051</c:v>
                </c:pt>
                <c:pt idx="7537">
                  <c:v>40910.375</c:v>
                </c:pt>
                <c:pt idx="7538">
                  <c:v>40910.388888888985</c:v>
                </c:pt>
                <c:pt idx="7539">
                  <c:v>40910.402777777781</c:v>
                </c:pt>
                <c:pt idx="7540">
                  <c:v>40910.416666666664</c:v>
                </c:pt>
                <c:pt idx="7541">
                  <c:v>40910.430555555562</c:v>
                </c:pt>
                <c:pt idx="7542">
                  <c:v>40910.444444444511</c:v>
                </c:pt>
                <c:pt idx="7543">
                  <c:v>40910.458333333343</c:v>
                </c:pt>
                <c:pt idx="7544">
                  <c:v>40910.472222222219</c:v>
                </c:pt>
                <c:pt idx="7545">
                  <c:v>40910.486111111109</c:v>
                </c:pt>
                <c:pt idx="7546">
                  <c:v>40910.5</c:v>
                </c:pt>
                <c:pt idx="7547">
                  <c:v>40910.513888888891</c:v>
                </c:pt>
                <c:pt idx="7548">
                  <c:v>40910.527777777774</c:v>
                </c:pt>
                <c:pt idx="7549">
                  <c:v>40910.541666666591</c:v>
                </c:pt>
                <c:pt idx="7550">
                  <c:v>40910.555555555562</c:v>
                </c:pt>
                <c:pt idx="7551">
                  <c:v>40910.569444444445</c:v>
                </c:pt>
                <c:pt idx="7552">
                  <c:v>40910.583333333336</c:v>
                </c:pt>
                <c:pt idx="7553">
                  <c:v>40910.597222222204</c:v>
                </c:pt>
                <c:pt idx="7554">
                  <c:v>40910.611111111051</c:v>
                </c:pt>
                <c:pt idx="7555">
                  <c:v>40910.624999999993</c:v>
                </c:pt>
                <c:pt idx="7556">
                  <c:v>40910.638888888891</c:v>
                </c:pt>
                <c:pt idx="7557">
                  <c:v>40910.652777777781</c:v>
                </c:pt>
                <c:pt idx="7558">
                  <c:v>40910.666666666591</c:v>
                </c:pt>
                <c:pt idx="7559">
                  <c:v>40910.680555555562</c:v>
                </c:pt>
                <c:pt idx="7560">
                  <c:v>40910.694444444445</c:v>
                </c:pt>
                <c:pt idx="7561">
                  <c:v>40910.708333333336</c:v>
                </c:pt>
                <c:pt idx="7562">
                  <c:v>40910.722222222204</c:v>
                </c:pt>
                <c:pt idx="7563">
                  <c:v>40910.736111111051</c:v>
                </c:pt>
                <c:pt idx="7564">
                  <c:v>40910.75</c:v>
                </c:pt>
                <c:pt idx="7565">
                  <c:v>40910.763888888876</c:v>
                </c:pt>
                <c:pt idx="7566">
                  <c:v>40910.777777777774</c:v>
                </c:pt>
                <c:pt idx="7567">
                  <c:v>40910.791666666562</c:v>
                </c:pt>
                <c:pt idx="7568">
                  <c:v>40910.805555555562</c:v>
                </c:pt>
                <c:pt idx="7569">
                  <c:v>40910.819444444511</c:v>
                </c:pt>
                <c:pt idx="7570">
                  <c:v>40910.833333333336</c:v>
                </c:pt>
                <c:pt idx="7571">
                  <c:v>40910.847222222219</c:v>
                </c:pt>
                <c:pt idx="7572">
                  <c:v>40910.861111111051</c:v>
                </c:pt>
                <c:pt idx="7573">
                  <c:v>40910.875</c:v>
                </c:pt>
                <c:pt idx="7574">
                  <c:v>40910.888888888985</c:v>
                </c:pt>
                <c:pt idx="7575">
                  <c:v>40910.902777777781</c:v>
                </c:pt>
                <c:pt idx="7576">
                  <c:v>40910.916666666664</c:v>
                </c:pt>
                <c:pt idx="7577">
                  <c:v>40910.930555555562</c:v>
                </c:pt>
                <c:pt idx="7578">
                  <c:v>40910.944444444511</c:v>
                </c:pt>
                <c:pt idx="7579">
                  <c:v>40910.958333333343</c:v>
                </c:pt>
                <c:pt idx="7580">
                  <c:v>40910.972222222219</c:v>
                </c:pt>
                <c:pt idx="7581">
                  <c:v>40910.986111111109</c:v>
                </c:pt>
                <c:pt idx="7582">
                  <c:v>40911</c:v>
                </c:pt>
                <c:pt idx="7583">
                  <c:v>40911.013888888891</c:v>
                </c:pt>
                <c:pt idx="7584">
                  <c:v>40911.027777777774</c:v>
                </c:pt>
                <c:pt idx="7585">
                  <c:v>40911.041666666591</c:v>
                </c:pt>
                <c:pt idx="7586">
                  <c:v>40911.055555555562</c:v>
                </c:pt>
                <c:pt idx="7587">
                  <c:v>40911.069444444445</c:v>
                </c:pt>
                <c:pt idx="7588">
                  <c:v>40911.083333333336</c:v>
                </c:pt>
                <c:pt idx="7589">
                  <c:v>40911.097222222204</c:v>
                </c:pt>
                <c:pt idx="7590">
                  <c:v>40911.111111111051</c:v>
                </c:pt>
                <c:pt idx="7591">
                  <c:v>40911.124999999993</c:v>
                </c:pt>
                <c:pt idx="7592">
                  <c:v>40911.138888888891</c:v>
                </c:pt>
                <c:pt idx="7593">
                  <c:v>40911.152777777781</c:v>
                </c:pt>
                <c:pt idx="7594">
                  <c:v>40911.166666666591</c:v>
                </c:pt>
                <c:pt idx="7595">
                  <c:v>40911.180555555562</c:v>
                </c:pt>
                <c:pt idx="7596">
                  <c:v>40911.194444444445</c:v>
                </c:pt>
                <c:pt idx="7597">
                  <c:v>40911.208333333336</c:v>
                </c:pt>
                <c:pt idx="7598">
                  <c:v>40911.222222222204</c:v>
                </c:pt>
                <c:pt idx="7599">
                  <c:v>40911.236111111051</c:v>
                </c:pt>
                <c:pt idx="7600">
                  <c:v>40911.25</c:v>
                </c:pt>
                <c:pt idx="7601">
                  <c:v>40911.263888888876</c:v>
                </c:pt>
                <c:pt idx="7602">
                  <c:v>40911.277777777774</c:v>
                </c:pt>
                <c:pt idx="7603">
                  <c:v>40911.291666666562</c:v>
                </c:pt>
                <c:pt idx="7604">
                  <c:v>40911.305555555562</c:v>
                </c:pt>
                <c:pt idx="7605">
                  <c:v>40911.319444444511</c:v>
                </c:pt>
                <c:pt idx="7606">
                  <c:v>40911.333333333336</c:v>
                </c:pt>
                <c:pt idx="7607">
                  <c:v>40911.347222222219</c:v>
                </c:pt>
                <c:pt idx="7608">
                  <c:v>40911.361111111051</c:v>
                </c:pt>
                <c:pt idx="7609">
                  <c:v>40911.375</c:v>
                </c:pt>
                <c:pt idx="7610">
                  <c:v>40911.388888888985</c:v>
                </c:pt>
                <c:pt idx="7611">
                  <c:v>40911.402777777781</c:v>
                </c:pt>
                <c:pt idx="7612">
                  <c:v>40911.416666666664</c:v>
                </c:pt>
                <c:pt idx="7613">
                  <c:v>40911.430555555562</c:v>
                </c:pt>
                <c:pt idx="7614">
                  <c:v>40911.444444444511</c:v>
                </c:pt>
                <c:pt idx="7615">
                  <c:v>40911.458333333343</c:v>
                </c:pt>
                <c:pt idx="7616">
                  <c:v>40911.472222222219</c:v>
                </c:pt>
                <c:pt idx="7617">
                  <c:v>40911.486111111109</c:v>
                </c:pt>
                <c:pt idx="7618">
                  <c:v>40911.5</c:v>
                </c:pt>
                <c:pt idx="7619">
                  <c:v>40911.513888888891</c:v>
                </c:pt>
                <c:pt idx="7620">
                  <c:v>40911.527777777774</c:v>
                </c:pt>
                <c:pt idx="7621">
                  <c:v>40911.541666666591</c:v>
                </c:pt>
                <c:pt idx="7622">
                  <c:v>40911.555555555562</c:v>
                </c:pt>
                <c:pt idx="7623">
                  <c:v>40911.569444444445</c:v>
                </c:pt>
                <c:pt idx="7624">
                  <c:v>40911.583333333336</c:v>
                </c:pt>
                <c:pt idx="7625">
                  <c:v>40911.597222222204</c:v>
                </c:pt>
                <c:pt idx="7626">
                  <c:v>40911.611111111051</c:v>
                </c:pt>
                <c:pt idx="7627">
                  <c:v>40911.624999999993</c:v>
                </c:pt>
                <c:pt idx="7628">
                  <c:v>40911.638888888891</c:v>
                </c:pt>
                <c:pt idx="7629">
                  <c:v>40911.652777777781</c:v>
                </c:pt>
                <c:pt idx="7630">
                  <c:v>40911.666666666591</c:v>
                </c:pt>
                <c:pt idx="7631">
                  <c:v>40911.680555555562</c:v>
                </c:pt>
                <c:pt idx="7632">
                  <c:v>40911.694444444445</c:v>
                </c:pt>
                <c:pt idx="7633">
                  <c:v>40911.708333333336</c:v>
                </c:pt>
                <c:pt idx="7634">
                  <c:v>40911.722222222204</c:v>
                </c:pt>
                <c:pt idx="7635">
                  <c:v>40911.736111111051</c:v>
                </c:pt>
                <c:pt idx="7636">
                  <c:v>40911.75</c:v>
                </c:pt>
                <c:pt idx="7637">
                  <c:v>40911.763888888876</c:v>
                </c:pt>
                <c:pt idx="7638">
                  <c:v>40911.777777777774</c:v>
                </c:pt>
                <c:pt idx="7639">
                  <c:v>40911.791666666562</c:v>
                </c:pt>
                <c:pt idx="7640">
                  <c:v>40911.805555555562</c:v>
                </c:pt>
                <c:pt idx="7641">
                  <c:v>40911.819444444511</c:v>
                </c:pt>
                <c:pt idx="7642">
                  <c:v>40911.833333333336</c:v>
                </c:pt>
                <c:pt idx="7643">
                  <c:v>40911.847222222219</c:v>
                </c:pt>
                <c:pt idx="7644">
                  <c:v>40911.861111111051</c:v>
                </c:pt>
                <c:pt idx="7645">
                  <c:v>40911.875</c:v>
                </c:pt>
                <c:pt idx="7646">
                  <c:v>40911.888888888985</c:v>
                </c:pt>
                <c:pt idx="7647">
                  <c:v>40911.902777777781</c:v>
                </c:pt>
                <c:pt idx="7648">
                  <c:v>40911.916666666664</c:v>
                </c:pt>
                <c:pt idx="7649">
                  <c:v>40911.930555555562</c:v>
                </c:pt>
                <c:pt idx="7650">
                  <c:v>40911.944444444511</c:v>
                </c:pt>
                <c:pt idx="7651">
                  <c:v>40911.958333333343</c:v>
                </c:pt>
                <c:pt idx="7652">
                  <c:v>40911.972222222219</c:v>
                </c:pt>
                <c:pt idx="7653">
                  <c:v>40911.986111111109</c:v>
                </c:pt>
                <c:pt idx="7654">
                  <c:v>40912</c:v>
                </c:pt>
                <c:pt idx="7655">
                  <c:v>40912.013888888891</c:v>
                </c:pt>
                <c:pt idx="7656">
                  <c:v>40912.027777777774</c:v>
                </c:pt>
                <c:pt idx="7657">
                  <c:v>40912.041666666591</c:v>
                </c:pt>
                <c:pt idx="7658">
                  <c:v>40912.055555555562</c:v>
                </c:pt>
                <c:pt idx="7659">
                  <c:v>40912.069444444445</c:v>
                </c:pt>
                <c:pt idx="7660">
                  <c:v>40912.083333333336</c:v>
                </c:pt>
                <c:pt idx="7661">
                  <c:v>40912.097222222204</c:v>
                </c:pt>
                <c:pt idx="7662">
                  <c:v>40912.111111111051</c:v>
                </c:pt>
                <c:pt idx="7663">
                  <c:v>40912.124999999993</c:v>
                </c:pt>
                <c:pt idx="7664">
                  <c:v>40912.138888888891</c:v>
                </c:pt>
                <c:pt idx="7665">
                  <c:v>40912.152777777781</c:v>
                </c:pt>
                <c:pt idx="7666">
                  <c:v>40912.166666666591</c:v>
                </c:pt>
                <c:pt idx="7667">
                  <c:v>40912.180555555562</c:v>
                </c:pt>
                <c:pt idx="7668">
                  <c:v>40912.194444444445</c:v>
                </c:pt>
                <c:pt idx="7669">
                  <c:v>40912.208333333336</c:v>
                </c:pt>
                <c:pt idx="7670">
                  <c:v>40912.222222222204</c:v>
                </c:pt>
                <c:pt idx="7671">
                  <c:v>40912.236111111051</c:v>
                </c:pt>
                <c:pt idx="7672">
                  <c:v>40912.25</c:v>
                </c:pt>
                <c:pt idx="7673">
                  <c:v>40912.263888888876</c:v>
                </c:pt>
                <c:pt idx="7674">
                  <c:v>40912.277777777774</c:v>
                </c:pt>
                <c:pt idx="7675">
                  <c:v>40912.291666666562</c:v>
                </c:pt>
                <c:pt idx="7676">
                  <c:v>40912.305555555562</c:v>
                </c:pt>
                <c:pt idx="7677">
                  <c:v>40912.319444444511</c:v>
                </c:pt>
                <c:pt idx="7678">
                  <c:v>40912.333333333336</c:v>
                </c:pt>
                <c:pt idx="7679">
                  <c:v>40912.347222222219</c:v>
                </c:pt>
                <c:pt idx="7680">
                  <c:v>40912.361111111051</c:v>
                </c:pt>
                <c:pt idx="7681">
                  <c:v>40912.375</c:v>
                </c:pt>
                <c:pt idx="7682">
                  <c:v>40912.388888888985</c:v>
                </c:pt>
                <c:pt idx="7683">
                  <c:v>40912.402777777781</c:v>
                </c:pt>
                <c:pt idx="7684">
                  <c:v>40912.416666666664</c:v>
                </c:pt>
                <c:pt idx="7685">
                  <c:v>40912.430555555562</c:v>
                </c:pt>
                <c:pt idx="7686">
                  <c:v>40912.444444444511</c:v>
                </c:pt>
                <c:pt idx="7687">
                  <c:v>40912.458333333343</c:v>
                </c:pt>
                <c:pt idx="7688">
                  <c:v>40912.472222222219</c:v>
                </c:pt>
                <c:pt idx="7689">
                  <c:v>40912.486111111109</c:v>
                </c:pt>
                <c:pt idx="7690">
                  <c:v>40912.5</c:v>
                </c:pt>
                <c:pt idx="7691">
                  <c:v>40912.513888888891</c:v>
                </c:pt>
                <c:pt idx="7692">
                  <c:v>40912.527777777774</c:v>
                </c:pt>
                <c:pt idx="7693">
                  <c:v>40912.541666666591</c:v>
                </c:pt>
                <c:pt idx="7694">
                  <c:v>40912.555555555562</c:v>
                </c:pt>
                <c:pt idx="7695">
                  <c:v>40912.569444444445</c:v>
                </c:pt>
                <c:pt idx="7696">
                  <c:v>40912.583333333336</c:v>
                </c:pt>
                <c:pt idx="7697">
                  <c:v>40912.597222222204</c:v>
                </c:pt>
                <c:pt idx="7698">
                  <c:v>40912.611111111051</c:v>
                </c:pt>
                <c:pt idx="7699">
                  <c:v>40912.624999999993</c:v>
                </c:pt>
                <c:pt idx="7700">
                  <c:v>40912.638888888891</c:v>
                </c:pt>
                <c:pt idx="7701">
                  <c:v>40912.652777777781</c:v>
                </c:pt>
                <c:pt idx="7702">
                  <c:v>40912.666666666591</c:v>
                </c:pt>
                <c:pt idx="7703">
                  <c:v>40912.680555555562</c:v>
                </c:pt>
                <c:pt idx="7704">
                  <c:v>40912.694444444445</c:v>
                </c:pt>
                <c:pt idx="7705">
                  <c:v>40912.708333333336</c:v>
                </c:pt>
                <c:pt idx="7706">
                  <c:v>40912.722222222204</c:v>
                </c:pt>
                <c:pt idx="7707">
                  <c:v>40912.736111111051</c:v>
                </c:pt>
                <c:pt idx="7708">
                  <c:v>40912.75</c:v>
                </c:pt>
                <c:pt idx="7709">
                  <c:v>40912.763888888876</c:v>
                </c:pt>
                <c:pt idx="7710">
                  <c:v>40912.777777777774</c:v>
                </c:pt>
                <c:pt idx="7711">
                  <c:v>40912.791666666562</c:v>
                </c:pt>
                <c:pt idx="7712">
                  <c:v>40912.805555555562</c:v>
                </c:pt>
                <c:pt idx="7713">
                  <c:v>40912.819444444511</c:v>
                </c:pt>
                <c:pt idx="7714">
                  <c:v>40912.833333333336</c:v>
                </c:pt>
                <c:pt idx="7715">
                  <c:v>40912.847222222219</c:v>
                </c:pt>
                <c:pt idx="7716">
                  <c:v>40912.861111111051</c:v>
                </c:pt>
                <c:pt idx="7717">
                  <c:v>40912.875</c:v>
                </c:pt>
                <c:pt idx="7718">
                  <c:v>40912.888888888985</c:v>
                </c:pt>
                <c:pt idx="7719">
                  <c:v>40912.902777777781</c:v>
                </c:pt>
                <c:pt idx="7720">
                  <c:v>40912.916666666664</c:v>
                </c:pt>
                <c:pt idx="7721">
                  <c:v>40912.930555555562</c:v>
                </c:pt>
                <c:pt idx="7722">
                  <c:v>40912.944444444511</c:v>
                </c:pt>
                <c:pt idx="7723">
                  <c:v>40912.958333333343</c:v>
                </c:pt>
                <c:pt idx="7724">
                  <c:v>40912.972222222219</c:v>
                </c:pt>
                <c:pt idx="7725">
                  <c:v>40912.986111111109</c:v>
                </c:pt>
                <c:pt idx="7726">
                  <c:v>40913</c:v>
                </c:pt>
                <c:pt idx="7727">
                  <c:v>40913.013888888891</c:v>
                </c:pt>
                <c:pt idx="7728">
                  <c:v>40913.027777777774</c:v>
                </c:pt>
                <c:pt idx="7729">
                  <c:v>40913.041666666591</c:v>
                </c:pt>
                <c:pt idx="7730">
                  <c:v>40913.055555555562</c:v>
                </c:pt>
                <c:pt idx="7731">
                  <c:v>40913.069444444445</c:v>
                </c:pt>
                <c:pt idx="7732">
                  <c:v>40913.083333333336</c:v>
                </c:pt>
                <c:pt idx="7733">
                  <c:v>40913.097222222204</c:v>
                </c:pt>
                <c:pt idx="7734">
                  <c:v>40913.111111111051</c:v>
                </c:pt>
                <c:pt idx="7735">
                  <c:v>40913.124999999993</c:v>
                </c:pt>
                <c:pt idx="7736">
                  <c:v>40913.138888888891</c:v>
                </c:pt>
                <c:pt idx="7737">
                  <c:v>40913.152777777781</c:v>
                </c:pt>
                <c:pt idx="7738">
                  <c:v>40913.166666666591</c:v>
                </c:pt>
                <c:pt idx="7739">
                  <c:v>40913.180555555562</c:v>
                </c:pt>
                <c:pt idx="7740">
                  <c:v>40913.194444444445</c:v>
                </c:pt>
                <c:pt idx="7741">
                  <c:v>40913.208333333336</c:v>
                </c:pt>
                <c:pt idx="7742">
                  <c:v>40913.222222222204</c:v>
                </c:pt>
                <c:pt idx="7743">
                  <c:v>40913.236111111051</c:v>
                </c:pt>
                <c:pt idx="7744">
                  <c:v>40913.25</c:v>
                </c:pt>
                <c:pt idx="7745">
                  <c:v>40913.263888888876</c:v>
                </c:pt>
                <c:pt idx="7746">
                  <c:v>40913.277777777774</c:v>
                </c:pt>
                <c:pt idx="7747">
                  <c:v>40913.291666666562</c:v>
                </c:pt>
                <c:pt idx="7748">
                  <c:v>40913.305555555562</c:v>
                </c:pt>
                <c:pt idx="7749">
                  <c:v>40913.319444444511</c:v>
                </c:pt>
                <c:pt idx="7750">
                  <c:v>40913.333333333336</c:v>
                </c:pt>
                <c:pt idx="7751">
                  <c:v>40913.347222222219</c:v>
                </c:pt>
                <c:pt idx="7752">
                  <c:v>40913.361111111051</c:v>
                </c:pt>
                <c:pt idx="7753">
                  <c:v>40913.375</c:v>
                </c:pt>
                <c:pt idx="7754">
                  <c:v>40913.388888888985</c:v>
                </c:pt>
                <c:pt idx="7755">
                  <c:v>40913.402777777781</c:v>
                </c:pt>
                <c:pt idx="7756">
                  <c:v>40913.416666666664</c:v>
                </c:pt>
                <c:pt idx="7757">
                  <c:v>40913.430555555562</c:v>
                </c:pt>
                <c:pt idx="7758">
                  <c:v>40913.444444444511</c:v>
                </c:pt>
                <c:pt idx="7759">
                  <c:v>40913.458333333343</c:v>
                </c:pt>
                <c:pt idx="7760">
                  <c:v>40913.472222222219</c:v>
                </c:pt>
                <c:pt idx="7761">
                  <c:v>40913.486111111109</c:v>
                </c:pt>
                <c:pt idx="7762">
                  <c:v>40913.5</c:v>
                </c:pt>
                <c:pt idx="7763">
                  <c:v>40913.513888888891</c:v>
                </c:pt>
                <c:pt idx="7764">
                  <c:v>40913.527777777774</c:v>
                </c:pt>
                <c:pt idx="7765">
                  <c:v>40913.541666666591</c:v>
                </c:pt>
                <c:pt idx="7766">
                  <c:v>40913.555555555562</c:v>
                </c:pt>
                <c:pt idx="7767">
                  <c:v>40913.569444444445</c:v>
                </c:pt>
                <c:pt idx="7768">
                  <c:v>40913.583333333336</c:v>
                </c:pt>
                <c:pt idx="7769">
                  <c:v>40913.597222222204</c:v>
                </c:pt>
                <c:pt idx="7770">
                  <c:v>40913.611111111051</c:v>
                </c:pt>
                <c:pt idx="7771">
                  <c:v>40913.624999999993</c:v>
                </c:pt>
                <c:pt idx="7772">
                  <c:v>40913.638888888891</c:v>
                </c:pt>
                <c:pt idx="7773">
                  <c:v>40913.652777777781</c:v>
                </c:pt>
                <c:pt idx="7774">
                  <c:v>40913.666666666591</c:v>
                </c:pt>
                <c:pt idx="7775">
                  <c:v>40913.680555555562</c:v>
                </c:pt>
                <c:pt idx="7776">
                  <c:v>40913.694444444445</c:v>
                </c:pt>
                <c:pt idx="7777">
                  <c:v>40913.708333333336</c:v>
                </c:pt>
                <c:pt idx="7778">
                  <c:v>40913.722222222204</c:v>
                </c:pt>
                <c:pt idx="7779">
                  <c:v>40913.736111111051</c:v>
                </c:pt>
                <c:pt idx="7780">
                  <c:v>40913.75</c:v>
                </c:pt>
                <c:pt idx="7781">
                  <c:v>40913.763888888876</c:v>
                </c:pt>
                <c:pt idx="7782">
                  <c:v>40913.777777777774</c:v>
                </c:pt>
                <c:pt idx="7783">
                  <c:v>40913.791666666562</c:v>
                </c:pt>
                <c:pt idx="7784">
                  <c:v>40913.805555555562</c:v>
                </c:pt>
                <c:pt idx="7785">
                  <c:v>40913.819444444511</c:v>
                </c:pt>
                <c:pt idx="7786">
                  <c:v>40913.833333333336</c:v>
                </c:pt>
                <c:pt idx="7787">
                  <c:v>40913.847222222219</c:v>
                </c:pt>
                <c:pt idx="7788">
                  <c:v>40913.861111111051</c:v>
                </c:pt>
                <c:pt idx="7789">
                  <c:v>40913.875</c:v>
                </c:pt>
                <c:pt idx="7790">
                  <c:v>40913.888888888985</c:v>
                </c:pt>
                <c:pt idx="7791">
                  <c:v>40913.902777777781</c:v>
                </c:pt>
                <c:pt idx="7792">
                  <c:v>40913.916666666664</c:v>
                </c:pt>
                <c:pt idx="7793">
                  <c:v>40913.930555555562</c:v>
                </c:pt>
                <c:pt idx="7794">
                  <c:v>40913.944444444511</c:v>
                </c:pt>
                <c:pt idx="7795">
                  <c:v>40913.958333333343</c:v>
                </c:pt>
                <c:pt idx="7796">
                  <c:v>40913.972222222219</c:v>
                </c:pt>
                <c:pt idx="7797">
                  <c:v>40913.986111111109</c:v>
                </c:pt>
                <c:pt idx="7798">
                  <c:v>40914</c:v>
                </c:pt>
                <c:pt idx="7799">
                  <c:v>40914.013888888891</c:v>
                </c:pt>
                <c:pt idx="7800">
                  <c:v>40914.027777777774</c:v>
                </c:pt>
                <c:pt idx="7801">
                  <c:v>40914.041666666591</c:v>
                </c:pt>
                <c:pt idx="7802">
                  <c:v>40914.055555555562</c:v>
                </c:pt>
                <c:pt idx="7803">
                  <c:v>40914.069444444445</c:v>
                </c:pt>
                <c:pt idx="7804">
                  <c:v>40914.083333333336</c:v>
                </c:pt>
                <c:pt idx="7805">
                  <c:v>40914.097222222204</c:v>
                </c:pt>
                <c:pt idx="7806">
                  <c:v>40914.111111111051</c:v>
                </c:pt>
                <c:pt idx="7807">
                  <c:v>40914.124999999993</c:v>
                </c:pt>
                <c:pt idx="7808">
                  <c:v>40914.138888888891</c:v>
                </c:pt>
                <c:pt idx="7809">
                  <c:v>40914.152777777781</c:v>
                </c:pt>
                <c:pt idx="7810">
                  <c:v>40914.166666666591</c:v>
                </c:pt>
                <c:pt idx="7811">
                  <c:v>40914.180555555562</c:v>
                </c:pt>
                <c:pt idx="7812">
                  <c:v>40914.194444444445</c:v>
                </c:pt>
                <c:pt idx="7813">
                  <c:v>40914.208333333336</c:v>
                </c:pt>
                <c:pt idx="7814">
                  <c:v>40914.222222222204</c:v>
                </c:pt>
                <c:pt idx="7815">
                  <c:v>40914.236111111051</c:v>
                </c:pt>
                <c:pt idx="7816">
                  <c:v>40914.25</c:v>
                </c:pt>
                <c:pt idx="7817">
                  <c:v>40914.263888888876</c:v>
                </c:pt>
                <c:pt idx="7818">
                  <c:v>40914.277777777774</c:v>
                </c:pt>
                <c:pt idx="7819">
                  <c:v>40914.291666666562</c:v>
                </c:pt>
                <c:pt idx="7820">
                  <c:v>40914.305555555562</c:v>
                </c:pt>
                <c:pt idx="7821">
                  <c:v>40914.319444444511</c:v>
                </c:pt>
                <c:pt idx="7822">
                  <c:v>40914.333333333336</c:v>
                </c:pt>
                <c:pt idx="7823">
                  <c:v>40914.347222222219</c:v>
                </c:pt>
                <c:pt idx="7824">
                  <c:v>40914.361111111051</c:v>
                </c:pt>
                <c:pt idx="7825">
                  <c:v>40914.375</c:v>
                </c:pt>
                <c:pt idx="7826">
                  <c:v>40914.388888888985</c:v>
                </c:pt>
                <c:pt idx="7827">
                  <c:v>40914.402777777781</c:v>
                </c:pt>
                <c:pt idx="7828">
                  <c:v>40914.416666666664</c:v>
                </c:pt>
                <c:pt idx="7829">
                  <c:v>40914.430555555562</c:v>
                </c:pt>
                <c:pt idx="7830">
                  <c:v>40914.444444444511</c:v>
                </c:pt>
                <c:pt idx="7831">
                  <c:v>40914.458333333343</c:v>
                </c:pt>
                <c:pt idx="7832">
                  <c:v>40914.472222222219</c:v>
                </c:pt>
                <c:pt idx="7833">
                  <c:v>40914.486111111109</c:v>
                </c:pt>
                <c:pt idx="7834">
                  <c:v>40914.5</c:v>
                </c:pt>
                <c:pt idx="7835">
                  <c:v>40914.513888888891</c:v>
                </c:pt>
                <c:pt idx="7836">
                  <c:v>40914.527777777774</c:v>
                </c:pt>
                <c:pt idx="7837">
                  <c:v>40914.541666666591</c:v>
                </c:pt>
                <c:pt idx="7838">
                  <c:v>40914.555555555562</c:v>
                </c:pt>
                <c:pt idx="7839">
                  <c:v>40914.569444444445</c:v>
                </c:pt>
                <c:pt idx="7840">
                  <c:v>40914.583333333336</c:v>
                </c:pt>
                <c:pt idx="7841">
                  <c:v>40914.597222222204</c:v>
                </c:pt>
                <c:pt idx="7842">
                  <c:v>40914.611111111051</c:v>
                </c:pt>
                <c:pt idx="7843">
                  <c:v>40914.624999999993</c:v>
                </c:pt>
                <c:pt idx="7844">
                  <c:v>40914.638888888891</c:v>
                </c:pt>
                <c:pt idx="7845">
                  <c:v>40914.652777777781</c:v>
                </c:pt>
                <c:pt idx="7846">
                  <c:v>40914.666666666591</c:v>
                </c:pt>
                <c:pt idx="7847">
                  <c:v>40914.680555555562</c:v>
                </c:pt>
                <c:pt idx="7848">
                  <c:v>40914.694444444445</c:v>
                </c:pt>
                <c:pt idx="7849">
                  <c:v>40914.708333333336</c:v>
                </c:pt>
                <c:pt idx="7850">
                  <c:v>40914.722222222204</c:v>
                </c:pt>
                <c:pt idx="7851">
                  <c:v>40914.736111111051</c:v>
                </c:pt>
                <c:pt idx="7852">
                  <c:v>40914.75</c:v>
                </c:pt>
                <c:pt idx="7853">
                  <c:v>40914.763888888876</c:v>
                </c:pt>
                <c:pt idx="7854">
                  <c:v>40914.777777777774</c:v>
                </c:pt>
                <c:pt idx="7855">
                  <c:v>40914.791666666562</c:v>
                </c:pt>
                <c:pt idx="7856">
                  <c:v>40914.805555555562</c:v>
                </c:pt>
                <c:pt idx="7857">
                  <c:v>40914.819444444511</c:v>
                </c:pt>
                <c:pt idx="7858">
                  <c:v>40914.833333333336</c:v>
                </c:pt>
                <c:pt idx="7859">
                  <c:v>40914.847222222219</c:v>
                </c:pt>
                <c:pt idx="7860">
                  <c:v>40914.861111111051</c:v>
                </c:pt>
                <c:pt idx="7861">
                  <c:v>40914.875</c:v>
                </c:pt>
                <c:pt idx="7862">
                  <c:v>40914.888888888985</c:v>
                </c:pt>
                <c:pt idx="7863">
                  <c:v>40914.902777777781</c:v>
                </c:pt>
                <c:pt idx="7864">
                  <c:v>40914.916666666664</c:v>
                </c:pt>
                <c:pt idx="7865">
                  <c:v>40914.930555555562</c:v>
                </c:pt>
                <c:pt idx="7866">
                  <c:v>40914.944444444511</c:v>
                </c:pt>
                <c:pt idx="7867">
                  <c:v>40914.958333333343</c:v>
                </c:pt>
                <c:pt idx="7868">
                  <c:v>40914.972222222219</c:v>
                </c:pt>
                <c:pt idx="7869">
                  <c:v>40914.986111111109</c:v>
                </c:pt>
                <c:pt idx="7870">
                  <c:v>40915</c:v>
                </c:pt>
                <c:pt idx="7871">
                  <c:v>40915.013888888891</c:v>
                </c:pt>
                <c:pt idx="7872">
                  <c:v>40915.027777777774</c:v>
                </c:pt>
                <c:pt idx="7873">
                  <c:v>40915.041666666591</c:v>
                </c:pt>
                <c:pt idx="7874">
                  <c:v>40915.055555555562</c:v>
                </c:pt>
                <c:pt idx="7875">
                  <c:v>40915.069444444445</c:v>
                </c:pt>
                <c:pt idx="7876">
                  <c:v>40915.083333333336</c:v>
                </c:pt>
                <c:pt idx="7877">
                  <c:v>40915.097222222204</c:v>
                </c:pt>
                <c:pt idx="7878">
                  <c:v>40915.111111111051</c:v>
                </c:pt>
                <c:pt idx="7879">
                  <c:v>40915.124999999993</c:v>
                </c:pt>
                <c:pt idx="7880">
                  <c:v>40915.138888888891</c:v>
                </c:pt>
                <c:pt idx="7881">
                  <c:v>40915.152777777781</c:v>
                </c:pt>
                <c:pt idx="7882">
                  <c:v>40915.166666666591</c:v>
                </c:pt>
                <c:pt idx="7883">
                  <c:v>40915.180555555562</c:v>
                </c:pt>
                <c:pt idx="7884">
                  <c:v>40915.194444444445</c:v>
                </c:pt>
                <c:pt idx="7885">
                  <c:v>40915.208333333336</c:v>
                </c:pt>
                <c:pt idx="7886">
                  <c:v>40915.222222222204</c:v>
                </c:pt>
                <c:pt idx="7887">
                  <c:v>40915.236111111051</c:v>
                </c:pt>
                <c:pt idx="7888">
                  <c:v>40915.25</c:v>
                </c:pt>
                <c:pt idx="7889">
                  <c:v>40915.263888888876</c:v>
                </c:pt>
                <c:pt idx="7890">
                  <c:v>40915.277777777774</c:v>
                </c:pt>
                <c:pt idx="7891">
                  <c:v>40915.291666666562</c:v>
                </c:pt>
                <c:pt idx="7892">
                  <c:v>40915.305555555562</c:v>
                </c:pt>
                <c:pt idx="7893">
                  <c:v>40915.319444444511</c:v>
                </c:pt>
                <c:pt idx="7894">
                  <c:v>40915.333333333336</c:v>
                </c:pt>
                <c:pt idx="7895">
                  <c:v>40915.347222222219</c:v>
                </c:pt>
                <c:pt idx="7896">
                  <c:v>40915.361111111051</c:v>
                </c:pt>
                <c:pt idx="7897">
                  <c:v>40915.375</c:v>
                </c:pt>
                <c:pt idx="7898">
                  <c:v>40915.388888888985</c:v>
                </c:pt>
                <c:pt idx="7899">
                  <c:v>40915.402777777781</c:v>
                </c:pt>
                <c:pt idx="7900">
                  <c:v>40915.416666666664</c:v>
                </c:pt>
                <c:pt idx="7901">
                  <c:v>40915.430555555562</c:v>
                </c:pt>
                <c:pt idx="7902">
                  <c:v>40915.444444444511</c:v>
                </c:pt>
                <c:pt idx="7903">
                  <c:v>40915.458333333343</c:v>
                </c:pt>
                <c:pt idx="7904">
                  <c:v>40915.472222222219</c:v>
                </c:pt>
                <c:pt idx="7905">
                  <c:v>40915.486111111109</c:v>
                </c:pt>
                <c:pt idx="7906">
                  <c:v>40915.5</c:v>
                </c:pt>
                <c:pt idx="7907">
                  <c:v>40915.513888888891</c:v>
                </c:pt>
                <c:pt idx="7908">
                  <c:v>40915.527777777774</c:v>
                </c:pt>
                <c:pt idx="7909">
                  <c:v>40915.541666666591</c:v>
                </c:pt>
                <c:pt idx="7910">
                  <c:v>40915.555555555562</c:v>
                </c:pt>
                <c:pt idx="7911">
                  <c:v>40915.569444444445</c:v>
                </c:pt>
                <c:pt idx="7912">
                  <c:v>40915.583333333336</c:v>
                </c:pt>
                <c:pt idx="7913">
                  <c:v>40915.597222222204</c:v>
                </c:pt>
                <c:pt idx="7914">
                  <c:v>40915.611111111051</c:v>
                </c:pt>
                <c:pt idx="7915">
                  <c:v>40915.624999999993</c:v>
                </c:pt>
                <c:pt idx="7916">
                  <c:v>40915.638888888891</c:v>
                </c:pt>
                <c:pt idx="7917">
                  <c:v>40915.652777777781</c:v>
                </c:pt>
                <c:pt idx="7918">
                  <c:v>40915.666666666591</c:v>
                </c:pt>
                <c:pt idx="7919">
                  <c:v>40915.680555555562</c:v>
                </c:pt>
                <c:pt idx="7920">
                  <c:v>40915.694444444445</c:v>
                </c:pt>
                <c:pt idx="7921">
                  <c:v>40915.708333333336</c:v>
                </c:pt>
                <c:pt idx="7922">
                  <c:v>40915.722222222204</c:v>
                </c:pt>
                <c:pt idx="7923">
                  <c:v>40915.736111111051</c:v>
                </c:pt>
                <c:pt idx="7924">
                  <c:v>40915.75</c:v>
                </c:pt>
                <c:pt idx="7925">
                  <c:v>40915.763888888876</c:v>
                </c:pt>
                <c:pt idx="7926">
                  <c:v>40915.777777777774</c:v>
                </c:pt>
                <c:pt idx="7927">
                  <c:v>40915.791666666562</c:v>
                </c:pt>
                <c:pt idx="7928">
                  <c:v>40915.805555555562</c:v>
                </c:pt>
                <c:pt idx="7929">
                  <c:v>40915.819444444511</c:v>
                </c:pt>
                <c:pt idx="7930">
                  <c:v>40915.833333333336</c:v>
                </c:pt>
                <c:pt idx="7931">
                  <c:v>40915.847222222219</c:v>
                </c:pt>
                <c:pt idx="7932">
                  <c:v>40915.861111111051</c:v>
                </c:pt>
                <c:pt idx="7933">
                  <c:v>40915.875</c:v>
                </c:pt>
                <c:pt idx="7934">
                  <c:v>40915.888888888985</c:v>
                </c:pt>
                <c:pt idx="7935">
                  <c:v>40915.902777777781</c:v>
                </c:pt>
                <c:pt idx="7936">
                  <c:v>40915.916666666664</c:v>
                </c:pt>
                <c:pt idx="7937">
                  <c:v>40915.930555555562</c:v>
                </c:pt>
                <c:pt idx="7938">
                  <c:v>40915.944444444511</c:v>
                </c:pt>
                <c:pt idx="7939">
                  <c:v>40915.958333333343</c:v>
                </c:pt>
                <c:pt idx="7940">
                  <c:v>40915.972222222219</c:v>
                </c:pt>
                <c:pt idx="7941">
                  <c:v>40915.986111111109</c:v>
                </c:pt>
                <c:pt idx="7942">
                  <c:v>40916</c:v>
                </c:pt>
                <c:pt idx="7943">
                  <c:v>40916.013888888891</c:v>
                </c:pt>
                <c:pt idx="7944">
                  <c:v>40916.027777777774</c:v>
                </c:pt>
                <c:pt idx="7945">
                  <c:v>40916.041666666591</c:v>
                </c:pt>
                <c:pt idx="7946">
                  <c:v>40916.055555555562</c:v>
                </c:pt>
                <c:pt idx="7947">
                  <c:v>40916.069444444445</c:v>
                </c:pt>
                <c:pt idx="7948">
                  <c:v>40916.083333333336</c:v>
                </c:pt>
                <c:pt idx="7949">
                  <c:v>40916.097222222204</c:v>
                </c:pt>
                <c:pt idx="7950">
                  <c:v>40916.111111111051</c:v>
                </c:pt>
                <c:pt idx="7951">
                  <c:v>40916.124999999993</c:v>
                </c:pt>
                <c:pt idx="7952">
                  <c:v>40916.138888888891</c:v>
                </c:pt>
                <c:pt idx="7953">
                  <c:v>40916.152777777781</c:v>
                </c:pt>
                <c:pt idx="7954">
                  <c:v>40916.166666666591</c:v>
                </c:pt>
                <c:pt idx="7955">
                  <c:v>40916.180555555562</c:v>
                </c:pt>
                <c:pt idx="7956">
                  <c:v>40916.194444444445</c:v>
                </c:pt>
                <c:pt idx="7957">
                  <c:v>40916.208333333336</c:v>
                </c:pt>
                <c:pt idx="7958">
                  <c:v>40916.222222222204</c:v>
                </c:pt>
                <c:pt idx="7959">
                  <c:v>40916.236111111051</c:v>
                </c:pt>
                <c:pt idx="7960">
                  <c:v>40916.25</c:v>
                </c:pt>
                <c:pt idx="7961">
                  <c:v>40916.263888888876</c:v>
                </c:pt>
                <c:pt idx="7962">
                  <c:v>40916.277777777774</c:v>
                </c:pt>
                <c:pt idx="7963">
                  <c:v>40916.291666666562</c:v>
                </c:pt>
                <c:pt idx="7964">
                  <c:v>40916.305555555562</c:v>
                </c:pt>
                <c:pt idx="7965">
                  <c:v>40916.319444444511</c:v>
                </c:pt>
                <c:pt idx="7966">
                  <c:v>40916.333333333336</c:v>
                </c:pt>
                <c:pt idx="7967">
                  <c:v>40916.347222222219</c:v>
                </c:pt>
                <c:pt idx="7968">
                  <c:v>40916.361111111051</c:v>
                </c:pt>
                <c:pt idx="7969">
                  <c:v>40916.375</c:v>
                </c:pt>
                <c:pt idx="7970">
                  <c:v>40916.388888888985</c:v>
                </c:pt>
                <c:pt idx="7971">
                  <c:v>40916.402777777781</c:v>
                </c:pt>
                <c:pt idx="7972">
                  <c:v>40916.416666666664</c:v>
                </c:pt>
                <c:pt idx="7973">
                  <c:v>40916.430555555562</c:v>
                </c:pt>
                <c:pt idx="7974">
                  <c:v>40916.444444444511</c:v>
                </c:pt>
                <c:pt idx="7975">
                  <c:v>40916.458333333343</c:v>
                </c:pt>
                <c:pt idx="7976">
                  <c:v>40916.472222222219</c:v>
                </c:pt>
                <c:pt idx="7977">
                  <c:v>40916.486111111109</c:v>
                </c:pt>
                <c:pt idx="7978">
                  <c:v>40916.5</c:v>
                </c:pt>
                <c:pt idx="7979">
                  <c:v>40916.513888888891</c:v>
                </c:pt>
                <c:pt idx="7980">
                  <c:v>40916.527777777774</c:v>
                </c:pt>
                <c:pt idx="7981">
                  <c:v>40916.541666666591</c:v>
                </c:pt>
                <c:pt idx="7982">
                  <c:v>40916.555555555562</c:v>
                </c:pt>
                <c:pt idx="7983">
                  <c:v>40916.569444444445</c:v>
                </c:pt>
                <c:pt idx="7984">
                  <c:v>40916.583333333336</c:v>
                </c:pt>
                <c:pt idx="7985">
                  <c:v>40916.597222222204</c:v>
                </c:pt>
                <c:pt idx="7986">
                  <c:v>40916.611111111051</c:v>
                </c:pt>
                <c:pt idx="7987">
                  <c:v>40916.624999999993</c:v>
                </c:pt>
                <c:pt idx="7988">
                  <c:v>40916.638888888891</c:v>
                </c:pt>
                <c:pt idx="7989">
                  <c:v>40916.652777777781</c:v>
                </c:pt>
                <c:pt idx="7990">
                  <c:v>40916.666666666591</c:v>
                </c:pt>
                <c:pt idx="7991">
                  <c:v>40916.680555555562</c:v>
                </c:pt>
                <c:pt idx="7992">
                  <c:v>40916.694444444445</c:v>
                </c:pt>
                <c:pt idx="7993">
                  <c:v>40916.708333333336</c:v>
                </c:pt>
                <c:pt idx="7994">
                  <c:v>40916.722222222204</c:v>
                </c:pt>
                <c:pt idx="7995">
                  <c:v>40916.736111111051</c:v>
                </c:pt>
                <c:pt idx="7996">
                  <c:v>40916.75</c:v>
                </c:pt>
                <c:pt idx="7997">
                  <c:v>40916.763888888876</c:v>
                </c:pt>
                <c:pt idx="7998">
                  <c:v>40916.777777777774</c:v>
                </c:pt>
                <c:pt idx="7999">
                  <c:v>40916.791666666562</c:v>
                </c:pt>
                <c:pt idx="8000">
                  <c:v>40916.805555555562</c:v>
                </c:pt>
                <c:pt idx="8001">
                  <c:v>40916.819444444511</c:v>
                </c:pt>
                <c:pt idx="8002">
                  <c:v>40916.833333333336</c:v>
                </c:pt>
                <c:pt idx="8003">
                  <c:v>40916.847222222219</c:v>
                </c:pt>
                <c:pt idx="8004">
                  <c:v>40916.861111111051</c:v>
                </c:pt>
                <c:pt idx="8005">
                  <c:v>40916.875</c:v>
                </c:pt>
                <c:pt idx="8006">
                  <c:v>40916.888888888985</c:v>
                </c:pt>
                <c:pt idx="8007">
                  <c:v>40916.902777777781</c:v>
                </c:pt>
                <c:pt idx="8008">
                  <c:v>40916.916666666664</c:v>
                </c:pt>
                <c:pt idx="8009">
                  <c:v>40916.930555555562</c:v>
                </c:pt>
                <c:pt idx="8010">
                  <c:v>40916.944444444511</c:v>
                </c:pt>
                <c:pt idx="8011">
                  <c:v>40916.958333333343</c:v>
                </c:pt>
                <c:pt idx="8012">
                  <c:v>40916.972222222219</c:v>
                </c:pt>
                <c:pt idx="8013">
                  <c:v>40916.986111111109</c:v>
                </c:pt>
                <c:pt idx="8014">
                  <c:v>40917</c:v>
                </c:pt>
                <c:pt idx="8015">
                  <c:v>40917.013888888891</c:v>
                </c:pt>
                <c:pt idx="8016">
                  <c:v>40917.027777777774</c:v>
                </c:pt>
                <c:pt idx="8017">
                  <c:v>40917.041666666591</c:v>
                </c:pt>
                <c:pt idx="8018">
                  <c:v>40917.055555555562</c:v>
                </c:pt>
                <c:pt idx="8019">
                  <c:v>40917.069444444445</c:v>
                </c:pt>
                <c:pt idx="8020">
                  <c:v>40917.083333333336</c:v>
                </c:pt>
                <c:pt idx="8021">
                  <c:v>40917.097222222204</c:v>
                </c:pt>
                <c:pt idx="8022">
                  <c:v>40917.111111111051</c:v>
                </c:pt>
                <c:pt idx="8023">
                  <c:v>40917.124999999993</c:v>
                </c:pt>
                <c:pt idx="8024">
                  <c:v>40917.138888888891</c:v>
                </c:pt>
                <c:pt idx="8025">
                  <c:v>40917.152777777781</c:v>
                </c:pt>
                <c:pt idx="8026">
                  <c:v>40917.166666666591</c:v>
                </c:pt>
                <c:pt idx="8027">
                  <c:v>40917.180555555562</c:v>
                </c:pt>
                <c:pt idx="8028">
                  <c:v>40917.194444444445</c:v>
                </c:pt>
                <c:pt idx="8029">
                  <c:v>40917.208333333336</c:v>
                </c:pt>
                <c:pt idx="8030">
                  <c:v>40917.222222222204</c:v>
                </c:pt>
                <c:pt idx="8031">
                  <c:v>40917.236111111051</c:v>
                </c:pt>
                <c:pt idx="8032">
                  <c:v>40917.25</c:v>
                </c:pt>
                <c:pt idx="8033">
                  <c:v>40917.263888888876</c:v>
                </c:pt>
                <c:pt idx="8034">
                  <c:v>40917.277777777774</c:v>
                </c:pt>
                <c:pt idx="8035">
                  <c:v>40917.291666666562</c:v>
                </c:pt>
                <c:pt idx="8036">
                  <c:v>40917.305555555562</c:v>
                </c:pt>
                <c:pt idx="8037">
                  <c:v>40917.319444444511</c:v>
                </c:pt>
                <c:pt idx="8038">
                  <c:v>40917.333333333336</c:v>
                </c:pt>
                <c:pt idx="8039">
                  <c:v>40917.347222222219</c:v>
                </c:pt>
                <c:pt idx="8040">
                  <c:v>40917.361111111051</c:v>
                </c:pt>
                <c:pt idx="8041">
                  <c:v>40917.375</c:v>
                </c:pt>
                <c:pt idx="8042">
                  <c:v>40917.388888888985</c:v>
                </c:pt>
                <c:pt idx="8043">
                  <c:v>40917.402777777781</c:v>
                </c:pt>
                <c:pt idx="8044">
                  <c:v>40917.416666666664</c:v>
                </c:pt>
                <c:pt idx="8045">
                  <c:v>40917.430555555562</c:v>
                </c:pt>
                <c:pt idx="8046">
                  <c:v>40917.444444444511</c:v>
                </c:pt>
                <c:pt idx="8047">
                  <c:v>40917.458333333343</c:v>
                </c:pt>
                <c:pt idx="8048">
                  <c:v>40917.472222222219</c:v>
                </c:pt>
                <c:pt idx="8049">
                  <c:v>40917.486111111109</c:v>
                </c:pt>
                <c:pt idx="8050">
                  <c:v>40917.5</c:v>
                </c:pt>
                <c:pt idx="8051">
                  <c:v>40917.513888888891</c:v>
                </c:pt>
                <c:pt idx="8052">
                  <c:v>40917.527777777774</c:v>
                </c:pt>
                <c:pt idx="8053">
                  <c:v>40917.541666666591</c:v>
                </c:pt>
                <c:pt idx="8054">
                  <c:v>40917.555555555562</c:v>
                </c:pt>
                <c:pt idx="8055">
                  <c:v>40917.569444444445</c:v>
                </c:pt>
                <c:pt idx="8056">
                  <c:v>40917.583333333336</c:v>
                </c:pt>
                <c:pt idx="8057">
                  <c:v>40917.597222222204</c:v>
                </c:pt>
                <c:pt idx="8058">
                  <c:v>40917.611111111051</c:v>
                </c:pt>
                <c:pt idx="8059">
                  <c:v>40917.624999999993</c:v>
                </c:pt>
                <c:pt idx="8060">
                  <c:v>40917.638888888891</c:v>
                </c:pt>
                <c:pt idx="8061">
                  <c:v>40917.652777777781</c:v>
                </c:pt>
                <c:pt idx="8062">
                  <c:v>40917.666666666591</c:v>
                </c:pt>
                <c:pt idx="8063">
                  <c:v>40917.680555555562</c:v>
                </c:pt>
                <c:pt idx="8064">
                  <c:v>40917.694444444445</c:v>
                </c:pt>
                <c:pt idx="8065">
                  <c:v>40917.708333333336</c:v>
                </c:pt>
                <c:pt idx="8066">
                  <c:v>40917.722222222204</c:v>
                </c:pt>
                <c:pt idx="8067">
                  <c:v>40917.736111111051</c:v>
                </c:pt>
                <c:pt idx="8068">
                  <c:v>40917.75</c:v>
                </c:pt>
                <c:pt idx="8069">
                  <c:v>40917.763888888876</c:v>
                </c:pt>
                <c:pt idx="8070">
                  <c:v>40917.777777777774</c:v>
                </c:pt>
                <c:pt idx="8071">
                  <c:v>40917.791666666562</c:v>
                </c:pt>
                <c:pt idx="8072">
                  <c:v>40917.805555555562</c:v>
                </c:pt>
                <c:pt idx="8073">
                  <c:v>40917.819444444511</c:v>
                </c:pt>
                <c:pt idx="8074">
                  <c:v>40917.833333333336</c:v>
                </c:pt>
                <c:pt idx="8075">
                  <c:v>40917.847222222219</c:v>
                </c:pt>
                <c:pt idx="8076">
                  <c:v>40917.861111111051</c:v>
                </c:pt>
                <c:pt idx="8077">
                  <c:v>40917.875</c:v>
                </c:pt>
                <c:pt idx="8078">
                  <c:v>40917.888888888985</c:v>
                </c:pt>
                <c:pt idx="8079">
                  <c:v>40917.902777777781</c:v>
                </c:pt>
                <c:pt idx="8080">
                  <c:v>40917.916666666664</c:v>
                </c:pt>
                <c:pt idx="8081">
                  <c:v>40917.930555555562</c:v>
                </c:pt>
                <c:pt idx="8082">
                  <c:v>40917.944444444511</c:v>
                </c:pt>
                <c:pt idx="8083">
                  <c:v>40917.958333333343</c:v>
                </c:pt>
                <c:pt idx="8084">
                  <c:v>40917.972222222219</c:v>
                </c:pt>
                <c:pt idx="8085">
                  <c:v>40917.986111111109</c:v>
                </c:pt>
                <c:pt idx="8086">
                  <c:v>40918</c:v>
                </c:pt>
                <c:pt idx="8087">
                  <c:v>40918.013888888891</c:v>
                </c:pt>
                <c:pt idx="8088">
                  <c:v>40918.027777777774</c:v>
                </c:pt>
                <c:pt idx="8089">
                  <c:v>40918.041666666591</c:v>
                </c:pt>
                <c:pt idx="8090">
                  <c:v>40918.055555555562</c:v>
                </c:pt>
                <c:pt idx="8091">
                  <c:v>40918.069444444445</c:v>
                </c:pt>
                <c:pt idx="8092">
                  <c:v>40918.083333333336</c:v>
                </c:pt>
                <c:pt idx="8093">
                  <c:v>40918.097222222204</c:v>
                </c:pt>
                <c:pt idx="8094">
                  <c:v>40918.111111111051</c:v>
                </c:pt>
                <c:pt idx="8095">
                  <c:v>40918.124999999993</c:v>
                </c:pt>
                <c:pt idx="8096">
                  <c:v>40918.138888888891</c:v>
                </c:pt>
                <c:pt idx="8097">
                  <c:v>40918.152777777781</c:v>
                </c:pt>
                <c:pt idx="8098">
                  <c:v>40918.166666666591</c:v>
                </c:pt>
                <c:pt idx="8099">
                  <c:v>40918.180555555562</c:v>
                </c:pt>
                <c:pt idx="8100">
                  <c:v>40918.194444444445</c:v>
                </c:pt>
                <c:pt idx="8101">
                  <c:v>40918.208333333336</c:v>
                </c:pt>
                <c:pt idx="8102">
                  <c:v>40918.222222222204</c:v>
                </c:pt>
                <c:pt idx="8103">
                  <c:v>40918.236111111051</c:v>
                </c:pt>
                <c:pt idx="8104">
                  <c:v>40918.25</c:v>
                </c:pt>
                <c:pt idx="8105">
                  <c:v>40918.263888888876</c:v>
                </c:pt>
                <c:pt idx="8106">
                  <c:v>40918.277777777774</c:v>
                </c:pt>
                <c:pt idx="8107">
                  <c:v>40918.291666666562</c:v>
                </c:pt>
                <c:pt idx="8108">
                  <c:v>40918.305555555562</c:v>
                </c:pt>
                <c:pt idx="8109">
                  <c:v>40918.319444444511</c:v>
                </c:pt>
                <c:pt idx="8110">
                  <c:v>40918.333333333336</c:v>
                </c:pt>
                <c:pt idx="8111">
                  <c:v>40918.347222222219</c:v>
                </c:pt>
                <c:pt idx="8112">
                  <c:v>40918.361111111051</c:v>
                </c:pt>
                <c:pt idx="8113">
                  <c:v>40918.375</c:v>
                </c:pt>
                <c:pt idx="8114">
                  <c:v>40918.388888888985</c:v>
                </c:pt>
                <c:pt idx="8115">
                  <c:v>40918.402777777781</c:v>
                </c:pt>
                <c:pt idx="8116">
                  <c:v>40918.416666666664</c:v>
                </c:pt>
                <c:pt idx="8117">
                  <c:v>40918.430555555562</c:v>
                </c:pt>
                <c:pt idx="8118">
                  <c:v>40918.444444444511</c:v>
                </c:pt>
                <c:pt idx="8119">
                  <c:v>40918.458333333343</c:v>
                </c:pt>
                <c:pt idx="8120">
                  <c:v>40918.472222222219</c:v>
                </c:pt>
                <c:pt idx="8121">
                  <c:v>40918.486111111109</c:v>
                </c:pt>
                <c:pt idx="8122">
                  <c:v>40918.5</c:v>
                </c:pt>
                <c:pt idx="8123">
                  <c:v>40918.513888888891</c:v>
                </c:pt>
                <c:pt idx="8124">
                  <c:v>40918.527777777774</c:v>
                </c:pt>
                <c:pt idx="8125">
                  <c:v>40918.541666666591</c:v>
                </c:pt>
                <c:pt idx="8126">
                  <c:v>40918.555555555562</c:v>
                </c:pt>
                <c:pt idx="8127">
                  <c:v>40918.569444444445</c:v>
                </c:pt>
                <c:pt idx="8128">
                  <c:v>40918.583333333336</c:v>
                </c:pt>
                <c:pt idx="8129">
                  <c:v>40918.597222222204</c:v>
                </c:pt>
                <c:pt idx="8130">
                  <c:v>40918.611111111051</c:v>
                </c:pt>
                <c:pt idx="8131">
                  <c:v>40918.624999999993</c:v>
                </c:pt>
                <c:pt idx="8132">
                  <c:v>40918.638888888891</c:v>
                </c:pt>
                <c:pt idx="8133">
                  <c:v>40918.652777777781</c:v>
                </c:pt>
                <c:pt idx="8134">
                  <c:v>40918.666666666591</c:v>
                </c:pt>
                <c:pt idx="8135">
                  <c:v>40918.680555555562</c:v>
                </c:pt>
                <c:pt idx="8136">
                  <c:v>40918.694444444445</c:v>
                </c:pt>
                <c:pt idx="8137">
                  <c:v>40918.708333333336</c:v>
                </c:pt>
                <c:pt idx="8138">
                  <c:v>40918.722222222204</c:v>
                </c:pt>
                <c:pt idx="8139">
                  <c:v>40918.736111111051</c:v>
                </c:pt>
                <c:pt idx="8140">
                  <c:v>40918.75</c:v>
                </c:pt>
                <c:pt idx="8141">
                  <c:v>40918.763888888876</c:v>
                </c:pt>
                <c:pt idx="8142">
                  <c:v>40918.777777777774</c:v>
                </c:pt>
                <c:pt idx="8143">
                  <c:v>40918.791666666562</c:v>
                </c:pt>
                <c:pt idx="8144">
                  <c:v>40918.805555555562</c:v>
                </c:pt>
                <c:pt idx="8145">
                  <c:v>40918.819444444511</c:v>
                </c:pt>
                <c:pt idx="8146">
                  <c:v>40918.833333333336</c:v>
                </c:pt>
                <c:pt idx="8147">
                  <c:v>40918.847222222219</c:v>
                </c:pt>
                <c:pt idx="8148">
                  <c:v>40918.861111111051</c:v>
                </c:pt>
                <c:pt idx="8149">
                  <c:v>40918.875</c:v>
                </c:pt>
                <c:pt idx="8150">
                  <c:v>40918.888888888985</c:v>
                </c:pt>
                <c:pt idx="8151">
                  <c:v>40918.902777777781</c:v>
                </c:pt>
                <c:pt idx="8152">
                  <c:v>40918.916666666664</c:v>
                </c:pt>
                <c:pt idx="8153">
                  <c:v>40918.930555555562</c:v>
                </c:pt>
                <c:pt idx="8154">
                  <c:v>40918.944444444511</c:v>
                </c:pt>
                <c:pt idx="8155">
                  <c:v>40918.958333333343</c:v>
                </c:pt>
                <c:pt idx="8156">
                  <c:v>40918.972222222219</c:v>
                </c:pt>
                <c:pt idx="8157">
                  <c:v>40918.986111111109</c:v>
                </c:pt>
                <c:pt idx="8158">
                  <c:v>40919</c:v>
                </c:pt>
                <c:pt idx="8159">
                  <c:v>40919.013888888891</c:v>
                </c:pt>
                <c:pt idx="8160">
                  <c:v>40919.027777777774</c:v>
                </c:pt>
                <c:pt idx="8161">
                  <c:v>40919.041666666591</c:v>
                </c:pt>
                <c:pt idx="8162">
                  <c:v>40919.055555555562</c:v>
                </c:pt>
                <c:pt idx="8163">
                  <c:v>40919.069444444445</c:v>
                </c:pt>
                <c:pt idx="8164">
                  <c:v>40919.083333333336</c:v>
                </c:pt>
                <c:pt idx="8165">
                  <c:v>40919.097222222204</c:v>
                </c:pt>
                <c:pt idx="8166">
                  <c:v>40919.111111111051</c:v>
                </c:pt>
                <c:pt idx="8167">
                  <c:v>40919.124999999993</c:v>
                </c:pt>
                <c:pt idx="8168">
                  <c:v>40919.138888888891</c:v>
                </c:pt>
                <c:pt idx="8169">
                  <c:v>40919.152777777781</c:v>
                </c:pt>
                <c:pt idx="8170">
                  <c:v>40919.166666666591</c:v>
                </c:pt>
                <c:pt idx="8171">
                  <c:v>40919.180555555562</c:v>
                </c:pt>
                <c:pt idx="8172">
                  <c:v>40919.194444444445</c:v>
                </c:pt>
                <c:pt idx="8173">
                  <c:v>40919.208333333336</c:v>
                </c:pt>
                <c:pt idx="8174">
                  <c:v>40919.222222222204</c:v>
                </c:pt>
                <c:pt idx="8175">
                  <c:v>40919.236111111051</c:v>
                </c:pt>
                <c:pt idx="8176">
                  <c:v>40919.25</c:v>
                </c:pt>
                <c:pt idx="8177">
                  <c:v>40919.263888888876</c:v>
                </c:pt>
                <c:pt idx="8178">
                  <c:v>40919.277777777774</c:v>
                </c:pt>
                <c:pt idx="8179">
                  <c:v>40919.291666666562</c:v>
                </c:pt>
                <c:pt idx="8180">
                  <c:v>40919.305555555562</c:v>
                </c:pt>
                <c:pt idx="8181">
                  <c:v>40919.319444444511</c:v>
                </c:pt>
                <c:pt idx="8182">
                  <c:v>40919.333333333336</c:v>
                </c:pt>
                <c:pt idx="8183">
                  <c:v>40919.347222222219</c:v>
                </c:pt>
                <c:pt idx="8184">
                  <c:v>40919.361111111051</c:v>
                </c:pt>
                <c:pt idx="8185">
                  <c:v>40919.375</c:v>
                </c:pt>
                <c:pt idx="8186">
                  <c:v>40919.388888888985</c:v>
                </c:pt>
                <c:pt idx="8187">
                  <c:v>40919.402777777781</c:v>
                </c:pt>
                <c:pt idx="8188">
                  <c:v>40919.416666666664</c:v>
                </c:pt>
                <c:pt idx="8189">
                  <c:v>40919.430555555562</c:v>
                </c:pt>
                <c:pt idx="8190">
                  <c:v>40919.444444444511</c:v>
                </c:pt>
                <c:pt idx="8191">
                  <c:v>40919.458333333343</c:v>
                </c:pt>
                <c:pt idx="8192">
                  <c:v>40919.472222222219</c:v>
                </c:pt>
                <c:pt idx="8193">
                  <c:v>40919.486111111109</c:v>
                </c:pt>
                <c:pt idx="8194">
                  <c:v>40919.5</c:v>
                </c:pt>
                <c:pt idx="8195">
                  <c:v>40919.513888888891</c:v>
                </c:pt>
                <c:pt idx="8196">
                  <c:v>40919.527777777774</c:v>
                </c:pt>
                <c:pt idx="8197">
                  <c:v>40919.541666666591</c:v>
                </c:pt>
                <c:pt idx="8198">
                  <c:v>40919.555555555562</c:v>
                </c:pt>
                <c:pt idx="8199">
                  <c:v>40919.569444444445</c:v>
                </c:pt>
                <c:pt idx="8200">
                  <c:v>40919.583333333336</c:v>
                </c:pt>
                <c:pt idx="8201">
                  <c:v>40919.597222222204</c:v>
                </c:pt>
                <c:pt idx="8202">
                  <c:v>40919.611111111051</c:v>
                </c:pt>
                <c:pt idx="8203">
                  <c:v>40919.624999999993</c:v>
                </c:pt>
                <c:pt idx="8204">
                  <c:v>40919.638888888891</c:v>
                </c:pt>
                <c:pt idx="8205">
                  <c:v>40919.652777777781</c:v>
                </c:pt>
                <c:pt idx="8206">
                  <c:v>40919.666666666591</c:v>
                </c:pt>
                <c:pt idx="8207">
                  <c:v>40919.680555555562</c:v>
                </c:pt>
                <c:pt idx="8208">
                  <c:v>40919.694444444445</c:v>
                </c:pt>
                <c:pt idx="8209">
                  <c:v>40919.708333333336</c:v>
                </c:pt>
                <c:pt idx="8210">
                  <c:v>40919.722222222204</c:v>
                </c:pt>
                <c:pt idx="8211">
                  <c:v>40919.736111111051</c:v>
                </c:pt>
                <c:pt idx="8212">
                  <c:v>40919.75</c:v>
                </c:pt>
                <c:pt idx="8213">
                  <c:v>40919.763888888876</c:v>
                </c:pt>
                <c:pt idx="8214">
                  <c:v>40919.777777777774</c:v>
                </c:pt>
                <c:pt idx="8215">
                  <c:v>40919.791666666562</c:v>
                </c:pt>
                <c:pt idx="8216">
                  <c:v>40919.805555555562</c:v>
                </c:pt>
                <c:pt idx="8217">
                  <c:v>40919.819444444511</c:v>
                </c:pt>
                <c:pt idx="8218">
                  <c:v>40919.833333333336</c:v>
                </c:pt>
                <c:pt idx="8219">
                  <c:v>40919.847222222219</c:v>
                </c:pt>
                <c:pt idx="8220">
                  <c:v>40919.861111111051</c:v>
                </c:pt>
                <c:pt idx="8221">
                  <c:v>40919.875</c:v>
                </c:pt>
                <c:pt idx="8222">
                  <c:v>40919.888888888985</c:v>
                </c:pt>
                <c:pt idx="8223">
                  <c:v>40919.902777777781</c:v>
                </c:pt>
                <c:pt idx="8224">
                  <c:v>40919.916666666664</c:v>
                </c:pt>
                <c:pt idx="8225">
                  <c:v>40919.930555555562</c:v>
                </c:pt>
                <c:pt idx="8226">
                  <c:v>40919.944444444511</c:v>
                </c:pt>
                <c:pt idx="8227">
                  <c:v>40919.958333333343</c:v>
                </c:pt>
                <c:pt idx="8228">
                  <c:v>40919.972222222219</c:v>
                </c:pt>
                <c:pt idx="8229">
                  <c:v>40919.986111111109</c:v>
                </c:pt>
                <c:pt idx="8230">
                  <c:v>40920</c:v>
                </c:pt>
                <c:pt idx="8231">
                  <c:v>40920.013888888891</c:v>
                </c:pt>
                <c:pt idx="8232">
                  <c:v>40920.027777777774</c:v>
                </c:pt>
                <c:pt idx="8233">
                  <c:v>40920.041666666591</c:v>
                </c:pt>
                <c:pt idx="8234">
                  <c:v>40920.055555555562</c:v>
                </c:pt>
                <c:pt idx="8235">
                  <c:v>40920.069444444445</c:v>
                </c:pt>
                <c:pt idx="8236">
                  <c:v>40920.083333333336</c:v>
                </c:pt>
                <c:pt idx="8237">
                  <c:v>40920.097222222204</c:v>
                </c:pt>
                <c:pt idx="8238">
                  <c:v>40920.111111111051</c:v>
                </c:pt>
                <c:pt idx="8239">
                  <c:v>40920.124999999993</c:v>
                </c:pt>
                <c:pt idx="8240">
                  <c:v>40920.138888888891</c:v>
                </c:pt>
                <c:pt idx="8241">
                  <c:v>40920.152777777781</c:v>
                </c:pt>
                <c:pt idx="8242">
                  <c:v>40920.166666666591</c:v>
                </c:pt>
                <c:pt idx="8243">
                  <c:v>40920.180555555562</c:v>
                </c:pt>
                <c:pt idx="8244">
                  <c:v>40920.194444444445</c:v>
                </c:pt>
                <c:pt idx="8245">
                  <c:v>40920.208333333336</c:v>
                </c:pt>
                <c:pt idx="8246">
                  <c:v>40920.222222222204</c:v>
                </c:pt>
                <c:pt idx="8247">
                  <c:v>40920.236111111051</c:v>
                </c:pt>
                <c:pt idx="8248">
                  <c:v>40920.25</c:v>
                </c:pt>
                <c:pt idx="8249">
                  <c:v>40920.263888888876</c:v>
                </c:pt>
                <c:pt idx="8250">
                  <c:v>40920.277777777774</c:v>
                </c:pt>
                <c:pt idx="8251">
                  <c:v>40920.291666666562</c:v>
                </c:pt>
                <c:pt idx="8252">
                  <c:v>40920.305555555562</c:v>
                </c:pt>
                <c:pt idx="8253">
                  <c:v>40920.319444444511</c:v>
                </c:pt>
                <c:pt idx="8254">
                  <c:v>40920.333333333336</c:v>
                </c:pt>
                <c:pt idx="8255">
                  <c:v>40920.347222222219</c:v>
                </c:pt>
                <c:pt idx="8256">
                  <c:v>40920.361111111051</c:v>
                </c:pt>
                <c:pt idx="8257">
                  <c:v>40920.375</c:v>
                </c:pt>
                <c:pt idx="8258">
                  <c:v>40920.388888888985</c:v>
                </c:pt>
                <c:pt idx="8259">
                  <c:v>40920.402777777781</c:v>
                </c:pt>
                <c:pt idx="8260">
                  <c:v>40920.416666666664</c:v>
                </c:pt>
                <c:pt idx="8261">
                  <c:v>40920.430555555562</c:v>
                </c:pt>
                <c:pt idx="8262">
                  <c:v>40920.444444444511</c:v>
                </c:pt>
                <c:pt idx="8263">
                  <c:v>40920.458333333343</c:v>
                </c:pt>
                <c:pt idx="8264">
                  <c:v>40920.472222222219</c:v>
                </c:pt>
                <c:pt idx="8265">
                  <c:v>40920.486111111109</c:v>
                </c:pt>
                <c:pt idx="8266">
                  <c:v>40920.5</c:v>
                </c:pt>
                <c:pt idx="8267">
                  <c:v>40920.513888888891</c:v>
                </c:pt>
                <c:pt idx="8268">
                  <c:v>40920.527777777774</c:v>
                </c:pt>
                <c:pt idx="8269">
                  <c:v>40920.541666666591</c:v>
                </c:pt>
                <c:pt idx="8270">
                  <c:v>40920.555555555562</c:v>
                </c:pt>
                <c:pt idx="8271">
                  <c:v>40920.569444444445</c:v>
                </c:pt>
                <c:pt idx="8272">
                  <c:v>40920.583333333336</c:v>
                </c:pt>
                <c:pt idx="8273">
                  <c:v>40920.597222222204</c:v>
                </c:pt>
                <c:pt idx="8274">
                  <c:v>40920.611111111051</c:v>
                </c:pt>
                <c:pt idx="8275">
                  <c:v>40920.624999999993</c:v>
                </c:pt>
                <c:pt idx="8276">
                  <c:v>40920.638888888891</c:v>
                </c:pt>
                <c:pt idx="8277">
                  <c:v>40920.652777777781</c:v>
                </c:pt>
                <c:pt idx="8278">
                  <c:v>40920.666666666591</c:v>
                </c:pt>
                <c:pt idx="8279">
                  <c:v>40920.680555555562</c:v>
                </c:pt>
                <c:pt idx="8280">
                  <c:v>40920.694444444445</c:v>
                </c:pt>
                <c:pt idx="8281">
                  <c:v>40920.708333333336</c:v>
                </c:pt>
                <c:pt idx="8282">
                  <c:v>40920.722222222204</c:v>
                </c:pt>
                <c:pt idx="8283">
                  <c:v>40920.736111111051</c:v>
                </c:pt>
                <c:pt idx="8284">
                  <c:v>40920.75</c:v>
                </c:pt>
                <c:pt idx="8285">
                  <c:v>40920.763888888876</c:v>
                </c:pt>
                <c:pt idx="8286">
                  <c:v>40920.777777777774</c:v>
                </c:pt>
                <c:pt idx="8287">
                  <c:v>40920.791666666562</c:v>
                </c:pt>
                <c:pt idx="8288">
                  <c:v>40920.805555555562</c:v>
                </c:pt>
                <c:pt idx="8289">
                  <c:v>40920.819444444511</c:v>
                </c:pt>
                <c:pt idx="8290">
                  <c:v>40920.833333333336</c:v>
                </c:pt>
                <c:pt idx="8291">
                  <c:v>40920.847222222219</c:v>
                </c:pt>
                <c:pt idx="8292">
                  <c:v>40920.861111111051</c:v>
                </c:pt>
                <c:pt idx="8293">
                  <c:v>40920.875</c:v>
                </c:pt>
                <c:pt idx="8294">
                  <c:v>40920.888888888985</c:v>
                </c:pt>
                <c:pt idx="8295">
                  <c:v>40920.902777777781</c:v>
                </c:pt>
                <c:pt idx="8296">
                  <c:v>40920.916666666664</c:v>
                </c:pt>
                <c:pt idx="8297">
                  <c:v>40920.930555555562</c:v>
                </c:pt>
                <c:pt idx="8298">
                  <c:v>40920.944444444511</c:v>
                </c:pt>
                <c:pt idx="8299">
                  <c:v>40920.958333333343</c:v>
                </c:pt>
                <c:pt idx="8300">
                  <c:v>40920.972222222219</c:v>
                </c:pt>
                <c:pt idx="8301">
                  <c:v>40920.986111111109</c:v>
                </c:pt>
                <c:pt idx="8302">
                  <c:v>40921</c:v>
                </c:pt>
                <c:pt idx="8303">
                  <c:v>40921.013888888891</c:v>
                </c:pt>
                <c:pt idx="8304">
                  <c:v>40921.027777777774</c:v>
                </c:pt>
                <c:pt idx="8305">
                  <c:v>40921.041666666591</c:v>
                </c:pt>
                <c:pt idx="8306">
                  <c:v>40921.055555555562</c:v>
                </c:pt>
                <c:pt idx="8307">
                  <c:v>40921.069444444445</c:v>
                </c:pt>
                <c:pt idx="8308">
                  <c:v>40921.083333333336</c:v>
                </c:pt>
                <c:pt idx="8309">
                  <c:v>40921.097222222204</c:v>
                </c:pt>
                <c:pt idx="8310">
                  <c:v>40921.111111111051</c:v>
                </c:pt>
                <c:pt idx="8311">
                  <c:v>40921.124999999993</c:v>
                </c:pt>
                <c:pt idx="8312">
                  <c:v>40921.138888888891</c:v>
                </c:pt>
                <c:pt idx="8313">
                  <c:v>40921.152777777781</c:v>
                </c:pt>
                <c:pt idx="8314">
                  <c:v>40921.166666666591</c:v>
                </c:pt>
                <c:pt idx="8315">
                  <c:v>40921.180555555562</c:v>
                </c:pt>
                <c:pt idx="8316">
                  <c:v>40921.194444444445</c:v>
                </c:pt>
                <c:pt idx="8317">
                  <c:v>40921.208333333336</c:v>
                </c:pt>
                <c:pt idx="8318">
                  <c:v>40921.222222222204</c:v>
                </c:pt>
                <c:pt idx="8319">
                  <c:v>40921.236111111051</c:v>
                </c:pt>
                <c:pt idx="8320">
                  <c:v>40921.25</c:v>
                </c:pt>
                <c:pt idx="8321">
                  <c:v>40921.263888888876</c:v>
                </c:pt>
                <c:pt idx="8322">
                  <c:v>40921.277777777774</c:v>
                </c:pt>
                <c:pt idx="8323">
                  <c:v>40921.291666666562</c:v>
                </c:pt>
                <c:pt idx="8324">
                  <c:v>40921.305555555562</c:v>
                </c:pt>
                <c:pt idx="8325">
                  <c:v>40921.319444444511</c:v>
                </c:pt>
                <c:pt idx="8326">
                  <c:v>40921.333333333336</c:v>
                </c:pt>
                <c:pt idx="8327">
                  <c:v>40921.347222222219</c:v>
                </c:pt>
                <c:pt idx="8328">
                  <c:v>40921.361111111051</c:v>
                </c:pt>
                <c:pt idx="8329">
                  <c:v>40921.375</c:v>
                </c:pt>
                <c:pt idx="8330">
                  <c:v>40921.388888888985</c:v>
                </c:pt>
                <c:pt idx="8331">
                  <c:v>40921.402777777781</c:v>
                </c:pt>
                <c:pt idx="8332">
                  <c:v>40921.416666666664</c:v>
                </c:pt>
                <c:pt idx="8333">
                  <c:v>40921.430555555562</c:v>
                </c:pt>
                <c:pt idx="8334">
                  <c:v>40921.444444444511</c:v>
                </c:pt>
                <c:pt idx="8335">
                  <c:v>40921.458333333343</c:v>
                </c:pt>
                <c:pt idx="8336">
                  <c:v>40921.472222222219</c:v>
                </c:pt>
                <c:pt idx="8337">
                  <c:v>40921.486111111109</c:v>
                </c:pt>
                <c:pt idx="8338">
                  <c:v>40921.5</c:v>
                </c:pt>
                <c:pt idx="8339">
                  <c:v>40921.513888888891</c:v>
                </c:pt>
                <c:pt idx="8340">
                  <c:v>40921.527777777774</c:v>
                </c:pt>
                <c:pt idx="8341">
                  <c:v>40921.541666666591</c:v>
                </c:pt>
                <c:pt idx="8342">
                  <c:v>40921.555555555562</c:v>
                </c:pt>
                <c:pt idx="8343">
                  <c:v>40921.569444444445</c:v>
                </c:pt>
                <c:pt idx="8344">
                  <c:v>40921.583333333336</c:v>
                </c:pt>
                <c:pt idx="8345">
                  <c:v>40921.597222222204</c:v>
                </c:pt>
                <c:pt idx="8346">
                  <c:v>40921.611111111051</c:v>
                </c:pt>
                <c:pt idx="8347">
                  <c:v>40921.624999999993</c:v>
                </c:pt>
                <c:pt idx="8348">
                  <c:v>40921.638888888891</c:v>
                </c:pt>
                <c:pt idx="8349">
                  <c:v>40921.652777777781</c:v>
                </c:pt>
                <c:pt idx="8350">
                  <c:v>40921.666666666591</c:v>
                </c:pt>
                <c:pt idx="8351">
                  <c:v>40921.680555555562</c:v>
                </c:pt>
                <c:pt idx="8352">
                  <c:v>40921.694444444445</c:v>
                </c:pt>
                <c:pt idx="8353">
                  <c:v>40921.708333333336</c:v>
                </c:pt>
                <c:pt idx="8354">
                  <c:v>40921.722222222204</c:v>
                </c:pt>
                <c:pt idx="8355">
                  <c:v>40921.736111111051</c:v>
                </c:pt>
                <c:pt idx="8356">
                  <c:v>40921.75</c:v>
                </c:pt>
                <c:pt idx="8357">
                  <c:v>40921.763888888876</c:v>
                </c:pt>
                <c:pt idx="8358">
                  <c:v>40921.777777777774</c:v>
                </c:pt>
                <c:pt idx="8359">
                  <c:v>40921.791666666562</c:v>
                </c:pt>
                <c:pt idx="8360">
                  <c:v>40921.805555555562</c:v>
                </c:pt>
                <c:pt idx="8361">
                  <c:v>40921.819444444511</c:v>
                </c:pt>
                <c:pt idx="8362">
                  <c:v>40921.833333333336</c:v>
                </c:pt>
                <c:pt idx="8363">
                  <c:v>40921.847222222219</c:v>
                </c:pt>
                <c:pt idx="8364">
                  <c:v>40921.861111111051</c:v>
                </c:pt>
                <c:pt idx="8365">
                  <c:v>40921.875</c:v>
                </c:pt>
                <c:pt idx="8366">
                  <c:v>40921.888888888985</c:v>
                </c:pt>
                <c:pt idx="8367">
                  <c:v>40921.902777777781</c:v>
                </c:pt>
                <c:pt idx="8368">
                  <c:v>40921.916666666664</c:v>
                </c:pt>
                <c:pt idx="8369">
                  <c:v>40921.930555555562</c:v>
                </c:pt>
                <c:pt idx="8370">
                  <c:v>40921.944444444511</c:v>
                </c:pt>
                <c:pt idx="8371">
                  <c:v>40921.958333333343</c:v>
                </c:pt>
                <c:pt idx="8372">
                  <c:v>40921.972222222219</c:v>
                </c:pt>
                <c:pt idx="8373">
                  <c:v>40921.986111111109</c:v>
                </c:pt>
                <c:pt idx="8374">
                  <c:v>40922</c:v>
                </c:pt>
                <c:pt idx="8375">
                  <c:v>40922.013888888891</c:v>
                </c:pt>
                <c:pt idx="8376">
                  <c:v>40922.027777777774</c:v>
                </c:pt>
                <c:pt idx="8377">
                  <c:v>40922.041666666591</c:v>
                </c:pt>
                <c:pt idx="8378">
                  <c:v>40922.055555555562</c:v>
                </c:pt>
                <c:pt idx="8379">
                  <c:v>40922.069444444445</c:v>
                </c:pt>
                <c:pt idx="8380">
                  <c:v>40922.083333333336</c:v>
                </c:pt>
                <c:pt idx="8381">
                  <c:v>40922.097222222204</c:v>
                </c:pt>
                <c:pt idx="8382">
                  <c:v>40922.111111111051</c:v>
                </c:pt>
                <c:pt idx="8383">
                  <c:v>40922.124999999993</c:v>
                </c:pt>
                <c:pt idx="8384">
                  <c:v>40922.138888888891</c:v>
                </c:pt>
                <c:pt idx="8385">
                  <c:v>40922.152777777781</c:v>
                </c:pt>
                <c:pt idx="8386">
                  <c:v>40922.166666666591</c:v>
                </c:pt>
                <c:pt idx="8387">
                  <c:v>40922.180555555562</c:v>
                </c:pt>
                <c:pt idx="8388">
                  <c:v>40922.194444444445</c:v>
                </c:pt>
                <c:pt idx="8389">
                  <c:v>40922.208333333336</c:v>
                </c:pt>
                <c:pt idx="8390">
                  <c:v>40922.222222222204</c:v>
                </c:pt>
                <c:pt idx="8391">
                  <c:v>40922.236111111051</c:v>
                </c:pt>
                <c:pt idx="8392">
                  <c:v>40922.25</c:v>
                </c:pt>
                <c:pt idx="8393">
                  <c:v>40922.263888888876</c:v>
                </c:pt>
                <c:pt idx="8394">
                  <c:v>40922.277777777774</c:v>
                </c:pt>
                <c:pt idx="8395">
                  <c:v>40922.291666666562</c:v>
                </c:pt>
                <c:pt idx="8396">
                  <c:v>40922.305555555562</c:v>
                </c:pt>
                <c:pt idx="8397">
                  <c:v>40922.319444444511</c:v>
                </c:pt>
                <c:pt idx="8398">
                  <c:v>40922.333333333336</c:v>
                </c:pt>
                <c:pt idx="8399">
                  <c:v>40922.347222222219</c:v>
                </c:pt>
                <c:pt idx="8400">
                  <c:v>40922.361111111051</c:v>
                </c:pt>
                <c:pt idx="8401">
                  <c:v>40922.375</c:v>
                </c:pt>
                <c:pt idx="8402">
                  <c:v>40922.388888888985</c:v>
                </c:pt>
                <c:pt idx="8403">
                  <c:v>40922.402777777781</c:v>
                </c:pt>
                <c:pt idx="8404">
                  <c:v>40922.416666666664</c:v>
                </c:pt>
                <c:pt idx="8405">
                  <c:v>40922.430555555562</c:v>
                </c:pt>
                <c:pt idx="8406">
                  <c:v>40922.444444444511</c:v>
                </c:pt>
                <c:pt idx="8407">
                  <c:v>40922.458333333343</c:v>
                </c:pt>
                <c:pt idx="8408">
                  <c:v>40922.472222222219</c:v>
                </c:pt>
                <c:pt idx="8409">
                  <c:v>40922.486111111109</c:v>
                </c:pt>
                <c:pt idx="8410">
                  <c:v>40922.5</c:v>
                </c:pt>
                <c:pt idx="8411">
                  <c:v>40922.513888888891</c:v>
                </c:pt>
                <c:pt idx="8412">
                  <c:v>40922.527777777774</c:v>
                </c:pt>
                <c:pt idx="8413">
                  <c:v>40922.541666666591</c:v>
                </c:pt>
                <c:pt idx="8414">
                  <c:v>40922.555555555562</c:v>
                </c:pt>
                <c:pt idx="8415">
                  <c:v>40922.569444444445</c:v>
                </c:pt>
                <c:pt idx="8416">
                  <c:v>40922.583333333336</c:v>
                </c:pt>
                <c:pt idx="8417">
                  <c:v>40922.597222222204</c:v>
                </c:pt>
                <c:pt idx="8418">
                  <c:v>40922.611111111051</c:v>
                </c:pt>
                <c:pt idx="8419">
                  <c:v>40922.624999999993</c:v>
                </c:pt>
                <c:pt idx="8420">
                  <c:v>40922.638888888891</c:v>
                </c:pt>
                <c:pt idx="8421">
                  <c:v>40922.652777777781</c:v>
                </c:pt>
                <c:pt idx="8422">
                  <c:v>40922.666666666591</c:v>
                </c:pt>
                <c:pt idx="8423">
                  <c:v>40922.680555555562</c:v>
                </c:pt>
                <c:pt idx="8424">
                  <c:v>40922.694444444445</c:v>
                </c:pt>
                <c:pt idx="8425">
                  <c:v>40922.708333333336</c:v>
                </c:pt>
                <c:pt idx="8426">
                  <c:v>40922.722222222204</c:v>
                </c:pt>
                <c:pt idx="8427">
                  <c:v>40922.736111111051</c:v>
                </c:pt>
                <c:pt idx="8428">
                  <c:v>40922.75</c:v>
                </c:pt>
                <c:pt idx="8429">
                  <c:v>40922.763888888876</c:v>
                </c:pt>
                <c:pt idx="8430">
                  <c:v>40922.777777777774</c:v>
                </c:pt>
                <c:pt idx="8431">
                  <c:v>40922.791666666562</c:v>
                </c:pt>
                <c:pt idx="8432">
                  <c:v>40922.805555555562</c:v>
                </c:pt>
                <c:pt idx="8433">
                  <c:v>40922.819444444511</c:v>
                </c:pt>
                <c:pt idx="8434">
                  <c:v>40922.833333333336</c:v>
                </c:pt>
                <c:pt idx="8435">
                  <c:v>40922.847222222219</c:v>
                </c:pt>
                <c:pt idx="8436">
                  <c:v>40922.861111111051</c:v>
                </c:pt>
                <c:pt idx="8437">
                  <c:v>40922.875</c:v>
                </c:pt>
                <c:pt idx="8438">
                  <c:v>40922.888888888985</c:v>
                </c:pt>
                <c:pt idx="8439">
                  <c:v>40922.902777777781</c:v>
                </c:pt>
                <c:pt idx="8440">
                  <c:v>40922.916666666664</c:v>
                </c:pt>
                <c:pt idx="8441">
                  <c:v>40922.930555555562</c:v>
                </c:pt>
                <c:pt idx="8442">
                  <c:v>40922.944444444511</c:v>
                </c:pt>
                <c:pt idx="8443">
                  <c:v>40922.958333333343</c:v>
                </c:pt>
                <c:pt idx="8444">
                  <c:v>40922.972222222219</c:v>
                </c:pt>
                <c:pt idx="8445">
                  <c:v>40922.986111111109</c:v>
                </c:pt>
                <c:pt idx="8446">
                  <c:v>40923</c:v>
                </c:pt>
                <c:pt idx="8447">
                  <c:v>40923.013888888891</c:v>
                </c:pt>
                <c:pt idx="8448">
                  <c:v>40923.027777777774</c:v>
                </c:pt>
                <c:pt idx="8449">
                  <c:v>40923.041666666591</c:v>
                </c:pt>
                <c:pt idx="8450">
                  <c:v>40923.055555555562</c:v>
                </c:pt>
                <c:pt idx="8451">
                  <c:v>40923.069444444445</c:v>
                </c:pt>
                <c:pt idx="8452">
                  <c:v>40923.083333333336</c:v>
                </c:pt>
                <c:pt idx="8453">
                  <c:v>40923.097222222204</c:v>
                </c:pt>
                <c:pt idx="8454">
                  <c:v>40923.111111111051</c:v>
                </c:pt>
                <c:pt idx="8455">
                  <c:v>40923.124999999993</c:v>
                </c:pt>
                <c:pt idx="8456">
                  <c:v>40923.138888888891</c:v>
                </c:pt>
                <c:pt idx="8457">
                  <c:v>40923.152777777781</c:v>
                </c:pt>
                <c:pt idx="8458">
                  <c:v>40923.166666666591</c:v>
                </c:pt>
                <c:pt idx="8459">
                  <c:v>40923.180555555562</c:v>
                </c:pt>
                <c:pt idx="8460">
                  <c:v>40923.194444444445</c:v>
                </c:pt>
                <c:pt idx="8461">
                  <c:v>40923.208333333336</c:v>
                </c:pt>
                <c:pt idx="8462">
                  <c:v>40923.222222222204</c:v>
                </c:pt>
                <c:pt idx="8463">
                  <c:v>40923.236111111051</c:v>
                </c:pt>
                <c:pt idx="8464">
                  <c:v>40923.25</c:v>
                </c:pt>
                <c:pt idx="8465">
                  <c:v>40923.263888888876</c:v>
                </c:pt>
                <c:pt idx="8466">
                  <c:v>40923.277777777774</c:v>
                </c:pt>
                <c:pt idx="8467">
                  <c:v>40923.291666666562</c:v>
                </c:pt>
                <c:pt idx="8468">
                  <c:v>40923.305555555562</c:v>
                </c:pt>
                <c:pt idx="8469">
                  <c:v>40923.319444444511</c:v>
                </c:pt>
                <c:pt idx="8470">
                  <c:v>40923.333333333336</c:v>
                </c:pt>
                <c:pt idx="8471">
                  <c:v>40923.347222222219</c:v>
                </c:pt>
                <c:pt idx="8472">
                  <c:v>40923.361111111051</c:v>
                </c:pt>
                <c:pt idx="8473">
                  <c:v>40923.375</c:v>
                </c:pt>
                <c:pt idx="8474">
                  <c:v>40923.388888888985</c:v>
                </c:pt>
                <c:pt idx="8475">
                  <c:v>40923.402777777781</c:v>
                </c:pt>
                <c:pt idx="8476">
                  <c:v>40923.416666666664</c:v>
                </c:pt>
                <c:pt idx="8477">
                  <c:v>40923.430555555562</c:v>
                </c:pt>
                <c:pt idx="8478">
                  <c:v>40923.444444444511</c:v>
                </c:pt>
                <c:pt idx="8479">
                  <c:v>40923.458333333343</c:v>
                </c:pt>
                <c:pt idx="8480">
                  <c:v>40923.472222222219</c:v>
                </c:pt>
                <c:pt idx="8481">
                  <c:v>40923.486111111109</c:v>
                </c:pt>
                <c:pt idx="8482">
                  <c:v>40923.5</c:v>
                </c:pt>
                <c:pt idx="8483">
                  <c:v>40923.513888888891</c:v>
                </c:pt>
                <c:pt idx="8484">
                  <c:v>40923.527777777774</c:v>
                </c:pt>
                <c:pt idx="8485">
                  <c:v>40923.541666666591</c:v>
                </c:pt>
                <c:pt idx="8486">
                  <c:v>40923.555555555562</c:v>
                </c:pt>
                <c:pt idx="8487">
                  <c:v>40923.569444444445</c:v>
                </c:pt>
                <c:pt idx="8488">
                  <c:v>40923.583333333336</c:v>
                </c:pt>
                <c:pt idx="8489">
                  <c:v>40923.597222222204</c:v>
                </c:pt>
                <c:pt idx="8490">
                  <c:v>40923.611111111051</c:v>
                </c:pt>
                <c:pt idx="8491">
                  <c:v>40923.624999999993</c:v>
                </c:pt>
                <c:pt idx="8492">
                  <c:v>40923.638888888891</c:v>
                </c:pt>
                <c:pt idx="8493">
                  <c:v>40923.652777777781</c:v>
                </c:pt>
                <c:pt idx="8494">
                  <c:v>40923.666666666591</c:v>
                </c:pt>
                <c:pt idx="8495">
                  <c:v>40923.680555555562</c:v>
                </c:pt>
                <c:pt idx="8496">
                  <c:v>40923.694444444445</c:v>
                </c:pt>
                <c:pt idx="8497">
                  <c:v>40923.708333333336</c:v>
                </c:pt>
                <c:pt idx="8498">
                  <c:v>40923.722222222204</c:v>
                </c:pt>
                <c:pt idx="8499">
                  <c:v>40923.736111111051</c:v>
                </c:pt>
                <c:pt idx="8500">
                  <c:v>40923.75</c:v>
                </c:pt>
                <c:pt idx="8501">
                  <c:v>40923.763888888876</c:v>
                </c:pt>
                <c:pt idx="8502">
                  <c:v>40923.777777777774</c:v>
                </c:pt>
                <c:pt idx="8503">
                  <c:v>40923.791666666562</c:v>
                </c:pt>
                <c:pt idx="8504">
                  <c:v>40923.805555555562</c:v>
                </c:pt>
                <c:pt idx="8505">
                  <c:v>40923.819444444511</c:v>
                </c:pt>
                <c:pt idx="8506">
                  <c:v>40923.833333333336</c:v>
                </c:pt>
                <c:pt idx="8507">
                  <c:v>40923.847222222219</c:v>
                </c:pt>
                <c:pt idx="8508">
                  <c:v>40923.861111111051</c:v>
                </c:pt>
                <c:pt idx="8509">
                  <c:v>40923.875</c:v>
                </c:pt>
                <c:pt idx="8510">
                  <c:v>40923.888888888985</c:v>
                </c:pt>
                <c:pt idx="8511">
                  <c:v>40923.902777777781</c:v>
                </c:pt>
                <c:pt idx="8512">
                  <c:v>40923.916666666664</c:v>
                </c:pt>
                <c:pt idx="8513">
                  <c:v>40923.930555555562</c:v>
                </c:pt>
                <c:pt idx="8514">
                  <c:v>40923.944444444511</c:v>
                </c:pt>
                <c:pt idx="8515">
                  <c:v>40923.958333333343</c:v>
                </c:pt>
                <c:pt idx="8516">
                  <c:v>40923.972222222219</c:v>
                </c:pt>
                <c:pt idx="8517">
                  <c:v>40923.986111111109</c:v>
                </c:pt>
                <c:pt idx="8518">
                  <c:v>40924</c:v>
                </c:pt>
                <c:pt idx="8519">
                  <c:v>40924.013888888891</c:v>
                </c:pt>
                <c:pt idx="8520">
                  <c:v>40924.027777777774</c:v>
                </c:pt>
                <c:pt idx="8521">
                  <c:v>40924.041666666591</c:v>
                </c:pt>
                <c:pt idx="8522">
                  <c:v>40924.055555555562</c:v>
                </c:pt>
                <c:pt idx="8523">
                  <c:v>40924.069444444445</c:v>
                </c:pt>
                <c:pt idx="8524">
                  <c:v>40924.083333333336</c:v>
                </c:pt>
                <c:pt idx="8525">
                  <c:v>40924.097222222204</c:v>
                </c:pt>
                <c:pt idx="8526">
                  <c:v>40924.111111111051</c:v>
                </c:pt>
                <c:pt idx="8527">
                  <c:v>40924.124999999993</c:v>
                </c:pt>
                <c:pt idx="8528">
                  <c:v>40924.138888888891</c:v>
                </c:pt>
                <c:pt idx="8529">
                  <c:v>40924.152777777781</c:v>
                </c:pt>
                <c:pt idx="8530">
                  <c:v>40924.166666666591</c:v>
                </c:pt>
                <c:pt idx="8531">
                  <c:v>40924.180555555562</c:v>
                </c:pt>
                <c:pt idx="8532">
                  <c:v>40924.194444444445</c:v>
                </c:pt>
                <c:pt idx="8533">
                  <c:v>40924.208333333336</c:v>
                </c:pt>
                <c:pt idx="8534">
                  <c:v>40924.222222222204</c:v>
                </c:pt>
                <c:pt idx="8535">
                  <c:v>40924.236111111051</c:v>
                </c:pt>
                <c:pt idx="8536">
                  <c:v>40924.25</c:v>
                </c:pt>
                <c:pt idx="8537">
                  <c:v>40924.263888888876</c:v>
                </c:pt>
                <c:pt idx="8538">
                  <c:v>40924.277777777774</c:v>
                </c:pt>
                <c:pt idx="8539">
                  <c:v>40924.291666666562</c:v>
                </c:pt>
                <c:pt idx="8540">
                  <c:v>40924.305555555562</c:v>
                </c:pt>
                <c:pt idx="8541">
                  <c:v>40924.319444444511</c:v>
                </c:pt>
                <c:pt idx="8542">
                  <c:v>40924.333333333336</c:v>
                </c:pt>
                <c:pt idx="8543">
                  <c:v>40924.347222222219</c:v>
                </c:pt>
                <c:pt idx="8544">
                  <c:v>40924.361111111051</c:v>
                </c:pt>
                <c:pt idx="8545">
                  <c:v>40924.375</c:v>
                </c:pt>
                <c:pt idx="8546">
                  <c:v>40924.388888888985</c:v>
                </c:pt>
                <c:pt idx="8547">
                  <c:v>40924.402777777781</c:v>
                </c:pt>
                <c:pt idx="8548">
                  <c:v>40924.416666666664</c:v>
                </c:pt>
                <c:pt idx="8549">
                  <c:v>40924.430555555562</c:v>
                </c:pt>
                <c:pt idx="8550">
                  <c:v>40924.444444444511</c:v>
                </c:pt>
                <c:pt idx="8551">
                  <c:v>40924.458333333343</c:v>
                </c:pt>
                <c:pt idx="8552">
                  <c:v>40924.472222222219</c:v>
                </c:pt>
                <c:pt idx="8553">
                  <c:v>40924.486111111109</c:v>
                </c:pt>
                <c:pt idx="8554">
                  <c:v>40924.5</c:v>
                </c:pt>
                <c:pt idx="8555">
                  <c:v>40924.513888888891</c:v>
                </c:pt>
                <c:pt idx="8556">
                  <c:v>40924.527777777774</c:v>
                </c:pt>
                <c:pt idx="8557">
                  <c:v>40924.541666666591</c:v>
                </c:pt>
                <c:pt idx="8558">
                  <c:v>40924.555555555562</c:v>
                </c:pt>
                <c:pt idx="8559">
                  <c:v>40924.569444444445</c:v>
                </c:pt>
                <c:pt idx="8560">
                  <c:v>40924.583333333336</c:v>
                </c:pt>
                <c:pt idx="8561">
                  <c:v>40924.597222222204</c:v>
                </c:pt>
                <c:pt idx="8562">
                  <c:v>40924.611111111051</c:v>
                </c:pt>
                <c:pt idx="8563">
                  <c:v>40924.624999999993</c:v>
                </c:pt>
                <c:pt idx="8564">
                  <c:v>40924.638888888891</c:v>
                </c:pt>
                <c:pt idx="8565">
                  <c:v>40924.652777777781</c:v>
                </c:pt>
                <c:pt idx="8566">
                  <c:v>40924.666666666591</c:v>
                </c:pt>
                <c:pt idx="8567">
                  <c:v>40924.680555555562</c:v>
                </c:pt>
                <c:pt idx="8568">
                  <c:v>40924.694444444445</c:v>
                </c:pt>
                <c:pt idx="8569">
                  <c:v>40924.708333333336</c:v>
                </c:pt>
                <c:pt idx="8570">
                  <c:v>40924.722222222204</c:v>
                </c:pt>
                <c:pt idx="8571">
                  <c:v>40924.736111111051</c:v>
                </c:pt>
                <c:pt idx="8572">
                  <c:v>40924.75</c:v>
                </c:pt>
                <c:pt idx="8573">
                  <c:v>40924.763888888876</c:v>
                </c:pt>
                <c:pt idx="8574">
                  <c:v>40924.777777777774</c:v>
                </c:pt>
                <c:pt idx="8575">
                  <c:v>40924.791666666562</c:v>
                </c:pt>
                <c:pt idx="8576">
                  <c:v>40924.805555555562</c:v>
                </c:pt>
                <c:pt idx="8577">
                  <c:v>40924.819444444511</c:v>
                </c:pt>
                <c:pt idx="8578">
                  <c:v>40924.833333333336</c:v>
                </c:pt>
                <c:pt idx="8579">
                  <c:v>40924.847222222219</c:v>
                </c:pt>
                <c:pt idx="8580">
                  <c:v>40924.861111111051</c:v>
                </c:pt>
                <c:pt idx="8581">
                  <c:v>40924.875</c:v>
                </c:pt>
                <c:pt idx="8582">
                  <c:v>40924.888888888985</c:v>
                </c:pt>
                <c:pt idx="8583">
                  <c:v>40924.902777777781</c:v>
                </c:pt>
                <c:pt idx="8584">
                  <c:v>40924.916666666664</c:v>
                </c:pt>
                <c:pt idx="8585">
                  <c:v>40924.930555555562</c:v>
                </c:pt>
                <c:pt idx="8586">
                  <c:v>40924.944444444511</c:v>
                </c:pt>
                <c:pt idx="8587">
                  <c:v>40924.958333333343</c:v>
                </c:pt>
                <c:pt idx="8588">
                  <c:v>40924.972222222219</c:v>
                </c:pt>
                <c:pt idx="8589">
                  <c:v>40924.986111111109</c:v>
                </c:pt>
                <c:pt idx="8590">
                  <c:v>40925</c:v>
                </c:pt>
                <c:pt idx="8591">
                  <c:v>40925.013888888891</c:v>
                </c:pt>
                <c:pt idx="8592">
                  <c:v>40925.027777777774</c:v>
                </c:pt>
                <c:pt idx="8593">
                  <c:v>40925.041666666591</c:v>
                </c:pt>
                <c:pt idx="8594">
                  <c:v>40925.055555555562</c:v>
                </c:pt>
                <c:pt idx="8595">
                  <c:v>40925.069444444445</c:v>
                </c:pt>
                <c:pt idx="8596">
                  <c:v>40925.083333333336</c:v>
                </c:pt>
                <c:pt idx="8597">
                  <c:v>40925.097222222204</c:v>
                </c:pt>
                <c:pt idx="8598">
                  <c:v>40925.111111111051</c:v>
                </c:pt>
                <c:pt idx="8599">
                  <c:v>40925.124999999993</c:v>
                </c:pt>
                <c:pt idx="8600">
                  <c:v>40925.138888888891</c:v>
                </c:pt>
                <c:pt idx="8601">
                  <c:v>40925.152777777781</c:v>
                </c:pt>
                <c:pt idx="8602">
                  <c:v>40925.166666666591</c:v>
                </c:pt>
                <c:pt idx="8603">
                  <c:v>40925.180555555562</c:v>
                </c:pt>
                <c:pt idx="8604">
                  <c:v>40925.194444444445</c:v>
                </c:pt>
                <c:pt idx="8605">
                  <c:v>40925.208333333336</c:v>
                </c:pt>
                <c:pt idx="8606">
                  <c:v>40925.222222222204</c:v>
                </c:pt>
                <c:pt idx="8607">
                  <c:v>40925.236111111051</c:v>
                </c:pt>
                <c:pt idx="8608">
                  <c:v>40925.25</c:v>
                </c:pt>
                <c:pt idx="8609">
                  <c:v>40925.263888888876</c:v>
                </c:pt>
                <c:pt idx="8610">
                  <c:v>40925.277777777774</c:v>
                </c:pt>
                <c:pt idx="8611">
                  <c:v>40925.291666666562</c:v>
                </c:pt>
                <c:pt idx="8612">
                  <c:v>40925.305555555562</c:v>
                </c:pt>
                <c:pt idx="8613">
                  <c:v>40925.319444444511</c:v>
                </c:pt>
                <c:pt idx="8614">
                  <c:v>40925.333333333336</c:v>
                </c:pt>
                <c:pt idx="8615">
                  <c:v>40925.347222222219</c:v>
                </c:pt>
                <c:pt idx="8616">
                  <c:v>40925.361111111051</c:v>
                </c:pt>
                <c:pt idx="8617">
                  <c:v>40925.375</c:v>
                </c:pt>
                <c:pt idx="8618">
                  <c:v>40925.388888888985</c:v>
                </c:pt>
                <c:pt idx="8619">
                  <c:v>40925.402777777781</c:v>
                </c:pt>
                <c:pt idx="8620">
                  <c:v>40925.416666666664</c:v>
                </c:pt>
                <c:pt idx="8621">
                  <c:v>40925.430555555562</c:v>
                </c:pt>
                <c:pt idx="8622">
                  <c:v>40925.444444444511</c:v>
                </c:pt>
                <c:pt idx="8623">
                  <c:v>40925.458333333343</c:v>
                </c:pt>
                <c:pt idx="8624">
                  <c:v>40925.472222222219</c:v>
                </c:pt>
                <c:pt idx="8625">
                  <c:v>40925.486111111109</c:v>
                </c:pt>
                <c:pt idx="8626">
                  <c:v>40925.5</c:v>
                </c:pt>
                <c:pt idx="8627">
                  <c:v>40925.513888888891</c:v>
                </c:pt>
                <c:pt idx="8628">
                  <c:v>40925.527777777774</c:v>
                </c:pt>
                <c:pt idx="8629">
                  <c:v>40925.541666666591</c:v>
                </c:pt>
                <c:pt idx="8630">
                  <c:v>40925.555555555562</c:v>
                </c:pt>
                <c:pt idx="8631">
                  <c:v>40925.569444444445</c:v>
                </c:pt>
                <c:pt idx="8632">
                  <c:v>40925.583333333336</c:v>
                </c:pt>
                <c:pt idx="8633">
                  <c:v>40925.597222222204</c:v>
                </c:pt>
                <c:pt idx="8634">
                  <c:v>40925.611111111051</c:v>
                </c:pt>
                <c:pt idx="8635">
                  <c:v>40925.624999999993</c:v>
                </c:pt>
                <c:pt idx="8636">
                  <c:v>40925.638888888891</c:v>
                </c:pt>
                <c:pt idx="8637">
                  <c:v>40925.652777777781</c:v>
                </c:pt>
                <c:pt idx="8638">
                  <c:v>40925.666666666591</c:v>
                </c:pt>
                <c:pt idx="8639">
                  <c:v>40925.680555555562</c:v>
                </c:pt>
                <c:pt idx="8640">
                  <c:v>40925.694444444445</c:v>
                </c:pt>
                <c:pt idx="8641">
                  <c:v>40925.708333333336</c:v>
                </c:pt>
                <c:pt idx="8642">
                  <c:v>40925.722222222204</c:v>
                </c:pt>
                <c:pt idx="8643">
                  <c:v>40925.736111111051</c:v>
                </c:pt>
                <c:pt idx="8644">
                  <c:v>40925.75</c:v>
                </c:pt>
                <c:pt idx="8645">
                  <c:v>40925.763888888876</c:v>
                </c:pt>
                <c:pt idx="8646">
                  <c:v>40925.777777777774</c:v>
                </c:pt>
                <c:pt idx="8647">
                  <c:v>40925.791666666562</c:v>
                </c:pt>
                <c:pt idx="8648">
                  <c:v>40925.805555555562</c:v>
                </c:pt>
                <c:pt idx="8649">
                  <c:v>40925.819444444511</c:v>
                </c:pt>
                <c:pt idx="8650">
                  <c:v>40925.833333333336</c:v>
                </c:pt>
                <c:pt idx="8651">
                  <c:v>40925.847222222219</c:v>
                </c:pt>
                <c:pt idx="8652">
                  <c:v>40925.861111111051</c:v>
                </c:pt>
                <c:pt idx="8653">
                  <c:v>40925.875</c:v>
                </c:pt>
                <c:pt idx="8654">
                  <c:v>40925.888888888985</c:v>
                </c:pt>
                <c:pt idx="8655">
                  <c:v>40925.902777777781</c:v>
                </c:pt>
                <c:pt idx="8656">
                  <c:v>40925.916666666664</c:v>
                </c:pt>
                <c:pt idx="8657">
                  <c:v>40925.930555555562</c:v>
                </c:pt>
                <c:pt idx="8658">
                  <c:v>40925.944444444511</c:v>
                </c:pt>
                <c:pt idx="8659">
                  <c:v>40925.958333333343</c:v>
                </c:pt>
                <c:pt idx="8660">
                  <c:v>40925.972222222219</c:v>
                </c:pt>
                <c:pt idx="8661">
                  <c:v>40925.986111111109</c:v>
                </c:pt>
                <c:pt idx="8662">
                  <c:v>40926</c:v>
                </c:pt>
                <c:pt idx="8663">
                  <c:v>40926.013888888891</c:v>
                </c:pt>
                <c:pt idx="8664">
                  <c:v>40926.027777777774</c:v>
                </c:pt>
                <c:pt idx="8665">
                  <c:v>40926.041666666591</c:v>
                </c:pt>
                <c:pt idx="8666">
                  <c:v>40926.055555555562</c:v>
                </c:pt>
                <c:pt idx="8667">
                  <c:v>40926.069444444445</c:v>
                </c:pt>
                <c:pt idx="8668">
                  <c:v>40926.083333333336</c:v>
                </c:pt>
                <c:pt idx="8669">
                  <c:v>40926.097222222204</c:v>
                </c:pt>
                <c:pt idx="8670">
                  <c:v>40926.111111111051</c:v>
                </c:pt>
                <c:pt idx="8671">
                  <c:v>40926.124999999993</c:v>
                </c:pt>
                <c:pt idx="8672">
                  <c:v>40926.138888888891</c:v>
                </c:pt>
                <c:pt idx="8673">
                  <c:v>40926.152777777781</c:v>
                </c:pt>
                <c:pt idx="8674">
                  <c:v>40926.166666666591</c:v>
                </c:pt>
                <c:pt idx="8675">
                  <c:v>40926.180555555562</c:v>
                </c:pt>
                <c:pt idx="8676">
                  <c:v>40926.194444444445</c:v>
                </c:pt>
                <c:pt idx="8677">
                  <c:v>40926.208333333336</c:v>
                </c:pt>
                <c:pt idx="8678">
                  <c:v>40926.222222222204</c:v>
                </c:pt>
                <c:pt idx="8679">
                  <c:v>40926.236111111051</c:v>
                </c:pt>
                <c:pt idx="8680">
                  <c:v>40926.25</c:v>
                </c:pt>
                <c:pt idx="8681">
                  <c:v>40926.263888888876</c:v>
                </c:pt>
                <c:pt idx="8682">
                  <c:v>40926.277777777774</c:v>
                </c:pt>
                <c:pt idx="8683">
                  <c:v>40926.291666666562</c:v>
                </c:pt>
                <c:pt idx="8684">
                  <c:v>40926.305555555562</c:v>
                </c:pt>
                <c:pt idx="8685">
                  <c:v>40926.319444444511</c:v>
                </c:pt>
                <c:pt idx="8686">
                  <c:v>40926.333333333336</c:v>
                </c:pt>
                <c:pt idx="8687">
                  <c:v>40926.347222222219</c:v>
                </c:pt>
                <c:pt idx="8688">
                  <c:v>40926.361111111051</c:v>
                </c:pt>
                <c:pt idx="8689">
                  <c:v>40926.375</c:v>
                </c:pt>
                <c:pt idx="8690">
                  <c:v>40926.388888888985</c:v>
                </c:pt>
                <c:pt idx="8691">
                  <c:v>40926.402777777781</c:v>
                </c:pt>
                <c:pt idx="8692">
                  <c:v>40926.416666666664</c:v>
                </c:pt>
                <c:pt idx="8693">
                  <c:v>40926.430555555562</c:v>
                </c:pt>
                <c:pt idx="8694">
                  <c:v>40926.444444444511</c:v>
                </c:pt>
                <c:pt idx="8695">
                  <c:v>40926.458333333343</c:v>
                </c:pt>
                <c:pt idx="8696">
                  <c:v>40926.472222222219</c:v>
                </c:pt>
                <c:pt idx="8697">
                  <c:v>40926.486111111109</c:v>
                </c:pt>
                <c:pt idx="8698">
                  <c:v>40926.5</c:v>
                </c:pt>
                <c:pt idx="8699">
                  <c:v>40926.513888888891</c:v>
                </c:pt>
                <c:pt idx="8700">
                  <c:v>40926.527777777774</c:v>
                </c:pt>
                <c:pt idx="8701">
                  <c:v>40926.541666666591</c:v>
                </c:pt>
                <c:pt idx="8702">
                  <c:v>40926.555555555562</c:v>
                </c:pt>
                <c:pt idx="8703">
                  <c:v>40926.569444444445</c:v>
                </c:pt>
                <c:pt idx="8704">
                  <c:v>40926.583333333336</c:v>
                </c:pt>
                <c:pt idx="8705">
                  <c:v>40926.597222222204</c:v>
                </c:pt>
                <c:pt idx="8706">
                  <c:v>40926.611111111051</c:v>
                </c:pt>
                <c:pt idx="8707">
                  <c:v>40926.624999999993</c:v>
                </c:pt>
                <c:pt idx="8708">
                  <c:v>40926.638888888891</c:v>
                </c:pt>
                <c:pt idx="8709">
                  <c:v>40926.652777777781</c:v>
                </c:pt>
                <c:pt idx="8710">
                  <c:v>40926.666666666591</c:v>
                </c:pt>
                <c:pt idx="8711">
                  <c:v>40926.680555555562</c:v>
                </c:pt>
                <c:pt idx="8712">
                  <c:v>40926.694444444445</c:v>
                </c:pt>
                <c:pt idx="8713">
                  <c:v>40926.708333333336</c:v>
                </c:pt>
                <c:pt idx="8714">
                  <c:v>40926.722222222204</c:v>
                </c:pt>
                <c:pt idx="8715">
                  <c:v>40926.736111111051</c:v>
                </c:pt>
                <c:pt idx="8716">
                  <c:v>40926.75</c:v>
                </c:pt>
                <c:pt idx="8717">
                  <c:v>40926.763888888876</c:v>
                </c:pt>
                <c:pt idx="8718">
                  <c:v>40926.777777777774</c:v>
                </c:pt>
                <c:pt idx="8719">
                  <c:v>40926.791666666562</c:v>
                </c:pt>
                <c:pt idx="8720">
                  <c:v>40926.805555555562</c:v>
                </c:pt>
                <c:pt idx="8721">
                  <c:v>40926.819444444511</c:v>
                </c:pt>
                <c:pt idx="8722">
                  <c:v>40926.833333333336</c:v>
                </c:pt>
                <c:pt idx="8723">
                  <c:v>40926.847222222219</c:v>
                </c:pt>
                <c:pt idx="8724">
                  <c:v>40926.861111111051</c:v>
                </c:pt>
                <c:pt idx="8725">
                  <c:v>40926.875</c:v>
                </c:pt>
                <c:pt idx="8726">
                  <c:v>40926.888888888985</c:v>
                </c:pt>
                <c:pt idx="8727">
                  <c:v>40926.902777777781</c:v>
                </c:pt>
                <c:pt idx="8728">
                  <c:v>40926.916666666664</c:v>
                </c:pt>
                <c:pt idx="8729">
                  <c:v>40926.930555555562</c:v>
                </c:pt>
                <c:pt idx="8730">
                  <c:v>40926.944444444511</c:v>
                </c:pt>
                <c:pt idx="8731">
                  <c:v>40926.958333333343</c:v>
                </c:pt>
                <c:pt idx="8732">
                  <c:v>40926.972222222219</c:v>
                </c:pt>
                <c:pt idx="8733">
                  <c:v>40926.986111111109</c:v>
                </c:pt>
                <c:pt idx="8734">
                  <c:v>40927</c:v>
                </c:pt>
                <c:pt idx="8735">
                  <c:v>40927.013888888891</c:v>
                </c:pt>
                <c:pt idx="8736">
                  <c:v>40927.027777777774</c:v>
                </c:pt>
                <c:pt idx="8737">
                  <c:v>40927.041666666591</c:v>
                </c:pt>
                <c:pt idx="8738">
                  <c:v>40927.055555555562</c:v>
                </c:pt>
                <c:pt idx="8739">
                  <c:v>40927.069444444445</c:v>
                </c:pt>
                <c:pt idx="8740">
                  <c:v>40927.083333333336</c:v>
                </c:pt>
                <c:pt idx="8741">
                  <c:v>40927.097222222204</c:v>
                </c:pt>
                <c:pt idx="8742">
                  <c:v>40927.111111111051</c:v>
                </c:pt>
                <c:pt idx="8743">
                  <c:v>40927.124999999993</c:v>
                </c:pt>
                <c:pt idx="8744">
                  <c:v>40927.138888888891</c:v>
                </c:pt>
                <c:pt idx="8745">
                  <c:v>40927.152777777781</c:v>
                </c:pt>
                <c:pt idx="8746">
                  <c:v>40927.166666666591</c:v>
                </c:pt>
                <c:pt idx="8747">
                  <c:v>40927.180555555562</c:v>
                </c:pt>
                <c:pt idx="8748">
                  <c:v>40927.194444444445</c:v>
                </c:pt>
                <c:pt idx="8749">
                  <c:v>40927.208333333336</c:v>
                </c:pt>
                <c:pt idx="8750">
                  <c:v>40927.222222222204</c:v>
                </c:pt>
                <c:pt idx="8751">
                  <c:v>40927.236111111051</c:v>
                </c:pt>
                <c:pt idx="8752">
                  <c:v>40927.25</c:v>
                </c:pt>
                <c:pt idx="8753">
                  <c:v>40927.263888888876</c:v>
                </c:pt>
                <c:pt idx="8754">
                  <c:v>40927.277777777774</c:v>
                </c:pt>
                <c:pt idx="8755">
                  <c:v>40927.291666666562</c:v>
                </c:pt>
                <c:pt idx="8756">
                  <c:v>40927.305555555562</c:v>
                </c:pt>
                <c:pt idx="8757">
                  <c:v>40927.319444444511</c:v>
                </c:pt>
                <c:pt idx="8758">
                  <c:v>40927.333333333336</c:v>
                </c:pt>
                <c:pt idx="8759">
                  <c:v>40927.347222222219</c:v>
                </c:pt>
                <c:pt idx="8760">
                  <c:v>40927.361111111051</c:v>
                </c:pt>
                <c:pt idx="8761">
                  <c:v>40927.375</c:v>
                </c:pt>
                <c:pt idx="8762">
                  <c:v>40927.388888888985</c:v>
                </c:pt>
                <c:pt idx="8763">
                  <c:v>40927.402777777781</c:v>
                </c:pt>
                <c:pt idx="8764">
                  <c:v>40927.416666666664</c:v>
                </c:pt>
                <c:pt idx="8765">
                  <c:v>40927.430555555562</c:v>
                </c:pt>
                <c:pt idx="8766">
                  <c:v>40927.444444444511</c:v>
                </c:pt>
                <c:pt idx="8767">
                  <c:v>40927.458333333343</c:v>
                </c:pt>
                <c:pt idx="8768">
                  <c:v>40927.472222222219</c:v>
                </c:pt>
                <c:pt idx="8769">
                  <c:v>40927.486111111109</c:v>
                </c:pt>
                <c:pt idx="8770">
                  <c:v>40927.5</c:v>
                </c:pt>
                <c:pt idx="8771">
                  <c:v>40927.513888888891</c:v>
                </c:pt>
                <c:pt idx="8772">
                  <c:v>40927.527777777774</c:v>
                </c:pt>
                <c:pt idx="8773">
                  <c:v>40927.541666666591</c:v>
                </c:pt>
                <c:pt idx="8774">
                  <c:v>40927.555555555562</c:v>
                </c:pt>
                <c:pt idx="8775">
                  <c:v>40927.569444444445</c:v>
                </c:pt>
                <c:pt idx="8776">
                  <c:v>40927.583333333336</c:v>
                </c:pt>
                <c:pt idx="8777">
                  <c:v>40927.597222222204</c:v>
                </c:pt>
                <c:pt idx="8778">
                  <c:v>40927.611111111051</c:v>
                </c:pt>
                <c:pt idx="8779">
                  <c:v>40927.624999999993</c:v>
                </c:pt>
                <c:pt idx="8780">
                  <c:v>40927.638888888891</c:v>
                </c:pt>
                <c:pt idx="8781">
                  <c:v>40927.652777777781</c:v>
                </c:pt>
                <c:pt idx="8782">
                  <c:v>40927.666666666591</c:v>
                </c:pt>
                <c:pt idx="8783">
                  <c:v>40927.680555555562</c:v>
                </c:pt>
                <c:pt idx="8784">
                  <c:v>40927.694444444445</c:v>
                </c:pt>
                <c:pt idx="8785">
                  <c:v>40927.708333333336</c:v>
                </c:pt>
                <c:pt idx="8786">
                  <c:v>40927.722222222204</c:v>
                </c:pt>
                <c:pt idx="8787">
                  <c:v>40927.736111111051</c:v>
                </c:pt>
                <c:pt idx="8788">
                  <c:v>40927.75</c:v>
                </c:pt>
                <c:pt idx="8789">
                  <c:v>40927.763888888876</c:v>
                </c:pt>
                <c:pt idx="8790">
                  <c:v>40927.777777777774</c:v>
                </c:pt>
                <c:pt idx="8791">
                  <c:v>40927.791666666562</c:v>
                </c:pt>
                <c:pt idx="8792">
                  <c:v>40927.805555555562</c:v>
                </c:pt>
                <c:pt idx="8793">
                  <c:v>40927.819444444511</c:v>
                </c:pt>
                <c:pt idx="8794">
                  <c:v>40927.833333333336</c:v>
                </c:pt>
                <c:pt idx="8795">
                  <c:v>40927.847222222219</c:v>
                </c:pt>
                <c:pt idx="8796">
                  <c:v>40927.861111111051</c:v>
                </c:pt>
                <c:pt idx="8797">
                  <c:v>40927.875</c:v>
                </c:pt>
                <c:pt idx="8798">
                  <c:v>40927.888888888985</c:v>
                </c:pt>
                <c:pt idx="8799">
                  <c:v>40927.902777777781</c:v>
                </c:pt>
                <c:pt idx="8800">
                  <c:v>40927.916666666664</c:v>
                </c:pt>
                <c:pt idx="8801">
                  <c:v>40927.930555555562</c:v>
                </c:pt>
                <c:pt idx="8802">
                  <c:v>40927.944444444511</c:v>
                </c:pt>
                <c:pt idx="8803">
                  <c:v>40927.958333333343</c:v>
                </c:pt>
                <c:pt idx="8804">
                  <c:v>40927.972222222219</c:v>
                </c:pt>
                <c:pt idx="8805">
                  <c:v>40927.986111111109</c:v>
                </c:pt>
                <c:pt idx="8806">
                  <c:v>40928</c:v>
                </c:pt>
                <c:pt idx="8807">
                  <c:v>40928.013888888891</c:v>
                </c:pt>
                <c:pt idx="8808">
                  <c:v>40928.027777777774</c:v>
                </c:pt>
                <c:pt idx="8809">
                  <c:v>40928.041666666591</c:v>
                </c:pt>
                <c:pt idx="8810">
                  <c:v>40928.055555555562</c:v>
                </c:pt>
                <c:pt idx="8811">
                  <c:v>40928.069444444445</c:v>
                </c:pt>
                <c:pt idx="8812">
                  <c:v>40928.083333333336</c:v>
                </c:pt>
                <c:pt idx="8813">
                  <c:v>40928.097222222204</c:v>
                </c:pt>
                <c:pt idx="8814">
                  <c:v>40928.111111111051</c:v>
                </c:pt>
                <c:pt idx="8815">
                  <c:v>40928.124999999993</c:v>
                </c:pt>
                <c:pt idx="8816">
                  <c:v>40928.138888888891</c:v>
                </c:pt>
                <c:pt idx="8817">
                  <c:v>40928.152777777781</c:v>
                </c:pt>
                <c:pt idx="8818">
                  <c:v>40928.166666666591</c:v>
                </c:pt>
                <c:pt idx="8819">
                  <c:v>40928.180555555562</c:v>
                </c:pt>
                <c:pt idx="8820">
                  <c:v>40928.194444444445</c:v>
                </c:pt>
                <c:pt idx="8821">
                  <c:v>40928.208333333336</c:v>
                </c:pt>
                <c:pt idx="8822">
                  <c:v>40928.222222222204</c:v>
                </c:pt>
                <c:pt idx="8823">
                  <c:v>40928.236111111051</c:v>
                </c:pt>
                <c:pt idx="8824">
                  <c:v>40928.25</c:v>
                </c:pt>
                <c:pt idx="8825">
                  <c:v>40928.263888888876</c:v>
                </c:pt>
                <c:pt idx="8826">
                  <c:v>40928.277777777774</c:v>
                </c:pt>
                <c:pt idx="8827">
                  <c:v>40928.291666666562</c:v>
                </c:pt>
                <c:pt idx="8828">
                  <c:v>40928.305555555562</c:v>
                </c:pt>
                <c:pt idx="8829">
                  <c:v>40928.319444444511</c:v>
                </c:pt>
                <c:pt idx="8830">
                  <c:v>40928.333333333336</c:v>
                </c:pt>
                <c:pt idx="8831">
                  <c:v>40928.347222222219</c:v>
                </c:pt>
                <c:pt idx="8832">
                  <c:v>40928.361111111051</c:v>
                </c:pt>
                <c:pt idx="8833">
                  <c:v>40928.375</c:v>
                </c:pt>
                <c:pt idx="8834">
                  <c:v>40928.388888888985</c:v>
                </c:pt>
                <c:pt idx="8835">
                  <c:v>40928.402777777781</c:v>
                </c:pt>
                <c:pt idx="8836">
                  <c:v>40928.416666666664</c:v>
                </c:pt>
                <c:pt idx="8837">
                  <c:v>40928.430555555562</c:v>
                </c:pt>
                <c:pt idx="8838">
                  <c:v>40928.444444444511</c:v>
                </c:pt>
                <c:pt idx="8839">
                  <c:v>40928.458333333343</c:v>
                </c:pt>
                <c:pt idx="8840">
                  <c:v>40928.472222222219</c:v>
                </c:pt>
                <c:pt idx="8841">
                  <c:v>40928.486111111109</c:v>
                </c:pt>
                <c:pt idx="8842">
                  <c:v>40928.5</c:v>
                </c:pt>
                <c:pt idx="8843">
                  <c:v>40928.513888888891</c:v>
                </c:pt>
                <c:pt idx="8844">
                  <c:v>40928.527777777774</c:v>
                </c:pt>
                <c:pt idx="8845">
                  <c:v>40928.541666666591</c:v>
                </c:pt>
                <c:pt idx="8846">
                  <c:v>40928.555555555562</c:v>
                </c:pt>
                <c:pt idx="8847">
                  <c:v>40928.569444444445</c:v>
                </c:pt>
                <c:pt idx="8848">
                  <c:v>40928.583333333336</c:v>
                </c:pt>
                <c:pt idx="8849">
                  <c:v>40928.597222222204</c:v>
                </c:pt>
                <c:pt idx="8850">
                  <c:v>40928.611111111051</c:v>
                </c:pt>
                <c:pt idx="8851">
                  <c:v>40928.624999999993</c:v>
                </c:pt>
                <c:pt idx="8852">
                  <c:v>40928.638888888891</c:v>
                </c:pt>
                <c:pt idx="8853">
                  <c:v>40928.652777777781</c:v>
                </c:pt>
                <c:pt idx="8854">
                  <c:v>40928.666666666591</c:v>
                </c:pt>
                <c:pt idx="8855">
                  <c:v>40928.680555555562</c:v>
                </c:pt>
                <c:pt idx="8856">
                  <c:v>40928.694444444445</c:v>
                </c:pt>
                <c:pt idx="8857">
                  <c:v>40928.708333333336</c:v>
                </c:pt>
                <c:pt idx="8858">
                  <c:v>40928.722222222204</c:v>
                </c:pt>
                <c:pt idx="8859">
                  <c:v>40928.736111111051</c:v>
                </c:pt>
                <c:pt idx="8860">
                  <c:v>40928.75</c:v>
                </c:pt>
                <c:pt idx="8861">
                  <c:v>40928.763888888876</c:v>
                </c:pt>
                <c:pt idx="8862">
                  <c:v>40928.777777777774</c:v>
                </c:pt>
                <c:pt idx="8863">
                  <c:v>40928.791666666562</c:v>
                </c:pt>
                <c:pt idx="8864">
                  <c:v>40928.805555555562</c:v>
                </c:pt>
                <c:pt idx="8865">
                  <c:v>40928.819444444511</c:v>
                </c:pt>
                <c:pt idx="8866">
                  <c:v>40928.833333333336</c:v>
                </c:pt>
                <c:pt idx="8867">
                  <c:v>40928.847222222219</c:v>
                </c:pt>
                <c:pt idx="8868">
                  <c:v>40928.861111111051</c:v>
                </c:pt>
                <c:pt idx="8869">
                  <c:v>40928.875</c:v>
                </c:pt>
                <c:pt idx="8870">
                  <c:v>40928.888888888985</c:v>
                </c:pt>
                <c:pt idx="8871">
                  <c:v>40928.902777777781</c:v>
                </c:pt>
                <c:pt idx="8872">
                  <c:v>40928.916666666664</c:v>
                </c:pt>
                <c:pt idx="8873">
                  <c:v>40928.930555555562</c:v>
                </c:pt>
                <c:pt idx="8874">
                  <c:v>40928.944444444511</c:v>
                </c:pt>
                <c:pt idx="8875">
                  <c:v>40928.958333333343</c:v>
                </c:pt>
                <c:pt idx="8876">
                  <c:v>40928.972222222219</c:v>
                </c:pt>
                <c:pt idx="8877">
                  <c:v>40928.986111111109</c:v>
                </c:pt>
                <c:pt idx="8878">
                  <c:v>40929</c:v>
                </c:pt>
                <c:pt idx="8879">
                  <c:v>40929.013888888891</c:v>
                </c:pt>
                <c:pt idx="8880">
                  <c:v>40929.027777777774</c:v>
                </c:pt>
                <c:pt idx="8881">
                  <c:v>40929.041666666591</c:v>
                </c:pt>
                <c:pt idx="8882">
                  <c:v>40929.055555555562</c:v>
                </c:pt>
                <c:pt idx="8883">
                  <c:v>40929.069444444445</c:v>
                </c:pt>
                <c:pt idx="8884">
                  <c:v>40929.083333333336</c:v>
                </c:pt>
                <c:pt idx="8885">
                  <c:v>40929.097222222204</c:v>
                </c:pt>
                <c:pt idx="8886">
                  <c:v>40929.111111111051</c:v>
                </c:pt>
                <c:pt idx="8887">
                  <c:v>40929.124999999993</c:v>
                </c:pt>
                <c:pt idx="8888">
                  <c:v>40929.138888888891</c:v>
                </c:pt>
                <c:pt idx="8889">
                  <c:v>40929.152777777781</c:v>
                </c:pt>
                <c:pt idx="8890">
                  <c:v>40929.166666666591</c:v>
                </c:pt>
                <c:pt idx="8891">
                  <c:v>40929.180555555562</c:v>
                </c:pt>
                <c:pt idx="8892">
                  <c:v>40929.194444444445</c:v>
                </c:pt>
                <c:pt idx="8893">
                  <c:v>40929.208333333336</c:v>
                </c:pt>
                <c:pt idx="8894">
                  <c:v>40929.222222222204</c:v>
                </c:pt>
                <c:pt idx="8895">
                  <c:v>40929.236111111051</c:v>
                </c:pt>
                <c:pt idx="8896">
                  <c:v>40929.25</c:v>
                </c:pt>
                <c:pt idx="8897">
                  <c:v>40929.263888888876</c:v>
                </c:pt>
                <c:pt idx="8898">
                  <c:v>40929.277777777774</c:v>
                </c:pt>
                <c:pt idx="8899">
                  <c:v>40929.291666666562</c:v>
                </c:pt>
                <c:pt idx="8900">
                  <c:v>40929.305555555562</c:v>
                </c:pt>
                <c:pt idx="8901">
                  <c:v>40929.319444444511</c:v>
                </c:pt>
                <c:pt idx="8902">
                  <c:v>40929.333333333336</c:v>
                </c:pt>
                <c:pt idx="8903">
                  <c:v>40929.347222222219</c:v>
                </c:pt>
                <c:pt idx="8904">
                  <c:v>40929.361111111051</c:v>
                </c:pt>
                <c:pt idx="8905">
                  <c:v>40929.375</c:v>
                </c:pt>
                <c:pt idx="8906">
                  <c:v>40929.388888888985</c:v>
                </c:pt>
                <c:pt idx="8907">
                  <c:v>40929.402777777781</c:v>
                </c:pt>
                <c:pt idx="8908">
                  <c:v>40929.416666666664</c:v>
                </c:pt>
                <c:pt idx="8909">
                  <c:v>40929.430555555562</c:v>
                </c:pt>
                <c:pt idx="8910">
                  <c:v>40929.444444444511</c:v>
                </c:pt>
                <c:pt idx="8911">
                  <c:v>40929.458333333343</c:v>
                </c:pt>
                <c:pt idx="8912">
                  <c:v>40929.472222222219</c:v>
                </c:pt>
                <c:pt idx="8913">
                  <c:v>40929.486111111109</c:v>
                </c:pt>
                <c:pt idx="8914">
                  <c:v>40929.5</c:v>
                </c:pt>
                <c:pt idx="8915">
                  <c:v>40929.513888888891</c:v>
                </c:pt>
                <c:pt idx="8916">
                  <c:v>40929.527777777774</c:v>
                </c:pt>
                <c:pt idx="8917">
                  <c:v>40929.541666666591</c:v>
                </c:pt>
                <c:pt idx="8918">
                  <c:v>40929.555555555562</c:v>
                </c:pt>
                <c:pt idx="8919">
                  <c:v>40929.569444444445</c:v>
                </c:pt>
                <c:pt idx="8920">
                  <c:v>40929.583333333336</c:v>
                </c:pt>
                <c:pt idx="8921">
                  <c:v>40929.597222222204</c:v>
                </c:pt>
                <c:pt idx="8922">
                  <c:v>40929.611111111051</c:v>
                </c:pt>
                <c:pt idx="8923">
                  <c:v>40929.624999999993</c:v>
                </c:pt>
                <c:pt idx="8924">
                  <c:v>40929.638888888891</c:v>
                </c:pt>
                <c:pt idx="8925">
                  <c:v>40929.652777777781</c:v>
                </c:pt>
                <c:pt idx="8926">
                  <c:v>40929.666666666591</c:v>
                </c:pt>
                <c:pt idx="8927">
                  <c:v>40929.680555555562</c:v>
                </c:pt>
                <c:pt idx="8928">
                  <c:v>40929.694444444445</c:v>
                </c:pt>
                <c:pt idx="8929">
                  <c:v>40929.708333333336</c:v>
                </c:pt>
                <c:pt idx="8930">
                  <c:v>40929.722222222204</c:v>
                </c:pt>
                <c:pt idx="8931">
                  <c:v>40929.736111111051</c:v>
                </c:pt>
                <c:pt idx="8932">
                  <c:v>40929.75</c:v>
                </c:pt>
                <c:pt idx="8933">
                  <c:v>40929.763888888876</c:v>
                </c:pt>
                <c:pt idx="8934">
                  <c:v>40929.777777777774</c:v>
                </c:pt>
                <c:pt idx="8935">
                  <c:v>40929.791666666562</c:v>
                </c:pt>
                <c:pt idx="8936">
                  <c:v>40929.805555555562</c:v>
                </c:pt>
                <c:pt idx="8937">
                  <c:v>40929.819444444511</c:v>
                </c:pt>
                <c:pt idx="8938">
                  <c:v>40929.833333333336</c:v>
                </c:pt>
                <c:pt idx="8939">
                  <c:v>40929.847222222219</c:v>
                </c:pt>
                <c:pt idx="8940">
                  <c:v>40929.861111111051</c:v>
                </c:pt>
                <c:pt idx="8941">
                  <c:v>40929.875</c:v>
                </c:pt>
                <c:pt idx="8942">
                  <c:v>40929.888888888985</c:v>
                </c:pt>
                <c:pt idx="8943">
                  <c:v>40929.902777777781</c:v>
                </c:pt>
                <c:pt idx="8944">
                  <c:v>40929.916666666664</c:v>
                </c:pt>
                <c:pt idx="8945">
                  <c:v>40929.930555555562</c:v>
                </c:pt>
                <c:pt idx="8946">
                  <c:v>40929.944444444511</c:v>
                </c:pt>
                <c:pt idx="8947">
                  <c:v>40929.958333333343</c:v>
                </c:pt>
                <c:pt idx="8948">
                  <c:v>40929.972222222219</c:v>
                </c:pt>
                <c:pt idx="8949">
                  <c:v>40929.986111111109</c:v>
                </c:pt>
                <c:pt idx="8950">
                  <c:v>40930</c:v>
                </c:pt>
                <c:pt idx="8951">
                  <c:v>40930.013888888891</c:v>
                </c:pt>
                <c:pt idx="8952">
                  <c:v>40930.027777777774</c:v>
                </c:pt>
                <c:pt idx="8953">
                  <c:v>40930.041666666591</c:v>
                </c:pt>
                <c:pt idx="8954">
                  <c:v>40930.055555555562</c:v>
                </c:pt>
                <c:pt idx="8955">
                  <c:v>40930.069444444445</c:v>
                </c:pt>
                <c:pt idx="8956">
                  <c:v>40930.083333333336</c:v>
                </c:pt>
                <c:pt idx="8957">
                  <c:v>40930.097222222204</c:v>
                </c:pt>
                <c:pt idx="8958">
                  <c:v>40930.111111111051</c:v>
                </c:pt>
                <c:pt idx="8959">
                  <c:v>40930.124999999993</c:v>
                </c:pt>
                <c:pt idx="8960">
                  <c:v>40930.138888888891</c:v>
                </c:pt>
                <c:pt idx="8961">
                  <c:v>40930.152777777781</c:v>
                </c:pt>
                <c:pt idx="8962">
                  <c:v>40930.166666666591</c:v>
                </c:pt>
                <c:pt idx="8963">
                  <c:v>40930.180555555562</c:v>
                </c:pt>
                <c:pt idx="8964">
                  <c:v>40930.194444444445</c:v>
                </c:pt>
                <c:pt idx="8965">
                  <c:v>40930.208333333336</c:v>
                </c:pt>
                <c:pt idx="8966">
                  <c:v>40930.222222222204</c:v>
                </c:pt>
                <c:pt idx="8967">
                  <c:v>40930.236111111051</c:v>
                </c:pt>
                <c:pt idx="8968">
                  <c:v>40930.25</c:v>
                </c:pt>
                <c:pt idx="8969">
                  <c:v>40930.263888888876</c:v>
                </c:pt>
                <c:pt idx="8970">
                  <c:v>40930.277777777774</c:v>
                </c:pt>
                <c:pt idx="8971">
                  <c:v>40930.291666666562</c:v>
                </c:pt>
                <c:pt idx="8972">
                  <c:v>40930.305555555562</c:v>
                </c:pt>
                <c:pt idx="8973">
                  <c:v>40930.319444444511</c:v>
                </c:pt>
                <c:pt idx="8974">
                  <c:v>40930.333333333336</c:v>
                </c:pt>
                <c:pt idx="8975">
                  <c:v>40930.347222222219</c:v>
                </c:pt>
                <c:pt idx="8976">
                  <c:v>40930.361111111051</c:v>
                </c:pt>
                <c:pt idx="8977">
                  <c:v>40930.375</c:v>
                </c:pt>
                <c:pt idx="8978">
                  <c:v>40930.388888888985</c:v>
                </c:pt>
                <c:pt idx="8979">
                  <c:v>40930.402777777781</c:v>
                </c:pt>
                <c:pt idx="8980">
                  <c:v>40930.416666666664</c:v>
                </c:pt>
                <c:pt idx="8981">
                  <c:v>40930.430555555562</c:v>
                </c:pt>
                <c:pt idx="8982">
                  <c:v>40930.444444444511</c:v>
                </c:pt>
                <c:pt idx="8983">
                  <c:v>40930.458333333343</c:v>
                </c:pt>
                <c:pt idx="8984">
                  <c:v>40930.472222222219</c:v>
                </c:pt>
                <c:pt idx="8985">
                  <c:v>40930.486111111109</c:v>
                </c:pt>
                <c:pt idx="8986">
                  <c:v>40930.5</c:v>
                </c:pt>
                <c:pt idx="8987">
                  <c:v>40930.513888888891</c:v>
                </c:pt>
                <c:pt idx="8988">
                  <c:v>40930.527777777774</c:v>
                </c:pt>
                <c:pt idx="8989">
                  <c:v>40930.541666666591</c:v>
                </c:pt>
                <c:pt idx="8990">
                  <c:v>40930.555555555562</c:v>
                </c:pt>
                <c:pt idx="8991">
                  <c:v>40930.569444444445</c:v>
                </c:pt>
                <c:pt idx="8992">
                  <c:v>40930.583333333336</c:v>
                </c:pt>
                <c:pt idx="8993">
                  <c:v>40930.597222222204</c:v>
                </c:pt>
                <c:pt idx="8994">
                  <c:v>40930.611111111051</c:v>
                </c:pt>
                <c:pt idx="8995">
                  <c:v>40930.624999999993</c:v>
                </c:pt>
                <c:pt idx="8996">
                  <c:v>40930.638888888891</c:v>
                </c:pt>
                <c:pt idx="8997">
                  <c:v>40930.652777777781</c:v>
                </c:pt>
                <c:pt idx="8998">
                  <c:v>40930.666666666591</c:v>
                </c:pt>
                <c:pt idx="8999">
                  <c:v>40930.680555555562</c:v>
                </c:pt>
                <c:pt idx="9000">
                  <c:v>40930.694444444445</c:v>
                </c:pt>
                <c:pt idx="9001">
                  <c:v>40930.708333333336</c:v>
                </c:pt>
                <c:pt idx="9002">
                  <c:v>40930.722222222204</c:v>
                </c:pt>
                <c:pt idx="9003">
                  <c:v>40930.736111111051</c:v>
                </c:pt>
                <c:pt idx="9004">
                  <c:v>40930.75</c:v>
                </c:pt>
                <c:pt idx="9005">
                  <c:v>40930.763888888876</c:v>
                </c:pt>
                <c:pt idx="9006">
                  <c:v>40930.777777777774</c:v>
                </c:pt>
                <c:pt idx="9007">
                  <c:v>40930.791666666562</c:v>
                </c:pt>
                <c:pt idx="9008">
                  <c:v>40930.805555555562</c:v>
                </c:pt>
                <c:pt idx="9009">
                  <c:v>40930.819444444511</c:v>
                </c:pt>
                <c:pt idx="9010">
                  <c:v>40930.833333333336</c:v>
                </c:pt>
                <c:pt idx="9011">
                  <c:v>40930.847222222219</c:v>
                </c:pt>
                <c:pt idx="9012">
                  <c:v>40930.861111111051</c:v>
                </c:pt>
                <c:pt idx="9013">
                  <c:v>40930.875</c:v>
                </c:pt>
                <c:pt idx="9014">
                  <c:v>40930.888888888985</c:v>
                </c:pt>
                <c:pt idx="9015">
                  <c:v>40930.902777777781</c:v>
                </c:pt>
                <c:pt idx="9016">
                  <c:v>40930.916666666664</c:v>
                </c:pt>
                <c:pt idx="9017">
                  <c:v>40930.930555555562</c:v>
                </c:pt>
                <c:pt idx="9018">
                  <c:v>40930.944444444511</c:v>
                </c:pt>
                <c:pt idx="9019">
                  <c:v>40930.958333333343</c:v>
                </c:pt>
                <c:pt idx="9020">
                  <c:v>40930.972222222219</c:v>
                </c:pt>
                <c:pt idx="9021">
                  <c:v>40930.986111111109</c:v>
                </c:pt>
                <c:pt idx="9022">
                  <c:v>40931</c:v>
                </c:pt>
                <c:pt idx="9023">
                  <c:v>40931.013888888891</c:v>
                </c:pt>
                <c:pt idx="9024">
                  <c:v>40931.027777777774</c:v>
                </c:pt>
                <c:pt idx="9025">
                  <c:v>40931.041666666591</c:v>
                </c:pt>
                <c:pt idx="9026">
                  <c:v>40931.055555555562</c:v>
                </c:pt>
                <c:pt idx="9027">
                  <c:v>40931.069444444445</c:v>
                </c:pt>
                <c:pt idx="9028">
                  <c:v>40931.083333333336</c:v>
                </c:pt>
                <c:pt idx="9029">
                  <c:v>40931.097222222204</c:v>
                </c:pt>
                <c:pt idx="9030">
                  <c:v>40931.111111111051</c:v>
                </c:pt>
                <c:pt idx="9031">
                  <c:v>40931.124999999993</c:v>
                </c:pt>
                <c:pt idx="9032">
                  <c:v>40931.138888888891</c:v>
                </c:pt>
                <c:pt idx="9033">
                  <c:v>40931.152777777781</c:v>
                </c:pt>
                <c:pt idx="9034">
                  <c:v>40931.166666666591</c:v>
                </c:pt>
                <c:pt idx="9035">
                  <c:v>40931.180555555562</c:v>
                </c:pt>
                <c:pt idx="9036">
                  <c:v>40931.194444444445</c:v>
                </c:pt>
                <c:pt idx="9037">
                  <c:v>40931.208333333336</c:v>
                </c:pt>
                <c:pt idx="9038">
                  <c:v>40931.222222222204</c:v>
                </c:pt>
                <c:pt idx="9039">
                  <c:v>40931.236111111051</c:v>
                </c:pt>
                <c:pt idx="9040">
                  <c:v>40931.25</c:v>
                </c:pt>
                <c:pt idx="9041">
                  <c:v>40931.263888888876</c:v>
                </c:pt>
                <c:pt idx="9042">
                  <c:v>40931.277777777774</c:v>
                </c:pt>
                <c:pt idx="9043">
                  <c:v>40931.291666666562</c:v>
                </c:pt>
                <c:pt idx="9044">
                  <c:v>40931.305555555562</c:v>
                </c:pt>
                <c:pt idx="9045">
                  <c:v>40931.319444444511</c:v>
                </c:pt>
                <c:pt idx="9046">
                  <c:v>40931.333333333336</c:v>
                </c:pt>
                <c:pt idx="9047">
                  <c:v>40931.347222222219</c:v>
                </c:pt>
                <c:pt idx="9048">
                  <c:v>40931.361111111051</c:v>
                </c:pt>
                <c:pt idx="9049">
                  <c:v>40931.375</c:v>
                </c:pt>
                <c:pt idx="9050">
                  <c:v>40931.388888888985</c:v>
                </c:pt>
                <c:pt idx="9051">
                  <c:v>40931.402777777781</c:v>
                </c:pt>
                <c:pt idx="9052">
                  <c:v>40931.416666666664</c:v>
                </c:pt>
                <c:pt idx="9053">
                  <c:v>40931.430555555562</c:v>
                </c:pt>
                <c:pt idx="9054">
                  <c:v>40931.444444444511</c:v>
                </c:pt>
                <c:pt idx="9055">
                  <c:v>40931.458333333343</c:v>
                </c:pt>
                <c:pt idx="9056">
                  <c:v>40931.472222222219</c:v>
                </c:pt>
                <c:pt idx="9057">
                  <c:v>40931.486111111109</c:v>
                </c:pt>
                <c:pt idx="9058">
                  <c:v>40931.5</c:v>
                </c:pt>
                <c:pt idx="9059">
                  <c:v>40931.513888888891</c:v>
                </c:pt>
                <c:pt idx="9060">
                  <c:v>40931.527777777774</c:v>
                </c:pt>
                <c:pt idx="9061">
                  <c:v>40931.541666666591</c:v>
                </c:pt>
                <c:pt idx="9062">
                  <c:v>40931.555555555562</c:v>
                </c:pt>
                <c:pt idx="9063">
                  <c:v>40931.569444444445</c:v>
                </c:pt>
                <c:pt idx="9064">
                  <c:v>40931.583333333336</c:v>
                </c:pt>
                <c:pt idx="9065">
                  <c:v>40931.597222222204</c:v>
                </c:pt>
                <c:pt idx="9066">
                  <c:v>40931.611111111051</c:v>
                </c:pt>
                <c:pt idx="9067">
                  <c:v>40931.624999999993</c:v>
                </c:pt>
                <c:pt idx="9068">
                  <c:v>40931.638888888891</c:v>
                </c:pt>
                <c:pt idx="9069">
                  <c:v>40931.652777777781</c:v>
                </c:pt>
                <c:pt idx="9070">
                  <c:v>40931.666666666591</c:v>
                </c:pt>
                <c:pt idx="9071">
                  <c:v>40931.680555555562</c:v>
                </c:pt>
                <c:pt idx="9072">
                  <c:v>40931.694444444445</c:v>
                </c:pt>
                <c:pt idx="9073">
                  <c:v>40931.708333333336</c:v>
                </c:pt>
                <c:pt idx="9074">
                  <c:v>40931.722222222204</c:v>
                </c:pt>
                <c:pt idx="9075">
                  <c:v>40931.736111111051</c:v>
                </c:pt>
                <c:pt idx="9076">
                  <c:v>40931.75</c:v>
                </c:pt>
                <c:pt idx="9077">
                  <c:v>40931.763888888876</c:v>
                </c:pt>
                <c:pt idx="9078">
                  <c:v>40931.777777777774</c:v>
                </c:pt>
                <c:pt idx="9079">
                  <c:v>40931.791666666562</c:v>
                </c:pt>
                <c:pt idx="9080">
                  <c:v>40931.805555555562</c:v>
                </c:pt>
                <c:pt idx="9081">
                  <c:v>40931.819444444511</c:v>
                </c:pt>
                <c:pt idx="9082">
                  <c:v>40931.833333333336</c:v>
                </c:pt>
                <c:pt idx="9083">
                  <c:v>40931.847222222219</c:v>
                </c:pt>
                <c:pt idx="9084">
                  <c:v>40931.861111111051</c:v>
                </c:pt>
                <c:pt idx="9085">
                  <c:v>40931.875</c:v>
                </c:pt>
                <c:pt idx="9086">
                  <c:v>40931.888888888985</c:v>
                </c:pt>
                <c:pt idx="9087">
                  <c:v>40931.902777777781</c:v>
                </c:pt>
                <c:pt idx="9088">
                  <c:v>40931.916666666664</c:v>
                </c:pt>
                <c:pt idx="9089">
                  <c:v>40931.930555555562</c:v>
                </c:pt>
                <c:pt idx="9090">
                  <c:v>40931.944444444511</c:v>
                </c:pt>
                <c:pt idx="9091">
                  <c:v>40931.958333333343</c:v>
                </c:pt>
                <c:pt idx="9092">
                  <c:v>40931.972222222219</c:v>
                </c:pt>
                <c:pt idx="9093">
                  <c:v>40931.986111111109</c:v>
                </c:pt>
                <c:pt idx="9094">
                  <c:v>40932</c:v>
                </c:pt>
                <c:pt idx="9095">
                  <c:v>40932.013888888891</c:v>
                </c:pt>
                <c:pt idx="9096">
                  <c:v>40932.027777777774</c:v>
                </c:pt>
                <c:pt idx="9097">
                  <c:v>40932.041666666591</c:v>
                </c:pt>
                <c:pt idx="9098">
                  <c:v>40932.055555555562</c:v>
                </c:pt>
                <c:pt idx="9099">
                  <c:v>40932.069444444445</c:v>
                </c:pt>
                <c:pt idx="9100">
                  <c:v>40932.083333333336</c:v>
                </c:pt>
                <c:pt idx="9101">
                  <c:v>40932.097222222204</c:v>
                </c:pt>
                <c:pt idx="9102">
                  <c:v>40932.111111111051</c:v>
                </c:pt>
                <c:pt idx="9103">
                  <c:v>40932.124999999993</c:v>
                </c:pt>
                <c:pt idx="9104">
                  <c:v>40932.138888888891</c:v>
                </c:pt>
                <c:pt idx="9105">
                  <c:v>40932.152777777781</c:v>
                </c:pt>
                <c:pt idx="9106">
                  <c:v>40932.166666666591</c:v>
                </c:pt>
                <c:pt idx="9107">
                  <c:v>40932.180555555562</c:v>
                </c:pt>
                <c:pt idx="9108">
                  <c:v>40932.194444444445</c:v>
                </c:pt>
                <c:pt idx="9109">
                  <c:v>40932.208333333336</c:v>
                </c:pt>
                <c:pt idx="9110">
                  <c:v>40932.222222222204</c:v>
                </c:pt>
                <c:pt idx="9111">
                  <c:v>40932.236111111051</c:v>
                </c:pt>
                <c:pt idx="9112">
                  <c:v>40932.25</c:v>
                </c:pt>
                <c:pt idx="9113">
                  <c:v>40932.263888888876</c:v>
                </c:pt>
                <c:pt idx="9114">
                  <c:v>40932.277777777774</c:v>
                </c:pt>
                <c:pt idx="9115">
                  <c:v>40932.291666666562</c:v>
                </c:pt>
                <c:pt idx="9116">
                  <c:v>40932.305555555562</c:v>
                </c:pt>
                <c:pt idx="9117">
                  <c:v>40932.319444444511</c:v>
                </c:pt>
                <c:pt idx="9118">
                  <c:v>40932.333333333336</c:v>
                </c:pt>
                <c:pt idx="9119">
                  <c:v>40932.347222222219</c:v>
                </c:pt>
                <c:pt idx="9120">
                  <c:v>40932.361111111051</c:v>
                </c:pt>
                <c:pt idx="9121">
                  <c:v>40932.375</c:v>
                </c:pt>
                <c:pt idx="9122">
                  <c:v>40932.388888888985</c:v>
                </c:pt>
                <c:pt idx="9123">
                  <c:v>40932.402777777781</c:v>
                </c:pt>
                <c:pt idx="9124">
                  <c:v>40932.416666666664</c:v>
                </c:pt>
                <c:pt idx="9125">
                  <c:v>40932.430555555562</c:v>
                </c:pt>
                <c:pt idx="9126">
                  <c:v>40932.444444444511</c:v>
                </c:pt>
                <c:pt idx="9127">
                  <c:v>40932.458333333343</c:v>
                </c:pt>
                <c:pt idx="9128">
                  <c:v>40932.472222222219</c:v>
                </c:pt>
                <c:pt idx="9129">
                  <c:v>40932.486111111109</c:v>
                </c:pt>
                <c:pt idx="9130">
                  <c:v>40932.5</c:v>
                </c:pt>
                <c:pt idx="9131">
                  <c:v>40932.513888888891</c:v>
                </c:pt>
                <c:pt idx="9132">
                  <c:v>40932.527777777774</c:v>
                </c:pt>
                <c:pt idx="9133">
                  <c:v>40932.541666666591</c:v>
                </c:pt>
                <c:pt idx="9134">
                  <c:v>40932.555555555562</c:v>
                </c:pt>
                <c:pt idx="9135">
                  <c:v>40932.569444444445</c:v>
                </c:pt>
                <c:pt idx="9136">
                  <c:v>40932.583333333336</c:v>
                </c:pt>
                <c:pt idx="9137">
                  <c:v>40932.597222222204</c:v>
                </c:pt>
                <c:pt idx="9138">
                  <c:v>40932.611111111051</c:v>
                </c:pt>
                <c:pt idx="9139">
                  <c:v>40932.624999999993</c:v>
                </c:pt>
                <c:pt idx="9140">
                  <c:v>40932.638888888891</c:v>
                </c:pt>
                <c:pt idx="9141">
                  <c:v>40932.652777777781</c:v>
                </c:pt>
                <c:pt idx="9142">
                  <c:v>40932.666666666591</c:v>
                </c:pt>
                <c:pt idx="9143">
                  <c:v>40932.680555555562</c:v>
                </c:pt>
                <c:pt idx="9144">
                  <c:v>40932.694444444445</c:v>
                </c:pt>
                <c:pt idx="9145">
                  <c:v>40932.708333333336</c:v>
                </c:pt>
                <c:pt idx="9146">
                  <c:v>40932.722222222204</c:v>
                </c:pt>
                <c:pt idx="9147">
                  <c:v>40932.736111111051</c:v>
                </c:pt>
                <c:pt idx="9148">
                  <c:v>40932.75</c:v>
                </c:pt>
                <c:pt idx="9149">
                  <c:v>40932.763888888876</c:v>
                </c:pt>
                <c:pt idx="9150">
                  <c:v>40932.777777777774</c:v>
                </c:pt>
                <c:pt idx="9151">
                  <c:v>40932.791666666562</c:v>
                </c:pt>
                <c:pt idx="9152">
                  <c:v>40932.805555555562</c:v>
                </c:pt>
                <c:pt idx="9153">
                  <c:v>40932.819444444511</c:v>
                </c:pt>
                <c:pt idx="9154">
                  <c:v>40932.833333333336</c:v>
                </c:pt>
                <c:pt idx="9155">
                  <c:v>40932.847222222219</c:v>
                </c:pt>
                <c:pt idx="9156">
                  <c:v>40932.861111111051</c:v>
                </c:pt>
                <c:pt idx="9157">
                  <c:v>40932.875</c:v>
                </c:pt>
                <c:pt idx="9158">
                  <c:v>40932.888888888985</c:v>
                </c:pt>
                <c:pt idx="9159">
                  <c:v>40932.902777777781</c:v>
                </c:pt>
                <c:pt idx="9160">
                  <c:v>40932.916666666664</c:v>
                </c:pt>
                <c:pt idx="9161">
                  <c:v>40932.930555555562</c:v>
                </c:pt>
                <c:pt idx="9162">
                  <c:v>40932.944444444511</c:v>
                </c:pt>
                <c:pt idx="9163">
                  <c:v>40932.958333333343</c:v>
                </c:pt>
                <c:pt idx="9164">
                  <c:v>40932.972222222219</c:v>
                </c:pt>
                <c:pt idx="9165">
                  <c:v>40932.986111111109</c:v>
                </c:pt>
                <c:pt idx="9166">
                  <c:v>40933</c:v>
                </c:pt>
                <c:pt idx="9167">
                  <c:v>40933.013888888891</c:v>
                </c:pt>
                <c:pt idx="9168">
                  <c:v>40933.027777777774</c:v>
                </c:pt>
                <c:pt idx="9169">
                  <c:v>40933.041666666591</c:v>
                </c:pt>
                <c:pt idx="9170">
                  <c:v>40933.055555555562</c:v>
                </c:pt>
                <c:pt idx="9171">
                  <c:v>40933.069444444445</c:v>
                </c:pt>
                <c:pt idx="9172">
                  <c:v>40933.083333333336</c:v>
                </c:pt>
                <c:pt idx="9173">
                  <c:v>40933.097222222204</c:v>
                </c:pt>
                <c:pt idx="9174">
                  <c:v>40933.111111111051</c:v>
                </c:pt>
                <c:pt idx="9175">
                  <c:v>40933.124999999993</c:v>
                </c:pt>
                <c:pt idx="9176">
                  <c:v>40933.138888888891</c:v>
                </c:pt>
                <c:pt idx="9177">
                  <c:v>40933.152777777781</c:v>
                </c:pt>
                <c:pt idx="9178">
                  <c:v>40933.166666666591</c:v>
                </c:pt>
                <c:pt idx="9179">
                  <c:v>40933.180555555562</c:v>
                </c:pt>
                <c:pt idx="9180">
                  <c:v>40933.194444444445</c:v>
                </c:pt>
                <c:pt idx="9181">
                  <c:v>40933.208333333336</c:v>
                </c:pt>
                <c:pt idx="9182">
                  <c:v>40933.222222222204</c:v>
                </c:pt>
                <c:pt idx="9183">
                  <c:v>40933.236111111051</c:v>
                </c:pt>
                <c:pt idx="9184">
                  <c:v>40933.25</c:v>
                </c:pt>
                <c:pt idx="9185">
                  <c:v>40933.263888888876</c:v>
                </c:pt>
                <c:pt idx="9186">
                  <c:v>40933.277777777774</c:v>
                </c:pt>
                <c:pt idx="9187">
                  <c:v>40933.291666666562</c:v>
                </c:pt>
                <c:pt idx="9188">
                  <c:v>40933.305555555562</c:v>
                </c:pt>
                <c:pt idx="9189">
                  <c:v>40933.319444444511</c:v>
                </c:pt>
                <c:pt idx="9190">
                  <c:v>40933.333333333336</c:v>
                </c:pt>
                <c:pt idx="9191">
                  <c:v>40933.347222222219</c:v>
                </c:pt>
                <c:pt idx="9192">
                  <c:v>40933.361111111051</c:v>
                </c:pt>
                <c:pt idx="9193">
                  <c:v>40933.375</c:v>
                </c:pt>
                <c:pt idx="9194">
                  <c:v>40933.388888888985</c:v>
                </c:pt>
                <c:pt idx="9195">
                  <c:v>40933.402777777781</c:v>
                </c:pt>
                <c:pt idx="9196">
                  <c:v>40933.416666666664</c:v>
                </c:pt>
                <c:pt idx="9197">
                  <c:v>40933.430555555562</c:v>
                </c:pt>
                <c:pt idx="9198">
                  <c:v>40933.444444444511</c:v>
                </c:pt>
                <c:pt idx="9199">
                  <c:v>40933.458333333343</c:v>
                </c:pt>
                <c:pt idx="9200">
                  <c:v>40933.472222222219</c:v>
                </c:pt>
                <c:pt idx="9201">
                  <c:v>40933.486111111109</c:v>
                </c:pt>
                <c:pt idx="9202">
                  <c:v>40933.5</c:v>
                </c:pt>
                <c:pt idx="9203">
                  <c:v>40933.513888888891</c:v>
                </c:pt>
                <c:pt idx="9204">
                  <c:v>40933.527777777774</c:v>
                </c:pt>
                <c:pt idx="9205">
                  <c:v>40933.541666666591</c:v>
                </c:pt>
                <c:pt idx="9206">
                  <c:v>40933.555555555562</c:v>
                </c:pt>
                <c:pt idx="9207">
                  <c:v>40933.569444444445</c:v>
                </c:pt>
                <c:pt idx="9208">
                  <c:v>40933.583333333336</c:v>
                </c:pt>
                <c:pt idx="9209">
                  <c:v>40933.597222222204</c:v>
                </c:pt>
                <c:pt idx="9210">
                  <c:v>40933.611111111051</c:v>
                </c:pt>
                <c:pt idx="9211">
                  <c:v>40933.624999999993</c:v>
                </c:pt>
                <c:pt idx="9212">
                  <c:v>40933.638888888891</c:v>
                </c:pt>
                <c:pt idx="9213">
                  <c:v>40933.652777777781</c:v>
                </c:pt>
                <c:pt idx="9214">
                  <c:v>40933.666666666591</c:v>
                </c:pt>
                <c:pt idx="9215">
                  <c:v>40933.680555555562</c:v>
                </c:pt>
                <c:pt idx="9216">
                  <c:v>40933.694444444445</c:v>
                </c:pt>
                <c:pt idx="9217">
                  <c:v>40933.708333333336</c:v>
                </c:pt>
                <c:pt idx="9218">
                  <c:v>40933.722222222204</c:v>
                </c:pt>
                <c:pt idx="9219">
                  <c:v>40933.736111111051</c:v>
                </c:pt>
                <c:pt idx="9220">
                  <c:v>40933.75</c:v>
                </c:pt>
                <c:pt idx="9221">
                  <c:v>40933.763888888876</c:v>
                </c:pt>
                <c:pt idx="9222">
                  <c:v>40933.777777777774</c:v>
                </c:pt>
                <c:pt idx="9223">
                  <c:v>40933.791666666562</c:v>
                </c:pt>
                <c:pt idx="9224">
                  <c:v>40933.805555555562</c:v>
                </c:pt>
                <c:pt idx="9225">
                  <c:v>40933.819444444511</c:v>
                </c:pt>
                <c:pt idx="9226">
                  <c:v>40933.833333333336</c:v>
                </c:pt>
                <c:pt idx="9227">
                  <c:v>40933.847222222219</c:v>
                </c:pt>
                <c:pt idx="9228">
                  <c:v>40933.861111111051</c:v>
                </c:pt>
                <c:pt idx="9229">
                  <c:v>40933.875</c:v>
                </c:pt>
                <c:pt idx="9230">
                  <c:v>40933.888888888985</c:v>
                </c:pt>
                <c:pt idx="9231">
                  <c:v>40933.902777777781</c:v>
                </c:pt>
                <c:pt idx="9232">
                  <c:v>40933.916666666664</c:v>
                </c:pt>
                <c:pt idx="9233">
                  <c:v>40933.930555555562</c:v>
                </c:pt>
                <c:pt idx="9234">
                  <c:v>40933.944444444511</c:v>
                </c:pt>
                <c:pt idx="9235">
                  <c:v>40933.958333333343</c:v>
                </c:pt>
                <c:pt idx="9236">
                  <c:v>40933.972222222219</c:v>
                </c:pt>
                <c:pt idx="9237">
                  <c:v>40933.986111111109</c:v>
                </c:pt>
                <c:pt idx="9238">
                  <c:v>40934</c:v>
                </c:pt>
                <c:pt idx="9239">
                  <c:v>40934.013888888891</c:v>
                </c:pt>
                <c:pt idx="9240">
                  <c:v>40934.027777777774</c:v>
                </c:pt>
                <c:pt idx="9241">
                  <c:v>40934.041666666591</c:v>
                </c:pt>
                <c:pt idx="9242">
                  <c:v>40934.055555555562</c:v>
                </c:pt>
                <c:pt idx="9243">
                  <c:v>40934.069444444445</c:v>
                </c:pt>
                <c:pt idx="9244">
                  <c:v>40934.083333333336</c:v>
                </c:pt>
                <c:pt idx="9245">
                  <c:v>40934.097222222204</c:v>
                </c:pt>
                <c:pt idx="9246">
                  <c:v>40934.111111111051</c:v>
                </c:pt>
                <c:pt idx="9247">
                  <c:v>40934.124999999993</c:v>
                </c:pt>
                <c:pt idx="9248">
                  <c:v>40934.138888888891</c:v>
                </c:pt>
                <c:pt idx="9249">
                  <c:v>40934.152777777781</c:v>
                </c:pt>
                <c:pt idx="9250">
                  <c:v>40934.166666666591</c:v>
                </c:pt>
                <c:pt idx="9251">
                  <c:v>40934.180555555562</c:v>
                </c:pt>
                <c:pt idx="9252">
                  <c:v>40934.194444444445</c:v>
                </c:pt>
                <c:pt idx="9253">
                  <c:v>40934.208333333336</c:v>
                </c:pt>
                <c:pt idx="9254">
                  <c:v>40934.222222222204</c:v>
                </c:pt>
                <c:pt idx="9255">
                  <c:v>40934.236111111051</c:v>
                </c:pt>
                <c:pt idx="9256">
                  <c:v>40934.25</c:v>
                </c:pt>
                <c:pt idx="9257">
                  <c:v>40934.263888888876</c:v>
                </c:pt>
                <c:pt idx="9258">
                  <c:v>40934.277777777774</c:v>
                </c:pt>
                <c:pt idx="9259">
                  <c:v>40934.291666666562</c:v>
                </c:pt>
                <c:pt idx="9260">
                  <c:v>40934.305555555562</c:v>
                </c:pt>
                <c:pt idx="9261">
                  <c:v>40934.319444444511</c:v>
                </c:pt>
                <c:pt idx="9262">
                  <c:v>40934.333333333336</c:v>
                </c:pt>
                <c:pt idx="9263">
                  <c:v>40934.347222222219</c:v>
                </c:pt>
                <c:pt idx="9264">
                  <c:v>40934.361111111051</c:v>
                </c:pt>
                <c:pt idx="9265">
                  <c:v>40934.375</c:v>
                </c:pt>
                <c:pt idx="9266">
                  <c:v>40934.388888888985</c:v>
                </c:pt>
                <c:pt idx="9267">
                  <c:v>40934.402777777781</c:v>
                </c:pt>
                <c:pt idx="9268">
                  <c:v>40934.416666666664</c:v>
                </c:pt>
                <c:pt idx="9269">
                  <c:v>40934.430555555562</c:v>
                </c:pt>
                <c:pt idx="9270">
                  <c:v>40934.444444444511</c:v>
                </c:pt>
                <c:pt idx="9271">
                  <c:v>40934.458333333343</c:v>
                </c:pt>
                <c:pt idx="9272">
                  <c:v>40934.472222222219</c:v>
                </c:pt>
                <c:pt idx="9273">
                  <c:v>40934.486111111109</c:v>
                </c:pt>
                <c:pt idx="9274">
                  <c:v>40934.5</c:v>
                </c:pt>
                <c:pt idx="9275">
                  <c:v>40934.513888888891</c:v>
                </c:pt>
                <c:pt idx="9276">
                  <c:v>40934.527777777774</c:v>
                </c:pt>
                <c:pt idx="9277">
                  <c:v>40934.541666666591</c:v>
                </c:pt>
                <c:pt idx="9278">
                  <c:v>40934.555555555562</c:v>
                </c:pt>
                <c:pt idx="9279">
                  <c:v>40934.569444444445</c:v>
                </c:pt>
                <c:pt idx="9280">
                  <c:v>40934.583333333336</c:v>
                </c:pt>
                <c:pt idx="9281">
                  <c:v>40934.597222222204</c:v>
                </c:pt>
                <c:pt idx="9282">
                  <c:v>40934.611111111051</c:v>
                </c:pt>
                <c:pt idx="9283">
                  <c:v>40934.624999999993</c:v>
                </c:pt>
                <c:pt idx="9284">
                  <c:v>40934.638888888891</c:v>
                </c:pt>
                <c:pt idx="9285">
                  <c:v>40934.652777777781</c:v>
                </c:pt>
                <c:pt idx="9286">
                  <c:v>40934.666666666591</c:v>
                </c:pt>
                <c:pt idx="9287">
                  <c:v>40934.680555555562</c:v>
                </c:pt>
                <c:pt idx="9288">
                  <c:v>40934.694444444445</c:v>
                </c:pt>
                <c:pt idx="9289">
                  <c:v>40934.708333333336</c:v>
                </c:pt>
                <c:pt idx="9290">
                  <c:v>40934.722222222204</c:v>
                </c:pt>
                <c:pt idx="9291">
                  <c:v>40934.736111111051</c:v>
                </c:pt>
                <c:pt idx="9292">
                  <c:v>40934.75</c:v>
                </c:pt>
                <c:pt idx="9293">
                  <c:v>40934.763888888876</c:v>
                </c:pt>
                <c:pt idx="9294">
                  <c:v>40934.777777777774</c:v>
                </c:pt>
                <c:pt idx="9295">
                  <c:v>40934.791666666562</c:v>
                </c:pt>
                <c:pt idx="9296">
                  <c:v>40934.805555555562</c:v>
                </c:pt>
                <c:pt idx="9297">
                  <c:v>40934.819444444511</c:v>
                </c:pt>
                <c:pt idx="9298">
                  <c:v>40934.833333333336</c:v>
                </c:pt>
                <c:pt idx="9299">
                  <c:v>40934.847222222219</c:v>
                </c:pt>
                <c:pt idx="9300">
                  <c:v>40934.861111111051</c:v>
                </c:pt>
                <c:pt idx="9301">
                  <c:v>40934.875</c:v>
                </c:pt>
                <c:pt idx="9302">
                  <c:v>40934.888888888985</c:v>
                </c:pt>
                <c:pt idx="9303">
                  <c:v>40934.902777777781</c:v>
                </c:pt>
                <c:pt idx="9304">
                  <c:v>40934.916666666664</c:v>
                </c:pt>
                <c:pt idx="9305">
                  <c:v>40934.930555555562</c:v>
                </c:pt>
                <c:pt idx="9306">
                  <c:v>40934.944444444511</c:v>
                </c:pt>
                <c:pt idx="9307">
                  <c:v>40934.958333333343</c:v>
                </c:pt>
                <c:pt idx="9308">
                  <c:v>40934.972222222219</c:v>
                </c:pt>
                <c:pt idx="9309">
                  <c:v>40934.986111111109</c:v>
                </c:pt>
                <c:pt idx="9310">
                  <c:v>40935</c:v>
                </c:pt>
                <c:pt idx="9311">
                  <c:v>40935.013888888891</c:v>
                </c:pt>
                <c:pt idx="9312">
                  <c:v>40935.027777777774</c:v>
                </c:pt>
                <c:pt idx="9313">
                  <c:v>40935.041666666591</c:v>
                </c:pt>
                <c:pt idx="9314">
                  <c:v>40935.055555555562</c:v>
                </c:pt>
                <c:pt idx="9315">
                  <c:v>40935.069444444445</c:v>
                </c:pt>
                <c:pt idx="9316">
                  <c:v>40935.083333333336</c:v>
                </c:pt>
                <c:pt idx="9317">
                  <c:v>40935.097222222204</c:v>
                </c:pt>
                <c:pt idx="9318">
                  <c:v>40935.111111111051</c:v>
                </c:pt>
                <c:pt idx="9319">
                  <c:v>40935.124999999993</c:v>
                </c:pt>
                <c:pt idx="9320">
                  <c:v>40935.138888888891</c:v>
                </c:pt>
                <c:pt idx="9321">
                  <c:v>40935.152777777781</c:v>
                </c:pt>
                <c:pt idx="9322">
                  <c:v>40935.166666666591</c:v>
                </c:pt>
                <c:pt idx="9323">
                  <c:v>40935.180555555562</c:v>
                </c:pt>
                <c:pt idx="9324">
                  <c:v>40935.194444444445</c:v>
                </c:pt>
                <c:pt idx="9325">
                  <c:v>40935.208333333336</c:v>
                </c:pt>
                <c:pt idx="9326">
                  <c:v>40935.222222222204</c:v>
                </c:pt>
                <c:pt idx="9327">
                  <c:v>40935.236111111051</c:v>
                </c:pt>
                <c:pt idx="9328">
                  <c:v>40935.25</c:v>
                </c:pt>
                <c:pt idx="9329">
                  <c:v>40935.263888888876</c:v>
                </c:pt>
                <c:pt idx="9330">
                  <c:v>40935.277777777774</c:v>
                </c:pt>
                <c:pt idx="9331">
                  <c:v>40935.291666666562</c:v>
                </c:pt>
                <c:pt idx="9332">
                  <c:v>40935.305555555562</c:v>
                </c:pt>
                <c:pt idx="9333">
                  <c:v>40935.319444444511</c:v>
                </c:pt>
                <c:pt idx="9334">
                  <c:v>40935.333333333336</c:v>
                </c:pt>
                <c:pt idx="9335">
                  <c:v>40935.347222222219</c:v>
                </c:pt>
                <c:pt idx="9336">
                  <c:v>40935.361111111051</c:v>
                </c:pt>
                <c:pt idx="9337">
                  <c:v>40935.375</c:v>
                </c:pt>
                <c:pt idx="9338">
                  <c:v>40935.388888888985</c:v>
                </c:pt>
                <c:pt idx="9339">
                  <c:v>40935.402777777781</c:v>
                </c:pt>
                <c:pt idx="9340">
                  <c:v>40935.416666666664</c:v>
                </c:pt>
                <c:pt idx="9341">
                  <c:v>40935.430555555562</c:v>
                </c:pt>
                <c:pt idx="9342">
                  <c:v>40935.444444444511</c:v>
                </c:pt>
                <c:pt idx="9343">
                  <c:v>40935.458333333343</c:v>
                </c:pt>
                <c:pt idx="9344">
                  <c:v>40935.472222222219</c:v>
                </c:pt>
                <c:pt idx="9345">
                  <c:v>40935.486111111109</c:v>
                </c:pt>
                <c:pt idx="9346">
                  <c:v>40935.5</c:v>
                </c:pt>
                <c:pt idx="9347">
                  <c:v>40935.513888888891</c:v>
                </c:pt>
                <c:pt idx="9348">
                  <c:v>40935.527777777774</c:v>
                </c:pt>
                <c:pt idx="9349">
                  <c:v>40935.541666666591</c:v>
                </c:pt>
                <c:pt idx="9350">
                  <c:v>40935.555555555562</c:v>
                </c:pt>
                <c:pt idx="9351">
                  <c:v>40935.569444444445</c:v>
                </c:pt>
                <c:pt idx="9352">
                  <c:v>40935.583333333336</c:v>
                </c:pt>
                <c:pt idx="9353">
                  <c:v>40935.597222222204</c:v>
                </c:pt>
                <c:pt idx="9354">
                  <c:v>40935.611111111051</c:v>
                </c:pt>
                <c:pt idx="9355">
                  <c:v>40935.624999999993</c:v>
                </c:pt>
                <c:pt idx="9356">
                  <c:v>40935.638888888891</c:v>
                </c:pt>
                <c:pt idx="9357">
                  <c:v>40935.652777777781</c:v>
                </c:pt>
                <c:pt idx="9358">
                  <c:v>40935.666666666591</c:v>
                </c:pt>
                <c:pt idx="9359">
                  <c:v>40935.680555555562</c:v>
                </c:pt>
                <c:pt idx="9360">
                  <c:v>40935.694444444445</c:v>
                </c:pt>
                <c:pt idx="9361">
                  <c:v>40935.708333333336</c:v>
                </c:pt>
                <c:pt idx="9362">
                  <c:v>40935.722222222204</c:v>
                </c:pt>
                <c:pt idx="9363">
                  <c:v>40935.736111111051</c:v>
                </c:pt>
                <c:pt idx="9364">
                  <c:v>40935.75</c:v>
                </c:pt>
                <c:pt idx="9365">
                  <c:v>40935.763888888876</c:v>
                </c:pt>
                <c:pt idx="9366">
                  <c:v>40935.777777777774</c:v>
                </c:pt>
                <c:pt idx="9367">
                  <c:v>40935.791666666562</c:v>
                </c:pt>
                <c:pt idx="9368">
                  <c:v>40935.805555555562</c:v>
                </c:pt>
                <c:pt idx="9369">
                  <c:v>40935.819444444511</c:v>
                </c:pt>
                <c:pt idx="9370">
                  <c:v>40935.833333333336</c:v>
                </c:pt>
                <c:pt idx="9371">
                  <c:v>40935.847222222219</c:v>
                </c:pt>
                <c:pt idx="9372">
                  <c:v>40935.861111111051</c:v>
                </c:pt>
                <c:pt idx="9373">
                  <c:v>40935.875</c:v>
                </c:pt>
                <c:pt idx="9374">
                  <c:v>40935.888888888985</c:v>
                </c:pt>
                <c:pt idx="9375">
                  <c:v>40935.902777777781</c:v>
                </c:pt>
                <c:pt idx="9376">
                  <c:v>40935.916666666664</c:v>
                </c:pt>
                <c:pt idx="9377">
                  <c:v>40935.930555555562</c:v>
                </c:pt>
                <c:pt idx="9378">
                  <c:v>40935.944444444511</c:v>
                </c:pt>
                <c:pt idx="9379">
                  <c:v>40935.958333333343</c:v>
                </c:pt>
                <c:pt idx="9380">
                  <c:v>40935.972222222219</c:v>
                </c:pt>
                <c:pt idx="9381">
                  <c:v>40935.986111111109</c:v>
                </c:pt>
                <c:pt idx="9382">
                  <c:v>40936</c:v>
                </c:pt>
                <c:pt idx="9383">
                  <c:v>40936.013888888891</c:v>
                </c:pt>
                <c:pt idx="9384">
                  <c:v>40936.027777777774</c:v>
                </c:pt>
                <c:pt idx="9385">
                  <c:v>40936.041666666591</c:v>
                </c:pt>
                <c:pt idx="9386">
                  <c:v>40936.055555555562</c:v>
                </c:pt>
                <c:pt idx="9387">
                  <c:v>40936.069444444445</c:v>
                </c:pt>
                <c:pt idx="9388">
                  <c:v>40936.083333333336</c:v>
                </c:pt>
                <c:pt idx="9389">
                  <c:v>40936.097222222204</c:v>
                </c:pt>
                <c:pt idx="9390">
                  <c:v>40936.111111111051</c:v>
                </c:pt>
                <c:pt idx="9391">
                  <c:v>40936.124999999993</c:v>
                </c:pt>
                <c:pt idx="9392">
                  <c:v>40936.138888888891</c:v>
                </c:pt>
                <c:pt idx="9393">
                  <c:v>40936.152777777781</c:v>
                </c:pt>
                <c:pt idx="9394">
                  <c:v>40936.166666666591</c:v>
                </c:pt>
                <c:pt idx="9395">
                  <c:v>40936.180555555562</c:v>
                </c:pt>
                <c:pt idx="9396">
                  <c:v>40936.194444444445</c:v>
                </c:pt>
                <c:pt idx="9397">
                  <c:v>40936.208333333336</c:v>
                </c:pt>
                <c:pt idx="9398">
                  <c:v>40936.222222222204</c:v>
                </c:pt>
                <c:pt idx="9399">
                  <c:v>40936.236111111051</c:v>
                </c:pt>
                <c:pt idx="9400">
                  <c:v>40936.25</c:v>
                </c:pt>
                <c:pt idx="9401">
                  <c:v>40936.263888888876</c:v>
                </c:pt>
                <c:pt idx="9402">
                  <c:v>40936.277777777774</c:v>
                </c:pt>
                <c:pt idx="9403">
                  <c:v>40936.291666666562</c:v>
                </c:pt>
                <c:pt idx="9404">
                  <c:v>40936.305555555562</c:v>
                </c:pt>
                <c:pt idx="9405">
                  <c:v>40936.319444444511</c:v>
                </c:pt>
                <c:pt idx="9406">
                  <c:v>40936.333333333336</c:v>
                </c:pt>
                <c:pt idx="9407">
                  <c:v>40936.347222222219</c:v>
                </c:pt>
                <c:pt idx="9408">
                  <c:v>40936.361111111051</c:v>
                </c:pt>
                <c:pt idx="9409">
                  <c:v>40936.375</c:v>
                </c:pt>
                <c:pt idx="9410">
                  <c:v>40936.388888888985</c:v>
                </c:pt>
                <c:pt idx="9411">
                  <c:v>40936.402777777781</c:v>
                </c:pt>
                <c:pt idx="9412">
                  <c:v>40936.416666666664</c:v>
                </c:pt>
                <c:pt idx="9413">
                  <c:v>40936.430555555562</c:v>
                </c:pt>
                <c:pt idx="9414">
                  <c:v>40936.444444444511</c:v>
                </c:pt>
                <c:pt idx="9415">
                  <c:v>40936.458333333343</c:v>
                </c:pt>
                <c:pt idx="9416">
                  <c:v>40936.472222222219</c:v>
                </c:pt>
                <c:pt idx="9417">
                  <c:v>40936.486111111109</c:v>
                </c:pt>
                <c:pt idx="9418">
                  <c:v>40936.5</c:v>
                </c:pt>
                <c:pt idx="9419">
                  <c:v>40936.513888888891</c:v>
                </c:pt>
                <c:pt idx="9420">
                  <c:v>40936.527777777774</c:v>
                </c:pt>
                <c:pt idx="9421">
                  <c:v>40936.541666666591</c:v>
                </c:pt>
                <c:pt idx="9422">
                  <c:v>40936.555555555562</c:v>
                </c:pt>
                <c:pt idx="9423">
                  <c:v>40936.569444444445</c:v>
                </c:pt>
                <c:pt idx="9424">
                  <c:v>40936.583333333336</c:v>
                </c:pt>
                <c:pt idx="9425">
                  <c:v>40936.597222222204</c:v>
                </c:pt>
                <c:pt idx="9426">
                  <c:v>40936.611111111051</c:v>
                </c:pt>
                <c:pt idx="9427">
                  <c:v>40936.624999999993</c:v>
                </c:pt>
                <c:pt idx="9428">
                  <c:v>40936.638888888891</c:v>
                </c:pt>
                <c:pt idx="9429">
                  <c:v>40936.652777777781</c:v>
                </c:pt>
                <c:pt idx="9430">
                  <c:v>40936.666666666591</c:v>
                </c:pt>
                <c:pt idx="9431">
                  <c:v>40936.680555555562</c:v>
                </c:pt>
                <c:pt idx="9432">
                  <c:v>40936.694444444445</c:v>
                </c:pt>
                <c:pt idx="9433">
                  <c:v>40936.708333333336</c:v>
                </c:pt>
                <c:pt idx="9434">
                  <c:v>40936.722222222204</c:v>
                </c:pt>
                <c:pt idx="9435">
                  <c:v>40936.736111111051</c:v>
                </c:pt>
                <c:pt idx="9436">
                  <c:v>40936.75</c:v>
                </c:pt>
                <c:pt idx="9437">
                  <c:v>40936.763888888876</c:v>
                </c:pt>
                <c:pt idx="9438">
                  <c:v>40936.777777777774</c:v>
                </c:pt>
                <c:pt idx="9439">
                  <c:v>40936.791666666562</c:v>
                </c:pt>
                <c:pt idx="9440">
                  <c:v>40936.805555555562</c:v>
                </c:pt>
                <c:pt idx="9441">
                  <c:v>40936.819444444511</c:v>
                </c:pt>
                <c:pt idx="9442">
                  <c:v>40936.833333333336</c:v>
                </c:pt>
                <c:pt idx="9443">
                  <c:v>40936.847222222219</c:v>
                </c:pt>
                <c:pt idx="9444">
                  <c:v>40936.861111111051</c:v>
                </c:pt>
                <c:pt idx="9445">
                  <c:v>40936.875</c:v>
                </c:pt>
                <c:pt idx="9446">
                  <c:v>40936.888888888985</c:v>
                </c:pt>
                <c:pt idx="9447">
                  <c:v>40936.902777777781</c:v>
                </c:pt>
                <c:pt idx="9448">
                  <c:v>40936.916666666664</c:v>
                </c:pt>
                <c:pt idx="9449">
                  <c:v>40936.930555555562</c:v>
                </c:pt>
                <c:pt idx="9450">
                  <c:v>40936.944444444511</c:v>
                </c:pt>
                <c:pt idx="9451">
                  <c:v>40936.958333333343</c:v>
                </c:pt>
                <c:pt idx="9452">
                  <c:v>40936.972222222219</c:v>
                </c:pt>
                <c:pt idx="9453">
                  <c:v>40936.986111111109</c:v>
                </c:pt>
                <c:pt idx="9454">
                  <c:v>40937</c:v>
                </c:pt>
                <c:pt idx="9455">
                  <c:v>40937.013888888891</c:v>
                </c:pt>
                <c:pt idx="9456">
                  <c:v>40937.027777777774</c:v>
                </c:pt>
                <c:pt idx="9457">
                  <c:v>40937.041666666591</c:v>
                </c:pt>
                <c:pt idx="9458">
                  <c:v>40937.055555555562</c:v>
                </c:pt>
                <c:pt idx="9459">
                  <c:v>40937.069444444445</c:v>
                </c:pt>
                <c:pt idx="9460">
                  <c:v>40937.083333333336</c:v>
                </c:pt>
                <c:pt idx="9461">
                  <c:v>40937.097222222204</c:v>
                </c:pt>
                <c:pt idx="9462">
                  <c:v>40937.111111111051</c:v>
                </c:pt>
                <c:pt idx="9463">
                  <c:v>40937.124999999993</c:v>
                </c:pt>
                <c:pt idx="9464">
                  <c:v>40937.138888888891</c:v>
                </c:pt>
                <c:pt idx="9465">
                  <c:v>40937.152777777781</c:v>
                </c:pt>
                <c:pt idx="9466">
                  <c:v>40937.166666666591</c:v>
                </c:pt>
                <c:pt idx="9467">
                  <c:v>40937.180555555562</c:v>
                </c:pt>
                <c:pt idx="9468">
                  <c:v>40937.194444444445</c:v>
                </c:pt>
                <c:pt idx="9469">
                  <c:v>40937.208333333336</c:v>
                </c:pt>
                <c:pt idx="9470">
                  <c:v>40937.222222222204</c:v>
                </c:pt>
                <c:pt idx="9471">
                  <c:v>40937.236111111051</c:v>
                </c:pt>
                <c:pt idx="9472">
                  <c:v>40937.25</c:v>
                </c:pt>
                <c:pt idx="9473">
                  <c:v>40937.263888888876</c:v>
                </c:pt>
                <c:pt idx="9474">
                  <c:v>40937.277777777774</c:v>
                </c:pt>
                <c:pt idx="9475">
                  <c:v>40937.291666666562</c:v>
                </c:pt>
                <c:pt idx="9476">
                  <c:v>40937.305555555562</c:v>
                </c:pt>
                <c:pt idx="9477">
                  <c:v>40937.319444444511</c:v>
                </c:pt>
                <c:pt idx="9478">
                  <c:v>40937.333333333336</c:v>
                </c:pt>
                <c:pt idx="9479">
                  <c:v>40937.347222222219</c:v>
                </c:pt>
                <c:pt idx="9480">
                  <c:v>40937.361111111051</c:v>
                </c:pt>
                <c:pt idx="9481">
                  <c:v>40937.375</c:v>
                </c:pt>
                <c:pt idx="9482">
                  <c:v>40937.388888888985</c:v>
                </c:pt>
                <c:pt idx="9483">
                  <c:v>40937.402777777781</c:v>
                </c:pt>
                <c:pt idx="9484">
                  <c:v>40937.416666666664</c:v>
                </c:pt>
                <c:pt idx="9485">
                  <c:v>40937.430555555562</c:v>
                </c:pt>
                <c:pt idx="9486">
                  <c:v>40937.444444444511</c:v>
                </c:pt>
                <c:pt idx="9487">
                  <c:v>40937.458333333343</c:v>
                </c:pt>
                <c:pt idx="9488">
                  <c:v>40937.472222222219</c:v>
                </c:pt>
                <c:pt idx="9489">
                  <c:v>40937.486111111109</c:v>
                </c:pt>
                <c:pt idx="9490">
                  <c:v>40937.5</c:v>
                </c:pt>
                <c:pt idx="9491">
                  <c:v>40937.513888888891</c:v>
                </c:pt>
                <c:pt idx="9492">
                  <c:v>40937.527777777774</c:v>
                </c:pt>
                <c:pt idx="9493">
                  <c:v>40937.541666666591</c:v>
                </c:pt>
                <c:pt idx="9494">
                  <c:v>40937.555555555562</c:v>
                </c:pt>
                <c:pt idx="9495">
                  <c:v>40937.569444444445</c:v>
                </c:pt>
                <c:pt idx="9496">
                  <c:v>40937.583333333336</c:v>
                </c:pt>
                <c:pt idx="9497">
                  <c:v>40937.597222222204</c:v>
                </c:pt>
                <c:pt idx="9498">
                  <c:v>40937.611111111051</c:v>
                </c:pt>
                <c:pt idx="9499">
                  <c:v>40937.624999999993</c:v>
                </c:pt>
                <c:pt idx="9500">
                  <c:v>40937.638888888891</c:v>
                </c:pt>
                <c:pt idx="9501">
                  <c:v>40937.652777777781</c:v>
                </c:pt>
                <c:pt idx="9502">
                  <c:v>40937.666666666591</c:v>
                </c:pt>
                <c:pt idx="9503">
                  <c:v>40937.680555555562</c:v>
                </c:pt>
                <c:pt idx="9504">
                  <c:v>40937.694444444445</c:v>
                </c:pt>
                <c:pt idx="9505">
                  <c:v>40937.708333333336</c:v>
                </c:pt>
                <c:pt idx="9506">
                  <c:v>40937.722222222204</c:v>
                </c:pt>
                <c:pt idx="9507">
                  <c:v>40937.736111111051</c:v>
                </c:pt>
                <c:pt idx="9508">
                  <c:v>40937.75</c:v>
                </c:pt>
                <c:pt idx="9509">
                  <c:v>40937.763888888876</c:v>
                </c:pt>
                <c:pt idx="9510">
                  <c:v>40937.777777777774</c:v>
                </c:pt>
                <c:pt idx="9511">
                  <c:v>40937.791666666562</c:v>
                </c:pt>
                <c:pt idx="9512">
                  <c:v>40937.805555555562</c:v>
                </c:pt>
                <c:pt idx="9513">
                  <c:v>40937.819444444511</c:v>
                </c:pt>
                <c:pt idx="9514">
                  <c:v>40937.833333333336</c:v>
                </c:pt>
                <c:pt idx="9515">
                  <c:v>40937.847222222219</c:v>
                </c:pt>
                <c:pt idx="9516">
                  <c:v>40937.861111111051</c:v>
                </c:pt>
                <c:pt idx="9517">
                  <c:v>40937.875</c:v>
                </c:pt>
                <c:pt idx="9518">
                  <c:v>40937.888888888985</c:v>
                </c:pt>
                <c:pt idx="9519">
                  <c:v>40937.902777777781</c:v>
                </c:pt>
                <c:pt idx="9520">
                  <c:v>40937.916666666664</c:v>
                </c:pt>
                <c:pt idx="9521">
                  <c:v>40937.930555555562</c:v>
                </c:pt>
                <c:pt idx="9522">
                  <c:v>40937.944444444511</c:v>
                </c:pt>
                <c:pt idx="9523">
                  <c:v>40937.958333333343</c:v>
                </c:pt>
                <c:pt idx="9524">
                  <c:v>40937.972222222219</c:v>
                </c:pt>
                <c:pt idx="9525">
                  <c:v>40937.986111111109</c:v>
                </c:pt>
                <c:pt idx="9526">
                  <c:v>40938</c:v>
                </c:pt>
                <c:pt idx="9527">
                  <c:v>40938.013888888891</c:v>
                </c:pt>
                <c:pt idx="9528">
                  <c:v>40938.027777777774</c:v>
                </c:pt>
                <c:pt idx="9529">
                  <c:v>40938.041666666591</c:v>
                </c:pt>
                <c:pt idx="9530">
                  <c:v>40938.055555555562</c:v>
                </c:pt>
                <c:pt idx="9531">
                  <c:v>40938.069444444445</c:v>
                </c:pt>
                <c:pt idx="9532">
                  <c:v>40938.083333333336</c:v>
                </c:pt>
                <c:pt idx="9533">
                  <c:v>40938.097222222204</c:v>
                </c:pt>
                <c:pt idx="9534">
                  <c:v>40938.111111111051</c:v>
                </c:pt>
                <c:pt idx="9535">
                  <c:v>40938.124999999993</c:v>
                </c:pt>
                <c:pt idx="9536">
                  <c:v>40938.138888888891</c:v>
                </c:pt>
                <c:pt idx="9537">
                  <c:v>40938.152777777781</c:v>
                </c:pt>
                <c:pt idx="9538">
                  <c:v>40938.166666666591</c:v>
                </c:pt>
                <c:pt idx="9539">
                  <c:v>40938.180555555562</c:v>
                </c:pt>
                <c:pt idx="9540">
                  <c:v>40938.194444444445</c:v>
                </c:pt>
                <c:pt idx="9541">
                  <c:v>40938.208333333336</c:v>
                </c:pt>
                <c:pt idx="9542">
                  <c:v>40938.222222222204</c:v>
                </c:pt>
                <c:pt idx="9543">
                  <c:v>40938.236111111051</c:v>
                </c:pt>
                <c:pt idx="9544">
                  <c:v>40938.25</c:v>
                </c:pt>
                <c:pt idx="9545">
                  <c:v>40938.263888888876</c:v>
                </c:pt>
                <c:pt idx="9546">
                  <c:v>40938.277777777774</c:v>
                </c:pt>
                <c:pt idx="9547">
                  <c:v>40938.291666666562</c:v>
                </c:pt>
                <c:pt idx="9548">
                  <c:v>40938.305555555562</c:v>
                </c:pt>
                <c:pt idx="9549">
                  <c:v>40938.319444444511</c:v>
                </c:pt>
                <c:pt idx="9550">
                  <c:v>40938.333333333336</c:v>
                </c:pt>
                <c:pt idx="9551">
                  <c:v>40938.347222222219</c:v>
                </c:pt>
                <c:pt idx="9552">
                  <c:v>40938.361111111051</c:v>
                </c:pt>
                <c:pt idx="9553">
                  <c:v>40938.375</c:v>
                </c:pt>
                <c:pt idx="9554">
                  <c:v>40938.388888888985</c:v>
                </c:pt>
                <c:pt idx="9555">
                  <c:v>40938.402777777781</c:v>
                </c:pt>
                <c:pt idx="9556">
                  <c:v>40938.416666666664</c:v>
                </c:pt>
                <c:pt idx="9557">
                  <c:v>40938.430555555562</c:v>
                </c:pt>
                <c:pt idx="9558">
                  <c:v>40938.444444444511</c:v>
                </c:pt>
                <c:pt idx="9559">
                  <c:v>40938.458333333343</c:v>
                </c:pt>
                <c:pt idx="9560">
                  <c:v>40938.472222222219</c:v>
                </c:pt>
                <c:pt idx="9561">
                  <c:v>40938.486111111109</c:v>
                </c:pt>
                <c:pt idx="9562">
                  <c:v>40938.5</c:v>
                </c:pt>
                <c:pt idx="9563">
                  <c:v>40938.513888888891</c:v>
                </c:pt>
                <c:pt idx="9564">
                  <c:v>40938.527777777774</c:v>
                </c:pt>
                <c:pt idx="9565">
                  <c:v>40938.541666666591</c:v>
                </c:pt>
                <c:pt idx="9566">
                  <c:v>40938.555555555562</c:v>
                </c:pt>
                <c:pt idx="9567">
                  <c:v>40938.569444444445</c:v>
                </c:pt>
                <c:pt idx="9568">
                  <c:v>40938.583333333336</c:v>
                </c:pt>
                <c:pt idx="9569">
                  <c:v>40938.597222222204</c:v>
                </c:pt>
                <c:pt idx="9570">
                  <c:v>40938.611111111051</c:v>
                </c:pt>
                <c:pt idx="9571">
                  <c:v>40938.624999999993</c:v>
                </c:pt>
                <c:pt idx="9572">
                  <c:v>40938.638888888891</c:v>
                </c:pt>
                <c:pt idx="9573">
                  <c:v>40938.652777777781</c:v>
                </c:pt>
                <c:pt idx="9574">
                  <c:v>40938.666666666591</c:v>
                </c:pt>
                <c:pt idx="9575">
                  <c:v>40938.680555555562</c:v>
                </c:pt>
                <c:pt idx="9576">
                  <c:v>40938.694444444445</c:v>
                </c:pt>
                <c:pt idx="9577">
                  <c:v>40938.708333333336</c:v>
                </c:pt>
                <c:pt idx="9578">
                  <c:v>40938.722222222204</c:v>
                </c:pt>
                <c:pt idx="9579">
                  <c:v>40938.736111111051</c:v>
                </c:pt>
                <c:pt idx="9580">
                  <c:v>40938.75</c:v>
                </c:pt>
                <c:pt idx="9581">
                  <c:v>40938.763888888876</c:v>
                </c:pt>
                <c:pt idx="9582">
                  <c:v>40938.777777777774</c:v>
                </c:pt>
                <c:pt idx="9583">
                  <c:v>40938.791666666562</c:v>
                </c:pt>
                <c:pt idx="9584">
                  <c:v>40938.805555555562</c:v>
                </c:pt>
                <c:pt idx="9585">
                  <c:v>40938.819444444511</c:v>
                </c:pt>
                <c:pt idx="9586">
                  <c:v>40938.833333333336</c:v>
                </c:pt>
                <c:pt idx="9587">
                  <c:v>40938.847222222219</c:v>
                </c:pt>
                <c:pt idx="9588">
                  <c:v>40938.861111111051</c:v>
                </c:pt>
                <c:pt idx="9589">
                  <c:v>40938.875</c:v>
                </c:pt>
                <c:pt idx="9590">
                  <c:v>40938.888888888985</c:v>
                </c:pt>
                <c:pt idx="9591">
                  <c:v>40938.902777777781</c:v>
                </c:pt>
                <c:pt idx="9592">
                  <c:v>40938.916666666664</c:v>
                </c:pt>
                <c:pt idx="9593">
                  <c:v>40938.930555555562</c:v>
                </c:pt>
                <c:pt idx="9594">
                  <c:v>40938.944444444511</c:v>
                </c:pt>
                <c:pt idx="9595">
                  <c:v>40938.958333333343</c:v>
                </c:pt>
                <c:pt idx="9596">
                  <c:v>40938.972222222219</c:v>
                </c:pt>
                <c:pt idx="9597">
                  <c:v>40938.986111111109</c:v>
                </c:pt>
                <c:pt idx="9598">
                  <c:v>40939</c:v>
                </c:pt>
                <c:pt idx="9599">
                  <c:v>40939.013888888891</c:v>
                </c:pt>
                <c:pt idx="9600">
                  <c:v>40939.027777777774</c:v>
                </c:pt>
                <c:pt idx="9601">
                  <c:v>40939.041666666591</c:v>
                </c:pt>
                <c:pt idx="9602">
                  <c:v>40939.055555555562</c:v>
                </c:pt>
                <c:pt idx="9603">
                  <c:v>40939.069444444445</c:v>
                </c:pt>
                <c:pt idx="9604">
                  <c:v>40939.083333333336</c:v>
                </c:pt>
                <c:pt idx="9605">
                  <c:v>40939.097222222204</c:v>
                </c:pt>
                <c:pt idx="9606">
                  <c:v>40939.111111111051</c:v>
                </c:pt>
                <c:pt idx="9607">
                  <c:v>40939.124999999993</c:v>
                </c:pt>
                <c:pt idx="9608">
                  <c:v>40939.138888888891</c:v>
                </c:pt>
                <c:pt idx="9609">
                  <c:v>40939.152777777781</c:v>
                </c:pt>
                <c:pt idx="9610">
                  <c:v>40939.166666666591</c:v>
                </c:pt>
                <c:pt idx="9611">
                  <c:v>40939.180555555562</c:v>
                </c:pt>
                <c:pt idx="9612">
                  <c:v>40939.194444444445</c:v>
                </c:pt>
                <c:pt idx="9613">
                  <c:v>40939.208333333336</c:v>
                </c:pt>
                <c:pt idx="9614">
                  <c:v>40939.222222222204</c:v>
                </c:pt>
                <c:pt idx="9615">
                  <c:v>40939.236111111051</c:v>
                </c:pt>
                <c:pt idx="9616">
                  <c:v>40939.25</c:v>
                </c:pt>
                <c:pt idx="9617">
                  <c:v>40939.263888888876</c:v>
                </c:pt>
                <c:pt idx="9618">
                  <c:v>40939.277777777774</c:v>
                </c:pt>
                <c:pt idx="9619">
                  <c:v>40939.291666666562</c:v>
                </c:pt>
                <c:pt idx="9620">
                  <c:v>40939.305555555562</c:v>
                </c:pt>
                <c:pt idx="9621">
                  <c:v>40939.319444444511</c:v>
                </c:pt>
                <c:pt idx="9622">
                  <c:v>40939.333333333336</c:v>
                </c:pt>
                <c:pt idx="9623">
                  <c:v>40939.347222222219</c:v>
                </c:pt>
                <c:pt idx="9624">
                  <c:v>40939.361111111051</c:v>
                </c:pt>
                <c:pt idx="9625">
                  <c:v>40939.375</c:v>
                </c:pt>
                <c:pt idx="9626">
                  <c:v>40939.388888888985</c:v>
                </c:pt>
                <c:pt idx="9627">
                  <c:v>40939.402777777781</c:v>
                </c:pt>
                <c:pt idx="9628">
                  <c:v>40939.416666666664</c:v>
                </c:pt>
                <c:pt idx="9629">
                  <c:v>40939.430555555562</c:v>
                </c:pt>
                <c:pt idx="9630">
                  <c:v>40939.444444444511</c:v>
                </c:pt>
                <c:pt idx="9631">
                  <c:v>40939.458333333343</c:v>
                </c:pt>
                <c:pt idx="9632">
                  <c:v>40939.472222222219</c:v>
                </c:pt>
                <c:pt idx="9633">
                  <c:v>40939.486111111109</c:v>
                </c:pt>
                <c:pt idx="9634">
                  <c:v>40939.5</c:v>
                </c:pt>
                <c:pt idx="9635">
                  <c:v>40939.513888888891</c:v>
                </c:pt>
                <c:pt idx="9636">
                  <c:v>40939.527777777774</c:v>
                </c:pt>
                <c:pt idx="9637">
                  <c:v>40939.541666666591</c:v>
                </c:pt>
                <c:pt idx="9638">
                  <c:v>40939.555555555562</c:v>
                </c:pt>
                <c:pt idx="9639">
                  <c:v>40939.569444444445</c:v>
                </c:pt>
                <c:pt idx="9640">
                  <c:v>40939.583333333336</c:v>
                </c:pt>
                <c:pt idx="9641">
                  <c:v>40939.597222222204</c:v>
                </c:pt>
                <c:pt idx="9642">
                  <c:v>40939.611111111051</c:v>
                </c:pt>
                <c:pt idx="9643">
                  <c:v>40939.624999999993</c:v>
                </c:pt>
                <c:pt idx="9644">
                  <c:v>40939.638888888891</c:v>
                </c:pt>
                <c:pt idx="9645">
                  <c:v>40939.652777777781</c:v>
                </c:pt>
                <c:pt idx="9646">
                  <c:v>40939.666666666591</c:v>
                </c:pt>
                <c:pt idx="9647">
                  <c:v>40939.680555555562</c:v>
                </c:pt>
                <c:pt idx="9648">
                  <c:v>40939.694444444445</c:v>
                </c:pt>
                <c:pt idx="9649">
                  <c:v>40939.708333333336</c:v>
                </c:pt>
                <c:pt idx="9650">
                  <c:v>40939.722222222204</c:v>
                </c:pt>
                <c:pt idx="9651">
                  <c:v>40939.736111111051</c:v>
                </c:pt>
                <c:pt idx="9652">
                  <c:v>40939.75</c:v>
                </c:pt>
                <c:pt idx="9653">
                  <c:v>40939.763888888876</c:v>
                </c:pt>
                <c:pt idx="9654">
                  <c:v>40939.777777777774</c:v>
                </c:pt>
                <c:pt idx="9655">
                  <c:v>40939.791666666562</c:v>
                </c:pt>
                <c:pt idx="9656">
                  <c:v>40939.805555555562</c:v>
                </c:pt>
                <c:pt idx="9657">
                  <c:v>40939.819444444511</c:v>
                </c:pt>
                <c:pt idx="9658">
                  <c:v>40939.833333333336</c:v>
                </c:pt>
                <c:pt idx="9659">
                  <c:v>40939.847222222219</c:v>
                </c:pt>
                <c:pt idx="9660">
                  <c:v>40939.861111111051</c:v>
                </c:pt>
                <c:pt idx="9661">
                  <c:v>40939.875</c:v>
                </c:pt>
                <c:pt idx="9662">
                  <c:v>40939.888888888985</c:v>
                </c:pt>
                <c:pt idx="9663">
                  <c:v>40939.902777777781</c:v>
                </c:pt>
                <c:pt idx="9664">
                  <c:v>40939.916666666664</c:v>
                </c:pt>
                <c:pt idx="9665">
                  <c:v>40939.930555555562</c:v>
                </c:pt>
                <c:pt idx="9666">
                  <c:v>40939.944444444511</c:v>
                </c:pt>
                <c:pt idx="9667">
                  <c:v>40939.958333333343</c:v>
                </c:pt>
                <c:pt idx="9668">
                  <c:v>40939.972222222219</c:v>
                </c:pt>
                <c:pt idx="9669">
                  <c:v>40939.986111111109</c:v>
                </c:pt>
                <c:pt idx="9670">
                  <c:v>40940</c:v>
                </c:pt>
                <c:pt idx="9671">
                  <c:v>40940.013888888891</c:v>
                </c:pt>
                <c:pt idx="9672">
                  <c:v>40940.027777777774</c:v>
                </c:pt>
                <c:pt idx="9673">
                  <c:v>40940.041666666591</c:v>
                </c:pt>
                <c:pt idx="9674">
                  <c:v>40940.055555555562</c:v>
                </c:pt>
                <c:pt idx="9675">
                  <c:v>40940.069444444445</c:v>
                </c:pt>
                <c:pt idx="9676">
                  <c:v>40940.083333333336</c:v>
                </c:pt>
                <c:pt idx="9677">
                  <c:v>40940.097222222204</c:v>
                </c:pt>
                <c:pt idx="9678">
                  <c:v>40940.111111111051</c:v>
                </c:pt>
                <c:pt idx="9679">
                  <c:v>40940.124999999993</c:v>
                </c:pt>
                <c:pt idx="9680">
                  <c:v>40940.138888888891</c:v>
                </c:pt>
                <c:pt idx="9681">
                  <c:v>40940.152777777781</c:v>
                </c:pt>
                <c:pt idx="9682">
                  <c:v>40940.166666666591</c:v>
                </c:pt>
                <c:pt idx="9683">
                  <c:v>40940.180555555562</c:v>
                </c:pt>
                <c:pt idx="9684">
                  <c:v>40940.194444444445</c:v>
                </c:pt>
                <c:pt idx="9685">
                  <c:v>40940.208333333336</c:v>
                </c:pt>
                <c:pt idx="9686">
                  <c:v>40940.222222222204</c:v>
                </c:pt>
                <c:pt idx="9687">
                  <c:v>40940.236111111051</c:v>
                </c:pt>
                <c:pt idx="9688">
                  <c:v>40940.25</c:v>
                </c:pt>
                <c:pt idx="9689">
                  <c:v>40940.263888888876</c:v>
                </c:pt>
                <c:pt idx="9690">
                  <c:v>40940.277777777774</c:v>
                </c:pt>
                <c:pt idx="9691">
                  <c:v>40940.291666666562</c:v>
                </c:pt>
                <c:pt idx="9692">
                  <c:v>40940.305555555562</c:v>
                </c:pt>
                <c:pt idx="9693">
                  <c:v>40940.319444444511</c:v>
                </c:pt>
                <c:pt idx="9694">
                  <c:v>40940.333333333336</c:v>
                </c:pt>
                <c:pt idx="9695">
                  <c:v>40940.347222222219</c:v>
                </c:pt>
                <c:pt idx="9696">
                  <c:v>40940.361111111051</c:v>
                </c:pt>
                <c:pt idx="9697">
                  <c:v>40940.375</c:v>
                </c:pt>
                <c:pt idx="9698">
                  <c:v>40940.388888888985</c:v>
                </c:pt>
                <c:pt idx="9699">
                  <c:v>40940.402777777781</c:v>
                </c:pt>
                <c:pt idx="9700">
                  <c:v>40940.416666666664</c:v>
                </c:pt>
                <c:pt idx="9701">
                  <c:v>40940.430555555562</c:v>
                </c:pt>
                <c:pt idx="9702">
                  <c:v>40940.444444444511</c:v>
                </c:pt>
                <c:pt idx="9703">
                  <c:v>40940.458333333343</c:v>
                </c:pt>
                <c:pt idx="9704">
                  <c:v>40940.472222222219</c:v>
                </c:pt>
                <c:pt idx="9705">
                  <c:v>40940.486111111109</c:v>
                </c:pt>
                <c:pt idx="9706">
                  <c:v>40940.5</c:v>
                </c:pt>
                <c:pt idx="9707">
                  <c:v>40940.513888888891</c:v>
                </c:pt>
                <c:pt idx="9708">
                  <c:v>40940.527777777774</c:v>
                </c:pt>
                <c:pt idx="9709">
                  <c:v>40940.541666666591</c:v>
                </c:pt>
                <c:pt idx="9710">
                  <c:v>40940.555555555562</c:v>
                </c:pt>
                <c:pt idx="9711">
                  <c:v>40940.569444444445</c:v>
                </c:pt>
                <c:pt idx="9712">
                  <c:v>40940.583333333336</c:v>
                </c:pt>
                <c:pt idx="9713">
                  <c:v>40940.597222222204</c:v>
                </c:pt>
                <c:pt idx="9714">
                  <c:v>40940.611111111051</c:v>
                </c:pt>
                <c:pt idx="9715">
                  <c:v>40940.624999999993</c:v>
                </c:pt>
                <c:pt idx="9716">
                  <c:v>40940.638888888891</c:v>
                </c:pt>
                <c:pt idx="9717">
                  <c:v>40940.652777777781</c:v>
                </c:pt>
                <c:pt idx="9718">
                  <c:v>40940.666666666591</c:v>
                </c:pt>
                <c:pt idx="9719">
                  <c:v>40940.680555555562</c:v>
                </c:pt>
                <c:pt idx="9720">
                  <c:v>40940.694444444445</c:v>
                </c:pt>
                <c:pt idx="9721">
                  <c:v>40940.708333333336</c:v>
                </c:pt>
                <c:pt idx="9722">
                  <c:v>40940.722222222204</c:v>
                </c:pt>
                <c:pt idx="9723">
                  <c:v>40940.736111111051</c:v>
                </c:pt>
                <c:pt idx="9724">
                  <c:v>40940.75</c:v>
                </c:pt>
                <c:pt idx="9725">
                  <c:v>40940.763888888876</c:v>
                </c:pt>
                <c:pt idx="9726">
                  <c:v>40940.777777777774</c:v>
                </c:pt>
                <c:pt idx="9727">
                  <c:v>40940.791666666562</c:v>
                </c:pt>
                <c:pt idx="9728">
                  <c:v>40940.805555555562</c:v>
                </c:pt>
                <c:pt idx="9729">
                  <c:v>40940.819444444511</c:v>
                </c:pt>
                <c:pt idx="9730">
                  <c:v>40940.833333333336</c:v>
                </c:pt>
                <c:pt idx="9731">
                  <c:v>40940.847222222219</c:v>
                </c:pt>
                <c:pt idx="9732">
                  <c:v>40940.861111111051</c:v>
                </c:pt>
                <c:pt idx="9733">
                  <c:v>40940.875</c:v>
                </c:pt>
                <c:pt idx="9734">
                  <c:v>40940.888888888985</c:v>
                </c:pt>
                <c:pt idx="9735">
                  <c:v>40940.902777777781</c:v>
                </c:pt>
                <c:pt idx="9736">
                  <c:v>40940.916666666664</c:v>
                </c:pt>
                <c:pt idx="9737">
                  <c:v>40940.930555555562</c:v>
                </c:pt>
                <c:pt idx="9738">
                  <c:v>40940.944444444511</c:v>
                </c:pt>
                <c:pt idx="9739">
                  <c:v>40940.958333333343</c:v>
                </c:pt>
                <c:pt idx="9740">
                  <c:v>40940.972222222219</c:v>
                </c:pt>
                <c:pt idx="9741">
                  <c:v>40940.986111111109</c:v>
                </c:pt>
                <c:pt idx="9742">
                  <c:v>40941</c:v>
                </c:pt>
                <c:pt idx="9743">
                  <c:v>40941.013888888891</c:v>
                </c:pt>
                <c:pt idx="9744">
                  <c:v>40941.027777777774</c:v>
                </c:pt>
                <c:pt idx="9745">
                  <c:v>40941.041666666591</c:v>
                </c:pt>
                <c:pt idx="9746">
                  <c:v>40941.055555555562</c:v>
                </c:pt>
                <c:pt idx="9747">
                  <c:v>40941.069444444445</c:v>
                </c:pt>
                <c:pt idx="9748">
                  <c:v>40941.083333333336</c:v>
                </c:pt>
                <c:pt idx="9749">
                  <c:v>40941.097222222204</c:v>
                </c:pt>
                <c:pt idx="9750">
                  <c:v>40941.111111111051</c:v>
                </c:pt>
                <c:pt idx="9751">
                  <c:v>40941.124999999993</c:v>
                </c:pt>
                <c:pt idx="9752">
                  <c:v>40941.138888888891</c:v>
                </c:pt>
                <c:pt idx="9753">
                  <c:v>40941.152777777781</c:v>
                </c:pt>
                <c:pt idx="9754">
                  <c:v>40941.166666666591</c:v>
                </c:pt>
                <c:pt idx="9755">
                  <c:v>40941.180555555562</c:v>
                </c:pt>
                <c:pt idx="9756">
                  <c:v>40941.194444444445</c:v>
                </c:pt>
                <c:pt idx="9757">
                  <c:v>40941.208333333336</c:v>
                </c:pt>
                <c:pt idx="9758">
                  <c:v>40941.222222222204</c:v>
                </c:pt>
                <c:pt idx="9759">
                  <c:v>40941.236111111051</c:v>
                </c:pt>
                <c:pt idx="9760">
                  <c:v>40941.25</c:v>
                </c:pt>
                <c:pt idx="9761">
                  <c:v>40941.263888888876</c:v>
                </c:pt>
                <c:pt idx="9762">
                  <c:v>40941.277777777774</c:v>
                </c:pt>
                <c:pt idx="9763">
                  <c:v>40941.291666666562</c:v>
                </c:pt>
                <c:pt idx="9764">
                  <c:v>40941.305555555562</c:v>
                </c:pt>
                <c:pt idx="9765">
                  <c:v>40941.319444444511</c:v>
                </c:pt>
                <c:pt idx="9766">
                  <c:v>40941.333333333336</c:v>
                </c:pt>
                <c:pt idx="9767">
                  <c:v>40941.347222222219</c:v>
                </c:pt>
                <c:pt idx="9768">
                  <c:v>40941.361111111051</c:v>
                </c:pt>
                <c:pt idx="9769">
                  <c:v>40941.375</c:v>
                </c:pt>
                <c:pt idx="9770">
                  <c:v>40941.388888888985</c:v>
                </c:pt>
                <c:pt idx="9771">
                  <c:v>40941.402777777781</c:v>
                </c:pt>
                <c:pt idx="9772">
                  <c:v>40941.416666666664</c:v>
                </c:pt>
                <c:pt idx="9773">
                  <c:v>40941.430555555562</c:v>
                </c:pt>
                <c:pt idx="9774">
                  <c:v>40941.444444444511</c:v>
                </c:pt>
                <c:pt idx="9775">
                  <c:v>40941.458333333343</c:v>
                </c:pt>
                <c:pt idx="9776">
                  <c:v>40941.472222222219</c:v>
                </c:pt>
                <c:pt idx="9777">
                  <c:v>40941.486111111109</c:v>
                </c:pt>
                <c:pt idx="9778">
                  <c:v>40941.5</c:v>
                </c:pt>
                <c:pt idx="9779">
                  <c:v>40941.513888888891</c:v>
                </c:pt>
                <c:pt idx="9780">
                  <c:v>40941.527777777774</c:v>
                </c:pt>
                <c:pt idx="9781">
                  <c:v>40941.541666666591</c:v>
                </c:pt>
                <c:pt idx="9782">
                  <c:v>40941.555555555562</c:v>
                </c:pt>
                <c:pt idx="9783">
                  <c:v>40941.569444444445</c:v>
                </c:pt>
                <c:pt idx="9784">
                  <c:v>40941.583333333336</c:v>
                </c:pt>
                <c:pt idx="9785">
                  <c:v>40941.597222222204</c:v>
                </c:pt>
                <c:pt idx="9786">
                  <c:v>40941.611111111051</c:v>
                </c:pt>
                <c:pt idx="9787">
                  <c:v>40941.624999999993</c:v>
                </c:pt>
                <c:pt idx="9788">
                  <c:v>40941.638888888891</c:v>
                </c:pt>
                <c:pt idx="9789">
                  <c:v>40941.652777777781</c:v>
                </c:pt>
                <c:pt idx="9790">
                  <c:v>40941.666666666591</c:v>
                </c:pt>
                <c:pt idx="9791">
                  <c:v>40941.680555555562</c:v>
                </c:pt>
                <c:pt idx="9792">
                  <c:v>40941.694444444445</c:v>
                </c:pt>
                <c:pt idx="9793">
                  <c:v>40941.708333333336</c:v>
                </c:pt>
                <c:pt idx="9794">
                  <c:v>40941.722222222204</c:v>
                </c:pt>
                <c:pt idx="9795">
                  <c:v>40941.736111111051</c:v>
                </c:pt>
                <c:pt idx="9796">
                  <c:v>40941.75</c:v>
                </c:pt>
                <c:pt idx="9797">
                  <c:v>40941.763888888876</c:v>
                </c:pt>
                <c:pt idx="9798">
                  <c:v>40941.777777777774</c:v>
                </c:pt>
                <c:pt idx="9799">
                  <c:v>40941.791666666562</c:v>
                </c:pt>
                <c:pt idx="9800">
                  <c:v>40941.805555555562</c:v>
                </c:pt>
                <c:pt idx="9801">
                  <c:v>40941.819444444511</c:v>
                </c:pt>
                <c:pt idx="9802">
                  <c:v>40941.833333333336</c:v>
                </c:pt>
                <c:pt idx="9803">
                  <c:v>40941.847222222219</c:v>
                </c:pt>
                <c:pt idx="9804">
                  <c:v>40941.861111111051</c:v>
                </c:pt>
                <c:pt idx="9805">
                  <c:v>40941.875</c:v>
                </c:pt>
                <c:pt idx="9806">
                  <c:v>40941.888888888985</c:v>
                </c:pt>
                <c:pt idx="9807">
                  <c:v>40941.902777777781</c:v>
                </c:pt>
                <c:pt idx="9808">
                  <c:v>40941.916666666664</c:v>
                </c:pt>
                <c:pt idx="9809">
                  <c:v>40941.930555555562</c:v>
                </c:pt>
                <c:pt idx="9810">
                  <c:v>40941.944444444511</c:v>
                </c:pt>
                <c:pt idx="9811">
                  <c:v>40941.958333333343</c:v>
                </c:pt>
                <c:pt idx="9812">
                  <c:v>40941.972222222219</c:v>
                </c:pt>
                <c:pt idx="9813">
                  <c:v>40941.986111111109</c:v>
                </c:pt>
                <c:pt idx="9814">
                  <c:v>40942</c:v>
                </c:pt>
                <c:pt idx="9815">
                  <c:v>40942.013888888891</c:v>
                </c:pt>
                <c:pt idx="9816">
                  <c:v>40942.027777777774</c:v>
                </c:pt>
                <c:pt idx="9817">
                  <c:v>40942.041666666591</c:v>
                </c:pt>
                <c:pt idx="9818">
                  <c:v>40942.055555555562</c:v>
                </c:pt>
                <c:pt idx="9819">
                  <c:v>40942.069444444445</c:v>
                </c:pt>
                <c:pt idx="9820">
                  <c:v>40942.083333333336</c:v>
                </c:pt>
                <c:pt idx="9821">
                  <c:v>40942.097222222204</c:v>
                </c:pt>
                <c:pt idx="9822">
                  <c:v>40942.111111111051</c:v>
                </c:pt>
                <c:pt idx="9823">
                  <c:v>40942.124999999993</c:v>
                </c:pt>
                <c:pt idx="9824">
                  <c:v>40942.138888888891</c:v>
                </c:pt>
                <c:pt idx="9825">
                  <c:v>40942.152777777781</c:v>
                </c:pt>
                <c:pt idx="9826">
                  <c:v>40942.166666666591</c:v>
                </c:pt>
                <c:pt idx="9827">
                  <c:v>40942.180555555562</c:v>
                </c:pt>
                <c:pt idx="9828">
                  <c:v>40942.194444444445</c:v>
                </c:pt>
                <c:pt idx="9829">
                  <c:v>40942.208333333336</c:v>
                </c:pt>
                <c:pt idx="9830">
                  <c:v>40942.222222222204</c:v>
                </c:pt>
                <c:pt idx="9831">
                  <c:v>40942.236111111051</c:v>
                </c:pt>
                <c:pt idx="9832">
                  <c:v>40942.25</c:v>
                </c:pt>
                <c:pt idx="9833">
                  <c:v>40942.263888888876</c:v>
                </c:pt>
                <c:pt idx="9834">
                  <c:v>40942.277777777774</c:v>
                </c:pt>
                <c:pt idx="9835">
                  <c:v>40942.291666666562</c:v>
                </c:pt>
                <c:pt idx="9836">
                  <c:v>40942.305555555562</c:v>
                </c:pt>
                <c:pt idx="9837">
                  <c:v>40942.319444444511</c:v>
                </c:pt>
                <c:pt idx="9838">
                  <c:v>40942.333333333336</c:v>
                </c:pt>
                <c:pt idx="9839">
                  <c:v>40942.347222222219</c:v>
                </c:pt>
                <c:pt idx="9840">
                  <c:v>40942.361111111051</c:v>
                </c:pt>
                <c:pt idx="9841">
                  <c:v>40942.375</c:v>
                </c:pt>
                <c:pt idx="9842">
                  <c:v>40942.388888888985</c:v>
                </c:pt>
                <c:pt idx="9843">
                  <c:v>40942.402777777781</c:v>
                </c:pt>
                <c:pt idx="9844">
                  <c:v>40942.416666666664</c:v>
                </c:pt>
                <c:pt idx="9845">
                  <c:v>40942.430555555562</c:v>
                </c:pt>
                <c:pt idx="9846">
                  <c:v>40942.444444444511</c:v>
                </c:pt>
                <c:pt idx="9847">
                  <c:v>40942.458333333343</c:v>
                </c:pt>
                <c:pt idx="9848">
                  <c:v>40942.472222222219</c:v>
                </c:pt>
                <c:pt idx="9849">
                  <c:v>40942.486111111109</c:v>
                </c:pt>
                <c:pt idx="9850">
                  <c:v>40942.5</c:v>
                </c:pt>
                <c:pt idx="9851">
                  <c:v>40942.513888888891</c:v>
                </c:pt>
                <c:pt idx="9852">
                  <c:v>40942.527777777774</c:v>
                </c:pt>
                <c:pt idx="9853">
                  <c:v>40942.541666666591</c:v>
                </c:pt>
                <c:pt idx="9854">
                  <c:v>40942.555555555562</c:v>
                </c:pt>
                <c:pt idx="9855">
                  <c:v>40942.569444444445</c:v>
                </c:pt>
                <c:pt idx="9856">
                  <c:v>40942.583333333336</c:v>
                </c:pt>
                <c:pt idx="9857">
                  <c:v>40942.597222222204</c:v>
                </c:pt>
                <c:pt idx="9858">
                  <c:v>40942.611111111051</c:v>
                </c:pt>
                <c:pt idx="9859">
                  <c:v>40942.624999999993</c:v>
                </c:pt>
                <c:pt idx="9860">
                  <c:v>40942.638888888891</c:v>
                </c:pt>
                <c:pt idx="9861">
                  <c:v>40942.652777777781</c:v>
                </c:pt>
                <c:pt idx="9862">
                  <c:v>40942.666666666591</c:v>
                </c:pt>
                <c:pt idx="9863">
                  <c:v>40942.680555555562</c:v>
                </c:pt>
                <c:pt idx="9864">
                  <c:v>40942.694444444445</c:v>
                </c:pt>
                <c:pt idx="9865">
                  <c:v>40942.708333333336</c:v>
                </c:pt>
                <c:pt idx="9866">
                  <c:v>40942.722222222204</c:v>
                </c:pt>
                <c:pt idx="9867">
                  <c:v>40942.736111111051</c:v>
                </c:pt>
                <c:pt idx="9868">
                  <c:v>40942.75</c:v>
                </c:pt>
                <c:pt idx="9869">
                  <c:v>40942.763888888876</c:v>
                </c:pt>
                <c:pt idx="9870">
                  <c:v>40942.777777777774</c:v>
                </c:pt>
                <c:pt idx="9871">
                  <c:v>40942.791666666562</c:v>
                </c:pt>
                <c:pt idx="9872">
                  <c:v>40942.805555555562</c:v>
                </c:pt>
                <c:pt idx="9873">
                  <c:v>40942.819444444511</c:v>
                </c:pt>
                <c:pt idx="9874">
                  <c:v>40942.833333333336</c:v>
                </c:pt>
                <c:pt idx="9875">
                  <c:v>40942.847222222219</c:v>
                </c:pt>
                <c:pt idx="9876">
                  <c:v>40942.861111111051</c:v>
                </c:pt>
                <c:pt idx="9877">
                  <c:v>40942.875</c:v>
                </c:pt>
                <c:pt idx="9878">
                  <c:v>40942.888888888985</c:v>
                </c:pt>
                <c:pt idx="9879">
                  <c:v>40942.902777777781</c:v>
                </c:pt>
                <c:pt idx="9880">
                  <c:v>40942.916666666664</c:v>
                </c:pt>
                <c:pt idx="9881">
                  <c:v>40942.930555555562</c:v>
                </c:pt>
                <c:pt idx="9882">
                  <c:v>40942.944444444511</c:v>
                </c:pt>
                <c:pt idx="9883">
                  <c:v>40942.958333333343</c:v>
                </c:pt>
                <c:pt idx="9884">
                  <c:v>40942.972222222219</c:v>
                </c:pt>
                <c:pt idx="9885">
                  <c:v>40942.986111111109</c:v>
                </c:pt>
                <c:pt idx="9886">
                  <c:v>40943</c:v>
                </c:pt>
                <c:pt idx="9887">
                  <c:v>40943.013888888891</c:v>
                </c:pt>
                <c:pt idx="9888">
                  <c:v>40943.027777777774</c:v>
                </c:pt>
                <c:pt idx="9889">
                  <c:v>40943.041666666591</c:v>
                </c:pt>
                <c:pt idx="9890">
                  <c:v>40943.055555555562</c:v>
                </c:pt>
                <c:pt idx="9891">
                  <c:v>40943.069444444445</c:v>
                </c:pt>
                <c:pt idx="9892">
                  <c:v>40943.083333333336</c:v>
                </c:pt>
                <c:pt idx="9893">
                  <c:v>40943.097222222204</c:v>
                </c:pt>
                <c:pt idx="9894">
                  <c:v>40943.111111111051</c:v>
                </c:pt>
                <c:pt idx="9895">
                  <c:v>40943.124999999993</c:v>
                </c:pt>
                <c:pt idx="9896">
                  <c:v>40943.138888888891</c:v>
                </c:pt>
                <c:pt idx="9897">
                  <c:v>40943.152777777781</c:v>
                </c:pt>
                <c:pt idx="9898">
                  <c:v>40943.166666666591</c:v>
                </c:pt>
                <c:pt idx="9899">
                  <c:v>40943.180555555562</c:v>
                </c:pt>
                <c:pt idx="9900">
                  <c:v>40943.194444444445</c:v>
                </c:pt>
                <c:pt idx="9901">
                  <c:v>40943.208333333336</c:v>
                </c:pt>
                <c:pt idx="9902">
                  <c:v>40943.222222222204</c:v>
                </c:pt>
                <c:pt idx="9903">
                  <c:v>40943.236111111051</c:v>
                </c:pt>
                <c:pt idx="9904">
                  <c:v>40943.25</c:v>
                </c:pt>
                <c:pt idx="9905">
                  <c:v>40943.263888888876</c:v>
                </c:pt>
                <c:pt idx="9906">
                  <c:v>40943.277777777774</c:v>
                </c:pt>
                <c:pt idx="9907">
                  <c:v>40943.291666666562</c:v>
                </c:pt>
                <c:pt idx="9908">
                  <c:v>40943.305555555562</c:v>
                </c:pt>
                <c:pt idx="9909">
                  <c:v>40943.319444444511</c:v>
                </c:pt>
                <c:pt idx="9910">
                  <c:v>40943.333333333336</c:v>
                </c:pt>
                <c:pt idx="9911">
                  <c:v>40943.347222222219</c:v>
                </c:pt>
                <c:pt idx="9912">
                  <c:v>40943.361111111051</c:v>
                </c:pt>
                <c:pt idx="9913">
                  <c:v>40943.375</c:v>
                </c:pt>
                <c:pt idx="9914">
                  <c:v>40943.388888888985</c:v>
                </c:pt>
                <c:pt idx="9915">
                  <c:v>40943.402777777781</c:v>
                </c:pt>
                <c:pt idx="9916">
                  <c:v>40943.416666666664</c:v>
                </c:pt>
                <c:pt idx="9917">
                  <c:v>40943.430555555562</c:v>
                </c:pt>
                <c:pt idx="9918">
                  <c:v>40943.444444444511</c:v>
                </c:pt>
                <c:pt idx="9919">
                  <c:v>40943.458333333343</c:v>
                </c:pt>
                <c:pt idx="9920">
                  <c:v>40943.472222222219</c:v>
                </c:pt>
                <c:pt idx="9921">
                  <c:v>40943.486111111109</c:v>
                </c:pt>
                <c:pt idx="9922">
                  <c:v>40943.5</c:v>
                </c:pt>
                <c:pt idx="9923">
                  <c:v>40943.513888888891</c:v>
                </c:pt>
                <c:pt idx="9924">
                  <c:v>40943.527777777774</c:v>
                </c:pt>
                <c:pt idx="9925">
                  <c:v>40943.541666666591</c:v>
                </c:pt>
                <c:pt idx="9926">
                  <c:v>40943.555555555562</c:v>
                </c:pt>
                <c:pt idx="9927">
                  <c:v>40943.569444444445</c:v>
                </c:pt>
                <c:pt idx="9928">
                  <c:v>40943.583333333336</c:v>
                </c:pt>
                <c:pt idx="9929">
                  <c:v>40943.597222222204</c:v>
                </c:pt>
                <c:pt idx="9930">
                  <c:v>40943.611111111051</c:v>
                </c:pt>
                <c:pt idx="9931">
                  <c:v>40943.624999999993</c:v>
                </c:pt>
                <c:pt idx="9932">
                  <c:v>40943.638888888891</c:v>
                </c:pt>
                <c:pt idx="9933">
                  <c:v>40943.652777777781</c:v>
                </c:pt>
                <c:pt idx="9934">
                  <c:v>40943.666666666591</c:v>
                </c:pt>
                <c:pt idx="9935">
                  <c:v>40943.680555555562</c:v>
                </c:pt>
                <c:pt idx="9936">
                  <c:v>40943.694444444445</c:v>
                </c:pt>
                <c:pt idx="9937">
                  <c:v>40943.708333333336</c:v>
                </c:pt>
                <c:pt idx="9938">
                  <c:v>40943.722222222204</c:v>
                </c:pt>
                <c:pt idx="9939">
                  <c:v>40943.736111111051</c:v>
                </c:pt>
                <c:pt idx="9940">
                  <c:v>40943.75</c:v>
                </c:pt>
                <c:pt idx="9941">
                  <c:v>40943.763888888876</c:v>
                </c:pt>
                <c:pt idx="9942">
                  <c:v>40943.777777777774</c:v>
                </c:pt>
                <c:pt idx="9943">
                  <c:v>40943.791666666562</c:v>
                </c:pt>
                <c:pt idx="9944">
                  <c:v>40943.805555555562</c:v>
                </c:pt>
                <c:pt idx="9945">
                  <c:v>40943.819444444511</c:v>
                </c:pt>
                <c:pt idx="9946">
                  <c:v>40943.833333333336</c:v>
                </c:pt>
                <c:pt idx="9947">
                  <c:v>40943.847222222219</c:v>
                </c:pt>
                <c:pt idx="9948">
                  <c:v>40943.861111111051</c:v>
                </c:pt>
                <c:pt idx="9949">
                  <c:v>40943.875</c:v>
                </c:pt>
                <c:pt idx="9950">
                  <c:v>40943.888888888985</c:v>
                </c:pt>
                <c:pt idx="9951">
                  <c:v>40943.902777777781</c:v>
                </c:pt>
                <c:pt idx="9952">
                  <c:v>40943.916666666664</c:v>
                </c:pt>
                <c:pt idx="9953">
                  <c:v>40943.930555555562</c:v>
                </c:pt>
                <c:pt idx="9954">
                  <c:v>40943.944444444511</c:v>
                </c:pt>
                <c:pt idx="9955">
                  <c:v>40943.958333333343</c:v>
                </c:pt>
                <c:pt idx="9956">
                  <c:v>40943.972222222219</c:v>
                </c:pt>
                <c:pt idx="9957">
                  <c:v>40943.986111111109</c:v>
                </c:pt>
                <c:pt idx="9958">
                  <c:v>40944</c:v>
                </c:pt>
                <c:pt idx="9959">
                  <c:v>40944.013888888891</c:v>
                </c:pt>
                <c:pt idx="9960">
                  <c:v>40944.027777777774</c:v>
                </c:pt>
                <c:pt idx="9961">
                  <c:v>40944.041666666591</c:v>
                </c:pt>
                <c:pt idx="9962">
                  <c:v>40944.055555555562</c:v>
                </c:pt>
                <c:pt idx="9963">
                  <c:v>40944.069444444445</c:v>
                </c:pt>
                <c:pt idx="9964">
                  <c:v>40944.083333333336</c:v>
                </c:pt>
                <c:pt idx="9965">
                  <c:v>40944.097222222204</c:v>
                </c:pt>
                <c:pt idx="9966">
                  <c:v>40944.111111111051</c:v>
                </c:pt>
                <c:pt idx="9967">
                  <c:v>40944.124999999993</c:v>
                </c:pt>
                <c:pt idx="9968">
                  <c:v>40944.138888888891</c:v>
                </c:pt>
                <c:pt idx="9969">
                  <c:v>40944.152777777781</c:v>
                </c:pt>
                <c:pt idx="9970">
                  <c:v>40944.166666666591</c:v>
                </c:pt>
                <c:pt idx="9971">
                  <c:v>40944.180555555562</c:v>
                </c:pt>
                <c:pt idx="9972">
                  <c:v>40944.194444444445</c:v>
                </c:pt>
                <c:pt idx="9973">
                  <c:v>40944.208333333336</c:v>
                </c:pt>
                <c:pt idx="9974">
                  <c:v>40944.222222222204</c:v>
                </c:pt>
                <c:pt idx="9975">
                  <c:v>40944.236111111051</c:v>
                </c:pt>
                <c:pt idx="9976">
                  <c:v>40944.25</c:v>
                </c:pt>
                <c:pt idx="9977">
                  <c:v>40944.263888888876</c:v>
                </c:pt>
                <c:pt idx="9978">
                  <c:v>40944.277777777774</c:v>
                </c:pt>
                <c:pt idx="9979">
                  <c:v>40944.291666666562</c:v>
                </c:pt>
                <c:pt idx="9980">
                  <c:v>40944.305555555562</c:v>
                </c:pt>
                <c:pt idx="9981">
                  <c:v>40944.319444444511</c:v>
                </c:pt>
                <c:pt idx="9982">
                  <c:v>40944.333333333336</c:v>
                </c:pt>
                <c:pt idx="9983">
                  <c:v>40944.347222222219</c:v>
                </c:pt>
                <c:pt idx="9984">
                  <c:v>40944.361111111051</c:v>
                </c:pt>
                <c:pt idx="9985">
                  <c:v>40944.375</c:v>
                </c:pt>
                <c:pt idx="9986">
                  <c:v>40944.388888888985</c:v>
                </c:pt>
                <c:pt idx="9987">
                  <c:v>40944.402777777781</c:v>
                </c:pt>
                <c:pt idx="9988">
                  <c:v>40944.416666666664</c:v>
                </c:pt>
                <c:pt idx="9989">
                  <c:v>40944.430555555562</c:v>
                </c:pt>
                <c:pt idx="9990">
                  <c:v>40944.444444444511</c:v>
                </c:pt>
                <c:pt idx="9991">
                  <c:v>40944.458333333343</c:v>
                </c:pt>
                <c:pt idx="9992">
                  <c:v>40944.472222222219</c:v>
                </c:pt>
                <c:pt idx="9993">
                  <c:v>40944.486111111109</c:v>
                </c:pt>
                <c:pt idx="9994">
                  <c:v>40944.5</c:v>
                </c:pt>
                <c:pt idx="9995">
                  <c:v>40944.513888888891</c:v>
                </c:pt>
                <c:pt idx="9996">
                  <c:v>40944.527777777774</c:v>
                </c:pt>
                <c:pt idx="9997">
                  <c:v>40944.541666666591</c:v>
                </c:pt>
                <c:pt idx="9998">
                  <c:v>40944.555555555562</c:v>
                </c:pt>
                <c:pt idx="9999">
                  <c:v>40944.569444444445</c:v>
                </c:pt>
                <c:pt idx="10000">
                  <c:v>40944.583333333336</c:v>
                </c:pt>
                <c:pt idx="10001">
                  <c:v>40944.597222222204</c:v>
                </c:pt>
                <c:pt idx="10002">
                  <c:v>40944.611111111051</c:v>
                </c:pt>
                <c:pt idx="10003">
                  <c:v>40944.624999999993</c:v>
                </c:pt>
                <c:pt idx="10004">
                  <c:v>40944.638888888891</c:v>
                </c:pt>
                <c:pt idx="10005">
                  <c:v>40944.652777777781</c:v>
                </c:pt>
                <c:pt idx="10006">
                  <c:v>40944.666666666591</c:v>
                </c:pt>
                <c:pt idx="10007">
                  <c:v>40944.680555555562</c:v>
                </c:pt>
                <c:pt idx="10008">
                  <c:v>40944.694444444445</c:v>
                </c:pt>
                <c:pt idx="10009">
                  <c:v>40944.708333333336</c:v>
                </c:pt>
                <c:pt idx="10010">
                  <c:v>40944.722222222204</c:v>
                </c:pt>
                <c:pt idx="10011">
                  <c:v>40944.736111111051</c:v>
                </c:pt>
                <c:pt idx="10012">
                  <c:v>40944.75</c:v>
                </c:pt>
                <c:pt idx="10013">
                  <c:v>40944.763888888876</c:v>
                </c:pt>
                <c:pt idx="10014">
                  <c:v>40944.777777777774</c:v>
                </c:pt>
                <c:pt idx="10015">
                  <c:v>40944.791666666562</c:v>
                </c:pt>
                <c:pt idx="10016">
                  <c:v>40944.805555555562</c:v>
                </c:pt>
                <c:pt idx="10017">
                  <c:v>40944.819444444511</c:v>
                </c:pt>
                <c:pt idx="10018">
                  <c:v>40944.833333333336</c:v>
                </c:pt>
                <c:pt idx="10019">
                  <c:v>40944.847222222219</c:v>
                </c:pt>
                <c:pt idx="10020">
                  <c:v>40944.861111111051</c:v>
                </c:pt>
                <c:pt idx="10021">
                  <c:v>40944.875</c:v>
                </c:pt>
                <c:pt idx="10022">
                  <c:v>40944.888888888985</c:v>
                </c:pt>
                <c:pt idx="10023">
                  <c:v>40944.902777777781</c:v>
                </c:pt>
                <c:pt idx="10024">
                  <c:v>40944.916666666664</c:v>
                </c:pt>
                <c:pt idx="10025">
                  <c:v>40944.930555555562</c:v>
                </c:pt>
                <c:pt idx="10026">
                  <c:v>40944.944444444511</c:v>
                </c:pt>
                <c:pt idx="10027">
                  <c:v>40944.958333333343</c:v>
                </c:pt>
                <c:pt idx="10028">
                  <c:v>40944.972222222219</c:v>
                </c:pt>
                <c:pt idx="10029">
                  <c:v>40944.986111111109</c:v>
                </c:pt>
                <c:pt idx="10030">
                  <c:v>40945</c:v>
                </c:pt>
                <c:pt idx="10031">
                  <c:v>40945.013888888891</c:v>
                </c:pt>
                <c:pt idx="10032">
                  <c:v>40945.027777777774</c:v>
                </c:pt>
                <c:pt idx="10033">
                  <c:v>40945.041666666591</c:v>
                </c:pt>
                <c:pt idx="10034">
                  <c:v>40945.055555555562</c:v>
                </c:pt>
                <c:pt idx="10035">
                  <c:v>40945.069444444445</c:v>
                </c:pt>
                <c:pt idx="10036">
                  <c:v>40945.083333333336</c:v>
                </c:pt>
                <c:pt idx="10037">
                  <c:v>40945.097222222204</c:v>
                </c:pt>
                <c:pt idx="10038">
                  <c:v>40945.111111111051</c:v>
                </c:pt>
                <c:pt idx="10039">
                  <c:v>40945.124999999993</c:v>
                </c:pt>
                <c:pt idx="10040">
                  <c:v>40945.138888888891</c:v>
                </c:pt>
                <c:pt idx="10041">
                  <c:v>40945.152777777781</c:v>
                </c:pt>
                <c:pt idx="10042">
                  <c:v>40945.166666666591</c:v>
                </c:pt>
                <c:pt idx="10043">
                  <c:v>40945.180555555562</c:v>
                </c:pt>
                <c:pt idx="10044">
                  <c:v>40945.194444444445</c:v>
                </c:pt>
                <c:pt idx="10045">
                  <c:v>40945.208333333336</c:v>
                </c:pt>
                <c:pt idx="10046">
                  <c:v>40945.222222222204</c:v>
                </c:pt>
                <c:pt idx="10047">
                  <c:v>40945.236111111051</c:v>
                </c:pt>
                <c:pt idx="10048">
                  <c:v>40945.25</c:v>
                </c:pt>
                <c:pt idx="10049">
                  <c:v>40945.263888888876</c:v>
                </c:pt>
                <c:pt idx="10050">
                  <c:v>40945.277777777774</c:v>
                </c:pt>
                <c:pt idx="10051">
                  <c:v>40945.291666666562</c:v>
                </c:pt>
                <c:pt idx="10052">
                  <c:v>40945.305555555562</c:v>
                </c:pt>
                <c:pt idx="10053">
                  <c:v>40945.319444444511</c:v>
                </c:pt>
                <c:pt idx="10054">
                  <c:v>40945.333333333336</c:v>
                </c:pt>
                <c:pt idx="10055">
                  <c:v>40945.347222222219</c:v>
                </c:pt>
                <c:pt idx="10056">
                  <c:v>40945.361111111051</c:v>
                </c:pt>
                <c:pt idx="10057">
                  <c:v>40945.375</c:v>
                </c:pt>
                <c:pt idx="10058">
                  <c:v>40945.388888888985</c:v>
                </c:pt>
                <c:pt idx="10059">
                  <c:v>40945.402777777781</c:v>
                </c:pt>
                <c:pt idx="10060">
                  <c:v>40945.416666666664</c:v>
                </c:pt>
                <c:pt idx="10061">
                  <c:v>40945.430555555562</c:v>
                </c:pt>
                <c:pt idx="10062">
                  <c:v>40945.444444444511</c:v>
                </c:pt>
                <c:pt idx="10063">
                  <c:v>40945.458333333343</c:v>
                </c:pt>
                <c:pt idx="10064">
                  <c:v>40945.472222222219</c:v>
                </c:pt>
                <c:pt idx="10065">
                  <c:v>40945.486111111109</c:v>
                </c:pt>
                <c:pt idx="10066">
                  <c:v>40945.5</c:v>
                </c:pt>
                <c:pt idx="10067">
                  <c:v>40945.513888888891</c:v>
                </c:pt>
                <c:pt idx="10068">
                  <c:v>40945.527777777774</c:v>
                </c:pt>
                <c:pt idx="10069">
                  <c:v>40945.541666666591</c:v>
                </c:pt>
                <c:pt idx="10070">
                  <c:v>40945.555555555562</c:v>
                </c:pt>
                <c:pt idx="10071">
                  <c:v>40945.569444444445</c:v>
                </c:pt>
                <c:pt idx="10072">
                  <c:v>40945.583333333336</c:v>
                </c:pt>
                <c:pt idx="10073">
                  <c:v>40945.597222222204</c:v>
                </c:pt>
                <c:pt idx="10074">
                  <c:v>40945.611111111051</c:v>
                </c:pt>
                <c:pt idx="10075">
                  <c:v>40945.624999999993</c:v>
                </c:pt>
                <c:pt idx="10076">
                  <c:v>40945.638888888891</c:v>
                </c:pt>
                <c:pt idx="10077">
                  <c:v>40945.652777777781</c:v>
                </c:pt>
                <c:pt idx="10078">
                  <c:v>40945.666666666591</c:v>
                </c:pt>
                <c:pt idx="10079">
                  <c:v>40945.680555555562</c:v>
                </c:pt>
                <c:pt idx="10080">
                  <c:v>40945.694444444445</c:v>
                </c:pt>
                <c:pt idx="10081">
                  <c:v>40945.708333333336</c:v>
                </c:pt>
                <c:pt idx="10082">
                  <c:v>40945.722222222204</c:v>
                </c:pt>
                <c:pt idx="10083">
                  <c:v>40945.736111111051</c:v>
                </c:pt>
                <c:pt idx="10084">
                  <c:v>40945.75</c:v>
                </c:pt>
                <c:pt idx="10085">
                  <c:v>40945.763888888876</c:v>
                </c:pt>
                <c:pt idx="10086">
                  <c:v>40945.777777777774</c:v>
                </c:pt>
                <c:pt idx="10087">
                  <c:v>40945.791666666562</c:v>
                </c:pt>
                <c:pt idx="10088">
                  <c:v>40945.805555555562</c:v>
                </c:pt>
                <c:pt idx="10089">
                  <c:v>40945.819444444511</c:v>
                </c:pt>
                <c:pt idx="10090">
                  <c:v>40945.833333333336</c:v>
                </c:pt>
                <c:pt idx="10091">
                  <c:v>40945.847222222219</c:v>
                </c:pt>
                <c:pt idx="10092">
                  <c:v>40945.861111111051</c:v>
                </c:pt>
                <c:pt idx="10093">
                  <c:v>40945.875</c:v>
                </c:pt>
                <c:pt idx="10094">
                  <c:v>40945.888888888985</c:v>
                </c:pt>
                <c:pt idx="10095">
                  <c:v>40945.902777777781</c:v>
                </c:pt>
                <c:pt idx="10096">
                  <c:v>40945.916666666664</c:v>
                </c:pt>
                <c:pt idx="10097">
                  <c:v>40945.930555555562</c:v>
                </c:pt>
                <c:pt idx="10098">
                  <c:v>40945.944444444511</c:v>
                </c:pt>
                <c:pt idx="10099">
                  <c:v>40945.958333333343</c:v>
                </c:pt>
                <c:pt idx="10100">
                  <c:v>40945.972222222219</c:v>
                </c:pt>
                <c:pt idx="10101">
                  <c:v>40945.986111111109</c:v>
                </c:pt>
                <c:pt idx="10102">
                  <c:v>40946</c:v>
                </c:pt>
                <c:pt idx="10103">
                  <c:v>40946.013888888891</c:v>
                </c:pt>
                <c:pt idx="10104">
                  <c:v>40946.027777777774</c:v>
                </c:pt>
                <c:pt idx="10105">
                  <c:v>40946.041666666591</c:v>
                </c:pt>
                <c:pt idx="10106">
                  <c:v>40946.055555555562</c:v>
                </c:pt>
                <c:pt idx="10107">
                  <c:v>40946.069444444445</c:v>
                </c:pt>
                <c:pt idx="10108">
                  <c:v>40946.083333333336</c:v>
                </c:pt>
                <c:pt idx="10109">
                  <c:v>40946.097222222204</c:v>
                </c:pt>
                <c:pt idx="10110">
                  <c:v>40946.111111111051</c:v>
                </c:pt>
                <c:pt idx="10111">
                  <c:v>40946.124999999993</c:v>
                </c:pt>
                <c:pt idx="10112">
                  <c:v>40946.138888888891</c:v>
                </c:pt>
                <c:pt idx="10113">
                  <c:v>40946.152777777781</c:v>
                </c:pt>
                <c:pt idx="10114">
                  <c:v>40946.166666666591</c:v>
                </c:pt>
                <c:pt idx="10115">
                  <c:v>40946.180555555562</c:v>
                </c:pt>
                <c:pt idx="10116">
                  <c:v>40946.194444444445</c:v>
                </c:pt>
                <c:pt idx="10117">
                  <c:v>40946.208333333336</c:v>
                </c:pt>
                <c:pt idx="10118">
                  <c:v>40946.222222222204</c:v>
                </c:pt>
                <c:pt idx="10119">
                  <c:v>40946.236111111051</c:v>
                </c:pt>
                <c:pt idx="10120">
                  <c:v>40946.25</c:v>
                </c:pt>
                <c:pt idx="10121">
                  <c:v>40946.263888888876</c:v>
                </c:pt>
                <c:pt idx="10122">
                  <c:v>40946.277777777774</c:v>
                </c:pt>
                <c:pt idx="10123">
                  <c:v>40946.291666666562</c:v>
                </c:pt>
                <c:pt idx="10124">
                  <c:v>40946.305555555562</c:v>
                </c:pt>
                <c:pt idx="10125">
                  <c:v>40946.319444444511</c:v>
                </c:pt>
                <c:pt idx="10126">
                  <c:v>40946.333333333336</c:v>
                </c:pt>
                <c:pt idx="10127">
                  <c:v>40946.347222222219</c:v>
                </c:pt>
                <c:pt idx="10128">
                  <c:v>40946.361111111051</c:v>
                </c:pt>
                <c:pt idx="10129">
                  <c:v>40946.375</c:v>
                </c:pt>
                <c:pt idx="10130">
                  <c:v>40946.388888888985</c:v>
                </c:pt>
                <c:pt idx="10131">
                  <c:v>40946.402777777781</c:v>
                </c:pt>
                <c:pt idx="10132">
                  <c:v>40946.416666666664</c:v>
                </c:pt>
                <c:pt idx="10133">
                  <c:v>40946.430555555562</c:v>
                </c:pt>
                <c:pt idx="10134">
                  <c:v>40946.444444444511</c:v>
                </c:pt>
                <c:pt idx="10135">
                  <c:v>40946.458333333343</c:v>
                </c:pt>
                <c:pt idx="10136">
                  <c:v>40946.472222222219</c:v>
                </c:pt>
                <c:pt idx="10137">
                  <c:v>40946.486111111109</c:v>
                </c:pt>
                <c:pt idx="10138">
                  <c:v>40946.5</c:v>
                </c:pt>
                <c:pt idx="10139">
                  <c:v>40946.513888888891</c:v>
                </c:pt>
                <c:pt idx="10140">
                  <c:v>40946.527777777774</c:v>
                </c:pt>
                <c:pt idx="10141">
                  <c:v>40946.541666666591</c:v>
                </c:pt>
                <c:pt idx="10142">
                  <c:v>40946.555555555562</c:v>
                </c:pt>
                <c:pt idx="10143">
                  <c:v>40946.569444444445</c:v>
                </c:pt>
                <c:pt idx="10144">
                  <c:v>40946.583333333336</c:v>
                </c:pt>
                <c:pt idx="10145">
                  <c:v>40946.597222222204</c:v>
                </c:pt>
                <c:pt idx="10146">
                  <c:v>40946.611111111051</c:v>
                </c:pt>
                <c:pt idx="10147">
                  <c:v>40946.624999999993</c:v>
                </c:pt>
                <c:pt idx="10148">
                  <c:v>40946.638888888891</c:v>
                </c:pt>
                <c:pt idx="10149">
                  <c:v>40946.652777777781</c:v>
                </c:pt>
                <c:pt idx="10150">
                  <c:v>40946.666666666591</c:v>
                </c:pt>
                <c:pt idx="10151">
                  <c:v>40946.680555555562</c:v>
                </c:pt>
                <c:pt idx="10152">
                  <c:v>40946.694444444445</c:v>
                </c:pt>
                <c:pt idx="10153">
                  <c:v>40946.708333333336</c:v>
                </c:pt>
                <c:pt idx="10154">
                  <c:v>40946.722222222204</c:v>
                </c:pt>
                <c:pt idx="10155">
                  <c:v>40946.736111111051</c:v>
                </c:pt>
                <c:pt idx="10156">
                  <c:v>40946.75</c:v>
                </c:pt>
                <c:pt idx="10157">
                  <c:v>40946.763888888876</c:v>
                </c:pt>
                <c:pt idx="10158">
                  <c:v>40946.777777777774</c:v>
                </c:pt>
                <c:pt idx="10159">
                  <c:v>40946.791666666562</c:v>
                </c:pt>
                <c:pt idx="10160">
                  <c:v>40946.805555555562</c:v>
                </c:pt>
                <c:pt idx="10161">
                  <c:v>40946.819444444511</c:v>
                </c:pt>
                <c:pt idx="10162">
                  <c:v>40946.833333333336</c:v>
                </c:pt>
                <c:pt idx="10163">
                  <c:v>40946.847222222219</c:v>
                </c:pt>
                <c:pt idx="10164">
                  <c:v>40946.861111111051</c:v>
                </c:pt>
                <c:pt idx="10165">
                  <c:v>40946.875</c:v>
                </c:pt>
                <c:pt idx="10166">
                  <c:v>40946.888888888985</c:v>
                </c:pt>
                <c:pt idx="10167">
                  <c:v>40946.902777777781</c:v>
                </c:pt>
                <c:pt idx="10168">
                  <c:v>40946.916666666664</c:v>
                </c:pt>
                <c:pt idx="10169">
                  <c:v>40946.930555555562</c:v>
                </c:pt>
                <c:pt idx="10170">
                  <c:v>40946.944444444511</c:v>
                </c:pt>
                <c:pt idx="10171">
                  <c:v>40946.958333333343</c:v>
                </c:pt>
                <c:pt idx="10172">
                  <c:v>40946.972222222219</c:v>
                </c:pt>
                <c:pt idx="10173">
                  <c:v>40946.986111111109</c:v>
                </c:pt>
                <c:pt idx="10174">
                  <c:v>40947</c:v>
                </c:pt>
                <c:pt idx="10175">
                  <c:v>40947.013888888891</c:v>
                </c:pt>
                <c:pt idx="10176">
                  <c:v>40947.027777777774</c:v>
                </c:pt>
                <c:pt idx="10177">
                  <c:v>40947.041666666591</c:v>
                </c:pt>
                <c:pt idx="10178">
                  <c:v>40947.055555555562</c:v>
                </c:pt>
                <c:pt idx="10179">
                  <c:v>40947.069444444445</c:v>
                </c:pt>
                <c:pt idx="10180">
                  <c:v>40947.083333333336</c:v>
                </c:pt>
                <c:pt idx="10181">
                  <c:v>40947.097222222204</c:v>
                </c:pt>
                <c:pt idx="10182">
                  <c:v>40947.111111111051</c:v>
                </c:pt>
                <c:pt idx="10183">
                  <c:v>40947.124999999993</c:v>
                </c:pt>
                <c:pt idx="10184">
                  <c:v>40947.138888888891</c:v>
                </c:pt>
                <c:pt idx="10185">
                  <c:v>40947.152777777781</c:v>
                </c:pt>
                <c:pt idx="10186">
                  <c:v>40947.166666666591</c:v>
                </c:pt>
                <c:pt idx="10187">
                  <c:v>40947.180555555562</c:v>
                </c:pt>
                <c:pt idx="10188">
                  <c:v>40947.194444444445</c:v>
                </c:pt>
                <c:pt idx="10189">
                  <c:v>40947.208333333336</c:v>
                </c:pt>
                <c:pt idx="10190">
                  <c:v>40947.222222222204</c:v>
                </c:pt>
                <c:pt idx="10191">
                  <c:v>40947.236111111051</c:v>
                </c:pt>
                <c:pt idx="10192">
                  <c:v>40947.25</c:v>
                </c:pt>
                <c:pt idx="10193">
                  <c:v>40947.263888888876</c:v>
                </c:pt>
                <c:pt idx="10194">
                  <c:v>40947.277777777774</c:v>
                </c:pt>
                <c:pt idx="10195">
                  <c:v>40947.291666666562</c:v>
                </c:pt>
                <c:pt idx="10196">
                  <c:v>40947.305555555562</c:v>
                </c:pt>
                <c:pt idx="10197">
                  <c:v>40947.319444444511</c:v>
                </c:pt>
                <c:pt idx="10198">
                  <c:v>40947.333333333336</c:v>
                </c:pt>
                <c:pt idx="10199">
                  <c:v>40947.347222222219</c:v>
                </c:pt>
                <c:pt idx="10200">
                  <c:v>40947.361111111051</c:v>
                </c:pt>
                <c:pt idx="10201">
                  <c:v>40947.375</c:v>
                </c:pt>
                <c:pt idx="10202">
                  <c:v>40947.388888888985</c:v>
                </c:pt>
                <c:pt idx="10203">
                  <c:v>40947.402777777781</c:v>
                </c:pt>
                <c:pt idx="10204">
                  <c:v>40947.416666666664</c:v>
                </c:pt>
                <c:pt idx="10205">
                  <c:v>40947.430555555562</c:v>
                </c:pt>
                <c:pt idx="10206">
                  <c:v>40947.444444444511</c:v>
                </c:pt>
                <c:pt idx="10207">
                  <c:v>40947.458333333343</c:v>
                </c:pt>
                <c:pt idx="10208">
                  <c:v>40947.472222222219</c:v>
                </c:pt>
                <c:pt idx="10209">
                  <c:v>40947.486111111109</c:v>
                </c:pt>
                <c:pt idx="10210">
                  <c:v>40947.5</c:v>
                </c:pt>
                <c:pt idx="10211">
                  <c:v>40947.513888888891</c:v>
                </c:pt>
                <c:pt idx="10212">
                  <c:v>40947.527777777774</c:v>
                </c:pt>
                <c:pt idx="10213">
                  <c:v>40947.541666666591</c:v>
                </c:pt>
                <c:pt idx="10214">
                  <c:v>40947.555555555562</c:v>
                </c:pt>
                <c:pt idx="10215">
                  <c:v>40947.569444444445</c:v>
                </c:pt>
                <c:pt idx="10216">
                  <c:v>40947.583333333336</c:v>
                </c:pt>
                <c:pt idx="10217">
                  <c:v>40947.597222222204</c:v>
                </c:pt>
                <c:pt idx="10218">
                  <c:v>40947.611111111051</c:v>
                </c:pt>
                <c:pt idx="10219">
                  <c:v>40947.624999999993</c:v>
                </c:pt>
                <c:pt idx="10220">
                  <c:v>40947.638888888891</c:v>
                </c:pt>
                <c:pt idx="10221">
                  <c:v>40947.652777777781</c:v>
                </c:pt>
                <c:pt idx="10222">
                  <c:v>40947.666666666591</c:v>
                </c:pt>
                <c:pt idx="10223">
                  <c:v>40947.680555555562</c:v>
                </c:pt>
                <c:pt idx="10224">
                  <c:v>40947.694444444445</c:v>
                </c:pt>
                <c:pt idx="10225">
                  <c:v>40947.708333333336</c:v>
                </c:pt>
                <c:pt idx="10226">
                  <c:v>40947.722222222204</c:v>
                </c:pt>
                <c:pt idx="10227">
                  <c:v>40947.736111111051</c:v>
                </c:pt>
                <c:pt idx="10228">
                  <c:v>40947.75</c:v>
                </c:pt>
                <c:pt idx="10229">
                  <c:v>40947.763888888876</c:v>
                </c:pt>
                <c:pt idx="10230">
                  <c:v>40947.777777777774</c:v>
                </c:pt>
                <c:pt idx="10231">
                  <c:v>40947.791666666562</c:v>
                </c:pt>
                <c:pt idx="10232">
                  <c:v>40947.805555555562</c:v>
                </c:pt>
                <c:pt idx="10233">
                  <c:v>40947.819444444511</c:v>
                </c:pt>
                <c:pt idx="10234">
                  <c:v>40947.833333333336</c:v>
                </c:pt>
                <c:pt idx="10235">
                  <c:v>40947.847222222219</c:v>
                </c:pt>
                <c:pt idx="10236">
                  <c:v>40947.861111111051</c:v>
                </c:pt>
                <c:pt idx="10237">
                  <c:v>40947.875</c:v>
                </c:pt>
                <c:pt idx="10238">
                  <c:v>40947.888888888985</c:v>
                </c:pt>
                <c:pt idx="10239">
                  <c:v>40947.902777777781</c:v>
                </c:pt>
                <c:pt idx="10240">
                  <c:v>40947.916666666664</c:v>
                </c:pt>
                <c:pt idx="10241">
                  <c:v>40947.930555555562</c:v>
                </c:pt>
                <c:pt idx="10242">
                  <c:v>40947.944444444511</c:v>
                </c:pt>
                <c:pt idx="10243">
                  <c:v>40947.958333333343</c:v>
                </c:pt>
                <c:pt idx="10244">
                  <c:v>40947.972222222219</c:v>
                </c:pt>
                <c:pt idx="10245">
                  <c:v>40947.986111111109</c:v>
                </c:pt>
                <c:pt idx="10246">
                  <c:v>40948</c:v>
                </c:pt>
                <c:pt idx="10247">
                  <c:v>40948.013888888891</c:v>
                </c:pt>
                <c:pt idx="10248">
                  <c:v>40948.027777777774</c:v>
                </c:pt>
                <c:pt idx="10249">
                  <c:v>40948.041666666591</c:v>
                </c:pt>
                <c:pt idx="10250">
                  <c:v>40948.055555555562</c:v>
                </c:pt>
                <c:pt idx="10251">
                  <c:v>40948.069444444445</c:v>
                </c:pt>
                <c:pt idx="10252">
                  <c:v>40948.083333333336</c:v>
                </c:pt>
                <c:pt idx="10253">
                  <c:v>40948.097222222204</c:v>
                </c:pt>
                <c:pt idx="10254">
                  <c:v>40948.111111111051</c:v>
                </c:pt>
                <c:pt idx="10255">
                  <c:v>40948.124999999993</c:v>
                </c:pt>
                <c:pt idx="10256">
                  <c:v>40948.138888888891</c:v>
                </c:pt>
                <c:pt idx="10257">
                  <c:v>40948.152777777781</c:v>
                </c:pt>
                <c:pt idx="10258">
                  <c:v>40948.166666666591</c:v>
                </c:pt>
                <c:pt idx="10259">
                  <c:v>40948.180555555562</c:v>
                </c:pt>
                <c:pt idx="10260">
                  <c:v>40948.194444444445</c:v>
                </c:pt>
                <c:pt idx="10261">
                  <c:v>40948.208333333336</c:v>
                </c:pt>
                <c:pt idx="10262">
                  <c:v>40948.222222222204</c:v>
                </c:pt>
                <c:pt idx="10263">
                  <c:v>40948.236111111051</c:v>
                </c:pt>
                <c:pt idx="10264">
                  <c:v>40948.25</c:v>
                </c:pt>
                <c:pt idx="10265">
                  <c:v>40948.263888888876</c:v>
                </c:pt>
                <c:pt idx="10266">
                  <c:v>40948.277777777774</c:v>
                </c:pt>
                <c:pt idx="10267">
                  <c:v>40948.291666666562</c:v>
                </c:pt>
                <c:pt idx="10268">
                  <c:v>40948.305555555562</c:v>
                </c:pt>
                <c:pt idx="10269">
                  <c:v>40948.319444444511</c:v>
                </c:pt>
                <c:pt idx="10270">
                  <c:v>40948.333333333336</c:v>
                </c:pt>
                <c:pt idx="10271">
                  <c:v>40948.347222222219</c:v>
                </c:pt>
                <c:pt idx="10272">
                  <c:v>40948.361111111051</c:v>
                </c:pt>
                <c:pt idx="10273">
                  <c:v>40948.375</c:v>
                </c:pt>
                <c:pt idx="10274">
                  <c:v>40948.388888888985</c:v>
                </c:pt>
                <c:pt idx="10275">
                  <c:v>40948.402777777781</c:v>
                </c:pt>
                <c:pt idx="10276">
                  <c:v>40948.416666666664</c:v>
                </c:pt>
                <c:pt idx="10277">
                  <c:v>40948.430555555562</c:v>
                </c:pt>
                <c:pt idx="10278">
                  <c:v>40948.444444444511</c:v>
                </c:pt>
                <c:pt idx="10279">
                  <c:v>40948.458333333343</c:v>
                </c:pt>
                <c:pt idx="10280">
                  <c:v>40948.472222222219</c:v>
                </c:pt>
                <c:pt idx="10281">
                  <c:v>40948.486111111109</c:v>
                </c:pt>
                <c:pt idx="10282">
                  <c:v>40948.5</c:v>
                </c:pt>
                <c:pt idx="10283">
                  <c:v>40948.513888888891</c:v>
                </c:pt>
                <c:pt idx="10284">
                  <c:v>40948.527777777774</c:v>
                </c:pt>
                <c:pt idx="10285">
                  <c:v>40948.541666666591</c:v>
                </c:pt>
                <c:pt idx="10286">
                  <c:v>40948.555555555562</c:v>
                </c:pt>
                <c:pt idx="10287">
                  <c:v>40948.569444444445</c:v>
                </c:pt>
                <c:pt idx="10288">
                  <c:v>40948.583333333336</c:v>
                </c:pt>
                <c:pt idx="10289">
                  <c:v>40948.597222222204</c:v>
                </c:pt>
                <c:pt idx="10290">
                  <c:v>40948.611111111051</c:v>
                </c:pt>
                <c:pt idx="10291">
                  <c:v>40948.624999999993</c:v>
                </c:pt>
                <c:pt idx="10292">
                  <c:v>40948.638888888891</c:v>
                </c:pt>
                <c:pt idx="10293">
                  <c:v>40948.652777777781</c:v>
                </c:pt>
                <c:pt idx="10294">
                  <c:v>40948.666666666591</c:v>
                </c:pt>
                <c:pt idx="10295">
                  <c:v>40948.680555555562</c:v>
                </c:pt>
                <c:pt idx="10296">
                  <c:v>40948.694444444445</c:v>
                </c:pt>
                <c:pt idx="10297">
                  <c:v>40948.708333333336</c:v>
                </c:pt>
                <c:pt idx="10298">
                  <c:v>40948.722222222204</c:v>
                </c:pt>
                <c:pt idx="10299">
                  <c:v>40948.736111111051</c:v>
                </c:pt>
                <c:pt idx="10300">
                  <c:v>40948.75</c:v>
                </c:pt>
                <c:pt idx="10301">
                  <c:v>40948.763888888876</c:v>
                </c:pt>
                <c:pt idx="10302">
                  <c:v>40948.777777777774</c:v>
                </c:pt>
                <c:pt idx="10303">
                  <c:v>40948.791666666562</c:v>
                </c:pt>
                <c:pt idx="10304">
                  <c:v>40948.805555555562</c:v>
                </c:pt>
                <c:pt idx="10305">
                  <c:v>40948.819444444511</c:v>
                </c:pt>
                <c:pt idx="10306">
                  <c:v>40948.833333333336</c:v>
                </c:pt>
                <c:pt idx="10307">
                  <c:v>40948.847222222219</c:v>
                </c:pt>
                <c:pt idx="10308">
                  <c:v>40948.861111111051</c:v>
                </c:pt>
                <c:pt idx="10309">
                  <c:v>40948.875</c:v>
                </c:pt>
                <c:pt idx="10310">
                  <c:v>40948.888888888985</c:v>
                </c:pt>
                <c:pt idx="10311">
                  <c:v>40948.902777777781</c:v>
                </c:pt>
                <c:pt idx="10312">
                  <c:v>40948.916666666664</c:v>
                </c:pt>
                <c:pt idx="10313">
                  <c:v>40948.930555555562</c:v>
                </c:pt>
                <c:pt idx="10314">
                  <c:v>40948.944444444511</c:v>
                </c:pt>
                <c:pt idx="10315">
                  <c:v>40948.958333333343</c:v>
                </c:pt>
                <c:pt idx="10316">
                  <c:v>40948.972222222219</c:v>
                </c:pt>
                <c:pt idx="10317">
                  <c:v>40948.986111111109</c:v>
                </c:pt>
                <c:pt idx="10318">
                  <c:v>40949</c:v>
                </c:pt>
                <c:pt idx="10319">
                  <c:v>40949.013888888891</c:v>
                </c:pt>
                <c:pt idx="10320">
                  <c:v>40949.027777777774</c:v>
                </c:pt>
                <c:pt idx="10321">
                  <c:v>40949.041666666591</c:v>
                </c:pt>
                <c:pt idx="10322">
                  <c:v>40949.055555555562</c:v>
                </c:pt>
                <c:pt idx="10323">
                  <c:v>40949.069444444445</c:v>
                </c:pt>
                <c:pt idx="10324">
                  <c:v>40949.083333333336</c:v>
                </c:pt>
                <c:pt idx="10325">
                  <c:v>40949.097222222204</c:v>
                </c:pt>
                <c:pt idx="10326">
                  <c:v>40949.111111111051</c:v>
                </c:pt>
                <c:pt idx="10327">
                  <c:v>40949.124999999993</c:v>
                </c:pt>
                <c:pt idx="10328">
                  <c:v>40949.138888888891</c:v>
                </c:pt>
                <c:pt idx="10329">
                  <c:v>40949.152777777781</c:v>
                </c:pt>
                <c:pt idx="10330">
                  <c:v>40949.166666666591</c:v>
                </c:pt>
                <c:pt idx="10331">
                  <c:v>40949.180555555562</c:v>
                </c:pt>
                <c:pt idx="10332">
                  <c:v>40949.194444444445</c:v>
                </c:pt>
                <c:pt idx="10333">
                  <c:v>40949.208333333336</c:v>
                </c:pt>
                <c:pt idx="10334">
                  <c:v>40949.222222222204</c:v>
                </c:pt>
                <c:pt idx="10335">
                  <c:v>40949.236111111051</c:v>
                </c:pt>
                <c:pt idx="10336">
                  <c:v>40949.25</c:v>
                </c:pt>
                <c:pt idx="10337">
                  <c:v>40949.263888888876</c:v>
                </c:pt>
                <c:pt idx="10338">
                  <c:v>40949.277777777774</c:v>
                </c:pt>
                <c:pt idx="10339">
                  <c:v>40949.291666666562</c:v>
                </c:pt>
                <c:pt idx="10340">
                  <c:v>40949.305555555562</c:v>
                </c:pt>
                <c:pt idx="10341">
                  <c:v>40949.319444444511</c:v>
                </c:pt>
                <c:pt idx="10342">
                  <c:v>40949.333333333336</c:v>
                </c:pt>
                <c:pt idx="10343">
                  <c:v>40949.347222222219</c:v>
                </c:pt>
                <c:pt idx="10344">
                  <c:v>40949.361111111051</c:v>
                </c:pt>
                <c:pt idx="10345">
                  <c:v>40949.375</c:v>
                </c:pt>
                <c:pt idx="10346">
                  <c:v>40949.388888888985</c:v>
                </c:pt>
                <c:pt idx="10347">
                  <c:v>40949.402777777781</c:v>
                </c:pt>
                <c:pt idx="10348">
                  <c:v>40949.416666666664</c:v>
                </c:pt>
                <c:pt idx="10349">
                  <c:v>40949.430555555562</c:v>
                </c:pt>
                <c:pt idx="10350">
                  <c:v>40949.444444444511</c:v>
                </c:pt>
                <c:pt idx="10351">
                  <c:v>40949.458333333343</c:v>
                </c:pt>
                <c:pt idx="10352">
                  <c:v>40949.472222222219</c:v>
                </c:pt>
                <c:pt idx="10353">
                  <c:v>40949.486111111109</c:v>
                </c:pt>
                <c:pt idx="10354">
                  <c:v>40949.5</c:v>
                </c:pt>
                <c:pt idx="10355">
                  <c:v>40949.513888888891</c:v>
                </c:pt>
                <c:pt idx="10356">
                  <c:v>40949.527777777774</c:v>
                </c:pt>
                <c:pt idx="10357">
                  <c:v>40949.541666666591</c:v>
                </c:pt>
                <c:pt idx="10358">
                  <c:v>40949.555555555562</c:v>
                </c:pt>
                <c:pt idx="10359">
                  <c:v>40949.569444444445</c:v>
                </c:pt>
                <c:pt idx="10360">
                  <c:v>40949.583333333336</c:v>
                </c:pt>
                <c:pt idx="10361">
                  <c:v>40949.597222222204</c:v>
                </c:pt>
                <c:pt idx="10362">
                  <c:v>40949.611111111051</c:v>
                </c:pt>
                <c:pt idx="10363">
                  <c:v>40949.624999999993</c:v>
                </c:pt>
                <c:pt idx="10364">
                  <c:v>40949.638888888891</c:v>
                </c:pt>
                <c:pt idx="10365">
                  <c:v>40949.652777777781</c:v>
                </c:pt>
                <c:pt idx="10366">
                  <c:v>40949.666666666591</c:v>
                </c:pt>
                <c:pt idx="10367">
                  <c:v>40949.680555555562</c:v>
                </c:pt>
                <c:pt idx="10368">
                  <c:v>40949.694444444445</c:v>
                </c:pt>
                <c:pt idx="10369">
                  <c:v>40949.708333333336</c:v>
                </c:pt>
                <c:pt idx="10370">
                  <c:v>40949.722222222204</c:v>
                </c:pt>
                <c:pt idx="10371">
                  <c:v>40949.736111111051</c:v>
                </c:pt>
                <c:pt idx="10372">
                  <c:v>40949.75</c:v>
                </c:pt>
                <c:pt idx="10373">
                  <c:v>40949.763888888876</c:v>
                </c:pt>
                <c:pt idx="10374">
                  <c:v>40949.777777777774</c:v>
                </c:pt>
                <c:pt idx="10375">
                  <c:v>40949.791666666562</c:v>
                </c:pt>
                <c:pt idx="10376">
                  <c:v>40949.805555555562</c:v>
                </c:pt>
                <c:pt idx="10377">
                  <c:v>40949.819444444511</c:v>
                </c:pt>
                <c:pt idx="10378">
                  <c:v>40949.833333333336</c:v>
                </c:pt>
                <c:pt idx="10379">
                  <c:v>40949.847222222219</c:v>
                </c:pt>
                <c:pt idx="10380">
                  <c:v>40949.861111111051</c:v>
                </c:pt>
                <c:pt idx="10381">
                  <c:v>40949.875</c:v>
                </c:pt>
                <c:pt idx="10382">
                  <c:v>40949.888888888985</c:v>
                </c:pt>
                <c:pt idx="10383">
                  <c:v>40949.902777777781</c:v>
                </c:pt>
                <c:pt idx="10384">
                  <c:v>40949.916666666664</c:v>
                </c:pt>
                <c:pt idx="10385">
                  <c:v>40949.930555555562</c:v>
                </c:pt>
                <c:pt idx="10386">
                  <c:v>40949.944444444511</c:v>
                </c:pt>
                <c:pt idx="10387">
                  <c:v>40949.958333333343</c:v>
                </c:pt>
                <c:pt idx="10388">
                  <c:v>40949.972222222219</c:v>
                </c:pt>
                <c:pt idx="10389">
                  <c:v>40949.986111111109</c:v>
                </c:pt>
                <c:pt idx="10390">
                  <c:v>40950</c:v>
                </c:pt>
                <c:pt idx="10391">
                  <c:v>40950.013888888891</c:v>
                </c:pt>
                <c:pt idx="10392">
                  <c:v>40950.027777777774</c:v>
                </c:pt>
                <c:pt idx="10393">
                  <c:v>40950.041666666591</c:v>
                </c:pt>
                <c:pt idx="10394">
                  <c:v>40950.055555555562</c:v>
                </c:pt>
                <c:pt idx="10395">
                  <c:v>40950.069444444445</c:v>
                </c:pt>
                <c:pt idx="10396">
                  <c:v>40950.083333333336</c:v>
                </c:pt>
                <c:pt idx="10397">
                  <c:v>40950.097222222204</c:v>
                </c:pt>
                <c:pt idx="10398">
                  <c:v>40950.111111111051</c:v>
                </c:pt>
                <c:pt idx="10399">
                  <c:v>40950.124999999993</c:v>
                </c:pt>
                <c:pt idx="10400">
                  <c:v>40950.138888888891</c:v>
                </c:pt>
                <c:pt idx="10401">
                  <c:v>40950.152777777781</c:v>
                </c:pt>
                <c:pt idx="10402">
                  <c:v>40950.166666666591</c:v>
                </c:pt>
                <c:pt idx="10403">
                  <c:v>40950.180555555562</c:v>
                </c:pt>
                <c:pt idx="10404">
                  <c:v>40950.194444444445</c:v>
                </c:pt>
                <c:pt idx="10405">
                  <c:v>40950.208333333336</c:v>
                </c:pt>
                <c:pt idx="10406">
                  <c:v>40950.222222222204</c:v>
                </c:pt>
                <c:pt idx="10407">
                  <c:v>40950.236111111051</c:v>
                </c:pt>
                <c:pt idx="10408">
                  <c:v>40950.25</c:v>
                </c:pt>
                <c:pt idx="10409">
                  <c:v>40950.263888888876</c:v>
                </c:pt>
                <c:pt idx="10410">
                  <c:v>40950.277777777774</c:v>
                </c:pt>
                <c:pt idx="10411">
                  <c:v>40950.291666666562</c:v>
                </c:pt>
                <c:pt idx="10412">
                  <c:v>40950.305555555562</c:v>
                </c:pt>
                <c:pt idx="10413">
                  <c:v>40950.319444444511</c:v>
                </c:pt>
                <c:pt idx="10414">
                  <c:v>40950.333333333336</c:v>
                </c:pt>
                <c:pt idx="10415">
                  <c:v>40950.347222222219</c:v>
                </c:pt>
                <c:pt idx="10416">
                  <c:v>40950.361111111051</c:v>
                </c:pt>
                <c:pt idx="10417">
                  <c:v>40950.375</c:v>
                </c:pt>
                <c:pt idx="10418">
                  <c:v>40950.388888888985</c:v>
                </c:pt>
                <c:pt idx="10419">
                  <c:v>40950.402777777781</c:v>
                </c:pt>
                <c:pt idx="10420">
                  <c:v>40950.416666666664</c:v>
                </c:pt>
                <c:pt idx="10421">
                  <c:v>40950.430555555562</c:v>
                </c:pt>
                <c:pt idx="10422">
                  <c:v>40950.444444444511</c:v>
                </c:pt>
                <c:pt idx="10423">
                  <c:v>40950.458333333343</c:v>
                </c:pt>
                <c:pt idx="10424">
                  <c:v>40950.472222222219</c:v>
                </c:pt>
                <c:pt idx="10425">
                  <c:v>40950.486111111109</c:v>
                </c:pt>
                <c:pt idx="10426">
                  <c:v>40950.5</c:v>
                </c:pt>
                <c:pt idx="10427">
                  <c:v>40950.513888888891</c:v>
                </c:pt>
                <c:pt idx="10428">
                  <c:v>40950.527777777774</c:v>
                </c:pt>
                <c:pt idx="10429">
                  <c:v>40950.541666666591</c:v>
                </c:pt>
                <c:pt idx="10430">
                  <c:v>40950.555555555562</c:v>
                </c:pt>
                <c:pt idx="10431">
                  <c:v>40950.569444444445</c:v>
                </c:pt>
                <c:pt idx="10432">
                  <c:v>40950.583333333336</c:v>
                </c:pt>
                <c:pt idx="10433">
                  <c:v>40950.597222222204</c:v>
                </c:pt>
                <c:pt idx="10434">
                  <c:v>40950.611111111051</c:v>
                </c:pt>
                <c:pt idx="10435">
                  <c:v>40950.624999999993</c:v>
                </c:pt>
                <c:pt idx="10436">
                  <c:v>40950.638888888891</c:v>
                </c:pt>
                <c:pt idx="10437">
                  <c:v>40950.652777777781</c:v>
                </c:pt>
                <c:pt idx="10438">
                  <c:v>40950.666666666591</c:v>
                </c:pt>
                <c:pt idx="10439">
                  <c:v>40950.680555555562</c:v>
                </c:pt>
                <c:pt idx="10440">
                  <c:v>40950.694444444445</c:v>
                </c:pt>
                <c:pt idx="10441">
                  <c:v>40950.708333333336</c:v>
                </c:pt>
                <c:pt idx="10442">
                  <c:v>40950.722222222204</c:v>
                </c:pt>
                <c:pt idx="10443">
                  <c:v>40950.736111111051</c:v>
                </c:pt>
                <c:pt idx="10444">
                  <c:v>40950.75</c:v>
                </c:pt>
                <c:pt idx="10445">
                  <c:v>40950.763888888876</c:v>
                </c:pt>
                <c:pt idx="10446">
                  <c:v>40950.777777777774</c:v>
                </c:pt>
                <c:pt idx="10447">
                  <c:v>40950.791666666562</c:v>
                </c:pt>
                <c:pt idx="10448">
                  <c:v>40950.805555555562</c:v>
                </c:pt>
                <c:pt idx="10449">
                  <c:v>40950.819444444511</c:v>
                </c:pt>
                <c:pt idx="10450">
                  <c:v>40950.833333333336</c:v>
                </c:pt>
                <c:pt idx="10451">
                  <c:v>40950.847222222219</c:v>
                </c:pt>
                <c:pt idx="10452">
                  <c:v>40950.861111111051</c:v>
                </c:pt>
                <c:pt idx="10453">
                  <c:v>40950.875</c:v>
                </c:pt>
                <c:pt idx="10454">
                  <c:v>40950.888888888985</c:v>
                </c:pt>
                <c:pt idx="10455">
                  <c:v>40950.902777777781</c:v>
                </c:pt>
                <c:pt idx="10456">
                  <c:v>40950.916666666664</c:v>
                </c:pt>
                <c:pt idx="10457">
                  <c:v>40950.930555555562</c:v>
                </c:pt>
                <c:pt idx="10458">
                  <c:v>40950.944444444511</c:v>
                </c:pt>
                <c:pt idx="10459">
                  <c:v>40950.958333333343</c:v>
                </c:pt>
                <c:pt idx="10460">
                  <c:v>40950.972222222219</c:v>
                </c:pt>
                <c:pt idx="10461">
                  <c:v>40950.986111111109</c:v>
                </c:pt>
                <c:pt idx="10462">
                  <c:v>40951</c:v>
                </c:pt>
                <c:pt idx="10463">
                  <c:v>40951.013888888891</c:v>
                </c:pt>
                <c:pt idx="10464">
                  <c:v>40951.027777777774</c:v>
                </c:pt>
                <c:pt idx="10465">
                  <c:v>40951.041666666591</c:v>
                </c:pt>
                <c:pt idx="10466">
                  <c:v>40951.055555555562</c:v>
                </c:pt>
                <c:pt idx="10467">
                  <c:v>40951.069444444445</c:v>
                </c:pt>
                <c:pt idx="10468">
                  <c:v>40951.083333333336</c:v>
                </c:pt>
                <c:pt idx="10469">
                  <c:v>40951.097222222204</c:v>
                </c:pt>
                <c:pt idx="10470">
                  <c:v>40951.111111111051</c:v>
                </c:pt>
                <c:pt idx="10471">
                  <c:v>40951.124999999993</c:v>
                </c:pt>
                <c:pt idx="10472">
                  <c:v>40951.138888888891</c:v>
                </c:pt>
                <c:pt idx="10473">
                  <c:v>40951.152777777781</c:v>
                </c:pt>
                <c:pt idx="10474">
                  <c:v>40951.166666666591</c:v>
                </c:pt>
                <c:pt idx="10475">
                  <c:v>40951.180555555562</c:v>
                </c:pt>
                <c:pt idx="10476">
                  <c:v>40951.194444444445</c:v>
                </c:pt>
                <c:pt idx="10477">
                  <c:v>40951.208333333336</c:v>
                </c:pt>
                <c:pt idx="10478">
                  <c:v>40951.222222222204</c:v>
                </c:pt>
                <c:pt idx="10479">
                  <c:v>40951.236111111051</c:v>
                </c:pt>
                <c:pt idx="10480">
                  <c:v>40951.25</c:v>
                </c:pt>
                <c:pt idx="10481">
                  <c:v>40951.263888888876</c:v>
                </c:pt>
                <c:pt idx="10482">
                  <c:v>40951.277777777774</c:v>
                </c:pt>
                <c:pt idx="10483">
                  <c:v>40951.291666666562</c:v>
                </c:pt>
                <c:pt idx="10484">
                  <c:v>40951.305555555562</c:v>
                </c:pt>
                <c:pt idx="10485">
                  <c:v>40951.319444444511</c:v>
                </c:pt>
                <c:pt idx="10486">
                  <c:v>40951.333333333336</c:v>
                </c:pt>
                <c:pt idx="10487">
                  <c:v>40951.347222222219</c:v>
                </c:pt>
                <c:pt idx="10488">
                  <c:v>40951.361111111051</c:v>
                </c:pt>
                <c:pt idx="10489">
                  <c:v>40951.375</c:v>
                </c:pt>
                <c:pt idx="10490">
                  <c:v>40951.388888888985</c:v>
                </c:pt>
                <c:pt idx="10491">
                  <c:v>40951.402777777781</c:v>
                </c:pt>
                <c:pt idx="10492">
                  <c:v>40951.416666666664</c:v>
                </c:pt>
                <c:pt idx="10493">
                  <c:v>40951.430555555562</c:v>
                </c:pt>
                <c:pt idx="10494">
                  <c:v>40951.444444444511</c:v>
                </c:pt>
                <c:pt idx="10495">
                  <c:v>40951.458333333343</c:v>
                </c:pt>
                <c:pt idx="10496">
                  <c:v>40951.472222222219</c:v>
                </c:pt>
                <c:pt idx="10497">
                  <c:v>40951.486111111109</c:v>
                </c:pt>
                <c:pt idx="10498">
                  <c:v>40951.5</c:v>
                </c:pt>
                <c:pt idx="10499">
                  <c:v>40951.513888888891</c:v>
                </c:pt>
                <c:pt idx="10500">
                  <c:v>40951.527777777774</c:v>
                </c:pt>
                <c:pt idx="10501">
                  <c:v>40951.541666666591</c:v>
                </c:pt>
                <c:pt idx="10502">
                  <c:v>40951.555555555562</c:v>
                </c:pt>
                <c:pt idx="10503">
                  <c:v>40951.569444444445</c:v>
                </c:pt>
                <c:pt idx="10504">
                  <c:v>40951.583333333336</c:v>
                </c:pt>
                <c:pt idx="10505">
                  <c:v>40951.597222222204</c:v>
                </c:pt>
                <c:pt idx="10506">
                  <c:v>40951.611111111051</c:v>
                </c:pt>
                <c:pt idx="10507">
                  <c:v>40951.624999999993</c:v>
                </c:pt>
                <c:pt idx="10508">
                  <c:v>40951.638888888891</c:v>
                </c:pt>
                <c:pt idx="10509">
                  <c:v>40951.652777777781</c:v>
                </c:pt>
                <c:pt idx="10510">
                  <c:v>40951.666666666591</c:v>
                </c:pt>
                <c:pt idx="10511">
                  <c:v>40951.680555555562</c:v>
                </c:pt>
                <c:pt idx="10512">
                  <c:v>40951.694444444445</c:v>
                </c:pt>
                <c:pt idx="10513">
                  <c:v>40951.708333333336</c:v>
                </c:pt>
                <c:pt idx="10514">
                  <c:v>40951.722222222204</c:v>
                </c:pt>
                <c:pt idx="10515">
                  <c:v>40951.736111111051</c:v>
                </c:pt>
                <c:pt idx="10516">
                  <c:v>40951.75</c:v>
                </c:pt>
                <c:pt idx="10517">
                  <c:v>40951.763888888876</c:v>
                </c:pt>
                <c:pt idx="10518">
                  <c:v>40951.777777777774</c:v>
                </c:pt>
                <c:pt idx="10519">
                  <c:v>40951.791666666562</c:v>
                </c:pt>
                <c:pt idx="10520">
                  <c:v>40951.805555555562</c:v>
                </c:pt>
                <c:pt idx="10521">
                  <c:v>40951.819444444511</c:v>
                </c:pt>
                <c:pt idx="10522">
                  <c:v>40951.833333333336</c:v>
                </c:pt>
                <c:pt idx="10523">
                  <c:v>40951.847222222219</c:v>
                </c:pt>
                <c:pt idx="10524">
                  <c:v>40951.861111111051</c:v>
                </c:pt>
                <c:pt idx="10525">
                  <c:v>40951.875</c:v>
                </c:pt>
                <c:pt idx="10526">
                  <c:v>40951.888888888985</c:v>
                </c:pt>
                <c:pt idx="10527">
                  <c:v>40951.902777777781</c:v>
                </c:pt>
                <c:pt idx="10528">
                  <c:v>40951.916666666664</c:v>
                </c:pt>
                <c:pt idx="10529">
                  <c:v>40951.930555555562</c:v>
                </c:pt>
                <c:pt idx="10530">
                  <c:v>40951.944444444511</c:v>
                </c:pt>
                <c:pt idx="10531">
                  <c:v>40951.958333333343</c:v>
                </c:pt>
                <c:pt idx="10532">
                  <c:v>40951.972222222219</c:v>
                </c:pt>
                <c:pt idx="10533">
                  <c:v>40951.986111111109</c:v>
                </c:pt>
                <c:pt idx="10534">
                  <c:v>40952</c:v>
                </c:pt>
                <c:pt idx="10535">
                  <c:v>40952.013888888891</c:v>
                </c:pt>
                <c:pt idx="10536">
                  <c:v>40952.027777777774</c:v>
                </c:pt>
                <c:pt idx="10537">
                  <c:v>40952.041666666591</c:v>
                </c:pt>
                <c:pt idx="10538">
                  <c:v>40952.055555555562</c:v>
                </c:pt>
                <c:pt idx="10539">
                  <c:v>40952.069444444445</c:v>
                </c:pt>
                <c:pt idx="10540">
                  <c:v>40952.083333333336</c:v>
                </c:pt>
                <c:pt idx="10541">
                  <c:v>40952.097222222204</c:v>
                </c:pt>
                <c:pt idx="10542">
                  <c:v>40952.111111111051</c:v>
                </c:pt>
                <c:pt idx="10543">
                  <c:v>40952.124999999993</c:v>
                </c:pt>
                <c:pt idx="10544">
                  <c:v>40952.138888888891</c:v>
                </c:pt>
                <c:pt idx="10545">
                  <c:v>40952.152777777781</c:v>
                </c:pt>
                <c:pt idx="10546">
                  <c:v>40952.166666666591</c:v>
                </c:pt>
                <c:pt idx="10547">
                  <c:v>40952.180555555562</c:v>
                </c:pt>
                <c:pt idx="10548">
                  <c:v>40952.194444444445</c:v>
                </c:pt>
                <c:pt idx="10549">
                  <c:v>40952.208333333336</c:v>
                </c:pt>
                <c:pt idx="10550">
                  <c:v>40952.222222222204</c:v>
                </c:pt>
                <c:pt idx="10551">
                  <c:v>40952.236111111051</c:v>
                </c:pt>
                <c:pt idx="10552">
                  <c:v>40952.25</c:v>
                </c:pt>
                <c:pt idx="10553">
                  <c:v>40952.263888888876</c:v>
                </c:pt>
                <c:pt idx="10554">
                  <c:v>40952.277777777774</c:v>
                </c:pt>
                <c:pt idx="10555">
                  <c:v>40952.291666666562</c:v>
                </c:pt>
                <c:pt idx="10556">
                  <c:v>40952.305555555562</c:v>
                </c:pt>
                <c:pt idx="10557">
                  <c:v>40952.319444444511</c:v>
                </c:pt>
                <c:pt idx="10558">
                  <c:v>40952.333333333336</c:v>
                </c:pt>
                <c:pt idx="10559">
                  <c:v>40952.347222222219</c:v>
                </c:pt>
                <c:pt idx="10560">
                  <c:v>40952.361111111051</c:v>
                </c:pt>
                <c:pt idx="10561">
                  <c:v>40952.375</c:v>
                </c:pt>
                <c:pt idx="10562">
                  <c:v>40952.388888888985</c:v>
                </c:pt>
                <c:pt idx="10563">
                  <c:v>40952.402777777781</c:v>
                </c:pt>
                <c:pt idx="10564">
                  <c:v>40952.416666666664</c:v>
                </c:pt>
                <c:pt idx="10565">
                  <c:v>40952.430555555562</c:v>
                </c:pt>
                <c:pt idx="10566">
                  <c:v>40952.444444444511</c:v>
                </c:pt>
                <c:pt idx="10567">
                  <c:v>40952.458333333343</c:v>
                </c:pt>
                <c:pt idx="10568">
                  <c:v>40952.472222222219</c:v>
                </c:pt>
                <c:pt idx="10569">
                  <c:v>40952.486111111109</c:v>
                </c:pt>
                <c:pt idx="10570">
                  <c:v>40952.5</c:v>
                </c:pt>
                <c:pt idx="10571">
                  <c:v>40952.513888888891</c:v>
                </c:pt>
                <c:pt idx="10572">
                  <c:v>40952.527777777774</c:v>
                </c:pt>
                <c:pt idx="10573">
                  <c:v>40952.541666666591</c:v>
                </c:pt>
                <c:pt idx="10574">
                  <c:v>40952.555555555562</c:v>
                </c:pt>
                <c:pt idx="10575">
                  <c:v>40952.569444444445</c:v>
                </c:pt>
                <c:pt idx="10576">
                  <c:v>40952.583333333336</c:v>
                </c:pt>
                <c:pt idx="10577">
                  <c:v>40952.597222222204</c:v>
                </c:pt>
                <c:pt idx="10578">
                  <c:v>40952.611111111051</c:v>
                </c:pt>
                <c:pt idx="10579">
                  <c:v>40952.624999999993</c:v>
                </c:pt>
                <c:pt idx="10580">
                  <c:v>40952.638888888891</c:v>
                </c:pt>
                <c:pt idx="10581">
                  <c:v>40952.652777777781</c:v>
                </c:pt>
                <c:pt idx="10582">
                  <c:v>40952.666666666591</c:v>
                </c:pt>
                <c:pt idx="10583">
                  <c:v>40952.680555555562</c:v>
                </c:pt>
                <c:pt idx="10584">
                  <c:v>40952.694444444445</c:v>
                </c:pt>
                <c:pt idx="10585">
                  <c:v>40952.708333333336</c:v>
                </c:pt>
                <c:pt idx="10586">
                  <c:v>40952.722222222204</c:v>
                </c:pt>
                <c:pt idx="10587">
                  <c:v>40952.736111111051</c:v>
                </c:pt>
                <c:pt idx="10588">
                  <c:v>40952.75</c:v>
                </c:pt>
                <c:pt idx="10589">
                  <c:v>40952.763888888876</c:v>
                </c:pt>
                <c:pt idx="10590">
                  <c:v>40952.777777777774</c:v>
                </c:pt>
                <c:pt idx="10591">
                  <c:v>40952.791666666562</c:v>
                </c:pt>
                <c:pt idx="10592">
                  <c:v>40952.805555555562</c:v>
                </c:pt>
                <c:pt idx="10593">
                  <c:v>40952.819444444511</c:v>
                </c:pt>
                <c:pt idx="10594">
                  <c:v>40952.833333333336</c:v>
                </c:pt>
                <c:pt idx="10595">
                  <c:v>40952.847222222219</c:v>
                </c:pt>
                <c:pt idx="10596">
                  <c:v>40952.861111111051</c:v>
                </c:pt>
                <c:pt idx="10597">
                  <c:v>40952.875</c:v>
                </c:pt>
                <c:pt idx="10598">
                  <c:v>40952.888888888985</c:v>
                </c:pt>
                <c:pt idx="10599">
                  <c:v>40952.902777777781</c:v>
                </c:pt>
                <c:pt idx="10600">
                  <c:v>40952.916666666664</c:v>
                </c:pt>
                <c:pt idx="10601">
                  <c:v>40952.930555555562</c:v>
                </c:pt>
                <c:pt idx="10602">
                  <c:v>40952.944444444511</c:v>
                </c:pt>
                <c:pt idx="10603">
                  <c:v>40952.958333333343</c:v>
                </c:pt>
                <c:pt idx="10604">
                  <c:v>40952.972222222219</c:v>
                </c:pt>
                <c:pt idx="10605">
                  <c:v>40952.986111111109</c:v>
                </c:pt>
                <c:pt idx="10606">
                  <c:v>40953</c:v>
                </c:pt>
                <c:pt idx="10607">
                  <c:v>40953.013888888891</c:v>
                </c:pt>
                <c:pt idx="10608">
                  <c:v>40953.027777777774</c:v>
                </c:pt>
                <c:pt idx="10609">
                  <c:v>40953.041666666591</c:v>
                </c:pt>
                <c:pt idx="10610">
                  <c:v>40953.055555555562</c:v>
                </c:pt>
                <c:pt idx="10611">
                  <c:v>40953.069444444445</c:v>
                </c:pt>
                <c:pt idx="10612">
                  <c:v>40953.083333333336</c:v>
                </c:pt>
                <c:pt idx="10613">
                  <c:v>40953.097222222204</c:v>
                </c:pt>
                <c:pt idx="10614">
                  <c:v>40953.111111111051</c:v>
                </c:pt>
                <c:pt idx="10615">
                  <c:v>40953.124999999993</c:v>
                </c:pt>
                <c:pt idx="10616">
                  <c:v>40953.138888888891</c:v>
                </c:pt>
                <c:pt idx="10617">
                  <c:v>40953.152777777781</c:v>
                </c:pt>
                <c:pt idx="10618">
                  <c:v>40953.166666666591</c:v>
                </c:pt>
                <c:pt idx="10619">
                  <c:v>40953.180555555562</c:v>
                </c:pt>
                <c:pt idx="10620">
                  <c:v>40953.194444444445</c:v>
                </c:pt>
                <c:pt idx="10621">
                  <c:v>40953.208333333336</c:v>
                </c:pt>
                <c:pt idx="10622">
                  <c:v>40953.222222222204</c:v>
                </c:pt>
                <c:pt idx="10623">
                  <c:v>40953.236111111051</c:v>
                </c:pt>
                <c:pt idx="10624">
                  <c:v>40953.25</c:v>
                </c:pt>
                <c:pt idx="10625">
                  <c:v>40953.263888888876</c:v>
                </c:pt>
                <c:pt idx="10626">
                  <c:v>40953.277777777774</c:v>
                </c:pt>
                <c:pt idx="10627">
                  <c:v>40953.291666666562</c:v>
                </c:pt>
                <c:pt idx="10628">
                  <c:v>40953.305555555562</c:v>
                </c:pt>
                <c:pt idx="10629">
                  <c:v>40953.319444444511</c:v>
                </c:pt>
                <c:pt idx="10630">
                  <c:v>40953.333333333336</c:v>
                </c:pt>
                <c:pt idx="10631">
                  <c:v>40953.347222222219</c:v>
                </c:pt>
                <c:pt idx="10632">
                  <c:v>40953.361111111051</c:v>
                </c:pt>
                <c:pt idx="10633">
                  <c:v>40953.375</c:v>
                </c:pt>
                <c:pt idx="10634">
                  <c:v>40953.388888888985</c:v>
                </c:pt>
                <c:pt idx="10635">
                  <c:v>40953.402777777781</c:v>
                </c:pt>
                <c:pt idx="10636">
                  <c:v>40953.416666666664</c:v>
                </c:pt>
                <c:pt idx="10637">
                  <c:v>40953.430555555562</c:v>
                </c:pt>
                <c:pt idx="10638">
                  <c:v>40953.444444444511</c:v>
                </c:pt>
                <c:pt idx="10639">
                  <c:v>40953.458333333343</c:v>
                </c:pt>
                <c:pt idx="10640">
                  <c:v>40953.472222222219</c:v>
                </c:pt>
                <c:pt idx="10641">
                  <c:v>40953.486111111109</c:v>
                </c:pt>
                <c:pt idx="10642">
                  <c:v>40953.5</c:v>
                </c:pt>
                <c:pt idx="10643">
                  <c:v>40953.513888888891</c:v>
                </c:pt>
                <c:pt idx="10644">
                  <c:v>40953.527777777774</c:v>
                </c:pt>
                <c:pt idx="10645">
                  <c:v>40953.541666666591</c:v>
                </c:pt>
                <c:pt idx="10646">
                  <c:v>40953.555555555562</c:v>
                </c:pt>
                <c:pt idx="10647">
                  <c:v>40953.569444444445</c:v>
                </c:pt>
                <c:pt idx="10648">
                  <c:v>40953.583333333336</c:v>
                </c:pt>
                <c:pt idx="10649">
                  <c:v>40953.597222222204</c:v>
                </c:pt>
                <c:pt idx="10650">
                  <c:v>40953.611111111051</c:v>
                </c:pt>
                <c:pt idx="10651">
                  <c:v>40953.624999999993</c:v>
                </c:pt>
                <c:pt idx="10652">
                  <c:v>40953.638888888891</c:v>
                </c:pt>
                <c:pt idx="10653">
                  <c:v>40953.652777777781</c:v>
                </c:pt>
                <c:pt idx="10654">
                  <c:v>40953.666666666591</c:v>
                </c:pt>
                <c:pt idx="10655">
                  <c:v>40953.680555555562</c:v>
                </c:pt>
                <c:pt idx="10656">
                  <c:v>40953.694444444445</c:v>
                </c:pt>
                <c:pt idx="10657">
                  <c:v>40953.708333333336</c:v>
                </c:pt>
                <c:pt idx="10658">
                  <c:v>40953.722222222204</c:v>
                </c:pt>
                <c:pt idx="10659">
                  <c:v>40953.736111111051</c:v>
                </c:pt>
                <c:pt idx="10660">
                  <c:v>40953.75</c:v>
                </c:pt>
                <c:pt idx="10661">
                  <c:v>40953.763888888876</c:v>
                </c:pt>
                <c:pt idx="10662">
                  <c:v>40953.777777777774</c:v>
                </c:pt>
                <c:pt idx="10663">
                  <c:v>40953.791666666562</c:v>
                </c:pt>
                <c:pt idx="10664">
                  <c:v>40953.805555555562</c:v>
                </c:pt>
                <c:pt idx="10665">
                  <c:v>40953.819444444511</c:v>
                </c:pt>
                <c:pt idx="10666">
                  <c:v>40953.833333333336</c:v>
                </c:pt>
                <c:pt idx="10667">
                  <c:v>40953.847222222219</c:v>
                </c:pt>
                <c:pt idx="10668">
                  <c:v>40953.861111111051</c:v>
                </c:pt>
                <c:pt idx="10669">
                  <c:v>40953.875</c:v>
                </c:pt>
                <c:pt idx="10670">
                  <c:v>40953.888888888985</c:v>
                </c:pt>
                <c:pt idx="10671">
                  <c:v>40953.902777777781</c:v>
                </c:pt>
                <c:pt idx="10672">
                  <c:v>40953.916666666664</c:v>
                </c:pt>
                <c:pt idx="10673">
                  <c:v>40953.930555555562</c:v>
                </c:pt>
                <c:pt idx="10674">
                  <c:v>40953.944444444511</c:v>
                </c:pt>
                <c:pt idx="10675">
                  <c:v>40953.958333333343</c:v>
                </c:pt>
                <c:pt idx="10676">
                  <c:v>40953.972222222219</c:v>
                </c:pt>
                <c:pt idx="10677">
                  <c:v>40953.986111111109</c:v>
                </c:pt>
                <c:pt idx="10678">
                  <c:v>40954</c:v>
                </c:pt>
                <c:pt idx="10679">
                  <c:v>40954.013888888891</c:v>
                </c:pt>
                <c:pt idx="10680">
                  <c:v>40954.027777777774</c:v>
                </c:pt>
                <c:pt idx="10681">
                  <c:v>40954.041666666591</c:v>
                </c:pt>
                <c:pt idx="10682">
                  <c:v>40954.055555555562</c:v>
                </c:pt>
                <c:pt idx="10683">
                  <c:v>40954.069444444445</c:v>
                </c:pt>
                <c:pt idx="10684">
                  <c:v>40954.083333333336</c:v>
                </c:pt>
                <c:pt idx="10685">
                  <c:v>40954.097222222204</c:v>
                </c:pt>
                <c:pt idx="10686">
                  <c:v>40954.111111111051</c:v>
                </c:pt>
                <c:pt idx="10687">
                  <c:v>40954.124999999993</c:v>
                </c:pt>
                <c:pt idx="10688">
                  <c:v>40954.138888888891</c:v>
                </c:pt>
                <c:pt idx="10689">
                  <c:v>40954.152777777781</c:v>
                </c:pt>
                <c:pt idx="10690">
                  <c:v>40954.166666666591</c:v>
                </c:pt>
                <c:pt idx="10691">
                  <c:v>40954.180555555562</c:v>
                </c:pt>
                <c:pt idx="10692">
                  <c:v>40954.194444444445</c:v>
                </c:pt>
                <c:pt idx="10693">
                  <c:v>40954.208333333336</c:v>
                </c:pt>
                <c:pt idx="10694">
                  <c:v>40954.222222222204</c:v>
                </c:pt>
                <c:pt idx="10695">
                  <c:v>40954.236111111051</c:v>
                </c:pt>
                <c:pt idx="10696">
                  <c:v>40954.25</c:v>
                </c:pt>
                <c:pt idx="10697">
                  <c:v>40954.263888888876</c:v>
                </c:pt>
                <c:pt idx="10698">
                  <c:v>40954.277777777774</c:v>
                </c:pt>
                <c:pt idx="10699">
                  <c:v>40954.291666666562</c:v>
                </c:pt>
                <c:pt idx="10700">
                  <c:v>40954.305555555562</c:v>
                </c:pt>
                <c:pt idx="10701">
                  <c:v>40954.319444444511</c:v>
                </c:pt>
                <c:pt idx="10702">
                  <c:v>40954.333333333336</c:v>
                </c:pt>
                <c:pt idx="10703">
                  <c:v>40954.347222222219</c:v>
                </c:pt>
                <c:pt idx="10704">
                  <c:v>40954.361111111051</c:v>
                </c:pt>
                <c:pt idx="10705">
                  <c:v>40954.375</c:v>
                </c:pt>
                <c:pt idx="10706">
                  <c:v>40954.388888888985</c:v>
                </c:pt>
                <c:pt idx="10707">
                  <c:v>40954.402777777781</c:v>
                </c:pt>
                <c:pt idx="10708">
                  <c:v>40954.416666666664</c:v>
                </c:pt>
                <c:pt idx="10709">
                  <c:v>40954.430555555562</c:v>
                </c:pt>
                <c:pt idx="10710">
                  <c:v>40954.444444444511</c:v>
                </c:pt>
                <c:pt idx="10711">
                  <c:v>40954.458333333343</c:v>
                </c:pt>
                <c:pt idx="10712">
                  <c:v>40954.472222222219</c:v>
                </c:pt>
                <c:pt idx="10713">
                  <c:v>40954.486111111109</c:v>
                </c:pt>
                <c:pt idx="10714">
                  <c:v>40954.5</c:v>
                </c:pt>
                <c:pt idx="10715">
                  <c:v>40954.513888888891</c:v>
                </c:pt>
                <c:pt idx="10716">
                  <c:v>40954.527777777774</c:v>
                </c:pt>
                <c:pt idx="10717">
                  <c:v>40954.541666666591</c:v>
                </c:pt>
                <c:pt idx="10718">
                  <c:v>40954.555555555562</c:v>
                </c:pt>
                <c:pt idx="10719">
                  <c:v>40954.569444444445</c:v>
                </c:pt>
                <c:pt idx="10720">
                  <c:v>40954.583333333336</c:v>
                </c:pt>
                <c:pt idx="10721">
                  <c:v>40954.597222222204</c:v>
                </c:pt>
                <c:pt idx="10722">
                  <c:v>40954.611111111051</c:v>
                </c:pt>
                <c:pt idx="10723">
                  <c:v>40954.624999999993</c:v>
                </c:pt>
                <c:pt idx="10724">
                  <c:v>40954.638888888891</c:v>
                </c:pt>
                <c:pt idx="10725">
                  <c:v>40954.652777777781</c:v>
                </c:pt>
                <c:pt idx="10726">
                  <c:v>40954.666666666591</c:v>
                </c:pt>
                <c:pt idx="10727">
                  <c:v>40954.680555555562</c:v>
                </c:pt>
                <c:pt idx="10728">
                  <c:v>40954.694444444445</c:v>
                </c:pt>
                <c:pt idx="10729">
                  <c:v>40954.708333333336</c:v>
                </c:pt>
                <c:pt idx="10730">
                  <c:v>40954.722222222204</c:v>
                </c:pt>
                <c:pt idx="10731">
                  <c:v>40954.736111111051</c:v>
                </c:pt>
                <c:pt idx="10732">
                  <c:v>40954.75</c:v>
                </c:pt>
                <c:pt idx="10733">
                  <c:v>40954.763888888876</c:v>
                </c:pt>
                <c:pt idx="10734">
                  <c:v>40954.777777777774</c:v>
                </c:pt>
                <c:pt idx="10735">
                  <c:v>40954.791666666562</c:v>
                </c:pt>
                <c:pt idx="10736">
                  <c:v>40954.805555555562</c:v>
                </c:pt>
                <c:pt idx="10737">
                  <c:v>40954.819444444511</c:v>
                </c:pt>
                <c:pt idx="10738">
                  <c:v>40954.833333333336</c:v>
                </c:pt>
                <c:pt idx="10739">
                  <c:v>40954.847222222219</c:v>
                </c:pt>
                <c:pt idx="10740">
                  <c:v>40954.861111111051</c:v>
                </c:pt>
                <c:pt idx="10741">
                  <c:v>40954.875</c:v>
                </c:pt>
                <c:pt idx="10742">
                  <c:v>40954.888888888985</c:v>
                </c:pt>
                <c:pt idx="10743">
                  <c:v>40954.902777777781</c:v>
                </c:pt>
                <c:pt idx="10744">
                  <c:v>40954.916666666664</c:v>
                </c:pt>
                <c:pt idx="10745">
                  <c:v>40954.930555555562</c:v>
                </c:pt>
                <c:pt idx="10746">
                  <c:v>40954.944444444511</c:v>
                </c:pt>
                <c:pt idx="10747">
                  <c:v>40954.958333333343</c:v>
                </c:pt>
                <c:pt idx="10748">
                  <c:v>40954.972222222219</c:v>
                </c:pt>
                <c:pt idx="10749">
                  <c:v>40954.986111111109</c:v>
                </c:pt>
                <c:pt idx="10750">
                  <c:v>40955</c:v>
                </c:pt>
                <c:pt idx="10751">
                  <c:v>40955.013888888891</c:v>
                </c:pt>
                <c:pt idx="10752">
                  <c:v>40955.027777777774</c:v>
                </c:pt>
                <c:pt idx="10753">
                  <c:v>40955.041666666591</c:v>
                </c:pt>
                <c:pt idx="10754">
                  <c:v>40955.055555555562</c:v>
                </c:pt>
                <c:pt idx="10755">
                  <c:v>40955.069444444445</c:v>
                </c:pt>
                <c:pt idx="10756">
                  <c:v>40955.083333333336</c:v>
                </c:pt>
                <c:pt idx="10757">
                  <c:v>40955.097222222204</c:v>
                </c:pt>
                <c:pt idx="10758">
                  <c:v>40955.111111111051</c:v>
                </c:pt>
                <c:pt idx="10759">
                  <c:v>40955.124999999993</c:v>
                </c:pt>
                <c:pt idx="10760">
                  <c:v>40955.138888888891</c:v>
                </c:pt>
                <c:pt idx="10761">
                  <c:v>40955.152777777781</c:v>
                </c:pt>
                <c:pt idx="10762">
                  <c:v>40955.166666666591</c:v>
                </c:pt>
                <c:pt idx="10763">
                  <c:v>40955.180555555562</c:v>
                </c:pt>
                <c:pt idx="10764">
                  <c:v>40955.194444444445</c:v>
                </c:pt>
                <c:pt idx="10765">
                  <c:v>40955.208333333336</c:v>
                </c:pt>
                <c:pt idx="10766">
                  <c:v>40955.222222222204</c:v>
                </c:pt>
                <c:pt idx="10767">
                  <c:v>40955.236111111051</c:v>
                </c:pt>
                <c:pt idx="10768">
                  <c:v>40955.25</c:v>
                </c:pt>
                <c:pt idx="10769">
                  <c:v>40955.263888888876</c:v>
                </c:pt>
                <c:pt idx="10770">
                  <c:v>40955.277777777774</c:v>
                </c:pt>
                <c:pt idx="10771">
                  <c:v>40955.291666666562</c:v>
                </c:pt>
                <c:pt idx="10772">
                  <c:v>40955.305555555562</c:v>
                </c:pt>
                <c:pt idx="10773">
                  <c:v>40955.319444444511</c:v>
                </c:pt>
                <c:pt idx="10774">
                  <c:v>40955.333333333336</c:v>
                </c:pt>
                <c:pt idx="10775">
                  <c:v>40955.347222222219</c:v>
                </c:pt>
                <c:pt idx="10776">
                  <c:v>40955.361111111051</c:v>
                </c:pt>
                <c:pt idx="10777">
                  <c:v>40955.375</c:v>
                </c:pt>
                <c:pt idx="10778">
                  <c:v>40955.388888888985</c:v>
                </c:pt>
                <c:pt idx="10779">
                  <c:v>40955.402777777781</c:v>
                </c:pt>
                <c:pt idx="10780">
                  <c:v>40955.416666666664</c:v>
                </c:pt>
                <c:pt idx="10781">
                  <c:v>40955.430555555562</c:v>
                </c:pt>
                <c:pt idx="10782">
                  <c:v>40955.444444444511</c:v>
                </c:pt>
                <c:pt idx="10783">
                  <c:v>40955.458333333343</c:v>
                </c:pt>
                <c:pt idx="10784">
                  <c:v>40955.472222222219</c:v>
                </c:pt>
                <c:pt idx="10785">
                  <c:v>40955.486111111109</c:v>
                </c:pt>
                <c:pt idx="10786">
                  <c:v>40955.5</c:v>
                </c:pt>
                <c:pt idx="10787">
                  <c:v>40955.513888888891</c:v>
                </c:pt>
                <c:pt idx="10788">
                  <c:v>40955.527777777774</c:v>
                </c:pt>
                <c:pt idx="10789">
                  <c:v>40955.541666666591</c:v>
                </c:pt>
                <c:pt idx="10790">
                  <c:v>40955.555555555562</c:v>
                </c:pt>
                <c:pt idx="10791">
                  <c:v>40955.569444444445</c:v>
                </c:pt>
                <c:pt idx="10792">
                  <c:v>40955.583333333336</c:v>
                </c:pt>
                <c:pt idx="10793">
                  <c:v>40955.597222222204</c:v>
                </c:pt>
                <c:pt idx="10794">
                  <c:v>40955.611111111051</c:v>
                </c:pt>
                <c:pt idx="10795">
                  <c:v>40955.624999999993</c:v>
                </c:pt>
                <c:pt idx="10796">
                  <c:v>40955.638888888891</c:v>
                </c:pt>
                <c:pt idx="10797">
                  <c:v>40955.652777777781</c:v>
                </c:pt>
                <c:pt idx="10798">
                  <c:v>40955.666666666591</c:v>
                </c:pt>
                <c:pt idx="10799">
                  <c:v>40955.680555555562</c:v>
                </c:pt>
                <c:pt idx="10800">
                  <c:v>40955.694444444445</c:v>
                </c:pt>
                <c:pt idx="10801">
                  <c:v>40955.708333333336</c:v>
                </c:pt>
                <c:pt idx="10802">
                  <c:v>40955.722222222204</c:v>
                </c:pt>
                <c:pt idx="10803">
                  <c:v>40955.736111111051</c:v>
                </c:pt>
                <c:pt idx="10804">
                  <c:v>40955.75</c:v>
                </c:pt>
                <c:pt idx="10805">
                  <c:v>40955.763888888876</c:v>
                </c:pt>
                <c:pt idx="10806">
                  <c:v>40955.777777777774</c:v>
                </c:pt>
                <c:pt idx="10807">
                  <c:v>40955.791666666562</c:v>
                </c:pt>
                <c:pt idx="10808">
                  <c:v>40955.805555555562</c:v>
                </c:pt>
                <c:pt idx="10809">
                  <c:v>40955.819444444511</c:v>
                </c:pt>
                <c:pt idx="10810">
                  <c:v>40955.833333333336</c:v>
                </c:pt>
                <c:pt idx="10811">
                  <c:v>40955.847222222219</c:v>
                </c:pt>
                <c:pt idx="10812">
                  <c:v>40955.861111111051</c:v>
                </c:pt>
                <c:pt idx="10813">
                  <c:v>40955.875</c:v>
                </c:pt>
                <c:pt idx="10814">
                  <c:v>40955.888888888985</c:v>
                </c:pt>
                <c:pt idx="10815">
                  <c:v>40955.902777777781</c:v>
                </c:pt>
                <c:pt idx="10816">
                  <c:v>40955.916666666664</c:v>
                </c:pt>
                <c:pt idx="10817">
                  <c:v>40955.930555555562</c:v>
                </c:pt>
                <c:pt idx="10818">
                  <c:v>40955.944444444511</c:v>
                </c:pt>
                <c:pt idx="10819">
                  <c:v>40955.958333333343</c:v>
                </c:pt>
                <c:pt idx="10820">
                  <c:v>40955.972222222219</c:v>
                </c:pt>
                <c:pt idx="10821">
                  <c:v>40955.986111111109</c:v>
                </c:pt>
                <c:pt idx="10822">
                  <c:v>40956</c:v>
                </c:pt>
                <c:pt idx="10823">
                  <c:v>40956.013888888891</c:v>
                </c:pt>
                <c:pt idx="10824">
                  <c:v>40956.027777777774</c:v>
                </c:pt>
                <c:pt idx="10825">
                  <c:v>40956.041666666591</c:v>
                </c:pt>
                <c:pt idx="10826">
                  <c:v>40956.055555555562</c:v>
                </c:pt>
                <c:pt idx="10827">
                  <c:v>40956.069444444445</c:v>
                </c:pt>
                <c:pt idx="10828">
                  <c:v>40956.083333333336</c:v>
                </c:pt>
                <c:pt idx="10829">
                  <c:v>40956.097222222204</c:v>
                </c:pt>
                <c:pt idx="10830">
                  <c:v>40956.111111111051</c:v>
                </c:pt>
                <c:pt idx="10831">
                  <c:v>40956.124999999993</c:v>
                </c:pt>
                <c:pt idx="10832">
                  <c:v>40956.138888888891</c:v>
                </c:pt>
                <c:pt idx="10833">
                  <c:v>40956.152777777781</c:v>
                </c:pt>
                <c:pt idx="10834">
                  <c:v>40956.166666666591</c:v>
                </c:pt>
                <c:pt idx="10835">
                  <c:v>40956.180555555562</c:v>
                </c:pt>
                <c:pt idx="10836">
                  <c:v>40956.194444444445</c:v>
                </c:pt>
                <c:pt idx="10837">
                  <c:v>40956.208333333336</c:v>
                </c:pt>
                <c:pt idx="10838">
                  <c:v>40956.222222222204</c:v>
                </c:pt>
                <c:pt idx="10839">
                  <c:v>40956.236111111051</c:v>
                </c:pt>
                <c:pt idx="10840">
                  <c:v>40956.25</c:v>
                </c:pt>
                <c:pt idx="10841">
                  <c:v>40956.263888888876</c:v>
                </c:pt>
                <c:pt idx="10842">
                  <c:v>40956.277777777774</c:v>
                </c:pt>
                <c:pt idx="10843">
                  <c:v>40956.291666666562</c:v>
                </c:pt>
                <c:pt idx="10844">
                  <c:v>40956.305555555562</c:v>
                </c:pt>
                <c:pt idx="10845">
                  <c:v>40956.319444444511</c:v>
                </c:pt>
                <c:pt idx="10846">
                  <c:v>40956.333333333336</c:v>
                </c:pt>
                <c:pt idx="10847">
                  <c:v>40956.347222222219</c:v>
                </c:pt>
                <c:pt idx="10848">
                  <c:v>40956.361111111051</c:v>
                </c:pt>
                <c:pt idx="10849">
                  <c:v>40956.375</c:v>
                </c:pt>
                <c:pt idx="10850">
                  <c:v>40956.388888888985</c:v>
                </c:pt>
                <c:pt idx="10851">
                  <c:v>40956.402777777781</c:v>
                </c:pt>
                <c:pt idx="10852">
                  <c:v>40956.416666666664</c:v>
                </c:pt>
                <c:pt idx="10853">
                  <c:v>40956.430555555562</c:v>
                </c:pt>
                <c:pt idx="10854">
                  <c:v>40956.444444444511</c:v>
                </c:pt>
                <c:pt idx="10855">
                  <c:v>40956.458333333343</c:v>
                </c:pt>
                <c:pt idx="10856">
                  <c:v>40956.472222222219</c:v>
                </c:pt>
                <c:pt idx="10857">
                  <c:v>40956.486111111109</c:v>
                </c:pt>
                <c:pt idx="10858">
                  <c:v>40956.5</c:v>
                </c:pt>
                <c:pt idx="10859">
                  <c:v>40956.513888888891</c:v>
                </c:pt>
                <c:pt idx="10860">
                  <c:v>40956.527777777774</c:v>
                </c:pt>
                <c:pt idx="10861">
                  <c:v>40956.541666666591</c:v>
                </c:pt>
                <c:pt idx="10862">
                  <c:v>40956.555555555562</c:v>
                </c:pt>
                <c:pt idx="10863">
                  <c:v>40956.569444444445</c:v>
                </c:pt>
                <c:pt idx="10864">
                  <c:v>40956.583333333336</c:v>
                </c:pt>
                <c:pt idx="10865">
                  <c:v>40956.597222222204</c:v>
                </c:pt>
                <c:pt idx="10866">
                  <c:v>40956.611111111051</c:v>
                </c:pt>
                <c:pt idx="10867">
                  <c:v>40956.624999999993</c:v>
                </c:pt>
                <c:pt idx="10868">
                  <c:v>40956.638888888891</c:v>
                </c:pt>
                <c:pt idx="10869">
                  <c:v>40956.652777777781</c:v>
                </c:pt>
                <c:pt idx="10870">
                  <c:v>40956.666666666591</c:v>
                </c:pt>
                <c:pt idx="10871">
                  <c:v>40956.680555555562</c:v>
                </c:pt>
                <c:pt idx="10872">
                  <c:v>40956.694444444445</c:v>
                </c:pt>
                <c:pt idx="10873">
                  <c:v>40956.708333333336</c:v>
                </c:pt>
                <c:pt idx="10874">
                  <c:v>40956.722222222204</c:v>
                </c:pt>
                <c:pt idx="10875">
                  <c:v>40956.736111111051</c:v>
                </c:pt>
                <c:pt idx="10876">
                  <c:v>40956.75</c:v>
                </c:pt>
                <c:pt idx="10877">
                  <c:v>40956.763888888876</c:v>
                </c:pt>
                <c:pt idx="10878">
                  <c:v>40956.777777777774</c:v>
                </c:pt>
                <c:pt idx="10879">
                  <c:v>40956.791666666562</c:v>
                </c:pt>
                <c:pt idx="10880">
                  <c:v>40956.805555555562</c:v>
                </c:pt>
                <c:pt idx="10881">
                  <c:v>40956.819444444511</c:v>
                </c:pt>
                <c:pt idx="10882">
                  <c:v>40956.833333333336</c:v>
                </c:pt>
                <c:pt idx="10883">
                  <c:v>40956.847222222219</c:v>
                </c:pt>
                <c:pt idx="10884">
                  <c:v>40956.861111111051</c:v>
                </c:pt>
                <c:pt idx="10885">
                  <c:v>40956.875</c:v>
                </c:pt>
                <c:pt idx="10886">
                  <c:v>40956.888888888985</c:v>
                </c:pt>
                <c:pt idx="10887">
                  <c:v>40956.902777777781</c:v>
                </c:pt>
                <c:pt idx="10888">
                  <c:v>40956.916666666664</c:v>
                </c:pt>
                <c:pt idx="10889">
                  <c:v>40956.930555555562</c:v>
                </c:pt>
                <c:pt idx="10890">
                  <c:v>40956.944444444511</c:v>
                </c:pt>
                <c:pt idx="10891">
                  <c:v>40956.958333333343</c:v>
                </c:pt>
                <c:pt idx="10892">
                  <c:v>40956.972222222219</c:v>
                </c:pt>
                <c:pt idx="10893">
                  <c:v>40956.986111111109</c:v>
                </c:pt>
                <c:pt idx="10894">
                  <c:v>40957</c:v>
                </c:pt>
                <c:pt idx="10895">
                  <c:v>40957.013888888891</c:v>
                </c:pt>
                <c:pt idx="10896">
                  <c:v>40957.027777777774</c:v>
                </c:pt>
                <c:pt idx="10897">
                  <c:v>40957.041666666591</c:v>
                </c:pt>
                <c:pt idx="10898">
                  <c:v>40957.055555555562</c:v>
                </c:pt>
                <c:pt idx="10899">
                  <c:v>40957.069444444445</c:v>
                </c:pt>
                <c:pt idx="10900">
                  <c:v>40957.083333333336</c:v>
                </c:pt>
                <c:pt idx="10901">
                  <c:v>40957.097222222204</c:v>
                </c:pt>
                <c:pt idx="10902">
                  <c:v>40957.111111111051</c:v>
                </c:pt>
                <c:pt idx="10903">
                  <c:v>40957.124999999993</c:v>
                </c:pt>
                <c:pt idx="10904">
                  <c:v>40957.138888888891</c:v>
                </c:pt>
                <c:pt idx="10905">
                  <c:v>40957.152777777781</c:v>
                </c:pt>
                <c:pt idx="10906">
                  <c:v>40957.166666666591</c:v>
                </c:pt>
                <c:pt idx="10907">
                  <c:v>40957.180555555562</c:v>
                </c:pt>
                <c:pt idx="10908">
                  <c:v>40957.194444444445</c:v>
                </c:pt>
                <c:pt idx="10909">
                  <c:v>40957.208333333336</c:v>
                </c:pt>
                <c:pt idx="10910">
                  <c:v>40957.222222222204</c:v>
                </c:pt>
                <c:pt idx="10911">
                  <c:v>40957.236111111051</c:v>
                </c:pt>
                <c:pt idx="10912">
                  <c:v>40957.25</c:v>
                </c:pt>
                <c:pt idx="10913">
                  <c:v>40957.263888888876</c:v>
                </c:pt>
                <c:pt idx="10914">
                  <c:v>40957.277777777774</c:v>
                </c:pt>
                <c:pt idx="10915">
                  <c:v>40957.291666666562</c:v>
                </c:pt>
                <c:pt idx="10916">
                  <c:v>40957.305555555562</c:v>
                </c:pt>
                <c:pt idx="10917">
                  <c:v>40957.319444444511</c:v>
                </c:pt>
                <c:pt idx="10918">
                  <c:v>40957.333333333336</c:v>
                </c:pt>
                <c:pt idx="10919">
                  <c:v>40957.347222222219</c:v>
                </c:pt>
                <c:pt idx="10920">
                  <c:v>40957.361111111051</c:v>
                </c:pt>
                <c:pt idx="10921">
                  <c:v>40957.375</c:v>
                </c:pt>
                <c:pt idx="10922">
                  <c:v>40957.388888888985</c:v>
                </c:pt>
                <c:pt idx="10923">
                  <c:v>40957.402777777781</c:v>
                </c:pt>
                <c:pt idx="10924">
                  <c:v>40957.416666666664</c:v>
                </c:pt>
                <c:pt idx="10925">
                  <c:v>40957.430555555562</c:v>
                </c:pt>
                <c:pt idx="10926">
                  <c:v>40957.444444444511</c:v>
                </c:pt>
                <c:pt idx="10927">
                  <c:v>40957.458333333343</c:v>
                </c:pt>
                <c:pt idx="10928">
                  <c:v>40957.472222222219</c:v>
                </c:pt>
                <c:pt idx="10929">
                  <c:v>40957.486111111109</c:v>
                </c:pt>
                <c:pt idx="10930">
                  <c:v>40957.5</c:v>
                </c:pt>
                <c:pt idx="10931">
                  <c:v>40957.513888888891</c:v>
                </c:pt>
                <c:pt idx="10932">
                  <c:v>40957.527777777774</c:v>
                </c:pt>
                <c:pt idx="10933">
                  <c:v>40957.541666666591</c:v>
                </c:pt>
                <c:pt idx="10934">
                  <c:v>40957.555555555562</c:v>
                </c:pt>
                <c:pt idx="10935">
                  <c:v>40957.569444444445</c:v>
                </c:pt>
                <c:pt idx="10936">
                  <c:v>40957.583333333336</c:v>
                </c:pt>
                <c:pt idx="10937">
                  <c:v>40957.597222222204</c:v>
                </c:pt>
                <c:pt idx="10938">
                  <c:v>40957.611111111051</c:v>
                </c:pt>
                <c:pt idx="10939">
                  <c:v>40957.624999999993</c:v>
                </c:pt>
                <c:pt idx="10940">
                  <c:v>40957.638888888891</c:v>
                </c:pt>
                <c:pt idx="10941">
                  <c:v>40957.652777777781</c:v>
                </c:pt>
                <c:pt idx="10942">
                  <c:v>40957.666666666591</c:v>
                </c:pt>
                <c:pt idx="10943">
                  <c:v>40957.680555555562</c:v>
                </c:pt>
                <c:pt idx="10944">
                  <c:v>40957.694444444445</c:v>
                </c:pt>
                <c:pt idx="10945">
                  <c:v>40957.708333333336</c:v>
                </c:pt>
                <c:pt idx="10946">
                  <c:v>40957.722222222204</c:v>
                </c:pt>
                <c:pt idx="10947">
                  <c:v>40957.736111111051</c:v>
                </c:pt>
                <c:pt idx="10948">
                  <c:v>40957.75</c:v>
                </c:pt>
                <c:pt idx="10949">
                  <c:v>40957.763888888876</c:v>
                </c:pt>
                <c:pt idx="10950">
                  <c:v>40957.777777777774</c:v>
                </c:pt>
                <c:pt idx="10951">
                  <c:v>40957.791666666562</c:v>
                </c:pt>
                <c:pt idx="10952">
                  <c:v>40957.805555555562</c:v>
                </c:pt>
                <c:pt idx="10953">
                  <c:v>40957.819444444511</c:v>
                </c:pt>
                <c:pt idx="10954">
                  <c:v>40957.833333333336</c:v>
                </c:pt>
                <c:pt idx="10955">
                  <c:v>40957.847222222219</c:v>
                </c:pt>
                <c:pt idx="10956">
                  <c:v>40957.861111111051</c:v>
                </c:pt>
                <c:pt idx="10957">
                  <c:v>40957.875</c:v>
                </c:pt>
                <c:pt idx="10958">
                  <c:v>40957.888888888985</c:v>
                </c:pt>
                <c:pt idx="10959">
                  <c:v>40957.902777777781</c:v>
                </c:pt>
                <c:pt idx="10960">
                  <c:v>40957.916666666664</c:v>
                </c:pt>
                <c:pt idx="10961">
                  <c:v>40957.930555555562</c:v>
                </c:pt>
                <c:pt idx="10962">
                  <c:v>40957.944444444511</c:v>
                </c:pt>
                <c:pt idx="10963">
                  <c:v>40957.958333333343</c:v>
                </c:pt>
                <c:pt idx="10964">
                  <c:v>40957.972222222219</c:v>
                </c:pt>
                <c:pt idx="10965">
                  <c:v>40957.986111111109</c:v>
                </c:pt>
                <c:pt idx="10966">
                  <c:v>40958</c:v>
                </c:pt>
                <c:pt idx="10967">
                  <c:v>40958.013888888891</c:v>
                </c:pt>
                <c:pt idx="10968">
                  <c:v>40958.027777777774</c:v>
                </c:pt>
                <c:pt idx="10969">
                  <c:v>40958.041666666591</c:v>
                </c:pt>
                <c:pt idx="10970">
                  <c:v>40958.055555555562</c:v>
                </c:pt>
                <c:pt idx="10971">
                  <c:v>40958.069444444445</c:v>
                </c:pt>
                <c:pt idx="10972">
                  <c:v>40958.083333333336</c:v>
                </c:pt>
                <c:pt idx="10973">
                  <c:v>40958.097222222204</c:v>
                </c:pt>
                <c:pt idx="10974">
                  <c:v>40958.111111111051</c:v>
                </c:pt>
                <c:pt idx="10975">
                  <c:v>40958.124999999993</c:v>
                </c:pt>
                <c:pt idx="10976">
                  <c:v>40958.138888888891</c:v>
                </c:pt>
                <c:pt idx="10977">
                  <c:v>40958.152777777781</c:v>
                </c:pt>
                <c:pt idx="10978">
                  <c:v>40958.166666666591</c:v>
                </c:pt>
                <c:pt idx="10979">
                  <c:v>40958.180555555562</c:v>
                </c:pt>
                <c:pt idx="10980">
                  <c:v>40958.194444444445</c:v>
                </c:pt>
                <c:pt idx="10981">
                  <c:v>40958.208333333336</c:v>
                </c:pt>
                <c:pt idx="10982">
                  <c:v>40958.222222222204</c:v>
                </c:pt>
                <c:pt idx="10983">
                  <c:v>40958.236111111051</c:v>
                </c:pt>
                <c:pt idx="10984">
                  <c:v>40958.25</c:v>
                </c:pt>
                <c:pt idx="10985">
                  <c:v>40958.263888888876</c:v>
                </c:pt>
                <c:pt idx="10986">
                  <c:v>40958.277777777774</c:v>
                </c:pt>
                <c:pt idx="10987">
                  <c:v>40958.291666666562</c:v>
                </c:pt>
                <c:pt idx="10988">
                  <c:v>40958.305555555562</c:v>
                </c:pt>
                <c:pt idx="10989">
                  <c:v>40958.319444444511</c:v>
                </c:pt>
                <c:pt idx="10990">
                  <c:v>40958.333333333336</c:v>
                </c:pt>
                <c:pt idx="10991">
                  <c:v>40958.347222222219</c:v>
                </c:pt>
                <c:pt idx="10992">
                  <c:v>40958.361111111051</c:v>
                </c:pt>
                <c:pt idx="10993">
                  <c:v>40958.375</c:v>
                </c:pt>
                <c:pt idx="10994">
                  <c:v>40958.388888888985</c:v>
                </c:pt>
                <c:pt idx="10995">
                  <c:v>40958.402777777781</c:v>
                </c:pt>
                <c:pt idx="10996">
                  <c:v>40958.416666666664</c:v>
                </c:pt>
                <c:pt idx="10997">
                  <c:v>40958.430555555562</c:v>
                </c:pt>
                <c:pt idx="10998">
                  <c:v>40958.444444444511</c:v>
                </c:pt>
                <c:pt idx="10999">
                  <c:v>40958.458333333343</c:v>
                </c:pt>
                <c:pt idx="11000">
                  <c:v>40958.472222222219</c:v>
                </c:pt>
                <c:pt idx="11001">
                  <c:v>40958.486111111109</c:v>
                </c:pt>
                <c:pt idx="11002">
                  <c:v>40958.5</c:v>
                </c:pt>
                <c:pt idx="11003">
                  <c:v>40958.513888888891</c:v>
                </c:pt>
                <c:pt idx="11004">
                  <c:v>40958.527777777774</c:v>
                </c:pt>
                <c:pt idx="11005">
                  <c:v>40958.541666666591</c:v>
                </c:pt>
                <c:pt idx="11006">
                  <c:v>40958.555555555562</c:v>
                </c:pt>
                <c:pt idx="11007">
                  <c:v>40958.569444444445</c:v>
                </c:pt>
                <c:pt idx="11008">
                  <c:v>40958.583333333336</c:v>
                </c:pt>
                <c:pt idx="11009">
                  <c:v>40958.597222222204</c:v>
                </c:pt>
                <c:pt idx="11010">
                  <c:v>40958.611111111051</c:v>
                </c:pt>
                <c:pt idx="11011">
                  <c:v>40958.624999999993</c:v>
                </c:pt>
                <c:pt idx="11012">
                  <c:v>40958.638888888891</c:v>
                </c:pt>
                <c:pt idx="11013">
                  <c:v>40958.652777777781</c:v>
                </c:pt>
                <c:pt idx="11014">
                  <c:v>40958.666666666591</c:v>
                </c:pt>
                <c:pt idx="11015">
                  <c:v>40958.680555555562</c:v>
                </c:pt>
                <c:pt idx="11016">
                  <c:v>40958.694444444445</c:v>
                </c:pt>
                <c:pt idx="11017">
                  <c:v>40958.708333333336</c:v>
                </c:pt>
                <c:pt idx="11018">
                  <c:v>40958.722222222204</c:v>
                </c:pt>
                <c:pt idx="11019">
                  <c:v>40958.736111111051</c:v>
                </c:pt>
                <c:pt idx="11020">
                  <c:v>40958.75</c:v>
                </c:pt>
                <c:pt idx="11021">
                  <c:v>40958.763888888876</c:v>
                </c:pt>
                <c:pt idx="11022">
                  <c:v>40958.777777777774</c:v>
                </c:pt>
                <c:pt idx="11023">
                  <c:v>40958.791666666562</c:v>
                </c:pt>
                <c:pt idx="11024">
                  <c:v>40958.805555555562</c:v>
                </c:pt>
                <c:pt idx="11025">
                  <c:v>40958.819444444511</c:v>
                </c:pt>
                <c:pt idx="11026">
                  <c:v>40958.833333333336</c:v>
                </c:pt>
                <c:pt idx="11027">
                  <c:v>40958.847222222219</c:v>
                </c:pt>
                <c:pt idx="11028">
                  <c:v>40958.861111111051</c:v>
                </c:pt>
                <c:pt idx="11029">
                  <c:v>40958.875</c:v>
                </c:pt>
                <c:pt idx="11030">
                  <c:v>40958.888888888985</c:v>
                </c:pt>
                <c:pt idx="11031">
                  <c:v>40958.902777777781</c:v>
                </c:pt>
                <c:pt idx="11032">
                  <c:v>40958.916666666664</c:v>
                </c:pt>
                <c:pt idx="11033">
                  <c:v>40958.930555555562</c:v>
                </c:pt>
                <c:pt idx="11034">
                  <c:v>40958.944444444511</c:v>
                </c:pt>
                <c:pt idx="11035">
                  <c:v>40958.958333333343</c:v>
                </c:pt>
                <c:pt idx="11036">
                  <c:v>40958.972222222219</c:v>
                </c:pt>
                <c:pt idx="11037">
                  <c:v>40958.986111111109</c:v>
                </c:pt>
                <c:pt idx="11038">
                  <c:v>40959</c:v>
                </c:pt>
                <c:pt idx="11039">
                  <c:v>40959.013888888891</c:v>
                </c:pt>
                <c:pt idx="11040">
                  <c:v>40959.027777777774</c:v>
                </c:pt>
                <c:pt idx="11041">
                  <c:v>40959.041666666591</c:v>
                </c:pt>
                <c:pt idx="11042">
                  <c:v>40959.055555555562</c:v>
                </c:pt>
                <c:pt idx="11043">
                  <c:v>40959.069444444445</c:v>
                </c:pt>
                <c:pt idx="11044">
                  <c:v>40959.083333333336</c:v>
                </c:pt>
                <c:pt idx="11045">
                  <c:v>40959.097222222204</c:v>
                </c:pt>
                <c:pt idx="11046">
                  <c:v>40959.111111111051</c:v>
                </c:pt>
                <c:pt idx="11047">
                  <c:v>40959.124999999993</c:v>
                </c:pt>
                <c:pt idx="11048">
                  <c:v>40959.138888888891</c:v>
                </c:pt>
                <c:pt idx="11049">
                  <c:v>40959.152777777781</c:v>
                </c:pt>
                <c:pt idx="11050">
                  <c:v>40959.166666666591</c:v>
                </c:pt>
                <c:pt idx="11051">
                  <c:v>40959.180555555562</c:v>
                </c:pt>
                <c:pt idx="11052">
                  <c:v>40959.194444444445</c:v>
                </c:pt>
                <c:pt idx="11053">
                  <c:v>40959.208333333336</c:v>
                </c:pt>
                <c:pt idx="11054">
                  <c:v>40959.222222222204</c:v>
                </c:pt>
                <c:pt idx="11055">
                  <c:v>40959.236111111051</c:v>
                </c:pt>
                <c:pt idx="11056">
                  <c:v>40959.25</c:v>
                </c:pt>
                <c:pt idx="11057">
                  <c:v>40959.263888888876</c:v>
                </c:pt>
                <c:pt idx="11058">
                  <c:v>40959.277777777774</c:v>
                </c:pt>
                <c:pt idx="11059">
                  <c:v>40959.291666666562</c:v>
                </c:pt>
                <c:pt idx="11060">
                  <c:v>40959.305555555562</c:v>
                </c:pt>
                <c:pt idx="11061">
                  <c:v>40959.319444444511</c:v>
                </c:pt>
                <c:pt idx="11062">
                  <c:v>40959.333333333336</c:v>
                </c:pt>
                <c:pt idx="11063">
                  <c:v>40959.347222222219</c:v>
                </c:pt>
                <c:pt idx="11064">
                  <c:v>40959.361111111051</c:v>
                </c:pt>
                <c:pt idx="11065">
                  <c:v>40959.375</c:v>
                </c:pt>
                <c:pt idx="11066">
                  <c:v>40959.388888888985</c:v>
                </c:pt>
                <c:pt idx="11067">
                  <c:v>40959.402777777781</c:v>
                </c:pt>
                <c:pt idx="11068">
                  <c:v>40959.416666666664</c:v>
                </c:pt>
                <c:pt idx="11069">
                  <c:v>40959.430555555562</c:v>
                </c:pt>
                <c:pt idx="11070">
                  <c:v>40959.444444444511</c:v>
                </c:pt>
                <c:pt idx="11071">
                  <c:v>40959.458333333343</c:v>
                </c:pt>
                <c:pt idx="11072">
                  <c:v>40959.472222222219</c:v>
                </c:pt>
                <c:pt idx="11073">
                  <c:v>40959.486111111109</c:v>
                </c:pt>
                <c:pt idx="11074">
                  <c:v>40959.5</c:v>
                </c:pt>
                <c:pt idx="11075">
                  <c:v>40959.513888888891</c:v>
                </c:pt>
                <c:pt idx="11076">
                  <c:v>40959.527777777774</c:v>
                </c:pt>
                <c:pt idx="11077">
                  <c:v>40959.541666666591</c:v>
                </c:pt>
                <c:pt idx="11078">
                  <c:v>40959.555555555562</c:v>
                </c:pt>
                <c:pt idx="11079">
                  <c:v>40959.569444444445</c:v>
                </c:pt>
                <c:pt idx="11080">
                  <c:v>40959.583333333336</c:v>
                </c:pt>
                <c:pt idx="11081">
                  <c:v>40959.597222222204</c:v>
                </c:pt>
                <c:pt idx="11082">
                  <c:v>40959.611111111051</c:v>
                </c:pt>
                <c:pt idx="11083">
                  <c:v>40959.624999999993</c:v>
                </c:pt>
                <c:pt idx="11084">
                  <c:v>40959.638888888891</c:v>
                </c:pt>
                <c:pt idx="11085">
                  <c:v>40959.652777777781</c:v>
                </c:pt>
                <c:pt idx="11086">
                  <c:v>40959.666666666591</c:v>
                </c:pt>
                <c:pt idx="11087">
                  <c:v>40959.680555555562</c:v>
                </c:pt>
                <c:pt idx="11088">
                  <c:v>40959.694444444445</c:v>
                </c:pt>
                <c:pt idx="11089">
                  <c:v>40959.708333333336</c:v>
                </c:pt>
                <c:pt idx="11090">
                  <c:v>40959.722222222204</c:v>
                </c:pt>
                <c:pt idx="11091">
                  <c:v>40959.736111111051</c:v>
                </c:pt>
                <c:pt idx="11092">
                  <c:v>40959.75</c:v>
                </c:pt>
                <c:pt idx="11093">
                  <c:v>40959.763888888876</c:v>
                </c:pt>
                <c:pt idx="11094">
                  <c:v>40959.777777777774</c:v>
                </c:pt>
                <c:pt idx="11095">
                  <c:v>40959.791666666562</c:v>
                </c:pt>
                <c:pt idx="11096">
                  <c:v>40959.805555555562</c:v>
                </c:pt>
                <c:pt idx="11097">
                  <c:v>40959.819444444511</c:v>
                </c:pt>
                <c:pt idx="11098">
                  <c:v>40959.833333333336</c:v>
                </c:pt>
                <c:pt idx="11099">
                  <c:v>40959.847222222219</c:v>
                </c:pt>
                <c:pt idx="11100">
                  <c:v>40959.861111111051</c:v>
                </c:pt>
                <c:pt idx="11101">
                  <c:v>40959.875</c:v>
                </c:pt>
                <c:pt idx="11102">
                  <c:v>40959.888888888985</c:v>
                </c:pt>
                <c:pt idx="11103">
                  <c:v>40959.902777777781</c:v>
                </c:pt>
                <c:pt idx="11104">
                  <c:v>40959.916666666664</c:v>
                </c:pt>
                <c:pt idx="11105">
                  <c:v>40959.930555555562</c:v>
                </c:pt>
                <c:pt idx="11106">
                  <c:v>40959.944444444511</c:v>
                </c:pt>
                <c:pt idx="11107">
                  <c:v>40959.958333333343</c:v>
                </c:pt>
                <c:pt idx="11108">
                  <c:v>40959.972222222219</c:v>
                </c:pt>
                <c:pt idx="11109">
                  <c:v>40959.986111111109</c:v>
                </c:pt>
                <c:pt idx="11110">
                  <c:v>40960</c:v>
                </c:pt>
                <c:pt idx="11111">
                  <c:v>40960.013888888891</c:v>
                </c:pt>
                <c:pt idx="11112">
                  <c:v>40960.027777777774</c:v>
                </c:pt>
                <c:pt idx="11113">
                  <c:v>40960.041666666591</c:v>
                </c:pt>
                <c:pt idx="11114">
                  <c:v>40960.055555555562</c:v>
                </c:pt>
                <c:pt idx="11115">
                  <c:v>40960.069444444445</c:v>
                </c:pt>
                <c:pt idx="11116">
                  <c:v>40960.083333333336</c:v>
                </c:pt>
                <c:pt idx="11117">
                  <c:v>40960.097222222204</c:v>
                </c:pt>
                <c:pt idx="11118">
                  <c:v>40960.111111111051</c:v>
                </c:pt>
                <c:pt idx="11119">
                  <c:v>40960.124999999993</c:v>
                </c:pt>
                <c:pt idx="11120">
                  <c:v>40960.138888888891</c:v>
                </c:pt>
                <c:pt idx="11121">
                  <c:v>40960.152777777781</c:v>
                </c:pt>
                <c:pt idx="11122">
                  <c:v>40960.166666666591</c:v>
                </c:pt>
                <c:pt idx="11123">
                  <c:v>40960.180555555562</c:v>
                </c:pt>
                <c:pt idx="11124">
                  <c:v>40960.194444444445</c:v>
                </c:pt>
                <c:pt idx="11125">
                  <c:v>40960.208333333336</c:v>
                </c:pt>
                <c:pt idx="11126">
                  <c:v>40960.222222222204</c:v>
                </c:pt>
                <c:pt idx="11127">
                  <c:v>40960.236111111051</c:v>
                </c:pt>
                <c:pt idx="11128">
                  <c:v>40960.25</c:v>
                </c:pt>
                <c:pt idx="11129">
                  <c:v>40960.263888888876</c:v>
                </c:pt>
                <c:pt idx="11130">
                  <c:v>40960.277777777774</c:v>
                </c:pt>
                <c:pt idx="11131">
                  <c:v>40960.291666666562</c:v>
                </c:pt>
                <c:pt idx="11132">
                  <c:v>40960.305555555562</c:v>
                </c:pt>
                <c:pt idx="11133">
                  <c:v>40960.319444444511</c:v>
                </c:pt>
                <c:pt idx="11134">
                  <c:v>40960.333333333336</c:v>
                </c:pt>
                <c:pt idx="11135">
                  <c:v>40960.347222222219</c:v>
                </c:pt>
                <c:pt idx="11136">
                  <c:v>40960.361111111051</c:v>
                </c:pt>
                <c:pt idx="11137">
                  <c:v>40960.375</c:v>
                </c:pt>
                <c:pt idx="11138">
                  <c:v>40960.388888888985</c:v>
                </c:pt>
                <c:pt idx="11139">
                  <c:v>40960.402777777781</c:v>
                </c:pt>
                <c:pt idx="11140">
                  <c:v>40960.416666666664</c:v>
                </c:pt>
                <c:pt idx="11141">
                  <c:v>40960.430555555562</c:v>
                </c:pt>
                <c:pt idx="11142">
                  <c:v>40960.444444444511</c:v>
                </c:pt>
                <c:pt idx="11143">
                  <c:v>40960.458333333343</c:v>
                </c:pt>
                <c:pt idx="11144">
                  <c:v>40960.472222222219</c:v>
                </c:pt>
                <c:pt idx="11145">
                  <c:v>40960.486111111109</c:v>
                </c:pt>
                <c:pt idx="11146">
                  <c:v>40960.5</c:v>
                </c:pt>
                <c:pt idx="11147">
                  <c:v>40960.513888888891</c:v>
                </c:pt>
                <c:pt idx="11148">
                  <c:v>40960.527777777774</c:v>
                </c:pt>
                <c:pt idx="11149">
                  <c:v>40960.541666666591</c:v>
                </c:pt>
                <c:pt idx="11150">
                  <c:v>40960.555555555562</c:v>
                </c:pt>
                <c:pt idx="11151">
                  <c:v>40960.569444444445</c:v>
                </c:pt>
                <c:pt idx="11152">
                  <c:v>40960.583333333336</c:v>
                </c:pt>
                <c:pt idx="11153">
                  <c:v>40960.597222222204</c:v>
                </c:pt>
                <c:pt idx="11154">
                  <c:v>40960.611111111051</c:v>
                </c:pt>
                <c:pt idx="11155">
                  <c:v>40960.624999999993</c:v>
                </c:pt>
                <c:pt idx="11156">
                  <c:v>40960.638888888891</c:v>
                </c:pt>
                <c:pt idx="11157">
                  <c:v>40960.652777777781</c:v>
                </c:pt>
                <c:pt idx="11158">
                  <c:v>40960.666666666591</c:v>
                </c:pt>
                <c:pt idx="11159">
                  <c:v>40960.680555555562</c:v>
                </c:pt>
                <c:pt idx="11160">
                  <c:v>40960.694444444445</c:v>
                </c:pt>
                <c:pt idx="11161">
                  <c:v>40960.708333333336</c:v>
                </c:pt>
                <c:pt idx="11162">
                  <c:v>40960.722222222204</c:v>
                </c:pt>
                <c:pt idx="11163">
                  <c:v>40960.736111111051</c:v>
                </c:pt>
                <c:pt idx="11164">
                  <c:v>40960.75</c:v>
                </c:pt>
                <c:pt idx="11165">
                  <c:v>40960.763888888876</c:v>
                </c:pt>
                <c:pt idx="11166">
                  <c:v>40960.777777777774</c:v>
                </c:pt>
                <c:pt idx="11167">
                  <c:v>40960.791666666562</c:v>
                </c:pt>
                <c:pt idx="11168">
                  <c:v>40960.805555555562</c:v>
                </c:pt>
                <c:pt idx="11169">
                  <c:v>40960.819444444511</c:v>
                </c:pt>
                <c:pt idx="11170">
                  <c:v>40960.833333333336</c:v>
                </c:pt>
                <c:pt idx="11171">
                  <c:v>40960.847222222219</c:v>
                </c:pt>
                <c:pt idx="11172">
                  <c:v>40960.861111111051</c:v>
                </c:pt>
                <c:pt idx="11173">
                  <c:v>40960.875</c:v>
                </c:pt>
                <c:pt idx="11174">
                  <c:v>40960.888888888985</c:v>
                </c:pt>
                <c:pt idx="11175">
                  <c:v>40960.902777777781</c:v>
                </c:pt>
                <c:pt idx="11176">
                  <c:v>40960.916666666664</c:v>
                </c:pt>
                <c:pt idx="11177">
                  <c:v>40960.930555555562</c:v>
                </c:pt>
                <c:pt idx="11178">
                  <c:v>40960.944444444511</c:v>
                </c:pt>
                <c:pt idx="11179">
                  <c:v>40960.958333333343</c:v>
                </c:pt>
                <c:pt idx="11180">
                  <c:v>40960.972222222219</c:v>
                </c:pt>
                <c:pt idx="11181">
                  <c:v>40960.986111111109</c:v>
                </c:pt>
                <c:pt idx="11182">
                  <c:v>40961</c:v>
                </c:pt>
                <c:pt idx="11183">
                  <c:v>40961.013888888891</c:v>
                </c:pt>
                <c:pt idx="11184">
                  <c:v>40961.027777777774</c:v>
                </c:pt>
                <c:pt idx="11185">
                  <c:v>40961.041666666591</c:v>
                </c:pt>
                <c:pt idx="11186">
                  <c:v>40961.055555555562</c:v>
                </c:pt>
                <c:pt idx="11187">
                  <c:v>40961.069444444445</c:v>
                </c:pt>
                <c:pt idx="11188">
                  <c:v>40961.083333333336</c:v>
                </c:pt>
                <c:pt idx="11189">
                  <c:v>40961.097222222204</c:v>
                </c:pt>
                <c:pt idx="11190">
                  <c:v>40961.111111111051</c:v>
                </c:pt>
                <c:pt idx="11191">
                  <c:v>40961.124999999993</c:v>
                </c:pt>
                <c:pt idx="11192">
                  <c:v>40961.138888888891</c:v>
                </c:pt>
                <c:pt idx="11193">
                  <c:v>40961.152777777781</c:v>
                </c:pt>
                <c:pt idx="11194">
                  <c:v>40961.166666666591</c:v>
                </c:pt>
                <c:pt idx="11195">
                  <c:v>40961.180555555562</c:v>
                </c:pt>
                <c:pt idx="11196">
                  <c:v>40961.194444444445</c:v>
                </c:pt>
                <c:pt idx="11197">
                  <c:v>40961.208333333336</c:v>
                </c:pt>
                <c:pt idx="11198">
                  <c:v>40961.222222222204</c:v>
                </c:pt>
                <c:pt idx="11199">
                  <c:v>40961.236111111051</c:v>
                </c:pt>
                <c:pt idx="11200">
                  <c:v>40961.25</c:v>
                </c:pt>
                <c:pt idx="11201">
                  <c:v>40961.263888888876</c:v>
                </c:pt>
                <c:pt idx="11202">
                  <c:v>40961.277777777774</c:v>
                </c:pt>
                <c:pt idx="11203">
                  <c:v>40961.291666666562</c:v>
                </c:pt>
                <c:pt idx="11204">
                  <c:v>40961.305555555562</c:v>
                </c:pt>
                <c:pt idx="11205">
                  <c:v>40961.319444444511</c:v>
                </c:pt>
                <c:pt idx="11206">
                  <c:v>40961.333333333336</c:v>
                </c:pt>
                <c:pt idx="11207">
                  <c:v>40961.347222222219</c:v>
                </c:pt>
                <c:pt idx="11208">
                  <c:v>40961.361111111051</c:v>
                </c:pt>
                <c:pt idx="11209">
                  <c:v>40961.375</c:v>
                </c:pt>
                <c:pt idx="11210">
                  <c:v>40961.388888888985</c:v>
                </c:pt>
                <c:pt idx="11211">
                  <c:v>40961.402777777781</c:v>
                </c:pt>
                <c:pt idx="11212">
                  <c:v>40961.416666666664</c:v>
                </c:pt>
                <c:pt idx="11213">
                  <c:v>40961.430555555562</c:v>
                </c:pt>
                <c:pt idx="11214">
                  <c:v>40961.444444444511</c:v>
                </c:pt>
                <c:pt idx="11215">
                  <c:v>40961.458333333343</c:v>
                </c:pt>
                <c:pt idx="11216">
                  <c:v>40961.472222222219</c:v>
                </c:pt>
                <c:pt idx="11217">
                  <c:v>40961.486111111109</c:v>
                </c:pt>
                <c:pt idx="11218">
                  <c:v>40961.5</c:v>
                </c:pt>
                <c:pt idx="11219">
                  <c:v>40961.513888888891</c:v>
                </c:pt>
                <c:pt idx="11220">
                  <c:v>40961.527777777774</c:v>
                </c:pt>
                <c:pt idx="11221">
                  <c:v>40961.541666666591</c:v>
                </c:pt>
                <c:pt idx="11222">
                  <c:v>40961.555555555562</c:v>
                </c:pt>
                <c:pt idx="11223">
                  <c:v>40961.569444444445</c:v>
                </c:pt>
                <c:pt idx="11224">
                  <c:v>40961.583333333336</c:v>
                </c:pt>
                <c:pt idx="11225">
                  <c:v>40961.597222222204</c:v>
                </c:pt>
                <c:pt idx="11226">
                  <c:v>40961.611111111051</c:v>
                </c:pt>
                <c:pt idx="11227">
                  <c:v>40961.624999999993</c:v>
                </c:pt>
                <c:pt idx="11228">
                  <c:v>40961.638888888891</c:v>
                </c:pt>
                <c:pt idx="11229">
                  <c:v>40961.652777777781</c:v>
                </c:pt>
                <c:pt idx="11230">
                  <c:v>40961.666666666591</c:v>
                </c:pt>
                <c:pt idx="11231">
                  <c:v>40961.680555555562</c:v>
                </c:pt>
                <c:pt idx="11232">
                  <c:v>40961.694444444445</c:v>
                </c:pt>
                <c:pt idx="11233">
                  <c:v>40961.708333333336</c:v>
                </c:pt>
                <c:pt idx="11234">
                  <c:v>40961.722222222204</c:v>
                </c:pt>
                <c:pt idx="11235">
                  <c:v>40961.736111111051</c:v>
                </c:pt>
                <c:pt idx="11236">
                  <c:v>40961.75</c:v>
                </c:pt>
                <c:pt idx="11237">
                  <c:v>40961.763888888876</c:v>
                </c:pt>
                <c:pt idx="11238">
                  <c:v>40961.777777777774</c:v>
                </c:pt>
                <c:pt idx="11239">
                  <c:v>40961.791666666562</c:v>
                </c:pt>
                <c:pt idx="11240">
                  <c:v>40961.805555555562</c:v>
                </c:pt>
                <c:pt idx="11241">
                  <c:v>40961.819444444511</c:v>
                </c:pt>
                <c:pt idx="11242">
                  <c:v>40961.833333333336</c:v>
                </c:pt>
                <c:pt idx="11243">
                  <c:v>40961.847222222219</c:v>
                </c:pt>
                <c:pt idx="11244">
                  <c:v>40961.861111111051</c:v>
                </c:pt>
                <c:pt idx="11245">
                  <c:v>40961.875</c:v>
                </c:pt>
                <c:pt idx="11246">
                  <c:v>40961.888888888985</c:v>
                </c:pt>
                <c:pt idx="11247">
                  <c:v>40961.902777777781</c:v>
                </c:pt>
                <c:pt idx="11248">
                  <c:v>40961.916666666664</c:v>
                </c:pt>
                <c:pt idx="11249">
                  <c:v>40961.930555555562</c:v>
                </c:pt>
                <c:pt idx="11250">
                  <c:v>40961.944444444511</c:v>
                </c:pt>
                <c:pt idx="11251">
                  <c:v>40961.958333333343</c:v>
                </c:pt>
                <c:pt idx="11252">
                  <c:v>40961.972222222219</c:v>
                </c:pt>
                <c:pt idx="11253">
                  <c:v>40961.986111111109</c:v>
                </c:pt>
                <c:pt idx="11254">
                  <c:v>40962</c:v>
                </c:pt>
                <c:pt idx="11255">
                  <c:v>40962.013888888891</c:v>
                </c:pt>
                <c:pt idx="11256">
                  <c:v>40962.027777777774</c:v>
                </c:pt>
                <c:pt idx="11257">
                  <c:v>40962.041666666591</c:v>
                </c:pt>
                <c:pt idx="11258">
                  <c:v>40962.055555555562</c:v>
                </c:pt>
                <c:pt idx="11259">
                  <c:v>40962.069444444445</c:v>
                </c:pt>
                <c:pt idx="11260">
                  <c:v>40962.083333333336</c:v>
                </c:pt>
                <c:pt idx="11261">
                  <c:v>40962.097222222204</c:v>
                </c:pt>
                <c:pt idx="11262">
                  <c:v>40962.111111111051</c:v>
                </c:pt>
                <c:pt idx="11263">
                  <c:v>40962.124999999993</c:v>
                </c:pt>
                <c:pt idx="11264">
                  <c:v>40962.138888888891</c:v>
                </c:pt>
                <c:pt idx="11265">
                  <c:v>40962.152777777781</c:v>
                </c:pt>
                <c:pt idx="11266">
                  <c:v>40962.166666666591</c:v>
                </c:pt>
                <c:pt idx="11267">
                  <c:v>40962.180555555562</c:v>
                </c:pt>
                <c:pt idx="11268">
                  <c:v>40962.194444444445</c:v>
                </c:pt>
                <c:pt idx="11269">
                  <c:v>40962.208333333336</c:v>
                </c:pt>
                <c:pt idx="11270">
                  <c:v>40962.222222222204</c:v>
                </c:pt>
                <c:pt idx="11271">
                  <c:v>40962.236111111051</c:v>
                </c:pt>
                <c:pt idx="11272">
                  <c:v>40962.25</c:v>
                </c:pt>
                <c:pt idx="11273">
                  <c:v>40962.263888888876</c:v>
                </c:pt>
                <c:pt idx="11274">
                  <c:v>40962.277777777774</c:v>
                </c:pt>
                <c:pt idx="11275">
                  <c:v>40962.291666666562</c:v>
                </c:pt>
                <c:pt idx="11276">
                  <c:v>40962.305555555562</c:v>
                </c:pt>
                <c:pt idx="11277">
                  <c:v>40962.319444444511</c:v>
                </c:pt>
                <c:pt idx="11278">
                  <c:v>40962.333333333336</c:v>
                </c:pt>
                <c:pt idx="11279">
                  <c:v>40962.347222222219</c:v>
                </c:pt>
                <c:pt idx="11280">
                  <c:v>40962.361111111051</c:v>
                </c:pt>
                <c:pt idx="11281">
                  <c:v>40962.375</c:v>
                </c:pt>
                <c:pt idx="11282">
                  <c:v>40962.388888888985</c:v>
                </c:pt>
                <c:pt idx="11283">
                  <c:v>40962.402777777781</c:v>
                </c:pt>
                <c:pt idx="11284">
                  <c:v>40962.416666666664</c:v>
                </c:pt>
                <c:pt idx="11285">
                  <c:v>40962.430555555562</c:v>
                </c:pt>
                <c:pt idx="11286">
                  <c:v>40962.444444444511</c:v>
                </c:pt>
                <c:pt idx="11287">
                  <c:v>40962.458333333343</c:v>
                </c:pt>
                <c:pt idx="11288">
                  <c:v>40962.472222222219</c:v>
                </c:pt>
                <c:pt idx="11289">
                  <c:v>40962.486111111109</c:v>
                </c:pt>
                <c:pt idx="11290">
                  <c:v>40962.5</c:v>
                </c:pt>
                <c:pt idx="11291">
                  <c:v>40962.513888888891</c:v>
                </c:pt>
                <c:pt idx="11292">
                  <c:v>40962.527777777774</c:v>
                </c:pt>
                <c:pt idx="11293">
                  <c:v>40962.541666666591</c:v>
                </c:pt>
                <c:pt idx="11294">
                  <c:v>40962.555555555562</c:v>
                </c:pt>
                <c:pt idx="11295">
                  <c:v>40962.569444444445</c:v>
                </c:pt>
                <c:pt idx="11296">
                  <c:v>40962.583333333336</c:v>
                </c:pt>
                <c:pt idx="11297">
                  <c:v>40962.597222222204</c:v>
                </c:pt>
                <c:pt idx="11298">
                  <c:v>40962.611111111051</c:v>
                </c:pt>
                <c:pt idx="11299">
                  <c:v>40962.624999999993</c:v>
                </c:pt>
                <c:pt idx="11300">
                  <c:v>40962.638888888891</c:v>
                </c:pt>
                <c:pt idx="11301">
                  <c:v>40962.652777777781</c:v>
                </c:pt>
                <c:pt idx="11302">
                  <c:v>40962.666666666591</c:v>
                </c:pt>
                <c:pt idx="11303">
                  <c:v>40962.680555555562</c:v>
                </c:pt>
                <c:pt idx="11304">
                  <c:v>40962.694444444445</c:v>
                </c:pt>
                <c:pt idx="11305">
                  <c:v>40962.708333333336</c:v>
                </c:pt>
                <c:pt idx="11306">
                  <c:v>40962.722222222204</c:v>
                </c:pt>
                <c:pt idx="11307">
                  <c:v>40962.736111111051</c:v>
                </c:pt>
                <c:pt idx="11308">
                  <c:v>40962.75</c:v>
                </c:pt>
                <c:pt idx="11309">
                  <c:v>40962.763888888876</c:v>
                </c:pt>
                <c:pt idx="11310">
                  <c:v>40962.777777777774</c:v>
                </c:pt>
                <c:pt idx="11311">
                  <c:v>40962.791666666562</c:v>
                </c:pt>
                <c:pt idx="11312">
                  <c:v>40962.805555555562</c:v>
                </c:pt>
                <c:pt idx="11313">
                  <c:v>40962.819444444511</c:v>
                </c:pt>
                <c:pt idx="11314">
                  <c:v>40962.833333333336</c:v>
                </c:pt>
                <c:pt idx="11315">
                  <c:v>40962.847222222219</c:v>
                </c:pt>
                <c:pt idx="11316">
                  <c:v>40962.861111111051</c:v>
                </c:pt>
                <c:pt idx="11317">
                  <c:v>40962.875</c:v>
                </c:pt>
                <c:pt idx="11318">
                  <c:v>40962.888888888985</c:v>
                </c:pt>
                <c:pt idx="11319">
                  <c:v>40962.902777777781</c:v>
                </c:pt>
                <c:pt idx="11320">
                  <c:v>40962.916666666664</c:v>
                </c:pt>
                <c:pt idx="11321">
                  <c:v>40962.930555555562</c:v>
                </c:pt>
                <c:pt idx="11322">
                  <c:v>40962.944444444511</c:v>
                </c:pt>
                <c:pt idx="11323">
                  <c:v>40962.958333333343</c:v>
                </c:pt>
                <c:pt idx="11324">
                  <c:v>40962.972222222219</c:v>
                </c:pt>
                <c:pt idx="11325">
                  <c:v>40962.986111111109</c:v>
                </c:pt>
                <c:pt idx="11326">
                  <c:v>40963</c:v>
                </c:pt>
                <c:pt idx="11327">
                  <c:v>40963.013888888891</c:v>
                </c:pt>
                <c:pt idx="11328">
                  <c:v>40963.027777777774</c:v>
                </c:pt>
                <c:pt idx="11329">
                  <c:v>40963.041666666591</c:v>
                </c:pt>
                <c:pt idx="11330">
                  <c:v>40963.055555555562</c:v>
                </c:pt>
                <c:pt idx="11331">
                  <c:v>40963.069444444445</c:v>
                </c:pt>
                <c:pt idx="11332">
                  <c:v>40963.083333333336</c:v>
                </c:pt>
                <c:pt idx="11333">
                  <c:v>40963.097222222204</c:v>
                </c:pt>
                <c:pt idx="11334">
                  <c:v>40963.111111111051</c:v>
                </c:pt>
                <c:pt idx="11335">
                  <c:v>40963.124999999993</c:v>
                </c:pt>
                <c:pt idx="11336">
                  <c:v>40963.138888888891</c:v>
                </c:pt>
                <c:pt idx="11337">
                  <c:v>40963.152777777781</c:v>
                </c:pt>
                <c:pt idx="11338">
                  <c:v>40963.166666666591</c:v>
                </c:pt>
                <c:pt idx="11339">
                  <c:v>40963.180555555562</c:v>
                </c:pt>
                <c:pt idx="11340">
                  <c:v>40963.194444444445</c:v>
                </c:pt>
                <c:pt idx="11341">
                  <c:v>40963.208333333336</c:v>
                </c:pt>
                <c:pt idx="11342">
                  <c:v>40963.222222222204</c:v>
                </c:pt>
                <c:pt idx="11343">
                  <c:v>40963.236111111051</c:v>
                </c:pt>
                <c:pt idx="11344">
                  <c:v>40963.25</c:v>
                </c:pt>
                <c:pt idx="11345">
                  <c:v>40963.263888888876</c:v>
                </c:pt>
                <c:pt idx="11346">
                  <c:v>40963.277777777774</c:v>
                </c:pt>
                <c:pt idx="11347">
                  <c:v>40963.291666666562</c:v>
                </c:pt>
                <c:pt idx="11348">
                  <c:v>40963.305555555562</c:v>
                </c:pt>
                <c:pt idx="11349">
                  <c:v>40963.319444444511</c:v>
                </c:pt>
                <c:pt idx="11350">
                  <c:v>40963.333333333336</c:v>
                </c:pt>
                <c:pt idx="11351">
                  <c:v>40963.347222222219</c:v>
                </c:pt>
                <c:pt idx="11352">
                  <c:v>40963.361111111051</c:v>
                </c:pt>
                <c:pt idx="11353">
                  <c:v>40963.375</c:v>
                </c:pt>
                <c:pt idx="11354">
                  <c:v>40963.388888888985</c:v>
                </c:pt>
                <c:pt idx="11355">
                  <c:v>40963.402777777781</c:v>
                </c:pt>
                <c:pt idx="11356">
                  <c:v>40963.416666666664</c:v>
                </c:pt>
                <c:pt idx="11357">
                  <c:v>40963.430555555562</c:v>
                </c:pt>
                <c:pt idx="11358">
                  <c:v>40963.444444444511</c:v>
                </c:pt>
                <c:pt idx="11359">
                  <c:v>40963.458333333343</c:v>
                </c:pt>
                <c:pt idx="11360">
                  <c:v>40963.472222222219</c:v>
                </c:pt>
                <c:pt idx="11361">
                  <c:v>40963.486111111109</c:v>
                </c:pt>
                <c:pt idx="11362">
                  <c:v>40963.5</c:v>
                </c:pt>
                <c:pt idx="11363">
                  <c:v>40963.513888888891</c:v>
                </c:pt>
                <c:pt idx="11364">
                  <c:v>40963.527777777774</c:v>
                </c:pt>
                <c:pt idx="11365">
                  <c:v>40963.541666666591</c:v>
                </c:pt>
                <c:pt idx="11366">
                  <c:v>40963.555555555562</c:v>
                </c:pt>
                <c:pt idx="11367">
                  <c:v>40963.569444444445</c:v>
                </c:pt>
                <c:pt idx="11368">
                  <c:v>40963.583333333336</c:v>
                </c:pt>
                <c:pt idx="11369">
                  <c:v>40963.597222222204</c:v>
                </c:pt>
                <c:pt idx="11370">
                  <c:v>40963.611111111051</c:v>
                </c:pt>
                <c:pt idx="11371">
                  <c:v>40963.624999999993</c:v>
                </c:pt>
                <c:pt idx="11372">
                  <c:v>40963.638888888891</c:v>
                </c:pt>
                <c:pt idx="11373">
                  <c:v>40963.652777777781</c:v>
                </c:pt>
                <c:pt idx="11374">
                  <c:v>40963.666666666591</c:v>
                </c:pt>
                <c:pt idx="11375">
                  <c:v>40963.680555555562</c:v>
                </c:pt>
                <c:pt idx="11376">
                  <c:v>40963.694444444445</c:v>
                </c:pt>
                <c:pt idx="11377">
                  <c:v>40963.708333333336</c:v>
                </c:pt>
                <c:pt idx="11378">
                  <c:v>40963.722222222204</c:v>
                </c:pt>
                <c:pt idx="11379">
                  <c:v>40963.736111111051</c:v>
                </c:pt>
                <c:pt idx="11380">
                  <c:v>40963.75</c:v>
                </c:pt>
                <c:pt idx="11381">
                  <c:v>40963.763888888876</c:v>
                </c:pt>
                <c:pt idx="11382">
                  <c:v>40963.777777777774</c:v>
                </c:pt>
                <c:pt idx="11383">
                  <c:v>40963.791666666562</c:v>
                </c:pt>
                <c:pt idx="11384">
                  <c:v>40963.805555555562</c:v>
                </c:pt>
                <c:pt idx="11385">
                  <c:v>40963.819444444511</c:v>
                </c:pt>
                <c:pt idx="11386">
                  <c:v>40963.833333333336</c:v>
                </c:pt>
                <c:pt idx="11387">
                  <c:v>40963.847222222219</c:v>
                </c:pt>
                <c:pt idx="11388">
                  <c:v>40963.861111111051</c:v>
                </c:pt>
                <c:pt idx="11389">
                  <c:v>40963.875</c:v>
                </c:pt>
                <c:pt idx="11390">
                  <c:v>40963.888888888985</c:v>
                </c:pt>
                <c:pt idx="11391">
                  <c:v>40963.902777777781</c:v>
                </c:pt>
                <c:pt idx="11392">
                  <c:v>40963.916666666664</c:v>
                </c:pt>
                <c:pt idx="11393">
                  <c:v>40963.930555555562</c:v>
                </c:pt>
                <c:pt idx="11394">
                  <c:v>40963.944444444511</c:v>
                </c:pt>
                <c:pt idx="11395">
                  <c:v>40963.958333333343</c:v>
                </c:pt>
                <c:pt idx="11396">
                  <c:v>40963.972222222219</c:v>
                </c:pt>
                <c:pt idx="11397">
                  <c:v>40963.986111111109</c:v>
                </c:pt>
                <c:pt idx="11398">
                  <c:v>40964</c:v>
                </c:pt>
                <c:pt idx="11399">
                  <c:v>40964.013888888891</c:v>
                </c:pt>
                <c:pt idx="11400">
                  <c:v>40964.027777777774</c:v>
                </c:pt>
                <c:pt idx="11401">
                  <c:v>40964.041666666591</c:v>
                </c:pt>
                <c:pt idx="11402">
                  <c:v>40964.055555555562</c:v>
                </c:pt>
                <c:pt idx="11403">
                  <c:v>40964.069444444445</c:v>
                </c:pt>
                <c:pt idx="11404">
                  <c:v>40964.083333333336</c:v>
                </c:pt>
                <c:pt idx="11405">
                  <c:v>40964.097222222204</c:v>
                </c:pt>
                <c:pt idx="11406">
                  <c:v>40964.111111111051</c:v>
                </c:pt>
                <c:pt idx="11407">
                  <c:v>40964.124999999993</c:v>
                </c:pt>
                <c:pt idx="11408">
                  <c:v>40964.138888888891</c:v>
                </c:pt>
                <c:pt idx="11409">
                  <c:v>40964.152777777781</c:v>
                </c:pt>
                <c:pt idx="11410">
                  <c:v>40964.166666666591</c:v>
                </c:pt>
                <c:pt idx="11411">
                  <c:v>40964.180555555562</c:v>
                </c:pt>
                <c:pt idx="11412">
                  <c:v>40964.194444444445</c:v>
                </c:pt>
                <c:pt idx="11413">
                  <c:v>40964.208333333336</c:v>
                </c:pt>
                <c:pt idx="11414">
                  <c:v>40964.222222222204</c:v>
                </c:pt>
                <c:pt idx="11415">
                  <c:v>40964.236111111051</c:v>
                </c:pt>
                <c:pt idx="11416">
                  <c:v>40964.25</c:v>
                </c:pt>
                <c:pt idx="11417">
                  <c:v>40964.263888888876</c:v>
                </c:pt>
                <c:pt idx="11418">
                  <c:v>40964.277777777774</c:v>
                </c:pt>
                <c:pt idx="11419">
                  <c:v>40964.291666666562</c:v>
                </c:pt>
                <c:pt idx="11420">
                  <c:v>40964.305555555562</c:v>
                </c:pt>
                <c:pt idx="11421">
                  <c:v>40964.319444444511</c:v>
                </c:pt>
                <c:pt idx="11422">
                  <c:v>40964.333333333336</c:v>
                </c:pt>
                <c:pt idx="11423">
                  <c:v>40964.347222222219</c:v>
                </c:pt>
                <c:pt idx="11424">
                  <c:v>40964.361111111051</c:v>
                </c:pt>
                <c:pt idx="11425">
                  <c:v>40964.375</c:v>
                </c:pt>
                <c:pt idx="11426">
                  <c:v>40964.388888888985</c:v>
                </c:pt>
                <c:pt idx="11427">
                  <c:v>40964.402777777781</c:v>
                </c:pt>
                <c:pt idx="11428">
                  <c:v>40964.416666666664</c:v>
                </c:pt>
                <c:pt idx="11429">
                  <c:v>40964.430555555562</c:v>
                </c:pt>
                <c:pt idx="11430">
                  <c:v>40964.444444444511</c:v>
                </c:pt>
                <c:pt idx="11431">
                  <c:v>40964.458333333343</c:v>
                </c:pt>
                <c:pt idx="11432">
                  <c:v>40964.472222222219</c:v>
                </c:pt>
                <c:pt idx="11433">
                  <c:v>40964.486111111109</c:v>
                </c:pt>
                <c:pt idx="11434">
                  <c:v>40964.5</c:v>
                </c:pt>
                <c:pt idx="11435">
                  <c:v>40964.513888888891</c:v>
                </c:pt>
                <c:pt idx="11436">
                  <c:v>40964.527777777774</c:v>
                </c:pt>
                <c:pt idx="11437">
                  <c:v>40964.541666666591</c:v>
                </c:pt>
                <c:pt idx="11438">
                  <c:v>40964.555555555562</c:v>
                </c:pt>
                <c:pt idx="11439">
                  <c:v>40964.569444444445</c:v>
                </c:pt>
                <c:pt idx="11440">
                  <c:v>40964.583333333336</c:v>
                </c:pt>
                <c:pt idx="11441">
                  <c:v>40964.597222222204</c:v>
                </c:pt>
                <c:pt idx="11442">
                  <c:v>40964.611111111051</c:v>
                </c:pt>
                <c:pt idx="11443">
                  <c:v>40964.624999999993</c:v>
                </c:pt>
                <c:pt idx="11444">
                  <c:v>40964.638888888891</c:v>
                </c:pt>
                <c:pt idx="11445">
                  <c:v>40964.652777777781</c:v>
                </c:pt>
                <c:pt idx="11446">
                  <c:v>40964.666666666591</c:v>
                </c:pt>
                <c:pt idx="11447">
                  <c:v>40964.680555555562</c:v>
                </c:pt>
                <c:pt idx="11448">
                  <c:v>40964.694444444445</c:v>
                </c:pt>
                <c:pt idx="11449">
                  <c:v>40964.708333333336</c:v>
                </c:pt>
                <c:pt idx="11450">
                  <c:v>40964.722222222204</c:v>
                </c:pt>
                <c:pt idx="11451">
                  <c:v>40964.736111111051</c:v>
                </c:pt>
                <c:pt idx="11452">
                  <c:v>40964.75</c:v>
                </c:pt>
                <c:pt idx="11453">
                  <c:v>40964.763888888876</c:v>
                </c:pt>
                <c:pt idx="11454">
                  <c:v>40964.777777777774</c:v>
                </c:pt>
                <c:pt idx="11455">
                  <c:v>40964.791666666562</c:v>
                </c:pt>
                <c:pt idx="11456">
                  <c:v>40964.805555555562</c:v>
                </c:pt>
                <c:pt idx="11457">
                  <c:v>40964.819444444511</c:v>
                </c:pt>
                <c:pt idx="11458">
                  <c:v>40964.833333333336</c:v>
                </c:pt>
                <c:pt idx="11459">
                  <c:v>40964.847222222219</c:v>
                </c:pt>
                <c:pt idx="11460">
                  <c:v>40964.861111111051</c:v>
                </c:pt>
                <c:pt idx="11461">
                  <c:v>40964.875</c:v>
                </c:pt>
                <c:pt idx="11462">
                  <c:v>40964.888888888985</c:v>
                </c:pt>
                <c:pt idx="11463">
                  <c:v>40964.902777777781</c:v>
                </c:pt>
                <c:pt idx="11464">
                  <c:v>40964.916666666664</c:v>
                </c:pt>
                <c:pt idx="11465">
                  <c:v>40964.930555555562</c:v>
                </c:pt>
                <c:pt idx="11466">
                  <c:v>40964.944444444511</c:v>
                </c:pt>
                <c:pt idx="11467">
                  <c:v>40964.958333333343</c:v>
                </c:pt>
                <c:pt idx="11468">
                  <c:v>40964.972222222219</c:v>
                </c:pt>
                <c:pt idx="11469">
                  <c:v>40964.986111111109</c:v>
                </c:pt>
                <c:pt idx="11470">
                  <c:v>40965</c:v>
                </c:pt>
                <c:pt idx="11471">
                  <c:v>40965.013888888891</c:v>
                </c:pt>
                <c:pt idx="11472">
                  <c:v>40965.027777777774</c:v>
                </c:pt>
                <c:pt idx="11473">
                  <c:v>40965.041666666591</c:v>
                </c:pt>
                <c:pt idx="11474">
                  <c:v>40965.055555555562</c:v>
                </c:pt>
                <c:pt idx="11475">
                  <c:v>40965.069444444445</c:v>
                </c:pt>
                <c:pt idx="11476">
                  <c:v>40965.083333333336</c:v>
                </c:pt>
                <c:pt idx="11477">
                  <c:v>40965.097222222204</c:v>
                </c:pt>
                <c:pt idx="11478">
                  <c:v>40965.111111111051</c:v>
                </c:pt>
                <c:pt idx="11479">
                  <c:v>40965.124999999993</c:v>
                </c:pt>
                <c:pt idx="11480">
                  <c:v>40965.138888888891</c:v>
                </c:pt>
                <c:pt idx="11481">
                  <c:v>40965.152777777781</c:v>
                </c:pt>
                <c:pt idx="11482">
                  <c:v>40965.166666666591</c:v>
                </c:pt>
                <c:pt idx="11483">
                  <c:v>40965.180555555562</c:v>
                </c:pt>
                <c:pt idx="11484">
                  <c:v>40965.194444444445</c:v>
                </c:pt>
                <c:pt idx="11485">
                  <c:v>40965.208333333336</c:v>
                </c:pt>
                <c:pt idx="11486">
                  <c:v>40965.222222222204</c:v>
                </c:pt>
                <c:pt idx="11487">
                  <c:v>40965.236111111051</c:v>
                </c:pt>
                <c:pt idx="11488">
                  <c:v>40965.25</c:v>
                </c:pt>
                <c:pt idx="11489">
                  <c:v>40965.263888888876</c:v>
                </c:pt>
                <c:pt idx="11490">
                  <c:v>40965.277777777774</c:v>
                </c:pt>
                <c:pt idx="11491">
                  <c:v>40965.291666666562</c:v>
                </c:pt>
                <c:pt idx="11492">
                  <c:v>40965.305555555562</c:v>
                </c:pt>
                <c:pt idx="11493">
                  <c:v>40965.319444444511</c:v>
                </c:pt>
                <c:pt idx="11494">
                  <c:v>40965.333333333336</c:v>
                </c:pt>
                <c:pt idx="11495">
                  <c:v>40965.347222222219</c:v>
                </c:pt>
                <c:pt idx="11496">
                  <c:v>40965.361111111051</c:v>
                </c:pt>
                <c:pt idx="11497">
                  <c:v>40965.375</c:v>
                </c:pt>
                <c:pt idx="11498">
                  <c:v>40965.388888888985</c:v>
                </c:pt>
                <c:pt idx="11499">
                  <c:v>40965.402777777781</c:v>
                </c:pt>
                <c:pt idx="11500">
                  <c:v>40965.416666666664</c:v>
                </c:pt>
                <c:pt idx="11501">
                  <c:v>40965.430555555562</c:v>
                </c:pt>
                <c:pt idx="11502">
                  <c:v>40965.444444444511</c:v>
                </c:pt>
                <c:pt idx="11503">
                  <c:v>40965.458333333343</c:v>
                </c:pt>
                <c:pt idx="11504">
                  <c:v>40965.472222222219</c:v>
                </c:pt>
                <c:pt idx="11505">
                  <c:v>40965.486111111109</c:v>
                </c:pt>
                <c:pt idx="11506">
                  <c:v>40965.5</c:v>
                </c:pt>
                <c:pt idx="11507">
                  <c:v>40965.513888888891</c:v>
                </c:pt>
                <c:pt idx="11508">
                  <c:v>40965.527777777774</c:v>
                </c:pt>
                <c:pt idx="11509">
                  <c:v>40965.541666666591</c:v>
                </c:pt>
                <c:pt idx="11510">
                  <c:v>40965.555555555562</c:v>
                </c:pt>
                <c:pt idx="11511">
                  <c:v>40965.569444444445</c:v>
                </c:pt>
                <c:pt idx="11512">
                  <c:v>40965.583333333336</c:v>
                </c:pt>
                <c:pt idx="11513">
                  <c:v>40965.597222222204</c:v>
                </c:pt>
                <c:pt idx="11514">
                  <c:v>40965.611111111051</c:v>
                </c:pt>
                <c:pt idx="11515">
                  <c:v>40965.624999999993</c:v>
                </c:pt>
                <c:pt idx="11516">
                  <c:v>40965.638888888891</c:v>
                </c:pt>
                <c:pt idx="11517">
                  <c:v>40965.652777777781</c:v>
                </c:pt>
                <c:pt idx="11518">
                  <c:v>40965.666666666591</c:v>
                </c:pt>
                <c:pt idx="11519">
                  <c:v>40965.680555555562</c:v>
                </c:pt>
                <c:pt idx="11520">
                  <c:v>40965.694444444445</c:v>
                </c:pt>
                <c:pt idx="11521">
                  <c:v>40965.708333333336</c:v>
                </c:pt>
                <c:pt idx="11522">
                  <c:v>40965.722222222204</c:v>
                </c:pt>
                <c:pt idx="11523">
                  <c:v>40965.736111111051</c:v>
                </c:pt>
                <c:pt idx="11524">
                  <c:v>40965.75</c:v>
                </c:pt>
                <c:pt idx="11525">
                  <c:v>40965.763888888876</c:v>
                </c:pt>
                <c:pt idx="11526">
                  <c:v>40965.777777777774</c:v>
                </c:pt>
                <c:pt idx="11527">
                  <c:v>40965.791666666562</c:v>
                </c:pt>
                <c:pt idx="11528">
                  <c:v>40965.805555555562</c:v>
                </c:pt>
                <c:pt idx="11529">
                  <c:v>40965.819444444511</c:v>
                </c:pt>
                <c:pt idx="11530">
                  <c:v>40965.833333333336</c:v>
                </c:pt>
                <c:pt idx="11531">
                  <c:v>40965.847222222219</c:v>
                </c:pt>
                <c:pt idx="11532">
                  <c:v>40965.861111111051</c:v>
                </c:pt>
                <c:pt idx="11533">
                  <c:v>40965.875</c:v>
                </c:pt>
                <c:pt idx="11534">
                  <c:v>40965.888888888985</c:v>
                </c:pt>
                <c:pt idx="11535">
                  <c:v>40965.902777777781</c:v>
                </c:pt>
                <c:pt idx="11536">
                  <c:v>40965.916666666664</c:v>
                </c:pt>
                <c:pt idx="11537">
                  <c:v>40965.930555555562</c:v>
                </c:pt>
                <c:pt idx="11538">
                  <c:v>40965.944444444511</c:v>
                </c:pt>
                <c:pt idx="11539">
                  <c:v>40965.958333333343</c:v>
                </c:pt>
                <c:pt idx="11540">
                  <c:v>40965.972222222219</c:v>
                </c:pt>
                <c:pt idx="11541">
                  <c:v>40965.986111111109</c:v>
                </c:pt>
                <c:pt idx="11542">
                  <c:v>40966</c:v>
                </c:pt>
                <c:pt idx="11543">
                  <c:v>40966.013888888891</c:v>
                </c:pt>
                <c:pt idx="11544">
                  <c:v>40966.027777777774</c:v>
                </c:pt>
                <c:pt idx="11545">
                  <c:v>40966.041666666591</c:v>
                </c:pt>
                <c:pt idx="11546">
                  <c:v>40966.055555555562</c:v>
                </c:pt>
                <c:pt idx="11547">
                  <c:v>40966.069444444445</c:v>
                </c:pt>
                <c:pt idx="11548">
                  <c:v>40966.083333333336</c:v>
                </c:pt>
                <c:pt idx="11549">
                  <c:v>40966.097222222204</c:v>
                </c:pt>
                <c:pt idx="11550">
                  <c:v>40966.111111111051</c:v>
                </c:pt>
                <c:pt idx="11551">
                  <c:v>40966.124999999993</c:v>
                </c:pt>
                <c:pt idx="11552">
                  <c:v>40966.138888888891</c:v>
                </c:pt>
                <c:pt idx="11553">
                  <c:v>40966.152777777781</c:v>
                </c:pt>
                <c:pt idx="11554">
                  <c:v>40966.166666666591</c:v>
                </c:pt>
                <c:pt idx="11555">
                  <c:v>40966.180555555562</c:v>
                </c:pt>
                <c:pt idx="11556">
                  <c:v>40966.194444444445</c:v>
                </c:pt>
                <c:pt idx="11557">
                  <c:v>40966.208333333336</c:v>
                </c:pt>
                <c:pt idx="11558">
                  <c:v>40966.222222222204</c:v>
                </c:pt>
                <c:pt idx="11559">
                  <c:v>40966.236111111051</c:v>
                </c:pt>
                <c:pt idx="11560">
                  <c:v>40966.25</c:v>
                </c:pt>
                <c:pt idx="11561">
                  <c:v>40966.263888888876</c:v>
                </c:pt>
                <c:pt idx="11562">
                  <c:v>40966.277777777774</c:v>
                </c:pt>
                <c:pt idx="11563">
                  <c:v>40966.291666666562</c:v>
                </c:pt>
                <c:pt idx="11564">
                  <c:v>40966.305555555562</c:v>
                </c:pt>
                <c:pt idx="11565">
                  <c:v>40966.319444444511</c:v>
                </c:pt>
                <c:pt idx="11566">
                  <c:v>40966.333333333336</c:v>
                </c:pt>
                <c:pt idx="11567">
                  <c:v>40966.347222222219</c:v>
                </c:pt>
                <c:pt idx="11568">
                  <c:v>40966.361111111051</c:v>
                </c:pt>
                <c:pt idx="11569">
                  <c:v>40966.375</c:v>
                </c:pt>
                <c:pt idx="11570">
                  <c:v>40966.388888888985</c:v>
                </c:pt>
                <c:pt idx="11571">
                  <c:v>40966.402777777781</c:v>
                </c:pt>
                <c:pt idx="11572">
                  <c:v>40966.416666666664</c:v>
                </c:pt>
                <c:pt idx="11573">
                  <c:v>40966.430555555562</c:v>
                </c:pt>
                <c:pt idx="11574">
                  <c:v>40966.444444444511</c:v>
                </c:pt>
                <c:pt idx="11575">
                  <c:v>40966.458333333343</c:v>
                </c:pt>
                <c:pt idx="11576">
                  <c:v>40966.472222222219</c:v>
                </c:pt>
                <c:pt idx="11577">
                  <c:v>40966.486111111109</c:v>
                </c:pt>
                <c:pt idx="11578">
                  <c:v>40966.5</c:v>
                </c:pt>
                <c:pt idx="11579">
                  <c:v>40966.513888888891</c:v>
                </c:pt>
                <c:pt idx="11580">
                  <c:v>40966.527777777774</c:v>
                </c:pt>
                <c:pt idx="11581">
                  <c:v>40966.541666666591</c:v>
                </c:pt>
                <c:pt idx="11582">
                  <c:v>40966.555555555562</c:v>
                </c:pt>
                <c:pt idx="11583">
                  <c:v>40966.569444444445</c:v>
                </c:pt>
                <c:pt idx="11584">
                  <c:v>40966.583333333336</c:v>
                </c:pt>
                <c:pt idx="11585">
                  <c:v>40966.597222222204</c:v>
                </c:pt>
                <c:pt idx="11586">
                  <c:v>40966.611111111051</c:v>
                </c:pt>
                <c:pt idx="11587">
                  <c:v>40966.624999999993</c:v>
                </c:pt>
                <c:pt idx="11588">
                  <c:v>40966.638888888891</c:v>
                </c:pt>
                <c:pt idx="11589">
                  <c:v>40966.652777777781</c:v>
                </c:pt>
                <c:pt idx="11590">
                  <c:v>40966.666666666591</c:v>
                </c:pt>
                <c:pt idx="11591">
                  <c:v>40966.680555555562</c:v>
                </c:pt>
                <c:pt idx="11592">
                  <c:v>40966.694444444445</c:v>
                </c:pt>
                <c:pt idx="11593">
                  <c:v>40966.708333333336</c:v>
                </c:pt>
                <c:pt idx="11594">
                  <c:v>40966.722222222204</c:v>
                </c:pt>
                <c:pt idx="11595">
                  <c:v>40966.736111111051</c:v>
                </c:pt>
                <c:pt idx="11596">
                  <c:v>40966.75</c:v>
                </c:pt>
                <c:pt idx="11597">
                  <c:v>40966.763888888876</c:v>
                </c:pt>
                <c:pt idx="11598">
                  <c:v>40966.777777777774</c:v>
                </c:pt>
                <c:pt idx="11599">
                  <c:v>40966.791666666562</c:v>
                </c:pt>
                <c:pt idx="11600">
                  <c:v>40966.805555555562</c:v>
                </c:pt>
                <c:pt idx="11601">
                  <c:v>40966.819444444511</c:v>
                </c:pt>
                <c:pt idx="11602">
                  <c:v>40966.833333333336</c:v>
                </c:pt>
                <c:pt idx="11603">
                  <c:v>40966.847222222219</c:v>
                </c:pt>
                <c:pt idx="11604">
                  <c:v>40966.861111111051</c:v>
                </c:pt>
                <c:pt idx="11605">
                  <c:v>40966.875</c:v>
                </c:pt>
                <c:pt idx="11606">
                  <c:v>40966.888888888985</c:v>
                </c:pt>
                <c:pt idx="11607">
                  <c:v>40966.902777777781</c:v>
                </c:pt>
                <c:pt idx="11608">
                  <c:v>40966.916666666664</c:v>
                </c:pt>
                <c:pt idx="11609">
                  <c:v>40966.930555555562</c:v>
                </c:pt>
                <c:pt idx="11610">
                  <c:v>40966.944444444511</c:v>
                </c:pt>
                <c:pt idx="11611">
                  <c:v>40966.958333333343</c:v>
                </c:pt>
                <c:pt idx="11612">
                  <c:v>40966.972222222219</c:v>
                </c:pt>
                <c:pt idx="11613">
                  <c:v>40966.986111111109</c:v>
                </c:pt>
                <c:pt idx="11614">
                  <c:v>40967</c:v>
                </c:pt>
                <c:pt idx="11615">
                  <c:v>40967.013888888891</c:v>
                </c:pt>
                <c:pt idx="11616">
                  <c:v>40967.027777777774</c:v>
                </c:pt>
                <c:pt idx="11617">
                  <c:v>40967.041666666591</c:v>
                </c:pt>
                <c:pt idx="11618">
                  <c:v>40967.055555555562</c:v>
                </c:pt>
                <c:pt idx="11619">
                  <c:v>40967.069444444445</c:v>
                </c:pt>
                <c:pt idx="11620">
                  <c:v>40967.083333333336</c:v>
                </c:pt>
                <c:pt idx="11621">
                  <c:v>40967.097222222204</c:v>
                </c:pt>
                <c:pt idx="11622">
                  <c:v>40967.111111111051</c:v>
                </c:pt>
                <c:pt idx="11623">
                  <c:v>40967.124999999993</c:v>
                </c:pt>
                <c:pt idx="11624">
                  <c:v>40967.138888888891</c:v>
                </c:pt>
                <c:pt idx="11625">
                  <c:v>40967.152777777781</c:v>
                </c:pt>
                <c:pt idx="11626">
                  <c:v>40967.166666666591</c:v>
                </c:pt>
                <c:pt idx="11627">
                  <c:v>40967.180555555562</c:v>
                </c:pt>
                <c:pt idx="11628">
                  <c:v>40967.194444444445</c:v>
                </c:pt>
                <c:pt idx="11629">
                  <c:v>40967.208333333336</c:v>
                </c:pt>
                <c:pt idx="11630">
                  <c:v>40967.222222222204</c:v>
                </c:pt>
                <c:pt idx="11631">
                  <c:v>40967.236111111051</c:v>
                </c:pt>
                <c:pt idx="11632">
                  <c:v>40967.25</c:v>
                </c:pt>
                <c:pt idx="11633">
                  <c:v>40967.263888888876</c:v>
                </c:pt>
                <c:pt idx="11634">
                  <c:v>40967.277777777774</c:v>
                </c:pt>
                <c:pt idx="11635">
                  <c:v>40967.291666666562</c:v>
                </c:pt>
                <c:pt idx="11636">
                  <c:v>40967.305555555562</c:v>
                </c:pt>
                <c:pt idx="11637">
                  <c:v>40967.319444444511</c:v>
                </c:pt>
                <c:pt idx="11638">
                  <c:v>40967.333333333336</c:v>
                </c:pt>
                <c:pt idx="11639">
                  <c:v>40967.347222222219</c:v>
                </c:pt>
                <c:pt idx="11640">
                  <c:v>40967.361111111051</c:v>
                </c:pt>
                <c:pt idx="11641">
                  <c:v>40967.375</c:v>
                </c:pt>
                <c:pt idx="11642">
                  <c:v>40967.388888888985</c:v>
                </c:pt>
                <c:pt idx="11643">
                  <c:v>40967.402777777781</c:v>
                </c:pt>
                <c:pt idx="11644">
                  <c:v>40967.416666666664</c:v>
                </c:pt>
                <c:pt idx="11645">
                  <c:v>40967.430555555562</c:v>
                </c:pt>
                <c:pt idx="11646">
                  <c:v>40967.444444444511</c:v>
                </c:pt>
                <c:pt idx="11647">
                  <c:v>40967.458333333343</c:v>
                </c:pt>
                <c:pt idx="11648">
                  <c:v>40967.472222222219</c:v>
                </c:pt>
                <c:pt idx="11649">
                  <c:v>40967.486111111109</c:v>
                </c:pt>
                <c:pt idx="11650">
                  <c:v>40967.5</c:v>
                </c:pt>
                <c:pt idx="11651">
                  <c:v>40967.513888888891</c:v>
                </c:pt>
                <c:pt idx="11652">
                  <c:v>40967.527777777774</c:v>
                </c:pt>
                <c:pt idx="11653">
                  <c:v>40967.541666666591</c:v>
                </c:pt>
                <c:pt idx="11654">
                  <c:v>40967.555555555562</c:v>
                </c:pt>
                <c:pt idx="11655">
                  <c:v>40967.569444444445</c:v>
                </c:pt>
                <c:pt idx="11656">
                  <c:v>40967.583333333336</c:v>
                </c:pt>
                <c:pt idx="11657">
                  <c:v>40967.597222222204</c:v>
                </c:pt>
                <c:pt idx="11658">
                  <c:v>40967.611111111051</c:v>
                </c:pt>
                <c:pt idx="11659">
                  <c:v>40967.624999999993</c:v>
                </c:pt>
                <c:pt idx="11660">
                  <c:v>40967.638888888891</c:v>
                </c:pt>
                <c:pt idx="11661">
                  <c:v>40967.652777777781</c:v>
                </c:pt>
                <c:pt idx="11662">
                  <c:v>40967.666666666591</c:v>
                </c:pt>
                <c:pt idx="11663">
                  <c:v>40967.680555555562</c:v>
                </c:pt>
                <c:pt idx="11664">
                  <c:v>40967.694444444445</c:v>
                </c:pt>
                <c:pt idx="11665">
                  <c:v>40967.708333333336</c:v>
                </c:pt>
                <c:pt idx="11666">
                  <c:v>40967.722222222204</c:v>
                </c:pt>
                <c:pt idx="11667">
                  <c:v>40967.736111111051</c:v>
                </c:pt>
                <c:pt idx="11668">
                  <c:v>40967.75</c:v>
                </c:pt>
                <c:pt idx="11669">
                  <c:v>40967.763888888876</c:v>
                </c:pt>
                <c:pt idx="11670">
                  <c:v>40967.777777777774</c:v>
                </c:pt>
                <c:pt idx="11671">
                  <c:v>40967.791666666562</c:v>
                </c:pt>
                <c:pt idx="11672">
                  <c:v>40967.805555555562</c:v>
                </c:pt>
                <c:pt idx="11673">
                  <c:v>40967.819444444511</c:v>
                </c:pt>
                <c:pt idx="11674">
                  <c:v>40967.833333333336</c:v>
                </c:pt>
                <c:pt idx="11675">
                  <c:v>40967.847222222219</c:v>
                </c:pt>
                <c:pt idx="11676">
                  <c:v>40967.861111111051</c:v>
                </c:pt>
                <c:pt idx="11677">
                  <c:v>40967.875</c:v>
                </c:pt>
                <c:pt idx="11678">
                  <c:v>40967.888888888985</c:v>
                </c:pt>
                <c:pt idx="11679">
                  <c:v>40967.902777777781</c:v>
                </c:pt>
                <c:pt idx="11680">
                  <c:v>40967.916666666664</c:v>
                </c:pt>
                <c:pt idx="11681">
                  <c:v>40967.930555555562</c:v>
                </c:pt>
                <c:pt idx="11682">
                  <c:v>40967.944444444511</c:v>
                </c:pt>
                <c:pt idx="11683">
                  <c:v>40967.958333333343</c:v>
                </c:pt>
                <c:pt idx="11684">
                  <c:v>40967.972222222219</c:v>
                </c:pt>
                <c:pt idx="11685">
                  <c:v>40967.986111111109</c:v>
                </c:pt>
                <c:pt idx="11686">
                  <c:v>40968</c:v>
                </c:pt>
                <c:pt idx="11687">
                  <c:v>40968.013888888891</c:v>
                </c:pt>
                <c:pt idx="11688">
                  <c:v>40968.027777777774</c:v>
                </c:pt>
                <c:pt idx="11689">
                  <c:v>40968.041666666591</c:v>
                </c:pt>
                <c:pt idx="11690">
                  <c:v>40968.055555555562</c:v>
                </c:pt>
                <c:pt idx="11691">
                  <c:v>40968.069444444445</c:v>
                </c:pt>
                <c:pt idx="11692">
                  <c:v>40968.083333333336</c:v>
                </c:pt>
                <c:pt idx="11693">
                  <c:v>40968.097222222204</c:v>
                </c:pt>
                <c:pt idx="11694">
                  <c:v>40968.111111111051</c:v>
                </c:pt>
                <c:pt idx="11695">
                  <c:v>40968.124999999993</c:v>
                </c:pt>
                <c:pt idx="11696">
                  <c:v>40968.138888888891</c:v>
                </c:pt>
                <c:pt idx="11697">
                  <c:v>40968.152777777781</c:v>
                </c:pt>
                <c:pt idx="11698">
                  <c:v>40968.166666666591</c:v>
                </c:pt>
                <c:pt idx="11699">
                  <c:v>40968.180555555562</c:v>
                </c:pt>
                <c:pt idx="11700">
                  <c:v>40968.194444444445</c:v>
                </c:pt>
                <c:pt idx="11701">
                  <c:v>40968.208333333336</c:v>
                </c:pt>
                <c:pt idx="11702">
                  <c:v>40968.222222222204</c:v>
                </c:pt>
                <c:pt idx="11703">
                  <c:v>40968.236111111051</c:v>
                </c:pt>
                <c:pt idx="11704">
                  <c:v>40968.25</c:v>
                </c:pt>
                <c:pt idx="11705">
                  <c:v>40968.263888888876</c:v>
                </c:pt>
                <c:pt idx="11706">
                  <c:v>40968.277777777774</c:v>
                </c:pt>
                <c:pt idx="11707">
                  <c:v>40968.291666666562</c:v>
                </c:pt>
                <c:pt idx="11708">
                  <c:v>40968.305555555562</c:v>
                </c:pt>
                <c:pt idx="11709">
                  <c:v>40968.319444444511</c:v>
                </c:pt>
                <c:pt idx="11710">
                  <c:v>40968.333333333336</c:v>
                </c:pt>
                <c:pt idx="11711">
                  <c:v>40968.347222222219</c:v>
                </c:pt>
                <c:pt idx="11712">
                  <c:v>40968.361111111051</c:v>
                </c:pt>
                <c:pt idx="11713">
                  <c:v>40968.375</c:v>
                </c:pt>
                <c:pt idx="11714">
                  <c:v>40968.388888888985</c:v>
                </c:pt>
                <c:pt idx="11715">
                  <c:v>40968.402777777781</c:v>
                </c:pt>
                <c:pt idx="11716">
                  <c:v>40968.416666666664</c:v>
                </c:pt>
                <c:pt idx="11717">
                  <c:v>40968.430555555562</c:v>
                </c:pt>
                <c:pt idx="11718">
                  <c:v>40968.444444444511</c:v>
                </c:pt>
                <c:pt idx="11719">
                  <c:v>40968.458333333343</c:v>
                </c:pt>
                <c:pt idx="11720">
                  <c:v>40968.472222222219</c:v>
                </c:pt>
                <c:pt idx="11721">
                  <c:v>40968.486111111109</c:v>
                </c:pt>
                <c:pt idx="11722">
                  <c:v>40968.5</c:v>
                </c:pt>
                <c:pt idx="11723">
                  <c:v>40968.513888888891</c:v>
                </c:pt>
                <c:pt idx="11724">
                  <c:v>40968.527777777774</c:v>
                </c:pt>
                <c:pt idx="11725">
                  <c:v>40968.541666666591</c:v>
                </c:pt>
                <c:pt idx="11726">
                  <c:v>40968.555555555562</c:v>
                </c:pt>
                <c:pt idx="11727">
                  <c:v>40968.569444444445</c:v>
                </c:pt>
                <c:pt idx="11728">
                  <c:v>40968.583333333336</c:v>
                </c:pt>
                <c:pt idx="11729">
                  <c:v>40968.597222222204</c:v>
                </c:pt>
                <c:pt idx="11730">
                  <c:v>40968.611111111051</c:v>
                </c:pt>
                <c:pt idx="11731">
                  <c:v>40968.624999999993</c:v>
                </c:pt>
                <c:pt idx="11732">
                  <c:v>40968.638888888891</c:v>
                </c:pt>
                <c:pt idx="11733">
                  <c:v>40968.652777777781</c:v>
                </c:pt>
                <c:pt idx="11734">
                  <c:v>40968.666666666591</c:v>
                </c:pt>
                <c:pt idx="11735">
                  <c:v>40968.680555555562</c:v>
                </c:pt>
                <c:pt idx="11736">
                  <c:v>40968.694444444445</c:v>
                </c:pt>
                <c:pt idx="11737">
                  <c:v>40968.708333333336</c:v>
                </c:pt>
                <c:pt idx="11738">
                  <c:v>40968.722222222204</c:v>
                </c:pt>
                <c:pt idx="11739">
                  <c:v>40968.736111111051</c:v>
                </c:pt>
                <c:pt idx="11740">
                  <c:v>40968.75</c:v>
                </c:pt>
                <c:pt idx="11741">
                  <c:v>40968.763888888876</c:v>
                </c:pt>
                <c:pt idx="11742">
                  <c:v>40968.777777777774</c:v>
                </c:pt>
                <c:pt idx="11743">
                  <c:v>40968.791666666562</c:v>
                </c:pt>
                <c:pt idx="11744">
                  <c:v>40968.805555555562</c:v>
                </c:pt>
                <c:pt idx="11745">
                  <c:v>40968.819444444511</c:v>
                </c:pt>
                <c:pt idx="11746">
                  <c:v>40968.833333333336</c:v>
                </c:pt>
                <c:pt idx="11747">
                  <c:v>40968.847222222219</c:v>
                </c:pt>
                <c:pt idx="11748">
                  <c:v>40968.861111111051</c:v>
                </c:pt>
                <c:pt idx="11749">
                  <c:v>40968.875</c:v>
                </c:pt>
                <c:pt idx="11750">
                  <c:v>40968.888888888985</c:v>
                </c:pt>
                <c:pt idx="11751">
                  <c:v>40968.902777777781</c:v>
                </c:pt>
                <c:pt idx="11752">
                  <c:v>40968.916666666664</c:v>
                </c:pt>
                <c:pt idx="11753">
                  <c:v>40968.930555555562</c:v>
                </c:pt>
                <c:pt idx="11754">
                  <c:v>40968.944444444511</c:v>
                </c:pt>
                <c:pt idx="11755">
                  <c:v>40968.958333333343</c:v>
                </c:pt>
                <c:pt idx="11756">
                  <c:v>40968.972222222219</c:v>
                </c:pt>
                <c:pt idx="11757">
                  <c:v>40968.986111111109</c:v>
                </c:pt>
                <c:pt idx="11758">
                  <c:v>40969</c:v>
                </c:pt>
                <c:pt idx="11759">
                  <c:v>40969.013888888891</c:v>
                </c:pt>
                <c:pt idx="11760">
                  <c:v>40969.027777777774</c:v>
                </c:pt>
                <c:pt idx="11761">
                  <c:v>40969.041666666591</c:v>
                </c:pt>
                <c:pt idx="11762">
                  <c:v>40969.055555555562</c:v>
                </c:pt>
                <c:pt idx="11763">
                  <c:v>40969.069444444445</c:v>
                </c:pt>
                <c:pt idx="11764">
                  <c:v>40969.083333333336</c:v>
                </c:pt>
                <c:pt idx="11765">
                  <c:v>40969.097222222204</c:v>
                </c:pt>
                <c:pt idx="11766">
                  <c:v>40969.111111111051</c:v>
                </c:pt>
                <c:pt idx="11767">
                  <c:v>40969.124999999993</c:v>
                </c:pt>
                <c:pt idx="11768">
                  <c:v>40969.138888888891</c:v>
                </c:pt>
                <c:pt idx="11769">
                  <c:v>40969.152777777781</c:v>
                </c:pt>
                <c:pt idx="11770">
                  <c:v>40969.166666666591</c:v>
                </c:pt>
                <c:pt idx="11771">
                  <c:v>40969.180555555562</c:v>
                </c:pt>
                <c:pt idx="11772">
                  <c:v>40969.194444444445</c:v>
                </c:pt>
                <c:pt idx="11773">
                  <c:v>40969.208333333336</c:v>
                </c:pt>
                <c:pt idx="11774">
                  <c:v>40969.222222222204</c:v>
                </c:pt>
                <c:pt idx="11775">
                  <c:v>40969.236111111051</c:v>
                </c:pt>
                <c:pt idx="11776">
                  <c:v>40969.25</c:v>
                </c:pt>
                <c:pt idx="11777">
                  <c:v>40969.263888888876</c:v>
                </c:pt>
                <c:pt idx="11778">
                  <c:v>40969.277777777774</c:v>
                </c:pt>
                <c:pt idx="11779">
                  <c:v>40969.291666666562</c:v>
                </c:pt>
                <c:pt idx="11780">
                  <c:v>40969.305555555562</c:v>
                </c:pt>
                <c:pt idx="11781">
                  <c:v>40969.319444444511</c:v>
                </c:pt>
                <c:pt idx="11782">
                  <c:v>40969.333333333336</c:v>
                </c:pt>
                <c:pt idx="11783">
                  <c:v>40969.347222222219</c:v>
                </c:pt>
                <c:pt idx="11784">
                  <c:v>40969.361111111051</c:v>
                </c:pt>
                <c:pt idx="11785">
                  <c:v>40969.375</c:v>
                </c:pt>
                <c:pt idx="11786">
                  <c:v>40969.388888888985</c:v>
                </c:pt>
                <c:pt idx="11787">
                  <c:v>40969.402777777781</c:v>
                </c:pt>
                <c:pt idx="11788">
                  <c:v>40969.416666666664</c:v>
                </c:pt>
                <c:pt idx="11789">
                  <c:v>40969.430555555562</c:v>
                </c:pt>
                <c:pt idx="11790">
                  <c:v>40969.444444444511</c:v>
                </c:pt>
                <c:pt idx="11791">
                  <c:v>40969.458333333343</c:v>
                </c:pt>
                <c:pt idx="11792">
                  <c:v>40969.472222222219</c:v>
                </c:pt>
                <c:pt idx="11793">
                  <c:v>40969.486111111109</c:v>
                </c:pt>
                <c:pt idx="11794">
                  <c:v>40969.5</c:v>
                </c:pt>
                <c:pt idx="11795">
                  <c:v>40969.513888888891</c:v>
                </c:pt>
                <c:pt idx="11796">
                  <c:v>40969.527777777774</c:v>
                </c:pt>
                <c:pt idx="11797">
                  <c:v>40969.541666666591</c:v>
                </c:pt>
                <c:pt idx="11798">
                  <c:v>40969.555555555562</c:v>
                </c:pt>
                <c:pt idx="11799">
                  <c:v>40969.569444444445</c:v>
                </c:pt>
                <c:pt idx="11800">
                  <c:v>40969.583333333336</c:v>
                </c:pt>
                <c:pt idx="11801">
                  <c:v>40969.597222222204</c:v>
                </c:pt>
                <c:pt idx="11802">
                  <c:v>40969.611111111051</c:v>
                </c:pt>
                <c:pt idx="11803">
                  <c:v>40969.624999999993</c:v>
                </c:pt>
                <c:pt idx="11804">
                  <c:v>40969.638888888891</c:v>
                </c:pt>
                <c:pt idx="11805">
                  <c:v>40969.652777777781</c:v>
                </c:pt>
                <c:pt idx="11806">
                  <c:v>40969.666666666591</c:v>
                </c:pt>
                <c:pt idx="11807">
                  <c:v>40969.680555555562</c:v>
                </c:pt>
                <c:pt idx="11808">
                  <c:v>40969.694444444445</c:v>
                </c:pt>
                <c:pt idx="11809">
                  <c:v>40969.708333333336</c:v>
                </c:pt>
                <c:pt idx="11810">
                  <c:v>40969.722222222204</c:v>
                </c:pt>
                <c:pt idx="11811">
                  <c:v>40969.736111111051</c:v>
                </c:pt>
                <c:pt idx="11812">
                  <c:v>40969.75</c:v>
                </c:pt>
                <c:pt idx="11813">
                  <c:v>40969.763888888876</c:v>
                </c:pt>
                <c:pt idx="11814">
                  <c:v>40969.777777777774</c:v>
                </c:pt>
                <c:pt idx="11815">
                  <c:v>40969.791666666562</c:v>
                </c:pt>
                <c:pt idx="11816">
                  <c:v>40969.805555555562</c:v>
                </c:pt>
                <c:pt idx="11817">
                  <c:v>40969.819444444511</c:v>
                </c:pt>
                <c:pt idx="11818">
                  <c:v>40969.833333333336</c:v>
                </c:pt>
                <c:pt idx="11819">
                  <c:v>40969.847222222219</c:v>
                </c:pt>
                <c:pt idx="11820">
                  <c:v>40969.861111111051</c:v>
                </c:pt>
                <c:pt idx="11821">
                  <c:v>40969.875</c:v>
                </c:pt>
                <c:pt idx="11822">
                  <c:v>40969.888888888985</c:v>
                </c:pt>
                <c:pt idx="11823">
                  <c:v>40969.902777777781</c:v>
                </c:pt>
                <c:pt idx="11824">
                  <c:v>40969.916666666664</c:v>
                </c:pt>
                <c:pt idx="11825">
                  <c:v>40969.930555555562</c:v>
                </c:pt>
                <c:pt idx="11826">
                  <c:v>40969.944444444511</c:v>
                </c:pt>
                <c:pt idx="11827">
                  <c:v>40969.958333333343</c:v>
                </c:pt>
                <c:pt idx="11828">
                  <c:v>40969.972222222219</c:v>
                </c:pt>
                <c:pt idx="11829">
                  <c:v>40969.986111111109</c:v>
                </c:pt>
                <c:pt idx="11830">
                  <c:v>40970</c:v>
                </c:pt>
                <c:pt idx="11831">
                  <c:v>40970.013888888891</c:v>
                </c:pt>
                <c:pt idx="11832">
                  <c:v>40970.027777777774</c:v>
                </c:pt>
                <c:pt idx="11833">
                  <c:v>40970.041666666591</c:v>
                </c:pt>
                <c:pt idx="11834">
                  <c:v>40970.055555555562</c:v>
                </c:pt>
                <c:pt idx="11835">
                  <c:v>40970.069444444445</c:v>
                </c:pt>
                <c:pt idx="11836">
                  <c:v>40970.083333333336</c:v>
                </c:pt>
                <c:pt idx="11837">
                  <c:v>40970.097222222204</c:v>
                </c:pt>
                <c:pt idx="11838">
                  <c:v>40970.111111111051</c:v>
                </c:pt>
                <c:pt idx="11839">
                  <c:v>40970.124999999993</c:v>
                </c:pt>
                <c:pt idx="11840">
                  <c:v>40970.138888888891</c:v>
                </c:pt>
                <c:pt idx="11841">
                  <c:v>40970.152777777781</c:v>
                </c:pt>
                <c:pt idx="11842">
                  <c:v>40970.166666666591</c:v>
                </c:pt>
                <c:pt idx="11843">
                  <c:v>40970.180555555562</c:v>
                </c:pt>
                <c:pt idx="11844">
                  <c:v>40970.194444444445</c:v>
                </c:pt>
                <c:pt idx="11845">
                  <c:v>40970.208333333336</c:v>
                </c:pt>
                <c:pt idx="11846">
                  <c:v>40970.222222222204</c:v>
                </c:pt>
                <c:pt idx="11847">
                  <c:v>40970.236111111051</c:v>
                </c:pt>
                <c:pt idx="11848">
                  <c:v>40970.25</c:v>
                </c:pt>
                <c:pt idx="11849">
                  <c:v>40970.263888888876</c:v>
                </c:pt>
                <c:pt idx="11850">
                  <c:v>40970.277777777774</c:v>
                </c:pt>
                <c:pt idx="11851">
                  <c:v>40970.291666666562</c:v>
                </c:pt>
                <c:pt idx="11852">
                  <c:v>40970.305555555562</c:v>
                </c:pt>
                <c:pt idx="11853">
                  <c:v>40970.319444444511</c:v>
                </c:pt>
                <c:pt idx="11854">
                  <c:v>40970.333333333336</c:v>
                </c:pt>
                <c:pt idx="11855">
                  <c:v>40970.347222222219</c:v>
                </c:pt>
                <c:pt idx="11856">
                  <c:v>40970.361111111051</c:v>
                </c:pt>
                <c:pt idx="11857">
                  <c:v>40970.375</c:v>
                </c:pt>
                <c:pt idx="11858">
                  <c:v>40970.388888888985</c:v>
                </c:pt>
                <c:pt idx="11859">
                  <c:v>40970.402777777781</c:v>
                </c:pt>
                <c:pt idx="11860">
                  <c:v>40970.416666666664</c:v>
                </c:pt>
                <c:pt idx="11861">
                  <c:v>40970.430555555562</c:v>
                </c:pt>
                <c:pt idx="11862">
                  <c:v>40970.444444444511</c:v>
                </c:pt>
                <c:pt idx="11863">
                  <c:v>40970.458333333343</c:v>
                </c:pt>
                <c:pt idx="11864">
                  <c:v>40970.472222222219</c:v>
                </c:pt>
                <c:pt idx="11865">
                  <c:v>40970.486111111109</c:v>
                </c:pt>
                <c:pt idx="11866">
                  <c:v>40970.5</c:v>
                </c:pt>
                <c:pt idx="11867">
                  <c:v>40970.513888888891</c:v>
                </c:pt>
                <c:pt idx="11868">
                  <c:v>40970.527777777774</c:v>
                </c:pt>
                <c:pt idx="11869">
                  <c:v>40970.541666666591</c:v>
                </c:pt>
                <c:pt idx="11870">
                  <c:v>40970.555555555562</c:v>
                </c:pt>
                <c:pt idx="11871">
                  <c:v>40970.569444444445</c:v>
                </c:pt>
                <c:pt idx="11872">
                  <c:v>40970.583333333336</c:v>
                </c:pt>
                <c:pt idx="11873">
                  <c:v>40970.597222222204</c:v>
                </c:pt>
                <c:pt idx="11874">
                  <c:v>40970.611111111051</c:v>
                </c:pt>
                <c:pt idx="11875">
                  <c:v>40970.624999999993</c:v>
                </c:pt>
                <c:pt idx="11876">
                  <c:v>40970.638888888891</c:v>
                </c:pt>
                <c:pt idx="11877">
                  <c:v>40970.652777777781</c:v>
                </c:pt>
                <c:pt idx="11878">
                  <c:v>40970.666666666591</c:v>
                </c:pt>
                <c:pt idx="11879">
                  <c:v>40970.680555555562</c:v>
                </c:pt>
                <c:pt idx="11880">
                  <c:v>40970.694444444445</c:v>
                </c:pt>
                <c:pt idx="11881">
                  <c:v>40970.708333333336</c:v>
                </c:pt>
                <c:pt idx="11882">
                  <c:v>40970.722222222204</c:v>
                </c:pt>
                <c:pt idx="11883">
                  <c:v>40970.736111111051</c:v>
                </c:pt>
                <c:pt idx="11884">
                  <c:v>40970.75</c:v>
                </c:pt>
                <c:pt idx="11885">
                  <c:v>40970.763888888876</c:v>
                </c:pt>
                <c:pt idx="11886">
                  <c:v>40970.777777777774</c:v>
                </c:pt>
                <c:pt idx="11887">
                  <c:v>40970.791666666562</c:v>
                </c:pt>
                <c:pt idx="11888">
                  <c:v>40970.805555555562</c:v>
                </c:pt>
                <c:pt idx="11889">
                  <c:v>40970.819444444511</c:v>
                </c:pt>
                <c:pt idx="11890">
                  <c:v>40970.833333333336</c:v>
                </c:pt>
                <c:pt idx="11891">
                  <c:v>40970.847222222219</c:v>
                </c:pt>
                <c:pt idx="11892">
                  <c:v>40970.861111111051</c:v>
                </c:pt>
                <c:pt idx="11893">
                  <c:v>40970.875</c:v>
                </c:pt>
                <c:pt idx="11894">
                  <c:v>40970.888888888985</c:v>
                </c:pt>
                <c:pt idx="11895">
                  <c:v>40970.902777777781</c:v>
                </c:pt>
                <c:pt idx="11896">
                  <c:v>40970.916666666664</c:v>
                </c:pt>
                <c:pt idx="11897">
                  <c:v>40970.930555555562</c:v>
                </c:pt>
                <c:pt idx="11898">
                  <c:v>40970.944444444511</c:v>
                </c:pt>
                <c:pt idx="11899">
                  <c:v>40970.958333333343</c:v>
                </c:pt>
                <c:pt idx="11900">
                  <c:v>40970.972222222219</c:v>
                </c:pt>
                <c:pt idx="11901">
                  <c:v>40970.986111111109</c:v>
                </c:pt>
                <c:pt idx="11902">
                  <c:v>40971</c:v>
                </c:pt>
                <c:pt idx="11903">
                  <c:v>40971.013888888891</c:v>
                </c:pt>
                <c:pt idx="11904">
                  <c:v>40971.027777777774</c:v>
                </c:pt>
                <c:pt idx="11905">
                  <c:v>40971.041666666591</c:v>
                </c:pt>
                <c:pt idx="11906">
                  <c:v>40971.055555555562</c:v>
                </c:pt>
                <c:pt idx="11907">
                  <c:v>40971.069444444445</c:v>
                </c:pt>
                <c:pt idx="11908">
                  <c:v>40971.083333333336</c:v>
                </c:pt>
                <c:pt idx="11909">
                  <c:v>40971.097222222204</c:v>
                </c:pt>
                <c:pt idx="11910">
                  <c:v>40971.111111111051</c:v>
                </c:pt>
                <c:pt idx="11911">
                  <c:v>40971.124999999993</c:v>
                </c:pt>
                <c:pt idx="11912">
                  <c:v>40971.138888888891</c:v>
                </c:pt>
                <c:pt idx="11913">
                  <c:v>40971.152777777781</c:v>
                </c:pt>
                <c:pt idx="11914">
                  <c:v>40971.166666666591</c:v>
                </c:pt>
                <c:pt idx="11915">
                  <c:v>40971.180555555562</c:v>
                </c:pt>
                <c:pt idx="11916">
                  <c:v>40971.194444444445</c:v>
                </c:pt>
                <c:pt idx="11917">
                  <c:v>40971.208333333336</c:v>
                </c:pt>
                <c:pt idx="11918">
                  <c:v>40971.222222222204</c:v>
                </c:pt>
                <c:pt idx="11919">
                  <c:v>40971.236111111051</c:v>
                </c:pt>
                <c:pt idx="11920">
                  <c:v>40971.25</c:v>
                </c:pt>
                <c:pt idx="11921">
                  <c:v>40971.263888888876</c:v>
                </c:pt>
                <c:pt idx="11922">
                  <c:v>40971.277777777774</c:v>
                </c:pt>
                <c:pt idx="11923">
                  <c:v>40971.291666666562</c:v>
                </c:pt>
                <c:pt idx="11924">
                  <c:v>40971.305555555562</c:v>
                </c:pt>
                <c:pt idx="11925">
                  <c:v>40971.319444444511</c:v>
                </c:pt>
                <c:pt idx="11926">
                  <c:v>40971.333333333336</c:v>
                </c:pt>
                <c:pt idx="11927">
                  <c:v>40971.347222222219</c:v>
                </c:pt>
                <c:pt idx="11928">
                  <c:v>40971.361111111051</c:v>
                </c:pt>
                <c:pt idx="11929">
                  <c:v>40971.375</c:v>
                </c:pt>
                <c:pt idx="11930">
                  <c:v>40971.388888888985</c:v>
                </c:pt>
                <c:pt idx="11931">
                  <c:v>40971.402777777781</c:v>
                </c:pt>
                <c:pt idx="11932">
                  <c:v>40971.416666666664</c:v>
                </c:pt>
                <c:pt idx="11933">
                  <c:v>40971.430555555562</c:v>
                </c:pt>
                <c:pt idx="11934">
                  <c:v>40971.444444444511</c:v>
                </c:pt>
                <c:pt idx="11935">
                  <c:v>40971.458333333343</c:v>
                </c:pt>
                <c:pt idx="11936">
                  <c:v>40971.472222222219</c:v>
                </c:pt>
                <c:pt idx="11937">
                  <c:v>40971.486111111109</c:v>
                </c:pt>
                <c:pt idx="11938">
                  <c:v>40971.5</c:v>
                </c:pt>
                <c:pt idx="11939">
                  <c:v>40971.513888888891</c:v>
                </c:pt>
                <c:pt idx="11940">
                  <c:v>40971.527777777774</c:v>
                </c:pt>
                <c:pt idx="11941">
                  <c:v>40971.541666666591</c:v>
                </c:pt>
                <c:pt idx="11942">
                  <c:v>40971.555555555562</c:v>
                </c:pt>
                <c:pt idx="11943">
                  <c:v>40971.569444444445</c:v>
                </c:pt>
                <c:pt idx="11944">
                  <c:v>40971.583333333336</c:v>
                </c:pt>
                <c:pt idx="11945">
                  <c:v>40971.597222222204</c:v>
                </c:pt>
                <c:pt idx="11946">
                  <c:v>40971.611111111051</c:v>
                </c:pt>
                <c:pt idx="11947">
                  <c:v>40971.624999999993</c:v>
                </c:pt>
                <c:pt idx="11948">
                  <c:v>40971.638888888891</c:v>
                </c:pt>
                <c:pt idx="11949">
                  <c:v>40971.652777777781</c:v>
                </c:pt>
                <c:pt idx="11950">
                  <c:v>40971.666666666591</c:v>
                </c:pt>
                <c:pt idx="11951">
                  <c:v>40971.680555555562</c:v>
                </c:pt>
                <c:pt idx="11952">
                  <c:v>40971.694444444445</c:v>
                </c:pt>
                <c:pt idx="11953">
                  <c:v>40971.708333333336</c:v>
                </c:pt>
                <c:pt idx="11954">
                  <c:v>40971.722222222204</c:v>
                </c:pt>
                <c:pt idx="11955">
                  <c:v>40971.736111111051</c:v>
                </c:pt>
                <c:pt idx="11956">
                  <c:v>40971.75</c:v>
                </c:pt>
                <c:pt idx="11957">
                  <c:v>40971.763888888876</c:v>
                </c:pt>
                <c:pt idx="11958">
                  <c:v>40971.777777777774</c:v>
                </c:pt>
                <c:pt idx="11959">
                  <c:v>40971.791666666562</c:v>
                </c:pt>
                <c:pt idx="11960">
                  <c:v>40971.805555555562</c:v>
                </c:pt>
                <c:pt idx="11961">
                  <c:v>40971.819444444511</c:v>
                </c:pt>
                <c:pt idx="11962">
                  <c:v>40971.833333333336</c:v>
                </c:pt>
                <c:pt idx="11963">
                  <c:v>40971.847222222219</c:v>
                </c:pt>
                <c:pt idx="11964">
                  <c:v>40971.861111111051</c:v>
                </c:pt>
                <c:pt idx="11965">
                  <c:v>40971.875</c:v>
                </c:pt>
                <c:pt idx="11966">
                  <c:v>40971.888888888985</c:v>
                </c:pt>
                <c:pt idx="11967">
                  <c:v>40971.902777777781</c:v>
                </c:pt>
                <c:pt idx="11968">
                  <c:v>40971.916666666664</c:v>
                </c:pt>
                <c:pt idx="11969">
                  <c:v>40971.930555555562</c:v>
                </c:pt>
                <c:pt idx="11970">
                  <c:v>40971.944444444511</c:v>
                </c:pt>
                <c:pt idx="11971">
                  <c:v>40971.958333333343</c:v>
                </c:pt>
                <c:pt idx="11972">
                  <c:v>40971.972222222219</c:v>
                </c:pt>
                <c:pt idx="11973">
                  <c:v>40971.986111111109</c:v>
                </c:pt>
                <c:pt idx="11974">
                  <c:v>40972</c:v>
                </c:pt>
                <c:pt idx="11975">
                  <c:v>40972.013888888891</c:v>
                </c:pt>
                <c:pt idx="11976">
                  <c:v>40972.027777777774</c:v>
                </c:pt>
                <c:pt idx="11977">
                  <c:v>40972.041666666591</c:v>
                </c:pt>
                <c:pt idx="11978">
                  <c:v>40972.055555555562</c:v>
                </c:pt>
                <c:pt idx="11979">
                  <c:v>40972.069444444445</c:v>
                </c:pt>
                <c:pt idx="11980">
                  <c:v>40972.083333333336</c:v>
                </c:pt>
                <c:pt idx="11981">
                  <c:v>40972.097222222204</c:v>
                </c:pt>
                <c:pt idx="11982">
                  <c:v>40972.111111111051</c:v>
                </c:pt>
                <c:pt idx="11983">
                  <c:v>40972.124999999993</c:v>
                </c:pt>
                <c:pt idx="11984">
                  <c:v>40972.138888888891</c:v>
                </c:pt>
                <c:pt idx="11985">
                  <c:v>40972.152777777781</c:v>
                </c:pt>
                <c:pt idx="11986">
                  <c:v>40972.166666666591</c:v>
                </c:pt>
                <c:pt idx="11987">
                  <c:v>40972.180555555562</c:v>
                </c:pt>
                <c:pt idx="11988">
                  <c:v>40972.194444444445</c:v>
                </c:pt>
                <c:pt idx="11989">
                  <c:v>40972.208333333336</c:v>
                </c:pt>
                <c:pt idx="11990">
                  <c:v>40972.222222222204</c:v>
                </c:pt>
                <c:pt idx="11991">
                  <c:v>40972.236111111051</c:v>
                </c:pt>
                <c:pt idx="11992">
                  <c:v>40972.25</c:v>
                </c:pt>
                <c:pt idx="11993">
                  <c:v>40972.263888888876</c:v>
                </c:pt>
                <c:pt idx="11994">
                  <c:v>40972.277777777774</c:v>
                </c:pt>
                <c:pt idx="11995">
                  <c:v>40972.291666666562</c:v>
                </c:pt>
                <c:pt idx="11996">
                  <c:v>40972.305555555562</c:v>
                </c:pt>
                <c:pt idx="11997">
                  <c:v>40972.319444444511</c:v>
                </c:pt>
                <c:pt idx="11998">
                  <c:v>40972.333333333336</c:v>
                </c:pt>
                <c:pt idx="11999">
                  <c:v>40972.347222222219</c:v>
                </c:pt>
                <c:pt idx="12000">
                  <c:v>40972.361111111051</c:v>
                </c:pt>
                <c:pt idx="12001">
                  <c:v>40972.375</c:v>
                </c:pt>
                <c:pt idx="12002">
                  <c:v>40972.388888888985</c:v>
                </c:pt>
                <c:pt idx="12003">
                  <c:v>40972.402777777781</c:v>
                </c:pt>
                <c:pt idx="12004">
                  <c:v>40972.416666666664</c:v>
                </c:pt>
                <c:pt idx="12005">
                  <c:v>40972.430555555562</c:v>
                </c:pt>
                <c:pt idx="12006">
                  <c:v>40972.444444444511</c:v>
                </c:pt>
                <c:pt idx="12007">
                  <c:v>40972.458333333343</c:v>
                </c:pt>
                <c:pt idx="12008">
                  <c:v>40972.472222222219</c:v>
                </c:pt>
                <c:pt idx="12009">
                  <c:v>40972.486111111109</c:v>
                </c:pt>
                <c:pt idx="12010">
                  <c:v>40972.5</c:v>
                </c:pt>
                <c:pt idx="12011">
                  <c:v>40972.513888888891</c:v>
                </c:pt>
                <c:pt idx="12012">
                  <c:v>40972.527777777774</c:v>
                </c:pt>
                <c:pt idx="12013">
                  <c:v>40972.541666666591</c:v>
                </c:pt>
                <c:pt idx="12014">
                  <c:v>40972.555555555562</c:v>
                </c:pt>
                <c:pt idx="12015">
                  <c:v>40972.569444444445</c:v>
                </c:pt>
                <c:pt idx="12016">
                  <c:v>40972.583333333336</c:v>
                </c:pt>
                <c:pt idx="12017">
                  <c:v>40972.597222222204</c:v>
                </c:pt>
                <c:pt idx="12018">
                  <c:v>40972.611111111051</c:v>
                </c:pt>
                <c:pt idx="12019">
                  <c:v>40972.624999999993</c:v>
                </c:pt>
                <c:pt idx="12020">
                  <c:v>40972.638888888891</c:v>
                </c:pt>
                <c:pt idx="12021">
                  <c:v>40972.652777777781</c:v>
                </c:pt>
                <c:pt idx="12022">
                  <c:v>40972.666666666591</c:v>
                </c:pt>
                <c:pt idx="12023">
                  <c:v>40972.680555555562</c:v>
                </c:pt>
                <c:pt idx="12024">
                  <c:v>40972.694444444445</c:v>
                </c:pt>
                <c:pt idx="12025">
                  <c:v>40972.708333333336</c:v>
                </c:pt>
                <c:pt idx="12026">
                  <c:v>40972.722222222204</c:v>
                </c:pt>
                <c:pt idx="12027">
                  <c:v>40972.736111111051</c:v>
                </c:pt>
                <c:pt idx="12028">
                  <c:v>40972.75</c:v>
                </c:pt>
                <c:pt idx="12029">
                  <c:v>40972.763888888876</c:v>
                </c:pt>
                <c:pt idx="12030">
                  <c:v>40972.777777777774</c:v>
                </c:pt>
                <c:pt idx="12031">
                  <c:v>40972.791666666562</c:v>
                </c:pt>
                <c:pt idx="12032">
                  <c:v>40972.805555555562</c:v>
                </c:pt>
                <c:pt idx="12033">
                  <c:v>40972.819444444511</c:v>
                </c:pt>
                <c:pt idx="12034">
                  <c:v>40972.833333333336</c:v>
                </c:pt>
                <c:pt idx="12035">
                  <c:v>40972.847222222219</c:v>
                </c:pt>
                <c:pt idx="12036">
                  <c:v>40972.861111111051</c:v>
                </c:pt>
                <c:pt idx="12037">
                  <c:v>40972.875</c:v>
                </c:pt>
                <c:pt idx="12038">
                  <c:v>40972.888888888985</c:v>
                </c:pt>
                <c:pt idx="12039">
                  <c:v>40972.902777777781</c:v>
                </c:pt>
                <c:pt idx="12040">
                  <c:v>40972.916666666664</c:v>
                </c:pt>
                <c:pt idx="12041">
                  <c:v>40972.930555555562</c:v>
                </c:pt>
                <c:pt idx="12042">
                  <c:v>40972.944444444511</c:v>
                </c:pt>
                <c:pt idx="12043">
                  <c:v>40972.958333333343</c:v>
                </c:pt>
                <c:pt idx="12044">
                  <c:v>40972.972222222219</c:v>
                </c:pt>
                <c:pt idx="12045">
                  <c:v>40972.986111111109</c:v>
                </c:pt>
                <c:pt idx="12046">
                  <c:v>40973</c:v>
                </c:pt>
                <c:pt idx="12047">
                  <c:v>40973.013888888891</c:v>
                </c:pt>
                <c:pt idx="12048">
                  <c:v>40973.027777777774</c:v>
                </c:pt>
                <c:pt idx="12049">
                  <c:v>40973.041666666591</c:v>
                </c:pt>
                <c:pt idx="12050">
                  <c:v>40973.055555555562</c:v>
                </c:pt>
                <c:pt idx="12051">
                  <c:v>40973.069444444445</c:v>
                </c:pt>
                <c:pt idx="12052">
                  <c:v>40973.083333333336</c:v>
                </c:pt>
                <c:pt idx="12053">
                  <c:v>40973.097222222204</c:v>
                </c:pt>
                <c:pt idx="12054">
                  <c:v>40973.111111111051</c:v>
                </c:pt>
                <c:pt idx="12055">
                  <c:v>40973.124999999993</c:v>
                </c:pt>
                <c:pt idx="12056">
                  <c:v>40973.138888888891</c:v>
                </c:pt>
                <c:pt idx="12057">
                  <c:v>40973.152777777781</c:v>
                </c:pt>
                <c:pt idx="12058">
                  <c:v>40973.166666666591</c:v>
                </c:pt>
                <c:pt idx="12059">
                  <c:v>40973.180555555562</c:v>
                </c:pt>
                <c:pt idx="12060">
                  <c:v>40973.194444444445</c:v>
                </c:pt>
                <c:pt idx="12061">
                  <c:v>40973.208333333336</c:v>
                </c:pt>
                <c:pt idx="12062">
                  <c:v>40973.222222222204</c:v>
                </c:pt>
                <c:pt idx="12063">
                  <c:v>40973.236111111051</c:v>
                </c:pt>
                <c:pt idx="12064">
                  <c:v>40973.25</c:v>
                </c:pt>
                <c:pt idx="12065">
                  <c:v>40973.263888888876</c:v>
                </c:pt>
                <c:pt idx="12066">
                  <c:v>40973.277777777774</c:v>
                </c:pt>
                <c:pt idx="12067">
                  <c:v>40973.291666666562</c:v>
                </c:pt>
                <c:pt idx="12068">
                  <c:v>40973.305555555562</c:v>
                </c:pt>
                <c:pt idx="12069">
                  <c:v>40973.319444444511</c:v>
                </c:pt>
                <c:pt idx="12070">
                  <c:v>40973.333333333336</c:v>
                </c:pt>
                <c:pt idx="12071">
                  <c:v>40973.347222222219</c:v>
                </c:pt>
                <c:pt idx="12072">
                  <c:v>40973.361111111051</c:v>
                </c:pt>
                <c:pt idx="12073">
                  <c:v>40973.375</c:v>
                </c:pt>
                <c:pt idx="12074">
                  <c:v>40973.388888888985</c:v>
                </c:pt>
                <c:pt idx="12075">
                  <c:v>40973.402777777781</c:v>
                </c:pt>
                <c:pt idx="12076">
                  <c:v>40973.416666666664</c:v>
                </c:pt>
                <c:pt idx="12077">
                  <c:v>40973.430555555562</c:v>
                </c:pt>
                <c:pt idx="12078">
                  <c:v>40973.444444444511</c:v>
                </c:pt>
                <c:pt idx="12079">
                  <c:v>40973.458333333343</c:v>
                </c:pt>
                <c:pt idx="12080">
                  <c:v>40973.472222222219</c:v>
                </c:pt>
                <c:pt idx="12081">
                  <c:v>40973.486111111109</c:v>
                </c:pt>
                <c:pt idx="12082">
                  <c:v>40973.5</c:v>
                </c:pt>
                <c:pt idx="12083">
                  <c:v>40973.513888888891</c:v>
                </c:pt>
                <c:pt idx="12084">
                  <c:v>40973.527777777774</c:v>
                </c:pt>
                <c:pt idx="12085">
                  <c:v>40973.541666666591</c:v>
                </c:pt>
                <c:pt idx="12086">
                  <c:v>40973.555555555562</c:v>
                </c:pt>
                <c:pt idx="12087">
                  <c:v>40973.569444444445</c:v>
                </c:pt>
                <c:pt idx="12088">
                  <c:v>40973.583333333336</c:v>
                </c:pt>
                <c:pt idx="12089">
                  <c:v>40973.597222222204</c:v>
                </c:pt>
                <c:pt idx="12090">
                  <c:v>40973.611111111051</c:v>
                </c:pt>
                <c:pt idx="12091">
                  <c:v>40973.624999999993</c:v>
                </c:pt>
                <c:pt idx="12092">
                  <c:v>40973.638888888891</c:v>
                </c:pt>
                <c:pt idx="12093">
                  <c:v>40973.652777777781</c:v>
                </c:pt>
                <c:pt idx="12094">
                  <c:v>40973.666666666591</c:v>
                </c:pt>
                <c:pt idx="12095">
                  <c:v>40973.680555555562</c:v>
                </c:pt>
                <c:pt idx="12096">
                  <c:v>40973.694444444445</c:v>
                </c:pt>
                <c:pt idx="12097">
                  <c:v>40973.708333333336</c:v>
                </c:pt>
                <c:pt idx="12098">
                  <c:v>40973.722222222204</c:v>
                </c:pt>
                <c:pt idx="12099">
                  <c:v>40973.736111111051</c:v>
                </c:pt>
                <c:pt idx="12100">
                  <c:v>40973.75</c:v>
                </c:pt>
                <c:pt idx="12101">
                  <c:v>40973.763888888876</c:v>
                </c:pt>
                <c:pt idx="12102">
                  <c:v>40973.777777777774</c:v>
                </c:pt>
                <c:pt idx="12103">
                  <c:v>40973.791666666562</c:v>
                </c:pt>
                <c:pt idx="12104">
                  <c:v>40973.805555555562</c:v>
                </c:pt>
                <c:pt idx="12105">
                  <c:v>40973.819444444511</c:v>
                </c:pt>
                <c:pt idx="12106">
                  <c:v>40973.833333333336</c:v>
                </c:pt>
                <c:pt idx="12107">
                  <c:v>40973.847222222219</c:v>
                </c:pt>
                <c:pt idx="12108">
                  <c:v>40973.861111111051</c:v>
                </c:pt>
                <c:pt idx="12109">
                  <c:v>40973.875</c:v>
                </c:pt>
                <c:pt idx="12110">
                  <c:v>40973.888888888985</c:v>
                </c:pt>
                <c:pt idx="12111">
                  <c:v>40973.902777777781</c:v>
                </c:pt>
                <c:pt idx="12112">
                  <c:v>40973.916666666664</c:v>
                </c:pt>
                <c:pt idx="12113">
                  <c:v>40973.930555555562</c:v>
                </c:pt>
                <c:pt idx="12114">
                  <c:v>40973.944444444511</c:v>
                </c:pt>
                <c:pt idx="12115">
                  <c:v>40973.958333333343</c:v>
                </c:pt>
                <c:pt idx="12116">
                  <c:v>40973.972222222219</c:v>
                </c:pt>
                <c:pt idx="12117">
                  <c:v>40973.986111111109</c:v>
                </c:pt>
                <c:pt idx="12118">
                  <c:v>40974</c:v>
                </c:pt>
                <c:pt idx="12119">
                  <c:v>40974.013888888891</c:v>
                </c:pt>
                <c:pt idx="12120">
                  <c:v>40974.027777777774</c:v>
                </c:pt>
                <c:pt idx="12121">
                  <c:v>40974.041666666591</c:v>
                </c:pt>
                <c:pt idx="12122">
                  <c:v>40974.055555555562</c:v>
                </c:pt>
                <c:pt idx="12123">
                  <c:v>40974.069444444445</c:v>
                </c:pt>
                <c:pt idx="12124">
                  <c:v>40974.083333333336</c:v>
                </c:pt>
                <c:pt idx="12125">
                  <c:v>40974.097222222204</c:v>
                </c:pt>
                <c:pt idx="12126">
                  <c:v>40974.111111111051</c:v>
                </c:pt>
                <c:pt idx="12127">
                  <c:v>40974.124999999993</c:v>
                </c:pt>
                <c:pt idx="12128">
                  <c:v>40974.138888888891</c:v>
                </c:pt>
                <c:pt idx="12129">
                  <c:v>40974.152777777781</c:v>
                </c:pt>
                <c:pt idx="12130">
                  <c:v>40974.166666666591</c:v>
                </c:pt>
                <c:pt idx="12131">
                  <c:v>40974.180555555562</c:v>
                </c:pt>
                <c:pt idx="12132">
                  <c:v>40974.194444444445</c:v>
                </c:pt>
                <c:pt idx="12133">
                  <c:v>40974.208333333336</c:v>
                </c:pt>
                <c:pt idx="12134">
                  <c:v>40974.222222222204</c:v>
                </c:pt>
                <c:pt idx="12135">
                  <c:v>40974.236111111051</c:v>
                </c:pt>
                <c:pt idx="12136">
                  <c:v>40974.25</c:v>
                </c:pt>
                <c:pt idx="12137">
                  <c:v>40974.263888888876</c:v>
                </c:pt>
                <c:pt idx="12138">
                  <c:v>40974.277777777774</c:v>
                </c:pt>
                <c:pt idx="12139">
                  <c:v>40974.291666666562</c:v>
                </c:pt>
                <c:pt idx="12140">
                  <c:v>40974.305555555562</c:v>
                </c:pt>
                <c:pt idx="12141">
                  <c:v>40974.319444444511</c:v>
                </c:pt>
                <c:pt idx="12142">
                  <c:v>40974.333333333336</c:v>
                </c:pt>
                <c:pt idx="12143">
                  <c:v>40974.347222222219</c:v>
                </c:pt>
                <c:pt idx="12144">
                  <c:v>40974.361111111051</c:v>
                </c:pt>
                <c:pt idx="12145">
                  <c:v>40974.375</c:v>
                </c:pt>
                <c:pt idx="12146">
                  <c:v>40974.388888888985</c:v>
                </c:pt>
                <c:pt idx="12147">
                  <c:v>40974.402777777781</c:v>
                </c:pt>
                <c:pt idx="12148">
                  <c:v>40974.416666666664</c:v>
                </c:pt>
                <c:pt idx="12149">
                  <c:v>40974.430555555562</c:v>
                </c:pt>
                <c:pt idx="12150">
                  <c:v>40974.444444444511</c:v>
                </c:pt>
                <c:pt idx="12151">
                  <c:v>40974.458333333343</c:v>
                </c:pt>
                <c:pt idx="12152">
                  <c:v>40974.472222222219</c:v>
                </c:pt>
                <c:pt idx="12153">
                  <c:v>40974.486111111109</c:v>
                </c:pt>
                <c:pt idx="12154">
                  <c:v>40974.5</c:v>
                </c:pt>
                <c:pt idx="12155">
                  <c:v>40974.513888888891</c:v>
                </c:pt>
                <c:pt idx="12156">
                  <c:v>40974.527777777774</c:v>
                </c:pt>
                <c:pt idx="12157">
                  <c:v>40974.541666666591</c:v>
                </c:pt>
                <c:pt idx="12158">
                  <c:v>40974.555555555562</c:v>
                </c:pt>
                <c:pt idx="12159">
                  <c:v>40974.569444444445</c:v>
                </c:pt>
                <c:pt idx="12160">
                  <c:v>40974.583333333336</c:v>
                </c:pt>
                <c:pt idx="12161">
                  <c:v>40974.597222222204</c:v>
                </c:pt>
                <c:pt idx="12162">
                  <c:v>40974.611111111051</c:v>
                </c:pt>
                <c:pt idx="12163">
                  <c:v>40974.624999999993</c:v>
                </c:pt>
                <c:pt idx="12164">
                  <c:v>40974.638888888891</c:v>
                </c:pt>
                <c:pt idx="12165">
                  <c:v>40974.652777777781</c:v>
                </c:pt>
                <c:pt idx="12166">
                  <c:v>40974.666666666591</c:v>
                </c:pt>
                <c:pt idx="12167">
                  <c:v>40974.680555555562</c:v>
                </c:pt>
                <c:pt idx="12168">
                  <c:v>40974.694444444445</c:v>
                </c:pt>
                <c:pt idx="12169">
                  <c:v>40974.708333333336</c:v>
                </c:pt>
                <c:pt idx="12170">
                  <c:v>40974.722222222204</c:v>
                </c:pt>
                <c:pt idx="12171">
                  <c:v>40974.736111111051</c:v>
                </c:pt>
                <c:pt idx="12172">
                  <c:v>40974.75</c:v>
                </c:pt>
                <c:pt idx="12173">
                  <c:v>40974.763888888876</c:v>
                </c:pt>
                <c:pt idx="12174">
                  <c:v>40974.777777777774</c:v>
                </c:pt>
                <c:pt idx="12175">
                  <c:v>40974.791666666562</c:v>
                </c:pt>
                <c:pt idx="12176">
                  <c:v>40974.805555555562</c:v>
                </c:pt>
                <c:pt idx="12177">
                  <c:v>40974.819444444511</c:v>
                </c:pt>
                <c:pt idx="12178">
                  <c:v>40974.833333333336</c:v>
                </c:pt>
                <c:pt idx="12179">
                  <c:v>40974.847222222219</c:v>
                </c:pt>
                <c:pt idx="12180">
                  <c:v>40974.861111111051</c:v>
                </c:pt>
                <c:pt idx="12181">
                  <c:v>40974.875</c:v>
                </c:pt>
                <c:pt idx="12182">
                  <c:v>40974.888888888985</c:v>
                </c:pt>
                <c:pt idx="12183">
                  <c:v>40974.902777777781</c:v>
                </c:pt>
                <c:pt idx="12184">
                  <c:v>40974.916666666664</c:v>
                </c:pt>
                <c:pt idx="12185">
                  <c:v>40974.930555555562</c:v>
                </c:pt>
                <c:pt idx="12186">
                  <c:v>40974.944444444511</c:v>
                </c:pt>
                <c:pt idx="12187">
                  <c:v>40974.958333333343</c:v>
                </c:pt>
                <c:pt idx="12188">
                  <c:v>40974.972222222219</c:v>
                </c:pt>
                <c:pt idx="12189">
                  <c:v>40974.986111111109</c:v>
                </c:pt>
                <c:pt idx="12190">
                  <c:v>40975</c:v>
                </c:pt>
                <c:pt idx="12191">
                  <c:v>40975.013888888891</c:v>
                </c:pt>
                <c:pt idx="12192">
                  <c:v>40975.027777777774</c:v>
                </c:pt>
                <c:pt idx="12193">
                  <c:v>40975.041666666591</c:v>
                </c:pt>
                <c:pt idx="12194">
                  <c:v>40975.055555555562</c:v>
                </c:pt>
                <c:pt idx="12195">
                  <c:v>40975.069444444445</c:v>
                </c:pt>
                <c:pt idx="12196">
                  <c:v>40975.083333333336</c:v>
                </c:pt>
                <c:pt idx="12197">
                  <c:v>40975.097222222204</c:v>
                </c:pt>
                <c:pt idx="12198">
                  <c:v>40975.111111111051</c:v>
                </c:pt>
                <c:pt idx="12199">
                  <c:v>40975.124999999993</c:v>
                </c:pt>
                <c:pt idx="12200">
                  <c:v>40975.138888888891</c:v>
                </c:pt>
                <c:pt idx="12201">
                  <c:v>40975.152777777781</c:v>
                </c:pt>
                <c:pt idx="12202">
                  <c:v>40975.166666666591</c:v>
                </c:pt>
                <c:pt idx="12203">
                  <c:v>40975.180555555562</c:v>
                </c:pt>
                <c:pt idx="12204">
                  <c:v>40975.194444444445</c:v>
                </c:pt>
                <c:pt idx="12205">
                  <c:v>40975.208333333336</c:v>
                </c:pt>
                <c:pt idx="12206">
                  <c:v>40975.222222222204</c:v>
                </c:pt>
                <c:pt idx="12207">
                  <c:v>40975.236111111051</c:v>
                </c:pt>
                <c:pt idx="12208">
                  <c:v>40975.25</c:v>
                </c:pt>
                <c:pt idx="12209">
                  <c:v>40975.263888888876</c:v>
                </c:pt>
                <c:pt idx="12210">
                  <c:v>40975.277777777774</c:v>
                </c:pt>
                <c:pt idx="12211">
                  <c:v>40975.291666666562</c:v>
                </c:pt>
                <c:pt idx="12212">
                  <c:v>40975.305555555562</c:v>
                </c:pt>
                <c:pt idx="12213">
                  <c:v>40975.319444444511</c:v>
                </c:pt>
                <c:pt idx="12214">
                  <c:v>40975.333333333336</c:v>
                </c:pt>
                <c:pt idx="12215">
                  <c:v>40975.347222222219</c:v>
                </c:pt>
                <c:pt idx="12216">
                  <c:v>40975.361111111051</c:v>
                </c:pt>
                <c:pt idx="12217">
                  <c:v>40975.375</c:v>
                </c:pt>
                <c:pt idx="12218">
                  <c:v>40975.388888888985</c:v>
                </c:pt>
                <c:pt idx="12219">
                  <c:v>40975.402777777781</c:v>
                </c:pt>
                <c:pt idx="12220">
                  <c:v>40975.416666666664</c:v>
                </c:pt>
                <c:pt idx="12221">
                  <c:v>40975.430555555562</c:v>
                </c:pt>
                <c:pt idx="12222">
                  <c:v>40975.444444444511</c:v>
                </c:pt>
                <c:pt idx="12223">
                  <c:v>40975.458333333343</c:v>
                </c:pt>
                <c:pt idx="12224">
                  <c:v>40975.472222222219</c:v>
                </c:pt>
                <c:pt idx="12225">
                  <c:v>40975.486111111109</c:v>
                </c:pt>
                <c:pt idx="12226">
                  <c:v>40975.5</c:v>
                </c:pt>
                <c:pt idx="12227">
                  <c:v>40975.513888888891</c:v>
                </c:pt>
                <c:pt idx="12228">
                  <c:v>40975.527777777774</c:v>
                </c:pt>
                <c:pt idx="12229">
                  <c:v>40975.541666666591</c:v>
                </c:pt>
                <c:pt idx="12230">
                  <c:v>40975.555555555562</c:v>
                </c:pt>
                <c:pt idx="12231">
                  <c:v>40975.569444444445</c:v>
                </c:pt>
                <c:pt idx="12232">
                  <c:v>40975.583333333336</c:v>
                </c:pt>
                <c:pt idx="12233">
                  <c:v>40975.597222222204</c:v>
                </c:pt>
                <c:pt idx="12234">
                  <c:v>40975.611111111051</c:v>
                </c:pt>
                <c:pt idx="12235">
                  <c:v>40975.624999999993</c:v>
                </c:pt>
                <c:pt idx="12236">
                  <c:v>40975.638888888891</c:v>
                </c:pt>
                <c:pt idx="12237">
                  <c:v>40975.652777777781</c:v>
                </c:pt>
                <c:pt idx="12238">
                  <c:v>40975.666666666591</c:v>
                </c:pt>
                <c:pt idx="12239">
                  <c:v>40975.680555555562</c:v>
                </c:pt>
                <c:pt idx="12240">
                  <c:v>40975.694444444445</c:v>
                </c:pt>
                <c:pt idx="12241">
                  <c:v>40975.708333333336</c:v>
                </c:pt>
                <c:pt idx="12242">
                  <c:v>40975.722222222204</c:v>
                </c:pt>
                <c:pt idx="12243">
                  <c:v>40975.736111111051</c:v>
                </c:pt>
                <c:pt idx="12244">
                  <c:v>40975.75</c:v>
                </c:pt>
                <c:pt idx="12245">
                  <c:v>40975.763888888876</c:v>
                </c:pt>
                <c:pt idx="12246">
                  <c:v>40975.777777777774</c:v>
                </c:pt>
                <c:pt idx="12247">
                  <c:v>40975.791666666562</c:v>
                </c:pt>
                <c:pt idx="12248">
                  <c:v>40975.805555555562</c:v>
                </c:pt>
                <c:pt idx="12249">
                  <c:v>40975.819444444511</c:v>
                </c:pt>
                <c:pt idx="12250">
                  <c:v>40975.833333333336</c:v>
                </c:pt>
                <c:pt idx="12251">
                  <c:v>40975.847222222219</c:v>
                </c:pt>
                <c:pt idx="12252">
                  <c:v>40975.861111111051</c:v>
                </c:pt>
                <c:pt idx="12253">
                  <c:v>40975.875</c:v>
                </c:pt>
                <c:pt idx="12254">
                  <c:v>40975.888888888985</c:v>
                </c:pt>
                <c:pt idx="12255">
                  <c:v>40975.902777777781</c:v>
                </c:pt>
                <c:pt idx="12256">
                  <c:v>40975.916666666664</c:v>
                </c:pt>
                <c:pt idx="12257">
                  <c:v>40975.930555555562</c:v>
                </c:pt>
                <c:pt idx="12258">
                  <c:v>40975.944444444511</c:v>
                </c:pt>
                <c:pt idx="12259">
                  <c:v>40975.958333333343</c:v>
                </c:pt>
                <c:pt idx="12260">
                  <c:v>40975.972222222219</c:v>
                </c:pt>
                <c:pt idx="12261">
                  <c:v>40975.986111111109</c:v>
                </c:pt>
                <c:pt idx="12262">
                  <c:v>40976</c:v>
                </c:pt>
                <c:pt idx="12263">
                  <c:v>40976.013888888891</c:v>
                </c:pt>
                <c:pt idx="12264">
                  <c:v>40976.027777777774</c:v>
                </c:pt>
                <c:pt idx="12265">
                  <c:v>40976.041666666591</c:v>
                </c:pt>
                <c:pt idx="12266">
                  <c:v>40976.055555555562</c:v>
                </c:pt>
                <c:pt idx="12267">
                  <c:v>40976.069444444445</c:v>
                </c:pt>
                <c:pt idx="12268">
                  <c:v>40976.083333333336</c:v>
                </c:pt>
                <c:pt idx="12269">
                  <c:v>40976.097222222204</c:v>
                </c:pt>
                <c:pt idx="12270">
                  <c:v>40976.111111111051</c:v>
                </c:pt>
                <c:pt idx="12271">
                  <c:v>40976.124999999993</c:v>
                </c:pt>
                <c:pt idx="12272">
                  <c:v>40976.138888888891</c:v>
                </c:pt>
                <c:pt idx="12273">
                  <c:v>40976.152777777781</c:v>
                </c:pt>
                <c:pt idx="12274">
                  <c:v>40976.166666666591</c:v>
                </c:pt>
                <c:pt idx="12275">
                  <c:v>40976.180555555562</c:v>
                </c:pt>
                <c:pt idx="12276">
                  <c:v>40976.194444444445</c:v>
                </c:pt>
                <c:pt idx="12277">
                  <c:v>40976.208333333336</c:v>
                </c:pt>
                <c:pt idx="12278">
                  <c:v>40976.222222222204</c:v>
                </c:pt>
                <c:pt idx="12279">
                  <c:v>40976.236111111051</c:v>
                </c:pt>
                <c:pt idx="12280">
                  <c:v>40976.25</c:v>
                </c:pt>
                <c:pt idx="12281">
                  <c:v>40976.263888888876</c:v>
                </c:pt>
                <c:pt idx="12282">
                  <c:v>40976.277777777774</c:v>
                </c:pt>
                <c:pt idx="12283">
                  <c:v>40976.291666666562</c:v>
                </c:pt>
                <c:pt idx="12284">
                  <c:v>40976.305555555562</c:v>
                </c:pt>
                <c:pt idx="12285">
                  <c:v>40976.319444444511</c:v>
                </c:pt>
                <c:pt idx="12286">
                  <c:v>40976.333333333336</c:v>
                </c:pt>
                <c:pt idx="12287">
                  <c:v>40976.347222222219</c:v>
                </c:pt>
                <c:pt idx="12288">
                  <c:v>40976.361111111051</c:v>
                </c:pt>
                <c:pt idx="12289">
                  <c:v>40976.375</c:v>
                </c:pt>
                <c:pt idx="12290">
                  <c:v>40976.388888888985</c:v>
                </c:pt>
                <c:pt idx="12291">
                  <c:v>40976.402777777781</c:v>
                </c:pt>
                <c:pt idx="12292">
                  <c:v>40976.416666666664</c:v>
                </c:pt>
                <c:pt idx="12293">
                  <c:v>40976.430555555562</c:v>
                </c:pt>
                <c:pt idx="12294">
                  <c:v>40976.444444444511</c:v>
                </c:pt>
                <c:pt idx="12295">
                  <c:v>40976.458333333343</c:v>
                </c:pt>
                <c:pt idx="12296">
                  <c:v>40976.472222222219</c:v>
                </c:pt>
                <c:pt idx="12297">
                  <c:v>40976.486111111109</c:v>
                </c:pt>
                <c:pt idx="12298">
                  <c:v>40976.5</c:v>
                </c:pt>
                <c:pt idx="12299">
                  <c:v>40976.513888888891</c:v>
                </c:pt>
                <c:pt idx="12300">
                  <c:v>40976.527777777774</c:v>
                </c:pt>
                <c:pt idx="12301">
                  <c:v>40976.541666666591</c:v>
                </c:pt>
                <c:pt idx="12302">
                  <c:v>40976.555555555562</c:v>
                </c:pt>
                <c:pt idx="12303">
                  <c:v>40976.569444444445</c:v>
                </c:pt>
                <c:pt idx="12304">
                  <c:v>40976.583333333336</c:v>
                </c:pt>
                <c:pt idx="12305">
                  <c:v>40976.597222222204</c:v>
                </c:pt>
                <c:pt idx="12306">
                  <c:v>40976.611111111051</c:v>
                </c:pt>
                <c:pt idx="12307">
                  <c:v>40976.624999999993</c:v>
                </c:pt>
                <c:pt idx="12308">
                  <c:v>40976.638888888891</c:v>
                </c:pt>
                <c:pt idx="12309">
                  <c:v>40976.652777777781</c:v>
                </c:pt>
                <c:pt idx="12310">
                  <c:v>40976.666666666591</c:v>
                </c:pt>
                <c:pt idx="12311">
                  <c:v>40976.680555555562</c:v>
                </c:pt>
                <c:pt idx="12312">
                  <c:v>40976.694444444445</c:v>
                </c:pt>
                <c:pt idx="12313">
                  <c:v>40976.708333333336</c:v>
                </c:pt>
                <c:pt idx="12314">
                  <c:v>40976.722222222204</c:v>
                </c:pt>
                <c:pt idx="12315">
                  <c:v>40976.736111111051</c:v>
                </c:pt>
                <c:pt idx="12316">
                  <c:v>40976.75</c:v>
                </c:pt>
                <c:pt idx="12317">
                  <c:v>40976.763888888876</c:v>
                </c:pt>
                <c:pt idx="12318">
                  <c:v>40976.777777777774</c:v>
                </c:pt>
                <c:pt idx="12319">
                  <c:v>40976.791666666562</c:v>
                </c:pt>
                <c:pt idx="12320">
                  <c:v>40976.805555555562</c:v>
                </c:pt>
                <c:pt idx="12321">
                  <c:v>40976.819444444511</c:v>
                </c:pt>
                <c:pt idx="12322">
                  <c:v>40976.833333333336</c:v>
                </c:pt>
                <c:pt idx="12323">
                  <c:v>40976.847222222219</c:v>
                </c:pt>
                <c:pt idx="12324">
                  <c:v>40976.861111111051</c:v>
                </c:pt>
                <c:pt idx="12325">
                  <c:v>40976.875</c:v>
                </c:pt>
                <c:pt idx="12326">
                  <c:v>40976.888888888985</c:v>
                </c:pt>
                <c:pt idx="12327">
                  <c:v>40976.902777777781</c:v>
                </c:pt>
                <c:pt idx="12328">
                  <c:v>40976.916666666664</c:v>
                </c:pt>
                <c:pt idx="12329">
                  <c:v>40976.930555555562</c:v>
                </c:pt>
                <c:pt idx="12330">
                  <c:v>40976.944444444511</c:v>
                </c:pt>
                <c:pt idx="12331">
                  <c:v>40976.958333333343</c:v>
                </c:pt>
                <c:pt idx="12332">
                  <c:v>40976.972222222219</c:v>
                </c:pt>
                <c:pt idx="12333">
                  <c:v>40976.986111111109</c:v>
                </c:pt>
                <c:pt idx="12334">
                  <c:v>40977</c:v>
                </c:pt>
                <c:pt idx="12335">
                  <c:v>40977.013888888891</c:v>
                </c:pt>
                <c:pt idx="12336">
                  <c:v>40977.027777777774</c:v>
                </c:pt>
                <c:pt idx="12337">
                  <c:v>40977.041666666591</c:v>
                </c:pt>
                <c:pt idx="12338">
                  <c:v>40977.055555555562</c:v>
                </c:pt>
                <c:pt idx="12339">
                  <c:v>40977.069444444445</c:v>
                </c:pt>
                <c:pt idx="12340">
                  <c:v>40977.083333333336</c:v>
                </c:pt>
                <c:pt idx="12341">
                  <c:v>40977.097222222204</c:v>
                </c:pt>
                <c:pt idx="12342">
                  <c:v>40977.111111111051</c:v>
                </c:pt>
                <c:pt idx="12343">
                  <c:v>40977.124999999993</c:v>
                </c:pt>
                <c:pt idx="12344">
                  <c:v>40977.138888888891</c:v>
                </c:pt>
                <c:pt idx="12345">
                  <c:v>40977.152777777781</c:v>
                </c:pt>
                <c:pt idx="12346">
                  <c:v>40977.166666666591</c:v>
                </c:pt>
                <c:pt idx="12347">
                  <c:v>40977.180555555562</c:v>
                </c:pt>
                <c:pt idx="12348">
                  <c:v>40977.194444444445</c:v>
                </c:pt>
                <c:pt idx="12349">
                  <c:v>40977.208333333336</c:v>
                </c:pt>
                <c:pt idx="12350">
                  <c:v>40977.222222222204</c:v>
                </c:pt>
                <c:pt idx="12351">
                  <c:v>40977.236111111051</c:v>
                </c:pt>
                <c:pt idx="12352">
                  <c:v>40977.25</c:v>
                </c:pt>
                <c:pt idx="12353">
                  <c:v>40977.263888888876</c:v>
                </c:pt>
                <c:pt idx="12354">
                  <c:v>40977.277777777774</c:v>
                </c:pt>
                <c:pt idx="12355">
                  <c:v>40977.291666666562</c:v>
                </c:pt>
                <c:pt idx="12356">
                  <c:v>40977.305555555562</c:v>
                </c:pt>
                <c:pt idx="12357">
                  <c:v>40977.319444444511</c:v>
                </c:pt>
                <c:pt idx="12358">
                  <c:v>40977.333333333336</c:v>
                </c:pt>
                <c:pt idx="12359">
                  <c:v>40977.347222222219</c:v>
                </c:pt>
                <c:pt idx="12360">
                  <c:v>40977.361111111051</c:v>
                </c:pt>
                <c:pt idx="12361">
                  <c:v>40977.375</c:v>
                </c:pt>
                <c:pt idx="12362">
                  <c:v>40977.388888888985</c:v>
                </c:pt>
                <c:pt idx="12363">
                  <c:v>40977.402777777781</c:v>
                </c:pt>
                <c:pt idx="12364">
                  <c:v>40977.416666666664</c:v>
                </c:pt>
                <c:pt idx="12365">
                  <c:v>40977.430555555562</c:v>
                </c:pt>
                <c:pt idx="12366">
                  <c:v>40977.444444444511</c:v>
                </c:pt>
                <c:pt idx="12367">
                  <c:v>40977.458333333343</c:v>
                </c:pt>
                <c:pt idx="12368">
                  <c:v>40977.472222222219</c:v>
                </c:pt>
                <c:pt idx="12369">
                  <c:v>40977.486111111109</c:v>
                </c:pt>
                <c:pt idx="12370">
                  <c:v>40977.5</c:v>
                </c:pt>
                <c:pt idx="12371">
                  <c:v>40977.513888888891</c:v>
                </c:pt>
                <c:pt idx="12372">
                  <c:v>40977.527777777774</c:v>
                </c:pt>
                <c:pt idx="12373">
                  <c:v>40977.541666666591</c:v>
                </c:pt>
                <c:pt idx="12374">
                  <c:v>40977.555555555562</c:v>
                </c:pt>
                <c:pt idx="12375">
                  <c:v>40977.569444444445</c:v>
                </c:pt>
                <c:pt idx="12376">
                  <c:v>40977.583333333336</c:v>
                </c:pt>
                <c:pt idx="12377">
                  <c:v>40977.597222222204</c:v>
                </c:pt>
                <c:pt idx="12378">
                  <c:v>40977.611111111051</c:v>
                </c:pt>
                <c:pt idx="12379">
                  <c:v>40977.624999999993</c:v>
                </c:pt>
                <c:pt idx="12380">
                  <c:v>40977.638888888891</c:v>
                </c:pt>
                <c:pt idx="12381">
                  <c:v>40977.652777777781</c:v>
                </c:pt>
                <c:pt idx="12382">
                  <c:v>40977.666666666591</c:v>
                </c:pt>
                <c:pt idx="12383">
                  <c:v>40977.680555555562</c:v>
                </c:pt>
                <c:pt idx="12384">
                  <c:v>40977.694444444445</c:v>
                </c:pt>
                <c:pt idx="12385">
                  <c:v>40977.708333333336</c:v>
                </c:pt>
                <c:pt idx="12386">
                  <c:v>40977.722222222204</c:v>
                </c:pt>
                <c:pt idx="12387">
                  <c:v>40977.736111111051</c:v>
                </c:pt>
                <c:pt idx="12388">
                  <c:v>40977.75</c:v>
                </c:pt>
                <c:pt idx="12389">
                  <c:v>40977.763888888876</c:v>
                </c:pt>
                <c:pt idx="12390">
                  <c:v>40977.777777777774</c:v>
                </c:pt>
                <c:pt idx="12391">
                  <c:v>40977.791666666562</c:v>
                </c:pt>
                <c:pt idx="12392">
                  <c:v>40977.805555555562</c:v>
                </c:pt>
                <c:pt idx="12393">
                  <c:v>40977.819444444511</c:v>
                </c:pt>
                <c:pt idx="12394">
                  <c:v>40977.833333333336</c:v>
                </c:pt>
                <c:pt idx="12395">
                  <c:v>40977.847222222219</c:v>
                </c:pt>
                <c:pt idx="12396">
                  <c:v>40977.861111111051</c:v>
                </c:pt>
                <c:pt idx="12397">
                  <c:v>40977.875</c:v>
                </c:pt>
                <c:pt idx="12398">
                  <c:v>40977.888888888985</c:v>
                </c:pt>
                <c:pt idx="12399">
                  <c:v>40977.902777777781</c:v>
                </c:pt>
                <c:pt idx="12400">
                  <c:v>40977.916666666664</c:v>
                </c:pt>
                <c:pt idx="12401">
                  <c:v>40977.930555555562</c:v>
                </c:pt>
                <c:pt idx="12402">
                  <c:v>40977.944444444511</c:v>
                </c:pt>
                <c:pt idx="12403">
                  <c:v>40977.958333333343</c:v>
                </c:pt>
                <c:pt idx="12404">
                  <c:v>40977.972222222219</c:v>
                </c:pt>
                <c:pt idx="12405">
                  <c:v>40977.986111111109</c:v>
                </c:pt>
                <c:pt idx="12406">
                  <c:v>40978</c:v>
                </c:pt>
                <c:pt idx="12407">
                  <c:v>40978.013888888891</c:v>
                </c:pt>
                <c:pt idx="12408">
                  <c:v>40978.027777777774</c:v>
                </c:pt>
                <c:pt idx="12409">
                  <c:v>40978.041666666591</c:v>
                </c:pt>
                <c:pt idx="12410">
                  <c:v>40978.055555555562</c:v>
                </c:pt>
                <c:pt idx="12411">
                  <c:v>40978.069444444445</c:v>
                </c:pt>
                <c:pt idx="12412">
                  <c:v>40978.083333333336</c:v>
                </c:pt>
                <c:pt idx="12413">
                  <c:v>40978.097222222204</c:v>
                </c:pt>
                <c:pt idx="12414">
                  <c:v>40978.111111111051</c:v>
                </c:pt>
                <c:pt idx="12415">
                  <c:v>40978.124999999993</c:v>
                </c:pt>
                <c:pt idx="12416">
                  <c:v>40978.138888888891</c:v>
                </c:pt>
                <c:pt idx="12417">
                  <c:v>40978.152777777781</c:v>
                </c:pt>
                <c:pt idx="12418">
                  <c:v>40978.166666666591</c:v>
                </c:pt>
                <c:pt idx="12419">
                  <c:v>40978.180555555562</c:v>
                </c:pt>
                <c:pt idx="12420">
                  <c:v>40978.194444444445</c:v>
                </c:pt>
                <c:pt idx="12421">
                  <c:v>40978.208333333336</c:v>
                </c:pt>
                <c:pt idx="12422">
                  <c:v>40978.222222222204</c:v>
                </c:pt>
                <c:pt idx="12423">
                  <c:v>40978.236111111051</c:v>
                </c:pt>
                <c:pt idx="12424">
                  <c:v>40978.25</c:v>
                </c:pt>
                <c:pt idx="12425">
                  <c:v>40978.263888888876</c:v>
                </c:pt>
                <c:pt idx="12426">
                  <c:v>40978.277777777774</c:v>
                </c:pt>
                <c:pt idx="12427">
                  <c:v>40978.291666666562</c:v>
                </c:pt>
                <c:pt idx="12428">
                  <c:v>40978.305555555562</c:v>
                </c:pt>
                <c:pt idx="12429">
                  <c:v>40978.319444444511</c:v>
                </c:pt>
                <c:pt idx="12430">
                  <c:v>40978.333333333336</c:v>
                </c:pt>
                <c:pt idx="12431">
                  <c:v>40978.347222222219</c:v>
                </c:pt>
                <c:pt idx="12432">
                  <c:v>40978.361111111051</c:v>
                </c:pt>
                <c:pt idx="12433">
                  <c:v>40978.375</c:v>
                </c:pt>
                <c:pt idx="12434">
                  <c:v>40978.388888888985</c:v>
                </c:pt>
                <c:pt idx="12435">
                  <c:v>40978.402777777781</c:v>
                </c:pt>
                <c:pt idx="12436">
                  <c:v>40978.416666666664</c:v>
                </c:pt>
                <c:pt idx="12437">
                  <c:v>40978.430555555562</c:v>
                </c:pt>
                <c:pt idx="12438">
                  <c:v>40978.444444444511</c:v>
                </c:pt>
                <c:pt idx="12439">
                  <c:v>40978.458333333343</c:v>
                </c:pt>
                <c:pt idx="12440">
                  <c:v>40978.472222222219</c:v>
                </c:pt>
                <c:pt idx="12441">
                  <c:v>40978.486111111109</c:v>
                </c:pt>
                <c:pt idx="12442">
                  <c:v>40978.5</c:v>
                </c:pt>
                <c:pt idx="12443">
                  <c:v>40978.513888888891</c:v>
                </c:pt>
                <c:pt idx="12444">
                  <c:v>40978.527777777774</c:v>
                </c:pt>
                <c:pt idx="12445">
                  <c:v>40978.541666666591</c:v>
                </c:pt>
                <c:pt idx="12446">
                  <c:v>40978.555555555562</c:v>
                </c:pt>
                <c:pt idx="12447">
                  <c:v>40978.569444444445</c:v>
                </c:pt>
                <c:pt idx="12448">
                  <c:v>40978.583333333336</c:v>
                </c:pt>
                <c:pt idx="12449">
                  <c:v>40978.597222222204</c:v>
                </c:pt>
                <c:pt idx="12450">
                  <c:v>40978.611111111051</c:v>
                </c:pt>
                <c:pt idx="12451">
                  <c:v>40978.624999999993</c:v>
                </c:pt>
                <c:pt idx="12452">
                  <c:v>40978.638888888891</c:v>
                </c:pt>
                <c:pt idx="12453">
                  <c:v>40978.652777777781</c:v>
                </c:pt>
                <c:pt idx="12454">
                  <c:v>40978.666666666591</c:v>
                </c:pt>
                <c:pt idx="12455">
                  <c:v>40978.680555555562</c:v>
                </c:pt>
                <c:pt idx="12456">
                  <c:v>40978.694444444445</c:v>
                </c:pt>
                <c:pt idx="12457">
                  <c:v>40978.708333333336</c:v>
                </c:pt>
                <c:pt idx="12458">
                  <c:v>40978.722222222204</c:v>
                </c:pt>
                <c:pt idx="12459">
                  <c:v>40978.736111111051</c:v>
                </c:pt>
                <c:pt idx="12460">
                  <c:v>40978.75</c:v>
                </c:pt>
                <c:pt idx="12461">
                  <c:v>40978.763888888876</c:v>
                </c:pt>
                <c:pt idx="12462">
                  <c:v>40978.777777777774</c:v>
                </c:pt>
                <c:pt idx="12463">
                  <c:v>40978.791666666562</c:v>
                </c:pt>
                <c:pt idx="12464">
                  <c:v>40978.805555555562</c:v>
                </c:pt>
                <c:pt idx="12465">
                  <c:v>40978.819444444511</c:v>
                </c:pt>
                <c:pt idx="12466">
                  <c:v>40978.833333333336</c:v>
                </c:pt>
                <c:pt idx="12467">
                  <c:v>40978.847222222219</c:v>
                </c:pt>
                <c:pt idx="12468">
                  <c:v>40978.861111111051</c:v>
                </c:pt>
                <c:pt idx="12469">
                  <c:v>40978.875</c:v>
                </c:pt>
                <c:pt idx="12470">
                  <c:v>40978.888888888985</c:v>
                </c:pt>
                <c:pt idx="12471">
                  <c:v>40978.902777777781</c:v>
                </c:pt>
                <c:pt idx="12472">
                  <c:v>40978.916666666664</c:v>
                </c:pt>
                <c:pt idx="12473">
                  <c:v>40978.930555555562</c:v>
                </c:pt>
                <c:pt idx="12474">
                  <c:v>40978.944444444511</c:v>
                </c:pt>
                <c:pt idx="12475">
                  <c:v>40978.958333333343</c:v>
                </c:pt>
                <c:pt idx="12476">
                  <c:v>40978.972222222219</c:v>
                </c:pt>
                <c:pt idx="12477">
                  <c:v>40978.986111111109</c:v>
                </c:pt>
                <c:pt idx="12478">
                  <c:v>40979</c:v>
                </c:pt>
                <c:pt idx="12479">
                  <c:v>40979.013888888891</c:v>
                </c:pt>
                <c:pt idx="12480">
                  <c:v>40979.027777777774</c:v>
                </c:pt>
                <c:pt idx="12481">
                  <c:v>40979.041666666591</c:v>
                </c:pt>
                <c:pt idx="12482">
                  <c:v>40979.055555555562</c:v>
                </c:pt>
                <c:pt idx="12483">
                  <c:v>40979.069444444445</c:v>
                </c:pt>
                <c:pt idx="12484">
                  <c:v>40979.083333333336</c:v>
                </c:pt>
                <c:pt idx="12485">
                  <c:v>40979.097222222204</c:v>
                </c:pt>
                <c:pt idx="12486">
                  <c:v>40979.111111111051</c:v>
                </c:pt>
                <c:pt idx="12487">
                  <c:v>40979.124999999993</c:v>
                </c:pt>
                <c:pt idx="12488">
                  <c:v>40979.138888888891</c:v>
                </c:pt>
                <c:pt idx="12489">
                  <c:v>40979.152777777781</c:v>
                </c:pt>
                <c:pt idx="12490">
                  <c:v>40979.166666666591</c:v>
                </c:pt>
                <c:pt idx="12491">
                  <c:v>40979.180555555562</c:v>
                </c:pt>
                <c:pt idx="12492">
                  <c:v>40979.194444444445</c:v>
                </c:pt>
                <c:pt idx="12493">
                  <c:v>40979.208333333336</c:v>
                </c:pt>
                <c:pt idx="12494">
                  <c:v>40979.222222222204</c:v>
                </c:pt>
                <c:pt idx="12495">
                  <c:v>40979.236111111051</c:v>
                </c:pt>
                <c:pt idx="12496">
                  <c:v>40979.25</c:v>
                </c:pt>
                <c:pt idx="12497">
                  <c:v>40979.263888888876</c:v>
                </c:pt>
                <c:pt idx="12498">
                  <c:v>40979.277777777774</c:v>
                </c:pt>
                <c:pt idx="12499">
                  <c:v>40979.291666666562</c:v>
                </c:pt>
                <c:pt idx="12500">
                  <c:v>40979.305555555562</c:v>
                </c:pt>
                <c:pt idx="12501">
                  <c:v>40979.319444444511</c:v>
                </c:pt>
                <c:pt idx="12502">
                  <c:v>40979.333333333336</c:v>
                </c:pt>
                <c:pt idx="12503">
                  <c:v>40979.347222222219</c:v>
                </c:pt>
                <c:pt idx="12504">
                  <c:v>40979.361111111051</c:v>
                </c:pt>
                <c:pt idx="12505">
                  <c:v>40979.375</c:v>
                </c:pt>
                <c:pt idx="12506">
                  <c:v>40979.388888888985</c:v>
                </c:pt>
                <c:pt idx="12507">
                  <c:v>40979.402777777781</c:v>
                </c:pt>
                <c:pt idx="12508">
                  <c:v>40979.416666666664</c:v>
                </c:pt>
                <c:pt idx="12509">
                  <c:v>40979.430555555562</c:v>
                </c:pt>
                <c:pt idx="12510">
                  <c:v>40979.444444444511</c:v>
                </c:pt>
                <c:pt idx="12511">
                  <c:v>40979.458333333343</c:v>
                </c:pt>
                <c:pt idx="12512">
                  <c:v>40979.472222222219</c:v>
                </c:pt>
                <c:pt idx="12513">
                  <c:v>40979.486111111109</c:v>
                </c:pt>
                <c:pt idx="12514">
                  <c:v>40979.5</c:v>
                </c:pt>
                <c:pt idx="12515">
                  <c:v>40979.513888888891</c:v>
                </c:pt>
                <c:pt idx="12516">
                  <c:v>40979.527777777774</c:v>
                </c:pt>
                <c:pt idx="12517">
                  <c:v>40979.541666666591</c:v>
                </c:pt>
                <c:pt idx="12518">
                  <c:v>40979.555555555562</c:v>
                </c:pt>
                <c:pt idx="12519">
                  <c:v>40979.569444444445</c:v>
                </c:pt>
                <c:pt idx="12520">
                  <c:v>40979.583333333336</c:v>
                </c:pt>
                <c:pt idx="12521">
                  <c:v>40979.597222222204</c:v>
                </c:pt>
                <c:pt idx="12522">
                  <c:v>40979.611111111051</c:v>
                </c:pt>
                <c:pt idx="12523">
                  <c:v>40979.624999999993</c:v>
                </c:pt>
                <c:pt idx="12524">
                  <c:v>40979.638888888891</c:v>
                </c:pt>
                <c:pt idx="12525">
                  <c:v>40979.652777777781</c:v>
                </c:pt>
                <c:pt idx="12526">
                  <c:v>40979.666666666591</c:v>
                </c:pt>
                <c:pt idx="12527">
                  <c:v>40979.680555555562</c:v>
                </c:pt>
                <c:pt idx="12528">
                  <c:v>40979.694444444445</c:v>
                </c:pt>
                <c:pt idx="12529">
                  <c:v>40979.708333333336</c:v>
                </c:pt>
                <c:pt idx="12530">
                  <c:v>40979.722222222204</c:v>
                </c:pt>
                <c:pt idx="12531">
                  <c:v>40979.736111111051</c:v>
                </c:pt>
                <c:pt idx="12532">
                  <c:v>40979.75</c:v>
                </c:pt>
                <c:pt idx="12533">
                  <c:v>40979.763888888876</c:v>
                </c:pt>
                <c:pt idx="12534">
                  <c:v>40979.777777777774</c:v>
                </c:pt>
                <c:pt idx="12535">
                  <c:v>40979.791666666562</c:v>
                </c:pt>
                <c:pt idx="12536">
                  <c:v>40979.805555555562</c:v>
                </c:pt>
                <c:pt idx="12537">
                  <c:v>40979.819444444511</c:v>
                </c:pt>
                <c:pt idx="12538">
                  <c:v>40979.833333333336</c:v>
                </c:pt>
                <c:pt idx="12539">
                  <c:v>40979.847222222219</c:v>
                </c:pt>
                <c:pt idx="12540">
                  <c:v>40979.861111111051</c:v>
                </c:pt>
                <c:pt idx="12541">
                  <c:v>40979.875</c:v>
                </c:pt>
                <c:pt idx="12542">
                  <c:v>40979.888888888985</c:v>
                </c:pt>
                <c:pt idx="12543">
                  <c:v>40979.902777777781</c:v>
                </c:pt>
                <c:pt idx="12544">
                  <c:v>40979.916666666664</c:v>
                </c:pt>
                <c:pt idx="12545">
                  <c:v>40979.930555555562</c:v>
                </c:pt>
                <c:pt idx="12546">
                  <c:v>40979.944444444511</c:v>
                </c:pt>
                <c:pt idx="12547">
                  <c:v>40979.958333333343</c:v>
                </c:pt>
                <c:pt idx="12548">
                  <c:v>40979.972222222219</c:v>
                </c:pt>
                <c:pt idx="12549">
                  <c:v>40979.986111111109</c:v>
                </c:pt>
                <c:pt idx="12550">
                  <c:v>40980</c:v>
                </c:pt>
                <c:pt idx="12551">
                  <c:v>40980.013888888891</c:v>
                </c:pt>
                <c:pt idx="12552">
                  <c:v>40980.027777777774</c:v>
                </c:pt>
                <c:pt idx="12553">
                  <c:v>40980.041666666591</c:v>
                </c:pt>
                <c:pt idx="12554">
                  <c:v>40980.055555555562</c:v>
                </c:pt>
                <c:pt idx="12555">
                  <c:v>40980.069444444445</c:v>
                </c:pt>
                <c:pt idx="12556">
                  <c:v>40980.083333333336</c:v>
                </c:pt>
                <c:pt idx="12557">
                  <c:v>40980.097222222204</c:v>
                </c:pt>
                <c:pt idx="12558">
                  <c:v>40980.111111111051</c:v>
                </c:pt>
                <c:pt idx="12559">
                  <c:v>40980.124999999993</c:v>
                </c:pt>
                <c:pt idx="12560">
                  <c:v>40980.138888888891</c:v>
                </c:pt>
                <c:pt idx="12561">
                  <c:v>40980.152777777781</c:v>
                </c:pt>
                <c:pt idx="12562">
                  <c:v>40980.166666666591</c:v>
                </c:pt>
                <c:pt idx="12563">
                  <c:v>40980.180555555562</c:v>
                </c:pt>
                <c:pt idx="12564">
                  <c:v>40980.194444444445</c:v>
                </c:pt>
                <c:pt idx="12565">
                  <c:v>40980.208333333336</c:v>
                </c:pt>
                <c:pt idx="12566">
                  <c:v>40980.222222222204</c:v>
                </c:pt>
                <c:pt idx="12567">
                  <c:v>40980.236111111051</c:v>
                </c:pt>
                <c:pt idx="12568">
                  <c:v>40980.25</c:v>
                </c:pt>
                <c:pt idx="12569">
                  <c:v>40980.263888888876</c:v>
                </c:pt>
                <c:pt idx="12570">
                  <c:v>40980.277777777774</c:v>
                </c:pt>
                <c:pt idx="12571">
                  <c:v>40980.291666666562</c:v>
                </c:pt>
                <c:pt idx="12572">
                  <c:v>40980.305555555562</c:v>
                </c:pt>
                <c:pt idx="12573">
                  <c:v>40980.319444444511</c:v>
                </c:pt>
                <c:pt idx="12574">
                  <c:v>40980.333333333336</c:v>
                </c:pt>
                <c:pt idx="12575">
                  <c:v>40980.347222222219</c:v>
                </c:pt>
                <c:pt idx="12576">
                  <c:v>40980.361111111051</c:v>
                </c:pt>
                <c:pt idx="12577">
                  <c:v>40980.375</c:v>
                </c:pt>
                <c:pt idx="12578">
                  <c:v>40980.388888888985</c:v>
                </c:pt>
                <c:pt idx="12579">
                  <c:v>40980.402777777781</c:v>
                </c:pt>
                <c:pt idx="12580">
                  <c:v>40980.416666666664</c:v>
                </c:pt>
                <c:pt idx="12581">
                  <c:v>40980.430555555562</c:v>
                </c:pt>
                <c:pt idx="12582">
                  <c:v>40980.444444444511</c:v>
                </c:pt>
                <c:pt idx="12583">
                  <c:v>40980.458333333343</c:v>
                </c:pt>
                <c:pt idx="12584">
                  <c:v>40980.472222222219</c:v>
                </c:pt>
                <c:pt idx="12585">
                  <c:v>40980.486111111109</c:v>
                </c:pt>
                <c:pt idx="12586">
                  <c:v>40980.5</c:v>
                </c:pt>
                <c:pt idx="12587">
                  <c:v>40980.513888888891</c:v>
                </c:pt>
                <c:pt idx="12588">
                  <c:v>40980.527777777774</c:v>
                </c:pt>
                <c:pt idx="12589">
                  <c:v>40980.541666666591</c:v>
                </c:pt>
                <c:pt idx="12590">
                  <c:v>40980.555555555562</c:v>
                </c:pt>
                <c:pt idx="12591">
                  <c:v>40980.569444444445</c:v>
                </c:pt>
                <c:pt idx="12592">
                  <c:v>40980.583333333336</c:v>
                </c:pt>
                <c:pt idx="12593">
                  <c:v>40980.597222222204</c:v>
                </c:pt>
                <c:pt idx="12594">
                  <c:v>40980.611111111051</c:v>
                </c:pt>
                <c:pt idx="12595">
                  <c:v>40980.624999999993</c:v>
                </c:pt>
                <c:pt idx="12596">
                  <c:v>40980.638888888891</c:v>
                </c:pt>
                <c:pt idx="12597">
                  <c:v>40980.652777777781</c:v>
                </c:pt>
                <c:pt idx="12598">
                  <c:v>40980.666666666591</c:v>
                </c:pt>
                <c:pt idx="12599">
                  <c:v>40980.680555555562</c:v>
                </c:pt>
                <c:pt idx="12600">
                  <c:v>40980.694444444445</c:v>
                </c:pt>
                <c:pt idx="12601">
                  <c:v>40980.708333333336</c:v>
                </c:pt>
                <c:pt idx="12602">
                  <c:v>40980.722222222204</c:v>
                </c:pt>
                <c:pt idx="12603">
                  <c:v>40980.736111111051</c:v>
                </c:pt>
                <c:pt idx="12604">
                  <c:v>40980.75</c:v>
                </c:pt>
                <c:pt idx="12605">
                  <c:v>40980.763888888876</c:v>
                </c:pt>
                <c:pt idx="12606">
                  <c:v>40980.777777777774</c:v>
                </c:pt>
                <c:pt idx="12607">
                  <c:v>40980.791666666562</c:v>
                </c:pt>
                <c:pt idx="12608">
                  <c:v>40980.805555555562</c:v>
                </c:pt>
                <c:pt idx="12609">
                  <c:v>40980.819444444511</c:v>
                </c:pt>
                <c:pt idx="12610">
                  <c:v>40980.833333333336</c:v>
                </c:pt>
                <c:pt idx="12611">
                  <c:v>40980.847222222219</c:v>
                </c:pt>
                <c:pt idx="12612">
                  <c:v>40980.861111111051</c:v>
                </c:pt>
                <c:pt idx="12613">
                  <c:v>40980.875</c:v>
                </c:pt>
                <c:pt idx="12614">
                  <c:v>40980.888888888985</c:v>
                </c:pt>
                <c:pt idx="12615">
                  <c:v>40980.902777777781</c:v>
                </c:pt>
                <c:pt idx="12616">
                  <c:v>40980.916666666664</c:v>
                </c:pt>
                <c:pt idx="12617">
                  <c:v>40980.930555555562</c:v>
                </c:pt>
                <c:pt idx="12618">
                  <c:v>40980.944444444511</c:v>
                </c:pt>
                <c:pt idx="12619">
                  <c:v>40980.958333333343</c:v>
                </c:pt>
                <c:pt idx="12620">
                  <c:v>40980.972222222219</c:v>
                </c:pt>
                <c:pt idx="12621">
                  <c:v>40980.986111111109</c:v>
                </c:pt>
                <c:pt idx="12622">
                  <c:v>40981</c:v>
                </c:pt>
                <c:pt idx="12623">
                  <c:v>40981.013888888891</c:v>
                </c:pt>
                <c:pt idx="12624">
                  <c:v>40981.027777777774</c:v>
                </c:pt>
                <c:pt idx="12625">
                  <c:v>40981.041666666591</c:v>
                </c:pt>
                <c:pt idx="12626">
                  <c:v>40981.055555555562</c:v>
                </c:pt>
                <c:pt idx="12627">
                  <c:v>40981.069444444445</c:v>
                </c:pt>
                <c:pt idx="12628">
                  <c:v>40981.083333333336</c:v>
                </c:pt>
                <c:pt idx="12629">
                  <c:v>40981.097222222204</c:v>
                </c:pt>
                <c:pt idx="12630">
                  <c:v>40981.111111111051</c:v>
                </c:pt>
                <c:pt idx="12631">
                  <c:v>40981.124999999993</c:v>
                </c:pt>
                <c:pt idx="12632">
                  <c:v>40981.138888888891</c:v>
                </c:pt>
                <c:pt idx="12633">
                  <c:v>40981.152777777781</c:v>
                </c:pt>
                <c:pt idx="12634">
                  <c:v>40981.166666666591</c:v>
                </c:pt>
                <c:pt idx="12635">
                  <c:v>40981.180555555562</c:v>
                </c:pt>
                <c:pt idx="12636">
                  <c:v>40981.194444444445</c:v>
                </c:pt>
                <c:pt idx="12637">
                  <c:v>40981.208333333336</c:v>
                </c:pt>
                <c:pt idx="12638">
                  <c:v>40981.222222222204</c:v>
                </c:pt>
                <c:pt idx="12639">
                  <c:v>40981.236111111051</c:v>
                </c:pt>
                <c:pt idx="12640">
                  <c:v>40981.25</c:v>
                </c:pt>
                <c:pt idx="12641">
                  <c:v>40981.263888888876</c:v>
                </c:pt>
                <c:pt idx="12642">
                  <c:v>40981.277777777774</c:v>
                </c:pt>
                <c:pt idx="12643">
                  <c:v>40981.291666666562</c:v>
                </c:pt>
                <c:pt idx="12644">
                  <c:v>40981.305555555562</c:v>
                </c:pt>
                <c:pt idx="12645">
                  <c:v>40981.319444444511</c:v>
                </c:pt>
                <c:pt idx="12646">
                  <c:v>40981.333333333336</c:v>
                </c:pt>
                <c:pt idx="12647">
                  <c:v>40981.347222222219</c:v>
                </c:pt>
                <c:pt idx="12648">
                  <c:v>40981.361111111051</c:v>
                </c:pt>
                <c:pt idx="12649">
                  <c:v>40981.375</c:v>
                </c:pt>
                <c:pt idx="12650">
                  <c:v>40981.388888888985</c:v>
                </c:pt>
                <c:pt idx="12651">
                  <c:v>40981.402777777781</c:v>
                </c:pt>
                <c:pt idx="12652">
                  <c:v>40981.416666666664</c:v>
                </c:pt>
                <c:pt idx="12653">
                  <c:v>40981.430555555562</c:v>
                </c:pt>
                <c:pt idx="12654">
                  <c:v>40981.444444444511</c:v>
                </c:pt>
                <c:pt idx="12655">
                  <c:v>40981.458333333343</c:v>
                </c:pt>
                <c:pt idx="12656">
                  <c:v>40981.472222222219</c:v>
                </c:pt>
                <c:pt idx="12657">
                  <c:v>40981.486111111109</c:v>
                </c:pt>
                <c:pt idx="12658">
                  <c:v>40981.5</c:v>
                </c:pt>
                <c:pt idx="12659">
                  <c:v>40981.513888888891</c:v>
                </c:pt>
                <c:pt idx="12660">
                  <c:v>40981.527777777774</c:v>
                </c:pt>
                <c:pt idx="12661">
                  <c:v>40981.541666666591</c:v>
                </c:pt>
                <c:pt idx="12662">
                  <c:v>40981.555555555562</c:v>
                </c:pt>
                <c:pt idx="12663">
                  <c:v>40981.569444444445</c:v>
                </c:pt>
                <c:pt idx="12664">
                  <c:v>40981.583333333336</c:v>
                </c:pt>
                <c:pt idx="12665">
                  <c:v>40981.597222222204</c:v>
                </c:pt>
                <c:pt idx="12666">
                  <c:v>40981.611111111051</c:v>
                </c:pt>
                <c:pt idx="12667">
                  <c:v>40981.624999999993</c:v>
                </c:pt>
                <c:pt idx="12668">
                  <c:v>40981.638888888891</c:v>
                </c:pt>
                <c:pt idx="12669">
                  <c:v>40981.652777777781</c:v>
                </c:pt>
                <c:pt idx="12670">
                  <c:v>40981.666666666591</c:v>
                </c:pt>
                <c:pt idx="12671">
                  <c:v>40981.680555555562</c:v>
                </c:pt>
                <c:pt idx="12672">
                  <c:v>40981.694444444445</c:v>
                </c:pt>
                <c:pt idx="12673">
                  <c:v>40981.708333333336</c:v>
                </c:pt>
                <c:pt idx="12674">
                  <c:v>40981.722222222204</c:v>
                </c:pt>
                <c:pt idx="12675">
                  <c:v>40981.736111111051</c:v>
                </c:pt>
                <c:pt idx="12676">
                  <c:v>40981.75</c:v>
                </c:pt>
                <c:pt idx="12677">
                  <c:v>40981.763888888876</c:v>
                </c:pt>
                <c:pt idx="12678">
                  <c:v>40981.777777777774</c:v>
                </c:pt>
                <c:pt idx="12679">
                  <c:v>40981.791666666562</c:v>
                </c:pt>
                <c:pt idx="12680">
                  <c:v>40981.805555555562</c:v>
                </c:pt>
                <c:pt idx="12681">
                  <c:v>40981.819444444511</c:v>
                </c:pt>
                <c:pt idx="12682">
                  <c:v>40981.833333333336</c:v>
                </c:pt>
                <c:pt idx="12683">
                  <c:v>40981.847222222219</c:v>
                </c:pt>
                <c:pt idx="12684">
                  <c:v>40981.861111111051</c:v>
                </c:pt>
                <c:pt idx="12685">
                  <c:v>40981.875</c:v>
                </c:pt>
                <c:pt idx="12686">
                  <c:v>40981.888888888985</c:v>
                </c:pt>
                <c:pt idx="12687">
                  <c:v>40981.902777777781</c:v>
                </c:pt>
                <c:pt idx="12688">
                  <c:v>40981.916666666664</c:v>
                </c:pt>
                <c:pt idx="12689">
                  <c:v>40981.930555555562</c:v>
                </c:pt>
                <c:pt idx="12690">
                  <c:v>40981.944444444511</c:v>
                </c:pt>
                <c:pt idx="12691">
                  <c:v>40981.958333333343</c:v>
                </c:pt>
                <c:pt idx="12692">
                  <c:v>40981.972222222219</c:v>
                </c:pt>
                <c:pt idx="12693">
                  <c:v>40981.986111111109</c:v>
                </c:pt>
                <c:pt idx="12694">
                  <c:v>40982</c:v>
                </c:pt>
                <c:pt idx="12695">
                  <c:v>40982.013888888891</c:v>
                </c:pt>
                <c:pt idx="12696">
                  <c:v>40982.027777777774</c:v>
                </c:pt>
                <c:pt idx="12697">
                  <c:v>40982.041666666591</c:v>
                </c:pt>
                <c:pt idx="12698">
                  <c:v>40982.055555555562</c:v>
                </c:pt>
                <c:pt idx="12699">
                  <c:v>40982.069444444445</c:v>
                </c:pt>
                <c:pt idx="12700">
                  <c:v>40982.083333333336</c:v>
                </c:pt>
                <c:pt idx="12701">
                  <c:v>40982.097222222204</c:v>
                </c:pt>
                <c:pt idx="12702">
                  <c:v>40982.111111111051</c:v>
                </c:pt>
                <c:pt idx="12703">
                  <c:v>40982.124999999993</c:v>
                </c:pt>
                <c:pt idx="12704">
                  <c:v>40982.138888888891</c:v>
                </c:pt>
                <c:pt idx="12705">
                  <c:v>40982.152777777781</c:v>
                </c:pt>
                <c:pt idx="12706">
                  <c:v>40982.166666666591</c:v>
                </c:pt>
                <c:pt idx="12707">
                  <c:v>40982.180555555562</c:v>
                </c:pt>
                <c:pt idx="12708">
                  <c:v>40982.194444444445</c:v>
                </c:pt>
                <c:pt idx="12709">
                  <c:v>40982.208333333336</c:v>
                </c:pt>
                <c:pt idx="12710">
                  <c:v>40982.222222222204</c:v>
                </c:pt>
                <c:pt idx="12711">
                  <c:v>40982.236111111051</c:v>
                </c:pt>
                <c:pt idx="12712">
                  <c:v>40982.25</c:v>
                </c:pt>
                <c:pt idx="12713">
                  <c:v>40982.263888888876</c:v>
                </c:pt>
                <c:pt idx="12714">
                  <c:v>40982.277777777774</c:v>
                </c:pt>
                <c:pt idx="12715">
                  <c:v>40982.291666666562</c:v>
                </c:pt>
                <c:pt idx="12716">
                  <c:v>40982.305555555562</c:v>
                </c:pt>
                <c:pt idx="12717">
                  <c:v>40982.319444444511</c:v>
                </c:pt>
                <c:pt idx="12718">
                  <c:v>40982.333333333336</c:v>
                </c:pt>
                <c:pt idx="12719">
                  <c:v>40982.347222222219</c:v>
                </c:pt>
                <c:pt idx="12720">
                  <c:v>40982.361111111051</c:v>
                </c:pt>
                <c:pt idx="12721">
                  <c:v>40982.375</c:v>
                </c:pt>
                <c:pt idx="12722">
                  <c:v>40982.388888888985</c:v>
                </c:pt>
                <c:pt idx="12723">
                  <c:v>40982.402777777781</c:v>
                </c:pt>
                <c:pt idx="12724">
                  <c:v>40982.416666666664</c:v>
                </c:pt>
                <c:pt idx="12725">
                  <c:v>40982.430555555562</c:v>
                </c:pt>
                <c:pt idx="12726">
                  <c:v>40982.444444444511</c:v>
                </c:pt>
                <c:pt idx="12727">
                  <c:v>40982.458333333343</c:v>
                </c:pt>
                <c:pt idx="12728">
                  <c:v>40982.472222222219</c:v>
                </c:pt>
                <c:pt idx="12729">
                  <c:v>40982.486111111109</c:v>
                </c:pt>
                <c:pt idx="12730">
                  <c:v>40982.5</c:v>
                </c:pt>
                <c:pt idx="12731">
                  <c:v>40982.513888888891</c:v>
                </c:pt>
                <c:pt idx="12732">
                  <c:v>40982.527777777774</c:v>
                </c:pt>
                <c:pt idx="12733">
                  <c:v>40982.541666666591</c:v>
                </c:pt>
                <c:pt idx="12734">
                  <c:v>40982.555555555562</c:v>
                </c:pt>
                <c:pt idx="12735">
                  <c:v>40982.569444444445</c:v>
                </c:pt>
                <c:pt idx="12736">
                  <c:v>40982.583333333336</c:v>
                </c:pt>
                <c:pt idx="12737">
                  <c:v>40982.597222222204</c:v>
                </c:pt>
                <c:pt idx="12738">
                  <c:v>40982.611111111051</c:v>
                </c:pt>
                <c:pt idx="12739">
                  <c:v>40982.624999999993</c:v>
                </c:pt>
                <c:pt idx="12740">
                  <c:v>40982.638888888891</c:v>
                </c:pt>
                <c:pt idx="12741">
                  <c:v>40982.652777777781</c:v>
                </c:pt>
                <c:pt idx="12742">
                  <c:v>40982.666666666591</c:v>
                </c:pt>
                <c:pt idx="12743">
                  <c:v>40982.680555555562</c:v>
                </c:pt>
                <c:pt idx="12744">
                  <c:v>40982.694444444445</c:v>
                </c:pt>
                <c:pt idx="12745">
                  <c:v>40982.708333333336</c:v>
                </c:pt>
                <c:pt idx="12746">
                  <c:v>40982.722222222204</c:v>
                </c:pt>
                <c:pt idx="12747">
                  <c:v>40982.736111111051</c:v>
                </c:pt>
                <c:pt idx="12748">
                  <c:v>40982.75</c:v>
                </c:pt>
                <c:pt idx="12749">
                  <c:v>40982.763888888876</c:v>
                </c:pt>
                <c:pt idx="12750">
                  <c:v>40982.777777777774</c:v>
                </c:pt>
                <c:pt idx="12751">
                  <c:v>40982.791666666562</c:v>
                </c:pt>
                <c:pt idx="12752">
                  <c:v>40982.805555555562</c:v>
                </c:pt>
                <c:pt idx="12753">
                  <c:v>40982.819444444511</c:v>
                </c:pt>
                <c:pt idx="12754">
                  <c:v>40982.833333333336</c:v>
                </c:pt>
                <c:pt idx="12755">
                  <c:v>40982.847222222219</c:v>
                </c:pt>
                <c:pt idx="12756">
                  <c:v>40982.861111111051</c:v>
                </c:pt>
                <c:pt idx="12757">
                  <c:v>40982.875</c:v>
                </c:pt>
                <c:pt idx="12758">
                  <c:v>40982.888888888985</c:v>
                </c:pt>
                <c:pt idx="12759">
                  <c:v>40982.902777777781</c:v>
                </c:pt>
                <c:pt idx="12760">
                  <c:v>40982.916666666664</c:v>
                </c:pt>
                <c:pt idx="12761">
                  <c:v>40982.930555555562</c:v>
                </c:pt>
                <c:pt idx="12762">
                  <c:v>40982.944444444511</c:v>
                </c:pt>
                <c:pt idx="12763">
                  <c:v>40982.958333333343</c:v>
                </c:pt>
                <c:pt idx="12764">
                  <c:v>40982.972222222219</c:v>
                </c:pt>
                <c:pt idx="12765">
                  <c:v>40982.986111111109</c:v>
                </c:pt>
                <c:pt idx="12766">
                  <c:v>40983</c:v>
                </c:pt>
                <c:pt idx="12767">
                  <c:v>40983.013888888891</c:v>
                </c:pt>
                <c:pt idx="12768">
                  <c:v>40983.027777777774</c:v>
                </c:pt>
                <c:pt idx="12769">
                  <c:v>40983.041666666591</c:v>
                </c:pt>
                <c:pt idx="12770">
                  <c:v>40983.055555555562</c:v>
                </c:pt>
                <c:pt idx="12771">
                  <c:v>40983.069444444445</c:v>
                </c:pt>
                <c:pt idx="12772">
                  <c:v>40983.083333333336</c:v>
                </c:pt>
                <c:pt idx="12773">
                  <c:v>40983.097222222204</c:v>
                </c:pt>
                <c:pt idx="12774">
                  <c:v>40983.111111111051</c:v>
                </c:pt>
                <c:pt idx="12775">
                  <c:v>40983.124999999993</c:v>
                </c:pt>
                <c:pt idx="12776">
                  <c:v>40983.138888888891</c:v>
                </c:pt>
                <c:pt idx="12777">
                  <c:v>40983.152777777781</c:v>
                </c:pt>
                <c:pt idx="12778">
                  <c:v>40983.166666666591</c:v>
                </c:pt>
                <c:pt idx="12779">
                  <c:v>40983.180555555562</c:v>
                </c:pt>
                <c:pt idx="12780">
                  <c:v>40983.194444444445</c:v>
                </c:pt>
                <c:pt idx="12781">
                  <c:v>40983.208333333336</c:v>
                </c:pt>
                <c:pt idx="12782">
                  <c:v>40983.222222222204</c:v>
                </c:pt>
                <c:pt idx="12783">
                  <c:v>40983.236111111051</c:v>
                </c:pt>
                <c:pt idx="12784">
                  <c:v>40983.25</c:v>
                </c:pt>
                <c:pt idx="12785">
                  <c:v>40983.263888888876</c:v>
                </c:pt>
                <c:pt idx="12786">
                  <c:v>40983.277777777774</c:v>
                </c:pt>
                <c:pt idx="12787">
                  <c:v>40983.291666666562</c:v>
                </c:pt>
                <c:pt idx="12788">
                  <c:v>40983.305555555562</c:v>
                </c:pt>
                <c:pt idx="12789">
                  <c:v>40983.319444444511</c:v>
                </c:pt>
                <c:pt idx="12790">
                  <c:v>40983.333333333336</c:v>
                </c:pt>
                <c:pt idx="12791">
                  <c:v>40983.347222222219</c:v>
                </c:pt>
                <c:pt idx="12792">
                  <c:v>40983.361111111051</c:v>
                </c:pt>
                <c:pt idx="12793">
                  <c:v>40983.375</c:v>
                </c:pt>
                <c:pt idx="12794">
                  <c:v>40983.388888888985</c:v>
                </c:pt>
                <c:pt idx="12795">
                  <c:v>40983.402777777781</c:v>
                </c:pt>
                <c:pt idx="12796">
                  <c:v>40983.416666666664</c:v>
                </c:pt>
                <c:pt idx="12797">
                  <c:v>40983.430555555562</c:v>
                </c:pt>
                <c:pt idx="12798">
                  <c:v>40983.444444444511</c:v>
                </c:pt>
                <c:pt idx="12799">
                  <c:v>40983.458333333343</c:v>
                </c:pt>
                <c:pt idx="12800">
                  <c:v>40983.472222222219</c:v>
                </c:pt>
                <c:pt idx="12801">
                  <c:v>40983.486111111109</c:v>
                </c:pt>
                <c:pt idx="12802">
                  <c:v>40983.5</c:v>
                </c:pt>
                <c:pt idx="12803">
                  <c:v>40983.513888888891</c:v>
                </c:pt>
                <c:pt idx="12804">
                  <c:v>40983.527777777774</c:v>
                </c:pt>
                <c:pt idx="12805">
                  <c:v>40983.541666666591</c:v>
                </c:pt>
                <c:pt idx="12806">
                  <c:v>40983.555555555562</c:v>
                </c:pt>
                <c:pt idx="12807">
                  <c:v>40983.569444444445</c:v>
                </c:pt>
                <c:pt idx="12808">
                  <c:v>40983.583333333336</c:v>
                </c:pt>
                <c:pt idx="12809">
                  <c:v>40983.597222222204</c:v>
                </c:pt>
                <c:pt idx="12810">
                  <c:v>40983.611111111051</c:v>
                </c:pt>
                <c:pt idx="12811">
                  <c:v>40983.624999999993</c:v>
                </c:pt>
                <c:pt idx="12812">
                  <c:v>40983.638888888891</c:v>
                </c:pt>
                <c:pt idx="12813">
                  <c:v>40983.652777777781</c:v>
                </c:pt>
                <c:pt idx="12814">
                  <c:v>40983.666666666591</c:v>
                </c:pt>
                <c:pt idx="12815">
                  <c:v>40983.680555555562</c:v>
                </c:pt>
                <c:pt idx="12816">
                  <c:v>40983.694444444445</c:v>
                </c:pt>
                <c:pt idx="12817">
                  <c:v>40983.708333333336</c:v>
                </c:pt>
                <c:pt idx="12818">
                  <c:v>40983.722222222204</c:v>
                </c:pt>
                <c:pt idx="12819">
                  <c:v>40983.736111111051</c:v>
                </c:pt>
                <c:pt idx="12820">
                  <c:v>40983.75</c:v>
                </c:pt>
                <c:pt idx="12821">
                  <c:v>40983.763888888876</c:v>
                </c:pt>
                <c:pt idx="12822">
                  <c:v>40983.777777777774</c:v>
                </c:pt>
                <c:pt idx="12823">
                  <c:v>40983.791666666562</c:v>
                </c:pt>
                <c:pt idx="12824">
                  <c:v>40983.805555555562</c:v>
                </c:pt>
                <c:pt idx="12825">
                  <c:v>40983.819444444511</c:v>
                </c:pt>
                <c:pt idx="12826">
                  <c:v>40983.833333333336</c:v>
                </c:pt>
                <c:pt idx="12827">
                  <c:v>40983.847222222219</c:v>
                </c:pt>
                <c:pt idx="12828">
                  <c:v>40983.861111111051</c:v>
                </c:pt>
                <c:pt idx="12829">
                  <c:v>40983.875</c:v>
                </c:pt>
                <c:pt idx="12830">
                  <c:v>40983.888888888985</c:v>
                </c:pt>
                <c:pt idx="12831">
                  <c:v>40983.902777777781</c:v>
                </c:pt>
                <c:pt idx="12832">
                  <c:v>40983.916666666664</c:v>
                </c:pt>
                <c:pt idx="12833">
                  <c:v>40983.930555555562</c:v>
                </c:pt>
                <c:pt idx="12834">
                  <c:v>40983.944444444511</c:v>
                </c:pt>
                <c:pt idx="12835">
                  <c:v>40983.958333333343</c:v>
                </c:pt>
                <c:pt idx="12836">
                  <c:v>40983.972222222219</c:v>
                </c:pt>
                <c:pt idx="12837">
                  <c:v>40983.986111111109</c:v>
                </c:pt>
                <c:pt idx="12838">
                  <c:v>40984</c:v>
                </c:pt>
                <c:pt idx="12839">
                  <c:v>40984.013888888891</c:v>
                </c:pt>
                <c:pt idx="12840">
                  <c:v>40984.027777777774</c:v>
                </c:pt>
                <c:pt idx="12841">
                  <c:v>40984.041666666591</c:v>
                </c:pt>
                <c:pt idx="12842">
                  <c:v>40984.055555555562</c:v>
                </c:pt>
                <c:pt idx="12843">
                  <c:v>40984.069444444445</c:v>
                </c:pt>
                <c:pt idx="12844">
                  <c:v>40984.083333333336</c:v>
                </c:pt>
                <c:pt idx="12845">
                  <c:v>40984.097222222204</c:v>
                </c:pt>
                <c:pt idx="12846">
                  <c:v>40984.111111111051</c:v>
                </c:pt>
                <c:pt idx="12847">
                  <c:v>40984.124999999993</c:v>
                </c:pt>
                <c:pt idx="12848">
                  <c:v>40984.138888888891</c:v>
                </c:pt>
                <c:pt idx="12849">
                  <c:v>40984.152777777781</c:v>
                </c:pt>
                <c:pt idx="12850">
                  <c:v>40984.166666666591</c:v>
                </c:pt>
                <c:pt idx="12851">
                  <c:v>40984.180555555562</c:v>
                </c:pt>
                <c:pt idx="12852">
                  <c:v>40984.194444444445</c:v>
                </c:pt>
                <c:pt idx="12853">
                  <c:v>40984.208333333336</c:v>
                </c:pt>
                <c:pt idx="12854">
                  <c:v>40984.222222222204</c:v>
                </c:pt>
                <c:pt idx="12855">
                  <c:v>40984.236111111051</c:v>
                </c:pt>
                <c:pt idx="12856">
                  <c:v>40984.25</c:v>
                </c:pt>
                <c:pt idx="12857">
                  <c:v>40984.263888888876</c:v>
                </c:pt>
                <c:pt idx="12858">
                  <c:v>40984.277777777774</c:v>
                </c:pt>
                <c:pt idx="12859">
                  <c:v>40984.291666666562</c:v>
                </c:pt>
                <c:pt idx="12860">
                  <c:v>40984.305555555562</c:v>
                </c:pt>
                <c:pt idx="12861">
                  <c:v>40984.319444444511</c:v>
                </c:pt>
                <c:pt idx="12862">
                  <c:v>40984.333333333336</c:v>
                </c:pt>
                <c:pt idx="12863">
                  <c:v>40984.347222222219</c:v>
                </c:pt>
                <c:pt idx="12864">
                  <c:v>40984.361111111051</c:v>
                </c:pt>
                <c:pt idx="12865">
                  <c:v>40984.375</c:v>
                </c:pt>
                <c:pt idx="12866">
                  <c:v>40984.388888888985</c:v>
                </c:pt>
                <c:pt idx="12867">
                  <c:v>40984.402777777781</c:v>
                </c:pt>
                <c:pt idx="12868">
                  <c:v>40984.416666666664</c:v>
                </c:pt>
                <c:pt idx="12869">
                  <c:v>40984.430555555562</c:v>
                </c:pt>
                <c:pt idx="12870">
                  <c:v>40984.444444444511</c:v>
                </c:pt>
                <c:pt idx="12871">
                  <c:v>40984.458333333343</c:v>
                </c:pt>
                <c:pt idx="12872">
                  <c:v>40984.472222222219</c:v>
                </c:pt>
                <c:pt idx="12873">
                  <c:v>40984.486111111109</c:v>
                </c:pt>
                <c:pt idx="12874">
                  <c:v>40984.5</c:v>
                </c:pt>
                <c:pt idx="12875">
                  <c:v>40984.513888888891</c:v>
                </c:pt>
                <c:pt idx="12876">
                  <c:v>40984.527777777774</c:v>
                </c:pt>
                <c:pt idx="12877">
                  <c:v>40984.541666666591</c:v>
                </c:pt>
                <c:pt idx="12878">
                  <c:v>40984.555555555562</c:v>
                </c:pt>
                <c:pt idx="12879">
                  <c:v>40984.569444444445</c:v>
                </c:pt>
                <c:pt idx="12880">
                  <c:v>40984.583333333336</c:v>
                </c:pt>
                <c:pt idx="12881">
                  <c:v>40984.597222222204</c:v>
                </c:pt>
                <c:pt idx="12882">
                  <c:v>40984.611111111051</c:v>
                </c:pt>
                <c:pt idx="12883">
                  <c:v>40984.624999999993</c:v>
                </c:pt>
                <c:pt idx="12884">
                  <c:v>40984.638888888891</c:v>
                </c:pt>
                <c:pt idx="12885">
                  <c:v>40984.652777777781</c:v>
                </c:pt>
                <c:pt idx="12886">
                  <c:v>40984.666666666591</c:v>
                </c:pt>
                <c:pt idx="12887">
                  <c:v>40984.680555555562</c:v>
                </c:pt>
                <c:pt idx="12888">
                  <c:v>40984.694444444445</c:v>
                </c:pt>
                <c:pt idx="12889">
                  <c:v>40984.708333333336</c:v>
                </c:pt>
                <c:pt idx="12890">
                  <c:v>40984.722222222204</c:v>
                </c:pt>
                <c:pt idx="12891">
                  <c:v>40984.736111111051</c:v>
                </c:pt>
                <c:pt idx="12892">
                  <c:v>40984.75</c:v>
                </c:pt>
                <c:pt idx="12893">
                  <c:v>40984.763888888876</c:v>
                </c:pt>
                <c:pt idx="12894">
                  <c:v>40984.777777777774</c:v>
                </c:pt>
                <c:pt idx="12895">
                  <c:v>40984.791666666562</c:v>
                </c:pt>
                <c:pt idx="12896">
                  <c:v>40984.805555555562</c:v>
                </c:pt>
                <c:pt idx="12897">
                  <c:v>40984.819444444511</c:v>
                </c:pt>
                <c:pt idx="12898">
                  <c:v>40984.833333333336</c:v>
                </c:pt>
                <c:pt idx="12899">
                  <c:v>40984.847222222219</c:v>
                </c:pt>
                <c:pt idx="12900">
                  <c:v>40984.861111111051</c:v>
                </c:pt>
                <c:pt idx="12901">
                  <c:v>40984.875</c:v>
                </c:pt>
                <c:pt idx="12902">
                  <c:v>40984.888888888985</c:v>
                </c:pt>
                <c:pt idx="12903">
                  <c:v>40984.902777777781</c:v>
                </c:pt>
                <c:pt idx="12904">
                  <c:v>40984.916666666664</c:v>
                </c:pt>
                <c:pt idx="12905">
                  <c:v>40984.930555555562</c:v>
                </c:pt>
                <c:pt idx="12906">
                  <c:v>40984.944444444511</c:v>
                </c:pt>
                <c:pt idx="12907">
                  <c:v>40984.958333333343</c:v>
                </c:pt>
                <c:pt idx="12908">
                  <c:v>40984.972222222219</c:v>
                </c:pt>
                <c:pt idx="12909">
                  <c:v>40984.986111111109</c:v>
                </c:pt>
                <c:pt idx="12910">
                  <c:v>40985</c:v>
                </c:pt>
                <c:pt idx="12911">
                  <c:v>40985.013888888891</c:v>
                </c:pt>
                <c:pt idx="12912">
                  <c:v>40985.027777777774</c:v>
                </c:pt>
                <c:pt idx="12913">
                  <c:v>40985.041666666591</c:v>
                </c:pt>
                <c:pt idx="12914">
                  <c:v>40985.055555555562</c:v>
                </c:pt>
                <c:pt idx="12915">
                  <c:v>40985.069444444445</c:v>
                </c:pt>
                <c:pt idx="12916">
                  <c:v>40985.083333333336</c:v>
                </c:pt>
                <c:pt idx="12917">
                  <c:v>40985.097222222204</c:v>
                </c:pt>
                <c:pt idx="12918">
                  <c:v>40985.111111111051</c:v>
                </c:pt>
                <c:pt idx="12919">
                  <c:v>40985.124999999993</c:v>
                </c:pt>
                <c:pt idx="12920">
                  <c:v>40985.138888888891</c:v>
                </c:pt>
                <c:pt idx="12921">
                  <c:v>40985.152777777781</c:v>
                </c:pt>
                <c:pt idx="12922">
                  <c:v>40985.166666666591</c:v>
                </c:pt>
                <c:pt idx="12923">
                  <c:v>40985.180555555562</c:v>
                </c:pt>
                <c:pt idx="12924">
                  <c:v>40985.194444444445</c:v>
                </c:pt>
                <c:pt idx="12925">
                  <c:v>40985.208333333336</c:v>
                </c:pt>
                <c:pt idx="12926">
                  <c:v>40985.222222222204</c:v>
                </c:pt>
                <c:pt idx="12927">
                  <c:v>40985.236111111051</c:v>
                </c:pt>
                <c:pt idx="12928">
                  <c:v>40985.25</c:v>
                </c:pt>
                <c:pt idx="12929">
                  <c:v>40985.263888888876</c:v>
                </c:pt>
                <c:pt idx="12930">
                  <c:v>40985.277777777774</c:v>
                </c:pt>
                <c:pt idx="12931">
                  <c:v>40985.291666666562</c:v>
                </c:pt>
                <c:pt idx="12932">
                  <c:v>40985.305555555562</c:v>
                </c:pt>
                <c:pt idx="12933">
                  <c:v>40985.319444444511</c:v>
                </c:pt>
                <c:pt idx="12934">
                  <c:v>40985.333333333336</c:v>
                </c:pt>
                <c:pt idx="12935">
                  <c:v>40985.347222222219</c:v>
                </c:pt>
                <c:pt idx="12936">
                  <c:v>40985.361111111051</c:v>
                </c:pt>
                <c:pt idx="12937">
                  <c:v>40985.375</c:v>
                </c:pt>
                <c:pt idx="12938">
                  <c:v>40985.388888888985</c:v>
                </c:pt>
                <c:pt idx="12939">
                  <c:v>40985.402777777781</c:v>
                </c:pt>
                <c:pt idx="12940">
                  <c:v>40985.416666666664</c:v>
                </c:pt>
                <c:pt idx="12941">
                  <c:v>40985.430555555562</c:v>
                </c:pt>
                <c:pt idx="12942">
                  <c:v>40985.444444444511</c:v>
                </c:pt>
                <c:pt idx="12943">
                  <c:v>40985.458333333343</c:v>
                </c:pt>
                <c:pt idx="12944">
                  <c:v>40985.472222222219</c:v>
                </c:pt>
                <c:pt idx="12945">
                  <c:v>40985.486111111109</c:v>
                </c:pt>
                <c:pt idx="12946">
                  <c:v>40985.5</c:v>
                </c:pt>
                <c:pt idx="12947">
                  <c:v>40985.513888888891</c:v>
                </c:pt>
                <c:pt idx="12948">
                  <c:v>40985.527777777774</c:v>
                </c:pt>
                <c:pt idx="12949">
                  <c:v>40985.541666666591</c:v>
                </c:pt>
                <c:pt idx="12950">
                  <c:v>40985.555555555562</c:v>
                </c:pt>
                <c:pt idx="12951">
                  <c:v>40985.569444444445</c:v>
                </c:pt>
                <c:pt idx="12952">
                  <c:v>40985.583333333336</c:v>
                </c:pt>
                <c:pt idx="12953">
                  <c:v>40985.597222222204</c:v>
                </c:pt>
                <c:pt idx="12954">
                  <c:v>40985.611111111051</c:v>
                </c:pt>
                <c:pt idx="12955">
                  <c:v>40985.624999999993</c:v>
                </c:pt>
                <c:pt idx="12956">
                  <c:v>40985.638888888891</c:v>
                </c:pt>
                <c:pt idx="12957">
                  <c:v>40985.652777777781</c:v>
                </c:pt>
                <c:pt idx="12958">
                  <c:v>40985.666666666591</c:v>
                </c:pt>
                <c:pt idx="12959">
                  <c:v>40985.680555555562</c:v>
                </c:pt>
                <c:pt idx="12960">
                  <c:v>40985.694444444445</c:v>
                </c:pt>
                <c:pt idx="12961">
                  <c:v>40985.708333333336</c:v>
                </c:pt>
                <c:pt idx="12962">
                  <c:v>40985.722222222204</c:v>
                </c:pt>
                <c:pt idx="12963">
                  <c:v>40985.736111111051</c:v>
                </c:pt>
                <c:pt idx="12964">
                  <c:v>40985.75</c:v>
                </c:pt>
                <c:pt idx="12965">
                  <c:v>40985.763888888876</c:v>
                </c:pt>
                <c:pt idx="12966">
                  <c:v>40985.777777777774</c:v>
                </c:pt>
                <c:pt idx="12967">
                  <c:v>40985.791666666562</c:v>
                </c:pt>
                <c:pt idx="12968">
                  <c:v>40985.805555555562</c:v>
                </c:pt>
                <c:pt idx="12969">
                  <c:v>40985.819444444511</c:v>
                </c:pt>
                <c:pt idx="12970">
                  <c:v>40985.833333333336</c:v>
                </c:pt>
                <c:pt idx="12971">
                  <c:v>40985.847222222219</c:v>
                </c:pt>
                <c:pt idx="12972">
                  <c:v>40985.861111111051</c:v>
                </c:pt>
                <c:pt idx="12973">
                  <c:v>40985.875</c:v>
                </c:pt>
                <c:pt idx="12974">
                  <c:v>40985.888888888985</c:v>
                </c:pt>
                <c:pt idx="12975">
                  <c:v>40985.902777777781</c:v>
                </c:pt>
                <c:pt idx="12976">
                  <c:v>40985.916666666664</c:v>
                </c:pt>
                <c:pt idx="12977">
                  <c:v>40985.930555555562</c:v>
                </c:pt>
                <c:pt idx="12978">
                  <c:v>40985.944444444511</c:v>
                </c:pt>
                <c:pt idx="12979">
                  <c:v>40985.958333333343</c:v>
                </c:pt>
                <c:pt idx="12980">
                  <c:v>40985.972222222219</c:v>
                </c:pt>
                <c:pt idx="12981">
                  <c:v>40985.986111111109</c:v>
                </c:pt>
                <c:pt idx="12982">
                  <c:v>40986</c:v>
                </c:pt>
                <c:pt idx="12983">
                  <c:v>40986.013888888891</c:v>
                </c:pt>
                <c:pt idx="12984">
                  <c:v>40986.027777777774</c:v>
                </c:pt>
                <c:pt idx="12985">
                  <c:v>40986.041666666591</c:v>
                </c:pt>
                <c:pt idx="12986">
                  <c:v>40986.055555555562</c:v>
                </c:pt>
                <c:pt idx="12987">
                  <c:v>40986.069444444445</c:v>
                </c:pt>
                <c:pt idx="12988">
                  <c:v>40986.083333333336</c:v>
                </c:pt>
                <c:pt idx="12989">
                  <c:v>40986.097222222204</c:v>
                </c:pt>
                <c:pt idx="12990">
                  <c:v>40986.111111111051</c:v>
                </c:pt>
                <c:pt idx="12991">
                  <c:v>40986.124999999993</c:v>
                </c:pt>
                <c:pt idx="12992">
                  <c:v>40986.138888888891</c:v>
                </c:pt>
                <c:pt idx="12993">
                  <c:v>40986.152777777781</c:v>
                </c:pt>
                <c:pt idx="12994">
                  <c:v>40986.166666666591</c:v>
                </c:pt>
                <c:pt idx="12995">
                  <c:v>40986.180555555562</c:v>
                </c:pt>
                <c:pt idx="12996">
                  <c:v>40986.194444444445</c:v>
                </c:pt>
                <c:pt idx="12997">
                  <c:v>40986.208333333336</c:v>
                </c:pt>
                <c:pt idx="12998">
                  <c:v>40986.222222222204</c:v>
                </c:pt>
                <c:pt idx="12999">
                  <c:v>40986.236111111051</c:v>
                </c:pt>
                <c:pt idx="13000">
                  <c:v>40986.25</c:v>
                </c:pt>
                <c:pt idx="13001">
                  <c:v>40986.263888888876</c:v>
                </c:pt>
                <c:pt idx="13002">
                  <c:v>40986.277777777774</c:v>
                </c:pt>
                <c:pt idx="13003">
                  <c:v>40986.291666666562</c:v>
                </c:pt>
                <c:pt idx="13004">
                  <c:v>40986.305555555562</c:v>
                </c:pt>
                <c:pt idx="13005">
                  <c:v>40986.319444444511</c:v>
                </c:pt>
                <c:pt idx="13006">
                  <c:v>40986.333333333336</c:v>
                </c:pt>
                <c:pt idx="13007">
                  <c:v>40986.347222222219</c:v>
                </c:pt>
                <c:pt idx="13008">
                  <c:v>40986.361111111051</c:v>
                </c:pt>
                <c:pt idx="13009">
                  <c:v>40986.375</c:v>
                </c:pt>
                <c:pt idx="13010">
                  <c:v>40986.388888888985</c:v>
                </c:pt>
                <c:pt idx="13011">
                  <c:v>40986.402777777781</c:v>
                </c:pt>
                <c:pt idx="13012">
                  <c:v>40986.416666666664</c:v>
                </c:pt>
                <c:pt idx="13013">
                  <c:v>40986.430555555562</c:v>
                </c:pt>
                <c:pt idx="13014">
                  <c:v>40986.444444444511</c:v>
                </c:pt>
                <c:pt idx="13015">
                  <c:v>40986.458333333343</c:v>
                </c:pt>
                <c:pt idx="13016">
                  <c:v>40986.472222222219</c:v>
                </c:pt>
                <c:pt idx="13017">
                  <c:v>40986.486111111109</c:v>
                </c:pt>
                <c:pt idx="13018">
                  <c:v>40986.5</c:v>
                </c:pt>
                <c:pt idx="13019">
                  <c:v>40986.513888888891</c:v>
                </c:pt>
                <c:pt idx="13020">
                  <c:v>40986.527777777774</c:v>
                </c:pt>
                <c:pt idx="13021">
                  <c:v>40986.541666666591</c:v>
                </c:pt>
                <c:pt idx="13022">
                  <c:v>40986.555555555562</c:v>
                </c:pt>
                <c:pt idx="13023">
                  <c:v>40986.569444444445</c:v>
                </c:pt>
                <c:pt idx="13024">
                  <c:v>40986.583333333336</c:v>
                </c:pt>
                <c:pt idx="13025">
                  <c:v>40986.597222222204</c:v>
                </c:pt>
                <c:pt idx="13026">
                  <c:v>40986.611111111051</c:v>
                </c:pt>
                <c:pt idx="13027">
                  <c:v>40986.624999999993</c:v>
                </c:pt>
                <c:pt idx="13028">
                  <c:v>40986.638888888891</c:v>
                </c:pt>
                <c:pt idx="13029">
                  <c:v>40986.652777777781</c:v>
                </c:pt>
                <c:pt idx="13030">
                  <c:v>40986.666666666591</c:v>
                </c:pt>
                <c:pt idx="13031">
                  <c:v>40986.680555555562</c:v>
                </c:pt>
                <c:pt idx="13032">
                  <c:v>40986.694444444445</c:v>
                </c:pt>
                <c:pt idx="13033">
                  <c:v>40986.708333333336</c:v>
                </c:pt>
                <c:pt idx="13034">
                  <c:v>40986.722222222204</c:v>
                </c:pt>
                <c:pt idx="13035">
                  <c:v>40986.736111111051</c:v>
                </c:pt>
                <c:pt idx="13036">
                  <c:v>40986.75</c:v>
                </c:pt>
                <c:pt idx="13037">
                  <c:v>40986.763888888876</c:v>
                </c:pt>
                <c:pt idx="13038">
                  <c:v>40986.777777777774</c:v>
                </c:pt>
                <c:pt idx="13039">
                  <c:v>40986.791666666562</c:v>
                </c:pt>
                <c:pt idx="13040">
                  <c:v>40986.805555555562</c:v>
                </c:pt>
                <c:pt idx="13041">
                  <c:v>40986.819444444511</c:v>
                </c:pt>
                <c:pt idx="13042">
                  <c:v>40986.833333333336</c:v>
                </c:pt>
                <c:pt idx="13043">
                  <c:v>40986.847222222219</c:v>
                </c:pt>
                <c:pt idx="13044">
                  <c:v>40986.861111111051</c:v>
                </c:pt>
                <c:pt idx="13045">
                  <c:v>40986.875</c:v>
                </c:pt>
                <c:pt idx="13046">
                  <c:v>40986.888888888985</c:v>
                </c:pt>
                <c:pt idx="13047">
                  <c:v>40986.902777777781</c:v>
                </c:pt>
                <c:pt idx="13048">
                  <c:v>40986.916666666664</c:v>
                </c:pt>
                <c:pt idx="13049">
                  <c:v>40986.930555555562</c:v>
                </c:pt>
                <c:pt idx="13050">
                  <c:v>40986.944444444511</c:v>
                </c:pt>
                <c:pt idx="13051">
                  <c:v>40986.958333333343</c:v>
                </c:pt>
                <c:pt idx="13052">
                  <c:v>40986.972222222219</c:v>
                </c:pt>
                <c:pt idx="13053">
                  <c:v>40986.986111111109</c:v>
                </c:pt>
                <c:pt idx="13054">
                  <c:v>40987</c:v>
                </c:pt>
                <c:pt idx="13055">
                  <c:v>40987.013888888891</c:v>
                </c:pt>
                <c:pt idx="13056">
                  <c:v>40987.027777777774</c:v>
                </c:pt>
                <c:pt idx="13057">
                  <c:v>40987.041666666591</c:v>
                </c:pt>
                <c:pt idx="13058">
                  <c:v>40987.055555555562</c:v>
                </c:pt>
                <c:pt idx="13059">
                  <c:v>40987.069444444445</c:v>
                </c:pt>
                <c:pt idx="13060">
                  <c:v>40987.083333333336</c:v>
                </c:pt>
                <c:pt idx="13061">
                  <c:v>40987.097222222204</c:v>
                </c:pt>
                <c:pt idx="13062">
                  <c:v>40987.111111111051</c:v>
                </c:pt>
                <c:pt idx="13063">
                  <c:v>40987.124999999993</c:v>
                </c:pt>
                <c:pt idx="13064">
                  <c:v>40987.138888888891</c:v>
                </c:pt>
                <c:pt idx="13065">
                  <c:v>40987.152777777781</c:v>
                </c:pt>
                <c:pt idx="13066">
                  <c:v>40987.166666666591</c:v>
                </c:pt>
                <c:pt idx="13067">
                  <c:v>40987.180555555562</c:v>
                </c:pt>
                <c:pt idx="13068">
                  <c:v>40987.194444444445</c:v>
                </c:pt>
                <c:pt idx="13069">
                  <c:v>40987.208333333336</c:v>
                </c:pt>
                <c:pt idx="13070">
                  <c:v>40987.222222222204</c:v>
                </c:pt>
                <c:pt idx="13071">
                  <c:v>40987.236111111051</c:v>
                </c:pt>
                <c:pt idx="13072">
                  <c:v>40987.25</c:v>
                </c:pt>
                <c:pt idx="13073">
                  <c:v>40987.263888888876</c:v>
                </c:pt>
                <c:pt idx="13074">
                  <c:v>40987.277777777774</c:v>
                </c:pt>
                <c:pt idx="13075">
                  <c:v>40987.291666666562</c:v>
                </c:pt>
                <c:pt idx="13076">
                  <c:v>40987.305555555562</c:v>
                </c:pt>
                <c:pt idx="13077">
                  <c:v>40987.319444444511</c:v>
                </c:pt>
                <c:pt idx="13078">
                  <c:v>40987.333333333336</c:v>
                </c:pt>
                <c:pt idx="13079">
                  <c:v>40987.347222222219</c:v>
                </c:pt>
                <c:pt idx="13080">
                  <c:v>40987.361111111051</c:v>
                </c:pt>
                <c:pt idx="13081">
                  <c:v>40987.375</c:v>
                </c:pt>
                <c:pt idx="13082">
                  <c:v>40987.388888888985</c:v>
                </c:pt>
                <c:pt idx="13083">
                  <c:v>40987.402777777781</c:v>
                </c:pt>
                <c:pt idx="13084">
                  <c:v>40987.416666666664</c:v>
                </c:pt>
                <c:pt idx="13085">
                  <c:v>40987.430555555562</c:v>
                </c:pt>
                <c:pt idx="13086">
                  <c:v>40987.444444444511</c:v>
                </c:pt>
                <c:pt idx="13087">
                  <c:v>40987.458333333343</c:v>
                </c:pt>
                <c:pt idx="13088">
                  <c:v>40987.472222222219</c:v>
                </c:pt>
                <c:pt idx="13089">
                  <c:v>40987.486111111109</c:v>
                </c:pt>
                <c:pt idx="13090">
                  <c:v>40987.5</c:v>
                </c:pt>
                <c:pt idx="13091">
                  <c:v>40987.513888888891</c:v>
                </c:pt>
                <c:pt idx="13092">
                  <c:v>40987.527777777774</c:v>
                </c:pt>
                <c:pt idx="13093">
                  <c:v>40987.541666666591</c:v>
                </c:pt>
                <c:pt idx="13094">
                  <c:v>40987.555555555562</c:v>
                </c:pt>
                <c:pt idx="13095">
                  <c:v>40987.569444444445</c:v>
                </c:pt>
                <c:pt idx="13096">
                  <c:v>40987.583333333336</c:v>
                </c:pt>
                <c:pt idx="13097">
                  <c:v>40987.597222222204</c:v>
                </c:pt>
                <c:pt idx="13098">
                  <c:v>40987.611111111051</c:v>
                </c:pt>
                <c:pt idx="13099">
                  <c:v>40987.624999999993</c:v>
                </c:pt>
                <c:pt idx="13100">
                  <c:v>40987.638888888891</c:v>
                </c:pt>
                <c:pt idx="13101">
                  <c:v>40987.652777777781</c:v>
                </c:pt>
                <c:pt idx="13102">
                  <c:v>40987.666666666591</c:v>
                </c:pt>
                <c:pt idx="13103">
                  <c:v>40987.680555555562</c:v>
                </c:pt>
                <c:pt idx="13104">
                  <c:v>40987.694444444445</c:v>
                </c:pt>
                <c:pt idx="13105">
                  <c:v>40987.708333333336</c:v>
                </c:pt>
                <c:pt idx="13106">
                  <c:v>40987.722222222204</c:v>
                </c:pt>
                <c:pt idx="13107">
                  <c:v>40987.736111111051</c:v>
                </c:pt>
                <c:pt idx="13108">
                  <c:v>40987.75</c:v>
                </c:pt>
                <c:pt idx="13109">
                  <c:v>40987.763888888876</c:v>
                </c:pt>
                <c:pt idx="13110">
                  <c:v>40987.777777777774</c:v>
                </c:pt>
                <c:pt idx="13111">
                  <c:v>40987.791666666562</c:v>
                </c:pt>
                <c:pt idx="13112">
                  <c:v>40987.805555555562</c:v>
                </c:pt>
                <c:pt idx="13113">
                  <c:v>40987.819444444511</c:v>
                </c:pt>
                <c:pt idx="13114">
                  <c:v>40987.833333333336</c:v>
                </c:pt>
                <c:pt idx="13115">
                  <c:v>40987.847222222219</c:v>
                </c:pt>
                <c:pt idx="13116">
                  <c:v>40987.861111111051</c:v>
                </c:pt>
                <c:pt idx="13117">
                  <c:v>40987.875</c:v>
                </c:pt>
                <c:pt idx="13118">
                  <c:v>40987.888888888985</c:v>
                </c:pt>
                <c:pt idx="13119">
                  <c:v>40987.902777777781</c:v>
                </c:pt>
                <c:pt idx="13120">
                  <c:v>40987.916666666664</c:v>
                </c:pt>
                <c:pt idx="13121">
                  <c:v>40987.930555555562</c:v>
                </c:pt>
                <c:pt idx="13122">
                  <c:v>40987.944444444511</c:v>
                </c:pt>
                <c:pt idx="13123">
                  <c:v>40987.958333333343</c:v>
                </c:pt>
                <c:pt idx="13124">
                  <c:v>40987.972222222219</c:v>
                </c:pt>
                <c:pt idx="13125">
                  <c:v>40987.986111111109</c:v>
                </c:pt>
                <c:pt idx="13126">
                  <c:v>40988</c:v>
                </c:pt>
                <c:pt idx="13127">
                  <c:v>40988.013888888891</c:v>
                </c:pt>
                <c:pt idx="13128">
                  <c:v>40988.027777777774</c:v>
                </c:pt>
                <c:pt idx="13129">
                  <c:v>40988.041666666591</c:v>
                </c:pt>
                <c:pt idx="13130">
                  <c:v>40988.055555555562</c:v>
                </c:pt>
                <c:pt idx="13131">
                  <c:v>40988.069444444445</c:v>
                </c:pt>
                <c:pt idx="13132">
                  <c:v>40988.083333333336</c:v>
                </c:pt>
                <c:pt idx="13133">
                  <c:v>40988.097222222204</c:v>
                </c:pt>
                <c:pt idx="13134">
                  <c:v>40988.111111111051</c:v>
                </c:pt>
                <c:pt idx="13135">
                  <c:v>40988.124999999993</c:v>
                </c:pt>
                <c:pt idx="13136">
                  <c:v>40988.138888888891</c:v>
                </c:pt>
                <c:pt idx="13137">
                  <c:v>40988.152777777781</c:v>
                </c:pt>
                <c:pt idx="13138">
                  <c:v>40988.166666666591</c:v>
                </c:pt>
                <c:pt idx="13139">
                  <c:v>40988.180555555562</c:v>
                </c:pt>
                <c:pt idx="13140">
                  <c:v>40988.194444444445</c:v>
                </c:pt>
                <c:pt idx="13141">
                  <c:v>40988.208333333336</c:v>
                </c:pt>
                <c:pt idx="13142">
                  <c:v>40988.222222222204</c:v>
                </c:pt>
                <c:pt idx="13143">
                  <c:v>40988.236111111051</c:v>
                </c:pt>
                <c:pt idx="13144">
                  <c:v>40988.25</c:v>
                </c:pt>
                <c:pt idx="13145">
                  <c:v>40988.263888888876</c:v>
                </c:pt>
                <c:pt idx="13146">
                  <c:v>40988.277777777774</c:v>
                </c:pt>
                <c:pt idx="13147">
                  <c:v>40988.291666666562</c:v>
                </c:pt>
                <c:pt idx="13148">
                  <c:v>40988.305555555562</c:v>
                </c:pt>
                <c:pt idx="13149">
                  <c:v>40988.319444444511</c:v>
                </c:pt>
                <c:pt idx="13150">
                  <c:v>40988.333333333336</c:v>
                </c:pt>
                <c:pt idx="13151">
                  <c:v>40988.347222222219</c:v>
                </c:pt>
                <c:pt idx="13152">
                  <c:v>40988.361111111051</c:v>
                </c:pt>
                <c:pt idx="13153">
                  <c:v>40988.375</c:v>
                </c:pt>
                <c:pt idx="13154">
                  <c:v>40988.388888888985</c:v>
                </c:pt>
                <c:pt idx="13155">
                  <c:v>40988.402777777781</c:v>
                </c:pt>
                <c:pt idx="13156">
                  <c:v>40988.416666666664</c:v>
                </c:pt>
                <c:pt idx="13157">
                  <c:v>40988.430555555562</c:v>
                </c:pt>
                <c:pt idx="13158">
                  <c:v>40988.444444444511</c:v>
                </c:pt>
                <c:pt idx="13159">
                  <c:v>40988.458333333343</c:v>
                </c:pt>
                <c:pt idx="13160">
                  <c:v>40988.472222222219</c:v>
                </c:pt>
                <c:pt idx="13161">
                  <c:v>40988.486111111109</c:v>
                </c:pt>
                <c:pt idx="13162">
                  <c:v>40988.5</c:v>
                </c:pt>
                <c:pt idx="13163">
                  <c:v>40988.513888888891</c:v>
                </c:pt>
                <c:pt idx="13164">
                  <c:v>40988.527777777774</c:v>
                </c:pt>
                <c:pt idx="13165">
                  <c:v>40988.541666666591</c:v>
                </c:pt>
                <c:pt idx="13166">
                  <c:v>40988.555555555562</c:v>
                </c:pt>
                <c:pt idx="13167">
                  <c:v>40988.569444444445</c:v>
                </c:pt>
                <c:pt idx="13168">
                  <c:v>40988.583333333336</c:v>
                </c:pt>
                <c:pt idx="13169">
                  <c:v>40988.597222222204</c:v>
                </c:pt>
                <c:pt idx="13170">
                  <c:v>40988.611111111051</c:v>
                </c:pt>
                <c:pt idx="13171">
                  <c:v>40988.624999999993</c:v>
                </c:pt>
                <c:pt idx="13172">
                  <c:v>40988.638888888891</c:v>
                </c:pt>
                <c:pt idx="13173">
                  <c:v>40988.652777777781</c:v>
                </c:pt>
                <c:pt idx="13174">
                  <c:v>40988.666666666591</c:v>
                </c:pt>
                <c:pt idx="13175">
                  <c:v>40988.680555555562</c:v>
                </c:pt>
                <c:pt idx="13176">
                  <c:v>40988.694444444445</c:v>
                </c:pt>
                <c:pt idx="13177">
                  <c:v>40988.708333333336</c:v>
                </c:pt>
                <c:pt idx="13178">
                  <c:v>40988.722222222204</c:v>
                </c:pt>
                <c:pt idx="13179">
                  <c:v>40988.736111111051</c:v>
                </c:pt>
                <c:pt idx="13180">
                  <c:v>40988.75</c:v>
                </c:pt>
                <c:pt idx="13181">
                  <c:v>40988.763888888876</c:v>
                </c:pt>
                <c:pt idx="13182">
                  <c:v>40988.777777777774</c:v>
                </c:pt>
                <c:pt idx="13183">
                  <c:v>40988.791666666562</c:v>
                </c:pt>
                <c:pt idx="13184">
                  <c:v>40988.805555555562</c:v>
                </c:pt>
                <c:pt idx="13185">
                  <c:v>40988.819444444511</c:v>
                </c:pt>
                <c:pt idx="13186">
                  <c:v>40988.833333333336</c:v>
                </c:pt>
                <c:pt idx="13187">
                  <c:v>40988.847222222219</c:v>
                </c:pt>
                <c:pt idx="13188">
                  <c:v>40988.861111111051</c:v>
                </c:pt>
                <c:pt idx="13189">
                  <c:v>40988.875</c:v>
                </c:pt>
                <c:pt idx="13190">
                  <c:v>40988.888888888985</c:v>
                </c:pt>
                <c:pt idx="13191">
                  <c:v>40988.902777777781</c:v>
                </c:pt>
                <c:pt idx="13192">
                  <c:v>40988.916666666664</c:v>
                </c:pt>
                <c:pt idx="13193">
                  <c:v>40988.930555555562</c:v>
                </c:pt>
                <c:pt idx="13194">
                  <c:v>40988.944444444511</c:v>
                </c:pt>
                <c:pt idx="13195">
                  <c:v>40988.958333333343</c:v>
                </c:pt>
                <c:pt idx="13196">
                  <c:v>40988.972222222219</c:v>
                </c:pt>
                <c:pt idx="13197">
                  <c:v>40988.986111111109</c:v>
                </c:pt>
                <c:pt idx="13198">
                  <c:v>40989</c:v>
                </c:pt>
                <c:pt idx="13199">
                  <c:v>40989.013888888891</c:v>
                </c:pt>
                <c:pt idx="13200">
                  <c:v>40989.027777777774</c:v>
                </c:pt>
                <c:pt idx="13201">
                  <c:v>40989.041666666591</c:v>
                </c:pt>
                <c:pt idx="13202">
                  <c:v>40989.055555555562</c:v>
                </c:pt>
                <c:pt idx="13203">
                  <c:v>40989.069444444445</c:v>
                </c:pt>
                <c:pt idx="13204">
                  <c:v>40989.083333333336</c:v>
                </c:pt>
                <c:pt idx="13205">
                  <c:v>40989.097222222204</c:v>
                </c:pt>
                <c:pt idx="13206">
                  <c:v>40989.111111111051</c:v>
                </c:pt>
                <c:pt idx="13207">
                  <c:v>40989.124999999993</c:v>
                </c:pt>
                <c:pt idx="13208">
                  <c:v>40989.138888888891</c:v>
                </c:pt>
                <c:pt idx="13209">
                  <c:v>40989.152777777781</c:v>
                </c:pt>
                <c:pt idx="13210">
                  <c:v>40989.166666666591</c:v>
                </c:pt>
                <c:pt idx="13211">
                  <c:v>40989.180555555562</c:v>
                </c:pt>
                <c:pt idx="13212">
                  <c:v>40989.194444444445</c:v>
                </c:pt>
                <c:pt idx="13213">
                  <c:v>40989.208333333336</c:v>
                </c:pt>
                <c:pt idx="13214">
                  <c:v>40989.222222222204</c:v>
                </c:pt>
                <c:pt idx="13215">
                  <c:v>40989.236111111051</c:v>
                </c:pt>
                <c:pt idx="13216">
                  <c:v>40989.25</c:v>
                </c:pt>
                <c:pt idx="13217">
                  <c:v>40989.263888888876</c:v>
                </c:pt>
                <c:pt idx="13218">
                  <c:v>40989.277777777774</c:v>
                </c:pt>
                <c:pt idx="13219">
                  <c:v>40989.291666666562</c:v>
                </c:pt>
                <c:pt idx="13220">
                  <c:v>40989.305555555562</c:v>
                </c:pt>
                <c:pt idx="13221">
                  <c:v>40989.319444444511</c:v>
                </c:pt>
                <c:pt idx="13222">
                  <c:v>40989.333333333336</c:v>
                </c:pt>
                <c:pt idx="13223">
                  <c:v>40989.347222222219</c:v>
                </c:pt>
                <c:pt idx="13224">
                  <c:v>40989.361111111051</c:v>
                </c:pt>
                <c:pt idx="13225">
                  <c:v>40989.375</c:v>
                </c:pt>
                <c:pt idx="13226">
                  <c:v>40989.388888888985</c:v>
                </c:pt>
                <c:pt idx="13227">
                  <c:v>40989.402777777781</c:v>
                </c:pt>
                <c:pt idx="13228">
                  <c:v>40989.416666666664</c:v>
                </c:pt>
                <c:pt idx="13229">
                  <c:v>40989.430555555562</c:v>
                </c:pt>
                <c:pt idx="13230">
                  <c:v>40989.444444444511</c:v>
                </c:pt>
                <c:pt idx="13231">
                  <c:v>40989.458333333343</c:v>
                </c:pt>
                <c:pt idx="13232">
                  <c:v>40989.472222222219</c:v>
                </c:pt>
                <c:pt idx="13233">
                  <c:v>40989.486111111109</c:v>
                </c:pt>
                <c:pt idx="13234">
                  <c:v>40989.5</c:v>
                </c:pt>
                <c:pt idx="13235">
                  <c:v>40989.513888888891</c:v>
                </c:pt>
                <c:pt idx="13236">
                  <c:v>40989.527777777774</c:v>
                </c:pt>
                <c:pt idx="13237">
                  <c:v>40989.541666666591</c:v>
                </c:pt>
                <c:pt idx="13238">
                  <c:v>40989.555555555562</c:v>
                </c:pt>
                <c:pt idx="13239">
                  <c:v>40989.569444444445</c:v>
                </c:pt>
                <c:pt idx="13240">
                  <c:v>40989.583333333336</c:v>
                </c:pt>
                <c:pt idx="13241">
                  <c:v>40989.597222222204</c:v>
                </c:pt>
                <c:pt idx="13242">
                  <c:v>40989.611111111051</c:v>
                </c:pt>
                <c:pt idx="13243">
                  <c:v>40989.624999999993</c:v>
                </c:pt>
                <c:pt idx="13244">
                  <c:v>40989.638888888891</c:v>
                </c:pt>
                <c:pt idx="13245">
                  <c:v>40989.652777777781</c:v>
                </c:pt>
                <c:pt idx="13246">
                  <c:v>40989.666666666591</c:v>
                </c:pt>
                <c:pt idx="13247">
                  <c:v>40989.680555555562</c:v>
                </c:pt>
                <c:pt idx="13248">
                  <c:v>40989.694444444445</c:v>
                </c:pt>
                <c:pt idx="13249">
                  <c:v>40989.708333333336</c:v>
                </c:pt>
                <c:pt idx="13250">
                  <c:v>40989.722222222204</c:v>
                </c:pt>
                <c:pt idx="13251">
                  <c:v>40989.736111111051</c:v>
                </c:pt>
                <c:pt idx="13252">
                  <c:v>40989.75</c:v>
                </c:pt>
                <c:pt idx="13253">
                  <c:v>40989.763888888876</c:v>
                </c:pt>
                <c:pt idx="13254">
                  <c:v>40989.777777777774</c:v>
                </c:pt>
                <c:pt idx="13255">
                  <c:v>40989.791666666562</c:v>
                </c:pt>
                <c:pt idx="13256">
                  <c:v>40989.805555555562</c:v>
                </c:pt>
                <c:pt idx="13257">
                  <c:v>40989.819444444511</c:v>
                </c:pt>
                <c:pt idx="13258">
                  <c:v>40989.833333333336</c:v>
                </c:pt>
                <c:pt idx="13259">
                  <c:v>40989.847222222219</c:v>
                </c:pt>
                <c:pt idx="13260">
                  <c:v>40989.861111111051</c:v>
                </c:pt>
                <c:pt idx="13261">
                  <c:v>40989.875</c:v>
                </c:pt>
                <c:pt idx="13262">
                  <c:v>40989.888888888985</c:v>
                </c:pt>
                <c:pt idx="13263">
                  <c:v>40989.902777777781</c:v>
                </c:pt>
                <c:pt idx="13264">
                  <c:v>40989.916666666664</c:v>
                </c:pt>
                <c:pt idx="13265">
                  <c:v>40989.930555555562</c:v>
                </c:pt>
                <c:pt idx="13266">
                  <c:v>40989.944444444511</c:v>
                </c:pt>
                <c:pt idx="13267">
                  <c:v>40989.958333333343</c:v>
                </c:pt>
                <c:pt idx="13268">
                  <c:v>40989.972222222219</c:v>
                </c:pt>
                <c:pt idx="13269">
                  <c:v>40989.986111111109</c:v>
                </c:pt>
                <c:pt idx="13270">
                  <c:v>40990</c:v>
                </c:pt>
                <c:pt idx="13271">
                  <c:v>40990.013888888891</c:v>
                </c:pt>
                <c:pt idx="13272">
                  <c:v>40990.027777777774</c:v>
                </c:pt>
                <c:pt idx="13273">
                  <c:v>40990.041666666591</c:v>
                </c:pt>
                <c:pt idx="13274">
                  <c:v>40990.055555555562</c:v>
                </c:pt>
                <c:pt idx="13275">
                  <c:v>40990.069444444445</c:v>
                </c:pt>
                <c:pt idx="13276">
                  <c:v>40990.083333333336</c:v>
                </c:pt>
                <c:pt idx="13277">
                  <c:v>40990.097222222204</c:v>
                </c:pt>
                <c:pt idx="13278">
                  <c:v>40990.111111111051</c:v>
                </c:pt>
                <c:pt idx="13279">
                  <c:v>40990.124999999993</c:v>
                </c:pt>
                <c:pt idx="13280">
                  <c:v>40990.138888888891</c:v>
                </c:pt>
                <c:pt idx="13281">
                  <c:v>40990.152777777781</c:v>
                </c:pt>
                <c:pt idx="13282">
                  <c:v>40990.166666666591</c:v>
                </c:pt>
                <c:pt idx="13283">
                  <c:v>40990.180555555562</c:v>
                </c:pt>
                <c:pt idx="13284">
                  <c:v>40990.194444444445</c:v>
                </c:pt>
                <c:pt idx="13285">
                  <c:v>40990.208333333336</c:v>
                </c:pt>
                <c:pt idx="13286">
                  <c:v>40990.222222222204</c:v>
                </c:pt>
                <c:pt idx="13287">
                  <c:v>40990.236111111051</c:v>
                </c:pt>
                <c:pt idx="13288">
                  <c:v>40990.25</c:v>
                </c:pt>
                <c:pt idx="13289">
                  <c:v>40990.263888888876</c:v>
                </c:pt>
                <c:pt idx="13290">
                  <c:v>40990.277777777774</c:v>
                </c:pt>
                <c:pt idx="13291">
                  <c:v>40990.291666666562</c:v>
                </c:pt>
                <c:pt idx="13292">
                  <c:v>40990.305555555562</c:v>
                </c:pt>
                <c:pt idx="13293">
                  <c:v>40990.319444444511</c:v>
                </c:pt>
                <c:pt idx="13294">
                  <c:v>40990.333333333336</c:v>
                </c:pt>
                <c:pt idx="13295">
                  <c:v>40990.347222222219</c:v>
                </c:pt>
                <c:pt idx="13296">
                  <c:v>40990.361111111051</c:v>
                </c:pt>
                <c:pt idx="13297">
                  <c:v>40990.375</c:v>
                </c:pt>
                <c:pt idx="13298">
                  <c:v>40990.388888888985</c:v>
                </c:pt>
                <c:pt idx="13299">
                  <c:v>40990.402777777781</c:v>
                </c:pt>
                <c:pt idx="13300">
                  <c:v>40990.416666666664</c:v>
                </c:pt>
                <c:pt idx="13301">
                  <c:v>40990.430555555562</c:v>
                </c:pt>
                <c:pt idx="13302">
                  <c:v>40990.444444444511</c:v>
                </c:pt>
                <c:pt idx="13303">
                  <c:v>40990.458333333343</c:v>
                </c:pt>
                <c:pt idx="13304">
                  <c:v>40990.472222222219</c:v>
                </c:pt>
                <c:pt idx="13305">
                  <c:v>40990.486111111109</c:v>
                </c:pt>
                <c:pt idx="13306">
                  <c:v>40990.5</c:v>
                </c:pt>
                <c:pt idx="13307">
                  <c:v>40990.513888888891</c:v>
                </c:pt>
                <c:pt idx="13308">
                  <c:v>40990.527777777774</c:v>
                </c:pt>
                <c:pt idx="13309">
                  <c:v>40990.541666666591</c:v>
                </c:pt>
                <c:pt idx="13310">
                  <c:v>40990.555555555562</c:v>
                </c:pt>
                <c:pt idx="13311">
                  <c:v>40990.569444444445</c:v>
                </c:pt>
                <c:pt idx="13312">
                  <c:v>40990.583333333336</c:v>
                </c:pt>
                <c:pt idx="13313">
                  <c:v>40990.597222222204</c:v>
                </c:pt>
                <c:pt idx="13314">
                  <c:v>40990.611111111051</c:v>
                </c:pt>
                <c:pt idx="13315">
                  <c:v>40990.624999999993</c:v>
                </c:pt>
                <c:pt idx="13316">
                  <c:v>40990.638888888891</c:v>
                </c:pt>
                <c:pt idx="13317">
                  <c:v>40990.652777777781</c:v>
                </c:pt>
                <c:pt idx="13318">
                  <c:v>40990.666666666591</c:v>
                </c:pt>
                <c:pt idx="13319">
                  <c:v>40990.680555555562</c:v>
                </c:pt>
                <c:pt idx="13320">
                  <c:v>40990.694444444445</c:v>
                </c:pt>
                <c:pt idx="13321">
                  <c:v>40990.708333333336</c:v>
                </c:pt>
                <c:pt idx="13322">
                  <c:v>40990.722222222204</c:v>
                </c:pt>
                <c:pt idx="13323">
                  <c:v>40990.736111111051</c:v>
                </c:pt>
                <c:pt idx="13324">
                  <c:v>40990.75</c:v>
                </c:pt>
                <c:pt idx="13325">
                  <c:v>40990.763888888876</c:v>
                </c:pt>
                <c:pt idx="13326">
                  <c:v>40990.777777777774</c:v>
                </c:pt>
                <c:pt idx="13327">
                  <c:v>40990.791666666562</c:v>
                </c:pt>
                <c:pt idx="13328">
                  <c:v>40990.805555555562</c:v>
                </c:pt>
                <c:pt idx="13329">
                  <c:v>40990.819444444511</c:v>
                </c:pt>
                <c:pt idx="13330">
                  <c:v>40990.833333333336</c:v>
                </c:pt>
                <c:pt idx="13331">
                  <c:v>40990.847222222219</c:v>
                </c:pt>
                <c:pt idx="13332">
                  <c:v>40990.861111111051</c:v>
                </c:pt>
                <c:pt idx="13333">
                  <c:v>40990.875</c:v>
                </c:pt>
                <c:pt idx="13334">
                  <c:v>40990.888888888985</c:v>
                </c:pt>
                <c:pt idx="13335">
                  <c:v>40990.902777777781</c:v>
                </c:pt>
                <c:pt idx="13336">
                  <c:v>40990.916666666664</c:v>
                </c:pt>
                <c:pt idx="13337">
                  <c:v>40990.930555555562</c:v>
                </c:pt>
                <c:pt idx="13338">
                  <c:v>40990.944444444511</c:v>
                </c:pt>
                <c:pt idx="13339">
                  <c:v>40990.958333333343</c:v>
                </c:pt>
                <c:pt idx="13340">
                  <c:v>40990.972222222219</c:v>
                </c:pt>
                <c:pt idx="13341">
                  <c:v>40990.986111111109</c:v>
                </c:pt>
                <c:pt idx="13342">
                  <c:v>40991</c:v>
                </c:pt>
                <c:pt idx="13343">
                  <c:v>40991.013888888891</c:v>
                </c:pt>
                <c:pt idx="13344">
                  <c:v>40991.027777777774</c:v>
                </c:pt>
                <c:pt idx="13345">
                  <c:v>40991.041666666591</c:v>
                </c:pt>
                <c:pt idx="13346">
                  <c:v>40991.055555555562</c:v>
                </c:pt>
                <c:pt idx="13347">
                  <c:v>40991.069444444445</c:v>
                </c:pt>
                <c:pt idx="13348">
                  <c:v>40991.083333333336</c:v>
                </c:pt>
                <c:pt idx="13349">
                  <c:v>40991.097222222204</c:v>
                </c:pt>
                <c:pt idx="13350">
                  <c:v>40991.111111111051</c:v>
                </c:pt>
                <c:pt idx="13351">
                  <c:v>40991.124999999993</c:v>
                </c:pt>
                <c:pt idx="13352">
                  <c:v>40991.138888888891</c:v>
                </c:pt>
                <c:pt idx="13353">
                  <c:v>40991.152777777781</c:v>
                </c:pt>
                <c:pt idx="13354">
                  <c:v>40991.166666666591</c:v>
                </c:pt>
                <c:pt idx="13355">
                  <c:v>40991.180555555562</c:v>
                </c:pt>
                <c:pt idx="13356">
                  <c:v>40991.194444444445</c:v>
                </c:pt>
                <c:pt idx="13357">
                  <c:v>40991.208333333336</c:v>
                </c:pt>
                <c:pt idx="13358">
                  <c:v>40991.222222222204</c:v>
                </c:pt>
                <c:pt idx="13359">
                  <c:v>40991.236111111051</c:v>
                </c:pt>
                <c:pt idx="13360">
                  <c:v>40991.25</c:v>
                </c:pt>
                <c:pt idx="13361">
                  <c:v>40991.263888888876</c:v>
                </c:pt>
                <c:pt idx="13362">
                  <c:v>40991.277777777774</c:v>
                </c:pt>
                <c:pt idx="13363">
                  <c:v>40991.291666666562</c:v>
                </c:pt>
                <c:pt idx="13364">
                  <c:v>40991.305555555562</c:v>
                </c:pt>
                <c:pt idx="13365">
                  <c:v>40991.319444444511</c:v>
                </c:pt>
                <c:pt idx="13366">
                  <c:v>40991.333333333336</c:v>
                </c:pt>
                <c:pt idx="13367">
                  <c:v>40991.347222222219</c:v>
                </c:pt>
                <c:pt idx="13368">
                  <c:v>40991.361111111051</c:v>
                </c:pt>
                <c:pt idx="13369">
                  <c:v>40991.375</c:v>
                </c:pt>
                <c:pt idx="13370">
                  <c:v>40991.388888888985</c:v>
                </c:pt>
                <c:pt idx="13371">
                  <c:v>40991.402777777781</c:v>
                </c:pt>
                <c:pt idx="13372">
                  <c:v>40991.416666666664</c:v>
                </c:pt>
                <c:pt idx="13373">
                  <c:v>40991.430555555562</c:v>
                </c:pt>
                <c:pt idx="13374">
                  <c:v>40991.444444444511</c:v>
                </c:pt>
                <c:pt idx="13375">
                  <c:v>40991.458333333343</c:v>
                </c:pt>
                <c:pt idx="13376">
                  <c:v>40991.472222222219</c:v>
                </c:pt>
                <c:pt idx="13377">
                  <c:v>40991.486111111109</c:v>
                </c:pt>
                <c:pt idx="13378">
                  <c:v>40991.5</c:v>
                </c:pt>
                <c:pt idx="13379">
                  <c:v>40991.513888888891</c:v>
                </c:pt>
                <c:pt idx="13380">
                  <c:v>40991.527777777774</c:v>
                </c:pt>
                <c:pt idx="13381">
                  <c:v>40991.541666666591</c:v>
                </c:pt>
                <c:pt idx="13382">
                  <c:v>40991.555555555562</c:v>
                </c:pt>
                <c:pt idx="13383">
                  <c:v>40991.569444444445</c:v>
                </c:pt>
                <c:pt idx="13384">
                  <c:v>40991.583333333336</c:v>
                </c:pt>
                <c:pt idx="13385">
                  <c:v>40991.597222222204</c:v>
                </c:pt>
                <c:pt idx="13386">
                  <c:v>40991.611111111051</c:v>
                </c:pt>
                <c:pt idx="13387">
                  <c:v>40991.624999999993</c:v>
                </c:pt>
                <c:pt idx="13388">
                  <c:v>40991.638888888891</c:v>
                </c:pt>
                <c:pt idx="13389">
                  <c:v>40991.652777777781</c:v>
                </c:pt>
                <c:pt idx="13390">
                  <c:v>40991.666666666591</c:v>
                </c:pt>
                <c:pt idx="13391">
                  <c:v>40991.680555555562</c:v>
                </c:pt>
                <c:pt idx="13392">
                  <c:v>40991.694444444445</c:v>
                </c:pt>
                <c:pt idx="13393">
                  <c:v>40991.708333333336</c:v>
                </c:pt>
                <c:pt idx="13394">
                  <c:v>40991.722222222204</c:v>
                </c:pt>
                <c:pt idx="13395">
                  <c:v>40991.736111111051</c:v>
                </c:pt>
                <c:pt idx="13396">
                  <c:v>40991.75</c:v>
                </c:pt>
                <c:pt idx="13397">
                  <c:v>40991.763888888876</c:v>
                </c:pt>
                <c:pt idx="13398">
                  <c:v>40991.777777777774</c:v>
                </c:pt>
                <c:pt idx="13399">
                  <c:v>40991.791666666562</c:v>
                </c:pt>
                <c:pt idx="13400">
                  <c:v>40991.805555555562</c:v>
                </c:pt>
                <c:pt idx="13401">
                  <c:v>40991.819444444511</c:v>
                </c:pt>
                <c:pt idx="13402">
                  <c:v>40991.833333333336</c:v>
                </c:pt>
                <c:pt idx="13403">
                  <c:v>40991.847222222219</c:v>
                </c:pt>
                <c:pt idx="13404">
                  <c:v>40991.861111111051</c:v>
                </c:pt>
                <c:pt idx="13405">
                  <c:v>40991.875</c:v>
                </c:pt>
                <c:pt idx="13406">
                  <c:v>40991.888888888985</c:v>
                </c:pt>
                <c:pt idx="13407">
                  <c:v>40991.902777777781</c:v>
                </c:pt>
                <c:pt idx="13408">
                  <c:v>40991.916666666664</c:v>
                </c:pt>
                <c:pt idx="13409">
                  <c:v>40991.930555555562</c:v>
                </c:pt>
                <c:pt idx="13410">
                  <c:v>40991.944444444511</c:v>
                </c:pt>
                <c:pt idx="13411">
                  <c:v>40991.958333333343</c:v>
                </c:pt>
                <c:pt idx="13412">
                  <c:v>40991.972222222219</c:v>
                </c:pt>
                <c:pt idx="13413">
                  <c:v>40991.986111111109</c:v>
                </c:pt>
                <c:pt idx="13414">
                  <c:v>40992</c:v>
                </c:pt>
                <c:pt idx="13415">
                  <c:v>40992.013888888891</c:v>
                </c:pt>
                <c:pt idx="13416">
                  <c:v>40992.027777777774</c:v>
                </c:pt>
                <c:pt idx="13417">
                  <c:v>40992.041666666591</c:v>
                </c:pt>
                <c:pt idx="13418">
                  <c:v>40992.055555555562</c:v>
                </c:pt>
                <c:pt idx="13419">
                  <c:v>40992.069444444445</c:v>
                </c:pt>
                <c:pt idx="13420">
                  <c:v>40992.083333333336</c:v>
                </c:pt>
                <c:pt idx="13421">
                  <c:v>40992.097222222204</c:v>
                </c:pt>
                <c:pt idx="13422">
                  <c:v>40992.111111111051</c:v>
                </c:pt>
                <c:pt idx="13423">
                  <c:v>40992.124999999993</c:v>
                </c:pt>
                <c:pt idx="13424">
                  <c:v>40992.138888888891</c:v>
                </c:pt>
                <c:pt idx="13425">
                  <c:v>40992.152777777781</c:v>
                </c:pt>
                <c:pt idx="13426">
                  <c:v>40992.166666666591</c:v>
                </c:pt>
                <c:pt idx="13427">
                  <c:v>40992.180555555562</c:v>
                </c:pt>
                <c:pt idx="13428">
                  <c:v>40992.194444444445</c:v>
                </c:pt>
                <c:pt idx="13429">
                  <c:v>40992.208333333336</c:v>
                </c:pt>
                <c:pt idx="13430">
                  <c:v>40992.222222222204</c:v>
                </c:pt>
                <c:pt idx="13431">
                  <c:v>40992.236111111051</c:v>
                </c:pt>
                <c:pt idx="13432">
                  <c:v>40992.25</c:v>
                </c:pt>
                <c:pt idx="13433">
                  <c:v>40992.263888888876</c:v>
                </c:pt>
                <c:pt idx="13434">
                  <c:v>40992.277777777774</c:v>
                </c:pt>
                <c:pt idx="13435">
                  <c:v>40992.291666666562</c:v>
                </c:pt>
                <c:pt idx="13436">
                  <c:v>40992.305555555562</c:v>
                </c:pt>
                <c:pt idx="13437">
                  <c:v>40992.319444444511</c:v>
                </c:pt>
                <c:pt idx="13438">
                  <c:v>40992.333333333336</c:v>
                </c:pt>
                <c:pt idx="13439">
                  <c:v>40992.347222222219</c:v>
                </c:pt>
                <c:pt idx="13440">
                  <c:v>40992.361111111051</c:v>
                </c:pt>
                <c:pt idx="13441">
                  <c:v>40992.375</c:v>
                </c:pt>
                <c:pt idx="13442">
                  <c:v>40992.388888888985</c:v>
                </c:pt>
                <c:pt idx="13443">
                  <c:v>40992.402777777781</c:v>
                </c:pt>
                <c:pt idx="13444">
                  <c:v>40992.416666666664</c:v>
                </c:pt>
                <c:pt idx="13445">
                  <c:v>40992.430555555562</c:v>
                </c:pt>
                <c:pt idx="13446">
                  <c:v>40992.444444444511</c:v>
                </c:pt>
                <c:pt idx="13447">
                  <c:v>40992.458333333343</c:v>
                </c:pt>
                <c:pt idx="13448">
                  <c:v>40992.472222222219</c:v>
                </c:pt>
                <c:pt idx="13449">
                  <c:v>40992.486111111109</c:v>
                </c:pt>
                <c:pt idx="13450">
                  <c:v>40992.5</c:v>
                </c:pt>
                <c:pt idx="13451">
                  <c:v>40992.513888888891</c:v>
                </c:pt>
                <c:pt idx="13452">
                  <c:v>40992.527777777774</c:v>
                </c:pt>
                <c:pt idx="13453">
                  <c:v>40992.541666666591</c:v>
                </c:pt>
                <c:pt idx="13454">
                  <c:v>40992.555555555562</c:v>
                </c:pt>
                <c:pt idx="13455">
                  <c:v>40992.569444444445</c:v>
                </c:pt>
                <c:pt idx="13456">
                  <c:v>40992.583333333336</c:v>
                </c:pt>
                <c:pt idx="13457">
                  <c:v>40992.597222222204</c:v>
                </c:pt>
                <c:pt idx="13458">
                  <c:v>40992.611111111051</c:v>
                </c:pt>
                <c:pt idx="13459">
                  <c:v>40992.624999999993</c:v>
                </c:pt>
                <c:pt idx="13460">
                  <c:v>40992.638888888891</c:v>
                </c:pt>
                <c:pt idx="13461">
                  <c:v>40992.652777777781</c:v>
                </c:pt>
                <c:pt idx="13462">
                  <c:v>40992.666666666591</c:v>
                </c:pt>
                <c:pt idx="13463">
                  <c:v>40992.680555555562</c:v>
                </c:pt>
                <c:pt idx="13464">
                  <c:v>40992.694444444445</c:v>
                </c:pt>
                <c:pt idx="13465">
                  <c:v>40992.708333333336</c:v>
                </c:pt>
                <c:pt idx="13466">
                  <c:v>40992.722222222204</c:v>
                </c:pt>
                <c:pt idx="13467">
                  <c:v>40992.736111111051</c:v>
                </c:pt>
                <c:pt idx="13468">
                  <c:v>40992.75</c:v>
                </c:pt>
                <c:pt idx="13469">
                  <c:v>40992.763888888876</c:v>
                </c:pt>
                <c:pt idx="13470">
                  <c:v>40992.777777777774</c:v>
                </c:pt>
                <c:pt idx="13471">
                  <c:v>40992.791666666562</c:v>
                </c:pt>
                <c:pt idx="13472">
                  <c:v>40992.805555555562</c:v>
                </c:pt>
                <c:pt idx="13473">
                  <c:v>40992.819444444511</c:v>
                </c:pt>
                <c:pt idx="13474">
                  <c:v>40992.833333333336</c:v>
                </c:pt>
                <c:pt idx="13475">
                  <c:v>40992.847222222219</c:v>
                </c:pt>
                <c:pt idx="13476">
                  <c:v>40992.861111111051</c:v>
                </c:pt>
                <c:pt idx="13477">
                  <c:v>40992.875</c:v>
                </c:pt>
                <c:pt idx="13478">
                  <c:v>40992.888888888985</c:v>
                </c:pt>
                <c:pt idx="13479">
                  <c:v>40992.902777777781</c:v>
                </c:pt>
                <c:pt idx="13480">
                  <c:v>40992.916666666664</c:v>
                </c:pt>
                <c:pt idx="13481">
                  <c:v>40992.930555555562</c:v>
                </c:pt>
                <c:pt idx="13482">
                  <c:v>40992.944444444511</c:v>
                </c:pt>
                <c:pt idx="13483">
                  <c:v>40992.958333333343</c:v>
                </c:pt>
                <c:pt idx="13484">
                  <c:v>40992.972222222219</c:v>
                </c:pt>
                <c:pt idx="13485">
                  <c:v>40992.986111111109</c:v>
                </c:pt>
                <c:pt idx="13486">
                  <c:v>40993</c:v>
                </c:pt>
                <c:pt idx="13487">
                  <c:v>40993.013888888891</c:v>
                </c:pt>
                <c:pt idx="13488">
                  <c:v>40993.027777777774</c:v>
                </c:pt>
                <c:pt idx="13489">
                  <c:v>40993.041666666591</c:v>
                </c:pt>
                <c:pt idx="13490">
                  <c:v>40993.055555555562</c:v>
                </c:pt>
                <c:pt idx="13491">
                  <c:v>40993.069444444445</c:v>
                </c:pt>
                <c:pt idx="13492">
                  <c:v>40993.083333333336</c:v>
                </c:pt>
                <c:pt idx="13493">
                  <c:v>40993.097222222204</c:v>
                </c:pt>
                <c:pt idx="13494">
                  <c:v>40993.111111111051</c:v>
                </c:pt>
                <c:pt idx="13495">
                  <c:v>40993.124999999993</c:v>
                </c:pt>
                <c:pt idx="13496">
                  <c:v>40993.138888888891</c:v>
                </c:pt>
                <c:pt idx="13497">
                  <c:v>40993.152777777781</c:v>
                </c:pt>
                <c:pt idx="13498">
                  <c:v>40993.166666666591</c:v>
                </c:pt>
                <c:pt idx="13499">
                  <c:v>40993.180555555562</c:v>
                </c:pt>
                <c:pt idx="13500">
                  <c:v>40993.194444444445</c:v>
                </c:pt>
                <c:pt idx="13501">
                  <c:v>40993.208333333336</c:v>
                </c:pt>
                <c:pt idx="13502">
                  <c:v>40993.222222222204</c:v>
                </c:pt>
                <c:pt idx="13503">
                  <c:v>40993.236111111051</c:v>
                </c:pt>
                <c:pt idx="13504">
                  <c:v>40993.25</c:v>
                </c:pt>
                <c:pt idx="13505">
                  <c:v>40993.263888888876</c:v>
                </c:pt>
                <c:pt idx="13506">
                  <c:v>40993.277777777774</c:v>
                </c:pt>
                <c:pt idx="13507">
                  <c:v>40993.291666666562</c:v>
                </c:pt>
                <c:pt idx="13508">
                  <c:v>40993.305555555562</c:v>
                </c:pt>
                <c:pt idx="13509">
                  <c:v>40993.319444444511</c:v>
                </c:pt>
                <c:pt idx="13510">
                  <c:v>40993.333333333336</c:v>
                </c:pt>
                <c:pt idx="13511">
                  <c:v>40993.347222222219</c:v>
                </c:pt>
                <c:pt idx="13512">
                  <c:v>40993.361111111051</c:v>
                </c:pt>
                <c:pt idx="13513">
                  <c:v>40993.375</c:v>
                </c:pt>
                <c:pt idx="13514">
                  <c:v>40993.388888888985</c:v>
                </c:pt>
                <c:pt idx="13515">
                  <c:v>40993.402777777781</c:v>
                </c:pt>
                <c:pt idx="13516">
                  <c:v>40993.416666666664</c:v>
                </c:pt>
                <c:pt idx="13517">
                  <c:v>40993.430555555562</c:v>
                </c:pt>
                <c:pt idx="13518">
                  <c:v>40993.444444444511</c:v>
                </c:pt>
                <c:pt idx="13519">
                  <c:v>40993.458333333343</c:v>
                </c:pt>
                <c:pt idx="13520">
                  <c:v>40993.472222222219</c:v>
                </c:pt>
                <c:pt idx="13521">
                  <c:v>40993.486111111109</c:v>
                </c:pt>
                <c:pt idx="13522">
                  <c:v>40993.5</c:v>
                </c:pt>
                <c:pt idx="13523">
                  <c:v>40993.513888888891</c:v>
                </c:pt>
                <c:pt idx="13524">
                  <c:v>40993.527777777774</c:v>
                </c:pt>
                <c:pt idx="13525">
                  <c:v>40993.541666666591</c:v>
                </c:pt>
                <c:pt idx="13526">
                  <c:v>40993.555555555562</c:v>
                </c:pt>
                <c:pt idx="13527">
                  <c:v>40993.569444444445</c:v>
                </c:pt>
                <c:pt idx="13528">
                  <c:v>40993.583333333336</c:v>
                </c:pt>
                <c:pt idx="13529">
                  <c:v>40993.597222222204</c:v>
                </c:pt>
                <c:pt idx="13530">
                  <c:v>40993.611111111051</c:v>
                </c:pt>
                <c:pt idx="13531">
                  <c:v>40993.624999999993</c:v>
                </c:pt>
                <c:pt idx="13532">
                  <c:v>40993.638888888891</c:v>
                </c:pt>
                <c:pt idx="13533">
                  <c:v>40993.652777777781</c:v>
                </c:pt>
                <c:pt idx="13534">
                  <c:v>40993.666666666591</c:v>
                </c:pt>
                <c:pt idx="13535">
                  <c:v>40993.680555555562</c:v>
                </c:pt>
                <c:pt idx="13536">
                  <c:v>40993.694444444445</c:v>
                </c:pt>
                <c:pt idx="13537">
                  <c:v>40993.708333333336</c:v>
                </c:pt>
                <c:pt idx="13538">
                  <c:v>40993.722222222204</c:v>
                </c:pt>
                <c:pt idx="13539">
                  <c:v>40993.736111111051</c:v>
                </c:pt>
                <c:pt idx="13540">
                  <c:v>40993.75</c:v>
                </c:pt>
                <c:pt idx="13541">
                  <c:v>40993.763888888876</c:v>
                </c:pt>
                <c:pt idx="13542">
                  <c:v>40993.777777777774</c:v>
                </c:pt>
                <c:pt idx="13543">
                  <c:v>40993.791666666562</c:v>
                </c:pt>
                <c:pt idx="13544">
                  <c:v>40993.805555555562</c:v>
                </c:pt>
                <c:pt idx="13545">
                  <c:v>40993.819444444511</c:v>
                </c:pt>
                <c:pt idx="13546">
                  <c:v>40993.833333333336</c:v>
                </c:pt>
                <c:pt idx="13547">
                  <c:v>40993.847222222219</c:v>
                </c:pt>
                <c:pt idx="13548">
                  <c:v>40993.861111111051</c:v>
                </c:pt>
                <c:pt idx="13549">
                  <c:v>40993.875</c:v>
                </c:pt>
                <c:pt idx="13550">
                  <c:v>40993.888888888985</c:v>
                </c:pt>
                <c:pt idx="13551">
                  <c:v>40993.902777777781</c:v>
                </c:pt>
                <c:pt idx="13552">
                  <c:v>40993.916666666664</c:v>
                </c:pt>
                <c:pt idx="13553">
                  <c:v>40993.930555555562</c:v>
                </c:pt>
                <c:pt idx="13554">
                  <c:v>40993.944444444511</c:v>
                </c:pt>
                <c:pt idx="13555">
                  <c:v>40993.958333333343</c:v>
                </c:pt>
                <c:pt idx="13556">
                  <c:v>40993.972222222219</c:v>
                </c:pt>
                <c:pt idx="13557">
                  <c:v>40993.986111111109</c:v>
                </c:pt>
                <c:pt idx="13558">
                  <c:v>40994</c:v>
                </c:pt>
                <c:pt idx="13559">
                  <c:v>40994.013888888891</c:v>
                </c:pt>
                <c:pt idx="13560">
                  <c:v>40994.027777777774</c:v>
                </c:pt>
                <c:pt idx="13561">
                  <c:v>40994.041666666591</c:v>
                </c:pt>
                <c:pt idx="13562">
                  <c:v>40994.055555555562</c:v>
                </c:pt>
                <c:pt idx="13563">
                  <c:v>40994.069444444445</c:v>
                </c:pt>
                <c:pt idx="13564">
                  <c:v>40994.083333333336</c:v>
                </c:pt>
                <c:pt idx="13565">
                  <c:v>40994.097222222204</c:v>
                </c:pt>
                <c:pt idx="13566">
                  <c:v>40994.111111111051</c:v>
                </c:pt>
                <c:pt idx="13567">
                  <c:v>40994.124999999993</c:v>
                </c:pt>
                <c:pt idx="13568">
                  <c:v>40994.138888888891</c:v>
                </c:pt>
                <c:pt idx="13569">
                  <c:v>40994.152777777781</c:v>
                </c:pt>
                <c:pt idx="13570">
                  <c:v>40994.166666666591</c:v>
                </c:pt>
                <c:pt idx="13571">
                  <c:v>40994.180555555562</c:v>
                </c:pt>
                <c:pt idx="13572">
                  <c:v>40994.194444444445</c:v>
                </c:pt>
                <c:pt idx="13573">
                  <c:v>40994.208333333336</c:v>
                </c:pt>
                <c:pt idx="13574">
                  <c:v>40994.222222222204</c:v>
                </c:pt>
                <c:pt idx="13575">
                  <c:v>40994.236111111051</c:v>
                </c:pt>
                <c:pt idx="13576">
                  <c:v>40994.25</c:v>
                </c:pt>
                <c:pt idx="13577">
                  <c:v>40994.263888888876</c:v>
                </c:pt>
                <c:pt idx="13578">
                  <c:v>40994.277777777774</c:v>
                </c:pt>
                <c:pt idx="13579">
                  <c:v>40994.291666666562</c:v>
                </c:pt>
                <c:pt idx="13580">
                  <c:v>40994.305555555562</c:v>
                </c:pt>
                <c:pt idx="13581">
                  <c:v>40994.319444444511</c:v>
                </c:pt>
                <c:pt idx="13582">
                  <c:v>40994.333333333336</c:v>
                </c:pt>
                <c:pt idx="13583">
                  <c:v>40994.347222222219</c:v>
                </c:pt>
                <c:pt idx="13584">
                  <c:v>40994.361111111051</c:v>
                </c:pt>
                <c:pt idx="13585">
                  <c:v>40994.375</c:v>
                </c:pt>
                <c:pt idx="13586">
                  <c:v>40994.388888888985</c:v>
                </c:pt>
                <c:pt idx="13587">
                  <c:v>40994.402777777781</c:v>
                </c:pt>
                <c:pt idx="13588">
                  <c:v>40994.416666666664</c:v>
                </c:pt>
                <c:pt idx="13589">
                  <c:v>40994.430555555562</c:v>
                </c:pt>
                <c:pt idx="13590">
                  <c:v>40994.444444444511</c:v>
                </c:pt>
                <c:pt idx="13591">
                  <c:v>40994.458333333343</c:v>
                </c:pt>
                <c:pt idx="13592">
                  <c:v>40994.472222222219</c:v>
                </c:pt>
                <c:pt idx="13593">
                  <c:v>40994.486111111109</c:v>
                </c:pt>
                <c:pt idx="13594">
                  <c:v>40994.5</c:v>
                </c:pt>
                <c:pt idx="13595">
                  <c:v>40994.513888888891</c:v>
                </c:pt>
                <c:pt idx="13596">
                  <c:v>40994.527777777774</c:v>
                </c:pt>
                <c:pt idx="13597">
                  <c:v>40994.541666666591</c:v>
                </c:pt>
                <c:pt idx="13598">
                  <c:v>40994.555555555562</c:v>
                </c:pt>
                <c:pt idx="13599">
                  <c:v>40994.569444444445</c:v>
                </c:pt>
                <c:pt idx="13600">
                  <c:v>40994.583333333336</c:v>
                </c:pt>
                <c:pt idx="13601">
                  <c:v>40994.597222222204</c:v>
                </c:pt>
                <c:pt idx="13602">
                  <c:v>40994.611111111051</c:v>
                </c:pt>
                <c:pt idx="13603">
                  <c:v>40994.624999999993</c:v>
                </c:pt>
                <c:pt idx="13604">
                  <c:v>40994.638888888891</c:v>
                </c:pt>
                <c:pt idx="13605">
                  <c:v>40994.652777777781</c:v>
                </c:pt>
                <c:pt idx="13606">
                  <c:v>40994.666666666591</c:v>
                </c:pt>
                <c:pt idx="13607">
                  <c:v>40994.680555555562</c:v>
                </c:pt>
                <c:pt idx="13608">
                  <c:v>40994.694444444445</c:v>
                </c:pt>
                <c:pt idx="13609">
                  <c:v>40994.708333333336</c:v>
                </c:pt>
                <c:pt idx="13610">
                  <c:v>40994.722222222204</c:v>
                </c:pt>
                <c:pt idx="13611">
                  <c:v>40994.736111111051</c:v>
                </c:pt>
                <c:pt idx="13612">
                  <c:v>40994.75</c:v>
                </c:pt>
                <c:pt idx="13613">
                  <c:v>40994.763888888876</c:v>
                </c:pt>
                <c:pt idx="13614">
                  <c:v>40994.777777777774</c:v>
                </c:pt>
                <c:pt idx="13615">
                  <c:v>40994.791666666562</c:v>
                </c:pt>
                <c:pt idx="13616">
                  <c:v>40994.805555555562</c:v>
                </c:pt>
                <c:pt idx="13617">
                  <c:v>40994.819444444511</c:v>
                </c:pt>
                <c:pt idx="13618">
                  <c:v>40994.833333333336</c:v>
                </c:pt>
                <c:pt idx="13619">
                  <c:v>40994.847222222219</c:v>
                </c:pt>
                <c:pt idx="13620">
                  <c:v>40994.861111111051</c:v>
                </c:pt>
                <c:pt idx="13621">
                  <c:v>40994.875</c:v>
                </c:pt>
                <c:pt idx="13622">
                  <c:v>40994.888888888985</c:v>
                </c:pt>
                <c:pt idx="13623">
                  <c:v>40994.902777777781</c:v>
                </c:pt>
                <c:pt idx="13624">
                  <c:v>40994.916666666664</c:v>
                </c:pt>
                <c:pt idx="13625">
                  <c:v>40994.930555555562</c:v>
                </c:pt>
                <c:pt idx="13626">
                  <c:v>40994.944444444511</c:v>
                </c:pt>
                <c:pt idx="13627">
                  <c:v>40994.958333333343</c:v>
                </c:pt>
                <c:pt idx="13628">
                  <c:v>40994.972222222219</c:v>
                </c:pt>
                <c:pt idx="13629">
                  <c:v>40994.986111111109</c:v>
                </c:pt>
                <c:pt idx="13630">
                  <c:v>40995</c:v>
                </c:pt>
                <c:pt idx="13631">
                  <c:v>40995.013888888891</c:v>
                </c:pt>
                <c:pt idx="13632">
                  <c:v>40995.027777777774</c:v>
                </c:pt>
                <c:pt idx="13633">
                  <c:v>40995.041666666591</c:v>
                </c:pt>
                <c:pt idx="13634">
                  <c:v>40995.055555555562</c:v>
                </c:pt>
                <c:pt idx="13635">
                  <c:v>40995.069444444445</c:v>
                </c:pt>
                <c:pt idx="13636">
                  <c:v>40995.083333333336</c:v>
                </c:pt>
                <c:pt idx="13637">
                  <c:v>40995.097222222204</c:v>
                </c:pt>
                <c:pt idx="13638">
                  <c:v>40995.111111111051</c:v>
                </c:pt>
                <c:pt idx="13639">
                  <c:v>40995.124999999993</c:v>
                </c:pt>
                <c:pt idx="13640">
                  <c:v>40995.138888888891</c:v>
                </c:pt>
                <c:pt idx="13641">
                  <c:v>40995.152777777781</c:v>
                </c:pt>
                <c:pt idx="13642">
                  <c:v>40995.166666666591</c:v>
                </c:pt>
                <c:pt idx="13643">
                  <c:v>40995.180555555562</c:v>
                </c:pt>
                <c:pt idx="13644">
                  <c:v>40995.194444444445</c:v>
                </c:pt>
                <c:pt idx="13645">
                  <c:v>40995.208333333336</c:v>
                </c:pt>
                <c:pt idx="13646">
                  <c:v>40995.222222222204</c:v>
                </c:pt>
                <c:pt idx="13647">
                  <c:v>40995.236111111051</c:v>
                </c:pt>
                <c:pt idx="13648">
                  <c:v>40995.25</c:v>
                </c:pt>
                <c:pt idx="13649">
                  <c:v>40995.263888888876</c:v>
                </c:pt>
                <c:pt idx="13650">
                  <c:v>40995.277777777774</c:v>
                </c:pt>
                <c:pt idx="13651">
                  <c:v>40995.291666666562</c:v>
                </c:pt>
                <c:pt idx="13652">
                  <c:v>40995.305555555562</c:v>
                </c:pt>
                <c:pt idx="13653">
                  <c:v>40995.319444444511</c:v>
                </c:pt>
                <c:pt idx="13654">
                  <c:v>40995.333333333336</c:v>
                </c:pt>
                <c:pt idx="13655">
                  <c:v>40995.347222222219</c:v>
                </c:pt>
                <c:pt idx="13656">
                  <c:v>40995.361111111051</c:v>
                </c:pt>
                <c:pt idx="13657">
                  <c:v>40995.375</c:v>
                </c:pt>
                <c:pt idx="13658">
                  <c:v>40995.388888888985</c:v>
                </c:pt>
                <c:pt idx="13659">
                  <c:v>40995.402777777781</c:v>
                </c:pt>
                <c:pt idx="13660">
                  <c:v>40995.416666666664</c:v>
                </c:pt>
                <c:pt idx="13661">
                  <c:v>40995.430555555562</c:v>
                </c:pt>
                <c:pt idx="13662">
                  <c:v>40995.444444444511</c:v>
                </c:pt>
                <c:pt idx="13663">
                  <c:v>40995.458333333343</c:v>
                </c:pt>
                <c:pt idx="13664">
                  <c:v>40995.472222222219</c:v>
                </c:pt>
                <c:pt idx="13665">
                  <c:v>40995.486111111109</c:v>
                </c:pt>
                <c:pt idx="13666">
                  <c:v>40995.5</c:v>
                </c:pt>
                <c:pt idx="13667">
                  <c:v>40995.513888888891</c:v>
                </c:pt>
                <c:pt idx="13668">
                  <c:v>40995.527777777774</c:v>
                </c:pt>
                <c:pt idx="13669">
                  <c:v>40995.541666666591</c:v>
                </c:pt>
                <c:pt idx="13670">
                  <c:v>40995.555555555562</c:v>
                </c:pt>
                <c:pt idx="13671">
                  <c:v>40995.569444444445</c:v>
                </c:pt>
                <c:pt idx="13672">
                  <c:v>40995.583333333336</c:v>
                </c:pt>
                <c:pt idx="13673">
                  <c:v>40995.597222222204</c:v>
                </c:pt>
                <c:pt idx="13674">
                  <c:v>40995.611111111051</c:v>
                </c:pt>
                <c:pt idx="13675">
                  <c:v>40995.624999999993</c:v>
                </c:pt>
                <c:pt idx="13676">
                  <c:v>40995.638888888891</c:v>
                </c:pt>
                <c:pt idx="13677">
                  <c:v>40995.652777777781</c:v>
                </c:pt>
                <c:pt idx="13678">
                  <c:v>40995.666666666591</c:v>
                </c:pt>
                <c:pt idx="13679">
                  <c:v>40995.680555555562</c:v>
                </c:pt>
                <c:pt idx="13680">
                  <c:v>40995.694444444445</c:v>
                </c:pt>
                <c:pt idx="13681">
                  <c:v>40995.708333333336</c:v>
                </c:pt>
                <c:pt idx="13682">
                  <c:v>40995.722222222204</c:v>
                </c:pt>
                <c:pt idx="13683">
                  <c:v>40995.736111111051</c:v>
                </c:pt>
                <c:pt idx="13684">
                  <c:v>40995.75</c:v>
                </c:pt>
                <c:pt idx="13685">
                  <c:v>40995.763888888876</c:v>
                </c:pt>
                <c:pt idx="13686">
                  <c:v>40995.777777777774</c:v>
                </c:pt>
                <c:pt idx="13687">
                  <c:v>40995.791666666562</c:v>
                </c:pt>
                <c:pt idx="13688">
                  <c:v>40995.805555555562</c:v>
                </c:pt>
                <c:pt idx="13689">
                  <c:v>40995.819444444511</c:v>
                </c:pt>
                <c:pt idx="13690">
                  <c:v>40995.833333333336</c:v>
                </c:pt>
                <c:pt idx="13691">
                  <c:v>40995.847222222219</c:v>
                </c:pt>
                <c:pt idx="13692">
                  <c:v>40995.861111111051</c:v>
                </c:pt>
                <c:pt idx="13693">
                  <c:v>40995.875</c:v>
                </c:pt>
                <c:pt idx="13694">
                  <c:v>40995.888888888985</c:v>
                </c:pt>
                <c:pt idx="13695">
                  <c:v>40995.902777777781</c:v>
                </c:pt>
                <c:pt idx="13696">
                  <c:v>40995.916666666664</c:v>
                </c:pt>
                <c:pt idx="13697">
                  <c:v>40995.930555555562</c:v>
                </c:pt>
                <c:pt idx="13698">
                  <c:v>40995.944444444511</c:v>
                </c:pt>
                <c:pt idx="13699">
                  <c:v>40995.958333333343</c:v>
                </c:pt>
                <c:pt idx="13700">
                  <c:v>40995.972222222219</c:v>
                </c:pt>
                <c:pt idx="13701">
                  <c:v>40995.986111111109</c:v>
                </c:pt>
                <c:pt idx="13702">
                  <c:v>40996</c:v>
                </c:pt>
                <c:pt idx="13703">
                  <c:v>40996.013888888891</c:v>
                </c:pt>
                <c:pt idx="13704">
                  <c:v>40996.027777777774</c:v>
                </c:pt>
                <c:pt idx="13705">
                  <c:v>40996.041666666591</c:v>
                </c:pt>
                <c:pt idx="13706">
                  <c:v>40996.055555555562</c:v>
                </c:pt>
                <c:pt idx="13707">
                  <c:v>40996.069444444445</c:v>
                </c:pt>
                <c:pt idx="13708">
                  <c:v>40996.083333333336</c:v>
                </c:pt>
                <c:pt idx="13709">
                  <c:v>40996.097222222204</c:v>
                </c:pt>
                <c:pt idx="13710">
                  <c:v>40996.111111111051</c:v>
                </c:pt>
                <c:pt idx="13711">
                  <c:v>40996.124999999993</c:v>
                </c:pt>
                <c:pt idx="13712">
                  <c:v>40996.138888888891</c:v>
                </c:pt>
                <c:pt idx="13713">
                  <c:v>40996.152777777781</c:v>
                </c:pt>
                <c:pt idx="13714">
                  <c:v>40996.166666666591</c:v>
                </c:pt>
                <c:pt idx="13715">
                  <c:v>40996.180555555562</c:v>
                </c:pt>
                <c:pt idx="13716">
                  <c:v>40996.194444444445</c:v>
                </c:pt>
                <c:pt idx="13717">
                  <c:v>40996.208333333336</c:v>
                </c:pt>
                <c:pt idx="13718">
                  <c:v>40996.222222222204</c:v>
                </c:pt>
                <c:pt idx="13719">
                  <c:v>40996.236111111051</c:v>
                </c:pt>
                <c:pt idx="13720">
                  <c:v>40996.25</c:v>
                </c:pt>
                <c:pt idx="13721">
                  <c:v>40996.263888888876</c:v>
                </c:pt>
                <c:pt idx="13722">
                  <c:v>40996.277777777774</c:v>
                </c:pt>
                <c:pt idx="13723">
                  <c:v>40996.291666666562</c:v>
                </c:pt>
                <c:pt idx="13724">
                  <c:v>40996.305555555562</c:v>
                </c:pt>
                <c:pt idx="13725">
                  <c:v>40996.319444444511</c:v>
                </c:pt>
                <c:pt idx="13726">
                  <c:v>40996.333333333336</c:v>
                </c:pt>
                <c:pt idx="13727">
                  <c:v>40996.347222222219</c:v>
                </c:pt>
                <c:pt idx="13728">
                  <c:v>40996.361111111051</c:v>
                </c:pt>
                <c:pt idx="13729">
                  <c:v>40996.375</c:v>
                </c:pt>
                <c:pt idx="13730">
                  <c:v>40996.388888888985</c:v>
                </c:pt>
                <c:pt idx="13731">
                  <c:v>40996.402777777781</c:v>
                </c:pt>
                <c:pt idx="13732">
                  <c:v>40996.416666666664</c:v>
                </c:pt>
                <c:pt idx="13733">
                  <c:v>40996.430555555562</c:v>
                </c:pt>
                <c:pt idx="13734">
                  <c:v>40996.444444444511</c:v>
                </c:pt>
                <c:pt idx="13735">
                  <c:v>40996.458333333343</c:v>
                </c:pt>
                <c:pt idx="13736">
                  <c:v>40996.472222222219</c:v>
                </c:pt>
                <c:pt idx="13737">
                  <c:v>40996.486111111109</c:v>
                </c:pt>
                <c:pt idx="13738">
                  <c:v>40996.5</c:v>
                </c:pt>
                <c:pt idx="13739">
                  <c:v>40996.513888888891</c:v>
                </c:pt>
                <c:pt idx="13740">
                  <c:v>40996.527777777774</c:v>
                </c:pt>
                <c:pt idx="13741">
                  <c:v>40996.541666666591</c:v>
                </c:pt>
                <c:pt idx="13742">
                  <c:v>40996.555555555562</c:v>
                </c:pt>
                <c:pt idx="13743">
                  <c:v>40996.569444444445</c:v>
                </c:pt>
                <c:pt idx="13744">
                  <c:v>40996.583333333336</c:v>
                </c:pt>
                <c:pt idx="13745">
                  <c:v>40996.597222222204</c:v>
                </c:pt>
                <c:pt idx="13746">
                  <c:v>40996.611111111051</c:v>
                </c:pt>
                <c:pt idx="13747">
                  <c:v>40996.624999999993</c:v>
                </c:pt>
                <c:pt idx="13748">
                  <c:v>40996.638888888891</c:v>
                </c:pt>
                <c:pt idx="13749">
                  <c:v>40996.652777777781</c:v>
                </c:pt>
                <c:pt idx="13750">
                  <c:v>40996.666666666591</c:v>
                </c:pt>
                <c:pt idx="13751">
                  <c:v>40996.680555555562</c:v>
                </c:pt>
                <c:pt idx="13752">
                  <c:v>40996.694444444445</c:v>
                </c:pt>
                <c:pt idx="13753">
                  <c:v>40996.708333333336</c:v>
                </c:pt>
                <c:pt idx="13754">
                  <c:v>40996.722222222204</c:v>
                </c:pt>
                <c:pt idx="13755">
                  <c:v>40996.736111111051</c:v>
                </c:pt>
                <c:pt idx="13756">
                  <c:v>40996.75</c:v>
                </c:pt>
                <c:pt idx="13757">
                  <c:v>40996.763888888876</c:v>
                </c:pt>
                <c:pt idx="13758">
                  <c:v>40996.777777777774</c:v>
                </c:pt>
                <c:pt idx="13759">
                  <c:v>40996.791666666562</c:v>
                </c:pt>
                <c:pt idx="13760">
                  <c:v>40996.805555555562</c:v>
                </c:pt>
                <c:pt idx="13761">
                  <c:v>40996.819444444511</c:v>
                </c:pt>
                <c:pt idx="13762">
                  <c:v>40996.833333333336</c:v>
                </c:pt>
                <c:pt idx="13763">
                  <c:v>40996.847222222219</c:v>
                </c:pt>
                <c:pt idx="13764">
                  <c:v>40996.861111111051</c:v>
                </c:pt>
                <c:pt idx="13765">
                  <c:v>40996.875</c:v>
                </c:pt>
                <c:pt idx="13766">
                  <c:v>40996.888888888985</c:v>
                </c:pt>
                <c:pt idx="13767">
                  <c:v>40996.902777777781</c:v>
                </c:pt>
                <c:pt idx="13768">
                  <c:v>40996.916666666664</c:v>
                </c:pt>
                <c:pt idx="13769">
                  <c:v>40996.930555555562</c:v>
                </c:pt>
                <c:pt idx="13770">
                  <c:v>40996.944444444511</c:v>
                </c:pt>
                <c:pt idx="13771">
                  <c:v>40996.958333333343</c:v>
                </c:pt>
                <c:pt idx="13772">
                  <c:v>40996.972222222219</c:v>
                </c:pt>
                <c:pt idx="13773">
                  <c:v>40996.986111111109</c:v>
                </c:pt>
                <c:pt idx="13774">
                  <c:v>40997</c:v>
                </c:pt>
                <c:pt idx="13775">
                  <c:v>40997.013888888891</c:v>
                </c:pt>
                <c:pt idx="13776">
                  <c:v>40997.027777777774</c:v>
                </c:pt>
                <c:pt idx="13777">
                  <c:v>40997.041666666591</c:v>
                </c:pt>
                <c:pt idx="13778">
                  <c:v>40997.055555555562</c:v>
                </c:pt>
                <c:pt idx="13779">
                  <c:v>40997.069444444445</c:v>
                </c:pt>
                <c:pt idx="13780">
                  <c:v>40997.083333333336</c:v>
                </c:pt>
                <c:pt idx="13781">
                  <c:v>40997.097222222204</c:v>
                </c:pt>
                <c:pt idx="13782">
                  <c:v>40997.111111111051</c:v>
                </c:pt>
                <c:pt idx="13783">
                  <c:v>40997.124999999993</c:v>
                </c:pt>
                <c:pt idx="13784">
                  <c:v>40997.138888888891</c:v>
                </c:pt>
                <c:pt idx="13785">
                  <c:v>40997.152777777781</c:v>
                </c:pt>
                <c:pt idx="13786">
                  <c:v>40997.166666666591</c:v>
                </c:pt>
                <c:pt idx="13787">
                  <c:v>40997.180555555562</c:v>
                </c:pt>
                <c:pt idx="13788">
                  <c:v>40997.194444444445</c:v>
                </c:pt>
                <c:pt idx="13789">
                  <c:v>40997.208333333336</c:v>
                </c:pt>
                <c:pt idx="13790">
                  <c:v>40997.222222222204</c:v>
                </c:pt>
                <c:pt idx="13791">
                  <c:v>40997.236111111051</c:v>
                </c:pt>
                <c:pt idx="13792">
                  <c:v>40997.25</c:v>
                </c:pt>
                <c:pt idx="13793">
                  <c:v>40997.263888888876</c:v>
                </c:pt>
                <c:pt idx="13794">
                  <c:v>40997.277777777774</c:v>
                </c:pt>
                <c:pt idx="13795">
                  <c:v>40997.291666666562</c:v>
                </c:pt>
                <c:pt idx="13796">
                  <c:v>40997.305555555562</c:v>
                </c:pt>
                <c:pt idx="13797">
                  <c:v>40997.319444444511</c:v>
                </c:pt>
                <c:pt idx="13798">
                  <c:v>40997.333333333336</c:v>
                </c:pt>
                <c:pt idx="13799">
                  <c:v>40997.347222222219</c:v>
                </c:pt>
                <c:pt idx="13800">
                  <c:v>40997.361111111051</c:v>
                </c:pt>
                <c:pt idx="13801">
                  <c:v>40997.375</c:v>
                </c:pt>
                <c:pt idx="13802">
                  <c:v>40997.388888888985</c:v>
                </c:pt>
                <c:pt idx="13803">
                  <c:v>40997.402777777781</c:v>
                </c:pt>
                <c:pt idx="13804">
                  <c:v>40997.416666666664</c:v>
                </c:pt>
                <c:pt idx="13805">
                  <c:v>40997.430555555562</c:v>
                </c:pt>
                <c:pt idx="13806">
                  <c:v>40997.444444444511</c:v>
                </c:pt>
                <c:pt idx="13807">
                  <c:v>40997.458333333343</c:v>
                </c:pt>
                <c:pt idx="13808">
                  <c:v>40997.472222222219</c:v>
                </c:pt>
                <c:pt idx="13809">
                  <c:v>40997.486111111109</c:v>
                </c:pt>
                <c:pt idx="13810">
                  <c:v>40997.5</c:v>
                </c:pt>
                <c:pt idx="13811">
                  <c:v>40997.513888888891</c:v>
                </c:pt>
                <c:pt idx="13812">
                  <c:v>40997.527777777774</c:v>
                </c:pt>
                <c:pt idx="13813">
                  <c:v>40997.541666666591</c:v>
                </c:pt>
                <c:pt idx="13814">
                  <c:v>40997.555555555562</c:v>
                </c:pt>
                <c:pt idx="13815">
                  <c:v>40997.569444444445</c:v>
                </c:pt>
                <c:pt idx="13816">
                  <c:v>40997.583333333336</c:v>
                </c:pt>
                <c:pt idx="13817">
                  <c:v>40997.597222222204</c:v>
                </c:pt>
                <c:pt idx="13818">
                  <c:v>40997.611111111051</c:v>
                </c:pt>
                <c:pt idx="13819">
                  <c:v>40997.624999999993</c:v>
                </c:pt>
                <c:pt idx="13820">
                  <c:v>40997.638888888891</c:v>
                </c:pt>
                <c:pt idx="13821">
                  <c:v>40997.652777777781</c:v>
                </c:pt>
                <c:pt idx="13822">
                  <c:v>40997.666666666591</c:v>
                </c:pt>
                <c:pt idx="13823">
                  <c:v>40997.680555555562</c:v>
                </c:pt>
                <c:pt idx="13824">
                  <c:v>40997.694444444445</c:v>
                </c:pt>
                <c:pt idx="13825">
                  <c:v>40997.708333333336</c:v>
                </c:pt>
                <c:pt idx="13826">
                  <c:v>40997.722222222204</c:v>
                </c:pt>
                <c:pt idx="13827">
                  <c:v>40997.736111111051</c:v>
                </c:pt>
                <c:pt idx="13828">
                  <c:v>40997.75</c:v>
                </c:pt>
                <c:pt idx="13829">
                  <c:v>40997.763888888876</c:v>
                </c:pt>
                <c:pt idx="13830">
                  <c:v>40997.777777777774</c:v>
                </c:pt>
                <c:pt idx="13831">
                  <c:v>40997.791666666562</c:v>
                </c:pt>
                <c:pt idx="13832">
                  <c:v>40997.805555555562</c:v>
                </c:pt>
                <c:pt idx="13833">
                  <c:v>40997.819444444511</c:v>
                </c:pt>
                <c:pt idx="13834">
                  <c:v>40997.833333333336</c:v>
                </c:pt>
                <c:pt idx="13835">
                  <c:v>40997.847222222219</c:v>
                </c:pt>
                <c:pt idx="13836">
                  <c:v>40997.861111111051</c:v>
                </c:pt>
                <c:pt idx="13837">
                  <c:v>40997.875</c:v>
                </c:pt>
                <c:pt idx="13838">
                  <c:v>40997.888888888985</c:v>
                </c:pt>
                <c:pt idx="13839">
                  <c:v>40997.902777777781</c:v>
                </c:pt>
                <c:pt idx="13840">
                  <c:v>40997.916666666664</c:v>
                </c:pt>
                <c:pt idx="13841">
                  <c:v>40997.930555555562</c:v>
                </c:pt>
                <c:pt idx="13842">
                  <c:v>40997.944444444511</c:v>
                </c:pt>
                <c:pt idx="13843">
                  <c:v>40997.958333333343</c:v>
                </c:pt>
                <c:pt idx="13844">
                  <c:v>40997.972222222219</c:v>
                </c:pt>
                <c:pt idx="13845">
                  <c:v>40997.986111111109</c:v>
                </c:pt>
                <c:pt idx="13846">
                  <c:v>40998</c:v>
                </c:pt>
                <c:pt idx="13847">
                  <c:v>40998.013888888891</c:v>
                </c:pt>
                <c:pt idx="13848">
                  <c:v>40998.027777777774</c:v>
                </c:pt>
                <c:pt idx="13849">
                  <c:v>40998.041666666591</c:v>
                </c:pt>
                <c:pt idx="13850">
                  <c:v>40998.055555555562</c:v>
                </c:pt>
                <c:pt idx="13851">
                  <c:v>40998.069444444445</c:v>
                </c:pt>
                <c:pt idx="13852">
                  <c:v>40998.083333333336</c:v>
                </c:pt>
                <c:pt idx="13853">
                  <c:v>40998.097222222204</c:v>
                </c:pt>
                <c:pt idx="13854">
                  <c:v>40998.111111111051</c:v>
                </c:pt>
                <c:pt idx="13855">
                  <c:v>40998.124999999993</c:v>
                </c:pt>
                <c:pt idx="13856">
                  <c:v>40998.138888888891</c:v>
                </c:pt>
                <c:pt idx="13857">
                  <c:v>40998.152777777781</c:v>
                </c:pt>
                <c:pt idx="13858">
                  <c:v>40998.166666666591</c:v>
                </c:pt>
                <c:pt idx="13859">
                  <c:v>40998.180555555562</c:v>
                </c:pt>
                <c:pt idx="13860">
                  <c:v>40998.194444444445</c:v>
                </c:pt>
                <c:pt idx="13861">
                  <c:v>40998.208333333336</c:v>
                </c:pt>
                <c:pt idx="13862">
                  <c:v>40998.222222222204</c:v>
                </c:pt>
                <c:pt idx="13863">
                  <c:v>40998.236111111051</c:v>
                </c:pt>
                <c:pt idx="13864">
                  <c:v>40998.25</c:v>
                </c:pt>
                <c:pt idx="13865">
                  <c:v>40998.263888888876</c:v>
                </c:pt>
                <c:pt idx="13866">
                  <c:v>40998.277777777774</c:v>
                </c:pt>
                <c:pt idx="13867">
                  <c:v>40998.291666666562</c:v>
                </c:pt>
                <c:pt idx="13868">
                  <c:v>40998.305555555562</c:v>
                </c:pt>
                <c:pt idx="13869">
                  <c:v>40998.319444444511</c:v>
                </c:pt>
                <c:pt idx="13870">
                  <c:v>40998.333333333336</c:v>
                </c:pt>
                <c:pt idx="13871">
                  <c:v>40998.347222222219</c:v>
                </c:pt>
                <c:pt idx="13872">
                  <c:v>40998.361111111051</c:v>
                </c:pt>
                <c:pt idx="13873">
                  <c:v>40998.375</c:v>
                </c:pt>
                <c:pt idx="13874">
                  <c:v>40998.388888888985</c:v>
                </c:pt>
                <c:pt idx="13875">
                  <c:v>40998.402777777781</c:v>
                </c:pt>
                <c:pt idx="13876">
                  <c:v>40998.416666666664</c:v>
                </c:pt>
                <c:pt idx="13877">
                  <c:v>40998.430555555562</c:v>
                </c:pt>
                <c:pt idx="13878">
                  <c:v>40998.444444444511</c:v>
                </c:pt>
                <c:pt idx="13879">
                  <c:v>40998.458333333343</c:v>
                </c:pt>
                <c:pt idx="13880">
                  <c:v>40998.472222222219</c:v>
                </c:pt>
                <c:pt idx="13881">
                  <c:v>40998.486111111109</c:v>
                </c:pt>
                <c:pt idx="13882">
                  <c:v>40998.5</c:v>
                </c:pt>
                <c:pt idx="13883">
                  <c:v>40998.513888888891</c:v>
                </c:pt>
                <c:pt idx="13884">
                  <c:v>40998.527777777774</c:v>
                </c:pt>
                <c:pt idx="13885">
                  <c:v>40998.541666666591</c:v>
                </c:pt>
                <c:pt idx="13886">
                  <c:v>40998.555555555562</c:v>
                </c:pt>
                <c:pt idx="13887">
                  <c:v>40998.569444444445</c:v>
                </c:pt>
                <c:pt idx="13888">
                  <c:v>40998.583333333336</c:v>
                </c:pt>
                <c:pt idx="13889">
                  <c:v>40998.597222222204</c:v>
                </c:pt>
                <c:pt idx="13890">
                  <c:v>40998.611111111051</c:v>
                </c:pt>
                <c:pt idx="13891">
                  <c:v>40998.624999999993</c:v>
                </c:pt>
                <c:pt idx="13892">
                  <c:v>40998.638888888891</c:v>
                </c:pt>
                <c:pt idx="13893">
                  <c:v>40998.652777777781</c:v>
                </c:pt>
                <c:pt idx="13894">
                  <c:v>40998.666666666591</c:v>
                </c:pt>
                <c:pt idx="13895">
                  <c:v>40998.680555555562</c:v>
                </c:pt>
                <c:pt idx="13896">
                  <c:v>40998.694444444445</c:v>
                </c:pt>
                <c:pt idx="13897">
                  <c:v>40998.708333333336</c:v>
                </c:pt>
                <c:pt idx="13898">
                  <c:v>40998.722222222204</c:v>
                </c:pt>
                <c:pt idx="13899">
                  <c:v>40998.736111111051</c:v>
                </c:pt>
                <c:pt idx="13900">
                  <c:v>40998.75</c:v>
                </c:pt>
                <c:pt idx="13901">
                  <c:v>40998.763888888876</c:v>
                </c:pt>
                <c:pt idx="13902">
                  <c:v>40998.777777777774</c:v>
                </c:pt>
                <c:pt idx="13903">
                  <c:v>40998.791666666562</c:v>
                </c:pt>
                <c:pt idx="13904">
                  <c:v>40998.805555555562</c:v>
                </c:pt>
                <c:pt idx="13905">
                  <c:v>40998.819444444511</c:v>
                </c:pt>
                <c:pt idx="13906">
                  <c:v>40998.833333333336</c:v>
                </c:pt>
                <c:pt idx="13907">
                  <c:v>40998.847222222219</c:v>
                </c:pt>
                <c:pt idx="13908">
                  <c:v>40998.861111111051</c:v>
                </c:pt>
                <c:pt idx="13909">
                  <c:v>40998.875</c:v>
                </c:pt>
                <c:pt idx="13910">
                  <c:v>40998.888888888985</c:v>
                </c:pt>
                <c:pt idx="13911">
                  <c:v>40998.902777777781</c:v>
                </c:pt>
                <c:pt idx="13912">
                  <c:v>40998.916666666664</c:v>
                </c:pt>
                <c:pt idx="13913">
                  <c:v>40998.930555555562</c:v>
                </c:pt>
                <c:pt idx="13914">
                  <c:v>40998.944444444511</c:v>
                </c:pt>
                <c:pt idx="13915">
                  <c:v>40998.958333333343</c:v>
                </c:pt>
                <c:pt idx="13916">
                  <c:v>40998.972222222219</c:v>
                </c:pt>
                <c:pt idx="13917">
                  <c:v>40998.986111111109</c:v>
                </c:pt>
                <c:pt idx="13918">
                  <c:v>40999</c:v>
                </c:pt>
                <c:pt idx="13919">
                  <c:v>40999.013888888891</c:v>
                </c:pt>
                <c:pt idx="13920">
                  <c:v>40999.027777777774</c:v>
                </c:pt>
                <c:pt idx="13921">
                  <c:v>40999.041666666591</c:v>
                </c:pt>
                <c:pt idx="13922">
                  <c:v>40999.055555555562</c:v>
                </c:pt>
                <c:pt idx="13923">
                  <c:v>40999.069444444445</c:v>
                </c:pt>
                <c:pt idx="13924">
                  <c:v>40999.083333333336</c:v>
                </c:pt>
                <c:pt idx="13925">
                  <c:v>40999.097222222204</c:v>
                </c:pt>
                <c:pt idx="13926">
                  <c:v>40999.111111111051</c:v>
                </c:pt>
                <c:pt idx="13927">
                  <c:v>40999.124999999993</c:v>
                </c:pt>
                <c:pt idx="13928">
                  <c:v>40999.138888888891</c:v>
                </c:pt>
                <c:pt idx="13929">
                  <c:v>40999.152777777781</c:v>
                </c:pt>
                <c:pt idx="13930">
                  <c:v>40999.166666666591</c:v>
                </c:pt>
                <c:pt idx="13931">
                  <c:v>40999.180555555562</c:v>
                </c:pt>
                <c:pt idx="13932">
                  <c:v>40999.194444444445</c:v>
                </c:pt>
                <c:pt idx="13933">
                  <c:v>40999.208333333336</c:v>
                </c:pt>
                <c:pt idx="13934">
                  <c:v>40999.222222222204</c:v>
                </c:pt>
                <c:pt idx="13935">
                  <c:v>40999.236111111051</c:v>
                </c:pt>
                <c:pt idx="13936">
                  <c:v>40999.25</c:v>
                </c:pt>
                <c:pt idx="13937">
                  <c:v>40999.263888888876</c:v>
                </c:pt>
                <c:pt idx="13938">
                  <c:v>40999.277777777774</c:v>
                </c:pt>
                <c:pt idx="13939">
                  <c:v>40999.291666666562</c:v>
                </c:pt>
                <c:pt idx="13940">
                  <c:v>40999.305555555562</c:v>
                </c:pt>
                <c:pt idx="13941">
                  <c:v>40999.319444444511</c:v>
                </c:pt>
                <c:pt idx="13942">
                  <c:v>40999.333333333336</c:v>
                </c:pt>
                <c:pt idx="13943">
                  <c:v>40999.347222222219</c:v>
                </c:pt>
                <c:pt idx="13944">
                  <c:v>40999.361111111051</c:v>
                </c:pt>
                <c:pt idx="13945">
                  <c:v>40999.375</c:v>
                </c:pt>
                <c:pt idx="13946">
                  <c:v>40999.388888888985</c:v>
                </c:pt>
                <c:pt idx="13947">
                  <c:v>40999.402777777781</c:v>
                </c:pt>
                <c:pt idx="13948">
                  <c:v>40999.416666666664</c:v>
                </c:pt>
                <c:pt idx="13949">
                  <c:v>40999.430555555562</c:v>
                </c:pt>
                <c:pt idx="13950">
                  <c:v>40999.444444444511</c:v>
                </c:pt>
                <c:pt idx="13951">
                  <c:v>40999.458333333343</c:v>
                </c:pt>
                <c:pt idx="13952">
                  <c:v>40999.472222222219</c:v>
                </c:pt>
                <c:pt idx="13953">
                  <c:v>40999.486111111109</c:v>
                </c:pt>
                <c:pt idx="13954">
                  <c:v>40999.5</c:v>
                </c:pt>
                <c:pt idx="13955">
                  <c:v>40999.513888888891</c:v>
                </c:pt>
                <c:pt idx="13956">
                  <c:v>40999.527777777774</c:v>
                </c:pt>
                <c:pt idx="13957">
                  <c:v>40999.541666666591</c:v>
                </c:pt>
                <c:pt idx="13958">
                  <c:v>40999.555555555562</c:v>
                </c:pt>
                <c:pt idx="13959">
                  <c:v>40999.569444444445</c:v>
                </c:pt>
                <c:pt idx="13960">
                  <c:v>40999.583333333336</c:v>
                </c:pt>
                <c:pt idx="13961">
                  <c:v>40999.597222222204</c:v>
                </c:pt>
                <c:pt idx="13962">
                  <c:v>40999.611111111051</c:v>
                </c:pt>
                <c:pt idx="13963">
                  <c:v>40999.624999999993</c:v>
                </c:pt>
                <c:pt idx="13964">
                  <c:v>40999.638888888891</c:v>
                </c:pt>
                <c:pt idx="13965">
                  <c:v>40999.652777777781</c:v>
                </c:pt>
                <c:pt idx="13966">
                  <c:v>40999.666666666591</c:v>
                </c:pt>
                <c:pt idx="13967">
                  <c:v>40999.680555555562</c:v>
                </c:pt>
                <c:pt idx="13968">
                  <c:v>40999.694444444445</c:v>
                </c:pt>
                <c:pt idx="13969">
                  <c:v>40999.708333333336</c:v>
                </c:pt>
                <c:pt idx="13970">
                  <c:v>40999.722222222204</c:v>
                </c:pt>
                <c:pt idx="13971">
                  <c:v>40999.736111111051</c:v>
                </c:pt>
                <c:pt idx="13972">
                  <c:v>40999.75</c:v>
                </c:pt>
                <c:pt idx="13973">
                  <c:v>40999.763888888876</c:v>
                </c:pt>
                <c:pt idx="13974">
                  <c:v>40999.777777777774</c:v>
                </c:pt>
                <c:pt idx="13975">
                  <c:v>40999.791666666562</c:v>
                </c:pt>
                <c:pt idx="13976">
                  <c:v>40999.805555555562</c:v>
                </c:pt>
                <c:pt idx="13977">
                  <c:v>40999.819444444511</c:v>
                </c:pt>
                <c:pt idx="13978">
                  <c:v>40999.833333333336</c:v>
                </c:pt>
                <c:pt idx="13979">
                  <c:v>40999.847222222219</c:v>
                </c:pt>
                <c:pt idx="13980">
                  <c:v>40999.861111111051</c:v>
                </c:pt>
                <c:pt idx="13981">
                  <c:v>40999.875</c:v>
                </c:pt>
                <c:pt idx="13982">
                  <c:v>40999.888888888985</c:v>
                </c:pt>
                <c:pt idx="13983">
                  <c:v>40999.902777777781</c:v>
                </c:pt>
                <c:pt idx="13984">
                  <c:v>40999.916666666664</c:v>
                </c:pt>
                <c:pt idx="13985">
                  <c:v>40999.930555555562</c:v>
                </c:pt>
                <c:pt idx="13986">
                  <c:v>40999.944444444511</c:v>
                </c:pt>
                <c:pt idx="13987">
                  <c:v>40999.958333333343</c:v>
                </c:pt>
                <c:pt idx="13988">
                  <c:v>40999.972222222219</c:v>
                </c:pt>
                <c:pt idx="13989">
                  <c:v>40999.986111111109</c:v>
                </c:pt>
                <c:pt idx="13990">
                  <c:v>41000</c:v>
                </c:pt>
                <c:pt idx="13991">
                  <c:v>41000.013888888891</c:v>
                </c:pt>
                <c:pt idx="13992">
                  <c:v>41000.027777777774</c:v>
                </c:pt>
                <c:pt idx="13993">
                  <c:v>41000.041666666591</c:v>
                </c:pt>
                <c:pt idx="13994">
                  <c:v>41000.055555555562</c:v>
                </c:pt>
                <c:pt idx="13995">
                  <c:v>41000.069444444445</c:v>
                </c:pt>
                <c:pt idx="13996">
                  <c:v>41000.083333333336</c:v>
                </c:pt>
                <c:pt idx="13997">
                  <c:v>41000.097222222204</c:v>
                </c:pt>
                <c:pt idx="13998">
                  <c:v>41000.111111111051</c:v>
                </c:pt>
                <c:pt idx="13999">
                  <c:v>41000.124999999993</c:v>
                </c:pt>
                <c:pt idx="14000">
                  <c:v>41000.138888888891</c:v>
                </c:pt>
                <c:pt idx="14001">
                  <c:v>41000.152777777781</c:v>
                </c:pt>
                <c:pt idx="14002">
                  <c:v>41000.166666666591</c:v>
                </c:pt>
                <c:pt idx="14003">
                  <c:v>41000.180555555562</c:v>
                </c:pt>
                <c:pt idx="14004">
                  <c:v>41000.194444444445</c:v>
                </c:pt>
                <c:pt idx="14005">
                  <c:v>41000.208333333336</c:v>
                </c:pt>
                <c:pt idx="14006">
                  <c:v>41000.222222222204</c:v>
                </c:pt>
                <c:pt idx="14007">
                  <c:v>41000.236111111051</c:v>
                </c:pt>
                <c:pt idx="14008">
                  <c:v>41000.25</c:v>
                </c:pt>
                <c:pt idx="14009">
                  <c:v>41000.263888888876</c:v>
                </c:pt>
                <c:pt idx="14010">
                  <c:v>41000.277777777774</c:v>
                </c:pt>
                <c:pt idx="14011">
                  <c:v>41000.291666666562</c:v>
                </c:pt>
                <c:pt idx="14012">
                  <c:v>41000.305555555562</c:v>
                </c:pt>
                <c:pt idx="14013">
                  <c:v>41000.319444444511</c:v>
                </c:pt>
                <c:pt idx="14014">
                  <c:v>41000.333333333336</c:v>
                </c:pt>
                <c:pt idx="14015">
                  <c:v>41000.347222222219</c:v>
                </c:pt>
                <c:pt idx="14016">
                  <c:v>41000.361111111051</c:v>
                </c:pt>
                <c:pt idx="14017">
                  <c:v>41000.375</c:v>
                </c:pt>
                <c:pt idx="14018">
                  <c:v>41000.388888888985</c:v>
                </c:pt>
                <c:pt idx="14019">
                  <c:v>41000.402777777781</c:v>
                </c:pt>
                <c:pt idx="14020">
                  <c:v>41000.416666666664</c:v>
                </c:pt>
                <c:pt idx="14021">
                  <c:v>41000.430555555562</c:v>
                </c:pt>
                <c:pt idx="14022">
                  <c:v>41000.444444444511</c:v>
                </c:pt>
                <c:pt idx="14023">
                  <c:v>41000.458333333343</c:v>
                </c:pt>
                <c:pt idx="14024">
                  <c:v>41000.472222222219</c:v>
                </c:pt>
                <c:pt idx="14025">
                  <c:v>41000.486111111109</c:v>
                </c:pt>
                <c:pt idx="14026">
                  <c:v>41000.5</c:v>
                </c:pt>
                <c:pt idx="14027">
                  <c:v>41000.513888888891</c:v>
                </c:pt>
                <c:pt idx="14028">
                  <c:v>41000.527777777774</c:v>
                </c:pt>
                <c:pt idx="14029">
                  <c:v>41000.541666666591</c:v>
                </c:pt>
                <c:pt idx="14030">
                  <c:v>41000.555555555562</c:v>
                </c:pt>
                <c:pt idx="14031">
                  <c:v>41000.569444444445</c:v>
                </c:pt>
                <c:pt idx="14032">
                  <c:v>41000.583333333336</c:v>
                </c:pt>
                <c:pt idx="14033">
                  <c:v>41000.597222222204</c:v>
                </c:pt>
                <c:pt idx="14034">
                  <c:v>41000.611111111051</c:v>
                </c:pt>
                <c:pt idx="14035">
                  <c:v>41000.624999999993</c:v>
                </c:pt>
                <c:pt idx="14036">
                  <c:v>41000.638888888891</c:v>
                </c:pt>
                <c:pt idx="14037">
                  <c:v>41000.652777777781</c:v>
                </c:pt>
                <c:pt idx="14038">
                  <c:v>41000.666666666591</c:v>
                </c:pt>
                <c:pt idx="14039">
                  <c:v>41000.680555555562</c:v>
                </c:pt>
                <c:pt idx="14040">
                  <c:v>41000.694444444445</c:v>
                </c:pt>
                <c:pt idx="14041">
                  <c:v>41000.708333333336</c:v>
                </c:pt>
                <c:pt idx="14042">
                  <c:v>41000.722222222204</c:v>
                </c:pt>
                <c:pt idx="14043">
                  <c:v>41000.736111111051</c:v>
                </c:pt>
                <c:pt idx="14044">
                  <c:v>41000.75</c:v>
                </c:pt>
                <c:pt idx="14045">
                  <c:v>41000.763888888876</c:v>
                </c:pt>
                <c:pt idx="14046">
                  <c:v>41000.777777777774</c:v>
                </c:pt>
                <c:pt idx="14047">
                  <c:v>41000.791666666562</c:v>
                </c:pt>
                <c:pt idx="14048">
                  <c:v>41000.805555555562</c:v>
                </c:pt>
                <c:pt idx="14049">
                  <c:v>41000.819444444511</c:v>
                </c:pt>
                <c:pt idx="14050">
                  <c:v>41000.833333333336</c:v>
                </c:pt>
                <c:pt idx="14051">
                  <c:v>41000.847222222219</c:v>
                </c:pt>
                <c:pt idx="14052">
                  <c:v>41000.861111111051</c:v>
                </c:pt>
                <c:pt idx="14053">
                  <c:v>41000.875</c:v>
                </c:pt>
                <c:pt idx="14054">
                  <c:v>41000.888888888985</c:v>
                </c:pt>
                <c:pt idx="14055">
                  <c:v>41000.902777777781</c:v>
                </c:pt>
                <c:pt idx="14056">
                  <c:v>41000.916666666664</c:v>
                </c:pt>
                <c:pt idx="14057">
                  <c:v>41000.930555555562</c:v>
                </c:pt>
                <c:pt idx="14058">
                  <c:v>41000.944444444511</c:v>
                </c:pt>
                <c:pt idx="14059">
                  <c:v>41000.958333333343</c:v>
                </c:pt>
                <c:pt idx="14060">
                  <c:v>41000.972222222219</c:v>
                </c:pt>
                <c:pt idx="14061">
                  <c:v>41000.986111111109</c:v>
                </c:pt>
                <c:pt idx="14062">
                  <c:v>41001</c:v>
                </c:pt>
                <c:pt idx="14063">
                  <c:v>41001.013888888891</c:v>
                </c:pt>
                <c:pt idx="14064">
                  <c:v>41001.027777777774</c:v>
                </c:pt>
                <c:pt idx="14065">
                  <c:v>41001.041666666591</c:v>
                </c:pt>
                <c:pt idx="14066">
                  <c:v>41001.055555555562</c:v>
                </c:pt>
                <c:pt idx="14067">
                  <c:v>41001.069444444445</c:v>
                </c:pt>
                <c:pt idx="14068">
                  <c:v>41001.083333333336</c:v>
                </c:pt>
                <c:pt idx="14069">
                  <c:v>41001.097222222204</c:v>
                </c:pt>
                <c:pt idx="14070">
                  <c:v>41001.111111111051</c:v>
                </c:pt>
                <c:pt idx="14071">
                  <c:v>41001.124999999993</c:v>
                </c:pt>
                <c:pt idx="14072">
                  <c:v>41001.138888888891</c:v>
                </c:pt>
                <c:pt idx="14073">
                  <c:v>41001.152777777781</c:v>
                </c:pt>
                <c:pt idx="14074">
                  <c:v>41001.166666666591</c:v>
                </c:pt>
                <c:pt idx="14075">
                  <c:v>41001.180555555562</c:v>
                </c:pt>
                <c:pt idx="14076">
                  <c:v>41001.194444444445</c:v>
                </c:pt>
                <c:pt idx="14077">
                  <c:v>41001.208333333336</c:v>
                </c:pt>
                <c:pt idx="14078">
                  <c:v>41001.222222222204</c:v>
                </c:pt>
                <c:pt idx="14079">
                  <c:v>41001.236111111051</c:v>
                </c:pt>
                <c:pt idx="14080">
                  <c:v>41001.25</c:v>
                </c:pt>
                <c:pt idx="14081">
                  <c:v>41001.263888888876</c:v>
                </c:pt>
                <c:pt idx="14082">
                  <c:v>41001.277777777774</c:v>
                </c:pt>
                <c:pt idx="14083">
                  <c:v>41001.291666666562</c:v>
                </c:pt>
                <c:pt idx="14084">
                  <c:v>41001.305555555562</c:v>
                </c:pt>
                <c:pt idx="14085">
                  <c:v>41001.319444444511</c:v>
                </c:pt>
                <c:pt idx="14086">
                  <c:v>41001.333333333336</c:v>
                </c:pt>
                <c:pt idx="14087">
                  <c:v>41001.347222222219</c:v>
                </c:pt>
                <c:pt idx="14088">
                  <c:v>41001.361111111051</c:v>
                </c:pt>
                <c:pt idx="14089">
                  <c:v>41001.375</c:v>
                </c:pt>
                <c:pt idx="14090">
                  <c:v>41001.388888888985</c:v>
                </c:pt>
                <c:pt idx="14091">
                  <c:v>41001.402777777781</c:v>
                </c:pt>
                <c:pt idx="14092">
                  <c:v>41001.416666666664</c:v>
                </c:pt>
                <c:pt idx="14093">
                  <c:v>41001.430555555562</c:v>
                </c:pt>
                <c:pt idx="14094">
                  <c:v>41001.444444444511</c:v>
                </c:pt>
                <c:pt idx="14095">
                  <c:v>41001.458333333343</c:v>
                </c:pt>
                <c:pt idx="14096">
                  <c:v>41001.472222222219</c:v>
                </c:pt>
                <c:pt idx="14097">
                  <c:v>41001.486111111109</c:v>
                </c:pt>
                <c:pt idx="14098">
                  <c:v>41001.5</c:v>
                </c:pt>
                <c:pt idx="14099">
                  <c:v>41001.513888888891</c:v>
                </c:pt>
                <c:pt idx="14100">
                  <c:v>41001.527777777774</c:v>
                </c:pt>
                <c:pt idx="14101">
                  <c:v>41001.541666666591</c:v>
                </c:pt>
                <c:pt idx="14102">
                  <c:v>41001.555555555562</c:v>
                </c:pt>
                <c:pt idx="14103">
                  <c:v>41001.569444444445</c:v>
                </c:pt>
                <c:pt idx="14104">
                  <c:v>41001.583333333336</c:v>
                </c:pt>
                <c:pt idx="14105">
                  <c:v>41001.597222222204</c:v>
                </c:pt>
                <c:pt idx="14106">
                  <c:v>41001.611111111051</c:v>
                </c:pt>
                <c:pt idx="14107">
                  <c:v>41001.624999999993</c:v>
                </c:pt>
                <c:pt idx="14108">
                  <c:v>41001.638888888891</c:v>
                </c:pt>
                <c:pt idx="14109">
                  <c:v>41001.652777777781</c:v>
                </c:pt>
                <c:pt idx="14110">
                  <c:v>41001.666666666591</c:v>
                </c:pt>
                <c:pt idx="14111">
                  <c:v>41001.680555555562</c:v>
                </c:pt>
                <c:pt idx="14112">
                  <c:v>41001.694444444445</c:v>
                </c:pt>
                <c:pt idx="14113">
                  <c:v>41001.708333333336</c:v>
                </c:pt>
                <c:pt idx="14114">
                  <c:v>41001.722222222204</c:v>
                </c:pt>
                <c:pt idx="14115">
                  <c:v>41001.736111111051</c:v>
                </c:pt>
                <c:pt idx="14116">
                  <c:v>41001.75</c:v>
                </c:pt>
                <c:pt idx="14117">
                  <c:v>41001.763888888876</c:v>
                </c:pt>
                <c:pt idx="14118">
                  <c:v>41001.777777777774</c:v>
                </c:pt>
                <c:pt idx="14119">
                  <c:v>41001.791666666562</c:v>
                </c:pt>
                <c:pt idx="14120">
                  <c:v>41001.805555555562</c:v>
                </c:pt>
                <c:pt idx="14121">
                  <c:v>41001.819444444511</c:v>
                </c:pt>
                <c:pt idx="14122">
                  <c:v>41001.833333333336</c:v>
                </c:pt>
                <c:pt idx="14123">
                  <c:v>41001.847222222219</c:v>
                </c:pt>
                <c:pt idx="14124">
                  <c:v>41001.861111111051</c:v>
                </c:pt>
                <c:pt idx="14125">
                  <c:v>41001.875</c:v>
                </c:pt>
                <c:pt idx="14126">
                  <c:v>41001.888888888985</c:v>
                </c:pt>
                <c:pt idx="14127">
                  <c:v>41001.902777777781</c:v>
                </c:pt>
                <c:pt idx="14128">
                  <c:v>41001.916666666664</c:v>
                </c:pt>
                <c:pt idx="14129">
                  <c:v>41001.930555555562</c:v>
                </c:pt>
                <c:pt idx="14130">
                  <c:v>41001.944444444511</c:v>
                </c:pt>
                <c:pt idx="14131">
                  <c:v>41001.958333333343</c:v>
                </c:pt>
                <c:pt idx="14132">
                  <c:v>41001.972222222219</c:v>
                </c:pt>
                <c:pt idx="14133">
                  <c:v>41001.986111111109</c:v>
                </c:pt>
                <c:pt idx="14134">
                  <c:v>41002</c:v>
                </c:pt>
                <c:pt idx="14135">
                  <c:v>41002.013888888891</c:v>
                </c:pt>
                <c:pt idx="14136">
                  <c:v>41002.027777777774</c:v>
                </c:pt>
                <c:pt idx="14137">
                  <c:v>41002.041666666591</c:v>
                </c:pt>
                <c:pt idx="14138">
                  <c:v>41002.055555555562</c:v>
                </c:pt>
                <c:pt idx="14139">
                  <c:v>41002.069444444445</c:v>
                </c:pt>
                <c:pt idx="14140">
                  <c:v>41002.083333333336</c:v>
                </c:pt>
                <c:pt idx="14141">
                  <c:v>41002.097222222204</c:v>
                </c:pt>
                <c:pt idx="14142">
                  <c:v>41002.111111111051</c:v>
                </c:pt>
                <c:pt idx="14143">
                  <c:v>41002.124999999993</c:v>
                </c:pt>
                <c:pt idx="14144">
                  <c:v>41002.138888888891</c:v>
                </c:pt>
                <c:pt idx="14145">
                  <c:v>41002.152777777781</c:v>
                </c:pt>
                <c:pt idx="14146">
                  <c:v>41002.166666666591</c:v>
                </c:pt>
                <c:pt idx="14147">
                  <c:v>41002.180555555562</c:v>
                </c:pt>
                <c:pt idx="14148">
                  <c:v>41002.194444444445</c:v>
                </c:pt>
                <c:pt idx="14149">
                  <c:v>41002.208333333336</c:v>
                </c:pt>
                <c:pt idx="14150">
                  <c:v>41002.222222222204</c:v>
                </c:pt>
                <c:pt idx="14151">
                  <c:v>41002.236111111051</c:v>
                </c:pt>
                <c:pt idx="14152">
                  <c:v>41002.25</c:v>
                </c:pt>
                <c:pt idx="14153">
                  <c:v>41002.263888888876</c:v>
                </c:pt>
                <c:pt idx="14154">
                  <c:v>41002.277777777774</c:v>
                </c:pt>
                <c:pt idx="14155">
                  <c:v>41002.291666666562</c:v>
                </c:pt>
                <c:pt idx="14156">
                  <c:v>41002.305555555562</c:v>
                </c:pt>
                <c:pt idx="14157">
                  <c:v>41002.319444444511</c:v>
                </c:pt>
                <c:pt idx="14158">
                  <c:v>41002.333333333336</c:v>
                </c:pt>
                <c:pt idx="14159">
                  <c:v>41002.347222222219</c:v>
                </c:pt>
                <c:pt idx="14160">
                  <c:v>41002.361111111051</c:v>
                </c:pt>
                <c:pt idx="14161">
                  <c:v>41002.375</c:v>
                </c:pt>
                <c:pt idx="14162">
                  <c:v>41002.388888888985</c:v>
                </c:pt>
                <c:pt idx="14163">
                  <c:v>41002.402777777781</c:v>
                </c:pt>
                <c:pt idx="14164">
                  <c:v>41002.416666666664</c:v>
                </c:pt>
                <c:pt idx="14165">
                  <c:v>41002.430555555562</c:v>
                </c:pt>
                <c:pt idx="14166">
                  <c:v>41002.444444444511</c:v>
                </c:pt>
                <c:pt idx="14167">
                  <c:v>41002.458333333343</c:v>
                </c:pt>
                <c:pt idx="14168">
                  <c:v>41002.472222222219</c:v>
                </c:pt>
                <c:pt idx="14169">
                  <c:v>41002.486111111109</c:v>
                </c:pt>
                <c:pt idx="14170">
                  <c:v>41002.5</c:v>
                </c:pt>
                <c:pt idx="14171">
                  <c:v>41002.513888888891</c:v>
                </c:pt>
                <c:pt idx="14172">
                  <c:v>41002.527777777774</c:v>
                </c:pt>
                <c:pt idx="14173">
                  <c:v>41002.541666666591</c:v>
                </c:pt>
                <c:pt idx="14174">
                  <c:v>41002.555555555562</c:v>
                </c:pt>
                <c:pt idx="14175">
                  <c:v>41002.569444444445</c:v>
                </c:pt>
                <c:pt idx="14176">
                  <c:v>41002.583333333336</c:v>
                </c:pt>
                <c:pt idx="14177">
                  <c:v>41002.597222222204</c:v>
                </c:pt>
                <c:pt idx="14178">
                  <c:v>41002.611111111051</c:v>
                </c:pt>
                <c:pt idx="14179">
                  <c:v>41002.624999999993</c:v>
                </c:pt>
                <c:pt idx="14180">
                  <c:v>41002.638888888891</c:v>
                </c:pt>
                <c:pt idx="14181">
                  <c:v>41002.652777777781</c:v>
                </c:pt>
                <c:pt idx="14182">
                  <c:v>41002.666666666591</c:v>
                </c:pt>
                <c:pt idx="14183">
                  <c:v>41002.680555555562</c:v>
                </c:pt>
                <c:pt idx="14184">
                  <c:v>41002.694444444445</c:v>
                </c:pt>
                <c:pt idx="14185">
                  <c:v>41002.708333333336</c:v>
                </c:pt>
                <c:pt idx="14186">
                  <c:v>41002.722222222204</c:v>
                </c:pt>
                <c:pt idx="14187">
                  <c:v>41002.736111111051</c:v>
                </c:pt>
                <c:pt idx="14188">
                  <c:v>41002.75</c:v>
                </c:pt>
                <c:pt idx="14189">
                  <c:v>41002.763888888876</c:v>
                </c:pt>
                <c:pt idx="14190">
                  <c:v>41002.777777777774</c:v>
                </c:pt>
                <c:pt idx="14191">
                  <c:v>41002.791666666562</c:v>
                </c:pt>
                <c:pt idx="14192">
                  <c:v>41002.805555555562</c:v>
                </c:pt>
                <c:pt idx="14193">
                  <c:v>41002.819444444511</c:v>
                </c:pt>
                <c:pt idx="14194">
                  <c:v>41002.833333333336</c:v>
                </c:pt>
                <c:pt idx="14195">
                  <c:v>41002.847222222219</c:v>
                </c:pt>
                <c:pt idx="14196">
                  <c:v>41002.861111111051</c:v>
                </c:pt>
                <c:pt idx="14197">
                  <c:v>41002.875</c:v>
                </c:pt>
                <c:pt idx="14198">
                  <c:v>41002.888888888985</c:v>
                </c:pt>
                <c:pt idx="14199">
                  <c:v>41002.902777777781</c:v>
                </c:pt>
                <c:pt idx="14200">
                  <c:v>41002.916666666664</c:v>
                </c:pt>
                <c:pt idx="14201">
                  <c:v>41002.930555555562</c:v>
                </c:pt>
                <c:pt idx="14202">
                  <c:v>41002.944444444511</c:v>
                </c:pt>
                <c:pt idx="14203">
                  <c:v>41002.958333333343</c:v>
                </c:pt>
                <c:pt idx="14204">
                  <c:v>41002.972222222219</c:v>
                </c:pt>
                <c:pt idx="14205">
                  <c:v>41002.986111111109</c:v>
                </c:pt>
                <c:pt idx="14206">
                  <c:v>41003</c:v>
                </c:pt>
                <c:pt idx="14207">
                  <c:v>41003.013888888891</c:v>
                </c:pt>
                <c:pt idx="14208">
                  <c:v>41003.027777777774</c:v>
                </c:pt>
                <c:pt idx="14209">
                  <c:v>41003.041666666591</c:v>
                </c:pt>
                <c:pt idx="14210">
                  <c:v>41003.055555555562</c:v>
                </c:pt>
                <c:pt idx="14211">
                  <c:v>41003.069444444445</c:v>
                </c:pt>
                <c:pt idx="14212">
                  <c:v>41003.083333333336</c:v>
                </c:pt>
                <c:pt idx="14213">
                  <c:v>41003.097222222204</c:v>
                </c:pt>
                <c:pt idx="14214">
                  <c:v>41003.111111111051</c:v>
                </c:pt>
                <c:pt idx="14215">
                  <c:v>41003.124999999993</c:v>
                </c:pt>
                <c:pt idx="14216">
                  <c:v>41003.138888888891</c:v>
                </c:pt>
                <c:pt idx="14217">
                  <c:v>41003.152777777781</c:v>
                </c:pt>
                <c:pt idx="14218">
                  <c:v>41003.166666666591</c:v>
                </c:pt>
                <c:pt idx="14219">
                  <c:v>41003.180555555562</c:v>
                </c:pt>
                <c:pt idx="14220">
                  <c:v>41003.194444444445</c:v>
                </c:pt>
                <c:pt idx="14221">
                  <c:v>41003.208333333336</c:v>
                </c:pt>
                <c:pt idx="14222">
                  <c:v>41003.222222222204</c:v>
                </c:pt>
                <c:pt idx="14223">
                  <c:v>41003.236111111051</c:v>
                </c:pt>
                <c:pt idx="14224">
                  <c:v>41003.25</c:v>
                </c:pt>
                <c:pt idx="14225">
                  <c:v>41003.263888888876</c:v>
                </c:pt>
                <c:pt idx="14226">
                  <c:v>41003.277777777774</c:v>
                </c:pt>
                <c:pt idx="14227">
                  <c:v>41003.291666666562</c:v>
                </c:pt>
                <c:pt idx="14228">
                  <c:v>41003.305555555562</c:v>
                </c:pt>
                <c:pt idx="14229">
                  <c:v>41003.319444444511</c:v>
                </c:pt>
                <c:pt idx="14230">
                  <c:v>41003.333333333336</c:v>
                </c:pt>
                <c:pt idx="14231">
                  <c:v>41003.347222222219</c:v>
                </c:pt>
                <c:pt idx="14232">
                  <c:v>41003.361111111051</c:v>
                </c:pt>
                <c:pt idx="14233">
                  <c:v>41003.375</c:v>
                </c:pt>
                <c:pt idx="14234">
                  <c:v>41003.388888888985</c:v>
                </c:pt>
                <c:pt idx="14235">
                  <c:v>41003.402777777781</c:v>
                </c:pt>
                <c:pt idx="14236">
                  <c:v>41003.416666666664</c:v>
                </c:pt>
                <c:pt idx="14237">
                  <c:v>41003.430555555562</c:v>
                </c:pt>
                <c:pt idx="14238">
                  <c:v>41003.444444444511</c:v>
                </c:pt>
                <c:pt idx="14239">
                  <c:v>41003.458333333343</c:v>
                </c:pt>
                <c:pt idx="14240">
                  <c:v>41003.472222222219</c:v>
                </c:pt>
                <c:pt idx="14241">
                  <c:v>41003.486111111109</c:v>
                </c:pt>
                <c:pt idx="14242">
                  <c:v>41003.5</c:v>
                </c:pt>
                <c:pt idx="14243">
                  <c:v>41003.513888888891</c:v>
                </c:pt>
                <c:pt idx="14244">
                  <c:v>41003.527777777774</c:v>
                </c:pt>
                <c:pt idx="14245">
                  <c:v>41003.541666666591</c:v>
                </c:pt>
                <c:pt idx="14246">
                  <c:v>41003.555555555562</c:v>
                </c:pt>
                <c:pt idx="14247">
                  <c:v>41003.569444444445</c:v>
                </c:pt>
                <c:pt idx="14248">
                  <c:v>41003.583333333336</c:v>
                </c:pt>
                <c:pt idx="14249">
                  <c:v>41003.597222222204</c:v>
                </c:pt>
                <c:pt idx="14250">
                  <c:v>41003.611111111051</c:v>
                </c:pt>
                <c:pt idx="14251">
                  <c:v>41003.624999999993</c:v>
                </c:pt>
                <c:pt idx="14252">
                  <c:v>41003.638888888891</c:v>
                </c:pt>
                <c:pt idx="14253">
                  <c:v>41003.652777777781</c:v>
                </c:pt>
                <c:pt idx="14254">
                  <c:v>41003.666666666591</c:v>
                </c:pt>
                <c:pt idx="14255">
                  <c:v>41003.680555555562</c:v>
                </c:pt>
                <c:pt idx="14256">
                  <c:v>41003.694444444445</c:v>
                </c:pt>
                <c:pt idx="14257">
                  <c:v>41003.708333333336</c:v>
                </c:pt>
                <c:pt idx="14258">
                  <c:v>41003.722222222204</c:v>
                </c:pt>
                <c:pt idx="14259">
                  <c:v>41003.736111111051</c:v>
                </c:pt>
                <c:pt idx="14260">
                  <c:v>41003.75</c:v>
                </c:pt>
                <c:pt idx="14261">
                  <c:v>41003.763888888876</c:v>
                </c:pt>
                <c:pt idx="14262">
                  <c:v>41003.777777777774</c:v>
                </c:pt>
                <c:pt idx="14263">
                  <c:v>41003.791666666562</c:v>
                </c:pt>
                <c:pt idx="14264">
                  <c:v>41003.805555555562</c:v>
                </c:pt>
                <c:pt idx="14265">
                  <c:v>41003.819444444511</c:v>
                </c:pt>
                <c:pt idx="14266">
                  <c:v>41003.833333333336</c:v>
                </c:pt>
                <c:pt idx="14267">
                  <c:v>41003.847222222219</c:v>
                </c:pt>
                <c:pt idx="14268">
                  <c:v>41003.861111111051</c:v>
                </c:pt>
                <c:pt idx="14269">
                  <c:v>41003.875</c:v>
                </c:pt>
                <c:pt idx="14270">
                  <c:v>41003.888888888985</c:v>
                </c:pt>
                <c:pt idx="14271">
                  <c:v>41003.902777777781</c:v>
                </c:pt>
                <c:pt idx="14272">
                  <c:v>41003.916666666664</c:v>
                </c:pt>
                <c:pt idx="14273">
                  <c:v>41003.930555555562</c:v>
                </c:pt>
                <c:pt idx="14274">
                  <c:v>41003.944444444511</c:v>
                </c:pt>
                <c:pt idx="14275">
                  <c:v>41003.958333333343</c:v>
                </c:pt>
                <c:pt idx="14276">
                  <c:v>41003.972222222219</c:v>
                </c:pt>
                <c:pt idx="14277">
                  <c:v>41003.986111111109</c:v>
                </c:pt>
                <c:pt idx="14278">
                  <c:v>41004</c:v>
                </c:pt>
                <c:pt idx="14279">
                  <c:v>41004.013888888891</c:v>
                </c:pt>
                <c:pt idx="14280">
                  <c:v>41004.027777777774</c:v>
                </c:pt>
                <c:pt idx="14281">
                  <c:v>41004.041666666591</c:v>
                </c:pt>
                <c:pt idx="14282">
                  <c:v>41004.055555555562</c:v>
                </c:pt>
                <c:pt idx="14283">
                  <c:v>41004.069444444445</c:v>
                </c:pt>
                <c:pt idx="14284">
                  <c:v>41004.083333333336</c:v>
                </c:pt>
                <c:pt idx="14285">
                  <c:v>41004.097222222204</c:v>
                </c:pt>
                <c:pt idx="14286">
                  <c:v>41004.111111111051</c:v>
                </c:pt>
                <c:pt idx="14287">
                  <c:v>41004.124999999993</c:v>
                </c:pt>
                <c:pt idx="14288">
                  <c:v>41004.138888888891</c:v>
                </c:pt>
                <c:pt idx="14289">
                  <c:v>41004.152777777781</c:v>
                </c:pt>
                <c:pt idx="14290">
                  <c:v>41004.166666666591</c:v>
                </c:pt>
                <c:pt idx="14291">
                  <c:v>41004.180555555562</c:v>
                </c:pt>
                <c:pt idx="14292">
                  <c:v>41004.194444444445</c:v>
                </c:pt>
                <c:pt idx="14293">
                  <c:v>41004.208333333336</c:v>
                </c:pt>
                <c:pt idx="14294">
                  <c:v>41004.222222222204</c:v>
                </c:pt>
                <c:pt idx="14295">
                  <c:v>41004.236111111051</c:v>
                </c:pt>
                <c:pt idx="14296">
                  <c:v>41004.25</c:v>
                </c:pt>
                <c:pt idx="14297">
                  <c:v>41004.263888888876</c:v>
                </c:pt>
                <c:pt idx="14298">
                  <c:v>41004.277777777774</c:v>
                </c:pt>
                <c:pt idx="14299">
                  <c:v>41004.291666666562</c:v>
                </c:pt>
                <c:pt idx="14300">
                  <c:v>41004.305555555562</c:v>
                </c:pt>
                <c:pt idx="14301">
                  <c:v>41004.319444444511</c:v>
                </c:pt>
                <c:pt idx="14302">
                  <c:v>41004.333333333336</c:v>
                </c:pt>
                <c:pt idx="14303">
                  <c:v>41004.347222222219</c:v>
                </c:pt>
                <c:pt idx="14304">
                  <c:v>41004.361111111051</c:v>
                </c:pt>
                <c:pt idx="14305">
                  <c:v>41004.375</c:v>
                </c:pt>
                <c:pt idx="14306">
                  <c:v>41004.388888888985</c:v>
                </c:pt>
                <c:pt idx="14307">
                  <c:v>41004.402777777781</c:v>
                </c:pt>
                <c:pt idx="14308">
                  <c:v>41004.416666666664</c:v>
                </c:pt>
                <c:pt idx="14309">
                  <c:v>41004.430555555562</c:v>
                </c:pt>
                <c:pt idx="14310">
                  <c:v>41004.444444444511</c:v>
                </c:pt>
                <c:pt idx="14311">
                  <c:v>41004.458333333343</c:v>
                </c:pt>
                <c:pt idx="14312">
                  <c:v>41004.472222222219</c:v>
                </c:pt>
                <c:pt idx="14313">
                  <c:v>41004.486111111109</c:v>
                </c:pt>
                <c:pt idx="14314">
                  <c:v>41004.5</c:v>
                </c:pt>
                <c:pt idx="14315">
                  <c:v>41004.513888888891</c:v>
                </c:pt>
                <c:pt idx="14316">
                  <c:v>41004.527777777774</c:v>
                </c:pt>
                <c:pt idx="14317">
                  <c:v>41004.541666666591</c:v>
                </c:pt>
                <c:pt idx="14318">
                  <c:v>41004.555555555562</c:v>
                </c:pt>
                <c:pt idx="14319">
                  <c:v>41004.569444444445</c:v>
                </c:pt>
                <c:pt idx="14320">
                  <c:v>41004.583333333336</c:v>
                </c:pt>
                <c:pt idx="14321">
                  <c:v>41004.597222222204</c:v>
                </c:pt>
                <c:pt idx="14322">
                  <c:v>41004.611111111051</c:v>
                </c:pt>
                <c:pt idx="14323">
                  <c:v>41004.624999999993</c:v>
                </c:pt>
                <c:pt idx="14324">
                  <c:v>41004.638888888891</c:v>
                </c:pt>
                <c:pt idx="14325">
                  <c:v>41004.652777777781</c:v>
                </c:pt>
                <c:pt idx="14326">
                  <c:v>41004.666666666591</c:v>
                </c:pt>
                <c:pt idx="14327">
                  <c:v>41004.680555555562</c:v>
                </c:pt>
                <c:pt idx="14328">
                  <c:v>41004.694444444445</c:v>
                </c:pt>
                <c:pt idx="14329">
                  <c:v>41004.708333333336</c:v>
                </c:pt>
                <c:pt idx="14330">
                  <c:v>41004.722222222204</c:v>
                </c:pt>
                <c:pt idx="14331">
                  <c:v>41004.736111111051</c:v>
                </c:pt>
                <c:pt idx="14332">
                  <c:v>41004.75</c:v>
                </c:pt>
                <c:pt idx="14333">
                  <c:v>41004.763888888876</c:v>
                </c:pt>
                <c:pt idx="14334">
                  <c:v>41004.777777777774</c:v>
                </c:pt>
                <c:pt idx="14335">
                  <c:v>41004.791666666562</c:v>
                </c:pt>
                <c:pt idx="14336">
                  <c:v>41004.805555555562</c:v>
                </c:pt>
                <c:pt idx="14337">
                  <c:v>41004.819444444511</c:v>
                </c:pt>
                <c:pt idx="14338">
                  <c:v>41004.833333333336</c:v>
                </c:pt>
                <c:pt idx="14339">
                  <c:v>41004.847222222219</c:v>
                </c:pt>
                <c:pt idx="14340">
                  <c:v>41004.861111111051</c:v>
                </c:pt>
                <c:pt idx="14341">
                  <c:v>41004.875</c:v>
                </c:pt>
                <c:pt idx="14342">
                  <c:v>41004.888888888985</c:v>
                </c:pt>
                <c:pt idx="14343">
                  <c:v>41004.902777777781</c:v>
                </c:pt>
                <c:pt idx="14344">
                  <c:v>41004.916666666664</c:v>
                </c:pt>
                <c:pt idx="14345">
                  <c:v>41004.930555555562</c:v>
                </c:pt>
                <c:pt idx="14346">
                  <c:v>41004.944444444511</c:v>
                </c:pt>
                <c:pt idx="14347">
                  <c:v>41004.958333333343</c:v>
                </c:pt>
                <c:pt idx="14348">
                  <c:v>41004.972222222219</c:v>
                </c:pt>
                <c:pt idx="14349">
                  <c:v>41004.986111111109</c:v>
                </c:pt>
                <c:pt idx="14350">
                  <c:v>41005</c:v>
                </c:pt>
                <c:pt idx="14351">
                  <c:v>41005.013888888891</c:v>
                </c:pt>
                <c:pt idx="14352">
                  <c:v>41005.027777777774</c:v>
                </c:pt>
                <c:pt idx="14353">
                  <c:v>41005.041666666591</c:v>
                </c:pt>
                <c:pt idx="14354">
                  <c:v>41005.055555555562</c:v>
                </c:pt>
                <c:pt idx="14355">
                  <c:v>41005.069444444445</c:v>
                </c:pt>
                <c:pt idx="14356">
                  <c:v>41005.083333333336</c:v>
                </c:pt>
                <c:pt idx="14357">
                  <c:v>41005.097222222204</c:v>
                </c:pt>
                <c:pt idx="14358">
                  <c:v>41005.111111111051</c:v>
                </c:pt>
                <c:pt idx="14359">
                  <c:v>41005.124999999993</c:v>
                </c:pt>
                <c:pt idx="14360">
                  <c:v>41005.138888888891</c:v>
                </c:pt>
                <c:pt idx="14361">
                  <c:v>41005.152777777781</c:v>
                </c:pt>
                <c:pt idx="14362">
                  <c:v>41005.166666666591</c:v>
                </c:pt>
                <c:pt idx="14363">
                  <c:v>41005.180555555562</c:v>
                </c:pt>
                <c:pt idx="14364">
                  <c:v>41005.194444444445</c:v>
                </c:pt>
                <c:pt idx="14365">
                  <c:v>41005.208333333336</c:v>
                </c:pt>
                <c:pt idx="14366">
                  <c:v>41005.222222222204</c:v>
                </c:pt>
                <c:pt idx="14367">
                  <c:v>41005.236111111051</c:v>
                </c:pt>
                <c:pt idx="14368">
                  <c:v>41005.25</c:v>
                </c:pt>
                <c:pt idx="14369">
                  <c:v>41005.263888888876</c:v>
                </c:pt>
                <c:pt idx="14370">
                  <c:v>41005.277777777774</c:v>
                </c:pt>
                <c:pt idx="14371">
                  <c:v>41005.291666666562</c:v>
                </c:pt>
                <c:pt idx="14372">
                  <c:v>41005.305555555562</c:v>
                </c:pt>
                <c:pt idx="14373">
                  <c:v>41005.319444444511</c:v>
                </c:pt>
                <c:pt idx="14374">
                  <c:v>41005.333333333336</c:v>
                </c:pt>
                <c:pt idx="14375">
                  <c:v>41005.347222222219</c:v>
                </c:pt>
                <c:pt idx="14376">
                  <c:v>41005.361111111051</c:v>
                </c:pt>
                <c:pt idx="14377">
                  <c:v>41005.375</c:v>
                </c:pt>
                <c:pt idx="14378">
                  <c:v>41005.388888888985</c:v>
                </c:pt>
                <c:pt idx="14379">
                  <c:v>41005.402777777781</c:v>
                </c:pt>
                <c:pt idx="14380">
                  <c:v>41005.416666666664</c:v>
                </c:pt>
                <c:pt idx="14381">
                  <c:v>41005.430555555562</c:v>
                </c:pt>
                <c:pt idx="14382">
                  <c:v>41005.444444444511</c:v>
                </c:pt>
                <c:pt idx="14383">
                  <c:v>41005.458333333343</c:v>
                </c:pt>
                <c:pt idx="14384">
                  <c:v>41005.472222222219</c:v>
                </c:pt>
                <c:pt idx="14385">
                  <c:v>41005.486111111109</c:v>
                </c:pt>
                <c:pt idx="14386">
                  <c:v>41005.5</c:v>
                </c:pt>
                <c:pt idx="14387">
                  <c:v>41005.513888888891</c:v>
                </c:pt>
                <c:pt idx="14388">
                  <c:v>41005.527777777774</c:v>
                </c:pt>
                <c:pt idx="14389">
                  <c:v>41005.541666666591</c:v>
                </c:pt>
                <c:pt idx="14390">
                  <c:v>41005.555555555562</c:v>
                </c:pt>
                <c:pt idx="14391">
                  <c:v>41005.569444444445</c:v>
                </c:pt>
                <c:pt idx="14392">
                  <c:v>41005.583333333336</c:v>
                </c:pt>
                <c:pt idx="14393">
                  <c:v>41005.597222222204</c:v>
                </c:pt>
                <c:pt idx="14394">
                  <c:v>41005.611111111051</c:v>
                </c:pt>
                <c:pt idx="14395">
                  <c:v>41005.624999999993</c:v>
                </c:pt>
                <c:pt idx="14396">
                  <c:v>41005.638888888891</c:v>
                </c:pt>
                <c:pt idx="14397">
                  <c:v>41005.652777777781</c:v>
                </c:pt>
                <c:pt idx="14398">
                  <c:v>41005.666666666591</c:v>
                </c:pt>
                <c:pt idx="14399">
                  <c:v>41005.680555555562</c:v>
                </c:pt>
                <c:pt idx="14400">
                  <c:v>41005.694444444445</c:v>
                </c:pt>
                <c:pt idx="14401">
                  <c:v>41005.708333333336</c:v>
                </c:pt>
                <c:pt idx="14402">
                  <c:v>41005.722222222204</c:v>
                </c:pt>
                <c:pt idx="14403">
                  <c:v>41005.736111111051</c:v>
                </c:pt>
                <c:pt idx="14404">
                  <c:v>41005.75</c:v>
                </c:pt>
                <c:pt idx="14405">
                  <c:v>41005.763888888876</c:v>
                </c:pt>
                <c:pt idx="14406">
                  <c:v>41005.777777777774</c:v>
                </c:pt>
                <c:pt idx="14407">
                  <c:v>41005.791666666562</c:v>
                </c:pt>
                <c:pt idx="14408">
                  <c:v>41005.805555555562</c:v>
                </c:pt>
                <c:pt idx="14409">
                  <c:v>41005.819444444511</c:v>
                </c:pt>
                <c:pt idx="14410">
                  <c:v>41005.833333333336</c:v>
                </c:pt>
                <c:pt idx="14411">
                  <c:v>41005.847222222219</c:v>
                </c:pt>
                <c:pt idx="14412">
                  <c:v>41005.861111111051</c:v>
                </c:pt>
                <c:pt idx="14413">
                  <c:v>41005.875</c:v>
                </c:pt>
                <c:pt idx="14414">
                  <c:v>41005.888888888985</c:v>
                </c:pt>
                <c:pt idx="14415">
                  <c:v>41005.902777777781</c:v>
                </c:pt>
                <c:pt idx="14416">
                  <c:v>41005.916666666664</c:v>
                </c:pt>
                <c:pt idx="14417">
                  <c:v>41005.930555555562</c:v>
                </c:pt>
                <c:pt idx="14418">
                  <c:v>41005.944444444511</c:v>
                </c:pt>
                <c:pt idx="14419">
                  <c:v>41005.958333333343</c:v>
                </c:pt>
                <c:pt idx="14420">
                  <c:v>41005.972222222219</c:v>
                </c:pt>
                <c:pt idx="14421">
                  <c:v>41005.986111111109</c:v>
                </c:pt>
                <c:pt idx="14422">
                  <c:v>41006</c:v>
                </c:pt>
                <c:pt idx="14423">
                  <c:v>41006.013888888891</c:v>
                </c:pt>
                <c:pt idx="14424">
                  <c:v>41006.027777777774</c:v>
                </c:pt>
                <c:pt idx="14425">
                  <c:v>41006.041666666591</c:v>
                </c:pt>
                <c:pt idx="14426">
                  <c:v>41006.055555555562</c:v>
                </c:pt>
                <c:pt idx="14427">
                  <c:v>41006.069444444445</c:v>
                </c:pt>
                <c:pt idx="14428">
                  <c:v>41006.083333333336</c:v>
                </c:pt>
                <c:pt idx="14429">
                  <c:v>41006.097222222204</c:v>
                </c:pt>
                <c:pt idx="14430">
                  <c:v>41006.111111111051</c:v>
                </c:pt>
                <c:pt idx="14431">
                  <c:v>41006.124999999993</c:v>
                </c:pt>
                <c:pt idx="14432">
                  <c:v>41006.138888888891</c:v>
                </c:pt>
                <c:pt idx="14433">
                  <c:v>41006.152777777781</c:v>
                </c:pt>
                <c:pt idx="14434">
                  <c:v>41006.166666666591</c:v>
                </c:pt>
                <c:pt idx="14435">
                  <c:v>41006.180555555562</c:v>
                </c:pt>
                <c:pt idx="14436">
                  <c:v>41006.194444444445</c:v>
                </c:pt>
                <c:pt idx="14437">
                  <c:v>41006.208333333336</c:v>
                </c:pt>
                <c:pt idx="14438">
                  <c:v>41006.222222222204</c:v>
                </c:pt>
                <c:pt idx="14439">
                  <c:v>41006.236111111051</c:v>
                </c:pt>
                <c:pt idx="14440">
                  <c:v>41006.25</c:v>
                </c:pt>
                <c:pt idx="14441">
                  <c:v>41006.263888888876</c:v>
                </c:pt>
                <c:pt idx="14442">
                  <c:v>41006.277777777774</c:v>
                </c:pt>
                <c:pt idx="14443">
                  <c:v>41006.291666666562</c:v>
                </c:pt>
                <c:pt idx="14444">
                  <c:v>41006.305555555562</c:v>
                </c:pt>
                <c:pt idx="14445">
                  <c:v>41006.319444444511</c:v>
                </c:pt>
                <c:pt idx="14446">
                  <c:v>41006.333333333336</c:v>
                </c:pt>
                <c:pt idx="14447">
                  <c:v>41006.347222222219</c:v>
                </c:pt>
                <c:pt idx="14448">
                  <c:v>41006.361111111051</c:v>
                </c:pt>
                <c:pt idx="14449">
                  <c:v>41006.375</c:v>
                </c:pt>
                <c:pt idx="14450">
                  <c:v>41006.388888888985</c:v>
                </c:pt>
                <c:pt idx="14451">
                  <c:v>41006.402777777781</c:v>
                </c:pt>
                <c:pt idx="14452">
                  <c:v>41006.416666666664</c:v>
                </c:pt>
                <c:pt idx="14453">
                  <c:v>41006.430555555562</c:v>
                </c:pt>
                <c:pt idx="14454">
                  <c:v>41006.444444444511</c:v>
                </c:pt>
                <c:pt idx="14455">
                  <c:v>41006.458333333343</c:v>
                </c:pt>
                <c:pt idx="14456">
                  <c:v>41006.472222222219</c:v>
                </c:pt>
                <c:pt idx="14457">
                  <c:v>41006.486111111109</c:v>
                </c:pt>
                <c:pt idx="14458">
                  <c:v>41006.5</c:v>
                </c:pt>
                <c:pt idx="14459">
                  <c:v>41006.513888888891</c:v>
                </c:pt>
                <c:pt idx="14460">
                  <c:v>41006.527777777774</c:v>
                </c:pt>
                <c:pt idx="14461">
                  <c:v>41006.541666666591</c:v>
                </c:pt>
                <c:pt idx="14462">
                  <c:v>41006.555555555562</c:v>
                </c:pt>
                <c:pt idx="14463">
                  <c:v>41006.569444444445</c:v>
                </c:pt>
                <c:pt idx="14464">
                  <c:v>41006.583333333336</c:v>
                </c:pt>
                <c:pt idx="14465">
                  <c:v>41006.597222222204</c:v>
                </c:pt>
                <c:pt idx="14466">
                  <c:v>41006.611111111051</c:v>
                </c:pt>
                <c:pt idx="14467">
                  <c:v>41006.624999999993</c:v>
                </c:pt>
                <c:pt idx="14468">
                  <c:v>41006.638888888891</c:v>
                </c:pt>
                <c:pt idx="14469">
                  <c:v>41006.652777777781</c:v>
                </c:pt>
                <c:pt idx="14470">
                  <c:v>41006.666666666591</c:v>
                </c:pt>
                <c:pt idx="14471">
                  <c:v>41006.680555555562</c:v>
                </c:pt>
                <c:pt idx="14472">
                  <c:v>41006.694444444445</c:v>
                </c:pt>
                <c:pt idx="14473">
                  <c:v>41006.708333333336</c:v>
                </c:pt>
                <c:pt idx="14474">
                  <c:v>41006.722222222204</c:v>
                </c:pt>
                <c:pt idx="14475">
                  <c:v>41006.736111111051</c:v>
                </c:pt>
                <c:pt idx="14476">
                  <c:v>41006.75</c:v>
                </c:pt>
                <c:pt idx="14477">
                  <c:v>41006.763888888876</c:v>
                </c:pt>
                <c:pt idx="14478">
                  <c:v>41006.777777777774</c:v>
                </c:pt>
                <c:pt idx="14479">
                  <c:v>41006.791666666562</c:v>
                </c:pt>
                <c:pt idx="14480">
                  <c:v>41006.805555555562</c:v>
                </c:pt>
                <c:pt idx="14481">
                  <c:v>41006.819444444511</c:v>
                </c:pt>
                <c:pt idx="14482">
                  <c:v>41006.833333333336</c:v>
                </c:pt>
                <c:pt idx="14483">
                  <c:v>41006.847222222219</c:v>
                </c:pt>
                <c:pt idx="14484">
                  <c:v>41006.861111111051</c:v>
                </c:pt>
                <c:pt idx="14485">
                  <c:v>41006.875</c:v>
                </c:pt>
                <c:pt idx="14486">
                  <c:v>41006.888888888985</c:v>
                </c:pt>
                <c:pt idx="14487">
                  <c:v>41006.902777777781</c:v>
                </c:pt>
                <c:pt idx="14488">
                  <c:v>41006.916666666664</c:v>
                </c:pt>
                <c:pt idx="14489">
                  <c:v>41006.930555555562</c:v>
                </c:pt>
                <c:pt idx="14490">
                  <c:v>41006.944444444511</c:v>
                </c:pt>
                <c:pt idx="14491">
                  <c:v>41006.958333333343</c:v>
                </c:pt>
                <c:pt idx="14492">
                  <c:v>41006.972222222219</c:v>
                </c:pt>
                <c:pt idx="14493">
                  <c:v>41006.986111111109</c:v>
                </c:pt>
                <c:pt idx="14494">
                  <c:v>41007</c:v>
                </c:pt>
                <c:pt idx="14495">
                  <c:v>41007.013888888891</c:v>
                </c:pt>
                <c:pt idx="14496">
                  <c:v>41007.027777777774</c:v>
                </c:pt>
                <c:pt idx="14497">
                  <c:v>41007.041666666591</c:v>
                </c:pt>
                <c:pt idx="14498">
                  <c:v>41007.055555555562</c:v>
                </c:pt>
                <c:pt idx="14499">
                  <c:v>41007.069444444445</c:v>
                </c:pt>
                <c:pt idx="14500">
                  <c:v>41007.083333333336</c:v>
                </c:pt>
                <c:pt idx="14501">
                  <c:v>41007.097222222204</c:v>
                </c:pt>
                <c:pt idx="14502">
                  <c:v>41007.111111111051</c:v>
                </c:pt>
                <c:pt idx="14503">
                  <c:v>41007.124999999993</c:v>
                </c:pt>
                <c:pt idx="14504">
                  <c:v>41007.138888888891</c:v>
                </c:pt>
                <c:pt idx="14505">
                  <c:v>41007.152777777781</c:v>
                </c:pt>
                <c:pt idx="14506">
                  <c:v>41007.166666666591</c:v>
                </c:pt>
                <c:pt idx="14507">
                  <c:v>41007.180555555562</c:v>
                </c:pt>
                <c:pt idx="14508">
                  <c:v>41007.194444444445</c:v>
                </c:pt>
                <c:pt idx="14509">
                  <c:v>41007.208333333336</c:v>
                </c:pt>
                <c:pt idx="14510">
                  <c:v>41007.222222222204</c:v>
                </c:pt>
                <c:pt idx="14511">
                  <c:v>41007.236111111051</c:v>
                </c:pt>
                <c:pt idx="14512">
                  <c:v>41007.25</c:v>
                </c:pt>
                <c:pt idx="14513">
                  <c:v>41007.263888888876</c:v>
                </c:pt>
                <c:pt idx="14514">
                  <c:v>41007.277777777774</c:v>
                </c:pt>
                <c:pt idx="14515">
                  <c:v>41007.291666666562</c:v>
                </c:pt>
                <c:pt idx="14516">
                  <c:v>41007.305555555562</c:v>
                </c:pt>
                <c:pt idx="14517">
                  <c:v>41007.319444444511</c:v>
                </c:pt>
                <c:pt idx="14518">
                  <c:v>41007.333333333336</c:v>
                </c:pt>
                <c:pt idx="14519">
                  <c:v>41007.347222222219</c:v>
                </c:pt>
                <c:pt idx="14520">
                  <c:v>41007.361111111051</c:v>
                </c:pt>
                <c:pt idx="14521">
                  <c:v>41007.375</c:v>
                </c:pt>
                <c:pt idx="14522">
                  <c:v>41007.388888888985</c:v>
                </c:pt>
                <c:pt idx="14523">
                  <c:v>41007.402777777781</c:v>
                </c:pt>
                <c:pt idx="14524">
                  <c:v>41007.416666666664</c:v>
                </c:pt>
                <c:pt idx="14525">
                  <c:v>41007.430555555562</c:v>
                </c:pt>
                <c:pt idx="14526">
                  <c:v>41007.444444444511</c:v>
                </c:pt>
                <c:pt idx="14527">
                  <c:v>41007.458333333343</c:v>
                </c:pt>
                <c:pt idx="14528">
                  <c:v>41007.472222222219</c:v>
                </c:pt>
                <c:pt idx="14529">
                  <c:v>41007.486111111109</c:v>
                </c:pt>
                <c:pt idx="14530">
                  <c:v>41007.5</c:v>
                </c:pt>
                <c:pt idx="14531">
                  <c:v>41007.513888888891</c:v>
                </c:pt>
                <c:pt idx="14532">
                  <c:v>41007.527777777774</c:v>
                </c:pt>
                <c:pt idx="14533">
                  <c:v>41007.541666666591</c:v>
                </c:pt>
                <c:pt idx="14534">
                  <c:v>41007.555555555562</c:v>
                </c:pt>
                <c:pt idx="14535">
                  <c:v>41007.569444444445</c:v>
                </c:pt>
                <c:pt idx="14536">
                  <c:v>41007.583333333336</c:v>
                </c:pt>
                <c:pt idx="14537">
                  <c:v>41007.597222222204</c:v>
                </c:pt>
                <c:pt idx="14538">
                  <c:v>41007.611111111051</c:v>
                </c:pt>
                <c:pt idx="14539">
                  <c:v>41007.624999999993</c:v>
                </c:pt>
                <c:pt idx="14540">
                  <c:v>41007.638888888891</c:v>
                </c:pt>
                <c:pt idx="14541">
                  <c:v>41007.652777777781</c:v>
                </c:pt>
                <c:pt idx="14542">
                  <c:v>41007.666666666591</c:v>
                </c:pt>
                <c:pt idx="14543">
                  <c:v>41007.680555555562</c:v>
                </c:pt>
                <c:pt idx="14544">
                  <c:v>41007.694444444445</c:v>
                </c:pt>
                <c:pt idx="14545">
                  <c:v>41007.708333333336</c:v>
                </c:pt>
                <c:pt idx="14546">
                  <c:v>41007.722222222204</c:v>
                </c:pt>
                <c:pt idx="14547">
                  <c:v>41007.736111111051</c:v>
                </c:pt>
                <c:pt idx="14548">
                  <c:v>41007.75</c:v>
                </c:pt>
                <c:pt idx="14549">
                  <c:v>41007.763888888876</c:v>
                </c:pt>
                <c:pt idx="14550">
                  <c:v>41007.777777777774</c:v>
                </c:pt>
                <c:pt idx="14551">
                  <c:v>41007.791666666562</c:v>
                </c:pt>
                <c:pt idx="14552">
                  <c:v>41007.805555555562</c:v>
                </c:pt>
                <c:pt idx="14553">
                  <c:v>41007.819444444511</c:v>
                </c:pt>
                <c:pt idx="14554">
                  <c:v>41007.833333333336</c:v>
                </c:pt>
                <c:pt idx="14555">
                  <c:v>41007.847222222219</c:v>
                </c:pt>
                <c:pt idx="14556">
                  <c:v>41007.861111111051</c:v>
                </c:pt>
                <c:pt idx="14557">
                  <c:v>41007.875</c:v>
                </c:pt>
                <c:pt idx="14558">
                  <c:v>41007.888888888985</c:v>
                </c:pt>
                <c:pt idx="14559">
                  <c:v>41007.902777777781</c:v>
                </c:pt>
                <c:pt idx="14560">
                  <c:v>41007.916666666664</c:v>
                </c:pt>
                <c:pt idx="14561">
                  <c:v>41007.930555555562</c:v>
                </c:pt>
                <c:pt idx="14562">
                  <c:v>41007.944444444511</c:v>
                </c:pt>
                <c:pt idx="14563">
                  <c:v>41007.958333333343</c:v>
                </c:pt>
                <c:pt idx="14564">
                  <c:v>41007.972222222219</c:v>
                </c:pt>
                <c:pt idx="14565">
                  <c:v>41007.986111111109</c:v>
                </c:pt>
                <c:pt idx="14566">
                  <c:v>41008</c:v>
                </c:pt>
                <c:pt idx="14567">
                  <c:v>41008.013888888891</c:v>
                </c:pt>
                <c:pt idx="14568">
                  <c:v>41008.027777777774</c:v>
                </c:pt>
                <c:pt idx="14569">
                  <c:v>41008.041666666591</c:v>
                </c:pt>
                <c:pt idx="14570">
                  <c:v>41008.055555555562</c:v>
                </c:pt>
                <c:pt idx="14571">
                  <c:v>41008.069444444445</c:v>
                </c:pt>
                <c:pt idx="14572">
                  <c:v>41008.083333333336</c:v>
                </c:pt>
                <c:pt idx="14573">
                  <c:v>41008.097222222204</c:v>
                </c:pt>
                <c:pt idx="14574">
                  <c:v>41008.111111111051</c:v>
                </c:pt>
                <c:pt idx="14575">
                  <c:v>41008.124999999993</c:v>
                </c:pt>
                <c:pt idx="14576">
                  <c:v>41008.138888888891</c:v>
                </c:pt>
                <c:pt idx="14577">
                  <c:v>41008.152777777781</c:v>
                </c:pt>
                <c:pt idx="14578">
                  <c:v>41008.166666666591</c:v>
                </c:pt>
                <c:pt idx="14579">
                  <c:v>41008.180555555562</c:v>
                </c:pt>
                <c:pt idx="14580">
                  <c:v>41008.194444444445</c:v>
                </c:pt>
                <c:pt idx="14581">
                  <c:v>41008.208333333336</c:v>
                </c:pt>
                <c:pt idx="14582">
                  <c:v>41008.222222222204</c:v>
                </c:pt>
                <c:pt idx="14583">
                  <c:v>41008.236111111051</c:v>
                </c:pt>
                <c:pt idx="14584">
                  <c:v>41008.25</c:v>
                </c:pt>
                <c:pt idx="14585">
                  <c:v>41008.263888888876</c:v>
                </c:pt>
                <c:pt idx="14586">
                  <c:v>41008.277777777774</c:v>
                </c:pt>
                <c:pt idx="14587">
                  <c:v>41008.291666666562</c:v>
                </c:pt>
                <c:pt idx="14588">
                  <c:v>41008.305555555562</c:v>
                </c:pt>
                <c:pt idx="14589">
                  <c:v>41008.319444444511</c:v>
                </c:pt>
                <c:pt idx="14590">
                  <c:v>41008.333333333336</c:v>
                </c:pt>
                <c:pt idx="14591">
                  <c:v>41008.347222222219</c:v>
                </c:pt>
                <c:pt idx="14592">
                  <c:v>41008.361111111051</c:v>
                </c:pt>
                <c:pt idx="14593">
                  <c:v>41008.375</c:v>
                </c:pt>
                <c:pt idx="14594">
                  <c:v>41008.388888888985</c:v>
                </c:pt>
                <c:pt idx="14595">
                  <c:v>41008.402777777781</c:v>
                </c:pt>
                <c:pt idx="14596">
                  <c:v>41008.416666666664</c:v>
                </c:pt>
                <c:pt idx="14597">
                  <c:v>41008.430555555562</c:v>
                </c:pt>
                <c:pt idx="14598">
                  <c:v>41008.444444444511</c:v>
                </c:pt>
                <c:pt idx="14599">
                  <c:v>41008.458333333343</c:v>
                </c:pt>
                <c:pt idx="14600">
                  <c:v>41008.472222222219</c:v>
                </c:pt>
                <c:pt idx="14601">
                  <c:v>41008.486111111109</c:v>
                </c:pt>
                <c:pt idx="14602">
                  <c:v>41008.5</c:v>
                </c:pt>
                <c:pt idx="14603">
                  <c:v>41008.513888888891</c:v>
                </c:pt>
                <c:pt idx="14604">
                  <c:v>41008.527777777774</c:v>
                </c:pt>
                <c:pt idx="14605">
                  <c:v>41008.541666666591</c:v>
                </c:pt>
                <c:pt idx="14606">
                  <c:v>41008.555555555562</c:v>
                </c:pt>
                <c:pt idx="14607">
                  <c:v>41008.569444444445</c:v>
                </c:pt>
                <c:pt idx="14608">
                  <c:v>41008.583333333336</c:v>
                </c:pt>
                <c:pt idx="14609">
                  <c:v>41008.597222222204</c:v>
                </c:pt>
                <c:pt idx="14610">
                  <c:v>41008.611111111051</c:v>
                </c:pt>
                <c:pt idx="14611">
                  <c:v>41008.624999999993</c:v>
                </c:pt>
                <c:pt idx="14612">
                  <c:v>41008.638888888891</c:v>
                </c:pt>
                <c:pt idx="14613">
                  <c:v>41008.652777777781</c:v>
                </c:pt>
                <c:pt idx="14614">
                  <c:v>41008.666666666591</c:v>
                </c:pt>
                <c:pt idx="14615">
                  <c:v>41008.680555555562</c:v>
                </c:pt>
                <c:pt idx="14616">
                  <c:v>41008.694444444445</c:v>
                </c:pt>
                <c:pt idx="14617">
                  <c:v>41008.708333333336</c:v>
                </c:pt>
                <c:pt idx="14618">
                  <c:v>41008.722222222204</c:v>
                </c:pt>
                <c:pt idx="14619">
                  <c:v>41008.736111111051</c:v>
                </c:pt>
                <c:pt idx="14620">
                  <c:v>41008.75</c:v>
                </c:pt>
                <c:pt idx="14621">
                  <c:v>41008.763888888876</c:v>
                </c:pt>
                <c:pt idx="14622">
                  <c:v>41008.777777777774</c:v>
                </c:pt>
                <c:pt idx="14623">
                  <c:v>41008.791666666562</c:v>
                </c:pt>
                <c:pt idx="14624">
                  <c:v>41008.805555555562</c:v>
                </c:pt>
                <c:pt idx="14625">
                  <c:v>41008.819444444511</c:v>
                </c:pt>
                <c:pt idx="14626">
                  <c:v>41008.833333333336</c:v>
                </c:pt>
                <c:pt idx="14627">
                  <c:v>41008.847222222219</c:v>
                </c:pt>
                <c:pt idx="14628">
                  <c:v>41008.861111111051</c:v>
                </c:pt>
                <c:pt idx="14629">
                  <c:v>41008.875</c:v>
                </c:pt>
                <c:pt idx="14630">
                  <c:v>41008.888888888985</c:v>
                </c:pt>
                <c:pt idx="14631">
                  <c:v>41008.902777777781</c:v>
                </c:pt>
                <c:pt idx="14632">
                  <c:v>41008.916666666664</c:v>
                </c:pt>
                <c:pt idx="14633">
                  <c:v>41008.930555555562</c:v>
                </c:pt>
                <c:pt idx="14634">
                  <c:v>41008.944444444511</c:v>
                </c:pt>
                <c:pt idx="14635">
                  <c:v>41008.958333333343</c:v>
                </c:pt>
                <c:pt idx="14636">
                  <c:v>41008.972222222219</c:v>
                </c:pt>
                <c:pt idx="14637">
                  <c:v>41008.986111111109</c:v>
                </c:pt>
                <c:pt idx="14638">
                  <c:v>41009</c:v>
                </c:pt>
                <c:pt idx="14639">
                  <c:v>41009.013888888891</c:v>
                </c:pt>
                <c:pt idx="14640">
                  <c:v>41009.027777777774</c:v>
                </c:pt>
                <c:pt idx="14641">
                  <c:v>41009.041666666591</c:v>
                </c:pt>
                <c:pt idx="14642">
                  <c:v>41009.055555555562</c:v>
                </c:pt>
                <c:pt idx="14643">
                  <c:v>41009.069444444445</c:v>
                </c:pt>
                <c:pt idx="14644">
                  <c:v>41009.083333333336</c:v>
                </c:pt>
                <c:pt idx="14645">
                  <c:v>41009.097222222204</c:v>
                </c:pt>
                <c:pt idx="14646">
                  <c:v>41009.111111111051</c:v>
                </c:pt>
                <c:pt idx="14647">
                  <c:v>41009.124999999993</c:v>
                </c:pt>
                <c:pt idx="14648">
                  <c:v>41009.138888888891</c:v>
                </c:pt>
                <c:pt idx="14649">
                  <c:v>41009.152777777781</c:v>
                </c:pt>
                <c:pt idx="14650">
                  <c:v>41009.166666666591</c:v>
                </c:pt>
                <c:pt idx="14651">
                  <c:v>41009.180555555562</c:v>
                </c:pt>
                <c:pt idx="14652">
                  <c:v>41009.194444444445</c:v>
                </c:pt>
                <c:pt idx="14653">
                  <c:v>41009.208333333336</c:v>
                </c:pt>
                <c:pt idx="14654">
                  <c:v>41009.222222222204</c:v>
                </c:pt>
                <c:pt idx="14655">
                  <c:v>41009.236111111051</c:v>
                </c:pt>
                <c:pt idx="14656">
                  <c:v>41009.25</c:v>
                </c:pt>
                <c:pt idx="14657">
                  <c:v>41009.263888888876</c:v>
                </c:pt>
                <c:pt idx="14658">
                  <c:v>41009.277777777774</c:v>
                </c:pt>
                <c:pt idx="14659">
                  <c:v>41009.291666666562</c:v>
                </c:pt>
                <c:pt idx="14660">
                  <c:v>41009.305555555562</c:v>
                </c:pt>
                <c:pt idx="14661">
                  <c:v>41009.319444444511</c:v>
                </c:pt>
                <c:pt idx="14662">
                  <c:v>41009.333333333336</c:v>
                </c:pt>
                <c:pt idx="14663">
                  <c:v>41009.347222222219</c:v>
                </c:pt>
                <c:pt idx="14664">
                  <c:v>41009.361111111051</c:v>
                </c:pt>
                <c:pt idx="14665">
                  <c:v>41009.375</c:v>
                </c:pt>
                <c:pt idx="14666">
                  <c:v>41009.388888888985</c:v>
                </c:pt>
                <c:pt idx="14667">
                  <c:v>41009.402777777781</c:v>
                </c:pt>
                <c:pt idx="14668">
                  <c:v>41009.416666666664</c:v>
                </c:pt>
                <c:pt idx="14669">
                  <c:v>41009.430555555562</c:v>
                </c:pt>
                <c:pt idx="14670">
                  <c:v>41009.444444444511</c:v>
                </c:pt>
                <c:pt idx="14671">
                  <c:v>41009.458333333343</c:v>
                </c:pt>
                <c:pt idx="14672">
                  <c:v>41009.472222222219</c:v>
                </c:pt>
                <c:pt idx="14673">
                  <c:v>41009.486111111109</c:v>
                </c:pt>
                <c:pt idx="14674">
                  <c:v>41009.5</c:v>
                </c:pt>
                <c:pt idx="14675">
                  <c:v>41009.513888888891</c:v>
                </c:pt>
                <c:pt idx="14676">
                  <c:v>41009.527777777774</c:v>
                </c:pt>
                <c:pt idx="14677">
                  <c:v>41009.541666666591</c:v>
                </c:pt>
                <c:pt idx="14678">
                  <c:v>41009.555555555562</c:v>
                </c:pt>
                <c:pt idx="14679">
                  <c:v>41009.569444444445</c:v>
                </c:pt>
                <c:pt idx="14680">
                  <c:v>41009.583333333336</c:v>
                </c:pt>
                <c:pt idx="14681">
                  <c:v>41009.597222222204</c:v>
                </c:pt>
                <c:pt idx="14682">
                  <c:v>41009.611111111051</c:v>
                </c:pt>
                <c:pt idx="14683">
                  <c:v>41009.624999999993</c:v>
                </c:pt>
                <c:pt idx="14684">
                  <c:v>41009.638888888891</c:v>
                </c:pt>
                <c:pt idx="14685">
                  <c:v>41009.652777777781</c:v>
                </c:pt>
                <c:pt idx="14686">
                  <c:v>41009.666666666591</c:v>
                </c:pt>
                <c:pt idx="14687">
                  <c:v>41009.680555555562</c:v>
                </c:pt>
                <c:pt idx="14688">
                  <c:v>41009.694444444445</c:v>
                </c:pt>
                <c:pt idx="14689">
                  <c:v>41009.708333333336</c:v>
                </c:pt>
                <c:pt idx="14690">
                  <c:v>41009.722222222204</c:v>
                </c:pt>
                <c:pt idx="14691">
                  <c:v>41009.736111111051</c:v>
                </c:pt>
                <c:pt idx="14692">
                  <c:v>41009.75</c:v>
                </c:pt>
                <c:pt idx="14693">
                  <c:v>41009.763888888876</c:v>
                </c:pt>
                <c:pt idx="14694">
                  <c:v>41009.777777777774</c:v>
                </c:pt>
                <c:pt idx="14695">
                  <c:v>41009.791666666562</c:v>
                </c:pt>
                <c:pt idx="14696">
                  <c:v>41009.805555555562</c:v>
                </c:pt>
                <c:pt idx="14697">
                  <c:v>41009.819444444511</c:v>
                </c:pt>
                <c:pt idx="14698">
                  <c:v>41009.833333333336</c:v>
                </c:pt>
                <c:pt idx="14699">
                  <c:v>41009.847222222219</c:v>
                </c:pt>
                <c:pt idx="14700">
                  <c:v>41009.861111111051</c:v>
                </c:pt>
                <c:pt idx="14701">
                  <c:v>41009.875</c:v>
                </c:pt>
                <c:pt idx="14702">
                  <c:v>41009.888888888985</c:v>
                </c:pt>
                <c:pt idx="14703">
                  <c:v>41009.902777777781</c:v>
                </c:pt>
                <c:pt idx="14704">
                  <c:v>41009.916666666664</c:v>
                </c:pt>
                <c:pt idx="14705">
                  <c:v>41009.930555555562</c:v>
                </c:pt>
                <c:pt idx="14706">
                  <c:v>41009.944444444511</c:v>
                </c:pt>
                <c:pt idx="14707">
                  <c:v>41009.958333333343</c:v>
                </c:pt>
                <c:pt idx="14708">
                  <c:v>41009.972222222219</c:v>
                </c:pt>
                <c:pt idx="14709">
                  <c:v>41009.986111111109</c:v>
                </c:pt>
                <c:pt idx="14710">
                  <c:v>41010</c:v>
                </c:pt>
                <c:pt idx="14711">
                  <c:v>41010.013888888891</c:v>
                </c:pt>
                <c:pt idx="14712">
                  <c:v>41010.027777777774</c:v>
                </c:pt>
                <c:pt idx="14713">
                  <c:v>41010.041666666591</c:v>
                </c:pt>
                <c:pt idx="14714">
                  <c:v>41010.055555555562</c:v>
                </c:pt>
                <c:pt idx="14715">
                  <c:v>41010.069444444445</c:v>
                </c:pt>
                <c:pt idx="14716">
                  <c:v>41010.083333333336</c:v>
                </c:pt>
                <c:pt idx="14717">
                  <c:v>41010.097222222204</c:v>
                </c:pt>
                <c:pt idx="14718">
                  <c:v>41010.111111111051</c:v>
                </c:pt>
                <c:pt idx="14719">
                  <c:v>41010.124999999993</c:v>
                </c:pt>
                <c:pt idx="14720">
                  <c:v>41010.138888888891</c:v>
                </c:pt>
                <c:pt idx="14721">
                  <c:v>41010.152777777781</c:v>
                </c:pt>
                <c:pt idx="14722">
                  <c:v>41010.166666666591</c:v>
                </c:pt>
                <c:pt idx="14723">
                  <c:v>41010.180555555562</c:v>
                </c:pt>
                <c:pt idx="14724">
                  <c:v>41010.194444444445</c:v>
                </c:pt>
                <c:pt idx="14725">
                  <c:v>41010.208333333336</c:v>
                </c:pt>
                <c:pt idx="14726">
                  <c:v>41010.222222222204</c:v>
                </c:pt>
                <c:pt idx="14727">
                  <c:v>41010.236111111051</c:v>
                </c:pt>
                <c:pt idx="14728">
                  <c:v>41010.25</c:v>
                </c:pt>
                <c:pt idx="14729">
                  <c:v>41010.263888888876</c:v>
                </c:pt>
                <c:pt idx="14730">
                  <c:v>41010.277777777774</c:v>
                </c:pt>
                <c:pt idx="14731">
                  <c:v>41010.291666666562</c:v>
                </c:pt>
                <c:pt idx="14732">
                  <c:v>41010.305555555562</c:v>
                </c:pt>
                <c:pt idx="14733">
                  <c:v>41010.319444444511</c:v>
                </c:pt>
                <c:pt idx="14734">
                  <c:v>41010.333333333336</c:v>
                </c:pt>
                <c:pt idx="14735">
                  <c:v>41010.347222222219</c:v>
                </c:pt>
                <c:pt idx="14736">
                  <c:v>41010.361111111051</c:v>
                </c:pt>
                <c:pt idx="14737">
                  <c:v>41010.375</c:v>
                </c:pt>
                <c:pt idx="14738">
                  <c:v>41010.388888888985</c:v>
                </c:pt>
                <c:pt idx="14739">
                  <c:v>41010.402777777781</c:v>
                </c:pt>
                <c:pt idx="14740">
                  <c:v>41010.416666666664</c:v>
                </c:pt>
                <c:pt idx="14741">
                  <c:v>41010.430555555562</c:v>
                </c:pt>
                <c:pt idx="14742">
                  <c:v>41010.444444444511</c:v>
                </c:pt>
                <c:pt idx="14743">
                  <c:v>41010.458333333343</c:v>
                </c:pt>
                <c:pt idx="14744">
                  <c:v>41010.472222222219</c:v>
                </c:pt>
                <c:pt idx="14745">
                  <c:v>41010.486111111109</c:v>
                </c:pt>
                <c:pt idx="14746">
                  <c:v>41010.5</c:v>
                </c:pt>
                <c:pt idx="14747">
                  <c:v>41010.513888888891</c:v>
                </c:pt>
                <c:pt idx="14748">
                  <c:v>41010.527777777774</c:v>
                </c:pt>
                <c:pt idx="14749">
                  <c:v>41010.541666666591</c:v>
                </c:pt>
                <c:pt idx="14750">
                  <c:v>41010.555555555562</c:v>
                </c:pt>
                <c:pt idx="14751">
                  <c:v>41010.569444444445</c:v>
                </c:pt>
                <c:pt idx="14752">
                  <c:v>41010.583333333336</c:v>
                </c:pt>
                <c:pt idx="14753">
                  <c:v>41010.597222222204</c:v>
                </c:pt>
                <c:pt idx="14754">
                  <c:v>41010.611111111051</c:v>
                </c:pt>
                <c:pt idx="14755">
                  <c:v>41010.624999999993</c:v>
                </c:pt>
                <c:pt idx="14756">
                  <c:v>41010.638888888891</c:v>
                </c:pt>
                <c:pt idx="14757">
                  <c:v>41010.652777777781</c:v>
                </c:pt>
                <c:pt idx="14758">
                  <c:v>41010.666666666591</c:v>
                </c:pt>
                <c:pt idx="14759">
                  <c:v>41010.680555555562</c:v>
                </c:pt>
                <c:pt idx="14760">
                  <c:v>41010.694444444445</c:v>
                </c:pt>
                <c:pt idx="14761">
                  <c:v>41010.708333333336</c:v>
                </c:pt>
                <c:pt idx="14762">
                  <c:v>41010.722222222204</c:v>
                </c:pt>
                <c:pt idx="14763">
                  <c:v>41010.736111111051</c:v>
                </c:pt>
                <c:pt idx="14764">
                  <c:v>41010.75</c:v>
                </c:pt>
                <c:pt idx="14765">
                  <c:v>41010.763888888876</c:v>
                </c:pt>
                <c:pt idx="14766">
                  <c:v>41010.777777777774</c:v>
                </c:pt>
                <c:pt idx="14767">
                  <c:v>41010.791666666562</c:v>
                </c:pt>
                <c:pt idx="14768">
                  <c:v>41010.805555555562</c:v>
                </c:pt>
                <c:pt idx="14769">
                  <c:v>41010.819444444511</c:v>
                </c:pt>
                <c:pt idx="14770">
                  <c:v>41010.833333333336</c:v>
                </c:pt>
                <c:pt idx="14771">
                  <c:v>41010.847222222219</c:v>
                </c:pt>
                <c:pt idx="14772">
                  <c:v>41010.861111111051</c:v>
                </c:pt>
                <c:pt idx="14773">
                  <c:v>41010.875</c:v>
                </c:pt>
                <c:pt idx="14774">
                  <c:v>41010.888888888985</c:v>
                </c:pt>
                <c:pt idx="14775">
                  <c:v>41010.902777777781</c:v>
                </c:pt>
                <c:pt idx="14776">
                  <c:v>41010.916666666664</c:v>
                </c:pt>
                <c:pt idx="14777">
                  <c:v>41010.930555555562</c:v>
                </c:pt>
                <c:pt idx="14778">
                  <c:v>41010.944444444511</c:v>
                </c:pt>
                <c:pt idx="14779">
                  <c:v>41010.958333333343</c:v>
                </c:pt>
                <c:pt idx="14780">
                  <c:v>41010.972222222219</c:v>
                </c:pt>
                <c:pt idx="14781">
                  <c:v>41010.986111111109</c:v>
                </c:pt>
                <c:pt idx="14782">
                  <c:v>41011</c:v>
                </c:pt>
                <c:pt idx="14783">
                  <c:v>41011.013888888891</c:v>
                </c:pt>
                <c:pt idx="14784">
                  <c:v>41011.027777777774</c:v>
                </c:pt>
                <c:pt idx="14785">
                  <c:v>41011.041666666591</c:v>
                </c:pt>
                <c:pt idx="14786">
                  <c:v>41011.055555555562</c:v>
                </c:pt>
                <c:pt idx="14787">
                  <c:v>41011.069444444445</c:v>
                </c:pt>
                <c:pt idx="14788">
                  <c:v>41011.083333333336</c:v>
                </c:pt>
                <c:pt idx="14789">
                  <c:v>41011.097222222204</c:v>
                </c:pt>
                <c:pt idx="14790">
                  <c:v>41011.111111111051</c:v>
                </c:pt>
                <c:pt idx="14791">
                  <c:v>41011.124999999993</c:v>
                </c:pt>
                <c:pt idx="14792">
                  <c:v>41011.138888888891</c:v>
                </c:pt>
                <c:pt idx="14793">
                  <c:v>41011.152777777781</c:v>
                </c:pt>
                <c:pt idx="14794">
                  <c:v>41011.166666666591</c:v>
                </c:pt>
                <c:pt idx="14795">
                  <c:v>41011.180555555562</c:v>
                </c:pt>
                <c:pt idx="14796">
                  <c:v>41011.194444444445</c:v>
                </c:pt>
                <c:pt idx="14797">
                  <c:v>41011.208333333336</c:v>
                </c:pt>
                <c:pt idx="14798">
                  <c:v>41011.222222222204</c:v>
                </c:pt>
                <c:pt idx="14799">
                  <c:v>41011.236111111051</c:v>
                </c:pt>
                <c:pt idx="14800">
                  <c:v>41011.25</c:v>
                </c:pt>
                <c:pt idx="14801">
                  <c:v>41011.263888888876</c:v>
                </c:pt>
                <c:pt idx="14802">
                  <c:v>41011.277777777774</c:v>
                </c:pt>
                <c:pt idx="14803">
                  <c:v>41011.291666666562</c:v>
                </c:pt>
                <c:pt idx="14804">
                  <c:v>41011.305555555562</c:v>
                </c:pt>
                <c:pt idx="14805">
                  <c:v>41011.319444444511</c:v>
                </c:pt>
                <c:pt idx="14806">
                  <c:v>41011.333333333336</c:v>
                </c:pt>
                <c:pt idx="14807">
                  <c:v>41011.347222222219</c:v>
                </c:pt>
                <c:pt idx="14808">
                  <c:v>41011.361111111051</c:v>
                </c:pt>
                <c:pt idx="14809">
                  <c:v>41011.375</c:v>
                </c:pt>
                <c:pt idx="14810">
                  <c:v>41011.388888888985</c:v>
                </c:pt>
                <c:pt idx="14811">
                  <c:v>41011.402777777781</c:v>
                </c:pt>
                <c:pt idx="14812">
                  <c:v>41011.416666666664</c:v>
                </c:pt>
                <c:pt idx="14813">
                  <c:v>41011.430555555562</c:v>
                </c:pt>
                <c:pt idx="14814">
                  <c:v>41011.444444444511</c:v>
                </c:pt>
                <c:pt idx="14815">
                  <c:v>41011.458333333343</c:v>
                </c:pt>
                <c:pt idx="14816">
                  <c:v>41011.472222222219</c:v>
                </c:pt>
                <c:pt idx="14817">
                  <c:v>41011.486111111109</c:v>
                </c:pt>
                <c:pt idx="14818">
                  <c:v>41011.5</c:v>
                </c:pt>
                <c:pt idx="14819">
                  <c:v>41011.513888888891</c:v>
                </c:pt>
                <c:pt idx="14820">
                  <c:v>41011.527777777774</c:v>
                </c:pt>
                <c:pt idx="14821">
                  <c:v>41011.541666666591</c:v>
                </c:pt>
                <c:pt idx="14822">
                  <c:v>41011.555555555562</c:v>
                </c:pt>
                <c:pt idx="14823">
                  <c:v>41011.569444444445</c:v>
                </c:pt>
                <c:pt idx="14824">
                  <c:v>41011.583333333336</c:v>
                </c:pt>
                <c:pt idx="14825">
                  <c:v>41011.597222222204</c:v>
                </c:pt>
                <c:pt idx="14826">
                  <c:v>41011.611111111051</c:v>
                </c:pt>
                <c:pt idx="14827">
                  <c:v>41011.624999999993</c:v>
                </c:pt>
                <c:pt idx="14828">
                  <c:v>41011.638888888891</c:v>
                </c:pt>
                <c:pt idx="14829">
                  <c:v>41011.652777777781</c:v>
                </c:pt>
                <c:pt idx="14830">
                  <c:v>41011.666666666591</c:v>
                </c:pt>
                <c:pt idx="14831">
                  <c:v>41011.680555555562</c:v>
                </c:pt>
                <c:pt idx="14832">
                  <c:v>41011.694444444445</c:v>
                </c:pt>
                <c:pt idx="14833">
                  <c:v>41011.708333333336</c:v>
                </c:pt>
                <c:pt idx="14834">
                  <c:v>41011.722222222204</c:v>
                </c:pt>
                <c:pt idx="14835">
                  <c:v>41011.736111111051</c:v>
                </c:pt>
                <c:pt idx="14836">
                  <c:v>41011.75</c:v>
                </c:pt>
                <c:pt idx="14837">
                  <c:v>41011.763888888876</c:v>
                </c:pt>
                <c:pt idx="14838">
                  <c:v>41011.777777777774</c:v>
                </c:pt>
                <c:pt idx="14839">
                  <c:v>41011.791666666562</c:v>
                </c:pt>
                <c:pt idx="14840">
                  <c:v>41011.805555555562</c:v>
                </c:pt>
                <c:pt idx="14841">
                  <c:v>41011.819444444511</c:v>
                </c:pt>
                <c:pt idx="14842">
                  <c:v>41011.833333333336</c:v>
                </c:pt>
                <c:pt idx="14843">
                  <c:v>41011.847222222219</c:v>
                </c:pt>
                <c:pt idx="14844">
                  <c:v>41011.861111111051</c:v>
                </c:pt>
                <c:pt idx="14845">
                  <c:v>41011.875</c:v>
                </c:pt>
                <c:pt idx="14846">
                  <c:v>41011.888888888985</c:v>
                </c:pt>
                <c:pt idx="14847">
                  <c:v>41011.902777777781</c:v>
                </c:pt>
                <c:pt idx="14848">
                  <c:v>41011.916666666664</c:v>
                </c:pt>
                <c:pt idx="14849">
                  <c:v>41011.930555555562</c:v>
                </c:pt>
                <c:pt idx="14850">
                  <c:v>41011.944444444511</c:v>
                </c:pt>
                <c:pt idx="14851">
                  <c:v>41011.958333333343</c:v>
                </c:pt>
                <c:pt idx="14852">
                  <c:v>41011.972222222219</c:v>
                </c:pt>
                <c:pt idx="14853">
                  <c:v>41011.986111111109</c:v>
                </c:pt>
                <c:pt idx="14854">
                  <c:v>41012</c:v>
                </c:pt>
                <c:pt idx="14855">
                  <c:v>41012.013888888891</c:v>
                </c:pt>
                <c:pt idx="14856">
                  <c:v>41012.027777777774</c:v>
                </c:pt>
                <c:pt idx="14857">
                  <c:v>41012.041666666591</c:v>
                </c:pt>
                <c:pt idx="14858">
                  <c:v>41012.055555555562</c:v>
                </c:pt>
                <c:pt idx="14859">
                  <c:v>41012.069444444445</c:v>
                </c:pt>
                <c:pt idx="14860">
                  <c:v>41012.083333333336</c:v>
                </c:pt>
                <c:pt idx="14861">
                  <c:v>41012.097222222204</c:v>
                </c:pt>
                <c:pt idx="14862">
                  <c:v>41012.111111111051</c:v>
                </c:pt>
                <c:pt idx="14863">
                  <c:v>41012.124999999993</c:v>
                </c:pt>
                <c:pt idx="14864">
                  <c:v>41012.138888888891</c:v>
                </c:pt>
                <c:pt idx="14865">
                  <c:v>41012.152777777781</c:v>
                </c:pt>
                <c:pt idx="14866">
                  <c:v>41012.166666666591</c:v>
                </c:pt>
                <c:pt idx="14867">
                  <c:v>41012.180555555562</c:v>
                </c:pt>
                <c:pt idx="14868">
                  <c:v>41012.194444444445</c:v>
                </c:pt>
                <c:pt idx="14869">
                  <c:v>41012.208333333336</c:v>
                </c:pt>
                <c:pt idx="14870">
                  <c:v>41012.222222222204</c:v>
                </c:pt>
                <c:pt idx="14871">
                  <c:v>41012.236111111051</c:v>
                </c:pt>
                <c:pt idx="14872">
                  <c:v>41012.25</c:v>
                </c:pt>
                <c:pt idx="14873">
                  <c:v>41012.263888888876</c:v>
                </c:pt>
                <c:pt idx="14874">
                  <c:v>41012.277777777774</c:v>
                </c:pt>
                <c:pt idx="14875">
                  <c:v>41012.291666666562</c:v>
                </c:pt>
                <c:pt idx="14876">
                  <c:v>41012.305555555562</c:v>
                </c:pt>
                <c:pt idx="14877">
                  <c:v>41012.319444444511</c:v>
                </c:pt>
                <c:pt idx="14878">
                  <c:v>41012.333333333336</c:v>
                </c:pt>
                <c:pt idx="14879">
                  <c:v>41012.347222222219</c:v>
                </c:pt>
                <c:pt idx="14880">
                  <c:v>41012.361111111051</c:v>
                </c:pt>
                <c:pt idx="14881">
                  <c:v>41012.375</c:v>
                </c:pt>
                <c:pt idx="14882">
                  <c:v>41012.388888888985</c:v>
                </c:pt>
                <c:pt idx="14883">
                  <c:v>41012.402777777781</c:v>
                </c:pt>
                <c:pt idx="14884">
                  <c:v>41012.416666666664</c:v>
                </c:pt>
                <c:pt idx="14885">
                  <c:v>41012.430555555562</c:v>
                </c:pt>
                <c:pt idx="14886">
                  <c:v>41012.444444444511</c:v>
                </c:pt>
                <c:pt idx="14887">
                  <c:v>41012.458333333343</c:v>
                </c:pt>
                <c:pt idx="14888">
                  <c:v>41012.472222222219</c:v>
                </c:pt>
                <c:pt idx="14889">
                  <c:v>41012.486111111109</c:v>
                </c:pt>
                <c:pt idx="14890">
                  <c:v>41012.5</c:v>
                </c:pt>
                <c:pt idx="14891">
                  <c:v>41012.513888888891</c:v>
                </c:pt>
                <c:pt idx="14892">
                  <c:v>41012.527777777774</c:v>
                </c:pt>
                <c:pt idx="14893">
                  <c:v>41012.541666666591</c:v>
                </c:pt>
                <c:pt idx="14894">
                  <c:v>41012.555555555562</c:v>
                </c:pt>
                <c:pt idx="14895">
                  <c:v>41012.569444444445</c:v>
                </c:pt>
                <c:pt idx="14896">
                  <c:v>41012.583333333336</c:v>
                </c:pt>
                <c:pt idx="14897">
                  <c:v>41012.597222222204</c:v>
                </c:pt>
                <c:pt idx="14898">
                  <c:v>41012.611111111051</c:v>
                </c:pt>
                <c:pt idx="14899">
                  <c:v>41012.624999999993</c:v>
                </c:pt>
                <c:pt idx="14900">
                  <c:v>41012.638888888891</c:v>
                </c:pt>
                <c:pt idx="14901">
                  <c:v>41012.652777777781</c:v>
                </c:pt>
                <c:pt idx="14902">
                  <c:v>41012.666666666591</c:v>
                </c:pt>
                <c:pt idx="14903">
                  <c:v>41012.680555555562</c:v>
                </c:pt>
                <c:pt idx="14904">
                  <c:v>41012.694444444445</c:v>
                </c:pt>
                <c:pt idx="14905">
                  <c:v>41012.708333333336</c:v>
                </c:pt>
                <c:pt idx="14906">
                  <c:v>41012.722222222204</c:v>
                </c:pt>
                <c:pt idx="14907">
                  <c:v>41012.736111111051</c:v>
                </c:pt>
                <c:pt idx="14908">
                  <c:v>41012.75</c:v>
                </c:pt>
                <c:pt idx="14909">
                  <c:v>41012.763888888876</c:v>
                </c:pt>
                <c:pt idx="14910">
                  <c:v>41012.777777777774</c:v>
                </c:pt>
                <c:pt idx="14911">
                  <c:v>41012.791666666562</c:v>
                </c:pt>
                <c:pt idx="14912">
                  <c:v>41012.805555555562</c:v>
                </c:pt>
                <c:pt idx="14913">
                  <c:v>41012.819444444511</c:v>
                </c:pt>
                <c:pt idx="14914">
                  <c:v>41012.833333333336</c:v>
                </c:pt>
                <c:pt idx="14915">
                  <c:v>41012.847222222219</c:v>
                </c:pt>
                <c:pt idx="14916">
                  <c:v>41012.861111111051</c:v>
                </c:pt>
                <c:pt idx="14917">
                  <c:v>41012.875</c:v>
                </c:pt>
                <c:pt idx="14918">
                  <c:v>41012.888888888985</c:v>
                </c:pt>
                <c:pt idx="14919">
                  <c:v>41012.902777777781</c:v>
                </c:pt>
                <c:pt idx="14920">
                  <c:v>41012.916666666664</c:v>
                </c:pt>
                <c:pt idx="14921">
                  <c:v>41012.930555555562</c:v>
                </c:pt>
                <c:pt idx="14922">
                  <c:v>41012.944444444511</c:v>
                </c:pt>
                <c:pt idx="14923">
                  <c:v>41012.958333333343</c:v>
                </c:pt>
                <c:pt idx="14924">
                  <c:v>41012.972222222219</c:v>
                </c:pt>
                <c:pt idx="14925">
                  <c:v>41012.986111111109</c:v>
                </c:pt>
                <c:pt idx="14926">
                  <c:v>41013</c:v>
                </c:pt>
                <c:pt idx="14927">
                  <c:v>41013.013888888891</c:v>
                </c:pt>
                <c:pt idx="14928">
                  <c:v>41013.027777777774</c:v>
                </c:pt>
                <c:pt idx="14929">
                  <c:v>41013.041666666591</c:v>
                </c:pt>
                <c:pt idx="14930">
                  <c:v>41013.055555555562</c:v>
                </c:pt>
                <c:pt idx="14931">
                  <c:v>41013.069444444445</c:v>
                </c:pt>
                <c:pt idx="14932">
                  <c:v>41013.083333333336</c:v>
                </c:pt>
                <c:pt idx="14933">
                  <c:v>41013.097222222204</c:v>
                </c:pt>
                <c:pt idx="14934">
                  <c:v>41013.111111111051</c:v>
                </c:pt>
                <c:pt idx="14935">
                  <c:v>41013.124999999993</c:v>
                </c:pt>
                <c:pt idx="14936">
                  <c:v>41013.138888888891</c:v>
                </c:pt>
                <c:pt idx="14937">
                  <c:v>41013.152777777781</c:v>
                </c:pt>
                <c:pt idx="14938">
                  <c:v>41013.166666666591</c:v>
                </c:pt>
                <c:pt idx="14939">
                  <c:v>41013.180555555562</c:v>
                </c:pt>
                <c:pt idx="14940">
                  <c:v>41013.194444444445</c:v>
                </c:pt>
                <c:pt idx="14941">
                  <c:v>41013.208333333336</c:v>
                </c:pt>
                <c:pt idx="14942">
                  <c:v>41013.222222222204</c:v>
                </c:pt>
                <c:pt idx="14943">
                  <c:v>41013.236111111051</c:v>
                </c:pt>
                <c:pt idx="14944">
                  <c:v>41013.25</c:v>
                </c:pt>
                <c:pt idx="14945">
                  <c:v>41013.263888888876</c:v>
                </c:pt>
                <c:pt idx="14946">
                  <c:v>41013.277777777774</c:v>
                </c:pt>
                <c:pt idx="14947">
                  <c:v>41013.291666666562</c:v>
                </c:pt>
                <c:pt idx="14948">
                  <c:v>41013.305555555562</c:v>
                </c:pt>
                <c:pt idx="14949">
                  <c:v>41013.319444444511</c:v>
                </c:pt>
                <c:pt idx="14950">
                  <c:v>41013.333333333336</c:v>
                </c:pt>
                <c:pt idx="14951">
                  <c:v>41013.347222222219</c:v>
                </c:pt>
                <c:pt idx="14952">
                  <c:v>41013.361111111051</c:v>
                </c:pt>
                <c:pt idx="14953">
                  <c:v>41013.375</c:v>
                </c:pt>
                <c:pt idx="14954">
                  <c:v>41013.388888888985</c:v>
                </c:pt>
                <c:pt idx="14955">
                  <c:v>41013.402777777781</c:v>
                </c:pt>
                <c:pt idx="14956">
                  <c:v>41013.416666666664</c:v>
                </c:pt>
                <c:pt idx="14957">
                  <c:v>41013.430555555562</c:v>
                </c:pt>
                <c:pt idx="14958">
                  <c:v>41013.444444444511</c:v>
                </c:pt>
                <c:pt idx="14959">
                  <c:v>41013.458333333343</c:v>
                </c:pt>
                <c:pt idx="14960">
                  <c:v>41013.472222222219</c:v>
                </c:pt>
                <c:pt idx="14961">
                  <c:v>41013.486111111109</c:v>
                </c:pt>
                <c:pt idx="14962">
                  <c:v>41013.5</c:v>
                </c:pt>
                <c:pt idx="14963">
                  <c:v>41013.513888888891</c:v>
                </c:pt>
                <c:pt idx="14964">
                  <c:v>41013.527777777774</c:v>
                </c:pt>
                <c:pt idx="14965">
                  <c:v>41013.541666666591</c:v>
                </c:pt>
                <c:pt idx="14966">
                  <c:v>41013.555555555562</c:v>
                </c:pt>
                <c:pt idx="14967">
                  <c:v>41013.569444444445</c:v>
                </c:pt>
                <c:pt idx="14968">
                  <c:v>41013.583333333336</c:v>
                </c:pt>
                <c:pt idx="14969">
                  <c:v>41013.597222222204</c:v>
                </c:pt>
                <c:pt idx="14970">
                  <c:v>41013.611111111051</c:v>
                </c:pt>
                <c:pt idx="14971">
                  <c:v>41013.624999999993</c:v>
                </c:pt>
                <c:pt idx="14972">
                  <c:v>41013.638888888891</c:v>
                </c:pt>
                <c:pt idx="14973">
                  <c:v>41013.652777777781</c:v>
                </c:pt>
                <c:pt idx="14974">
                  <c:v>41013.666666666591</c:v>
                </c:pt>
                <c:pt idx="14975">
                  <c:v>41013.680555555562</c:v>
                </c:pt>
                <c:pt idx="14976">
                  <c:v>41013.694444444445</c:v>
                </c:pt>
                <c:pt idx="14977">
                  <c:v>41013.708333333336</c:v>
                </c:pt>
                <c:pt idx="14978">
                  <c:v>41013.722222222204</c:v>
                </c:pt>
                <c:pt idx="14979">
                  <c:v>41013.736111111051</c:v>
                </c:pt>
                <c:pt idx="14980">
                  <c:v>41013.75</c:v>
                </c:pt>
                <c:pt idx="14981">
                  <c:v>41013.763888888876</c:v>
                </c:pt>
                <c:pt idx="14982">
                  <c:v>41013.777777777774</c:v>
                </c:pt>
                <c:pt idx="14983">
                  <c:v>41013.791666666562</c:v>
                </c:pt>
                <c:pt idx="14984">
                  <c:v>41013.805555555562</c:v>
                </c:pt>
                <c:pt idx="14985">
                  <c:v>41013.819444444511</c:v>
                </c:pt>
                <c:pt idx="14986">
                  <c:v>41013.833333333336</c:v>
                </c:pt>
                <c:pt idx="14987">
                  <c:v>41013.847222222219</c:v>
                </c:pt>
                <c:pt idx="14988">
                  <c:v>41013.861111111051</c:v>
                </c:pt>
                <c:pt idx="14989">
                  <c:v>41013.875</c:v>
                </c:pt>
                <c:pt idx="14990">
                  <c:v>41013.888888888985</c:v>
                </c:pt>
                <c:pt idx="14991">
                  <c:v>41013.902777777781</c:v>
                </c:pt>
                <c:pt idx="14992">
                  <c:v>41013.916666666664</c:v>
                </c:pt>
                <c:pt idx="14993">
                  <c:v>41013.930555555562</c:v>
                </c:pt>
                <c:pt idx="14994">
                  <c:v>41013.944444444511</c:v>
                </c:pt>
                <c:pt idx="14995">
                  <c:v>41013.958333333343</c:v>
                </c:pt>
                <c:pt idx="14996">
                  <c:v>41013.972222222219</c:v>
                </c:pt>
                <c:pt idx="14997">
                  <c:v>41013.986111111109</c:v>
                </c:pt>
                <c:pt idx="14998">
                  <c:v>41014</c:v>
                </c:pt>
                <c:pt idx="14999">
                  <c:v>41014.013888888891</c:v>
                </c:pt>
                <c:pt idx="15000">
                  <c:v>41014.027777777774</c:v>
                </c:pt>
                <c:pt idx="15001">
                  <c:v>41014.041666666591</c:v>
                </c:pt>
                <c:pt idx="15002">
                  <c:v>41014.055555555562</c:v>
                </c:pt>
                <c:pt idx="15003">
                  <c:v>41014.069444444445</c:v>
                </c:pt>
                <c:pt idx="15004">
                  <c:v>41014.083333333336</c:v>
                </c:pt>
                <c:pt idx="15005">
                  <c:v>41014.097222222204</c:v>
                </c:pt>
                <c:pt idx="15006">
                  <c:v>41014.111111111051</c:v>
                </c:pt>
                <c:pt idx="15007">
                  <c:v>41014.124999999993</c:v>
                </c:pt>
                <c:pt idx="15008">
                  <c:v>41014.138888888891</c:v>
                </c:pt>
                <c:pt idx="15009">
                  <c:v>41014.152777777781</c:v>
                </c:pt>
                <c:pt idx="15010">
                  <c:v>41014.166666666591</c:v>
                </c:pt>
                <c:pt idx="15011">
                  <c:v>41014.180555555562</c:v>
                </c:pt>
                <c:pt idx="15012">
                  <c:v>41014.194444444445</c:v>
                </c:pt>
                <c:pt idx="15013">
                  <c:v>41014.208333333336</c:v>
                </c:pt>
                <c:pt idx="15014">
                  <c:v>41014.222222222204</c:v>
                </c:pt>
                <c:pt idx="15015">
                  <c:v>41014.236111111051</c:v>
                </c:pt>
                <c:pt idx="15016">
                  <c:v>41014.25</c:v>
                </c:pt>
                <c:pt idx="15017">
                  <c:v>41014.263888888876</c:v>
                </c:pt>
                <c:pt idx="15018">
                  <c:v>41014.277777777774</c:v>
                </c:pt>
                <c:pt idx="15019">
                  <c:v>41014.291666666562</c:v>
                </c:pt>
                <c:pt idx="15020">
                  <c:v>41014.305555555562</c:v>
                </c:pt>
                <c:pt idx="15021">
                  <c:v>41014.319444444511</c:v>
                </c:pt>
                <c:pt idx="15022">
                  <c:v>41014.333333333336</c:v>
                </c:pt>
                <c:pt idx="15023">
                  <c:v>41014.347222222219</c:v>
                </c:pt>
                <c:pt idx="15024">
                  <c:v>41014.361111111051</c:v>
                </c:pt>
                <c:pt idx="15025">
                  <c:v>41014.375</c:v>
                </c:pt>
                <c:pt idx="15026">
                  <c:v>41014.388888888985</c:v>
                </c:pt>
                <c:pt idx="15027">
                  <c:v>41014.402777777781</c:v>
                </c:pt>
                <c:pt idx="15028">
                  <c:v>41014.416666666664</c:v>
                </c:pt>
                <c:pt idx="15029">
                  <c:v>41014.430555555562</c:v>
                </c:pt>
                <c:pt idx="15030">
                  <c:v>41014.444444444511</c:v>
                </c:pt>
                <c:pt idx="15031">
                  <c:v>41014.458333333343</c:v>
                </c:pt>
                <c:pt idx="15032">
                  <c:v>41014.472222222219</c:v>
                </c:pt>
                <c:pt idx="15033">
                  <c:v>41014.486111111109</c:v>
                </c:pt>
                <c:pt idx="15034">
                  <c:v>41014.5</c:v>
                </c:pt>
                <c:pt idx="15035">
                  <c:v>41014.513888888891</c:v>
                </c:pt>
                <c:pt idx="15036">
                  <c:v>41014.527777777774</c:v>
                </c:pt>
                <c:pt idx="15037">
                  <c:v>41014.541666666591</c:v>
                </c:pt>
                <c:pt idx="15038">
                  <c:v>41014.555555555562</c:v>
                </c:pt>
                <c:pt idx="15039">
                  <c:v>41014.569444444445</c:v>
                </c:pt>
                <c:pt idx="15040">
                  <c:v>41014.583333333336</c:v>
                </c:pt>
                <c:pt idx="15041">
                  <c:v>41014.597222222204</c:v>
                </c:pt>
                <c:pt idx="15042">
                  <c:v>41014.611111111051</c:v>
                </c:pt>
                <c:pt idx="15043">
                  <c:v>41014.624999999993</c:v>
                </c:pt>
                <c:pt idx="15044">
                  <c:v>41014.638888888891</c:v>
                </c:pt>
                <c:pt idx="15045">
                  <c:v>41014.652777777781</c:v>
                </c:pt>
                <c:pt idx="15046">
                  <c:v>41014.666666666591</c:v>
                </c:pt>
                <c:pt idx="15047">
                  <c:v>41014.680555555562</c:v>
                </c:pt>
                <c:pt idx="15048">
                  <c:v>41014.694444444445</c:v>
                </c:pt>
                <c:pt idx="15049">
                  <c:v>41014.708333333336</c:v>
                </c:pt>
                <c:pt idx="15050">
                  <c:v>41014.722222222204</c:v>
                </c:pt>
                <c:pt idx="15051">
                  <c:v>41014.736111111051</c:v>
                </c:pt>
                <c:pt idx="15052">
                  <c:v>41014.75</c:v>
                </c:pt>
                <c:pt idx="15053">
                  <c:v>41014.763888888876</c:v>
                </c:pt>
                <c:pt idx="15054">
                  <c:v>41014.777777777774</c:v>
                </c:pt>
                <c:pt idx="15055">
                  <c:v>41014.791666666562</c:v>
                </c:pt>
                <c:pt idx="15056">
                  <c:v>41014.805555555562</c:v>
                </c:pt>
                <c:pt idx="15057">
                  <c:v>41014.819444444511</c:v>
                </c:pt>
                <c:pt idx="15058">
                  <c:v>41014.833333333336</c:v>
                </c:pt>
                <c:pt idx="15059">
                  <c:v>41014.847222222219</c:v>
                </c:pt>
                <c:pt idx="15060">
                  <c:v>41014.861111111051</c:v>
                </c:pt>
                <c:pt idx="15061">
                  <c:v>41014.875</c:v>
                </c:pt>
                <c:pt idx="15062">
                  <c:v>41014.888888888985</c:v>
                </c:pt>
                <c:pt idx="15063">
                  <c:v>41014.902777777781</c:v>
                </c:pt>
                <c:pt idx="15064">
                  <c:v>41014.916666666664</c:v>
                </c:pt>
                <c:pt idx="15065">
                  <c:v>41014.930555555562</c:v>
                </c:pt>
                <c:pt idx="15066">
                  <c:v>41014.944444444511</c:v>
                </c:pt>
                <c:pt idx="15067">
                  <c:v>41014.958333333343</c:v>
                </c:pt>
                <c:pt idx="15068">
                  <c:v>41014.972222222219</c:v>
                </c:pt>
                <c:pt idx="15069">
                  <c:v>41014.986111111109</c:v>
                </c:pt>
                <c:pt idx="15070">
                  <c:v>41015</c:v>
                </c:pt>
                <c:pt idx="15071">
                  <c:v>41015.013888888891</c:v>
                </c:pt>
                <c:pt idx="15072">
                  <c:v>41015.027777777774</c:v>
                </c:pt>
                <c:pt idx="15073">
                  <c:v>41015.041666666591</c:v>
                </c:pt>
                <c:pt idx="15074">
                  <c:v>41015.055555555562</c:v>
                </c:pt>
                <c:pt idx="15075">
                  <c:v>41015.069444444445</c:v>
                </c:pt>
                <c:pt idx="15076">
                  <c:v>41015.083333333336</c:v>
                </c:pt>
                <c:pt idx="15077">
                  <c:v>41015.097222222204</c:v>
                </c:pt>
                <c:pt idx="15078">
                  <c:v>41015.111111111051</c:v>
                </c:pt>
                <c:pt idx="15079">
                  <c:v>41015.124999999993</c:v>
                </c:pt>
                <c:pt idx="15080">
                  <c:v>41015.138888888891</c:v>
                </c:pt>
                <c:pt idx="15081">
                  <c:v>41015.152777777781</c:v>
                </c:pt>
                <c:pt idx="15082">
                  <c:v>41015.166666666591</c:v>
                </c:pt>
                <c:pt idx="15083">
                  <c:v>41015.180555555562</c:v>
                </c:pt>
                <c:pt idx="15084">
                  <c:v>41015.194444444445</c:v>
                </c:pt>
                <c:pt idx="15085">
                  <c:v>41015.208333333336</c:v>
                </c:pt>
                <c:pt idx="15086">
                  <c:v>41015.222222222204</c:v>
                </c:pt>
                <c:pt idx="15087">
                  <c:v>41015.236111111051</c:v>
                </c:pt>
                <c:pt idx="15088">
                  <c:v>41015.25</c:v>
                </c:pt>
                <c:pt idx="15089">
                  <c:v>41015.263888888876</c:v>
                </c:pt>
                <c:pt idx="15090">
                  <c:v>41015.277777777774</c:v>
                </c:pt>
                <c:pt idx="15091">
                  <c:v>41015.291666666562</c:v>
                </c:pt>
                <c:pt idx="15092">
                  <c:v>41015.305555555562</c:v>
                </c:pt>
                <c:pt idx="15093">
                  <c:v>41015.319444444511</c:v>
                </c:pt>
                <c:pt idx="15094">
                  <c:v>41015.333333333336</c:v>
                </c:pt>
                <c:pt idx="15095">
                  <c:v>41015.347222222219</c:v>
                </c:pt>
                <c:pt idx="15096">
                  <c:v>41015.361111111051</c:v>
                </c:pt>
                <c:pt idx="15097">
                  <c:v>41015.375</c:v>
                </c:pt>
                <c:pt idx="15098">
                  <c:v>41015.388888888985</c:v>
                </c:pt>
                <c:pt idx="15099">
                  <c:v>41015.402777777781</c:v>
                </c:pt>
                <c:pt idx="15100">
                  <c:v>41015.416666666664</c:v>
                </c:pt>
                <c:pt idx="15101">
                  <c:v>41015.430555555562</c:v>
                </c:pt>
                <c:pt idx="15102">
                  <c:v>41015.444444444511</c:v>
                </c:pt>
                <c:pt idx="15103">
                  <c:v>41015.458333333343</c:v>
                </c:pt>
                <c:pt idx="15104">
                  <c:v>41015.472222222219</c:v>
                </c:pt>
                <c:pt idx="15105">
                  <c:v>41015.486111111109</c:v>
                </c:pt>
                <c:pt idx="15106">
                  <c:v>41015.5</c:v>
                </c:pt>
                <c:pt idx="15107">
                  <c:v>41015.513888888891</c:v>
                </c:pt>
                <c:pt idx="15108">
                  <c:v>41015.527777777774</c:v>
                </c:pt>
                <c:pt idx="15109">
                  <c:v>41015.541666666591</c:v>
                </c:pt>
                <c:pt idx="15110">
                  <c:v>41015.555555555562</c:v>
                </c:pt>
                <c:pt idx="15111">
                  <c:v>41015.569444444445</c:v>
                </c:pt>
                <c:pt idx="15112">
                  <c:v>41015.583333333336</c:v>
                </c:pt>
                <c:pt idx="15113">
                  <c:v>41015.597222222204</c:v>
                </c:pt>
                <c:pt idx="15114">
                  <c:v>41015.611111111051</c:v>
                </c:pt>
                <c:pt idx="15115">
                  <c:v>41015.624999999993</c:v>
                </c:pt>
                <c:pt idx="15116">
                  <c:v>41015.638888888891</c:v>
                </c:pt>
                <c:pt idx="15117">
                  <c:v>41015.652777777781</c:v>
                </c:pt>
                <c:pt idx="15118">
                  <c:v>41015.666666666591</c:v>
                </c:pt>
                <c:pt idx="15119">
                  <c:v>41015.680555555562</c:v>
                </c:pt>
                <c:pt idx="15120">
                  <c:v>41015.694444444445</c:v>
                </c:pt>
                <c:pt idx="15121">
                  <c:v>41015.708333333336</c:v>
                </c:pt>
                <c:pt idx="15122">
                  <c:v>41015.722222222204</c:v>
                </c:pt>
                <c:pt idx="15123">
                  <c:v>41015.736111111051</c:v>
                </c:pt>
                <c:pt idx="15124">
                  <c:v>41015.75</c:v>
                </c:pt>
                <c:pt idx="15125">
                  <c:v>41015.763888888876</c:v>
                </c:pt>
                <c:pt idx="15126">
                  <c:v>41015.777777777774</c:v>
                </c:pt>
                <c:pt idx="15127">
                  <c:v>41015.791666666562</c:v>
                </c:pt>
                <c:pt idx="15128">
                  <c:v>41015.805555555562</c:v>
                </c:pt>
                <c:pt idx="15129">
                  <c:v>41015.819444444511</c:v>
                </c:pt>
                <c:pt idx="15130">
                  <c:v>41015.833333333336</c:v>
                </c:pt>
                <c:pt idx="15131">
                  <c:v>41015.847222222219</c:v>
                </c:pt>
                <c:pt idx="15132">
                  <c:v>41015.861111111051</c:v>
                </c:pt>
                <c:pt idx="15133">
                  <c:v>41015.875</c:v>
                </c:pt>
                <c:pt idx="15134">
                  <c:v>41015.888888888985</c:v>
                </c:pt>
                <c:pt idx="15135">
                  <c:v>41015.902777777781</c:v>
                </c:pt>
                <c:pt idx="15136">
                  <c:v>41015.916666666664</c:v>
                </c:pt>
                <c:pt idx="15137">
                  <c:v>41015.930555555562</c:v>
                </c:pt>
                <c:pt idx="15138">
                  <c:v>41015.944444444511</c:v>
                </c:pt>
                <c:pt idx="15139">
                  <c:v>41015.958333333343</c:v>
                </c:pt>
                <c:pt idx="15140">
                  <c:v>41015.972222222219</c:v>
                </c:pt>
                <c:pt idx="15141">
                  <c:v>41015.986111111109</c:v>
                </c:pt>
                <c:pt idx="15142">
                  <c:v>41016</c:v>
                </c:pt>
                <c:pt idx="15143">
                  <c:v>41016.013888888891</c:v>
                </c:pt>
                <c:pt idx="15144">
                  <c:v>41016.027777777774</c:v>
                </c:pt>
                <c:pt idx="15145">
                  <c:v>41016.041666666591</c:v>
                </c:pt>
                <c:pt idx="15146">
                  <c:v>41016.055555555562</c:v>
                </c:pt>
                <c:pt idx="15147">
                  <c:v>41016.069444444445</c:v>
                </c:pt>
                <c:pt idx="15148">
                  <c:v>41016.083333333336</c:v>
                </c:pt>
                <c:pt idx="15149">
                  <c:v>41016.097222222204</c:v>
                </c:pt>
                <c:pt idx="15150">
                  <c:v>41016.111111111051</c:v>
                </c:pt>
                <c:pt idx="15151">
                  <c:v>41016.124999999993</c:v>
                </c:pt>
                <c:pt idx="15152">
                  <c:v>41016.138888888891</c:v>
                </c:pt>
                <c:pt idx="15153">
                  <c:v>41016.152777777781</c:v>
                </c:pt>
                <c:pt idx="15154">
                  <c:v>41016.166666666591</c:v>
                </c:pt>
                <c:pt idx="15155">
                  <c:v>41016.180555555562</c:v>
                </c:pt>
                <c:pt idx="15156">
                  <c:v>41016.194444444445</c:v>
                </c:pt>
                <c:pt idx="15157">
                  <c:v>41016.208333333336</c:v>
                </c:pt>
                <c:pt idx="15158">
                  <c:v>41016.222222222204</c:v>
                </c:pt>
                <c:pt idx="15159">
                  <c:v>41016.236111111051</c:v>
                </c:pt>
                <c:pt idx="15160">
                  <c:v>41016.25</c:v>
                </c:pt>
                <c:pt idx="15161">
                  <c:v>41016.263888888876</c:v>
                </c:pt>
                <c:pt idx="15162">
                  <c:v>41016.277777777774</c:v>
                </c:pt>
                <c:pt idx="15163">
                  <c:v>41016.291666666562</c:v>
                </c:pt>
                <c:pt idx="15164">
                  <c:v>41016.305555555562</c:v>
                </c:pt>
                <c:pt idx="15165">
                  <c:v>41016.319444444511</c:v>
                </c:pt>
                <c:pt idx="15166">
                  <c:v>41016.333333333336</c:v>
                </c:pt>
                <c:pt idx="15167">
                  <c:v>41016.347222222219</c:v>
                </c:pt>
                <c:pt idx="15168">
                  <c:v>41016.361111111051</c:v>
                </c:pt>
                <c:pt idx="15169">
                  <c:v>41016.375</c:v>
                </c:pt>
                <c:pt idx="15170">
                  <c:v>41016.388888888985</c:v>
                </c:pt>
                <c:pt idx="15171">
                  <c:v>41016.402777777781</c:v>
                </c:pt>
                <c:pt idx="15172">
                  <c:v>41016.416666666664</c:v>
                </c:pt>
                <c:pt idx="15173">
                  <c:v>41016.430555555562</c:v>
                </c:pt>
                <c:pt idx="15174">
                  <c:v>41016.444444444511</c:v>
                </c:pt>
                <c:pt idx="15175">
                  <c:v>41016.458333333343</c:v>
                </c:pt>
                <c:pt idx="15176">
                  <c:v>41016.472222222219</c:v>
                </c:pt>
                <c:pt idx="15177">
                  <c:v>41016.486111111109</c:v>
                </c:pt>
                <c:pt idx="15178">
                  <c:v>41016.5</c:v>
                </c:pt>
                <c:pt idx="15179">
                  <c:v>41016.513888888891</c:v>
                </c:pt>
                <c:pt idx="15180">
                  <c:v>41016.527777777774</c:v>
                </c:pt>
                <c:pt idx="15181">
                  <c:v>41016.541666666591</c:v>
                </c:pt>
                <c:pt idx="15182">
                  <c:v>41016.555555555562</c:v>
                </c:pt>
                <c:pt idx="15183">
                  <c:v>41016.569444444445</c:v>
                </c:pt>
                <c:pt idx="15184">
                  <c:v>41016.583333333336</c:v>
                </c:pt>
                <c:pt idx="15185">
                  <c:v>41016.597222222204</c:v>
                </c:pt>
                <c:pt idx="15186">
                  <c:v>41016.611111111051</c:v>
                </c:pt>
                <c:pt idx="15187">
                  <c:v>41016.624999999993</c:v>
                </c:pt>
                <c:pt idx="15188">
                  <c:v>41016.638888888891</c:v>
                </c:pt>
                <c:pt idx="15189">
                  <c:v>41016.652777777781</c:v>
                </c:pt>
                <c:pt idx="15190">
                  <c:v>41016.666666666591</c:v>
                </c:pt>
                <c:pt idx="15191">
                  <c:v>41016.680555555562</c:v>
                </c:pt>
                <c:pt idx="15192">
                  <c:v>41016.694444444445</c:v>
                </c:pt>
                <c:pt idx="15193">
                  <c:v>41016.708333333336</c:v>
                </c:pt>
                <c:pt idx="15194">
                  <c:v>41016.722222222204</c:v>
                </c:pt>
                <c:pt idx="15195">
                  <c:v>41016.736111111051</c:v>
                </c:pt>
                <c:pt idx="15196">
                  <c:v>41016.75</c:v>
                </c:pt>
                <c:pt idx="15197">
                  <c:v>41016.763888888876</c:v>
                </c:pt>
                <c:pt idx="15198">
                  <c:v>41016.777777777774</c:v>
                </c:pt>
                <c:pt idx="15199">
                  <c:v>41016.791666666562</c:v>
                </c:pt>
                <c:pt idx="15200">
                  <c:v>41016.805555555562</c:v>
                </c:pt>
                <c:pt idx="15201">
                  <c:v>41016.819444444511</c:v>
                </c:pt>
                <c:pt idx="15202">
                  <c:v>41016.833333333336</c:v>
                </c:pt>
                <c:pt idx="15203">
                  <c:v>41016.847222222219</c:v>
                </c:pt>
                <c:pt idx="15204">
                  <c:v>41016.861111111051</c:v>
                </c:pt>
                <c:pt idx="15205">
                  <c:v>41016.875</c:v>
                </c:pt>
                <c:pt idx="15206">
                  <c:v>41016.888888888985</c:v>
                </c:pt>
                <c:pt idx="15207">
                  <c:v>41016.902777777781</c:v>
                </c:pt>
                <c:pt idx="15208">
                  <c:v>41016.916666666664</c:v>
                </c:pt>
                <c:pt idx="15209">
                  <c:v>41016.930555555562</c:v>
                </c:pt>
                <c:pt idx="15210">
                  <c:v>41016.944444444511</c:v>
                </c:pt>
                <c:pt idx="15211">
                  <c:v>41016.958333333343</c:v>
                </c:pt>
                <c:pt idx="15212">
                  <c:v>41016.972222222219</c:v>
                </c:pt>
                <c:pt idx="15213">
                  <c:v>41016.986111111109</c:v>
                </c:pt>
                <c:pt idx="15214">
                  <c:v>41017</c:v>
                </c:pt>
                <c:pt idx="15215">
                  <c:v>41017.013888888891</c:v>
                </c:pt>
                <c:pt idx="15216">
                  <c:v>41017.027777777774</c:v>
                </c:pt>
                <c:pt idx="15217">
                  <c:v>41017.041666666591</c:v>
                </c:pt>
                <c:pt idx="15218">
                  <c:v>41017.055555555562</c:v>
                </c:pt>
                <c:pt idx="15219">
                  <c:v>41017.069444444445</c:v>
                </c:pt>
                <c:pt idx="15220">
                  <c:v>41017.083333333336</c:v>
                </c:pt>
                <c:pt idx="15221">
                  <c:v>41017.097222222204</c:v>
                </c:pt>
                <c:pt idx="15222">
                  <c:v>41017.111111111051</c:v>
                </c:pt>
                <c:pt idx="15223">
                  <c:v>41017.124999999993</c:v>
                </c:pt>
                <c:pt idx="15224">
                  <c:v>41017.138888888891</c:v>
                </c:pt>
                <c:pt idx="15225">
                  <c:v>41017.152777777781</c:v>
                </c:pt>
                <c:pt idx="15226">
                  <c:v>41017.166666666591</c:v>
                </c:pt>
                <c:pt idx="15227">
                  <c:v>41017.180555555562</c:v>
                </c:pt>
                <c:pt idx="15228">
                  <c:v>41017.194444444445</c:v>
                </c:pt>
                <c:pt idx="15229">
                  <c:v>41017.208333333336</c:v>
                </c:pt>
                <c:pt idx="15230">
                  <c:v>41017.222222222204</c:v>
                </c:pt>
                <c:pt idx="15231">
                  <c:v>41017.236111111051</c:v>
                </c:pt>
                <c:pt idx="15232">
                  <c:v>41017.25</c:v>
                </c:pt>
                <c:pt idx="15233">
                  <c:v>41017.263888888876</c:v>
                </c:pt>
                <c:pt idx="15234">
                  <c:v>41017.277777777774</c:v>
                </c:pt>
                <c:pt idx="15235">
                  <c:v>41017.291666666562</c:v>
                </c:pt>
                <c:pt idx="15236">
                  <c:v>41017.305555555562</c:v>
                </c:pt>
                <c:pt idx="15237">
                  <c:v>41017.319444444511</c:v>
                </c:pt>
                <c:pt idx="15238">
                  <c:v>41017.333333333336</c:v>
                </c:pt>
                <c:pt idx="15239">
                  <c:v>41017.347222222219</c:v>
                </c:pt>
                <c:pt idx="15240">
                  <c:v>41017.361111111051</c:v>
                </c:pt>
                <c:pt idx="15241">
                  <c:v>41017.375</c:v>
                </c:pt>
                <c:pt idx="15242">
                  <c:v>41017.388888888985</c:v>
                </c:pt>
                <c:pt idx="15243">
                  <c:v>41017.402777777781</c:v>
                </c:pt>
                <c:pt idx="15244">
                  <c:v>41017.416666666664</c:v>
                </c:pt>
                <c:pt idx="15245">
                  <c:v>41017.430555555562</c:v>
                </c:pt>
                <c:pt idx="15246">
                  <c:v>41017.444444444511</c:v>
                </c:pt>
                <c:pt idx="15247">
                  <c:v>41017.458333333343</c:v>
                </c:pt>
                <c:pt idx="15248">
                  <c:v>41017.472222222219</c:v>
                </c:pt>
                <c:pt idx="15249">
                  <c:v>41017.486111111109</c:v>
                </c:pt>
                <c:pt idx="15250">
                  <c:v>41017.5</c:v>
                </c:pt>
                <c:pt idx="15251">
                  <c:v>41017.513888888891</c:v>
                </c:pt>
                <c:pt idx="15252">
                  <c:v>41017.527777777774</c:v>
                </c:pt>
                <c:pt idx="15253">
                  <c:v>41017.541666666591</c:v>
                </c:pt>
                <c:pt idx="15254">
                  <c:v>41017.555555555562</c:v>
                </c:pt>
                <c:pt idx="15255">
                  <c:v>41017.569444444445</c:v>
                </c:pt>
                <c:pt idx="15256">
                  <c:v>41017.583333333336</c:v>
                </c:pt>
                <c:pt idx="15257">
                  <c:v>41017.597222222204</c:v>
                </c:pt>
                <c:pt idx="15258">
                  <c:v>41017.611111111051</c:v>
                </c:pt>
                <c:pt idx="15259">
                  <c:v>41017.624999999993</c:v>
                </c:pt>
                <c:pt idx="15260">
                  <c:v>41017.638888888891</c:v>
                </c:pt>
                <c:pt idx="15261">
                  <c:v>41017.652777777781</c:v>
                </c:pt>
                <c:pt idx="15262">
                  <c:v>41017.666666666591</c:v>
                </c:pt>
                <c:pt idx="15263">
                  <c:v>41017.680555555562</c:v>
                </c:pt>
                <c:pt idx="15264">
                  <c:v>41017.694444444445</c:v>
                </c:pt>
                <c:pt idx="15265">
                  <c:v>41017.708333333336</c:v>
                </c:pt>
                <c:pt idx="15266">
                  <c:v>41017.722222222204</c:v>
                </c:pt>
                <c:pt idx="15267">
                  <c:v>41017.736111111051</c:v>
                </c:pt>
                <c:pt idx="15268">
                  <c:v>41017.75</c:v>
                </c:pt>
                <c:pt idx="15269">
                  <c:v>41017.763888888876</c:v>
                </c:pt>
                <c:pt idx="15270">
                  <c:v>41017.777777777774</c:v>
                </c:pt>
                <c:pt idx="15271">
                  <c:v>41017.791666666562</c:v>
                </c:pt>
                <c:pt idx="15272">
                  <c:v>41017.805555555562</c:v>
                </c:pt>
                <c:pt idx="15273">
                  <c:v>41017.819444444511</c:v>
                </c:pt>
                <c:pt idx="15274">
                  <c:v>41017.833333333336</c:v>
                </c:pt>
                <c:pt idx="15275">
                  <c:v>41017.847222222219</c:v>
                </c:pt>
                <c:pt idx="15276">
                  <c:v>41017.861111111051</c:v>
                </c:pt>
                <c:pt idx="15277">
                  <c:v>41017.875</c:v>
                </c:pt>
                <c:pt idx="15278">
                  <c:v>41017.888888888985</c:v>
                </c:pt>
                <c:pt idx="15279">
                  <c:v>41017.902777777781</c:v>
                </c:pt>
                <c:pt idx="15280">
                  <c:v>41017.916666666664</c:v>
                </c:pt>
                <c:pt idx="15281">
                  <c:v>41017.930555555562</c:v>
                </c:pt>
                <c:pt idx="15282">
                  <c:v>41017.944444444511</c:v>
                </c:pt>
                <c:pt idx="15283">
                  <c:v>41017.958333333343</c:v>
                </c:pt>
                <c:pt idx="15284">
                  <c:v>41017.972222222219</c:v>
                </c:pt>
                <c:pt idx="15285">
                  <c:v>41017.986111111109</c:v>
                </c:pt>
                <c:pt idx="15286">
                  <c:v>41018</c:v>
                </c:pt>
                <c:pt idx="15287">
                  <c:v>41018.013888888891</c:v>
                </c:pt>
                <c:pt idx="15288">
                  <c:v>41018.027777777774</c:v>
                </c:pt>
                <c:pt idx="15289">
                  <c:v>41018.041666666591</c:v>
                </c:pt>
                <c:pt idx="15290">
                  <c:v>41018.055555555562</c:v>
                </c:pt>
                <c:pt idx="15291">
                  <c:v>41018.069444444445</c:v>
                </c:pt>
                <c:pt idx="15292">
                  <c:v>41018.083333333336</c:v>
                </c:pt>
                <c:pt idx="15293">
                  <c:v>41018.097222222204</c:v>
                </c:pt>
                <c:pt idx="15294">
                  <c:v>41018.111111111051</c:v>
                </c:pt>
                <c:pt idx="15295">
                  <c:v>41018.124999999993</c:v>
                </c:pt>
                <c:pt idx="15296">
                  <c:v>41018.138888888891</c:v>
                </c:pt>
                <c:pt idx="15297">
                  <c:v>41018.152777777781</c:v>
                </c:pt>
                <c:pt idx="15298">
                  <c:v>41018.166666666591</c:v>
                </c:pt>
                <c:pt idx="15299">
                  <c:v>41018.180555555562</c:v>
                </c:pt>
                <c:pt idx="15300">
                  <c:v>41018.194444444445</c:v>
                </c:pt>
                <c:pt idx="15301">
                  <c:v>41018.208333333336</c:v>
                </c:pt>
                <c:pt idx="15302">
                  <c:v>41018.222222222204</c:v>
                </c:pt>
                <c:pt idx="15303">
                  <c:v>41018.236111111051</c:v>
                </c:pt>
                <c:pt idx="15304">
                  <c:v>41018.25</c:v>
                </c:pt>
                <c:pt idx="15305">
                  <c:v>41018.263888888876</c:v>
                </c:pt>
                <c:pt idx="15306">
                  <c:v>41018.277777777774</c:v>
                </c:pt>
                <c:pt idx="15307">
                  <c:v>41018.291666666562</c:v>
                </c:pt>
                <c:pt idx="15308">
                  <c:v>41018.305555555562</c:v>
                </c:pt>
                <c:pt idx="15309">
                  <c:v>41018.319444444511</c:v>
                </c:pt>
                <c:pt idx="15310">
                  <c:v>41018.333333333336</c:v>
                </c:pt>
                <c:pt idx="15311">
                  <c:v>41018.347222222219</c:v>
                </c:pt>
                <c:pt idx="15312">
                  <c:v>41018.361111111051</c:v>
                </c:pt>
                <c:pt idx="15313">
                  <c:v>41018.375</c:v>
                </c:pt>
                <c:pt idx="15314">
                  <c:v>41018.388888888985</c:v>
                </c:pt>
                <c:pt idx="15315">
                  <c:v>41018.402777777781</c:v>
                </c:pt>
                <c:pt idx="15316">
                  <c:v>41018.416666666664</c:v>
                </c:pt>
                <c:pt idx="15317">
                  <c:v>41018.430555555562</c:v>
                </c:pt>
                <c:pt idx="15318">
                  <c:v>41018.444444444511</c:v>
                </c:pt>
                <c:pt idx="15319">
                  <c:v>41018.458333333343</c:v>
                </c:pt>
                <c:pt idx="15320">
                  <c:v>41018.472222222219</c:v>
                </c:pt>
                <c:pt idx="15321">
                  <c:v>41018.486111111109</c:v>
                </c:pt>
                <c:pt idx="15322">
                  <c:v>41018.5</c:v>
                </c:pt>
                <c:pt idx="15323">
                  <c:v>41018.513888888891</c:v>
                </c:pt>
                <c:pt idx="15324">
                  <c:v>41018.527777777774</c:v>
                </c:pt>
                <c:pt idx="15325">
                  <c:v>41018.541666666591</c:v>
                </c:pt>
                <c:pt idx="15326">
                  <c:v>41018.555555555562</c:v>
                </c:pt>
                <c:pt idx="15327">
                  <c:v>41018.569444444445</c:v>
                </c:pt>
                <c:pt idx="15328">
                  <c:v>41018.583333333336</c:v>
                </c:pt>
                <c:pt idx="15329">
                  <c:v>41018.597222222204</c:v>
                </c:pt>
                <c:pt idx="15330">
                  <c:v>41018.611111111051</c:v>
                </c:pt>
                <c:pt idx="15331">
                  <c:v>41018.624999999993</c:v>
                </c:pt>
                <c:pt idx="15332">
                  <c:v>41018.638888888891</c:v>
                </c:pt>
                <c:pt idx="15333">
                  <c:v>41018.652777777781</c:v>
                </c:pt>
                <c:pt idx="15334">
                  <c:v>41018.666666666591</c:v>
                </c:pt>
                <c:pt idx="15335">
                  <c:v>41018.680555555562</c:v>
                </c:pt>
                <c:pt idx="15336">
                  <c:v>41018.694444444445</c:v>
                </c:pt>
                <c:pt idx="15337">
                  <c:v>41018.708333333336</c:v>
                </c:pt>
                <c:pt idx="15338">
                  <c:v>41018.722222222204</c:v>
                </c:pt>
                <c:pt idx="15339">
                  <c:v>41018.736111111051</c:v>
                </c:pt>
                <c:pt idx="15340">
                  <c:v>41018.75</c:v>
                </c:pt>
                <c:pt idx="15341">
                  <c:v>41018.763888888876</c:v>
                </c:pt>
                <c:pt idx="15342">
                  <c:v>41018.777777777774</c:v>
                </c:pt>
                <c:pt idx="15343">
                  <c:v>41018.791666666562</c:v>
                </c:pt>
                <c:pt idx="15344">
                  <c:v>41018.805555555562</c:v>
                </c:pt>
                <c:pt idx="15345">
                  <c:v>41018.819444444511</c:v>
                </c:pt>
                <c:pt idx="15346">
                  <c:v>41018.833333333336</c:v>
                </c:pt>
                <c:pt idx="15347">
                  <c:v>41018.847222222219</c:v>
                </c:pt>
                <c:pt idx="15348">
                  <c:v>41018.861111111051</c:v>
                </c:pt>
                <c:pt idx="15349">
                  <c:v>41018.875</c:v>
                </c:pt>
                <c:pt idx="15350">
                  <c:v>41018.888888888985</c:v>
                </c:pt>
                <c:pt idx="15351">
                  <c:v>41018.902777777781</c:v>
                </c:pt>
                <c:pt idx="15352">
                  <c:v>41018.916666666664</c:v>
                </c:pt>
                <c:pt idx="15353">
                  <c:v>41018.930555555562</c:v>
                </c:pt>
                <c:pt idx="15354">
                  <c:v>41018.944444444511</c:v>
                </c:pt>
                <c:pt idx="15355">
                  <c:v>41018.958333333343</c:v>
                </c:pt>
                <c:pt idx="15356">
                  <c:v>41018.972222222219</c:v>
                </c:pt>
                <c:pt idx="15357">
                  <c:v>41018.986111111109</c:v>
                </c:pt>
                <c:pt idx="15358">
                  <c:v>41019</c:v>
                </c:pt>
                <c:pt idx="15359">
                  <c:v>41019.013888888891</c:v>
                </c:pt>
                <c:pt idx="15360">
                  <c:v>41019.027777777774</c:v>
                </c:pt>
                <c:pt idx="15361">
                  <c:v>41019.041666666591</c:v>
                </c:pt>
                <c:pt idx="15362">
                  <c:v>41019.055555555562</c:v>
                </c:pt>
                <c:pt idx="15363">
                  <c:v>41019.069444444445</c:v>
                </c:pt>
                <c:pt idx="15364">
                  <c:v>41019.083333333336</c:v>
                </c:pt>
                <c:pt idx="15365">
                  <c:v>41019.097222222204</c:v>
                </c:pt>
                <c:pt idx="15366">
                  <c:v>41019.111111111051</c:v>
                </c:pt>
                <c:pt idx="15367">
                  <c:v>41019.124999999993</c:v>
                </c:pt>
                <c:pt idx="15368">
                  <c:v>41019.138888888891</c:v>
                </c:pt>
                <c:pt idx="15369">
                  <c:v>41019.152777777781</c:v>
                </c:pt>
                <c:pt idx="15370">
                  <c:v>41019.166666666591</c:v>
                </c:pt>
                <c:pt idx="15371">
                  <c:v>41019.180555555562</c:v>
                </c:pt>
                <c:pt idx="15372">
                  <c:v>41019.194444444445</c:v>
                </c:pt>
                <c:pt idx="15373">
                  <c:v>41019.208333333336</c:v>
                </c:pt>
                <c:pt idx="15374">
                  <c:v>41019.222222222204</c:v>
                </c:pt>
                <c:pt idx="15375">
                  <c:v>41019.236111111051</c:v>
                </c:pt>
                <c:pt idx="15376">
                  <c:v>41019.25</c:v>
                </c:pt>
                <c:pt idx="15377">
                  <c:v>41019.263888888876</c:v>
                </c:pt>
                <c:pt idx="15378">
                  <c:v>41019.277777777774</c:v>
                </c:pt>
                <c:pt idx="15379">
                  <c:v>41019.291666666562</c:v>
                </c:pt>
                <c:pt idx="15380">
                  <c:v>41019.305555555562</c:v>
                </c:pt>
                <c:pt idx="15381">
                  <c:v>41019.319444444511</c:v>
                </c:pt>
                <c:pt idx="15382">
                  <c:v>41019.333333333336</c:v>
                </c:pt>
                <c:pt idx="15383">
                  <c:v>41019.347222222219</c:v>
                </c:pt>
                <c:pt idx="15384">
                  <c:v>41019.361111111051</c:v>
                </c:pt>
                <c:pt idx="15385">
                  <c:v>41019.375</c:v>
                </c:pt>
                <c:pt idx="15386">
                  <c:v>41019.388888888985</c:v>
                </c:pt>
                <c:pt idx="15387">
                  <c:v>41019.402777777781</c:v>
                </c:pt>
                <c:pt idx="15388">
                  <c:v>41019.416666666664</c:v>
                </c:pt>
                <c:pt idx="15389">
                  <c:v>41019.430555555562</c:v>
                </c:pt>
                <c:pt idx="15390">
                  <c:v>41019.444444444511</c:v>
                </c:pt>
                <c:pt idx="15391">
                  <c:v>41019.458333333343</c:v>
                </c:pt>
                <c:pt idx="15392">
                  <c:v>41019.472222222219</c:v>
                </c:pt>
                <c:pt idx="15393">
                  <c:v>41019.486111111109</c:v>
                </c:pt>
                <c:pt idx="15394">
                  <c:v>41019.5</c:v>
                </c:pt>
                <c:pt idx="15395">
                  <c:v>41019.513888888891</c:v>
                </c:pt>
                <c:pt idx="15396">
                  <c:v>41019.527777777774</c:v>
                </c:pt>
                <c:pt idx="15397">
                  <c:v>41019.541666666591</c:v>
                </c:pt>
                <c:pt idx="15398">
                  <c:v>41019.555555555562</c:v>
                </c:pt>
                <c:pt idx="15399">
                  <c:v>41019.569444444445</c:v>
                </c:pt>
                <c:pt idx="15400">
                  <c:v>41019.583333333336</c:v>
                </c:pt>
                <c:pt idx="15401">
                  <c:v>41019.597222222204</c:v>
                </c:pt>
                <c:pt idx="15402">
                  <c:v>41019.611111111051</c:v>
                </c:pt>
                <c:pt idx="15403">
                  <c:v>41019.624999999993</c:v>
                </c:pt>
                <c:pt idx="15404">
                  <c:v>41019.638888888891</c:v>
                </c:pt>
                <c:pt idx="15405">
                  <c:v>41019.652777777781</c:v>
                </c:pt>
                <c:pt idx="15406">
                  <c:v>41019.666666666591</c:v>
                </c:pt>
                <c:pt idx="15407">
                  <c:v>41019.680555555562</c:v>
                </c:pt>
                <c:pt idx="15408">
                  <c:v>41019.694444444445</c:v>
                </c:pt>
                <c:pt idx="15409">
                  <c:v>41019.708333333336</c:v>
                </c:pt>
                <c:pt idx="15410">
                  <c:v>41019.722222222204</c:v>
                </c:pt>
                <c:pt idx="15411">
                  <c:v>41019.736111111051</c:v>
                </c:pt>
                <c:pt idx="15412">
                  <c:v>41019.75</c:v>
                </c:pt>
                <c:pt idx="15413">
                  <c:v>41019.763888888876</c:v>
                </c:pt>
                <c:pt idx="15414">
                  <c:v>41019.777777777774</c:v>
                </c:pt>
                <c:pt idx="15415">
                  <c:v>41019.791666666562</c:v>
                </c:pt>
                <c:pt idx="15416">
                  <c:v>41019.805555555562</c:v>
                </c:pt>
                <c:pt idx="15417">
                  <c:v>41019.819444444511</c:v>
                </c:pt>
                <c:pt idx="15418">
                  <c:v>41019.833333333336</c:v>
                </c:pt>
                <c:pt idx="15419">
                  <c:v>41019.847222222219</c:v>
                </c:pt>
                <c:pt idx="15420">
                  <c:v>41019.861111111051</c:v>
                </c:pt>
                <c:pt idx="15421">
                  <c:v>41019.875</c:v>
                </c:pt>
                <c:pt idx="15422">
                  <c:v>41019.888888888985</c:v>
                </c:pt>
                <c:pt idx="15423">
                  <c:v>41019.902777777781</c:v>
                </c:pt>
                <c:pt idx="15424">
                  <c:v>41019.916666666664</c:v>
                </c:pt>
                <c:pt idx="15425">
                  <c:v>41019.930555555562</c:v>
                </c:pt>
                <c:pt idx="15426">
                  <c:v>41019.944444444511</c:v>
                </c:pt>
                <c:pt idx="15427">
                  <c:v>41019.958333333343</c:v>
                </c:pt>
                <c:pt idx="15428">
                  <c:v>41019.972222222219</c:v>
                </c:pt>
                <c:pt idx="15429">
                  <c:v>41019.986111111109</c:v>
                </c:pt>
                <c:pt idx="15430">
                  <c:v>41020</c:v>
                </c:pt>
                <c:pt idx="15431">
                  <c:v>41020.013888888891</c:v>
                </c:pt>
                <c:pt idx="15432">
                  <c:v>41020.027777777774</c:v>
                </c:pt>
                <c:pt idx="15433">
                  <c:v>41020.041666666591</c:v>
                </c:pt>
                <c:pt idx="15434">
                  <c:v>41020.055555555562</c:v>
                </c:pt>
                <c:pt idx="15435">
                  <c:v>41020.069444444445</c:v>
                </c:pt>
                <c:pt idx="15436">
                  <c:v>41020.083333333336</c:v>
                </c:pt>
                <c:pt idx="15437">
                  <c:v>41020.097222222204</c:v>
                </c:pt>
                <c:pt idx="15438">
                  <c:v>41020.111111111051</c:v>
                </c:pt>
                <c:pt idx="15439">
                  <c:v>41020.124999999993</c:v>
                </c:pt>
                <c:pt idx="15440">
                  <c:v>41020.138888888891</c:v>
                </c:pt>
                <c:pt idx="15441">
                  <c:v>41020.152777777781</c:v>
                </c:pt>
                <c:pt idx="15442">
                  <c:v>41020.166666666591</c:v>
                </c:pt>
                <c:pt idx="15443">
                  <c:v>41020.180555555562</c:v>
                </c:pt>
                <c:pt idx="15444">
                  <c:v>41020.194444444445</c:v>
                </c:pt>
                <c:pt idx="15445">
                  <c:v>41020.208333333336</c:v>
                </c:pt>
                <c:pt idx="15446">
                  <c:v>41020.222222222204</c:v>
                </c:pt>
                <c:pt idx="15447">
                  <c:v>41020.236111111051</c:v>
                </c:pt>
                <c:pt idx="15448">
                  <c:v>41020.25</c:v>
                </c:pt>
                <c:pt idx="15449">
                  <c:v>41020.263888888876</c:v>
                </c:pt>
                <c:pt idx="15450">
                  <c:v>41020.277777777774</c:v>
                </c:pt>
                <c:pt idx="15451">
                  <c:v>41020.291666666562</c:v>
                </c:pt>
                <c:pt idx="15452">
                  <c:v>41020.305555555562</c:v>
                </c:pt>
                <c:pt idx="15453">
                  <c:v>41020.319444444511</c:v>
                </c:pt>
                <c:pt idx="15454">
                  <c:v>41020.333333333336</c:v>
                </c:pt>
                <c:pt idx="15455">
                  <c:v>41020.347222222219</c:v>
                </c:pt>
                <c:pt idx="15456">
                  <c:v>41020.361111111051</c:v>
                </c:pt>
                <c:pt idx="15457">
                  <c:v>41020.375</c:v>
                </c:pt>
                <c:pt idx="15458">
                  <c:v>41020.388888888985</c:v>
                </c:pt>
                <c:pt idx="15459">
                  <c:v>41020.402777777781</c:v>
                </c:pt>
                <c:pt idx="15460">
                  <c:v>41020.416666666664</c:v>
                </c:pt>
                <c:pt idx="15461">
                  <c:v>41020.430555555562</c:v>
                </c:pt>
                <c:pt idx="15462">
                  <c:v>41020.444444444511</c:v>
                </c:pt>
                <c:pt idx="15463">
                  <c:v>41020.458333333343</c:v>
                </c:pt>
                <c:pt idx="15464">
                  <c:v>41020.472222222219</c:v>
                </c:pt>
                <c:pt idx="15465">
                  <c:v>41020.486111111109</c:v>
                </c:pt>
                <c:pt idx="15466">
                  <c:v>41020.5</c:v>
                </c:pt>
                <c:pt idx="15467">
                  <c:v>41020.513888888891</c:v>
                </c:pt>
                <c:pt idx="15468">
                  <c:v>41020.527777777774</c:v>
                </c:pt>
                <c:pt idx="15469">
                  <c:v>41020.541666666591</c:v>
                </c:pt>
                <c:pt idx="15470">
                  <c:v>41020.555555555562</c:v>
                </c:pt>
                <c:pt idx="15471">
                  <c:v>41020.569444444445</c:v>
                </c:pt>
                <c:pt idx="15472">
                  <c:v>41020.583333333336</c:v>
                </c:pt>
                <c:pt idx="15473">
                  <c:v>41020.597222222204</c:v>
                </c:pt>
                <c:pt idx="15474">
                  <c:v>41020.611111111051</c:v>
                </c:pt>
                <c:pt idx="15475">
                  <c:v>41020.624999999993</c:v>
                </c:pt>
                <c:pt idx="15476">
                  <c:v>41020.638888888891</c:v>
                </c:pt>
                <c:pt idx="15477">
                  <c:v>41020.652777777781</c:v>
                </c:pt>
                <c:pt idx="15478">
                  <c:v>41020.666666666591</c:v>
                </c:pt>
                <c:pt idx="15479">
                  <c:v>41020.680555555562</c:v>
                </c:pt>
                <c:pt idx="15480">
                  <c:v>41020.694444444445</c:v>
                </c:pt>
                <c:pt idx="15481">
                  <c:v>41020.708333333336</c:v>
                </c:pt>
                <c:pt idx="15482">
                  <c:v>41020.722222222204</c:v>
                </c:pt>
                <c:pt idx="15483">
                  <c:v>41020.736111111051</c:v>
                </c:pt>
                <c:pt idx="15484">
                  <c:v>41020.75</c:v>
                </c:pt>
                <c:pt idx="15485">
                  <c:v>41020.763888888876</c:v>
                </c:pt>
                <c:pt idx="15486">
                  <c:v>41020.777777777774</c:v>
                </c:pt>
                <c:pt idx="15487">
                  <c:v>41020.791666666562</c:v>
                </c:pt>
                <c:pt idx="15488">
                  <c:v>41020.805555555562</c:v>
                </c:pt>
                <c:pt idx="15489">
                  <c:v>41020.819444444511</c:v>
                </c:pt>
                <c:pt idx="15490">
                  <c:v>41020.833333333336</c:v>
                </c:pt>
                <c:pt idx="15491">
                  <c:v>41020.847222222219</c:v>
                </c:pt>
                <c:pt idx="15492">
                  <c:v>41020.861111111051</c:v>
                </c:pt>
                <c:pt idx="15493">
                  <c:v>41020.875</c:v>
                </c:pt>
                <c:pt idx="15494">
                  <c:v>41020.888888888985</c:v>
                </c:pt>
                <c:pt idx="15495">
                  <c:v>41020.902777777781</c:v>
                </c:pt>
                <c:pt idx="15496">
                  <c:v>41020.916666666664</c:v>
                </c:pt>
                <c:pt idx="15497">
                  <c:v>41020.930555555562</c:v>
                </c:pt>
                <c:pt idx="15498">
                  <c:v>41020.944444444511</c:v>
                </c:pt>
                <c:pt idx="15499">
                  <c:v>41020.958333333343</c:v>
                </c:pt>
                <c:pt idx="15500">
                  <c:v>41020.972222222219</c:v>
                </c:pt>
                <c:pt idx="15501">
                  <c:v>41020.986111111109</c:v>
                </c:pt>
                <c:pt idx="15502">
                  <c:v>41021</c:v>
                </c:pt>
                <c:pt idx="15503">
                  <c:v>41021.013888888891</c:v>
                </c:pt>
                <c:pt idx="15504">
                  <c:v>41021.027777777774</c:v>
                </c:pt>
                <c:pt idx="15505">
                  <c:v>41021.041666666591</c:v>
                </c:pt>
                <c:pt idx="15506">
                  <c:v>41021.055555555562</c:v>
                </c:pt>
                <c:pt idx="15507">
                  <c:v>41021.069444444445</c:v>
                </c:pt>
                <c:pt idx="15508">
                  <c:v>41021.083333333336</c:v>
                </c:pt>
                <c:pt idx="15509">
                  <c:v>41021.097222222204</c:v>
                </c:pt>
                <c:pt idx="15510">
                  <c:v>41021.111111111051</c:v>
                </c:pt>
                <c:pt idx="15511">
                  <c:v>41021.124999999993</c:v>
                </c:pt>
                <c:pt idx="15512">
                  <c:v>41021.138888888891</c:v>
                </c:pt>
                <c:pt idx="15513">
                  <c:v>41021.152777777781</c:v>
                </c:pt>
                <c:pt idx="15514">
                  <c:v>41021.166666666591</c:v>
                </c:pt>
                <c:pt idx="15515">
                  <c:v>41021.180555555562</c:v>
                </c:pt>
                <c:pt idx="15516">
                  <c:v>41021.194444444445</c:v>
                </c:pt>
                <c:pt idx="15517">
                  <c:v>41021.208333333336</c:v>
                </c:pt>
                <c:pt idx="15518">
                  <c:v>41021.222222222204</c:v>
                </c:pt>
                <c:pt idx="15519">
                  <c:v>41021.236111111051</c:v>
                </c:pt>
                <c:pt idx="15520">
                  <c:v>41021.25</c:v>
                </c:pt>
                <c:pt idx="15521">
                  <c:v>41021.263888888876</c:v>
                </c:pt>
                <c:pt idx="15522">
                  <c:v>41021.277777777774</c:v>
                </c:pt>
                <c:pt idx="15523">
                  <c:v>41021.291666666562</c:v>
                </c:pt>
                <c:pt idx="15524">
                  <c:v>41021.305555555562</c:v>
                </c:pt>
                <c:pt idx="15525">
                  <c:v>41021.319444444511</c:v>
                </c:pt>
                <c:pt idx="15526">
                  <c:v>41021.333333333336</c:v>
                </c:pt>
                <c:pt idx="15527">
                  <c:v>41021.347222222219</c:v>
                </c:pt>
                <c:pt idx="15528">
                  <c:v>41021.361111111051</c:v>
                </c:pt>
                <c:pt idx="15529">
                  <c:v>41021.375</c:v>
                </c:pt>
                <c:pt idx="15530">
                  <c:v>41021.388888888985</c:v>
                </c:pt>
                <c:pt idx="15531">
                  <c:v>41021.402777777781</c:v>
                </c:pt>
                <c:pt idx="15532">
                  <c:v>41021.416666666664</c:v>
                </c:pt>
                <c:pt idx="15533">
                  <c:v>41021.430555555562</c:v>
                </c:pt>
                <c:pt idx="15534">
                  <c:v>41021.444444444511</c:v>
                </c:pt>
                <c:pt idx="15535">
                  <c:v>41021.458333333343</c:v>
                </c:pt>
                <c:pt idx="15536">
                  <c:v>41021.472222222219</c:v>
                </c:pt>
                <c:pt idx="15537">
                  <c:v>41021.486111111109</c:v>
                </c:pt>
                <c:pt idx="15538">
                  <c:v>41021.5</c:v>
                </c:pt>
                <c:pt idx="15539">
                  <c:v>41021.513888888891</c:v>
                </c:pt>
                <c:pt idx="15540">
                  <c:v>41021.527777777774</c:v>
                </c:pt>
                <c:pt idx="15541">
                  <c:v>41021.541666666591</c:v>
                </c:pt>
                <c:pt idx="15542">
                  <c:v>41021.555555555562</c:v>
                </c:pt>
                <c:pt idx="15543">
                  <c:v>41021.569444444445</c:v>
                </c:pt>
                <c:pt idx="15544">
                  <c:v>41021.583333333336</c:v>
                </c:pt>
                <c:pt idx="15545">
                  <c:v>41021.597222222204</c:v>
                </c:pt>
                <c:pt idx="15546">
                  <c:v>41021.611111111051</c:v>
                </c:pt>
                <c:pt idx="15547">
                  <c:v>41021.624999999993</c:v>
                </c:pt>
                <c:pt idx="15548">
                  <c:v>41021.638888888891</c:v>
                </c:pt>
                <c:pt idx="15549">
                  <c:v>41021.652777777781</c:v>
                </c:pt>
                <c:pt idx="15550">
                  <c:v>41021.666666666591</c:v>
                </c:pt>
                <c:pt idx="15551">
                  <c:v>41021.680555555562</c:v>
                </c:pt>
                <c:pt idx="15552">
                  <c:v>41021.694444444445</c:v>
                </c:pt>
                <c:pt idx="15553">
                  <c:v>41021.708333333336</c:v>
                </c:pt>
                <c:pt idx="15554">
                  <c:v>41021.722222222204</c:v>
                </c:pt>
                <c:pt idx="15555">
                  <c:v>41021.736111111051</c:v>
                </c:pt>
                <c:pt idx="15556">
                  <c:v>41021.75</c:v>
                </c:pt>
                <c:pt idx="15557">
                  <c:v>41021.763888888876</c:v>
                </c:pt>
                <c:pt idx="15558">
                  <c:v>41021.777777777774</c:v>
                </c:pt>
                <c:pt idx="15559">
                  <c:v>41021.791666666562</c:v>
                </c:pt>
                <c:pt idx="15560">
                  <c:v>41021.805555555562</c:v>
                </c:pt>
                <c:pt idx="15561">
                  <c:v>41021.819444444511</c:v>
                </c:pt>
                <c:pt idx="15562">
                  <c:v>41021.833333333336</c:v>
                </c:pt>
                <c:pt idx="15563">
                  <c:v>41021.847222222219</c:v>
                </c:pt>
                <c:pt idx="15564">
                  <c:v>41021.861111111051</c:v>
                </c:pt>
                <c:pt idx="15565">
                  <c:v>41021.875</c:v>
                </c:pt>
                <c:pt idx="15566">
                  <c:v>41021.888888888985</c:v>
                </c:pt>
                <c:pt idx="15567">
                  <c:v>41021.902777777781</c:v>
                </c:pt>
                <c:pt idx="15568">
                  <c:v>41021.916666666664</c:v>
                </c:pt>
                <c:pt idx="15569">
                  <c:v>41021.930555555562</c:v>
                </c:pt>
                <c:pt idx="15570">
                  <c:v>41021.944444444511</c:v>
                </c:pt>
                <c:pt idx="15571">
                  <c:v>41021.958333333343</c:v>
                </c:pt>
                <c:pt idx="15572">
                  <c:v>41021.972222222219</c:v>
                </c:pt>
                <c:pt idx="15573">
                  <c:v>41021.986111111109</c:v>
                </c:pt>
                <c:pt idx="15574">
                  <c:v>41022</c:v>
                </c:pt>
                <c:pt idx="15575">
                  <c:v>41022.013888888891</c:v>
                </c:pt>
                <c:pt idx="15576">
                  <c:v>41022.027777777774</c:v>
                </c:pt>
                <c:pt idx="15577">
                  <c:v>41022.041666666591</c:v>
                </c:pt>
                <c:pt idx="15578">
                  <c:v>41022.055555555562</c:v>
                </c:pt>
                <c:pt idx="15579">
                  <c:v>41022.069444444445</c:v>
                </c:pt>
                <c:pt idx="15580">
                  <c:v>41022.083333333336</c:v>
                </c:pt>
                <c:pt idx="15581">
                  <c:v>41022.097222222204</c:v>
                </c:pt>
                <c:pt idx="15582">
                  <c:v>41022.111111111051</c:v>
                </c:pt>
                <c:pt idx="15583">
                  <c:v>41022.124999999993</c:v>
                </c:pt>
                <c:pt idx="15584">
                  <c:v>41022.138888888891</c:v>
                </c:pt>
                <c:pt idx="15585">
                  <c:v>41022.152777777781</c:v>
                </c:pt>
                <c:pt idx="15586">
                  <c:v>41022.166666666591</c:v>
                </c:pt>
                <c:pt idx="15587">
                  <c:v>41022.180555555562</c:v>
                </c:pt>
                <c:pt idx="15588">
                  <c:v>41022.194444444445</c:v>
                </c:pt>
                <c:pt idx="15589">
                  <c:v>41022.208333333336</c:v>
                </c:pt>
                <c:pt idx="15590">
                  <c:v>41022.222222222204</c:v>
                </c:pt>
                <c:pt idx="15591">
                  <c:v>41022.236111111051</c:v>
                </c:pt>
                <c:pt idx="15592">
                  <c:v>41022.25</c:v>
                </c:pt>
                <c:pt idx="15593">
                  <c:v>41022.263888888876</c:v>
                </c:pt>
                <c:pt idx="15594">
                  <c:v>41022.277777777774</c:v>
                </c:pt>
                <c:pt idx="15595">
                  <c:v>41022.291666666562</c:v>
                </c:pt>
                <c:pt idx="15596">
                  <c:v>41022.305555555562</c:v>
                </c:pt>
                <c:pt idx="15597">
                  <c:v>41022.319444444511</c:v>
                </c:pt>
                <c:pt idx="15598">
                  <c:v>41022.333333333336</c:v>
                </c:pt>
                <c:pt idx="15599">
                  <c:v>41022.347222222219</c:v>
                </c:pt>
                <c:pt idx="15600">
                  <c:v>41022.361111111051</c:v>
                </c:pt>
                <c:pt idx="15601">
                  <c:v>41022.375</c:v>
                </c:pt>
                <c:pt idx="15602">
                  <c:v>41022.388888888985</c:v>
                </c:pt>
                <c:pt idx="15603">
                  <c:v>41022.402777777781</c:v>
                </c:pt>
                <c:pt idx="15604">
                  <c:v>41022.416666666664</c:v>
                </c:pt>
                <c:pt idx="15605">
                  <c:v>41022.430555555562</c:v>
                </c:pt>
                <c:pt idx="15606">
                  <c:v>41022.444444444511</c:v>
                </c:pt>
                <c:pt idx="15607">
                  <c:v>41022.458333333343</c:v>
                </c:pt>
                <c:pt idx="15608">
                  <c:v>41022.472222222219</c:v>
                </c:pt>
                <c:pt idx="15609">
                  <c:v>41022.486111111109</c:v>
                </c:pt>
                <c:pt idx="15610">
                  <c:v>41022.5</c:v>
                </c:pt>
                <c:pt idx="15611">
                  <c:v>41022.513888888891</c:v>
                </c:pt>
                <c:pt idx="15612">
                  <c:v>41022.527777777774</c:v>
                </c:pt>
                <c:pt idx="15613">
                  <c:v>41022.541666666591</c:v>
                </c:pt>
                <c:pt idx="15614">
                  <c:v>41022.555555555562</c:v>
                </c:pt>
                <c:pt idx="15615">
                  <c:v>41022.569444444445</c:v>
                </c:pt>
                <c:pt idx="15616">
                  <c:v>41022.583333333336</c:v>
                </c:pt>
                <c:pt idx="15617">
                  <c:v>41022.597222222204</c:v>
                </c:pt>
                <c:pt idx="15618">
                  <c:v>41022.611111111051</c:v>
                </c:pt>
                <c:pt idx="15619">
                  <c:v>41022.624999999993</c:v>
                </c:pt>
                <c:pt idx="15620">
                  <c:v>41022.638888888891</c:v>
                </c:pt>
                <c:pt idx="15621">
                  <c:v>41022.652777777781</c:v>
                </c:pt>
                <c:pt idx="15622">
                  <c:v>41022.666666666591</c:v>
                </c:pt>
                <c:pt idx="15623">
                  <c:v>41022.680555555562</c:v>
                </c:pt>
                <c:pt idx="15624">
                  <c:v>41022.694444444445</c:v>
                </c:pt>
                <c:pt idx="15625">
                  <c:v>41022.708333333336</c:v>
                </c:pt>
                <c:pt idx="15626">
                  <c:v>41022.722222222204</c:v>
                </c:pt>
                <c:pt idx="15627">
                  <c:v>41022.736111111051</c:v>
                </c:pt>
                <c:pt idx="15628">
                  <c:v>41022.75</c:v>
                </c:pt>
                <c:pt idx="15629">
                  <c:v>41022.763888888876</c:v>
                </c:pt>
                <c:pt idx="15630">
                  <c:v>41022.777777777774</c:v>
                </c:pt>
                <c:pt idx="15631">
                  <c:v>41022.791666666562</c:v>
                </c:pt>
                <c:pt idx="15632">
                  <c:v>41022.805555555562</c:v>
                </c:pt>
                <c:pt idx="15633">
                  <c:v>41022.819444444511</c:v>
                </c:pt>
                <c:pt idx="15634">
                  <c:v>41022.833333333336</c:v>
                </c:pt>
                <c:pt idx="15635">
                  <c:v>41022.847222222219</c:v>
                </c:pt>
                <c:pt idx="15636">
                  <c:v>41022.861111111051</c:v>
                </c:pt>
                <c:pt idx="15637">
                  <c:v>41022.875</c:v>
                </c:pt>
                <c:pt idx="15638">
                  <c:v>41022.888888888985</c:v>
                </c:pt>
                <c:pt idx="15639">
                  <c:v>41022.902777777781</c:v>
                </c:pt>
                <c:pt idx="15640">
                  <c:v>41022.916666666664</c:v>
                </c:pt>
                <c:pt idx="15641">
                  <c:v>41022.930555555562</c:v>
                </c:pt>
                <c:pt idx="15642">
                  <c:v>41022.944444444511</c:v>
                </c:pt>
                <c:pt idx="15643">
                  <c:v>41022.958333333343</c:v>
                </c:pt>
                <c:pt idx="15644">
                  <c:v>41022.972222222219</c:v>
                </c:pt>
                <c:pt idx="15645">
                  <c:v>41022.986111111109</c:v>
                </c:pt>
                <c:pt idx="15646">
                  <c:v>41023</c:v>
                </c:pt>
                <c:pt idx="15647">
                  <c:v>41023.013888888891</c:v>
                </c:pt>
                <c:pt idx="15648">
                  <c:v>41023.027777777774</c:v>
                </c:pt>
                <c:pt idx="15649">
                  <c:v>41023.041666666591</c:v>
                </c:pt>
                <c:pt idx="15650">
                  <c:v>41023.055555555562</c:v>
                </c:pt>
                <c:pt idx="15651">
                  <c:v>41023.069444444445</c:v>
                </c:pt>
                <c:pt idx="15652">
                  <c:v>41023.083333333336</c:v>
                </c:pt>
                <c:pt idx="15653">
                  <c:v>41023.097222222204</c:v>
                </c:pt>
                <c:pt idx="15654">
                  <c:v>41023.111111111051</c:v>
                </c:pt>
                <c:pt idx="15655">
                  <c:v>41023.124999999993</c:v>
                </c:pt>
                <c:pt idx="15656">
                  <c:v>41023.138888888891</c:v>
                </c:pt>
                <c:pt idx="15657">
                  <c:v>41023.152777777781</c:v>
                </c:pt>
                <c:pt idx="15658">
                  <c:v>41023.166666666591</c:v>
                </c:pt>
                <c:pt idx="15659">
                  <c:v>41023.180555555562</c:v>
                </c:pt>
                <c:pt idx="15660">
                  <c:v>41023.194444444445</c:v>
                </c:pt>
                <c:pt idx="15661">
                  <c:v>41023.208333333336</c:v>
                </c:pt>
                <c:pt idx="15662">
                  <c:v>41023.222222222204</c:v>
                </c:pt>
                <c:pt idx="15663">
                  <c:v>41023.236111111051</c:v>
                </c:pt>
                <c:pt idx="15664">
                  <c:v>41023.25</c:v>
                </c:pt>
                <c:pt idx="15665">
                  <c:v>41023.263888888876</c:v>
                </c:pt>
                <c:pt idx="15666">
                  <c:v>41023.277777777774</c:v>
                </c:pt>
                <c:pt idx="15667">
                  <c:v>41023.291666666562</c:v>
                </c:pt>
                <c:pt idx="15668">
                  <c:v>41023.305555555562</c:v>
                </c:pt>
                <c:pt idx="15669">
                  <c:v>41023.319444444511</c:v>
                </c:pt>
                <c:pt idx="15670">
                  <c:v>41023.333333333336</c:v>
                </c:pt>
                <c:pt idx="15671">
                  <c:v>41023.347222222219</c:v>
                </c:pt>
                <c:pt idx="15672">
                  <c:v>41023.361111111051</c:v>
                </c:pt>
                <c:pt idx="15673">
                  <c:v>41023.375</c:v>
                </c:pt>
                <c:pt idx="15674">
                  <c:v>41023.388888888985</c:v>
                </c:pt>
                <c:pt idx="15675">
                  <c:v>41023.402777777781</c:v>
                </c:pt>
                <c:pt idx="15676">
                  <c:v>41023.416666666664</c:v>
                </c:pt>
                <c:pt idx="15677">
                  <c:v>41023.430555555562</c:v>
                </c:pt>
                <c:pt idx="15678">
                  <c:v>41023.444444444511</c:v>
                </c:pt>
                <c:pt idx="15679">
                  <c:v>41023.458333333343</c:v>
                </c:pt>
                <c:pt idx="15680">
                  <c:v>41023.472222222219</c:v>
                </c:pt>
                <c:pt idx="15681">
                  <c:v>41023.486111111109</c:v>
                </c:pt>
                <c:pt idx="15682">
                  <c:v>41023.5</c:v>
                </c:pt>
                <c:pt idx="15683">
                  <c:v>41023.513888888891</c:v>
                </c:pt>
                <c:pt idx="15684">
                  <c:v>41023.527777777774</c:v>
                </c:pt>
                <c:pt idx="15685">
                  <c:v>41023.541666666591</c:v>
                </c:pt>
                <c:pt idx="15686">
                  <c:v>41023.555555555562</c:v>
                </c:pt>
                <c:pt idx="15687">
                  <c:v>41023.569444444445</c:v>
                </c:pt>
                <c:pt idx="15688">
                  <c:v>41023.583333333336</c:v>
                </c:pt>
                <c:pt idx="15689">
                  <c:v>41023.597222222204</c:v>
                </c:pt>
                <c:pt idx="15690">
                  <c:v>41023.611111111051</c:v>
                </c:pt>
                <c:pt idx="15691">
                  <c:v>41023.624999999993</c:v>
                </c:pt>
                <c:pt idx="15692">
                  <c:v>41023.638888888891</c:v>
                </c:pt>
                <c:pt idx="15693">
                  <c:v>41023.652777777781</c:v>
                </c:pt>
                <c:pt idx="15694">
                  <c:v>41023.666666666591</c:v>
                </c:pt>
                <c:pt idx="15695">
                  <c:v>41023.680555555562</c:v>
                </c:pt>
                <c:pt idx="15696">
                  <c:v>41023.694444444445</c:v>
                </c:pt>
                <c:pt idx="15697">
                  <c:v>41023.708333333336</c:v>
                </c:pt>
                <c:pt idx="15698">
                  <c:v>41023.722222222204</c:v>
                </c:pt>
                <c:pt idx="15699">
                  <c:v>41023.736111111051</c:v>
                </c:pt>
                <c:pt idx="15700">
                  <c:v>41023.75</c:v>
                </c:pt>
                <c:pt idx="15701">
                  <c:v>41023.763888888876</c:v>
                </c:pt>
                <c:pt idx="15702">
                  <c:v>41023.777777777774</c:v>
                </c:pt>
                <c:pt idx="15703">
                  <c:v>41023.791666666562</c:v>
                </c:pt>
                <c:pt idx="15704">
                  <c:v>41023.805555555562</c:v>
                </c:pt>
                <c:pt idx="15705">
                  <c:v>41023.819444444511</c:v>
                </c:pt>
                <c:pt idx="15706">
                  <c:v>41023.833333333336</c:v>
                </c:pt>
                <c:pt idx="15707">
                  <c:v>41023.847222222219</c:v>
                </c:pt>
                <c:pt idx="15708">
                  <c:v>41023.861111111051</c:v>
                </c:pt>
                <c:pt idx="15709">
                  <c:v>41023.875</c:v>
                </c:pt>
                <c:pt idx="15710">
                  <c:v>41023.888888888985</c:v>
                </c:pt>
                <c:pt idx="15711">
                  <c:v>41023.902777777781</c:v>
                </c:pt>
                <c:pt idx="15712">
                  <c:v>41023.916666666664</c:v>
                </c:pt>
                <c:pt idx="15713">
                  <c:v>41023.930555555562</c:v>
                </c:pt>
                <c:pt idx="15714">
                  <c:v>41023.944444444511</c:v>
                </c:pt>
                <c:pt idx="15715">
                  <c:v>41023.958333333343</c:v>
                </c:pt>
                <c:pt idx="15716">
                  <c:v>41023.972222222219</c:v>
                </c:pt>
                <c:pt idx="15717">
                  <c:v>41023.986111111109</c:v>
                </c:pt>
                <c:pt idx="15718">
                  <c:v>41024</c:v>
                </c:pt>
                <c:pt idx="15719">
                  <c:v>41024.013888888891</c:v>
                </c:pt>
                <c:pt idx="15720">
                  <c:v>41024.027777777774</c:v>
                </c:pt>
                <c:pt idx="15721">
                  <c:v>41024.041666666591</c:v>
                </c:pt>
                <c:pt idx="15722">
                  <c:v>41024.055555555562</c:v>
                </c:pt>
                <c:pt idx="15723">
                  <c:v>41024.069444444445</c:v>
                </c:pt>
                <c:pt idx="15724">
                  <c:v>41024.083333333336</c:v>
                </c:pt>
                <c:pt idx="15725">
                  <c:v>41024.097222222204</c:v>
                </c:pt>
                <c:pt idx="15726">
                  <c:v>41024.111111111051</c:v>
                </c:pt>
                <c:pt idx="15727">
                  <c:v>41024.124999999993</c:v>
                </c:pt>
                <c:pt idx="15728">
                  <c:v>41024.138888888891</c:v>
                </c:pt>
                <c:pt idx="15729">
                  <c:v>41024.152777777781</c:v>
                </c:pt>
                <c:pt idx="15730">
                  <c:v>41024.166666666591</c:v>
                </c:pt>
                <c:pt idx="15731">
                  <c:v>41024.180555555562</c:v>
                </c:pt>
                <c:pt idx="15732">
                  <c:v>41024.194444444445</c:v>
                </c:pt>
                <c:pt idx="15733">
                  <c:v>41024.208333333336</c:v>
                </c:pt>
                <c:pt idx="15734">
                  <c:v>41024.222222222204</c:v>
                </c:pt>
                <c:pt idx="15735">
                  <c:v>41024.236111111051</c:v>
                </c:pt>
                <c:pt idx="15736">
                  <c:v>41024.25</c:v>
                </c:pt>
                <c:pt idx="15737">
                  <c:v>41024.263888888876</c:v>
                </c:pt>
                <c:pt idx="15738">
                  <c:v>41024.277777777774</c:v>
                </c:pt>
                <c:pt idx="15739">
                  <c:v>41024.291666666562</c:v>
                </c:pt>
                <c:pt idx="15740">
                  <c:v>41024.305555555562</c:v>
                </c:pt>
                <c:pt idx="15741">
                  <c:v>41024.319444444511</c:v>
                </c:pt>
                <c:pt idx="15742">
                  <c:v>41024.333333333336</c:v>
                </c:pt>
                <c:pt idx="15743">
                  <c:v>41024.347222222219</c:v>
                </c:pt>
                <c:pt idx="15744">
                  <c:v>41024.361111111051</c:v>
                </c:pt>
                <c:pt idx="15745">
                  <c:v>41024.375</c:v>
                </c:pt>
                <c:pt idx="15746">
                  <c:v>41024.388888888985</c:v>
                </c:pt>
                <c:pt idx="15747">
                  <c:v>41024.402777777781</c:v>
                </c:pt>
                <c:pt idx="15748">
                  <c:v>41024.416666666664</c:v>
                </c:pt>
                <c:pt idx="15749">
                  <c:v>41024.430555555562</c:v>
                </c:pt>
                <c:pt idx="15750">
                  <c:v>41024.444444444511</c:v>
                </c:pt>
                <c:pt idx="15751">
                  <c:v>41024.458333333343</c:v>
                </c:pt>
                <c:pt idx="15752">
                  <c:v>41024.472222222219</c:v>
                </c:pt>
                <c:pt idx="15753">
                  <c:v>41024.486111111109</c:v>
                </c:pt>
                <c:pt idx="15754">
                  <c:v>41024.5</c:v>
                </c:pt>
                <c:pt idx="15755">
                  <c:v>41024.513888888891</c:v>
                </c:pt>
                <c:pt idx="15756">
                  <c:v>41024.527777777774</c:v>
                </c:pt>
                <c:pt idx="15757">
                  <c:v>41024.541666666591</c:v>
                </c:pt>
                <c:pt idx="15758">
                  <c:v>41024.555555555562</c:v>
                </c:pt>
                <c:pt idx="15759">
                  <c:v>41024.569444444445</c:v>
                </c:pt>
                <c:pt idx="15760">
                  <c:v>41024.583333333336</c:v>
                </c:pt>
                <c:pt idx="15761">
                  <c:v>41024.597222222204</c:v>
                </c:pt>
                <c:pt idx="15762">
                  <c:v>41024.611111111051</c:v>
                </c:pt>
                <c:pt idx="15763">
                  <c:v>41024.624999999993</c:v>
                </c:pt>
                <c:pt idx="15764">
                  <c:v>41024.638888888891</c:v>
                </c:pt>
                <c:pt idx="15765">
                  <c:v>41024.652777777781</c:v>
                </c:pt>
                <c:pt idx="15766">
                  <c:v>41024.666666666591</c:v>
                </c:pt>
                <c:pt idx="15767">
                  <c:v>41024.680555555562</c:v>
                </c:pt>
                <c:pt idx="15768">
                  <c:v>41024.694444444445</c:v>
                </c:pt>
                <c:pt idx="15769">
                  <c:v>41024.708333333336</c:v>
                </c:pt>
                <c:pt idx="15770">
                  <c:v>41024.722222222204</c:v>
                </c:pt>
                <c:pt idx="15771">
                  <c:v>41024.736111111051</c:v>
                </c:pt>
                <c:pt idx="15772">
                  <c:v>41024.75</c:v>
                </c:pt>
                <c:pt idx="15773">
                  <c:v>41024.763888888876</c:v>
                </c:pt>
                <c:pt idx="15774">
                  <c:v>41024.777777777774</c:v>
                </c:pt>
                <c:pt idx="15775">
                  <c:v>41024.791666666562</c:v>
                </c:pt>
                <c:pt idx="15776">
                  <c:v>41024.805555555562</c:v>
                </c:pt>
                <c:pt idx="15777">
                  <c:v>41024.819444444511</c:v>
                </c:pt>
                <c:pt idx="15778">
                  <c:v>41024.833333333336</c:v>
                </c:pt>
                <c:pt idx="15779">
                  <c:v>41024.847222222219</c:v>
                </c:pt>
                <c:pt idx="15780">
                  <c:v>41024.861111111051</c:v>
                </c:pt>
                <c:pt idx="15781">
                  <c:v>41024.875</c:v>
                </c:pt>
                <c:pt idx="15782">
                  <c:v>41024.888888888985</c:v>
                </c:pt>
                <c:pt idx="15783">
                  <c:v>41024.902777777781</c:v>
                </c:pt>
                <c:pt idx="15784">
                  <c:v>41024.916666666664</c:v>
                </c:pt>
                <c:pt idx="15785">
                  <c:v>41024.930555555562</c:v>
                </c:pt>
                <c:pt idx="15786">
                  <c:v>41024.944444444511</c:v>
                </c:pt>
                <c:pt idx="15787">
                  <c:v>41024.958333333343</c:v>
                </c:pt>
                <c:pt idx="15788">
                  <c:v>41024.972222222219</c:v>
                </c:pt>
                <c:pt idx="15789">
                  <c:v>41024.986111111109</c:v>
                </c:pt>
                <c:pt idx="15790">
                  <c:v>41025</c:v>
                </c:pt>
                <c:pt idx="15791">
                  <c:v>41025.013888888891</c:v>
                </c:pt>
                <c:pt idx="15792">
                  <c:v>41025.027777777774</c:v>
                </c:pt>
                <c:pt idx="15793">
                  <c:v>41025.041666666591</c:v>
                </c:pt>
                <c:pt idx="15794">
                  <c:v>41025.055555555562</c:v>
                </c:pt>
                <c:pt idx="15795">
                  <c:v>41025.069444444445</c:v>
                </c:pt>
                <c:pt idx="15796">
                  <c:v>41025.083333333336</c:v>
                </c:pt>
                <c:pt idx="15797">
                  <c:v>41025.097222222204</c:v>
                </c:pt>
                <c:pt idx="15798">
                  <c:v>41025.111111111051</c:v>
                </c:pt>
                <c:pt idx="15799">
                  <c:v>41025.124999999993</c:v>
                </c:pt>
                <c:pt idx="15800">
                  <c:v>41025.138888888891</c:v>
                </c:pt>
                <c:pt idx="15801">
                  <c:v>41025.152777777781</c:v>
                </c:pt>
                <c:pt idx="15802">
                  <c:v>41025.166666666591</c:v>
                </c:pt>
                <c:pt idx="15803">
                  <c:v>41025.180555555562</c:v>
                </c:pt>
                <c:pt idx="15804">
                  <c:v>41025.194444444445</c:v>
                </c:pt>
                <c:pt idx="15805">
                  <c:v>41025.208333333336</c:v>
                </c:pt>
                <c:pt idx="15806">
                  <c:v>41025.222222222204</c:v>
                </c:pt>
                <c:pt idx="15807">
                  <c:v>41025.236111111051</c:v>
                </c:pt>
                <c:pt idx="15808">
                  <c:v>41025.25</c:v>
                </c:pt>
                <c:pt idx="15809">
                  <c:v>41025.263888888876</c:v>
                </c:pt>
                <c:pt idx="15810">
                  <c:v>41025.277777777774</c:v>
                </c:pt>
                <c:pt idx="15811">
                  <c:v>41025.291666666562</c:v>
                </c:pt>
                <c:pt idx="15812">
                  <c:v>41025.305555555562</c:v>
                </c:pt>
                <c:pt idx="15813">
                  <c:v>41025.319444444511</c:v>
                </c:pt>
                <c:pt idx="15814">
                  <c:v>41025.333333333336</c:v>
                </c:pt>
                <c:pt idx="15815">
                  <c:v>41025.347222222219</c:v>
                </c:pt>
                <c:pt idx="15816">
                  <c:v>41025.361111111051</c:v>
                </c:pt>
                <c:pt idx="15817">
                  <c:v>41025.375</c:v>
                </c:pt>
                <c:pt idx="15818">
                  <c:v>41025.388888888985</c:v>
                </c:pt>
                <c:pt idx="15819">
                  <c:v>41025.402777777781</c:v>
                </c:pt>
                <c:pt idx="15820">
                  <c:v>41025.416666666664</c:v>
                </c:pt>
                <c:pt idx="15821">
                  <c:v>41025.430555555562</c:v>
                </c:pt>
                <c:pt idx="15822">
                  <c:v>41025.444444444511</c:v>
                </c:pt>
                <c:pt idx="15823">
                  <c:v>41025.458333333343</c:v>
                </c:pt>
                <c:pt idx="15824">
                  <c:v>41025.472222222219</c:v>
                </c:pt>
                <c:pt idx="15825">
                  <c:v>41025.486111111109</c:v>
                </c:pt>
                <c:pt idx="15826">
                  <c:v>41025.5</c:v>
                </c:pt>
                <c:pt idx="15827">
                  <c:v>41025.513888888891</c:v>
                </c:pt>
                <c:pt idx="15828">
                  <c:v>41025.527777777774</c:v>
                </c:pt>
                <c:pt idx="15829">
                  <c:v>41025.541666666591</c:v>
                </c:pt>
                <c:pt idx="15830">
                  <c:v>41025.555555555562</c:v>
                </c:pt>
                <c:pt idx="15831">
                  <c:v>41025.569444444445</c:v>
                </c:pt>
                <c:pt idx="15832">
                  <c:v>41025.583333333336</c:v>
                </c:pt>
                <c:pt idx="15833">
                  <c:v>41025.597222222204</c:v>
                </c:pt>
                <c:pt idx="15834">
                  <c:v>41025.611111111051</c:v>
                </c:pt>
                <c:pt idx="15835">
                  <c:v>41025.624999999993</c:v>
                </c:pt>
                <c:pt idx="15836">
                  <c:v>41025.638888888891</c:v>
                </c:pt>
                <c:pt idx="15837">
                  <c:v>41025.652777777781</c:v>
                </c:pt>
                <c:pt idx="15838">
                  <c:v>41025.666666666591</c:v>
                </c:pt>
                <c:pt idx="15839">
                  <c:v>41025.680555555562</c:v>
                </c:pt>
                <c:pt idx="15840">
                  <c:v>41025.694444444445</c:v>
                </c:pt>
                <c:pt idx="15841">
                  <c:v>41025.708333333336</c:v>
                </c:pt>
                <c:pt idx="15842">
                  <c:v>41025.722222222204</c:v>
                </c:pt>
                <c:pt idx="15843">
                  <c:v>41025.736111111051</c:v>
                </c:pt>
                <c:pt idx="15844">
                  <c:v>41025.75</c:v>
                </c:pt>
                <c:pt idx="15845">
                  <c:v>41025.763888888876</c:v>
                </c:pt>
                <c:pt idx="15846">
                  <c:v>41025.777777777774</c:v>
                </c:pt>
                <c:pt idx="15847">
                  <c:v>41025.791666666562</c:v>
                </c:pt>
                <c:pt idx="15848">
                  <c:v>41025.805555555562</c:v>
                </c:pt>
                <c:pt idx="15849">
                  <c:v>41025.819444444511</c:v>
                </c:pt>
                <c:pt idx="15850">
                  <c:v>41025.833333333336</c:v>
                </c:pt>
                <c:pt idx="15851">
                  <c:v>41025.847222222219</c:v>
                </c:pt>
                <c:pt idx="15852">
                  <c:v>41025.861111111051</c:v>
                </c:pt>
                <c:pt idx="15853">
                  <c:v>41025.875</c:v>
                </c:pt>
                <c:pt idx="15854">
                  <c:v>41025.888888888985</c:v>
                </c:pt>
                <c:pt idx="15855">
                  <c:v>41025.902777777781</c:v>
                </c:pt>
                <c:pt idx="15856">
                  <c:v>41025.916666666664</c:v>
                </c:pt>
                <c:pt idx="15857">
                  <c:v>41025.930555555562</c:v>
                </c:pt>
                <c:pt idx="15858">
                  <c:v>41025.944444444511</c:v>
                </c:pt>
                <c:pt idx="15859">
                  <c:v>41025.958333333343</c:v>
                </c:pt>
                <c:pt idx="15860">
                  <c:v>41025.972222222219</c:v>
                </c:pt>
                <c:pt idx="15861">
                  <c:v>41025.986111111109</c:v>
                </c:pt>
                <c:pt idx="15862">
                  <c:v>41026</c:v>
                </c:pt>
                <c:pt idx="15863">
                  <c:v>41026.013888888891</c:v>
                </c:pt>
                <c:pt idx="15864">
                  <c:v>41026.027777777774</c:v>
                </c:pt>
                <c:pt idx="15865">
                  <c:v>41026.041666666591</c:v>
                </c:pt>
                <c:pt idx="15866">
                  <c:v>41026.055555555562</c:v>
                </c:pt>
                <c:pt idx="15867">
                  <c:v>41026.069444444445</c:v>
                </c:pt>
                <c:pt idx="15868">
                  <c:v>41026.083333333336</c:v>
                </c:pt>
                <c:pt idx="15869">
                  <c:v>41026.097222222204</c:v>
                </c:pt>
                <c:pt idx="15870">
                  <c:v>41026.111111111051</c:v>
                </c:pt>
                <c:pt idx="15871">
                  <c:v>41026.124999999993</c:v>
                </c:pt>
                <c:pt idx="15872">
                  <c:v>41026.138888888891</c:v>
                </c:pt>
                <c:pt idx="15873">
                  <c:v>41026.152777777781</c:v>
                </c:pt>
                <c:pt idx="15874">
                  <c:v>41026.166666666591</c:v>
                </c:pt>
                <c:pt idx="15875">
                  <c:v>41026.180555555562</c:v>
                </c:pt>
                <c:pt idx="15876">
                  <c:v>41026.194444444445</c:v>
                </c:pt>
                <c:pt idx="15877">
                  <c:v>41026.208333333336</c:v>
                </c:pt>
                <c:pt idx="15878">
                  <c:v>41026.222222222204</c:v>
                </c:pt>
                <c:pt idx="15879">
                  <c:v>41026.236111111051</c:v>
                </c:pt>
                <c:pt idx="15880">
                  <c:v>41026.25</c:v>
                </c:pt>
                <c:pt idx="15881">
                  <c:v>41026.263888888876</c:v>
                </c:pt>
                <c:pt idx="15882">
                  <c:v>41026.277777777774</c:v>
                </c:pt>
                <c:pt idx="15883">
                  <c:v>41026.291666666562</c:v>
                </c:pt>
                <c:pt idx="15884">
                  <c:v>41026.305555555562</c:v>
                </c:pt>
                <c:pt idx="15885">
                  <c:v>41026.319444444511</c:v>
                </c:pt>
                <c:pt idx="15886">
                  <c:v>41026.333333333336</c:v>
                </c:pt>
                <c:pt idx="15887">
                  <c:v>41026.347222222219</c:v>
                </c:pt>
                <c:pt idx="15888">
                  <c:v>41026.361111111051</c:v>
                </c:pt>
                <c:pt idx="15889">
                  <c:v>41026.375</c:v>
                </c:pt>
                <c:pt idx="15890">
                  <c:v>41026.388888888985</c:v>
                </c:pt>
                <c:pt idx="15891">
                  <c:v>41026.402777777781</c:v>
                </c:pt>
                <c:pt idx="15892">
                  <c:v>41026.416666666664</c:v>
                </c:pt>
                <c:pt idx="15893">
                  <c:v>41026.430555555562</c:v>
                </c:pt>
                <c:pt idx="15894">
                  <c:v>41026.444444444511</c:v>
                </c:pt>
                <c:pt idx="15895">
                  <c:v>41026.458333333343</c:v>
                </c:pt>
                <c:pt idx="15896">
                  <c:v>41026.472222222219</c:v>
                </c:pt>
                <c:pt idx="15897">
                  <c:v>41026.486111111109</c:v>
                </c:pt>
                <c:pt idx="15898">
                  <c:v>41026.5</c:v>
                </c:pt>
                <c:pt idx="15899">
                  <c:v>41026.513888888891</c:v>
                </c:pt>
                <c:pt idx="15900">
                  <c:v>41026.527777777774</c:v>
                </c:pt>
                <c:pt idx="15901">
                  <c:v>41026.541666666591</c:v>
                </c:pt>
                <c:pt idx="15902">
                  <c:v>41026.555555555562</c:v>
                </c:pt>
                <c:pt idx="15903">
                  <c:v>41026.569444444445</c:v>
                </c:pt>
                <c:pt idx="15904">
                  <c:v>41026.583333333336</c:v>
                </c:pt>
                <c:pt idx="15905">
                  <c:v>41026.597222222204</c:v>
                </c:pt>
                <c:pt idx="15906">
                  <c:v>41026.611111111051</c:v>
                </c:pt>
                <c:pt idx="15907">
                  <c:v>41026.624999999993</c:v>
                </c:pt>
                <c:pt idx="15908">
                  <c:v>41026.638888888891</c:v>
                </c:pt>
                <c:pt idx="15909">
                  <c:v>41026.652777777781</c:v>
                </c:pt>
                <c:pt idx="15910">
                  <c:v>41026.666666666591</c:v>
                </c:pt>
                <c:pt idx="15911">
                  <c:v>41026.680555555562</c:v>
                </c:pt>
                <c:pt idx="15912">
                  <c:v>41026.694444444445</c:v>
                </c:pt>
                <c:pt idx="15913">
                  <c:v>41026.708333333336</c:v>
                </c:pt>
                <c:pt idx="15914">
                  <c:v>41026.722222222204</c:v>
                </c:pt>
                <c:pt idx="15915">
                  <c:v>41026.736111111051</c:v>
                </c:pt>
                <c:pt idx="15916">
                  <c:v>41026.75</c:v>
                </c:pt>
                <c:pt idx="15917">
                  <c:v>41026.763888888876</c:v>
                </c:pt>
                <c:pt idx="15918">
                  <c:v>41026.777777777774</c:v>
                </c:pt>
                <c:pt idx="15919">
                  <c:v>41026.791666666562</c:v>
                </c:pt>
                <c:pt idx="15920">
                  <c:v>41026.805555555562</c:v>
                </c:pt>
                <c:pt idx="15921">
                  <c:v>41026.819444444511</c:v>
                </c:pt>
                <c:pt idx="15922">
                  <c:v>41026.833333333336</c:v>
                </c:pt>
                <c:pt idx="15923">
                  <c:v>41026.847222222219</c:v>
                </c:pt>
                <c:pt idx="15924">
                  <c:v>41026.861111111051</c:v>
                </c:pt>
                <c:pt idx="15925">
                  <c:v>41026.875</c:v>
                </c:pt>
                <c:pt idx="15926">
                  <c:v>41026.888888888985</c:v>
                </c:pt>
                <c:pt idx="15927">
                  <c:v>41026.902777777781</c:v>
                </c:pt>
                <c:pt idx="15928">
                  <c:v>41026.916666666664</c:v>
                </c:pt>
                <c:pt idx="15929">
                  <c:v>41026.930555555562</c:v>
                </c:pt>
                <c:pt idx="15930">
                  <c:v>41026.944444444511</c:v>
                </c:pt>
                <c:pt idx="15931">
                  <c:v>41026.958333333343</c:v>
                </c:pt>
                <c:pt idx="15932">
                  <c:v>41026.972222222219</c:v>
                </c:pt>
                <c:pt idx="15933">
                  <c:v>41026.986111111109</c:v>
                </c:pt>
                <c:pt idx="15934">
                  <c:v>41027</c:v>
                </c:pt>
                <c:pt idx="15935">
                  <c:v>41027.013888888891</c:v>
                </c:pt>
                <c:pt idx="15936">
                  <c:v>41027.027777777774</c:v>
                </c:pt>
                <c:pt idx="15937">
                  <c:v>41027.041666666591</c:v>
                </c:pt>
                <c:pt idx="15938">
                  <c:v>41027.055555555562</c:v>
                </c:pt>
                <c:pt idx="15939">
                  <c:v>41027.069444444445</c:v>
                </c:pt>
                <c:pt idx="15940">
                  <c:v>41027.083333333336</c:v>
                </c:pt>
                <c:pt idx="15941">
                  <c:v>41027.097222222204</c:v>
                </c:pt>
                <c:pt idx="15942">
                  <c:v>41027.111111111051</c:v>
                </c:pt>
                <c:pt idx="15943">
                  <c:v>41027.124999999993</c:v>
                </c:pt>
                <c:pt idx="15944">
                  <c:v>41027.138888888891</c:v>
                </c:pt>
                <c:pt idx="15945">
                  <c:v>41027.152777777781</c:v>
                </c:pt>
                <c:pt idx="15946">
                  <c:v>41027.166666666591</c:v>
                </c:pt>
                <c:pt idx="15947">
                  <c:v>41027.180555555562</c:v>
                </c:pt>
                <c:pt idx="15948">
                  <c:v>41027.194444444445</c:v>
                </c:pt>
                <c:pt idx="15949">
                  <c:v>41027.208333333336</c:v>
                </c:pt>
                <c:pt idx="15950">
                  <c:v>41027.222222222204</c:v>
                </c:pt>
                <c:pt idx="15951">
                  <c:v>41027.236111111051</c:v>
                </c:pt>
                <c:pt idx="15952">
                  <c:v>41027.25</c:v>
                </c:pt>
                <c:pt idx="15953">
                  <c:v>41027.263888888876</c:v>
                </c:pt>
                <c:pt idx="15954">
                  <c:v>41027.277777777774</c:v>
                </c:pt>
                <c:pt idx="15955">
                  <c:v>41027.291666666562</c:v>
                </c:pt>
                <c:pt idx="15956">
                  <c:v>41027.305555555562</c:v>
                </c:pt>
                <c:pt idx="15957">
                  <c:v>41027.319444444511</c:v>
                </c:pt>
                <c:pt idx="15958">
                  <c:v>41027.333333333336</c:v>
                </c:pt>
                <c:pt idx="15959">
                  <c:v>41027.347222222219</c:v>
                </c:pt>
                <c:pt idx="15960">
                  <c:v>41027.361111111051</c:v>
                </c:pt>
                <c:pt idx="15961">
                  <c:v>41027.375</c:v>
                </c:pt>
                <c:pt idx="15962">
                  <c:v>41027.388888888985</c:v>
                </c:pt>
                <c:pt idx="15963">
                  <c:v>41027.402777777781</c:v>
                </c:pt>
                <c:pt idx="15964">
                  <c:v>41027.416666666664</c:v>
                </c:pt>
                <c:pt idx="15965">
                  <c:v>41027.430555555562</c:v>
                </c:pt>
                <c:pt idx="15966">
                  <c:v>41027.444444444511</c:v>
                </c:pt>
                <c:pt idx="15967">
                  <c:v>41027.458333333343</c:v>
                </c:pt>
                <c:pt idx="15968">
                  <c:v>41027.472222222219</c:v>
                </c:pt>
                <c:pt idx="15969">
                  <c:v>41027.486111111109</c:v>
                </c:pt>
                <c:pt idx="15970">
                  <c:v>41027.5</c:v>
                </c:pt>
                <c:pt idx="15971">
                  <c:v>41027.513888888891</c:v>
                </c:pt>
                <c:pt idx="15972">
                  <c:v>41027.527777777774</c:v>
                </c:pt>
                <c:pt idx="15973">
                  <c:v>41027.541666666591</c:v>
                </c:pt>
                <c:pt idx="15974">
                  <c:v>41027.555555555562</c:v>
                </c:pt>
                <c:pt idx="15975">
                  <c:v>41027.569444444445</c:v>
                </c:pt>
                <c:pt idx="15976">
                  <c:v>41027.583333333336</c:v>
                </c:pt>
                <c:pt idx="15977">
                  <c:v>41027.597222222204</c:v>
                </c:pt>
                <c:pt idx="15978">
                  <c:v>41027.611111111051</c:v>
                </c:pt>
                <c:pt idx="15979">
                  <c:v>41027.624999999993</c:v>
                </c:pt>
                <c:pt idx="15980">
                  <c:v>41027.638888888891</c:v>
                </c:pt>
                <c:pt idx="15981">
                  <c:v>41027.652777777781</c:v>
                </c:pt>
                <c:pt idx="15982">
                  <c:v>41027.666666666591</c:v>
                </c:pt>
                <c:pt idx="15983">
                  <c:v>41027.680555555562</c:v>
                </c:pt>
                <c:pt idx="15984">
                  <c:v>41027.694444444445</c:v>
                </c:pt>
                <c:pt idx="15985">
                  <c:v>41027.708333333336</c:v>
                </c:pt>
                <c:pt idx="15986">
                  <c:v>41027.722222222204</c:v>
                </c:pt>
                <c:pt idx="15987">
                  <c:v>41027.736111111051</c:v>
                </c:pt>
                <c:pt idx="15988">
                  <c:v>41027.75</c:v>
                </c:pt>
                <c:pt idx="15989">
                  <c:v>41027.763888888876</c:v>
                </c:pt>
                <c:pt idx="15990">
                  <c:v>41027.777777777774</c:v>
                </c:pt>
                <c:pt idx="15991">
                  <c:v>41027.791666666562</c:v>
                </c:pt>
                <c:pt idx="15992">
                  <c:v>41027.805555555562</c:v>
                </c:pt>
                <c:pt idx="15993">
                  <c:v>41027.819444444511</c:v>
                </c:pt>
                <c:pt idx="15994">
                  <c:v>41027.833333333336</c:v>
                </c:pt>
                <c:pt idx="15995">
                  <c:v>41027.847222222219</c:v>
                </c:pt>
                <c:pt idx="15996">
                  <c:v>41027.861111111051</c:v>
                </c:pt>
                <c:pt idx="15997">
                  <c:v>41027.875</c:v>
                </c:pt>
                <c:pt idx="15998">
                  <c:v>41027.888888888985</c:v>
                </c:pt>
                <c:pt idx="15999">
                  <c:v>41027.902777777781</c:v>
                </c:pt>
                <c:pt idx="16000">
                  <c:v>41027.916666666664</c:v>
                </c:pt>
                <c:pt idx="16001">
                  <c:v>41027.930555555562</c:v>
                </c:pt>
                <c:pt idx="16002">
                  <c:v>41027.944444444511</c:v>
                </c:pt>
                <c:pt idx="16003">
                  <c:v>41027.958333333343</c:v>
                </c:pt>
                <c:pt idx="16004">
                  <c:v>41027.972222222219</c:v>
                </c:pt>
                <c:pt idx="16005">
                  <c:v>41027.986111111109</c:v>
                </c:pt>
                <c:pt idx="16006">
                  <c:v>41028</c:v>
                </c:pt>
                <c:pt idx="16007">
                  <c:v>41028.013888888891</c:v>
                </c:pt>
                <c:pt idx="16008">
                  <c:v>41028.027777777774</c:v>
                </c:pt>
                <c:pt idx="16009">
                  <c:v>41028.041666666591</c:v>
                </c:pt>
                <c:pt idx="16010">
                  <c:v>41028.055555555562</c:v>
                </c:pt>
                <c:pt idx="16011">
                  <c:v>41028.069444444445</c:v>
                </c:pt>
                <c:pt idx="16012">
                  <c:v>41028.083333333336</c:v>
                </c:pt>
                <c:pt idx="16013">
                  <c:v>41028.097222222204</c:v>
                </c:pt>
                <c:pt idx="16014">
                  <c:v>41028.111111111051</c:v>
                </c:pt>
                <c:pt idx="16015">
                  <c:v>41028.124999999993</c:v>
                </c:pt>
                <c:pt idx="16016">
                  <c:v>41028.138888888891</c:v>
                </c:pt>
                <c:pt idx="16017">
                  <c:v>41028.152777777781</c:v>
                </c:pt>
                <c:pt idx="16018">
                  <c:v>41028.166666666591</c:v>
                </c:pt>
                <c:pt idx="16019">
                  <c:v>41028.180555555562</c:v>
                </c:pt>
                <c:pt idx="16020">
                  <c:v>41028.194444444445</c:v>
                </c:pt>
                <c:pt idx="16021">
                  <c:v>41028.208333333336</c:v>
                </c:pt>
                <c:pt idx="16022">
                  <c:v>41028.222222222204</c:v>
                </c:pt>
                <c:pt idx="16023">
                  <c:v>41028.236111111051</c:v>
                </c:pt>
                <c:pt idx="16024">
                  <c:v>41028.25</c:v>
                </c:pt>
                <c:pt idx="16025">
                  <c:v>41028.263888888876</c:v>
                </c:pt>
                <c:pt idx="16026">
                  <c:v>41028.277777777774</c:v>
                </c:pt>
                <c:pt idx="16027">
                  <c:v>41028.291666666562</c:v>
                </c:pt>
                <c:pt idx="16028">
                  <c:v>41028.305555555562</c:v>
                </c:pt>
                <c:pt idx="16029">
                  <c:v>41028.319444444511</c:v>
                </c:pt>
                <c:pt idx="16030">
                  <c:v>41028.333333333336</c:v>
                </c:pt>
                <c:pt idx="16031">
                  <c:v>41028.347222222219</c:v>
                </c:pt>
                <c:pt idx="16032">
                  <c:v>41028.361111111051</c:v>
                </c:pt>
                <c:pt idx="16033">
                  <c:v>41028.375</c:v>
                </c:pt>
                <c:pt idx="16034">
                  <c:v>41028.388888888985</c:v>
                </c:pt>
                <c:pt idx="16035">
                  <c:v>41028.402777777781</c:v>
                </c:pt>
                <c:pt idx="16036">
                  <c:v>41028.416666666664</c:v>
                </c:pt>
                <c:pt idx="16037">
                  <c:v>41028.430555555562</c:v>
                </c:pt>
                <c:pt idx="16038">
                  <c:v>41028.444444444511</c:v>
                </c:pt>
                <c:pt idx="16039">
                  <c:v>41028.458333333343</c:v>
                </c:pt>
                <c:pt idx="16040">
                  <c:v>41028.472222222219</c:v>
                </c:pt>
                <c:pt idx="16041">
                  <c:v>41028.486111111109</c:v>
                </c:pt>
                <c:pt idx="16042">
                  <c:v>41028.5</c:v>
                </c:pt>
                <c:pt idx="16043">
                  <c:v>41028.513888888891</c:v>
                </c:pt>
                <c:pt idx="16044">
                  <c:v>41028.527777777774</c:v>
                </c:pt>
                <c:pt idx="16045">
                  <c:v>41028.541666666591</c:v>
                </c:pt>
                <c:pt idx="16046">
                  <c:v>41028.555555555562</c:v>
                </c:pt>
                <c:pt idx="16047">
                  <c:v>41028.569444444445</c:v>
                </c:pt>
                <c:pt idx="16048">
                  <c:v>41028.583333333336</c:v>
                </c:pt>
                <c:pt idx="16049">
                  <c:v>41028.597222222204</c:v>
                </c:pt>
                <c:pt idx="16050">
                  <c:v>41028.611111111051</c:v>
                </c:pt>
                <c:pt idx="16051">
                  <c:v>41028.624999999993</c:v>
                </c:pt>
                <c:pt idx="16052">
                  <c:v>41028.638888888891</c:v>
                </c:pt>
                <c:pt idx="16053">
                  <c:v>41028.652777777781</c:v>
                </c:pt>
                <c:pt idx="16054">
                  <c:v>41028.666666666591</c:v>
                </c:pt>
                <c:pt idx="16055">
                  <c:v>41028.680555555562</c:v>
                </c:pt>
                <c:pt idx="16056">
                  <c:v>41028.694444444445</c:v>
                </c:pt>
                <c:pt idx="16057">
                  <c:v>41028.708333333336</c:v>
                </c:pt>
                <c:pt idx="16058">
                  <c:v>41028.722222222204</c:v>
                </c:pt>
                <c:pt idx="16059">
                  <c:v>41028.736111111051</c:v>
                </c:pt>
                <c:pt idx="16060">
                  <c:v>41028.75</c:v>
                </c:pt>
                <c:pt idx="16061">
                  <c:v>41028.763888888876</c:v>
                </c:pt>
                <c:pt idx="16062">
                  <c:v>41028.777777777774</c:v>
                </c:pt>
                <c:pt idx="16063">
                  <c:v>41028.791666666562</c:v>
                </c:pt>
                <c:pt idx="16064">
                  <c:v>41028.805555555562</c:v>
                </c:pt>
                <c:pt idx="16065">
                  <c:v>41028.819444444511</c:v>
                </c:pt>
                <c:pt idx="16066">
                  <c:v>41028.833333333336</c:v>
                </c:pt>
                <c:pt idx="16067">
                  <c:v>41028.847222222219</c:v>
                </c:pt>
                <c:pt idx="16068">
                  <c:v>41028.861111111051</c:v>
                </c:pt>
                <c:pt idx="16069">
                  <c:v>41028.875</c:v>
                </c:pt>
                <c:pt idx="16070">
                  <c:v>41028.888888888985</c:v>
                </c:pt>
                <c:pt idx="16071">
                  <c:v>41028.902777777781</c:v>
                </c:pt>
                <c:pt idx="16072">
                  <c:v>41028.916666666664</c:v>
                </c:pt>
                <c:pt idx="16073">
                  <c:v>41028.930555555562</c:v>
                </c:pt>
                <c:pt idx="16074">
                  <c:v>41028.944444444511</c:v>
                </c:pt>
                <c:pt idx="16075">
                  <c:v>41028.958333333343</c:v>
                </c:pt>
                <c:pt idx="16076">
                  <c:v>41028.972222222219</c:v>
                </c:pt>
                <c:pt idx="16077">
                  <c:v>41028.986111111109</c:v>
                </c:pt>
                <c:pt idx="16078">
                  <c:v>41029</c:v>
                </c:pt>
                <c:pt idx="16079">
                  <c:v>41029.013888888891</c:v>
                </c:pt>
                <c:pt idx="16080">
                  <c:v>41029.027777777774</c:v>
                </c:pt>
                <c:pt idx="16081">
                  <c:v>41029.041666666591</c:v>
                </c:pt>
                <c:pt idx="16082">
                  <c:v>41029.055555555562</c:v>
                </c:pt>
                <c:pt idx="16083">
                  <c:v>41029.069444444445</c:v>
                </c:pt>
                <c:pt idx="16084">
                  <c:v>41029.083333333336</c:v>
                </c:pt>
                <c:pt idx="16085">
                  <c:v>41029.097222222204</c:v>
                </c:pt>
                <c:pt idx="16086">
                  <c:v>41029.111111111051</c:v>
                </c:pt>
                <c:pt idx="16087">
                  <c:v>41029.124999999993</c:v>
                </c:pt>
                <c:pt idx="16088">
                  <c:v>41029.138888888891</c:v>
                </c:pt>
                <c:pt idx="16089">
                  <c:v>41029.152777777781</c:v>
                </c:pt>
                <c:pt idx="16090">
                  <c:v>41029.166666666591</c:v>
                </c:pt>
                <c:pt idx="16091">
                  <c:v>41029.180555555562</c:v>
                </c:pt>
                <c:pt idx="16092">
                  <c:v>41029.194444444445</c:v>
                </c:pt>
                <c:pt idx="16093">
                  <c:v>41029.208333333336</c:v>
                </c:pt>
                <c:pt idx="16094">
                  <c:v>41029.222222222204</c:v>
                </c:pt>
                <c:pt idx="16095">
                  <c:v>41029.236111111051</c:v>
                </c:pt>
                <c:pt idx="16096">
                  <c:v>41029.25</c:v>
                </c:pt>
                <c:pt idx="16097">
                  <c:v>41029.263888888876</c:v>
                </c:pt>
                <c:pt idx="16098">
                  <c:v>41029.277777777774</c:v>
                </c:pt>
                <c:pt idx="16099">
                  <c:v>41029.291666666562</c:v>
                </c:pt>
                <c:pt idx="16100">
                  <c:v>41029.305555555562</c:v>
                </c:pt>
                <c:pt idx="16101">
                  <c:v>41029.319444444511</c:v>
                </c:pt>
                <c:pt idx="16102">
                  <c:v>41029.333333333336</c:v>
                </c:pt>
                <c:pt idx="16103">
                  <c:v>41029.347222222219</c:v>
                </c:pt>
                <c:pt idx="16104">
                  <c:v>41029.361111111051</c:v>
                </c:pt>
                <c:pt idx="16105">
                  <c:v>41029.375</c:v>
                </c:pt>
                <c:pt idx="16106">
                  <c:v>41029.388888888985</c:v>
                </c:pt>
                <c:pt idx="16107">
                  <c:v>41029.402777777781</c:v>
                </c:pt>
                <c:pt idx="16108">
                  <c:v>41029.416666666664</c:v>
                </c:pt>
                <c:pt idx="16109">
                  <c:v>41029.430555555562</c:v>
                </c:pt>
                <c:pt idx="16110">
                  <c:v>41029.444444444511</c:v>
                </c:pt>
                <c:pt idx="16111">
                  <c:v>41029.458333333343</c:v>
                </c:pt>
                <c:pt idx="16112">
                  <c:v>41029.472222222219</c:v>
                </c:pt>
                <c:pt idx="16113">
                  <c:v>41029.486111111109</c:v>
                </c:pt>
                <c:pt idx="16114">
                  <c:v>41029.5</c:v>
                </c:pt>
                <c:pt idx="16115">
                  <c:v>41029.513888888891</c:v>
                </c:pt>
                <c:pt idx="16116">
                  <c:v>41029.527777777774</c:v>
                </c:pt>
                <c:pt idx="16117">
                  <c:v>41029.541666666591</c:v>
                </c:pt>
                <c:pt idx="16118">
                  <c:v>41029.555555555562</c:v>
                </c:pt>
                <c:pt idx="16119">
                  <c:v>41029.569444444445</c:v>
                </c:pt>
                <c:pt idx="16120">
                  <c:v>41029.583333333336</c:v>
                </c:pt>
                <c:pt idx="16121">
                  <c:v>41029.597222222204</c:v>
                </c:pt>
                <c:pt idx="16122">
                  <c:v>41029.611111111051</c:v>
                </c:pt>
                <c:pt idx="16123">
                  <c:v>41029.624999999993</c:v>
                </c:pt>
                <c:pt idx="16124">
                  <c:v>41029.638888888891</c:v>
                </c:pt>
                <c:pt idx="16125">
                  <c:v>41029.652777777781</c:v>
                </c:pt>
                <c:pt idx="16126">
                  <c:v>41029.666666666591</c:v>
                </c:pt>
                <c:pt idx="16127">
                  <c:v>41029.680555555562</c:v>
                </c:pt>
                <c:pt idx="16128">
                  <c:v>41029.694444444445</c:v>
                </c:pt>
                <c:pt idx="16129">
                  <c:v>41029.708333333336</c:v>
                </c:pt>
                <c:pt idx="16130">
                  <c:v>41029.722222222204</c:v>
                </c:pt>
                <c:pt idx="16131">
                  <c:v>41029.736111111051</c:v>
                </c:pt>
                <c:pt idx="16132">
                  <c:v>41029.75</c:v>
                </c:pt>
                <c:pt idx="16133">
                  <c:v>41029.763888888876</c:v>
                </c:pt>
                <c:pt idx="16134">
                  <c:v>41029.777777777774</c:v>
                </c:pt>
                <c:pt idx="16135">
                  <c:v>41029.791666666562</c:v>
                </c:pt>
                <c:pt idx="16136">
                  <c:v>41029.805555555562</c:v>
                </c:pt>
                <c:pt idx="16137">
                  <c:v>41029.819444444511</c:v>
                </c:pt>
                <c:pt idx="16138">
                  <c:v>41029.833333333336</c:v>
                </c:pt>
                <c:pt idx="16139">
                  <c:v>41029.847222222219</c:v>
                </c:pt>
                <c:pt idx="16140">
                  <c:v>41029.861111111051</c:v>
                </c:pt>
                <c:pt idx="16141">
                  <c:v>41029.875</c:v>
                </c:pt>
                <c:pt idx="16142">
                  <c:v>41029.888888888985</c:v>
                </c:pt>
                <c:pt idx="16143">
                  <c:v>41029.902777777781</c:v>
                </c:pt>
                <c:pt idx="16144">
                  <c:v>41029.916666666664</c:v>
                </c:pt>
                <c:pt idx="16145">
                  <c:v>41029.930555555562</c:v>
                </c:pt>
                <c:pt idx="16146">
                  <c:v>41029.944444444511</c:v>
                </c:pt>
                <c:pt idx="16147">
                  <c:v>41029.958333333343</c:v>
                </c:pt>
                <c:pt idx="16148">
                  <c:v>41029.972222222219</c:v>
                </c:pt>
                <c:pt idx="16149">
                  <c:v>41029.986111111109</c:v>
                </c:pt>
                <c:pt idx="16150">
                  <c:v>41030</c:v>
                </c:pt>
                <c:pt idx="16151">
                  <c:v>41030.013888888891</c:v>
                </c:pt>
                <c:pt idx="16152">
                  <c:v>41030.027777777774</c:v>
                </c:pt>
                <c:pt idx="16153">
                  <c:v>41030.041666666591</c:v>
                </c:pt>
                <c:pt idx="16154">
                  <c:v>41030.055555555562</c:v>
                </c:pt>
                <c:pt idx="16155">
                  <c:v>41030.069444444445</c:v>
                </c:pt>
                <c:pt idx="16156">
                  <c:v>41030.083333333336</c:v>
                </c:pt>
                <c:pt idx="16157">
                  <c:v>41030.097222222204</c:v>
                </c:pt>
                <c:pt idx="16158">
                  <c:v>41030.111111111051</c:v>
                </c:pt>
                <c:pt idx="16159">
                  <c:v>41030.124999999993</c:v>
                </c:pt>
                <c:pt idx="16160">
                  <c:v>41030.138888888891</c:v>
                </c:pt>
                <c:pt idx="16161">
                  <c:v>41030.152777777781</c:v>
                </c:pt>
                <c:pt idx="16162">
                  <c:v>41030.166666666591</c:v>
                </c:pt>
                <c:pt idx="16163">
                  <c:v>41030.180555555562</c:v>
                </c:pt>
                <c:pt idx="16164">
                  <c:v>41030.194444444445</c:v>
                </c:pt>
                <c:pt idx="16165">
                  <c:v>41030.208333333336</c:v>
                </c:pt>
                <c:pt idx="16166">
                  <c:v>41030.222222222204</c:v>
                </c:pt>
                <c:pt idx="16167">
                  <c:v>41030.236111111051</c:v>
                </c:pt>
                <c:pt idx="16168">
                  <c:v>41030.25</c:v>
                </c:pt>
                <c:pt idx="16169">
                  <c:v>41030.263888888876</c:v>
                </c:pt>
                <c:pt idx="16170">
                  <c:v>41030.277777777774</c:v>
                </c:pt>
                <c:pt idx="16171">
                  <c:v>41030.291666666562</c:v>
                </c:pt>
                <c:pt idx="16172">
                  <c:v>41030.305555555562</c:v>
                </c:pt>
                <c:pt idx="16173">
                  <c:v>41030.319444444511</c:v>
                </c:pt>
                <c:pt idx="16174">
                  <c:v>41030.333333333336</c:v>
                </c:pt>
                <c:pt idx="16175">
                  <c:v>41030.347222222219</c:v>
                </c:pt>
                <c:pt idx="16176">
                  <c:v>41030.361111111051</c:v>
                </c:pt>
                <c:pt idx="16177">
                  <c:v>41030.375</c:v>
                </c:pt>
                <c:pt idx="16178">
                  <c:v>41030.388888888985</c:v>
                </c:pt>
                <c:pt idx="16179">
                  <c:v>41030.402777777781</c:v>
                </c:pt>
                <c:pt idx="16180">
                  <c:v>41030.416666666664</c:v>
                </c:pt>
                <c:pt idx="16181">
                  <c:v>41030.430555555562</c:v>
                </c:pt>
                <c:pt idx="16182">
                  <c:v>41030.444444444511</c:v>
                </c:pt>
                <c:pt idx="16183">
                  <c:v>41030.458333333343</c:v>
                </c:pt>
                <c:pt idx="16184">
                  <c:v>41030.472222222219</c:v>
                </c:pt>
                <c:pt idx="16185">
                  <c:v>41030.486111111109</c:v>
                </c:pt>
                <c:pt idx="16186">
                  <c:v>41030.5</c:v>
                </c:pt>
                <c:pt idx="16187">
                  <c:v>41030.513888888891</c:v>
                </c:pt>
                <c:pt idx="16188">
                  <c:v>41030.527777777774</c:v>
                </c:pt>
                <c:pt idx="16189">
                  <c:v>41030.541666666591</c:v>
                </c:pt>
                <c:pt idx="16190">
                  <c:v>41030.555555555562</c:v>
                </c:pt>
                <c:pt idx="16191">
                  <c:v>41030.569444444445</c:v>
                </c:pt>
                <c:pt idx="16192">
                  <c:v>41030.583333333336</c:v>
                </c:pt>
                <c:pt idx="16193">
                  <c:v>41030.597222222204</c:v>
                </c:pt>
                <c:pt idx="16194">
                  <c:v>41030.611111111051</c:v>
                </c:pt>
                <c:pt idx="16195">
                  <c:v>41030.624999999993</c:v>
                </c:pt>
                <c:pt idx="16196">
                  <c:v>41030.638888888891</c:v>
                </c:pt>
                <c:pt idx="16197">
                  <c:v>41030.652777777781</c:v>
                </c:pt>
                <c:pt idx="16198">
                  <c:v>41030.666666666591</c:v>
                </c:pt>
                <c:pt idx="16199">
                  <c:v>41030.680555555562</c:v>
                </c:pt>
                <c:pt idx="16200">
                  <c:v>41030.694444444445</c:v>
                </c:pt>
                <c:pt idx="16201">
                  <c:v>41030.708333333336</c:v>
                </c:pt>
                <c:pt idx="16202">
                  <c:v>41030.722222222204</c:v>
                </c:pt>
                <c:pt idx="16203">
                  <c:v>41030.736111111051</c:v>
                </c:pt>
                <c:pt idx="16204">
                  <c:v>41030.75</c:v>
                </c:pt>
                <c:pt idx="16205">
                  <c:v>41030.763888888876</c:v>
                </c:pt>
                <c:pt idx="16206">
                  <c:v>41030.777777777774</c:v>
                </c:pt>
                <c:pt idx="16207">
                  <c:v>41030.791666666562</c:v>
                </c:pt>
                <c:pt idx="16208">
                  <c:v>41030.805555555562</c:v>
                </c:pt>
                <c:pt idx="16209">
                  <c:v>41030.819444444511</c:v>
                </c:pt>
                <c:pt idx="16210">
                  <c:v>41030.833333333336</c:v>
                </c:pt>
                <c:pt idx="16211">
                  <c:v>41030.847222222219</c:v>
                </c:pt>
                <c:pt idx="16212">
                  <c:v>41030.861111111051</c:v>
                </c:pt>
                <c:pt idx="16213">
                  <c:v>41030.875</c:v>
                </c:pt>
                <c:pt idx="16214">
                  <c:v>41030.888888888985</c:v>
                </c:pt>
                <c:pt idx="16215">
                  <c:v>41030.902777777781</c:v>
                </c:pt>
                <c:pt idx="16216">
                  <c:v>41030.916666666664</c:v>
                </c:pt>
                <c:pt idx="16217">
                  <c:v>41030.930555555562</c:v>
                </c:pt>
                <c:pt idx="16218">
                  <c:v>41030.944444444511</c:v>
                </c:pt>
                <c:pt idx="16219">
                  <c:v>41030.958333333343</c:v>
                </c:pt>
                <c:pt idx="16220">
                  <c:v>41030.972222222219</c:v>
                </c:pt>
                <c:pt idx="16221">
                  <c:v>41030.986111111109</c:v>
                </c:pt>
                <c:pt idx="16222">
                  <c:v>41031</c:v>
                </c:pt>
                <c:pt idx="16223">
                  <c:v>41031.013888888891</c:v>
                </c:pt>
                <c:pt idx="16224">
                  <c:v>41031.027777777774</c:v>
                </c:pt>
                <c:pt idx="16225">
                  <c:v>41031.041666666591</c:v>
                </c:pt>
                <c:pt idx="16226">
                  <c:v>41031.055555555562</c:v>
                </c:pt>
                <c:pt idx="16227">
                  <c:v>41031.069444444445</c:v>
                </c:pt>
                <c:pt idx="16228">
                  <c:v>41031.083333333336</c:v>
                </c:pt>
                <c:pt idx="16229">
                  <c:v>41031.097222222204</c:v>
                </c:pt>
                <c:pt idx="16230">
                  <c:v>41031.111111111051</c:v>
                </c:pt>
                <c:pt idx="16231">
                  <c:v>41031.124999999993</c:v>
                </c:pt>
                <c:pt idx="16232">
                  <c:v>41031.138888888891</c:v>
                </c:pt>
                <c:pt idx="16233">
                  <c:v>41031.152777777781</c:v>
                </c:pt>
                <c:pt idx="16234">
                  <c:v>41031.166666666591</c:v>
                </c:pt>
                <c:pt idx="16235">
                  <c:v>41031.180555555562</c:v>
                </c:pt>
                <c:pt idx="16236">
                  <c:v>41031.194444444445</c:v>
                </c:pt>
                <c:pt idx="16237">
                  <c:v>41031.208333333336</c:v>
                </c:pt>
                <c:pt idx="16238">
                  <c:v>41031.222222222204</c:v>
                </c:pt>
                <c:pt idx="16239">
                  <c:v>41031.236111111051</c:v>
                </c:pt>
                <c:pt idx="16240">
                  <c:v>41031.25</c:v>
                </c:pt>
                <c:pt idx="16241">
                  <c:v>41031.263888888876</c:v>
                </c:pt>
                <c:pt idx="16242">
                  <c:v>41031.277777777774</c:v>
                </c:pt>
                <c:pt idx="16243">
                  <c:v>41031.291666666562</c:v>
                </c:pt>
                <c:pt idx="16244">
                  <c:v>41031.305555555562</c:v>
                </c:pt>
                <c:pt idx="16245">
                  <c:v>41031.319444444511</c:v>
                </c:pt>
                <c:pt idx="16246">
                  <c:v>41031.333333333336</c:v>
                </c:pt>
                <c:pt idx="16247">
                  <c:v>41031.347222222219</c:v>
                </c:pt>
                <c:pt idx="16248">
                  <c:v>41031.361111111051</c:v>
                </c:pt>
                <c:pt idx="16249">
                  <c:v>41031.375</c:v>
                </c:pt>
                <c:pt idx="16250">
                  <c:v>41031.388888888985</c:v>
                </c:pt>
                <c:pt idx="16251">
                  <c:v>41031.402777777781</c:v>
                </c:pt>
                <c:pt idx="16252">
                  <c:v>41031.416666666664</c:v>
                </c:pt>
                <c:pt idx="16253">
                  <c:v>41031.430555555562</c:v>
                </c:pt>
                <c:pt idx="16254">
                  <c:v>41031.444444444511</c:v>
                </c:pt>
                <c:pt idx="16255">
                  <c:v>41031.458333333343</c:v>
                </c:pt>
                <c:pt idx="16256">
                  <c:v>41031.472222222219</c:v>
                </c:pt>
                <c:pt idx="16257">
                  <c:v>41031.486111111109</c:v>
                </c:pt>
                <c:pt idx="16258">
                  <c:v>41031.5</c:v>
                </c:pt>
                <c:pt idx="16259">
                  <c:v>41031.513888888891</c:v>
                </c:pt>
                <c:pt idx="16260">
                  <c:v>41031.527777777774</c:v>
                </c:pt>
                <c:pt idx="16261">
                  <c:v>41031.541666666591</c:v>
                </c:pt>
                <c:pt idx="16262">
                  <c:v>41031.555555555562</c:v>
                </c:pt>
                <c:pt idx="16263">
                  <c:v>41031.569444444445</c:v>
                </c:pt>
                <c:pt idx="16264">
                  <c:v>41031.583333333336</c:v>
                </c:pt>
                <c:pt idx="16265">
                  <c:v>41031.597222222204</c:v>
                </c:pt>
                <c:pt idx="16266">
                  <c:v>41031.611111111051</c:v>
                </c:pt>
                <c:pt idx="16267">
                  <c:v>41031.624999999993</c:v>
                </c:pt>
                <c:pt idx="16268">
                  <c:v>41031.638888888891</c:v>
                </c:pt>
                <c:pt idx="16269">
                  <c:v>41031.652777777781</c:v>
                </c:pt>
                <c:pt idx="16270">
                  <c:v>41031.666666666591</c:v>
                </c:pt>
                <c:pt idx="16271">
                  <c:v>41031.680555555562</c:v>
                </c:pt>
                <c:pt idx="16272">
                  <c:v>41031.694444444445</c:v>
                </c:pt>
                <c:pt idx="16273">
                  <c:v>41031.708333333336</c:v>
                </c:pt>
                <c:pt idx="16274">
                  <c:v>41031.722222222204</c:v>
                </c:pt>
                <c:pt idx="16275">
                  <c:v>41031.736111111051</c:v>
                </c:pt>
                <c:pt idx="16276">
                  <c:v>41031.75</c:v>
                </c:pt>
                <c:pt idx="16277">
                  <c:v>41031.763888888876</c:v>
                </c:pt>
                <c:pt idx="16278">
                  <c:v>41031.777777777774</c:v>
                </c:pt>
                <c:pt idx="16279">
                  <c:v>41031.791666666562</c:v>
                </c:pt>
                <c:pt idx="16280">
                  <c:v>41031.805555555562</c:v>
                </c:pt>
                <c:pt idx="16281">
                  <c:v>41031.819444444511</c:v>
                </c:pt>
                <c:pt idx="16282">
                  <c:v>41031.833333333336</c:v>
                </c:pt>
                <c:pt idx="16283">
                  <c:v>41031.847222222219</c:v>
                </c:pt>
                <c:pt idx="16284">
                  <c:v>41031.861111111051</c:v>
                </c:pt>
                <c:pt idx="16285">
                  <c:v>41031.875</c:v>
                </c:pt>
                <c:pt idx="16286">
                  <c:v>41031.888888888985</c:v>
                </c:pt>
                <c:pt idx="16287">
                  <c:v>41031.902777777781</c:v>
                </c:pt>
                <c:pt idx="16288">
                  <c:v>41031.916666666664</c:v>
                </c:pt>
                <c:pt idx="16289">
                  <c:v>41031.930555555562</c:v>
                </c:pt>
                <c:pt idx="16290">
                  <c:v>41031.944444444511</c:v>
                </c:pt>
                <c:pt idx="16291">
                  <c:v>41031.958333333343</c:v>
                </c:pt>
                <c:pt idx="16292">
                  <c:v>41031.972222222219</c:v>
                </c:pt>
                <c:pt idx="16293">
                  <c:v>41031.986111111109</c:v>
                </c:pt>
                <c:pt idx="16294">
                  <c:v>41032</c:v>
                </c:pt>
                <c:pt idx="16295">
                  <c:v>41032.013888888891</c:v>
                </c:pt>
                <c:pt idx="16296">
                  <c:v>41032.027777777774</c:v>
                </c:pt>
                <c:pt idx="16297">
                  <c:v>41032.041666666591</c:v>
                </c:pt>
                <c:pt idx="16298">
                  <c:v>41032.055555555562</c:v>
                </c:pt>
                <c:pt idx="16299">
                  <c:v>41032.069444444445</c:v>
                </c:pt>
                <c:pt idx="16300">
                  <c:v>41032.083333333336</c:v>
                </c:pt>
                <c:pt idx="16301">
                  <c:v>41032.097222222204</c:v>
                </c:pt>
                <c:pt idx="16302">
                  <c:v>41032.111111111051</c:v>
                </c:pt>
                <c:pt idx="16303">
                  <c:v>41032.124999999993</c:v>
                </c:pt>
                <c:pt idx="16304">
                  <c:v>41032.138888888891</c:v>
                </c:pt>
                <c:pt idx="16305">
                  <c:v>41032.152777777781</c:v>
                </c:pt>
                <c:pt idx="16306">
                  <c:v>41032.166666666591</c:v>
                </c:pt>
                <c:pt idx="16307">
                  <c:v>41032.180555555562</c:v>
                </c:pt>
                <c:pt idx="16308">
                  <c:v>41032.194444444445</c:v>
                </c:pt>
                <c:pt idx="16309">
                  <c:v>41032.208333333336</c:v>
                </c:pt>
                <c:pt idx="16310">
                  <c:v>41032.222222222204</c:v>
                </c:pt>
                <c:pt idx="16311">
                  <c:v>41032.236111111051</c:v>
                </c:pt>
                <c:pt idx="16312">
                  <c:v>41032.25</c:v>
                </c:pt>
                <c:pt idx="16313">
                  <c:v>41032.263888888876</c:v>
                </c:pt>
                <c:pt idx="16314">
                  <c:v>41032.277777777774</c:v>
                </c:pt>
                <c:pt idx="16315">
                  <c:v>41032.291666666562</c:v>
                </c:pt>
                <c:pt idx="16316">
                  <c:v>41032.305555555562</c:v>
                </c:pt>
                <c:pt idx="16317">
                  <c:v>41032.319444444511</c:v>
                </c:pt>
                <c:pt idx="16318">
                  <c:v>41032.333333333336</c:v>
                </c:pt>
                <c:pt idx="16319">
                  <c:v>41032.347222222219</c:v>
                </c:pt>
                <c:pt idx="16320">
                  <c:v>41032.361111111051</c:v>
                </c:pt>
                <c:pt idx="16321">
                  <c:v>41032.375</c:v>
                </c:pt>
                <c:pt idx="16322">
                  <c:v>41032.388888888985</c:v>
                </c:pt>
                <c:pt idx="16323">
                  <c:v>41032.402777777781</c:v>
                </c:pt>
                <c:pt idx="16324">
                  <c:v>41032.416666666664</c:v>
                </c:pt>
                <c:pt idx="16325">
                  <c:v>41032.430555555562</c:v>
                </c:pt>
                <c:pt idx="16326">
                  <c:v>41032.444444444511</c:v>
                </c:pt>
                <c:pt idx="16327">
                  <c:v>41032.458333333343</c:v>
                </c:pt>
                <c:pt idx="16328">
                  <c:v>41032.472222222219</c:v>
                </c:pt>
                <c:pt idx="16329">
                  <c:v>41032.486111111109</c:v>
                </c:pt>
                <c:pt idx="16330">
                  <c:v>41032.5</c:v>
                </c:pt>
                <c:pt idx="16331">
                  <c:v>41032.513888888891</c:v>
                </c:pt>
                <c:pt idx="16332">
                  <c:v>41032.527777777774</c:v>
                </c:pt>
                <c:pt idx="16333">
                  <c:v>41032.541666666591</c:v>
                </c:pt>
                <c:pt idx="16334">
                  <c:v>41032.555555555562</c:v>
                </c:pt>
                <c:pt idx="16335">
                  <c:v>41032.569444444445</c:v>
                </c:pt>
                <c:pt idx="16336">
                  <c:v>41032.583333333336</c:v>
                </c:pt>
                <c:pt idx="16337">
                  <c:v>41032.597222222204</c:v>
                </c:pt>
                <c:pt idx="16338">
                  <c:v>41032.611111111051</c:v>
                </c:pt>
                <c:pt idx="16339">
                  <c:v>41032.624999999993</c:v>
                </c:pt>
                <c:pt idx="16340">
                  <c:v>41032.638888888891</c:v>
                </c:pt>
                <c:pt idx="16341">
                  <c:v>41032.652777777781</c:v>
                </c:pt>
                <c:pt idx="16342">
                  <c:v>41032.666666666591</c:v>
                </c:pt>
                <c:pt idx="16343">
                  <c:v>41032.680555555562</c:v>
                </c:pt>
                <c:pt idx="16344">
                  <c:v>41032.694444444445</c:v>
                </c:pt>
                <c:pt idx="16345">
                  <c:v>41032.708333333336</c:v>
                </c:pt>
                <c:pt idx="16346">
                  <c:v>41032.722222222204</c:v>
                </c:pt>
                <c:pt idx="16347">
                  <c:v>41032.736111111051</c:v>
                </c:pt>
                <c:pt idx="16348">
                  <c:v>41032.75</c:v>
                </c:pt>
                <c:pt idx="16349">
                  <c:v>41032.763888888876</c:v>
                </c:pt>
                <c:pt idx="16350">
                  <c:v>41032.777777777774</c:v>
                </c:pt>
                <c:pt idx="16351">
                  <c:v>41032.791666666562</c:v>
                </c:pt>
                <c:pt idx="16352">
                  <c:v>41032.805555555562</c:v>
                </c:pt>
                <c:pt idx="16353">
                  <c:v>41032.819444444511</c:v>
                </c:pt>
                <c:pt idx="16354">
                  <c:v>41032.833333333336</c:v>
                </c:pt>
                <c:pt idx="16355">
                  <c:v>41032.847222222219</c:v>
                </c:pt>
                <c:pt idx="16356">
                  <c:v>41032.861111111051</c:v>
                </c:pt>
                <c:pt idx="16357">
                  <c:v>41032.875</c:v>
                </c:pt>
                <c:pt idx="16358">
                  <c:v>41032.888888888985</c:v>
                </c:pt>
                <c:pt idx="16359">
                  <c:v>41032.902777777781</c:v>
                </c:pt>
                <c:pt idx="16360">
                  <c:v>41032.916666666664</c:v>
                </c:pt>
                <c:pt idx="16361">
                  <c:v>41032.930555555562</c:v>
                </c:pt>
                <c:pt idx="16362">
                  <c:v>41032.944444444511</c:v>
                </c:pt>
                <c:pt idx="16363">
                  <c:v>41032.958333333343</c:v>
                </c:pt>
                <c:pt idx="16364">
                  <c:v>41032.972222222219</c:v>
                </c:pt>
                <c:pt idx="16365">
                  <c:v>41032.986111111109</c:v>
                </c:pt>
                <c:pt idx="16366">
                  <c:v>41033</c:v>
                </c:pt>
                <c:pt idx="16367">
                  <c:v>41033.013888888891</c:v>
                </c:pt>
                <c:pt idx="16368">
                  <c:v>41033.027777777774</c:v>
                </c:pt>
                <c:pt idx="16369">
                  <c:v>41033.041666666591</c:v>
                </c:pt>
                <c:pt idx="16370">
                  <c:v>41033.055555555562</c:v>
                </c:pt>
                <c:pt idx="16371">
                  <c:v>41033.069444444445</c:v>
                </c:pt>
                <c:pt idx="16372">
                  <c:v>41033.083333333336</c:v>
                </c:pt>
                <c:pt idx="16373">
                  <c:v>41033.097222222204</c:v>
                </c:pt>
                <c:pt idx="16374">
                  <c:v>41033.111111111051</c:v>
                </c:pt>
                <c:pt idx="16375">
                  <c:v>41033.124999999993</c:v>
                </c:pt>
                <c:pt idx="16376">
                  <c:v>41033.138888888891</c:v>
                </c:pt>
                <c:pt idx="16377">
                  <c:v>41033.152777777781</c:v>
                </c:pt>
                <c:pt idx="16378">
                  <c:v>41033.166666666591</c:v>
                </c:pt>
                <c:pt idx="16379">
                  <c:v>41033.180555555562</c:v>
                </c:pt>
                <c:pt idx="16380">
                  <c:v>41033.194444444445</c:v>
                </c:pt>
                <c:pt idx="16381">
                  <c:v>41033.208333333336</c:v>
                </c:pt>
                <c:pt idx="16382">
                  <c:v>41033.222222222204</c:v>
                </c:pt>
                <c:pt idx="16383">
                  <c:v>41033.236111111051</c:v>
                </c:pt>
                <c:pt idx="16384">
                  <c:v>41033.25</c:v>
                </c:pt>
                <c:pt idx="16385">
                  <c:v>41033.263888888876</c:v>
                </c:pt>
                <c:pt idx="16386">
                  <c:v>41033.277777777774</c:v>
                </c:pt>
                <c:pt idx="16387">
                  <c:v>41033.291666666562</c:v>
                </c:pt>
                <c:pt idx="16388">
                  <c:v>41033.305555555562</c:v>
                </c:pt>
                <c:pt idx="16389">
                  <c:v>41033.319444444511</c:v>
                </c:pt>
                <c:pt idx="16390">
                  <c:v>41033.333333333336</c:v>
                </c:pt>
                <c:pt idx="16391">
                  <c:v>41033.347222222219</c:v>
                </c:pt>
                <c:pt idx="16392">
                  <c:v>41033.361111111051</c:v>
                </c:pt>
                <c:pt idx="16393">
                  <c:v>41033.375</c:v>
                </c:pt>
                <c:pt idx="16394">
                  <c:v>41033.388888888985</c:v>
                </c:pt>
                <c:pt idx="16395">
                  <c:v>41033.402777777781</c:v>
                </c:pt>
                <c:pt idx="16396">
                  <c:v>41033.416666666664</c:v>
                </c:pt>
                <c:pt idx="16397">
                  <c:v>41033.430555555562</c:v>
                </c:pt>
                <c:pt idx="16398">
                  <c:v>41033.444444444511</c:v>
                </c:pt>
                <c:pt idx="16399">
                  <c:v>41033.458333333343</c:v>
                </c:pt>
                <c:pt idx="16400">
                  <c:v>41033.472222222219</c:v>
                </c:pt>
                <c:pt idx="16401">
                  <c:v>41033.486111111109</c:v>
                </c:pt>
                <c:pt idx="16402">
                  <c:v>41033.5</c:v>
                </c:pt>
                <c:pt idx="16403">
                  <c:v>41033.513888888891</c:v>
                </c:pt>
                <c:pt idx="16404">
                  <c:v>41033.527777777774</c:v>
                </c:pt>
                <c:pt idx="16405">
                  <c:v>41033.541666666591</c:v>
                </c:pt>
                <c:pt idx="16406">
                  <c:v>41033.555555555562</c:v>
                </c:pt>
                <c:pt idx="16407">
                  <c:v>41033.569444444445</c:v>
                </c:pt>
                <c:pt idx="16408">
                  <c:v>41033.583333333336</c:v>
                </c:pt>
                <c:pt idx="16409">
                  <c:v>41033.597222222204</c:v>
                </c:pt>
                <c:pt idx="16410">
                  <c:v>41033.611111111051</c:v>
                </c:pt>
                <c:pt idx="16411">
                  <c:v>41033.624999999993</c:v>
                </c:pt>
                <c:pt idx="16412">
                  <c:v>41033.638888888891</c:v>
                </c:pt>
                <c:pt idx="16413">
                  <c:v>41033.652777777781</c:v>
                </c:pt>
                <c:pt idx="16414">
                  <c:v>41033.666666666591</c:v>
                </c:pt>
                <c:pt idx="16415">
                  <c:v>41033.680555555562</c:v>
                </c:pt>
                <c:pt idx="16416">
                  <c:v>41033.694444444445</c:v>
                </c:pt>
                <c:pt idx="16417">
                  <c:v>41033.708333333336</c:v>
                </c:pt>
                <c:pt idx="16418">
                  <c:v>41033.722222222204</c:v>
                </c:pt>
                <c:pt idx="16419">
                  <c:v>41033.736111111051</c:v>
                </c:pt>
                <c:pt idx="16420">
                  <c:v>41033.75</c:v>
                </c:pt>
                <c:pt idx="16421">
                  <c:v>41033.763888888876</c:v>
                </c:pt>
                <c:pt idx="16422">
                  <c:v>41033.777777777774</c:v>
                </c:pt>
                <c:pt idx="16423">
                  <c:v>41033.791666666562</c:v>
                </c:pt>
                <c:pt idx="16424">
                  <c:v>41033.805555555562</c:v>
                </c:pt>
                <c:pt idx="16425">
                  <c:v>41033.819444444511</c:v>
                </c:pt>
                <c:pt idx="16426">
                  <c:v>41033.833333333336</c:v>
                </c:pt>
                <c:pt idx="16427">
                  <c:v>41033.847222222219</c:v>
                </c:pt>
                <c:pt idx="16428">
                  <c:v>41033.861111111051</c:v>
                </c:pt>
                <c:pt idx="16429">
                  <c:v>41033.875</c:v>
                </c:pt>
                <c:pt idx="16430">
                  <c:v>41033.888888888985</c:v>
                </c:pt>
                <c:pt idx="16431">
                  <c:v>41033.902777777781</c:v>
                </c:pt>
                <c:pt idx="16432">
                  <c:v>41033.916666666664</c:v>
                </c:pt>
                <c:pt idx="16433">
                  <c:v>41033.930555555562</c:v>
                </c:pt>
                <c:pt idx="16434">
                  <c:v>41033.944444444511</c:v>
                </c:pt>
                <c:pt idx="16435">
                  <c:v>41033.958333333343</c:v>
                </c:pt>
                <c:pt idx="16436">
                  <c:v>41033.972222222219</c:v>
                </c:pt>
                <c:pt idx="16437">
                  <c:v>41033.986111111109</c:v>
                </c:pt>
                <c:pt idx="16438">
                  <c:v>41034</c:v>
                </c:pt>
                <c:pt idx="16439">
                  <c:v>41034.013888888891</c:v>
                </c:pt>
                <c:pt idx="16440">
                  <c:v>41034.027777777774</c:v>
                </c:pt>
                <c:pt idx="16441">
                  <c:v>41034.041666666591</c:v>
                </c:pt>
                <c:pt idx="16442">
                  <c:v>41034.055555555562</c:v>
                </c:pt>
                <c:pt idx="16443">
                  <c:v>41034.069444444445</c:v>
                </c:pt>
                <c:pt idx="16444">
                  <c:v>41034.083333333336</c:v>
                </c:pt>
                <c:pt idx="16445">
                  <c:v>41034.097222222204</c:v>
                </c:pt>
                <c:pt idx="16446">
                  <c:v>41034.111111111051</c:v>
                </c:pt>
                <c:pt idx="16447">
                  <c:v>41034.124999999993</c:v>
                </c:pt>
                <c:pt idx="16448">
                  <c:v>41034.138888888891</c:v>
                </c:pt>
                <c:pt idx="16449">
                  <c:v>41034.152777777781</c:v>
                </c:pt>
                <c:pt idx="16450">
                  <c:v>41034.166666666591</c:v>
                </c:pt>
                <c:pt idx="16451">
                  <c:v>41034.180555555562</c:v>
                </c:pt>
                <c:pt idx="16452">
                  <c:v>41034.194444444445</c:v>
                </c:pt>
                <c:pt idx="16453">
                  <c:v>41034.208333333336</c:v>
                </c:pt>
                <c:pt idx="16454">
                  <c:v>41034.222222222204</c:v>
                </c:pt>
                <c:pt idx="16455">
                  <c:v>41034.236111111051</c:v>
                </c:pt>
                <c:pt idx="16456">
                  <c:v>41034.25</c:v>
                </c:pt>
                <c:pt idx="16457">
                  <c:v>41034.263888888876</c:v>
                </c:pt>
                <c:pt idx="16458">
                  <c:v>41034.277777777774</c:v>
                </c:pt>
                <c:pt idx="16459">
                  <c:v>41034.291666666562</c:v>
                </c:pt>
                <c:pt idx="16460">
                  <c:v>41034.305555555562</c:v>
                </c:pt>
                <c:pt idx="16461">
                  <c:v>41034.319444444511</c:v>
                </c:pt>
                <c:pt idx="16462">
                  <c:v>41034.333333333336</c:v>
                </c:pt>
                <c:pt idx="16463">
                  <c:v>41034.347222222219</c:v>
                </c:pt>
                <c:pt idx="16464">
                  <c:v>41034.361111111051</c:v>
                </c:pt>
                <c:pt idx="16465">
                  <c:v>41034.375</c:v>
                </c:pt>
                <c:pt idx="16466">
                  <c:v>41034.388888888985</c:v>
                </c:pt>
                <c:pt idx="16467">
                  <c:v>41034.402777777781</c:v>
                </c:pt>
                <c:pt idx="16468">
                  <c:v>41034.416666666664</c:v>
                </c:pt>
                <c:pt idx="16469">
                  <c:v>41034.430555555562</c:v>
                </c:pt>
                <c:pt idx="16470">
                  <c:v>41034.444444444511</c:v>
                </c:pt>
                <c:pt idx="16471">
                  <c:v>41034.458333333343</c:v>
                </c:pt>
                <c:pt idx="16472">
                  <c:v>41034.472222222219</c:v>
                </c:pt>
                <c:pt idx="16473">
                  <c:v>41034.486111111109</c:v>
                </c:pt>
                <c:pt idx="16474">
                  <c:v>41034.5</c:v>
                </c:pt>
                <c:pt idx="16475">
                  <c:v>41034.513888888891</c:v>
                </c:pt>
                <c:pt idx="16476">
                  <c:v>41034.527777777774</c:v>
                </c:pt>
                <c:pt idx="16477">
                  <c:v>41034.541666666591</c:v>
                </c:pt>
                <c:pt idx="16478">
                  <c:v>41034.555555555562</c:v>
                </c:pt>
                <c:pt idx="16479">
                  <c:v>41034.569444444445</c:v>
                </c:pt>
                <c:pt idx="16480">
                  <c:v>41034.583333333336</c:v>
                </c:pt>
                <c:pt idx="16481">
                  <c:v>41034.597222222204</c:v>
                </c:pt>
                <c:pt idx="16482">
                  <c:v>41034.611111111051</c:v>
                </c:pt>
                <c:pt idx="16483">
                  <c:v>41034.624999999993</c:v>
                </c:pt>
                <c:pt idx="16484">
                  <c:v>41034.638888888891</c:v>
                </c:pt>
                <c:pt idx="16485">
                  <c:v>41034.652777777781</c:v>
                </c:pt>
                <c:pt idx="16486">
                  <c:v>41034.666666666591</c:v>
                </c:pt>
                <c:pt idx="16487">
                  <c:v>41034.680555555562</c:v>
                </c:pt>
                <c:pt idx="16488">
                  <c:v>41034.694444444445</c:v>
                </c:pt>
                <c:pt idx="16489">
                  <c:v>41034.708333333336</c:v>
                </c:pt>
                <c:pt idx="16490">
                  <c:v>41034.722222222204</c:v>
                </c:pt>
                <c:pt idx="16491">
                  <c:v>41034.736111111051</c:v>
                </c:pt>
                <c:pt idx="16492">
                  <c:v>41034.75</c:v>
                </c:pt>
                <c:pt idx="16493">
                  <c:v>41034.763888888876</c:v>
                </c:pt>
                <c:pt idx="16494">
                  <c:v>41034.777777777774</c:v>
                </c:pt>
                <c:pt idx="16495">
                  <c:v>41034.791666666562</c:v>
                </c:pt>
                <c:pt idx="16496">
                  <c:v>41034.805555555562</c:v>
                </c:pt>
                <c:pt idx="16497">
                  <c:v>41034.819444444511</c:v>
                </c:pt>
                <c:pt idx="16498">
                  <c:v>41034.833333333336</c:v>
                </c:pt>
                <c:pt idx="16499">
                  <c:v>41034.847222222219</c:v>
                </c:pt>
                <c:pt idx="16500">
                  <c:v>41034.861111111051</c:v>
                </c:pt>
                <c:pt idx="16501">
                  <c:v>41034.875</c:v>
                </c:pt>
                <c:pt idx="16502">
                  <c:v>41034.888888888985</c:v>
                </c:pt>
                <c:pt idx="16503">
                  <c:v>41034.902777777781</c:v>
                </c:pt>
                <c:pt idx="16504">
                  <c:v>41034.916666666664</c:v>
                </c:pt>
                <c:pt idx="16505">
                  <c:v>41034.930555555562</c:v>
                </c:pt>
                <c:pt idx="16506">
                  <c:v>41034.944444444511</c:v>
                </c:pt>
                <c:pt idx="16507">
                  <c:v>41034.958333333343</c:v>
                </c:pt>
                <c:pt idx="16508">
                  <c:v>41034.972222222219</c:v>
                </c:pt>
                <c:pt idx="16509">
                  <c:v>41034.986111111109</c:v>
                </c:pt>
                <c:pt idx="16510">
                  <c:v>41035</c:v>
                </c:pt>
                <c:pt idx="16511">
                  <c:v>41035.013888888891</c:v>
                </c:pt>
                <c:pt idx="16512">
                  <c:v>41035.027777777774</c:v>
                </c:pt>
                <c:pt idx="16513">
                  <c:v>41035.041666666591</c:v>
                </c:pt>
                <c:pt idx="16514">
                  <c:v>41035.055555555562</c:v>
                </c:pt>
                <c:pt idx="16515">
                  <c:v>41035.069444444445</c:v>
                </c:pt>
                <c:pt idx="16516">
                  <c:v>41035.083333333336</c:v>
                </c:pt>
                <c:pt idx="16517">
                  <c:v>41035.097222222204</c:v>
                </c:pt>
                <c:pt idx="16518">
                  <c:v>41035.111111111051</c:v>
                </c:pt>
                <c:pt idx="16519">
                  <c:v>41035.124999999993</c:v>
                </c:pt>
                <c:pt idx="16520">
                  <c:v>41035.138888888891</c:v>
                </c:pt>
                <c:pt idx="16521">
                  <c:v>41035.152777777781</c:v>
                </c:pt>
                <c:pt idx="16522">
                  <c:v>41035.166666666591</c:v>
                </c:pt>
                <c:pt idx="16523">
                  <c:v>41035.180555555562</c:v>
                </c:pt>
                <c:pt idx="16524">
                  <c:v>41035.194444444445</c:v>
                </c:pt>
                <c:pt idx="16525">
                  <c:v>41035.208333333336</c:v>
                </c:pt>
                <c:pt idx="16526">
                  <c:v>41035.222222222204</c:v>
                </c:pt>
                <c:pt idx="16527">
                  <c:v>41035.236111111051</c:v>
                </c:pt>
                <c:pt idx="16528">
                  <c:v>41035.25</c:v>
                </c:pt>
                <c:pt idx="16529">
                  <c:v>41035.263888888876</c:v>
                </c:pt>
                <c:pt idx="16530">
                  <c:v>41035.277777777774</c:v>
                </c:pt>
                <c:pt idx="16531">
                  <c:v>41035.291666666562</c:v>
                </c:pt>
                <c:pt idx="16532">
                  <c:v>41035.305555555562</c:v>
                </c:pt>
                <c:pt idx="16533">
                  <c:v>41035.319444444511</c:v>
                </c:pt>
                <c:pt idx="16534">
                  <c:v>41035.333333333336</c:v>
                </c:pt>
                <c:pt idx="16535">
                  <c:v>41035.347222222219</c:v>
                </c:pt>
                <c:pt idx="16536">
                  <c:v>41035.361111111051</c:v>
                </c:pt>
                <c:pt idx="16537">
                  <c:v>41035.375</c:v>
                </c:pt>
                <c:pt idx="16538">
                  <c:v>41035.388888888985</c:v>
                </c:pt>
                <c:pt idx="16539">
                  <c:v>41035.402777777781</c:v>
                </c:pt>
                <c:pt idx="16540">
                  <c:v>41035.416666666664</c:v>
                </c:pt>
                <c:pt idx="16541">
                  <c:v>41035.430555555562</c:v>
                </c:pt>
                <c:pt idx="16542">
                  <c:v>41035.444444444511</c:v>
                </c:pt>
                <c:pt idx="16543">
                  <c:v>41035.458333333343</c:v>
                </c:pt>
                <c:pt idx="16544">
                  <c:v>41035.472222222219</c:v>
                </c:pt>
                <c:pt idx="16545">
                  <c:v>41035.486111111109</c:v>
                </c:pt>
                <c:pt idx="16546">
                  <c:v>41035.5</c:v>
                </c:pt>
                <c:pt idx="16547">
                  <c:v>41035.513888888891</c:v>
                </c:pt>
                <c:pt idx="16548">
                  <c:v>41035.527777777774</c:v>
                </c:pt>
                <c:pt idx="16549">
                  <c:v>41035.541666666591</c:v>
                </c:pt>
                <c:pt idx="16550">
                  <c:v>41035.555555555562</c:v>
                </c:pt>
                <c:pt idx="16551">
                  <c:v>41035.569444444445</c:v>
                </c:pt>
                <c:pt idx="16552">
                  <c:v>41035.583333333336</c:v>
                </c:pt>
                <c:pt idx="16553">
                  <c:v>41035.597222222204</c:v>
                </c:pt>
                <c:pt idx="16554">
                  <c:v>41035.611111111051</c:v>
                </c:pt>
                <c:pt idx="16555">
                  <c:v>41035.624999999993</c:v>
                </c:pt>
                <c:pt idx="16556">
                  <c:v>41035.638888888891</c:v>
                </c:pt>
                <c:pt idx="16557">
                  <c:v>41035.652777777781</c:v>
                </c:pt>
                <c:pt idx="16558">
                  <c:v>41035.666666666591</c:v>
                </c:pt>
                <c:pt idx="16559">
                  <c:v>41035.680555555562</c:v>
                </c:pt>
                <c:pt idx="16560">
                  <c:v>41035.694444444445</c:v>
                </c:pt>
                <c:pt idx="16561">
                  <c:v>41035.708333333336</c:v>
                </c:pt>
                <c:pt idx="16562">
                  <c:v>41035.722222222204</c:v>
                </c:pt>
                <c:pt idx="16563">
                  <c:v>41035.736111111051</c:v>
                </c:pt>
                <c:pt idx="16564">
                  <c:v>41035.75</c:v>
                </c:pt>
                <c:pt idx="16565">
                  <c:v>41035.763888888876</c:v>
                </c:pt>
                <c:pt idx="16566">
                  <c:v>41035.777777777774</c:v>
                </c:pt>
                <c:pt idx="16567">
                  <c:v>41035.791666666562</c:v>
                </c:pt>
                <c:pt idx="16568">
                  <c:v>41035.805555555562</c:v>
                </c:pt>
                <c:pt idx="16569">
                  <c:v>41035.819444444511</c:v>
                </c:pt>
                <c:pt idx="16570">
                  <c:v>41035.833333333336</c:v>
                </c:pt>
                <c:pt idx="16571">
                  <c:v>41035.847222222219</c:v>
                </c:pt>
                <c:pt idx="16572">
                  <c:v>41035.861111111051</c:v>
                </c:pt>
                <c:pt idx="16573">
                  <c:v>41035.875</c:v>
                </c:pt>
                <c:pt idx="16574">
                  <c:v>41035.888888888985</c:v>
                </c:pt>
                <c:pt idx="16575">
                  <c:v>41035.902777777781</c:v>
                </c:pt>
                <c:pt idx="16576">
                  <c:v>41035.916666666664</c:v>
                </c:pt>
                <c:pt idx="16577">
                  <c:v>41035.930555555562</c:v>
                </c:pt>
                <c:pt idx="16578">
                  <c:v>41035.944444444511</c:v>
                </c:pt>
                <c:pt idx="16579">
                  <c:v>41035.958333333343</c:v>
                </c:pt>
                <c:pt idx="16580">
                  <c:v>41035.972222222219</c:v>
                </c:pt>
                <c:pt idx="16581">
                  <c:v>41035.986111111109</c:v>
                </c:pt>
                <c:pt idx="16582">
                  <c:v>41036</c:v>
                </c:pt>
                <c:pt idx="16583">
                  <c:v>41036.013888888891</c:v>
                </c:pt>
                <c:pt idx="16584">
                  <c:v>41036.027777777774</c:v>
                </c:pt>
                <c:pt idx="16585">
                  <c:v>41036.041666666591</c:v>
                </c:pt>
                <c:pt idx="16586">
                  <c:v>41036.055555555562</c:v>
                </c:pt>
                <c:pt idx="16587">
                  <c:v>41036.069444444445</c:v>
                </c:pt>
                <c:pt idx="16588">
                  <c:v>41036.083333333336</c:v>
                </c:pt>
                <c:pt idx="16589">
                  <c:v>41036.097222222204</c:v>
                </c:pt>
                <c:pt idx="16590">
                  <c:v>41036.111111111051</c:v>
                </c:pt>
                <c:pt idx="16591">
                  <c:v>41036.124999999993</c:v>
                </c:pt>
                <c:pt idx="16592">
                  <c:v>41036.138888888891</c:v>
                </c:pt>
                <c:pt idx="16593">
                  <c:v>41036.152777777781</c:v>
                </c:pt>
                <c:pt idx="16594">
                  <c:v>41036.166666666591</c:v>
                </c:pt>
                <c:pt idx="16595">
                  <c:v>41036.180555555562</c:v>
                </c:pt>
                <c:pt idx="16596">
                  <c:v>41036.194444444445</c:v>
                </c:pt>
                <c:pt idx="16597">
                  <c:v>41036.208333333336</c:v>
                </c:pt>
                <c:pt idx="16598">
                  <c:v>41036.222222222204</c:v>
                </c:pt>
                <c:pt idx="16599">
                  <c:v>41036.236111111051</c:v>
                </c:pt>
                <c:pt idx="16600">
                  <c:v>41036.25</c:v>
                </c:pt>
                <c:pt idx="16601">
                  <c:v>41036.263888888876</c:v>
                </c:pt>
                <c:pt idx="16602">
                  <c:v>41036.277777777774</c:v>
                </c:pt>
                <c:pt idx="16603">
                  <c:v>41036.291666666562</c:v>
                </c:pt>
                <c:pt idx="16604">
                  <c:v>41036.305555555562</c:v>
                </c:pt>
                <c:pt idx="16605">
                  <c:v>41036.319444444511</c:v>
                </c:pt>
                <c:pt idx="16606">
                  <c:v>41036.333333333336</c:v>
                </c:pt>
                <c:pt idx="16607">
                  <c:v>41036.347222222219</c:v>
                </c:pt>
                <c:pt idx="16608">
                  <c:v>41036.361111111051</c:v>
                </c:pt>
                <c:pt idx="16609">
                  <c:v>41036.375</c:v>
                </c:pt>
                <c:pt idx="16610">
                  <c:v>41036.388888888985</c:v>
                </c:pt>
                <c:pt idx="16611">
                  <c:v>41036.402777777781</c:v>
                </c:pt>
                <c:pt idx="16612">
                  <c:v>41036.416666666664</c:v>
                </c:pt>
                <c:pt idx="16613">
                  <c:v>41036.430555555562</c:v>
                </c:pt>
                <c:pt idx="16614">
                  <c:v>41036.444444444511</c:v>
                </c:pt>
                <c:pt idx="16615">
                  <c:v>41036.458333333343</c:v>
                </c:pt>
                <c:pt idx="16616">
                  <c:v>41036.472222222219</c:v>
                </c:pt>
                <c:pt idx="16617">
                  <c:v>41036.486111111109</c:v>
                </c:pt>
                <c:pt idx="16618">
                  <c:v>41036.494583333326</c:v>
                </c:pt>
                <c:pt idx="16619">
                  <c:v>41036.494606481479</c:v>
                </c:pt>
                <c:pt idx="16620">
                  <c:v>41036.499710648146</c:v>
                </c:pt>
                <c:pt idx="16621">
                  <c:v>41036.5</c:v>
                </c:pt>
                <c:pt idx="16622">
                  <c:v>41036.513888888891</c:v>
                </c:pt>
                <c:pt idx="16623">
                  <c:v>41036.527777777774</c:v>
                </c:pt>
                <c:pt idx="16624">
                  <c:v>41036.541666666591</c:v>
                </c:pt>
                <c:pt idx="16625">
                  <c:v>41036.555555555562</c:v>
                </c:pt>
                <c:pt idx="16626">
                  <c:v>41036.569444444445</c:v>
                </c:pt>
                <c:pt idx="16627">
                  <c:v>41036.583333333336</c:v>
                </c:pt>
                <c:pt idx="16628">
                  <c:v>41036.597222222204</c:v>
                </c:pt>
                <c:pt idx="16629">
                  <c:v>41036.611111111051</c:v>
                </c:pt>
                <c:pt idx="16630">
                  <c:v>41036.624999999993</c:v>
                </c:pt>
                <c:pt idx="16631">
                  <c:v>41036.638888888891</c:v>
                </c:pt>
                <c:pt idx="16632">
                  <c:v>41036.652777777781</c:v>
                </c:pt>
                <c:pt idx="16633">
                  <c:v>41036.666666666591</c:v>
                </c:pt>
                <c:pt idx="16634">
                  <c:v>41036.680555555562</c:v>
                </c:pt>
                <c:pt idx="16635">
                  <c:v>41036.694444444445</c:v>
                </c:pt>
                <c:pt idx="16636">
                  <c:v>41036.708333333336</c:v>
                </c:pt>
                <c:pt idx="16637">
                  <c:v>41036.722222222204</c:v>
                </c:pt>
                <c:pt idx="16638">
                  <c:v>41036.736111111051</c:v>
                </c:pt>
                <c:pt idx="16639">
                  <c:v>41036.75</c:v>
                </c:pt>
                <c:pt idx="16640">
                  <c:v>41036.763888888876</c:v>
                </c:pt>
                <c:pt idx="16641">
                  <c:v>41036.777777777774</c:v>
                </c:pt>
                <c:pt idx="16642">
                  <c:v>41036.791666666562</c:v>
                </c:pt>
                <c:pt idx="16643">
                  <c:v>41036.805555555562</c:v>
                </c:pt>
                <c:pt idx="16644">
                  <c:v>41036.819444444511</c:v>
                </c:pt>
                <c:pt idx="16645">
                  <c:v>41036.833333333336</c:v>
                </c:pt>
                <c:pt idx="16646">
                  <c:v>41036.847222222219</c:v>
                </c:pt>
                <c:pt idx="16647">
                  <c:v>41036.861111111051</c:v>
                </c:pt>
                <c:pt idx="16648">
                  <c:v>41036.875</c:v>
                </c:pt>
                <c:pt idx="16649">
                  <c:v>41036.888888888985</c:v>
                </c:pt>
                <c:pt idx="16650">
                  <c:v>41036.902777777781</c:v>
                </c:pt>
                <c:pt idx="16651">
                  <c:v>41036.916666666664</c:v>
                </c:pt>
                <c:pt idx="16652">
                  <c:v>41036.930555555562</c:v>
                </c:pt>
                <c:pt idx="16653">
                  <c:v>41036.944444444511</c:v>
                </c:pt>
                <c:pt idx="16654">
                  <c:v>41036.958333333343</c:v>
                </c:pt>
                <c:pt idx="16655">
                  <c:v>41036.972222222219</c:v>
                </c:pt>
                <c:pt idx="16656">
                  <c:v>41036.986111111109</c:v>
                </c:pt>
                <c:pt idx="16657">
                  <c:v>41037</c:v>
                </c:pt>
                <c:pt idx="16658">
                  <c:v>41037.013888888891</c:v>
                </c:pt>
                <c:pt idx="16659">
                  <c:v>41037.027777777774</c:v>
                </c:pt>
                <c:pt idx="16660">
                  <c:v>41037.041666666591</c:v>
                </c:pt>
                <c:pt idx="16661">
                  <c:v>41037.055555555562</c:v>
                </c:pt>
                <c:pt idx="16662">
                  <c:v>41037.069444444445</c:v>
                </c:pt>
                <c:pt idx="16663">
                  <c:v>41037.083333333336</c:v>
                </c:pt>
                <c:pt idx="16664">
                  <c:v>41037.097222222204</c:v>
                </c:pt>
                <c:pt idx="16665">
                  <c:v>41037.111111111051</c:v>
                </c:pt>
                <c:pt idx="16666">
                  <c:v>41037.124999999993</c:v>
                </c:pt>
                <c:pt idx="16667">
                  <c:v>41037.138888888891</c:v>
                </c:pt>
                <c:pt idx="16668">
                  <c:v>41037.152777777781</c:v>
                </c:pt>
                <c:pt idx="16669">
                  <c:v>41037.166666666591</c:v>
                </c:pt>
                <c:pt idx="16670">
                  <c:v>41037.180555555562</c:v>
                </c:pt>
                <c:pt idx="16671">
                  <c:v>41037.194444444445</c:v>
                </c:pt>
                <c:pt idx="16672">
                  <c:v>41037.208333333336</c:v>
                </c:pt>
                <c:pt idx="16673">
                  <c:v>41037.222222222204</c:v>
                </c:pt>
                <c:pt idx="16674">
                  <c:v>41037.236111111051</c:v>
                </c:pt>
                <c:pt idx="16675">
                  <c:v>41037.25</c:v>
                </c:pt>
                <c:pt idx="16676">
                  <c:v>41037.263888888876</c:v>
                </c:pt>
                <c:pt idx="16677">
                  <c:v>41037.277777777774</c:v>
                </c:pt>
                <c:pt idx="16678">
                  <c:v>41037.291666666562</c:v>
                </c:pt>
                <c:pt idx="16679">
                  <c:v>41037.305555555562</c:v>
                </c:pt>
                <c:pt idx="16680">
                  <c:v>41037.319444444511</c:v>
                </c:pt>
                <c:pt idx="16681">
                  <c:v>41037.333333333336</c:v>
                </c:pt>
                <c:pt idx="16682">
                  <c:v>41037.347222222219</c:v>
                </c:pt>
                <c:pt idx="16683">
                  <c:v>41037.361111111051</c:v>
                </c:pt>
                <c:pt idx="16684">
                  <c:v>41037.375</c:v>
                </c:pt>
                <c:pt idx="16685">
                  <c:v>41037.388888888985</c:v>
                </c:pt>
                <c:pt idx="16686">
                  <c:v>41037.402777777781</c:v>
                </c:pt>
                <c:pt idx="16687">
                  <c:v>41037.416666666664</c:v>
                </c:pt>
                <c:pt idx="16688">
                  <c:v>41037.430555555562</c:v>
                </c:pt>
                <c:pt idx="16689">
                  <c:v>41037.444444444511</c:v>
                </c:pt>
                <c:pt idx="16690">
                  <c:v>41037.458333333343</c:v>
                </c:pt>
                <c:pt idx="16691">
                  <c:v>41037.472222222219</c:v>
                </c:pt>
                <c:pt idx="16692">
                  <c:v>41037.486111111109</c:v>
                </c:pt>
                <c:pt idx="16693">
                  <c:v>41037.5</c:v>
                </c:pt>
                <c:pt idx="16694">
                  <c:v>41037.513888888891</c:v>
                </c:pt>
                <c:pt idx="16695">
                  <c:v>41037.527777777774</c:v>
                </c:pt>
                <c:pt idx="16696">
                  <c:v>41037.541666666591</c:v>
                </c:pt>
                <c:pt idx="16697">
                  <c:v>41037.555555555562</c:v>
                </c:pt>
                <c:pt idx="16698">
                  <c:v>41037.569444444445</c:v>
                </c:pt>
                <c:pt idx="16699">
                  <c:v>41037.583333333336</c:v>
                </c:pt>
                <c:pt idx="16700">
                  <c:v>41037.597222222204</c:v>
                </c:pt>
                <c:pt idx="16701">
                  <c:v>41037.611111111051</c:v>
                </c:pt>
                <c:pt idx="16702">
                  <c:v>41037.624999999993</c:v>
                </c:pt>
                <c:pt idx="16703">
                  <c:v>41037.638888888891</c:v>
                </c:pt>
                <c:pt idx="16704">
                  <c:v>41037.652777777781</c:v>
                </c:pt>
                <c:pt idx="16705">
                  <c:v>41037.666666666591</c:v>
                </c:pt>
                <c:pt idx="16706">
                  <c:v>41037.680555555562</c:v>
                </c:pt>
                <c:pt idx="16707">
                  <c:v>41037.694444444445</c:v>
                </c:pt>
                <c:pt idx="16708">
                  <c:v>41037.708333333336</c:v>
                </c:pt>
                <c:pt idx="16709">
                  <c:v>41037.722222222204</c:v>
                </c:pt>
                <c:pt idx="16710">
                  <c:v>41037.736111111051</c:v>
                </c:pt>
                <c:pt idx="16711">
                  <c:v>41037.75</c:v>
                </c:pt>
                <c:pt idx="16712">
                  <c:v>41037.763888888876</c:v>
                </c:pt>
                <c:pt idx="16713">
                  <c:v>41037.777777777774</c:v>
                </c:pt>
                <c:pt idx="16714">
                  <c:v>41037.791666666562</c:v>
                </c:pt>
                <c:pt idx="16715">
                  <c:v>41037.805555555562</c:v>
                </c:pt>
                <c:pt idx="16716">
                  <c:v>41037.819444444511</c:v>
                </c:pt>
                <c:pt idx="16717">
                  <c:v>41037.833333333336</c:v>
                </c:pt>
                <c:pt idx="16718">
                  <c:v>41037.847222222219</c:v>
                </c:pt>
                <c:pt idx="16719">
                  <c:v>41037.861111111051</c:v>
                </c:pt>
                <c:pt idx="16720">
                  <c:v>41037.875</c:v>
                </c:pt>
                <c:pt idx="16721">
                  <c:v>41037.888888888985</c:v>
                </c:pt>
                <c:pt idx="16722">
                  <c:v>41037.902777777781</c:v>
                </c:pt>
                <c:pt idx="16723">
                  <c:v>41037.916666666664</c:v>
                </c:pt>
                <c:pt idx="16724">
                  <c:v>41037.930555555562</c:v>
                </c:pt>
                <c:pt idx="16725">
                  <c:v>41037.944444444511</c:v>
                </c:pt>
                <c:pt idx="16726">
                  <c:v>41037.958333333343</c:v>
                </c:pt>
                <c:pt idx="16727">
                  <c:v>41037.972222222219</c:v>
                </c:pt>
                <c:pt idx="16728">
                  <c:v>41037.986111111109</c:v>
                </c:pt>
                <c:pt idx="16729">
                  <c:v>41038</c:v>
                </c:pt>
                <c:pt idx="16730">
                  <c:v>41038.013888888891</c:v>
                </c:pt>
                <c:pt idx="16731">
                  <c:v>41038.027777777774</c:v>
                </c:pt>
                <c:pt idx="16732">
                  <c:v>41038.041666666591</c:v>
                </c:pt>
                <c:pt idx="16733">
                  <c:v>41038.055555555562</c:v>
                </c:pt>
                <c:pt idx="16734">
                  <c:v>41038.069444444445</c:v>
                </c:pt>
                <c:pt idx="16735">
                  <c:v>41038.083333333336</c:v>
                </c:pt>
                <c:pt idx="16736">
                  <c:v>41038.097222222204</c:v>
                </c:pt>
                <c:pt idx="16737">
                  <c:v>41038.111111111051</c:v>
                </c:pt>
                <c:pt idx="16738">
                  <c:v>41038.124999999993</c:v>
                </c:pt>
                <c:pt idx="16739">
                  <c:v>41038.138888888891</c:v>
                </c:pt>
                <c:pt idx="16740">
                  <c:v>41038.152777777781</c:v>
                </c:pt>
                <c:pt idx="16741">
                  <c:v>41038.166666666591</c:v>
                </c:pt>
                <c:pt idx="16742">
                  <c:v>41038.180555555562</c:v>
                </c:pt>
                <c:pt idx="16743">
                  <c:v>41038.194444444445</c:v>
                </c:pt>
                <c:pt idx="16744">
                  <c:v>41038.208333333336</c:v>
                </c:pt>
                <c:pt idx="16745">
                  <c:v>41038.222222222204</c:v>
                </c:pt>
                <c:pt idx="16746">
                  <c:v>41038.236111111051</c:v>
                </c:pt>
                <c:pt idx="16747">
                  <c:v>41038.25</c:v>
                </c:pt>
                <c:pt idx="16748">
                  <c:v>41038.263888888876</c:v>
                </c:pt>
                <c:pt idx="16749">
                  <c:v>41038.277777777774</c:v>
                </c:pt>
                <c:pt idx="16750">
                  <c:v>41038.291666666562</c:v>
                </c:pt>
                <c:pt idx="16751">
                  <c:v>41038.305555555562</c:v>
                </c:pt>
                <c:pt idx="16752">
                  <c:v>41038.319444444511</c:v>
                </c:pt>
                <c:pt idx="16753">
                  <c:v>41038.333333333336</c:v>
                </c:pt>
                <c:pt idx="16754">
                  <c:v>41038.347222222219</c:v>
                </c:pt>
                <c:pt idx="16755">
                  <c:v>41038.361111111051</c:v>
                </c:pt>
                <c:pt idx="16756">
                  <c:v>41038.375</c:v>
                </c:pt>
                <c:pt idx="16757">
                  <c:v>41038.388888888985</c:v>
                </c:pt>
                <c:pt idx="16758">
                  <c:v>41038.402777777781</c:v>
                </c:pt>
                <c:pt idx="16759">
                  <c:v>41038.416666666664</c:v>
                </c:pt>
                <c:pt idx="16760">
                  <c:v>41038.430555555562</c:v>
                </c:pt>
                <c:pt idx="16761">
                  <c:v>41038.444444444511</c:v>
                </c:pt>
                <c:pt idx="16762">
                  <c:v>41038.458333333343</c:v>
                </c:pt>
                <c:pt idx="16763">
                  <c:v>41038.472222222219</c:v>
                </c:pt>
                <c:pt idx="16764">
                  <c:v>41038.486111111109</c:v>
                </c:pt>
                <c:pt idx="16765">
                  <c:v>41038.5</c:v>
                </c:pt>
                <c:pt idx="16766">
                  <c:v>41038.513888888891</c:v>
                </c:pt>
                <c:pt idx="16767">
                  <c:v>41038.527777777774</c:v>
                </c:pt>
                <c:pt idx="16768">
                  <c:v>41038.541666666591</c:v>
                </c:pt>
                <c:pt idx="16769">
                  <c:v>41038.555555555562</c:v>
                </c:pt>
                <c:pt idx="16770">
                  <c:v>41038.569444444445</c:v>
                </c:pt>
                <c:pt idx="16771">
                  <c:v>41038.583333333336</c:v>
                </c:pt>
                <c:pt idx="16772">
                  <c:v>41038.597222222204</c:v>
                </c:pt>
                <c:pt idx="16773">
                  <c:v>41038.611111111051</c:v>
                </c:pt>
                <c:pt idx="16774">
                  <c:v>41038.624999999993</c:v>
                </c:pt>
                <c:pt idx="16775">
                  <c:v>41038.638888888891</c:v>
                </c:pt>
                <c:pt idx="16776">
                  <c:v>41038.652777777781</c:v>
                </c:pt>
                <c:pt idx="16777">
                  <c:v>41038.666666666591</c:v>
                </c:pt>
                <c:pt idx="16778">
                  <c:v>41038.680555555562</c:v>
                </c:pt>
                <c:pt idx="16779">
                  <c:v>41038.694444444445</c:v>
                </c:pt>
                <c:pt idx="16780">
                  <c:v>41038.708333333336</c:v>
                </c:pt>
                <c:pt idx="16781">
                  <c:v>41038.722222222204</c:v>
                </c:pt>
                <c:pt idx="16782">
                  <c:v>41038.736111111051</c:v>
                </c:pt>
                <c:pt idx="16783">
                  <c:v>41038.75</c:v>
                </c:pt>
                <c:pt idx="16784">
                  <c:v>41038.763888888876</c:v>
                </c:pt>
                <c:pt idx="16785">
                  <c:v>41038.777777777774</c:v>
                </c:pt>
                <c:pt idx="16786">
                  <c:v>41038.791666666562</c:v>
                </c:pt>
                <c:pt idx="16787">
                  <c:v>41038.805555555562</c:v>
                </c:pt>
                <c:pt idx="16788">
                  <c:v>41038.819444444511</c:v>
                </c:pt>
                <c:pt idx="16789">
                  <c:v>41038.833333333336</c:v>
                </c:pt>
                <c:pt idx="16790">
                  <c:v>41038.847222222219</c:v>
                </c:pt>
                <c:pt idx="16791">
                  <c:v>41038.861111111051</c:v>
                </c:pt>
                <c:pt idx="16792">
                  <c:v>41038.875</c:v>
                </c:pt>
                <c:pt idx="16793">
                  <c:v>41038.888888888985</c:v>
                </c:pt>
                <c:pt idx="16794">
                  <c:v>41038.902777777781</c:v>
                </c:pt>
                <c:pt idx="16795">
                  <c:v>41038.916666666664</c:v>
                </c:pt>
                <c:pt idx="16796">
                  <c:v>41038.930555555562</c:v>
                </c:pt>
                <c:pt idx="16797">
                  <c:v>41038.944444444511</c:v>
                </c:pt>
                <c:pt idx="16798">
                  <c:v>41038.958333333343</c:v>
                </c:pt>
                <c:pt idx="16799">
                  <c:v>41038.972222222219</c:v>
                </c:pt>
                <c:pt idx="16800">
                  <c:v>41038.986111111109</c:v>
                </c:pt>
                <c:pt idx="16801">
                  <c:v>41039</c:v>
                </c:pt>
                <c:pt idx="16802">
                  <c:v>41039.013888888891</c:v>
                </c:pt>
                <c:pt idx="16803">
                  <c:v>41039.027777777774</c:v>
                </c:pt>
                <c:pt idx="16804">
                  <c:v>41039.041666666591</c:v>
                </c:pt>
                <c:pt idx="16805">
                  <c:v>41039.055555555562</c:v>
                </c:pt>
                <c:pt idx="16806">
                  <c:v>41039.069444444445</c:v>
                </c:pt>
                <c:pt idx="16807">
                  <c:v>41039.083333333336</c:v>
                </c:pt>
                <c:pt idx="16808">
                  <c:v>41039.097222222204</c:v>
                </c:pt>
                <c:pt idx="16809">
                  <c:v>41039.111111111051</c:v>
                </c:pt>
                <c:pt idx="16810">
                  <c:v>41039.124999999993</c:v>
                </c:pt>
                <c:pt idx="16811">
                  <c:v>41039.138888888891</c:v>
                </c:pt>
                <c:pt idx="16812">
                  <c:v>41039.152777777781</c:v>
                </c:pt>
                <c:pt idx="16813">
                  <c:v>41039.166666666591</c:v>
                </c:pt>
                <c:pt idx="16814">
                  <c:v>41039.180555555562</c:v>
                </c:pt>
                <c:pt idx="16815">
                  <c:v>41039.194444444445</c:v>
                </c:pt>
                <c:pt idx="16816">
                  <c:v>41039.208333333336</c:v>
                </c:pt>
                <c:pt idx="16817">
                  <c:v>41039.222222222204</c:v>
                </c:pt>
                <c:pt idx="16818">
                  <c:v>41039.236111111051</c:v>
                </c:pt>
                <c:pt idx="16819">
                  <c:v>41039.25</c:v>
                </c:pt>
                <c:pt idx="16820">
                  <c:v>41039.263888888876</c:v>
                </c:pt>
                <c:pt idx="16821">
                  <c:v>41039.277777777774</c:v>
                </c:pt>
                <c:pt idx="16822">
                  <c:v>41039.291666666562</c:v>
                </c:pt>
                <c:pt idx="16823">
                  <c:v>41039.305555555562</c:v>
                </c:pt>
                <c:pt idx="16824">
                  <c:v>41039.319444444511</c:v>
                </c:pt>
                <c:pt idx="16825">
                  <c:v>41039.333333333336</c:v>
                </c:pt>
                <c:pt idx="16826">
                  <c:v>41039.347222222219</c:v>
                </c:pt>
                <c:pt idx="16827">
                  <c:v>41039.361111111051</c:v>
                </c:pt>
                <c:pt idx="16828">
                  <c:v>41039.375</c:v>
                </c:pt>
                <c:pt idx="16829">
                  <c:v>41039.388888888985</c:v>
                </c:pt>
                <c:pt idx="16830">
                  <c:v>41039.402777777781</c:v>
                </c:pt>
                <c:pt idx="16831">
                  <c:v>41039.416666666664</c:v>
                </c:pt>
                <c:pt idx="16832">
                  <c:v>41039.430555555562</c:v>
                </c:pt>
                <c:pt idx="16833">
                  <c:v>41039.444444444511</c:v>
                </c:pt>
                <c:pt idx="16834">
                  <c:v>41039.458333333343</c:v>
                </c:pt>
                <c:pt idx="16835">
                  <c:v>41039.472222222219</c:v>
                </c:pt>
                <c:pt idx="16836">
                  <c:v>41039.486111111109</c:v>
                </c:pt>
                <c:pt idx="16837">
                  <c:v>41039.5</c:v>
                </c:pt>
                <c:pt idx="16838">
                  <c:v>41039.513888888891</c:v>
                </c:pt>
                <c:pt idx="16839">
                  <c:v>41039.527777777774</c:v>
                </c:pt>
                <c:pt idx="16840">
                  <c:v>41039.541666666591</c:v>
                </c:pt>
                <c:pt idx="16841">
                  <c:v>41039.555555555562</c:v>
                </c:pt>
                <c:pt idx="16842">
                  <c:v>41039.569444444445</c:v>
                </c:pt>
                <c:pt idx="16843">
                  <c:v>41039.583333333336</c:v>
                </c:pt>
                <c:pt idx="16844">
                  <c:v>41039.597222222204</c:v>
                </c:pt>
                <c:pt idx="16845">
                  <c:v>41039.611111111051</c:v>
                </c:pt>
                <c:pt idx="16846">
                  <c:v>41039.624999999993</c:v>
                </c:pt>
                <c:pt idx="16847">
                  <c:v>41039.638888888891</c:v>
                </c:pt>
                <c:pt idx="16848">
                  <c:v>41039.652777777781</c:v>
                </c:pt>
                <c:pt idx="16849">
                  <c:v>41039.666666666591</c:v>
                </c:pt>
                <c:pt idx="16850">
                  <c:v>41039.680555555562</c:v>
                </c:pt>
                <c:pt idx="16851">
                  <c:v>41039.694444444445</c:v>
                </c:pt>
                <c:pt idx="16852">
                  <c:v>41039.708333333336</c:v>
                </c:pt>
                <c:pt idx="16853">
                  <c:v>41039.722222222204</c:v>
                </c:pt>
                <c:pt idx="16854">
                  <c:v>41039.736111111051</c:v>
                </c:pt>
                <c:pt idx="16855">
                  <c:v>41039.75</c:v>
                </c:pt>
                <c:pt idx="16856">
                  <c:v>41039.763888888876</c:v>
                </c:pt>
                <c:pt idx="16857">
                  <c:v>41039.777777777774</c:v>
                </c:pt>
                <c:pt idx="16858">
                  <c:v>41039.791666666562</c:v>
                </c:pt>
                <c:pt idx="16859">
                  <c:v>41039.805555555562</c:v>
                </c:pt>
                <c:pt idx="16860">
                  <c:v>41039.819444444511</c:v>
                </c:pt>
                <c:pt idx="16861">
                  <c:v>41039.833333333336</c:v>
                </c:pt>
                <c:pt idx="16862">
                  <c:v>41039.847222222219</c:v>
                </c:pt>
                <c:pt idx="16863">
                  <c:v>41039.861111111051</c:v>
                </c:pt>
                <c:pt idx="16864">
                  <c:v>41039.875</c:v>
                </c:pt>
                <c:pt idx="16865">
                  <c:v>41039.888888888985</c:v>
                </c:pt>
                <c:pt idx="16866">
                  <c:v>41039.902777777781</c:v>
                </c:pt>
                <c:pt idx="16867">
                  <c:v>41039.916666666664</c:v>
                </c:pt>
                <c:pt idx="16868">
                  <c:v>41039.930555555562</c:v>
                </c:pt>
                <c:pt idx="16869">
                  <c:v>41039.944444444511</c:v>
                </c:pt>
                <c:pt idx="16870">
                  <c:v>41039.958333333343</c:v>
                </c:pt>
                <c:pt idx="16871">
                  <c:v>41039.972222222219</c:v>
                </c:pt>
                <c:pt idx="16872">
                  <c:v>41039.986111111109</c:v>
                </c:pt>
                <c:pt idx="16873">
                  <c:v>41040</c:v>
                </c:pt>
                <c:pt idx="16874">
                  <c:v>41040.013888888891</c:v>
                </c:pt>
                <c:pt idx="16875">
                  <c:v>41040.027777777774</c:v>
                </c:pt>
                <c:pt idx="16876">
                  <c:v>41040.041666666591</c:v>
                </c:pt>
                <c:pt idx="16877">
                  <c:v>41040.055555555562</c:v>
                </c:pt>
                <c:pt idx="16878">
                  <c:v>41040.069444444445</c:v>
                </c:pt>
                <c:pt idx="16879">
                  <c:v>41040.083333333336</c:v>
                </c:pt>
                <c:pt idx="16880">
                  <c:v>41040.097222222204</c:v>
                </c:pt>
                <c:pt idx="16881">
                  <c:v>41040.111111111051</c:v>
                </c:pt>
                <c:pt idx="16882">
                  <c:v>41040.124999999993</c:v>
                </c:pt>
                <c:pt idx="16883">
                  <c:v>41040.138888888891</c:v>
                </c:pt>
                <c:pt idx="16884">
                  <c:v>41040.152777777781</c:v>
                </c:pt>
                <c:pt idx="16885">
                  <c:v>41040.166666666591</c:v>
                </c:pt>
                <c:pt idx="16886">
                  <c:v>41040.180555555562</c:v>
                </c:pt>
                <c:pt idx="16887">
                  <c:v>41040.194444444445</c:v>
                </c:pt>
                <c:pt idx="16888">
                  <c:v>41040.208333333336</c:v>
                </c:pt>
                <c:pt idx="16889">
                  <c:v>41040.222222222204</c:v>
                </c:pt>
                <c:pt idx="16890">
                  <c:v>41040.236111111051</c:v>
                </c:pt>
                <c:pt idx="16891">
                  <c:v>41040.25</c:v>
                </c:pt>
                <c:pt idx="16892">
                  <c:v>41040.263888888876</c:v>
                </c:pt>
                <c:pt idx="16893">
                  <c:v>41040.277777777774</c:v>
                </c:pt>
                <c:pt idx="16894">
                  <c:v>41040.291666666562</c:v>
                </c:pt>
                <c:pt idx="16895">
                  <c:v>41040.305555555562</c:v>
                </c:pt>
                <c:pt idx="16896">
                  <c:v>41040.319444444511</c:v>
                </c:pt>
                <c:pt idx="16897">
                  <c:v>41040.333333333336</c:v>
                </c:pt>
                <c:pt idx="16898">
                  <c:v>41040.347222222219</c:v>
                </c:pt>
                <c:pt idx="16899">
                  <c:v>41040.361111111051</c:v>
                </c:pt>
                <c:pt idx="16900">
                  <c:v>41040.375</c:v>
                </c:pt>
                <c:pt idx="16901">
                  <c:v>41040.388888888985</c:v>
                </c:pt>
                <c:pt idx="16902">
                  <c:v>41040.402777777781</c:v>
                </c:pt>
                <c:pt idx="16903">
                  <c:v>41040.416666666664</c:v>
                </c:pt>
                <c:pt idx="16904">
                  <c:v>41040.430555555562</c:v>
                </c:pt>
                <c:pt idx="16905">
                  <c:v>41040.444444444511</c:v>
                </c:pt>
                <c:pt idx="16906">
                  <c:v>41040.458333333343</c:v>
                </c:pt>
                <c:pt idx="16907">
                  <c:v>41040.472222222219</c:v>
                </c:pt>
                <c:pt idx="16908">
                  <c:v>41040.486111111109</c:v>
                </c:pt>
                <c:pt idx="16909">
                  <c:v>41040.5</c:v>
                </c:pt>
                <c:pt idx="16910">
                  <c:v>41040.513888888891</c:v>
                </c:pt>
                <c:pt idx="16911">
                  <c:v>41040.527777777774</c:v>
                </c:pt>
                <c:pt idx="16912">
                  <c:v>41040.541666666591</c:v>
                </c:pt>
                <c:pt idx="16913">
                  <c:v>41040.555555555562</c:v>
                </c:pt>
                <c:pt idx="16914">
                  <c:v>41040.569444444445</c:v>
                </c:pt>
                <c:pt idx="16915">
                  <c:v>41040.583333333336</c:v>
                </c:pt>
                <c:pt idx="16916">
                  <c:v>41040.597222222204</c:v>
                </c:pt>
                <c:pt idx="16917">
                  <c:v>41040.611111111051</c:v>
                </c:pt>
                <c:pt idx="16918">
                  <c:v>41040.624999999993</c:v>
                </c:pt>
                <c:pt idx="16919">
                  <c:v>41040.638888888891</c:v>
                </c:pt>
                <c:pt idx="16920">
                  <c:v>41040.652777777781</c:v>
                </c:pt>
                <c:pt idx="16921">
                  <c:v>41040.666666666591</c:v>
                </c:pt>
                <c:pt idx="16922">
                  <c:v>41040.680555555562</c:v>
                </c:pt>
                <c:pt idx="16923">
                  <c:v>41040.694444444445</c:v>
                </c:pt>
                <c:pt idx="16924">
                  <c:v>41040.708333333336</c:v>
                </c:pt>
                <c:pt idx="16925">
                  <c:v>41040.722222222204</c:v>
                </c:pt>
                <c:pt idx="16926">
                  <c:v>41040.736111111051</c:v>
                </c:pt>
                <c:pt idx="16927">
                  <c:v>41040.75</c:v>
                </c:pt>
                <c:pt idx="16928">
                  <c:v>41040.763888888876</c:v>
                </c:pt>
                <c:pt idx="16929">
                  <c:v>41040.777777777774</c:v>
                </c:pt>
                <c:pt idx="16930">
                  <c:v>41040.791666666562</c:v>
                </c:pt>
                <c:pt idx="16931">
                  <c:v>41040.805555555562</c:v>
                </c:pt>
                <c:pt idx="16932">
                  <c:v>41040.819444444511</c:v>
                </c:pt>
                <c:pt idx="16933">
                  <c:v>41040.833333333336</c:v>
                </c:pt>
                <c:pt idx="16934">
                  <c:v>41040.847222222219</c:v>
                </c:pt>
                <c:pt idx="16935">
                  <c:v>41040.861111111051</c:v>
                </c:pt>
                <c:pt idx="16936">
                  <c:v>41040.875</c:v>
                </c:pt>
                <c:pt idx="16937">
                  <c:v>41040.888888888985</c:v>
                </c:pt>
                <c:pt idx="16938">
                  <c:v>41040.902777777781</c:v>
                </c:pt>
                <c:pt idx="16939">
                  <c:v>41040.916666666664</c:v>
                </c:pt>
                <c:pt idx="16940">
                  <c:v>41040.930555555562</c:v>
                </c:pt>
                <c:pt idx="16941">
                  <c:v>41040.944444444511</c:v>
                </c:pt>
                <c:pt idx="16942">
                  <c:v>41040.958333333343</c:v>
                </c:pt>
                <c:pt idx="16943">
                  <c:v>41040.972222222219</c:v>
                </c:pt>
                <c:pt idx="16944">
                  <c:v>41040.986111111109</c:v>
                </c:pt>
                <c:pt idx="16945">
                  <c:v>41041</c:v>
                </c:pt>
                <c:pt idx="16946">
                  <c:v>41041.013888888891</c:v>
                </c:pt>
                <c:pt idx="16947">
                  <c:v>41041.027777777774</c:v>
                </c:pt>
                <c:pt idx="16948">
                  <c:v>41041.041666666591</c:v>
                </c:pt>
                <c:pt idx="16949">
                  <c:v>41041.055555555562</c:v>
                </c:pt>
                <c:pt idx="16950">
                  <c:v>41041.069444444445</c:v>
                </c:pt>
                <c:pt idx="16951">
                  <c:v>41041.083333333336</c:v>
                </c:pt>
                <c:pt idx="16952">
                  <c:v>41041.097222222204</c:v>
                </c:pt>
                <c:pt idx="16953">
                  <c:v>41041.111111111051</c:v>
                </c:pt>
                <c:pt idx="16954">
                  <c:v>41041.124999999993</c:v>
                </c:pt>
                <c:pt idx="16955">
                  <c:v>41041.138888888891</c:v>
                </c:pt>
                <c:pt idx="16956">
                  <c:v>41041.152777777781</c:v>
                </c:pt>
                <c:pt idx="16957">
                  <c:v>41041.166666666591</c:v>
                </c:pt>
                <c:pt idx="16958">
                  <c:v>41041.180555555562</c:v>
                </c:pt>
                <c:pt idx="16959">
                  <c:v>41041.194444444445</c:v>
                </c:pt>
                <c:pt idx="16960">
                  <c:v>41041.208333333336</c:v>
                </c:pt>
                <c:pt idx="16961">
                  <c:v>41041.222222222204</c:v>
                </c:pt>
                <c:pt idx="16962">
                  <c:v>41041.236111111051</c:v>
                </c:pt>
                <c:pt idx="16963">
                  <c:v>41041.25</c:v>
                </c:pt>
                <c:pt idx="16964">
                  <c:v>41041.263888888876</c:v>
                </c:pt>
                <c:pt idx="16965">
                  <c:v>41041.277777777774</c:v>
                </c:pt>
                <c:pt idx="16966">
                  <c:v>41041.291666666562</c:v>
                </c:pt>
                <c:pt idx="16967">
                  <c:v>41041.305555555562</c:v>
                </c:pt>
                <c:pt idx="16968">
                  <c:v>41041.319444444511</c:v>
                </c:pt>
                <c:pt idx="16969">
                  <c:v>41041.333333333336</c:v>
                </c:pt>
                <c:pt idx="16970">
                  <c:v>41041.347222222219</c:v>
                </c:pt>
                <c:pt idx="16971">
                  <c:v>41041.361111111051</c:v>
                </c:pt>
                <c:pt idx="16972">
                  <c:v>41041.375</c:v>
                </c:pt>
                <c:pt idx="16973">
                  <c:v>41041.388888888985</c:v>
                </c:pt>
                <c:pt idx="16974">
                  <c:v>41041.402777777781</c:v>
                </c:pt>
                <c:pt idx="16975">
                  <c:v>41041.416666666664</c:v>
                </c:pt>
                <c:pt idx="16976">
                  <c:v>41041.430555555562</c:v>
                </c:pt>
                <c:pt idx="16977">
                  <c:v>41041.444444444511</c:v>
                </c:pt>
                <c:pt idx="16978">
                  <c:v>41041.458333333343</c:v>
                </c:pt>
                <c:pt idx="16979">
                  <c:v>41041.472222222219</c:v>
                </c:pt>
                <c:pt idx="16980">
                  <c:v>41041.486111111109</c:v>
                </c:pt>
                <c:pt idx="16981">
                  <c:v>41041.5</c:v>
                </c:pt>
                <c:pt idx="16982">
                  <c:v>41041.513888888891</c:v>
                </c:pt>
                <c:pt idx="16983">
                  <c:v>41041.527777777774</c:v>
                </c:pt>
                <c:pt idx="16984">
                  <c:v>41041.541666666591</c:v>
                </c:pt>
                <c:pt idx="16985">
                  <c:v>41041.555555555562</c:v>
                </c:pt>
                <c:pt idx="16986">
                  <c:v>41041.569444444445</c:v>
                </c:pt>
                <c:pt idx="16987">
                  <c:v>41041.583333333336</c:v>
                </c:pt>
                <c:pt idx="16988">
                  <c:v>41041.597222222204</c:v>
                </c:pt>
                <c:pt idx="16989">
                  <c:v>41041.611111111051</c:v>
                </c:pt>
                <c:pt idx="16990">
                  <c:v>41041.624999999993</c:v>
                </c:pt>
                <c:pt idx="16991">
                  <c:v>41041.638888888891</c:v>
                </c:pt>
                <c:pt idx="16992">
                  <c:v>41041.652777777781</c:v>
                </c:pt>
                <c:pt idx="16993">
                  <c:v>41041.666666666591</c:v>
                </c:pt>
                <c:pt idx="16994">
                  <c:v>41041.680555555562</c:v>
                </c:pt>
                <c:pt idx="16995">
                  <c:v>41041.694444444445</c:v>
                </c:pt>
                <c:pt idx="16996">
                  <c:v>41041.708333333336</c:v>
                </c:pt>
                <c:pt idx="16997">
                  <c:v>41041.722222222204</c:v>
                </c:pt>
                <c:pt idx="16998">
                  <c:v>41041.736111111051</c:v>
                </c:pt>
                <c:pt idx="16999">
                  <c:v>41041.75</c:v>
                </c:pt>
                <c:pt idx="17000">
                  <c:v>41041.763888888876</c:v>
                </c:pt>
                <c:pt idx="17001">
                  <c:v>41041.777777777774</c:v>
                </c:pt>
                <c:pt idx="17002">
                  <c:v>41041.791666666562</c:v>
                </c:pt>
                <c:pt idx="17003">
                  <c:v>41041.805555555562</c:v>
                </c:pt>
                <c:pt idx="17004">
                  <c:v>41041.819444444511</c:v>
                </c:pt>
                <c:pt idx="17005">
                  <c:v>41041.833333333336</c:v>
                </c:pt>
                <c:pt idx="17006">
                  <c:v>41041.847222222219</c:v>
                </c:pt>
                <c:pt idx="17007">
                  <c:v>41041.861111111051</c:v>
                </c:pt>
                <c:pt idx="17008">
                  <c:v>41041.875</c:v>
                </c:pt>
                <c:pt idx="17009">
                  <c:v>41041.888888888985</c:v>
                </c:pt>
                <c:pt idx="17010">
                  <c:v>41041.902777777781</c:v>
                </c:pt>
                <c:pt idx="17011">
                  <c:v>41041.916666666664</c:v>
                </c:pt>
                <c:pt idx="17012">
                  <c:v>41041.930555555562</c:v>
                </c:pt>
                <c:pt idx="17013">
                  <c:v>41041.944444444511</c:v>
                </c:pt>
                <c:pt idx="17014">
                  <c:v>41041.958333333343</c:v>
                </c:pt>
                <c:pt idx="17015">
                  <c:v>41041.972222222219</c:v>
                </c:pt>
                <c:pt idx="17016">
                  <c:v>41041.986111111109</c:v>
                </c:pt>
                <c:pt idx="17017">
                  <c:v>41042</c:v>
                </c:pt>
                <c:pt idx="17018">
                  <c:v>41042.013888888891</c:v>
                </c:pt>
                <c:pt idx="17019">
                  <c:v>41042.027777777774</c:v>
                </c:pt>
                <c:pt idx="17020">
                  <c:v>41042.041666666591</c:v>
                </c:pt>
                <c:pt idx="17021">
                  <c:v>41042.055555555562</c:v>
                </c:pt>
                <c:pt idx="17022">
                  <c:v>41042.069444444445</c:v>
                </c:pt>
                <c:pt idx="17023">
                  <c:v>41042.083333333336</c:v>
                </c:pt>
                <c:pt idx="17024">
                  <c:v>41042.097222222204</c:v>
                </c:pt>
                <c:pt idx="17025">
                  <c:v>41042.111111111051</c:v>
                </c:pt>
                <c:pt idx="17026">
                  <c:v>41042.124999999993</c:v>
                </c:pt>
                <c:pt idx="17027">
                  <c:v>41042.138888888891</c:v>
                </c:pt>
                <c:pt idx="17028">
                  <c:v>41042.152777777781</c:v>
                </c:pt>
                <c:pt idx="17029">
                  <c:v>41042.166666666591</c:v>
                </c:pt>
                <c:pt idx="17030">
                  <c:v>41042.180555555562</c:v>
                </c:pt>
                <c:pt idx="17031">
                  <c:v>41042.194444444445</c:v>
                </c:pt>
                <c:pt idx="17032">
                  <c:v>41042.208333333336</c:v>
                </c:pt>
                <c:pt idx="17033">
                  <c:v>41042.222222222204</c:v>
                </c:pt>
                <c:pt idx="17034">
                  <c:v>41042.236111111051</c:v>
                </c:pt>
                <c:pt idx="17035">
                  <c:v>41042.25</c:v>
                </c:pt>
                <c:pt idx="17036">
                  <c:v>41042.263888888876</c:v>
                </c:pt>
                <c:pt idx="17037">
                  <c:v>41042.277777777774</c:v>
                </c:pt>
                <c:pt idx="17038">
                  <c:v>41042.291666666562</c:v>
                </c:pt>
                <c:pt idx="17039">
                  <c:v>41042.305555555562</c:v>
                </c:pt>
                <c:pt idx="17040">
                  <c:v>41042.319444444511</c:v>
                </c:pt>
                <c:pt idx="17041">
                  <c:v>41042.333333333336</c:v>
                </c:pt>
                <c:pt idx="17042">
                  <c:v>41042.347222222219</c:v>
                </c:pt>
                <c:pt idx="17043">
                  <c:v>41042.361111111051</c:v>
                </c:pt>
                <c:pt idx="17044">
                  <c:v>41042.375</c:v>
                </c:pt>
                <c:pt idx="17045">
                  <c:v>41042.388888888985</c:v>
                </c:pt>
                <c:pt idx="17046">
                  <c:v>41042.402777777781</c:v>
                </c:pt>
                <c:pt idx="17047">
                  <c:v>41042.416666666664</c:v>
                </c:pt>
                <c:pt idx="17048">
                  <c:v>41042.430555555562</c:v>
                </c:pt>
                <c:pt idx="17049">
                  <c:v>41042.444444444511</c:v>
                </c:pt>
                <c:pt idx="17050">
                  <c:v>41042.458333333343</c:v>
                </c:pt>
                <c:pt idx="17051">
                  <c:v>41042.472222222219</c:v>
                </c:pt>
                <c:pt idx="17052">
                  <c:v>41042.486111111109</c:v>
                </c:pt>
                <c:pt idx="17053">
                  <c:v>41042.5</c:v>
                </c:pt>
                <c:pt idx="17054">
                  <c:v>41042.513888888891</c:v>
                </c:pt>
                <c:pt idx="17055">
                  <c:v>41042.527777777774</c:v>
                </c:pt>
                <c:pt idx="17056">
                  <c:v>41042.541666666591</c:v>
                </c:pt>
                <c:pt idx="17057">
                  <c:v>41042.555555555562</c:v>
                </c:pt>
                <c:pt idx="17058">
                  <c:v>41042.569444444445</c:v>
                </c:pt>
                <c:pt idx="17059">
                  <c:v>41042.583333333336</c:v>
                </c:pt>
                <c:pt idx="17060">
                  <c:v>41042.597222222204</c:v>
                </c:pt>
                <c:pt idx="17061">
                  <c:v>41042.611111111051</c:v>
                </c:pt>
                <c:pt idx="17062">
                  <c:v>41042.624999999993</c:v>
                </c:pt>
                <c:pt idx="17063">
                  <c:v>41042.638888888891</c:v>
                </c:pt>
                <c:pt idx="17064">
                  <c:v>41042.652777777781</c:v>
                </c:pt>
                <c:pt idx="17065">
                  <c:v>41042.666666666591</c:v>
                </c:pt>
                <c:pt idx="17066">
                  <c:v>41042.680555555562</c:v>
                </c:pt>
                <c:pt idx="17067">
                  <c:v>41042.694444444445</c:v>
                </c:pt>
                <c:pt idx="17068">
                  <c:v>41042.708333333336</c:v>
                </c:pt>
                <c:pt idx="17069">
                  <c:v>41042.722222222204</c:v>
                </c:pt>
                <c:pt idx="17070">
                  <c:v>41042.736111111051</c:v>
                </c:pt>
                <c:pt idx="17071">
                  <c:v>41042.75</c:v>
                </c:pt>
                <c:pt idx="17072">
                  <c:v>41042.763888888876</c:v>
                </c:pt>
                <c:pt idx="17073">
                  <c:v>41042.777777777774</c:v>
                </c:pt>
                <c:pt idx="17074">
                  <c:v>41042.791666666562</c:v>
                </c:pt>
                <c:pt idx="17075">
                  <c:v>41042.805555555562</c:v>
                </c:pt>
                <c:pt idx="17076">
                  <c:v>41042.819444444511</c:v>
                </c:pt>
                <c:pt idx="17077">
                  <c:v>41042.833333333336</c:v>
                </c:pt>
                <c:pt idx="17078">
                  <c:v>41042.847222222219</c:v>
                </c:pt>
                <c:pt idx="17079">
                  <c:v>41042.861111111051</c:v>
                </c:pt>
                <c:pt idx="17080">
                  <c:v>41042.875</c:v>
                </c:pt>
                <c:pt idx="17081">
                  <c:v>41042.888888888985</c:v>
                </c:pt>
                <c:pt idx="17082">
                  <c:v>41042.902777777781</c:v>
                </c:pt>
                <c:pt idx="17083">
                  <c:v>41042.916666666664</c:v>
                </c:pt>
                <c:pt idx="17084">
                  <c:v>41042.930555555562</c:v>
                </c:pt>
                <c:pt idx="17085">
                  <c:v>41042.944444444511</c:v>
                </c:pt>
                <c:pt idx="17086">
                  <c:v>41042.958333333343</c:v>
                </c:pt>
                <c:pt idx="17087">
                  <c:v>41042.972222222219</c:v>
                </c:pt>
                <c:pt idx="17088">
                  <c:v>41042.986111111109</c:v>
                </c:pt>
                <c:pt idx="17089">
                  <c:v>41043</c:v>
                </c:pt>
                <c:pt idx="17090">
                  <c:v>41043.013888888891</c:v>
                </c:pt>
                <c:pt idx="17091">
                  <c:v>41043.027777777774</c:v>
                </c:pt>
                <c:pt idx="17092">
                  <c:v>41043.041666666591</c:v>
                </c:pt>
                <c:pt idx="17093">
                  <c:v>41043.055555555562</c:v>
                </c:pt>
                <c:pt idx="17094">
                  <c:v>41043.069444444445</c:v>
                </c:pt>
                <c:pt idx="17095">
                  <c:v>41043.083333333336</c:v>
                </c:pt>
                <c:pt idx="17096">
                  <c:v>41043.097222222204</c:v>
                </c:pt>
                <c:pt idx="17097">
                  <c:v>41043.111111111051</c:v>
                </c:pt>
                <c:pt idx="17098">
                  <c:v>41043.124999999993</c:v>
                </c:pt>
                <c:pt idx="17099">
                  <c:v>41043.138888888891</c:v>
                </c:pt>
                <c:pt idx="17100">
                  <c:v>41043.152777777781</c:v>
                </c:pt>
                <c:pt idx="17101">
                  <c:v>41043.166666666591</c:v>
                </c:pt>
                <c:pt idx="17102">
                  <c:v>41043.180555555562</c:v>
                </c:pt>
                <c:pt idx="17103">
                  <c:v>41043.194444444445</c:v>
                </c:pt>
                <c:pt idx="17104">
                  <c:v>41043.208333333336</c:v>
                </c:pt>
                <c:pt idx="17105">
                  <c:v>41043.222222222204</c:v>
                </c:pt>
                <c:pt idx="17106">
                  <c:v>41043.236111111051</c:v>
                </c:pt>
                <c:pt idx="17107">
                  <c:v>41043.25</c:v>
                </c:pt>
                <c:pt idx="17108">
                  <c:v>41043.263888888876</c:v>
                </c:pt>
                <c:pt idx="17109">
                  <c:v>41043.277777777774</c:v>
                </c:pt>
                <c:pt idx="17110">
                  <c:v>41043.291666666562</c:v>
                </c:pt>
                <c:pt idx="17111">
                  <c:v>41043.305555555562</c:v>
                </c:pt>
                <c:pt idx="17112">
                  <c:v>41043.319444444511</c:v>
                </c:pt>
                <c:pt idx="17113">
                  <c:v>41043.333333333336</c:v>
                </c:pt>
                <c:pt idx="17114">
                  <c:v>41043.347222222219</c:v>
                </c:pt>
                <c:pt idx="17115">
                  <c:v>41043.361111111051</c:v>
                </c:pt>
                <c:pt idx="17116">
                  <c:v>41043.375</c:v>
                </c:pt>
                <c:pt idx="17117">
                  <c:v>41043.388888888985</c:v>
                </c:pt>
                <c:pt idx="17118">
                  <c:v>41043.402777777781</c:v>
                </c:pt>
                <c:pt idx="17119">
                  <c:v>41043.416666666664</c:v>
                </c:pt>
                <c:pt idx="17120">
                  <c:v>41043.430555555562</c:v>
                </c:pt>
                <c:pt idx="17121">
                  <c:v>41043.444444444511</c:v>
                </c:pt>
                <c:pt idx="17122">
                  <c:v>41043.458333333343</c:v>
                </c:pt>
                <c:pt idx="17123">
                  <c:v>41043.472222222219</c:v>
                </c:pt>
                <c:pt idx="17124">
                  <c:v>41043.486111111109</c:v>
                </c:pt>
                <c:pt idx="17125">
                  <c:v>41043.5</c:v>
                </c:pt>
                <c:pt idx="17126">
                  <c:v>41043.513888888891</c:v>
                </c:pt>
                <c:pt idx="17127">
                  <c:v>41043.527777777774</c:v>
                </c:pt>
                <c:pt idx="17128">
                  <c:v>41043.541666666591</c:v>
                </c:pt>
                <c:pt idx="17129">
                  <c:v>41043.555555555562</c:v>
                </c:pt>
                <c:pt idx="17130">
                  <c:v>41043.569444444445</c:v>
                </c:pt>
                <c:pt idx="17131">
                  <c:v>41043.583333333336</c:v>
                </c:pt>
                <c:pt idx="17132">
                  <c:v>41043.597222222204</c:v>
                </c:pt>
                <c:pt idx="17133">
                  <c:v>41043.611111111051</c:v>
                </c:pt>
                <c:pt idx="17134">
                  <c:v>41043.624999999993</c:v>
                </c:pt>
                <c:pt idx="17135">
                  <c:v>41043.638888888891</c:v>
                </c:pt>
                <c:pt idx="17136">
                  <c:v>41043.652777777781</c:v>
                </c:pt>
                <c:pt idx="17137">
                  <c:v>41043.666666666591</c:v>
                </c:pt>
                <c:pt idx="17138">
                  <c:v>41043.680555555562</c:v>
                </c:pt>
                <c:pt idx="17139">
                  <c:v>41043.694444444445</c:v>
                </c:pt>
                <c:pt idx="17140">
                  <c:v>41043.708333333336</c:v>
                </c:pt>
                <c:pt idx="17141">
                  <c:v>41043.722222222204</c:v>
                </c:pt>
                <c:pt idx="17142">
                  <c:v>41043.736111111051</c:v>
                </c:pt>
                <c:pt idx="17143">
                  <c:v>41043.75</c:v>
                </c:pt>
                <c:pt idx="17144">
                  <c:v>41043.763888888876</c:v>
                </c:pt>
                <c:pt idx="17145">
                  <c:v>41043.777777777774</c:v>
                </c:pt>
                <c:pt idx="17146">
                  <c:v>41043.791666666562</c:v>
                </c:pt>
                <c:pt idx="17147">
                  <c:v>41043.805555555562</c:v>
                </c:pt>
                <c:pt idx="17148">
                  <c:v>41043.819444444511</c:v>
                </c:pt>
                <c:pt idx="17149">
                  <c:v>41043.833333333336</c:v>
                </c:pt>
                <c:pt idx="17150">
                  <c:v>41043.847222222219</c:v>
                </c:pt>
                <c:pt idx="17151">
                  <c:v>41043.861111111051</c:v>
                </c:pt>
                <c:pt idx="17152">
                  <c:v>41043.875</c:v>
                </c:pt>
                <c:pt idx="17153">
                  <c:v>41043.888888888985</c:v>
                </c:pt>
                <c:pt idx="17154">
                  <c:v>41043.902777777781</c:v>
                </c:pt>
                <c:pt idx="17155">
                  <c:v>41043.916666666664</c:v>
                </c:pt>
                <c:pt idx="17156">
                  <c:v>41043.930555555562</c:v>
                </c:pt>
                <c:pt idx="17157">
                  <c:v>41043.944444444511</c:v>
                </c:pt>
                <c:pt idx="17158">
                  <c:v>41043.958333333343</c:v>
                </c:pt>
                <c:pt idx="17159">
                  <c:v>41043.972222222219</c:v>
                </c:pt>
                <c:pt idx="17160">
                  <c:v>41043.986111111109</c:v>
                </c:pt>
                <c:pt idx="17161">
                  <c:v>41044</c:v>
                </c:pt>
                <c:pt idx="17162">
                  <c:v>41044.013888888891</c:v>
                </c:pt>
                <c:pt idx="17163">
                  <c:v>41044.027777777774</c:v>
                </c:pt>
                <c:pt idx="17164">
                  <c:v>41044.041666666591</c:v>
                </c:pt>
                <c:pt idx="17165">
                  <c:v>41044.055555555562</c:v>
                </c:pt>
                <c:pt idx="17166">
                  <c:v>41044.069444444445</c:v>
                </c:pt>
                <c:pt idx="17167">
                  <c:v>41044.083333333336</c:v>
                </c:pt>
                <c:pt idx="17168">
                  <c:v>41044.097222222204</c:v>
                </c:pt>
                <c:pt idx="17169">
                  <c:v>41044.111111111051</c:v>
                </c:pt>
                <c:pt idx="17170">
                  <c:v>41044.124999999993</c:v>
                </c:pt>
                <c:pt idx="17171">
                  <c:v>41044.138888888891</c:v>
                </c:pt>
                <c:pt idx="17172">
                  <c:v>41044.152777777781</c:v>
                </c:pt>
                <c:pt idx="17173">
                  <c:v>41044.166666666591</c:v>
                </c:pt>
                <c:pt idx="17174">
                  <c:v>41044.180555555562</c:v>
                </c:pt>
                <c:pt idx="17175">
                  <c:v>41044.194444444445</c:v>
                </c:pt>
                <c:pt idx="17176">
                  <c:v>41044.208333333336</c:v>
                </c:pt>
                <c:pt idx="17177">
                  <c:v>41044.222222222204</c:v>
                </c:pt>
                <c:pt idx="17178">
                  <c:v>41044.236111111051</c:v>
                </c:pt>
                <c:pt idx="17179">
                  <c:v>41044.25</c:v>
                </c:pt>
                <c:pt idx="17180">
                  <c:v>41044.263888888876</c:v>
                </c:pt>
                <c:pt idx="17181">
                  <c:v>41044.277777777774</c:v>
                </c:pt>
                <c:pt idx="17182">
                  <c:v>41044.291666666562</c:v>
                </c:pt>
                <c:pt idx="17183">
                  <c:v>41044.305555555562</c:v>
                </c:pt>
                <c:pt idx="17184">
                  <c:v>41044.319444444511</c:v>
                </c:pt>
                <c:pt idx="17185">
                  <c:v>41044.333333333336</c:v>
                </c:pt>
                <c:pt idx="17186">
                  <c:v>41044.347222222219</c:v>
                </c:pt>
                <c:pt idx="17187">
                  <c:v>41044.361111111051</c:v>
                </c:pt>
                <c:pt idx="17188">
                  <c:v>41044.375</c:v>
                </c:pt>
                <c:pt idx="17189">
                  <c:v>41044.388888888985</c:v>
                </c:pt>
                <c:pt idx="17190">
                  <c:v>41044.402777777781</c:v>
                </c:pt>
                <c:pt idx="17191">
                  <c:v>41044.416666666664</c:v>
                </c:pt>
                <c:pt idx="17192">
                  <c:v>41044.430555555562</c:v>
                </c:pt>
                <c:pt idx="17193">
                  <c:v>41044.444444444511</c:v>
                </c:pt>
                <c:pt idx="17194">
                  <c:v>41044.458333333343</c:v>
                </c:pt>
                <c:pt idx="17195">
                  <c:v>41044.472222222219</c:v>
                </c:pt>
                <c:pt idx="17196">
                  <c:v>41044.486111111109</c:v>
                </c:pt>
                <c:pt idx="17197">
                  <c:v>41044.5</c:v>
                </c:pt>
                <c:pt idx="17198">
                  <c:v>41044.513888888891</c:v>
                </c:pt>
                <c:pt idx="17199">
                  <c:v>41044.527777777774</c:v>
                </c:pt>
                <c:pt idx="17200">
                  <c:v>41044.541666666591</c:v>
                </c:pt>
                <c:pt idx="17201">
                  <c:v>41044.555555555562</c:v>
                </c:pt>
                <c:pt idx="17202">
                  <c:v>41044.569444444445</c:v>
                </c:pt>
                <c:pt idx="17203">
                  <c:v>41044.583333333336</c:v>
                </c:pt>
                <c:pt idx="17204">
                  <c:v>41044.597222222204</c:v>
                </c:pt>
                <c:pt idx="17205">
                  <c:v>41044.611111111051</c:v>
                </c:pt>
                <c:pt idx="17206">
                  <c:v>41044.624999999993</c:v>
                </c:pt>
                <c:pt idx="17207">
                  <c:v>41044.638888888891</c:v>
                </c:pt>
                <c:pt idx="17208">
                  <c:v>41044.652777777781</c:v>
                </c:pt>
                <c:pt idx="17209">
                  <c:v>41044.666666666591</c:v>
                </c:pt>
                <c:pt idx="17210">
                  <c:v>41044.680555555562</c:v>
                </c:pt>
                <c:pt idx="17211">
                  <c:v>41044.694444444445</c:v>
                </c:pt>
                <c:pt idx="17212">
                  <c:v>41044.708333333336</c:v>
                </c:pt>
                <c:pt idx="17213">
                  <c:v>41044.722222222204</c:v>
                </c:pt>
                <c:pt idx="17214">
                  <c:v>41044.736111111051</c:v>
                </c:pt>
                <c:pt idx="17215">
                  <c:v>41044.75</c:v>
                </c:pt>
                <c:pt idx="17216">
                  <c:v>41044.763888888876</c:v>
                </c:pt>
                <c:pt idx="17217">
                  <c:v>41044.777777777774</c:v>
                </c:pt>
                <c:pt idx="17218">
                  <c:v>41044.791666666562</c:v>
                </c:pt>
                <c:pt idx="17219">
                  <c:v>41044.805555555562</c:v>
                </c:pt>
                <c:pt idx="17220">
                  <c:v>41044.819444444511</c:v>
                </c:pt>
                <c:pt idx="17221">
                  <c:v>41044.833333333336</c:v>
                </c:pt>
                <c:pt idx="17222">
                  <c:v>41044.847222222219</c:v>
                </c:pt>
                <c:pt idx="17223">
                  <c:v>41044.861111111051</c:v>
                </c:pt>
                <c:pt idx="17224">
                  <c:v>41044.875</c:v>
                </c:pt>
                <c:pt idx="17225">
                  <c:v>41044.888888888985</c:v>
                </c:pt>
                <c:pt idx="17226">
                  <c:v>41044.902777777781</c:v>
                </c:pt>
                <c:pt idx="17227">
                  <c:v>41044.916666666664</c:v>
                </c:pt>
                <c:pt idx="17228">
                  <c:v>41044.930555555562</c:v>
                </c:pt>
                <c:pt idx="17229">
                  <c:v>41044.944444444511</c:v>
                </c:pt>
                <c:pt idx="17230">
                  <c:v>41044.958333333343</c:v>
                </c:pt>
                <c:pt idx="17231">
                  <c:v>41044.972222222219</c:v>
                </c:pt>
                <c:pt idx="17232">
                  <c:v>41044.986111111109</c:v>
                </c:pt>
                <c:pt idx="17233">
                  <c:v>41045</c:v>
                </c:pt>
                <c:pt idx="17234">
                  <c:v>41045.013888888891</c:v>
                </c:pt>
                <c:pt idx="17235">
                  <c:v>41045.027777777774</c:v>
                </c:pt>
                <c:pt idx="17236">
                  <c:v>41045.041666666591</c:v>
                </c:pt>
                <c:pt idx="17237">
                  <c:v>41045.055555555562</c:v>
                </c:pt>
                <c:pt idx="17238">
                  <c:v>41045.069444444445</c:v>
                </c:pt>
                <c:pt idx="17239">
                  <c:v>41045.083333333336</c:v>
                </c:pt>
                <c:pt idx="17240">
                  <c:v>41045.097222222204</c:v>
                </c:pt>
                <c:pt idx="17241">
                  <c:v>41045.111111111051</c:v>
                </c:pt>
                <c:pt idx="17242">
                  <c:v>41045.124999999993</c:v>
                </c:pt>
                <c:pt idx="17243">
                  <c:v>41045.138888888891</c:v>
                </c:pt>
                <c:pt idx="17244">
                  <c:v>41045.152777777781</c:v>
                </c:pt>
                <c:pt idx="17245">
                  <c:v>41045.166666666591</c:v>
                </c:pt>
                <c:pt idx="17246">
                  <c:v>41045.180555555562</c:v>
                </c:pt>
                <c:pt idx="17247">
                  <c:v>41045.194444444445</c:v>
                </c:pt>
                <c:pt idx="17248">
                  <c:v>41045.208333333336</c:v>
                </c:pt>
                <c:pt idx="17249">
                  <c:v>41045.222222222204</c:v>
                </c:pt>
                <c:pt idx="17250">
                  <c:v>41045.236111111051</c:v>
                </c:pt>
                <c:pt idx="17251">
                  <c:v>41045.25</c:v>
                </c:pt>
                <c:pt idx="17252">
                  <c:v>41045.263888888876</c:v>
                </c:pt>
                <c:pt idx="17253">
                  <c:v>41045.277777777774</c:v>
                </c:pt>
                <c:pt idx="17254">
                  <c:v>41045.291666666562</c:v>
                </c:pt>
                <c:pt idx="17255">
                  <c:v>41045.305555555562</c:v>
                </c:pt>
                <c:pt idx="17256">
                  <c:v>41045.319444444511</c:v>
                </c:pt>
                <c:pt idx="17257">
                  <c:v>41045.333333333336</c:v>
                </c:pt>
                <c:pt idx="17258">
                  <c:v>41045.347222222219</c:v>
                </c:pt>
                <c:pt idx="17259">
                  <c:v>41045.361111111051</c:v>
                </c:pt>
                <c:pt idx="17260">
                  <c:v>41045.375</c:v>
                </c:pt>
                <c:pt idx="17261">
                  <c:v>41045.388888888985</c:v>
                </c:pt>
                <c:pt idx="17262">
                  <c:v>41045.402777777781</c:v>
                </c:pt>
                <c:pt idx="17263">
                  <c:v>41045.416666666664</c:v>
                </c:pt>
                <c:pt idx="17264">
                  <c:v>41045.430555555562</c:v>
                </c:pt>
                <c:pt idx="17265">
                  <c:v>41045.444444444511</c:v>
                </c:pt>
                <c:pt idx="17266">
                  <c:v>41045.458333333343</c:v>
                </c:pt>
                <c:pt idx="17267">
                  <c:v>41045.472222222219</c:v>
                </c:pt>
                <c:pt idx="17268">
                  <c:v>41045.486111111109</c:v>
                </c:pt>
                <c:pt idx="17269">
                  <c:v>41045.5</c:v>
                </c:pt>
                <c:pt idx="17270">
                  <c:v>41045.513888888891</c:v>
                </c:pt>
                <c:pt idx="17271">
                  <c:v>41045.527777777774</c:v>
                </c:pt>
                <c:pt idx="17272">
                  <c:v>41045.541666666591</c:v>
                </c:pt>
                <c:pt idx="17273">
                  <c:v>41045.555555555562</c:v>
                </c:pt>
                <c:pt idx="17274">
                  <c:v>41045.569444444445</c:v>
                </c:pt>
                <c:pt idx="17275">
                  <c:v>41045.583333333336</c:v>
                </c:pt>
                <c:pt idx="17276">
                  <c:v>41045.597222222204</c:v>
                </c:pt>
                <c:pt idx="17277">
                  <c:v>41045.611111111051</c:v>
                </c:pt>
                <c:pt idx="17278">
                  <c:v>41045.624999999993</c:v>
                </c:pt>
                <c:pt idx="17279">
                  <c:v>41045.638888888891</c:v>
                </c:pt>
                <c:pt idx="17280">
                  <c:v>41045.652777777781</c:v>
                </c:pt>
                <c:pt idx="17281">
                  <c:v>41045.666666666591</c:v>
                </c:pt>
                <c:pt idx="17282">
                  <c:v>41045.680555555562</c:v>
                </c:pt>
                <c:pt idx="17283">
                  <c:v>41045.694444444445</c:v>
                </c:pt>
                <c:pt idx="17284">
                  <c:v>41045.708333333336</c:v>
                </c:pt>
                <c:pt idx="17285">
                  <c:v>41045.722222222204</c:v>
                </c:pt>
                <c:pt idx="17286">
                  <c:v>41045.736111111051</c:v>
                </c:pt>
                <c:pt idx="17287">
                  <c:v>41045.75</c:v>
                </c:pt>
                <c:pt idx="17288">
                  <c:v>41045.763888888876</c:v>
                </c:pt>
                <c:pt idx="17289">
                  <c:v>41045.777777777774</c:v>
                </c:pt>
                <c:pt idx="17290">
                  <c:v>41045.791666666562</c:v>
                </c:pt>
                <c:pt idx="17291">
                  <c:v>41045.805555555562</c:v>
                </c:pt>
                <c:pt idx="17292">
                  <c:v>41045.819444444511</c:v>
                </c:pt>
                <c:pt idx="17293">
                  <c:v>41045.833333333336</c:v>
                </c:pt>
                <c:pt idx="17294">
                  <c:v>41045.847222222219</c:v>
                </c:pt>
                <c:pt idx="17295">
                  <c:v>41045.861111111051</c:v>
                </c:pt>
                <c:pt idx="17296">
                  <c:v>41045.875</c:v>
                </c:pt>
                <c:pt idx="17297">
                  <c:v>41045.888888888985</c:v>
                </c:pt>
                <c:pt idx="17298">
                  <c:v>41045.902777777781</c:v>
                </c:pt>
                <c:pt idx="17299">
                  <c:v>41045.916666666664</c:v>
                </c:pt>
                <c:pt idx="17300">
                  <c:v>41045.930555555562</c:v>
                </c:pt>
                <c:pt idx="17301">
                  <c:v>41045.944444444511</c:v>
                </c:pt>
                <c:pt idx="17302">
                  <c:v>41045.958333333343</c:v>
                </c:pt>
                <c:pt idx="17303">
                  <c:v>41045.972222222219</c:v>
                </c:pt>
                <c:pt idx="17304">
                  <c:v>41045.986111111109</c:v>
                </c:pt>
                <c:pt idx="17305">
                  <c:v>41046</c:v>
                </c:pt>
                <c:pt idx="17306">
                  <c:v>41046.013888888891</c:v>
                </c:pt>
                <c:pt idx="17307">
                  <c:v>41046.027777777774</c:v>
                </c:pt>
                <c:pt idx="17308">
                  <c:v>41046.041666666591</c:v>
                </c:pt>
                <c:pt idx="17309">
                  <c:v>41046.055555555562</c:v>
                </c:pt>
                <c:pt idx="17310">
                  <c:v>41046.069444444445</c:v>
                </c:pt>
                <c:pt idx="17311">
                  <c:v>41046.083333333336</c:v>
                </c:pt>
                <c:pt idx="17312">
                  <c:v>41046.097222222204</c:v>
                </c:pt>
                <c:pt idx="17313">
                  <c:v>41046.111111111051</c:v>
                </c:pt>
                <c:pt idx="17314">
                  <c:v>41046.124999999993</c:v>
                </c:pt>
                <c:pt idx="17315">
                  <c:v>41046.138888888891</c:v>
                </c:pt>
                <c:pt idx="17316">
                  <c:v>41046.152777777781</c:v>
                </c:pt>
                <c:pt idx="17317">
                  <c:v>41046.166666666591</c:v>
                </c:pt>
                <c:pt idx="17318">
                  <c:v>41046.180555555562</c:v>
                </c:pt>
                <c:pt idx="17319">
                  <c:v>41046.194444444445</c:v>
                </c:pt>
                <c:pt idx="17320">
                  <c:v>41046.208333333336</c:v>
                </c:pt>
                <c:pt idx="17321">
                  <c:v>41046.222222222204</c:v>
                </c:pt>
                <c:pt idx="17322">
                  <c:v>41046.236111111051</c:v>
                </c:pt>
                <c:pt idx="17323">
                  <c:v>41046.25</c:v>
                </c:pt>
                <c:pt idx="17324">
                  <c:v>41046.263888888876</c:v>
                </c:pt>
                <c:pt idx="17325">
                  <c:v>41046.277777777774</c:v>
                </c:pt>
                <c:pt idx="17326">
                  <c:v>41046.291666666562</c:v>
                </c:pt>
                <c:pt idx="17327">
                  <c:v>41046.305555555562</c:v>
                </c:pt>
                <c:pt idx="17328">
                  <c:v>41046.319444444511</c:v>
                </c:pt>
                <c:pt idx="17329">
                  <c:v>41046.333333333336</c:v>
                </c:pt>
                <c:pt idx="17330">
                  <c:v>41046.347222222219</c:v>
                </c:pt>
                <c:pt idx="17331">
                  <c:v>41046.361111111051</c:v>
                </c:pt>
                <c:pt idx="17332">
                  <c:v>41046.375</c:v>
                </c:pt>
                <c:pt idx="17333">
                  <c:v>41046.388888888985</c:v>
                </c:pt>
                <c:pt idx="17334">
                  <c:v>41046.402777777781</c:v>
                </c:pt>
                <c:pt idx="17335">
                  <c:v>41046.416666666664</c:v>
                </c:pt>
                <c:pt idx="17336">
                  <c:v>41046.430555555562</c:v>
                </c:pt>
                <c:pt idx="17337">
                  <c:v>41046.444444444511</c:v>
                </c:pt>
                <c:pt idx="17338">
                  <c:v>41046.458333333343</c:v>
                </c:pt>
                <c:pt idx="17339">
                  <c:v>41046.472222222219</c:v>
                </c:pt>
                <c:pt idx="17340">
                  <c:v>41046.486111111109</c:v>
                </c:pt>
                <c:pt idx="17341">
                  <c:v>41046.5</c:v>
                </c:pt>
                <c:pt idx="17342">
                  <c:v>41046.513888888891</c:v>
                </c:pt>
                <c:pt idx="17343">
                  <c:v>41046.527777777774</c:v>
                </c:pt>
                <c:pt idx="17344">
                  <c:v>41046.541666666591</c:v>
                </c:pt>
                <c:pt idx="17345">
                  <c:v>41046.555555555562</c:v>
                </c:pt>
                <c:pt idx="17346">
                  <c:v>41046.569444444445</c:v>
                </c:pt>
                <c:pt idx="17347">
                  <c:v>41046.583333333336</c:v>
                </c:pt>
                <c:pt idx="17348">
                  <c:v>41046.597222222204</c:v>
                </c:pt>
                <c:pt idx="17349">
                  <c:v>41046.611111111051</c:v>
                </c:pt>
                <c:pt idx="17350">
                  <c:v>41046.624999999993</c:v>
                </c:pt>
                <c:pt idx="17351">
                  <c:v>41046.638888888891</c:v>
                </c:pt>
                <c:pt idx="17352">
                  <c:v>41046.652777777781</c:v>
                </c:pt>
                <c:pt idx="17353">
                  <c:v>41046.666666666591</c:v>
                </c:pt>
                <c:pt idx="17354">
                  <c:v>41046.680555555562</c:v>
                </c:pt>
                <c:pt idx="17355">
                  <c:v>41046.694444444445</c:v>
                </c:pt>
                <c:pt idx="17356">
                  <c:v>41046.708333333336</c:v>
                </c:pt>
                <c:pt idx="17357">
                  <c:v>41046.722222222204</c:v>
                </c:pt>
                <c:pt idx="17358">
                  <c:v>41046.736111111051</c:v>
                </c:pt>
                <c:pt idx="17359">
                  <c:v>41046.75</c:v>
                </c:pt>
                <c:pt idx="17360">
                  <c:v>41046.763888888876</c:v>
                </c:pt>
                <c:pt idx="17361">
                  <c:v>41046.777777777774</c:v>
                </c:pt>
                <c:pt idx="17362">
                  <c:v>41046.791666666562</c:v>
                </c:pt>
                <c:pt idx="17363">
                  <c:v>41046.805555555562</c:v>
                </c:pt>
                <c:pt idx="17364">
                  <c:v>41046.819444444511</c:v>
                </c:pt>
                <c:pt idx="17365">
                  <c:v>41046.833333333336</c:v>
                </c:pt>
                <c:pt idx="17366">
                  <c:v>41046.847222222219</c:v>
                </c:pt>
                <c:pt idx="17367">
                  <c:v>41046.861111111051</c:v>
                </c:pt>
                <c:pt idx="17368">
                  <c:v>41046.875</c:v>
                </c:pt>
                <c:pt idx="17369">
                  <c:v>41046.888888888985</c:v>
                </c:pt>
                <c:pt idx="17370">
                  <c:v>41046.902777777781</c:v>
                </c:pt>
                <c:pt idx="17371">
                  <c:v>41046.916666666664</c:v>
                </c:pt>
                <c:pt idx="17372">
                  <c:v>41046.930555555562</c:v>
                </c:pt>
                <c:pt idx="17373">
                  <c:v>41046.944444444511</c:v>
                </c:pt>
                <c:pt idx="17374">
                  <c:v>41046.958333333343</c:v>
                </c:pt>
                <c:pt idx="17375">
                  <c:v>41046.972222222219</c:v>
                </c:pt>
                <c:pt idx="17376">
                  <c:v>41046.986111111109</c:v>
                </c:pt>
                <c:pt idx="17377">
                  <c:v>41047</c:v>
                </c:pt>
                <c:pt idx="17378">
                  <c:v>41047.013888888891</c:v>
                </c:pt>
                <c:pt idx="17379">
                  <c:v>41047.027777777774</c:v>
                </c:pt>
                <c:pt idx="17380">
                  <c:v>41047.041666666591</c:v>
                </c:pt>
                <c:pt idx="17381">
                  <c:v>41047.055555555562</c:v>
                </c:pt>
                <c:pt idx="17382">
                  <c:v>41047.069444444445</c:v>
                </c:pt>
                <c:pt idx="17383">
                  <c:v>41047.083333333336</c:v>
                </c:pt>
                <c:pt idx="17384">
                  <c:v>41047.097222222204</c:v>
                </c:pt>
                <c:pt idx="17385">
                  <c:v>41047.111111111051</c:v>
                </c:pt>
                <c:pt idx="17386">
                  <c:v>41047.124999999993</c:v>
                </c:pt>
                <c:pt idx="17387">
                  <c:v>41047.138888888891</c:v>
                </c:pt>
                <c:pt idx="17388">
                  <c:v>41047.152777777781</c:v>
                </c:pt>
                <c:pt idx="17389">
                  <c:v>41047.166666666591</c:v>
                </c:pt>
                <c:pt idx="17390">
                  <c:v>41047.180555555562</c:v>
                </c:pt>
                <c:pt idx="17391">
                  <c:v>41047.194444444445</c:v>
                </c:pt>
                <c:pt idx="17392">
                  <c:v>41047.208333333336</c:v>
                </c:pt>
                <c:pt idx="17393">
                  <c:v>41047.222222222204</c:v>
                </c:pt>
                <c:pt idx="17394">
                  <c:v>41047.236111111051</c:v>
                </c:pt>
                <c:pt idx="17395">
                  <c:v>41047.25</c:v>
                </c:pt>
                <c:pt idx="17396">
                  <c:v>41047.263888888876</c:v>
                </c:pt>
                <c:pt idx="17397">
                  <c:v>41047.277777777774</c:v>
                </c:pt>
                <c:pt idx="17398">
                  <c:v>41047.291666666562</c:v>
                </c:pt>
                <c:pt idx="17399">
                  <c:v>41047.305555555562</c:v>
                </c:pt>
                <c:pt idx="17400">
                  <c:v>41047.319444444511</c:v>
                </c:pt>
                <c:pt idx="17401">
                  <c:v>41047.333333333336</c:v>
                </c:pt>
                <c:pt idx="17402">
                  <c:v>41047.347222222219</c:v>
                </c:pt>
                <c:pt idx="17403">
                  <c:v>41047.361111111051</c:v>
                </c:pt>
                <c:pt idx="17404">
                  <c:v>41047.375</c:v>
                </c:pt>
                <c:pt idx="17405">
                  <c:v>41047.388888888985</c:v>
                </c:pt>
                <c:pt idx="17406">
                  <c:v>41047.402777777781</c:v>
                </c:pt>
                <c:pt idx="17407">
                  <c:v>41047.416666666664</c:v>
                </c:pt>
                <c:pt idx="17408">
                  <c:v>41047.430555555562</c:v>
                </c:pt>
                <c:pt idx="17409">
                  <c:v>41047.444444444511</c:v>
                </c:pt>
                <c:pt idx="17410">
                  <c:v>41047.458333333343</c:v>
                </c:pt>
                <c:pt idx="17411">
                  <c:v>41047.472222222219</c:v>
                </c:pt>
                <c:pt idx="17412">
                  <c:v>41047.486111111109</c:v>
                </c:pt>
                <c:pt idx="17413">
                  <c:v>41047.5</c:v>
                </c:pt>
                <c:pt idx="17414">
                  <c:v>41047.513888888891</c:v>
                </c:pt>
                <c:pt idx="17415">
                  <c:v>41047.527777777774</c:v>
                </c:pt>
                <c:pt idx="17416">
                  <c:v>41047.541666666591</c:v>
                </c:pt>
                <c:pt idx="17417">
                  <c:v>41047.555555555562</c:v>
                </c:pt>
                <c:pt idx="17418">
                  <c:v>41047.569444444445</c:v>
                </c:pt>
                <c:pt idx="17419">
                  <c:v>41047.583333333336</c:v>
                </c:pt>
                <c:pt idx="17420">
                  <c:v>41047.597222222204</c:v>
                </c:pt>
                <c:pt idx="17421">
                  <c:v>41047.611111111051</c:v>
                </c:pt>
                <c:pt idx="17422">
                  <c:v>41047.624999999993</c:v>
                </c:pt>
                <c:pt idx="17423">
                  <c:v>41047.638888888891</c:v>
                </c:pt>
                <c:pt idx="17424">
                  <c:v>41047.652777777781</c:v>
                </c:pt>
                <c:pt idx="17425">
                  <c:v>41047.666666666591</c:v>
                </c:pt>
                <c:pt idx="17426">
                  <c:v>41047.680555555562</c:v>
                </c:pt>
                <c:pt idx="17427">
                  <c:v>41047.694444444445</c:v>
                </c:pt>
                <c:pt idx="17428">
                  <c:v>41047.708333333336</c:v>
                </c:pt>
                <c:pt idx="17429">
                  <c:v>41047.722222222204</c:v>
                </c:pt>
                <c:pt idx="17430">
                  <c:v>41047.736111111051</c:v>
                </c:pt>
                <c:pt idx="17431">
                  <c:v>41047.75</c:v>
                </c:pt>
                <c:pt idx="17432">
                  <c:v>41047.763888888876</c:v>
                </c:pt>
                <c:pt idx="17433">
                  <c:v>41047.777777777774</c:v>
                </c:pt>
                <c:pt idx="17434">
                  <c:v>41047.791666666562</c:v>
                </c:pt>
                <c:pt idx="17435">
                  <c:v>41047.805555555562</c:v>
                </c:pt>
                <c:pt idx="17436">
                  <c:v>41047.819444444511</c:v>
                </c:pt>
                <c:pt idx="17437">
                  <c:v>41047.833333333336</c:v>
                </c:pt>
                <c:pt idx="17438">
                  <c:v>41047.847222222219</c:v>
                </c:pt>
                <c:pt idx="17439">
                  <c:v>41047.861111111051</c:v>
                </c:pt>
                <c:pt idx="17440">
                  <c:v>41047.875</c:v>
                </c:pt>
                <c:pt idx="17441">
                  <c:v>41047.888888888985</c:v>
                </c:pt>
                <c:pt idx="17442">
                  <c:v>41047.902777777781</c:v>
                </c:pt>
                <c:pt idx="17443">
                  <c:v>41047.916666666664</c:v>
                </c:pt>
                <c:pt idx="17444">
                  <c:v>41047.930555555562</c:v>
                </c:pt>
                <c:pt idx="17445">
                  <c:v>41047.944444444511</c:v>
                </c:pt>
                <c:pt idx="17446">
                  <c:v>41047.958333333343</c:v>
                </c:pt>
                <c:pt idx="17447">
                  <c:v>41047.972222222219</c:v>
                </c:pt>
                <c:pt idx="17448">
                  <c:v>41047.986111111109</c:v>
                </c:pt>
                <c:pt idx="17449">
                  <c:v>41048</c:v>
                </c:pt>
                <c:pt idx="17450">
                  <c:v>41048.013888888891</c:v>
                </c:pt>
                <c:pt idx="17451">
                  <c:v>41048.027777777774</c:v>
                </c:pt>
                <c:pt idx="17452">
                  <c:v>41048.041666666591</c:v>
                </c:pt>
                <c:pt idx="17453">
                  <c:v>41048.055555555562</c:v>
                </c:pt>
                <c:pt idx="17454">
                  <c:v>41048.069444444445</c:v>
                </c:pt>
                <c:pt idx="17455">
                  <c:v>41048.083333333336</c:v>
                </c:pt>
                <c:pt idx="17456">
                  <c:v>41048.097222222204</c:v>
                </c:pt>
                <c:pt idx="17457">
                  <c:v>41048.111111111051</c:v>
                </c:pt>
                <c:pt idx="17458">
                  <c:v>41048.124999999993</c:v>
                </c:pt>
                <c:pt idx="17459">
                  <c:v>41048.138888888891</c:v>
                </c:pt>
                <c:pt idx="17460">
                  <c:v>41048.152777777781</c:v>
                </c:pt>
                <c:pt idx="17461">
                  <c:v>41048.166666666591</c:v>
                </c:pt>
                <c:pt idx="17462">
                  <c:v>41048.180555555562</c:v>
                </c:pt>
                <c:pt idx="17463">
                  <c:v>41048.194444444445</c:v>
                </c:pt>
                <c:pt idx="17464">
                  <c:v>41048.208333333336</c:v>
                </c:pt>
                <c:pt idx="17465">
                  <c:v>41048.222222222204</c:v>
                </c:pt>
                <c:pt idx="17466">
                  <c:v>41048.236111111051</c:v>
                </c:pt>
                <c:pt idx="17467">
                  <c:v>41048.25</c:v>
                </c:pt>
                <c:pt idx="17468">
                  <c:v>41048.263888888876</c:v>
                </c:pt>
                <c:pt idx="17469">
                  <c:v>41048.277777777774</c:v>
                </c:pt>
                <c:pt idx="17470">
                  <c:v>41048.291666666562</c:v>
                </c:pt>
                <c:pt idx="17471">
                  <c:v>41048.305555555562</c:v>
                </c:pt>
                <c:pt idx="17472">
                  <c:v>41048.319444444511</c:v>
                </c:pt>
                <c:pt idx="17473">
                  <c:v>41048.333333333336</c:v>
                </c:pt>
                <c:pt idx="17474">
                  <c:v>41048.347222222219</c:v>
                </c:pt>
                <c:pt idx="17475">
                  <c:v>41048.361111111051</c:v>
                </c:pt>
                <c:pt idx="17476">
                  <c:v>41048.375</c:v>
                </c:pt>
                <c:pt idx="17477">
                  <c:v>41048.388888888985</c:v>
                </c:pt>
                <c:pt idx="17478">
                  <c:v>41048.402777777781</c:v>
                </c:pt>
                <c:pt idx="17479">
                  <c:v>41048.416666666664</c:v>
                </c:pt>
                <c:pt idx="17480">
                  <c:v>41048.430555555562</c:v>
                </c:pt>
                <c:pt idx="17481">
                  <c:v>41048.444444444511</c:v>
                </c:pt>
                <c:pt idx="17482">
                  <c:v>41048.458333333343</c:v>
                </c:pt>
                <c:pt idx="17483">
                  <c:v>41048.472222222219</c:v>
                </c:pt>
                <c:pt idx="17484">
                  <c:v>41048.486111111109</c:v>
                </c:pt>
                <c:pt idx="17485">
                  <c:v>41048.5</c:v>
                </c:pt>
                <c:pt idx="17486">
                  <c:v>41048.513888888891</c:v>
                </c:pt>
                <c:pt idx="17487">
                  <c:v>41048.527777777774</c:v>
                </c:pt>
                <c:pt idx="17488">
                  <c:v>41048.541666666591</c:v>
                </c:pt>
                <c:pt idx="17489">
                  <c:v>41048.555555555562</c:v>
                </c:pt>
                <c:pt idx="17490">
                  <c:v>41048.569444444445</c:v>
                </c:pt>
                <c:pt idx="17491">
                  <c:v>41048.583333333336</c:v>
                </c:pt>
                <c:pt idx="17492">
                  <c:v>41048.597222222204</c:v>
                </c:pt>
                <c:pt idx="17493">
                  <c:v>41048.611111111051</c:v>
                </c:pt>
                <c:pt idx="17494">
                  <c:v>41048.624999999993</c:v>
                </c:pt>
                <c:pt idx="17495">
                  <c:v>41048.638888888891</c:v>
                </c:pt>
                <c:pt idx="17496">
                  <c:v>41048.652777777781</c:v>
                </c:pt>
                <c:pt idx="17497">
                  <c:v>41048.666666666591</c:v>
                </c:pt>
                <c:pt idx="17498">
                  <c:v>41048.680555555562</c:v>
                </c:pt>
                <c:pt idx="17499">
                  <c:v>41048.694444444445</c:v>
                </c:pt>
                <c:pt idx="17500">
                  <c:v>41048.708333333336</c:v>
                </c:pt>
                <c:pt idx="17501">
                  <c:v>41048.722222222204</c:v>
                </c:pt>
                <c:pt idx="17502">
                  <c:v>41048.736111111051</c:v>
                </c:pt>
                <c:pt idx="17503">
                  <c:v>41048.75</c:v>
                </c:pt>
                <c:pt idx="17504">
                  <c:v>41048.763888888876</c:v>
                </c:pt>
                <c:pt idx="17505">
                  <c:v>41048.777777777774</c:v>
                </c:pt>
                <c:pt idx="17506">
                  <c:v>41048.791666666562</c:v>
                </c:pt>
                <c:pt idx="17507">
                  <c:v>41048.805555555562</c:v>
                </c:pt>
                <c:pt idx="17508">
                  <c:v>41048.819444444511</c:v>
                </c:pt>
                <c:pt idx="17509">
                  <c:v>41048.833333333336</c:v>
                </c:pt>
                <c:pt idx="17510">
                  <c:v>41048.847222222219</c:v>
                </c:pt>
                <c:pt idx="17511">
                  <c:v>41048.861111111051</c:v>
                </c:pt>
                <c:pt idx="17512">
                  <c:v>41048.875</c:v>
                </c:pt>
                <c:pt idx="17513">
                  <c:v>41048.888888888985</c:v>
                </c:pt>
                <c:pt idx="17514">
                  <c:v>41048.902777777781</c:v>
                </c:pt>
                <c:pt idx="17515">
                  <c:v>41048.916666666664</c:v>
                </c:pt>
                <c:pt idx="17516">
                  <c:v>41048.930555555562</c:v>
                </c:pt>
                <c:pt idx="17517">
                  <c:v>41048.944444444511</c:v>
                </c:pt>
                <c:pt idx="17518">
                  <c:v>41048.958333333343</c:v>
                </c:pt>
                <c:pt idx="17519">
                  <c:v>41048.972222222219</c:v>
                </c:pt>
                <c:pt idx="17520">
                  <c:v>41048.986111111109</c:v>
                </c:pt>
                <c:pt idx="17521">
                  <c:v>41049</c:v>
                </c:pt>
                <c:pt idx="17522">
                  <c:v>41049.013888888891</c:v>
                </c:pt>
                <c:pt idx="17523">
                  <c:v>41049.027777777774</c:v>
                </c:pt>
                <c:pt idx="17524">
                  <c:v>41049.041666666591</c:v>
                </c:pt>
                <c:pt idx="17525">
                  <c:v>41049.055555555562</c:v>
                </c:pt>
                <c:pt idx="17526">
                  <c:v>41049.069444444445</c:v>
                </c:pt>
                <c:pt idx="17527">
                  <c:v>41049.083333333336</c:v>
                </c:pt>
                <c:pt idx="17528">
                  <c:v>41049.097222222204</c:v>
                </c:pt>
                <c:pt idx="17529">
                  <c:v>41049.111111111051</c:v>
                </c:pt>
                <c:pt idx="17530">
                  <c:v>41049.124999999993</c:v>
                </c:pt>
                <c:pt idx="17531">
                  <c:v>41049.138888888891</c:v>
                </c:pt>
                <c:pt idx="17532">
                  <c:v>41049.152777777781</c:v>
                </c:pt>
                <c:pt idx="17533">
                  <c:v>41049.166666666591</c:v>
                </c:pt>
                <c:pt idx="17534">
                  <c:v>41049.180555555562</c:v>
                </c:pt>
                <c:pt idx="17535">
                  <c:v>41049.194444444445</c:v>
                </c:pt>
                <c:pt idx="17536">
                  <c:v>41049.208333333336</c:v>
                </c:pt>
                <c:pt idx="17537">
                  <c:v>41049.222222222204</c:v>
                </c:pt>
                <c:pt idx="17538">
                  <c:v>41049.236111111051</c:v>
                </c:pt>
                <c:pt idx="17539">
                  <c:v>41049.25</c:v>
                </c:pt>
                <c:pt idx="17540">
                  <c:v>41049.263888888876</c:v>
                </c:pt>
                <c:pt idx="17541">
                  <c:v>41049.277777777774</c:v>
                </c:pt>
                <c:pt idx="17542">
                  <c:v>41049.291666666562</c:v>
                </c:pt>
                <c:pt idx="17543">
                  <c:v>41049.305555555562</c:v>
                </c:pt>
                <c:pt idx="17544">
                  <c:v>41049.319444444511</c:v>
                </c:pt>
                <c:pt idx="17545">
                  <c:v>41049.333333333336</c:v>
                </c:pt>
                <c:pt idx="17546">
                  <c:v>41049.347222222219</c:v>
                </c:pt>
                <c:pt idx="17547">
                  <c:v>41049.361111111051</c:v>
                </c:pt>
                <c:pt idx="17548">
                  <c:v>41049.375</c:v>
                </c:pt>
                <c:pt idx="17549">
                  <c:v>41049.388888888985</c:v>
                </c:pt>
                <c:pt idx="17550">
                  <c:v>41049.402777777781</c:v>
                </c:pt>
                <c:pt idx="17551">
                  <c:v>41049.416666666664</c:v>
                </c:pt>
                <c:pt idx="17552">
                  <c:v>41049.430555555562</c:v>
                </c:pt>
                <c:pt idx="17553">
                  <c:v>41049.444444444511</c:v>
                </c:pt>
                <c:pt idx="17554">
                  <c:v>41049.458333333343</c:v>
                </c:pt>
                <c:pt idx="17555">
                  <c:v>41049.472222222219</c:v>
                </c:pt>
                <c:pt idx="17556">
                  <c:v>41049.486111111109</c:v>
                </c:pt>
                <c:pt idx="17557">
                  <c:v>41049.5</c:v>
                </c:pt>
                <c:pt idx="17558">
                  <c:v>41049.513888888891</c:v>
                </c:pt>
                <c:pt idx="17559">
                  <c:v>41049.527777777774</c:v>
                </c:pt>
                <c:pt idx="17560">
                  <c:v>41049.541666666591</c:v>
                </c:pt>
                <c:pt idx="17561">
                  <c:v>41049.555555555562</c:v>
                </c:pt>
                <c:pt idx="17562">
                  <c:v>41049.569444444445</c:v>
                </c:pt>
                <c:pt idx="17563">
                  <c:v>41049.583333333336</c:v>
                </c:pt>
                <c:pt idx="17564">
                  <c:v>41049.597222222204</c:v>
                </c:pt>
                <c:pt idx="17565">
                  <c:v>41049.611111111051</c:v>
                </c:pt>
                <c:pt idx="17566">
                  <c:v>41049.624999999993</c:v>
                </c:pt>
                <c:pt idx="17567">
                  <c:v>41049.638888888891</c:v>
                </c:pt>
                <c:pt idx="17568">
                  <c:v>41049.652777777781</c:v>
                </c:pt>
                <c:pt idx="17569">
                  <c:v>41049.666666666591</c:v>
                </c:pt>
                <c:pt idx="17570">
                  <c:v>41049.680555555562</c:v>
                </c:pt>
                <c:pt idx="17571">
                  <c:v>41049.694444444445</c:v>
                </c:pt>
                <c:pt idx="17572">
                  <c:v>41049.708333333336</c:v>
                </c:pt>
                <c:pt idx="17573">
                  <c:v>41049.722222222204</c:v>
                </c:pt>
                <c:pt idx="17574">
                  <c:v>41049.736111111051</c:v>
                </c:pt>
                <c:pt idx="17575">
                  <c:v>41049.75</c:v>
                </c:pt>
                <c:pt idx="17576">
                  <c:v>41049.763888888876</c:v>
                </c:pt>
                <c:pt idx="17577">
                  <c:v>41049.777777777774</c:v>
                </c:pt>
                <c:pt idx="17578">
                  <c:v>41049.791666666562</c:v>
                </c:pt>
                <c:pt idx="17579">
                  <c:v>41049.805555555562</c:v>
                </c:pt>
                <c:pt idx="17580">
                  <c:v>41049.819444444511</c:v>
                </c:pt>
                <c:pt idx="17581">
                  <c:v>41049.833333333336</c:v>
                </c:pt>
                <c:pt idx="17582">
                  <c:v>41049.847222222219</c:v>
                </c:pt>
                <c:pt idx="17583">
                  <c:v>41049.861111111051</c:v>
                </c:pt>
                <c:pt idx="17584">
                  <c:v>41049.875</c:v>
                </c:pt>
                <c:pt idx="17585">
                  <c:v>41049.888888888985</c:v>
                </c:pt>
                <c:pt idx="17586">
                  <c:v>41049.902777777781</c:v>
                </c:pt>
                <c:pt idx="17587">
                  <c:v>41049.916666666664</c:v>
                </c:pt>
                <c:pt idx="17588">
                  <c:v>41049.930555555562</c:v>
                </c:pt>
                <c:pt idx="17589">
                  <c:v>41049.944444444511</c:v>
                </c:pt>
                <c:pt idx="17590">
                  <c:v>41049.958333333343</c:v>
                </c:pt>
                <c:pt idx="17591">
                  <c:v>41049.972222222219</c:v>
                </c:pt>
                <c:pt idx="17592">
                  <c:v>41049.986111111109</c:v>
                </c:pt>
                <c:pt idx="17593">
                  <c:v>41050</c:v>
                </c:pt>
                <c:pt idx="17594">
                  <c:v>41050.013888888891</c:v>
                </c:pt>
                <c:pt idx="17595">
                  <c:v>41050.027777777774</c:v>
                </c:pt>
                <c:pt idx="17596">
                  <c:v>41050.041666666591</c:v>
                </c:pt>
                <c:pt idx="17597">
                  <c:v>41050.055555555562</c:v>
                </c:pt>
                <c:pt idx="17598">
                  <c:v>41050.069444444445</c:v>
                </c:pt>
                <c:pt idx="17599">
                  <c:v>41050.083333333336</c:v>
                </c:pt>
                <c:pt idx="17600">
                  <c:v>41050.097222222204</c:v>
                </c:pt>
                <c:pt idx="17601">
                  <c:v>41050.111111111051</c:v>
                </c:pt>
                <c:pt idx="17602">
                  <c:v>41050.124999999993</c:v>
                </c:pt>
                <c:pt idx="17603">
                  <c:v>41050.138888888891</c:v>
                </c:pt>
                <c:pt idx="17604">
                  <c:v>41050.152777777781</c:v>
                </c:pt>
                <c:pt idx="17605">
                  <c:v>41050.166666666591</c:v>
                </c:pt>
                <c:pt idx="17606">
                  <c:v>41050.180555555562</c:v>
                </c:pt>
                <c:pt idx="17607">
                  <c:v>41050.194444444445</c:v>
                </c:pt>
                <c:pt idx="17608">
                  <c:v>41050.208333333336</c:v>
                </c:pt>
                <c:pt idx="17609">
                  <c:v>41050.222222222204</c:v>
                </c:pt>
                <c:pt idx="17610">
                  <c:v>41050.236111111051</c:v>
                </c:pt>
                <c:pt idx="17611">
                  <c:v>41050.25</c:v>
                </c:pt>
                <c:pt idx="17612">
                  <c:v>41050.263888888876</c:v>
                </c:pt>
                <c:pt idx="17613">
                  <c:v>41050.277777777774</c:v>
                </c:pt>
                <c:pt idx="17614">
                  <c:v>41050.291666666562</c:v>
                </c:pt>
                <c:pt idx="17615">
                  <c:v>41050.305555555562</c:v>
                </c:pt>
                <c:pt idx="17616">
                  <c:v>41050.319444444511</c:v>
                </c:pt>
                <c:pt idx="17617">
                  <c:v>41050.333333333336</c:v>
                </c:pt>
                <c:pt idx="17618">
                  <c:v>41050.347222222219</c:v>
                </c:pt>
                <c:pt idx="17619">
                  <c:v>41050.361111111051</c:v>
                </c:pt>
                <c:pt idx="17620">
                  <c:v>41050.375</c:v>
                </c:pt>
                <c:pt idx="17621">
                  <c:v>41050.388888888985</c:v>
                </c:pt>
                <c:pt idx="17622">
                  <c:v>41050.402777777781</c:v>
                </c:pt>
                <c:pt idx="17623">
                  <c:v>41050.416666666664</c:v>
                </c:pt>
                <c:pt idx="17624">
                  <c:v>41050.430555555562</c:v>
                </c:pt>
                <c:pt idx="17625">
                  <c:v>41050.444444444511</c:v>
                </c:pt>
                <c:pt idx="17626">
                  <c:v>41050.458333333343</c:v>
                </c:pt>
                <c:pt idx="17627">
                  <c:v>41050.472222222219</c:v>
                </c:pt>
                <c:pt idx="17628">
                  <c:v>41050.486111111109</c:v>
                </c:pt>
                <c:pt idx="17629">
                  <c:v>41050.5</c:v>
                </c:pt>
                <c:pt idx="17630">
                  <c:v>41050.513888888891</c:v>
                </c:pt>
                <c:pt idx="17631">
                  <c:v>41050.527777777774</c:v>
                </c:pt>
                <c:pt idx="17632">
                  <c:v>41050.541666666591</c:v>
                </c:pt>
                <c:pt idx="17633">
                  <c:v>41050.555555555562</c:v>
                </c:pt>
                <c:pt idx="17634">
                  <c:v>41050.569444444445</c:v>
                </c:pt>
                <c:pt idx="17635">
                  <c:v>41050.583333333336</c:v>
                </c:pt>
                <c:pt idx="17636">
                  <c:v>41050.597222222204</c:v>
                </c:pt>
                <c:pt idx="17637">
                  <c:v>41050.611111111051</c:v>
                </c:pt>
                <c:pt idx="17638">
                  <c:v>41050.624999999993</c:v>
                </c:pt>
                <c:pt idx="17639">
                  <c:v>41050.638888888891</c:v>
                </c:pt>
                <c:pt idx="17640">
                  <c:v>41050.652777777781</c:v>
                </c:pt>
                <c:pt idx="17641">
                  <c:v>41050.666666666591</c:v>
                </c:pt>
                <c:pt idx="17642">
                  <c:v>41050.680555555562</c:v>
                </c:pt>
                <c:pt idx="17643">
                  <c:v>41050.694444444445</c:v>
                </c:pt>
                <c:pt idx="17644">
                  <c:v>41050.708333333336</c:v>
                </c:pt>
                <c:pt idx="17645">
                  <c:v>41050.722222222204</c:v>
                </c:pt>
                <c:pt idx="17646">
                  <c:v>41050.736111111051</c:v>
                </c:pt>
                <c:pt idx="17647">
                  <c:v>41050.75</c:v>
                </c:pt>
                <c:pt idx="17648">
                  <c:v>41050.763888888876</c:v>
                </c:pt>
                <c:pt idx="17649">
                  <c:v>41050.777777777774</c:v>
                </c:pt>
                <c:pt idx="17650">
                  <c:v>41050.791666666562</c:v>
                </c:pt>
                <c:pt idx="17651">
                  <c:v>41050.805555555562</c:v>
                </c:pt>
                <c:pt idx="17652">
                  <c:v>41050.819444444511</c:v>
                </c:pt>
                <c:pt idx="17653">
                  <c:v>41050.833333333336</c:v>
                </c:pt>
                <c:pt idx="17654">
                  <c:v>41050.847222222219</c:v>
                </c:pt>
                <c:pt idx="17655">
                  <c:v>41050.861111111051</c:v>
                </c:pt>
                <c:pt idx="17656">
                  <c:v>41050.875</c:v>
                </c:pt>
                <c:pt idx="17657">
                  <c:v>41050.888888888985</c:v>
                </c:pt>
                <c:pt idx="17658">
                  <c:v>41050.902777777781</c:v>
                </c:pt>
                <c:pt idx="17659">
                  <c:v>41050.916666666664</c:v>
                </c:pt>
                <c:pt idx="17660">
                  <c:v>41050.930555555562</c:v>
                </c:pt>
                <c:pt idx="17661">
                  <c:v>41050.944444444511</c:v>
                </c:pt>
                <c:pt idx="17662">
                  <c:v>41050.958333333343</c:v>
                </c:pt>
                <c:pt idx="17663">
                  <c:v>41050.972222222219</c:v>
                </c:pt>
                <c:pt idx="17664">
                  <c:v>41050.986111111109</c:v>
                </c:pt>
                <c:pt idx="17665">
                  <c:v>41051</c:v>
                </c:pt>
                <c:pt idx="17666">
                  <c:v>41051.013888888891</c:v>
                </c:pt>
                <c:pt idx="17667">
                  <c:v>41051.027777777774</c:v>
                </c:pt>
                <c:pt idx="17668">
                  <c:v>41051.041666666591</c:v>
                </c:pt>
                <c:pt idx="17669">
                  <c:v>41051.055555555562</c:v>
                </c:pt>
                <c:pt idx="17670">
                  <c:v>41051.069444444445</c:v>
                </c:pt>
                <c:pt idx="17671">
                  <c:v>41051.083333333336</c:v>
                </c:pt>
                <c:pt idx="17672">
                  <c:v>41051.097222222204</c:v>
                </c:pt>
                <c:pt idx="17673">
                  <c:v>41051.111111111051</c:v>
                </c:pt>
                <c:pt idx="17674">
                  <c:v>41051.124999999993</c:v>
                </c:pt>
                <c:pt idx="17675">
                  <c:v>41051.138888888891</c:v>
                </c:pt>
                <c:pt idx="17676">
                  <c:v>41051.152777777781</c:v>
                </c:pt>
                <c:pt idx="17677">
                  <c:v>41051.166666666591</c:v>
                </c:pt>
                <c:pt idx="17678">
                  <c:v>41051.180555555562</c:v>
                </c:pt>
                <c:pt idx="17679">
                  <c:v>41051.194444444445</c:v>
                </c:pt>
                <c:pt idx="17680">
                  <c:v>41051.208333333336</c:v>
                </c:pt>
                <c:pt idx="17681">
                  <c:v>41051.222222222204</c:v>
                </c:pt>
                <c:pt idx="17682">
                  <c:v>41051.236111111051</c:v>
                </c:pt>
                <c:pt idx="17683">
                  <c:v>41051.25</c:v>
                </c:pt>
                <c:pt idx="17684">
                  <c:v>41051.263888888876</c:v>
                </c:pt>
                <c:pt idx="17685">
                  <c:v>41051.277777777774</c:v>
                </c:pt>
                <c:pt idx="17686">
                  <c:v>41051.291666666562</c:v>
                </c:pt>
                <c:pt idx="17687">
                  <c:v>41051.305555555562</c:v>
                </c:pt>
                <c:pt idx="17688">
                  <c:v>41051.319444444511</c:v>
                </c:pt>
                <c:pt idx="17689">
                  <c:v>41051.333333333336</c:v>
                </c:pt>
                <c:pt idx="17690">
                  <c:v>41051.347222222219</c:v>
                </c:pt>
                <c:pt idx="17691">
                  <c:v>41051.361111111051</c:v>
                </c:pt>
                <c:pt idx="17692">
                  <c:v>41051.375</c:v>
                </c:pt>
                <c:pt idx="17693">
                  <c:v>41051.388888888985</c:v>
                </c:pt>
                <c:pt idx="17694">
                  <c:v>41051.402777777781</c:v>
                </c:pt>
                <c:pt idx="17695">
                  <c:v>41051.416666666664</c:v>
                </c:pt>
                <c:pt idx="17696">
                  <c:v>41051.430555555562</c:v>
                </c:pt>
                <c:pt idx="17697">
                  <c:v>41051.444444444511</c:v>
                </c:pt>
                <c:pt idx="17698">
                  <c:v>41051.458333333343</c:v>
                </c:pt>
                <c:pt idx="17699">
                  <c:v>41051.472222222219</c:v>
                </c:pt>
                <c:pt idx="17700">
                  <c:v>41051.486111111109</c:v>
                </c:pt>
                <c:pt idx="17701">
                  <c:v>41051.5</c:v>
                </c:pt>
                <c:pt idx="17702">
                  <c:v>41051.513888888891</c:v>
                </c:pt>
                <c:pt idx="17703">
                  <c:v>41051.527777777774</c:v>
                </c:pt>
                <c:pt idx="17704">
                  <c:v>41051.541666666591</c:v>
                </c:pt>
                <c:pt idx="17705">
                  <c:v>41051.555555555562</c:v>
                </c:pt>
                <c:pt idx="17706">
                  <c:v>41051.569444444445</c:v>
                </c:pt>
                <c:pt idx="17707">
                  <c:v>41051.583333333336</c:v>
                </c:pt>
                <c:pt idx="17708">
                  <c:v>41051.597222222204</c:v>
                </c:pt>
                <c:pt idx="17709">
                  <c:v>41051.611111111051</c:v>
                </c:pt>
                <c:pt idx="17710">
                  <c:v>41051.624999999993</c:v>
                </c:pt>
                <c:pt idx="17711">
                  <c:v>41051.638888888891</c:v>
                </c:pt>
                <c:pt idx="17712">
                  <c:v>41051.652777777781</c:v>
                </c:pt>
                <c:pt idx="17713">
                  <c:v>41051.666666666591</c:v>
                </c:pt>
                <c:pt idx="17714">
                  <c:v>41051.680555555562</c:v>
                </c:pt>
                <c:pt idx="17715">
                  <c:v>41051.694444444445</c:v>
                </c:pt>
                <c:pt idx="17716">
                  <c:v>41051.708333333336</c:v>
                </c:pt>
                <c:pt idx="17717">
                  <c:v>41051.722222222204</c:v>
                </c:pt>
                <c:pt idx="17718">
                  <c:v>41051.736111111051</c:v>
                </c:pt>
                <c:pt idx="17719">
                  <c:v>41051.75</c:v>
                </c:pt>
                <c:pt idx="17720">
                  <c:v>41051.763888888876</c:v>
                </c:pt>
                <c:pt idx="17721">
                  <c:v>41051.777777777774</c:v>
                </c:pt>
                <c:pt idx="17722">
                  <c:v>41051.791666666562</c:v>
                </c:pt>
                <c:pt idx="17723">
                  <c:v>41051.805555555562</c:v>
                </c:pt>
                <c:pt idx="17724">
                  <c:v>41051.819444444511</c:v>
                </c:pt>
                <c:pt idx="17725">
                  <c:v>41051.833333333336</c:v>
                </c:pt>
                <c:pt idx="17726">
                  <c:v>41051.847222222219</c:v>
                </c:pt>
                <c:pt idx="17727">
                  <c:v>41051.861111111051</c:v>
                </c:pt>
                <c:pt idx="17728">
                  <c:v>41051.875</c:v>
                </c:pt>
                <c:pt idx="17729">
                  <c:v>41051.888888888985</c:v>
                </c:pt>
                <c:pt idx="17730">
                  <c:v>41051.902777777781</c:v>
                </c:pt>
                <c:pt idx="17731">
                  <c:v>41051.916666666664</c:v>
                </c:pt>
                <c:pt idx="17732">
                  <c:v>41051.930555555562</c:v>
                </c:pt>
                <c:pt idx="17733">
                  <c:v>41051.944444444511</c:v>
                </c:pt>
                <c:pt idx="17734">
                  <c:v>41051.958333333343</c:v>
                </c:pt>
                <c:pt idx="17735">
                  <c:v>41051.972222222219</c:v>
                </c:pt>
                <c:pt idx="17736">
                  <c:v>41051.986111111109</c:v>
                </c:pt>
                <c:pt idx="17737">
                  <c:v>41052</c:v>
                </c:pt>
                <c:pt idx="17738">
                  <c:v>41052.013888888891</c:v>
                </c:pt>
                <c:pt idx="17739">
                  <c:v>41052.027777777774</c:v>
                </c:pt>
                <c:pt idx="17740">
                  <c:v>41052.041666666591</c:v>
                </c:pt>
                <c:pt idx="17741">
                  <c:v>41052.055555555562</c:v>
                </c:pt>
                <c:pt idx="17742">
                  <c:v>41052.069444444445</c:v>
                </c:pt>
                <c:pt idx="17743">
                  <c:v>41052.083333333336</c:v>
                </c:pt>
                <c:pt idx="17744">
                  <c:v>41052.097222222204</c:v>
                </c:pt>
                <c:pt idx="17745">
                  <c:v>41052.111111111051</c:v>
                </c:pt>
                <c:pt idx="17746">
                  <c:v>41052.124999999993</c:v>
                </c:pt>
                <c:pt idx="17747">
                  <c:v>41052.138888888891</c:v>
                </c:pt>
                <c:pt idx="17748">
                  <c:v>41052.152777777781</c:v>
                </c:pt>
                <c:pt idx="17749">
                  <c:v>41052.166666666591</c:v>
                </c:pt>
                <c:pt idx="17750">
                  <c:v>41052.180555555562</c:v>
                </c:pt>
                <c:pt idx="17751">
                  <c:v>41052.194444444445</c:v>
                </c:pt>
                <c:pt idx="17752">
                  <c:v>41052.208333333336</c:v>
                </c:pt>
                <c:pt idx="17753">
                  <c:v>41052.222222222204</c:v>
                </c:pt>
                <c:pt idx="17754">
                  <c:v>41052.236111111051</c:v>
                </c:pt>
                <c:pt idx="17755">
                  <c:v>41052.25</c:v>
                </c:pt>
                <c:pt idx="17756">
                  <c:v>41052.263888888876</c:v>
                </c:pt>
                <c:pt idx="17757">
                  <c:v>41052.277777777774</c:v>
                </c:pt>
                <c:pt idx="17758">
                  <c:v>41052.291666666562</c:v>
                </c:pt>
                <c:pt idx="17759">
                  <c:v>41052.305555555562</c:v>
                </c:pt>
                <c:pt idx="17760">
                  <c:v>41052.319444444511</c:v>
                </c:pt>
                <c:pt idx="17761">
                  <c:v>41052.333333333336</c:v>
                </c:pt>
                <c:pt idx="17762">
                  <c:v>41052.347222222219</c:v>
                </c:pt>
                <c:pt idx="17763">
                  <c:v>41052.361111111051</c:v>
                </c:pt>
                <c:pt idx="17764">
                  <c:v>41052.375</c:v>
                </c:pt>
                <c:pt idx="17765">
                  <c:v>41052.388888888985</c:v>
                </c:pt>
                <c:pt idx="17766">
                  <c:v>41052.402777777781</c:v>
                </c:pt>
                <c:pt idx="17767">
                  <c:v>41052.416666666664</c:v>
                </c:pt>
                <c:pt idx="17768">
                  <c:v>41052.430555555562</c:v>
                </c:pt>
                <c:pt idx="17769">
                  <c:v>41052.444444444511</c:v>
                </c:pt>
                <c:pt idx="17770">
                  <c:v>41052.458333333343</c:v>
                </c:pt>
                <c:pt idx="17771">
                  <c:v>41052.472222222219</c:v>
                </c:pt>
                <c:pt idx="17772">
                  <c:v>41052.486111111109</c:v>
                </c:pt>
                <c:pt idx="17773">
                  <c:v>41052.5</c:v>
                </c:pt>
                <c:pt idx="17774">
                  <c:v>41052.513888888891</c:v>
                </c:pt>
                <c:pt idx="17775">
                  <c:v>41052.527777777774</c:v>
                </c:pt>
                <c:pt idx="17776">
                  <c:v>41052.541666666591</c:v>
                </c:pt>
                <c:pt idx="17777">
                  <c:v>41052.555555555562</c:v>
                </c:pt>
                <c:pt idx="17778">
                  <c:v>41052.569444444445</c:v>
                </c:pt>
                <c:pt idx="17779">
                  <c:v>41052.583333333336</c:v>
                </c:pt>
                <c:pt idx="17780">
                  <c:v>41052.597222222204</c:v>
                </c:pt>
                <c:pt idx="17781">
                  <c:v>41052.611111111051</c:v>
                </c:pt>
                <c:pt idx="17782">
                  <c:v>41052.624999999993</c:v>
                </c:pt>
                <c:pt idx="17783">
                  <c:v>41052.638888888891</c:v>
                </c:pt>
                <c:pt idx="17784">
                  <c:v>41052.652777777781</c:v>
                </c:pt>
                <c:pt idx="17785">
                  <c:v>41052.666666666591</c:v>
                </c:pt>
                <c:pt idx="17786">
                  <c:v>41052.680555555562</c:v>
                </c:pt>
                <c:pt idx="17787">
                  <c:v>41052.694444444445</c:v>
                </c:pt>
                <c:pt idx="17788">
                  <c:v>41052.708333333336</c:v>
                </c:pt>
                <c:pt idx="17789">
                  <c:v>41052.722222222204</c:v>
                </c:pt>
                <c:pt idx="17790">
                  <c:v>41052.736111111051</c:v>
                </c:pt>
                <c:pt idx="17791">
                  <c:v>41052.75</c:v>
                </c:pt>
                <c:pt idx="17792">
                  <c:v>41052.763888888876</c:v>
                </c:pt>
                <c:pt idx="17793">
                  <c:v>41052.777777777774</c:v>
                </c:pt>
                <c:pt idx="17794">
                  <c:v>41052.791666666562</c:v>
                </c:pt>
                <c:pt idx="17795">
                  <c:v>41052.805555555562</c:v>
                </c:pt>
                <c:pt idx="17796">
                  <c:v>41052.819444444511</c:v>
                </c:pt>
                <c:pt idx="17797">
                  <c:v>41052.833333333336</c:v>
                </c:pt>
                <c:pt idx="17798">
                  <c:v>41052.847222222219</c:v>
                </c:pt>
                <c:pt idx="17799">
                  <c:v>41052.861111111051</c:v>
                </c:pt>
                <c:pt idx="17800">
                  <c:v>41052.875</c:v>
                </c:pt>
                <c:pt idx="17801">
                  <c:v>41052.888888888985</c:v>
                </c:pt>
                <c:pt idx="17802">
                  <c:v>41052.902777777781</c:v>
                </c:pt>
                <c:pt idx="17803">
                  <c:v>41052.916666666664</c:v>
                </c:pt>
                <c:pt idx="17804">
                  <c:v>41052.930555555562</c:v>
                </c:pt>
                <c:pt idx="17805">
                  <c:v>41052.944444444511</c:v>
                </c:pt>
                <c:pt idx="17806">
                  <c:v>41052.958333333343</c:v>
                </c:pt>
                <c:pt idx="17807">
                  <c:v>41052.972222222219</c:v>
                </c:pt>
                <c:pt idx="17808">
                  <c:v>41052.986111111109</c:v>
                </c:pt>
                <c:pt idx="17809">
                  <c:v>41053</c:v>
                </c:pt>
                <c:pt idx="17810">
                  <c:v>41053.013888888891</c:v>
                </c:pt>
                <c:pt idx="17811">
                  <c:v>41053.027777777774</c:v>
                </c:pt>
                <c:pt idx="17812">
                  <c:v>41053.041666666591</c:v>
                </c:pt>
                <c:pt idx="17813">
                  <c:v>41053.055555555562</c:v>
                </c:pt>
                <c:pt idx="17814">
                  <c:v>41053.069444444445</c:v>
                </c:pt>
                <c:pt idx="17815">
                  <c:v>41053.083333333336</c:v>
                </c:pt>
                <c:pt idx="17816">
                  <c:v>41053.097222222204</c:v>
                </c:pt>
                <c:pt idx="17817">
                  <c:v>41053.111111111051</c:v>
                </c:pt>
                <c:pt idx="17818">
                  <c:v>41053.124999999993</c:v>
                </c:pt>
                <c:pt idx="17819">
                  <c:v>41053.138888888891</c:v>
                </c:pt>
                <c:pt idx="17820">
                  <c:v>41053.152777777781</c:v>
                </c:pt>
                <c:pt idx="17821">
                  <c:v>41053.166666666591</c:v>
                </c:pt>
                <c:pt idx="17822">
                  <c:v>41053.180555555562</c:v>
                </c:pt>
                <c:pt idx="17823">
                  <c:v>41053.194444444445</c:v>
                </c:pt>
                <c:pt idx="17824">
                  <c:v>41053.208333333336</c:v>
                </c:pt>
                <c:pt idx="17825">
                  <c:v>41053.222222222204</c:v>
                </c:pt>
                <c:pt idx="17826">
                  <c:v>41053.236111111051</c:v>
                </c:pt>
                <c:pt idx="17827">
                  <c:v>41053.25</c:v>
                </c:pt>
                <c:pt idx="17828">
                  <c:v>41053.263888888876</c:v>
                </c:pt>
                <c:pt idx="17829">
                  <c:v>41053.277777777774</c:v>
                </c:pt>
                <c:pt idx="17830">
                  <c:v>41053.291666666562</c:v>
                </c:pt>
                <c:pt idx="17831">
                  <c:v>41053.305555555562</c:v>
                </c:pt>
                <c:pt idx="17832">
                  <c:v>41053.319444444511</c:v>
                </c:pt>
                <c:pt idx="17833">
                  <c:v>41053.333333333336</c:v>
                </c:pt>
                <c:pt idx="17834">
                  <c:v>41053.347222222219</c:v>
                </c:pt>
                <c:pt idx="17835">
                  <c:v>41053.361111111051</c:v>
                </c:pt>
                <c:pt idx="17836">
                  <c:v>41053.375</c:v>
                </c:pt>
                <c:pt idx="17837">
                  <c:v>41053.388888888985</c:v>
                </c:pt>
                <c:pt idx="17838">
                  <c:v>41053.402777777781</c:v>
                </c:pt>
                <c:pt idx="17839">
                  <c:v>41053.416666666664</c:v>
                </c:pt>
                <c:pt idx="17840">
                  <c:v>41053.430555555562</c:v>
                </c:pt>
                <c:pt idx="17841">
                  <c:v>41053.444444444511</c:v>
                </c:pt>
                <c:pt idx="17842">
                  <c:v>41053.458333333343</c:v>
                </c:pt>
                <c:pt idx="17843">
                  <c:v>41053.472222222219</c:v>
                </c:pt>
                <c:pt idx="17844">
                  <c:v>41053.486111111109</c:v>
                </c:pt>
                <c:pt idx="17845">
                  <c:v>41053.5</c:v>
                </c:pt>
                <c:pt idx="17846">
                  <c:v>41053.513888888891</c:v>
                </c:pt>
                <c:pt idx="17847">
                  <c:v>41053.527777777774</c:v>
                </c:pt>
                <c:pt idx="17848">
                  <c:v>41053.541666666591</c:v>
                </c:pt>
                <c:pt idx="17849">
                  <c:v>41053.555555555562</c:v>
                </c:pt>
                <c:pt idx="17850">
                  <c:v>41053.569444444445</c:v>
                </c:pt>
                <c:pt idx="17851">
                  <c:v>41053.583333333336</c:v>
                </c:pt>
                <c:pt idx="17852">
                  <c:v>41053.597222222204</c:v>
                </c:pt>
                <c:pt idx="17853">
                  <c:v>41053.611111111051</c:v>
                </c:pt>
                <c:pt idx="17854">
                  <c:v>41053.624999999993</c:v>
                </c:pt>
                <c:pt idx="17855">
                  <c:v>41053.638888888891</c:v>
                </c:pt>
                <c:pt idx="17856">
                  <c:v>41053.652777777781</c:v>
                </c:pt>
                <c:pt idx="17857">
                  <c:v>41053.666666666591</c:v>
                </c:pt>
                <c:pt idx="17858">
                  <c:v>41053.680555555562</c:v>
                </c:pt>
                <c:pt idx="17859">
                  <c:v>41053.694444444445</c:v>
                </c:pt>
                <c:pt idx="17860">
                  <c:v>41053.708333333336</c:v>
                </c:pt>
                <c:pt idx="17861">
                  <c:v>41053.722222222204</c:v>
                </c:pt>
                <c:pt idx="17862">
                  <c:v>41053.736111111051</c:v>
                </c:pt>
                <c:pt idx="17863">
                  <c:v>41053.75</c:v>
                </c:pt>
                <c:pt idx="17864">
                  <c:v>41053.763888888876</c:v>
                </c:pt>
                <c:pt idx="17865">
                  <c:v>41053.777777777774</c:v>
                </c:pt>
                <c:pt idx="17866">
                  <c:v>41053.791666666562</c:v>
                </c:pt>
                <c:pt idx="17867">
                  <c:v>41053.805555555562</c:v>
                </c:pt>
                <c:pt idx="17868">
                  <c:v>41053.819444444511</c:v>
                </c:pt>
                <c:pt idx="17869">
                  <c:v>41053.833333333336</c:v>
                </c:pt>
                <c:pt idx="17870">
                  <c:v>41053.847222222219</c:v>
                </c:pt>
                <c:pt idx="17871">
                  <c:v>41053.861111111051</c:v>
                </c:pt>
                <c:pt idx="17872">
                  <c:v>41053.875</c:v>
                </c:pt>
                <c:pt idx="17873">
                  <c:v>41053.888888888985</c:v>
                </c:pt>
                <c:pt idx="17874">
                  <c:v>41053.902777777781</c:v>
                </c:pt>
                <c:pt idx="17875">
                  <c:v>41053.916666666664</c:v>
                </c:pt>
                <c:pt idx="17876">
                  <c:v>41053.930555555562</c:v>
                </c:pt>
                <c:pt idx="17877">
                  <c:v>41053.944444444511</c:v>
                </c:pt>
                <c:pt idx="17878">
                  <c:v>41053.958333333343</c:v>
                </c:pt>
                <c:pt idx="17879">
                  <c:v>41053.972222222219</c:v>
                </c:pt>
                <c:pt idx="17880">
                  <c:v>41053.986111111109</c:v>
                </c:pt>
                <c:pt idx="17881">
                  <c:v>41054</c:v>
                </c:pt>
                <c:pt idx="17882">
                  <c:v>41054.013888888891</c:v>
                </c:pt>
                <c:pt idx="17883">
                  <c:v>41054.027777777774</c:v>
                </c:pt>
                <c:pt idx="17884">
                  <c:v>41054.041666666591</c:v>
                </c:pt>
                <c:pt idx="17885">
                  <c:v>41054.055555555562</c:v>
                </c:pt>
                <c:pt idx="17886">
                  <c:v>41054.069444444445</c:v>
                </c:pt>
                <c:pt idx="17887">
                  <c:v>41054.083333333336</c:v>
                </c:pt>
                <c:pt idx="17888">
                  <c:v>41054.097222222204</c:v>
                </c:pt>
                <c:pt idx="17889">
                  <c:v>41054.111111111051</c:v>
                </c:pt>
                <c:pt idx="17890">
                  <c:v>41054.124999999993</c:v>
                </c:pt>
                <c:pt idx="17891">
                  <c:v>41054.138888888891</c:v>
                </c:pt>
                <c:pt idx="17892">
                  <c:v>41054.152777777781</c:v>
                </c:pt>
                <c:pt idx="17893">
                  <c:v>41054.166666666591</c:v>
                </c:pt>
                <c:pt idx="17894">
                  <c:v>41054.180555555562</c:v>
                </c:pt>
                <c:pt idx="17895">
                  <c:v>41054.194444444445</c:v>
                </c:pt>
                <c:pt idx="17896">
                  <c:v>41054.208333333336</c:v>
                </c:pt>
                <c:pt idx="17897">
                  <c:v>41054.222222222204</c:v>
                </c:pt>
                <c:pt idx="17898">
                  <c:v>41054.236111111051</c:v>
                </c:pt>
                <c:pt idx="17899">
                  <c:v>41054.25</c:v>
                </c:pt>
                <c:pt idx="17900">
                  <c:v>41054.263888888876</c:v>
                </c:pt>
                <c:pt idx="17901">
                  <c:v>41054.277777777774</c:v>
                </c:pt>
                <c:pt idx="17902">
                  <c:v>41054.291666666562</c:v>
                </c:pt>
                <c:pt idx="17903">
                  <c:v>41054.305555555562</c:v>
                </c:pt>
                <c:pt idx="17904">
                  <c:v>41054.319444444511</c:v>
                </c:pt>
                <c:pt idx="17905">
                  <c:v>41054.333333333336</c:v>
                </c:pt>
                <c:pt idx="17906">
                  <c:v>41054.347222222219</c:v>
                </c:pt>
                <c:pt idx="17907">
                  <c:v>41054.361111111051</c:v>
                </c:pt>
                <c:pt idx="17908">
                  <c:v>41054.375</c:v>
                </c:pt>
                <c:pt idx="17909">
                  <c:v>41054.388888888985</c:v>
                </c:pt>
                <c:pt idx="17910">
                  <c:v>41054.402777777781</c:v>
                </c:pt>
                <c:pt idx="17911">
                  <c:v>41054.416666666664</c:v>
                </c:pt>
                <c:pt idx="17912">
                  <c:v>41054.430555555562</c:v>
                </c:pt>
                <c:pt idx="17913">
                  <c:v>41054.444444444511</c:v>
                </c:pt>
                <c:pt idx="17914">
                  <c:v>41054.458333333343</c:v>
                </c:pt>
                <c:pt idx="17915">
                  <c:v>41054.472222222219</c:v>
                </c:pt>
                <c:pt idx="17916">
                  <c:v>41054.486111111109</c:v>
                </c:pt>
                <c:pt idx="17917">
                  <c:v>41054.5</c:v>
                </c:pt>
                <c:pt idx="17918">
                  <c:v>41054.513888888891</c:v>
                </c:pt>
                <c:pt idx="17919">
                  <c:v>41054.527777777774</c:v>
                </c:pt>
                <c:pt idx="17920">
                  <c:v>41054.541666666591</c:v>
                </c:pt>
                <c:pt idx="17921">
                  <c:v>41054.555555555562</c:v>
                </c:pt>
                <c:pt idx="17922">
                  <c:v>41054.569444444445</c:v>
                </c:pt>
                <c:pt idx="17923">
                  <c:v>41054.583333333336</c:v>
                </c:pt>
                <c:pt idx="17924">
                  <c:v>41054.597222222204</c:v>
                </c:pt>
                <c:pt idx="17925">
                  <c:v>41054.611111111051</c:v>
                </c:pt>
                <c:pt idx="17926">
                  <c:v>41054.624999999993</c:v>
                </c:pt>
                <c:pt idx="17927">
                  <c:v>41054.638888888891</c:v>
                </c:pt>
                <c:pt idx="17928">
                  <c:v>41054.652777777781</c:v>
                </c:pt>
                <c:pt idx="17929">
                  <c:v>41054.666666666591</c:v>
                </c:pt>
                <c:pt idx="17930">
                  <c:v>41054.680555555562</c:v>
                </c:pt>
                <c:pt idx="17931">
                  <c:v>41054.694444444445</c:v>
                </c:pt>
                <c:pt idx="17932">
                  <c:v>41054.708333333336</c:v>
                </c:pt>
                <c:pt idx="17933">
                  <c:v>41054.722222222204</c:v>
                </c:pt>
                <c:pt idx="17934">
                  <c:v>41054.736111111051</c:v>
                </c:pt>
                <c:pt idx="17935">
                  <c:v>41054.75</c:v>
                </c:pt>
                <c:pt idx="17936">
                  <c:v>41054.763888888876</c:v>
                </c:pt>
                <c:pt idx="17937">
                  <c:v>41054.777777777774</c:v>
                </c:pt>
                <c:pt idx="17938">
                  <c:v>41054.791666666562</c:v>
                </c:pt>
                <c:pt idx="17939">
                  <c:v>41054.805555555562</c:v>
                </c:pt>
                <c:pt idx="17940">
                  <c:v>41054.819444444511</c:v>
                </c:pt>
                <c:pt idx="17941">
                  <c:v>41054.833333333336</c:v>
                </c:pt>
                <c:pt idx="17942">
                  <c:v>41054.847222222219</c:v>
                </c:pt>
                <c:pt idx="17943">
                  <c:v>41054.861111111051</c:v>
                </c:pt>
                <c:pt idx="17944">
                  <c:v>41054.875</c:v>
                </c:pt>
                <c:pt idx="17945">
                  <c:v>41054.888888888985</c:v>
                </c:pt>
                <c:pt idx="17946">
                  <c:v>41054.902777777781</c:v>
                </c:pt>
                <c:pt idx="17947">
                  <c:v>41054.916666666664</c:v>
                </c:pt>
                <c:pt idx="17948">
                  <c:v>41054.930555555562</c:v>
                </c:pt>
                <c:pt idx="17949">
                  <c:v>41054.944444444511</c:v>
                </c:pt>
                <c:pt idx="17950">
                  <c:v>41054.958333333343</c:v>
                </c:pt>
                <c:pt idx="17951">
                  <c:v>41054.972222222219</c:v>
                </c:pt>
                <c:pt idx="17952">
                  <c:v>41054.986111111109</c:v>
                </c:pt>
                <c:pt idx="17953">
                  <c:v>41055</c:v>
                </c:pt>
                <c:pt idx="17954">
                  <c:v>41055.013888888891</c:v>
                </c:pt>
                <c:pt idx="17955">
                  <c:v>41055.027777777774</c:v>
                </c:pt>
                <c:pt idx="17956">
                  <c:v>41055.041666666591</c:v>
                </c:pt>
                <c:pt idx="17957">
                  <c:v>41055.055555555562</c:v>
                </c:pt>
                <c:pt idx="17958">
                  <c:v>41055.069444444445</c:v>
                </c:pt>
                <c:pt idx="17959">
                  <c:v>41055.083333333336</c:v>
                </c:pt>
                <c:pt idx="17960">
                  <c:v>41055.097222222204</c:v>
                </c:pt>
                <c:pt idx="17961">
                  <c:v>41055.111111111051</c:v>
                </c:pt>
                <c:pt idx="17962">
                  <c:v>41055.124999999993</c:v>
                </c:pt>
                <c:pt idx="17963">
                  <c:v>41055.138888888891</c:v>
                </c:pt>
                <c:pt idx="17964">
                  <c:v>41055.152777777781</c:v>
                </c:pt>
                <c:pt idx="17965">
                  <c:v>41055.166666666591</c:v>
                </c:pt>
                <c:pt idx="17966">
                  <c:v>41055.180555555562</c:v>
                </c:pt>
                <c:pt idx="17967">
                  <c:v>41055.194444444445</c:v>
                </c:pt>
                <c:pt idx="17968">
                  <c:v>41055.208333333336</c:v>
                </c:pt>
                <c:pt idx="17969">
                  <c:v>41055.222222222204</c:v>
                </c:pt>
                <c:pt idx="17970">
                  <c:v>41055.236111111051</c:v>
                </c:pt>
                <c:pt idx="17971">
                  <c:v>41055.25</c:v>
                </c:pt>
                <c:pt idx="17972">
                  <c:v>41055.263888888876</c:v>
                </c:pt>
                <c:pt idx="17973">
                  <c:v>41055.277777777774</c:v>
                </c:pt>
                <c:pt idx="17974">
                  <c:v>41055.291666666562</c:v>
                </c:pt>
                <c:pt idx="17975">
                  <c:v>41055.305555555562</c:v>
                </c:pt>
                <c:pt idx="17976">
                  <c:v>41055.319444444511</c:v>
                </c:pt>
                <c:pt idx="17977">
                  <c:v>41055.333333333336</c:v>
                </c:pt>
                <c:pt idx="17978">
                  <c:v>41055.347222222219</c:v>
                </c:pt>
                <c:pt idx="17979">
                  <c:v>41055.361111111051</c:v>
                </c:pt>
                <c:pt idx="17980">
                  <c:v>41055.375</c:v>
                </c:pt>
                <c:pt idx="17981">
                  <c:v>41055.388888888985</c:v>
                </c:pt>
                <c:pt idx="17982">
                  <c:v>41055.402777777781</c:v>
                </c:pt>
                <c:pt idx="17983">
                  <c:v>41055.416666666664</c:v>
                </c:pt>
                <c:pt idx="17984">
                  <c:v>41055.430555555562</c:v>
                </c:pt>
                <c:pt idx="17985">
                  <c:v>41055.444444444511</c:v>
                </c:pt>
                <c:pt idx="17986">
                  <c:v>41055.458333333343</c:v>
                </c:pt>
                <c:pt idx="17987">
                  <c:v>41055.472222222219</c:v>
                </c:pt>
                <c:pt idx="17988">
                  <c:v>41055.486111111109</c:v>
                </c:pt>
                <c:pt idx="17989">
                  <c:v>41055.5</c:v>
                </c:pt>
                <c:pt idx="17990">
                  <c:v>41055.513888888891</c:v>
                </c:pt>
                <c:pt idx="17991">
                  <c:v>41055.527777777774</c:v>
                </c:pt>
                <c:pt idx="17992">
                  <c:v>41055.541666666591</c:v>
                </c:pt>
                <c:pt idx="17993">
                  <c:v>41055.555555555562</c:v>
                </c:pt>
                <c:pt idx="17994">
                  <c:v>41055.569444444445</c:v>
                </c:pt>
                <c:pt idx="17995">
                  <c:v>41055.583333333336</c:v>
                </c:pt>
                <c:pt idx="17996">
                  <c:v>41055.597222222204</c:v>
                </c:pt>
                <c:pt idx="17997">
                  <c:v>41055.611111111051</c:v>
                </c:pt>
                <c:pt idx="17998">
                  <c:v>41055.624999999993</c:v>
                </c:pt>
                <c:pt idx="17999">
                  <c:v>41055.638888888891</c:v>
                </c:pt>
                <c:pt idx="18000">
                  <c:v>41055.652777777781</c:v>
                </c:pt>
                <c:pt idx="18001">
                  <c:v>41055.666666666591</c:v>
                </c:pt>
                <c:pt idx="18002">
                  <c:v>41055.680555555562</c:v>
                </c:pt>
                <c:pt idx="18003">
                  <c:v>41055.694444444445</c:v>
                </c:pt>
                <c:pt idx="18004">
                  <c:v>41055.708333333336</c:v>
                </c:pt>
                <c:pt idx="18005">
                  <c:v>41055.722222222204</c:v>
                </c:pt>
                <c:pt idx="18006">
                  <c:v>41055.736111111051</c:v>
                </c:pt>
                <c:pt idx="18007">
                  <c:v>41055.75</c:v>
                </c:pt>
                <c:pt idx="18008">
                  <c:v>41055.763888888876</c:v>
                </c:pt>
                <c:pt idx="18009">
                  <c:v>41055.777777777774</c:v>
                </c:pt>
                <c:pt idx="18010">
                  <c:v>41055.791666666562</c:v>
                </c:pt>
                <c:pt idx="18011">
                  <c:v>41055.805555555562</c:v>
                </c:pt>
                <c:pt idx="18012">
                  <c:v>41055.819444444511</c:v>
                </c:pt>
                <c:pt idx="18013">
                  <c:v>41055.833333333336</c:v>
                </c:pt>
                <c:pt idx="18014">
                  <c:v>41055.847222222219</c:v>
                </c:pt>
                <c:pt idx="18015">
                  <c:v>41055.861111111051</c:v>
                </c:pt>
                <c:pt idx="18016">
                  <c:v>41055.875</c:v>
                </c:pt>
                <c:pt idx="18017">
                  <c:v>41055.888888888985</c:v>
                </c:pt>
                <c:pt idx="18018">
                  <c:v>41055.902777777781</c:v>
                </c:pt>
                <c:pt idx="18019">
                  <c:v>41055.916666666664</c:v>
                </c:pt>
                <c:pt idx="18020">
                  <c:v>41055.930555555562</c:v>
                </c:pt>
                <c:pt idx="18021">
                  <c:v>41055.944444444511</c:v>
                </c:pt>
                <c:pt idx="18022">
                  <c:v>41055.958333333343</c:v>
                </c:pt>
                <c:pt idx="18023">
                  <c:v>41055.972222222219</c:v>
                </c:pt>
                <c:pt idx="18024">
                  <c:v>41055.986111111109</c:v>
                </c:pt>
                <c:pt idx="18025">
                  <c:v>41056</c:v>
                </c:pt>
                <c:pt idx="18026">
                  <c:v>41056.013888888891</c:v>
                </c:pt>
                <c:pt idx="18027">
                  <c:v>41056.027777777774</c:v>
                </c:pt>
                <c:pt idx="18028">
                  <c:v>41056.041666666591</c:v>
                </c:pt>
                <c:pt idx="18029">
                  <c:v>41056.055555555562</c:v>
                </c:pt>
                <c:pt idx="18030">
                  <c:v>41056.069444444445</c:v>
                </c:pt>
                <c:pt idx="18031">
                  <c:v>41056.083333333336</c:v>
                </c:pt>
                <c:pt idx="18032">
                  <c:v>41056.097222222204</c:v>
                </c:pt>
                <c:pt idx="18033">
                  <c:v>41056.111111111051</c:v>
                </c:pt>
                <c:pt idx="18034">
                  <c:v>41056.124999999993</c:v>
                </c:pt>
                <c:pt idx="18035">
                  <c:v>41056.138888888891</c:v>
                </c:pt>
                <c:pt idx="18036">
                  <c:v>41056.152777777781</c:v>
                </c:pt>
                <c:pt idx="18037">
                  <c:v>41056.166666666591</c:v>
                </c:pt>
                <c:pt idx="18038">
                  <c:v>41056.180555555562</c:v>
                </c:pt>
                <c:pt idx="18039">
                  <c:v>41056.194444444445</c:v>
                </c:pt>
                <c:pt idx="18040">
                  <c:v>41056.208333333336</c:v>
                </c:pt>
                <c:pt idx="18041">
                  <c:v>41056.222222222204</c:v>
                </c:pt>
                <c:pt idx="18042">
                  <c:v>41056.236111111051</c:v>
                </c:pt>
                <c:pt idx="18043">
                  <c:v>41056.25</c:v>
                </c:pt>
                <c:pt idx="18044">
                  <c:v>41056.263888888876</c:v>
                </c:pt>
                <c:pt idx="18045">
                  <c:v>41056.277777777774</c:v>
                </c:pt>
                <c:pt idx="18046">
                  <c:v>41056.291666666562</c:v>
                </c:pt>
                <c:pt idx="18047">
                  <c:v>41056.305555555562</c:v>
                </c:pt>
                <c:pt idx="18048">
                  <c:v>41056.319444444511</c:v>
                </c:pt>
                <c:pt idx="18049">
                  <c:v>41056.333333333336</c:v>
                </c:pt>
                <c:pt idx="18050">
                  <c:v>41056.347222222219</c:v>
                </c:pt>
                <c:pt idx="18051">
                  <c:v>41056.361111111051</c:v>
                </c:pt>
                <c:pt idx="18052">
                  <c:v>41056.375</c:v>
                </c:pt>
                <c:pt idx="18053">
                  <c:v>41056.388888888985</c:v>
                </c:pt>
                <c:pt idx="18054">
                  <c:v>41056.402777777781</c:v>
                </c:pt>
                <c:pt idx="18055">
                  <c:v>41056.416666666664</c:v>
                </c:pt>
                <c:pt idx="18056">
                  <c:v>41056.430555555562</c:v>
                </c:pt>
                <c:pt idx="18057">
                  <c:v>41056.444444444511</c:v>
                </c:pt>
                <c:pt idx="18058">
                  <c:v>41056.458333333343</c:v>
                </c:pt>
                <c:pt idx="18059">
                  <c:v>41056.472222222219</c:v>
                </c:pt>
                <c:pt idx="18060">
                  <c:v>41056.486111111109</c:v>
                </c:pt>
                <c:pt idx="18061">
                  <c:v>41056.5</c:v>
                </c:pt>
                <c:pt idx="18062">
                  <c:v>41056.513888888891</c:v>
                </c:pt>
                <c:pt idx="18063">
                  <c:v>41056.527777777774</c:v>
                </c:pt>
                <c:pt idx="18064">
                  <c:v>41056.541666666591</c:v>
                </c:pt>
                <c:pt idx="18065">
                  <c:v>41056.555555555562</c:v>
                </c:pt>
                <c:pt idx="18066">
                  <c:v>41056.569444444445</c:v>
                </c:pt>
                <c:pt idx="18067">
                  <c:v>41056.583333333336</c:v>
                </c:pt>
                <c:pt idx="18068">
                  <c:v>41056.597222222204</c:v>
                </c:pt>
                <c:pt idx="18069">
                  <c:v>41056.611111111051</c:v>
                </c:pt>
                <c:pt idx="18070">
                  <c:v>41056.624999999993</c:v>
                </c:pt>
                <c:pt idx="18071">
                  <c:v>41056.638888888891</c:v>
                </c:pt>
                <c:pt idx="18072">
                  <c:v>41056.652777777781</c:v>
                </c:pt>
                <c:pt idx="18073">
                  <c:v>41056.666666666591</c:v>
                </c:pt>
                <c:pt idx="18074">
                  <c:v>41056.680555555562</c:v>
                </c:pt>
                <c:pt idx="18075">
                  <c:v>41056.694444444445</c:v>
                </c:pt>
                <c:pt idx="18076">
                  <c:v>41056.708333333336</c:v>
                </c:pt>
                <c:pt idx="18077">
                  <c:v>41056.722222222204</c:v>
                </c:pt>
                <c:pt idx="18078">
                  <c:v>41056.736111111051</c:v>
                </c:pt>
                <c:pt idx="18079">
                  <c:v>41056.75</c:v>
                </c:pt>
                <c:pt idx="18080">
                  <c:v>41056.763888888876</c:v>
                </c:pt>
                <c:pt idx="18081">
                  <c:v>41056.777777777774</c:v>
                </c:pt>
                <c:pt idx="18082">
                  <c:v>41056.791666666562</c:v>
                </c:pt>
                <c:pt idx="18083">
                  <c:v>41056.805555555562</c:v>
                </c:pt>
                <c:pt idx="18084">
                  <c:v>41056.819444444511</c:v>
                </c:pt>
                <c:pt idx="18085">
                  <c:v>41056.833333333336</c:v>
                </c:pt>
                <c:pt idx="18086">
                  <c:v>41056.847222222219</c:v>
                </c:pt>
                <c:pt idx="18087">
                  <c:v>41056.861111111051</c:v>
                </c:pt>
                <c:pt idx="18088">
                  <c:v>41056.875</c:v>
                </c:pt>
                <c:pt idx="18089">
                  <c:v>41056.888888888985</c:v>
                </c:pt>
                <c:pt idx="18090">
                  <c:v>41056.902777777781</c:v>
                </c:pt>
                <c:pt idx="18091">
                  <c:v>41056.916666666664</c:v>
                </c:pt>
                <c:pt idx="18092">
                  <c:v>41056.930555555562</c:v>
                </c:pt>
                <c:pt idx="18093">
                  <c:v>41056.944444444511</c:v>
                </c:pt>
                <c:pt idx="18094">
                  <c:v>41056.958333333343</c:v>
                </c:pt>
                <c:pt idx="18095">
                  <c:v>41056.972222222219</c:v>
                </c:pt>
                <c:pt idx="18096">
                  <c:v>41056.986111111109</c:v>
                </c:pt>
                <c:pt idx="18097">
                  <c:v>41057</c:v>
                </c:pt>
                <c:pt idx="18098">
                  <c:v>41057.013888888891</c:v>
                </c:pt>
                <c:pt idx="18099">
                  <c:v>41057.027777777774</c:v>
                </c:pt>
                <c:pt idx="18100">
                  <c:v>41057.041666666591</c:v>
                </c:pt>
                <c:pt idx="18101">
                  <c:v>41057.055555555562</c:v>
                </c:pt>
                <c:pt idx="18102">
                  <c:v>41057.069444444445</c:v>
                </c:pt>
                <c:pt idx="18103">
                  <c:v>41057.083333333336</c:v>
                </c:pt>
                <c:pt idx="18104">
                  <c:v>41057.097222222204</c:v>
                </c:pt>
                <c:pt idx="18105">
                  <c:v>41057.111111111051</c:v>
                </c:pt>
                <c:pt idx="18106">
                  <c:v>41057.124999999993</c:v>
                </c:pt>
                <c:pt idx="18107">
                  <c:v>41057.138888888891</c:v>
                </c:pt>
                <c:pt idx="18108">
                  <c:v>41057.152777777781</c:v>
                </c:pt>
                <c:pt idx="18109">
                  <c:v>41057.166666666591</c:v>
                </c:pt>
                <c:pt idx="18110">
                  <c:v>41057.180555555562</c:v>
                </c:pt>
                <c:pt idx="18111">
                  <c:v>41057.194444444445</c:v>
                </c:pt>
                <c:pt idx="18112">
                  <c:v>41057.208333333336</c:v>
                </c:pt>
                <c:pt idx="18113">
                  <c:v>41057.222222222204</c:v>
                </c:pt>
                <c:pt idx="18114">
                  <c:v>41057.236111111051</c:v>
                </c:pt>
                <c:pt idx="18115">
                  <c:v>41057.25</c:v>
                </c:pt>
                <c:pt idx="18116">
                  <c:v>41057.263888888876</c:v>
                </c:pt>
                <c:pt idx="18117">
                  <c:v>41057.277777777774</c:v>
                </c:pt>
                <c:pt idx="18118">
                  <c:v>41057.291666666562</c:v>
                </c:pt>
                <c:pt idx="18119">
                  <c:v>41057.305555555562</c:v>
                </c:pt>
                <c:pt idx="18120">
                  <c:v>41057.319444444511</c:v>
                </c:pt>
                <c:pt idx="18121">
                  <c:v>41057.333333333336</c:v>
                </c:pt>
                <c:pt idx="18122">
                  <c:v>41057.347222222219</c:v>
                </c:pt>
                <c:pt idx="18123">
                  <c:v>41057.361111111051</c:v>
                </c:pt>
                <c:pt idx="18124">
                  <c:v>41057.375</c:v>
                </c:pt>
                <c:pt idx="18125">
                  <c:v>41057.388888888985</c:v>
                </c:pt>
                <c:pt idx="18126">
                  <c:v>41057.402777777781</c:v>
                </c:pt>
                <c:pt idx="18127">
                  <c:v>41057.416666666664</c:v>
                </c:pt>
                <c:pt idx="18128">
                  <c:v>41057.430555555562</c:v>
                </c:pt>
                <c:pt idx="18129">
                  <c:v>41057.444444444511</c:v>
                </c:pt>
                <c:pt idx="18130">
                  <c:v>41057.458333333343</c:v>
                </c:pt>
                <c:pt idx="18131">
                  <c:v>41057.472222222219</c:v>
                </c:pt>
                <c:pt idx="18132">
                  <c:v>41057.486111111109</c:v>
                </c:pt>
                <c:pt idx="18133">
                  <c:v>41057.5</c:v>
                </c:pt>
                <c:pt idx="18134">
                  <c:v>41057.513888888891</c:v>
                </c:pt>
                <c:pt idx="18135">
                  <c:v>41057.527777777774</c:v>
                </c:pt>
                <c:pt idx="18136">
                  <c:v>41057.541666666591</c:v>
                </c:pt>
                <c:pt idx="18137">
                  <c:v>41057.555555555562</c:v>
                </c:pt>
                <c:pt idx="18138">
                  <c:v>41057.569444444445</c:v>
                </c:pt>
                <c:pt idx="18139">
                  <c:v>41057.583333333336</c:v>
                </c:pt>
                <c:pt idx="18140">
                  <c:v>41057.597222222204</c:v>
                </c:pt>
                <c:pt idx="18141">
                  <c:v>41057.611111111051</c:v>
                </c:pt>
                <c:pt idx="18142">
                  <c:v>41057.624999999993</c:v>
                </c:pt>
                <c:pt idx="18143">
                  <c:v>41057.638888888891</c:v>
                </c:pt>
                <c:pt idx="18144">
                  <c:v>41057.652777777781</c:v>
                </c:pt>
                <c:pt idx="18145">
                  <c:v>41057.666666666591</c:v>
                </c:pt>
                <c:pt idx="18146">
                  <c:v>41057.680555555562</c:v>
                </c:pt>
                <c:pt idx="18147">
                  <c:v>41057.694444444445</c:v>
                </c:pt>
                <c:pt idx="18148">
                  <c:v>41057.708333333336</c:v>
                </c:pt>
                <c:pt idx="18149">
                  <c:v>41057.722222222204</c:v>
                </c:pt>
                <c:pt idx="18150">
                  <c:v>41057.736111111051</c:v>
                </c:pt>
                <c:pt idx="18151">
                  <c:v>41057.75</c:v>
                </c:pt>
                <c:pt idx="18152">
                  <c:v>41057.763888888876</c:v>
                </c:pt>
                <c:pt idx="18153">
                  <c:v>41057.777777777774</c:v>
                </c:pt>
                <c:pt idx="18154">
                  <c:v>41057.791666666562</c:v>
                </c:pt>
                <c:pt idx="18155">
                  <c:v>41057.805555555562</c:v>
                </c:pt>
                <c:pt idx="18156">
                  <c:v>41057.819444444511</c:v>
                </c:pt>
                <c:pt idx="18157">
                  <c:v>41057.833333333336</c:v>
                </c:pt>
                <c:pt idx="18158">
                  <c:v>41057.847222222219</c:v>
                </c:pt>
                <c:pt idx="18159">
                  <c:v>41057.861111111051</c:v>
                </c:pt>
                <c:pt idx="18160">
                  <c:v>41057.875</c:v>
                </c:pt>
                <c:pt idx="18161">
                  <c:v>41057.888888888985</c:v>
                </c:pt>
                <c:pt idx="18162">
                  <c:v>41057.902777777781</c:v>
                </c:pt>
                <c:pt idx="18163">
                  <c:v>41057.916666666664</c:v>
                </c:pt>
                <c:pt idx="18164">
                  <c:v>41057.930555555562</c:v>
                </c:pt>
                <c:pt idx="18165">
                  <c:v>41057.944444444511</c:v>
                </c:pt>
                <c:pt idx="18166">
                  <c:v>41057.958333333343</c:v>
                </c:pt>
                <c:pt idx="18167">
                  <c:v>41057.972222222219</c:v>
                </c:pt>
                <c:pt idx="18168">
                  <c:v>41057.986111111109</c:v>
                </c:pt>
                <c:pt idx="18169">
                  <c:v>41058</c:v>
                </c:pt>
                <c:pt idx="18170">
                  <c:v>41058.013888888891</c:v>
                </c:pt>
                <c:pt idx="18171">
                  <c:v>41058.027777777774</c:v>
                </c:pt>
                <c:pt idx="18172">
                  <c:v>41058.041666666591</c:v>
                </c:pt>
                <c:pt idx="18173">
                  <c:v>41058.055555555562</c:v>
                </c:pt>
                <c:pt idx="18174">
                  <c:v>41058.069444444445</c:v>
                </c:pt>
                <c:pt idx="18175">
                  <c:v>41058.083333333336</c:v>
                </c:pt>
                <c:pt idx="18176">
                  <c:v>41058.097222222204</c:v>
                </c:pt>
                <c:pt idx="18177">
                  <c:v>41058.111111111051</c:v>
                </c:pt>
                <c:pt idx="18178">
                  <c:v>41058.124999999993</c:v>
                </c:pt>
                <c:pt idx="18179">
                  <c:v>41058.138888888891</c:v>
                </c:pt>
                <c:pt idx="18180">
                  <c:v>41058.152777777781</c:v>
                </c:pt>
                <c:pt idx="18181">
                  <c:v>41058.166666666591</c:v>
                </c:pt>
                <c:pt idx="18182">
                  <c:v>41058.180555555562</c:v>
                </c:pt>
                <c:pt idx="18183">
                  <c:v>41058.194444444445</c:v>
                </c:pt>
                <c:pt idx="18184">
                  <c:v>41058.208333333336</c:v>
                </c:pt>
                <c:pt idx="18185">
                  <c:v>41058.222222222204</c:v>
                </c:pt>
                <c:pt idx="18186">
                  <c:v>41058.236111111051</c:v>
                </c:pt>
                <c:pt idx="18187">
                  <c:v>41058.25</c:v>
                </c:pt>
                <c:pt idx="18188">
                  <c:v>41058.263888888876</c:v>
                </c:pt>
                <c:pt idx="18189">
                  <c:v>41058.277777777774</c:v>
                </c:pt>
                <c:pt idx="18190">
                  <c:v>41058.291666666562</c:v>
                </c:pt>
                <c:pt idx="18191">
                  <c:v>41058.305555555562</c:v>
                </c:pt>
                <c:pt idx="18192">
                  <c:v>41058.319444444511</c:v>
                </c:pt>
                <c:pt idx="18193">
                  <c:v>41058.333333333336</c:v>
                </c:pt>
                <c:pt idx="18194">
                  <c:v>41058.347222222219</c:v>
                </c:pt>
                <c:pt idx="18195">
                  <c:v>41058.361111111051</c:v>
                </c:pt>
                <c:pt idx="18196">
                  <c:v>41058.375</c:v>
                </c:pt>
                <c:pt idx="18197">
                  <c:v>41058.388888888985</c:v>
                </c:pt>
                <c:pt idx="18198">
                  <c:v>41058.402777777781</c:v>
                </c:pt>
                <c:pt idx="18199">
                  <c:v>41058.416666666664</c:v>
                </c:pt>
                <c:pt idx="18200">
                  <c:v>41058.430555555562</c:v>
                </c:pt>
                <c:pt idx="18201">
                  <c:v>41058.444444444511</c:v>
                </c:pt>
                <c:pt idx="18202">
                  <c:v>41058.458333333343</c:v>
                </c:pt>
                <c:pt idx="18203">
                  <c:v>41058.472222222219</c:v>
                </c:pt>
                <c:pt idx="18204">
                  <c:v>41058.486111111109</c:v>
                </c:pt>
                <c:pt idx="18205">
                  <c:v>41058.5</c:v>
                </c:pt>
                <c:pt idx="18206">
                  <c:v>41058.513888888891</c:v>
                </c:pt>
                <c:pt idx="18207">
                  <c:v>41058.527777777774</c:v>
                </c:pt>
                <c:pt idx="18208">
                  <c:v>41058.541666666591</c:v>
                </c:pt>
                <c:pt idx="18209">
                  <c:v>41058.555555555562</c:v>
                </c:pt>
                <c:pt idx="18210">
                  <c:v>41058.569444444445</c:v>
                </c:pt>
                <c:pt idx="18211">
                  <c:v>41058.583333333336</c:v>
                </c:pt>
                <c:pt idx="18212">
                  <c:v>41058.597222222204</c:v>
                </c:pt>
                <c:pt idx="18213">
                  <c:v>41058.611111111051</c:v>
                </c:pt>
                <c:pt idx="18214">
                  <c:v>41058.624999999993</c:v>
                </c:pt>
                <c:pt idx="18215">
                  <c:v>41058.638888888891</c:v>
                </c:pt>
                <c:pt idx="18216">
                  <c:v>41058.652777777781</c:v>
                </c:pt>
                <c:pt idx="18217">
                  <c:v>41058.666666666591</c:v>
                </c:pt>
                <c:pt idx="18218">
                  <c:v>41058.680555555562</c:v>
                </c:pt>
                <c:pt idx="18219">
                  <c:v>41058.694444444445</c:v>
                </c:pt>
                <c:pt idx="18220">
                  <c:v>41058.708333333336</c:v>
                </c:pt>
                <c:pt idx="18221">
                  <c:v>41058.722222222204</c:v>
                </c:pt>
                <c:pt idx="18222">
                  <c:v>41058.736111111051</c:v>
                </c:pt>
                <c:pt idx="18223">
                  <c:v>41058.75</c:v>
                </c:pt>
                <c:pt idx="18224">
                  <c:v>41058.763888888876</c:v>
                </c:pt>
                <c:pt idx="18225">
                  <c:v>41058.777777777774</c:v>
                </c:pt>
                <c:pt idx="18226">
                  <c:v>41058.791666666562</c:v>
                </c:pt>
                <c:pt idx="18227">
                  <c:v>41058.805555555562</c:v>
                </c:pt>
                <c:pt idx="18228">
                  <c:v>41058.819444444511</c:v>
                </c:pt>
                <c:pt idx="18229">
                  <c:v>41058.833333333336</c:v>
                </c:pt>
                <c:pt idx="18230">
                  <c:v>41058.847222222219</c:v>
                </c:pt>
                <c:pt idx="18231">
                  <c:v>41058.861111111051</c:v>
                </c:pt>
                <c:pt idx="18232">
                  <c:v>41058.875</c:v>
                </c:pt>
                <c:pt idx="18233">
                  <c:v>41058.888888888985</c:v>
                </c:pt>
                <c:pt idx="18234">
                  <c:v>41058.902777777781</c:v>
                </c:pt>
                <c:pt idx="18235">
                  <c:v>41058.916666666664</c:v>
                </c:pt>
                <c:pt idx="18236">
                  <c:v>41058.930555555562</c:v>
                </c:pt>
                <c:pt idx="18237">
                  <c:v>41058.944444444511</c:v>
                </c:pt>
                <c:pt idx="18238">
                  <c:v>41058.958333333343</c:v>
                </c:pt>
                <c:pt idx="18239">
                  <c:v>41058.972222222219</c:v>
                </c:pt>
                <c:pt idx="18240">
                  <c:v>41058.986111111109</c:v>
                </c:pt>
                <c:pt idx="18241">
                  <c:v>41059</c:v>
                </c:pt>
                <c:pt idx="18242">
                  <c:v>41059.013888888891</c:v>
                </c:pt>
                <c:pt idx="18243">
                  <c:v>41059.027777777774</c:v>
                </c:pt>
                <c:pt idx="18244">
                  <c:v>41059.041666666591</c:v>
                </c:pt>
                <c:pt idx="18245">
                  <c:v>41059.055555555562</c:v>
                </c:pt>
                <c:pt idx="18246">
                  <c:v>41059.069444444445</c:v>
                </c:pt>
                <c:pt idx="18247">
                  <c:v>41059.083333333336</c:v>
                </c:pt>
                <c:pt idx="18248">
                  <c:v>41059.097222222204</c:v>
                </c:pt>
                <c:pt idx="18249">
                  <c:v>41059.111111111051</c:v>
                </c:pt>
                <c:pt idx="18250">
                  <c:v>41059.124999999993</c:v>
                </c:pt>
                <c:pt idx="18251">
                  <c:v>41059.138888888891</c:v>
                </c:pt>
                <c:pt idx="18252">
                  <c:v>41059.152777777781</c:v>
                </c:pt>
                <c:pt idx="18253">
                  <c:v>41059.166666666591</c:v>
                </c:pt>
                <c:pt idx="18254">
                  <c:v>41059.180555555562</c:v>
                </c:pt>
                <c:pt idx="18255">
                  <c:v>41059.194444444445</c:v>
                </c:pt>
                <c:pt idx="18256">
                  <c:v>41059.208333333336</c:v>
                </c:pt>
                <c:pt idx="18257">
                  <c:v>41059.222222222204</c:v>
                </c:pt>
                <c:pt idx="18258">
                  <c:v>41059.236111111051</c:v>
                </c:pt>
                <c:pt idx="18259">
                  <c:v>41059.25</c:v>
                </c:pt>
                <c:pt idx="18260">
                  <c:v>41059.263888888876</c:v>
                </c:pt>
                <c:pt idx="18261">
                  <c:v>41059.277777777774</c:v>
                </c:pt>
                <c:pt idx="18262">
                  <c:v>41059.291666666562</c:v>
                </c:pt>
                <c:pt idx="18263">
                  <c:v>41059.305555555562</c:v>
                </c:pt>
                <c:pt idx="18264">
                  <c:v>41059.319444444511</c:v>
                </c:pt>
                <c:pt idx="18265">
                  <c:v>41059.333333333336</c:v>
                </c:pt>
                <c:pt idx="18266">
                  <c:v>41059.347222222219</c:v>
                </c:pt>
                <c:pt idx="18267">
                  <c:v>41059.361111111051</c:v>
                </c:pt>
                <c:pt idx="18268">
                  <c:v>41059.375</c:v>
                </c:pt>
                <c:pt idx="18269">
                  <c:v>41059.388888888985</c:v>
                </c:pt>
                <c:pt idx="18270">
                  <c:v>41059.402777777781</c:v>
                </c:pt>
                <c:pt idx="18271">
                  <c:v>41059.416666666664</c:v>
                </c:pt>
                <c:pt idx="18272">
                  <c:v>41059.430555555562</c:v>
                </c:pt>
                <c:pt idx="18273">
                  <c:v>41059.444444444511</c:v>
                </c:pt>
                <c:pt idx="18274">
                  <c:v>41059.458333333343</c:v>
                </c:pt>
                <c:pt idx="18275">
                  <c:v>41059.472222222219</c:v>
                </c:pt>
                <c:pt idx="18276">
                  <c:v>41059.486111111109</c:v>
                </c:pt>
                <c:pt idx="18277">
                  <c:v>41059.5</c:v>
                </c:pt>
                <c:pt idx="18278">
                  <c:v>41059.513888888891</c:v>
                </c:pt>
                <c:pt idx="18279">
                  <c:v>41059.527777777774</c:v>
                </c:pt>
                <c:pt idx="18280">
                  <c:v>41059.541666666591</c:v>
                </c:pt>
                <c:pt idx="18281">
                  <c:v>41059.555555555562</c:v>
                </c:pt>
                <c:pt idx="18282">
                  <c:v>41059.569444444445</c:v>
                </c:pt>
                <c:pt idx="18283">
                  <c:v>41059.583333333336</c:v>
                </c:pt>
                <c:pt idx="18284">
                  <c:v>41059.597222222204</c:v>
                </c:pt>
                <c:pt idx="18285">
                  <c:v>41059.611111111051</c:v>
                </c:pt>
                <c:pt idx="18286">
                  <c:v>41059.624999999993</c:v>
                </c:pt>
                <c:pt idx="18287">
                  <c:v>41059.638888888891</c:v>
                </c:pt>
                <c:pt idx="18288">
                  <c:v>41059.652777777781</c:v>
                </c:pt>
                <c:pt idx="18289">
                  <c:v>41059.666666666591</c:v>
                </c:pt>
                <c:pt idx="18290">
                  <c:v>41059.680555555562</c:v>
                </c:pt>
                <c:pt idx="18291">
                  <c:v>41059.694444444445</c:v>
                </c:pt>
                <c:pt idx="18292">
                  <c:v>41059.708333333336</c:v>
                </c:pt>
                <c:pt idx="18293">
                  <c:v>41059.722222222204</c:v>
                </c:pt>
                <c:pt idx="18294">
                  <c:v>41059.736111111051</c:v>
                </c:pt>
                <c:pt idx="18295">
                  <c:v>41059.75</c:v>
                </c:pt>
                <c:pt idx="18296">
                  <c:v>41059.763888888876</c:v>
                </c:pt>
                <c:pt idx="18297">
                  <c:v>41059.777777777774</c:v>
                </c:pt>
                <c:pt idx="18298">
                  <c:v>41059.791666666562</c:v>
                </c:pt>
                <c:pt idx="18299">
                  <c:v>41059.805555555562</c:v>
                </c:pt>
                <c:pt idx="18300">
                  <c:v>41059.819444444511</c:v>
                </c:pt>
                <c:pt idx="18301">
                  <c:v>41059.833333333336</c:v>
                </c:pt>
                <c:pt idx="18302">
                  <c:v>41059.847222222219</c:v>
                </c:pt>
                <c:pt idx="18303">
                  <c:v>41059.861111111051</c:v>
                </c:pt>
                <c:pt idx="18304">
                  <c:v>41059.875</c:v>
                </c:pt>
                <c:pt idx="18305">
                  <c:v>41059.888888888985</c:v>
                </c:pt>
                <c:pt idx="18306">
                  <c:v>41059.902777777781</c:v>
                </c:pt>
                <c:pt idx="18307">
                  <c:v>41059.916666666664</c:v>
                </c:pt>
                <c:pt idx="18308">
                  <c:v>41059.930555555562</c:v>
                </c:pt>
                <c:pt idx="18309">
                  <c:v>41059.944444444511</c:v>
                </c:pt>
                <c:pt idx="18310">
                  <c:v>41059.958333333343</c:v>
                </c:pt>
                <c:pt idx="18311">
                  <c:v>41059.972222222219</c:v>
                </c:pt>
                <c:pt idx="18312">
                  <c:v>41059.986111111109</c:v>
                </c:pt>
                <c:pt idx="18313">
                  <c:v>41060</c:v>
                </c:pt>
                <c:pt idx="18314">
                  <c:v>41060.013888888891</c:v>
                </c:pt>
                <c:pt idx="18315">
                  <c:v>41060.027777777774</c:v>
                </c:pt>
                <c:pt idx="18316">
                  <c:v>41060.041666666591</c:v>
                </c:pt>
                <c:pt idx="18317">
                  <c:v>41060.055555555562</c:v>
                </c:pt>
                <c:pt idx="18318">
                  <c:v>41060.069444444445</c:v>
                </c:pt>
                <c:pt idx="18319">
                  <c:v>41060.083333333336</c:v>
                </c:pt>
                <c:pt idx="18320">
                  <c:v>41060.097222222204</c:v>
                </c:pt>
                <c:pt idx="18321">
                  <c:v>41060.111111111051</c:v>
                </c:pt>
                <c:pt idx="18322">
                  <c:v>41060.124999999993</c:v>
                </c:pt>
                <c:pt idx="18323">
                  <c:v>41060.138888888891</c:v>
                </c:pt>
                <c:pt idx="18324">
                  <c:v>41060.152777777781</c:v>
                </c:pt>
                <c:pt idx="18325">
                  <c:v>41060.166666666591</c:v>
                </c:pt>
                <c:pt idx="18326">
                  <c:v>41060.180555555562</c:v>
                </c:pt>
                <c:pt idx="18327">
                  <c:v>41060.194444444445</c:v>
                </c:pt>
                <c:pt idx="18328">
                  <c:v>41060.208333333336</c:v>
                </c:pt>
                <c:pt idx="18329">
                  <c:v>41060.222222222204</c:v>
                </c:pt>
                <c:pt idx="18330">
                  <c:v>41060.236111111051</c:v>
                </c:pt>
                <c:pt idx="18331">
                  <c:v>41060.25</c:v>
                </c:pt>
                <c:pt idx="18332">
                  <c:v>41060.263888888876</c:v>
                </c:pt>
                <c:pt idx="18333">
                  <c:v>41060.277777777774</c:v>
                </c:pt>
                <c:pt idx="18334">
                  <c:v>41060.291666666562</c:v>
                </c:pt>
                <c:pt idx="18335">
                  <c:v>41060.305555555562</c:v>
                </c:pt>
                <c:pt idx="18336">
                  <c:v>41060.319444444511</c:v>
                </c:pt>
                <c:pt idx="18337">
                  <c:v>41060.333333333336</c:v>
                </c:pt>
                <c:pt idx="18338">
                  <c:v>41060.347222222219</c:v>
                </c:pt>
                <c:pt idx="18339">
                  <c:v>41060.361111111051</c:v>
                </c:pt>
                <c:pt idx="18340">
                  <c:v>41060.375</c:v>
                </c:pt>
                <c:pt idx="18341">
                  <c:v>41060.388888888985</c:v>
                </c:pt>
                <c:pt idx="18342">
                  <c:v>41060.402777777781</c:v>
                </c:pt>
                <c:pt idx="18343">
                  <c:v>41060.416666666664</c:v>
                </c:pt>
                <c:pt idx="18344">
                  <c:v>41060.430555555562</c:v>
                </c:pt>
                <c:pt idx="18345">
                  <c:v>41060.444444444511</c:v>
                </c:pt>
                <c:pt idx="18346">
                  <c:v>41060.458333333343</c:v>
                </c:pt>
                <c:pt idx="18347">
                  <c:v>41060.472222222219</c:v>
                </c:pt>
                <c:pt idx="18348">
                  <c:v>41060.486111111109</c:v>
                </c:pt>
                <c:pt idx="18349">
                  <c:v>41060.5</c:v>
                </c:pt>
                <c:pt idx="18350">
                  <c:v>41060.513888888891</c:v>
                </c:pt>
                <c:pt idx="18351">
                  <c:v>41060.527777777774</c:v>
                </c:pt>
                <c:pt idx="18352">
                  <c:v>41060.541666666591</c:v>
                </c:pt>
                <c:pt idx="18353">
                  <c:v>41060.555555555562</c:v>
                </c:pt>
                <c:pt idx="18354">
                  <c:v>41060.569444444445</c:v>
                </c:pt>
                <c:pt idx="18355">
                  <c:v>41060.583333333336</c:v>
                </c:pt>
                <c:pt idx="18356">
                  <c:v>41060.597222222204</c:v>
                </c:pt>
                <c:pt idx="18357">
                  <c:v>41060.611111111051</c:v>
                </c:pt>
                <c:pt idx="18358">
                  <c:v>41060.624999999993</c:v>
                </c:pt>
                <c:pt idx="18359">
                  <c:v>41060.638888888891</c:v>
                </c:pt>
                <c:pt idx="18360">
                  <c:v>41060.652777777781</c:v>
                </c:pt>
                <c:pt idx="18361">
                  <c:v>41060.666666666591</c:v>
                </c:pt>
                <c:pt idx="18362">
                  <c:v>41060.680555555562</c:v>
                </c:pt>
                <c:pt idx="18363">
                  <c:v>41060.694444444445</c:v>
                </c:pt>
                <c:pt idx="18364">
                  <c:v>41060.708333333336</c:v>
                </c:pt>
                <c:pt idx="18365">
                  <c:v>41060.722222222204</c:v>
                </c:pt>
                <c:pt idx="18366">
                  <c:v>41060.736111111051</c:v>
                </c:pt>
                <c:pt idx="18367">
                  <c:v>41060.75</c:v>
                </c:pt>
                <c:pt idx="18368">
                  <c:v>41060.763888888876</c:v>
                </c:pt>
                <c:pt idx="18369">
                  <c:v>41060.777777777774</c:v>
                </c:pt>
                <c:pt idx="18370">
                  <c:v>41060.791666666562</c:v>
                </c:pt>
                <c:pt idx="18371">
                  <c:v>41060.805555555562</c:v>
                </c:pt>
                <c:pt idx="18372">
                  <c:v>41060.819444444511</c:v>
                </c:pt>
                <c:pt idx="18373">
                  <c:v>41060.833333333336</c:v>
                </c:pt>
                <c:pt idx="18374">
                  <c:v>41060.847222222219</c:v>
                </c:pt>
                <c:pt idx="18375">
                  <c:v>41060.861111111051</c:v>
                </c:pt>
                <c:pt idx="18376">
                  <c:v>41060.875</c:v>
                </c:pt>
                <c:pt idx="18377">
                  <c:v>41060.888888888985</c:v>
                </c:pt>
                <c:pt idx="18378">
                  <c:v>41060.902777777781</c:v>
                </c:pt>
                <c:pt idx="18379">
                  <c:v>41060.916666666664</c:v>
                </c:pt>
                <c:pt idx="18380">
                  <c:v>41060.930555555562</c:v>
                </c:pt>
                <c:pt idx="18381">
                  <c:v>41060.944444444511</c:v>
                </c:pt>
                <c:pt idx="18382">
                  <c:v>41060.958333333343</c:v>
                </c:pt>
                <c:pt idx="18383">
                  <c:v>41060.972222222219</c:v>
                </c:pt>
                <c:pt idx="18384">
                  <c:v>41060.986111111109</c:v>
                </c:pt>
                <c:pt idx="18385">
                  <c:v>41061</c:v>
                </c:pt>
                <c:pt idx="18386">
                  <c:v>41061.013888888891</c:v>
                </c:pt>
                <c:pt idx="18387">
                  <c:v>41061.027777777774</c:v>
                </c:pt>
                <c:pt idx="18388">
                  <c:v>41061.041666666591</c:v>
                </c:pt>
                <c:pt idx="18389">
                  <c:v>41061.055555555562</c:v>
                </c:pt>
                <c:pt idx="18390">
                  <c:v>41061.069444444445</c:v>
                </c:pt>
                <c:pt idx="18391">
                  <c:v>41061.083333333336</c:v>
                </c:pt>
                <c:pt idx="18392">
                  <c:v>41061.097222222204</c:v>
                </c:pt>
                <c:pt idx="18393">
                  <c:v>41061.111111111051</c:v>
                </c:pt>
                <c:pt idx="18394">
                  <c:v>41061.124999999993</c:v>
                </c:pt>
                <c:pt idx="18395">
                  <c:v>41061.138888888891</c:v>
                </c:pt>
                <c:pt idx="18396">
                  <c:v>41061.152777777781</c:v>
                </c:pt>
                <c:pt idx="18397">
                  <c:v>41061.166666666591</c:v>
                </c:pt>
                <c:pt idx="18398">
                  <c:v>41061.180555555562</c:v>
                </c:pt>
                <c:pt idx="18399">
                  <c:v>41061.194444444445</c:v>
                </c:pt>
                <c:pt idx="18400">
                  <c:v>41061.208333333336</c:v>
                </c:pt>
                <c:pt idx="18401">
                  <c:v>41061.222222222204</c:v>
                </c:pt>
                <c:pt idx="18402">
                  <c:v>41061.236111111051</c:v>
                </c:pt>
                <c:pt idx="18403">
                  <c:v>41061.25</c:v>
                </c:pt>
                <c:pt idx="18404">
                  <c:v>41061.263888888876</c:v>
                </c:pt>
                <c:pt idx="18405">
                  <c:v>41061.277777777774</c:v>
                </c:pt>
                <c:pt idx="18406">
                  <c:v>41061.291666666562</c:v>
                </c:pt>
                <c:pt idx="18407">
                  <c:v>41061.305555555562</c:v>
                </c:pt>
                <c:pt idx="18408">
                  <c:v>41061.319444444511</c:v>
                </c:pt>
                <c:pt idx="18409">
                  <c:v>41061.333333333336</c:v>
                </c:pt>
                <c:pt idx="18410">
                  <c:v>41061.347222222219</c:v>
                </c:pt>
                <c:pt idx="18411">
                  <c:v>41061.361111111051</c:v>
                </c:pt>
                <c:pt idx="18412">
                  <c:v>41061.375</c:v>
                </c:pt>
                <c:pt idx="18413">
                  <c:v>41061.388888888985</c:v>
                </c:pt>
                <c:pt idx="18414">
                  <c:v>41061.402777777781</c:v>
                </c:pt>
                <c:pt idx="18415">
                  <c:v>41061.416666666664</c:v>
                </c:pt>
                <c:pt idx="18416">
                  <c:v>41061.430555555562</c:v>
                </c:pt>
                <c:pt idx="18417">
                  <c:v>41061.416666666664</c:v>
                </c:pt>
                <c:pt idx="18418">
                  <c:v>41061.458333333343</c:v>
                </c:pt>
                <c:pt idx="18419">
                  <c:v>41061.472222222219</c:v>
                </c:pt>
                <c:pt idx="18420">
                  <c:v>41061.486111111109</c:v>
                </c:pt>
                <c:pt idx="18421">
                  <c:v>41061.5</c:v>
                </c:pt>
                <c:pt idx="18422">
                  <c:v>41061.513888888891</c:v>
                </c:pt>
                <c:pt idx="18423">
                  <c:v>41061.527777777774</c:v>
                </c:pt>
                <c:pt idx="18424">
                  <c:v>41061.541666666591</c:v>
                </c:pt>
                <c:pt idx="18425">
                  <c:v>41061.555555555562</c:v>
                </c:pt>
                <c:pt idx="18426">
                  <c:v>41061.569444444445</c:v>
                </c:pt>
                <c:pt idx="18427">
                  <c:v>41061.583333333336</c:v>
                </c:pt>
                <c:pt idx="18428">
                  <c:v>41061.597222222204</c:v>
                </c:pt>
                <c:pt idx="18429">
                  <c:v>41061.611111111051</c:v>
                </c:pt>
                <c:pt idx="18430">
                  <c:v>41061.624999999993</c:v>
                </c:pt>
                <c:pt idx="18431">
                  <c:v>41061.638888888891</c:v>
                </c:pt>
                <c:pt idx="18432">
                  <c:v>41061.652777777781</c:v>
                </c:pt>
                <c:pt idx="18433">
                  <c:v>41061.666666666591</c:v>
                </c:pt>
                <c:pt idx="18434">
                  <c:v>41061.680555555562</c:v>
                </c:pt>
                <c:pt idx="18435">
                  <c:v>41061.694444444445</c:v>
                </c:pt>
                <c:pt idx="18436">
                  <c:v>41061.708333333336</c:v>
                </c:pt>
                <c:pt idx="18437">
                  <c:v>41061.722222222204</c:v>
                </c:pt>
                <c:pt idx="18438">
                  <c:v>41061.736111111051</c:v>
                </c:pt>
                <c:pt idx="18439">
                  <c:v>41061.75</c:v>
                </c:pt>
                <c:pt idx="18440">
                  <c:v>41061.763888888876</c:v>
                </c:pt>
                <c:pt idx="18441">
                  <c:v>41061.777777777774</c:v>
                </c:pt>
                <c:pt idx="18442">
                  <c:v>41061.791666666562</c:v>
                </c:pt>
                <c:pt idx="18443">
                  <c:v>41061.805555555562</c:v>
                </c:pt>
                <c:pt idx="18444">
                  <c:v>41061.819444444511</c:v>
                </c:pt>
                <c:pt idx="18445">
                  <c:v>41061.833333333336</c:v>
                </c:pt>
                <c:pt idx="18446">
                  <c:v>41061.847222222219</c:v>
                </c:pt>
                <c:pt idx="18447">
                  <c:v>41061.861111111051</c:v>
                </c:pt>
                <c:pt idx="18448">
                  <c:v>41061.875</c:v>
                </c:pt>
                <c:pt idx="18449">
                  <c:v>41061.888888888985</c:v>
                </c:pt>
                <c:pt idx="18450">
                  <c:v>41061.902777777781</c:v>
                </c:pt>
                <c:pt idx="18451">
                  <c:v>41061.916666666664</c:v>
                </c:pt>
                <c:pt idx="18452">
                  <c:v>41061.930555555562</c:v>
                </c:pt>
                <c:pt idx="18453">
                  <c:v>41061.944444444511</c:v>
                </c:pt>
                <c:pt idx="18454">
                  <c:v>41061.958333333343</c:v>
                </c:pt>
                <c:pt idx="18455">
                  <c:v>41061.972222222219</c:v>
                </c:pt>
                <c:pt idx="18456">
                  <c:v>41061.986111111109</c:v>
                </c:pt>
                <c:pt idx="18457">
                  <c:v>41062</c:v>
                </c:pt>
                <c:pt idx="18458">
                  <c:v>41062.013888888891</c:v>
                </c:pt>
                <c:pt idx="18459">
                  <c:v>41062.027777777774</c:v>
                </c:pt>
                <c:pt idx="18460">
                  <c:v>41062.041666666591</c:v>
                </c:pt>
                <c:pt idx="18461">
                  <c:v>41062.055555555562</c:v>
                </c:pt>
                <c:pt idx="18462">
                  <c:v>41062.069444444445</c:v>
                </c:pt>
                <c:pt idx="18463">
                  <c:v>41062.083333333336</c:v>
                </c:pt>
                <c:pt idx="18464">
                  <c:v>41062.097222222204</c:v>
                </c:pt>
                <c:pt idx="18465">
                  <c:v>41062.111111111051</c:v>
                </c:pt>
                <c:pt idx="18466">
                  <c:v>41062.124999999993</c:v>
                </c:pt>
                <c:pt idx="18467">
                  <c:v>41062.138888888891</c:v>
                </c:pt>
                <c:pt idx="18468">
                  <c:v>41062.152777777781</c:v>
                </c:pt>
                <c:pt idx="18469">
                  <c:v>41062.166666666591</c:v>
                </c:pt>
                <c:pt idx="18470">
                  <c:v>41062.180555555562</c:v>
                </c:pt>
                <c:pt idx="18471">
                  <c:v>41062.194444444445</c:v>
                </c:pt>
                <c:pt idx="18472">
                  <c:v>41062.208333333336</c:v>
                </c:pt>
                <c:pt idx="18473">
                  <c:v>41062.222222222204</c:v>
                </c:pt>
                <c:pt idx="18474">
                  <c:v>41062.236111111051</c:v>
                </c:pt>
                <c:pt idx="18475">
                  <c:v>41062.25</c:v>
                </c:pt>
                <c:pt idx="18476">
                  <c:v>41062.263888888876</c:v>
                </c:pt>
                <c:pt idx="18477">
                  <c:v>41062.277777777774</c:v>
                </c:pt>
                <c:pt idx="18478">
                  <c:v>41062.291666666562</c:v>
                </c:pt>
                <c:pt idx="18479">
                  <c:v>41062.305555555562</c:v>
                </c:pt>
                <c:pt idx="18480">
                  <c:v>41062.319444444511</c:v>
                </c:pt>
                <c:pt idx="18481">
                  <c:v>41062.333333333336</c:v>
                </c:pt>
                <c:pt idx="18482">
                  <c:v>41062.347222222219</c:v>
                </c:pt>
                <c:pt idx="18483">
                  <c:v>41062.361111111051</c:v>
                </c:pt>
                <c:pt idx="18484">
                  <c:v>41062.375</c:v>
                </c:pt>
                <c:pt idx="18485">
                  <c:v>41062.388888888985</c:v>
                </c:pt>
                <c:pt idx="18486">
                  <c:v>41062.402777777781</c:v>
                </c:pt>
                <c:pt idx="18487">
                  <c:v>41062.416666666664</c:v>
                </c:pt>
                <c:pt idx="18488">
                  <c:v>41062.430555555562</c:v>
                </c:pt>
                <c:pt idx="18489">
                  <c:v>41062.444444444511</c:v>
                </c:pt>
                <c:pt idx="18490">
                  <c:v>41062.458333333343</c:v>
                </c:pt>
                <c:pt idx="18491">
                  <c:v>41062.472222222219</c:v>
                </c:pt>
                <c:pt idx="18492">
                  <c:v>41062.486111111109</c:v>
                </c:pt>
                <c:pt idx="18493">
                  <c:v>41062.5</c:v>
                </c:pt>
                <c:pt idx="18494">
                  <c:v>41062.513888888891</c:v>
                </c:pt>
                <c:pt idx="18495">
                  <c:v>41062.527777777774</c:v>
                </c:pt>
                <c:pt idx="18496">
                  <c:v>41062.541666666591</c:v>
                </c:pt>
                <c:pt idx="18497">
                  <c:v>41062.555555555562</c:v>
                </c:pt>
                <c:pt idx="18498">
                  <c:v>41062.569444444445</c:v>
                </c:pt>
                <c:pt idx="18499">
                  <c:v>41062.583333333336</c:v>
                </c:pt>
                <c:pt idx="18500">
                  <c:v>41062.597222222204</c:v>
                </c:pt>
                <c:pt idx="18501">
                  <c:v>41062.611111111051</c:v>
                </c:pt>
                <c:pt idx="18502">
                  <c:v>41062.624999999993</c:v>
                </c:pt>
                <c:pt idx="18503">
                  <c:v>41062.638888888891</c:v>
                </c:pt>
                <c:pt idx="18504">
                  <c:v>41062.652777777781</c:v>
                </c:pt>
                <c:pt idx="18505">
                  <c:v>41062.666666666591</c:v>
                </c:pt>
                <c:pt idx="18506">
                  <c:v>41062.680555555562</c:v>
                </c:pt>
                <c:pt idx="18507">
                  <c:v>41062.694444444445</c:v>
                </c:pt>
                <c:pt idx="18508">
                  <c:v>41062.708333333336</c:v>
                </c:pt>
                <c:pt idx="18509">
                  <c:v>41062.722222222204</c:v>
                </c:pt>
                <c:pt idx="18510">
                  <c:v>41062.736111111051</c:v>
                </c:pt>
                <c:pt idx="18511">
                  <c:v>41062.75</c:v>
                </c:pt>
                <c:pt idx="18512">
                  <c:v>41062.763888888876</c:v>
                </c:pt>
                <c:pt idx="18513">
                  <c:v>41062.777777777774</c:v>
                </c:pt>
                <c:pt idx="18514">
                  <c:v>41062.791666666562</c:v>
                </c:pt>
                <c:pt idx="18515">
                  <c:v>41062.805555555562</c:v>
                </c:pt>
                <c:pt idx="18516">
                  <c:v>41062.819444444511</c:v>
                </c:pt>
                <c:pt idx="18517">
                  <c:v>41062.833333333336</c:v>
                </c:pt>
                <c:pt idx="18518">
                  <c:v>41062.847222222219</c:v>
                </c:pt>
                <c:pt idx="18519">
                  <c:v>41062.861111111051</c:v>
                </c:pt>
                <c:pt idx="18520">
                  <c:v>41062.875</c:v>
                </c:pt>
                <c:pt idx="18521">
                  <c:v>41062.888888888985</c:v>
                </c:pt>
                <c:pt idx="18522">
                  <c:v>41062.902777777781</c:v>
                </c:pt>
                <c:pt idx="18523">
                  <c:v>41062.916666666664</c:v>
                </c:pt>
                <c:pt idx="18524">
                  <c:v>41062.930555555562</c:v>
                </c:pt>
                <c:pt idx="18525">
                  <c:v>41062.944444444511</c:v>
                </c:pt>
                <c:pt idx="18526">
                  <c:v>41062.958333333343</c:v>
                </c:pt>
                <c:pt idx="18527">
                  <c:v>41062.972222222219</c:v>
                </c:pt>
                <c:pt idx="18528">
                  <c:v>41062.986111111109</c:v>
                </c:pt>
                <c:pt idx="18529">
                  <c:v>41063</c:v>
                </c:pt>
                <c:pt idx="18530">
                  <c:v>41063.013888888891</c:v>
                </c:pt>
                <c:pt idx="18531">
                  <c:v>41063.027777777774</c:v>
                </c:pt>
                <c:pt idx="18532">
                  <c:v>41063.041666666591</c:v>
                </c:pt>
                <c:pt idx="18533">
                  <c:v>41063.055555555562</c:v>
                </c:pt>
                <c:pt idx="18534">
                  <c:v>41063.069444444445</c:v>
                </c:pt>
                <c:pt idx="18535">
                  <c:v>41063.083333333336</c:v>
                </c:pt>
                <c:pt idx="18536">
                  <c:v>41063.097222222204</c:v>
                </c:pt>
                <c:pt idx="18537">
                  <c:v>41063.111111111051</c:v>
                </c:pt>
                <c:pt idx="18538">
                  <c:v>41063.124999999993</c:v>
                </c:pt>
                <c:pt idx="18539">
                  <c:v>41063.138888888891</c:v>
                </c:pt>
                <c:pt idx="18540">
                  <c:v>41063.152777777781</c:v>
                </c:pt>
                <c:pt idx="18541">
                  <c:v>41063.166666666591</c:v>
                </c:pt>
                <c:pt idx="18542">
                  <c:v>41063.180555555562</c:v>
                </c:pt>
                <c:pt idx="18543">
                  <c:v>41063.194444444445</c:v>
                </c:pt>
                <c:pt idx="18544">
                  <c:v>41063.208333333336</c:v>
                </c:pt>
                <c:pt idx="18545">
                  <c:v>41063.222222222204</c:v>
                </c:pt>
                <c:pt idx="18546">
                  <c:v>41063.236111111051</c:v>
                </c:pt>
                <c:pt idx="18547">
                  <c:v>41063.25</c:v>
                </c:pt>
                <c:pt idx="18548">
                  <c:v>41063.263888888876</c:v>
                </c:pt>
                <c:pt idx="18549">
                  <c:v>41063.277777777774</c:v>
                </c:pt>
                <c:pt idx="18550">
                  <c:v>41063.291666666562</c:v>
                </c:pt>
                <c:pt idx="18551">
                  <c:v>41063.305555555562</c:v>
                </c:pt>
                <c:pt idx="18552">
                  <c:v>41063.319444444511</c:v>
                </c:pt>
                <c:pt idx="18553">
                  <c:v>41063.333333333336</c:v>
                </c:pt>
                <c:pt idx="18554">
                  <c:v>41063.347222222219</c:v>
                </c:pt>
                <c:pt idx="18555">
                  <c:v>41063.361111111051</c:v>
                </c:pt>
                <c:pt idx="18556">
                  <c:v>41063.375</c:v>
                </c:pt>
                <c:pt idx="18557">
                  <c:v>41063.388888888985</c:v>
                </c:pt>
                <c:pt idx="18558">
                  <c:v>41063.402777777781</c:v>
                </c:pt>
                <c:pt idx="18559">
                  <c:v>41063.416666666664</c:v>
                </c:pt>
                <c:pt idx="18560">
                  <c:v>41063.430555555562</c:v>
                </c:pt>
                <c:pt idx="18561">
                  <c:v>41063.444444444511</c:v>
                </c:pt>
                <c:pt idx="18562">
                  <c:v>41063.458333333343</c:v>
                </c:pt>
                <c:pt idx="18563">
                  <c:v>41063.472222222219</c:v>
                </c:pt>
                <c:pt idx="18564">
                  <c:v>41063.486111111109</c:v>
                </c:pt>
                <c:pt idx="18565">
                  <c:v>41063.5</c:v>
                </c:pt>
                <c:pt idx="18566">
                  <c:v>41063.513888888891</c:v>
                </c:pt>
                <c:pt idx="18567">
                  <c:v>41063.527777777774</c:v>
                </c:pt>
                <c:pt idx="18568">
                  <c:v>41063.541666666591</c:v>
                </c:pt>
                <c:pt idx="18569">
                  <c:v>41063.555555555562</c:v>
                </c:pt>
                <c:pt idx="18570">
                  <c:v>41063.569444444445</c:v>
                </c:pt>
                <c:pt idx="18571">
                  <c:v>41063.583333333336</c:v>
                </c:pt>
                <c:pt idx="18572">
                  <c:v>41063.597222222204</c:v>
                </c:pt>
                <c:pt idx="18573">
                  <c:v>41063.611111111051</c:v>
                </c:pt>
                <c:pt idx="18574">
                  <c:v>41063.624999999993</c:v>
                </c:pt>
                <c:pt idx="18575">
                  <c:v>41063.638888888891</c:v>
                </c:pt>
                <c:pt idx="18576">
                  <c:v>41063.652777777781</c:v>
                </c:pt>
                <c:pt idx="18577">
                  <c:v>41063.666666666591</c:v>
                </c:pt>
                <c:pt idx="18578">
                  <c:v>41063.680555555562</c:v>
                </c:pt>
                <c:pt idx="18579">
                  <c:v>41063.694444444445</c:v>
                </c:pt>
                <c:pt idx="18580">
                  <c:v>41063.708333333336</c:v>
                </c:pt>
                <c:pt idx="18581">
                  <c:v>41063.722222222204</c:v>
                </c:pt>
                <c:pt idx="18582">
                  <c:v>41063.736111111051</c:v>
                </c:pt>
                <c:pt idx="18583">
                  <c:v>41063.75</c:v>
                </c:pt>
                <c:pt idx="18584">
                  <c:v>41063.763888888876</c:v>
                </c:pt>
                <c:pt idx="18585">
                  <c:v>41063.777777777774</c:v>
                </c:pt>
                <c:pt idx="18586">
                  <c:v>41063.791666666562</c:v>
                </c:pt>
                <c:pt idx="18587">
                  <c:v>41063.805555555562</c:v>
                </c:pt>
                <c:pt idx="18588">
                  <c:v>41063.819444444511</c:v>
                </c:pt>
                <c:pt idx="18589">
                  <c:v>41063.833333333336</c:v>
                </c:pt>
                <c:pt idx="18590">
                  <c:v>41063.847222222219</c:v>
                </c:pt>
                <c:pt idx="18591">
                  <c:v>41063.861111111051</c:v>
                </c:pt>
                <c:pt idx="18592">
                  <c:v>41063.875</c:v>
                </c:pt>
                <c:pt idx="18593">
                  <c:v>41063.888888888985</c:v>
                </c:pt>
                <c:pt idx="18594">
                  <c:v>41063.902777777781</c:v>
                </c:pt>
                <c:pt idx="18595">
                  <c:v>41063.916666666664</c:v>
                </c:pt>
                <c:pt idx="18596">
                  <c:v>41063.930555555562</c:v>
                </c:pt>
                <c:pt idx="18597">
                  <c:v>41063.944444444511</c:v>
                </c:pt>
                <c:pt idx="18598">
                  <c:v>41063.958333333343</c:v>
                </c:pt>
                <c:pt idx="18599">
                  <c:v>41063.972222222219</c:v>
                </c:pt>
                <c:pt idx="18600">
                  <c:v>41063.986111111109</c:v>
                </c:pt>
                <c:pt idx="18601">
                  <c:v>41064</c:v>
                </c:pt>
                <c:pt idx="18602">
                  <c:v>41064.013888888891</c:v>
                </c:pt>
                <c:pt idx="18603">
                  <c:v>41064.027777777774</c:v>
                </c:pt>
                <c:pt idx="18604">
                  <c:v>41064.041666666591</c:v>
                </c:pt>
                <c:pt idx="18605">
                  <c:v>41064.055555555562</c:v>
                </c:pt>
                <c:pt idx="18606">
                  <c:v>41064.069444444445</c:v>
                </c:pt>
                <c:pt idx="18607">
                  <c:v>41064.083333333336</c:v>
                </c:pt>
                <c:pt idx="18608">
                  <c:v>41064.097222222204</c:v>
                </c:pt>
                <c:pt idx="18609">
                  <c:v>41064.111111111051</c:v>
                </c:pt>
                <c:pt idx="18610">
                  <c:v>41064.124999999993</c:v>
                </c:pt>
                <c:pt idx="18611">
                  <c:v>41064.138888888891</c:v>
                </c:pt>
                <c:pt idx="18612">
                  <c:v>41064.152777777781</c:v>
                </c:pt>
                <c:pt idx="18613">
                  <c:v>41064.166666666591</c:v>
                </c:pt>
                <c:pt idx="18614">
                  <c:v>41064.180555555562</c:v>
                </c:pt>
                <c:pt idx="18615">
                  <c:v>41064.194444444445</c:v>
                </c:pt>
                <c:pt idx="18616">
                  <c:v>41064.208333333336</c:v>
                </c:pt>
                <c:pt idx="18617">
                  <c:v>41064.222222222204</c:v>
                </c:pt>
                <c:pt idx="18618">
                  <c:v>41064.236111111051</c:v>
                </c:pt>
                <c:pt idx="18619">
                  <c:v>41064.25</c:v>
                </c:pt>
                <c:pt idx="18620">
                  <c:v>41064.263888888876</c:v>
                </c:pt>
                <c:pt idx="18621">
                  <c:v>41064.277777777774</c:v>
                </c:pt>
                <c:pt idx="18622">
                  <c:v>41064.291666666562</c:v>
                </c:pt>
                <c:pt idx="18623">
                  <c:v>41064.305555555562</c:v>
                </c:pt>
                <c:pt idx="18624">
                  <c:v>41064.319444444511</c:v>
                </c:pt>
                <c:pt idx="18625">
                  <c:v>41064.333333333336</c:v>
                </c:pt>
                <c:pt idx="18626">
                  <c:v>41064.347222222219</c:v>
                </c:pt>
                <c:pt idx="18627">
                  <c:v>41064.361111111051</c:v>
                </c:pt>
                <c:pt idx="18628">
                  <c:v>41064.375</c:v>
                </c:pt>
                <c:pt idx="18629">
                  <c:v>41064.388888888985</c:v>
                </c:pt>
                <c:pt idx="18630">
                  <c:v>41064.402777777781</c:v>
                </c:pt>
                <c:pt idx="18631">
                  <c:v>41064.416666666664</c:v>
                </c:pt>
                <c:pt idx="18632">
                  <c:v>41064.430555555562</c:v>
                </c:pt>
                <c:pt idx="18633">
                  <c:v>41064.444444444511</c:v>
                </c:pt>
                <c:pt idx="18634">
                  <c:v>41064.458333333343</c:v>
                </c:pt>
                <c:pt idx="18635">
                  <c:v>41064.472222222219</c:v>
                </c:pt>
                <c:pt idx="18636">
                  <c:v>41064.486111111109</c:v>
                </c:pt>
                <c:pt idx="18637">
                  <c:v>41064.5</c:v>
                </c:pt>
                <c:pt idx="18638">
                  <c:v>41064.513888888891</c:v>
                </c:pt>
                <c:pt idx="18639">
                  <c:v>41064.527777777774</c:v>
                </c:pt>
                <c:pt idx="18640">
                  <c:v>41064.541666666591</c:v>
                </c:pt>
                <c:pt idx="18641">
                  <c:v>41064.555555555562</c:v>
                </c:pt>
                <c:pt idx="18642">
                  <c:v>41064.569444444445</c:v>
                </c:pt>
                <c:pt idx="18643">
                  <c:v>41064.583333333336</c:v>
                </c:pt>
                <c:pt idx="18644">
                  <c:v>41064.597222222204</c:v>
                </c:pt>
                <c:pt idx="18645">
                  <c:v>41064.611111111051</c:v>
                </c:pt>
                <c:pt idx="18646">
                  <c:v>41064.624999999993</c:v>
                </c:pt>
                <c:pt idx="18647">
                  <c:v>41064.638888888891</c:v>
                </c:pt>
                <c:pt idx="18648">
                  <c:v>41064.652777777781</c:v>
                </c:pt>
                <c:pt idx="18649">
                  <c:v>41064.666666666591</c:v>
                </c:pt>
                <c:pt idx="18650">
                  <c:v>41064.680555555562</c:v>
                </c:pt>
                <c:pt idx="18651">
                  <c:v>41064.694444444445</c:v>
                </c:pt>
                <c:pt idx="18652">
                  <c:v>41064.708333333336</c:v>
                </c:pt>
                <c:pt idx="18653">
                  <c:v>41064.722222222204</c:v>
                </c:pt>
                <c:pt idx="18654">
                  <c:v>41064.736111111051</c:v>
                </c:pt>
                <c:pt idx="18655">
                  <c:v>41064.75</c:v>
                </c:pt>
                <c:pt idx="18656">
                  <c:v>41064.763888888876</c:v>
                </c:pt>
                <c:pt idx="18657">
                  <c:v>41064.777777777774</c:v>
                </c:pt>
                <c:pt idx="18658">
                  <c:v>41064.791666666562</c:v>
                </c:pt>
                <c:pt idx="18659">
                  <c:v>41064.805555555562</c:v>
                </c:pt>
                <c:pt idx="18660">
                  <c:v>41064.819444444511</c:v>
                </c:pt>
                <c:pt idx="18661">
                  <c:v>41064.833333333336</c:v>
                </c:pt>
                <c:pt idx="18662">
                  <c:v>41064.847222222219</c:v>
                </c:pt>
                <c:pt idx="18663">
                  <c:v>41064.861111111051</c:v>
                </c:pt>
                <c:pt idx="18664">
                  <c:v>41064.875</c:v>
                </c:pt>
                <c:pt idx="18665">
                  <c:v>41064.888888888985</c:v>
                </c:pt>
                <c:pt idx="18666">
                  <c:v>41064.902777777781</c:v>
                </c:pt>
                <c:pt idx="18667">
                  <c:v>41064.916666666664</c:v>
                </c:pt>
                <c:pt idx="18668">
                  <c:v>41064.930555555562</c:v>
                </c:pt>
                <c:pt idx="18669">
                  <c:v>41064.944444444511</c:v>
                </c:pt>
                <c:pt idx="18670">
                  <c:v>41064.958333333343</c:v>
                </c:pt>
                <c:pt idx="18671">
                  <c:v>41064.972222222219</c:v>
                </c:pt>
                <c:pt idx="18672">
                  <c:v>41064.986111111109</c:v>
                </c:pt>
                <c:pt idx="18673">
                  <c:v>41065</c:v>
                </c:pt>
                <c:pt idx="18674">
                  <c:v>41065.013888888891</c:v>
                </c:pt>
                <c:pt idx="18675">
                  <c:v>41065.027777777774</c:v>
                </c:pt>
                <c:pt idx="18676">
                  <c:v>41065.041666666591</c:v>
                </c:pt>
                <c:pt idx="18677">
                  <c:v>41065.055555555562</c:v>
                </c:pt>
                <c:pt idx="18678">
                  <c:v>41065.069444444445</c:v>
                </c:pt>
                <c:pt idx="18679">
                  <c:v>41065.083333333336</c:v>
                </c:pt>
                <c:pt idx="18680">
                  <c:v>41065.097222222204</c:v>
                </c:pt>
                <c:pt idx="18681">
                  <c:v>41065.111111111051</c:v>
                </c:pt>
                <c:pt idx="18682">
                  <c:v>41065.124999999993</c:v>
                </c:pt>
                <c:pt idx="18683">
                  <c:v>41065.138888888891</c:v>
                </c:pt>
                <c:pt idx="18684">
                  <c:v>41065.152777777781</c:v>
                </c:pt>
                <c:pt idx="18685">
                  <c:v>41065.166666666591</c:v>
                </c:pt>
                <c:pt idx="18686">
                  <c:v>41065.180555555562</c:v>
                </c:pt>
                <c:pt idx="18687">
                  <c:v>41065.194444444445</c:v>
                </c:pt>
                <c:pt idx="18688">
                  <c:v>41065.208333333336</c:v>
                </c:pt>
                <c:pt idx="18689">
                  <c:v>41065.222222222204</c:v>
                </c:pt>
                <c:pt idx="18690">
                  <c:v>41065.236111111051</c:v>
                </c:pt>
                <c:pt idx="18691">
                  <c:v>41065.25</c:v>
                </c:pt>
                <c:pt idx="18692">
                  <c:v>41065.263888888876</c:v>
                </c:pt>
                <c:pt idx="18693">
                  <c:v>41065.277777777774</c:v>
                </c:pt>
                <c:pt idx="18694">
                  <c:v>41065.291666666562</c:v>
                </c:pt>
                <c:pt idx="18695">
                  <c:v>41065.305555555562</c:v>
                </c:pt>
                <c:pt idx="18696">
                  <c:v>41065.319444444511</c:v>
                </c:pt>
                <c:pt idx="18697">
                  <c:v>41065.333333333336</c:v>
                </c:pt>
                <c:pt idx="18698">
                  <c:v>41065.347222222219</c:v>
                </c:pt>
                <c:pt idx="18699">
                  <c:v>41065.361111111051</c:v>
                </c:pt>
                <c:pt idx="18700">
                  <c:v>41065.375</c:v>
                </c:pt>
                <c:pt idx="18701">
                  <c:v>41065.388888888985</c:v>
                </c:pt>
                <c:pt idx="18702">
                  <c:v>41065.402777777781</c:v>
                </c:pt>
                <c:pt idx="18703">
                  <c:v>41065.416666666664</c:v>
                </c:pt>
                <c:pt idx="18704">
                  <c:v>41065.430555555562</c:v>
                </c:pt>
                <c:pt idx="18705">
                  <c:v>41065.444444444511</c:v>
                </c:pt>
                <c:pt idx="18706">
                  <c:v>41065.458333333343</c:v>
                </c:pt>
                <c:pt idx="18707">
                  <c:v>41065.472222222219</c:v>
                </c:pt>
                <c:pt idx="18708">
                  <c:v>41065.486111111109</c:v>
                </c:pt>
                <c:pt idx="18709">
                  <c:v>41065.5</c:v>
                </c:pt>
                <c:pt idx="18710">
                  <c:v>41065.513888888891</c:v>
                </c:pt>
                <c:pt idx="18711">
                  <c:v>41065.527777777774</c:v>
                </c:pt>
                <c:pt idx="18712">
                  <c:v>41065.541666666591</c:v>
                </c:pt>
                <c:pt idx="18713">
                  <c:v>41065.555555555562</c:v>
                </c:pt>
                <c:pt idx="18714">
                  <c:v>41065.569444444445</c:v>
                </c:pt>
                <c:pt idx="18715">
                  <c:v>41065.583333333336</c:v>
                </c:pt>
                <c:pt idx="18716">
                  <c:v>41065.597222222204</c:v>
                </c:pt>
                <c:pt idx="18717">
                  <c:v>41065.611111111051</c:v>
                </c:pt>
                <c:pt idx="18718">
                  <c:v>41065.624999999993</c:v>
                </c:pt>
                <c:pt idx="18719">
                  <c:v>41065.638888888891</c:v>
                </c:pt>
                <c:pt idx="18720">
                  <c:v>41065.652777777781</c:v>
                </c:pt>
                <c:pt idx="18721">
                  <c:v>41065.666666666591</c:v>
                </c:pt>
                <c:pt idx="18722">
                  <c:v>41065.680555555562</c:v>
                </c:pt>
                <c:pt idx="18723">
                  <c:v>41065.694444444445</c:v>
                </c:pt>
                <c:pt idx="18724">
                  <c:v>41065.708333333336</c:v>
                </c:pt>
                <c:pt idx="18725">
                  <c:v>41065.722222222204</c:v>
                </c:pt>
                <c:pt idx="18726">
                  <c:v>41065.736111111051</c:v>
                </c:pt>
                <c:pt idx="18727">
                  <c:v>41065.75</c:v>
                </c:pt>
                <c:pt idx="18728">
                  <c:v>41065.763888888876</c:v>
                </c:pt>
                <c:pt idx="18729">
                  <c:v>41065.777777777774</c:v>
                </c:pt>
                <c:pt idx="18730">
                  <c:v>41065.791666666562</c:v>
                </c:pt>
                <c:pt idx="18731">
                  <c:v>41065.805555555562</c:v>
                </c:pt>
                <c:pt idx="18732">
                  <c:v>41065.819444444511</c:v>
                </c:pt>
                <c:pt idx="18733">
                  <c:v>41065.833333333336</c:v>
                </c:pt>
                <c:pt idx="18734">
                  <c:v>41065.847222222219</c:v>
                </c:pt>
                <c:pt idx="18735">
                  <c:v>41065.861111111051</c:v>
                </c:pt>
                <c:pt idx="18736">
                  <c:v>41065.875</c:v>
                </c:pt>
                <c:pt idx="18737">
                  <c:v>41065.888888888985</c:v>
                </c:pt>
                <c:pt idx="18738">
                  <c:v>41065.902777777781</c:v>
                </c:pt>
                <c:pt idx="18739">
                  <c:v>41065.916666666664</c:v>
                </c:pt>
                <c:pt idx="18740">
                  <c:v>41065.930555555562</c:v>
                </c:pt>
                <c:pt idx="18741">
                  <c:v>41065.944444444511</c:v>
                </c:pt>
                <c:pt idx="18742">
                  <c:v>41065.958333333343</c:v>
                </c:pt>
                <c:pt idx="18743">
                  <c:v>41065.972222222219</c:v>
                </c:pt>
                <c:pt idx="18744">
                  <c:v>41065.986111111109</c:v>
                </c:pt>
                <c:pt idx="18745">
                  <c:v>41066</c:v>
                </c:pt>
                <c:pt idx="18746">
                  <c:v>41066.013888888891</c:v>
                </c:pt>
                <c:pt idx="18747">
                  <c:v>41066.027777777774</c:v>
                </c:pt>
                <c:pt idx="18748">
                  <c:v>41066.041666666591</c:v>
                </c:pt>
                <c:pt idx="18749">
                  <c:v>41066.055555555562</c:v>
                </c:pt>
                <c:pt idx="18750">
                  <c:v>41066.069444444445</c:v>
                </c:pt>
                <c:pt idx="18751">
                  <c:v>41066.083333333336</c:v>
                </c:pt>
                <c:pt idx="18752">
                  <c:v>41066.097222222204</c:v>
                </c:pt>
                <c:pt idx="18753">
                  <c:v>41066.111111111051</c:v>
                </c:pt>
                <c:pt idx="18754">
                  <c:v>41066.124999999993</c:v>
                </c:pt>
                <c:pt idx="18755">
                  <c:v>41066.138888888891</c:v>
                </c:pt>
                <c:pt idx="18756">
                  <c:v>41066.152777777781</c:v>
                </c:pt>
                <c:pt idx="18757">
                  <c:v>41066.166666666591</c:v>
                </c:pt>
                <c:pt idx="18758">
                  <c:v>41066.180555555562</c:v>
                </c:pt>
                <c:pt idx="18759">
                  <c:v>41066.194444444445</c:v>
                </c:pt>
                <c:pt idx="18760">
                  <c:v>41066.208333333336</c:v>
                </c:pt>
                <c:pt idx="18761">
                  <c:v>41066.222222222204</c:v>
                </c:pt>
                <c:pt idx="18762">
                  <c:v>41066.236111111051</c:v>
                </c:pt>
                <c:pt idx="18763">
                  <c:v>41066.25</c:v>
                </c:pt>
                <c:pt idx="18764">
                  <c:v>41066.263888888876</c:v>
                </c:pt>
                <c:pt idx="18765">
                  <c:v>41066.277777777774</c:v>
                </c:pt>
                <c:pt idx="18766">
                  <c:v>41066.291666666562</c:v>
                </c:pt>
                <c:pt idx="18767">
                  <c:v>41066.305555555562</c:v>
                </c:pt>
                <c:pt idx="18768">
                  <c:v>41066.319444444511</c:v>
                </c:pt>
                <c:pt idx="18769">
                  <c:v>41066.333333333336</c:v>
                </c:pt>
                <c:pt idx="18770">
                  <c:v>41066.347222222219</c:v>
                </c:pt>
                <c:pt idx="18771">
                  <c:v>41066.361111111051</c:v>
                </c:pt>
                <c:pt idx="18772">
                  <c:v>41066.375</c:v>
                </c:pt>
                <c:pt idx="18773">
                  <c:v>41066.388888888985</c:v>
                </c:pt>
                <c:pt idx="18774">
                  <c:v>41066.402777777781</c:v>
                </c:pt>
                <c:pt idx="18775">
                  <c:v>41066.416666666664</c:v>
                </c:pt>
                <c:pt idx="18776">
                  <c:v>41066.430555555562</c:v>
                </c:pt>
                <c:pt idx="18777">
                  <c:v>41066.444444444511</c:v>
                </c:pt>
                <c:pt idx="18778">
                  <c:v>41066.458333333343</c:v>
                </c:pt>
                <c:pt idx="18779">
                  <c:v>41066.472222222219</c:v>
                </c:pt>
                <c:pt idx="18780">
                  <c:v>41066.486111111109</c:v>
                </c:pt>
                <c:pt idx="18781">
                  <c:v>41066.5</c:v>
                </c:pt>
                <c:pt idx="18782">
                  <c:v>41066.513888888891</c:v>
                </c:pt>
                <c:pt idx="18783">
                  <c:v>41066.527777777774</c:v>
                </c:pt>
                <c:pt idx="18784">
                  <c:v>41066.541666666591</c:v>
                </c:pt>
                <c:pt idx="18785">
                  <c:v>41066.555555555562</c:v>
                </c:pt>
                <c:pt idx="18786">
                  <c:v>41066.569444444445</c:v>
                </c:pt>
                <c:pt idx="18787">
                  <c:v>41066.583333333336</c:v>
                </c:pt>
                <c:pt idx="18788">
                  <c:v>41066.597222222204</c:v>
                </c:pt>
                <c:pt idx="18789">
                  <c:v>41066.611111111051</c:v>
                </c:pt>
                <c:pt idx="18790">
                  <c:v>41066.624999999993</c:v>
                </c:pt>
                <c:pt idx="18791">
                  <c:v>41066.638888888891</c:v>
                </c:pt>
                <c:pt idx="18792">
                  <c:v>41066.652777777781</c:v>
                </c:pt>
                <c:pt idx="18793">
                  <c:v>41066.666666666591</c:v>
                </c:pt>
                <c:pt idx="18794">
                  <c:v>41066.680555555562</c:v>
                </c:pt>
                <c:pt idx="18795">
                  <c:v>41066.694444444445</c:v>
                </c:pt>
                <c:pt idx="18796">
                  <c:v>41066.708333333336</c:v>
                </c:pt>
                <c:pt idx="18797">
                  <c:v>41066.722222222204</c:v>
                </c:pt>
                <c:pt idx="18798">
                  <c:v>41066.736111111051</c:v>
                </c:pt>
                <c:pt idx="18799">
                  <c:v>41066.75</c:v>
                </c:pt>
                <c:pt idx="18800">
                  <c:v>41066.763888888876</c:v>
                </c:pt>
                <c:pt idx="18801">
                  <c:v>41066.777777777774</c:v>
                </c:pt>
                <c:pt idx="18802">
                  <c:v>41066.791666666562</c:v>
                </c:pt>
                <c:pt idx="18803">
                  <c:v>41066.805555555562</c:v>
                </c:pt>
                <c:pt idx="18804">
                  <c:v>41066.819444444511</c:v>
                </c:pt>
                <c:pt idx="18805">
                  <c:v>41066.833333333336</c:v>
                </c:pt>
                <c:pt idx="18806">
                  <c:v>41066.847222222219</c:v>
                </c:pt>
                <c:pt idx="18807">
                  <c:v>41066.861111111051</c:v>
                </c:pt>
                <c:pt idx="18808">
                  <c:v>41066.875</c:v>
                </c:pt>
                <c:pt idx="18809">
                  <c:v>41066.888888888985</c:v>
                </c:pt>
                <c:pt idx="18810">
                  <c:v>41066.902777777781</c:v>
                </c:pt>
                <c:pt idx="18811">
                  <c:v>41066.916666666664</c:v>
                </c:pt>
                <c:pt idx="18812">
                  <c:v>41066.930555555562</c:v>
                </c:pt>
                <c:pt idx="18813">
                  <c:v>41066.944444444511</c:v>
                </c:pt>
                <c:pt idx="18814">
                  <c:v>41066.958333333343</c:v>
                </c:pt>
                <c:pt idx="18815">
                  <c:v>41066.972222222219</c:v>
                </c:pt>
                <c:pt idx="18816">
                  <c:v>41066.986111111109</c:v>
                </c:pt>
                <c:pt idx="18817">
                  <c:v>41067</c:v>
                </c:pt>
                <c:pt idx="18818">
                  <c:v>41067.013888888891</c:v>
                </c:pt>
                <c:pt idx="18819">
                  <c:v>41067.027777777774</c:v>
                </c:pt>
                <c:pt idx="18820">
                  <c:v>41067.041666666591</c:v>
                </c:pt>
                <c:pt idx="18821">
                  <c:v>41067.055555555562</c:v>
                </c:pt>
                <c:pt idx="18822">
                  <c:v>41067.069444444445</c:v>
                </c:pt>
                <c:pt idx="18823">
                  <c:v>41067.083333333336</c:v>
                </c:pt>
                <c:pt idx="18824">
                  <c:v>41067.097222222204</c:v>
                </c:pt>
                <c:pt idx="18825">
                  <c:v>41067.111111111051</c:v>
                </c:pt>
                <c:pt idx="18826">
                  <c:v>41067.124999999993</c:v>
                </c:pt>
                <c:pt idx="18827">
                  <c:v>41067.138888888891</c:v>
                </c:pt>
                <c:pt idx="18828">
                  <c:v>41067.152777777781</c:v>
                </c:pt>
                <c:pt idx="18829">
                  <c:v>41067.166666666591</c:v>
                </c:pt>
                <c:pt idx="18830">
                  <c:v>41067.180555555562</c:v>
                </c:pt>
                <c:pt idx="18831">
                  <c:v>41067.194444444445</c:v>
                </c:pt>
                <c:pt idx="18832">
                  <c:v>41067.208333333336</c:v>
                </c:pt>
                <c:pt idx="18833">
                  <c:v>41067.222222222204</c:v>
                </c:pt>
                <c:pt idx="18834">
                  <c:v>41067.236111111051</c:v>
                </c:pt>
                <c:pt idx="18835">
                  <c:v>41067.25</c:v>
                </c:pt>
                <c:pt idx="18836">
                  <c:v>41067.263888888876</c:v>
                </c:pt>
                <c:pt idx="18837">
                  <c:v>41067.277777777774</c:v>
                </c:pt>
                <c:pt idx="18838">
                  <c:v>41067.291666666562</c:v>
                </c:pt>
                <c:pt idx="18839">
                  <c:v>41067.305555555562</c:v>
                </c:pt>
                <c:pt idx="18840">
                  <c:v>41067.319444444511</c:v>
                </c:pt>
                <c:pt idx="18841">
                  <c:v>41067.333333333336</c:v>
                </c:pt>
                <c:pt idx="18842">
                  <c:v>41067.347222222219</c:v>
                </c:pt>
                <c:pt idx="18843">
                  <c:v>41067.361111111051</c:v>
                </c:pt>
                <c:pt idx="18844">
                  <c:v>41067.375</c:v>
                </c:pt>
                <c:pt idx="18845">
                  <c:v>41067.388888888985</c:v>
                </c:pt>
                <c:pt idx="18846">
                  <c:v>41067.402777777781</c:v>
                </c:pt>
                <c:pt idx="18847">
                  <c:v>41067.416666666664</c:v>
                </c:pt>
                <c:pt idx="18848">
                  <c:v>41067.430555555562</c:v>
                </c:pt>
                <c:pt idx="18849">
                  <c:v>41067.444444444511</c:v>
                </c:pt>
                <c:pt idx="18850">
                  <c:v>41067.458333333343</c:v>
                </c:pt>
                <c:pt idx="18851">
                  <c:v>41067.472222222219</c:v>
                </c:pt>
                <c:pt idx="18852">
                  <c:v>41067.486111111109</c:v>
                </c:pt>
                <c:pt idx="18853">
                  <c:v>41067.5</c:v>
                </c:pt>
                <c:pt idx="18854">
                  <c:v>41067.513888888891</c:v>
                </c:pt>
                <c:pt idx="18855">
                  <c:v>41067.527777777774</c:v>
                </c:pt>
                <c:pt idx="18856">
                  <c:v>41067.541666666591</c:v>
                </c:pt>
                <c:pt idx="18857">
                  <c:v>41067.555555555562</c:v>
                </c:pt>
                <c:pt idx="18858">
                  <c:v>41067.569444444445</c:v>
                </c:pt>
                <c:pt idx="18859">
                  <c:v>41067.583333333336</c:v>
                </c:pt>
                <c:pt idx="18860">
                  <c:v>41067.597222222204</c:v>
                </c:pt>
                <c:pt idx="18861">
                  <c:v>41067.611111111051</c:v>
                </c:pt>
                <c:pt idx="18862">
                  <c:v>41067.624999999993</c:v>
                </c:pt>
                <c:pt idx="18863">
                  <c:v>41067.638888888891</c:v>
                </c:pt>
                <c:pt idx="18864">
                  <c:v>41067.652777777781</c:v>
                </c:pt>
                <c:pt idx="18865">
                  <c:v>41067.666666666591</c:v>
                </c:pt>
                <c:pt idx="18866">
                  <c:v>41067.680555555562</c:v>
                </c:pt>
                <c:pt idx="18867">
                  <c:v>41067.694444444445</c:v>
                </c:pt>
                <c:pt idx="18868">
                  <c:v>41067.708333333336</c:v>
                </c:pt>
                <c:pt idx="18869">
                  <c:v>41067.722222222204</c:v>
                </c:pt>
                <c:pt idx="18870">
                  <c:v>41067.736111111051</c:v>
                </c:pt>
                <c:pt idx="18871">
                  <c:v>41067.75</c:v>
                </c:pt>
                <c:pt idx="18872">
                  <c:v>41067.763888888876</c:v>
                </c:pt>
                <c:pt idx="18873">
                  <c:v>41067.777777777774</c:v>
                </c:pt>
                <c:pt idx="18874">
                  <c:v>41067.791666666562</c:v>
                </c:pt>
                <c:pt idx="18875">
                  <c:v>41067.805555555562</c:v>
                </c:pt>
                <c:pt idx="18876">
                  <c:v>41067.819444444511</c:v>
                </c:pt>
                <c:pt idx="18877">
                  <c:v>41067.833333333336</c:v>
                </c:pt>
                <c:pt idx="18878">
                  <c:v>41067.847222222219</c:v>
                </c:pt>
                <c:pt idx="18879">
                  <c:v>41067.861111111051</c:v>
                </c:pt>
                <c:pt idx="18880">
                  <c:v>41067.875</c:v>
                </c:pt>
                <c:pt idx="18881">
                  <c:v>41067.888888888985</c:v>
                </c:pt>
                <c:pt idx="18882">
                  <c:v>41067.902777777781</c:v>
                </c:pt>
                <c:pt idx="18883">
                  <c:v>41067.916666666664</c:v>
                </c:pt>
                <c:pt idx="18884">
                  <c:v>41067.930555555562</c:v>
                </c:pt>
                <c:pt idx="18885">
                  <c:v>41067.944444444511</c:v>
                </c:pt>
                <c:pt idx="18886">
                  <c:v>41067.958333333343</c:v>
                </c:pt>
                <c:pt idx="18887">
                  <c:v>41067.972222222219</c:v>
                </c:pt>
                <c:pt idx="18888">
                  <c:v>41067.986111111109</c:v>
                </c:pt>
                <c:pt idx="18889">
                  <c:v>41068</c:v>
                </c:pt>
                <c:pt idx="18890">
                  <c:v>41068.013888888891</c:v>
                </c:pt>
                <c:pt idx="18891">
                  <c:v>41068.027777777774</c:v>
                </c:pt>
                <c:pt idx="18892">
                  <c:v>41068.041666666591</c:v>
                </c:pt>
                <c:pt idx="18893">
                  <c:v>41068.055555555562</c:v>
                </c:pt>
                <c:pt idx="18894">
                  <c:v>41068.069444444445</c:v>
                </c:pt>
                <c:pt idx="18895">
                  <c:v>41068.083333333336</c:v>
                </c:pt>
                <c:pt idx="18896">
                  <c:v>41068.097222222204</c:v>
                </c:pt>
                <c:pt idx="18897">
                  <c:v>41068.111111111051</c:v>
                </c:pt>
                <c:pt idx="18898">
                  <c:v>41068.124999999993</c:v>
                </c:pt>
                <c:pt idx="18899">
                  <c:v>41068.138888888891</c:v>
                </c:pt>
                <c:pt idx="18900">
                  <c:v>41068.152777777781</c:v>
                </c:pt>
                <c:pt idx="18901">
                  <c:v>41068.166666666591</c:v>
                </c:pt>
                <c:pt idx="18902">
                  <c:v>41068.180555555562</c:v>
                </c:pt>
                <c:pt idx="18903">
                  <c:v>41068.194444444445</c:v>
                </c:pt>
                <c:pt idx="18904">
                  <c:v>41068.208333333336</c:v>
                </c:pt>
                <c:pt idx="18905">
                  <c:v>41068.222222222204</c:v>
                </c:pt>
                <c:pt idx="18906">
                  <c:v>41068.236111111051</c:v>
                </c:pt>
                <c:pt idx="18907">
                  <c:v>41068.25</c:v>
                </c:pt>
                <c:pt idx="18908">
                  <c:v>41068.263888888876</c:v>
                </c:pt>
                <c:pt idx="18909">
                  <c:v>41068.277777777774</c:v>
                </c:pt>
                <c:pt idx="18910">
                  <c:v>41068.291666666562</c:v>
                </c:pt>
                <c:pt idx="18911">
                  <c:v>41068.305555555562</c:v>
                </c:pt>
                <c:pt idx="18912">
                  <c:v>41068.319444444511</c:v>
                </c:pt>
                <c:pt idx="18913">
                  <c:v>41068.333333333336</c:v>
                </c:pt>
                <c:pt idx="18914">
                  <c:v>41068.347222222219</c:v>
                </c:pt>
                <c:pt idx="18915">
                  <c:v>41068.361111111051</c:v>
                </c:pt>
                <c:pt idx="18916">
                  <c:v>41068.375</c:v>
                </c:pt>
                <c:pt idx="18917">
                  <c:v>41068.388888888985</c:v>
                </c:pt>
                <c:pt idx="18918">
                  <c:v>41068.402777777781</c:v>
                </c:pt>
                <c:pt idx="18919">
                  <c:v>41068.416666666664</c:v>
                </c:pt>
                <c:pt idx="18920">
                  <c:v>41068.430555555562</c:v>
                </c:pt>
                <c:pt idx="18921">
                  <c:v>41068.444444444511</c:v>
                </c:pt>
                <c:pt idx="18922">
                  <c:v>41068.458333333343</c:v>
                </c:pt>
                <c:pt idx="18923">
                  <c:v>41068.472222222219</c:v>
                </c:pt>
                <c:pt idx="18924">
                  <c:v>41068.486111111109</c:v>
                </c:pt>
                <c:pt idx="18925">
                  <c:v>41068.5</c:v>
                </c:pt>
                <c:pt idx="18926">
                  <c:v>41068.513888888891</c:v>
                </c:pt>
                <c:pt idx="18927">
                  <c:v>41068.527777777774</c:v>
                </c:pt>
                <c:pt idx="18928">
                  <c:v>41068.541666666591</c:v>
                </c:pt>
                <c:pt idx="18929">
                  <c:v>41068.555555555562</c:v>
                </c:pt>
                <c:pt idx="18930">
                  <c:v>41068.569444444445</c:v>
                </c:pt>
                <c:pt idx="18931">
                  <c:v>41068.583333333336</c:v>
                </c:pt>
                <c:pt idx="18932">
                  <c:v>41068.597222222204</c:v>
                </c:pt>
                <c:pt idx="18933">
                  <c:v>41068.611111111051</c:v>
                </c:pt>
                <c:pt idx="18934">
                  <c:v>41068.624999999993</c:v>
                </c:pt>
                <c:pt idx="18935">
                  <c:v>41068.638888888891</c:v>
                </c:pt>
                <c:pt idx="18936">
                  <c:v>41068.652777777781</c:v>
                </c:pt>
                <c:pt idx="18937">
                  <c:v>41068.666666666591</c:v>
                </c:pt>
                <c:pt idx="18938">
                  <c:v>41068.680555555562</c:v>
                </c:pt>
                <c:pt idx="18939">
                  <c:v>41068.694444444445</c:v>
                </c:pt>
                <c:pt idx="18940">
                  <c:v>41068.708333333336</c:v>
                </c:pt>
                <c:pt idx="18941">
                  <c:v>41068.722222222204</c:v>
                </c:pt>
                <c:pt idx="18942">
                  <c:v>41068.736111111051</c:v>
                </c:pt>
                <c:pt idx="18943">
                  <c:v>41068.75</c:v>
                </c:pt>
                <c:pt idx="18944">
                  <c:v>41068.763888888876</c:v>
                </c:pt>
                <c:pt idx="18945">
                  <c:v>41068.777777777774</c:v>
                </c:pt>
                <c:pt idx="18946">
                  <c:v>41068.791666666562</c:v>
                </c:pt>
                <c:pt idx="18947">
                  <c:v>41068.805555555562</c:v>
                </c:pt>
                <c:pt idx="18948">
                  <c:v>41068.819444444511</c:v>
                </c:pt>
                <c:pt idx="18949">
                  <c:v>41068.833333333336</c:v>
                </c:pt>
                <c:pt idx="18950">
                  <c:v>41068.847222222219</c:v>
                </c:pt>
                <c:pt idx="18951">
                  <c:v>41068.861111111051</c:v>
                </c:pt>
                <c:pt idx="18952">
                  <c:v>41068.875</c:v>
                </c:pt>
                <c:pt idx="18953">
                  <c:v>41068.888888888985</c:v>
                </c:pt>
                <c:pt idx="18954">
                  <c:v>41068.902777777781</c:v>
                </c:pt>
                <c:pt idx="18955">
                  <c:v>41068.916666666664</c:v>
                </c:pt>
                <c:pt idx="18956">
                  <c:v>41068.930555555562</c:v>
                </c:pt>
                <c:pt idx="18957">
                  <c:v>41068.944444444511</c:v>
                </c:pt>
                <c:pt idx="18958">
                  <c:v>41068.958333333343</c:v>
                </c:pt>
                <c:pt idx="18959">
                  <c:v>41068.972222222219</c:v>
                </c:pt>
                <c:pt idx="18960">
                  <c:v>41068.986111111109</c:v>
                </c:pt>
                <c:pt idx="18961">
                  <c:v>41069</c:v>
                </c:pt>
                <c:pt idx="18962">
                  <c:v>41069.013888888891</c:v>
                </c:pt>
                <c:pt idx="18963">
                  <c:v>41069.027777777774</c:v>
                </c:pt>
                <c:pt idx="18964">
                  <c:v>41069.041666666591</c:v>
                </c:pt>
                <c:pt idx="18965">
                  <c:v>41069.055555555562</c:v>
                </c:pt>
                <c:pt idx="18966">
                  <c:v>41069.069444444445</c:v>
                </c:pt>
                <c:pt idx="18967">
                  <c:v>41069.083333333336</c:v>
                </c:pt>
                <c:pt idx="18968">
                  <c:v>41069.097222222204</c:v>
                </c:pt>
                <c:pt idx="18969">
                  <c:v>41069.111111111051</c:v>
                </c:pt>
                <c:pt idx="18970">
                  <c:v>41069.124999999993</c:v>
                </c:pt>
                <c:pt idx="18971">
                  <c:v>41069.138888888891</c:v>
                </c:pt>
                <c:pt idx="18972">
                  <c:v>41069.152777777781</c:v>
                </c:pt>
                <c:pt idx="18973">
                  <c:v>41069.166666666591</c:v>
                </c:pt>
                <c:pt idx="18974">
                  <c:v>41069.180555555562</c:v>
                </c:pt>
                <c:pt idx="18975">
                  <c:v>41069.194444444445</c:v>
                </c:pt>
                <c:pt idx="18976">
                  <c:v>41069.208333333336</c:v>
                </c:pt>
                <c:pt idx="18977">
                  <c:v>41069.222222222204</c:v>
                </c:pt>
                <c:pt idx="18978">
                  <c:v>41069.236111111051</c:v>
                </c:pt>
                <c:pt idx="18979">
                  <c:v>41069.25</c:v>
                </c:pt>
                <c:pt idx="18980">
                  <c:v>41069.263888888876</c:v>
                </c:pt>
                <c:pt idx="18981">
                  <c:v>41069.277777777774</c:v>
                </c:pt>
                <c:pt idx="18982">
                  <c:v>41069.291666666562</c:v>
                </c:pt>
                <c:pt idx="18983">
                  <c:v>41069.305555555562</c:v>
                </c:pt>
                <c:pt idx="18984">
                  <c:v>41069.319444444511</c:v>
                </c:pt>
                <c:pt idx="18985">
                  <c:v>41069.333333333336</c:v>
                </c:pt>
                <c:pt idx="18986">
                  <c:v>41069.347222222219</c:v>
                </c:pt>
                <c:pt idx="18987">
                  <c:v>41069.361111111051</c:v>
                </c:pt>
                <c:pt idx="18988">
                  <c:v>41069.375</c:v>
                </c:pt>
                <c:pt idx="18989">
                  <c:v>41069.388888888985</c:v>
                </c:pt>
                <c:pt idx="18990">
                  <c:v>41069.402777777781</c:v>
                </c:pt>
                <c:pt idx="18991">
                  <c:v>41069.416666666664</c:v>
                </c:pt>
                <c:pt idx="18992">
                  <c:v>41069.430555555562</c:v>
                </c:pt>
                <c:pt idx="18993">
                  <c:v>41069.444444444511</c:v>
                </c:pt>
                <c:pt idx="18994">
                  <c:v>41069.458333333343</c:v>
                </c:pt>
                <c:pt idx="18995">
                  <c:v>41069.472222222219</c:v>
                </c:pt>
                <c:pt idx="18996">
                  <c:v>41069.486111111109</c:v>
                </c:pt>
                <c:pt idx="18997">
                  <c:v>41069.5</c:v>
                </c:pt>
                <c:pt idx="18998">
                  <c:v>41069.513888888891</c:v>
                </c:pt>
                <c:pt idx="18999">
                  <c:v>41069.527777777774</c:v>
                </c:pt>
                <c:pt idx="19000">
                  <c:v>41069.541666666591</c:v>
                </c:pt>
                <c:pt idx="19001">
                  <c:v>41069.555555555562</c:v>
                </c:pt>
                <c:pt idx="19002">
                  <c:v>41069.569444444445</c:v>
                </c:pt>
                <c:pt idx="19003">
                  <c:v>41069.583333333336</c:v>
                </c:pt>
                <c:pt idx="19004">
                  <c:v>41069.597222222204</c:v>
                </c:pt>
                <c:pt idx="19005">
                  <c:v>41069.611111111051</c:v>
                </c:pt>
                <c:pt idx="19006">
                  <c:v>41069.624999999993</c:v>
                </c:pt>
                <c:pt idx="19007">
                  <c:v>41069.638888888891</c:v>
                </c:pt>
                <c:pt idx="19008">
                  <c:v>41069.652777777781</c:v>
                </c:pt>
                <c:pt idx="19009">
                  <c:v>41069.666666666591</c:v>
                </c:pt>
                <c:pt idx="19010">
                  <c:v>41069.680555555562</c:v>
                </c:pt>
                <c:pt idx="19011">
                  <c:v>41069.694444444445</c:v>
                </c:pt>
                <c:pt idx="19012">
                  <c:v>41069.708333333336</c:v>
                </c:pt>
                <c:pt idx="19013">
                  <c:v>41069.722222222204</c:v>
                </c:pt>
                <c:pt idx="19014">
                  <c:v>41069.736111111051</c:v>
                </c:pt>
                <c:pt idx="19015">
                  <c:v>41069.75</c:v>
                </c:pt>
                <c:pt idx="19016">
                  <c:v>41069.763888888876</c:v>
                </c:pt>
                <c:pt idx="19017">
                  <c:v>41069.777777777774</c:v>
                </c:pt>
                <c:pt idx="19018">
                  <c:v>41069.791666666562</c:v>
                </c:pt>
                <c:pt idx="19019">
                  <c:v>41069.805555555562</c:v>
                </c:pt>
                <c:pt idx="19020">
                  <c:v>41069.819444444511</c:v>
                </c:pt>
                <c:pt idx="19021">
                  <c:v>41069.833333333336</c:v>
                </c:pt>
                <c:pt idx="19022">
                  <c:v>41069.847222222219</c:v>
                </c:pt>
                <c:pt idx="19023">
                  <c:v>41069.861111111051</c:v>
                </c:pt>
                <c:pt idx="19024">
                  <c:v>41069.875</c:v>
                </c:pt>
                <c:pt idx="19025">
                  <c:v>41069.888888888985</c:v>
                </c:pt>
                <c:pt idx="19026">
                  <c:v>41069.902777777781</c:v>
                </c:pt>
                <c:pt idx="19027">
                  <c:v>41069.916666666664</c:v>
                </c:pt>
                <c:pt idx="19028">
                  <c:v>41069.930555555562</c:v>
                </c:pt>
                <c:pt idx="19029">
                  <c:v>41069.944444444511</c:v>
                </c:pt>
                <c:pt idx="19030">
                  <c:v>41069.958333333343</c:v>
                </c:pt>
                <c:pt idx="19031">
                  <c:v>41069.972222222219</c:v>
                </c:pt>
                <c:pt idx="19032">
                  <c:v>41069.986111111109</c:v>
                </c:pt>
                <c:pt idx="19033">
                  <c:v>41070</c:v>
                </c:pt>
                <c:pt idx="19034">
                  <c:v>41070.013888888891</c:v>
                </c:pt>
                <c:pt idx="19035">
                  <c:v>41070.027777777774</c:v>
                </c:pt>
                <c:pt idx="19036">
                  <c:v>41070.041666666591</c:v>
                </c:pt>
                <c:pt idx="19037">
                  <c:v>41070.055555555562</c:v>
                </c:pt>
                <c:pt idx="19038">
                  <c:v>41070.069444444445</c:v>
                </c:pt>
                <c:pt idx="19039">
                  <c:v>41070.083333333336</c:v>
                </c:pt>
                <c:pt idx="19040">
                  <c:v>41070.097222222204</c:v>
                </c:pt>
                <c:pt idx="19041">
                  <c:v>41070.111111111051</c:v>
                </c:pt>
                <c:pt idx="19042">
                  <c:v>41070.124999999993</c:v>
                </c:pt>
                <c:pt idx="19043">
                  <c:v>41070.138888888891</c:v>
                </c:pt>
                <c:pt idx="19044">
                  <c:v>41070.152777777781</c:v>
                </c:pt>
                <c:pt idx="19045">
                  <c:v>41070.166666666591</c:v>
                </c:pt>
                <c:pt idx="19046">
                  <c:v>41070.180555555562</c:v>
                </c:pt>
                <c:pt idx="19047">
                  <c:v>41070.194444444445</c:v>
                </c:pt>
                <c:pt idx="19048">
                  <c:v>41070.208333333336</c:v>
                </c:pt>
                <c:pt idx="19049">
                  <c:v>41070.222222222204</c:v>
                </c:pt>
                <c:pt idx="19050">
                  <c:v>41070.236111111051</c:v>
                </c:pt>
                <c:pt idx="19051">
                  <c:v>41070.25</c:v>
                </c:pt>
                <c:pt idx="19052">
                  <c:v>41070.263888888876</c:v>
                </c:pt>
                <c:pt idx="19053">
                  <c:v>41070.277777777774</c:v>
                </c:pt>
                <c:pt idx="19054">
                  <c:v>41070.291666666562</c:v>
                </c:pt>
                <c:pt idx="19055">
                  <c:v>41070.305555555562</c:v>
                </c:pt>
                <c:pt idx="19056">
                  <c:v>41070.319444444511</c:v>
                </c:pt>
                <c:pt idx="19057">
                  <c:v>41070.333333333336</c:v>
                </c:pt>
                <c:pt idx="19058">
                  <c:v>41070.347222222219</c:v>
                </c:pt>
                <c:pt idx="19059">
                  <c:v>41070.361111111051</c:v>
                </c:pt>
                <c:pt idx="19060">
                  <c:v>41070.375</c:v>
                </c:pt>
                <c:pt idx="19061">
                  <c:v>41070.388888888985</c:v>
                </c:pt>
                <c:pt idx="19062">
                  <c:v>41070.402777777781</c:v>
                </c:pt>
                <c:pt idx="19063">
                  <c:v>41070.416666666664</c:v>
                </c:pt>
                <c:pt idx="19064">
                  <c:v>41070.430555555562</c:v>
                </c:pt>
                <c:pt idx="19065">
                  <c:v>41070.444444444511</c:v>
                </c:pt>
                <c:pt idx="19066">
                  <c:v>41070.458333333343</c:v>
                </c:pt>
                <c:pt idx="19067">
                  <c:v>41070.472222222219</c:v>
                </c:pt>
                <c:pt idx="19068">
                  <c:v>41070.486111111109</c:v>
                </c:pt>
                <c:pt idx="19069">
                  <c:v>41070.5</c:v>
                </c:pt>
                <c:pt idx="19070">
                  <c:v>41070.513888888891</c:v>
                </c:pt>
                <c:pt idx="19071">
                  <c:v>41070.527777777774</c:v>
                </c:pt>
                <c:pt idx="19072">
                  <c:v>41070.541666666591</c:v>
                </c:pt>
                <c:pt idx="19073">
                  <c:v>41070.555555555562</c:v>
                </c:pt>
                <c:pt idx="19074">
                  <c:v>41070.569444444445</c:v>
                </c:pt>
                <c:pt idx="19075">
                  <c:v>41070.583333333336</c:v>
                </c:pt>
                <c:pt idx="19076">
                  <c:v>41070.597222222204</c:v>
                </c:pt>
                <c:pt idx="19077">
                  <c:v>41070.611111111051</c:v>
                </c:pt>
                <c:pt idx="19078">
                  <c:v>41070.624999999993</c:v>
                </c:pt>
                <c:pt idx="19079">
                  <c:v>41070.638888888891</c:v>
                </c:pt>
                <c:pt idx="19080">
                  <c:v>41070.652777777781</c:v>
                </c:pt>
                <c:pt idx="19081">
                  <c:v>41070.666666666591</c:v>
                </c:pt>
                <c:pt idx="19082">
                  <c:v>41070.680555555562</c:v>
                </c:pt>
                <c:pt idx="19083">
                  <c:v>41070.694444444445</c:v>
                </c:pt>
                <c:pt idx="19084">
                  <c:v>41070.708333333336</c:v>
                </c:pt>
                <c:pt idx="19085">
                  <c:v>41070.722222222204</c:v>
                </c:pt>
                <c:pt idx="19086">
                  <c:v>41070.736111111051</c:v>
                </c:pt>
                <c:pt idx="19087">
                  <c:v>41070.75</c:v>
                </c:pt>
                <c:pt idx="19088">
                  <c:v>41070.763888888876</c:v>
                </c:pt>
                <c:pt idx="19089">
                  <c:v>41070.777777777774</c:v>
                </c:pt>
                <c:pt idx="19090">
                  <c:v>41070.791666666562</c:v>
                </c:pt>
                <c:pt idx="19091">
                  <c:v>41070.805555555562</c:v>
                </c:pt>
                <c:pt idx="19092">
                  <c:v>41070.819444444511</c:v>
                </c:pt>
                <c:pt idx="19093">
                  <c:v>41070.833333333336</c:v>
                </c:pt>
                <c:pt idx="19094">
                  <c:v>41070.847222222219</c:v>
                </c:pt>
                <c:pt idx="19095">
                  <c:v>41070.861111111051</c:v>
                </c:pt>
                <c:pt idx="19096">
                  <c:v>41070.875</c:v>
                </c:pt>
                <c:pt idx="19097">
                  <c:v>41070.888888888985</c:v>
                </c:pt>
                <c:pt idx="19098">
                  <c:v>41070.902777777781</c:v>
                </c:pt>
                <c:pt idx="19099">
                  <c:v>41070.916666666664</c:v>
                </c:pt>
                <c:pt idx="19100">
                  <c:v>41070.930555555562</c:v>
                </c:pt>
                <c:pt idx="19101">
                  <c:v>41070.944444444511</c:v>
                </c:pt>
                <c:pt idx="19102">
                  <c:v>41070.958333333343</c:v>
                </c:pt>
                <c:pt idx="19103">
                  <c:v>41070.972222222219</c:v>
                </c:pt>
                <c:pt idx="19104">
                  <c:v>41070.986111111109</c:v>
                </c:pt>
                <c:pt idx="19105">
                  <c:v>41071</c:v>
                </c:pt>
                <c:pt idx="19106">
                  <c:v>41071.013888888891</c:v>
                </c:pt>
                <c:pt idx="19107">
                  <c:v>41071.027777777774</c:v>
                </c:pt>
                <c:pt idx="19108">
                  <c:v>41071.041666666591</c:v>
                </c:pt>
                <c:pt idx="19109">
                  <c:v>41071.055555555562</c:v>
                </c:pt>
                <c:pt idx="19110">
                  <c:v>41071.069444444445</c:v>
                </c:pt>
                <c:pt idx="19111">
                  <c:v>41071.083333333336</c:v>
                </c:pt>
                <c:pt idx="19112">
                  <c:v>41071.097222222204</c:v>
                </c:pt>
                <c:pt idx="19113">
                  <c:v>41071.111111111051</c:v>
                </c:pt>
                <c:pt idx="19114">
                  <c:v>41071.124999999993</c:v>
                </c:pt>
                <c:pt idx="19115">
                  <c:v>41071.138888888891</c:v>
                </c:pt>
                <c:pt idx="19116">
                  <c:v>41071.152777777781</c:v>
                </c:pt>
                <c:pt idx="19117">
                  <c:v>41071.166666666591</c:v>
                </c:pt>
                <c:pt idx="19118">
                  <c:v>41071.180555555562</c:v>
                </c:pt>
                <c:pt idx="19119">
                  <c:v>41071.194444444445</c:v>
                </c:pt>
                <c:pt idx="19120">
                  <c:v>41071.208333333336</c:v>
                </c:pt>
                <c:pt idx="19121">
                  <c:v>41071.222222222204</c:v>
                </c:pt>
                <c:pt idx="19122">
                  <c:v>41071.236111111051</c:v>
                </c:pt>
                <c:pt idx="19123">
                  <c:v>41071.25</c:v>
                </c:pt>
                <c:pt idx="19124">
                  <c:v>41071.263888888876</c:v>
                </c:pt>
                <c:pt idx="19125">
                  <c:v>41071.277777777774</c:v>
                </c:pt>
                <c:pt idx="19126">
                  <c:v>41071.291666666562</c:v>
                </c:pt>
                <c:pt idx="19127">
                  <c:v>41071.305555555562</c:v>
                </c:pt>
                <c:pt idx="19128">
                  <c:v>41071.319444444511</c:v>
                </c:pt>
                <c:pt idx="19129">
                  <c:v>41071.333333333336</c:v>
                </c:pt>
                <c:pt idx="19130">
                  <c:v>41071.347222222219</c:v>
                </c:pt>
                <c:pt idx="19131">
                  <c:v>41071.361111111051</c:v>
                </c:pt>
                <c:pt idx="19132">
                  <c:v>41071.375</c:v>
                </c:pt>
                <c:pt idx="19133">
                  <c:v>41071.388888888985</c:v>
                </c:pt>
                <c:pt idx="19134">
                  <c:v>41071.402777777781</c:v>
                </c:pt>
                <c:pt idx="19135">
                  <c:v>41071.416666666664</c:v>
                </c:pt>
                <c:pt idx="19136">
                  <c:v>41071.430555555562</c:v>
                </c:pt>
                <c:pt idx="19137">
                  <c:v>41071.444444444511</c:v>
                </c:pt>
                <c:pt idx="19138">
                  <c:v>41071.458333333343</c:v>
                </c:pt>
                <c:pt idx="19139">
                  <c:v>41071.472222222219</c:v>
                </c:pt>
                <c:pt idx="19140">
                  <c:v>41071.486111111109</c:v>
                </c:pt>
                <c:pt idx="19141">
                  <c:v>41071.5</c:v>
                </c:pt>
                <c:pt idx="19142">
                  <c:v>41071.513888888891</c:v>
                </c:pt>
                <c:pt idx="19143">
                  <c:v>41071.527777777774</c:v>
                </c:pt>
                <c:pt idx="19144">
                  <c:v>41071.541666666591</c:v>
                </c:pt>
                <c:pt idx="19145">
                  <c:v>41071.555555555562</c:v>
                </c:pt>
                <c:pt idx="19146">
                  <c:v>41071.569444444445</c:v>
                </c:pt>
                <c:pt idx="19147">
                  <c:v>41071.583333333336</c:v>
                </c:pt>
                <c:pt idx="19148">
                  <c:v>41071.597222222204</c:v>
                </c:pt>
                <c:pt idx="19149">
                  <c:v>41071.611111111051</c:v>
                </c:pt>
                <c:pt idx="19150">
                  <c:v>41071.624999999993</c:v>
                </c:pt>
                <c:pt idx="19151">
                  <c:v>41071.638888888891</c:v>
                </c:pt>
                <c:pt idx="19152">
                  <c:v>41071.652777777781</c:v>
                </c:pt>
                <c:pt idx="19153">
                  <c:v>41071.666666666591</c:v>
                </c:pt>
                <c:pt idx="19154">
                  <c:v>41071.680555555562</c:v>
                </c:pt>
                <c:pt idx="19155">
                  <c:v>41071.694444444445</c:v>
                </c:pt>
                <c:pt idx="19156">
                  <c:v>41071.708333333336</c:v>
                </c:pt>
                <c:pt idx="19157">
                  <c:v>41071.722222222204</c:v>
                </c:pt>
                <c:pt idx="19158">
                  <c:v>41071.736111111051</c:v>
                </c:pt>
                <c:pt idx="19159">
                  <c:v>41071.75</c:v>
                </c:pt>
                <c:pt idx="19160">
                  <c:v>41071.763888888876</c:v>
                </c:pt>
                <c:pt idx="19161">
                  <c:v>41071.777777777774</c:v>
                </c:pt>
                <c:pt idx="19162">
                  <c:v>41071.791666666562</c:v>
                </c:pt>
                <c:pt idx="19163">
                  <c:v>41071.805555555562</c:v>
                </c:pt>
                <c:pt idx="19164">
                  <c:v>41071.819444444511</c:v>
                </c:pt>
                <c:pt idx="19165">
                  <c:v>41071.833333333336</c:v>
                </c:pt>
                <c:pt idx="19166">
                  <c:v>41071.847222222219</c:v>
                </c:pt>
                <c:pt idx="19167">
                  <c:v>41071.861111111051</c:v>
                </c:pt>
                <c:pt idx="19168">
                  <c:v>41071.875</c:v>
                </c:pt>
                <c:pt idx="19169">
                  <c:v>41071.888888888985</c:v>
                </c:pt>
                <c:pt idx="19170">
                  <c:v>41071.902777777781</c:v>
                </c:pt>
                <c:pt idx="19171">
                  <c:v>41071.916666666664</c:v>
                </c:pt>
                <c:pt idx="19172">
                  <c:v>41071.930555555562</c:v>
                </c:pt>
                <c:pt idx="19173">
                  <c:v>41071.944444444511</c:v>
                </c:pt>
                <c:pt idx="19174">
                  <c:v>41071.958333333343</c:v>
                </c:pt>
                <c:pt idx="19175">
                  <c:v>41071.972222222219</c:v>
                </c:pt>
                <c:pt idx="19176">
                  <c:v>41071.986111111109</c:v>
                </c:pt>
                <c:pt idx="19177">
                  <c:v>41072</c:v>
                </c:pt>
                <c:pt idx="19178">
                  <c:v>41072.013888888891</c:v>
                </c:pt>
                <c:pt idx="19179">
                  <c:v>41072.027777777774</c:v>
                </c:pt>
                <c:pt idx="19180">
                  <c:v>41072.041666666591</c:v>
                </c:pt>
                <c:pt idx="19181">
                  <c:v>41072.055555555562</c:v>
                </c:pt>
                <c:pt idx="19182">
                  <c:v>41072.069444444445</c:v>
                </c:pt>
                <c:pt idx="19183">
                  <c:v>41072.083333333336</c:v>
                </c:pt>
                <c:pt idx="19184">
                  <c:v>41072.097222222204</c:v>
                </c:pt>
                <c:pt idx="19185">
                  <c:v>41072.111111111051</c:v>
                </c:pt>
                <c:pt idx="19186">
                  <c:v>41072.124999999993</c:v>
                </c:pt>
                <c:pt idx="19187">
                  <c:v>41072.138888888891</c:v>
                </c:pt>
                <c:pt idx="19188">
                  <c:v>41072.152777777781</c:v>
                </c:pt>
                <c:pt idx="19189">
                  <c:v>41072.166666666591</c:v>
                </c:pt>
                <c:pt idx="19190">
                  <c:v>41072.180555555562</c:v>
                </c:pt>
                <c:pt idx="19191">
                  <c:v>41072.194444444445</c:v>
                </c:pt>
                <c:pt idx="19192">
                  <c:v>41072.208333333336</c:v>
                </c:pt>
                <c:pt idx="19193">
                  <c:v>41072.222222222204</c:v>
                </c:pt>
                <c:pt idx="19194">
                  <c:v>41072.236111111051</c:v>
                </c:pt>
                <c:pt idx="19195">
                  <c:v>41072.25</c:v>
                </c:pt>
                <c:pt idx="19196">
                  <c:v>41072.263888888876</c:v>
                </c:pt>
                <c:pt idx="19197">
                  <c:v>41072.277777777774</c:v>
                </c:pt>
                <c:pt idx="19198">
                  <c:v>41072.291666666562</c:v>
                </c:pt>
                <c:pt idx="19199">
                  <c:v>41072.305555555562</c:v>
                </c:pt>
                <c:pt idx="19200">
                  <c:v>41072.319444444511</c:v>
                </c:pt>
                <c:pt idx="19201">
                  <c:v>41072.333333333336</c:v>
                </c:pt>
                <c:pt idx="19202">
                  <c:v>41072.347222222219</c:v>
                </c:pt>
                <c:pt idx="19203">
                  <c:v>41072.361111111051</c:v>
                </c:pt>
                <c:pt idx="19204">
                  <c:v>41072.375</c:v>
                </c:pt>
                <c:pt idx="19205">
                  <c:v>41072.388888888985</c:v>
                </c:pt>
                <c:pt idx="19206">
                  <c:v>41072.402777777781</c:v>
                </c:pt>
                <c:pt idx="19207">
                  <c:v>41072.416666666664</c:v>
                </c:pt>
                <c:pt idx="19208">
                  <c:v>41072.430555555562</c:v>
                </c:pt>
                <c:pt idx="19209">
                  <c:v>41072.444444444511</c:v>
                </c:pt>
                <c:pt idx="19210">
                  <c:v>41072.458333333343</c:v>
                </c:pt>
                <c:pt idx="19211">
                  <c:v>41072.472222222219</c:v>
                </c:pt>
                <c:pt idx="19212">
                  <c:v>41072.486111111109</c:v>
                </c:pt>
                <c:pt idx="19213">
                  <c:v>41072.5</c:v>
                </c:pt>
                <c:pt idx="19214">
                  <c:v>41072.513888888891</c:v>
                </c:pt>
                <c:pt idx="19215">
                  <c:v>41072.527777777774</c:v>
                </c:pt>
                <c:pt idx="19216">
                  <c:v>41072.541666666591</c:v>
                </c:pt>
                <c:pt idx="19217">
                  <c:v>41072.555555555562</c:v>
                </c:pt>
                <c:pt idx="19218">
                  <c:v>41072.569444444445</c:v>
                </c:pt>
                <c:pt idx="19219">
                  <c:v>41072.583333333336</c:v>
                </c:pt>
                <c:pt idx="19220">
                  <c:v>41072.597222222204</c:v>
                </c:pt>
                <c:pt idx="19221">
                  <c:v>41072.611111111051</c:v>
                </c:pt>
                <c:pt idx="19222">
                  <c:v>41072.624999999993</c:v>
                </c:pt>
                <c:pt idx="19223">
                  <c:v>41072.638888888891</c:v>
                </c:pt>
                <c:pt idx="19224">
                  <c:v>41072.652777777781</c:v>
                </c:pt>
                <c:pt idx="19225">
                  <c:v>41072.666666666591</c:v>
                </c:pt>
                <c:pt idx="19226">
                  <c:v>41072.680555555562</c:v>
                </c:pt>
                <c:pt idx="19227">
                  <c:v>41072.694444444445</c:v>
                </c:pt>
                <c:pt idx="19228">
                  <c:v>41072.708333333336</c:v>
                </c:pt>
                <c:pt idx="19229">
                  <c:v>41072.722222222204</c:v>
                </c:pt>
                <c:pt idx="19230">
                  <c:v>41072.736111111051</c:v>
                </c:pt>
                <c:pt idx="19231">
                  <c:v>41072.75</c:v>
                </c:pt>
                <c:pt idx="19232">
                  <c:v>41072.763888888876</c:v>
                </c:pt>
                <c:pt idx="19233">
                  <c:v>41072.777777777774</c:v>
                </c:pt>
                <c:pt idx="19234">
                  <c:v>41072.791666666562</c:v>
                </c:pt>
                <c:pt idx="19235">
                  <c:v>41072.805555555562</c:v>
                </c:pt>
                <c:pt idx="19236">
                  <c:v>41072.819444444511</c:v>
                </c:pt>
                <c:pt idx="19237">
                  <c:v>41072.833333333336</c:v>
                </c:pt>
                <c:pt idx="19238">
                  <c:v>41072.847222222219</c:v>
                </c:pt>
                <c:pt idx="19239">
                  <c:v>41072.861111111051</c:v>
                </c:pt>
                <c:pt idx="19240">
                  <c:v>41072.875</c:v>
                </c:pt>
                <c:pt idx="19241">
                  <c:v>41072.888888888985</c:v>
                </c:pt>
                <c:pt idx="19242">
                  <c:v>41072.902777777781</c:v>
                </c:pt>
                <c:pt idx="19243">
                  <c:v>41072.916666666664</c:v>
                </c:pt>
                <c:pt idx="19244">
                  <c:v>41072.930555555562</c:v>
                </c:pt>
                <c:pt idx="19245">
                  <c:v>41072.944444444511</c:v>
                </c:pt>
                <c:pt idx="19246">
                  <c:v>41072.958333333343</c:v>
                </c:pt>
                <c:pt idx="19247">
                  <c:v>41072.972222222219</c:v>
                </c:pt>
                <c:pt idx="19248">
                  <c:v>41072.986111111109</c:v>
                </c:pt>
                <c:pt idx="19249">
                  <c:v>41073</c:v>
                </c:pt>
                <c:pt idx="19250">
                  <c:v>41073.013888888891</c:v>
                </c:pt>
                <c:pt idx="19251">
                  <c:v>41073.027777777774</c:v>
                </c:pt>
                <c:pt idx="19252">
                  <c:v>41073.041666666591</c:v>
                </c:pt>
                <c:pt idx="19253">
                  <c:v>41073.055555555562</c:v>
                </c:pt>
                <c:pt idx="19254">
                  <c:v>41073.069444444445</c:v>
                </c:pt>
                <c:pt idx="19255">
                  <c:v>41073.083333333336</c:v>
                </c:pt>
                <c:pt idx="19256">
                  <c:v>41073.097222222204</c:v>
                </c:pt>
                <c:pt idx="19257">
                  <c:v>41073.111111111051</c:v>
                </c:pt>
                <c:pt idx="19258">
                  <c:v>41073.124999999993</c:v>
                </c:pt>
                <c:pt idx="19259">
                  <c:v>41073.138888888891</c:v>
                </c:pt>
                <c:pt idx="19260">
                  <c:v>41073.152777777781</c:v>
                </c:pt>
                <c:pt idx="19261">
                  <c:v>41073.166666666591</c:v>
                </c:pt>
                <c:pt idx="19262">
                  <c:v>41073.180555555562</c:v>
                </c:pt>
                <c:pt idx="19263">
                  <c:v>41073.194444444445</c:v>
                </c:pt>
                <c:pt idx="19264">
                  <c:v>41073.208333333336</c:v>
                </c:pt>
                <c:pt idx="19265">
                  <c:v>41073.222222222204</c:v>
                </c:pt>
                <c:pt idx="19266">
                  <c:v>41073.236111111051</c:v>
                </c:pt>
                <c:pt idx="19267">
                  <c:v>41073.25</c:v>
                </c:pt>
                <c:pt idx="19268">
                  <c:v>41073.263888888876</c:v>
                </c:pt>
                <c:pt idx="19269">
                  <c:v>41073.277777777774</c:v>
                </c:pt>
                <c:pt idx="19270">
                  <c:v>41073.291666666562</c:v>
                </c:pt>
                <c:pt idx="19271">
                  <c:v>41073.305555555562</c:v>
                </c:pt>
                <c:pt idx="19272">
                  <c:v>41073.319444444511</c:v>
                </c:pt>
                <c:pt idx="19273">
                  <c:v>41073.333333333336</c:v>
                </c:pt>
                <c:pt idx="19274">
                  <c:v>41073.347222222219</c:v>
                </c:pt>
                <c:pt idx="19275">
                  <c:v>41073.361111111051</c:v>
                </c:pt>
                <c:pt idx="19276">
                  <c:v>41073.375</c:v>
                </c:pt>
                <c:pt idx="19277">
                  <c:v>41073.388888888985</c:v>
                </c:pt>
                <c:pt idx="19278">
                  <c:v>41073.402777777781</c:v>
                </c:pt>
                <c:pt idx="19279">
                  <c:v>41073.416666666664</c:v>
                </c:pt>
                <c:pt idx="19280">
                  <c:v>41073.430555555562</c:v>
                </c:pt>
                <c:pt idx="19281">
                  <c:v>41073.444444444511</c:v>
                </c:pt>
                <c:pt idx="19282">
                  <c:v>41073.458333333343</c:v>
                </c:pt>
                <c:pt idx="19283">
                  <c:v>41073.472222222219</c:v>
                </c:pt>
                <c:pt idx="19284">
                  <c:v>41073.486111111109</c:v>
                </c:pt>
                <c:pt idx="19285">
                  <c:v>41073.5</c:v>
                </c:pt>
                <c:pt idx="19286">
                  <c:v>41073.513888888891</c:v>
                </c:pt>
                <c:pt idx="19287">
                  <c:v>41073.527777777774</c:v>
                </c:pt>
                <c:pt idx="19288">
                  <c:v>41073.541666666591</c:v>
                </c:pt>
                <c:pt idx="19289">
                  <c:v>41073.555555555562</c:v>
                </c:pt>
                <c:pt idx="19290">
                  <c:v>41073.569444444445</c:v>
                </c:pt>
                <c:pt idx="19291">
                  <c:v>41073.583333333336</c:v>
                </c:pt>
                <c:pt idx="19292">
                  <c:v>41073.597222222204</c:v>
                </c:pt>
                <c:pt idx="19293">
                  <c:v>41073.611111111051</c:v>
                </c:pt>
                <c:pt idx="19294">
                  <c:v>41073.624999999993</c:v>
                </c:pt>
                <c:pt idx="19295">
                  <c:v>41073.638888888891</c:v>
                </c:pt>
                <c:pt idx="19296">
                  <c:v>41073.652777777781</c:v>
                </c:pt>
                <c:pt idx="19297">
                  <c:v>41073.666666666591</c:v>
                </c:pt>
                <c:pt idx="19298">
                  <c:v>41073.680555555562</c:v>
                </c:pt>
                <c:pt idx="19299">
                  <c:v>41073.694444444445</c:v>
                </c:pt>
                <c:pt idx="19300">
                  <c:v>41073.708333333336</c:v>
                </c:pt>
                <c:pt idx="19301">
                  <c:v>41073.722222222204</c:v>
                </c:pt>
                <c:pt idx="19302">
                  <c:v>41073.736111111051</c:v>
                </c:pt>
                <c:pt idx="19303">
                  <c:v>41073.75</c:v>
                </c:pt>
                <c:pt idx="19304">
                  <c:v>41073.763888888876</c:v>
                </c:pt>
                <c:pt idx="19305">
                  <c:v>41073.777777777774</c:v>
                </c:pt>
                <c:pt idx="19306">
                  <c:v>41073.791666666562</c:v>
                </c:pt>
                <c:pt idx="19307">
                  <c:v>41073.805555555562</c:v>
                </c:pt>
                <c:pt idx="19308">
                  <c:v>41073.819444444511</c:v>
                </c:pt>
                <c:pt idx="19309">
                  <c:v>41073.833333333336</c:v>
                </c:pt>
                <c:pt idx="19310">
                  <c:v>41073.847222222219</c:v>
                </c:pt>
                <c:pt idx="19311">
                  <c:v>41073.861111111051</c:v>
                </c:pt>
                <c:pt idx="19312">
                  <c:v>41073.875</c:v>
                </c:pt>
                <c:pt idx="19313">
                  <c:v>41073.888888888985</c:v>
                </c:pt>
                <c:pt idx="19314">
                  <c:v>41073.902777777781</c:v>
                </c:pt>
                <c:pt idx="19315">
                  <c:v>41073.916666666664</c:v>
                </c:pt>
                <c:pt idx="19316">
                  <c:v>41073.930555555562</c:v>
                </c:pt>
                <c:pt idx="19317">
                  <c:v>41073.944444444511</c:v>
                </c:pt>
                <c:pt idx="19318">
                  <c:v>41073.958333333343</c:v>
                </c:pt>
                <c:pt idx="19319">
                  <c:v>41073.972222222219</c:v>
                </c:pt>
                <c:pt idx="19320">
                  <c:v>41073.986111111109</c:v>
                </c:pt>
                <c:pt idx="19321">
                  <c:v>41074</c:v>
                </c:pt>
                <c:pt idx="19322">
                  <c:v>41074.013888888891</c:v>
                </c:pt>
                <c:pt idx="19323">
                  <c:v>41074.027777777774</c:v>
                </c:pt>
                <c:pt idx="19324">
                  <c:v>41074.041666666591</c:v>
                </c:pt>
                <c:pt idx="19325">
                  <c:v>41074.055555555562</c:v>
                </c:pt>
                <c:pt idx="19326">
                  <c:v>41074.069444444445</c:v>
                </c:pt>
                <c:pt idx="19327">
                  <c:v>41074.083333333336</c:v>
                </c:pt>
                <c:pt idx="19328">
                  <c:v>41074.097222222204</c:v>
                </c:pt>
                <c:pt idx="19329">
                  <c:v>41074.111111111051</c:v>
                </c:pt>
                <c:pt idx="19330">
                  <c:v>41074.124999999993</c:v>
                </c:pt>
                <c:pt idx="19331">
                  <c:v>41074.138888888891</c:v>
                </c:pt>
                <c:pt idx="19332">
                  <c:v>41074.152777777781</c:v>
                </c:pt>
                <c:pt idx="19333">
                  <c:v>41074.166666666591</c:v>
                </c:pt>
                <c:pt idx="19334">
                  <c:v>41074.180555555562</c:v>
                </c:pt>
                <c:pt idx="19335">
                  <c:v>41074.194444444445</c:v>
                </c:pt>
                <c:pt idx="19336">
                  <c:v>41074.208333333336</c:v>
                </c:pt>
                <c:pt idx="19337">
                  <c:v>41074.222222222204</c:v>
                </c:pt>
                <c:pt idx="19338">
                  <c:v>41074.236111111051</c:v>
                </c:pt>
                <c:pt idx="19339">
                  <c:v>41074.25</c:v>
                </c:pt>
                <c:pt idx="19340">
                  <c:v>41074.263888888876</c:v>
                </c:pt>
                <c:pt idx="19341">
                  <c:v>41074.277777777774</c:v>
                </c:pt>
                <c:pt idx="19342">
                  <c:v>41074.291666666562</c:v>
                </c:pt>
                <c:pt idx="19343">
                  <c:v>41074.305555555562</c:v>
                </c:pt>
                <c:pt idx="19344">
                  <c:v>41074.319444444511</c:v>
                </c:pt>
                <c:pt idx="19345">
                  <c:v>41074.333333333336</c:v>
                </c:pt>
                <c:pt idx="19346">
                  <c:v>41074.347222222219</c:v>
                </c:pt>
                <c:pt idx="19347">
                  <c:v>41074.361111111051</c:v>
                </c:pt>
                <c:pt idx="19348">
                  <c:v>41074.375</c:v>
                </c:pt>
                <c:pt idx="19349">
                  <c:v>41074.388888888985</c:v>
                </c:pt>
                <c:pt idx="19350">
                  <c:v>41074.402777777781</c:v>
                </c:pt>
                <c:pt idx="19351">
                  <c:v>41074.416666666664</c:v>
                </c:pt>
                <c:pt idx="19352">
                  <c:v>41074.430555555562</c:v>
                </c:pt>
                <c:pt idx="19353">
                  <c:v>41074.444444444511</c:v>
                </c:pt>
                <c:pt idx="19354">
                  <c:v>41074.458333333343</c:v>
                </c:pt>
                <c:pt idx="19355">
                  <c:v>41074.472222222219</c:v>
                </c:pt>
                <c:pt idx="19356">
                  <c:v>41074.486111111109</c:v>
                </c:pt>
                <c:pt idx="19357">
                  <c:v>41074.5</c:v>
                </c:pt>
                <c:pt idx="19358">
                  <c:v>41074.513888888891</c:v>
                </c:pt>
                <c:pt idx="19359">
                  <c:v>41074.527777777774</c:v>
                </c:pt>
                <c:pt idx="19360">
                  <c:v>41074.541666666591</c:v>
                </c:pt>
                <c:pt idx="19361">
                  <c:v>41074.555555555562</c:v>
                </c:pt>
                <c:pt idx="19362">
                  <c:v>41074.569444444445</c:v>
                </c:pt>
                <c:pt idx="19363">
                  <c:v>41074.583333333336</c:v>
                </c:pt>
                <c:pt idx="19364">
                  <c:v>41074.597222222204</c:v>
                </c:pt>
                <c:pt idx="19365">
                  <c:v>41074.611111111051</c:v>
                </c:pt>
                <c:pt idx="19366">
                  <c:v>41074.624999999993</c:v>
                </c:pt>
                <c:pt idx="19367">
                  <c:v>41074.638888888891</c:v>
                </c:pt>
                <c:pt idx="19368">
                  <c:v>41074.652777777781</c:v>
                </c:pt>
                <c:pt idx="19369">
                  <c:v>41074.666666666591</c:v>
                </c:pt>
                <c:pt idx="19370">
                  <c:v>41074.680555555562</c:v>
                </c:pt>
                <c:pt idx="19371">
                  <c:v>41074.694444444445</c:v>
                </c:pt>
                <c:pt idx="19372">
                  <c:v>41074.708333333336</c:v>
                </c:pt>
                <c:pt idx="19373">
                  <c:v>41074.722222222204</c:v>
                </c:pt>
                <c:pt idx="19374">
                  <c:v>41074.736111111051</c:v>
                </c:pt>
                <c:pt idx="19375">
                  <c:v>41074.75</c:v>
                </c:pt>
                <c:pt idx="19376">
                  <c:v>41074.763888888876</c:v>
                </c:pt>
                <c:pt idx="19377">
                  <c:v>41074.777777777774</c:v>
                </c:pt>
                <c:pt idx="19378">
                  <c:v>41074.791666666562</c:v>
                </c:pt>
                <c:pt idx="19379">
                  <c:v>41074.805555555562</c:v>
                </c:pt>
                <c:pt idx="19380">
                  <c:v>41074.819444444511</c:v>
                </c:pt>
                <c:pt idx="19381">
                  <c:v>41074.833333333336</c:v>
                </c:pt>
                <c:pt idx="19382">
                  <c:v>41074.847222222219</c:v>
                </c:pt>
                <c:pt idx="19383">
                  <c:v>41074.861111111051</c:v>
                </c:pt>
                <c:pt idx="19384">
                  <c:v>41074.875</c:v>
                </c:pt>
                <c:pt idx="19385">
                  <c:v>41074.888888888985</c:v>
                </c:pt>
                <c:pt idx="19386">
                  <c:v>41074.902777777781</c:v>
                </c:pt>
                <c:pt idx="19387">
                  <c:v>41074.916666666664</c:v>
                </c:pt>
                <c:pt idx="19388">
                  <c:v>41074.930555555562</c:v>
                </c:pt>
                <c:pt idx="19389">
                  <c:v>41074.944444444511</c:v>
                </c:pt>
                <c:pt idx="19390">
                  <c:v>41074.958333333343</c:v>
                </c:pt>
                <c:pt idx="19391">
                  <c:v>41074.972222222219</c:v>
                </c:pt>
                <c:pt idx="19392">
                  <c:v>41074.986111111109</c:v>
                </c:pt>
                <c:pt idx="19393">
                  <c:v>41075</c:v>
                </c:pt>
                <c:pt idx="19394">
                  <c:v>41075.013888888891</c:v>
                </c:pt>
                <c:pt idx="19395">
                  <c:v>41075.027777777774</c:v>
                </c:pt>
                <c:pt idx="19396">
                  <c:v>41075.041666666591</c:v>
                </c:pt>
                <c:pt idx="19397">
                  <c:v>41075.055555555562</c:v>
                </c:pt>
                <c:pt idx="19398">
                  <c:v>41075.069444444445</c:v>
                </c:pt>
                <c:pt idx="19399">
                  <c:v>41075.083333333336</c:v>
                </c:pt>
                <c:pt idx="19400">
                  <c:v>41075.097222222204</c:v>
                </c:pt>
                <c:pt idx="19401">
                  <c:v>41075.111111111051</c:v>
                </c:pt>
                <c:pt idx="19402">
                  <c:v>41075.124999999993</c:v>
                </c:pt>
                <c:pt idx="19403">
                  <c:v>41075.138888888891</c:v>
                </c:pt>
                <c:pt idx="19404">
                  <c:v>41075.152777777781</c:v>
                </c:pt>
                <c:pt idx="19405">
                  <c:v>41075.166666666591</c:v>
                </c:pt>
                <c:pt idx="19406">
                  <c:v>41075.180555555562</c:v>
                </c:pt>
                <c:pt idx="19407">
                  <c:v>41075.194444444445</c:v>
                </c:pt>
                <c:pt idx="19408">
                  <c:v>41075.208333333336</c:v>
                </c:pt>
                <c:pt idx="19409">
                  <c:v>41075.222222222204</c:v>
                </c:pt>
                <c:pt idx="19410">
                  <c:v>41075.236111111051</c:v>
                </c:pt>
                <c:pt idx="19411">
                  <c:v>41075.25</c:v>
                </c:pt>
                <c:pt idx="19412">
                  <c:v>41075.263888888876</c:v>
                </c:pt>
                <c:pt idx="19413">
                  <c:v>41075.277777777774</c:v>
                </c:pt>
                <c:pt idx="19414">
                  <c:v>41075.291666666562</c:v>
                </c:pt>
                <c:pt idx="19415">
                  <c:v>41075.305555555562</c:v>
                </c:pt>
                <c:pt idx="19416">
                  <c:v>41075.319444444511</c:v>
                </c:pt>
                <c:pt idx="19417">
                  <c:v>41075.333333333336</c:v>
                </c:pt>
                <c:pt idx="19418">
                  <c:v>41075.347222222219</c:v>
                </c:pt>
                <c:pt idx="19419">
                  <c:v>41075.361111111051</c:v>
                </c:pt>
                <c:pt idx="19420">
                  <c:v>41075.375</c:v>
                </c:pt>
                <c:pt idx="19421">
                  <c:v>41075.388888888985</c:v>
                </c:pt>
                <c:pt idx="19422">
                  <c:v>41075.402777777781</c:v>
                </c:pt>
                <c:pt idx="19423">
                  <c:v>41075.416666666664</c:v>
                </c:pt>
                <c:pt idx="19424">
                  <c:v>41075.430555555562</c:v>
                </c:pt>
                <c:pt idx="19425">
                  <c:v>41075.444444444511</c:v>
                </c:pt>
                <c:pt idx="19426">
                  <c:v>41075.458333333343</c:v>
                </c:pt>
                <c:pt idx="19427">
                  <c:v>41075.472222222219</c:v>
                </c:pt>
                <c:pt idx="19428">
                  <c:v>41075.486111111109</c:v>
                </c:pt>
                <c:pt idx="19429">
                  <c:v>41075.5</c:v>
                </c:pt>
                <c:pt idx="19430">
                  <c:v>41075.513888888891</c:v>
                </c:pt>
                <c:pt idx="19431">
                  <c:v>41075.527777777774</c:v>
                </c:pt>
                <c:pt idx="19432">
                  <c:v>41075.541666666591</c:v>
                </c:pt>
                <c:pt idx="19433">
                  <c:v>41075.555555555562</c:v>
                </c:pt>
                <c:pt idx="19434">
                  <c:v>41075.569444444445</c:v>
                </c:pt>
                <c:pt idx="19435">
                  <c:v>41075.583333333336</c:v>
                </c:pt>
                <c:pt idx="19436">
                  <c:v>41075.597222222204</c:v>
                </c:pt>
                <c:pt idx="19437">
                  <c:v>41075.611111111051</c:v>
                </c:pt>
                <c:pt idx="19438">
                  <c:v>41075.624999999993</c:v>
                </c:pt>
                <c:pt idx="19439">
                  <c:v>41075.638888888891</c:v>
                </c:pt>
                <c:pt idx="19440">
                  <c:v>41075.652777777781</c:v>
                </c:pt>
                <c:pt idx="19441">
                  <c:v>41075.666666666591</c:v>
                </c:pt>
                <c:pt idx="19442">
                  <c:v>41075.680555555562</c:v>
                </c:pt>
                <c:pt idx="19443">
                  <c:v>41075.694444444445</c:v>
                </c:pt>
                <c:pt idx="19444">
                  <c:v>41075.708333333336</c:v>
                </c:pt>
                <c:pt idx="19445">
                  <c:v>41075.722222222204</c:v>
                </c:pt>
                <c:pt idx="19446">
                  <c:v>41075.736111111051</c:v>
                </c:pt>
                <c:pt idx="19447">
                  <c:v>41075.75</c:v>
                </c:pt>
                <c:pt idx="19448">
                  <c:v>41075.763888888876</c:v>
                </c:pt>
                <c:pt idx="19449">
                  <c:v>41075.777777777774</c:v>
                </c:pt>
                <c:pt idx="19450">
                  <c:v>41075.791666666562</c:v>
                </c:pt>
                <c:pt idx="19451">
                  <c:v>41075.805555555562</c:v>
                </c:pt>
                <c:pt idx="19452">
                  <c:v>41075.819444444511</c:v>
                </c:pt>
                <c:pt idx="19453">
                  <c:v>41075.833333333336</c:v>
                </c:pt>
                <c:pt idx="19454">
                  <c:v>41075.847222222219</c:v>
                </c:pt>
                <c:pt idx="19455">
                  <c:v>41075.861111111051</c:v>
                </c:pt>
                <c:pt idx="19456">
                  <c:v>41075.875</c:v>
                </c:pt>
                <c:pt idx="19457">
                  <c:v>41075.888888888985</c:v>
                </c:pt>
                <c:pt idx="19458">
                  <c:v>41075.902777777781</c:v>
                </c:pt>
                <c:pt idx="19459">
                  <c:v>41075.916666666664</c:v>
                </c:pt>
                <c:pt idx="19460">
                  <c:v>41075.930555555562</c:v>
                </c:pt>
                <c:pt idx="19461">
                  <c:v>41075.944444444511</c:v>
                </c:pt>
                <c:pt idx="19462">
                  <c:v>41075.958333333343</c:v>
                </c:pt>
                <c:pt idx="19463">
                  <c:v>41075.972222222219</c:v>
                </c:pt>
                <c:pt idx="19464">
                  <c:v>41075.986111111109</c:v>
                </c:pt>
                <c:pt idx="19465">
                  <c:v>41076</c:v>
                </c:pt>
                <c:pt idx="19466">
                  <c:v>41076.013888888891</c:v>
                </c:pt>
                <c:pt idx="19467">
                  <c:v>41076.027777777774</c:v>
                </c:pt>
                <c:pt idx="19468">
                  <c:v>41076.041666666591</c:v>
                </c:pt>
                <c:pt idx="19469">
                  <c:v>41076.055555555562</c:v>
                </c:pt>
                <c:pt idx="19470">
                  <c:v>41076.069444444445</c:v>
                </c:pt>
                <c:pt idx="19471">
                  <c:v>41076.083333333336</c:v>
                </c:pt>
                <c:pt idx="19472">
                  <c:v>41076.097222222204</c:v>
                </c:pt>
                <c:pt idx="19473">
                  <c:v>41076.111111111051</c:v>
                </c:pt>
                <c:pt idx="19474">
                  <c:v>41076.124999999993</c:v>
                </c:pt>
                <c:pt idx="19475">
                  <c:v>41076.138888888891</c:v>
                </c:pt>
                <c:pt idx="19476">
                  <c:v>41076.152777777781</c:v>
                </c:pt>
                <c:pt idx="19477">
                  <c:v>41076.166666666591</c:v>
                </c:pt>
                <c:pt idx="19478">
                  <c:v>41076.180555555562</c:v>
                </c:pt>
                <c:pt idx="19479">
                  <c:v>41076.194444444445</c:v>
                </c:pt>
                <c:pt idx="19480">
                  <c:v>41076.208333333336</c:v>
                </c:pt>
                <c:pt idx="19481">
                  <c:v>41076.222222222204</c:v>
                </c:pt>
                <c:pt idx="19482">
                  <c:v>41076.236111111051</c:v>
                </c:pt>
                <c:pt idx="19483">
                  <c:v>41076.25</c:v>
                </c:pt>
                <c:pt idx="19484">
                  <c:v>41076.263888888876</c:v>
                </c:pt>
                <c:pt idx="19485">
                  <c:v>41076.277777777774</c:v>
                </c:pt>
                <c:pt idx="19486">
                  <c:v>41076.291666666562</c:v>
                </c:pt>
                <c:pt idx="19487">
                  <c:v>41076.305555555562</c:v>
                </c:pt>
                <c:pt idx="19488">
                  <c:v>41076.319444444511</c:v>
                </c:pt>
                <c:pt idx="19489">
                  <c:v>41076.333333333336</c:v>
                </c:pt>
                <c:pt idx="19490">
                  <c:v>41076.347222222219</c:v>
                </c:pt>
                <c:pt idx="19491">
                  <c:v>41076.361111111051</c:v>
                </c:pt>
                <c:pt idx="19492">
                  <c:v>41076.375</c:v>
                </c:pt>
                <c:pt idx="19493">
                  <c:v>41076.388888888985</c:v>
                </c:pt>
                <c:pt idx="19494">
                  <c:v>41076.402777777781</c:v>
                </c:pt>
                <c:pt idx="19495">
                  <c:v>41076.416666666664</c:v>
                </c:pt>
                <c:pt idx="19496">
                  <c:v>41076.430555555562</c:v>
                </c:pt>
                <c:pt idx="19497">
                  <c:v>41076.444444444511</c:v>
                </c:pt>
                <c:pt idx="19498">
                  <c:v>41076.458333333343</c:v>
                </c:pt>
                <c:pt idx="19499">
                  <c:v>41076.472222222219</c:v>
                </c:pt>
                <c:pt idx="19500">
                  <c:v>41076.486111111109</c:v>
                </c:pt>
                <c:pt idx="19501">
                  <c:v>41076.5</c:v>
                </c:pt>
                <c:pt idx="19502">
                  <c:v>41076.513888888891</c:v>
                </c:pt>
                <c:pt idx="19503">
                  <c:v>41076.527777777774</c:v>
                </c:pt>
                <c:pt idx="19504">
                  <c:v>41076.541666666591</c:v>
                </c:pt>
                <c:pt idx="19505">
                  <c:v>41076.555555555562</c:v>
                </c:pt>
                <c:pt idx="19506">
                  <c:v>41076.569444444445</c:v>
                </c:pt>
                <c:pt idx="19507">
                  <c:v>41076.583333333336</c:v>
                </c:pt>
                <c:pt idx="19508">
                  <c:v>41076.597222222204</c:v>
                </c:pt>
                <c:pt idx="19509">
                  <c:v>41076.611111111051</c:v>
                </c:pt>
                <c:pt idx="19510">
                  <c:v>41076.624999999993</c:v>
                </c:pt>
                <c:pt idx="19511">
                  <c:v>41076.638888888891</c:v>
                </c:pt>
                <c:pt idx="19512">
                  <c:v>41076.652777777781</c:v>
                </c:pt>
                <c:pt idx="19513">
                  <c:v>41076.666666666591</c:v>
                </c:pt>
                <c:pt idx="19514">
                  <c:v>41076.680555555562</c:v>
                </c:pt>
                <c:pt idx="19515">
                  <c:v>41076.694444444445</c:v>
                </c:pt>
                <c:pt idx="19516">
                  <c:v>41076.708333333336</c:v>
                </c:pt>
                <c:pt idx="19517">
                  <c:v>41076.722222222204</c:v>
                </c:pt>
                <c:pt idx="19518">
                  <c:v>41076.736111111051</c:v>
                </c:pt>
                <c:pt idx="19519">
                  <c:v>41076.75</c:v>
                </c:pt>
                <c:pt idx="19520">
                  <c:v>41076.763888888876</c:v>
                </c:pt>
                <c:pt idx="19521">
                  <c:v>41076.777777777774</c:v>
                </c:pt>
                <c:pt idx="19522">
                  <c:v>41076.791666666562</c:v>
                </c:pt>
                <c:pt idx="19523">
                  <c:v>41076.805555555562</c:v>
                </c:pt>
                <c:pt idx="19524">
                  <c:v>41076.819444444511</c:v>
                </c:pt>
                <c:pt idx="19525">
                  <c:v>41076.833333333336</c:v>
                </c:pt>
                <c:pt idx="19526">
                  <c:v>41076.847222222219</c:v>
                </c:pt>
                <c:pt idx="19527">
                  <c:v>41076.861111111051</c:v>
                </c:pt>
                <c:pt idx="19528">
                  <c:v>41076.875</c:v>
                </c:pt>
                <c:pt idx="19529">
                  <c:v>41076.888888888985</c:v>
                </c:pt>
                <c:pt idx="19530">
                  <c:v>41076.902777777781</c:v>
                </c:pt>
                <c:pt idx="19531">
                  <c:v>41076.916666666664</c:v>
                </c:pt>
                <c:pt idx="19532">
                  <c:v>41076.930555555562</c:v>
                </c:pt>
                <c:pt idx="19533">
                  <c:v>41076.944444444511</c:v>
                </c:pt>
                <c:pt idx="19534">
                  <c:v>41076.958333333343</c:v>
                </c:pt>
                <c:pt idx="19535">
                  <c:v>41076.972222222219</c:v>
                </c:pt>
                <c:pt idx="19536">
                  <c:v>41076.986111111109</c:v>
                </c:pt>
                <c:pt idx="19537">
                  <c:v>41077</c:v>
                </c:pt>
                <c:pt idx="19538">
                  <c:v>41077.013888888891</c:v>
                </c:pt>
                <c:pt idx="19539">
                  <c:v>41077.027777777774</c:v>
                </c:pt>
                <c:pt idx="19540">
                  <c:v>41077.041666666591</c:v>
                </c:pt>
                <c:pt idx="19541">
                  <c:v>41077.055555555562</c:v>
                </c:pt>
                <c:pt idx="19542">
                  <c:v>41077.069444444445</c:v>
                </c:pt>
                <c:pt idx="19543">
                  <c:v>41077.083333333336</c:v>
                </c:pt>
                <c:pt idx="19544">
                  <c:v>41077.097222222204</c:v>
                </c:pt>
                <c:pt idx="19545">
                  <c:v>41077.111111111051</c:v>
                </c:pt>
                <c:pt idx="19546">
                  <c:v>41077.124999999993</c:v>
                </c:pt>
                <c:pt idx="19547">
                  <c:v>41077.138888888891</c:v>
                </c:pt>
                <c:pt idx="19548">
                  <c:v>41077.152777777781</c:v>
                </c:pt>
                <c:pt idx="19549">
                  <c:v>41077.166666666591</c:v>
                </c:pt>
                <c:pt idx="19550">
                  <c:v>41077.180555555562</c:v>
                </c:pt>
                <c:pt idx="19551">
                  <c:v>41077.194444444445</c:v>
                </c:pt>
                <c:pt idx="19552">
                  <c:v>41077.208333333336</c:v>
                </c:pt>
                <c:pt idx="19553">
                  <c:v>41077.222222222204</c:v>
                </c:pt>
                <c:pt idx="19554">
                  <c:v>41077.236111111051</c:v>
                </c:pt>
                <c:pt idx="19555">
                  <c:v>41077.25</c:v>
                </c:pt>
                <c:pt idx="19556">
                  <c:v>41077.263888888876</c:v>
                </c:pt>
                <c:pt idx="19557">
                  <c:v>41077.277777777774</c:v>
                </c:pt>
                <c:pt idx="19558">
                  <c:v>41077.291666666562</c:v>
                </c:pt>
                <c:pt idx="19559">
                  <c:v>41077.305555555562</c:v>
                </c:pt>
                <c:pt idx="19560">
                  <c:v>41077.319444444511</c:v>
                </c:pt>
                <c:pt idx="19561">
                  <c:v>41077.333333333336</c:v>
                </c:pt>
                <c:pt idx="19562">
                  <c:v>41077.347222222219</c:v>
                </c:pt>
                <c:pt idx="19563">
                  <c:v>41077.361111111051</c:v>
                </c:pt>
                <c:pt idx="19564">
                  <c:v>41077.375</c:v>
                </c:pt>
                <c:pt idx="19565">
                  <c:v>41077.388888888985</c:v>
                </c:pt>
                <c:pt idx="19566">
                  <c:v>41077.402777777781</c:v>
                </c:pt>
                <c:pt idx="19567">
                  <c:v>41077.416666666664</c:v>
                </c:pt>
                <c:pt idx="19568">
                  <c:v>41077.430555555562</c:v>
                </c:pt>
                <c:pt idx="19569">
                  <c:v>41077.444444444511</c:v>
                </c:pt>
                <c:pt idx="19570">
                  <c:v>41077.458333333343</c:v>
                </c:pt>
                <c:pt idx="19571">
                  <c:v>41077.472222222219</c:v>
                </c:pt>
                <c:pt idx="19572">
                  <c:v>41077.486111111109</c:v>
                </c:pt>
                <c:pt idx="19573">
                  <c:v>41077.5</c:v>
                </c:pt>
                <c:pt idx="19574">
                  <c:v>41077.513888888891</c:v>
                </c:pt>
                <c:pt idx="19575">
                  <c:v>41077.527777777774</c:v>
                </c:pt>
                <c:pt idx="19576">
                  <c:v>41077.541666666591</c:v>
                </c:pt>
                <c:pt idx="19577">
                  <c:v>41077.555555555562</c:v>
                </c:pt>
                <c:pt idx="19578">
                  <c:v>41077.569444444445</c:v>
                </c:pt>
                <c:pt idx="19579">
                  <c:v>41077.583333333336</c:v>
                </c:pt>
                <c:pt idx="19580">
                  <c:v>41077.597222222204</c:v>
                </c:pt>
                <c:pt idx="19581">
                  <c:v>41077.611111111051</c:v>
                </c:pt>
                <c:pt idx="19582">
                  <c:v>41077.624999999993</c:v>
                </c:pt>
                <c:pt idx="19583">
                  <c:v>41077.638888888891</c:v>
                </c:pt>
                <c:pt idx="19584">
                  <c:v>41077.652777777781</c:v>
                </c:pt>
                <c:pt idx="19585">
                  <c:v>41077.666666666591</c:v>
                </c:pt>
                <c:pt idx="19586">
                  <c:v>41077.680555555562</c:v>
                </c:pt>
                <c:pt idx="19587">
                  <c:v>41077.694444444445</c:v>
                </c:pt>
                <c:pt idx="19588">
                  <c:v>41077.708333333336</c:v>
                </c:pt>
                <c:pt idx="19589">
                  <c:v>41077.722222222204</c:v>
                </c:pt>
                <c:pt idx="19590">
                  <c:v>41077.736111111051</c:v>
                </c:pt>
                <c:pt idx="19591">
                  <c:v>41077.75</c:v>
                </c:pt>
                <c:pt idx="19592">
                  <c:v>41077.763888888876</c:v>
                </c:pt>
                <c:pt idx="19593">
                  <c:v>41077.777777777774</c:v>
                </c:pt>
                <c:pt idx="19594">
                  <c:v>41077.791666666562</c:v>
                </c:pt>
                <c:pt idx="19595">
                  <c:v>41077.805555555562</c:v>
                </c:pt>
                <c:pt idx="19596">
                  <c:v>41077.819444444511</c:v>
                </c:pt>
                <c:pt idx="19597">
                  <c:v>41077.833333333336</c:v>
                </c:pt>
                <c:pt idx="19598">
                  <c:v>41077.847222222219</c:v>
                </c:pt>
                <c:pt idx="19599">
                  <c:v>41077.861111111051</c:v>
                </c:pt>
                <c:pt idx="19600">
                  <c:v>41077.875</c:v>
                </c:pt>
                <c:pt idx="19601">
                  <c:v>41077.888888888985</c:v>
                </c:pt>
                <c:pt idx="19602">
                  <c:v>41077.902777777781</c:v>
                </c:pt>
                <c:pt idx="19603">
                  <c:v>41077.916666666664</c:v>
                </c:pt>
                <c:pt idx="19604">
                  <c:v>41077.930555555562</c:v>
                </c:pt>
                <c:pt idx="19605">
                  <c:v>41077.944444444511</c:v>
                </c:pt>
                <c:pt idx="19606">
                  <c:v>41077.958333333343</c:v>
                </c:pt>
                <c:pt idx="19607">
                  <c:v>41077.972222222219</c:v>
                </c:pt>
                <c:pt idx="19608">
                  <c:v>41077.986111111109</c:v>
                </c:pt>
                <c:pt idx="19609">
                  <c:v>41078</c:v>
                </c:pt>
                <c:pt idx="19610">
                  <c:v>41078.013888888891</c:v>
                </c:pt>
                <c:pt idx="19611">
                  <c:v>41078.027777777774</c:v>
                </c:pt>
                <c:pt idx="19612">
                  <c:v>41078.041666666591</c:v>
                </c:pt>
                <c:pt idx="19613">
                  <c:v>41078.055555555562</c:v>
                </c:pt>
                <c:pt idx="19614">
                  <c:v>41078.069444444445</c:v>
                </c:pt>
                <c:pt idx="19615">
                  <c:v>41078.083333333336</c:v>
                </c:pt>
                <c:pt idx="19616">
                  <c:v>41078.097222222204</c:v>
                </c:pt>
                <c:pt idx="19617">
                  <c:v>41078.111111111051</c:v>
                </c:pt>
                <c:pt idx="19618">
                  <c:v>41078.124999999993</c:v>
                </c:pt>
                <c:pt idx="19619">
                  <c:v>41078.138888888891</c:v>
                </c:pt>
                <c:pt idx="19620">
                  <c:v>41078.152777777781</c:v>
                </c:pt>
                <c:pt idx="19621">
                  <c:v>41078.166666666591</c:v>
                </c:pt>
                <c:pt idx="19622">
                  <c:v>41078.180555555562</c:v>
                </c:pt>
                <c:pt idx="19623">
                  <c:v>41078.194444444445</c:v>
                </c:pt>
                <c:pt idx="19624">
                  <c:v>41078.208333333336</c:v>
                </c:pt>
                <c:pt idx="19625">
                  <c:v>41078.222222222204</c:v>
                </c:pt>
                <c:pt idx="19626">
                  <c:v>41078.236111111051</c:v>
                </c:pt>
                <c:pt idx="19627">
                  <c:v>41078.25</c:v>
                </c:pt>
                <c:pt idx="19628">
                  <c:v>41078.263888888876</c:v>
                </c:pt>
                <c:pt idx="19629">
                  <c:v>41078.277777777774</c:v>
                </c:pt>
                <c:pt idx="19630">
                  <c:v>41078.291666666562</c:v>
                </c:pt>
                <c:pt idx="19631">
                  <c:v>41078.305555555562</c:v>
                </c:pt>
                <c:pt idx="19632">
                  <c:v>41078.319444444511</c:v>
                </c:pt>
                <c:pt idx="19633">
                  <c:v>41078.333333333336</c:v>
                </c:pt>
                <c:pt idx="19634">
                  <c:v>41078.347222222219</c:v>
                </c:pt>
                <c:pt idx="19635">
                  <c:v>41078.361111111051</c:v>
                </c:pt>
                <c:pt idx="19636">
                  <c:v>41078.375</c:v>
                </c:pt>
                <c:pt idx="19637">
                  <c:v>41078.388888888985</c:v>
                </c:pt>
                <c:pt idx="19638">
                  <c:v>41078.402777777781</c:v>
                </c:pt>
                <c:pt idx="19639">
                  <c:v>41078.416666666664</c:v>
                </c:pt>
                <c:pt idx="19640">
                  <c:v>41078.430555555562</c:v>
                </c:pt>
                <c:pt idx="19641">
                  <c:v>41078.444444444511</c:v>
                </c:pt>
                <c:pt idx="19642">
                  <c:v>41078.458333333343</c:v>
                </c:pt>
                <c:pt idx="19643">
                  <c:v>41078.472222222219</c:v>
                </c:pt>
                <c:pt idx="19644">
                  <c:v>41078.486111111109</c:v>
                </c:pt>
                <c:pt idx="19645">
                  <c:v>41078.5</c:v>
                </c:pt>
                <c:pt idx="19646">
                  <c:v>41078.513888888891</c:v>
                </c:pt>
                <c:pt idx="19647">
                  <c:v>41078.527777777774</c:v>
                </c:pt>
                <c:pt idx="19648">
                  <c:v>41078.541666666591</c:v>
                </c:pt>
                <c:pt idx="19649">
                  <c:v>41078.555555555562</c:v>
                </c:pt>
                <c:pt idx="19650">
                  <c:v>41078.569444444445</c:v>
                </c:pt>
                <c:pt idx="19651">
                  <c:v>41078.583333333336</c:v>
                </c:pt>
                <c:pt idx="19652">
                  <c:v>41078.597222222204</c:v>
                </c:pt>
                <c:pt idx="19653">
                  <c:v>41078.611111111051</c:v>
                </c:pt>
                <c:pt idx="19654">
                  <c:v>41078.624999999993</c:v>
                </c:pt>
                <c:pt idx="19655">
                  <c:v>41078.638888888891</c:v>
                </c:pt>
                <c:pt idx="19656">
                  <c:v>41078.652777777781</c:v>
                </c:pt>
                <c:pt idx="19657">
                  <c:v>41078.666666666591</c:v>
                </c:pt>
                <c:pt idx="19658">
                  <c:v>41078.680555555562</c:v>
                </c:pt>
                <c:pt idx="19659">
                  <c:v>41078.694444444445</c:v>
                </c:pt>
                <c:pt idx="19660">
                  <c:v>41078.708333333336</c:v>
                </c:pt>
                <c:pt idx="19661">
                  <c:v>41078.722222222204</c:v>
                </c:pt>
                <c:pt idx="19662">
                  <c:v>41078.736111111051</c:v>
                </c:pt>
                <c:pt idx="19663">
                  <c:v>41078.75</c:v>
                </c:pt>
                <c:pt idx="19664">
                  <c:v>41078.763888888876</c:v>
                </c:pt>
                <c:pt idx="19665">
                  <c:v>41078.777777777774</c:v>
                </c:pt>
                <c:pt idx="19666">
                  <c:v>41078.791666666562</c:v>
                </c:pt>
                <c:pt idx="19667">
                  <c:v>41078.805555555562</c:v>
                </c:pt>
                <c:pt idx="19668">
                  <c:v>41078.819444444511</c:v>
                </c:pt>
                <c:pt idx="19669">
                  <c:v>41078.833333333336</c:v>
                </c:pt>
                <c:pt idx="19670">
                  <c:v>41078.847222222219</c:v>
                </c:pt>
                <c:pt idx="19671">
                  <c:v>41078.861111111051</c:v>
                </c:pt>
                <c:pt idx="19672">
                  <c:v>41078.875</c:v>
                </c:pt>
                <c:pt idx="19673">
                  <c:v>41078.888888888985</c:v>
                </c:pt>
                <c:pt idx="19674">
                  <c:v>41078.902777777781</c:v>
                </c:pt>
                <c:pt idx="19675">
                  <c:v>41078.916666666664</c:v>
                </c:pt>
                <c:pt idx="19676">
                  <c:v>41078.930555555562</c:v>
                </c:pt>
                <c:pt idx="19677">
                  <c:v>41078.944444444511</c:v>
                </c:pt>
                <c:pt idx="19678">
                  <c:v>41078.958333333343</c:v>
                </c:pt>
                <c:pt idx="19679">
                  <c:v>41078.972222222219</c:v>
                </c:pt>
                <c:pt idx="19680">
                  <c:v>41078.986111111109</c:v>
                </c:pt>
                <c:pt idx="19681">
                  <c:v>41079</c:v>
                </c:pt>
                <c:pt idx="19682">
                  <c:v>41079.013888888891</c:v>
                </c:pt>
                <c:pt idx="19683">
                  <c:v>41079.027777777774</c:v>
                </c:pt>
                <c:pt idx="19684">
                  <c:v>41079.041666666591</c:v>
                </c:pt>
                <c:pt idx="19685">
                  <c:v>41079.055555555562</c:v>
                </c:pt>
                <c:pt idx="19686">
                  <c:v>41079.069444444445</c:v>
                </c:pt>
                <c:pt idx="19687">
                  <c:v>41079.083333333336</c:v>
                </c:pt>
                <c:pt idx="19688">
                  <c:v>41079.097222222204</c:v>
                </c:pt>
                <c:pt idx="19689">
                  <c:v>41079.111111111051</c:v>
                </c:pt>
                <c:pt idx="19690">
                  <c:v>41079.124999999993</c:v>
                </c:pt>
                <c:pt idx="19691">
                  <c:v>41079.138888888891</c:v>
                </c:pt>
                <c:pt idx="19692">
                  <c:v>41079.152777777781</c:v>
                </c:pt>
                <c:pt idx="19693">
                  <c:v>41079.166666666591</c:v>
                </c:pt>
                <c:pt idx="19694">
                  <c:v>41079.180555555562</c:v>
                </c:pt>
                <c:pt idx="19695">
                  <c:v>41079.194444444445</c:v>
                </c:pt>
                <c:pt idx="19696">
                  <c:v>41079.208333333336</c:v>
                </c:pt>
                <c:pt idx="19697">
                  <c:v>41079.222222222204</c:v>
                </c:pt>
                <c:pt idx="19698">
                  <c:v>41079.236111111051</c:v>
                </c:pt>
                <c:pt idx="19699">
                  <c:v>41079.25</c:v>
                </c:pt>
                <c:pt idx="19700">
                  <c:v>41079.263888888876</c:v>
                </c:pt>
                <c:pt idx="19701">
                  <c:v>41079.277777777774</c:v>
                </c:pt>
                <c:pt idx="19702">
                  <c:v>41079.291666666562</c:v>
                </c:pt>
                <c:pt idx="19703">
                  <c:v>41079.305555555562</c:v>
                </c:pt>
                <c:pt idx="19704">
                  <c:v>41079.319444444511</c:v>
                </c:pt>
                <c:pt idx="19705">
                  <c:v>41079.333333333336</c:v>
                </c:pt>
                <c:pt idx="19706">
                  <c:v>41079.347222222219</c:v>
                </c:pt>
                <c:pt idx="19707">
                  <c:v>41079.361111111051</c:v>
                </c:pt>
                <c:pt idx="19708">
                  <c:v>41079.375</c:v>
                </c:pt>
                <c:pt idx="19709">
                  <c:v>41079.388888888985</c:v>
                </c:pt>
                <c:pt idx="19710">
                  <c:v>41079.402777777781</c:v>
                </c:pt>
                <c:pt idx="19711">
                  <c:v>41079.416666666664</c:v>
                </c:pt>
                <c:pt idx="19712">
                  <c:v>41079.430555555562</c:v>
                </c:pt>
                <c:pt idx="19713">
                  <c:v>41079.444444444511</c:v>
                </c:pt>
                <c:pt idx="19714">
                  <c:v>41079.458333333343</c:v>
                </c:pt>
                <c:pt idx="19715">
                  <c:v>41079.472222222219</c:v>
                </c:pt>
                <c:pt idx="19716">
                  <c:v>41079.486111111109</c:v>
                </c:pt>
                <c:pt idx="19717">
                  <c:v>41079.5</c:v>
                </c:pt>
                <c:pt idx="19718">
                  <c:v>41079.513888888891</c:v>
                </c:pt>
                <c:pt idx="19719">
                  <c:v>41079.527777777774</c:v>
                </c:pt>
                <c:pt idx="19720">
                  <c:v>41079.541666666591</c:v>
                </c:pt>
                <c:pt idx="19721">
                  <c:v>41079.555555555562</c:v>
                </c:pt>
                <c:pt idx="19722">
                  <c:v>41079.569444444445</c:v>
                </c:pt>
                <c:pt idx="19723">
                  <c:v>41079.583333333336</c:v>
                </c:pt>
                <c:pt idx="19724">
                  <c:v>41079.597222222204</c:v>
                </c:pt>
                <c:pt idx="19725">
                  <c:v>41079.611111111051</c:v>
                </c:pt>
                <c:pt idx="19726">
                  <c:v>41079.624999999993</c:v>
                </c:pt>
                <c:pt idx="19727">
                  <c:v>41079.638888888891</c:v>
                </c:pt>
                <c:pt idx="19728">
                  <c:v>41079.652777777781</c:v>
                </c:pt>
                <c:pt idx="19729">
                  <c:v>41079.666666666591</c:v>
                </c:pt>
                <c:pt idx="19730">
                  <c:v>41079.680555555562</c:v>
                </c:pt>
                <c:pt idx="19731">
                  <c:v>41079.694444444445</c:v>
                </c:pt>
                <c:pt idx="19732">
                  <c:v>41079.708333333336</c:v>
                </c:pt>
                <c:pt idx="19733">
                  <c:v>41079.722222222204</c:v>
                </c:pt>
                <c:pt idx="19734">
                  <c:v>41079.736111111051</c:v>
                </c:pt>
                <c:pt idx="19735">
                  <c:v>41079.75</c:v>
                </c:pt>
                <c:pt idx="19736">
                  <c:v>41079.763888888876</c:v>
                </c:pt>
                <c:pt idx="19737">
                  <c:v>41079.777777777774</c:v>
                </c:pt>
                <c:pt idx="19738">
                  <c:v>41079.791666666562</c:v>
                </c:pt>
                <c:pt idx="19739">
                  <c:v>41079.805555555562</c:v>
                </c:pt>
                <c:pt idx="19740">
                  <c:v>41079.819444444511</c:v>
                </c:pt>
                <c:pt idx="19741">
                  <c:v>41079.833333333336</c:v>
                </c:pt>
                <c:pt idx="19742">
                  <c:v>41079.847222222219</c:v>
                </c:pt>
                <c:pt idx="19743">
                  <c:v>41079.861111111051</c:v>
                </c:pt>
                <c:pt idx="19744">
                  <c:v>41079.875</c:v>
                </c:pt>
                <c:pt idx="19745">
                  <c:v>41079.888888888985</c:v>
                </c:pt>
                <c:pt idx="19746">
                  <c:v>41079.902777777781</c:v>
                </c:pt>
                <c:pt idx="19747">
                  <c:v>41079.916666666664</c:v>
                </c:pt>
                <c:pt idx="19748">
                  <c:v>41079.930555555562</c:v>
                </c:pt>
                <c:pt idx="19749">
                  <c:v>41079.944444444511</c:v>
                </c:pt>
                <c:pt idx="19750">
                  <c:v>41079.958333333343</c:v>
                </c:pt>
                <c:pt idx="19751">
                  <c:v>41079.972222222219</c:v>
                </c:pt>
                <c:pt idx="19752">
                  <c:v>41079.986111111109</c:v>
                </c:pt>
                <c:pt idx="19753">
                  <c:v>41080</c:v>
                </c:pt>
                <c:pt idx="19754">
                  <c:v>41080.013888888891</c:v>
                </c:pt>
                <c:pt idx="19755">
                  <c:v>41080.027777777774</c:v>
                </c:pt>
                <c:pt idx="19756">
                  <c:v>41080.041666666591</c:v>
                </c:pt>
                <c:pt idx="19757">
                  <c:v>41080.055555555562</c:v>
                </c:pt>
                <c:pt idx="19758">
                  <c:v>41080.069444444445</c:v>
                </c:pt>
                <c:pt idx="19759">
                  <c:v>41080.083333333336</c:v>
                </c:pt>
                <c:pt idx="19760">
                  <c:v>41080.097222222204</c:v>
                </c:pt>
                <c:pt idx="19761">
                  <c:v>41080.111111111051</c:v>
                </c:pt>
                <c:pt idx="19762">
                  <c:v>41080.124999999993</c:v>
                </c:pt>
                <c:pt idx="19763">
                  <c:v>41080.138888888891</c:v>
                </c:pt>
                <c:pt idx="19764">
                  <c:v>41080.152777777781</c:v>
                </c:pt>
                <c:pt idx="19765">
                  <c:v>41080.166666666591</c:v>
                </c:pt>
                <c:pt idx="19766">
                  <c:v>41080.180555555562</c:v>
                </c:pt>
                <c:pt idx="19767">
                  <c:v>41080.194444444445</c:v>
                </c:pt>
                <c:pt idx="19768">
                  <c:v>41080.208333333336</c:v>
                </c:pt>
                <c:pt idx="19769">
                  <c:v>41080.222222222204</c:v>
                </c:pt>
                <c:pt idx="19770">
                  <c:v>41080.236111111051</c:v>
                </c:pt>
                <c:pt idx="19771">
                  <c:v>41080.25</c:v>
                </c:pt>
                <c:pt idx="19772">
                  <c:v>41080.263888888876</c:v>
                </c:pt>
                <c:pt idx="19773">
                  <c:v>41080.277777777774</c:v>
                </c:pt>
                <c:pt idx="19774">
                  <c:v>41080.291666666562</c:v>
                </c:pt>
                <c:pt idx="19775">
                  <c:v>41080.305555555562</c:v>
                </c:pt>
                <c:pt idx="19776">
                  <c:v>41080.319444444511</c:v>
                </c:pt>
                <c:pt idx="19777">
                  <c:v>41080.333333333336</c:v>
                </c:pt>
                <c:pt idx="19778">
                  <c:v>41080.347222222219</c:v>
                </c:pt>
                <c:pt idx="19779">
                  <c:v>41080.361111111051</c:v>
                </c:pt>
                <c:pt idx="19780">
                  <c:v>41080.375</c:v>
                </c:pt>
                <c:pt idx="19781">
                  <c:v>41080.388888888985</c:v>
                </c:pt>
                <c:pt idx="19782">
                  <c:v>41080.402777777781</c:v>
                </c:pt>
                <c:pt idx="19783">
                  <c:v>41080.416666666664</c:v>
                </c:pt>
                <c:pt idx="19784">
                  <c:v>41080.430555555562</c:v>
                </c:pt>
                <c:pt idx="19785">
                  <c:v>41080.444444444511</c:v>
                </c:pt>
                <c:pt idx="19786">
                  <c:v>41080.458333333343</c:v>
                </c:pt>
                <c:pt idx="19787">
                  <c:v>41080.472222222219</c:v>
                </c:pt>
                <c:pt idx="19788">
                  <c:v>41080.486111111109</c:v>
                </c:pt>
                <c:pt idx="19789">
                  <c:v>41080.5</c:v>
                </c:pt>
                <c:pt idx="19790">
                  <c:v>41080.513888888891</c:v>
                </c:pt>
                <c:pt idx="19791">
                  <c:v>41080.527777777774</c:v>
                </c:pt>
                <c:pt idx="19792">
                  <c:v>41080.541666666591</c:v>
                </c:pt>
                <c:pt idx="19793">
                  <c:v>41080.555555555562</c:v>
                </c:pt>
                <c:pt idx="19794">
                  <c:v>41080.569444444445</c:v>
                </c:pt>
                <c:pt idx="19795">
                  <c:v>41080.583333333336</c:v>
                </c:pt>
                <c:pt idx="19796">
                  <c:v>41080.597222222204</c:v>
                </c:pt>
                <c:pt idx="19797">
                  <c:v>41080.611111111051</c:v>
                </c:pt>
                <c:pt idx="19798">
                  <c:v>41080.624999999993</c:v>
                </c:pt>
                <c:pt idx="19799">
                  <c:v>41080.638888888891</c:v>
                </c:pt>
                <c:pt idx="19800">
                  <c:v>41080.652777777781</c:v>
                </c:pt>
                <c:pt idx="19801">
                  <c:v>41080.666666666591</c:v>
                </c:pt>
                <c:pt idx="19802">
                  <c:v>41080.680555555562</c:v>
                </c:pt>
                <c:pt idx="19803">
                  <c:v>41080.694444444445</c:v>
                </c:pt>
                <c:pt idx="19804">
                  <c:v>41080.708333333336</c:v>
                </c:pt>
                <c:pt idx="19805">
                  <c:v>41080.722222222204</c:v>
                </c:pt>
                <c:pt idx="19806">
                  <c:v>41080.736111111051</c:v>
                </c:pt>
                <c:pt idx="19807">
                  <c:v>41080.75</c:v>
                </c:pt>
                <c:pt idx="19808">
                  <c:v>41080.763888888876</c:v>
                </c:pt>
                <c:pt idx="19809">
                  <c:v>41080.777777777774</c:v>
                </c:pt>
                <c:pt idx="19810">
                  <c:v>41080.791666666562</c:v>
                </c:pt>
                <c:pt idx="19811">
                  <c:v>41080.805555555562</c:v>
                </c:pt>
                <c:pt idx="19812">
                  <c:v>41080.819444444511</c:v>
                </c:pt>
                <c:pt idx="19813">
                  <c:v>41080.833333333336</c:v>
                </c:pt>
                <c:pt idx="19814">
                  <c:v>41080.847222222219</c:v>
                </c:pt>
                <c:pt idx="19815">
                  <c:v>41080.861111111051</c:v>
                </c:pt>
                <c:pt idx="19816">
                  <c:v>41080.875</c:v>
                </c:pt>
                <c:pt idx="19817">
                  <c:v>41080.888888888985</c:v>
                </c:pt>
                <c:pt idx="19818">
                  <c:v>41080.902777777781</c:v>
                </c:pt>
                <c:pt idx="19819">
                  <c:v>41080.916666666664</c:v>
                </c:pt>
                <c:pt idx="19820">
                  <c:v>41080.930555555562</c:v>
                </c:pt>
                <c:pt idx="19821">
                  <c:v>41080.944444444511</c:v>
                </c:pt>
                <c:pt idx="19822">
                  <c:v>41080.958333333343</c:v>
                </c:pt>
                <c:pt idx="19823">
                  <c:v>41080.972222222219</c:v>
                </c:pt>
                <c:pt idx="19824">
                  <c:v>41080.986111111109</c:v>
                </c:pt>
                <c:pt idx="19825">
                  <c:v>41081</c:v>
                </c:pt>
                <c:pt idx="19826">
                  <c:v>41081.013888888891</c:v>
                </c:pt>
                <c:pt idx="19827">
                  <c:v>41081.027777777774</c:v>
                </c:pt>
                <c:pt idx="19828">
                  <c:v>41081.041666666591</c:v>
                </c:pt>
                <c:pt idx="19829">
                  <c:v>41081.055555555562</c:v>
                </c:pt>
                <c:pt idx="19830">
                  <c:v>41081.069444444445</c:v>
                </c:pt>
                <c:pt idx="19831">
                  <c:v>41081.083333333336</c:v>
                </c:pt>
                <c:pt idx="19832">
                  <c:v>41081.097222222204</c:v>
                </c:pt>
                <c:pt idx="19833">
                  <c:v>41081.111111111051</c:v>
                </c:pt>
                <c:pt idx="19834">
                  <c:v>41081.124999999993</c:v>
                </c:pt>
                <c:pt idx="19835">
                  <c:v>41081.138888888891</c:v>
                </c:pt>
                <c:pt idx="19836">
                  <c:v>41081.152777777781</c:v>
                </c:pt>
                <c:pt idx="19837">
                  <c:v>41081.166666666591</c:v>
                </c:pt>
                <c:pt idx="19838">
                  <c:v>41081.180555555562</c:v>
                </c:pt>
                <c:pt idx="19839">
                  <c:v>41081.194444444445</c:v>
                </c:pt>
                <c:pt idx="19840">
                  <c:v>41081.208333333336</c:v>
                </c:pt>
                <c:pt idx="19841">
                  <c:v>41081.222222222204</c:v>
                </c:pt>
                <c:pt idx="19842">
                  <c:v>41081.236111111051</c:v>
                </c:pt>
                <c:pt idx="19843">
                  <c:v>41081.25</c:v>
                </c:pt>
                <c:pt idx="19844">
                  <c:v>41081.263888888876</c:v>
                </c:pt>
                <c:pt idx="19845">
                  <c:v>41081.277777777774</c:v>
                </c:pt>
                <c:pt idx="19846">
                  <c:v>41081.291666666562</c:v>
                </c:pt>
                <c:pt idx="19847">
                  <c:v>41081.305555555562</c:v>
                </c:pt>
                <c:pt idx="19848">
                  <c:v>41081.319444444511</c:v>
                </c:pt>
                <c:pt idx="19849">
                  <c:v>41081.333333333336</c:v>
                </c:pt>
                <c:pt idx="19850">
                  <c:v>41081.347222222219</c:v>
                </c:pt>
                <c:pt idx="19851">
                  <c:v>41081.361111111051</c:v>
                </c:pt>
                <c:pt idx="19852">
                  <c:v>41081.375</c:v>
                </c:pt>
                <c:pt idx="19853">
                  <c:v>41081.388888888985</c:v>
                </c:pt>
                <c:pt idx="19854">
                  <c:v>41081.402777777781</c:v>
                </c:pt>
                <c:pt idx="19855">
                  <c:v>41081.416666666664</c:v>
                </c:pt>
                <c:pt idx="19856">
                  <c:v>41081.430555555562</c:v>
                </c:pt>
                <c:pt idx="19857">
                  <c:v>41081.444444444511</c:v>
                </c:pt>
                <c:pt idx="19858">
                  <c:v>41081.458333333343</c:v>
                </c:pt>
                <c:pt idx="19859">
                  <c:v>41081.472222222219</c:v>
                </c:pt>
                <c:pt idx="19860">
                  <c:v>41081.486111111109</c:v>
                </c:pt>
                <c:pt idx="19861">
                  <c:v>41081.5</c:v>
                </c:pt>
                <c:pt idx="19862">
                  <c:v>41081.513888888891</c:v>
                </c:pt>
                <c:pt idx="19863">
                  <c:v>41081.527777777774</c:v>
                </c:pt>
                <c:pt idx="19864">
                  <c:v>41081.541666666591</c:v>
                </c:pt>
                <c:pt idx="19865">
                  <c:v>41081.555555555562</c:v>
                </c:pt>
                <c:pt idx="19866">
                  <c:v>41081.569444444445</c:v>
                </c:pt>
                <c:pt idx="19867">
                  <c:v>41081.583333333336</c:v>
                </c:pt>
                <c:pt idx="19868">
                  <c:v>41081.597222222204</c:v>
                </c:pt>
                <c:pt idx="19869">
                  <c:v>41081.611111111051</c:v>
                </c:pt>
                <c:pt idx="19870">
                  <c:v>41081.624999999993</c:v>
                </c:pt>
                <c:pt idx="19871">
                  <c:v>41081.638888888891</c:v>
                </c:pt>
                <c:pt idx="19872">
                  <c:v>41081.652777777781</c:v>
                </c:pt>
                <c:pt idx="19873">
                  <c:v>41081.666666666591</c:v>
                </c:pt>
                <c:pt idx="19874">
                  <c:v>41081.680555555562</c:v>
                </c:pt>
                <c:pt idx="19875">
                  <c:v>41081.694444444445</c:v>
                </c:pt>
                <c:pt idx="19876">
                  <c:v>41081.708333333336</c:v>
                </c:pt>
                <c:pt idx="19877">
                  <c:v>41081.722222222204</c:v>
                </c:pt>
                <c:pt idx="19878">
                  <c:v>41081.736111111051</c:v>
                </c:pt>
                <c:pt idx="19879">
                  <c:v>41081.75</c:v>
                </c:pt>
                <c:pt idx="19880">
                  <c:v>41081.763888888876</c:v>
                </c:pt>
                <c:pt idx="19881">
                  <c:v>41081.777777777774</c:v>
                </c:pt>
                <c:pt idx="19882">
                  <c:v>41081.791666666562</c:v>
                </c:pt>
                <c:pt idx="19883">
                  <c:v>41081.805555555562</c:v>
                </c:pt>
                <c:pt idx="19884">
                  <c:v>41081.819444444511</c:v>
                </c:pt>
                <c:pt idx="19885">
                  <c:v>41081.833333333336</c:v>
                </c:pt>
                <c:pt idx="19886">
                  <c:v>41081.847222222219</c:v>
                </c:pt>
                <c:pt idx="19887">
                  <c:v>41081.861111111051</c:v>
                </c:pt>
                <c:pt idx="19888">
                  <c:v>41081.875</c:v>
                </c:pt>
                <c:pt idx="19889">
                  <c:v>41081.888888888985</c:v>
                </c:pt>
                <c:pt idx="19890">
                  <c:v>41081.902777777781</c:v>
                </c:pt>
                <c:pt idx="19891">
                  <c:v>41081.916666666664</c:v>
                </c:pt>
                <c:pt idx="19892">
                  <c:v>41081.930555555562</c:v>
                </c:pt>
                <c:pt idx="19893">
                  <c:v>41081.944444444511</c:v>
                </c:pt>
                <c:pt idx="19894">
                  <c:v>41081.958333333343</c:v>
                </c:pt>
                <c:pt idx="19895">
                  <c:v>41081.972222222219</c:v>
                </c:pt>
                <c:pt idx="19896">
                  <c:v>41081.986111111109</c:v>
                </c:pt>
                <c:pt idx="19897">
                  <c:v>41082</c:v>
                </c:pt>
                <c:pt idx="19898">
                  <c:v>41082.013888888891</c:v>
                </c:pt>
                <c:pt idx="19899">
                  <c:v>41082.027777777774</c:v>
                </c:pt>
                <c:pt idx="19900">
                  <c:v>41082.041666666591</c:v>
                </c:pt>
                <c:pt idx="19901">
                  <c:v>41082.055555555562</c:v>
                </c:pt>
                <c:pt idx="19902">
                  <c:v>41082.069444444445</c:v>
                </c:pt>
                <c:pt idx="19903">
                  <c:v>41082.083333333336</c:v>
                </c:pt>
                <c:pt idx="19904">
                  <c:v>41082.097222222204</c:v>
                </c:pt>
                <c:pt idx="19905">
                  <c:v>41082.111111111051</c:v>
                </c:pt>
                <c:pt idx="19906">
                  <c:v>41082.124999999993</c:v>
                </c:pt>
                <c:pt idx="19907">
                  <c:v>41082.138888888891</c:v>
                </c:pt>
                <c:pt idx="19908">
                  <c:v>41082.152777777781</c:v>
                </c:pt>
                <c:pt idx="19909">
                  <c:v>41082.166666666591</c:v>
                </c:pt>
                <c:pt idx="19910">
                  <c:v>41082.180555555562</c:v>
                </c:pt>
                <c:pt idx="19911">
                  <c:v>41082.194444444445</c:v>
                </c:pt>
                <c:pt idx="19912">
                  <c:v>41082.208333333336</c:v>
                </c:pt>
                <c:pt idx="19913">
                  <c:v>41082.222222222204</c:v>
                </c:pt>
                <c:pt idx="19914">
                  <c:v>41082.236111111051</c:v>
                </c:pt>
                <c:pt idx="19915">
                  <c:v>41082.25</c:v>
                </c:pt>
                <c:pt idx="19916">
                  <c:v>41082.263888888876</c:v>
                </c:pt>
                <c:pt idx="19917">
                  <c:v>41082.277777777774</c:v>
                </c:pt>
                <c:pt idx="19918">
                  <c:v>41082.291666666562</c:v>
                </c:pt>
                <c:pt idx="19919">
                  <c:v>41082.305555555562</c:v>
                </c:pt>
                <c:pt idx="19920">
                  <c:v>41082.319444444511</c:v>
                </c:pt>
                <c:pt idx="19921">
                  <c:v>41082.333333333336</c:v>
                </c:pt>
                <c:pt idx="19922">
                  <c:v>41082.347222222219</c:v>
                </c:pt>
                <c:pt idx="19923">
                  <c:v>41082.361111111051</c:v>
                </c:pt>
                <c:pt idx="19924">
                  <c:v>41082.375</c:v>
                </c:pt>
                <c:pt idx="19925">
                  <c:v>41082.388888888985</c:v>
                </c:pt>
                <c:pt idx="19926">
                  <c:v>41082.402777777781</c:v>
                </c:pt>
                <c:pt idx="19927">
                  <c:v>41082.416666666664</c:v>
                </c:pt>
                <c:pt idx="19928">
                  <c:v>41082.430555555562</c:v>
                </c:pt>
                <c:pt idx="19929">
                  <c:v>41082.444444444511</c:v>
                </c:pt>
                <c:pt idx="19930">
                  <c:v>41082.458333333343</c:v>
                </c:pt>
                <c:pt idx="19931">
                  <c:v>41082.472222222219</c:v>
                </c:pt>
                <c:pt idx="19932">
                  <c:v>41082.486111111109</c:v>
                </c:pt>
                <c:pt idx="19933">
                  <c:v>41082.5</c:v>
                </c:pt>
                <c:pt idx="19934">
                  <c:v>41082.513888888891</c:v>
                </c:pt>
                <c:pt idx="19935">
                  <c:v>41082.527777777774</c:v>
                </c:pt>
                <c:pt idx="19936">
                  <c:v>41082.541666666591</c:v>
                </c:pt>
                <c:pt idx="19937">
                  <c:v>41082.555555555562</c:v>
                </c:pt>
                <c:pt idx="19938">
                  <c:v>41082.569444444445</c:v>
                </c:pt>
                <c:pt idx="19939">
                  <c:v>41082.583333333336</c:v>
                </c:pt>
                <c:pt idx="19940">
                  <c:v>41082.597222222204</c:v>
                </c:pt>
                <c:pt idx="19941">
                  <c:v>41082.611111111051</c:v>
                </c:pt>
                <c:pt idx="19942">
                  <c:v>41082.624999999993</c:v>
                </c:pt>
                <c:pt idx="19943">
                  <c:v>41082.638888888891</c:v>
                </c:pt>
                <c:pt idx="19944">
                  <c:v>41082.652777777781</c:v>
                </c:pt>
                <c:pt idx="19945">
                  <c:v>41082.666666666591</c:v>
                </c:pt>
                <c:pt idx="19946">
                  <c:v>41082.680555555562</c:v>
                </c:pt>
                <c:pt idx="19947">
                  <c:v>41082.694444444445</c:v>
                </c:pt>
                <c:pt idx="19948">
                  <c:v>41082.708333333336</c:v>
                </c:pt>
                <c:pt idx="19949">
                  <c:v>41082.722222222204</c:v>
                </c:pt>
                <c:pt idx="19950">
                  <c:v>41082.736111111051</c:v>
                </c:pt>
                <c:pt idx="19951">
                  <c:v>41082.75</c:v>
                </c:pt>
                <c:pt idx="19952">
                  <c:v>41082.763888888876</c:v>
                </c:pt>
                <c:pt idx="19953">
                  <c:v>41082.777777777774</c:v>
                </c:pt>
                <c:pt idx="19954">
                  <c:v>41082.791666666562</c:v>
                </c:pt>
                <c:pt idx="19955">
                  <c:v>41082.805555555562</c:v>
                </c:pt>
                <c:pt idx="19956">
                  <c:v>41082.819444444511</c:v>
                </c:pt>
                <c:pt idx="19957">
                  <c:v>41082.833333333336</c:v>
                </c:pt>
                <c:pt idx="19958">
                  <c:v>41082.847222222219</c:v>
                </c:pt>
                <c:pt idx="19959">
                  <c:v>41082.861111111051</c:v>
                </c:pt>
                <c:pt idx="19960">
                  <c:v>41082.875</c:v>
                </c:pt>
                <c:pt idx="19961">
                  <c:v>41082.888888888985</c:v>
                </c:pt>
                <c:pt idx="19962">
                  <c:v>41082.902777777781</c:v>
                </c:pt>
                <c:pt idx="19963">
                  <c:v>41082.916666666664</c:v>
                </c:pt>
                <c:pt idx="19964">
                  <c:v>41082.930555555562</c:v>
                </c:pt>
                <c:pt idx="19965">
                  <c:v>41082.944444444511</c:v>
                </c:pt>
                <c:pt idx="19966">
                  <c:v>41082.958333333343</c:v>
                </c:pt>
                <c:pt idx="19967">
                  <c:v>41082.972222222219</c:v>
                </c:pt>
                <c:pt idx="19968">
                  <c:v>41082.986111111109</c:v>
                </c:pt>
                <c:pt idx="19969">
                  <c:v>41083</c:v>
                </c:pt>
                <c:pt idx="19970">
                  <c:v>41083.013888888891</c:v>
                </c:pt>
                <c:pt idx="19971">
                  <c:v>41083.027777777774</c:v>
                </c:pt>
                <c:pt idx="19972">
                  <c:v>41083.041666666591</c:v>
                </c:pt>
                <c:pt idx="19973">
                  <c:v>41083.055555555562</c:v>
                </c:pt>
                <c:pt idx="19974">
                  <c:v>41083.069444444445</c:v>
                </c:pt>
                <c:pt idx="19975">
                  <c:v>41083.083333333336</c:v>
                </c:pt>
                <c:pt idx="19976">
                  <c:v>41083.097222222204</c:v>
                </c:pt>
                <c:pt idx="19977">
                  <c:v>41083.111111111051</c:v>
                </c:pt>
                <c:pt idx="19978">
                  <c:v>41083.124999999993</c:v>
                </c:pt>
                <c:pt idx="19979">
                  <c:v>41083.138888888891</c:v>
                </c:pt>
                <c:pt idx="19980">
                  <c:v>41083.152777777781</c:v>
                </c:pt>
                <c:pt idx="19981">
                  <c:v>41083.166666666591</c:v>
                </c:pt>
                <c:pt idx="19982">
                  <c:v>41083.180555555562</c:v>
                </c:pt>
                <c:pt idx="19983">
                  <c:v>41083.194444444445</c:v>
                </c:pt>
                <c:pt idx="19984">
                  <c:v>41083.208333333336</c:v>
                </c:pt>
                <c:pt idx="19985">
                  <c:v>41083.222222222204</c:v>
                </c:pt>
                <c:pt idx="19986">
                  <c:v>41083.236111111051</c:v>
                </c:pt>
                <c:pt idx="19987">
                  <c:v>41083.25</c:v>
                </c:pt>
                <c:pt idx="19988">
                  <c:v>41083.263888888876</c:v>
                </c:pt>
                <c:pt idx="19989">
                  <c:v>41083.277777777774</c:v>
                </c:pt>
                <c:pt idx="19990">
                  <c:v>41083.291666666562</c:v>
                </c:pt>
                <c:pt idx="19991">
                  <c:v>41083.305555555562</c:v>
                </c:pt>
                <c:pt idx="19992">
                  <c:v>41083.319444444511</c:v>
                </c:pt>
                <c:pt idx="19993">
                  <c:v>41083.333333333336</c:v>
                </c:pt>
                <c:pt idx="19994">
                  <c:v>41083.347222222219</c:v>
                </c:pt>
                <c:pt idx="19995">
                  <c:v>41083.361111111051</c:v>
                </c:pt>
                <c:pt idx="19996">
                  <c:v>41083.375</c:v>
                </c:pt>
                <c:pt idx="19997">
                  <c:v>41083.388888888985</c:v>
                </c:pt>
                <c:pt idx="19998">
                  <c:v>41083.402777777781</c:v>
                </c:pt>
                <c:pt idx="19999">
                  <c:v>41083.416666666664</c:v>
                </c:pt>
                <c:pt idx="20000">
                  <c:v>41083.430555555562</c:v>
                </c:pt>
                <c:pt idx="20001">
                  <c:v>41083.444444444511</c:v>
                </c:pt>
                <c:pt idx="20002">
                  <c:v>41083.458333333343</c:v>
                </c:pt>
                <c:pt idx="20003">
                  <c:v>41083.472222222219</c:v>
                </c:pt>
                <c:pt idx="20004">
                  <c:v>41083.486111111109</c:v>
                </c:pt>
                <c:pt idx="20005">
                  <c:v>41083.5</c:v>
                </c:pt>
                <c:pt idx="20006">
                  <c:v>41083.513888888891</c:v>
                </c:pt>
                <c:pt idx="20007">
                  <c:v>41083.527777777774</c:v>
                </c:pt>
                <c:pt idx="20008">
                  <c:v>41083.541666666591</c:v>
                </c:pt>
                <c:pt idx="20009">
                  <c:v>41083.555555555562</c:v>
                </c:pt>
                <c:pt idx="20010">
                  <c:v>41083.569444444445</c:v>
                </c:pt>
                <c:pt idx="20011">
                  <c:v>41083.583333333336</c:v>
                </c:pt>
                <c:pt idx="20012">
                  <c:v>41083.597222222204</c:v>
                </c:pt>
                <c:pt idx="20013">
                  <c:v>41083.611111111051</c:v>
                </c:pt>
                <c:pt idx="20014">
                  <c:v>41083.624999999993</c:v>
                </c:pt>
                <c:pt idx="20015">
                  <c:v>41083.638888888891</c:v>
                </c:pt>
                <c:pt idx="20016">
                  <c:v>41083.652777777781</c:v>
                </c:pt>
                <c:pt idx="20017">
                  <c:v>41083.666666666591</c:v>
                </c:pt>
                <c:pt idx="20018">
                  <c:v>41083.680555555562</c:v>
                </c:pt>
                <c:pt idx="20019">
                  <c:v>41083.694444444445</c:v>
                </c:pt>
                <c:pt idx="20020">
                  <c:v>41083.708333333336</c:v>
                </c:pt>
                <c:pt idx="20021">
                  <c:v>41083.722222222204</c:v>
                </c:pt>
                <c:pt idx="20022">
                  <c:v>41083.736111111051</c:v>
                </c:pt>
                <c:pt idx="20023">
                  <c:v>41083.75</c:v>
                </c:pt>
                <c:pt idx="20024">
                  <c:v>41083.763888888876</c:v>
                </c:pt>
                <c:pt idx="20025">
                  <c:v>41083.777777777774</c:v>
                </c:pt>
                <c:pt idx="20026">
                  <c:v>41083.791666666562</c:v>
                </c:pt>
                <c:pt idx="20027">
                  <c:v>41083.805555555562</c:v>
                </c:pt>
                <c:pt idx="20028">
                  <c:v>41083.819444444511</c:v>
                </c:pt>
                <c:pt idx="20029">
                  <c:v>41083.833333333336</c:v>
                </c:pt>
                <c:pt idx="20030">
                  <c:v>41083.847222222219</c:v>
                </c:pt>
                <c:pt idx="20031">
                  <c:v>41083.861111111051</c:v>
                </c:pt>
                <c:pt idx="20032">
                  <c:v>41083.875</c:v>
                </c:pt>
                <c:pt idx="20033">
                  <c:v>41083.888888888985</c:v>
                </c:pt>
                <c:pt idx="20034">
                  <c:v>41083.902777777781</c:v>
                </c:pt>
                <c:pt idx="20035">
                  <c:v>41083.916666666664</c:v>
                </c:pt>
                <c:pt idx="20036">
                  <c:v>41083.930555555562</c:v>
                </c:pt>
                <c:pt idx="20037">
                  <c:v>41083.944444444511</c:v>
                </c:pt>
                <c:pt idx="20038">
                  <c:v>41083.958333333343</c:v>
                </c:pt>
                <c:pt idx="20039">
                  <c:v>41083.972222222219</c:v>
                </c:pt>
                <c:pt idx="20040">
                  <c:v>41083.986111111109</c:v>
                </c:pt>
                <c:pt idx="20041">
                  <c:v>41084</c:v>
                </c:pt>
                <c:pt idx="20042">
                  <c:v>41084.013888888891</c:v>
                </c:pt>
                <c:pt idx="20043">
                  <c:v>41084.027777777774</c:v>
                </c:pt>
                <c:pt idx="20044">
                  <c:v>41084.041666666591</c:v>
                </c:pt>
                <c:pt idx="20045">
                  <c:v>41084.055555555562</c:v>
                </c:pt>
                <c:pt idx="20046">
                  <c:v>41084.069444444445</c:v>
                </c:pt>
                <c:pt idx="20047">
                  <c:v>41084.083333333336</c:v>
                </c:pt>
                <c:pt idx="20048">
                  <c:v>41084.097222222204</c:v>
                </c:pt>
                <c:pt idx="20049">
                  <c:v>41084.111111111051</c:v>
                </c:pt>
                <c:pt idx="20050">
                  <c:v>41084.124999999993</c:v>
                </c:pt>
                <c:pt idx="20051">
                  <c:v>41084.138888888891</c:v>
                </c:pt>
                <c:pt idx="20052">
                  <c:v>41084.152777777781</c:v>
                </c:pt>
                <c:pt idx="20053">
                  <c:v>41084.166666666591</c:v>
                </c:pt>
                <c:pt idx="20054">
                  <c:v>41084.180555555562</c:v>
                </c:pt>
                <c:pt idx="20055">
                  <c:v>41084.194444444445</c:v>
                </c:pt>
                <c:pt idx="20056">
                  <c:v>41084.208333333336</c:v>
                </c:pt>
                <c:pt idx="20057">
                  <c:v>41084.222222222204</c:v>
                </c:pt>
                <c:pt idx="20058">
                  <c:v>41084.236111111051</c:v>
                </c:pt>
                <c:pt idx="20059">
                  <c:v>41084.25</c:v>
                </c:pt>
                <c:pt idx="20060">
                  <c:v>41084.263888888876</c:v>
                </c:pt>
                <c:pt idx="20061">
                  <c:v>41084.277777777774</c:v>
                </c:pt>
                <c:pt idx="20062">
                  <c:v>41084.291666666562</c:v>
                </c:pt>
                <c:pt idx="20063">
                  <c:v>41084.305555555562</c:v>
                </c:pt>
                <c:pt idx="20064">
                  <c:v>41084.319444444511</c:v>
                </c:pt>
                <c:pt idx="20065">
                  <c:v>41084.333333333336</c:v>
                </c:pt>
                <c:pt idx="20066">
                  <c:v>41084.347222222219</c:v>
                </c:pt>
                <c:pt idx="20067">
                  <c:v>41084.361111111051</c:v>
                </c:pt>
                <c:pt idx="20068">
                  <c:v>41084.375</c:v>
                </c:pt>
                <c:pt idx="20069">
                  <c:v>41084.388888888985</c:v>
                </c:pt>
                <c:pt idx="20070">
                  <c:v>41084.402777777781</c:v>
                </c:pt>
                <c:pt idx="20071">
                  <c:v>41084.416666666664</c:v>
                </c:pt>
                <c:pt idx="20072">
                  <c:v>41084.430555555562</c:v>
                </c:pt>
                <c:pt idx="20073">
                  <c:v>41084.444444444511</c:v>
                </c:pt>
                <c:pt idx="20074">
                  <c:v>41084.458333333343</c:v>
                </c:pt>
                <c:pt idx="20075">
                  <c:v>41084.472222222219</c:v>
                </c:pt>
                <c:pt idx="20076">
                  <c:v>41084.486111111109</c:v>
                </c:pt>
                <c:pt idx="20077">
                  <c:v>41084.5</c:v>
                </c:pt>
                <c:pt idx="20078">
                  <c:v>41084.513888888891</c:v>
                </c:pt>
                <c:pt idx="20079">
                  <c:v>41084.527777777774</c:v>
                </c:pt>
                <c:pt idx="20080">
                  <c:v>41084.541666666591</c:v>
                </c:pt>
                <c:pt idx="20081">
                  <c:v>41084.555555555562</c:v>
                </c:pt>
                <c:pt idx="20082">
                  <c:v>41084.569444444445</c:v>
                </c:pt>
                <c:pt idx="20083">
                  <c:v>41084.583333333336</c:v>
                </c:pt>
                <c:pt idx="20084">
                  <c:v>41084.597222222204</c:v>
                </c:pt>
                <c:pt idx="20085">
                  <c:v>41084.611111111051</c:v>
                </c:pt>
                <c:pt idx="20086">
                  <c:v>41084.624999999993</c:v>
                </c:pt>
                <c:pt idx="20087">
                  <c:v>41084.638888888891</c:v>
                </c:pt>
                <c:pt idx="20088">
                  <c:v>41084.652777777781</c:v>
                </c:pt>
                <c:pt idx="20089">
                  <c:v>41084.666666666591</c:v>
                </c:pt>
                <c:pt idx="20090">
                  <c:v>41084.680555555562</c:v>
                </c:pt>
                <c:pt idx="20091">
                  <c:v>41084.694444444445</c:v>
                </c:pt>
                <c:pt idx="20092">
                  <c:v>41084.708333333336</c:v>
                </c:pt>
                <c:pt idx="20093">
                  <c:v>41084.722222222204</c:v>
                </c:pt>
                <c:pt idx="20094">
                  <c:v>41084.736111111051</c:v>
                </c:pt>
                <c:pt idx="20095">
                  <c:v>41084.75</c:v>
                </c:pt>
                <c:pt idx="20096">
                  <c:v>41084.763888888876</c:v>
                </c:pt>
                <c:pt idx="20097">
                  <c:v>41084.777777777774</c:v>
                </c:pt>
                <c:pt idx="20098">
                  <c:v>41084.791666666562</c:v>
                </c:pt>
                <c:pt idx="20099">
                  <c:v>41084.805555555562</c:v>
                </c:pt>
                <c:pt idx="20100">
                  <c:v>41084.819444444511</c:v>
                </c:pt>
                <c:pt idx="20101">
                  <c:v>41084.833333333336</c:v>
                </c:pt>
                <c:pt idx="20102">
                  <c:v>41084.847222222219</c:v>
                </c:pt>
                <c:pt idx="20103">
                  <c:v>41084.861111111051</c:v>
                </c:pt>
                <c:pt idx="20104">
                  <c:v>41084.875</c:v>
                </c:pt>
                <c:pt idx="20105">
                  <c:v>41084.888888888985</c:v>
                </c:pt>
                <c:pt idx="20106">
                  <c:v>41084.902777777781</c:v>
                </c:pt>
                <c:pt idx="20107">
                  <c:v>41084.916666666664</c:v>
                </c:pt>
                <c:pt idx="20108">
                  <c:v>41084.930555555562</c:v>
                </c:pt>
                <c:pt idx="20109">
                  <c:v>41084.944444444511</c:v>
                </c:pt>
                <c:pt idx="20110">
                  <c:v>41084.958333333343</c:v>
                </c:pt>
                <c:pt idx="20111">
                  <c:v>41084.972222222219</c:v>
                </c:pt>
                <c:pt idx="20112">
                  <c:v>41084.986111111109</c:v>
                </c:pt>
                <c:pt idx="20113">
                  <c:v>41085</c:v>
                </c:pt>
                <c:pt idx="20114">
                  <c:v>41085.013888888891</c:v>
                </c:pt>
                <c:pt idx="20115">
                  <c:v>41085.027777777774</c:v>
                </c:pt>
                <c:pt idx="20116">
                  <c:v>41085.041666666591</c:v>
                </c:pt>
                <c:pt idx="20117">
                  <c:v>41085.055555555562</c:v>
                </c:pt>
                <c:pt idx="20118">
                  <c:v>41085.069444444445</c:v>
                </c:pt>
                <c:pt idx="20119">
                  <c:v>41085.083333333336</c:v>
                </c:pt>
                <c:pt idx="20120">
                  <c:v>41085.097222222204</c:v>
                </c:pt>
                <c:pt idx="20121">
                  <c:v>41085.111111111051</c:v>
                </c:pt>
                <c:pt idx="20122">
                  <c:v>41085.124999999993</c:v>
                </c:pt>
                <c:pt idx="20123">
                  <c:v>41085.138888888891</c:v>
                </c:pt>
                <c:pt idx="20124">
                  <c:v>41085.152777777781</c:v>
                </c:pt>
                <c:pt idx="20125">
                  <c:v>41085.166666666591</c:v>
                </c:pt>
                <c:pt idx="20126">
                  <c:v>41085.180555555562</c:v>
                </c:pt>
                <c:pt idx="20127">
                  <c:v>41085.194444444445</c:v>
                </c:pt>
                <c:pt idx="20128">
                  <c:v>41085.208333333336</c:v>
                </c:pt>
                <c:pt idx="20129">
                  <c:v>41085.222222222204</c:v>
                </c:pt>
                <c:pt idx="20130">
                  <c:v>41085.236111111051</c:v>
                </c:pt>
                <c:pt idx="20131">
                  <c:v>41085.25</c:v>
                </c:pt>
                <c:pt idx="20132">
                  <c:v>41085.263888888876</c:v>
                </c:pt>
                <c:pt idx="20133">
                  <c:v>41085.277777777774</c:v>
                </c:pt>
                <c:pt idx="20134">
                  <c:v>41085.291666666562</c:v>
                </c:pt>
                <c:pt idx="20135">
                  <c:v>41085.305555555562</c:v>
                </c:pt>
                <c:pt idx="20136">
                  <c:v>41085.319444444511</c:v>
                </c:pt>
                <c:pt idx="20137">
                  <c:v>41085.333333333336</c:v>
                </c:pt>
                <c:pt idx="20138">
                  <c:v>41085.347222222219</c:v>
                </c:pt>
                <c:pt idx="20139">
                  <c:v>41085.361111111051</c:v>
                </c:pt>
                <c:pt idx="20140">
                  <c:v>41085.375</c:v>
                </c:pt>
                <c:pt idx="20141">
                  <c:v>41085.388888888985</c:v>
                </c:pt>
                <c:pt idx="20142">
                  <c:v>41085.402777777781</c:v>
                </c:pt>
                <c:pt idx="20143">
                  <c:v>41085.416666666664</c:v>
                </c:pt>
                <c:pt idx="20144">
                  <c:v>41085.430555555562</c:v>
                </c:pt>
                <c:pt idx="20145">
                  <c:v>41085.444444444511</c:v>
                </c:pt>
                <c:pt idx="20146">
                  <c:v>41085.458333333343</c:v>
                </c:pt>
                <c:pt idx="20147">
                  <c:v>41085.472222222219</c:v>
                </c:pt>
                <c:pt idx="20148">
                  <c:v>41085.486111111109</c:v>
                </c:pt>
                <c:pt idx="20149">
                  <c:v>41085.5</c:v>
                </c:pt>
                <c:pt idx="20150">
                  <c:v>41085.513888888891</c:v>
                </c:pt>
                <c:pt idx="20151">
                  <c:v>41085.527777777774</c:v>
                </c:pt>
                <c:pt idx="20152">
                  <c:v>41085.541666666591</c:v>
                </c:pt>
                <c:pt idx="20153">
                  <c:v>41085.555555555562</c:v>
                </c:pt>
                <c:pt idx="20154">
                  <c:v>41085.569444444445</c:v>
                </c:pt>
                <c:pt idx="20155">
                  <c:v>41085.583333333336</c:v>
                </c:pt>
                <c:pt idx="20156">
                  <c:v>41085.597222222204</c:v>
                </c:pt>
                <c:pt idx="20157">
                  <c:v>41085.611111111051</c:v>
                </c:pt>
                <c:pt idx="20158">
                  <c:v>41085.624999999993</c:v>
                </c:pt>
                <c:pt idx="20159">
                  <c:v>41085.638888888891</c:v>
                </c:pt>
                <c:pt idx="20160">
                  <c:v>41085.652777777781</c:v>
                </c:pt>
                <c:pt idx="20161">
                  <c:v>41085.666666666591</c:v>
                </c:pt>
                <c:pt idx="20162">
                  <c:v>41085.680555555562</c:v>
                </c:pt>
                <c:pt idx="20163">
                  <c:v>41085.694444444445</c:v>
                </c:pt>
                <c:pt idx="20164">
                  <c:v>41085.708333333336</c:v>
                </c:pt>
                <c:pt idx="20165">
                  <c:v>41085.722222222204</c:v>
                </c:pt>
                <c:pt idx="20166">
                  <c:v>41085.736111111051</c:v>
                </c:pt>
                <c:pt idx="20167">
                  <c:v>41085.75</c:v>
                </c:pt>
                <c:pt idx="20168">
                  <c:v>41085.763888888876</c:v>
                </c:pt>
                <c:pt idx="20169">
                  <c:v>41085.777777777774</c:v>
                </c:pt>
                <c:pt idx="20170">
                  <c:v>41085.791666666562</c:v>
                </c:pt>
                <c:pt idx="20171">
                  <c:v>41085.805555555562</c:v>
                </c:pt>
                <c:pt idx="20172">
                  <c:v>41085.819444444511</c:v>
                </c:pt>
                <c:pt idx="20173">
                  <c:v>41085.833333333336</c:v>
                </c:pt>
                <c:pt idx="20174">
                  <c:v>41085.847222222219</c:v>
                </c:pt>
                <c:pt idx="20175">
                  <c:v>41085.861111111051</c:v>
                </c:pt>
                <c:pt idx="20176">
                  <c:v>41085.875</c:v>
                </c:pt>
                <c:pt idx="20177">
                  <c:v>41085.888888888985</c:v>
                </c:pt>
                <c:pt idx="20178">
                  <c:v>41085.902777777781</c:v>
                </c:pt>
                <c:pt idx="20179">
                  <c:v>41085.916666666664</c:v>
                </c:pt>
                <c:pt idx="20180">
                  <c:v>41085.930555555562</c:v>
                </c:pt>
                <c:pt idx="20181">
                  <c:v>41085.944444444511</c:v>
                </c:pt>
                <c:pt idx="20182">
                  <c:v>41085.958333333343</c:v>
                </c:pt>
                <c:pt idx="20183">
                  <c:v>41085.972222222219</c:v>
                </c:pt>
                <c:pt idx="20184">
                  <c:v>41085.986111111109</c:v>
                </c:pt>
                <c:pt idx="20185">
                  <c:v>41086</c:v>
                </c:pt>
                <c:pt idx="20186">
                  <c:v>41086.013888888891</c:v>
                </c:pt>
                <c:pt idx="20187">
                  <c:v>41086.027777777774</c:v>
                </c:pt>
                <c:pt idx="20188">
                  <c:v>41086.041666666591</c:v>
                </c:pt>
                <c:pt idx="20189">
                  <c:v>41086.055555555562</c:v>
                </c:pt>
                <c:pt idx="20190">
                  <c:v>41086.069444444445</c:v>
                </c:pt>
                <c:pt idx="20191">
                  <c:v>41086.083333333336</c:v>
                </c:pt>
                <c:pt idx="20192">
                  <c:v>41086.097222222204</c:v>
                </c:pt>
                <c:pt idx="20193">
                  <c:v>41086.111111111051</c:v>
                </c:pt>
                <c:pt idx="20194">
                  <c:v>41086.124999999993</c:v>
                </c:pt>
                <c:pt idx="20195">
                  <c:v>41086.138888888891</c:v>
                </c:pt>
                <c:pt idx="20196">
                  <c:v>41086.152777777781</c:v>
                </c:pt>
                <c:pt idx="20197">
                  <c:v>41086.166666666591</c:v>
                </c:pt>
                <c:pt idx="20198">
                  <c:v>41086.180555555562</c:v>
                </c:pt>
                <c:pt idx="20199">
                  <c:v>41086.194444444445</c:v>
                </c:pt>
                <c:pt idx="20200">
                  <c:v>41086.208333333336</c:v>
                </c:pt>
                <c:pt idx="20201">
                  <c:v>41086.222222222204</c:v>
                </c:pt>
                <c:pt idx="20202">
                  <c:v>41086.236111111051</c:v>
                </c:pt>
                <c:pt idx="20203">
                  <c:v>41086.25</c:v>
                </c:pt>
                <c:pt idx="20204">
                  <c:v>41086.263888888876</c:v>
                </c:pt>
                <c:pt idx="20205">
                  <c:v>41086.277777777774</c:v>
                </c:pt>
                <c:pt idx="20206">
                  <c:v>41086.291666666562</c:v>
                </c:pt>
                <c:pt idx="20207">
                  <c:v>41086.305555555562</c:v>
                </c:pt>
                <c:pt idx="20208">
                  <c:v>41086.319444444511</c:v>
                </c:pt>
                <c:pt idx="20209">
                  <c:v>41086.333333333336</c:v>
                </c:pt>
                <c:pt idx="20210">
                  <c:v>41086.347222222219</c:v>
                </c:pt>
                <c:pt idx="20211">
                  <c:v>41086.361111111051</c:v>
                </c:pt>
                <c:pt idx="20212">
                  <c:v>41086.375</c:v>
                </c:pt>
                <c:pt idx="20213">
                  <c:v>41086.388888888985</c:v>
                </c:pt>
                <c:pt idx="20214">
                  <c:v>41086.402777777781</c:v>
                </c:pt>
                <c:pt idx="20215">
                  <c:v>41086.416666666664</c:v>
                </c:pt>
                <c:pt idx="20216">
                  <c:v>41086.430555555562</c:v>
                </c:pt>
                <c:pt idx="20217">
                  <c:v>41086.444444444511</c:v>
                </c:pt>
                <c:pt idx="20218">
                  <c:v>41086.458333333343</c:v>
                </c:pt>
                <c:pt idx="20219">
                  <c:v>41086.472222222219</c:v>
                </c:pt>
                <c:pt idx="20220">
                  <c:v>41086.486111111109</c:v>
                </c:pt>
                <c:pt idx="20221">
                  <c:v>41086.5</c:v>
                </c:pt>
                <c:pt idx="20222">
                  <c:v>41086.513888888891</c:v>
                </c:pt>
                <c:pt idx="20223">
                  <c:v>41086.527777777774</c:v>
                </c:pt>
                <c:pt idx="20224">
                  <c:v>41086.541666666591</c:v>
                </c:pt>
                <c:pt idx="20225">
                  <c:v>41086.555555555562</c:v>
                </c:pt>
                <c:pt idx="20226">
                  <c:v>41086.569444444445</c:v>
                </c:pt>
                <c:pt idx="20227">
                  <c:v>41086.583333333336</c:v>
                </c:pt>
                <c:pt idx="20228">
                  <c:v>41086.597222222204</c:v>
                </c:pt>
                <c:pt idx="20229">
                  <c:v>41086.611111111051</c:v>
                </c:pt>
                <c:pt idx="20230">
                  <c:v>41086.624999999993</c:v>
                </c:pt>
                <c:pt idx="20231">
                  <c:v>41086.638888888891</c:v>
                </c:pt>
                <c:pt idx="20232">
                  <c:v>41086.652777777781</c:v>
                </c:pt>
                <c:pt idx="20233">
                  <c:v>41086.666666666591</c:v>
                </c:pt>
                <c:pt idx="20234">
                  <c:v>41086.680555555562</c:v>
                </c:pt>
                <c:pt idx="20235">
                  <c:v>41086.694444444445</c:v>
                </c:pt>
                <c:pt idx="20236">
                  <c:v>41086.708333333336</c:v>
                </c:pt>
                <c:pt idx="20237">
                  <c:v>41086.722222222204</c:v>
                </c:pt>
                <c:pt idx="20238">
                  <c:v>41086.736111111051</c:v>
                </c:pt>
                <c:pt idx="20239">
                  <c:v>41086.75</c:v>
                </c:pt>
                <c:pt idx="20240">
                  <c:v>41086.763888888876</c:v>
                </c:pt>
                <c:pt idx="20241">
                  <c:v>41086.777777777774</c:v>
                </c:pt>
                <c:pt idx="20242">
                  <c:v>41086.791666666562</c:v>
                </c:pt>
                <c:pt idx="20243">
                  <c:v>41086.805555555562</c:v>
                </c:pt>
                <c:pt idx="20244">
                  <c:v>41086.819444444511</c:v>
                </c:pt>
                <c:pt idx="20245">
                  <c:v>41086.833333333336</c:v>
                </c:pt>
                <c:pt idx="20246">
                  <c:v>41086.847222222219</c:v>
                </c:pt>
                <c:pt idx="20247">
                  <c:v>41086.861111111051</c:v>
                </c:pt>
                <c:pt idx="20248">
                  <c:v>41086.875</c:v>
                </c:pt>
                <c:pt idx="20249">
                  <c:v>41086.888888888985</c:v>
                </c:pt>
                <c:pt idx="20250">
                  <c:v>41086.902777777781</c:v>
                </c:pt>
                <c:pt idx="20251">
                  <c:v>41086.916666666664</c:v>
                </c:pt>
                <c:pt idx="20252">
                  <c:v>41086.930555555562</c:v>
                </c:pt>
                <c:pt idx="20253">
                  <c:v>41086.944444444511</c:v>
                </c:pt>
                <c:pt idx="20254">
                  <c:v>41086.958333333343</c:v>
                </c:pt>
                <c:pt idx="20255">
                  <c:v>41086.972222222219</c:v>
                </c:pt>
                <c:pt idx="20256">
                  <c:v>41086.986111111109</c:v>
                </c:pt>
                <c:pt idx="20257">
                  <c:v>41087</c:v>
                </c:pt>
                <c:pt idx="20258">
                  <c:v>41087.013888888891</c:v>
                </c:pt>
                <c:pt idx="20259">
                  <c:v>41087.027777777774</c:v>
                </c:pt>
                <c:pt idx="20260">
                  <c:v>41087.041666666591</c:v>
                </c:pt>
                <c:pt idx="20261">
                  <c:v>41087.055555555562</c:v>
                </c:pt>
                <c:pt idx="20262">
                  <c:v>41087.069444444445</c:v>
                </c:pt>
                <c:pt idx="20263">
                  <c:v>41087.083333333336</c:v>
                </c:pt>
                <c:pt idx="20264">
                  <c:v>41087.097222222204</c:v>
                </c:pt>
                <c:pt idx="20265">
                  <c:v>41087.111111111051</c:v>
                </c:pt>
                <c:pt idx="20266">
                  <c:v>41087.124999999993</c:v>
                </c:pt>
                <c:pt idx="20267">
                  <c:v>41087.138888888891</c:v>
                </c:pt>
                <c:pt idx="20268">
                  <c:v>41087.152777777781</c:v>
                </c:pt>
                <c:pt idx="20269">
                  <c:v>41087.166666666591</c:v>
                </c:pt>
                <c:pt idx="20270">
                  <c:v>41087.180555555562</c:v>
                </c:pt>
                <c:pt idx="20271">
                  <c:v>41087.194444444445</c:v>
                </c:pt>
                <c:pt idx="20272">
                  <c:v>41087.208333333336</c:v>
                </c:pt>
                <c:pt idx="20273">
                  <c:v>41087.222222222204</c:v>
                </c:pt>
                <c:pt idx="20274">
                  <c:v>41087.236111111051</c:v>
                </c:pt>
                <c:pt idx="20275">
                  <c:v>41087.25</c:v>
                </c:pt>
                <c:pt idx="20276">
                  <c:v>41087.263888888876</c:v>
                </c:pt>
                <c:pt idx="20277">
                  <c:v>41087.277777777774</c:v>
                </c:pt>
                <c:pt idx="20278">
                  <c:v>41087.291666666562</c:v>
                </c:pt>
                <c:pt idx="20279">
                  <c:v>41087.305555555562</c:v>
                </c:pt>
                <c:pt idx="20280">
                  <c:v>41087.319444444511</c:v>
                </c:pt>
                <c:pt idx="20281">
                  <c:v>41087.333333333336</c:v>
                </c:pt>
                <c:pt idx="20282">
                  <c:v>41087.347222222219</c:v>
                </c:pt>
                <c:pt idx="20283">
                  <c:v>41087.361111111051</c:v>
                </c:pt>
                <c:pt idx="20284">
                  <c:v>41087.375</c:v>
                </c:pt>
                <c:pt idx="20285">
                  <c:v>41087.388888888985</c:v>
                </c:pt>
                <c:pt idx="20286">
                  <c:v>41087.402777777781</c:v>
                </c:pt>
                <c:pt idx="20287">
                  <c:v>41087.416666666664</c:v>
                </c:pt>
                <c:pt idx="20288">
                  <c:v>41087.430555555562</c:v>
                </c:pt>
                <c:pt idx="20289">
                  <c:v>41087.444444444511</c:v>
                </c:pt>
                <c:pt idx="20290">
                  <c:v>41087.458333333343</c:v>
                </c:pt>
                <c:pt idx="20291">
                  <c:v>41087.472222222219</c:v>
                </c:pt>
                <c:pt idx="20292">
                  <c:v>41087.486111111109</c:v>
                </c:pt>
                <c:pt idx="20293">
                  <c:v>41087.5</c:v>
                </c:pt>
                <c:pt idx="20294">
                  <c:v>41087.513888888891</c:v>
                </c:pt>
                <c:pt idx="20295">
                  <c:v>41087.527777777774</c:v>
                </c:pt>
                <c:pt idx="20296">
                  <c:v>41087.541666666591</c:v>
                </c:pt>
                <c:pt idx="20297">
                  <c:v>41087.555555555562</c:v>
                </c:pt>
                <c:pt idx="20298">
                  <c:v>41087.569444444445</c:v>
                </c:pt>
                <c:pt idx="20299">
                  <c:v>41087.583333333336</c:v>
                </c:pt>
                <c:pt idx="20300">
                  <c:v>41087.597222222204</c:v>
                </c:pt>
                <c:pt idx="20301">
                  <c:v>41087.611111111051</c:v>
                </c:pt>
                <c:pt idx="20302">
                  <c:v>41087.624999999993</c:v>
                </c:pt>
                <c:pt idx="20303">
                  <c:v>41087.638888888891</c:v>
                </c:pt>
                <c:pt idx="20304">
                  <c:v>41087.652777777781</c:v>
                </c:pt>
                <c:pt idx="20305">
                  <c:v>41087.666666666591</c:v>
                </c:pt>
                <c:pt idx="20306">
                  <c:v>41087.680555555562</c:v>
                </c:pt>
                <c:pt idx="20307">
                  <c:v>41087.694444444445</c:v>
                </c:pt>
                <c:pt idx="20308">
                  <c:v>41087.708333333336</c:v>
                </c:pt>
                <c:pt idx="20309">
                  <c:v>41087.722222222204</c:v>
                </c:pt>
                <c:pt idx="20310">
                  <c:v>41087.736111111051</c:v>
                </c:pt>
                <c:pt idx="20311">
                  <c:v>41087.75</c:v>
                </c:pt>
                <c:pt idx="20312">
                  <c:v>41087.763888888876</c:v>
                </c:pt>
                <c:pt idx="20313">
                  <c:v>41087.777777777774</c:v>
                </c:pt>
                <c:pt idx="20314">
                  <c:v>41087.791666666562</c:v>
                </c:pt>
                <c:pt idx="20315">
                  <c:v>41087.805555555562</c:v>
                </c:pt>
                <c:pt idx="20316">
                  <c:v>41087.819444444511</c:v>
                </c:pt>
                <c:pt idx="20317">
                  <c:v>41087.833333333336</c:v>
                </c:pt>
                <c:pt idx="20318">
                  <c:v>41087.847222222219</c:v>
                </c:pt>
                <c:pt idx="20319">
                  <c:v>41087.861111111051</c:v>
                </c:pt>
                <c:pt idx="20320">
                  <c:v>41087.875</c:v>
                </c:pt>
                <c:pt idx="20321">
                  <c:v>41087.888888888985</c:v>
                </c:pt>
                <c:pt idx="20322">
                  <c:v>41087.902777777781</c:v>
                </c:pt>
                <c:pt idx="20323">
                  <c:v>41087.916666666664</c:v>
                </c:pt>
                <c:pt idx="20324">
                  <c:v>41087.930555555562</c:v>
                </c:pt>
                <c:pt idx="20325">
                  <c:v>41087.944444444511</c:v>
                </c:pt>
                <c:pt idx="20326">
                  <c:v>41087.958333333343</c:v>
                </c:pt>
                <c:pt idx="20327">
                  <c:v>41087.972222222219</c:v>
                </c:pt>
                <c:pt idx="20328">
                  <c:v>41087.986111111109</c:v>
                </c:pt>
                <c:pt idx="20329">
                  <c:v>41088</c:v>
                </c:pt>
                <c:pt idx="20330">
                  <c:v>41088.013888888891</c:v>
                </c:pt>
                <c:pt idx="20331">
                  <c:v>41088.027777777774</c:v>
                </c:pt>
                <c:pt idx="20332">
                  <c:v>41088.041666666591</c:v>
                </c:pt>
                <c:pt idx="20333">
                  <c:v>41088.055555555562</c:v>
                </c:pt>
                <c:pt idx="20334">
                  <c:v>41088.069444444445</c:v>
                </c:pt>
                <c:pt idx="20335">
                  <c:v>41088.083333333336</c:v>
                </c:pt>
                <c:pt idx="20336">
                  <c:v>41088.097222222204</c:v>
                </c:pt>
                <c:pt idx="20337">
                  <c:v>41088.111111111051</c:v>
                </c:pt>
                <c:pt idx="20338">
                  <c:v>41088.124999999993</c:v>
                </c:pt>
                <c:pt idx="20339">
                  <c:v>41088.138888888891</c:v>
                </c:pt>
                <c:pt idx="20340">
                  <c:v>41088.152777777781</c:v>
                </c:pt>
                <c:pt idx="20341">
                  <c:v>41088.166666666591</c:v>
                </c:pt>
                <c:pt idx="20342">
                  <c:v>41088.180555555562</c:v>
                </c:pt>
                <c:pt idx="20343">
                  <c:v>41088.194444444445</c:v>
                </c:pt>
                <c:pt idx="20344">
                  <c:v>41088.208333333336</c:v>
                </c:pt>
                <c:pt idx="20345">
                  <c:v>41088.222222222204</c:v>
                </c:pt>
                <c:pt idx="20346">
                  <c:v>41088.236111111051</c:v>
                </c:pt>
                <c:pt idx="20347">
                  <c:v>41088.25</c:v>
                </c:pt>
                <c:pt idx="20348">
                  <c:v>41088.263888888876</c:v>
                </c:pt>
                <c:pt idx="20349">
                  <c:v>41088.277777777774</c:v>
                </c:pt>
                <c:pt idx="20350">
                  <c:v>41088.291666666562</c:v>
                </c:pt>
                <c:pt idx="20351">
                  <c:v>41088.305555555562</c:v>
                </c:pt>
                <c:pt idx="20352">
                  <c:v>41088.319444444511</c:v>
                </c:pt>
                <c:pt idx="20353">
                  <c:v>41088.333333333336</c:v>
                </c:pt>
                <c:pt idx="20354">
                  <c:v>41088.347222222219</c:v>
                </c:pt>
                <c:pt idx="20355">
                  <c:v>41088.361111111051</c:v>
                </c:pt>
                <c:pt idx="20356">
                  <c:v>41088.375</c:v>
                </c:pt>
                <c:pt idx="20357">
                  <c:v>41088.388888888985</c:v>
                </c:pt>
                <c:pt idx="20358">
                  <c:v>41088.402777777781</c:v>
                </c:pt>
                <c:pt idx="20359">
                  <c:v>41088.416666666664</c:v>
                </c:pt>
                <c:pt idx="20360">
                  <c:v>41088.430555555562</c:v>
                </c:pt>
                <c:pt idx="20361">
                  <c:v>41088.444444444511</c:v>
                </c:pt>
                <c:pt idx="20362">
                  <c:v>41088.458333333343</c:v>
                </c:pt>
                <c:pt idx="20363">
                  <c:v>41088.472222222219</c:v>
                </c:pt>
                <c:pt idx="20364">
                  <c:v>41088.486111111109</c:v>
                </c:pt>
                <c:pt idx="20365">
                  <c:v>41088.5</c:v>
                </c:pt>
                <c:pt idx="20366">
                  <c:v>41088.513888888891</c:v>
                </c:pt>
                <c:pt idx="20367">
                  <c:v>41088.527777777774</c:v>
                </c:pt>
                <c:pt idx="20368">
                  <c:v>41088.541666666591</c:v>
                </c:pt>
                <c:pt idx="20369">
                  <c:v>41088.555555555562</c:v>
                </c:pt>
                <c:pt idx="20370">
                  <c:v>41088.569444444445</c:v>
                </c:pt>
                <c:pt idx="20371">
                  <c:v>41088.583333333336</c:v>
                </c:pt>
                <c:pt idx="20372">
                  <c:v>41088.597222222204</c:v>
                </c:pt>
                <c:pt idx="20373">
                  <c:v>41088.611111111051</c:v>
                </c:pt>
                <c:pt idx="20374">
                  <c:v>41088.624999999993</c:v>
                </c:pt>
                <c:pt idx="20375">
                  <c:v>41088.638888888891</c:v>
                </c:pt>
                <c:pt idx="20376">
                  <c:v>41088.652777777781</c:v>
                </c:pt>
                <c:pt idx="20377">
                  <c:v>41088.666666666591</c:v>
                </c:pt>
                <c:pt idx="20378">
                  <c:v>41088.680555555562</c:v>
                </c:pt>
                <c:pt idx="20379">
                  <c:v>41088.694444444445</c:v>
                </c:pt>
                <c:pt idx="20380">
                  <c:v>41088.708333333336</c:v>
                </c:pt>
                <c:pt idx="20381">
                  <c:v>41088.722222222204</c:v>
                </c:pt>
                <c:pt idx="20382">
                  <c:v>41088.736111111051</c:v>
                </c:pt>
                <c:pt idx="20383">
                  <c:v>41088.75</c:v>
                </c:pt>
                <c:pt idx="20384">
                  <c:v>41088.763888888876</c:v>
                </c:pt>
                <c:pt idx="20385">
                  <c:v>41088.777777777774</c:v>
                </c:pt>
                <c:pt idx="20386">
                  <c:v>41088.791666666562</c:v>
                </c:pt>
                <c:pt idx="20387">
                  <c:v>41088.805555555562</c:v>
                </c:pt>
                <c:pt idx="20388">
                  <c:v>41088.819444444511</c:v>
                </c:pt>
                <c:pt idx="20389">
                  <c:v>41088.833333333336</c:v>
                </c:pt>
                <c:pt idx="20390">
                  <c:v>41088.847222222219</c:v>
                </c:pt>
                <c:pt idx="20391">
                  <c:v>41088.861111111051</c:v>
                </c:pt>
                <c:pt idx="20392">
                  <c:v>41088.875</c:v>
                </c:pt>
                <c:pt idx="20393">
                  <c:v>41088.888888888985</c:v>
                </c:pt>
                <c:pt idx="20394">
                  <c:v>41088.902777777781</c:v>
                </c:pt>
                <c:pt idx="20395">
                  <c:v>41088.916666666664</c:v>
                </c:pt>
                <c:pt idx="20396">
                  <c:v>41088.930555555562</c:v>
                </c:pt>
                <c:pt idx="20397">
                  <c:v>41088.944444444511</c:v>
                </c:pt>
                <c:pt idx="20398">
                  <c:v>41088.958333333343</c:v>
                </c:pt>
                <c:pt idx="20399">
                  <c:v>41088.972222222219</c:v>
                </c:pt>
                <c:pt idx="20400">
                  <c:v>41088.986111111109</c:v>
                </c:pt>
                <c:pt idx="20401">
                  <c:v>41089</c:v>
                </c:pt>
                <c:pt idx="20402">
                  <c:v>41089.013888888891</c:v>
                </c:pt>
                <c:pt idx="20403">
                  <c:v>41089.027777777774</c:v>
                </c:pt>
                <c:pt idx="20404">
                  <c:v>41089.041666666591</c:v>
                </c:pt>
                <c:pt idx="20405">
                  <c:v>41089.055555555562</c:v>
                </c:pt>
                <c:pt idx="20406">
                  <c:v>41089.069444444445</c:v>
                </c:pt>
                <c:pt idx="20407">
                  <c:v>41089.083333333336</c:v>
                </c:pt>
                <c:pt idx="20408">
                  <c:v>41089.097222222204</c:v>
                </c:pt>
                <c:pt idx="20409">
                  <c:v>41089.111111111051</c:v>
                </c:pt>
                <c:pt idx="20410">
                  <c:v>41089.124999999993</c:v>
                </c:pt>
                <c:pt idx="20411">
                  <c:v>41089.138888888891</c:v>
                </c:pt>
                <c:pt idx="20412">
                  <c:v>41089.152777777781</c:v>
                </c:pt>
                <c:pt idx="20413">
                  <c:v>41089.166666666591</c:v>
                </c:pt>
                <c:pt idx="20414">
                  <c:v>41089.180555555562</c:v>
                </c:pt>
                <c:pt idx="20415">
                  <c:v>41089.194444444445</c:v>
                </c:pt>
                <c:pt idx="20416">
                  <c:v>41089.208333333336</c:v>
                </c:pt>
                <c:pt idx="20417">
                  <c:v>41089.222222222204</c:v>
                </c:pt>
                <c:pt idx="20418">
                  <c:v>41089.236111111051</c:v>
                </c:pt>
                <c:pt idx="20419">
                  <c:v>41089.25</c:v>
                </c:pt>
                <c:pt idx="20420">
                  <c:v>41089.263888888876</c:v>
                </c:pt>
                <c:pt idx="20421">
                  <c:v>41089.277777777774</c:v>
                </c:pt>
                <c:pt idx="20422">
                  <c:v>41089.291666666562</c:v>
                </c:pt>
                <c:pt idx="20423">
                  <c:v>41089.305555555562</c:v>
                </c:pt>
                <c:pt idx="20424">
                  <c:v>41089.319444444511</c:v>
                </c:pt>
                <c:pt idx="20425">
                  <c:v>41089.333333333336</c:v>
                </c:pt>
                <c:pt idx="20426">
                  <c:v>41089.347222222219</c:v>
                </c:pt>
                <c:pt idx="20427">
                  <c:v>41089.361111111051</c:v>
                </c:pt>
                <c:pt idx="20428">
                  <c:v>41089.375</c:v>
                </c:pt>
                <c:pt idx="20429">
                  <c:v>41089.388888888985</c:v>
                </c:pt>
                <c:pt idx="20430">
                  <c:v>41089.402777777781</c:v>
                </c:pt>
                <c:pt idx="20431">
                  <c:v>41089.416666666664</c:v>
                </c:pt>
                <c:pt idx="20432">
                  <c:v>41089.430555555562</c:v>
                </c:pt>
                <c:pt idx="20433">
                  <c:v>41089.444444444511</c:v>
                </c:pt>
                <c:pt idx="20434">
                  <c:v>41089.458333333343</c:v>
                </c:pt>
                <c:pt idx="20435">
                  <c:v>41089.472222222219</c:v>
                </c:pt>
                <c:pt idx="20436">
                  <c:v>41089.486111111109</c:v>
                </c:pt>
                <c:pt idx="20437">
                  <c:v>41089.5</c:v>
                </c:pt>
                <c:pt idx="20438">
                  <c:v>41089.513888888891</c:v>
                </c:pt>
                <c:pt idx="20439">
                  <c:v>41089.527777777774</c:v>
                </c:pt>
                <c:pt idx="20440">
                  <c:v>41089.541666666591</c:v>
                </c:pt>
                <c:pt idx="20441">
                  <c:v>41089.555555555562</c:v>
                </c:pt>
                <c:pt idx="20442">
                  <c:v>41089.569444444445</c:v>
                </c:pt>
                <c:pt idx="20443">
                  <c:v>41089.583333333336</c:v>
                </c:pt>
                <c:pt idx="20444">
                  <c:v>41089.597222222204</c:v>
                </c:pt>
                <c:pt idx="20445">
                  <c:v>41089.611111111051</c:v>
                </c:pt>
                <c:pt idx="20446">
                  <c:v>41089.624999999993</c:v>
                </c:pt>
                <c:pt idx="20447">
                  <c:v>41089.638888888891</c:v>
                </c:pt>
                <c:pt idx="20448">
                  <c:v>41089.652777777781</c:v>
                </c:pt>
                <c:pt idx="20449">
                  <c:v>41089.666666666591</c:v>
                </c:pt>
                <c:pt idx="20450">
                  <c:v>41089.680555555562</c:v>
                </c:pt>
                <c:pt idx="20451">
                  <c:v>41089.694444444445</c:v>
                </c:pt>
                <c:pt idx="20452">
                  <c:v>41089.708333333336</c:v>
                </c:pt>
                <c:pt idx="20453">
                  <c:v>41089.722222222204</c:v>
                </c:pt>
                <c:pt idx="20454">
                  <c:v>41089.736111111051</c:v>
                </c:pt>
                <c:pt idx="20455">
                  <c:v>41089.75</c:v>
                </c:pt>
                <c:pt idx="20456">
                  <c:v>41089.763888888876</c:v>
                </c:pt>
                <c:pt idx="20457">
                  <c:v>41089.777777777774</c:v>
                </c:pt>
                <c:pt idx="20458">
                  <c:v>41089.791666666562</c:v>
                </c:pt>
                <c:pt idx="20459">
                  <c:v>41089.805555555562</c:v>
                </c:pt>
                <c:pt idx="20460">
                  <c:v>41089.819444444511</c:v>
                </c:pt>
                <c:pt idx="20461">
                  <c:v>41089.833333333336</c:v>
                </c:pt>
                <c:pt idx="20462">
                  <c:v>41089.847222222219</c:v>
                </c:pt>
                <c:pt idx="20463">
                  <c:v>41089.861111111051</c:v>
                </c:pt>
                <c:pt idx="20464">
                  <c:v>41089.875</c:v>
                </c:pt>
                <c:pt idx="20465">
                  <c:v>41089.888888888985</c:v>
                </c:pt>
                <c:pt idx="20466">
                  <c:v>41089.902777777781</c:v>
                </c:pt>
                <c:pt idx="20467">
                  <c:v>41089.916666666664</c:v>
                </c:pt>
                <c:pt idx="20468">
                  <c:v>41089.930555555562</c:v>
                </c:pt>
                <c:pt idx="20469">
                  <c:v>41089.944444444511</c:v>
                </c:pt>
                <c:pt idx="20470">
                  <c:v>41089.958333333343</c:v>
                </c:pt>
                <c:pt idx="20471">
                  <c:v>41089.972222222219</c:v>
                </c:pt>
                <c:pt idx="20472">
                  <c:v>41089.986111111109</c:v>
                </c:pt>
                <c:pt idx="20473">
                  <c:v>41090</c:v>
                </c:pt>
                <c:pt idx="20474">
                  <c:v>41090.013888888891</c:v>
                </c:pt>
                <c:pt idx="20475">
                  <c:v>41090.027777777774</c:v>
                </c:pt>
                <c:pt idx="20476">
                  <c:v>41090.041666666591</c:v>
                </c:pt>
                <c:pt idx="20477">
                  <c:v>41090.055555555562</c:v>
                </c:pt>
                <c:pt idx="20478">
                  <c:v>41090.069444444445</c:v>
                </c:pt>
                <c:pt idx="20479">
                  <c:v>41090.083333333336</c:v>
                </c:pt>
                <c:pt idx="20480">
                  <c:v>41090.097222222204</c:v>
                </c:pt>
                <c:pt idx="20481">
                  <c:v>41090.111111111051</c:v>
                </c:pt>
                <c:pt idx="20482">
                  <c:v>41090.124999999993</c:v>
                </c:pt>
                <c:pt idx="20483">
                  <c:v>41090.138888888891</c:v>
                </c:pt>
                <c:pt idx="20484">
                  <c:v>41090.152777777781</c:v>
                </c:pt>
                <c:pt idx="20485">
                  <c:v>41090.166666666591</c:v>
                </c:pt>
                <c:pt idx="20486">
                  <c:v>41090.180555555562</c:v>
                </c:pt>
                <c:pt idx="20487">
                  <c:v>41090.194444444445</c:v>
                </c:pt>
                <c:pt idx="20488">
                  <c:v>41090.208333333336</c:v>
                </c:pt>
                <c:pt idx="20489">
                  <c:v>41090.222222222204</c:v>
                </c:pt>
                <c:pt idx="20490">
                  <c:v>41090.236111111051</c:v>
                </c:pt>
                <c:pt idx="20491">
                  <c:v>41090.25</c:v>
                </c:pt>
                <c:pt idx="20492">
                  <c:v>41090.263888888876</c:v>
                </c:pt>
                <c:pt idx="20493">
                  <c:v>41090.277777777774</c:v>
                </c:pt>
                <c:pt idx="20494">
                  <c:v>41090.291666666562</c:v>
                </c:pt>
                <c:pt idx="20495">
                  <c:v>41090.305555555562</c:v>
                </c:pt>
                <c:pt idx="20496">
                  <c:v>41090.319444444511</c:v>
                </c:pt>
                <c:pt idx="20497">
                  <c:v>41090.333333333336</c:v>
                </c:pt>
                <c:pt idx="20498">
                  <c:v>41090.347222222219</c:v>
                </c:pt>
                <c:pt idx="20499">
                  <c:v>41090.361111111051</c:v>
                </c:pt>
                <c:pt idx="20500">
                  <c:v>41090.375</c:v>
                </c:pt>
                <c:pt idx="20501">
                  <c:v>41090.388888888985</c:v>
                </c:pt>
                <c:pt idx="20502">
                  <c:v>41090.402777777781</c:v>
                </c:pt>
                <c:pt idx="20503">
                  <c:v>41090.416666666664</c:v>
                </c:pt>
                <c:pt idx="20504">
                  <c:v>41090.430555555562</c:v>
                </c:pt>
                <c:pt idx="20505">
                  <c:v>41090.444444444511</c:v>
                </c:pt>
                <c:pt idx="20506">
                  <c:v>41090.458333333343</c:v>
                </c:pt>
                <c:pt idx="20507">
                  <c:v>41090.472222222219</c:v>
                </c:pt>
                <c:pt idx="20508">
                  <c:v>41090.486111111109</c:v>
                </c:pt>
                <c:pt idx="20509">
                  <c:v>41090.5</c:v>
                </c:pt>
                <c:pt idx="20510">
                  <c:v>41090.513888888891</c:v>
                </c:pt>
                <c:pt idx="20511">
                  <c:v>41090.527777777774</c:v>
                </c:pt>
                <c:pt idx="20512">
                  <c:v>41090.541666666591</c:v>
                </c:pt>
                <c:pt idx="20513">
                  <c:v>41090.555555555562</c:v>
                </c:pt>
                <c:pt idx="20514">
                  <c:v>41090.569444444445</c:v>
                </c:pt>
                <c:pt idx="20515">
                  <c:v>41090.583333333336</c:v>
                </c:pt>
                <c:pt idx="20516">
                  <c:v>41090.597222222204</c:v>
                </c:pt>
                <c:pt idx="20517">
                  <c:v>41090.611111111051</c:v>
                </c:pt>
                <c:pt idx="20518">
                  <c:v>41090.624999999993</c:v>
                </c:pt>
                <c:pt idx="20519">
                  <c:v>41090.638888888891</c:v>
                </c:pt>
                <c:pt idx="20520">
                  <c:v>41090.652777777781</c:v>
                </c:pt>
                <c:pt idx="20521">
                  <c:v>41090.666666666591</c:v>
                </c:pt>
                <c:pt idx="20522">
                  <c:v>41090.680555555562</c:v>
                </c:pt>
                <c:pt idx="20523">
                  <c:v>41090.694444444445</c:v>
                </c:pt>
                <c:pt idx="20524">
                  <c:v>41090.708333333336</c:v>
                </c:pt>
                <c:pt idx="20525">
                  <c:v>41090.722222222204</c:v>
                </c:pt>
                <c:pt idx="20526">
                  <c:v>41090.736111111051</c:v>
                </c:pt>
                <c:pt idx="20527">
                  <c:v>41090.75</c:v>
                </c:pt>
                <c:pt idx="20528">
                  <c:v>41090.763888888876</c:v>
                </c:pt>
                <c:pt idx="20529">
                  <c:v>41090.777777777774</c:v>
                </c:pt>
                <c:pt idx="20530">
                  <c:v>41090.791666666562</c:v>
                </c:pt>
                <c:pt idx="20531">
                  <c:v>41090.805555555562</c:v>
                </c:pt>
                <c:pt idx="20532">
                  <c:v>41090.819444444511</c:v>
                </c:pt>
                <c:pt idx="20533">
                  <c:v>41090.833333333336</c:v>
                </c:pt>
                <c:pt idx="20534">
                  <c:v>41090.847222222219</c:v>
                </c:pt>
                <c:pt idx="20535">
                  <c:v>41090.861111111051</c:v>
                </c:pt>
                <c:pt idx="20536">
                  <c:v>41090.875</c:v>
                </c:pt>
                <c:pt idx="20537">
                  <c:v>41090.888888888985</c:v>
                </c:pt>
                <c:pt idx="20538">
                  <c:v>41090.902777777781</c:v>
                </c:pt>
                <c:pt idx="20539">
                  <c:v>41090.916666666664</c:v>
                </c:pt>
                <c:pt idx="20540">
                  <c:v>41090.930555555562</c:v>
                </c:pt>
                <c:pt idx="20541">
                  <c:v>41090.944444444511</c:v>
                </c:pt>
                <c:pt idx="20542">
                  <c:v>41090.958333333343</c:v>
                </c:pt>
                <c:pt idx="20543">
                  <c:v>41090.972222222219</c:v>
                </c:pt>
                <c:pt idx="20544">
                  <c:v>41090.986111111109</c:v>
                </c:pt>
                <c:pt idx="20545">
                  <c:v>41091</c:v>
                </c:pt>
                <c:pt idx="20546">
                  <c:v>41091.013888888891</c:v>
                </c:pt>
                <c:pt idx="20547">
                  <c:v>41091.027777777774</c:v>
                </c:pt>
                <c:pt idx="20548">
                  <c:v>41091.041666666591</c:v>
                </c:pt>
                <c:pt idx="20549">
                  <c:v>41091.055555555562</c:v>
                </c:pt>
                <c:pt idx="20550">
                  <c:v>41091.069444444445</c:v>
                </c:pt>
                <c:pt idx="20551">
                  <c:v>41091.083333333336</c:v>
                </c:pt>
                <c:pt idx="20552">
                  <c:v>41091.097222222204</c:v>
                </c:pt>
                <c:pt idx="20553">
                  <c:v>41091.111111111051</c:v>
                </c:pt>
                <c:pt idx="20554">
                  <c:v>41091.124999999993</c:v>
                </c:pt>
                <c:pt idx="20555">
                  <c:v>41091.138888888891</c:v>
                </c:pt>
                <c:pt idx="20556">
                  <c:v>41091.152777777781</c:v>
                </c:pt>
                <c:pt idx="20557">
                  <c:v>41091.166666666591</c:v>
                </c:pt>
                <c:pt idx="20558">
                  <c:v>41091.180555555562</c:v>
                </c:pt>
                <c:pt idx="20559">
                  <c:v>41091.194444444445</c:v>
                </c:pt>
                <c:pt idx="20560">
                  <c:v>41091.208333333336</c:v>
                </c:pt>
                <c:pt idx="20561">
                  <c:v>41091.222222222204</c:v>
                </c:pt>
                <c:pt idx="20562">
                  <c:v>41091.236111111051</c:v>
                </c:pt>
                <c:pt idx="20563">
                  <c:v>41091.25</c:v>
                </c:pt>
                <c:pt idx="20564">
                  <c:v>41091.263888888876</c:v>
                </c:pt>
                <c:pt idx="20565">
                  <c:v>41091.277777777774</c:v>
                </c:pt>
                <c:pt idx="20566">
                  <c:v>41091.291666666562</c:v>
                </c:pt>
                <c:pt idx="20567">
                  <c:v>41091.305555555562</c:v>
                </c:pt>
                <c:pt idx="20568">
                  <c:v>41091.319444444511</c:v>
                </c:pt>
                <c:pt idx="20569">
                  <c:v>41091.333333333336</c:v>
                </c:pt>
                <c:pt idx="20570">
                  <c:v>41091.347222222219</c:v>
                </c:pt>
                <c:pt idx="20571">
                  <c:v>41091.361111111051</c:v>
                </c:pt>
                <c:pt idx="20572">
                  <c:v>41091.375</c:v>
                </c:pt>
                <c:pt idx="20573">
                  <c:v>41091.388888888985</c:v>
                </c:pt>
                <c:pt idx="20574">
                  <c:v>41091.402777777781</c:v>
                </c:pt>
                <c:pt idx="20575">
                  <c:v>41091.416666666664</c:v>
                </c:pt>
                <c:pt idx="20576">
                  <c:v>41091.430555555562</c:v>
                </c:pt>
                <c:pt idx="20577">
                  <c:v>41091.444444444511</c:v>
                </c:pt>
                <c:pt idx="20578">
                  <c:v>41091.458333333343</c:v>
                </c:pt>
                <c:pt idx="20579">
                  <c:v>41091.472222222219</c:v>
                </c:pt>
                <c:pt idx="20580">
                  <c:v>41091.486111111109</c:v>
                </c:pt>
                <c:pt idx="20581">
                  <c:v>41091.5</c:v>
                </c:pt>
                <c:pt idx="20582">
                  <c:v>41091.513888888891</c:v>
                </c:pt>
                <c:pt idx="20583">
                  <c:v>41091.527777777774</c:v>
                </c:pt>
                <c:pt idx="20584">
                  <c:v>41091.541666666591</c:v>
                </c:pt>
                <c:pt idx="20585">
                  <c:v>41091.555555555562</c:v>
                </c:pt>
                <c:pt idx="20586">
                  <c:v>41091.569444444445</c:v>
                </c:pt>
                <c:pt idx="20587">
                  <c:v>41091.583333333336</c:v>
                </c:pt>
                <c:pt idx="20588">
                  <c:v>41091.597222222204</c:v>
                </c:pt>
                <c:pt idx="20589">
                  <c:v>41091.611111111051</c:v>
                </c:pt>
                <c:pt idx="20590">
                  <c:v>41091.624999999993</c:v>
                </c:pt>
                <c:pt idx="20591">
                  <c:v>41091.638888888891</c:v>
                </c:pt>
                <c:pt idx="20592">
                  <c:v>41091.652777777781</c:v>
                </c:pt>
                <c:pt idx="20593">
                  <c:v>41091.666666666591</c:v>
                </c:pt>
                <c:pt idx="20594">
                  <c:v>41091.680555555562</c:v>
                </c:pt>
                <c:pt idx="20595">
                  <c:v>41091.694444444445</c:v>
                </c:pt>
                <c:pt idx="20596">
                  <c:v>41091.708333333336</c:v>
                </c:pt>
                <c:pt idx="20597">
                  <c:v>41091.722222222204</c:v>
                </c:pt>
                <c:pt idx="20598">
                  <c:v>41091.736111111051</c:v>
                </c:pt>
                <c:pt idx="20599">
                  <c:v>41091.75</c:v>
                </c:pt>
                <c:pt idx="20600">
                  <c:v>41091.763888888876</c:v>
                </c:pt>
                <c:pt idx="20601">
                  <c:v>41091.777777777774</c:v>
                </c:pt>
                <c:pt idx="20602">
                  <c:v>41091.791666666562</c:v>
                </c:pt>
                <c:pt idx="20603">
                  <c:v>41091.805555555562</c:v>
                </c:pt>
                <c:pt idx="20604">
                  <c:v>41091.819444444511</c:v>
                </c:pt>
                <c:pt idx="20605">
                  <c:v>41091.833333333336</c:v>
                </c:pt>
                <c:pt idx="20606">
                  <c:v>41091.847222222219</c:v>
                </c:pt>
                <c:pt idx="20607">
                  <c:v>41091.861111111051</c:v>
                </c:pt>
                <c:pt idx="20608">
                  <c:v>41091.875</c:v>
                </c:pt>
                <c:pt idx="20609">
                  <c:v>41091.888888888985</c:v>
                </c:pt>
                <c:pt idx="20610">
                  <c:v>41091.902777777781</c:v>
                </c:pt>
                <c:pt idx="20611">
                  <c:v>41091.916666666664</c:v>
                </c:pt>
                <c:pt idx="20612">
                  <c:v>41091.930555555562</c:v>
                </c:pt>
                <c:pt idx="20613">
                  <c:v>41091.944444444511</c:v>
                </c:pt>
                <c:pt idx="20614">
                  <c:v>41091.958333333343</c:v>
                </c:pt>
                <c:pt idx="20615">
                  <c:v>41091.972222222219</c:v>
                </c:pt>
                <c:pt idx="20616">
                  <c:v>41091.986111111109</c:v>
                </c:pt>
                <c:pt idx="20617">
                  <c:v>41092</c:v>
                </c:pt>
                <c:pt idx="20618">
                  <c:v>41092.013888888891</c:v>
                </c:pt>
                <c:pt idx="20619">
                  <c:v>41092.027777777774</c:v>
                </c:pt>
                <c:pt idx="20620">
                  <c:v>41092.041666666591</c:v>
                </c:pt>
                <c:pt idx="20621">
                  <c:v>41092.055555555562</c:v>
                </c:pt>
                <c:pt idx="20622">
                  <c:v>41092.069444444445</c:v>
                </c:pt>
                <c:pt idx="20623">
                  <c:v>41092.083333333336</c:v>
                </c:pt>
                <c:pt idx="20624">
                  <c:v>41092.097222222204</c:v>
                </c:pt>
                <c:pt idx="20625">
                  <c:v>41092.111111111051</c:v>
                </c:pt>
                <c:pt idx="20626">
                  <c:v>41092.124999999993</c:v>
                </c:pt>
                <c:pt idx="20627">
                  <c:v>41092.138888888891</c:v>
                </c:pt>
                <c:pt idx="20628">
                  <c:v>41092.152777777781</c:v>
                </c:pt>
                <c:pt idx="20629">
                  <c:v>41092.166666666591</c:v>
                </c:pt>
                <c:pt idx="20630">
                  <c:v>41092.180555555562</c:v>
                </c:pt>
                <c:pt idx="20631">
                  <c:v>41092.194444444445</c:v>
                </c:pt>
                <c:pt idx="20632">
                  <c:v>41092.208333333336</c:v>
                </c:pt>
                <c:pt idx="20633">
                  <c:v>41092.222222222204</c:v>
                </c:pt>
                <c:pt idx="20634">
                  <c:v>41092.236111111051</c:v>
                </c:pt>
                <c:pt idx="20635">
                  <c:v>41092.25</c:v>
                </c:pt>
                <c:pt idx="20636">
                  <c:v>41092.263888888876</c:v>
                </c:pt>
                <c:pt idx="20637">
                  <c:v>41092.277777777774</c:v>
                </c:pt>
                <c:pt idx="20638">
                  <c:v>41092.291666666562</c:v>
                </c:pt>
                <c:pt idx="20639">
                  <c:v>41092.305555555562</c:v>
                </c:pt>
                <c:pt idx="20640">
                  <c:v>41092.319444444511</c:v>
                </c:pt>
                <c:pt idx="20641">
                  <c:v>41092.333333333336</c:v>
                </c:pt>
                <c:pt idx="20642">
                  <c:v>41092.347222222219</c:v>
                </c:pt>
                <c:pt idx="20643">
                  <c:v>41092.361111111051</c:v>
                </c:pt>
                <c:pt idx="20644">
                  <c:v>41092.375</c:v>
                </c:pt>
                <c:pt idx="20645">
                  <c:v>41092.388888888985</c:v>
                </c:pt>
                <c:pt idx="20646">
                  <c:v>41092.402777777781</c:v>
                </c:pt>
                <c:pt idx="20647">
                  <c:v>41092.416666666664</c:v>
                </c:pt>
                <c:pt idx="20648">
                  <c:v>41092.430555555562</c:v>
                </c:pt>
                <c:pt idx="20649">
                  <c:v>41092.444444444511</c:v>
                </c:pt>
                <c:pt idx="20650">
                  <c:v>41092.458333333343</c:v>
                </c:pt>
                <c:pt idx="20651">
                  <c:v>41092.472222222219</c:v>
                </c:pt>
                <c:pt idx="20652">
                  <c:v>41092.486111111109</c:v>
                </c:pt>
                <c:pt idx="20653">
                  <c:v>41092.5</c:v>
                </c:pt>
                <c:pt idx="20654">
                  <c:v>41092.513888888891</c:v>
                </c:pt>
                <c:pt idx="20655">
                  <c:v>41092.527777777774</c:v>
                </c:pt>
                <c:pt idx="20656">
                  <c:v>41092.541666666591</c:v>
                </c:pt>
                <c:pt idx="20657">
                  <c:v>41092.555555555562</c:v>
                </c:pt>
                <c:pt idx="20658">
                  <c:v>41092.569444444445</c:v>
                </c:pt>
                <c:pt idx="20659">
                  <c:v>41092.583333333336</c:v>
                </c:pt>
                <c:pt idx="20660">
                  <c:v>41092.597222222204</c:v>
                </c:pt>
                <c:pt idx="20661">
                  <c:v>41092.611111111051</c:v>
                </c:pt>
                <c:pt idx="20662">
                  <c:v>41092.624999999993</c:v>
                </c:pt>
                <c:pt idx="20663">
                  <c:v>41092.638888888891</c:v>
                </c:pt>
                <c:pt idx="20664">
                  <c:v>41092.652777777781</c:v>
                </c:pt>
                <c:pt idx="20665">
                  <c:v>41092.666666666591</c:v>
                </c:pt>
                <c:pt idx="20666">
                  <c:v>41092.680555555562</c:v>
                </c:pt>
                <c:pt idx="20667">
                  <c:v>41092.694444444445</c:v>
                </c:pt>
                <c:pt idx="20668">
                  <c:v>41092.708333333336</c:v>
                </c:pt>
                <c:pt idx="20669">
                  <c:v>41092.722222222204</c:v>
                </c:pt>
                <c:pt idx="20670">
                  <c:v>41092.736111111051</c:v>
                </c:pt>
                <c:pt idx="20671">
                  <c:v>41092.75</c:v>
                </c:pt>
                <c:pt idx="20672">
                  <c:v>41092.763888888876</c:v>
                </c:pt>
                <c:pt idx="20673">
                  <c:v>41092.777777777774</c:v>
                </c:pt>
                <c:pt idx="20674">
                  <c:v>41092.791666666562</c:v>
                </c:pt>
                <c:pt idx="20675">
                  <c:v>41092.805555555562</c:v>
                </c:pt>
                <c:pt idx="20676">
                  <c:v>41092.819444444511</c:v>
                </c:pt>
                <c:pt idx="20677">
                  <c:v>41092.833333333336</c:v>
                </c:pt>
                <c:pt idx="20678">
                  <c:v>41092.847222222219</c:v>
                </c:pt>
                <c:pt idx="20679">
                  <c:v>41092.861111111051</c:v>
                </c:pt>
                <c:pt idx="20680">
                  <c:v>41092.875</c:v>
                </c:pt>
                <c:pt idx="20681">
                  <c:v>41092.888888888985</c:v>
                </c:pt>
                <c:pt idx="20682">
                  <c:v>41092.902777777781</c:v>
                </c:pt>
                <c:pt idx="20683">
                  <c:v>41092.916666666664</c:v>
                </c:pt>
                <c:pt idx="20684">
                  <c:v>41092.930555555562</c:v>
                </c:pt>
                <c:pt idx="20685">
                  <c:v>41092.944444444511</c:v>
                </c:pt>
                <c:pt idx="20686">
                  <c:v>41092.958333333343</c:v>
                </c:pt>
                <c:pt idx="20687">
                  <c:v>41092.972222222219</c:v>
                </c:pt>
                <c:pt idx="20688">
                  <c:v>41092.986111111109</c:v>
                </c:pt>
                <c:pt idx="20689">
                  <c:v>41093</c:v>
                </c:pt>
                <c:pt idx="20690">
                  <c:v>41093.013888888891</c:v>
                </c:pt>
                <c:pt idx="20691">
                  <c:v>41093.027777777774</c:v>
                </c:pt>
                <c:pt idx="20692">
                  <c:v>41093.041666666591</c:v>
                </c:pt>
                <c:pt idx="20693">
                  <c:v>41093.055555555562</c:v>
                </c:pt>
                <c:pt idx="20694">
                  <c:v>41093.069444444445</c:v>
                </c:pt>
                <c:pt idx="20695">
                  <c:v>41093.083333333336</c:v>
                </c:pt>
                <c:pt idx="20696">
                  <c:v>41093.097222222204</c:v>
                </c:pt>
                <c:pt idx="20697">
                  <c:v>41093.111111111051</c:v>
                </c:pt>
                <c:pt idx="20698">
                  <c:v>41093.124999999993</c:v>
                </c:pt>
                <c:pt idx="20699">
                  <c:v>41093.138888888891</c:v>
                </c:pt>
                <c:pt idx="20700">
                  <c:v>41093.152777777781</c:v>
                </c:pt>
                <c:pt idx="20701">
                  <c:v>41093.166666666591</c:v>
                </c:pt>
                <c:pt idx="20702">
                  <c:v>41093.180555555562</c:v>
                </c:pt>
                <c:pt idx="20703">
                  <c:v>41093.194444444445</c:v>
                </c:pt>
                <c:pt idx="20704">
                  <c:v>41093.208333333336</c:v>
                </c:pt>
                <c:pt idx="20705">
                  <c:v>41093.222222222204</c:v>
                </c:pt>
                <c:pt idx="20706">
                  <c:v>41093.236111111051</c:v>
                </c:pt>
                <c:pt idx="20707">
                  <c:v>41093.25</c:v>
                </c:pt>
                <c:pt idx="20708">
                  <c:v>41093.263888888876</c:v>
                </c:pt>
                <c:pt idx="20709">
                  <c:v>41093.277777777774</c:v>
                </c:pt>
                <c:pt idx="20710">
                  <c:v>41093.291666666562</c:v>
                </c:pt>
                <c:pt idx="20711">
                  <c:v>41093.305555555562</c:v>
                </c:pt>
                <c:pt idx="20712">
                  <c:v>41093.319444444511</c:v>
                </c:pt>
                <c:pt idx="20713">
                  <c:v>41093.333333333336</c:v>
                </c:pt>
                <c:pt idx="20714">
                  <c:v>41093.347222222219</c:v>
                </c:pt>
                <c:pt idx="20715">
                  <c:v>41093.361111111051</c:v>
                </c:pt>
                <c:pt idx="20716">
                  <c:v>41093.375</c:v>
                </c:pt>
                <c:pt idx="20717">
                  <c:v>41093.388888888985</c:v>
                </c:pt>
                <c:pt idx="20718">
                  <c:v>41093.402777777781</c:v>
                </c:pt>
                <c:pt idx="20719">
                  <c:v>41093.416666666664</c:v>
                </c:pt>
                <c:pt idx="20720">
                  <c:v>41093.430555555562</c:v>
                </c:pt>
                <c:pt idx="20721">
                  <c:v>41093.444444444511</c:v>
                </c:pt>
                <c:pt idx="20722">
                  <c:v>41093.458333333343</c:v>
                </c:pt>
                <c:pt idx="20723">
                  <c:v>41093.472222222219</c:v>
                </c:pt>
                <c:pt idx="20724">
                  <c:v>41093.486111111109</c:v>
                </c:pt>
                <c:pt idx="20725">
                  <c:v>41093.5</c:v>
                </c:pt>
                <c:pt idx="20726">
                  <c:v>41093.513888888891</c:v>
                </c:pt>
                <c:pt idx="20727">
                  <c:v>41093.527777777774</c:v>
                </c:pt>
                <c:pt idx="20728">
                  <c:v>41093.541666666591</c:v>
                </c:pt>
                <c:pt idx="20729">
                  <c:v>41093.555555555562</c:v>
                </c:pt>
                <c:pt idx="20730">
                  <c:v>41093.569444444445</c:v>
                </c:pt>
                <c:pt idx="20731">
                  <c:v>41093.583333333336</c:v>
                </c:pt>
                <c:pt idx="20732">
                  <c:v>41093.597222222204</c:v>
                </c:pt>
                <c:pt idx="20733">
                  <c:v>41093.611111111051</c:v>
                </c:pt>
                <c:pt idx="20734">
                  <c:v>41093.624999999993</c:v>
                </c:pt>
                <c:pt idx="20735">
                  <c:v>41093.638888888891</c:v>
                </c:pt>
                <c:pt idx="20736">
                  <c:v>41093.652777777781</c:v>
                </c:pt>
                <c:pt idx="20737">
                  <c:v>41093.666666666591</c:v>
                </c:pt>
                <c:pt idx="20738">
                  <c:v>41093.680555555562</c:v>
                </c:pt>
                <c:pt idx="20739">
                  <c:v>41093.694444444445</c:v>
                </c:pt>
                <c:pt idx="20740">
                  <c:v>41093.708333333336</c:v>
                </c:pt>
                <c:pt idx="20741">
                  <c:v>41093.722222222204</c:v>
                </c:pt>
                <c:pt idx="20742">
                  <c:v>41093.736111111051</c:v>
                </c:pt>
                <c:pt idx="20743">
                  <c:v>41093.75</c:v>
                </c:pt>
                <c:pt idx="20744">
                  <c:v>41093.763888888876</c:v>
                </c:pt>
                <c:pt idx="20745">
                  <c:v>41093.777777777774</c:v>
                </c:pt>
                <c:pt idx="20746">
                  <c:v>41093.791666666562</c:v>
                </c:pt>
                <c:pt idx="20747">
                  <c:v>41093.805555555562</c:v>
                </c:pt>
                <c:pt idx="20748">
                  <c:v>41093.819444444511</c:v>
                </c:pt>
                <c:pt idx="20749">
                  <c:v>41093.833333333336</c:v>
                </c:pt>
                <c:pt idx="20750">
                  <c:v>41093.847222222219</c:v>
                </c:pt>
                <c:pt idx="20751">
                  <c:v>41093.861111111051</c:v>
                </c:pt>
                <c:pt idx="20752">
                  <c:v>41093.875</c:v>
                </c:pt>
                <c:pt idx="20753">
                  <c:v>41093.888888888985</c:v>
                </c:pt>
                <c:pt idx="20754">
                  <c:v>41093.902777777781</c:v>
                </c:pt>
                <c:pt idx="20755">
                  <c:v>41093.916666666664</c:v>
                </c:pt>
                <c:pt idx="20756">
                  <c:v>41093.930555555562</c:v>
                </c:pt>
                <c:pt idx="20757">
                  <c:v>41093.944444444511</c:v>
                </c:pt>
                <c:pt idx="20758">
                  <c:v>41093.958333333343</c:v>
                </c:pt>
                <c:pt idx="20759">
                  <c:v>41093.972222222219</c:v>
                </c:pt>
                <c:pt idx="20760">
                  <c:v>41093.986111111109</c:v>
                </c:pt>
                <c:pt idx="20761">
                  <c:v>41094</c:v>
                </c:pt>
                <c:pt idx="20762">
                  <c:v>41094.013888888891</c:v>
                </c:pt>
                <c:pt idx="20763">
                  <c:v>41094.027777777774</c:v>
                </c:pt>
                <c:pt idx="20764">
                  <c:v>41094.041666666591</c:v>
                </c:pt>
                <c:pt idx="20765">
                  <c:v>41094.055555555562</c:v>
                </c:pt>
                <c:pt idx="20766">
                  <c:v>41094.069444444445</c:v>
                </c:pt>
                <c:pt idx="20767">
                  <c:v>41094.083333333336</c:v>
                </c:pt>
                <c:pt idx="20768">
                  <c:v>41094.097222222204</c:v>
                </c:pt>
                <c:pt idx="20769">
                  <c:v>41094.111111111051</c:v>
                </c:pt>
                <c:pt idx="20770">
                  <c:v>41094.124999999993</c:v>
                </c:pt>
                <c:pt idx="20771">
                  <c:v>41094.138888888891</c:v>
                </c:pt>
                <c:pt idx="20772">
                  <c:v>41094.152777777781</c:v>
                </c:pt>
                <c:pt idx="20773">
                  <c:v>41094.166666666591</c:v>
                </c:pt>
                <c:pt idx="20774">
                  <c:v>41094.180555555562</c:v>
                </c:pt>
                <c:pt idx="20775">
                  <c:v>41094.194444444445</c:v>
                </c:pt>
                <c:pt idx="20776">
                  <c:v>41094.208333333336</c:v>
                </c:pt>
                <c:pt idx="20777">
                  <c:v>41094.222222222204</c:v>
                </c:pt>
                <c:pt idx="20778">
                  <c:v>41094.236111111051</c:v>
                </c:pt>
                <c:pt idx="20779">
                  <c:v>41094.25</c:v>
                </c:pt>
                <c:pt idx="20780">
                  <c:v>41094.263888888876</c:v>
                </c:pt>
                <c:pt idx="20781">
                  <c:v>41094.277777777774</c:v>
                </c:pt>
                <c:pt idx="20782">
                  <c:v>41094.291666666562</c:v>
                </c:pt>
                <c:pt idx="20783">
                  <c:v>41094.305555555562</c:v>
                </c:pt>
                <c:pt idx="20784">
                  <c:v>41094.319444444511</c:v>
                </c:pt>
                <c:pt idx="20785">
                  <c:v>41094.333333333336</c:v>
                </c:pt>
                <c:pt idx="20786">
                  <c:v>41094.347222222219</c:v>
                </c:pt>
                <c:pt idx="20787">
                  <c:v>41094.361111111051</c:v>
                </c:pt>
                <c:pt idx="20788">
                  <c:v>41094.375</c:v>
                </c:pt>
                <c:pt idx="20789">
                  <c:v>41094.388888888985</c:v>
                </c:pt>
                <c:pt idx="20790">
                  <c:v>41094.402777777781</c:v>
                </c:pt>
                <c:pt idx="20791">
                  <c:v>41094.416666666664</c:v>
                </c:pt>
                <c:pt idx="20792">
                  <c:v>41094.430555555562</c:v>
                </c:pt>
                <c:pt idx="20793">
                  <c:v>41094.444444444511</c:v>
                </c:pt>
                <c:pt idx="20794">
                  <c:v>41094.458333333343</c:v>
                </c:pt>
                <c:pt idx="20795">
                  <c:v>41094.472222222219</c:v>
                </c:pt>
                <c:pt idx="20796">
                  <c:v>41094.486111111109</c:v>
                </c:pt>
                <c:pt idx="20797">
                  <c:v>41094.5</c:v>
                </c:pt>
                <c:pt idx="20798">
                  <c:v>41094.513888888891</c:v>
                </c:pt>
                <c:pt idx="20799">
                  <c:v>41094.527777777774</c:v>
                </c:pt>
                <c:pt idx="20800">
                  <c:v>41094.541666666591</c:v>
                </c:pt>
                <c:pt idx="20801">
                  <c:v>41094.555555555562</c:v>
                </c:pt>
                <c:pt idx="20802">
                  <c:v>41094.569444444445</c:v>
                </c:pt>
                <c:pt idx="20803">
                  <c:v>41094.583333333336</c:v>
                </c:pt>
                <c:pt idx="20804">
                  <c:v>41094.597222222204</c:v>
                </c:pt>
                <c:pt idx="20805">
                  <c:v>41094.611111111051</c:v>
                </c:pt>
                <c:pt idx="20806">
                  <c:v>41094.624999999993</c:v>
                </c:pt>
                <c:pt idx="20807">
                  <c:v>41094.638888888891</c:v>
                </c:pt>
                <c:pt idx="20808">
                  <c:v>41094.652777777781</c:v>
                </c:pt>
                <c:pt idx="20809">
                  <c:v>41094.666666666591</c:v>
                </c:pt>
                <c:pt idx="20810">
                  <c:v>41094.680555555562</c:v>
                </c:pt>
                <c:pt idx="20811">
                  <c:v>41094.694444444445</c:v>
                </c:pt>
                <c:pt idx="20812">
                  <c:v>41094.708333333336</c:v>
                </c:pt>
                <c:pt idx="20813">
                  <c:v>41094.722222222204</c:v>
                </c:pt>
                <c:pt idx="20814">
                  <c:v>41094.736111111051</c:v>
                </c:pt>
                <c:pt idx="20815">
                  <c:v>41094.75</c:v>
                </c:pt>
                <c:pt idx="20816">
                  <c:v>41094.763888888876</c:v>
                </c:pt>
                <c:pt idx="20817">
                  <c:v>41094.777777777774</c:v>
                </c:pt>
                <c:pt idx="20818">
                  <c:v>41094.791666666562</c:v>
                </c:pt>
                <c:pt idx="20819">
                  <c:v>41094.805555555562</c:v>
                </c:pt>
                <c:pt idx="20820">
                  <c:v>41094.819444444511</c:v>
                </c:pt>
                <c:pt idx="20821">
                  <c:v>41094.833333333336</c:v>
                </c:pt>
                <c:pt idx="20822">
                  <c:v>41094.847222222219</c:v>
                </c:pt>
                <c:pt idx="20823">
                  <c:v>41094.861111111051</c:v>
                </c:pt>
                <c:pt idx="20824">
                  <c:v>41094.875</c:v>
                </c:pt>
                <c:pt idx="20825">
                  <c:v>41094.888888888985</c:v>
                </c:pt>
                <c:pt idx="20826">
                  <c:v>41094.902777777781</c:v>
                </c:pt>
                <c:pt idx="20827">
                  <c:v>41094.916666666664</c:v>
                </c:pt>
                <c:pt idx="20828">
                  <c:v>41094.930555555562</c:v>
                </c:pt>
                <c:pt idx="20829">
                  <c:v>41094.944444444511</c:v>
                </c:pt>
                <c:pt idx="20830">
                  <c:v>41094.958333333343</c:v>
                </c:pt>
                <c:pt idx="20831">
                  <c:v>41094.972222222219</c:v>
                </c:pt>
                <c:pt idx="20832">
                  <c:v>41094.986111111109</c:v>
                </c:pt>
                <c:pt idx="20833">
                  <c:v>41095</c:v>
                </c:pt>
                <c:pt idx="20834">
                  <c:v>41095.013888888891</c:v>
                </c:pt>
                <c:pt idx="20835">
                  <c:v>41095.027777777774</c:v>
                </c:pt>
                <c:pt idx="20836">
                  <c:v>41095.041666666591</c:v>
                </c:pt>
                <c:pt idx="20837">
                  <c:v>41095.055555555562</c:v>
                </c:pt>
                <c:pt idx="20838">
                  <c:v>41095.069444444445</c:v>
                </c:pt>
                <c:pt idx="20839">
                  <c:v>41095.083333333336</c:v>
                </c:pt>
                <c:pt idx="20840">
                  <c:v>41095.097222222204</c:v>
                </c:pt>
                <c:pt idx="20841">
                  <c:v>41095.111111111051</c:v>
                </c:pt>
                <c:pt idx="20842">
                  <c:v>41095.124999999993</c:v>
                </c:pt>
                <c:pt idx="20843">
                  <c:v>41095.138888888891</c:v>
                </c:pt>
                <c:pt idx="20844">
                  <c:v>41095.152777777781</c:v>
                </c:pt>
                <c:pt idx="20845">
                  <c:v>41095.166666666591</c:v>
                </c:pt>
                <c:pt idx="20846">
                  <c:v>41095.180555555562</c:v>
                </c:pt>
                <c:pt idx="20847">
                  <c:v>41095.194444444445</c:v>
                </c:pt>
                <c:pt idx="20848">
                  <c:v>41095.208333333336</c:v>
                </c:pt>
                <c:pt idx="20849">
                  <c:v>41095.222222222204</c:v>
                </c:pt>
                <c:pt idx="20850">
                  <c:v>41095.236111111051</c:v>
                </c:pt>
                <c:pt idx="20851">
                  <c:v>41095.25</c:v>
                </c:pt>
                <c:pt idx="20852">
                  <c:v>41095.263888888876</c:v>
                </c:pt>
                <c:pt idx="20853">
                  <c:v>41095.277777777774</c:v>
                </c:pt>
                <c:pt idx="20854">
                  <c:v>41095.291666666562</c:v>
                </c:pt>
                <c:pt idx="20855">
                  <c:v>41095.305555555562</c:v>
                </c:pt>
                <c:pt idx="20856">
                  <c:v>41095.319444444511</c:v>
                </c:pt>
                <c:pt idx="20857">
                  <c:v>41095.333333333336</c:v>
                </c:pt>
                <c:pt idx="20858">
                  <c:v>41095.347222222219</c:v>
                </c:pt>
                <c:pt idx="20859">
                  <c:v>41095.361111111051</c:v>
                </c:pt>
                <c:pt idx="20860">
                  <c:v>41095.375</c:v>
                </c:pt>
                <c:pt idx="20861">
                  <c:v>41095.388888888985</c:v>
                </c:pt>
                <c:pt idx="20862">
                  <c:v>41095.402777777781</c:v>
                </c:pt>
                <c:pt idx="20863">
                  <c:v>41095.416666666664</c:v>
                </c:pt>
                <c:pt idx="20864">
                  <c:v>41095.430555555562</c:v>
                </c:pt>
                <c:pt idx="20865">
                  <c:v>41095.444444444511</c:v>
                </c:pt>
                <c:pt idx="20866">
                  <c:v>41095.458333333343</c:v>
                </c:pt>
                <c:pt idx="20867">
                  <c:v>41095.472222222219</c:v>
                </c:pt>
                <c:pt idx="20868">
                  <c:v>41095.486111111109</c:v>
                </c:pt>
                <c:pt idx="20869">
                  <c:v>41095.5</c:v>
                </c:pt>
                <c:pt idx="20870">
                  <c:v>41095.513888888891</c:v>
                </c:pt>
                <c:pt idx="20871">
                  <c:v>41095.527777777774</c:v>
                </c:pt>
                <c:pt idx="20872">
                  <c:v>41095.541666666591</c:v>
                </c:pt>
                <c:pt idx="20873">
                  <c:v>41095.555555555562</c:v>
                </c:pt>
                <c:pt idx="20874">
                  <c:v>41095.569444444445</c:v>
                </c:pt>
                <c:pt idx="20875">
                  <c:v>41095.583333333336</c:v>
                </c:pt>
                <c:pt idx="20876">
                  <c:v>41095.597222222204</c:v>
                </c:pt>
                <c:pt idx="20877">
                  <c:v>41095.611111111051</c:v>
                </c:pt>
                <c:pt idx="20878">
                  <c:v>41095.624999999993</c:v>
                </c:pt>
                <c:pt idx="20879">
                  <c:v>41095.638888888891</c:v>
                </c:pt>
                <c:pt idx="20880">
                  <c:v>41095.652777777781</c:v>
                </c:pt>
                <c:pt idx="20881">
                  <c:v>41095.666666666591</c:v>
                </c:pt>
                <c:pt idx="20882">
                  <c:v>41095.680555555562</c:v>
                </c:pt>
                <c:pt idx="20883">
                  <c:v>41095.694444444445</c:v>
                </c:pt>
                <c:pt idx="20884">
                  <c:v>41095.708333333336</c:v>
                </c:pt>
                <c:pt idx="20885">
                  <c:v>41095.722222222204</c:v>
                </c:pt>
                <c:pt idx="20886">
                  <c:v>41095.736111111051</c:v>
                </c:pt>
                <c:pt idx="20887">
                  <c:v>41095.75</c:v>
                </c:pt>
                <c:pt idx="20888">
                  <c:v>41095.763888888876</c:v>
                </c:pt>
                <c:pt idx="20889">
                  <c:v>41095.777777777774</c:v>
                </c:pt>
                <c:pt idx="20890">
                  <c:v>41095.791666666562</c:v>
                </c:pt>
                <c:pt idx="20891">
                  <c:v>41095.805555555562</c:v>
                </c:pt>
                <c:pt idx="20892">
                  <c:v>41095.819444444511</c:v>
                </c:pt>
                <c:pt idx="20893">
                  <c:v>41095.833333333336</c:v>
                </c:pt>
                <c:pt idx="20894">
                  <c:v>41095.847222222219</c:v>
                </c:pt>
                <c:pt idx="20895">
                  <c:v>41095.861111111051</c:v>
                </c:pt>
                <c:pt idx="20896">
                  <c:v>41095.875</c:v>
                </c:pt>
                <c:pt idx="20897">
                  <c:v>41095.888888888985</c:v>
                </c:pt>
                <c:pt idx="20898">
                  <c:v>41095.902777777781</c:v>
                </c:pt>
                <c:pt idx="20899">
                  <c:v>41095.916666666664</c:v>
                </c:pt>
                <c:pt idx="20900">
                  <c:v>41095.930555555562</c:v>
                </c:pt>
                <c:pt idx="20901">
                  <c:v>41095.944444444511</c:v>
                </c:pt>
                <c:pt idx="20902">
                  <c:v>41095.958333333343</c:v>
                </c:pt>
                <c:pt idx="20903">
                  <c:v>41095.972222222219</c:v>
                </c:pt>
                <c:pt idx="20904">
                  <c:v>41095.986111111109</c:v>
                </c:pt>
                <c:pt idx="20905">
                  <c:v>41096</c:v>
                </c:pt>
                <c:pt idx="20906">
                  <c:v>41096.013888888891</c:v>
                </c:pt>
                <c:pt idx="20907">
                  <c:v>41096.027777777774</c:v>
                </c:pt>
                <c:pt idx="20908">
                  <c:v>41096.041666666591</c:v>
                </c:pt>
                <c:pt idx="20909">
                  <c:v>41096.055555555562</c:v>
                </c:pt>
                <c:pt idx="20910">
                  <c:v>41096.069444444445</c:v>
                </c:pt>
                <c:pt idx="20911">
                  <c:v>41096.083333333336</c:v>
                </c:pt>
                <c:pt idx="20912">
                  <c:v>41096.097222222204</c:v>
                </c:pt>
                <c:pt idx="20913">
                  <c:v>41096.111111111051</c:v>
                </c:pt>
                <c:pt idx="20914">
                  <c:v>41096.124999999993</c:v>
                </c:pt>
                <c:pt idx="20915">
                  <c:v>41096.138888888891</c:v>
                </c:pt>
                <c:pt idx="20916">
                  <c:v>41096.152777777781</c:v>
                </c:pt>
                <c:pt idx="20917">
                  <c:v>41096.166666666591</c:v>
                </c:pt>
                <c:pt idx="20918">
                  <c:v>41096.180555555562</c:v>
                </c:pt>
                <c:pt idx="20919">
                  <c:v>41096.194444444445</c:v>
                </c:pt>
                <c:pt idx="20920">
                  <c:v>41096.208333333336</c:v>
                </c:pt>
                <c:pt idx="20921">
                  <c:v>41096.222222222204</c:v>
                </c:pt>
                <c:pt idx="20922">
                  <c:v>41096.236111111051</c:v>
                </c:pt>
                <c:pt idx="20923">
                  <c:v>41096.25</c:v>
                </c:pt>
                <c:pt idx="20924">
                  <c:v>41096.263888888876</c:v>
                </c:pt>
                <c:pt idx="20925">
                  <c:v>41096.277777777774</c:v>
                </c:pt>
                <c:pt idx="20926">
                  <c:v>41096.291666666562</c:v>
                </c:pt>
                <c:pt idx="20927">
                  <c:v>41096.305555555562</c:v>
                </c:pt>
                <c:pt idx="20928">
                  <c:v>41096.319444444511</c:v>
                </c:pt>
                <c:pt idx="20929">
                  <c:v>41096.333333333336</c:v>
                </c:pt>
                <c:pt idx="20930">
                  <c:v>41096.347222222219</c:v>
                </c:pt>
                <c:pt idx="20931">
                  <c:v>41096.361111111051</c:v>
                </c:pt>
                <c:pt idx="20932">
                  <c:v>41096.375</c:v>
                </c:pt>
                <c:pt idx="20933">
                  <c:v>41096.388888888985</c:v>
                </c:pt>
                <c:pt idx="20934">
                  <c:v>41096.402777777781</c:v>
                </c:pt>
                <c:pt idx="20935">
                  <c:v>41096.416666666664</c:v>
                </c:pt>
                <c:pt idx="20936">
                  <c:v>41096.430555555562</c:v>
                </c:pt>
                <c:pt idx="20937">
                  <c:v>41096.444444444511</c:v>
                </c:pt>
                <c:pt idx="20938">
                  <c:v>41096.458333333343</c:v>
                </c:pt>
                <c:pt idx="20939">
                  <c:v>41096.472222222219</c:v>
                </c:pt>
                <c:pt idx="20940">
                  <c:v>41096.486111111109</c:v>
                </c:pt>
                <c:pt idx="20941">
                  <c:v>41096.5</c:v>
                </c:pt>
                <c:pt idx="20942">
                  <c:v>41096.513888888891</c:v>
                </c:pt>
                <c:pt idx="20943">
                  <c:v>41096.527777777774</c:v>
                </c:pt>
                <c:pt idx="20944">
                  <c:v>41096.541666666591</c:v>
                </c:pt>
                <c:pt idx="20945">
                  <c:v>41096.555555555562</c:v>
                </c:pt>
                <c:pt idx="20946">
                  <c:v>41096.569444444445</c:v>
                </c:pt>
                <c:pt idx="20947">
                  <c:v>41096.583333333336</c:v>
                </c:pt>
                <c:pt idx="20948">
                  <c:v>41096.597222222204</c:v>
                </c:pt>
                <c:pt idx="20949">
                  <c:v>41096.611111111051</c:v>
                </c:pt>
                <c:pt idx="20950">
                  <c:v>41096.624999999993</c:v>
                </c:pt>
                <c:pt idx="20951">
                  <c:v>41096.638888888891</c:v>
                </c:pt>
                <c:pt idx="20952">
                  <c:v>41096.652777777781</c:v>
                </c:pt>
                <c:pt idx="20953">
                  <c:v>41096.666666666591</c:v>
                </c:pt>
                <c:pt idx="20954">
                  <c:v>41096.680555555562</c:v>
                </c:pt>
                <c:pt idx="20955">
                  <c:v>41096.694444444445</c:v>
                </c:pt>
                <c:pt idx="20956">
                  <c:v>41096.708333333336</c:v>
                </c:pt>
                <c:pt idx="20957">
                  <c:v>41096.722222222204</c:v>
                </c:pt>
                <c:pt idx="20958">
                  <c:v>41096.736111111051</c:v>
                </c:pt>
                <c:pt idx="20959">
                  <c:v>41096.75</c:v>
                </c:pt>
                <c:pt idx="20960">
                  <c:v>41096.763888888876</c:v>
                </c:pt>
                <c:pt idx="20961">
                  <c:v>41096.777777777774</c:v>
                </c:pt>
                <c:pt idx="20962">
                  <c:v>41096.791666666562</c:v>
                </c:pt>
                <c:pt idx="20963">
                  <c:v>41096.805555555562</c:v>
                </c:pt>
                <c:pt idx="20964">
                  <c:v>41096.819444444511</c:v>
                </c:pt>
                <c:pt idx="20965">
                  <c:v>41096.833333333336</c:v>
                </c:pt>
                <c:pt idx="20966">
                  <c:v>41096.847222222219</c:v>
                </c:pt>
                <c:pt idx="20967">
                  <c:v>41096.861111111051</c:v>
                </c:pt>
                <c:pt idx="20968">
                  <c:v>41096.875</c:v>
                </c:pt>
                <c:pt idx="20969">
                  <c:v>41096.888888888985</c:v>
                </c:pt>
                <c:pt idx="20970">
                  <c:v>41096.902777777781</c:v>
                </c:pt>
                <c:pt idx="20971">
                  <c:v>41096.916666666664</c:v>
                </c:pt>
                <c:pt idx="20972">
                  <c:v>41096.930555555562</c:v>
                </c:pt>
                <c:pt idx="20973">
                  <c:v>41096.944444444511</c:v>
                </c:pt>
                <c:pt idx="20974">
                  <c:v>41096.958333333343</c:v>
                </c:pt>
                <c:pt idx="20975">
                  <c:v>41096.972222222219</c:v>
                </c:pt>
                <c:pt idx="20976">
                  <c:v>41096.986111111109</c:v>
                </c:pt>
                <c:pt idx="20977">
                  <c:v>41097</c:v>
                </c:pt>
                <c:pt idx="20978">
                  <c:v>41097.013888888891</c:v>
                </c:pt>
                <c:pt idx="20979">
                  <c:v>41097.027777777774</c:v>
                </c:pt>
                <c:pt idx="20980">
                  <c:v>41097.041666666591</c:v>
                </c:pt>
                <c:pt idx="20981">
                  <c:v>41097.055555555562</c:v>
                </c:pt>
                <c:pt idx="20982">
                  <c:v>41097.069444444445</c:v>
                </c:pt>
                <c:pt idx="20983">
                  <c:v>41097.083333333336</c:v>
                </c:pt>
                <c:pt idx="20984">
                  <c:v>41097.097222222204</c:v>
                </c:pt>
                <c:pt idx="20985">
                  <c:v>41097.111111111051</c:v>
                </c:pt>
                <c:pt idx="20986">
                  <c:v>41097.124999999993</c:v>
                </c:pt>
                <c:pt idx="20987">
                  <c:v>41097.138888888891</c:v>
                </c:pt>
                <c:pt idx="20988">
                  <c:v>41097.152777777781</c:v>
                </c:pt>
                <c:pt idx="20989">
                  <c:v>41097.166666666591</c:v>
                </c:pt>
                <c:pt idx="20990">
                  <c:v>41097.180555555562</c:v>
                </c:pt>
                <c:pt idx="20991">
                  <c:v>41097.194444444445</c:v>
                </c:pt>
                <c:pt idx="20992">
                  <c:v>41097.208333333336</c:v>
                </c:pt>
                <c:pt idx="20993">
                  <c:v>41097.222222222204</c:v>
                </c:pt>
                <c:pt idx="20994">
                  <c:v>41097.236111111051</c:v>
                </c:pt>
                <c:pt idx="20995">
                  <c:v>41097.25</c:v>
                </c:pt>
                <c:pt idx="20996">
                  <c:v>41097.263888888876</c:v>
                </c:pt>
                <c:pt idx="20997">
                  <c:v>41097.277777777774</c:v>
                </c:pt>
                <c:pt idx="20998">
                  <c:v>41097.291666666562</c:v>
                </c:pt>
                <c:pt idx="20999">
                  <c:v>41097.305555555562</c:v>
                </c:pt>
                <c:pt idx="21000">
                  <c:v>41097.319444444511</c:v>
                </c:pt>
                <c:pt idx="21001">
                  <c:v>41097.333333333336</c:v>
                </c:pt>
                <c:pt idx="21002">
                  <c:v>41097.347222222219</c:v>
                </c:pt>
                <c:pt idx="21003">
                  <c:v>41097.361111111051</c:v>
                </c:pt>
                <c:pt idx="21004">
                  <c:v>41097.375</c:v>
                </c:pt>
                <c:pt idx="21005">
                  <c:v>41097.388888888985</c:v>
                </c:pt>
                <c:pt idx="21006">
                  <c:v>41097.402777777781</c:v>
                </c:pt>
                <c:pt idx="21007">
                  <c:v>41097.416666666664</c:v>
                </c:pt>
                <c:pt idx="21008">
                  <c:v>41097.430555555562</c:v>
                </c:pt>
                <c:pt idx="21009">
                  <c:v>41097.444444444511</c:v>
                </c:pt>
                <c:pt idx="21010">
                  <c:v>41097.458333333343</c:v>
                </c:pt>
                <c:pt idx="21011">
                  <c:v>41097.472222222219</c:v>
                </c:pt>
                <c:pt idx="21012">
                  <c:v>41097.486111111109</c:v>
                </c:pt>
                <c:pt idx="21013">
                  <c:v>41097.5</c:v>
                </c:pt>
                <c:pt idx="21014">
                  <c:v>41097.513888888891</c:v>
                </c:pt>
                <c:pt idx="21015">
                  <c:v>41097.527777777774</c:v>
                </c:pt>
                <c:pt idx="21016">
                  <c:v>41097.541666666591</c:v>
                </c:pt>
                <c:pt idx="21017">
                  <c:v>41097.555555555562</c:v>
                </c:pt>
                <c:pt idx="21018">
                  <c:v>41097.569444444445</c:v>
                </c:pt>
                <c:pt idx="21019">
                  <c:v>41097.583333333336</c:v>
                </c:pt>
                <c:pt idx="21020">
                  <c:v>41097.597222222204</c:v>
                </c:pt>
                <c:pt idx="21021">
                  <c:v>41097.611111111051</c:v>
                </c:pt>
                <c:pt idx="21022">
                  <c:v>41097.624999999993</c:v>
                </c:pt>
                <c:pt idx="21023">
                  <c:v>41097.638888888891</c:v>
                </c:pt>
                <c:pt idx="21024">
                  <c:v>41097.652777777781</c:v>
                </c:pt>
                <c:pt idx="21025">
                  <c:v>41097.666666666591</c:v>
                </c:pt>
                <c:pt idx="21026">
                  <c:v>41097.680555555562</c:v>
                </c:pt>
                <c:pt idx="21027">
                  <c:v>41097.694444444445</c:v>
                </c:pt>
                <c:pt idx="21028">
                  <c:v>41097.708333333336</c:v>
                </c:pt>
                <c:pt idx="21029">
                  <c:v>41097.722222222204</c:v>
                </c:pt>
                <c:pt idx="21030">
                  <c:v>41097.736111111051</c:v>
                </c:pt>
                <c:pt idx="21031">
                  <c:v>41097.75</c:v>
                </c:pt>
                <c:pt idx="21032">
                  <c:v>41097.763888888876</c:v>
                </c:pt>
                <c:pt idx="21033">
                  <c:v>41097.777777777774</c:v>
                </c:pt>
                <c:pt idx="21034">
                  <c:v>41097.791666666562</c:v>
                </c:pt>
                <c:pt idx="21035">
                  <c:v>41097.805555555562</c:v>
                </c:pt>
                <c:pt idx="21036">
                  <c:v>41097.819444444511</c:v>
                </c:pt>
                <c:pt idx="21037">
                  <c:v>41097.833333333336</c:v>
                </c:pt>
                <c:pt idx="21038">
                  <c:v>41097.847222222219</c:v>
                </c:pt>
                <c:pt idx="21039">
                  <c:v>41097.861111111051</c:v>
                </c:pt>
                <c:pt idx="21040">
                  <c:v>41097.875</c:v>
                </c:pt>
                <c:pt idx="21041">
                  <c:v>41097.888888888985</c:v>
                </c:pt>
                <c:pt idx="21042">
                  <c:v>41097.902777777781</c:v>
                </c:pt>
                <c:pt idx="21043">
                  <c:v>41097.916666666664</c:v>
                </c:pt>
                <c:pt idx="21044">
                  <c:v>41097.930555555562</c:v>
                </c:pt>
                <c:pt idx="21045">
                  <c:v>41097.944444444511</c:v>
                </c:pt>
                <c:pt idx="21046">
                  <c:v>41097.958333333343</c:v>
                </c:pt>
                <c:pt idx="21047">
                  <c:v>41097.972222222219</c:v>
                </c:pt>
                <c:pt idx="21048">
                  <c:v>41097.986111111109</c:v>
                </c:pt>
                <c:pt idx="21049">
                  <c:v>41098</c:v>
                </c:pt>
                <c:pt idx="21050">
                  <c:v>41098.013888888891</c:v>
                </c:pt>
                <c:pt idx="21051">
                  <c:v>41098.027777777774</c:v>
                </c:pt>
                <c:pt idx="21052">
                  <c:v>41098.041666666591</c:v>
                </c:pt>
                <c:pt idx="21053">
                  <c:v>41098.055555555562</c:v>
                </c:pt>
                <c:pt idx="21054">
                  <c:v>41098.069444444445</c:v>
                </c:pt>
                <c:pt idx="21055">
                  <c:v>41098.083333333336</c:v>
                </c:pt>
                <c:pt idx="21056">
                  <c:v>41098.097222222204</c:v>
                </c:pt>
                <c:pt idx="21057">
                  <c:v>41098.111111111051</c:v>
                </c:pt>
                <c:pt idx="21058">
                  <c:v>41098.124999999993</c:v>
                </c:pt>
                <c:pt idx="21059">
                  <c:v>41098.138888888891</c:v>
                </c:pt>
                <c:pt idx="21060">
                  <c:v>41098.152777777781</c:v>
                </c:pt>
                <c:pt idx="21061">
                  <c:v>41098.166666666591</c:v>
                </c:pt>
                <c:pt idx="21062">
                  <c:v>41098.180555555562</c:v>
                </c:pt>
                <c:pt idx="21063">
                  <c:v>41098.194444444445</c:v>
                </c:pt>
                <c:pt idx="21064">
                  <c:v>41098.208333333336</c:v>
                </c:pt>
                <c:pt idx="21065">
                  <c:v>41098.222222222204</c:v>
                </c:pt>
                <c:pt idx="21066">
                  <c:v>41098.236111111051</c:v>
                </c:pt>
                <c:pt idx="21067">
                  <c:v>41098.25</c:v>
                </c:pt>
                <c:pt idx="21068">
                  <c:v>41098.263888888876</c:v>
                </c:pt>
                <c:pt idx="21069">
                  <c:v>41098.277777777774</c:v>
                </c:pt>
                <c:pt idx="21070">
                  <c:v>41098.291666666562</c:v>
                </c:pt>
                <c:pt idx="21071">
                  <c:v>41098.305555555562</c:v>
                </c:pt>
                <c:pt idx="21072">
                  <c:v>41098.319444444511</c:v>
                </c:pt>
                <c:pt idx="21073">
                  <c:v>41098.333333333336</c:v>
                </c:pt>
                <c:pt idx="21074">
                  <c:v>41098.347222222219</c:v>
                </c:pt>
                <c:pt idx="21075">
                  <c:v>41098.361111111051</c:v>
                </c:pt>
                <c:pt idx="21076">
                  <c:v>41098.375</c:v>
                </c:pt>
                <c:pt idx="21077">
                  <c:v>41098.388888888985</c:v>
                </c:pt>
                <c:pt idx="21078">
                  <c:v>41098.402777777781</c:v>
                </c:pt>
                <c:pt idx="21079">
                  <c:v>41098.416666666664</c:v>
                </c:pt>
                <c:pt idx="21080">
                  <c:v>41098.430555555562</c:v>
                </c:pt>
                <c:pt idx="21081">
                  <c:v>41098.444444444511</c:v>
                </c:pt>
                <c:pt idx="21082">
                  <c:v>41098.458333333343</c:v>
                </c:pt>
                <c:pt idx="21083">
                  <c:v>41098.472222222219</c:v>
                </c:pt>
                <c:pt idx="21084">
                  <c:v>41098.486111111109</c:v>
                </c:pt>
                <c:pt idx="21085">
                  <c:v>41098.5</c:v>
                </c:pt>
                <c:pt idx="21086">
                  <c:v>41098.513888888891</c:v>
                </c:pt>
                <c:pt idx="21087">
                  <c:v>41098.527777777774</c:v>
                </c:pt>
                <c:pt idx="21088">
                  <c:v>41098.541666666591</c:v>
                </c:pt>
                <c:pt idx="21089">
                  <c:v>41098.555555555562</c:v>
                </c:pt>
                <c:pt idx="21090">
                  <c:v>41098.569444444445</c:v>
                </c:pt>
                <c:pt idx="21091">
                  <c:v>41098.583333333336</c:v>
                </c:pt>
                <c:pt idx="21092">
                  <c:v>41098.597222222204</c:v>
                </c:pt>
                <c:pt idx="21093">
                  <c:v>41098.611111111051</c:v>
                </c:pt>
                <c:pt idx="21094">
                  <c:v>41098.624999999993</c:v>
                </c:pt>
                <c:pt idx="21095">
                  <c:v>41098.638888888891</c:v>
                </c:pt>
                <c:pt idx="21096">
                  <c:v>41098.652777777781</c:v>
                </c:pt>
                <c:pt idx="21097">
                  <c:v>41098.666666666591</c:v>
                </c:pt>
                <c:pt idx="21098">
                  <c:v>41098.680555555562</c:v>
                </c:pt>
                <c:pt idx="21099">
                  <c:v>41098.694444444445</c:v>
                </c:pt>
                <c:pt idx="21100">
                  <c:v>41098.708333333336</c:v>
                </c:pt>
                <c:pt idx="21101">
                  <c:v>41098.722222222204</c:v>
                </c:pt>
                <c:pt idx="21102">
                  <c:v>41098.736111111051</c:v>
                </c:pt>
                <c:pt idx="21103">
                  <c:v>41098.75</c:v>
                </c:pt>
                <c:pt idx="21104">
                  <c:v>41098.763888888876</c:v>
                </c:pt>
                <c:pt idx="21105">
                  <c:v>41098.777777777774</c:v>
                </c:pt>
                <c:pt idx="21106">
                  <c:v>41098.791666666562</c:v>
                </c:pt>
                <c:pt idx="21107">
                  <c:v>41098.805555555562</c:v>
                </c:pt>
                <c:pt idx="21108">
                  <c:v>41098.819444444511</c:v>
                </c:pt>
                <c:pt idx="21109">
                  <c:v>41098.833333333336</c:v>
                </c:pt>
                <c:pt idx="21110">
                  <c:v>41098.847222222219</c:v>
                </c:pt>
                <c:pt idx="21111">
                  <c:v>41098.861111111051</c:v>
                </c:pt>
                <c:pt idx="21112">
                  <c:v>41098.875</c:v>
                </c:pt>
                <c:pt idx="21113">
                  <c:v>41098.888888888985</c:v>
                </c:pt>
                <c:pt idx="21114">
                  <c:v>41098.902777777781</c:v>
                </c:pt>
                <c:pt idx="21115">
                  <c:v>41098.916666666664</c:v>
                </c:pt>
                <c:pt idx="21116">
                  <c:v>41098.930555555562</c:v>
                </c:pt>
                <c:pt idx="21117">
                  <c:v>41098.944444444511</c:v>
                </c:pt>
                <c:pt idx="21118">
                  <c:v>41098.958333333343</c:v>
                </c:pt>
                <c:pt idx="21119">
                  <c:v>41098.972222222219</c:v>
                </c:pt>
                <c:pt idx="21120">
                  <c:v>41098.986111111109</c:v>
                </c:pt>
                <c:pt idx="21121">
                  <c:v>41099</c:v>
                </c:pt>
                <c:pt idx="21122">
                  <c:v>41099.013888888891</c:v>
                </c:pt>
                <c:pt idx="21123">
                  <c:v>41099.027777777774</c:v>
                </c:pt>
                <c:pt idx="21124">
                  <c:v>41099.041666666591</c:v>
                </c:pt>
                <c:pt idx="21125">
                  <c:v>41099.055555555562</c:v>
                </c:pt>
                <c:pt idx="21126">
                  <c:v>41099.069444444445</c:v>
                </c:pt>
                <c:pt idx="21127">
                  <c:v>41099.083333333336</c:v>
                </c:pt>
                <c:pt idx="21128">
                  <c:v>41099.097222222204</c:v>
                </c:pt>
                <c:pt idx="21129">
                  <c:v>41099.111111111051</c:v>
                </c:pt>
                <c:pt idx="21130">
                  <c:v>41099.124999999993</c:v>
                </c:pt>
                <c:pt idx="21131">
                  <c:v>41099.138888888891</c:v>
                </c:pt>
                <c:pt idx="21132">
                  <c:v>41099.152777777781</c:v>
                </c:pt>
                <c:pt idx="21133">
                  <c:v>41099.166666666591</c:v>
                </c:pt>
                <c:pt idx="21134">
                  <c:v>41099.180555555562</c:v>
                </c:pt>
                <c:pt idx="21135">
                  <c:v>41099.194444444445</c:v>
                </c:pt>
                <c:pt idx="21136">
                  <c:v>41099.208333333336</c:v>
                </c:pt>
                <c:pt idx="21137">
                  <c:v>41099.222222222204</c:v>
                </c:pt>
                <c:pt idx="21138">
                  <c:v>41099.236111111051</c:v>
                </c:pt>
                <c:pt idx="21139">
                  <c:v>41099.25</c:v>
                </c:pt>
                <c:pt idx="21140">
                  <c:v>41099.263888888876</c:v>
                </c:pt>
                <c:pt idx="21141">
                  <c:v>41099.277777777774</c:v>
                </c:pt>
                <c:pt idx="21142">
                  <c:v>41099.291666666562</c:v>
                </c:pt>
                <c:pt idx="21143">
                  <c:v>41099.305555555562</c:v>
                </c:pt>
                <c:pt idx="21144">
                  <c:v>41099.319444444511</c:v>
                </c:pt>
                <c:pt idx="21145">
                  <c:v>41099.333333333336</c:v>
                </c:pt>
                <c:pt idx="21146">
                  <c:v>41099.347222222219</c:v>
                </c:pt>
                <c:pt idx="21147">
                  <c:v>41099.361111111051</c:v>
                </c:pt>
                <c:pt idx="21148">
                  <c:v>41099.375</c:v>
                </c:pt>
                <c:pt idx="21149">
                  <c:v>41099.388888888985</c:v>
                </c:pt>
                <c:pt idx="21150">
                  <c:v>41099.402777777781</c:v>
                </c:pt>
                <c:pt idx="21151">
                  <c:v>41099.416666666664</c:v>
                </c:pt>
                <c:pt idx="21152">
                  <c:v>41099.430555555562</c:v>
                </c:pt>
                <c:pt idx="21153">
                  <c:v>41099.444444444511</c:v>
                </c:pt>
                <c:pt idx="21154">
                  <c:v>41099.458333333343</c:v>
                </c:pt>
                <c:pt idx="21155">
                  <c:v>41099.472222222219</c:v>
                </c:pt>
                <c:pt idx="21156">
                  <c:v>41099.486111111109</c:v>
                </c:pt>
                <c:pt idx="21157">
                  <c:v>41099.5</c:v>
                </c:pt>
                <c:pt idx="21158">
                  <c:v>41099.513888888891</c:v>
                </c:pt>
                <c:pt idx="21159">
                  <c:v>41099.527777777774</c:v>
                </c:pt>
                <c:pt idx="21160">
                  <c:v>41099.541666666591</c:v>
                </c:pt>
                <c:pt idx="21161">
                  <c:v>41099.555555555562</c:v>
                </c:pt>
                <c:pt idx="21162">
                  <c:v>41099.569444444445</c:v>
                </c:pt>
                <c:pt idx="21163">
                  <c:v>41099.583333333336</c:v>
                </c:pt>
                <c:pt idx="21164">
                  <c:v>41099.597222222204</c:v>
                </c:pt>
                <c:pt idx="21165">
                  <c:v>41099.611111111051</c:v>
                </c:pt>
                <c:pt idx="21166">
                  <c:v>41099.624999999993</c:v>
                </c:pt>
                <c:pt idx="21167">
                  <c:v>41099.638888888891</c:v>
                </c:pt>
                <c:pt idx="21168">
                  <c:v>41099.652777777781</c:v>
                </c:pt>
                <c:pt idx="21169">
                  <c:v>41099.666666666591</c:v>
                </c:pt>
                <c:pt idx="21170">
                  <c:v>41099.680555555562</c:v>
                </c:pt>
                <c:pt idx="21171">
                  <c:v>41099.694444444445</c:v>
                </c:pt>
                <c:pt idx="21172">
                  <c:v>41099.708333333336</c:v>
                </c:pt>
                <c:pt idx="21173">
                  <c:v>41099.722222222204</c:v>
                </c:pt>
                <c:pt idx="21174">
                  <c:v>41099.736111111051</c:v>
                </c:pt>
                <c:pt idx="21175">
                  <c:v>41099.75</c:v>
                </c:pt>
                <c:pt idx="21176">
                  <c:v>41099.763888888876</c:v>
                </c:pt>
                <c:pt idx="21177">
                  <c:v>41099.777777777774</c:v>
                </c:pt>
                <c:pt idx="21178">
                  <c:v>41099.791666666562</c:v>
                </c:pt>
                <c:pt idx="21179">
                  <c:v>41099.805555555562</c:v>
                </c:pt>
                <c:pt idx="21180">
                  <c:v>41099.819444444511</c:v>
                </c:pt>
                <c:pt idx="21181">
                  <c:v>41099.833333333336</c:v>
                </c:pt>
                <c:pt idx="21182">
                  <c:v>41099.847222222219</c:v>
                </c:pt>
                <c:pt idx="21183">
                  <c:v>41099.861111111051</c:v>
                </c:pt>
                <c:pt idx="21184">
                  <c:v>41099.875</c:v>
                </c:pt>
                <c:pt idx="21185">
                  <c:v>41099.888888888985</c:v>
                </c:pt>
                <c:pt idx="21186">
                  <c:v>41099.902777777781</c:v>
                </c:pt>
                <c:pt idx="21187">
                  <c:v>41099.916666666664</c:v>
                </c:pt>
                <c:pt idx="21188">
                  <c:v>41099.930555555562</c:v>
                </c:pt>
                <c:pt idx="21189">
                  <c:v>41099.944444444511</c:v>
                </c:pt>
                <c:pt idx="21190">
                  <c:v>41099.958333333343</c:v>
                </c:pt>
                <c:pt idx="21191">
                  <c:v>41099.972222222219</c:v>
                </c:pt>
                <c:pt idx="21192">
                  <c:v>41099.986111111109</c:v>
                </c:pt>
                <c:pt idx="21193">
                  <c:v>41100</c:v>
                </c:pt>
                <c:pt idx="21194">
                  <c:v>41100.013888888891</c:v>
                </c:pt>
                <c:pt idx="21195">
                  <c:v>41100.027777777774</c:v>
                </c:pt>
                <c:pt idx="21196">
                  <c:v>41100.041666666591</c:v>
                </c:pt>
                <c:pt idx="21197">
                  <c:v>41100.055555555562</c:v>
                </c:pt>
                <c:pt idx="21198">
                  <c:v>41100.069444444445</c:v>
                </c:pt>
                <c:pt idx="21199">
                  <c:v>41100.083333333336</c:v>
                </c:pt>
                <c:pt idx="21200">
                  <c:v>41100.097222222204</c:v>
                </c:pt>
                <c:pt idx="21201">
                  <c:v>41100.111111111051</c:v>
                </c:pt>
                <c:pt idx="21202">
                  <c:v>41100.124999999993</c:v>
                </c:pt>
                <c:pt idx="21203">
                  <c:v>41100.138888888891</c:v>
                </c:pt>
                <c:pt idx="21204">
                  <c:v>41100.152777777781</c:v>
                </c:pt>
                <c:pt idx="21205">
                  <c:v>41100.166666666591</c:v>
                </c:pt>
                <c:pt idx="21206">
                  <c:v>41100.180555555562</c:v>
                </c:pt>
                <c:pt idx="21207">
                  <c:v>41100.194444444445</c:v>
                </c:pt>
                <c:pt idx="21208">
                  <c:v>41100.208333333336</c:v>
                </c:pt>
                <c:pt idx="21209">
                  <c:v>41100.222222222204</c:v>
                </c:pt>
                <c:pt idx="21210">
                  <c:v>41100.236111111051</c:v>
                </c:pt>
                <c:pt idx="21211">
                  <c:v>41100.25</c:v>
                </c:pt>
                <c:pt idx="21212">
                  <c:v>41100.263888888876</c:v>
                </c:pt>
                <c:pt idx="21213">
                  <c:v>41100.277777777774</c:v>
                </c:pt>
                <c:pt idx="21214">
                  <c:v>41100.291666666562</c:v>
                </c:pt>
                <c:pt idx="21215">
                  <c:v>41100.305555555562</c:v>
                </c:pt>
                <c:pt idx="21216">
                  <c:v>41100.319444444511</c:v>
                </c:pt>
                <c:pt idx="21217">
                  <c:v>41100.333333333336</c:v>
                </c:pt>
                <c:pt idx="21218">
                  <c:v>41100.347222222219</c:v>
                </c:pt>
                <c:pt idx="21219">
                  <c:v>41100.361111111051</c:v>
                </c:pt>
                <c:pt idx="21220">
                  <c:v>41100.375</c:v>
                </c:pt>
                <c:pt idx="21221">
                  <c:v>41100.388888888985</c:v>
                </c:pt>
                <c:pt idx="21222">
                  <c:v>41100.402777777781</c:v>
                </c:pt>
                <c:pt idx="21223">
                  <c:v>41100.416666666664</c:v>
                </c:pt>
                <c:pt idx="21224">
                  <c:v>41100.430555555562</c:v>
                </c:pt>
                <c:pt idx="21225">
                  <c:v>41100.444444444511</c:v>
                </c:pt>
                <c:pt idx="21226">
                  <c:v>41100.458333333343</c:v>
                </c:pt>
                <c:pt idx="21227">
                  <c:v>41100.472222222219</c:v>
                </c:pt>
                <c:pt idx="21228">
                  <c:v>41100.486111111109</c:v>
                </c:pt>
                <c:pt idx="21229">
                  <c:v>41100.5</c:v>
                </c:pt>
                <c:pt idx="21230">
                  <c:v>41100.513888888891</c:v>
                </c:pt>
                <c:pt idx="21231">
                  <c:v>41100.527777777774</c:v>
                </c:pt>
                <c:pt idx="21232">
                  <c:v>41100.541666666591</c:v>
                </c:pt>
                <c:pt idx="21233">
                  <c:v>41100.555555555562</c:v>
                </c:pt>
                <c:pt idx="21234">
                  <c:v>41100.569444444445</c:v>
                </c:pt>
                <c:pt idx="21235">
                  <c:v>41100.583333333336</c:v>
                </c:pt>
              </c:numCache>
            </c:numRef>
          </c:xVal>
          <c:yVal>
            <c:numRef>
              <c:f>'TempMW-4-CPZ-3'!$B$2:$B$21237</c:f>
              <c:numCache>
                <c:formatCode>General</c:formatCode>
                <c:ptCount val="21236"/>
                <c:pt idx="0">
                  <c:v>58.131</c:v>
                </c:pt>
                <c:pt idx="1">
                  <c:v>57.957999999999998</c:v>
                </c:pt>
                <c:pt idx="2">
                  <c:v>57.957999999999998</c:v>
                </c:pt>
                <c:pt idx="3">
                  <c:v>57.957999999999998</c:v>
                </c:pt>
                <c:pt idx="4">
                  <c:v>57.957999999999998</c:v>
                </c:pt>
                <c:pt idx="5">
                  <c:v>57.957999999999998</c:v>
                </c:pt>
                <c:pt idx="6">
                  <c:v>57.785000000000011</c:v>
                </c:pt>
                <c:pt idx="7">
                  <c:v>57.785000000000011</c:v>
                </c:pt>
                <c:pt idx="8">
                  <c:v>57.785000000000011</c:v>
                </c:pt>
                <c:pt idx="9">
                  <c:v>57.785000000000011</c:v>
                </c:pt>
                <c:pt idx="10">
                  <c:v>57.785000000000011</c:v>
                </c:pt>
                <c:pt idx="11">
                  <c:v>57.785000000000011</c:v>
                </c:pt>
                <c:pt idx="12">
                  <c:v>57.785000000000011</c:v>
                </c:pt>
                <c:pt idx="13">
                  <c:v>57.785000000000011</c:v>
                </c:pt>
                <c:pt idx="14">
                  <c:v>57.785000000000011</c:v>
                </c:pt>
                <c:pt idx="15">
                  <c:v>57.785000000000011</c:v>
                </c:pt>
                <c:pt idx="16">
                  <c:v>57.785000000000011</c:v>
                </c:pt>
                <c:pt idx="17">
                  <c:v>57.785000000000011</c:v>
                </c:pt>
                <c:pt idx="18">
                  <c:v>57.785000000000011</c:v>
                </c:pt>
                <c:pt idx="19">
                  <c:v>57.785000000000011</c:v>
                </c:pt>
                <c:pt idx="20">
                  <c:v>57.785000000000011</c:v>
                </c:pt>
                <c:pt idx="21">
                  <c:v>57.785000000000011</c:v>
                </c:pt>
                <c:pt idx="22">
                  <c:v>57.785000000000011</c:v>
                </c:pt>
                <c:pt idx="23">
                  <c:v>57.785000000000011</c:v>
                </c:pt>
                <c:pt idx="24">
                  <c:v>57.785000000000011</c:v>
                </c:pt>
                <c:pt idx="25">
                  <c:v>57.785000000000011</c:v>
                </c:pt>
                <c:pt idx="26">
                  <c:v>57.785000000000011</c:v>
                </c:pt>
                <c:pt idx="27">
                  <c:v>57.785000000000011</c:v>
                </c:pt>
                <c:pt idx="28">
                  <c:v>57.785000000000011</c:v>
                </c:pt>
                <c:pt idx="29">
                  <c:v>57.785000000000011</c:v>
                </c:pt>
                <c:pt idx="30">
                  <c:v>57.785000000000011</c:v>
                </c:pt>
                <c:pt idx="31">
                  <c:v>57.785000000000011</c:v>
                </c:pt>
                <c:pt idx="32">
                  <c:v>57.785000000000011</c:v>
                </c:pt>
                <c:pt idx="33">
                  <c:v>57.785000000000011</c:v>
                </c:pt>
                <c:pt idx="34">
                  <c:v>57.785000000000011</c:v>
                </c:pt>
                <c:pt idx="35">
                  <c:v>57.785000000000011</c:v>
                </c:pt>
                <c:pt idx="36">
                  <c:v>57.785000000000011</c:v>
                </c:pt>
                <c:pt idx="37">
                  <c:v>57.785000000000011</c:v>
                </c:pt>
                <c:pt idx="38">
                  <c:v>57.785000000000011</c:v>
                </c:pt>
                <c:pt idx="39">
                  <c:v>57.785000000000011</c:v>
                </c:pt>
                <c:pt idx="40">
                  <c:v>57.785000000000011</c:v>
                </c:pt>
                <c:pt idx="41">
                  <c:v>57.785000000000011</c:v>
                </c:pt>
                <c:pt idx="42">
                  <c:v>57.785000000000011</c:v>
                </c:pt>
                <c:pt idx="43">
                  <c:v>57.785000000000011</c:v>
                </c:pt>
                <c:pt idx="44">
                  <c:v>57.785000000000011</c:v>
                </c:pt>
                <c:pt idx="45">
                  <c:v>57.785000000000011</c:v>
                </c:pt>
                <c:pt idx="46">
                  <c:v>57.785000000000011</c:v>
                </c:pt>
                <c:pt idx="47">
                  <c:v>57.785000000000011</c:v>
                </c:pt>
                <c:pt idx="48">
                  <c:v>57.785000000000011</c:v>
                </c:pt>
                <c:pt idx="49">
                  <c:v>57.785000000000011</c:v>
                </c:pt>
                <c:pt idx="50">
                  <c:v>57.785000000000011</c:v>
                </c:pt>
                <c:pt idx="51">
                  <c:v>57.785000000000011</c:v>
                </c:pt>
                <c:pt idx="52">
                  <c:v>57.785000000000011</c:v>
                </c:pt>
                <c:pt idx="53">
                  <c:v>57.785000000000011</c:v>
                </c:pt>
                <c:pt idx="54">
                  <c:v>57.785000000000011</c:v>
                </c:pt>
                <c:pt idx="55">
                  <c:v>57.785000000000011</c:v>
                </c:pt>
                <c:pt idx="56">
                  <c:v>57.785000000000011</c:v>
                </c:pt>
                <c:pt idx="57">
                  <c:v>57.785000000000011</c:v>
                </c:pt>
                <c:pt idx="58">
                  <c:v>57.785000000000011</c:v>
                </c:pt>
                <c:pt idx="59">
                  <c:v>57.785000000000011</c:v>
                </c:pt>
                <c:pt idx="60">
                  <c:v>57.785000000000011</c:v>
                </c:pt>
                <c:pt idx="61">
                  <c:v>57.785000000000011</c:v>
                </c:pt>
                <c:pt idx="62">
                  <c:v>57.785000000000011</c:v>
                </c:pt>
                <c:pt idx="63">
                  <c:v>57.785000000000011</c:v>
                </c:pt>
                <c:pt idx="64">
                  <c:v>57.785000000000011</c:v>
                </c:pt>
                <c:pt idx="65">
                  <c:v>57.785000000000011</c:v>
                </c:pt>
                <c:pt idx="66">
                  <c:v>57.785000000000011</c:v>
                </c:pt>
                <c:pt idx="67">
                  <c:v>57.785000000000011</c:v>
                </c:pt>
                <c:pt idx="68">
                  <c:v>57.785000000000011</c:v>
                </c:pt>
                <c:pt idx="69">
                  <c:v>57.785000000000011</c:v>
                </c:pt>
                <c:pt idx="70">
                  <c:v>57.785000000000011</c:v>
                </c:pt>
                <c:pt idx="71">
                  <c:v>57.785000000000011</c:v>
                </c:pt>
                <c:pt idx="72">
                  <c:v>57.785000000000011</c:v>
                </c:pt>
                <c:pt idx="73">
                  <c:v>57.785000000000011</c:v>
                </c:pt>
                <c:pt idx="74">
                  <c:v>57.785000000000011</c:v>
                </c:pt>
                <c:pt idx="75">
                  <c:v>57.785000000000011</c:v>
                </c:pt>
                <c:pt idx="76">
                  <c:v>57.785000000000011</c:v>
                </c:pt>
                <c:pt idx="77">
                  <c:v>57.785000000000011</c:v>
                </c:pt>
                <c:pt idx="78">
                  <c:v>57.785000000000011</c:v>
                </c:pt>
                <c:pt idx="79">
                  <c:v>57.785000000000011</c:v>
                </c:pt>
                <c:pt idx="80">
                  <c:v>57.785000000000011</c:v>
                </c:pt>
                <c:pt idx="81">
                  <c:v>57.785000000000011</c:v>
                </c:pt>
                <c:pt idx="82">
                  <c:v>57.785000000000011</c:v>
                </c:pt>
                <c:pt idx="83">
                  <c:v>57.785000000000011</c:v>
                </c:pt>
                <c:pt idx="84">
                  <c:v>57.785000000000011</c:v>
                </c:pt>
                <c:pt idx="85">
                  <c:v>57.785000000000011</c:v>
                </c:pt>
                <c:pt idx="86">
                  <c:v>57.785000000000011</c:v>
                </c:pt>
                <c:pt idx="87">
                  <c:v>57.785000000000011</c:v>
                </c:pt>
                <c:pt idx="88">
                  <c:v>57.785000000000011</c:v>
                </c:pt>
                <c:pt idx="89">
                  <c:v>57.785000000000011</c:v>
                </c:pt>
                <c:pt idx="90">
                  <c:v>57.785000000000011</c:v>
                </c:pt>
                <c:pt idx="91">
                  <c:v>57.785000000000011</c:v>
                </c:pt>
                <c:pt idx="92">
                  <c:v>57.785000000000011</c:v>
                </c:pt>
                <c:pt idx="93">
                  <c:v>57.785000000000011</c:v>
                </c:pt>
                <c:pt idx="94">
                  <c:v>57.785000000000011</c:v>
                </c:pt>
                <c:pt idx="95">
                  <c:v>57.785000000000011</c:v>
                </c:pt>
                <c:pt idx="96">
                  <c:v>57.785000000000011</c:v>
                </c:pt>
                <c:pt idx="97">
                  <c:v>57.785000000000011</c:v>
                </c:pt>
                <c:pt idx="98">
                  <c:v>57.785000000000011</c:v>
                </c:pt>
                <c:pt idx="99">
                  <c:v>57.785000000000011</c:v>
                </c:pt>
                <c:pt idx="100">
                  <c:v>57.785000000000011</c:v>
                </c:pt>
                <c:pt idx="101">
                  <c:v>57.785000000000011</c:v>
                </c:pt>
                <c:pt idx="102">
                  <c:v>57.785000000000011</c:v>
                </c:pt>
                <c:pt idx="103">
                  <c:v>57.785000000000011</c:v>
                </c:pt>
                <c:pt idx="104">
                  <c:v>57.785000000000011</c:v>
                </c:pt>
                <c:pt idx="105">
                  <c:v>57.785000000000011</c:v>
                </c:pt>
                <c:pt idx="106">
                  <c:v>57.785000000000011</c:v>
                </c:pt>
                <c:pt idx="107">
                  <c:v>57.785000000000011</c:v>
                </c:pt>
                <c:pt idx="108">
                  <c:v>57.785000000000011</c:v>
                </c:pt>
                <c:pt idx="109">
                  <c:v>57.785000000000011</c:v>
                </c:pt>
                <c:pt idx="110">
                  <c:v>57.785000000000011</c:v>
                </c:pt>
                <c:pt idx="111">
                  <c:v>57.785000000000011</c:v>
                </c:pt>
                <c:pt idx="112">
                  <c:v>57.785000000000011</c:v>
                </c:pt>
                <c:pt idx="113">
                  <c:v>57.785000000000011</c:v>
                </c:pt>
                <c:pt idx="114">
                  <c:v>57.785000000000011</c:v>
                </c:pt>
                <c:pt idx="115">
                  <c:v>57.785000000000011</c:v>
                </c:pt>
                <c:pt idx="116">
                  <c:v>57.785000000000011</c:v>
                </c:pt>
                <c:pt idx="117">
                  <c:v>57.785000000000011</c:v>
                </c:pt>
                <c:pt idx="118">
                  <c:v>57.785000000000011</c:v>
                </c:pt>
                <c:pt idx="119">
                  <c:v>57.785000000000011</c:v>
                </c:pt>
                <c:pt idx="120">
                  <c:v>57.785000000000011</c:v>
                </c:pt>
                <c:pt idx="121">
                  <c:v>57.785000000000011</c:v>
                </c:pt>
                <c:pt idx="122">
                  <c:v>57.785000000000011</c:v>
                </c:pt>
                <c:pt idx="123">
                  <c:v>57.785000000000011</c:v>
                </c:pt>
                <c:pt idx="124">
                  <c:v>57.785000000000011</c:v>
                </c:pt>
                <c:pt idx="125">
                  <c:v>57.785000000000011</c:v>
                </c:pt>
                <c:pt idx="126">
                  <c:v>57.785000000000011</c:v>
                </c:pt>
                <c:pt idx="127">
                  <c:v>57.785000000000011</c:v>
                </c:pt>
                <c:pt idx="128">
                  <c:v>57.785000000000011</c:v>
                </c:pt>
                <c:pt idx="129">
                  <c:v>57.785000000000011</c:v>
                </c:pt>
                <c:pt idx="130">
                  <c:v>57.785000000000011</c:v>
                </c:pt>
                <c:pt idx="131">
                  <c:v>57.785000000000011</c:v>
                </c:pt>
                <c:pt idx="132">
                  <c:v>57.785000000000011</c:v>
                </c:pt>
                <c:pt idx="133">
                  <c:v>57.785000000000011</c:v>
                </c:pt>
                <c:pt idx="134">
                  <c:v>57.785000000000011</c:v>
                </c:pt>
                <c:pt idx="135">
                  <c:v>57.785000000000011</c:v>
                </c:pt>
                <c:pt idx="136">
                  <c:v>57.785000000000011</c:v>
                </c:pt>
                <c:pt idx="137">
                  <c:v>57.785000000000011</c:v>
                </c:pt>
                <c:pt idx="138">
                  <c:v>57.785000000000011</c:v>
                </c:pt>
                <c:pt idx="139">
                  <c:v>57.785000000000011</c:v>
                </c:pt>
                <c:pt idx="140">
                  <c:v>57.785000000000011</c:v>
                </c:pt>
                <c:pt idx="141">
                  <c:v>57.785000000000011</c:v>
                </c:pt>
                <c:pt idx="142">
                  <c:v>57.785000000000011</c:v>
                </c:pt>
                <c:pt idx="143">
                  <c:v>57.785000000000011</c:v>
                </c:pt>
                <c:pt idx="144">
                  <c:v>57.785000000000011</c:v>
                </c:pt>
                <c:pt idx="145">
                  <c:v>57.785000000000011</c:v>
                </c:pt>
                <c:pt idx="146">
                  <c:v>57.785000000000011</c:v>
                </c:pt>
                <c:pt idx="147">
                  <c:v>57.785000000000011</c:v>
                </c:pt>
                <c:pt idx="148">
                  <c:v>57.785000000000011</c:v>
                </c:pt>
                <c:pt idx="149">
                  <c:v>57.785000000000011</c:v>
                </c:pt>
                <c:pt idx="150">
                  <c:v>57.785000000000011</c:v>
                </c:pt>
                <c:pt idx="151">
                  <c:v>57.785000000000011</c:v>
                </c:pt>
                <c:pt idx="152">
                  <c:v>57.785000000000011</c:v>
                </c:pt>
                <c:pt idx="153">
                  <c:v>57.785000000000011</c:v>
                </c:pt>
                <c:pt idx="154">
                  <c:v>57.785000000000011</c:v>
                </c:pt>
                <c:pt idx="155">
                  <c:v>57.785000000000011</c:v>
                </c:pt>
                <c:pt idx="156">
                  <c:v>57.785000000000011</c:v>
                </c:pt>
                <c:pt idx="157">
                  <c:v>57.785000000000011</c:v>
                </c:pt>
                <c:pt idx="158">
                  <c:v>57.785000000000011</c:v>
                </c:pt>
                <c:pt idx="159">
                  <c:v>57.785000000000011</c:v>
                </c:pt>
                <c:pt idx="160">
                  <c:v>57.785000000000011</c:v>
                </c:pt>
                <c:pt idx="161">
                  <c:v>57.785000000000011</c:v>
                </c:pt>
                <c:pt idx="162">
                  <c:v>57.785000000000011</c:v>
                </c:pt>
                <c:pt idx="163">
                  <c:v>57.785000000000011</c:v>
                </c:pt>
                <c:pt idx="164">
                  <c:v>57.785000000000011</c:v>
                </c:pt>
                <c:pt idx="165">
                  <c:v>57.785000000000011</c:v>
                </c:pt>
                <c:pt idx="166">
                  <c:v>57.785000000000011</c:v>
                </c:pt>
                <c:pt idx="167">
                  <c:v>57.785000000000011</c:v>
                </c:pt>
                <c:pt idx="168">
                  <c:v>57.785000000000011</c:v>
                </c:pt>
                <c:pt idx="169">
                  <c:v>57.785000000000011</c:v>
                </c:pt>
                <c:pt idx="170">
                  <c:v>57.785000000000011</c:v>
                </c:pt>
                <c:pt idx="171">
                  <c:v>57.785000000000011</c:v>
                </c:pt>
                <c:pt idx="172">
                  <c:v>57.785000000000011</c:v>
                </c:pt>
                <c:pt idx="173">
                  <c:v>57.785000000000011</c:v>
                </c:pt>
                <c:pt idx="174">
                  <c:v>57.785000000000011</c:v>
                </c:pt>
                <c:pt idx="175">
                  <c:v>57.785000000000011</c:v>
                </c:pt>
                <c:pt idx="176">
                  <c:v>57.785000000000011</c:v>
                </c:pt>
                <c:pt idx="177">
                  <c:v>57.785000000000011</c:v>
                </c:pt>
                <c:pt idx="178">
                  <c:v>57.785000000000011</c:v>
                </c:pt>
                <c:pt idx="179">
                  <c:v>57.785000000000011</c:v>
                </c:pt>
                <c:pt idx="180">
                  <c:v>57.785000000000011</c:v>
                </c:pt>
                <c:pt idx="181">
                  <c:v>57.785000000000011</c:v>
                </c:pt>
                <c:pt idx="182">
                  <c:v>57.785000000000011</c:v>
                </c:pt>
                <c:pt idx="183">
                  <c:v>57.785000000000011</c:v>
                </c:pt>
                <c:pt idx="184">
                  <c:v>57.785000000000011</c:v>
                </c:pt>
                <c:pt idx="185">
                  <c:v>57.785000000000011</c:v>
                </c:pt>
                <c:pt idx="186">
                  <c:v>57.785000000000011</c:v>
                </c:pt>
                <c:pt idx="187">
                  <c:v>57.785000000000011</c:v>
                </c:pt>
                <c:pt idx="188">
                  <c:v>57.785000000000011</c:v>
                </c:pt>
                <c:pt idx="189">
                  <c:v>57.785000000000011</c:v>
                </c:pt>
                <c:pt idx="190">
                  <c:v>57.785000000000011</c:v>
                </c:pt>
                <c:pt idx="191">
                  <c:v>57.785000000000011</c:v>
                </c:pt>
                <c:pt idx="192">
                  <c:v>57.785000000000011</c:v>
                </c:pt>
                <c:pt idx="193">
                  <c:v>57.785000000000011</c:v>
                </c:pt>
                <c:pt idx="194">
                  <c:v>57.785000000000011</c:v>
                </c:pt>
                <c:pt idx="195">
                  <c:v>57.785000000000011</c:v>
                </c:pt>
                <c:pt idx="196">
                  <c:v>57.785000000000011</c:v>
                </c:pt>
                <c:pt idx="197">
                  <c:v>57.785000000000011</c:v>
                </c:pt>
                <c:pt idx="198">
                  <c:v>57.785000000000011</c:v>
                </c:pt>
                <c:pt idx="199">
                  <c:v>57.785000000000011</c:v>
                </c:pt>
                <c:pt idx="200">
                  <c:v>57.785000000000011</c:v>
                </c:pt>
                <c:pt idx="201">
                  <c:v>57.785000000000011</c:v>
                </c:pt>
                <c:pt idx="202">
                  <c:v>57.785000000000011</c:v>
                </c:pt>
                <c:pt idx="203">
                  <c:v>57.785000000000011</c:v>
                </c:pt>
                <c:pt idx="204">
                  <c:v>57.785000000000011</c:v>
                </c:pt>
                <c:pt idx="205">
                  <c:v>57.785000000000011</c:v>
                </c:pt>
                <c:pt idx="206">
                  <c:v>57.785000000000011</c:v>
                </c:pt>
                <c:pt idx="207">
                  <c:v>57.785000000000011</c:v>
                </c:pt>
                <c:pt idx="208">
                  <c:v>57.785000000000011</c:v>
                </c:pt>
                <c:pt idx="209">
                  <c:v>57.785000000000011</c:v>
                </c:pt>
                <c:pt idx="210">
                  <c:v>57.785000000000011</c:v>
                </c:pt>
                <c:pt idx="211">
                  <c:v>57.785000000000011</c:v>
                </c:pt>
                <c:pt idx="212">
                  <c:v>57.785000000000011</c:v>
                </c:pt>
                <c:pt idx="213">
                  <c:v>57.785000000000011</c:v>
                </c:pt>
                <c:pt idx="214">
                  <c:v>57.785000000000011</c:v>
                </c:pt>
                <c:pt idx="215">
                  <c:v>57.785000000000011</c:v>
                </c:pt>
                <c:pt idx="216">
                  <c:v>57.785000000000011</c:v>
                </c:pt>
                <c:pt idx="217">
                  <c:v>57.785000000000011</c:v>
                </c:pt>
                <c:pt idx="218">
                  <c:v>57.785000000000011</c:v>
                </c:pt>
                <c:pt idx="219">
                  <c:v>57.785000000000011</c:v>
                </c:pt>
                <c:pt idx="220">
                  <c:v>57.785000000000011</c:v>
                </c:pt>
                <c:pt idx="221">
                  <c:v>57.785000000000011</c:v>
                </c:pt>
                <c:pt idx="222">
                  <c:v>57.785000000000011</c:v>
                </c:pt>
                <c:pt idx="223">
                  <c:v>57.785000000000011</c:v>
                </c:pt>
                <c:pt idx="224">
                  <c:v>57.785000000000011</c:v>
                </c:pt>
                <c:pt idx="225">
                  <c:v>57.785000000000011</c:v>
                </c:pt>
                <c:pt idx="226">
                  <c:v>57.785000000000011</c:v>
                </c:pt>
                <c:pt idx="227">
                  <c:v>57.785000000000011</c:v>
                </c:pt>
                <c:pt idx="228">
                  <c:v>57.785000000000011</c:v>
                </c:pt>
                <c:pt idx="229">
                  <c:v>57.785000000000011</c:v>
                </c:pt>
                <c:pt idx="230">
                  <c:v>57.785000000000011</c:v>
                </c:pt>
                <c:pt idx="231">
                  <c:v>57.785000000000011</c:v>
                </c:pt>
                <c:pt idx="232">
                  <c:v>57.785000000000011</c:v>
                </c:pt>
                <c:pt idx="233">
                  <c:v>57.785000000000011</c:v>
                </c:pt>
                <c:pt idx="234">
                  <c:v>57.785000000000011</c:v>
                </c:pt>
                <c:pt idx="235">
                  <c:v>57.785000000000011</c:v>
                </c:pt>
                <c:pt idx="236">
                  <c:v>57.785000000000011</c:v>
                </c:pt>
                <c:pt idx="237">
                  <c:v>57.785000000000011</c:v>
                </c:pt>
                <c:pt idx="238">
                  <c:v>57.785000000000011</c:v>
                </c:pt>
                <c:pt idx="239">
                  <c:v>57.785000000000011</c:v>
                </c:pt>
                <c:pt idx="240">
                  <c:v>57.785000000000011</c:v>
                </c:pt>
                <c:pt idx="241">
                  <c:v>57.785000000000011</c:v>
                </c:pt>
                <c:pt idx="242">
                  <c:v>57.785000000000011</c:v>
                </c:pt>
                <c:pt idx="243">
                  <c:v>57.785000000000011</c:v>
                </c:pt>
                <c:pt idx="244">
                  <c:v>57.785000000000011</c:v>
                </c:pt>
                <c:pt idx="245">
                  <c:v>57.785000000000011</c:v>
                </c:pt>
                <c:pt idx="246">
                  <c:v>57.785000000000011</c:v>
                </c:pt>
                <c:pt idx="247">
                  <c:v>57.785000000000011</c:v>
                </c:pt>
                <c:pt idx="248">
                  <c:v>57.785000000000011</c:v>
                </c:pt>
                <c:pt idx="249">
                  <c:v>57.785000000000011</c:v>
                </c:pt>
                <c:pt idx="250">
                  <c:v>57.785000000000011</c:v>
                </c:pt>
                <c:pt idx="251">
                  <c:v>57.785000000000011</c:v>
                </c:pt>
                <c:pt idx="252">
                  <c:v>57.785000000000011</c:v>
                </c:pt>
                <c:pt idx="253">
                  <c:v>57.785000000000011</c:v>
                </c:pt>
                <c:pt idx="254">
                  <c:v>57.785000000000011</c:v>
                </c:pt>
                <c:pt idx="255">
                  <c:v>57.785000000000011</c:v>
                </c:pt>
                <c:pt idx="256">
                  <c:v>57.785000000000011</c:v>
                </c:pt>
                <c:pt idx="257">
                  <c:v>57.785000000000011</c:v>
                </c:pt>
                <c:pt idx="258">
                  <c:v>57.785000000000011</c:v>
                </c:pt>
                <c:pt idx="259">
                  <c:v>57.785000000000011</c:v>
                </c:pt>
                <c:pt idx="260">
                  <c:v>57.785000000000011</c:v>
                </c:pt>
                <c:pt idx="261">
                  <c:v>57.785000000000011</c:v>
                </c:pt>
                <c:pt idx="262">
                  <c:v>57.785000000000011</c:v>
                </c:pt>
                <c:pt idx="263">
                  <c:v>57.785000000000011</c:v>
                </c:pt>
                <c:pt idx="264">
                  <c:v>57.785000000000011</c:v>
                </c:pt>
                <c:pt idx="265">
                  <c:v>57.785000000000011</c:v>
                </c:pt>
                <c:pt idx="266">
                  <c:v>57.785000000000011</c:v>
                </c:pt>
                <c:pt idx="267">
                  <c:v>57.785000000000011</c:v>
                </c:pt>
                <c:pt idx="268">
                  <c:v>57.785000000000011</c:v>
                </c:pt>
                <c:pt idx="269">
                  <c:v>57.785000000000011</c:v>
                </c:pt>
                <c:pt idx="270">
                  <c:v>57.785000000000011</c:v>
                </c:pt>
                <c:pt idx="271">
                  <c:v>57.785000000000011</c:v>
                </c:pt>
                <c:pt idx="272">
                  <c:v>57.785000000000011</c:v>
                </c:pt>
                <c:pt idx="273">
                  <c:v>57.785000000000011</c:v>
                </c:pt>
                <c:pt idx="274">
                  <c:v>57.785000000000011</c:v>
                </c:pt>
                <c:pt idx="275">
                  <c:v>57.785000000000011</c:v>
                </c:pt>
                <c:pt idx="276">
                  <c:v>57.785000000000011</c:v>
                </c:pt>
                <c:pt idx="277">
                  <c:v>57.785000000000011</c:v>
                </c:pt>
                <c:pt idx="278">
                  <c:v>57.785000000000011</c:v>
                </c:pt>
                <c:pt idx="279">
                  <c:v>57.785000000000011</c:v>
                </c:pt>
                <c:pt idx="280">
                  <c:v>57.785000000000011</c:v>
                </c:pt>
                <c:pt idx="281">
                  <c:v>57.785000000000011</c:v>
                </c:pt>
                <c:pt idx="282">
                  <c:v>57.785000000000011</c:v>
                </c:pt>
                <c:pt idx="283">
                  <c:v>57.785000000000011</c:v>
                </c:pt>
                <c:pt idx="284">
                  <c:v>57.785000000000011</c:v>
                </c:pt>
                <c:pt idx="285">
                  <c:v>57.785000000000011</c:v>
                </c:pt>
                <c:pt idx="286">
                  <c:v>57.785000000000011</c:v>
                </c:pt>
                <c:pt idx="287">
                  <c:v>57.785000000000011</c:v>
                </c:pt>
                <c:pt idx="288">
                  <c:v>57.785000000000011</c:v>
                </c:pt>
                <c:pt idx="289">
                  <c:v>57.785000000000011</c:v>
                </c:pt>
                <c:pt idx="290">
                  <c:v>57.785000000000011</c:v>
                </c:pt>
                <c:pt idx="291">
                  <c:v>57.785000000000011</c:v>
                </c:pt>
                <c:pt idx="292">
                  <c:v>57.785000000000011</c:v>
                </c:pt>
                <c:pt idx="293">
                  <c:v>57.785000000000011</c:v>
                </c:pt>
                <c:pt idx="294">
                  <c:v>57.785000000000011</c:v>
                </c:pt>
                <c:pt idx="295">
                  <c:v>57.785000000000011</c:v>
                </c:pt>
                <c:pt idx="296">
                  <c:v>57.785000000000011</c:v>
                </c:pt>
                <c:pt idx="297">
                  <c:v>57.785000000000011</c:v>
                </c:pt>
                <c:pt idx="298">
                  <c:v>57.785000000000011</c:v>
                </c:pt>
                <c:pt idx="299">
                  <c:v>57.785000000000011</c:v>
                </c:pt>
                <c:pt idx="300">
                  <c:v>57.785000000000011</c:v>
                </c:pt>
                <c:pt idx="301">
                  <c:v>57.785000000000011</c:v>
                </c:pt>
                <c:pt idx="302">
                  <c:v>57.785000000000011</c:v>
                </c:pt>
                <c:pt idx="303">
                  <c:v>57.785000000000011</c:v>
                </c:pt>
                <c:pt idx="304">
                  <c:v>57.785000000000011</c:v>
                </c:pt>
                <c:pt idx="305">
                  <c:v>57.785000000000011</c:v>
                </c:pt>
                <c:pt idx="306">
                  <c:v>57.785000000000011</c:v>
                </c:pt>
                <c:pt idx="307">
                  <c:v>57.785000000000011</c:v>
                </c:pt>
                <c:pt idx="308">
                  <c:v>57.785000000000011</c:v>
                </c:pt>
                <c:pt idx="309">
                  <c:v>57.785000000000011</c:v>
                </c:pt>
                <c:pt idx="310">
                  <c:v>57.785000000000011</c:v>
                </c:pt>
                <c:pt idx="311">
                  <c:v>57.785000000000011</c:v>
                </c:pt>
                <c:pt idx="312">
                  <c:v>57.785000000000011</c:v>
                </c:pt>
                <c:pt idx="313">
                  <c:v>57.785000000000011</c:v>
                </c:pt>
                <c:pt idx="314">
                  <c:v>57.785000000000011</c:v>
                </c:pt>
                <c:pt idx="315">
                  <c:v>57.785000000000011</c:v>
                </c:pt>
                <c:pt idx="316">
                  <c:v>57.785000000000011</c:v>
                </c:pt>
                <c:pt idx="317">
                  <c:v>57.785000000000011</c:v>
                </c:pt>
                <c:pt idx="318">
                  <c:v>57.785000000000011</c:v>
                </c:pt>
                <c:pt idx="319">
                  <c:v>57.785000000000011</c:v>
                </c:pt>
                <c:pt idx="320">
                  <c:v>57.785000000000011</c:v>
                </c:pt>
                <c:pt idx="321">
                  <c:v>57.785000000000011</c:v>
                </c:pt>
                <c:pt idx="322">
                  <c:v>57.785000000000011</c:v>
                </c:pt>
                <c:pt idx="323">
                  <c:v>57.785000000000011</c:v>
                </c:pt>
                <c:pt idx="324">
                  <c:v>57.785000000000011</c:v>
                </c:pt>
                <c:pt idx="325">
                  <c:v>57.785000000000011</c:v>
                </c:pt>
                <c:pt idx="326">
                  <c:v>57.785000000000011</c:v>
                </c:pt>
                <c:pt idx="327">
                  <c:v>57.785000000000011</c:v>
                </c:pt>
                <c:pt idx="328">
                  <c:v>57.785000000000011</c:v>
                </c:pt>
                <c:pt idx="329">
                  <c:v>57.785000000000011</c:v>
                </c:pt>
                <c:pt idx="330">
                  <c:v>57.785000000000011</c:v>
                </c:pt>
                <c:pt idx="331">
                  <c:v>57.785000000000011</c:v>
                </c:pt>
                <c:pt idx="332">
                  <c:v>57.785000000000011</c:v>
                </c:pt>
                <c:pt idx="333">
                  <c:v>57.785000000000011</c:v>
                </c:pt>
                <c:pt idx="334">
                  <c:v>57.785000000000011</c:v>
                </c:pt>
                <c:pt idx="335">
                  <c:v>57.785000000000011</c:v>
                </c:pt>
                <c:pt idx="336">
                  <c:v>57.785000000000011</c:v>
                </c:pt>
                <c:pt idx="337">
                  <c:v>57.785000000000011</c:v>
                </c:pt>
                <c:pt idx="338">
                  <c:v>57.785000000000011</c:v>
                </c:pt>
                <c:pt idx="339">
                  <c:v>57.785000000000011</c:v>
                </c:pt>
                <c:pt idx="340">
                  <c:v>57.785000000000011</c:v>
                </c:pt>
                <c:pt idx="341">
                  <c:v>57.785000000000011</c:v>
                </c:pt>
                <c:pt idx="342">
                  <c:v>57.785000000000011</c:v>
                </c:pt>
                <c:pt idx="343">
                  <c:v>57.785000000000011</c:v>
                </c:pt>
                <c:pt idx="344">
                  <c:v>57.785000000000011</c:v>
                </c:pt>
                <c:pt idx="345">
                  <c:v>57.785000000000011</c:v>
                </c:pt>
                <c:pt idx="346">
                  <c:v>57.785000000000011</c:v>
                </c:pt>
                <c:pt idx="347">
                  <c:v>57.785000000000011</c:v>
                </c:pt>
                <c:pt idx="348">
                  <c:v>57.785000000000011</c:v>
                </c:pt>
                <c:pt idx="349">
                  <c:v>57.785000000000011</c:v>
                </c:pt>
                <c:pt idx="350">
                  <c:v>57.785000000000011</c:v>
                </c:pt>
                <c:pt idx="351">
                  <c:v>57.785000000000011</c:v>
                </c:pt>
                <c:pt idx="352">
                  <c:v>57.785000000000011</c:v>
                </c:pt>
                <c:pt idx="353">
                  <c:v>57.785000000000011</c:v>
                </c:pt>
                <c:pt idx="354">
                  <c:v>57.785000000000011</c:v>
                </c:pt>
                <c:pt idx="355">
                  <c:v>57.785000000000011</c:v>
                </c:pt>
                <c:pt idx="356">
                  <c:v>57.785000000000011</c:v>
                </c:pt>
                <c:pt idx="357">
                  <c:v>57.785000000000011</c:v>
                </c:pt>
                <c:pt idx="358">
                  <c:v>57.785000000000011</c:v>
                </c:pt>
                <c:pt idx="359">
                  <c:v>57.785000000000011</c:v>
                </c:pt>
                <c:pt idx="360">
                  <c:v>57.785000000000011</c:v>
                </c:pt>
                <c:pt idx="361">
                  <c:v>57.785000000000011</c:v>
                </c:pt>
                <c:pt idx="362">
                  <c:v>57.785000000000011</c:v>
                </c:pt>
                <c:pt idx="363">
                  <c:v>57.785000000000011</c:v>
                </c:pt>
                <c:pt idx="364">
                  <c:v>57.785000000000011</c:v>
                </c:pt>
                <c:pt idx="365">
                  <c:v>57.785000000000011</c:v>
                </c:pt>
                <c:pt idx="366">
                  <c:v>57.785000000000011</c:v>
                </c:pt>
                <c:pt idx="367">
                  <c:v>57.785000000000011</c:v>
                </c:pt>
                <c:pt idx="368">
                  <c:v>57.785000000000011</c:v>
                </c:pt>
                <c:pt idx="369">
                  <c:v>57.785000000000011</c:v>
                </c:pt>
                <c:pt idx="370">
                  <c:v>57.785000000000011</c:v>
                </c:pt>
                <c:pt idx="371">
                  <c:v>57.785000000000011</c:v>
                </c:pt>
                <c:pt idx="372">
                  <c:v>57.785000000000011</c:v>
                </c:pt>
                <c:pt idx="373">
                  <c:v>57.785000000000011</c:v>
                </c:pt>
                <c:pt idx="374">
                  <c:v>57.785000000000011</c:v>
                </c:pt>
                <c:pt idx="375">
                  <c:v>57.785000000000011</c:v>
                </c:pt>
                <c:pt idx="376">
                  <c:v>57.785000000000011</c:v>
                </c:pt>
                <c:pt idx="377">
                  <c:v>57.785000000000011</c:v>
                </c:pt>
                <c:pt idx="378">
                  <c:v>57.785000000000011</c:v>
                </c:pt>
                <c:pt idx="379">
                  <c:v>57.785000000000011</c:v>
                </c:pt>
                <c:pt idx="380">
                  <c:v>57.785000000000011</c:v>
                </c:pt>
                <c:pt idx="381">
                  <c:v>57.785000000000011</c:v>
                </c:pt>
                <c:pt idx="382">
                  <c:v>57.785000000000011</c:v>
                </c:pt>
                <c:pt idx="383">
                  <c:v>57.785000000000011</c:v>
                </c:pt>
                <c:pt idx="384">
                  <c:v>57.785000000000011</c:v>
                </c:pt>
                <c:pt idx="385">
                  <c:v>57.785000000000011</c:v>
                </c:pt>
                <c:pt idx="386">
                  <c:v>57.785000000000011</c:v>
                </c:pt>
                <c:pt idx="387">
                  <c:v>57.785000000000011</c:v>
                </c:pt>
                <c:pt idx="388">
                  <c:v>57.785000000000011</c:v>
                </c:pt>
                <c:pt idx="389">
                  <c:v>57.785000000000011</c:v>
                </c:pt>
                <c:pt idx="390">
                  <c:v>57.785000000000011</c:v>
                </c:pt>
                <c:pt idx="391">
                  <c:v>57.785000000000011</c:v>
                </c:pt>
                <c:pt idx="392">
                  <c:v>57.785000000000011</c:v>
                </c:pt>
                <c:pt idx="393">
                  <c:v>57.785000000000011</c:v>
                </c:pt>
                <c:pt idx="394">
                  <c:v>57.785000000000011</c:v>
                </c:pt>
                <c:pt idx="395">
                  <c:v>57.785000000000011</c:v>
                </c:pt>
                <c:pt idx="396">
                  <c:v>57.785000000000011</c:v>
                </c:pt>
                <c:pt idx="397">
                  <c:v>57.785000000000011</c:v>
                </c:pt>
                <c:pt idx="398">
                  <c:v>57.785000000000011</c:v>
                </c:pt>
                <c:pt idx="399">
                  <c:v>57.785000000000011</c:v>
                </c:pt>
                <c:pt idx="400">
                  <c:v>57.785000000000011</c:v>
                </c:pt>
                <c:pt idx="401">
                  <c:v>57.785000000000011</c:v>
                </c:pt>
                <c:pt idx="402">
                  <c:v>57.785000000000011</c:v>
                </c:pt>
                <c:pt idx="403">
                  <c:v>57.785000000000011</c:v>
                </c:pt>
                <c:pt idx="404">
                  <c:v>57.785000000000011</c:v>
                </c:pt>
                <c:pt idx="405">
                  <c:v>57.785000000000011</c:v>
                </c:pt>
                <c:pt idx="406">
                  <c:v>57.785000000000011</c:v>
                </c:pt>
                <c:pt idx="407">
                  <c:v>57.785000000000011</c:v>
                </c:pt>
                <c:pt idx="408">
                  <c:v>57.785000000000011</c:v>
                </c:pt>
                <c:pt idx="409">
                  <c:v>57.785000000000011</c:v>
                </c:pt>
                <c:pt idx="410">
                  <c:v>57.785000000000011</c:v>
                </c:pt>
                <c:pt idx="411">
                  <c:v>57.785000000000011</c:v>
                </c:pt>
                <c:pt idx="412">
                  <c:v>57.785000000000011</c:v>
                </c:pt>
                <c:pt idx="413">
                  <c:v>57.785000000000011</c:v>
                </c:pt>
                <c:pt idx="414">
                  <c:v>57.785000000000011</c:v>
                </c:pt>
                <c:pt idx="415">
                  <c:v>57.785000000000011</c:v>
                </c:pt>
                <c:pt idx="416">
                  <c:v>57.785000000000011</c:v>
                </c:pt>
                <c:pt idx="417">
                  <c:v>57.785000000000011</c:v>
                </c:pt>
                <c:pt idx="418">
                  <c:v>57.785000000000011</c:v>
                </c:pt>
                <c:pt idx="419">
                  <c:v>57.785000000000011</c:v>
                </c:pt>
                <c:pt idx="420">
                  <c:v>57.785000000000011</c:v>
                </c:pt>
                <c:pt idx="421">
                  <c:v>57.785000000000011</c:v>
                </c:pt>
                <c:pt idx="422">
                  <c:v>57.785000000000011</c:v>
                </c:pt>
                <c:pt idx="423">
                  <c:v>57.785000000000011</c:v>
                </c:pt>
                <c:pt idx="424">
                  <c:v>57.785000000000011</c:v>
                </c:pt>
                <c:pt idx="425">
                  <c:v>57.785000000000011</c:v>
                </c:pt>
                <c:pt idx="426">
                  <c:v>57.785000000000011</c:v>
                </c:pt>
                <c:pt idx="427">
                  <c:v>57.785000000000011</c:v>
                </c:pt>
                <c:pt idx="428">
                  <c:v>57.785000000000011</c:v>
                </c:pt>
                <c:pt idx="429">
                  <c:v>57.785000000000011</c:v>
                </c:pt>
                <c:pt idx="430">
                  <c:v>57.785000000000011</c:v>
                </c:pt>
                <c:pt idx="431">
                  <c:v>57.785000000000011</c:v>
                </c:pt>
                <c:pt idx="432">
                  <c:v>57.785000000000011</c:v>
                </c:pt>
                <c:pt idx="433">
                  <c:v>57.785000000000011</c:v>
                </c:pt>
                <c:pt idx="434">
                  <c:v>57.785000000000011</c:v>
                </c:pt>
                <c:pt idx="435">
                  <c:v>57.785000000000011</c:v>
                </c:pt>
                <c:pt idx="436">
                  <c:v>57.785000000000011</c:v>
                </c:pt>
                <c:pt idx="437">
                  <c:v>57.785000000000011</c:v>
                </c:pt>
                <c:pt idx="438">
                  <c:v>57.785000000000011</c:v>
                </c:pt>
                <c:pt idx="439">
                  <c:v>57.785000000000011</c:v>
                </c:pt>
                <c:pt idx="440">
                  <c:v>57.785000000000011</c:v>
                </c:pt>
                <c:pt idx="441">
                  <c:v>57.785000000000011</c:v>
                </c:pt>
                <c:pt idx="442">
                  <c:v>57.785000000000011</c:v>
                </c:pt>
                <c:pt idx="443">
                  <c:v>57.785000000000011</c:v>
                </c:pt>
                <c:pt idx="444">
                  <c:v>57.785000000000011</c:v>
                </c:pt>
                <c:pt idx="445">
                  <c:v>57.785000000000011</c:v>
                </c:pt>
                <c:pt idx="446">
                  <c:v>57.785000000000011</c:v>
                </c:pt>
                <c:pt idx="447">
                  <c:v>57.785000000000011</c:v>
                </c:pt>
                <c:pt idx="448">
                  <c:v>57.785000000000011</c:v>
                </c:pt>
                <c:pt idx="449">
                  <c:v>57.785000000000011</c:v>
                </c:pt>
                <c:pt idx="450">
                  <c:v>57.785000000000011</c:v>
                </c:pt>
                <c:pt idx="451">
                  <c:v>57.785000000000011</c:v>
                </c:pt>
                <c:pt idx="452">
                  <c:v>57.785000000000011</c:v>
                </c:pt>
                <c:pt idx="453">
                  <c:v>57.785000000000011</c:v>
                </c:pt>
                <c:pt idx="454">
                  <c:v>57.785000000000011</c:v>
                </c:pt>
                <c:pt idx="455">
                  <c:v>57.785000000000011</c:v>
                </c:pt>
                <c:pt idx="456">
                  <c:v>57.785000000000011</c:v>
                </c:pt>
                <c:pt idx="457">
                  <c:v>57.785000000000011</c:v>
                </c:pt>
                <c:pt idx="458">
                  <c:v>57.785000000000011</c:v>
                </c:pt>
                <c:pt idx="459">
                  <c:v>57.785000000000011</c:v>
                </c:pt>
                <c:pt idx="460">
                  <c:v>57.785000000000011</c:v>
                </c:pt>
                <c:pt idx="461">
                  <c:v>57.785000000000011</c:v>
                </c:pt>
                <c:pt idx="462">
                  <c:v>57.785000000000011</c:v>
                </c:pt>
                <c:pt idx="463">
                  <c:v>57.785000000000011</c:v>
                </c:pt>
                <c:pt idx="464">
                  <c:v>57.785000000000011</c:v>
                </c:pt>
                <c:pt idx="465">
                  <c:v>57.785000000000011</c:v>
                </c:pt>
                <c:pt idx="466">
                  <c:v>57.785000000000011</c:v>
                </c:pt>
                <c:pt idx="467">
                  <c:v>57.785000000000011</c:v>
                </c:pt>
                <c:pt idx="468">
                  <c:v>57.785000000000011</c:v>
                </c:pt>
                <c:pt idx="469">
                  <c:v>57.785000000000011</c:v>
                </c:pt>
                <c:pt idx="470">
                  <c:v>57.785000000000011</c:v>
                </c:pt>
                <c:pt idx="471">
                  <c:v>57.785000000000011</c:v>
                </c:pt>
                <c:pt idx="472">
                  <c:v>57.785000000000011</c:v>
                </c:pt>
                <c:pt idx="473">
                  <c:v>57.785000000000011</c:v>
                </c:pt>
                <c:pt idx="474">
                  <c:v>57.785000000000011</c:v>
                </c:pt>
                <c:pt idx="475">
                  <c:v>57.785000000000011</c:v>
                </c:pt>
                <c:pt idx="476">
                  <c:v>57.785000000000011</c:v>
                </c:pt>
                <c:pt idx="477">
                  <c:v>57.785000000000011</c:v>
                </c:pt>
                <c:pt idx="478">
                  <c:v>57.785000000000011</c:v>
                </c:pt>
                <c:pt idx="479">
                  <c:v>57.785000000000011</c:v>
                </c:pt>
                <c:pt idx="480">
                  <c:v>57.785000000000011</c:v>
                </c:pt>
                <c:pt idx="481">
                  <c:v>57.785000000000011</c:v>
                </c:pt>
                <c:pt idx="482">
                  <c:v>57.785000000000011</c:v>
                </c:pt>
                <c:pt idx="483">
                  <c:v>57.785000000000011</c:v>
                </c:pt>
                <c:pt idx="484">
                  <c:v>57.785000000000011</c:v>
                </c:pt>
                <c:pt idx="485">
                  <c:v>57.785000000000011</c:v>
                </c:pt>
                <c:pt idx="486">
                  <c:v>57.785000000000011</c:v>
                </c:pt>
                <c:pt idx="487">
                  <c:v>57.785000000000011</c:v>
                </c:pt>
                <c:pt idx="488">
                  <c:v>57.785000000000011</c:v>
                </c:pt>
                <c:pt idx="489">
                  <c:v>57.785000000000011</c:v>
                </c:pt>
                <c:pt idx="490">
                  <c:v>57.785000000000011</c:v>
                </c:pt>
                <c:pt idx="491">
                  <c:v>57.785000000000011</c:v>
                </c:pt>
                <c:pt idx="492">
                  <c:v>57.785000000000011</c:v>
                </c:pt>
                <c:pt idx="493">
                  <c:v>57.785000000000011</c:v>
                </c:pt>
                <c:pt idx="494">
                  <c:v>57.785000000000011</c:v>
                </c:pt>
                <c:pt idx="495">
                  <c:v>57.785000000000011</c:v>
                </c:pt>
                <c:pt idx="496">
                  <c:v>57.785000000000011</c:v>
                </c:pt>
                <c:pt idx="497">
                  <c:v>57.785000000000011</c:v>
                </c:pt>
                <c:pt idx="498">
                  <c:v>57.785000000000011</c:v>
                </c:pt>
                <c:pt idx="499">
                  <c:v>57.785000000000011</c:v>
                </c:pt>
                <c:pt idx="500">
                  <c:v>57.785000000000011</c:v>
                </c:pt>
                <c:pt idx="501">
                  <c:v>57.785000000000011</c:v>
                </c:pt>
                <c:pt idx="502">
                  <c:v>57.785000000000011</c:v>
                </c:pt>
                <c:pt idx="503">
                  <c:v>57.785000000000011</c:v>
                </c:pt>
                <c:pt idx="504">
                  <c:v>57.785000000000011</c:v>
                </c:pt>
                <c:pt idx="505">
                  <c:v>57.785000000000011</c:v>
                </c:pt>
                <c:pt idx="506">
                  <c:v>57.785000000000011</c:v>
                </c:pt>
                <c:pt idx="507">
                  <c:v>57.785000000000011</c:v>
                </c:pt>
                <c:pt idx="508">
                  <c:v>57.785000000000011</c:v>
                </c:pt>
                <c:pt idx="509">
                  <c:v>57.785000000000011</c:v>
                </c:pt>
                <c:pt idx="510">
                  <c:v>57.957999999999998</c:v>
                </c:pt>
                <c:pt idx="511">
                  <c:v>57.785000000000011</c:v>
                </c:pt>
                <c:pt idx="512">
                  <c:v>57.785000000000011</c:v>
                </c:pt>
                <c:pt idx="513">
                  <c:v>57.785000000000011</c:v>
                </c:pt>
                <c:pt idx="514">
                  <c:v>57.785000000000011</c:v>
                </c:pt>
                <c:pt idx="515">
                  <c:v>57.957999999999998</c:v>
                </c:pt>
                <c:pt idx="516">
                  <c:v>57.785000000000011</c:v>
                </c:pt>
                <c:pt idx="517">
                  <c:v>57.785000000000011</c:v>
                </c:pt>
                <c:pt idx="518">
                  <c:v>57.957999999999998</c:v>
                </c:pt>
                <c:pt idx="519">
                  <c:v>57.785000000000011</c:v>
                </c:pt>
                <c:pt idx="520">
                  <c:v>57.785000000000011</c:v>
                </c:pt>
                <c:pt idx="521">
                  <c:v>57.785000000000011</c:v>
                </c:pt>
                <c:pt idx="522">
                  <c:v>57.957999999999998</c:v>
                </c:pt>
                <c:pt idx="523">
                  <c:v>57.785000000000011</c:v>
                </c:pt>
                <c:pt idx="524">
                  <c:v>57.957999999999998</c:v>
                </c:pt>
                <c:pt idx="525">
                  <c:v>57.957999999999998</c:v>
                </c:pt>
                <c:pt idx="526">
                  <c:v>57.785000000000011</c:v>
                </c:pt>
                <c:pt idx="527">
                  <c:v>57.957999999999998</c:v>
                </c:pt>
                <c:pt idx="528">
                  <c:v>57.785000000000011</c:v>
                </c:pt>
                <c:pt idx="529">
                  <c:v>57.785000000000011</c:v>
                </c:pt>
                <c:pt idx="530">
                  <c:v>57.957999999999998</c:v>
                </c:pt>
                <c:pt idx="531">
                  <c:v>57.957999999999998</c:v>
                </c:pt>
                <c:pt idx="532">
                  <c:v>57.785000000000011</c:v>
                </c:pt>
                <c:pt idx="533">
                  <c:v>57.957999999999998</c:v>
                </c:pt>
                <c:pt idx="534">
                  <c:v>57.957999999999998</c:v>
                </c:pt>
                <c:pt idx="535">
                  <c:v>57.785000000000011</c:v>
                </c:pt>
                <c:pt idx="536">
                  <c:v>57.957999999999998</c:v>
                </c:pt>
                <c:pt idx="537">
                  <c:v>57.957999999999998</c:v>
                </c:pt>
                <c:pt idx="538">
                  <c:v>57.957999999999998</c:v>
                </c:pt>
                <c:pt idx="539">
                  <c:v>57.785000000000011</c:v>
                </c:pt>
                <c:pt idx="540">
                  <c:v>57.957999999999998</c:v>
                </c:pt>
                <c:pt idx="541">
                  <c:v>57.957999999999998</c:v>
                </c:pt>
                <c:pt idx="542">
                  <c:v>57.957999999999998</c:v>
                </c:pt>
                <c:pt idx="543">
                  <c:v>57.957999999999998</c:v>
                </c:pt>
                <c:pt idx="544">
                  <c:v>57.957999999999998</c:v>
                </c:pt>
                <c:pt idx="545">
                  <c:v>57.957999999999998</c:v>
                </c:pt>
                <c:pt idx="546">
                  <c:v>57.957999999999998</c:v>
                </c:pt>
                <c:pt idx="547">
                  <c:v>57.957999999999998</c:v>
                </c:pt>
                <c:pt idx="548">
                  <c:v>57.957999999999998</c:v>
                </c:pt>
                <c:pt idx="549">
                  <c:v>57.957999999999998</c:v>
                </c:pt>
                <c:pt idx="550">
                  <c:v>57.957999999999998</c:v>
                </c:pt>
                <c:pt idx="551">
                  <c:v>57.957999999999998</c:v>
                </c:pt>
                <c:pt idx="552">
                  <c:v>57.785000000000011</c:v>
                </c:pt>
                <c:pt idx="553">
                  <c:v>57.957999999999998</c:v>
                </c:pt>
                <c:pt idx="554">
                  <c:v>57.957999999999998</c:v>
                </c:pt>
                <c:pt idx="555">
                  <c:v>57.957999999999998</c:v>
                </c:pt>
                <c:pt idx="556">
                  <c:v>57.957999999999998</c:v>
                </c:pt>
                <c:pt idx="557">
                  <c:v>57.957999999999998</c:v>
                </c:pt>
                <c:pt idx="558">
                  <c:v>57.957999999999998</c:v>
                </c:pt>
                <c:pt idx="559">
                  <c:v>57.957999999999998</c:v>
                </c:pt>
                <c:pt idx="560">
                  <c:v>57.957999999999998</c:v>
                </c:pt>
                <c:pt idx="561">
                  <c:v>57.957999999999998</c:v>
                </c:pt>
                <c:pt idx="562">
                  <c:v>57.957999999999998</c:v>
                </c:pt>
                <c:pt idx="563">
                  <c:v>57.957999999999998</c:v>
                </c:pt>
                <c:pt idx="564">
                  <c:v>57.957999999999998</c:v>
                </c:pt>
                <c:pt idx="565">
                  <c:v>57.957999999999998</c:v>
                </c:pt>
                <c:pt idx="566">
                  <c:v>57.957999999999998</c:v>
                </c:pt>
                <c:pt idx="567">
                  <c:v>57.957999999999998</c:v>
                </c:pt>
                <c:pt idx="568">
                  <c:v>57.957999999999998</c:v>
                </c:pt>
                <c:pt idx="569">
                  <c:v>57.957999999999998</c:v>
                </c:pt>
                <c:pt idx="570">
                  <c:v>57.957999999999998</c:v>
                </c:pt>
                <c:pt idx="571">
                  <c:v>57.957999999999998</c:v>
                </c:pt>
                <c:pt idx="572">
                  <c:v>57.957999999999998</c:v>
                </c:pt>
                <c:pt idx="573">
                  <c:v>57.957999999999998</c:v>
                </c:pt>
                <c:pt idx="574">
                  <c:v>57.957999999999998</c:v>
                </c:pt>
                <c:pt idx="575">
                  <c:v>57.957999999999998</c:v>
                </c:pt>
                <c:pt idx="576">
                  <c:v>57.957999999999998</c:v>
                </c:pt>
                <c:pt idx="577">
                  <c:v>57.957999999999998</c:v>
                </c:pt>
                <c:pt idx="578">
                  <c:v>57.957999999999998</c:v>
                </c:pt>
                <c:pt idx="579">
                  <c:v>57.957999999999998</c:v>
                </c:pt>
                <c:pt idx="580">
                  <c:v>57.957999999999998</c:v>
                </c:pt>
                <c:pt idx="581">
                  <c:v>57.957999999999998</c:v>
                </c:pt>
                <c:pt idx="582">
                  <c:v>57.957999999999998</c:v>
                </c:pt>
                <c:pt idx="583">
                  <c:v>57.957999999999998</c:v>
                </c:pt>
                <c:pt idx="584">
                  <c:v>57.957999999999998</c:v>
                </c:pt>
                <c:pt idx="585">
                  <c:v>57.957999999999998</c:v>
                </c:pt>
                <c:pt idx="586">
                  <c:v>57.957999999999998</c:v>
                </c:pt>
                <c:pt idx="587">
                  <c:v>57.957999999999998</c:v>
                </c:pt>
                <c:pt idx="588">
                  <c:v>57.957999999999998</c:v>
                </c:pt>
                <c:pt idx="589">
                  <c:v>57.957999999999998</c:v>
                </c:pt>
                <c:pt idx="590">
                  <c:v>57.957999999999998</c:v>
                </c:pt>
                <c:pt idx="591">
                  <c:v>57.957999999999998</c:v>
                </c:pt>
                <c:pt idx="592">
                  <c:v>57.957999999999998</c:v>
                </c:pt>
                <c:pt idx="593">
                  <c:v>57.957999999999998</c:v>
                </c:pt>
                <c:pt idx="594">
                  <c:v>57.957999999999998</c:v>
                </c:pt>
                <c:pt idx="595">
                  <c:v>57.957999999999998</c:v>
                </c:pt>
                <c:pt idx="596">
                  <c:v>57.957999999999998</c:v>
                </c:pt>
                <c:pt idx="597">
                  <c:v>57.957999999999998</c:v>
                </c:pt>
                <c:pt idx="598">
                  <c:v>57.957999999999998</c:v>
                </c:pt>
                <c:pt idx="599">
                  <c:v>57.957999999999998</c:v>
                </c:pt>
                <c:pt idx="600">
                  <c:v>57.957999999999998</c:v>
                </c:pt>
                <c:pt idx="601">
                  <c:v>57.957999999999998</c:v>
                </c:pt>
                <c:pt idx="602">
                  <c:v>57.957999999999998</c:v>
                </c:pt>
                <c:pt idx="603">
                  <c:v>57.957999999999998</c:v>
                </c:pt>
                <c:pt idx="604">
                  <c:v>57.957999999999998</c:v>
                </c:pt>
                <c:pt idx="605">
                  <c:v>57.957999999999998</c:v>
                </c:pt>
                <c:pt idx="606">
                  <c:v>57.957999999999998</c:v>
                </c:pt>
                <c:pt idx="607">
                  <c:v>57.957999999999998</c:v>
                </c:pt>
                <c:pt idx="608">
                  <c:v>57.957999999999998</c:v>
                </c:pt>
                <c:pt idx="609">
                  <c:v>57.957999999999998</c:v>
                </c:pt>
                <c:pt idx="610">
                  <c:v>57.957999999999998</c:v>
                </c:pt>
                <c:pt idx="611">
                  <c:v>57.957999999999998</c:v>
                </c:pt>
                <c:pt idx="612">
                  <c:v>57.957999999999998</c:v>
                </c:pt>
                <c:pt idx="613">
                  <c:v>57.957999999999998</c:v>
                </c:pt>
                <c:pt idx="614">
                  <c:v>57.957999999999998</c:v>
                </c:pt>
                <c:pt idx="615">
                  <c:v>57.957999999999998</c:v>
                </c:pt>
                <c:pt idx="616">
                  <c:v>57.957999999999998</c:v>
                </c:pt>
                <c:pt idx="617">
                  <c:v>57.957999999999998</c:v>
                </c:pt>
                <c:pt idx="618">
                  <c:v>57.957999999999998</c:v>
                </c:pt>
                <c:pt idx="619">
                  <c:v>57.957999999999998</c:v>
                </c:pt>
                <c:pt idx="620">
                  <c:v>57.957999999999998</c:v>
                </c:pt>
                <c:pt idx="621">
                  <c:v>57.957999999999998</c:v>
                </c:pt>
                <c:pt idx="622">
                  <c:v>57.957999999999998</c:v>
                </c:pt>
                <c:pt idx="623">
                  <c:v>57.957999999999998</c:v>
                </c:pt>
                <c:pt idx="624">
                  <c:v>57.957999999999998</c:v>
                </c:pt>
                <c:pt idx="625">
                  <c:v>57.957999999999998</c:v>
                </c:pt>
                <c:pt idx="626">
                  <c:v>57.957999999999998</c:v>
                </c:pt>
                <c:pt idx="627">
                  <c:v>57.957999999999998</c:v>
                </c:pt>
                <c:pt idx="628">
                  <c:v>57.957999999999998</c:v>
                </c:pt>
                <c:pt idx="629">
                  <c:v>57.957999999999998</c:v>
                </c:pt>
                <c:pt idx="630">
                  <c:v>57.957999999999998</c:v>
                </c:pt>
                <c:pt idx="631">
                  <c:v>57.957999999999998</c:v>
                </c:pt>
                <c:pt idx="632">
                  <c:v>57.957999999999998</c:v>
                </c:pt>
                <c:pt idx="633">
                  <c:v>57.957999999999998</c:v>
                </c:pt>
                <c:pt idx="634">
                  <c:v>57.957999999999998</c:v>
                </c:pt>
                <c:pt idx="635">
                  <c:v>57.957999999999998</c:v>
                </c:pt>
                <c:pt idx="636">
                  <c:v>57.957999999999998</c:v>
                </c:pt>
                <c:pt idx="637">
                  <c:v>57.957999999999998</c:v>
                </c:pt>
                <c:pt idx="638">
                  <c:v>57.957999999999998</c:v>
                </c:pt>
                <c:pt idx="639">
                  <c:v>57.957999999999998</c:v>
                </c:pt>
                <c:pt idx="640">
                  <c:v>57.957999999999998</c:v>
                </c:pt>
                <c:pt idx="641">
                  <c:v>57.957999999999998</c:v>
                </c:pt>
                <c:pt idx="642">
                  <c:v>57.957999999999998</c:v>
                </c:pt>
                <c:pt idx="643">
                  <c:v>57.957999999999998</c:v>
                </c:pt>
                <c:pt idx="644">
                  <c:v>57.957999999999998</c:v>
                </c:pt>
                <c:pt idx="645">
                  <c:v>57.957999999999998</c:v>
                </c:pt>
                <c:pt idx="646">
                  <c:v>57.957999999999998</c:v>
                </c:pt>
                <c:pt idx="647">
                  <c:v>57.957999999999998</c:v>
                </c:pt>
                <c:pt idx="648">
                  <c:v>57.957999999999998</c:v>
                </c:pt>
                <c:pt idx="649">
                  <c:v>57.957999999999998</c:v>
                </c:pt>
                <c:pt idx="650">
                  <c:v>57.957999999999998</c:v>
                </c:pt>
                <c:pt idx="651">
                  <c:v>57.957999999999998</c:v>
                </c:pt>
                <c:pt idx="652">
                  <c:v>57.957999999999998</c:v>
                </c:pt>
                <c:pt idx="653">
                  <c:v>57.957999999999998</c:v>
                </c:pt>
                <c:pt idx="654">
                  <c:v>57.957999999999998</c:v>
                </c:pt>
                <c:pt idx="655">
                  <c:v>57.957999999999998</c:v>
                </c:pt>
                <c:pt idx="656">
                  <c:v>57.957999999999998</c:v>
                </c:pt>
                <c:pt idx="657">
                  <c:v>57.957999999999998</c:v>
                </c:pt>
                <c:pt idx="658">
                  <c:v>57.957999999999998</c:v>
                </c:pt>
                <c:pt idx="659">
                  <c:v>57.957999999999998</c:v>
                </c:pt>
                <c:pt idx="660">
                  <c:v>57.957999999999998</c:v>
                </c:pt>
                <c:pt idx="661">
                  <c:v>57.957999999999998</c:v>
                </c:pt>
                <c:pt idx="662">
                  <c:v>57.957999999999998</c:v>
                </c:pt>
                <c:pt idx="663">
                  <c:v>57.957999999999998</c:v>
                </c:pt>
                <c:pt idx="664">
                  <c:v>57.957999999999998</c:v>
                </c:pt>
                <c:pt idx="665">
                  <c:v>57.957999999999998</c:v>
                </c:pt>
                <c:pt idx="666">
                  <c:v>57.957999999999998</c:v>
                </c:pt>
                <c:pt idx="667">
                  <c:v>57.957999999999998</c:v>
                </c:pt>
                <c:pt idx="668">
                  <c:v>57.957999999999998</c:v>
                </c:pt>
                <c:pt idx="669">
                  <c:v>57.957999999999998</c:v>
                </c:pt>
                <c:pt idx="670">
                  <c:v>57.957999999999998</c:v>
                </c:pt>
                <c:pt idx="671">
                  <c:v>57.957999999999998</c:v>
                </c:pt>
                <c:pt idx="672">
                  <c:v>57.957999999999998</c:v>
                </c:pt>
                <c:pt idx="673">
                  <c:v>57.957999999999998</c:v>
                </c:pt>
                <c:pt idx="674">
                  <c:v>57.957999999999998</c:v>
                </c:pt>
                <c:pt idx="675">
                  <c:v>57.957999999999998</c:v>
                </c:pt>
                <c:pt idx="676">
                  <c:v>57.957999999999998</c:v>
                </c:pt>
                <c:pt idx="677">
                  <c:v>57.957999999999998</c:v>
                </c:pt>
                <c:pt idx="678">
                  <c:v>57.957999999999998</c:v>
                </c:pt>
                <c:pt idx="679">
                  <c:v>57.957999999999998</c:v>
                </c:pt>
                <c:pt idx="680">
                  <c:v>57.957999999999998</c:v>
                </c:pt>
                <c:pt idx="681">
                  <c:v>57.957999999999998</c:v>
                </c:pt>
                <c:pt idx="682">
                  <c:v>57.957999999999998</c:v>
                </c:pt>
                <c:pt idx="683">
                  <c:v>57.957999999999998</c:v>
                </c:pt>
                <c:pt idx="684">
                  <c:v>57.957999999999998</c:v>
                </c:pt>
                <c:pt idx="685">
                  <c:v>57.957999999999998</c:v>
                </c:pt>
                <c:pt idx="686">
                  <c:v>57.957999999999998</c:v>
                </c:pt>
                <c:pt idx="687">
                  <c:v>57.957999999999998</c:v>
                </c:pt>
                <c:pt idx="688">
                  <c:v>57.957999999999998</c:v>
                </c:pt>
                <c:pt idx="689">
                  <c:v>57.957999999999998</c:v>
                </c:pt>
                <c:pt idx="690">
                  <c:v>57.957999999999998</c:v>
                </c:pt>
                <c:pt idx="691">
                  <c:v>57.957999999999998</c:v>
                </c:pt>
                <c:pt idx="692">
                  <c:v>57.957999999999998</c:v>
                </c:pt>
                <c:pt idx="693">
                  <c:v>57.957999999999998</c:v>
                </c:pt>
                <c:pt idx="694">
                  <c:v>57.957999999999998</c:v>
                </c:pt>
                <c:pt idx="695">
                  <c:v>57.957999999999998</c:v>
                </c:pt>
                <c:pt idx="696">
                  <c:v>57.957999999999998</c:v>
                </c:pt>
                <c:pt idx="697">
                  <c:v>57.957999999999998</c:v>
                </c:pt>
                <c:pt idx="698">
                  <c:v>57.957999999999998</c:v>
                </c:pt>
                <c:pt idx="699">
                  <c:v>57.957999999999998</c:v>
                </c:pt>
                <c:pt idx="700">
                  <c:v>57.957999999999998</c:v>
                </c:pt>
                <c:pt idx="701">
                  <c:v>57.957999999999998</c:v>
                </c:pt>
                <c:pt idx="702">
                  <c:v>57.957999999999998</c:v>
                </c:pt>
                <c:pt idx="703">
                  <c:v>57.957999999999998</c:v>
                </c:pt>
                <c:pt idx="704">
                  <c:v>57.957999999999998</c:v>
                </c:pt>
                <c:pt idx="705">
                  <c:v>57.957999999999998</c:v>
                </c:pt>
                <c:pt idx="706">
                  <c:v>57.957999999999998</c:v>
                </c:pt>
                <c:pt idx="707">
                  <c:v>57.957999999999998</c:v>
                </c:pt>
                <c:pt idx="708">
                  <c:v>57.957999999999998</c:v>
                </c:pt>
                <c:pt idx="709">
                  <c:v>57.957999999999998</c:v>
                </c:pt>
                <c:pt idx="710">
                  <c:v>57.957999999999998</c:v>
                </c:pt>
                <c:pt idx="711">
                  <c:v>57.957999999999998</c:v>
                </c:pt>
                <c:pt idx="712">
                  <c:v>57.957999999999998</c:v>
                </c:pt>
                <c:pt idx="713">
                  <c:v>57.957999999999998</c:v>
                </c:pt>
                <c:pt idx="714">
                  <c:v>57.957999999999998</c:v>
                </c:pt>
                <c:pt idx="715">
                  <c:v>57.957999999999998</c:v>
                </c:pt>
                <c:pt idx="716">
                  <c:v>57.957999999999998</c:v>
                </c:pt>
                <c:pt idx="717">
                  <c:v>57.957999999999998</c:v>
                </c:pt>
                <c:pt idx="718">
                  <c:v>57.957999999999998</c:v>
                </c:pt>
                <c:pt idx="719">
                  <c:v>57.957999999999998</c:v>
                </c:pt>
                <c:pt idx="720">
                  <c:v>57.957999999999998</c:v>
                </c:pt>
                <c:pt idx="721">
                  <c:v>57.957999999999998</c:v>
                </c:pt>
                <c:pt idx="722">
                  <c:v>57.957999999999998</c:v>
                </c:pt>
                <c:pt idx="723">
                  <c:v>57.957999999999998</c:v>
                </c:pt>
                <c:pt idx="724">
                  <c:v>57.957999999999998</c:v>
                </c:pt>
                <c:pt idx="725">
                  <c:v>57.957999999999998</c:v>
                </c:pt>
                <c:pt idx="726">
                  <c:v>57.957999999999998</c:v>
                </c:pt>
                <c:pt idx="727">
                  <c:v>57.957999999999998</c:v>
                </c:pt>
                <c:pt idx="728">
                  <c:v>57.957999999999998</c:v>
                </c:pt>
                <c:pt idx="729">
                  <c:v>57.957999999999998</c:v>
                </c:pt>
                <c:pt idx="730">
                  <c:v>57.957999999999998</c:v>
                </c:pt>
                <c:pt idx="731">
                  <c:v>57.957999999999998</c:v>
                </c:pt>
                <c:pt idx="732">
                  <c:v>57.957999999999998</c:v>
                </c:pt>
                <c:pt idx="733">
                  <c:v>57.957999999999998</c:v>
                </c:pt>
                <c:pt idx="734">
                  <c:v>57.957999999999998</c:v>
                </c:pt>
                <c:pt idx="735">
                  <c:v>57.957999999999998</c:v>
                </c:pt>
                <c:pt idx="736">
                  <c:v>57.957999999999998</c:v>
                </c:pt>
                <c:pt idx="737">
                  <c:v>57.957999999999998</c:v>
                </c:pt>
                <c:pt idx="738">
                  <c:v>57.957999999999998</c:v>
                </c:pt>
                <c:pt idx="739">
                  <c:v>57.957999999999998</c:v>
                </c:pt>
                <c:pt idx="740">
                  <c:v>57.957999999999998</c:v>
                </c:pt>
                <c:pt idx="741">
                  <c:v>57.957999999999998</c:v>
                </c:pt>
                <c:pt idx="742">
                  <c:v>57.957999999999998</c:v>
                </c:pt>
                <c:pt idx="743">
                  <c:v>57.957999999999998</c:v>
                </c:pt>
                <c:pt idx="744">
                  <c:v>57.957999999999998</c:v>
                </c:pt>
                <c:pt idx="745">
                  <c:v>57.957999999999998</c:v>
                </c:pt>
                <c:pt idx="746">
                  <c:v>57.957999999999998</c:v>
                </c:pt>
                <c:pt idx="747">
                  <c:v>57.957999999999998</c:v>
                </c:pt>
                <c:pt idx="748">
                  <c:v>57.957999999999998</c:v>
                </c:pt>
                <c:pt idx="749">
                  <c:v>57.957999999999998</c:v>
                </c:pt>
                <c:pt idx="750">
                  <c:v>57.957999999999998</c:v>
                </c:pt>
                <c:pt idx="751">
                  <c:v>57.957999999999998</c:v>
                </c:pt>
                <c:pt idx="752">
                  <c:v>57.957999999999998</c:v>
                </c:pt>
                <c:pt idx="753">
                  <c:v>57.957999999999998</c:v>
                </c:pt>
                <c:pt idx="754">
                  <c:v>57.957999999999998</c:v>
                </c:pt>
                <c:pt idx="755">
                  <c:v>57.957999999999998</c:v>
                </c:pt>
                <c:pt idx="756">
                  <c:v>57.957999999999998</c:v>
                </c:pt>
                <c:pt idx="757">
                  <c:v>57.957999999999998</c:v>
                </c:pt>
                <c:pt idx="758">
                  <c:v>57.957999999999998</c:v>
                </c:pt>
                <c:pt idx="759">
                  <c:v>57.957999999999998</c:v>
                </c:pt>
                <c:pt idx="760">
                  <c:v>57.957999999999998</c:v>
                </c:pt>
                <c:pt idx="761">
                  <c:v>57.957999999999998</c:v>
                </c:pt>
                <c:pt idx="762">
                  <c:v>57.957999999999998</c:v>
                </c:pt>
                <c:pt idx="763">
                  <c:v>57.957999999999998</c:v>
                </c:pt>
                <c:pt idx="764">
                  <c:v>57.957999999999998</c:v>
                </c:pt>
                <c:pt idx="765">
                  <c:v>57.957999999999998</c:v>
                </c:pt>
                <c:pt idx="766">
                  <c:v>57.957999999999998</c:v>
                </c:pt>
                <c:pt idx="767">
                  <c:v>57.957999999999998</c:v>
                </c:pt>
                <c:pt idx="768">
                  <c:v>57.957999999999998</c:v>
                </c:pt>
                <c:pt idx="769">
                  <c:v>57.957999999999998</c:v>
                </c:pt>
                <c:pt idx="770">
                  <c:v>57.957999999999998</c:v>
                </c:pt>
                <c:pt idx="771">
                  <c:v>57.957999999999998</c:v>
                </c:pt>
                <c:pt idx="772">
                  <c:v>57.957999999999998</c:v>
                </c:pt>
                <c:pt idx="773">
                  <c:v>57.957999999999998</c:v>
                </c:pt>
                <c:pt idx="774">
                  <c:v>57.957999999999998</c:v>
                </c:pt>
                <c:pt idx="775">
                  <c:v>57.957999999999998</c:v>
                </c:pt>
                <c:pt idx="776">
                  <c:v>57.957999999999998</c:v>
                </c:pt>
                <c:pt idx="777">
                  <c:v>57.957999999999998</c:v>
                </c:pt>
                <c:pt idx="778">
                  <c:v>57.957999999999998</c:v>
                </c:pt>
                <c:pt idx="779">
                  <c:v>57.957999999999998</c:v>
                </c:pt>
                <c:pt idx="780">
                  <c:v>57.957999999999998</c:v>
                </c:pt>
                <c:pt idx="781">
                  <c:v>57.957999999999998</c:v>
                </c:pt>
                <c:pt idx="782">
                  <c:v>57.957999999999998</c:v>
                </c:pt>
                <c:pt idx="783">
                  <c:v>57.957999999999998</c:v>
                </c:pt>
                <c:pt idx="784">
                  <c:v>57.957999999999998</c:v>
                </c:pt>
                <c:pt idx="785">
                  <c:v>57.957999999999998</c:v>
                </c:pt>
                <c:pt idx="786">
                  <c:v>57.957999999999998</c:v>
                </c:pt>
                <c:pt idx="787">
                  <c:v>57.957999999999998</c:v>
                </c:pt>
                <c:pt idx="788">
                  <c:v>57.957999999999998</c:v>
                </c:pt>
                <c:pt idx="789">
                  <c:v>57.957999999999998</c:v>
                </c:pt>
                <c:pt idx="790">
                  <c:v>57.957999999999998</c:v>
                </c:pt>
                <c:pt idx="791">
                  <c:v>57.957999999999998</c:v>
                </c:pt>
                <c:pt idx="792">
                  <c:v>57.957999999999998</c:v>
                </c:pt>
                <c:pt idx="793">
                  <c:v>57.957999999999998</c:v>
                </c:pt>
                <c:pt idx="794">
                  <c:v>57.957999999999998</c:v>
                </c:pt>
                <c:pt idx="795">
                  <c:v>57.957999999999998</c:v>
                </c:pt>
                <c:pt idx="796">
                  <c:v>57.957999999999998</c:v>
                </c:pt>
                <c:pt idx="797">
                  <c:v>57.957999999999998</c:v>
                </c:pt>
                <c:pt idx="798">
                  <c:v>57.957999999999998</c:v>
                </c:pt>
                <c:pt idx="799">
                  <c:v>57.957999999999998</c:v>
                </c:pt>
                <c:pt idx="800">
                  <c:v>57.957999999999998</c:v>
                </c:pt>
                <c:pt idx="801">
                  <c:v>57.957999999999998</c:v>
                </c:pt>
                <c:pt idx="802">
                  <c:v>57.957999999999998</c:v>
                </c:pt>
                <c:pt idx="803">
                  <c:v>57.957999999999998</c:v>
                </c:pt>
                <c:pt idx="804">
                  <c:v>57.957999999999998</c:v>
                </c:pt>
                <c:pt idx="805">
                  <c:v>57.957999999999998</c:v>
                </c:pt>
                <c:pt idx="806">
                  <c:v>57.957999999999998</c:v>
                </c:pt>
                <c:pt idx="807">
                  <c:v>57.957999999999998</c:v>
                </c:pt>
                <c:pt idx="808">
                  <c:v>57.957999999999998</c:v>
                </c:pt>
                <c:pt idx="809">
                  <c:v>57.957999999999998</c:v>
                </c:pt>
                <c:pt idx="810">
                  <c:v>57.957999999999998</c:v>
                </c:pt>
                <c:pt idx="811">
                  <c:v>57.957999999999998</c:v>
                </c:pt>
                <c:pt idx="812">
                  <c:v>57.957999999999998</c:v>
                </c:pt>
                <c:pt idx="813">
                  <c:v>57.957999999999998</c:v>
                </c:pt>
                <c:pt idx="814">
                  <c:v>57.957999999999998</c:v>
                </c:pt>
                <c:pt idx="815">
                  <c:v>57.957999999999998</c:v>
                </c:pt>
                <c:pt idx="816">
                  <c:v>57.957999999999998</c:v>
                </c:pt>
                <c:pt idx="817">
                  <c:v>57.957999999999998</c:v>
                </c:pt>
                <c:pt idx="818">
                  <c:v>57.957999999999998</c:v>
                </c:pt>
                <c:pt idx="819">
                  <c:v>57.957999999999998</c:v>
                </c:pt>
                <c:pt idx="820">
                  <c:v>57.957999999999998</c:v>
                </c:pt>
                <c:pt idx="821">
                  <c:v>57.957999999999998</c:v>
                </c:pt>
                <c:pt idx="822">
                  <c:v>57.957999999999998</c:v>
                </c:pt>
                <c:pt idx="823">
                  <c:v>57.957999999999998</c:v>
                </c:pt>
                <c:pt idx="824">
                  <c:v>57.957999999999998</c:v>
                </c:pt>
                <c:pt idx="825">
                  <c:v>57.957999999999998</c:v>
                </c:pt>
                <c:pt idx="826">
                  <c:v>57.957999999999998</c:v>
                </c:pt>
                <c:pt idx="827">
                  <c:v>57.957999999999998</c:v>
                </c:pt>
                <c:pt idx="828">
                  <c:v>57.957999999999998</c:v>
                </c:pt>
                <c:pt idx="829">
                  <c:v>57.957999999999998</c:v>
                </c:pt>
                <c:pt idx="830">
                  <c:v>57.957999999999998</c:v>
                </c:pt>
                <c:pt idx="831">
                  <c:v>57.957999999999998</c:v>
                </c:pt>
                <c:pt idx="832">
                  <c:v>57.957999999999998</c:v>
                </c:pt>
                <c:pt idx="833">
                  <c:v>57.957999999999998</c:v>
                </c:pt>
                <c:pt idx="834">
                  <c:v>57.957999999999998</c:v>
                </c:pt>
                <c:pt idx="835">
                  <c:v>57.957999999999998</c:v>
                </c:pt>
                <c:pt idx="836">
                  <c:v>57.957999999999998</c:v>
                </c:pt>
                <c:pt idx="837">
                  <c:v>57.957999999999998</c:v>
                </c:pt>
                <c:pt idx="838">
                  <c:v>57.957999999999998</c:v>
                </c:pt>
                <c:pt idx="839">
                  <c:v>57.957999999999998</c:v>
                </c:pt>
                <c:pt idx="840">
                  <c:v>57.957999999999998</c:v>
                </c:pt>
                <c:pt idx="841">
                  <c:v>57.957999999999998</c:v>
                </c:pt>
                <c:pt idx="842">
                  <c:v>57.957999999999998</c:v>
                </c:pt>
                <c:pt idx="843">
                  <c:v>57.957999999999998</c:v>
                </c:pt>
                <c:pt idx="844">
                  <c:v>57.957999999999998</c:v>
                </c:pt>
                <c:pt idx="845">
                  <c:v>57.957999999999998</c:v>
                </c:pt>
                <c:pt idx="846">
                  <c:v>57.957999999999998</c:v>
                </c:pt>
                <c:pt idx="847">
                  <c:v>57.957999999999998</c:v>
                </c:pt>
                <c:pt idx="848">
                  <c:v>57.957999999999998</c:v>
                </c:pt>
                <c:pt idx="849">
                  <c:v>57.957999999999998</c:v>
                </c:pt>
                <c:pt idx="850">
                  <c:v>57.957999999999998</c:v>
                </c:pt>
                <c:pt idx="851">
                  <c:v>57.957999999999998</c:v>
                </c:pt>
                <c:pt idx="852">
                  <c:v>57.957999999999998</c:v>
                </c:pt>
                <c:pt idx="853">
                  <c:v>57.957999999999998</c:v>
                </c:pt>
                <c:pt idx="854">
                  <c:v>57.957999999999998</c:v>
                </c:pt>
                <c:pt idx="855">
                  <c:v>57.957999999999998</c:v>
                </c:pt>
                <c:pt idx="856">
                  <c:v>57.957999999999998</c:v>
                </c:pt>
                <c:pt idx="857">
                  <c:v>57.957999999999998</c:v>
                </c:pt>
                <c:pt idx="858">
                  <c:v>57.957999999999998</c:v>
                </c:pt>
                <c:pt idx="859">
                  <c:v>57.957999999999998</c:v>
                </c:pt>
                <c:pt idx="860">
                  <c:v>57.957999999999998</c:v>
                </c:pt>
                <c:pt idx="861">
                  <c:v>57.957999999999998</c:v>
                </c:pt>
                <c:pt idx="862">
                  <c:v>57.957999999999998</c:v>
                </c:pt>
                <c:pt idx="863">
                  <c:v>57.957999999999998</c:v>
                </c:pt>
                <c:pt idx="864">
                  <c:v>57.957999999999998</c:v>
                </c:pt>
                <c:pt idx="865">
                  <c:v>57.957999999999998</c:v>
                </c:pt>
                <c:pt idx="866">
                  <c:v>57.957999999999998</c:v>
                </c:pt>
                <c:pt idx="867">
                  <c:v>57.957999999999998</c:v>
                </c:pt>
                <c:pt idx="868">
                  <c:v>57.957999999999998</c:v>
                </c:pt>
                <c:pt idx="869">
                  <c:v>57.957999999999998</c:v>
                </c:pt>
                <c:pt idx="870">
                  <c:v>57.957999999999998</c:v>
                </c:pt>
                <c:pt idx="871">
                  <c:v>57.957999999999998</c:v>
                </c:pt>
                <c:pt idx="872">
                  <c:v>57.957999999999998</c:v>
                </c:pt>
                <c:pt idx="873">
                  <c:v>57.957999999999998</c:v>
                </c:pt>
                <c:pt idx="874">
                  <c:v>57.957999999999998</c:v>
                </c:pt>
                <c:pt idx="875">
                  <c:v>57.957999999999998</c:v>
                </c:pt>
                <c:pt idx="876">
                  <c:v>57.957999999999998</c:v>
                </c:pt>
                <c:pt idx="877">
                  <c:v>57.957999999999998</c:v>
                </c:pt>
                <c:pt idx="878">
                  <c:v>57.957999999999998</c:v>
                </c:pt>
                <c:pt idx="879">
                  <c:v>57.957999999999998</c:v>
                </c:pt>
                <c:pt idx="880">
                  <c:v>57.957999999999998</c:v>
                </c:pt>
                <c:pt idx="881">
                  <c:v>57.957999999999998</c:v>
                </c:pt>
                <c:pt idx="882">
                  <c:v>57.957999999999998</c:v>
                </c:pt>
                <c:pt idx="883">
                  <c:v>57.957999999999998</c:v>
                </c:pt>
                <c:pt idx="884">
                  <c:v>57.957999999999998</c:v>
                </c:pt>
                <c:pt idx="885">
                  <c:v>57.957999999999998</c:v>
                </c:pt>
                <c:pt idx="886">
                  <c:v>57.957999999999998</c:v>
                </c:pt>
                <c:pt idx="887">
                  <c:v>57.957999999999998</c:v>
                </c:pt>
                <c:pt idx="888">
                  <c:v>57.957999999999998</c:v>
                </c:pt>
                <c:pt idx="889">
                  <c:v>57.957999999999998</c:v>
                </c:pt>
                <c:pt idx="890">
                  <c:v>57.957999999999998</c:v>
                </c:pt>
                <c:pt idx="891">
                  <c:v>57.957999999999998</c:v>
                </c:pt>
                <c:pt idx="892">
                  <c:v>57.957999999999998</c:v>
                </c:pt>
                <c:pt idx="893">
                  <c:v>57.957999999999998</c:v>
                </c:pt>
                <c:pt idx="894">
                  <c:v>57.957999999999998</c:v>
                </c:pt>
                <c:pt idx="895">
                  <c:v>57.957999999999998</c:v>
                </c:pt>
                <c:pt idx="896">
                  <c:v>57.957999999999998</c:v>
                </c:pt>
                <c:pt idx="897">
                  <c:v>57.957999999999998</c:v>
                </c:pt>
                <c:pt idx="898">
                  <c:v>57.957999999999998</c:v>
                </c:pt>
                <c:pt idx="899">
                  <c:v>57.957999999999998</c:v>
                </c:pt>
                <c:pt idx="900">
                  <c:v>57.957999999999998</c:v>
                </c:pt>
                <c:pt idx="901">
                  <c:v>57.957999999999998</c:v>
                </c:pt>
                <c:pt idx="902">
                  <c:v>57.957999999999998</c:v>
                </c:pt>
                <c:pt idx="903">
                  <c:v>57.957999999999998</c:v>
                </c:pt>
                <c:pt idx="904">
                  <c:v>57.957999999999998</c:v>
                </c:pt>
                <c:pt idx="905">
                  <c:v>57.957999999999998</c:v>
                </c:pt>
                <c:pt idx="906">
                  <c:v>57.957999999999998</c:v>
                </c:pt>
                <c:pt idx="907">
                  <c:v>57.957999999999998</c:v>
                </c:pt>
                <c:pt idx="908">
                  <c:v>57.957999999999998</c:v>
                </c:pt>
                <c:pt idx="909">
                  <c:v>57.957999999999998</c:v>
                </c:pt>
                <c:pt idx="910">
                  <c:v>57.957999999999998</c:v>
                </c:pt>
                <c:pt idx="911">
                  <c:v>57.957999999999998</c:v>
                </c:pt>
                <c:pt idx="912">
                  <c:v>57.957999999999998</c:v>
                </c:pt>
                <c:pt idx="913">
                  <c:v>57.957999999999998</c:v>
                </c:pt>
                <c:pt idx="914">
                  <c:v>57.957999999999998</c:v>
                </c:pt>
                <c:pt idx="915">
                  <c:v>57.957999999999998</c:v>
                </c:pt>
                <c:pt idx="916">
                  <c:v>57.957999999999998</c:v>
                </c:pt>
                <c:pt idx="917">
                  <c:v>57.957999999999998</c:v>
                </c:pt>
                <c:pt idx="918">
                  <c:v>57.957999999999998</c:v>
                </c:pt>
                <c:pt idx="919">
                  <c:v>57.957999999999998</c:v>
                </c:pt>
                <c:pt idx="920">
                  <c:v>57.957999999999998</c:v>
                </c:pt>
                <c:pt idx="921">
                  <c:v>57.957999999999998</c:v>
                </c:pt>
                <c:pt idx="922">
                  <c:v>57.957999999999998</c:v>
                </c:pt>
                <c:pt idx="923">
                  <c:v>57.957999999999998</c:v>
                </c:pt>
                <c:pt idx="924">
                  <c:v>57.957999999999998</c:v>
                </c:pt>
                <c:pt idx="925">
                  <c:v>57.957999999999998</c:v>
                </c:pt>
                <c:pt idx="926">
                  <c:v>57.957999999999998</c:v>
                </c:pt>
                <c:pt idx="927">
                  <c:v>57.957999999999998</c:v>
                </c:pt>
                <c:pt idx="928">
                  <c:v>57.957999999999998</c:v>
                </c:pt>
                <c:pt idx="929">
                  <c:v>57.957999999999998</c:v>
                </c:pt>
                <c:pt idx="930">
                  <c:v>57.957999999999998</c:v>
                </c:pt>
                <c:pt idx="931">
                  <c:v>57.957999999999998</c:v>
                </c:pt>
                <c:pt idx="932">
                  <c:v>57.957999999999998</c:v>
                </c:pt>
                <c:pt idx="933">
                  <c:v>57.957999999999998</c:v>
                </c:pt>
                <c:pt idx="934">
                  <c:v>57.957999999999998</c:v>
                </c:pt>
                <c:pt idx="935">
                  <c:v>57.957999999999998</c:v>
                </c:pt>
                <c:pt idx="936">
                  <c:v>57.957999999999998</c:v>
                </c:pt>
                <c:pt idx="937">
                  <c:v>57.957999999999998</c:v>
                </c:pt>
                <c:pt idx="938">
                  <c:v>57.957999999999998</c:v>
                </c:pt>
                <c:pt idx="939">
                  <c:v>57.957999999999998</c:v>
                </c:pt>
                <c:pt idx="940">
                  <c:v>57.957999999999998</c:v>
                </c:pt>
                <c:pt idx="941">
                  <c:v>57.957999999999998</c:v>
                </c:pt>
                <c:pt idx="942">
                  <c:v>57.957999999999998</c:v>
                </c:pt>
                <c:pt idx="943">
                  <c:v>57.957999999999998</c:v>
                </c:pt>
                <c:pt idx="944">
                  <c:v>57.957999999999998</c:v>
                </c:pt>
                <c:pt idx="945">
                  <c:v>57.957999999999998</c:v>
                </c:pt>
                <c:pt idx="946">
                  <c:v>57.957999999999998</c:v>
                </c:pt>
                <c:pt idx="947">
                  <c:v>57.957999999999998</c:v>
                </c:pt>
                <c:pt idx="948">
                  <c:v>57.957999999999998</c:v>
                </c:pt>
                <c:pt idx="949">
                  <c:v>57.957999999999998</c:v>
                </c:pt>
                <c:pt idx="950">
                  <c:v>57.957999999999998</c:v>
                </c:pt>
                <c:pt idx="951">
                  <c:v>57.957999999999998</c:v>
                </c:pt>
                <c:pt idx="952">
                  <c:v>57.957999999999998</c:v>
                </c:pt>
                <c:pt idx="953">
                  <c:v>57.957999999999998</c:v>
                </c:pt>
                <c:pt idx="954">
                  <c:v>57.957999999999998</c:v>
                </c:pt>
                <c:pt idx="955">
                  <c:v>57.957999999999998</c:v>
                </c:pt>
                <c:pt idx="956">
                  <c:v>57.957999999999998</c:v>
                </c:pt>
                <c:pt idx="957">
                  <c:v>57.957999999999998</c:v>
                </c:pt>
                <c:pt idx="958">
                  <c:v>57.957999999999998</c:v>
                </c:pt>
                <c:pt idx="959">
                  <c:v>57.957999999999998</c:v>
                </c:pt>
                <c:pt idx="960">
                  <c:v>57.957999999999998</c:v>
                </c:pt>
                <c:pt idx="961">
                  <c:v>57.957999999999998</c:v>
                </c:pt>
                <c:pt idx="962">
                  <c:v>57.957999999999998</c:v>
                </c:pt>
                <c:pt idx="963">
                  <c:v>57.957999999999998</c:v>
                </c:pt>
                <c:pt idx="964">
                  <c:v>57.957999999999998</c:v>
                </c:pt>
                <c:pt idx="965">
                  <c:v>57.957999999999998</c:v>
                </c:pt>
                <c:pt idx="966">
                  <c:v>57.957999999999998</c:v>
                </c:pt>
                <c:pt idx="967">
                  <c:v>57.957999999999998</c:v>
                </c:pt>
                <c:pt idx="968">
                  <c:v>57.957999999999998</c:v>
                </c:pt>
                <c:pt idx="969">
                  <c:v>57.957999999999998</c:v>
                </c:pt>
                <c:pt idx="970">
                  <c:v>57.957999999999998</c:v>
                </c:pt>
                <c:pt idx="971">
                  <c:v>57.957999999999998</c:v>
                </c:pt>
                <c:pt idx="972">
                  <c:v>57.957999999999998</c:v>
                </c:pt>
                <c:pt idx="973">
                  <c:v>57.957999999999998</c:v>
                </c:pt>
                <c:pt idx="974">
                  <c:v>57.957999999999998</c:v>
                </c:pt>
                <c:pt idx="975">
                  <c:v>57.957999999999998</c:v>
                </c:pt>
                <c:pt idx="976">
                  <c:v>57.957999999999998</c:v>
                </c:pt>
                <c:pt idx="977">
                  <c:v>57.957999999999998</c:v>
                </c:pt>
                <c:pt idx="978">
                  <c:v>57.957999999999998</c:v>
                </c:pt>
                <c:pt idx="979">
                  <c:v>57.957999999999998</c:v>
                </c:pt>
                <c:pt idx="980">
                  <c:v>57.957999999999998</c:v>
                </c:pt>
                <c:pt idx="981">
                  <c:v>57.957999999999998</c:v>
                </c:pt>
                <c:pt idx="982">
                  <c:v>57.957999999999998</c:v>
                </c:pt>
                <c:pt idx="983">
                  <c:v>57.957999999999998</c:v>
                </c:pt>
                <c:pt idx="984">
                  <c:v>57.957999999999998</c:v>
                </c:pt>
                <c:pt idx="985">
                  <c:v>57.957999999999998</c:v>
                </c:pt>
                <c:pt idx="986">
                  <c:v>57.957999999999998</c:v>
                </c:pt>
                <c:pt idx="987">
                  <c:v>57.957999999999998</c:v>
                </c:pt>
                <c:pt idx="988">
                  <c:v>57.957999999999998</c:v>
                </c:pt>
                <c:pt idx="989">
                  <c:v>57.957999999999998</c:v>
                </c:pt>
                <c:pt idx="990">
                  <c:v>57.957999999999998</c:v>
                </c:pt>
                <c:pt idx="991">
                  <c:v>57.957999999999998</c:v>
                </c:pt>
                <c:pt idx="992">
                  <c:v>57.957999999999998</c:v>
                </c:pt>
                <c:pt idx="993">
                  <c:v>57.957999999999998</c:v>
                </c:pt>
                <c:pt idx="994">
                  <c:v>57.957999999999998</c:v>
                </c:pt>
                <c:pt idx="995">
                  <c:v>57.957999999999998</c:v>
                </c:pt>
                <c:pt idx="996">
                  <c:v>57.957999999999998</c:v>
                </c:pt>
                <c:pt idx="997">
                  <c:v>57.957999999999998</c:v>
                </c:pt>
                <c:pt idx="998">
                  <c:v>57.957999999999998</c:v>
                </c:pt>
                <c:pt idx="999">
                  <c:v>57.957999999999998</c:v>
                </c:pt>
                <c:pt idx="1000">
                  <c:v>57.957999999999998</c:v>
                </c:pt>
                <c:pt idx="1001">
                  <c:v>57.957999999999998</c:v>
                </c:pt>
                <c:pt idx="1002">
                  <c:v>57.957999999999998</c:v>
                </c:pt>
                <c:pt idx="1003">
                  <c:v>57.957999999999998</c:v>
                </c:pt>
                <c:pt idx="1004">
                  <c:v>57.957999999999998</c:v>
                </c:pt>
                <c:pt idx="1005">
                  <c:v>57.957999999999998</c:v>
                </c:pt>
                <c:pt idx="1006">
                  <c:v>57.957999999999998</c:v>
                </c:pt>
                <c:pt idx="1007">
                  <c:v>57.957999999999998</c:v>
                </c:pt>
                <c:pt idx="1008">
                  <c:v>57.957999999999998</c:v>
                </c:pt>
                <c:pt idx="1009">
                  <c:v>57.957999999999998</c:v>
                </c:pt>
                <c:pt idx="1010">
                  <c:v>57.957999999999998</c:v>
                </c:pt>
                <c:pt idx="1011">
                  <c:v>57.957999999999998</c:v>
                </c:pt>
                <c:pt idx="1012">
                  <c:v>57.957999999999998</c:v>
                </c:pt>
                <c:pt idx="1013">
                  <c:v>57.957999999999998</c:v>
                </c:pt>
                <c:pt idx="1014">
                  <c:v>57.957999999999998</c:v>
                </c:pt>
                <c:pt idx="1015">
                  <c:v>57.957999999999998</c:v>
                </c:pt>
                <c:pt idx="1016">
                  <c:v>57.957999999999998</c:v>
                </c:pt>
                <c:pt idx="1017">
                  <c:v>57.957999999999998</c:v>
                </c:pt>
                <c:pt idx="1018">
                  <c:v>57.957999999999998</c:v>
                </c:pt>
                <c:pt idx="1019">
                  <c:v>57.957999999999998</c:v>
                </c:pt>
                <c:pt idx="1020">
                  <c:v>57.957999999999998</c:v>
                </c:pt>
                <c:pt idx="1021">
                  <c:v>57.957999999999998</c:v>
                </c:pt>
                <c:pt idx="1022">
                  <c:v>57.957999999999998</c:v>
                </c:pt>
                <c:pt idx="1023">
                  <c:v>57.957999999999998</c:v>
                </c:pt>
                <c:pt idx="1024">
                  <c:v>57.957999999999998</c:v>
                </c:pt>
                <c:pt idx="1025">
                  <c:v>57.957999999999998</c:v>
                </c:pt>
                <c:pt idx="1026">
                  <c:v>57.957999999999998</c:v>
                </c:pt>
                <c:pt idx="1027">
                  <c:v>57.957999999999998</c:v>
                </c:pt>
                <c:pt idx="1028">
                  <c:v>57.957999999999998</c:v>
                </c:pt>
                <c:pt idx="1029">
                  <c:v>57.957999999999998</c:v>
                </c:pt>
                <c:pt idx="1030">
                  <c:v>57.957999999999998</c:v>
                </c:pt>
                <c:pt idx="1031">
                  <c:v>57.957999999999998</c:v>
                </c:pt>
                <c:pt idx="1032">
                  <c:v>57.957999999999998</c:v>
                </c:pt>
                <c:pt idx="1033">
                  <c:v>57.957999999999998</c:v>
                </c:pt>
                <c:pt idx="1034">
                  <c:v>57.957999999999998</c:v>
                </c:pt>
                <c:pt idx="1035">
                  <c:v>57.957999999999998</c:v>
                </c:pt>
                <c:pt idx="1036">
                  <c:v>57.957999999999998</c:v>
                </c:pt>
                <c:pt idx="1037">
                  <c:v>57.957999999999998</c:v>
                </c:pt>
                <c:pt idx="1038">
                  <c:v>57.957999999999998</c:v>
                </c:pt>
                <c:pt idx="1039">
                  <c:v>57.957999999999998</c:v>
                </c:pt>
                <c:pt idx="1040">
                  <c:v>57.957999999999998</c:v>
                </c:pt>
                <c:pt idx="1041">
                  <c:v>57.957999999999998</c:v>
                </c:pt>
                <c:pt idx="1042">
                  <c:v>57.957999999999998</c:v>
                </c:pt>
                <c:pt idx="1043">
                  <c:v>57.957999999999998</c:v>
                </c:pt>
                <c:pt idx="1044">
                  <c:v>57.957999999999998</c:v>
                </c:pt>
                <c:pt idx="1045">
                  <c:v>57.957999999999998</c:v>
                </c:pt>
                <c:pt idx="1046">
                  <c:v>57.957999999999998</c:v>
                </c:pt>
                <c:pt idx="1047">
                  <c:v>57.957999999999998</c:v>
                </c:pt>
                <c:pt idx="1048">
                  <c:v>57.957999999999998</c:v>
                </c:pt>
                <c:pt idx="1049">
                  <c:v>57.957999999999998</c:v>
                </c:pt>
                <c:pt idx="1050">
                  <c:v>57.957999999999998</c:v>
                </c:pt>
                <c:pt idx="1051">
                  <c:v>57.957999999999998</c:v>
                </c:pt>
                <c:pt idx="1052">
                  <c:v>57.957999999999998</c:v>
                </c:pt>
                <c:pt idx="1053">
                  <c:v>57.957999999999998</c:v>
                </c:pt>
                <c:pt idx="1054">
                  <c:v>57.957999999999998</c:v>
                </c:pt>
                <c:pt idx="1055">
                  <c:v>57.957999999999998</c:v>
                </c:pt>
                <c:pt idx="1056">
                  <c:v>57.957999999999998</c:v>
                </c:pt>
                <c:pt idx="1057">
                  <c:v>57.957999999999998</c:v>
                </c:pt>
                <c:pt idx="1058">
                  <c:v>57.957999999999998</c:v>
                </c:pt>
                <c:pt idx="1059">
                  <c:v>57.957999999999998</c:v>
                </c:pt>
                <c:pt idx="1060">
                  <c:v>57.957999999999998</c:v>
                </c:pt>
                <c:pt idx="1061">
                  <c:v>57.957999999999998</c:v>
                </c:pt>
                <c:pt idx="1062">
                  <c:v>57.957999999999998</c:v>
                </c:pt>
                <c:pt idx="1063">
                  <c:v>57.957999999999998</c:v>
                </c:pt>
                <c:pt idx="1064">
                  <c:v>57.957999999999998</c:v>
                </c:pt>
                <c:pt idx="1065">
                  <c:v>57.957999999999998</c:v>
                </c:pt>
                <c:pt idx="1066">
                  <c:v>57.957999999999998</c:v>
                </c:pt>
                <c:pt idx="1067">
                  <c:v>57.957999999999998</c:v>
                </c:pt>
                <c:pt idx="1068">
                  <c:v>57.957999999999998</c:v>
                </c:pt>
                <c:pt idx="1069">
                  <c:v>57.957999999999998</c:v>
                </c:pt>
                <c:pt idx="1070">
                  <c:v>57.957999999999998</c:v>
                </c:pt>
                <c:pt idx="1071">
                  <c:v>57.957999999999998</c:v>
                </c:pt>
                <c:pt idx="1072">
                  <c:v>57.957999999999998</c:v>
                </c:pt>
                <c:pt idx="1073">
                  <c:v>57.957999999999998</c:v>
                </c:pt>
                <c:pt idx="1074">
                  <c:v>57.957999999999998</c:v>
                </c:pt>
                <c:pt idx="1075">
                  <c:v>57.957999999999998</c:v>
                </c:pt>
                <c:pt idx="1076">
                  <c:v>57.957999999999998</c:v>
                </c:pt>
                <c:pt idx="1077">
                  <c:v>57.957999999999998</c:v>
                </c:pt>
                <c:pt idx="1078">
                  <c:v>57.957999999999998</c:v>
                </c:pt>
                <c:pt idx="1079">
                  <c:v>57.957999999999998</c:v>
                </c:pt>
                <c:pt idx="1080">
                  <c:v>57.957999999999998</c:v>
                </c:pt>
                <c:pt idx="1081">
                  <c:v>57.957999999999998</c:v>
                </c:pt>
                <c:pt idx="1082">
                  <c:v>57.957999999999998</c:v>
                </c:pt>
                <c:pt idx="1083">
                  <c:v>57.957999999999998</c:v>
                </c:pt>
                <c:pt idx="1084">
                  <c:v>57.957999999999998</c:v>
                </c:pt>
                <c:pt idx="1085">
                  <c:v>57.957999999999998</c:v>
                </c:pt>
                <c:pt idx="1086">
                  <c:v>57.957999999999998</c:v>
                </c:pt>
                <c:pt idx="1087">
                  <c:v>57.957999999999998</c:v>
                </c:pt>
                <c:pt idx="1088">
                  <c:v>57.957999999999998</c:v>
                </c:pt>
                <c:pt idx="1089">
                  <c:v>57.957999999999998</c:v>
                </c:pt>
                <c:pt idx="1090">
                  <c:v>57.957999999999998</c:v>
                </c:pt>
                <c:pt idx="1091">
                  <c:v>58.131</c:v>
                </c:pt>
                <c:pt idx="1092">
                  <c:v>57.957999999999998</c:v>
                </c:pt>
                <c:pt idx="1093">
                  <c:v>57.957999999999998</c:v>
                </c:pt>
                <c:pt idx="1094">
                  <c:v>57.957999999999998</c:v>
                </c:pt>
                <c:pt idx="1095">
                  <c:v>57.957999999999998</c:v>
                </c:pt>
                <c:pt idx="1096">
                  <c:v>57.957999999999998</c:v>
                </c:pt>
                <c:pt idx="1097">
                  <c:v>57.957999999999998</c:v>
                </c:pt>
                <c:pt idx="1098">
                  <c:v>57.957999999999998</c:v>
                </c:pt>
                <c:pt idx="1099">
                  <c:v>57.957999999999998</c:v>
                </c:pt>
                <c:pt idx="1100">
                  <c:v>57.957999999999998</c:v>
                </c:pt>
                <c:pt idx="1101">
                  <c:v>57.957999999999998</c:v>
                </c:pt>
                <c:pt idx="1102">
                  <c:v>57.957999999999998</c:v>
                </c:pt>
                <c:pt idx="1103">
                  <c:v>57.957999999999998</c:v>
                </c:pt>
                <c:pt idx="1104">
                  <c:v>57.957999999999998</c:v>
                </c:pt>
                <c:pt idx="1105">
                  <c:v>57.957999999999998</c:v>
                </c:pt>
                <c:pt idx="1106">
                  <c:v>57.957999999999998</c:v>
                </c:pt>
                <c:pt idx="1107">
                  <c:v>57.957999999999998</c:v>
                </c:pt>
                <c:pt idx="1108">
                  <c:v>57.957999999999998</c:v>
                </c:pt>
                <c:pt idx="1109">
                  <c:v>57.957999999999998</c:v>
                </c:pt>
                <c:pt idx="1110">
                  <c:v>57.957999999999998</c:v>
                </c:pt>
                <c:pt idx="1111">
                  <c:v>57.957999999999998</c:v>
                </c:pt>
                <c:pt idx="1112">
                  <c:v>57.957999999999998</c:v>
                </c:pt>
                <c:pt idx="1113">
                  <c:v>57.957999999999998</c:v>
                </c:pt>
                <c:pt idx="1114">
                  <c:v>57.957999999999998</c:v>
                </c:pt>
                <c:pt idx="1115">
                  <c:v>57.957999999999998</c:v>
                </c:pt>
                <c:pt idx="1116">
                  <c:v>57.957999999999998</c:v>
                </c:pt>
                <c:pt idx="1117">
                  <c:v>57.957999999999998</c:v>
                </c:pt>
                <c:pt idx="1118">
                  <c:v>57.957999999999998</c:v>
                </c:pt>
                <c:pt idx="1119">
                  <c:v>57.957999999999998</c:v>
                </c:pt>
                <c:pt idx="1120">
                  <c:v>57.957999999999998</c:v>
                </c:pt>
                <c:pt idx="1121">
                  <c:v>57.957999999999998</c:v>
                </c:pt>
                <c:pt idx="1122">
                  <c:v>57.957999999999998</c:v>
                </c:pt>
                <c:pt idx="1123">
                  <c:v>57.957999999999998</c:v>
                </c:pt>
                <c:pt idx="1124">
                  <c:v>57.957999999999998</c:v>
                </c:pt>
                <c:pt idx="1125">
                  <c:v>57.957999999999998</c:v>
                </c:pt>
                <c:pt idx="1126">
                  <c:v>57.957999999999998</c:v>
                </c:pt>
                <c:pt idx="1127">
                  <c:v>57.957999999999998</c:v>
                </c:pt>
                <c:pt idx="1128">
                  <c:v>57.957999999999998</c:v>
                </c:pt>
                <c:pt idx="1129">
                  <c:v>57.957999999999998</c:v>
                </c:pt>
                <c:pt idx="1130">
                  <c:v>57.957999999999998</c:v>
                </c:pt>
                <c:pt idx="1131">
                  <c:v>57.957999999999998</c:v>
                </c:pt>
                <c:pt idx="1132">
                  <c:v>57.957999999999998</c:v>
                </c:pt>
                <c:pt idx="1133">
                  <c:v>57.957999999999998</c:v>
                </c:pt>
                <c:pt idx="1134">
                  <c:v>57.957999999999998</c:v>
                </c:pt>
                <c:pt idx="1135">
                  <c:v>57.957999999999998</c:v>
                </c:pt>
                <c:pt idx="1136">
                  <c:v>57.957999999999998</c:v>
                </c:pt>
                <c:pt idx="1137">
                  <c:v>57.957999999999998</c:v>
                </c:pt>
                <c:pt idx="1138">
                  <c:v>57.957999999999998</c:v>
                </c:pt>
                <c:pt idx="1139">
                  <c:v>57.957999999999998</c:v>
                </c:pt>
                <c:pt idx="1140">
                  <c:v>57.957999999999998</c:v>
                </c:pt>
                <c:pt idx="1141">
                  <c:v>57.957999999999998</c:v>
                </c:pt>
                <c:pt idx="1142">
                  <c:v>57.957999999999998</c:v>
                </c:pt>
                <c:pt idx="1143">
                  <c:v>57.957999999999998</c:v>
                </c:pt>
                <c:pt idx="1144">
                  <c:v>57.957999999999998</c:v>
                </c:pt>
                <c:pt idx="1145">
                  <c:v>57.957999999999998</c:v>
                </c:pt>
                <c:pt idx="1146">
                  <c:v>57.957999999999998</c:v>
                </c:pt>
                <c:pt idx="1147">
                  <c:v>58.131</c:v>
                </c:pt>
                <c:pt idx="1148">
                  <c:v>57.957999999999998</c:v>
                </c:pt>
                <c:pt idx="1149">
                  <c:v>57.957999999999998</c:v>
                </c:pt>
                <c:pt idx="1150">
                  <c:v>57.957999999999998</c:v>
                </c:pt>
                <c:pt idx="1151">
                  <c:v>57.957999999999998</c:v>
                </c:pt>
                <c:pt idx="1152">
                  <c:v>58.131</c:v>
                </c:pt>
                <c:pt idx="1153">
                  <c:v>57.957999999999998</c:v>
                </c:pt>
                <c:pt idx="1154">
                  <c:v>57.957999999999998</c:v>
                </c:pt>
                <c:pt idx="1155">
                  <c:v>57.957999999999998</c:v>
                </c:pt>
                <c:pt idx="1156">
                  <c:v>58.131</c:v>
                </c:pt>
                <c:pt idx="1157">
                  <c:v>58.131</c:v>
                </c:pt>
                <c:pt idx="1158">
                  <c:v>58.131</c:v>
                </c:pt>
                <c:pt idx="1159">
                  <c:v>58.131</c:v>
                </c:pt>
                <c:pt idx="1160">
                  <c:v>58.131</c:v>
                </c:pt>
                <c:pt idx="1161">
                  <c:v>57.957999999999998</c:v>
                </c:pt>
                <c:pt idx="1162">
                  <c:v>58.131</c:v>
                </c:pt>
                <c:pt idx="1163">
                  <c:v>58.131</c:v>
                </c:pt>
                <c:pt idx="1164">
                  <c:v>58.131</c:v>
                </c:pt>
                <c:pt idx="1165">
                  <c:v>58.131</c:v>
                </c:pt>
                <c:pt idx="1166">
                  <c:v>58.131</c:v>
                </c:pt>
                <c:pt idx="1167">
                  <c:v>58.131</c:v>
                </c:pt>
                <c:pt idx="1168">
                  <c:v>58.131</c:v>
                </c:pt>
                <c:pt idx="1169">
                  <c:v>57.957999999999998</c:v>
                </c:pt>
                <c:pt idx="1170">
                  <c:v>57.957999999999998</c:v>
                </c:pt>
                <c:pt idx="1171">
                  <c:v>58.131</c:v>
                </c:pt>
                <c:pt idx="1172">
                  <c:v>58.131</c:v>
                </c:pt>
                <c:pt idx="1173">
                  <c:v>57.957999999999998</c:v>
                </c:pt>
                <c:pt idx="1174">
                  <c:v>58.131</c:v>
                </c:pt>
                <c:pt idx="1175">
                  <c:v>57.957999999999998</c:v>
                </c:pt>
                <c:pt idx="1176">
                  <c:v>57.957999999999998</c:v>
                </c:pt>
                <c:pt idx="1177">
                  <c:v>58.131</c:v>
                </c:pt>
                <c:pt idx="1178">
                  <c:v>58.131</c:v>
                </c:pt>
                <c:pt idx="1179">
                  <c:v>58.131</c:v>
                </c:pt>
                <c:pt idx="1180">
                  <c:v>58.131</c:v>
                </c:pt>
                <c:pt idx="1181">
                  <c:v>58.131</c:v>
                </c:pt>
                <c:pt idx="1182">
                  <c:v>58.131</c:v>
                </c:pt>
                <c:pt idx="1183">
                  <c:v>58.131</c:v>
                </c:pt>
                <c:pt idx="1184">
                  <c:v>58.131</c:v>
                </c:pt>
                <c:pt idx="1185">
                  <c:v>58.131</c:v>
                </c:pt>
                <c:pt idx="1186">
                  <c:v>58.131</c:v>
                </c:pt>
                <c:pt idx="1187">
                  <c:v>58.131</c:v>
                </c:pt>
                <c:pt idx="1188">
                  <c:v>58.131</c:v>
                </c:pt>
                <c:pt idx="1189">
                  <c:v>58.131</c:v>
                </c:pt>
                <c:pt idx="1190">
                  <c:v>58.131</c:v>
                </c:pt>
                <c:pt idx="1191">
                  <c:v>58.131</c:v>
                </c:pt>
                <c:pt idx="1192">
                  <c:v>58.131</c:v>
                </c:pt>
                <c:pt idx="1193">
                  <c:v>58.131</c:v>
                </c:pt>
                <c:pt idx="1194">
                  <c:v>58.131</c:v>
                </c:pt>
                <c:pt idx="1195">
                  <c:v>58.131</c:v>
                </c:pt>
                <c:pt idx="1196">
                  <c:v>58.131</c:v>
                </c:pt>
                <c:pt idx="1197">
                  <c:v>58.131</c:v>
                </c:pt>
                <c:pt idx="1198">
                  <c:v>58.131</c:v>
                </c:pt>
                <c:pt idx="1199">
                  <c:v>58.131</c:v>
                </c:pt>
                <c:pt idx="1200">
                  <c:v>58.131</c:v>
                </c:pt>
                <c:pt idx="1201">
                  <c:v>58.131</c:v>
                </c:pt>
                <c:pt idx="1202">
                  <c:v>58.131</c:v>
                </c:pt>
                <c:pt idx="1203">
                  <c:v>58.131</c:v>
                </c:pt>
                <c:pt idx="1204">
                  <c:v>58.131</c:v>
                </c:pt>
                <c:pt idx="1205">
                  <c:v>58.131</c:v>
                </c:pt>
                <c:pt idx="1206">
                  <c:v>58.131</c:v>
                </c:pt>
                <c:pt idx="1207">
                  <c:v>58.131</c:v>
                </c:pt>
                <c:pt idx="1208">
                  <c:v>57.957999999999998</c:v>
                </c:pt>
                <c:pt idx="1209">
                  <c:v>58.131</c:v>
                </c:pt>
                <c:pt idx="1210">
                  <c:v>58.131</c:v>
                </c:pt>
                <c:pt idx="1211">
                  <c:v>58.131</c:v>
                </c:pt>
                <c:pt idx="1212">
                  <c:v>58.131</c:v>
                </c:pt>
                <c:pt idx="1213">
                  <c:v>58.131</c:v>
                </c:pt>
                <c:pt idx="1214">
                  <c:v>58.131</c:v>
                </c:pt>
                <c:pt idx="1215">
                  <c:v>58.131</c:v>
                </c:pt>
                <c:pt idx="1216">
                  <c:v>58.131</c:v>
                </c:pt>
                <c:pt idx="1217">
                  <c:v>58.131</c:v>
                </c:pt>
                <c:pt idx="1218">
                  <c:v>58.131</c:v>
                </c:pt>
                <c:pt idx="1219">
                  <c:v>58.131</c:v>
                </c:pt>
                <c:pt idx="1220">
                  <c:v>58.131</c:v>
                </c:pt>
                <c:pt idx="1221">
                  <c:v>58.131</c:v>
                </c:pt>
                <c:pt idx="1222">
                  <c:v>58.131</c:v>
                </c:pt>
                <c:pt idx="1223">
                  <c:v>58.131</c:v>
                </c:pt>
                <c:pt idx="1224">
                  <c:v>58.131</c:v>
                </c:pt>
                <c:pt idx="1225">
                  <c:v>58.131</c:v>
                </c:pt>
                <c:pt idx="1226">
                  <c:v>58.131</c:v>
                </c:pt>
                <c:pt idx="1227">
                  <c:v>58.131</c:v>
                </c:pt>
                <c:pt idx="1228">
                  <c:v>58.131</c:v>
                </c:pt>
                <c:pt idx="1229">
                  <c:v>58.131</c:v>
                </c:pt>
                <c:pt idx="1230">
                  <c:v>58.131</c:v>
                </c:pt>
                <c:pt idx="1231">
                  <c:v>58.131</c:v>
                </c:pt>
                <c:pt idx="1232">
                  <c:v>58.131</c:v>
                </c:pt>
                <c:pt idx="1233">
                  <c:v>58.131</c:v>
                </c:pt>
                <c:pt idx="1234">
                  <c:v>58.131</c:v>
                </c:pt>
                <c:pt idx="1235">
                  <c:v>58.131</c:v>
                </c:pt>
                <c:pt idx="1236">
                  <c:v>58.131</c:v>
                </c:pt>
                <c:pt idx="1237">
                  <c:v>58.131</c:v>
                </c:pt>
                <c:pt idx="1238">
                  <c:v>58.131</c:v>
                </c:pt>
                <c:pt idx="1239">
                  <c:v>58.131</c:v>
                </c:pt>
                <c:pt idx="1240">
                  <c:v>58.131</c:v>
                </c:pt>
                <c:pt idx="1241">
                  <c:v>58.131</c:v>
                </c:pt>
                <c:pt idx="1242">
                  <c:v>58.131</c:v>
                </c:pt>
                <c:pt idx="1243">
                  <c:v>58.131</c:v>
                </c:pt>
                <c:pt idx="1244">
                  <c:v>58.131</c:v>
                </c:pt>
                <c:pt idx="1245">
                  <c:v>58.131</c:v>
                </c:pt>
                <c:pt idx="1246">
                  <c:v>58.131</c:v>
                </c:pt>
                <c:pt idx="1247">
                  <c:v>58.131</c:v>
                </c:pt>
                <c:pt idx="1248">
                  <c:v>58.131</c:v>
                </c:pt>
                <c:pt idx="1249">
                  <c:v>58.131</c:v>
                </c:pt>
                <c:pt idx="1250">
                  <c:v>58.131</c:v>
                </c:pt>
                <c:pt idx="1251">
                  <c:v>58.131</c:v>
                </c:pt>
                <c:pt idx="1252">
                  <c:v>58.131</c:v>
                </c:pt>
                <c:pt idx="1253">
                  <c:v>58.131</c:v>
                </c:pt>
                <c:pt idx="1254">
                  <c:v>58.131</c:v>
                </c:pt>
                <c:pt idx="1255">
                  <c:v>58.131</c:v>
                </c:pt>
                <c:pt idx="1256">
                  <c:v>58.131</c:v>
                </c:pt>
                <c:pt idx="1257">
                  <c:v>58.131</c:v>
                </c:pt>
                <c:pt idx="1258">
                  <c:v>58.131</c:v>
                </c:pt>
                <c:pt idx="1259">
                  <c:v>58.131</c:v>
                </c:pt>
                <c:pt idx="1260">
                  <c:v>58.131</c:v>
                </c:pt>
                <c:pt idx="1261">
                  <c:v>58.131</c:v>
                </c:pt>
                <c:pt idx="1262">
                  <c:v>58.131</c:v>
                </c:pt>
                <c:pt idx="1263">
                  <c:v>58.131</c:v>
                </c:pt>
                <c:pt idx="1264">
                  <c:v>58.131</c:v>
                </c:pt>
                <c:pt idx="1265">
                  <c:v>58.131</c:v>
                </c:pt>
                <c:pt idx="1266">
                  <c:v>58.131</c:v>
                </c:pt>
                <c:pt idx="1267">
                  <c:v>58.131</c:v>
                </c:pt>
                <c:pt idx="1268">
                  <c:v>58.131</c:v>
                </c:pt>
                <c:pt idx="1269">
                  <c:v>58.131</c:v>
                </c:pt>
                <c:pt idx="1270">
                  <c:v>58.131</c:v>
                </c:pt>
                <c:pt idx="1271">
                  <c:v>58.131</c:v>
                </c:pt>
                <c:pt idx="1272">
                  <c:v>58.131</c:v>
                </c:pt>
                <c:pt idx="1273">
                  <c:v>58.131</c:v>
                </c:pt>
                <c:pt idx="1274">
                  <c:v>58.131</c:v>
                </c:pt>
                <c:pt idx="1275">
                  <c:v>58.131</c:v>
                </c:pt>
                <c:pt idx="1276">
                  <c:v>58.131</c:v>
                </c:pt>
                <c:pt idx="1277">
                  <c:v>58.131</c:v>
                </c:pt>
                <c:pt idx="1278">
                  <c:v>58.131</c:v>
                </c:pt>
                <c:pt idx="1279">
                  <c:v>58.131</c:v>
                </c:pt>
                <c:pt idx="1280">
                  <c:v>58.131</c:v>
                </c:pt>
                <c:pt idx="1281">
                  <c:v>58.131</c:v>
                </c:pt>
                <c:pt idx="1282">
                  <c:v>58.131</c:v>
                </c:pt>
                <c:pt idx="1283">
                  <c:v>58.131</c:v>
                </c:pt>
                <c:pt idx="1284">
                  <c:v>58.131</c:v>
                </c:pt>
                <c:pt idx="1285">
                  <c:v>58.131</c:v>
                </c:pt>
                <c:pt idx="1286">
                  <c:v>58.131</c:v>
                </c:pt>
                <c:pt idx="1287">
                  <c:v>58.131</c:v>
                </c:pt>
                <c:pt idx="1288">
                  <c:v>58.131</c:v>
                </c:pt>
                <c:pt idx="1289">
                  <c:v>58.131</c:v>
                </c:pt>
                <c:pt idx="1290">
                  <c:v>58.131</c:v>
                </c:pt>
                <c:pt idx="1291">
                  <c:v>58.131</c:v>
                </c:pt>
                <c:pt idx="1292">
                  <c:v>58.131</c:v>
                </c:pt>
                <c:pt idx="1293">
                  <c:v>58.131</c:v>
                </c:pt>
                <c:pt idx="1294">
                  <c:v>58.131</c:v>
                </c:pt>
                <c:pt idx="1295">
                  <c:v>58.131</c:v>
                </c:pt>
                <c:pt idx="1296">
                  <c:v>58.131</c:v>
                </c:pt>
                <c:pt idx="1297">
                  <c:v>58.131</c:v>
                </c:pt>
                <c:pt idx="1298">
                  <c:v>58.131</c:v>
                </c:pt>
                <c:pt idx="1299">
                  <c:v>58.131</c:v>
                </c:pt>
                <c:pt idx="1300">
                  <c:v>58.131</c:v>
                </c:pt>
                <c:pt idx="1301">
                  <c:v>58.131</c:v>
                </c:pt>
                <c:pt idx="1302">
                  <c:v>58.131</c:v>
                </c:pt>
                <c:pt idx="1303">
                  <c:v>58.131</c:v>
                </c:pt>
                <c:pt idx="1304">
                  <c:v>58.131</c:v>
                </c:pt>
                <c:pt idx="1305">
                  <c:v>58.131</c:v>
                </c:pt>
                <c:pt idx="1306">
                  <c:v>58.131</c:v>
                </c:pt>
                <c:pt idx="1307">
                  <c:v>58.131</c:v>
                </c:pt>
                <c:pt idx="1308">
                  <c:v>58.131</c:v>
                </c:pt>
                <c:pt idx="1309">
                  <c:v>58.131</c:v>
                </c:pt>
                <c:pt idx="1310">
                  <c:v>58.131</c:v>
                </c:pt>
                <c:pt idx="1311">
                  <c:v>58.131</c:v>
                </c:pt>
                <c:pt idx="1312">
                  <c:v>58.131</c:v>
                </c:pt>
                <c:pt idx="1313">
                  <c:v>58.131</c:v>
                </c:pt>
                <c:pt idx="1314">
                  <c:v>58.131</c:v>
                </c:pt>
                <c:pt idx="1315">
                  <c:v>58.131</c:v>
                </c:pt>
                <c:pt idx="1316">
                  <c:v>58.131</c:v>
                </c:pt>
                <c:pt idx="1317">
                  <c:v>58.131</c:v>
                </c:pt>
                <c:pt idx="1318">
                  <c:v>58.131</c:v>
                </c:pt>
                <c:pt idx="1319">
                  <c:v>58.131</c:v>
                </c:pt>
                <c:pt idx="1320">
                  <c:v>58.131</c:v>
                </c:pt>
                <c:pt idx="1321">
                  <c:v>58.131</c:v>
                </c:pt>
                <c:pt idx="1322">
                  <c:v>58.131</c:v>
                </c:pt>
                <c:pt idx="1323">
                  <c:v>58.131</c:v>
                </c:pt>
                <c:pt idx="1324">
                  <c:v>58.131</c:v>
                </c:pt>
                <c:pt idx="1325">
                  <c:v>58.131</c:v>
                </c:pt>
                <c:pt idx="1326">
                  <c:v>58.131</c:v>
                </c:pt>
                <c:pt idx="1327">
                  <c:v>58.131</c:v>
                </c:pt>
                <c:pt idx="1328">
                  <c:v>58.131</c:v>
                </c:pt>
                <c:pt idx="1329">
                  <c:v>58.131</c:v>
                </c:pt>
                <c:pt idx="1330">
                  <c:v>58.131</c:v>
                </c:pt>
                <c:pt idx="1331">
                  <c:v>58.131</c:v>
                </c:pt>
                <c:pt idx="1332">
                  <c:v>58.131</c:v>
                </c:pt>
                <c:pt idx="1333">
                  <c:v>58.131</c:v>
                </c:pt>
                <c:pt idx="1334">
                  <c:v>58.131</c:v>
                </c:pt>
                <c:pt idx="1335">
                  <c:v>58.131</c:v>
                </c:pt>
                <c:pt idx="1336">
                  <c:v>58.131</c:v>
                </c:pt>
                <c:pt idx="1337">
                  <c:v>58.131</c:v>
                </c:pt>
                <c:pt idx="1338">
                  <c:v>58.131</c:v>
                </c:pt>
                <c:pt idx="1339">
                  <c:v>58.131</c:v>
                </c:pt>
                <c:pt idx="1340">
                  <c:v>58.131</c:v>
                </c:pt>
                <c:pt idx="1341">
                  <c:v>58.131</c:v>
                </c:pt>
                <c:pt idx="1342">
                  <c:v>58.131</c:v>
                </c:pt>
                <c:pt idx="1343">
                  <c:v>58.131</c:v>
                </c:pt>
                <c:pt idx="1344">
                  <c:v>58.131</c:v>
                </c:pt>
                <c:pt idx="1345">
                  <c:v>58.131</c:v>
                </c:pt>
                <c:pt idx="1346">
                  <c:v>58.131</c:v>
                </c:pt>
                <c:pt idx="1347">
                  <c:v>58.131</c:v>
                </c:pt>
                <c:pt idx="1348">
                  <c:v>58.131</c:v>
                </c:pt>
                <c:pt idx="1349">
                  <c:v>58.131</c:v>
                </c:pt>
                <c:pt idx="1350">
                  <c:v>58.131</c:v>
                </c:pt>
                <c:pt idx="1351">
                  <c:v>58.131</c:v>
                </c:pt>
                <c:pt idx="1352">
                  <c:v>58.131</c:v>
                </c:pt>
                <c:pt idx="1353">
                  <c:v>58.131</c:v>
                </c:pt>
                <c:pt idx="1354">
                  <c:v>58.131</c:v>
                </c:pt>
                <c:pt idx="1355">
                  <c:v>58.131</c:v>
                </c:pt>
                <c:pt idx="1356">
                  <c:v>58.131</c:v>
                </c:pt>
                <c:pt idx="1357">
                  <c:v>58.131</c:v>
                </c:pt>
                <c:pt idx="1358">
                  <c:v>58.131</c:v>
                </c:pt>
                <c:pt idx="1359">
                  <c:v>58.131</c:v>
                </c:pt>
                <c:pt idx="1360">
                  <c:v>58.131</c:v>
                </c:pt>
                <c:pt idx="1361">
                  <c:v>58.131</c:v>
                </c:pt>
                <c:pt idx="1362">
                  <c:v>58.131</c:v>
                </c:pt>
                <c:pt idx="1363">
                  <c:v>58.131</c:v>
                </c:pt>
                <c:pt idx="1364">
                  <c:v>58.131</c:v>
                </c:pt>
                <c:pt idx="1365">
                  <c:v>58.131</c:v>
                </c:pt>
                <c:pt idx="1366">
                  <c:v>58.131</c:v>
                </c:pt>
                <c:pt idx="1367">
                  <c:v>58.131</c:v>
                </c:pt>
                <c:pt idx="1368">
                  <c:v>58.131</c:v>
                </c:pt>
                <c:pt idx="1369">
                  <c:v>58.131</c:v>
                </c:pt>
                <c:pt idx="1370">
                  <c:v>58.131</c:v>
                </c:pt>
                <c:pt idx="1371">
                  <c:v>58.131</c:v>
                </c:pt>
                <c:pt idx="1372">
                  <c:v>58.131</c:v>
                </c:pt>
                <c:pt idx="1373">
                  <c:v>58.131</c:v>
                </c:pt>
                <c:pt idx="1374">
                  <c:v>58.131</c:v>
                </c:pt>
                <c:pt idx="1375">
                  <c:v>58.131</c:v>
                </c:pt>
                <c:pt idx="1376">
                  <c:v>58.131</c:v>
                </c:pt>
                <c:pt idx="1377">
                  <c:v>58.131</c:v>
                </c:pt>
                <c:pt idx="1378">
                  <c:v>58.131</c:v>
                </c:pt>
                <c:pt idx="1379">
                  <c:v>58.131</c:v>
                </c:pt>
                <c:pt idx="1380">
                  <c:v>58.131</c:v>
                </c:pt>
                <c:pt idx="1381">
                  <c:v>58.131</c:v>
                </c:pt>
                <c:pt idx="1382">
                  <c:v>58.131</c:v>
                </c:pt>
                <c:pt idx="1383">
                  <c:v>58.131</c:v>
                </c:pt>
                <c:pt idx="1384">
                  <c:v>58.131</c:v>
                </c:pt>
                <c:pt idx="1385">
                  <c:v>58.131</c:v>
                </c:pt>
                <c:pt idx="1386">
                  <c:v>58.131</c:v>
                </c:pt>
                <c:pt idx="1387">
                  <c:v>58.131</c:v>
                </c:pt>
                <c:pt idx="1388">
                  <c:v>58.131</c:v>
                </c:pt>
                <c:pt idx="1389">
                  <c:v>58.131</c:v>
                </c:pt>
                <c:pt idx="1390">
                  <c:v>58.131</c:v>
                </c:pt>
                <c:pt idx="1391">
                  <c:v>58.131</c:v>
                </c:pt>
                <c:pt idx="1392">
                  <c:v>58.131</c:v>
                </c:pt>
                <c:pt idx="1393">
                  <c:v>58.131</c:v>
                </c:pt>
                <c:pt idx="1394">
                  <c:v>58.131</c:v>
                </c:pt>
                <c:pt idx="1395">
                  <c:v>58.131</c:v>
                </c:pt>
                <c:pt idx="1396">
                  <c:v>58.131</c:v>
                </c:pt>
                <c:pt idx="1397">
                  <c:v>58.131</c:v>
                </c:pt>
                <c:pt idx="1398">
                  <c:v>58.131</c:v>
                </c:pt>
                <c:pt idx="1399">
                  <c:v>58.131</c:v>
                </c:pt>
                <c:pt idx="1400">
                  <c:v>58.131</c:v>
                </c:pt>
                <c:pt idx="1401">
                  <c:v>58.131</c:v>
                </c:pt>
                <c:pt idx="1402">
                  <c:v>58.131</c:v>
                </c:pt>
                <c:pt idx="1403">
                  <c:v>58.131</c:v>
                </c:pt>
                <c:pt idx="1404">
                  <c:v>58.131</c:v>
                </c:pt>
                <c:pt idx="1405">
                  <c:v>58.131</c:v>
                </c:pt>
                <c:pt idx="1406">
                  <c:v>58.131</c:v>
                </c:pt>
                <c:pt idx="1407">
                  <c:v>58.131</c:v>
                </c:pt>
                <c:pt idx="1408">
                  <c:v>58.131</c:v>
                </c:pt>
                <c:pt idx="1409">
                  <c:v>58.131</c:v>
                </c:pt>
                <c:pt idx="1410">
                  <c:v>58.131</c:v>
                </c:pt>
                <c:pt idx="1411">
                  <c:v>58.131</c:v>
                </c:pt>
                <c:pt idx="1412">
                  <c:v>58.131</c:v>
                </c:pt>
                <c:pt idx="1413">
                  <c:v>58.131</c:v>
                </c:pt>
                <c:pt idx="1414">
                  <c:v>58.131</c:v>
                </c:pt>
                <c:pt idx="1415">
                  <c:v>58.131</c:v>
                </c:pt>
                <c:pt idx="1416">
                  <c:v>58.131</c:v>
                </c:pt>
                <c:pt idx="1417">
                  <c:v>58.131</c:v>
                </c:pt>
                <c:pt idx="1418">
                  <c:v>58.131</c:v>
                </c:pt>
                <c:pt idx="1419">
                  <c:v>58.131</c:v>
                </c:pt>
                <c:pt idx="1420">
                  <c:v>58.131</c:v>
                </c:pt>
                <c:pt idx="1421">
                  <c:v>58.131</c:v>
                </c:pt>
                <c:pt idx="1422">
                  <c:v>58.131</c:v>
                </c:pt>
                <c:pt idx="1423">
                  <c:v>58.131</c:v>
                </c:pt>
                <c:pt idx="1424">
                  <c:v>58.131</c:v>
                </c:pt>
                <c:pt idx="1425">
                  <c:v>58.131</c:v>
                </c:pt>
                <c:pt idx="1426">
                  <c:v>58.131</c:v>
                </c:pt>
                <c:pt idx="1427">
                  <c:v>58.131</c:v>
                </c:pt>
                <c:pt idx="1428">
                  <c:v>58.131</c:v>
                </c:pt>
                <c:pt idx="1429">
                  <c:v>58.131</c:v>
                </c:pt>
                <c:pt idx="1430">
                  <c:v>58.131</c:v>
                </c:pt>
                <c:pt idx="1431">
                  <c:v>58.131</c:v>
                </c:pt>
                <c:pt idx="1432">
                  <c:v>58.131</c:v>
                </c:pt>
                <c:pt idx="1433">
                  <c:v>58.131</c:v>
                </c:pt>
                <c:pt idx="1434">
                  <c:v>58.131</c:v>
                </c:pt>
                <c:pt idx="1435">
                  <c:v>58.131</c:v>
                </c:pt>
                <c:pt idx="1436">
                  <c:v>58.131</c:v>
                </c:pt>
                <c:pt idx="1437">
                  <c:v>58.131</c:v>
                </c:pt>
                <c:pt idx="1438">
                  <c:v>58.131</c:v>
                </c:pt>
                <c:pt idx="1439">
                  <c:v>58.131</c:v>
                </c:pt>
                <c:pt idx="1440">
                  <c:v>58.131</c:v>
                </c:pt>
                <c:pt idx="1441">
                  <c:v>58.131</c:v>
                </c:pt>
                <c:pt idx="1442">
                  <c:v>58.131</c:v>
                </c:pt>
                <c:pt idx="1443">
                  <c:v>58.131</c:v>
                </c:pt>
                <c:pt idx="1444">
                  <c:v>58.131</c:v>
                </c:pt>
                <c:pt idx="1445">
                  <c:v>58.131</c:v>
                </c:pt>
                <c:pt idx="1446">
                  <c:v>58.131</c:v>
                </c:pt>
                <c:pt idx="1447">
                  <c:v>58.131</c:v>
                </c:pt>
                <c:pt idx="1448">
                  <c:v>58.131</c:v>
                </c:pt>
                <c:pt idx="1449">
                  <c:v>58.131</c:v>
                </c:pt>
                <c:pt idx="1450">
                  <c:v>58.131</c:v>
                </c:pt>
                <c:pt idx="1451">
                  <c:v>58.131</c:v>
                </c:pt>
                <c:pt idx="1452">
                  <c:v>58.131</c:v>
                </c:pt>
                <c:pt idx="1453">
                  <c:v>58.131</c:v>
                </c:pt>
                <c:pt idx="1454">
                  <c:v>58.131</c:v>
                </c:pt>
                <c:pt idx="1455">
                  <c:v>58.131</c:v>
                </c:pt>
                <c:pt idx="1456">
                  <c:v>58.131</c:v>
                </c:pt>
                <c:pt idx="1457">
                  <c:v>58.131</c:v>
                </c:pt>
                <c:pt idx="1458">
                  <c:v>58.131</c:v>
                </c:pt>
                <c:pt idx="1459">
                  <c:v>58.131</c:v>
                </c:pt>
                <c:pt idx="1460">
                  <c:v>58.131</c:v>
                </c:pt>
                <c:pt idx="1461">
                  <c:v>58.131</c:v>
                </c:pt>
                <c:pt idx="1462">
                  <c:v>58.131</c:v>
                </c:pt>
                <c:pt idx="1463">
                  <c:v>58.131</c:v>
                </c:pt>
                <c:pt idx="1464">
                  <c:v>58.131</c:v>
                </c:pt>
                <c:pt idx="1465">
                  <c:v>58.131</c:v>
                </c:pt>
                <c:pt idx="1466">
                  <c:v>58.131</c:v>
                </c:pt>
                <c:pt idx="1467">
                  <c:v>58.131</c:v>
                </c:pt>
                <c:pt idx="1468">
                  <c:v>58.131</c:v>
                </c:pt>
                <c:pt idx="1469">
                  <c:v>58.131</c:v>
                </c:pt>
                <c:pt idx="1470">
                  <c:v>58.131</c:v>
                </c:pt>
                <c:pt idx="1471">
                  <c:v>58.131</c:v>
                </c:pt>
                <c:pt idx="1472">
                  <c:v>58.131</c:v>
                </c:pt>
                <c:pt idx="1473">
                  <c:v>58.131</c:v>
                </c:pt>
                <c:pt idx="1474">
                  <c:v>58.131</c:v>
                </c:pt>
                <c:pt idx="1475">
                  <c:v>58.131</c:v>
                </c:pt>
                <c:pt idx="1476">
                  <c:v>58.131</c:v>
                </c:pt>
                <c:pt idx="1477">
                  <c:v>58.131</c:v>
                </c:pt>
                <c:pt idx="1478">
                  <c:v>58.131</c:v>
                </c:pt>
                <c:pt idx="1479">
                  <c:v>58.131</c:v>
                </c:pt>
                <c:pt idx="1480">
                  <c:v>58.131</c:v>
                </c:pt>
                <c:pt idx="1481">
                  <c:v>58.131</c:v>
                </c:pt>
                <c:pt idx="1482">
                  <c:v>58.131</c:v>
                </c:pt>
                <c:pt idx="1483">
                  <c:v>58.131</c:v>
                </c:pt>
                <c:pt idx="1484">
                  <c:v>58.131</c:v>
                </c:pt>
                <c:pt idx="1485">
                  <c:v>58.131</c:v>
                </c:pt>
                <c:pt idx="1486">
                  <c:v>58.131</c:v>
                </c:pt>
                <c:pt idx="1487">
                  <c:v>58.131</c:v>
                </c:pt>
                <c:pt idx="1488">
                  <c:v>58.131</c:v>
                </c:pt>
                <c:pt idx="1489">
                  <c:v>58.131</c:v>
                </c:pt>
                <c:pt idx="1490">
                  <c:v>58.131</c:v>
                </c:pt>
                <c:pt idx="1491">
                  <c:v>58.131</c:v>
                </c:pt>
                <c:pt idx="1492">
                  <c:v>58.131</c:v>
                </c:pt>
                <c:pt idx="1493">
                  <c:v>58.131</c:v>
                </c:pt>
                <c:pt idx="1494">
                  <c:v>58.131</c:v>
                </c:pt>
                <c:pt idx="1495">
                  <c:v>58.131</c:v>
                </c:pt>
                <c:pt idx="1496">
                  <c:v>58.131</c:v>
                </c:pt>
                <c:pt idx="1497">
                  <c:v>58.131</c:v>
                </c:pt>
                <c:pt idx="1498">
                  <c:v>58.131</c:v>
                </c:pt>
                <c:pt idx="1499">
                  <c:v>58.131</c:v>
                </c:pt>
                <c:pt idx="1500">
                  <c:v>58.131</c:v>
                </c:pt>
                <c:pt idx="1501">
                  <c:v>58.131</c:v>
                </c:pt>
                <c:pt idx="1502">
                  <c:v>58.131</c:v>
                </c:pt>
                <c:pt idx="1503">
                  <c:v>58.131</c:v>
                </c:pt>
                <c:pt idx="1504">
                  <c:v>58.131</c:v>
                </c:pt>
                <c:pt idx="1505">
                  <c:v>58.131</c:v>
                </c:pt>
                <c:pt idx="1506">
                  <c:v>58.131</c:v>
                </c:pt>
                <c:pt idx="1507">
                  <c:v>58.131</c:v>
                </c:pt>
                <c:pt idx="1508">
                  <c:v>58.131</c:v>
                </c:pt>
                <c:pt idx="1509">
                  <c:v>58.131</c:v>
                </c:pt>
                <c:pt idx="1510">
                  <c:v>58.131</c:v>
                </c:pt>
                <c:pt idx="1511">
                  <c:v>58.131</c:v>
                </c:pt>
                <c:pt idx="1512">
                  <c:v>58.131</c:v>
                </c:pt>
                <c:pt idx="1513">
                  <c:v>58.131</c:v>
                </c:pt>
                <c:pt idx="1514">
                  <c:v>58.131</c:v>
                </c:pt>
                <c:pt idx="1515">
                  <c:v>58.131</c:v>
                </c:pt>
                <c:pt idx="1516">
                  <c:v>58.131</c:v>
                </c:pt>
                <c:pt idx="1517">
                  <c:v>58.131</c:v>
                </c:pt>
                <c:pt idx="1518">
                  <c:v>58.131</c:v>
                </c:pt>
                <c:pt idx="1519">
                  <c:v>58.131</c:v>
                </c:pt>
                <c:pt idx="1520">
                  <c:v>58.131</c:v>
                </c:pt>
                <c:pt idx="1521">
                  <c:v>58.131</c:v>
                </c:pt>
                <c:pt idx="1522">
                  <c:v>58.131</c:v>
                </c:pt>
                <c:pt idx="1523">
                  <c:v>58.131</c:v>
                </c:pt>
                <c:pt idx="1524">
                  <c:v>58.131</c:v>
                </c:pt>
                <c:pt idx="1525">
                  <c:v>58.131</c:v>
                </c:pt>
                <c:pt idx="1526">
                  <c:v>58.131</c:v>
                </c:pt>
                <c:pt idx="1527">
                  <c:v>58.131</c:v>
                </c:pt>
                <c:pt idx="1528">
                  <c:v>58.131</c:v>
                </c:pt>
                <c:pt idx="1529">
                  <c:v>58.131</c:v>
                </c:pt>
                <c:pt idx="1530">
                  <c:v>58.131</c:v>
                </c:pt>
                <c:pt idx="1531">
                  <c:v>58.131</c:v>
                </c:pt>
                <c:pt idx="1532">
                  <c:v>58.131</c:v>
                </c:pt>
                <c:pt idx="1533">
                  <c:v>58.131</c:v>
                </c:pt>
                <c:pt idx="1534">
                  <c:v>58.131</c:v>
                </c:pt>
                <c:pt idx="1535">
                  <c:v>58.131</c:v>
                </c:pt>
                <c:pt idx="1536">
                  <c:v>58.131</c:v>
                </c:pt>
                <c:pt idx="1537">
                  <c:v>58.131</c:v>
                </c:pt>
                <c:pt idx="1538">
                  <c:v>58.131</c:v>
                </c:pt>
                <c:pt idx="1539">
                  <c:v>58.131</c:v>
                </c:pt>
                <c:pt idx="1540">
                  <c:v>58.131</c:v>
                </c:pt>
                <c:pt idx="1541">
                  <c:v>58.131</c:v>
                </c:pt>
                <c:pt idx="1542">
                  <c:v>58.131</c:v>
                </c:pt>
                <c:pt idx="1543">
                  <c:v>58.131</c:v>
                </c:pt>
                <c:pt idx="1544">
                  <c:v>58.131</c:v>
                </c:pt>
                <c:pt idx="1545">
                  <c:v>58.131</c:v>
                </c:pt>
                <c:pt idx="1546">
                  <c:v>58.131</c:v>
                </c:pt>
                <c:pt idx="1547">
                  <c:v>58.131</c:v>
                </c:pt>
                <c:pt idx="1548">
                  <c:v>58.131</c:v>
                </c:pt>
                <c:pt idx="1549">
                  <c:v>58.131</c:v>
                </c:pt>
                <c:pt idx="1550">
                  <c:v>58.131</c:v>
                </c:pt>
                <c:pt idx="1551">
                  <c:v>58.131</c:v>
                </c:pt>
                <c:pt idx="1552">
                  <c:v>58.131</c:v>
                </c:pt>
                <c:pt idx="1553">
                  <c:v>58.131</c:v>
                </c:pt>
                <c:pt idx="1554">
                  <c:v>58.131</c:v>
                </c:pt>
                <c:pt idx="1555">
                  <c:v>58.131</c:v>
                </c:pt>
                <c:pt idx="1556">
                  <c:v>58.131</c:v>
                </c:pt>
                <c:pt idx="1557">
                  <c:v>58.131</c:v>
                </c:pt>
                <c:pt idx="1558">
                  <c:v>58.131</c:v>
                </c:pt>
                <c:pt idx="1559">
                  <c:v>58.131</c:v>
                </c:pt>
                <c:pt idx="1560">
                  <c:v>58.131</c:v>
                </c:pt>
                <c:pt idx="1561">
                  <c:v>58.131</c:v>
                </c:pt>
                <c:pt idx="1562">
                  <c:v>58.131</c:v>
                </c:pt>
                <c:pt idx="1563">
                  <c:v>58.131</c:v>
                </c:pt>
                <c:pt idx="1564">
                  <c:v>58.131</c:v>
                </c:pt>
                <c:pt idx="1565">
                  <c:v>58.131</c:v>
                </c:pt>
                <c:pt idx="1566">
                  <c:v>58.131</c:v>
                </c:pt>
                <c:pt idx="1567">
                  <c:v>58.131</c:v>
                </c:pt>
                <c:pt idx="1568">
                  <c:v>58.131</c:v>
                </c:pt>
                <c:pt idx="1569">
                  <c:v>58.131</c:v>
                </c:pt>
                <c:pt idx="1570">
                  <c:v>58.131</c:v>
                </c:pt>
                <c:pt idx="1571">
                  <c:v>58.131</c:v>
                </c:pt>
                <c:pt idx="1572">
                  <c:v>58.131</c:v>
                </c:pt>
                <c:pt idx="1573">
                  <c:v>58.131</c:v>
                </c:pt>
                <c:pt idx="1574">
                  <c:v>58.131</c:v>
                </c:pt>
                <c:pt idx="1575">
                  <c:v>58.131</c:v>
                </c:pt>
                <c:pt idx="1576">
                  <c:v>58.131</c:v>
                </c:pt>
                <c:pt idx="1577">
                  <c:v>58.131</c:v>
                </c:pt>
                <c:pt idx="1578">
                  <c:v>58.131</c:v>
                </c:pt>
                <c:pt idx="1579">
                  <c:v>58.131</c:v>
                </c:pt>
                <c:pt idx="1580">
                  <c:v>58.131</c:v>
                </c:pt>
                <c:pt idx="1581">
                  <c:v>58.131</c:v>
                </c:pt>
                <c:pt idx="1582">
                  <c:v>58.131</c:v>
                </c:pt>
                <c:pt idx="1583">
                  <c:v>58.131</c:v>
                </c:pt>
                <c:pt idx="1584">
                  <c:v>58.131</c:v>
                </c:pt>
                <c:pt idx="1585">
                  <c:v>58.131</c:v>
                </c:pt>
                <c:pt idx="1586">
                  <c:v>58.131</c:v>
                </c:pt>
                <c:pt idx="1587">
                  <c:v>58.131</c:v>
                </c:pt>
                <c:pt idx="1588">
                  <c:v>58.131</c:v>
                </c:pt>
                <c:pt idx="1589">
                  <c:v>58.131</c:v>
                </c:pt>
                <c:pt idx="1590">
                  <c:v>58.131</c:v>
                </c:pt>
                <c:pt idx="1591">
                  <c:v>58.131</c:v>
                </c:pt>
                <c:pt idx="1592">
                  <c:v>58.131</c:v>
                </c:pt>
                <c:pt idx="1593">
                  <c:v>58.131</c:v>
                </c:pt>
                <c:pt idx="1594">
                  <c:v>58.131</c:v>
                </c:pt>
                <c:pt idx="1595">
                  <c:v>58.131</c:v>
                </c:pt>
                <c:pt idx="1596">
                  <c:v>58.131</c:v>
                </c:pt>
                <c:pt idx="1597">
                  <c:v>58.131</c:v>
                </c:pt>
                <c:pt idx="1598">
                  <c:v>58.131</c:v>
                </c:pt>
                <c:pt idx="1599">
                  <c:v>58.131</c:v>
                </c:pt>
                <c:pt idx="1600">
                  <c:v>58.131</c:v>
                </c:pt>
                <c:pt idx="1601">
                  <c:v>58.131</c:v>
                </c:pt>
                <c:pt idx="1602">
                  <c:v>58.131</c:v>
                </c:pt>
                <c:pt idx="1603">
                  <c:v>58.131</c:v>
                </c:pt>
                <c:pt idx="1604">
                  <c:v>58.131</c:v>
                </c:pt>
                <c:pt idx="1605">
                  <c:v>58.131</c:v>
                </c:pt>
                <c:pt idx="1606">
                  <c:v>58.131</c:v>
                </c:pt>
                <c:pt idx="1607">
                  <c:v>58.131</c:v>
                </c:pt>
                <c:pt idx="1608">
                  <c:v>58.131</c:v>
                </c:pt>
                <c:pt idx="1609">
                  <c:v>58.131</c:v>
                </c:pt>
                <c:pt idx="1610">
                  <c:v>58.131</c:v>
                </c:pt>
                <c:pt idx="1611">
                  <c:v>58.131</c:v>
                </c:pt>
                <c:pt idx="1612">
                  <c:v>58.131</c:v>
                </c:pt>
                <c:pt idx="1613">
                  <c:v>58.131</c:v>
                </c:pt>
                <c:pt idx="1614">
                  <c:v>58.131</c:v>
                </c:pt>
                <c:pt idx="1615">
                  <c:v>58.131</c:v>
                </c:pt>
                <c:pt idx="1616">
                  <c:v>58.131</c:v>
                </c:pt>
                <c:pt idx="1617">
                  <c:v>58.131</c:v>
                </c:pt>
                <c:pt idx="1618">
                  <c:v>58.131</c:v>
                </c:pt>
                <c:pt idx="1619">
                  <c:v>58.131</c:v>
                </c:pt>
                <c:pt idx="1620">
                  <c:v>58.131</c:v>
                </c:pt>
                <c:pt idx="1621">
                  <c:v>58.131</c:v>
                </c:pt>
                <c:pt idx="1622">
                  <c:v>58.131</c:v>
                </c:pt>
                <c:pt idx="1623">
                  <c:v>58.131</c:v>
                </c:pt>
                <c:pt idx="1624">
                  <c:v>58.131</c:v>
                </c:pt>
                <c:pt idx="1625">
                  <c:v>58.131</c:v>
                </c:pt>
                <c:pt idx="1626">
                  <c:v>58.131</c:v>
                </c:pt>
                <c:pt idx="1627">
                  <c:v>58.131</c:v>
                </c:pt>
                <c:pt idx="1628">
                  <c:v>58.131</c:v>
                </c:pt>
                <c:pt idx="1629">
                  <c:v>58.131</c:v>
                </c:pt>
                <c:pt idx="1630">
                  <c:v>58.131</c:v>
                </c:pt>
                <c:pt idx="1631">
                  <c:v>58.131</c:v>
                </c:pt>
                <c:pt idx="1632">
                  <c:v>58.131</c:v>
                </c:pt>
                <c:pt idx="1633">
                  <c:v>58.131</c:v>
                </c:pt>
                <c:pt idx="1634">
                  <c:v>58.131</c:v>
                </c:pt>
                <c:pt idx="1635">
                  <c:v>58.131</c:v>
                </c:pt>
                <c:pt idx="1636">
                  <c:v>58.131</c:v>
                </c:pt>
                <c:pt idx="1637">
                  <c:v>58.131</c:v>
                </c:pt>
                <c:pt idx="1638">
                  <c:v>58.131</c:v>
                </c:pt>
                <c:pt idx="1639">
                  <c:v>58.131</c:v>
                </c:pt>
                <c:pt idx="1640">
                  <c:v>58.131</c:v>
                </c:pt>
                <c:pt idx="1641">
                  <c:v>58.131</c:v>
                </c:pt>
                <c:pt idx="1642">
                  <c:v>58.131</c:v>
                </c:pt>
                <c:pt idx="1643">
                  <c:v>58.131</c:v>
                </c:pt>
                <c:pt idx="1644">
                  <c:v>58.131</c:v>
                </c:pt>
                <c:pt idx="1645">
                  <c:v>58.131</c:v>
                </c:pt>
                <c:pt idx="1646">
                  <c:v>58.131</c:v>
                </c:pt>
                <c:pt idx="1647">
                  <c:v>58.131</c:v>
                </c:pt>
                <c:pt idx="1648">
                  <c:v>58.131</c:v>
                </c:pt>
                <c:pt idx="1649">
                  <c:v>58.131</c:v>
                </c:pt>
                <c:pt idx="1650">
                  <c:v>58.131</c:v>
                </c:pt>
                <c:pt idx="1651">
                  <c:v>58.131</c:v>
                </c:pt>
                <c:pt idx="1652">
                  <c:v>58.131</c:v>
                </c:pt>
                <c:pt idx="1653">
                  <c:v>58.131</c:v>
                </c:pt>
                <c:pt idx="1654">
                  <c:v>58.131</c:v>
                </c:pt>
                <c:pt idx="1655">
                  <c:v>58.131</c:v>
                </c:pt>
                <c:pt idx="1656">
                  <c:v>58.131</c:v>
                </c:pt>
                <c:pt idx="1657">
                  <c:v>58.131</c:v>
                </c:pt>
                <c:pt idx="1658">
                  <c:v>58.131</c:v>
                </c:pt>
                <c:pt idx="1659">
                  <c:v>58.131</c:v>
                </c:pt>
                <c:pt idx="1660">
                  <c:v>58.131</c:v>
                </c:pt>
                <c:pt idx="1661">
                  <c:v>58.131</c:v>
                </c:pt>
                <c:pt idx="1662">
                  <c:v>58.131</c:v>
                </c:pt>
                <c:pt idx="1663">
                  <c:v>58.131</c:v>
                </c:pt>
                <c:pt idx="1664">
                  <c:v>58.131</c:v>
                </c:pt>
                <c:pt idx="1665">
                  <c:v>58.131</c:v>
                </c:pt>
                <c:pt idx="1666">
                  <c:v>58.131</c:v>
                </c:pt>
                <c:pt idx="1667">
                  <c:v>58.131</c:v>
                </c:pt>
                <c:pt idx="1668">
                  <c:v>58.131</c:v>
                </c:pt>
                <c:pt idx="1669">
                  <c:v>58.131</c:v>
                </c:pt>
                <c:pt idx="1670">
                  <c:v>58.131</c:v>
                </c:pt>
                <c:pt idx="1671">
                  <c:v>58.131</c:v>
                </c:pt>
                <c:pt idx="1672">
                  <c:v>58.131</c:v>
                </c:pt>
                <c:pt idx="1673">
                  <c:v>58.131</c:v>
                </c:pt>
                <c:pt idx="1674">
                  <c:v>58.131</c:v>
                </c:pt>
                <c:pt idx="1675">
                  <c:v>58.131</c:v>
                </c:pt>
                <c:pt idx="1676">
                  <c:v>58.131</c:v>
                </c:pt>
                <c:pt idx="1677">
                  <c:v>58.131</c:v>
                </c:pt>
                <c:pt idx="1678">
                  <c:v>58.131</c:v>
                </c:pt>
                <c:pt idx="1679">
                  <c:v>58.131</c:v>
                </c:pt>
                <c:pt idx="1680">
                  <c:v>58.131</c:v>
                </c:pt>
                <c:pt idx="1681">
                  <c:v>58.131</c:v>
                </c:pt>
                <c:pt idx="1682">
                  <c:v>58.131</c:v>
                </c:pt>
                <c:pt idx="1683">
                  <c:v>58.131</c:v>
                </c:pt>
                <c:pt idx="1684">
                  <c:v>58.131</c:v>
                </c:pt>
                <c:pt idx="1685">
                  <c:v>58.131</c:v>
                </c:pt>
                <c:pt idx="1686">
                  <c:v>58.131</c:v>
                </c:pt>
                <c:pt idx="1687">
                  <c:v>58.131</c:v>
                </c:pt>
                <c:pt idx="1688">
                  <c:v>58.131</c:v>
                </c:pt>
                <c:pt idx="1689">
                  <c:v>58.131</c:v>
                </c:pt>
                <c:pt idx="1690">
                  <c:v>58.131</c:v>
                </c:pt>
                <c:pt idx="1691">
                  <c:v>58.131</c:v>
                </c:pt>
                <c:pt idx="1692">
                  <c:v>58.131</c:v>
                </c:pt>
                <c:pt idx="1693">
                  <c:v>58.131</c:v>
                </c:pt>
                <c:pt idx="1694">
                  <c:v>58.131</c:v>
                </c:pt>
                <c:pt idx="1695">
                  <c:v>58.131</c:v>
                </c:pt>
                <c:pt idx="1696">
                  <c:v>58.131</c:v>
                </c:pt>
                <c:pt idx="1697">
                  <c:v>58.131</c:v>
                </c:pt>
                <c:pt idx="1698">
                  <c:v>58.131</c:v>
                </c:pt>
                <c:pt idx="1699">
                  <c:v>58.131</c:v>
                </c:pt>
                <c:pt idx="1700">
                  <c:v>58.131</c:v>
                </c:pt>
                <c:pt idx="1701">
                  <c:v>58.131</c:v>
                </c:pt>
                <c:pt idx="1702">
                  <c:v>58.131</c:v>
                </c:pt>
                <c:pt idx="1703">
                  <c:v>58.131</c:v>
                </c:pt>
                <c:pt idx="1704">
                  <c:v>58.131</c:v>
                </c:pt>
                <c:pt idx="1705">
                  <c:v>58.131</c:v>
                </c:pt>
                <c:pt idx="1706">
                  <c:v>58.131</c:v>
                </c:pt>
                <c:pt idx="1707">
                  <c:v>58.131</c:v>
                </c:pt>
                <c:pt idx="1708">
                  <c:v>58.131</c:v>
                </c:pt>
                <c:pt idx="1709">
                  <c:v>58.131</c:v>
                </c:pt>
                <c:pt idx="1710">
                  <c:v>58.131</c:v>
                </c:pt>
                <c:pt idx="1711">
                  <c:v>58.131</c:v>
                </c:pt>
                <c:pt idx="1712">
                  <c:v>58.131</c:v>
                </c:pt>
                <c:pt idx="1713">
                  <c:v>58.131</c:v>
                </c:pt>
                <c:pt idx="1714">
                  <c:v>58.131</c:v>
                </c:pt>
                <c:pt idx="1715">
                  <c:v>58.131</c:v>
                </c:pt>
                <c:pt idx="1716">
                  <c:v>58.131</c:v>
                </c:pt>
                <c:pt idx="1717">
                  <c:v>58.131</c:v>
                </c:pt>
                <c:pt idx="1718">
                  <c:v>58.131</c:v>
                </c:pt>
                <c:pt idx="1719">
                  <c:v>58.131</c:v>
                </c:pt>
                <c:pt idx="1720">
                  <c:v>58.131</c:v>
                </c:pt>
                <c:pt idx="1721">
                  <c:v>58.131</c:v>
                </c:pt>
                <c:pt idx="1722">
                  <c:v>58.131</c:v>
                </c:pt>
                <c:pt idx="1723">
                  <c:v>58.131</c:v>
                </c:pt>
                <c:pt idx="1724">
                  <c:v>58.131</c:v>
                </c:pt>
                <c:pt idx="1725">
                  <c:v>58.131</c:v>
                </c:pt>
                <c:pt idx="1726">
                  <c:v>58.131</c:v>
                </c:pt>
                <c:pt idx="1727">
                  <c:v>58.131</c:v>
                </c:pt>
                <c:pt idx="1728">
                  <c:v>58.131</c:v>
                </c:pt>
                <c:pt idx="1729">
                  <c:v>58.131</c:v>
                </c:pt>
                <c:pt idx="1730">
                  <c:v>58.131</c:v>
                </c:pt>
                <c:pt idx="1731">
                  <c:v>58.131</c:v>
                </c:pt>
                <c:pt idx="1732">
                  <c:v>58.131</c:v>
                </c:pt>
                <c:pt idx="1733">
                  <c:v>58.131</c:v>
                </c:pt>
                <c:pt idx="1734">
                  <c:v>58.131</c:v>
                </c:pt>
                <c:pt idx="1735">
                  <c:v>58.131</c:v>
                </c:pt>
                <c:pt idx="1736">
                  <c:v>58.131</c:v>
                </c:pt>
                <c:pt idx="1737">
                  <c:v>58.131</c:v>
                </c:pt>
                <c:pt idx="1738">
                  <c:v>58.131</c:v>
                </c:pt>
                <c:pt idx="1739">
                  <c:v>58.131</c:v>
                </c:pt>
                <c:pt idx="1740">
                  <c:v>58.131</c:v>
                </c:pt>
                <c:pt idx="1741">
                  <c:v>58.131</c:v>
                </c:pt>
                <c:pt idx="1742">
                  <c:v>58.131</c:v>
                </c:pt>
                <c:pt idx="1743">
                  <c:v>58.131</c:v>
                </c:pt>
                <c:pt idx="1744">
                  <c:v>58.131</c:v>
                </c:pt>
                <c:pt idx="1745">
                  <c:v>58.131</c:v>
                </c:pt>
                <c:pt idx="1746">
                  <c:v>58.131</c:v>
                </c:pt>
                <c:pt idx="1747">
                  <c:v>58.131</c:v>
                </c:pt>
                <c:pt idx="1748">
                  <c:v>58.131</c:v>
                </c:pt>
                <c:pt idx="1749">
                  <c:v>58.131</c:v>
                </c:pt>
                <c:pt idx="1750">
                  <c:v>58.131</c:v>
                </c:pt>
                <c:pt idx="1751">
                  <c:v>58.131</c:v>
                </c:pt>
                <c:pt idx="1752">
                  <c:v>58.131</c:v>
                </c:pt>
                <c:pt idx="1753">
                  <c:v>58.131</c:v>
                </c:pt>
                <c:pt idx="1754">
                  <c:v>58.131</c:v>
                </c:pt>
                <c:pt idx="1755">
                  <c:v>58.131</c:v>
                </c:pt>
                <c:pt idx="1756">
                  <c:v>58.131</c:v>
                </c:pt>
                <c:pt idx="1757">
                  <c:v>58.131</c:v>
                </c:pt>
                <c:pt idx="1758">
                  <c:v>58.131</c:v>
                </c:pt>
                <c:pt idx="1759">
                  <c:v>58.131</c:v>
                </c:pt>
                <c:pt idx="1760">
                  <c:v>58.131</c:v>
                </c:pt>
                <c:pt idx="1761">
                  <c:v>58.131</c:v>
                </c:pt>
                <c:pt idx="1762">
                  <c:v>58.131</c:v>
                </c:pt>
                <c:pt idx="1763">
                  <c:v>58.131</c:v>
                </c:pt>
                <c:pt idx="1764">
                  <c:v>58.131</c:v>
                </c:pt>
                <c:pt idx="1765">
                  <c:v>58.131</c:v>
                </c:pt>
                <c:pt idx="1766">
                  <c:v>58.131</c:v>
                </c:pt>
                <c:pt idx="1767">
                  <c:v>58.131</c:v>
                </c:pt>
                <c:pt idx="1768">
                  <c:v>58.131</c:v>
                </c:pt>
                <c:pt idx="1769">
                  <c:v>58.131</c:v>
                </c:pt>
                <c:pt idx="1770">
                  <c:v>58.131</c:v>
                </c:pt>
                <c:pt idx="1771">
                  <c:v>58.131</c:v>
                </c:pt>
                <c:pt idx="1772">
                  <c:v>58.131</c:v>
                </c:pt>
                <c:pt idx="1773">
                  <c:v>58.131</c:v>
                </c:pt>
                <c:pt idx="1774">
                  <c:v>58.131</c:v>
                </c:pt>
                <c:pt idx="1775">
                  <c:v>58.131</c:v>
                </c:pt>
                <c:pt idx="1776">
                  <c:v>58.131</c:v>
                </c:pt>
                <c:pt idx="1777">
                  <c:v>58.131</c:v>
                </c:pt>
                <c:pt idx="1778">
                  <c:v>58.131</c:v>
                </c:pt>
                <c:pt idx="1779">
                  <c:v>58.131</c:v>
                </c:pt>
                <c:pt idx="1780">
                  <c:v>58.131</c:v>
                </c:pt>
                <c:pt idx="1781">
                  <c:v>58.131</c:v>
                </c:pt>
                <c:pt idx="1782">
                  <c:v>58.131</c:v>
                </c:pt>
                <c:pt idx="1783">
                  <c:v>58.131</c:v>
                </c:pt>
                <c:pt idx="1784">
                  <c:v>58.131</c:v>
                </c:pt>
                <c:pt idx="1785">
                  <c:v>58.131</c:v>
                </c:pt>
                <c:pt idx="1786">
                  <c:v>58.131</c:v>
                </c:pt>
                <c:pt idx="1787">
                  <c:v>58.131</c:v>
                </c:pt>
                <c:pt idx="1788">
                  <c:v>58.131</c:v>
                </c:pt>
                <c:pt idx="1789">
                  <c:v>58.131</c:v>
                </c:pt>
                <c:pt idx="1790">
                  <c:v>58.131</c:v>
                </c:pt>
                <c:pt idx="1791">
                  <c:v>58.131</c:v>
                </c:pt>
                <c:pt idx="1792">
                  <c:v>58.131</c:v>
                </c:pt>
                <c:pt idx="1793">
                  <c:v>58.131</c:v>
                </c:pt>
                <c:pt idx="1794">
                  <c:v>58.131</c:v>
                </c:pt>
                <c:pt idx="1795">
                  <c:v>58.131</c:v>
                </c:pt>
                <c:pt idx="1796">
                  <c:v>58.131</c:v>
                </c:pt>
                <c:pt idx="1797">
                  <c:v>58.131</c:v>
                </c:pt>
                <c:pt idx="1798">
                  <c:v>58.131</c:v>
                </c:pt>
                <c:pt idx="1799">
                  <c:v>58.131</c:v>
                </c:pt>
                <c:pt idx="1800">
                  <c:v>58.131</c:v>
                </c:pt>
                <c:pt idx="1801">
                  <c:v>58.131</c:v>
                </c:pt>
                <c:pt idx="1802">
                  <c:v>58.131</c:v>
                </c:pt>
                <c:pt idx="1803">
                  <c:v>58.131</c:v>
                </c:pt>
                <c:pt idx="1804">
                  <c:v>58.131</c:v>
                </c:pt>
                <c:pt idx="1805">
                  <c:v>58.131</c:v>
                </c:pt>
                <c:pt idx="1806">
                  <c:v>58.131</c:v>
                </c:pt>
                <c:pt idx="1807">
                  <c:v>58.131</c:v>
                </c:pt>
                <c:pt idx="1808">
                  <c:v>58.131</c:v>
                </c:pt>
                <c:pt idx="1809">
                  <c:v>58.131</c:v>
                </c:pt>
                <c:pt idx="1810">
                  <c:v>58.131</c:v>
                </c:pt>
                <c:pt idx="1811">
                  <c:v>58.131</c:v>
                </c:pt>
                <c:pt idx="1812">
                  <c:v>58.131</c:v>
                </c:pt>
                <c:pt idx="1813">
                  <c:v>58.131</c:v>
                </c:pt>
                <c:pt idx="1814">
                  <c:v>58.131</c:v>
                </c:pt>
                <c:pt idx="1815">
                  <c:v>58.131</c:v>
                </c:pt>
                <c:pt idx="1816">
                  <c:v>58.131</c:v>
                </c:pt>
                <c:pt idx="1817">
                  <c:v>58.131</c:v>
                </c:pt>
                <c:pt idx="1818">
                  <c:v>58.131</c:v>
                </c:pt>
                <c:pt idx="1819">
                  <c:v>58.131</c:v>
                </c:pt>
                <c:pt idx="1820">
                  <c:v>58.131</c:v>
                </c:pt>
                <c:pt idx="1821">
                  <c:v>58.303000000000004</c:v>
                </c:pt>
                <c:pt idx="1822">
                  <c:v>58.131</c:v>
                </c:pt>
                <c:pt idx="1823">
                  <c:v>58.131</c:v>
                </c:pt>
                <c:pt idx="1824">
                  <c:v>58.131</c:v>
                </c:pt>
                <c:pt idx="1825">
                  <c:v>58.131</c:v>
                </c:pt>
                <c:pt idx="1826">
                  <c:v>58.131</c:v>
                </c:pt>
                <c:pt idx="1827">
                  <c:v>58.303000000000004</c:v>
                </c:pt>
                <c:pt idx="1828">
                  <c:v>58.131</c:v>
                </c:pt>
                <c:pt idx="1829">
                  <c:v>58.303000000000004</c:v>
                </c:pt>
                <c:pt idx="1830">
                  <c:v>58.131</c:v>
                </c:pt>
                <c:pt idx="1831">
                  <c:v>58.303000000000004</c:v>
                </c:pt>
                <c:pt idx="1832">
                  <c:v>58.303000000000004</c:v>
                </c:pt>
                <c:pt idx="1833">
                  <c:v>58.303000000000004</c:v>
                </c:pt>
                <c:pt idx="1834">
                  <c:v>58.131</c:v>
                </c:pt>
                <c:pt idx="1835">
                  <c:v>58.131</c:v>
                </c:pt>
                <c:pt idx="1836">
                  <c:v>58.303000000000004</c:v>
                </c:pt>
                <c:pt idx="1837">
                  <c:v>58.131</c:v>
                </c:pt>
                <c:pt idx="1838">
                  <c:v>58.303000000000004</c:v>
                </c:pt>
                <c:pt idx="1839">
                  <c:v>58.303000000000004</c:v>
                </c:pt>
                <c:pt idx="1840">
                  <c:v>58.303000000000004</c:v>
                </c:pt>
                <c:pt idx="1841">
                  <c:v>58.131</c:v>
                </c:pt>
                <c:pt idx="1842">
                  <c:v>58.303000000000004</c:v>
                </c:pt>
                <c:pt idx="1843">
                  <c:v>58.131</c:v>
                </c:pt>
                <c:pt idx="1844">
                  <c:v>58.131</c:v>
                </c:pt>
                <c:pt idx="1845">
                  <c:v>58.303000000000004</c:v>
                </c:pt>
                <c:pt idx="1846">
                  <c:v>58.303000000000004</c:v>
                </c:pt>
                <c:pt idx="1847">
                  <c:v>58.303000000000004</c:v>
                </c:pt>
                <c:pt idx="1848">
                  <c:v>58.131</c:v>
                </c:pt>
                <c:pt idx="1849">
                  <c:v>58.303000000000004</c:v>
                </c:pt>
                <c:pt idx="1850">
                  <c:v>58.303000000000004</c:v>
                </c:pt>
                <c:pt idx="1851">
                  <c:v>58.131</c:v>
                </c:pt>
                <c:pt idx="1852">
                  <c:v>58.303000000000004</c:v>
                </c:pt>
                <c:pt idx="1853">
                  <c:v>58.131</c:v>
                </c:pt>
                <c:pt idx="1854">
                  <c:v>58.303000000000004</c:v>
                </c:pt>
                <c:pt idx="1855">
                  <c:v>58.131</c:v>
                </c:pt>
                <c:pt idx="1856">
                  <c:v>58.303000000000004</c:v>
                </c:pt>
                <c:pt idx="1857">
                  <c:v>58.303000000000004</c:v>
                </c:pt>
                <c:pt idx="1858">
                  <c:v>58.303000000000004</c:v>
                </c:pt>
                <c:pt idx="1859">
                  <c:v>58.131</c:v>
                </c:pt>
                <c:pt idx="1860">
                  <c:v>58.303000000000004</c:v>
                </c:pt>
                <c:pt idx="1861">
                  <c:v>58.303000000000004</c:v>
                </c:pt>
                <c:pt idx="1862">
                  <c:v>58.303000000000004</c:v>
                </c:pt>
                <c:pt idx="1863">
                  <c:v>58.303000000000004</c:v>
                </c:pt>
                <c:pt idx="1864">
                  <c:v>58.303000000000004</c:v>
                </c:pt>
                <c:pt idx="1865">
                  <c:v>58.303000000000004</c:v>
                </c:pt>
                <c:pt idx="1866">
                  <c:v>58.303000000000004</c:v>
                </c:pt>
                <c:pt idx="1867">
                  <c:v>58.303000000000004</c:v>
                </c:pt>
                <c:pt idx="1868">
                  <c:v>58.303000000000004</c:v>
                </c:pt>
                <c:pt idx="1869">
                  <c:v>58.303000000000004</c:v>
                </c:pt>
                <c:pt idx="1870">
                  <c:v>58.303000000000004</c:v>
                </c:pt>
                <c:pt idx="1871">
                  <c:v>58.303000000000004</c:v>
                </c:pt>
                <c:pt idx="1872">
                  <c:v>58.303000000000004</c:v>
                </c:pt>
                <c:pt idx="1873">
                  <c:v>58.303000000000004</c:v>
                </c:pt>
                <c:pt idx="1874">
                  <c:v>58.303000000000004</c:v>
                </c:pt>
                <c:pt idx="1875">
                  <c:v>58.303000000000004</c:v>
                </c:pt>
                <c:pt idx="1876">
                  <c:v>58.303000000000004</c:v>
                </c:pt>
                <c:pt idx="1877">
                  <c:v>58.303000000000004</c:v>
                </c:pt>
                <c:pt idx="1878">
                  <c:v>58.131</c:v>
                </c:pt>
                <c:pt idx="1879">
                  <c:v>58.303000000000004</c:v>
                </c:pt>
                <c:pt idx="1880">
                  <c:v>58.303000000000004</c:v>
                </c:pt>
                <c:pt idx="1881">
                  <c:v>58.303000000000004</c:v>
                </c:pt>
                <c:pt idx="1882">
                  <c:v>58.303000000000004</c:v>
                </c:pt>
                <c:pt idx="1883">
                  <c:v>58.303000000000004</c:v>
                </c:pt>
                <c:pt idx="1884">
                  <c:v>58.303000000000004</c:v>
                </c:pt>
                <c:pt idx="1885">
                  <c:v>58.303000000000004</c:v>
                </c:pt>
                <c:pt idx="1886">
                  <c:v>58.303000000000004</c:v>
                </c:pt>
                <c:pt idx="1887">
                  <c:v>58.303000000000004</c:v>
                </c:pt>
                <c:pt idx="1888">
                  <c:v>58.303000000000004</c:v>
                </c:pt>
                <c:pt idx="1889">
                  <c:v>58.303000000000004</c:v>
                </c:pt>
                <c:pt idx="1890">
                  <c:v>58.303000000000004</c:v>
                </c:pt>
                <c:pt idx="1891">
                  <c:v>58.303000000000004</c:v>
                </c:pt>
                <c:pt idx="1892">
                  <c:v>58.303000000000004</c:v>
                </c:pt>
                <c:pt idx="1893">
                  <c:v>58.303000000000004</c:v>
                </c:pt>
                <c:pt idx="1894">
                  <c:v>58.303000000000004</c:v>
                </c:pt>
                <c:pt idx="1895">
                  <c:v>58.303000000000004</c:v>
                </c:pt>
                <c:pt idx="1896">
                  <c:v>58.303000000000004</c:v>
                </c:pt>
                <c:pt idx="1897">
                  <c:v>58.303000000000004</c:v>
                </c:pt>
                <c:pt idx="1898">
                  <c:v>58.303000000000004</c:v>
                </c:pt>
                <c:pt idx="1899">
                  <c:v>58.303000000000004</c:v>
                </c:pt>
                <c:pt idx="1900">
                  <c:v>58.303000000000004</c:v>
                </c:pt>
                <c:pt idx="1901">
                  <c:v>58.303000000000004</c:v>
                </c:pt>
                <c:pt idx="1902">
                  <c:v>58.303000000000004</c:v>
                </c:pt>
                <c:pt idx="1903">
                  <c:v>58.303000000000004</c:v>
                </c:pt>
                <c:pt idx="1904">
                  <c:v>58.303000000000004</c:v>
                </c:pt>
                <c:pt idx="1905">
                  <c:v>58.303000000000004</c:v>
                </c:pt>
                <c:pt idx="1906">
                  <c:v>58.303000000000004</c:v>
                </c:pt>
                <c:pt idx="1907">
                  <c:v>58.303000000000004</c:v>
                </c:pt>
                <c:pt idx="1908">
                  <c:v>58.303000000000004</c:v>
                </c:pt>
                <c:pt idx="1909">
                  <c:v>58.303000000000004</c:v>
                </c:pt>
                <c:pt idx="1910">
                  <c:v>58.303000000000004</c:v>
                </c:pt>
                <c:pt idx="1911">
                  <c:v>58.303000000000004</c:v>
                </c:pt>
                <c:pt idx="1912">
                  <c:v>58.303000000000004</c:v>
                </c:pt>
                <c:pt idx="1913">
                  <c:v>58.303000000000004</c:v>
                </c:pt>
                <c:pt idx="1914">
                  <c:v>58.303000000000004</c:v>
                </c:pt>
                <c:pt idx="1915">
                  <c:v>58.303000000000004</c:v>
                </c:pt>
                <c:pt idx="1916">
                  <c:v>58.303000000000004</c:v>
                </c:pt>
                <c:pt idx="1917">
                  <c:v>58.303000000000004</c:v>
                </c:pt>
                <c:pt idx="1918">
                  <c:v>58.303000000000004</c:v>
                </c:pt>
                <c:pt idx="1919">
                  <c:v>58.303000000000004</c:v>
                </c:pt>
                <c:pt idx="1920">
                  <c:v>58.303000000000004</c:v>
                </c:pt>
                <c:pt idx="1921">
                  <c:v>58.303000000000004</c:v>
                </c:pt>
                <c:pt idx="1922">
                  <c:v>58.303000000000004</c:v>
                </c:pt>
                <c:pt idx="1923">
                  <c:v>58.303000000000004</c:v>
                </c:pt>
                <c:pt idx="1924">
                  <c:v>58.303000000000004</c:v>
                </c:pt>
                <c:pt idx="1925">
                  <c:v>58.303000000000004</c:v>
                </c:pt>
                <c:pt idx="1926">
                  <c:v>58.303000000000004</c:v>
                </c:pt>
                <c:pt idx="1927">
                  <c:v>58.303000000000004</c:v>
                </c:pt>
                <c:pt idx="1928">
                  <c:v>58.303000000000004</c:v>
                </c:pt>
                <c:pt idx="1929">
                  <c:v>58.303000000000004</c:v>
                </c:pt>
                <c:pt idx="1930">
                  <c:v>58.303000000000004</c:v>
                </c:pt>
                <c:pt idx="1931">
                  <c:v>58.303000000000004</c:v>
                </c:pt>
                <c:pt idx="1932">
                  <c:v>58.303000000000004</c:v>
                </c:pt>
                <c:pt idx="1933">
                  <c:v>58.303000000000004</c:v>
                </c:pt>
                <c:pt idx="1934">
                  <c:v>58.303000000000004</c:v>
                </c:pt>
                <c:pt idx="1935">
                  <c:v>58.303000000000004</c:v>
                </c:pt>
                <c:pt idx="1936">
                  <c:v>58.303000000000004</c:v>
                </c:pt>
                <c:pt idx="1937">
                  <c:v>58.303000000000004</c:v>
                </c:pt>
                <c:pt idx="1938">
                  <c:v>58.303000000000004</c:v>
                </c:pt>
                <c:pt idx="1939">
                  <c:v>58.303000000000004</c:v>
                </c:pt>
                <c:pt idx="1940">
                  <c:v>58.303000000000004</c:v>
                </c:pt>
                <c:pt idx="1941">
                  <c:v>58.303000000000004</c:v>
                </c:pt>
                <c:pt idx="1942">
                  <c:v>58.303000000000004</c:v>
                </c:pt>
                <c:pt idx="1943">
                  <c:v>58.303000000000004</c:v>
                </c:pt>
                <c:pt idx="1944">
                  <c:v>58.303000000000004</c:v>
                </c:pt>
                <c:pt idx="1945">
                  <c:v>58.303000000000004</c:v>
                </c:pt>
                <c:pt idx="1946">
                  <c:v>58.303000000000004</c:v>
                </c:pt>
                <c:pt idx="1947">
                  <c:v>58.303000000000004</c:v>
                </c:pt>
                <c:pt idx="1948">
                  <c:v>58.303000000000004</c:v>
                </c:pt>
                <c:pt idx="1949">
                  <c:v>58.303000000000004</c:v>
                </c:pt>
                <c:pt idx="1950">
                  <c:v>58.303000000000004</c:v>
                </c:pt>
                <c:pt idx="1951">
                  <c:v>58.303000000000004</c:v>
                </c:pt>
                <c:pt idx="1952">
                  <c:v>58.303000000000004</c:v>
                </c:pt>
                <c:pt idx="1953">
                  <c:v>58.303000000000004</c:v>
                </c:pt>
                <c:pt idx="1954">
                  <c:v>58.303000000000004</c:v>
                </c:pt>
                <c:pt idx="1955">
                  <c:v>58.303000000000004</c:v>
                </c:pt>
                <c:pt idx="1956">
                  <c:v>58.303000000000004</c:v>
                </c:pt>
                <c:pt idx="1957">
                  <c:v>58.303000000000004</c:v>
                </c:pt>
                <c:pt idx="1958">
                  <c:v>58.303000000000004</c:v>
                </c:pt>
                <c:pt idx="1959">
                  <c:v>58.303000000000004</c:v>
                </c:pt>
                <c:pt idx="1960">
                  <c:v>58.303000000000004</c:v>
                </c:pt>
                <c:pt idx="1961">
                  <c:v>58.303000000000004</c:v>
                </c:pt>
                <c:pt idx="1962">
                  <c:v>58.303000000000004</c:v>
                </c:pt>
                <c:pt idx="1963">
                  <c:v>58.303000000000004</c:v>
                </c:pt>
                <c:pt idx="1964">
                  <c:v>58.303000000000004</c:v>
                </c:pt>
                <c:pt idx="1965">
                  <c:v>58.303000000000004</c:v>
                </c:pt>
                <c:pt idx="1966">
                  <c:v>58.303000000000004</c:v>
                </c:pt>
                <c:pt idx="1967">
                  <c:v>58.303000000000004</c:v>
                </c:pt>
                <c:pt idx="1968">
                  <c:v>58.303000000000004</c:v>
                </c:pt>
                <c:pt idx="1969">
                  <c:v>58.303000000000004</c:v>
                </c:pt>
                <c:pt idx="1970">
                  <c:v>58.303000000000004</c:v>
                </c:pt>
                <c:pt idx="1971">
                  <c:v>58.303000000000004</c:v>
                </c:pt>
                <c:pt idx="1972">
                  <c:v>58.303000000000004</c:v>
                </c:pt>
                <c:pt idx="1973">
                  <c:v>58.303000000000004</c:v>
                </c:pt>
                <c:pt idx="1974">
                  <c:v>58.303000000000004</c:v>
                </c:pt>
                <c:pt idx="1975">
                  <c:v>58.303000000000004</c:v>
                </c:pt>
                <c:pt idx="1976">
                  <c:v>58.303000000000004</c:v>
                </c:pt>
                <c:pt idx="1977">
                  <c:v>58.303000000000004</c:v>
                </c:pt>
                <c:pt idx="1978">
                  <c:v>58.303000000000004</c:v>
                </c:pt>
                <c:pt idx="1979">
                  <c:v>58.303000000000004</c:v>
                </c:pt>
                <c:pt idx="1980">
                  <c:v>58.303000000000004</c:v>
                </c:pt>
                <c:pt idx="1981">
                  <c:v>58.303000000000004</c:v>
                </c:pt>
                <c:pt idx="1982">
                  <c:v>58.303000000000004</c:v>
                </c:pt>
                <c:pt idx="1983">
                  <c:v>58.303000000000004</c:v>
                </c:pt>
                <c:pt idx="1984">
                  <c:v>58.303000000000004</c:v>
                </c:pt>
                <c:pt idx="1985">
                  <c:v>58.303000000000004</c:v>
                </c:pt>
                <c:pt idx="1986">
                  <c:v>58.303000000000004</c:v>
                </c:pt>
                <c:pt idx="1987">
                  <c:v>58.303000000000004</c:v>
                </c:pt>
                <c:pt idx="1988">
                  <c:v>58.303000000000004</c:v>
                </c:pt>
                <c:pt idx="1989">
                  <c:v>58.303000000000004</c:v>
                </c:pt>
                <c:pt idx="1990">
                  <c:v>58.303000000000004</c:v>
                </c:pt>
                <c:pt idx="1991">
                  <c:v>58.303000000000004</c:v>
                </c:pt>
                <c:pt idx="1992">
                  <c:v>58.303000000000004</c:v>
                </c:pt>
                <c:pt idx="1993">
                  <c:v>58.303000000000004</c:v>
                </c:pt>
                <c:pt idx="1994">
                  <c:v>58.303000000000004</c:v>
                </c:pt>
                <c:pt idx="1995">
                  <c:v>58.303000000000004</c:v>
                </c:pt>
                <c:pt idx="1996">
                  <c:v>58.303000000000004</c:v>
                </c:pt>
                <c:pt idx="1997">
                  <c:v>58.303000000000004</c:v>
                </c:pt>
                <c:pt idx="1998">
                  <c:v>58.303000000000004</c:v>
                </c:pt>
                <c:pt idx="1999">
                  <c:v>58.303000000000004</c:v>
                </c:pt>
                <c:pt idx="2000">
                  <c:v>58.303000000000004</c:v>
                </c:pt>
                <c:pt idx="2001">
                  <c:v>58.303000000000004</c:v>
                </c:pt>
                <c:pt idx="2002">
                  <c:v>58.303000000000004</c:v>
                </c:pt>
                <c:pt idx="2003">
                  <c:v>58.303000000000004</c:v>
                </c:pt>
                <c:pt idx="2004">
                  <c:v>58.303000000000004</c:v>
                </c:pt>
                <c:pt idx="2005">
                  <c:v>58.303000000000004</c:v>
                </c:pt>
                <c:pt idx="2006">
                  <c:v>58.303000000000004</c:v>
                </c:pt>
                <c:pt idx="2007">
                  <c:v>58.303000000000004</c:v>
                </c:pt>
                <c:pt idx="2008">
                  <c:v>58.303000000000004</c:v>
                </c:pt>
                <c:pt idx="2009">
                  <c:v>58.303000000000004</c:v>
                </c:pt>
                <c:pt idx="2010">
                  <c:v>58.303000000000004</c:v>
                </c:pt>
                <c:pt idx="2011">
                  <c:v>58.303000000000004</c:v>
                </c:pt>
                <c:pt idx="2012">
                  <c:v>58.303000000000004</c:v>
                </c:pt>
                <c:pt idx="2013">
                  <c:v>58.303000000000004</c:v>
                </c:pt>
                <c:pt idx="2014">
                  <c:v>58.303000000000004</c:v>
                </c:pt>
                <c:pt idx="2015">
                  <c:v>58.303000000000004</c:v>
                </c:pt>
                <c:pt idx="2016">
                  <c:v>58.303000000000004</c:v>
                </c:pt>
                <c:pt idx="2017">
                  <c:v>58.303000000000004</c:v>
                </c:pt>
                <c:pt idx="2018">
                  <c:v>58.303000000000004</c:v>
                </c:pt>
                <c:pt idx="2019">
                  <c:v>58.303000000000004</c:v>
                </c:pt>
                <c:pt idx="2020">
                  <c:v>58.303000000000004</c:v>
                </c:pt>
                <c:pt idx="2021">
                  <c:v>58.303000000000004</c:v>
                </c:pt>
                <c:pt idx="2022">
                  <c:v>58.303000000000004</c:v>
                </c:pt>
                <c:pt idx="2023">
                  <c:v>58.303000000000004</c:v>
                </c:pt>
                <c:pt idx="2024">
                  <c:v>58.303000000000004</c:v>
                </c:pt>
                <c:pt idx="2025">
                  <c:v>58.303000000000004</c:v>
                </c:pt>
                <c:pt idx="2026">
                  <c:v>58.303000000000004</c:v>
                </c:pt>
                <c:pt idx="2027">
                  <c:v>58.303000000000004</c:v>
                </c:pt>
                <c:pt idx="2028">
                  <c:v>58.303000000000004</c:v>
                </c:pt>
                <c:pt idx="2029">
                  <c:v>58.303000000000004</c:v>
                </c:pt>
                <c:pt idx="2030">
                  <c:v>58.303000000000004</c:v>
                </c:pt>
                <c:pt idx="2031">
                  <c:v>58.303000000000004</c:v>
                </c:pt>
                <c:pt idx="2032">
                  <c:v>58.303000000000004</c:v>
                </c:pt>
                <c:pt idx="2033">
                  <c:v>58.303000000000004</c:v>
                </c:pt>
                <c:pt idx="2034">
                  <c:v>58.303000000000004</c:v>
                </c:pt>
                <c:pt idx="2035">
                  <c:v>58.303000000000004</c:v>
                </c:pt>
                <c:pt idx="2036">
                  <c:v>58.303000000000004</c:v>
                </c:pt>
                <c:pt idx="2037">
                  <c:v>58.303000000000004</c:v>
                </c:pt>
                <c:pt idx="2038">
                  <c:v>58.303000000000004</c:v>
                </c:pt>
                <c:pt idx="2039">
                  <c:v>58.303000000000004</c:v>
                </c:pt>
                <c:pt idx="2040">
                  <c:v>58.303000000000004</c:v>
                </c:pt>
                <c:pt idx="2041">
                  <c:v>58.303000000000004</c:v>
                </c:pt>
                <c:pt idx="2042">
                  <c:v>58.303000000000004</c:v>
                </c:pt>
                <c:pt idx="2043">
                  <c:v>58.303000000000004</c:v>
                </c:pt>
                <c:pt idx="2044">
                  <c:v>58.303000000000004</c:v>
                </c:pt>
                <c:pt idx="2045">
                  <c:v>58.303000000000004</c:v>
                </c:pt>
                <c:pt idx="2046">
                  <c:v>58.303000000000004</c:v>
                </c:pt>
                <c:pt idx="2047">
                  <c:v>58.303000000000004</c:v>
                </c:pt>
                <c:pt idx="2048">
                  <c:v>58.303000000000004</c:v>
                </c:pt>
                <c:pt idx="2049">
                  <c:v>58.303000000000004</c:v>
                </c:pt>
                <c:pt idx="2050">
                  <c:v>58.303000000000004</c:v>
                </c:pt>
                <c:pt idx="2051">
                  <c:v>58.303000000000004</c:v>
                </c:pt>
                <c:pt idx="2052">
                  <c:v>58.303000000000004</c:v>
                </c:pt>
                <c:pt idx="2053">
                  <c:v>58.303000000000004</c:v>
                </c:pt>
                <c:pt idx="2054">
                  <c:v>58.303000000000004</c:v>
                </c:pt>
                <c:pt idx="2055">
                  <c:v>58.303000000000004</c:v>
                </c:pt>
                <c:pt idx="2056">
                  <c:v>58.303000000000004</c:v>
                </c:pt>
                <c:pt idx="2057">
                  <c:v>58.303000000000004</c:v>
                </c:pt>
                <c:pt idx="2058">
                  <c:v>58.303000000000004</c:v>
                </c:pt>
                <c:pt idx="2059">
                  <c:v>58.303000000000004</c:v>
                </c:pt>
                <c:pt idx="2060">
                  <c:v>58.303000000000004</c:v>
                </c:pt>
                <c:pt idx="2061">
                  <c:v>58.303000000000004</c:v>
                </c:pt>
                <c:pt idx="2062">
                  <c:v>58.303000000000004</c:v>
                </c:pt>
                <c:pt idx="2063">
                  <c:v>58.303000000000004</c:v>
                </c:pt>
                <c:pt idx="2064">
                  <c:v>58.303000000000004</c:v>
                </c:pt>
                <c:pt idx="2065">
                  <c:v>58.303000000000004</c:v>
                </c:pt>
                <c:pt idx="2066">
                  <c:v>58.303000000000004</c:v>
                </c:pt>
                <c:pt idx="2067">
                  <c:v>58.303000000000004</c:v>
                </c:pt>
                <c:pt idx="2068">
                  <c:v>58.303000000000004</c:v>
                </c:pt>
                <c:pt idx="2069">
                  <c:v>58.303000000000004</c:v>
                </c:pt>
                <c:pt idx="2070">
                  <c:v>58.303000000000004</c:v>
                </c:pt>
                <c:pt idx="2071">
                  <c:v>58.303000000000004</c:v>
                </c:pt>
                <c:pt idx="2072">
                  <c:v>58.303000000000004</c:v>
                </c:pt>
                <c:pt idx="2073">
                  <c:v>58.303000000000004</c:v>
                </c:pt>
                <c:pt idx="2074">
                  <c:v>58.303000000000004</c:v>
                </c:pt>
                <c:pt idx="2075">
                  <c:v>58.303000000000004</c:v>
                </c:pt>
                <c:pt idx="2076">
                  <c:v>58.303000000000004</c:v>
                </c:pt>
                <c:pt idx="2077">
                  <c:v>58.303000000000004</c:v>
                </c:pt>
                <c:pt idx="2078">
                  <c:v>58.303000000000004</c:v>
                </c:pt>
                <c:pt idx="2079">
                  <c:v>58.303000000000004</c:v>
                </c:pt>
                <c:pt idx="2080">
                  <c:v>58.303000000000004</c:v>
                </c:pt>
                <c:pt idx="2081">
                  <c:v>58.303000000000004</c:v>
                </c:pt>
                <c:pt idx="2082">
                  <c:v>58.303000000000004</c:v>
                </c:pt>
                <c:pt idx="2083">
                  <c:v>58.303000000000004</c:v>
                </c:pt>
                <c:pt idx="2084">
                  <c:v>58.303000000000004</c:v>
                </c:pt>
                <c:pt idx="2085">
                  <c:v>58.303000000000004</c:v>
                </c:pt>
                <c:pt idx="2086">
                  <c:v>58.303000000000004</c:v>
                </c:pt>
                <c:pt idx="2087">
                  <c:v>58.303000000000004</c:v>
                </c:pt>
                <c:pt idx="2088">
                  <c:v>58.303000000000004</c:v>
                </c:pt>
                <c:pt idx="2089">
                  <c:v>58.303000000000004</c:v>
                </c:pt>
                <c:pt idx="2090">
                  <c:v>58.303000000000004</c:v>
                </c:pt>
                <c:pt idx="2091">
                  <c:v>58.303000000000004</c:v>
                </c:pt>
                <c:pt idx="2092">
                  <c:v>58.303000000000004</c:v>
                </c:pt>
                <c:pt idx="2093">
                  <c:v>58.303000000000004</c:v>
                </c:pt>
                <c:pt idx="2094">
                  <c:v>58.303000000000004</c:v>
                </c:pt>
                <c:pt idx="2095">
                  <c:v>58.303000000000004</c:v>
                </c:pt>
                <c:pt idx="2096">
                  <c:v>58.303000000000004</c:v>
                </c:pt>
                <c:pt idx="2097">
                  <c:v>58.303000000000004</c:v>
                </c:pt>
                <c:pt idx="2098">
                  <c:v>58.303000000000004</c:v>
                </c:pt>
                <c:pt idx="2099">
                  <c:v>58.303000000000004</c:v>
                </c:pt>
                <c:pt idx="2100">
                  <c:v>58.303000000000004</c:v>
                </c:pt>
                <c:pt idx="2101">
                  <c:v>58.303000000000004</c:v>
                </c:pt>
                <c:pt idx="2102">
                  <c:v>58.303000000000004</c:v>
                </c:pt>
                <c:pt idx="2103">
                  <c:v>58.303000000000004</c:v>
                </c:pt>
                <c:pt idx="2104">
                  <c:v>58.303000000000004</c:v>
                </c:pt>
                <c:pt idx="2105">
                  <c:v>58.303000000000004</c:v>
                </c:pt>
                <c:pt idx="2106">
                  <c:v>58.303000000000004</c:v>
                </c:pt>
                <c:pt idx="2107">
                  <c:v>58.303000000000004</c:v>
                </c:pt>
                <c:pt idx="2108">
                  <c:v>58.303000000000004</c:v>
                </c:pt>
                <c:pt idx="2109">
                  <c:v>58.303000000000004</c:v>
                </c:pt>
                <c:pt idx="2110">
                  <c:v>58.303000000000004</c:v>
                </c:pt>
                <c:pt idx="2111">
                  <c:v>58.303000000000004</c:v>
                </c:pt>
                <c:pt idx="2112">
                  <c:v>58.303000000000004</c:v>
                </c:pt>
                <c:pt idx="2113">
                  <c:v>58.303000000000004</c:v>
                </c:pt>
                <c:pt idx="2114">
                  <c:v>58.303000000000004</c:v>
                </c:pt>
                <c:pt idx="2115">
                  <c:v>58.303000000000004</c:v>
                </c:pt>
                <c:pt idx="2116">
                  <c:v>58.303000000000004</c:v>
                </c:pt>
                <c:pt idx="2117">
                  <c:v>58.303000000000004</c:v>
                </c:pt>
                <c:pt idx="2118">
                  <c:v>58.303000000000004</c:v>
                </c:pt>
                <c:pt idx="2119">
                  <c:v>58.303000000000004</c:v>
                </c:pt>
                <c:pt idx="2120">
                  <c:v>58.303000000000004</c:v>
                </c:pt>
                <c:pt idx="2121">
                  <c:v>58.303000000000004</c:v>
                </c:pt>
                <c:pt idx="2122">
                  <c:v>58.303000000000004</c:v>
                </c:pt>
                <c:pt idx="2123">
                  <c:v>58.303000000000004</c:v>
                </c:pt>
                <c:pt idx="2124">
                  <c:v>58.303000000000004</c:v>
                </c:pt>
                <c:pt idx="2125">
                  <c:v>58.303000000000004</c:v>
                </c:pt>
                <c:pt idx="2126">
                  <c:v>58.303000000000004</c:v>
                </c:pt>
                <c:pt idx="2127">
                  <c:v>58.303000000000004</c:v>
                </c:pt>
                <c:pt idx="2128">
                  <c:v>58.303000000000004</c:v>
                </c:pt>
                <c:pt idx="2129">
                  <c:v>58.303000000000004</c:v>
                </c:pt>
                <c:pt idx="2130">
                  <c:v>58.303000000000004</c:v>
                </c:pt>
                <c:pt idx="2131">
                  <c:v>58.303000000000004</c:v>
                </c:pt>
                <c:pt idx="2132">
                  <c:v>58.303000000000004</c:v>
                </c:pt>
                <c:pt idx="2133">
                  <c:v>58.303000000000004</c:v>
                </c:pt>
                <c:pt idx="2134">
                  <c:v>58.303000000000004</c:v>
                </c:pt>
                <c:pt idx="2135">
                  <c:v>58.303000000000004</c:v>
                </c:pt>
                <c:pt idx="2136">
                  <c:v>58.303000000000004</c:v>
                </c:pt>
                <c:pt idx="2137">
                  <c:v>58.303000000000004</c:v>
                </c:pt>
                <c:pt idx="2138">
                  <c:v>58.303000000000004</c:v>
                </c:pt>
                <c:pt idx="2139">
                  <c:v>58.303000000000004</c:v>
                </c:pt>
                <c:pt idx="2140">
                  <c:v>58.303000000000004</c:v>
                </c:pt>
                <c:pt idx="2141">
                  <c:v>58.303000000000004</c:v>
                </c:pt>
                <c:pt idx="2142">
                  <c:v>58.303000000000004</c:v>
                </c:pt>
                <c:pt idx="2143">
                  <c:v>58.303000000000004</c:v>
                </c:pt>
                <c:pt idx="2144">
                  <c:v>58.303000000000004</c:v>
                </c:pt>
                <c:pt idx="2145">
                  <c:v>58.303000000000004</c:v>
                </c:pt>
                <c:pt idx="2146">
                  <c:v>58.303000000000004</c:v>
                </c:pt>
                <c:pt idx="2147">
                  <c:v>58.303000000000004</c:v>
                </c:pt>
                <c:pt idx="2148">
                  <c:v>58.303000000000004</c:v>
                </c:pt>
                <c:pt idx="2149">
                  <c:v>58.303000000000004</c:v>
                </c:pt>
                <c:pt idx="2150">
                  <c:v>58.303000000000004</c:v>
                </c:pt>
                <c:pt idx="2151">
                  <c:v>58.303000000000004</c:v>
                </c:pt>
                <c:pt idx="2152">
                  <c:v>58.303000000000004</c:v>
                </c:pt>
                <c:pt idx="2153">
                  <c:v>58.303000000000004</c:v>
                </c:pt>
                <c:pt idx="2154">
                  <c:v>58.303000000000004</c:v>
                </c:pt>
                <c:pt idx="2155">
                  <c:v>58.303000000000004</c:v>
                </c:pt>
                <c:pt idx="2156">
                  <c:v>58.303000000000004</c:v>
                </c:pt>
                <c:pt idx="2157">
                  <c:v>58.303000000000004</c:v>
                </c:pt>
                <c:pt idx="2158">
                  <c:v>58.303000000000004</c:v>
                </c:pt>
                <c:pt idx="2159">
                  <c:v>58.303000000000004</c:v>
                </c:pt>
                <c:pt idx="2160">
                  <c:v>58.303000000000004</c:v>
                </c:pt>
                <c:pt idx="2161">
                  <c:v>58.303000000000004</c:v>
                </c:pt>
                <c:pt idx="2162">
                  <c:v>58.303000000000004</c:v>
                </c:pt>
                <c:pt idx="2163">
                  <c:v>58.303000000000004</c:v>
                </c:pt>
                <c:pt idx="2164">
                  <c:v>58.303000000000004</c:v>
                </c:pt>
                <c:pt idx="2165">
                  <c:v>58.303000000000004</c:v>
                </c:pt>
                <c:pt idx="2166">
                  <c:v>58.303000000000004</c:v>
                </c:pt>
                <c:pt idx="2167">
                  <c:v>58.303000000000004</c:v>
                </c:pt>
                <c:pt idx="2168">
                  <c:v>58.303000000000004</c:v>
                </c:pt>
                <c:pt idx="2169">
                  <c:v>58.303000000000004</c:v>
                </c:pt>
                <c:pt idx="2170">
                  <c:v>58.303000000000004</c:v>
                </c:pt>
                <c:pt idx="2171">
                  <c:v>58.303000000000004</c:v>
                </c:pt>
                <c:pt idx="2172">
                  <c:v>58.303000000000004</c:v>
                </c:pt>
                <c:pt idx="2173">
                  <c:v>58.303000000000004</c:v>
                </c:pt>
                <c:pt idx="2174">
                  <c:v>58.303000000000004</c:v>
                </c:pt>
                <c:pt idx="2175">
                  <c:v>58.303000000000004</c:v>
                </c:pt>
                <c:pt idx="2176">
                  <c:v>58.303000000000004</c:v>
                </c:pt>
                <c:pt idx="2177">
                  <c:v>58.303000000000004</c:v>
                </c:pt>
                <c:pt idx="2178">
                  <c:v>58.303000000000004</c:v>
                </c:pt>
                <c:pt idx="2179">
                  <c:v>58.303000000000004</c:v>
                </c:pt>
                <c:pt idx="2180">
                  <c:v>58.303000000000004</c:v>
                </c:pt>
                <c:pt idx="2181">
                  <c:v>58.303000000000004</c:v>
                </c:pt>
                <c:pt idx="2182">
                  <c:v>58.303000000000004</c:v>
                </c:pt>
                <c:pt idx="2183">
                  <c:v>58.303000000000004</c:v>
                </c:pt>
                <c:pt idx="2184">
                  <c:v>58.303000000000004</c:v>
                </c:pt>
                <c:pt idx="2185">
                  <c:v>58.303000000000004</c:v>
                </c:pt>
                <c:pt idx="2186">
                  <c:v>58.303000000000004</c:v>
                </c:pt>
                <c:pt idx="2187">
                  <c:v>58.303000000000004</c:v>
                </c:pt>
                <c:pt idx="2188">
                  <c:v>58.303000000000004</c:v>
                </c:pt>
                <c:pt idx="2189">
                  <c:v>58.303000000000004</c:v>
                </c:pt>
                <c:pt idx="2190">
                  <c:v>58.303000000000004</c:v>
                </c:pt>
                <c:pt idx="2191">
                  <c:v>58.303000000000004</c:v>
                </c:pt>
                <c:pt idx="2192">
                  <c:v>58.303000000000004</c:v>
                </c:pt>
                <c:pt idx="2193">
                  <c:v>58.303000000000004</c:v>
                </c:pt>
                <c:pt idx="2194">
                  <c:v>58.303000000000004</c:v>
                </c:pt>
                <c:pt idx="2195">
                  <c:v>58.303000000000004</c:v>
                </c:pt>
                <c:pt idx="2196">
                  <c:v>58.303000000000004</c:v>
                </c:pt>
                <c:pt idx="2197">
                  <c:v>58.303000000000004</c:v>
                </c:pt>
                <c:pt idx="2198">
                  <c:v>58.303000000000004</c:v>
                </c:pt>
                <c:pt idx="2199">
                  <c:v>58.303000000000004</c:v>
                </c:pt>
                <c:pt idx="2200">
                  <c:v>58.303000000000004</c:v>
                </c:pt>
                <c:pt idx="2201">
                  <c:v>58.303000000000004</c:v>
                </c:pt>
                <c:pt idx="2202">
                  <c:v>58.303000000000004</c:v>
                </c:pt>
                <c:pt idx="2203">
                  <c:v>58.303000000000004</c:v>
                </c:pt>
                <c:pt idx="2204">
                  <c:v>58.303000000000004</c:v>
                </c:pt>
                <c:pt idx="2205">
                  <c:v>58.303000000000004</c:v>
                </c:pt>
                <c:pt idx="2206">
                  <c:v>58.303000000000004</c:v>
                </c:pt>
                <c:pt idx="2207">
                  <c:v>58.303000000000004</c:v>
                </c:pt>
                <c:pt idx="2208">
                  <c:v>58.303000000000004</c:v>
                </c:pt>
                <c:pt idx="2209">
                  <c:v>58.303000000000004</c:v>
                </c:pt>
                <c:pt idx="2210">
                  <c:v>58.303000000000004</c:v>
                </c:pt>
                <c:pt idx="2211">
                  <c:v>58.303000000000004</c:v>
                </c:pt>
                <c:pt idx="2212">
                  <c:v>58.303000000000004</c:v>
                </c:pt>
                <c:pt idx="2213">
                  <c:v>58.303000000000004</c:v>
                </c:pt>
                <c:pt idx="2214">
                  <c:v>58.303000000000004</c:v>
                </c:pt>
                <c:pt idx="2215">
                  <c:v>58.303000000000004</c:v>
                </c:pt>
                <c:pt idx="2216">
                  <c:v>58.303000000000004</c:v>
                </c:pt>
                <c:pt idx="2217">
                  <c:v>58.303000000000004</c:v>
                </c:pt>
                <c:pt idx="2218">
                  <c:v>58.303000000000004</c:v>
                </c:pt>
                <c:pt idx="2219">
                  <c:v>58.303000000000004</c:v>
                </c:pt>
                <c:pt idx="2220">
                  <c:v>58.303000000000004</c:v>
                </c:pt>
                <c:pt idx="2221">
                  <c:v>58.303000000000004</c:v>
                </c:pt>
                <c:pt idx="2222">
                  <c:v>58.303000000000004</c:v>
                </c:pt>
                <c:pt idx="2223">
                  <c:v>58.303000000000004</c:v>
                </c:pt>
                <c:pt idx="2224">
                  <c:v>58.303000000000004</c:v>
                </c:pt>
                <c:pt idx="2225">
                  <c:v>58.303000000000004</c:v>
                </c:pt>
                <c:pt idx="2226">
                  <c:v>58.303000000000004</c:v>
                </c:pt>
                <c:pt idx="2227">
                  <c:v>58.303000000000004</c:v>
                </c:pt>
                <c:pt idx="2228">
                  <c:v>58.303000000000004</c:v>
                </c:pt>
                <c:pt idx="2229">
                  <c:v>58.303000000000004</c:v>
                </c:pt>
                <c:pt idx="2230">
                  <c:v>58.303000000000004</c:v>
                </c:pt>
                <c:pt idx="2231">
                  <c:v>58.303000000000004</c:v>
                </c:pt>
                <c:pt idx="2232">
                  <c:v>58.303000000000004</c:v>
                </c:pt>
                <c:pt idx="2233">
                  <c:v>58.303000000000004</c:v>
                </c:pt>
                <c:pt idx="2234">
                  <c:v>58.303000000000004</c:v>
                </c:pt>
                <c:pt idx="2235">
                  <c:v>58.303000000000004</c:v>
                </c:pt>
                <c:pt idx="2236">
                  <c:v>58.303000000000004</c:v>
                </c:pt>
                <c:pt idx="2237">
                  <c:v>58.303000000000004</c:v>
                </c:pt>
                <c:pt idx="2238">
                  <c:v>58.303000000000004</c:v>
                </c:pt>
                <c:pt idx="2239">
                  <c:v>58.303000000000004</c:v>
                </c:pt>
                <c:pt idx="2240">
                  <c:v>58.303000000000004</c:v>
                </c:pt>
                <c:pt idx="2241">
                  <c:v>58.303000000000004</c:v>
                </c:pt>
                <c:pt idx="2242">
                  <c:v>58.303000000000004</c:v>
                </c:pt>
                <c:pt idx="2243">
                  <c:v>58.303000000000004</c:v>
                </c:pt>
                <c:pt idx="2244">
                  <c:v>58.303000000000004</c:v>
                </c:pt>
                <c:pt idx="2245">
                  <c:v>58.303000000000004</c:v>
                </c:pt>
                <c:pt idx="2246">
                  <c:v>58.303000000000004</c:v>
                </c:pt>
                <c:pt idx="2247">
                  <c:v>58.303000000000004</c:v>
                </c:pt>
                <c:pt idx="2248">
                  <c:v>58.303000000000004</c:v>
                </c:pt>
                <c:pt idx="2249">
                  <c:v>58.303000000000004</c:v>
                </c:pt>
                <c:pt idx="2250">
                  <c:v>58.303000000000004</c:v>
                </c:pt>
                <c:pt idx="2251">
                  <c:v>58.303000000000004</c:v>
                </c:pt>
                <c:pt idx="2252">
                  <c:v>58.303000000000004</c:v>
                </c:pt>
                <c:pt idx="2253">
                  <c:v>58.303000000000004</c:v>
                </c:pt>
                <c:pt idx="2254">
                  <c:v>58.303000000000004</c:v>
                </c:pt>
                <c:pt idx="2255">
                  <c:v>58.303000000000004</c:v>
                </c:pt>
                <c:pt idx="2256">
                  <c:v>58.303000000000004</c:v>
                </c:pt>
                <c:pt idx="2257">
                  <c:v>58.303000000000004</c:v>
                </c:pt>
                <c:pt idx="2258">
                  <c:v>58.303000000000004</c:v>
                </c:pt>
                <c:pt idx="2259">
                  <c:v>58.303000000000004</c:v>
                </c:pt>
                <c:pt idx="2260">
                  <c:v>58.303000000000004</c:v>
                </c:pt>
                <c:pt idx="2261">
                  <c:v>58.303000000000004</c:v>
                </c:pt>
                <c:pt idx="2262">
                  <c:v>58.303000000000004</c:v>
                </c:pt>
                <c:pt idx="2263">
                  <c:v>58.303000000000004</c:v>
                </c:pt>
                <c:pt idx="2264">
                  <c:v>58.303000000000004</c:v>
                </c:pt>
                <c:pt idx="2265">
                  <c:v>58.303000000000004</c:v>
                </c:pt>
                <c:pt idx="2266">
                  <c:v>58.303000000000004</c:v>
                </c:pt>
                <c:pt idx="2267">
                  <c:v>58.303000000000004</c:v>
                </c:pt>
                <c:pt idx="2268">
                  <c:v>58.303000000000004</c:v>
                </c:pt>
                <c:pt idx="2269">
                  <c:v>58.303000000000004</c:v>
                </c:pt>
                <c:pt idx="2270">
                  <c:v>58.303000000000004</c:v>
                </c:pt>
                <c:pt idx="2271">
                  <c:v>58.303000000000004</c:v>
                </c:pt>
                <c:pt idx="2272">
                  <c:v>58.303000000000004</c:v>
                </c:pt>
                <c:pt idx="2273">
                  <c:v>58.303000000000004</c:v>
                </c:pt>
                <c:pt idx="2274">
                  <c:v>58.303000000000004</c:v>
                </c:pt>
                <c:pt idx="2275">
                  <c:v>58.303000000000004</c:v>
                </c:pt>
                <c:pt idx="2276">
                  <c:v>58.303000000000004</c:v>
                </c:pt>
                <c:pt idx="2277">
                  <c:v>58.303000000000004</c:v>
                </c:pt>
                <c:pt idx="2278">
                  <c:v>58.303000000000004</c:v>
                </c:pt>
                <c:pt idx="2279">
                  <c:v>58.303000000000004</c:v>
                </c:pt>
                <c:pt idx="2280">
                  <c:v>58.303000000000004</c:v>
                </c:pt>
                <c:pt idx="2281">
                  <c:v>58.303000000000004</c:v>
                </c:pt>
                <c:pt idx="2282">
                  <c:v>58.303000000000004</c:v>
                </c:pt>
                <c:pt idx="2283">
                  <c:v>58.303000000000004</c:v>
                </c:pt>
                <c:pt idx="2284">
                  <c:v>58.303000000000004</c:v>
                </c:pt>
                <c:pt idx="2285">
                  <c:v>58.303000000000004</c:v>
                </c:pt>
                <c:pt idx="2286">
                  <c:v>58.303000000000004</c:v>
                </c:pt>
                <c:pt idx="2287">
                  <c:v>58.303000000000004</c:v>
                </c:pt>
                <c:pt idx="2288">
                  <c:v>58.303000000000004</c:v>
                </c:pt>
                <c:pt idx="2289">
                  <c:v>58.303000000000004</c:v>
                </c:pt>
                <c:pt idx="2290">
                  <c:v>58.303000000000004</c:v>
                </c:pt>
                <c:pt idx="2291">
                  <c:v>58.303000000000004</c:v>
                </c:pt>
                <c:pt idx="2292">
                  <c:v>58.303000000000004</c:v>
                </c:pt>
                <c:pt idx="2293">
                  <c:v>58.303000000000004</c:v>
                </c:pt>
                <c:pt idx="2294">
                  <c:v>58.303000000000004</c:v>
                </c:pt>
                <c:pt idx="2295">
                  <c:v>58.303000000000004</c:v>
                </c:pt>
                <c:pt idx="2296">
                  <c:v>58.303000000000004</c:v>
                </c:pt>
                <c:pt idx="2297">
                  <c:v>58.303000000000004</c:v>
                </c:pt>
                <c:pt idx="2298">
                  <c:v>58.303000000000004</c:v>
                </c:pt>
                <c:pt idx="2299">
                  <c:v>58.303000000000004</c:v>
                </c:pt>
                <c:pt idx="2300">
                  <c:v>58.303000000000004</c:v>
                </c:pt>
                <c:pt idx="2301">
                  <c:v>58.303000000000004</c:v>
                </c:pt>
                <c:pt idx="2302">
                  <c:v>58.303000000000004</c:v>
                </c:pt>
                <c:pt idx="2303">
                  <c:v>58.303000000000004</c:v>
                </c:pt>
                <c:pt idx="2304">
                  <c:v>58.303000000000004</c:v>
                </c:pt>
                <c:pt idx="2305">
                  <c:v>58.303000000000004</c:v>
                </c:pt>
                <c:pt idx="2306">
                  <c:v>58.303000000000004</c:v>
                </c:pt>
                <c:pt idx="2307">
                  <c:v>58.303000000000004</c:v>
                </c:pt>
                <c:pt idx="2308">
                  <c:v>58.303000000000004</c:v>
                </c:pt>
                <c:pt idx="2309">
                  <c:v>58.303000000000004</c:v>
                </c:pt>
                <c:pt idx="2310">
                  <c:v>58.303000000000004</c:v>
                </c:pt>
                <c:pt idx="2311">
                  <c:v>58.303000000000004</c:v>
                </c:pt>
                <c:pt idx="2312">
                  <c:v>58.303000000000004</c:v>
                </c:pt>
                <c:pt idx="2313">
                  <c:v>58.303000000000004</c:v>
                </c:pt>
                <c:pt idx="2314">
                  <c:v>58.303000000000004</c:v>
                </c:pt>
                <c:pt idx="2315">
                  <c:v>58.303000000000004</c:v>
                </c:pt>
                <c:pt idx="2316">
                  <c:v>58.303000000000004</c:v>
                </c:pt>
                <c:pt idx="2317">
                  <c:v>58.303000000000004</c:v>
                </c:pt>
                <c:pt idx="2318">
                  <c:v>58.303000000000004</c:v>
                </c:pt>
                <c:pt idx="2319">
                  <c:v>58.303000000000004</c:v>
                </c:pt>
                <c:pt idx="2320">
                  <c:v>58.303000000000004</c:v>
                </c:pt>
                <c:pt idx="2321">
                  <c:v>58.303000000000004</c:v>
                </c:pt>
                <c:pt idx="2322">
                  <c:v>58.303000000000004</c:v>
                </c:pt>
                <c:pt idx="2323">
                  <c:v>58.303000000000004</c:v>
                </c:pt>
                <c:pt idx="2324">
                  <c:v>58.303000000000004</c:v>
                </c:pt>
                <c:pt idx="2325">
                  <c:v>58.303000000000004</c:v>
                </c:pt>
                <c:pt idx="2326">
                  <c:v>58.303000000000004</c:v>
                </c:pt>
                <c:pt idx="2327">
                  <c:v>58.303000000000004</c:v>
                </c:pt>
                <c:pt idx="2328">
                  <c:v>58.303000000000004</c:v>
                </c:pt>
                <c:pt idx="2329">
                  <c:v>58.303000000000004</c:v>
                </c:pt>
                <c:pt idx="2330">
                  <c:v>58.303000000000004</c:v>
                </c:pt>
                <c:pt idx="2331">
                  <c:v>58.303000000000004</c:v>
                </c:pt>
                <c:pt idx="2332">
                  <c:v>58.303000000000004</c:v>
                </c:pt>
                <c:pt idx="2333">
                  <c:v>58.303000000000004</c:v>
                </c:pt>
                <c:pt idx="2334">
                  <c:v>58.303000000000004</c:v>
                </c:pt>
                <c:pt idx="2335">
                  <c:v>58.303000000000004</c:v>
                </c:pt>
                <c:pt idx="2336">
                  <c:v>58.303000000000004</c:v>
                </c:pt>
                <c:pt idx="2337">
                  <c:v>58.303000000000004</c:v>
                </c:pt>
                <c:pt idx="2338">
                  <c:v>58.303000000000004</c:v>
                </c:pt>
                <c:pt idx="2339">
                  <c:v>58.303000000000004</c:v>
                </c:pt>
                <c:pt idx="2340">
                  <c:v>58.303000000000004</c:v>
                </c:pt>
                <c:pt idx="2341">
                  <c:v>58.303000000000004</c:v>
                </c:pt>
                <c:pt idx="2342">
                  <c:v>58.303000000000004</c:v>
                </c:pt>
                <c:pt idx="2343">
                  <c:v>58.303000000000004</c:v>
                </c:pt>
                <c:pt idx="2344">
                  <c:v>58.303000000000004</c:v>
                </c:pt>
                <c:pt idx="2345">
                  <c:v>58.303000000000004</c:v>
                </c:pt>
                <c:pt idx="2346">
                  <c:v>58.303000000000004</c:v>
                </c:pt>
                <c:pt idx="2347">
                  <c:v>58.303000000000004</c:v>
                </c:pt>
                <c:pt idx="2348">
                  <c:v>58.303000000000004</c:v>
                </c:pt>
                <c:pt idx="2349">
                  <c:v>58.303000000000004</c:v>
                </c:pt>
                <c:pt idx="2350">
                  <c:v>58.303000000000004</c:v>
                </c:pt>
                <c:pt idx="2351">
                  <c:v>58.303000000000004</c:v>
                </c:pt>
                <c:pt idx="2352">
                  <c:v>58.303000000000004</c:v>
                </c:pt>
                <c:pt idx="2353">
                  <c:v>58.303000000000004</c:v>
                </c:pt>
                <c:pt idx="2354">
                  <c:v>58.303000000000004</c:v>
                </c:pt>
                <c:pt idx="2355">
                  <c:v>58.303000000000004</c:v>
                </c:pt>
                <c:pt idx="2356">
                  <c:v>58.303000000000004</c:v>
                </c:pt>
                <c:pt idx="2357">
                  <c:v>58.303000000000004</c:v>
                </c:pt>
                <c:pt idx="2358">
                  <c:v>58.303000000000004</c:v>
                </c:pt>
                <c:pt idx="2359">
                  <c:v>58.303000000000004</c:v>
                </c:pt>
                <c:pt idx="2360">
                  <c:v>58.303000000000004</c:v>
                </c:pt>
                <c:pt idx="2361">
                  <c:v>58.303000000000004</c:v>
                </c:pt>
                <c:pt idx="2362">
                  <c:v>58.303000000000004</c:v>
                </c:pt>
                <c:pt idx="2363">
                  <c:v>58.303000000000004</c:v>
                </c:pt>
                <c:pt idx="2364">
                  <c:v>58.303000000000004</c:v>
                </c:pt>
                <c:pt idx="2365">
                  <c:v>58.303000000000004</c:v>
                </c:pt>
                <c:pt idx="2366">
                  <c:v>58.303000000000004</c:v>
                </c:pt>
                <c:pt idx="2367">
                  <c:v>58.303000000000004</c:v>
                </c:pt>
                <c:pt idx="2368">
                  <c:v>58.303000000000004</c:v>
                </c:pt>
                <c:pt idx="2369">
                  <c:v>58.303000000000004</c:v>
                </c:pt>
                <c:pt idx="2370">
                  <c:v>58.303000000000004</c:v>
                </c:pt>
                <c:pt idx="2371">
                  <c:v>58.303000000000004</c:v>
                </c:pt>
                <c:pt idx="2372">
                  <c:v>58.303000000000004</c:v>
                </c:pt>
                <c:pt idx="2373">
                  <c:v>58.303000000000004</c:v>
                </c:pt>
                <c:pt idx="2374">
                  <c:v>58.303000000000004</c:v>
                </c:pt>
                <c:pt idx="2375">
                  <c:v>58.303000000000004</c:v>
                </c:pt>
                <c:pt idx="2376">
                  <c:v>58.303000000000004</c:v>
                </c:pt>
                <c:pt idx="2377">
                  <c:v>58.303000000000004</c:v>
                </c:pt>
                <c:pt idx="2378">
                  <c:v>58.303000000000004</c:v>
                </c:pt>
                <c:pt idx="2379">
                  <c:v>58.303000000000004</c:v>
                </c:pt>
                <c:pt idx="2380">
                  <c:v>58.303000000000004</c:v>
                </c:pt>
                <c:pt idx="2381">
                  <c:v>58.303000000000004</c:v>
                </c:pt>
                <c:pt idx="2382">
                  <c:v>58.303000000000004</c:v>
                </c:pt>
                <c:pt idx="2383">
                  <c:v>58.303000000000004</c:v>
                </c:pt>
                <c:pt idx="2384">
                  <c:v>58.303000000000004</c:v>
                </c:pt>
                <c:pt idx="2385">
                  <c:v>58.303000000000004</c:v>
                </c:pt>
                <c:pt idx="2386">
                  <c:v>58.303000000000004</c:v>
                </c:pt>
                <c:pt idx="2387">
                  <c:v>58.303000000000004</c:v>
                </c:pt>
                <c:pt idx="2388">
                  <c:v>58.303000000000004</c:v>
                </c:pt>
                <c:pt idx="2389">
                  <c:v>58.303000000000004</c:v>
                </c:pt>
                <c:pt idx="2390">
                  <c:v>58.303000000000004</c:v>
                </c:pt>
                <c:pt idx="2391">
                  <c:v>58.303000000000004</c:v>
                </c:pt>
                <c:pt idx="2392">
                  <c:v>58.303000000000004</c:v>
                </c:pt>
                <c:pt idx="2393">
                  <c:v>58.303000000000004</c:v>
                </c:pt>
                <c:pt idx="2394">
                  <c:v>58.303000000000004</c:v>
                </c:pt>
                <c:pt idx="2395">
                  <c:v>58.303000000000004</c:v>
                </c:pt>
                <c:pt idx="2396">
                  <c:v>58.303000000000004</c:v>
                </c:pt>
                <c:pt idx="2397">
                  <c:v>58.303000000000004</c:v>
                </c:pt>
                <c:pt idx="2398">
                  <c:v>58.303000000000004</c:v>
                </c:pt>
                <c:pt idx="2399">
                  <c:v>58.303000000000004</c:v>
                </c:pt>
                <c:pt idx="2400">
                  <c:v>58.303000000000004</c:v>
                </c:pt>
                <c:pt idx="2401">
                  <c:v>58.303000000000004</c:v>
                </c:pt>
                <c:pt idx="2402">
                  <c:v>58.303000000000004</c:v>
                </c:pt>
                <c:pt idx="2403">
                  <c:v>58.303000000000004</c:v>
                </c:pt>
                <c:pt idx="2404">
                  <c:v>58.303000000000004</c:v>
                </c:pt>
                <c:pt idx="2405">
                  <c:v>58.303000000000004</c:v>
                </c:pt>
                <c:pt idx="2406">
                  <c:v>58.303000000000004</c:v>
                </c:pt>
                <c:pt idx="2407">
                  <c:v>58.303000000000004</c:v>
                </c:pt>
                <c:pt idx="2408">
                  <c:v>58.303000000000004</c:v>
                </c:pt>
                <c:pt idx="2409">
                  <c:v>58.303000000000004</c:v>
                </c:pt>
                <c:pt idx="2410">
                  <c:v>58.303000000000004</c:v>
                </c:pt>
                <c:pt idx="2411">
                  <c:v>58.303000000000004</c:v>
                </c:pt>
                <c:pt idx="2412">
                  <c:v>58.303000000000004</c:v>
                </c:pt>
                <c:pt idx="2413">
                  <c:v>58.303000000000004</c:v>
                </c:pt>
                <c:pt idx="2414">
                  <c:v>58.303000000000004</c:v>
                </c:pt>
                <c:pt idx="2415">
                  <c:v>58.303000000000004</c:v>
                </c:pt>
                <c:pt idx="2416">
                  <c:v>58.303000000000004</c:v>
                </c:pt>
                <c:pt idx="2417">
                  <c:v>58.303000000000004</c:v>
                </c:pt>
                <c:pt idx="2418">
                  <c:v>58.303000000000004</c:v>
                </c:pt>
                <c:pt idx="2419">
                  <c:v>58.303000000000004</c:v>
                </c:pt>
                <c:pt idx="2420">
                  <c:v>58.303000000000004</c:v>
                </c:pt>
                <c:pt idx="2421">
                  <c:v>58.303000000000004</c:v>
                </c:pt>
                <c:pt idx="2422">
                  <c:v>58.303000000000004</c:v>
                </c:pt>
                <c:pt idx="2423">
                  <c:v>58.303000000000004</c:v>
                </c:pt>
                <c:pt idx="2424">
                  <c:v>58.303000000000004</c:v>
                </c:pt>
                <c:pt idx="2425">
                  <c:v>58.303000000000004</c:v>
                </c:pt>
                <c:pt idx="2426">
                  <c:v>58.303000000000004</c:v>
                </c:pt>
                <c:pt idx="2427">
                  <c:v>58.303000000000004</c:v>
                </c:pt>
                <c:pt idx="2428">
                  <c:v>58.303000000000004</c:v>
                </c:pt>
                <c:pt idx="2429">
                  <c:v>58.303000000000004</c:v>
                </c:pt>
                <c:pt idx="2430">
                  <c:v>58.303000000000004</c:v>
                </c:pt>
                <c:pt idx="2431">
                  <c:v>58.303000000000004</c:v>
                </c:pt>
                <c:pt idx="2432">
                  <c:v>58.303000000000004</c:v>
                </c:pt>
                <c:pt idx="2433">
                  <c:v>58.303000000000004</c:v>
                </c:pt>
                <c:pt idx="2434">
                  <c:v>58.303000000000004</c:v>
                </c:pt>
                <c:pt idx="2435">
                  <c:v>58.303000000000004</c:v>
                </c:pt>
                <c:pt idx="2436">
                  <c:v>58.303000000000004</c:v>
                </c:pt>
                <c:pt idx="2437">
                  <c:v>58.303000000000004</c:v>
                </c:pt>
                <c:pt idx="2438">
                  <c:v>58.303000000000004</c:v>
                </c:pt>
                <c:pt idx="2439">
                  <c:v>58.303000000000004</c:v>
                </c:pt>
                <c:pt idx="2440">
                  <c:v>58.303000000000004</c:v>
                </c:pt>
                <c:pt idx="2441">
                  <c:v>58.303000000000004</c:v>
                </c:pt>
                <c:pt idx="2442">
                  <c:v>58.303000000000004</c:v>
                </c:pt>
                <c:pt idx="2443">
                  <c:v>58.303000000000004</c:v>
                </c:pt>
                <c:pt idx="2444">
                  <c:v>58.303000000000004</c:v>
                </c:pt>
                <c:pt idx="2445">
                  <c:v>58.303000000000004</c:v>
                </c:pt>
                <c:pt idx="2446">
                  <c:v>58.303000000000004</c:v>
                </c:pt>
                <c:pt idx="2447">
                  <c:v>58.303000000000004</c:v>
                </c:pt>
                <c:pt idx="2448">
                  <c:v>58.303000000000004</c:v>
                </c:pt>
                <c:pt idx="2449">
                  <c:v>58.303000000000004</c:v>
                </c:pt>
                <c:pt idx="2450">
                  <c:v>58.303000000000004</c:v>
                </c:pt>
                <c:pt idx="2451">
                  <c:v>58.303000000000004</c:v>
                </c:pt>
                <c:pt idx="2452">
                  <c:v>58.303000000000004</c:v>
                </c:pt>
                <c:pt idx="2453">
                  <c:v>58.303000000000004</c:v>
                </c:pt>
                <c:pt idx="2454">
                  <c:v>58.303000000000004</c:v>
                </c:pt>
                <c:pt idx="2455">
                  <c:v>58.303000000000004</c:v>
                </c:pt>
                <c:pt idx="2456">
                  <c:v>58.303000000000004</c:v>
                </c:pt>
                <c:pt idx="2457">
                  <c:v>58.303000000000004</c:v>
                </c:pt>
                <c:pt idx="2458">
                  <c:v>58.303000000000004</c:v>
                </c:pt>
                <c:pt idx="2459">
                  <c:v>58.303000000000004</c:v>
                </c:pt>
                <c:pt idx="2460">
                  <c:v>58.303000000000004</c:v>
                </c:pt>
                <c:pt idx="2461">
                  <c:v>58.303000000000004</c:v>
                </c:pt>
                <c:pt idx="2462">
                  <c:v>58.303000000000004</c:v>
                </c:pt>
                <c:pt idx="2463">
                  <c:v>58.303000000000004</c:v>
                </c:pt>
                <c:pt idx="2464">
                  <c:v>58.303000000000004</c:v>
                </c:pt>
                <c:pt idx="2465">
                  <c:v>58.303000000000004</c:v>
                </c:pt>
                <c:pt idx="2466">
                  <c:v>58.303000000000004</c:v>
                </c:pt>
                <c:pt idx="2467">
                  <c:v>58.303000000000004</c:v>
                </c:pt>
                <c:pt idx="2468">
                  <c:v>58.303000000000004</c:v>
                </c:pt>
                <c:pt idx="2469">
                  <c:v>58.303000000000004</c:v>
                </c:pt>
                <c:pt idx="2470">
                  <c:v>58.303000000000004</c:v>
                </c:pt>
                <c:pt idx="2471">
                  <c:v>58.303000000000004</c:v>
                </c:pt>
                <c:pt idx="2472">
                  <c:v>58.303000000000004</c:v>
                </c:pt>
                <c:pt idx="2473">
                  <c:v>58.303000000000004</c:v>
                </c:pt>
                <c:pt idx="2474">
                  <c:v>58.303000000000004</c:v>
                </c:pt>
                <c:pt idx="2475">
                  <c:v>58.303000000000004</c:v>
                </c:pt>
                <c:pt idx="2476">
                  <c:v>58.303000000000004</c:v>
                </c:pt>
                <c:pt idx="2477">
                  <c:v>58.303000000000004</c:v>
                </c:pt>
                <c:pt idx="2478">
                  <c:v>58.303000000000004</c:v>
                </c:pt>
                <c:pt idx="2479">
                  <c:v>58.303000000000004</c:v>
                </c:pt>
                <c:pt idx="2480">
                  <c:v>58.303000000000004</c:v>
                </c:pt>
                <c:pt idx="2481">
                  <c:v>58.303000000000004</c:v>
                </c:pt>
                <c:pt idx="2482">
                  <c:v>58.303000000000004</c:v>
                </c:pt>
                <c:pt idx="2483">
                  <c:v>58.303000000000004</c:v>
                </c:pt>
                <c:pt idx="2484">
                  <c:v>58.303000000000004</c:v>
                </c:pt>
                <c:pt idx="2485">
                  <c:v>58.303000000000004</c:v>
                </c:pt>
                <c:pt idx="2486">
                  <c:v>58.303000000000004</c:v>
                </c:pt>
                <c:pt idx="2487">
                  <c:v>58.303000000000004</c:v>
                </c:pt>
                <c:pt idx="2488">
                  <c:v>58.303000000000004</c:v>
                </c:pt>
                <c:pt idx="2489">
                  <c:v>58.303000000000004</c:v>
                </c:pt>
                <c:pt idx="2490">
                  <c:v>58.303000000000004</c:v>
                </c:pt>
                <c:pt idx="2491">
                  <c:v>58.303000000000004</c:v>
                </c:pt>
                <c:pt idx="2492">
                  <c:v>58.303000000000004</c:v>
                </c:pt>
                <c:pt idx="2493">
                  <c:v>58.303000000000004</c:v>
                </c:pt>
                <c:pt idx="2494">
                  <c:v>58.303000000000004</c:v>
                </c:pt>
                <c:pt idx="2495">
                  <c:v>58.303000000000004</c:v>
                </c:pt>
                <c:pt idx="2496">
                  <c:v>58.303000000000004</c:v>
                </c:pt>
                <c:pt idx="2497">
                  <c:v>58.303000000000004</c:v>
                </c:pt>
                <c:pt idx="2498">
                  <c:v>58.303000000000004</c:v>
                </c:pt>
                <c:pt idx="2499">
                  <c:v>58.303000000000004</c:v>
                </c:pt>
                <c:pt idx="2500">
                  <c:v>58.303000000000004</c:v>
                </c:pt>
                <c:pt idx="2501">
                  <c:v>58.303000000000004</c:v>
                </c:pt>
                <c:pt idx="2502">
                  <c:v>58.303000000000004</c:v>
                </c:pt>
                <c:pt idx="2503">
                  <c:v>58.303000000000004</c:v>
                </c:pt>
                <c:pt idx="2504">
                  <c:v>58.303000000000004</c:v>
                </c:pt>
                <c:pt idx="2505">
                  <c:v>58.303000000000004</c:v>
                </c:pt>
                <c:pt idx="2506">
                  <c:v>58.303000000000004</c:v>
                </c:pt>
                <c:pt idx="2507">
                  <c:v>58.303000000000004</c:v>
                </c:pt>
                <c:pt idx="2508">
                  <c:v>58.303000000000004</c:v>
                </c:pt>
                <c:pt idx="2509">
                  <c:v>58.303000000000004</c:v>
                </c:pt>
                <c:pt idx="2510">
                  <c:v>58.303000000000004</c:v>
                </c:pt>
                <c:pt idx="2511">
                  <c:v>58.303000000000004</c:v>
                </c:pt>
                <c:pt idx="2512">
                  <c:v>58.303000000000004</c:v>
                </c:pt>
                <c:pt idx="2513">
                  <c:v>58.303000000000004</c:v>
                </c:pt>
                <c:pt idx="2514">
                  <c:v>58.303000000000004</c:v>
                </c:pt>
                <c:pt idx="2515">
                  <c:v>58.303000000000004</c:v>
                </c:pt>
                <c:pt idx="2516">
                  <c:v>58.303000000000004</c:v>
                </c:pt>
                <c:pt idx="2517">
                  <c:v>58.303000000000004</c:v>
                </c:pt>
                <c:pt idx="2518">
                  <c:v>58.303000000000004</c:v>
                </c:pt>
                <c:pt idx="2519">
                  <c:v>58.303000000000004</c:v>
                </c:pt>
                <c:pt idx="2520">
                  <c:v>58.303000000000004</c:v>
                </c:pt>
                <c:pt idx="2521">
                  <c:v>58.303000000000004</c:v>
                </c:pt>
                <c:pt idx="2522">
                  <c:v>58.303000000000004</c:v>
                </c:pt>
                <c:pt idx="2523">
                  <c:v>58.303000000000004</c:v>
                </c:pt>
                <c:pt idx="2524">
                  <c:v>58.303000000000004</c:v>
                </c:pt>
                <c:pt idx="2525">
                  <c:v>58.303000000000004</c:v>
                </c:pt>
                <c:pt idx="2526">
                  <c:v>58.303000000000004</c:v>
                </c:pt>
                <c:pt idx="2527">
                  <c:v>58.303000000000004</c:v>
                </c:pt>
                <c:pt idx="2528">
                  <c:v>58.303000000000004</c:v>
                </c:pt>
                <c:pt idx="2529">
                  <c:v>58.303000000000004</c:v>
                </c:pt>
                <c:pt idx="2530">
                  <c:v>58.303000000000004</c:v>
                </c:pt>
                <c:pt idx="2531">
                  <c:v>58.303000000000004</c:v>
                </c:pt>
                <c:pt idx="2532">
                  <c:v>58.303000000000004</c:v>
                </c:pt>
                <c:pt idx="2533">
                  <c:v>58.303000000000004</c:v>
                </c:pt>
                <c:pt idx="2534">
                  <c:v>58.303000000000004</c:v>
                </c:pt>
                <c:pt idx="2535">
                  <c:v>58.303000000000004</c:v>
                </c:pt>
                <c:pt idx="2536">
                  <c:v>58.303000000000004</c:v>
                </c:pt>
                <c:pt idx="2537">
                  <c:v>58.303000000000004</c:v>
                </c:pt>
                <c:pt idx="2538">
                  <c:v>58.303000000000004</c:v>
                </c:pt>
                <c:pt idx="2539">
                  <c:v>58.303000000000004</c:v>
                </c:pt>
                <c:pt idx="2540">
                  <c:v>58.303000000000004</c:v>
                </c:pt>
                <c:pt idx="2541">
                  <c:v>58.303000000000004</c:v>
                </c:pt>
                <c:pt idx="2542">
                  <c:v>58.303000000000004</c:v>
                </c:pt>
                <c:pt idx="2543">
                  <c:v>58.303000000000004</c:v>
                </c:pt>
                <c:pt idx="2544">
                  <c:v>58.303000000000004</c:v>
                </c:pt>
                <c:pt idx="2545">
                  <c:v>58.303000000000004</c:v>
                </c:pt>
                <c:pt idx="2546">
                  <c:v>58.303000000000004</c:v>
                </c:pt>
                <c:pt idx="2547">
                  <c:v>58.303000000000004</c:v>
                </c:pt>
                <c:pt idx="2548">
                  <c:v>58.303000000000004</c:v>
                </c:pt>
                <c:pt idx="2549">
                  <c:v>58.303000000000004</c:v>
                </c:pt>
                <c:pt idx="2550">
                  <c:v>58.303000000000004</c:v>
                </c:pt>
                <c:pt idx="2551">
                  <c:v>58.303000000000004</c:v>
                </c:pt>
                <c:pt idx="2552">
                  <c:v>58.303000000000004</c:v>
                </c:pt>
                <c:pt idx="2553">
                  <c:v>58.303000000000004</c:v>
                </c:pt>
                <c:pt idx="2554">
                  <c:v>58.303000000000004</c:v>
                </c:pt>
                <c:pt idx="2555">
                  <c:v>58.476000000000006</c:v>
                </c:pt>
                <c:pt idx="2556">
                  <c:v>58.303000000000004</c:v>
                </c:pt>
                <c:pt idx="2557">
                  <c:v>58.303000000000004</c:v>
                </c:pt>
                <c:pt idx="2558">
                  <c:v>58.303000000000004</c:v>
                </c:pt>
                <c:pt idx="2559">
                  <c:v>58.303000000000004</c:v>
                </c:pt>
                <c:pt idx="2560">
                  <c:v>58.303000000000004</c:v>
                </c:pt>
                <c:pt idx="2561">
                  <c:v>58.476000000000006</c:v>
                </c:pt>
                <c:pt idx="2562">
                  <c:v>58.303000000000004</c:v>
                </c:pt>
                <c:pt idx="2563">
                  <c:v>58.303000000000004</c:v>
                </c:pt>
                <c:pt idx="2564">
                  <c:v>58.303000000000004</c:v>
                </c:pt>
                <c:pt idx="2565">
                  <c:v>58.303000000000004</c:v>
                </c:pt>
                <c:pt idx="2566">
                  <c:v>58.303000000000004</c:v>
                </c:pt>
                <c:pt idx="2567">
                  <c:v>58.303000000000004</c:v>
                </c:pt>
                <c:pt idx="2568">
                  <c:v>58.303000000000004</c:v>
                </c:pt>
                <c:pt idx="2569">
                  <c:v>58.476000000000006</c:v>
                </c:pt>
                <c:pt idx="2570">
                  <c:v>58.303000000000004</c:v>
                </c:pt>
                <c:pt idx="2571">
                  <c:v>58.303000000000004</c:v>
                </c:pt>
                <c:pt idx="2572">
                  <c:v>58.303000000000004</c:v>
                </c:pt>
                <c:pt idx="2573">
                  <c:v>58.303000000000004</c:v>
                </c:pt>
                <c:pt idx="2574">
                  <c:v>58.303000000000004</c:v>
                </c:pt>
                <c:pt idx="2575">
                  <c:v>58.303000000000004</c:v>
                </c:pt>
                <c:pt idx="2576">
                  <c:v>58.303000000000004</c:v>
                </c:pt>
                <c:pt idx="2577">
                  <c:v>58.303000000000004</c:v>
                </c:pt>
                <c:pt idx="2578">
                  <c:v>58.303000000000004</c:v>
                </c:pt>
                <c:pt idx="2579">
                  <c:v>58.303000000000004</c:v>
                </c:pt>
                <c:pt idx="2580">
                  <c:v>58.476000000000006</c:v>
                </c:pt>
                <c:pt idx="2581">
                  <c:v>58.303000000000004</c:v>
                </c:pt>
                <c:pt idx="2582">
                  <c:v>58.476000000000006</c:v>
                </c:pt>
                <c:pt idx="2583">
                  <c:v>58.476000000000006</c:v>
                </c:pt>
                <c:pt idx="2584">
                  <c:v>58.476000000000006</c:v>
                </c:pt>
                <c:pt idx="2585">
                  <c:v>58.303000000000004</c:v>
                </c:pt>
                <c:pt idx="2586">
                  <c:v>58.476000000000006</c:v>
                </c:pt>
                <c:pt idx="2587">
                  <c:v>58.303000000000004</c:v>
                </c:pt>
                <c:pt idx="2588">
                  <c:v>58.303000000000004</c:v>
                </c:pt>
                <c:pt idx="2589">
                  <c:v>58.303000000000004</c:v>
                </c:pt>
                <c:pt idx="2590">
                  <c:v>58.303000000000004</c:v>
                </c:pt>
                <c:pt idx="2591">
                  <c:v>58.476000000000006</c:v>
                </c:pt>
                <c:pt idx="2592">
                  <c:v>58.303000000000004</c:v>
                </c:pt>
                <c:pt idx="2593">
                  <c:v>58.303000000000004</c:v>
                </c:pt>
                <c:pt idx="2594">
                  <c:v>58.476000000000006</c:v>
                </c:pt>
                <c:pt idx="2595">
                  <c:v>58.476000000000006</c:v>
                </c:pt>
                <c:pt idx="2596">
                  <c:v>58.476000000000006</c:v>
                </c:pt>
                <c:pt idx="2597">
                  <c:v>58.476000000000006</c:v>
                </c:pt>
                <c:pt idx="2598">
                  <c:v>58.476000000000006</c:v>
                </c:pt>
                <c:pt idx="2599">
                  <c:v>58.476000000000006</c:v>
                </c:pt>
                <c:pt idx="2600">
                  <c:v>58.303000000000004</c:v>
                </c:pt>
                <c:pt idx="2601">
                  <c:v>58.303000000000004</c:v>
                </c:pt>
                <c:pt idx="2602">
                  <c:v>58.303000000000004</c:v>
                </c:pt>
                <c:pt idx="2603">
                  <c:v>58.476000000000006</c:v>
                </c:pt>
                <c:pt idx="2604">
                  <c:v>58.476000000000006</c:v>
                </c:pt>
                <c:pt idx="2605">
                  <c:v>58.476000000000006</c:v>
                </c:pt>
                <c:pt idx="2606">
                  <c:v>58.303000000000004</c:v>
                </c:pt>
                <c:pt idx="2607">
                  <c:v>58.476000000000006</c:v>
                </c:pt>
                <c:pt idx="2608">
                  <c:v>58.476000000000006</c:v>
                </c:pt>
                <c:pt idx="2609">
                  <c:v>58.303000000000004</c:v>
                </c:pt>
                <c:pt idx="2610">
                  <c:v>58.303000000000004</c:v>
                </c:pt>
                <c:pt idx="2611">
                  <c:v>58.303000000000004</c:v>
                </c:pt>
                <c:pt idx="2612">
                  <c:v>58.476000000000006</c:v>
                </c:pt>
                <c:pt idx="2613">
                  <c:v>58.476000000000006</c:v>
                </c:pt>
                <c:pt idx="2614">
                  <c:v>58.476000000000006</c:v>
                </c:pt>
                <c:pt idx="2615">
                  <c:v>58.303000000000004</c:v>
                </c:pt>
                <c:pt idx="2616">
                  <c:v>58.476000000000006</c:v>
                </c:pt>
                <c:pt idx="2617">
                  <c:v>58.303000000000004</c:v>
                </c:pt>
                <c:pt idx="2618">
                  <c:v>58.476000000000006</c:v>
                </c:pt>
                <c:pt idx="2619">
                  <c:v>58.476000000000006</c:v>
                </c:pt>
                <c:pt idx="2620">
                  <c:v>58.476000000000006</c:v>
                </c:pt>
                <c:pt idx="2621">
                  <c:v>58.476000000000006</c:v>
                </c:pt>
                <c:pt idx="2622">
                  <c:v>58.476000000000006</c:v>
                </c:pt>
                <c:pt idx="2623">
                  <c:v>58.476000000000006</c:v>
                </c:pt>
                <c:pt idx="2624">
                  <c:v>58.476000000000006</c:v>
                </c:pt>
                <c:pt idx="2625">
                  <c:v>58.476000000000006</c:v>
                </c:pt>
                <c:pt idx="2626">
                  <c:v>58.476000000000006</c:v>
                </c:pt>
                <c:pt idx="2627">
                  <c:v>58.476000000000006</c:v>
                </c:pt>
                <c:pt idx="2628">
                  <c:v>58.476000000000006</c:v>
                </c:pt>
                <c:pt idx="2629">
                  <c:v>58.303000000000004</c:v>
                </c:pt>
                <c:pt idx="2630">
                  <c:v>58.303000000000004</c:v>
                </c:pt>
                <c:pt idx="2631">
                  <c:v>58.476000000000006</c:v>
                </c:pt>
                <c:pt idx="2632">
                  <c:v>58.303000000000004</c:v>
                </c:pt>
                <c:pt idx="2633">
                  <c:v>58.476000000000006</c:v>
                </c:pt>
                <c:pt idx="2634">
                  <c:v>58.303000000000004</c:v>
                </c:pt>
                <c:pt idx="2635">
                  <c:v>58.476000000000006</c:v>
                </c:pt>
                <c:pt idx="2636">
                  <c:v>58.476000000000006</c:v>
                </c:pt>
                <c:pt idx="2637">
                  <c:v>58.476000000000006</c:v>
                </c:pt>
                <c:pt idx="2638">
                  <c:v>58.476000000000006</c:v>
                </c:pt>
                <c:pt idx="2639">
                  <c:v>58.476000000000006</c:v>
                </c:pt>
                <c:pt idx="2640">
                  <c:v>58.476000000000006</c:v>
                </c:pt>
                <c:pt idx="2641">
                  <c:v>58.476000000000006</c:v>
                </c:pt>
                <c:pt idx="2642">
                  <c:v>58.476000000000006</c:v>
                </c:pt>
                <c:pt idx="2643">
                  <c:v>58.476000000000006</c:v>
                </c:pt>
                <c:pt idx="2644">
                  <c:v>58.476000000000006</c:v>
                </c:pt>
                <c:pt idx="2645">
                  <c:v>58.476000000000006</c:v>
                </c:pt>
                <c:pt idx="2646">
                  <c:v>58.476000000000006</c:v>
                </c:pt>
                <c:pt idx="2647">
                  <c:v>58.476000000000006</c:v>
                </c:pt>
                <c:pt idx="2648">
                  <c:v>58.476000000000006</c:v>
                </c:pt>
                <c:pt idx="2649">
                  <c:v>58.476000000000006</c:v>
                </c:pt>
                <c:pt idx="2650">
                  <c:v>58.476000000000006</c:v>
                </c:pt>
                <c:pt idx="2651">
                  <c:v>58.476000000000006</c:v>
                </c:pt>
                <c:pt idx="2652">
                  <c:v>58.476000000000006</c:v>
                </c:pt>
                <c:pt idx="2653">
                  <c:v>58.476000000000006</c:v>
                </c:pt>
                <c:pt idx="2654">
                  <c:v>58.476000000000006</c:v>
                </c:pt>
                <c:pt idx="2655">
                  <c:v>58.476000000000006</c:v>
                </c:pt>
                <c:pt idx="2656">
                  <c:v>58.476000000000006</c:v>
                </c:pt>
                <c:pt idx="2657">
                  <c:v>58.476000000000006</c:v>
                </c:pt>
                <c:pt idx="2658">
                  <c:v>58.476000000000006</c:v>
                </c:pt>
                <c:pt idx="2659">
                  <c:v>58.476000000000006</c:v>
                </c:pt>
                <c:pt idx="2660">
                  <c:v>58.476000000000006</c:v>
                </c:pt>
                <c:pt idx="2661">
                  <c:v>58.476000000000006</c:v>
                </c:pt>
                <c:pt idx="2662">
                  <c:v>58.476000000000006</c:v>
                </c:pt>
                <c:pt idx="2663">
                  <c:v>58.476000000000006</c:v>
                </c:pt>
                <c:pt idx="2664">
                  <c:v>58.476000000000006</c:v>
                </c:pt>
                <c:pt idx="2665">
                  <c:v>58.476000000000006</c:v>
                </c:pt>
                <c:pt idx="2666">
                  <c:v>58.476000000000006</c:v>
                </c:pt>
                <c:pt idx="2667">
                  <c:v>58.476000000000006</c:v>
                </c:pt>
                <c:pt idx="2668">
                  <c:v>58.476000000000006</c:v>
                </c:pt>
                <c:pt idx="2669">
                  <c:v>58.476000000000006</c:v>
                </c:pt>
                <c:pt idx="2670">
                  <c:v>58.476000000000006</c:v>
                </c:pt>
                <c:pt idx="2671">
                  <c:v>58.476000000000006</c:v>
                </c:pt>
                <c:pt idx="2672">
                  <c:v>58.476000000000006</c:v>
                </c:pt>
                <c:pt idx="2673">
                  <c:v>58.476000000000006</c:v>
                </c:pt>
                <c:pt idx="2674">
                  <c:v>58.476000000000006</c:v>
                </c:pt>
                <c:pt idx="2675">
                  <c:v>58.476000000000006</c:v>
                </c:pt>
                <c:pt idx="2676">
                  <c:v>58.476000000000006</c:v>
                </c:pt>
                <c:pt idx="2677">
                  <c:v>58.476000000000006</c:v>
                </c:pt>
                <c:pt idx="2678">
                  <c:v>58.476000000000006</c:v>
                </c:pt>
                <c:pt idx="2679">
                  <c:v>58.476000000000006</c:v>
                </c:pt>
                <c:pt idx="2680">
                  <c:v>58.476000000000006</c:v>
                </c:pt>
                <c:pt idx="2681">
                  <c:v>58.476000000000006</c:v>
                </c:pt>
                <c:pt idx="2682">
                  <c:v>58.476000000000006</c:v>
                </c:pt>
                <c:pt idx="2683">
                  <c:v>58.476000000000006</c:v>
                </c:pt>
                <c:pt idx="2684">
                  <c:v>58.476000000000006</c:v>
                </c:pt>
                <c:pt idx="2685">
                  <c:v>58.476000000000006</c:v>
                </c:pt>
                <c:pt idx="2686">
                  <c:v>58.476000000000006</c:v>
                </c:pt>
                <c:pt idx="2687">
                  <c:v>58.476000000000006</c:v>
                </c:pt>
                <c:pt idx="2688">
                  <c:v>58.476000000000006</c:v>
                </c:pt>
                <c:pt idx="2689">
                  <c:v>58.476000000000006</c:v>
                </c:pt>
                <c:pt idx="2690">
                  <c:v>58.476000000000006</c:v>
                </c:pt>
                <c:pt idx="2691">
                  <c:v>58.476000000000006</c:v>
                </c:pt>
                <c:pt idx="2692">
                  <c:v>58.476000000000006</c:v>
                </c:pt>
                <c:pt idx="2693">
                  <c:v>58.476000000000006</c:v>
                </c:pt>
                <c:pt idx="2694">
                  <c:v>58.476000000000006</c:v>
                </c:pt>
                <c:pt idx="2695">
                  <c:v>58.476000000000006</c:v>
                </c:pt>
                <c:pt idx="2696">
                  <c:v>58.476000000000006</c:v>
                </c:pt>
                <c:pt idx="2697">
                  <c:v>58.476000000000006</c:v>
                </c:pt>
                <c:pt idx="2698">
                  <c:v>58.476000000000006</c:v>
                </c:pt>
                <c:pt idx="2699">
                  <c:v>58.476000000000006</c:v>
                </c:pt>
                <c:pt idx="2700">
                  <c:v>58.476000000000006</c:v>
                </c:pt>
                <c:pt idx="2701">
                  <c:v>58.476000000000006</c:v>
                </c:pt>
                <c:pt idx="2702">
                  <c:v>58.476000000000006</c:v>
                </c:pt>
                <c:pt idx="2703">
                  <c:v>58.476000000000006</c:v>
                </c:pt>
                <c:pt idx="2704">
                  <c:v>58.476000000000006</c:v>
                </c:pt>
                <c:pt idx="2705">
                  <c:v>58.476000000000006</c:v>
                </c:pt>
                <c:pt idx="2706">
                  <c:v>58.476000000000006</c:v>
                </c:pt>
                <c:pt idx="2707">
                  <c:v>58.476000000000006</c:v>
                </c:pt>
                <c:pt idx="2708">
                  <c:v>58.476000000000006</c:v>
                </c:pt>
                <c:pt idx="2709">
                  <c:v>58.476000000000006</c:v>
                </c:pt>
                <c:pt idx="2710">
                  <c:v>58.476000000000006</c:v>
                </c:pt>
                <c:pt idx="2711">
                  <c:v>58.476000000000006</c:v>
                </c:pt>
                <c:pt idx="2712">
                  <c:v>58.476000000000006</c:v>
                </c:pt>
                <c:pt idx="2713">
                  <c:v>58.476000000000006</c:v>
                </c:pt>
                <c:pt idx="2714">
                  <c:v>58.476000000000006</c:v>
                </c:pt>
                <c:pt idx="2715">
                  <c:v>58.476000000000006</c:v>
                </c:pt>
                <c:pt idx="2716">
                  <c:v>58.476000000000006</c:v>
                </c:pt>
                <c:pt idx="2717">
                  <c:v>58.476000000000006</c:v>
                </c:pt>
                <c:pt idx="2718">
                  <c:v>58.476000000000006</c:v>
                </c:pt>
                <c:pt idx="2719">
                  <c:v>58.476000000000006</c:v>
                </c:pt>
                <c:pt idx="2720">
                  <c:v>58.476000000000006</c:v>
                </c:pt>
                <c:pt idx="2721">
                  <c:v>58.476000000000006</c:v>
                </c:pt>
                <c:pt idx="2722">
                  <c:v>58.476000000000006</c:v>
                </c:pt>
                <c:pt idx="2723">
                  <c:v>58.476000000000006</c:v>
                </c:pt>
                <c:pt idx="2724">
                  <c:v>58.476000000000006</c:v>
                </c:pt>
                <c:pt idx="2725">
                  <c:v>58.476000000000006</c:v>
                </c:pt>
                <c:pt idx="2726">
                  <c:v>58.476000000000006</c:v>
                </c:pt>
                <c:pt idx="2727">
                  <c:v>58.476000000000006</c:v>
                </c:pt>
                <c:pt idx="2728">
                  <c:v>58.476000000000006</c:v>
                </c:pt>
                <c:pt idx="2729">
                  <c:v>58.476000000000006</c:v>
                </c:pt>
                <c:pt idx="2730">
                  <c:v>58.476000000000006</c:v>
                </c:pt>
                <c:pt idx="2731">
                  <c:v>58.476000000000006</c:v>
                </c:pt>
                <c:pt idx="2732">
                  <c:v>58.476000000000006</c:v>
                </c:pt>
                <c:pt idx="2733">
                  <c:v>58.476000000000006</c:v>
                </c:pt>
                <c:pt idx="2734">
                  <c:v>58.476000000000006</c:v>
                </c:pt>
                <c:pt idx="2735">
                  <c:v>58.476000000000006</c:v>
                </c:pt>
                <c:pt idx="2736">
                  <c:v>58.476000000000006</c:v>
                </c:pt>
                <c:pt idx="2737">
                  <c:v>58.476000000000006</c:v>
                </c:pt>
                <c:pt idx="2738">
                  <c:v>58.476000000000006</c:v>
                </c:pt>
                <c:pt idx="2739">
                  <c:v>58.476000000000006</c:v>
                </c:pt>
                <c:pt idx="2740">
                  <c:v>58.476000000000006</c:v>
                </c:pt>
                <c:pt idx="2741">
                  <c:v>58.476000000000006</c:v>
                </c:pt>
                <c:pt idx="2742">
                  <c:v>58.476000000000006</c:v>
                </c:pt>
                <c:pt idx="2743">
                  <c:v>58.476000000000006</c:v>
                </c:pt>
                <c:pt idx="2744">
                  <c:v>58.476000000000006</c:v>
                </c:pt>
                <c:pt idx="2745">
                  <c:v>58.476000000000006</c:v>
                </c:pt>
                <c:pt idx="2746">
                  <c:v>58.476000000000006</c:v>
                </c:pt>
                <c:pt idx="2747">
                  <c:v>58.476000000000006</c:v>
                </c:pt>
                <c:pt idx="2748">
                  <c:v>58.476000000000006</c:v>
                </c:pt>
                <c:pt idx="2749">
                  <c:v>58.476000000000006</c:v>
                </c:pt>
                <c:pt idx="2750">
                  <c:v>58.476000000000006</c:v>
                </c:pt>
                <c:pt idx="2751">
                  <c:v>58.476000000000006</c:v>
                </c:pt>
                <c:pt idx="2752">
                  <c:v>58.476000000000006</c:v>
                </c:pt>
                <c:pt idx="2753">
                  <c:v>58.476000000000006</c:v>
                </c:pt>
                <c:pt idx="2754">
                  <c:v>58.476000000000006</c:v>
                </c:pt>
                <c:pt idx="2755">
                  <c:v>58.476000000000006</c:v>
                </c:pt>
                <c:pt idx="2756">
                  <c:v>58.476000000000006</c:v>
                </c:pt>
                <c:pt idx="2757">
                  <c:v>58.476000000000006</c:v>
                </c:pt>
                <c:pt idx="2758">
                  <c:v>58.476000000000006</c:v>
                </c:pt>
                <c:pt idx="2759">
                  <c:v>58.476000000000006</c:v>
                </c:pt>
                <c:pt idx="2760">
                  <c:v>58.476000000000006</c:v>
                </c:pt>
                <c:pt idx="2761">
                  <c:v>58.476000000000006</c:v>
                </c:pt>
                <c:pt idx="2762">
                  <c:v>58.476000000000006</c:v>
                </c:pt>
                <c:pt idx="2763">
                  <c:v>58.476000000000006</c:v>
                </c:pt>
                <c:pt idx="2764">
                  <c:v>58.476000000000006</c:v>
                </c:pt>
                <c:pt idx="2765">
                  <c:v>58.476000000000006</c:v>
                </c:pt>
                <c:pt idx="2766">
                  <c:v>58.476000000000006</c:v>
                </c:pt>
                <c:pt idx="2767">
                  <c:v>58.476000000000006</c:v>
                </c:pt>
                <c:pt idx="2768">
                  <c:v>58.476000000000006</c:v>
                </c:pt>
                <c:pt idx="2769">
                  <c:v>58.476000000000006</c:v>
                </c:pt>
                <c:pt idx="2770">
                  <c:v>58.476000000000006</c:v>
                </c:pt>
                <c:pt idx="2771">
                  <c:v>58.476000000000006</c:v>
                </c:pt>
                <c:pt idx="2772">
                  <c:v>58.476000000000006</c:v>
                </c:pt>
                <c:pt idx="2773">
                  <c:v>58.476000000000006</c:v>
                </c:pt>
                <c:pt idx="2774">
                  <c:v>58.476000000000006</c:v>
                </c:pt>
                <c:pt idx="2775">
                  <c:v>58.476000000000006</c:v>
                </c:pt>
                <c:pt idx="2776">
                  <c:v>58.476000000000006</c:v>
                </c:pt>
                <c:pt idx="2777">
                  <c:v>58.476000000000006</c:v>
                </c:pt>
                <c:pt idx="2778">
                  <c:v>58.476000000000006</c:v>
                </c:pt>
                <c:pt idx="2779">
                  <c:v>58.476000000000006</c:v>
                </c:pt>
                <c:pt idx="2780">
                  <c:v>58.476000000000006</c:v>
                </c:pt>
                <c:pt idx="2781">
                  <c:v>58.476000000000006</c:v>
                </c:pt>
                <c:pt idx="2782">
                  <c:v>58.476000000000006</c:v>
                </c:pt>
                <c:pt idx="2783">
                  <c:v>58.476000000000006</c:v>
                </c:pt>
                <c:pt idx="2784">
                  <c:v>58.476000000000006</c:v>
                </c:pt>
                <c:pt idx="2785">
                  <c:v>58.476000000000006</c:v>
                </c:pt>
                <c:pt idx="2786">
                  <c:v>58.476000000000006</c:v>
                </c:pt>
                <c:pt idx="2787">
                  <c:v>58.476000000000006</c:v>
                </c:pt>
                <c:pt idx="2788">
                  <c:v>58.476000000000006</c:v>
                </c:pt>
                <c:pt idx="2789">
                  <c:v>58.476000000000006</c:v>
                </c:pt>
                <c:pt idx="2790">
                  <c:v>58.476000000000006</c:v>
                </c:pt>
                <c:pt idx="2791">
                  <c:v>58.476000000000006</c:v>
                </c:pt>
                <c:pt idx="2792">
                  <c:v>58.476000000000006</c:v>
                </c:pt>
                <c:pt idx="2793">
                  <c:v>58.476000000000006</c:v>
                </c:pt>
                <c:pt idx="2794">
                  <c:v>58.476000000000006</c:v>
                </c:pt>
                <c:pt idx="2795">
                  <c:v>58.476000000000006</c:v>
                </c:pt>
                <c:pt idx="2796">
                  <c:v>58.476000000000006</c:v>
                </c:pt>
                <c:pt idx="2797">
                  <c:v>58.476000000000006</c:v>
                </c:pt>
                <c:pt idx="2798">
                  <c:v>58.476000000000006</c:v>
                </c:pt>
                <c:pt idx="2799">
                  <c:v>58.476000000000006</c:v>
                </c:pt>
                <c:pt idx="2800">
                  <c:v>58.476000000000006</c:v>
                </c:pt>
                <c:pt idx="2801">
                  <c:v>58.476000000000006</c:v>
                </c:pt>
                <c:pt idx="2802">
                  <c:v>58.476000000000006</c:v>
                </c:pt>
                <c:pt idx="2803">
                  <c:v>58.476000000000006</c:v>
                </c:pt>
                <c:pt idx="2804">
                  <c:v>58.476000000000006</c:v>
                </c:pt>
                <c:pt idx="2805">
                  <c:v>58.476000000000006</c:v>
                </c:pt>
                <c:pt idx="2806">
                  <c:v>58.476000000000006</c:v>
                </c:pt>
                <c:pt idx="2807">
                  <c:v>58.476000000000006</c:v>
                </c:pt>
                <c:pt idx="2808">
                  <c:v>58.476000000000006</c:v>
                </c:pt>
                <c:pt idx="2809">
                  <c:v>58.476000000000006</c:v>
                </c:pt>
                <c:pt idx="2810">
                  <c:v>58.476000000000006</c:v>
                </c:pt>
                <c:pt idx="2811">
                  <c:v>58.476000000000006</c:v>
                </c:pt>
                <c:pt idx="2812">
                  <c:v>58.476000000000006</c:v>
                </c:pt>
                <c:pt idx="2813">
                  <c:v>58.476000000000006</c:v>
                </c:pt>
                <c:pt idx="2814">
                  <c:v>58.476000000000006</c:v>
                </c:pt>
                <c:pt idx="2815">
                  <c:v>58.476000000000006</c:v>
                </c:pt>
                <c:pt idx="2816">
                  <c:v>58.476000000000006</c:v>
                </c:pt>
                <c:pt idx="2817">
                  <c:v>58.476000000000006</c:v>
                </c:pt>
                <c:pt idx="2818">
                  <c:v>58.476000000000006</c:v>
                </c:pt>
                <c:pt idx="2819">
                  <c:v>58.476000000000006</c:v>
                </c:pt>
                <c:pt idx="2820">
                  <c:v>58.476000000000006</c:v>
                </c:pt>
                <c:pt idx="2821">
                  <c:v>58.476000000000006</c:v>
                </c:pt>
                <c:pt idx="2822">
                  <c:v>58.476000000000006</c:v>
                </c:pt>
                <c:pt idx="2823">
                  <c:v>58.476000000000006</c:v>
                </c:pt>
                <c:pt idx="2824">
                  <c:v>58.476000000000006</c:v>
                </c:pt>
                <c:pt idx="2825">
                  <c:v>58.476000000000006</c:v>
                </c:pt>
                <c:pt idx="2826">
                  <c:v>58.476000000000006</c:v>
                </c:pt>
                <c:pt idx="2827">
                  <c:v>58.476000000000006</c:v>
                </c:pt>
                <c:pt idx="2828">
                  <c:v>58.476000000000006</c:v>
                </c:pt>
                <c:pt idx="2829">
                  <c:v>58.476000000000006</c:v>
                </c:pt>
                <c:pt idx="2830">
                  <c:v>58.476000000000006</c:v>
                </c:pt>
                <c:pt idx="2831">
                  <c:v>58.476000000000006</c:v>
                </c:pt>
                <c:pt idx="2832">
                  <c:v>58.476000000000006</c:v>
                </c:pt>
                <c:pt idx="2833">
                  <c:v>58.476000000000006</c:v>
                </c:pt>
                <c:pt idx="2834">
                  <c:v>58.476000000000006</c:v>
                </c:pt>
                <c:pt idx="2835">
                  <c:v>58.476000000000006</c:v>
                </c:pt>
                <c:pt idx="2836">
                  <c:v>58.476000000000006</c:v>
                </c:pt>
                <c:pt idx="2837">
                  <c:v>58.476000000000006</c:v>
                </c:pt>
                <c:pt idx="2838">
                  <c:v>58.476000000000006</c:v>
                </c:pt>
                <c:pt idx="2839">
                  <c:v>58.476000000000006</c:v>
                </c:pt>
                <c:pt idx="2840">
                  <c:v>58.476000000000006</c:v>
                </c:pt>
                <c:pt idx="2841">
                  <c:v>58.476000000000006</c:v>
                </c:pt>
                <c:pt idx="2842">
                  <c:v>58.476000000000006</c:v>
                </c:pt>
                <c:pt idx="2843">
                  <c:v>58.476000000000006</c:v>
                </c:pt>
                <c:pt idx="2844">
                  <c:v>58.476000000000006</c:v>
                </c:pt>
                <c:pt idx="2845">
                  <c:v>58.476000000000006</c:v>
                </c:pt>
                <c:pt idx="2846">
                  <c:v>58.476000000000006</c:v>
                </c:pt>
                <c:pt idx="2847">
                  <c:v>58.476000000000006</c:v>
                </c:pt>
                <c:pt idx="2848">
                  <c:v>58.476000000000006</c:v>
                </c:pt>
                <c:pt idx="2849">
                  <c:v>58.476000000000006</c:v>
                </c:pt>
                <c:pt idx="2850">
                  <c:v>58.476000000000006</c:v>
                </c:pt>
                <c:pt idx="2851">
                  <c:v>58.476000000000006</c:v>
                </c:pt>
                <c:pt idx="2852">
                  <c:v>58.476000000000006</c:v>
                </c:pt>
                <c:pt idx="2853">
                  <c:v>58.476000000000006</c:v>
                </c:pt>
                <c:pt idx="2854">
                  <c:v>58.476000000000006</c:v>
                </c:pt>
                <c:pt idx="2855">
                  <c:v>58.476000000000006</c:v>
                </c:pt>
                <c:pt idx="2856">
                  <c:v>58.476000000000006</c:v>
                </c:pt>
                <c:pt idx="2857">
                  <c:v>58.476000000000006</c:v>
                </c:pt>
                <c:pt idx="2858">
                  <c:v>58.476000000000006</c:v>
                </c:pt>
                <c:pt idx="2859">
                  <c:v>58.476000000000006</c:v>
                </c:pt>
                <c:pt idx="2860">
                  <c:v>58.476000000000006</c:v>
                </c:pt>
                <c:pt idx="2861">
                  <c:v>58.476000000000006</c:v>
                </c:pt>
                <c:pt idx="2862">
                  <c:v>58.476000000000006</c:v>
                </c:pt>
                <c:pt idx="2863">
                  <c:v>58.476000000000006</c:v>
                </c:pt>
                <c:pt idx="2864">
                  <c:v>58.476000000000006</c:v>
                </c:pt>
                <c:pt idx="2865">
                  <c:v>58.476000000000006</c:v>
                </c:pt>
                <c:pt idx="2866">
                  <c:v>58.476000000000006</c:v>
                </c:pt>
                <c:pt idx="2867">
                  <c:v>58.476000000000006</c:v>
                </c:pt>
                <c:pt idx="2868">
                  <c:v>58.476000000000006</c:v>
                </c:pt>
                <c:pt idx="2869">
                  <c:v>58.476000000000006</c:v>
                </c:pt>
                <c:pt idx="2870">
                  <c:v>58.476000000000006</c:v>
                </c:pt>
                <c:pt idx="2871">
                  <c:v>58.476000000000006</c:v>
                </c:pt>
                <c:pt idx="2872">
                  <c:v>58.476000000000006</c:v>
                </c:pt>
                <c:pt idx="2873">
                  <c:v>58.476000000000006</c:v>
                </c:pt>
                <c:pt idx="2874">
                  <c:v>58.476000000000006</c:v>
                </c:pt>
                <c:pt idx="2875">
                  <c:v>58.476000000000006</c:v>
                </c:pt>
                <c:pt idx="2876">
                  <c:v>58.476000000000006</c:v>
                </c:pt>
                <c:pt idx="2877">
                  <c:v>58.476000000000006</c:v>
                </c:pt>
                <c:pt idx="2878">
                  <c:v>58.476000000000006</c:v>
                </c:pt>
                <c:pt idx="2879">
                  <c:v>58.476000000000006</c:v>
                </c:pt>
                <c:pt idx="2880">
                  <c:v>58.476000000000006</c:v>
                </c:pt>
                <c:pt idx="2881">
                  <c:v>58.476000000000006</c:v>
                </c:pt>
                <c:pt idx="2882">
                  <c:v>58.476000000000006</c:v>
                </c:pt>
                <c:pt idx="2883">
                  <c:v>58.476000000000006</c:v>
                </c:pt>
                <c:pt idx="2884">
                  <c:v>58.476000000000006</c:v>
                </c:pt>
                <c:pt idx="2885">
                  <c:v>58.476000000000006</c:v>
                </c:pt>
                <c:pt idx="2886">
                  <c:v>58.476000000000006</c:v>
                </c:pt>
                <c:pt idx="2887">
                  <c:v>58.476000000000006</c:v>
                </c:pt>
                <c:pt idx="2888">
                  <c:v>58.476000000000006</c:v>
                </c:pt>
                <c:pt idx="2889">
                  <c:v>58.476000000000006</c:v>
                </c:pt>
                <c:pt idx="2890">
                  <c:v>58.476000000000006</c:v>
                </c:pt>
                <c:pt idx="2891">
                  <c:v>58.476000000000006</c:v>
                </c:pt>
                <c:pt idx="2892">
                  <c:v>58.476000000000006</c:v>
                </c:pt>
                <c:pt idx="2893">
                  <c:v>58.476000000000006</c:v>
                </c:pt>
                <c:pt idx="2894">
                  <c:v>58.476000000000006</c:v>
                </c:pt>
                <c:pt idx="2895">
                  <c:v>58.476000000000006</c:v>
                </c:pt>
                <c:pt idx="2896">
                  <c:v>58.476000000000006</c:v>
                </c:pt>
                <c:pt idx="2897">
                  <c:v>58.476000000000006</c:v>
                </c:pt>
                <c:pt idx="2898">
                  <c:v>58.476000000000006</c:v>
                </c:pt>
                <c:pt idx="2899">
                  <c:v>58.476000000000006</c:v>
                </c:pt>
                <c:pt idx="2900">
                  <c:v>58.476000000000006</c:v>
                </c:pt>
                <c:pt idx="2901">
                  <c:v>58.476000000000006</c:v>
                </c:pt>
                <c:pt idx="2902">
                  <c:v>58.476000000000006</c:v>
                </c:pt>
                <c:pt idx="2903">
                  <c:v>58.476000000000006</c:v>
                </c:pt>
                <c:pt idx="2904">
                  <c:v>58.476000000000006</c:v>
                </c:pt>
                <c:pt idx="2905">
                  <c:v>58.476000000000006</c:v>
                </c:pt>
                <c:pt idx="2906">
                  <c:v>58.476000000000006</c:v>
                </c:pt>
                <c:pt idx="2907">
                  <c:v>58.476000000000006</c:v>
                </c:pt>
                <c:pt idx="2908">
                  <c:v>58.476000000000006</c:v>
                </c:pt>
                <c:pt idx="2909">
                  <c:v>58.476000000000006</c:v>
                </c:pt>
                <c:pt idx="2910">
                  <c:v>58.476000000000006</c:v>
                </c:pt>
                <c:pt idx="2911">
                  <c:v>58.476000000000006</c:v>
                </c:pt>
                <c:pt idx="2912">
                  <c:v>58.476000000000006</c:v>
                </c:pt>
                <c:pt idx="2913">
                  <c:v>58.476000000000006</c:v>
                </c:pt>
                <c:pt idx="2914">
                  <c:v>58.476000000000006</c:v>
                </c:pt>
                <c:pt idx="2915">
                  <c:v>58.476000000000006</c:v>
                </c:pt>
                <c:pt idx="2916">
                  <c:v>58.476000000000006</c:v>
                </c:pt>
                <c:pt idx="2917">
                  <c:v>58.476000000000006</c:v>
                </c:pt>
                <c:pt idx="2918">
                  <c:v>58.476000000000006</c:v>
                </c:pt>
                <c:pt idx="2919">
                  <c:v>58.476000000000006</c:v>
                </c:pt>
                <c:pt idx="2920">
                  <c:v>58.476000000000006</c:v>
                </c:pt>
                <c:pt idx="2921">
                  <c:v>58.476000000000006</c:v>
                </c:pt>
                <c:pt idx="2922">
                  <c:v>58.476000000000006</c:v>
                </c:pt>
                <c:pt idx="2923">
                  <c:v>58.476000000000006</c:v>
                </c:pt>
                <c:pt idx="2924">
                  <c:v>58.476000000000006</c:v>
                </c:pt>
                <c:pt idx="2925">
                  <c:v>58.476000000000006</c:v>
                </c:pt>
                <c:pt idx="2926">
                  <c:v>58.476000000000006</c:v>
                </c:pt>
                <c:pt idx="2927">
                  <c:v>58.476000000000006</c:v>
                </c:pt>
                <c:pt idx="2928">
                  <c:v>58.476000000000006</c:v>
                </c:pt>
                <c:pt idx="2929">
                  <c:v>58.476000000000006</c:v>
                </c:pt>
                <c:pt idx="2930">
                  <c:v>58.476000000000006</c:v>
                </c:pt>
                <c:pt idx="2931">
                  <c:v>58.476000000000006</c:v>
                </c:pt>
                <c:pt idx="2932">
                  <c:v>58.476000000000006</c:v>
                </c:pt>
                <c:pt idx="2933">
                  <c:v>58.476000000000006</c:v>
                </c:pt>
                <c:pt idx="2934">
                  <c:v>58.476000000000006</c:v>
                </c:pt>
                <c:pt idx="2935">
                  <c:v>58.476000000000006</c:v>
                </c:pt>
                <c:pt idx="2936">
                  <c:v>58.476000000000006</c:v>
                </c:pt>
                <c:pt idx="2937">
                  <c:v>58.476000000000006</c:v>
                </c:pt>
                <c:pt idx="2938">
                  <c:v>58.476000000000006</c:v>
                </c:pt>
                <c:pt idx="2939">
                  <c:v>58.476000000000006</c:v>
                </c:pt>
                <c:pt idx="2940">
                  <c:v>58.476000000000006</c:v>
                </c:pt>
                <c:pt idx="2941">
                  <c:v>58.476000000000006</c:v>
                </c:pt>
                <c:pt idx="2942">
                  <c:v>58.476000000000006</c:v>
                </c:pt>
                <c:pt idx="2943">
                  <c:v>58.476000000000006</c:v>
                </c:pt>
                <c:pt idx="2944">
                  <c:v>58.476000000000006</c:v>
                </c:pt>
                <c:pt idx="2945">
                  <c:v>58.476000000000006</c:v>
                </c:pt>
                <c:pt idx="2946">
                  <c:v>58.476000000000006</c:v>
                </c:pt>
                <c:pt idx="2947">
                  <c:v>58.476000000000006</c:v>
                </c:pt>
                <c:pt idx="2948">
                  <c:v>58.476000000000006</c:v>
                </c:pt>
                <c:pt idx="2949">
                  <c:v>58.476000000000006</c:v>
                </c:pt>
                <c:pt idx="2950">
                  <c:v>58.476000000000006</c:v>
                </c:pt>
                <c:pt idx="2951">
                  <c:v>58.476000000000006</c:v>
                </c:pt>
                <c:pt idx="2952">
                  <c:v>58.476000000000006</c:v>
                </c:pt>
                <c:pt idx="2953">
                  <c:v>58.476000000000006</c:v>
                </c:pt>
                <c:pt idx="2954">
                  <c:v>58.476000000000006</c:v>
                </c:pt>
                <c:pt idx="2955">
                  <c:v>58.476000000000006</c:v>
                </c:pt>
                <c:pt idx="2956">
                  <c:v>58.476000000000006</c:v>
                </c:pt>
                <c:pt idx="2957">
                  <c:v>58.476000000000006</c:v>
                </c:pt>
                <c:pt idx="2958">
                  <c:v>58.476000000000006</c:v>
                </c:pt>
                <c:pt idx="2959">
                  <c:v>58.476000000000006</c:v>
                </c:pt>
                <c:pt idx="2960">
                  <c:v>58.476000000000006</c:v>
                </c:pt>
                <c:pt idx="2961">
                  <c:v>58.476000000000006</c:v>
                </c:pt>
                <c:pt idx="2962">
                  <c:v>58.476000000000006</c:v>
                </c:pt>
                <c:pt idx="2963">
                  <c:v>58.476000000000006</c:v>
                </c:pt>
                <c:pt idx="2964">
                  <c:v>58.476000000000006</c:v>
                </c:pt>
                <c:pt idx="2965">
                  <c:v>58.476000000000006</c:v>
                </c:pt>
                <c:pt idx="2966">
                  <c:v>58.476000000000006</c:v>
                </c:pt>
                <c:pt idx="2967">
                  <c:v>58.476000000000006</c:v>
                </c:pt>
                <c:pt idx="2968">
                  <c:v>58.476000000000006</c:v>
                </c:pt>
                <c:pt idx="2969">
                  <c:v>58.476000000000006</c:v>
                </c:pt>
                <c:pt idx="2970">
                  <c:v>58.476000000000006</c:v>
                </c:pt>
                <c:pt idx="2971">
                  <c:v>58.476000000000006</c:v>
                </c:pt>
                <c:pt idx="2972">
                  <c:v>58.476000000000006</c:v>
                </c:pt>
                <c:pt idx="2973">
                  <c:v>58.476000000000006</c:v>
                </c:pt>
                <c:pt idx="2974">
                  <c:v>58.476000000000006</c:v>
                </c:pt>
                <c:pt idx="2975">
                  <c:v>58.476000000000006</c:v>
                </c:pt>
                <c:pt idx="2976">
                  <c:v>58.476000000000006</c:v>
                </c:pt>
                <c:pt idx="2977">
                  <c:v>58.476000000000006</c:v>
                </c:pt>
                <c:pt idx="2978">
                  <c:v>58.476000000000006</c:v>
                </c:pt>
                <c:pt idx="2979">
                  <c:v>58.476000000000006</c:v>
                </c:pt>
                <c:pt idx="2980">
                  <c:v>58.476000000000006</c:v>
                </c:pt>
                <c:pt idx="2981">
                  <c:v>58.476000000000006</c:v>
                </c:pt>
                <c:pt idx="2982">
                  <c:v>58.476000000000006</c:v>
                </c:pt>
                <c:pt idx="2983">
                  <c:v>58.476000000000006</c:v>
                </c:pt>
                <c:pt idx="2984">
                  <c:v>58.476000000000006</c:v>
                </c:pt>
                <c:pt idx="2985">
                  <c:v>58.476000000000006</c:v>
                </c:pt>
                <c:pt idx="2986">
                  <c:v>58.476000000000006</c:v>
                </c:pt>
                <c:pt idx="2987">
                  <c:v>58.476000000000006</c:v>
                </c:pt>
                <c:pt idx="2988">
                  <c:v>58.476000000000006</c:v>
                </c:pt>
                <c:pt idx="2989">
                  <c:v>58.476000000000006</c:v>
                </c:pt>
                <c:pt idx="2990">
                  <c:v>58.476000000000006</c:v>
                </c:pt>
                <c:pt idx="2991">
                  <c:v>58.476000000000006</c:v>
                </c:pt>
                <c:pt idx="2992">
                  <c:v>58.476000000000006</c:v>
                </c:pt>
                <c:pt idx="2993">
                  <c:v>58.476000000000006</c:v>
                </c:pt>
                <c:pt idx="2994">
                  <c:v>58.476000000000006</c:v>
                </c:pt>
                <c:pt idx="2995">
                  <c:v>58.476000000000006</c:v>
                </c:pt>
                <c:pt idx="2996">
                  <c:v>58.476000000000006</c:v>
                </c:pt>
                <c:pt idx="2997">
                  <c:v>58.476000000000006</c:v>
                </c:pt>
                <c:pt idx="2998">
                  <c:v>58.476000000000006</c:v>
                </c:pt>
                <c:pt idx="2999">
                  <c:v>58.476000000000006</c:v>
                </c:pt>
                <c:pt idx="3000">
                  <c:v>58.476000000000006</c:v>
                </c:pt>
                <c:pt idx="3001">
                  <c:v>58.476000000000006</c:v>
                </c:pt>
                <c:pt idx="3002">
                  <c:v>58.476000000000006</c:v>
                </c:pt>
                <c:pt idx="3003">
                  <c:v>58.476000000000006</c:v>
                </c:pt>
                <c:pt idx="3004">
                  <c:v>58.476000000000006</c:v>
                </c:pt>
                <c:pt idx="3005">
                  <c:v>58.476000000000006</c:v>
                </c:pt>
                <c:pt idx="3006">
                  <c:v>58.476000000000006</c:v>
                </c:pt>
                <c:pt idx="3007">
                  <c:v>58.476000000000006</c:v>
                </c:pt>
                <c:pt idx="3008">
                  <c:v>58.476000000000006</c:v>
                </c:pt>
                <c:pt idx="3009">
                  <c:v>58.476000000000006</c:v>
                </c:pt>
                <c:pt idx="3010">
                  <c:v>58.476000000000006</c:v>
                </c:pt>
                <c:pt idx="3011">
                  <c:v>58.476000000000006</c:v>
                </c:pt>
                <c:pt idx="3012">
                  <c:v>58.476000000000006</c:v>
                </c:pt>
                <c:pt idx="3013">
                  <c:v>58.476000000000006</c:v>
                </c:pt>
                <c:pt idx="3014">
                  <c:v>58.476000000000006</c:v>
                </c:pt>
                <c:pt idx="3015">
                  <c:v>58.476000000000006</c:v>
                </c:pt>
                <c:pt idx="3016">
                  <c:v>58.476000000000006</c:v>
                </c:pt>
                <c:pt idx="3017">
                  <c:v>58.476000000000006</c:v>
                </c:pt>
                <c:pt idx="3018">
                  <c:v>58.476000000000006</c:v>
                </c:pt>
                <c:pt idx="3019">
                  <c:v>58.476000000000006</c:v>
                </c:pt>
                <c:pt idx="3020">
                  <c:v>58.476000000000006</c:v>
                </c:pt>
                <c:pt idx="3021">
                  <c:v>58.476000000000006</c:v>
                </c:pt>
                <c:pt idx="3022">
                  <c:v>58.476000000000006</c:v>
                </c:pt>
                <c:pt idx="3023">
                  <c:v>58.476000000000006</c:v>
                </c:pt>
                <c:pt idx="3024">
                  <c:v>58.476000000000006</c:v>
                </c:pt>
                <c:pt idx="3025">
                  <c:v>58.476000000000006</c:v>
                </c:pt>
                <c:pt idx="3026">
                  <c:v>58.476000000000006</c:v>
                </c:pt>
                <c:pt idx="3027">
                  <c:v>58.476000000000006</c:v>
                </c:pt>
                <c:pt idx="3028">
                  <c:v>58.476000000000006</c:v>
                </c:pt>
                <c:pt idx="3029">
                  <c:v>58.476000000000006</c:v>
                </c:pt>
                <c:pt idx="3030">
                  <c:v>58.476000000000006</c:v>
                </c:pt>
                <c:pt idx="3031">
                  <c:v>58.476000000000006</c:v>
                </c:pt>
                <c:pt idx="3032">
                  <c:v>58.476000000000006</c:v>
                </c:pt>
                <c:pt idx="3033">
                  <c:v>58.476000000000006</c:v>
                </c:pt>
                <c:pt idx="3034">
                  <c:v>58.476000000000006</c:v>
                </c:pt>
                <c:pt idx="3035">
                  <c:v>58.476000000000006</c:v>
                </c:pt>
                <c:pt idx="3036">
                  <c:v>58.476000000000006</c:v>
                </c:pt>
                <c:pt idx="3037">
                  <c:v>58.476000000000006</c:v>
                </c:pt>
                <c:pt idx="3038">
                  <c:v>58.476000000000006</c:v>
                </c:pt>
                <c:pt idx="3039">
                  <c:v>58.476000000000006</c:v>
                </c:pt>
                <c:pt idx="3040">
                  <c:v>58.476000000000006</c:v>
                </c:pt>
                <c:pt idx="3041">
                  <c:v>58.476000000000006</c:v>
                </c:pt>
                <c:pt idx="3042">
                  <c:v>58.476000000000006</c:v>
                </c:pt>
                <c:pt idx="3043">
                  <c:v>58.476000000000006</c:v>
                </c:pt>
                <c:pt idx="3044">
                  <c:v>58.476000000000006</c:v>
                </c:pt>
                <c:pt idx="3045">
                  <c:v>58.476000000000006</c:v>
                </c:pt>
                <c:pt idx="3046">
                  <c:v>58.476000000000006</c:v>
                </c:pt>
                <c:pt idx="3047">
                  <c:v>58.476000000000006</c:v>
                </c:pt>
                <c:pt idx="3048">
                  <c:v>58.476000000000006</c:v>
                </c:pt>
                <c:pt idx="3049">
                  <c:v>58.476000000000006</c:v>
                </c:pt>
                <c:pt idx="3050">
                  <c:v>58.476000000000006</c:v>
                </c:pt>
                <c:pt idx="3051">
                  <c:v>58.476000000000006</c:v>
                </c:pt>
                <c:pt idx="3052">
                  <c:v>58.476000000000006</c:v>
                </c:pt>
                <c:pt idx="3053">
                  <c:v>58.476000000000006</c:v>
                </c:pt>
                <c:pt idx="3054">
                  <c:v>58.476000000000006</c:v>
                </c:pt>
                <c:pt idx="3055">
                  <c:v>58.476000000000006</c:v>
                </c:pt>
                <c:pt idx="3056">
                  <c:v>58.476000000000006</c:v>
                </c:pt>
                <c:pt idx="3057">
                  <c:v>58.476000000000006</c:v>
                </c:pt>
                <c:pt idx="3058">
                  <c:v>58.476000000000006</c:v>
                </c:pt>
                <c:pt idx="3059">
                  <c:v>58.476000000000006</c:v>
                </c:pt>
                <c:pt idx="3060">
                  <c:v>58.476000000000006</c:v>
                </c:pt>
                <c:pt idx="3061">
                  <c:v>58.476000000000006</c:v>
                </c:pt>
                <c:pt idx="3062">
                  <c:v>58.476000000000006</c:v>
                </c:pt>
                <c:pt idx="3063">
                  <c:v>58.476000000000006</c:v>
                </c:pt>
                <c:pt idx="3064">
                  <c:v>58.476000000000006</c:v>
                </c:pt>
                <c:pt idx="3065">
                  <c:v>58.476000000000006</c:v>
                </c:pt>
                <c:pt idx="3066">
                  <c:v>58.476000000000006</c:v>
                </c:pt>
                <c:pt idx="3067">
                  <c:v>58.476000000000006</c:v>
                </c:pt>
                <c:pt idx="3068">
                  <c:v>58.476000000000006</c:v>
                </c:pt>
                <c:pt idx="3069">
                  <c:v>58.476000000000006</c:v>
                </c:pt>
                <c:pt idx="3070">
                  <c:v>58.476000000000006</c:v>
                </c:pt>
                <c:pt idx="3071">
                  <c:v>58.476000000000006</c:v>
                </c:pt>
                <c:pt idx="3072">
                  <c:v>58.476000000000006</c:v>
                </c:pt>
                <c:pt idx="3073">
                  <c:v>58.476000000000006</c:v>
                </c:pt>
                <c:pt idx="3074">
                  <c:v>58.476000000000006</c:v>
                </c:pt>
                <c:pt idx="3075">
                  <c:v>58.476000000000006</c:v>
                </c:pt>
                <c:pt idx="3076">
                  <c:v>58.476000000000006</c:v>
                </c:pt>
                <c:pt idx="3077">
                  <c:v>58.476000000000006</c:v>
                </c:pt>
                <c:pt idx="3078">
                  <c:v>58.476000000000006</c:v>
                </c:pt>
                <c:pt idx="3079">
                  <c:v>58.476000000000006</c:v>
                </c:pt>
                <c:pt idx="3080">
                  <c:v>58.476000000000006</c:v>
                </c:pt>
                <c:pt idx="3081">
                  <c:v>58.476000000000006</c:v>
                </c:pt>
                <c:pt idx="3082">
                  <c:v>58.476000000000006</c:v>
                </c:pt>
                <c:pt idx="3083">
                  <c:v>58.476000000000006</c:v>
                </c:pt>
                <c:pt idx="3084">
                  <c:v>58.476000000000006</c:v>
                </c:pt>
                <c:pt idx="3085">
                  <c:v>58.476000000000006</c:v>
                </c:pt>
                <c:pt idx="3086">
                  <c:v>58.476000000000006</c:v>
                </c:pt>
                <c:pt idx="3087">
                  <c:v>58.476000000000006</c:v>
                </c:pt>
                <c:pt idx="3088">
                  <c:v>58.476000000000006</c:v>
                </c:pt>
                <c:pt idx="3089">
                  <c:v>58.476000000000006</c:v>
                </c:pt>
                <c:pt idx="3090">
                  <c:v>58.476000000000006</c:v>
                </c:pt>
                <c:pt idx="3091">
                  <c:v>58.476000000000006</c:v>
                </c:pt>
                <c:pt idx="3092">
                  <c:v>58.476000000000006</c:v>
                </c:pt>
                <c:pt idx="3093">
                  <c:v>58.476000000000006</c:v>
                </c:pt>
                <c:pt idx="3094">
                  <c:v>58.476000000000006</c:v>
                </c:pt>
                <c:pt idx="3095">
                  <c:v>58.476000000000006</c:v>
                </c:pt>
                <c:pt idx="3096">
                  <c:v>58.476000000000006</c:v>
                </c:pt>
                <c:pt idx="3097">
                  <c:v>58.476000000000006</c:v>
                </c:pt>
                <c:pt idx="3098">
                  <c:v>58.476000000000006</c:v>
                </c:pt>
                <c:pt idx="3099">
                  <c:v>58.476000000000006</c:v>
                </c:pt>
                <c:pt idx="3100">
                  <c:v>58.476000000000006</c:v>
                </c:pt>
                <c:pt idx="3101">
                  <c:v>58.476000000000006</c:v>
                </c:pt>
                <c:pt idx="3102">
                  <c:v>58.476000000000006</c:v>
                </c:pt>
                <c:pt idx="3103">
                  <c:v>58.476000000000006</c:v>
                </c:pt>
                <c:pt idx="3104">
                  <c:v>58.476000000000006</c:v>
                </c:pt>
                <c:pt idx="3105">
                  <c:v>58.476000000000006</c:v>
                </c:pt>
                <c:pt idx="3106">
                  <c:v>58.476000000000006</c:v>
                </c:pt>
                <c:pt idx="3107">
                  <c:v>58.476000000000006</c:v>
                </c:pt>
                <c:pt idx="3108">
                  <c:v>58.476000000000006</c:v>
                </c:pt>
                <c:pt idx="3109">
                  <c:v>58.476000000000006</c:v>
                </c:pt>
                <c:pt idx="3110">
                  <c:v>58.476000000000006</c:v>
                </c:pt>
                <c:pt idx="3111">
                  <c:v>58.476000000000006</c:v>
                </c:pt>
                <c:pt idx="3112">
                  <c:v>58.476000000000006</c:v>
                </c:pt>
                <c:pt idx="3113">
                  <c:v>58.476000000000006</c:v>
                </c:pt>
                <c:pt idx="3114">
                  <c:v>58.476000000000006</c:v>
                </c:pt>
                <c:pt idx="3115">
                  <c:v>58.476000000000006</c:v>
                </c:pt>
                <c:pt idx="3116">
                  <c:v>58.476000000000006</c:v>
                </c:pt>
                <c:pt idx="3117">
                  <c:v>58.476000000000006</c:v>
                </c:pt>
                <c:pt idx="3118">
                  <c:v>58.476000000000006</c:v>
                </c:pt>
                <c:pt idx="3119">
                  <c:v>58.476000000000006</c:v>
                </c:pt>
                <c:pt idx="3120">
                  <c:v>58.476000000000006</c:v>
                </c:pt>
                <c:pt idx="3121">
                  <c:v>58.476000000000006</c:v>
                </c:pt>
                <c:pt idx="3122">
                  <c:v>58.476000000000006</c:v>
                </c:pt>
                <c:pt idx="3123">
                  <c:v>58.476000000000006</c:v>
                </c:pt>
                <c:pt idx="3124">
                  <c:v>58.476000000000006</c:v>
                </c:pt>
                <c:pt idx="3125">
                  <c:v>58.476000000000006</c:v>
                </c:pt>
                <c:pt idx="3126">
                  <c:v>58.476000000000006</c:v>
                </c:pt>
                <c:pt idx="3127">
                  <c:v>58.476000000000006</c:v>
                </c:pt>
                <c:pt idx="3128">
                  <c:v>58.476000000000006</c:v>
                </c:pt>
                <c:pt idx="3129">
                  <c:v>58.476000000000006</c:v>
                </c:pt>
                <c:pt idx="3130">
                  <c:v>58.476000000000006</c:v>
                </c:pt>
                <c:pt idx="3131">
                  <c:v>58.476000000000006</c:v>
                </c:pt>
                <c:pt idx="3132">
                  <c:v>58.476000000000006</c:v>
                </c:pt>
                <c:pt idx="3133">
                  <c:v>58.476000000000006</c:v>
                </c:pt>
                <c:pt idx="3134">
                  <c:v>58.476000000000006</c:v>
                </c:pt>
                <c:pt idx="3135">
                  <c:v>58.476000000000006</c:v>
                </c:pt>
                <c:pt idx="3136">
                  <c:v>58.476000000000006</c:v>
                </c:pt>
                <c:pt idx="3137">
                  <c:v>58.476000000000006</c:v>
                </c:pt>
                <c:pt idx="3138">
                  <c:v>58.476000000000006</c:v>
                </c:pt>
                <c:pt idx="3139">
                  <c:v>58.476000000000006</c:v>
                </c:pt>
                <c:pt idx="3140">
                  <c:v>58.476000000000006</c:v>
                </c:pt>
                <c:pt idx="3141">
                  <c:v>58.476000000000006</c:v>
                </c:pt>
                <c:pt idx="3142">
                  <c:v>58.476000000000006</c:v>
                </c:pt>
                <c:pt idx="3143">
                  <c:v>58.476000000000006</c:v>
                </c:pt>
                <c:pt idx="3144">
                  <c:v>58.476000000000006</c:v>
                </c:pt>
                <c:pt idx="3145">
                  <c:v>58.476000000000006</c:v>
                </c:pt>
                <c:pt idx="3146">
                  <c:v>58.476000000000006</c:v>
                </c:pt>
                <c:pt idx="3147">
                  <c:v>58.476000000000006</c:v>
                </c:pt>
                <c:pt idx="3148">
                  <c:v>58.476000000000006</c:v>
                </c:pt>
                <c:pt idx="3149">
                  <c:v>58.476000000000006</c:v>
                </c:pt>
                <c:pt idx="3150">
                  <c:v>58.476000000000006</c:v>
                </c:pt>
                <c:pt idx="3151">
                  <c:v>58.476000000000006</c:v>
                </c:pt>
                <c:pt idx="3152">
                  <c:v>58.476000000000006</c:v>
                </c:pt>
                <c:pt idx="3153">
                  <c:v>58.476000000000006</c:v>
                </c:pt>
                <c:pt idx="3154">
                  <c:v>58.476000000000006</c:v>
                </c:pt>
                <c:pt idx="3155">
                  <c:v>58.476000000000006</c:v>
                </c:pt>
                <c:pt idx="3156">
                  <c:v>58.476000000000006</c:v>
                </c:pt>
                <c:pt idx="3157">
                  <c:v>58.476000000000006</c:v>
                </c:pt>
                <c:pt idx="3158">
                  <c:v>58.476000000000006</c:v>
                </c:pt>
                <c:pt idx="3159">
                  <c:v>58.476000000000006</c:v>
                </c:pt>
                <c:pt idx="3160">
                  <c:v>58.476000000000006</c:v>
                </c:pt>
                <c:pt idx="3161">
                  <c:v>58.476000000000006</c:v>
                </c:pt>
                <c:pt idx="3162">
                  <c:v>58.476000000000006</c:v>
                </c:pt>
                <c:pt idx="3163">
                  <c:v>58.476000000000006</c:v>
                </c:pt>
                <c:pt idx="3164">
                  <c:v>58.476000000000006</c:v>
                </c:pt>
                <c:pt idx="3165">
                  <c:v>58.476000000000006</c:v>
                </c:pt>
                <c:pt idx="3166">
                  <c:v>58.476000000000006</c:v>
                </c:pt>
                <c:pt idx="3167">
                  <c:v>58.476000000000006</c:v>
                </c:pt>
                <c:pt idx="3168">
                  <c:v>58.476000000000006</c:v>
                </c:pt>
                <c:pt idx="3169">
                  <c:v>58.476000000000006</c:v>
                </c:pt>
                <c:pt idx="3170">
                  <c:v>58.476000000000006</c:v>
                </c:pt>
                <c:pt idx="3171">
                  <c:v>58.476000000000006</c:v>
                </c:pt>
                <c:pt idx="3172">
                  <c:v>58.476000000000006</c:v>
                </c:pt>
                <c:pt idx="3173">
                  <c:v>58.476000000000006</c:v>
                </c:pt>
                <c:pt idx="3174">
                  <c:v>58.476000000000006</c:v>
                </c:pt>
                <c:pt idx="3175">
                  <c:v>58.476000000000006</c:v>
                </c:pt>
                <c:pt idx="3176">
                  <c:v>58.476000000000006</c:v>
                </c:pt>
                <c:pt idx="3177">
                  <c:v>58.476000000000006</c:v>
                </c:pt>
                <c:pt idx="3178">
                  <c:v>58.476000000000006</c:v>
                </c:pt>
                <c:pt idx="3179">
                  <c:v>58.476000000000006</c:v>
                </c:pt>
                <c:pt idx="3180">
                  <c:v>58.476000000000006</c:v>
                </c:pt>
                <c:pt idx="3181">
                  <c:v>58.476000000000006</c:v>
                </c:pt>
                <c:pt idx="3182">
                  <c:v>58.476000000000006</c:v>
                </c:pt>
                <c:pt idx="3183">
                  <c:v>58.476000000000006</c:v>
                </c:pt>
                <c:pt idx="3184">
                  <c:v>58.476000000000006</c:v>
                </c:pt>
                <c:pt idx="3185">
                  <c:v>58.476000000000006</c:v>
                </c:pt>
                <c:pt idx="3186">
                  <c:v>58.476000000000006</c:v>
                </c:pt>
                <c:pt idx="3187">
                  <c:v>58.476000000000006</c:v>
                </c:pt>
                <c:pt idx="3188">
                  <c:v>58.476000000000006</c:v>
                </c:pt>
                <c:pt idx="3189">
                  <c:v>58.476000000000006</c:v>
                </c:pt>
                <c:pt idx="3190">
                  <c:v>58.476000000000006</c:v>
                </c:pt>
                <c:pt idx="3191">
                  <c:v>58.476000000000006</c:v>
                </c:pt>
                <c:pt idx="3192">
                  <c:v>58.476000000000006</c:v>
                </c:pt>
                <c:pt idx="3193">
                  <c:v>58.476000000000006</c:v>
                </c:pt>
                <c:pt idx="3194">
                  <c:v>58.476000000000006</c:v>
                </c:pt>
                <c:pt idx="3195">
                  <c:v>58.476000000000006</c:v>
                </c:pt>
                <c:pt idx="3196">
                  <c:v>58.476000000000006</c:v>
                </c:pt>
                <c:pt idx="3197">
                  <c:v>58.476000000000006</c:v>
                </c:pt>
                <c:pt idx="3198">
                  <c:v>58.476000000000006</c:v>
                </c:pt>
                <c:pt idx="3199">
                  <c:v>58.476000000000006</c:v>
                </c:pt>
                <c:pt idx="3200">
                  <c:v>58.476000000000006</c:v>
                </c:pt>
                <c:pt idx="3201">
                  <c:v>58.476000000000006</c:v>
                </c:pt>
                <c:pt idx="3202">
                  <c:v>58.476000000000006</c:v>
                </c:pt>
                <c:pt idx="3203">
                  <c:v>58.476000000000006</c:v>
                </c:pt>
                <c:pt idx="3204">
                  <c:v>58.476000000000006</c:v>
                </c:pt>
                <c:pt idx="3205">
                  <c:v>58.476000000000006</c:v>
                </c:pt>
                <c:pt idx="3206">
                  <c:v>58.476000000000006</c:v>
                </c:pt>
                <c:pt idx="3207">
                  <c:v>58.476000000000006</c:v>
                </c:pt>
                <c:pt idx="3208">
                  <c:v>58.476000000000006</c:v>
                </c:pt>
                <c:pt idx="3209">
                  <c:v>58.476000000000006</c:v>
                </c:pt>
                <c:pt idx="3210">
                  <c:v>58.476000000000006</c:v>
                </c:pt>
                <c:pt idx="3211">
                  <c:v>58.476000000000006</c:v>
                </c:pt>
                <c:pt idx="3212">
                  <c:v>58.476000000000006</c:v>
                </c:pt>
                <c:pt idx="3213">
                  <c:v>58.476000000000006</c:v>
                </c:pt>
                <c:pt idx="3214">
                  <c:v>58.476000000000006</c:v>
                </c:pt>
                <c:pt idx="3215">
                  <c:v>58.476000000000006</c:v>
                </c:pt>
                <c:pt idx="3216">
                  <c:v>58.476000000000006</c:v>
                </c:pt>
                <c:pt idx="3217">
                  <c:v>58.476000000000006</c:v>
                </c:pt>
                <c:pt idx="3218">
                  <c:v>58.476000000000006</c:v>
                </c:pt>
                <c:pt idx="3219">
                  <c:v>58.476000000000006</c:v>
                </c:pt>
                <c:pt idx="3220">
                  <c:v>58.476000000000006</c:v>
                </c:pt>
                <c:pt idx="3221">
                  <c:v>58.476000000000006</c:v>
                </c:pt>
                <c:pt idx="3222">
                  <c:v>58.476000000000006</c:v>
                </c:pt>
                <c:pt idx="3223">
                  <c:v>58.476000000000006</c:v>
                </c:pt>
                <c:pt idx="3224">
                  <c:v>58.476000000000006</c:v>
                </c:pt>
                <c:pt idx="3225">
                  <c:v>58.476000000000006</c:v>
                </c:pt>
                <c:pt idx="3226">
                  <c:v>58.476000000000006</c:v>
                </c:pt>
                <c:pt idx="3227">
                  <c:v>58.476000000000006</c:v>
                </c:pt>
                <c:pt idx="3228">
                  <c:v>58.476000000000006</c:v>
                </c:pt>
                <c:pt idx="3229">
                  <c:v>58.476000000000006</c:v>
                </c:pt>
                <c:pt idx="3230">
                  <c:v>58.476000000000006</c:v>
                </c:pt>
                <c:pt idx="3231">
                  <c:v>58.476000000000006</c:v>
                </c:pt>
                <c:pt idx="3232">
                  <c:v>58.476000000000006</c:v>
                </c:pt>
                <c:pt idx="3233">
                  <c:v>58.476000000000006</c:v>
                </c:pt>
                <c:pt idx="3234">
                  <c:v>58.476000000000006</c:v>
                </c:pt>
                <c:pt idx="3235">
                  <c:v>58.476000000000006</c:v>
                </c:pt>
                <c:pt idx="3236">
                  <c:v>58.476000000000006</c:v>
                </c:pt>
                <c:pt idx="3237">
                  <c:v>58.476000000000006</c:v>
                </c:pt>
                <c:pt idx="3238">
                  <c:v>58.476000000000006</c:v>
                </c:pt>
                <c:pt idx="3239">
                  <c:v>58.476000000000006</c:v>
                </c:pt>
                <c:pt idx="3240">
                  <c:v>58.476000000000006</c:v>
                </c:pt>
                <c:pt idx="3241">
                  <c:v>58.476000000000006</c:v>
                </c:pt>
                <c:pt idx="3242">
                  <c:v>58.476000000000006</c:v>
                </c:pt>
                <c:pt idx="3243">
                  <c:v>58.476000000000006</c:v>
                </c:pt>
                <c:pt idx="3244">
                  <c:v>58.476000000000006</c:v>
                </c:pt>
                <c:pt idx="3245">
                  <c:v>58.476000000000006</c:v>
                </c:pt>
                <c:pt idx="3246">
                  <c:v>58.476000000000006</c:v>
                </c:pt>
                <c:pt idx="3247">
                  <c:v>58.476000000000006</c:v>
                </c:pt>
                <c:pt idx="3248">
                  <c:v>58.476000000000006</c:v>
                </c:pt>
                <c:pt idx="3249">
                  <c:v>58.476000000000006</c:v>
                </c:pt>
                <c:pt idx="3250">
                  <c:v>58.476000000000006</c:v>
                </c:pt>
                <c:pt idx="3251">
                  <c:v>58.476000000000006</c:v>
                </c:pt>
                <c:pt idx="3252">
                  <c:v>58.476000000000006</c:v>
                </c:pt>
                <c:pt idx="3253">
                  <c:v>58.476000000000006</c:v>
                </c:pt>
                <c:pt idx="3254">
                  <c:v>58.476000000000006</c:v>
                </c:pt>
                <c:pt idx="3255">
                  <c:v>58.476000000000006</c:v>
                </c:pt>
                <c:pt idx="3256">
                  <c:v>58.476000000000006</c:v>
                </c:pt>
                <c:pt idx="3257">
                  <c:v>58.476000000000006</c:v>
                </c:pt>
                <c:pt idx="3258">
                  <c:v>58.476000000000006</c:v>
                </c:pt>
                <c:pt idx="3259">
                  <c:v>58.476000000000006</c:v>
                </c:pt>
                <c:pt idx="3260">
                  <c:v>58.476000000000006</c:v>
                </c:pt>
                <c:pt idx="3261">
                  <c:v>58.476000000000006</c:v>
                </c:pt>
                <c:pt idx="3262">
                  <c:v>58.476000000000006</c:v>
                </c:pt>
                <c:pt idx="3263">
                  <c:v>58.476000000000006</c:v>
                </c:pt>
                <c:pt idx="3264">
                  <c:v>58.476000000000006</c:v>
                </c:pt>
                <c:pt idx="3265">
                  <c:v>58.476000000000006</c:v>
                </c:pt>
                <c:pt idx="3266">
                  <c:v>58.476000000000006</c:v>
                </c:pt>
                <c:pt idx="3267">
                  <c:v>58.476000000000006</c:v>
                </c:pt>
                <c:pt idx="3268">
                  <c:v>58.476000000000006</c:v>
                </c:pt>
                <c:pt idx="3269">
                  <c:v>58.476000000000006</c:v>
                </c:pt>
                <c:pt idx="3270">
                  <c:v>58.476000000000006</c:v>
                </c:pt>
                <c:pt idx="3271">
                  <c:v>58.476000000000006</c:v>
                </c:pt>
                <c:pt idx="3272">
                  <c:v>58.476000000000006</c:v>
                </c:pt>
                <c:pt idx="3273">
                  <c:v>58.476000000000006</c:v>
                </c:pt>
                <c:pt idx="3274">
                  <c:v>58.476000000000006</c:v>
                </c:pt>
                <c:pt idx="3275">
                  <c:v>58.476000000000006</c:v>
                </c:pt>
                <c:pt idx="3276">
                  <c:v>58.476000000000006</c:v>
                </c:pt>
                <c:pt idx="3277">
                  <c:v>58.476000000000006</c:v>
                </c:pt>
                <c:pt idx="3278">
                  <c:v>58.476000000000006</c:v>
                </c:pt>
                <c:pt idx="3279">
                  <c:v>58.476000000000006</c:v>
                </c:pt>
                <c:pt idx="3280">
                  <c:v>58.476000000000006</c:v>
                </c:pt>
                <c:pt idx="3281">
                  <c:v>58.476000000000006</c:v>
                </c:pt>
                <c:pt idx="3282">
                  <c:v>58.476000000000006</c:v>
                </c:pt>
                <c:pt idx="3283">
                  <c:v>58.476000000000006</c:v>
                </c:pt>
                <c:pt idx="3284">
                  <c:v>58.476000000000006</c:v>
                </c:pt>
                <c:pt idx="3285">
                  <c:v>58.476000000000006</c:v>
                </c:pt>
                <c:pt idx="3286">
                  <c:v>58.476000000000006</c:v>
                </c:pt>
                <c:pt idx="3287">
                  <c:v>58.476000000000006</c:v>
                </c:pt>
                <c:pt idx="3288">
                  <c:v>58.476000000000006</c:v>
                </c:pt>
                <c:pt idx="3289">
                  <c:v>58.476000000000006</c:v>
                </c:pt>
                <c:pt idx="3290">
                  <c:v>58.476000000000006</c:v>
                </c:pt>
                <c:pt idx="3291">
                  <c:v>58.476000000000006</c:v>
                </c:pt>
                <c:pt idx="3292">
                  <c:v>58.476000000000006</c:v>
                </c:pt>
                <c:pt idx="3293">
                  <c:v>58.476000000000006</c:v>
                </c:pt>
                <c:pt idx="3294">
                  <c:v>58.476000000000006</c:v>
                </c:pt>
                <c:pt idx="3295">
                  <c:v>58.476000000000006</c:v>
                </c:pt>
                <c:pt idx="3296">
                  <c:v>58.476000000000006</c:v>
                </c:pt>
                <c:pt idx="3297">
                  <c:v>58.476000000000006</c:v>
                </c:pt>
                <c:pt idx="3298">
                  <c:v>58.476000000000006</c:v>
                </c:pt>
                <c:pt idx="3299">
                  <c:v>58.476000000000006</c:v>
                </c:pt>
                <c:pt idx="3300">
                  <c:v>58.476000000000006</c:v>
                </c:pt>
                <c:pt idx="3301">
                  <c:v>58.476000000000006</c:v>
                </c:pt>
                <c:pt idx="3302">
                  <c:v>58.476000000000006</c:v>
                </c:pt>
                <c:pt idx="3303">
                  <c:v>58.476000000000006</c:v>
                </c:pt>
                <c:pt idx="3304">
                  <c:v>58.476000000000006</c:v>
                </c:pt>
                <c:pt idx="3305">
                  <c:v>58.476000000000006</c:v>
                </c:pt>
                <c:pt idx="3306">
                  <c:v>58.476000000000006</c:v>
                </c:pt>
                <c:pt idx="3307">
                  <c:v>58.476000000000006</c:v>
                </c:pt>
                <c:pt idx="3308">
                  <c:v>58.476000000000006</c:v>
                </c:pt>
                <c:pt idx="3309">
                  <c:v>58.476000000000006</c:v>
                </c:pt>
                <c:pt idx="3310">
                  <c:v>58.476000000000006</c:v>
                </c:pt>
                <c:pt idx="3311">
                  <c:v>58.476000000000006</c:v>
                </c:pt>
                <c:pt idx="3312">
                  <c:v>58.476000000000006</c:v>
                </c:pt>
                <c:pt idx="3313">
                  <c:v>58.476000000000006</c:v>
                </c:pt>
                <c:pt idx="3314">
                  <c:v>58.476000000000006</c:v>
                </c:pt>
                <c:pt idx="3315">
                  <c:v>58.476000000000006</c:v>
                </c:pt>
                <c:pt idx="3316">
                  <c:v>58.476000000000006</c:v>
                </c:pt>
                <c:pt idx="3317">
                  <c:v>58.476000000000006</c:v>
                </c:pt>
                <c:pt idx="3318">
                  <c:v>58.476000000000006</c:v>
                </c:pt>
                <c:pt idx="3319">
                  <c:v>58.476000000000006</c:v>
                </c:pt>
                <c:pt idx="3320">
                  <c:v>58.476000000000006</c:v>
                </c:pt>
                <c:pt idx="3321">
                  <c:v>58.476000000000006</c:v>
                </c:pt>
                <c:pt idx="3322">
                  <c:v>58.476000000000006</c:v>
                </c:pt>
                <c:pt idx="3323">
                  <c:v>58.476000000000006</c:v>
                </c:pt>
                <c:pt idx="3324">
                  <c:v>58.476000000000006</c:v>
                </c:pt>
                <c:pt idx="3325">
                  <c:v>58.476000000000006</c:v>
                </c:pt>
                <c:pt idx="3326">
                  <c:v>58.476000000000006</c:v>
                </c:pt>
                <c:pt idx="3327">
                  <c:v>58.476000000000006</c:v>
                </c:pt>
                <c:pt idx="3328">
                  <c:v>58.476000000000006</c:v>
                </c:pt>
                <c:pt idx="3329">
                  <c:v>58.476000000000006</c:v>
                </c:pt>
                <c:pt idx="3330">
                  <c:v>58.476000000000006</c:v>
                </c:pt>
                <c:pt idx="3331">
                  <c:v>58.476000000000006</c:v>
                </c:pt>
                <c:pt idx="3332">
                  <c:v>58.476000000000006</c:v>
                </c:pt>
                <c:pt idx="3333">
                  <c:v>58.476000000000006</c:v>
                </c:pt>
                <c:pt idx="3334">
                  <c:v>58.476000000000006</c:v>
                </c:pt>
                <c:pt idx="3335">
                  <c:v>58.476000000000006</c:v>
                </c:pt>
                <c:pt idx="3336">
                  <c:v>58.476000000000006</c:v>
                </c:pt>
                <c:pt idx="3337">
                  <c:v>58.476000000000006</c:v>
                </c:pt>
                <c:pt idx="3338">
                  <c:v>58.476000000000006</c:v>
                </c:pt>
                <c:pt idx="3339">
                  <c:v>58.476000000000006</c:v>
                </c:pt>
                <c:pt idx="3340">
                  <c:v>58.476000000000006</c:v>
                </c:pt>
                <c:pt idx="3341">
                  <c:v>58.476000000000006</c:v>
                </c:pt>
                <c:pt idx="3342">
                  <c:v>58.476000000000006</c:v>
                </c:pt>
                <c:pt idx="3343">
                  <c:v>58.476000000000006</c:v>
                </c:pt>
                <c:pt idx="3344">
                  <c:v>58.476000000000006</c:v>
                </c:pt>
                <c:pt idx="3345">
                  <c:v>58.476000000000006</c:v>
                </c:pt>
                <c:pt idx="3346">
                  <c:v>58.476000000000006</c:v>
                </c:pt>
                <c:pt idx="3347">
                  <c:v>58.476000000000006</c:v>
                </c:pt>
                <c:pt idx="3348">
                  <c:v>58.476000000000006</c:v>
                </c:pt>
                <c:pt idx="3349">
                  <c:v>58.476000000000006</c:v>
                </c:pt>
                <c:pt idx="3350">
                  <c:v>58.476000000000006</c:v>
                </c:pt>
                <c:pt idx="3351">
                  <c:v>58.476000000000006</c:v>
                </c:pt>
                <c:pt idx="3352">
                  <c:v>58.476000000000006</c:v>
                </c:pt>
                <c:pt idx="3353">
                  <c:v>58.476000000000006</c:v>
                </c:pt>
                <c:pt idx="3354">
                  <c:v>58.476000000000006</c:v>
                </c:pt>
                <c:pt idx="3355">
                  <c:v>58.476000000000006</c:v>
                </c:pt>
                <c:pt idx="3356">
                  <c:v>58.476000000000006</c:v>
                </c:pt>
                <c:pt idx="3357">
                  <c:v>58.476000000000006</c:v>
                </c:pt>
                <c:pt idx="3358">
                  <c:v>58.476000000000006</c:v>
                </c:pt>
                <c:pt idx="3359">
                  <c:v>58.476000000000006</c:v>
                </c:pt>
                <c:pt idx="3360">
                  <c:v>58.476000000000006</c:v>
                </c:pt>
                <c:pt idx="3361">
                  <c:v>58.476000000000006</c:v>
                </c:pt>
                <c:pt idx="3362">
                  <c:v>58.476000000000006</c:v>
                </c:pt>
                <c:pt idx="3363">
                  <c:v>58.476000000000006</c:v>
                </c:pt>
                <c:pt idx="3364">
                  <c:v>58.476000000000006</c:v>
                </c:pt>
                <c:pt idx="3365">
                  <c:v>58.476000000000006</c:v>
                </c:pt>
                <c:pt idx="3366">
                  <c:v>58.476000000000006</c:v>
                </c:pt>
                <c:pt idx="3367">
                  <c:v>58.476000000000006</c:v>
                </c:pt>
                <c:pt idx="3368">
                  <c:v>58.476000000000006</c:v>
                </c:pt>
                <c:pt idx="3369">
                  <c:v>58.476000000000006</c:v>
                </c:pt>
                <c:pt idx="3370">
                  <c:v>58.476000000000006</c:v>
                </c:pt>
                <c:pt idx="3371">
                  <c:v>58.476000000000006</c:v>
                </c:pt>
                <c:pt idx="3372">
                  <c:v>58.476000000000006</c:v>
                </c:pt>
                <c:pt idx="3373">
                  <c:v>58.476000000000006</c:v>
                </c:pt>
                <c:pt idx="3374">
                  <c:v>58.476000000000006</c:v>
                </c:pt>
                <c:pt idx="3375">
                  <c:v>58.476000000000006</c:v>
                </c:pt>
                <c:pt idx="3376">
                  <c:v>58.476000000000006</c:v>
                </c:pt>
                <c:pt idx="3377">
                  <c:v>58.476000000000006</c:v>
                </c:pt>
                <c:pt idx="3378">
                  <c:v>58.476000000000006</c:v>
                </c:pt>
                <c:pt idx="3379">
                  <c:v>58.476000000000006</c:v>
                </c:pt>
                <c:pt idx="3380">
                  <c:v>58.476000000000006</c:v>
                </c:pt>
                <c:pt idx="3381">
                  <c:v>58.476000000000006</c:v>
                </c:pt>
                <c:pt idx="3382">
                  <c:v>58.476000000000006</c:v>
                </c:pt>
                <c:pt idx="3383">
                  <c:v>58.476000000000006</c:v>
                </c:pt>
                <c:pt idx="3384">
                  <c:v>58.476000000000006</c:v>
                </c:pt>
                <c:pt idx="3385">
                  <c:v>58.476000000000006</c:v>
                </c:pt>
                <c:pt idx="3386">
                  <c:v>58.476000000000006</c:v>
                </c:pt>
                <c:pt idx="3387">
                  <c:v>58.476000000000006</c:v>
                </c:pt>
                <c:pt idx="3388">
                  <c:v>58.476000000000006</c:v>
                </c:pt>
                <c:pt idx="3389">
                  <c:v>58.476000000000006</c:v>
                </c:pt>
                <c:pt idx="3390">
                  <c:v>58.476000000000006</c:v>
                </c:pt>
                <c:pt idx="3391">
                  <c:v>58.476000000000006</c:v>
                </c:pt>
                <c:pt idx="3392">
                  <c:v>58.476000000000006</c:v>
                </c:pt>
                <c:pt idx="3393">
                  <c:v>58.476000000000006</c:v>
                </c:pt>
                <c:pt idx="3394">
                  <c:v>58.476000000000006</c:v>
                </c:pt>
                <c:pt idx="3395">
                  <c:v>58.476000000000006</c:v>
                </c:pt>
                <c:pt idx="3396">
                  <c:v>58.476000000000006</c:v>
                </c:pt>
                <c:pt idx="3397">
                  <c:v>58.476000000000006</c:v>
                </c:pt>
                <c:pt idx="3398">
                  <c:v>58.476000000000006</c:v>
                </c:pt>
                <c:pt idx="3399">
                  <c:v>58.476000000000006</c:v>
                </c:pt>
                <c:pt idx="3400">
                  <c:v>58.476000000000006</c:v>
                </c:pt>
                <c:pt idx="3401">
                  <c:v>58.476000000000006</c:v>
                </c:pt>
                <c:pt idx="3402">
                  <c:v>58.476000000000006</c:v>
                </c:pt>
                <c:pt idx="3403">
                  <c:v>58.476000000000006</c:v>
                </c:pt>
                <c:pt idx="3404">
                  <c:v>58.476000000000006</c:v>
                </c:pt>
                <c:pt idx="3405">
                  <c:v>58.476000000000006</c:v>
                </c:pt>
                <c:pt idx="3406">
                  <c:v>58.476000000000006</c:v>
                </c:pt>
                <c:pt idx="3407">
                  <c:v>58.476000000000006</c:v>
                </c:pt>
                <c:pt idx="3408">
                  <c:v>58.476000000000006</c:v>
                </c:pt>
                <c:pt idx="3409">
                  <c:v>58.476000000000006</c:v>
                </c:pt>
                <c:pt idx="3410">
                  <c:v>58.476000000000006</c:v>
                </c:pt>
                <c:pt idx="3411">
                  <c:v>58.476000000000006</c:v>
                </c:pt>
                <c:pt idx="3412">
                  <c:v>58.476000000000006</c:v>
                </c:pt>
                <c:pt idx="3413">
                  <c:v>58.476000000000006</c:v>
                </c:pt>
                <c:pt idx="3414">
                  <c:v>58.476000000000006</c:v>
                </c:pt>
                <c:pt idx="3415">
                  <c:v>58.476000000000006</c:v>
                </c:pt>
                <c:pt idx="3416">
                  <c:v>58.476000000000006</c:v>
                </c:pt>
                <c:pt idx="3417">
                  <c:v>58.476000000000006</c:v>
                </c:pt>
                <c:pt idx="3418">
                  <c:v>58.476000000000006</c:v>
                </c:pt>
                <c:pt idx="3419">
                  <c:v>58.476000000000006</c:v>
                </c:pt>
                <c:pt idx="3420">
                  <c:v>58.476000000000006</c:v>
                </c:pt>
                <c:pt idx="3421">
                  <c:v>58.476000000000006</c:v>
                </c:pt>
                <c:pt idx="3422">
                  <c:v>58.476000000000006</c:v>
                </c:pt>
                <c:pt idx="3423">
                  <c:v>58.476000000000006</c:v>
                </c:pt>
                <c:pt idx="3424">
                  <c:v>58.476000000000006</c:v>
                </c:pt>
                <c:pt idx="3425">
                  <c:v>58.476000000000006</c:v>
                </c:pt>
                <c:pt idx="3426">
                  <c:v>58.476000000000006</c:v>
                </c:pt>
                <c:pt idx="3427">
                  <c:v>58.476000000000006</c:v>
                </c:pt>
                <c:pt idx="3428">
                  <c:v>58.476000000000006</c:v>
                </c:pt>
                <c:pt idx="3429">
                  <c:v>58.476000000000006</c:v>
                </c:pt>
                <c:pt idx="3430">
                  <c:v>58.476000000000006</c:v>
                </c:pt>
                <c:pt idx="3431">
                  <c:v>58.476000000000006</c:v>
                </c:pt>
                <c:pt idx="3432">
                  <c:v>58.476000000000006</c:v>
                </c:pt>
                <c:pt idx="3433">
                  <c:v>58.476000000000006</c:v>
                </c:pt>
                <c:pt idx="3434">
                  <c:v>58.476000000000006</c:v>
                </c:pt>
                <c:pt idx="3435">
                  <c:v>58.476000000000006</c:v>
                </c:pt>
                <c:pt idx="3436">
                  <c:v>58.476000000000006</c:v>
                </c:pt>
                <c:pt idx="3437">
                  <c:v>58.476000000000006</c:v>
                </c:pt>
                <c:pt idx="3438">
                  <c:v>58.476000000000006</c:v>
                </c:pt>
                <c:pt idx="3439">
                  <c:v>58.476000000000006</c:v>
                </c:pt>
                <c:pt idx="3440">
                  <c:v>58.476000000000006</c:v>
                </c:pt>
                <c:pt idx="3441">
                  <c:v>58.476000000000006</c:v>
                </c:pt>
                <c:pt idx="3442">
                  <c:v>58.476000000000006</c:v>
                </c:pt>
                <c:pt idx="3443">
                  <c:v>58.476000000000006</c:v>
                </c:pt>
                <c:pt idx="3444">
                  <c:v>58.476000000000006</c:v>
                </c:pt>
                <c:pt idx="3445">
                  <c:v>58.476000000000006</c:v>
                </c:pt>
                <c:pt idx="3446">
                  <c:v>58.476000000000006</c:v>
                </c:pt>
                <c:pt idx="3447">
                  <c:v>58.476000000000006</c:v>
                </c:pt>
                <c:pt idx="3448">
                  <c:v>58.476000000000006</c:v>
                </c:pt>
                <c:pt idx="3449">
                  <c:v>58.476000000000006</c:v>
                </c:pt>
                <c:pt idx="3450">
                  <c:v>58.476000000000006</c:v>
                </c:pt>
                <c:pt idx="3451">
                  <c:v>58.476000000000006</c:v>
                </c:pt>
                <c:pt idx="3452">
                  <c:v>58.476000000000006</c:v>
                </c:pt>
                <c:pt idx="3453">
                  <c:v>58.476000000000006</c:v>
                </c:pt>
                <c:pt idx="3454">
                  <c:v>58.476000000000006</c:v>
                </c:pt>
                <c:pt idx="3455">
                  <c:v>58.476000000000006</c:v>
                </c:pt>
                <c:pt idx="3456">
                  <c:v>58.476000000000006</c:v>
                </c:pt>
                <c:pt idx="3457">
                  <c:v>58.476000000000006</c:v>
                </c:pt>
                <c:pt idx="3458">
                  <c:v>58.476000000000006</c:v>
                </c:pt>
                <c:pt idx="3459">
                  <c:v>58.476000000000006</c:v>
                </c:pt>
                <c:pt idx="3460">
                  <c:v>58.476000000000006</c:v>
                </c:pt>
                <c:pt idx="3461">
                  <c:v>58.476000000000006</c:v>
                </c:pt>
                <c:pt idx="3462">
                  <c:v>58.476000000000006</c:v>
                </c:pt>
                <c:pt idx="3463">
                  <c:v>58.476000000000006</c:v>
                </c:pt>
                <c:pt idx="3464">
                  <c:v>58.476000000000006</c:v>
                </c:pt>
                <c:pt idx="3465">
                  <c:v>58.476000000000006</c:v>
                </c:pt>
                <c:pt idx="3466">
                  <c:v>58.476000000000006</c:v>
                </c:pt>
                <c:pt idx="3467">
                  <c:v>58.476000000000006</c:v>
                </c:pt>
                <c:pt idx="3468">
                  <c:v>58.476000000000006</c:v>
                </c:pt>
                <c:pt idx="3469">
                  <c:v>58.476000000000006</c:v>
                </c:pt>
                <c:pt idx="3470">
                  <c:v>58.476000000000006</c:v>
                </c:pt>
                <c:pt idx="3471">
                  <c:v>58.476000000000006</c:v>
                </c:pt>
                <c:pt idx="3472">
                  <c:v>58.476000000000006</c:v>
                </c:pt>
                <c:pt idx="3473">
                  <c:v>58.476000000000006</c:v>
                </c:pt>
                <c:pt idx="3474">
                  <c:v>58.476000000000006</c:v>
                </c:pt>
                <c:pt idx="3475">
                  <c:v>58.476000000000006</c:v>
                </c:pt>
                <c:pt idx="3476">
                  <c:v>58.476000000000006</c:v>
                </c:pt>
                <c:pt idx="3477">
                  <c:v>58.476000000000006</c:v>
                </c:pt>
                <c:pt idx="3478">
                  <c:v>58.476000000000006</c:v>
                </c:pt>
                <c:pt idx="3479">
                  <c:v>58.476000000000006</c:v>
                </c:pt>
                <c:pt idx="3480">
                  <c:v>58.476000000000006</c:v>
                </c:pt>
                <c:pt idx="3481">
                  <c:v>58.476000000000006</c:v>
                </c:pt>
                <c:pt idx="3482">
                  <c:v>58.476000000000006</c:v>
                </c:pt>
                <c:pt idx="3483">
                  <c:v>58.476000000000006</c:v>
                </c:pt>
                <c:pt idx="3484">
                  <c:v>58.476000000000006</c:v>
                </c:pt>
                <c:pt idx="3485">
                  <c:v>58.476000000000006</c:v>
                </c:pt>
                <c:pt idx="3486">
                  <c:v>58.476000000000006</c:v>
                </c:pt>
                <c:pt idx="3487">
                  <c:v>58.476000000000006</c:v>
                </c:pt>
                <c:pt idx="3488">
                  <c:v>58.476000000000006</c:v>
                </c:pt>
                <c:pt idx="3489">
                  <c:v>58.476000000000006</c:v>
                </c:pt>
                <c:pt idx="3490">
                  <c:v>58.476000000000006</c:v>
                </c:pt>
                <c:pt idx="3491">
                  <c:v>58.476000000000006</c:v>
                </c:pt>
                <c:pt idx="3492">
                  <c:v>58.476000000000006</c:v>
                </c:pt>
                <c:pt idx="3493">
                  <c:v>58.476000000000006</c:v>
                </c:pt>
                <c:pt idx="3494">
                  <c:v>58.476000000000006</c:v>
                </c:pt>
                <c:pt idx="3495">
                  <c:v>58.476000000000006</c:v>
                </c:pt>
                <c:pt idx="3496">
                  <c:v>58.476000000000006</c:v>
                </c:pt>
                <c:pt idx="3497">
                  <c:v>58.476000000000006</c:v>
                </c:pt>
                <c:pt idx="3498">
                  <c:v>58.476000000000006</c:v>
                </c:pt>
                <c:pt idx="3499">
                  <c:v>58.476000000000006</c:v>
                </c:pt>
                <c:pt idx="3500">
                  <c:v>58.476000000000006</c:v>
                </c:pt>
                <c:pt idx="3501">
                  <c:v>58.476000000000006</c:v>
                </c:pt>
                <c:pt idx="3502">
                  <c:v>58.476000000000006</c:v>
                </c:pt>
                <c:pt idx="3503">
                  <c:v>58.476000000000006</c:v>
                </c:pt>
                <c:pt idx="3504">
                  <c:v>58.476000000000006</c:v>
                </c:pt>
                <c:pt idx="3505">
                  <c:v>58.476000000000006</c:v>
                </c:pt>
                <c:pt idx="3506">
                  <c:v>58.476000000000006</c:v>
                </c:pt>
                <c:pt idx="3507">
                  <c:v>58.476000000000006</c:v>
                </c:pt>
                <c:pt idx="3508">
                  <c:v>58.476000000000006</c:v>
                </c:pt>
                <c:pt idx="3509">
                  <c:v>58.476000000000006</c:v>
                </c:pt>
                <c:pt idx="3510">
                  <c:v>58.476000000000006</c:v>
                </c:pt>
                <c:pt idx="3511">
                  <c:v>58.476000000000006</c:v>
                </c:pt>
                <c:pt idx="3512">
                  <c:v>58.476000000000006</c:v>
                </c:pt>
                <c:pt idx="3513">
                  <c:v>58.476000000000006</c:v>
                </c:pt>
                <c:pt idx="3514">
                  <c:v>58.476000000000006</c:v>
                </c:pt>
                <c:pt idx="3515">
                  <c:v>58.476000000000006</c:v>
                </c:pt>
                <c:pt idx="3516">
                  <c:v>58.476000000000006</c:v>
                </c:pt>
                <c:pt idx="3517">
                  <c:v>58.476000000000006</c:v>
                </c:pt>
                <c:pt idx="3518">
                  <c:v>58.476000000000006</c:v>
                </c:pt>
                <c:pt idx="3519">
                  <c:v>58.476000000000006</c:v>
                </c:pt>
                <c:pt idx="3520">
                  <c:v>58.476000000000006</c:v>
                </c:pt>
                <c:pt idx="3521">
                  <c:v>58.476000000000006</c:v>
                </c:pt>
                <c:pt idx="3522">
                  <c:v>58.476000000000006</c:v>
                </c:pt>
                <c:pt idx="3523">
                  <c:v>58.476000000000006</c:v>
                </c:pt>
                <c:pt idx="3524">
                  <c:v>58.476000000000006</c:v>
                </c:pt>
                <c:pt idx="3525">
                  <c:v>58.476000000000006</c:v>
                </c:pt>
                <c:pt idx="3526">
                  <c:v>58.476000000000006</c:v>
                </c:pt>
                <c:pt idx="3527">
                  <c:v>58.476000000000006</c:v>
                </c:pt>
                <c:pt idx="3528">
                  <c:v>58.476000000000006</c:v>
                </c:pt>
                <c:pt idx="3529">
                  <c:v>58.476000000000006</c:v>
                </c:pt>
                <c:pt idx="3530">
                  <c:v>58.476000000000006</c:v>
                </c:pt>
                <c:pt idx="3531">
                  <c:v>58.476000000000006</c:v>
                </c:pt>
                <c:pt idx="3532">
                  <c:v>58.476000000000006</c:v>
                </c:pt>
                <c:pt idx="3533">
                  <c:v>58.476000000000006</c:v>
                </c:pt>
                <c:pt idx="3534">
                  <c:v>58.476000000000006</c:v>
                </c:pt>
                <c:pt idx="3535">
                  <c:v>58.476000000000006</c:v>
                </c:pt>
                <c:pt idx="3536">
                  <c:v>58.476000000000006</c:v>
                </c:pt>
                <c:pt idx="3537">
                  <c:v>58.476000000000006</c:v>
                </c:pt>
                <c:pt idx="3538">
                  <c:v>58.476000000000006</c:v>
                </c:pt>
                <c:pt idx="3539">
                  <c:v>58.476000000000006</c:v>
                </c:pt>
                <c:pt idx="3540">
                  <c:v>58.476000000000006</c:v>
                </c:pt>
                <c:pt idx="3541">
                  <c:v>58.476000000000006</c:v>
                </c:pt>
                <c:pt idx="3542">
                  <c:v>58.476000000000006</c:v>
                </c:pt>
                <c:pt idx="3543">
                  <c:v>58.476000000000006</c:v>
                </c:pt>
                <c:pt idx="3544">
                  <c:v>58.476000000000006</c:v>
                </c:pt>
                <c:pt idx="3545">
                  <c:v>58.476000000000006</c:v>
                </c:pt>
                <c:pt idx="3546">
                  <c:v>58.476000000000006</c:v>
                </c:pt>
                <c:pt idx="3547">
                  <c:v>58.476000000000006</c:v>
                </c:pt>
                <c:pt idx="3548">
                  <c:v>58.476000000000006</c:v>
                </c:pt>
                <c:pt idx="3549">
                  <c:v>58.476000000000006</c:v>
                </c:pt>
                <c:pt idx="3550">
                  <c:v>58.476000000000006</c:v>
                </c:pt>
                <c:pt idx="3551">
                  <c:v>58.476000000000006</c:v>
                </c:pt>
                <c:pt idx="3552">
                  <c:v>58.476000000000006</c:v>
                </c:pt>
                <c:pt idx="3553">
                  <c:v>58.476000000000006</c:v>
                </c:pt>
                <c:pt idx="3554">
                  <c:v>58.476000000000006</c:v>
                </c:pt>
                <c:pt idx="3555">
                  <c:v>58.476000000000006</c:v>
                </c:pt>
                <c:pt idx="3556">
                  <c:v>58.476000000000006</c:v>
                </c:pt>
                <c:pt idx="3557">
                  <c:v>58.476000000000006</c:v>
                </c:pt>
                <c:pt idx="3558">
                  <c:v>58.476000000000006</c:v>
                </c:pt>
                <c:pt idx="3559">
                  <c:v>58.476000000000006</c:v>
                </c:pt>
                <c:pt idx="3560">
                  <c:v>58.476000000000006</c:v>
                </c:pt>
                <c:pt idx="3561">
                  <c:v>58.476000000000006</c:v>
                </c:pt>
                <c:pt idx="3562">
                  <c:v>58.476000000000006</c:v>
                </c:pt>
                <c:pt idx="3563">
                  <c:v>58.476000000000006</c:v>
                </c:pt>
                <c:pt idx="3564">
                  <c:v>58.476000000000006</c:v>
                </c:pt>
                <c:pt idx="3565">
                  <c:v>58.476000000000006</c:v>
                </c:pt>
                <c:pt idx="3566">
                  <c:v>58.476000000000006</c:v>
                </c:pt>
                <c:pt idx="3567">
                  <c:v>58.476000000000006</c:v>
                </c:pt>
                <c:pt idx="3568">
                  <c:v>58.476000000000006</c:v>
                </c:pt>
                <c:pt idx="3569">
                  <c:v>58.476000000000006</c:v>
                </c:pt>
                <c:pt idx="3570">
                  <c:v>58.476000000000006</c:v>
                </c:pt>
                <c:pt idx="3571">
                  <c:v>58.476000000000006</c:v>
                </c:pt>
                <c:pt idx="3572">
                  <c:v>58.476000000000006</c:v>
                </c:pt>
                <c:pt idx="3573">
                  <c:v>58.476000000000006</c:v>
                </c:pt>
                <c:pt idx="3574">
                  <c:v>58.476000000000006</c:v>
                </c:pt>
                <c:pt idx="3575">
                  <c:v>58.476000000000006</c:v>
                </c:pt>
                <c:pt idx="3576">
                  <c:v>58.476000000000006</c:v>
                </c:pt>
                <c:pt idx="3577">
                  <c:v>58.476000000000006</c:v>
                </c:pt>
                <c:pt idx="3578">
                  <c:v>58.476000000000006</c:v>
                </c:pt>
                <c:pt idx="3579">
                  <c:v>58.476000000000006</c:v>
                </c:pt>
                <c:pt idx="3580">
                  <c:v>58.476000000000006</c:v>
                </c:pt>
                <c:pt idx="3581">
                  <c:v>58.476000000000006</c:v>
                </c:pt>
                <c:pt idx="3582">
                  <c:v>58.476000000000006</c:v>
                </c:pt>
                <c:pt idx="3583">
                  <c:v>58.476000000000006</c:v>
                </c:pt>
                <c:pt idx="3584">
                  <c:v>58.476000000000006</c:v>
                </c:pt>
                <c:pt idx="3585">
                  <c:v>58.476000000000006</c:v>
                </c:pt>
                <c:pt idx="3586">
                  <c:v>58.476000000000006</c:v>
                </c:pt>
                <c:pt idx="3587">
                  <c:v>58.476000000000006</c:v>
                </c:pt>
                <c:pt idx="3588">
                  <c:v>58.476000000000006</c:v>
                </c:pt>
                <c:pt idx="3589">
                  <c:v>58.476000000000006</c:v>
                </c:pt>
                <c:pt idx="3590">
                  <c:v>58.476000000000006</c:v>
                </c:pt>
                <c:pt idx="3591">
                  <c:v>58.476000000000006</c:v>
                </c:pt>
                <c:pt idx="3592">
                  <c:v>58.476000000000006</c:v>
                </c:pt>
                <c:pt idx="3593">
                  <c:v>58.476000000000006</c:v>
                </c:pt>
                <c:pt idx="3594">
                  <c:v>58.476000000000006</c:v>
                </c:pt>
                <c:pt idx="3595">
                  <c:v>58.476000000000006</c:v>
                </c:pt>
                <c:pt idx="3596">
                  <c:v>58.476000000000006</c:v>
                </c:pt>
                <c:pt idx="3597">
                  <c:v>58.476000000000006</c:v>
                </c:pt>
                <c:pt idx="3598">
                  <c:v>58.476000000000006</c:v>
                </c:pt>
                <c:pt idx="3599">
                  <c:v>58.476000000000006</c:v>
                </c:pt>
                <c:pt idx="3600">
                  <c:v>58.476000000000006</c:v>
                </c:pt>
                <c:pt idx="3601">
                  <c:v>58.476000000000006</c:v>
                </c:pt>
                <c:pt idx="3602">
                  <c:v>58.476000000000006</c:v>
                </c:pt>
                <c:pt idx="3603">
                  <c:v>58.476000000000006</c:v>
                </c:pt>
                <c:pt idx="3604">
                  <c:v>58.476000000000006</c:v>
                </c:pt>
                <c:pt idx="3605">
                  <c:v>58.476000000000006</c:v>
                </c:pt>
                <c:pt idx="3606">
                  <c:v>58.476000000000006</c:v>
                </c:pt>
                <c:pt idx="3607">
                  <c:v>58.476000000000006</c:v>
                </c:pt>
                <c:pt idx="3608">
                  <c:v>58.476000000000006</c:v>
                </c:pt>
                <c:pt idx="3609">
                  <c:v>58.476000000000006</c:v>
                </c:pt>
                <c:pt idx="3610">
                  <c:v>58.476000000000006</c:v>
                </c:pt>
                <c:pt idx="3611">
                  <c:v>58.476000000000006</c:v>
                </c:pt>
                <c:pt idx="3612">
                  <c:v>58.476000000000006</c:v>
                </c:pt>
                <c:pt idx="3613">
                  <c:v>58.476000000000006</c:v>
                </c:pt>
                <c:pt idx="3614">
                  <c:v>58.476000000000006</c:v>
                </c:pt>
                <c:pt idx="3615">
                  <c:v>58.476000000000006</c:v>
                </c:pt>
                <c:pt idx="3616">
                  <c:v>58.476000000000006</c:v>
                </c:pt>
                <c:pt idx="3617">
                  <c:v>58.476000000000006</c:v>
                </c:pt>
                <c:pt idx="3618">
                  <c:v>58.476000000000006</c:v>
                </c:pt>
                <c:pt idx="3619">
                  <c:v>58.476000000000006</c:v>
                </c:pt>
                <c:pt idx="3620">
                  <c:v>58.476000000000006</c:v>
                </c:pt>
                <c:pt idx="3621">
                  <c:v>58.476000000000006</c:v>
                </c:pt>
                <c:pt idx="3622">
                  <c:v>58.476000000000006</c:v>
                </c:pt>
                <c:pt idx="3623">
                  <c:v>58.476000000000006</c:v>
                </c:pt>
                <c:pt idx="3624">
                  <c:v>58.476000000000006</c:v>
                </c:pt>
                <c:pt idx="3625">
                  <c:v>58.476000000000006</c:v>
                </c:pt>
                <c:pt idx="3626">
                  <c:v>58.476000000000006</c:v>
                </c:pt>
                <c:pt idx="3627">
                  <c:v>58.476000000000006</c:v>
                </c:pt>
                <c:pt idx="3628">
                  <c:v>58.476000000000006</c:v>
                </c:pt>
                <c:pt idx="3629">
                  <c:v>58.476000000000006</c:v>
                </c:pt>
                <c:pt idx="3630">
                  <c:v>58.476000000000006</c:v>
                </c:pt>
                <c:pt idx="3631">
                  <c:v>58.476000000000006</c:v>
                </c:pt>
                <c:pt idx="3632">
                  <c:v>58.476000000000006</c:v>
                </c:pt>
                <c:pt idx="3633">
                  <c:v>58.476000000000006</c:v>
                </c:pt>
                <c:pt idx="3634">
                  <c:v>58.476000000000006</c:v>
                </c:pt>
                <c:pt idx="3635">
                  <c:v>58.476000000000006</c:v>
                </c:pt>
                <c:pt idx="3636">
                  <c:v>58.476000000000006</c:v>
                </c:pt>
                <c:pt idx="3637">
                  <c:v>58.476000000000006</c:v>
                </c:pt>
                <c:pt idx="3638">
                  <c:v>58.476000000000006</c:v>
                </c:pt>
                <c:pt idx="3639">
                  <c:v>58.476000000000006</c:v>
                </c:pt>
                <c:pt idx="3640">
                  <c:v>58.476000000000006</c:v>
                </c:pt>
                <c:pt idx="3641">
                  <c:v>58.476000000000006</c:v>
                </c:pt>
                <c:pt idx="3642">
                  <c:v>58.476000000000006</c:v>
                </c:pt>
                <c:pt idx="3643">
                  <c:v>58.476000000000006</c:v>
                </c:pt>
                <c:pt idx="3644">
                  <c:v>58.476000000000006</c:v>
                </c:pt>
                <c:pt idx="3645">
                  <c:v>58.476000000000006</c:v>
                </c:pt>
                <c:pt idx="3646">
                  <c:v>58.476000000000006</c:v>
                </c:pt>
                <c:pt idx="3647">
                  <c:v>58.476000000000006</c:v>
                </c:pt>
                <c:pt idx="3648">
                  <c:v>58.476000000000006</c:v>
                </c:pt>
                <c:pt idx="3649">
                  <c:v>58.476000000000006</c:v>
                </c:pt>
                <c:pt idx="3650">
                  <c:v>58.476000000000006</c:v>
                </c:pt>
                <c:pt idx="3651">
                  <c:v>58.476000000000006</c:v>
                </c:pt>
                <c:pt idx="3652">
                  <c:v>58.476000000000006</c:v>
                </c:pt>
                <c:pt idx="3653">
                  <c:v>58.476000000000006</c:v>
                </c:pt>
                <c:pt idx="3654">
                  <c:v>58.476000000000006</c:v>
                </c:pt>
                <c:pt idx="3655">
                  <c:v>58.476000000000006</c:v>
                </c:pt>
                <c:pt idx="3656">
                  <c:v>58.476000000000006</c:v>
                </c:pt>
                <c:pt idx="3657">
                  <c:v>58.476000000000006</c:v>
                </c:pt>
                <c:pt idx="3658">
                  <c:v>58.476000000000006</c:v>
                </c:pt>
                <c:pt idx="3659">
                  <c:v>58.476000000000006</c:v>
                </c:pt>
                <c:pt idx="3660">
                  <c:v>58.476000000000006</c:v>
                </c:pt>
                <c:pt idx="3661">
                  <c:v>58.476000000000006</c:v>
                </c:pt>
                <c:pt idx="3662">
                  <c:v>58.476000000000006</c:v>
                </c:pt>
                <c:pt idx="3663">
                  <c:v>58.476000000000006</c:v>
                </c:pt>
                <c:pt idx="3664">
                  <c:v>58.476000000000006</c:v>
                </c:pt>
                <c:pt idx="3665">
                  <c:v>58.476000000000006</c:v>
                </c:pt>
                <c:pt idx="3666">
                  <c:v>58.476000000000006</c:v>
                </c:pt>
                <c:pt idx="3667">
                  <c:v>58.476000000000006</c:v>
                </c:pt>
                <c:pt idx="3668">
                  <c:v>58.476000000000006</c:v>
                </c:pt>
                <c:pt idx="3669">
                  <c:v>58.476000000000006</c:v>
                </c:pt>
                <c:pt idx="3670">
                  <c:v>58.476000000000006</c:v>
                </c:pt>
                <c:pt idx="3671">
                  <c:v>58.476000000000006</c:v>
                </c:pt>
                <c:pt idx="3672">
                  <c:v>58.476000000000006</c:v>
                </c:pt>
                <c:pt idx="3673">
                  <c:v>58.476000000000006</c:v>
                </c:pt>
                <c:pt idx="3674">
                  <c:v>58.476000000000006</c:v>
                </c:pt>
                <c:pt idx="3675">
                  <c:v>58.476000000000006</c:v>
                </c:pt>
                <c:pt idx="3676">
                  <c:v>58.476000000000006</c:v>
                </c:pt>
                <c:pt idx="3677">
                  <c:v>58.476000000000006</c:v>
                </c:pt>
                <c:pt idx="3678">
                  <c:v>58.476000000000006</c:v>
                </c:pt>
                <c:pt idx="3679">
                  <c:v>58.476000000000006</c:v>
                </c:pt>
                <c:pt idx="3680">
                  <c:v>58.476000000000006</c:v>
                </c:pt>
                <c:pt idx="3681">
                  <c:v>58.476000000000006</c:v>
                </c:pt>
                <c:pt idx="3682">
                  <c:v>58.476000000000006</c:v>
                </c:pt>
                <c:pt idx="3683">
                  <c:v>58.476000000000006</c:v>
                </c:pt>
                <c:pt idx="3684">
                  <c:v>58.476000000000006</c:v>
                </c:pt>
                <c:pt idx="3685">
                  <c:v>58.476000000000006</c:v>
                </c:pt>
                <c:pt idx="3686">
                  <c:v>58.476000000000006</c:v>
                </c:pt>
                <c:pt idx="3687">
                  <c:v>58.476000000000006</c:v>
                </c:pt>
                <c:pt idx="3688">
                  <c:v>58.476000000000006</c:v>
                </c:pt>
                <c:pt idx="3689">
                  <c:v>58.476000000000006</c:v>
                </c:pt>
                <c:pt idx="3690">
                  <c:v>58.476000000000006</c:v>
                </c:pt>
                <c:pt idx="3691">
                  <c:v>58.476000000000006</c:v>
                </c:pt>
                <c:pt idx="3692">
                  <c:v>58.476000000000006</c:v>
                </c:pt>
                <c:pt idx="3693">
                  <c:v>58.476000000000006</c:v>
                </c:pt>
                <c:pt idx="3694">
                  <c:v>58.476000000000006</c:v>
                </c:pt>
                <c:pt idx="3695">
                  <c:v>58.476000000000006</c:v>
                </c:pt>
                <c:pt idx="3696">
                  <c:v>58.476000000000006</c:v>
                </c:pt>
                <c:pt idx="3697">
                  <c:v>58.476000000000006</c:v>
                </c:pt>
                <c:pt idx="3698">
                  <c:v>58.476000000000006</c:v>
                </c:pt>
                <c:pt idx="3699">
                  <c:v>58.476000000000006</c:v>
                </c:pt>
                <c:pt idx="3700">
                  <c:v>58.476000000000006</c:v>
                </c:pt>
                <c:pt idx="3701">
                  <c:v>58.476000000000006</c:v>
                </c:pt>
                <c:pt idx="3702">
                  <c:v>58.476000000000006</c:v>
                </c:pt>
                <c:pt idx="3703">
                  <c:v>58.476000000000006</c:v>
                </c:pt>
                <c:pt idx="3704">
                  <c:v>58.476000000000006</c:v>
                </c:pt>
                <c:pt idx="3705">
                  <c:v>58.476000000000006</c:v>
                </c:pt>
                <c:pt idx="3706">
                  <c:v>58.476000000000006</c:v>
                </c:pt>
                <c:pt idx="3707">
                  <c:v>58.476000000000006</c:v>
                </c:pt>
                <c:pt idx="3708">
                  <c:v>58.476000000000006</c:v>
                </c:pt>
                <c:pt idx="3709">
                  <c:v>58.476000000000006</c:v>
                </c:pt>
                <c:pt idx="3710">
                  <c:v>58.476000000000006</c:v>
                </c:pt>
                <c:pt idx="3711">
                  <c:v>58.476000000000006</c:v>
                </c:pt>
                <c:pt idx="3712">
                  <c:v>58.476000000000006</c:v>
                </c:pt>
                <c:pt idx="3713">
                  <c:v>58.476000000000006</c:v>
                </c:pt>
                <c:pt idx="3714">
                  <c:v>58.476000000000006</c:v>
                </c:pt>
                <c:pt idx="3715">
                  <c:v>58.476000000000006</c:v>
                </c:pt>
                <c:pt idx="3716">
                  <c:v>58.476000000000006</c:v>
                </c:pt>
                <c:pt idx="3717">
                  <c:v>58.476000000000006</c:v>
                </c:pt>
                <c:pt idx="3718">
                  <c:v>58.476000000000006</c:v>
                </c:pt>
                <c:pt idx="3719">
                  <c:v>58.476000000000006</c:v>
                </c:pt>
                <c:pt idx="3720">
                  <c:v>58.476000000000006</c:v>
                </c:pt>
                <c:pt idx="3721">
                  <c:v>58.476000000000006</c:v>
                </c:pt>
                <c:pt idx="3722">
                  <c:v>58.476000000000006</c:v>
                </c:pt>
                <c:pt idx="3723">
                  <c:v>58.476000000000006</c:v>
                </c:pt>
                <c:pt idx="3724">
                  <c:v>58.476000000000006</c:v>
                </c:pt>
                <c:pt idx="3725">
                  <c:v>58.476000000000006</c:v>
                </c:pt>
                <c:pt idx="3726">
                  <c:v>58.476000000000006</c:v>
                </c:pt>
                <c:pt idx="3727">
                  <c:v>58.476000000000006</c:v>
                </c:pt>
                <c:pt idx="3728">
                  <c:v>58.476000000000006</c:v>
                </c:pt>
                <c:pt idx="3729">
                  <c:v>58.476000000000006</c:v>
                </c:pt>
                <c:pt idx="3730">
                  <c:v>58.476000000000006</c:v>
                </c:pt>
                <c:pt idx="3731">
                  <c:v>58.476000000000006</c:v>
                </c:pt>
                <c:pt idx="3732">
                  <c:v>58.476000000000006</c:v>
                </c:pt>
                <c:pt idx="3733">
                  <c:v>58.476000000000006</c:v>
                </c:pt>
                <c:pt idx="3734">
                  <c:v>58.476000000000006</c:v>
                </c:pt>
                <c:pt idx="3735">
                  <c:v>58.476000000000006</c:v>
                </c:pt>
                <c:pt idx="3736">
                  <c:v>58.476000000000006</c:v>
                </c:pt>
                <c:pt idx="3737">
                  <c:v>58.476000000000006</c:v>
                </c:pt>
                <c:pt idx="3738">
                  <c:v>58.476000000000006</c:v>
                </c:pt>
                <c:pt idx="3739">
                  <c:v>58.476000000000006</c:v>
                </c:pt>
                <c:pt idx="3740">
                  <c:v>58.476000000000006</c:v>
                </c:pt>
                <c:pt idx="3741">
                  <c:v>58.476000000000006</c:v>
                </c:pt>
                <c:pt idx="3742">
                  <c:v>58.476000000000006</c:v>
                </c:pt>
                <c:pt idx="3743">
                  <c:v>58.476000000000006</c:v>
                </c:pt>
                <c:pt idx="3744">
                  <c:v>58.476000000000006</c:v>
                </c:pt>
                <c:pt idx="3745">
                  <c:v>58.476000000000006</c:v>
                </c:pt>
                <c:pt idx="3746">
                  <c:v>58.476000000000006</c:v>
                </c:pt>
                <c:pt idx="3747">
                  <c:v>58.476000000000006</c:v>
                </c:pt>
                <c:pt idx="3748">
                  <c:v>58.476000000000006</c:v>
                </c:pt>
                <c:pt idx="3749">
                  <c:v>58.476000000000006</c:v>
                </c:pt>
                <c:pt idx="3750">
                  <c:v>58.476000000000006</c:v>
                </c:pt>
                <c:pt idx="3751">
                  <c:v>58.476000000000006</c:v>
                </c:pt>
                <c:pt idx="3752">
                  <c:v>58.476000000000006</c:v>
                </c:pt>
                <c:pt idx="3753">
                  <c:v>58.476000000000006</c:v>
                </c:pt>
                <c:pt idx="3754">
                  <c:v>58.476000000000006</c:v>
                </c:pt>
                <c:pt idx="3755">
                  <c:v>58.476000000000006</c:v>
                </c:pt>
                <c:pt idx="3756">
                  <c:v>58.476000000000006</c:v>
                </c:pt>
                <c:pt idx="3757">
                  <c:v>58.476000000000006</c:v>
                </c:pt>
                <c:pt idx="3758">
                  <c:v>58.476000000000006</c:v>
                </c:pt>
                <c:pt idx="3759">
                  <c:v>58.476000000000006</c:v>
                </c:pt>
                <c:pt idx="3760">
                  <c:v>58.647000000000006</c:v>
                </c:pt>
                <c:pt idx="3761">
                  <c:v>58.476000000000006</c:v>
                </c:pt>
                <c:pt idx="3762">
                  <c:v>58.476000000000006</c:v>
                </c:pt>
                <c:pt idx="3763">
                  <c:v>58.647000000000006</c:v>
                </c:pt>
                <c:pt idx="3764">
                  <c:v>58.476000000000006</c:v>
                </c:pt>
                <c:pt idx="3765">
                  <c:v>58.476000000000006</c:v>
                </c:pt>
                <c:pt idx="3766">
                  <c:v>58.476000000000006</c:v>
                </c:pt>
                <c:pt idx="3767">
                  <c:v>58.476000000000006</c:v>
                </c:pt>
                <c:pt idx="3768">
                  <c:v>58.476000000000006</c:v>
                </c:pt>
                <c:pt idx="3769">
                  <c:v>58.476000000000006</c:v>
                </c:pt>
                <c:pt idx="3770">
                  <c:v>58.476000000000006</c:v>
                </c:pt>
                <c:pt idx="3771">
                  <c:v>58.476000000000006</c:v>
                </c:pt>
                <c:pt idx="3772">
                  <c:v>58.647000000000006</c:v>
                </c:pt>
                <c:pt idx="3773">
                  <c:v>58.476000000000006</c:v>
                </c:pt>
                <c:pt idx="3774">
                  <c:v>58.476000000000006</c:v>
                </c:pt>
                <c:pt idx="3775">
                  <c:v>58.476000000000006</c:v>
                </c:pt>
                <c:pt idx="3776">
                  <c:v>58.476000000000006</c:v>
                </c:pt>
                <c:pt idx="3777">
                  <c:v>58.476000000000006</c:v>
                </c:pt>
                <c:pt idx="3778">
                  <c:v>58.476000000000006</c:v>
                </c:pt>
                <c:pt idx="3779">
                  <c:v>58.647000000000006</c:v>
                </c:pt>
                <c:pt idx="3780">
                  <c:v>58.476000000000006</c:v>
                </c:pt>
                <c:pt idx="3781">
                  <c:v>58.647000000000006</c:v>
                </c:pt>
                <c:pt idx="3782">
                  <c:v>58.647000000000006</c:v>
                </c:pt>
                <c:pt idx="3783">
                  <c:v>58.476000000000006</c:v>
                </c:pt>
                <c:pt idx="3784">
                  <c:v>58.476000000000006</c:v>
                </c:pt>
                <c:pt idx="3785">
                  <c:v>58.647000000000006</c:v>
                </c:pt>
                <c:pt idx="3786">
                  <c:v>58.476000000000006</c:v>
                </c:pt>
                <c:pt idx="3787">
                  <c:v>58.647000000000006</c:v>
                </c:pt>
                <c:pt idx="3788">
                  <c:v>58.476000000000006</c:v>
                </c:pt>
                <c:pt idx="3789">
                  <c:v>58.476000000000006</c:v>
                </c:pt>
                <c:pt idx="3790">
                  <c:v>58.476000000000006</c:v>
                </c:pt>
                <c:pt idx="3791">
                  <c:v>58.476000000000006</c:v>
                </c:pt>
                <c:pt idx="3792">
                  <c:v>58.647000000000006</c:v>
                </c:pt>
                <c:pt idx="3793">
                  <c:v>58.476000000000006</c:v>
                </c:pt>
                <c:pt idx="3794">
                  <c:v>58.476000000000006</c:v>
                </c:pt>
                <c:pt idx="3795">
                  <c:v>58.476000000000006</c:v>
                </c:pt>
                <c:pt idx="3796">
                  <c:v>58.476000000000006</c:v>
                </c:pt>
                <c:pt idx="3797">
                  <c:v>58.476000000000006</c:v>
                </c:pt>
                <c:pt idx="3798">
                  <c:v>58.476000000000006</c:v>
                </c:pt>
                <c:pt idx="3799">
                  <c:v>58.476000000000006</c:v>
                </c:pt>
                <c:pt idx="3800">
                  <c:v>58.476000000000006</c:v>
                </c:pt>
                <c:pt idx="3801">
                  <c:v>58.476000000000006</c:v>
                </c:pt>
                <c:pt idx="3802">
                  <c:v>58.476000000000006</c:v>
                </c:pt>
                <c:pt idx="3803">
                  <c:v>58.476000000000006</c:v>
                </c:pt>
                <c:pt idx="3804">
                  <c:v>58.647000000000006</c:v>
                </c:pt>
                <c:pt idx="3805">
                  <c:v>58.476000000000006</c:v>
                </c:pt>
                <c:pt idx="3806">
                  <c:v>58.476000000000006</c:v>
                </c:pt>
                <c:pt idx="3807">
                  <c:v>58.476000000000006</c:v>
                </c:pt>
                <c:pt idx="3808">
                  <c:v>58.476000000000006</c:v>
                </c:pt>
                <c:pt idx="3809">
                  <c:v>58.647000000000006</c:v>
                </c:pt>
                <c:pt idx="3810">
                  <c:v>58.476000000000006</c:v>
                </c:pt>
                <c:pt idx="3811">
                  <c:v>58.476000000000006</c:v>
                </c:pt>
                <c:pt idx="3812">
                  <c:v>58.476000000000006</c:v>
                </c:pt>
                <c:pt idx="3813">
                  <c:v>58.476000000000006</c:v>
                </c:pt>
                <c:pt idx="3814">
                  <c:v>58.476000000000006</c:v>
                </c:pt>
                <c:pt idx="3815">
                  <c:v>58.476000000000006</c:v>
                </c:pt>
                <c:pt idx="3816">
                  <c:v>58.476000000000006</c:v>
                </c:pt>
                <c:pt idx="3817">
                  <c:v>58.476000000000006</c:v>
                </c:pt>
                <c:pt idx="3818">
                  <c:v>58.476000000000006</c:v>
                </c:pt>
                <c:pt idx="3819">
                  <c:v>58.476000000000006</c:v>
                </c:pt>
                <c:pt idx="3820">
                  <c:v>58.476000000000006</c:v>
                </c:pt>
                <c:pt idx="3821">
                  <c:v>58.647000000000006</c:v>
                </c:pt>
                <c:pt idx="3822">
                  <c:v>58.647000000000006</c:v>
                </c:pt>
                <c:pt idx="3823">
                  <c:v>58.476000000000006</c:v>
                </c:pt>
                <c:pt idx="3824">
                  <c:v>58.476000000000006</c:v>
                </c:pt>
                <c:pt idx="3825">
                  <c:v>58.647000000000006</c:v>
                </c:pt>
                <c:pt idx="3826">
                  <c:v>58.476000000000006</c:v>
                </c:pt>
                <c:pt idx="3827">
                  <c:v>58.647000000000006</c:v>
                </c:pt>
                <c:pt idx="3828">
                  <c:v>58.476000000000006</c:v>
                </c:pt>
                <c:pt idx="3829">
                  <c:v>58.476000000000006</c:v>
                </c:pt>
                <c:pt idx="3830">
                  <c:v>58.476000000000006</c:v>
                </c:pt>
                <c:pt idx="3831">
                  <c:v>58.476000000000006</c:v>
                </c:pt>
                <c:pt idx="3832">
                  <c:v>58.647000000000006</c:v>
                </c:pt>
                <c:pt idx="3833">
                  <c:v>58.647000000000006</c:v>
                </c:pt>
                <c:pt idx="3834">
                  <c:v>58.647000000000006</c:v>
                </c:pt>
                <c:pt idx="3835">
                  <c:v>58.476000000000006</c:v>
                </c:pt>
                <c:pt idx="3836">
                  <c:v>58.476000000000006</c:v>
                </c:pt>
                <c:pt idx="3837">
                  <c:v>58.476000000000006</c:v>
                </c:pt>
                <c:pt idx="3838">
                  <c:v>58.476000000000006</c:v>
                </c:pt>
                <c:pt idx="3839">
                  <c:v>58.647000000000006</c:v>
                </c:pt>
                <c:pt idx="3840">
                  <c:v>58.476000000000006</c:v>
                </c:pt>
                <c:pt idx="3841">
                  <c:v>58.476000000000006</c:v>
                </c:pt>
                <c:pt idx="3842">
                  <c:v>58.647000000000006</c:v>
                </c:pt>
                <c:pt idx="3843">
                  <c:v>58.476000000000006</c:v>
                </c:pt>
                <c:pt idx="3844">
                  <c:v>58.647000000000006</c:v>
                </c:pt>
                <c:pt idx="3845">
                  <c:v>58.476000000000006</c:v>
                </c:pt>
                <c:pt idx="3846">
                  <c:v>58.476000000000006</c:v>
                </c:pt>
                <c:pt idx="3847">
                  <c:v>58.647000000000006</c:v>
                </c:pt>
                <c:pt idx="3848">
                  <c:v>58.647000000000006</c:v>
                </c:pt>
                <c:pt idx="3849">
                  <c:v>58.476000000000006</c:v>
                </c:pt>
                <c:pt idx="3850">
                  <c:v>58.647000000000006</c:v>
                </c:pt>
                <c:pt idx="3851">
                  <c:v>58.476000000000006</c:v>
                </c:pt>
                <c:pt idx="3852">
                  <c:v>58.476000000000006</c:v>
                </c:pt>
                <c:pt idx="3853">
                  <c:v>58.476000000000006</c:v>
                </c:pt>
                <c:pt idx="3854">
                  <c:v>58.647000000000006</c:v>
                </c:pt>
                <c:pt idx="3855">
                  <c:v>58.647000000000006</c:v>
                </c:pt>
                <c:pt idx="3856">
                  <c:v>58.476000000000006</c:v>
                </c:pt>
                <c:pt idx="3857">
                  <c:v>58.476000000000006</c:v>
                </c:pt>
                <c:pt idx="3858">
                  <c:v>58.647000000000006</c:v>
                </c:pt>
                <c:pt idx="3859">
                  <c:v>58.647000000000006</c:v>
                </c:pt>
                <c:pt idx="3860">
                  <c:v>58.647000000000006</c:v>
                </c:pt>
                <c:pt idx="3861">
                  <c:v>58.647000000000006</c:v>
                </c:pt>
                <c:pt idx="3862">
                  <c:v>58.647000000000006</c:v>
                </c:pt>
                <c:pt idx="3863">
                  <c:v>58.647000000000006</c:v>
                </c:pt>
                <c:pt idx="3864">
                  <c:v>58.476000000000006</c:v>
                </c:pt>
                <c:pt idx="3865">
                  <c:v>58.647000000000006</c:v>
                </c:pt>
                <c:pt idx="3866">
                  <c:v>58.476000000000006</c:v>
                </c:pt>
                <c:pt idx="3867">
                  <c:v>58.647000000000006</c:v>
                </c:pt>
                <c:pt idx="3868">
                  <c:v>58.647000000000006</c:v>
                </c:pt>
                <c:pt idx="3869">
                  <c:v>58.647000000000006</c:v>
                </c:pt>
                <c:pt idx="3870">
                  <c:v>58.647000000000006</c:v>
                </c:pt>
                <c:pt idx="3871">
                  <c:v>58.476000000000006</c:v>
                </c:pt>
                <c:pt idx="3872">
                  <c:v>58.647000000000006</c:v>
                </c:pt>
                <c:pt idx="3873">
                  <c:v>58.647000000000006</c:v>
                </c:pt>
                <c:pt idx="3874">
                  <c:v>58.476000000000006</c:v>
                </c:pt>
                <c:pt idx="3875">
                  <c:v>58.647000000000006</c:v>
                </c:pt>
                <c:pt idx="3876">
                  <c:v>58.647000000000006</c:v>
                </c:pt>
                <c:pt idx="3877">
                  <c:v>58.647000000000006</c:v>
                </c:pt>
                <c:pt idx="3878">
                  <c:v>58.647000000000006</c:v>
                </c:pt>
                <c:pt idx="3879">
                  <c:v>58.647000000000006</c:v>
                </c:pt>
                <c:pt idx="3880">
                  <c:v>58.647000000000006</c:v>
                </c:pt>
                <c:pt idx="3881">
                  <c:v>58.476000000000006</c:v>
                </c:pt>
                <c:pt idx="3882">
                  <c:v>58.476000000000006</c:v>
                </c:pt>
                <c:pt idx="3883">
                  <c:v>58.647000000000006</c:v>
                </c:pt>
                <c:pt idx="3884">
                  <c:v>58.476000000000006</c:v>
                </c:pt>
                <c:pt idx="3885">
                  <c:v>58.647000000000006</c:v>
                </c:pt>
                <c:pt idx="3886">
                  <c:v>58.476000000000006</c:v>
                </c:pt>
                <c:pt idx="3887">
                  <c:v>58.647000000000006</c:v>
                </c:pt>
                <c:pt idx="3888">
                  <c:v>58.647000000000006</c:v>
                </c:pt>
                <c:pt idx="3889">
                  <c:v>58.647000000000006</c:v>
                </c:pt>
                <c:pt idx="3890">
                  <c:v>58.476000000000006</c:v>
                </c:pt>
                <c:pt idx="3891">
                  <c:v>58.476000000000006</c:v>
                </c:pt>
                <c:pt idx="3892">
                  <c:v>58.647000000000006</c:v>
                </c:pt>
                <c:pt idx="3893">
                  <c:v>58.476000000000006</c:v>
                </c:pt>
                <c:pt idx="3894">
                  <c:v>58.647000000000006</c:v>
                </c:pt>
                <c:pt idx="3895">
                  <c:v>58.647000000000006</c:v>
                </c:pt>
                <c:pt idx="3896">
                  <c:v>58.476000000000006</c:v>
                </c:pt>
                <c:pt idx="3897">
                  <c:v>58.647000000000006</c:v>
                </c:pt>
                <c:pt idx="3898">
                  <c:v>58.647000000000006</c:v>
                </c:pt>
                <c:pt idx="3899">
                  <c:v>58.647000000000006</c:v>
                </c:pt>
                <c:pt idx="3900">
                  <c:v>58.647000000000006</c:v>
                </c:pt>
                <c:pt idx="3901">
                  <c:v>58.647000000000006</c:v>
                </c:pt>
                <c:pt idx="3902">
                  <c:v>58.476000000000006</c:v>
                </c:pt>
                <c:pt idx="3903">
                  <c:v>58.647000000000006</c:v>
                </c:pt>
                <c:pt idx="3904">
                  <c:v>58.647000000000006</c:v>
                </c:pt>
                <c:pt idx="3905">
                  <c:v>58.647000000000006</c:v>
                </c:pt>
                <c:pt idx="3906">
                  <c:v>58.647000000000006</c:v>
                </c:pt>
                <c:pt idx="3907">
                  <c:v>58.647000000000006</c:v>
                </c:pt>
                <c:pt idx="3908">
                  <c:v>58.647000000000006</c:v>
                </c:pt>
                <c:pt idx="3909">
                  <c:v>58.647000000000006</c:v>
                </c:pt>
                <c:pt idx="3910">
                  <c:v>58.476000000000006</c:v>
                </c:pt>
                <c:pt idx="3911">
                  <c:v>58.647000000000006</c:v>
                </c:pt>
                <c:pt idx="3912">
                  <c:v>58.647000000000006</c:v>
                </c:pt>
                <c:pt idx="3913">
                  <c:v>58.647000000000006</c:v>
                </c:pt>
                <c:pt idx="3914">
                  <c:v>58.647000000000006</c:v>
                </c:pt>
                <c:pt idx="3915">
                  <c:v>58.476000000000006</c:v>
                </c:pt>
                <c:pt idx="3916">
                  <c:v>58.647000000000006</c:v>
                </c:pt>
                <c:pt idx="3917">
                  <c:v>58.647000000000006</c:v>
                </c:pt>
                <c:pt idx="3918">
                  <c:v>58.647000000000006</c:v>
                </c:pt>
                <c:pt idx="3919">
                  <c:v>58.647000000000006</c:v>
                </c:pt>
                <c:pt idx="3920">
                  <c:v>58.476000000000006</c:v>
                </c:pt>
                <c:pt idx="3921">
                  <c:v>58.476000000000006</c:v>
                </c:pt>
                <c:pt idx="3922">
                  <c:v>58.647000000000006</c:v>
                </c:pt>
                <c:pt idx="3923">
                  <c:v>58.647000000000006</c:v>
                </c:pt>
                <c:pt idx="3924">
                  <c:v>58.647000000000006</c:v>
                </c:pt>
                <c:pt idx="3925">
                  <c:v>58.476000000000006</c:v>
                </c:pt>
                <c:pt idx="3926">
                  <c:v>58.647000000000006</c:v>
                </c:pt>
                <c:pt idx="3927">
                  <c:v>58.647000000000006</c:v>
                </c:pt>
                <c:pt idx="3928">
                  <c:v>58.647000000000006</c:v>
                </c:pt>
                <c:pt idx="3929">
                  <c:v>58.647000000000006</c:v>
                </c:pt>
                <c:pt idx="3930">
                  <c:v>58.647000000000006</c:v>
                </c:pt>
                <c:pt idx="3931">
                  <c:v>58.647000000000006</c:v>
                </c:pt>
                <c:pt idx="3932">
                  <c:v>58.647000000000006</c:v>
                </c:pt>
                <c:pt idx="3933">
                  <c:v>58.647000000000006</c:v>
                </c:pt>
                <c:pt idx="3934">
                  <c:v>58.647000000000006</c:v>
                </c:pt>
                <c:pt idx="3935">
                  <c:v>58.647000000000006</c:v>
                </c:pt>
                <c:pt idx="3936">
                  <c:v>58.647000000000006</c:v>
                </c:pt>
                <c:pt idx="3937">
                  <c:v>58.647000000000006</c:v>
                </c:pt>
                <c:pt idx="3938">
                  <c:v>58.647000000000006</c:v>
                </c:pt>
                <c:pt idx="3939">
                  <c:v>58.647000000000006</c:v>
                </c:pt>
                <c:pt idx="3940">
                  <c:v>58.476000000000006</c:v>
                </c:pt>
                <c:pt idx="3941">
                  <c:v>58.647000000000006</c:v>
                </c:pt>
                <c:pt idx="3942">
                  <c:v>58.647000000000006</c:v>
                </c:pt>
                <c:pt idx="3943">
                  <c:v>58.647000000000006</c:v>
                </c:pt>
                <c:pt idx="3944">
                  <c:v>58.647000000000006</c:v>
                </c:pt>
                <c:pt idx="3945">
                  <c:v>58.647000000000006</c:v>
                </c:pt>
                <c:pt idx="3946">
                  <c:v>58.647000000000006</c:v>
                </c:pt>
                <c:pt idx="3947">
                  <c:v>58.647000000000006</c:v>
                </c:pt>
                <c:pt idx="3948">
                  <c:v>58.647000000000006</c:v>
                </c:pt>
                <c:pt idx="3949">
                  <c:v>58.647000000000006</c:v>
                </c:pt>
                <c:pt idx="3950">
                  <c:v>58.647000000000006</c:v>
                </c:pt>
                <c:pt idx="3951">
                  <c:v>58.647000000000006</c:v>
                </c:pt>
                <c:pt idx="3952">
                  <c:v>58.647000000000006</c:v>
                </c:pt>
                <c:pt idx="3953">
                  <c:v>58.647000000000006</c:v>
                </c:pt>
                <c:pt idx="3954">
                  <c:v>58.647000000000006</c:v>
                </c:pt>
                <c:pt idx="3955">
                  <c:v>58.647000000000006</c:v>
                </c:pt>
                <c:pt idx="3956">
                  <c:v>58.647000000000006</c:v>
                </c:pt>
                <c:pt idx="3957">
                  <c:v>58.647000000000006</c:v>
                </c:pt>
                <c:pt idx="3958">
                  <c:v>58.647000000000006</c:v>
                </c:pt>
                <c:pt idx="3959">
                  <c:v>58.647000000000006</c:v>
                </c:pt>
                <c:pt idx="3960">
                  <c:v>58.647000000000006</c:v>
                </c:pt>
                <c:pt idx="3961">
                  <c:v>58.647000000000006</c:v>
                </c:pt>
                <c:pt idx="3962">
                  <c:v>58.647000000000006</c:v>
                </c:pt>
                <c:pt idx="3963">
                  <c:v>58.647000000000006</c:v>
                </c:pt>
                <c:pt idx="3964">
                  <c:v>58.647000000000006</c:v>
                </c:pt>
                <c:pt idx="3965">
                  <c:v>58.647000000000006</c:v>
                </c:pt>
                <c:pt idx="3966">
                  <c:v>58.647000000000006</c:v>
                </c:pt>
                <c:pt idx="3967">
                  <c:v>58.647000000000006</c:v>
                </c:pt>
                <c:pt idx="3968">
                  <c:v>58.647000000000006</c:v>
                </c:pt>
                <c:pt idx="3969">
                  <c:v>58.647000000000006</c:v>
                </c:pt>
                <c:pt idx="3970">
                  <c:v>58.647000000000006</c:v>
                </c:pt>
                <c:pt idx="3971">
                  <c:v>58.647000000000006</c:v>
                </c:pt>
                <c:pt idx="3972">
                  <c:v>58.647000000000006</c:v>
                </c:pt>
                <c:pt idx="3973">
                  <c:v>58.647000000000006</c:v>
                </c:pt>
                <c:pt idx="3974">
                  <c:v>58.647000000000006</c:v>
                </c:pt>
                <c:pt idx="3975">
                  <c:v>58.647000000000006</c:v>
                </c:pt>
                <c:pt idx="3976">
                  <c:v>58.647000000000006</c:v>
                </c:pt>
                <c:pt idx="3977">
                  <c:v>58.647000000000006</c:v>
                </c:pt>
                <c:pt idx="3978">
                  <c:v>58.647000000000006</c:v>
                </c:pt>
                <c:pt idx="3979">
                  <c:v>58.647000000000006</c:v>
                </c:pt>
                <c:pt idx="3980">
                  <c:v>58.647000000000006</c:v>
                </c:pt>
                <c:pt idx="3981">
                  <c:v>58.647000000000006</c:v>
                </c:pt>
                <c:pt idx="3982">
                  <c:v>58.647000000000006</c:v>
                </c:pt>
                <c:pt idx="3983">
                  <c:v>58.647000000000006</c:v>
                </c:pt>
                <c:pt idx="3984">
                  <c:v>58.647000000000006</c:v>
                </c:pt>
                <c:pt idx="3985">
                  <c:v>58.647000000000006</c:v>
                </c:pt>
                <c:pt idx="3986">
                  <c:v>58.647000000000006</c:v>
                </c:pt>
                <c:pt idx="3987">
                  <c:v>58.647000000000006</c:v>
                </c:pt>
                <c:pt idx="3988">
                  <c:v>58.647000000000006</c:v>
                </c:pt>
                <c:pt idx="3989">
                  <c:v>58.647000000000006</c:v>
                </c:pt>
                <c:pt idx="3990">
                  <c:v>58.647000000000006</c:v>
                </c:pt>
                <c:pt idx="3991">
                  <c:v>58.647000000000006</c:v>
                </c:pt>
                <c:pt idx="3992">
                  <c:v>58.647000000000006</c:v>
                </c:pt>
                <c:pt idx="3993">
                  <c:v>58.647000000000006</c:v>
                </c:pt>
                <c:pt idx="3994">
                  <c:v>58.647000000000006</c:v>
                </c:pt>
                <c:pt idx="3995">
                  <c:v>58.647000000000006</c:v>
                </c:pt>
                <c:pt idx="3996">
                  <c:v>58.647000000000006</c:v>
                </c:pt>
                <c:pt idx="3997">
                  <c:v>58.647000000000006</c:v>
                </c:pt>
                <c:pt idx="3998">
                  <c:v>58.647000000000006</c:v>
                </c:pt>
                <c:pt idx="3999">
                  <c:v>58.647000000000006</c:v>
                </c:pt>
                <c:pt idx="4000">
                  <c:v>58.647000000000006</c:v>
                </c:pt>
                <c:pt idx="4001">
                  <c:v>58.647000000000006</c:v>
                </c:pt>
                <c:pt idx="4002">
                  <c:v>58.647000000000006</c:v>
                </c:pt>
                <c:pt idx="4003">
                  <c:v>58.647000000000006</c:v>
                </c:pt>
                <c:pt idx="4004">
                  <c:v>58.647000000000006</c:v>
                </c:pt>
                <c:pt idx="4005">
                  <c:v>58.647000000000006</c:v>
                </c:pt>
                <c:pt idx="4006">
                  <c:v>58.647000000000006</c:v>
                </c:pt>
                <c:pt idx="4007">
                  <c:v>58.647000000000006</c:v>
                </c:pt>
                <c:pt idx="4008">
                  <c:v>58.647000000000006</c:v>
                </c:pt>
                <c:pt idx="4009">
                  <c:v>58.647000000000006</c:v>
                </c:pt>
                <c:pt idx="4010">
                  <c:v>58.647000000000006</c:v>
                </c:pt>
                <c:pt idx="4011">
                  <c:v>58.647000000000006</c:v>
                </c:pt>
                <c:pt idx="4012">
                  <c:v>58.647000000000006</c:v>
                </c:pt>
                <c:pt idx="4013">
                  <c:v>58.647000000000006</c:v>
                </c:pt>
                <c:pt idx="4014">
                  <c:v>58.647000000000006</c:v>
                </c:pt>
                <c:pt idx="4015">
                  <c:v>58.647000000000006</c:v>
                </c:pt>
                <c:pt idx="4016">
                  <c:v>58.647000000000006</c:v>
                </c:pt>
                <c:pt idx="4017">
                  <c:v>58.647000000000006</c:v>
                </c:pt>
                <c:pt idx="4018">
                  <c:v>58.647000000000006</c:v>
                </c:pt>
                <c:pt idx="4019">
                  <c:v>58.647000000000006</c:v>
                </c:pt>
                <c:pt idx="4020">
                  <c:v>58.647000000000006</c:v>
                </c:pt>
                <c:pt idx="4021">
                  <c:v>58.647000000000006</c:v>
                </c:pt>
                <c:pt idx="4022">
                  <c:v>58.647000000000006</c:v>
                </c:pt>
                <c:pt idx="4023">
                  <c:v>58.647000000000006</c:v>
                </c:pt>
                <c:pt idx="4024">
                  <c:v>58.647000000000006</c:v>
                </c:pt>
                <c:pt idx="4025">
                  <c:v>58.647000000000006</c:v>
                </c:pt>
                <c:pt idx="4026">
                  <c:v>58.647000000000006</c:v>
                </c:pt>
                <c:pt idx="4027">
                  <c:v>58.647000000000006</c:v>
                </c:pt>
                <c:pt idx="4028">
                  <c:v>58.647000000000006</c:v>
                </c:pt>
                <c:pt idx="4029">
                  <c:v>58.647000000000006</c:v>
                </c:pt>
                <c:pt idx="4030">
                  <c:v>58.647000000000006</c:v>
                </c:pt>
                <c:pt idx="4031">
                  <c:v>58.647000000000006</c:v>
                </c:pt>
                <c:pt idx="4032">
                  <c:v>58.647000000000006</c:v>
                </c:pt>
                <c:pt idx="4033">
                  <c:v>58.647000000000006</c:v>
                </c:pt>
                <c:pt idx="4034">
                  <c:v>58.647000000000006</c:v>
                </c:pt>
                <c:pt idx="4035">
                  <c:v>58.647000000000006</c:v>
                </c:pt>
                <c:pt idx="4036">
                  <c:v>58.647000000000006</c:v>
                </c:pt>
                <c:pt idx="4037">
                  <c:v>58.647000000000006</c:v>
                </c:pt>
                <c:pt idx="4038">
                  <c:v>58.647000000000006</c:v>
                </c:pt>
                <c:pt idx="4039">
                  <c:v>58.647000000000006</c:v>
                </c:pt>
                <c:pt idx="4040">
                  <c:v>58.647000000000006</c:v>
                </c:pt>
                <c:pt idx="4041">
                  <c:v>58.647000000000006</c:v>
                </c:pt>
                <c:pt idx="4042">
                  <c:v>58.647000000000006</c:v>
                </c:pt>
                <c:pt idx="4043">
                  <c:v>58.647000000000006</c:v>
                </c:pt>
                <c:pt idx="4044">
                  <c:v>58.647000000000006</c:v>
                </c:pt>
                <c:pt idx="4045">
                  <c:v>58.647000000000006</c:v>
                </c:pt>
                <c:pt idx="4046">
                  <c:v>58.647000000000006</c:v>
                </c:pt>
                <c:pt idx="4047">
                  <c:v>58.647000000000006</c:v>
                </c:pt>
                <c:pt idx="4048">
                  <c:v>58.647000000000006</c:v>
                </c:pt>
                <c:pt idx="4049">
                  <c:v>58.647000000000006</c:v>
                </c:pt>
                <c:pt idx="4050">
                  <c:v>58.647000000000006</c:v>
                </c:pt>
                <c:pt idx="4051">
                  <c:v>58.647000000000006</c:v>
                </c:pt>
                <c:pt idx="4052">
                  <c:v>58.647000000000006</c:v>
                </c:pt>
                <c:pt idx="4053">
                  <c:v>58.647000000000006</c:v>
                </c:pt>
                <c:pt idx="4054">
                  <c:v>58.647000000000006</c:v>
                </c:pt>
                <c:pt idx="4055">
                  <c:v>58.647000000000006</c:v>
                </c:pt>
                <c:pt idx="4056">
                  <c:v>58.647000000000006</c:v>
                </c:pt>
                <c:pt idx="4057">
                  <c:v>58.647000000000006</c:v>
                </c:pt>
                <c:pt idx="4058">
                  <c:v>58.647000000000006</c:v>
                </c:pt>
                <c:pt idx="4059">
                  <c:v>58.647000000000006</c:v>
                </c:pt>
                <c:pt idx="4060">
                  <c:v>58.647000000000006</c:v>
                </c:pt>
                <c:pt idx="4061">
                  <c:v>58.647000000000006</c:v>
                </c:pt>
                <c:pt idx="4062">
                  <c:v>58.647000000000006</c:v>
                </c:pt>
                <c:pt idx="4063">
                  <c:v>58.647000000000006</c:v>
                </c:pt>
                <c:pt idx="4064">
                  <c:v>58.647000000000006</c:v>
                </c:pt>
                <c:pt idx="4065">
                  <c:v>58.647000000000006</c:v>
                </c:pt>
                <c:pt idx="4066">
                  <c:v>58.647000000000006</c:v>
                </c:pt>
                <c:pt idx="4067">
                  <c:v>58.647000000000006</c:v>
                </c:pt>
                <c:pt idx="4068">
                  <c:v>58.647000000000006</c:v>
                </c:pt>
                <c:pt idx="4069">
                  <c:v>58.647000000000006</c:v>
                </c:pt>
                <c:pt idx="4070">
                  <c:v>58.647000000000006</c:v>
                </c:pt>
                <c:pt idx="4071">
                  <c:v>58.647000000000006</c:v>
                </c:pt>
                <c:pt idx="4072">
                  <c:v>58.647000000000006</c:v>
                </c:pt>
                <c:pt idx="4073">
                  <c:v>58.647000000000006</c:v>
                </c:pt>
                <c:pt idx="4074">
                  <c:v>58.647000000000006</c:v>
                </c:pt>
                <c:pt idx="4075">
                  <c:v>58.647000000000006</c:v>
                </c:pt>
                <c:pt idx="4076">
                  <c:v>58.647000000000006</c:v>
                </c:pt>
                <c:pt idx="4077">
                  <c:v>58.647000000000006</c:v>
                </c:pt>
                <c:pt idx="4078">
                  <c:v>58.647000000000006</c:v>
                </c:pt>
                <c:pt idx="4079">
                  <c:v>58.647000000000006</c:v>
                </c:pt>
                <c:pt idx="4080">
                  <c:v>58.647000000000006</c:v>
                </c:pt>
                <c:pt idx="4081">
                  <c:v>58.647000000000006</c:v>
                </c:pt>
                <c:pt idx="4082">
                  <c:v>58.647000000000006</c:v>
                </c:pt>
                <c:pt idx="4083">
                  <c:v>58.647000000000006</c:v>
                </c:pt>
                <c:pt idx="4084">
                  <c:v>58.647000000000006</c:v>
                </c:pt>
                <c:pt idx="4085">
                  <c:v>58.647000000000006</c:v>
                </c:pt>
                <c:pt idx="4086">
                  <c:v>58.647000000000006</c:v>
                </c:pt>
                <c:pt idx="4087">
                  <c:v>58.647000000000006</c:v>
                </c:pt>
                <c:pt idx="4088">
                  <c:v>58.647000000000006</c:v>
                </c:pt>
                <c:pt idx="4089">
                  <c:v>58.647000000000006</c:v>
                </c:pt>
                <c:pt idx="4090">
                  <c:v>58.647000000000006</c:v>
                </c:pt>
                <c:pt idx="4091">
                  <c:v>58.647000000000006</c:v>
                </c:pt>
                <c:pt idx="4092">
                  <c:v>58.647000000000006</c:v>
                </c:pt>
                <c:pt idx="4093">
                  <c:v>58.647000000000006</c:v>
                </c:pt>
                <c:pt idx="4094">
                  <c:v>58.647000000000006</c:v>
                </c:pt>
                <c:pt idx="4095">
                  <c:v>58.647000000000006</c:v>
                </c:pt>
                <c:pt idx="4096">
                  <c:v>58.647000000000006</c:v>
                </c:pt>
                <c:pt idx="4097">
                  <c:v>58.647000000000006</c:v>
                </c:pt>
                <c:pt idx="4098">
                  <c:v>58.647000000000006</c:v>
                </c:pt>
                <c:pt idx="4099">
                  <c:v>58.647000000000006</c:v>
                </c:pt>
                <c:pt idx="4100">
                  <c:v>58.647000000000006</c:v>
                </c:pt>
                <c:pt idx="4101">
                  <c:v>58.647000000000006</c:v>
                </c:pt>
                <c:pt idx="4102">
                  <c:v>58.647000000000006</c:v>
                </c:pt>
                <c:pt idx="4103">
                  <c:v>58.647000000000006</c:v>
                </c:pt>
                <c:pt idx="4104">
                  <c:v>58.647000000000006</c:v>
                </c:pt>
                <c:pt idx="4105">
                  <c:v>58.647000000000006</c:v>
                </c:pt>
                <c:pt idx="4106">
                  <c:v>58.647000000000006</c:v>
                </c:pt>
                <c:pt idx="4107">
                  <c:v>58.647000000000006</c:v>
                </c:pt>
                <c:pt idx="4108">
                  <c:v>58.647000000000006</c:v>
                </c:pt>
                <c:pt idx="4109">
                  <c:v>58.647000000000006</c:v>
                </c:pt>
                <c:pt idx="4110">
                  <c:v>58.647000000000006</c:v>
                </c:pt>
                <c:pt idx="4111">
                  <c:v>58.647000000000006</c:v>
                </c:pt>
                <c:pt idx="4112">
                  <c:v>58.647000000000006</c:v>
                </c:pt>
                <c:pt idx="4113">
                  <c:v>58.647000000000006</c:v>
                </c:pt>
                <c:pt idx="4114">
                  <c:v>58.647000000000006</c:v>
                </c:pt>
                <c:pt idx="4115">
                  <c:v>58.647000000000006</c:v>
                </c:pt>
                <c:pt idx="4116">
                  <c:v>58.647000000000006</c:v>
                </c:pt>
                <c:pt idx="4117">
                  <c:v>58.647000000000006</c:v>
                </c:pt>
                <c:pt idx="4118">
                  <c:v>58.647000000000006</c:v>
                </c:pt>
                <c:pt idx="4119">
                  <c:v>58.647000000000006</c:v>
                </c:pt>
                <c:pt idx="4120">
                  <c:v>58.647000000000006</c:v>
                </c:pt>
                <c:pt idx="4121">
                  <c:v>58.647000000000006</c:v>
                </c:pt>
                <c:pt idx="4122">
                  <c:v>58.647000000000006</c:v>
                </c:pt>
                <c:pt idx="4123">
                  <c:v>58.647000000000006</c:v>
                </c:pt>
                <c:pt idx="4124">
                  <c:v>58.647000000000006</c:v>
                </c:pt>
                <c:pt idx="4125">
                  <c:v>58.647000000000006</c:v>
                </c:pt>
                <c:pt idx="4126">
                  <c:v>58.647000000000006</c:v>
                </c:pt>
                <c:pt idx="4127">
                  <c:v>58.647000000000006</c:v>
                </c:pt>
                <c:pt idx="4128">
                  <c:v>58.647000000000006</c:v>
                </c:pt>
                <c:pt idx="4129">
                  <c:v>58.647000000000006</c:v>
                </c:pt>
                <c:pt idx="4130">
                  <c:v>58.647000000000006</c:v>
                </c:pt>
                <c:pt idx="4131">
                  <c:v>58.647000000000006</c:v>
                </c:pt>
                <c:pt idx="4132">
                  <c:v>58.647000000000006</c:v>
                </c:pt>
                <c:pt idx="4133">
                  <c:v>58.647000000000006</c:v>
                </c:pt>
                <c:pt idx="4134">
                  <c:v>58.647000000000006</c:v>
                </c:pt>
                <c:pt idx="4135">
                  <c:v>58.647000000000006</c:v>
                </c:pt>
                <c:pt idx="4136">
                  <c:v>58.647000000000006</c:v>
                </c:pt>
                <c:pt idx="4137">
                  <c:v>58.647000000000006</c:v>
                </c:pt>
                <c:pt idx="4138">
                  <c:v>58.647000000000006</c:v>
                </c:pt>
                <c:pt idx="4139">
                  <c:v>58.647000000000006</c:v>
                </c:pt>
                <c:pt idx="4140">
                  <c:v>58.647000000000006</c:v>
                </c:pt>
                <c:pt idx="4141">
                  <c:v>58.647000000000006</c:v>
                </c:pt>
                <c:pt idx="4142">
                  <c:v>58.647000000000006</c:v>
                </c:pt>
                <c:pt idx="4143">
                  <c:v>58.647000000000006</c:v>
                </c:pt>
                <c:pt idx="4144">
                  <c:v>58.647000000000006</c:v>
                </c:pt>
                <c:pt idx="4145">
                  <c:v>58.647000000000006</c:v>
                </c:pt>
                <c:pt idx="4146">
                  <c:v>58.647000000000006</c:v>
                </c:pt>
                <c:pt idx="4147">
                  <c:v>58.647000000000006</c:v>
                </c:pt>
                <c:pt idx="4148">
                  <c:v>58.647000000000006</c:v>
                </c:pt>
                <c:pt idx="4149">
                  <c:v>58.647000000000006</c:v>
                </c:pt>
                <c:pt idx="4150">
                  <c:v>58.647000000000006</c:v>
                </c:pt>
                <c:pt idx="4151">
                  <c:v>58.647000000000006</c:v>
                </c:pt>
                <c:pt idx="4152">
                  <c:v>58.647000000000006</c:v>
                </c:pt>
                <c:pt idx="4153">
                  <c:v>58.647000000000006</c:v>
                </c:pt>
                <c:pt idx="4154">
                  <c:v>58.647000000000006</c:v>
                </c:pt>
                <c:pt idx="4155">
                  <c:v>58.647000000000006</c:v>
                </c:pt>
                <c:pt idx="4156">
                  <c:v>58.647000000000006</c:v>
                </c:pt>
                <c:pt idx="4157">
                  <c:v>58.647000000000006</c:v>
                </c:pt>
                <c:pt idx="4158">
                  <c:v>58.647000000000006</c:v>
                </c:pt>
                <c:pt idx="4159">
                  <c:v>58.647000000000006</c:v>
                </c:pt>
                <c:pt idx="4160">
                  <c:v>58.647000000000006</c:v>
                </c:pt>
                <c:pt idx="4161">
                  <c:v>58.647000000000006</c:v>
                </c:pt>
                <c:pt idx="4162">
                  <c:v>58.647000000000006</c:v>
                </c:pt>
                <c:pt idx="4163">
                  <c:v>58.647000000000006</c:v>
                </c:pt>
                <c:pt idx="4164">
                  <c:v>58.647000000000006</c:v>
                </c:pt>
                <c:pt idx="4165">
                  <c:v>58.647000000000006</c:v>
                </c:pt>
                <c:pt idx="4166">
                  <c:v>58.647000000000006</c:v>
                </c:pt>
                <c:pt idx="4167">
                  <c:v>58.647000000000006</c:v>
                </c:pt>
                <c:pt idx="4168">
                  <c:v>58.647000000000006</c:v>
                </c:pt>
                <c:pt idx="4169">
                  <c:v>58.647000000000006</c:v>
                </c:pt>
                <c:pt idx="4170">
                  <c:v>58.647000000000006</c:v>
                </c:pt>
                <c:pt idx="4171">
                  <c:v>58.647000000000006</c:v>
                </c:pt>
                <c:pt idx="4172">
                  <c:v>58.647000000000006</c:v>
                </c:pt>
                <c:pt idx="4173">
                  <c:v>58.647000000000006</c:v>
                </c:pt>
                <c:pt idx="4174">
                  <c:v>58.647000000000006</c:v>
                </c:pt>
                <c:pt idx="4175">
                  <c:v>58.647000000000006</c:v>
                </c:pt>
                <c:pt idx="4176">
                  <c:v>58.647000000000006</c:v>
                </c:pt>
                <c:pt idx="4177">
                  <c:v>58.647000000000006</c:v>
                </c:pt>
                <c:pt idx="4178">
                  <c:v>58.647000000000006</c:v>
                </c:pt>
                <c:pt idx="4179">
                  <c:v>58.647000000000006</c:v>
                </c:pt>
                <c:pt idx="4180">
                  <c:v>58.647000000000006</c:v>
                </c:pt>
                <c:pt idx="4181">
                  <c:v>58.647000000000006</c:v>
                </c:pt>
                <c:pt idx="4182">
                  <c:v>58.647000000000006</c:v>
                </c:pt>
                <c:pt idx="4183">
                  <c:v>58.647000000000006</c:v>
                </c:pt>
                <c:pt idx="4184">
                  <c:v>58.647000000000006</c:v>
                </c:pt>
                <c:pt idx="4185">
                  <c:v>58.647000000000006</c:v>
                </c:pt>
                <c:pt idx="4186">
                  <c:v>58.647000000000006</c:v>
                </c:pt>
                <c:pt idx="4187">
                  <c:v>58.647000000000006</c:v>
                </c:pt>
                <c:pt idx="4188">
                  <c:v>58.647000000000006</c:v>
                </c:pt>
                <c:pt idx="4189">
                  <c:v>58.647000000000006</c:v>
                </c:pt>
                <c:pt idx="4190">
                  <c:v>58.647000000000006</c:v>
                </c:pt>
                <c:pt idx="4191">
                  <c:v>58.647000000000006</c:v>
                </c:pt>
                <c:pt idx="4192">
                  <c:v>58.647000000000006</c:v>
                </c:pt>
                <c:pt idx="4193">
                  <c:v>58.647000000000006</c:v>
                </c:pt>
                <c:pt idx="4194">
                  <c:v>58.647000000000006</c:v>
                </c:pt>
                <c:pt idx="4195">
                  <c:v>58.647000000000006</c:v>
                </c:pt>
                <c:pt idx="4196">
                  <c:v>58.647000000000006</c:v>
                </c:pt>
                <c:pt idx="4197">
                  <c:v>58.647000000000006</c:v>
                </c:pt>
                <c:pt idx="4198">
                  <c:v>58.647000000000006</c:v>
                </c:pt>
                <c:pt idx="4199">
                  <c:v>58.647000000000006</c:v>
                </c:pt>
                <c:pt idx="4200">
                  <c:v>58.647000000000006</c:v>
                </c:pt>
                <c:pt idx="4201">
                  <c:v>58.647000000000006</c:v>
                </c:pt>
                <c:pt idx="4202">
                  <c:v>58.647000000000006</c:v>
                </c:pt>
                <c:pt idx="4203">
                  <c:v>58.647000000000006</c:v>
                </c:pt>
                <c:pt idx="4204">
                  <c:v>58.647000000000006</c:v>
                </c:pt>
                <c:pt idx="4205">
                  <c:v>58.647000000000006</c:v>
                </c:pt>
                <c:pt idx="4206">
                  <c:v>58.647000000000006</c:v>
                </c:pt>
                <c:pt idx="4207">
                  <c:v>58.647000000000006</c:v>
                </c:pt>
                <c:pt idx="4208">
                  <c:v>58.647000000000006</c:v>
                </c:pt>
                <c:pt idx="4209">
                  <c:v>58.647000000000006</c:v>
                </c:pt>
                <c:pt idx="4210">
                  <c:v>58.647000000000006</c:v>
                </c:pt>
                <c:pt idx="4211">
                  <c:v>58.647000000000006</c:v>
                </c:pt>
                <c:pt idx="4212">
                  <c:v>58.647000000000006</c:v>
                </c:pt>
                <c:pt idx="4213">
                  <c:v>58.647000000000006</c:v>
                </c:pt>
                <c:pt idx="4214">
                  <c:v>58.647000000000006</c:v>
                </c:pt>
                <c:pt idx="4215">
                  <c:v>58.647000000000006</c:v>
                </c:pt>
                <c:pt idx="4216">
                  <c:v>58.647000000000006</c:v>
                </c:pt>
                <c:pt idx="4217">
                  <c:v>58.647000000000006</c:v>
                </c:pt>
                <c:pt idx="4218">
                  <c:v>58.647000000000006</c:v>
                </c:pt>
                <c:pt idx="4219">
                  <c:v>58.647000000000006</c:v>
                </c:pt>
                <c:pt idx="4220">
                  <c:v>58.647000000000006</c:v>
                </c:pt>
                <c:pt idx="4221">
                  <c:v>58.647000000000006</c:v>
                </c:pt>
                <c:pt idx="4222">
                  <c:v>58.647000000000006</c:v>
                </c:pt>
                <c:pt idx="4223">
                  <c:v>58.647000000000006</c:v>
                </c:pt>
                <c:pt idx="4224">
                  <c:v>58.647000000000006</c:v>
                </c:pt>
                <c:pt idx="4225">
                  <c:v>58.647000000000006</c:v>
                </c:pt>
                <c:pt idx="4226">
                  <c:v>58.647000000000006</c:v>
                </c:pt>
                <c:pt idx="4227">
                  <c:v>58.647000000000006</c:v>
                </c:pt>
                <c:pt idx="4228">
                  <c:v>58.647000000000006</c:v>
                </c:pt>
                <c:pt idx="4229">
                  <c:v>58.647000000000006</c:v>
                </c:pt>
                <c:pt idx="4230">
                  <c:v>58.647000000000006</c:v>
                </c:pt>
                <c:pt idx="4231">
                  <c:v>58.647000000000006</c:v>
                </c:pt>
                <c:pt idx="4232">
                  <c:v>58.647000000000006</c:v>
                </c:pt>
                <c:pt idx="4233">
                  <c:v>58.647000000000006</c:v>
                </c:pt>
                <c:pt idx="4234">
                  <c:v>58.647000000000006</c:v>
                </c:pt>
                <c:pt idx="4235">
                  <c:v>58.647000000000006</c:v>
                </c:pt>
                <c:pt idx="4236">
                  <c:v>58.647000000000006</c:v>
                </c:pt>
                <c:pt idx="4237">
                  <c:v>58.647000000000006</c:v>
                </c:pt>
                <c:pt idx="4238">
                  <c:v>58.647000000000006</c:v>
                </c:pt>
                <c:pt idx="4239">
                  <c:v>58.647000000000006</c:v>
                </c:pt>
                <c:pt idx="4240">
                  <c:v>58.647000000000006</c:v>
                </c:pt>
                <c:pt idx="4241">
                  <c:v>58.647000000000006</c:v>
                </c:pt>
                <c:pt idx="4242">
                  <c:v>58.647000000000006</c:v>
                </c:pt>
                <c:pt idx="4243">
                  <c:v>58.647000000000006</c:v>
                </c:pt>
                <c:pt idx="4244">
                  <c:v>58.647000000000006</c:v>
                </c:pt>
                <c:pt idx="4245">
                  <c:v>58.647000000000006</c:v>
                </c:pt>
                <c:pt idx="4246">
                  <c:v>58.647000000000006</c:v>
                </c:pt>
                <c:pt idx="4247">
                  <c:v>58.647000000000006</c:v>
                </c:pt>
                <c:pt idx="4248">
                  <c:v>58.647000000000006</c:v>
                </c:pt>
                <c:pt idx="4249">
                  <c:v>58.647000000000006</c:v>
                </c:pt>
                <c:pt idx="4250">
                  <c:v>58.647000000000006</c:v>
                </c:pt>
                <c:pt idx="4251">
                  <c:v>58.647000000000006</c:v>
                </c:pt>
                <c:pt idx="4252">
                  <c:v>58.647000000000006</c:v>
                </c:pt>
                <c:pt idx="4253">
                  <c:v>58.647000000000006</c:v>
                </c:pt>
                <c:pt idx="4254">
                  <c:v>58.647000000000006</c:v>
                </c:pt>
                <c:pt idx="4255">
                  <c:v>58.647000000000006</c:v>
                </c:pt>
                <c:pt idx="4256">
                  <c:v>58.647000000000006</c:v>
                </c:pt>
                <c:pt idx="4257">
                  <c:v>58.647000000000006</c:v>
                </c:pt>
                <c:pt idx="4258">
                  <c:v>58.647000000000006</c:v>
                </c:pt>
                <c:pt idx="4259">
                  <c:v>58.647000000000006</c:v>
                </c:pt>
                <c:pt idx="4260">
                  <c:v>58.647000000000006</c:v>
                </c:pt>
                <c:pt idx="4261">
                  <c:v>58.647000000000006</c:v>
                </c:pt>
                <c:pt idx="4262">
                  <c:v>58.647000000000006</c:v>
                </c:pt>
                <c:pt idx="4263">
                  <c:v>58.647000000000006</c:v>
                </c:pt>
                <c:pt idx="4264">
                  <c:v>58.647000000000006</c:v>
                </c:pt>
                <c:pt idx="4265">
                  <c:v>58.647000000000006</c:v>
                </c:pt>
                <c:pt idx="4266">
                  <c:v>58.647000000000006</c:v>
                </c:pt>
                <c:pt idx="4267">
                  <c:v>58.647000000000006</c:v>
                </c:pt>
                <c:pt idx="4268">
                  <c:v>58.647000000000006</c:v>
                </c:pt>
                <c:pt idx="4269">
                  <c:v>58.647000000000006</c:v>
                </c:pt>
                <c:pt idx="4270">
                  <c:v>58.647000000000006</c:v>
                </c:pt>
                <c:pt idx="4271">
                  <c:v>58.647000000000006</c:v>
                </c:pt>
                <c:pt idx="4272">
                  <c:v>58.647000000000006</c:v>
                </c:pt>
                <c:pt idx="4273">
                  <c:v>58.647000000000006</c:v>
                </c:pt>
                <c:pt idx="4274">
                  <c:v>58.647000000000006</c:v>
                </c:pt>
                <c:pt idx="4275">
                  <c:v>58.647000000000006</c:v>
                </c:pt>
                <c:pt idx="4276">
                  <c:v>58.647000000000006</c:v>
                </c:pt>
                <c:pt idx="4277">
                  <c:v>58.647000000000006</c:v>
                </c:pt>
                <c:pt idx="4278">
                  <c:v>58.647000000000006</c:v>
                </c:pt>
                <c:pt idx="4279">
                  <c:v>58.647000000000006</c:v>
                </c:pt>
                <c:pt idx="4280">
                  <c:v>58.647000000000006</c:v>
                </c:pt>
                <c:pt idx="4281">
                  <c:v>58.647000000000006</c:v>
                </c:pt>
                <c:pt idx="4282">
                  <c:v>58.647000000000006</c:v>
                </c:pt>
                <c:pt idx="4283">
                  <c:v>58.647000000000006</c:v>
                </c:pt>
                <c:pt idx="4284">
                  <c:v>58.647000000000006</c:v>
                </c:pt>
                <c:pt idx="4285">
                  <c:v>58.647000000000006</c:v>
                </c:pt>
                <c:pt idx="4286">
                  <c:v>58.647000000000006</c:v>
                </c:pt>
                <c:pt idx="4287">
                  <c:v>58.647000000000006</c:v>
                </c:pt>
                <c:pt idx="4288">
                  <c:v>58.647000000000006</c:v>
                </c:pt>
                <c:pt idx="4289">
                  <c:v>58.647000000000006</c:v>
                </c:pt>
                <c:pt idx="4290">
                  <c:v>58.647000000000006</c:v>
                </c:pt>
                <c:pt idx="4291">
                  <c:v>58.647000000000006</c:v>
                </c:pt>
                <c:pt idx="4292">
                  <c:v>58.647000000000006</c:v>
                </c:pt>
                <c:pt idx="4293">
                  <c:v>58.647000000000006</c:v>
                </c:pt>
                <c:pt idx="4294">
                  <c:v>58.647000000000006</c:v>
                </c:pt>
                <c:pt idx="4295">
                  <c:v>58.647000000000006</c:v>
                </c:pt>
                <c:pt idx="4296">
                  <c:v>58.647000000000006</c:v>
                </c:pt>
                <c:pt idx="4297">
                  <c:v>58.647000000000006</c:v>
                </c:pt>
                <c:pt idx="4298">
                  <c:v>58.647000000000006</c:v>
                </c:pt>
                <c:pt idx="4299">
                  <c:v>58.647000000000006</c:v>
                </c:pt>
                <c:pt idx="4300">
                  <c:v>58.647000000000006</c:v>
                </c:pt>
                <c:pt idx="4301">
                  <c:v>58.647000000000006</c:v>
                </c:pt>
                <c:pt idx="4302">
                  <c:v>58.647000000000006</c:v>
                </c:pt>
                <c:pt idx="4303">
                  <c:v>58.647000000000006</c:v>
                </c:pt>
                <c:pt idx="4304">
                  <c:v>58.647000000000006</c:v>
                </c:pt>
                <c:pt idx="4305">
                  <c:v>58.647000000000006</c:v>
                </c:pt>
                <c:pt idx="4306">
                  <c:v>58.647000000000006</c:v>
                </c:pt>
                <c:pt idx="4307">
                  <c:v>58.647000000000006</c:v>
                </c:pt>
                <c:pt idx="4308">
                  <c:v>58.647000000000006</c:v>
                </c:pt>
                <c:pt idx="4309">
                  <c:v>58.647000000000006</c:v>
                </c:pt>
                <c:pt idx="4310">
                  <c:v>58.647000000000006</c:v>
                </c:pt>
                <c:pt idx="4311">
                  <c:v>58.647000000000006</c:v>
                </c:pt>
                <c:pt idx="4312">
                  <c:v>58.647000000000006</c:v>
                </c:pt>
                <c:pt idx="4313">
                  <c:v>58.647000000000006</c:v>
                </c:pt>
                <c:pt idx="4314">
                  <c:v>58.647000000000006</c:v>
                </c:pt>
                <c:pt idx="4315">
                  <c:v>58.647000000000006</c:v>
                </c:pt>
                <c:pt idx="4316">
                  <c:v>58.647000000000006</c:v>
                </c:pt>
                <c:pt idx="4317">
                  <c:v>58.647000000000006</c:v>
                </c:pt>
                <c:pt idx="4318">
                  <c:v>58.647000000000006</c:v>
                </c:pt>
                <c:pt idx="4319">
                  <c:v>58.647000000000006</c:v>
                </c:pt>
                <c:pt idx="4320">
                  <c:v>58.647000000000006</c:v>
                </c:pt>
                <c:pt idx="4321">
                  <c:v>58.647000000000006</c:v>
                </c:pt>
                <c:pt idx="4322">
                  <c:v>58.647000000000006</c:v>
                </c:pt>
                <c:pt idx="4323">
                  <c:v>58.647000000000006</c:v>
                </c:pt>
                <c:pt idx="4324">
                  <c:v>58.647000000000006</c:v>
                </c:pt>
                <c:pt idx="4325">
                  <c:v>58.647000000000006</c:v>
                </c:pt>
                <c:pt idx="4326">
                  <c:v>58.647000000000006</c:v>
                </c:pt>
                <c:pt idx="4327">
                  <c:v>58.647000000000006</c:v>
                </c:pt>
                <c:pt idx="4328">
                  <c:v>58.647000000000006</c:v>
                </c:pt>
                <c:pt idx="4329">
                  <c:v>58.647000000000006</c:v>
                </c:pt>
                <c:pt idx="4330">
                  <c:v>58.647000000000006</c:v>
                </c:pt>
                <c:pt idx="4331">
                  <c:v>58.647000000000006</c:v>
                </c:pt>
                <c:pt idx="4332">
                  <c:v>58.647000000000006</c:v>
                </c:pt>
                <c:pt idx="4333">
                  <c:v>58.647000000000006</c:v>
                </c:pt>
                <c:pt idx="4334">
                  <c:v>58.647000000000006</c:v>
                </c:pt>
                <c:pt idx="4335">
                  <c:v>58.647000000000006</c:v>
                </c:pt>
                <c:pt idx="4336">
                  <c:v>58.647000000000006</c:v>
                </c:pt>
                <c:pt idx="4337">
                  <c:v>58.647000000000006</c:v>
                </c:pt>
                <c:pt idx="4338">
                  <c:v>58.647000000000006</c:v>
                </c:pt>
                <c:pt idx="4339">
                  <c:v>58.647000000000006</c:v>
                </c:pt>
                <c:pt idx="4340">
                  <c:v>58.647000000000006</c:v>
                </c:pt>
                <c:pt idx="4341">
                  <c:v>58.647000000000006</c:v>
                </c:pt>
                <c:pt idx="4342">
                  <c:v>58.647000000000006</c:v>
                </c:pt>
                <c:pt idx="4343">
                  <c:v>58.647000000000006</c:v>
                </c:pt>
                <c:pt idx="4344">
                  <c:v>58.647000000000006</c:v>
                </c:pt>
                <c:pt idx="4345">
                  <c:v>58.647000000000006</c:v>
                </c:pt>
                <c:pt idx="4346">
                  <c:v>58.647000000000006</c:v>
                </c:pt>
                <c:pt idx="4347">
                  <c:v>58.647000000000006</c:v>
                </c:pt>
                <c:pt idx="4348">
                  <c:v>58.647000000000006</c:v>
                </c:pt>
                <c:pt idx="4349">
                  <c:v>58.647000000000006</c:v>
                </c:pt>
                <c:pt idx="4350">
                  <c:v>58.647000000000006</c:v>
                </c:pt>
                <c:pt idx="4351">
                  <c:v>58.647000000000006</c:v>
                </c:pt>
                <c:pt idx="4352">
                  <c:v>58.647000000000006</c:v>
                </c:pt>
                <c:pt idx="4353">
                  <c:v>58.647000000000006</c:v>
                </c:pt>
                <c:pt idx="4354">
                  <c:v>58.647000000000006</c:v>
                </c:pt>
                <c:pt idx="4355">
                  <c:v>58.647000000000006</c:v>
                </c:pt>
                <c:pt idx="4356">
                  <c:v>58.647000000000006</c:v>
                </c:pt>
                <c:pt idx="4357">
                  <c:v>58.647000000000006</c:v>
                </c:pt>
                <c:pt idx="4358">
                  <c:v>58.647000000000006</c:v>
                </c:pt>
                <c:pt idx="4359">
                  <c:v>58.647000000000006</c:v>
                </c:pt>
                <c:pt idx="4360">
                  <c:v>58.647000000000006</c:v>
                </c:pt>
                <c:pt idx="4361">
                  <c:v>58.647000000000006</c:v>
                </c:pt>
                <c:pt idx="4362">
                  <c:v>58.647000000000006</c:v>
                </c:pt>
                <c:pt idx="4363">
                  <c:v>58.647000000000006</c:v>
                </c:pt>
                <c:pt idx="4364">
                  <c:v>58.647000000000006</c:v>
                </c:pt>
                <c:pt idx="4365">
                  <c:v>58.647000000000006</c:v>
                </c:pt>
                <c:pt idx="4366">
                  <c:v>58.647000000000006</c:v>
                </c:pt>
                <c:pt idx="4367">
                  <c:v>58.647000000000006</c:v>
                </c:pt>
                <c:pt idx="4368">
                  <c:v>58.647000000000006</c:v>
                </c:pt>
                <c:pt idx="4369">
                  <c:v>58.647000000000006</c:v>
                </c:pt>
                <c:pt idx="4370">
                  <c:v>58.647000000000006</c:v>
                </c:pt>
                <c:pt idx="4371">
                  <c:v>58.647000000000006</c:v>
                </c:pt>
                <c:pt idx="4372">
                  <c:v>58.647000000000006</c:v>
                </c:pt>
                <c:pt idx="4373">
                  <c:v>58.647000000000006</c:v>
                </c:pt>
                <c:pt idx="4374">
                  <c:v>58.647000000000006</c:v>
                </c:pt>
                <c:pt idx="4375">
                  <c:v>58.647000000000006</c:v>
                </c:pt>
                <c:pt idx="4376">
                  <c:v>58.647000000000006</c:v>
                </c:pt>
                <c:pt idx="4377">
                  <c:v>58.647000000000006</c:v>
                </c:pt>
                <c:pt idx="4378">
                  <c:v>58.647000000000006</c:v>
                </c:pt>
                <c:pt idx="4379">
                  <c:v>58.647000000000006</c:v>
                </c:pt>
                <c:pt idx="4380">
                  <c:v>58.647000000000006</c:v>
                </c:pt>
                <c:pt idx="4381">
                  <c:v>58.647000000000006</c:v>
                </c:pt>
                <c:pt idx="4382">
                  <c:v>58.647000000000006</c:v>
                </c:pt>
                <c:pt idx="4383">
                  <c:v>58.647000000000006</c:v>
                </c:pt>
                <c:pt idx="4384">
                  <c:v>58.647000000000006</c:v>
                </c:pt>
                <c:pt idx="4385">
                  <c:v>58.647000000000006</c:v>
                </c:pt>
                <c:pt idx="4386">
                  <c:v>58.647000000000006</c:v>
                </c:pt>
                <c:pt idx="4387">
                  <c:v>58.647000000000006</c:v>
                </c:pt>
                <c:pt idx="4388">
                  <c:v>58.647000000000006</c:v>
                </c:pt>
                <c:pt idx="4389">
                  <c:v>58.647000000000006</c:v>
                </c:pt>
                <c:pt idx="4390">
                  <c:v>58.647000000000006</c:v>
                </c:pt>
                <c:pt idx="4391">
                  <c:v>58.647000000000006</c:v>
                </c:pt>
                <c:pt idx="4392">
                  <c:v>58.647000000000006</c:v>
                </c:pt>
                <c:pt idx="4393">
                  <c:v>58.647000000000006</c:v>
                </c:pt>
                <c:pt idx="4394">
                  <c:v>58.647000000000006</c:v>
                </c:pt>
                <c:pt idx="4395">
                  <c:v>58.647000000000006</c:v>
                </c:pt>
                <c:pt idx="4396">
                  <c:v>58.647000000000006</c:v>
                </c:pt>
                <c:pt idx="4397">
                  <c:v>58.647000000000006</c:v>
                </c:pt>
                <c:pt idx="4398">
                  <c:v>58.647000000000006</c:v>
                </c:pt>
                <c:pt idx="4399">
                  <c:v>58.647000000000006</c:v>
                </c:pt>
                <c:pt idx="4400">
                  <c:v>58.647000000000006</c:v>
                </c:pt>
                <c:pt idx="4401">
                  <c:v>58.647000000000006</c:v>
                </c:pt>
                <c:pt idx="4402">
                  <c:v>58.647000000000006</c:v>
                </c:pt>
                <c:pt idx="4403">
                  <c:v>58.647000000000006</c:v>
                </c:pt>
                <c:pt idx="4404">
                  <c:v>58.647000000000006</c:v>
                </c:pt>
                <c:pt idx="4405">
                  <c:v>58.647000000000006</c:v>
                </c:pt>
                <c:pt idx="4406">
                  <c:v>58.647000000000006</c:v>
                </c:pt>
                <c:pt idx="4407">
                  <c:v>58.647000000000006</c:v>
                </c:pt>
                <c:pt idx="4408">
                  <c:v>58.647000000000006</c:v>
                </c:pt>
                <c:pt idx="4409">
                  <c:v>58.647000000000006</c:v>
                </c:pt>
                <c:pt idx="4410">
                  <c:v>58.647000000000006</c:v>
                </c:pt>
                <c:pt idx="4411">
                  <c:v>58.647000000000006</c:v>
                </c:pt>
                <c:pt idx="4412">
                  <c:v>58.647000000000006</c:v>
                </c:pt>
                <c:pt idx="4413">
                  <c:v>58.647000000000006</c:v>
                </c:pt>
                <c:pt idx="4414">
                  <c:v>58.647000000000006</c:v>
                </c:pt>
                <c:pt idx="4415">
                  <c:v>58.647000000000006</c:v>
                </c:pt>
                <c:pt idx="4416">
                  <c:v>58.647000000000006</c:v>
                </c:pt>
                <c:pt idx="4417">
                  <c:v>58.647000000000006</c:v>
                </c:pt>
                <c:pt idx="4418">
                  <c:v>58.647000000000006</c:v>
                </c:pt>
                <c:pt idx="4419">
                  <c:v>58.647000000000006</c:v>
                </c:pt>
                <c:pt idx="4420">
                  <c:v>58.647000000000006</c:v>
                </c:pt>
                <c:pt idx="4421">
                  <c:v>58.647000000000006</c:v>
                </c:pt>
                <c:pt idx="4422">
                  <c:v>58.647000000000006</c:v>
                </c:pt>
                <c:pt idx="4423">
                  <c:v>58.647000000000006</c:v>
                </c:pt>
                <c:pt idx="4424">
                  <c:v>58.647000000000006</c:v>
                </c:pt>
                <c:pt idx="4425">
                  <c:v>58.647000000000006</c:v>
                </c:pt>
                <c:pt idx="4426">
                  <c:v>58.647000000000006</c:v>
                </c:pt>
                <c:pt idx="4427">
                  <c:v>58.647000000000006</c:v>
                </c:pt>
                <c:pt idx="4428">
                  <c:v>58.647000000000006</c:v>
                </c:pt>
                <c:pt idx="4429">
                  <c:v>58.647000000000006</c:v>
                </c:pt>
                <c:pt idx="4430">
                  <c:v>58.647000000000006</c:v>
                </c:pt>
                <c:pt idx="4431">
                  <c:v>58.647000000000006</c:v>
                </c:pt>
                <c:pt idx="4432">
                  <c:v>58.647000000000006</c:v>
                </c:pt>
                <c:pt idx="4433">
                  <c:v>58.647000000000006</c:v>
                </c:pt>
                <c:pt idx="4434">
                  <c:v>58.647000000000006</c:v>
                </c:pt>
                <c:pt idx="4435">
                  <c:v>58.647000000000006</c:v>
                </c:pt>
                <c:pt idx="4436">
                  <c:v>58.647000000000006</c:v>
                </c:pt>
                <c:pt idx="4437">
                  <c:v>58.647000000000006</c:v>
                </c:pt>
                <c:pt idx="4438">
                  <c:v>58.647000000000006</c:v>
                </c:pt>
                <c:pt idx="4439">
                  <c:v>58.647000000000006</c:v>
                </c:pt>
                <c:pt idx="4440">
                  <c:v>58.647000000000006</c:v>
                </c:pt>
                <c:pt idx="4441">
                  <c:v>58.647000000000006</c:v>
                </c:pt>
                <c:pt idx="4442">
                  <c:v>58.647000000000006</c:v>
                </c:pt>
                <c:pt idx="4443">
                  <c:v>58.647000000000006</c:v>
                </c:pt>
                <c:pt idx="4444">
                  <c:v>58.647000000000006</c:v>
                </c:pt>
                <c:pt idx="4445">
                  <c:v>58.647000000000006</c:v>
                </c:pt>
                <c:pt idx="4446">
                  <c:v>58.647000000000006</c:v>
                </c:pt>
                <c:pt idx="4447">
                  <c:v>58.647000000000006</c:v>
                </c:pt>
                <c:pt idx="4448">
                  <c:v>58.647000000000006</c:v>
                </c:pt>
                <c:pt idx="4449">
                  <c:v>58.647000000000006</c:v>
                </c:pt>
                <c:pt idx="4450">
                  <c:v>58.647000000000006</c:v>
                </c:pt>
                <c:pt idx="4451">
                  <c:v>58.647000000000006</c:v>
                </c:pt>
                <c:pt idx="4452">
                  <c:v>58.647000000000006</c:v>
                </c:pt>
                <c:pt idx="4453">
                  <c:v>58.647000000000006</c:v>
                </c:pt>
                <c:pt idx="4454">
                  <c:v>58.647000000000006</c:v>
                </c:pt>
                <c:pt idx="4455">
                  <c:v>58.647000000000006</c:v>
                </c:pt>
                <c:pt idx="4456">
                  <c:v>58.647000000000006</c:v>
                </c:pt>
                <c:pt idx="4457">
                  <c:v>58.647000000000006</c:v>
                </c:pt>
                <c:pt idx="4458">
                  <c:v>58.647000000000006</c:v>
                </c:pt>
                <c:pt idx="4459">
                  <c:v>58.647000000000006</c:v>
                </c:pt>
                <c:pt idx="4460">
                  <c:v>58.647000000000006</c:v>
                </c:pt>
                <c:pt idx="4461">
                  <c:v>58.647000000000006</c:v>
                </c:pt>
                <c:pt idx="4462">
                  <c:v>58.647000000000006</c:v>
                </c:pt>
                <c:pt idx="4463">
                  <c:v>58.647000000000006</c:v>
                </c:pt>
                <c:pt idx="4464">
                  <c:v>58.647000000000006</c:v>
                </c:pt>
                <c:pt idx="4465">
                  <c:v>58.647000000000006</c:v>
                </c:pt>
                <c:pt idx="4466">
                  <c:v>58.647000000000006</c:v>
                </c:pt>
                <c:pt idx="4467">
                  <c:v>58.647000000000006</c:v>
                </c:pt>
                <c:pt idx="4468">
                  <c:v>58.647000000000006</c:v>
                </c:pt>
                <c:pt idx="4469">
                  <c:v>58.647000000000006</c:v>
                </c:pt>
                <c:pt idx="4470">
                  <c:v>58.647000000000006</c:v>
                </c:pt>
                <c:pt idx="4471">
                  <c:v>58.647000000000006</c:v>
                </c:pt>
                <c:pt idx="4472">
                  <c:v>58.647000000000006</c:v>
                </c:pt>
                <c:pt idx="4473">
                  <c:v>58.647000000000006</c:v>
                </c:pt>
                <c:pt idx="4474">
                  <c:v>58.647000000000006</c:v>
                </c:pt>
                <c:pt idx="4475">
                  <c:v>58.647000000000006</c:v>
                </c:pt>
                <c:pt idx="4476">
                  <c:v>58.647000000000006</c:v>
                </c:pt>
                <c:pt idx="4477">
                  <c:v>58.647000000000006</c:v>
                </c:pt>
                <c:pt idx="4478">
                  <c:v>58.647000000000006</c:v>
                </c:pt>
                <c:pt idx="4479">
                  <c:v>58.647000000000006</c:v>
                </c:pt>
                <c:pt idx="4480">
                  <c:v>58.647000000000006</c:v>
                </c:pt>
                <c:pt idx="4481">
                  <c:v>58.647000000000006</c:v>
                </c:pt>
                <c:pt idx="4482">
                  <c:v>58.647000000000006</c:v>
                </c:pt>
                <c:pt idx="4483">
                  <c:v>58.647000000000006</c:v>
                </c:pt>
                <c:pt idx="4484">
                  <c:v>58.647000000000006</c:v>
                </c:pt>
                <c:pt idx="4485">
                  <c:v>58.647000000000006</c:v>
                </c:pt>
                <c:pt idx="4486">
                  <c:v>58.647000000000006</c:v>
                </c:pt>
                <c:pt idx="4487">
                  <c:v>58.647000000000006</c:v>
                </c:pt>
                <c:pt idx="4488">
                  <c:v>58.647000000000006</c:v>
                </c:pt>
                <c:pt idx="4489">
                  <c:v>58.647000000000006</c:v>
                </c:pt>
                <c:pt idx="4490">
                  <c:v>58.647000000000006</c:v>
                </c:pt>
                <c:pt idx="4491">
                  <c:v>58.647000000000006</c:v>
                </c:pt>
                <c:pt idx="4492">
                  <c:v>58.647000000000006</c:v>
                </c:pt>
                <c:pt idx="4493">
                  <c:v>58.647000000000006</c:v>
                </c:pt>
                <c:pt idx="4494">
                  <c:v>58.647000000000006</c:v>
                </c:pt>
                <c:pt idx="4495">
                  <c:v>58.647000000000006</c:v>
                </c:pt>
                <c:pt idx="4496">
                  <c:v>58.647000000000006</c:v>
                </c:pt>
                <c:pt idx="4497">
                  <c:v>58.647000000000006</c:v>
                </c:pt>
                <c:pt idx="4498">
                  <c:v>58.647000000000006</c:v>
                </c:pt>
                <c:pt idx="4499">
                  <c:v>58.647000000000006</c:v>
                </c:pt>
                <c:pt idx="4500">
                  <c:v>58.647000000000006</c:v>
                </c:pt>
                <c:pt idx="4501">
                  <c:v>58.647000000000006</c:v>
                </c:pt>
                <c:pt idx="4502">
                  <c:v>58.647000000000006</c:v>
                </c:pt>
                <c:pt idx="4503">
                  <c:v>58.647000000000006</c:v>
                </c:pt>
                <c:pt idx="4504">
                  <c:v>58.647000000000006</c:v>
                </c:pt>
                <c:pt idx="4505">
                  <c:v>58.647000000000006</c:v>
                </c:pt>
                <c:pt idx="4506">
                  <c:v>58.647000000000006</c:v>
                </c:pt>
                <c:pt idx="4507">
                  <c:v>58.647000000000006</c:v>
                </c:pt>
                <c:pt idx="4508">
                  <c:v>58.647000000000006</c:v>
                </c:pt>
                <c:pt idx="4509">
                  <c:v>58.647000000000006</c:v>
                </c:pt>
                <c:pt idx="4510">
                  <c:v>58.647000000000006</c:v>
                </c:pt>
                <c:pt idx="4511">
                  <c:v>58.647000000000006</c:v>
                </c:pt>
                <c:pt idx="4512">
                  <c:v>58.647000000000006</c:v>
                </c:pt>
                <c:pt idx="4513">
                  <c:v>58.647000000000006</c:v>
                </c:pt>
                <c:pt idx="4514">
                  <c:v>58.647000000000006</c:v>
                </c:pt>
                <c:pt idx="4515">
                  <c:v>58.647000000000006</c:v>
                </c:pt>
                <c:pt idx="4516">
                  <c:v>58.647000000000006</c:v>
                </c:pt>
                <c:pt idx="4517">
                  <c:v>58.647000000000006</c:v>
                </c:pt>
                <c:pt idx="4518">
                  <c:v>58.647000000000006</c:v>
                </c:pt>
                <c:pt idx="4519">
                  <c:v>58.647000000000006</c:v>
                </c:pt>
                <c:pt idx="4520">
                  <c:v>58.647000000000006</c:v>
                </c:pt>
                <c:pt idx="4521">
                  <c:v>58.647000000000006</c:v>
                </c:pt>
                <c:pt idx="4522">
                  <c:v>58.647000000000006</c:v>
                </c:pt>
                <c:pt idx="4523">
                  <c:v>58.647000000000006</c:v>
                </c:pt>
                <c:pt idx="4524">
                  <c:v>58.647000000000006</c:v>
                </c:pt>
                <c:pt idx="4525">
                  <c:v>58.647000000000006</c:v>
                </c:pt>
                <c:pt idx="4526">
                  <c:v>58.647000000000006</c:v>
                </c:pt>
                <c:pt idx="4527">
                  <c:v>58.647000000000006</c:v>
                </c:pt>
                <c:pt idx="4528">
                  <c:v>58.647000000000006</c:v>
                </c:pt>
                <c:pt idx="4529">
                  <c:v>58.647000000000006</c:v>
                </c:pt>
                <c:pt idx="4530">
                  <c:v>58.647000000000006</c:v>
                </c:pt>
                <c:pt idx="4531">
                  <c:v>58.647000000000006</c:v>
                </c:pt>
                <c:pt idx="4532">
                  <c:v>58.647000000000006</c:v>
                </c:pt>
                <c:pt idx="4533">
                  <c:v>58.647000000000006</c:v>
                </c:pt>
                <c:pt idx="4534">
                  <c:v>58.647000000000006</c:v>
                </c:pt>
                <c:pt idx="4535">
                  <c:v>58.647000000000006</c:v>
                </c:pt>
                <c:pt idx="4536">
                  <c:v>58.647000000000006</c:v>
                </c:pt>
                <c:pt idx="4537">
                  <c:v>58.647000000000006</c:v>
                </c:pt>
                <c:pt idx="4538">
                  <c:v>58.647000000000006</c:v>
                </c:pt>
                <c:pt idx="4539">
                  <c:v>58.647000000000006</c:v>
                </c:pt>
                <c:pt idx="4540">
                  <c:v>58.647000000000006</c:v>
                </c:pt>
                <c:pt idx="4541">
                  <c:v>58.647000000000006</c:v>
                </c:pt>
                <c:pt idx="4542">
                  <c:v>58.647000000000006</c:v>
                </c:pt>
                <c:pt idx="4543">
                  <c:v>58.647000000000006</c:v>
                </c:pt>
                <c:pt idx="4544">
                  <c:v>58.647000000000006</c:v>
                </c:pt>
                <c:pt idx="4545">
                  <c:v>58.647000000000006</c:v>
                </c:pt>
                <c:pt idx="4546">
                  <c:v>58.647000000000006</c:v>
                </c:pt>
                <c:pt idx="4547">
                  <c:v>58.647000000000006</c:v>
                </c:pt>
                <c:pt idx="4548">
                  <c:v>58.647000000000006</c:v>
                </c:pt>
                <c:pt idx="4549">
                  <c:v>58.647000000000006</c:v>
                </c:pt>
                <c:pt idx="4550">
                  <c:v>58.647000000000006</c:v>
                </c:pt>
                <c:pt idx="4551">
                  <c:v>58.647000000000006</c:v>
                </c:pt>
                <c:pt idx="4552">
                  <c:v>58.647000000000006</c:v>
                </c:pt>
                <c:pt idx="4553">
                  <c:v>58.647000000000006</c:v>
                </c:pt>
                <c:pt idx="4554">
                  <c:v>58.647000000000006</c:v>
                </c:pt>
                <c:pt idx="4555">
                  <c:v>58.647000000000006</c:v>
                </c:pt>
                <c:pt idx="4556">
                  <c:v>58.647000000000006</c:v>
                </c:pt>
                <c:pt idx="4557">
                  <c:v>58.647000000000006</c:v>
                </c:pt>
                <c:pt idx="4558">
                  <c:v>58.647000000000006</c:v>
                </c:pt>
                <c:pt idx="4559">
                  <c:v>58.647000000000006</c:v>
                </c:pt>
                <c:pt idx="4560">
                  <c:v>58.647000000000006</c:v>
                </c:pt>
                <c:pt idx="4561">
                  <c:v>58.647000000000006</c:v>
                </c:pt>
                <c:pt idx="4562">
                  <c:v>58.647000000000006</c:v>
                </c:pt>
                <c:pt idx="4563">
                  <c:v>58.647000000000006</c:v>
                </c:pt>
                <c:pt idx="4564">
                  <c:v>58.647000000000006</c:v>
                </c:pt>
                <c:pt idx="4565">
                  <c:v>58.647000000000006</c:v>
                </c:pt>
                <c:pt idx="4566">
                  <c:v>58.647000000000006</c:v>
                </c:pt>
                <c:pt idx="4567">
                  <c:v>58.647000000000006</c:v>
                </c:pt>
                <c:pt idx="4568">
                  <c:v>58.647000000000006</c:v>
                </c:pt>
                <c:pt idx="4569">
                  <c:v>58.647000000000006</c:v>
                </c:pt>
                <c:pt idx="4570">
                  <c:v>58.647000000000006</c:v>
                </c:pt>
                <c:pt idx="4571">
                  <c:v>58.647000000000006</c:v>
                </c:pt>
                <c:pt idx="4572">
                  <c:v>58.647000000000006</c:v>
                </c:pt>
                <c:pt idx="4573">
                  <c:v>58.647000000000006</c:v>
                </c:pt>
                <c:pt idx="4574">
                  <c:v>58.647000000000006</c:v>
                </c:pt>
                <c:pt idx="4575">
                  <c:v>58.647000000000006</c:v>
                </c:pt>
                <c:pt idx="4576">
                  <c:v>58.647000000000006</c:v>
                </c:pt>
                <c:pt idx="4577">
                  <c:v>58.647000000000006</c:v>
                </c:pt>
                <c:pt idx="4578">
                  <c:v>58.647000000000006</c:v>
                </c:pt>
                <c:pt idx="4579">
                  <c:v>58.647000000000006</c:v>
                </c:pt>
                <c:pt idx="4580">
                  <c:v>58.647000000000006</c:v>
                </c:pt>
                <c:pt idx="4581">
                  <c:v>58.647000000000006</c:v>
                </c:pt>
                <c:pt idx="4582">
                  <c:v>58.647000000000006</c:v>
                </c:pt>
                <c:pt idx="4583">
                  <c:v>58.647000000000006</c:v>
                </c:pt>
                <c:pt idx="4584">
                  <c:v>58.647000000000006</c:v>
                </c:pt>
                <c:pt idx="4585">
                  <c:v>58.647000000000006</c:v>
                </c:pt>
                <c:pt idx="4586">
                  <c:v>58.647000000000006</c:v>
                </c:pt>
                <c:pt idx="4587">
                  <c:v>58.647000000000006</c:v>
                </c:pt>
                <c:pt idx="4588">
                  <c:v>58.647000000000006</c:v>
                </c:pt>
                <c:pt idx="4589">
                  <c:v>58.647000000000006</c:v>
                </c:pt>
                <c:pt idx="4590">
                  <c:v>58.647000000000006</c:v>
                </c:pt>
                <c:pt idx="4591">
                  <c:v>58.647000000000006</c:v>
                </c:pt>
                <c:pt idx="4592">
                  <c:v>58.647000000000006</c:v>
                </c:pt>
                <c:pt idx="4593">
                  <c:v>58.647000000000006</c:v>
                </c:pt>
                <c:pt idx="4594">
                  <c:v>58.647000000000006</c:v>
                </c:pt>
                <c:pt idx="4595">
                  <c:v>58.647000000000006</c:v>
                </c:pt>
                <c:pt idx="4596">
                  <c:v>58.647000000000006</c:v>
                </c:pt>
                <c:pt idx="4597">
                  <c:v>58.647000000000006</c:v>
                </c:pt>
                <c:pt idx="4598">
                  <c:v>58.647000000000006</c:v>
                </c:pt>
                <c:pt idx="4599">
                  <c:v>58.647000000000006</c:v>
                </c:pt>
                <c:pt idx="4600">
                  <c:v>58.647000000000006</c:v>
                </c:pt>
                <c:pt idx="4601">
                  <c:v>58.647000000000006</c:v>
                </c:pt>
                <c:pt idx="4602">
                  <c:v>58.647000000000006</c:v>
                </c:pt>
                <c:pt idx="4603">
                  <c:v>58.647000000000006</c:v>
                </c:pt>
                <c:pt idx="4604">
                  <c:v>58.647000000000006</c:v>
                </c:pt>
                <c:pt idx="4605">
                  <c:v>58.647000000000006</c:v>
                </c:pt>
                <c:pt idx="4606">
                  <c:v>58.647000000000006</c:v>
                </c:pt>
                <c:pt idx="4607">
                  <c:v>58.647000000000006</c:v>
                </c:pt>
                <c:pt idx="4608">
                  <c:v>58.647000000000006</c:v>
                </c:pt>
                <c:pt idx="4609">
                  <c:v>58.647000000000006</c:v>
                </c:pt>
                <c:pt idx="4610">
                  <c:v>58.647000000000006</c:v>
                </c:pt>
                <c:pt idx="4611">
                  <c:v>58.647000000000006</c:v>
                </c:pt>
                <c:pt idx="4612">
                  <c:v>58.647000000000006</c:v>
                </c:pt>
                <c:pt idx="4613">
                  <c:v>58.647000000000006</c:v>
                </c:pt>
                <c:pt idx="4614">
                  <c:v>58.647000000000006</c:v>
                </c:pt>
                <c:pt idx="4615">
                  <c:v>58.647000000000006</c:v>
                </c:pt>
                <c:pt idx="4616">
                  <c:v>58.647000000000006</c:v>
                </c:pt>
                <c:pt idx="4617">
                  <c:v>58.647000000000006</c:v>
                </c:pt>
                <c:pt idx="4618">
                  <c:v>58.647000000000006</c:v>
                </c:pt>
                <c:pt idx="4619">
                  <c:v>58.647000000000006</c:v>
                </c:pt>
                <c:pt idx="4620">
                  <c:v>58.647000000000006</c:v>
                </c:pt>
                <c:pt idx="4621">
                  <c:v>58.647000000000006</c:v>
                </c:pt>
                <c:pt idx="4622">
                  <c:v>58.647000000000006</c:v>
                </c:pt>
                <c:pt idx="4623">
                  <c:v>58.647000000000006</c:v>
                </c:pt>
                <c:pt idx="4624">
                  <c:v>58.647000000000006</c:v>
                </c:pt>
                <c:pt idx="4625">
                  <c:v>58.647000000000006</c:v>
                </c:pt>
                <c:pt idx="4626">
                  <c:v>58.647000000000006</c:v>
                </c:pt>
                <c:pt idx="4627">
                  <c:v>58.647000000000006</c:v>
                </c:pt>
                <c:pt idx="4628">
                  <c:v>58.647000000000006</c:v>
                </c:pt>
                <c:pt idx="4629">
                  <c:v>58.647000000000006</c:v>
                </c:pt>
                <c:pt idx="4630">
                  <c:v>58.647000000000006</c:v>
                </c:pt>
                <c:pt idx="4631">
                  <c:v>58.647000000000006</c:v>
                </c:pt>
                <c:pt idx="4632">
                  <c:v>58.647000000000006</c:v>
                </c:pt>
                <c:pt idx="4633">
                  <c:v>58.647000000000006</c:v>
                </c:pt>
                <c:pt idx="4634">
                  <c:v>58.647000000000006</c:v>
                </c:pt>
                <c:pt idx="4635">
                  <c:v>58.647000000000006</c:v>
                </c:pt>
                <c:pt idx="4636">
                  <c:v>58.647000000000006</c:v>
                </c:pt>
                <c:pt idx="4637">
                  <c:v>58.647000000000006</c:v>
                </c:pt>
                <c:pt idx="4638">
                  <c:v>58.647000000000006</c:v>
                </c:pt>
                <c:pt idx="4639">
                  <c:v>58.647000000000006</c:v>
                </c:pt>
                <c:pt idx="4640">
                  <c:v>58.647000000000006</c:v>
                </c:pt>
                <c:pt idx="4641">
                  <c:v>58.647000000000006</c:v>
                </c:pt>
                <c:pt idx="4642">
                  <c:v>58.647000000000006</c:v>
                </c:pt>
                <c:pt idx="4643">
                  <c:v>58.647000000000006</c:v>
                </c:pt>
                <c:pt idx="4644">
                  <c:v>58.647000000000006</c:v>
                </c:pt>
                <c:pt idx="4645">
                  <c:v>58.647000000000006</c:v>
                </c:pt>
                <c:pt idx="4646">
                  <c:v>58.647000000000006</c:v>
                </c:pt>
                <c:pt idx="4647">
                  <c:v>58.647000000000006</c:v>
                </c:pt>
                <c:pt idx="4648">
                  <c:v>58.647000000000006</c:v>
                </c:pt>
                <c:pt idx="4649">
                  <c:v>58.647000000000006</c:v>
                </c:pt>
                <c:pt idx="4650">
                  <c:v>58.647000000000006</c:v>
                </c:pt>
                <c:pt idx="4651">
                  <c:v>58.647000000000006</c:v>
                </c:pt>
                <c:pt idx="4652">
                  <c:v>58.647000000000006</c:v>
                </c:pt>
                <c:pt idx="4653">
                  <c:v>58.647000000000006</c:v>
                </c:pt>
                <c:pt idx="4654">
                  <c:v>58.647000000000006</c:v>
                </c:pt>
                <c:pt idx="4655">
                  <c:v>58.647000000000006</c:v>
                </c:pt>
                <c:pt idx="4656">
                  <c:v>58.647000000000006</c:v>
                </c:pt>
                <c:pt idx="4657">
                  <c:v>58.647000000000006</c:v>
                </c:pt>
                <c:pt idx="4658">
                  <c:v>58.647000000000006</c:v>
                </c:pt>
                <c:pt idx="4659">
                  <c:v>58.647000000000006</c:v>
                </c:pt>
                <c:pt idx="4660">
                  <c:v>58.647000000000006</c:v>
                </c:pt>
                <c:pt idx="4661">
                  <c:v>58.647000000000006</c:v>
                </c:pt>
                <c:pt idx="4662">
                  <c:v>58.647000000000006</c:v>
                </c:pt>
                <c:pt idx="4663">
                  <c:v>58.647000000000006</c:v>
                </c:pt>
                <c:pt idx="4664">
                  <c:v>58.647000000000006</c:v>
                </c:pt>
                <c:pt idx="4665">
                  <c:v>58.647000000000006</c:v>
                </c:pt>
                <c:pt idx="4666">
                  <c:v>58.647000000000006</c:v>
                </c:pt>
                <c:pt idx="4667">
                  <c:v>58.647000000000006</c:v>
                </c:pt>
                <c:pt idx="4668">
                  <c:v>58.647000000000006</c:v>
                </c:pt>
                <c:pt idx="4669">
                  <c:v>58.647000000000006</c:v>
                </c:pt>
                <c:pt idx="4670">
                  <c:v>58.647000000000006</c:v>
                </c:pt>
                <c:pt idx="4671">
                  <c:v>58.647000000000006</c:v>
                </c:pt>
                <c:pt idx="4672">
                  <c:v>58.647000000000006</c:v>
                </c:pt>
                <c:pt idx="4673">
                  <c:v>58.647000000000006</c:v>
                </c:pt>
                <c:pt idx="4674">
                  <c:v>58.647000000000006</c:v>
                </c:pt>
                <c:pt idx="4675">
                  <c:v>58.647000000000006</c:v>
                </c:pt>
                <c:pt idx="4676">
                  <c:v>58.647000000000006</c:v>
                </c:pt>
                <c:pt idx="4677">
                  <c:v>58.647000000000006</c:v>
                </c:pt>
                <c:pt idx="4678">
                  <c:v>58.647000000000006</c:v>
                </c:pt>
                <c:pt idx="4679">
                  <c:v>58.647000000000006</c:v>
                </c:pt>
                <c:pt idx="4680">
                  <c:v>58.647000000000006</c:v>
                </c:pt>
                <c:pt idx="4681">
                  <c:v>58.647000000000006</c:v>
                </c:pt>
                <c:pt idx="4682">
                  <c:v>58.647000000000006</c:v>
                </c:pt>
                <c:pt idx="4683">
                  <c:v>58.647000000000006</c:v>
                </c:pt>
                <c:pt idx="4684">
                  <c:v>58.647000000000006</c:v>
                </c:pt>
                <c:pt idx="4685">
                  <c:v>58.647000000000006</c:v>
                </c:pt>
                <c:pt idx="4686">
                  <c:v>58.647000000000006</c:v>
                </c:pt>
                <c:pt idx="4687">
                  <c:v>58.647000000000006</c:v>
                </c:pt>
                <c:pt idx="4688">
                  <c:v>58.647000000000006</c:v>
                </c:pt>
                <c:pt idx="4689">
                  <c:v>58.647000000000006</c:v>
                </c:pt>
                <c:pt idx="4690">
                  <c:v>58.647000000000006</c:v>
                </c:pt>
                <c:pt idx="4691">
                  <c:v>58.647000000000006</c:v>
                </c:pt>
                <c:pt idx="4692">
                  <c:v>58.647000000000006</c:v>
                </c:pt>
                <c:pt idx="4693">
                  <c:v>58.647000000000006</c:v>
                </c:pt>
                <c:pt idx="4694">
                  <c:v>58.647000000000006</c:v>
                </c:pt>
                <c:pt idx="4695">
                  <c:v>58.647000000000006</c:v>
                </c:pt>
                <c:pt idx="4696">
                  <c:v>58.647000000000006</c:v>
                </c:pt>
                <c:pt idx="4697">
                  <c:v>58.647000000000006</c:v>
                </c:pt>
                <c:pt idx="4698">
                  <c:v>58.647000000000006</c:v>
                </c:pt>
                <c:pt idx="4699">
                  <c:v>58.647000000000006</c:v>
                </c:pt>
                <c:pt idx="4700">
                  <c:v>58.647000000000006</c:v>
                </c:pt>
                <c:pt idx="4701">
                  <c:v>58.647000000000006</c:v>
                </c:pt>
                <c:pt idx="4702">
                  <c:v>58.647000000000006</c:v>
                </c:pt>
                <c:pt idx="4703">
                  <c:v>58.647000000000006</c:v>
                </c:pt>
                <c:pt idx="4704">
                  <c:v>58.647000000000006</c:v>
                </c:pt>
                <c:pt idx="4705">
                  <c:v>58.647000000000006</c:v>
                </c:pt>
                <c:pt idx="4706">
                  <c:v>58.647000000000006</c:v>
                </c:pt>
                <c:pt idx="4707">
                  <c:v>58.647000000000006</c:v>
                </c:pt>
                <c:pt idx="4708">
                  <c:v>58.647000000000006</c:v>
                </c:pt>
                <c:pt idx="4709">
                  <c:v>58.647000000000006</c:v>
                </c:pt>
                <c:pt idx="4710">
                  <c:v>58.647000000000006</c:v>
                </c:pt>
                <c:pt idx="4711">
                  <c:v>58.647000000000006</c:v>
                </c:pt>
                <c:pt idx="4712">
                  <c:v>58.647000000000006</c:v>
                </c:pt>
                <c:pt idx="4713">
                  <c:v>58.647000000000006</c:v>
                </c:pt>
                <c:pt idx="4714">
                  <c:v>58.647000000000006</c:v>
                </c:pt>
                <c:pt idx="4715">
                  <c:v>58.647000000000006</c:v>
                </c:pt>
                <c:pt idx="4716">
                  <c:v>58.647000000000006</c:v>
                </c:pt>
                <c:pt idx="4717">
                  <c:v>58.647000000000006</c:v>
                </c:pt>
                <c:pt idx="4718">
                  <c:v>58.647000000000006</c:v>
                </c:pt>
                <c:pt idx="4719">
                  <c:v>58.647000000000006</c:v>
                </c:pt>
                <c:pt idx="4720">
                  <c:v>58.647000000000006</c:v>
                </c:pt>
                <c:pt idx="4721">
                  <c:v>58.647000000000006</c:v>
                </c:pt>
                <c:pt idx="4722">
                  <c:v>58.647000000000006</c:v>
                </c:pt>
                <c:pt idx="4723">
                  <c:v>58.647000000000006</c:v>
                </c:pt>
                <c:pt idx="4724">
                  <c:v>58.647000000000006</c:v>
                </c:pt>
                <c:pt idx="4725">
                  <c:v>58.647000000000006</c:v>
                </c:pt>
                <c:pt idx="4726">
                  <c:v>58.647000000000006</c:v>
                </c:pt>
                <c:pt idx="4727">
                  <c:v>58.647000000000006</c:v>
                </c:pt>
                <c:pt idx="4728">
                  <c:v>58.647000000000006</c:v>
                </c:pt>
                <c:pt idx="4729">
                  <c:v>58.647000000000006</c:v>
                </c:pt>
                <c:pt idx="4730">
                  <c:v>58.647000000000006</c:v>
                </c:pt>
                <c:pt idx="4731">
                  <c:v>58.647000000000006</c:v>
                </c:pt>
                <c:pt idx="4732">
                  <c:v>58.647000000000006</c:v>
                </c:pt>
                <c:pt idx="4733">
                  <c:v>58.647000000000006</c:v>
                </c:pt>
                <c:pt idx="4734">
                  <c:v>58.647000000000006</c:v>
                </c:pt>
                <c:pt idx="4735">
                  <c:v>58.647000000000006</c:v>
                </c:pt>
                <c:pt idx="4736">
                  <c:v>58.647000000000006</c:v>
                </c:pt>
                <c:pt idx="4737">
                  <c:v>58.647000000000006</c:v>
                </c:pt>
                <c:pt idx="4738">
                  <c:v>58.647000000000006</c:v>
                </c:pt>
                <c:pt idx="4739">
                  <c:v>58.647000000000006</c:v>
                </c:pt>
                <c:pt idx="4740">
                  <c:v>58.647000000000006</c:v>
                </c:pt>
                <c:pt idx="4741">
                  <c:v>58.647000000000006</c:v>
                </c:pt>
                <c:pt idx="4742">
                  <c:v>58.647000000000006</c:v>
                </c:pt>
                <c:pt idx="4743">
                  <c:v>58.647000000000006</c:v>
                </c:pt>
                <c:pt idx="4744">
                  <c:v>58.647000000000006</c:v>
                </c:pt>
                <c:pt idx="4745">
                  <c:v>58.647000000000006</c:v>
                </c:pt>
                <c:pt idx="4746">
                  <c:v>58.647000000000006</c:v>
                </c:pt>
                <c:pt idx="4747">
                  <c:v>58.647000000000006</c:v>
                </c:pt>
                <c:pt idx="4748">
                  <c:v>58.647000000000006</c:v>
                </c:pt>
                <c:pt idx="4749">
                  <c:v>58.647000000000006</c:v>
                </c:pt>
                <c:pt idx="4750">
                  <c:v>58.647000000000006</c:v>
                </c:pt>
                <c:pt idx="4751">
                  <c:v>58.647000000000006</c:v>
                </c:pt>
                <c:pt idx="4752">
                  <c:v>58.647000000000006</c:v>
                </c:pt>
                <c:pt idx="4753">
                  <c:v>58.647000000000006</c:v>
                </c:pt>
                <c:pt idx="4754">
                  <c:v>58.647000000000006</c:v>
                </c:pt>
                <c:pt idx="4755">
                  <c:v>58.647000000000006</c:v>
                </c:pt>
                <c:pt idx="4756">
                  <c:v>58.647000000000006</c:v>
                </c:pt>
                <c:pt idx="4757">
                  <c:v>58.647000000000006</c:v>
                </c:pt>
                <c:pt idx="4758">
                  <c:v>58.647000000000006</c:v>
                </c:pt>
                <c:pt idx="4759">
                  <c:v>58.647000000000006</c:v>
                </c:pt>
                <c:pt idx="4760">
                  <c:v>58.647000000000006</c:v>
                </c:pt>
                <c:pt idx="4761">
                  <c:v>58.647000000000006</c:v>
                </c:pt>
                <c:pt idx="4762">
                  <c:v>58.647000000000006</c:v>
                </c:pt>
                <c:pt idx="4763">
                  <c:v>58.647000000000006</c:v>
                </c:pt>
                <c:pt idx="4764">
                  <c:v>58.647000000000006</c:v>
                </c:pt>
                <c:pt idx="4765">
                  <c:v>58.647000000000006</c:v>
                </c:pt>
                <c:pt idx="4766">
                  <c:v>58.647000000000006</c:v>
                </c:pt>
                <c:pt idx="4767">
                  <c:v>58.647000000000006</c:v>
                </c:pt>
                <c:pt idx="4768">
                  <c:v>58.647000000000006</c:v>
                </c:pt>
                <c:pt idx="4769">
                  <c:v>58.647000000000006</c:v>
                </c:pt>
                <c:pt idx="4770">
                  <c:v>58.647000000000006</c:v>
                </c:pt>
                <c:pt idx="4771">
                  <c:v>58.647000000000006</c:v>
                </c:pt>
                <c:pt idx="4772">
                  <c:v>58.647000000000006</c:v>
                </c:pt>
                <c:pt idx="4773">
                  <c:v>58.647000000000006</c:v>
                </c:pt>
                <c:pt idx="4774">
                  <c:v>58.647000000000006</c:v>
                </c:pt>
                <c:pt idx="4775">
                  <c:v>58.647000000000006</c:v>
                </c:pt>
                <c:pt idx="4776">
                  <c:v>58.647000000000006</c:v>
                </c:pt>
                <c:pt idx="4777">
                  <c:v>58.647000000000006</c:v>
                </c:pt>
                <c:pt idx="4778">
                  <c:v>58.647000000000006</c:v>
                </c:pt>
                <c:pt idx="4779">
                  <c:v>58.647000000000006</c:v>
                </c:pt>
                <c:pt idx="4780">
                  <c:v>58.647000000000006</c:v>
                </c:pt>
                <c:pt idx="4781">
                  <c:v>58.647000000000006</c:v>
                </c:pt>
                <c:pt idx="4782">
                  <c:v>58.647000000000006</c:v>
                </c:pt>
                <c:pt idx="4783">
                  <c:v>58.647000000000006</c:v>
                </c:pt>
                <c:pt idx="4784">
                  <c:v>58.647000000000006</c:v>
                </c:pt>
                <c:pt idx="4785">
                  <c:v>58.647000000000006</c:v>
                </c:pt>
                <c:pt idx="4786">
                  <c:v>58.647000000000006</c:v>
                </c:pt>
                <c:pt idx="4787">
                  <c:v>58.647000000000006</c:v>
                </c:pt>
                <c:pt idx="4788">
                  <c:v>58.647000000000006</c:v>
                </c:pt>
                <c:pt idx="4789">
                  <c:v>58.647000000000006</c:v>
                </c:pt>
                <c:pt idx="4790">
                  <c:v>58.647000000000006</c:v>
                </c:pt>
                <c:pt idx="4791">
                  <c:v>58.647000000000006</c:v>
                </c:pt>
                <c:pt idx="4792">
                  <c:v>58.647000000000006</c:v>
                </c:pt>
                <c:pt idx="4793">
                  <c:v>58.647000000000006</c:v>
                </c:pt>
                <c:pt idx="4794">
                  <c:v>58.647000000000006</c:v>
                </c:pt>
                <c:pt idx="4795">
                  <c:v>58.647000000000006</c:v>
                </c:pt>
                <c:pt idx="4796">
                  <c:v>58.647000000000006</c:v>
                </c:pt>
                <c:pt idx="4797">
                  <c:v>58.647000000000006</c:v>
                </c:pt>
                <c:pt idx="4798">
                  <c:v>58.647000000000006</c:v>
                </c:pt>
                <c:pt idx="4799">
                  <c:v>58.647000000000006</c:v>
                </c:pt>
                <c:pt idx="4800">
                  <c:v>58.647000000000006</c:v>
                </c:pt>
                <c:pt idx="4801">
                  <c:v>58.647000000000006</c:v>
                </c:pt>
                <c:pt idx="4802">
                  <c:v>58.647000000000006</c:v>
                </c:pt>
                <c:pt idx="4803">
                  <c:v>58.647000000000006</c:v>
                </c:pt>
                <c:pt idx="4804">
                  <c:v>58.647000000000006</c:v>
                </c:pt>
                <c:pt idx="4805">
                  <c:v>58.647000000000006</c:v>
                </c:pt>
                <c:pt idx="4806">
                  <c:v>58.647000000000006</c:v>
                </c:pt>
                <c:pt idx="4807">
                  <c:v>58.647000000000006</c:v>
                </c:pt>
                <c:pt idx="4808">
                  <c:v>58.647000000000006</c:v>
                </c:pt>
                <c:pt idx="4809">
                  <c:v>58.647000000000006</c:v>
                </c:pt>
                <c:pt idx="4810">
                  <c:v>58.647000000000006</c:v>
                </c:pt>
                <c:pt idx="4811">
                  <c:v>58.647000000000006</c:v>
                </c:pt>
                <c:pt idx="4812">
                  <c:v>58.647000000000006</c:v>
                </c:pt>
                <c:pt idx="4813">
                  <c:v>58.647000000000006</c:v>
                </c:pt>
                <c:pt idx="4814">
                  <c:v>58.647000000000006</c:v>
                </c:pt>
                <c:pt idx="4815">
                  <c:v>58.647000000000006</c:v>
                </c:pt>
                <c:pt idx="4816">
                  <c:v>58.647000000000006</c:v>
                </c:pt>
                <c:pt idx="4817">
                  <c:v>58.647000000000006</c:v>
                </c:pt>
                <c:pt idx="4818">
                  <c:v>58.647000000000006</c:v>
                </c:pt>
                <c:pt idx="4819">
                  <c:v>58.647000000000006</c:v>
                </c:pt>
                <c:pt idx="4820">
                  <c:v>58.647000000000006</c:v>
                </c:pt>
                <c:pt idx="4821">
                  <c:v>58.647000000000006</c:v>
                </c:pt>
                <c:pt idx="4822">
                  <c:v>58.647000000000006</c:v>
                </c:pt>
                <c:pt idx="4823">
                  <c:v>58.647000000000006</c:v>
                </c:pt>
                <c:pt idx="4824">
                  <c:v>58.647000000000006</c:v>
                </c:pt>
                <c:pt idx="4825">
                  <c:v>58.647000000000006</c:v>
                </c:pt>
                <c:pt idx="4826">
                  <c:v>58.647000000000006</c:v>
                </c:pt>
                <c:pt idx="4827">
                  <c:v>58.647000000000006</c:v>
                </c:pt>
                <c:pt idx="4828">
                  <c:v>58.647000000000006</c:v>
                </c:pt>
                <c:pt idx="4829">
                  <c:v>58.647000000000006</c:v>
                </c:pt>
                <c:pt idx="4830">
                  <c:v>58.647000000000006</c:v>
                </c:pt>
                <c:pt idx="4831">
                  <c:v>58.647000000000006</c:v>
                </c:pt>
                <c:pt idx="4832">
                  <c:v>58.647000000000006</c:v>
                </c:pt>
                <c:pt idx="4833">
                  <c:v>58.647000000000006</c:v>
                </c:pt>
                <c:pt idx="4834">
                  <c:v>58.647000000000006</c:v>
                </c:pt>
                <c:pt idx="4835">
                  <c:v>58.647000000000006</c:v>
                </c:pt>
                <c:pt idx="4836">
                  <c:v>58.647000000000006</c:v>
                </c:pt>
                <c:pt idx="4837">
                  <c:v>58.647000000000006</c:v>
                </c:pt>
                <c:pt idx="4838">
                  <c:v>58.647000000000006</c:v>
                </c:pt>
                <c:pt idx="4839">
                  <c:v>58.647000000000006</c:v>
                </c:pt>
                <c:pt idx="4840">
                  <c:v>58.647000000000006</c:v>
                </c:pt>
                <c:pt idx="4841">
                  <c:v>58.647000000000006</c:v>
                </c:pt>
                <c:pt idx="4842">
                  <c:v>58.647000000000006</c:v>
                </c:pt>
                <c:pt idx="4843">
                  <c:v>58.647000000000006</c:v>
                </c:pt>
                <c:pt idx="4844">
                  <c:v>58.647000000000006</c:v>
                </c:pt>
                <c:pt idx="4845">
                  <c:v>58.647000000000006</c:v>
                </c:pt>
                <c:pt idx="4846">
                  <c:v>58.647000000000006</c:v>
                </c:pt>
                <c:pt idx="4847">
                  <c:v>58.647000000000006</c:v>
                </c:pt>
                <c:pt idx="4848">
                  <c:v>58.647000000000006</c:v>
                </c:pt>
                <c:pt idx="4849">
                  <c:v>58.647000000000006</c:v>
                </c:pt>
                <c:pt idx="4850">
                  <c:v>58.647000000000006</c:v>
                </c:pt>
                <c:pt idx="4851">
                  <c:v>58.647000000000006</c:v>
                </c:pt>
                <c:pt idx="4852">
                  <c:v>58.647000000000006</c:v>
                </c:pt>
                <c:pt idx="4853">
                  <c:v>58.647000000000006</c:v>
                </c:pt>
                <c:pt idx="4854">
                  <c:v>58.647000000000006</c:v>
                </c:pt>
                <c:pt idx="4855">
                  <c:v>58.647000000000006</c:v>
                </c:pt>
                <c:pt idx="4856">
                  <c:v>58.647000000000006</c:v>
                </c:pt>
                <c:pt idx="4857">
                  <c:v>58.647000000000006</c:v>
                </c:pt>
                <c:pt idx="4858">
                  <c:v>58.647000000000006</c:v>
                </c:pt>
                <c:pt idx="4859">
                  <c:v>58.647000000000006</c:v>
                </c:pt>
                <c:pt idx="4860">
                  <c:v>58.647000000000006</c:v>
                </c:pt>
                <c:pt idx="4861">
                  <c:v>58.647000000000006</c:v>
                </c:pt>
                <c:pt idx="4862">
                  <c:v>58.647000000000006</c:v>
                </c:pt>
                <c:pt idx="4863">
                  <c:v>58.647000000000006</c:v>
                </c:pt>
                <c:pt idx="4864">
                  <c:v>58.647000000000006</c:v>
                </c:pt>
                <c:pt idx="4865">
                  <c:v>58.647000000000006</c:v>
                </c:pt>
                <c:pt idx="4866">
                  <c:v>58.647000000000006</c:v>
                </c:pt>
                <c:pt idx="4867">
                  <c:v>58.647000000000006</c:v>
                </c:pt>
                <c:pt idx="4868">
                  <c:v>58.647000000000006</c:v>
                </c:pt>
                <c:pt idx="4869">
                  <c:v>58.647000000000006</c:v>
                </c:pt>
                <c:pt idx="4870">
                  <c:v>58.647000000000006</c:v>
                </c:pt>
                <c:pt idx="4871">
                  <c:v>58.647000000000006</c:v>
                </c:pt>
                <c:pt idx="4872">
                  <c:v>58.647000000000006</c:v>
                </c:pt>
                <c:pt idx="4873">
                  <c:v>58.647000000000006</c:v>
                </c:pt>
                <c:pt idx="4874">
                  <c:v>58.647000000000006</c:v>
                </c:pt>
                <c:pt idx="4875">
                  <c:v>58.647000000000006</c:v>
                </c:pt>
                <c:pt idx="4876">
                  <c:v>58.647000000000006</c:v>
                </c:pt>
                <c:pt idx="4877">
                  <c:v>58.647000000000006</c:v>
                </c:pt>
                <c:pt idx="4878">
                  <c:v>58.647000000000006</c:v>
                </c:pt>
                <c:pt idx="4879">
                  <c:v>58.647000000000006</c:v>
                </c:pt>
                <c:pt idx="4880">
                  <c:v>58.647000000000006</c:v>
                </c:pt>
                <c:pt idx="4881">
                  <c:v>58.647000000000006</c:v>
                </c:pt>
                <c:pt idx="4882">
                  <c:v>58.647000000000006</c:v>
                </c:pt>
                <c:pt idx="4883">
                  <c:v>58.647000000000006</c:v>
                </c:pt>
                <c:pt idx="4884">
                  <c:v>58.647000000000006</c:v>
                </c:pt>
                <c:pt idx="4885">
                  <c:v>58.647000000000006</c:v>
                </c:pt>
                <c:pt idx="4886">
                  <c:v>58.647000000000006</c:v>
                </c:pt>
                <c:pt idx="4887">
                  <c:v>58.647000000000006</c:v>
                </c:pt>
                <c:pt idx="4888">
                  <c:v>58.647000000000006</c:v>
                </c:pt>
                <c:pt idx="4889">
                  <c:v>58.647000000000006</c:v>
                </c:pt>
                <c:pt idx="4890">
                  <c:v>58.647000000000006</c:v>
                </c:pt>
                <c:pt idx="4891">
                  <c:v>58.647000000000006</c:v>
                </c:pt>
                <c:pt idx="4892">
                  <c:v>58.647000000000006</c:v>
                </c:pt>
                <c:pt idx="4893">
                  <c:v>58.647000000000006</c:v>
                </c:pt>
                <c:pt idx="4894">
                  <c:v>58.647000000000006</c:v>
                </c:pt>
                <c:pt idx="4895">
                  <c:v>58.647000000000006</c:v>
                </c:pt>
                <c:pt idx="4896">
                  <c:v>58.647000000000006</c:v>
                </c:pt>
                <c:pt idx="4897">
                  <c:v>58.647000000000006</c:v>
                </c:pt>
                <c:pt idx="4898">
                  <c:v>58.647000000000006</c:v>
                </c:pt>
                <c:pt idx="4899">
                  <c:v>58.647000000000006</c:v>
                </c:pt>
                <c:pt idx="4900">
                  <c:v>58.647000000000006</c:v>
                </c:pt>
                <c:pt idx="4901">
                  <c:v>58.647000000000006</c:v>
                </c:pt>
                <c:pt idx="4902">
                  <c:v>58.647000000000006</c:v>
                </c:pt>
                <c:pt idx="4903">
                  <c:v>58.647000000000006</c:v>
                </c:pt>
                <c:pt idx="4904">
                  <c:v>58.647000000000006</c:v>
                </c:pt>
                <c:pt idx="4905">
                  <c:v>58.647000000000006</c:v>
                </c:pt>
                <c:pt idx="4906">
                  <c:v>58.647000000000006</c:v>
                </c:pt>
                <c:pt idx="4907">
                  <c:v>58.647000000000006</c:v>
                </c:pt>
                <c:pt idx="4908">
                  <c:v>58.647000000000006</c:v>
                </c:pt>
                <c:pt idx="4909">
                  <c:v>58.647000000000006</c:v>
                </c:pt>
                <c:pt idx="4910">
                  <c:v>58.647000000000006</c:v>
                </c:pt>
                <c:pt idx="4911">
                  <c:v>58.647000000000006</c:v>
                </c:pt>
                <c:pt idx="4912">
                  <c:v>58.647000000000006</c:v>
                </c:pt>
                <c:pt idx="4913">
                  <c:v>58.647000000000006</c:v>
                </c:pt>
                <c:pt idx="4914">
                  <c:v>58.647000000000006</c:v>
                </c:pt>
                <c:pt idx="4915">
                  <c:v>58.647000000000006</c:v>
                </c:pt>
                <c:pt idx="4916">
                  <c:v>58.647000000000006</c:v>
                </c:pt>
                <c:pt idx="4917">
                  <c:v>58.647000000000006</c:v>
                </c:pt>
                <c:pt idx="4918">
                  <c:v>58.647000000000006</c:v>
                </c:pt>
                <c:pt idx="4919">
                  <c:v>58.647000000000006</c:v>
                </c:pt>
                <c:pt idx="4920">
                  <c:v>58.647000000000006</c:v>
                </c:pt>
                <c:pt idx="4921">
                  <c:v>58.647000000000006</c:v>
                </c:pt>
                <c:pt idx="4922">
                  <c:v>58.647000000000006</c:v>
                </c:pt>
                <c:pt idx="4923">
                  <c:v>58.647000000000006</c:v>
                </c:pt>
                <c:pt idx="4924">
                  <c:v>58.647000000000006</c:v>
                </c:pt>
                <c:pt idx="4925">
                  <c:v>58.647000000000006</c:v>
                </c:pt>
                <c:pt idx="4926">
                  <c:v>58.647000000000006</c:v>
                </c:pt>
                <c:pt idx="4927">
                  <c:v>58.647000000000006</c:v>
                </c:pt>
                <c:pt idx="4928">
                  <c:v>58.647000000000006</c:v>
                </c:pt>
                <c:pt idx="4929">
                  <c:v>58.647000000000006</c:v>
                </c:pt>
                <c:pt idx="4930">
                  <c:v>58.647000000000006</c:v>
                </c:pt>
                <c:pt idx="4931">
                  <c:v>58.647000000000006</c:v>
                </c:pt>
                <c:pt idx="4932">
                  <c:v>58.647000000000006</c:v>
                </c:pt>
                <c:pt idx="4933">
                  <c:v>58.647000000000006</c:v>
                </c:pt>
                <c:pt idx="4934">
                  <c:v>58.647000000000006</c:v>
                </c:pt>
                <c:pt idx="4935">
                  <c:v>58.647000000000006</c:v>
                </c:pt>
                <c:pt idx="4936">
                  <c:v>58.647000000000006</c:v>
                </c:pt>
                <c:pt idx="4937">
                  <c:v>58.647000000000006</c:v>
                </c:pt>
                <c:pt idx="4938">
                  <c:v>58.647000000000006</c:v>
                </c:pt>
                <c:pt idx="4939">
                  <c:v>58.647000000000006</c:v>
                </c:pt>
                <c:pt idx="4940">
                  <c:v>58.647000000000006</c:v>
                </c:pt>
                <c:pt idx="4941">
                  <c:v>58.647000000000006</c:v>
                </c:pt>
                <c:pt idx="4942">
                  <c:v>58.647000000000006</c:v>
                </c:pt>
                <c:pt idx="4943">
                  <c:v>58.647000000000006</c:v>
                </c:pt>
                <c:pt idx="4944">
                  <c:v>58.647000000000006</c:v>
                </c:pt>
                <c:pt idx="4945">
                  <c:v>58.647000000000006</c:v>
                </c:pt>
                <c:pt idx="4946">
                  <c:v>58.647000000000006</c:v>
                </c:pt>
                <c:pt idx="4947">
                  <c:v>58.647000000000006</c:v>
                </c:pt>
                <c:pt idx="4948">
                  <c:v>58.647000000000006</c:v>
                </c:pt>
                <c:pt idx="4949">
                  <c:v>58.647000000000006</c:v>
                </c:pt>
                <c:pt idx="4950">
                  <c:v>58.647000000000006</c:v>
                </c:pt>
                <c:pt idx="4951">
                  <c:v>58.647000000000006</c:v>
                </c:pt>
                <c:pt idx="4952">
                  <c:v>58.647000000000006</c:v>
                </c:pt>
                <c:pt idx="4953">
                  <c:v>58.647000000000006</c:v>
                </c:pt>
                <c:pt idx="4954">
                  <c:v>58.647000000000006</c:v>
                </c:pt>
                <c:pt idx="4955">
                  <c:v>58.647000000000006</c:v>
                </c:pt>
                <c:pt idx="4956">
                  <c:v>58.647000000000006</c:v>
                </c:pt>
                <c:pt idx="4957">
                  <c:v>58.647000000000006</c:v>
                </c:pt>
                <c:pt idx="4958">
                  <c:v>58.647000000000006</c:v>
                </c:pt>
                <c:pt idx="4959">
                  <c:v>58.647000000000006</c:v>
                </c:pt>
                <c:pt idx="4960">
                  <c:v>58.647000000000006</c:v>
                </c:pt>
                <c:pt idx="4961">
                  <c:v>58.647000000000006</c:v>
                </c:pt>
                <c:pt idx="4962">
                  <c:v>58.647000000000006</c:v>
                </c:pt>
                <c:pt idx="4963">
                  <c:v>58.647000000000006</c:v>
                </c:pt>
                <c:pt idx="4964">
                  <c:v>58.647000000000006</c:v>
                </c:pt>
                <c:pt idx="4965">
                  <c:v>58.647000000000006</c:v>
                </c:pt>
                <c:pt idx="4966">
                  <c:v>58.647000000000006</c:v>
                </c:pt>
                <c:pt idx="4967">
                  <c:v>58.647000000000006</c:v>
                </c:pt>
                <c:pt idx="4968">
                  <c:v>58.647000000000006</c:v>
                </c:pt>
                <c:pt idx="4969">
                  <c:v>58.647000000000006</c:v>
                </c:pt>
                <c:pt idx="4970">
                  <c:v>58.647000000000006</c:v>
                </c:pt>
                <c:pt idx="4971">
                  <c:v>58.647000000000006</c:v>
                </c:pt>
                <c:pt idx="4972">
                  <c:v>58.647000000000006</c:v>
                </c:pt>
                <c:pt idx="4973">
                  <c:v>58.647000000000006</c:v>
                </c:pt>
                <c:pt idx="4974">
                  <c:v>58.647000000000006</c:v>
                </c:pt>
                <c:pt idx="4975">
                  <c:v>58.647000000000006</c:v>
                </c:pt>
                <c:pt idx="4976">
                  <c:v>58.647000000000006</c:v>
                </c:pt>
                <c:pt idx="4977">
                  <c:v>58.647000000000006</c:v>
                </c:pt>
                <c:pt idx="4978">
                  <c:v>58.647000000000006</c:v>
                </c:pt>
                <c:pt idx="4979">
                  <c:v>58.647000000000006</c:v>
                </c:pt>
                <c:pt idx="4980">
                  <c:v>58.647000000000006</c:v>
                </c:pt>
                <c:pt idx="4981">
                  <c:v>58.647000000000006</c:v>
                </c:pt>
                <c:pt idx="4982">
                  <c:v>58.647000000000006</c:v>
                </c:pt>
                <c:pt idx="4983">
                  <c:v>58.647000000000006</c:v>
                </c:pt>
                <c:pt idx="4984">
                  <c:v>58.647000000000006</c:v>
                </c:pt>
                <c:pt idx="4985">
                  <c:v>58.647000000000006</c:v>
                </c:pt>
                <c:pt idx="4986">
                  <c:v>58.647000000000006</c:v>
                </c:pt>
                <c:pt idx="4987">
                  <c:v>58.647000000000006</c:v>
                </c:pt>
                <c:pt idx="4988">
                  <c:v>58.647000000000006</c:v>
                </c:pt>
                <c:pt idx="4989">
                  <c:v>58.647000000000006</c:v>
                </c:pt>
                <c:pt idx="4990">
                  <c:v>58.647000000000006</c:v>
                </c:pt>
                <c:pt idx="4991">
                  <c:v>58.647000000000006</c:v>
                </c:pt>
                <c:pt idx="4992">
                  <c:v>58.647000000000006</c:v>
                </c:pt>
                <c:pt idx="4993">
                  <c:v>58.647000000000006</c:v>
                </c:pt>
                <c:pt idx="4994">
                  <c:v>58.647000000000006</c:v>
                </c:pt>
                <c:pt idx="4995">
                  <c:v>58.647000000000006</c:v>
                </c:pt>
                <c:pt idx="4996">
                  <c:v>58.647000000000006</c:v>
                </c:pt>
                <c:pt idx="4997">
                  <c:v>58.647000000000006</c:v>
                </c:pt>
                <c:pt idx="4998">
                  <c:v>58.647000000000006</c:v>
                </c:pt>
                <c:pt idx="4999">
                  <c:v>58.647000000000006</c:v>
                </c:pt>
                <c:pt idx="5000">
                  <c:v>58.647000000000006</c:v>
                </c:pt>
                <c:pt idx="5001">
                  <c:v>58.647000000000006</c:v>
                </c:pt>
                <c:pt idx="5002">
                  <c:v>58.647000000000006</c:v>
                </c:pt>
                <c:pt idx="5003">
                  <c:v>58.647000000000006</c:v>
                </c:pt>
                <c:pt idx="5004">
                  <c:v>58.647000000000006</c:v>
                </c:pt>
                <c:pt idx="5005">
                  <c:v>58.647000000000006</c:v>
                </c:pt>
                <c:pt idx="5006">
                  <c:v>58.647000000000006</c:v>
                </c:pt>
                <c:pt idx="5007">
                  <c:v>58.647000000000006</c:v>
                </c:pt>
                <c:pt idx="5008">
                  <c:v>58.647000000000006</c:v>
                </c:pt>
                <c:pt idx="5009">
                  <c:v>58.647000000000006</c:v>
                </c:pt>
                <c:pt idx="5010">
                  <c:v>58.647000000000006</c:v>
                </c:pt>
                <c:pt idx="5011">
                  <c:v>58.647000000000006</c:v>
                </c:pt>
                <c:pt idx="5012">
                  <c:v>58.647000000000006</c:v>
                </c:pt>
                <c:pt idx="5013">
                  <c:v>58.647000000000006</c:v>
                </c:pt>
                <c:pt idx="5014">
                  <c:v>58.647000000000006</c:v>
                </c:pt>
                <c:pt idx="5015">
                  <c:v>58.647000000000006</c:v>
                </c:pt>
                <c:pt idx="5016">
                  <c:v>58.647000000000006</c:v>
                </c:pt>
                <c:pt idx="5017">
                  <c:v>58.647000000000006</c:v>
                </c:pt>
                <c:pt idx="5018">
                  <c:v>58.647000000000006</c:v>
                </c:pt>
                <c:pt idx="5019">
                  <c:v>58.647000000000006</c:v>
                </c:pt>
                <c:pt idx="5020">
                  <c:v>58.647000000000006</c:v>
                </c:pt>
                <c:pt idx="5021">
                  <c:v>58.647000000000006</c:v>
                </c:pt>
                <c:pt idx="5022">
                  <c:v>58.647000000000006</c:v>
                </c:pt>
                <c:pt idx="5023">
                  <c:v>58.647000000000006</c:v>
                </c:pt>
                <c:pt idx="5024">
                  <c:v>58.647000000000006</c:v>
                </c:pt>
                <c:pt idx="5025">
                  <c:v>58.647000000000006</c:v>
                </c:pt>
                <c:pt idx="5026">
                  <c:v>58.647000000000006</c:v>
                </c:pt>
                <c:pt idx="5027">
                  <c:v>58.647000000000006</c:v>
                </c:pt>
                <c:pt idx="5028">
                  <c:v>58.647000000000006</c:v>
                </c:pt>
                <c:pt idx="5029">
                  <c:v>58.647000000000006</c:v>
                </c:pt>
                <c:pt idx="5030">
                  <c:v>58.647000000000006</c:v>
                </c:pt>
                <c:pt idx="5031">
                  <c:v>58.647000000000006</c:v>
                </c:pt>
                <c:pt idx="5032">
                  <c:v>58.647000000000006</c:v>
                </c:pt>
                <c:pt idx="5033">
                  <c:v>58.647000000000006</c:v>
                </c:pt>
                <c:pt idx="5034">
                  <c:v>58.647000000000006</c:v>
                </c:pt>
                <c:pt idx="5035">
                  <c:v>58.647000000000006</c:v>
                </c:pt>
                <c:pt idx="5036">
                  <c:v>58.647000000000006</c:v>
                </c:pt>
                <c:pt idx="5037">
                  <c:v>58.647000000000006</c:v>
                </c:pt>
                <c:pt idx="5038">
                  <c:v>58.647000000000006</c:v>
                </c:pt>
                <c:pt idx="5039">
                  <c:v>58.647000000000006</c:v>
                </c:pt>
                <c:pt idx="5040">
                  <c:v>58.647000000000006</c:v>
                </c:pt>
                <c:pt idx="5041">
                  <c:v>58.647000000000006</c:v>
                </c:pt>
                <c:pt idx="5042">
                  <c:v>58.647000000000006</c:v>
                </c:pt>
                <c:pt idx="5043">
                  <c:v>58.647000000000006</c:v>
                </c:pt>
                <c:pt idx="5044">
                  <c:v>58.647000000000006</c:v>
                </c:pt>
                <c:pt idx="5045">
                  <c:v>58.647000000000006</c:v>
                </c:pt>
                <c:pt idx="5046">
                  <c:v>58.647000000000006</c:v>
                </c:pt>
                <c:pt idx="5047">
                  <c:v>58.647000000000006</c:v>
                </c:pt>
                <c:pt idx="5048">
                  <c:v>58.647000000000006</c:v>
                </c:pt>
                <c:pt idx="5049">
                  <c:v>58.647000000000006</c:v>
                </c:pt>
                <c:pt idx="5050">
                  <c:v>58.647000000000006</c:v>
                </c:pt>
                <c:pt idx="5051">
                  <c:v>58.647000000000006</c:v>
                </c:pt>
                <c:pt idx="5052">
                  <c:v>58.647000000000006</c:v>
                </c:pt>
                <c:pt idx="5053">
                  <c:v>58.647000000000006</c:v>
                </c:pt>
                <c:pt idx="5054">
                  <c:v>58.647000000000006</c:v>
                </c:pt>
                <c:pt idx="5055">
                  <c:v>58.647000000000006</c:v>
                </c:pt>
                <c:pt idx="5056">
                  <c:v>58.647000000000006</c:v>
                </c:pt>
                <c:pt idx="5057">
                  <c:v>58.647000000000006</c:v>
                </c:pt>
                <c:pt idx="5058">
                  <c:v>58.647000000000006</c:v>
                </c:pt>
                <c:pt idx="5059">
                  <c:v>58.647000000000006</c:v>
                </c:pt>
                <c:pt idx="5060">
                  <c:v>58.647000000000006</c:v>
                </c:pt>
                <c:pt idx="5061">
                  <c:v>58.647000000000006</c:v>
                </c:pt>
                <c:pt idx="5062">
                  <c:v>58.647000000000006</c:v>
                </c:pt>
                <c:pt idx="5063">
                  <c:v>58.647000000000006</c:v>
                </c:pt>
                <c:pt idx="5064">
                  <c:v>58.647000000000006</c:v>
                </c:pt>
                <c:pt idx="5065">
                  <c:v>58.647000000000006</c:v>
                </c:pt>
                <c:pt idx="5066">
                  <c:v>58.647000000000006</c:v>
                </c:pt>
                <c:pt idx="5067">
                  <c:v>58.647000000000006</c:v>
                </c:pt>
                <c:pt idx="5068">
                  <c:v>58.647000000000006</c:v>
                </c:pt>
                <c:pt idx="5069">
                  <c:v>58.647000000000006</c:v>
                </c:pt>
                <c:pt idx="5070">
                  <c:v>58.647000000000006</c:v>
                </c:pt>
                <c:pt idx="5071">
                  <c:v>58.647000000000006</c:v>
                </c:pt>
                <c:pt idx="5072">
                  <c:v>58.647000000000006</c:v>
                </c:pt>
                <c:pt idx="5073">
                  <c:v>58.647000000000006</c:v>
                </c:pt>
                <c:pt idx="5074">
                  <c:v>58.647000000000006</c:v>
                </c:pt>
                <c:pt idx="5075">
                  <c:v>58.647000000000006</c:v>
                </c:pt>
                <c:pt idx="5076">
                  <c:v>58.647000000000006</c:v>
                </c:pt>
                <c:pt idx="5077">
                  <c:v>58.647000000000006</c:v>
                </c:pt>
                <c:pt idx="5078">
                  <c:v>58.647000000000006</c:v>
                </c:pt>
                <c:pt idx="5079">
                  <c:v>58.647000000000006</c:v>
                </c:pt>
                <c:pt idx="5080">
                  <c:v>58.647000000000006</c:v>
                </c:pt>
                <c:pt idx="5081">
                  <c:v>58.647000000000006</c:v>
                </c:pt>
                <c:pt idx="5082">
                  <c:v>58.647000000000006</c:v>
                </c:pt>
                <c:pt idx="5083">
                  <c:v>58.647000000000006</c:v>
                </c:pt>
                <c:pt idx="5084">
                  <c:v>58.647000000000006</c:v>
                </c:pt>
                <c:pt idx="5085">
                  <c:v>58.647000000000006</c:v>
                </c:pt>
                <c:pt idx="5086">
                  <c:v>58.647000000000006</c:v>
                </c:pt>
                <c:pt idx="5087">
                  <c:v>58.647000000000006</c:v>
                </c:pt>
                <c:pt idx="5088">
                  <c:v>58.647000000000006</c:v>
                </c:pt>
                <c:pt idx="5089">
                  <c:v>58.647000000000006</c:v>
                </c:pt>
                <c:pt idx="5090">
                  <c:v>58.647000000000006</c:v>
                </c:pt>
                <c:pt idx="5091">
                  <c:v>58.647000000000006</c:v>
                </c:pt>
                <c:pt idx="5092">
                  <c:v>58.647000000000006</c:v>
                </c:pt>
                <c:pt idx="5093">
                  <c:v>58.647000000000006</c:v>
                </c:pt>
                <c:pt idx="5094">
                  <c:v>58.647000000000006</c:v>
                </c:pt>
                <c:pt idx="5095">
                  <c:v>58.647000000000006</c:v>
                </c:pt>
                <c:pt idx="5096">
                  <c:v>58.647000000000006</c:v>
                </c:pt>
                <c:pt idx="5097">
                  <c:v>58.647000000000006</c:v>
                </c:pt>
                <c:pt idx="5098">
                  <c:v>58.647000000000006</c:v>
                </c:pt>
                <c:pt idx="5099">
                  <c:v>58.647000000000006</c:v>
                </c:pt>
                <c:pt idx="5100">
                  <c:v>58.647000000000006</c:v>
                </c:pt>
                <c:pt idx="5101">
                  <c:v>58.647000000000006</c:v>
                </c:pt>
                <c:pt idx="5102">
                  <c:v>58.647000000000006</c:v>
                </c:pt>
                <c:pt idx="5103">
                  <c:v>58.647000000000006</c:v>
                </c:pt>
                <c:pt idx="5104">
                  <c:v>58.647000000000006</c:v>
                </c:pt>
                <c:pt idx="5105">
                  <c:v>58.647000000000006</c:v>
                </c:pt>
                <c:pt idx="5106">
                  <c:v>58.647000000000006</c:v>
                </c:pt>
                <c:pt idx="5107">
                  <c:v>58.647000000000006</c:v>
                </c:pt>
                <c:pt idx="5108">
                  <c:v>58.647000000000006</c:v>
                </c:pt>
                <c:pt idx="5109">
                  <c:v>58.647000000000006</c:v>
                </c:pt>
                <c:pt idx="5110">
                  <c:v>58.647000000000006</c:v>
                </c:pt>
                <c:pt idx="5111">
                  <c:v>58.647000000000006</c:v>
                </c:pt>
                <c:pt idx="5112">
                  <c:v>58.647000000000006</c:v>
                </c:pt>
                <c:pt idx="5113">
                  <c:v>58.647000000000006</c:v>
                </c:pt>
                <c:pt idx="5114">
                  <c:v>58.647000000000006</c:v>
                </c:pt>
                <c:pt idx="5115">
                  <c:v>58.647000000000006</c:v>
                </c:pt>
                <c:pt idx="5116">
                  <c:v>58.647000000000006</c:v>
                </c:pt>
                <c:pt idx="5117">
                  <c:v>58.647000000000006</c:v>
                </c:pt>
                <c:pt idx="5118">
                  <c:v>58.647000000000006</c:v>
                </c:pt>
                <c:pt idx="5119">
                  <c:v>58.647000000000006</c:v>
                </c:pt>
                <c:pt idx="5120">
                  <c:v>58.647000000000006</c:v>
                </c:pt>
                <c:pt idx="5121">
                  <c:v>58.647000000000006</c:v>
                </c:pt>
                <c:pt idx="5122">
                  <c:v>58.647000000000006</c:v>
                </c:pt>
                <c:pt idx="5123">
                  <c:v>58.647000000000006</c:v>
                </c:pt>
                <c:pt idx="5124">
                  <c:v>58.647000000000006</c:v>
                </c:pt>
                <c:pt idx="5125">
                  <c:v>58.647000000000006</c:v>
                </c:pt>
                <c:pt idx="5126">
                  <c:v>58.647000000000006</c:v>
                </c:pt>
                <c:pt idx="5127">
                  <c:v>58.647000000000006</c:v>
                </c:pt>
                <c:pt idx="5128">
                  <c:v>58.647000000000006</c:v>
                </c:pt>
                <c:pt idx="5129">
                  <c:v>58.647000000000006</c:v>
                </c:pt>
                <c:pt idx="5130">
                  <c:v>58.647000000000006</c:v>
                </c:pt>
                <c:pt idx="5131">
                  <c:v>58.647000000000006</c:v>
                </c:pt>
                <c:pt idx="5132">
                  <c:v>58.647000000000006</c:v>
                </c:pt>
                <c:pt idx="5133">
                  <c:v>58.647000000000006</c:v>
                </c:pt>
                <c:pt idx="5134">
                  <c:v>58.647000000000006</c:v>
                </c:pt>
                <c:pt idx="5135">
                  <c:v>58.647000000000006</c:v>
                </c:pt>
                <c:pt idx="5136">
                  <c:v>58.647000000000006</c:v>
                </c:pt>
                <c:pt idx="5137">
                  <c:v>58.647000000000006</c:v>
                </c:pt>
                <c:pt idx="5138">
                  <c:v>58.647000000000006</c:v>
                </c:pt>
                <c:pt idx="5139">
                  <c:v>58.647000000000006</c:v>
                </c:pt>
                <c:pt idx="5140">
                  <c:v>58.647000000000006</c:v>
                </c:pt>
                <c:pt idx="5141">
                  <c:v>58.647000000000006</c:v>
                </c:pt>
                <c:pt idx="5142">
                  <c:v>58.647000000000006</c:v>
                </c:pt>
                <c:pt idx="5143">
                  <c:v>58.647000000000006</c:v>
                </c:pt>
                <c:pt idx="5144">
                  <c:v>58.647000000000006</c:v>
                </c:pt>
                <c:pt idx="5145">
                  <c:v>58.647000000000006</c:v>
                </c:pt>
                <c:pt idx="5146">
                  <c:v>58.647000000000006</c:v>
                </c:pt>
                <c:pt idx="5147">
                  <c:v>58.647000000000006</c:v>
                </c:pt>
                <c:pt idx="5148">
                  <c:v>58.647000000000006</c:v>
                </c:pt>
                <c:pt idx="5149">
                  <c:v>58.647000000000006</c:v>
                </c:pt>
                <c:pt idx="5150">
                  <c:v>58.647000000000006</c:v>
                </c:pt>
                <c:pt idx="5151">
                  <c:v>58.647000000000006</c:v>
                </c:pt>
                <c:pt idx="5152">
                  <c:v>58.647000000000006</c:v>
                </c:pt>
                <c:pt idx="5153">
                  <c:v>58.647000000000006</c:v>
                </c:pt>
                <c:pt idx="5154">
                  <c:v>58.647000000000006</c:v>
                </c:pt>
                <c:pt idx="5155">
                  <c:v>58.647000000000006</c:v>
                </c:pt>
                <c:pt idx="5156">
                  <c:v>58.647000000000006</c:v>
                </c:pt>
                <c:pt idx="5157">
                  <c:v>58.647000000000006</c:v>
                </c:pt>
                <c:pt idx="5158">
                  <c:v>58.647000000000006</c:v>
                </c:pt>
                <c:pt idx="5159">
                  <c:v>58.647000000000006</c:v>
                </c:pt>
                <c:pt idx="5160">
                  <c:v>58.647000000000006</c:v>
                </c:pt>
                <c:pt idx="5161">
                  <c:v>58.647000000000006</c:v>
                </c:pt>
                <c:pt idx="5162">
                  <c:v>58.647000000000006</c:v>
                </c:pt>
                <c:pt idx="5163">
                  <c:v>58.647000000000006</c:v>
                </c:pt>
                <c:pt idx="5164">
                  <c:v>58.647000000000006</c:v>
                </c:pt>
                <c:pt idx="5165">
                  <c:v>58.647000000000006</c:v>
                </c:pt>
                <c:pt idx="5166">
                  <c:v>58.647000000000006</c:v>
                </c:pt>
                <c:pt idx="5167">
                  <c:v>58.647000000000006</c:v>
                </c:pt>
                <c:pt idx="5168">
                  <c:v>58.647000000000006</c:v>
                </c:pt>
                <c:pt idx="5169">
                  <c:v>58.647000000000006</c:v>
                </c:pt>
                <c:pt idx="5170">
                  <c:v>58.647000000000006</c:v>
                </c:pt>
                <c:pt idx="5171">
                  <c:v>58.647000000000006</c:v>
                </c:pt>
                <c:pt idx="5172">
                  <c:v>58.647000000000006</c:v>
                </c:pt>
                <c:pt idx="5173">
                  <c:v>58.647000000000006</c:v>
                </c:pt>
                <c:pt idx="5174">
                  <c:v>58.647000000000006</c:v>
                </c:pt>
                <c:pt idx="5175">
                  <c:v>58.647000000000006</c:v>
                </c:pt>
                <c:pt idx="5176">
                  <c:v>58.647000000000006</c:v>
                </c:pt>
                <c:pt idx="5177">
                  <c:v>58.647000000000006</c:v>
                </c:pt>
                <c:pt idx="5178">
                  <c:v>58.647000000000006</c:v>
                </c:pt>
                <c:pt idx="5179">
                  <c:v>58.647000000000006</c:v>
                </c:pt>
                <c:pt idx="5180">
                  <c:v>58.647000000000006</c:v>
                </c:pt>
                <c:pt idx="5181">
                  <c:v>58.647000000000006</c:v>
                </c:pt>
                <c:pt idx="5182">
                  <c:v>58.647000000000006</c:v>
                </c:pt>
                <c:pt idx="5183">
                  <c:v>58.647000000000006</c:v>
                </c:pt>
                <c:pt idx="5184">
                  <c:v>58.647000000000006</c:v>
                </c:pt>
                <c:pt idx="5185">
                  <c:v>58.647000000000006</c:v>
                </c:pt>
                <c:pt idx="5186">
                  <c:v>58.647000000000006</c:v>
                </c:pt>
                <c:pt idx="5187">
                  <c:v>58.647000000000006</c:v>
                </c:pt>
                <c:pt idx="5188">
                  <c:v>58.647000000000006</c:v>
                </c:pt>
                <c:pt idx="5189">
                  <c:v>58.647000000000006</c:v>
                </c:pt>
                <c:pt idx="5190">
                  <c:v>58.647000000000006</c:v>
                </c:pt>
                <c:pt idx="5191">
                  <c:v>58.647000000000006</c:v>
                </c:pt>
                <c:pt idx="5192">
                  <c:v>58.647000000000006</c:v>
                </c:pt>
                <c:pt idx="5193">
                  <c:v>58.647000000000006</c:v>
                </c:pt>
                <c:pt idx="5194">
                  <c:v>58.647000000000006</c:v>
                </c:pt>
                <c:pt idx="5195">
                  <c:v>58.647000000000006</c:v>
                </c:pt>
                <c:pt idx="5196">
                  <c:v>58.647000000000006</c:v>
                </c:pt>
                <c:pt idx="5197">
                  <c:v>58.647000000000006</c:v>
                </c:pt>
                <c:pt idx="5198">
                  <c:v>58.647000000000006</c:v>
                </c:pt>
                <c:pt idx="5199">
                  <c:v>58.647000000000006</c:v>
                </c:pt>
                <c:pt idx="5200">
                  <c:v>58.647000000000006</c:v>
                </c:pt>
                <c:pt idx="5201">
                  <c:v>58.647000000000006</c:v>
                </c:pt>
                <c:pt idx="5202">
                  <c:v>58.647000000000006</c:v>
                </c:pt>
                <c:pt idx="5203">
                  <c:v>58.647000000000006</c:v>
                </c:pt>
                <c:pt idx="5204">
                  <c:v>58.647000000000006</c:v>
                </c:pt>
                <c:pt idx="5205">
                  <c:v>58.647000000000006</c:v>
                </c:pt>
                <c:pt idx="5206">
                  <c:v>58.647000000000006</c:v>
                </c:pt>
                <c:pt idx="5207">
                  <c:v>58.647000000000006</c:v>
                </c:pt>
                <c:pt idx="5208">
                  <c:v>58.647000000000006</c:v>
                </c:pt>
                <c:pt idx="5209">
                  <c:v>58.647000000000006</c:v>
                </c:pt>
                <c:pt idx="5210">
                  <c:v>58.647000000000006</c:v>
                </c:pt>
                <c:pt idx="5211">
                  <c:v>58.647000000000006</c:v>
                </c:pt>
                <c:pt idx="5212">
                  <c:v>58.647000000000006</c:v>
                </c:pt>
                <c:pt idx="5213">
                  <c:v>58.647000000000006</c:v>
                </c:pt>
                <c:pt idx="5214">
                  <c:v>58.647000000000006</c:v>
                </c:pt>
                <c:pt idx="5215">
                  <c:v>58.647000000000006</c:v>
                </c:pt>
                <c:pt idx="5216">
                  <c:v>58.647000000000006</c:v>
                </c:pt>
                <c:pt idx="5217">
                  <c:v>58.647000000000006</c:v>
                </c:pt>
                <c:pt idx="5218">
                  <c:v>58.647000000000006</c:v>
                </c:pt>
                <c:pt idx="5219">
                  <c:v>58.647000000000006</c:v>
                </c:pt>
                <c:pt idx="5220">
                  <c:v>58.647000000000006</c:v>
                </c:pt>
                <c:pt idx="5221">
                  <c:v>58.647000000000006</c:v>
                </c:pt>
                <c:pt idx="5222">
                  <c:v>58.647000000000006</c:v>
                </c:pt>
                <c:pt idx="5223">
                  <c:v>58.647000000000006</c:v>
                </c:pt>
                <c:pt idx="5224">
                  <c:v>58.647000000000006</c:v>
                </c:pt>
                <c:pt idx="5225">
                  <c:v>58.647000000000006</c:v>
                </c:pt>
                <c:pt idx="5226">
                  <c:v>58.647000000000006</c:v>
                </c:pt>
                <c:pt idx="5227">
                  <c:v>58.647000000000006</c:v>
                </c:pt>
                <c:pt idx="5228">
                  <c:v>58.647000000000006</c:v>
                </c:pt>
                <c:pt idx="5229">
                  <c:v>58.647000000000006</c:v>
                </c:pt>
                <c:pt idx="5230">
                  <c:v>58.647000000000006</c:v>
                </c:pt>
                <c:pt idx="5231">
                  <c:v>58.647000000000006</c:v>
                </c:pt>
                <c:pt idx="5232">
                  <c:v>58.647000000000006</c:v>
                </c:pt>
                <c:pt idx="5233">
                  <c:v>58.647000000000006</c:v>
                </c:pt>
                <c:pt idx="5234">
                  <c:v>58.647000000000006</c:v>
                </c:pt>
                <c:pt idx="5235">
                  <c:v>58.647000000000006</c:v>
                </c:pt>
                <c:pt idx="5236">
                  <c:v>58.647000000000006</c:v>
                </c:pt>
                <c:pt idx="5237">
                  <c:v>58.647000000000006</c:v>
                </c:pt>
                <c:pt idx="5238">
                  <c:v>58.647000000000006</c:v>
                </c:pt>
                <c:pt idx="5239">
                  <c:v>58.647000000000006</c:v>
                </c:pt>
                <c:pt idx="5240">
                  <c:v>58.647000000000006</c:v>
                </c:pt>
                <c:pt idx="5241">
                  <c:v>58.647000000000006</c:v>
                </c:pt>
                <c:pt idx="5242">
                  <c:v>58.647000000000006</c:v>
                </c:pt>
                <c:pt idx="5243">
                  <c:v>58.647000000000006</c:v>
                </c:pt>
                <c:pt idx="5244">
                  <c:v>58.647000000000006</c:v>
                </c:pt>
                <c:pt idx="5245">
                  <c:v>58.647000000000006</c:v>
                </c:pt>
                <c:pt idx="5246">
                  <c:v>58.647000000000006</c:v>
                </c:pt>
                <c:pt idx="5247">
                  <c:v>58.647000000000006</c:v>
                </c:pt>
                <c:pt idx="5248">
                  <c:v>58.647000000000006</c:v>
                </c:pt>
                <c:pt idx="5249">
                  <c:v>58.647000000000006</c:v>
                </c:pt>
                <c:pt idx="5250">
                  <c:v>58.647000000000006</c:v>
                </c:pt>
                <c:pt idx="5251">
                  <c:v>58.647000000000006</c:v>
                </c:pt>
                <c:pt idx="5252">
                  <c:v>58.647000000000006</c:v>
                </c:pt>
                <c:pt idx="5253">
                  <c:v>58.647000000000006</c:v>
                </c:pt>
                <c:pt idx="5254">
                  <c:v>58.647000000000006</c:v>
                </c:pt>
                <c:pt idx="5255">
                  <c:v>58.647000000000006</c:v>
                </c:pt>
                <c:pt idx="5256">
                  <c:v>58.647000000000006</c:v>
                </c:pt>
                <c:pt idx="5257">
                  <c:v>58.647000000000006</c:v>
                </c:pt>
                <c:pt idx="5258">
                  <c:v>58.647000000000006</c:v>
                </c:pt>
                <c:pt idx="5259">
                  <c:v>58.647000000000006</c:v>
                </c:pt>
                <c:pt idx="5260">
                  <c:v>58.647000000000006</c:v>
                </c:pt>
                <c:pt idx="5261">
                  <c:v>58.647000000000006</c:v>
                </c:pt>
                <c:pt idx="5262">
                  <c:v>58.647000000000006</c:v>
                </c:pt>
                <c:pt idx="5263">
                  <c:v>58.647000000000006</c:v>
                </c:pt>
                <c:pt idx="5264">
                  <c:v>58.647000000000006</c:v>
                </c:pt>
                <c:pt idx="5265">
                  <c:v>58.647000000000006</c:v>
                </c:pt>
                <c:pt idx="5266">
                  <c:v>58.647000000000006</c:v>
                </c:pt>
                <c:pt idx="5267">
                  <c:v>58.647000000000006</c:v>
                </c:pt>
                <c:pt idx="5268">
                  <c:v>58.647000000000006</c:v>
                </c:pt>
                <c:pt idx="5269">
                  <c:v>58.647000000000006</c:v>
                </c:pt>
                <c:pt idx="5270">
                  <c:v>58.647000000000006</c:v>
                </c:pt>
                <c:pt idx="5271">
                  <c:v>58.647000000000006</c:v>
                </c:pt>
                <c:pt idx="5272">
                  <c:v>58.647000000000006</c:v>
                </c:pt>
                <c:pt idx="5273">
                  <c:v>58.647000000000006</c:v>
                </c:pt>
                <c:pt idx="5274">
                  <c:v>58.647000000000006</c:v>
                </c:pt>
                <c:pt idx="5275">
                  <c:v>58.647000000000006</c:v>
                </c:pt>
                <c:pt idx="5276">
                  <c:v>58.647000000000006</c:v>
                </c:pt>
                <c:pt idx="5277">
                  <c:v>58.647000000000006</c:v>
                </c:pt>
                <c:pt idx="5278">
                  <c:v>58.647000000000006</c:v>
                </c:pt>
                <c:pt idx="5279">
                  <c:v>58.647000000000006</c:v>
                </c:pt>
                <c:pt idx="5280">
                  <c:v>58.647000000000006</c:v>
                </c:pt>
                <c:pt idx="5281">
                  <c:v>58.647000000000006</c:v>
                </c:pt>
                <c:pt idx="5282">
                  <c:v>58.647000000000006</c:v>
                </c:pt>
                <c:pt idx="5283">
                  <c:v>58.647000000000006</c:v>
                </c:pt>
                <c:pt idx="5284">
                  <c:v>58.647000000000006</c:v>
                </c:pt>
                <c:pt idx="5285">
                  <c:v>58.647000000000006</c:v>
                </c:pt>
                <c:pt idx="5286">
                  <c:v>58.647000000000006</c:v>
                </c:pt>
                <c:pt idx="5287">
                  <c:v>58.647000000000006</c:v>
                </c:pt>
                <c:pt idx="5288">
                  <c:v>58.647000000000006</c:v>
                </c:pt>
                <c:pt idx="5289">
                  <c:v>58.647000000000006</c:v>
                </c:pt>
                <c:pt idx="5290">
                  <c:v>58.647000000000006</c:v>
                </c:pt>
                <c:pt idx="5291">
                  <c:v>58.647000000000006</c:v>
                </c:pt>
                <c:pt idx="5292">
                  <c:v>58.647000000000006</c:v>
                </c:pt>
                <c:pt idx="5293">
                  <c:v>58.647000000000006</c:v>
                </c:pt>
                <c:pt idx="5294">
                  <c:v>58.647000000000006</c:v>
                </c:pt>
                <c:pt idx="5295">
                  <c:v>58.647000000000006</c:v>
                </c:pt>
                <c:pt idx="5296">
                  <c:v>58.647000000000006</c:v>
                </c:pt>
                <c:pt idx="5297">
                  <c:v>58.647000000000006</c:v>
                </c:pt>
                <c:pt idx="5298">
                  <c:v>58.647000000000006</c:v>
                </c:pt>
                <c:pt idx="5299">
                  <c:v>58.647000000000006</c:v>
                </c:pt>
                <c:pt idx="5300">
                  <c:v>58.647000000000006</c:v>
                </c:pt>
                <c:pt idx="5301">
                  <c:v>58.647000000000006</c:v>
                </c:pt>
                <c:pt idx="5302">
                  <c:v>58.647000000000006</c:v>
                </c:pt>
                <c:pt idx="5303">
                  <c:v>58.647000000000006</c:v>
                </c:pt>
                <c:pt idx="5304">
                  <c:v>58.647000000000006</c:v>
                </c:pt>
                <c:pt idx="5305">
                  <c:v>58.647000000000006</c:v>
                </c:pt>
                <c:pt idx="5306">
                  <c:v>58.647000000000006</c:v>
                </c:pt>
                <c:pt idx="5307">
                  <c:v>58.647000000000006</c:v>
                </c:pt>
                <c:pt idx="5308">
                  <c:v>58.647000000000006</c:v>
                </c:pt>
                <c:pt idx="5309">
                  <c:v>58.647000000000006</c:v>
                </c:pt>
                <c:pt idx="5310">
                  <c:v>58.647000000000006</c:v>
                </c:pt>
                <c:pt idx="5311">
                  <c:v>58.647000000000006</c:v>
                </c:pt>
                <c:pt idx="5312">
                  <c:v>58.647000000000006</c:v>
                </c:pt>
                <c:pt idx="5313">
                  <c:v>58.647000000000006</c:v>
                </c:pt>
                <c:pt idx="5314">
                  <c:v>58.647000000000006</c:v>
                </c:pt>
                <c:pt idx="5315">
                  <c:v>58.647000000000006</c:v>
                </c:pt>
                <c:pt idx="5316">
                  <c:v>58.647000000000006</c:v>
                </c:pt>
                <c:pt idx="5317">
                  <c:v>58.647000000000006</c:v>
                </c:pt>
                <c:pt idx="5318">
                  <c:v>58.647000000000006</c:v>
                </c:pt>
                <c:pt idx="5319">
                  <c:v>58.647000000000006</c:v>
                </c:pt>
                <c:pt idx="5320">
                  <c:v>58.647000000000006</c:v>
                </c:pt>
                <c:pt idx="5321">
                  <c:v>58.647000000000006</c:v>
                </c:pt>
                <c:pt idx="5322">
                  <c:v>58.647000000000006</c:v>
                </c:pt>
                <c:pt idx="5323">
                  <c:v>58.647000000000006</c:v>
                </c:pt>
                <c:pt idx="5324">
                  <c:v>58.647000000000006</c:v>
                </c:pt>
                <c:pt idx="5325">
                  <c:v>58.647000000000006</c:v>
                </c:pt>
                <c:pt idx="5326">
                  <c:v>58.647000000000006</c:v>
                </c:pt>
                <c:pt idx="5327">
                  <c:v>58.647000000000006</c:v>
                </c:pt>
                <c:pt idx="5328">
                  <c:v>58.647000000000006</c:v>
                </c:pt>
                <c:pt idx="5329">
                  <c:v>58.647000000000006</c:v>
                </c:pt>
                <c:pt idx="5330">
                  <c:v>58.647000000000006</c:v>
                </c:pt>
                <c:pt idx="5331">
                  <c:v>58.647000000000006</c:v>
                </c:pt>
                <c:pt idx="5332">
                  <c:v>58.647000000000006</c:v>
                </c:pt>
                <c:pt idx="5333">
                  <c:v>58.647000000000006</c:v>
                </c:pt>
                <c:pt idx="5334">
                  <c:v>58.647000000000006</c:v>
                </c:pt>
                <c:pt idx="5335">
                  <c:v>58.647000000000006</c:v>
                </c:pt>
                <c:pt idx="5336">
                  <c:v>58.647000000000006</c:v>
                </c:pt>
                <c:pt idx="5337">
                  <c:v>58.647000000000006</c:v>
                </c:pt>
                <c:pt idx="5338">
                  <c:v>58.647000000000006</c:v>
                </c:pt>
                <c:pt idx="5339">
                  <c:v>58.647000000000006</c:v>
                </c:pt>
                <c:pt idx="5340">
                  <c:v>58.647000000000006</c:v>
                </c:pt>
                <c:pt idx="5341">
                  <c:v>58.647000000000006</c:v>
                </c:pt>
                <c:pt idx="5342">
                  <c:v>58.647000000000006</c:v>
                </c:pt>
                <c:pt idx="5343">
                  <c:v>58.647000000000006</c:v>
                </c:pt>
                <c:pt idx="5344">
                  <c:v>58.647000000000006</c:v>
                </c:pt>
                <c:pt idx="5345">
                  <c:v>58.647000000000006</c:v>
                </c:pt>
                <c:pt idx="5346">
                  <c:v>58.647000000000006</c:v>
                </c:pt>
                <c:pt idx="5347">
                  <c:v>58.647000000000006</c:v>
                </c:pt>
                <c:pt idx="5348">
                  <c:v>58.647000000000006</c:v>
                </c:pt>
                <c:pt idx="5349">
                  <c:v>58.647000000000006</c:v>
                </c:pt>
                <c:pt idx="5350">
                  <c:v>58.647000000000006</c:v>
                </c:pt>
                <c:pt idx="5351">
                  <c:v>58.647000000000006</c:v>
                </c:pt>
                <c:pt idx="5352">
                  <c:v>58.647000000000006</c:v>
                </c:pt>
                <c:pt idx="5353">
                  <c:v>58.647000000000006</c:v>
                </c:pt>
                <c:pt idx="5354">
                  <c:v>58.647000000000006</c:v>
                </c:pt>
                <c:pt idx="5355">
                  <c:v>58.647000000000006</c:v>
                </c:pt>
                <c:pt idx="5356">
                  <c:v>58.647000000000006</c:v>
                </c:pt>
                <c:pt idx="5357">
                  <c:v>58.647000000000006</c:v>
                </c:pt>
                <c:pt idx="5358">
                  <c:v>58.647000000000006</c:v>
                </c:pt>
                <c:pt idx="5359">
                  <c:v>58.647000000000006</c:v>
                </c:pt>
                <c:pt idx="5360">
                  <c:v>58.647000000000006</c:v>
                </c:pt>
                <c:pt idx="5361">
                  <c:v>58.647000000000006</c:v>
                </c:pt>
                <c:pt idx="5362">
                  <c:v>58.647000000000006</c:v>
                </c:pt>
                <c:pt idx="5363">
                  <c:v>58.647000000000006</c:v>
                </c:pt>
                <c:pt idx="5364">
                  <c:v>58.647000000000006</c:v>
                </c:pt>
                <c:pt idx="5365">
                  <c:v>58.647000000000006</c:v>
                </c:pt>
                <c:pt idx="5366">
                  <c:v>58.647000000000006</c:v>
                </c:pt>
                <c:pt idx="5367">
                  <c:v>58.647000000000006</c:v>
                </c:pt>
                <c:pt idx="5368">
                  <c:v>58.647000000000006</c:v>
                </c:pt>
                <c:pt idx="5369">
                  <c:v>58.647000000000006</c:v>
                </c:pt>
                <c:pt idx="5370">
                  <c:v>58.647000000000006</c:v>
                </c:pt>
                <c:pt idx="5371">
                  <c:v>58.647000000000006</c:v>
                </c:pt>
                <c:pt idx="5372">
                  <c:v>58.647000000000006</c:v>
                </c:pt>
                <c:pt idx="5373">
                  <c:v>58.647000000000006</c:v>
                </c:pt>
                <c:pt idx="5374">
                  <c:v>58.647000000000006</c:v>
                </c:pt>
                <c:pt idx="5375">
                  <c:v>58.647000000000006</c:v>
                </c:pt>
                <c:pt idx="5376">
                  <c:v>58.647000000000006</c:v>
                </c:pt>
                <c:pt idx="5377">
                  <c:v>58.647000000000006</c:v>
                </c:pt>
                <c:pt idx="5378">
                  <c:v>58.647000000000006</c:v>
                </c:pt>
                <c:pt idx="5379">
                  <c:v>58.647000000000006</c:v>
                </c:pt>
                <c:pt idx="5380">
                  <c:v>58.647000000000006</c:v>
                </c:pt>
                <c:pt idx="5381">
                  <c:v>58.647000000000006</c:v>
                </c:pt>
                <c:pt idx="5382">
                  <c:v>58.647000000000006</c:v>
                </c:pt>
                <c:pt idx="5383">
                  <c:v>58.647000000000006</c:v>
                </c:pt>
                <c:pt idx="5384">
                  <c:v>58.647000000000006</c:v>
                </c:pt>
                <c:pt idx="5385">
                  <c:v>58.647000000000006</c:v>
                </c:pt>
                <c:pt idx="5386">
                  <c:v>58.647000000000006</c:v>
                </c:pt>
                <c:pt idx="5387">
                  <c:v>58.647000000000006</c:v>
                </c:pt>
                <c:pt idx="5388">
                  <c:v>58.647000000000006</c:v>
                </c:pt>
                <c:pt idx="5389">
                  <c:v>58.647000000000006</c:v>
                </c:pt>
                <c:pt idx="5390">
                  <c:v>58.647000000000006</c:v>
                </c:pt>
                <c:pt idx="5391">
                  <c:v>58.647000000000006</c:v>
                </c:pt>
                <c:pt idx="5392">
                  <c:v>58.647000000000006</c:v>
                </c:pt>
                <c:pt idx="5393">
                  <c:v>58.647000000000006</c:v>
                </c:pt>
                <c:pt idx="5394">
                  <c:v>58.647000000000006</c:v>
                </c:pt>
                <c:pt idx="5395">
                  <c:v>58.647000000000006</c:v>
                </c:pt>
                <c:pt idx="5396">
                  <c:v>58.647000000000006</c:v>
                </c:pt>
                <c:pt idx="5397">
                  <c:v>58.647000000000006</c:v>
                </c:pt>
                <c:pt idx="5398">
                  <c:v>58.647000000000006</c:v>
                </c:pt>
                <c:pt idx="5399">
                  <c:v>58.647000000000006</c:v>
                </c:pt>
                <c:pt idx="5400">
                  <c:v>58.647000000000006</c:v>
                </c:pt>
                <c:pt idx="5401">
                  <c:v>58.647000000000006</c:v>
                </c:pt>
                <c:pt idx="5402">
                  <c:v>58.647000000000006</c:v>
                </c:pt>
                <c:pt idx="5403">
                  <c:v>58.647000000000006</c:v>
                </c:pt>
                <c:pt idx="5404">
                  <c:v>58.647000000000006</c:v>
                </c:pt>
                <c:pt idx="5405">
                  <c:v>58.647000000000006</c:v>
                </c:pt>
                <c:pt idx="5406">
                  <c:v>58.647000000000006</c:v>
                </c:pt>
                <c:pt idx="5407">
                  <c:v>58.647000000000006</c:v>
                </c:pt>
                <c:pt idx="5408">
                  <c:v>58.647000000000006</c:v>
                </c:pt>
                <c:pt idx="5409">
                  <c:v>58.647000000000006</c:v>
                </c:pt>
                <c:pt idx="5410">
                  <c:v>58.647000000000006</c:v>
                </c:pt>
                <c:pt idx="5411">
                  <c:v>58.647000000000006</c:v>
                </c:pt>
                <c:pt idx="5412">
                  <c:v>58.647000000000006</c:v>
                </c:pt>
                <c:pt idx="5413">
                  <c:v>58.647000000000006</c:v>
                </c:pt>
                <c:pt idx="5414">
                  <c:v>58.647000000000006</c:v>
                </c:pt>
                <c:pt idx="5415">
                  <c:v>58.647000000000006</c:v>
                </c:pt>
                <c:pt idx="5416">
                  <c:v>58.647000000000006</c:v>
                </c:pt>
                <c:pt idx="5417">
                  <c:v>58.647000000000006</c:v>
                </c:pt>
                <c:pt idx="5418">
                  <c:v>58.647000000000006</c:v>
                </c:pt>
                <c:pt idx="5419">
                  <c:v>58.647000000000006</c:v>
                </c:pt>
                <c:pt idx="5420">
                  <c:v>58.647000000000006</c:v>
                </c:pt>
                <c:pt idx="5421">
                  <c:v>58.647000000000006</c:v>
                </c:pt>
                <c:pt idx="5422">
                  <c:v>58.647000000000006</c:v>
                </c:pt>
                <c:pt idx="5423">
                  <c:v>58.647000000000006</c:v>
                </c:pt>
                <c:pt idx="5424">
                  <c:v>58.647000000000006</c:v>
                </c:pt>
                <c:pt idx="5425">
                  <c:v>58.647000000000006</c:v>
                </c:pt>
                <c:pt idx="5426">
                  <c:v>58.647000000000006</c:v>
                </c:pt>
                <c:pt idx="5427">
                  <c:v>58.647000000000006</c:v>
                </c:pt>
                <c:pt idx="5428">
                  <c:v>58.647000000000006</c:v>
                </c:pt>
                <c:pt idx="5429">
                  <c:v>58.647000000000006</c:v>
                </c:pt>
                <c:pt idx="5430">
                  <c:v>58.647000000000006</c:v>
                </c:pt>
                <c:pt idx="5431">
                  <c:v>58.647000000000006</c:v>
                </c:pt>
                <c:pt idx="5432">
                  <c:v>58.647000000000006</c:v>
                </c:pt>
                <c:pt idx="5433">
                  <c:v>58.647000000000006</c:v>
                </c:pt>
                <c:pt idx="5434">
                  <c:v>58.647000000000006</c:v>
                </c:pt>
                <c:pt idx="5435">
                  <c:v>58.647000000000006</c:v>
                </c:pt>
                <c:pt idx="5436">
                  <c:v>58.647000000000006</c:v>
                </c:pt>
                <c:pt idx="5437">
                  <c:v>58.647000000000006</c:v>
                </c:pt>
                <c:pt idx="5438">
                  <c:v>58.647000000000006</c:v>
                </c:pt>
                <c:pt idx="5439">
                  <c:v>58.647000000000006</c:v>
                </c:pt>
                <c:pt idx="5440">
                  <c:v>58.647000000000006</c:v>
                </c:pt>
                <c:pt idx="5441">
                  <c:v>58.647000000000006</c:v>
                </c:pt>
                <c:pt idx="5442">
                  <c:v>58.647000000000006</c:v>
                </c:pt>
                <c:pt idx="5443">
                  <c:v>58.647000000000006</c:v>
                </c:pt>
                <c:pt idx="5444">
                  <c:v>58.647000000000006</c:v>
                </c:pt>
                <c:pt idx="5445">
                  <c:v>58.647000000000006</c:v>
                </c:pt>
                <c:pt idx="5446">
                  <c:v>58.647000000000006</c:v>
                </c:pt>
                <c:pt idx="5447">
                  <c:v>58.647000000000006</c:v>
                </c:pt>
                <c:pt idx="5448">
                  <c:v>58.647000000000006</c:v>
                </c:pt>
                <c:pt idx="5449">
                  <c:v>58.647000000000006</c:v>
                </c:pt>
                <c:pt idx="5450">
                  <c:v>58.647000000000006</c:v>
                </c:pt>
                <c:pt idx="5451">
                  <c:v>58.647000000000006</c:v>
                </c:pt>
                <c:pt idx="5452">
                  <c:v>58.647000000000006</c:v>
                </c:pt>
                <c:pt idx="5453">
                  <c:v>58.647000000000006</c:v>
                </c:pt>
                <c:pt idx="5454">
                  <c:v>58.647000000000006</c:v>
                </c:pt>
                <c:pt idx="5455">
                  <c:v>58.647000000000006</c:v>
                </c:pt>
                <c:pt idx="5456">
                  <c:v>58.647000000000006</c:v>
                </c:pt>
                <c:pt idx="5457">
                  <c:v>58.647000000000006</c:v>
                </c:pt>
                <c:pt idx="5458">
                  <c:v>58.647000000000006</c:v>
                </c:pt>
                <c:pt idx="5459">
                  <c:v>58.647000000000006</c:v>
                </c:pt>
                <c:pt idx="5460">
                  <c:v>58.647000000000006</c:v>
                </c:pt>
                <c:pt idx="5461">
                  <c:v>58.647000000000006</c:v>
                </c:pt>
                <c:pt idx="5462">
                  <c:v>58.647000000000006</c:v>
                </c:pt>
                <c:pt idx="5463">
                  <c:v>58.647000000000006</c:v>
                </c:pt>
                <c:pt idx="5464">
                  <c:v>58.647000000000006</c:v>
                </c:pt>
                <c:pt idx="5465">
                  <c:v>58.647000000000006</c:v>
                </c:pt>
                <c:pt idx="5466">
                  <c:v>58.647000000000006</c:v>
                </c:pt>
                <c:pt idx="5467">
                  <c:v>58.647000000000006</c:v>
                </c:pt>
                <c:pt idx="5468">
                  <c:v>58.647000000000006</c:v>
                </c:pt>
                <c:pt idx="5469">
                  <c:v>58.647000000000006</c:v>
                </c:pt>
                <c:pt idx="5470">
                  <c:v>58.647000000000006</c:v>
                </c:pt>
                <c:pt idx="5471">
                  <c:v>58.647000000000006</c:v>
                </c:pt>
                <c:pt idx="5472">
                  <c:v>58.647000000000006</c:v>
                </c:pt>
                <c:pt idx="5473">
                  <c:v>58.647000000000006</c:v>
                </c:pt>
                <c:pt idx="5474">
                  <c:v>58.647000000000006</c:v>
                </c:pt>
                <c:pt idx="5475">
                  <c:v>58.647000000000006</c:v>
                </c:pt>
                <c:pt idx="5476">
                  <c:v>58.647000000000006</c:v>
                </c:pt>
                <c:pt idx="5477">
                  <c:v>58.647000000000006</c:v>
                </c:pt>
                <c:pt idx="5478">
                  <c:v>58.647000000000006</c:v>
                </c:pt>
                <c:pt idx="5479">
                  <c:v>58.647000000000006</c:v>
                </c:pt>
                <c:pt idx="5480">
                  <c:v>58.647000000000006</c:v>
                </c:pt>
                <c:pt idx="5481">
                  <c:v>58.647000000000006</c:v>
                </c:pt>
                <c:pt idx="5482">
                  <c:v>58.647000000000006</c:v>
                </c:pt>
                <c:pt idx="5483">
                  <c:v>58.647000000000006</c:v>
                </c:pt>
                <c:pt idx="5484">
                  <c:v>58.647000000000006</c:v>
                </c:pt>
                <c:pt idx="5485">
                  <c:v>58.647000000000006</c:v>
                </c:pt>
                <c:pt idx="5486">
                  <c:v>58.647000000000006</c:v>
                </c:pt>
                <c:pt idx="5487">
                  <c:v>58.647000000000006</c:v>
                </c:pt>
                <c:pt idx="5488">
                  <c:v>58.647000000000006</c:v>
                </c:pt>
                <c:pt idx="5489">
                  <c:v>58.647000000000006</c:v>
                </c:pt>
                <c:pt idx="5490">
                  <c:v>58.647000000000006</c:v>
                </c:pt>
                <c:pt idx="5491">
                  <c:v>58.647000000000006</c:v>
                </c:pt>
                <c:pt idx="5492">
                  <c:v>58.647000000000006</c:v>
                </c:pt>
                <c:pt idx="5493">
                  <c:v>58.647000000000006</c:v>
                </c:pt>
                <c:pt idx="5494">
                  <c:v>58.647000000000006</c:v>
                </c:pt>
                <c:pt idx="5495">
                  <c:v>58.647000000000006</c:v>
                </c:pt>
                <c:pt idx="5496">
                  <c:v>58.647000000000006</c:v>
                </c:pt>
                <c:pt idx="5497">
                  <c:v>58.647000000000006</c:v>
                </c:pt>
                <c:pt idx="5498">
                  <c:v>58.647000000000006</c:v>
                </c:pt>
                <c:pt idx="5499">
                  <c:v>58.647000000000006</c:v>
                </c:pt>
                <c:pt idx="5500">
                  <c:v>58.647000000000006</c:v>
                </c:pt>
                <c:pt idx="5501">
                  <c:v>58.647000000000006</c:v>
                </c:pt>
                <c:pt idx="5502">
                  <c:v>58.647000000000006</c:v>
                </c:pt>
                <c:pt idx="5503">
                  <c:v>58.647000000000006</c:v>
                </c:pt>
                <c:pt idx="5504">
                  <c:v>58.647000000000006</c:v>
                </c:pt>
                <c:pt idx="5505">
                  <c:v>58.647000000000006</c:v>
                </c:pt>
                <c:pt idx="5506">
                  <c:v>58.647000000000006</c:v>
                </c:pt>
                <c:pt idx="5507">
                  <c:v>58.647000000000006</c:v>
                </c:pt>
                <c:pt idx="5508">
                  <c:v>58.647000000000006</c:v>
                </c:pt>
                <c:pt idx="5509">
                  <c:v>58.647000000000006</c:v>
                </c:pt>
                <c:pt idx="5510">
                  <c:v>58.647000000000006</c:v>
                </c:pt>
                <c:pt idx="5511">
                  <c:v>58.647000000000006</c:v>
                </c:pt>
                <c:pt idx="5512">
                  <c:v>58.647000000000006</c:v>
                </c:pt>
                <c:pt idx="5513">
                  <c:v>58.647000000000006</c:v>
                </c:pt>
                <c:pt idx="5514">
                  <c:v>58.647000000000006</c:v>
                </c:pt>
                <c:pt idx="5515">
                  <c:v>58.647000000000006</c:v>
                </c:pt>
                <c:pt idx="5516">
                  <c:v>58.647000000000006</c:v>
                </c:pt>
                <c:pt idx="5517">
                  <c:v>58.647000000000006</c:v>
                </c:pt>
                <c:pt idx="5518">
                  <c:v>58.647000000000006</c:v>
                </c:pt>
                <c:pt idx="5519">
                  <c:v>58.647000000000006</c:v>
                </c:pt>
                <c:pt idx="5520">
                  <c:v>58.647000000000006</c:v>
                </c:pt>
                <c:pt idx="5521">
                  <c:v>58.647000000000006</c:v>
                </c:pt>
                <c:pt idx="5522">
                  <c:v>58.647000000000006</c:v>
                </c:pt>
                <c:pt idx="5523">
                  <c:v>58.647000000000006</c:v>
                </c:pt>
                <c:pt idx="5524">
                  <c:v>58.647000000000006</c:v>
                </c:pt>
                <c:pt idx="5525">
                  <c:v>58.647000000000006</c:v>
                </c:pt>
                <c:pt idx="5526">
                  <c:v>58.647000000000006</c:v>
                </c:pt>
                <c:pt idx="5527">
                  <c:v>58.647000000000006</c:v>
                </c:pt>
                <c:pt idx="5528">
                  <c:v>58.647000000000006</c:v>
                </c:pt>
                <c:pt idx="5529">
                  <c:v>58.647000000000006</c:v>
                </c:pt>
                <c:pt idx="5530">
                  <c:v>58.647000000000006</c:v>
                </c:pt>
                <c:pt idx="5531">
                  <c:v>58.647000000000006</c:v>
                </c:pt>
                <c:pt idx="5532">
                  <c:v>58.647000000000006</c:v>
                </c:pt>
                <c:pt idx="5533">
                  <c:v>58.647000000000006</c:v>
                </c:pt>
                <c:pt idx="5534">
                  <c:v>58.647000000000006</c:v>
                </c:pt>
                <c:pt idx="5535">
                  <c:v>58.647000000000006</c:v>
                </c:pt>
                <c:pt idx="5536">
                  <c:v>58.647000000000006</c:v>
                </c:pt>
                <c:pt idx="5537">
                  <c:v>58.647000000000006</c:v>
                </c:pt>
                <c:pt idx="5538">
                  <c:v>58.647000000000006</c:v>
                </c:pt>
                <c:pt idx="5539">
                  <c:v>58.647000000000006</c:v>
                </c:pt>
                <c:pt idx="5540">
                  <c:v>58.647000000000006</c:v>
                </c:pt>
                <c:pt idx="5541">
                  <c:v>58.647000000000006</c:v>
                </c:pt>
                <c:pt idx="5542">
                  <c:v>58.647000000000006</c:v>
                </c:pt>
                <c:pt idx="5543">
                  <c:v>58.647000000000006</c:v>
                </c:pt>
                <c:pt idx="5544">
                  <c:v>58.647000000000006</c:v>
                </c:pt>
                <c:pt idx="5545">
                  <c:v>58.647000000000006</c:v>
                </c:pt>
                <c:pt idx="5546">
                  <c:v>58.647000000000006</c:v>
                </c:pt>
                <c:pt idx="5547">
                  <c:v>58.647000000000006</c:v>
                </c:pt>
                <c:pt idx="5548">
                  <c:v>58.647000000000006</c:v>
                </c:pt>
                <c:pt idx="5549">
                  <c:v>58.647000000000006</c:v>
                </c:pt>
                <c:pt idx="5550">
                  <c:v>58.647000000000006</c:v>
                </c:pt>
                <c:pt idx="5551">
                  <c:v>58.647000000000006</c:v>
                </c:pt>
                <c:pt idx="5552">
                  <c:v>58.647000000000006</c:v>
                </c:pt>
                <c:pt idx="5553">
                  <c:v>58.647000000000006</c:v>
                </c:pt>
                <c:pt idx="5554">
                  <c:v>58.647000000000006</c:v>
                </c:pt>
                <c:pt idx="5555">
                  <c:v>58.647000000000006</c:v>
                </c:pt>
                <c:pt idx="5556">
                  <c:v>58.647000000000006</c:v>
                </c:pt>
                <c:pt idx="5557">
                  <c:v>58.647000000000006</c:v>
                </c:pt>
                <c:pt idx="5558">
                  <c:v>58.647000000000006</c:v>
                </c:pt>
                <c:pt idx="5559">
                  <c:v>58.647000000000006</c:v>
                </c:pt>
                <c:pt idx="5560">
                  <c:v>58.647000000000006</c:v>
                </c:pt>
                <c:pt idx="5561">
                  <c:v>58.647000000000006</c:v>
                </c:pt>
                <c:pt idx="5562">
                  <c:v>58.647000000000006</c:v>
                </c:pt>
                <c:pt idx="5563">
                  <c:v>58.647000000000006</c:v>
                </c:pt>
                <c:pt idx="5564">
                  <c:v>58.647000000000006</c:v>
                </c:pt>
                <c:pt idx="5565">
                  <c:v>58.647000000000006</c:v>
                </c:pt>
                <c:pt idx="5566">
                  <c:v>58.647000000000006</c:v>
                </c:pt>
                <c:pt idx="5567">
                  <c:v>58.647000000000006</c:v>
                </c:pt>
                <c:pt idx="5568">
                  <c:v>58.647000000000006</c:v>
                </c:pt>
                <c:pt idx="5569">
                  <c:v>58.647000000000006</c:v>
                </c:pt>
                <c:pt idx="5570">
                  <c:v>58.647000000000006</c:v>
                </c:pt>
                <c:pt idx="5571">
                  <c:v>58.647000000000006</c:v>
                </c:pt>
                <c:pt idx="5572">
                  <c:v>58.647000000000006</c:v>
                </c:pt>
                <c:pt idx="5573">
                  <c:v>58.647000000000006</c:v>
                </c:pt>
                <c:pt idx="5574">
                  <c:v>58.647000000000006</c:v>
                </c:pt>
                <c:pt idx="5575">
                  <c:v>58.647000000000006</c:v>
                </c:pt>
                <c:pt idx="5576">
                  <c:v>58.647000000000006</c:v>
                </c:pt>
                <c:pt idx="5577">
                  <c:v>58.647000000000006</c:v>
                </c:pt>
                <c:pt idx="5578">
                  <c:v>58.647000000000006</c:v>
                </c:pt>
                <c:pt idx="5579">
                  <c:v>58.647000000000006</c:v>
                </c:pt>
                <c:pt idx="5580">
                  <c:v>58.647000000000006</c:v>
                </c:pt>
                <c:pt idx="5581">
                  <c:v>58.647000000000006</c:v>
                </c:pt>
                <c:pt idx="5582">
                  <c:v>58.647000000000006</c:v>
                </c:pt>
                <c:pt idx="5583">
                  <c:v>58.647000000000006</c:v>
                </c:pt>
                <c:pt idx="5584">
                  <c:v>58.647000000000006</c:v>
                </c:pt>
                <c:pt idx="5585">
                  <c:v>58.647000000000006</c:v>
                </c:pt>
                <c:pt idx="5586">
                  <c:v>58.647000000000006</c:v>
                </c:pt>
                <c:pt idx="5587">
                  <c:v>58.647000000000006</c:v>
                </c:pt>
                <c:pt idx="5588">
                  <c:v>58.647000000000006</c:v>
                </c:pt>
                <c:pt idx="5589">
                  <c:v>58.647000000000006</c:v>
                </c:pt>
                <c:pt idx="5590">
                  <c:v>58.647000000000006</c:v>
                </c:pt>
                <c:pt idx="5591">
                  <c:v>58.647000000000006</c:v>
                </c:pt>
                <c:pt idx="5592">
                  <c:v>58.647000000000006</c:v>
                </c:pt>
                <c:pt idx="5593">
                  <c:v>58.647000000000006</c:v>
                </c:pt>
                <c:pt idx="5594">
                  <c:v>58.647000000000006</c:v>
                </c:pt>
                <c:pt idx="5595">
                  <c:v>58.647000000000006</c:v>
                </c:pt>
                <c:pt idx="5596">
                  <c:v>58.647000000000006</c:v>
                </c:pt>
                <c:pt idx="5597">
                  <c:v>58.647000000000006</c:v>
                </c:pt>
                <c:pt idx="5598">
                  <c:v>58.647000000000006</c:v>
                </c:pt>
                <c:pt idx="5599">
                  <c:v>58.647000000000006</c:v>
                </c:pt>
                <c:pt idx="5600">
                  <c:v>58.647000000000006</c:v>
                </c:pt>
                <c:pt idx="5601">
                  <c:v>58.647000000000006</c:v>
                </c:pt>
                <c:pt idx="5602">
                  <c:v>58.647000000000006</c:v>
                </c:pt>
                <c:pt idx="5603">
                  <c:v>61.741</c:v>
                </c:pt>
                <c:pt idx="5604">
                  <c:v>65.850999999999999</c:v>
                </c:pt>
                <c:pt idx="5605">
                  <c:v>65.850999999999999</c:v>
                </c:pt>
                <c:pt idx="5606">
                  <c:v>65.337999999999994</c:v>
                </c:pt>
                <c:pt idx="5607">
                  <c:v>64.480999999999995</c:v>
                </c:pt>
                <c:pt idx="5608">
                  <c:v>65.509</c:v>
                </c:pt>
                <c:pt idx="5609">
                  <c:v>58.993000000000002</c:v>
                </c:pt>
                <c:pt idx="5610">
                  <c:v>58.82</c:v>
                </c:pt>
                <c:pt idx="5611">
                  <c:v>58.82</c:v>
                </c:pt>
                <c:pt idx="5612">
                  <c:v>58.82</c:v>
                </c:pt>
                <c:pt idx="5613">
                  <c:v>58.82</c:v>
                </c:pt>
                <c:pt idx="5614">
                  <c:v>58.82</c:v>
                </c:pt>
                <c:pt idx="5615">
                  <c:v>58.82</c:v>
                </c:pt>
                <c:pt idx="5616">
                  <c:v>58.82</c:v>
                </c:pt>
                <c:pt idx="5617">
                  <c:v>58.647000000000006</c:v>
                </c:pt>
                <c:pt idx="5618">
                  <c:v>58.647000000000006</c:v>
                </c:pt>
                <c:pt idx="5619">
                  <c:v>58.647000000000006</c:v>
                </c:pt>
                <c:pt idx="5620">
                  <c:v>58.647000000000006</c:v>
                </c:pt>
                <c:pt idx="5621">
                  <c:v>58.647000000000006</c:v>
                </c:pt>
                <c:pt idx="5622">
                  <c:v>58.647000000000006</c:v>
                </c:pt>
                <c:pt idx="5623">
                  <c:v>58.647000000000006</c:v>
                </c:pt>
                <c:pt idx="5624">
                  <c:v>58.647000000000006</c:v>
                </c:pt>
                <c:pt idx="5625">
                  <c:v>58.647000000000006</c:v>
                </c:pt>
                <c:pt idx="5626">
                  <c:v>58.647000000000006</c:v>
                </c:pt>
                <c:pt idx="5627">
                  <c:v>58.647000000000006</c:v>
                </c:pt>
                <c:pt idx="5628">
                  <c:v>58.647000000000006</c:v>
                </c:pt>
                <c:pt idx="5629">
                  <c:v>58.647000000000006</c:v>
                </c:pt>
                <c:pt idx="5630">
                  <c:v>58.647000000000006</c:v>
                </c:pt>
                <c:pt idx="5631">
                  <c:v>58.647000000000006</c:v>
                </c:pt>
                <c:pt idx="5632">
                  <c:v>58.647000000000006</c:v>
                </c:pt>
                <c:pt idx="5633">
                  <c:v>58.647000000000006</c:v>
                </c:pt>
                <c:pt idx="5634">
                  <c:v>58.647000000000006</c:v>
                </c:pt>
                <c:pt idx="5635">
                  <c:v>58.647000000000006</c:v>
                </c:pt>
                <c:pt idx="5636">
                  <c:v>58.647000000000006</c:v>
                </c:pt>
                <c:pt idx="5637">
                  <c:v>58.647000000000006</c:v>
                </c:pt>
                <c:pt idx="5638">
                  <c:v>58.647000000000006</c:v>
                </c:pt>
                <c:pt idx="5639">
                  <c:v>58.647000000000006</c:v>
                </c:pt>
                <c:pt idx="5640">
                  <c:v>58.647000000000006</c:v>
                </c:pt>
                <c:pt idx="5641">
                  <c:v>58.647000000000006</c:v>
                </c:pt>
                <c:pt idx="5642">
                  <c:v>58.647000000000006</c:v>
                </c:pt>
                <c:pt idx="5643">
                  <c:v>58.647000000000006</c:v>
                </c:pt>
                <c:pt idx="5644">
                  <c:v>58.647000000000006</c:v>
                </c:pt>
                <c:pt idx="5645">
                  <c:v>58.647000000000006</c:v>
                </c:pt>
                <c:pt idx="5646">
                  <c:v>58.647000000000006</c:v>
                </c:pt>
                <c:pt idx="5647">
                  <c:v>58.647000000000006</c:v>
                </c:pt>
                <c:pt idx="5648">
                  <c:v>58.647000000000006</c:v>
                </c:pt>
                <c:pt idx="5649">
                  <c:v>58.647000000000006</c:v>
                </c:pt>
                <c:pt idx="5650">
                  <c:v>58.647000000000006</c:v>
                </c:pt>
                <c:pt idx="5651">
                  <c:v>58.647000000000006</c:v>
                </c:pt>
                <c:pt idx="5652">
                  <c:v>58.647000000000006</c:v>
                </c:pt>
                <c:pt idx="5653">
                  <c:v>58.647000000000006</c:v>
                </c:pt>
                <c:pt idx="5654">
                  <c:v>58.647000000000006</c:v>
                </c:pt>
                <c:pt idx="5655">
                  <c:v>58.647000000000006</c:v>
                </c:pt>
                <c:pt idx="5656">
                  <c:v>58.647000000000006</c:v>
                </c:pt>
                <c:pt idx="5657">
                  <c:v>58.647000000000006</c:v>
                </c:pt>
                <c:pt idx="5658">
                  <c:v>58.647000000000006</c:v>
                </c:pt>
                <c:pt idx="5659">
                  <c:v>58.647000000000006</c:v>
                </c:pt>
                <c:pt idx="5660">
                  <c:v>58.647000000000006</c:v>
                </c:pt>
                <c:pt idx="5661">
                  <c:v>58.647000000000006</c:v>
                </c:pt>
                <c:pt idx="5662">
                  <c:v>58.647000000000006</c:v>
                </c:pt>
                <c:pt idx="5663">
                  <c:v>58.647000000000006</c:v>
                </c:pt>
                <c:pt idx="5664">
                  <c:v>58.647000000000006</c:v>
                </c:pt>
                <c:pt idx="5665">
                  <c:v>58.647000000000006</c:v>
                </c:pt>
                <c:pt idx="5666">
                  <c:v>58.647000000000006</c:v>
                </c:pt>
                <c:pt idx="5667">
                  <c:v>58.647000000000006</c:v>
                </c:pt>
                <c:pt idx="5668">
                  <c:v>58.647000000000006</c:v>
                </c:pt>
                <c:pt idx="5669">
                  <c:v>58.647000000000006</c:v>
                </c:pt>
                <c:pt idx="5670">
                  <c:v>58.647000000000006</c:v>
                </c:pt>
                <c:pt idx="5671">
                  <c:v>58.647000000000006</c:v>
                </c:pt>
                <c:pt idx="5672">
                  <c:v>58.647000000000006</c:v>
                </c:pt>
                <c:pt idx="5673">
                  <c:v>58.647000000000006</c:v>
                </c:pt>
                <c:pt idx="5674">
                  <c:v>58.647000000000006</c:v>
                </c:pt>
                <c:pt idx="5675">
                  <c:v>58.647000000000006</c:v>
                </c:pt>
                <c:pt idx="5676">
                  <c:v>58.647000000000006</c:v>
                </c:pt>
                <c:pt idx="5677">
                  <c:v>58.647000000000006</c:v>
                </c:pt>
                <c:pt idx="5678">
                  <c:v>58.647000000000006</c:v>
                </c:pt>
                <c:pt idx="5679">
                  <c:v>58.647000000000006</c:v>
                </c:pt>
                <c:pt idx="5680">
                  <c:v>58.647000000000006</c:v>
                </c:pt>
                <c:pt idx="5681">
                  <c:v>58.647000000000006</c:v>
                </c:pt>
                <c:pt idx="5682">
                  <c:v>58.647000000000006</c:v>
                </c:pt>
                <c:pt idx="5683">
                  <c:v>58.647000000000006</c:v>
                </c:pt>
                <c:pt idx="5684">
                  <c:v>58.647000000000006</c:v>
                </c:pt>
                <c:pt idx="5685">
                  <c:v>58.647000000000006</c:v>
                </c:pt>
                <c:pt idx="5686">
                  <c:v>58.647000000000006</c:v>
                </c:pt>
                <c:pt idx="5687">
                  <c:v>58.647000000000006</c:v>
                </c:pt>
                <c:pt idx="5688">
                  <c:v>58.647000000000006</c:v>
                </c:pt>
                <c:pt idx="5689">
                  <c:v>58.647000000000006</c:v>
                </c:pt>
                <c:pt idx="5690">
                  <c:v>58.647000000000006</c:v>
                </c:pt>
                <c:pt idx="5691">
                  <c:v>58.647000000000006</c:v>
                </c:pt>
                <c:pt idx="5692">
                  <c:v>58.647000000000006</c:v>
                </c:pt>
                <c:pt idx="5693">
                  <c:v>58.647000000000006</c:v>
                </c:pt>
                <c:pt idx="5694">
                  <c:v>58.647000000000006</c:v>
                </c:pt>
                <c:pt idx="5695">
                  <c:v>58.647000000000006</c:v>
                </c:pt>
                <c:pt idx="5696">
                  <c:v>58.647000000000006</c:v>
                </c:pt>
                <c:pt idx="5697">
                  <c:v>58.647000000000006</c:v>
                </c:pt>
                <c:pt idx="5698">
                  <c:v>58.647000000000006</c:v>
                </c:pt>
                <c:pt idx="5699">
                  <c:v>58.647000000000006</c:v>
                </c:pt>
                <c:pt idx="5700">
                  <c:v>58.647000000000006</c:v>
                </c:pt>
                <c:pt idx="5701">
                  <c:v>58.647000000000006</c:v>
                </c:pt>
                <c:pt idx="5702">
                  <c:v>58.647000000000006</c:v>
                </c:pt>
                <c:pt idx="5703">
                  <c:v>58.647000000000006</c:v>
                </c:pt>
                <c:pt idx="5704">
                  <c:v>58.647000000000006</c:v>
                </c:pt>
                <c:pt idx="5705">
                  <c:v>58.647000000000006</c:v>
                </c:pt>
                <c:pt idx="5706">
                  <c:v>58.647000000000006</c:v>
                </c:pt>
                <c:pt idx="5707">
                  <c:v>58.647000000000006</c:v>
                </c:pt>
                <c:pt idx="5708">
                  <c:v>58.647000000000006</c:v>
                </c:pt>
                <c:pt idx="5709">
                  <c:v>58.647000000000006</c:v>
                </c:pt>
                <c:pt idx="5710">
                  <c:v>58.647000000000006</c:v>
                </c:pt>
                <c:pt idx="5711">
                  <c:v>58.647000000000006</c:v>
                </c:pt>
                <c:pt idx="5712">
                  <c:v>58.647000000000006</c:v>
                </c:pt>
                <c:pt idx="5713">
                  <c:v>58.647000000000006</c:v>
                </c:pt>
                <c:pt idx="5714">
                  <c:v>58.647000000000006</c:v>
                </c:pt>
                <c:pt idx="5715">
                  <c:v>58.647000000000006</c:v>
                </c:pt>
                <c:pt idx="5716">
                  <c:v>58.647000000000006</c:v>
                </c:pt>
                <c:pt idx="5717">
                  <c:v>58.647000000000006</c:v>
                </c:pt>
                <c:pt idx="5718">
                  <c:v>58.647000000000006</c:v>
                </c:pt>
                <c:pt idx="5719">
                  <c:v>58.647000000000006</c:v>
                </c:pt>
                <c:pt idx="5720">
                  <c:v>58.647000000000006</c:v>
                </c:pt>
                <c:pt idx="5721">
                  <c:v>58.647000000000006</c:v>
                </c:pt>
                <c:pt idx="5722">
                  <c:v>58.647000000000006</c:v>
                </c:pt>
                <c:pt idx="5723">
                  <c:v>58.647000000000006</c:v>
                </c:pt>
                <c:pt idx="5724">
                  <c:v>58.647000000000006</c:v>
                </c:pt>
                <c:pt idx="5725">
                  <c:v>58.647000000000006</c:v>
                </c:pt>
                <c:pt idx="5726">
                  <c:v>58.647000000000006</c:v>
                </c:pt>
                <c:pt idx="5727">
                  <c:v>58.647000000000006</c:v>
                </c:pt>
                <c:pt idx="5728">
                  <c:v>58.647000000000006</c:v>
                </c:pt>
                <c:pt idx="5729">
                  <c:v>58.647000000000006</c:v>
                </c:pt>
                <c:pt idx="5730">
                  <c:v>58.647000000000006</c:v>
                </c:pt>
                <c:pt idx="5731">
                  <c:v>58.647000000000006</c:v>
                </c:pt>
                <c:pt idx="5732">
                  <c:v>58.647000000000006</c:v>
                </c:pt>
                <c:pt idx="5733">
                  <c:v>58.647000000000006</c:v>
                </c:pt>
                <c:pt idx="5734">
                  <c:v>58.647000000000006</c:v>
                </c:pt>
                <c:pt idx="5735">
                  <c:v>58.647000000000006</c:v>
                </c:pt>
                <c:pt idx="5736">
                  <c:v>58.647000000000006</c:v>
                </c:pt>
                <c:pt idx="5737">
                  <c:v>58.647000000000006</c:v>
                </c:pt>
                <c:pt idx="5738">
                  <c:v>58.647000000000006</c:v>
                </c:pt>
                <c:pt idx="5739">
                  <c:v>58.647000000000006</c:v>
                </c:pt>
                <c:pt idx="5740">
                  <c:v>58.647000000000006</c:v>
                </c:pt>
                <c:pt idx="5741">
                  <c:v>58.647000000000006</c:v>
                </c:pt>
                <c:pt idx="5742">
                  <c:v>58.647000000000006</c:v>
                </c:pt>
                <c:pt idx="5743">
                  <c:v>58.647000000000006</c:v>
                </c:pt>
                <c:pt idx="5744">
                  <c:v>58.647000000000006</c:v>
                </c:pt>
                <c:pt idx="5745">
                  <c:v>58.647000000000006</c:v>
                </c:pt>
                <c:pt idx="5746">
                  <c:v>58.647000000000006</c:v>
                </c:pt>
                <c:pt idx="5747">
                  <c:v>58.647000000000006</c:v>
                </c:pt>
                <c:pt idx="5748">
                  <c:v>58.647000000000006</c:v>
                </c:pt>
                <c:pt idx="5749">
                  <c:v>58.647000000000006</c:v>
                </c:pt>
                <c:pt idx="5750">
                  <c:v>58.647000000000006</c:v>
                </c:pt>
                <c:pt idx="5751">
                  <c:v>58.647000000000006</c:v>
                </c:pt>
                <c:pt idx="5752">
                  <c:v>58.647000000000006</c:v>
                </c:pt>
                <c:pt idx="5753">
                  <c:v>58.647000000000006</c:v>
                </c:pt>
                <c:pt idx="5754">
                  <c:v>58.647000000000006</c:v>
                </c:pt>
                <c:pt idx="5755">
                  <c:v>58.647000000000006</c:v>
                </c:pt>
                <c:pt idx="5756">
                  <c:v>58.647000000000006</c:v>
                </c:pt>
                <c:pt idx="5757">
                  <c:v>58.647000000000006</c:v>
                </c:pt>
                <c:pt idx="5758">
                  <c:v>58.647000000000006</c:v>
                </c:pt>
                <c:pt idx="5759">
                  <c:v>58.647000000000006</c:v>
                </c:pt>
                <c:pt idx="5760">
                  <c:v>58.647000000000006</c:v>
                </c:pt>
                <c:pt idx="5761">
                  <c:v>58.647000000000006</c:v>
                </c:pt>
                <c:pt idx="5762">
                  <c:v>58.647000000000006</c:v>
                </c:pt>
                <c:pt idx="5763">
                  <c:v>58.647000000000006</c:v>
                </c:pt>
                <c:pt idx="5764">
                  <c:v>58.647000000000006</c:v>
                </c:pt>
                <c:pt idx="5765">
                  <c:v>58.647000000000006</c:v>
                </c:pt>
                <c:pt idx="5766">
                  <c:v>58.647000000000006</c:v>
                </c:pt>
                <c:pt idx="5767">
                  <c:v>58.647000000000006</c:v>
                </c:pt>
                <c:pt idx="5768">
                  <c:v>58.647000000000006</c:v>
                </c:pt>
                <c:pt idx="5769">
                  <c:v>58.647000000000006</c:v>
                </c:pt>
                <c:pt idx="5770">
                  <c:v>58.647000000000006</c:v>
                </c:pt>
                <c:pt idx="5771">
                  <c:v>58.647000000000006</c:v>
                </c:pt>
                <c:pt idx="5772">
                  <c:v>58.647000000000006</c:v>
                </c:pt>
                <c:pt idx="5773">
                  <c:v>58.647000000000006</c:v>
                </c:pt>
                <c:pt idx="5774">
                  <c:v>58.647000000000006</c:v>
                </c:pt>
                <c:pt idx="5775">
                  <c:v>58.647000000000006</c:v>
                </c:pt>
                <c:pt idx="5776">
                  <c:v>58.647000000000006</c:v>
                </c:pt>
                <c:pt idx="5777">
                  <c:v>58.647000000000006</c:v>
                </c:pt>
                <c:pt idx="5778">
                  <c:v>58.647000000000006</c:v>
                </c:pt>
                <c:pt idx="5779">
                  <c:v>58.647000000000006</c:v>
                </c:pt>
                <c:pt idx="5780">
                  <c:v>58.647000000000006</c:v>
                </c:pt>
                <c:pt idx="5781">
                  <c:v>58.647000000000006</c:v>
                </c:pt>
                <c:pt idx="5782">
                  <c:v>58.647000000000006</c:v>
                </c:pt>
                <c:pt idx="5783">
                  <c:v>58.647000000000006</c:v>
                </c:pt>
                <c:pt idx="5784">
                  <c:v>58.647000000000006</c:v>
                </c:pt>
                <c:pt idx="5785">
                  <c:v>58.647000000000006</c:v>
                </c:pt>
                <c:pt idx="5786">
                  <c:v>58.647000000000006</c:v>
                </c:pt>
                <c:pt idx="5787">
                  <c:v>58.647000000000006</c:v>
                </c:pt>
                <c:pt idx="5788">
                  <c:v>58.647000000000006</c:v>
                </c:pt>
                <c:pt idx="5789">
                  <c:v>58.647000000000006</c:v>
                </c:pt>
                <c:pt idx="5790">
                  <c:v>58.647000000000006</c:v>
                </c:pt>
                <c:pt idx="5791">
                  <c:v>58.647000000000006</c:v>
                </c:pt>
                <c:pt idx="5792">
                  <c:v>58.647000000000006</c:v>
                </c:pt>
                <c:pt idx="5793">
                  <c:v>58.647000000000006</c:v>
                </c:pt>
                <c:pt idx="5794">
                  <c:v>58.647000000000006</c:v>
                </c:pt>
                <c:pt idx="5795">
                  <c:v>58.647000000000006</c:v>
                </c:pt>
                <c:pt idx="5796">
                  <c:v>58.647000000000006</c:v>
                </c:pt>
                <c:pt idx="5797">
                  <c:v>58.647000000000006</c:v>
                </c:pt>
                <c:pt idx="5798">
                  <c:v>58.647000000000006</c:v>
                </c:pt>
                <c:pt idx="5799">
                  <c:v>58.647000000000006</c:v>
                </c:pt>
                <c:pt idx="5800">
                  <c:v>58.647000000000006</c:v>
                </c:pt>
                <c:pt idx="5801">
                  <c:v>58.647000000000006</c:v>
                </c:pt>
                <c:pt idx="5802">
                  <c:v>58.647000000000006</c:v>
                </c:pt>
                <c:pt idx="5803">
                  <c:v>58.647000000000006</c:v>
                </c:pt>
                <c:pt idx="5804">
                  <c:v>58.647000000000006</c:v>
                </c:pt>
                <c:pt idx="5805">
                  <c:v>58.647000000000006</c:v>
                </c:pt>
                <c:pt idx="5806">
                  <c:v>58.647000000000006</c:v>
                </c:pt>
                <c:pt idx="5807">
                  <c:v>58.647000000000006</c:v>
                </c:pt>
                <c:pt idx="5808">
                  <c:v>58.647000000000006</c:v>
                </c:pt>
                <c:pt idx="5809">
                  <c:v>58.647000000000006</c:v>
                </c:pt>
                <c:pt idx="5810">
                  <c:v>58.647000000000006</c:v>
                </c:pt>
                <c:pt idx="5811">
                  <c:v>58.647000000000006</c:v>
                </c:pt>
                <c:pt idx="5812">
                  <c:v>58.647000000000006</c:v>
                </c:pt>
                <c:pt idx="5813">
                  <c:v>58.647000000000006</c:v>
                </c:pt>
                <c:pt idx="5814">
                  <c:v>58.647000000000006</c:v>
                </c:pt>
                <c:pt idx="5815">
                  <c:v>58.647000000000006</c:v>
                </c:pt>
                <c:pt idx="5816">
                  <c:v>58.647000000000006</c:v>
                </c:pt>
                <c:pt idx="5817">
                  <c:v>58.647000000000006</c:v>
                </c:pt>
                <c:pt idx="5818">
                  <c:v>58.647000000000006</c:v>
                </c:pt>
                <c:pt idx="5819">
                  <c:v>58.647000000000006</c:v>
                </c:pt>
                <c:pt idx="5820">
                  <c:v>58.647000000000006</c:v>
                </c:pt>
                <c:pt idx="5821">
                  <c:v>58.647000000000006</c:v>
                </c:pt>
                <c:pt idx="5822">
                  <c:v>58.647000000000006</c:v>
                </c:pt>
                <c:pt idx="5823">
                  <c:v>58.647000000000006</c:v>
                </c:pt>
                <c:pt idx="5824">
                  <c:v>58.647000000000006</c:v>
                </c:pt>
                <c:pt idx="5825">
                  <c:v>58.647000000000006</c:v>
                </c:pt>
                <c:pt idx="5826">
                  <c:v>58.647000000000006</c:v>
                </c:pt>
                <c:pt idx="5827">
                  <c:v>58.647000000000006</c:v>
                </c:pt>
                <c:pt idx="5828">
                  <c:v>58.647000000000006</c:v>
                </c:pt>
                <c:pt idx="5829">
                  <c:v>58.647000000000006</c:v>
                </c:pt>
                <c:pt idx="5830">
                  <c:v>58.647000000000006</c:v>
                </c:pt>
                <c:pt idx="5831">
                  <c:v>58.647000000000006</c:v>
                </c:pt>
                <c:pt idx="5832">
                  <c:v>58.647000000000006</c:v>
                </c:pt>
                <c:pt idx="5833">
                  <c:v>58.647000000000006</c:v>
                </c:pt>
                <c:pt idx="5834">
                  <c:v>58.647000000000006</c:v>
                </c:pt>
                <c:pt idx="5835">
                  <c:v>58.647000000000006</c:v>
                </c:pt>
                <c:pt idx="5836">
                  <c:v>58.647000000000006</c:v>
                </c:pt>
                <c:pt idx="5837">
                  <c:v>58.647000000000006</c:v>
                </c:pt>
                <c:pt idx="5838">
                  <c:v>58.647000000000006</c:v>
                </c:pt>
                <c:pt idx="5839">
                  <c:v>58.647000000000006</c:v>
                </c:pt>
                <c:pt idx="5840">
                  <c:v>58.647000000000006</c:v>
                </c:pt>
                <c:pt idx="5841">
                  <c:v>58.647000000000006</c:v>
                </c:pt>
                <c:pt idx="5842">
                  <c:v>58.647000000000006</c:v>
                </c:pt>
                <c:pt idx="5843">
                  <c:v>58.647000000000006</c:v>
                </c:pt>
                <c:pt idx="5844">
                  <c:v>58.647000000000006</c:v>
                </c:pt>
                <c:pt idx="5845">
                  <c:v>58.647000000000006</c:v>
                </c:pt>
                <c:pt idx="5846">
                  <c:v>58.647000000000006</c:v>
                </c:pt>
                <c:pt idx="5847">
                  <c:v>58.647000000000006</c:v>
                </c:pt>
                <c:pt idx="5848">
                  <c:v>58.647000000000006</c:v>
                </c:pt>
                <c:pt idx="5849">
                  <c:v>58.647000000000006</c:v>
                </c:pt>
                <c:pt idx="5850">
                  <c:v>58.647000000000006</c:v>
                </c:pt>
                <c:pt idx="5851">
                  <c:v>58.647000000000006</c:v>
                </c:pt>
                <c:pt idx="5852">
                  <c:v>58.647000000000006</c:v>
                </c:pt>
                <c:pt idx="5853">
                  <c:v>58.647000000000006</c:v>
                </c:pt>
                <c:pt idx="5854">
                  <c:v>58.647000000000006</c:v>
                </c:pt>
                <c:pt idx="5855">
                  <c:v>58.647000000000006</c:v>
                </c:pt>
                <c:pt idx="5856">
                  <c:v>58.647000000000006</c:v>
                </c:pt>
                <c:pt idx="5857">
                  <c:v>58.647000000000006</c:v>
                </c:pt>
                <c:pt idx="5858">
                  <c:v>58.647000000000006</c:v>
                </c:pt>
                <c:pt idx="5859">
                  <c:v>58.647000000000006</c:v>
                </c:pt>
                <c:pt idx="5860">
                  <c:v>58.647000000000006</c:v>
                </c:pt>
                <c:pt idx="5861">
                  <c:v>58.647000000000006</c:v>
                </c:pt>
                <c:pt idx="5862">
                  <c:v>58.647000000000006</c:v>
                </c:pt>
                <c:pt idx="5863">
                  <c:v>58.647000000000006</c:v>
                </c:pt>
                <c:pt idx="5864">
                  <c:v>58.647000000000006</c:v>
                </c:pt>
                <c:pt idx="5865">
                  <c:v>58.647000000000006</c:v>
                </c:pt>
                <c:pt idx="5866">
                  <c:v>58.647000000000006</c:v>
                </c:pt>
                <c:pt idx="5867">
                  <c:v>58.647000000000006</c:v>
                </c:pt>
                <c:pt idx="5868">
                  <c:v>58.647000000000006</c:v>
                </c:pt>
                <c:pt idx="5869">
                  <c:v>58.647000000000006</c:v>
                </c:pt>
                <c:pt idx="5870">
                  <c:v>58.647000000000006</c:v>
                </c:pt>
                <c:pt idx="5871">
                  <c:v>58.647000000000006</c:v>
                </c:pt>
                <c:pt idx="5872">
                  <c:v>58.647000000000006</c:v>
                </c:pt>
                <c:pt idx="5873">
                  <c:v>58.647000000000006</c:v>
                </c:pt>
                <c:pt idx="5874">
                  <c:v>58.647000000000006</c:v>
                </c:pt>
                <c:pt idx="5875">
                  <c:v>58.647000000000006</c:v>
                </c:pt>
                <c:pt idx="5876">
                  <c:v>58.647000000000006</c:v>
                </c:pt>
                <c:pt idx="5877">
                  <c:v>58.647000000000006</c:v>
                </c:pt>
                <c:pt idx="5878">
                  <c:v>58.647000000000006</c:v>
                </c:pt>
                <c:pt idx="5879">
                  <c:v>58.647000000000006</c:v>
                </c:pt>
                <c:pt idx="5880">
                  <c:v>58.647000000000006</c:v>
                </c:pt>
                <c:pt idx="5881">
                  <c:v>58.647000000000006</c:v>
                </c:pt>
                <c:pt idx="5882">
                  <c:v>58.647000000000006</c:v>
                </c:pt>
                <c:pt idx="5883">
                  <c:v>58.647000000000006</c:v>
                </c:pt>
                <c:pt idx="5884">
                  <c:v>58.647000000000006</c:v>
                </c:pt>
                <c:pt idx="5885">
                  <c:v>58.647000000000006</c:v>
                </c:pt>
                <c:pt idx="5886">
                  <c:v>58.647000000000006</c:v>
                </c:pt>
                <c:pt idx="5887">
                  <c:v>58.647000000000006</c:v>
                </c:pt>
                <c:pt idx="5888">
                  <c:v>58.647000000000006</c:v>
                </c:pt>
                <c:pt idx="5889">
                  <c:v>58.647000000000006</c:v>
                </c:pt>
                <c:pt idx="5890">
                  <c:v>58.647000000000006</c:v>
                </c:pt>
                <c:pt idx="5891">
                  <c:v>58.647000000000006</c:v>
                </c:pt>
                <c:pt idx="5892">
                  <c:v>58.647000000000006</c:v>
                </c:pt>
                <c:pt idx="5893">
                  <c:v>58.647000000000006</c:v>
                </c:pt>
                <c:pt idx="5894">
                  <c:v>58.647000000000006</c:v>
                </c:pt>
                <c:pt idx="5895">
                  <c:v>58.647000000000006</c:v>
                </c:pt>
                <c:pt idx="5896">
                  <c:v>58.647000000000006</c:v>
                </c:pt>
                <c:pt idx="5897">
                  <c:v>58.647000000000006</c:v>
                </c:pt>
                <c:pt idx="5898">
                  <c:v>58.647000000000006</c:v>
                </c:pt>
                <c:pt idx="5899">
                  <c:v>58.647000000000006</c:v>
                </c:pt>
                <c:pt idx="5900">
                  <c:v>58.647000000000006</c:v>
                </c:pt>
                <c:pt idx="5901">
                  <c:v>58.647000000000006</c:v>
                </c:pt>
                <c:pt idx="5902">
                  <c:v>58.647000000000006</c:v>
                </c:pt>
                <c:pt idx="5903">
                  <c:v>58.647000000000006</c:v>
                </c:pt>
                <c:pt idx="5904">
                  <c:v>58.647000000000006</c:v>
                </c:pt>
                <c:pt idx="5905">
                  <c:v>58.647000000000006</c:v>
                </c:pt>
                <c:pt idx="5906">
                  <c:v>58.647000000000006</c:v>
                </c:pt>
                <c:pt idx="5907">
                  <c:v>58.647000000000006</c:v>
                </c:pt>
                <c:pt idx="5908">
                  <c:v>58.647000000000006</c:v>
                </c:pt>
                <c:pt idx="5909">
                  <c:v>58.647000000000006</c:v>
                </c:pt>
                <c:pt idx="5910">
                  <c:v>58.647000000000006</c:v>
                </c:pt>
                <c:pt idx="5911">
                  <c:v>58.647000000000006</c:v>
                </c:pt>
                <c:pt idx="5912">
                  <c:v>58.647000000000006</c:v>
                </c:pt>
                <c:pt idx="5913">
                  <c:v>58.647000000000006</c:v>
                </c:pt>
                <c:pt idx="5914">
                  <c:v>58.647000000000006</c:v>
                </c:pt>
                <c:pt idx="5915">
                  <c:v>58.647000000000006</c:v>
                </c:pt>
                <c:pt idx="5916">
                  <c:v>58.647000000000006</c:v>
                </c:pt>
                <c:pt idx="5917">
                  <c:v>58.647000000000006</c:v>
                </c:pt>
                <c:pt idx="5918">
                  <c:v>58.647000000000006</c:v>
                </c:pt>
                <c:pt idx="5919">
                  <c:v>58.647000000000006</c:v>
                </c:pt>
                <c:pt idx="5920">
                  <c:v>58.647000000000006</c:v>
                </c:pt>
                <c:pt idx="5921">
                  <c:v>58.647000000000006</c:v>
                </c:pt>
                <c:pt idx="5922">
                  <c:v>58.647000000000006</c:v>
                </c:pt>
                <c:pt idx="5923">
                  <c:v>58.647000000000006</c:v>
                </c:pt>
                <c:pt idx="5924">
                  <c:v>58.647000000000006</c:v>
                </c:pt>
                <c:pt idx="5925">
                  <c:v>58.647000000000006</c:v>
                </c:pt>
                <c:pt idx="5926">
                  <c:v>58.647000000000006</c:v>
                </c:pt>
                <c:pt idx="5927">
                  <c:v>58.647000000000006</c:v>
                </c:pt>
                <c:pt idx="5928">
                  <c:v>58.647000000000006</c:v>
                </c:pt>
                <c:pt idx="5929">
                  <c:v>58.647000000000006</c:v>
                </c:pt>
                <c:pt idx="5930">
                  <c:v>58.647000000000006</c:v>
                </c:pt>
                <c:pt idx="5931">
                  <c:v>58.647000000000006</c:v>
                </c:pt>
                <c:pt idx="5932">
                  <c:v>58.647000000000006</c:v>
                </c:pt>
                <c:pt idx="5933">
                  <c:v>58.647000000000006</c:v>
                </c:pt>
                <c:pt idx="5934">
                  <c:v>58.647000000000006</c:v>
                </c:pt>
                <c:pt idx="5935">
                  <c:v>58.647000000000006</c:v>
                </c:pt>
                <c:pt idx="5936">
                  <c:v>58.647000000000006</c:v>
                </c:pt>
                <c:pt idx="5937">
                  <c:v>58.647000000000006</c:v>
                </c:pt>
                <c:pt idx="5938">
                  <c:v>58.647000000000006</c:v>
                </c:pt>
                <c:pt idx="5939">
                  <c:v>58.647000000000006</c:v>
                </c:pt>
                <c:pt idx="5940">
                  <c:v>58.647000000000006</c:v>
                </c:pt>
                <c:pt idx="5941">
                  <c:v>58.647000000000006</c:v>
                </c:pt>
                <c:pt idx="5942">
                  <c:v>58.647000000000006</c:v>
                </c:pt>
                <c:pt idx="5943">
                  <c:v>58.647000000000006</c:v>
                </c:pt>
                <c:pt idx="5944">
                  <c:v>58.647000000000006</c:v>
                </c:pt>
                <c:pt idx="5945">
                  <c:v>58.647000000000006</c:v>
                </c:pt>
                <c:pt idx="5946">
                  <c:v>58.647000000000006</c:v>
                </c:pt>
                <c:pt idx="5947">
                  <c:v>58.647000000000006</c:v>
                </c:pt>
                <c:pt idx="5948">
                  <c:v>58.647000000000006</c:v>
                </c:pt>
                <c:pt idx="5949">
                  <c:v>58.647000000000006</c:v>
                </c:pt>
                <c:pt idx="5950">
                  <c:v>58.647000000000006</c:v>
                </c:pt>
                <c:pt idx="5951">
                  <c:v>58.647000000000006</c:v>
                </c:pt>
                <c:pt idx="5952">
                  <c:v>58.647000000000006</c:v>
                </c:pt>
                <c:pt idx="5953">
                  <c:v>58.647000000000006</c:v>
                </c:pt>
                <c:pt idx="5954">
                  <c:v>58.647000000000006</c:v>
                </c:pt>
                <c:pt idx="5955">
                  <c:v>58.647000000000006</c:v>
                </c:pt>
                <c:pt idx="5956">
                  <c:v>58.647000000000006</c:v>
                </c:pt>
                <c:pt idx="5957">
                  <c:v>58.647000000000006</c:v>
                </c:pt>
                <c:pt idx="5958">
                  <c:v>58.647000000000006</c:v>
                </c:pt>
                <c:pt idx="5959">
                  <c:v>58.647000000000006</c:v>
                </c:pt>
                <c:pt idx="5960">
                  <c:v>58.647000000000006</c:v>
                </c:pt>
                <c:pt idx="5961">
                  <c:v>58.647000000000006</c:v>
                </c:pt>
                <c:pt idx="5962">
                  <c:v>58.647000000000006</c:v>
                </c:pt>
                <c:pt idx="5963">
                  <c:v>58.647000000000006</c:v>
                </c:pt>
                <c:pt idx="5964">
                  <c:v>58.647000000000006</c:v>
                </c:pt>
                <c:pt idx="5965">
                  <c:v>58.647000000000006</c:v>
                </c:pt>
                <c:pt idx="5966">
                  <c:v>58.647000000000006</c:v>
                </c:pt>
                <c:pt idx="5967">
                  <c:v>58.647000000000006</c:v>
                </c:pt>
                <c:pt idx="5968">
                  <c:v>58.647000000000006</c:v>
                </c:pt>
                <c:pt idx="5969">
                  <c:v>58.647000000000006</c:v>
                </c:pt>
                <c:pt idx="5970">
                  <c:v>58.647000000000006</c:v>
                </c:pt>
                <c:pt idx="5971">
                  <c:v>58.647000000000006</c:v>
                </c:pt>
                <c:pt idx="5972">
                  <c:v>58.647000000000006</c:v>
                </c:pt>
                <c:pt idx="5973">
                  <c:v>58.647000000000006</c:v>
                </c:pt>
                <c:pt idx="5974">
                  <c:v>58.647000000000006</c:v>
                </c:pt>
                <c:pt idx="5975">
                  <c:v>58.647000000000006</c:v>
                </c:pt>
                <c:pt idx="5976">
                  <c:v>58.647000000000006</c:v>
                </c:pt>
                <c:pt idx="5977">
                  <c:v>58.647000000000006</c:v>
                </c:pt>
                <c:pt idx="5978">
                  <c:v>58.647000000000006</c:v>
                </c:pt>
                <c:pt idx="5979">
                  <c:v>58.647000000000006</c:v>
                </c:pt>
                <c:pt idx="5980">
                  <c:v>58.647000000000006</c:v>
                </c:pt>
                <c:pt idx="5981">
                  <c:v>58.647000000000006</c:v>
                </c:pt>
                <c:pt idx="5982">
                  <c:v>58.647000000000006</c:v>
                </c:pt>
                <c:pt idx="5983">
                  <c:v>58.647000000000006</c:v>
                </c:pt>
                <c:pt idx="5984">
                  <c:v>58.647000000000006</c:v>
                </c:pt>
                <c:pt idx="5985">
                  <c:v>58.647000000000006</c:v>
                </c:pt>
                <c:pt idx="5986">
                  <c:v>58.647000000000006</c:v>
                </c:pt>
                <c:pt idx="5987">
                  <c:v>58.647000000000006</c:v>
                </c:pt>
                <c:pt idx="5988">
                  <c:v>58.647000000000006</c:v>
                </c:pt>
                <c:pt idx="5989">
                  <c:v>58.647000000000006</c:v>
                </c:pt>
                <c:pt idx="5990">
                  <c:v>58.647000000000006</c:v>
                </c:pt>
                <c:pt idx="5991">
                  <c:v>58.647000000000006</c:v>
                </c:pt>
                <c:pt idx="5992">
                  <c:v>58.647000000000006</c:v>
                </c:pt>
                <c:pt idx="5993">
                  <c:v>58.647000000000006</c:v>
                </c:pt>
                <c:pt idx="5994">
                  <c:v>58.647000000000006</c:v>
                </c:pt>
                <c:pt idx="5995">
                  <c:v>58.647000000000006</c:v>
                </c:pt>
                <c:pt idx="5996">
                  <c:v>58.647000000000006</c:v>
                </c:pt>
                <c:pt idx="5997">
                  <c:v>58.647000000000006</c:v>
                </c:pt>
                <c:pt idx="5998">
                  <c:v>58.647000000000006</c:v>
                </c:pt>
                <c:pt idx="5999">
                  <c:v>58.647000000000006</c:v>
                </c:pt>
                <c:pt idx="6000">
                  <c:v>58.647000000000006</c:v>
                </c:pt>
                <c:pt idx="6001">
                  <c:v>58.647000000000006</c:v>
                </c:pt>
                <c:pt idx="6002">
                  <c:v>58.647000000000006</c:v>
                </c:pt>
                <c:pt idx="6003">
                  <c:v>58.647000000000006</c:v>
                </c:pt>
                <c:pt idx="6004">
                  <c:v>58.647000000000006</c:v>
                </c:pt>
                <c:pt idx="6005">
                  <c:v>58.647000000000006</c:v>
                </c:pt>
                <c:pt idx="6006">
                  <c:v>58.647000000000006</c:v>
                </c:pt>
                <c:pt idx="6007">
                  <c:v>58.647000000000006</c:v>
                </c:pt>
                <c:pt idx="6008">
                  <c:v>58.647000000000006</c:v>
                </c:pt>
                <c:pt idx="6009">
                  <c:v>58.647000000000006</c:v>
                </c:pt>
                <c:pt idx="6010">
                  <c:v>58.647000000000006</c:v>
                </c:pt>
                <c:pt idx="6011">
                  <c:v>58.647000000000006</c:v>
                </c:pt>
                <c:pt idx="6012">
                  <c:v>58.647000000000006</c:v>
                </c:pt>
                <c:pt idx="6013">
                  <c:v>58.647000000000006</c:v>
                </c:pt>
                <c:pt idx="6014">
                  <c:v>58.647000000000006</c:v>
                </c:pt>
                <c:pt idx="6015">
                  <c:v>58.647000000000006</c:v>
                </c:pt>
                <c:pt idx="6016">
                  <c:v>58.647000000000006</c:v>
                </c:pt>
                <c:pt idx="6017">
                  <c:v>58.647000000000006</c:v>
                </c:pt>
                <c:pt idx="6018">
                  <c:v>58.647000000000006</c:v>
                </c:pt>
                <c:pt idx="6019">
                  <c:v>58.647000000000006</c:v>
                </c:pt>
                <c:pt idx="6020">
                  <c:v>58.647000000000006</c:v>
                </c:pt>
                <c:pt idx="6021">
                  <c:v>58.647000000000006</c:v>
                </c:pt>
                <c:pt idx="6022">
                  <c:v>58.647000000000006</c:v>
                </c:pt>
                <c:pt idx="6023">
                  <c:v>58.647000000000006</c:v>
                </c:pt>
                <c:pt idx="6024">
                  <c:v>58.647000000000006</c:v>
                </c:pt>
                <c:pt idx="6025">
                  <c:v>58.647000000000006</c:v>
                </c:pt>
                <c:pt idx="6026">
                  <c:v>58.647000000000006</c:v>
                </c:pt>
                <c:pt idx="6027">
                  <c:v>58.647000000000006</c:v>
                </c:pt>
                <c:pt idx="6028">
                  <c:v>58.647000000000006</c:v>
                </c:pt>
                <c:pt idx="6029">
                  <c:v>58.647000000000006</c:v>
                </c:pt>
                <c:pt idx="6030">
                  <c:v>58.647000000000006</c:v>
                </c:pt>
                <c:pt idx="6031">
                  <c:v>58.647000000000006</c:v>
                </c:pt>
                <c:pt idx="6032">
                  <c:v>58.647000000000006</c:v>
                </c:pt>
                <c:pt idx="6033">
                  <c:v>58.647000000000006</c:v>
                </c:pt>
                <c:pt idx="6034">
                  <c:v>58.647000000000006</c:v>
                </c:pt>
                <c:pt idx="6035">
                  <c:v>58.647000000000006</c:v>
                </c:pt>
                <c:pt idx="6036">
                  <c:v>58.647000000000006</c:v>
                </c:pt>
                <c:pt idx="6037">
                  <c:v>58.647000000000006</c:v>
                </c:pt>
                <c:pt idx="6038">
                  <c:v>58.647000000000006</c:v>
                </c:pt>
                <c:pt idx="6039">
                  <c:v>58.647000000000006</c:v>
                </c:pt>
                <c:pt idx="6040">
                  <c:v>58.647000000000006</c:v>
                </c:pt>
                <c:pt idx="6041">
                  <c:v>58.647000000000006</c:v>
                </c:pt>
                <c:pt idx="6042">
                  <c:v>58.647000000000006</c:v>
                </c:pt>
                <c:pt idx="6043">
                  <c:v>58.647000000000006</c:v>
                </c:pt>
                <c:pt idx="6044">
                  <c:v>58.647000000000006</c:v>
                </c:pt>
                <c:pt idx="6045">
                  <c:v>58.647000000000006</c:v>
                </c:pt>
                <c:pt idx="6046">
                  <c:v>58.647000000000006</c:v>
                </c:pt>
                <c:pt idx="6047">
                  <c:v>58.647000000000006</c:v>
                </c:pt>
                <c:pt idx="6048">
                  <c:v>58.647000000000006</c:v>
                </c:pt>
                <c:pt idx="6049">
                  <c:v>58.647000000000006</c:v>
                </c:pt>
                <c:pt idx="6050">
                  <c:v>58.647000000000006</c:v>
                </c:pt>
                <c:pt idx="6051">
                  <c:v>58.647000000000006</c:v>
                </c:pt>
                <c:pt idx="6052">
                  <c:v>58.647000000000006</c:v>
                </c:pt>
                <c:pt idx="6053">
                  <c:v>58.647000000000006</c:v>
                </c:pt>
                <c:pt idx="6054">
                  <c:v>58.647000000000006</c:v>
                </c:pt>
                <c:pt idx="6055">
                  <c:v>58.647000000000006</c:v>
                </c:pt>
                <c:pt idx="6056">
                  <c:v>58.647000000000006</c:v>
                </c:pt>
                <c:pt idx="6057">
                  <c:v>58.647000000000006</c:v>
                </c:pt>
                <c:pt idx="6058">
                  <c:v>58.647000000000006</c:v>
                </c:pt>
                <c:pt idx="6059">
                  <c:v>58.647000000000006</c:v>
                </c:pt>
                <c:pt idx="6060">
                  <c:v>58.647000000000006</c:v>
                </c:pt>
                <c:pt idx="6061">
                  <c:v>58.647000000000006</c:v>
                </c:pt>
                <c:pt idx="6062">
                  <c:v>58.647000000000006</c:v>
                </c:pt>
                <c:pt idx="6063">
                  <c:v>58.647000000000006</c:v>
                </c:pt>
                <c:pt idx="6064">
                  <c:v>58.647000000000006</c:v>
                </c:pt>
                <c:pt idx="6065">
                  <c:v>58.647000000000006</c:v>
                </c:pt>
                <c:pt idx="6066">
                  <c:v>58.647000000000006</c:v>
                </c:pt>
                <c:pt idx="6067">
                  <c:v>58.647000000000006</c:v>
                </c:pt>
                <c:pt idx="6068">
                  <c:v>58.647000000000006</c:v>
                </c:pt>
                <c:pt idx="6069">
                  <c:v>58.647000000000006</c:v>
                </c:pt>
                <c:pt idx="6070">
                  <c:v>58.647000000000006</c:v>
                </c:pt>
                <c:pt idx="6071">
                  <c:v>58.647000000000006</c:v>
                </c:pt>
                <c:pt idx="6072">
                  <c:v>58.647000000000006</c:v>
                </c:pt>
                <c:pt idx="6073">
                  <c:v>58.647000000000006</c:v>
                </c:pt>
                <c:pt idx="6074">
                  <c:v>58.647000000000006</c:v>
                </c:pt>
                <c:pt idx="6075">
                  <c:v>58.647000000000006</c:v>
                </c:pt>
                <c:pt idx="6076">
                  <c:v>58.647000000000006</c:v>
                </c:pt>
                <c:pt idx="6077">
                  <c:v>58.647000000000006</c:v>
                </c:pt>
                <c:pt idx="6078">
                  <c:v>58.647000000000006</c:v>
                </c:pt>
                <c:pt idx="6079">
                  <c:v>58.647000000000006</c:v>
                </c:pt>
                <c:pt idx="6080">
                  <c:v>58.647000000000006</c:v>
                </c:pt>
                <c:pt idx="6081">
                  <c:v>58.647000000000006</c:v>
                </c:pt>
                <c:pt idx="6082">
                  <c:v>58.647000000000006</c:v>
                </c:pt>
                <c:pt idx="6083">
                  <c:v>58.647000000000006</c:v>
                </c:pt>
                <c:pt idx="6084">
                  <c:v>58.647000000000006</c:v>
                </c:pt>
                <c:pt idx="6085">
                  <c:v>58.647000000000006</c:v>
                </c:pt>
                <c:pt idx="6086">
                  <c:v>58.647000000000006</c:v>
                </c:pt>
                <c:pt idx="6087">
                  <c:v>58.647000000000006</c:v>
                </c:pt>
                <c:pt idx="6088">
                  <c:v>58.647000000000006</c:v>
                </c:pt>
                <c:pt idx="6089">
                  <c:v>58.647000000000006</c:v>
                </c:pt>
                <c:pt idx="6090">
                  <c:v>58.647000000000006</c:v>
                </c:pt>
                <c:pt idx="6091">
                  <c:v>58.647000000000006</c:v>
                </c:pt>
                <c:pt idx="6092">
                  <c:v>58.647000000000006</c:v>
                </c:pt>
                <c:pt idx="6093">
                  <c:v>58.647000000000006</c:v>
                </c:pt>
                <c:pt idx="6094">
                  <c:v>58.647000000000006</c:v>
                </c:pt>
                <c:pt idx="6095">
                  <c:v>58.647000000000006</c:v>
                </c:pt>
                <c:pt idx="6096">
                  <c:v>58.647000000000006</c:v>
                </c:pt>
                <c:pt idx="6097">
                  <c:v>58.647000000000006</c:v>
                </c:pt>
                <c:pt idx="6098">
                  <c:v>58.647000000000006</c:v>
                </c:pt>
                <c:pt idx="6099">
                  <c:v>58.647000000000006</c:v>
                </c:pt>
                <c:pt idx="6100">
                  <c:v>58.647000000000006</c:v>
                </c:pt>
                <c:pt idx="6101">
                  <c:v>58.647000000000006</c:v>
                </c:pt>
                <c:pt idx="6102">
                  <c:v>58.647000000000006</c:v>
                </c:pt>
                <c:pt idx="6103">
                  <c:v>58.647000000000006</c:v>
                </c:pt>
                <c:pt idx="6104">
                  <c:v>58.647000000000006</c:v>
                </c:pt>
                <c:pt idx="6105">
                  <c:v>58.647000000000006</c:v>
                </c:pt>
                <c:pt idx="6106">
                  <c:v>58.647000000000006</c:v>
                </c:pt>
                <c:pt idx="6107">
                  <c:v>58.647000000000006</c:v>
                </c:pt>
                <c:pt idx="6108">
                  <c:v>58.647000000000006</c:v>
                </c:pt>
                <c:pt idx="6109">
                  <c:v>58.647000000000006</c:v>
                </c:pt>
                <c:pt idx="6110">
                  <c:v>58.647000000000006</c:v>
                </c:pt>
                <c:pt idx="6111">
                  <c:v>58.647000000000006</c:v>
                </c:pt>
                <c:pt idx="6112">
                  <c:v>58.647000000000006</c:v>
                </c:pt>
                <c:pt idx="6113">
                  <c:v>58.647000000000006</c:v>
                </c:pt>
                <c:pt idx="6114">
                  <c:v>58.647000000000006</c:v>
                </c:pt>
                <c:pt idx="6115">
                  <c:v>58.647000000000006</c:v>
                </c:pt>
                <c:pt idx="6116">
                  <c:v>58.647000000000006</c:v>
                </c:pt>
                <c:pt idx="6117">
                  <c:v>58.647000000000006</c:v>
                </c:pt>
                <c:pt idx="6118">
                  <c:v>58.647000000000006</c:v>
                </c:pt>
                <c:pt idx="6119">
                  <c:v>58.647000000000006</c:v>
                </c:pt>
                <c:pt idx="6120">
                  <c:v>58.647000000000006</c:v>
                </c:pt>
                <c:pt idx="6121">
                  <c:v>58.647000000000006</c:v>
                </c:pt>
                <c:pt idx="6122">
                  <c:v>58.647000000000006</c:v>
                </c:pt>
                <c:pt idx="6123">
                  <c:v>58.647000000000006</c:v>
                </c:pt>
                <c:pt idx="6124">
                  <c:v>58.647000000000006</c:v>
                </c:pt>
                <c:pt idx="6125">
                  <c:v>58.647000000000006</c:v>
                </c:pt>
                <c:pt idx="6126">
                  <c:v>58.647000000000006</c:v>
                </c:pt>
                <c:pt idx="6127">
                  <c:v>58.647000000000006</c:v>
                </c:pt>
                <c:pt idx="6128">
                  <c:v>58.647000000000006</c:v>
                </c:pt>
                <c:pt idx="6129">
                  <c:v>58.647000000000006</c:v>
                </c:pt>
                <c:pt idx="6130">
                  <c:v>58.647000000000006</c:v>
                </c:pt>
                <c:pt idx="6131">
                  <c:v>58.647000000000006</c:v>
                </c:pt>
                <c:pt idx="6132">
                  <c:v>58.647000000000006</c:v>
                </c:pt>
                <c:pt idx="6133">
                  <c:v>58.647000000000006</c:v>
                </c:pt>
                <c:pt idx="6134">
                  <c:v>58.647000000000006</c:v>
                </c:pt>
                <c:pt idx="6135">
                  <c:v>58.647000000000006</c:v>
                </c:pt>
                <c:pt idx="6136">
                  <c:v>58.647000000000006</c:v>
                </c:pt>
                <c:pt idx="6137">
                  <c:v>58.647000000000006</c:v>
                </c:pt>
                <c:pt idx="6138">
                  <c:v>58.647000000000006</c:v>
                </c:pt>
                <c:pt idx="6139">
                  <c:v>58.647000000000006</c:v>
                </c:pt>
                <c:pt idx="6140">
                  <c:v>58.647000000000006</c:v>
                </c:pt>
                <c:pt idx="6141">
                  <c:v>58.647000000000006</c:v>
                </c:pt>
                <c:pt idx="6142">
                  <c:v>58.647000000000006</c:v>
                </c:pt>
                <c:pt idx="6143">
                  <c:v>58.647000000000006</c:v>
                </c:pt>
                <c:pt idx="6144">
                  <c:v>58.647000000000006</c:v>
                </c:pt>
                <c:pt idx="6145">
                  <c:v>58.647000000000006</c:v>
                </c:pt>
                <c:pt idx="6146">
                  <c:v>58.647000000000006</c:v>
                </c:pt>
                <c:pt idx="6147">
                  <c:v>58.647000000000006</c:v>
                </c:pt>
                <c:pt idx="6148">
                  <c:v>58.647000000000006</c:v>
                </c:pt>
                <c:pt idx="6149">
                  <c:v>58.647000000000006</c:v>
                </c:pt>
                <c:pt idx="6150">
                  <c:v>58.647000000000006</c:v>
                </c:pt>
                <c:pt idx="6151">
                  <c:v>58.647000000000006</c:v>
                </c:pt>
                <c:pt idx="6152">
                  <c:v>58.647000000000006</c:v>
                </c:pt>
                <c:pt idx="6153">
                  <c:v>58.647000000000006</c:v>
                </c:pt>
                <c:pt idx="6154">
                  <c:v>58.647000000000006</c:v>
                </c:pt>
                <c:pt idx="6155">
                  <c:v>58.647000000000006</c:v>
                </c:pt>
                <c:pt idx="6156">
                  <c:v>58.647000000000006</c:v>
                </c:pt>
                <c:pt idx="6157">
                  <c:v>58.647000000000006</c:v>
                </c:pt>
                <c:pt idx="6158">
                  <c:v>58.647000000000006</c:v>
                </c:pt>
                <c:pt idx="6159">
                  <c:v>58.647000000000006</c:v>
                </c:pt>
                <c:pt idx="6160">
                  <c:v>58.647000000000006</c:v>
                </c:pt>
                <c:pt idx="6161">
                  <c:v>58.647000000000006</c:v>
                </c:pt>
                <c:pt idx="6162">
                  <c:v>58.647000000000006</c:v>
                </c:pt>
                <c:pt idx="6163">
                  <c:v>58.647000000000006</c:v>
                </c:pt>
                <c:pt idx="6164">
                  <c:v>58.647000000000006</c:v>
                </c:pt>
                <c:pt idx="6165">
                  <c:v>58.647000000000006</c:v>
                </c:pt>
                <c:pt idx="6166">
                  <c:v>58.647000000000006</c:v>
                </c:pt>
                <c:pt idx="6167">
                  <c:v>58.647000000000006</c:v>
                </c:pt>
                <c:pt idx="6168">
                  <c:v>58.647000000000006</c:v>
                </c:pt>
                <c:pt idx="6169">
                  <c:v>58.647000000000006</c:v>
                </c:pt>
                <c:pt idx="6170">
                  <c:v>58.647000000000006</c:v>
                </c:pt>
                <c:pt idx="6171">
                  <c:v>58.647000000000006</c:v>
                </c:pt>
                <c:pt idx="6172">
                  <c:v>58.647000000000006</c:v>
                </c:pt>
                <c:pt idx="6173">
                  <c:v>58.647000000000006</c:v>
                </c:pt>
                <c:pt idx="6174">
                  <c:v>58.647000000000006</c:v>
                </c:pt>
                <c:pt idx="6175">
                  <c:v>58.647000000000006</c:v>
                </c:pt>
                <c:pt idx="6176">
                  <c:v>58.647000000000006</c:v>
                </c:pt>
                <c:pt idx="6177">
                  <c:v>58.647000000000006</c:v>
                </c:pt>
                <c:pt idx="6178">
                  <c:v>58.647000000000006</c:v>
                </c:pt>
                <c:pt idx="6179">
                  <c:v>58.647000000000006</c:v>
                </c:pt>
                <c:pt idx="6180">
                  <c:v>58.647000000000006</c:v>
                </c:pt>
                <c:pt idx="6181">
                  <c:v>58.647000000000006</c:v>
                </c:pt>
                <c:pt idx="6182">
                  <c:v>58.647000000000006</c:v>
                </c:pt>
                <c:pt idx="6183">
                  <c:v>58.647000000000006</c:v>
                </c:pt>
                <c:pt idx="6184">
                  <c:v>58.647000000000006</c:v>
                </c:pt>
                <c:pt idx="6185">
                  <c:v>58.647000000000006</c:v>
                </c:pt>
                <c:pt idx="6186">
                  <c:v>58.647000000000006</c:v>
                </c:pt>
                <c:pt idx="6187">
                  <c:v>58.647000000000006</c:v>
                </c:pt>
                <c:pt idx="6188">
                  <c:v>58.647000000000006</c:v>
                </c:pt>
                <c:pt idx="6189">
                  <c:v>58.647000000000006</c:v>
                </c:pt>
                <c:pt idx="6190">
                  <c:v>58.647000000000006</c:v>
                </c:pt>
                <c:pt idx="6191">
                  <c:v>58.647000000000006</c:v>
                </c:pt>
                <c:pt idx="6192">
                  <c:v>58.647000000000006</c:v>
                </c:pt>
                <c:pt idx="6193">
                  <c:v>58.647000000000006</c:v>
                </c:pt>
                <c:pt idx="6194">
                  <c:v>58.647000000000006</c:v>
                </c:pt>
                <c:pt idx="6195">
                  <c:v>58.647000000000006</c:v>
                </c:pt>
                <c:pt idx="6196">
                  <c:v>58.647000000000006</c:v>
                </c:pt>
                <c:pt idx="6197">
                  <c:v>58.647000000000006</c:v>
                </c:pt>
                <c:pt idx="6198">
                  <c:v>58.647000000000006</c:v>
                </c:pt>
                <c:pt idx="6199">
                  <c:v>58.647000000000006</c:v>
                </c:pt>
                <c:pt idx="6200">
                  <c:v>58.647000000000006</c:v>
                </c:pt>
                <c:pt idx="6201">
                  <c:v>58.647000000000006</c:v>
                </c:pt>
                <c:pt idx="6202">
                  <c:v>58.647000000000006</c:v>
                </c:pt>
                <c:pt idx="6203">
                  <c:v>58.647000000000006</c:v>
                </c:pt>
                <c:pt idx="6204">
                  <c:v>58.647000000000006</c:v>
                </c:pt>
                <c:pt idx="6205">
                  <c:v>58.647000000000006</c:v>
                </c:pt>
                <c:pt idx="6206">
                  <c:v>58.647000000000006</c:v>
                </c:pt>
                <c:pt idx="6207">
                  <c:v>58.647000000000006</c:v>
                </c:pt>
                <c:pt idx="6208">
                  <c:v>58.647000000000006</c:v>
                </c:pt>
                <c:pt idx="6209">
                  <c:v>58.647000000000006</c:v>
                </c:pt>
                <c:pt idx="6210">
                  <c:v>58.647000000000006</c:v>
                </c:pt>
                <c:pt idx="6211">
                  <c:v>58.647000000000006</c:v>
                </c:pt>
                <c:pt idx="6212">
                  <c:v>58.647000000000006</c:v>
                </c:pt>
                <c:pt idx="6213">
                  <c:v>58.647000000000006</c:v>
                </c:pt>
                <c:pt idx="6214">
                  <c:v>58.647000000000006</c:v>
                </c:pt>
                <c:pt idx="6215">
                  <c:v>58.647000000000006</c:v>
                </c:pt>
                <c:pt idx="6216">
                  <c:v>58.647000000000006</c:v>
                </c:pt>
                <c:pt idx="6217">
                  <c:v>58.647000000000006</c:v>
                </c:pt>
                <c:pt idx="6218">
                  <c:v>58.647000000000006</c:v>
                </c:pt>
                <c:pt idx="6219">
                  <c:v>58.647000000000006</c:v>
                </c:pt>
                <c:pt idx="6220">
                  <c:v>58.647000000000006</c:v>
                </c:pt>
                <c:pt idx="6221">
                  <c:v>58.647000000000006</c:v>
                </c:pt>
                <c:pt idx="6222">
                  <c:v>58.647000000000006</c:v>
                </c:pt>
                <c:pt idx="6223">
                  <c:v>58.647000000000006</c:v>
                </c:pt>
                <c:pt idx="6224">
                  <c:v>58.647000000000006</c:v>
                </c:pt>
                <c:pt idx="6225">
                  <c:v>58.647000000000006</c:v>
                </c:pt>
                <c:pt idx="6226">
                  <c:v>58.647000000000006</c:v>
                </c:pt>
                <c:pt idx="6227">
                  <c:v>58.647000000000006</c:v>
                </c:pt>
                <c:pt idx="6228">
                  <c:v>58.647000000000006</c:v>
                </c:pt>
                <c:pt idx="6229">
                  <c:v>58.647000000000006</c:v>
                </c:pt>
                <c:pt idx="6230">
                  <c:v>58.647000000000006</c:v>
                </c:pt>
                <c:pt idx="6231">
                  <c:v>58.647000000000006</c:v>
                </c:pt>
                <c:pt idx="6232">
                  <c:v>58.647000000000006</c:v>
                </c:pt>
                <c:pt idx="6233">
                  <c:v>58.647000000000006</c:v>
                </c:pt>
                <c:pt idx="6234">
                  <c:v>58.647000000000006</c:v>
                </c:pt>
                <c:pt idx="6235">
                  <c:v>58.647000000000006</c:v>
                </c:pt>
                <c:pt idx="6236">
                  <c:v>58.647000000000006</c:v>
                </c:pt>
                <c:pt idx="6237">
                  <c:v>58.647000000000006</c:v>
                </c:pt>
                <c:pt idx="6238">
                  <c:v>58.647000000000006</c:v>
                </c:pt>
                <c:pt idx="6239">
                  <c:v>58.647000000000006</c:v>
                </c:pt>
                <c:pt idx="6240">
                  <c:v>58.647000000000006</c:v>
                </c:pt>
                <c:pt idx="6241">
                  <c:v>58.647000000000006</c:v>
                </c:pt>
                <c:pt idx="6242">
                  <c:v>58.647000000000006</c:v>
                </c:pt>
                <c:pt idx="6243">
                  <c:v>58.647000000000006</c:v>
                </c:pt>
                <c:pt idx="6244">
                  <c:v>58.647000000000006</c:v>
                </c:pt>
                <c:pt idx="6245">
                  <c:v>58.647000000000006</c:v>
                </c:pt>
                <c:pt idx="6246">
                  <c:v>58.647000000000006</c:v>
                </c:pt>
                <c:pt idx="6247">
                  <c:v>58.647000000000006</c:v>
                </c:pt>
                <c:pt idx="6248">
                  <c:v>58.647000000000006</c:v>
                </c:pt>
                <c:pt idx="6249">
                  <c:v>58.647000000000006</c:v>
                </c:pt>
                <c:pt idx="6250">
                  <c:v>58.647000000000006</c:v>
                </c:pt>
                <c:pt idx="6251">
                  <c:v>58.647000000000006</c:v>
                </c:pt>
                <c:pt idx="6252">
                  <c:v>58.647000000000006</c:v>
                </c:pt>
                <c:pt idx="6253">
                  <c:v>58.647000000000006</c:v>
                </c:pt>
                <c:pt idx="6254">
                  <c:v>58.647000000000006</c:v>
                </c:pt>
                <c:pt idx="6255">
                  <c:v>58.647000000000006</c:v>
                </c:pt>
                <c:pt idx="6256">
                  <c:v>58.647000000000006</c:v>
                </c:pt>
                <c:pt idx="6257">
                  <c:v>58.647000000000006</c:v>
                </c:pt>
                <c:pt idx="6258">
                  <c:v>58.647000000000006</c:v>
                </c:pt>
                <c:pt idx="6259">
                  <c:v>58.647000000000006</c:v>
                </c:pt>
                <c:pt idx="6260">
                  <c:v>58.647000000000006</c:v>
                </c:pt>
                <c:pt idx="6261">
                  <c:v>58.647000000000006</c:v>
                </c:pt>
                <c:pt idx="6262">
                  <c:v>58.647000000000006</c:v>
                </c:pt>
                <c:pt idx="6263">
                  <c:v>58.647000000000006</c:v>
                </c:pt>
                <c:pt idx="6264">
                  <c:v>58.647000000000006</c:v>
                </c:pt>
                <c:pt idx="6265">
                  <c:v>58.647000000000006</c:v>
                </c:pt>
                <c:pt idx="6266">
                  <c:v>58.647000000000006</c:v>
                </c:pt>
                <c:pt idx="6267">
                  <c:v>58.647000000000006</c:v>
                </c:pt>
                <c:pt idx="6268">
                  <c:v>58.647000000000006</c:v>
                </c:pt>
                <c:pt idx="6269">
                  <c:v>58.647000000000006</c:v>
                </c:pt>
                <c:pt idx="6270">
                  <c:v>58.647000000000006</c:v>
                </c:pt>
                <c:pt idx="6271">
                  <c:v>58.647000000000006</c:v>
                </c:pt>
                <c:pt idx="6272">
                  <c:v>58.647000000000006</c:v>
                </c:pt>
                <c:pt idx="6273">
                  <c:v>58.647000000000006</c:v>
                </c:pt>
                <c:pt idx="6274">
                  <c:v>58.647000000000006</c:v>
                </c:pt>
                <c:pt idx="6275">
                  <c:v>58.647000000000006</c:v>
                </c:pt>
                <c:pt idx="6276">
                  <c:v>58.647000000000006</c:v>
                </c:pt>
                <c:pt idx="6277">
                  <c:v>58.647000000000006</c:v>
                </c:pt>
                <c:pt idx="6278">
                  <c:v>58.647000000000006</c:v>
                </c:pt>
                <c:pt idx="6279">
                  <c:v>58.647000000000006</c:v>
                </c:pt>
                <c:pt idx="6280">
                  <c:v>58.647000000000006</c:v>
                </c:pt>
                <c:pt idx="6281">
                  <c:v>58.647000000000006</c:v>
                </c:pt>
                <c:pt idx="6282">
                  <c:v>58.647000000000006</c:v>
                </c:pt>
                <c:pt idx="6283">
                  <c:v>58.647000000000006</c:v>
                </c:pt>
                <c:pt idx="6284">
                  <c:v>58.647000000000006</c:v>
                </c:pt>
                <c:pt idx="6285">
                  <c:v>58.647000000000006</c:v>
                </c:pt>
                <c:pt idx="6286">
                  <c:v>58.647000000000006</c:v>
                </c:pt>
                <c:pt idx="6287">
                  <c:v>58.647000000000006</c:v>
                </c:pt>
                <c:pt idx="6288">
                  <c:v>58.647000000000006</c:v>
                </c:pt>
                <c:pt idx="6289">
                  <c:v>58.647000000000006</c:v>
                </c:pt>
                <c:pt idx="6290">
                  <c:v>58.647000000000006</c:v>
                </c:pt>
                <c:pt idx="6291">
                  <c:v>58.647000000000006</c:v>
                </c:pt>
                <c:pt idx="6292">
                  <c:v>58.647000000000006</c:v>
                </c:pt>
                <c:pt idx="6293">
                  <c:v>58.647000000000006</c:v>
                </c:pt>
                <c:pt idx="6294">
                  <c:v>58.647000000000006</c:v>
                </c:pt>
                <c:pt idx="6295">
                  <c:v>58.647000000000006</c:v>
                </c:pt>
                <c:pt idx="6296">
                  <c:v>58.647000000000006</c:v>
                </c:pt>
                <c:pt idx="6297">
                  <c:v>58.647000000000006</c:v>
                </c:pt>
                <c:pt idx="6298">
                  <c:v>58.647000000000006</c:v>
                </c:pt>
                <c:pt idx="6299">
                  <c:v>58.647000000000006</c:v>
                </c:pt>
                <c:pt idx="6300">
                  <c:v>58.647000000000006</c:v>
                </c:pt>
                <c:pt idx="6301">
                  <c:v>58.647000000000006</c:v>
                </c:pt>
                <c:pt idx="6302">
                  <c:v>58.647000000000006</c:v>
                </c:pt>
                <c:pt idx="6303">
                  <c:v>58.647000000000006</c:v>
                </c:pt>
                <c:pt idx="6304">
                  <c:v>58.647000000000006</c:v>
                </c:pt>
                <c:pt idx="6305">
                  <c:v>58.647000000000006</c:v>
                </c:pt>
                <c:pt idx="6306">
                  <c:v>58.647000000000006</c:v>
                </c:pt>
                <c:pt idx="6307">
                  <c:v>58.647000000000006</c:v>
                </c:pt>
                <c:pt idx="6308">
                  <c:v>58.647000000000006</c:v>
                </c:pt>
                <c:pt idx="6309">
                  <c:v>58.647000000000006</c:v>
                </c:pt>
                <c:pt idx="6310">
                  <c:v>58.647000000000006</c:v>
                </c:pt>
                <c:pt idx="6311">
                  <c:v>58.647000000000006</c:v>
                </c:pt>
                <c:pt idx="6312">
                  <c:v>58.647000000000006</c:v>
                </c:pt>
                <c:pt idx="6313">
                  <c:v>58.647000000000006</c:v>
                </c:pt>
                <c:pt idx="6314">
                  <c:v>58.647000000000006</c:v>
                </c:pt>
                <c:pt idx="6315">
                  <c:v>58.647000000000006</c:v>
                </c:pt>
                <c:pt idx="6316">
                  <c:v>58.647000000000006</c:v>
                </c:pt>
                <c:pt idx="6317">
                  <c:v>58.647000000000006</c:v>
                </c:pt>
                <c:pt idx="6318">
                  <c:v>58.647000000000006</c:v>
                </c:pt>
                <c:pt idx="6319">
                  <c:v>58.647000000000006</c:v>
                </c:pt>
                <c:pt idx="6320">
                  <c:v>58.647000000000006</c:v>
                </c:pt>
                <c:pt idx="6321">
                  <c:v>58.647000000000006</c:v>
                </c:pt>
                <c:pt idx="6322">
                  <c:v>58.647000000000006</c:v>
                </c:pt>
                <c:pt idx="6323">
                  <c:v>58.647000000000006</c:v>
                </c:pt>
                <c:pt idx="6324">
                  <c:v>58.647000000000006</c:v>
                </c:pt>
                <c:pt idx="6325">
                  <c:v>58.647000000000006</c:v>
                </c:pt>
                <c:pt idx="6326">
                  <c:v>58.647000000000006</c:v>
                </c:pt>
                <c:pt idx="6327">
                  <c:v>58.647000000000006</c:v>
                </c:pt>
                <c:pt idx="6328">
                  <c:v>58.647000000000006</c:v>
                </c:pt>
                <c:pt idx="6329">
                  <c:v>58.647000000000006</c:v>
                </c:pt>
                <c:pt idx="6330">
                  <c:v>58.647000000000006</c:v>
                </c:pt>
                <c:pt idx="6331">
                  <c:v>58.647000000000006</c:v>
                </c:pt>
                <c:pt idx="6332">
                  <c:v>58.647000000000006</c:v>
                </c:pt>
                <c:pt idx="6333">
                  <c:v>58.647000000000006</c:v>
                </c:pt>
                <c:pt idx="6334">
                  <c:v>58.647000000000006</c:v>
                </c:pt>
                <c:pt idx="6335">
                  <c:v>58.647000000000006</c:v>
                </c:pt>
                <c:pt idx="6336">
                  <c:v>58.647000000000006</c:v>
                </c:pt>
                <c:pt idx="6337">
                  <c:v>58.647000000000006</c:v>
                </c:pt>
                <c:pt idx="6338">
                  <c:v>58.647000000000006</c:v>
                </c:pt>
                <c:pt idx="6339">
                  <c:v>58.647000000000006</c:v>
                </c:pt>
                <c:pt idx="6340">
                  <c:v>58.647000000000006</c:v>
                </c:pt>
                <c:pt idx="6341">
                  <c:v>58.647000000000006</c:v>
                </c:pt>
                <c:pt idx="6342">
                  <c:v>58.647000000000006</c:v>
                </c:pt>
                <c:pt idx="6343">
                  <c:v>58.647000000000006</c:v>
                </c:pt>
                <c:pt idx="6344">
                  <c:v>58.647000000000006</c:v>
                </c:pt>
                <c:pt idx="6345">
                  <c:v>58.647000000000006</c:v>
                </c:pt>
                <c:pt idx="6346">
                  <c:v>58.647000000000006</c:v>
                </c:pt>
                <c:pt idx="6347">
                  <c:v>58.647000000000006</c:v>
                </c:pt>
                <c:pt idx="6348">
                  <c:v>58.647000000000006</c:v>
                </c:pt>
                <c:pt idx="6349">
                  <c:v>58.647000000000006</c:v>
                </c:pt>
                <c:pt idx="6350">
                  <c:v>58.647000000000006</c:v>
                </c:pt>
                <c:pt idx="6351">
                  <c:v>58.647000000000006</c:v>
                </c:pt>
                <c:pt idx="6352">
                  <c:v>58.647000000000006</c:v>
                </c:pt>
                <c:pt idx="6353">
                  <c:v>58.647000000000006</c:v>
                </c:pt>
                <c:pt idx="6354">
                  <c:v>58.647000000000006</c:v>
                </c:pt>
                <c:pt idx="6355">
                  <c:v>58.647000000000006</c:v>
                </c:pt>
                <c:pt idx="6356">
                  <c:v>58.647000000000006</c:v>
                </c:pt>
                <c:pt idx="6357">
                  <c:v>58.647000000000006</c:v>
                </c:pt>
                <c:pt idx="6358">
                  <c:v>58.647000000000006</c:v>
                </c:pt>
                <c:pt idx="6359">
                  <c:v>58.647000000000006</c:v>
                </c:pt>
                <c:pt idx="6360">
                  <c:v>58.647000000000006</c:v>
                </c:pt>
                <c:pt idx="6361">
                  <c:v>58.647000000000006</c:v>
                </c:pt>
                <c:pt idx="6362">
                  <c:v>58.647000000000006</c:v>
                </c:pt>
                <c:pt idx="6363">
                  <c:v>58.647000000000006</c:v>
                </c:pt>
                <c:pt idx="6364">
                  <c:v>58.647000000000006</c:v>
                </c:pt>
                <c:pt idx="6365">
                  <c:v>58.647000000000006</c:v>
                </c:pt>
                <c:pt idx="6366">
                  <c:v>58.647000000000006</c:v>
                </c:pt>
                <c:pt idx="6367">
                  <c:v>58.647000000000006</c:v>
                </c:pt>
                <c:pt idx="6368">
                  <c:v>58.647000000000006</c:v>
                </c:pt>
                <c:pt idx="6369">
                  <c:v>58.647000000000006</c:v>
                </c:pt>
                <c:pt idx="6370">
                  <c:v>58.647000000000006</c:v>
                </c:pt>
                <c:pt idx="6371">
                  <c:v>58.647000000000006</c:v>
                </c:pt>
                <c:pt idx="6372">
                  <c:v>58.647000000000006</c:v>
                </c:pt>
                <c:pt idx="6373">
                  <c:v>58.647000000000006</c:v>
                </c:pt>
                <c:pt idx="6374">
                  <c:v>58.647000000000006</c:v>
                </c:pt>
                <c:pt idx="6375">
                  <c:v>58.647000000000006</c:v>
                </c:pt>
                <c:pt idx="6376">
                  <c:v>58.647000000000006</c:v>
                </c:pt>
                <c:pt idx="6377">
                  <c:v>58.647000000000006</c:v>
                </c:pt>
                <c:pt idx="6378">
                  <c:v>58.647000000000006</c:v>
                </c:pt>
                <c:pt idx="6379">
                  <c:v>58.647000000000006</c:v>
                </c:pt>
                <c:pt idx="6380">
                  <c:v>58.647000000000006</c:v>
                </c:pt>
                <c:pt idx="6381">
                  <c:v>58.647000000000006</c:v>
                </c:pt>
                <c:pt idx="6382">
                  <c:v>58.647000000000006</c:v>
                </c:pt>
                <c:pt idx="6383">
                  <c:v>58.647000000000006</c:v>
                </c:pt>
                <c:pt idx="6384">
                  <c:v>58.647000000000006</c:v>
                </c:pt>
                <c:pt idx="6385">
                  <c:v>58.647000000000006</c:v>
                </c:pt>
                <c:pt idx="6386">
                  <c:v>58.647000000000006</c:v>
                </c:pt>
                <c:pt idx="6387">
                  <c:v>58.647000000000006</c:v>
                </c:pt>
                <c:pt idx="6388">
                  <c:v>58.647000000000006</c:v>
                </c:pt>
                <c:pt idx="6389">
                  <c:v>58.647000000000006</c:v>
                </c:pt>
                <c:pt idx="6390">
                  <c:v>58.647000000000006</c:v>
                </c:pt>
                <c:pt idx="6391">
                  <c:v>58.647000000000006</c:v>
                </c:pt>
                <c:pt idx="6392">
                  <c:v>58.647000000000006</c:v>
                </c:pt>
                <c:pt idx="6393">
                  <c:v>58.647000000000006</c:v>
                </c:pt>
                <c:pt idx="6394">
                  <c:v>58.647000000000006</c:v>
                </c:pt>
                <c:pt idx="6395">
                  <c:v>58.647000000000006</c:v>
                </c:pt>
                <c:pt idx="6396">
                  <c:v>58.647000000000006</c:v>
                </c:pt>
                <c:pt idx="6397">
                  <c:v>58.647000000000006</c:v>
                </c:pt>
                <c:pt idx="6398">
                  <c:v>58.647000000000006</c:v>
                </c:pt>
                <c:pt idx="6399">
                  <c:v>58.647000000000006</c:v>
                </c:pt>
                <c:pt idx="6400">
                  <c:v>58.647000000000006</c:v>
                </c:pt>
                <c:pt idx="6401">
                  <c:v>58.647000000000006</c:v>
                </c:pt>
                <c:pt idx="6402">
                  <c:v>58.647000000000006</c:v>
                </c:pt>
                <c:pt idx="6403">
                  <c:v>58.647000000000006</c:v>
                </c:pt>
                <c:pt idx="6404">
                  <c:v>58.647000000000006</c:v>
                </c:pt>
                <c:pt idx="6405">
                  <c:v>58.647000000000006</c:v>
                </c:pt>
                <c:pt idx="6406">
                  <c:v>58.647000000000006</c:v>
                </c:pt>
                <c:pt idx="6407">
                  <c:v>58.647000000000006</c:v>
                </c:pt>
                <c:pt idx="6408">
                  <c:v>58.647000000000006</c:v>
                </c:pt>
                <c:pt idx="6409">
                  <c:v>58.647000000000006</c:v>
                </c:pt>
                <c:pt idx="6410">
                  <c:v>58.647000000000006</c:v>
                </c:pt>
                <c:pt idx="6411">
                  <c:v>58.647000000000006</c:v>
                </c:pt>
                <c:pt idx="6412">
                  <c:v>58.647000000000006</c:v>
                </c:pt>
                <c:pt idx="6413">
                  <c:v>58.647000000000006</c:v>
                </c:pt>
                <c:pt idx="6414">
                  <c:v>58.647000000000006</c:v>
                </c:pt>
                <c:pt idx="6415">
                  <c:v>58.647000000000006</c:v>
                </c:pt>
                <c:pt idx="6416">
                  <c:v>58.647000000000006</c:v>
                </c:pt>
                <c:pt idx="6417">
                  <c:v>58.647000000000006</c:v>
                </c:pt>
                <c:pt idx="6418">
                  <c:v>58.647000000000006</c:v>
                </c:pt>
                <c:pt idx="6419">
                  <c:v>58.647000000000006</c:v>
                </c:pt>
                <c:pt idx="6420">
                  <c:v>58.647000000000006</c:v>
                </c:pt>
                <c:pt idx="6421">
                  <c:v>58.647000000000006</c:v>
                </c:pt>
                <c:pt idx="6422">
                  <c:v>58.647000000000006</c:v>
                </c:pt>
                <c:pt idx="6423">
                  <c:v>58.647000000000006</c:v>
                </c:pt>
                <c:pt idx="6424">
                  <c:v>58.647000000000006</c:v>
                </c:pt>
                <c:pt idx="6425">
                  <c:v>58.647000000000006</c:v>
                </c:pt>
                <c:pt idx="6426">
                  <c:v>58.647000000000006</c:v>
                </c:pt>
                <c:pt idx="6427">
                  <c:v>58.647000000000006</c:v>
                </c:pt>
                <c:pt idx="6428">
                  <c:v>58.647000000000006</c:v>
                </c:pt>
                <c:pt idx="6429">
                  <c:v>58.647000000000006</c:v>
                </c:pt>
                <c:pt idx="6430">
                  <c:v>58.647000000000006</c:v>
                </c:pt>
                <c:pt idx="6431">
                  <c:v>58.647000000000006</c:v>
                </c:pt>
                <c:pt idx="6432">
                  <c:v>58.647000000000006</c:v>
                </c:pt>
                <c:pt idx="6433">
                  <c:v>58.647000000000006</c:v>
                </c:pt>
                <c:pt idx="6434">
                  <c:v>58.647000000000006</c:v>
                </c:pt>
                <c:pt idx="6435">
                  <c:v>58.647000000000006</c:v>
                </c:pt>
                <c:pt idx="6436">
                  <c:v>58.647000000000006</c:v>
                </c:pt>
                <c:pt idx="6437">
                  <c:v>58.647000000000006</c:v>
                </c:pt>
                <c:pt idx="6438">
                  <c:v>58.647000000000006</c:v>
                </c:pt>
                <c:pt idx="6439">
                  <c:v>58.647000000000006</c:v>
                </c:pt>
                <c:pt idx="6440">
                  <c:v>58.647000000000006</c:v>
                </c:pt>
                <c:pt idx="6441">
                  <c:v>58.647000000000006</c:v>
                </c:pt>
                <c:pt idx="6442">
                  <c:v>58.647000000000006</c:v>
                </c:pt>
                <c:pt idx="6443">
                  <c:v>58.647000000000006</c:v>
                </c:pt>
                <c:pt idx="6444">
                  <c:v>58.647000000000006</c:v>
                </c:pt>
                <c:pt idx="6445">
                  <c:v>58.647000000000006</c:v>
                </c:pt>
                <c:pt idx="6446">
                  <c:v>58.647000000000006</c:v>
                </c:pt>
                <c:pt idx="6447">
                  <c:v>58.647000000000006</c:v>
                </c:pt>
                <c:pt idx="6448">
                  <c:v>58.647000000000006</c:v>
                </c:pt>
                <c:pt idx="6449">
                  <c:v>58.647000000000006</c:v>
                </c:pt>
                <c:pt idx="6450">
                  <c:v>58.647000000000006</c:v>
                </c:pt>
                <c:pt idx="6451">
                  <c:v>58.647000000000006</c:v>
                </c:pt>
                <c:pt idx="6452">
                  <c:v>58.647000000000006</c:v>
                </c:pt>
                <c:pt idx="6453">
                  <c:v>58.647000000000006</c:v>
                </c:pt>
                <c:pt idx="6454">
                  <c:v>58.647000000000006</c:v>
                </c:pt>
                <c:pt idx="6455">
                  <c:v>58.647000000000006</c:v>
                </c:pt>
                <c:pt idx="6456">
                  <c:v>58.647000000000006</c:v>
                </c:pt>
                <c:pt idx="6457">
                  <c:v>58.647000000000006</c:v>
                </c:pt>
                <c:pt idx="6458">
                  <c:v>58.647000000000006</c:v>
                </c:pt>
                <c:pt idx="6459">
                  <c:v>58.647000000000006</c:v>
                </c:pt>
                <c:pt idx="6460">
                  <c:v>58.647000000000006</c:v>
                </c:pt>
                <c:pt idx="6461">
                  <c:v>58.647000000000006</c:v>
                </c:pt>
                <c:pt idx="6462">
                  <c:v>58.647000000000006</c:v>
                </c:pt>
                <c:pt idx="6463">
                  <c:v>58.647000000000006</c:v>
                </c:pt>
                <c:pt idx="6464">
                  <c:v>58.647000000000006</c:v>
                </c:pt>
                <c:pt idx="6465">
                  <c:v>58.647000000000006</c:v>
                </c:pt>
                <c:pt idx="6466">
                  <c:v>58.647000000000006</c:v>
                </c:pt>
                <c:pt idx="6467">
                  <c:v>58.647000000000006</c:v>
                </c:pt>
                <c:pt idx="6468">
                  <c:v>58.647000000000006</c:v>
                </c:pt>
                <c:pt idx="6469">
                  <c:v>58.647000000000006</c:v>
                </c:pt>
                <c:pt idx="6470">
                  <c:v>58.647000000000006</c:v>
                </c:pt>
                <c:pt idx="6471">
                  <c:v>58.647000000000006</c:v>
                </c:pt>
                <c:pt idx="6472">
                  <c:v>58.647000000000006</c:v>
                </c:pt>
                <c:pt idx="6473">
                  <c:v>58.647000000000006</c:v>
                </c:pt>
                <c:pt idx="6474">
                  <c:v>58.647000000000006</c:v>
                </c:pt>
                <c:pt idx="6475">
                  <c:v>58.647000000000006</c:v>
                </c:pt>
                <c:pt idx="6476">
                  <c:v>58.647000000000006</c:v>
                </c:pt>
                <c:pt idx="6477">
                  <c:v>58.647000000000006</c:v>
                </c:pt>
                <c:pt idx="6478">
                  <c:v>58.647000000000006</c:v>
                </c:pt>
                <c:pt idx="6479">
                  <c:v>58.647000000000006</c:v>
                </c:pt>
                <c:pt idx="6480">
                  <c:v>58.647000000000006</c:v>
                </c:pt>
                <c:pt idx="6481">
                  <c:v>58.647000000000006</c:v>
                </c:pt>
                <c:pt idx="6482">
                  <c:v>58.647000000000006</c:v>
                </c:pt>
                <c:pt idx="6483">
                  <c:v>58.647000000000006</c:v>
                </c:pt>
                <c:pt idx="6484">
                  <c:v>58.647000000000006</c:v>
                </c:pt>
                <c:pt idx="6485">
                  <c:v>58.647000000000006</c:v>
                </c:pt>
                <c:pt idx="6486">
                  <c:v>58.647000000000006</c:v>
                </c:pt>
                <c:pt idx="6487">
                  <c:v>58.647000000000006</c:v>
                </c:pt>
                <c:pt idx="6488">
                  <c:v>58.647000000000006</c:v>
                </c:pt>
                <c:pt idx="6489">
                  <c:v>58.647000000000006</c:v>
                </c:pt>
                <c:pt idx="6490">
                  <c:v>58.647000000000006</c:v>
                </c:pt>
                <c:pt idx="6491">
                  <c:v>58.647000000000006</c:v>
                </c:pt>
                <c:pt idx="6492">
                  <c:v>58.647000000000006</c:v>
                </c:pt>
                <c:pt idx="6493">
                  <c:v>58.647000000000006</c:v>
                </c:pt>
                <c:pt idx="6494">
                  <c:v>58.647000000000006</c:v>
                </c:pt>
                <c:pt idx="6495">
                  <c:v>58.647000000000006</c:v>
                </c:pt>
                <c:pt idx="6496">
                  <c:v>58.647000000000006</c:v>
                </c:pt>
                <c:pt idx="6497">
                  <c:v>58.647000000000006</c:v>
                </c:pt>
                <c:pt idx="6498">
                  <c:v>58.647000000000006</c:v>
                </c:pt>
                <c:pt idx="6499">
                  <c:v>58.647000000000006</c:v>
                </c:pt>
                <c:pt idx="6500">
                  <c:v>58.647000000000006</c:v>
                </c:pt>
                <c:pt idx="6501">
                  <c:v>58.647000000000006</c:v>
                </c:pt>
                <c:pt idx="6502">
                  <c:v>58.647000000000006</c:v>
                </c:pt>
                <c:pt idx="6503">
                  <c:v>58.647000000000006</c:v>
                </c:pt>
                <c:pt idx="6504">
                  <c:v>58.647000000000006</c:v>
                </c:pt>
                <c:pt idx="6505">
                  <c:v>58.647000000000006</c:v>
                </c:pt>
                <c:pt idx="6506">
                  <c:v>58.647000000000006</c:v>
                </c:pt>
                <c:pt idx="6507">
                  <c:v>58.647000000000006</c:v>
                </c:pt>
                <c:pt idx="6508">
                  <c:v>58.647000000000006</c:v>
                </c:pt>
                <c:pt idx="6509">
                  <c:v>58.647000000000006</c:v>
                </c:pt>
                <c:pt idx="6510">
                  <c:v>58.647000000000006</c:v>
                </c:pt>
                <c:pt idx="6511">
                  <c:v>58.647000000000006</c:v>
                </c:pt>
                <c:pt idx="6512">
                  <c:v>58.647000000000006</c:v>
                </c:pt>
                <c:pt idx="6513">
                  <c:v>58.647000000000006</c:v>
                </c:pt>
                <c:pt idx="6514">
                  <c:v>58.647000000000006</c:v>
                </c:pt>
                <c:pt idx="6515">
                  <c:v>58.647000000000006</c:v>
                </c:pt>
                <c:pt idx="6516">
                  <c:v>58.647000000000006</c:v>
                </c:pt>
                <c:pt idx="6517">
                  <c:v>58.647000000000006</c:v>
                </c:pt>
                <c:pt idx="6518">
                  <c:v>58.647000000000006</c:v>
                </c:pt>
                <c:pt idx="6519">
                  <c:v>58.647000000000006</c:v>
                </c:pt>
                <c:pt idx="6520">
                  <c:v>58.647000000000006</c:v>
                </c:pt>
                <c:pt idx="6521">
                  <c:v>58.647000000000006</c:v>
                </c:pt>
                <c:pt idx="6522">
                  <c:v>58.647000000000006</c:v>
                </c:pt>
                <c:pt idx="6523">
                  <c:v>58.647000000000006</c:v>
                </c:pt>
                <c:pt idx="6524">
                  <c:v>58.647000000000006</c:v>
                </c:pt>
                <c:pt idx="6525">
                  <c:v>58.647000000000006</c:v>
                </c:pt>
                <c:pt idx="6526">
                  <c:v>58.647000000000006</c:v>
                </c:pt>
                <c:pt idx="6527">
                  <c:v>58.647000000000006</c:v>
                </c:pt>
                <c:pt idx="6528">
                  <c:v>58.647000000000006</c:v>
                </c:pt>
                <c:pt idx="6529">
                  <c:v>58.647000000000006</c:v>
                </c:pt>
                <c:pt idx="6530">
                  <c:v>58.647000000000006</c:v>
                </c:pt>
                <c:pt idx="6531">
                  <c:v>58.647000000000006</c:v>
                </c:pt>
                <c:pt idx="6532">
                  <c:v>58.647000000000006</c:v>
                </c:pt>
                <c:pt idx="6533">
                  <c:v>58.647000000000006</c:v>
                </c:pt>
                <c:pt idx="6534">
                  <c:v>58.647000000000006</c:v>
                </c:pt>
                <c:pt idx="6535">
                  <c:v>58.647000000000006</c:v>
                </c:pt>
                <c:pt idx="6536">
                  <c:v>58.647000000000006</c:v>
                </c:pt>
                <c:pt idx="6537">
                  <c:v>58.647000000000006</c:v>
                </c:pt>
                <c:pt idx="6538">
                  <c:v>58.647000000000006</c:v>
                </c:pt>
                <c:pt idx="6539">
                  <c:v>58.647000000000006</c:v>
                </c:pt>
                <c:pt idx="6540">
                  <c:v>58.647000000000006</c:v>
                </c:pt>
                <c:pt idx="6541">
                  <c:v>58.647000000000006</c:v>
                </c:pt>
                <c:pt idx="6542">
                  <c:v>58.647000000000006</c:v>
                </c:pt>
                <c:pt idx="6543">
                  <c:v>58.476000000000006</c:v>
                </c:pt>
                <c:pt idx="6544">
                  <c:v>58.647000000000006</c:v>
                </c:pt>
                <c:pt idx="6545">
                  <c:v>58.647000000000006</c:v>
                </c:pt>
                <c:pt idx="6546">
                  <c:v>58.647000000000006</c:v>
                </c:pt>
                <c:pt idx="6547">
                  <c:v>58.647000000000006</c:v>
                </c:pt>
                <c:pt idx="6548">
                  <c:v>58.647000000000006</c:v>
                </c:pt>
                <c:pt idx="6549">
                  <c:v>58.647000000000006</c:v>
                </c:pt>
                <c:pt idx="6550">
                  <c:v>58.647000000000006</c:v>
                </c:pt>
                <c:pt idx="6551">
                  <c:v>58.647000000000006</c:v>
                </c:pt>
                <c:pt idx="6552">
                  <c:v>58.647000000000006</c:v>
                </c:pt>
                <c:pt idx="6553">
                  <c:v>58.647000000000006</c:v>
                </c:pt>
                <c:pt idx="6554">
                  <c:v>58.647000000000006</c:v>
                </c:pt>
                <c:pt idx="6555">
                  <c:v>58.647000000000006</c:v>
                </c:pt>
                <c:pt idx="6556">
                  <c:v>58.647000000000006</c:v>
                </c:pt>
                <c:pt idx="6557">
                  <c:v>58.647000000000006</c:v>
                </c:pt>
                <c:pt idx="6558">
                  <c:v>58.647000000000006</c:v>
                </c:pt>
                <c:pt idx="6559">
                  <c:v>58.647000000000006</c:v>
                </c:pt>
                <c:pt idx="6560">
                  <c:v>58.647000000000006</c:v>
                </c:pt>
                <c:pt idx="6561">
                  <c:v>58.647000000000006</c:v>
                </c:pt>
                <c:pt idx="6562">
                  <c:v>58.647000000000006</c:v>
                </c:pt>
                <c:pt idx="6563">
                  <c:v>58.476000000000006</c:v>
                </c:pt>
                <c:pt idx="6564">
                  <c:v>58.647000000000006</c:v>
                </c:pt>
                <c:pt idx="6565">
                  <c:v>58.647000000000006</c:v>
                </c:pt>
                <c:pt idx="6566">
                  <c:v>58.647000000000006</c:v>
                </c:pt>
                <c:pt idx="6567">
                  <c:v>58.647000000000006</c:v>
                </c:pt>
                <c:pt idx="6568">
                  <c:v>58.647000000000006</c:v>
                </c:pt>
                <c:pt idx="6569">
                  <c:v>58.647000000000006</c:v>
                </c:pt>
                <c:pt idx="6570">
                  <c:v>58.647000000000006</c:v>
                </c:pt>
                <c:pt idx="6571">
                  <c:v>58.647000000000006</c:v>
                </c:pt>
                <c:pt idx="6572">
                  <c:v>58.647000000000006</c:v>
                </c:pt>
                <c:pt idx="6573">
                  <c:v>58.476000000000006</c:v>
                </c:pt>
                <c:pt idx="6574">
                  <c:v>58.647000000000006</c:v>
                </c:pt>
                <c:pt idx="6575">
                  <c:v>58.476000000000006</c:v>
                </c:pt>
                <c:pt idx="6576">
                  <c:v>58.476000000000006</c:v>
                </c:pt>
                <c:pt idx="6577">
                  <c:v>58.647000000000006</c:v>
                </c:pt>
                <c:pt idx="6578">
                  <c:v>58.476000000000006</c:v>
                </c:pt>
                <c:pt idx="6579">
                  <c:v>58.476000000000006</c:v>
                </c:pt>
                <c:pt idx="6580">
                  <c:v>58.647000000000006</c:v>
                </c:pt>
                <c:pt idx="6581">
                  <c:v>58.647000000000006</c:v>
                </c:pt>
                <c:pt idx="6582">
                  <c:v>58.476000000000006</c:v>
                </c:pt>
                <c:pt idx="6583">
                  <c:v>58.647000000000006</c:v>
                </c:pt>
                <c:pt idx="6584">
                  <c:v>58.476000000000006</c:v>
                </c:pt>
                <c:pt idx="6585">
                  <c:v>58.476000000000006</c:v>
                </c:pt>
                <c:pt idx="6586">
                  <c:v>58.476000000000006</c:v>
                </c:pt>
                <c:pt idx="6587">
                  <c:v>58.476000000000006</c:v>
                </c:pt>
                <c:pt idx="6588">
                  <c:v>58.647000000000006</c:v>
                </c:pt>
                <c:pt idx="6589">
                  <c:v>58.647000000000006</c:v>
                </c:pt>
                <c:pt idx="6590">
                  <c:v>58.476000000000006</c:v>
                </c:pt>
                <c:pt idx="6591">
                  <c:v>58.476000000000006</c:v>
                </c:pt>
                <c:pt idx="6592">
                  <c:v>58.476000000000006</c:v>
                </c:pt>
                <c:pt idx="6593">
                  <c:v>58.647000000000006</c:v>
                </c:pt>
                <c:pt idx="6594">
                  <c:v>58.647000000000006</c:v>
                </c:pt>
                <c:pt idx="6595">
                  <c:v>58.476000000000006</c:v>
                </c:pt>
                <c:pt idx="6596">
                  <c:v>58.476000000000006</c:v>
                </c:pt>
                <c:pt idx="6597">
                  <c:v>58.476000000000006</c:v>
                </c:pt>
                <c:pt idx="6598">
                  <c:v>58.647000000000006</c:v>
                </c:pt>
                <c:pt idx="6599">
                  <c:v>58.476000000000006</c:v>
                </c:pt>
                <c:pt idx="6600">
                  <c:v>58.476000000000006</c:v>
                </c:pt>
                <c:pt idx="6601">
                  <c:v>58.476000000000006</c:v>
                </c:pt>
                <c:pt idx="6602">
                  <c:v>58.476000000000006</c:v>
                </c:pt>
                <c:pt idx="6603">
                  <c:v>58.647000000000006</c:v>
                </c:pt>
                <c:pt idx="6604">
                  <c:v>58.476000000000006</c:v>
                </c:pt>
                <c:pt idx="6605">
                  <c:v>58.647000000000006</c:v>
                </c:pt>
                <c:pt idx="6606">
                  <c:v>58.647000000000006</c:v>
                </c:pt>
                <c:pt idx="6607">
                  <c:v>58.476000000000006</c:v>
                </c:pt>
                <c:pt idx="6608">
                  <c:v>58.476000000000006</c:v>
                </c:pt>
                <c:pt idx="6609">
                  <c:v>58.476000000000006</c:v>
                </c:pt>
                <c:pt idx="6610">
                  <c:v>58.476000000000006</c:v>
                </c:pt>
                <c:pt idx="6611">
                  <c:v>58.476000000000006</c:v>
                </c:pt>
                <c:pt idx="6612">
                  <c:v>58.476000000000006</c:v>
                </c:pt>
                <c:pt idx="6613">
                  <c:v>58.476000000000006</c:v>
                </c:pt>
                <c:pt idx="6614">
                  <c:v>58.476000000000006</c:v>
                </c:pt>
                <c:pt idx="6615">
                  <c:v>58.476000000000006</c:v>
                </c:pt>
                <c:pt idx="6616">
                  <c:v>58.476000000000006</c:v>
                </c:pt>
                <c:pt idx="6617">
                  <c:v>58.476000000000006</c:v>
                </c:pt>
                <c:pt idx="6618">
                  <c:v>58.476000000000006</c:v>
                </c:pt>
                <c:pt idx="6619">
                  <c:v>58.476000000000006</c:v>
                </c:pt>
                <c:pt idx="6620">
                  <c:v>58.476000000000006</c:v>
                </c:pt>
                <c:pt idx="6621">
                  <c:v>58.476000000000006</c:v>
                </c:pt>
                <c:pt idx="6622">
                  <c:v>58.476000000000006</c:v>
                </c:pt>
                <c:pt idx="6623">
                  <c:v>58.476000000000006</c:v>
                </c:pt>
                <c:pt idx="6624">
                  <c:v>58.476000000000006</c:v>
                </c:pt>
                <c:pt idx="6625">
                  <c:v>58.476000000000006</c:v>
                </c:pt>
                <c:pt idx="6626">
                  <c:v>58.476000000000006</c:v>
                </c:pt>
                <c:pt idx="6627">
                  <c:v>58.476000000000006</c:v>
                </c:pt>
                <c:pt idx="6628">
                  <c:v>58.476000000000006</c:v>
                </c:pt>
                <c:pt idx="6629">
                  <c:v>58.476000000000006</c:v>
                </c:pt>
                <c:pt idx="6630">
                  <c:v>58.476000000000006</c:v>
                </c:pt>
                <c:pt idx="6631">
                  <c:v>58.476000000000006</c:v>
                </c:pt>
                <c:pt idx="6632">
                  <c:v>58.476000000000006</c:v>
                </c:pt>
                <c:pt idx="6633">
                  <c:v>58.476000000000006</c:v>
                </c:pt>
                <c:pt idx="6634">
                  <c:v>58.476000000000006</c:v>
                </c:pt>
                <c:pt idx="6635">
                  <c:v>58.476000000000006</c:v>
                </c:pt>
                <c:pt idx="6636">
                  <c:v>58.476000000000006</c:v>
                </c:pt>
                <c:pt idx="6637">
                  <c:v>58.476000000000006</c:v>
                </c:pt>
                <c:pt idx="6638">
                  <c:v>58.476000000000006</c:v>
                </c:pt>
                <c:pt idx="6639">
                  <c:v>58.476000000000006</c:v>
                </c:pt>
                <c:pt idx="6640">
                  <c:v>58.476000000000006</c:v>
                </c:pt>
                <c:pt idx="6641">
                  <c:v>58.476000000000006</c:v>
                </c:pt>
                <c:pt idx="6642">
                  <c:v>58.476000000000006</c:v>
                </c:pt>
                <c:pt idx="6643">
                  <c:v>58.476000000000006</c:v>
                </c:pt>
                <c:pt idx="6644">
                  <c:v>58.476000000000006</c:v>
                </c:pt>
                <c:pt idx="6645">
                  <c:v>58.476000000000006</c:v>
                </c:pt>
                <c:pt idx="6646">
                  <c:v>58.476000000000006</c:v>
                </c:pt>
                <c:pt idx="6647">
                  <c:v>58.476000000000006</c:v>
                </c:pt>
                <c:pt idx="6648">
                  <c:v>58.476000000000006</c:v>
                </c:pt>
                <c:pt idx="6649">
                  <c:v>58.476000000000006</c:v>
                </c:pt>
                <c:pt idx="6650">
                  <c:v>58.476000000000006</c:v>
                </c:pt>
                <c:pt idx="6651">
                  <c:v>58.476000000000006</c:v>
                </c:pt>
                <c:pt idx="6652">
                  <c:v>58.476000000000006</c:v>
                </c:pt>
                <c:pt idx="6653">
                  <c:v>58.476000000000006</c:v>
                </c:pt>
                <c:pt idx="6654">
                  <c:v>58.476000000000006</c:v>
                </c:pt>
                <c:pt idx="6655">
                  <c:v>58.476000000000006</c:v>
                </c:pt>
                <c:pt idx="6656">
                  <c:v>58.476000000000006</c:v>
                </c:pt>
                <c:pt idx="6657">
                  <c:v>58.476000000000006</c:v>
                </c:pt>
                <c:pt idx="6658">
                  <c:v>58.476000000000006</c:v>
                </c:pt>
                <c:pt idx="6659">
                  <c:v>58.476000000000006</c:v>
                </c:pt>
                <c:pt idx="6660">
                  <c:v>58.476000000000006</c:v>
                </c:pt>
                <c:pt idx="6661">
                  <c:v>58.476000000000006</c:v>
                </c:pt>
                <c:pt idx="6662">
                  <c:v>58.476000000000006</c:v>
                </c:pt>
                <c:pt idx="6663">
                  <c:v>58.476000000000006</c:v>
                </c:pt>
                <c:pt idx="6664">
                  <c:v>58.476000000000006</c:v>
                </c:pt>
                <c:pt idx="6665">
                  <c:v>58.476000000000006</c:v>
                </c:pt>
                <c:pt idx="6666">
                  <c:v>58.476000000000006</c:v>
                </c:pt>
                <c:pt idx="6667">
                  <c:v>58.476000000000006</c:v>
                </c:pt>
                <c:pt idx="6668">
                  <c:v>58.476000000000006</c:v>
                </c:pt>
                <c:pt idx="6669">
                  <c:v>58.476000000000006</c:v>
                </c:pt>
                <c:pt idx="6670">
                  <c:v>58.476000000000006</c:v>
                </c:pt>
                <c:pt idx="6671">
                  <c:v>58.476000000000006</c:v>
                </c:pt>
                <c:pt idx="6672">
                  <c:v>58.476000000000006</c:v>
                </c:pt>
                <c:pt idx="6673">
                  <c:v>58.476000000000006</c:v>
                </c:pt>
                <c:pt idx="6674">
                  <c:v>58.476000000000006</c:v>
                </c:pt>
                <c:pt idx="6675">
                  <c:v>58.476000000000006</c:v>
                </c:pt>
                <c:pt idx="6676">
                  <c:v>58.476000000000006</c:v>
                </c:pt>
                <c:pt idx="6677">
                  <c:v>58.476000000000006</c:v>
                </c:pt>
                <c:pt idx="6678">
                  <c:v>58.476000000000006</c:v>
                </c:pt>
                <c:pt idx="6679">
                  <c:v>58.476000000000006</c:v>
                </c:pt>
                <c:pt idx="6680">
                  <c:v>58.476000000000006</c:v>
                </c:pt>
                <c:pt idx="6681">
                  <c:v>58.476000000000006</c:v>
                </c:pt>
                <c:pt idx="6682">
                  <c:v>58.476000000000006</c:v>
                </c:pt>
                <c:pt idx="6683">
                  <c:v>58.476000000000006</c:v>
                </c:pt>
                <c:pt idx="6684">
                  <c:v>58.476000000000006</c:v>
                </c:pt>
                <c:pt idx="6685">
                  <c:v>58.476000000000006</c:v>
                </c:pt>
                <c:pt idx="6686">
                  <c:v>58.476000000000006</c:v>
                </c:pt>
                <c:pt idx="6687">
                  <c:v>58.476000000000006</c:v>
                </c:pt>
                <c:pt idx="6688">
                  <c:v>58.476000000000006</c:v>
                </c:pt>
                <c:pt idx="6689">
                  <c:v>58.476000000000006</c:v>
                </c:pt>
                <c:pt idx="6690">
                  <c:v>58.476000000000006</c:v>
                </c:pt>
                <c:pt idx="6691">
                  <c:v>58.476000000000006</c:v>
                </c:pt>
                <c:pt idx="6692">
                  <c:v>58.476000000000006</c:v>
                </c:pt>
                <c:pt idx="6693">
                  <c:v>58.476000000000006</c:v>
                </c:pt>
                <c:pt idx="6694">
                  <c:v>58.476000000000006</c:v>
                </c:pt>
                <c:pt idx="6695">
                  <c:v>58.476000000000006</c:v>
                </c:pt>
                <c:pt idx="6696">
                  <c:v>58.476000000000006</c:v>
                </c:pt>
                <c:pt idx="6697">
                  <c:v>58.476000000000006</c:v>
                </c:pt>
                <c:pt idx="6698">
                  <c:v>58.476000000000006</c:v>
                </c:pt>
                <c:pt idx="6699">
                  <c:v>58.476000000000006</c:v>
                </c:pt>
                <c:pt idx="6700">
                  <c:v>58.476000000000006</c:v>
                </c:pt>
                <c:pt idx="6701">
                  <c:v>58.476000000000006</c:v>
                </c:pt>
                <c:pt idx="6702">
                  <c:v>58.476000000000006</c:v>
                </c:pt>
                <c:pt idx="6703">
                  <c:v>58.476000000000006</c:v>
                </c:pt>
                <c:pt idx="6704">
                  <c:v>58.476000000000006</c:v>
                </c:pt>
                <c:pt idx="6705">
                  <c:v>58.476000000000006</c:v>
                </c:pt>
                <c:pt idx="6706">
                  <c:v>58.476000000000006</c:v>
                </c:pt>
                <c:pt idx="6707">
                  <c:v>58.476000000000006</c:v>
                </c:pt>
                <c:pt idx="6708">
                  <c:v>58.476000000000006</c:v>
                </c:pt>
                <c:pt idx="6709">
                  <c:v>58.476000000000006</c:v>
                </c:pt>
                <c:pt idx="6710">
                  <c:v>58.476000000000006</c:v>
                </c:pt>
                <c:pt idx="6711">
                  <c:v>58.476000000000006</c:v>
                </c:pt>
                <c:pt idx="6712">
                  <c:v>58.476000000000006</c:v>
                </c:pt>
                <c:pt idx="6713">
                  <c:v>58.476000000000006</c:v>
                </c:pt>
                <c:pt idx="6714">
                  <c:v>58.476000000000006</c:v>
                </c:pt>
                <c:pt idx="6715">
                  <c:v>58.476000000000006</c:v>
                </c:pt>
                <c:pt idx="6716">
                  <c:v>58.476000000000006</c:v>
                </c:pt>
                <c:pt idx="6717">
                  <c:v>58.476000000000006</c:v>
                </c:pt>
                <c:pt idx="6718">
                  <c:v>58.476000000000006</c:v>
                </c:pt>
                <c:pt idx="6719">
                  <c:v>58.476000000000006</c:v>
                </c:pt>
                <c:pt idx="6720">
                  <c:v>58.476000000000006</c:v>
                </c:pt>
                <c:pt idx="6721">
                  <c:v>58.476000000000006</c:v>
                </c:pt>
                <c:pt idx="6722">
                  <c:v>58.476000000000006</c:v>
                </c:pt>
                <c:pt idx="6723">
                  <c:v>58.476000000000006</c:v>
                </c:pt>
                <c:pt idx="6724">
                  <c:v>58.476000000000006</c:v>
                </c:pt>
                <c:pt idx="6725">
                  <c:v>58.476000000000006</c:v>
                </c:pt>
                <c:pt idx="6726">
                  <c:v>58.476000000000006</c:v>
                </c:pt>
                <c:pt idx="6727">
                  <c:v>58.476000000000006</c:v>
                </c:pt>
                <c:pt idx="6728">
                  <c:v>58.476000000000006</c:v>
                </c:pt>
                <c:pt idx="6729">
                  <c:v>58.476000000000006</c:v>
                </c:pt>
                <c:pt idx="6730">
                  <c:v>58.476000000000006</c:v>
                </c:pt>
                <c:pt idx="6731">
                  <c:v>58.476000000000006</c:v>
                </c:pt>
                <c:pt idx="6732">
                  <c:v>58.476000000000006</c:v>
                </c:pt>
                <c:pt idx="6733">
                  <c:v>58.476000000000006</c:v>
                </c:pt>
                <c:pt idx="6734">
                  <c:v>58.476000000000006</c:v>
                </c:pt>
                <c:pt idx="6735">
                  <c:v>58.476000000000006</c:v>
                </c:pt>
                <c:pt idx="6736">
                  <c:v>58.476000000000006</c:v>
                </c:pt>
                <c:pt idx="6737">
                  <c:v>58.476000000000006</c:v>
                </c:pt>
                <c:pt idx="6738">
                  <c:v>58.476000000000006</c:v>
                </c:pt>
                <c:pt idx="6739">
                  <c:v>58.476000000000006</c:v>
                </c:pt>
                <c:pt idx="6740">
                  <c:v>58.476000000000006</c:v>
                </c:pt>
                <c:pt idx="6741">
                  <c:v>58.476000000000006</c:v>
                </c:pt>
                <c:pt idx="6742">
                  <c:v>58.476000000000006</c:v>
                </c:pt>
                <c:pt idx="6743">
                  <c:v>58.476000000000006</c:v>
                </c:pt>
                <c:pt idx="6744">
                  <c:v>58.476000000000006</c:v>
                </c:pt>
                <c:pt idx="6745">
                  <c:v>58.476000000000006</c:v>
                </c:pt>
                <c:pt idx="6746">
                  <c:v>58.476000000000006</c:v>
                </c:pt>
                <c:pt idx="6747">
                  <c:v>58.476000000000006</c:v>
                </c:pt>
                <c:pt idx="6748">
                  <c:v>58.476000000000006</c:v>
                </c:pt>
                <c:pt idx="6749">
                  <c:v>58.476000000000006</c:v>
                </c:pt>
                <c:pt idx="6750">
                  <c:v>58.476000000000006</c:v>
                </c:pt>
                <c:pt idx="6751">
                  <c:v>58.476000000000006</c:v>
                </c:pt>
                <c:pt idx="6752">
                  <c:v>58.476000000000006</c:v>
                </c:pt>
                <c:pt idx="6753">
                  <c:v>58.476000000000006</c:v>
                </c:pt>
                <c:pt idx="6754">
                  <c:v>58.476000000000006</c:v>
                </c:pt>
                <c:pt idx="6755">
                  <c:v>58.476000000000006</c:v>
                </c:pt>
                <c:pt idx="6756">
                  <c:v>58.476000000000006</c:v>
                </c:pt>
                <c:pt idx="6757">
                  <c:v>58.476000000000006</c:v>
                </c:pt>
                <c:pt idx="6758">
                  <c:v>58.476000000000006</c:v>
                </c:pt>
                <c:pt idx="6759">
                  <c:v>58.476000000000006</c:v>
                </c:pt>
                <c:pt idx="6760">
                  <c:v>58.476000000000006</c:v>
                </c:pt>
                <c:pt idx="6761">
                  <c:v>58.476000000000006</c:v>
                </c:pt>
                <c:pt idx="6762">
                  <c:v>58.476000000000006</c:v>
                </c:pt>
                <c:pt idx="6763">
                  <c:v>58.476000000000006</c:v>
                </c:pt>
                <c:pt idx="6764">
                  <c:v>58.476000000000006</c:v>
                </c:pt>
                <c:pt idx="6765">
                  <c:v>58.476000000000006</c:v>
                </c:pt>
                <c:pt idx="6766">
                  <c:v>58.476000000000006</c:v>
                </c:pt>
                <c:pt idx="6767">
                  <c:v>58.476000000000006</c:v>
                </c:pt>
                <c:pt idx="6768">
                  <c:v>58.476000000000006</c:v>
                </c:pt>
                <c:pt idx="6769">
                  <c:v>58.476000000000006</c:v>
                </c:pt>
                <c:pt idx="6770">
                  <c:v>58.476000000000006</c:v>
                </c:pt>
                <c:pt idx="6771">
                  <c:v>58.476000000000006</c:v>
                </c:pt>
                <c:pt idx="6772">
                  <c:v>58.476000000000006</c:v>
                </c:pt>
                <c:pt idx="6773">
                  <c:v>58.476000000000006</c:v>
                </c:pt>
                <c:pt idx="6774">
                  <c:v>58.476000000000006</c:v>
                </c:pt>
                <c:pt idx="6775">
                  <c:v>58.476000000000006</c:v>
                </c:pt>
                <c:pt idx="6776">
                  <c:v>58.476000000000006</c:v>
                </c:pt>
                <c:pt idx="6777">
                  <c:v>58.476000000000006</c:v>
                </c:pt>
                <c:pt idx="6778">
                  <c:v>58.476000000000006</c:v>
                </c:pt>
                <c:pt idx="6779">
                  <c:v>58.476000000000006</c:v>
                </c:pt>
                <c:pt idx="6780">
                  <c:v>58.476000000000006</c:v>
                </c:pt>
                <c:pt idx="6781">
                  <c:v>58.476000000000006</c:v>
                </c:pt>
                <c:pt idx="6782">
                  <c:v>58.476000000000006</c:v>
                </c:pt>
                <c:pt idx="6783">
                  <c:v>58.476000000000006</c:v>
                </c:pt>
                <c:pt idx="6784">
                  <c:v>58.476000000000006</c:v>
                </c:pt>
                <c:pt idx="6785">
                  <c:v>58.476000000000006</c:v>
                </c:pt>
                <c:pt idx="6786">
                  <c:v>58.476000000000006</c:v>
                </c:pt>
                <c:pt idx="6787">
                  <c:v>58.476000000000006</c:v>
                </c:pt>
                <c:pt idx="6788">
                  <c:v>58.476000000000006</c:v>
                </c:pt>
                <c:pt idx="6789">
                  <c:v>58.476000000000006</c:v>
                </c:pt>
                <c:pt idx="6790">
                  <c:v>58.476000000000006</c:v>
                </c:pt>
                <c:pt idx="6791">
                  <c:v>58.476000000000006</c:v>
                </c:pt>
                <c:pt idx="6792">
                  <c:v>58.476000000000006</c:v>
                </c:pt>
                <c:pt idx="6793">
                  <c:v>58.476000000000006</c:v>
                </c:pt>
                <c:pt idx="6794">
                  <c:v>58.476000000000006</c:v>
                </c:pt>
                <c:pt idx="6795">
                  <c:v>58.476000000000006</c:v>
                </c:pt>
                <c:pt idx="6796">
                  <c:v>58.476000000000006</c:v>
                </c:pt>
                <c:pt idx="6797">
                  <c:v>58.476000000000006</c:v>
                </c:pt>
                <c:pt idx="6798">
                  <c:v>58.476000000000006</c:v>
                </c:pt>
                <c:pt idx="6799">
                  <c:v>58.476000000000006</c:v>
                </c:pt>
                <c:pt idx="6800">
                  <c:v>58.476000000000006</c:v>
                </c:pt>
                <c:pt idx="6801">
                  <c:v>58.476000000000006</c:v>
                </c:pt>
                <c:pt idx="6802">
                  <c:v>58.476000000000006</c:v>
                </c:pt>
                <c:pt idx="6803">
                  <c:v>58.476000000000006</c:v>
                </c:pt>
                <c:pt idx="6804">
                  <c:v>58.476000000000006</c:v>
                </c:pt>
                <c:pt idx="6805">
                  <c:v>58.476000000000006</c:v>
                </c:pt>
                <c:pt idx="6806">
                  <c:v>58.476000000000006</c:v>
                </c:pt>
                <c:pt idx="6807">
                  <c:v>58.476000000000006</c:v>
                </c:pt>
                <c:pt idx="6808">
                  <c:v>58.476000000000006</c:v>
                </c:pt>
                <c:pt idx="6809">
                  <c:v>58.476000000000006</c:v>
                </c:pt>
                <c:pt idx="6810">
                  <c:v>58.476000000000006</c:v>
                </c:pt>
                <c:pt idx="6811">
                  <c:v>58.476000000000006</c:v>
                </c:pt>
                <c:pt idx="6812">
                  <c:v>58.476000000000006</c:v>
                </c:pt>
                <c:pt idx="6813">
                  <c:v>58.476000000000006</c:v>
                </c:pt>
                <c:pt idx="6814">
                  <c:v>58.476000000000006</c:v>
                </c:pt>
                <c:pt idx="6815">
                  <c:v>58.476000000000006</c:v>
                </c:pt>
                <c:pt idx="6816">
                  <c:v>58.476000000000006</c:v>
                </c:pt>
                <c:pt idx="6817">
                  <c:v>58.476000000000006</c:v>
                </c:pt>
                <c:pt idx="6818">
                  <c:v>58.476000000000006</c:v>
                </c:pt>
                <c:pt idx="6819">
                  <c:v>58.476000000000006</c:v>
                </c:pt>
                <c:pt idx="6820">
                  <c:v>58.476000000000006</c:v>
                </c:pt>
                <c:pt idx="6821">
                  <c:v>58.476000000000006</c:v>
                </c:pt>
                <c:pt idx="6822">
                  <c:v>58.476000000000006</c:v>
                </c:pt>
                <c:pt idx="6823">
                  <c:v>58.476000000000006</c:v>
                </c:pt>
                <c:pt idx="6824">
                  <c:v>58.476000000000006</c:v>
                </c:pt>
                <c:pt idx="6825">
                  <c:v>58.476000000000006</c:v>
                </c:pt>
                <c:pt idx="6826">
                  <c:v>58.476000000000006</c:v>
                </c:pt>
                <c:pt idx="6827">
                  <c:v>58.476000000000006</c:v>
                </c:pt>
                <c:pt idx="6828">
                  <c:v>58.476000000000006</c:v>
                </c:pt>
                <c:pt idx="6829">
                  <c:v>58.476000000000006</c:v>
                </c:pt>
                <c:pt idx="6830">
                  <c:v>58.476000000000006</c:v>
                </c:pt>
                <c:pt idx="6831">
                  <c:v>58.476000000000006</c:v>
                </c:pt>
                <c:pt idx="6832">
                  <c:v>58.476000000000006</c:v>
                </c:pt>
                <c:pt idx="6833">
                  <c:v>58.476000000000006</c:v>
                </c:pt>
                <c:pt idx="6834">
                  <c:v>58.476000000000006</c:v>
                </c:pt>
                <c:pt idx="6835">
                  <c:v>58.476000000000006</c:v>
                </c:pt>
                <c:pt idx="6836">
                  <c:v>58.476000000000006</c:v>
                </c:pt>
                <c:pt idx="6837">
                  <c:v>58.476000000000006</c:v>
                </c:pt>
                <c:pt idx="6838">
                  <c:v>58.476000000000006</c:v>
                </c:pt>
                <c:pt idx="6839">
                  <c:v>58.476000000000006</c:v>
                </c:pt>
                <c:pt idx="6840">
                  <c:v>58.476000000000006</c:v>
                </c:pt>
                <c:pt idx="6841">
                  <c:v>58.476000000000006</c:v>
                </c:pt>
                <c:pt idx="6842">
                  <c:v>58.476000000000006</c:v>
                </c:pt>
                <c:pt idx="6843">
                  <c:v>58.476000000000006</c:v>
                </c:pt>
                <c:pt idx="6844">
                  <c:v>58.476000000000006</c:v>
                </c:pt>
                <c:pt idx="6845">
                  <c:v>58.476000000000006</c:v>
                </c:pt>
                <c:pt idx="6846">
                  <c:v>58.476000000000006</c:v>
                </c:pt>
                <c:pt idx="6847">
                  <c:v>58.476000000000006</c:v>
                </c:pt>
                <c:pt idx="6848">
                  <c:v>58.476000000000006</c:v>
                </c:pt>
                <c:pt idx="6849">
                  <c:v>58.476000000000006</c:v>
                </c:pt>
                <c:pt idx="6850">
                  <c:v>58.476000000000006</c:v>
                </c:pt>
                <c:pt idx="6851">
                  <c:v>58.476000000000006</c:v>
                </c:pt>
                <c:pt idx="6852">
                  <c:v>58.476000000000006</c:v>
                </c:pt>
                <c:pt idx="6853">
                  <c:v>58.476000000000006</c:v>
                </c:pt>
                <c:pt idx="6854">
                  <c:v>58.476000000000006</c:v>
                </c:pt>
                <c:pt idx="6855">
                  <c:v>58.476000000000006</c:v>
                </c:pt>
                <c:pt idx="6856">
                  <c:v>58.476000000000006</c:v>
                </c:pt>
                <c:pt idx="6857">
                  <c:v>58.476000000000006</c:v>
                </c:pt>
                <c:pt idx="6858">
                  <c:v>58.476000000000006</c:v>
                </c:pt>
                <c:pt idx="6859">
                  <c:v>58.476000000000006</c:v>
                </c:pt>
                <c:pt idx="6860">
                  <c:v>58.476000000000006</c:v>
                </c:pt>
                <c:pt idx="6861">
                  <c:v>58.476000000000006</c:v>
                </c:pt>
                <c:pt idx="6862">
                  <c:v>58.476000000000006</c:v>
                </c:pt>
                <c:pt idx="6863">
                  <c:v>58.476000000000006</c:v>
                </c:pt>
                <c:pt idx="6864">
                  <c:v>58.476000000000006</c:v>
                </c:pt>
                <c:pt idx="6865">
                  <c:v>58.476000000000006</c:v>
                </c:pt>
                <c:pt idx="6866">
                  <c:v>58.476000000000006</c:v>
                </c:pt>
                <c:pt idx="6867">
                  <c:v>58.476000000000006</c:v>
                </c:pt>
                <c:pt idx="6868">
                  <c:v>58.476000000000006</c:v>
                </c:pt>
                <c:pt idx="6869">
                  <c:v>58.476000000000006</c:v>
                </c:pt>
                <c:pt idx="6870">
                  <c:v>58.476000000000006</c:v>
                </c:pt>
                <c:pt idx="6871">
                  <c:v>58.476000000000006</c:v>
                </c:pt>
                <c:pt idx="6872">
                  <c:v>58.476000000000006</c:v>
                </c:pt>
                <c:pt idx="6873">
                  <c:v>58.476000000000006</c:v>
                </c:pt>
                <c:pt idx="6874">
                  <c:v>58.476000000000006</c:v>
                </c:pt>
                <c:pt idx="6875">
                  <c:v>58.476000000000006</c:v>
                </c:pt>
                <c:pt idx="6876">
                  <c:v>58.476000000000006</c:v>
                </c:pt>
                <c:pt idx="6877">
                  <c:v>58.476000000000006</c:v>
                </c:pt>
                <c:pt idx="6878">
                  <c:v>58.476000000000006</c:v>
                </c:pt>
                <c:pt idx="6879">
                  <c:v>58.476000000000006</c:v>
                </c:pt>
                <c:pt idx="6880">
                  <c:v>58.476000000000006</c:v>
                </c:pt>
                <c:pt idx="6881">
                  <c:v>58.476000000000006</c:v>
                </c:pt>
                <c:pt idx="6882">
                  <c:v>58.476000000000006</c:v>
                </c:pt>
                <c:pt idx="6883">
                  <c:v>58.476000000000006</c:v>
                </c:pt>
                <c:pt idx="6884">
                  <c:v>58.476000000000006</c:v>
                </c:pt>
                <c:pt idx="6885">
                  <c:v>58.476000000000006</c:v>
                </c:pt>
                <c:pt idx="6886">
                  <c:v>58.476000000000006</c:v>
                </c:pt>
                <c:pt idx="6887">
                  <c:v>58.476000000000006</c:v>
                </c:pt>
                <c:pt idx="6888">
                  <c:v>58.476000000000006</c:v>
                </c:pt>
                <c:pt idx="6889">
                  <c:v>58.476000000000006</c:v>
                </c:pt>
                <c:pt idx="6890">
                  <c:v>58.476000000000006</c:v>
                </c:pt>
                <c:pt idx="6891">
                  <c:v>58.476000000000006</c:v>
                </c:pt>
                <c:pt idx="6892">
                  <c:v>58.476000000000006</c:v>
                </c:pt>
                <c:pt idx="6893">
                  <c:v>58.476000000000006</c:v>
                </c:pt>
                <c:pt idx="6894">
                  <c:v>58.476000000000006</c:v>
                </c:pt>
                <c:pt idx="6895">
                  <c:v>58.476000000000006</c:v>
                </c:pt>
                <c:pt idx="6896">
                  <c:v>58.476000000000006</c:v>
                </c:pt>
                <c:pt idx="6897">
                  <c:v>58.476000000000006</c:v>
                </c:pt>
                <c:pt idx="6898">
                  <c:v>58.476000000000006</c:v>
                </c:pt>
                <c:pt idx="6899">
                  <c:v>58.476000000000006</c:v>
                </c:pt>
                <c:pt idx="6900">
                  <c:v>58.476000000000006</c:v>
                </c:pt>
                <c:pt idx="6901">
                  <c:v>58.476000000000006</c:v>
                </c:pt>
                <c:pt idx="6902">
                  <c:v>58.476000000000006</c:v>
                </c:pt>
                <c:pt idx="6903">
                  <c:v>58.476000000000006</c:v>
                </c:pt>
                <c:pt idx="6904">
                  <c:v>58.476000000000006</c:v>
                </c:pt>
                <c:pt idx="6905">
                  <c:v>58.476000000000006</c:v>
                </c:pt>
                <c:pt idx="6906">
                  <c:v>58.476000000000006</c:v>
                </c:pt>
                <c:pt idx="6907">
                  <c:v>58.476000000000006</c:v>
                </c:pt>
                <c:pt idx="6908">
                  <c:v>58.476000000000006</c:v>
                </c:pt>
                <c:pt idx="6909">
                  <c:v>58.476000000000006</c:v>
                </c:pt>
                <c:pt idx="6910">
                  <c:v>58.476000000000006</c:v>
                </c:pt>
                <c:pt idx="6911">
                  <c:v>58.476000000000006</c:v>
                </c:pt>
                <c:pt idx="6912">
                  <c:v>58.476000000000006</c:v>
                </c:pt>
                <c:pt idx="6913">
                  <c:v>58.476000000000006</c:v>
                </c:pt>
                <c:pt idx="6914">
                  <c:v>58.476000000000006</c:v>
                </c:pt>
                <c:pt idx="6915">
                  <c:v>58.476000000000006</c:v>
                </c:pt>
                <c:pt idx="6916">
                  <c:v>58.476000000000006</c:v>
                </c:pt>
                <c:pt idx="6917">
                  <c:v>58.476000000000006</c:v>
                </c:pt>
                <c:pt idx="6918">
                  <c:v>58.476000000000006</c:v>
                </c:pt>
                <c:pt idx="6919">
                  <c:v>58.476000000000006</c:v>
                </c:pt>
                <c:pt idx="6920">
                  <c:v>58.476000000000006</c:v>
                </c:pt>
                <c:pt idx="6921">
                  <c:v>58.476000000000006</c:v>
                </c:pt>
                <c:pt idx="6922">
                  <c:v>58.476000000000006</c:v>
                </c:pt>
                <c:pt idx="6923">
                  <c:v>58.476000000000006</c:v>
                </c:pt>
                <c:pt idx="6924">
                  <c:v>58.476000000000006</c:v>
                </c:pt>
                <c:pt idx="6925">
                  <c:v>58.476000000000006</c:v>
                </c:pt>
                <c:pt idx="6926">
                  <c:v>58.476000000000006</c:v>
                </c:pt>
                <c:pt idx="6927">
                  <c:v>58.476000000000006</c:v>
                </c:pt>
                <c:pt idx="6928">
                  <c:v>58.476000000000006</c:v>
                </c:pt>
                <c:pt idx="6929">
                  <c:v>58.476000000000006</c:v>
                </c:pt>
                <c:pt idx="6930">
                  <c:v>58.476000000000006</c:v>
                </c:pt>
                <c:pt idx="6931">
                  <c:v>58.476000000000006</c:v>
                </c:pt>
                <c:pt idx="6932">
                  <c:v>58.476000000000006</c:v>
                </c:pt>
                <c:pt idx="6933">
                  <c:v>58.476000000000006</c:v>
                </c:pt>
                <c:pt idx="6934">
                  <c:v>58.476000000000006</c:v>
                </c:pt>
                <c:pt idx="6935">
                  <c:v>58.476000000000006</c:v>
                </c:pt>
                <c:pt idx="6936">
                  <c:v>58.476000000000006</c:v>
                </c:pt>
                <c:pt idx="6937">
                  <c:v>58.476000000000006</c:v>
                </c:pt>
                <c:pt idx="6938">
                  <c:v>58.476000000000006</c:v>
                </c:pt>
                <c:pt idx="6939">
                  <c:v>58.476000000000006</c:v>
                </c:pt>
                <c:pt idx="6940">
                  <c:v>58.476000000000006</c:v>
                </c:pt>
                <c:pt idx="6941">
                  <c:v>58.476000000000006</c:v>
                </c:pt>
                <c:pt idx="6942">
                  <c:v>58.476000000000006</c:v>
                </c:pt>
                <c:pt idx="6943">
                  <c:v>58.476000000000006</c:v>
                </c:pt>
                <c:pt idx="6944">
                  <c:v>58.476000000000006</c:v>
                </c:pt>
                <c:pt idx="6945">
                  <c:v>58.476000000000006</c:v>
                </c:pt>
                <c:pt idx="6946">
                  <c:v>58.476000000000006</c:v>
                </c:pt>
                <c:pt idx="6947">
                  <c:v>58.476000000000006</c:v>
                </c:pt>
                <c:pt idx="6948">
                  <c:v>58.476000000000006</c:v>
                </c:pt>
                <c:pt idx="6949">
                  <c:v>58.476000000000006</c:v>
                </c:pt>
                <c:pt idx="6950">
                  <c:v>58.476000000000006</c:v>
                </c:pt>
                <c:pt idx="6951">
                  <c:v>58.476000000000006</c:v>
                </c:pt>
                <c:pt idx="6952">
                  <c:v>58.476000000000006</c:v>
                </c:pt>
                <c:pt idx="6953">
                  <c:v>58.476000000000006</c:v>
                </c:pt>
                <c:pt idx="6954">
                  <c:v>58.476000000000006</c:v>
                </c:pt>
                <c:pt idx="6955">
                  <c:v>58.476000000000006</c:v>
                </c:pt>
                <c:pt idx="6956">
                  <c:v>58.476000000000006</c:v>
                </c:pt>
                <c:pt idx="6957">
                  <c:v>58.476000000000006</c:v>
                </c:pt>
                <c:pt idx="6958">
                  <c:v>58.476000000000006</c:v>
                </c:pt>
                <c:pt idx="6959">
                  <c:v>58.476000000000006</c:v>
                </c:pt>
                <c:pt idx="6960">
                  <c:v>58.476000000000006</c:v>
                </c:pt>
                <c:pt idx="6961">
                  <c:v>58.476000000000006</c:v>
                </c:pt>
                <c:pt idx="6962">
                  <c:v>58.476000000000006</c:v>
                </c:pt>
                <c:pt idx="6963">
                  <c:v>58.476000000000006</c:v>
                </c:pt>
                <c:pt idx="6964">
                  <c:v>58.476000000000006</c:v>
                </c:pt>
                <c:pt idx="6965">
                  <c:v>58.476000000000006</c:v>
                </c:pt>
                <c:pt idx="6966">
                  <c:v>58.476000000000006</c:v>
                </c:pt>
                <c:pt idx="6967">
                  <c:v>58.476000000000006</c:v>
                </c:pt>
                <c:pt idx="6968">
                  <c:v>58.476000000000006</c:v>
                </c:pt>
                <c:pt idx="6969">
                  <c:v>58.476000000000006</c:v>
                </c:pt>
                <c:pt idx="6970">
                  <c:v>58.476000000000006</c:v>
                </c:pt>
                <c:pt idx="6971">
                  <c:v>58.476000000000006</c:v>
                </c:pt>
                <c:pt idx="6972">
                  <c:v>58.476000000000006</c:v>
                </c:pt>
                <c:pt idx="6973">
                  <c:v>58.476000000000006</c:v>
                </c:pt>
                <c:pt idx="6974">
                  <c:v>58.476000000000006</c:v>
                </c:pt>
                <c:pt idx="6975">
                  <c:v>58.476000000000006</c:v>
                </c:pt>
                <c:pt idx="6976">
                  <c:v>58.476000000000006</c:v>
                </c:pt>
                <c:pt idx="6977">
                  <c:v>58.476000000000006</c:v>
                </c:pt>
                <c:pt idx="6978">
                  <c:v>58.476000000000006</c:v>
                </c:pt>
                <c:pt idx="6979">
                  <c:v>58.476000000000006</c:v>
                </c:pt>
                <c:pt idx="6980">
                  <c:v>58.476000000000006</c:v>
                </c:pt>
                <c:pt idx="6981">
                  <c:v>58.476000000000006</c:v>
                </c:pt>
                <c:pt idx="6982">
                  <c:v>58.476000000000006</c:v>
                </c:pt>
                <c:pt idx="6983">
                  <c:v>58.476000000000006</c:v>
                </c:pt>
                <c:pt idx="6984">
                  <c:v>58.476000000000006</c:v>
                </c:pt>
                <c:pt idx="6985">
                  <c:v>58.476000000000006</c:v>
                </c:pt>
                <c:pt idx="6986">
                  <c:v>58.476000000000006</c:v>
                </c:pt>
                <c:pt idx="6987">
                  <c:v>58.476000000000006</c:v>
                </c:pt>
                <c:pt idx="6988">
                  <c:v>58.476000000000006</c:v>
                </c:pt>
                <c:pt idx="6989">
                  <c:v>58.476000000000006</c:v>
                </c:pt>
                <c:pt idx="6990">
                  <c:v>58.476000000000006</c:v>
                </c:pt>
                <c:pt idx="6991">
                  <c:v>58.476000000000006</c:v>
                </c:pt>
                <c:pt idx="6992">
                  <c:v>58.476000000000006</c:v>
                </c:pt>
                <c:pt idx="6993">
                  <c:v>58.476000000000006</c:v>
                </c:pt>
                <c:pt idx="6994">
                  <c:v>58.476000000000006</c:v>
                </c:pt>
                <c:pt idx="6995">
                  <c:v>58.476000000000006</c:v>
                </c:pt>
                <c:pt idx="6996">
                  <c:v>58.476000000000006</c:v>
                </c:pt>
                <c:pt idx="6997">
                  <c:v>58.476000000000006</c:v>
                </c:pt>
                <c:pt idx="6998">
                  <c:v>58.476000000000006</c:v>
                </c:pt>
                <c:pt idx="6999">
                  <c:v>58.476000000000006</c:v>
                </c:pt>
                <c:pt idx="7000">
                  <c:v>58.476000000000006</c:v>
                </c:pt>
                <c:pt idx="7001">
                  <c:v>58.476000000000006</c:v>
                </c:pt>
                <c:pt idx="7002">
                  <c:v>58.476000000000006</c:v>
                </c:pt>
                <c:pt idx="7003">
                  <c:v>58.476000000000006</c:v>
                </c:pt>
                <c:pt idx="7004">
                  <c:v>58.476000000000006</c:v>
                </c:pt>
                <c:pt idx="7005">
                  <c:v>58.476000000000006</c:v>
                </c:pt>
                <c:pt idx="7006">
                  <c:v>58.476000000000006</c:v>
                </c:pt>
                <c:pt idx="7007">
                  <c:v>58.476000000000006</c:v>
                </c:pt>
                <c:pt idx="7008">
                  <c:v>58.476000000000006</c:v>
                </c:pt>
                <c:pt idx="7009">
                  <c:v>58.476000000000006</c:v>
                </c:pt>
                <c:pt idx="7010">
                  <c:v>58.476000000000006</c:v>
                </c:pt>
                <c:pt idx="7011">
                  <c:v>58.476000000000006</c:v>
                </c:pt>
                <c:pt idx="7012">
                  <c:v>58.476000000000006</c:v>
                </c:pt>
                <c:pt idx="7013">
                  <c:v>58.476000000000006</c:v>
                </c:pt>
                <c:pt idx="7014">
                  <c:v>58.476000000000006</c:v>
                </c:pt>
                <c:pt idx="7015">
                  <c:v>58.476000000000006</c:v>
                </c:pt>
                <c:pt idx="7016">
                  <c:v>58.476000000000006</c:v>
                </c:pt>
                <c:pt idx="7017">
                  <c:v>58.476000000000006</c:v>
                </c:pt>
                <c:pt idx="7018">
                  <c:v>58.476000000000006</c:v>
                </c:pt>
                <c:pt idx="7019">
                  <c:v>58.476000000000006</c:v>
                </c:pt>
                <c:pt idx="7020">
                  <c:v>58.476000000000006</c:v>
                </c:pt>
                <c:pt idx="7021">
                  <c:v>58.476000000000006</c:v>
                </c:pt>
                <c:pt idx="7022">
                  <c:v>58.476000000000006</c:v>
                </c:pt>
                <c:pt idx="7023">
                  <c:v>58.476000000000006</c:v>
                </c:pt>
                <c:pt idx="7024">
                  <c:v>58.476000000000006</c:v>
                </c:pt>
                <c:pt idx="7025">
                  <c:v>58.476000000000006</c:v>
                </c:pt>
                <c:pt idx="7026">
                  <c:v>58.476000000000006</c:v>
                </c:pt>
                <c:pt idx="7027">
                  <c:v>58.476000000000006</c:v>
                </c:pt>
                <c:pt idx="7028">
                  <c:v>58.476000000000006</c:v>
                </c:pt>
                <c:pt idx="7029">
                  <c:v>58.476000000000006</c:v>
                </c:pt>
                <c:pt idx="7030">
                  <c:v>58.476000000000006</c:v>
                </c:pt>
                <c:pt idx="7031">
                  <c:v>58.476000000000006</c:v>
                </c:pt>
                <c:pt idx="7032">
                  <c:v>58.476000000000006</c:v>
                </c:pt>
                <c:pt idx="7033">
                  <c:v>58.476000000000006</c:v>
                </c:pt>
                <c:pt idx="7034">
                  <c:v>58.476000000000006</c:v>
                </c:pt>
                <c:pt idx="7035">
                  <c:v>58.476000000000006</c:v>
                </c:pt>
                <c:pt idx="7036">
                  <c:v>58.476000000000006</c:v>
                </c:pt>
                <c:pt idx="7037">
                  <c:v>58.476000000000006</c:v>
                </c:pt>
                <c:pt idx="7038">
                  <c:v>58.476000000000006</c:v>
                </c:pt>
                <c:pt idx="7039">
                  <c:v>58.476000000000006</c:v>
                </c:pt>
                <c:pt idx="7040">
                  <c:v>58.476000000000006</c:v>
                </c:pt>
                <c:pt idx="7041">
                  <c:v>58.476000000000006</c:v>
                </c:pt>
                <c:pt idx="7042">
                  <c:v>58.476000000000006</c:v>
                </c:pt>
                <c:pt idx="7043">
                  <c:v>58.476000000000006</c:v>
                </c:pt>
                <c:pt idx="7044">
                  <c:v>58.476000000000006</c:v>
                </c:pt>
                <c:pt idx="7045">
                  <c:v>58.476000000000006</c:v>
                </c:pt>
                <c:pt idx="7046">
                  <c:v>58.476000000000006</c:v>
                </c:pt>
                <c:pt idx="7047">
                  <c:v>58.476000000000006</c:v>
                </c:pt>
                <c:pt idx="7048">
                  <c:v>58.476000000000006</c:v>
                </c:pt>
                <c:pt idx="7049">
                  <c:v>58.476000000000006</c:v>
                </c:pt>
                <c:pt idx="7050">
                  <c:v>58.476000000000006</c:v>
                </c:pt>
                <c:pt idx="7051">
                  <c:v>58.476000000000006</c:v>
                </c:pt>
                <c:pt idx="7052">
                  <c:v>58.476000000000006</c:v>
                </c:pt>
                <c:pt idx="7053">
                  <c:v>58.476000000000006</c:v>
                </c:pt>
                <c:pt idx="7054">
                  <c:v>58.476000000000006</c:v>
                </c:pt>
                <c:pt idx="7055">
                  <c:v>58.476000000000006</c:v>
                </c:pt>
                <c:pt idx="7056">
                  <c:v>58.476000000000006</c:v>
                </c:pt>
                <c:pt idx="7057">
                  <c:v>58.476000000000006</c:v>
                </c:pt>
                <c:pt idx="7058">
                  <c:v>58.476000000000006</c:v>
                </c:pt>
                <c:pt idx="7059">
                  <c:v>58.476000000000006</c:v>
                </c:pt>
                <c:pt idx="7060">
                  <c:v>58.476000000000006</c:v>
                </c:pt>
                <c:pt idx="7061">
                  <c:v>58.476000000000006</c:v>
                </c:pt>
                <c:pt idx="7062">
                  <c:v>58.476000000000006</c:v>
                </c:pt>
                <c:pt idx="7063">
                  <c:v>58.476000000000006</c:v>
                </c:pt>
                <c:pt idx="7064">
                  <c:v>58.476000000000006</c:v>
                </c:pt>
                <c:pt idx="7065">
                  <c:v>58.476000000000006</c:v>
                </c:pt>
                <c:pt idx="7066">
                  <c:v>58.476000000000006</c:v>
                </c:pt>
                <c:pt idx="7067">
                  <c:v>58.476000000000006</c:v>
                </c:pt>
                <c:pt idx="7068">
                  <c:v>58.476000000000006</c:v>
                </c:pt>
                <c:pt idx="7069">
                  <c:v>58.476000000000006</c:v>
                </c:pt>
                <c:pt idx="7070">
                  <c:v>58.476000000000006</c:v>
                </c:pt>
                <c:pt idx="7071">
                  <c:v>58.476000000000006</c:v>
                </c:pt>
                <c:pt idx="7072">
                  <c:v>58.476000000000006</c:v>
                </c:pt>
                <c:pt idx="7073">
                  <c:v>58.476000000000006</c:v>
                </c:pt>
                <c:pt idx="7074">
                  <c:v>58.476000000000006</c:v>
                </c:pt>
                <c:pt idx="7075">
                  <c:v>58.476000000000006</c:v>
                </c:pt>
                <c:pt idx="7076">
                  <c:v>58.476000000000006</c:v>
                </c:pt>
                <c:pt idx="7077">
                  <c:v>58.476000000000006</c:v>
                </c:pt>
                <c:pt idx="7078">
                  <c:v>58.476000000000006</c:v>
                </c:pt>
                <c:pt idx="7079">
                  <c:v>58.476000000000006</c:v>
                </c:pt>
                <c:pt idx="7080">
                  <c:v>58.476000000000006</c:v>
                </c:pt>
                <c:pt idx="7081">
                  <c:v>58.476000000000006</c:v>
                </c:pt>
                <c:pt idx="7082">
                  <c:v>58.476000000000006</c:v>
                </c:pt>
                <c:pt idx="7083">
                  <c:v>58.476000000000006</c:v>
                </c:pt>
                <c:pt idx="7084">
                  <c:v>58.476000000000006</c:v>
                </c:pt>
                <c:pt idx="7085">
                  <c:v>58.476000000000006</c:v>
                </c:pt>
                <c:pt idx="7086">
                  <c:v>58.476000000000006</c:v>
                </c:pt>
                <c:pt idx="7087">
                  <c:v>58.476000000000006</c:v>
                </c:pt>
                <c:pt idx="7088">
                  <c:v>58.476000000000006</c:v>
                </c:pt>
                <c:pt idx="7089">
                  <c:v>58.476000000000006</c:v>
                </c:pt>
                <c:pt idx="7090">
                  <c:v>58.476000000000006</c:v>
                </c:pt>
                <c:pt idx="7091">
                  <c:v>58.476000000000006</c:v>
                </c:pt>
                <c:pt idx="7092">
                  <c:v>58.476000000000006</c:v>
                </c:pt>
                <c:pt idx="7093">
                  <c:v>58.476000000000006</c:v>
                </c:pt>
                <c:pt idx="7094">
                  <c:v>58.476000000000006</c:v>
                </c:pt>
                <c:pt idx="7095">
                  <c:v>58.476000000000006</c:v>
                </c:pt>
                <c:pt idx="7096">
                  <c:v>58.476000000000006</c:v>
                </c:pt>
                <c:pt idx="7097">
                  <c:v>58.476000000000006</c:v>
                </c:pt>
                <c:pt idx="7098">
                  <c:v>58.476000000000006</c:v>
                </c:pt>
                <c:pt idx="7099">
                  <c:v>58.476000000000006</c:v>
                </c:pt>
                <c:pt idx="7100">
                  <c:v>58.476000000000006</c:v>
                </c:pt>
                <c:pt idx="7101">
                  <c:v>58.476000000000006</c:v>
                </c:pt>
                <c:pt idx="7102">
                  <c:v>58.476000000000006</c:v>
                </c:pt>
                <c:pt idx="7103">
                  <c:v>58.476000000000006</c:v>
                </c:pt>
                <c:pt idx="7104">
                  <c:v>58.476000000000006</c:v>
                </c:pt>
                <c:pt idx="7105">
                  <c:v>58.476000000000006</c:v>
                </c:pt>
                <c:pt idx="7106">
                  <c:v>58.476000000000006</c:v>
                </c:pt>
                <c:pt idx="7107">
                  <c:v>58.476000000000006</c:v>
                </c:pt>
                <c:pt idx="7108">
                  <c:v>58.476000000000006</c:v>
                </c:pt>
                <c:pt idx="7109">
                  <c:v>58.476000000000006</c:v>
                </c:pt>
                <c:pt idx="7110">
                  <c:v>58.476000000000006</c:v>
                </c:pt>
                <c:pt idx="7111">
                  <c:v>58.476000000000006</c:v>
                </c:pt>
                <c:pt idx="7112">
                  <c:v>58.476000000000006</c:v>
                </c:pt>
                <c:pt idx="7113">
                  <c:v>58.476000000000006</c:v>
                </c:pt>
                <c:pt idx="7114">
                  <c:v>58.476000000000006</c:v>
                </c:pt>
                <c:pt idx="7115">
                  <c:v>58.476000000000006</c:v>
                </c:pt>
                <c:pt idx="7116">
                  <c:v>58.476000000000006</c:v>
                </c:pt>
                <c:pt idx="7117">
                  <c:v>58.476000000000006</c:v>
                </c:pt>
                <c:pt idx="7118">
                  <c:v>58.476000000000006</c:v>
                </c:pt>
                <c:pt idx="7119">
                  <c:v>58.476000000000006</c:v>
                </c:pt>
                <c:pt idx="7120">
                  <c:v>58.476000000000006</c:v>
                </c:pt>
                <c:pt idx="7121">
                  <c:v>58.476000000000006</c:v>
                </c:pt>
                <c:pt idx="7122">
                  <c:v>58.476000000000006</c:v>
                </c:pt>
                <c:pt idx="7123">
                  <c:v>58.476000000000006</c:v>
                </c:pt>
                <c:pt idx="7124">
                  <c:v>58.476000000000006</c:v>
                </c:pt>
                <c:pt idx="7125">
                  <c:v>58.476000000000006</c:v>
                </c:pt>
                <c:pt idx="7126">
                  <c:v>58.476000000000006</c:v>
                </c:pt>
                <c:pt idx="7127">
                  <c:v>58.476000000000006</c:v>
                </c:pt>
                <c:pt idx="7128">
                  <c:v>58.476000000000006</c:v>
                </c:pt>
                <c:pt idx="7129">
                  <c:v>58.476000000000006</c:v>
                </c:pt>
                <c:pt idx="7130">
                  <c:v>58.476000000000006</c:v>
                </c:pt>
                <c:pt idx="7131">
                  <c:v>58.476000000000006</c:v>
                </c:pt>
                <c:pt idx="7132">
                  <c:v>58.476000000000006</c:v>
                </c:pt>
                <c:pt idx="7133">
                  <c:v>58.476000000000006</c:v>
                </c:pt>
                <c:pt idx="7134">
                  <c:v>58.476000000000006</c:v>
                </c:pt>
                <c:pt idx="7135">
                  <c:v>58.476000000000006</c:v>
                </c:pt>
                <c:pt idx="7136">
                  <c:v>58.476000000000006</c:v>
                </c:pt>
                <c:pt idx="7137">
                  <c:v>58.476000000000006</c:v>
                </c:pt>
                <c:pt idx="7138">
                  <c:v>58.476000000000006</c:v>
                </c:pt>
                <c:pt idx="7139">
                  <c:v>58.476000000000006</c:v>
                </c:pt>
                <c:pt idx="7140">
                  <c:v>58.476000000000006</c:v>
                </c:pt>
                <c:pt idx="7141">
                  <c:v>58.476000000000006</c:v>
                </c:pt>
                <c:pt idx="7142">
                  <c:v>58.476000000000006</c:v>
                </c:pt>
                <c:pt idx="7143">
                  <c:v>58.476000000000006</c:v>
                </c:pt>
                <c:pt idx="7144">
                  <c:v>58.476000000000006</c:v>
                </c:pt>
                <c:pt idx="7145">
                  <c:v>58.476000000000006</c:v>
                </c:pt>
                <c:pt idx="7146">
                  <c:v>58.476000000000006</c:v>
                </c:pt>
                <c:pt idx="7147">
                  <c:v>58.476000000000006</c:v>
                </c:pt>
                <c:pt idx="7148">
                  <c:v>58.476000000000006</c:v>
                </c:pt>
                <c:pt idx="7149">
                  <c:v>58.476000000000006</c:v>
                </c:pt>
                <c:pt idx="7150">
                  <c:v>58.476000000000006</c:v>
                </c:pt>
                <c:pt idx="7151">
                  <c:v>58.476000000000006</c:v>
                </c:pt>
                <c:pt idx="7152">
                  <c:v>58.476000000000006</c:v>
                </c:pt>
                <c:pt idx="7153">
                  <c:v>58.476000000000006</c:v>
                </c:pt>
                <c:pt idx="7154">
                  <c:v>58.476000000000006</c:v>
                </c:pt>
                <c:pt idx="7155">
                  <c:v>58.476000000000006</c:v>
                </c:pt>
                <c:pt idx="7156">
                  <c:v>58.476000000000006</c:v>
                </c:pt>
                <c:pt idx="7157">
                  <c:v>58.476000000000006</c:v>
                </c:pt>
                <c:pt idx="7158">
                  <c:v>58.476000000000006</c:v>
                </c:pt>
                <c:pt idx="7159">
                  <c:v>58.476000000000006</c:v>
                </c:pt>
                <c:pt idx="7160">
                  <c:v>58.476000000000006</c:v>
                </c:pt>
                <c:pt idx="7161">
                  <c:v>58.476000000000006</c:v>
                </c:pt>
                <c:pt idx="7162">
                  <c:v>58.476000000000006</c:v>
                </c:pt>
                <c:pt idx="7163">
                  <c:v>58.476000000000006</c:v>
                </c:pt>
                <c:pt idx="7164">
                  <c:v>58.476000000000006</c:v>
                </c:pt>
                <c:pt idx="7165">
                  <c:v>58.476000000000006</c:v>
                </c:pt>
                <c:pt idx="7166">
                  <c:v>58.476000000000006</c:v>
                </c:pt>
                <c:pt idx="7167">
                  <c:v>58.476000000000006</c:v>
                </c:pt>
                <c:pt idx="7168">
                  <c:v>58.476000000000006</c:v>
                </c:pt>
                <c:pt idx="7169">
                  <c:v>58.476000000000006</c:v>
                </c:pt>
                <c:pt idx="7170">
                  <c:v>58.476000000000006</c:v>
                </c:pt>
                <c:pt idx="7171">
                  <c:v>58.476000000000006</c:v>
                </c:pt>
                <c:pt idx="7172">
                  <c:v>58.476000000000006</c:v>
                </c:pt>
                <c:pt idx="7173">
                  <c:v>58.476000000000006</c:v>
                </c:pt>
                <c:pt idx="7174">
                  <c:v>58.476000000000006</c:v>
                </c:pt>
                <c:pt idx="7175">
                  <c:v>58.476000000000006</c:v>
                </c:pt>
                <c:pt idx="7176">
                  <c:v>58.476000000000006</c:v>
                </c:pt>
                <c:pt idx="7177">
                  <c:v>58.476000000000006</c:v>
                </c:pt>
                <c:pt idx="7178">
                  <c:v>58.476000000000006</c:v>
                </c:pt>
                <c:pt idx="7179">
                  <c:v>58.476000000000006</c:v>
                </c:pt>
                <c:pt idx="7180">
                  <c:v>58.476000000000006</c:v>
                </c:pt>
                <c:pt idx="7181">
                  <c:v>58.476000000000006</c:v>
                </c:pt>
                <c:pt idx="7182">
                  <c:v>58.476000000000006</c:v>
                </c:pt>
                <c:pt idx="7183">
                  <c:v>58.476000000000006</c:v>
                </c:pt>
                <c:pt idx="7184">
                  <c:v>58.476000000000006</c:v>
                </c:pt>
                <c:pt idx="7185">
                  <c:v>58.476000000000006</c:v>
                </c:pt>
                <c:pt idx="7186">
                  <c:v>58.476000000000006</c:v>
                </c:pt>
                <c:pt idx="7187">
                  <c:v>58.476000000000006</c:v>
                </c:pt>
                <c:pt idx="7188">
                  <c:v>58.476000000000006</c:v>
                </c:pt>
                <c:pt idx="7189">
                  <c:v>58.476000000000006</c:v>
                </c:pt>
                <c:pt idx="7190">
                  <c:v>58.476000000000006</c:v>
                </c:pt>
                <c:pt idx="7191">
                  <c:v>58.476000000000006</c:v>
                </c:pt>
                <c:pt idx="7192">
                  <c:v>58.476000000000006</c:v>
                </c:pt>
                <c:pt idx="7193">
                  <c:v>58.476000000000006</c:v>
                </c:pt>
                <c:pt idx="7194">
                  <c:v>58.476000000000006</c:v>
                </c:pt>
                <c:pt idx="7195">
                  <c:v>58.476000000000006</c:v>
                </c:pt>
                <c:pt idx="7196">
                  <c:v>58.476000000000006</c:v>
                </c:pt>
                <c:pt idx="7197">
                  <c:v>58.476000000000006</c:v>
                </c:pt>
                <c:pt idx="7198">
                  <c:v>58.476000000000006</c:v>
                </c:pt>
                <c:pt idx="7199">
                  <c:v>58.476000000000006</c:v>
                </c:pt>
                <c:pt idx="7200">
                  <c:v>58.476000000000006</c:v>
                </c:pt>
                <c:pt idx="7201">
                  <c:v>58.476000000000006</c:v>
                </c:pt>
                <c:pt idx="7202">
                  <c:v>58.476000000000006</c:v>
                </c:pt>
                <c:pt idx="7203">
                  <c:v>58.476000000000006</c:v>
                </c:pt>
                <c:pt idx="7204">
                  <c:v>58.476000000000006</c:v>
                </c:pt>
                <c:pt idx="7205">
                  <c:v>58.476000000000006</c:v>
                </c:pt>
                <c:pt idx="7206">
                  <c:v>58.476000000000006</c:v>
                </c:pt>
                <c:pt idx="7207">
                  <c:v>58.476000000000006</c:v>
                </c:pt>
                <c:pt idx="7208">
                  <c:v>58.476000000000006</c:v>
                </c:pt>
                <c:pt idx="7209">
                  <c:v>58.476000000000006</c:v>
                </c:pt>
                <c:pt idx="7210">
                  <c:v>58.476000000000006</c:v>
                </c:pt>
                <c:pt idx="7211">
                  <c:v>58.476000000000006</c:v>
                </c:pt>
                <c:pt idx="7212">
                  <c:v>58.476000000000006</c:v>
                </c:pt>
                <c:pt idx="7213">
                  <c:v>58.476000000000006</c:v>
                </c:pt>
                <c:pt idx="7214">
                  <c:v>58.476000000000006</c:v>
                </c:pt>
                <c:pt idx="7215">
                  <c:v>58.476000000000006</c:v>
                </c:pt>
                <c:pt idx="7216">
                  <c:v>58.476000000000006</c:v>
                </c:pt>
                <c:pt idx="7217">
                  <c:v>58.476000000000006</c:v>
                </c:pt>
                <c:pt idx="7218">
                  <c:v>58.476000000000006</c:v>
                </c:pt>
                <c:pt idx="7219">
                  <c:v>58.476000000000006</c:v>
                </c:pt>
                <c:pt idx="7220">
                  <c:v>58.476000000000006</c:v>
                </c:pt>
                <c:pt idx="7221">
                  <c:v>58.476000000000006</c:v>
                </c:pt>
                <c:pt idx="7222">
                  <c:v>58.476000000000006</c:v>
                </c:pt>
                <c:pt idx="7223">
                  <c:v>58.476000000000006</c:v>
                </c:pt>
                <c:pt idx="7224">
                  <c:v>58.476000000000006</c:v>
                </c:pt>
                <c:pt idx="7225">
                  <c:v>58.476000000000006</c:v>
                </c:pt>
                <c:pt idx="7226">
                  <c:v>58.476000000000006</c:v>
                </c:pt>
                <c:pt idx="7227">
                  <c:v>58.476000000000006</c:v>
                </c:pt>
                <c:pt idx="7228">
                  <c:v>58.476000000000006</c:v>
                </c:pt>
                <c:pt idx="7229">
                  <c:v>58.476000000000006</c:v>
                </c:pt>
                <c:pt idx="7230">
                  <c:v>58.476000000000006</c:v>
                </c:pt>
                <c:pt idx="7231">
                  <c:v>58.476000000000006</c:v>
                </c:pt>
                <c:pt idx="7232">
                  <c:v>58.476000000000006</c:v>
                </c:pt>
                <c:pt idx="7233">
                  <c:v>58.476000000000006</c:v>
                </c:pt>
                <c:pt idx="7234">
                  <c:v>58.476000000000006</c:v>
                </c:pt>
                <c:pt idx="7235">
                  <c:v>58.476000000000006</c:v>
                </c:pt>
                <c:pt idx="7236">
                  <c:v>58.476000000000006</c:v>
                </c:pt>
                <c:pt idx="7237">
                  <c:v>58.476000000000006</c:v>
                </c:pt>
                <c:pt idx="7238">
                  <c:v>58.476000000000006</c:v>
                </c:pt>
                <c:pt idx="7239">
                  <c:v>58.476000000000006</c:v>
                </c:pt>
                <c:pt idx="7240">
                  <c:v>58.476000000000006</c:v>
                </c:pt>
                <c:pt idx="7241">
                  <c:v>58.476000000000006</c:v>
                </c:pt>
                <c:pt idx="7242">
                  <c:v>58.476000000000006</c:v>
                </c:pt>
                <c:pt idx="7243">
                  <c:v>58.476000000000006</c:v>
                </c:pt>
                <c:pt idx="7244">
                  <c:v>58.476000000000006</c:v>
                </c:pt>
                <c:pt idx="7245">
                  <c:v>58.476000000000006</c:v>
                </c:pt>
                <c:pt idx="7246">
                  <c:v>58.476000000000006</c:v>
                </c:pt>
                <c:pt idx="7247">
                  <c:v>58.476000000000006</c:v>
                </c:pt>
                <c:pt idx="7248">
                  <c:v>58.476000000000006</c:v>
                </c:pt>
                <c:pt idx="7249">
                  <c:v>58.476000000000006</c:v>
                </c:pt>
                <c:pt idx="7250">
                  <c:v>58.476000000000006</c:v>
                </c:pt>
                <c:pt idx="7251">
                  <c:v>58.476000000000006</c:v>
                </c:pt>
                <c:pt idx="7252">
                  <c:v>58.476000000000006</c:v>
                </c:pt>
                <c:pt idx="7253">
                  <c:v>58.476000000000006</c:v>
                </c:pt>
                <c:pt idx="7254">
                  <c:v>58.476000000000006</c:v>
                </c:pt>
                <c:pt idx="7255">
                  <c:v>58.476000000000006</c:v>
                </c:pt>
                <c:pt idx="7256">
                  <c:v>58.476000000000006</c:v>
                </c:pt>
                <c:pt idx="7257">
                  <c:v>58.476000000000006</c:v>
                </c:pt>
                <c:pt idx="7258">
                  <c:v>58.476000000000006</c:v>
                </c:pt>
                <c:pt idx="7259">
                  <c:v>58.476000000000006</c:v>
                </c:pt>
                <c:pt idx="7260">
                  <c:v>58.476000000000006</c:v>
                </c:pt>
                <c:pt idx="7261">
                  <c:v>58.476000000000006</c:v>
                </c:pt>
                <c:pt idx="7262">
                  <c:v>58.476000000000006</c:v>
                </c:pt>
                <c:pt idx="7263">
                  <c:v>58.476000000000006</c:v>
                </c:pt>
                <c:pt idx="7264">
                  <c:v>58.476000000000006</c:v>
                </c:pt>
                <c:pt idx="7265">
                  <c:v>58.476000000000006</c:v>
                </c:pt>
                <c:pt idx="7266">
                  <c:v>58.476000000000006</c:v>
                </c:pt>
                <c:pt idx="7267">
                  <c:v>58.476000000000006</c:v>
                </c:pt>
                <c:pt idx="7268">
                  <c:v>58.476000000000006</c:v>
                </c:pt>
                <c:pt idx="7269">
                  <c:v>58.476000000000006</c:v>
                </c:pt>
                <c:pt idx="7270">
                  <c:v>58.476000000000006</c:v>
                </c:pt>
                <c:pt idx="7271">
                  <c:v>58.476000000000006</c:v>
                </c:pt>
                <c:pt idx="7272">
                  <c:v>58.476000000000006</c:v>
                </c:pt>
                <c:pt idx="7273">
                  <c:v>58.476000000000006</c:v>
                </c:pt>
                <c:pt idx="7274">
                  <c:v>58.476000000000006</c:v>
                </c:pt>
                <c:pt idx="7275">
                  <c:v>58.476000000000006</c:v>
                </c:pt>
                <c:pt idx="7276">
                  <c:v>58.476000000000006</c:v>
                </c:pt>
                <c:pt idx="7277">
                  <c:v>58.476000000000006</c:v>
                </c:pt>
                <c:pt idx="7278">
                  <c:v>58.476000000000006</c:v>
                </c:pt>
                <c:pt idx="7279">
                  <c:v>58.476000000000006</c:v>
                </c:pt>
                <c:pt idx="7280">
                  <c:v>58.476000000000006</c:v>
                </c:pt>
                <c:pt idx="7281">
                  <c:v>58.476000000000006</c:v>
                </c:pt>
                <c:pt idx="7282">
                  <c:v>58.476000000000006</c:v>
                </c:pt>
                <c:pt idx="7283">
                  <c:v>58.476000000000006</c:v>
                </c:pt>
                <c:pt idx="7284">
                  <c:v>58.476000000000006</c:v>
                </c:pt>
                <c:pt idx="7285">
                  <c:v>58.476000000000006</c:v>
                </c:pt>
                <c:pt idx="7286">
                  <c:v>58.476000000000006</c:v>
                </c:pt>
                <c:pt idx="7287">
                  <c:v>58.476000000000006</c:v>
                </c:pt>
                <c:pt idx="7288">
                  <c:v>58.476000000000006</c:v>
                </c:pt>
                <c:pt idx="7289">
                  <c:v>58.476000000000006</c:v>
                </c:pt>
                <c:pt idx="7290">
                  <c:v>58.476000000000006</c:v>
                </c:pt>
                <c:pt idx="7291">
                  <c:v>58.476000000000006</c:v>
                </c:pt>
                <c:pt idx="7292">
                  <c:v>58.476000000000006</c:v>
                </c:pt>
                <c:pt idx="7293">
                  <c:v>58.476000000000006</c:v>
                </c:pt>
                <c:pt idx="7294">
                  <c:v>58.476000000000006</c:v>
                </c:pt>
                <c:pt idx="7295">
                  <c:v>58.476000000000006</c:v>
                </c:pt>
                <c:pt idx="7296">
                  <c:v>58.476000000000006</c:v>
                </c:pt>
                <c:pt idx="7297">
                  <c:v>58.476000000000006</c:v>
                </c:pt>
                <c:pt idx="7298">
                  <c:v>58.476000000000006</c:v>
                </c:pt>
                <c:pt idx="7299">
                  <c:v>58.476000000000006</c:v>
                </c:pt>
                <c:pt idx="7300">
                  <c:v>58.476000000000006</c:v>
                </c:pt>
                <c:pt idx="7301">
                  <c:v>58.476000000000006</c:v>
                </c:pt>
                <c:pt idx="7302">
                  <c:v>58.476000000000006</c:v>
                </c:pt>
                <c:pt idx="7303">
                  <c:v>58.476000000000006</c:v>
                </c:pt>
                <c:pt idx="7304">
                  <c:v>58.476000000000006</c:v>
                </c:pt>
                <c:pt idx="7305">
                  <c:v>58.476000000000006</c:v>
                </c:pt>
                <c:pt idx="7306">
                  <c:v>58.476000000000006</c:v>
                </c:pt>
                <c:pt idx="7307">
                  <c:v>58.476000000000006</c:v>
                </c:pt>
                <c:pt idx="7308">
                  <c:v>58.476000000000006</c:v>
                </c:pt>
                <c:pt idx="7309">
                  <c:v>58.476000000000006</c:v>
                </c:pt>
                <c:pt idx="7310">
                  <c:v>58.476000000000006</c:v>
                </c:pt>
                <c:pt idx="7311">
                  <c:v>58.476000000000006</c:v>
                </c:pt>
                <c:pt idx="7312">
                  <c:v>58.476000000000006</c:v>
                </c:pt>
                <c:pt idx="7313">
                  <c:v>58.476000000000006</c:v>
                </c:pt>
                <c:pt idx="7314">
                  <c:v>58.476000000000006</c:v>
                </c:pt>
                <c:pt idx="7315">
                  <c:v>58.476000000000006</c:v>
                </c:pt>
                <c:pt idx="7316">
                  <c:v>58.476000000000006</c:v>
                </c:pt>
                <c:pt idx="7317">
                  <c:v>58.476000000000006</c:v>
                </c:pt>
                <c:pt idx="7318">
                  <c:v>58.476000000000006</c:v>
                </c:pt>
                <c:pt idx="7319">
                  <c:v>58.476000000000006</c:v>
                </c:pt>
                <c:pt idx="7320">
                  <c:v>58.476000000000006</c:v>
                </c:pt>
                <c:pt idx="7321">
                  <c:v>58.476000000000006</c:v>
                </c:pt>
                <c:pt idx="7322">
                  <c:v>58.476000000000006</c:v>
                </c:pt>
                <c:pt idx="7323">
                  <c:v>58.476000000000006</c:v>
                </c:pt>
                <c:pt idx="7324">
                  <c:v>58.476000000000006</c:v>
                </c:pt>
                <c:pt idx="7325">
                  <c:v>58.476000000000006</c:v>
                </c:pt>
                <c:pt idx="7326">
                  <c:v>58.476000000000006</c:v>
                </c:pt>
                <c:pt idx="7327">
                  <c:v>58.476000000000006</c:v>
                </c:pt>
                <c:pt idx="7328">
                  <c:v>58.476000000000006</c:v>
                </c:pt>
                <c:pt idx="7329">
                  <c:v>58.476000000000006</c:v>
                </c:pt>
                <c:pt idx="7330">
                  <c:v>58.476000000000006</c:v>
                </c:pt>
                <c:pt idx="7331">
                  <c:v>58.476000000000006</c:v>
                </c:pt>
                <c:pt idx="7332">
                  <c:v>58.476000000000006</c:v>
                </c:pt>
                <c:pt idx="7333">
                  <c:v>58.476000000000006</c:v>
                </c:pt>
                <c:pt idx="7334">
                  <c:v>58.476000000000006</c:v>
                </c:pt>
                <c:pt idx="7335">
                  <c:v>58.476000000000006</c:v>
                </c:pt>
                <c:pt idx="7336">
                  <c:v>58.476000000000006</c:v>
                </c:pt>
                <c:pt idx="7337">
                  <c:v>58.476000000000006</c:v>
                </c:pt>
                <c:pt idx="7338">
                  <c:v>58.476000000000006</c:v>
                </c:pt>
                <c:pt idx="7339">
                  <c:v>58.476000000000006</c:v>
                </c:pt>
                <c:pt idx="7340">
                  <c:v>58.476000000000006</c:v>
                </c:pt>
                <c:pt idx="7341">
                  <c:v>58.476000000000006</c:v>
                </c:pt>
                <c:pt idx="7342">
                  <c:v>58.476000000000006</c:v>
                </c:pt>
                <c:pt idx="7343">
                  <c:v>58.476000000000006</c:v>
                </c:pt>
                <c:pt idx="7344">
                  <c:v>58.476000000000006</c:v>
                </c:pt>
                <c:pt idx="7345">
                  <c:v>58.476000000000006</c:v>
                </c:pt>
                <c:pt idx="7346">
                  <c:v>58.476000000000006</c:v>
                </c:pt>
                <c:pt idx="7347">
                  <c:v>58.476000000000006</c:v>
                </c:pt>
                <c:pt idx="7348">
                  <c:v>58.476000000000006</c:v>
                </c:pt>
                <c:pt idx="7349">
                  <c:v>58.476000000000006</c:v>
                </c:pt>
                <c:pt idx="7350">
                  <c:v>58.476000000000006</c:v>
                </c:pt>
                <c:pt idx="7351">
                  <c:v>58.476000000000006</c:v>
                </c:pt>
                <c:pt idx="7352">
                  <c:v>58.476000000000006</c:v>
                </c:pt>
                <c:pt idx="7353">
                  <c:v>58.476000000000006</c:v>
                </c:pt>
                <c:pt idx="7354">
                  <c:v>58.476000000000006</c:v>
                </c:pt>
                <c:pt idx="7355">
                  <c:v>58.476000000000006</c:v>
                </c:pt>
                <c:pt idx="7356">
                  <c:v>58.476000000000006</c:v>
                </c:pt>
                <c:pt idx="7357">
                  <c:v>58.476000000000006</c:v>
                </c:pt>
                <c:pt idx="7358">
                  <c:v>58.476000000000006</c:v>
                </c:pt>
                <c:pt idx="7359">
                  <c:v>58.476000000000006</c:v>
                </c:pt>
                <c:pt idx="7360">
                  <c:v>58.476000000000006</c:v>
                </c:pt>
                <c:pt idx="7361">
                  <c:v>58.476000000000006</c:v>
                </c:pt>
                <c:pt idx="7362">
                  <c:v>58.476000000000006</c:v>
                </c:pt>
                <c:pt idx="7363">
                  <c:v>58.476000000000006</c:v>
                </c:pt>
                <c:pt idx="7364">
                  <c:v>58.476000000000006</c:v>
                </c:pt>
                <c:pt idx="7365">
                  <c:v>58.476000000000006</c:v>
                </c:pt>
                <c:pt idx="7366">
                  <c:v>58.476000000000006</c:v>
                </c:pt>
                <c:pt idx="7367">
                  <c:v>58.476000000000006</c:v>
                </c:pt>
                <c:pt idx="7368">
                  <c:v>58.476000000000006</c:v>
                </c:pt>
                <c:pt idx="7369">
                  <c:v>58.476000000000006</c:v>
                </c:pt>
                <c:pt idx="7370">
                  <c:v>58.476000000000006</c:v>
                </c:pt>
                <c:pt idx="7371">
                  <c:v>58.476000000000006</c:v>
                </c:pt>
                <c:pt idx="7372">
                  <c:v>58.476000000000006</c:v>
                </c:pt>
                <c:pt idx="7373">
                  <c:v>58.476000000000006</c:v>
                </c:pt>
                <c:pt idx="7374">
                  <c:v>58.476000000000006</c:v>
                </c:pt>
                <c:pt idx="7375">
                  <c:v>58.476000000000006</c:v>
                </c:pt>
                <c:pt idx="7376">
                  <c:v>58.476000000000006</c:v>
                </c:pt>
                <c:pt idx="7377">
                  <c:v>58.476000000000006</c:v>
                </c:pt>
                <c:pt idx="7378">
                  <c:v>58.476000000000006</c:v>
                </c:pt>
                <c:pt idx="7379">
                  <c:v>58.476000000000006</c:v>
                </c:pt>
                <c:pt idx="7380">
                  <c:v>58.476000000000006</c:v>
                </c:pt>
                <c:pt idx="7381">
                  <c:v>58.476000000000006</c:v>
                </c:pt>
                <c:pt idx="7382">
                  <c:v>58.476000000000006</c:v>
                </c:pt>
                <c:pt idx="7383">
                  <c:v>58.476000000000006</c:v>
                </c:pt>
                <c:pt idx="7384">
                  <c:v>58.476000000000006</c:v>
                </c:pt>
                <c:pt idx="7385">
                  <c:v>58.476000000000006</c:v>
                </c:pt>
                <c:pt idx="7386">
                  <c:v>58.476000000000006</c:v>
                </c:pt>
                <c:pt idx="7387">
                  <c:v>58.476000000000006</c:v>
                </c:pt>
                <c:pt idx="7388">
                  <c:v>58.476000000000006</c:v>
                </c:pt>
                <c:pt idx="7389">
                  <c:v>58.476000000000006</c:v>
                </c:pt>
                <c:pt idx="7390">
                  <c:v>58.476000000000006</c:v>
                </c:pt>
                <c:pt idx="7391">
                  <c:v>58.476000000000006</c:v>
                </c:pt>
                <c:pt idx="7392">
                  <c:v>58.476000000000006</c:v>
                </c:pt>
                <c:pt idx="7393">
                  <c:v>58.476000000000006</c:v>
                </c:pt>
                <c:pt idx="7394">
                  <c:v>58.476000000000006</c:v>
                </c:pt>
                <c:pt idx="7395">
                  <c:v>58.476000000000006</c:v>
                </c:pt>
                <c:pt idx="7396">
                  <c:v>58.476000000000006</c:v>
                </c:pt>
                <c:pt idx="7397">
                  <c:v>58.476000000000006</c:v>
                </c:pt>
                <c:pt idx="7398">
                  <c:v>58.476000000000006</c:v>
                </c:pt>
                <c:pt idx="7399">
                  <c:v>58.476000000000006</c:v>
                </c:pt>
                <c:pt idx="7400">
                  <c:v>58.476000000000006</c:v>
                </c:pt>
                <c:pt idx="7401">
                  <c:v>58.476000000000006</c:v>
                </c:pt>
                <c:pt idx="7402">
                  <c:v>58.476000000000006</c:v>
                </c:pt>
                <c:pt idx="7403">
                  <c:v>58.476000000000006</c:v>
                </c:pt>
                <c:pt idx="7404">
                  <c:v>58.476000000000006</c:v>
                </c:pt>
                <c:pt idx="7405">
                  <c:v>58.476000000000006</c:v>
                </c:pt>
                <c:pt idx="7406">
                  <c:v>58.476000000000006</c:v>
                </c:pt>
                <c:pt idx="7407">
                  <c:v>58.476000000000006</c:v>
                </c:pt>
                <c:pt idx="7408">
                  <c:v>58.476000000000006</c:v>
                </c:pt>
                <c:pt idx="7409">
                  <c:v>58.476000000000006</c:v>
                </c:pt>
                <c:pt idx="7410">
                  <c:v>58.476000000000006</c:v>
                </c:pt>
                <c:pt idx="7411">
                  <c:v>58.476000000000006</c:v>
                </c:pt>
                <c:pt idx="7412">
                  <c:v>58.476000000000006</c:v>
                </c:pt>
                <c:pt idx="7413">
                  <c:v>58.476000000000006</c:v>
                </c:pt>
                <c:pt idx="7414">
                  <c:v>58.476000000000006</c:v>
                </c:pt>
                <c:pt idx="7415">
                  <c:v>58.476000000000006</c:v>
                </c:pt>
                <c:pt idx="7416">
                  <c:v>58.476000000000006</c:v>
                </c:pt>
                <c:pt idx="7417">
                  <c:v>58.476000000000006</c:v>
                </c:pt>
                <c:pt idx="7418">
                  <c:v>58.476000000000006</c:v>
                </c:pt>
                <c:pt idx="7419">
                  <c:v>58.476000000000006</c:v>
                </c:pt>
                <c:pt idx="7420">
                  <c:v>58.476000000000006</c:v>
                </c:pt>
                <c:pt idx="7421">
                  <c:v>58.476000000000006</c:v>
                </c:pt>
                <c:pt idx="7422">
                  <c:v>58.476000000000006</c:v>
                </c:pt>
                <c:pt idx="7423">
                  <c:v>58.476000000000006</c:v>
                </c:pt>
                <c:pt idx="7424">
                  <c:v>58.476000000000006</c:v>
                </c:pt>
                <c:pt idx="7425">
                  <c:v>58.476000000000006</c:v>
                </c:pt>
                <c:pt idx="7426">
                  <c:v>58.476000000000006</c:v>
                </c:pt>
                <c:pt idx="7427">
                  <c:v>58.476000000000006</c:v>
                </c:pt>
                <c:pt idx="7428">
                  <c:v>58.476000000000006</c:v>
                </c:pt>
                <c:pt idx="7429">
                  <c:v>58.476000000000006</c:v>
                </c:pt>
                <c:pt idx="7430">
                  <c:v>58.476000000000006</c:v>
                </c:pt>
                <c:pt idx="7431">
                  <c:v>58.476000000000006</c:v>
                </c:pt>
                <c:pt idx="7432">
                  <c:v>58.476000000000006</c:v>
                </c:pt>
                <c:pt idx="7433">
                  <c:v>58.476000000000006</c:v>
                </c:pt>
                <c:pt idx="7434">
                  <c:v>58.476000000000006</c:v>
                </c:pt>
                <c:pt idx="7435">
                  <c:v>58.476000000000006</c:v>
                </c:pt>
                <c:pt idx="7436">
                  <c:v>58.476000000000006</c:v>
                </c:pt>
                <c:pt idx="7437">
                  <c:v>58.476000000000006</c:v>
                </c:pt>
                <c:pt idx="7438">
                  <c:v>58.476000000000006</c:v>
                </c:pt>
                <c:pt idx="7439">
                  <c:v>58.476000000000006</c:v>
                </c:pt>
                <c:pt idx="7440">
                  <c:v>58.476000000000006</c:v>
                </c:pt>
                <c:pt idx="7441">
                  <c:v>58.476000000000006</c:v>
                </c:pt>
                <c:pt idx="7442">
                  <c:v>58.476000000000006</c:v>
                </c:pt>
                <c:pt idx="7443">
                  <c:v>58.476000000000006</c:v>
                </c:pt>
                <c:pt idx="7444">
                  <c:v>58.476000000000006</c:v>
                </c:pt>
                <c:pt idx="7445">
                  <c:v>58.476000000000006</c:v>
                </c:pt>
                <c:pt idx="7446">
                  <c:v>58.476000000000006</c:v>
                </c:pt>
                <c:pt idx="7447">
                  <c:v>58.476000000000006</c:v>
                </c:pt>
                <c:pt idx="7448">
                  <c:v>58.476000000000006</c:v>
                </c:pt>
                <c:pt idx="7449">
                  <c:v>58.476000000000006</c:v>
                </c:pt>
                <c:pt idx="7450">
                  <c:v>58.303000000000004</c:v>
                </c:pt>
                <c:pt idx="7451">
                  <c:v>58.476000000000006</c:v>
                </c:pt>
                <c:pt idx="7452">
                  <c:v>58.476000000000006</c:v>
                </c:pt>
                <c:pt idx="7453">
                  <c:v>58.476000000000006</c:v>
                </c:pt>
                <c:pt idx="7454">
                  <c:v>58.476000000000006</c:v>
                </c:pt>
                <c:pt idx="7455">
                  <c:v>58.476000000000006</c:v>
                </c:pt>
                <c:pt idx="7456">
                  <c:v>58.476000000000006</c:v>
                </c:pt>
                <c:pt idx="7457">
                  <c:v>58.476000000000006</c:v>
                </c:pt>
                <c:pt idx="7458">
                  <c:v>58.476000000000006</c:v>
                </c:pt>
                <c:pt idx="7459">
                  <c:v>58.476000000000006</c:v>
                </c:pt>
                <c:pt idx="7460">
                  <c:v>58.476000000000006</c:v>
                </c:pt>
                <c:pt idx="7461">
                  <c:v>58.303000000000004</c:v>
                </c:pt>
                <c:pt idx="7462">
                  <c:v>58.476000000000006</c:v>
                </c:pt>
                <c:pt idx="7463">
                  <c:v>58.303000000000004</c:v>
                </c:pt>
                <c:pt idx="7464">
                  <c:v>58.476000000000006</c:v>
                </c:pt>
                <c:pt idx="7465">
                  <c:v>58.476000000000006</c:v>
                </c:pt>
                <c:pt idx="7466">
                  <c:v>58.303000000000004</c:v>
                </c:pt>
                <c:pt idx="7467">
                  <c:v>58.303000000000004</c:v>
                </c:pt>
                <c:pt idx="7468">
                  <c:v>58.303000000000004</c:v>
                </c:pt>
                <c:pt idx="7469">
                  <c:v>58.476000000000006</c:v>
                </c:pt>
                <c:pt idx="7470">
                  <c:v>58.303000000000004</c:v>
                </c:pt>
                <c:pt idx="7471">
                  <c:v>58.303000000000004</c:v>
                </c:pt>
                <c:pt idx="7472">
                  <c:v>58.303000000000004</c:v>
                </c:pt>
                <c:pt idx="7473">
                  <c:v>58.303000000000004</c:v>
                </c:pt>
                <c:pt idx="7474">
                  <c:v>58.303000000000004</c:v>
                </c:pt>
                <c:pt idx="7475">
                  <c:v>58.303000000000004</c:v>
                </c:pt>
                <c:pt idx="7476">
                  <c:v>58.303000000000004</c:v>
                </c:pt>
                <c:pt idx="7477">
                  <c:v>58.303000000000004</c:v>
                </c:pt>
                <c:pt idx="7478">
                  <c:v>58.303000000000004</c:v>
                </c:pt>
                <c:pt idx="7479">
                  <c:v>58.303000000000004</c:v>
                </c:pt>
                <c:pt idx="7480">
                  <c:v>58.303000000000004</c:v>
                </c:pt>
                <c:pt idx="7481">
                  <c:v>58.303000000000004</c:v>
                </c:pt>
                <c:pt idx="7482">
                  <c:v>58.303000000000004</c:v>
                </c:pt>
                <c:pt idx="7483">
                  <c:v>58.303000000000004</c:v>
                </c:pt>
                <c:pt idx="7484">
                  <c:v>58.303000000000004</c:v>
                </c:pt>
                <c:pt idx="7485">
                  <c:v>58.303000000000004</c:v>
                </c:pt>
                <c:pt idx="7486">
                  <c:v>58.303000000000004</c:v>
                </c:pt>
                <c:pt idx="7487">
                  <c:v>58.303000000000004</c:v>
                </c:pt>
                <c:pt idx="7488">
                  <c:v>58.303000000000004</c:v>
                </c:pt>
                <c:pt idx="7489">
                  <c:v>58.303000000000004</c:v>
                </c:pt>
                <c:pt idx="7490">
                  <c:v>58.303000000000004</c:v>
                </c:pt>
                <c:pt idx="7491">
                  <c:v>58.303000000000004</c:v>
                </c:pt>
                <c:pt idx="7492">
                  <c:v>58.303000000000004</c:v>
                </c:pt>
                <c:pt idx="7493">
                  <c:v>58.303000000000004</c:v>
                </c:pt>
                <c:pt idx="7494">
                  <c:v>58.303000000000004</c:v>
                </c:pt>
                <c:pt idx="7495">
                  <c:v>58.303000000000004</c:v>
                </c:pt>
                <c:pt idx="7496">
                  <c:v>58.303000000000004</c:v>
                </c:pt>
                <c:pt idx="7497">
                  <c:v>58.303000000000004</c:v>
                </c:pt>
                <c:pt idx="7498">
                  <c:v>58.303000000000004</c:v>
                </c:pt>
                <c:pt idx="7499">
                  <c:v>58.303000000000004</c:v>
                </c:pt>
                <c:pt idx="7500">
                  <c:v>58.303000000000004</c:v>
                </c:pt>
                <c:pt idx="7501">
                  <c:v>58.303000000000004</c:v>
                </c:pt>
                <c:pt idx="7502">
                  <c:v>58.303000000000004</c:v>
                </c:pt>
                <c:pt idx="7503">
                  <c:v>58.303000000000004</c:v>
                </c:pt>
                <c:pt idx="7504">
                  <c:v>58.303000000000004</c:v>
                </c:pt>
                <c:pt idx="7505">
                  <c:v>58.303000000000004</c:v>
                </c:pt>
                <c:pt idx="7506">
                  <c:v>58.303000000000004</c:v>
                </c:pt>
                <c:pt idx="7507">
                  <c:v>58.303000000000004</c:v>
                </c:pt>
                <c:pt idx="7508">
                  <c:v>58.303000000000004</c:v>
                </c:pt>
                <c:pt idx="7509">
                  <c:v>58.303000000000004</c:v>
                </c:pt>
                <c:pt idx="7510">
                  <c:v>58.303000000000004</c:v>
                </c:pt>
                <c:pt idx="7511">
                  <c:v>58.303000000000004</c:v>
                </c:pt>
                <c:pt idx="7512">
                  <c:v>58.303000000000004</c:v>
                </c:pt>
                <c:pt idx="7513">
                  <c:v>58.303000000000004</c:v>
                </c:pt>
                <c:pt idx="7514">
                  <c:v>58.303000000000004</c:v>
                </c:pt>
                <c:pt idx="7515">
                  <c:v>58.303000000000004</c:v>
                </c:pt>
                <c:pt idx="7516">
                  <c:v>58.303000000000004</c:v>
                </c:pt>
                <c:pt idx="7517">
                  <c:v>58.303000000000004</c:v>
                </c:pt>
                <c:pt idx="7518">
                  <c:v>58.303000000000004</c:v>
                </c:pt>
                <c:pt idx="7519">
                  <c:v>58.303000000000004</c:v>
                </c:pt>
                <c:pt idx="7520">
                  <c:v>58.303000000000004</c:v>
                </c:pt>
                <c:pt idx="7521">
                  <c:v>58.303000000000004</c:v>
                </c:pt>
                <c:pt idx="7522">
                  <c:v>58.303000000000004</c:v>
                </c:pt>
                <c:pt idx="7523">
                  <c:v>58.303000000000004</c:v>
                </c:pt>
                <c:pt idx="7524">
                  <c:v>58.303000000000004</c:v>
                </c:pt>
                <c:pt idx="7525">
                  <c:v>58.303000000000004</c:v>
                </c:pt>
                <c:pt idx="7526">
                  <c:v>58.303000000000004</c:v>
                </c:pt>
                <c:pt idx="7527">
                  <c:v>58.303000000000004</c:v>
                </c:pt>
                <c:pt idx="7528">
                  <c:v>58.303000000000004</c:v>
                </c:pt>
                <c:pt idx="7529">
                  <c:v>58.303000000000004</c:v>
                </c:pt>
                <c:pt idx="7530">
                  <c:v>58.303000000000004</c:v>
                </c:pt>
                <c:pt idx="7531">
                  <c:v>58.303000000000004</c:v>
                </c:pt>
                <c:pt idx="7532">
                  <c:v>58.303000000000004</c:v>
                </c:pt>
                <c:pt idx="7533">
                  <c:v>58.303000000000004</c:v>
                </c:pt>
                <c:pt idx="7534">
                  <c:v>58.303000000000004</c:v>
                </c:pt>
                <c:pt idx="7535">
                  <c:v>58.303000000000004</c:v>
                </c:pt>
                <c:pt idx="7536">
                  <c:v>58.303000000000004</c:v>
                </c:pt>
                <c:pt idx="7537">
                  <c:v>58.303000000000004</c:v>
                </c:pt>
                <c:pt idx="7538">
                  <c:v>58.303000000000004</c:v>
                </c:pt>
                <c:pt idx="7539">
                  <c:v>58.303000000000004</c:v>
                </c:pt>
                <c:pt idx="7540">
                  <c:v>58.303000000000004</c:v>
                </c:pt>
                <c:pt idx="7541">
                  <c:v>58.303000000000004</c:v>
                </c:pt>
                <c:pt idx="7542">
                  <c:v>58.303000000000004</c:v>
                </c:pt>
                <c:pt idx="7543">
                  <c:v>58.303000000000004</c:v>
                </c:pt>
                <c:pt idx="7544">
                  <c:v>58.303000000000004</c:v>
                </c:pt>
                <c:pt idx="7545">
                  <c:v>58.303000000000004</c:v>
                </c:pt>
                <c:pt idx="7546">
                  <c:v>58.303000000000004</c:v>
                </c:pt>
                <c:pt idx="7547">
                  <c:v>58.303000000000004</c:v>
                </c:pt>
                <c:pt idx="7548">
                  <c:v>58.303000000000004</c:v>
                </c:pt>
                <c:pt idx="7549">
                  <c:v>58.303000000000004</c:v>
                </c:pt>
                <c:pt idx="7550">
                  <c:v>58.303000000000004</c:v>
                </c:pt>
                <c:pt idx="7551">
                  <c:v>58.303000000000004</c:v>
                </c:pt>
                <c:pt idx="7552">
                  <c:v>58.303000000000004</c:v>
                </c:pt>
                <c:pt idx="7553">
                  <c:v>58.303000000000004</c:v>
                </c:pt>
                <c:pt idx="7554">
                  <c:v>58.303000000000004</c:v>
                </c:pt>
                <c:pt idx="7555">
                  <c:v>58.303000000000004</c:v>
                </c:pt>
                <c:pt idx="7556">
                  <c:v>58.303000000000004</c:v>
                </c:pt>
                <c:pt idx="7557">
                  <c:v>58.303000000000004</c:v>
                </c:pt>
                <c:pt idx="7558">
                  <c:v>58.303000000000004</c:v>
                </c:pt>
                <c:pt idx="7559">
                  <c:v>58.303000000000004</c:v>
                </c:pt>
                <c:pt idx="7560">
                  <c:v>58.303000000000004</c:v>
                </c:pt>
                <c:pt idx="7561">
                  <c:v>58.303000000000004</c:v>
                </c:pt>
                <c:pt idx="7562">
                  <c:v>58.303000000000004</c:v>
                </c:pt>
                <c:pt idx="7563">
                  <c:v>58.303000000000004</c:v>
                </c:pt>
                <c:pt idx="7564">
                  <c:v>58.303000000000004</c:v>
                </c:pt>
                <c:pt idx="7565">
                  <c:v>58.303000000000004</c:v>
                </c:pt>
                <c:pt idx="7566">
                  <c:v>58.303000000000004</c:v>
                </c:pt>
                <c:pt idx="7567">
                  <c:v>58.303000000000004</c:v>
                </c:pt>
                <c:pt idx="7568">
                  <c:v>58.303000000000004</c:v>
                </c:pt>
                <c:pt idx="7569">
                  <c:v>58.303000000000004</c:v>
                </c:pt>
                <c:pt idx="7570">
                  <c:v>58.303000000000004</c:v>
                </c:pt>
                <c:pt idx="7571">
                  <c:v>58.303000000000004</c:v>
                </c:pt>
                <c:pt idx="7572">
                  <c:v>58.303000000000004</c:v>
                </c:pt>
                <c:pt idx="7573">
                  <c:v>58.303000000000004</c:v>
                </c:pt>
                <c:pt idx="7574">
                  <c:v>58.303000000000004</c:v>
                </c:pt>
                <c:pt idx="7575">
                  <c:v>58.303000000000004</c:v>
                </c:pt>
                <c:pt idx="7576">
                  <c:v>58.303000000000004</c:v>
                </c:pt>
                <c:pt idx="7577">
                  <c:v>58.303000000000004</c:v>
                </c:pt>
                <c:pt idx="7578">
                  <c:v>58.303000000000004</c:v>
                </c:pt>
                <c:pt idx="7579">
                  <c:v>58.303000000000004</c:v>
                </c:pt>
                <c:pt idx="7580">
                  <c:v>58.303000000000004</c:v>
                </c:pt>
                <c:pt idx="7581">
                  <c:v>58.303000000000004</c:v>
                </c:pt>
                <c:pt idx="7582">
                  <c:v>58.303000000000004</c:v>
                </c:pt>
                <c:pt idx="7583">
                  <c:v>58.303000000000004</c:v>
                </c:pt>
                <c:pt idx="7584">
                  <c:v>58.303000000000004</c:v>
                </c:pt>
                <c:pt idx="7585">
                  <c:v>58.303000000000004</c:v>
                </c:pt>
                <c:pt idx="7586">
                  <c:v>58.303000000000004</c:v>
                </c:pt>
                <c:pt idx="7587">
                  <c:v>58.303000000000004</c:v>
                </c:pt>
                <c:pt idx="7588">
                  <c:v>58.303000000000004</c:v>
                </c:pt>
                <c:pt idx="7589">
                  <c:v>58.303000000000004</c:v>
                </c:pt>
                <c:pt idx="7590">
                  <c:v>58.303000000000004</c:v>
                </c:pt>
                <c:pt idx="7591">
                  <c:v>58.303000000000004</c:v>
                </c:pt>
                <c:pt idx="7592">
                  <c:v>58.303000000000004</c:v>
                </c:pt>
                <c:pt idx="7593">
                  <c:v>58.303000000000004</c:v>
                </c:pt>
                <c:pt idx="7594">
                  <c:v>58.303000000000004</c:v>
                </c:pt>
                <c:pt idx="7595">
                  <c:v>58.303000000000004</c:v>
                </c:pt>
                <c:pt idx="7596">
                  <c:v>58.303000000000004</c:v>
                </c:pt>
                <c:pt idx="7597">
                  <c:v>58.303000000000004</c:v>
                </c:pt>
                <c:pt idx="7598">
                  <c:v>58.303000000000004</c:v>
                </c:pt>
                <c:pt idx="7599">
                  <c:v>58.303000000000004</c:v>
                </c:pt>
                <c:pt idx="7600">
                  <c:v>58.303000000000004</c:v>
                </c:pt>
                <c:pt idx="7601">
                  <c:v>58.303000000000004</c:v>
                </c:pt>
                <c:pt idx="7602">
                  <c:v>58.303000000000004</c:v>
                </c:pt>
                <c:pt idx="7603">
                  <c:v>58.303000000000004</c:v>
                </c:pt>
                <c:pt idx="7604">
                  <c:v>58.303000000000004</c:v>
                </c:pt>
                <c:pt idx="7605">
                  <c:v>58.303000000000004</c:v>
                </c:pt>
                <c:pt idx="7606">
                  <c:v>58.303000000000004</c:v>
                </c:pt>
                <c:pt idx="7607">
                  <c:v>58.303000000000004</c:v>
                </c:pt>
                <c:pt idx="7608">
                  <c:v>58.303000000000004</c:v>
                </c:pt>
                <c:pt idx="7609">
                  <c:v>58.303000000000004</c:v>
                </c:pt>
                <c:pt idx="7610">
                  <c:v>58.303000000000004</c:v>
                </c:pt>
                <c:pt idx="7611">
                  <c:v>58.303000000000004</c:v>
                </c:pt>
                <c:pt idx="7612">
                  <c:v>58.303000000000004</c:v>
                </c:pt>
                <c:pt idx="7613">
                  <c:v>58.303000000000004</c:v>
                </c:pt>
                <c:pt idx="7614">
                  <c:v>58.303000000000004</c:v>
                </c:pt>
                <c:pt idx="7615">
                  <c:v>58.303000000000004</c:v>
                </c:pt>
                <c:pt idx="7616">
                  <c:v>58.303000000000004</c:v>
                </c:pt>
                <c:pt idx="7617">
                  <c:v>58.303000000000004</c:v>
                </c:pt>
                <c:pt idx="7618">
                  <c:v>58.303000000000004</c:v>
                </c:pt>
                <c:pt idx="7619">
                  <c:v>58.303000000000004</c:v>
                </c:pt>
                <c:pt idx="7620">
                  <c:v>58.303000000000004</c:v>
                </c:pt>
                <c:pt idx="7621">
                  <c:v>58.303000000000004</c:v>
                </c:pt>
                <c:pt idx="7622">
                  <c:v>58.303000000000004</c:v>
                </c:pt>
                <c:pt idx="7623">
                  <c:v>58.303000000000004</c:v>
                </c:pt>
                <c:pt idx="7624">
                  <c:v>58.303000000000004</c:v>
                </c:pt>
                <c:pt idx="7625">
                  <c:v>58.303000000000004</c:v>
                </c:pt>
                <c:pt idx="7626">
                  <c:v>58.303000000000004</c:v>
                </c:pt>
                <c:pt idx="7627">
                  <c:v>58.303000000000004</c:v>
                </c:pt>
                <c:pt idx="7628">
                  <c:v>58.303000000000004</c:v>
                </c:pt>
                <c:pt idx="7629">
                  <c:v>58.303000000000004</c:v>
                </c:pt>
                <c:pt idx="7630">
                  <c:v>58.303000000000004</c:v>
                </c:pt>
                <c:pt idx="7631">
                  <c:v>58.303000000000004</c:v>
                </c:pt>
                <c:pt idx="7632">
                  <c:v>58.303000000000004</c:v>
                </c:pt>
                <c:pt idx="7633">
                  <c:v>58.303000000000004</c:v>
                </c:pt>
                <c:pt idx="7634">
                  <c:v>58.303000000000004</c:v>
                </c:pt>
                <c:pt idx="7635">
                  <c:v>58.303000000000004</c:v>
                </c:pt>
                <c:pt idx="7636">
                  <c:v>58.303000000000004</c:v>
                </c:pt>
                <c:pt idx="7637">
                  <c:v>58.303000000000004</c:v>
                </c:pt>
                <c:pt idx="7638">
                  <c:v>58.303000000000004</c:v>
                </c:pt>
                <c:pt idx="7639">
                  <c:v>58.303000000000004</c:v>
                </c:pt>
                <c:pt idx="7640">
                  <c:v>58.303000000000004</c:v>
                </c:pt>
                <c:pt idx="7641">
                  <c:v>58.303000000000004</c:v>
                </c:pt>
                <c:pt idx="7642">
                  <c:v>58.303000000000004</c:v>
                </c:pt>
                <c:pt idx="7643">
                  <c:v>58.303000000000004</c:v>
                </c:pt>
                <c:pt idx="7644">
                  <c:v>58.303000000000004</c:v>
                </c:pt>
                <c:pt idx="7645">
                  <c:v>58.303000000000004</c:v>
                </c:pt>
                <c:pt idx="7646">
                  <c:v>58.303000000000004</c:v>
                </c:pt>
                <c:pt idx="7647">
                  <c:v>58.303000000000004</c:v>
                </c:pt>
                <c:pt idx="7648">
                  <c:v>58.303000000000004</c:v>
                </c:pt>
                <c:pt idx="7649">
                  <c:v>58.303000000000004</c:v>
                </c:pt>
                <c:pt idx="7650">
                  <c:v>58.303000000000004</c:v>
                </c:pt>
                <c:pt idx="7651">
                  <c:v>58.303000000000004</c:v>
                </c:pt>
                <c:pt idx="7652">
                  <c:v>58.303000000000004</c:v>
                </c:pt>
                <c:pt idx="7653">
                  <c:v>58.303000000000004</c:v>
                </c:pt>
                <c:pt idx="7654">
                  <c:v>58.303000000000004</c:v>
                </c:pt>
                <c:pt idx="7655">
                  <c:v>58.303000000000004</c:v>
                </c:pt>
                <c:pt idx="7656">
                  <c:v>58.303000000000004</c:v>
                </c:pt>
                <c:pt idx="7657">
                  <c:v>58.303000000000004</c:v>
                </c:pt>
                <c:pt idx="7658">
                  <c:v>58.303000000000004</c:v>
                </c:pt>
                <c:pt idx="7659">
                  <c:v>58.303000000000004</c:v>
                </c:pt>
                <c:pt idx="7660">
                  <c:v>58.303000000000004</c:v>
                </c:pt>
                <c:pt idx="7661">
                  <c:v>58.303000000000004</c:v>
                </c:pt>
                <c:pt idx="7662">
                  <c:v>58.303000000000004</c:v>
                </c:pt>
                <c:pt idx="7663">
                  <c:v>58.303000000000004</c:v>
                </c:pt>
                <c:pt idx="7664">
                  <c:v>58.303000000000004</c:v>
                </c:pt>
                <c:pt idx="7665">
                  <c:v>58.303000000000004</c:v>
                </c:pt>
                <c:pt idx="7666">
                  <c:v>58.303000000000004</c:v>
                </c:pt>
                <c:pt idx="7667">
                  <c:v>58.303000000000004</c:v>
                </c:pt>
                <c:pt idx="7668">
                  <c:v>58.303000000000004</c:v>
                </c:pt>
                <c:pt idx="7669">
                  <c:v>58.303000000000004</c:v>
                </c:pt>
                <c:pt idx="7670">
                  <c:v>58.303000000000004</c:v>
                </c:pt>
                <c:pt idx="7671">
                  <c:v>58.303000000000004</c:v>
                </c:pt>
                <c:pt idx="7672">
                  <c:v>58.303000000000004</c:v>
                </c:pt>
                <c:pt idx="7673">
                  <c:v>58.303000000000004</c:v>
                </c:pt>
                <c:pt idx="7674">
                  <c:v>58.303000000000004</c:v>
                </c:pt>
                <c:pt idx="7675">
                  <c:v>58.303000000000004</c:v>
                </c:pt>
                <c:pt idx="7676">
                  <c:v>58.303000000000004</c:v>
                </c:pt>
                <c:pt idx="7677">
                  <c:v>58.303000000000004</c:v>
                </c:pt>
                <c:pt idx="7678">
                  <c:v>58.303000000000004</c:v>
                </c:pt>
                <c:pt idx="7679">
                  <c:v>58.303000000000004</c:v>
                </c:pt>
                <c:pt idx="7680">
                  <c:v>58.303000000000004</c:v>
                </c:pt>
                <c:pt idx="7681">
                  <c:v>58.303000000000004</c:v>
                </c:pt>
                <c:pt idx="7682">
                  <c:v>58.303000000000004</c:v>
                </c:pt>
                <c:pt idx="7683">
                  <c:v>58.303000000000004</c:v>
                </c:pt>
                <c:pt idx="7684">
                  <c:v>58.303000000000004</c:v>
                </c:pt>
                <c:pt idx="7685">
                  <c:v>58.303000000000004</c:v>
                </c:pt>
                <c:pt idx="7686">
                  <c:v>58.303000000000004</c:v>
                </c:pt>
                <c:pt idx="7687">
                  <c:v>58.303000000000004</c:v>
                </c:pt>
                <c:pt idx="7688">
                  <c:v>58.303000000000004</c:v>
                </c:pt>
                <c:pt idx="7689">
                  <c:v>58.303000000000004</c:v>
                </c:pt>
                <c:pt idx="7690">
                  <c:v>58.303000000000004</c:v>
                </c:pt>
                <c:pt idx="7691">
                  <c:v>58.303000000000004</c:v>
                </c:pt>
                <c:pt idx="7692">
                  <c:v>58.303000000000004</c:v>
                </c:pt>
                <c:pt idx="7693">
                  <c:v>58.303000000000004</c:v>
                </c:pt>
                <c:pt idx="7694">
                  <c:v>58.303000000000004</c:v>
                </c:pt>
                <c:pt idx="7695">
                  <c:v>58.303000000000004</c:v>
                </c:pt>
                <c:pt idx="7696">
                  <c:v>58.303000000000004</c:v>
                </c:pt>
                <c:pt idx="7697">
                  <c:v>58.303000000000004</c:v>
                </c:pt>
                <c:pt idx="7698">
                  <c:v>58.303000000000004</c:v>
                </c:pt>
                <c:pt idx="7699">
                  <c:v>58.303000000000004</c:v>
                </c:pt>
                <c:pt idx="7700">
                  <c:v>58.303000000000004</c:v>
                </c:pt>
                <c:pt idx="7701">
                  <c:v>58.303000000000004</c:v>
                </c:pt>
                <c:pt idx="7702">
                  <c:v>58.303000000000004</c:v>
                </c:pt>
                <c:pt idx="7703">
                  <c:v>58.303000000000004</c:v>
                </c:pt>
                <c:pt idx="7704">
                  <c:v>58.303000000000004</c:v>
                </c:pt>
                <c:pt idx="7705">
                  <c:v>58.303000000000004</c:v>
                </c:pt>
                <c:pt idx="7706">
                  <c:v>58.303000000000004</c:v>
                </c:pt>
                <c:pt idx="7707">
                  <c:v>58.303000000000004</c:v>
                </c:pt>
                <c:pt idx="7708">
                  <c:v>58.303000000000004</c:v>
                </c:pt>
                <c:pt idx="7709">
                  <c:v>58.303000000000004</c:v>
                </c:pt>
                <c:pt idx="7710">
                  <c:v>58.303000000000004</c:v>
                </c:pt>
                <c:pt idx="7711">
                  <c:v>58.303000000000004</c:v>
                </c:pt>
                <c:pt idx="7712">
                  <c:v>58.303000000000004</c:v>
                </c:pt>
                <c:pt idx="7713">
                  <c:v>58.303000000000004</c:v>
                </c:pt>
                <c:pt idx="7714">
                  <c:v>58.303000000000004</c:v>
                </c:pt>
                <c:pt idx="7715">
                  <c:v>58.303000000000004</c:v>
                </c:pt>
                <c:pt idx="7716">
                  <c:v>58.303000000000004</c:v>
                </c:pt>
                <c:pt idx="7717">
                  <c:v>58.303000000000004</c:v>
                </c:pt>
                <c:pt idx="7718">
                  <c:v>58.303000000000004</c:v>
                </c:pt>
                <c:pt idx="7719">
                  <c:v>58.303000000000004</c:v>
                </c:pt>
                <c:pt idx="7720">
                  <c:v>58.303000000000004</c:v>
                </c:pt>
                <c:pt idx="7721">
                  <c:v>58.303000000000004</c:v>
                </c:pt>
                <c:pt idx="7722">
                  <c:v>58.303000000000004</c:v>
                </c:pt>
                <c:pt idx="7723">
                  <c:v>58.303000000000004</c:v>
                </c:pt>
                <c:pt idx="7724">
                  <c:v>58.303000000000004</c:v>
                </c:pt>
                <c:pt idx="7725">
                  <c:v>58.303000000000004</c:v>
                </c:pt>
                <c:pt idx="7726">
                  <c:v>58.303000000000004</c:v>
                </c:pt>
                <c:pt idx="7727">
                  <c:v>58.303000000000004</c:v>
                </c:pt>
                <c:pt idx="7728">
                  <c:v>58.303000000000004</c:v>
                </c:pt>
                <c:pt idx="7729">
                  <c:v>58.303000000000004</c:v>
                </c:pt>
                <c:pt idx="7730">
                  <c:v>58.303000000000004</c:v>
                </c:pt>
                <c:pt idx="7731">
                  <c:v>58.303000000000004</c:v>
                </c:pt>
                <c:pt idx="7732">
                  <c:v>58.303000000000004</c:v>
                </c:pt>
                <c:pt idx="7733">
                  <c:v>58.303000000000004</c:v>
                </c:pt>
                <c:pt idx="7734">
                  <c:v>58.303000000000004</c:v>
                </c:pt>
                <c:pt idx="7735">
                  <c:v>58.303000000000004</c:v>
                </c:pt>
                <c:pt idx="7736">
                  <c:v>58.303000000000004</c:v>
                </c:pt>
                <c:pt idx="7737">
                  <c:v>58.303000000000004</c:v>
                </c:pt>
                <c:pt idx="7738">
                  <c:v>58.303000000000004</c:v>
                </c:pt>
                <c:pt idx="7739">
                  <c:v>58.303000000000004</c:v>
                </c:pt>
                <c:pt idx="7740">
                  <c:v>58.303000000000004</c:v>
                </c:pt>
                <c:pt idx="7741">
                  <c:v>58.303000000000004</c:v>
                </c:pt>
                <c:pt idx="7742">
                  <c:v>58.303000000000004</c:v>
                </c:pt>
                <c:pt idx="7743">
                  <c:v>58.303000000000004</c:v>
                </c:pt>
                <c:pt idx="7744">
                  <c:v>58.303000000000004</c:v>
                </c:pt>
                <c:pt idx="7745">
                  <c:v>58.303000000000004</c:v>
                </c:pt>
                <c:pt idx="7746">
                  <c:v>58.303000000000004</c:v>
                </c:pt>
                <c:pt idx="7747">
                  <c:v>58.303000000000004</c:v>
                </c:pt>
                <c:pt idx="7748">
                  <c:v>58.303000000000004</c:v>
                </c:pt>
                <c:pt idx="7749">
                  <c:v>58.303000000000004</c:v>
                </c:pt>
                <c:pt idx="7750">
                  <c:v>58.303000000000004</c:v>
                </c:pt>
                <c:pt idx="7751">
                  <c:v>58.303000000000004</c:v>
                </c:pt>
                <c:pt idx="7752">
                  <c:v>58.303000000000004</c:v>
                </c:pt>
                <c:pt idx="7753">
                  <c:v>58.303000000000004</c:v>
                </c:pt>
                <c:pt idx="7754">
                  <c:v>58.303000000000004</c:v>
                </c:pt>
                <c:pt idx="7755">
                  <c:v>58.303000000000004</c:v>
                </c:pt>
                <c:pt idx="7756">
                  <c:v>58.303000000000004</c:v>
                </c:pt>
                <c:pt idx="7757">
                  <c:v>58.303000000000004</c:v>
                </c:pt>
                <c:pt idx="7758">
                  <c:v>58.303000000000004</c:v>
                </c:pt>
                <c:pt idx="7759">
                  <c:v>58.303000000000004</c:v>
                </c:pt>
                <c:pt idx="7760">
                  <c:v>58.303000000000004</c:v>
                </c:pt>
                <c:pt idx="7761">
                  <c:v>58.303000000000004</c:v>
                </c:pt>
                <c:pt idx="7762">
                  <c:v>58.303000000000004</c:v>
                </c:pt>
                <c:pt idx="7763">
                  <c:v>58.303000000000004</c:v>
                </c:pt>
                <c:pt idx="7764">
                  <c:v>58.303000000000004</c:v>
                </c:pt>
                <c:pt idx="7765">
                  <c:v>58.303000000000004</c:v>
                </c:pt>
                <c:pt idx="7766">
                  <c:v>58.303000000000004</c:v>
                </c:pt>
                <c:pt idx="7767">
                  <c:v>58.303000000000004</c:v>
                </c:pt>
                <c:pt idx="7768">
                  <c:v>58.303000000000004</c:v>
                </c:pt>
                <c:pt idx="7769">
                  <c:v>58.303000000000004</c:v>
                </c:pt>
                <c:pt idx="7770">
                  <c:v>58.303000000000004</c:v>
                </c:pt>
                <c:pt idx="7771">
                  <c:v>58.303000000000004</c:v>
                </c:pt>
                <c:pt idx="7772">
                  <c:v>58.303000000000004</c:v>
                </c:pt>
                <c:pt idx="7773">
                  <c:v>58.303000000000004</c:v>
                </c:pt>
                <c:pt idx="7774">
                  <c:v>58.303000000000004</c:v>
                </c:pt>
                <c:pt idx="7775">
                  <c:v>58.303000000000004</c:v>
                </c:pt>
                <c:pt idx="7776">
                  <c:v>58.303000000000004</c:v>
                </c:pt>
                <c:pt idx="7777">
                  <c:v>58.303000000000004</c:v>
                </c:pt>
                <c:pt idx="7778">
                  <c:v>58.303000000000004</c:v>
                </c:pt>
                <c:pt idx="7779">
                  <c:v>58.303000000000004</c:v>
                </c:pt>
                <c:pt idx="7780">
                  <c:v>58.303000000000004</c:v>
                </c:pt>
                <c:pt idx="7781">
                  <c:v>58.303000000000004</c:v>
                </c:pt>
                <c:pt idx="7782">
                  <c:v>58.303000000000004</c:v>
                </c:pt>
                <c:pt idx="7783">
                  <c:v>58.303000000000004</c:v>
                </c:pt>
                <c:pt idx="7784">
                  <c:v>58.303000000000004</c:v>
                </c:pt>
                <c:pt idx="7785">
                  <c:v>58.303000000000004</c:v>
                </c:pt>
                <c:pt idx="7786">
                  <c:v>58.303000000000004</c:v>
                </c:pt>
                <c:pt idx="7787">
                  <c:v>58.303000000000004</c:v>
                </c:pt>
                <c:pt idx="7788">
                  <c:v>58.303000000000004</c:v>
                </c:pt>
                <c:pt idx="7789">
                  <c:v>58.303000000000004</c:v>
                </c:pt>
                <c:pt idx="7790">
                  <c:v>58.303000000000004</c:v>
                </c:pt>
                <c:pt idx="7791">
                  <c:v>58.303000000000004</c:v>
                </c:pt>
                <c:pt idx="7792">
                  <c:v>58.303000000000004</c:v>
                </c:pt>
                <c:pt idx="7793">
                  <c:v>58.303000000000004</c:v>
                </c:pt>
                <c:pt idx="7794">
                  <c:v>58.303000000000004</c:v>
                </c:pt>
                <c:pt idx="7795">
                  <c:v>58.303000000000004</c:v>
                </c:pt>
                <c:pt idx="7796">
                  <c:v>58.303000000000004</c:v>
                </c:pt>
                <c:pt idx="7797">
                  <c:v>58.303000000000004</c:v>
                </c:pt>
                <c:pt idx="7798">
                  <c:v>58.303000000000004</c:v>
                </c:pt>
                <c:pt idx="7799">
                  <c:v>58.303000000000004</c:v>
                </c:pt>
                <c:pt idx="7800">
                  <c:v>58.303000000000004</c:v>
                </c:pt>
                <c:pt idx="7801">
                  <c:v>58.303000000000004</c:v>
                </c:pt>
                <c:pt idx="7802">
                  <c:v>58.303000000000004</c:v>
                </c:pt>
                <c:pt idx="7803">
                  <c:v>58.303000000000004</c:v>
                </c:pt>
                <c:pt idx="7804">
                  <c:v>58.303000000000004</c:v>
                </c:pt>
                <c:pt idx="7805">
                  <c:v>58.303000000000004</c:v>
                </c:pt>
                <c:pt idx="7806">
                  <c:v>58.303000000000004</c:v>
                </c:pt>
                <c:pt idx="7807">
                  <c:v>58.303000000000004</c:v>
                </c:pt>
                <c:pt idx="7808">
                  <c:v>58.303000000000004</c:v>
                </c:pt>
                <c:pt idx="7809">
                  <c:v>58.303000000000004</c:v>
                </c:pt>
                <c:pt idx="7810">
                  <c:v>58.303000000000004</c:v>
                </c:pt>
                <c:pt idx="7811">
                  <c:v>58.303000000000004</c:v>
                </c:pt>
                <c:pt idx="7812">
                  <c:v>58.303000000000004</c:v>
                </c:pt>
                <c:pt idx="7813">
                  <c:v>58.303000000000004</c:v>
                </c:pt>
                <c:pt idx="7814">
                  <c:v>58.303000000000004</c:v>
                </c:pt>
                <c:pt idx="7815">
                  <c:v>58.303000000000004</c:v>
                </c:pt>
                <c:pt idx="7816">
                  <c:v>58.303000000000004</c:v>
                </c:pt>
                <c:pt idx="7817">
                  <c:v>58.303000000000004</c:v>
                </c:pt>
                <c:pt idx="7818">
                  <c:v>58.303000000000004</c:v>
                </c:pt>
                <c:pt idx="7819">
                  <c:v>58.303000000000004</c:v>
                </c:pt>
                <c:pt idx="7820">
                  <c:v>58.303000000000004</c:v>
                </c:pt>
                <c:pt idx="7821">
                  <c:v>58.303000000000004</c:v>
                </c:pt>
                <c:pt idx="7822">
                  <c:v>58.303000000000004</c:v>
                </c:pt>
                <c:pt idx="7823">
                  <c:v>58.303000000000004</c:v>
                </c:pt>
                <c:pt idx="7824">
                  <c:v>58.303000000000004</c:v>
                </c:pt>
                <c:pt idx="7825">
                  <c:v>58.303000000000004</c:v>
                </c:pt>
                <c:pt idx="7826">
                  <c:v>58.303000000000004</c:v>
                </c:pt>
                <c:pt idx="7827">
                  <c:v>58.303000000000004</c:v>
                </c:pt>
                <c:pt idx="7828">
                  <c:v>58.303000000000004</c:v>
                </c:pt>
                <c:pt idx="7829">
                  <c:v>58.303000000000004</c:v>
                </c:pt>
                <c:pt idx="7830">
                  <c:v>58.303000000000004</c:v>
                </c:pt>
                <c:pt idx="7831">
                  <c:v>58.303000000000004</c:v>
                </c:pt>
                <c:pt idx="7832">
                  <c:v>58.303000000000004</c:v>
                </c:pt>
                <c:pt idx="7833">
                  <c:v>58.303000000000004</c:v>
                </c:pt>
                <c:pt idx="7834">
                  <c:v>58.303000000000004</c:v>
                </c:pt>
                <c:pt idx="7835">
                  <c:v>58.303000000000004</c:v>
                </c:pt>
                <c:pt idx="7836">
                  <c:v>58.303000000000004</c:v>
                </c:pt>
                <c:pt idx="7837">
                  <c:v>58.303000000000004</c:v>
                </c:pt>
                <c:pt idx="7838">
                  <c:v>58.303000000000004</c:v>
                </c:pt>
                <c:pt idx="7839">
                  <c:v>58.303000000000004</c:v>
                </c:pt>
                <c:pt idx="7840">
                  <c:v>58.303000000000004</c:v>
                </c:pt>
                <c:pt idx="7841">
                  <c:v>58.303000000000004</c:v>
                </c:pt>
                <c:pt idx="7842">
                  <c:v>58.303000000000004</c:v>
                </c:pt>
                <c:pt idx="7843">
                  <c:v>58.303000000000004</c:v>
                </c:pt>
                <c:pt idx="7844">
                  <c:v>58.303000000000004</c:v>
                </c:pt>
                <c:pt idx="7845">
                  <c:v>58.303000000000004</c:v>
                </c:pt>
                <c:pt idx="7846">
                  <c:v>58.303000000000004</c:v>
                </c:pt>
                <c:pt idx="7847">
                  <c:v>58.303000000000004</c:v>
                </c:pt>
                <c:pt idx="7848">
                  <c:v>58.303000000000004</c:v>
                </c:pt>
                <c:pt idx="7849">
                  <c:v>58.303000000000004</c:v>
                </c:pt>
                <c:pt idx="7850">
                  <c:v>58.303000000000004</c:v>
                </c:pt>
                <c:pt idx="7851">
                  <c:v>58.303000000000004</c:v>
                </c:pt>
                <c:pt idx="7852">
                  <c:v>58.303000000000004</c:v>
                </c:pt>
                <c:pt idx="7853">
                  <c:v>58.303000000000004</c:v>
                </c:pt>
                <c:pt idx="7854">
                  <c:v>58.303000000000004</c:v>
                </c:pt>
                <c:pt idx="7855">
                  <c:v>58.303000000000004</c:v>
                </c:pt>
                <c:pt idx="7856">
                  <c:v>58.303000000000004</c:v>
                </c:pt>
                <c:pt idx="7857">
                  <c:v>58.303000000000004</c:v>
                </c:pt>
                <c:pt idx="7858">
                  <c:v>58.303000000000004</c:v>
                </c:pt>
                <c:pt idx="7859">
                  <c:v>58.303000000000004</c:v>
                </c:pt>
                <c:pt idx="7860">
                  <c:v>58.303000000000004</c:v>
                </c:pt>
                <c:pt idx="7861">
                  <c:v>58.303000000000004</c:v>
                </c:pt>
                <c:pt idx="7862">
                  <c:v>58.303000000000004</c:v>
                </c:pt>
                <c:pt idx="7863">
                  <c:v>58.303000000000004</c:v>
                </c:pt>
                <c:pt idx="7864">
                  <c:v>58.303000000000004</c:v>
                </c:pt>
                <c:pt idx="7865">
                  <c:v>58.303000000000004</c:v>
                </c:pt>
                <c:pt idx="7866">
                  <c:v>58.303000000000004</c:v>
                </c:pt>
                <c:pt idx="7867">
                  <c:v>58.303000000000004</c:v>
                </c:pt>
                <c:pt idx="7868">
                  <c:v>58.303000000000004</c:v>
                </c:pt>
                <c:pt idx="7869">
                  <c:v>58.303000000000004</c:v>
                </c:pt>
                <c:pt idx="7870">
                  <c:v>58.303000000000004</c:v>
                </c:pt>
                <c:pt idx="7871">
                  <c:v>58.303000000000004</c:v>
                </c:pt>
                <c:pt idx="7872">
                  <c:v>58.303000000000004</c:v>
                </c:pt>
                <c:pt idx="7873">
                  <c:v>58.303000000000004</c:v>
                </c:pt>
                <c:pt idx="7874">
                  <c:v>58.303000000000004</c:v>
                </c:pt>
                <c:pt idx="7875">
                  <c:v>58.303000000000004</c:v>
                </c:pt>
                <c:pt idx="7876">
                  <c:v>58.303000000000004</c:v>
                </c:pt>
                <c:pt idx="7877">
                  <c:v>58.303000000000004</c:v>
                </c:pt>
                <c:pt idx="7878">
                  <c:v>58.303000000000004</c:v>
                </c:pt>
                <c:pt idx="7879">
                  <c:v>58.303000000000004</c:v>
                </c:pt>
                <c:pt idx="7880">
                  <c:v>58.303000000000004</c:v>
                </c:pt>
                <c:pt idx="7881">
                  <c:v>58.303000000000004</c:v>
                </c:pt>
                <c:pt idx="7882">
                  <c:v>58.303000000000004</c:v>
                </c:pt>
                <c:pt idx="7883">
                  <c:v>58.303000000000004</c:v>
                </c:pt>
                <c:pt idx="7884">
                  <c:v>58.303000000000004</c:v>
                </c:pt>
                <c:pt idx="7885">
                  <c:v>58.303000000000004</c:v>
                </c:pt>
                <c:pt idx="7886">
                  <c:v>58.303000000000004</c:v>
                </c:pt>
                <c:pt idx="7887">
                  <c:v>58.303000000000004</c:v>
                </c:pt>
                <c:pt idx="7888">
                  <c:v>58.303000000000004</c:v>
                </c:pt>
                <c:pt idx="7889">
                  <c:v>58.303000000000004</c:v>
                </c:pt>
                <c:pt idx="7890">
                  <c:v>58.303000000000004</c:v>
                </c:pt>
                <c:pt idx="7891">
                  <c:v>58.303000000000004</c:v>
                </c:pt>
                <c:pt idx="7892">
                  <c:v>58.303000000000004</c:v>
                </c:pt>
                <c:pt idx="7893">
                  <c:v>58.303000000000004</c:v>
                </c:pt>
                <c:pt idx="7894">
                  <c:v>58.303000000000004</c:v>
                </c:pt>
                <c:pt idx="7895">
                  <c:v>58.303000000000004</c:v>
                </c:pt>
                <c:pt idx="7896">
                  <c:v>58.303000000000004</c:v>
                </c:pt>
                <c:pt idx="7897">
                  <c:v>58.303000000000004</c:v>
                </c:pt>
                <c:pt idx="7898">
                  <c:v>58.303000000000004</c:v>
                </c:pt>
                <c:pt idx="7899">
                  <c:v>58.303000000000004</c:v>
                </c:pt>
                <c:pt idx="7900">
                  <c:v>58.303000000000004</c:v>
                </c:pt>
                <c:pt idx="7901">
                  <c:v>58.303000000000004</c:v>
                </c:pt>
                <c:pt idx="7902">
                  <c:v>58.303000000000004</c:v>
                </c:pt>
                <c:pt idx="7903">
                  <c:v>58.303000000000004</c:v>
                </c:pt>
                <c:pt idx="7904">
                  <c:v>58.303000000000004</c:v>
                </c:pt>
                <c:pt idx="7905">
                  <c:v>58.303000000000004</c:v>
                </c:pt>
                <c:pt idx="7906">
                  <c:v>58.303000000000004</c:v>
                </c:pt>
                <c:pt idx="7907">
                  <c:v>58.303000000000004</c:v>
                </c:pt>
                <c:pt idx="7908">
                  <c:v>58.303000000000004</c:v>
                </c:pt>
                <c:pt idx="7909">
                  <c:v>58.303000000000004</c:v>
                </c:pt>
                <c:pt idx="7910">
                  <c:v>58.303000000000004</c:v>
                </c:pt>
                <c:pt idx="7911">
                  <c:v>58.303000000000004</c:v>
                </c:pt>
                <c:pt idx="7912">
                  <c:v>58.303000000000004</c:v>
                </c:pt>
                <c:pt idx="7913">
                  <c:v>58.303000000000004</c:v>
                </c:pt>
                <c:pt idx="7914">
                  <c:v>58.303000000000004</c:v>
                </c:pt>
                <c:pt idx="7915">
                  <c:v>58.303000000000004</c:v>
                </c:pt>
                <c:pt idx="7916">
                  <c:v>58.303000000000004</c:v>
                </c:pt>
                <c:pt idx="7917">
                  <c:v>58.303000000000004</c:v>
                </c:pt>
                <c:pt idx="7918">
                  <c:v>58.303000000000004</c:v>
                </c:pt>
                <c:pt idx="7919">
                  <c:v>58.303000000000004</c:v>
                </c:pt>
                <c:pt idx="7920">
                  <c:v>58.303000000000004</c:v>
                </c:pt>
                <c:pt idx="7921">
                  <c:v>58.303000000000004</c:v>
                </c:pt>
                <c:pt idx="7922">
                  <c:v>58.303000000000004</c:v>
                </c:pt>
                <c:pt idx="7923">
                  <c:v>58.303000000000004</c:v>
                </c:pt>
                <c:pt idx="7924">
                  <c:v>58.303000000000004</c:v>
                </c:pt>
                <c:pt idx="7925">
                  <c:v>58.303000000000004</c:v>
                </c:pt>
                <c:pt idx="7926">
                  <c:v>58.303000000000004</c:v>
                </c:pt>
                <c:pt idx="7927">
                  <c:v>58.303000000000004</c:v>
                </c:pt>
                <c:pt idx="7928">
                  <c:v>58.303000000000004</c:v>
                </c:pt>
                <c:pt idx="7929">
                  <c:v>58.303000000000004</c:v>
                </c:pt>
                <c:pt idx="7930">
                  <c:v>58.303000000000004</c:v>
                </c:pt>
                <c:pt idx="7931">
                  <c:v>58.303000000000004</c:v>
                </c:pt>
                <c:pt idx="7932">
                  <c:v>58.303000000000004</c:v>
                </c:pt>
                <c:pt idx="7933">
                  <c:v>58.303000000000004</c:v>
                </c:pt>
                <c:pt idx="7934">
                  <c:v>58.303000000000004</c:v>
                </c:pt>
                <c:pt idx="7935">
                  <c:v>58.303000000000004</c:v>
                </c:pt>
                <c:pt idx="7936">
                  <c:v>58.303000000000004</c:v>
                </c:pt>
                <c:pt idx="7937">
                  <c:v>58.303000000000004</c:v>
                </c:pt>
                <c:pt idx="7938">
                  <c:v>58.303000000000004</c:v>
                </c:pt>
                <c:pt idx="7939">
                  <c:v>58.303000000000004</c:v>
                </c:pt>
                <c:pt idx="7940">
                  <c:v>58.303000000000004</c:v>
                </c:pt>
                <c:pt idx="7941">
                  <c:v>58.303000000000004</c:v>
                </c:pt>
                <c:pt idx="7942">
                  <c:v>58.303000000000004</c:v>
                </c:pt>
                <c:pt idx="7943">
                  <c:v>58.303000000000004</c:v>
                </c:pt>
                <c:pt idx="7944">
                  <c:v>58.303000000000004</c:v>
                </c:pt>
                <c:pt idx="7945">
                  <c:v>58.303000000000004</c:v>
                </c:pt>
                <c:pt idx="7946">
                  <c:v>58.303000000000004</c:v>
                </c:pt>
                <c:pt idx="7947">
                  <c:v>58.303000000000004</c:v>
                </c:pt>
                <c:pt idx="7948">
                  <c:v>58.303000000000004</c:v>
                </c:pt>
                <c:pt idx="7949">
                  <c:v>58.303000000000004</c:v>
                </c:pt>
                <c:pt idx="7950">
                  <c:v>58.303000000000004</c:v>
                </c:pt>
                <c:pt idx="7951">
                  <c:v>58.303000000000004</c:v>
                </c:pt>
                <c:pt idx="7952">
                  <c:v>58.303000000000004</c:v>
                </c:pt>
                <c:pt idx="7953">
                  <c:v>58.303000000000004</c:v>
                </c:pt>
                <c:pt idx="7954">
                  <c:v>58.303000000000004</c:v>
                </c:pt>
                <c:pt idx="7955">
                  <c:v>58.303000000000004</c:v>
                </c:pt>
                <c:pt idx="7956">
                  <c:v>58.303000000000004</c:v>
                </c:pt>
                <c:pt idx="7957">
                  <c:v>58.303000000000004</c:v>
                </c:pt>
                <c:pt idx="7958">
                  <c:v>58.303000000000004</c:v>
                </c:pt>
                <c:pt idx="7959">
                  <c:v>58.303000000000004</c:v>
                </c:pt>
                <c:pt idx="7960">
                  <c:v>58.303000000000004</c:v>
                </c:pt>
                <c:pt idx="7961">
                  <c:v>58.303000000000004</c:v>
                </c:pt>
                <c:pt idx="7962">
                  <c:v>58.303000000000004</c:v>
                </c:pt>
                <c:pt idx="7963">
                  <c:v>58.303000000000004</c:v>
                </c:pt>
                <c:pt idx="7964">
                  <c:v>58.303000000000004</c:v>
                </c:pt>
                <c:pt idx="7965">
                  <c:v>58.303000000000004</c:v>
                </c:pt>
                <c:pt idx="7966">
                  <c:v>58.303000000000004</c:v>
                </c:pt>
                <c:pt idx="7967">
                  <c:v>58.303000000000004</c:v>
                </c:pt>
                <c:pt idx="7968">
                  <c:v>58.303000000000004</c:v>
                </c:pt>
                <c:pt idx="7969">
                  <c:v>58.303000000000004</c:v>
                </c:pt>
                <c:pt idx="7970">
                  <c:v>58.303000000000004</c:v>
                </c:pt>
                <c:pt idx="7971">
                  <c:v>58.303000000000004</c:v>
                </c:pt>
                <c:pt idx="7972">
                  <c:v>58.303000000000004</c:v>
                </c:pt>
                <c:pt idx="7973">
                  <c:v>58.303000000000004</c:v>
                </c:pt>
                <c:pt idx="7974">
                  <c:v>58.303000000000004</c:v>
                </c:pt>
                <c:pt idx="7975">
                  <c:v>58.303000000000004</c:v>
                </c:pt>
                <c:pt idx="7976">
                  <c:v>58.303000000000004</c:v>
                </c:pt>
                <c:pt idx="7977">
                  <c:v>58.303000000000004</c:v>
                </c:pt>
                <c:pt idx="7978">
                  <c:v>58.303000000000004</c:v>
                </c:pt>
                <c:pt idx="7979">
                  <c:v>58.303000000000004</c:v>
                </c:pt>
                <c:pt idx="7980">
                  <c:v>58.303000000000004</c:v>
                </c:pt>
                <c:pt idx="7981">
                  <c:v>58.303000000000004</c:v>
                </c:pt>
                <c:pt idx="7982">
                  <c:v>58.303000000000004</c:v>
                </c:pt>
                <c:pt idx="7983">
                  <c:v>58.303000000000004</c:v>
                </c:pt>
                <c:pt idx="7984">
                  <c:v>58.303000000000004</c:v>
                </c:pt>
                <c:pt idx="7985">
                  <c:v>58.303000000000004</c:v>
                </c:pt>
                <c:pt idx="7986">
                  <c:v>58.303000000000004</c:v>
                </c:pt>
                <c:pt idx="7987">
                  <c:v>58.303000000000004</c:v>
                </c:pt>
                <c:pt idx="7988">
                  <c:v>58.303000000000004</c:v>
                </c:pt>
                <c:pt idx="7989">
                  <c:v>58.303000000000004</c:v>
                </c:pt>
                <c:pt idx="7990">
                  <c:v>58.303000000000004</c:v>
                </c:pt>
                <c:pt idx="7991">
                  <c:v>58.303000000000004</c:v>
                </c:pt>
                <c:pt idx="7992">
                  <c:v>58.303000000000004</c:v>
                </c:pt>
                <c:pt idx="7993">
                  <c:v>58.303000000000004</c:v>
                </c:pt>
                <c:pt idx="7994">
                  <c:v>58.303000000000004</c:v>
                </c:pt>
                <c:pt idx="7995">
                  <c:v>58.303000000000004</c:v>
                </c:pt>
                <c:pt idx="7996">
                  <c:v>58.303000000000004</c:v>
                </c:pt>
                <c:pt idx="7997">
                  <c:v>58.303000000000004</c:v>
                </c:pt>
                <c:pt idx="7998">
                  <c:v>58.303000000000004</c:v>
                </c:pt>
                <c:pt idx="7999">
                  <c:v>58.303000000000004</c:v>
                </c:pt>
                <c:pt idx="8000">
                  <c:v>58.303000000000004</c:v>
                </c:pt>
                <c:pt idx="8001">
                  <c:v>58.303000000000004</c:v>
                </c:pt>
                <c:pt idx="8002">
                  <c:v>58.303000000000004</c:v>
                </c:pt>
                <c:pt idx="8003">
                  <c:v>58.303000000000004</c:v>
                </c:pt>
                <c:pt idx="8004">
                  <c:v>58.303000000000004</c:v>
                </c:pt>
                <c:pt idx="8005">
                  <c:v>58.303000000000004</c:v>
                </c:pt>
                <c:pt idx="8006">
                  <c:v>58.303000000000004</c:v>
                </c:pt>
                <c:pt idx="8007">
                  <c:v>58.303000000000004</c:v>
                </c:pt>
                <c:pt idx="8008">
                  <c:v>58.303000000000004</c:v>
                </c:pt>
                <c:pt idx="8009">
                  <c:v>58.303000000000004</c:v>
                </c:pt>
                <c:pt idx="8010">
                  <c:v>58.303000000000004</c:v>
                </c:pt>
                <c:pt idx="8011">
                  <c:v>58.303000000000004</c:v>
                </c:pt>
                <c:pt idx="8012">
                  <c:v>58.303000000000004</c:v>
                </c:pt>
                <c:pt idx="8013">
                  <c:v>58.303000000000004</c:v>
                </c:pt>
                <c:pt idx="8014">
                  <c:v>58.303000000000004</c:v>
                </c:pt>
                <c:pt idx="8015">
                  <c:v>58.303000000000004</c:v>
                </c:pt>
                <c:pt idx="8016">
                  <c:v>58.303000000000004</c:v>
                </c:pt>
                <c:pt idx="8017">
                  <c:v>58.303000000000004</c:v>
                </c:pt>
                <c:pt idx="8018">
                  <c:v>58.303000000000004</c:v>
                </c:pt>
                <c:pt idx="8019">
                  <c:v>58.303000000000004</c:v>
                </c:pt>
                <c:pt idx="8020">
                  <c:v>58.303000000000004</c:v>
                </c:pt>
                <c:pt idx="8021">
                  <c:v>58.303000000000004</c:v>
                </c:pt>
                <c:pt idx="8022">
                  <c:v>58.303000000000004</c:v>
                </c:pt>
                <c:pt idx="8023">
                  <c:v>58.303000000000004</c:v>
                </c:pt>
                <c:pt idx="8024">
                  <c:v>58.303000000000004</c:v>
                </c:pt>
                <c:pt idx="8025">
                  <c:v>58.303000000000004</c:v>
                </c:pt>
                <c:pt idx="8026">
                  <c:v>58.303000000000004</c:v>
                </c:pt>
                <c:pt idx="8027">
                  <c:v>58.303000000000004</c:v>
                </c:pt>
                <c:pt idx="8028">
                  <c:v>58.303000000000004</c:v>
                </c:pt>
                <c:pt idx="8029">
                  <c:v>58.303000000000004</c:v>
                </c:pt>
                <c:pt idx="8030">
                  <c:v>58.303000000000004</c:v>
                </c:pt>
                <c:pt idx="8031">
                  <c:v>58.303000000000004</c:v>
                </c:pt>
                <c:pt idx="8032">
                  <c:v>58.303000000000004</c:v>
                </c:pt>
                <c:pt idx="8033">
                  <c:v>58.303000000000004</c:v>
                </c:pt>
                <c:pt idx="8034">
                  <c:v>58.303000000000004</c:v>
                </c:pt>
                <c:pt idx="8035">
                  <c:v>58.303000000000004</c:v>
                </c:pt>
                <c:pt idx="8036">
                  <c:v>58.303000000000004</c:v>
                </c:pt>
                <c:pt idx="8037">
                  <c:v>58.303000000000004</c:v>
                </c:pt>
                <c:pt idx="8038">
                  <c:v>58.303000000000004</c:v>
                </c:pt>
                <c:pt idx="8039">
                  <c:v>58.303000000000004</c:v>
                </c:pt>
                <c:pt idx="8040">
                  <c:v>58.303000000000004</c:v>
                </c:pt>
                <c:pt idx="8041">
                  <c:v>58.303000000000004</c:v>
                </c:pt>
                <c:pt idx="8042">
                  <c:v>58.303000000000004</c:v>
                </c:pt>
                <c:pt idx="8043">
                  <c:v>58.303000000000004</c:v>
                </c:pt>
                <c:pt idx="8044">
                  <c:v>58.303000000000004</c:v>
                </c:pt>
                <c:pt idx="8045">
                  <c:v>58.303000000000004</c:v>
                </c:pt>
                <c:pt idx="8046">
                  <c:v>58.303000000000004</c:v>
                </c:pt>
                <c:pt idx="8047">
                  <c:v>58.303000000000004</c:v>
                </c:pt>
                <c:pt idx="8048">
                  <c:v>58.303000000000004</c:v>
                </c:pt>
                <c:pt idx="8049">
                  <c:v>58.303000000000004</c:v>
                </c:pt>
                <c:pt idx="8050">
                  <c:v>58.303000000000004</c:v>
                </c:pt>
                <c:pt idx="8051">
                  <c:v>58.303000000000004</c:v>
                </c:pt>
                <c:pt idx="8052">
                  <c:v>58.303000000000004</c:v>
                </c:pt>
                <c:pt idx="8053">
                  <c:v>58.303000000000004</c:v>
                </c:pt>
                <c:pt idx="8054">
                  <c:v>58.303000000000004</c:v>
                </c:pt>
                <c:pt idx="8055">
                  <c:v>58.303000000000004</c:v>
                </c:pt>
                <c:pt idx="8056">
                  <c:v>58.303000000000004</c:v>
                </c:pt>
                <c:pt idx="8057">
                  <c:v>58.303000000000004</c:v>
                </c:pt>
                <c:pt idx="8058">
                  <c:v>58.303000000000004</c:v>
                </c:pt>
                <c:pt idx="8059">
                  <c:v>58.303000000000004</c:v>
                </c:pt>
                <c:pt idx="8060">
                  <c:v>58.303000000000004</c:v>
                </c:pt>
                <c:pt idx="8061">
                  <c:v>58.303000000000004</c:v>
                </c:pt>
                <c:pt idx="8062">
                  <c:v>58.303000000000004</c:v>
                </c:pt>
                <c:pt idx="8063">
                  <c:v>58.303000000000004</c:v>
                </c:pt>
                <c:pt idx="8064">
                  <c:v>58.303000000000004</c:v>
                </c:pt>
                <c:pt idx="8065">
                  <c:v>58.303000000000004</c:v>
                </c:pt>
                <c:pt idx="8066">
                  <c:v>58.303000000000004</c:v>
                </c:pt>
                <c:pt idx="8067">
                  <c:v>58.303000000000004</c:v>
                </c:pt>
                <c:pt idx="8068">
                  <c:v>58.303000000000004</c:v>
                </c:pt>
                <c:pt idx="8069">
                  <c:v>58.303000000000004</c:v>
                </c:pt>
                <c:pt idx="8070">
                  <c:v>58.303000000000004</c:v>
                </c:pt>
                <c:pt idx="8071">
                  <c:v>58.303000000000004</c:v>
                </c:pt>
                <c:pt idx="8072">
                  <c:v>58.303000000000004</c:v>
                </c:pt>
                <c:pt idx="8073">
                  <c:v>58.303000000000004</c:v>
                </c:pt>
                <c:pt idx="8074">
                  <c:v>58.303000000000004</c:v>
                </c:pt>
                <c:pt idx="8075">
                  <c:v>58.303000000000004</c:v>
                </c:pt>
                <c:pt idx="8076">
                  <c:v>58.303000000000004</c:v>
                </c:pt>
                <c:pt idx="8077">
                  <c:v>58.303000000000004</c:v>
                </c:pt>
                <c:pt idx="8078">
                  <c:v>58.303000000000004</c:v>
                </c:pt>
                <c:pt idx="8079">
                  <c:v>58.303000000000004</c:v>
                </c:pt>
                <c:pt idx="8080">
                  <c:v>58.303000000000004</c:v>
                </c:pt>
                <c:pt idx="8081">
                  <c:v>58.303000000000004</c:v>
                </c:pt>
                <c:pt idx="8082">
                  <c:v>58.303000000000004</c:v>
                </c:pt>
                <c:pt idx="8083">
                  <c:v>58.303000000000004</c:v>
                </c:pt>
                <c:pt idx="8084">
                  <c:v>58.303000000000004</c:v>
                </c:pt>
                <c:pt idx="8085">
                  <c:v>58.303000000000004</c:v>
                </c:pt>
                <c:pt idx="8086">
                  <c:v>58.303000000000004</c:v>
                </c:pt>
                <c:pt idx="8087">
                  <c:v>58.303000000000004</c:v>
                </c:pt>
                <c:pt idx="8088">
                  <c:v>58.303000000000004</c:v>
                </c:pt>
                <c:pt idx="8089">
                  <c:v>58.303000000000004</c:v>
                </c:pt>
                <c:pt idx="8090">
                  <c:v>58.303000000000004</c:v>
                </c:pt>
                <c:pt idx="8091">
                  <c:v>58.303000000000004</c:v>
                </c:pt>
                <c:pt idx="8092">
                  <c:v>58.303000000000004</c:v>
                </c:pt>
                <c:pt idx="8093">
                  <c:v>58.303000000000004</c:v>
                </c:pt>
                <c:pt idx="8094">
                  <c:v>58.303000000000004</c:v>
                </c:pt>
                <c:pt idx="8095">
                  <c:v>58.303000000000004</c:v>
                </c:pt>
                <c:pt idx="8096">
                  <c:v>58.303000000000004</c:v>
                </c:pt>
                <c:pt idx="8097">
                  <c:v>58.303000000000004</c:v>
                </c:pt>
                <c:pt idx="8098">
                  <c:v>58.131</c:v>
                </c:pt>
                <c:pt idx="8099">
                  <c:v>58.303000000000004</c:v>
                </c:pt>
                <c:pt idx="8100">
                  <c:v>58.303000000000004</c:v>
                </c:pt>
                <c:pt idx="8101">
                  <c:v>58.303000000000004</c:v>
                </c:pt>
                <c:pt idx="8102">
                  <c:v>58.303000000000004</c:v>
                </c:pt>
                <c:pt idx="8103">
                  <c:v>58.303000000000004</c:v>
                </c:pt>
                <c:pt idx="8104">
                  <c:v>58.303000000000004</c:v>
                </c:pt>
                <c:pt idx="8105">
                  <c:v>58.303000000000004</c:v>
                </c:pt>
                <c:pt idx="8106">
                  <c:v>58.303000000000004</c:v>
                </c:pt>
                <c:pt idx="8107">
                  <c:v>58.303000000000004</c:v>
                </c:pt>
                <c:pt idx="8108">
                  <c:v>58.303000000000004</c:v>
                </c:pt>
                <c:pt idx="8109">
                  <c:v>58.303000000000004</c:v>
                </c:pt>
                <c:pt idx="8110">
                  <c:v>58.303000000000004</c:v>
                </c:pt>
                <c:pt idx="8111">
                  <c:v>58.303000000000004</c:v>
                </c:pt>
                <c:pt idx="8112">
                  <c:v>58.131</c:v>
                </c:pt>
                <c:pt idx="8113">
                  <c:v>58.303000000000004</c:v>
                </c:pt>
                <c:pt idx="8114">
                  <c:v>58.303000000000004</c:v>
                </c:pt>
                <c:pt idx="8115">
                  <c:v>58.303000000000004</c:v>
                </c:pt>
                <c:pt idx="8116">
                  <c:v>58.303000000000004</c:v>
                </c:pt>
                <c:pt idx="8117">
                  <c:v>58.303000000000004</c:v>
                </c:pt>
                <c:pt idx="8118">
                  <c:v>58.303000000000004</c:v>
                </c:pt>
                <c:pt idx="8119">
                  <c:v>58.303000000000004</c:v>
                </c:pt>
                <c:pt idx="8120">
                  <c:v>58.303000000000004</c:v>
                </c:pt>
                <c:pt idx="8121">
                  <c:v>58.303000000000004</c:v>
                </c:pt>
                <c:pt idx="8122">
                  <c:v>58.303000000000004</c:v>
                </c:pt>
                <c:pt idx="8123">
                  <c:v>58.303000000000004</c:v>
                </c:pt>
                <c:pt idx="8124">
                  <c:v>58.131</c:v>
                </c:pt>
                <c:pt idx="8125">
                  <c:v>58.131</c:v>
                </c:pt>
                <c:pt idx="8126">
                  <c:v>58.303000000000004</c:v>
                </c:pt>
                <c:pt idx="8127">
                  <c:v>58.131</c:v>
                </c:pt>
                <c:pt idx="8128">
                  <c:v>58.303000000000004</c:v>
                </c:pt>
                <c:pt idx="8129">
                  <c:v>58.303000000000004</c:v>
                </c:pt>
                <c:pt idx="8130">
                  <c:v>58.303000000000004</c:v>
                </c:pt>
                <c:pt idx="8131">
                  <c:v>58.303000000000004</c:v>
                </c:pt>
                <c:pt idx="8132">
                  <c:v>58.131</c:v>
                </c:pt>
                <c:pt idx="8133">
                  <c:v>58.131</c:v>
                </c:pt>
                <c:pt idx="8134">
                  <c:v>58.131</c:v>
                </c:pt>
                <c:pt idx="8135">
                  <c:v>58.303000000000004</c:v>
                </c:pt>
                <c:pt idx="8136">
                  <c:v>58.131</c:v>
                </c:pt>
                <c:pt idx="8137">
                  <c:v>58.303000000000004</c:v>
                </c:pt>
                <c:pt idx="8138">
                  <c:v>58.303000000000004</c:v>
                </c:pt>
                <c:pt idx="8139">
                  <c:v>58.303000000000004</c:v>
                </c:pt>
                <c:pt idx="8140">
                  <c:v>58.131</c:v>
                </c:pt>
                <c:pt idx="8141">
                  <c:v>58.303000000000004</c:v>
                </c:pt>
                <c:pt idx="8142">
                  <c:v>58.131</c:v>
                </c:pt>
                <c:pt idx="8143">
                  <c:v>58.303000000000004</c:v>
                </c:pt>
                <c:pt idx="8144">
                  <c:v>58.303000000000004</c:v>
                </c:pt>
                <c:pt idx="8145">
                  <c:v>58.303000000000004</c:v>
                </c:pt>
                <c:pt idx="8146">
                  <c:v>58.131</c:v>
                </c:pt>
                <c:pt idx="8147">
                  <c:v>58.303000000000004</c:v>
                </c:pt>
                <c:pt idx="8148">
                  <c:v>58.131</c:v>
                </c:pt>
                <c:pt idx="8149">
                  <c:v>58.131</c:v>
                </c:pt>
                <c:pt idx="8150">
                  <c:v>58.131</c:v>
                </c:pt>
                <c:pt idx="8151">
                  <c:v>58.131</c:v>
                </c:pt>
                <c:pt idx="8152">
                  <c:v>58.131</c:v>
                </c:pt>
                <c:pt idx="8153">
                  <c:v>58.131</c:v>
                </c:pt>
                <c:pt idx="8154">
                  <c:v>58.131</c:v>
                </c:pt>
                <c:pt idx="8155">
                  <c:v>58.131</c:v>
                </c:pt>
                <c:pt idx="8156">
                  <c:v>58.131</c:v>
                </c:pt>
                <c:pt idx="8157">
                  <c:v>58.131</c:v>
                </c:pt>
                <c:pt idx="8158">
                  <c:v>58.131</c:v>
                </c:pt>
                <c:pt idx="8159">
                  <c:v>58.131</c:v>
                </c:pt>
                <c:pt idx="8160">
                  <c:v>58.131</c:v>
                </c:pt>
                <c:pt idx="8161">
                  <c:v>58.131</c:v>
                </c:pt>
                <c:pt idx="8162">
                  <c:v>58.131</c:v>
                </c:pt>
                <c:pt idx="8163">
                  <c:v>58.131</c:v>
                </c:pt>
                <c:pt idx="8164">
                  <c:v>58.131</c:v>
                </c:pt>
                <c:pt idx="8165">
                  <c:v>58.131</c:v>
                </c:pt>
                <c:pt idx="8166">
                  <c:v>58.131</c:v>
                </c:pt>
                <c:pt idx="8167">
                  <c:v>58.131</c:v>
                </c:pt>
                <c:pt idx="8168">
                  <c:v>58.131</c:v>
                </c:pt>
                <c:pt idx="8169">
                  <c:v>58.131</c:v>
                </c:pt>
                <c:pt idx="8170">
                  <c:v>58.131</c:v>
                </c:pt>
                <c:pt idx="8171">
                  <c:v>58.131</c:v>
                </c:pt>
                <c:pt idx="8172">
                  <c:v>58.131</c:v>
                </c:pt>
                <c:pt idx="8173">
                  <c:v>58.131</c:v>
                </c:pt>
                <c:pt idx="8174">
                  <c:v>58.131</c:v>
                </c:pt>
                <c:pt idx="8175">
                  <c:v>58.131</c:v>
                </c:pt>
                <c:pt idx="8176">
                  <c:v>58.131</c:v>
                </c:pt>
                <c:pt idx="8177">
                  <c:v>58.131</c:v>
                </c:pt>
                <c:pt idx="8178">
                  <c:v>58.131</c:v>
                </c:pt>
                <c:pt idx="8179">
                  <c:v>58.131</c:v>
                </c:pt>
                <c:pt idx="8180">
                  <c:v>58.131</c:v>
                </c:pt>
                <c:pt idx="8181">
                  <c:v>58.131</c:v>
                </c:pt>
                <c:pt idx="8182">
                  <c:v>58.131</c:v>
                </c:pt>
                <c:pt idx="8183">
                  <c:v>58.131</c:v>
                </c:pt>
                <c:pt idx="8184">
                  <c:v>58.131</c:v>
                </c:pt>
                <c:pt idx="8185">
                  <c:v>58.131</c:v>
                </c:pt>
                <c:pt idx="8186">
                  <c:v>58.131</c:v>
                </c:pt>
                <c:pt idx="8187">
                  <c:v>58.131</c:v>
                </c:pt>
                <c:pt idx="8188">
                  <c:v>58.131</c:v>
                </c:pt>
                <c:pt idx="8189">
                  <c:v>58.131</c:v>
                </c:pt>
                <c:pt idx="8190">
                  <c:v>58.131</c:v>
                </c:pt>
                <c:pt idx="8191">
                  <c:v>58.131</c:v>
                </c:pt>
                <c:pt idx="8192">
                  <c:v>58.131</c:v>
                </c:pt>
                <c:pt idx="8193">
                  <c:v>58.131</c:v>
                </c:pt>
                <c:pt idx="8194">
                  <c:v>58.131</c:v>
                </c:pt>
                <c:pt idx="8195">
                  <c:v>58.131</c:v>
                </c:pt>
                <c:pt idx="8196">
                  <c:v>58.131</c:v>
                </c:pt>
                <c:pt idx="8197">
                  <c:v>58.131</c:v>
                </c:pt>
                <c:pt idx="8198">
                  <c:v>58.131</c:v>
                </c:pt>
                <c:pt idx="8199">
                  <c:v>58.131</c:v>
                </c:pt>
                <c:pt idx="8200">
                  <c:v>58.131</c:v>
                </c:pt>
                <c:pt idx="8201">
                  <c:v>58.131</c:v>
                </c:pt>
                <c:pt idx="8202">
                  <c:v>58.131</c:v>
                </c:pt>
                <c:pt idx="8203">
                  <c:v>58.131</c:v>
                </c:pt>
                <c:pt idx="8204">
                  <c:v>58.131</c:v>
                </c:pt>
                <c:pt idx="8205">
                  <c:v>58.131</c:v>
                </c:pt>
                <c:pt idx="8206">
                  <c:v>58.131</c:v>
                </c:pt>
                <c:pt idx="8207">
                  <c:v>58.131</c:v>
                </c:pt>
                <c:pt idx="8208">
                  <c:v>58.131</c:v>
                </c:pt>
                <c:pt idx="8209">
                  <c:v>58.131</c:v>
                </c:pt>
                <c:pt idx="8210">
                  <c:v>58.131</c:v>
                </c:pt>
                <c:pt idx="8211">
                  <c:v>58.131</c:v>
                </c:pt>
                <c:pt idx="8212">
                  <c:v>58.131</c:v>
                </c:pt>
                <c:pt idx="8213">
                  <c:v>58.131</c:v>
                </c:pt>
                <c:pt idx="8214">
                  <c:v>58.131</c:v>
                </c:pt>
                <c:pt idx="8215">
                  <c:v>58.131</c:v>
                </c:pt>
                <c:pt idx="8216">
                  <c:v>58.131</c:v>
                </c:pt>
                <c:pt idx="8217">
                  <c:v>58.131</c:v>
                </c:pt>
                <c:pt idx="8218">
                  <c:v>58.131</c:v>
                </c:pt>
                <c:pt idx="8219">
                  <c:v>58.131</c:v>
                </c:pt>
                <c:pt idx="8220">
                  <c:v>58.131</c:v>
                </c:pt>
                <c:pt idx="8221">
                  <c:v>58.131</c:v>
                </c:pt>
                <c:pt idx="8222">
                  <c:v>58.131</c:v>
                </c:pt>
                <c:pt idx="8223">
                  <c:v>58.131</c:v>
                </c:pt>
                <c:pt idx="8224">
                  <c:v>58.131</c:v>
                </c:pt>
                <c:pt idx="8225">
                  <c:v>58.131</c:v>
                </c:pt>
                <c:pt idx="8226">
                  <c:v>58.131</c:v>
                </c:pt>
                <c:pt idx="8227">
                  <c:v>58.131</c:v>
                </c:pt>
                <c:pt idx="8228">
                  <c:v>58.131</c:v>
                </c:pt>
                <c:pt idx="8229">
                  <c:v>58.131</c:v>
                </c:pt>
                <c:pt idx="8230">
                  <c:v>58.131</c:v>
                </c:pt>
                <c:pt idx="8231">
                  <c:v>58.131</c:v>
                </c:pt>
                <c:pt idx="8232">
                  <c:v>58.131</c:v>
                </c:pt>
                <c:pt idx="8233">
                  <c:v>58.131</c:v>
                </c:pt>
                <c:pt idx="8234">
                  <c:v>58.131</c:v>
                </c:pt>
                <c:pt idx="8235">
                  <c:v>58.131</c:v>
                </c:pt>
                <c:pt idx="8236">
                  <c:v>58.131</c:v>
                </c:pt>
                <c:pt idx="8237">
                  <c:v>58.131</c:v>
                </c:pt>
                <c:pt idx="8238">
                  <c:v>58.131</c:v>
                </c:pt>
                <c:pt idx="8239">
                  <c:v>58.131</c:v>
                </c:pt>
                <c:pt idx="8240">
                  <c:v>58.131</c:v>
                </c:pt>
                <c:pt idx="8241">
                  <c:v>58.131</c:v>
                </c:pt>
                <c:pt idx="8242">
                  <c:v>58.131</c:v>
                </c:pt>
                <c:pt idx="8243">
                  <c:v>58.131</c:v>
                </c:pt>
                <c:pt idx="8244">
                  <c:v>58.131</c:v>
                </c:pt>
                <c:pt idx="8245">
                  <c:v>58.131</c:v>
                </c:pt>
                <c:pt idx="8246">
                  <c:v>58.131</c:v>
                </c:pt>
                <c:pt idx="8247">
                  <c:v>58.131</c:v>
                </c:pt>
                <c:pt idx="8248">
                  <c:v>58.131</c:v>
                </c:pt>
                <c:pt idx="8249">
                  <c:v>58.131</c:v>
                </c:pt>
                <c:pt idx="8250">
                  <c:v>58.131</c:v>
                </c:pt>
                <c:pt idx="8251">
                  <c:v>58.131</c:v>
                </c:pt>
                <c:pt idx="8252">
                  <c:v>58.131</c:v>
                </c:pt>
                <c:pt idx="8253">
                  <c:v>58.131</c:v>
                </c:pt>
                <c:pt idx="8254">
                  <c:v>58.131</c:v>
                </c:pt>
                <c:pt idx="8255">
                  <c:v>58.131</c:v>
                </c:pt>
                <c:pt idx="8256">
                  <c:v>58.131</c:v>
                </c:pt>
                <c:pt idx="8257">
                  <c:v>58.131</c:v>
                </c:pt>
                <c:pt idx="8258">
                  <c:v>58.131</c:v>
                </c:pt>
                <c:pt idx="8259">
                  <c:v>58.131</c:v>
                </c:pt>
                <c:pt idx="8260">
                  <c:v>58.131</c:v>
                </c:pt>
                <c:pt idx="8261">
                  <c:v>58.131</c:v>
                </c:pt>
                <c:pt idx="8262">
                  <c:v>58.131</c:v>
                </c:pt>
                <c:pt idx="8263">
                  <c:v>58.131</c:v>
                </c:pt>
                <c:pt idx="8264">
                  <c:v>58.131</c:v>
                </c:pt>
                <c:pt idx="8265">
                  <c:v>58.131</c:v>
                </c:pt>
                <c:pt idx="8266">
                  <c:v>58.131</c:v>
                </c:pt>
                <c:pt idx="8267">
                  <c:v>58.131</c:v>
                </c:pt>
                <c:pt idx="8268">
                  <c:v>58.131</c:v>
                </c:pt>
                <c:pt idx="8269">
                  <c:v>58.131</c:v>
                </c:pt>
                <c:pt idx="8270">
                  <c:v>58.131</c:v>
                </c:pt>
                <c:pt idx="8271">
                  <c:v>58.131</c:v>
                </c:pt>
                <c:pt idx="8272">
                  <c:v>58.131</c:v>
                </c:pt>
                <c:pt idx="8273">
                  <c:v>58.131</c:v>
                </c:pt>
                <c:pt idx="8274">
                  <c:v>58.131</c:v>
                </c:pt>
                <c:pt idx="8275">
                  <c:v>58.131</c:v>
                </c:pt>
                <c:pt idx="8276">
                  <c:v>58.131</c:v>
                </c:pt>
                <c:pt idx="8277">
                  <c:v>58.131</c:v>
                </c:pt>
                <c:pt idx="8278">
                  <c:v>58.131</c:v>
                </c:pt>
                <c:pt idx="8279">
                  <c:v>58.131</c:v>
                </c:pt>
                <c:pt idx="8280">
                  <c:v>58.131</c:v>
                </c:pt>
                <c:pt idx="8281">
                  <c:v>58.131</c:v>
                </c:pt>
                <c:pt idx="8282">
                  <c:v>58.131</c:v>
                </c:pt>
                <c:pt idx="8283">
                  <c:v>58.131</c:v>
                </c:pt>
                <c:pt idx="8284">
                  <c:v>58.131</c:v>
                </c:pt>
                <c:pt idx="8285">
                  <c:v>58.131</c:v>
                </c:pt>
                <c:pt idx="8286">
                  <c:v>58.131</c:v>
                </c:pt>
                <c:pt idx="8287">
                  <c:v>58.131</c:v>
                </c:pt>
                <c:pt idx="8288">
                  <c:v>58.131</c:v>
                </c:pt>
                <c:pt idx="8289">
                  <c:v>58.131</c:v>
                </c:pt>
                <c:pt idx="8290">
                  <c:v>58.131</c:v>
                </c:pt>
                <c:pt idx="8291">
                  <c:v>58.131</c:v>
                </c:pt>
                <c:pt idx="8292">
                  <c:v>58.131</c:v>
                </c:pt>
                <c:pt idx="8293">
                  <c:v>58.131</c:v>
                </c:pt>
                <c:pt idx="8294">
                  <c:v>58.131</c:v>
                </c:pt>
                <c:pt idx="8295">
                  <c:v>58.131</c:v>
                </c:pt>
                <c:pt idx="8296">
                  <c:v>58.131</c:v>
                </c:pt>
                <c:pt idx="8297">
                  <c:v>58.131</c:v>
                </c:pt>
                <c:pt idx="8298">
                  <c:v>58.131</c:v>
                </c:pt>
                <c:pt idx="8299">
                  <c:v>58.131</c:v>
                </c:pt>
                <c:pt idx="8300">
                  <c:v>58.131</c:v>
                </c:pt>
                <c:pt idx="8301">
                  <c:v>58.131</c:v>
                </c:pt>
                <c:pt idx="8302">
                  <c:v>58.131</c:v>
                </c:pt>
                <c:pt idx="8303">
                  <c:v>58.131</c:v>
                </c:pt>
                <c:pt idx="8304">
                  <c:v>58.131</c:v>
                </c:pt>
                <c:pt idx="8305">
                  <c:v>58.131</c:v>
                </c:pt>
                <c:pt idx="8306">
                  <c:v>58.131</c:v>
                </c:pt>
                <c:pt idx="8307">
                  <c:v>58.131</c:v>
                </c:pt>
                <c:pt idx="8308">
                  <c:v>58.131</c:v>
                </c:pt>
                <c:pt idx="8309">
                  <c:v>58.131</c:v>
                </c:pt>
                <c:pt idx="8310">
                  <c:v>58.131</c:v>
                </c:pt>
                <c:pt idx="8311">
                  <c:v>58.131</c:v>
                </c:pt>
                <c:pt idx="8312">
                  <c:v>58.131</c:v>
                </c:pt>
                <c:pt idx="8313">
                  <c:v>58.131</c:v>
                </c:pt>
                <c:pt idx="8314">
                  <c:v>58.131</c:v>
                </c:pt>
                <c:pt idx="8315">
                  <c:v>58.131</c:v>
                </c:pt>
                <c:pt idx="8316">
                  <c:v>58.131</c:v>
                </c:pt>
                <c:pt idx="8317">
                  <c:v>58.131</c:v>
                </c:pt>
                <c:pt idx="8318">
                  <c:v>57.957999999999998</c:v>
                </c:pt>
                <c:pt idx="8319">
                  <c:v>57.957999999999998</c:v>
                </c:pt>
                <c:pt idx="8320">
                  <c:v>57.957999999999998</c:v>
                </c:pt>
                <c:pt idx="8321">
                  <c:v>57.957999999999998</c:v>
                </c:pt>
                <c:pt idx="8322">
                  <c:v>57.957999999999998</c:v>
                </c:pt>
                <c:pt idx="8323">
                  <c:v>57.957999999999998</c:v>
                </c:pt>
                <c:pt idx="8324">
                  <c:v>57.957999999999998</c:v>
                </c:pt>
                <c:pt idx="8325">
                  <c:v>57.957999999999998</c:v>
                </c:pt>
                <c:pt idx="8326">
                  <c:v>57.957999999999998</c:v>
                </c:pt>
                <c:pt idx="8327">
                  <c:v>57.957999999999998</c:v>
                </c:pt>
                <c:pt idx="8328">
                  <c:v>57.957999999999998</c:v>
                </c:pt>
                <c:pt idx="8329">
                  <c:v>57.957999999999998</c:v>
                </c:pt>
                <c:pt idx="8330">
                  <c:v>57.957999999999998</c:v>
                </c:pt>
                <c:pt idx="8331">
                  <c:v>57.957999999999998</c:v>
                </c:pt>
                <c:pt idx="8332">
                  <c:v>57.957999999999998</c:v>
                </c:pt>
                <c:pt idx="8333">
                  <c:v>57.957999999999998</c:v>
                </c:pt>
                <c:pt idx="8334">
                  <c:v>57.957999999999998</c:v>
                </c:pt>
                <c:pt idx="8335">
                  <c:v>57.957999999999998</c:v>
                </c:pt>
                <c:pt idx="8336">
                  <c:v>57.957999999999998</c:v>
                </c:pt>
                <c:pt idx="8337">
                  <c:v>57.957999999999998</c:v>
                </c:pt>
                <c:pt idx="8338">
                  <c:v>57.957999999999998</c:v>
                </c:pt>
                <c:pt idx="8339">
                  <c:v>57.957999999999998</c:v>
                </c:pt>
                <c:pt idx="8340">
                  <c:v>57.957999999999998</c:v>
                </c:pt>
                <c:pt idx="8341">
                  <c:v>57.957999999999998</c:v>
                </c:pt>
                <c:pt idx="8342">
                  <c:v>57.957999999999998</c:v>
                </c:pt>
                <c:pt idx="8343">
                  <c:v>57.957999999999998</c:v>
                </c:pt>
                <c:pt idx="8344">
                  <c:v>57.957999999999998</c:v>
                </c:pt>
                <c:pt idx="8345">
                  <c:v>57.957999999999998</c:v>
                </c:pt>
                <c:pt idx="8346">
                  <c:v>57.957999999999998</c:v>
                </c:pt>
                <c:pt idx="8347">
                  <c:v>57.957999999999998</c:v>
                </c:pt>
                <c:pt idx="8348">
                  <c:v>57.957999999999998</c:v>
                </c:pt>
                <c:pt idx="8349">
                  <c:v>57.957999999999998</c:v>
                </c:pt>
                <c:pt idx="8350">
                  <c:v>57.957999999999998</c:v>
                </c:pt>
                <c:pt idx="8351">
                  <c:v>57.957999999999998</c:v>
                </c:pt>
                <c:pt idx="8352">
                  <c:v>57.957999999999998</c:v>
                </c:pt>
                <c:pt idx="8353">
                  <c:v>57.957999999999998</c:v>
                </c:pt>
                <c:pt idx="8354">
                  <c:v>57.957999999999998</c:v>
                </c:pt>
                <c:pt idx="8355">
                  <c:v>57.957999999999998</c:v>
                </c:pt>
                <c:pt idx="8356">
                  <c:v>57.957999999999998</c:v>
                </c:pt>
                <c:pt idx="8357">
                  <c:v>57.957999999999998</c:v>
                </c:pt>
                <c:pt idx="8358">
                  <c:v>57.957999999999998</c:v>
                </c:pt>
                <c:pt idx="8359">
                  <c:v>57.957999999999998</c:v>
                </c:pt>
                <c:pt idx="8360">
                  <c:v>57.957999999999998</c:v>
                </c:pt>
                <c:pt idx="8361">
                  <c:v>57.957999999999998</c:v>
                </c:pt>
                <c:pt idx="8362">
                  <c:v>57.957999999999998</c:v>
                </c:pt>
                <c:pt idx="8363">
                  <c:v>57.957999999999998</c:v>
                </c:pt>
                <c:pt idx="8364">
                  <c:v>57.957999999999998</c:v>
                </c:pt>
                <c:pt idx="8365">
                  <c:v>57.957999999999998</c:v>
                </c:pt>
                <c:pt idx="8366">
                  <c:v>57.957999999999998</c:v>
                </c:pt>
                <c:pt idx="8367">
                  <c:v>57.957999999999998</c:v>
                </c:pt>
                <c:pt idx="8368">
                  <c:v>57.957999999999998</c:v>
                </c:pt>
                <c:pt idx="8369">
                  <c:v>57.957999999999998</c:v>
                </c:pt>
                <c:pt idx="8370">
                  <c:v>57.957999999999998</c:v>
                </c:pt>
                <c:pt idx="8371">
                  <c:v>57.957999999999998</c:v>
                </c:pt>
                <c:pt idx="8372">
                  <c:v>57.957999999999998</c:v>
                </c:pt>
                <c:pt idx="8373">
                  <c:v>57.957999999999998</c:v>
                </c:pt>
                <c:pt idx="8374">
                  <c:v>57.957999999999998</c:v>
                </c:pt>
                <c:pt idx="8375">
                  <c:v>57.957999999999998</c:v>
                </c:pt>
                <c:pt idx="8376">
                  <c:v>57.957999999999998</c:v>
                </c:pt>
                <c:pt idx="8377">
                  <c:v>57.957999999999998</c:v>
                </c:pt>
                <c:pt idx="8378">
                  <c:v>57.957999999999998</c:v>
                </c:pt>
                <c:pt idx="8379">
                  <c:v>57.957999999999998</c:v>
                </c:pt>
                <c:pt idx="8380">
                  <c:v>57.957999999999998</c:v>
                </c:pt>
                <c:pt idx="8381">
                  <c:v>57.957999999999998</c:v>
                </c:pt>
                <c:pt idx="8382">
                  <c:v>57.957999999999998</c:v>
                </c:pt>
                <c:pt idx="8383">
                  <c:v>57.957999999999998</c:v>
                </c:pt>
                <c:pt idx="8384">
                  <c:v>57.957999999999998</c:v>
                </c:pt>
                <c:pt idx="8385">
                  <c:v>57.957999999999998</c:v>
                </c:pt>
                <c:pt idx="8386">
                  <c:v>57.957999999999998</c:v>
                </c:pt>
                <c:pt idx="8387">
                  <c:v>57.957999999999998</c:v>
                </c:pt>
                <c:pt idx="8388">
                  <c:v>57.957999999999998</c:v>
                </c:pt>
                <c:pt idx="8389">
                  <c:v>57.957999999999998</c:v>
                </c:pt>
                <c:pt idx="8390">
                  <c:v>57.957999999999998</c:v>
                </c:pt>
                <c:pt idx="8391">
                  <c:v>57.957999999999998</c:v>
                </c:pt>
                <c:pt idx="8392">
                  <c:v>57.957999999999998</c:v>
                </c:pt>
                <c:pt idx="8393">
                  <c:v>57.957999999999998</c:v>
                </c:pt>
                <c:pt idx="8394">
                  <c:v>57.957999999999998</c:v>
                </c:pt>
                <c:pt idx="8395">
                  <c:v>57.957999999999998</c:v>
                </c:pt>
                <c:pt idx="8396">
                  <c:v>57.957999999999998</c:v>
                </c:pt>
                <c:pt idx="8397">
                  <c:v>57.957999999999998</c:v>
                </c:pt>
                <c:pt idx="8398">
                  <c:v>57.957999999999998</c:v>
                </c:pt>
                <c:pt idx="8399">
                  <c:v>57.957999999999998</c:v>
                </c:pt>
                <c:pt idx="8400">
                  <c:v>57.957999999999998</c:v>
                </c:pt>
                <c:pt idx="8401">
                  <c:v>57.957999999999998</c:v>
                </c:pt>
                <c:pt idx="8402">
                  <c:v>57.957999999999998</c:v>
                </c:pt>
                <c:pt idx="8403">
                  <c:v>57.957999999999998</c:v>
                </c:pt>
                <c:pt idx="8404">
                  <c:v>57.957999999999998</c:v>
                </c:pt>
                <c:pt idx="8405">
                  <c:v>57.957999999999998</c:v>
                </c:pt>
                <c:pt idx="8406">
                  <c:v>57.957999999999998</c:v>
                </c:pt>
                <c:pt idx="8407">
                  <c:v>57.957999999999998</c:v>
                </c:pt>
                <c:pt idx="8408">
                  <c:v>57.957999999999998</c:v>
                </c:pt>
                <c:pt idx="8409">
                  <c:v>57.957999999999998</c:v>
                </c:pt>
                <c:pt idx="8410">
                  <c:v>57.957999999999998</c:v>
                </c:pt>
                <c:pt idx="8411">
                  <c:v>57.957999999999998</c:v>
                </c:pt>
                <c:pt idx="8412">
                  <c:v>57.957999999999998</c:v>
                </c:pt>
                <c:pt idx="8413">
                  <c:v>57.957999999999998</c:v>
                </c:pt>
                <c:pt idx="8414">
                  <c:v>57.957999999999998</c:v>
                </c:pt>
                <c:pt idx="8415">
                  <c:v>57.957999999999998</c:v>
                </c:pt>
                <c:pt idx="8416">
                  <c:v>57.957999999999998</c:v>
                </c:pt>
                <c:pt idx="8417">
                  <c:v>57.957999999999998</c:v>
                </c:pt>
                <c:pt idx="8418">
                  <c:v>57.957999999999998</c:v>
                </c:pt>
                <c:pt idx="8419">
                  <c:v>57.957999999999998</c:v>
                </c:pt>
                <c:pt idx="8420">
                  <c:v>57.957999999999998</c:v>
                </c:pt>
                <c:pt idx="8421">
                  <c:v>57.957999999999998</c:v>
                </c:pt>
                <c:pt idx="8422">
                  <c:v>57.957999999999998</c:v>
                </c:pt>
                <c:pt idx="8423">
                  <c:v>57.957999999999998</c:v>
                </c:pt>
                <c:pt idx="8424">
                  <c:v>57.957999999999998</c:v>
                </c:pt>
                <c:pt idx="8425">
                  <c:v>57.957999999999998</c:v>
                </c:pt>
                <c:pt idx="8426">
                  <c:v>57.957999999999998</c:v>
                </c:pt>
                <c:pt idx="8427">
                  <c:v>57.957999999999998</c:v>
                </c:pt>
                <c:pt idx="8428">
                  <c:v>57.957999999999998</c:v>
                </c:pt>
                <c:pt idx="8429">
                  <c:v>57.957999999999998</c:v>
                </c:pt>
                <c:pt idx="8430">
                  <c:v>57.957999999999998</c:v>
                </c:pt>
                <c:pt idx="8431">
                  <c:v>57.957999999999998</c:v>
                </c:pt>
                <c:pt idx="8432">
                  <c:v>57.957999999999998</c:v>
                </c:pt>
                <c:pt idx="8433">
                  <c:v>57.957999999999998</c:v>
                </c:pt>
                <c:pt idx="8434">
                  <c:v>57.957999999999998</c:v>
                </c:pt>
                <c:pt idx="8435">
                  <c:v>57.957999999999998</c:v>
                </c:pt>
                <c:pt idx="8436">
                  <c:v>57.957999999999998</c:v>
                </c:pt>
                <c:pt idx="8437">
                  <c:v>57.957999999999998</c:v>
                </c:pt>
                <c:pt idx="8438">
                  <c:v>57.957999999999998</c:v>
                </c:pt>
                <c:pt idx="8439">
                  <c:v>57.957999999999998</c:v>
                </c:pt>
                <c:pt idx="8440">
                  <c:v>57.957999999999998</c:v>
                </c:pt>
                <c:pt idx="8441">
                  <c:v>57.957999999999998</c:v>
                </c:pt>
                <c:pt idx="8442">
                  <c:v>57.957999999999998</c:v>
                </c:pt>
                <c:pt idx="8443">
                  <c:v>57.957999999999998</c:v>
                </c:pt>
                <c:pt idx="8444">
                  <c:v>57.957999999999998</c:v>
                </c:pt>
                <c:pt idx="8445">
                  <c:v>57.957999999999998</c:v>
                </c:pt>
                <c:pt idx="8446">
                  <c:v>57.957999999999998</c:v>
                </c:pt>
                <c:pt idx="8447">
                  <c:v>57.957999999999998</c:v>
                </c:pt>
                <c:pt idx="8448">
                  <c:v>57.957999999999998</c:v>
                </c:pt>
                <c:pt idx="8449">
                  <c:v>57.957999999999998</c:v>
                </c:pt>
                <c:pt idx="8450">
                  <c:v>57.957999999999998</c:v>
                </c:pt>
                <c:pt idx="8451">
                  <c:v>57.957999999999998</c:v>
                </c:pt>
                <c:pt idx="8452">
                  <c:v>57.957999999999998</c:v>
                </c:pt>
                <c:pt idx="8453">
                  <c:v>57.957999999999998</c:v>
                </c:pt>
                <c:pt idx="8454">
                  <c:v>57.957999999999998</c:v>
                </c:pt>
                <c:pt idx="8455">
                  <c:v>57.957999999999998</c:v>
                </c:pt>
                <c:pt idx="8456">
                  <c:v>57.957999999999998</c:v>
                </c:pt>
                <c:pt idx="8457">
                  <c:v>57.957999999999998</c:v>
                </c:pt>
                <c:pt idx="8458">
                  <c:v>57.957999999999998</c:v>
                </c:pt>
                <c:pt idx="8459">
                  <c:v>57.957999999999998</c:v>
                </c:pt>
                <c:pt idx="8460">
                  <c:v>57.957999999999998</c:v>
                </c:pt>
                <c:pt idx="8461">
                  <c:v>57.957999999999998</c:v>
                </c:pt>
                <c:pt idx="8462">
                  <c:v>57.957999999999998</c:v>
                </c:pt>
                <c:pt idx="8463">
                  <c:v>57.957999999999998</c:v>
                </c:pt>
                <c:pt idx="8464">
                  <c:v>57.957999999999998</c:v>
                </c:pt>
                <c:pt idx="8465">
                  <c:v>57.957999999999998</c:v>
                </c:pt>
                <c:pt idx="8466">
                  <c:v>57.957999999999998</c:v>
                </c:pt>
                <c:pt idx="8467">
                  <c:v>57.957999999999998</c:v>
                </c:pt>
                <c:pt idx="8468">
                  <c:v>57.957999999999998</c:v>
                </c:pt>
                <c:pt idx="8469">
                  <c:v>57.957999999999998</c:v>
                </c:pt>
                <c:pt idx="8470">
                  <c:v>57.957999999999998</c:v>
                </c:pt>
                <c:pt idx="8471">
                  <c:v>57.957999999999998</c:v>
                </c:pt>
                <c:pt idx="8472">
                  <c:v>57.957999999999998</c:v>
                </c:pt>
                <c:pt idx="8473">
                  <c:v>57.957999999999998</c:v>
                </c:pt>
                <c:pt idx="8474">
                  <c:v>57.957999999999998</c:v>
                </c:pt>
                <c:pt idx="8475">
                  <c:v>57.957999999999998</c:v>
                </c:pt>
                <c:pt idx="8476">
                  <c:v>57.957999999999998</c:v>
                </c:pt>
                <c:pt idx="8477">
                  <c:v>57.957999999999998</c:v>
                </c:pt>
                <c:pt idx="8478">
                  <c:v>57.957999999999998</c:v>
                </c:pt>
                <c:pt idx="8479">
                  <c:v>57.957999999999998</c:v>
                </c:pt>
                <c:pt idx="8480">
                  <c:v>57.957999999999998</c:v>
                </c:pt>
                <c:pt idx="8481">
                  <c:v>57.957999999999998</c:v>
                </c:pt>
                <c:pt idx="8482">
                  <c:v>57.957999999999998</c:v>
                </c:pt>
                <c:pt idx="8483">
                  <c:v>57.957999999999998</c:v>
                </c:pt>
                <c:pt idx="8484">
                  <c:v>57.957999999999998</c:v>
                </c:pt>
                <c:pt idx="8485">
                  <c:v>57.957999999999998</c:v>
                </c:pt>
                <c:pt idx="8486">
                  <c:v>57.957999999999998</c:v>
                </c:pt>
                <c:pt idx="8487">
                  <c:v>57.957999999999998</c:v>
                </c:pt>
                <c:pt idx="8488">
                  <c:v>57.957999999999998</c:v>
                </c:pt>
                <c:pt idx="8489">
                  <c:v>57.957999999999998</c:v>
                </c:pt>
                <c:pt idx="8490">
                  <c:v>57.957999999999998</c:v>
                </c:pt>
                <c:pt idx="8491">
                  <c:v>57.957999999999998</c:v>
                </c:pt>
                <c:pt idx="8492">
                  <c:v>57.957999999999998</c:v>
                </c:pt>
                <c:pt idx="8493">
                  <c:v>57.957999999999998</c:v>
                </c:pt>
                <c:pt idx="8494">
                  <c:v>57.957999999999998</c:v>
                </c:pt>
                <c:pt idx="8495">
                  <c:v>57.957999999999998</c:v>
                </c:pt>
                <c:pt idx="8496">
                  <c:v>57.957999999999998</c:v>
                </c:pt>
                <c:pt idx="8497">
                  <c:v>57.957999999999998</c:v>
                </c:pt>
                <c:pt idx="8498">
                  <c:v>57.957999999999998</c:v>
                </c:pt>
                <c:pt idx="8499">
                  <c:v>57.957999999999998</c:v>
                </c:pt>
                <c:pt idx="8500">
                  <c:v>57.957999999999998</c:v>
                </c:pt>
                <c:pt idx="8501">
                  <c:v>57.957999999999998</c:v>
                </c:pt>
                <c:pt idx="8502">
                  <c:v>57.957999999999998</c:v>
                </c:pt>
                <c:pt idx="8503">
                  <c:v>57.957999999999998</c:v>
                </c:pt>
                <c:pt idx="8504">
                  <c:v>57.957999999999998</c:v>
                </c:pt>
                <c:pt idx="8505">
                  <c:v>57.957999999999998</c:v>
                </c:pt>
                <c:pt idx="8506">
                  <c:v>57.957999999999998</c:v>
                </c:pt>
                <c:pt idx="8507">
                  <c:v>57.957999999999998</c:v>
                </c:pt>
                <c:pt idx="8508">
                  <c:v>57.957999999999998</c:v>
                </c:pt>
                <c:pt idx="8509">
                  <c:v>57.957999999999998</c:v>
                </c:pt>
                <c:pt idx="8510">
                  <c:v>57.957999999999998</c:v>
                </c:pt>
                <c:pt idx="8511">
                  <c:v>57.957999999999998</c:v>
                </c:pt>
                <c:pt idx="8512">
                  <c:v>57.957999999999998</c:v>
                </c:pt>
                <c:pt idx="8513">
                  <c:v>57.957999999999998</c:v>
                </c:pt>
                <c:pt idx="8514">
                  <c:v>57.957999999999998</c:v>
                </c:pt>
                <c:pt idx="8515">
                  <c:v>57.957999999999998</c:v>
                </c:pt>
                <c:pt idx="8516">
                  <c:v>57.957999999999998</c:v>
                </c:pt>
                <c:pt idx="8517">
                  <c:v>57.957999999999998</c:v>
                </c:pt>
                <c:pt idx="8518">
                  <c:v>57.957999999999998</c:v>
                </c:pt>
                <c:pt idx="8519">
                  <c:v>57.957999999999998</c:v>
                </c:pt>
                <c:pt idx="8520">
                  <c:v>57.957999999999998</c:v>
                </c:pt>
                <c:pt idx="8521">
                  <c:v>57.957999999999998</c:v>
                </c:pt>
                <c:pt idx="8522">
                  <c:v>57.957999999999998</c:v>
                </c:pt>
                <c:pt idx="8523">
                  <c:v>57.957999999999998</c:v>
                </c:pt>
                <c:pt idx="8524">
                  <c:v>57.957999999999998</c:v>
                </c:pt>
                <c:pt idx="8525">
                  <c:v>57.957999999999998</c:v>
                </c:pt>
                <c:pt idx="8526">
                  <c:v>57.957999999999998</c:v>
                </c:pt>
                <c:pt idx="8527">
                  <c:v>57.957999999999998</c:v>
                </c:pt>
                <c:pt idx="8528">
                  <c:v>57.957999999999998</c:v>
                </c:pt>
                <c:pt idx="8529">
                  <c:v>57.957999999999998</c:v>
                </c:pt>
                <c:pt idx="8530">
                  <c:v>57.957999999999998</c:v>
                </c:pt>
                <c:pt idx="8531">
                  <c:v>57.957999999999998</c:v>
                </c:pt>
                <c:pt idx="8532">
                  <c:v>57.957999999999998</c:v>
                </c:pt>
                <c:pt idx="8533">
                  <c:v>57.957999999999998</c:v>
                </c:pt>
                <c:pt idx="8534">
                  <c:v>57.957999999999998</c:v>
                </c:pt>
                <c:pt idx="8535">
                  <c:v>57.957999999999998</c:v>
                </c:pt>
                <c:pt idx="8536">
                  <c:v>57.957999999999998</c:v>
                </c:pt>
                <c:pt idx="8537">
                  <c:v>57.957999999999998</c:v>
                </c:pt>
                <c:pt idx="8538">
                  <c:v>57.957999999999998</c:v>
                </c:pt>
                <c:pt idx="8539">
                  <c:v>57.957999999999998</c:v>
                </c:pt>
                <c:pt idx="8540">
                  <c:v>57.957999999999998</c:v>
                </c:pt>
                <c:pt idx="8541">
                  <c:v>57.957999999999998</c:v>
                </c:pt>
                <c:pt idx="8542">
                  <c:v>57.957999999999998</c:v>
                </c:pt>
                <c:pt idx="8543">
                  <c:v>57.957999999999998</c:v>
                </c:pt>
                <c:pt idx="8544">
                  <c:v>57.957999999999998</c:v>
                </c:pt>
                <c:pt idx="8545">
                  <c:v>57.957999999999998</c:v>
                </c:pt>
                <c:pt idx="8546">
                  <c:v>57.957999999999998</c:v>
                </c:pt>
                <c:pt idx="8547">
                  <c:v>57.957999999999998</c:v>
                </c:pt>
                <c:pt idx="8548">
                  <c:v>57.957999999999998</c:v>
                </c:pt>
                <c:pt idx="8549">
                  <c:v>57.957999999999998</c:v>
                </c:pt>
                <c:pt idx="8550">
                  <c:v>57.957999999999998</c:v>
                </c:pt>
                <c:pt idx="8551">
                  <c:v>57.957999999999998</c:v>
                </c:pt>
                <c:pt idx="8552">
                  <c:v>57.957999999999998</c:v>
                </c:pt>
                <c:pt idx="8553">
                  <c:v>57.957999999999998</c:v>
                </c:pt>
                <c:pt idx="8554">
                  <c:v>57.957999999999998</c:v>
                </c:pt>
                <c:pt idx="8555">
                  <c:v>57.957999999999998</c:v>
                </c:pt>
                <c:pt idx="8556">
                  <c:v>57.957999999999998</c:v>
                </c:pt>
                <c:pt idx="8557">
                  <c:v>57.957999999999998</c:v>
                </c:pt>
                <c:pt idx="8558">
                  <c:v>57.957999999999998</c:v>
                </c:pt>
                <c:pt idx="8559">
                  <c:v>57.957999999999998</c:v>
                </c:pt>
                <c:pt idx="8560">
                  <c:v>57.957999999999998</c:v>
                </c:pt>
                <c:pt idx="8561">
                  <c:v>57.957999999999998</c:v>
                </c:pt>
                <c:pt idx="8562">
                  <c:v>57.957999999999998</c:v>
                </c:pt>
                <c:pt idx="8563">
                  <c:v>57.957999999999998</c:v>
                </c:pt>
                <c:pt idx="8564">
                  <c:v>57.957999999999998</c:v>
                </c:pt>
                <c:pt idx="8565">
                  <c:v>57.957999999999998</c:v>
                </c:pt>
                <c:pt idx="8566">
                  <c:v>57.957999999999998</c:v>
                </c:pt>
                <c:pt idx="8567">
                  <c:v>57.957999999999998</c:v>
                </c:pt>
                <c:pt idx="8568">
                  <c:v>57.957999999999998</c:v>
                </c:pt>
                <c:pt idx="8569">
                  <c:v>57.785000000000011</c:v>
                </c:pt>
                <c:pt idx="8570">
                  <c:v>57.957999999999998</c:v>
                </c:pt>
                <c:pt idx="8571">
                  <c:v>57.957999999999998</c:v>
                </c:pt>
                <c:pt idx="8572">
                  <c:v>57.785000000000011</c:v>
                </c:pt>
                <c:pt idx="8573">
                  <c:v>57.785000000000011</c:v>
                </c:pt>
                <c:pt idx="8574">
                  <c:v>57.785000000000011</c:v>
                </c:pt>
                <c:pt idx="8575">
                  <c:v>57.785000000000011</c:v>
                </c:pt>
                <c:pt idx="8576">
                  <c:v>57.785000000000011</c:v>
                </c:pt>
                <c:pt idx="8577">
                  <c:v>57.957999999999998</c:v>
                </c:pt>
                <c:pt idx="8578">
                  <c:v>57.785000000000011</c:v>
                </c:pt>
                <c:pt idx="8579">
                  <c:v>57.785000000000011</c:v>
                </c:pt>
                <c:pt idx="8580">
                  <c:v>57.785000000000011</c:v>
                </c:pt>
                <c:pt idx="8581">
                  <c:v>57.785000000000011</c:v>
                </c:pt>
                <c:pt idx="8582">
                  <c:v>57.957999999999998</c:v>
                </c:pt>
                <c:pt idx="8583">
                  <c:v>57.957999999999998</c:v>
                </c:pt>
                <c:pt idx="8584">
                  <c:v>57.785000000000011</c:v>
                </c:pt>
                <c:pt idx="8585">
                  <c:v>57.785000000000011</c:v>
                </c:pt>
                <c:pt idx="8586">
                  <c:v>57.785000000000011</c:v>
                </c:pt>
                <c:pt idx="8587">
                  <c:v>57.785000000000011</c:v>
                </c:pt>
                <c:pt idx="8588">
                  <c:v>57.785000000000011</c:v>
                </c:pt>
                <c:pt idx="8589">
                  <c:v>57.785000000000011</c:v>
                </c:pt>
                <c:pt idx="8590">
                  <c:v>57.785000000000011</c:v>
                </c:pt>
                <c:pt idx="8591">
                  <c:v>57.785000000000011</c:v>
                </c:pt>
                <c:pt idx="8592">
                  <c:v>57.785000000000011</c:v>
                </c:pt>
                <c:pt idx="8593">
                  <c:v>57.785000000000011</c:v>
                </c:pt>
                <c:pt idx="8594">
                  <c:v>57.785000000000011</c:v>
                </c:pt>
                <c:pt idx="8595">
                  <c:v>57.785000000000011</c:v>
                </c:pt>
                <c:pt idx="8596">
                  <c:v>57.785000000000011</c:v>
                </c:pt>
                <c:pt idx="8597">
                  <c:v>57.785000000000011</c:v>
                </c:pt>
                <c:pt idx="8598">
                  <c:v>57.785000000000011</c:v>
                </c:pt>
                <c:pt idx="8599">
                  <c:v>57.785000000000011</c:v>
                </c:pt>
                <c:pt idx="8600">
                  <c:v>57.785000000000011</c:v>
                </c:pt>
                <c:pt idx="8601">
                  <c:v>57.785000000000011</c:v>
                </c:pt>
                <c:pt idx="8602">
                  <c:v>57.785000000000011</c:v>
                </c:pt>
                <c:pt idx="8603">
                  <c:v>57.785000000000011</c:v>
                </c:pt>
                <c:pt idx="8604">
                  <c:v>57.785000000000011</c:v>
                </c:pt>
                <c:pt idx="8605">
                  <c:v>57.785000000000011</c:v>
                </c:pt>
                <c:pt idx="8606">
                  <c:v>57.785000000000011</c:v>
                </c:pt>
                <c:pt idx="8607">
                  <c:v>57.785000000000011</c:v>
                </c:pt>
                <c:pt idx="8608">
                  <c:v>57.785000000000011</c:v>
                </c:pt>
                <c:pt idx="8609">
                  <c:v>57.785000000000011</c:v>
                </c:pt>
                <c:pt idx="8610">
                  <c:v>57.785000000000011</c:v>
                </c:pt>
                <c:pt idx="8611">
                  <c:v>57.785000000000011</c:v>
                </c:pt>
                <c:pt idx="8612">
                  <c:v>57.785000000000011</c:v>
                </c:pt>
                <c:pt idx="8613">
                  <c:v>57.785000000000011</c:v>
                </c:pt>
                <c:pt idx="8614">
                  <c:v>57.785000000000011</c:v>
                </c:pt>
                <c:pt idx="8615">
                  <c:v>57.785000000000011</c:v>
                </c:pt>
                <c:pt idx="8616">
                  <c:v>57.785000000000011</c:v>
                </c:pt>
                <c:pt idx="8617">
                  <c:v>57.785000000000011</c:v>
                </c:pt>
                <c:pt idx="8618">
                  <c:v>57.785000000000011</c:v>
                </c:pt>
                <c:pt idx="8619">
                  <c:v>57.785000000000011</c:v>
                </c:pt>
                <c:pt idx="8620">
                  <c:v>57.785000000000011</c:v>
                </c:pt>
                <c:pt idx="8621">
                  <c:v>57.785000000000011</c:v>
                </c:pt>
                <c:pt idx="8622">
                  <c:v>57.785000000000011</c:v>
                </c:pt>
                <c:pt idx="8623">
                  <c:v>57.785000000000011</c:v>
                </c:pt>
                <c:pt idx="8624">
                  <c:v>57.785000000000011</c:v>
                </c:pt>
                <c:pt idx="8625">
                  <c:v>57.785000000000011</c:v>
                </c:pt>
                <c:pt idx="8626">
                  <c:v>57.785000000000011</c:v>
                </c:pt>
                <c:pt idx="8627">
                  <c:v>57.785000000000011</c:v>
                </c:pt>
                <c:pt idx="8628">
                  <c:v>57.785000000000011</c:v>
                </c:pt>
                <c:pt idx="8629">
                  <c:v>57.785000000000011</c:v>
                </c:pt>
                <c:pt idx="8630">
                  <c:v>57.785000000000011</c:v>
                </c:pt>
                <c:pt idx="8631">
                  <c:v>57.785000000000011</c:v>
                </c:pt>
                <c:pt idx="8632">
                  <c:v>57.785000000000011</c:v>
                </c:pt>
                <c:pt idx="8633">
                  <c:v>57.785000000000011</c:v>
                </c:pt>
                <c:pt idx="8634">
                  <c:v>57.785000000000011</c:v>
                </c:pt>
                <c:pt idx="8635">
                  <c:v>57.785000000000011</c:v>
                </c:pt>
                <c:pt idx="8636">
                  <c:v>57.785000000000011</c:v>
                </c:pt>
                <c:pt idx="8637">
                  <c:v>57.785000000000011</c:v>
                </c:pt>
                <c:pt idx="8638">
                  <c:v>57.785000000000011</c:v>
                </c:pt>
                <c:pt idx="8639">
                  <c:v>57.785000000000011</c:v>
                </c:pt>
                <c:pt idx="8640">
                  <c:v>57.785000000000011</c:v>
                </c:pt>
                <c:pt idx="8641">
                  <c:v>57.785000000000011</c:v>
                </c:pt>
                <c:pt idx="8642">
                  <c:v>57.785000000000011</c:v>
                </c:pt>
                <c:pt idx="8643">
                  <c:v>57.785000000000011</c:v>
                </c:pt>
                <c:pt idx="8644">
                  <c:v>57.785000000000011</c:v>
                </c:pt>
                <c:pt idx="8645">
                  <c:v>57.785000000000011</c:v>
                </c:pt>
                <c:pt idx="8646">
                  <c:v>57.785000000000011</c:v>
                </c:pt>
                <c:pt idx="8647">
                  <c:v>57.785000000000011</c:v>
                </c:pt>
                <c:pt idx="8648">
                  <c:v>57.785000000000011</c:v>
                </c:pt>
                <c:pt idx="8649">
                  <c:v>57.785000000000011</c:v>
                </c:pt>
                <c:pt idx="8650">
                  <c:v>57.785000000000011</c:v>
                </c:pt>
                <c:pt idx="8651">
                  <c:v>57.785000000000011</c:v>
                </c:pt>
                <c:pt idx="8652">
                  <c:v>57.785000000000011</c:v>
                </c:pt>
                <c:pt idx="8653">
                  <c:v>57.785000000000011</c:v>
                </c:pt>
                <c:pt idx="8654">
                  <c:v>57.785000000000011</c:v>
                </c:pt>
                <c:pt idx="8655">
                  <c:v>57.785000000000011</c:v>
                </c:pt>
                <c:pt idx="8656">
                  <c:v>57.785000000000011</c:v>
                </c:pt>
                <c:pt idx="8657">
                  <c:v>57.785000000000011</c:v>
                </c:pt>
                <c:pt idx="8658">
                  <c:v>57.785000000000011</c:v>
                </c:pt>
                <c:pt idx="8659">
                  <c:v>57.785000000000011</c:v>
                </c:pt>
                <c:pt idx="8660">
                  <c:v>57.785000000000011</c:v>
                </c:pt>
                <c:pt idx="8661">
                  <c:v>57.785000000000011</c:v>
                </c:pt>
                <c:pt idx="8662">
                  <c:v>57.785000000000011</c:v>
                </c:pt>
                <c:pt idx="8663">
                  <c:v>57.785000000000011</c:v>
                </c:pt>
                <c:pt idx="8664">
                  <c:v>57.785000000000011</c:v>
                </c:pt>
                <c:pt idx="8665">
                  <c:v>57.785000000000011</c:v>
                </c:pt>
                <c:pt idx="8666">
                  <c:v>57.785000000000011</c:v>
                </c:pt>
                <c:pt idx="8667">
                  <c:v>57.785000000000011</c:v>
                </c:pt>
                <c:pt idx="8668">
                  <c:v>57.785000000000011</c:v>
                </c:pt>
                <c:pt idx="8669">
                  <c:v>57.785000000000011</c:v>
                </c:pt>
                <c:pt idx="8670">
                  <c:v>57.785000000000011</c:v>
                </c:pt>
                <c:pt idx="8671">
                  <c:v>57.785000000000011</c:v>
                </c:pt>
                <c:pt idx="8672">
                  <c:v>57.785000000000011</c:v>
                </c:pt>
                <c:pt idx="8673">
                  <c:v>57.785000000000011</c:v>
                </c:pt>
                <c:pt idx="8674">
                  <c:v>57.785000000000011</c:v>
                </c:pt>
                <c:pt idx="8675">
                  <c:v>57.785000000000011</c:v>
                </c:pt>
                <c:pt idx="8676">
                  <c:v>57.785000000000011</c:v>
                </c:pt>
                <c:pt idx="8677">
                  <c:v>57.785000000000011</c:v>
                </c:pt>
                <c:pt idx="8678">
                  <c:v>57.785000000000011</c:v>
                </c:pt>
                <c:pt idx="8679">
                  <c:v>57.785000000000011</c:v>
                </c:pt>
                <c:pt idx="8680">
                  <c:v>57.785000000000011</c:v>
                </c:pt>
                <c:pt idx="8681">
                  <c:v>57.785000000000011</c:v>
                </c:pt>
                <c:pt idx="8682">
                  <c:v>57.785000000000011</c:v>
                </c:pt>
                <c:pt idx="8683">
                  <c:v>57.785000000000011</c:v>
                </c:pt>
                <c:pt idx="8684">
                  <c:v>57.785000000000011</c:v>
                </c:pt>
                <c:pt idx="8685">
                  <c:v>57.785000000000011</c:v>
                </c:pt>
                <c:pt idx="8686">
                  <c:v>57.785000000000011</c:v>
                </c:pt>
                <c:pt idx="8687">
                  <c:v>57.785000000000011</c:v>
                </c:pt>
                <c:pt idx="8688">
                  <c:v>57.785000000000011</c:v>
                </c:pt>
                <c:pt idx="8689">
                  <c:v>57.785000000000011</c:v>
                </c:pt>
                <c:pt idx="8690">
                  <c:v>57.785000000000011</c:v>
                </c:pt>
                <c:pt idx="8691">
                  <c:v>57.785000000000011</c:v>
                </c:pt>
                <c:pt idx="8692">
                  <c:v>57.785000000000011</c:v>
                </c:pt>
                <c:pt idx="8693">
                  <c:v>57.785000000000011</c:v>
                </c:pt>
                <c:pt idx="8694">
                  <c:v>57.785000000000011</c:v>
                </c:pt>
                <c:pt idx="8695">
                  <c:v>57.785000000000011</c:v>
                </c:pt>
                <c:pt idx="8696">
                  <c:v>57.785000000000011</c:v>
                </c:pt>
                <c:pt idx="8697">
                  <c:v>57.785000000000011</c:v>
                </c:pt>
                <c:pt idx="8698">
                  <c:v>57.785000000000011</c:v>
                </c:pt>
                <c:pt idx="8699">
                  <c:v>57.785000000000011</c:v>
                </c:pt>
                <c:pt idx="8700">
                  <c:v>57.785000000000011</c:v>
                </c:pt>
                <c:pt idx="8701">
                  <c:v>57.785000000000011</c:v>
                </c:pt>
                <c:pt idx="8702">
                  <c:v>57.785000000000011</c:v>
                </c:pt>
                <c:pt idx="8703">
                  <c:v>57.785000000000011</c:v>
                </c:pt>
                <c:pt idx="8704">
                  <c:v>57.785000000000011</c:v>
                </c:pt>
                <c:pt idx="8705">
                  <c:v>57.785000000000011</c:v>
                </c:pt>
                <c:pt idx="8706">
                  <c:v>57.785000000000011</c:v>
                </c:pt>
                <c:pt idx="8707">
                  <c:v>57.785000000000011</c:v>
                </c:pt>
                <c:pt idx="8708">
                  <c:v>57.785000000000011</c:v>
                </c:pt>
                <c:pt idx="8709">
                  <c:v>57.785000000000011</c:v>
                </c:pt>
                <c:pt idx="8710">
                  <c:v>57.785000000000011</c:v>
                </c:pt>
                <c:pt idx="8711">
                  <c:v>57.785000000000011</c:v>
                </c:pt>
                <c:pt idx="8712">
                  <c:v>57.785000000000011</c:v>
                </c:pt>
                <c:pt idx="8713">
                  <c:v>57.785000000000011</c:v>
                </c:pt>
                <c:pt idx="8714">
                  <c:v>57.785000000000011</c:v>
                </c:pt>
                <c:pt idx="8715">
                  <c:v>57.785000000000011</c:v>
                </c:pt>
                <c:pt idx="8716">
                  <c:v>57.785000000000011</c:v>
                </c:pt>
                <c:pt idx="8717">
                  <c:v>57.785000000000011</c:v>
                </c:pt>
                <c:pt idx="8718">
                  <c:v>57.785000000000011</c:v>
                </c:pt>
                <c:pt idx="8719">
                  <c:v>57.785000000000011</c:v>
                </c:pt>
                <c:pt idx="8720">
                  <c:v>57.785000000000011</c:v>
                </c:pt>
                <c:pt idx="8721">
                  <c:v>57.785000000000011</c:v>
                </c:pt>
                <c:pt idx="8722">
                  <c:v>57.785000000000011</c:v>
                </c:pt>
                <c:pt idx="8723">
                  <c:v>57.785000000000011</c:v>
                </c:pt>
                <c:pt idx="8724">
                  <c:v>57.785000000000011</c:v>
                </c:pt>
                <c:pt idx="8725">
                  <c:v>57.785000000000011</c:v>
                </c:pt>
                <c:pt idx="8726">
                  <c:v>57.785000000000011</c:v>
                </c:pt>
                <c:pt idx="8727">
                  <c:v>57.785000000000011</c:v>
                </c:pt>
                <c:pt idx="8728">
                  <c:v>57.785000000000011</c:v>
                </c:pt>
                <c:pt idx="8729">
                  <c:v>57.785000000000011</c:v>
                </c:pt>
                <c:pt idx="8730">
                  <c:v>57.785000000000011</c:v>
                </c:pt>
                <c:pt idx="8731">
                  <c:v>57.785000000000011</c:v>
                </c:pt>
                <c:pt idx="8732">
                  <c:v>57.785000000000011</c:v>
                </c:pt>
                <c:pt idx="8733">
                  <c:v>57.785000000000011</c:v>
                </c:pt>
                <c:pt idx="8734">
                  <c:v>57.785000000000011</c:v>
                </c:pt>
                <c:pt idx="8735">
                  <c:v>57.785000000000011</c:v>
                </c:pt>
                <c:pt idx="8736">
                  <c:v>57.785000000000011</c:v>
                </c:pt>
                <c:pt idx="8737">
                  <c:v>57.785000000000011</c:v>
                </c:pt>
                <c:pt idx="8738">
                  <c:v>57.785000000000011</c:v>
                </c:pt>
                <c:pt idx="8739">
                  <c:v>57.785000000000011</c:v>
                </c:pt>
                <c:pt idx="8740">
                  <c:v>57.785000000000011</c:v>
                </c:pt>
                <c:pt idx="8741">
                  <c:v>57.785000000000011</c:v>
                </c:pt>
                <c:pt idx="8742">
                  <c:v>57.785000000000011</c:v>
                </c:pt>
                <c:pt idx="8743">
                  <c:v>57.785000000000011</c:v>
                </c:pt>
                <c:pt idx="8744">
                  <c:v>57.785000000000011</c:v>
                </c:pt>
                <c:pt idx="8745">
                  <c:v>57.785000000000011</c:v>
                </c:pt>
                <c:pt idx="8746">
                  <c:v>57.785000000000011</c:v>
                </c:pt>
                <c:pt idx="8747">
                  <c:v>57.785000000000011</c:v>
                </c:pt>
                <c:pt idx="8748">
                  <c:v>57.785000000000011</c:v>
                </c:pt>
                <c:pt idx="8749">
                  <c:v>57.785000000000011</c:v>
                </c:pt>
                <c:pt idx="8750">
                  <c:v>57.785000000000011</c:v>
                </c:pt>
                <c:pt idx="8751">
                  <c:v>57.785000000000011</c:v>
                </c:pt>
                <c:pt idx="8752">
                  <c:v>57.785000000000011</c:v>
                </c:pt>
                <c:pt idx="8753">
                  <c:v>57.785000000000011</c:v>
                </c:pt>
                <c:pt idx="8754">
                  <c:v>57.785000000000011</c:v>
                </c:pt>
                <c:pt idx="8755">
                  <c:v>57.785000000000011</c:v>
                </c:pt>
                <c:pt idx="8756">
                  <c:v>57.785000000000011</c:v>
                </c:pt>
                <c:pt idx="8757">
                  <c:v>57.785000000000011</c:v>
                </c:pt>
                <c:pt idx="8758">
                  <c:v>57.785000000000011</c:v>
                </c:pt>
                <c:pt idx="8759">
                  <c:v>57.785000000000011</c:v>
                </c:pt>
                <c:pt idx="8760">
                  <c:v>57.785000000000011</c:v>
                </c:pt>
                <c:pt idx="8761">
                  <c:v>57.785000000000011</c:v>
                </c:pt>
                <c:pt idx="8762">
                  <c:v>57.785000000000011</c:v>
                </c:pt>
                <c:pt idx="8763">
                  <c:v>57.785000000000011</c:v>
                </c:pt>
                <c:pt idx="8764">
                  <c:v>57.785000000000011</c:v>
                </c:pt>
                <c:pt idx="8765">
                  <c:v>57.785000000000011</c:v>
                </c:pt>
                <c:pt idx="8766">
                  <c:v>57.785000000000011</c:v>
                </c:pt>
                <c:pt idx="8767">
                  <c:v>57.785000000000011</c:v>
                </c:pt>
                <c:pt idx="8768">
                  <c:v>57.785000000000011</c:v>
                </c:pt>
                <c:pt idx="8769">
                  <c:v>57.785000000000011</c:v>
                </c:pt>
                <c:pt idx="8770">
                  <c:v>57.785000000000011</c:v>
                </c:pt>
                <c:pt idx="8771">
                  <c:v>57.785000000000011</c:v>
                </c:pt>
                <c:pt idx="8772">
                  <c:v>57.785000000000011</c:v>
                </c:pt>
                <c:pt idx="8773">
                  <c:v>57.785000000000011</c:v>
                </c:pt>
                <c:pt idx="8774">
                  <c:v>57.785000000000011</c:v>
                </c:pt>
                <c:pt idx="8775">
                  <c:v>57.785000000000011</c:v>
                </c:pt>
                <c:pt idx="8776">
                  <c:v>57.785000000000011</c:v>
                </c:pt>
                <c:pt idx="8777">
                  <c:v>57.785000000000011</c:v>
                </c:pt>
                <c:pt idx="8778">
                  <c:v>57.785000000000011</c:v>
                </c:pt>
                <c:pt idx="8779">
                  <c:v>57.785000000000011</c:v>
                </c:pt>
                <c:pt idx="8780">
                  <c:v>57.785000000000011</c:v>
                </c:pt>
                <c:pt idx="8781">
                  <c:v>57.785000000000011</c:v>
                </c:pt>
                <c:pt idx="8782">
                  <c:v>57.785000000000011</c:v>
                </c:pt>
                <c:pt idx="8783">
                  <c:v>57.785000000000011</c:v>
                </c:pt>
                <c:pt idx="8784">
                  <c:v>57.785000000000011</c:v>
                </c:pt>
                <c:pt idx="8785">
                  <c:v>57.785000000000011</c:v>
                </c:pt>
                <c:pt idx="8786">
                  <c:v>57.785000000000011</c:v>
                </c:pt>
                <c:pt idx="8787">
                  <c:v>57.785000000000011</c:v>
                </c:pt>
                <c:pt idx="8788">
                  <c:v>57.785000000000011</c:v>
                </c:pt>
                <c:pt idx="8789">
                  <c:v>57.785000000000011</c:v>
                </c:pt>
                <c:pt idx="8790">
                  <c:v>57.785000000000011</c:v>
                </c:pt>
                <c:pt idx="8791">
                  <c:v>57.785000000000011</c:v>
                </c:pt>
                <c:pt idx="8792">
                  <c:v>57.785000000000011</c:v>
                </c:pt>
                <c:pt idx="8793">
                  <c:v>57.785000000000011</c:v>
                </c:pt>
                <c:pt idx="8794">
                  <c:v>57.785000000000011</c:v>
                </c:pt>
                <c:pt idx="8795">
                  <c:v>57.785000000000011</c:v>
                </c:pt>
                <c:pt idx="8796">
                  <c:v>57.785000000000011</c:v>
                </c:pt>
                <c:pt idx="8797">
                  <c:v>57.785000000000011</c:v>
                </c:pt>
                <c:pt idx="8798">
                  <c:v>57.785000000000011</c:v>
                </c:pt>
                <c:pt idx="8799">
                  <c:v>57.785000000000011</c:v>
                </c:pt>
                <c:pt idx="8800">
                  <c:v>57.785000000000011</c:v>
                </c:pt>
                <c:pt idx="8801">
                  <c:v>57.785000000000011</c:v>
                </c:pt>
                <c:pt idx="8802">
                  <c:v>57.785000000000011</c:v>
                </c:pt>
                <c:pt idx="8803">
                  <c:v>57.785000000000011</c:v>
                </c:pt>
                <c:pt idx="8804">
                  <c:v>57.785000000000011</c:v>
                </c:pt>
                <c:pt idx="8805">
                  <c:v>57.785000000000011</c:v>
                </c:pt>
                <c:pt idx="8806">
                  <c:v>57.785000000000011</c:v>
                </c:pt>
                <c:pt idx="8807">
                  <c:v>57.785000000000011</c:v>
                </c:pt>
                <c:pt idx="8808">
                  <c:v>57.785000000000011</c:v>
                </c:pt>
                <c:pt idx="8809">
                  <c:v>57.785000000000011</c:v>
                </c:pt>
                <c:pt idx="8810">
                  <c:v>57.785000000000011</c:v>
                </c:pt>
                <c:pt idx="8811">
                  <c:v>57.785000000000011</c:v>
                </c:pt>
                <c:pt idx="8812">
                  <c:v>57.785000000000011</c:v>
                </c:pt>
                <c:pt idx="8813">
                  <c:v>57.785000000000011</c:v>
                </c:pt>
                <c:pt idx="8814">
                  <c:v>57.785000000000011</c:v>
                </c:pt>
                <c:pt idx="8815">
                  <c:v>57.785000000000011</c:v>
                </c:pt>
                <c:pt idx="8816">
                  <c:v>57.785000000000011</c:v>
                </c:pt>
                <c:pt idx="8817">
                  <c:v>57.785000000000011</c:v>
                </c:pt>
                <c:pt idx="8818">
                  <c:v>57.785000000000011</c:v>
                </c:pt>
                <c:pt idx="8819">
                  <c:v>57.785000000000011</c:v>
                </c:pt>
                <c:pt idx="8820">
                  <c:v>57.785000000000011</c:v>
                </c:pt>
                <c:pt idx="8821">
                  <c:v>57.785000000000011</c:v>
                </c:pt>
                <c:pt idx="8822">
                  <c:v>57.785000000000011</c:v>
                </c:pt>
                <c:pt idx="8823">
                  <c:v>57.785000000000011</c:v>
                </c:pt>
                <c:pt idx="8824">
                  <c:v>57.785000000000011</c:v>
                </c:pt>
                <c:pt idx="8825">
                  <c:v>57.785000000000011</c:v>
                </c:pt>
                <c:pt idx="8826">
                  <c:v>57.785000000000011</c:v>
                </c:pt>
                <c:pt idx="8827">
                  <c:v>57.785000000000011</c:v>
                </c:pt>
                <c:pt idx="8828">
                  <c:v>57.785000000000011</c:v>
                </c:pt>
                <c:pt idx="8829">
                  <c:v>57.785000000000011</c:v>
                </c:pt>
                <c:pt idx="8830">
                  <c:v>57.785000000000011</c:v>
                </c:pt>
                <c:pt idx="8831">
                  <c:v>57.785000000000011</c:v>
                </c:pt>
                <c:pt idx="8832">
                  <c:v>57.785000000000011</c:v>
                </c:pt>
                <c:pt idx="8833">
                  <c:v>57.785000000000011</c:v>
                </c:pt>
                <c:pt idx="8834">
                  <c:v>57.785000000000011</c:v>
                </c:pt>
                <c:pt idx="8835">
                  <c:v>57.785000000000011</c:v>
                </c:pt>
                <c:pt idx="8836">
                  <c:v>57.785000000000011</c:v>
                </c:pt>
                <c:pt idx="8837">
                  <c:v>57.785000000000011</c:v>
                </c:pt>
                <c:pt idx="8838">
                  <c:v>57.785000000000011</c:v>
                </c:pt>
                <c:pt idx="8839">
                  <c:v>57.785000000000011</c:v>
                </c:pt>
                <c:pt idx="8840">
                  <c:v>57.785000000000011</c:v>
                </c:pt>
                <c:pt idx="8841">
                  <c:v>57.785000000000011</c:v>
                </c:pt>
                <c:pt idx="8842">
                  <c:v>57.785000000000011</c:v>
                </c:pt>
                <c:pt idx="8843">
                  <c:v>57.785000000000011</c:v>
                </c:pt>
                <c:pt idx="8844">
                  <c:v>57.785000000000011</c:v>
                </c:pt>
                <c:pt idx="8845">
                  <c:v>57.785000000000011</c:v>
                </c:pt>
                <c:pt idx="8846">
                  <c:v>57.785000000000011</c:v>
                </c:pt>
                <c:pt idx="8847">
                  <c:v>57.785000000000011</c:v>
                </c:pt>
                <c:pt idx="8848">
                  <c:v>57.785000000000011</c:v>
                </c:pt>
                <c:pt idx="8849">
                  <c:v>57.785000000000011</c:v>
                </c:pt>
                <c:pt idx="8850">
                  <c:v>57.785000000000011</c:v>
                </c:pt>
                <c:pt idx="8851">
                  <c:v>57.785000000000011</c:v>
                </c:pt>
                <c:pt idx="8852">
                  <c:v>57.785000000000011</c:v>
                </c:pt>
                <c:pt idx="8853">
                  <c:v>57.785000000000011</c:v>
                </c:pt>
                <c:pt idx="8854">
                  <c:v>57.785000000000011</c:v>
                </c:pt>
                <c:pt idx="8855">
                  <c:v>57.785000000000011</c:v>
                </c:pt>
                <c:pt idx="8856">
                  <c:v>57.785000000000011</c:v>
                </c:pt>
                <c:pt idx="8857">
                  <c:v>57.785000000000011</c:v>
                </c:pt>
                <c:pt idx="8858">
                  <c:v>57.785000000000011</c:v>
                </c:pt>
                <c:pt idx="8859">
                  <c:v>57.785000000000011</c:v>
                </c:pt>
                <c:pt idx="8860">
                  <c:v>57.785000000000011</c:v>
                </c:pt>
                <c:pt idx="8861">
                  <c:v>57.785000000000011</c:v>
                </c:pt>
                <c:pt idx="8862">
                  <c:v>57.785000000000011</c:v>
                </c:pt>
                <c:pt idx="8863">
                  <c:v>57.785000000000011</c:v>
                </c:pt>
                <c:pt idx="8864">
                  <c:v>57.785000000000011</c:v>
                </c:pt>
                <c:pt idx="8865">
                  <c:v>57.785000000000011</c:v>
                </c:pt>
                <c:pt idx="8866">
                  <c:v>57.785000000000011</c:v>
                </c:pt>
                <c:pt idx="8867">
                  <c:v>57.785000000000011</c:v>
                </c:pt>
                <c:pt idx="8868">
                  <c:v>57.785000000000011</c:v>
                </c:pt>
                <c:pt idx="8869">
                  <c:v>57.785000000000011</c:v>
                </c:pt>
                <c:pt idx="8870">
                  <c:v>57.785000000000011</c:v>
                </c:pt>
                <c:pt idx="8871">
                  <c:v>57.785000000000011</c:v>
                </c:pt>
                <c:pt idx="8872">
                  <c:v>57.785000000000011</c:v>
                </c:pt>
                <c:pt idx="8873">
                  <c:v>57.785000000000011</c:v>
                </c:pt>
                <c:pt idx="8874">
                  <c:v>57.785000000000011</c:v>
                </c:pt>
                <c:pt idx="8875">
                  <c:v>57.785000000000011</c:v>
                </c:pt>
                <c:pt idx="8876">
                  <c:v>57.785000000000011</c:v>
                </c:pt>
                <c:pt idx="8877">
                  <c:v>57.785000000000011</c:v>
                </c:pt>
                <c:pt idx="8878">
                  <c:v>57.785000000000011</c:v>
                </c:pt>
                <c:pt idx="8879">
                  <c:v>57.785000000000011</c:v>
                </c:pt>
                <c:pt idx="8880">
                  <c:v>57.785000000000011</c:v>
                </c:pt>
                <c:pt idx="8881">
                  <c:v>57.785000000000011</c:v>
                </c:pt>
                <c:pt idx="8882">
                  <c:v>57.785000000000011</c:v>
                </c:pt>
                <c:pt idx="8883">
                  <c:v>57.785000000000011</c:v>
                </c:pt>
                <c:pt idx="8884">
                  <c:v>57.785000000000011</c:v>
                </c:pt>
                <c:pt idx="8885">
                  <c:v>57.785000000000011</c:v>
                </c:pt>
                <c:pt idx="8886">
                  <c:v>57.785000000000011</c:v>
                </c:pt>
                <c:pt idx="8887">
                  <c:v>57.785000000000011</c:v>
                </c:pt>
                <c:pt idx="8888">
                  <c:v>57.785000000000011</c:v>
                </c:pt>
                <c:pt idx="8889">
                  <c:v>57.785000000000011</c:v>
                </c:pt>
                <c:pt idx="8890">
                  <c:v>57.785000000000011</c:v>
                </c:pt>
                <c:pt idx="8891">
                  <c:v>57.785000000000011</c:v>
                </c:pt>
                <c:pt idx="8892">
                  <c:v>57.785000000000011</c:v>
                </c:pt>
                <c:pt idx="8893">
                  <c:v>57.785000000000011</c:v>
                </c:pt>
                <c:pt idx="8894">
                  <c:v>57.785000000000011</c:v>
                </c:pt>
                <c:pt idx="8895">
                  <c:v>57.785000000000011</c:v>
                </c:pt>
                <c:pt idx="8896">
                  <c:v>57.785000000000011</c:v>
                </c:pt>
                <c:pt idx="8897">
                  <c:v>57.785000000000011</c:v>
                </c:pt>
                <c:pt idx="8898">
                  <c:v>57.785000000000011</c:v>
                </c:pt>
                <c:pt idx="8899">
                  <c:v>57.785000000000011</c:v>
                </c:pt>
                <c:pt idx="8900">
                  <c:v>57.785000000000011</c:v>
                </c:pt>
                <c:pt idx="8901">
                  <c:v>57.785000000000011</c:v>
                </c:pt>
                <c:pt idx="8902">
                  <c:v>57.785000000000011</c:v>
                </c:pt>
                <c:pt idx="8903">
                  <c:v>57.785000000000011</c:v>
                </c:pt>
                <c:pt idx="8904">
                  <c:v>57.785000000000011</c:v>
                </c:pt>
                <c:pt idx="8905">
                  <c:v>57.785000000000011</c:v>
                </c:pt>
                <c:pt idx="8906">
                  <c:v>57.785000000000011</c:v>
                </c:pt>
                <c:pt idx="8907">
                  <c:v>57.785000000000011</c:v>
                </c:pt>
                <c:pt idx="8908">
                  <c:v>57.785000000000011</c:v>
                </c:pt>
                <c:pt idx="8909">
                  <c:v>57.785000000000011</c:v>
                </c:pt>
                <c:pt idx="8910">
                  <c:v>57.785000000000011</c:v>
                </c:pt>
                <c:pt idx="8911">
                  <c:v>57.785000000000011</c:v>
                </c:pt>
                <c:pt idx="8912">
                  <c:v>57.785000000000011</c:v>
                </c:pt>
                <c:pt idx="8913">
                  <c:v>57.785000000000011</c:v>
                </c:pt>
                <c:pt idx="8914">
                  <c:v>57.785000000000011</c:v>
                </c:pt>
                <c:pt idx="8915">
                  <c:v>57.785000000000011</c:v>
                </c:pt>
                <c:pt idx="8916">
                  <c:v>57.785000000000011</c:v>
                </c:pt>
                <c:pt idx="8917">
                  <c:v>57.785000000000011</c:v>
                </c:pt>
                <c:pt idx="8918">
                  <c:v>57.785000000000011</c:v>
                </c:pt>
                <c:pt idx="8919">
                  <c:v>57.785000000000011</c:v>
                </c:pt>
                <c:pt idx="8920">
                  <c:v>57.785000000000011</c:v>
                </c:pt>
                <c:pt idx="8921">
                  <c:v>57.785000000000011</c:v>
                </c:pt>
                <c:pt idx="8922">
                  <c:v>57.785000000000011</c:v>
                </c:pt>
                <c:pt idx="8923">
                  <c:v>57.785000000000011</c:v>
                </c:pt>
                <c:pt idx="8924">
                  <c:v>57.785000000000011</c:v>
                </c:pt>
                <c:pt idx="8925">
                  <c:v>57.785000000000011</c:v>
                </c:pt>
                <c:pt idx="8926">
                  <c:v>57.785000000000011</c:v>
                </c:pt>
                <c:pt idx="8927">
                  <c:v>57.785000000000011</c:v>
                </c:pt>
                <c:pt idx="8928">
                  <c:v>57.785000000000011</c:v>
                </c:pt>
                <c:pt idx="8929">
                  <c:v>57.785000000000011</c:v>
                </c:pt>
                <c:pt idx="8930">
                  <c:v>57.785000000000011</c:v>
                </c:pt>
                <c:pt idx="8931">
                  <c:v>57.785000000000011</c:v>
                </c:pt>
                <c:pt idx="8932">
                  <c:v>57.785000000000011</c:v>
                </c:pt>
                <c:pt idx="8933">
                  <c:v>57.785000000000011</c:v>
                </c:pt>
                <c:pt idx="8934">
                  <c:v>57.785000000000011</c:v>
                </c:pt>
                <c:pt idx="8935">
                  <c:v>57.785000000000011</c:v>
                </c:pt>
                <c:pt idx="8936">
                  <c:v>57.785000000000011</c:v>
                </c:pt>
                <c:pt idx="8937">
                  <c:v>57.785000000000011</c:v>
                </c:pt>
                <c:pt idx="8938">
                  <c:v>57.785000000000011</c:v>
                </c:pt>
                <c:pt idx="8939">
                  <c:v>57.785000000000011</c:v>
                </c:pt>
                <c:pt idx="8940">
                  <c:v>57.785000000000011</c:v>
                </c:pt>
                <c:pt idx="8941">
                  <c:v>57.785000000000011</c:v>
                </c:pt>
                <c:pt idx="8942">
                  <c:v>57.785000000000011</c:v>
                </c:pt>
                <c:pt idx="8943">
                  <c:v>57.785000000000011</c:v>
                </c:pt>
                <c:pt idx="8944">
                  <c:v>57.785000000000011</c:v>
                </c:pt>
                <c:pt idx="8945">
                  <c:v>57.785000000000011</c:v>
                </c:pt>
                <c:pt idx="8946">
                  <c:v>57.785000000000011</c:v>
                </c:pt>
                <c:pt idx="8947">
                  <c:v>57.785000000000011</c:v>
                </c:pt>
                <c:pt idx="8948">
                  <c:v>57.785000000000011</c:v>
                </c:pt>
                <c:pt idx="8949">
                  <c:v>57.785000000000011</c:v>
                </c:pt>
                <c:pt idx="8950">
                  <c:v>57.785000000000011</c:v>
                </c:pt>
                <c:pt idx="8951">
                  <c:v>57.785000000000011</c:v>
                </c:pt>
                <c:pt idx="8952">
                  <c:v>57.785000000000011</c:v>
                </c:pt>
                <c:pt idx="8953">
                  <c:v>57.785000000000011</c:v>
                </c:pt>
                <c:pt idx="8954">
                  <c:v>57.785000000000011</c:v>
                </c:pt>
                <c:pt idx="8955">
                  <c:v>57.785000000000011</c:v>
                </c:pt>
                <c:pt idx="8956">
                  <c:v>57.785000000000011</c:v>
                </c:pt>
                <c:pt idx="8957">
                  <c:v>57.785000000000011</c:v>
                </c:pt>
                <c:pt idx="8958">
                  <c:v>57.785000000000011</c:v>
                </c:pt>
                <c:pt idx="8959">
                  <c:v>57.785000000000011</c:v>
                </c:pt>
                <c:pt idx="8960">
                  <c:v>57.785000000000011</c:v>
                </c:pt>
                <c:pt idx="8961">
                  <c:v>57.785000000000011</c:v>
                </c:pt>
                <c:pt idx="8962">
                  <c:v>57.785000000000011</c:v>
                </c:pt>
                <c:pt idx="8963">
                  <c:v>57.785000000000011</c:v>
                </c:pt>
                <c:pt idx="8964">
                  <c:v>57.785000000000011</c:v>
                </c:pt>
                <c:pt idx="8965">
                  <c:v>57.785000000000011</c:v>
                </c:pt>
                <c:pt idx="8966">
                  <c:v>57.785000000000011</c:v>
                </c:pt>
                <c:pt idx="8967">
                  <c:v>57.785000000000011</c:v>
                </c:pt>
                <c:pt idx="8968">
                  <c:v>57.785000000000011</c:v>
                </c:pt>
                <c:pt idx="8969">
                  <c:v>57.785000000000011</c:v>
                </c:pt>
                <c:pt idx="8970">
                  <c:v>57.785000000000011</c:v>
                </c:pt>
                <c:pt idx="8971">
                  <c:v>57.785000000000011</c:v>
                </c:pt>
                <c:pt idx="8972">
                  <c:v>57.785000000000011</c:v>
                </c:pt>
                <c:pt idx="8973">
                  <c:v>57.785000000000011</c:v>
                </c:pt>
                <c:pt idx="8974">
                  <c:v>57.785000000000011</c:v>
                </c:pt>
                <c:pt idx="8975">
                  <c:v>57.785000000000011</c:v>
                </c:pt>
                <c:pt idx="8976">
                  <c:v>57.785000000000011</c:v>
                </c:pt>
                <c:pt idx="8977">
                  <c:v>57.785000000000011</c:v>
                </c:pt>
                <c:pt idx="8978">
                  <c:v>57.785000000000011</c:v>
                </c:pt>
                <c:pt idx="8979">
                  <c:v>57.785000000000011</c:v>
                </c:pt>
                <c:pt idx="8980">
                  <c:v>57.785000000000011</c:v>
                </c:pt>
                <c:pt idx="8981">
                  <c:v>57.785000000000011</c:v>
                </c:pt>
                <c:pt idx="8982">
                  <c:v>57.785000000000011</c:v>
                </c:pt>
                <c:pt idx="8983">
                  <c:v>57.785000000000011</c:v>
                </c:pt>
                <c:pt idx="8984">
                  <c:v>57.785000000000011</c:v>
                </c:pt>
                <c:pt idx="8985">
                  <c:v>57.785000000000011</c:v>
                </c:pt>
                <c:pt idx="8986">
                  <c:v>57.785000000000011</c:v>
                </c:pt>
                <c:pt idx="8987">
                  <c:v>57.785000000000011</c:v>
                </c:pt>
                <c:pt idx="8988">
                  <c:v>57.785000000000011</c:v>
                </c:pt>
                <c:pt idx="8989">
                  <c:v>57.785000000000011</c:v>
                </c:pt>
                <c:pt idx="8990">
                  <c:v>57.785000000000011</c:v>
                </c:pt>
                <c:pt idx="8991">
                  <c:v>57.785000000000011</c:v>
                </c:pt>
                <c:pt idx="8992">
                  <c:v>57.785000000000011</c:v>
                </c:pt>
                <c:pt idx="8993">
                  <c:v>57.785000000000011</c:v>
                </c:pt>
                <c:pt idx="8994">
                  <c:v>57.785000000000011</c:v>
                </c:pt>
                <c:pt idx="8995">
                  <c:v>57.785000000000011</c:v>
                </c:pt>
                <c:pt idx="8996">
                  <c:v>57.785000000000011</c:v>
                </c:pt>
                <c:pt idx="8997">
                  <c:v>57.785000000000011</c:v>
                </c:pt>
                <c:pt idx="8998">
                  <c:v>57.785000000000011</c:v>
                </c:pt>
                <c:pt idx="8999">
                  <c:v>57.785000000000011</c:v>
                </c:pt>
                <c:pt idx="9000">
                  <c:v>57.785000000000011</c:v>
                </c:pt>
                <c:pt idx="9001">
                  <c:v>57.785000000000011</c:v>
                </c:pt>
                <c:pt idx="9002">
                  <c:v>57.785000000000011</c:v>
                </c:pt>
                <c:pt idx="9003">
                  <c:v>57.785000000000011</c:v>
                </c:pt>
                <c:pt idx="9004">
                  <c:v>57.785000000000011</c:v>
                </c:pt>
                <c:pt idx="9005">
                  <c:v>57.785000000000011</c:v>
                </c:pt>
                <c:pt idx="9006">
                  <c:v>57.785000000000011</c:v>
                </c:pt>
                <c:pt idx="9007">
                  <c:v>57.785000000000011</c:v>
                </c:pt>
                <c:pt idx="9008">
                  <c:v>57.785000000000011</c:v>
                </c:pt>
                <c:pt idx="9009">
                  <c:v>57.785000000000011</c:v>
                </c:pt>
                <c:pt idx="9010">
                  <c:v>57.785000000000011</c:v>
                </c:pt>
                <c:pt idx="9011">
                  <c:v>57.785000000000011</c:v>
                </c:pt>
                <c:pt idx="9012">
                  <c:v>57.785000000000011</c:v>
                </c:pt>
                <c:pt idx="9013">
                  <c:v>57.785000000000011</c:v>
                </c:pt>
                <c:pt idx="9014">
                  <c:v>57.785000000000011</c:v>
                </c:pt>
                <c:pt idx="9015">
                  <c:v>57.785000000000011</c:v>
                </c:pt>
                <c:pt idx="9016">
                  <c:v>57.785000000000011</c:v>
                </c:pt>
                <c:pt idx="9017">
                  <c:v>57.785000000000011</c:v>
                </c:pt>
                <c:pt idx="9018">
                  <c:v>57.785000000000011</c:v>
                </c:pt>
                <c:pt idx="9019">
                  <c:v>57.785000000000011</c:v>
                </c:pt>
                <c:pt idx="9020">
                  <c:v>57.785000000000011</c:v>
                </c:pt>
                <c:pt idx="9021">
                  <c:v>57.785000000000011</c:v>
                </c:pt>
                <c:pt idx="9022">
                  <c:v>57.785000000000011</c:v>
                </c:pt>
                <c:pt idx="9023">
                  <c:v>57.785000000000011</c:v>
                </c:pt>
                <c:pt idx="9024">
                  <c:v>57.785000000000011</c:v>
                </c:pt>
                <c:pt idx="9025">
                  <c:v>57.785000000000011</c:v>
                </c:pt>
                <c:pt idx="9026">
                  <c:v>57.785000000000011</c:v>
                </c:pt>
                <c:pt idx="9027">
                  <c:v>57.785000000000011</c:v>
                </c:pt>
                <c:pt idx="9028">
                  <c:v>57.785000000000011</c:v>
                </c:pt>
                <c:pt idx="9029">
                  <c:v>57.785000000000011</c:v>
                </c:pt>
                <c:pt idx="9030">
                  <c:v>57.785000000000011</c:v>
                </c:pt>
                <c:pt idx="9031">
                  <c:v>57.785000000000011</c:v>
                </c:pt>
                <c:pt idx="9032">
                  <c:v>57.785000000000011</c:v>
                </c:pt>
                <c:pt idx="9033">
                  <c:v>57.785000000000011</c:v>
                </c:pt>
                <c:pt idx="9034">
                  <c:v>57.785000000000011</c:v>
                </c:pt>
                <c:pt idx="9035">
                  <c:v>57.785000000000011</c:v>
                </c:pt>
                <c:pt idx="9036">
                  <c:v>57.785000000000011</c:v>
                </c:pt>
                <c:pt idx="9037">
                  <c:v>57.785000000000011</c:v>
                </c:pt>
                <c:pt idx="9038">
                  <c:v>57.785000000000011</c:v>
                </c:pt>
                <c:pt idx="9039">
                  <c:v>57.785000000000011</c:v>
                </c:pt>
                <c:pt idx="9040">
                  <c:v>57.785000000000011</c:v>
                </c:pt>
                <c:pt idx="9041">
                  <c:v>57.785000000000011</c:v>
                </c:pt>
                <c:pt idx="9042">
                  <c:v>57.785000000000011</c:v>
                </c:pt>
                <c:pt idx="9043">
                  <c:v>57.785000000000011</c:v>
                </c:pt>
                <c:pt idx="9044">
                  <c:v>57.785000000000011</c:v>
                </c:pt>
                <c:pt idx="9045">
                  <c:v>57.785000000000011</c:v>
                </c:pt>
                <c:pt idx="9046">
                  <c:v>57.785000000000011</c:v>
                </c:pt>
                <c:pt idx="9047">
                  <c:v>57.785000000000011</c:v>
                </c:pt>
                <c:pt idx="9048">
                  <c:v>57.785000000000011</c:v>
                </c:pt>
                <c:pt idx="9049">
                  <c:v>57.785000000000011</c:v>
                </c:pt>
                <c:pt idx="9050">
                  <c:v>57.614000000000004</c:v>
                </c:pt>
                <c:pt idx="9051">
                  <c:v>57.785000000000011</c:v>
                </c:pt>
                <c:pt idx="9052">
                  <c:v>57.785000000000011</c:v>
                </c:pt>
                <c:pt idx="9053">
                  <c:v>57.785000000000011</c:v>
                </c:pt>
                <c:pt idx="9054">
                  <c:v>57.614000000000004</c:v>
                </c:pt>
                <c:pt idx="9055">
                  <c:v>57.785000000000011</c:v>
                </c:pt>
                <c:pt idx="9056">
                  <c:v>57.785000000000011</c:v>
                </c:pt>
                <c:pt idx="9057">
                  <c:v>57.785000000000011</c:v>
                </c:pt>
                <c:pt idx="9058">
                  <c:v>57.785000000000011</c:v>
                </c:pt>
                <c:pt idx="9059">
                  <c:v>57.785000000000011</c:v>
                </c:pt>
                <c:pt idx="9060">
                  <c:v>57.785000000000011</c:v>
                </c:pt>
                <c:pt idx="9061">
                  <c:v>57.785000000000011</c:v>
                </c:pt>
                <c:pt idx="9062">
                  <c:v>57.785000000000011</c:v>
                </c:pt>
                <c:pt idx="9063">
                  <c:v>57.614000000000004</c:v>
                </c:pt>
                <c:pt idx="9064">
                  <c:v>57.614000000000004</c:v>
                </c:pt>
                <c:pt idx="9065">
                  <c:v>57.614000000000004</c:v>
                </c:pt>
                <c:pt idx="9066">
                  <c:v>57.614000000000004</c:v>
                </c:pt>
                <c:pt idx="9067">
                  <c:v>57.614000000000004</c:v>
                </c:pt>
                <c:pt idx="9068">
                  <c:v>57.785000000000011</c:v>
                </c:pt>
                <c:pt idx="9069">
                  <c:v>57.785000000000011</c:v>
                </c:pt>
                <c:pt idx="9070">
                  <c:v>57.614000000000004</c:v>
                </c:pt>
                <c:pt idx="9071">
                  <c:v>57.785000000000011</c:v>
                </c:pt>
                <c:pt idx="9072">
                  <c:v>57.614000000000004</c:v>
                </c:pt>
                <c:pt idx="9073">
                  <c:v>57.614000000000004</c:v>
                </c:pt>
                <c:pt idx="9074">
                  <c:v>57.614000000000004</c:v>
                </c:pt>
                <c:pt idx="9075">
                  <c:v>57.614000000000004</c:v>
                </c:pt>
                <c:pt idx="9076">
                  <c:v>57.614000000000004</c:v>
                </c:pt>
                <c:pt idx="9077">
                  <c:v>57.614000000000004</c:v>
                </c:pt>
                <c:pt idx="9078">
                  <c:v>57.614000000000004</c:v>
                </c:pt>
                <c:pt idx="9079">
                  <c:v>57.614000000000004</c:v>
                </c:pt>
                <c:pt idx="9080">
                  <c:v>57.614000000000004</c:v>
                </c:pt>
                <c:pt idx="9081">
                  <c:v>57.614000000000004</c:v>
                </c:pt>
                <c:pt idx="9082">
                  <c:v>57.614000000000004</c:v>
                </c:pt>
                <c:pt idx="9083">
                  <c:v>57.614000000000004</c:v>
                </c:pt>
                <c:pt idx="9084">
                  <c:v>57.614000000000004</c:v>
                </c:pt>
                <c:pt idx="9085">
                  <c:v>57.614000000000004</c:v>
                </c:pt>
                <c:pt idx="9086">
                  <c:v>57.614000000000004</c:v>
                </c:pt>
                <c:pt idx="9087">
                  <c:v>57.614000000000004</c:v>
                </c:pt>
                <c:pt idx="9088">
                  <c:v>57.614000000000004</c:v>
                </c:pt>
                <c:pt idx="9089">
                  <c:v>57.614000000000004</c:v>
                </c:pt>
                <c:pt idx="9090">
                  <c:v>57.614000000000004</c:v>
                </c:pt>
                <c:pt idx="9091">
                  <c:v>57.614000000000004</c:v>
                </c:pt>
                <c:pt idx="9092">
                  <c:v>57.614000000000004</c:v>
                </c:pt>
                <c:pt idx="9093">
                  <c:v>57.614000000000004</c:v>
                </c:pt>
                <c:pt idx="9094">
                  <c:v>57.614000000000004</c:v>
                </c:pt>
                <c:pt idx="9095">
                  <c:v>57.614000000000004</c:v>
                </c:pt>
                <c:pt idx="9096">
                  <c:v>57.614000000000004</c:v>
                </c:pt>
                <c:pt idx="9097">
                  <c:v>57.614000000000004</c:v>
                </c:pt>
                <c:pt idx="9098">
                  <c:v>57.614000000000004</c:v>
                </c:pt>
                <c:pt idx="9099">
                  <c:v>57.614000000000004</c:v>
                </c:pt>
                <c:pt idx="9100">
                  <c:v>57.614000000000004</c:v>
                </c:pt>
                <c:pt idx="9101">
                  <c:v>57.614000000000004</c:v>
                </c:pt>
                <c:pt idx="9102">
                  <c:v>57.614000000000004</c:v>
                </c:pt>
                <c:pt idx="9103">
                  <c:v>57.614000000000004</c:v>
                </c:pt>
                <c:pt idx="9104">
                  <c:v>57.614000000000004</c:v>
                </c:pt>
                <c:pt idx="9105">
                  <c:v>57.614000000000004</c:v>
                </c:pt>
                <c:pt idx="9106">
                  <c:v>57.614000000000004</c:v>
                </c:pt>
                <c:pt idx="9107">
                  <c:v>57.614000000000004</c:v>
                </c:pt>
                <c:pt idx="9108">
                  <c:v>57.614000000000004</c:v>
                </c:pt>
                <c:pt idx="9109">
                  <c:v>57.614000000000004</c:v>
                </c:pt>
                <c:pt idx="9110">
                  <c:v>57.614000000000004</c:v>
                </c:pt>
                <c:pt idx="9111">
                  <c:v>57.614000000000004</c:v>
                </c:pt>
                <c:pt idx="9112">
                  <c:v>57.614000000000004</c:v>
                </c:pt>
                <c:pt idx="9113">
                  <c:v>57.614000000000004</c:v>
                </c:pt>
                <c:pt idx="9114">
                  <c:v>57.614000000000004</c:v>
                </c:pt>
                <c:pt idx="9115">
                  <c:v>57.614000000000004</c:v>
                </c:pt>
                <c:pt idx="9116">
                  <c:v>57.614000000000004</c:v>
                </c:pt>
                <c:pt idx="9117">
                  <c:v>57.614000000000004</c:v>
                </c:pt>
                <c:pt idx="9118">
                  <c:v>57.614000000000004</c:v>
                </c:pt>
                <c:pt idx="9119">
                  <c:v>57.614000000000004</c:v>
                </c:pt>
                <c:pt idx="9120">
                  <c:v>57.614000000000004</c:v>
                </c:pt>
                <c:pt idx="9121">
                  <c:v>57.614000000000004</c:v>
                </c:pt>
                <c:pt idx="9122">
                  <c:v>57.614000000000004</c:v>
                </c:pt>
                <c:pt idx="9123">
                  <c:v>57.614000000000004</c:v>
                </c:pt>
                <c:pt idx="9124">
                  <c:v>57.614000000000004</c:v>
                </c:pt>
                <c:pt idx="9125">
                  <c:v>57.614000000000004</c:v>
                </c:pt>
                <c:pt idx="9126">
                  <c:v>57.614000000000004</c:v>
                </c:pt>
                <c:pt idx="9127">
                  <c:v>57.614000000000004</c:v>
                </c:pt>
                <c:pt idx="9128">
                  <c:v>57.614000000000004</c:v>
                </c:pt>
                <c:pt idx="9129">
                  <c:v>57.614000000000004</c:v>
                </c:pt>
                <c:pt idx="9130">
                  <c:v>57.614000000000004</c:v>
                </c:pt>
                <c:pt idx="9131">
                  <c:v>57.614000000000004</c:v>
                </c:pt>
                <c:pt idx="9132">
                  <c:v>57.614000000000004</c:v>
                </c:pt>
                <c:pt idx="9133">
                  <c:v>57.614000000000004</c:v>
                </c:pt>
                <c:pt idx="9134">
                  <c:v>57.614000000000004</c:v>
                </c:pt>
                <c:pt idx="9135">
                  <c:v>57.614000000000004</c:v>
                </c:pt>
                <c:pt idx="9136">
                  <c:v>57.614000000000004</c:v>
                </c:pt>
                <c:pt idx="9137">
                  <c:v>57.614000000000004</c:v>
                </c:pt>
                <c:pt idx="9138">
                  <c:v>57.614000000000004</c:v>
                </c:pt>
                <c:pt idx="9139">
                  <c:v>57.614000000000004</c:v>
                </c:pt>
                <c:pt idx="9140">
                  <c:v>57.614000000000004</c:v>
                </c:pt>
                <c:pt idx="9141">
                  <c:v>57.614000000000004</c:v>
                </c:pt>
                <c:pt idx="9142">
                  <c:v>57.614000000000004</c:v>
                </c:pt>
                <c:pt idx="9143">
                  <c:v>57.614000000000004</c:v>
                </c:pt>
                <c:pt idx="9144">
                  <c:v>57.614000000000004</c:v>
                </c:pt>
                <c:pt idx="9145">
                  <c:v>57.614000000000004</c:v>
                </c:pt>
                <c:pt idx="9146">
                  <c:v>57.614000000000004</c:v>
                </c:pt>
                <c:pt idx="9147">
                  <c:v>57.614000000000004</c:v>
                </c:pt>
                <c:pt idx="9148">
                  <c:v>57.614000000000004</c:v>
                </c:pt>
                <c:pt idx="9149">
                  <c:v>57.614000000000004</c:v>
                </c:pt>
                <c:pt idx="9150">
                  <c:v>57.614000000000004</c:v>
                </c:pt>
                <c:pt idx="9151">
                  <c:v>57.614000000000004</c:v>
                </c:pt>
                <c:pt idx="9152">
                  <c:v>57.614000000000004</c:v>
                </c:pt>
                <c:pt idx="9153">
                  <c:v>57.614000000000004</c:v>
                </c:pt>
                <c:pt idx="9154">
                  <c:v>57.614000000000004</c:v>
                </c:pt>
                <c:pt idx="9155">
                  <c:v>57.614000000000004</c:v>
                </c:pt>
                <c:pt idx="9156">
                  <c:v>57.614000000000004</c:v>
                </c:pt>
                <c:pt idx="9157">
                  <c:v>57.614000000000004</c:v>
                </c:pt>
                <c:pt idx="9158">
                  <c:v>57.614000000000004</c:v>
                </c:pt>
                <c:pt idx="9159">
                  <c:v>57.614000000000004</c:v>
                </c:pt>
                <c:pt idx="9160">
                  <c:v>57.614000000000004</c:v>
                </c:pt>
                <c:pt idx="9161">
                  <c:v>57.614000000000004</c:v>
                </c:pt>
                <c:pt idx="9162">
                  <c:v>57.614000000000004</c:v>
                </c:pt>
                <c:pt idx="9163">
                  <c:v>57.614000000000004</c:v>
                </c:pt>
                <c:pt idx="9164">
                  <c:v>57.614000000000004</c:v>
                </c:pt>
                <c:pt idx="9165">
                  <c:v>57.614000000000004</c:v>
                </c:pt>
                <c:pt idx="9166">
                  <c:v>57.614000000000004</c:v>
                </c:pt>
                <c:pt idx="9167">
                  <c:v>57.614000000000004</c:v>
                </c:pt>
                <c:pt idx="9168">
                  <c:v>57.614000000000004</c:v>
                </c:pt>
                <c:pt idx="9169">
                  <c:v>57.614000000000004</c:v>
                </c:pt>
                <c:pt idx="9170">
                  <c:v>57.614000000000004</c:v>
                </c:pt>
                <c:pt idx="9171">
                  <c:v>57.614000000000004</c:v>
                </c:pt>
                <c:pt idx="9172">
                  <c:v>57.614000000000004</c:v>
                </c:pt>
                <c:pt idx="9173">
                  <c:v>57.614000000000004</c:v>
                </c:pt>
                <c:pt idx="9174">
                  <c:v>57.614000000000004</c:v>
                </c:pt>
                <c:pt idx="9175">
                  <c:v>57.614000000000004</c:v>
                </c:pt>
                <c:pt idx="9176">
                  <c:v>57.614000000000004</c:v>
                </c:pt>
                <c:pt idx="9177">
                  <c:v>57.614000000000004</c:v>
                </c:pt>
                <c:pt idx="9178">
                  <c:v>57.614000000000004</c:v>
                </c:pt>
                <c:pt idx="9179">
                  <c:v>57.614000000000004</c:v>
                </c:pt>
                <c:pt idx="9180">
                  <c:v>57.614000000000004</c:v>
                </c:pt>
                <c:pt idx="9181">
                  <c:v>57.614000000000004</c:v>
                </c:pt>
                <c:pt idx="9182">
                  <c:v>57.614000000000004</c:v>
                </c:pt>
                <c:pt idx="9183">
                  <c:v>57.614000000000004</c:v>
                </c:pt>
                <c:pt idx="9184">
                  <c:v>57.614000000000004</c:v>
                </c:pt>
                <c:pt idx="9185">
                  <c:v>57.614000000000004</c:v>
                </c:pt>
                <c:pt idx="9186">
                  <c:v>57.614000000000004</c:v>
                </c:pt>
                <c:pt idx="9187">
                  <c:v>57.614000000000004</c:v>
                </c:pt>
                <c:pt idx="9188">
                  <c:v>57.614000000000004</c:v>
                </c:pt>
                <c:pt idx="9189">
                  <c:v>57.614000000000004</c:v>
                </c:pt>
                <c:pt idx="9190">
                  <c:v>57.614000000000004</c:v>
                </c:pt>
                <c:pt idx="9191">
                  <c:v>57.614000000000004</c:v>
                </c:pt>
                <c:pt idx="9192">
                  <c:v>57.614000000000004</c:v>
                </c:pt>
                <c:pt idx="9193">
                  <c:v>57.614000000000004</c:v>
                </c:pt>
                <c:pt idx="9194">
                  <c:v>57.614000000000004</c:v>
                </c:pt>
                <c:pt idx="9195">
                  <c:v>57.614000000000004</c:v>
                </c:pt>
                <c:pt idx="9196">
                  <c:v>57.614000000000004</c:v>
                </c:pt>
                <c:pt idx="9197">
                  <c:v>57.614000000000004</c:v>
                </c:pt>
                <c:pt idx="9198">
                  <c:v>57.614000000000004</c:v>
                </c:pt>
                <c:pt idx="9199">
                  <c:v>57.614000000000004</c:v>
                </c:pt>
                <c:pt idx="9200">
                  <c:v>57.614000000000004</c:v>
                </c:pt>
                <c:pt idx="9201">
                  <c:v>57.614000000000004</c:v>
                </c:pt>
                <c:pt idx="9202">
                  <c:v>57.614000000000004</c:v>
                </c:pt>
                <c:pt idx="9203">
                  <c:v>57.614000000000004</c:v>
                </c:pt>
                <c:pt idx="9204">
                  <c:v>57.614000000000004</c:v>
                </c:pt>
                <c:pt idx="9205">
                  <c:v>57.614000000000004</c:v>
                </c:pt>
                <c:pt idx="9206">
                  <c:v>57.614000000000004</c:v>
                </c:pt>
                <c:pt idx="9207">
                  <c:v>57.614000000000004</c:v>
                </c:pt>
                <c:pt idx="9208">
                  <c:v>57.614000000000004</c:v>
                </c:pt>
                <c:pt idx="9209">
                  <c:v>57.614000000000004</c:v>
                </c:pt>
                <c:pt idx="9210">
                  <c:v>57.614000000000004</c:v>
                </c:pt>
                <c:pt idx="9211">
                  <c:v>57.614000000000004</c:v>
                </c:pt>
                <c:pt idx="9212">
                  <c:v>57.614000000000004</c:v>
                </c:pt>
                <c:pt idx="9213">
                  <c:v>57.614000000000004</c:v>
                </c:pt>
                <c:pt idx="9214">
                  <c:v>57.614000000000004</c:v>
                </c:pt>
                <c:pt idx="9215">
                  <c:v>57.614000000000004</c:v>
                </c:pt>
                <c:pt idx="9216">
                  <c:v>57.614000000000004</c:v>
                </c:pt>
                <c:pt idx="9217">
                  <c:v>57.614000000000004</c:v>
                </c:pt>
                <c:pt idx="9218">
                  <c:v>57.614000000000004</c:v>
                </c:pt>
                <c:pt idx="9219">
                  <c:v>57.614000000000004</c:v>
                </c:pt>
                <c:pt idx="9220">
                  <c:v>57.614000000000004</c:v>
                </c:pt>
                <c:pt idx="9221">
                  <c:v>57.614000000000004</c:v>
                </c:pt>
                <c:pt idx="9222">
                  <c:v>57.614000000000004</c:v>
                </c:pt>
                <c:pt idx="9223">
                  <c:v>57.614000000000004</c:v>
                </c:pt>
                <c:pt idx="9224">
                  <c:v>57.614000000000004</c:v>
                </c:pt>
                <c:pt idx="9225">
                  <c:v>57.614000000000004</c:v>
                </c:pt>
                <c:pt idx="9226">
                  <c:v>57.614000000000004</c:v>
                </c:pt>
                <c:pt idx="9227">
                  <c:v>57.614000000000004</c:v>
                </c:pt>
                <c:pt idx="9228">
                  <c:v>57.614000000000004</c:v>
                </c:pt>
                <c:pt idx="9229">
                  <c:v>57.614000000000004</c:v>
                </c:pt>
                <c:pt idx="9230">
                  <c:v>57.614000000000004</c:v>
                </c:pt>
                <c:pt idx="9231">
                  <c:v>57.614000000000004</c:v>
                </c:pt>
                <c:pt idx="9232">
                  <c:v>57.614000000000004</c:v>
                </c:pt>
                <c:pt idx="9233">
                  <c:v>57.614000000000004</c:v>
                </c:pt>
                <c:pt idx="9234">
                  <c:v>57.614000000000004</c:v>
                </c:pt>
                <c:pt idx="9235">
                  <c:v>57.614000000000004</c:v>
                </c:pt>
                <c:pt idx="9236">
                  <c:v>57.614000000000004</c:v>
                </c:pt>
                <c:pt idx="9237">
                  <c:v>57.614000000000004</c:v>
                </c:pt>
                <c:pt idx="9238">
                  <c:v>57.614000000000004</c:v>
                </c:pt>
                <c:pt idx="9239">
                  <c:v>57.614000000000004</c:v>
                </c:pt>
                <c:pt idx="9240">
                  <c:v>57.614000000000004</c:v>
                </c:pt>
                <c:pt idx="9241">
                  <c:v>57.614000000000004</c:v>
                </c:pt>
                <c:pt idx="9242">
                  <c:v>57.614000000000004</c:v>
                </c:pt>
                <c:pt idx="9243">
                  <c:v>57.614000000000004</c:v>
                </c:pt>
                <c:pt idx="9244">
                  <c:v>57.614000000000004</c:v>
                </c:pt>
                <c:pt idx="9245">
                  <c:v>57.614000000000004</c:v>
                </c:pt>
                <c:pt idx="9246">
                  <c:v>57.614000000000004</c:v>
                </c:pt>
                <c:pt idx="9247">
                  <c:v>57.614000000000004</c:v>
                </c:pt>
                <c:pt idx="9248">
                  <c:v>57.614000000000004</c:v>
                </c:pt>
                <c:pt idx="9249">
                  <c:v>57.614000000000004</c:v>
                </c:pt>
                <c:pt idx="9250">
                  <c:v>57.614000000000004</c:v>
                </c:pt>
                <c:pt idx="9251">
                  <c:v>57.614000000000004</c:v>
                </c:pt>
                <c:pt idx="9252">
                  <c:v>57.614000000000004</c:v>
                </c:pt>
                <c:pt idx="9253">
                  <c:v>57.614000000000004</c:v>
                </c:pt>
                <c:pt idx="9254">
                  <c:v>57.614000000000004</c:v>
                </c:pt>
                <c:pt idx="9255">
                  <c:v>57.614000000000004</c:v>
                </c:pt>
                <c:pt idx="9256">
                  <c:v>57.614000000000004</c:v>
                </c:pt>
                <c:pt idx="9257">
                  <c:v>57.614000000000004</c:v>
                </c:pt>
                <c:pt idx="9258">
                  <c:v>57.614000000000004</c:v>
                </c:pt>
                <c:pt idx="9259">
                  <c:v>57.614000000000004</c:v>
                </c:pt>
                <c:pt idx="9260">
                  <c:v>57.614000000000004</c:v>
                </c:pt>
                <c:pt idx="9261">
                  <c:v>57.614000000000004</c:v>
                </c:pt>
                <c:pt idx="9262">
                  <c:v>57.614000000000004</c:v>
                </c:pt>
                <c:pt idx="9263">
                  <c:v>57.614000000000004</c:v>
                </c:pt>
                <c:pt idx="9264">
                  <c:v>57.614000000000004</c:v>
                </c:pt>
                <c:pt idx="9265">
                  <c:v>57.614000000000004</c:v>
                </c:pt>
                <c:pt idx="9266">
                  <c:v>57.614000000000004</c:v>
                </c:pt>
                <c:pt idx="9267">
                  <c:v>57.614000000000004</c:v>
                </c:pt>
                <c:pt idx="9268">
                  <c:v>57.614000000000004</c:v>
                </c:pt>
                <c:pt idx="9269">
                  <c:v>57.614000000000004</c:v>
                </c:pt>
                <c:pt idx="9270">
                  <c:v>57.614000000000004</c:v>
                </c:pt>
                <c:pt idx="9271">
                  <c:v>57.614000000000004</c:v>
                </c:pt>
                <c:pt idx="9272">
                  <c:v>57.614000000000004</c:v>
                </c:pt>
                <c:pt idx="9273">
                  <c:v>57.614000000000004</c:v>
                </c:pt>
                <c:pt idx="9274">
                  <c:v>57.614000000000004</c:v>
                </c:pt>
                <c:pt idx="9275">
                  <c:v>57.614000000000004</c:v>
                </c:pt>
                <c:pt idx="9276">
                  <c:v>57.614000000000004</c:v>
                </c:pt>
                <c:pt idx="9277">
                  <c:v>57.614000000000004</c:v>
                </c:pt>
                <c:pt idx="9278">
                  <c:v>57.614000000000004</c:v>
                </c:pt>
                <c:pt idx="9279">
                  <c:v>57.614000000000004</c:v>
                </c:pt>
                <c:pt idx="9280">
                  <c:v>57.614000000000004</c:v>
                </c:pt>
                <c:pt idx="9281">
                  <c:v>57.614000000000004</c:v>
                </c:pt>
                <c:pt idx="9282">
                  <c:v>57.614000000000004</c:v>
                </c:pt>
                <c:pt idx="9283">
                  <c:v>57.614000000000004</c:v>
                </c:pt>
                <c:pt idx="9284">
                  <c:v>57.614000000000004</c:v>
                </c:pt>
                <c:pt idx="9285">
                  <c:v>57.614000000000004</c:v>
                </c:pt>
                <c:pt idx="9286">
                  <c:v>57.614000000000004</c:v>
                </c:pt>
                <c:pt idx="9287">
                  <c:v>57.614000000000004</c:v>
                </c:pt>
                <c:pt idx="9288">
                  <c:v>57.614000000000004</c:v>
                </c:pt>
                <c:pt idx="9289">
                  <c:v>57.614000000000004</c:v>
                </c:pt>
                <c:pt idx="9290">
                  <c:v>57.614000000000004</c:v>
                </c:pt>
                <c:pt idx="9291">
                  <c:v>57.614000000000004</c:v>
                </c:pt>
                <c:pt idx="9292">
                  <c:v>57.614000000000004</c:v>
                </c:pt>
                <c:pt idx="9293">
                  <c:v>57.614000000000004</c:v>
                </c:pt>
                <c:pt idx="9294">
                  <c:v>57.614000000000004</c:v>
                </c:pt>
                <c:pt idx="9295">
                  <c:v>57.614000000000004</c:v>
                </c:pt>
                <c:pt idx="9296">
                  <c:v>57.614000000000004</c:v>
                </c:pt>
                <c:pt idx="9297">
                  <c:v>57.614000000000004</c:v>
                </c:pt>
                <c:pt idx="9298">
                  <c:v>57.614000000000004</c:v>
                </c:pt>
                <c:pt idx="9299">
                  <c:v>57.614000000000004</c:v>
                </c:pt>
                <c:pt idx="9300">
                  <c:v>57.614000000000004</c:v>
                </c:pt>
                <c:pt idx="9301">
                  <c:v>57.614000000000004</c:v>
                </c:pt>
                <c:pt idx="9302">
                  <c:v>57.614000000000004</c:v>
                </c:pt>
                <c:pt idx="9303">
                  <c:v>57.614000000000004</c:v>
                </c:pt>
                <c:pt idx="9304">
                  <c:v>57.614000000000004</c:v>
                </c:pt>
                <c:pt idx="9305">
                  <c:v>57.614000000000004</c:v>
                </c:pt>
                <c:pt idx="9306">
                  <c:v>57.614000000000004</c:v>
                </c:pt>
                <c:pt idx="9307">
                  <c:v>57.614000000000004</c:v>
                </c:pt>
                <c:pt idx="9308">
                  <c:v>57.614000000000004</c:v>
                </c:pt>
                <c:pt idx="9309">
                  <c:v>57.614000000000004</c:v>
                </c:pt>
                <c:pt idx="9310">
                  <c:v>57.614000000000004</c:v>
                </c:pt>
                <c:pt idx="9311">
                  <c:v>57.614000000000004</c:v>
                </c:pt>
                <c:pt idx="9312">
                  <c:v>57.614000000000004</c:v>
                </c:pt>
                <c:pt idx="9313">
                  <c:v>57.614000000000004</c:v>
                </c:pt>
                <c:pt idx="9314">
                  <c:v>57.614000000000004</c:v>
                </c:pt>
                <c:pt idx="9315">
                  <c:v>57.614000000000004</c:v>
                </c:pt>
                <c:pt idx="9316">
                  <c:v>57.614000000000004</c:v>
                </c:pt>
                <c:pt idx="9317">
                  <c:v>57.614000000000004</c:v>
                </c:pt>
                <c:pt idx="9318">
                  <c:v>57.614000000000004</c:v>
                </c:pt>
                <c:pt idx="9319">
                  <c:v>57.614000000000004</c:v>
                </c:pt>
                <c:pt idx="9320">
                  <c:v>57.614000000000004</c:v>
                </c:pt>
                <c:pt idx="9321">
                  <c:v>57.614000000000004</c:v>
                </c:pt>
                <c:pt idx="9322">
                  <c:v>57.614000000000004</c:v>
                </c:pt>
                <c:pt idx="9323">
                  <c:v>57.614000000000004</c:v>
                </c:pt>
                <c:pt idx="9324">
                  <c:v>57.614000000000004</c:v>
                </c:pt>
                <c:pt idx="9325">
                  <c:v>57.614000000000004</c:v>
                </c:pt>
                <c:pt idx="9326">
                  <c:v>57.614000000000004</c:v>
                </c:pt>
                <c:pt idx="9327">
                  <c:v>57.614000000000004</c:v>
                </c:pt>
                <c:pt idx="9328">
                  <c:v>57.614000000000004</c:v>
                </c:pt>
                <c:pt idx="9329">
                  <c:v>57.614000000000004</c:v>
                </c:pt>
                <c:pt idx="9330">
                  <c:v>57.614000000000004</c:v>
                </c:pt>
                <c:pt idx="9331">
                  <c:v>57.614000000000004</c:v>
                </c:pt>
                <c:pt idx="9332">
                  <c:v>57.614000000000004</c:v>
                </c:pt>
                <c:pt idx="9333">
                  <c:v>57.614000000000004</c:v>
                </c:pt>
                <c:pt idx="9334">
                  <c:v>57.614000000000004</c:v>
                </c:pt>
                <c:pt idx="9335">
                  <c:v>57.614000000000004</c:v>
                </c:pt>
                <c:pt idx="9336">
                  <c:v>57.614000000000004</c:v>
                </c:pt>
                <c:pt idx="9337">
                  <c:v>57.614000000000004</c:v>
                </c:pt>
                <c:pt idx="9338">
                  <c:v>57.614000000000004</c:v>
                </c:pt>
                <c:pt idx="9339">
                  <c:v>57.614000000000004</c:v>
                </c:pt>
                <c:pt idx="9340">
                  <c:v>57.614000000000004</c:v>
                </c:pt>
                <c:pt idx="9341">
                  <c:v>57.614000000000004</c:v>
                </c:pt>
                <c:pt idx="9342">
                  <c:v>57.614000000000004</c:v>
                </c:pt>
                <c:pt idx="9343">
                  <c:v>57.614000000000004</c:v>
                </c:pt>
                <c:pt idx="9344">
                  <c:v>57.614000000000004</c:v>
                </c:pt>
                <c:pt idx="9345">
                  <c:v>57.614000000000004</c:v>
                </c:pt>
                <c:pt idx="9346">
                  <c:v>57.614000000000004</c:v>
                </c:pt>
                <c:pt idx="9347">
                  <c:v>57.614000000000004</c:v>
                </c:pt>
                <c:pt idx="9348">
                  <c:v>57.614000000000004</c:v>
                </c:pt>
                <c:pt idx="9349">
                  <c:v>57.614000000000004</c:v>
                </c:pt>
                <c:pt idx="9350">
                  <c:v>57.614000000000004</c:v>
                </c:pt>
                <c:pt idx="9351">
                  <c:v>57.614000000000004</c:v>
                </c:pt>
                <c:pt idx="9352">
                  <c:v>57.614000000000004</c:v>
                </c:pt>
                <c:pt idx="9353">
                  <c:v>57.614000000000004</c:v>
                </c:pt>
                <c:pt idx="9354">
                  <c:v>57.614000000000004</c:v>
                </c:pt>
                <c:pt idx="9355">
                  <c:v>57.614000000000004</c:v>
                </c:pt>
                <c:pt idx="9356">
                  <c:v>57.614000000000004</c:v>
                </c:pt>
                <c:pt idx="9357">
                  <c:v>57.614000000000004</c:v>
                </c:pt>
                <c:pt idx="9358">
                  <c:v>57.614000000000004</c:v>
                </c:pt>
                <c:pt idx="9359">
                  <c:v>57.614000000000004</c:v>
                </c:pt>
                <c:pt idx="9360">
                  <c:v>57.614000000000004</c:v>
                </c:pt>
                <c:pt idx="9361">
                  <c:v>57.614000000000004</c:v>
                </c:pt>
                <c:pt idx="9362">
                  <c:v>57.614000000000004</c:v>
                </c:pt>
                <c:pt idx="9363">
                  <c:v>57.614000000000004</c:v>
                </c:pt>
                <c:pt idx="9364">
                  <c:v>57.614000000000004</c:v>
                </c:pt>
                <c:pt idx="9365">
                  <c:v>57.614000000000004</c:v>
                </c:pt>
                <c:pt idx="9366">
                  <c:v>57.614000000000004</c:v>
                </c:pt>
                <c:pt idx="9367">
                  <c:v>57.614000000000004</c:v>
                </c:pt>
                <c:pt idx="9368">
                  <c:v>57.614000000000004</c:v>
                </c:pt>
                <c:pt idx="9369">
                  <c:v>57.614000000000004</c:v>
                </c:pt>
                <c:pt idx="9370">
                  <c:v>57.441000000000003</c:v>
                </c:pt>
                <c:pt idx="9371">
                  <c:v>57.441000000000003</c:v>
                </c:pt>
                <c:pt idx="9372">
                  <c:v>57.441000000000003</c:v>
                </c:pt>
                <c:pt idx="9373">
                  <c:v>57.614000000000004</c:v>
                </c:pt>
                <c:pt idx="9374">
                  <c:v>57.441000000000003</c:v>
                </c:pt>
                <c:pt idx="9375">
                  <c:v>57.614000000000004</c:v>
                </c:pt>
                <c:pt idx="9376">
                  <c:v>57.614000000000004</c:v>
                </c:pt>
                <c:pt idx="9377">
                  <c:v>57.614000000000004</c:v>
                </c:pt>
                <c:pt idx="9378">
                  <c:v>57.441000000000003</c:v>
                </c:pt>
                <c:pt idx="9379">
                  <c:v>57.441000000000003</c:v>
                </c:pt>
                <c:pt idx="9380">
                  <c:v>57.441000000000003</c:v>
                </c:pt>
                <c:pt idx="9381">
                  <c:v>57.614000000000004</c:v>
                </c:pt>
                <c:pt idx="9382">
                  <c:v>57.614000000000004</c:v>
                </c:pt>
                <c:pt idx="9383">
                  <c:v>57.614000000000004</c:v>
                </c:pt>
                <c:pt idx="9384">
                  <c:v>57.441000000000003</c:v>
                </c:pt>
                <c:pt idx="9385">
                  <c:v>57.614000000000004</c:v>
                </c:pt>
                <c:pt idx="9386">
                  <c:v>57.614000000000004</c:v>
                </c:pt>
                <c:pt idx="9387">
                  <c:v>57.614000000000004</c:v>
                </c:pt>
                <c:pt idx="9388">
                  <c:v>57.441000000000003</c:v>
                </c:pt>
                <c:pt idx="9389">
                  <c:v>57.441000000000003</c:v>
                </c:pt>
                <c:pt idx="9390">
                  <c:v>57.441000000000003</c:v>
                </c:pt>
                <c:pt idx="9391">
                  <c:v>57.441000000000003</c:v>
                </c:pt>
                <c:pt idx="9392">
                  <c:v>57.441000000000003</c:v>
                </c:pt>
                <c:pt idx="9393">
                  <c:v>57.614000000000004</c:v>
                </c:pt>
                <c:pt idx="9394">
                  <c:v>57.614000000000004</c:v>
                </c:pt>
                <c:pt idx="9395">
                  <c:v>57.614000000000004</c:v>
                </c:pt>
                <c:pt idx="9396">
                  <c:v>57.441000000000003</c:v>
                </c:pt>
                <c:pt idx="9397">
                  <c:v>57.614000000000004</c:v>
                </c:pt>
                <c:pt idx="9398">
                  <c:v>57.614000000000004</c:v>
                </c:pt>
                <c:pt idx="9399">
                  <c:v>57.441000000000003</c:v>
                </c:pt>
                <c:pt idx="9400">
                  <c:v>57.441000000000003</c:v>
                </c:pt>
                <c:pt idx="9401">
                  <c:v>57.614000000000004</c:v>
                </c:pt>
                <c:pt idx="9402">
                  <c:v>57.441000000000003</c:v>
                </c:pt>
                <c:pt idx="9403">
                  <c:v>57.441000000000003</c:v>
                </c:pt>
                <c:pt idx="9404">
                  <c:v>57.441000000000003</c:v>
                </c:pt>
                <c:pt idx="9405">
                  <c:v>57.441000000000003</c:v>
                </c:pt>
                <c:pt idx="9406">
                  <c:v>57.614000000000004</c:v>
                </c:pt>
                <c:pt idx="9407">
                  <c:v>57.441000000000003</c:v>
                </c:pt>
                <c:pt idx="9408">
                  <c:v>57.441000000000003</c:v>
                </c:pt>
                <c:pt idx="9409">
                  <c:v>57.441000000000003</c:v>
                </c:pt>
                <c:pt idx="9410">
                  <c:v>57.441000000000003</c:v>
                </c:pt>
                <c:pt idx="9411">
                  <c:v>57.441000000000003</c:v>
                </c:pt>
                <c:pt idx="9412">
                  <c:v>57.441000000000003</c:v>
                </c:pt>
                <c:pt idx="9413">
                  <c:v>57.441000000000003</c:v>
                </c:pt>
                <c:pt idx="9414">
                  <c:v>57.441000000000003</c:v>
                </c:pt>
                <c:pt idx="9415">
                  <c:v>57.441000000000003</c:v>
                </c:pt>
                <c:pt idx="9416">
                  <c:v>57.441000000000003</c:v>
                </c:pt>
                <c:pt idx="9417">
                  <c:v>57.441000000000003</c:v>
                </c:pt>
                <c:pt idx="9418">
                  <c:v>57.441000000000003</c:v>
                </c:pt>
                <c:pt idx="9419">
                  <c:v>57.441000000000003</c:v>
                </c:pt>
                <c:pt idx="9420">
                  <c:v>57.441000000000003</c:v>
                </c:pt>
                <c:pt idx="9421">
                  <c:v>57.441000000000003</c:v>
                </c:pt>
                <c:pt idx="9422">
                  <c:v>57.441000000000003</c:v>
                </c:pt>
                <c:pt idx="9423">
                  <c:v>57.441000000000003</c:v>
                </c:pt>
                <c:pt idx="9424">
                  <c:v>57.441000000000003</c:v>
                </c:pt>
                <c:pt idx="9425">
                  <c:v>57.441000000000003</c:v>
                </c:pt>
                <c:pt idx="9426">
                  <c:v>57.441000000000003</c:v>
                </c:pt>
                <c:pt idx="9427">
                  <c:v>57.441000000000003</c:v>
                </c:pt>
                <c:pt idx="9428">
                  <c:v>57.441000000000003</c:v>
                </c:pt>
                <c:pt idx="9429">
                  <c:v>57.441000000000003</c:v>
                </c:pt>
                <c:pt idx="9430">
                  <c:v>57.441000000000003</c:v>
                </c:pt>
                <c:pt idx="9431">
                  <c:v>57.441000000000003</c:v>
                </c:pt>
                <c:pt idx="9432">
                  <c:v>57.441000000000003</c:v>
                </c:pt>
                <c:pt idx="9433">
                  <c:v>57.441000000000003</c:v>
                </c:pt>
                <c:pt idx="9434">
                  <c:v>57.441000000000003</c:v>
                </c:pt>
                <c:pt idx="9435">
                  <c:v>57.441000000000003</c:v>
                </c:pt>
                <c:pt idx="9436">
                  <c:v>57.441000000000003</c:v>
                </c:pt>
                <c:pt idx="9437">
                  <c:v>57.441000000000003</c:v>
                </c:pt>
                <c:pt idx="9438">
                  <c:v>57.441000000000003</c:v>
                </c:pt>
                <c:pt idx="9439">
                  <c:v>57.441000000000003</c:v>
                </c:pt>
                <c:pt idx="9440">
                  <c:v>57.441000000000003</c:v>
                </c:pt>
                <c:pt idx="9441">
                  <c:v>57.441000000000003</c:v>
                </c:pt>
                <c:pt idx="9442">
                  <c:v>57.441000000000003</c:v>
                </c:pt>
                <c:pt idx="9443">
                  <c:v>57.441000000000003</c:v>
                </c:pt>
                <c:pt idx="9444">
                  <c:v>57.441000000000003</c:v>
                </c:pt>
                <c:pt idx="9445">
                  <c:v>57.441000000000003</c:v>
                </c:pt>
                <c:pt idx="9446">
                  <c:v>57.441000000000003</c:v>
                </c:pt>
                <c:pt idx="9447">
                  <c:v>57.441000000000003</c:v>
                </c:pt>
                <c:pt idx="9448">
                  <c:v>57.441000000000003</c:v>
                </c:pt>
                <c:pt idx="9449">
                  <c:v>57.441000000000003</c:v>
                </c:pt>
                <c:pt idx="9450">
                  <c:v>57.441000000000003</c:v>
                </c:pt>
                <c:pt idx="9451">
                  <c:v>57.441000000000003</c:v>
                </c:pt>
                <c:pt idx="9452">
                  <c:v>57.441000000000003</c:v>
                </c:pt>
                <c:pt idx="9453">
                  <c:v>57.441000000000003</c:v>
                </c:pt>
                <c:pt idx="9454">
                  <c:v>57.441000000000003</c:v>
                </c:pt>
                <c:pt idx="9455">
                  <c:v>57.441000000000003</c:v>
                </c:pt>
                <c:pt idx="9456">
                  <c:v>57.441000000000003</c:v>
                </c:pt>
                <c:pt idx="9457">
                  <c:v>57.441000000000003</c:v>
                </c:pt>
                <c:pt idx="9458">
                  <c:v>57.441000000000003</c:v>
                </c:pt>
                <c:pt idx="9459">
                  <c:v>57.441000000000003</c:v>
                </c:pt>
                <c:pt idx="9460">
                  <c:v>57.441000000000003</c:v>
                </c:pt>
                <c:pt idx="9461">
                  <c:v>57.441000000000003</c:v>
                </c:pt>
                <c:pt idx="9462">
                  <c:v>57.441000000000003</c:v>
                </c:pt>
                <c:pt idx="9463">
                  <c:v>57.441000000000003</c:v>
                </c:pt>
                <c:pt idx="9464">
                  <c:v>57.441000000000003</c:v>
                </c:pt>
                <c:pt idx="9465">
                  <c:v>57.441000000000003</c:v>
                </c:pt>
                <c:pt idx="9466">
                  <c:v>57.441000000000003</c:v>
                </c:pt>
                <c:pt idx="9467">
                  <c:v>57.441000000000003</c:v>
                </c:pt>
                <c:pt idx="9468">
                  <c:v>57.441000000000003</c:v>
                </c:pt>
                <c:pt idx="9469">
                  <c:v>57.441000000000003</c:v>
                </c:pt>
                <c:pt idx="9470">
                  <c:v>57.441000000000003</c:v>
                </c:pt>
                <c:pt idx="9471">
                  <c:v>57.441000000000003</c:v>
                </c:pt>
                <c:pt idx="9472">
                  <c:v>57.441000000000003</c:v>
                </c:pt>
                <c:pt idx="9473">
                  <c:v>57.441000000000003</c:v>
                </c:pt>
                <c:pt idx="9474">
                  <c:v>57.441000000000003</c:v>
                </c:pt>
                <c:pt idx="9475">
                  <c:v>57.441000000000003</c:v>
                </c:pt>
                <c:pt idx="9476">
                  <c:v>57.441000000000003</c:v>
                </c:pt>
                <c:pt idx="9477">
                  <c:v>57.441000000000003</c:v>
                </c:pt>
                <c:pt idx="9478">
                  <c:v>57.441000000000003</c:v>
                </c:pt>
                <c:pt idx="9479">
                  <c:v>57.441000000000003</c:v>
                </c:pt>
                <c:pt idx="9480">
                  <c:v>57.441000000000003</c:v>
                </c:pt>
                <c:pt idx="9481">
                  <c:v>57.441000000000003</c:v>
                </c:pt>
                <c:pt idx="9482">
                  <c:v>57.441000000000003</c:v>
                </c:pt>
                <c:pt idx="9483">
                  <c:v>57.441000000000003</c:v>
                </c:pt>
                <c:pt idx="9484">
                  <c:v>57.441000000000003</c:v>
                </c:pt>
                <c:pt idx="9485">
                  <c:v>57.441000000000003</c:v>
                </c:pt>
                <c:pt idx="9486">
                  <c:v>57.441000000000003</c:v>
                </c:pt>
                <c:pt idx="9487">
                  <c:v>57.441000000000003</c:v>
                </c:pt>
                <c:pt idx="9488">
                  <c:v>57.441000000000003</c:v>
                </c:pt>
                <c:pt idx="9489">
                  <c:v>57.441000000000003</c:v>
                </c:pt>
                <c:pt idx="9490">
                  <c:v>57.441000000000003</c:v>
                </c:pt>
                <c:pt idx="9491">
                  <c:v>57.441000000000003</c:v>
                </c:pt>
                <c:pt idx="9492">
                  <c:v>57.441000000000003</c:v>
                </c:pt>
                <c:pt idx="9493">
                  <c:v>57.441000000000003</c:v>
                </c:pt>
                <c:pt idx="9494">
                  <c:v>57.441000000000003</c:v>
                </c:pt>
                <c:pt idx="9495">
                  <c:v>57.441000000000003</c:v>
                </c:pt>
                <c:pt idx="9496">
                  <c:v>57.441000000000003</c:v>
                </c:pt>
                <c:pt idx="9497">
                  <c:v>57.441000000000003</c:v>
                </c:pt>
                <c:pt idx="9498">
                  <c:v>57.441000000000003</c:v>
                </c:pt>
                <c:pt idx="9499">
                  <c:v>57.441000000000003</c:v>
                </c:pt>
                <c:pt idx="9500">
                  <c:v>57.441000000000003</c:v>
                </c:pt>
                <c:pt idx="9501">
                  <c:v>57.441000000000003</c:v>
                </c:pt>
                <c:pt idx="9502">
                  <c:v>57.441000000000003</c:v>
                </c:pt>
                <c:pt idx="9503">
                  <c:v>57.441000000000003</c:v>
                </c:pt>
                <c:pt idx="9504">
                  <c:v>57.441000000000003</c:v>
                </c:pt>
                <c:pt idx="9505">
                  <c:v>57.441000000000003</c:v>
                </c:pt>
                <c:pt idx="9506">
                  <c:v>57.441000000000003</c:v>
                </c:pt>
                <c:pt idx="9507">
                  <c:v>57.441000000000003</c:v>
                </c:pt>
                <c:pt idx="9508">
                  <c:v>57.441000000000003</c:v>
                </c:pt>
                <c:pt idx="9509">
                  <c:v>57.441000000000003</c:v>
                </c:pt>
                <c:pt idx="9510">
                  <c:v>57.441000000000003</c:v>
                </c:pt>
                <c:pt idx="9511">
                  <c:v>57.441000000000003</c:v>
                </c:pt>
                <c:pt idx="9512">
                  <c:v>57.441000000000003</c:v>
                </c:pt>
                <c:pt idx="9513">
                  <c:v>57.441000000000003</c:v>
                </c:pt>
                <c:pt idx="9514">
                  <c:v>57.441000000000003</c:v>
                </c:pt>
                <c:pt idx="9515">
                  <c:v>57.441000000000003</c:v>
                </c:pt>
                <c:pt idx="9516">
                  <c:v>57.441000000000003</c:v>
                </c:pt>
                <c:pt idx="9517">
                  <c:v>57.441000000000003</c:v>
                </c:pt>
                <c:pt idx="9518">
                  <c:v>57.441000000000003</c:v>
                </c:pt>
                <c:pt idx="9519">
                  <c:v>57.441000000000003</c:v>
                </c:pt>
                <c:pt idx="9520">
                  <c:v>57.441000000000003</c:v>
                </c:pt>
                <c:pt idx="9521">
                  <c:v>57.441000000000003</c:v>
                </c:pt>
                <c:pt idx="9522">
                  <c:v>57.441000000000003</c:v>
                </c:pt>
                <c:pt idx="9523">
                  <c:v>57.441000000000003</c:v>
                </c:pt>
                <c:pt idx="9524">
                  <c:v>57.441000000000003</c:v>
                </c:pt>
                <c:pt idx="9525">
                  <c:v>57.441000000000003</c:v>
                </c:pt>
                <c:pt idx="9526">
                  <c:v>57.441000000000003</c:v>
                </c:pt>
                <c:pt idx="9527">
                  <c:v>57.441000000000003</c:v>
                </c:pt>
                <c:pt idx="9528">
                  <c:v>57.441000000000003</c:v>
                </c:pt>
                <c:pt idx="9529">
                  <c:v>57.441000000000003</c:v>
                </c:pt>
                <c:pt idx="9530">
                  <c:v>57.441000000000003</c:v>
                </c:pt>
                <c:pt idx="9531">
                  <c:v>57.441000000000003</c:v>
                </c:pt>
                <c:pt idx="9532">
                  <c:v>57.441000000000003</c:v>
                </c:pt>
                <c:pt idx="9533">
                  <c:v>57.441000000000003</c:v>
                </c:pt>
                <c:pt idx="9534">
                  <c:v>57.441000000000003</c:v>
                </c:pt>
                <c:pt idx="9535">
                  <c:v>57.441000000000003</c:v>
                </c:pt>
                <c:pt idx="9536">
                  <c:v>57.441000000000003</c:v>
                </c:pt>
                <c:pt idx="9537">
                  <c:v>57.441000000000003</c:v>
                </c:pt>
                <c:pt idx="9538">
                  <c:v>57.441000000000003</c:v>
                </c:pt>
                <c:pt idx="9539">
                  <c:v>57.441000000000003</c:v>
                </c:pt>
                <c:pt idx="9540">
                  <c:v>57.441000000000003</c:v>
                </c:pt>
                <c:pt idx="9541">
                  <c:v>57.441000000000003</c:v>
                </c:pt>
                <c:pt idx="9542">
                  <c:v>57.441000000000003</c:v>
                </c:pt>
                <c:pt idx="9543">
                  <c:v>57.441000000000003</c:v>
                </c:pt>
                <c:pt idx="9544">
                  <c:v>57.441000000000003</c:v>
                </c:pt>
                <c:pt idx="9545">
                  <c:v>57.441000000000003</c:v>
                </c:pt>
                <c:pt idx="9546">
                  <c:v>57.441000000000003</c:v>
                </c:pt>
                <c:pt idx="9547">
                  <c:v>57.441000000000003</c:v>
                </c:pt>
                <c:pt idx="9548">
                  <c:v>57.441000000000003</c:v>
                </c:pt>
                <c:pt idx="9549">
                  <c:v>57.441000000000003</c:v>
                </c:pt>
                <c:pt idx="9550">
                  <c:v>57.441000000000003</c:v>
                </c:pt>
                <c:pt idx="9551">
                  <c:v>57.441000000000003</c:v>
                </c:pt>
                <c:pt idx="9552">
                  <c:v>57.441000000000003</c:v>
                </c:pt>
                <c:pt idx="9553">
                  <c:v>57.441000000000003</c:v>
                </c:pt>
                <c:pt idx="9554">
                  <c:v>57.441000000000003</c:v>
                </c:pt>
                <c:pt idx="9555">
                  <c:v>57.441000000000003</c:v>
                </c:pt>
                <c:pt idx="9556">
                  <c:v>57.441000000000003</c:v>
                </c:pt>
                <c:pt idx="9557">
                  <c:v>57.441000000000003</c:v>
                </c:pt>
                <c:pt idx="9558">
                  <c:v>57.441000000000003</c:v>
                </c:pt>
                <c:pt idx="9559">
                  <c:v>57.441000000000003</c:v>
                </c:pt>
                <c:pt idx="9560">
                  <c:v>57.441000000000003</c:v>
                </c:pt>
                <c:pt idx="9561">
                  <c:v>57.441000000000003</c:v>
                </c:pt>
                <c:pt idx="9562">
                  <c:v>57.441000000000003</c:v>
                </c:pt>
                <c:pt idx="9563">
                  <c:v>57.441000000000003</c:v>
                </c:pt>
                <c:pt idx="9564">
                  <c:v>57.441000000000003</c:v>
                </c:pt>
                <c:pt idx="9565">
                  <c:v>57.441000000000003</c:v>
                </c:pt>
                <c:pt idx="9566">
                  <c:v>57.441000000000003</c:v>
                </c:pt>
                <c:pt idx="9567">
                  <c:v>57.441000000000003</c:v>
                </c:pt>
                <c:pt idx="9568">
                  <c:v>57.441000000000003</c:v>
                </c:pt>
                <c:pt idx="9569">
                  <c:v>57.441000000000003</c:v>
                </c:pt>
                <c:pt idx="9570">
                  <c:v>57.441000000000003</c:v>
                </c:pt>
                <c:pt idx="9571">
                  <c:v>57.441000000000003</c:v>
                </c:pt>
                <c:pt idx="9572">
                  <c:v>57.441000000000003</c:v>
                </c:pt>
                <c:pt idx="9573">
                  <c:v>57.441000000000003</c:v>
                </c:pt>
                <c:pt idx="9574">
                  <c:v>57.441000000000003</c:v>
                </c:pt>
                <c:pt idx="9575">
                  <c:v>57.441000000000003</c:v>
                </c:pt>
                <c:pt idx="9576">
                  <c:v>57.441000000000003</c:v>
                </c:pt>
                <c:pt idx="9577">
                  <c:v>57.441000000000003</c:v>
                </c:pt>
                <c:pt idx="9578">
                  <c:v>57.441000000000003</c:v>
                </c:pt>
                <c:pt idx="9579">
                  <c:v>57.441000000000003</c:v>
                </c:pt>
                <c:pt idx="9580">
                  <c:v>57.441000000000003</c:v>
                </c:pt>
                <c:pt idx="9581">
                  <c:v>57.441000000000003</c:v>
                </c:pt>
                <c:pt idx="9582">
                  <c:v>57.441000000000003</c:v>
                </c:pt>
                <c:pt idx="9583">
                  <c:v>57.441000000000003</c:v>
                </c:pt>
                <c:pt idx="9584">
                  <c:v>57.441000000000003</c:v>
                </c:pt>
                <c:pt idx="9585">
                  <c:v>57.441000000000003</c:v>
                </c:pt>
                <c:pt idx="9586">
                  <c:v>57.441000000000003</c:v>
                </c:pt>
                <c:pt idx="9587">
                  <c:v>57.441000000000003</c:v>
                </c:pt>
                <c:pt idx="9588">
                  <c:v>57.441000000000003</c:v>
                </c:pt>
                <c:pt idx="9589">
                  <c:v>57.441000000000003</c:v>
                </c:pt>
                <c:pt idx="9590">
                  <c:v>57.441000000000003</c:v>
                </c:pt>
                <c:pt idx="9591">
                  <c:v>57.441000000000003</c:v>
                </c:pt>
                <c:pt idx="9592">
                  <c:v>57.441000000000003</c:v>
                </c:pt>
                <c:pt idx="9593">
                  <c:v>57.441000000000003</c:v>
                </c:pt>
                <c:pt idx="9594">
                  <c:v>57.441000000000003</c:v>
                </c:pt>
                <c:pt idx="9595">
                  <c:v>57.441000000000003</c:v>
                </c:pt>
                <c:pt idx="9596">
                  <c:v>57.441000000000003</c:v>
                </c:pt>
                <c:pt idx="9597">
                  <c:v>57.441000000000003</c:v>
                </c:pt>
                <c:pt idx="9598">
                  <c:v>57.441000000000003</c:v>
                </c:pt>
                <c:pt idx="9599">
                  <c:v>57.441000000000003</c:v>
                </c:pt>
                <c:pt idx="9600">
                  <c:v>57.441000000000003</c:v>
                </c:pt>
                <c:pt idx="9601">
                  <c:v>57.441000000000003</c:v>
                </c:pt>
                <c:pt idx="9602">
                  <c:v>57.441000000000003</c:v>
                </c:pt>
                <c:pt idx="9603">
                  <c:v>57.441000000000003</c:v>
                </c:pt>
                <c:pt idx="9604">
                  <c:v>57.441000000000003</c:v>
                </c:pt>
                <c:pt idx="9605">
                  <c:v>57.441000000000003</c:v>
                </c:pt>
                <c:pt idx="9606">
                  <c:v>57.441000000000003</c:v>
                </c:pt>
                <c:pt idx="9607">
                  <c:v>57.441000000000003</c:v>
                </c:pt>
                <c:pt idx="9608">
                  <c:v>57.441000000000003</c:v>
                </c:pt>
                <c:pt idx="9609">
                  <c:v>57.441000000000003</c:v>
                </c:pt>
                <c:pt idx="9610">
                  <c:v>57.441000000000003</c:v>
                </c:pt>
                <c:pt idx="9611">
                  <c:v>57.441000000000003</c:v>
                </c:pt>
                <c:pt idx="9612">
                  <c:v>57.441000000000003</c:v>
                </c:pt>
                <c:pt idx="9613">
                  <c:v>57.441000000000003</c:v>
                </c:pt>
                <c:pt idx="9614">
                  <c:v>57.441000000000003</c:v>
                </c:pt>
                <c:pt idx="9615">
                  <c:v>57.441000000000003</c:v>
                </c:pt>
                <c:pt idx="9616">
                  <c:v>57.441000000000003</c:v>
                </c:pt>
                <c:pt idx="9617">
                  <c:v>57.441000000000003</c:v>
                </c:pt>
                <c:pt idx="9618">
                  <c:v>57.441000000000003</c:v>
                </c:pt>
                <c:pt idx="9619">
                  <c:v>57.441000000000003</c:v>
                </c:pt>
                <c:pt idx="9620">
                  <c:v>57.441000000000003</c:v>
                </c:pt>
                <c:pt idx="9621">
                  <c:v>57.441000000000003</c:v>
                </c:pt>
                <c:pt idx="9622">
                  <c:v>57.441000000000003</c:v>
                </c:pt>
                <c:pt idx="9623">
                  <c:v>57.441000000000003</c:v>
                </c:pt>
                <c:pt idx="9624">
                  <c:v>57.441000000000003</c:v>
                </c:pt>
                <c:pt idx="9625">
                  <c:v>57.441000000000003</c:v>
                </c:pt>
                <c:pt idx="9626">
                  <c:v>57.441000000000003</c:v>
                </c:pt>
                <c:pt idx="9627">
                  <c:v>57.441000000000003</c:v>
                </c:pt>
                <c:pt idx="9628">
                  <c:v>57.441000000000003</c:v>
                </c:pt>
                <c:pt idx="9629">
                  <c:v>57.441000000000003</c:v>
                </c:pt>
                <c:pt idx="9630">
                  <c:v>57.441000000000003</c:v>
                </c:pt>
                <c:pt idx="9631">
                  <c:v>57.441000000000003</c:v>
                </c:pt>
                <c:pt idx="9632">
                  <c:v>57.441000000000003</c:v>
                </c:pt>
                <c:pt idx="9633">
                  <c:v>57.441000000000003</c:v>
                </c:pt>
                <c:pt idx="9634">
                  <c:v>57.441000000000003</c:v>
                </c:pt>
                <c:pt idx="9635">
                  <c:v>57.441000000000003</c:v>
                </c:pt>
                <c:pt idx="9636">
                  <c:v>57.441000000000003</c:v>
                </c:pt>
                <c:pt idx="9637">
                  <c:v>57.441000000000003</c:v>
                </c:pt>
                <c:pt idx="9638">
                  <c:v>57.441000000000003</c:v>
                </c:pt>
                <c:pt idx="9639">
                  <c:v>57.441000000000003</c:v>
                </c:pt>
                <c:pt idx="9640">
                  <c:v>57.441000000000003</c:v>
                </c:pt>
                <c:pt idx="9641">
                  <c:v>57.441000000000003</c:v>
                </c:pt>
                <c:pt idx="9642">
                  <c:v>57.441000000000003</c:v>
                </c:pt>
                <c:pt idx="9643">
                  <c:v>57.441000000000003</c:v>
                </c:pt>
                <c:pt idx="9644">
                  <c:v>57.441000000000003</c:v>
                </c:pt>
                <c:pt idx="9645">
                  <c:v>57.441000000000003</c:v>
                </c:pt>
                <c:pt idx="9646">
                  <c:v>57.441000000000003</c:v>
                </c:pt>
                <c:pt idx="9647">
                  <c:v>57.441000000000003</c:v>
                </c:pt>
                <c:pt idx="9648">
                  <c:v>57.441000000000003</c:v>
                </c:pt>
                <c:pt idx="9649">
                  <c:v>57.441000000000003</c:v>
                </c:pt>
                <c:pt idx="9650">
                  <c:v>57.441000000000003</c:v>
                </c:pt>
                <c:pt idx="9651">
                  <c:v>57.441000000000003</c:v>
                </c:pt>
                <c:pt idx="9652">
                  <c:v>57.441000000000003</c:v>
                </c:pt>
                <c:pt idx="9653">
                  <c:v>57.441000000000003</c:v>
                </c:pt>
                <c:pt idx="9654">
                  <c:v>57.441000000000003</c:v>
                </c:pt>
                <c:pt idx="9655">
                  <c:v>57.441000000000003</c:v>
                </c:pt>
                <c:pt idx="9656">
                  <c:v>57.441000000000003</c:v>
                </c:pt>
                <c:pt idx="9657">
                  <c:v>57.441000000000003</c:v>
                </c:pt>
                <c:pt idx="9658">
                  <c:v>57.441000000000003</c:v>
                </c:pt>
                <c:pt idx="9659">
                  <c:v>57.441000000000003</c:v>
                </c:pt>
                <c:pt idx="9660">
                  <c:v>57.441000000000003</c:v>
                </c:pt>
                <c:pt idx="9661">
                  <c:v>57.441000000000003</c:v>
                </c:pt>
                <c:pt idx="9662">
                  <c:v>57.441000000000003</c:v>
                </c:pt>
                <c:pt idx="9663">
                  <c:v>57.441000000000003</c:v>
                </c:pt>
                <c:pt idx="9664">
                  <c:v>57.441000000000003</c:v>
                </c:pt>
                <c:pt idx="9665">
                  <c:v>57.441000000000003</c:v>
                </c:pt>
                <c:pt idx="9666">
                  <c:v>57.441000000000003</c:v>
                </c:pt>
                <c:pt idx="9667">
                  <c:v>57.441000000000003</c:v>
                </c:pt>
                <c:pt idx="9668">
                  <c:v>57.441000000000003</c:v>
                </c:pt>
                <c:pt idx="9669">
                  <c:v>57.441000000000003</c:v>
                </c:pt>
                <c:pt idx="9670">
                  <c:v>57.441000000000003</c:v>
                </c:pt>
                <c:pt idx="9671">
                  <c:v>57.441000000000003</c:v>
                </c:pt>
                <c:pt idx="9672">
                  <c:v>57.441000000000003</c:v>
                </c:pt>
                <c:pt idx="9673">
                  <c:v>57.441000000000003</c:v>
                </c:pt>
                <c:pt idx="9674">
                  <c:v>57.441000000000003</c:v>
                </c:pt>
                <c:pt idx="9675">
                  <c:v>57.441000000000003</c:v>
                </c:pt>
                <c:pt idx="9676">
                  <c:v>57.441000000000003</c:v>
                </c:pt>
                <c:pt idx="9677">
                  <c:v>57.441000000000003</c:v>
                </c:pt>
                <c:pt idx="9678">
                  <c:v>57.441000000000003</c:v>
                </c:pt>
                <c:pt idx="9679">
                  <c:v>57.441000000000003</c:v>
                </c:pt>
                <c:pt idx="9680">
                  <c:v>57.441000000000003</c:v>
                </c:pt>
                <c:pt idx="9681">
                  <c:v>57.441000000000003</c:v>
                </c:pt>
                <c:pt idx="9682">
                  <c:v>57.441000000000003</c:v>
                </c:pt>
                <c:pt idx="9683">
                  <c:v>57.441000000000003</c:v>
                </c:pt>
                <c:pt idx="9684">
                  <c:v>57.441000000000003</c:v>
                </c:pt>
                <c:pt idx="9685">
                  <c:v>57.441000000000003</c:v>
                </c:pt>
                <c:pt idx="9686">
                  <c:v>57.441000000000003</c:v>
                </c:pt>
                <c:pt idx="9687">
                  <c:v>57.441000000000003</c:v>
                </c:pt>
                <c:pt idx="9688">
                  <c:v>57.441000000000003</c:v>
                </c:pt>
                <c:pt idx="9689">
                  <c:v>57.441000000000003</c:v>
                </c:pt>
                <c:pt idx="9690">
                  <c:v>57.441000000000003</c:v>
                </c:pt>
                <c:pt idx="9691">
                  <c:v>57.441000000000003</c:v>
                </c:pt>
                <c:pt idx="9692">
                  <c:v>57.441000000000003</c:v>
                </c:pt>
                <c:pt idx="9693">
                  <c:v>57.441000000000003</c:v>
                </c:pt>
                <c:pt idx="9694">
                  <c:v>57.441000000000003</c:v>
                </c:pt>
                <c:pt idx="9695">
                  <c:v>57.441000000000003</c:v>
                </c:pt>
                <c:pt idx="9696">
                  <c:v>57.441000000000003</c:v>
                </c:pt>
                <c:pt idx="9697">
                  <c:v>57.441000000000003</c:v>
                </c:pt>
                <c:pt idx="9698">
                  <c:v>57.441000000000003</c:v>
                </c:pt>
                <c:pt idx="9699">
                  <c:v>57.441000000000003</c:v>
                </c:pt>
                <c:pt idx="9700">
                  <c:v>57.441000000000003</c:v>
                </c:pt>
                <c:pt idx="9701">
                  <c:v>57.441000000000003</c:v>
                </c:pt>
                <c:pt idx="9702">
                  <c:v>57.441000000000003</c:v>
                </c:pt>
                <c:pt idx="9703">
                  <c:v>57.441000000000003</c:v>
                </c:pt>
                <c:pt idx="9704">
                  <c:v>57.441000000000003</c:v>
                </c:pt>
                <c:pt idx="9705">
                  <c:v>57.441000000000003</c:v>
                </c:pt>
                <c:pt idx="9706">
                  <c:v>57.441000000000003</c:v>
                </c:pt>
                <c:pt idx="9707">
                  <c:v>57.441000000000003</c:v>
                </c:pt>
                <c:pt idx="9708">
                  <c:v>57.441000000000003</c:v>
                </c:pt>
                <c:pt idx="9709">
                  <c:v>57.441000000000003</c:v>
                </c:pt>
                <c:pt idx="9710">
                  <c:v>57.441000000000003</c:v>
                </c:pt>
                <c:pt idx="9711">
                  <c:v>57.441000000000003</c:v>
                </c:pt>
                <c:pt idx="9712">
                  <c:v>57.441000000000003</c:v>
                </c:pt>
                <c:pt idx="9713">
                  <c:v>57.441000000000003</c:v>
                </c:pt>
                <c:pt idx="9714">
                  <c:v>57.441000000000003</c:v>
                </c:pt>
                <c:pt idx="9715">
                  <c:v>57.441000000000003</c:v>
                </c:pt>
                <c:pt idx="9716">
                  <c:v>57.441000000000003</c:v>
                </c:pt>
                <c:pt idx="9717">
                  <c:v>57.441000000000003</c:v>
                </c:pt>
                <c:pt idx="9718">
                  <c:v>57.441000000000003</c:v>
                </c:pt>
                <c:pt idx="9719">
                  <c:v>57.441000000000003</c:v>
                </c:pt>
                <c:pt idx="9720">
                  <c:v>57.441000000000003</c:v>
                </c:pt>
                <c:pt idx="9721">
                  <c:v>57.441000000000003</c:v>
                </c:pt>
                <c:pt idx="9722">
                  <c:v>57.441000000000003</c:v>
                </c:pt>
                <c:pt idx="9723">
                  <c:v>57.441000000000003</c:v>
                </c:pt>
                <c:pt idx="9724">
                  <c:v>57.441000000000003</c:v>
                </c:pt>
                <c:pt idx="9725">
                  <c:v>57.441000000000003</c:v>
                </c:pt>
                <c:pt idx="9726">
                  <c:v>57.441000000000003</c:v>
                </c:pt>
                <c:pt idx="9727">
                  <c:v>57.268000000000058</c:v>
                </c:pt>
                <c:pt idx="9728">
                  <c:v>57.441000000000003</c:v>
                </c:pt>
                <c:pt idx="9729">
                  <c:v>57.441000000000003</c:v>
                </c:pt>
                <c:pt idx="9730">
                  <c:v>57.441000000000003</c:v>
                </c:pt>
                <c:pt idx="9731">
                  <c:v>57.441000000000003</c:v>
                </c:pt>
                <c:pt idx="9732">
                  <c:v>57.268000000000058</c:v>
                </c:pt>
                <c:pt idx="9733">
                  <c:v>57.441000000000003</c:v>
                </c:pt>
                <c:pt idx="9734">
                  <c:v>57.441000000000003</c:v>
                </c:pt>
                <c:pt idx="9735">
                  <c:v>57.441000000000003</c:v>
                </c:pt>
                <c:pt idx="9736">
                  <c:v>57.441000000000003</c:v>
                </c:pt>
                <c:pt idx="9737">
                  <c:v>57.441000000000003</c:v>
                </c:pt>
                <c:pt idx="9738">
                  <c:v>57.441000000000003</c:v>
                </c:pt>
                <c:pt idx="9739">
                  <c:v>57.441000000000003</c:v>
                </c:pt>
                <c:pt idx="9740">
                  <c:v>57.441000000000003</c:v>
                </c:pt>
                <c:pt idx="9741">
                  <c:v>57.441000000000003</c:v>
                </c:pt>
                <c:pt idx="9742">
                  <c:v>57.441000000000003</c:v>
                </c:pt>
                <c:pt idx="9743">
                  <c:v>57.268000000000058</c:v>
                </c:pt>
                <c:pt idx="9744">
                  <c:v>57.441000000000003</c:v>
                </c:pt>
                <c:pt idx="9745">
                  <c:v>57.441000000000003</c:v>
                </c:pt>
                <c:pt idx="9746">
                  <c:v>57.441000000000003</c:v>
                </c:pt>
                <c:pt idx="9747">
                  <c:v>57.441000000000003</c:v>
                </c:pt>
                <c:pt idx="9748">
                  <c:v>57.441000000000003</c:v>
                </c:pt>
                <c:pt idx="9749">
                  <c:v>57.441000000000003</c:v>
                </c:pt>
                <c:pt idx="9750">
                  <c:v>57.268000000000058</c:v>
                </c:pt>
                <c:pt idx="9751">
                  <c:v>57.441000000000003</c:v>
                </c:pt>
                <c:pt idx="9752">
                  <c:v>57.441000000000003</c:v>
                </c:pt>
                <c:pt idx="9753">
                  <c:v>57.441000000000003</c:v>
                </c:pt>
                <c:pt idx="9754">
                  <c:v>57.441000000000003</c:v>
                </c:pt>
                <c:pt idx="9755">
                  <c:v>57.441000000000003</c:v>
                </c:pt>
                <c:pt idx="9756">
                  <c:v>57.441000000000003</c:v>
                </c:pt>
                <c:pt idx="9757">
                  <c:v>57.441000000000003</c:v>
                </c:pt>
                <c:pt idx="9758">
                  <c:v>57.441000000000003</c:v>
                </c:pt>
                <c:pt idx="9759">
                  <c:v>57.441000000000003</c:v>
                </c:pt>
                <c:pt idx="9760">
                  <c:v>57.441000000000003</c:v>
                </c:pt>
                <c:pt idx="9761">
                  <c:v>57.441000000000003</c:v>
                </c:pt>
                <c:pt idx="9762">
                  <c:v>57.441000000000003</c:v>
                </c:pt>
                <c:pt idx="9763">
                  <c:v>57.441000000000003</c:v>
                </c:pt>
                <c:pt idx="9764">
                  <c:v>57.441000000000003</c:v>
                </c:pt>
                <c:pt idx="9765">
                  <c:v>57.441000000000003</c:v>
                </c:pt>
                <c:pt idx="9766">
                  <c:v>57.441000000000003</c:v>
                </c:pt>
                <c:pt idx="9767">
                  <c:v>57.441000000000003</c:v>
                </c:pt>
                <c:pt idx="9768">
                  <c:v>57.441000000000003</c:v>
                </c:pt>
                <c:pt idx="9769">
                  <c:v>57.441000000000003</c:v>
                </c:pt>
                <c:pt idx="9770">
                  <c:v>57.441000000000003</c:v>
                </c:pt>
                <c:pt idx="9771">
                  <c:v>57.441000000000003</c:v>
                </c:pt>
                <c:pt idx="9772">
                  <c:v>57.441000000000003</c:v>
                </c:pt>
                <c:pt idx="9773">
                  <c:v>57.441000000000003</c:v>
                </c:pt>
                <c:pt idx="9774">
                  <c:v>57.441000000000003</c:v>
                </c:pt>
                <c:pt idx="9775">
                  <c:v>57.441000000000003</c:v>
                </c:pt>
                <c:pt idx="9776">
                  <c:v>57.441000000000003</c:v>
                </c:pt>
                <c:pt idx="9777">
                  <c:v>57.441000000000003</c:v>
                </c:pt>
                <c:pt idx="9778">
                  <c:v>57.441000000000003</c:v>
                </c:pt>
                <c:pt idx="9779">
                  <c:v>57.441000000000003</c:v>
                </c:pt>
                <c:pt idx="9780">
                  <c:v>57.441000000000003</c:v>
                </c:pt>
                <c:pt idx="9781">
                  <c:v>57.441000000000003</c:v>
                </c:pt>
                <c:pt idx="9782">
                  <c:v>57.441000000000003</c:v>
                </c:pt>
                <c:pt idx="9783">
                  <c:v>57.441000000000003</c:v>
                </c:pt>
                <c:pt idx="9784">
                  <c:v>57.441000000000003</c:v>
                </c:pt>
                <c:pt idx="9785">
                  <c:v>57.441000000000003</c:v>
                </c:pt>
                <c:pt idx="9786">
                  <c:v>57.441000000000003</c:v>
                </c:pt>
                <c:pt idx="9787">
                  <c:v>57.441000000000003</c:v>
                </c:pt>
                <c:pt idx="9788">
                  <c:v>57.441000000000003</c:v>
                </c:pt>
                <c:pt idx="9789">
                  <c:v>57.441000000000003</c:v>
                </c:pt>
                <c:pt idx="9790">
                  <c:v>57.441000000000003</c:v>
                </c:pt>
                <c:pt idx="9791">
                  <c:v>57.441000000000003</c:v>
                </c:pt>
                <c:pt idx="9792">
                  <c:v>57.441000000000003</c:v>
                </c:pt>
                <c:pt idx="9793">
                  <c:v>57.441000000000003</c:v>
                </c:pt>
                <c:pt idx="9794">
                  <c:v>57.441000000000003</c:v>
                </c:pt>
                <c:pt idx="9795">
                  <c:v>57.441000000000003</c:v>
                </c:pt>
                <c:pt idx="9796">
                  <c:v>57.441000000000003</c:v>
                </c:pt>
                <c:pt idx="9797">
                  <c:v>57.441000000000003</c:v>
                </c:pt>
                <c:pt idx="9798">
                  <c:v>57.441000000000003</c:v>
                </c:pt>
                <c:pt idx="9799">
                  <c:v>57.441000000000003</c:v>
                </c:pt>
                <c:pt idx="9800">
                  <c:v>57.441000000000003</c:v>
                </c:pt>
                <c:pt idx="9801">
                  <c:v>57.441000000000003</c:v>
                </c:pt>
                <c:pt idx="9802">
                  <c:v>57.441000000000003</c:v>
                </c:pt>
                <c:pt idx="9803">
                  <c:v>57.441000000000003</c:v>
                </c:pt>
                <c:pt idx="9804">
                  <c:v>57.441000000000003</c:v>
                </c:pt>
                <c:pt idx="9805">
                  <c:v>57.441000000000003</c:v>
                </c:pt>
                <c:pt idx="9806">
                  <c:v>57.441000000000003</c:v>
                </c:pt>
                <c:pt idx="9807">
                  <c:v>57.441000000000003</c:v>
                </c:pt>
                <c:pt idx="9808">
                  <c:v>57.441000000000003</c:v>
                </c:pt>
                <c:pt idx="9809">
                  <c:v>57.441000000000003</c:v>
                </c:pt>
                <c:pt idx="9810">
                  <c:v>57.441000000000003</c:v>
                </c:pt>
                <c:pt idx="9811">
                  <c:v>57.441000000000003</c:v>
                </c:pt>
                <c:pt idx="9812">
                  <c:v>57.441000000000003</c:v>
                </c:pt>
                <c:pt idx="9813">
                  <c:v>57.441000000000003</c:v>
                </c:pt>
                <c:pt idx="9814">
                  <c:v>57.441000000000003</c:v>
                </c:pt>
                <c:pt idx="9815">
                  <c:v>57.441000000000003</c:v>
                </c:pt>
                <c:pt idx="9816">
                  <c:v>57.441000000000003</c:v>
                </c:pt>
                <c:pt idx="9817">
                  <c:v>57.441000000000003</c:v>
                </c:pt>
                <c:pt idx="9818">
                  <c:v>57.441000000000003</c:v>
                </c:pt>
                <c:pt idx="9819">
                  <c:v>57.441000000000003</c:v>
                </c:pt>
                <c:pt idx="9820">
                  <c:v>57.441000000000003</c:v>
                </c:pt>
                <c:pt idx="9821">
                  <c:v>57.441000000000003</c:v>
                </c:pt>
                <c:pt idx="9822">
                  <c:v>57.441000000000003</c:v>
                </c:pt>
                <c:pt idx="9823">
                  <c:v>57.441000000000003</c:v>
                </c:pt>
                <c:pt idx="9824">
                  <c:v>57.441000000000003</c:v>
                </c:pt>
                <c:pt idx="9825">
                  <c:v>57.441000000000003</c:v>
                </c:pt>
                <c:pt idx="9826">
                  <c:v>57.441000000000003</c:v>
                </c:pt>
                <c:pt idx="9827">
                  <c:v>57.441000000000003</c:v>
                </c:pt>
                <c:pt idx="9828">
                  <c:v>57.441000000000003</c:v>
                </c:pt>
                <c:pt idx="9829">
                  <c:v>57.441000000000003</c:v>
                </c:pt>
                <c:pt idx="9830">
                  <c:v>57.441000000000003</c:v>
                </c:pt>
                <c:pt idx="9831">
                  <c:v>57.441000000000003</c:v>
                </c:pt>
                <c:pt idx="9832">
                  <c:v>57.441000000000003</c:v>
                </c:pt>
                <c:pt idx="9833">
                  <c:v>57.441000000000003</c:v>
                </c:pt>
                <c:pt idx="9834">
                  <c:v>57.441000000000003</c:v>
                </c:pt>
                <c:pt idx="9835">
                  <c:v>57.441000000000003</c:v>
                </c:pt>
                <c:pt idx="9836">
                  <c:v>57.441000000000003</c:v>
                </c:pt>
                <c:pt idx="9837">
                  <c:v>57.441000000000003</c:v>
                </c:pt>
                <c:pt idx="9838">
                  <c:v>57.441000000000003</c:v>
                </c:pt>
                <c:pt idx="9839">
                  <c:v>57.441000000000003</c:v>
                </c:pt>
                <c:pt idx="9840">
                  <c:v>57.441000000000003</c:v>
                </c:pt>
                <c:pt idx="9841">
                  <c:v>57.441000000000003</c:v>
                </c:pt>
                <c:pt idx="9842">
                  <c:v>57.441000000000003</c:v>
                </c:pt>
                <c:pt idx="9843">
                  <c:v>57.441000000000003</c:v>
                </c:pt>
                <c:pt idx="9844">
                  <c:v>57.441000000000003</c:v>
                </c:pt>
                <c:pt idx="9845">
                  <c:v>57.441000000000003</c:v>
                </c:pt>
                <c:pt idx="9846">
                  <c:v>57.441000000000003</c:v>
                </c:pt>
                <c:pt idx="9847">
                  <c:v>57.441000000000003</c:v>
                </c:pt>
                <c:pt idx="9848">
                  <c:v>57.441000000000003</c:v>
                </c:pt>
                <c:pt idx="9849">
                  <c:v>57.441000000000003</c:v>
                </c:pt>
                <c:pt idx="9850">
                  <c:v>57.441000000000003</c:v>
                </c:pt>
                <c:pt idx="9851">
                  <c:v>57.441000000000003</c:v>
                </c:pt>
                <c:pt idx="9852">
                  <c:v>57.441000000000003</c:v>
                </c:pt>
                <c:pt idx="9853">
                  <c:v>57.441000000000003</c:v>
                </c:pt>
                <c:pt idx="9854">
                  <c:v>57.441000000000003</c:v>
                </c:pt>
                <c:pt idx="9855">
                  <c:v>57.441000000000003</c:v>
                </c:pt>
                <c:pt idx="9856">
                  <c:v>57.441000000000003</c:v>
                </c:pt>
                <c:pt idx="9857">
                  <c:v>57.441000000000003</c:v>
                </c:pt>
                <c:pt idx="9858">
                  <c:v>57.441000000000003</c:v>
                </c:pt>
                <c:pt idx="9859">
                  <c:v>57.441000000000003</c:v>
                </c:pt>
                <c:pt idx="9860">
                  <c:v>57.441000000000003</c:v>
                </c:pt>
                <c:pt idx="9861">
                  <c:v>57.441000000000003</c:v>
                </c:pt>
                <c:pt idx="9862">
                  <c:v>57.441000000000003</c:v>
                </c:pt>
                <c:pt idx="9863">
                  <c:v>57.441000000000003</c:v>
                </c:pt>
                <c:pt idx="9864">
                  <c:v>57.441000000000003</c:v>
                </c:pt>
                <c:pt idx="9865">
                  <c:v>57.441000000000003</c:v>
                </c:pt>
                <c:pt idx="9866">
                  <c:v>57.441000000000003</c:v>
                </c:pt>
                <c:pt idx="9867">
                  <c:v>57.441000000000003</c:v>
                </c:pt>
                <c:pt idx="9868">
                  <c:v>57.441000000000003</c:v>
                </c:pt>
                <c:pt idx="9869">
                  <c:v>57.441000000000003</c:v>
                </c:pt>
                <c:pt idx="9870">
                  <c:v>57.441000000000003</c:v>
                </c:pt>
                <c:pt idx="9871">
                  <c:v>57.441000000000003</c:v>
                </c:pt>
                <c:pt idx="9872">
                  <c:v>57.441000000000003</c:v>
                </c:pt>
                <c:pt idx="9873">
                  <c:v>57.441000000000003</c:v>
                </c:pt>
                <c:pt idx="9874">
                  <c:v>57.441000000000003</c:v>
                </c:pt>
                <c:pt idx="9875">
                  <c:v>57.441000000000003</c:v>
                </c:pt>
                <c:pt idx="9876">
                  <c:v>57.441000000000003</c:v>
                </c:pt>
                <c:pt idx="9877">
                  <c:v>57.441000000000003</c:v>
                </c:pt>
                <c:pt idx="9878">
                  <c:v>57.441000000000003</c:v>
                </c:pt>
                <c:pt idx="9879">
                  <c:v>57.441000000000003</c:v>
                </c:pt>
                <c:pt idx="9880">
                  <c:v>57.441000000000003</c:v>
                </c:pt>
                <c:pt idx="9881">
                  <c:v>57.441000000000003</c:v>
                </c:pt>
                <c:pt idx="9882">
                  <c:v>57.441000000000003</c:v>
                </c:pt>
                <c:pt idx="9883">
                  <c:v>57.441000000000003</c:v>
                </c:pt>
                <c:pt idx="9884">
                  <c:v>57.441000000000003</c:v>
                </c:pt>
                <c:pt idx="9885">
                  <c:v>57.441000000000003</c:v>
                </c:pt>
                <c:pt idx="9886">
                  <c:v>57.441000000000003</c:v>
                </c:pt>
                <c:pt idx="9887">
                  <c:v>57.441000000000003</c:v>
                </c:pt>
                <c:pt idx="9888">
                  <c:v>57.441000000000003</c:v>
                </c:pt>
                <c:pt idx="9889">
                  <c:v>57.441000000000003</c:v>
                </c:pt>
                <c:pt idx="9890">
                  <c:v>57.441000000000003</c:v>
                </c:pt>
                <c:pt idx="9891">
                  <c:v>57.441000000000003</c:v>
                </c:pt>
                <c:pt idx="9892">
                  <c:v>57.441000000000003</c:v>
                </c:pt>
                <c:pt idx="9893">
                  <c:v>57.441000000000003</c:v>
                </c:pt>
                <c:pt idx="9894">
                  <c:v>57.441000000000003</c:v>
                </c:pt>
                <c:pt idx="9895">
                  <c:v>57.441000000000003</c:v>
                </c:pt>
                <c:pt idx="9896">
                  <c:v>57.441000000000003</c:v>
                </c:pt>
                <c:pt idx="9897">
                  <c:v>57.441000000000003</c:v>
                </c:pt>
                <c:pt idx="9898">
                  <c:v>57.441000000000003</c:v>
                </c:pt>
                <c:pt idx="9899">
                  <c:v>57.441000000000003</c:v>
                </c:pt>
                <c:pt idx="9900">
                  <c:v>57.441000000000003</c:v>
                </c:pt>
                <c:pt idx="9901">
                  <c:v>57.441000000000003</c:v>
                </c:pt>
                <c:pt idx="9902">
                  <c:v>57.441000000000003</c:v>
                </c:pt>
                <c:pt idx="9903">
                  <c:v>57.441000000000003</c:v>
                </c:pt>
                <c:pt idx="9904">
                  <c:v>57.441000000000003</c:v>
                </c:pt>
                <c:pt idx="9905">
                  <c:v>57.441000000000003</c:v>
                </c:pt>
                <c:pt idx="9906">
                  <c:v>57.441000000000003</c:v>
                </c:pt>
                <c:pt idx="9907">
                  <c:v>57.441000000000003</c:v>
                </c:pt>
                <c:pt idx="9908">
                  <c:v>57.441000000000003</c:v>
                </c:pt>
                <c:pt idx="9909">
                  <c:v>57.441000000000003</c:v>
                </c:pt>
                <c:pt idx="9910">
                  <c:v>57.441000000000003</c:v>
                </c:pt>
                <c:pt idx="9911">
                  <c:v>57.441000000000003</c:v>
                </c:pt>
                <c:pt idx="9912">
                  <c:v>57.441000000000003</c:v>
                </c:pt>
                <c:pt idx="9913">
                  <c:v>57.441000000000003</c:v>
                </c:pt>
                <c:pt idx="9914">
                  <c:v>57.441000000000003</c:v>
                </c:pt>
                <c:pt idx="9915">
                  <c:v>57.441000000000003</c:v>
                </c:pt>
                <c:pt idx="9916">
                  <c:v>57.441000000000003</c:v>
                </c:pt>
                <c:pt idx="9917">
                  <c:v>57.441000000000003</c:v>
                </c:pt>
                <c:pt idx="9918">
                  <c:v>57.441000000000003</c:v>
                </c:pt>
                <c:pt idx="9919">
                  <c:v>57.441000000000003</c:v>
                </c:pt>
                <c:pt idx="9920">
                  <c:v>57.441000000000003</c:v>
                </c:pt>
                <c:pt idx="9921">
                  <c:v>57.441000000000003</c:v>
                </c:pt>
                <c:pt idx="9922">
                  <c:v>57.441000000000003</c:v>
                </c:pt>
                <c:pt idx="9923">
                  <c:v>57.441000000000003</c:v>
                </c:pt>
                <c:pt idx="9924">
                  <c:v>57.441000000000003</c:v>
                </c:pt>
                <c:pt idx="9925">
                  <c:v>57.441000000000003</c:v>
                </c:pt>
                <c:pt idx="9926">
                  <c:v>57.441000000000003</c:v>
                </c:pt>
                <c:pt idx="9927">
                  <c:v>57.441000000000003</c:v>
                </c:pt>
                <c:pt idx="9928">
                  <c:v>57.268000000000058</c:v>
                </c:pt>
                <c:pt idx="9929">
                  <c:v>57.268000000000058</c:v>
                </c:pt>
                <c:pt idx="9930">
                  <c:v>57.268000000000058</c:v>
                </c:pt>
                <c:pt idx="9931">
                  <c:v>57.268000000000058</c:v>
                </c:pt>
                <c:pt idx="9932">
                  <c:v>57.268000000000058</c:v>
                </c:pt>
                <c:pt idx="9933">
                  <c:v>57.268000000000058</c:v>
                </c:pt>
                <c:pt idx="9934">
                  <c:v>57.268000000000058</c:v>
                </c:pt>
                <c:pt idx="9935">
                  <c:v>57.268000000000058</c:v>
                </c:pt>
                <c:pt idx="9936">
                  <c:v>57.268000000000058</c:v>
                </c:pt>
                <c:pt idx="9937">
                  <c:v>57.268000000000058</c:v>
                </c:pt>
                <c:pt idx="9938">
                  <c:v>57.268000000000058</c:v>
                </c:pt>
                <c:pt idx="9939">
                  <c:v>57.268000000000058</c:v>
                </c:pt>
                <c:pt idx="9940">
                  <c:v>57.268000000000058</c:v>
                </c:pt>
                <c:pt idx="9941">
                  <c:v>57.268000000000058</c:v>
                </c:pt>
                <c:pt idx="9942">
                  <c:v>57.268000000000058</c:v>
                </c:pt>
                <c:pt idx="9943">
                  <c:v>57.268000000000058</c:v>
                </c:pt>
                <c:pt idx="9944">
                  <c:v>57.268000000000058</c:v>
                </c:pt>
                <c:pt idx="9945">
                  <c:v>57.268000000000058</c:v>
                </c:pt>
                <c:pt idx="9946">
                  <c:v>57.268000000000058</c:v>
                </c:pt>
                <c:pt idx="9947">
                  <c:v>57.268000000000058</c:v>
                </c:pt>
                <c:pt idx="9948">
                  <c:v>57.268000000000058</c:v>
                </c:pt>
                <c:pt idx="9949">
                  <c:v>57.268000000000058</c:v>
                </c:pt>
                <c:pt idx="9950">
                  <c:v>57.268000000000058</c:v>
                </c:pt>
                <c:pt idx="9951">
                  <c:v>57.268000000000058</c:v>
                </c:pt>
                <c:pt idx="9952">
                  <c:v>57.268000000000058</c:v>
                </c:pt>
                <c:pt idx="9953">
                  <c:v>57.268000000000058</c:v>
                </c:pt>
                <c:pt idx="9954">
                  <c:v>57.268000000000058</c:v>
                </c:pt>
                <c:pt idx="9955">
                  <c:v>57.268000000000058</c:v>
                </c:pt>
                <c:pt idx="9956">
                  <c:v>57.268000000000058</c:v>
                </c:pt>
                <c:pt idx="9957">
                  <c:v>57.268000000000058</c:v>
                </c:pt>
                <c:pt idx="9958">
                  <c:v>57.268000000000058</c:v>
                </c:pt>
                <c:pt idx="9959">
                  <c:v>57.268000000000058</c:v>
                </c:pt>
                <c:pt idx="9960">
                  <c:v>57.268000000000058</c:v>
                </c:pt>
                <c:pt idx="9961">
                  <c:v>57.268000000000058</c:v>
                </c:pt>
                <c:pt idx="9962">
                  <c:v>57.268000000000058</c:v>
                </c:pt>
                <c:pt idx="9963">
                  <c:v>57.268000000000058</c:v>
                </c:pt>
                <c:pt idx="9964">
                  <c:v>57.268000000000058</c:v>
                </c:pt>
                <c:pt idx="9965">
                  <c:v>57.268000000000058</c:v>
                </c:pt>
                <c:pt idx="9966">
                  <c:v>57.268000000000058</c:v>
                </c:pt>
                <c:pt idx="9967">
                  <c:v>57.268000000000058</c:v>
                </c:pt>
                <c:pt idx="9968">
                  <c:v>57.268000000000058</c:v>
                </c:pt>
                <c:pt idx="9969">
                  <c:v>57.268000000000058</c:v>
                </c:pt>
                <c:pt idx="9970">
                  <c:v>57.268000000000058</c:v>
                </c:pt>
                <c:pt idx="9971">
                  <c:v>57.268000000000058</c:v>
                </c:pt>
                <c:pt idx="9972">
                  <c:v>57.268000000000058</c:v>
                </c:pt>
                <c:pt idx="9973">
                  <c:v>57.268000000000058</c:v>
                </c:pt>
                <c:pt idx="9974">
                  <c:v>57.268000000000058</c:v>
                </c:pt>
                <c:pt idx="9975">
                  <c:v>57.268000000000058</c:v>
                </c:pt>
                <c:pt idx="9976">
                  <c:v>57.268000000000058</c:v>
                </c:pt>
                <c:pt idx="9977">
                  <c:v>57.268000000000058</c:v>
                </c:pt>
                <c:pt idx="9978">
                  <c:v>57.268000000000058</c:v>
                </c:pt>
                <c:pt idx="9979">
                  <c:v>57.268000000000058</c:v>
                </c:pt>
                <c:pt idx="9980">
                  <c:v>57.268000000000058</c:v>
                </c:pt>
                <c:pt idx="9981">
                  <c:v>57.268000000000058</c:v>
                </c:pt>
                <c:pt idx="9982">
                  <c:v>57.268000000000058</c:v>
                </c:pt>
                <c:pt idx="9983">
                  <c:v>57.268000000000058</c:v>
                </c:pt>
                <c:pt idx="9984">
                  <c:v>57.268000000000058</c:v>
                </c:pt>
                <c:pt idx="9985">
                  <c:v>57.268000000000058</c:v>
                </c:pt>
                <c:pt idx="9986">
                  <c:v>57.268000000000058</c:v>
                </c:pt>
                <c:pt idx="9987">
                  <c:v>57.268000000000058</c:v>
                </c:pt>
                <c:pt idx="9988">
                  <c:v>57.268000000000058</c:v>
                </c:pt>
                <c:pt idx="9989">
                  <c:v>57.268000000000058</c:v>
                </c:pt>
                <c:pt idx="9990">
                  <c:v>57.268000000000058</c:v>
                </c:pt>
                <c:pt idx="9991">
                  <c:v>57.268000000000058</c:v>
                </c:pt>
                <c:pt idx="9992">
                  <c:v>57.268000000000058</c:v>
                </c:pt>
                <c:pt idx="9993">
                  <c:v>57.268000000000058</c:v>
                </c:pt>
                <c:pt idx="9994">
                  <c:v>57.268000000000058</c:v>
                </c:pt>
                <c:pt idx="9995">
                  <c:v>57.268000000000058</c:v>
                </c:pt>
                <c:pt idx="9996">
                  <c:v>57.268000000000058</c:v>
                </c:pt>
                <c:pt idx="9997">
                  <c:v>57.268000000000058</c:v>
                </c:pt>
                <c:pt idx="9998">
                  <c:v>57.268000000000058</c:v>
                </c:pt>
                <c:pt idx="9999">
                  <c:v>57.268000000000058</c:v>
                </c:pt>
                <c:pt idx="10000">
                  <c:v>57.268000000000058</c:v>
                </c:pt>
                <c:pt idx="10001">
                  <c:v>57.268000000000058</c:v>
                </c:pt>
                <c:pt idx="10002">
                  <c:v>57.268000000000058</c:v>
                </c:pt>
                <c:pt idx="10003">
                  <c:v>57.268000000000058</c:v>
                </c:pt>
                <c:pt idx="10004">
                  <c:v>57.268000000000058</c:v>
                </c:pt>
                <c:pt idx="10005">
                  <c:v>57.268000000000058</c:v>
                </c:pt>
                <c:pt idx="10006">
                  <c:v>57.268000000000058</c:v>
                </c:pt>
                <c:pt idx="10007">
                  <c:v>57.268000000000058</c:v>
                </c:pt>
                <c:pt idx="10008">
                  <c:v>57.268000000000058</c:v>
                </c:pt>
                <c:pt idx="10009">
                  <c:v>57.268000000000058</c:v>
                </c:pt>
                <c:pt idx="10010">
                  <c:v>57.268000000000058</c:v>
                </c:pt>
                <c:pt idx="10011">
                  <c:v>57.268000000000058</c:v>
                </c:pt>
                <c:pt idx="10012">
                  <c:v>57.268000000000058</c:v>
                </c:pt>
                <c:pt idx="10013">
                  <c:v>57.268000000000058</c:v>
                </c:pt>
                <c:pt idx="10014">
                  <c:v>57.268000000000058</c:v>
                </c:pt>
                <c:pt idx="10015">
                  <c:v>57.268000000000058</c:v>
                </c:pt>
                <c:pt idx="10016">
                  <c:v>57.268000000000058</c:v>
                </c:pt>
                <c:pt idx="10017">
                  <c:v>57.268000000000058</c:v>
                </c:pt>
                <c:pt idx="10018">
                  <c:v>57.268000000000058</c:v>
                </c:pt>
                <c:pt idx="10019">
                  <c:v>57.268000000000058</c:v>
                </c:pt>
                <c:pt idx="10020">
                  <c:v>57.268000000000058</c:v>
                </c:pt>
                <c:pt idx="10021">
                  <c:v>57.268000000000058</c:v>
                </c:pt>
                <c:pt idx="10022">
                  <c:v>57.268000000000058</c:v>
                </c:pt>
                <c:pt idx="10023">
                  <c:v>57.268000000000058</c:v>
                </c:pt>
                <c:pt idx="10024">
                  <c:v>57.268000000000058</c:v>
                </c:pt>
                <c:pt idx="10025">
                  <c:v>57.268000000000058</c:v>
                </c:pt>
                <c:pt idx="10026">
                  <c:v>57.268000000000058</c:v>
                </c:pt>
                <c:pt idx="10027">
                  <c:v>57.268000000000058</c:v>
                </c:pt>
                <c:pt idx="10028">
                  <c:v>57.268000000000058</c:v>
                </c:pt>
                <c:pt idx="10029">
                  <c:v>57.268000000000058</c:v>
                </c:pt>
                <c:pt idx="10030">
                  <c:v>57.268000000000058</c:v>
                </c:pt>
                <c:pt idx="10031">
                  <c:v>57.268000000000058</c:v>
                </c:pt>
                <c:pt idx="10032">
                  <c:v>57.268000000000058</c:v>
                </c:pt>
                <c:pt idx="10033">
                  <c:v>57.268000000000058</c:v>
                </c:pt>
                <c:pt idx="10034">
                  <c:v>57.268000000000058</c:v>
                </c:pt>
                <c:pt idx="10035">
                  <c:v>57.268000000000058</c:v>
                </c:pt>
                <c:pt idx="10036">
                  <c:v>57.268000000000058</c:v>
                </c:pt>
                <c:pt idx="10037">
                  <c:v>57.268000000000058</c:v>
                </c:pt>
                <c:pt idx="10038">
                  <c:v>57.268000000000058</c:v>
                </c:pt>
                <c:pt idx="10039">
                  <c:v>57.268000000000058</c:v>
                </c:pt>
                <c:pt idx="10040">
                  <c:v>57.268000000000058</c:v>
                </c:pt>
                <c:pt idx="10041">
                  <c:v>57.268000000000058</c:v>
                </c:pt>
                <c:pt idx="10042">
                  <c:v>57.268000000000058</c:v>
                </c:pt>
                <c:pt idx="10043">
                  <c:v>57.268000000000058</c:v>
                </c:pt>
                <c:pt idx="10044">
                  <c:v>57.268000000000058</c:v>
                </c:pt>
                <c:pt idx="10045">
                  <c:v>57.268000000000058</c:v>
                </c:pt>
                <c:pt idx="10046">
                  <c:v>57.268000000000058</c:v>
                </c:pt>
                <c:pt idx="10047">
                  <c:v>57.268000000000058</c:v>
                </c:pt>
                <c:pt idx="10048">
                  <c:v>57.268000000000058</c:v>
                </c:pt>
                <c:pt idx="10049">
                  <c:v>57.268000000000058</c:v>
                </c:pt>
                <c:pt idx="10050">
                  <c:v>57.268000000000058</c:v>
                </c:pt>
                <c:pt idx="10051">
                  <c:v>57.268000000000058</c:v>
                </c:pt>
                <c:pt idx="10052">
                  <c:v>57.268000000000058</c:v>
                </c:pt>
                <c:pt idx="10053">
                  <c:v>57.268000000000058</c:v>
                </c:pt>
                <c:pt idx="10054">
                  <c:v>57.268000000000058</c:v>
                </c:pt>
                <c:pt idx="10055">
                  <c:v>57.268000000000058</c:v>
                </c:pt>
                <c:pt idx="10056">
                  <c:v>57.268000000000058</c:v>
                </c:pt>
                <c:pt idx="10057">
                  <c:v>57.268000000000058</c:v>
                </c:pt>
                <c:pt idx="10058">
                  <c:v>57.268000000000058</c:v>
                </c:pt>
                <c:pt idx="10059">
                  <c:v>57.268000000000058</c:v>
                </c:pt>
                <c:pt idx="10060">
                  <c:v>57.268000000000058</c:v>
                </c:pt>
                <c:pt idx="10061">
                  <c:v>57.268000000000058</c:v>
                </c:pt>
                <c:pt idx="10062">
                  <c:v>57.268000000000058</c:v>
                </c:pt>
                <c:pt idx="10063">
                  <c:v>57.268000000000058</c:v>
                </c:pt>
                <c:pt idx="10064">
                  <c:v>57.268000000000058</c:v>
                </c:pt>
                <c:pt idx="10065">
                  <c:v>57.268000000000058</c:v>
                </c:pt>
                <c:pt idx="10066">
                  <c:v>57.268000000000058</c:v>
                </c:pt>
                <c:pt idx="10067">
                  <c:v>57.268000000000058</c:v>
                </c:pt>
                <c:pt idx="10068">
                  <c:v>57.268000000000058</c:v>
                </c:pt>
                <c:pt idx="10069">
                  <c:v>57.268000000000058</c:v>
                </c:pt>
                <c:pt idx="10070">
                  <c:v>57.268000000000058</c:v>
                </c:pt>
                <c:pt idx="10071">
                  <c:v>57.268000000000058</c:v>
                </c:pt>
                <c:pt idx="10072">
                  <c:v>57.268000000000058</c:v>
                </c:pt>
                <c:pt idx="10073">
                  <c:v>57.268000000000058</c:v>
                </c:pt>
                <c:pt idx="10074">
                  <c:v>57.268000000000058</c:v>
                </c:pt>
                <c:pt idx="10075">
                  <c:v>57.268000000000058</c:v>
                </c:pt>
                <c:pt idx="10076">
                  <c:v>57.268000000000058</c:v>
                </c:pt>
                <c:pt idx="10077">
                  <c:v>57.268000000000058</c:v>
                </c:pt>
                <c:pt idx="10078">
                  <c:v>57.268000000000058</c:v>
                </c:pt>
                <c:pt idx="10079">
                  <c:v>57.268000000000058</c:v>
                </c:pt>
                <c:pt idx="10080">
                  <c:v>57.268000000000058</c:v>
                </c:pt>
                <c:pt idx="10081">
                  <c:v>57.268000000000058</c:v>
                </c:pt>
                <c:pt idx="10082">
                  <c:v>57.268000000000058</c:v>
                </c:pt>
                <c:pt idx="10083">
                  <c:v>57.268000000000058</c:v>
                </c:pt>
                <c:pt idx="10084">
                  <c:v>57.268000000000058</c:v>
                </c:pt>
                <c:pt idx="10085">
                  <c:v>57.268000000000058</c:v>
                </c:pt>
                <c:pt idx="10086">
                  <c:v>57.268000000000058</c:v>
                </c:pt>
                <c:pt idx="10087">
                  <c:v>57.268000000000058</c:v>
                </c:pt>
                <c:pt idx="10088">
                  <c:v>57.268000000000058</c:v>
                </c:pt>
                <c:pt idx="10089">
                  <c:v>57.268000000000058</c:v>
                </c:pt>
                <c:pt idx="10090">
                  <c:v>57.268000000000058</c:v>
                </c:pt>
                <c:pt idx="10091">
                  <c:v>57.268000000000058</c:v>
                </c:pt>
                <c:pt idx="10092">
                  <c:v>57.268000000000058</c:v>
                </c:pt>
                <c:pt idx="10093">
                  <c:v>57.268000000000058</c:v>
                </c:pt>
                <c:pt idx="10094">
                  <c:v>57.268000000000058</c:v>
                </c:pt>
                <c:pt idx="10095">
                  <c:v>57.268000000000058</c:v>
                </c:pt>
                <c:pt idx="10096">
                  <c:v>57.268000000000058</c:v>
                </c:pt>
                <c:pt idx="10097">
                  <c:v>57.268000000000058</c:v>
                </c:pt>
                <c:pt idx="10098">
                  <c:v>57.268000000000058</c:v>
                </c:pt>
                <c:pt idx="10099">
                  <c:v>57.268000000000058</c:v>
                </c:pt>
                <c:pt idx="10100">
                  <c:v>57.268000000000058</c:v>
                </c:pt>
                <c:pt idx="10101">
                  <c:v>57.268000000000058</c:v>
                </c:pt>
                <c:pt idx="10102">
                  <c:v>57.268000000000058</c:v>
                </c:pt>
                <c:pt idx="10103">
                  <c:v>57.268000000000058</c:v>
                </c:pt>
                <c:pt idx="10104">
                  <c:v>57.268000000000058</c:v>
                </c:pt>
                <c:pt idx="10105">
                  <c:v>57.268000000000058</c:v>
                </c:pt>
                <c:pt idx="10106">
                  <c:v>57.268000000000058</c:v>
                </c:pt>
                <c:pt idx="10107">
                  <c:v>57.268000000000058</c:v>
                </c:pt>
                <c:pt idx="10108">
                  <c:v>57.268000000000058</c:v>
                </c:pt>
                <c:pt idx="10109">
                  <c:v>57.268000000000058</c:v>
                </c:pt>
                <c:pt idx="10110">
                  <c:v>57.268000000000058</c:v>
                </c:pt>
                <c:pt idx="10111">
                  <c:v>57.268000000000058</c:v>
                </c:pt>
                <c:pt idx="10112">
                  <c:v>57.268000000000058</c:v>
                </c:pt>
                <c:pt idx="10113">
                  <c:v>57.268000000000058</c:v>
                </c:pt>
                <c:pt idx="10114">
                  <c:v>57.268000000000058</c:v>
                </c:pt>
                <c:pt idx="10115">
                  <c:v>57.268000000000058</c:v>
                </c:pt>
                <c:pt idx="10116">
                  <c:v>57.268000000000058</c:v>
                </c:pt>
                <c:pt idx="10117">
                  <c:v>57.268000000000058</c:v>
                </c:pt>
                <c:pt idx="10118">
                  <c:v>57.268000000000058</c:v>
                </c:pt>
                <c:pt idx="10119">
                  <c:v>57.268000000000058</c:v>
                </c:pt>
                <c:pt idx="10120">
                  <c:v>57.268000000000058</c:v>
                </c:pt>
                <c:pt idx="10121">
                  <c:v>57.268000000000058</c:v>
                </c:pt>
                <c:pt idx="10122">
                  <c:v>57.268000000000058</c:v>
                </c:pt>
                <c:pt idx="10123">
                  <c:v>57.268000000000058</c:v>
                </c:pt>
                <c:pt idx="10124">
                  <c:v>57.268000000000058</c:v>
                </c:pt>
                <c:pt idx="10125">
                  <c:v>57.268000000000058</c:v>
                </c:pt>
                <c:pt idx="10126">
                  <c:v>57.268000000000058</c:v>
                </c:pt>
                <c:pt idx="10127">
                  <c:v>57.268000000000058</c:v>
                </c:pt>
                <c:pt idx="10128">
                  <c:v>57.268000000000058</c:v>
                </c:pt>
                <c:pt idx="10129">
                  <c:v>57.268000000000058</c:v>
                </c:pt>
                <c:pt idx="10130">
                  <c:v>57.268000000000058</c:v>
                </c:pt>
                <c:pt idx="10131">
                  <c:v>57.268000000000058</c:v>
                </c:pt>
                <c:pt idx="10132">
                  <c:v>57.268000000000058</c:v>
                </c:pt>
                <c:pt idx="10133">
                  <c:v>57.268000000000058</c:v>
                </c:pt>
                <c:pt idx="10134">
                  <c:v>57.268000000000058</c:v>
                </c:pt>
                <c:pt idx="10135">
                  <c:v>57.268000000000058</c:v>
                </c:pt>
                <c:pt idx="10136">
                  <c:v>57.268000000000058</c:v>
                </c:pt>
                <c:pt idx="10137">
                  <c:v>57.268000000000058</c:v>
                </c:pt>
                <c:pt idx="10138">
                  <c:v>57.268000000000058</c:v>
                </c:pt>
                <c:pt idx="10139">
                  <c:v>57.268000000000058</c:v>
                </c:pt>
                <c:pt idx="10140">
                  <c:v>57.268000000000058</c:v>
                </c:pt>
                <c:pt idx="10141">
                  <c:v>57.268000000000058</c:v>
                </c:pt>
                <c:pt idx="10142">
                  <c:v>57.268000000000058</c:v>
                </c:pt>
                <c:pt idx="10143">
                  <c:v>57.268000000000058</c:v>
                </c:pt>
                <c:pt idx="10144">
                  <c:v>57.268000000000058</c:v>
                </c:pt>
                <c:pt idx="10145">
                  <c:v>57.268000000000058</c:v>
                </c:pt>
                <c:pt idx="10146">
                  <c:v>57.268000000000058</c:v>
                </c:pt>
                <c:pt idx="10147">
                  <c:v>57.268000000000058</c:v>
                </c:pt>
                <c:pt idx="10148">
                  <c:v>57.268000000000058</c:v>
                </c:pt>
                <c:pt idx="10149">
                  <c:v>57.268000000000058</c:v>
                </c:pt>
                <c:pt idx="10150">
                  <c:v>57.268000000000058</c:v>
                </c:pt>
                <c:pt idx="10151">
                  <c:v>57.268000000000058</c:v>
                </c:pt>
                <c:pt idx="10152">
                  <c:v>57.268000000000058</c:v>
                </c:pt>
                <c:pt idx="10153">
                  <c:v>57.268000000000058</c:v>
                </c:pt>
                <c:pt idx="10154">
                  <c:v>57.268000000000058</c:v>
                </c:pt>
                <c:pt idx="10155">
                  <c:v>57.268000000000058</c:v>
                </c:pt>
                <c:pt idx="10156">
                  <c:v>57.268000000000058</c:v>
                </c:pt>
                <c:pt idx="10157">
                  <c:v>57.268000000000058</c:v>
                </c:pt>
                <c:pt idx="10158">
                  <c:v>57.268000000000058</c:v>
                </c:pt>
                <c:pt idx="10159">
                  <c:v>57.268000000000058</c:v>
                </c:pt>
                <c:pt idx="10160">
                  <c:v>57.268000000000058</c:v>
                </c:pt>
                <c:pt idx="10161">
                  <c:v>57.268000000000058</c:v>
                </c:pt>
                <c:pt idx="10162">
                  <c:v>57.268000000000058</c:v>
                </c:pt>
                <c:pt idx="10163">
                  <c:v>57.268000000000058</c:v>
                </c:pt>
                <c:pt idx="10164">
                  <c:v>57.268000000000058</c:v>
                </c:pt>
                <c:pt idx="10165">
                  <c:v>57.268000000000058</c:v>
                </c:pt>
                <c:pt idx="10166">
                  <c:v>57.268000000000058</c:v>
                </c:pt>
                <c:pt idx="10167">
                  <c:v>57.268000000000058</c:v>
                </c:pt>
                <c:pt idx="10168">
                  <c:v>57.268000000000058</c:v>
                </c:pt>
                <c:pt idx="10169">
                  <c:v>57.268000000000058</c:v>
                </c:pt>
                <c:pt idx="10170">
                  <c:v>57.268000000000058</c:v>
                </c:pt>
                <c:pt idx="10171">
                  <c:v>57.268000000000058</c:v>
                </c:pt>
                <c:pt idx="10172">
                  <c:v>57.268000000000058</c:v>
                </c:pt>
                <c:pt idx="10173">
                  <c:v>57.268000000000058</c:v>
                </c:pt>
                <c:pt idx="10174">
                  <c:v>57.268000000000058</c:v>
                </c:pt>
                <c:pt idx="10175">
                  <c:v>57.268000000000058</c:v>
                </c:pt>
                <c:pt idx="10176">
                  <c:v>57.268000000000058</c:v>
                </c:pt>
                <c:pt idx="10177">
                  <c:v>57.268000000000058</c:v>
                </c:pt>
                <c:pt idx="10178">
                  <c:v>57.268000000000058</c:v>
                </c:pt>
                <c:pt idx="10179">
                  <c:v>57.268000000000058</c:v>
                </c:pt>
                <c:pt idx="10180">
                  <c:v>57.268000000000058</c:v>
                </c:pt>
                <c:pt idx="10181">
                  <c:v>57.268000000000058</c:v>
                </c:pt>
                <c:pt idx="10182">
                  <c:v>57.268000000000058</c:v>
                </c:pt>
                <c:pt idx="10183">
                  <c:v>57.268000000000058</c:v>
                </c:pt>
                <c:pt idx="10184">
                  <c:v>57.268000000000058</c:v>
                </c:pt>
                <c:pt idx="10185">
                  <c:v>57.268000000000058</c:v>
                </c:pt>
                <c:pt idx="10186">
                  <c:v>57.268000000000058</c:v>
                </c:pt>
                <c:pt idx="10187">
                  <c:v>57.268000000000058</c:v>
                </c:pt>
                <c:pt idx="10188">
                  <c:v>57.268000000000058</c:v>
                </c:pt>
                <c:pt idx="10189">
                  <c:v>57.268000000000058</c:v>
                </c:pt>
                <c:pt idx="10190">
                  <c:v>57.268000000000058</c:v>
                </c:pt>
                <c:pt idx="10191">
                  <c:v>57.268000000000058</c:v>
                </c:pt>
                <c:pt idx="10192">
                  <c:v>57.268000000000058</c:v>
                </c:pt>
                <c:pt idx="10193">
                  <c:v>57.268000000000058</c:v>
                </c:pt>
                <c:pt idx="10194">
                  <c:v>57.268000000000058</c:v>
                </c:pt>
                <c:pt idx="10195">
                  <c:v>57.268000000000058</c:v>
                </c:pt>
                <c:pt idx="10196">
                  <c:v>57.268000000000058</c:v>
                </c:pt>
                <c:pt idx="10197">
                  <c:v>57.268000000000058</c:v>
                </c:pt>
                <c:pt idx="10198">
                  <c:v>57.268000000000058</c:v>
                </c:pt>
                <c:pt idx="10199">
                  <c:v>57.268000000000058</c:v>
                </c:pt>
                <c:pt idx="10200">
                  <c:v>57.268000000000058</c:v>
                </c:pt>
                <c:pt idx="10201">
                  <c:v>57.268000000000058</c:v>
                </c:pt>
                <c:pt idx="10202">
                  <c:v>57.268000000000058</c:v>
                </c:pt>
                <c:pt idx="10203">
                  <c:v>57.268000000000058</c:v>
                </c:pt>
                <c:pt idx="10204">
                  <c:v>57.268000000000058</c:v>
                </c:pt>
                <c:pt idx="10205">
                  <c:v>57.268000000000058</c:v>
                </c:pt>
                <c:pt idx="10206">
                  <c:v>57.268000000000058</c:v>
                </c:pt>
                <c:pt idx="10207">
                  <c:v>57.268000000000058</c:v>
                </c:pt>
                <c:pt idx="10208">
                  <c:v>57.268000000000058</c:v>
                </c:pt>
                <c:pt idx="10209">
                  <c:v>57.268000000000058</c:v>
                </c:pt>
                <c:pt idx="10210">
                  <c:v>57.268000000000058</c:v>
                </c:pt>
                <c:pt idx="10211">
                  <c:v>57.268000000000058</c:v>
                </c:pt>
                <c:pt idx="10212">
                  <c:v>57.268000000000058</c:v>
                </c:pt>
                <c:pt idx="10213">
                  <c:v>57.268000000000058</c:v>
                </c:pt>
                <c:pt idx="10214">
                  <c:v>57.268000000000058</c:v>
                </c:pt>
                <c:pt idx="10215">
                  <c:v>57.268000000000058</c:v>
                </c:pt>
                <c:pt idx="10216">
                  <c:v>57.268000000000058</c:v>
                </c:pt>
                <c:pt idx="10217">
                  <c:v>57.268000000000058</c:v>
                </c:pt>
                <c:pt idx="10218">
                  <c:v>57.268000000000058</c:v>
                </c:pt>
                <c:pt idx="10219">
                  <c:v>57.268000000000058</c:v>
                </c:pt>
                <c:pt idx="10220">
                  <c:v>57.268000000000058</c:v>
                </c:pt>
                <c:pt idx="10221">
                  <c:v>57.268000000000058</c:v>
                </c:pt>
                <c:pt idx="10222">
                  <c:v>57.268000000000058</c:v>
                </c:pt>
                <c:pt idx="10223">
                  <c:v>57.268000000000058</c:v>
                </c:pt>
                <c:pt idx="10224">
                  <c:v>57.268000000000058</c:v>
                </c:pt>
                <c:pt idx="10225">
                  <c:v>57.268000000000058</c:v>
                </c:pt>
                <c:pt idx="10226">
                  <c:v>57.268000000000058</c:v>
                </c:pt>
                <c:pt idx="10227">
                  <c:v>57.268000000000058</c:v>
                </c:pt>
                <c:pt idx="10228">
                  <c:v>57.268000000000058</c:v>
                </c:pt>
                <c:pt idx="10229">
                  <c:v>57.268000000000058</c:v>
                </c:pt>
                <c:pt idx="10230">
                  <c:v>57.268000000000058</c:v>
                </c:pt>
                <c:pt idx="10231">
                  <c:v>57.268000000000058</c:v>
                </c:pt>
                <c:pt idx="10232">
                  <c:v>57.268000000000058</c:v>
                </c:pt>
                <c:pt idx="10233">
                  <c:v>57.268000000000058</c:v>
                </c:pt>
                <c:pt idx="10234">
                  <c:v>57.268000000000058</c:v>
                </c:pt>
                <c:pt idx="10235">
                  <c:v>57.268000000000058</c:v>
                </c:pt>
                <c:pt idx="10236">
                  <c:v>57.268000000000058</c:v>
                </c:pt>
                <c:pt idx="10237">
                  <c:v>57.268000000000058</c:v>
                </c:pt>
                <c:pt idx="10238">
                  <c:v>57.268000000000058</c:v>
                </c:pt>
                <c:pt idx="10239">
                  <c:v>57.268000000000058</c:v>
                </c:pt>
                <c:pt idx="10240">
                  <c:v>57.268000000000058</c:v>
                </c:pt>
                <c:pt idx="10241">
                  <c:v>57.268000000000058</c:v>
                </c:pt>
                <c:pt idx="10242">
                  <c:v>57.268000000000058</c:v>
                </c:pt>
                <c:pt idx="10243">
                  <c:v>57.268000000000058</c:v>
                </c:pt>
                <c:pt idx="10244">
                  <c:v>57.268000000000058</c:v>
                </c:pt>
                <c:pt idx="10245">
                  <c:v>57.268000000000058</c:v>
                </c:pt>
                <c:pt idx="10246">
                  <c:v>57.268000000000058</c:v>
                </c:pt>
                <c:pt idx="10247">
                  <c:v>57.268000000000058</c:v>
                </c:pt>
                <c:pt idx="10248">
                  <c:v>57.268000000000058</c:v>
                </c:pt>
                <c:pt idx="10249">
                  <c:v>57.268000000000058</c:v>
                </c:pt>
                <c:pt idx="10250">
                  <c:v>57.268000000000058</c:v>
                </c:pt>
                <c:pt idx="10251">
                  <c:v>57.268000000000058</c:v>
                </c:pt>
                <c:pt idx="10252">
                  <c:v>57.268000000000058</c:v>
                </c:pt>
                <c:pt idx="10253">
                  <c:v>57.268000000000058</c:v>
                </c:pt>
                <c:pt idx="10254">
                  <c:v>57.268000000000058</c:v>
                </c:pt>
                <c:pt idx="10255">
                  <c:v>57.268000000000058</c:v>
                </c:pt>
                <c:pt idx="10256">
                  <c:v>57.268000000000058</c:v>
                </c:pt>
                <c:pt idx="10257">
                  <c:v>57.268000000000058</c:v>
                </c:pt>
                <c:pt idx="10258">
                  <c:v>57.268000000000058</c:v>
                </c:pt>
                <c:pt idx="10259">
                  <c:v>57.268000000000058</c:v>
                </c:pt>
                <c:pt idx="10260">
                  <c:v>57.268000000000058</c:v>
                </c:pt>
                <c:pt idx="10261">
                  <c:v>57.268000000000058</c:v>
                </c:pt>
                <c:pt idx="10262">
                  <c:v>57.268000000000058</c:v>
                </c:pt>
                <c:pt idx="10263">
                  <c:v>57.268000000000058</c:v>
                </c:pt>
                <c:pt idx="10264">
                  <c:v>57.268000000000058</c:v>
                </c:pt>
                <c:pt idx="10265">
                  <c:v>57.268000000000058</c:v>
                </c:pt>
                <c:pt idx="10266">
                  <c:v>57.268000000000058</c:v>
                </c:pt>
                <c:pt idx="10267">
                  <c:v>57.268000000000058</c:v>
                </c:pt>
                <c:pt idx="10268">
                  <c:v>57.268000000000058</c:v>
                </c:pt>
                <c:pt idx="10269">
                  <c:v>57.268000000000058</c:v>
                </c:pt>
                <c:pt idx="10270">
                  <c:v>57.268000000000058</c:v>
                </c:pt>
                <c:pt idx="10271">
                  <c:v>57.268000000000058</c:v>
                </c:pt>
                <c:pt idx="10272">
                  <c:v>57.268000000000058</c:v>
                </c:pt>
                <c:pt idx="10273">
                  <c:v>57.268000000000058</c:v>
                </c:pt>
                <c:pt idx="10274">
                  <c:v>57.268000000000058</c:v>
                </c:pt>
                <c:pt idx="10275">
                  <c:v>57.268000000000058</c:v>
                </c:pt>
                <c:pt idx="10276">
                  <c:v>57.268000000000058</c:v>
                </c:pt>
                <c:pt idx="10277">
                  <c:v>57.268000000000058</c:v>
                </c:pt>
                <c:pt idx="10278">
                  <c:v>57.268000000000058</c:v>
                </c:pt>
                <c:pt idx="10279">
                  <c:v>57.268000000000058</c:v>
                </c:pt>
                <c:pt idx="10280">
                  <c:v>57.268000000000058</c:v>
                </c:pt>
                <c:pt idx="10281">
                  <c:v>57.268000000000058</c:v>
                </c:pt>
                <c:pt idx="10282">
                  <c:v>57.268000000000058</c:v>
                </c:pt>
                <c:pt idx="10283">
                  <c:v>57.268000000000058</c:v>
                </c:pt>
                <c:pt idx="10284">
                  <c:v>57.268000000000058</c:v>
                </c:pt>
                <c:pt idx="10285">
                  <c:v>57.268000000000058</c:v>
                </c:pt>
                <c:pt idx="10286">
                  <c:v>57.268000000000058</c:v>
                </c:pt>
                <c:pt idx="10287">
                  <c:v>57.268000000000058</c:v>
                </c:pt>
                <c:pt idx="10288">
                  <c:v>57.268000000000058</c:v>
                </c:pt>
                <c:pt idx="10289">
                  <c:v>57.268000000000058</c:v>
                </c:pt>
                <c:pt idx="10290">
                  <c:v>57.268000000000058</c:v>
                </c:pt>
                <c:pt idx="10291">
                  <c:v>57.268000000000058</c:v>
                </c:pt>
                <c:pt idx="10292">
                  <c:v>57.268000000000058</c:v>
                </c:pt>
                <c:pt idx="10293">
                  <c:v>57.268000000000058</c:v>
                </c:pt>
                <c:pt idx="10294">
                  <c:v>57.268000000000058</c:v>
                </c:pt>
                <c:pt idx="10295">
                  <c:v>57.268000000000058</c:v>
                </c:pt>
                <c:pt idx="10296">
                  <c:v>57.268000000000058</c:v>
                </c:pt>
                <c:pt idx="10297">
                  <c:v>57.268000000000058</c:v>
                </c:pt>
                <c:pt idx="10298">
                  <c:v>57.268000000000058</c:v>
                </c:pt>
                <c:pt idx="10299">
                  <c:v>57.268000000000058</c:v>
                </c:pt>
                <c:pt idx="10300">
                  <c:v>57.268000000000058</c:v>
                </c:pt>
                <c:pt idx="10301">
                  <c:v>57.268000000000058</c:v>
                </c:pt>
                <c:pt idx="10302">
                  <c:v>57.268000000000058</c:v>
                </c:pt>
                <c:pt idx="10303">
                  <c:v>57.268000000000058</c:v>
                </c:pt>
                <c:pt idx="10304">
                  <c:v>57.268000000000058</c:v>
                </c:pt>
                <c:pt idx="10305">
                  <c:v>57.268000000000058</c:v>
                </c:pt>
                <c:pt idx="10306">
                  <c:v>57.268000000000058</c:v>
                </c:pt>
                <c:pt idx="10307">
                  <c:v>57.268000000000058</c:v>
                </c:pt>
                <c:pt idx="10308">
                  <c:v>57.268000000000058</c:v>
                </c:pt>
                <c:pt idx="10309">
                  <c:v>57.268000000000058</c:v>
                </c:pt>
                <c:pt idx="10310">
                  <c:v>57.268000000000058</c:v>
                </c:pt>
                <c:pt idx="10311">
                  <c:v>57.268000000000058</c:v>
                </c:pt>
                <c:pt idx="10312">
                  <c:v>57.268000000000058</c:v>
                </c:pt>
                <c:pt idx="10313">
                  <c:v>57.268000000000058</c:v>
                </c:pt>
                <c:pt idx="10314">
                  <c:v>57.268000000000058</c:v>
                </c:pt>
                <c:pt idx="10315">
                  <c:v>57.268000000000058</c:v>
                </c:pt>
                <c:pt idx="10316">
                  <c:v>57.268000000000058</c:v>
                </c:pt>
                <c:pt idx="10317">
                  <c:v>57.268000000000058</c:v>
                </c:pt>
                <c:pt idx="10318">
                  <c:v>57.268000000000058</c:v>
                </c:pt>
                <c:pt idx="10319">
                  <c:v>57.268000000000058</c:v>
                </c:pt>
                <c:pt idx="10320">
                  <c:v>57.268000000000058</c:v>
                </c:pt>
                <c:pt idx="10321">
                  <c:v>57.268000000000058</c:v>
                </c:pt>
                <c:pt idx="10322">
                  <c:v>57.268000000000058</c:v>
                </c:pt>
                <c:pt idx="10323">
                  <c:v>57.268000000000058</c:v>
                </c:pt>
                <c:pt idx="10324">
                  <c:v>57.268000000000058</c:v>
                </c:pt>
                <c:pt idx="10325">
                  <c:v>57.268000000000058</c:v>
                </c:pt>
                <c:pt idx="10326">
                  <c:v>57.268000000000058</c:v>
                </c:pt>
                <c:pt idx="10327">
                  <c:v>57.268000000000058</c:v>
                </c:pt>
                <c:pt idx="10328">
                  <c:v>57.268000000000058</c:v>
                </c:pt>
                <c:pt idx="10329">
                  <c:v>57.268000000000058</c:v>
                </c:pt>
                <c:pt idx="10330">
                  <c:v>57.268000000000058</c:v>
                </c:pt>
                <c:pt idx="10331">
                  <c:v>57.268000000000058</c:v>
                </c:pt>
                <c:pt idx="10332">
                  <c:v>57.268000000000058</c:v>
                </c:pt>
                <c:pt idx="10333">
                  <c:v>57.268000000000058</c:v>
                </c:pt>
                <c:pt idx="10334">
                  <c:v>57.268000000000058</c:v>
                </c:pt>
                <c:pt idx="10335">
                  <c:v>57.268000000000058</c:v>
                </c:pt>
                <c:pt idx="10336">
                  <c:v>57.268000000000058</c:v>
                </c:pt>
                <c:pt idx="10337">
                  <c:v>57.268000000000058</c:v>
                </c:pt>
                <c:pt idx="10338">
                  <c:v>57.268000000000058</c:v>
                </c:pt>
                <c:pt idx="10339">
                  <c:v>57.268000000000058</c:v>
                </c:pt>
                <c:pt idx="10340">
                  <c:v>57.268000000000058</c:v>
                </c:pt>
                <c:pt idx="10341">
                  <c:v>57.268000000000058</c:v>
                </c:pt>
                <c:pt idx="10342">
                  <c:v>57.268000000000058</c:v>
                </c:pt>
                <c:pt idx="10343">
                  <c:v>57.268000000000058</c:v>
                </c:pt>
                <c:pt idx="10344">
                  <c:v>57.268000000000058</c:v>
                </c:pt>
                <c:pt idx="10345">
                  <c:v>57.268000000000058</c:v>
                </c:pt>
                <c:pt idx="10346">
                  <c:v>57.268000000000058</c:v>
                </c:pt>
                <c:pt idx="10347">
                  <c:v>57.268000000000058</c:v>
                </c:pt>
                <c:pt idx="10348">
                  <c:v>57.268000000000058</c:v>
                </c:pt>
                <c:pt idx="10349">
                  <c:v>57.268000000000058</c:v>
                </c:pt>
                <c:pt idx="10350">
                  <c:v>57.268000000000058</c:v>
                </c:pt>
                <c:pt idx="10351">
                  <c:v>57.268000000000058</c:v>
                </c:pt>
                <c:pt idx="10352">
                  <c:v>57.268000000000058</c:v>
                </c:pt>
                <c:pt idx="10353">
                  <c:v>57.268000000000058</c:v>
                </c:pt>
                <c:pt idx="10354">
                  <c:v>57.268000000000058</c:v>
                </c:pt>
                <c:pt idx="10355">
                  <c:v>57.268000000000058</c:v>
                </c:pt>
                <c:pt idx="10356">
                  <c:v>57.268000000000058</c:v>
                </c:pt>
                <c:pt idx="10357">
                  <c:v>57.268000000000058</c:v>
                </c:pt>
                <c:pt idx="10358">
                  <c:v>57.268000000000058</c:v>
                </c:pt>
                <c:pt idx="10359">
                  <c:v>57.268000000000058</c:v>
                </c:pt>
                <c:pt idx="10362">
                  <c:v>57.268000000000058</c:v>
                </c:pt>
                <c:pt idx="10363">
                  <c:v>57.441000000000003</c:v>
                </c:pt>
                <c:pt idx="10364">
                  <c:v>57.441000000000003</c:v>
                </c:pt>
                <c:pt idx="10365">
                  <c:v>57.441000000000003</c:v>
                </c:pt>
                <c:pt idx="10366">
                  <c:v>57.441000000000003</c:v>
                </c:pt>
                <c:pt idx="10367">
                  <c:v>57.441000000000003</c:v>
                </c:pt>
                <c:pt idx="10368">
                  <c:v>57.268000000000058</c:v>
                </c:pt>
                <c:pt idx="10369">
                  <c:v>57.268000000000058</c:v>
                </c:pt>
                <c:pt idx="10370">
                  <c:v>57.268000000000058</c:v>
                </c:pt>
                <c:pt idx="10371">
                  <c:v>57.268000000000058</c:v>
                </c:pt>
                <c:pt idx="10372">
                  <c:v>57.096000000000011</c:v>
                </c:pt>
                <c:pt idx="10373">
                  <c:v>57.096000000000011</c:v>
                </c:pt>
                <c:pt idx="10374">
                  <c:v>57.096000000000011</c:v>
                </c:pt>
                <c:pt idx="10375">
                  <c:v>57.096000000000011</c:v>
                </c:pt>
                <c:pt idx="10376">
                  <c:v>57.096000000000011</c:v>
                </c:pt>
                <c:pt idx="10377">
                  <c:v>57.096000000000011</c:v>
                </c:pt>
                <c:pt idx="10378">
                  <c:v>57.096000000000011</c:v>
                </c:pt>
                <c:pt idx="10379">
                  <c:v>57.096000000000011</c:v>
                </c:pt>
                <c:pt idx="10380">
                  <c:v>57.096000000000011</c:v>
                </c:pt>
                <c:pt idx="10381">
                  <c:v>57.096000000000011</c:v>
                </c:pt>
                <c:pt idx="10382">
                  <c:v>57.096000000000011</c:v>
                </c:pt>
                <c:pt idx="10383">
                  <c:v>57.096000000000011</c:v>
                </c:pt>
                <c:pt idx="10384">
                  <c:v>57.096000000000011</c:v>
                </c:pt>
                <c:pt idx="10385">
                  <c:v>57.096000000000011</c:v>
                </c:pt>
                <c:pt idx="10386">
                  <c:v>57.096000000000011</c:v>
                </c:pt>
                <c:pt idx="10387">
                  <c:v>57.096000000000011</c:v>
                </c:pt>
                <c:pt idx="10388">
                  <c:v>57.096000000000011</c:v>
                </c:pt>
                <c:pt idx="10389">
                  <c:v>57.096000000000011</c:v>
                </c:pt>
                <c:pt idx="10390">
                  <c:v>57.096000000000011</c:v>
                </c:pt>
                <c:pt idx="10391">
                  <c:v>57.096000000000011</c:v>
                </c:pt>
                <c:pt idx="10392">
                  <c:v>57.096000000000011</c:v>
                </c:pt>
                <c:pt idx="10393">
                  <c:v>57.096000000000011</c:v>
                </c:pt>
                <c:pt idx="10394">
                  <c:v>57.096000000000011</c:v>
                </c:pt>
                <c:pt idx="10395">
                  <c:v>57.096000000000011</c:v>
                </c:pt>
                <c:pt idx="10396">
                  <c:v>57.096000000000011</c:v>
                </c:pt>
                <c:pt idx="10397">
                  <c:v>57.096000000000011</c:v>
                </c:pt>
                <c:pt idx="10398">
                  <c:v>57.096000000000011</c:v>
                </c:pt>
                <c:pt idx="10399">
                  <c:v>57.096000000000011</c:v>
                </c:pt>
                <c:pt idx="10400">
                  <c:v>57.096000000000011</c:v>
                </c:pt>
                <c:pt idx="10401">
                  <c:v>57.268000000000058</c:v>
                </c:pt>
                <c:pt idx="10402">
                  <c:v>57.268000000000058</c:v>
                </c:pt>
                <c:pt idx="10403">
                  <c:v>57.268000000000058</c:v>
                </c:pt>
                <c:pt idx="10404">
                  <c:v>57.268000000000058</c:v>
                </c:pt>
                <c:pt idx="10405">
                  <c:v>57.096000000000011</c:v>
                </c:pt>
                <c:pt idx="10406">
                  <c:v>57.096000000000011</c:v>
                </c:pt>
                <c:pt idx="10407">
                  <c:v>57.096000000000011</c:v>
                </c:pt>
                <c:pt idx="10408">
                  <c:v>57.096000000000011</c:v>
                </c:pt>
                <c:pt idx="10409">
                  <c:v>57.096000000000011</c:v>
                </c:pt>
                <c:pt idx="10410">
                  <c:v>57.096000000000011</c:v>
                </c:pt>
                <c:pt idx="10411">
                  <c:v>57.096000000000011</c:v>
                </c:pt>
                <c:pt idx="10412">
                  <c:v>57.096000000000011</c:v>
                </c:pt>
                <c:pt idx="10413">
                  <c:v>57.096000000000011</c:v>
                </c:pt>
                <c:pt idx="10414">
                  <c:v>57.096000000000011</c:v>
                </c:pt>
                <c:pt idx="10415">
                  <c:v>57.096000000000011</c:v>
                </c:pt>
                <c:pt idx="10416">
                  <c:v>57.096000000000011</c:v>
                </c:pt>
                <c:pt idx="10417">
                  <c:v>57.096000000000011</c:v>
                </c:pt>
                <c:pt idx="10418">
                  <c:v>57.096000000000011</c:v>
                </c:pt>
                <c:pt idx="10419">
                  <c:v>57.096000000000011</c:v>
                </c:pt>
                <c:pt idx="10420">
                  <c:v>57.096000000000011</c:v>
                </c:pt>
                <c:pt idx="10421">
                  <c:v>57.096000000000011</c:v>
                </c:pt>
                <c:pt idx="10422">
                  <c:v>57.096000000000011</c:v>
                </c:pt>
                <c:pt idx="10423">
                  <c:v>57.096000000000011</c:v>
                </c:pt>
                <c:pt idx="10424">
                  <c:v>57.096000000000011</c:v>
                </c:pt>
                <c:pt idx="10425">
                  <c:v>57.268000000000058</c:v>
                </c:pt>
                <c:pt idx="10426">
                  <c:v>57.268000000000058</c:v>
                </c:pt>
                <c:pt idx="10427">
                  <c:v>57.096000000000011</c:v>
                </c:pt>
                <c:pt idx="10428">
                  <c:v>57.096000000000011</c:v>
                </c:pt>
                <c:pt idx="10429">
                  <c:v>57.096000000000011</c:v>
                </c:pt>
                <c:pt idx="10430">
                  <c:v>57.096000000000011</c:v>
                </c:pt>
                <c:pt idx="10431">
                  <c:v>57.096000000000011</c:v>
                </c:pt>
                <c:pt idx="10432">
                  <c:v>57.096000000000011</c:v>
                </c:pt>
                <c:pt idx="10433">
                  <c:v>57.096000000000011</c:v>
                </c:pt>
                <c:pt idx="10434">
                  <c:v>57.096000000000011</c:v>
                </c:pt>
                <c:pt idx="10435">
                  <c:v>57.096000000000011</c:v>
                </c:pt>
                <c:pt idx="10436">
                  <c:v>57.096000000000011</c:v>
                </c:pt>
                <c:pt idx="10437">
                  <c:v>57.268000000000058</c:v>
                </c:pt>
                <c:pt idx="10438">
                  <c:v>57.268000000000058</c:v>
                </c:pt>
                <c:pt idx="10439">
                  <c:v>57.096000000000011</c:v>
                </c:pt>
                <c:pt idx="10440">
                  <c:v>57.096000000000011</c:v>
                </c:pt>
                <c:pt idx="10441">
                  <c:v>57.096000000000011</c:v>
                </c:pt>
                <c:pt idx="10442">
                  <c:v>57.096000000000011</c:v>
                </c:pt>
                <c:pt idx="10443">
                  <c:v>57.096000000000011</c:v>
                </c:pt>
                <c:pt idx="10444">
                  <c:v>57.268000000000058</c:v>
                </c:pt>
                <c:pt idx="10445">
                  <c:v>57.096000000000011</c:v>
                </c:pt>
                <c:pt idx="10446">
                  <c:v>57.096000000000011</c:v>
                </c:pt>
                <c:pt idx="10447">
                  <c:v>57.096000000000011</c:v>
                </c:pt>
                <c:pt idx="10448">
                  <c:v>57.096000000000011</c:v>
                </c:pt>
                <c:pt idx="10449">
                  <c:v>57.096000000000011</c:v>
                </c:pt>
                <c:pt idx="10450">
                  <c:v>57.096000000000011</c:v>
                </c:pt>
                <c:pt idx="10451">
                  <c:v>57.096000000000011</c:v>
                </c:pt>
                <c:pt idx="10452">
                  <c:v>57.096000000000011</c:v>
                </c:pt>
                <c:pt idx="10453">
                  <c:v>57.096000000000011</c:v>
                </c:pt>
                <c:pt idx="10454">
                  <c:v>57.096000000000011</c:v>
                </c:pt>
                <c:pt idx="10455">
                  <c:v>57.096000000000011</c:v>
                </c:pt>
                <c:pt idx="10456">
                  <c:v>57.096000000000011</c:v>
                </c:pt>
                <c:pt idx="10457">
                  <c:v>57.096000000000011</c:v>
                </c:pt>
                <c:pt idx="10458">
                  <c:v>57.096000000000011</c:v>
                </c:pt>
                <c:pt idx="10459">
                  <c:v>57.096000000000011</c:v>
                </c:pt>
                <c:pt idx="10460">
                  <c:v>57.096000000000011</c:v>
                </c:pt>
                <c:pt idx="10461">
                  <c:v>57.096000000000011</c:v>
                </c:pt>
                <c:pt idx="10462">
                  <c:v>57.096000000000011</c:v>
                </c:pt>
                <c:pt idx="10463">
                  <c:v>57.268000000000058</c:v>
                </c:pt>
                <c:pt idx="10464">
                  <c:v>57.096000000000011</c:v>
                </c:pt>
                <c:pt idx="10465">
                  <c:v>57.096000000000011</c:v>
                </c:pt>
                <c:pt idx="10466">
                  <c:v>57.096000000000011</c:v>
                </c:pt>
                <c:pt idx="10467">
                  <c:v>57.096000000000011</c:v>
                </c:pt>
                <c:pt idx="10468">
                  <c:v>57.096000000000011</c:v>
                </c:pt>
                <c:pt idx="10469">
                  <c:v>57.096000000000011</c:v>
                </c:pt>
                <c:pt idx="10470">
                  <c:v>57.096000000000011</c:v>
                </c:pt>
                <c:pt idx="10471">
                  <c:v>57.096000000000011</c:v>
                </c:pt>
                <c:pt idx="10472">
                  <c:v>57.096000000000011</c:v>
                </c:pt>
                <c:pt idx="10473">
                  <c:v>57.096000000000011</c:v>
                </c:pt>
                <c:pt idx="10474">
                  <c:v>57.096000000000011</c:v>
                </c:pt>
                <c:pt idx="10475">
                  <c:v>57.096000000000011</c:v>
                </c:pt>
                <c:pt idx="10476">
                  <c:v>57.096000000000011</c:v>
                </c:pt>
                <c:pt idx="10477">
                  <c:v>57.096000000000011</c:v>
                </c:pt>
                <c:pt idx="10478">
                  <c:v>57.096000000000011</c:v>
                </c:pt>
                <c:pt idx="10479">
                  <c:v>57.096000000000011</c:v>
                </c:pt>
                <c:pt idx="10480">
                  <c:v>57.096000000000011</c:v>
                </c:pt>
                <c:pt idx="10481">
                  <c:v>57.096000000000011</c:v>
                </c:pt>
                <c:pt idx="10482">
                  <c:v>57.096000000000011</c:v>
                </c:pt>
                <c:pt idx="10483">
                  <c:v>57.096000000000011</c:v>
                </c:pt>
                <c:pt idx="10484">
                  <c:v>57.096000000000011</c:v>
                </c:pt>
                <c:pt idx="10485">
                  <c:v>57.096000000000011</c:v>
                </c:pt>
                <c:pt idx="10486">
                  <c:v>57.096000000000011</c:v>
                </c:pt>
                <c:pt idx="10487">
                  <c:v>57.096000000000011</c:v>
                </c:pt>
                <c:pt idx="10488">
                  <c:v>57.096000000000011</c:v>
                </c:pt>
                <c:pt idx="10489">
                  <c:v>57.096000000000011</c:v>
                </c:pt>
                <c:pt idx="10490">
                  <c:v>57.096000000000011</c:v>
                </c:pt>
                <c:pt idx="10491">
                  <c:v>57.096000000000011</c:v>
                </c:pt>
                <c:pt idx="10492">
                  <c:v>57.096000000000011</c:v>
                </c:pt>
                <c:pt idx="10493">
                  <c:v>57.096000000000011</c:v>
                </c:pt>
                <c:pt idx="10494">
                  <c:v>57.096000000000011</c:v>
                </c:pt>
                <c:pt idx="10495">
                  <c:v>57.096000000000011</c:v>
                </c:pt>
                <c:pt idx="10496">
                  <c:v>57.096000000000011</c:v>
                </c:pt>
                <c:pt idx="10497">
                  <c:v>57.096000000000011</c:v>
                </c:pt>
                <c:pt idx="10498">
                  <c:v>57.096000000000011</c:v>
                </c:pt>
                <c:pt idx="10499">
                  <c:v>57.096000000000011</c:v>
                </c:pt>
                <c:pt idx="10500">
                  <c:v>57.096000000000011</c:v>
                </c:pt>
                <c:pt idx="10501">
                  <c:v>57.096000000000011</c:v>
                </c:pt>
                <c:pt idx="10502">
                  <c:v>57.096000000000011</c:v>
                </c:pt>
                <c:pt idx="10503">
                  <c:v>57.096000000000011</c:v>
                </c:pt>
                <c:pt idx="10504">
                  <c:v>57.096000000000011</c:v>
                </c:pt>
                <c:pt idx="10505">
                  <c:v>57.096000000000011</c:v>
                </c:pt>
                <c:pt idx="10506">
                  <c:v>57.096000000000011</c:v>
                </c:pt>
                <c:pt idx="10507">
                  <c:v>57.096000000000011</c:v>
                </c:pt>
                <c:pt idx="10508">
                  <c:v>57.096000000000011</c:v>
                </c:pt>
                <c:pt idx="10509">
                  <c:v>57.096000000000011</c:v>
                </c:pt>
                <c:pt idx="10510">
                  <c:v>57.096000000000011</c:v>
                </c:pt>
                <c:pt idx="10511">
                  <c:v>57.096000000000011</c:v>
                </c:pt>
                <c:pt idx="10512">
                  <c:v>57.096000000000011</c:v>
                </c:pt>
                <c:pt idx="10513">
                  <c:v>57.096000000000011</c:v>
                </c:pt>
                <c:pt idx="10514">
                  <c:v>57.096000000000011</c:v>
                </c:pt>
                <c:pt idx="10515">
                  <c:v>57.096000000000011</c:v>
                </c:pt>
                <c:pt idx="10516">
                  <c:v>57.096000000000011</c:v>
                </c:pt>
                <c:pt idx="10517">
                  <c:v>57.096000000000011</c:v>
                </c:pt>
                <c:pt idx="10518">
                  <c:v>57.096000000000011</c:v>
                </c:pt>
                <c:pt idx="10519">
                  <c:v>57.096000000000011</c:v>
                </c:pt>
                <c:pt idx="10520">
                  <c:v>57.096000000000011</c:v>
                </c:pt>
                <c:pt idx="10521">
                  <c:v>57.096000000000011</c:v>
                </c:pt>
                <c:pt idx="10522">
                  <c:v>57.096000000000011</c:v>
                </c:pt>
                <c:pt idx="10523">
                  <c:v>57.096000000000011</c:v>
                </c:pt>
                <c:pt idx="10524">
                  <c:v>57.096000000000011</c:v>
                </c:pt>
                <c:pt idx="10525">
                  <c:v>57.096000000000011</c:v>
                </c:pt>
                <c:pt idx="10526">
                  <c:v>57.096000000000011</c:v>
                </c:pt>
                <c:pt idx="10527">
                  <c:v>57.096000000000011</c:v>
                </c:pt>
                <c:pt idx="10528">
                  <c:v>57.096000000000011</c:v>
                </c:pt>
                <c:pt idx="10529">
                  <c:v>57.096000000000011</c:v>
                </c:pt>
                <c:pt idx="10530">
                  <c:v>57.096000000000011</c:v>
                </c:pt>
                <c:pt idx="10531">
                  <c:v>57.096000000000011</c:v>
                </c:pt>
                <c:pt idx="10532">
                  <c:v>57.096000000000011</c:v>
                </c:pt>
                <c:pt idx="10533">
                  <c:v>57.096000000000011</c:v>
                </c:pt>
                <c:pt idx="10534">
                  <c:v>57.096000000000011</c:v>
                </c:pt>
                <c:pt idx="10535">
                  <c:v>57.096000000000011</c:v>
                </c:pt>
                <c:pt idx="10536">
                  <c:v>57.096000000000011</c:v>
                </c:pt>
                <c:pt idx="10537">
                  <c:v>57.096000000000011</c:v>
                </c:pt>
                <c:pt idx="10538">
                  <c:v>57.096000000000011</c:v>
                </c:pt>
                <c:pt idx="10539">
                  <c:v>57.096000000000011</c:v>
                </c:pt>
                <c:pt idx="10540">
                  <c:v>57.096000000000011</c:v>
                </c:pt>
                <c:pt idx="10541">
                  <c:v>57.096000000000011</c:v>
                </c:pt>
                <c:pt idx="10542">
                  <c:v>57.096000000000011</c:v>
                </c:pt>
                <c:pt idx="10543">
                  <c:v>57.096000000000011</c:v>
                </c:pt>
                <c:pt idx="10544">
                  <c:v>57.096000000000011</c:v>
                </c:pt>
                <c:pt idx="10545">
                  <c:v>57.096000000000011</c:v>
                </c:pt>
                <c:pt idx="10546">
                  <c:v>57.096000000000011</c:v>
                </c:pt>
                <c:pt idx="10547">
                  <c:v>57.096000000000011</c:v>
                </c:pt>
                <c:pt idx="10548">
                  <c:v>57.096000000000011</c:v>
                </c:pt>
                <c:pt idx="10549">
                  <c:v>57.096000000000011</c:v>
                </c:pt>
                <c:pt idx="10550">
                  <c:v>57.096000000000011</c:v>
                </c:pt>
                <c:pt idx="10551">
                  <c:v>57.096000000000011</c:v>
                </c:pt>
                <c:pt idx="10552">
                  <c:v>57.096000000000011</c:v>
                </c:pt>
                <c:pt idx="10553">
                  <c:v>57.096000000000011</c:v>
                </c:pt>
                <c:pt idx="10554">
                  <c:v>57.096000000000011</c:v>
                </c:pt>
                <c:pt idx="10555">
                  <c:v>57.096000000000011</c:v>
                </c:pt>
                <c:pt idx="10556">
                  <c:v>57.096000000000011</c:v>
                </c:pt>
                <c:pt idx="10557">
                  <c:v>57.096000000000011</c:v>
                </c:pt>
                <c:pt idx="10558">
                  <c:v>57.096000000000011</c:v>
                </c:pt>
                <c:pt idx="10559">
                  <c:v>57.096000000000011</c:v>
                </c:pt>
                <c:pt idx="10560">
                  <c:v>57.096000000000011</c:v>
                </c:pt>
                <c:pt idx="10561">
                  <c:v>57.096000000000011</c:v>
                </c:pt>
                <c:pt idx="10562">
                  <c:v>57.096000000000011</c:v>
                </c:pt>
                <c:pt idx="10563">
                  <c:v>57.096000000000011</c:v>
                </c:pt>
                <c:pt idx="10564">
                  <c:v>57.096000000000011</c:v>
                </c:pt>
                <c:pt idx="10565">
                  <c:v>57.096000000000011</c:v>
                </c:pt>
                <c:pt idx="10566">
                  <c:v>57.096000000000011</c:v>
                </c:pt>
                <c:pt idx="10567">
                  <c:v>57.096000000000011</c:v>
                </c:pt>
                <c:pt idx="10568">
                  <c:v>57.096000000000011</c:v>
                </c:pt>
                <c:pt idx="10569">
                  <c:v>57.096000000000011</c:v>
                </c:pt>
                <c:pt idx="10570">
                  <c:v>57.096000000000011</c:v>
                </c:pt>
                <c:pt idx="10571">
                  <c:v>57.096000000000011</c:v>
                </c:pt>
                <c:pt idx="10572">
                  <c:v>57.096000000000011</c:v>
                </c:pt>
                <c:pt idx="10573">
                  <c:v>57.096000000000011</c:v>
                </c:pt>
                <c:pt idx="10574">
                  <c:v>57.096000000000011</c:v>
                </c:pt>
                <c:pt idx="10575">
                  <c:v>57.096000000000011</c:v>
                </c:pt>
                <c:pt idx="10576">
                  <c:v>57.096000000000011</c:v>
                </c:pt>
                <c:pt idx="10577">
                  <c:v>57.096000000000011</c:v>
                </c:pt>
                <c:pt idx="10578">
                  <c:v>57.096000000000011</c:v>
                </c:pt>
                <c:pt idx="10579">
                  <c:v>57.096000000000011</c:v>
                </c:pt>
                <c:pt idx="10580">
                  <c:v>57.096000000000011</c:v>
                </c:pt>
                <c:pt idx="10581">
                  <c:v>57.096000000000011</c:v>
                </c:pt>
                <c:pt idx="10582">
                  <c:v>57.096000000000011</c:v>
                </c:pt>
                <c:pt idx="10583">
                  <c:v>57.096000000000011</c:v>
                </c:pt>
                <c:pt idx="10584">
                  <c:v>57.096000000000011</c:v>
                </c:pt>
                <c:pt idx="10585">
                  <c:v>57.096000000000011</c:v>
                </c:pt>
                <c:pt idx="10586">
                  <c:v>57.096000000000011</c:v>
                </c:pt>
                <c:pt idx="10587">
                  <c:v>57.096000000000011</c:v>
                </c:pt>
                <c:pt idx="10588">
                  <c:v>57.096000000000011</c:v>
                </c:pt>
                <c:pt idx="10589">
                  <c:v>57.096000000000011</c:v>
                </c:pt>
                <c:pt idx="10590">
                  <c:v>57.096000000000011</c:v>
                </c:pt>
                <c:pt idx="10591">
                  <c:v>57.096000000000011</c:v>
                </c:pt>
                <c:pt idx="10592">
                  <c:v>57.096000000000011</c:v>
                </c:pt>
                <c:pt idx="10593">
                  <c:v>57.096000000000011</c:v>
                </c:pt>
                <c:pt idx="10594">
                  <c:v>57.096000000000011</c:v>
                </c:pt>
                <c:pt idx="10595">
                  <c:v>57.096000000000011</c:v>
                </c:pt>
                <c:pt idx="10596">
                  <c:v>57.096000000000011</c:v>
                </c:pt>
                <c:pt idx="10597">
                  <c:v>57.096000000000011</c:v>
                </c:pt>
                <c:pt idx="10598">
                  <c:v>57.096000000000011</c:v>
                </c:pt>
                <c:pt idx="10599">
                  <c:v>57.096000000000011</c:v>
                </c:pt>
                <c:pt idx="10600">
                  <c:v>57.096000000000011</c:v>
                </c:pt>
                <c:pt idx="10601">
                  <c:v>57.096000000000011</c:v>
                </c:pt>
                <c:pt idx="10602">
                  <c:v>57.096000000000011</c:v>
                </c:pt>
                <c:pt idx="10603">
                  <c:v>57.096000000000011</c:v>
                </c:pt>
                <c:pt idx="10604">
                  <c:v>57.096000000000011</c:v>
                </c:pt>
                <c:pt idx="10605">
                  <c:v>57.096000000000011</c:v>
                </c:pt>
                <c:pt idx="10606">
                  <c:v>57.096000000000011</c:v>
                </c:pt>
                <c:pt idx="10607">
                  <c:v>57.096000000000011</c:v>
                </c:pt>
                <c:pt idx="10608">
                  <c:v>57.096000000000011</c:v>
                </c:pt>
                <c:pt idx="10609">
                  <c:v>57.096000000000011</c:v>
                </c:pt>
                <c:pt idx="10610">
                  <c:v>57.096000000000011</c:v>
                </c:pt>
                <c:pt idx="10611">
                  <c:v>57.096000000000011</c:v>
                </c:pt>
                <c:pt idx="10612">
                  <c:v>57.096000000000011</c:v>
                </c:pt>
                <c:pt idx="10613">
                  <c:v>57.096000000000011</c:v>
                </c:pt>
                <c:pt idx="10614">
                  <c:v>57.096000000000011</c:v>
                </c:pt>
                <c:pt idx="10615">
                  <c:v>57.096000000000011</c:v>
                </c:pt>
                <c:pt idx="10616">
                  <c:v>57.096000000000011</c:v>
                </c:pt>
                <c:pt idx="10617">
                  <c:v>57.096000000000011</c:v>
                </c:pt>
                <c:pt idx="10618">
                  <c:v>57.096000000000011</c:v>
                </c:pt>
                <c:pt idx="10619">
                  <c:v>57.096000000000011</c:v>
                </c:pt>
                <c:pt idx="10620">
                  <c:v>57.096000000000011</c:v>
                </c:pt>
                <c:pt idx="10621">
                  <c:v>57.096000000000011</c:v>
                </c:pt>
                <c:pt idx="10622">
                  <c:v>57.096000000000011</c:v>
                </c:pt>
                <c:pt idx="10623">
                  <c:v>57.096000000000011</c:v>
                </c:pt>
                <c:pt idx="10624">
                  <c:v>57.096000000000011</c:v>
                </c:pt>
                <c:pt idx="10625">
                  <c:v>57.096000000000011</c:v>
                </c:pt>
                <c:pt idx="10626">
                  <c:v>57.096000000000011</c:v>
                </c:pt>
                <c:pt idx="10627">
                  <c:v>57.096000000000011</c:v>
                </c:pt>
                <c:pt idx="10628">
                  <c:v>57.096000000000011</c:v>
                </c:pt>
                <c:pt idx="10629">
                  <c:v>57.096000000000011</c:v>
                </c:pt>
                <c:pt idx="10630">
                  <c:v>57.096000000000011</c:v>
                </c:pt>
                <c:pt idx="10631">
                  <c:v>57.096000000000011</c:v>
                </c:pt>
                <c:pt idx="10632">
                  <c:v>57.096000000000011</c:v>
                </c:pt>
                <c:pt idx="10633">
                  <c:v>57.096000000000011</c:v>
                </c:pt>
                <c:pt idx="10634">
                  <c:v>57.096000000000011</c:v>
                </c:pt>
                <c:pt idx="10635">
                  <c:v>57.096000000000011</c:v>
                </c:pt>
                <c:pt idx="10636">
                  <c:v>57.096000000000011</c:v>
                </c:pt>
                <c:pt idx="10637">
                  <c:v>57.096000000000011</c:v>
                </c:pt>
                <c:pt idx="10638">
                  <c:v>57.096000000000011</c:v>
                </c:pt>
                <c:pt idx="10639">
                  <c:v>57.096000000000011</c:v>
                </c:pt>
                <c:pt idx="10640">
                  <c:v>57.096000000000011</c:v>
                </c:pt>
                <c:pt idx="10641">
                  <c:v>57.096000000000011</c:v>
                </c:pt>
                <c:pt idx="10642">
                  <c:v>57.096000000000011</c:v>
                </c:pt>
                <c:pt idx="10643">
                  <c:v>57.096000000000011</c:v>
                </c:pt>
                <c:pt idx="10644">
                  <c:v>57.096000000000011</c:v>
                </c:pt>
                <c:pt idx="10645">
                  <c:v>57.096000000000011</c:v>
                </c:pt>
                <c:pt idx="10646">
                  <c:v>57.096000000000011</c:v>
                </c:pt>
                <c:pt idx="10647">
                  <c:v>57.096000000000011</c:v>
                </c:pt>
                <c:pt idx="10648">
                  <c:v>57.096000000000011</c:v>
                </c:pt>
                <c:pt idx="10649">
                  <c:v>57.096000000000011</c:v>
                </c:pt>
                <c:pt idx="10650">
                  <c:v>57.096000000000011</c:v>
                </c:pt>
                <c:pt idx="10651">
                  <c:v>57.096000000000011</c:v>
                </c:pt>
                <c:pt idx="10652">
                  <c:v>57.096000000000011</c:v>
                </c:pt>
                <c:pt idx="10653">
                  <c:v>57.096000000000011</c:v>
                </c:pt>
                <c:pt idx="10654">
                  <c:v>57.096000000000011</c:v>
                </c:pt>
                <c:pt idx="10655">
                  <c:v>57.096000000000011</c:v>
                </c:pt>
                <c:pt idx="10656">
                  <c:v>57.096000000000011</c:v>
                </c:pt>
                <c:pt idx="10657">
                  <c:v>57.096000000000011</c:v>
                </c:pt>
                <c:pt idx="10658">
                  <c:v>57.096000000000011</c:v>
                </c:pt>
                <c:pt idx="10659">
                  <c:v>57.096000000000011</c:v>
                </c:pt>
                <c:pt idx="10660">
                  <c:v>57.096000000000011</c:v>
                </c:pt>
                <c:pt idx="10661">
                  <c:v>57.096000000000011</c:v>
                </c:pt>
                <c:pt idx="10662">
                  <c:v>57.096000000000011</c:v>
                </c:pt>
                <c:pt idx="10663">
                  <c:v>57.096000000000011</c:v>
                </c:pt>
                <c:pt idx="10664">
                  <c:v>57.096000000000011</c:v>
                </c:pt>
                <c:pt idx="10665">
                  <c:v>57.096000000000011</c:v>
                </c:pt>
                <c:pt idx="10666">
                  <c:v>57.096000000000011</c:v>
                </c:pt>
                <c:pt idx="10667">
                  <c:v>57.096000000000011</c:v>
                </c:pt>
                <c:pt idx="10668">
                  <c:v>57.096000000000011</c:v>
                </c:pt>
                <c:pt idx="10669">
                  <c:v>57.096000000000011</c:v>
                </c:pt>
                <c:pt idx="10670">
                  <c:v>57.096000000000011</c:v>
                </c:pt>
                <c:pt idx="10671">
                  <c:v>57.096000000000011</c:v>
                </c:pt>
                <c:pt idx="10672">
                  <c:v>57.096000000000011</c:v>
                </c:pt>
                <c:pt idx="10673">
                  <c:v>57.096000000000011</c:v>
                </c:pt>
                <c:pt idx="10674">
                  <c:v>57.096000000000011</c:v>
                </c:pt>
                <c:pt idx="10675">
                  <c:v>57.096000000000011</c:v>
                </c:pt>
                <c:pt idx="10676">
                  <c:v>57.096000000000011</c:v>
                </c:pt>
                <c:pt idx="10677">
                  <c:v>57.096000000000011</c:v>
                </c:pt>
                <c:pt idx="10678">
                  <c:v>57.096000000000011</c:v>
                </c:pt>
                <c:pt idx="10679">
                  <c:v>57.096000000000011</c:v>
                </c:pt>
                <c:pt idx="10680">
                  <c:v>57.096000000000011</c:v>
                </c:pt>
                <c:pt idx="10681">
                  <c:v>57.096000000000011</c:v>
                </c:pt>
                <c:pt idx="10682">
                  <c:v>57.096000000000011</c:v>
                </c:pt>
                <c:pt idx="10683">
                  <c:v>57.096000000000011</c:v>
                </c:pt>
                <c:pt idx="10684">
                  <c:v>57.096000000000011</c:v>
                </c:pt>
                <c:pt idx="10685">
                  <c:v>57.096000000000011</c:v>
                </c:pt>
                <c:pt idx="10686">
                  <c:v>57.096000000000011</c:v>
                </c:pt>
                <c:pt idx="10687">
                  <c:v>57.096000000000011</c:v>
                </c:pt>
                <c:pt idx="10688">
                  <c:v>57.096000000000011</c:v>
                </c:pt>
                <c:pt idx="10689">
                  <c:v>57.096000000000011</c:v>
                </c:pt>
                <c:pt idx="10690">
                  <c:v>57.096000000000011</c:v>
                </c:pt>
                <c:pt idx="10691">
                  <c:v>57.096000000000011</c:v>
                </c:pt>
                <c:pt idx="10692">
                  <c:v>57.096000000000011</c:v>
                </c:pt>
                <c:pt idx="10693">
                  <c:v>57.096000000000011</c:v>
                </c:pt>
                <c:pt idx="10694">
                  <c:v>57.096000000000011</c:v>
                </c:pt>
                <c:pt idx="10695">
                  <c:v>57.096000000000011</c:v>
                </c:pt>
                <c:pt idx="10696">
                  <c:v>57.096000000000011</c:v>
                </c:pt>
                <c:pt idx="10697">
                  <c:v>57.096000000000011</c:v>
                </c:pt>
                <c:pt idx="10698">
                  <c:v>57.096000000000011</c:v>
                </c:pt>
                <c:pt idx="10699">
                  <c:v>57.096000000000011</c:v>
                </c:pt>
                <c:pt idx="10700">
                  <c:v>57.096000000000011</c:v>
                </c:pt>
                <c:pt idx="10701">
                  <c:v>57.096000000000011</c:v>
                </c:pt>
                <c:pt idx="10702">
                  <c:v>57.096000000000011</c:v>
                </c:pt>
                <c:pt idx="10703">
                  <c:v>57.096000000000011</c:v>
                </c:pt>
                <c:pt idx="10704">
                  <c:v>57.096000000000011</c:v>
                </c:pt>
                <c:pt idx="10705">
                  <c:v>57.096000000000011</c:v>
                </c:pt>
                <c:pt idx="10706">
                  <c:v>57.096000000000011</c:v>
                </c:pt>
                <c:pt idx="10707">
                  <c:v>57.096000000000011</c:v>
                </c:pt>
                <c:pt idx="10708">
                  <c:v>57.096000000000011</c:v>
                </c:pt>
                <c:pt idx="10709">
                  <c:v>57.096000000000011</c:v>
                </c:pt>
                <c:pt idx="10710">
                  <c:v>57.096000000000011</c:v>
                </c:pt>
                <c:pt idx="10711">
                  <c:v>57.096000000000011</c:v>
                </c:pt>
                <c:pt idx="10712">
                  <c:v>57.096000000000011</c:v>
                </c:pt>
                <c:pt idx="10713">
                  <c:v>57.096000000000011</c:v>
                </c:pt>
                <c:pt idx="10714">
                  <c:v>57.096000000000011</c:v>
                </c:pt>
                <c:pt idx="10715">
                  <c:v>57.096000000000011</c:v>
                </c:pt>
                <c:pt idx="10716">
                  <c:v>57.096000000000011</c:v>
                </c:pt>
                <c:pt idx="10717">
                  <c:v>57.096000000000011</c:v>
                </c:pt>
                <c:pt idx="10718">
                  <c:v>57.096000000000011</c:v>
                </c:pt>
                <c:pt idx="10719">
                  <c:v>57.096000000000011</c:v>
                </c:pt>
                <c:pt idx="10720">
                  <c:v>57.096000000000011</c:v>
                </c:pt>
                <c:pt idx="10721">
                  <c:v>57.096000000000011</c:v>
                </c:pt>
                <c:pt idx="10722">
                  <c:v>57.096000000000011</c:v>
                </c:pt>
                <c:pt idx="10723">
                  <c:v>57.096000000000011</c:v>
                </c:pt>
                <c:pt idx="10724">
                  <c:v>57.096000000000011</c:v>
                </c:pt>
                <c:pt idx="10725">
                  <c:v>57.096000000000011</c:v>
                </c:pt>
                <c:pt idx="10726">
                  <c:v>57.096000000000011</c:v>
                </c:pt>
                <c:pt idx="10727">
                  <c:v>57.096000000000011</c:v>
                </c:pt>
                <c:pt idx="10728">
                  <c:v>57.096000000000011</c:v>
                </c:pt>
                <c:pt idx="10729">
                  <c:v>57.096000000000011</c:v>
                </c:pt>
                <c:pt idx="10730">
                  <c:v>57.096000000000011</c:v>
                </c:pt>
                <c:pt idx="10731">
                  <c:v>57.096000000000011</c:v>
                </c:pt>
                <c:pt idx="10732">
                  <c:v>57.096000000000011</c:v>
                </c:pt>
                <c:pt idx="10733">
                  <c:v>57.096000000000011</c:v>
                </c:pt>
                <c:pt idx="10734">
                  <c:v>57.096000000000011</c:v>
                </c:pt>
                <c:pt idx="10735">
                  <c:v>57.096000000000011</c:v>
                </c:pt>
                <c:pt idx="10736">
                  <c:v>57.096000000000011</c:v>
                </c:pt>
                <c:pt idx="10737">
                  <c:v>57.096000000000011</c:v>
                </c:pt>
                <c:pt idx="10738">
                  <c:v>57.096000000000011</c:v>
                </c:pt>
                <c:pt idx="10739">
                  <c:v>57.096000000000011</c:v>
                </c:pt>
                <c:pt idx="10740">
                  <c:v>57.096000000000011</c:v>
                </c:pt>
                <c:pt idx="10741">
                  <c:v>57.096000000000011</c:v>
                </c:pt>
                <c:pt idx="10742">
                  <c:v>57.096000000000011</c:v>
                </c:pt>
                <c:pt idx="10743">
                  <c:v>57.096000000000011</c:v>
                </c:pt>
                <c:pt idx="10744">
                  <c:v>57.096000000000011</c:v>
                </c:pt>
                <c:pt idx="10745">
                  <c:v>57.096000000000011</c:v>
                </c:pt>
                <c:pt idx="10746">
                  <c:v>57.096000000000011</c:v>
                </c:pt>
                <c:pt idx="10747">
                  <c:v>57.096000000000011</c:v>
                </c:pt>
                <c:pt idx="10748">
                  <c:v>57.096000000000011</c:v>
                </c:pt>
                <c:pt idx="10749">
                  <c:v>57.096000000000011</c:v>
                </c:pt>
                <c:pt idx="10750">
                  <c:v>57.096000000000011</c:v>
                </c:pt>
                <c:pt idx="10751">
                  <c:v>57.096000000000011</c:v>
                </c:pt>
                <c:pt idx="10752">
                  <c:v>57.096000000000011</c:v>
                </c:pt>
                <c:pt idx="10753">
                  <c:v>57.096000000000011</c:v>
                </c:pt>
                <c:pt idx="10754">
                  <c:v>57.096000000000011</c:v>
                </c:pt>
                <c:pt idx="10755">
                  <c:v>57.096000000000011</c:v>
                </c:pt>
                <c:pt idx="10756">
                  <c:v>57.096000000000011</c:v>
                </c:pt>
                <c:pt idx="10757">
                  <c:v>57.096000000000011</c:v>
                </c:pt>
                <c:pt idx="10758">
                  <c:v>57.096000000000011</c:v>
                </c:pt>
                <c:pt idx="10759">
                  <c:v>57.096000000000011</c:v>
                </c:pt>
                <c:pt idx="10760">
                  <c:v>57.096000000000011</c:v>
                </c:pt>
                <c:pt idx="10761">
                  <c:v>57.096000000000011</c:v>
                </c:pt>
                <c:pt idx="10762">
                  <c:v>57.096000000000011</c:v>
                </c:pt>
                <c:pt idx="10763">
                  <c:v>57.096000000000011</c:v>
                </c:pt>
                <c:pt idx="10764">
                  <c:v>57.096000000000011</c:v>
                </c:pt>
                <c:pt idx="10765">
                  <c:v>57.096000000000011</c:v>
                </c:pt>
                <c:pt idx="10766">
                  <c:v>57.096000000000011</c:v>
                </c:pt>
                <c:pt idx="10767">
                  <c:v>57.096000000000011</c:v>
                </c:pt>
                <c:pt idx="10768">
                  <c:v>57.096000000000011</c:v>
                </c:pt>
                <c:pt idx="10769">
                  <c:v>57.096000000000011</c:v>
                </c:pt>
                <c:pt idx="10770">
                  <c:v>57.096000000000011</c:v>
                </c:pt>
                <c:pt idx="10771">
                  <c:v>57.096000000000011</c:v>
                </c:pt>
                <c:pt idx="10772">
                  <c:v>57.096000000000011</c:v>
                </c:pt>
                <c:pt idx="10773">
                  <c:v>57.096000000000011</c:v>
                </c:pt>
                <c:pt idx="10774">
                  <c:v>57.096000000000011</c:v>
                </c:pt>
                <c:pt idx="10775">
                  <c:v>57.096000000000011</c:v>
                </c:pt>
                <c:pt idx="10776">
                  <c:v>57.096000000000011</c:v>
                </c:pt>
                <c:pt idx="10777">
                  <c:v>57.096000000000011</c:v>
                </c:pt>
                <c:pt idx="10778">
                  <c:v>57.096000000000011</c:v>
                </c:pt>
                <c:pt idx="10779">
                  <c:v>57.096000000000011</c:v>
                </c:pt>
                <c:pt idx="10780">
                  <c:v>57.096000000000011</c:v>
                </c:pt>
                <c:pt idx="10781">
                  <c:v>57.096000000000011</c:v>
                </c:pt>
                <c:pt idx="10782">
                  <c:v>57.096000000000011</c:v>
                </c:pt>
                <c:pt idx="10783">
                  <c:v>57.096000000000011</c:v>
                </c:pt>
                <c:pt idx="10784">
                  <c:v>57.096000000000011</c:v>
                </c:pt>
                <c:pt idx="10785">
                  <c:v>57.096000000000011</c:v>
                </c:pt>
                <c:pt idx="10786">
                  <c:v>57.096000000000011</c:v>
                </c:pt>
                <c:pt idx="10787">
                  <c:v>57.096000000000011</c:v>
                </c:pt>
                <c:pt idx="10788">
                  <c:v>57.096000000000011</c:v>
                </c:pt>
                <c:pt idx="10789">
                  <c:v>57.096000000000011</c:v>
                </c:pt>
                <c:pt idx="10790">
                  <c:v>57.096000000000011</c:v>
                </c:pt>
                <c:pt idx="10791">
                  <c:v>57.096000000000011</c:v>
                </c:pt>
                <c:pt idx="10792">
                  <c:v>57.096000000000011</c:v>
                </c:pt>
                <c:pt idx="10793">
                  <c:v>57.096000000000011</c:v>
                </c:pt>
                <c:pt idx="10794">
                  <c:v>57.096000000000011</c:v>
                </c:pt>
                <c:pt idx="10795">
                  <c:v>57.096000000000011</c:v>
                </c:pt>
                <c:pt idx="10796">
                  <c:v>57.096000000000011</c:v>
                </c:pt>
                <c:pt idx="10797">
                  <c:v>57.096000000000011</c:v>
                </c:pt>
                <c:pt idx="10798">
                  <c:v>57.096000000000011</c:v>
                </c:pt>
                <c:pt idx="10799">
                  <c:v>57.096000000000011</c:v>
                </c:pt>
                <c:pt idx="10800">
                  <c:v>57.096000000000011</c:v>
                </c:pt>
                <c:pt idx="10801">
                  <c:v>57.096000000000011</c:v>
                </c:pt>
                <c:pt idx="10802">
                  <c:v>56.923000000000002</c:v>
                </c:pt>
                <c:pt idx="10803">
                  <c:v>57.096000000000011</c:v>
                </c:pt>
                <c:pt idx="10804">
                  <c:v>57.096000000000011</c:v>
                </c:pt>
                <c:pt idx="10805">
                  <c:v>56.923000000000002</c:v>
                </c:pt>
                <c:pt idx="10806">
                  <c:v>56.923000000000002</c:v>
                </c:pt>
                <c:pt idx="10807">
                  <c:v>56.923000000000002</c:v>
                </c:pt>
                <c:pt idx="10808">
                  <c:v>56.923000000000002</c:v>
                </c:pt>
                <c:pt idx="10809">
                  <c:v>56.923000000000002</c:v>
                </c:pt>
                <c:pt idx="10810">
                  <c:v>56.923000000000002</c:v>
                </c:pt>
                <c:pt idx="10811">
                  <c:v>56.923000000000002</c:v>
                </c:pt>
                <c:pt idx="10812">
                  <c:v>57.096000000000011</c:v>
                </c:pt>
                <c:pt idx="10813">
                  <c:v>57.096000000000011</c:v>
                </c:pt>
                <c:pt idx="10814">
                  <c:v>56.923000000000002</c:v>
                </c:pt>
                <c:pt idx="10815">
                  <c:v>56.923000000000002</c:v>
                </c:pt>
                <c:pt idx="10816">
                  <c:v>56.923000000000002</c:v>
                </c:pt>
                <c:pt idx="10817">
                  <c:v>56.923000000000002</c:v>
                </c:pt>
                <c:pt idx="10818">
                  <c:v>56.923000000000002</c:v>
                </c:pt>
                <c:pt idx="10819">
                  <c:v>56.923000000000002</c:v>
                </c:pt>
                <c:pt idx="10820">
                  <c:v>56.923000000000002</c:v>
                </c:pt>
                <c:pt idx="10821">
                  <c:v>56.923000000000002</c:v>
                </c:pt>
                <c:pt idx="10822">
                  <c:v>56.923000000000002</c:v>
                </c:pt>
                <c:pt idx="10823">
                  <c:v>56.923000000000002</c:v>
                </c:pt>
                <c:pt idx="10824">
                  <c:v>56.923000000000002</c:v>
                </c:pt>
                <c:pt idx="10825">
                  <c:v>56.923000000000002</c:v>
                </c:pt>
                <c:pt idx="10826">
                  <c:v>57.096000000000011</c:v>
                </c:pt>
                <c:pt idx="10827">
                  <c:v>57.096000000000011</c:v>
                </c:pt>
                <c:pt idx="10828">
                  <c:v>57.096000000000011</c:v>
                </c:pt>
                <c:pt idx="10829">
                  <c:v>57.096000000000011</c:v>
                </c:pt>
                <c:pt idx="10830">
                  <c:v>57.096000000000011</c:v>
                </c:pt>
                <c:pt idx="10831">
                  <c:v>56.923000000000002</c:v>
                </c:pt>
                <c:pt idx="10832">
                  <c:v>56.923000000000002</c:v>
                </c:pt>
                <c:pt idx="10833">
                  <c:v>57.096000000000011</c:v>
                </c:pt>
                <c:pt idx="10834">
                  <c:v>57.096000000000011</c:v>
                </c:pt>
                <c:pt idx="10835">
                  <c:v>57.096000000000011</c:v>
                </c:pt>
                <c:pt idx="10836">
                  <c:v>57.096000000000011</c:v>
                </c:pt>
                <c:pt idx="10837">
                  <c:v>57.096000000000011</c:v>
                </c:pt>
                <c:pt idx="10838">
                  <c:v>57.096000000000011</c:v>
                </c:pt>
                <c:pt idx="10839">
                  <c:v>57.096000000000011</c:v>
                </c:pt>
                <c:pt idx="10840">
                  <c:v>57.096000000000011</c:v>
                </c:pt>
                <c:pt idx="10841">
                  <c:v>57.096000000000011</c:v>
                </c:pt>
                <c:pt idx="10842">
                  <c:v>57.096000000000011</c:v>
                </c:pt>
                <c:pt idx="10843">
                  <c:v>57.096000000000011</c:v>
                </c:pt>
                <c:pt idx="10844">
                  <c:v>57.096000000000011</c:v>
                </c:pt>
                <c:pt idx="10845">
                  <c:v>56.923000000000002</c:v>
                </c:pt>
                <c:pt idx="10846">
                  <c:v>57.096000000000011</c:v>
                </c:pt>
                <c:pt idx="10847">
                  <c:v>57.096000000000011</c:v>
                </c:pt>
                <c:pt idx="10848">
                  <c:v>57.096000000000011</c:v>
                </c:pt>
                <c:pt idx="10849">
                  <c:v>57.096000000000011</c:v>
                </c:pt>
                <c:pt idx="10850">
                  <c:v>57.096000000000011</c:v>
                </c:pt>
                <c:pt idx="10851">
                  <c:v>57.096000000000011</c:v>
                </c:pt>
                <c:pt idx="10852">
                  <c:v>57.096000000000011</c:v>
                </c:pt>
                <c:pt idx="10853">
                  <c:v>57.096000000000011</c:v>
                </c:pt>
                <c:pt idx="10854">
                  <c:v>56.923000000000002</c:v>
                </c:pt>
                <c:pt idx="10855">
                  <c:v>57.096000000000011</c:v>
                </c:pt>
                <c:pt idx="10856">
                  <c:v>57.096000000000011</c:v>
                </c:pt>
                <c:pt idx="10857">
                  <c:v>57.096000000000011</c:v>
                </c:pt>
                <c:pt idx="10858">
                  <c:v>57.096000000000011</c:v>
                </c:pt>
                <c:pt idx="10859">
                  <c:v>56.923000000000002</c:v>
                </c:pt>
                <c:pt idx="10860">
                  <c:v>57.096000000000011</c:v>
                </c:pt>
                <c:pt idx="10861">
                  <c:v>57.096000000000011</c:v>
                </c:pt>
                <c:pt idx="10862">
                  <c:v>57.096000000000011</c:v>
                </c:pt>
                <c:pt idx="10863">
                  <c:v>57.096000000000011</c:v>
                </c:pt>
                <c:pt idx="10864">
                  <c:v>56.923000000000002</c:v>
                </c:pt>
                <c:pt idx="10865">
                  <c:v>57.096000000000011</c:v>
                </c:pt>
                <c:pt idx="10866">
                  <c:v>57.096000000000011</c:v>
                </c:pt>
                <c:pt idx="10867">
                  <c:v>57.096000000000011</c:v>
                </c:pt>
                <c:pt idx="10868">
                  <c:v>57.096000000000011</c:v>
                </c:pt>
                <c:pt idx="10869">
                  <c:v>57.096000000000011</c:v>
                </c:pt>
                <c:pt idx="10870">
                  <c:v>57.096000000000011</c:v>
                </c:pt>
                <c:pt idx="10871">
                  <c:v>57.096000000000011</c:v>
                </c:pt>
                <c:pt idx="10872">
                  <c:v>57.096000000000011</c:v>
                </c:pt>
                <c:pt idx="10873">
                  <c:v>56.923000000000002</c:v>
                </c:pt>
                <c:pt idx="10874">
                  <c:v>56.923000000000002</c:v>
                </c:pt>
                <c:pt idx="10875">
                  <c:v>56.923000000000002</c:v>
                </c:pt>
                <c:pt idx="10876">
                  <c:v>57.096000000000011</c:v>
                </c:pt>
                <c:pt idx="10877">
                  <c:v>57.096000000000011</c:v>
                </c:pt>
                <c:pt idx="10878">
                  <c:v>56.923000000000002</c:v>
                </c:pt>
                <c:pt idx="10879">
                  <c:v>56.923000000000002</c:v>
                </c:pt>
                <c:pt idx="10880">
                  <c:v>56.923000000000002</c:v>
                </c:pt>
                <c:pt idx="10881">
                  <c:v>57.096000000000011</c:v>
                </c:pt>
                <c:pt idx="10882">
                  <c:v>56.923000000000002</c:v>
                </c:pt>
                <c:pt idx="10883">
                  <c:v>56.923000000000002</c:v>
                </c:pt>
                <c:pt idx="10884">
                  <c:v>56.923000000000002</c:v>
                </c:pt>
                <c:pt idx="10885">
                  <c:v>56.923000000000002</c:v>
                </c:pt>
                <c:pt idx="10886">
                  <c:v>57.096000000000011</c:v>
                </c:pt>
                <c:pt idx="10887">
                  <c:v>56.923000000000002</c:v>
                </c:pt>
                <c:pt idx="10888">
                  <c:v>56.923000000000002</c:v>
                </c:pt>
                <c:pt idx="10889">
                  <c:v>56.923000000000002</c:v>
                </c:pt>
                <c:pt idx="10890">
                  <c:v>56.923000000000002</c:v>
                </c:pt>
                <c:pt idx="10891">
                  <c:v>56.923000000000002</c:v>
                </c:pt>
                <c:pt idx="10892">
                  <c:v>56.923000000000002</c:v>
                </c:pt>
                <c:pt idx="10893">
                  <c:v>56.923000000000002</c:v>
                </c:pt>
                <c:pt idx="10894">
                  <c:v>56.923000000000002</c:v>
                </c:pt>
                <c:pt idx="10895">
                  <c:v>56.923000000000002</c:v>
                </c:pt>
                <c:pt idx="10896">
                  <c:v>56.923000000000002</c:v>
                </c:pt>
                <c:pt idx="10897">
                  <c:v>56.923000000000002</c:v>
                </c:pt>
                <c:pt idx="10898">
                  <c:v>56.923000000000002</c:v>
                </c:pt>
                <c:pt idx="10899">
                  <c:v>56.923000000000002</c:v>
                </c:pt>
                <c:pt idx="10900">
                  <c:v>56.923000000000002</c:v>
                </c:pt>
                <c:pt idx="10901">
                  <c:v>56.923000000000002</c:v>
                </c:pt>
                <c:pt idx="10902">
                  <c:v>56.923000000000002</c:v>
                </c:pt>
                <c:pt idx="10903">
                  <c:v>56.923000000000002</c:v>
                </c:pt>
                <c:pt idx="10904">
                  <c:v>56.923000000000002</c:v>
                </c:pt>
                <c:pt idx="10905">
                  <c:v>56.923000000000002</c:v>
                </c:pt>
                <c:pt idx="10906">
                  <c:v>56.923000000000002</c:v>
                </c:pt>
                <c:pt idx="10907">
                  <c:v>56.923000000000002</c:v>
                </c:pt>
                <c:pt idx="10908">
                  <c:v>56.923000000000002</c:v>
                </c:pt>
                <c:pt idx="10909">
                  <c:v>56.923000000000002</c:v>
                </c:pt>
                <c:pt idx="10910">
                  <c:v>56.923000000000002</c:v>
                </c:pt>
                <c:pt idx="10911">
                  <c:v>56.923000000000002</c:v>
                </c:pt>
                <c:pt idx="10912">
                  <c:v>56.923000000000002</c:v>
                </c:pt>
                <c:pt idx="10913">
                  <c:v>56.923000000000002</c:v>
                </c:pt>
                <c:pt idx="10914">
                  <c:v>56.923000000000002</c:v>
                </c:pt>
                <c:pt idx="10915">
                  <c:v>56.923000000000002</c:v>
                </c:pt>
                <c:pt idx="10916">
                  <c:v>56.923000000000002</c:v>
                </c:pt>
                <c:pt idx="10917">
                  <c:v>56.923000000000002</c:v>
                </c:pt>
                <c:pt idx="10918">
                  <c:v>56.923000000000002</c:v>
                </c:pt>
                <c:pt idx="10919">
                  <c:v>56.923000000000002</c:v>
                </c:pt>
                <c:pt idx="10920">
                  <c:v>56.923000000000002</c:v>
                </c:pt>
                <c:pt idx="10921">
                  <c:v>56.923000000000002</c:v>
                </c:pt>
                <c:pt idx="10922">
                  <c:v>56.923000000000002</c:v>
                </c:pt>
                <c:pt idx="10923">
                  <c:v>56.923000000000002</c:v>
                </c:pt>
                <c:pt idx="10924">
                  <c:v>56.923000000000002</c:v>
                </c:pt>
                <c:pt idx="10925">
                  <c:v>56.923000000000002</c:v>
                </c:pt>
                <c:pt idx="10926">
                  <c:v>56.923000000000002</c:v>
                </c:pt>
                <c:pt idx="10927">
                  <c:v>56.923000000000002</c:v>
                </c:pt>
                <c:pt idx="10928">
                  <c:v>56.923000000000002</c:v>
                </c:pt>
                <c:pt idx="10929">
                  <c:v>56.923000000000002</c:v>
                </c:pt>
                <c:pt idx="10930">
                  <c:v>56.923000000000002</c:v>
                </c:pt>
                <c:pt idx="10931">
                  <c:v>56.923000000000002</c:v>
                </c:pt>
                <c:pt idx="10932">
                  <c:v>57.096000000000011</c:v>
                </c:pt>
                <c:pt idx="10933">
                  <c:v>57.096000000000011</c:v>
                </c:pt>
                <c:pt idx="10934">
                  <c:v>57.096000000000011</c:v>
                </c:pt>
                <c:pt idx="10935">
                  <c:v>56.923000000000002</c:v>
                </c:pt>
                <c:pt idx="10936">
                  <c:v>56.923000000000002</c:v>
                </c:pt>
                <c:pt idx="10937">
                  <c:v>56.923000000000002</c:v>
                </c:pt>
                <c:pt idx="10938">
                  <c:v>56.923000000000002</c:v>
                </c:pt>
                <c:pt idx="10939">
                  <c:v>56.923000000000002</c:v>
                </c:pt>
                <c:pt idx="10940">
                  <c:v>56.923000000000002</c:v>
                </c:pt>
                <c:pt idx="10941">
                  <c:v>56.923000000000002</c:v>
                </c:pt>
                <c:pt idx="10942">
                  <c:v>56.923000000000002</c:v>
                </c:pt>
                <c:pt idx="10943">
                  <c:v>56.923000000000002</c:v>
                </c:pt>
                <c:pt idx="10944">
                  <c:v>56.923000000000002</c:v>
                </c:pt>
                <c:pt idx="10945">
                  <c:v>56.923000000000002</c:v>
                </c:pt>
                <c:pt idx="10946">
                  <c:v>56.923000000000002</c:v>
                </c:pt>
                <c:pt idx="10947">
                  <c:v>56.923000000000002</c:v>
                </c:pt>
                <c:pt idx="10948">
                  <c:v>56.923000000000002</c:v>
                </c:pt>
                <c:pt idx="10949">
                  <c:v>56.923000000000002</c:v>
                </c:pt>
                <c:pt idx="10950">
                  <c:v>56.923000000000002</c:v>
                </c:pt>
                <c:pt idx="10951">
                  <c:v>56.923000000000002</c:v>
                </c:pt>
                <c:pt idx="10952">
                  <c:v>56.923000000000002</c:v>
                </c:pt>
                <c:pt idx="10953">
                  <c:v>56.923000000000002</c:v>
                </c:pt>
                <c:pt idx="10954">
                  <c:v>56.923000000000002</c:v>
                </c:pt>
                <c:pt idx="10955">
                  <c:v>56.923000000000002</c:v>
                </c:pt>
                <c:pt idx="10956">
                  <c:v>56.923000000000002</c:v>
                </c:pt>
                <c:pt idx="10957">
                  <c:v>56.923000000000002</c:v>
                </c:pt>
                <c:pt idx="10958">
                  <c:v>56.923000000000002</c:v>
                </c:pt>
                <c:pt idx="10959">
                  <c:v>56.923000000000002</c:v>
                </c:pt>
                <c:pt idx="10960">
                  <c:v>56.923000000000002</c:v>
                </c:pt>
                <c:pt idx="10961">
                  <c:v>56.923000000000002</c:v>
                </c:pt>
                <c:pt idx="10962">
                  <c:v>56.923000000000002</c:v>
                </c:pt>
                <c:pt idx="10963">
                  <c:v>56.923000000000002</c:v>
                </c:pt>
                <c:pt idx="10964">
                  <c:v>56.923000000000002</c:v>
                </c:pt>
                <c:pt idx="10965">
                  <c:v>56.923000000000002</c:v>
                </c:pt>
                <c:pt idx="10966">
                  <c:v>56.923000000000002</c:v>
                </c:pt>
                <c:pt idx="10967">
                  <c:v>56.923000000000002</c:v>
                </c:pt>
                <c:pt idx="10968">
                  <c:v>56.923000000000002</c:v>
                </c:pt>
                <c:pt idx="10969">
                  <c:v>56.923000000000002</c:v>
                </c:pt>
                <c:pt idx="10970">
                  <c:v>56.923000000000002</c:v>
                </c:pt>
                <c:pt idx="10971">
                  <c:v>56.923000000000002</c:v>
                </c:pt>
                <c:pt idx="10972">
                  <c:v>56.923000000000002</c:v>
                </c:pt>
                <c:pt idx="10973">
                  <c:v>56.923000000000002</c:v>
                </c:pt>
                <c:pt idx="10974">
                  <c:v>56.923000000000002</c:v>
                </c:pt>
                <c:pt idx="10975">
                  <c:v>56.923000000000002</c:v>
                </c:pt>
                <c:pt idx="10976">
                  <c:v>56.923000000000002</c:v>
                </c:pt>
                <c:pt idx="10977">
                  <c:v>56.923000000000002</c:v>
                </c:pt>
                <c:pt idx="10978">
                  <c:v>56.923000000000002</c:v>
                </c:pt>
                <c:pt idx="10979">
                  <c:v>56.923000000000002</c:v>
                </c:pt>
                <c:pt idx="10980">
                  <c:v>56.923000000000002</c:v>
                </c:pt>
                <c:pt idx="10981">
                  <c:v>56.923000000000002</c:v>
                </c:pt>
                <c:pt idx="10982">
                  <c:v>56.923000000000002</c:v>
                </c:pt>
                <c:pt idx="10983">
                  <c:v>56.923000000000002</c:v>
                </c:pt>
                <c:pt idx="10984">
                  <c:v>56.923000000000002</c:v>
                </c:pt>
                <c:pt idx="10985">
                  <c:v>56.923000000000002</c:v>
                </c:pt>
                <c:pt idx="10986">
                  <c:v>56.923000000000002</c:v>
                </c:pt>
                <c:pt idx="10987">
                  <c:v>56.923000000000002</c:v>
                </c:pt>
                <c:pt idx="10988">
                  <c:v>56.923000000000002</c:v>
                </c:pt>
                <c:pt idx="10989">
                  <c:v>56.923000000000002</c:v>
                </c:pt>
                <c:pt idx="10990">
                  <c:v>56.923000000000002</c:v>
                </c:pt>
                <c:pt idx="10991">
                  <c:v>56.923000000000002</c:v>
                </c:pt>
                <c:pt idx="10992">
                  <c:v>56.923000000000002</c:v>
                </c:pt>
                <c:pt idx="10993">
                  <c:v>56.923000000000002</c:v>
                </c:pt>
                <c:pt idx="10994">
                  <c:v>56.923000000000002</c:v>
                </c:pt>
                <c:pt idx="10995">
                  <c:v>56.923000000000002</c:v>
                </c:pt>
                <c:pt idx="10996">
                  <c:v>56.923000000000002</c:v>
                </c:pt>
                <c:pt idx="10997">
                  <c:v>56.923000000000002</c:v>
                </c:pt>
                <c:pt idx="10998">
                  <c:v>56.923000000000002</c:v>
                </c:pt>
                <c:pt idx="10999">
                  <c:v>56.923000000000002</c:v>
                </c:pt>
                <c:pt idx="11000">
                  <c:v>56.923000000000002</c:v>
                </c:pt>
                <c:pt idx="11001">
                  <c:v>56.923000000000002</c:v>
                </c:pt>
                <c:pt idx="11002">
                  <c:v>56.923000000000002</c:v>
                </c:pt>
                <c:pt idx="11003">
                  <c:v>56.923000000000002</c:v>
                </c:pt>
                <c:pt idx="11004">
                  <c:v>56.923000000000002</c:v>
                </c:pt>
                <c:pt idx="11005">
                  <c:v>56.923000000000002</c:v>
                </c:pt>
                <c:pt idx="11006">
                  <c:v>56.923000000000002</c:v>
                </c:pt>
                <c:pt idx="11007">
                  <c:v>56.923000000000002</c:v>
                </c:pt>
                <c:pt idx="11008">
                  <c:v>56.923000000000002</c:v>
                </c:pt>
                <c:pt idx="11009">
                  <c:v>56.923000000000002</c:v>
                </c:pt>
                <c:pt idx="11010">
                  <c:v>56.923000000000002</c:v>
                </c:pt>
                <c:pt idx="11011">
                  <c:v>56.923000000000002</c:v>
                </c:pt>
                <c:pt idx="11012">
                  <c:v>56.923000000000002</c:v>
                </c:pt>
                <c:pt idx="11013">
                  <c:v>56.923000000000002</c:v>
                </c:pt>
                <c:pt idx="11014">
                  <c:v>56.923000000000002</c:v>
                </c:pt>
                <c:pt idx="11015">
                  <c:v>56.923000000000002</c:v>
                </c:pt>
                <c:pt idx="11016">
                  <c:v>56.923000000000002</c:v>
                </c:pt>
                <c:pt idx="11017">
                  <c:v>56.923000000000002</c:v>
                </c:pt>
                <c:pt idx="11018">
                  <c:v>56.923000000000002</c:v>
                </c:pt>
                <c:pt idx="11019">
                  <c:v>56.923000000000002</c:v>
                </c:pt>
                <c:pt idx="11020">
                  <c:v>56.923000000000002</c:v>
                </c:pt>
                <c:pt idx="11021">
                  <c:v>56.923000000000002</c:v>
                </c:pt>
                <c:pt idx="11022">
                  <c:v>56.923000000000002</c:v>
                </c:pt>
                <c:pt idx="11023">
                  <c:v>56.923000000000002</c:v>
                </c:pt>
                <c:pt idx="11024">
                  <c:v>56.923000000000002</c:v>
                </c:pt>
                <c:pt idx="11025">
                  <c:v>56.923000000000002</c:v>
                </c:pt>
                <c:pt idx="11026">
                  <c:v>56.923000000000002</c:v>
                </c:pt>
                <c:pt idx="11027">
                  <c:v>56.923000000000002</c:v>
                </c:pt>
                <c:pt idx="11028">
                  <c:v>56.923000000000002</c:v>
                </c:pt>
                <c:pt idx="11029">
                  <c:v>56.923000000000002</c:v>
                </c:pt>
                <c:pt idx="11030">
                  <c:v>56.923000000000002</c:v>
                </c:pt>
                <c:pt idx="11031">
                  <c:v>56.923000000000002</c:v>
                </c:pt>
                <c:pt idx="11032">
                  <c:v>56.923000000000002</c:v>
                </c:pt>
                <c:pt idx="11033">
                  <c:v>56.923000000000002</c:v>
                </c:pt>
                <c:pt idx="11034">
                  <c:v>56.923000000000002</c:v>
                </c:pt>
                <c:pt idx="11035">
                  <c:v>56.923000000000002</c:v>
                </c:pt>
                <c:pt idx="11036">
                  <c:v>56.923000000000002</c:v>
                </c:pt>
                <c:pt idx="11037">
                  <c:v>56.923000000000002</c:v>
                </c:pt>
                <c:pt idx="11038">
                  <c:v>56.923000000000002</c:v>
                </c:pt>
                <c:pt idx="11039">
                  <c:v>56.923000000000002</c:v>
                </c:pt>
                <c:pt idx="11040">
                  <c:v>56.923000000000002</c:v>
                </c:pt>
                <c:pt idx="11041">
                  <c:v>56.923000000000002</c:v>
                </c:pt>
                <c:pt idx="11042">
                  <c:v>56.923000000000002</c:v>
                </c:pt>
                <c:pt idx="11043">
                  <c:v>56.923000000000002</c:v>
                </c:pt>
                <c:pt idx="11044">
                  <c:v>56.923000000000002</c:v>
                </c:pt>
                <c:pt idx="11045">
                  <c:v>56.923000000000002</c:v>
                </c:pt>
                <c:pt idx="11046">
                  <c:v>56.923000000000002</c:v>
                </c:pt>
                <c:pt idx="11047">
                  <c:v>56.923000000000002</c:v>
                </c:pt>
                <c:pt idx="11048">
                  <c:v>56.923000000000002</c:v>
                </c:pt>
                <c:pt idx="11049">
                  <c:v>56.923000000000002</c:v>
                </c:pt>
                <c:pt idx="11050">
                  <c:v>56.923000000000002</c:v>
                </c:pt>
                <c:pt idx="11051">
                  <c:v>56.923000000000002</c:v>
                </c:pt>
                <c:pt idx="11052">
                  <c:v>56.923000000000002</c:v>
                </c:pt>
                <c:pt idx="11053">
                  <c:v>56.923000000000002</c:v>
                </c:pt>
                <c:pt idx="11054">
                  <c:v>56.923000000000002</c:v>
                </c:pt>
                <c:pt idx="11055">
                  <c:v>56.923000000000002</c:v>
                </c:pt>
                <c:pt idx="11056">
                  <c:v>56.923000000000002</c:v>
                </c:pt>
                <c:pt idx="11057">
                  <c:v>56.923000000000002</c:v>
                </c:pt>
                <c:pt idx="11058">
                  <c:v>56.923000000000002</c:v>
                </c:pt>
                <c:pt idx="11059">
                  <c:v>56.923000000000002</c:v>
                </c:pt>
                <c:pt idx="11060">
                  <c:v>56.923000000000002</c:v>
                </c:pt>
                <c:pt idx="11061">
                  <c:v>56.923000000000002</c:v>
                </c:pt>
                <c:pt idx="11062">
                  <c:v>56.923000000000002</c:v>
                </c:pt>
                <c:pt idx="11063">
                  <c:v>56.923000000000002</c:v>
                </c:pt>
                <c:pt idx="11064">
                  <c:v>56.923000000000002</c:v>
                </c:pt>
                <c:pt idx="11065">
                  <c:v>56.923000000000002</c:v>
                </c:pt>
                <c:pt idx="11066">
                  <c:v>56.923000000000002</c:v>
                </c:pt>
                <c:pt idx="11067">
                  <c:v>56.923000000000002</c:v>
                </c:pt>
                <c:pt idx="11068">
                  <c:v>56.923000000000002</c:v>
                </c:pt>
                <c:pt idx="11069">
                  <c:v>56.923000000000002</c:v>
                </c:pt>
                <c:pt idx="11070">
                  <c:v>56.923000000000002</c:v>
                </c:pt>
                <c:pt idx="11071">
                  <c:v>56.923000000000002</c:v>
                </c:pt>
                <c:pt idx="11072">
                  <c:v>56.923000000000002</c:v>
                </c:pt>
                <c:pt idx="11073">
                  <c:v>56.923000000000002</c:v>
                </c:pt>
                <c:pt idx="11074">
                  <c:v>56.923000000000002</c:v>
                </c:pt>
                <c:pt idx="11075">
                  <c:v>56.923000000000002</c:v>
                </c:pt>
                <c:pt idx="11076">
                  <c:v>56.923000000000002</c:v>
                </c:pt>
                <c:pt idx="11077">
                  <c:v>56.923000000000002</c:v>
                </c:pt>
                <c:pt idx="11078">
                  <c:v>56.923000000000002</c:v>
                </c:pt>
                <c:pt idx="11079">
                  <c:v>56.923000000000002</c:v>
                </c:pt>
                <c:pt idx="11080">
                  <c:v>56.923000000000002</c:v>
                </c:pt>
                <c:pt idx="11081">
                  <c:v>56.923000000000002</c:v>
                </c:pt>
                <c:pt idx="11082">
                  <c:v>56.923000000000002</c:v>
                </c:pt>
                <c:pt idx="11083">
                  <c:v>56.923000000000002</c:v>
                </c:pt>
                <c:pt idx="11084">
                  <c:v>56.923000000000002</c:v>
                </c:pt>
                <c:pt idx="11085">
                  <c:v>56.923000000000002</c:v>
                </c:pt>
                <c:pt idx="11086">
                  <c:v>56.923000000000002</c:v>
                </c:pt>
                <c:pt idx="11087">
                  <c:v>56.923000000000002</c:v>
                </c:pt>
                <c:pt idx="11088">
                  <c:v>56.923000000000002</c:v>
                </c:pt>
                <c:pt idx="11089">
                  <c:v>56.923000000000002</c:v>
                </c:pt>
                <c:pt idx="11090">
                  <c:v>56.923000000000002</c:v>
                </c:pt>
                <c:pt idx="11091">
                  <c:v>56.923000000000002</c:v>
                </c:pt>
                <c:pt idx="11092">
                  <c:v>56.923000000000002</c:v>
                </c:pt>
                <c:pt idx="11093">
                  <c:v>56.923000000000002</c:v>
                </c:pt>
                <c:pt idx="11094">
                  <c:v>56.923000000000002</c:v>
                </c:pt>
                <c:pt idx="11095">
                  <c:v>56.923000000000002</c:v>
                </c:pt>
                <c:pt idx="11096">
                  <c:v>56.923000000000002</c:v>
                </c:pt>
                <c:pt idx="11097">
                  <c:v>56.923000000000002</c:v>
                </c:pt>
                <c:pt idx="11098">
                  <c:v>56.923000000000002</c:v>
                </c:pt>
                <c:pt idx="11099">
                  <c:v>56.923000000000002</c:v>
                </c:pt>
                <c:pt idx="11100">
                  <c:v>56.923000000000002</c:v>
                </c:pt>
                <c:pt idx="11101">
                  <c:v>56.923000000000002</c:v>
                </c:pt>
                <c:pt idx="11102">
                  <c:v>56.923000000000002</c:v>
                </c:pt>
                <c:pt idx="11103">
                  <c:v>56.923000000000002</c:v>
                </c:pt>
                <c:pt idx="11104">
                  <c:v>56.923000000000002</c:v>
                </c:pt>
                <c:pt idx="11105">
                  <c:v>56.923000000000002</c:v>
                </c:pt>
                <c:pt idx="11106">
                  <c:v>56.923000000000002</c:v>
                </c:pt>
                <c:pt idx="11107">
                  <c:v>56.923000000000002</c:v>
                </c:pt>
                <c:pt idx="11108">
                  <c:v>56.923000000000002</c:v>
                </c:pt>
                <c:pt idx="11109">
                  <c:v>56.923000000000002</c:v>
                </c:pt>
                <c:pt idx="11110">
                  <c:v>56.923000000000002</c:v>
                </c:pt>
                <c:pt idx="11111">
                  <c:v>56.923000000000002</c:v>
                </c:pt>
                <c:pt idx="11112">
                  <c:v>56.923000000000002</c:v>
                </c:pt>
                <c:pt idx="11113">
                  <c:v>56.923000000000002</c:v>
                </c:pt>
                <c:pt idx="11114">
                  <c:v>56.923000000000002</c:v>
                </c:pt>
                <c:pt idx="11115">
                  <c:v>56.923000000000002</c:v>
                </c:pt>
                <c:pt idx="11116">
                  <c:v>56.923000000000002</c:v>
                </c:pt>
                <c:pt idx="11117">
                  <c:v>56.923000000000002</c:v>
                </c:pt>
                <c:pt idx="11118">
                  <c:v>56.923000000000002</c:v>
                </c:pt>
                <c:pt idx="11119">
                  <c:v>56.923000000000002</c:v>
                </c:pt>
                <c:pt idx="11120">
                  <c:v>56.923000000000002</c:v>
                </c:pt>
                <c:pt idx="11121">
                  <c:v>56.923000000000002</c:v>
                </c:pt>
                <c:pt idx="11122">
                  <c:v>56.923000000000002</c:v>
                </c:pt>
                <c:pt idx="11123">
                  <c:v>56.923000000000002</c:v>
                </c:pt>
                <c:pt idx="11124">
                  <c:v>56.923000000000002</c:v>
                </c:pt>
                <c:pt idx="11125">
                  <c:v>56.923000000000002</c:v>
                </c:pt>
                <c:pt idx="11126">
                  <c:v>56.923000000000002</c:v>
                </c:pt>
                <c:pt idx="11127">
                  <c:v>56.923000000000002</c:v>
                </c:pt>
                <c:pt idx="11128">
                  <c:v>56.923000000000002</c:v>
                </c:pt>
                <c:pt idx="11129">
                  <c:v>56.923000000000002</c:v>
                </c:pt>
                <c:pt idx="11130">
                  <c:v>56.923000000000002</c:v>
                </c:pt>
                <c:pt idx="11131">
                  <c:v>56.923000000000002</c:v>
                </c:pt>
                <c:pt idx="11132">
                  <c:v>56.923000000000002</c:v>
                </c:pt>
                <c:pt idx="11133">
                  <c:v>56.923000000000002</c:v>
                </c:pt>
                <c:pt idx="11134">
                  <c:v>56.923000000000002</c:v>
                </c:pt>
                <c:pt idx="11135">
                  <c:v>56.923000000000002</c:v>
                </c:pt>
                <c:pt idx="11136">
                  <c:v>56.923000000000002</c:v>
                </c:pt>
                <c:pt idx="11137">
                  <c:v>56.923000000000002</c:v>
                </c:pt>
                <c:pt idx="11138">
                  <c:v>56.923000000000002</c:v>
                </c:pt>
                <c:pt idx="11139">
                  <c:v>56.923000000000002</c:v>
                </c:pt>
                <c:pt idx="11140">
                  <c:v>56.923000000000002</c:v>
                </c:pt>
                <c:pt idx="11141">
                  <c:v>56.923000000000002</c:v>
                </c:pt>
                <c:pt idx="11142">
                  <c:v>56.923000000000002</c:v>
                </c:pt>
                <c:pt idx="11143">
                  <c:v>56.923000000000002</c:v>
                </c:pt>
                <c:pt idx="11144">
                  <c:v>56.923000000000002</c:v>
                </c:pt>
                <c:pt idx="11145">
                  <c:v>56.923000000000002</c:v>
                </c:pt>
                <c:pt idx="11146">
                  <c:v>56.923000000000002</c:v>
                </c:pt>
                <c:pt idx="11147">
                  <c:v>56.923000000000002</c:v>
                </c:pt>
                <c:pt idx="11148">
                  <c:v>56.923000000000002</c:v>
                </c:pt>
                <c:pt idx="11149">
                  <c:v>56.923000000000002</c:v>
                </c:pt>
                <c:pt idx="11150">
                  <c:v>56.923000000000002</c:v>
                </c:pt>
                <c:pt idx="11151">
                  <c:v>56.923000000000002</c:v>
                </c:pt>
                <c:pt idx="11152">
                  <c:v>56.923000000000002</c:v>
                </c:pt>
                <c:pt idx="11153">
                  <c:v>56.923000000000002</c:v>
                </c:pt>
                <c:pt idx="11154">
                  <c:v>56.923000000000002</c:v>
                </c:pt>
                <c:pt idx="11155">
                  <c:v>56.923000000000002</c:v>
                </c:pt>
                <c:pt idx="11156">
                  <c:v>56.923000000000002</c:v>
                </c:pt>
                <c:pt idx="11157">
                  <c:v>56.923000000000002</c:v>
                </c:pt>
                <c:pt idx="11158">
                  <c:v>56.923000000000002</c:v>
                </c:pt>
                <c:pt idx="11159">
                  <c:v>56.923000000000002</c:v>
                </c:pt>
                <c:pt idx="11160">
                  <c:v>56.923000000000002</c:v>
                </c:pt>
                <c:pt idx="11161">
                  <c:v>56.923000000000002</c:v>
                </c:pt>
                <c:pt idx="11162">
                  <c:v>56.923000000000002</c:v>
                </c:pt>
                <c:pt idx="11163">
                  <c:v>56.923000000000002</c:v>
                </c:pt>
                <c:pt idx="11164">
                  <c:v>56.923000000000002</c:v>
                </c:pt>
                <c:pt idx="11165">
                  <c:v>56.923000000000002</c:v>
                </c:pt>
                <c:pt idx="11166">
                  <c:v>56.923000000000002</c:v>
                </c:pt>
                <c:pt idx="11167">
                  <c:v>56.923000000000002</c:v>
                </c:pt>
                <c:pt idx="11168">
                  <c:v>56.923000000000002</c:v>
                </c:pt>
                <c:pt idx="11169">
                  <c:v>56.923000000000002</c:v>
                </c:pt>
                <c:pt idx="11170">
                  <c:v>56.923000000000002</c:v>
                </c:pt>
                <c:pt idx="11171">
                  <c:v>56.923000000000002</c:v>
                </c:pt>
                <c:pt idx="11172">
                  <c:v>56.923000000000002</c:v>
                </c:pt>
                <c:pt idx="11173">
                  <c:v>56.923000000000002</c:v>
                </c:pt>
                <c:pt idx="11174">
                  <c:v>56.923000000000002</c:v>
                </c:pt>
                <c:pt idx="11175">
                  <c:v>56.923000000000002</c:v>
                </c:pt>
                <c:pt idx="11176">
                  <c:v>56.923000000000002</c:v>
                </c:pt>
                <c:pt idx="11177">
                  <c:v>56.923000000000002</c:v>
                </c:pt>
                <c:pt idx="11178">
                  <c:v>56.923000000000002</c:v>
                </c:pt>
                <c:pt idx="11179">
                  <c:v>56.923000000000002</c:v>
                </c:pt>
                <c:pt idx="11180">
                  <c:v>56.923000000000002</c:v>
                </c:pt>
                <c:pt idx="11181">
                  <c:v>56.923000000000002</c:v>
                </c:pt>
                <c:pt idx="11182">
                  <c:v>56.923000000000002</c:v>
                </c:pt>
                <c:pt idx="11183">
                  <c:v>56.923000000000002</c:v>
                </c:pt>
                <c:pt idx="11184">
                  <c:v>56.923000000000002</c:v>
                </c:pt>
                <c:pt idx="11185">
                  <c:v>56.923000000000002</c:v>
                </c:pt>
                <c:pt idx="11186">
                  <c:v>56.923000000000002</c:v>
                </c:pt>
                <c:pt idx="11187">
                  <c:v>56.923000000000002</c:v>
                </c:pt>
                <c:pt idx="11188">
                  <c:v>56.923000000000002</c:v>
                </c:pt>
                <c:pt idx="11189">
                  <c:v>56.923000000000002</c:v>
                </c:pt>
                <c:pt idx="11190">
                  <c:v>56.923000000000002</c:v>
                </c:pt>
                <c:pt idx="11191">
                  <c:v>56.923000000000002</c:v>
                </c:pt>
                <c:pt idx="11192">
                  <c:v>56.923000000000002</c:v>
                </c:pt>
                <c:pt idx="11193">
                  <c:v>56.923000000000002</c:v>
                </c:pt>
                <c:pt idx="11194">
                  <c:v>56.923000000000002</c:v>
                </c:pt>
                <c:pt idx="11195">
                  <c:v>56.923000000000002</c:v>
                </c:pt>
                <c:pt idx="11196">
                  <c:v>56.923000000000002</c:v>
                </c:pt>
                <c:pt idx="11197">
                  <c:v>56.923000000000002</c:v>
                </c:pt>
                <c:pt idx="11198">
                  <c:v>56.923000000000002</c:v>
                </c:pt>
                <c:pt idx="11199">
                  <c:v>56.923000000000002</c:v>
                </c:pt>
                <c:pt idx="11200">
                  <c:v>56.923000000000002</c:v>
                </c:pt>
                <c:pt idx="11201">
                  <c:v>56.923000000000002</c:v>
                </c:pt>
                <c:pt idx="11202">
                  <c:v>56.923000000000002</c:v>
                </c:pt>
                <c:pt idx="11203">
                  <c:v>56.923000000000002</c:v>
                </c:pt>
                <c:pt idx="11204">
                  <c:v>56.923000000000002</c:v>
                </c:pt>
                <c:pt idx="11205">
                  <c:v>56.923000000000002</c:v>
                </c:pt>
                <c:pt idx="11206">
                  <c:v>56.923000000000002</c:v>
                </c:pt>
                <c:pt idx="11207">
                  <c:v>56.923000000000002</c:v>
                </c:pt>
                <c:pt idx="11208">
                  <c:v>56.923000000000002</c:v>
                </c:pt>
                <c:pt idx="11209">
                  <c:v>56.923000000000002</c:v>
                </c:pt>
                <c:pt idx="11210">
                  <c:v>56.923000000000002</c:v>
                </c:pt>
                <c:pt idx="11211">
                  <c:v>56.923000000000002</c:v>
                </c:pt>
                <c:pt idx="11212">
                  <c:v>56.923000000000002</c:v>
                </c:pt>
                <c:pt idx="11213">
                  <c:v>56.923000000000002</c:v>
                </c:pt>
                <c:pt idx="11214">
                  <c:v>56.923000000000002</c:v>
                </c:pt>
                <c:pt idx="11215">
                  <c:v>56.923000000000002</c:v>
                </c:pt>
                <c:pt idx="11216">
                  <c:v>56.923000000000002</c:v>
                </c:pt>
                <c:pt idx="11217">
                  <c:v>56.923000000000002</c:v>
                </c:pt>
                <c:pt idx="11218">
                  <c:v>56.75</c:v>
                </c:pt>
                <c:pt idx="11219">
                  <c:v>56.75</c:v>
                </c:pt>
                <c:pt idx="11220">
                  <c:v>56.75</c:v>
                </c:pt>
                <c:pt idx="11221">
                  <c:v>56.75</c:v>
                </c:pt>
                <c:pt idx="11222">
                  <c:v>56.923000000000002</c:v>
                </c:pt>
                <c:pt idx="11223">
                  <c:v>56.923000000000002</c:v>
                </c:pt>
                <c:pt idx="11224">
                  <c:v>56.75</c:v>
                </c:pt>
                <c:pt idx="11225">
                  <c:v>56.75</c:v>
                </c:pt>
                <c:pt idx="11226">
                  <c:v>56.75</c:v>
                </c:pt>
                <c:pt idx="11227">
                  <c:v>56.75</c:v>
                </c:pt>
                <c:pt idx="11228">
                  <c:v>56.923000000000002</c:v>
                </c:pt>
                <c:pt idx="11229">
                  <c:v>56.75</c:v>
                </c:pt>
                <c:pt idx="11230">
                  <c:v>56.75</c:v>
                </c:pt>
                <c:pt idx="11231">
                  <c:v>56.75</c:v>
                </c:pt>
                <c:pt idx="11232">
                  <c:v>56.75</c:v>
                </c:pt>
                <c:pt idx="11233">
                  <c:v>56.75</c:v>
                </c:pt>
                <c:pt idx="11234">
                  <c:v>56.75</c:v>
                </c:pt>
                <c:pt idx="11235">
                  <c:v>56.923000000000002</c:v>
                </c:pt>
                <c:pt idx="11236">
                  <c:v>56.75</c:v>
                </c:pt>
                <c:pt idx="11237">
                  <c:v>56.75</c:v>
                </c:pt>
                <c:pt idx="11238">
                  <c:v>56.75</c:v>
                </c:pt>
                <c:pt idx="11239">
                  <c:v>56.75</c:v>
                </c:pt>
                <c:pt idx="11240">
                  <c:v>56.75</c:v>
                </c:pt>
                <c:pt idx="11241">
                  <c:v>56.75</c:v>
                </c:pt>
                <c:pt idx="11242">
                  <c:v>56.75</c:v>
                </c:pt>
                <c:pt idx="11243">
                  <c:v>56.75</c:v>
                </c:pt>
                <c:pt idx="11244">
                  <c:v>56.75</c:v>
                </c:pt>
                <c:pt idx="11245">
                  <c:v>56.75</c:v>
                </c:pt>
                <c:pt idx="11246">
                  <c:v>56.75</c:v>
                </c:pt>
                <c:pt idx="11247">
                  <c:v>56.75</c:v>
                </c:pt>
                <c:pt idx="11248">
                  <c:v>56.75</c:v>
                </c:pt>
                <c:pt idx="11249">
                  <c:v>56.75</c:v>
                </c:pt>
                <c:pt idx="11250">
                  <c:v>56.75</c:v>
                </c:pt>
                <c:pt idx="11251">
                  <c:v>56.75</c:v>
                </c:pt>
                <c:pt idx="11252">
                  <c:v>56.75</c:v>
                </c:pt>
                <c:pt idx="11253">
                  <c:v>56.75</c:v>
                </c:pt>
                <c:pt idx="11254">
                  <c:v>56.75</c:v>
                </c:pt>
                <c:pt idx="11255">
                  <c:v>56.75</c:v>
                </c:pt>
                <c:pt idx="11256">
                  <c:v>56.75</c:v>
                </c:pt>
                <c:pt idx="11257">
                  <c:v>56.75</c:v>
                </c:pt>
                <c:pt idx="11258">
                  <c:v>56.75</c:v>
                </c:pt>
                <c:pt idx="11259">
                  <c:v>56.75</c:v>
                </c:pt>
                <c:pt idx="11260">
                  <c:v>56.75</c:v>
                </c:pt>
                <c:pt idx="11261">
                  <c:v>56.75</c:v>
                </c:pt>
                <c:pt idx="11262">
                  <c:v>56.75</c:v>
                </c:pt>
                <c:pt idx="11263">
                  <c:v>56.75</c:v>
                </c:pt>
                <c:pt idx="11264">
                  <c:v>56.75</c:v>
                </c:pt>
                <c:pt idx="11265">
                  <c:v>56.75</c:v>
                </c:pt>
                <c:pt idx="11266">
                  <c:v>56.75</c:v>
                </c:pt>
                <c:pt idx="11267">
                  <c:v>56.75</c:v>
                </c:pt>
                <c:pt idx="11268">
                  <c:v>56.75</c:v>
                </c:pt>
                <c:pt idx="11269">
                  <c:v>56.75</c:v>
                </c:pt>
                <c:pt idx="11270">
                  <c:v>56.75</c:v>
                </c:pt>
                <c:pt idx="11271">
                  <c:v>56.75</c:v>
                </c:pt>
                <c:pt idx="11272">
                  <c:v>56.75</c:v>
                </c:pt>
                <c:pt idx="11273">
                  <c:v>56.75</c:v>
                </c:pt>
                <c:pt idx="11274">
                  <c:v>56.75</c:v>
                </c:pt>
                <c:pt idx="11275">
                  <c:v>56.75</c:v>
                </c:pt>
                <c:pt idx="11276">
                  <c:v>56.75</c:v>
                </c:pt>
                <c:pt idx="11277">
                  <c:v>56.75</c:v>
                </c:pt>
                <c:pt idx="11278">
                  <c:v>56.75</c:v>
                </c:pt>
                <c:pt idx="11279">
                  <c:v>56.75</c:v>
                </c:pt>
                <c:pt idx="11280">
                  <c:v>56.75</c:v>
                </c:pt>
                <c:pt idx="11281">
                  <c:v>56.75</c:v>
                </c:pt>
                <c:pt idx="11282">
                  <c:v>56.75</c:v>
                </c:pt>
                <c:pt idx="11283">
                  <c:v>56.75</c:v>
                </c:pt>
                <c:pt idx="11284">
                  <c:v>56.75</c:v>
                </c:pt>
                <c:pt idx="11285">
                  <c:v>56.75</c:v>
                </c:pt>
                <c:pt idx="11286">
                  <c:v>56.75</c:v>
                </c:pt>
                <c:pt idx="11287">
                  <c:v>56.75</c:v>
                </c:pt>
                <c:pt idx="11288">
                  <c:v>56.75</c:v>
                </c:pt>
                <c:pt idx="11289">
                  <c:v>56.75</c:v>
                </c:pt>
                <c:pt idx="11290">
                  <c:v>56.75</c:v>
                </c:pt>
                <c:pt idx="11291">
                  <c:v>56.75</c:v>
                </c:pt>
                <c:pt idx="11292">
                  <c:v>56.75</c:v>
                </c:pt>
                <c:pt idx="11293">
                  <c:v>56.75</c:v>
                </c:pt>
                <c:pt idx="11294">
                  <c:v>56.75</c:v>
                </c:pt>
                <c:pt idx="11295">
                  <c:v>56.75</c:v>
                </c:pt>
                <c:pt idx="11296">
                  <c:v>56.75</c:v>
                </c:pt>
                <c:pt idx="11297">
                  <c:v>56.75</c:v>
                </c:pt>
                <c:pt idx="11298">
                  <c:v>56.75</c:v>
                </c:pt>
                <c:pt idx="11299">
                  <c:v>56.75</c:v>
                </c:pt>
                <c:pt idx="11300">
                  <c:v>56.75</c:v>
                </c:pt>
                <c:pt idx="11301">
                  <c:v>56.75</c:v>
                </c:pt>
                <c:pt idx="11302">
                  <c:v>56.75</c:v>
                </c:pt>
                <c:pt idx="11303">
                  <c:v>56.75</c:v>
                </c:pt>
                <c:pt idx="11304">
                  <c:v>56.75</c:v>
                </c:pt>
                <c:pt idx="11305">
                  <c:v>56.75</c:v>
                </c:pt>
                <c:pt idx="11306">
                  <c:v>56.75</c:v>
                </c:pt>
                <c:pt idx="11307">
                  <c:v>56.75</c:v>
                </c:pt>
                <c:pt idx="11308">
                  <c:v>56.75</c:v>
                </c:pt>
                <c:pt idx="11309">
                  <c:v>56.75</c:v>
                </c:pt>
                <c:pt idx="11310">
                  <c:v>56.75</c:v>
                </c:pt>
                <c:pt idx="11311">
                  <c:v>56.75</c:v>
                </c:pt>
                <c:pt idx="11312">
                  <c:v>56.75</c:v>
                </c:pt>
                <c:pt idx="11313">
                  <c:v>56.75</c:v>
                </c:pt>
                <c:pt idx="11314">
                  <c:v>56.75</c:v>
                </c:pt>
                <c:pt idx="11315">
                  <c:v>56.75</c:v>
                </c:pt>
                <c:pt idx="11316">
                  <c:v>56.75</c:v>
                </c:pt>
                <c:pt idx="11317">
                  <c:v>56.75</c:v>
                </c:pt>
                <c:pt idx="11318">
                  <c:v>56.75</c:v>
                </c:pt>
                <c:pt idx="11319">
                  <c:v>56.923000000000002</c:v>
                </c:pt>
                <c:pt idx="11320">
                  <c:v>56.75</c:v>
                </c:pt>
                <c:pt idx="11321">
                  <c:v>56.75</c:v>
                </c:pt>
                <c:pt idx="11322">
                  <c:v>56.75</c:v>
                </c:pt>
                <c:pt idx="11323">
                  <c:v>56.75</c:v>
                </c:pt>
                <c:pt idx="11324">
                  <c:v>56.75</c:v>
                </c:pt>
                <c:pt idx="11325">
                  <c:v>56.75</c:v>
                </c:pt>
                <c:pt idx="11326">
                  <c:v>56.75</c:v>
                </c:pt>
                <c:pt idx="11327">
                  <c:v>56.75</c:v>
                </c:pt>
                <c:pt idx="11328">
                  <c:v>56.75</c:v>
                </c:pt>
                <c:pt idx="11329">
                  <c:v>56.75</c:v>
                </c:pt>
                <c:pt idx="11330">
                  <c:v>56.75</c:v>
                </c:pt>
                <c:pt idx="11331">
                  <c:v>56.75</c:v>
                </c:pt>
                <c:pt idx="11332">
                  <c:v>56.75</c:v>
                </c:pt>
                <c:pt idx="11333">
                  <c:v>56.75</c:v>
                </c:pt>
                <c:pt idx="11334">
                  <c:v>56.75</c:v>
                </c:pt>
                <c:pt idx="11335">
                  <c:v>56.75</c:v>
                </c:pt>
                <c:pt idx="11336">
                  <c:v>56.75</c:v>
                </c:pt>
                <c:pt idx="11337">
                  <c:v>56.75</c:v>
                </c:pt>
                <c:pt idx="11338">
                  <c:v>56.75</c:v>
                </c:pt>
                <c:pt idx="11339">
                  <c:v>56.75</c:v>
                </c:pt>
                <c:pt idx="11340">
                  <c:v>56.75</c:v>
                </c:pt>
                <c:pt idx="11341">
                  <c:v>56.75</c:v>
                </c:pt>
                <c:pt idx="11342">
                  <c:v>56.75</c:v>
                </c:pt>
                <c:pt idx="11343">
                  <c:v>56.75</c:v>
                </c:pt>
                <c:pt idx="11344">
                  <c:v>56.75</c:v>
                </c:pt>
                <c:pt idx="11345">
                  <c:v>56.75</c:v>
                </c:pt>
                <c:pt idx="11346">
                  <c:v>56.75</c:v>
                </c:pt>
                <c:pt idx="11347">
                  <c:v>56.75</c:v>
                </c:pt>
                <c:pt idx="11348">
                  <c:v>56.75</c:v>
                </c:pt>
                <c:pt idx="11349">
                  <c:v>56.75</c:v>
                </c:pt>
                <c:pt idx="11350">
                  <c:v>56.75</c:v>
                </c:pt>
                <c:pt idx="11351">
                  <c:v>56.75</c:v>
                </c:pt>
                <c:pt idx="11352">
                  <c:v>56.75</c:v>
                </c:pt>
                <c:pt idx="11353">
                  <c:v>56.75</c:v>
                </c:pt>
                <c:pt idx="11354">
                  <c:v>56.75</c:v>
                </c:pt>
                <c:pt idx="11355">
                  <c:v>56.75</c:v>
                </c:pt>
                <c:pt idx="11356">
                  <c:v>56.75</c:v>
                </c:pt>
                <c:pt idx="11357">
                  <c:v>56.75</c:v>
                </c:pt>
                <c:pt idx="11358">
                  <c:v>56.75</c:v>
                </c:pt>
                <c:pt idx="11359">
                  <c:v>56.75</c:v>
                </c:pt>
                <c:pt idx="11360">
                  <c:v>56.75</c:v>
                </c:pt>
                <c:pt idx="11361">
                  <c:v>56.75</c:v>
                </c:pt>
                <c:pt idx="11362">
                  <c:v>56.75</c:v>
                </c:pt>
                <c:pt idx="11363">
                  <c:v>56.75</c:v>
                </c:pt>
                <c:pt idx="11364">
                  <c:v>56.75</c:v>
                </c:pt>
                <c:pt idx="11365">
                  <c:v>56.75</c:v>
                </c:pt>
                <c:pt idx="11366">
                  <c:v>56.75</c:v>
                </c:pt>
                <c:pt idx="11367">
                  <c:v>56.75</c:v>
                </c:pt>
                <c:pt idx="11368">
                  <c:v>56.75</c:v>
                </c:pt>
                <c:pt idx="11369">
                  <c:v>56.75</c:v>
                </c:pt>
                <c:pt idx="11370">
                  <c:v>56.75</c:v>
                </c:pt>
                <c:pt idx="11371">
                  <c:v>56.75</c:v>
                </c:pt>
                <c:pt idx="11372">
                  <c:v>56.75</c:v>
                </c:pt>
                <c:pt idx="11373">
                  <c:v>56.75</c:v>
                </c:pt>
                <c:pt idx="11374">
                  <c:v>56.75</c:v>
                </c:pt>
                <c:pt idx="11375">
                  <c:v>56.75</c:v>
                </c:pt>
                <c:pt idx="11376">
                  <c:v>56.75</c:v>
                </c:pt>
                <c:pt idx="11377">
                  <c:v>56.75</c:v>
                </c:pt>
                <c:pt idx="11378">
                  <c:v>56.75</c:v>
                </c:pt>
                <c:pt idx="11379">
                  <c:v>56.75</c:v>
                </c:pt>
                <c:pt idx="11380">
                  <c:v>56.75</c:v>
                </c:pt>
                <c:pt idx="11381">
                  <c:v>56.75</c:v>
                </c:pt>
                <c:pt idx="11382">
                  <c:v>56.75</c:v>
                </c:pt>
                <c:pt idx="11383">
                  <c:v>56.75</c:v>
                </c:pt>
                <c:pt idx="11384">
                  <c:v>56.75</c:v>
                </c:pt>
                <c:pt idx="11385">
                  <c:v>56.75</c:v>
                </c:pt>
                <c:pt idx="11386">
                  <c:v>56.75</c:v>
                </c:pt>
                <c:pt idx="11387">
                  <c:v>56.75</c:v>
                </c:pt>
                <c:pt idx="11388">
                  <c:v>56.75</c:v>
                </c:pt>
                <c:pt idx="11389">
                  <c:v>56.75</c:v>
                </c:pt>
                <c:pt idx="11390">
                  <c:v>56.75</c:v>
                </c:pt>
                <c:pt idx="11391">
                  <c:v>56.75</c:v>
                </c:pt>
                <c:pt idx="11392">
                  <c:v>56.75</c:v>
                </c:pt>
                <c:pt idx="11393">
                  <c:v>56.75</c:v>
                </c:pt>
                <c:pt idx="11394">
                  <c:v>56.75</c:v>
                </c:pt>
                <c:pt idx="11395">
                  <c:v>56.75</c:v>
                </c:pt>
                <c:pt idx="11396">
                  <c:v>56.75</c:v>
                </c:pt>
                <c:pt idx="11397">
                  <c:v>56.75</c:v>
                </c:pt>
                <c:pt idx="11398">
                  <c:v>56.75</c:v>
                </c:pt>
                <c:pt idx="11399">
                  <c:v>56.75</c:v>
                </c:pt>
                <c:pt idx="11400">
                  <c:v>56.75</c:v>
                </c:pt>
                <c:pt idx="11401">
                  <c:v>56.75</c:v>
                </c:pt>
                <c:pt idx="11402">
                  <c:v>56.75</c:v>
                </c:pt>
                <c:pt idx="11403">
                  <c:v>56.75</c:v>
                </c:pt>
                <c:pt idx="11404">
                  <c:v>56.75</c:v>
                </c:pt>
                <c:pt idx="11405">
                  <c:v>56.75</c:v>
                </c:pt>
                <c:pt idx="11406">
                  <c:v>56.75</c:v>
                </c:pt>
                <c:pt idx="11407">
                  <c:v>56.75</c:v>
                </c:pt>
                <c:pt idx="11408">
                  <c:v>56.75</c:v>
                </c:pt>
                <c:pt idx="11409">
                  <c:v>56.75</c:v>
                </c:pt>
                <c:pt idx="11410">
                  <c:v>56.75</c:v>
                </c:pt>
                <c:pt idx="11411">
                  <c:v>56.75</c:v>
                </c:pt>
                <c:pt idx="11412">
                  <c:v>56.75</c:v>
                </c:pt>
                <c:pt idx="11413">
                  <c:v>56.75</c:v>
                </c:pt>
                <c:pt idx="11414">
                  <c:v>56.75</c:v>
                </c:pt>
                <c:pt idx="11415">
                  <c:v>56.75</c:v>
                </c:pt>
                <c:pt idx="11416">
                  <c:v>56.75</c:v>
                </c:pt>
                <c:pt idx="11417">
                  <c:v>56.75</c:v>
                </c:pt>
                <c:pt idx="11418">
                  <c:v>56.75</c:v>
                </c:pt>
                <c:pt idx="11419">
                  <c:v>56.75</c:v>
                </c:pt>
                <c:pt idx="11420">
                  <c:v>56.75</c:v>
                </c:pt>
                <c:pt idx="11421">
                  <c:v>56.75</c:v>
                </c:pt>
                <c:pt idx="11422">
                  <c:v>56.75</c:v>
                </c:pt>
                <c:pt idx="11423">
                  <c:v>56.75</c:v>
                </c:pt>
                <c:pt idx="11424">
                  <c:v>56.75</c:v>
                </c:pt>
                <c:pt idx="11425">
                  <c:v>56.75</c:v>
                </c:pt>
                <c:pt idx="11426">
                  <c:v>56.75</c:v>
                </c:pt>
                <c:pt idx="11427">
                  <c:v>56.75</c:v>
                </c:pt>
                <c:pt idx="11428">
                  <c:v>56.75</c:v>
                </c:pt>
                <c:pt idx="11429">
                  <c:v>56.75</c:v>
                </c:pt>
                <c:pt idx="11430">
                  <c:v>56.75</c:v>
                </c:pt>
                <c:pt idx="11431">
                  <c:v>56.75</c:v>
                </c:pt>
                <c:pt idx="11432">
                  <c:v>56.75</c:v>
                </c:pt>
                <c:pt idx="11433">
                  <c:v>56.75</c:v>
                </c:pt>
                <c:pt idx="11434">
                  <c:v>56.75</c:v>
                </c:pt>
                <c:pt idx="11435">
                  <c:v>56.75</c:v>
                </c:pt>
                <c:pt idx="11436">
                  <c:v>56.75</c:v>
                </c:pt>
                <c:pt idx="11437">
                  <c:v>56.75</c:v>
                </c:pt>
                <c:pt idx="11438">
                  <c:v>56.75</c:v>
                </c:pt>
                <c:pt idx="11439">
                  <c:v>56.75</c:v>
                </c:pt>
                <c:pt idx="11440">
                  <c:v>56.75</c:v>
                </c:pt>
                <c:pt idx="11441">
                  <c:v>56.75</c:v>
                </c:pt>
                <c:pt idx="11442">
                  <c:v>56.75</c:v>
                </c:pt>
                <c:pt idx="11443">
                  <c:v>56.75</c:v>
                </c:pt>
                <c:pt idx="11444">
                  <c:v>56.75</c:v>
                </c:pt>
                <c:pt idx="11445">
                  <c:v>56.75</c:v>
                </c:pt>
                <c:pt idx="11446">
                  <c:v>56.75</c:v>
                </c:pt>
                <c:pt idx="11447">
                  <c:v>56.75</c:v>
                </c:pt>
                <c:pt idx="11448">
                  <c:v>56.75</c:v>
                </c:pt>
                <c:pt idx="11449">
                  <c:v>56.75</c:v>
                </c:pt>
                <c:pt idx="11450">
                  <c:v>56.75</c:v>
                </c:pt>
                <c:pt idx="11451">
                  <c:v>56.75</c:v>
                </c:pt>
                <c:pt idx="11452">
                  <c:v>56.75</c:v>
                </c:pt>
                <c:pt idx="11453">
                  <c:v>56.75</c:v>
                </c:pt>
                <c:pt idx="11454">
                  <c:v>56.75</c:v>
                </c:pt>
                <c:pt idx="11455">
                  <c:v>56.75</c:v>
                </c:pt>
                <c:pt idx="11456">
                  <c:v>56.75</c:v>
                </c:pt>
                <c:pt idx="11457">
                  <c:v>56.75</c:v>
                </c:pt>
                <c:pt idx="11458">
                  <c:v>56.75</c:v>
                </c:pt>
                <c:pt idx="11459">
                  <c:v>56.75</c:v>
                </c:pt>
                <c:pt idx="11460">
                  <c:v>56.75</c:v>
                </c:pt>
                <c:pt idx="11461">
                  <c:v>56.75</c:v>
                </c:pt>
                <c:pt idx="11462">
                  <c:v>56.75</c:v>
                </c:pt>
                <c:pt idx="11463">
                  <c:v>56.75</c:v>
                </c:pt>
                <c:pt idx="11464">
                  <c:v>56.75</c:v>
                </c:pt>
                <c:pt idx="11465">
                  <c:v>56.75</c:v>
                </c:pt>
                <c:pt idx="11466">
                  <c:v>56.75</c:v>
                </c:pt>
                <c:pt idx="11467">
                  <c:v>56.75</c:v>
                </c:pt>
                <c:pt idx="11468">
                  <c:v>56.75</c:v>
                </c:pt>
                <c:pt idx="11469">
                  <c:v>56.75</c:v>
                </c:pt>
                <c:pt idx="11470">
                  <c:v>56.75</c:v>
                </c:pt>
                <c:pt idx="11471">
                  <c:v>56.75</c:v>
                </c:pt>
                <c:pt idx="11472">
                  <c:v>56.75</c:v>
                </c:pt>
                <c:pt idx="11473">
                  <c:v>56.75</c:v>
                </c:pt>
                <c:pt idx="11474">
                  <c:v>56.75</c:v>
                </c:pt>
                <c:pt idx="11475">
                  <c:v>56.75</c:v>
                </c:pt>
                <c:pt idx="11476">
                  <c:v>56.75</c:v>
                </c:pt>
                <c:pt idx="11477">
                  <c:v>56.75</c:v>
                </c:pt>
                <c:pt idx="11478">
                  <c:v>56.75</c:v>
                </c:pt>
                <c:pt idx="11479">
                  <c:v>56.75</c:v>
                </c:pt>
                <c:pt idx="11480">
                  <c:v>56.75</c:v>
                </c:pt>
                <c:pt idx="11481">
                  <c:v>56.75</c:v>
                </c:pt>
                <c:pt idx="11482">
                  <c:v>56.75</c:v>
                </c:pt>
                <c:pt idx="11483">
                  <c:v>56.75</c:v>
                </c:pt>
                <c:pt idx="11484">
                  <c:v>56.75</c:v>
                </c:pt>
                <c:pt idx="11485">
                  <c:v>56.75</c:v>
                </c:pt>
                <c:pt idx="11486">
                  <c:v>56.75</c:v>
                </c:pt>
                <c:pt idx="11487">
                  <c:v>56.75</c:v>
                </c:pt>
                <c:pt idx="11488">
                  <c:v>56.75</c:v>
                </c:pt>
                <c:pt idx="11489">
                  <c:v>56.75</c:v>
                </c:pt>
                <c:pt idx="11490">
                  <c:v>56.75</c:v>
                </c:pt>
                <c:pt idx="11491">
                  <c:v>56.75</c:v>
                </c:pt>
                <c:pt idx="11492">
                  <c:v>56.75</c:v>
                </c:pt>
                <c:pt idx="11493">
                  <c:v>56.75</c:v>
                </c:pt>
                <c:pt idx="11494">
                  <c:v>56.75</c:v>
                </c:pt>
                <c:pt idx="11495">
                  <c:v>56.75</c:v>
                </c:pt>
                <c:pt idx="11496">
                  <c:v>56.75</c:v>
                </c:pt>
                <c:pt idx="11497">
                  <c:v>56.75</c:v>
                </c:pt>
                <c:pt idx="11498">
                  <c:v>56.75</c:v>
                </c:pt>
                <c:pt idx="11499">
                  <c:v>56.75</c:v>
                </c:pt>
                <c:pt idx="11500">
                  <c:v>56.75</c:v>
                </c:pt>
                <c:pt idx="11501">
                  <c:v>56.75</c:v>
                </c:pt>
                <c:pt idx="11502">
                  <c:v>56.75</c:v>
                </c:pt>
                <c:pt idx="11503">
                  <c:v>56.75</c:v>
                </c:pt>
                <c:pt idx="11504">
                  <c:v>56.75</c:v>
                </c:pt>
                <c:pt idx="11505">
                  <c:v>56.75</c:v>
                </c:pt>
                <c:pt idx="11506">
                  <c:v>56.75</c:v>
                </c:pt>
                <c:pt idx="11507">
                  <c:v>56.75</c:v>
                </c:pt>
                <c:pt idx="11508">
                  <c:v>56.75</c:v>
                </c:pt>
                <c:pt idx="11509">
                  <c:v>56.75</c:v>
                </c:pt>
                <c:pt idx="11510">
                  <c:v>56.75</c:v>
                </c:pt>
                <c:pt idx="11511">
                  <c:v>56.75</c:v>
                </c:pt>
                <c:pt idx="11512">
                  <c:v>56.75</c:v>
                </c:pt>
                <c:pt idx="11513">
                  <c:v>56.75</c:v>
                </c:pt>
                <c:pt idx="11514">
                  <c:v>56.75</c:v>
                </c:pt>
                <c:pt idx="11515">
                  <c:v>56.75</c:v>
                </c:pt>
                <c:pt idx="11516">
                  <c:v>56.75</c:v>
                </c:pt>
                <c:pt idx="11517">
                  <c:v>56.75</c:v>
                </c:pt>
                <c:pt idx="11518">
                  <c:v>56.75</c:v>
                </c:pt>
                <c:pt idx="11519">
                  <c:v>56.75</c:v>
                </c:pt>
                <c:pt idx="11520">
                  <c:v>56.75</c:v>
                </c:pt>
                <c:pt idx="11521">
                  <c:v>56.75</c:v>
                </c:pt>
                <c:pt idx="11522">
                  <c:v>56.75</c:v>
                </c:pt>
                <c:pt idx="11523">
                  <c:v>56.75</c:v>
                </c:pt>
                <c:pt idx="11524">
                  <c:v>56.75</c:v>
                </c:pt>
                <c:pt idx="11525">
                  <c:v>56.75</c:v>
                </c:pt>
                <c:pt idx="11526">
                  <c:v>56.75</c:v>
                </c:pt>
                <c:pt idx="11527">
                  <c:v>56.75</c:v>
                </c:pt>
                <c:pt idx="11528">
                  <c:v>56.75</c:v>
                </c:pt>
                <c:pt idx="11529">
                  <c:v>56.75</c:v>
                </c:pt>
                <c:pt idx="11530">
                  <c:v>56.75</c:v>
                </c:pt>
                <c:pt idx="11531">
                  <c:v>56.75</c:v>
                </c:pt>
                <c:pt idx="11532">
                  <c:v>56.75</c:v>
                </c:pt>
                <c:pt idx="11533">
                  <c:v>56.75</c:v>
                </c:pt>
                <c:pt idx="11534">
                  <c:v>56.75</c:v>
                </c:pt>
                <c:pt idx="11535">
                  <c:v>56.75</c:v>
                </c:pt>
                <c:pt idx="11536">
                  <c:v>56.75</c:v>
                </c:pt>
                <c:pt idx="11537">
                  <c:v>56.75</c:v>
                </c:pt>
                <c:pt idx="11538">
                  <c:v>56.75</c:v>
                </c:pt>
                <c:pt idx="11539">
                  <c:v>56.75</c:v>
                </c:pt>
                <c:pt idx="11540">
                  <c:v>56.75</c:v>
                </c:pt>
                <c:pt idx="11541">
                  <c:v>56.75</c:v>
                </c:pt>
                <c:pt idx="11542">
                  <c:v>56.75</c:v>
                </c:pt>
                <c:pt idx="11543">
                  <c:v>56.75</c:v>
                </c:pt>
                <c:pt idx="11544">
                  <c:v>56.75</c:v>
                </c:pt>
                <c:pt idx="11545">
                  <c:v>56.75</c:v>
                </c:pt>
                <c:pt idx="11546">
                  <c:v>56.75</c:v>
                </c:pt>
                <c:pt idx="11547">
                  <c:v>56.75</c:v>
                </c:pt>
                <c:pt idx="11548">
                  <c:v>56.75</c:v>
                </c:pt>
                <c:pt idx="11549">
                  <c:v>56.75</c:v>
                </c:pt>
                <c:pt idx="11550">
                  <c:v>56.75</c:v>
                </c:pt>
                <c:pt idx="11551">
                  <c:v>56.75</c:v>
                </c:pt>
                <c:pt idx="11552">
                  <c:v>56.75</c:v>
                </c:pt>
                <c:pt idx="11553">
                  <c:v>56.75</c:v>
                </c:pt>
                <c:pt idx="11554">
                  <c:v>56.75</c:v>
                </c:pt>
                <c:pt idx="11555">
                  <c:v>56.75</c:v>
                </c:pt>
                <c:pt idx="11556">
                  <c:v>56.75</c:v>
                </c:pt>
                <c:pt idx="11557">
                  <c:v>56.75</c:v>
                </c:pt>
                <c:pt idx="11558">
                  <c:v>56.75</c:v>
                </c:pt>
                <c:pt idx="11559">
                  <c:v>56.75</c:v>
                </c:pt>
                <c:pt idx="11560">
                  <c:v>56.75</c:v>
                </c:pt>
                <c:pt idx="11561">
                  <c:v>56.75</c:v>
                </c:pt>
                <c:pt idx="11562">
                  <c:v>56.75</c:v>
                </c:pt>
                <c:pt idx="11563">
                  <c:v>56.75</c:v>
                </c:pt>
                <c:pt idx="11564">
                  <c:v>56.75</c:v>
                </c:pt>
                <c:pt idx="11565">
                  <c:v>56.75</c:v>
                </c:pt>
                <c:pt idx="11566">
                  <c:v>56.75</c:v>
                </c:pt>
                <c:pt idx="11567">
                  <c:v>56.75</c:v>
                </c:pt>
                <c:pt idx="11568">
                  <c:v>56.75</c:v>
                </c:pt>
                <c:pt idx="11569">
                  <c:v>56.75</c:v>
                </c:pt>
                <c:pt idx="11570">
                  <c:v>56.75</c:v>
                </c:pt>
                <c:pt idx="11571">
                  <c:v>56.75</c:v>
                </c:pt>
                <c:pt idx="11572">
                  <c:v>56.75</c:v>
                </c:pt>
                <c:pt idx="11573">
                  <c:v>56.75</c:v>
                </c:pt>
                <c:pt idx="11574">
                  <c:v>56.75</c:v>
                </c:pt>
                <c:pt idx="11575">
                  <c:v>56.75</c:v>
                </c:pt>
                <c:pt idx="11576">
                  <c:v>56.75</c:v>
                </c:pt>
                <c:pt idx="11577">
                  <c:v>56.75</c:v>
                </c:pt>
                <c:pt idx="11578">
                  <c:v>56.75</c:v>
                </c:pt>
                <c:pt idx="11579">
                  <c:v>56.75</c:v>
                </c:pt>
                <c:pt idx="11580">
                  <c:v>56.75</c:v>
                </c:pt>
                <c:pt idx="11581">
                  <c:v>56.75</c:v>
                </c:pt>
                <c:pt idx="11582">
                  <c:v>56.75</c:v>
                </c:pt>
                <c:pt idx="11583">
                  <c:v>56.75</c:v>
                </c:pt>
                <c:pt idx="11584">
                  <c:v>56.75</c:v>
                </c:pt>
                <c:pt idx="11585">
                  <c:v>56.75</c:v>
                </c:pt>
                <c:pt idx="11586">
                  <c:v>56.75</c:v>
                </c:pt>
                <c:pt idx="11587">
                  <c:v>56.75</c:v>
                </c:pt>
                <c:pt idx="11588">
                  <c:v>56.75</c:v>
                </c:pt>
                <c:pt idx="11589">
                  <c:v>56.75</c:v>
                </c:pt>
                <c:pt idx="11590">
                  <c:v>56.75</c:v>
                </c:pt>
                <c:pt idx="11591">
                  <c:v>56.75</c:v>
                </c:pt>
                <c:pt idx="11592">
                  <c:v>56.75</c:v>
                </c:pt>
                <c:pt idx="11593">
                  <c:v>56.75</c:v>
                </c:pt>
                <c:pt idx="11594">
                  <c:v>56.75</c:v>
                </c:pt>
                <c:pt idx="11595">
                  <c:v>56.75</c:v>
                </c:pt>
                <c:pt idx="11596">
                  <c:v>56.75</c:v>
                </c:pt>
                <c:pt idx="11597">
                  <c:v>56.75</c:v>
                </c:pt>
                <c:pt idx="11598">
                  <c:v>56.75</c:v>
                </c:pt>
                <c:pt idx="11599">
                  <c:v>56.75</c:v>
                </c:pt>
                <c:pt idx="11600">
                  <c:v>56.75</c:v>
                </c:pt>
                <c:pt idx="11601">
                  <c:v>56.75</c:v>
                </c:pt>
                <c:pt idx="11602">
                  <c:v>56.75</c:v>
                </c:pt>
                <c:pt idx="11603">
                  <c:v>56.75</c:v>
                </c:pt>
                <c:pt idx="11604">
                  <c:v>56.75</c:v>
                </c:pt>
                <c:pt idx="11605">
                  <c:v>56.75</c:v>
                </c:pt>
                <c:pt idx="11606">
                  <c:v>56.75</c:v>
                </c:pt>
                <c:pt idx="11607">
                  <c:v>56.75</c:v>
                </c:pt>
                <c:pt idx="11608">
                  <c:v>56.75</c:v>
                </c:pt>
                <c:pt idx="11609">
                  <c:v>56.75</c:v>
                </c:pt>
                <c:pt idx="11610">
                  <c:v>56.75</c:v>
                </c:pt>
                <c:pt idx="11611">
                  <c:v>56.75</c:v>
                </c:pt>
                <c:pt idx="11612">
                  <c:v>56.75</c:v>
                </c:pt>
                <c:pt idx="11613">
                  <c:v>56.75</c:v>
                </c:pt>
                <c:pt idx="11614">
                  <c:v>56.75</c:v>
                </c:pt>
                <c:pt idx="11615">
                  <c:v>56.75</c:v>
                </c:pt>
                <c:pt idx="11616">
                  <c:v>56.75</c:v>
                </c:pt>
                <c:pt idx="11617">
                  <c:v>56.75</c:v>
                </c:pt>
                <c:pt idx="11618">
                  <c:v>56.75</c:v>
                </c:pt>
                <c:pt idx="11619">
                  <c:v>56.75</c:v>
                </c:pt>
                <c:pt idx="11620">
                  <c:v>56.75</c:v>
                </c:pt>
                <c:pt idx="11621">
                  <c:v>56.75</c:v>
                </c:pt>
                <c:pt idx="11622">
                  <c:v>56.75</c:v>
                </c:pt>
                <c:pt idx="11623">
                  <c:v>56.75</c:v>
                </c:pt>
                <c:pt idx="11624">
                  <c:v>56.75</c:v>
                </c:pt>
                <c:pt idx="11625">
                  <c:v>56.75</c:v>
                </c:pt>
                <c:pt idx="11626">
                  <c:v>56.75</c:v>
                </c:pt>
                <c:pt idx="11627">
                  <c:v>56.75</c:v>
                </c:pt>
                <c:pt idx="11628">
                  <c:v>56.75</c:v>
                </c:pt>
                <c:pt idx="11629">
                  <c:v>56.75</c:v>
                </c:pt>
                <c:pt idx="11630">
                  <c:v>56.75</c:v>
                </c:pt>
                <c:pt idx="11631">
                  <c:v>56.75</c:v>
                </c:pt>
                <c:pt idx="11632">
                  <c:v>56.75</c:v>
                </c:pt>
                <c:pt idx="11633">
                  <c:v>56.75</c:v>
                </c:pt>
                <c:pt idx="11634">
                  <c:v>56.75</c:v>
                </c:pt>
                <c:pt idx="11635">
                  <c:v>56.75</c:v>
                </c:pt>
                <c:pt idx="11636">
                  <c:v>56.75</c:v>
                </c:pt>
                <c:pt idx="11637">
                  <c:v>56.75</c:v>
                </c:pt>
                <c:pt idx="11638">
                  <c:v>56.75</c:v>
                </c:pt>
                <c:pt idx="11639">
                  <c:v>56.75</c:v>
                </c:pt>
                <c:pt idx="11640">
                  <c:v>56.75</c:v>
                </c:pt>
                <c:pt idx="11641">
                  <c:v>56.75</c:v>
                </c:pt>
                <c:pt idx="11642">
                  <c:v>56.75</c:v>
                </c:pt>
                <c:pt idx="11643">
                  <c:v>56.75</c:v>
                </c:pt>
                <c:pt idx="11644">
                  <c:v>56.75</c:v>
                </c:pt>
                <c:pt idx="11645">
                  <c:v>56.75</c:v>
                </c:pt>
                <c:pt idx="11646">
                  <c:v>56.75</c:v>
                </c:pt>
                <c:pt idx="11647">
                  <c:v>56.577000000000005</c:v>
                </c:pt>
                <c:pt idx="11648">
                  <c:v>56.75</c:v>
                </c:pt>
                <c:pt idx="11649">
                  <c:v>56.75</c:v>
                </c:pt>
                <c:pt idx="11650">
                  <c:v>56.75</c:v>
                </c:pt>
                <c:pt idx="11651">
                  <c:v>56.75</c:v>
                </c:pt>
                <c:pt idx="11652">
                  <c:v>56.75</c:v>
                </c:pt>
                <c:pt idx="11653">
                  <c:v>56.75</c:v>
                </c:pt>
                <c:pt idx="11654">
                  <c:v>56.75</c:v>
                </c:pt>
                <c:pt idx="11655">
                  <c:v>56.75</c:v>
                </c:pt>
                <c:pt idx="11656">
                  <c:v>56.75</c:v>
                </c:pt>
                <c:pt idx="11657">
                  <c:v>56.75</c:v>
                </c:pt>
                <c:pt idx="11658">
                  <c:v>56.75</c:v>
                </c:pt>
                <c:pt idx="11659">
                  <c:v>56.75</c:v>
                </c:pt>
                <c:pt idx="11660">
                  <c:v>56.75</c:v>
                </c:pt>
                <c:pt idx="11661">
                  <c:v>56.75</c:v>
                </c:pt>
                <c:pt idx="11662">
                  <c:v>56.75</c:v>
                </c:pt>
                <c:pt idx="11663">
                  <c:v>56.75</c:v>
                </c:pt>
                <c:pt idx="11664">
                  <c:v>56.75</c:v>
                </c:pt>
                <c:pt idx="11665">
                  <c:v>56.75</c:v>
                </c:pt>
                <c:pt idx="11666">
                  <c:v>56.75</c:v>
                </c:pt>
                <c:pt idx="11667">
                  <c:v>56.75</c:v>
                </c:pt>
                <c:pt idx="11668">
                  <c:v>56.75</c:v>
                </c:pt>
                <c:pt idx="11669">
                  <c:v>56.75</c:v>
                </c:pt>
                <c:pt idx="11670">
                  <c:v>56.75</c:v>
                </c:pt>
                <c:pt idx="11671">
                  <c:v>56.75</c:v>
                </c:pt>
                <c:pt idx="11672">
                  <c:v>56.75</c:v>
                </c:pt>
                <c:pt idx="11673">
                  <c:v>56.75</c:v>
                </c:pt>
                <c:pt idx="11674">
                  <c:v>56.75</c:v>
                </c:pt>
                <c:pt idx="11675">
                  <c:v>56.75</c:v>
                </c:pt>
                <c:pt idx="11676">
                  <c:v>56.75</c:v>
                </c:pt>
                <c:pt idx="11677">
                  <c:v>56.75</c:v>
                </c:pt>
                <c:pt idx="11678">
                  <c:v>56.75</c:v>
                </c:pt>
                <c:pt idx="11679">
                  <c:v>56.75</c:v>
                </c:pt>
                <c:pt idx="11680">
                  <c:v>56.75</c:v>
                </c:pt>
                <c:pt idx="11681">
                  <c:v>56.75</c:v>
                </c:pt>
                <c:pt idx="11682">
                  <c:v>56.75</c:v>
                </c:pt>
                <c:pt idx="11683">
                  <c:v>56.75</c:v>
                </c:pt>
                <c:pt idx="11684">
                  <c:v>56.577000000000005</c:v>
                </c:pt>
                <c:pt idx="11685">
                  <c:v>56.75</c:v>
                </c:pt>
                <c:pt idx="11686">
                  <c:v>56.75</c:v>
                </c:pt>
                <c:pt idx="11687">
                  <c:v>56.75</c:v>
                </c:pt>
                <c:pt idx="11688">
                  <c:v>56.75</c:v>
                </c:pt>
                <c:pt idx="11689">
                  <c:v>56.75</c:v>
                </c:pt>
                <c:pt idx="11690">
                  <c:v>56.75</c:v>
                </c:pt>
                <c:pt idx="11691">
                  <c:v>56.75</c:v>
                </c:pt>
                <c:pt idx="11692">
                  <c:v>56.577000000000005</c:v>
                </c:pt>
                <c:pt idx="11693">
                  <c:v>56.75</c:v>
                </c:pt>
                <c:pt idx="11694">
                  <c:v>56.75</c:v>
                </c:pt>
                <c:pt idx="11695">
                  <c:v>56.75</c:v>
                </c:pt>
                <c:pt idx="11696">
                  <c:v>56.75</c:v>
                </c:pt>
                <c:pt idx="11697">
                  <c:v>56.75</c:v>
                </c:pt>
                <c:pt idx="11698">
                  <c:v>56.75</c:v>
                </c:pt>
                <c:pt idx="11699">
                  <c:v>56.75</c:v>
                </c:pt>
                <c:pt idx="11700">
                  <c:v>56.75</c:v>
                </c:pt>
                <c:pt idx="11701">
                  <c:v>56.75</c:v>
                </c:pt>
                <c:pt idx="11702">
                  <c:v>56.75</c:v>
                </c:pt>
                <c:pt idx="11703">
                  <c:v>56.75</c:v>
                </c:pt>
                <c:pt idx="11704">
                  <c:v>56.75</c:v>
                </c:pt>
                <c:pt idx="11705">
                  <c:v>56.75</c:v>
                </c:pt>
                <c:pt idx="11706">
                  <c:v>56.577000000000005</c:v>
                </c:pt>
                <c:pt idx="11707">
                  <c:v>56.75</c:v>
                </c:pt>
                <c:pt idx="11708">
                  <c:v>56.577000000000005</c:v>
                </c:pt>
                <c:pt idx="11709">
                  <c:v>56.75</c:v>
                </c:pt>
                <c:pt idx="11710">
                  <c:v>56.75</c:v>
                </c:pt>
                <c:pt idx="11711">
                  <c:v>56.75</c:v>
                </c:pt>
                <c:pt idx="11712">
                  <c:v>56.75</c:v>
                </c:pt>
                <c:pt idx="11713">
                  <c:v>56.75</c:v>
                </c:pt>
                <c:pt idx="11714">
                  <c:v>56.577000000000005</c:v>
                </c:pt>
                <c:pt idx="11715">
                  <c:v>56.577000000000005</c:v>
                </c:pt>
                <c:pt idx="11716">
                  <c:v>56.577000000000005</c:v>
                </c:pt>
                <c:pt idx="11717">
                  <c:v>56.577000000000005</c:v>
                </c:pt>
                <c:pt idx="11718">
                  <c:v>56.577000000000005</c:v>
                </c:pt>
                <c:pt idx="11719">
                  <c:v>56.577000000000005</c:v>
                </c:pt>
                <c:pt idx="11720">
                  <c:v>56.577000000000005</c:v>
                </c:pt>
                <c:pt idx="11721">
                  <c:v>56.577000000000005</c:v>
                </c:pt>
                <c:pt idx="11722">
                  <c:v>56.577000000000005</c:v>
                </c:pt>
                <c:pt idx="11723">
                  <c:v>56.577000000000005</c:v>
                </c:pt>
                <c:pt idx="11724">
                  <c:v>56.577000000000005</c:v>
                </c:pt>
                <c:pt idx="11725">
                  <c:v>56.577000000000005</c:v>
                </c:pt>
                <c:pt idx="11726">
                  <c:v>56.577000000000005</c:v>
                </c:pt>
                <c:pt idx="11727">
                  <c:v>56.577000000000005</c:v>
                </c:pt>
                <c:pt idx="11728">
                  <c:v>56.577000000000005</c:v>
                </c:pt>
                <c:pt idx="11729">
                  <c:v>56.75</c:v>
                </c:pt>
                <c:pt idx="11730">
                  <c:v>56.75</c:v>
                </c:pt>
                <c:pt idx="11731">
                  <c:v>56.577000000000005</c:v>
                </c:pt>
                <c:pt idx="11732">
                  <c:v>56.577000000000005</c:v>
                </c:pt>
                <c:pt idx="11733">
                  <c:v>56.577000000000005</c:v>
                </c:pt>
                <c:pt idx="11734">
                  <c:v>56.577000000000005</c:v>
                </c:pt>
                <c:pt idx="11735">
                  <c:v>56.577000000000005</c:v>
                </c:pt>
                <c:pt idx="11736">
                  <c:v>56.577000000000005</c:v>
                </c:pt>
                <c:pt idx="11737">
                  <c:v>56.577000000000005</c:v>
                </c:pt>
                <c:pt idx="11738">
                  <c:v>56.577000000000005</c:v>
                </c:pt>
                <c:pt idx="11739">
                  <c:v>56.577000000000005</c:v>
                </c:pt>
                <c:pt idx="11740">
                  <c:v>56.577000000000005</c:v>
                </c:pt>
                <c:pt idx="11741">
                  <c:v>56.577000000000005</c:v>
                </c:pt>
                <c:pt idx="11742">
                  <c:v>56.577000000000005</c:v>
                </c:pt>
                <c:pt idx="11743">
                  <c:v>56.577000000000005</c:v>
                </c:pt>
                <c:pt idx="11744">
                  <c:v>56.577000000000005</c:v>
                </c:pt>
                <c:pt idx="11745">
                  <c:v>56.577000000000005</c:v>
                </c:pt>
                <c:pt idx="11746">
                  <c:v>56.577000000000005</c:v>
                </c:pt>
                <c:pt idx="11747">
                  <c:v>56.577000000000005</c:v>
                </c:pt>
                <c:pt idx="11748">
                  <c:v>56.577000000000005</c:v>
                </c:pt>
                <c:pt idx="11749">
                  <c:v>56.577000000000005</c:v>
                </c:pt>
                <c:pt idx="11750">
                  <c:v>56.577000000000005</c:v>
                </c:pt>
                <c:pt idx="11751">
                  <c:v>56.577000000000005</c:v>
                </c:pt>
                <c:pt idx="11752">
                  <c:v>56.577000000000005</c:v>
                </c:pt>
                <c:pt idx="11753">
                  <c:v>56.577000000000005</c:v>
                </c:pt>
                <c:pt idx="11754">
                  <c:v>56.577000000000005</c:v>
                </c:pt>
                <c:pt idx="11755">
                  <c:v>56.577000000000005</c:v>
                </c:pt>
                <c:pt idx="11756">
                  <c:v>56.577000000000005</c:v>
                </c:pt>
                <c:pt idx="11757">
                  <c:v>56.577000000000005</c:v>
                </c:pt>
                <c:pt idx="11758">
                  <c:v>56.577000000000005</c:v>
                </c:pt>
                <c:pt idx="11759">
                  <c:v>56.577000000000005</c:v>
                </c:pt>
                <c:pt idx="11760">
                  <c:v>56.577000000000005</c:v>
                </c:pt>
                <c:pt idx="11761">
                  <c:v>56.577000000000005</c:v>
                </c:pt>
                <c:pt idx="11762">
                  <c:v>56.577000000000005</c:v>
                </c:pt>
                <c:pt idx="11763">
                  <c:v>56.577000000000005</c:v>
                </c:pt>
                <c:pt idx="11764">
                  <c:v>56.577000000000005</c:v>
                </c:pt>
                <c:pt idx="11765">
                  <c:v>56.577000000000005</c:v>
                </c:pt>
                <c:pt idx="11766">
                  <c:v>56.577000000000005</c:v>
                </c:pt>
                <c:pt idx="11767">
                  <c:v>56.577000000000005</c:v>
                </c:pt>
                <c:pt idx="11768">
                  <c:v>56.577000000000005</c:v>
                </c:pt>
                <c:pt idx="11769">
                  <c:v>56.577000000000005</c:v>
                </c:pt>
                <c:pt idx="11770">
                  <c:v>56.577000000000005</c:v>
                </c:pt>
                <c:pt idx="11771">
                  <c:v>56.577000000000005</c:v>
                </c:pt>
                <c:pt idx="11772">
                  <c:v>56.577000000000005</c:v>
                </c:pt>
                <c:pt idx="11773">
                  <c:v>56.577000000000005</c:v>
                </c:pt>
                <c:pt idx="11774">
                  <c:v>56.577000000000005</c:v>
                </c:pt>
                <c:pt idx="11775">
                  <c:v>56.577000000000005</c:v>
                </c:pt>
                <c:pt idx="11776">
                  <c:v>56.577000000000005</c:v>
                </c:pt>
                <c:pt idx="11777">
                  <c:v>56.577000000000005</c:v>
                </c:pt>
                <c:pt idx="11778">
                  <c:v>56.577000000000005</c:v>
                </c:pt>
                <c:pt idx="11779">
                  <c:v>56.577000000000005</c:v>
                </c:pt>
                <c:pt idx="11780">
                  <c:v>56.577000000000005</c:v>
                </c:pt>
                <c:pt idx="11781">
                  <c:v>56.577000000000005</c:v>
                </c:pt>
                <c:pt idx="11782">
                  <c:v>56.577000000000005</c:v>
                </c:pt>
                <c:pt idx="11783">
                  <c:v>56.577000000000005</c:v>
                </c:pt>
                <c:pt idx="11784">
                  <c:v>56.577000000000005</c:v>
                </c:pt>
                <c:pt idx="11785">
                  <c:v>56.577000000000005</c:v>
                </c:pt>
                <c:pt idx="11786">
                  <c:v>56.577000000000005</c:v>
                </c:pt>
                <c:pt idx="11787">
                  <c:v>56.577000000000005</c:v>
                </c:pt>
                <c:pt idx="11788">
                  <c:v>56.577000000000005</c:v>
                </c:pt>
                <c:pt idx="11789">
                  <c:v>56.577000000000005</c:v>
                </c:pt>
                <c:pt idx="11790">
                  <c:v>56.577000000000005</c:v>
                </c:pt>
                <c:pt idx="11791">
                  <c:v>56.577000000000005</c:v>
                </c:pt>
                <c:pt idx="11792">
                  <c:v>56.577000000000005</c:v>
                </c:pt>
                <c:pt idx="11793">
                  <c:v>56.577000000000005</c:v>
                </c:pt>
                <c:pt idx="11794">
                  <c:v>56.577000000000005</c:v>
                </c:pt>
                <c:pt idx="11795">
                  <c:v>56.577000000000005</c:v>
                </c:pt>
                <c:pt idx="11796">
                  <c:v>56.577000000000005</c:v>
                </c:pt>
                <c:pt idx="11797">
                  <c:v>56.577000000000005</c:v>
                </c:pt>
                <c:pt idx="11798">
                  <c:v>56.577000000000005</c:v>
                </c:pt>
                <c:pt idx="11799">
                  <c:v>56.577000000000005</c:v>
                </c:pt>
                <c:pt idx="11800">
                  <c:v>56.577000000000005</c:v>
                </c:pt>
                <c:pt idx="11801">
                  <c:v>56.577000000000005</c:v>
                </c:pt>
                <c:pt idx="11802">
                  <c:v>56.577000000000005</c:v>
                </c:pt>
                <c:pt idx="11803">
                  <c:v>56.577000000000005</c:v>
                </c:pt>
                <c:pt idx="11804">
                  <c:v>56.577000000000005</c:v>
                </c:pt>
                <c:pt idx="11805">
                  <c:v>56.577000000000005</c:v>
                </c:pt>
                <c:pt idx="11806">
                  <c:v>56.577000000000005</c:v>
                </c:pt>
                <c:pt idx="11807">
                  <c:v>56.577000000000005</c:v>
                </c:pt>
                <c:pt idx="11808">
                  <c:v>56.577000000000005</c:v>
                </c:pt>
                <c:pt idx="11809">
                  <c:v>56.577000000000005</c:v>
                </c:pt>
                <c:pt idx="11810">
                  <c:v>56.577000000000005</c:v>
                </c:pt>
                <c:pt idx="11811">
                  <c:v>56.577000000000005</c:v>
                </c:pt>
                <c:pt idx="11812">
                  <c:v>56.577000000000005</c:v>
                </c:pt>
                <c:pt idx="11813">
                  <c:v>56.577000000000005</c:v>
                </c:pt>
                <c:pt idx="11814">
                  <c:v>56.577000000000005</c:v>
                </c:pt>
                <c:pt idx="11815">
                  <c:v>56.577000000000005</c:v>
                </c:pt>
                <c:pt idx="11816">
                  <c:v>56.577000000000005</c:v>
                </c:pt>
                <c:pt idx="11817">
                  <c:v>56.577000000000005</c:v>
                </c:pt>
                <c:pt idx="11818">
                  <c:v>56.577000000000005</c:v>
                </c:pt>
                <c:pt idx="11819">
                  <c:v>56.577000000000005</c:v>
                </c:pt>
                <c:pt idx="11820">
                  <c:v>56.577000000000005</c:v>
                </c:pt>
                <c:pt idx="11821">
                  <c:v>56.577000000000005</c:v>
                </c:pt>
                <c:pt idx="11822">
                  <c:v>56.577000000000005</c:v>
                </c:pt>
                <c:pt idx="11823">
                  <c:v>56.577000000000005</c:v>
                </c:pt>
                <c:pt idx="11824">
                  <c:v>56.577000000000005</c:v>
                </c:pt>
                <c:pt idx="11825">
                  <c:v>56.577000000000005</c:v>
                </c:pt>
                <c:pt idx="11826">
                  <c:v>56.577000000000005</c:v>
                </c:pt>
                <c:pt idx="11827">
                  <c:v>56.577000000000005</c:v>
                </c:pt>
                <c:pt idx="11828">
                  <c:v>56.577000000000005</c:v>
                </c:pt>
                <c:pt idx="11829">
                  <c:v>56.577000000000005</c:v>
                </c:pt>
                <c:pt idx="11830">
                  <c:v>56.577000000000005</c:v>
                </c:pt>
                <c:pt idx="11831">
                  <c:v>56.577000000000005</c:v>
                </c:pt>
                <c:pt idx="11832">
                  <c:v>56.577000000000005</c:v>
                </c:pt>
                <c:pt idx="11833">
                  <c:v>56.577000000000005</c:v>
                </c:pt>
                <c:pt idx="11834">
                  <c:v>56.577000000000005</c:v>
                </c:pt>
                <c:pt idx="11835">
                  <c:v>56.577000000000005</c:v>
                </c:pt>
                <c:pt idx="11836">
                  <c:v>56.577000000000005</c:v>
                </c:pt>
                <c:pt idx="11837">
                  <c:v>56.577000000000005</c:v>
                </c:pt>
                <c:pt idx="11838">
                  <c:v>56.577000000000005</c:v>
                </c:pt>
                <c:pt idx="11839">
                  <c:v>56.577000000000005</c:v>
                </c:pt>
                <c:pt idx="11840">
                  <c:v>56.577000000000005</c:v>
                </c:pt>
                <c:pt idx="11841">
                  <c:v>56.577000000000005</c:v>
                </c:pt>
                <c:pt idx="11842">
                  <c:v>56.577000000000005</c:v>
                </c:pt>
                <c:pt idx="11843">
                  <c:v>56.577000000000005</c:v>
                </c:pt>
                <c:pt idx="11844">
                  <c:v>56.577000000000005</c:v>
                </c:pt>
                <c:pt idx="11845">
                  <c:v>56.577000000000005</c:v>
                </c:pt>
                <c:pt idx="11846">
                  <c:v>56.577000000000005</c:v>
                </c:pt>
                <c:pt idx="11847">
                  <c:v>56.577000000000005</c:v>
                </c:pt>
                <c:pt idx="11848">
                  <c:v>56.577000000000005</c:v>
                </c:pt>
                <c:pt idx="11849">
                  <c:v>56.577000000000005</c:v>
                </c:pt>
                <c:pt idx="11850">
                  <c:v>56.577000000000005</c:v>
                </c:pt>
                <c:pt idx="11851">
                  <c:v>56.577000000000005</c:v>
                </c:pt>
                <c:pt idx="11852">
                  <c:v>56.577000000000005</c:v>
                </c:pt>
                <c:pt idx="11853">
                  <c:v>56.577000000000005</c:v>
                </c:pt>
                <c:pt idx="11854">
                  <c:v>56.577000000000005</c:v>
                </c:pt>
                <c:pt idx="11855">
                  <c:v>56.577000000000005</c:v>
                </c:pt>
                <c:pt idx="11856">
                  <c:v>56.577000000000005</c:v>
                </c:pt>
                <c:pt idx="11857">
                  <c:v>56.577000000000005</c:v>
                </c:pt>
                <c:pt idx="11858">
                  <c:v>56.577000000000005</c:v>
                </c:pt>
                <c:pt idx="11859">
                  <c:v>56.577000000000005</c:v>
                </c:pt>
                <c:pt idx="11860">
                  <c:v>56.577000000000005</c:v>
                </c:pt>
                <c:pt idx="11861">
                  <c:v>56.577000000000005</c:v>
                </c:pt>
                <c:pt idx="11862">
                  <c:v>56.577000000000005</c:v>
                </c:pt>
                <c:pt idx="11863">
                  <c:v>56.577000000000005</c:v>
                </c:pt>
                <c:pt idx="11864">
                  <c:v>56.577000000000005</c:v>
                </c:pt>
                <c:pt idx="11865">
                  <c:v>56.577000000000005</c:v>
                </c:pt>
                <c:pt idx="11866">
                  <c:v>56.577000000000005</c:v>
                </c:pt>
                <c:pt idx="11867">
                  <c:v>56.577000000000005</c:v>
                </c:pt>
                <c:pt idx="11868">
                  <c:v>56.577000000000005</c:v>
                </c:pt>
                <c:pt idx="11869">
                  <c:v>56.577000000000005</c:v>
                </c:pt>
                <c:pt idx="11870">
                  <c:v>56.577000000000005</c:v>
                </c:pt>
                <c:pt idx="11871">
                  <c:v>56.577000000000005</c:v>
                </c:pt>
                <c:pt idx="11872">
                  <c:v>56.577000000000005</c:v>
                </c:pt>
                <c:pt idx="11873">
                  <c:v>56.577000000000005</c:v>
                </c:pt>
                <c:pt idx="11874">
                  <c:v>56.577000000000005</c:v>
                </c:pt>
                <c:pt idx="11875">
                  <c:v>56.577000000000005</c:v>
                </c:pt>
                <c:pt idx="11876">
                  <c:v>56.577000000000005</c:v>
                </c:pt>
                <c:pt idx="11877">
                  <c:v>56.577000000000005</c:v>
                </c:pt>
                <c:pt idx="11878">
                  <c:v>56.577000000000005</c:v>
                </c:pt>
                <c:pt idx="11879">
                  <c:v>56.577000000000005</c:v>
                </c:pt>
                <c:pt idx="11880">
                  <c:v>56.577000000000005</c:v>
                </c:pt>
                <c:pt idx="11881">
                  <c:v>56.577000000000005</c:v>
                </c:pt>
                <c:pt idx="11882">
                  <c:v>56.577000000000005</c:v>
                </c:pt>
                <c:pt idx="11883">
                  <c:v>56.577000000000005</c:v>
                </c:pt>
                <c:pt idx="11884">
                  <c:v>56.577000000000005</c:v>
                </c:pt>
                <c:pt idx="11885">
                  <c:v>56.577000000000005</c:v>
                </c:pt>
                <c:pt idx="11886">
                  <c:v>56.577000000000005</c:v>
                </c:pt>
                <c:pt idx="11887">
                  <c:v>56.577000000000005</c:v>
                </c:pt>
                <c:pt idx="11888">
                  <c:v>56.577000000000005</c:v>
                </c:pt>
                <c:pt idx="11889">
                  <c:v>56.577000000000005</c:v>
                </c:pt>
                <c:pt idx="11890">
                  <c:v>56.577000000000005</c:v>
                </c:pt>
                <c:pt idx="11891">
                  <c:v>56.577000000000005</c:v>
                </c:pt>
                <c:pt idx="11892">
                  <c:v>56.577000000000005</c:v>
                </c:pt>
                <c:pt idx="11893">
                  <c:v>56.577000000000005</c:v>
                </c:pt>
                <c:pt idx="11894">
                  <c:v>56.577000000000005</c:v>
                </c:pt>
                <c:pt idx="11895">
                  <c:v>56.577000000000005</c:v>
                </c:pt>
                <c:pt idx="11896">
                  <c:v>56.577000000000005</c:v>
                </c:pt>
                <c:pt idx="11897">
                  <c:v>56.577000000000005</c:v>
                </c:pt>
                <c:pt idx="11898">
                  <c:v>56.577000000000005</c:v>
                </c:pt>
                <c:pt idx="11899">
                  <c:v>56.577000000000005</c:v>
                </c:pt>
                <c:pt idx="11900">
                  <c:v>56.577000000000005</c:v>
                </c:pt>
                <c:pt idx="11901">
                  <c:v>56.577000000000005</c:v>
                </c:pt>
                <c:pt idx="11902">
                  <c:v>56.577000000000005</c:v>
                </c:pt>
                <c:pt idx="11903">
                  <c:v>56.577000000000005</c:v>
                </c:pt>
                <c:pt idx="11904">
                  <c:v>56.577000000000005</c:v>
                </c:pt>
                <c:pt idx="11905">
                  <c:v>56.577000000000005</c:v>
                </c:pt>
                <c:pt idx="11906">
                  <c:v>56.577000000000005</c:v>
                </c:pt>
                <c:pt idx="11907">
                  <c:v>56.577000000000005</c:v>
                </c:pt>
                <c:pt idx="11908">
                  <c:v>56.577000000000005</c:v>
                </c:pt>
                <c:pt idx="11909">
                  <c:v>56.577000000000005</c:v>
                </c:pt>
                <c:pt idx="11910">
                  <c:v>56.577000000000005</c:v>
                </c:pt>
                <c:pt idx="11911">
                  <c:v>56.577000000000005</c:v>
                </c:pt>
                <c:pt idx="11912">
                  <c:v>56.577000000000005</c:v>
                </c:pt>
                <c:pt idx="11913">
                  <c:v>56.577000000000005</c:v>
                </c:pt>
                <c:pt idx="11914">
                  <c:v>56.577000000000005</c:v>
                </c:pt>
                <c:pt idx="11915">
                  <c:v>56.577000000000005</c:v>
                </c:pt>
                <c:pt idx="11916">
                  <c:v>56.577000000000005</c:v>
                </c:pt>
                <c:pt idx="11917">
                  <c:v>56.577000000000005</c:v>
                </c:pt>
                <c:pt idx="11918">
                  <c:v>56.577000000000005</c:v>
                </c:pt>
                <c:pt idx="11919">
                  <c:v>56.577000000000005</c:v>
                </c:pt>
                <c:pt idx="11920">
                  <c:v>56.577000000000005</c:v>
                </c:pt>
                <c:pt idx="11921">
                  <c:v>56.577000000000005</c:v>
                </c:pt>
                <c:pt idx="11922">
                  <c:v>56.577000000000005</c:v>
                </c:pt>
                <c:pt idx="11923">
                  <c:v>56.577000000000005</c:v>
                </c:pt>
                <c:pt idx="11924">
                  <c:v>56.577000000000005</c:v>
                </c:pt>
                <c:pt idx="11925">
                  <c:v>56.577000000000005</c:v>
                </c:pt>
                <c:pt idx="11926">
                  <c:v>56.577000000000005</c:v>
                </c:pt>
                <c:pt idx="11927">
                  <c:v>56.577000000000005</c:v>
                </c:pt>
                <c:pt idx="11928">
                  <c:v>56.577000000000005</c:v>
                </c:pt>
                <c:pt idx="11929">
                  <c:v>56.577000000000005</c:v>
                </c:pt>
                <c:pt idx="11930">
                  <c:v>56.577000000000005</c:v>
                </c:pt>
                <c:pt idx="11931">
                  <c:v>56.577000000000005</c:v>
                </c:pt>
                <c:pt idx="11932">
                  <c:v>56.577000000000005</c:v>
                </c:pt>
                <c:pt idx="11933">
                  <c:v>56.577000000000005</c:v>
                </c:pt>
                <c:pt idx="11934">
                  <c:v>56.577000000000005</c:v>
                </c:pt>
                <c:pt idx="11935">
                  <c:v>56.577000000000005</c:v>
                </c:pt>
                <c:pt idx="11936">
                  <c:v>56.577000000000005</c:v>
                </c:pt>
                <c:pt idx="11937">
                  <c:v>56.577000000000005</c:v>
                </c:pt>
                <c:pt idx="11938">
                  <c:v>56.577000000000005</c:v>
                </c:pt>
                <c:pt idx="11939">
                  <c:v>56.577000000000005</c:v>
                </c:pt>
                <c:pt idx="11940">
                  <c:v>56.577000000000005</c:v>
                </c:pt>
                <c:pt idx="11941">
                  <c:v>56.577000000000005</c:v>
                </c:pt>
                <c:pt idx="11942">
                  <c:v>56.577000000000005</c:v>
                </c:pt>
                <c:pt idx="11943">
                  <c:v>56.577000000000005</c:v>
                </c:pt>
                <c:pt idx="11944">
                  <c:v>56.577000000000005</c:v>
                </c:pt>
                <c:pt idx="11945">
                  <c:v>56.577000000000005</c:v>
                </c:pt>
                <c:pt idx="11946">
                  <c:v>56.577000000000005</c:v>
                </c:pt>
                <c:pt idx="11947">
                  <c:v>56.577000000000005</c:v>
                </c:pt>
                <c:pt idx="11948">
                  <c:v>56.577000000000005</c:v>
                </c:pt>
                <c:pt idx="11949">
                  <c:v>56.577000000000005</c:v>
                </c:pt>
                <c:pt idx="11950">
                  <c:v>56.577000000000005</c:v>
                </c:pt>
                <c:pt idx="11951">
                  <c:v>56.577000000000005</c:v>
                </c:pt>
                <c:pt idx="11952">
                  <c:v>56.577000000000005</c:v>
                </c:pt>
                <c:pt idx="11953">
                  <c:v>56.577000000000005</c:v>
                </c:pt>
                <c:pt idx="11954">
                  <c:v>56.577000000000005</c:v>
                </c:pt>
                <c:pt idx="11955">
                  <c:v>56.577000000000005</c:v>
                </c:pt>
                <c:pt idx="11956">
                  <c:v>56.577000000000005</c:v>
                </c:pt>
                <c:pt idx="11957">
                  <c:v>56.577000000000005</c:v>
                </c:pt>
                <c:pt idx="11958">
                  <c:v>56.577000000000005</c:v>
                </c:pt>
                <c:pt idx="11959">
                  <c:v>56.577000000000005</c:v>
                </c:pt>
                <c:pt idx="11960">
                  <c:v>56.577000000000005</c:v>
                </c:pt>
                <c:pt idx="11961">
                  <c:v>56.577000000000005</c:v>
                </c:pt>
                <c:pt idx="11962">
                  <c:v>56.577000000000005</c:v>
                </c:pt>
                <c:pt idx="11963">
                  <c:v>56.577000000000005</c:v>
                </c:pt>
                <c:pt idx="11964">
                  <c:v>56.577000000000005</c:v>
                </c:pt>
                <c:pt idx="11965">
                  <c:v>56.577000000000005</c:v>
                </c:pt>
                <c:pt idx="11966">
                  <c:v>56.577000000000005</c:v>
                </c:pt>
                <c:pt idx="11967">
                  <c:v>56.577000000000005</c:v>
                </c:pt>
                <c:pt idx="11968">
                  <c:v>56.577000000000005</c:v>
                </c:pt>
                <c:pt idx="11969">
                  <c:v>56.577000000000005</c:v>
                </c:pt>
                <c:pt idx="11970">
                  <c:v>56.577000000000005</c:v>
                </c:pt>
                <c:pt idx="11971">
                  <c:v>56.577000000000005</c:v>
                </c:pt>
                <c:pt idx="11972">
                  <c:v>56.577000000000005</c:v>
                </c:pt>
                <c:pt idx="11973">
                  <c:v>56.577000000000005</c:v>
                </c:pt>
                <c:pt idx="11974">
                  <c:v>56.577000000000005</c:v>
                </c:pt>
                <c:pt idx="11975">
                  <c:v>56.577000000000005</c:v>
                </c:pt>
                <c:pt idx="11976">
                  <c:v>56.577000000000005</c:v>
                </c:pt>
                <c:pt idx="11977">
                  <c:v>56.577000000000005</c:v>
                </c:pt>
                <c:pt idx="11978">
                  <c:v>56.577000000000005</c:v>
                </c:pt>
                <c:pt idx="11979">
                  <c:v>56.577000000000005</c:v>
                </c:pt>
                <c:pt idx="11980">
                  <c:v>56.577000000000005</c:v>
                </c:pt>
                <c:pt idx="11981">
                  <c:v>56.577000000000005</c:v>
                </c:pt>
                <c:pt idx="11982">
                  <c:v>56.577000000000005</c:v>
                </c:pt>
                <c:pt idx="11983">
                  <c:v>56.577000000000005</c:v>
                </c:pt>
                <c:pt idx="11984">
                  <c:v>56.577000000000005</c:v>
                </c:pt>
                <c:pt idx="11985">
                  <c:v>56.577000000000005</c:v>
                </c:pt>
                <c:pt idx="11986">
                  <c:v>56.577000000000005</c:v>
                </c:pt>
                <c:pt idx="11987">
                  <c:v>56.577000000000005</c:v>
                </c:pt>
                <c:pt idx="11988">
                  <c:v>56.577000000000005</c:v>
                </c:pt>
                <c:pt idx="11989">
                  <c:v>56.577000000000005</c:v>
                </c:pt>
                <c:pt idx="11990">
                  <c:v>56.577000000000005</c:v>
                </c:pt>
                <c:pt idx="11991">
                  <c:v>56.577000000000005</c:v>
                </c:pt>
                <c:pt idx="11992">
                  <c:v>56.577000000000005</c:v>
                </c:pt>
                <c:pt idx="11993">
                  <c:v>56.577000000000005</c:v>
                </c:pt>
                <c:pt idx="11994">
                  <c:v>56.577000000000005</c:v>
                </c:pt>
                <c:pt idx="11995">
                  <c:v>56.577000000000005</c:v>
                </c:pt>
                <c:pt idx="11996">
                  <c:v>56.577000000000005</c:v>
                </c:pt>
                <c:pt idx="11997">
                  <c:v>56.577000000000005</c:v>
                </c:pt>
                <c:pt idx="11998">
                  <c:v>56.577000000000005</c:v>
                </c:pt>
                <c:pt idx="11999">
                  <c:v>56.577000000000005</c:v>
                </c:pt>
                <c:pt idx="12000">
                  <c:v>56.577000000000005</c:v>
                </c:pt>
                <c:pt idx="12001">
                  <c:v>56.577000000000005</c:v>
                </c:pt>
                <c:pt idx="12002">
                  <c:v>56.577000000000005</c:v>
                </c:pt>
                <c:pt idx="12003">
                  <c:v>56.577000000000005</c:v>
                </c:pt>
                <c:pt idx="12004">
                  <c:v>56.577000000000005</c:v>
                </c:pt>
                <c:pt idx="12005">
                  <c:v>56.577000000000005</c:v>
                </c:pt>
                <c:pt idx="12006">
                  <c:v>56.577000000000005</c:v>
                </c:pt>
                <c:pt idx="12007">
                  <c:v>56.577000000000005</c:v>
                </c:pt>
                <c:pt idx="12008">
                  <c:v>56.577000000000005</c:v>
                </c:pt>
                <c:pt idx="12009">
                  <c:v>56.577000000000005</c:v>
                </c:pt>
                <c:pt idx="12010">
                  <c:v>56.577000000000005</c:v>
                </c:pt>
                <c:pt idx="12011">
                  <c:v>56.577000000000005</c:v>
                </c:pt>
                <c:pt idx="12012">
                  <c:v>56.577000000000005</c:v>
                </c:pt>
                <c:pt idx="12013">
                  <c:v>56.577000000000005</c:v>
                </c:pt>
                <c:pt idx="12014">
                  <c:v>56.577000000000005</c:v>
                </c:pt>
                <c:pt idx="12015">
                  <c:v>56.577000000000005</c:v>
                </c:pt>
                <c:pt idx="12016">
                  <c:v>56.577000000000005</c:v>
                </c:pt>
                <c:pt idx="12017">
                  <c:v>56.577000000000005</c:v>
                </c:pt>
                <c:pt idx="12018">
                  <c:v>56.577000000000005</c:v>
                </c:pt>
                <c:pt idx="12019">
                  <c:v>56.577000000000005</c:v>
                </c:pt>
                <c:pt idx="12020">
                  <c:v>56.577000000000005</c:v>
                </c:pt>
                <c:pt idx="12021">
                  <c:v>56.577000000000005</c:v>
                </c:pt>
                <c:pt idx="12022">
                  <c:v>56.577000000000005</c:v>
                </c:pt>
                <c:pt idx="12023">
                  <c:v>56.577000000000005</c:v>
                </c:pt>
                <c:pt idx="12024">
                  <c:v>56.577000000000005</c:v>
                </c:pt>
                <c:pt idx="12025">
                  <c:v>56.577000000000005</c:v>
                </c:pt>
                <c:pt idx="12026">
                  <c:v>56.577000000000005</c:v>
                </c:pt>
                <c:pt idx="12027">
                  <c:v>56.577000000000005</c:v>
                </c:pt>
                <c:pt idx="12028">
                  <c:v>56.577000000000005</c:v>
                </c:pt>
                <c:pt idx="12029">
                  <c:v>56.577000000000005</c:v>
                </c:pt>
                <c:pt idx="12030">
                  <c:v>56.577000000000005</c:v>
                </c:pt>
                <c:pt idx="12031">
                  <c:v>56.577000000000005</c:v>
                </c:pt>
                <c:pt idx="12032">
                  <c:v>56.577000000000005</c:v>
                </c:pt>
                <c:pt idx="12033">
                  <c:v>56.577000000000005</c:v>
                </c:pt>
                <c:pt idx="12034">
                  <c:v>56.577000000000005</c:v>
                </c:pt>
                <c:pt idx="12035">
                  <c:v>56.577000000000005</c:v>
                </c:pt>
                <c:pt idx="12036">
                  <c:v>56.577000000000005</c:v>
                </c:pt>
                <c:pt idx="12037">
                  <c:v>56.577000000000005</c:v>
                </c:pt>
                <c:pt idx="12038">
                  <c:v>56.577000000000005</c:v>
                </c:pt>
                <c:pt idx="12039">
                  <c:v>56.577000000000005</c:v>
                </c:pt>
                <c:pt idx="12040">
                  <c:v>56.577000000000005</c:v>
                </c:pt>
                <c:pt idx="12041">
                  <c:v>56.577000000000005</c:v>
                </c:pt>
                <c:pt idx="12042">
                  <c:v>56.577000000000005</c:v>
                </c:pt>
                <c:pt idx="12043">
                  <c:v>56.577000000000005</c:v>
                </c:pt>
                <c:pt idx="12044">
                  <c:v>56.577000000000005</c:v>
                </c:pt>
                <c:pt idx="12045">
                  <c:v>56.577000000000005</c:v>
                </c:pt>
                <c:pt idx="12046">
                  <c:v>56.577000000000005</c:v>
                </c:pt>
                <c:pt idx="12047">
                  <c:v>56.577000000000005</c:v>
                </c:pt>
                <c:pt idx="12048">
                  <c:v>56.577000000000005</c:v>
                </c:pt>
                <c:pt idx="12049">
                  <c:v>56.577000000000005</c:v>
                </c:pt>
                <c:pt idx="12050">
                  <c:v>56.577000000000005</c:v>
                </c:pt>
                <c:pt idx="12051">
                  <c:v>56.577000000000005</c:v>
                </c:pt>
                <c:pt idx="12052">
                  <c:v>56.577000000000005</c:v>
                </c:pt>
                <c:pt idx="12053">
                  <c:v>56.577000000000005</c:v>
                </c:pt>
                <c:pt idx="12054">
                  <c:v>56.577000000000005</c:v>
                </c:pt>
                <c:pt idx="12055">
                  <c:v>56.577000000000005</c:v>
                </c:pt>
                <c:pt idx="12056">
                  <c:v>56.577000000000005</c:v>
                </c:pt>
                <c:pt idx="12057">
                  <c:v>56.577000000000005</c:v>
                </c:pt>
                <c:pt idx="12058">
                  <c:v>56.577000000000005</c:v>
                </c:pt>
                <c:pt idx="12059">
                  <c:v>56.577000000000005</c:v>
                </c:pt>
                <c:pt idx="12060">
                  <c:v>56.577000000000005</c:v>
                </c:pt>
                <c:pt idx="12061">
                  <c:v>56.577000000000005</c:v>
                </c:pt>
                <c:pt idx="12062">
                  <c:v>56.577000000000005</c:v>
                </c:pt>
                <c:pt idx="12063">
                  <c:v>56.577000000000005</c:v>
                </c:pt>
                <c:pt idx="12064">
                  <c:v>56.577000000000005</c:v>
                </c:pt>
                <c:pt idx="12065">
                  <c:v>56.577000000000005</c:v>
                </c:pt>
                <c:pt idx="12066">
                  <c:v>56.577000000000005</c:v>
                </c:pt>
                <c:pt idx="12067">
                  <c:v>56.577000000000005</c:v>
                </c:pt>
                <c:pt idx="12068">
                  <c:v>56.577000000000005</c:v>
                </c:pt>
                <c:pt idx="12069">
                  <c:v>56.577000000000005</c:v>
                </c:pt>
                <c:pt idx="12070">
                  <c:v>56.577000000000005</c:v>
                </c:pt>
                <c:pt idx="12071">
                  <c:v>56.577000000000005</c:v>
                </c:pt>
                <c:pt idx="12072">
                  <c:v>56.577000000000005</c:v>
                </c:pt>
                <c:pt idx="12073">
                  <c:v>56.577000000000005</c:v>
                </c:pt>
                <c:pt idx="12074">
                  <c:v>56.577000000000005</c:v>
                </c:pt>
                <c:pt idx="12075">
                  <c:v>56.577000000000005</c:v>
                </c:pt>
                <c:pt idx="12076">
                  <c:v>56.577000000000005</c:v>
                </c:pt>
                <c:pt idx="12077">
                  <c:v>56.577000000000005</c:v>
                </c:pt>
                <c:pt idx="12078">
                  <c:v>56.577000000000005</c:v>
                </c:pt>
                <c:pt idx="12079">
                  <c:v>56.577000000000005</c:v>
                </c:pt>
                <c:pt idx="12080">
                  <c:v>56.577000000000005</c:v>
                </c:pt>
                <c:pt idx="12081">
                  <c:v>56.577000000000005</c:v>
                </c:pt>
                <c:pt idx="12082">
                  <c:v>56.577000000000005</c:v>
                </c:pt>
                <c:pt idx="12083">
                  <c:v>56.577000000000005</c:v>
                </c:pt>
                <c:pt idx="12084">
                  <c:v>56.577000000000005</c:v>
                </c:pt>
                <c:pt idx="12085">
                  <c:v>56.577000000000005</c:v>
                </c:pt>
                <c:pt idx="12086">
                  <c:v>56.577000000000005</c:v>
                </c:pt>
                <c:pt idx="12087">
                  <c:v>56.577000000000005</c:v>
                </c:pt>
                <c:pt idx="12088">
                  <c:v>56.577000000000005</c:v>
                </c:pt>
                <c:pt idx="12089">
                  <c:v>56.577000000000005</c:v>
                </c:pt>
                <c:pt idx="12091">
                  <c:v>56.577000000000005</c:v>
                </c:pt>
                <c:pt idx="12092">
                  <c:v>56.577000000000005</c:v>
                </c:pt>
                <c:pt idx="12093">
                  <c:v>56.577000000000005</c:v>
                </c:pt>
                <c:pt idx="12094">
                  <c:v>56.404000000000003</c:v>
                </c:pt>
                <c:pt idx="12095">
                  <c:v>56.577000000000005</c:v>
                </c:pt>
                <c:pt idx="12096">
                  <c:v>56.404000000000003</c:v>
                </c:pt>
                <c:pt idx="12097">
                  <c:v>56.404000000000003</c:v>
                </c:pt>
                <c:pt idx="12098">
                  <c:v>56.404000000000003</c:v>
                </c:pt>
                <c:pt idx="12099">
                  <c:v>56.404000000000003</c:v>
                </c:pt>
                <c:pt idx="12100">
                  <c:v>56.404000000000003</c:v>
                </c:pt>
                <c:pt idx="12101">
                  <c:v>56.404000000000003</c:v>
                </c:pt>
                <c:pt idx="12102">
                  <c:v>56.404000000000003</c:v>
                </c:pt>
                <c:pt idx="12103">
                  <c:v>56.404000000000003</c:v>
                </c:pt>
                <c:pt idx="12104">
                  <c:v>56.404000000000003</c:v>
                </c:pt>
                <c:pt idx="12105">
                  <c:v>56.404000000000003</c:v>
                </c:pt>
                <c:pt idx="12106">
                  <c:v>56.404000000000003</c:v>
                </c:pt>
                <c:pt idx="12107">
                  <c:v>56.577000000000005</c:v>
                </c:pt>
                <c:pt idx="12108">
                  <c:v>56.404000000000003</c:v>
                </c:pt>
                <c:pt idx="12109">
                  <c:v>56.404000000000003</c:v>
                </c:pt>
                <c:pt idx="12110">
                  <c:v>56.404000000000003</c:v>
                </c:pt>
                <c:pt idx="12111">
                  <c:v>56.577000000000005</c:v>
                </c:pt>
                <c:pt idx="12112">
                  <c:v>56.404000000000003</c:v>
                </c:pt>
                <c:pt idx="12113">
                  <c:v>56.404000000000003</c:v>
                </c:pt>
                <c:pt idx="12114">
                  <c:v>56.404000000000003</c:v>
                </c:pt>
                <c:pt idx="12115">
                  <c:v>56.577000000000005</c:v>
                </c:pt>
                <c:pt idx="12116">
                  <c:v>56.404000000000003</c:v>
                </c:pt>
                <c:pt idx="12117">
                  <c:v>56.404000000000003</c:v>
                </c:pt>
                <c:pt idx="12118">
                  <c:v>56.404000000000003</c:v>
                </c:pt>
                <c:pt idx="12119">
                  <c:v>56.404000000000003</c:v>
                </c:pt>
                <c:pt idx="12120">
                  <c:v>56.404000000000003</c:v>
                </c:pt>
                <c:pt idx="12121">
                  <c:v>56.577000000000005</c:v>
                </c:pt>
                <c:pt idx="12122">
                  <c:v>56.404000000000003</c:v>
                </c:pt>
                <c:pt idx="12123">
                  <c:v>56.404000000000003</c:v>
                </c:pt>
                <c:pt idx="12124">
                  <c:v>56.404000000000003</c:v>
                </c:pt>
                <c:pt idx="12125">
                  <c:v>56.404000000000003</c:v>
                </c:pt>
                <c:pt idx="12126">
                  <c:v>56.404000000000003</c:v>
                </c:pt>
                <c:pt idx="12127">
                  <c:v>56.404000000000003</c:v>
                </c:pt>
                <c:pt idx="12128">
                  <c:v>56.404000000000003</c:v>
                </c:pt>
                <c:pt idx="12129">
                  <c:v>56.404000000000003</c:v>
                </c:pt>
                <c:pt idx="12130">
                  <c:v>56.404000000000003</c:v>
                </c:pt>
                <c:pt idx="12131">
                  <c:v>56.404000000000003</c:v>
                </c:pt>
                <c:pt idx="12132">
                  <c:v>56.404000000000003</c:v>
                </c:pt>
                <c:pt idx="12133">
                  <c:v>56.404000000000003</c:v>
                </c:pt>
                <c:pt idx="12134">
                  <c:v>56.404000000000003</c:v>
                </c:pt>
                <c:pt idx="12135">
                  <c:v>56.404000000000003</c:v>
                </c:pt>
                <c:pt idx="12136">
                  <c:v>56.404000000000003</c:v>
                </c:pt>
                <c:pt idx="12137">
                  <c:v>56.404000000000003</c:v>
                </c:pt>
                <c:pt idx="12138">
                  <c:v>56.404000000000003</c:v>
                </c:pt>
                <c:pt idx="12139">
                  <c:v>56.404000000000003</c:v>
                </c:pt>
                <c:pt idx="12140">
                  <c:v>56.404000000000003</c:v>
                </c:pt>
                <c:pt idx="12141">
                  <c:v>56.404000000000003</c:v>
                </c:pt>
                <c:pt idx="12142">
                  <c:v>56.404000000000003</c:v>
                </c:pt>
                <c:pt idx="12143">
                  <c:v>56.404000000000003</c:v>
                </c:pt>
                <c:pt idx="12144">
                  <c:v>56.404000000000003</c:v>
                </c:pt>
                <c:pt idx="12145">
                  <c:v>56.404000000000003</c:v>
                </c:pt>
                <c:pt idx="12146">
                  <c:v>56.404000000000003</c:v>
                </c:pt>
                <c:pt idx="12147">
                  <c:v>56.404000000000003</c:v>
                </c:pt>
                <c:pt idx="12148">
                  <c:v>56.404000000000003</c:v>
                </c:pt>
                <c:pt idx="12149">
                  <c:v>56.404000000000003</c:v>
                </c:pt>
                <c:pt idx="12150">
                  <c:v>56.404000000000003</c:v>
                </c:pt>
                <c:pt idx="12151">
                  <c:v>56.404000000000003</c:v>
                </c:pt>
                <c:pt idx="12152">
                  <c:v>56.404000000000003</c:v>
                </c:pt>
                <c:pt idx="12153">
                  <c:v>56.404000000000003</c:v>
                </c:pt>
                <c:pt idx="12154">
                  <c:v>56.404000000000003</c:v>
                </c:pt>
                <c:pt idx="12155">
                  <c:v>56.404000000000003</c:v>
                </c:pt>
                <c:pt idx="12156">
                  <c:v>56.404000000000003</c:v>
                </c:pt>
                <c:pt idx="12157">
                  <c:v>56.404000000000003</c:v>
                </c:pt>
                <c:pt idx="12158">
                  <c:v>56.404000000000003</c:v>
                </c:pt>
                <c:pt idx="12159">
                  <c:v>56.404000000000003</c:v>
                </c:pt>
                <c:pt idx="12160">
                  <c:v>56.404000000000003</c:v>
                </c:pt>
                <c:pt idx="12161">
                  <c:v>56.404000000000003</c:v>
                </c:pt>
                <c:pt idx="12162">
                  <c:v>56.404000000000003</c:v>
                </c:pt>
                <c:pt idx="12163">
                  <c:v>56.404000000000003</c:v>
                </c:pt>
                <c:pt idx="12164">
                  <c:v>56.404000000000003</c:v>
                </c:pt>
                <c:pt idx="12165">
                  <c:v>56.404000000000003</c:v>
                </c:pt>
                <c:pt idx="12166">
                  <c:v>56.404000000000003</c:v>
                </c:pt>
                <c:pt idx="12167">
                  <c:v>56.404000000000003</c:v>
                </c:pt>
                <c:pt idx="12168">
                  <c:v>56.404000000000003</c:v>
                </c:pt>
                <c:pt idx="12169">
                  <c:v>56.404000000000003</c:v>
                </c:pt>
                <c:pt idx="12170">
                  <c:v>56.404000000000003</c:v>
                </c:pt>
                <c:pt idx="12171">
                  <c:v>56.404000000000003</c:v>
                </c:pt>
                <c:pt idx="12172">
                  <c:v>56.404000000000003</c:v>
                </c:pt>
                <c:pt idx="12173">
                  <c:v>56.404000000000003</c:v>
                </c:pt>
                <c:pt idx="12174">
                  <c:v>56.404000000000003</c:v>
                </c:pt>
                <c:pt idx="12175">
                  <c:v>56.404000000000003</c:v>
                </c:pt>
                <c:pt idx="12176">
                  <c:v>56.404000000000003</c:v>
                </c:pt>
                <c:pt idx="12177">
                  <c:v>56.404000000000003</c:v>
                </c:pt>
                <c:pt idx="12178">
                  <c:v>56.404000000000003</c:v>
                </c:pt>
                <c:pt idx="12179">
                  <c:v>56.404000000000003</c:v>
                </c:pt>
                <c:pt idx="12180">
                  <c:v>56.404000000000003</c:v>
                </c:pt>
                <c:pt idx="12181">
                  <c:v>56.404000000000003</c:v>
                </c:pt>
                <c:pt idx="12182">
                  <c:v>56.404000000000003</c:v>
                </c:pt>
                <c:pt idx="12183">
                  <c:v>56.577000000000005</c:v>
                </c:pt>
                <c:pt idx="12184">
                  <c:v>56.404000000000003</c:v>
                </c:pt>
                <c:pt idx="12185">
                  <c:v>56.404000000000003</c:v>
                </c:pt>
                <c:pt idx="12186">
                  <c:v>56.404000000000003</c:v>
                </c:pt>
                <c:pt idx="12187">
                  <c:v>56.404000000000003</c:v>
                </c:pt>
                <c:pt idx="12188">
                  <c:v>56.404000000000003</c:v>
                </c:pt>
                <c:pt idx="12189">
                  <c:v>56.404000000000003</c:v>
                </c:pt>
                <c:pt idx="12190">
                  <c:v>56.404000000000003</c:v>
                </c:pt>
                <c:pt idx="12191">
                  <c:v>56.404000000000003</c:v>
                </c:pt>
                <c:pt idx="12192">
                  <c:v>56.404000000000003</c:v>
                </c:pt>
                <c:pt idx="12193">
                  <c:v>56.404000000000003</c:v>
                </c:pt>
                <c:pt idx="12194">
                  <c:v>56.404000000000003</c:v>
                </c:pt>
                <c:pt idx="12195">
                  <c:v>56.404000000000003</c:v>
                </c:pt>
                <c:pt idx="12196">
                  <c:v>56.404000000000003</c:v>
                </c:pt>
                <c:pt idx="12197">
                  <c:v>56.404000000000003</c:v>
                </c:pt>
                <c:pt idx="12198">
                  <c:v>56.404000000000003</c:v>
                </c:pt>
                <c:pt idx="12199">
                  <c:v>56.404000000000003</c:v>
                </c:pt>
                <c:pt idx="12200">
                  <c:v>56.404000000000003</c:v>
                </c:pt>
                <c:pt idx="12201">
                  <c:v>56.404000000000003</c:v>
                </c:pt>
                <c:pt idx="12202">
                  <c:v>56.404000000000003</c:v>
                </c:pt>
                <c:pt idx="12203">
                  <c:v>56.404000000000003</c:v>
                </c:pt>
                <c:pt idx="12204">
                  <c:v>56.404000000000003</c:v>
                </c:pt>
                <c:pt idx="12205">
                  <c:v>56.404000000000003</c:v>
                </c:pt>
                <c:pt idx="12206">
                  <c:v>56.404000000000003</c:v>
                </c:pt>
                <c:pt idx="12207">
                  <c:v>56.404000000000003</c:v>
                </c:pt>
                <c:pt idx="12208">
                  <c:v>56.404000000000003</c:v>
                </c:pt>
                <c:pt idx="12209">
                  <c:v>56.404000000000003</c:v>
                </c:pt>
                <c:pt idx="12210">
                  <c:v>56.404000000000003</c:v>
                </c:pt>
                <c:pt idx="12211">
                  <c:v>56.404000000000003</c:v>
                </c:pt>
                <c:pt idx="12212">
                  <c:v>56.404000000000003</c:v>
                </c:pt>
                <c:pt idx="12213">
                  <c:v>56.404000000000003</c:v>
                </c:pt>
                <c:pt idx="12214">
                  <c:v>56.404000000000003</c:v>
                </c:pt>
                <c:pt idx="12215">
                  <c:v>56.404000000000003</c:v>
                </c:pt>
                <c:pt idx="12216">
                  <c:v>56.404000000000003</c:v>
                </c:pt>
                <c:pt idx="12217">
                  <c:v>56.404000000000003</c:v>
                </c:pt>
                <c:pt idx="12218">
                  <c:v>56.404000000000003</c:v>
                </c:pt>
                <c:pt idx="12219">
                  <c:v>56.404000000000003</c:v>
                </c:pt>
                <c:pt idx="12220">
                  <c:v>56.404000000000003</c:v>
                </c:pt>
                <c:pt idx="12221">
                  <c:v>56.404000000000003</c:v>
                </c:pt>
                <c:pt idx="12222">
                  <c:v>56.404000000000003</c:v>
                </c:pt>
                <c:pt idx="12223">
                  <c:v>56.404000000000003</c:v>
                </c:pt>
                <c:pt idx="12224">
                  <c:v>56.404000000000003</c:v>
                </c:pt>
                <c:pt idx="12225">
                  <c:v>56.404000000000003</c:v>
                </c:pt>
                <c:pt idx="12226">
                  <c:v>56.404000000000003</c:v>
                </c:pt>
                <c:pt idx="12227">
                  <c:v>56.404000000000003</c:v>
                </c:pt>
                <c:pt idx="12228">
                  <c:v>56.404000000000003</c:v>
                </c:pt>
                <c:pt idx="12229">
                  <c:v>56.404000000000003</c:v>
                </c:pt>
                <c:pt idx="12230">
                  <c:v>56.404000000000003</c:v>
                </c:pt>
                <c:pt idx="12231">
                  <c:v>56.404000000000003</c:v>
                </c:pt>
                <c:pt idx="12232">
                  <c:v>56.404000000000003</c:v>
                </c:pt>
                <c:pt idx="12233">
                  <c:v>56.404000000000003</c:v>
                </c:pt>
                <c:pt idx="12234">
                  <c:v>56.404000000000003</c:v>
                </c:pt>
                <c:pt idx="12235">
                  <c:v>56.404000000000003</c:v>
                </c:pt>
                <c:pt idx="12236">
                  <c:v>56.404000000000003</c:v>
                </c:pt>
                <c:pt idx="12237">
                  <c:v>56.404000000000003</c:v>
                </c:pt>
                <c:pt idx="12238">
                  <c:v>56.404000000000003</c:v>
                </c:pt>
                <c:pt idx="12239">
                  <c:v>56.404000000000003</c:v>
                </c:pt>
                <c:pt idx="12240">
                  <c:v>56.404000000000003</c:v>
                </c:pt>
                <c:pt idx="12241">
                  <c:v>56.404000000000003</c:v>
                </c:pt>
                <c:pt idx="12242">
                  <c:v>56.404000000000003</c:v>
                </c:pt>
                <c:pt idx="12243">
                  <c:v>56.404000000000003</c:v>
                </c:pt>
                <c:pt idx="12244">
                  <c:v>56.404000000000003</c:v>
                </c:pt>
                <c:pt idx="12245">
                  <c:v>56.404000000000003</c:v>
                </c:pt>
                <c:pt idx="12246">
                  <c:v>56.404000000000003</c:v>
                </c:pt>
                <c:pt idx="12247">
                  <c:v>56.404000000000003</c:v>
                </c:pt>
                <c:pt idx="12248">
                  <c:v>56.404000000000003</c:v>
                </c:pt>
                <c:pt idx="12249">
                  <c:v>56.404000000000003</c:v>
                </c:pt>
                <c:pt idx="12250">
                  <c:v>56.404000000000003</c:v>
                </c:pt>
                <c:pt idx="12251">
                  <c:v>56.404000000000003</c:v>
                </c:pt>
                <c:pt idx="12252">
                  <c:v>56.404000000000003</c:v>
                </c:pt>
                <c:pt idx="12253">
                  <c:v>56.404000000000003</c:v>
                </c:pt>
                <c:pt idx="12254">
                  <c:v>56.404000000000003</c:v>
                </c:pt>
                <c:pt idx="12255">
                  <c:v>56.404000000000003</c:v>
                </c:pt>
                <c:pt idx="12256">
                  <c:v>56.404000000000003</c:v>
                </c:pt>
                <c:pt idx="12257">
                  <c:v>56.404000000000003</c:v>
                </c:pt>
                <c:pt idx="12258">
                  <c:v>56.404000000000003</c:v>
                </c:pt>
                <c:pt idx="12259">
                  <c:v>56.404000000000003</c:v>
                </c:pt>
                <c:pt idx="12260">
                  <c:v>56.404000000000003</c:v>
                </c:pt>
                <c:pt idx="12261">
                  <c:v>56.404000000000003</c:v>
                </c:pt>
                <c:pt idx="12262">
                  <c:v>56.404000000000003</c:v>
                </c:pt>
                <c:pt idx="12263">
                  <c:v>56.404000000000003</c:v>
                </c:pt>
                <c:pt idx="12264">
                  <c:v>56.404000000000003</c:v>
                </c:pt>
                <c:pt idx="12265">
                  <c:v>56.404000000000003</c:v>
                </c:pt>
                <c:pt idx="12266">
                  <c:v>56.404000000000003</c:v>
                </c:pt>
                <c:pt idx="12267">
                  <c:v>56.404000000000003</c:v>
                </c:pt>
                <c:pt idx="12268">
                  <c:v>56.404000000000003</c:v>
                </c:pt>
                <c:pt idx="12269">
                  <c:v>56.404000000000003</c:v>
                </c:pt>
                <c:pt idx="12270">
                  <c:v>56.404000000000003</c:v>
                </c:pt>
                <c:pt idx="12271">
                  <c:v>56.404000000000003</c:v>
                </c:pt>
                <c:pt idx="12272">
                  <c:v>56.404000000000003</c:v>
                </c:pt>
                <c:pt idx="12273">
                  <c:v>56.404000000000003</c:v>
                </c:pt>
                <c:pt idx="12274">
                  <c:v>56.404000000000003</c:v>
                </c:pt>
                <c:pt idx="12275">
                  <c:v>56.404000000000003</c:v>
                </c:pt>
                <c:pt idx="12276">
                  <c:v>56.404000000000003</c:v>
                </c:pt>
                <c:pt idx="12277">
                  <c:v>56.404000000000003</c:v>
                </c:pt>
                <c:pt idx="12278">
                  <c:v>56.404000000000003</c:v>
                </c:pt>
                <c:pt idx="12279">
                  <c:v>56.404000000000003</c:v>
                </c:pt>
                <c:pt idx="12280">
                  <c:v>56.404000000000003</c:v>
                </c:pt>
                <c:pt idx="12281">
                  <c:v>56.404000000000003</c:v>
                </c:pt>
                <c:pt idx="12282">
                  <c:v>56.404000000000003</c:v>
                </c:pt>
                <c:pt idx="12283">
                  <c:v>56.404000000000003</c:v>
                </c:pt>
                <c:pt idx="12284">
                  <c:v>56.404000000000003</c:v>
                </c:pt>
                <c:pt idx="12285">
                  <c:v>56.404000000000003</c:v>
                </c:pt>
                <c:pt idx="12286">
                  <c:v>56.404000000000003</c:v>
                </c:pt>
                <c:pt idx="12287">
                  <c:v>56.404000000000003</c:v>
                </c:pt>
                <c:pt idx="12288">
                  <c:v>56.404000000000003</c:v>
                </c:pt>
                <c:pt idx="12289">
                  <c:v>56.404000000000003</c:v>
                </c:pt>
                <c:pt idx="12290">
                  <c:v>56.404000000000003</c:v>
                </c:pt>
                <c:pt idx="12291">
                  <c:v>56.404000000000003</c:v>
                </c:pt>
                <c:pt idx="12292">
                  <c:v>56.404000000000003</c:v>
                </c:pt>
                <c:pt idx="12293">
                  <c:v>56.404000000000003</c:v>
                </c:pt>
                <c:pt idx="12294">
                  <c:v>56.404000000000003</c:v>
                </c:pt>
                <c:pt idx="12295">
                  <c:v>56.404000000000003</c:v>
                </c:pt>
                <c:pt idx="12296">
                  <c:v>56.404000000000003</c:v>
                </c:pt>
                <c:pt idx="12297">
                  <c:v>56.404000000000003</c:v>
                </c:pt>
                <c:pt idx="12298">
                  <c:v>56.404000000000003</c:v>
                </c:pt>
                <c:pt idx="12299">
                  <c:v>56.404000000000003</c:v>
                </c:pt>
                <c:pt idx="12300">
                  <c:v>56.404000000000003</c:v>
                </c:pt>
                <c:pt idx="12301">
                  <c:v>56.404000000000003</c:v>
                </c:pt>
                <c:pt idx="12302">
                  <c:v>56.404000000000003</c:v>
                </c:pt>
                <c:pt idx="12303">
                  <c:v>56.404000000000003</c:v>
                </c:pt>
                <c:pt idx="12304">
                  <c:v>56.404000000000003</c:v>
                </c:pt>
                <c:pt idx="12305">
                  <c:v>56.404000000000003</c:v>
                </c:pt>
                <c:pt idx="12306">
                  <c:v>56.404000000000003</c:v>
                </c:pt>
                <c:pt idx="12307">
                  <c:v>56.404000000000003</c:v>
                </c:pt>
                <c:pt idx="12308">
                  <c:v>56.404000000000003</c:v>
                </c:pt>
                <c:pt idx="12309">
                  <c:v>56.404000000000003</c:v>
                </c:pt>
                <c:pt idx="12310">
                  <c:v>56.404000000000003</c:v>
                </c:pt>
                <c:pt idx="12311">
                  <c:v>56.404000000000003</c:v>
                </c:pt>
                <c:pt idx="12312">
                  <c:v>56.404000000000003</c:v>
                </c:pt>
                <c:pt idx="12313">
                  <c:v>56.404000000000003</c:v>
                </c:pt>
                <c:pt idx="12314">
                  <c:v>56.404000000000003</c:v>
                </c:pt>
                <c:pt idx="12315">
                  <c:v>56.404000000000003</c:v>
                </c:pt>
                <c:pt idx="12316">
                  <c:v>56.404000000000003</c:v>
                </c:pt>
                <c:pt idx="12317">
                  <c:v>56.404000000000003</c:v>
                </c:pt>
                <c:pt idx="12318">
                  <c:v>56.404000000000003</c:v>
                </c:pt>
                <c:pt idx="12319">
                  <c:v>56.404000000000003</c:v>
                </c:pt>
                <c:pt idx="12320">
                  <c:v>56.404000000000003</c:v>
                </c:pt>
                <c:pt idx="12321">
                  <c:v>56.404000000000003</c:v>
                </c:pt>
                <c:pt idx="12322">
                  <c:v>56.404000000000003</c:v>
                </c:pt>
                <c:pt idx="12323">
                  <c:v>56.404000000000003</c:v>
                </c:pt>
                <c:pt idx="12324">
                  <c:v>56.404000000000003</c:v>
                </c:pt>
                <c:pt idx="12325">
                  <c:v>56.404000000000003</c:v>
                </c:pt>
                <c:pt idx="12326">
                  <c:v>56.404000000000003</c:v>
                </c:pt>
                <c:pt idx="12327">
                  <c:v>56.404000000000003</c:v>
                </c:pt>
                <c:pt idx="12328">
                  <c:v>56.404000000000003</c:v>
                </c:pt>
                <c:pt idx="12329">
                  <c:v>56.404000000000003</c:v>
                </c:pt>
                <c:pt idx="12330">
                  <c:v>56.404000000000003</c:v>
                </c:pt>
                <c:pt idx="12331">
                  <c:v>56.404000000000003</c:v>
                </c:pt>
                <c:pt idx="12332">
                  <c:v>56.404000000000003</c:v>
                </c:pt>
                <c:pt idx="12333">
                  <c:v>56.404000000000003</c:v>
                </c:pt>
                <c:pt idx="12334">
                  <c:v>56.404000000000003</c:v>
                </c:pt>
                <c:pt idx="12335">
                  <c:v>56.404000000000003</c:v>
                </c:pt>
                <c:pt idx="12336">
                  <c:v>56.404000000000003</c:v>
                </c:pt>
                <c:pt idx="12337">
                  <c:v>56.404000000000003</c:v>
                </c:pt>
                <c:pt idx="12338">
                  <c:v>56.404000000000003</c:v>
                </c:pt>
                <c:pt idx="12339">
                  <c:v>56.404000000000003</c:v>
                </c:pt>
                <c:pt idx="12340">
                  <c:v>56.404000000000003</c:v>
                </c:pt>
                <c:pt idx="12341">
                  <c:v>56.404000000000003</c:v>
                </c:pt>
                <c:pt idx="12342">
                  <c:v>56.404000000000003</c:v>
                </c:pt>
                <c:pt idx="12343">
                  <c:v>56.404000000000003</c:v>
                </c:pt>
                <c:pt idx="12344">
                  <c:v>56.404000000000003</c:v>
                </c:pt>
                <c:pt idx="12345">
                  <c:v>56.404000000000003</c:v>
                </c:pt>
                <c:pt idx="12346">
                  <c:v>56.404000000000003</c:v>
                </c:pt>
                <c:pt idx="12347">
                  <c:v>56.404000000000003</c:v>
                </c:pt>
                <c:pt idx="12348">
                  <c:v>56.404000000000003</c:v>
                </c:pt>
                <c:pt idx="12349">
                  <c:v>56.404000000000003</c:v>
                </c:pt>
                <c:pt idx="12350">
                  <c:v>56.404000000000003</c:v>
                </c:pt>
                <c:pt idx="12351">
                  <c:v>56.404000000000003</c:v>
                </c:pt>
                <c:pt idx="12352">
                  <c:v>56.404000000000003</c:v>
                </c:pt>
                <c:pt idx="12353">
                  <c:v>56.404000000000003</c:v>
                </c:pt>
                <c:pt idx="12354">
                  <c:v>56.404000000000003</c:v>
                </c:pt>
                <c:pt idx="12355">
                  <c:v>56.404000000000003</c:v>
                </c:pt>
                <c:pt idx="12356">
                  <c:v>56.404000000000003</c:v>
                </c:pt>
                <c:pt idx="12357">
                  <c:v>56.404000000000003</c:v>
                </c:pt>
                <c:pt idx="12358">
                  <c:v>56.404000000000003</c:v>
                </c:pt>
                <c:pt idx="12359">
                  <c:v>56.404000000000003</c:v>
                </c:pt>
                <c:pt idx="12360">
                  <c:v>56.404000000000003</c:v>
                </c:pt>
                <c:pt idx="12361">
                  <c:v>56.404000000000003</c:v>
                </c:pt>
                <c:pt idx="12362">
                  <c:v>56.404000000000003</c:v>
                </c:pt>
                <c:pt idx="12363">
                  <c:v>56.404000000000003</c:v>
                </c:pt>
                <c:pt idx="12364">
                  <c:v>56.404000000000003</c:v>
                </c:pt>
                <c:pt idx="12365">
                  <c:v>56.404000000000003</c:v>
                </c:pt>
                <c:pt idx="12366">
                  <c:v>56.404000000000003</c:v>
                </c:pt>
                <c:pt idx="12367">
                  <c:v>56.404000000000003</c:v>
                </c:pt>
                <c:pt idx="12368">
                  <c:v>56.404000000000003</c:v>
                </c:pt>
                <c:pt idx="12369">
                  <c:v>56.404000000000003</c:v>
                </c:pt>
                <c:pt idx="12370">
                  <c:v>56.404000000000003</c:v>
                </c:pt>
                <c:pt idx="12371">
                  <c:v>56.404000000000003</c:v>
                </c:pt>
                <c:pt idx="12372">
                  <c:v>56.404000000000003</c:v>
                </c:pt>
                <c:pt idx="12373">
                  <c:v>56.404000000000003</c:v>
                </c:pt>
                <c:pt idx="12374">
                  <c:v>56.404000000000003</c:v>
                </c:pt>
                <c:pt idx="12375">
                  <c:v>56.404000000000003</c:v>
                </c:pt>
                <c:pt idx="12376">
                  <c:v>56.404000000000003</c:v>
                </c:pt>
                <c:pt idx="12377">
                  <c:v>56.404000000000003</c:v>
                </c:pt>
                <c:pt idx="12378">
                  <c:v>56.404000000000003</c:v>
                </c:pt>
                <c:pt idx="12379">
                  <c:v>56.404000000000003</c:v>
                </c:pt>
                <c:pt idx="12380">
                  <c:v>56.404000000000003</c:v>
                </c:pt>
                <c:pt idx="12381">
                  <c:v>56.404000000000003</c:v>
                </c:pt>
                <c:pt idx="12382">
                  <c:v>56.404000000000003</c:v>
                </c:pt>
                <c:pt idx="12383">
                  <c:v>56.404000000000003</c:v>
                </c:pt>
                <c:pt idx="12384">
                  <c:v>56.404000000000003</c:v>
                </c:pt>
                <c:pt idx="12385">
                  <c:v>56.404000000000003</c:v>
                </c:pt>
                <c:pt idx="12386">
                  <c:v>56.404000000000003</c:v>
                </c:pt>
                <c:pt idx="12387">
                  <c:v>56.404000000000003</c:v>
                </c:pt>
                <c:pt idx="12388">
                  <c:v>56.404000000000003</c:v>
                </c:pt>
                <c:pt idx="12389">
                  <c:v>56.404000000000003</c:v>
                </c:pt>
                <c:pt idx="12390">
                  <c:v>56.404000000000003</c:v>
                </c:pt>
                <c:pt idx="12391">
                  <c:v>56.404000000000003</c:v>
                </c:pt>
                <c:pt idx="12392">
                  <c:v>56.404000000000003</c:v>
                </c:pt>
                <c:pt idx="12393">
                  <c:v>56.404000000000003</c:v>
                </c:pt>
                <c:pt idx="12394">
                  <c:v>56.404000000000003</c:v>
                </c:pt>
                <c:pt idx="12395">
                  <c:v>56.404000000000003</c:v>
                </c:pt>
                <c:pt idx="12396">
                  <c:v>56.404000000000003</c:v>
                </c:pt>
                <c:pt idx="12397">
                  <c:v>56.404000000000003</c:v>
                </c:pt>
                <c:pt idx="12398">
                  <c:v>56.404000000000003</c:v>
                </c:pt>
                <c:pt idx="12399">
                  <c:v>56.404000000000003</c:v>
                </c:pt>
                <c:pt idx="12400">
                  <c:v>56.404000000000003</c:v>
                </c:pt>
                <c:pt idx="12401">
                  <c:v>56.404000000000003</c:v>
                </c:pt>
                <c:pt idx="12402">
                  <c:v>56.404000000000003</c:v>
                </c:pt>
                <c:pt idx="12403">
                  <c:v>56.404000000000003</c:v>
                </c:pt>
                <c:pt idx="12404">
                  <c:v>56.404000000000003</c:v>
                </c:pt>
                <c:pt idx="12405">
                  <c:v>56.404000000000003</c:v>
                </c:pt>
                <c:pt idx="12406">
                  <c:v>56.404000000000003</c:v>
                </c:pt>
                <c:pt idx="12407">
                  <c:v>56.404000000000003</c:v>
                </c:pt>
                <c:pt idx="12408">
                  <c:v>56.404000000000003</c:v>
                </c:pt>
                <c:pt idx="12409">
                  <c:v>56.404000000000003</c:v>
                </c:pt>
                <c:pt idx="12410">
                  <c:v>56.404000000000003</c:v>
                </c:pt>
                <c:pt idx="12411">
                  <c:v>56.404000000000003</c:v>
                </c:pt>
                <c:pt idx="12412">
                  <c:v>56.404000000000003</c:v>
                </c:pt>
                <c:pt idx="12413">
                  <c:v>56.404000000000003</c:v>
                </c:pt>
                <c:pt idx="12414">
                  <c:v>56.404000000000003</c:v>
                </c:pt>
                <c:pt idx="12415">
                  <c:v>56.404000000000003</c:v>
                </c:pt>
                <c:pt idx="12416">
                  <c:v>56.404000000000003</c:v>
                </c:pt>
                <c:pt idx="12417">
                  <c:v>56.404000000000003</c:v>
                </c:pt>
                <c:pt idx="12418">
                  <c:v>56.404000000000003</c:v>
                </c:pt>
                <c:pt idx="12419">
                  <c:v>56.404000000000003</c:v>
                </c:pt>
                <c:pt idx="12420">
                  <c:v>56.404000000000003</c:v>
                </c:pt>
                <c:pt idx="12421">
                  <c:v>56.404000000000003</c:v>
                </c:pt>
                <c:pt idx="12422">
                  <c:v>56.404000000000003</c:v>
                </c:pt>
                <c:pt idx="12423">
                  <c:v>56.404000000000003</c:v>
                </c:pt>
                <c:pt idx="12424">
                  <c:v>56.404000000000003</c:v>
                </c:pt>
                <c:pt idx="12425">
                  <c:v>56.404000000000003</c:v>
                </c:pt>
                <c:pt idx="12426">
                  <c:v>56.404000000000003</c:v>
                </c:pt>
                <c:pt idx="12427">
                  <c:v>56.404000000000003</c:v>
                </c:pt>
                <c:pt idx="12428">
                  <c:v>56.404000000000003</c:v>
                </c:pt>
                <c:pt idx="12429">
                  <c:v>56.404000000000003</c:v>
                </c:pt>
                <c:pt idx="12430">
                  <c:v>56.404000000000003</c:v>
                </c:pt>
                <c:pt idx="12431">
                  <c:v>56.404000000000003</c:v>
                </c:pt>
                <c:pt idx="12432">
                  <c:v>56.404000000000003</c:v>
                </c:pt>
                <c:pt idx="12433">
                  <c:v>56.404000000000003</c:v>
                </c:pt>
                <c:pt idx="12434">
                  <c:v>56.404000000000003</c:v>
                </c:pt>
                <c:pt idx="12435">
                  <c:v>56.404000000000003</c:v>
                </c:pt>
                <c:pt idx="12436">
                  <c:v>56.404000000000003</c:v>
                </c:pt>
                <c:pt idx="12437">
                  <c:v>56.404000000000003</c:v>
                </c:pt>
                <c:pt idx="12438">
                  <c:v>56.404000000000003</c:v>
                </c:pt>
                <c:pt idx="12439">
                  <c:v>56.404000000000003</c:v>
                </c:pt>
                <c:pt idx="12440">
                  <c:v>56.404000000000003</c:v>
                </c:pt>
                <c:pt idx="12441">
                  <c:v>56.404000000000003</c:v>
                </c:pt>
                <c:pt idx="12442">
                  <c:v>56.404000000000003</c:v>
                </c:pt>
                <c:pt idx="12443">
                  <c:v>56.404000000000003</c:v>
                </c:pt>
                <c:pt idx="12444">
                  <c:v>56.404000000000003</c:v>
                </c:pt>
                <c:pt idx="12445">
                  <c:v>56.404000000000003</c:v>
                </c:pt>
                <c:pt idx="12446">
                  <c:v>56.404000000000003</c:v>
                </c:pt>
                <c:pt idx="12447">
                  <c:v>56.404000000000003</c:v>
                </c:pt>
                <c:pt idx="12448">
                  <c:v>56.404000000000003</c:v>
                </c:pt>
                <c:pt idx="12449">
                  <c:v>56.404000000000003</c:v>
                </c:pt>
                <c:pt idx="12450">
                  <c:v>56.404000000000003</c:v>
                </c:pt>
                <c:pt idx="12451">
                  <c:v>56.404000000000003</c:v>
                </c:pt>
                <c:pt idx="12452">
                  <c:v>56.404000000000003</c:v>
                </c:pt>
                <c:pt idx="12453">
                  <c:v>56.404000000000003</c:v>
                </c:pt>
                <c:pt idx="12454">
                  <c:v>56.404000000000003</c:v>
                </c:pt>
                <c:pt idx="12455">
                  <c:v>56.404000000000003</c:v>
                </c:pt>
                <c:pt idx="12456">
                  <c:v>56.404000000000003</c:v>
                </c:pt>
                <c:pt idx="12457">
                  <c:v>56.404000000000003</c:v>
                </c:pt>
                <c:pt idx="12458">
                  <c:v>56.404000000000003</c:v>
                </c:pt>
                <c:pt idx="12459">
                  <c:v>56.404000000000003</c:v>
                </c:pt>
                <c:pt idx="12460">
                  <c:v>56.404000000000003</c:v>
                </c:pt>
                <c:pt idx="12461">
                  <c:v>56.404000000000003</c:v>
                </c:pt>
                <c:pt idx="12462">
                  <c:v>56.404000000000003</c:v>
                </c:pt>
                <c:pt idx="12463">
                  <c:v>56.404000000000003</c:v>
                </c:pt>
                <c:pt idx="12464">
                  <c:v>56.404000000000003</c:v>
                </c:pt>
                <c:pt idx="12465">
                  <c:v>56.404000000000003</c:v>
                </c:pt>
                <c:pt idx="12466">
                  <c:v>56.404000000000003</c:v>
                </c:pt>
                <c:pt idx="12467">
                  <c:v>56.404000000000003</c:v>
                </c:pt>
                <c:pt idx="12468">
                  <c:v>56.404000000000003</c:v>
                </c:pt>
                <c:pt idx="12469">
                  <c:v>56.404000000000003</c:v>
                </c:pt>
                <c:pt idx="12470">
                  <c:v>56.404000000000003</c:v>
                </c:pt>
                <c:pt idx="12471">
                  <c:v>56.404000000000003</c:v>
                </c:pt>
                <c:pt idx="12472">
                  <c:v>56.404000000000003</c:v>
                </c:pt>
                <c:pt idx="12473">
                  <c:v>56.404000000000003</c:v>
                </c:pt>
                <c:pt idx="12474">
                  <c:v>56.404000000000003</c:v>
                </c:pt>
                <c:pt idx="12475">
                  <c:v>56.404000000000003</c:v>
                </c:pt>
                <c:pt idx="12476">
                  <c:v>56.404000000000003</c:v>
                </c:pt>
                <c:pt idx="12477">
                  <c:v>56.404000000000003</c:v>
                </c:pt>
                <c:pt idx="12478">
                  <c:v>56.404000000000003</c:v>
                </c:pt>
                <c:pt idx="12479">
                  <c:v>56.404000000000003</c:v>
                </c:pt>
                <c:pt idx="12480">
                  <c:v>56.404000000000003</c:v>
                </c:pt>
                <c:pt idx="12481">
                  <c:v>56.404000000000003</c:v>
                </c:pt>
                <c:pt idx="12482">
                  <c:v>56.404000000000003</c:v>
                </c:pt>
                <c:pt idx="12483">
                  <c:v>56.404000000000003</c:v>
                </c:pt>
                <c:pt idx="12484">
                  <c:v>56.404000000000003</c:v>
                </c:pt>
                <c:pt idx="12485">
                  <c:v>56.404000000000003</c:v>
                </c:pt>
                <c:pt idx="12486">
                  <c:v>56.404000000000003</c:v>
                </c:pt>
                <c:pt idx="12487">
                  <c:v>56.404000000000003</c:v>
                </c:pt>
                <c:pt idx="12488">
                  <c:v>56.404000000000003</c:v>
                </c:pt>
                <c:pt idx="12489">
                  <c:v>56.404000000000003</c:v>
                </c:pt>
                <c:pt idx="12490">
                  <c:v>56.404000000000003</c:v>
                </c:pt>
                <c:pt idx="12491">
                  <c:v>56.404000000000003</c:v>
                </c:pt>
                <c:pt idx="12492">
                  <c:v>56.404000000000003</c:v>
                </c:pt>
                <c:pt idx="12493">
                  <c:v>56.404000000000003</c:v>
                </c:pt>
                <c:pt idx="12494">
                  <c:v>56.404000000000003</c:v>
                </c:pt>
                <c:pt idx="12495">
                  <c:v>56.404000000000003</c:v>
                </c:pt>
                <c:pt idx="12496">
                  <c:v>56.404000000000003</c:v>
                </c:pt>
                <c:pt idx="12497">
                  <c:v>56.404000000000003</c:v>
                </c:pt>
                <c:pt idx="12498">
                  <c:v>56.404000000000003</c:v>
                </c:pt>
                <c:pt idx="12499">
                  <c:v>56.404000000000003</c:v>
                </c:pt>
                <c:pt idx="12500">
                  <c:v>56.404000000000003</c:v>
                </c:pt>
                <c:pt idx="12501">
                  <c:v>56.404000000000003</c:v>
                </c:pt>
                <c:pt idx="12502">
                  <c:v>56.404000000000003</c:v>
                </c:pt>
                <c:pt idx="12503">
                  <c:v>56.404000000000003</c:v>
                </c:pt>
                <c:pt idx="12504">
                  <c:v>56.404000000000003</c:v>
                </c:pt>
                <c:pt idx="12505">
                  <c:v>56.404000000000003</c:v>
                </c:pt>
                <c:pt idx="12506">
                  <c:v>56.404000000000003</c:v>
                </c:pt>
                <c:pt idx="12507">
                  <c:v>56.404000000000003</c:v>
                </c:pt>
                <c:pt idx="12508">
                  <c:v>56.404000000000003</c:v>
                </c:pt>
                <c:pt idx="12509">
                  <c:v>56.404000000000003</c:v>
                </c:pt>
                <c:pt idx="12510">
                  <c:v>56.404000000000003</c:v>
                </c:pt>
                <c:pt idx="12511">
                  <c:v>56.404000000000003</c:v>
                </c:pt>
                <c:pt idx="12512">
                  <c:v>56.404000000000003</c:v>
                </c:pt>
                <c:pt idx="12513">
                  <c:v>56.404000000000003</c:v>
                </c:pt>
                <c:pt idx="12514">
                  <c:v>56.404000000000003</c:v>
                </c:pt>
                <c:pt idx="12515">
                  <c:v>56.404000000000003</c:v>
                </c:pt>
                <c:pt idx="12516">
                  <c:v>56.404000000000003</c:v>
                </c:pt>
                <c:pt idx="12517">
                  <c:v>56.404000000000003</c:v>
                </c:pt>
                <c:pt idx="12518">
                  <c:v>56.404000000000003</c:v>
                </c:pt>
                <c:pt idx="12519">
                  <c:v>56.404000000000003</c:v>
                </c:pt>
                <c:pt idx="12520">
                  <c:v>56.404000000000003</c:v>
                </c:pt>
                <c:pt idx="12521">
                  <c:v>56.404000000000003</c:v>
                </c:pt>
                <c:pt idx="12522">
                  <c:v>56.404000000000003</c:v>
                </c:pt>
                <c:pt idx="12523">
                  <c:v>56.404000000000003</c:v>
                </c:pt>
                <c:pt idx="12524">
                  <c:v>56.404000000000003</c:v>
                </c:pt>
                <c:pt idx="12525">
                  <c:v>56.404000000000003</c:v>
                </c:pt>
                <c:pt idx="12526">
                  <c:v>56.404000000000003</c:v>
                </c:pt>
                <c:pt idx="12527">
                  <c:v>56.404000000000003</c:v>
                </c:pt>
                <c:pt idx="12528">
                  <c:v>56.404000000000003</c:v>
                </c:pt>
                <c:pt idx="12529">
                  <c:v>56.404000000000003</c:v>
                </c:pt>
                <c:pt idx="12530">
                  <c:v>56.404000000000003</c:v>
                </c:pt>
                <c:pt idx="12531">
                  <c:v>56.404000000000003</c:v>
                </c:pt>
                <c:pt idx="12532">
                  <c:v>56.404000000000003</c:v>
                </c:pt>
                <c:pt idx="12533">
                  <c:v>56.404000000000003</c:v>
                </c:pt>
                <c:pt idx="12534">
                  <c:v>56.404000000000003</c:v>
                </c:pt>
                <c:pt idx="12535">
                  <c:v>56.404000000000003</c:v>
                </c:pt>
                <c:pt idx="12536">
                  <c:v>56.404000000000003</c:v>
                </c:pt>
                <c:pt idx="12537">
                  <c:v>56.404000000000003</c:v>
                </c:pt>
                <c:pt idx="12538">
                  <c:v>56.404000000000003</c:v>
                </c:pt>
                <c:pt idx="12539">
                  <c:v>56.404000000000003</c:v>
                </c:pt>
                <c:pt idx="12540">
                  <c:v>56.404000000000003</c:v>
                </c:pt>
                <c:pt idx="12541">
                  <c:v>56.404000000000003</c:v>
                </c:pt>
                <c:pt idx="12542">
                  <c:v>56.404000000000003</c:v>
                </c:pt>
                <c:pt idx="12543">
                  <c:v>56.404000000000003</c:v>
                </c:pt>
                <c:pt idx="12544">
                  <c:v>56.404000000000003</c:v>
                </c:pt>
                <c:pt idx="12545">
                  <c:v>56.404000000000003</c:v>
                </c:pt>
                <c:pt idx="12546">
                  <c:v>56.404000000000003</c:v>
                </c:pt>
                <c:pt idx="12547">
                  <c:v>56.404000000000003</c:v>
                </c:pt>
                <c:pt idx="12548">
                  <c:v>56.404000000000003</c:v>
                </c:pt>
                <c:pt idx="12549">
                  <c:v>56.404000000000003</c:v>
                </c:pt>
                <c:pt idx="12550">
                  <c:v>56.404000000000003</c:v>
                </c:pt>
                <c:pt idx="12551">
                  <c:v>56.404000000000003</c:v>
                </c:pt>
                <c:pt idx="12552">
                  <c:v>56.404000000000003</c:v>
                </c:pt>
                <c:pt idx="12553">
                  <c:v>56.230000000000011</c:v>
                </c:pt>
                <c:pt idx="12554">
                  <c:v>56.404000000000003</c:v>
                </c:pt>
                <c:pt idx="12555">
                  <c:v>56.404000000000003</c:v>
                </c:pt>
                <c:pt idx="12556">
                  <c:v>56.404000000000003</c:v>
                </c:pt>
                <c:pt idx="12557">
                  <c:v>56.404000000000003</c:v>
                </c:pt>
                <c:pt idx="12558">
                  <c:v>56.404000000000003</c:v>
                </c:pt>
                <c:pt idx="12559">
                  <c:v>56.404000000000003</c:v>
                </c:pt>
                <c:pt idx="12560">
                  <c:v>56.404000000000003</c:v>
                </c:pt>
                <c:pt idx="12561">
                  <c:v>56.404000000000003</c:v>
                </c:pt>
                <c:pt idx="12562">
                  <c:v>56.230000000000011</c:v>
                </c:pt>
                <c:pt idx="12563">
                  <c:v>56.404000000000003</c:v>
                </c:pt>
                <c:pt idx="12564">
                  <c:v>56.404000000000003</c:v>
                </c:pt>
                <c:pt idx="12565">
                  <c:v>56.404000000000003</c:v>
                </c:pt>
                <c:pt idx="12566">
                  <c:v>56.404000000000003</c:v>
                </c:pt>
                <c:pt idx="12567">
                  <c:v>56.404000000000003</c:v>
                </c:pt>
                <c:pt idx="12568">
                  <c:v>56.404000000000003</c:v>
                </c:pt>
                <c:pt idx="12569">
                  <c:v>56.404000000000003</c:v>
                </c:pt>
                <c:pt idx="12570">
                  <c:v>56.404000000000003</c:v>
                </c:pt>
                <c:pt idx="12571">
                  <c:v>56.230000000000011</c:v>
                </c:pt>
                <c:pt idx="12572">
                  <c:v>56.230000000000011</c:v>
                </c:pt>
                <c:pt idx="12573">
                  <c:v>56.404000000000003</c:v>
                </c:pt>
                <c:pt idx="12574">
                  <c:v>56.404000000000003</c:v>
                </c:pt>
                <c:pt idx="12575">
                  <c:v>56.404000000000003</c:v>
                </c:pt>
                <c:pt idx="12576">
                  <c:v>56.404000000000003</c:v>
                </c:pt>
                <c:pt idx="12577">
                  <c:v>56.404000000000003</c:v>
                </c:pt>
                <c:pt idx="12578">
                  <c:v>56.404000000000003</c:v>
                </c:pt>
                <c:pt idx="12579">
                  <c:v>56.404000000000003</c:v>
                </c:pt>
                <c:pt idx="12580">
                  <c:v>56.404000000000003</c:v>
                </c:pt>
                <c:pt idx="12581">
                  <c:v>56.404000000000003</c:v>
                </c:pt>
                <c:pt idx="12582">
                  <c:v>56.404000000000003</c:v>
                </c:pt>
                <c:pt idx="12583">
                  <c:v>56.230000000000011</c:v>
                </c:pt>
                <c:pt idx="12584">
                  <c:v>56.404000000000003</c:v>
                </c:pt>
                <c:pt idx="12585">
                  <c:v>56.404000000000003</c:v>
                </c:pt>
                <c:pt idx="12586">
                  <c:v>56.404000000000003</c:v>
                </c:pt>
                <c:pt idx="12587">
                  <c:v>56.404000000000003</c:v>
                </c:pt>
                <c:pt idx="12588">
                  <c:v>56.404000000000003</c:v>
                </c:pt>
                <c:pt idx="12589">
                  <c:v>56.404000000000003</c:v>
                </c:pt>
                <c:pt idx="12590">
                  <c:v>56.230000000000011</c:v>
                </c:pt>
                <c:pt idx="12591">
                  <c:v>56.404000000000003</c:v>
                </c:pt>
                <c:pt idx="12592">
                  <c:v>56.404000000000003</c:v>
                </c:pt>
                <c:pt idx="12593">
                  <c:v>56.404000000000003</c:v>
                </c:pt>
                <c:pt idx="12594">
                  <c:v>56.230000000000011</c:v>
                </c:pt>
                <c:pt idx="12595">
                  <c:v>56.404000000000003</c:v>
                </c:pt>
                <c:pt idx="12596">
                  <c:v>56.404000000000003</c:v>
                </c:pt>
                <c:pt idx="12597">
                  <c:v>56.230000000000011</c:v>
                </c:pt>
                <c:pt idx="12598">
                  <c:v>56.404000000000003</c:v>
                </c:pt>
                <c:pt idx="12599">
                  <c:v>56.404000000000003</c:v>
                </c:pt>
                <c:pt idx="12600">
                  <c:v>56.404000000000003</c:v>
                </c:pt>
                <c:pt idx="12601">
                  <c:v>56.404000000000003</c:v>
                </c:pt>
                <c:pt idx="12602">
                  <c:v>56.230000000000011</c:v>
                </c:pt>
                <c:pt idx="12603">
                  <c:v>56.230000000000011</c:v>
                </c:pt>
                <c:pt idx="12604">
                  <c:v>56.404000000000003</c:v>
                </c:pt>
                <c:pt idx="12605">
                  <c:v>56.404000000000003</c:v>
                </c:pt>
                <c:pt idx="12606">
                  <c:v>56.404000000000003</c:v>
                </c:pt>
                <c:pt idx="12607">
                  <c:v>56.230000000000011</c:v>
                </c:pt>
                <c:pt idx="12608">
                  <c:v>56.230000000000011</c:v>
                </c:pt>
                <c:pt idx="12609">
                  <c:v>56.230000000000011</c:v>
                </c:pt>
                <c:pt idx="12610">
                  <c:v>56.230000000000011</c:v>
                </c:pt>
                <c:pt idx="12611">
                  <c:v>56.230000000000011</c:v>
                </c:pt>
                <c:pt idx="12612">
                  <c:v>56.230000000000011</c:v>
                </c:pt>
                <c:pt idx="12613">
                  <c:v>56.230000000000011</c:v>
                </c:pt>
                <c:pt idx="12614">
                  <c:v>56.404000000000003</c:v>
                </c:pt>
                <c:pt idx="12615">
                  <c:v>56.230000000000011</c:v>
                </c:pt>
                <c:pt idx="12616">
                  <c:v>56.230000000000011</c:v>
                </c:pt>
                <c:pt idx="12617">
                  <c:v>56.230000000000011</c:v>
                </c:pt>
                <c:pt idx="12618">
                  <c:v>56.230000000000011</c:v>
                </c:pt>
                <c:pt idx="12619">
                  <c:v>56.230000000000011</c:v>
                </c:pt>
                <c:pt idx="12620">
                  <c:v>56.230000000000011</c:v>
                </c:pt>
                <c:pt idx="12621">
                  <c:v>56.230000000000011</c:v>
                </c:pt>
                <c:pt idx="12622">
                  <c:v>56.404000000000003</c:v>
                </c:pt>
                <c:pt idx="12623">
                  <c:v>56.230000000000011</c:v>
                </c:pt>
                <c:pt idx="12624">
                  <c:v>56.230000000000011</c:v>
                </c:pt>
                <c:pt idx="12625">
                  <c:v>56.230000000000011</c:v>
                </c:pt>
                <c:pt idx="12626">
                  <c:v>56.230000000000011</c:v>
                </c:pt>
                <c:pt idx="12627">
                  <c:v>56.230000000000011</c:v>
                </c:pt>
                <c:pt idx="12628">
                  <c:v>56.230000000000011</c:v>
                </c:pt>
                <c:pt idx="12629">
                  <c:v>56.230000000000011</c:v>
                </c:pt>
                <c:pt idx="12630">
                  <c:v>56.230000000000011</c:v>
                </c:pt>
                <c:pt idx="12631">
                  <c:v>56.230000000000011</c:v>
                </c:pt>
                <c:pt idx="12632">
                  <c:v>56.230000000000011</c:v>
                </c:pt>
                <c:pt idx="12633">
                  <c:v>56.230000000000011</c:v>
                </c:pt>
                <c:pt idx="12634">
                  <c:v>56.230000000000011</c:v>
                </c:pt>
                <c:pt idx="12635">
                  <c:v>56.230000000000011</c:v>
                </c:pt>
                <c:pt idx="12636">
                  <c:v>56.230000000000011</c:v>
                </c:pt>
                <c:pt idx="12637">
                  <c:v>56.230000000000011</c:v>
                </c:pt>
                <c:pt idx="12638">
                  <c:v>56.230000000000011</c:v>
                </c:pt>
                <c:pt idx="12639">
                  <c:v>56.230000000000011</c:v>
                </c:pt>
                <c:pt idx="12640">
                  <c:v>56.230000000000011</c:v>
                </c:pt>
                <c:pt idx="12641">
                  <c:v>56.230000000000011</c:v>
                </c:pt>
                <c:pt idx="12642">
                  <c:v>56.230000000000011</c:v>
                </c:pt>
                <c:pt idx="12643">
                  <c:v>56.230000000000011</c:v>
                </c:pt>
                <c:pt idx="12644">
                  <c:v>56.230000000000011</c:v>
                </c:pt>
                <c:pt idx="12645">
                  <c:v>56.230000000000011</c:v>
                </c:pt>
                <c:pt idx="12646">
                  <c:v>56.230000000000011</c:v>
                </c:pt>
                <c:pt idx="12647">
                  <c:v>56.230000000000011</c:v>
                </c:pt>
                <c:pt idx="12648">
                  <c:v>56.230000000000011</c:v>
                </c:pt>
                <c:pt idx="12649">
                  <c:v>56.230000000000011</c:v>
                </c:pt>
                <c:pt idx="12650">
                  <c:v>56.230000000000011</c:v>
                </c:pt>
                <c:pt idx="12651">
                  <c:v>56.230000000000011</c:v>
                </c:pt>
                <c:pt idx="12652">
                  <c:v>56.404000000000003</c:v>
                </c:pt>
                <c:pt idx="12653">
                  <c:v>56.230000000000011</c:v>
                </c:pt>
                <c:pt idx="12654">
                  <c:v>56.230000000000011</c:v>
                </c:pt>
                <c:pt idx="12655">
                  <c:v>56.230000000000011</c:v>
                </c:pt>
                <c:pt idx="12656">
                  <c:v>56.230000000000011</c:v>
                </c:pt>
                <c:pt idx="12657">
                  <c:v>56.230000000000011</c:v>
                </c:pt>
                <c:pt idx="12658">
                  <c:v>56.230000000000011</c:v>
                </c:pt>
                <c:pt idx="12659">
                  <c:v>56.230000000000011</c:v>
                </c:pt>
                <c:pt idx="12660">
                  <c:v>56.230000000000011</c:v>
                </c:pt>
                <c:pt idx="12661">
                  <c:v>56.230000000000011</c:v>
                </c:pt>
                <c:pt idx="12662">
                  <c:v>56.230000000000011</c:v>
                </c:pt>
                <c:pt idx="12663">
                  <c:v>56.230000000000011</c:v>
                </c:pt>
                <c:pt idx="12664">
                  <c:v>56.230000000000011</c:v>
                </c:pt>
                <c:pt idx="12665">
                  <c:v>56.230000000000011</c:v>
                </c:pt>
                <c:pt idx="12666">
                  <c:v>56.230000000000011</c:v>
                </c:pt>
                <c:pt idx="12667">
                  <c:v>56.230000000000011</c:v>
                </c:pt>
                <c:pt idx="12668">
                  <c:v>56.230000000000011</c:v>
                </c:pt>
                <c:pt idx="12669">
                  <c:v>56.230000000000011</c:v>
                </c:pt>
                <c:pt idx="12670">
                  <c:v>56.230000000000011</c:v>
                </c:pt>
                <c:pt idx="12671">
                  <c:v>56.230000000000011</c:v>
                </c:pt>
                <c:pt idx="12672">
                  <c:v>56.230000000000011</c:v>
                </c:pt>
                <c:pt idx="12673">
                  <c:v>56.230000000000011</c:v>
                </c:pt>
                <c:pt idx="12674">
                  <c:v>56.230000000000011</c:v>
                </c:pt>
                <c:pt idx="12675">
                  <c:v>56.230000000000011</c:v>
                </c:pt>
                <c:pt idx="12676">
                  <c:v>56.230000000000011</c:v>
                </c:pt>
                <c:pt idx="12677">
                  <c:v>56.230000000000011</c:v>
                </c:pt>
                <c:pt idx="12678">
                  <c:v>56.230000000000011</c:v>
                </c:pt>
                <c:pt idx="12679">
                  <c:v>56.230000000000011</c:v>
                </c:pt>
                <c:pt idx="12680">
                  <c:v>56.230000000000011</c:v>
                </c:pt>
                <c:pt idx="12681">
                  <c:v>56.230000000000011</c:v>
                </c:pt>
                <c:pt idx="12682">
                  <c:v>56.230000000000011</c:v>
                </c:pt>
                <c:pt idx="12683">
                  <c:v>56.230000000000011</c:v>
                </c:pt>
                <c:pt idx="12684">
                  <c:v>56.230000000000011</c:v>
                </c:pt>
                <c:pt idx="12685">
                  <c:v>56.230000000000011</c:v>
                </c:pt>
                <c:pt idx="12686">
                  <c:v>56.230000000000011</c:v>
                </c:pt>
                <c:pt idx="12687">
                  <c:v>56.230000000000011</c:v>
                </c:pt>
                <c:pt idx="12688">
                  <c:v>56.230000000000011</c:v>
                </c:pt>
                <c:pt idx="12689">
                  <c:v>56.230000000000011</c:v>
                </c:pt>
                <c:pt idx="12690">
                  <c:v>56.230000000000011</c:v>
                </c:pt>
                <c:pt idx="12691">
                  <c:v>56.230000000000011</c:v>
                </c:pt>
                <c:pt idx="12692">
                  <c:v>56.230000000000011</c:v>
                </c:pt>
                <c:pt idx="12693">
                  <c:v>56.230000000000011</c:v>
                </c:pt>
                <c:pt idx="12694">
                  <c:v>56.230000000000011</c:v>
                </c:pt>
                <c:pt idx="12695">
                  <c:v>56.230000000000011</c:v>
                </c:pt>
                <c:pt idx="12696">
                  <c:v>56.230000000000011</c:v>
                </c:pt>
                <c:pt idx="12697">
                  <c:v>56.230000000000011</c:v>
                </c:pt>
                <c:pt idx="12698">
                  <c:v>56.230000000000011</c:v>
                </c:pt>
                <c:pt idx="12699">
                  <c:v>56.230000000000011</c:v>
                </c:pt>
                <c:pt idx="12700">
                  <c:v>56.230000000000011</c:v>
                </c:pt>
                <c:pt idx="12701">
                  <c:v>56.230000000000011</c:v>
                </c:pt>
                <c:pt idx="12702">
                  <c:v>56.230000000000011</c:v>
                </c:pt>
                <c:pt idx="12703">
                  <c:v>56.230000000000011</c:v>
                </c:pt>
                <c:pt idx="12704">
                  <c:v>56.230000000000011</c:v>
                </c:pt>
                <c:pt idx="12705">
                  <c:v>56.230000000000011</c:v>
                </c:pt>
                <c:pt idx="12706">
                  <c:v>56.230000000000011</c:v>
                </c:pt>
                <c:pt idx="12707">
                  <c:v>56.230000000000011</c:v>
                </c:pt>
                <c:pt idx="12708">
                  <c:v>56.230000000000011</c:v>
                </c:pt>
                <c:pt idx="12709">
                  <c:v>56.230000000000011</c:v>
                </c:pt>
                <c:pt idx="12710">
                  <c:v>56.230000000000011</c:v>
                </c:pt>
                <c:pt idx="12711">
                  <c:v>56.230000000000011</c:v>
                </c:pt>
                <c:pt idx="12712">
                  <c:v>56.230000000000011</c:v>
                </c:pt>
                <c:pt idx="12713">
                  <c:v>56.230000000000011</c:v>
                </c:pt>
                <c:pt idx="12714">
                  <c:v>56.230000000000011</c:v>
                </c:pt>
                <c:pt idx="12715">
                  <c:v>56.230000000000011</c:v>
                </c:pt>
                <c:pt idx="12716">
                  <c:v>56.230000000000011</c:v>
                </c:pt>
                <c:pt idx="12717">
                  <c:v>56.230000000000011</c:v>
                </c:pt>
                <c:pt idx="12718">
                  <c:v>56.230000000000011</c:v>
                </c:pt>
                <c:pt idx="12719">
                  <c:v>56.230000000000011</c:v>
                </c:pt>
                <c:pt idx="12720">
                  <c:v>56.230000000000011</c:v>
                </c:pt>
                <c:pt idx="12721">
                  <c:v>56.230000000000011</c:v>
                </c:pt>
                <c:pt idx="12722">
                  <c:v>56.230000000000011</c:v>
                </c:pt>
                <c:pt idx="12723">
                  <c:v>56.230000000000011</c:v>
                </c:pt>
                <c:pt idx="12724">
                  <c:v>56.230000000000011</c:v>
                </c:pt>
                <c:pt idx="12725">
                  <c:v>56.230000000000011</c:v>
                </c:pt>
                <c:pt idx="12726">
                  <c:v>56.230000000000011</c:v>
                </c:pt>
                <c:pt idx="12727">
                  <c:v>56.230000000000011</c:v>
                </c:pt>
                <c:pt idx="12728">
                  <c:v>56.230000000000011</c:v>
                </c:pt>
                <c:pt idx="12729">
                  <c:v>56.230000000000011</c:v>
                </c:pt>
                <c:pt idx="12730">
                  <c:v>56.230000000000011</c:v>
                </c:pt>
                <c:pt idx="12731">
                  <c:v>56.230000000000011</c:v>
                </c:pt>
                <c:pt idx="12732">
                  <c:v>56.230000000000011</c:v>
                </c:pt>
                <c:pt idx="12733">
                  <c:v>56.230000000000011</c:v>
                </c:pt>
                <c:pt idx="12734">
                  <c:v>56.230000000000011</c:v>
                </c:pt>
                <c:pt idx="12735">
                  <c:v>56.230000000000011</c:v>
                </c:pt>
                <c:pt idx="12736">
                  <c:v>56.230000000000011</c:v>
                </c:pt>
                <c:pt idx="12737">
                  <c:v>56.230000000000011</c:v>
                </c:pt>
                <c:pt idx="12738">
                  <c:v>56.230000000000011</c:v>
                </c:pt>
                <c:pt idx="12739">
                  <c:v>56.230000000000011</c:v>
                </c:pt>
                <c:pt idx="12740">
                  <c:v>56.230000000000011</c:v>
                </c:pt>
                <c:pt idx="12741">
                  <c:v>56.230000000000011</c:v>
                </c:pt>
                <c:pt idx="12742">
                  <c:v>56.230000000000011</c:v>
                </c:pt>
                <c:pt idx="12743">
                  <c:v>56.230000000000011</c:v>
                </c:pt>
                <c:pt idx="12744">
                  <c:v>56.230000000000011</c:v>
                </c:pt>
                <c:pt idx="12745">
                  <c:v>56.230000000000011</c:v>
                </c:pt>
                <c:pt idx="12746">
                  <c:v>56.230000000000011</c:v>
                </c:pt>
                <c:pt idx="12747">
                  <c:v>56.230000000000011</c:v>
                </c:pt>
                <c:pt idx="12748">
                  <c:v>56.230000000000011</c:v>
                </c:pt>
                <c:pt idx="12749">
                  <c:v>56.230000000000011</c:v>
                </c:pt>
                <c:pt idx="12750">
                  <c:v>56.230000000000011</c:v>
                </c:pt>
                <c:pt idx="12751">
                  <c:v>56.230000000000011</c:v>
                </c:pt>
                <c:pt idx="12752">
                  <c:v>56.230000000000011</c:v>
                </c:pt>
                <c:pt idx="12753">
                  <c:v>56.230000000000011</c:v>
                </c:pt>
                <c:pt idx="12754">
                  <c:v>56.230000000000011</c:v>
                </c:pt>
                <c:pt idx="12755">
                  <c:v>56.230000000000011</c:v>
                </c:pt>
                <c:pt idx="12756">
                  <c:v>56.230000000000011</c:v>
                </c:pt>
                <c:pt idx="12757">
                  <c:v>56.230000000000011</c:v>
                </c:pt>
                <c:pt idx="12758">
                  <c:v>56.230000000000011</c:v>
                </c:pt>
                <c:pt idx="12759">
                  <c:v>56.230000000000011</c:v>
                </c:pt>
                <c:pt idx="12760">
                  <c:v>56.230000000000011</c:v>
                </c:pt>
                <c:pt idx="12761">
                  <c:v>56.230000000000011</c:v>
                </c:pt>
                <c:pt idx="12762">
                  <c:v>56.230000000000011</c:v>
                </c:pt>
                <c:pt idx="12763">
                  <c:v>56.230000000000011</c:v>
                </c:pt>
                <c:pt idx="12764">
                  <c:v>56.230000000000011</c:v>
                </c:pt>
                <c:pt idx="12765">
                  <c:v>56.230000000000011</c:v>
                </c:pt>
                <c:pt idx="12766">
                  <c:v>56.230000000000011</c:v>
                </c:pt>
                <c:pt idx="12767">
                  <c:v>56.230000000000011</c:v>
                </c:pt>
                <c:pt idx="12768">
                  <c:v>56.230000000000011</c:v>
                </c:pt>
                <c:pt idx="12769">
                  <c:v>56.230000000000011</c:v>
                </c:pt>
                <c:pt idx="12770">
                  <c:v>56.230000000000011</c:v>
                </c:pt>
                <c:pt idx="12771">
                  <c:v>56.230000000000011</c:v>
                </c:pt>
                <c:pt idx="12772">
                  <c:v>56.230000000000011</c:v>
                </c:pt>
                <c:pt idx="12773">
                  <c:v>56.230000000000011</c:v>
                </c:pt>
                <c:pt idx="12774">
                  <c:v>56.230000000000011</c:v>
                </c:pt>
                <c:pt idx="12775">
                  <c:v>56.230000000000011</c:v>
                </c:pt>
                <c:pt idx="12776">
                  <c:v>56.230000000000011</c:v>
                </c:pt>
                <c:pt idx="12777">
                  <c:v>56.230000000000011</c:v>
                </c:pt>
                <c:pt idx="12778">
                  <c:v>56.230000000000011</c:v>
                </c:pt>
                <c:pt idx="12779">
                  <c:v>56.230000000000011</c:v>
                </c:pt>
                <c:pt idx="12780">
                  <c:v>56.230000000000011</c:v>
                </c:pt>
                <c:pt idx="12781">
                  <c:v>56.230000000000011</c:v>
                </c:pt>
                <c:pt idx="12782">
                  <c:v>56.230000000000011</c:v>
                </c:pt>
                <c:pt idx="12783">
                  <c:v>56.230000000000011</c:v>
                </c:pt>
                <c:pt idx="12784">
                  <c:v>56.230000000000011</c:v>
                </c:pt>
                <c:pt idx="12785">
                  <c:v>56.230000000000011</c:v>
                </c:pt>
                <c:pt idx="12786">
                  <c:v>56.230000000000011</c:v>
                </c:pt>
                <c:pt idx="12787">
                  <c:v>56.230000000000011</c:v>
                </c:pt>
                <c:pt idx="12788">
                  <c:v>56.230000000000011</c:v>
                </c:pt>
                <c:pt idx="12789">
                  <c:v>56.230000000000011</c:v>
                </c:pt>
                <c:pt idx="12790">
                  <c:v>56.230000000000011</c:v>
                </c:pt>
                <c:pt idx="12791">
                  <c:v>56.230000000000011</c:v>
                </c:pt>
                <c:pt idx="12792">
                  <c:v>56.230000000000011</c:v>
                </c:pt>
                <c:pt idx="12793">
                  <c:v>56.230000000000011</c:v>
                </c:pt>
                <c:pt idx="12794">
                  <c:v>56.230000000000011</c:v>
                </c:pt>
                <c:pt idx="12795">
                  <c:v>56.230000000000011</c:v>
                </c:pt>
                <c:pt idx="12796">
                  <c:v>56.230000000000011</c:v>
                </c:pt>
                <c:pt idx="12797">
                  <c:v>56.230000000000011</c:v>
                </c:pt>
                <c:pt idx="12798">
                  <c:v>56.230000000000011</c:v>
                </c:pt>
                <c:pt idx="12799">
                  <c:v>56.230000000000011</c:v>
                </c:pt>
                <c:pt idx="12800">
                  <c:v>56.230000000000011</c:v>
                </c:pt>
                <c:pt idx="12801">
                  <c:v>56.230000000000011</c:v>
                </c:pt>
                <c:pt idx="12802">
                  <c:v>56.230000000000011</c:v>
                </c:pt>
                <c:pt idx="12803">
                  <c:v>56.230000000000011</c:v>
                </c:pt>
                <c:pt idx="12804">
                  <c:v>56.230000000000011</c:v>
                </c:pt>
                <c:pt idx="12805">
                  <c:v>56.230000000000011</c:v>
                </c:pt>
                <c:pt idx="12806">
                  <c:v>56.230000000000011</c:v>
                </c:pt>
                <c:pt idx="12807">
                  <c:v>56.230000000000011</c:v>
                </c:pt>
                <c:pt idx="12808">
                  <c:v>56.230000000000011</c:v>
                </c:pt>
                <c:pt idx="12809">
                  <c:v>56.230000000000011</c:v>
                </c:pt>
                <c:pt idx="12810">
                  <c:v>56.230000000000011</c:v>
                </c:pt>
                <c:pt idx="12811">
                  <c:v>56.230000000000011</c:v>
                </c:pt>
                <c:pt idx="12812">
                  <c:v>56.230000000000011</c:v>
                </c:pt>
                <c:pt idx="12813">
                  <c:v>56.230000000000011</c:v>
                </c:pt>
                <c:pt idx="12814">
                  <c:v>56.230000000000011</c:v>
                </c:pt>
                <c:pt idx="12815">
                  <c:v>56.230000000000011</c:v>
                </c:pt>
                <c:pt idx="12816">
                  <c:v>56.230000000000011</c:v>
                </c:pt>
                <c:pt idx="12817">
                  <c:v>56.230000000000011</c:v>
                </c:pt>
                <c:pt idx="12818">
                  <c:v>56.230000000000011</c:v>
                </c:pt>
                <c:pt idx="12819">
                  <c:v>56.230000000000011</c:v>
                </c:pt>
                <c:pt idx="12820">
                  <c:v>56.230000000000011</c:v>
                </c:pt>
                <c:pt idx="12821">
                  <c:v>56.230000000000011</c:v>
                </c:pt>
                <c:pt idx="12822">
                  <c:v>56.230000000000011</c:v>
                </c:pt>
                <c:pt idx="12823">
                  <c:v>56.230000000000011</c:v>
                </c:pt>
                <c:pt idx="12824">
                  <c:v>56.230000000000011</c:v>
                </c:pt>
                <c:pt idx="12825">
                  <c:v>56.230000000000011</c:v>
                </c:pt>
                <c:pt idx="12826">
                  <c:v>56.230000000000011</c:v>
                </c:pt>
                <c:pt idx="12827">
                  <c:v>56.230000000000011</c:v>
                </c:pt>
                <c:pt idx="12828">
                  <c:v>56.230000000000011</c:v>
                </c:pt>
                <c:pt idx="12829">
                  <c:v>56.230000000000011</c:v>
                </c:pt>
                <c:pt idx="12830">
                  <c:v>56.230000000000011</c:v>
                </c:pt>
                <c:pt idx="12831">
                  <c:v>56.230000000000011</c:v>
                </c:pt>
                <c:pt idx="12832">
                  <c:v>56.230000000000011</c:v>
                </c:pt>
                <c:pt idx="12833">
                  <c:v>56.230000000000011</c:v>
                </c:pt>
                <c:pt idx="12834">
                  <c:v>56.230000000000011</c:v>
                </c:pt>
                <c:pt idx="12835">
                  <c:v>56.230000000000011</c:v>
                </c:pt>
                <c:pt idx="12836">
                  <c:v>56.230000000000011</c:v>
                </c:pt>
                <c:pt idx="12837">
                  <c:v>56.230000000000011</c:v>
                </c:pt>
                <c:pt idx="12838">
                  <c:v>56.230000000000011</c:v>
                </c:pt>
                <c:pt idx="12839">
                  <c:v>56.230000000000011</c:v>
                </c:pt>
                <c:pt idx="12840">
                  <c:v>56.230000000000011</c:v>
                </c:pt>
                <c:pt idx="12841">
                  <c:v>56.230000000000011</c:v>
                </c:pt>
                <c:pt idx="12842">
                  <c:v>56.230000000000011</c:v>
                </c:pt>
                <c:pt idx="12843">
                  <c:v>56.230000000000011</c:v>
                </c:pt>
                <c:pt idx="12844">
                  <c:v>56.230000000000011</c:v>
                </c:pt>
                <c:pt idx="12845">
                  <c:v>56.230000000000011</c:v>
                </c:pt>
                <c:pt idx="12846">
                  <c:v>56.230000000000011</c:v>
                </c:pt>
                <c:pt idx="12847">
                  <c:v>56.230000000000011</c:v>
                </c:pt>
                <c:pt idx="12848">
                  <c:v>56.230000000000011</c:v>
                </c:pt>
                <c:pt idx="12849">
                  <c:v>56.230000000000011</c:v>
                </c:pt>
                <c:pt idx="12850">
                  <c:v>56.230000000000011</c:v>
                </c:pt>
                <c:pt idx="12851">
                  <c:v>56.230000000000011</c:v>
                </c:pt>
                <c:pt idx="12852">
                  <c:v>56.230000000000011</c:v>
                </c:pt>
                <c:pt idx="12853">
                  <c:v>56.230000000000011</c:v>
                </c:pt>
                <c:pt idx="12854">
                  <c:v>56.230000000000011</c:v>
                </c:pt>
                <c:pt idx="12855">
                  <c:v>56.230000000000011</c:v>
                </c:pt>
                <c:pt idx="12856">
                  <c:v>56.230000000000011</c:v>
                </c:pt>
                <c:pt idx="12857">
                  <c:v>56.230000000000011</c:v>
                </c:pt>
                <c:pt idx="12858">
                  <c:v>56.230000000000011</c:v>
                </c:pt>
                <c:pt idx="12859">
                  <c:v>56.230000000000011</c:v>
                </c:pt>
                <c:pt idx="12860">
                  <c:v>56.230000000000011</c:v>
                </c:pt>
                <c:pt idx="12861">
                  <c:v>56.230000000000011</c:v>
                </c:pt>
                <c:pt idx="12862">
                  <c:v>56.230000000000011</c:v>
                </c:pt>
                <c:pt idx="12863">
                  <c:v>56.230000000000011</c:v>
                </c:pt>
                <c:pt idx="12864">
                  <c:v>56.230000000000011</c:v>
                </c:pt>
                <c:pt idx="12865">
                  <c:v>56.230000000000011</c:v>
                </c:pt>
                <c:pt idx="12866">
                  <c:v>56.230000000000011</c:v>
                </c:pt>
                <c:pt idx="12867">
                  <c:v>56.230000000000011</c:v>
                </c:pt>
                <c:pt idx="12868">
                  <c:v>56.230000000000011</c:v>
                </c:pt>
                <c:pt idx="12869">
                  <c:v>56.230000000000011</c:v>
                </c:pt>
                <c:pt idx="12870">
                  <c:v>56.230000000000011</c:v>
                </c:pt>
                <c:pt idx="12871">
                  <c:v>56.230000000000011</c:v>
                </c:pt>
                <c:pt idx="12872">
                  <c:v>56.230000000000011</c:v>
                </c:pt>
                <c:pt idx="12873">
                  <c:v>56.230000000000011</c:v>
                </c:pt>
                <c:pt idx="12874">
                  <c:v>56.230000000000011</c:v>
                </c:pt>
                <c:pt idx="12875">
                  <c:v>56.230000000000011</c:v>
                </c:pt>
                <c:pt idx="12876">
                  <c:v>56.230000000000011</c:v>
                </c:pt>
                <c:pt idx="12877">
                  <c:v>56.230000000000011</c:v>
                </c:pt>
                <c:pt idx="12878">
                  <c:v>56.230000000000011</c:v>
                </c:pt>
                <c:pt idx="12879">
                  <c:v>56.230000000000011</c:v>
                </c:pt>
                <c:pt idx="12880">
                  <c:v>56.230000000000011</c:v>
                </c:pt>
                <c:pt idx="12881">
                  <c:v>56.230000000000011</c:v>
                </c:pt>
                <c:pt idx="12882">
                  <c:v>56.230000000000011</c:v>
                </c:pt>
                <c:pt idx="12883">
                  <c:v>56.230000000000011</c:v>
                </c:pt>
                <c:pt idx="12884">
                  <c:v>56.230000000000011</c:v>
                </c:pt>
                <c:pt idx="12885">
                  <c:v>56.230000000000011</c:v>
                </c:pt>
                <c:pt idx="12886">
                  <c:v>56.230000000000011</c:v>
                </c:pt>
                <c:pt idx="12887">
                  <c:v>56.230000000000011</c:v>
                </c:pt>
                <c:pt idx="12888">
                  <c:v>56.230000000000011</c:v>
                </c:pt>
                <c:pt idx="12889">
                  <c:v>56.230000000000011</c:v>
                </c:pt>
                <c:pt idx="12890">
                  <c:v>56.230000000000011</c:v>
                </c:pt>
                <c:pt idx="12891">
                  <c:v>56.230000000000011</c:v>
                </c:pt>
                <c:pt idx="12892">
                  <c:v>56.230000000000011</c:v>
                </c:pt>
                <c:pt idx="12893">
                  <c:v>56.230000000000011</c:v>
                </c:pt>
                <c:pt idx="12894">
                  <c:v>56.230000000000011</c:v>
                </c:pt>
                <c:pt idx="12895">
                  <c:v>56.230000000000011</c:v>
                </c:pt>
                <c:pt idx="12896">
                  <c:v>56.230000000000011</c:v>
                </c:pt>
                <c:pt idx="12897">
                  <c:v>56.230000000000011</c:v>
                </c:pt>
                <c:pt idx="12898">
                  <c:v>56.230000000000011</c:v>
                </c:pt>
                <c:pt idx="12899">
                  <c:v>56.230000000000011</c:v>
                </c:pt>
                <c:pt idx="12900">
                  <c:v>56.230000000000011</c:v>
                </c:pt>
                <c:pt idx="12901">
                  <c:v>56.230000000000011</c:v>
                </c:pt>
                <c:pt idx="12902">
                  <c:v>56.230000000000011</c:v>
                </c:pt>
                <c:pt idx="12903">
                  <c:v>56.230000000000011</c:v>
                </c:pt>
                <c:pt idx="12904">
                  <c:v>56.230000000000011</c:v>
                </c:pt>
                <c:pt idx="12905">
                  <c:v>56.230000000000011</c:v>
                </c:pt>
                <c:pt idx="12906">
                  <c:v>56.230000000000011</c:v>
                </c:pt>
                <c:pt idx="12907">
                  <c:v>56.230000000000011</c:v>
                </c:pt>
                <c:pt idx="12908">
                  <c:v>56.230000000000011</c:v>
                </c:pt>
                <c:pt idx="12909">
                  <c:v>56.230000000000011</c:v>
                </c:pt>
                <c:pt idx="12910">
                  <c:v>56.230000000000011</c:v>
                </c:pt>
                <c:pt idx="12911">
                  <c:v>56.230000000000011</c:v>
                </c:pt>
                <c:pt idx="12912">
                  <c:v>56.230000000000011</c:v>
                </c:pt>
                <c:pt idx="12913">
                  <c:v>56.230000000000011</c:v>
                </c:pt>
                <c:pt idx="12914">
                  <c:v>56.230000000000011</c:v>
                </c:pt>
                <c:pt idx="12915">
                  <c:v>56.230000000000011</c:v>
                </c:pt>
                <c:pt idx="12916">
                  <c:v>56.230000000000011</c:v>
                </c:pt>
                <c:pt idx="12917">
                  <c:v>56.230000000000011</c:v>
                </c:pt>
                <c:pt idx="12918">
                  <c:v>56.230000000000011</c:v>
                </c:pt>
                <c:pt idx="12919">
                  <c:v>56.230000000000011</c:v>
                </c:pt>
                <c:pt idx="12920">
                  <c:v>56.230000000000011</c:v>
                </c:pt>
                <c:pt idx="12921">
                  <c:v>56.230000000000011</c:v>
                </c:pt>
                <c:pt idx="12922">
                  <c:v>56.230000000000011</c:v>
                </c:pt>
                <c:pt idx="12923">
                  <c:v>56.230000000000011</c:v>
                </c:pt>
                <c:pt idx="12924">
                  <c:v>56.230000000000011</c:v>
                </c:pt>
                <c:pt idx="12925">
                  <c:v>56.230000000000011</c:v>
                </c:pt>
                <c:pt idx="12926">
                  <c:v>56.230000000000011</c:v>
                </c:pt>
                <c:pt idx="12927">
                  <c:v>56.230000000000011</c:v>
                </c:pt>
                <c:pt idx="12928">
                  <c:v>56.230000000000011</c:v>
                </c:pt>
                <c:pt idx="12929">
                  <c:v>56.230000000000011</c:v>
                </c:pt>
                <c:pt idx="12930">
                  <c:v>56.230000000000011</c:v>
                </c:pt>
                <c:pt idx="12931">
                  <c:v>56.230000000000011</c:v>
                </c:pt>
                <c:pt idx="12932">
                  <c:v>56.230000000000011</c:v>
                </c:pt>
                <c:pt idx="12933">
                  <c:v>56.230000000000011</c:v>
                </c:pt>
                <c:pt idx="12934">
                  <c:v>56.230000000000011</c:v>
                </c:pt>
                <c:pt idx="12935">
                  <c:v>56.230000000000011</c:v>
                </c:pt>
                <c:pt idx="12936">
                  <c:v>56.230000000000011</c:v>
                </c:pt>
                <c:pt idx="12937">
                  <c:v>56.230000000000011</c:v>
                </c:pt>
                <c:pt idx="12938">
                  <c:v>56.230000000000011</c:v>
                </c:pt>
                <c:pt idx="12939">
                  <c:v>56.230000000000011</c:v>
                </c:pt>
                <c:pt idx="12940">
                  <c:v>56.230000000000011</c:v>
                </c:pt>
                <c:pt idx="12941">
                  <c:v>56.230000000000011</c:v>
                </c:pt>
                <c:pt idx="12942">
                  <c:v>56.230000000000011</c:v>
                </c:pt>
                <c:pt idx="12943">
                  <c:v>56.230000000000011</c:v>
                </c:pt>
                <c:pt idx="12944">
                  <c:v>56.230000000000011</c:v>
                </c:pt>
                <c:pt idx="12945">
                  <c:v>56.230000000000011</c:v>
                </c:pt>
                <c:pt idx="12946">
                  <c:v>56.230000000000011</c:v>
                </c:pt>
                <c:pt idx="12947">
                  <c:v>56.230000000000011</c:v>
                </c:pt>
                <c:pt idx="12948">
                  <c:v>56.230000000000011</c:v>
                </c:pt>
                <c:pt idx="12949">
                  <c:v>56.230000000000011</c:v>
                </c:pt>
                <c:pt idx="12950">
                  <c:v>56.230000000000011</c:v>
                </c:pt>
                <c:pt idx="12951">
                  <c:v>56.230000000000011</c:v>
                </c:pt>
                <c:pt idx="12952">
                  <c:v>56.230000000000011</c:v>
                </c:pt>
                <c:pt idx="12953">
                  <c:v>56.230000000000011</c:v>
                </c:pt>
                <c:pt idx="12954">
                  <c:v>56.230000000000011</c:v>
                </c:pt>
                <c:pt idx="12955">
                  <c:v>56.230000000000011</c:v>
                </c:pt>
                <c:pt idx="12956">
                  <c:v>56.230000000000011</c:v>
                </c:pt>
                <c:pt idx="12957">
                  <c:v>56.230000000000011</c:v>
                </c:pt>
                <c:pt idx="12958">
                  <c:v>56.230000000000011</c:v>
                </c:pt>
                <c:pt idx="12959">
                  <c:v>56.230000000000011</c:v>
                </c:pt>
                <c:pt idx="12960">
                  <c:v>56.230000000000011</c:v>
                </c:pt>
                <c:pt idx="12961">
                  <c:v>56.230000000000011</c:v>
                </c:pt>
                <c:pt idx="12962">
                  <c:v>56.230000000000011</c:v>
                </c:pt>
                <c:pt idx="12963">
                  <c:v>56.230000000000011</c:v>
                </c:pt>
                <c:pt idx="12964">
                  <c:v>56.230000000000011</c:v>
                </c:pt>
                <c:pt idx="12965">
                  <c:v>56.230000000000011</c:v>
                </c:pt>
                <c:pt idx="12966">
                  <c:v>56.230000000000011</c:v>
                </c:pt>
                <c:pt idx="12967">
                  <c:v>56.230000000000011</c:v>
                </c:pt>
                <c:pt idx="12968">
                  <c:v>56.230000000000011</c:v>
                </c:pt>
                <c:pt idx="12969">
                  <c:v>56.230000000000011</c:v>
                </c:pt>
                <c:pt idx="12970">
                  <c:v>56.230000000000011</c:v>
                </c:pt>
                <c:pt idx="12971">
                  <c:v>56.230000000000011</c:v>
                </c:pt>
                <c:pt idx="12972">
                  <c:v>56.230000000000011</c:v>
                </c:pt>
                <c:pt idx="12973">
                  <c:v>56.230000000000011</c:v>
                </c:pt>
                <c:pt idx="12974">
                  <c:v>56.230000000000011</c:v>
                </c:pt>
                <c:pt idx="12975">
                  <c:v>56.230000000000011</c:v>
                </c:pt>
                <c:pt idx="12976">
                  <c:v>56.230000000000011</c:v>
                </c:pt>
                <c:pt idx="12977">
                  <c:v>56.230000000000011</c:v>
                </c:pt>
                <c:pt idx="12978">
                  <c:v>56.230000000000011</c:v>
                </c:pt>
                <c:pt idx="12979">
                  <c:v>56.230000000000011</c:v>
                </c:pt>
                <c:pt idx="12980">
                  <c:v>56.230000000000011</c:v>
                </c:pt>
                <c:pt idx="12981">
                  <c:v>56.230000000000011</c:v>
                </c:pt>
                <c:pt idx="12982">
                  <c:v>56.230000000000011</c:v>
                </c:pt>
                <c:pt idx="12983">
                  <c:v>56.230000000000011</c:v>
                </c:pt>
                <c:pt idx="12984">
                  <c:v>56.230000000000011</c:v>
                </c:pt>
                <c:pt idx="12985">
                  <c:v>56.230000000000011</c:v>
                </c:pt>
                <c:pt idx="12986">
                  <c:v>56.230000000000011</c:v>
                </c:pt>
                <c:pt idx="12987">
                  <c:v>56.230000000000011</c:v>
                </c:pt>
                <c:pt idx="12988">
                  <c:v>56.230000000000011</c:v>
                </c:pt>
                <c:pt idx="12989">
                  <c:v>56.230000000000011</c:v>
                </c:pt>
                <c:pt idx="12990">
                  <c:v>56.230000000000011</c:v>
                </c:pt>
                <c:pt idx="12991">
                  <c:v>56.230000000000011</c:v>
                </c:pt>
                <c:pt idx="12992">
                  <c:v>56.230000000000011</c:v>
                </c:pt>
                <c:pt idx="12993">
                  <c:v>56.230000000000011</c:v>
                </c:pt>
                <c:pt idx="12994">
                  <c:v>56.230000000000011</c:v>
                </c:pt>
                <c:pt idx="12995">
                  <c:v>56.230000000000011</c:v>
                </c:pt>
                <c:pt idx="12996">
                  <c:v>56.230000000000011</c:v>
                </c:pt>
                <c:pt idx="12997">
                  <c:v>56.230000000000011</c:v>
                </c:pt>
                <c:pt idx="12998">
                  <c:v>56.230000000000011</c:v>
                </c:pt>
                <c:pt idx="12999">
                  <c:v>56.230000000000011</c:v>
                </c:pt>
                <c:pt idx="13000">
                  <c:v>56.230000000000011</c:v>
                </c:pt>
                <c:pt idx="13001">
                  <c:v>56.230000000000011</c:v>
                </c:pt>
                <c:pt idx="13002">
                  <c:v>56.230000000000011</c:v>
                </c:pt>
                <c:pt idx="13003">
                  <c:v>56.230000000000011</c:v>
                </c:pt>
                <c:pt idx="13004">
                  <c:v>56.230000000000011</c:v>
                </c:pt>
                <c:pt idx="13005">
                  <c:v>56.230000000000011</c:v>
                </c:pt>
                <c:pt idx="13006">
                  <c:v>56.230000000000011</c:v>
                </c:pt>
                <c:pt idx="13007">
                  <c:v>56.230000000000011</c:v>
                </c:pt>
                <c:pt idx="13008">
                  <c:v>56.230000000000011</c:v>
                </c:pt>
                <c:pt idx="13009">
                  <c:v>56.230000000000011</c:v>
                </c:pt>
                <c:pt idx="13010">
                  <c:v>56.230000000000011</c:v>
                </c:pt>
                <c:pt idx="13011">
                  <c:v>56.230000000000011</c:v>
                </c:pt>
                <c:pt idx="13012">
                  <c:v>56.230000000000011</c:v>
                </c:pt>
                <c:pt idx="13013">
                  <c:v>56.230000000000011</c:v>
                </c:pt>
                <c:pt idx="13014">
                  <c:v>56.230000000000011</c:v>
                </c:pt>
                <c:pt idx="13015">
                  <c:v>56.230000000000011</c:v>
                </c:pt>
                <c:pt idx="13016">
                  <c:v>56.230000000000011</c:v>
                </c:pt>
                <c:pt idx="13017">
                  <c:v>56.230000000000011</c:v>
                </c:pt>
                <c:pt idx="13018">
                  <c:v>56.230000000000011</c:v>
                </c:pt>
                <c:pt idx="13019">
                  <c:v>56.230000000000011</c:v>
                </c:pt>
                <c:pt idx="13020">
                  <c:v>56.230000000000011</c:v>
                </c:pt>
                <c:pt idx="13021">
                  <c:v>56.230000000000011</c:v>
                </c:pt>
                <c:pt idx="13022">
                  <c:v>56.230000000000011</c:v>
                </c:pt>
                <c:pt idx="13023">
                  <c:v>56.230000000000011</c:v>
                </c:pt>
                <c:pt idx="13024">
                  <c:v>56.230000000000011</c:v>
                </c:pt>
                <c:pt idx="13025">
                  <c:v>56.230000000000011</c:v>
                </c:pt>
                <c:pt idx="13026">
                  <c:v>56.230000000000011</c:v>
                </c:pt>
                <c:pt idx="13027">
                  <c:v>56.230000000000011</c:v>
                </c:pt>
                <c:pt idx="13028">
                  <c:v>56.230000000000011</c:v>
                </c:pt>
                <c:pt idx="13029">
                  <c:v>56.230000000000011</c:v>
                </c:pt>
                <c:pt idx="13030">
                  <c:v>56.230000000000011</c:v>
                </c:pt>
                <c:pt idx="13031">
                  <c:v>56.230000000000011</c:v>
                </c:pt>
                <c:pt idx="13032">
                  <c:v>56.230000000000011</c:v>
                </c:pt>
                <c:pt idx="13033">
                  <c:v>56.230000000000011</c:v>
                </c:pt>
                <c:pt idx="13034">
                  <c:v>56.230000000000011</c:v>
                </c:pt>
                <c:pt idx="13035">
                  <c:v>56.230000000000011</c:v>
                </c:pt>
                <c:pt idx="13036">
                  <c:v>56.230000000000011</c:v>
                </c:pt>
                <c:pt idx="13037">
                  <c:v>56.230000000000011</c:v>
                </c:pt>
                <c:pt idx="13038">
                  <c:v>56.230000000000011</c:v>
                </c:pt>
                <c:pt idx="13039">
                  <c:v>56.230000000000011</c:v>
                </c:pt>
                <c:pt idx="13040">
                  <c:v>56.230000000000011</c:v>
                </c:pt>
                <c:pt idx="13041">
                  <c:v>56.230000000000011</c:v>
                </c:pt>
                <c:pt idx="13042">
                  <c:v>56.230000000000011</c:v>
                </c:pt>
                <c:pt idx="13043">
                  <c:v>56.230000000000011</c:v>
                </c:pt>
                <c:pt idx="13044">
                  <c:v>56.230000000000011</c:v>
                </c:pt>
                <c:pt idx="13045">
                  <c:v>56.230000000000011</c:v>
                </c:pt>
                <c:pt idx="13046">
                  <c:v>56.230000000000011</c:v>
                </c:pt>
                <c:pt idx="13047">
                  <c:v>56.230000000000011</c:v>
                </c:pt>
                <c:pt idx="13048">
                  <c:v>56.230000000000011</c:v>
                </c:pt>
                <c:pt idx="13049">
                  <c:v>56.230000000000011</c:v>
                </c:pt>
                <c:pt idx="13050">
                  <c:v>56.230000000000011</c:v>
                </c:pt>
                <c:pt idx="13051">
                  <c:v>56.230000000000011</c:v>
                </c:pt>
                <c:pt idx="13052">
                  <c:v>56.230000000000011</c:v>
                </c:pt>
                <c:pt idx="13053">
                  <c:v>56.230000000000011</c:v>
                </c:pt>
                <c:pt idx="13054">
                  <c:v>56.230000000000011</c:v>
                </c:pt>
                <c:pt idx="13055">
                  <c:v>56.230000000000011</c:v>
                </c:pt>
                <c:pt idx="13056">
                  <c:v>56.230000000000011</c:v>
                </c:pt>
                <c:pt idx="13057">
                  <c:v>56.230000000000011</c:v>
                </c:pt>
                <c:pt idx="13058">
                  <c:v>56.230000000000011</c:v>
                </c:pt>
                <c:pt idx="13059">
                  <c:v>56.230000000000011</c:v>
                </c:pt>
                <c:pt idx="13060">
                  <c:v>56.230000000000011</c:v>
                </c:pt>
                <c:pt idx="13061">
                  <c:v>56.230000000000011</c:v>
                </c:pt>
                <c:pt idx="13062">
                  <c:v>56.230000000000011</c:v>
                </c:pt>
                <c:pt idx="13063">
                  <c:v>56.230000000000011</c:v>
                </c:pt>
                <c:pt idx="13064">
                  <c:v>56.230000000000011</c:v>
                </c:pt>
                <c:pt idx="13065">
                  <c:v>56.230000000000011</c:v>
                </c:pt>
                <c:pt idx="13066">
                  <c:v>56.230000000000011</c:v>
                </c:pt>
                <c:pt idx="13067">
                  <c:v>56.230000000000011</c:v>
                </c:pt>
                <c:pt idx="13068">
                  <c:v>56.230000000000011</c:v>
                </c:pt>
                <c:pt idx="13069">
                  <c:v>56.230000000000011</c:v>
                </c:pt>
                <c:pt idx="13070">
                  <c:v>56.230000000000011</c:v>
                </c:pt>
                <c:pt idx="13071">
                  <c:v>56.230000000000011</c:v>
                </c:pt>
                <c:pt idx="13072">
                  <c:v>56.230000000000011</c:v>
                </c:pt>
                <c:pt idx="13073">
                  <c:v>56.230000000000011</c:v>
                </c:pt>
                <c:pt idx="13074">
                  <c:v>56.230000000000011</c:v>
                </c:pt>
                <c:pt idx="13075">
                  <c:v>56.230000000000011</c:v>
                </c:pt>
                <c:pt idx="13076">
                  <c:v>56.230000000000011</c:v>
                </c:pt>
                <c:pt idx="13077">
                  <c:v>56.057000000000002</c:v>
                </c:pt>
                <c:pt idx="13078">
                  <c:v>56.230000000000011</c:v>
                </c:pt>
                <c:pt idx="13079">
                  <c:v>56.230000000000011</c:v>
                </c:pt>
                <c:pt idx="13080">
                  <c:v>56.230000000000011</c:v>
                </c:pt>
                <c:pt idx="13081">
                  <c:v>56.230000000000011</c:v>
                </c:pt>
                <c:pt idx="13082">
                  <c:v>56.230000000000011</c:v>
                </c:pt>
                <c:pt idx="13083">
                  <c:v>56.230000000000011</c:v>
                </c:pt>
                <c:pt idx="13084">
                  <c:v>56.230000000000011</c:v>
                </c:pt>
                <c:pt idx="13085">
                  <c:v>56.230000000000011</c:v>
                </c:pt>
                <c:pt idx="13086">
                  <c:v>56.230000000000011</c:v>
                </c:pt>
                <c:pt idx="13087">
                  <c:v>56.230000000000011</c:v>
                </c:pt>
                <c:pt idx="13088">
                  <c:v>56.230000000000011</c:v>
                </c:pt>
                <c:pt idx="13089">
                  <c:v>56.230000000000011</c:v>
                </c:pt>
                <c:pt idx="13090">
                  <c:v>56.057000000000002</c:v>
                </c:pt>
                <c:pt idx="13091">
                  <c:v>56.057000000000002</c:v>
                </c:pt>
                <c:pt idx="13092">
                  <c:v>56.230000000000011</c:v>
                </c:pt>
                <c:pt idx="13093">
                  <c:v>56.230000000000011</c:v>
                </c:pt>
                <c:pt idx="13094">
                  <c:v>56.230000000000011</c:v>
                </c:pt>
                <c:pt idx="13095">
                  <c:v>56.230000000000011</c:v>
                </c:pt>
                <c:pt idx="13096">
                  <c:v>56.230000000000011</c:v>
                </c:pt>
                <c:pt idx="13097">
                  <c:v>56.230000000000011</c:v>
                </c:pt>
                <c:pt idx="13098">
                  <c:v>56.230000000000011</c:v>
                </c:pt>
                <c:pt idx="13099">
                  <c:v>56.230000000000011</c:v>
                </c:pt>
                <c:pt idx="13100">
                  <c:v>56.230000000000011</c:v>
                </c:pt>
                <c:pt idx="13101">
                  <c:v>56.230000000000011</c:v>
                </c:pt>
                <c:pt idx="13102">
                  <c:v>56.230000000000011</c:v>
                </c:pt>
                <c:pt idx="13103">
                  <c:v>56.230000000000011</c:v>
                </c:pt>
                <c:pt idx="13104">
                  <c:v>56.230000000000011</c:v>
                </c:pt>
                <c:pt idx="13105">
                  <c:v>56.230000000000011</c:v>
                </c:pt>
                <c:pt idx="13106">
                  <c:v>56.057000000000002</c:v>
                </c:pt>
                <c:pt idx="13107">
                  <c:v>56.057000000000002</c:v>
                </c:pt>
                <c:pt idx="13108">
                  <c:v>56.230000000000011</c:v>
                </c:pt>
                <c:pt idx="13109">
                  <c:v>56.230000000000011</c:v>
                </c:pt>
                <c:pt idx="13110">
                  <c:v>56.230000000000011</c:v>
                </c:pt>
                <c:pt idx="13111">
                  <c:v>56.230000000000011</c:v>
                </c:pt>
                <c:pt idx="13112">
                  <c:v>56.230000000000011</c:v>
                </c:pt>
                <c:pt idx="13113">
                  <c:v>56.057000000000002</c:v>
                </c:pt>
                <c:pt idx="13114">
                  <c:v>56.057000000000002</c:v>
                </c:pt>
                <c:pt idx="13115">
                  <c:v>56.230000000000011</c:v>
                </c:pt>
                <c:pt idx="13116">
                  <c:v>56.230000000000011</c:v>
                </c:pt>
                <c:pt idx="13117">
                  <c:v>56.230000000000011</c:v>
                </c:pt>
                <c:pt idx="13118">
                  <c:v>56.057000000000002</c:v>
                </c:pt>
                <c:pt idx="13119">
                  <c:v>56.230000000000011</c:v>
                </c:pt>
                <c:pt idx="13120">
                  <c:v>56.230000000000011</c:v>
                </c:pt>
                <c:pt idx="13121">
                  <c:v>56.230000000000011</c:v>
                </c:pt>
                <c:pt idx="13122">
                  <c:v>56.057000000000002</c:v>
                </c:pt>
                <c:pt idx="13123">
                  <c:v>56.057000000000002</c:v>
                </c:pt>
                <c:pt idx="13124">
                  <c:v>56.230000000000011</c:v>
                </c:pt>
                <c:pt idx="13125">
                  <c:v>56.057000000000002</c:v>
                </c:pt>
                <c:pt idx="13126">
                  <c:v>56.057000000000002</c:v>
                </c:pt>
                <c:pt idx="13127">
                  <c:v>56.230000000000011</c:v>
                </c:pt>
                <c:pt idx="13128">
                  <c:v>56.230000000000011</c:v>
                </c:pt>
                <c:pt idx="13129">
                  <c:v>56.057000000000002</c:v>
                </c:pt>
                <c:pt idx="13130">
                  <c:v>56.230000000000011</c:v>
                </c:pt>
                <c:pt idx="13131">
                  <c:v>56.230000000000011</c:v>
                </c:pt>
                <c:pt idx="13132">
                  <c:v>56.230000000000011</c:v>
                </c:pt>
                <c:pt idx="13133">
                  <c:v>56.230000000000011</c:v>
                </c:pt>
                <c:pt idx="13134">
                  <c:v>56.057000000000002</c:v>
                </c:pt>
                <c:pt idx="13135">
                  <c:v>56.057000000000002</c:v>
                </c:pt>
                <c:pt idx="13136">
                  <c:v>56.057000000000002</c:v>
                </c:pt>
                <c:pt idx="13137">
                  <c:v>56.057000000000002</c:v>
                </c:pt>
                <c:pt idx="13138">
                  <c:v>56.057000000000002</c:v>
                </c:pt>
                <c:pt idx="13139">
                  <c:v>56.057000000000002</c:v>
                </c:pt>
                <c:pt idx="13140">
                  <c:v>56.230000000000011</c:v>
                </c:pt>
                <c:pt idx="13141">
                  <c:v>56.057000000000002</c:v>
                </c:pt>
                <c:pt idx="13142">
                  <c:v>56.057000000000002</c:v>
                </c:pt>
                <c:pt idx="13143">
                  <c:v>56.057000000000002</c:v>
                </c:pt>
                <c:pt idx="13144">
                  <c:v>56.057000000000002</c:v>
                </c:pt>
                <c:pt idx="13145">
                  <c:v>56.057000000000002</c:v>
                </c:pt>
                <c:pt idx="13146">
                  <c:v>56.057000000000002</c:v>
                </c:pt>
                <c:pt idx="13147">
                  <c:v>56.057000000000002</c:v>
                </c:pt>
                <c:pt idx="13148">
                  <c:v>56.057000000000002</c:v>
                </c:pt>
                <c:pt idx="13149">
                  <c:v>56.230000000000011</c:v>
                </c:pt>
                <c:pt idx="13150">
                  <c:v>56.057000000000002</c:v>
                </c:pt>
                <c:pt idx="13151">
                  <c:v>56.057000000000002</c:v>
                </c:pt>
                <c:pt idx="13152">
                  <c:v>56.057000000000002</c:v>
                </c:pt>
                <c:pt idx="13153">
                  <c:v>56.057000000000002</c:v>
                </c:pt>
                <c:pt idx="13154">
                  <c:v>56.057000000000002</c:v>
                </c:pt>
                <c:pt idx="13155">
                  <c:v>56.057000000000002</c:v>
                </c:pt>
                <c:pt idx="13156">
                  <c:v>56.057000000000002</c:v>
                </c:pt>
                <c:pt idx="13157">
                  <c:v>56.057000000000002</c:v>
                </c:pt>
                <c:pt idx="13158">
                  <c:v>56.057000000000002</c:v>
                </c:pt>
                <c:pt idx="13159">
                  <c:v>56.057000000000002</c:v>
                </c:pt>
                <c:pt idx="13160">
                  <c:v>56.057000000000002</c:v>
                </c:pt>
                <c:pt idx="13161">
                  <c:v>56.057000000000002</c:v>
                </c:pt>
                <c:pt idx="13162">
                  <c:v>56.057000000000002</c:v>
                </c:pt>
                <c:pt idx="13163">
                  <c:v>56.057000000000002</c:v>
                </c:pt>
                <c:pt idx="13164">
                  <c:v>56.057000000000002</c:v>
                </c:pt>
                <c:pt idx="13165">
                  <c:v>56.057000000000002</c:v>
                </c:pt>
                <c:pt idx="13166">
                  <c:v>56.057000000000002</c:v>
                </c:pt>
                <c:pt idx="13167">
                  <c:v>56.057000000000002</c:v>
                </c:pt>
                <c:pt idx="13168">
                  <c:v>56.057000000000002</c:v>
                </c:pt>
                <c:pt idx="13169">
                  <c:v>56.057000000000002</c:v>
                </c:pt>
                <c:pt idx="13170">
                  <c:v>56.057000000000002</c:v>
                </c:pt>
                <c:pt idx="13171">
                  <c:v>56.057000000000002</c:v>
                </c:pt>
                <c:pt idx="13172">
                  <c:v>56.057000000000002</c:v>
                </c:pt>
                <c:pt idx="13173">
                  <c:v>56.057000000000002</c:v>
                </c:pt>
                <c:pt idx="13174">
                  <c:v>56.057000000000002</c:v>
                </c:pt>
                <c:pt idx="13175">
                  <c:v>56.057000000000002</c:v>
                </c:pt>
                <c:pt idx="13176">
                  <c:v>56.057000000000002</c:v>
                </c:pt>
                <c:pt idx="13177">
                  <c:v>56.230000000000011</c:v>
                </c:pt>
                <c:pt idx="13178">
                  <c:v>56.057000000000002</c:v>
                </c:pt>
                <c:pt idx="13179">
                  <c:v>56.057000000000002</c:v>
                </c:pt>
                <c:pt idx="13180">
                  <c:v>56.057000000000002</c:v>
                </c:pt>
                <c:pt idx="13181">
                  <c:v>56.057000000000002</c:v>
                </c:pt>
                <c:pt idx="13182">
                  <c:v>56.057000000000002</c:v>
                </c:pt>
                <c:pt idx="13183">
                  <c:v>56.057000000000002</c:v>
                </c:pt>
                <c:pt idx="13184">
                  <c:v>56.057000000000002</c:v>
                </c:pt>
                <c:pt idx="13185">
                  <c:v>56.057000000000002</c:v>
                </c:pt>
                <c:pt idx="13186">
                  <c:v>56.057000000000002</c:v>
                </c:pt>
                <c:pt idx="13187">
                  <c:v>56.057000000000002</c:v>
                </c:pt>
                <c:pt idx="13188">
                  <c:v>56.057000000000002</c:v>
                </c:pt>
                <c:pt idx="13189">
                  <c:v>56.057000000000002</c:v>
                </c:pt>
                <c:pt idx="13190">
                  <c:v>56.057000000000002</c:v>
                </c:pt>
                <c:pt idx="13191">
                  <c:v>56.057000000000002</c:v>
                </c:pt>
                <c:pt idx="13192">
                  <c:v>56.057000000000002</c:v>
                </c:pt>
                <c:pt idx="13193">
                  <c:v>56.057000000000002</c:v>
                </c:pt>
                <c:pt idx="13194">
                  <c:v>56.057000000000002</c:v>
                </c:pt>
                <c:pt idx="13195">
                  <c:v>56.057000000000002</c:v>
                </c:pt>
                <c:pt idx="13196">
                  <c:v>56.057000000000002</c:v>
                </c:pt>
                <c:pt idx="13197">
                  <c:v>56.057000000000002</c:v>
                </c:pt>
                <c:pt idx="13198">
                  <c:v>56.057000000000002</c:v>
                </c:pt>
                <c:pt idx="13199">
                  <c:v>56.057000000000002</c:v>
                </c:pt>
                <c:pt idx="13200">
                  <c:v>56.057000000000002</c:v>
                </c:pt>
                <c:pt idx="13201">
                  <c:v>56.057000000000002</c:v>
                </c:pt>
                <c:pt idx="13202">
                  <c:v>56.057000000000002</c:v>
                </c:pt>
                <c:pt idx="13203">
                  <c:v>56.057000000000002</c:v>
                </c:pt>
                <c:pt idx="13204">
                  <c:v>56.057000000000002</c:v>
                </c:pt>
                <c:pt idx="13205">
                  <c:v>56.057000000000002</c:v>
                </c:pt>
                <c:pt idx="13206">
                  <c:v>56.057000000000002</c:v>
                </c:pt>
                <c:pt idx="13207">
                  <c:v>56.057000000000002</c:v>
                </c:pt>
                <c:pt idx="13208">
                  <c:v>56.057000000000002</c:v>
                </c:pt>
                <c:pt idx="13209">
                  <c:v>56.057000000000002</c:v>
                </c:pt>
                <c:pt idx="13210">
                  <c:v>56.057000000000002</c:v>
                </c:pt>
                <c:pt idx="13211">
                  <c:v>56.057000000000002</c:v>
                </c:pt>
                <c:pt idx="13212">
                  <c:v>56.057000000000002</c:v>
                </c:pt>
                <c:pt idx="13213">
                  <c:v>56.057000000000002</c:v>
                </c:pt>
                <c:pt idx="13214">
                  <c:v>56.057000000000002</c:v>
                </c:pt>
                <c:pt idx="13215">
                  <c:v>56.057000000000002</c:v>
                </c:pt>
                <c:pt idx="13216">
                  <c:v>56.057000000000002</c:v>
                </c:pt>
                <c:pt idx="13217">
                  <c:v>56.057000000000002</c:v>
                </c:pt>
                <c:pt idx="13218">
                  <c:v>56.057000000000002</c:v>
                </c:pt>
                <c:pt idx="13219">
                  <c:v>56.057000000000002</c:v>
                </c:pt>
                <c:pt idx="13220">
                  <c:v>56.057000000000002</c:v>
                </c:pt>
                <c:pt idx="13221">
                  <c:v>56.057000000000002</c:v>
                </c:pt>
                <c:pt idx="13222">
                  <c:v>56.057000000000002</c:v>
                </c:pt>
                <c:pt idx="13223">
                  <c:v>56.057000000000002</c:v>
                </c:pt>
                <c:pt idx="13224">
                  <c:v>56.057000000000002</c:v>
                </c:pt>
                <c:pt idx="13225">
                  <c:v>56.057000000000002</c:v>
                </c:pt>
                <c:pt idx="13226">
                  <c:v>56.057000000000002</c:v>
                </c:pt>
                <c:pt idx="13227">
                  <c:v>56.057000000000002</c:v>
                </c:pt>
                <c:pt idx="13228">
                  <c:v>56.057000000000002</c:v>
                </c:pt>
                <c:pt idx="13229">
                  <c:v>56.057000000000002</c:v>
                </c:pt>
                <c:pt idx="13230">
                  <c:v>56.057000000000002</c:v>
                </c:pt>
                <c:pt idx="13231">
                  <c:v>56.057000000000002</c:v>
                </c:pt>
                <c:pt idx="13232">
                  <c:v>56.057000000000002</c:v>
                </c:pt>
                <c:pt idx="13233">
                  <c:v>56.057000000000002</c:v>
                </c:pt>
                <c:pt idx="13234">
                  <c:v>56.057000000000002</c:v>
                </c:pt>
                <c:pt idx="13235">
                  <c:v>56.057000000000002</c:v>
                </c:pt>
                <c:pt idx="13236">
                  <c:v>56.057000000000002</c:v>
                </c:pt>
                <c:pt idx="13237">
                  <c:v>56.057000000000002</c:v>
                </c:pt>
                <c:pt idx="13238">
                  <c:v>56.057000000000002</c:v>
                </c:pt>
                <c:pt idx="13239">
                  <c:v>56.057000000000002</c:v>
                </c:pt>
                <c:pt idx="13240">
                  <c:v>56.057000000000002</c:v>
                </c:pt>
                <c:pt idx="13241">
                  <c:v>56.057000000000002</c:v>
                </c:pt>
                <c:pt idx="13242">
                  <c:v>56.057000000000002</c:v>
                </c:pt>
                <c:pt idx="13243">
                  <c:v>56.057000000000002</c:v>
                </c:pt>
                <c:pt idx="13244">
                  <c:v>56.057000000000002</c:v>
                </c:pt>
                <c:pt idx="13245">
                  <c:v>56.057000000000002</c:v>
                </c:pt>
                <c:pt idx="13246">
                  <c:v>56.057000000000002</c:v>
                </c:pt>
                <c:pt idx="13247">
                  <c:v>56.057000000000002</c:v>
                </c:pt>
                <c:pt idx="13248">
                  <c:v>56.057000000000002</c:v>
                </c:pt>
                <c:pt idx="13249">
                  <c:v>56.057000000000002</c:v>
                </c:pt>
                <c:pt idx="13250">
                  <c:v>56.057000000000002</c:v>
                </c:pt>
                <c:pt idx="13251">
                  <c:v>56.057000000000002</c:v>
                </c:pt>
                <c:pt idx="13252">
                  <c:v>56.057000000000002</c:v>
                </c:pt>
                <c:pt idx="13253">
                  <c:v>56.057000000000002</c:v>
                </c:pt>
                <c:pt idx="13254">
                  <c:v>56.057000000000002</c:v>
                </c:pt>
                <c:pt idx="13255">
                  <c:v>56.057000000000002</c:v>
                </c:pt>
                <c:pt idx="13256">
                  <c:v>56.057000000000002</c:v>
                </c:pt>
                <c:pt idx="13257">
                  <c:v>56.057000000000002</c:v>
                </c:pt>
                <c:pt idx="13258">
                  <c:v>56.057000000000002</c:v>
                </c:pt>
                <c:pt idx="13259">
                  <c:v>56.057000000000002</c:v>
                </c:pt>
                <c:pt idx="13260">
                  <c:v>56.057000000000002</c:v>
                </c:pt>
                <c:pt idx="13261">
                  <c:v>56.057000000000002</c:v>
                </c:pt>
                <c:pt idx="13262">
                  <c:v>56.057000000000002</c:v>
                </c:pt>
                <c:pt idx="13263">
                  <c:v>56.057000000000002</c:v>
                </c:pt>
                <c:pt idx="13264">
                  <c:v>56.057000000000002</c:v>
                </c:pt>
                <c:pt idx="13265">
                  <c:v>56.057000000000002</c:v>
                </c:pt>
                <c:pt idx="13266">
                  <c:v>56.057000000000002</c:v>
                </c:pt>
                <c:pt idx="13267">
                  <c:v>56.057000000000002</c:v>
                </c:pt>
                <c:pt idx="13268">
                  <c:v>56.057000000000002</c:v>
                </c:pt>
                <c:pt idx="13269">
                  <c:v>56.057000000000002</c:v>
                </c:pt>
                <c:pt idx="13270">
                  <c:v>56.057000000000002</c:v>
                </c:pt>
                <c:pt idx="13271">
                  <c:v>56.057000000000002</c:v>
                </c:pt>
                <c:pt idx="13272">
                  <c:v>56.057000000000002</c:v>
                </c:pt>
                <c:pt idx="13273">
                  <c:v>56.057000000000002</c:v>
                </c:pt>
                <c:pt idx="13274">
                  <c:v>56.057000000000002</c:v>
                </c:pt>
                <c:pt idx="13275">
                  <c:v>56.057000000000002</c:v>
                </c:pt>
                <c:pt idx="13276">
                  <c:v>56.057000000000002</c:v>
                </c:pt>
                <c:pt idx="13277">
                  <c:v>56.057000000000002</c:v>
                </c:pt>
                <c:pt idx="13278">
                  <c:v>56.057000000000002</c:v>
                </c:pt>
                <c:pt idx="13279">
                  <c:v>56.057000000000002</c:v>
                </c:pt>
                <c:pt idx="13280">
                  <c:v>56.057000000000002</c:v>
                </c:pt>
                <c:pt idx="13281">
                  <c:v>56.057000000000002</c:v>
                </c:pt>
                <c:pt idx="13282">
                  <c:v>56.057000000000002</c:v>
                </c:pt>
                <c:pt idx="13283">
                  <c:v>56.057000000000002</c:v>
                </c:pt>
                <c:pt idx="13284">
                  <c:v>56.057000000000002</c:v>
                </c:pt>
                <c:pt idx="13285">
                  <c:v>56.057000000000002</c:v>
                </c:pt>
                <c:pt idx="13286">
                  <c:v>56.057000000000002</c:v>
                </c:pt>
                <c:pt idx="13287">
                  <c:v>56.057000000000002</c:v>
                </c:pt>
                <c:pt idx="13288">
                  <c:v>56.057000000000002</c:v>
                </c:pt>
                <c:pt idx="13289">
                  <c:v>56.057000000000002</c:v>
                </c:pt>
                <c:pt idx="13290">
                  <c:v>56.057000000000002</c:v>
                </c:pt>
                <c:pt idx="13291">
                  <c:v>56.057000000000002</c:v>
                </c:pt>
                <c:pt idx="13292">
                  <c:v>56.057000000000002</c:v>
                </c:pt>
                <c:pt idx="13293">
                  <c:v>56.057000000000002</c:v>
                </c:pt>
                <c:pt idx="13294">
                  <c:v>56.057000000000002</c:v>
                </c:pt>
                <c:pt idx="13295">
                  <c:v>56.057000000000002</c:v>
                </c:pt>
                <c:pt idx="13296">
                  <c:v>56.057000000000002</c:v>
                </c:pt>
                <c:pt idx="13297">
                  <c:v>56.057000000000002</c:v>
                </c:pt>
                <c:pt idx="13298">
                  <c:v>56.057000000000002</c:v>
                </c:pt>
                <c:pt idx="13299">
                  <c:v>56.057000000000002</c:v>
                </c:pt>
                <c:pt idx="13300">
                  <c:v>56.057000000000002</c:v>
                </c:pt>
                <c:pt idx="13301">
                  <c:v>56.057000000000002</c:v>
                </c:pt>
                <c:pt idx="13302">
                  <c:v>56.057000000000002</c:v>
                </c:pt>
                <c:pt idx="13303">
                  <c:v>56.057000000000002</c:v>
                </c:pt>
                <c:pt idx="13304">
                  <c:v>56.057000000000002</c:v>
                </c:pt>
                <c:pt idx="13305">
                  <c:v>56.057000000000002</c:v>
                </c:pt>
                <c:pt idx="13306">
                  <c:v>56.057000000000002</c:v>
                </c:pt>
                <c:pt idx="13307">
                  <c:v>56.057000000000002</c:v>
                </c:pt>
                <c:pt idx="13308">
                  <c:v>56.057000000000002</c:v>
                </c:pt>
                <c:pt idx="13309">
                  <c:v>56.057000000000002</c:v>
                </c:pt>
                <c:pt idx="13310">
                  <c:v>56.057000000000002</c:v>
                </c:pt>
                <c:pt idx="13311">
                  <c:v>56.057000000000002</c:v>
                </c:pt>
                <c:pt idx="13312">
                  <c:v>56.057000000000002</c:v>
                </c:pt>
                <c:pt idx="13313">
                  <c:v>56.057000000000002</c:v>
                </c:pt>
                <c:pt idx="13314">
                  <c:v>56.057000000000002</c:v>
                </c:pt>
                <c:pt idx="13315">
                  <c:v>56.057000000000002</c:v>
                </c:pt>
                <c:pt idx="13316">
                  <c:v>56.057000000000002</c:v>
                </c:pt>
                <c:pt idx="13317">
                  <c:v>56.057000000000002</c:v>
                </c:pt>
                <c:pt idx="13318">
                  <c:v>56.057000000000002</c:v>
                </c:pt>
                <c:pt idx="13319">
                  <c:v>56.057000000000002</c:v>
                </c:pt>
                <c:pt idx="13320">
                  <c:v>56.057000000000002</c:v>
                </c:pt>
                <c:pt idx="13321">
                  <c:v>56.057000000000002</c:v>
                </c:pt>
                <c:pt idx="13322">
                  <c:v>56.057000000000002</c:v>
                </c:pt>
                <c:pt idx="13323">
                  <c:v>56.057000000000002</c:v>
                </c:pt>
                <c:pt idx="13324">
                  <c:v>56.057000000000002</c:v>
                </c:pt>
                <c:pt idx="13325">
                  <c:v>56.057000000000002</c:v>
                </c:pt>
                <c:pt idx="13326">
                  <c:v>56.057000000000002</c:v>
                </c:pt>
                <c:pt idx="13327">
                  <c:v>56.057000000000002</c:v>
                </c:pt>
                <c:pt idx="13328">
                  <c:v>56.057000000000002</c:v>
                </c:pt>
                <c:pt idx="13329">
                  <c:v>56.057000000000002</c:v>
                </c:pt>
                <c:pt idx="13330">
                  <c:v>56.057000000000002</c:v>
                </c:pt>
                <c:pt idx="13331">
                  <c:v>56.057000000000002</c:v>
                </c:pt>
                <c:pt idx="13332">
                  <c:v>56.057000000000002</c:v>
                </c:pt>
                <c:pt idx="13333">
                  <c:v>56.057000000000002</c:v>
                </c:pt>
                <c:pt idx="13334">
                  <c:v>56.057000000000002</c:v>
                </c:pt>
                <c:pt idx="13335">
                  <c:v>56.057000000000002</c:v>
                </c:pt>
                <c:pt idx="13336">
                  <c:v>56.057000000000002</c:v>
                </c:pt>
                <c:pt idx="13337">
                  <c:v>56.057000000000002</c:v>
                </c:pt>
                <c:pt idx="13338">
                  <c:v>56.057000000000002</c:v>
                </c:pt>
                <c:pt idx="13339">
                  <c:v>56.057000000000002</c:v>
                </c:pt>
                <c:pt idx="13340">
                  <c:v>56.057000000000002</c:v>
                </c:pt>
                <c:pt idx="13341">
                  <c:v>56.057000000000002</c:v>
                </c:pt>
                <c:pt idx="13342">
                  <c:v>56.057000000000002</c:v>
                </c:pt>
                <c:pt idx="13343">
                  <c:v>56.057000000000002</c:v>
                </c:pt>
                <c:pt idx="13344">
                  <c:v>56.057000000000002</c:v>
                </c:pt>
                <c:pt idx="13345">
                  <c:v>56.057000000000002</c:v>
                </c:pt>
                <c:pt idx="13346">
                  <c:v>56.057000000000002</c:v>
                </c:pt>
                <c:pt idx="13347">
                  <c:v>56.057000000000002</c:v>
                </c:pt>
                <c:pt idx="13348">
                  <c:v>56.057000000000002</c:v>
                </c:pt>
                <c:pt idx="13349">
                  <c:v>56.057000000000002</c:v>
                </c:pt>
                <c:pt idx="13350">
                  <c:v>56.057000000000002</c:v>
                </c:pt>
                <c:pt idx="13351">
                  <c:v>56.057000000000002</c:v>
                </c:pt>
                <c:pt idx="13352">
                  <c:v>56.057000000000002</c:v>
                </c:pt>
                <c:pt idx="13353">
                  <c:v>56.057000000000002</c:v>
                </c:pt>
                <c:pt idx="13354">
                  <c:v>56.057000000000002</c:v>
                </c:pt>
                <c:pt idx="13355">
                  <c:v>56.057000000000002</c:v>
                </c:pt>
                <c:pt idx="13356">
                  <c:v>56.057000000000002</c:v>
                </c:pt>
                <c:pt idx="13357">
                  <c:v>56.057000000000002</c:v>
                </c:pt>
                <c:pt idx="13358">
                  <c:v>56.057000000000002</c:v>
                </c:pt>
                <c:pt idx="13359">
                  <c:v>56.057000000000002</c:v>
                </c:pt>
                <c:pt idx="13360">
                  <c:v>56.057000000000002</c:v>
                </c:pt>
                <c:pt idx="13361">
                  <c:v>56.057000000000002</c:v>
                </c:pt>
                <c:pt idx="13362">
                  <c:v>56.057000000000002</c:v>
                </c:pt>
                <c:pt idx="13363">
                  <c:v>56.057000000000002</c:v>
                </c:pt>
                <c:pt idx="13364">
                  <c:v>56.057000000000002</c:v>
                </c:pt>
                <c:pt idx="13365">
                  <c:v>56.057000000000002</c:v>
                </c:pt>
                <c:pt idx="13366">
                  <c:v>56.057000000000002</c:v>
                </c:pt>
                <c:pt idx="13367">
                  <c:v>56.057000000000002</c:v>
                </c:pt>
                <c:pt idx="13368">
                  <c:v>56.057000000000002</c:v>
                </c:pt>
                <c:pt idx="13369">
                  <c:v>56.057000000000002</c:v>
                </c:pt>
                <c:pt idx="13370">
                  <c:v>56.057000000000002</c:v>
                </c:pt>
                <c:pt idx="13371">
                  <c:v>56.057000000000002</c:v>
                </c:pt>
                <c:pt idx="13372">
                  <c:v>56.057000000000002</c:v>
                </c:pt>
                <c:pt idx="13373">
                  <c:v>56.057000000000002</c:v>
                </c:pt>
                <c:pt idx="13374">
                  <c:v>56.057000000000002</c:v>
                </c:pt>
                <c:pt idx="13375">
                  <c:v>56.057000000000002</c:v>
                </c:pt>
                <c:pt idx="13376">
                  <c:v>56.057000000000002</c:v>
                </c:pt>
                <c:pt idx="13377">
                  <c:v>56.057000000000002</c:v>
                </c:pt>
                <c:pt idx="13378">
                  <c:v>56.057000000000002</c:v>
                </c:pt>
                <c:pt idx="13379">
                  <c:v>56.057000000000002</c:v>
                </c:pt>
                <c:pt idx="13380">
                  <c:v>56.057000000000002</c:v>
                </c:pt>
                <c:pt idx="13381">
                  <c:v>56.057000000000002</c:v>
                </c:pt>
                <c:pt idx="13382">
                  <c:v>56.057000000000002</c:v>
                </c:pt>
                <c:pt idx="13383">
                  <c:v>56.057000000000002</c:v>
                </c:pt>
                <c:pt idx="13384">
                  <c:v>56.057000000000002</c:v>
                </c:pt>
                <c:pt idx="13385">
                  <c:v>56.057000000000002</c:v>
                </c:pt>
                <c:pt idx="13386">
                  <c:v>56.057000000000002</c:v>
                </c:pt>
                <c:pt idx="13387">
                  <c:v>56.057000000000002</c:v>
                </c:pt>
                <c:pt idx="13388">
                  <c:v>56.057000000000002</c:v>
                </c:pt>
                <c:pt idx="13389">
                  <c:v>56.057000000000002</c:v>
                </c:pt>
                <c:pt idx="13390">
                  <c:v>56.057000000000002</c:v>
                </c:pt>
                <c:pt idx="13391">
                  <c:v>56.057000000000002</c:v>
                </c:pt>
                <c:pt idx="13392">
                  <c:v>56.057000000000002</c:v>
                </c:pt>
                <c:pt idx="13393">
                  <c:v>56.057000000000002</c:v>
                </c:pt>
                <c:pt idx="13394">
                  <c:v>56.057000000000002</c:v>
                </c:pt>
                <c:pt idx="13395">
                  <c:v>56.057000000000002</c:v>
                </c:pt>
                <c:pt idx="13396">
                  <c:v>56.057000000000002</c:v>
                </c:pt>
                <c:pt idx="13397">
                  <c:v>56.057000000000002</c:v>
                </c:pt>
                <c:pt idx="13398">
                  <c:v>56.057000000000002</c:v>
                </c:pt>
                <c:pt idx="13399">
                  <c:v>56.057000000000002</c:v>
                </c:pt>
                <c:pt idx="13400">
                  <c:v>56.057000000000002</c:v>
                </c:pt>
                <c:pt idx="13401">
                  <c:v>56.057000000000002</c:v>
                </c:pt>
                <c:pt idx="13402">
                  <c:v>56.057000000000002</c:v>
                </c:pt>
                <c:pt idx="13403">
                  <c:v>56.057000000000002</c:v>
                </c:pt>
                <c:pt idx="13404">
                  <c:v>56.057000000000002</c:v>
                </c:pt>
                <c:pt idx="13405">
                  <c:v>56.057000000000002</c:v>
                </c:pt>
                <c:pt idx="13406">
                  <c:v>56.057000000000002</c:v>
                </c:pt>
                <c:pt idx="13407">
                  <c:v>56.057000000000002</c:v>
                </c:pt>
                <c:pt idx="13408">
                  <c:v>56.057000000000002</c:v>
                </c:pt>
                <c:pt idx="13409">
                  <c:v>56.057000000000002</c:v>
                </c:pt>
                <c:pt idx="13410">
                  <c:v>56.057000000000002</c:v>
                </c:pt>
                <c:pt idx="13411">
                  <c:v>56.057000000000002</c:v>
                </c:pt>
                <c:pt idx="13412">
                  <c:v>56.057000000000002</c:v>
                </c:pt>
                <c:pt idx="13413">
                  <c:v>56.057000000000002</c:v>
                </c:pt>
                <c:pt idx="13414">
                  <c:v>56.057000000000002</c:v>
                </c:pt>
                <c:pt idx="13415">
                  <c:v>56.057000000000002</c:v>
                </c:pt>
                <c:pt idx="13416">
                  <c:v>56.057000000000002</c:v>
                </c:pt>
                <c:pt idx="13417">
                  <c:v>56.057000000000002</c:v>
                </c:pt>
                <c:pt idx="13418">
                  <c:v>56.057000000000002</c:v>
                </c:pt>
                <c:pt idx="13419">
                  <c:v>56.057000000000002</c:v>
                </c:pt>
                <c:pt idx="13420">
                  <c:v>56.057000000000002</c:v>
                </c:pt>
                <c:pt idx="13421">
                  <c:v>56.057000000000002</c:v>
                </c:pt>
                <c:pt idx="13422">
                  <c:v>56.057000000000002</c:v>
                </c:pt>
                <c:pt idx="13423">
                  <c:v>56.057000000000002</c:v>
                </c:pt>
                <c:pt idx="13424">
                  <c:v>56.057000000000002</c:v>
                </c:pt>
                <c:pt idx="13425">
                  <c:v>56.057000000000002</c:v>
                </c:pt>
                <c:pt idx="13426">
                  <c:v>56.057000000000002</c:v>
                </c:pt>
                <c:pt idx="13427">
                  <c:v>56.057000000000002</c:v>
                </c:pt>
                <c:pt idx="13428">
                  <c:v>56.057000000000002</c:v>
                </c:pt>
                <c:pt idx="13429">
                  <c:v>56.057000000000002</c:v>
                </c:pt>
                <c:pt idx="13430">
                  <c:v>56.057000000000002</c:v>
                </c:pt>
                <c:pt idx="13431">
                  <c:v>56.057000000000002</c:v>
                </c:pt>
                <c:pt idx="13432">
                  <c:v>56.057000000000002</c:v>
                </c:pt>
                <c:pt idx="13433">
                  <c:v>56.057000000000002</c:v>
                </c:pt>
                <c:pt idx="13434">
                  <c:v>56.057000000000002</c:v>
                </c:pt>
                <c:pt idx="13435">
                  <c:v>56.057000000000002</c:v>
                </c:pt>
                <c:pt idx="13436">
                  <c:v>56.057000000000002</c:v>
                </c:pt>
                <c:pt idx="13437">
                  <c:v>56.057000000000002</c:v>
                </c:pt>
                <c:pt idx="13438">
                  <c:v>56.057000000000002</c:v>
                </c:pt>
                <c:pt idx="13439">
                  <c:v>56.057000000000002</c:v>
                </c:pt>
                <c:pt idx="13440">
                  <c:v>56.057000000000002</c:v>
                </c:pt>
                <c:pt idx="13441">
                  <c:v>56.057000000000002</c:v>
                </c:pt>
                <c:pt idx="13442">
                  <c:v>56.057000000000002</c:v>
                </c:pt>
                <c:pt idx="13443">
                  <c:v>56.057000000000002</c:v>
                </c:pt>
                <c:pt idx="13444">
                  <c:v>56.057000000000002</c:v>
                </c:pt>
                <c:pt idx="13445">
                  <c:v>56.057000000000002</c:v>
                </c:pt>
                <c:pt idx="13446">
                  <c:v>56.057000000000002</c:v>
                </c:pt>
                <c:pt idx="13447">
                  <c:v>56.057000000000002</c:v>
                </c:pt>
                <c:pt idx="13448">
                  <c:v>56.057000000000002</c:v>
                </c:pt>
                <c:pt idx="13449">
                  <c:v>56.057000000000002</c:v>
                </c:pt>
                <c:pt idx="13450">
                  <c:v>56.057000000000002</c:v>
                </c:pt>
                <c:pt idx="13451">
                  <c:v>56.057000000000002</c:v>
                </c:pt>
                <c:pt idx="13452">
                  <c:v>56.057000000000002</c:v>
                </c:pt>
                <c:pt idx="13453">
                  <c:v>56.057000000000002</c:v>
                </c:pt>
                <c:pt idx="13454">
                  <c:v>56.057000000000002</c:v>
                </c:pt>
                <c:pt idx="13455">
                  <c:v>56.057000000000002</c:v>
                </c:pt>
                <c:pt idx="13456">
                  <c:v>56.057000000000002</c:v>
                </c:pt>
                <c:pt idx="13457">
                  <c:v>56.057000000000002</c:v>
                </c:pt>
                <c:pt idx="13458">
                  <c:v>56.057000000000002</c:v>
                </c:pt>
                <c:pt idx="13459">
                  <c:v>56.057000000000002</c:v>
                </c:pt>
                <c:pt idx="13460">
                  <c:v>56.057000000000002</c:v>
                </c:pt>
                <c:pt idx="13461">
                  <c:v>56.057000000000002</c:v>
                </c:pt>
                <c:pt idx="13462">
                  <c:v>56.057000000000002</c:v>
                </c:pt>
                <c:pt idx="13463">
                  <c:v>56.057000000000002</c:v>
                </c:pt>
                <c:pt idx="13464">
                  <c:v>56.057000000000002</c:v>
                </c:pt>
                <c:pt idx="13465">
                  <c:v>56.057000000000002</c:v>
                </c:pt>
                <c:pt idx="13466">
                  <c:v>56.057000000000002</c:v>
                </c:pt>
                <c:pt idx="13467">
                  <c:v>56.057000000000002</c:v>
                </c:pt>
                <c:pt idx="13468">
                  <c:v>56.057000000000002</c:v>
                </c:pt>
                <c:pt idx="13469">
                  <c:v>56.057000000000002</c:v>
                </c:pt>
                <c:pt idx="13470">
                  <c:v>56.057000000000002</c:v>
                </c:pt>
                <c:pt idx="13471">
                  <c:v>56.057000000000002</c:v>
                </c:pt>
                <c:pt idx="13472">
                  <c:v>56.057000000000002</c:v>
                </c:pt>
                <c:pt idx="13473">
                  <c:v>56.057000000000002</c:v>
                </c:pt>
                <c:pt idx="13474">
                  <c:v>56.057000000000002</c:v>
                </c:pt>
                <c:pt idx="13475">
                  <c:v>56.057000000000002</c:v>
                </c:pt>
                <c:pt idx="13476">
                  <c:v>56.057000000000002</c:v>
                </c:pt>
                <c:pt idx="13477">
                  <c:v>56.057000000000002</c:v>
                </c:pt>
                <c:pt idx="13478">
                  <c:v>56.057000000000002</c:v>
                </c:pt>
                <c:pt idx="13479">
                  <c:v>56.057000000000002</c:v>
                </c:pt>
                <c:pt idx="13480">
                  <c:v>56.057000000000002</c:v>
                </c:pt>
                <c:pt idx="13481">
                  <c:v>56.057000000000002</c:v>
                </c:pt>
                <c:pt idx="13482">
                  <c:v>56.057000000000002</c:v>
                </c:pt>
                <c:pt idx="13483">
                  <c:v>56.057000000000002</c:v>
                </c:pt>
                <c:pt idx="13484">
                  <c:v>56.057000000000002</c:v>
                </c:pt>
                <c:pt idx="13485">
                  <c:v>56.057000000000002</c:v>
                </c:pt>
                <c:pt idx="13486">
                  <c:v>56.057000000000002</c:v>
                </c:pt>
                <c:pt idx="13487">
                  <c:v>56.057000000000002</c:v>
                </c:pt>
                <c:pt idx="13488">
                  <c:v>56.057000000000002</c:v>
                </c:pt>
                <c:pt idx="13489">
                  <c:v>56.057000000000002</c:v>
                </c:pt>
                <c:pt idx="13490">
                  <c:v>56.057000000000002</c:v>
                </c:pt>
                <c:pt idx="13491">
                  <c:v>56.057000000000002</c:v>
                </c:pt>
                <c:pt idx="13492">
                  <c:v>56.057000000000002</c:v>
                </c:pt>
                <c:pt idx="13493">
                  <c:v>56.057000000000002</c:v>
                </c:pt>
                <c:pt idx="13494">
                  <c:v>56.057000000000002</c:v>
                </c:pt>
                <c:pt idx="13495">
                  <c:v>56.057000000000002</c:v>
                </c:pt>
                <c:pt idx="13496">
                  <c:v>56.057000000000002</c:v>
                </c:pt>
                <c:pt idx="13497">
                  <c:v>56.057000000000002</c:v>
                </c:pt>
                <c:pt idx="13498">
                  <c:v>56.057000000000002</c:v>
                </c:pt>
                <c:pt idx="13499">
                  <c:v>56.057000000000002</c:v>
                </c:pt>
                <c:pt idx="13500">
                  <c:v>56.057000000000002</c:v>
                </c:pt>
                <c:pt idx="13501">
                  <c:v>56.057000000000002</c:v>
                </c:pt>
                <c:pt idx="13502">
                  <c:v>56.057000000000002</c:v>
                </c:pt>
                <c:pt idx="13503">
                  <c:v>56.057000000000002</c:v>
                </c:pt>
                <c:pt idx="13504">
                  <c:v>56.057000000000002</c:v>
                </c:pt>
                <c:pt idx="13505">
                  <c:v>56.057000000000002</c:v>
                </c:pt>
                <c:pt idx="13506">
                  <c:v>56.057000000000002</c:v>
                </c:pt>
                <c:pt idx="13507">
                  <c:v>56.057000000000002</c:v>
                </c:pt>
                <c:pt idx="13508">
                  <c:v>56.057000000000002</c:v>
                </c:pt>
                <c:pt idx="13509">
                  <c:v>56.057000000000002</c:v>
                </c:pt>
                <c:pt idx="13510">
                  <c:v>56.057000000000002</c:v>
                </c:pt>
                <c:pt idx="13511">
                  <c:v>56.057000000000002</c:v>
                </c:pt>
                <c:pt idx="13512">
                  <c:v>56.057000000000002</c:v>
                </c:pt>
                <c:pt idx="13513">
                  <c:v>56.057000000000002</c:v>
                </c:pt>
                <c:pt idx="13514">
                  <c:v>56.057000000000002</c:v>
                </c:pt>
                <c:pt idx="13515">
                  <c:v>56.057000000000002</c:v>
                </c:pt>
                <c:pt idx="13516">
                  <c:v>56.057000000000002</c:v>
                </c:pt>
                <c:pt idx="13517">
                  <c:v>56.057000000000002</c:v>
                </c:pt>
                <c:pt idx="13518">
                  <c:v>56.057000000000002</c:v>
                </c:pt>
                <c:pt idx="13519">
                  <c:v>56.057000000000002</c:v>
                </c:pt>
                <c:pt idx="13520">
                  <c:v>56.057000000000002</c:v>
                </c:pt>
                <c:pt idx="13521">
                  <c:v>56.057000000000002</c:v>
                </c:pt>
                <c:pt idx="13522">
                  <c:v>56.057000000000002</c:v>
                </c:pt>
                <c:pt idx="13523">
                  <c:v>56.057000000000002</c:v>
                </c:pt>
                <c:pt idx="13524">
                  <c:v>56.057000000000002</c:v>
                </c:pt>
                <c:pt idx="13525">
                  <c:v>56.057000000000002</c:v>
                </c:pt>
                <c:pt idx="13526">
                  <c:v>56.057000000000002</c:v>
                </c:pt>
                <c:pt idx="13527">
                  <c:v>56.057000000000002</c:v>
                </c:pt>
                <c:pt idx="13528">
                  <c:v>56.057000000000002</c:v>
                </c:pt>
                <c:pt idx="13529">
                  <c:v>56.057000000000002</c:v>
                </c:pt>
                <c:pt idx="13530">
                  <c:v>56.057000000000002</c:v>
                </c:pt>
                <c:pt idx="13531">
                  <c:v>56.057000000000002</c:v>
                </c:pt>
                <c:pt idx="13532">
                  <c:v>56.057000000000002</c:v>
                </c:pt>
                <c:pt idx="13533">
                  <c:v>56.057000000000002</c:v>
                </c:pt>
                <c:pt idx="13534">
                  <c:v>56.057000000000002</c:v>
                </c:pt>
                <c:pt idx="13535">
                  <c:v>56.057000000000002</c:v>
                </c:pt>
                <c:pt idx="13536">
                  <c:v>56.057000000000002</c:v>
                </c:pt>
                <c:pt idx="13537">
                  <c:v>56.057000000000002</c:v>
                </c:pt>
                <c:pt idx="13538">
                  <c:v>56.057000000000002</c:v>
                </c:pt>
                <c:pt idx="13539">
                  <c:v>56.057000000000002</c:v>
                </c:pt>
                <c:pt idx="13540">
                  <c:v>56.057000000000002</c:v>
                </c:pt>
                <c:pt idx="13541">
                  <c:v>56.057000000000002</c:v>
                </c:pt>
                <c:pt idx="13542">
                  <c:v>56.057000000000002</c:v>
                </c:pt>
                <c:pt idx="13543">
                  <c:v>56.057000000000002</c:v>
                </c:pt>
                <c:pt idx="13544">
                  <c:v>56.057000000000002</c:v>
                </c:pt>
                <c:pt idx="13545">
                  <c:v>56.057000000000002</c:v>
                </c:pt>
                <c:pt idx="13546">
                  <c:v>56.057000000000002</c:v>
                </c:pt>
                <c:pt idx="13547">
                  <c:v>56.057000000000002</c:v>
                </c:pt>
                <c:pt idx="13548">
                  <c:v>56.057000000000002</c:v>
                </c:pt>
                <c:pt idx="13549">
                  <c:v>56.057000000000002</c:v>
                </c:pt>
                <c:pt idx="13550">
                  <c:v>56.057000000000002</c:v>
                </c:pt>
                <c:pt idx="13551">
                  <c:v>56.057000000000002</c:v>
                </c:pt>
                <c:pt idx="13552">
                  <c:v>56.057000000000002</c:v>
                </c:pt>
                <c:pt idx="13553">
                  <c:v>56.057000000000002</c:v>
                </c:pt>
                <c:pt idx="13554">
                  <c:v>56.057000000000002</c:v>
                </c:pt>
                <c:pt idx="13555">
                  <c:v>56.057000000000002</c:v>
                </c:pt>
                <c:pt idx="13556">
                  <c:v>56.057000000000002</c:v>
                </c:pt>
                <c:pt idx="13557">
                  <c:v>56.057000000000002</c:v>
                </c:pt>
                <c:pt idx="13558">
                  <c:v>56.057000000000002</c:v>
                </c:pt>
                <c:pt idx="13559">
                  <c:v>56.057000000000002</c:v>
                </c:pt>
                <c:pt idx="13560">
                  <c:v>56.057000000000002</c:v>
                </c:pt>
                <c:pt idx="13561">
                  <c:v>56.057000000000002</c:v>
                </c:pt>
                <c:pt idx="13562">
                  <c:v>56.057000000000002</c:v>
                </c:pt>
                <c:pt idx="13563">
                  <c:v>56.057000000000002</c:v>
                </c:pt>
                <c:pt idx="13564">
                  <c:v>56.057000000000002</c:v>
                </c:pt>
                <c:pt idx="13565">
                  <c:v>56.057000000000002</c:v>
                </c:pt>
                <c:pt idx="13566">
                  <c:v>56.057000000000002</c:v>
                </c:pt>
                <c:pt idx="13567">
                  <c:v>56.057000000000002</c:v>
                </c:pt>
                <c:pt idx="13568">
                  <c:v>56.057000000000002</c:v>
                </c:pt>
                <c:pt idx="13569">
                  <c:v>56.057000000000002</c:v>
                </c:pt>
                <c:pt idx="13570">
                  <c:v>56.057000000000002</c:v>
                </c:pt>
                <c:pt idx="13571">
                  <c:v>56.057000000000002</c:v>
                </c:pt>
                <c:pt idx="13572">
                  <c:v>56.057000000000002</c:v>
                </c:pt>
                <c:pt idx="13573">
                  <c:v>56.057000000000002</c:v>
                </c:pt>
                <c:pt idx="13574">
                  <c:v>56.057000000000002</c:v>
                </c:pt>
                <c:pt idx="13575">
                  <c:v>56.057000000000002</c:v>
                </c:pt>
                <c:pt idx="13576">
                  <c:v>56.057000000000002</c:v>
                </c:pt>
                <c:pt idx="13577">
                  <c:v>56.057000000000002</c:v>
                </c:pt>
                <c:pt idx="13578">
                  <c:v>56.057000000000002</c:v>
                </c:pt>
                <c:pt idx="13579">
                  <c:v>56.057000000000002</c:v>
                </c:pt>
                <c:pt idx="13580">
                  <c:v>56.057000000000002</c:v>
                </c:pt>
                <c:pt idx="13581">
                  <c:v>56.057000000000002</c:v>
                </c:pt>
                <c:pt idx="13582">
                  <c:v>56.057000000000002</c:v>
                </c:pt>
                <c:pt idx="13583">
                  <c:v>56.057000000000002</c:v>
                </c:pt>
                <c:pt idx="13584">
                  <c:v>56.057000000000002</c:v>
                </c:pt>
                <c:pt idx="13585">
                  <c:v>56.057000000000002</c:v>
                </c:pt>
                <c:pt idx="13586">
                  <c:v>55.883999999999993</c:v>
                </c:pt>
                <c:pt idx="13660">
                  <c:v>56.75</c:v>
                </c:pt>
                <c:pt idx="13661">
                  <c:v>56.057000000000002</c:v>
                </c:pt>
                <c:pt idx="13662">
                  <c:v>56.057000000000002</c:v>
                </c:pt>
                <c:pt idx="13663">
                  <c:v>56.057000000000002</c:v>
                </c:pt>
                <c:pt idx="13664">
                  <c:v>55.883999999999993</c:v>
                </c:pt>
                <c:pt idx="13665">
                  <c:v>55.883999999999993</c:v>
                </c:pt>
                <c:pt idx="13666">
                  <c:v>55.883999999999993</c:v>
                </c:pt>
                <c:pt idx="13667">
                  <c:v>55.883999999999993</c:v>
                </c:pt>
                <c:pt idx="13668">
                  <c:v>55.883999999999993</c:v>
                </c:pt>
                <c:pt idx="13669">
                  <c:v>55.883999999999993</c:v>
                </c:pt>
                <c:pt idx="13670">
                  <c:v>55.883999999999993</c:v>
                </c:pt>
                <c:pt idx="13671">
                  <c:v>55.883999999999993</c:v>
                </c:pt>
                <c:pt idx="13672">
                  <c:v>55.883999999999993</c:v>
                </c:pt>
                <c:pt idx="13673">
                  <c:v>55.883999999999993</c:v>
                </c:pt>
                <c:pt idx="13674">
                  <c:v>55.883999999999993</c:v>
                </c:pt>
                <c:pt idx="13675">
                  <c:v>55.883999999999993</c:v>
                </c:pt>
                <c:pt idx="13676">
                  <c:v>55.883999999999993</c:v>
                </c:pt>
                <c:pt idx="13677">
                  <c:v>56.057000000000002</c:v>
                </c:pt>
                <c:pt idx="13678">
                  <c:v>56.057000000000002</c:v>
                </c:pt>
                <c:pt idx="13679">
                  <c:v>55.883999999999993</c:v>
                </c:pt>
                <c:pt idx="13680">
                  <c:v>56.057000000000002</c:v>
                </c:pt>
                <c:pt idx="13681">
                  <c:v>56.057000000000002</c:v>
                </c:pt>
                <c:pt idx="13682">
                  <c:v>55.883999999999993</c:v>
                </c:pt>
                <c:pt idx="13683">
                  <c:v>55.883999999999993</c:v>
                </c:pt>
                <c:pt idx="13684">
                  <c:v>56.057000000000002</c:v>
                </c:pt>
                <c:pt idx="13685">
                  <c:v>56.057000000000002</c:v>
                </c:pt>
                <c:pt idx="13686">
                  <c:v>56.057000000000002</c:v>
                </c:pt>
                <c:pt idx="13687">
                  <c:v>55.883999999999993</c:v>
                </c:pt>
                <c:pt idx="13688">
                  <c:v>55.883999999999993</c:v>
                </c:pt>
                <c:pt idx="13689">
                  <c:v>55.883999999999993</c:v>
                </c:pt>
                <c:pt idx="13690">
                  <c:v>55.883999999999993</c:v>
                </c:pt>
                <c:pt idx="13691">
                  <c:v>55.883999999999993</c:v>
                </c:pt>
                <c:pt idx="13692">
                  <c:v>56.057000000000002</c:v>
                </c:pt>
                <c:pt idx="13693">
                  <c:v>55.883999999999993</c:v>
                </c:pt>
                <c:pt idx="13694">
                  <c:v>55.883999999999993</c:v>
                </c:pt>
                <c:pt idx="13695">
                  <c:v>55.883999999999993</c:v>
                </c:pt>
                <c:pt idx="13696">
                  <c:v>55.883999999999993</c:v>
                </c:pt>
                <c:pt idx="13697">
                  <c:v>55.883999999999993</c:v>
                </c:pt>
                <c:pt idx="13698">
                  <c:v>55.883999999999993</c:v>
                </c:pt>
                <c:pt idx="13699">
                  <c:v>55.883999999999993</c:v>
                </c:pt>
                <c:pt idx="13700">
                  <c:v>55.883999999999993</c:v>
                </c:pt>
                <c:pt idx="13701">
                  <c:v>56.057000000000002</c:v>
                </c:pt>
                <c:pt idx="13702">
                  <c:v>55.883999999999993</c:v>
                </c:pt>
                <c:pt idx="13703">
                  <c:v>55.883999999999993</c:v>
                </c:pt>
                <c:pt idx="13704">
                  <c:v>55.883999999999993</c:v>
                </c:pt>
                <c:pt idx="13705">
                  <c:v>55.883999999999993</c:v>
                </c:pt>
                <c:pt idx="13706">
                  <c:v>55.883999999999993</c:v>
                </c:pt>
                <c:pt idx="13707">
                  <c:v>55.883999999999993</c:v>
                </c:pt>
                <c:pt idx="13708">
                  <c:v>55.883999999999993</c:v>
                </c:pt>
                <c:pt idx="13709">
                  <c:v>55.883999999999993</c:v>
                </c:pt>
                <c:pt idx="13710">
                  <c:v>55.883999999999993</c:v>
                </c:pt>
                <c:pt idx="13711">
                  <c:v>55.883999999999993</c:v>
                </c:pt>
                <c:pt idx="13712">
                  <c:v>55.883999999999993</c:v>
                </c:pt>
                <c:pt idx="13713">
                  <c:v>55.883999999999993</c:v>
                </c:pt>
                <c:pt idx="13714">
                  <c:v>55.883999999999993</c:v>
                </c:pt>
                <c:pt idx="13715">
                  <c:v>55.883999999999993</c:v>
                </c:pt>
                <c:pt idx="13716">
                  <c:v>55.883999999999993</c:v>
                </c:pt>
                <c:pt idx="13717">
                  <c:v>55.883999999999993</c:v>
                </c:pt>
                <c:pt idx="13718">
                  <c:v>55.883999999999993</c:v>
                </c:pt>
                <c:pt idx="13719">
                  <c:v>55.883999999999993</c:v>
                </c:pt>
                <c:pt idx="13720">
                  <c:v>55.883999999999993</c:v>
                </c:pt>
                <c:pt idx="13721">
                  <c:v>55.883999999999993</c:v>
                </c:pt>
                <c:pt idx="13722">
                  <c:v>55.883999999999993</c:v>
                </c:pt>
                <c:pt idx="13723">
                  <c:v>55.883999999999993</c:v>
                </c:pt>
                <c:pt idx="13724">
                  <c:v>55.883999999999993</c:v>
                </c:pt>
                <c:pt idx="13725">
                  <c:v>55.883999999999993</c:v>
                </c:pt>
                <c:pt idx="13726">
                  <c:v>55.883999999999993</c:v>
                </c:pt>
                <c:pt idx="13727">
                  <c:v>55.883999999999993</c:v>
                </c:pt>
                <c:pt idx="13728">
                  <c:v>55.883999999999993</c:v>
                </c:pt>
                <c:pt idx="13729">
                  <c:v>55.883999999999993</c:v>
                </c:pt>
                <c:pt idx="13730">
                  <c:v>55.883999999999993</c:v>
                </c:pt>
                <c:pt idx="13731">
                  <c:v>55.883999999999993</c:v>
                </c:pt>
                <c:pt idx="13732">
                  <c:v>55.883999999999993</c:v>
                </c:pt>
                <c:pt idx="13733">
                  <c:v>55.883999999999993</c:v>
                </c:pt>
                <c:pt idx="13734">
                  <c:v>55.883999999999993</c:v>
                </c:pt>
                <c:pt idx="13735">
                  <c:v>55.883999999999993</c:v>
                </c:pt>
                <c:pt idx="13736">
                  <c:v>55.883999999999993</c:v>
                </c:pt>
                <c:pt idx="13737">
                  <c:v>55.883999999999993</c:v>
                </c:pt>
                <c:pt idx="13738">
                  <c:v>55.883999999999993</c:v>
                </c:pt>
                <c:pt idx="13739">
                  <c:v>55.883999999999993</c:v>
                </c:pt>
                <c:pt idx="13740">
                  <c:v>55.883999999999993</c:v>
                </c:pt>
                <c:pt idx="13741">
                  <c:v>55.883999999999993</c:v>
                </c:pt>
                <c:pt idx="13742">
                  <c:v>55.883999999999993</c:v>
                </c:pt>
                <c:pt idx="13743">
                  <c:v>55.883999999999993</c:v>
                </c:pt>
                <c:pt idx="13744">
                  <c:v>55.883999999999993</c:v>
                </c:pt>
                <c:pt idx="13745">
                  <c:v>55.883999999999993</c:v>
                </c:pt>
                <c:pt idx="13746">
                  <c:v>55.883999999999993</c:v>
                </c:pt>
                <c:pt idx="13747">
                  <c:v>55.883999999999993</c:v>
                </c:pt>
                <c:pt idx="13748">
                  <c:v>55.883999999999993</c:v>
                </c:pt>
                <c:pt idx="13749">
                  <c:v>55.883999999999993</c:v>
                </c:pt>
                <c:pt idx="13750">
                  <c:v>55.883999999999993</c:v>
                </c:pt>
                <c:pt idx="13751">
                  <c:v>55.883999999999993</c:v>
                </c:pt>
                <c:pt idx="13752">
                  <c:v>55.883999999999993</c:v>
                </c:pt>
                <c:pt idx="13753">
                  <c:v>55.883999999999993</c:v>
                </c:pt>
                <c:pt idx="13754">
                  <c:v>55.883999999999993</c:v>
                </c:pt>
                <c:pt idx="13755">
                  <c:v>55.883999999999993</c:v>
                </c:pt>
                <c:pt idx="13756">
                  <c:v>55.883999999999993</c:v>
                </c:pt>
                <c:pt idx="13757">
                  <c:v>55.883999999999993</c:v>
                </c:pt>
                <c:pt idx="13758">
                  <c:v>55.883999999999993</c:v>
                </c:pt>
                <c:pt idx="13759">
                  <c:v>55.883999999999993</c:v>
                </c:pt>
                <c:pt idx="13760">
                  <c:v>55.883999999999993</c:v>
                </c:pt>
                <c:pt idx="13761">
                  <c:v>55.883999999999993</c:v>
                </c:pt>
                <c:pt idx="13762">
                  <c:v>55.883999999999993</c:v>
                </c:pt>
                <c:pt idx="13763">
                  <c:v>55.883999999999993</c:v>
                </c:pt>
                <c:pt idx="13764">
                  <c:v>55.883999999999993</c:v>
                </c:pt>
                <c:pt idx="13765">
                  <c:v>55.883999999999993</c:v>
                </c:pt>
                <c:pt idx="13766">
                  <c:v>55.883999999999993</c:v>
                </c:pt>
                <c:pt idx="13767">
                  <c:v>55.883999999999993</c:v>
                </c:pt>
                <c:pt idx="13768">
                  <c:v>55.883999999999993</c:v>
                </c:pt>
                <c:pt idx="13769">
                  <c:v>55.883999999999993</c:v>
                </c:pt>
                <c:pt idx="13770">
                  <c:v>55.883999999999993</c:v>
                </c:pt>
                <c:pt idx="13771">
                  <c:v>55.883999999999993</c:v>
                </c:pt>
                <c:pt idx="13772">
                  <c:v>55.883999999999993</c:v>
                </c:pt>
                <c:pt idx="13773">
                  <c:v>55.883999999999993</c:v>
                </c:pt>
                <c:pt idx="13774">
                  <c:v>55.883999999999993</c:v>
                </c:pt>
                <c:pt idx="13775">
                  <c:v>55.883999999999993</c:v>
                </c:pt>
                <c:pt idx="13776">
                  <c:v>55.883999999999993</c:v>
                </c:pt>
                <c:pt idx="13777">
                  <c:v>55.883999999999993</c:v>
                </c:pt>
                <c:pt idx="13778">
                  <c:v>55.883999999999993</c:v>
                </c:pt>
                <c:pt idx="13779">
                  <c:v>55.883999999999993</c:v>
                </c:pt>
                <c:pt idx="13780">
                  <c:v>55.883999999999993</c:v>
                </c:pt>
                <c:pt idx="13781">
                  <c:v>55.883999999999993</c:v>
                </c:pt>
                <c:pt idx="13782">
                  <c:v>55.883999999999993</c:v>
                </c:pt>
                <c:pt idx="13783">
                  <c:v>55.883999999999993</c:v>
                </c:pt>
                <c:pt idx="13784">
                  <c:v>55.883999999999993</c:v>
                </c:pt>
                <c:pt idx="13785">
                  <c:v>55.883999999999993</c:v>
                </c:pt>
                <c:pt idx="13786">
                  <c:v>55.883999999999993</c:v>
                </c:pt>
                <c:pt idx="13787">
                  <c:v>55.883999999999993</c:v>
                </c:pt>
                <c:pt idx="13788">
                  <c:v>55.883999999999993</c:v>
                </c:pt>
                <c:pt idx="13789">
                  <c:v>55.883999999999993</c:v>
                </c:pt>
                <c:pt idx="13790">
                  <c:v>55.883999999999993</c:v>
                </c:pt>
                <c:pt idx="13791">
                  <c:v>55.883999999999993</c:v>
                </c:pt>
                <c:pt idx="13792">
                  <c:v>55.883999999999993</c:v>
                </c:pt>
                <c:pt idx="13793">
                  <c:v>55.883999999999993</c:v>
                </c:pt>
                <c:pt idx="13794">
                  <c:v>55.883999999999993</c:v>
                </c:pt>
                <c:pt idx="13795">
                  <c:v>55.883999999999993</c:v>
                </c:pt>
                <c:pt idx="13796">
                  <c:v>55.883999999999993</c:v>
                </c:pt>
                <c:pt idx="13797">
                  <c:v>55.883999999999993</c:v>
                </c:pt>
                <c:pt idx="13798">
                  <c:v>55.883999999999993</c:v>
                </c:pt>
                <c:pt idx="13799">
                  <c:v>55.883999999999993</c:v>
                </c:pt>
                <c:pt idx="13800">
                  <c:v>55.883999999999993</c:v>
                </c:pt>
                <c:pt idx="13801">
                  <c:v>55.883999999999993</c:v>
                </c:pt>
                <c:pt idx="13802">
                  <c:v>55.883999999999993</c:v>
                </c:pt>
                <c:pt idx="13803">
                  <c:v>55.883999999999993</c:v>
                </c:pt>
                <c:pt idx="13804">
                  <c:v>55.883999999999993</c:v>
                </c:pt>
                <c:pt idx="13805">
                  <c:v>55.883999999999993</c:v>
                </c:pt>
                <c:pt idx="13806">
                  <c:v>55.883999999999993</c:v>
                </c:pt>
                <c:pt idx="13807">
                  <c:v>55.883999999999993</c:v>
                </c:pt>
                <c:pt idx="13808">
                  <c:v>55.883999999999993</c:v>
                </c:pt>
                <c:pt idx="13809">
                  <c:v>55.883999999999993</c:v>
                </c:pt>
                <c:pt idx="13810">
                  <c:v>55.883999999999993</c:v>
                </c:pt>
                <c:pt idx="13811">
                  <c:v>55.883999999999993</c:v>
                </c:pt>
                <c:pt idx="13812">
                  <c:v>55.883999999999993</c:v>
                </c:pt>
                <c:pt idx="13813">
                  <c:v>55.883999999999993</c:v>
                </c:pt>
                <c:pt idx="13814">
                  <c:v>55.883999999999993</c:v>
                </c:pt>
                <c:pt idx="13815">
                  <c:v>55.883999999999993</c:v>
                </c:pt>
                <c:pt idx="13816">
                  <c:v>55.883999999999993</c:v>
                </c:pt>
                <c:pt idx="13817">
                  <c:v>55.883999999999993</c:v>
                </c:pt>
                <c:pt idx="13818">
                  <c:v>55.883999999999993</c:v>
                </c:pt>
                <c:pt idx="13819">
                  <c:v>55.883999999999993</c:v>
                </c:pt>
                <c:pt idx="13820">
                  <c:v>55.883999999999993</c:v>
                </c:pt>
                <c:pt idx="13821">
                  <c:v>55.883999999999993</c:v>
                </c:pt>
                <c:pt idx="13822">
                  <c:v>55.883999999999993</c:v>
                </c:pt>
                <c:pt idx="13823">
                  <c:v>55.883999999999993</c:v>
                </c:pt>
                <c:pt idx="13824">
                  <c:v>55.883999999999993</c:v>
                </c:pt>
                <c:pt idx="13825">
                  <c:v>55.883999999999993</c:v>
                </c:pt>
                <c:pt idx="13826">
                  <c:v>55.883999999999993</c:v>
                </c:pt>
                <c:pt idx="13827">
                  <c:v>55.883999999999993</c:v>
                </c:pt>
                <c:pt idx="13828">
                  <c:v>55.883999999999993</c:v>
                </c:pt>
                <c:pt idx="13829">
                  <c:v>55.883999999999993</c:v>
                </c:pt>
                <c:pt idx="13830">
                  <c:v>55.883999999999993</c:v>
                </c:pt>
                <c:pt idx="13831">
                  <c:v>55.883999999999993</c:v>
                </c:pt>
                <c:pt idx="13832">
                  <c:v>55.883999999999993</c:v>
                </c:pt>
                <c:pt idx="13833">
                  <c:v>55.883999999999993</c:v>
                </c:pt>
                <c:pt idx="13834">
                  <c:v>55.883999999999993</c:v>
                </c:pt>
                <c:pt idx="13835">
                  <c:v>55.883999999999993</c:v>
                </c:pt>
                <c:pt idx="13836">
                  <c:v>55.883999999999993</c:v>
                </c:pt>
                <c:pt idx="13837">
                  <c:v>55.883999999999993</c:v>
                </c:pt>
                <c:pt idx="13838">
                  <c:v>55.883999999999993</c:v>
                </c:pt>
                <c:pt idx="13839">
                  <c:v>55.883999999999993</c:v>
                </c:pt>
                <c:pt idx="13840">
                  <c:v>55.883999999999993</c:v>
                </c:pt>
                <c:pt idx="13841">
                  <c:v>55.883999999999993</c:v>
                </c:pt>
                <c:pt idx="13842">
                  <c:v>55.883999999999993</c:v>
                </c:pt>
                <c:pt idx="13843">
                  <c:v>55.883999999999993</c:v>
                </c:pt>
                <c:pt idx="13844">
                  <c:v>55.883999999999993</c:v>
                </c:pt>
                <c:pt idx="13845">
                  <c:v>55.883999999999993</c:v>
                </c:pt>
                <c:pt idx="13846">
                  <c:v>55.883999999999993</c:v>
                </c:pt>
                <c:pt idx="13847">
                  <c:v>55.883999999999993</c:v>
                </c:pt>
                <c:pt idx="13848">
                  <c:v>55.883999999999993</c:v>
                </c:pt>
                <c:pt idx="13849">
                  <c:v>55.883999999999993</c:v>
                </c:pt>
                <c:pt idx="13850">
                  <c:v>55.883999999999993</c:v>
                </c:pt>
                <c:pt idx="13851">
                  <c:v>55.883999999999993</c:v>
                </c:pt>
                <c:pt idx="13852">
                  <c:v>55.883999999999993</c:v>
                </c:pt>
                <c:pt idx="13853">
                  <c:v>55.883999999999993</c:v>
                </c:pt>
                <c:pt idx="13854">
                  <c:v>55.883999999999993</c:v>
                </c:pt>
                <c:pt idx="13855">
                  <c:v>55.883999999999993</c:v>
                </c:pt>
                <c:pt idx="13856">
                  <c:v>55.883999999999993</c:v>
                </c:pt>
                <c:pt idx="13857">
                  <c:v>55.883999999999993</c:v>
                </c:pt>
                <c:pt idx="13858">
                  <c:v>55.883999999999993</c:v>
                </c:pt>
                <c:pt idx="13859">
                  <c:v>55.883999999999993</c:v>
                </c:pt>
                <c:pt idx="13860">
                  <c:v>55.883999999999993</c:v>
                </c:pt>
                <c:pt idx="13861">
                  <c:v>55.883999999999993</c:v>
                </c:pt>
                <c:pt idx="13862">
                  <c:v>55.883999999999993</c:v>
                </c:pt>
                <c:pt idx="13863">
                  <c:v>55.883999999999993</c:v>
                </c:pt>
                <c:pt idx="13864">
                  <c:v>55.883999999999993</c:v>
                </c:pt>
                <c:pt idx="13865">
                  <c:v>55.883999999999993</c:v>
                </c:pt>
                <c:pt idx="13866">
                  <c:v>55.883999999999993</c:v>
                </c:pt>
                <c:pt idx="13867">
                  <c:v>55.883999999999993</c:v>
                </c:pt>
                <c:pt idx="13868">
                  <c:v>55.883999999999993</c:v>
                </c:pt>
                <c:pt idx="13869">
                  <c:v>55.883999999999993</c:v>
                </c:pt>
                <c:pt idx="13870">
                  <c:v>55.883999999999993</c:v>
                </c:pt>
                <c:pt idx="13871">
                  <c:v>55.883999999999993</c:v>
                </c:pt>
                <c:pt idx="13872">
                  <c:v>55.883999999999993</c:v>
                </c:pt>
                <c:pt idx="13873">
                  <c:v>55.883999999999993</c:v>
                </c:pt>
                <c:pt idx="13874">
                  <c:v>55.883999999999993</c:v>
                </c:pt>
                <c:pt idx="13875">
                  <c:v>55.883999999999993</c:v>
                </c:pt>
                <c:pt idx="13876">
                  <c:v>55.883999999999993</c:v>
                </c:pt>
                <c:pt idx="13877">
                  <c:v>55.883999999999993</c:v>
                </c:pt>
                <c:pt idx="13878">
                  <c:v>55.883999999999993</c:v>
                </c:pt>
                <c:pt idx="13879">
                  <c:v>55.883999999999993</c:v>
                </c:pt>
                <c:pt idx="13880">
                  <c:v>55.883999999999993</c:v>
                </c:pt>
                <c:pt idx="13881">
                  <c:v>55.883999999999993</c:v>
                </c:pt>
                <c:pt idx="13882">
                  <c:v>55.883999999999993</c:v>
                </c:pt>
                <c:pt idx="13883">
                  <c:v>55.883999999999993</c:v>
                </c:pt>
                <c:pt idx="13884">
                  <c:v>55.883999999999993</c:v>
                </c:pt>
                <c:pt idx="13885">
                  <c:v>55.883999999999993</c:v>
                </c:pt>
                <c:pt idx="13886">
                  <c:v>55.883999999999993</c:v>
                </c:pt>
                <c:pt idx="13887">
                  <c:v>55.883999999999993</c:v>
                </c:pt>
                <c:pt idx="13888">
                  <c:v>55.883999999999993</c:v>
                </c:pt>
                <c:pt idx="13889">
                  <c:v>55.883999999999993</c:v>
                </c:pt>
                <c:pt idx="13890">
                  <c:v>55.883999999999993</c:v>
                </c:pt>
                <c:pt idx="13891">
                  <c:v>55.883999999999993</c:v>
                </c:pt>
                <c:pt idx="13892">
                  <c:v>55.883999999999993</c:v>
                </c:pt>
                <c:pt idx="13893">
                  <c:v>55.883999999999993</c:v>
                </c:pt>
                <c:pt idx="13894">
                  <c:v>55.883999999999993</c:v>
                </c:pt>
                <c:pt idx="13895">
                  <c:v>55.883999999999993</c:v>
                </c:pt>
                <c:pt idx="13896">
                  <c:v>55.883999999999993</c:v>
                </c:pt>
                <c:pt idx="13897">
                  <c:v>55.883999999999993</c:v>
                </c:pt>
                <c:pt idx="13898">
                  <c:v>55.883999999999993</c:v>
                </c:pt>
                <c:pt idx="13899">
                  <c:v>55.883999999999993</c:v>
                </c:pt>
                <c:pt idx="13900">
                  <c:v>55.883999999999993</c:v>
                </c:pt>
                <c:pt idx="13901">
                  <c:v>55.883999999999993</c:v>
                </c:pt>
                <c:pt idx="13902">
                  <c:v>55.883999999999993</c:v>
                </c:pt>
                <c:pt idx="13903">
                  <c:v>55.883999999999993</c:v>
                </c:pt>
                <c:pt idx="13904">
                  <c:v>55.883999999999993</c:v>
                </c:pt>
                <c:pt idx="13905">
                  <c:v>55.883999999999993</c:v>
                </c:pt>
                <c:pt idx="13906">
                  <c:v>55.883999999999993</c:v>
                </c:pt>
                <c:pt idx="13907">
                  <c:v>55.883999999999993</c:v>
                </c:pt>
                <c:pt idx="13908">
                  <c:v>55.883999999999993</c:v>
                </c:pt>
                <c:pt idx="13909">
                  <c:v>55.883999999999993</c:v>
                </c:pt>
                <c:pt idx="13910">
                  <c:v>55.711000000000006</c:v>
                </c:pt>
                <c:pt idx="13911">
                  <c:v>55.711000000000006</c:v>
                </c:pt>
                <c:pt idx="13912">
                  <c:v>55.883999999999993</c:v>
                </c:pt>
                <c:pt idx="13913">
                  <c:v>55.883999999999993</c:v>
                </c:pt>
                <c:pt idx="13914">
                  <c:v>55.711000000000006</c:v>
                </c:pt>
                <c:pt idx="13915">
                  <c:v>55.883999999999993</c:v>
                </c:pt>
                <c:pt idx="13916">
                  <c:v>55.711000000000006</c:v>
                </c:pt>
                <c:pt idx="13917">
                  <c:v>55.711000000000006</c:v>
                </c:pt>
                <c:pt idx="13918">
                  <c:v>55.883999999999993</c:v>
                </c:pt>
                <c:pt idx="13919">
                  <c:v>55.711000000000006</c:v>
                </c:pt>
                <c:pt idx="13920">
                  <c:v>55.711000000000006</c:v>
                </c:pt>
                <c:pt idx="13921">
                  <c:v>55.711000000000006</c:v>
                </c:pt>
                <c:pt idx="13922">
                  <c:v>55.711000000000006</c:v>
                </c:pt>
                <c:pt idx="13923">
                  <c:v>55.711000000000006</c:v>
                </c:pt>
                <c:pt idx="13924">
                  <c:v>55.711000000000006</c:v>
                </c:pt>
                <c:pt idx="13925">
                  <c:v>55.711000000000006</c:v>
                </c:pt>
                <c:pt idx="13926">
                  <c:v>55.711000000000006</c:v>
                </c:pt>
                <c:pt idx="13927">
                  <c:v>55.711000000000006</c:v>
                </c:pt>
                <c:pt idx="13928">
                  <c:v>55.711000000000006</c:v>
                </c:pt>
                <c:pt idx="13929">
                  <c:v>55.711000000000006</c:v>
                </c:pt>
                <c:pt idx="13930">
                  <c:v>55.711000000000006</c:v>
                </c:pt>
                <c:pt idx="13931">
                  <c:v>55.883999999999993</c:v>
                </c:pt>
                <c:pt idx="13932">
                  <c:v>55.711000000000006</c:v>
                </c:pt>
                <c:pt idx="13933">
                  <c:v>55.711000000000006</c:v>
                </c:pt>
                <c:pt idx="13934">
                  <c:v>55.711000000000006</c:v>
                </c:pt>
                <c:pt idx="13935">
                  <c:v>55.711000000000006</c:v>
                </c:pt>
                <c:pt idx="13936">
                  <c:v>55.711000000000006</c:v>
                </c:pt>
                <c:pt idx="13937">
                  <c:v>55.711000000000006</c:v>
                </c:pt>
                <c:pt idx="13938">
                  <c:v>55.711000000000006</c:v>
                </c:pt>
                <c:pt idx="13939">
                  <c:v>55.711000000000006</c:v>
                </c:pt>
                <c:pt idx="13940">
                  <c:v>55.711000000000006</c:v>
                </c:pt>
                <c:pt idx="13941">
                  <c:v>55.711000000000006</c:v>
                </c:pt>
                <c:pt idx="13942">
                  <c:v>55.711000000000006</c:v>
                </c:pt>
                <c:pt idx="13943">
                  <c:v>55.711000000000006</c:v>
                </c:pt>
                <c:pt idx="13944">
                  <c:v>55.711000000000006</c:v>
                </c:pt>
                <c:pt idx="13945">
                  <c:v>55.711000000000006</c:v>
                </c:pt>
                <c:pt idx="13946">
                  <c:v>55.711000000000006</c:v>
                </c:pt>
                <c:pt idx="13947">
                  <c:v>55.711000000000006</c:v>
                </c:pt>
                <c:pt idx="13948">
                  <c:v>55.711000000000006</c:v>
                </c:pt>
                <c:pt idx="13949">
                  <c:v>55.711000000000006</c:v>
                </c:pt>
                <c:pt idx="13950">
                  <c:v>55.711000000000006</c:v>
                </c:pt>
                <c:pt idx="13951">
                  <c:v>55.711000000000006</c:v>
                </c:pt>
                <c:pt idx="13952">
                  <c:v>55.711000000000006</c:v>
                </c:pt>
                <c:pt idx="13953">
                  <c:v>55.711000000000006</c:v>
                </c:pt>
                <c:pt idx="13954">
                  <c:v>55.711000000000006</c:v>
                </c:pt>
                <c:pt idx="13955">
                  <c:v>55.711000000000006</c:v>
                </c:pt>
                <c:pt idx="13956">
                  <c:v>55.711000000000006</c:v>
                </c:pt>
                <c:pt idx="13957">
                  <c:v>55.711000000000006</c:v>
                </c:pt>
                <c:pt idx="13958">
                  <c:v>55.711000000000006</c:v>
                </c:pt>
                <c:pt idx="13959">
                  <c:v>55.711000000000006</c:v>
                </c:pt>
                <c:pt idx="13960">
                  <c:v>55.711000000000006</c:v>
                </c:pt>
                <c:pt idx="13961">
                  <c:v>55.711000000000006</c:v>
                </c:pt>
                <c:pt idx="13962">
                  <c:v>55.711000000000006</c:v>
                </c:pt>
                <c:pt idx="13963">
                  <c:v>55.711000000000006</c:v>
                </c:pt>
                <c:pt idx="13964">
                  <c:v>55.711000000000006</c:v>
                </c:pt>
                <c:pt idx="13965">
                  <c:v>55.711000000000006</c:v>
                </c:pt>
                <c:pt idx="13966">
                  <c:v>55.711000000000006</c:v>
                </c:pt>
                <c:pt idx="13967">
                  <c:v>55.711000000000006</c:v>
                </c:pt>
                <c:pt idx="13968">
                  <c:v>55.711000000000006</c:v>
                </c:pt>
                <c:pt idx="13969">
                  <c:v>55.711000000000006</c:v>
                </c:pt>
                <c:pt idx="13970">
                  <c:v>55.711000000000006</c:v>
                </c:pt>
                <c:pt idx="13971">
                  <c:v>55.711000000000006</c:v>
                </c:pt>
                <c:pt idx="13972">
                  <c:v>55.711000000000006</c:v>
                </c:pt>
                <c:pt idx="13973">
                  <c:v>55.711000000000006</c:v>
                </c:pt>
                <c:pt idx="13974">
                  <c:v>55.711000000000006</c:v>
                </c:pt>
                <c:pt idx="13975">
                  <c:v>55.711000000000006</c:v>
                </c:pt>
                <c:pt idx="13976">
                  <c:v>55.711000000000006</c:v>
                </c:pt>
                <c:pt idx="13977">
                  <c:v>55.711000000000006</c:v>
                </c:pt>
                <c:pt idx="13978">
                  <c:v>55.711000000000006</c:v>
                </c:pt>
                <c:pt idx="13979">
                  <c:v>55.711000000000006</c:v>
                </c:pt>
                <c:pt idx="13980">
                  <c:v>55.711000000000006</c:v>
                </c:pt>
                <c:pt idx="13981">
                  <c:v>55.711000000000006</c:v>
                </c:pt>
                <c:pt idx="13982">
                  <c:v>55.711000000000006</c:v>
                </c:pt>
                <c:pt idx="13983">
                  <c:v>55.711000000000006</c:v>
                </c:pt>
                <c:pt idx="13984">
                  <c:v>55.711000000000006</c:v>
                </c:pt>
                <c:pt idx="13985">
                  <c:v>55.711000000000006</c:v>
                </c:pt>
                <c:pt idx="13986">
                  <c:v>55.711000000000006</c:v>
                </c:pt>
                <c:pt idx="13987">
                  <c:v>55.711000000000006</c:v>
                </c:pt>
                <c:pt idx="13988">
                  <c:v>55.711000000000006</c:v>
                </c:pt>
                <c:pt idx="13989">
                  <c:v>55.711000000000006</c:v>
                </c:pt>
                <c:pt idx="13990">
                  <c:v>55.711000000000006</c:v>
                </c:pt>
                <c:pt idx="13991">
                  <c:v>55.711000000000006</c:v>
                </c:pt>
                <c:pt idx="13992">
                  <c:v>55.711000000000006</c:v>
                </c:pt>
                <c:pt idx="13993">
                  <c:v>55.711000000000006</c:v>
                </c:pt>
                <c:pt idx="13994">
                  <c:v>55.711000000000006</c:v>
                </c:pt>
                <c:pt idx="13995">
                  <c:v>55.711000000000006</c:v>
                </c:pt>
                <c:pt idx="13996">
                  <c:v>55.711000000000006</c:v>
                </c:pt>
                <c:pt idx="13997">
                  <c:v>55.711000000000006</c:v>
                </c:pt>
                <c:pt idx="13998">
                  <c:v>55.711000000000006</c:v>
                </c:pt>
                <c:pt idx="13999">
                  <c:v>55.711000000000006</c:v>
                </c:pt>
                <c:pt idx="14000">
                  <c:v>55.711000000000006</c:v>
                </c:pt>
                <c:pt idx="14001">
                  <c:v>55.711000000000006</c:v>
                </c:pt>
                <c:pt idx="14002">
                  <c:v>55.711000000000006</c:v>
                </c:pt>
                <c:pt idx="14003">
                  <c:v>55.711000000000006</c:v>
                </c:pt>
                <c:pt idx="14004">
                  <c:v>55.711000000000006</c:v>
                </c:pt>
                <c:pt idx="14005">
                  <c:v>55.711000000000006</c:v>
                </c:pt>
                <c:pt idx="14006">
                  <c:v>55.711000000000006</c:v>
                </c:pt>
                <c:pt idx="14007">
                  <c:v>55.711000000000006</c:v>
                </c:pt>
                <c:pt idx="14008">
                  <c:v>55.711000000000006</c:v>
                </c:pt>
                <c:pt idx="14009">
                  <c:v>55.711000000000006</c:v>
                </c:pt>
                <c:pt idx="14010">
                  <c:v>55.711000000000006</c:v>
                </c:pt>
                <c:pt idx="14011">
                  <c:v>55.711000000000006</c:v>
                </c:pt>
                <c:pt idx="14012">
                  <c:v>55.711000000000006</c:v>
                </c:pt>
                <c:pt idx="14013">
                  <c:v>55.711000000000006</c:v>
                </c:pt>
                <c:pt idx="14014">
                  <c:v>55.711000000000006</c:v>
                </c:pt>
                <c:pt idx="14015">
                  <c:v>55.711000000000006</c:v>
                </c:pt>
                <c:pt idx="14016">
                  <c:v>55.711000000000006</c:v>
                </c:pt>
                <c:pt idx="14017">
                  <c:v>55.711000000000006</c:v>
                </c:pt>
                <c:pt idx="14018">
                  <c:v>55.711000000000006</c:v>
                </c:pt>
                <c:pt idx="14019">
                  <c:v>55.711000000000006</c:v>
                </c:pt>
                <c:pt idx="14020">
                  <c:v>55.711000000000006</c:v>
                </c:pt>
                <c:pt idx="14021">
                  <c:v>55.711000000000006</c:v>
                </c:pt>
                <c:pt idx="14022">
                  <c:v>55.711000000000006</c:v>
                </c:pt>
                <c:pt idx="14023">
                  <c:v>55.711000000000006</c:v>
                </c:pt>
                <c:pt idx="14024">
                  <c:v>55.711000000000006</c:v>
                </c:pt>
                <c:pt idx="14025">
                  <c:v>55.711000000000006</c:v>
                </c:pt>
                <c:pt idx="14026">
                  <c:v>55.711000000000006</c:v>
                </c:pt>
                <c:pt idx="14027">
                  <c:v>55.711000000000006</c:v>
                </c:pt>
                <c:pt idx="14028">
                  <c:v>55.711000000000006</c:v>
                </c:pt>
                <c:pt idx="14029">
                  <c:v>55.711000000000006</c:v>
                </c:pt>
                <c:pt idx="14030">
                  <c:v>55.711000000000006</c:v>
                </c:pt>
                <c:pt idx="14031">
                  <c:v>55.711000000000006</c:v>
                </c:pt>
                <c:pt idx="14032">
                  <c:v>55.711000000000006</c:v>
                </c:pt>
                <c:pt idx="14033">
                  <c:v>55.711000000000006</c:v>
                </c:pt>
                <c:pt idx="14034">
                  <c:v>55.711000000000006</c:v>
                </c:pt>
                <c:pt idx="14035">
                  <c:v>55.711000000000006</c:v>
                </c:pt>
                <c:pt idx="14036">
                  <c:v>55.711000000000006</c:v>
                </c:pt>
                <c:pt idx="14037">
                  <c:v>55.711000000000006</c:v>
                </c:pt>
                <c:pt idx="14038">
                  <c:v>55.711000000000006</c:v>
                </c:pt>
                <c:pt idx="14039">
                  <c:v>55.711000000000006</c:v>
                </c:pt>
                <c:pt idx="14040">
                  <c:v>55.711000000000006</c:v>
                </c:pt>
                <c:pt idx="14041">
                  <c:v>55.711000000000006</c:v>
                </c:pt>
                <c:pt idx="14042">
                  <c:v>55.711000000000006</c:v>
                </c:pt>
                <c:pt idx="14043">
                  <c:v>55.711000000000006</c:v>
                </c:pt>
                <c:pt idx="14044">
                  <c:v>55.711000000000006</c:v>
                </c:pt>
                <c:pt idx="14045">
                  <c:v>55.711000000000006</c:v>
                </c:pt>
                <c:pt idx="14046">
                  <c:v>55.711000000000006</c:v>
                </c:pt>
                <c:pt idx="14047">
                  <c:v>55.711000000000006</c:v>
                </c:pt>
                <c:pt idx="14048">
                  <c:v>55.711000000000006</c:v>
                </c:pt>
                <c:pt idx="14049">
                  <c:v>55.711000000000006</c:v>
                </c:pt>
                <c:pt idx="14050">
                  <c:v>55.711000000000006</c:v>
                </c:pt>
                <c:pt idx="14051">
                  <c:v>55.711000000000006</c:v>
                </c:pt>
                <c:pt idx="14052">
                  <c:v>55.711000000000006</c:v>
                </c:pt>
                <c:pt idx="14053">
                  <c:v>55.711000000000006</c:v>
                </c:pt>
                <c:pt idx="14054">
                  <c:v>55.711000000000006</c:v>
                </c:pt>
                <c:pt idx="14055">
                  <c:v>55.711000000000006</c:v>
                </c:pt>
                <c:pt idx="14056">
                  <c:v>55.711000000000006</c:v>
                </c:pt>
                <c:pt idx="14057">
                  <c:v>55.711000000000006</c:v>
                </c:pt>
                <c:pt idx="14058">
                  <c:v>55.711000000000006</c:v>
                </c:pt>
                <c:pt idx="14059">
                  <c:v>55.711000000000006</c:v>
                </c:pt>
                <c:pt idx="14060">
                  <c:v>55.711000000000006</c:v>
                </c:pt>
                <c:pt idx="14061">
                  <c:v>55.711000000000006</c:v>
                </c:pt>
                <c:pt idx="14062">
                  <c:v>55.711000000000006</c:v>
                </c:pt>
                <c:pt idx="14063">
                  <c:v>55.711000000000006</c:v>
                </c:pt>
                <c:pt idx="14064">
                  <c:v>55.711000000000006</c:v>
                </c:pt>
                <c:pt idx="14065">
                  <c:v>55.711000000000006</c:v>
                </c:pt>
                <c:pt idx="14066">
                  <c:v>55.711000000000006</c:v>
                </c:pt>
                <c:pt idx="14067">
                  <c:v>55.711000000000006</c:v>
                </c:pt>
                <c:pt idx="14068">
                  <c:v>55.711000000000006</c:v>
                </c:pt>
                <c:pt idx="14069">
                  <c:v>55.711000000000006</c:v>
                </c:pt>
                <c:pt idx="14070">
                  <c:v>55.711000000000006</c:v>
                </c:pt>
                <c:pt idx="14071">
                  <c:v>55.711000000000006</c:v>
                </c:pt>
                <c:pt idx="14072">
                  <c:v>55.711000000000006</c:v>
                </c:pt>
                <c:pt idx="14073">
                  <c:v>55.711000000000006</c:v>
                </c:pt>
                <c:pt idx="14074">
                  <c:v>55.711000000000006</c:v>
                </c:pt>
                <c:pt idx="14075">
                  <c:v>55.711000000000006</c:v>
                </c:pt>
                <c:pt idx="14076">
                  <c:v>55.711000000000006</c:v>
                </c:pt>
                <c:pt idx="14077">
                  <c:v>55.711000000000006</c:v>
                </c:pt>
                <c:pt idx="14078">
                  <c:v>55.711000000000006</c:v>
                </c:pt>
                <c:pt idx="14079">
                  <c:v>55.711000000000006</c:v>
                </c:pt>
                <c:pt idx="14080">
                  <c:v>55.711000000000006</c:v>
                </c:pt>
                <c:pt idx="14081">
                  <c:v>55.711000000000006</c:v>
                </c:pt>
                <c:pt idx="14082">
                  <c:v>55.711000000000006</c:v>
                </c:pt>
                <c:pt idx="14083">
                  <c:v>55.711000000000006</c:v>
                </c:pt>
                <c:pt idx="14084">
                  <c:v>55.711000000000006</c:v>
                </c:pt>
                <c:pt idx="14085">
                  <c:v>55.711000000000006</c:v>
                </c:pt>
                <c:pt idx="14086">
                  <c:v>55.711000000000006</c:v>
                </c:pt>
                <c:pt idx="14087">
                  <c:v>55.711000000000006</c:v>
                </c:pt>
                <c:pt idx="14088">
                  <c:v>55.711000000000006</c:v>
                </c:pt>
                <c:pt idx="14089">
                  <c:v>55.711000000000006</c:v>
                </c:pt>
                <c:pt idx="14090">
                  <c:v>55.711000000000006</c:v>
                </c:pt>
                <c:pt idx="14091">
                  <c:v>55.711000000000006</c:v>
                </c:pt>
                <c:pt idx="14092">
                  <c:v>55.711000000000006</c:v>
                </c:pt>
                <c:pt idx="14093">
                  <c:v>55.711000000000006</c:v>
                </c:pt>
                <c:pt idx="14094">
                  <c:v>55.711000000000006</c:v>
                </c:pt>
                <c:pt idx="14095">
                  <c:v>55.711000000000006</c:v>
                </c:pt>
                <c:pt idx="14096">
                  <c:v>55.711000000000006</c:v>
                </c:pt>
                <c:pt idx="14097">
                  <c:v>55.711000000000006</c:v>
                </c:pt>
                <c:pt idx="14098">
                  <c:v>55.711000000000006</c:v>
                </c:pt>
                <c:pt idx="14099">
                  <c:v>55.711000000000006</c:v>
                </c:pt>
                <c:pt idx="14100">
                  <c:v>55.711000000000006</c:v>
                </c:pt>
                <c:pt idx="14101">
                  <c:v>55.711000000000006</c:v>
                </c:pt>
                <c:pt idx="14102">
                  <c:v>55.711000000000006</c:v>
                </c:pt>
                <c:pt idx="14103">
                  <c:v>55.711000000000006</c:v>
                </c:pt>
                <c:pt idx="14104">
                  <c:v>55.711000000000006</c:v>
                </c:pt>
                <c:pt idx="14105">
                  <c:v>55.711000000000006</c:v>
                </c:pt>
                <c:pt idx="14106">
                  <c:v>55.711000000000006</c:v>
                </c:pt>
                <c:pt idx="14107">
                  <c:v>55.711000000000006</c:v>
                </c:pt>
                <c:pt idx="14108">
                  <c:v>55.711000000000006</c:v>
                </c:pt>
                <c:pt idx="14109">
                  <c:v>55.711000000000006</c:v>
                </c:pt>
                <c:pt idx="14110">
                  <c:v>55.711000000000006</c:v>
                </c:pt>
                <c:pt idx="14111">
                  <c:v>55.711000000000006</c:v>
                </c:pt>
                <c:pt idx="14112">
                  <c:v>55.711000000000006</c:v>
                </c:pt>
                <c:pt idx="14113">
                  <c:v>55.711000000000006</c:v>
                </c:pt>
                <c:pt idx="14114">
                  <c:v>55.711000000000006</c:v>
                </c:pt>
                <c:pt idx="14115">
                  <c:v>55.711000000000006</c:v>
                </c:pt>
                <c:pt idx="14116">
                  <c:v>55.711000000000006</c:v>
                </c:pt>
                <c:pt idx="14117">
                  <c:v>55.711000000000006</c:v>
                </c:pt>
                <c:pt idx="14118">
                  <c:v>55.711000000000006</c:v>
                </c:pt>
                <c:pt idx="14119">
                  <c:v>55.711000000000006</c:v>
                </c:pt>
                <c:pt idx="14120">
                  <c:v>55.711000000000006</c:v>
                </c:pt>
                <c:pt idx="14121">
                  <c:v>55.711000000000006</c:v>
                </c:pt>
                <c:pt idx="14122">
                  <c:v>55.711000000000006</c:v>
                </c:pt>
                <c:pt idx="14123">
                  <c:v>55.711000000000006</c:v>
                </c:pt>
                <c:pt idx="14124">
                  <c:v>55.711000000000006</c:v>
                </c:pt>
                <c:pt idx="14125">
                  <c:v>55.711000000000006</c:v>
                </c:pt>
                <c:pt idx="14126">
                  <c:v>55.711000000000006</c:v>
                </c:pt>
                <c:pt idx="14127">
                  <c:v>55.711000000000006</c:v>
                </c:pt>
                <c:pt idx="14128">
                  <c:v>55.711000000000006</c:v>
                </c:pt>
                <c:pt idx="14129">
                  <c:v>55.711000000000006</c:v>
                </c:pt>
                <c:pt idx="14130">
                  <c:v>55.711000000000006</c:v>
                </c:pt>
                <c:pt idx="14131">
                  <c:v>55.711000000000006</c:v>
                </c:pt>
                <c:pt idx="14132">
                  <c:v>55.711000000000006</c:v>
                </c:pt>
                <c:pt idx="14133">
                  <c:v>55.711000000000006</c:v>
                </c:pt>
                <c:pt idx="14134">
                  <c:v>55.711000000000006</c:v>
                </c:pt>
                <c:pt idx="14135">
                  <c:v>55.711000000000006</c:v>
                </c:pt>
                <c:pt idx="14136">
                  <c:v>55.711000000000006</c:v>
                </c:pt>
                <c:pt idx="14137">
                  <c:v>55.711000000000006</c:v>
                </c:pt>
                <c:pt idx="14138">
                  <c:v>55.711000000000006</c:v>
                </c:pt>
                <c:pt idx="14139">
                  <c:v>55.711000000000006</c:v>
                </c:pt>
                <c:pt idx="14140">
                  <c:v>55.711000000000006</c:v>
                </c:pt>
                <c:pt idx="14141">
                  <c:v>55.711000000000006</c:v>
                </c:pt>
                <c:pt idx="14142">
                  <c:v>55.711000000000006</c:v>
                </c:pt>
                <c:pt idx="14143">
                  <c:v>55.711000000000006</c:v>
                </c:pt>
                <c:pt idx="14144">
                  <c:v>55.711000000000006</c:v>
                </c:pt>
                <c:pt idx="14145">
                  <c:v>55.711000000000006</c:v>
                </c:pt>
                <c:pt idx="14146">
                  <c:v>55.711000000000006</c:v>
                </c:pt>
                <c:pt idx="14147">
                  <c:v>55.711000000000006</c:v>
                </c:pt>
                <c:pt idx="14148">
                  <c:v>55.711000000000006</c:v>
                </c:pt>
                <c:pt idx="14149">
                  <c:v>55.883999999999993</c:v>
                </c:pt>
                <c:pt idx="14150">
                  <c:v>55.883999999999993</c:v>
                </c:pt>
                <c:pt idx="14151">
                  <c:v>55.883999999999993</c:v>
                </c:pt>
                <c:pt idx="14152">
                  <c:v>55.883999999999993</c:v>
                </c:pt>
                <c:pt idx="14153">
                  <c:v>55.883999999999993</c:v>
                </c:pt>
                <c:pt idx="14154">
                  <c:v>55.711000000000006</c:v>
                </c:pt>
                <c:pt idx="14155">
                  <c:v>55.711000000000006</c:v>
                </c:pt>
                <c:pt idx="14156">
                  <c:v>55.711000000000006</c:v>
                </c:pt>
                <c:pt idx="14157">
                  <c:v>55.711000000000006</c:v>
                </c:pt>
                <c:pt idx="14158">
                  <c:v>55.711000000000006</c:v>
                </c:pt>
                <c:pt idx="14159">
                  <c:v>55.711000000000006</c:v>
                </c:pt>
                <c:pt idx="14160">
                  <c:v>55.711000000000006</c:v>
                </c:pt>
                <c:pt idx="14161">
                  <c:v>55.711000000000006</c:v>
                </c:pt>
                <c:pt idx="14162">
                  <c:v>55.711000000000006</c:v>
                </c:pt>
                <c:pt idx="14163">
                  <c:v>55.711000000000006</c:v>
                </c:pt>
                <c:pt idx="14164">
                  <c:v>55.711000000000006</c:v>
                </c:pt>
                <c:pt idx="14165">
                  <c:v>55.711000000000006</c:v>
                </c:pt>
                <c:pt idx="14166">
                  <c:v>55.711000000000006</c:v>
                </c:pt>
                <c:pt idx="14167">
                  <c:v>55.711000000000006</c:v>
                </c:pt>
                <c:pt idx="14168">
                  <c:v>55.711000000000006</c:v>
                </c:pt>
                <c:pt idx="14169">
                  <c:v>55.711000000000006</c:v>
                </c:pt>
                <c:pt idx="14170">
                  <c:v>55.711000000000006</c:v>
                </c:pt>
                <c:pt idx="14171">
                  <c:v>55.711000000000006</c:v>
                </c:pt>
                <c:pt idx="14172">
                  <c:v>55.711000000000006</c:v>
                </c:pt>
                <c:pt idx="14173">
                  <c:v>55.711000000000006</c:v>
                </c:pt>
                <c:pt idx="14174">
                  <c:v>55.711000000000006</c:v>
                </c:pt>
                <c:pt idx="14175">
                  <c:v>55.711000000000006</c:v>
                </c:pt>
                <c:pt idx="14176">
                  <c:v>55.711000000000006</c:v>
                </c:pt>
                <c:pt idx="14177">
                  <c:v>55.711000000000006</c:v>
                </c:pt>
                <c:pt idx="14178">
                  <c:v>55.711000000000006</c:v>
                </c:pt>
                <c:pt idx="14179">
                  <c:v>55.711000000000006</c:v>
                </c:pt>
                <c:pt idx="14180">
                  <c:v>55.883999999999993</c:v>
                </c:pt>
                <c:pt idx="14181">
                  <c:v>55.711000000000006</c:v>
                </c:pt>
                <c:pt idx="14182">
                  <c:v>55.883999999999993</c:v>
                </c:pt>
                <c:pt idx="14183">
                  <c:v>55.883999999999993</c:v>
                </c:pt>
                <c:pt idx="14184">
                  <c:v>55.883999999999993</c:v>
                </c:pt>
                <c:pt idx="14185">
                  <c:v>55.883999999999993</c:v>
                </c:pt>
                <c:pt idx="14186">
                  <c:v>55.883999999999993</c:v>
                </c:pt>
                <c:pt idx="14187">
                  <c:v>55.883999999999993</c:v>
                </c:pt>
                <c:pt idx="14188">
                  <c:v>55.883999999999993</c:v>
                </c:pt>
                <c:pt idx="14189">
                  <c:v>55.883999999999993</c:v>
                </c:pt>
                <c:pt idx="14190">
                  <c:v>55.883999999999993</c:v>
                </c:pt>
                <c:pt idx="14191">
                  <c:v>55.883999999999993</c:v>
                </c:pt>
                <c:pt idx="14192">
                  <c:v>55.883999999999993</c:v>
                </c:pt>
                <c:pt idx="14193">
                  <c:v>55.883999999999993</c:v>
                </c:pt>
                <c:pt idx="14194">
                  <c:v>55.883999999999993</c:v>
                </c:pt>
                <c:pt idx="14195">
                  <c:v>55.883999999999993</c:v>
                </c:pt>
                <c:pt idx="14196">
                  <c:v>55.883999999999993</c:v>
                </c:pt>
                <c:pt idx="14197">
                  <c:v>55.883999999999993</c:v>
                </c:pt>
                <c:pt idx="14198">
                  <c:v>55.883999999999993</c:v>
                </c:pt>
                <c:pt idx="14199">
                  <c:v>55.883999999999993</c:v>
                </c:pt>
                <c:pt idx="14200">
                  <c:v>55.883999999999993</c:v>
                </c:pt>
                <c:pt idx="14201">
                  <c:v>55.883999999999993</c:v>
                </c:pt>
                <c:pt idx="14202">
                  <c:v>55.883999999999993</c:v>
                </c:pt>
                <c:pt idx="14203">
                  <c:v>55.883999999999993</c:v>
                </c:pt>
                <c:pt idx="14204">
                  <c:v>55.883999999999993</c:v>
                </c:pt>
                <c:pt idx="14205">
                  <c:v>55.883999999999993</c:v>
                </c:pt>
                <c:pt idx="14206">
                  <c:v>55.883999999999993</c:v>
                </c:pt>
                <c:pt idx="14207">
                  <c:v>55.883999999999993</c:v>
                </c:pt>
                <c:pt idx="14208">
                  <c:v>55.883999999999993</c:v>
                </c:pt>
                <c:pt idx="14209">
                  <c:v>55.883999999999993</c:v>
                </c:pt>
                <c:pt idx="14210">
                  <c:v>55.883999999999993</c:v>
                </c:pt>
                <c:pt idx="14211">
                  <c:v>55.883999999999993</c:v>
                </c:pt>
                <c:pt idx="14212">
                  <c:v>55.883999999999993</c:v>
                </c:pt>
                <c:pt idx="14213">
                  <c:v>55.883999999999993</c:v>
                </c:pt>
                <c:pt idx="14214">
                  <c:v>55.883999999999993</c:v>
                </c:pt>
                <c:pt idx="14215">
                  <c:v>55.883999999999993</c:v>
                </c:pt>
                <c:pt idx="14216">
                  <c:v>55.883999999999993</c:v>
                </c:pt>
                <c:pt idx="14217">
                  <c:v>55.883999999999993</c:v>
                </c:pt>
                <c:pt idx="14218">
                  <c:v>55.883999999999993</c:v>
                </c:pt>
                <c:pt idx="14219">
                  <c:v>55.883999999999993</c:v>
                </c:pt>
                <c:pt idx="14220">
                  <c:v>55.883999999999993</c:v>
                </c:pt>
                <c:pt idx="14221">
                  <c:v>55.883999999999993</c:v>
                </c:pt>
                <c:pt idx="14222">
                  <c:v>55.883999999999993</c:v>
                </c:pt>
                <c:pt idx="14223">
                  <c:v>55.883999999999993</c:v>
                </c:pt>
                <c:pt idx="14224">
                  <c:v>55.883999999999993</c:v>
                </c:pt>
                <c:pt idx="14225">
                  <c:v>55.883999999999993</c:v>
                </c:pt>
                <c:pt idx="14226">
                  <c:v>55.883999999999993</c:v>
                </c:pt>
                <c:pt idx="14227">
                  <c:v>55.883999999999993</c:v>
                </c:pt>
                <c:pt idx="14228">
                  <c:v>55.883999999999993</c:v>
                </c:pt>
                <c:pt idx="14229">
                  <c:v>55.883999999999993</c:v>
                </c:pt>
                <c:pt idx="14230">
                  <c:v>55.883999999999993</c:v>
                </c:pt>
                <c:pt idx="14231">
                  <c:v>55.883999999999993</c:v>
                </c:pt>
                <c:pt idx="14232">
                  <c:v>55.883999999999993</c:v>
                </c:pt>
                <c:pt idx="14233">
                  <c:v>55.883999999999993</c:v>
                </c:pt>
                <c:pt idx="14234">
                  <c:v>55.883999999999993</c:v>
                </c:pt>
                <c:pt idx="14235">
                  <c:v>55.883999999999993</c:v>
                </c:pt>
                <c:pt idx="14236">
                  <c:v>55.883999999999993</c:v>
                </c:pt>
                <c:pt idx="14237">
                  <c:v>55.883999999999993</c:v>
                </c:pt>
                <c:pt idx="14238">
                  <c:v>55.883999999999993</c:v>
                </c:pt>
                <c:pt idx="14239">
                  <c:v>55.883999999999993</c:v>
                </c:pt>
                <c:pt idx="14240">
                  <c:v>55.883999999999993</c:v>
                </c:pt>
                <c:pt idx="14241">
                  <c:v>55.883999999999993</c:v>
                </c:pt>
                <c:pt idx="14242">
                  <c:v>55.883999999999993</c:v>
                </c:pt>
                <c:pt idx="14243">
                  <c:v>55.883999999999993</c:v>
                </c:pt>
                <c:pt idx="14244">
                  <c:v>55.883999999999993</c:v>
                </c:pt>
                <c:pt idx="14245">
                  <c:v>55.883999999999993</c:v>
                </c:pt>
                <c:pt idx="14246">
                  <c:v>55.883999999999993</c:v>
                </c:pt>
                <c:pt idx="14247">
                  <c:v>55.883999999999993</c:v>
                </c:pt>
                <c:pt idx="14248">
                  <c:v>55.883999999999993</c:v>
                </c:pt>
                <c:pt idx="14249">
                  <c:v>55.883999999999993</c:v>
                </c:pt>
                <c:pt idx="14250">
                  <c:v>55.883999999999993</c:v>
                </c:pt>
                <c:pt idx="14251">
                  <c:v>55.883999999999993</c:v>
                </c:pt>
                <c:pt idx="14252">
                  <c:v>55.883999999999993</c:v>
                </c:pt>
                <c:pt idx="14253">
                  <c:v>55.883999999999993</c:v>
                </c:pt>
                <c:pt idx="14254">
                  <c:v>55.883999999999993</c:v>
                </c:pt>
                <c:pt idx="14255">
                  <c:v>55.883999999999993</c:v>
                </c:pt>
                <c:pt idx="14256">
                  <c:v>55.883999999999993</c:v>
                </c:pt>
                <c:pt idx="14257">
                  <c:v>55.883999999999993</c:v>
                </c:pt>
                <c:pt idx="14258">
                  <c:v>55.883999999999993</c:v>
                </c:pt>
                <c:pt idx="14259">
                  <c:v>55.883999999999993</c:v>
                </c:pt>
                <c:pt idx="14260">
                  <c:v>55.883999999999993</c:v>
                </c:pt>
                <c:pt idx="14261">
                  <c:v>55.883999999999993</c:v>
                </c:pt>
                <c:pt idx="14262">
                  <c:v>55.883999999999993</c:v>
                </c:pt>
                <c:pt idx="14263">
                  <c:v>55.883999999999993</c:v>
                </c:pt>
                <c:pt idx="14264">
                  <c:v>55.883999999999993</c:v>
                </c:pt>
                <c:pt idx="14265">
                  <c:v>55.883999999999993</c:v>
                </c:pt>
                <c:pt idx="14266">
                  <c:v>55.883999999999993</c:v>
                </c:pt>
                <c:pt idx="14267">
                  <c:v>55.883999999999993</c:v>
                </c:pt>
                <c:pt idx="14268">
                  <c:v>55.883999999999993</c:v>
                </c:pt>
                <c:pt idx="14269">
                  <c:v>55.883999999999993</c:v>
                </c:pt>
                <c:pt idx="14270">
                  <c:v>55.883999999999993</c:v>
                </c:pt>
                <c:pt idx="14271">
                  <c:v>55.883999999999993</c:v>
                </c:pt>
                <c:pt idx="14272">
                  <c:v>55.883999999999993</c:v>
                </c:pt>
                <c:pt idx="14273">
                  <c:v>55.883999999999993</c:v>
                </c:pt>
                <c:pt idx="14274">
                  <c:v>55.883999999999993</c:v>
                </c:pt>
                <c:pt idx="14275">
                  <c:v>55.883999999999993</c:v>
                </c:pt>
                <c:pt idx="14276">
                  <c:v>55.883999999999993</c:v>
                </c:pt>
                <c:pt idx="14277">
                  <c:v>55.883999999999993</c:v>
                </c:pt>
                <c:pt idx="14278">
                  <c:v>55.883999999999993</c:v>
                </c:pt>
                <c:pt idx="14279">
                  <c:v>55.883999999999993</c:v>
                </c:pt>
                <c:pt idx="14280">
                  <c:v>55.883999999999993</c:v>
                </c:pt>
                <c:pt idx="14281">
                  <c:v>55.883999999999993</c:v>
                </c:pt>
                <c:pt idx="14282">
                  <c:v>55.883999999999993</c:v>
                </c:pt>
                <c:pt idx="14283">
                  <c:v>55.883999999999993</c:v>
                </c:pt>
                <c:pt idx="14284">
                  <c:v>55.883999999999993</c:v>
                </c:pt>
                <c:pt idx="14285">
                  <c:v>55.883999999999993</c:v>
                </c:pt>
                <c:pt idx="14286">
                  <c:v>55.883999999999993</c:v>
                </c:pt>
                <c:pt idx="14287">
                  <c:v>55.883999999999993</c:v>
                </c:pt>
                <c:pt idx="14288">
                  <c:v>55.883999999999993</c:v>
                </c:pt>
                <c:pt idx="14289">
                  <c:v>55.883999999999993</c:v>
                </c:pt>
                <c:pt idx="14290">
                  <c:v>55.883999999999993</c:v>
                </c:pt>
                <c:pt idx="14291">
                  <c:v>55.883999999999993</c:v>
                </c:pt>
                <c:pt idx="14292">
                  <c:v>55.883999999999993</c:v>
                </c:pt>
                <c:pt idx="14293">
                  <c:v>55.883999999999993</c:v>
                </c:pt>
                <c:pt idx="14294">
                  <c:v>55.883999999999993</c:v>
                </c:pt>
                <c:pt idx="14295">
                  <c:v>55.883999999999993</c:v>
                </c:pt>
                <c:pt idx="14296">
                  <c:v>55.883999999999993</c:v>
                </c:pt>
                <c:pt idx="14297">
                  <c:v>55.883999999999993</c:v>
                </c:pt>
                <c:pt idx="14298">
                  <c:v>55.883999999999993</c:v>
                </c:pt>
                <c:pt idx="14299">
                  <c:v>55.883999999999993</c:v>
                </c:pt>
                <c:pt idx="14300">
                  <c:v>55.883999999999993</c:v>
                </c:pt>
                <c:pt idx="14301">
                  <c:v>55.883999999999993</c:v>
                </c:pt>
                <c:pt idx="14302">
                  <c:v>55.883999999999993</c:v>
                </c:pt>
                <c:pt idx="14303">
                  <c:v>55.883999999999993</c:v>
                </c:pt>
                <c:pt idx="14304">
                  <c:v>55.883999999999993</c:v>
                </c:pt>
                <c:pt idx="14305">
                  <c:v>55.883999999999993</c:v>
                </c:pt>
                <c:pt idx="14306">
                  <c:v>55.883999999999993</c:v>
                </c:pt>
                <c:pt idx="14307">
                  <c:v>55.883999999999993</c:v>
                </c:pt>
                <c:pt idx="14308">
                  <c:v>55.883999999999993</c:v>
                </c:pt>
                <c:pt idx="14309">
                  <c:v>55.883999999999993</c:v>
                </c:pt>
                <c:pt idx="14310">
                  <c:v>55.883999999999993</c:v>
                </c:pt>
                <c:pt idx="14311">
                  <c:v>55.883999999999993</c:v>
                </c:pt>
                <c:pt idx="14312">
                  <c:v>55.883999999999993</c:v>
                </c:pt>
                <c:pt idx="14313">
                  <c:v>55.883999999999993</c:v>
                </c:pt>
                <c:pt idx="14314">
                  <c:v>55.883999999999993</c:v>
                </c:pt>
                <c:pt idx="14315">
                  <c:v>55.883999999999993</c:v>
                </c:pt>
                <c:pt idx="14316">
                  <c:v>55.883999999999993</c:v>
                </c:pt>
                <c:pt idx="14317">
                  <c:v>55.883999999999993</c:v>
                </c:pt>
                <c:pt idx="14318">
                  <c:v>55.883999999999993</c:v>
                </c:pt>
                <c:pt idx="14319">
                  <c:v>55.883999999999993</c:v>
                </c:pt>
                <c:pt idx="14320">
                  <c:v>55.883999999999993</c:v>
                </c:pt>
                <c:pt idx="14321">
                  <c:v>55.883999999999993</c:v>
                </c:pt>
                <c:pt idx="14322">
                  <c:v>55.883999999999993</c:v>
                </c:pt>
                <c:pt idx="14323">
                  <c:v>55.883999999999993</c:v>
                </c:pt>
                <c:pt idx="14324">
                  <c:v>55.883999999999993</c:v>
                </c:pt>
                <c:pt idx="14325">
                  <c:v>55.883999999999993</c:v>
                </c:pt>
                <c:pt idx="14326">
                  <c:v>55.883999999999993</c:v>
                </c:pt>
                <c:pt idx="14327">
                  <c:v>55.883999999999993</c:v>
                </c:pt>
                <c:pt idx="14328">
                  <c:v>55.883999999999993</c:v>
                </c:pt>
                <c:pt idx="14329">
                  <c:v>55.883999999999993</c:v>
                </c:pt>
                <c:pt idx="14330">
                  <c:v>55.883999999999993</c:v>
                </c:pt>
                <c:pt idx="14331">
                  <c:v>55.883999999999993</c:v>
                </c:pt>
                <c:pt idx="14332">
                  <c:v>55.883999999999993</c:v>
                </c:pt>
                <c:pt idx="14333">
                  <c:v>55.883999999999993</c:v>
                </c:pt>
                <c:pt idx="14334">
                  <c:v>55.883999999999993</c:v>
                </c:pt>
                <c:pt idx="14335">
                  <c:v>55.883999999999993</c:v>
                </c:pt>
                <c:pt idx="14336">
                  <c:v>55.883999999999993</c:v>
                </c:pt>
                <c:pt idx="14337">
                  <c:v>55.883999999999993</c:v>
                </c:pt>
                <c:pt idx="14338">
                  <c:v>55.883999999999993</c:v>
                </c:pt>
                <c:pt idx="14339">
                  <c:v>55.883999999999993</c:v>
                </c:pt>
                <c:pt idx="14340">
                  <c:v>55.883999999999993</c:v>
                </c:pt>
                <c:pt idx="14341">
                  <c:v>55.883999999999993</c:v>
                </c:pt>
                <c:pt idx="14342">
                  <c:v>55.883999999999993</c:v>
                </c:pt>
                <c:pt idx="14343">
                  <c:v>55.883999999999993</c:v>
                </c:pt>
                <c:pt idx="14344">
                  <c:v>55.883999999999993</c:v>
                </c:pt>
                <c:pt idx="14345">
                  <c:v>55.883999999999993</c:v>
                </c:pt>
                <c:pt idx="14346">
                  <c:v>55.883999999999993</c:v>
                </c:pt>
                <c:pt idx="14347">
                  <c:v>55.883999999999993</c:v>
                </c:pt>
                <c:pt idx="14348">
                  <c:v>55.883999999999993</c:v>
                </c:pt>
                <c:pt idx="14349">
                  <c:v>55.883999999999993</c:v>
                </c:pt>
                <c:pt idx="14350">
                  <c:v>55.883999999999993</c:v>
                </c:pt>
                <c:pt idx="14351">
                  <c:v>55.883999999999993</c:v>
                </c:pt>
                <c:pt idx="14352">
                  <c:v>55.883999999999993</c:v>
                </c:pt>
                <c:pt idx="14353">
                  <c:v>55.883999999999993</c:v>
                </c:pt>
                <c:pt idx="14354">
                  <c:v>55.883999999999993</c:v>
                </c:pt>
                <c:pt idx="14355">
                  <c:v>55.883999999999993</c:v>
                </c:pt>
                <c:pt idx="14356">
                  <c:v>55.883999999999993</c:v>
                </c:pt>
                <c:pt idx="14357">
                  <c:v>55.883999999999993</c:v>
                </c:pt>
                <c:pt idx="14358">
                  <c:v>55.883999999999993</c:v>
                </c:pt>
                <c:pt idx="14359">
                  <c:v>55.883999999999993</c:v>
                </c:pt>
                <c:pt idx="14360">
                  <c:v>55.883999999999993</c:v>
                </c:pt>
                <c:pt idx="14361">
                  <c:v>55.883999999999993</c:v>
                </c:pt>
                <c:pt idx="14362">
                  <c:v>55.883999999999993</c:v>
                </c:pt>
                <c:pt idx="14363">
                  <c:v>55.883999999999993</c:v>
                </c:pt>
                <c:pt idx="14364">
                  <c:v>55.883999999999993</c:v>
                </c:pt>
                <c:pt idx="14365">
                  <c:v>55.883999999999993</c:v>
                </c:pt>
                <c:pt idx="14366">
                  <c:v>55.883999999999993</c:v>
                </c:pt>
                <c:pt idx="14367">
                  <c:v>55.883999999999993</c:v>
                </c:pt>
                <c:pt idx="14368">
                  <c:v>55.883999999999993</c:v>
                </c:pt>
                <c:pt idx="14369">
                  <c:v>55.883999999999993</c:v>
                </c:pt>
                <c:pt idx="14370">
                  <c:v>55.883999999999993</c:v>
                </c:pt>
                <c:pt idx="14371">
                  <c:v>55.883999999999993</c:v>
                </c:pt>
                <c:pt idx="14372">
                  <c:v>55.883999999999993</c:v>
                </c:pt>
                <c:pt idx="14373">
                  <c:v>55.883999999999993</c:v>
                </c:pt>
                <c:pt idx="14374">
                  <c:v>55.883999999999993</c:v>
                </c:pt>
                <c:pt idx="14375">
                  <c:v>55.883999999999993</c:v>
                </c:pt>
                <c:pt idx="14376">
                  <c:v>55.883999999999993</c:v>
                </c:pt>
                <c:pt idx="14377">
                  <c:v>55.883999999999993</c:v>
                </c:pt>
                <c:pt idx="14378">
                  <c:v>55.711000000000006</c:v>
                </c:pt>
                <c:pt idx="14379">
                  <c:v>55.883999999999993</c:v>
                </c:pt>
                <c:pt idx="14380">
                  <c:v>55.883999999999993</c:v>
                </c:pt>
                <c:pt idx="14381">
                  <c:v>55.883999999999993</c:v>
                </c:pt>
                <c:pt idx="14382">
                  <c:v>55.883999999999993</c:v>
                </c:pt>
                <c:pt idx="14383">
                  <c:v>55.883999999999993</c:v>
                </c:pt>
                <c:pt idx="14384">
                  <c:v>55.883999999999993</c:v>
                </c:pt>
                <c:pt idx="14385">
                  <c:v>55.883999999999993</c:v>
                </c:pt>
                <c:pt idx="14386">
                  <c:v>55.883999999999993</c:v>
                </c:pt>
                <c:pt idx="14387">
                  <c:v>55.883999999999993</c:v>
                </c:pt>
                <c:pt idx="14388">
                  <c:v>55.883999999999993</c:v>
                </c:pt>
                <c:pt idx="14389">
                  <c:v>55.883999999999993</c:v>
                </c:pt>
                <c:pt idx="14390">
                  <c:v>55.883999999999993</c:v>
                </c:pt>
                <c:pt idx="14391">
                  <c:v>55.883999999999993</c:v>
                </c:pt>
                <c:pt idx="14392">
                  <c:v>55.883999999999993</c:v>
                </c:pt>
                <c:pt idx="14393">
                  <c:v>55.883999999999993</c:v>
                </c:pt>
                <c:pt idx="14394">
                  <c:v>55.883999999999993</c:v>
                </c:pt>
                <c:pt idx="14395">
                  <c:v>55.883999999999993</c:v>
                </c:pt>
                <c:pt idx="14396">
                  <c:v>55.883999999999993</c:v>
                </c:pt>
                <c:pt idx="14397">
                  <c:v>55.883999999999993</c:v>
                </c:pt>
                <c:pt idx="14398">
                  <c:v>55.883999999999993</c:v>
                </c:pt>
                <c:pt idx="14399">
                  <c:v>55.883999999999993</c:v>
                </c:pt>
                <c:pt idx="14400">
                  <c:v>55.883999999999993</c:v>
                </c:pt>
                <c:pt idx="14401">
                  <c:v>55.883999999999993</c:v>
                </c:pt>
                <c:pt idx="14402">
                  <c:v>55.883999999999993</c:v>
                </c:pt>
                <c:pt idx="14403">
                  <c:v>55.883999999999993</c:v>
                </c:pt>
                <c:pt idx="14404">
                  <c:v>55.883999999999993</c:v>
                </c:pt>
                <c:pt idx="14405">
                  <c:v>55.883999999999993</c:v>
                </c:pt>
                <c:pt idx="14406">
                  <c:v>55.883999999999993</c:v>
                </c:pt>
                <c:pt idx="14407">
                  <c:v>55.883999999999993</c:v>
                </c:pt>
                <c:pt idx="14408">
                  <c:v>55.883999999999993</c:v>
                </c:pt>
                <c:pt idx="14409">
                  <c:v>55.883999999999993</c:v>
                </c:pt>
                <c:pt idx="14410">
                  <c:v>55.883999999999993</c:v>
                </c:pt>
                <c:pt idx="14411">
                  <c:v>55.883999999999993</c:v>
                </c:pt>
                <c:pt idx="14412">
                  <c:v>55.883999999999993</c:v>
                </c:pt>
                <c:pt idx="14413">
                  <c:v>55.883999999999993</c:v>
                </c:pt>
                <c:pt idx="14414">
                  <c:v>55.883999999999993</c:v>
                </c:pt>
                <c:pt idx="14415">
                  <c:v>55.883999999999993</c:v>
                </c:pt>
                <c:pt idx="14416">
                  <c:v>55.883999999999993</c:v>
                </c:pt>
                <c:pt idx="14417">
                  <c:v>55.883999999999993</c:v>
                </c:pt>
                <c:pt idx="14418">
                  <c:v>55.883999999999993</c:v>
                </c:pt>
                <c:pt idx="14419">
                  <c:v>55.883999999999993</c:v>
                </c:pt>
                <c:pt idx="14420">
                  <c:v>55.883999999999993</c:v>
                </c:pt>
                <c:pt idx="14421">
                  <c:v>55.883999999999993</c:v>
                </c:pt>
                <c:pt idx="14422">
                  <c:v>55.883999999999993</c:v>
                </c:pt>
                <c:pt idx="14423">
                  <c:v>55.883999999999993</c:v>
                </c:pt>
                <c:pt idx="14424">
                  <c:v>55.883999999999993</c:v>
                </c:pt>
                <c:pt idx="14425">
                  <c:v>55.883999999999993</c:v>
                </c:pt>
                <c:pt idx="14426">
                  <c:v>55.883999999999993</c:v>
                </c:pt>
                <c:pt idx="14427">
                  <c:v>55.883999999999993</c:v>
                </c:pt>
                <c:pt idx="14428">
                  <c:v>55.883999999999993</c:v>
                </c:pt>
                <c:pt idx="14429">
                  <c:v>55.883999999999993</c:v>
                </c:pt>
                <c:pt idx="14430">
                  <c:v>55.883999999999993</c:v>
                </c:pt>
                <c:pt idx="14431">
                  <c:v>55.883999999999993</c:v>
                </c:pt>
                <c:pt idx="14432">
                  <c:v>55.883999999999993</c:v>
                </c:pt>
                <c:pt idx="14433">
                  <c:v>55.883999999999993</c:v>
                </c:pt>
                <c:pt idx="14434">
                  <c:v>55.883999999999993</c:v>
                </c:pt>
                <c:pt idx="14435">
                  <c:v>55.883999999999993</c:v>
                </c:pt>
                <c:pt idx="14436">
                  <c:v>55.883999999999993</c:v>
                </c:pt>
                <c:pt idx="14437">
                  <c:v>55.883999999999993</c:v>
                </c:pt>
                <c:pt idx="14438">
                  <c:v>55.883999999999993</c:v>
                </c:pt>
                <c:pt idx="14439">
                  <c:v>55.883999999999993</c:v>
                </c:pt>
                <c:pt idx="14440">
                  <c:v>55.883999999999993</c:v>
                </c:pt>
                <c:pt idx="14441">
                  <c:v>55.883999999999993</c:v>
                </c:pt>
                <c:pt idx="14442">
                  <c:v>55.883999999999993</c:v>
                </c:pt>
                <c:pt idx="14443">
                  <c:v>55.883999999999993</c:v>
                </c:pt>
                <c:pt idx="14444">
                  <c:v>55.883999999999993</c:v>
                </c:pt>
                <c:pt idx="14445">
                  <c:v>55.883999999999993</c:v>
                </c:pt>
                <c:pt idx="14446">
                  <c:v>55.883999999999993</c:v>
                </c:pt>
                <c:pt idx="14447">
                  <c:v>55.883999999999993</c:v>
                </c:pt>
                <c:pt idx="14448">
                  <c:v>55.711000000000006</c:v>
                </c:pt>
                <c:pt idx="14449">
                  <c:v>55.711000000000006</c:v>
                </c:pt>
                <c:pt idx="14450">
                  <c:v>55.711000000000006</c:v>
                </c:pt>
                <c:pt idx="14451">
                  <c:v>55.883999999999993</c:v>
                </c:pt>
                <c:pt idx="14452">
                  <c:v>55.883999999999993</c:v>
                </c:pt>
                <c:pt idx="14453">
                  <c:v>55.883999999999993</c:v>
                </c:pt>
                <c:pt idx="14454">
                  <c:v>55.883999999999993</c:v>
                </c:pt>
                <c:pt idx="14455">
                  <c:v>55.883999999999993</c:v>
                </c:pt>
                <c:pt idx="14456">
                  <c:v>55.711000000000006</c:v>
                </c:pt>
                <c:pt idx="14457">
                  <c:v>55.711000000000006</c:v>
                </c:pt>
                <c:pt idx="14458">
                  <c:v>55.711000000000006</c:v>
                </c:pt>
                <c:pt idx="14459">
                  <c:v>55.711000000000006</c:v>
                </c:pt>
                <c:pt idx="14460">
                  <c:v>55.883999999999993</c:v>
                </c:pt>
                <c:pt idx="14461">
                  <c:v>55.883999999999993</c:v>
                </c:pt>
                <c:pt idx="14462">
                  <c:v>55.883999999999993</c:v>
                </c:pt>
                <c:pt idx="14463">
                  <c:v>55.711000000000006</c:v>
                </c:pt>
                <c:pt idx="14464">
                  <c:v>55.711000000000006</c:v>
                </c:pt>
                <c:pt idx="14465">
                  <c:v>55.883999999999993</c:v>
                </c:pt>
                <c:pt idx="14466">
                  <c:v>55.711000000000006</c:v>
                </c:pt>
                <c:pt idx="14467">
                  <c:v>55.883999999999993</c:v>
                </c:pt>
                <c:pt idx="14468">
                  <c:v>55.883999999999993</c:v>
                </c:pt>
                <c:pt idx="14469">
                  <c:v>55.711000000000006</c:v>
                </c:pt>
                <c:pt idx="14470">
                  <c:v>55.883999999999993</c:v>
                </c:pt>
                <c:pt idx="14471">
                  <c:v>55.883999999999993</c:v>
                </c:pt>
                <c:pt idx="14472">
                  <c:v>55.711000000000006</c:v>
                </c:pt>
                <c:pt idx="14473">
                  <c:v>55.883999999999993</c:v>
                </c:pt>
                <c:pt idx="14474">
                  <c:v>55.883999999999993</c:v>
                </c:pt>
                <c:pt idx="14475">
                  <c:v>55.883999999999993</c:v>
                </c:pt>
                <c:pt idx="14476">
                  <c:v>55.883999999999993</c:v>
                </c:pt>
                <c:pt idx="14477">
                  <c:v>55.711000000000006</c:v>
                </c:pt>
                <c:pt idx="14478">
                  <c:v>55.711000000000006</c:v>
                </c:pt>
                <c:pt idx="14479">
                  <c:v>55.883999999999993</c:v>
                </c:pt>
                <c:pt idx="14480">
                  <c:v>55.883999999999993</c:v>
                </c:pt>
                <c:pt idx="14481">
                  <c:v>55.883999999999993</c:v>
                </c:pt>
                <c:pt idx="14482">
                  <c:v>55.883999999999993</c:v>
                </c:pt>
                <c:pt idx="14483">
                  <c:v>55.883999999999993</c:v>
                </c:pt>
                <c:pt idx="14484">
                  <c:v>55.883999999999993</c:v>
                </c:pt>
                <c:pt idx="14485">
                  <c:v>55.883999999999993</c:v>
                </c:pt>
                <c:pt idx="14486">
                  <c:v>55.711000000000006</c:v>
                </c:pt>
                <c:pt idx="14487">
                  <c:v>55.883999999999993</c:v>
                </c:pt>
                <c:pt idx="14488">
                  <c:v>55.711000000000006</c:v>
                </c:pt>
                <c:pt idx="14489">
                  <c:v>55.711000000000006</c:v>
                </c:pt>
                <c:pt idx="14490">
                  <c:v>55.711000000000006</c:v>
                </c:pt>
                <c:pt idx="14491">
                  <c:v>55.883999999999993</c:v>
                </c:pt>
                <c:pt idx="14492">
                  <c:v>55.883999999999993</c:v>
                </c:pt>
                <c:pt idx="14493">
                  <c:v>55.883999999999993</c:v>
                </c:pt>
                <c:pt idx="14494">
                  <c:v>55.883999999999993</c:v>
                </c:pt>
                <c:pt idx="14495">
                  <c:v>55.711000000000006</c:v>
                </c:pt>
                <c:pt idx="14496">
                  <c:v>55.711000000000006</c:v>
                </c:pt>
                <c:pt idx="14497">
                  <c:v>55.711000000000006</c:v>
                </c:pt>
                <c:pt idx="14498">
                  <c:v>55.883999999999993</c:v>
                </c:pt>
                <c:pt idx="14499">
                  <c:v>55.883999999999993</c:v>
                </c:pt>
                <c:pt idx="14500">
                  <c:v>55.883999999999993</c:v>
                </c:pt>
                <c:pt idx="14501">
                  <c:v>55.883999999999993</c:v>
                </c:pt>
                <c:pt idx="14502">
                  <c:v>55.711000000000006</c:v>
                </c:pt>
                <c:pt idx="14503">
                  <c:v>55.711000000000006</c:v>
                </c:pt>
                <c:pt idx="14504">
                  <c:v>55.883999999999993</c:v>
                </c:pt>
                <c:pt idx="14505">
                  <c:v>55.711000000000006</c:v>
                </c:pt>
                <c:pt idx="14506">
                  <c:v>55.883999999999993</c:v>
                </c:pt>
                <c:pt idx="14507">
                  <c:v>55.711000000000006</c:v>
                </c:pt>
                <c:pt idx="14508">
                  <c:v>55.711000000000006</c:v>
                </c:pt>
                <c:pt idx="14509">
                  <c:v>55.883999999999993</c:v>
                </c:pt>
                <c:pt idx="14510">
                  <c:v>55.883999999999993</c:v>
                </c:pt>
                <c:pt idx="14511">
                  <c:v>55.883999999999993</c:v>
                </c:pt>
                <c:pt idx="14512">
                  <c:v>55.883999999999993</c:v>
                </c:pt>
                <c:pt idx="14513">
                  <c:v>55.883999999999993</c:v>
                </c:pt>
                <c:pt idx="14514">
                  <c:v>55.883999999999993</c:v>
                </c:pt>
                <c:pt idx="14515">
                  <c:v>55.883999999999993</c:v>
                </c:pt>
                <c:pt idx="14516">
                  <c:v>55.883999999999993</c:v>
                </c:pt>
                <c:pt idx="14517">
                  <c:v>55.883999999999993</c:v>
                </c:pt>
                <c:pt idx="14518">
                  <c:v>55.883999999999993</c:v>
                </c:pt>
                <c:pt idx="14519">
                  <c:v>55.711000000000006</c:v>
                </c:pt>
                <c:pt idx="14520">
                  <c:v>55.883999999999993</c:v>
                </c:pt>
                <c:pt idx="14521">
                  <c:v>55.711000000000006</c:v>
                </c:pt>
                <c:pt idx="14522">
                  <c:v>55.711000000000006</c:v>
                </c:pt>
                <c:pt idx="14523">
                  <c:v>55.711000000000006</c:v>
                </c:pt>
                <c:pt idx="14524">
                  <c:v>55.711000000000006</c:v>
                </c:pt>
                <c:pt idx="14525">
                  <c:v>55.711000000000006</c:v>
                </c:pt>
                <c:pt idx="14526">
                  <c:v>55.711000000000006</c:v>
                </c:pt>
                <c:pt idx="14527">
                  <c:v>55.711000000000006</c:v>
                </c:pt>
                <c:pt idx="14528">
                  <c:v>55.711000000000006</c:v>
                </c:pt>
                <c:pt idx="14529">
                  <c:v>55.711000000000006</c:v>
                </c:pt>
                <c:pt idx="14530">
                  <c:v>55.711000000000006</c:v>
                </c:pt>
                <c:pt idx="14531">
                  <c:v>55.711000000000006</c:v>
                </c:pt>
                <c:pt idx="14532">
                  <c:v>55.711000000000006</c:v>
                </c:pt>
                <c:pt idx="14533">
                  <c:v>55.711000000000006</c:v>
                </c:pt>
                <c:pt idx="14534">
                  <c:v>55.711000000000006</c:v>
                </c:pt>
                <c:pt idx="14535">
                  <c:v>55.711000000000006</c:v>
                </c:pt>
                <c:pt idx="14536">
                  <c:v>55.711000000000006</c:v>
                </c:pt>
                <c:pt idx="14537">
                  <c:v>55.711000000000006</c:v>
                </c:pt>
                <c:pt idx="14538">
                  <c:v>55.711000000000006</c:v>
                </c:pt>
                <c:pt idx="14539">
                  <c:v>55.711000000000006</c:v>
                </c:pt>
                <c:pt idx="14540">
                  <c:v>55.711000000000006</c:v>
                </c:pt>
                <c:pt idx="14541">
                  <c:v>55.711000000000006</c:v>
                </c:pt>
                <c:pt idx="14542">
                  <c:v>55.711000000000006</c:v>
                </c:pt>
                <c:pt idx="14543">
                  <c:v>55.711000000000006</c:v>
                </c:pt>
                <c:pt idx="14544">
                  <c:v>55.711000000000006</c:v>
                </c:pt>
                <c:pt idx="14545">
                  <c:v>55.711000000000006</c:v>
                </c:pt>
                <c:pt idx="14546">
                  <c:v>55.883999999999993</c:v>
                </c:pt>
                <c:pt idx="14547">
                  <c:v>55.711000000000006</c:v>
                </c:pt>
                <c:pt idx="14548">
                  <c:v>55.711000000000006</c:v>
                </c:pt>
                <c:pt idx="14549">
                  <c:v>55.711000000000006</c:v>
                </c:pt>
                <c:pt idx="14550">
                  <c:v>55.711000000000006</c:v>
                </c:pt>
                <c:pt idx="14551">
                  <c:v>55.711000000000006</c:v>
                </c:pt>
                <c:pt idx="14552">
                  <c:v>55.711000000000006</c:v>
                </c:pt>
                <c:pt idx="14553">
                  <c:v>55.711000000000006</c:v>
                </c:pt>
                <c:pt idx="14554">
                  <c:v>55.711000000000006</c:v>
                </c:pt>
                <c:pt idx="14555">
                  <c:v>55.711000000000006</c:v>
                </c:pt>
                <c:pt idx="14556">
                  <c:v>55.711000000000006</c:v>
                </c:pt>
                <c:pt idx="14557">
                  <c:v>55.711000000000006</c:v>
                </c:pt>
                <c:pt idx="14558">
                  <c:v>55.711000000000006</c:v>
                </c:pt>
                <c:pt idx="14559">
                  <c:v>55.711000000000006</c:v>
                </c:pt>
                <c:pt idx="14560">
                  <c:v>55.711000000000006</c:v>
                </c:pt>
                <c:pt idx="14561">
                  <c:v>55.711000000000006</c:v>
                </c:pt>
                <c:pt idx="14562">
                  <c:v>55.711000000000006</c:v>
                </c:pt>
                <c:pt idx="14563">
                  <c:v>55.711000000000006</c:v>
                </c:pt>
                <c:pt idx="14564">
                  <c:v>55.711000000000006</c:v>
                </c:pt>
                <c:pt idx="14565">
                  <c:v>55.711000000000006</c:v>
                </c:pt>
                <c:pt idx="14566">
                  <c:v>55.711000000000006</c:v>
                </c:pt>
                <c:pt idx="14567">
                  <c:v>55.711000000000006</c:v>
                </c:pt>
                <c:pt idx="14568">
                  <c:v>55.711000000000006</c:v>
                </c:pt>
                <c:pt idx="14569">
                  <c:v>55.711000000000006</c:v>
                </c:pt>
                <c:pt idx="14570">
                  <c:v>55.883999999999993</c:v>
                </c:pt>
                <c:pt idx="14571">
                  <c:v>55.883999999999993</c:v>
                </c:pt>
                <c:pt idx="14572">
                  <c:v>55.883999999999993</c:v>
                </c:pt>
                <c:pt idx="14573">
                  <c:v>55.883999999999993</c:v>
                </c:pt>
                <c:pt idx="14574">
                  <c:v>55.883999999999993</c:v>
                </c:pt>
                <c:pt idx="14575">
                  <c:v>55.883999999999993</c:v>
                </c:pt>
                <c:pt idx="14576">
                  <c:v>55.883999999999993</c:v>
                </c:pt>
                <c:pt idx="14577">
                  <c:v>55.711000000000006</c:v>
                </c:pt>
                <c:pt idx="14578">
                  <c:v>55.711000000000006</c:v>
                </c:pt>
                <c:pt idx="14579">
                  <c:v>55.711000000000006</c:v>
                </c:pt>
                <c:pt idx="14580">
                  <c:v>55.711000000000006</c:v>
                </c:pt>
                <c:pt idx="14581">
                  <c:v>55.711000000000006</c:v>
                </c:pt>
                <c:pt idx="14582">
                  <c:v>55.711000000000006</c:v>
                </c:pt>
                <c:pt idx="14583">
                  <c:v>55.711000000000006</c:v>
                </c:pt>
                <c:pt idx="14584">
                  <c:v>55.711000000000006</c:v>
                </c:pt>
                <c:pt idx="14585">
                  <c:v>55.711000000000006</c:v>
                </c:pt>
                <c:pt idx="14586">
                  <c:v>55.711000000000006</c:v>
                </c:pt>
                <c:pt idx="14587">
                  <c:v>55.711000000000006</c:v>
                </c:pt>
                <c:pt idx="14588">
                  <c:v>55.711000000000006</c:v>
                </c:pt>
                <c:pt idx="14589">
                  <c:v>55.711000000000006</c:v>
                </c:pt>
                <c:pt idx="14590">
                  <c:v>55.711000000000006</c:v>
                </c:pt>
                <c:pt idx="14591">
                  <c:v>55.711000000000006</c:v>
                </c:pt>
                <c:pt idx="14592">
                  <c:v>55.711000000000006</c:v>
                </c:pt>
                <c:pt idx="14593">
                  <c:v>55.711000000000006</c:v>
                </c:pt>
                <c:pt idx="14594">
                  <c:v>55.711000000000006</c:v>
                </c:pt>
                <c:pt idx="14595">
                  <c:v>55.711000000000006</c:v>
                </c:pt>
                <c:pt idx="14596">
                  <c:v>55.711000000000006</c:v>
                </c:pt>
                <c:pt idx="14597">
                  <c:v>55.711000000000006</c:v>
                </c:pt>
                <c:pt idx="14598">
                  <c:v>55.711000000000006</c:v>
                </c:pt>
                <c:pt idx="14599">
                  <c:v>55.711000000000006</c:v>
                </c:pt>
                <c:pt idx="14600">
                  <c:v>55.711000000000006</c:v>
                </c:pt>
                <c:pt idx="14601">
                  <c:v>55.711000000000006</c:v>
                </c:pt>
                <c:pt idx="14602">
                  <c:v>55.711000000000006</c:v>
                </c:pt>
                <c:pt idx="14603">
                  <c:v>55.711000000000006</c:v>
                </c:pt>
                <c:pt idx="14604">
                  <c:v>55.711000000000006</c:v>
                </c:pt>
                <c:pt idx="14605">
                  <c:v>55.711000000000006</c:v>
                </c:pt>
                <c:pt idx="14606">
                  <c:v>55.711000000000006</c:v>
                </c:pt>
                <c:pt idx="14607">
                  <c:v>55.711000000000006</c:v>
                </c:pt>
                <c:pt idx="14608">
                  <c:v>55.711000000000006</c:v>
                </c:pt>
                <c:pt idx="14609">
                  <c:v>55.711000000000006</c:v>
                </c:pt>
                <c:pt idx="14610">
                  <c:v>55.711000000000006</c:v>
                </c:pt>
                <c:pt idx="14611">
                  <c:v>55.883999999999993</c:v>
                </c:pt>
                <c:pt idx="14612">
                  <c:v>55.883999999999993</c:v>
                </c:pt>
                <c:pt idx="14613">
                  <c:v>55.883999999999993</c:v>
                </c:pt>
                <c:pt idx="14614">
                  <c:v>55.883999999999993</c:v>
                </c:pt>
                <c:pt idx="14615">
                  <c:v>55.883999999999993</c:v>
                </c:pt>
                <c:pt idx="14616">
                  <c:v>55.883999999999993</c:v>
                </c:pt>
                <c:pt idx="14617">
                  <c:v>55.883999999999993</c:v>
                </c:pt>
                <c:pt idx="14618">
                  <c:v>55.883999999999993</c:v>
                </c:pt>
                <c:pt idx="14619">
                  <c:v>55.883999999999993</c:v>
                </c:pt>
                <c:pt idx="14620">
                  <c:v>55.711000000000006</c:v>
                </c:pt>
                <c:pt idx="14621">
                  <c:v>55.883999999999993</c:v>
                </c:pt>
                <c:pt idx="14622">
                  <c:v>55.883999999999993</c:v>
                </c:pt>
                <c:pt idx="14623">
                  <c:v>55.883999999999993</c:v>
                </c:pt>
                <c:pt idx="14624">
                  <c:v>55.883999999999993</c:v>
                </c:pt>
                <c:pt idx="14625">
                  <c:v>55.883999999999993</c:v>
                </c:pt>
                <c:pt idx="14626">
                  <c:v>55.883999999999993</c:v>
                </c:pt>
                <c:pt idx="14627">
                  <c:v>55.883999999999993</c:v>
                </c:pt>
                <c:pt idx="14628">
                  <c:v>55.883999999999993</c:v>
                </c:pt>
                <c:pt idx="14629">
                  <c:v>55.883999999999993</c:v>
                </c:pt>
                <c:pt idx="14630">
                  <c:v>55.883999999999993</c:v>
                </c:pt>
                <c:pt idx="14631">
                  <c:v>55.883999999999993</c:v>
                </c:pt>
                <c:pt idx="14632">
                  <c:v>55.883999999999993</c:v>
                </c:pt>
                <c:pt idx="14633">
                  <c:v>55.883999999999993</c:v>
                </c:pt>
                <c:pt idx="14634">
                  <c:v>55.711000000000006</c:v>
                </c:pt>
                <c:pt idx="14635">
                  <c:v>55.711000000000006</c:v>
                </c:pt>
                <c:pt idx="14636">
                  <c:v>55.711000000000006</c:v>
                </c:pt>
                <c:pt idx="14637">
                  <c:v>55.711000000000006</c:v>
                </c:pt>
                <c:pt idx="14638">
                  <c:v>55.711000000000006</c:v>
                </c:pt>
                <c:pt idx="14639">
                  <c:v>55.711000000000006</c:v>
                </c:pt>
                <c:pt idx="14640">
                  <c:v>55.711000000000006</c:v>
                </c:pt>
                <c:pt idx="14641">
                  <c:v>55.883999999999993</c:v>
                </c:pt>
                <c:pt idx="14642">
                  <c:v>55.711000000000006</c:v>
                </c:pt>
                <c:pt idx="14643">
                  <c:v>55.711000000000006</c:v>
                </c:pt>
                <c:pt idx="14644">
                  <c:v>55.711000000000006</c:v>
                </c:pt>
                <c:pt idx="14645">
                  <c:v>55.711000000000006</c:v>
                </c:pt>
                <c:pt idx="14646">
                  <c:v>55.711000000000006</c:v>
                </c:pt>
                <c:pt idx="14647">
                  <c:v>55.711000000000006</c:v>
                </c:pt>
                <c:pt idx="14648">
                  <c:v>55.711000000000006</c:v>
                </c:pt>
                <c:pt idx="14649">
                  <c:v>55.883999999999993</c:v>
                </c:pt>
                <c:pt idx="14650">
                  <c:v>55.711000000000006</c:v>
                </c:pt>
                <c:pt idx="14651">
                  <c:v>55.883999999999993</c:v>
                </c:pt>
                <c:pt idx="14652">
                  <c:v>55.883999999999993</c:v>
                </c:pt>
                <c:pt idx="14653">
                  <c:v>55.883999999999993</c:v>
                </c:pt>
                <c:pt idx="14654">
                  <c:v>55.883999999999993</c:v>
                </c:pt>
                <c:pt idx="14655">
                  <c:v>55.883999999999993</c:v>
                </c:pt>
                <c:pt idx="14656">
                  <c:v>55.883999999999993</c:v>
                </c:pt>
                <c:pt idx="14657">
                  <c:v>55.883999999999993</c:v>
                </c:pt>
                <c:pt idx="14658">
                  <c:v>55.883999999999993</c:v>
                </c:pt>
                <c:pt idx="14659">
                  <c:v>55.883999999999993</c:v>
                </c:pt>
                <c:pt idx="14660">
                  <c:v>55.883999999999993</c:v>
                </c:pt>
                <c:pt idx="14661">
                  <c:v>55.883999999999993</c:v>
                </c:pt>
                <c:pt idx="14662">
                  <c:v>55.883999999999993</c:v>
                </c:pt>
                <c:pt idx="14663">
                  <c:v>55.883999999999993</c:v>
                </c:pt>
                <c:pt idx="14664">
                  <c:v>55.883999999999993</c:v>
                </c:pt>
                <c:pt idx="14665">
                  <c:v>55.883999999999993</c:v>
                </c:pt>
                <c:pt idx="14666">
                  <c:v>55.883999999999993</c:v>
                </c:pt>
                <c:pt idx="14667">
                  <c:v>55.883999999999993</c:v>
                </c:pt>
                <c:pt idx="14668">
                  <c:v>55.883999999999993</c:v>
                </c:pt>
                <c:pt idx="14669">
                  <c:v>55.883999999999993</c:v>
                </c:pt>
                <c:pt idx="14670">
                  <c:v>55.883999999999993</c:v>
                </c:pt>
                <c:pt idx="14671">
                  <c:v>55.883999999999993</c:v>
                </c:pt>
                <c:pt idx="14672">
                  <c:v>55.883999999999993</c:v>
                </c:pt>
                <c:pt idx="14673">
                  <c:v>55.883999999999993</c:v>
                </c:pt>
                <c:pt idx="14674">
                  <c:v>55.883999999999993</c:v>
                </c:pt>
                <c:pt idx="14675">
                  <c:v>55.711000000000006</c:v>
                </c:pt>
                <c:pt idx="14676">
                  <c:v>55.883999999999993</c:v>
                </c:pt>
                <c:pt idx="14677">
                  <c:v>55.883999999999993</c:v>
                </c:pt>
                <c:pt idx="14678">
                  <c:v>55.711000000000006</c:v>
                </c:pt>
                <c:pt idx="14679">
                  <c:v>55.883999999999993</c:v>
                </c:pt>
                <c:pt idx="14680">
                  <c:v>55.711000000000006</c:v>
                </c:pt>
                <c:pt idx="14681">
                  <c:v>55.711000000000006</c:v>
                </c:pt>
                <c:pt idx="14682">
                  <c:v>55.883999999999993</c:v>
                </c:pt>
                <c:pt idx="14683">
                  <c:v>55.711000000000006</c:v>
                </c:pt>
                <c:pt idx="14684">
                  <c:v>55.883999999999993</c:v>
                </c:pt>
                <c:pt idx="14685">
                  <c:v>55.883999999999993</c:v>
                </c:pt>
                <c:pt idx="14686">
                  <c:v>55.883999999999993</c:v>
                </c:pt>
                <c:pt idx="14687">
                  <c:v>55.883999999999993</c:v>
                </c:pt>
                <c:pt idx="14688">
                  <c:v>55.883999999999993</c:v>
                </c:pt>
                <c:pt idx="14689">
                  <c:v>55.883999999999993</c:v>
                </c:pt>
                <c:pt idx="14690">
                  <c:v>55.883999999999993</c:v>
                </c:pt>
                <c:pt idx="14691">
                  <c:v>55.883999999999993</c:v>
                </c:pt>
                <c:pt idx="14692">
                  <c:v>55.883999999999993</c:v>
                </c:pt>
                <c:pt idx="14693">
                  <c:v>55.883999999999993</c:v>
                </c:pt>
                <c:pt idx="14694">
                  <c:v>55.883999999999993</c:v>
                </c:pt>
                <c:pt idx="14695">
                  <c:v>55.883999999999993</c:v>
                </c:pt>
                <c:pt idx="14696">
                  <c:v>55.883999999999993</c:v>
                </c:pt>
                <c:pt idx="14697">
                  <c:v>55.711000000000006</c:v>
                </c:pt>
                <c:pt idx="14698">
                  <c:v>55.883999999999993</c:v>
                </c:pt>
                <c:pt idx="14699">
                  <c:v>55.711000000000006</c:v>
                </c:pt>
                <c:pt idx="14700">
                  <c:v>55.883999999999993</c:v>
                </c:pt>
                <c:pt idx="14701">
                  <c:v>55.883999999999993</c:v>
                </c:pt>
                <c:pt idx="14702">
                  <c:v>55.883999999999993</c:v>
                </c:pt>
                <c:pt idx="14703">
                  <c:v>55.883999999999993</c:v>
                </c:pt>
                <c:pt idx="14704">
                  <c:v>55.883999999999993</c:v>
                </c:pt>
                <c:pt idx="14705">
                  <c:v>55.883999999999993</c:v>
                </c:pt>
                <c:pt idx="14706">
                  <c:v>55.883999999999993</c:v>
                </c:pt>
                <c:pt idx="14707">
                  <c:v>55.883999999999993</c:v>
                </c:pt>
                <c:pt idx="14708">
                  <c:v>55.883999999999993</c:v>
                </c:pt>
                <c:pt idx="14709">
                  <c:v>55.883999999999993</c:v>
                </c:pt>
                <c:pt idx="14710">
                  <c:v>55.883999999999993</c:v>
                </c:pt>
                <c:pt idx="14711">
                  <c:v>55.883999999999993</c:v>
                </c:pt>
                <c:pt idx="14712">
                  <c:v>55.883999999999993</c:v>
                </c:pt>
                <c:pt idx="14713">
                  <c:v>55.883999999999993</c:v>
                </c:pt>
                <c:pt idx="14714">
                  <c:v>55.883999999999993</c:v>
                </c:pt>
                <c:pt idx="14715">
                  <c:v>55.883999999999993</c:v>
                </c:pt>
                <c:pt idx="14716">
                  <c:v>55.883999999999993</c:v>
                </c:pt>
                <c:pt idx="14717">
                  <c:v>55.883999999999993</c:v>
                </c:pt>
                <c:pt idx="14718">
                  <c:v>55.883999999999993</c:v>
                </c:pt>
                <c:pt idx="14719">
                  <c:v>55.883999999999993</c:v>
                </c:pt>
                <c:pt idx="14720">
                  <c:v>55.883999999999993</c:v>
                </c:pt>
                <c:pt idx="14721">
                  <c:v>55.883999999999993</c:v>
                </c:pt>
                <c:pt idx="14722">
                  <c:v>55.883999999999993</c:v>
                </c:pt>
                <c:pt idx="14723">
                  <c:v>55.883999999999993</c:v>
                </c:pt>
                <c:pt idx="14724">
                  <c:v>55.883999999999993</c:v>
                </c:pt>
                <c:pt idx="14725">
                  <c:v>55.883999999999993</c:v>
                </c:pt>
                <c:pt idx="14726">
                  <c:v>55.883999999999993</c:v>
                </c:pt>
                <c:pt idx="14727">
                  <c:v>55.883999999999993</c:v>
                </c:pt>
                <c:pt idx="14728">
                  <c:v>55.883999999999993</c:v>
                </c:pt>
                <c:pt idx="14729">
                  <c:v>55.883999999999993</c:v>
                </c:pt>
                <c:pt idx="14730">
                  <c:v>55.883999999999993</c:v>
                </c:pt>
                <c:pt idx="14731">
                  <c:v>55.883999999999993</c:v>
                </c:pt>
                <c:pt idx="14732">
                  <c:v>55.883999999999993</c:v>
                </c:pt>
                <c:pt idx="14733">
                  <c:v>55.883999999999993</c:v>
                </c:pt>
                <c:pt idx="14734">
                  <c:v>55.883999999999993</c:v>
                </c:pt>
                <c:pt idx="14735">
                  <c:v>55.883999999999993</c:v>
                </c:pt>
                <c:pt idx="14736">
                  <c:v>55.883999999999993</c:v>
                </c:pt>
                <c:pt idx="14737">
                  <c:v>55.883999999999993</c:v>
                </c:pt>
                <c:pt idx="14738">
                  <c:v>55.883999999999993</c:v>
                </c:pt>
                <c:pt idx="14739">
                  <c:v>55.883999999999993</c:v>
                </c:pt>
                <c:pt idx="14740">
                  <c:v>55.883999999999993</c:v>
                </c:pt>
                <c:pt idx="14741">
                  <c:v>55.883999999999993</c:v>
                </c:pt>
                <c:pt idx="14742">
                  <c:v>55.883999999999993</c:v>
                </c:pt>
                <c:pt idx="14743">
                  <c:v>55.883999999999993</c:v>
                </c:pt>
                <c:pt idx="14744">
                  <c:v>55.883999999999993</c:v>
                </c:pt>
                <c:pt idx="14745">
                  <c:v>55.883999999999993</c:v>
                </c:pt>
                <c:pt idx="14746">
                  <c:v>55.883999999999993</c:v>
                </c:pt>
                <c:pt idx="14747">
                  <c:v>55.883999999999993</c:v>
                </c:pt>
                <c:pt idx="14748">
                  <c:v>55.883999999999993</c:v>
                </c:pt>
                <c:pt idx="14749">
                  <c:v>55.883999999999993</c:v>
                </c:pt>
                <c:pt idx="14750">
                  <c:v>55.883999999999993</c:v>
                </c:pt>
                <c:pt idx="14751">
                  <c:v>55.883999999999993</c:v>
                </c:pt>
                <c:pt idx="14752">
                  <c:v>55.883999999999993</c:v>
                </c:pt>
                <c:pt idx="14753">
                  <c:v>55.883999999999993</c:v>
                </c:pt>
                <c:pt idx="14754">
                  <c:v>55.883999999999993</c:v>
                </c:pt>
                <c:pt idx="14755">
                  <c:v>55.883999999999993</c:v>
                </c:pt>
                <c:pt idx="14756">
                  <c:v>55.883999999999993</c:v>
                </c:pt>
                <c:pt idx="14757">
                  <c:v>55.711000000000006</c:v>
                </c:pt>
                <c:pt idx="14758">
                  <c:v>55.883999999999993</c:v>
                </c:pt>
                <c:pt idx="14759">
                  <c:v>55.711000000000006</c:v>
                </c:pt>
                <c:pt idx="14760">
                  <c:v>55.711000000000006</c:v>
                </c:pt>
                <c:pt idx="14761">
                  <c:v>55.711000000000006</c:v>
                </c:pt>
                <c:pt idx="14762">
                  <c:v>55.711000000000006</c:v>
                </c:pt>
                <c:pt idx="14763">
                  <c:v>55.711000000000006</c:v>
                </c:pt>
                <c:pt idx="14764">
                  <c:v>55.711000000000006</c:v>
                </c:pt>
                <c:pt idx="14765">
                  <c:v>55.711000000000006</c:v>
                </c:pt>
                <c:pt idx="14766">
                  <c:v>55.883999999999993</c:v>
                </c:pt>
                <c:pt idx="14767">
                  <c:v>55.711000000000006</c:v>
                </c:pt>
                <c:pt idx="14768">
                  <c:v>55.711000000000006</c:v>
                </c:pt>
                <c:pt idx="14769">
                  <c:v>55.711000000000006</c:v>
                </c:pt>
                <c:pt idx="14770">
                  <c:v>55.711000000000006</c:v>
                </c:pt>
                <c:pt idx="14771">
                  <c:v>55.711000000000006</c:v>
                </c:pt>
                <c:pt idx="14772">
                  <c:v>55.711000000000006</c:v>
                </c:pt>
                <c:pt idx="14773">
                  <c:v>55.711000000000006</c:v>
                </c:pt>
                <c:pt idx="14774">
                  <c:v>55.711000000000006</c:v>
                </c:pt>
                <c:pt idx="14775">
                  <c:v>55.711000000000006</c:v>
                </c:pt>
                <c:pt idx="14776">
                  <c:v>55.711000000000006</c:v>
                </c:pt>
                <c:pt idx="14777">
                  <c:v>55.711000000000006</c:v>
                </c:pt>
                <c:pt idx="14778">
                  <c:v>55.883999999999993</c:v>
                </c:pt>
                <c:pt idx="14779">
                  <c:v>55.711000000000006</c:v>
                </c:pt>
                <c:pt idx="14780">
                  <c:v>55.711000000000006</c:v>
                </c:pt>
                <c:pt idx="14781">
                  <c:v>55.883999999999993</c:v>
                </c:pt>
                <c:pt idx="14782">
                  <c:v>55.883999999999993</c:v>
                </c:pt>
                <c:pt idx="14783">
                  <c:v>55.711000000000006</c:v>
                </c:pt>
                <c:pt idx="14784">
                  <c:v>55.711000000000006</c:v>
                </c:pt>
                <c:pt idx="14785">
                  <c:v>55.711000000000006</c:v>
                </c:pt>
                <c:pt idx="14786">
                  <c:v>55.711000000000006</c:v>
                </c:pt>
                <c:pt idx="14787">
                  <c:v>55.711000000000006</c:v>
                </c:pt>
                <c:pt idx="14788">
                  <c:v>55.711000000000006</c:v>
                </c:pt>
                <c:pt idx="14789">
                  <c:v>55.711000000000006</c:v>
                </c:pt>
                <c:pt idx="14790">
                  <c:v>55.711000000000006</c:v>
                </c:pt>
                <c:pt idx="14791">
                  <c:v>55.711000000000006</c:v>
                </c:pt>
                <c:pt idx="14792">
                  <c:v>55.711000000000006</c:v>
                </c:pt>
                <c:pt idx="14793">
                  <c:v>55.711000000000006</c:v>
                </c:pt>
                <c:pt idx="14794">
                  <c:v>55.711000000000006</c:v>
                </c:pt>
                <c:pt idx="14795">
                  <c:v>55.711000000000006</c:v>
                </c:pt>
                <c:pt idx="14796">
                  <c:v>55.711000000000006</c:v>
                </c:pt>
                <c:pt idx="14797">
                  <c:v>55.711000000000006</c:v>
                </c:pt>
                <c:pt idx="14798">
                  <c:v>55.711000000000006</c:v>
                </c:pt>
                <c:pt idx="14799">
                  <c:v>55.711000000000006</c:v>
                </c:pt>
                <c:pt idx="14800">
                  <c:v>55.711000000000006</c:v>
                </c:pt>
                <c:pt idx="14801">
                  <c:v>55.711000000000006</c:v>
                </c:pt>
                <c:pt idx="14802">
                  <c:v>55.711000000000006</c:v>
                </c:pt>
                <c:pt idx="14803">
                  <c:v>55.711000000000006</c:v>
                </c:pt>
                <c:pt idx="14804">
                  <c:v>55.711000000000006</c:v>
                </c:pt>
                <c:pt idx="14805">
                  <c:v>55.711000000000006</c:v>
                </c:pt>
                <c:pt idx="14806">
                  <c:v>55.883999999999993</c:v>
                </c:pt>
                <c:pt idx="14807">
                  <c:v>55.711000000000006</c:v>
                </c:pt>
                <c:pt idx="14808">
                  <c:v>55.711000000000006</c:v>
                </c:pt>
                <c:pt idx="14809">
                  <c:v>55.711000000000006</c:v>
                </c:pt>
                <c:pt idx="14810">
                  <c:v>55.711000000000006</c:v>
                </c:pt>
                <c:pt idx="14811">
                  <c:v>55.711000000000006</c:v>
                </c:pt>
                <c:pt idx="14812">
                  <c:v>55.711000000000006</c:v>
                </c:pt>
                <c:pt idx="14813">
                  <c:v>55.711000000000006</c:v>
                </c:pt>
                <c:pt idx="14814">
                  <c:v>55.711000000000006</c:v>
                </c:pt>
                <c:pt idx="14815">
                  <c:v>55.711000000000006</c:v>
                </c:pt>
                <c:pt idx="14816">
                  <c:v>55.711000000000006</c:v>
                </c:pt>
                <c:pt idx="14817">
                  <c:v>55.711000000000006</c:v>
                </c:pt>
                <c:pt idx="14818">
                  <c:v>55.711000000000006</c:v>
                </c:pt>
                <c:pt idx="14819">
                  <c:v>55.711000000000006</c:v>
                </c:pt>
                <c:pt idx="14820">
                  <c:v>55.711000000000006</c:v>
                </c:pt>
                <c:pt idx="14821">
                  <c:v>55.711000000000006</c:v>
                </c:pt>
                <c:pt idx="14822">
                  <c:v>55.711000000000006</c:v>
                </c:pt>
                <c:pt idx="14823">
                  <c:v>55.711000000000006</c:v>
                </c:pt>
                <c:pt idx="14824">
                  <c:v>55.711000000000006</c:v>
                </c:pt>
                <c:pt idx="14825">
                  <c:v>55.711000000000006</c:v>
                </c:pt>
                <c:pt idx="14826">
                  <c:v>55.711000000000006</c:v>
                </c:pt>
                <c:pt idx="14827">
                  <c:v>55.711000000000006</c:v>
                </c:pt>
                <c:pt idx="14828">
                  <c:v>55.711000000000006</c:v>
                </c:pt>
                <c:pt idx="14829">
                  <c:v>55.711000000000006</c:v>
                </c:pt>
                <c:pt idx="14830">
                  <c:v>55.883999999999993</c:v>
                </c:pt>
                <c:pt idx="14831">
                  <c:v>55.883999999999993</c:v>
                </c:pt>
                <c:pt idx="14832">
                  <c:v>55.883999999999993</c:v>
                </c:pt>
                <c:pt idx="14833">
                  <c:v>55.883999999999993</c:v>
                </c:pt>
                <c:pt idx="14834">
                  <c:v>55.883999999999993</c:v>
                </c:pt>
                <c:pt idx="14835">
                  <c:v>55.883999999999993</c:v>
                </c:pt>
                <c:pt idx="14836">
                  <c:v>55.883999999999993</c:v>
                </c:pt>
                <c:pt idx="14837">
                  <c:v>55.711000000000006</c:v>
                </c:pt>
                <c:pt idx="14838">
                  <c:v>55.711000000000006</c:v>
                </c:pt>
                <c:pt idx="14839">
                  <c:v>55.711000000000006</c:v>
                </c:pt>
                <c:pt idx="14840">
                  <c:v>55.711000000000006</c:v>
                </c:pt>
                <c:pt idx="14841">
                  <c:v>55.711000000000006</c:v>
                </c:pt>
                <c:pt idx="14842">
                  <c:v>55.711000000000006</c:v>
                </c:pt>
                <c:pt idx="14843">
                  <c:v>55.711000000000006</c:v>
                </c:pt>
                <c:pt idx="14844">
                  <c:v>55.711000000000006</c:v>
                </c:pt>
                <c:pt idx="14845">
                  <c:v>55.711000000000006</c:v>
                </c:pt>
                <c:pt idx="14846">
                  <c:v>55.711000000000006</c:v>
                </c:pt>
                <c:pt idx="14847">
                  <c:v>55.711000000000006</c:v>
                </c:pt>
                <c:pt idx="14848">
                  <c:v>55.711000000000006</c:v>
                </c:pt>
                <c:pt idx="14849">
                  <c:v>55.711000000000006</c:v>
                </c:pt>
                <c:pt idx="14850">
                  <c:v>55.711000000000006</c:v>
                </c:pt>
                <c:pt idx="14851">
                  <c:v>55.711000000000006</c:v>
                </c:pt>
                <c:pt idx="14852">
                  <c:v>55.711000000000006</c:v>
                </c:pt>
                <c:pt idx="14853">
                  <c:v>55.711000000000006</c:v>
                </c:pt>
                <c:pt idx="14854">
                  <c:v>55.711000000000006</c:v>
                </c:pt>
                <c:pt idx="14855">
                  <c:v>55.711000000000006</c:v>
                </c:pt>
                <c:pt idx="14856">
                  <c:v>55.711000000000006</c:v>
                </c:pt>
                <c:pt idx="14857">
                  <c:v>55.711000000000006</c:v>
                </c:pt>
                <c:pt idx="14858">
                  <c:v>55.711000000000006</c:v>
                </c:pt>
                <c:pt idx="14859">
                  <c:v>55.711000000000006</c:v>
                </c:pt>
                <c:pt idx="14860">
                  <c:v>55.711000000000006</c:v>
                </c:pt>
                <c:pt idx="14861">
                  <c:v>55.711000000000006</c:v>
                </c:pt>
                <c:pt idx="14862">
                  <c:v>55.711000000000006</c:v>
                </c:pt>
                <c:pt idx="14863">
                  <c:v>55.711000000000006</c:v>
                </c:pt>
                <c:pt idx="14864">
                  <c:v>55.711000000000006</c:v>
                </c:pt>
                <c:pt idx="14865">
                  <c:v>55.711000000000006</c:v>
                </c:pt>
                <c:pt idx="14866">
                  <c:v>55.711000000000006</c:v>
                </c:pt>
                <c:pt idx="14867">
                  <c:v>55.711000000000006</c:v>
                </c:pt>
                <c:pt idx="14868">
                  <c:v>55.711000000000006</c:v>
                </c:pt>
                <c:pt idx="14869">
                  <c:v>55.711000000000006</c:v>
                </c:pt>
                <c:pt idx="14870">
                  <c:v>55.711000000000006</c:v>
                </c:pt>
                <c:pt idx="14871">
                  <c:v>55.711000000000006</c:v>
                </c:pt>
                <c:pt idx="14872">
                  <c:v>55.711000000000006</c:v>
                </c:pt>
                <c:pt idx="14873">
                  <c:v>55.711000000000006</c:v>
                </c:pt>
                <c:pt idx="14874">
                  <c:v>55.711000000000006</c:v>
                </c:pt>
                <c:pt idx="14875">
                  <c:v>55.711000000000006</c:v>
                </c:pt>
                <c:pt idx="14876">
                  <c:v>55.711000000000006</c:v>
                </c:pt>
                <c:pt idx="14877">
                  <c:v>55.883999999999993</c:v>
                </c:pt>
                <c:pt idx="14878">
                  <c:v>55.711000000000006</c:v>
                </c:pt>
                <c:pt idx="14879">
                  <c:v>55.883999999999993</c:v>
                </c:pt>
                <c:pt idx="14880">
                  <c:v>55.883999999999993</c:v>
                </c:pt>
                <c:pt idx="14881">
                  <c:v>55.883999999999993</c:v>
                </c:pt>
                <c:pt idx="14882">
                  <c:v>55.711000000000006</c:v>
                </c:pt>
                <c:pt idx="14883">
                  <c:v>55.711000000000006</c:v>
                </c:pt>
                <c:pt idx="14884">
                  <c:v>55.711000000000006</c:v>
                </c:pt>
                <c:pt idx="14885">
                  <c:v>55.711000000000006</c:v>
                </c:pt>
                <c:pt idx="14886">
                  <c:v>55.711000000000006</c:v>
                </c:pt>
                <c:pt idx="14887">
                  <c:v>55.711000000000006</c:v>
                </c:pt>
                <c:pt idx="14888">
                  <c:v>55.711000000000006</c:v>
                </c:pt>
                <c:pt idx="14889">
                  <c:v>55.711000000000006</c:v>
                </c:pt>
                <c:pt idx="14890">
                  <c:v>55.711000000000006</c:v>
                </c:pt>
                <c:pt idx="14891">
                  <c:v>55.711000000000006</c:v>
                </c:pt>
                <c:pt idx="14892">
                  <c:v>55.711000000000006</c:v>
                </c:pt>
                <c:pt idx="14893">
                  <c:v>55.711000000000006</c:v>
                </c:pt>
                <c:pt idx="14894">
                  <c:v>55.711000000000006</c:v>
                </c:pt>
                <c:pt idx="14895">
                  <c:v>55.711000000000006</c:v>
                </c:pt>
                <c:pt idx="14896">
                  <c:v>55.711000000000006</c:v>
                </c:pt>
                <c:pt idx="14897">
                  <c:v>55.711000000000006</c:v>
                </c:pt>
                <c:pt idx="14898">
                  <c:v>55.711000000000006</c:v>
                </c:pt>
                <c:pt idx="14899">
                  <c:v>55.711000000000006</c:v>
                </c:pt>
                <c:pt idx="14900">
                  <c:v>55.711000000000006</c:v>
                </c:pt>
                <c:pt idx="14901">
                  <c:v>55.711000000000006</c:v>
                </c:pt>
                <c:pt idx="14902">
                  <c:v>55.711000000000006</c:v>
                </c:pt>
                <c:pt idx="14903">
                  <c:v>55.711000000000006</c:v>
                </c:pt>
                <c:pt idx="14904">
                  <c:v>55.711000000000006</c:v>
                </c:pt>
                <c:pt idx="14905">
                  <c:v>55.711000000000006</c:v>
                </c:pt>
                <c:pt idx="14906">
                  <c:v>55.711000000000006</c:v>
                </c:pt>
                <c:pt idx="14907">
                  <c:v>55.711000000000006</c:v>
                </c:pt>
                <c:pt idx="14908">
                  <c:v>55.711000000000006</c:v>
                </c:pt>
                <c:pt idx="14909">
                  <c:v>55.711000000000006</c:v>
                </c:pt>
                <c:pt idx="14910">
                  <c:v>55.711000000000006</c:v>
                </c:pt>
                <c:pt idx="14911">
                  <c:v>55.711000000000006</c:v>
                </c:pt>
                <c:pt idx="14912">
                  <c:v>55.711000000000006</c:v>
                </c:pt>
                <c:pt idx="14913">
                  <c:v>55.711000000000006</c:v>
                </c:pt>
                <c:pt idx="14914">
                  <c:v>55.711000000000006</c:v>
                </c:pt>
                <c:pt idx="14915">
                  <c:v>55.711000000000006</c:v>
                </c:pt>
                <c:pt idx="14916">
                  <c:v>55.711000000000006</c:v>
                </c:pt>
                <c:pt idx="14917">
                  <c:v>55.711000000000006</c:v>
                </c:pt>
                <c:pt idx="14918">
                  <c:v>55.711000000000006</c:v>
                </c:pt>
                <c:pt idx="14919">
                  <c:v>55.711000000000006</c:v>
                </c:pt>
                <c:pt idx="14920">
                  <c:v>55.711000000000006</c:v>
                </c:pt>
                <c:pt idx="14921">
                  <c:v>55.711000000000006</c:v>
                </c:pt>
                <c:pt idx="14922">
                  <c:v>55.711000000000006</c:v>
                </c:pt>
                <c:pt idx="14923">
                  <c:v>55.711000000000006</c:v>
                </c:pt>
                <c:pt idx="14924">
                  <c:v>55.711000000000006</c:v>
                </c:pt>
                <c:pt idx="14925">
                  <c:v>55.711000000000006</c:v>
                </c:pt>
                <c:pt idx="14926">
                  <c:v>55.711000000000006</c:v>
                </c:pt>
                <c:pt idx="14927">
                  <c:v>55.711000000000006</c:v>
                </c:pt>
                <c:pt idx="14928">
                  <c:v>55.711000000000006</c:v>
                </c:pt>
                <c:pt idx="14929">
                  <c:v>55.711000000000006</c:v>
                </c:pt>
                <c:pt idx="14930">
                  <c:v>55.711000000000006</c:v>
                </c:pt>
                <c:pt idx="14931">
                  <c:v>55.711000000000006</c:v>
                </c:pt>
                <c:pt idx="14932">
                  <c:v>55.711000000000006</c:v>
                </c:pt>
                <c:pt idx="14933">
                  <c:v>55.711000000000006</c:v>
                </c:pt>
                <c:pt idx="14934">
                  <c:v>55.711000000000006</c:v>
                </c:pt>
                <c:pt idx="14935">
                  <c:v>55.711000000000006</c:v>
                </c:pt>
                <c:pt idx="14936">
                  <c:v>55.711000000000006</c:v>
                </c:pt>
                <c:pt idx="14937">
                  <c:v>55.883999999999993</c:v>
                </c:pt>
                <c:pt idx="14938">
                  <c:v>55.711000000000006</c:v>
                </c:pt>
                <c:pt idx="14939">
                  <c:v>55.711000000000006</c:v>
                </c:pt>
                <c:pt idx="14940">
                  <c:v>55.711000000000006</c:v>
                </c:pt>
                <c:pt idx="14941">
                  <c:v>55.711000000000006</c:v>
                </c:pt>
                <c:pt idx="14942">
                  <c:v>55.711000000000006</c:v>
                </c:pt>
                <c:pt idx="14943">
                  <c:v>55.711000000000006</c:v>
                </c:pt>
                <c:pt idx="14944">
                  <c:v>55.711000000000006</c:v>
                </c:pt>
                <c:pt idx="14945">
                  <c:v>55.711000000000006</c:v>
                </c:pt>
                <c:pt idx="14946">
                  <c:v>55.711000000000006</c:v>
                </c:pt>
                <c:pt idx="14947">
                  <c:v>55.711000000000006</c:v>
                </c:pt>
                <c:pt idx="14948">
                  <c:v>55.711000000000006</c:v>
                </c:pt>
                <c:pt idx="14949">
                  <c:v>55.711000000000006</c:v>
                </c:pt>
                <c:pt idx="14950">
                  <c:v>55.711000000000006</c:v>
                </c:pt>
                <c:pt idx="14951">
                  <c:v>55.711000000000006</c:v>
                </c:pt>
                <c:pt idx="14952">
                  <c:v>55.711000000000006</c:v>
                </c:pt>
                <c:pt idx="14953">
                  <c:v>55.711000000000006</c:v>
                </c:pt>
                <c:pt idx="14954">
                  <c:v>55.711000000000006</c:v>
                </c:pt>
                <c:pt idx="14955">
                  <c:v>55.711000000000006</c:v>
                </c:pt>
                <c:pt idx="14956">
                  <c:v>55.711000000000006</c:v>
                </c:pt>
                <c:pt idx="14957">
                  <c:v>55.711000000000006</c:v>
                </c:pt>
                <c:pt idx="14958">
                  <c:v>55.711000000000006</c:v>
                </c:pt>
                <c:pt idx="14959">
                  <c:v>55.711000000000006</c:v>
                </c:pt>
                <c:pt idx="14960">
                  <c:v>55.883999999999993</c:v>
                </c:pt>
                <c:pt idx="14961">
                  <c:v>55.711000000000006</c:v>
                </c:pt>
                <c:pt idx="14962">
                  <c:v>55.883999999999993</c:v>
                </c:pt>
                <c:pt idx="14963">
                  <c:v>55.711000000000006</c:v>
                </c:pt>
                <c:pt idx="14964">
                  <c:v>55.711000000000006</c:v>
                </c:pt>
                <c:pt idx="14965">
                  <c:v>55.711000000000006</c:v>
                </c:pt>
                <c:pt idx="14966">
                  <c:v>55.711000000000006</c:v>
                </c:pt>
                <c:pt idx="14967">
                  <c:v>55.711000000000006</c:v>
                </c:pt>
                <c:pt idx="14968">
                  <c:v>55.711000000000006</c:v>
                </c:pt>
                <c:pt idx="14969">
                  <c:v>55.711000000000006</c:v>
                </c:pt>
                <c:pt idx="14970">
                  <c:v>55.711000000000006</c:v>
                </c:pt>
                <c:pt idx="14971">
                  <c:v>55.711000000000006</c:v>
                </c:pt>
                <c:pt idx="14972">
                  <c:v>55.711000000000006</c:v>
                </c:pt>
                <c:pt idx="14973">
                  <c:v>55.711000000000006</c:v>
                </c:pt>
                <c:pt idx="14974">
                  <c:v>55.711000000000006</c:v>
                </c:pt>
                <c:pt idx="14975">
                  <c:v>55.711000000000006</c:v>
                </c:pt>
                <c:pt idx="14976">
                  <c:v>55.711000000000006</c:v>
                </c:pt>
                <c:pt idx="14977">
                  <c:v>55.711000000000006</c:v>
                </c:pt>
                <c:pt idx="14978">
                  <c:v>55.711000000000006</c:v>
                </c:pt>
                <c:pt idx="14979">
                  <c:v>55.711000000000006</c:v>
                </c:pt>
                <c:pt idx="14980">
                  <c:v>55.711000000000006</c:v>
                </c:pt>
                <c:pt idx="14981">
                  <c:v>55.711000000000006</c:v>
                </c:pt>
                <c:pt idx="14982">
                  <c:v>55.883999999999993</c:v>
                </c:pt>
                <c:pt idx="14983">
                  <c:v>55.883999999999993</c:v>
                </c:pt>
                <c:pt idx="14984">
                  <c:v>55.883999999999993</c:v>
                </c:pt>
                <c:pt idx="14985">
                  <c:v>55.883999999999993</c:v>
                </c:pt>
                <c:pt idx="14986">
                  <c:v>55.883999999999993</c:v>
                </c:pt>
                <c:pt idx="14987">
                  <c:v>55.883999999999993</c:v>
                </c:pt>
                <c:pt idx="14988">
                  <c:v>55.883999999999993</c:v>
                </c:pt>
                <c:pt idx="14989">
                  <c:v>55.883999999999993</c:v>
                </c:pt>
                <c:pt idx="14990">
                  <c:v>55.883999999999993</c:v>
                </c:pt>
                <c:pt idx="14991">
                  <c:v>55.883999999999993</c:v>
                </c:pt>
                <c:pt idx="14992">
                  <c:v>55.883999999999993</c:v>
                </c:pt>
                <c:pt idx="14993">
                  <c:v>55.883999999999993</c:v>
                </c:pt>
                <c:pt idx="14994">
                  <c:v>55.883999999999993</c:v>
                </c:pt>
                <c:pt idx="14995">
                  <c:v>55.883999999999993</c:v>
                </c:pt>
                <c:pt idx="14996">
                  <c:v>55.883999999999993</c:v>
                </c:pt>
                <c:pt idx="14997">
                  <c:v>55.711000000000006</c:v>
                </c:pt>
                <c:pt idx="14998">
                  <c:v>55.883999999999993</c:v>
                </c:pt>
                <c:pt idx="14999">
                  <c:v>55.883999999999993</c:v>
                </c:pt>
                <c:pt idx="15000">
                  <c:v>55.711000000000006</c:v>
                </c:pt>
                <c:pt idx="15001">
                  <c:v>55.883999999999993</c:v>
                </c:pt>
                <c:pt idx="15002">
                  <c:v>55.883999999999993</c:v>
                </c:pt>
                <c:pt idx="15003">
                  <c:v>55.883999999999993</c:v>
                </c:pt>
                <c:pt idx="15004">
                  <c:v>55.883999999999993</c:v>
                </c:pt>
                <c:pt idx="15005">
                  <c:v>55.883999999999993</c:v>
                </c:pt>
                <c:pt idx="15006">
                  <c:v>55.711000000000006</c:v>
                </c:pt>
                <c:pt idx="15007">
                  <c:v>55.883999999999993</c:v>
                </c:pt>
                <c:pt idx="15008">
                  <c:v>55.883999999999993</c:v>
                </c:pt>
                <c:pt idx="15009">
                  <c:v>55.883999999999993</c:v>
                </c:pt>
                <c:pt idx="15010">
                  <c:v>55.883999999999993</c:v>
                </c:pt>
                <c:pt idx="15011">
                  <c:v>55.883999999999993</c:v>
                </c:pt>
                <c:pt idx="15012">
                  <c:v>55.711000000000006</c:v>
                </c:pt>
                <c:pt idx="15013">
                  <c:v>55.883999999999993</c:v>
                </c:pt>
                <c:pt idx="15014">
                  <c:v>55.711000000000006</c:v>
                </c:pt>
                <c:pt idx="15015">
                  <c:v>55.711000000000006</c:v>
                </c:pt>
                <c:pt idx="15016">
                  <c:v>55.711000000000006</c:v>
                </c:pt>
                <c:pt idx="15017">
                  <c:v>55.711000000000006</c:v>
                </c:pt>
                <c:pt idx="15018">
                  <c:v>55.711000000000006</c:v>
                </c:pt>
                <c:pt idx="15019">
                  <c:v>55.711000000000006</c:v>
                </c:pt>
                <c:pt idx="15020">
                  <c:v>55.711000000000006</c:v>
                </c:pt>
                <c:pt idx="15021">
                  <c:v>55.711000000000006</c:v>
                </c:pt>
                <c:pt idx="15022">
                  <c:v>55.711000000000006</c:v>
                </c:pt>
                <c:pt idx="15023">
                  <c:v>55.711000000000006</c:v>
                </c:pt>
                <c:pt idx="15024">
                  <c:v>55.711000000000006</c:v>
                </c:pt>
                <c:pt idx="15025">
                  <c:v>55.711000000000006</c:v>
                </c:pt>
                <c:pt idx="15026">
                  <c:v>55.711000000000006</c:v>
                </c:pt>
                <c:pt idx="15027">
                  <c:v>55.711000000000006</c:v>
                </c:pt>
                <c:pt idx="15028">
                  <c:v>55.711000000000006</c:v>
                </c:pt>
                <c:pt idx="15029">
                  <c:v>55.711000000000006</c:v>
                </c:pt>
                <c:pt idx="15030">
                  <c:v>55.711000000000006</c:v>
                </c:pt>
                <c:pt idx="15031">
                  <c:v>55.711000000000006</c:v>
                </c:pt>
                <c:pt idx="15032">
                  <c:v>55.711000000000006</c:v>
                </c:pt>
                <c:pt idx="15033">
                  <c:v>55.711000000000006</c:v>
                </c:pt>
                <c:pt idx="15034">
                  <c:v>55.711000000000006</c:v>
                </c:pt>
                <c:pt idx="15035">
                  <c:v>55.711000000000006</c:v>
                </c:pt>
                <c:pt idx="15036">
                  <c:v>55.711000000000006</c:v>
                </c:pt>
                <c:pt idx="15037">
                  <c:v>55.711000000000006</c:v>
                </c:pt>
                <c:pt idx="15038">
                  <c:v>55.711000000000006</c:v>
                </c:pt>
                <c:pt idx="15039">
                  <c:v>55.711000000000006</c:v>
                </c:pt>
                <c:pt idx="15040">
                  <c:v>55.711000000000006</c:v>
                </c:pt>
                <c:pt idx="15041">
                  <c:v>55.711000000000006</c:v>
                </c:pt>
                <c:pt idx="15042">
                  <c:v>55.711000000000006</c:v>
                </c:pt>
                <c:pt idx="15043">
                  <c:v>55.711000000000006</c:v>
                </c:pt>
                <c:pt idx="15044">
                  <c:v>55.711000000000006</c:v>
                </c:pt>
                <c:pt idx="15045">
                  <c:v>55.711000000000006</c:v>
                </c:pt>
                <c:pt idx="15046">
                  <c:v>55.711000000000006</c:v>
                </c:pt>
                <c:pt idx="15047">
                  <c:v>55.711000000000006</c:v>
                </c:pt>
                <c:pt idx="15048">
                  <c:v>55.711000000000006</c:v>
                </c:pt>
                <c:pt idx="15049">
                  <c:v>55.711000000000006</c:v>
                </c:pt>
                <c:pt idx="15050">
                  <c:v>55.711000000000006</c:v>
                </c:pt>
                <c:pt idx="15051">
                  <c:v>55.711000000000006</c:v>
                </c:pt>
                <c:pt idx="15052">
                  <c:v>55.711000000000006</c:v>
                </c:pt>
                <c:pt idx="15053">
                  <c:v>55.711000000000006</c:v>
                </c:pt>
                <c:pt idx="15054">
                  <c:v>55.711000000000006</c:v>
                </c:pt>
                <c:pt idx="15055">
                  <c:v>55.711000000000006</c:v>
                </c:pt>
                <c:pt idx="15056">
                  <c:v>55.711000000000006</c:v>
                </c:pt>
                <c:pt idx="15057">
                  <c:v>55.711000000000006</c:v>
                </c:pt>
                <c:pt idx="15058">
                  <c:v>55.711000000000006</c:v>
                </c:pt>
                <c:pt idx="15059">
                  <c:v>55.711000000000006</c:v>
                </c:pt>
                <c:pt idx="15060">
                  <c:v>55.711000000000006</c:v>
                </c:pt>
                <c:pt idx="15061">
                  <c:v>55.711000000000006</c:v>
                </c:pt>
                <c:pt idx="15062">
                  <c:v>55.711000000000006</c:v>
                </c:pt>
                <c:pt idx="15063">
                  <c:v>55.711000000000006</c:v>
                </c:pt>
                <c:pt idx="15064">
                  <c:v>55.711000000000006</c:v>
                </c:pt>
                <c:pt idx="15065">
                  <c:v>55.711000000000006</c:v>
                </c:pt>
                <c:pt idx="15066">
                  <c:v>55.711000000000006</c:v>
                </c:pt>
                <c:pt idx="15067">
                  <c:v>55.711000000000006</c:v>
                </c:pt>
                <c:pt idx="15068">
                  <c:v>55.711000000000006</c:v>
                </c:pt>
                <c:pt idx="15069">
                  <c:v>55.711000000000006</c:v>
                </c:pt>
                <c:pt idx="15070">
                  <c:v>55.711000000000006</c:v>
                </c:pt>
                <c:pt idx="15071">
                  <c:v>55.711000000000006</c:v>
                </c:pt>
                <c:pt idx="15072">
                  <c:v>55.711000000000006</c:v>
                </c:pt>
                <c:pt idx="15073">
                  <c:v>55.711000000000006</c:v>
                </c:pt>
                <c:pt idx="15074">
                  <c:v>55.711000000000006</c:v>
                </c:pt>
                <c:pt idx="15075">
                  <c:v>55.711000000000006</c:v>
                </c:pt>
                <c:pt idx="15076">
                  <c:v>55.711000000000006</c:v>
                </c:pt>
                <c:pt idx="15077">
                  <c:v>55.711000000000006</c:v>
                </c:pt>
                <c:pt idx="15078">
                  <c:v>55.711000000000006</c:v>
                </c:pt>
                <c:pt idx="15079">
                  <c:v>55.711000000000006</c:v>
                </c:pt>
                <c:pt idx="15080">
                  <c:v>55.711000000000006</c:v>
                </c:pt>
                <c:pt idx="15081">
                  <c:v>55.711000000000006</c:v>
                </c:pt>
                <c:pt idx="15082">
                  <c:v>55.711000000000006</c:v>
                </c:pt>
                <c:pt idx="15083">
                  <c:v>55.711000000000006</c:v>
                </c:pt>
                <c:pt idx="15084">
                  <c:v>55.711000000000006</c:v>
                </c:pt>
                <c:pt idx="15085">
                  <c:v>55.711000000000006</c:v>
                </c:pt>
                <c:pt idx="15086">
                  <c:v>55.711000000000006</c:v>
                </c:pt>
                <c:pt idx="15087">
                  <c:v>55.711000000000006</c:v>
                </c:pt>
                <c:pt idx="15088">
                  <c:v>55.711000000000006</c:v>
                </c:pt>
                <c:pt idx="15089">
                  <c:v>55.711000000000006</c:v>
                </c:pt>
                <c:pt idx="15090">
                  <c:v>55.711000000000006</c:v>
                </c:pt>
                <c:pt idx="15091">
                  <c:v>55.711000000000006</c:v>
                </c:pt>
                <c:pt idx="15092">
                  <c:v>55.711000000000006</c:v>
                </c:pt>
                <c:pt idx="15093">
                  <c:v>55.711000000000006</c:v>
                </c:pt>
                <c:pt idx="15094">
                  <c:v>55.711000000000006</c:v>
                </c:pt>
                <c:pt idx="15095">
                  <c:v>55.711000000000006</c:v>
                </c:pt>
                <c:pt idx="15096">
                  <c:v>55.711000000000006</c:v>
                </c:pt>
                <c:pt idx="15097">
                  <c:v>55.711000000000006</c:v>
                </c:pt>
                <c:pt idx="15098">
                  <c:v>55.711000000000006</c:v>
                </c:pt>
                <c:pt idx="15099">
                  <c:v>55.711000000000006</c:v>
                </c:pt>
                <c:pt idx="15100">
                  <c:v>55.711000000000006</c:v>
                </c:pt>
                <c:pt idx="15101">
                  <c:v>55.711000000000006</c:v>
                </c:pt>
                <c:pt idx="15102">
                  <c:v>55.711000000000006</c:v>
                </c:pt>
                <c:pt idx="15103">
                  <c:v>55.711000000000006</c:v>
                </c:pt>
                <c:pt idx="15104">
                  <c:v>55.711000000000006</c:v>
                </c:pt>
                <c:pt idx="15105">
                  <c:v>55.711000000000006</c:v>
                </c:pt>
                <c:pt idx="15106">
                  <c:v>55.711000000000006</c:v>
                </c:pt>
                <c:pt idx="15107">
                  <c:v>55.711000000000006</c:v>
                </c:pt>
                <c:pt idx="15108">
                  <c:v>55.883999999999993</c:v>
                </c:pt>
                <c:pt idx="15109">
                  <c:v>55.883999999999993</c:v>
                </c:pt>
                <c:pt idx="15110">
                  <c:v>55.883999999999993</c:v>
                </c:pt>
                <c:pt idx="15111">
                  <c:v>55.883999999999993</c:v>
                </c:pt>
                <c:pt idx="15112">
                  <c:v>55.883999999999993</c:v>
                </c:pt>
                <c:pt idx="15113">
                  <c:v>55.883999999999993</c:v>
                </c:pt>
                <c:pt idx="15114">
                  <c:v>55.883999999999993</c:v>
                </c:pt>
                <c:pt idx="15115">
                  <c:v>55.883999999999993</c:v>
                </c:pt>
                <c:pt idx="15116">
                  <c:v>55.883999999999993</c:v>
                </c:pt>
                <c:pt idx="15117">
                  <c:v>55.883999999999993</c:v>
                </c:pt>
                <c:pt idx="15118">
                  <c:v>55.883999999999993</c:v>
                </c:pt>
                <c:pt idx="15119">
                  <c:v>55.883999999999993</c:v>
                </c:pt>
                <c:pt idx="15120">
                  <c:v>55.883999999999993</c:v>
                </c:pt>
                <c:pt idx="15121">
                  <c:v>55.711000000000006</c:v>
                </c:pt>
                <c:pt idx="15122">
                  <c:v>55.711000000000006</c:v>
                </c:pt>
                <c:pt idx="15123">
                  <c:v>55.711000000000006</c:v>
                </c:pt>
                <c:pt idx="15124">
                  <c:v>55.711000000000006</c:v>
                </c:pt>
                <c:pt idx="15125">
                  <c:v>55.711000000000006</c:v>
                </c:pt>
                <c:pt idx="15126">
                  <c:v>55.711000000000006</c:v>
                </c:pt>
                <c:pt idx="15127">
                  <c:v>55.883999999999993</c:v>
                </c:pt>
                <c:pt idx="15128">
                  <c:v>55.883999999999993</c:v>
                </c:pt>
                <c:pt idx="15129">
                  <c:v>55.883999999999993</c:v>
                </c:pt>
                <c:pt idx="15130">
                  <c:v>55.883999999999993</c:v>
                </c:pt>
                <c:pt idx="15131">
                  <c:v>55.883999999999993</c:v>
                </c:pt>
                <c:pt idx="15132">
                  <c:v>55.883999999999993</c:v>
                </c:pt>
                <c:pt idx="15133">
                  <c:v>55.883999999999993</c:v>
                </c:pt>
                <c:pt idx="15134">
                  <c:v>55.883999999999993</c:v>
                </c:pt>
                <c:pt idx="15135">
                  <c:v>55.883999999999993</c:v>
                </c:pt>
                <c:pt idx="15136">
                  <c:v>55.883999999999993</c:v>
                </c:pt>
                <c:pt idx="15137">
                  <c:v>55.711000000000006</c:v>
                </c:pt>
                <c:pt idx="15138">
                  <c:v>55.883999999999993</c:v>
                </c:pt>
                <c:pt idx="15139">
                  <c:v>55.883999999999993</c:v>
                </c:pt>
                <c:pt idx="15140">
                  <c:v>55.883999999999993</c:v>
                </c:pt>
                <c:pt idx="15141">
                  <c:v>55.883999999999993</c:v>
                </c:pt>
                <c:pt idx="15142">
                  <c:v>55.883999999999993</c:v>
                </c:pt>
                <c:pt idx="15143">
                  <c:v>55.883999999999993</c:v>
                </c:pt>
                <c:pt idx="15144">
                  <c:v>55.883999999999993</c:v>
                </c:pt>
                <c:pt idx="15145">
                  <c:v>55.883999999999993</c:v>
                </c:pt>
                <c:pt idx="15146">
                  <c:v>55.883999999999993</c:v>
                </c:pt>
                <c:pt idx="15147">
                  <c:v>55.883999999999993</c:v>
                </c:pt>
                <c:pt idx="15148">
                  <c:v>55.883999999999993</c:v>
                </c:pt>
                <c:pt idx="15149">
                  <c:v>55.883999999999993</c:v>
                </c:pt>
                <c:pt idx="15150">
                  <c:v>55.883999999999993</c:v>
                </c:pt>
                <c:pt idx="15151">
                  <c:v>55.883999999999993</c:v>
                </c:pt>
                <c:pt idx="15152">
                  <c:v>55.883999999999993</c:v>
                </c:pt>
                <c:pt idx="15153">
                  <c:v>55.883999999999993</c:v>
                </c:pt>
                <c:pt idx="15154">
                  <c:v>55.883999999999993</c:v>
                </c:pt>
                <c:pt idx="15155">
                  <c:v>55.883999999999993</c:v>
                </c:pt>
                <c:pt idx="15156">
                  <c:v>55.883999999999993</c:v>
                </c:pt>
                <c:pt idx="15157">
                  <c:v>55.883999999999993</c:v>
                </c:pt>
                <c:pt idx="15158">
                  <c:v>55.883999999999993</c:v>
                </c:pt>
                <c:pt idx="15159">
                  <c:v>55.883999999999993</c:v>
                </c:pt>
                <c:pt idx="15160">
                  <c:v>55.883999999999993</c:v>
                </c:pt>
                <c:pt idx="15161">
                  <c:v>55.883999999999993</c:v>
                </c:pt>
                <c:pt idx="15162">
                  <c:v>55.883999999999993</c:v>
                </c:pt>
                <c:pt idx="15163">
                  <c:v>55.711000000000006</c:v>
                </c:pt>
                <c:pt idx="15164">
                  <c:v>55.883999999999993</c:v>
                </c:pt>
                <c:pt idx="15165">
                  <c:v>55.883999999999993</c:v>
                </c:pt>
                <c:pt idx="15166">
                  <c:v>55.883999999999993</c:v>
                </c:pt>
                <c:pt idx="15167">
                  <c:v>55.883999999999993</c:v>
                </c:pt>
                <c:pt idx="15168">
                  <c:v>55.883999999999993</c:v>
                </c:pt>
                <c:pt idx="15169">
                  <c:v>55.883999999999993</c:v>
                </c:pt>
                <c:pt idx="15170">
                  <c:v>55.883999999999993</c:v>
                </c:pt>
                <c:pt idx="15171">
                  <c:v>55.883999999999993</c:v>
                </c:pt>
                <c:pt idx="15172">
                  <c:v>55.883999999999993</c:v>
                </c:pt>
                <c:pt idx="15173">
                  <c:v>55.883999999999993</c:v>
                </c:pt>
                <c:pt idx="15174">
                  <c:v>55.883999999999993</c:v>
                </c:pt>
                <c:pt idx="15175">
                  <c:v>55.883999999999993</c:v>
                </c:pt>
                <c:pt idx="15176">
                  <c:v>55.883999999999993</c:v>
                </c:pt>
                <c:pt idx="15177">
                  <c:v>55.883999999999993</c:v>
                </c:pt>
                <c:pt idx="15178">
                  <c:v>55.883999999999993</c:v>
                </c:pt>
                <c:pt idx="15179">
                  <c:v>55.883999999999993</c:v>
                </c:pt>
                <c:pt idx="15180">
                  <c:v>55.883999999999993</c:v>
                </c:pt>
                <c:pt idx="15181">
                  <c:v>55.883999999999993</c:v>
                </c:pt>
                <c:pt idx="15182">
                  <c:v>55.883999999999993</c:v>
                </c:pt>
                <c:pt idx="15183">
                  <c:v>55.883999999999993</c:v>
                </c:pt>
                <c:pt idx="15184">
                  <c:v>55.883999999999993</c:v>
                </c:pt>
                <c:pt idx="15185">
                  <c:v>55.883999999999993</c:v>
                </c:pt>
                <c:pt idx="15186">
                  <c:v>55.883999999999993</c:v>
                </c:pt>
                <c:pt idx="15187">
                  <c:v>55.883999999999993</c:v>
                </c:pt>
                <c:pt idx="15188">
                  <c:v>55.883999999999993</c:v>
                </c:pt>
                <c:pt idx="15189">
                  <c:v>55.883999999999993</c:v>
                </c:pt>
                <c:pt idx="15190">
                  <c:v>55.883999999999993</c:v>
                </c:pt>
                <c:pt idx="15191">
                  <c:v>55.883999999999993</c:v>
                </c:pt>
                <c:pt idx="15192">
                  <c:v>55.883999999999993</c:v>
                </c:pt>
                <c:pt idx="15193">
                  <c:v>55.883999999999993</c:v>
                </c:pt>
                <c:pt idx="15194">
                  <c:v>55.883999999999993</c:v>
                </c:pt>
                <c:pt idx="15195">
                  <c:v>55.883999999999993</c:v>
                </c:pt>
                <c:pt idx="15196">
                  <c:v>55.883999999999993</c:v>
                </c:pt>
                <c:pt idx="15197">
                  <c:v>55.883999999999993</c:v>
                </c:pt>
                <c:pt idx="15198">
                  <c:v>55.883999999999993</c:v>
                </c:pt>
                <c:pt idx="15199">
                  <c:v>55.883999999999993</c:v>
                </c:pt>
                <c:pt idx="15200">
                  <c:v>55.883999999999993</c:v>
                </c:pt>
                <c:pt idx="15201">
                  <c:v>55.883999999999993</c:v>
                </c:pt>
                <c:pt idx="15202">
                  <c:v>55.883999999999993</c:v>
                </c:pt>
                <c:pt idx="15203">
                  <c:v>55.883999999999993</c:v>
                </c:pt>
                <c:pt idx="15204">
                  <c:v>55.711000000000006</c:v>
                </c:pt>
                <c:pt idx="15205">
                  <c:v>55.883999999999993</c:v>
                </c:pt>
                <c:pt idx="15206">
                  <c:v>55.883999999999993</c:v>
                </c:pt>
                <c:pt idx="15207">
                  <c:v>55.711000000000006</c:v>
                </c:pt>
                <c:pt idx="15208">
                  <c:v>55.711000000000006</c:v>
                </c:pt>
                <c:pt idx="15209">
                  <c:v>55.883999999999993</c:v>
                </c:pt>
                <c:pt idx="15210">
                  <c:v>55.711000000000006</c:v>
                </c:pt>
                <c:pt idx="15211">
                  <c:v>55.883999999999993</c:v>
                </c:pt>
                <c:pt idx="15212">
                  <c:v>55.883999999999993</c:v>
                </c:pt>
                <c:pt idx="15213">
                  <c:v>55.883999999999993</c:v>
                </c:pt>
                <c:pt idx="15214">
                  <c:v>55.883999999999993</c:v>
                </c:pt>
                <c:pt idx="15215">
                  <c:v>55.883999999999993</c:v>
                </c:pt>
                <c:pt idx="15216">
                  <c:v>55.883999999999993</c:v>
                </c:pt>
                <c:pt idx="15217">
                  <c:v>55.711000000000006</c:v>
                </c:pt>
                <c:pt idx="15218">
                  <c:v>55.711000000000006</c:v>
                </c:pt>
                <c:pt idx="15219">
                  <c:v>55.711000000000006</c:v>
                </c:pt>
                <c:pt idx="15220">
                  <c:v>55.711000000000006</c:v>
                </c:pt>
                <c:pt idx="15221">
                  <c:v>55.711000000000006</c:v>
                </c:pt>
                <c:pt idx="15222">
                  <c:v>55.711000000000006</c:v>
                </c:pt>
                <c:pt idx="15223">
                  <c:v>55.711000000000006</c:v>
                </c:pt>
                <c:pt idx="15224">
                  <c:v>55.711000000000006</c:v>
                </c:pt>
                <c:pt idx="15225">
                  <c:v>55.711000000000006</c:v>
                </c:pt>
                <c:pt idx="15226">
                  <c:v>55.711000000000006</c:v>
                </c:pt>
                <c:pt idx="15227">
                  <c:v>55.883999999999993</c:v>
                </c:pt>
                <c:pt idx="15228">
                  <c:v>55.883999999999993</c:v>
                </c:pt>
                <c:pt idx="15229">
                  <c:v>55.883999999999993</c:v>
                </c:pt>
                <c:pt idx="15230">
                  <c:v>55.883999999999993</c:v>
                </c:pt>
                <c:pt idx="15231">
                  <c:v>55.883999999999993</c:v>
                </c:pt>
                <c:pt idx="15232">
                  <c:v>55.883999999999993</c:v>
                </c:pt>
                <c:pt idx="15233">
                  <c:v>55.883999999999993</c:v>
                </c:pt>
                <c:pt idx="15234">
                  <c:v>55.883999999999993</c:v>
                </c:pt>
                <c:pt idx="15235">
                  <c:v>55.711000000000006</c:v>
                </c:pt>
                <c:pt idx="15236">
                  <c:v>55.711000000000006</c:v>
                </c:pt>
                <c:pt idx="15237">
                  <c:v>55.711000000000006</c:v>
                </c:pt>
                <c:pt idx="15238">
                  <c:v>55.711000000000006</c:v>
                </c:pt>
                <c:pt idx="15239">
                  <c:v>55.711000000000006</c:v>
                </c:pt>
                <c:pt idx="15240">
                  <c:v>55.711000000000006</c:v>
                </c:pt>
                <c:pt idx="15241">
                  <c:v>55.711000000000006</c:v>
                </c:pt>
                <c:pt idx="15242">
                  <c:v>55.711000000000006</c:v>
                </c:pt>
                <c:pt idx="15243">
                  <c:v>55.711000000000006</c:v>
                </c:pt>
                <c:pt idx="15244">
                  <c:v>55.711000000000006</c:v>
                </c:pt>
                <c:pt idx="15245">
                  <c:v>55.711000000000006</c:v>
                </c:pt>
                <c:pt idx="15246">
                  <c:v>55.711000000000006</c:v>
                </c:pt>
                <c:pt idx="15247">
                  <c:v>55.711000000000006</c:v>
                </c:pt>
                <c:pt idx="15248">
                  <c:v>55.711000000000006</c:v>
                </c:pt>
                <c:pt idx="15249">
                  <c:v>55.711000000000006</c:v>
                </c:pt>
                <c:pt idx="15250">
                  <c:v>55.711000000000006</c:v>
                </c:pt>
                <c:pt idx="15251">
                  <c:v>55.711000000000006</c:v>
                </c:pt>
                <c:pt idx="15252">
                  <c:v>55.711000000000006</c:v>
                </c:pt>
                <c:pt idx="15253">
                  <c:v>55.711000000000006</c:v>
                </c:pt>
                <c:pt idx="15254">
                  <c:v>55.711000000000006</c:v>
                </c:pt>
                <c:pt idx="15255">
                  <c:v>55.711000000000006</c:v>
                </c:pt>
                <c:pt idx="15256">
                  <c:v>55.711000000000006</c:v>
                </c:pt>
                <c:pt idx="15257">
                  <c:v>55.711000000000006</c:v>
                </c:pt>
                <c:pt idx="15258">
                  <c:v>55.711000000000006</c:v>
                </c:pt>
                <c:pt idx="15259">
                  <c:v>55.711000000000006</c:v>
                </c:pt>
                <c:pt idx="15260">
                  <c:v>55.711000000000006</c:v>
                </c:pt>
                <c:pt idx="15261">
                  <c:v>55.711000000000006</c:v>
                </c:pt>
                <c:pt idx="15262">
                  <c:v>55.711000000000006</c:v>
                </c:pt>
                <c:pt idx="15263">
                  <c:v>55.711000000000006</c:v>
                </c:pt>
                <c:pt idx="15264">
                  <c:v>55.711000000000006</c:v>
                </c:pt>
                <c:pt idx="15265">
                  <c:v>55.711000000000006</c:v>
                </c:pt>
                <c:pt idx="15266">
                  <c:v>55.711000000000006</c:v>
                </c:pt>
                <c:pt idx="15267">
                  <c:v>55.711000000000006</c:v>
                </c:pt>
                <c:pt idx="15268">
                  <c:v>55.711000000000006</c:v>
                </c:pt>
                <c:pt idx="15269">
                  <c:v>55.711000000000006</c:v>
                </c:pt>
                <c:pt idx="15270">
                  <c:v>55.711000000000006</c:v>
                </c:pt>
                <c:pt idx="15271">
                  <c:v>55.711000000000006</c:v>
                </c:pt>
                <c:pt idx="15272">
                  <c:v>55.711000000000006</c:v>
                </c:pt>
                <c:pt idx="15273">
                  <c:v>55.711000000000006</c:v>
                </c:pt>
                <c:pt idx="15274">
                  <c:v>55.711000000000006</c:v>
                </c:pt>
                <c:pt idx="15275">
                  <c:v>55.711000000000006</c:v>
                </c:pt>
                <c:pt idx="15276">
                  <c:v>55.711000000000006</c:v>
                </c:pt>
                <c:pt idx="15277">
                  <c:v>55.711000000000006</c:v>
                </c:pt>
                <c:pt idx="15278">
                  <c:v>55.711000000000006</c:v>
                </c:pt>
                <c:pt idx="15279">
                  <c:v>55.711000000000006</c:v>
                </c:pt>
                <c:pt idx="15280">
                  <c:v>55.711000000000006</c:v>
                </c:pt>
                <c:pt idx="15281">
                  <c:v>55.711000000000006</c:v>
                </c:pt>
                <c:pt idx="15282">
                  <c:v>55.711000000000006</c:v>
                </c:pt>
                <c:pt idx="15283">
                  <c:v>55.711000000000006</c:v>
                </c:pt>
                <c:pt idx="15284">
                  <c:v>55.711000000000006</c:v>
                </c:pt>
                <c:pt idx="15285">
                  <c:v>55.711000000000006</c:v>
                </c:pt>
                <c:pt idx="15286">
                  <c:v>55.711000000000006</c:v>
                </c:pt>
                <c:pt idx="15287">
                  <c:v>55.711000000000006</c:v>
                </c:pt>
                <c:pt idx="15288">
                  <c:v>55.711000000000006</c:v>
                </c:pt>
                <c:pt idx="15289">
                  <c:v>55.711000000000006</c:v>
                </c:pt>
                <c:pt idx="15290">
                  <c:v>55.711000000000006</c:v>
                </c:pt>
                <c:pt idx="15291">
                  <c:v>55.711000000000006</c:v>
                </c:pt>
                <c:pt idx="15292">
                  <c:v>55.711000000000006</c:v>
                </c:pt>
                <c:pt idx="15293">
                  <c:v>55.711000000000006</c:v>
                </c:pt>
                <c:pt idx="15294">
                  <c:v>55.711000000000006</c:v>
                </c:pt>
                <c:pt idx="15295">
                  <c:v>55.711000000000006</c:v>
                </c:pt>
                <c:pt idx="15296">
                  <c:v>55.711000000000006</c:v>
                </c:pt>
                <c:pt idx="15297">
                  <c:v>55.711000000000006</c:v>
                </c:pt>
                <c:pt idx="15298">
                  <c:v>55.711000000000006</c:v>
                </c:pt>
                <c:pt idx="15299">
                  <c:v>55.711000000000006</c:v>
                </c:pt>
                <c:pt idx="15300">
                  <c:v>55.711000000000006</c:v>
                </c:pt>
                <c:pt idx="15301">
                  <c:v>55.711000000000006</c:v>
                </c:pt>
                <c:pt idx="15302">
                  <c:v>55.711000000000006</c:v>
                </c:pt>
                <c:pt idx="15303">
                  <c:v>55.711000000000006</c:v>
                </c:pt>
                <c:pt idx="15304">
                  <c:v>55.711000000000006</c:v>
                </c:pt>
                <c:pt idx="15305">
                  <c:v>55.711000000000006</c:v>
                </c:pt>
                <c:pt idx="15306">
                  <c:v>55.711000000000006</c:v>
                </c:pt>
                <c:pt idx="15307">
                  <c:v>55.711000000000006</c:v>
                </c:pt>
                <c:pt idx="15308">
                  <c:v>55.711000000000006</c:v>
                </c:pt>
                <c:pt idx="15309">
                  <c:v>55.711000000000006</c:v>
                </c:pt>
                <c:pt idx="15310">
                  <c:v>55.711000000000006</c:v>
                </c:pt>
                <c:pt idx="15311">
                  <c:v>55.711000000000006</c:v>
                </c:pt>
                <c:pt idx="15312">
                  <c:v>55.711000000000006</c:v>
                </c:pt>
                <c:pt idx="15313">
                  <c:v>55.711000000000006</c:v>
                </c:pt>
                <c:pt idx="15314">
                  <c:v>55.711000000000006</c:v>
                </c:pt>
                <c:pt idx="15315">
                  <c:v>55.711000000000006</c:v>
                </c:pt>
                <c:pt idx="15316">
                  <c:v>55.711000000000006</c:v>
                </c:pt>
                <c:pt idx="15317">
                  <c:v>55.711000000000006</c:v>
                </c:pt>
                <c:pt idx="15318">
                  <c:v>55.711000000000006</c:v>
                </c:pt>
                <c:pt idx="15319">
                  <c:v>55.711000000000006</c:v>
                </c:pt>
                <c:pt idx="15320">
                  <c:v>55.711000000000006</c:v>
                </c:pt>
                <c:pt idx="15321">
                  <c:v>55.711000000000006</c:v>
                </c:pt>
                <c:pt idx="15322">
                  <c:v>55.711000000000006</c:v>
                </c:pt>
                <c:pt idx="15323">
                  <c:v>55.711000000000006</c:v>
                </c:pt>
                <c:pt idx="15324">
                  <c:v>55.711000000000006</c:v>
                </c:pt>
                <c:pt idx="15325">
                  <c:v>55.711000000000006</c:v>
                </c:pt>
                <c:pt idx="15326">
                  <c:v>55.711000000000006</c:v>
                </c:pt>
                <c:pt idx="15327">
                  <c:v>55.711000000000006</c:v>
                </c:pt>
                <c:pt idx="15328">
                  <c:v>55.711000000000006</c:v>
                </c:pt>
                <c:pt idx="15329">
                  <c:v>55.711000000000006</c:v>
                </c:pt>
                <c:pt idx="15330">
                  <c:v>55.711000000000006</c:v>
                </c:pt>
                <c:pt idx="15331">
                  <c:v>55.711000000000006</c:v>
                </c:pt>
                <c:pt idx="15332">
                  <c:v>55.711000000000006</c:v>
                </c:pt>
                <c:pt idx="15333">
                  <c:v>55.711000000000006</c:v>
                </c:pt>
                <c:pt idx="15334">
                  <c:v>55.711000000000006</c:v>
                </c:pt>
                <c:pt idx="15335">
                  <c:v>55.711000000000006</c:v>
                </c:pt>
                <c:pt idx="15336">
                  <c:v>55.711000000000006</c:v>
                </c:pt>
                <c:pt idx="15337">
                  <c:v>55.711000000000006</c:v>
                </c:pt>
                <c:pt idx="15338">
                  <c:v>55.711000000000006</c:v>
                </c:pt>
                <c:pt idx="15339">
                  <c:v>55.711000000000006</c:v>
                </c:pt>
                <c:pt idx="15340">
                  <c:v>55.711000000000006</c:v>
                </c:pt>
                <c:pt idx="15341">
                  <c:v>55.711000000000006</c:v>
                </c:pt>
                <c:pt idx="15342">
                  <c:v>55.711000000000006</c:v>
                </c:pt>
                <c:pt idx="15343">
                  <c:v>55.711000000000006</c:v>
                </c:pt>
                <c:pt idx="15344">
                  <c:v>55.711000000000006</c:v>
                </c:pt>
                <c:pt idx="15345">
                  <c:v>55.711000000000006</c:v>
                </c:pt>
                <c:pt idx="15346">
                  <c:v>55.711000000000006</c:v>
                </c:pt>
                <c:pt idx="15347">
                  <c:v>55.711000000000006</c:v>
                </c:pt>
                <c:pt idx="15348">
                  <c:v>55.711000000000006</c:v>
                </c:pt>
                <c:pt idx="15349">
                  <c:v>55.711000000000006</c:v>
                </c:pt>
                <c:pt idx="15350">
                  <c:v>55.711000000000006</c:v>
                </c:pt>
                <c:pt idx="15351">
                  <c:v>55.711000000000006</c:v>
                </c:pt>
                <c:pt idx="15352">
                  <c:v>55.711000000000006</c:v>
                </c:pt>
                <c:pt idx="15353">
                  <c:v>55.711000000000006</c:v>
                </c:pt>
                <c:pt idx="15354">
                  <c:v>55.711000000000006</c:v>
                </c:pt>
                <c:pt idx="15355">
                  <c:v>55.711000000000006</c:v>
                </c:pt>
                <c:pt idx="15356">
                  <c:v>55.711000000000006</c:v>
                </c:pt>
                <c:pt idx="15357">
                  <c:v>55.711000000000006</c:v>
                </c:pt>
                <c:pt idx="15358">
                  <c:v>55.711000000000006</c:v>
                </c:pt>
                <c:pt idx="15359">
                  <c:v>55.711000000000006</c:v>
                </c:pt>
                <c:pt idx="15360">
                  <c:v>55.711000000000006</c:v>
                </c:pt>
                <c:pt idx="15361">
                  <c:v>55.711000000000006</c:v>
                </c:pt>
                <c:pt idx="15362">
                  <c:v>55.711000000000006</c:v>
                </c:pt>
                <c:pt idx="15363">
                  <c:v>55.711000000000006</c:v>
                </c:pt>
                <c:pt idx="15364">
                  <c:v>55.711000000000006</c:v>
                </c:pt>
                <c:pt idx="15365">
                  <c:v>55.711000000000006</c:v>
                </c:pt>
                <c:pt idx="15366">
                  <c:v>55.711000000000006</c:v>
                </c:pt>
                <c:pt idx="15367">
                  <c:v>55.711000000000006</c:v>
                </c:pt>
                <c:pt idx="15368">
                  <c:v>55.711000000000006</c:v>
                </c:pt>
                <c:pt idx="15369">
                  <c:v>55.711000000000006</c:v>
                </c:pt>
                <c:pt idx="15370">
                  <c:v>55.711000000000006</c:v>
                </c:pt>
                <c:pt idx="15371">
                  <c:v>55.711000000000006</c:v>
                </c:pt>
                <c:pt idx="15372">
                  <c:v>55.711000000000006</c:v>
                </c:pt>
                <c:pt idx="15373">
                  <c:v>55.711000000000006</c:v>
                </c:pt>
                <c:pt idx="15374">
                  <c:v>55.711000000000006</c:v>
                </c:pt>
                <c:pt idx="15375">
                  <c:v>55.711000000000006</c:v>
                </c:pt>
                <c:pt idx="15376">
                  <c:v>55.711000000000006</c:v>
                </c:pt>
                <c:pt idx="15377">
                  <c:v>55.711000000000006</c:v>
                </c:pt>
                <c:pt idx="15378">
                  <c:v>55.711000000000006</c:v>
                </c:pt>
                <c:pt idx="15379">
                  <c:v>55.711000000000006</c:v>
                </c:pt>
                <c:pt idx="15380">
                  <c:v>55.711000000000006</c:v>
                </c:pt>
                <c:pt idx="15381">
                  <c:v>55.711000000000006</c:v>
                </c:pt>
                <c:pt idx="15382">
                  <c:v>55.711000000000006</c:v>
                </c:pt>
                <c:pt idx="15383">
                  <c:v>55.711000000000006</c:v>
                </c:pt>
                <c:pt idx="15384">
                  <c:v>55.711000000000006</c:v>
                </c:pt>
                <c:pt idx="15385">
                  <c:v>55.711000000000006</c:v>
                </c:pt>
                <c:pt idx="15386">
                  <c:v>55.711000000000006</c:v>
                </c:pt>
                <c:pt idx="15387">
                  <c:v>55.711000000000006</c:v>
                </c:pt>
                <c:pt idx="15388">
                  <c:v>55.711000000000006</c:v>
                </c:pt>
                <c:pt idx="15389">
                  <c:v>55.711000000000006</c:v>
                </c:pt>
                <c:pt idx="15390">
                  <c:v>55.711000000000006</c:v>
                </c:pt>
                <c:pt idx="15391">
                  <c:v>55.711000000000006</c:v>
                </c:pt>
                <c:pt idx="15392">
                  <c:v>55.711000000000006</c:v>
                </c:pt>
                <c:pt idx="15393">
                  <c:v>55.711000000000006</c:v>
                </c:pt>
                <c:pt idx="15394">
                  <c:v>55.711000000000006</c:v>
                </c:pt>
                <c:pt idx="15395">
                  <c:v>55.711000000000006</c:v>
                </c:pt>
                <c:pt idx="15396">
                  <c:v>55.711000000000006</c:v>
                </c:pt>
                <c:pt idx="15397">
                  <c:v>55.711000000000006</c:v>
                </c:pt>
                <c:pt idx="15398">
                  <c:v>55.711000000000006</c:v>
                </c:pt>
                <c:pt idx="15399">
                  <c:v>55.711000000000006</c:v>
                </c:pt>
                <c:pt idx="15400">
                  <c:v>55.711000000000006</c:v>
                </c:pt>
                <c:pt idx="15401">
                  <c:v>55.711000000000006</c:v>
                </c:pt>
                <c:pt idx="15402">
                  <c:v>55.711000000000006</c:v>
                </c:pt>
                <c:pt idx="15403">
                  <c:v>55.711000000000006</c:v>
                </c:pt>
                <c:pt idx="15404">
                  <c:v>55.711000000000006</c:v>
                </c:pt>
                <c:pt idx="15405">
                  <c:v>55.711000000000006</c:v>
                </c:pt>
                <c:pt idx="15406">
                  <c:v>55.711000000000006</c:v>
                </c:pt>
                <c:pt idx="15407">
                  <c:v>55.711000000000006</c:v>
                </c:pt>
                <c:pt idx="15408">
                  <c:v>55.711000000000006</c:v>
                </c:pt>
                <c:pt idx="15409">
                  <c:v>55.711000000000006</c:v>
                </c:pt>
                <c:pt idx="15410">
                  <c:v>55.711000000000006</c:v>
                </c:pt>
                <c:pt idx="15411">
                  <c:v>55.711000000000006</c:v>
                </c:pt>
                <c:pt idx="15412">
                  <c:v>55.711000000000006</c:v>
                </c:pt>
                <c:pt idx="15413">
                  <c:v>55.711000000000006</c:v>
                </c:pt>
                <c:pt idx="15414">
                  <c:v>55.711000000000006</c:v>
                </c:pt>
                <c:pt idx="15415">
                  <c:v>55.711000000000006</c:v>
                </c:pt>
                <c:pt idx="15416">
                  <c:v>55.711000000000006</c:v>
                </c:pt>
                <c:pt idx="15417">
                  <c:v>55.711000000000006</c:v>
                </c:pt>
                <c:pt idx="15418">
                  <c:v>55.711000000000006</c:v>
                </c:pt>
                <c:pt idx="15419">
                  <c:v>55.711000000000006</c:v>
                </c:pt>
                <c:pt idx="15420">
                  <c:v>55.711000000000006</c:v>
                </c:pt>
                <c:pt idx="15421">
                  <c:v>55.711000000000006</c:v>
                </c:pt>
                <c:pt idx="15422">
                  <c:v>55.711000000000006</c:v>
                </c:pt>
                <c:pt idx="15423">
                  <c:v>55.711000000000006</c:v>
                </c:pt>
                <c:pt idx="15424">
                  <c:v>55.711000000000006</c:v>
                </c:pt>
                <c:pt idx="15425">
                  <c:v>55.711000000000006</c:v>
                </c:pt>
                <c:pt idx="15426">
                  <c:v>55.711000000000006</c:v>
                </c:pt>
                <c:pt idx="15427">
                  <c:v>55.711000000000006</c:v>
                </c:pt>
                <c:pt idx="15428">
                  <c:v>55.711000000000006</c:v>
                </c:pt>
                <c:pt idx="15429">
                  <c:v>55.711000000000006</c:v>
                </c:pt>
                <c:pt idx="15430">
                  <c:v>55.711000000000006</c:v>
                </c:pt>
                <c:pt idx="15431">
                  <c:v>55.711000000000006</c:v>
                </c:pt>
                <c:pt idx="15432">
                  <c:v>55.711000000000006</c:v>
                </c:pt>
                <c:pt idx="15433">
                  <c:v>55.711000000000006</c:v>
                </c:pt>
                <c:pt idx="15434">
                  <c:v>55.711000000000006</c:v>
                </c:pt>
                <c:pt idx="15435">
                  <c:v>55.711000000000006</c:v>
                </c:pt>
                <c:pt idx="15436">
                  <c:v>55.711000000000006</c:v>
                </c:pt>
                <c:pt idx="15437">
                  <c:v>55.711000000000006</c:v>
                </c:pt>
                <c:pt idx="15438">
                  <c:v>55.711000000000006</c:v>
                </c:pt>
                <c:pt idx="15439">
                  <c:v>55.711000000000006</c:v>
                </c:pt>
                <c:pt idx="15440">
                  <c:v>55.711000000000006</c:v>
                </c:pt>
                <c:pt idx="15441">
                  <c:v>55.711000000000006</c:v>
                </c:pt>
                <c:pt idx="15442">
                  <c:v>55.711000000000006</c:v>
                </c:pt>
                <c:pt idx="15443">
                  <c:v>55.711000000000006</c:v>
                </c:pt>
                <c:pt idx="15444">
                  <c:v>55.711000000000006</c:v>
                </c:pt>
                <c:pt idx="15445">
                  <c:v>55.711000000000006</c:v>
                </c:pt>
                <c:pt idx="15446">
                  <c:v>55.711000000000006</c:v>
                </c:pt>
                <c:pt idx="15447">
                  <c:v>55.711000000000006</c:v>
                </c:pt>
                <c:pt idx="15448">
                  <c:v>55.711000000000006</c:v>
                </c:pt>
                <c:pt idx="15449">
                  <c:v>55.711000000000006</c:v>
                </c:pt>
                <c:pt idx="15450">
                  <c:v>55.711000000000006</c:v>
                </c:pt>
                <c:pt idx="15451">
                  <c:v>55.711000000000006</c:v>
                </c:pt>
                <c:pt idx="15452">
                  <c:v>55.711000000000006</c:v>
                </c:pt>
                <c:pt idx="15453">
                  <c:v>55.711000000000006</c:v>
                </c:pt>
                <c:pt idx="15454">
                  <c:v>55.711000000000006</c:v>
                </c:pt>
                <c:pt idx="15455">
                  <c:v>55.711000000000006</c:v>
                </c:pt>
                <c:pt idx="15456">
                  <c:v>55.711000000000006</c:v>
                </c:pt>
                <c:pt idx="15457">
                  <c:v>55.711000000000006</c:v>
                </c:pt>
                <c:pt idx="15458">
                  <c:v>55.711000000000006</c:v>
                </c:pt>
                <c:pt idx="15459">
                  <c:v>55.711000000000006</c:v>
                </c:pt>
                <c:pt idx="15460">
                  <c:v>55.711000000000006</c:v>
                </c:pt>
                <c:pt idx="15461">
                  <c:v>55.711000000000006</c:v>
                </c:pt>
                <c:pt idx="15462">
                  <c:v>55.711000000000006</c:v>
                </c:pt>
                <c:pt idx="15463">
                  <c:v>55.711000000000006</c:v>
                </c:pt>
                <c:pt idx="15464">
                  <c:v>55.711000000000006</c:v>
                </c:pt>
                <c:pt idx="15465">
                  <c:v>55.711000000000006</c:v>
                </c:pt>
                <c:pt idx="15466">
                  <c:v>55.711000000000006</c:v>
                </c:pt>
                <c:pt idx="15467">
                  <c:v>55.711000000000006</c:v>
                </c:pt>
                <c:pt idx="15468">
                  <c:v>55.711000000000006</c:v>
                </c:pt>
                <c:pt idx="15469">
                  <c:v>55.711000000000006</c:v>
                </c:pt>
                <c:pt idx="15470">
                  <c:v>55.711000000000006</c:v>
                </c:pt>
                <c:pt idx="15471">
                  <c:v>55.711000000000006</c:v>
                </c:pt>
                <c:pt idx="15472">
                  <c:v>55.711000000000006</c:v>
                </c:pt>
                <c:pt idx="15473">
                  <c:v>55.711000000000006</c:v>
                </c:pt>
                <c:pt idx="15474">
                  <c:v>55.711000000000006</c:v>
                </c:pt>
                <c:pt idx="15475">
                  <c:v>55.711000000000006</c:v>
                </c:pt>
                <c:pt idx="15476">
                  <c:v>55.711000000000006</c:v>
                </c:pt>
                <c:pt idx="15477">
                  <c:v>55.711000000000006</c:v>
                </c:pt>
                <c:pt idx="15478">
                  <c:v>55.711000000000006</c:v>
                </c:pt>
                <c:pt idx="15479">
                  <c:v>55.711000000000006</c:v>
                </c:pt>
                <c:pt idx="15480">
                  <c:v>55.711000000000006</c:v>
                </c:pt>
                <c:pt idx="15481">
                  <c:v>55.711000000000006</c:v>
                </c:pt>
                <c:pt idx="15482">
                  <c:v>55.711000000000006</c:v>
                </c:pt>
                <c:pt idx="15483">
                  <c:v>55.711000000000006</c:v>
                </c:pt>
                <c:pt idx="15484">
                  <c:v>55.711000000000006</c:v>
                </c:pt>
                <c:pt idx="15485">
                  <c:v>55.711000000000006</c:v>
                </c:pt>
                <c:pt idx="15486">
                  <c:v>55.711000000000006</c:v>
                </c:pt>
                <c:pt idx="15487">
                  <c:v>55.711000000000006</c:v>
                </c:pt>
                <c:pt idx="15488">
                  <c:v>55.711000000000006</c:v>
                </c:pt>
                <c:pt idx="15489">
                  <c:v>55.711000000000006</c:v>
                </c:pt>
                <c:pt idx="15490">
                  <c:v>55.711000000000006</c:v>
                </c:pt>
                <c:pt idx="15491">
                  <c:v>55.711000000000006</c:v>
                </c:pt>
                <c:pt idx="15492">
                  <c:v>55.711000000000006</c:v>
                </c:pt>
                <c:pt idx="15493">
                  <c:v>55.711000000000006</c:v>
                </c:pt>
                <c:pt idx="15494">
                  <c:v>55.711000000000006</c:v>
                </c:pt>
                <c:pt idx="15495">
                  <c:v>55.711000000000006</c:v>
                </c:pt>
                <c:pt idx="15496">
                  <c:v>55.711000000000006</c:v>
                </c:pt>
                <c:pt idx="15497">
                  <c:v>55.711000000000006</c:v>
                </c:pt>
                <c:pt idx="15498">
                  <c:v>55.711000000000006</c:v>
                </c:pt>
                <c:pt idx="15499">
                  <c:v>55.711000000000006</c:v>
                </c:pt>
                <c:pt idx="15500">
                  <c:v>55.711000000000006</c:v>
                </c:pt>
                <c:pt idx="15501">
                  <c:v>55.711000000000006</c:v>
                </c:pt>
                <c:pt idx="15502">
                  <c:v>55.711000000000006</c:v>
                </c:pt>
                <c:pt idx="15503">
                  <c:v>55.711000000000006</c:v>
                </c:pt>
                <c:pt idx="15504">
                  <c:v>55.711000000000006</c:v>
                </c:pt>
                <c:pt idx="15505">
                  <c:v>55.711000000000006</c:v>
                </c:pt>
                <c:pt idx="15506">
                  <c:v>55.711000000000006</c:v>
                </c:pt>
                <c:pt idx="15507">
                  <c:v>55.711000000000006</c:v>
                </c:pt>
                <c:pt idx="15508">
                  <c:v>55.711000000000006</c:v>
                </c:pt>
                <c:pt idx="15509">
                  <c:v>55.711000000000006</c:v>
                </c:pt>
                <c:pt idx="15510">
                  <c:v>55.711000000000006</c:v>
                </c:pt>
                <c:pt idx="15511">
                  <c:v>55.711000000000006</c:v>
                </c:pt>
                <c:pt idx="15512">
                  <c:v>55.711000000000006</c:v>
                </c:pt>
                <c:pt idx="15513">
                  <c:v>55.711000000000006</c:v>
                </c:pt>
                <c:pt idx="15514">
                  <c:v>55.711000000000006</c:v>
                </c:pt>
                <c:pt idx="15515">
                  <c:v>55.711000000000006</c:v>
                </c:pt>
                <c:pt idx="15516">
                  <c:v>55.711000000000006</c:v>
                </c:pt>
                <c:pt idx="15517">
                  <c:v>55.711000000000006</c:v>
                </c:pt>
                <c:pt idx="15518">
                  <c:v>55.711000000000006</c:v>
                </c:pt>
                <c:pt idx="15519">
                  <c:v>55.711000000000006</c:v>
                </c:pt>
                <c:pt idx="15520">
                  <c:v>55.711000000000006</c:v>
                </c:pt>
                <c:pt idx="15521">
                  <c:v>55.711000000000006</c:v>
                </c:pt>
                <c:pt idx="15522">
                  <c:v>55.711000000000006</c:v>
                </c:pt>
                <c:pt idx="15523">
                  <c:v>55.711000000000006</c:v>
                </c:pt>
                <c:pt idx="15524">
                  <c:v>55.711000000000006</c:v>
                </c:pt>
                <c:pt idx="15525">
                  <c:v>55.711000000000006</c:v>
                </c:pt>
                <c:pt idx="15526">
                  <c:v>55.711000000000006</c:v>
                </c:pt>
                <c:pt idx="15527">
                  <c:v>55.711000000000006</c:v>
                </c:pt>
                <c:pt idx="15528">
                  <c:v>55.711000000000006</c:v>
                </c:pt>
                <c:pt idx="15529">
                  <c:v>55.711000000000006</c:v>
                </c:pt>
                <c:pt idx="15530">
                  <c:v>55.711000000000006</c:v>
                </c:pt>
                <c:pt idx="15531">
                  <c:v>55.711000000000006</c:v>
                </c:pt>
                <c:pt idx="15532">
                  <c:v>55.711000000000006</c:v>
                </c:pt>
                <c:pt idx="15533">
                  <c:v>55.711000000000006</c:v>
                </c:pt>
                <c:pt idx="15534">
                  <c:v>55.711000000000006</c:v>
                </c:pt>
                <c:pt idx="15535">
                  <c:v>55.711000000000006</c:v>
                </c:pt>
                <c:pt idx="15536">
                  <c:v>55.711000000000006</c:v>
                </c:pt>
                <c:pt idx="15537">
                  <c:v>55.711000000000006</c:v>
                </c:pt>
                <c:pt idx="15538">
                  <c:v>55.711000000000006</c:v>
                </c:pt>
                <c:pt idx="15539">
                  <c:v>55.711000000000006</c:v>
                </c:pt>
                <c:pt idx="15540">
                  <c:v>55.711000000000006</c:v>
                </c:pt>
                <c:pt idx="15541">
                  <c:v>55.711000000000006</c:v>
                </c:pt>
                <c:pt idx="15542">
                  <c:v>55.711000000000006</c:v>
                </c:pt>
                <c:pt idx="15543">
                  <c:v>55.711000000000006</c:v>
                </c:pt>
                <c:pt idx="15544">
                  <c:v>55.711000000000006</c:v>
                </c:pt>
                <c:pt idx="15545">
                  <c:v>55.711000000000006</c:v>
                </c:pt>
                <c:pt idx="15546">
                  <c:v>55.711000000000006</c:v>
                </c:pt>
                <c:pt idx="15547">
                  <c:v>55.711000000000006</c:v>
                </c:pt>
                <c:pt idx="15548">
                  <c:v>55.711000000000006</c:v>
                </c:pt>
                <c:pt idx="15549">
                  <c:v>55.711000000000006</c:v>
                </c:pt>
                <c:pt idx="15550">
                  <c:v>55.711000000000006</c:v>
                </c:pt>
                <c:pt idx="15551">
                  <c:v>55.711000000000006</c:v>
                </c:pt>
                <c:pt idx="15552">
                  <c:v>55.711000000000006</c:v>
                </c:pt>
                <c:pt idx="15553">
                  <c:v>55.711000000000006</c:v>
                </c:pt>
                <c:pt idx="15554">
                  <c:v>55.711000000000006</c:v>
                </c:pt>
                <c:pt idx="15555">
                  <c:v>55.711000000000006</c:v>
                </c:pt>
                <c:pt idx="15556">
                  <c:v>55.711000000000006</c:v>
                </c:pt>
                <c:pt idx="15557">
                  <c:v>55.711000000000006</c:v>
                </c:pt>
                <c:pt idx="15558">
                  <c:v>55.711000000000006</c:v>
                </c:pt>
                <c:pt idx="15559">
                  <c:v>55.711000000000006</c:v>
                </c:pt>
                <c:pt idx="15560">
                  <c:v>55.711000000000006</c:v>
                </c:pt>
                <c:pt idx="15561">
                  <c:v>55.711000000000006</c:v>
                </c:pt>
                <c:pt idx="15562">
                  <c:v>55.711000000000006</c:v>
                </c:pt>
                <c:pt idx="15563">
                  <c:v>55.711000000000006</c:v>
                </c:pt>
                <c:pt idx="15564">
                  <c:v>55.711000000000006</c:v>
                </c:pt>
                <c:pt idx="15565">
                  <c:v>55.711000000000006</c:v>
                </c:pt>
                <c:pt idx="15566">
                  <c:v>55.711000000000006</c:v>
                </c:pt>
                <c:pt idx="15567">
                  <c:v>55.711000000000006</c:v>
                </c:pt>
                <c:pt idx="15568">
                  <c:v>55.711000000000006</c:v>
                </c:pt>
                <c:pt idx="15569">
                  <c:v>55.711000000000006</c:v>
                </c:pt>
                <c:pt idx="15570">
                  <c:v>55.711000000000006</c:v>
                </c:pt>
                <c:pt idx="15571">
                  <c:v>55.711000000000006</c:v>
                </c:pt>
                <c:pt idx="15572">
                  <c:v>55.711000000000006</c:v>
                </c:pt>
                <c:pt idx="15573">
                  <c:v>55.711000000000006</c:v>
                </c:pt>
                <c:pt idx="15574">
                  <c:v>55.711000000000006</c:v>
                </c:pt>
                <c:pt idx="15575">
                  <c:v>55.711000000000006</c:v>
                </c:pt>
                <c:pt idx="15576">
                  <c:v>55.711000000000006</c:v>
                </c:pt>
                <c:pt idx="15577">
                  <c:v>55.711000000000006</c:v>
                </c:pt>
                <c:pt idx="15578">
                  <c:v>55.711000000000006</c:v>
                </c:pt>
                <c:pt idx="15579">
                  <c:v>55.711000000000006</c:v>
                </c:pt>
                <c:pt idx="15580">
                  <c:v>55.711000000000006</c:v>
                </c:pt>
                <c:pt idx="15581">
                  <c:v>55.711000000000006</c:v>
                </c:pt>
                <c:pt idx="15582">
                  <c:v>55.711000000000006</c:v>
                </c:pt>
                <c:pt idx="15583">
                  <c:v>55.711000000000006</c:v>
                </c:pt>
                <c:pt idx="15584">
                  <c:v>55.711000000000006</c:v>
                </c:pt>
                <c:pt idx="15585">
                  <c:v>55.711000000000006</c:v>
                </c:pt>
                <c:pt idx="15586">
                  <c:v>55.711000000000006</c:v>
                </c:pt>
                <c:pt idx="15587">
                  <c:v>55.711000000000006</c:v>
                </c:pt>
                <c:pt idx="15588">
                  <c:v>55.711000000000006</c:v>
                </c:pt>
                <c:pt idx="15589">
                  <c:v>55.711000000000006</c:v>
                </c:pt>
                <c:pt idx="15590">
                  <c:v>55.711000000000006</c:v>
                </c:pt>
                <c:pt idx="15591">
                  <c:v>55.711000000000006</c:v>
                </c:pt>
                <c:pt idx="15592">
                  <c:v>55.711000000000006</c:v>
                </c:pt>
                <c:pt idx="15593">
                  <c:v>55.711000000000006</c:v>
                </c:pt>
                <c:pt idx="15594">
                  <c:v>55.711000000000006</c:v>
                </c:pt>
                <c:pt idx="15595">
                  <c:v>55.711000000000006</c:v>
                </c:pt>
                <c:pt idx="15596">
                  <c:v>55.711000000000006</c:v>
                </c:pt>
                <c:pt idx="15597">
                  <c:v>55.711000000000006</c:v>
                </c:pt>
                <c:pt idx="15598">
                  <c:v>55.711000000000006</c:v>
                </c:pt>
                <c:pt idx="15599">
                  <c:v>55.711000000000006</c:v>
                </c:pt>
                <c:pt idx="15600">
                  <c:v>55.711000000000006</c:v>
                </c:pt>
                <c:pt idx="15601">
                  <c:v>55.711000000000006</c:v>
                </c:pt>
                <c:pt idx="15602">
                  <c:v>55.711000000000006</c:v>
                </c:pt>
                <c:pt idx="15603">
                  <c:v>55.711000000000006</c:v>
                </c:pt>
                <c:pt idx="15604">
                  <c:v>55.711000000000006</c:v>
                </c:pt>
                <c:pt idx="15605">
                  <c:v>55.711000000000006</c:v>
                </c:pt>
                <c:pt idx="15606">
                  <c:v>55.711000000000006</c:v>
                </c:pt>
                <c:pt idx="15607">
                  <c:v>55.711000000000006</c:v>
                </c:pt>
                <c:pt idx="15608">
                  <c:v>55.711000000000006</c:v>
                </c:pt>
                <c:pt idx="15609">
                  <c:v>55.711000000000006</c:v>
                </c:pt>
                <c:pt idx="15610">
                  <c:v>55.711000000000006</c:v>
                </c:pt>
                <c:pt idx="15611">
                  <c:v>55.711000000000006</c:v>
                </c:pt>
                <c:pt idx="15612">
                  <c:v>55.711000000000006</c:v>
                </c:pt>
                <c:pt idx="15613">
                  <c:v>55.711000000000006</c:v>
                </c:pt>
                <c:pt idx="15614">
                  <c:v>55.711000000000006</c:v>
                </c:pt>
                <c:pt idx="15615">
                  <c:v>55.711000000000006</c:v>
                </c:pt>
                <c:pt idx="15616">
                  <c:v>55.711000000000006</c:v>
                </c:pt>
                <c:pt idx="15617">
                  <c:v>55.711000000000006</c:v>
                </c:pt>
                <c:pt idx="15618">
                  <c:v>55.711000000000006</c:v>
                </c:pt>
                <c:pt idx="15619">
                  <c:v>55.711000000000006</c:v>
                </c:pt>
                <c:pt idx="15620">
                  <c:v>55.711000000000006</c:v>
                </c:pt>
                <c:pt idx="15621">
                  <c:v>55.711000000000006</c:v>
                </c:pt>
                <c:pt idx="15622">
                  <c:v>55.711000000000006</c:v>
                </c:pt>
                <c:pt idx="15623">
                  <c:v>55.711000000000006</c:v>
                </c:pt>
                <c:pt idx="15624">
                  <c:v>55.711000000000006</c:v>
                </c:pt>
                <c:pt idx="15625">
                  <c:v>55.711000000000006</c:v>
                </c:pt>
                <c:pt idx="15626">
                  <c:v>55.711000000000006</c:v>
                </c:pt>
                <c:pt idx="15627">
                  <c:v>55.711000000000006</c:v>
                </c:pt>
                <c:pt idx="15628">
                  <c:v>55.711000000000006</c:v>
                </c:pt>
                <c:pt idx="15629">
                  <c:v>55.711000000000006</c:v>
                </c:pt>
                <c:pt idx="15630">
                  <c:v>55.711000000000006</c:v>
                </c:pt>
                <c:pt idx="15631">
                  <c:v>55.711000000000006</c:v>
                </c:pt>
                <c:pt idx="15632">
                  <c:v>55.711000000000006</c:v>
                </c:pt>
                <c:pt idx="15633">
                  <c:v>55.711000000000006</c:v>
                </c:pt>
                <c:pt idx="15634">
                  <c:v>55.711000000000006</c:v>
                </c:pt>
                <c:pt idx="15635">
                  <c:v>55.711000000000006</c:v>
                </c:pt>
                <c:pt idx="15636">
                  <c:v>55.711000000000006</c:v>
                </c:pt>
                <c:pt idx="15637">
                  <c:v>55.711000000000006</c:v>
                </c:pt>
                <c:pt idx="15638">
                  <c:v>55.711000000000006</c:v>
                </c:pt>
                <c:pt idx="15639">
                  <c:v>55.711000000000006</c:v>
                </c:pt>
                <c:pt idx="15640">
                  <c:v>55.883999999999993</c:v>
                </c:pt>
                <c:pt idx="15641">
                  <c:v>55.883999999999993</c:v>
                </c:pt>
                <c:pt idx="15642">
                  <c:v>55.883999999999993</c:v>
                </c:pt>
                <c:pt idx="15643">
                  <c:v>55.883999999999993</c:v>
                </c:pt>
                <c:pt idx="15644">
                  <c:v>55.883999999999993</c:v>
                </c:pt>
                <c:pt idx="15645">
                  <c:v>55.883999999999993</c:v>
                </c:pt>
                <c:pt idx="15646">
                  <c:v>55.883999999999993</c:v>
                </c:pt>
                <c:pt idx="15647">
                  <c:v>55.883999999999993</c:v>
                </c:pt>
                <c:pt idx="15648">
                  <c:v>55.883999999999993</c:v>
                </c:pt>
                <c:pt idx="15649">
                  <c:v>55.883999999999993</c:v>
                </c:pt>
                <c:pt idx="15650">
                  <c:v>55.883999999999993</c:v>
                </c:pt>
                <c:pt idx="15651">
                  <c:v>55.883999999999993</c:v>
                </c:pt>
                <c:pt idx="15652">
                  <c:v>55.883999999999993</c:v>
                </c:pt>
                <c:pt idx="15653">
                  <c:v>55.883999999999993</c:v>
                </c:pt>
                <c:pt idx="15654">
                  <c:v>55.883999999999993</c:v>
                </c:pt>
                <c:pt idx="15655">
                  <c:v>55.883999999999993</c:v>
                </c:pt>
                <c:pt idx="15656">
                  <c:v>55.883999999999993</c:v>
                </c:pt>
                <c:pt idx="15657">
                  <c:v>55.883999999999993</c:v>
                </c:pt>
                <c:pt idx="15658">
                  <c:v>55.883999999999993</c:v>
                </c:pt>
                <c:pt idx="15659">
                  <c:v>55.883999999999993</c:v>
                </c:pt>
                <c:pt idx="15660">
                  <c:v>55.883999999999993</c:v>
                </c:pt>
                <c:pt idx="15661">
                  <c:v>55.883999999999993</c:v>
                </c:pt>
                <c:pt idx="15662">
                  <c:v>55.883999999999993</c:v>
                </c:pt>
                <c:pt idx="15663">
                  <c:v>55.883999999999993</c:v>
                </c:pt>
                <c:pt idx="15664">
                  <c:v>55.883999999999993</c:v>
                </c:pt>
                <c:pt idx="15665">
                  <c:v>55.883999999999993</c:v>
                </c:pt>
                <c:pt idx="15666">
                  <c:v>55.883999999999993</c:v>
                </c:pt>
                <c:pt idx="15667">
                  <c:v>55.883999999999993</c:v>
                </c:pt>
                <c:pt idx="15668">
                  <c:v>55.883999999999993</c:v>
                </c:pt>
                <c:pt idx="15669">
                  <c:v>55.883999999999993</c:v>
                </c:pt>
                <c:pt idx="15670">
                  <c:v>55.883999999999993</c:v>
                </c:pt>
                <c:pt idx="15671">
                  <c:v>55.883999999999993</c:v>
                </c:pt>
                <c:pt idx="15672">
                  <c:v>55.883999999999993</c:v>
                </c:pt>
                <c:pt idx="15673">
                  <c:v>55.883999999999993</c:v>
                </c:pt>
                <c:pt idx="15674">
                  <c:v>55.883999999999993</c:v>
                </c:pt>
                <c:pt idx="15675">
                  <c:v>55.883999999999993</c:v>
                </c:pt>
                <c:pt idx="15676">
                  <c:v>55.883999999999993</c:v>
                </c:pt>
                <c:pt idx="15677">
                  <c:v>55.883999999999993</c:v>
                </c:pt>
                <c:pt idx="15678">
                  <c:v>55.883999999999993</c:v>
                </c:pt>
                <c:pt idx="15679">
                  <c:v>55.883999999999993</c:v>
                </c:pt>
                <c:pt idx="15680">
                  <c:v>55.883999999999993</c:v>
                </c:pt>
                <c:pt idx="15681">
                  <c:v>55.883999999999993</c:v>
                </c:pt>
                <c:pt idx="15682">
                  <c:v>55.711000000000006</c:v>
                </c:pt>
                <c:pt idx="15683">
                  <c:v>55.883999999999993</c:v>
                </c:pt>
                <c:pt idx="15684">
                  <c:v>55.883999999999993</c:v>
                </c:pt>
                <c:pt idx="15685">
                  <c:v>55.883999999999993</c:v>
                </c:pt>
                <c:pt idx="15686">
                  <c:v>55.883999999999993</c:v>
                </c:pt>
                <c:pt idx="15687">
                  <c:v>55.883999999999993</c:v>
                </c:pt>
                <c:pt idx="15688">
                  <c:v>55.883999999999993</c:v>
                </c:pt>
                <c:pt idx="15689">
                  <c:v>55.883999999999993</c:v>
                </c:pt>
                <c:pt idx="15690">
                  <c:v>55.883999999999993</c:v>
                </c:pt>
                <c:pt idx="15691">
                  <c:v>55.883999999999993</c:v>
                </c:pt>
                <c:pt idx="15692">
                  <c:v>55.711000000000006</c:v>
                </c:pt>
                <c:pt idx="15693">
                  <c:v>55.883999999999993</c:v>
                </c:pt>
                <c:pt idx="15694">
                  <c:v>55.883999999999993</c:v>
                </c:pt>
                <c:pt idx="15695">
                  <c:v>55.883999999999993</c:v>
                </c:pt>
                <c:pt idx="15696">
                  <c:v>55.883999999999993</c:v>
                </c:pt>
                <c:pt idx="15697">
                  <c:v>55.883999999999993</c:v>
                </c:pt>
                <c:pt idx="15698">
                  <c:v>55.883999999999993</c:v>
                </c:pt>
                <c:pt idx="15699">
                  <c:v>55.883999999999993</c:v>
                </c:pt>
                <c:pt idx="15700">
                  <c:v>55.883999999999993</c:v>
                </c:pt>
                <c:pt idx="15701">
                  <c:v>55.883999999999993</c:v>
                </c:pt>
                <c:pt idx="15702">
                  <c:v>55.883999999999993</c:v>
                </c:pt>
                <c:pt idx="15703">
                  <c:v>55.883999999999993</c:v>
                </c:pt>
                <c:pt idx="15704">
                  <c:v>55.883999999999993</c:v>
                </c:pt>
                <c:pt idx="15705">
                  <c:v>55.883999999999993</c:v>
                </c:pt>
                <c:pt idx="15706">
                  <c:v>55.883999999999993</c:v>
                </c:pt>
                <c:pt idx="15707">
                  <c:v>55.883999999999993</c:v>
                </c:pt>
                <c:pt idx="15708">
                  <c:v>55.883999999999993</c:v>
                </c:pt>
                <c:pt idx="15709">
                  <c:v>55.883999999999993</c:v>
                </c:pt>
                <c:pt idx="15710">
                  <c:v>55.883999999999993</c:v>
                </c:pt>
                <c:pt idx="15711">
                  <c:v>55.883999999999993</c:v>
                </c:pt>
                <c:pt idx="15712">
                  <c:v>55.883999999999993</c:v>
                </c:pt>
                <c:pt idx="15713">
                  <c:v>55.883999999999993</c:v>
                </c:pt>
                <c:pt idx="15714">
                  <c:v>55.883999999999993</c:v>
                </c:pt>
                <c:pt idx="15715">
                  <c:v>55.883999999999993</c:v>
                </c:pt>
                <c:pt idx="15716">
                  <c:v>55.883999999999993</c:v>
                </c:pt>
                <c:pt idx="15717">
                  <c:v>55.883999999999993</c:v>
                </c:pt>
                <c:pt idx="15718">
                  <c:v>55.883999999999993</c:v>
                </c:pt>
                <c:pt idx="15719">
                  <c:v>55.883999999999993</c:v>
                </c:pt>
                <c:pt idx="15720">
                  <c:v>55.883999999999993</c:v>
                </c:pt>
                <c:pt idx="15721">
                  <c:v>55.883999999999993</c:v>
                </c:pt>
                <c:pt idx="15722">
                  <c:v>55.883999999999993</c:v>
                </c:pt>
                <c:pt idx="15723">
                  <c:v>55.883999999999993</c:v>
                </c:pt>
                <c:pt idx="15724">
                  <c:v>55.883999999999993</c:v>
                </c:pt>
                <c:pt idx="15725">
                  <c:v>55.883999999999993</c:v>
                </c:pt>
                <c:pt idx="15726">
                  <c:v>55.883999999999993</c:v>
                </c:pt>
                <c:pt idx="15727">
                  <c:v>55.883999999999993</c:v>
                </c:pt>
                <c:pt idx="15728">
                  <c:v>55.883999999999993</c:v>
                </c:pt>
                <c:pt idx="15729">
                  <c:v>55.883999999999993</c:v>
                </c:pt>
                <c:pt idx="15730">
                  <c:v>55.883999999999993</c:v>
                </c:pt>
                <c:pt idx="15731">
                  <c:v>55.883999999999993</c:v>
                </c:pt>
                <c:pt idx="15732">
                  <c:v>55.883999999999993</c:v>
                </c:pt>
                <c:pt idx="15733">
                  <c:v>55.883999999999993</c:v>
                </c:pt>
                <c:pt idx="15734">
                  <c:v>55.883999999999993</c:v>
                </c:pt>
                <c:pt idx="15735">
                  <c:v>55.883999999999993</c:v>
                </c:pt>
                <c:pt idx="15736">
                  <c:v>55.883999999999993</c:v>
                </c:pt>
                <c:pt idx="15737">
                  <c:v>55.883999999999993</c:v>
                </c:pt>
                <c:pt idx="15738">
                  <c:v>55.883999999999993</c:v>
                </c:pt>
                <c:pt idx="15739">
                  <c:v>55.883999999999993</c:v>
                </c:pt>
                <c:pt idx="15740">
                  <c:v>55.883999999999993</c:v>
                </c:pt>
                <c:pt idx="15741">
                  <c:v>55.883999999999993</c:v>
                </c:pt>
                <c:pt idx="15742">
                  <c:v>55.883999999999993</c:v>
                </c:pt>
                <c:pt idx="15743">
                  <c:v>55.883999999999993</c:v>
                </c:pt>
                <c:pt idx="15744">
                  <c:v>55.883999999999993</c:v>
                </c:pt>
                <c:pt idx="15745">
                  <c:v>55.883999999999993</c:v>
                </c:pt>
                <c:pt idx="15746">
                  <c:v>55.883999999999993</c:v>
                </c:pt>
                <c:pt idx="15747">
                  <c:v>55.883999999999993</c:v>
                </c:pt>
                <c:pt idx="15748">
                  <c:v>55.883999999999993</c:v>
                </c:pt>
                <c:pt idx="15749">
                  <c:v>55.883999999999993</c:v>
                </c:pt>
                <c:pt idx="15750">
                  <c:v>55.883999999999993</c:v>
                </c:pt>
                <c:pt idx="15751">
                  <c:v>55.883999999999993</c:v>
                </c:pt>
                <c:pt idx="15752">
                  <c:v>55.883999999999993</c:v>
                </c:pt>
                <c:pt idx="15753">
                  <c:v>55.883999999999993</c:v>
                </c:pt>
                <c:pt idx="15754">
                  <c:v>55.883999999999993</c:v>
                </c:pt>
                <c:pt idx="15755">
                  <c:v>55.883999999999993</c:v>
                </c:pt>
                <c:pt idx="15756">
                  <c:v>55.883999999999993</c:v>
                </c:pt>
                <c:pt idx="15757">
                  <c:v>55.883999999999993</c:v>
                </c:pt>
                <c:pt idx="15758">
                  <c:v>55.883999999999993</c:v>
                </c:pt>
                <c:pt idx="15759">
                  <c:v>55.883999999999993</c:v>
                </c:pt>
                <c:pt idx="15760">
                  <c:v>55.883999999999993</c:v>
                </c:pt>
                <c:pt idx="15761">
                  <c:v>55.883999999999993</c:v>
                </c:pt>
                <c:pt idx="15762">
                  <c:v>55.883999999999993</c:v>
                </c:pt>
                <c:pt idx="15763">
                  <c:v>55.883999999999993</c:v>
                </c:pt>
                <c:pt idx="15764">
                  <c:v>55.883999999999993</c:v>
                </c:pt>
                <c:pt idx="15765">
                  <c:v>55.883999999999993</c:v>
                </c:pt>
                <c:pt idx="15766">
                  <c:v>55.883999999999993</c:v>
                </c:pt>
                <c:pt idx="15767">
                  <c:v>55.883999999999993</c:v>
                </c:pt>
                <c:pt idx="15768">
                  <c:v>55.883999999999993</c:v>
                </c:pt>
                <c:pt idx="15769">
                  <c:v>55.883999999999993</c:v>
                </c:pt>
                <c:pt idx="15770">
                  <c:v>55.883999999999993</c:v>
                </c:pt>
                <c:pt idx="15771">
                  <c:v>55.883999999999993</c:v>
                </c:pt>
                <c:pt idx="15772">
                  <c:v>55.883999999999993</c:v>
                </c:pt>
                <c:pt idx="15773">
                  <c:v>55.883999999999993</c:v>
                </c:pt>
                <c:pt idx="15774">
                  <c:v>55.883999999999993</c:v>
                </c:pt>
                <c:pt idx="15775">
                  <c:v>55.883999999999993</c:v>
                </c:pt>
                <c:pt idx="15776">
                  <c:v>55.883999999999993</c:v>
                </c:pt>
                <c:pt idx="15777">
                  <c:v>55.883999999999993</c:v>
                </c:pt>
                <c:pt idx="15778">
                  <c:v>55.883999999999993</c:v>
                </c:pt>
                <c:pt idx="15779">
                  <c:v>55.883999999999993</c:v>
                </c:pt>
                <c:pt idx="15780">
                  <c:v>55.883999999999993</c:v>
                </c:pt>
                <c:pt idx="15781">
                  <c:v>55.883999999999993</c:v>
                </c:pt>
                <c:pt idx="15782">
                  <c:v>55.883999999999993</c:v>
                </c:pt>
                <c:pt idx="15783">
                  <c:v>55.883999999999993</c:v>
                </c:pt>
                <c:pt idx="15784">
                  <c:v>55.883999999999993</c:v>
                </c:pt>
                <c:pt idx="15785">
                  <c:v>55.883999999999993</c:v>
                </c:pt>
                <c:pt idx="15786">
                  <c:v>55.883999999999993</c:v>
                </c:pt>
                <c:pt idx="15787">
                  <c:v>55.883999999999993</c:v>
                </c:pt>
                <c:pt idx="15788">
                  <c:v>55.883999999999993</c:v>
                </c:pt>
                <c:pt idx="15789">
                  <c:v>55.883999999999993</c:v>
                </c:pt>
                <c:pt idx="15790">
                  <c:v>55.883999999999993</c:v>
                </c:pt>
                <c:pt idx="15791">
                  <c:v>55.883999999999993</c:v>
                </c:pt>
                <c:pt idx="15792">
                  <c:v>55.883999999999993</c:v>
                </c:pt>
                <c:pt idx="15793">
                  <c:v>55.883999999999993</c:v>
                </c:pt>
                <c:pt idx="15794">
                  <c:v>55.883999999999993</c:v>
                </c:pt>
                <c:pt idx="15795">
                  <c:v>55.883999999999993</c:v>
                </c:pt>
                <c:pt idx="15796">
                  <c:v>55.883999999999993</c:v>
                </c:pt>
                <c:pt idx="15797">
                  <c:v>55.883999999999993</c:v>
                </c:pt>
                <c:pt idx="15798">
                  <c:v>55.883999999999993</c:v>
                </c:pt>
                <c:pt idx="15799">
                  <c:v>55.883999999999993</c:v>
                </c:pt>
                <c:pt idx="15800">
                  <c:v>55.883999999999993</c:v>
                </c:pt>
                <c:pt idx="15801">
                  <c:v>55.883999999999993</c:v>
                </c:pt>
                <c:pt idx="15802">
                  <c:v>55.883999999999993</c:v>
                </c:pt>
                <c:pt idx="15803">
                  <c:v>55.883999999999993</c:v>
                </c:pt>
                <c:pt idx="15804">
                  <c:v>55.883999999999993</c:v>
                </c:pt>
                <c:pt idx="15805">
                  <c:v>55.883999999999993</c:v>
                </c:pt>
                <c:pt idx="15806">
                  <c:v>55.883999999999993</c:v>
                </c:pt>
                <c:pt idx="15807">
                  <c:v>55.883999999999993</c:v>
                </c:pt>
                <c:pt idx="15808">
                  <c:v>55.883999999999993</c:v>
                </c:pt>
                <c:pt idx="15809">
                  <c:v>55.883999999999993</c:v>
                </c:pt>
                <c:pt idx="15810">
                  <c:v>55.883999999999993</c:v>
                </c:pt>
                <c:pt idx="15811">
                  <c:v>55.883999999999993</c:v>
                </c:pt>
                <c:pt idx="15812">
                  <c:v>55.883999999999993</c:v>
                </c:pt>
                <c:pt idx="15813">
                  <c:v>55.883999999999993</c:v>
                </c:pt>
                <c:pt idx="15814">
                  <c:v>55.883999999999993</c:v>
                </c:pt>
                <c:pt idx="15815">
                  <c:v>55.883999999999993</c:v>
                </c:pt>
                <c:pt idx="15816">
                  <c:v>55.883999999999993</c:v>
                </c:pt>
                <c:pt idx="15817">
                  <c:v>55.883999999999993</c:v>
                </c:pt>
                <c:pt idx="15818">
                  <c:v>55.883999999999993</c:v>
                </c:pt>
                <c:pt idx="15819">
                  <c:v>55.883999999999993</c:v>
                </c:pt>
                <c:pt idx="15820">
                  <c:v>55.883999999999993</c:v>
                </c:pt>
                <c:pt idx="15821">
                  <c:v>55.883999999999993</c:v>
                </c:pt>
                <c:pt idx="15822">
                  <c:v>55.883999999999993</c:v>
                </c:pt>
                <c:pt idx="15823">
                  <c:v>55.883999999999993</c:v>
                </c:pt>
                <c:pt idx="15824">
                  <c:v>55.883999999999993</c:v>
                </c:pt>
                <c:pt idx="15825">
                  <c:v>55.883999999999993</c:v>
                </c:pt>
                <c:pt idx="15826">
                  <c:v>55.883999999999993</c:v>
                </c:pt>
                <c:pt idx="15827">
                  <c:v>55.883999999999993</c:v>
                </c:pt>
                <c:pt idx="15828">
                  <c:v>55.883999999999993</c:v>
                </c:pt>
                <c:pt idx="15829">
                  <c:v>55.883999999999993</c:v>
                </c:pt>
                <c:pt idx="15830">
                  <c:v>55.883999999999993</c:v>
                </c:pt>
                <c:pt idx="15831">
                  <c:v>55.883999999999993</c:v>
                </c:pt>
                <c:pt idx="15832">
                  <c:v>55.883999999999993</c:v>
                </c:pt>
                <c:pt idx="15833">
                  <c:v>55.883999999999993</c:v>
                </c:pt>
                <c:pt idx="15834">
                  <c:v>55.883999999999993</c:v>
                </c:pt>
                <c:pt idx="15835">
                  <c:v>55.883999999999993</c:v>
                </c:pt>
                <c:pt idx="15836">
                  <c:v>55.883999999999993</c:v>
                </c:pt>
                <c:pt idx="15837">
                  <c:v>55.883999999999993</c:v>
                </c:pt>
                <c:pt idx="15838">
                  <c:v>55.883999999999993</c:v>
                </c:pt>
                <c:pt idx="15839">
                  <c:v>55.883999999999993</c:v>
                </c:pt>
                <c:pt idx="15840">
                  <c:v>55.883999999999993</c:v>
                </c:pt>
                <c:pt idx="15841">
                  <c:v>55.883999999999993</c:v>
                </c:pt>
                <c:pt idx="15842">
                  <c:v>55.883999999999993</c:v>
                </c:pt>
                <c:pt idx="15843">
                  <c:v>55.883999999999993</c:v>
                </c:pt>
                <c:pt idx="15844">
                  <c:v>55.883999999999993</c:v>
                </c:pt>
                <c:pt idx="15845">
                  <c:v>55.883999999999993</c:v>
                </c:pt>
                <c:pt idx="15846">
                  <c:v>55.883999999999993</c:v>
                </c:pt>
                <c:pt idx="15847">
                  <c:v>55.883999999999993</c:v>
                </c:pt>
                <c:pt idx="15848">
                  <c:v>55.883999999999993</c:v>
                </c:pt>
                <c:pt idx="15849">
                  <c:v>55.883999999999993</c:v>
                </c:pt>
                <c:pt idx="15850">
                  <c:v>55.883999999999993</c:v>
                </c:pt>
                <c:pt idx="15851">
                  <c:v>56.057000000000002</c:v>
                </c:pt>
                <c:pt idx="15852">
                  <c:v>56.057000000000002</c:v>
                </c:pt>
                <c:pt idx="15853">
                  <c:v>56.057000000000002</c:v>
                </c:pt>
                <c:pt idx="15854">
                  <c:v>55.883999999999993</c:v>
                </c:pt>
                <c:pt idx="15855">
                  <c:v>56.057000000000002</c:v>
                </c:pt>
                <c:pt idx="15856">
                  <c:v>56.057000000000002</c:v>
                </c:pt>
                <c:pt idx="15857">
                  <c:v>56.057000000000002</c:v>
                </c:pt>
                <c:pt idx="15858">
                  <c:v>56.057000000000002</c:v>
                </c:pt>
                <c:pt idx="15859">
                  <c:v>55.883999999999993</c:v>
                </c:pt>
                <c:pt idx="15860">
                  <c:v>55.883999999999993</c:v>
                </c:pt>
                <c:pt idx="15861">
                  <c:v>55.883999999999993</c:v>
                </c:pt>
                <c:pt idx="15862">
                  <c:v>55.883999999999993</c:v>
                </c:pt>
                <c:pt idx="15863">
                  <c:v>55.883999999999993</c:v>
                </c:pt>
                <c:pt idx="15864">
                  <c:v>55.883999999999993</c:v>
                </c:pt>
                <c:pt idx="15865">
                  <c:v>55.883999999999993</c:v>
                </c:pt>
                <c:pt idx="15866">
                  <c:v>55.883999999999993</c:v>
                </c:pt>
                <c:pt idx="15867">
                  <c:v>55.883999999999993</c:v>
                </c:pt>
                <c:pt idx="15868">
                  <c:v>55.883999999999993</c:v>
                </c:pt>
                <c:pt idx="15869">
                  <c:v>55.883999999999993</c:v>
                </c:pt>
                <c:pt idx="15870">
                  <c:v>55.883999999999993</c:v>
                </c:pt>
                <c:pt idx="15871">
                  <c:v>55.883999999999993</c:v>
                </c:pt>
                <c:pt idx="15872">
                  <c:v>55.883999999999993</c:v>
                </c:pt>
                <c:pt idx="15873">
                  <c:v>55.883999999999993</c:v>
                </c:pt>
                <c:pt idx="15874">
                  <c:v>55.883999999999993</c:v>
                </c:pt>
                <c:pt idx="15875">
                  <c:v>55.883999999999993</c:v>
                </c:pt>
                <c:pt idx="15876">
                  <c:v>55.883999999999993</c:v>
                </c:pt>
                <c:pt idx="15877">
                  <c:v>55.883999999999993</c:v>
                </c:pt>
                <c:pt idx="15878">
                  <c:v>55.883999999999993</c:v>
                </c:pt>
                <c:pt idx="15879">
                  <c:v>55.883999999999993</c:v>
                </c:pt>
                <c:pt idx="15880">
                  <c:v>55.883999999999993</c:v>
                </c:pt>
                <c:pt idx="15881">
                  <c:v>55.883999999999993</c:v>
                </c:pt>
                <c:pt idx="15882">
                  <c:v>55.883999999999993</c:v>
                </c:pt>
                <c:pt idx="15883">
                  <c:v>55.883999999999993</c:v>
                </c:pt>
                <c:pt idx="15884">
                  <c:v>55.883999999999993</c:v>
                </c:pt>
                <c:pt idx="15885">
                  <c:v>55.883999999999993</c:v>
                </c:pt>
                <c:pt idx="15886">
                  <c:v>55.883999999999993</c:v>
                </c:pt>
                <c:pt idx="15887">
                  <c:v>55.883999999999993</c:v>
                </c:pt>
                <c:pt idx="15888">
                  <c:v>55.883999999999993</c:v>
                </c:pt>
                <c:pt idx="15889">
                  <c:v>55.883999999999993</c:v>
                </c:pt>
                <c:pt idx="15890">
                  <c:v>55.883999999999993</c:v>
                </c:pt>
                <c:pt idx="15891">
                  <c:v>55.883999999999993</c:v>
                </c:pt>
                <c:pt idx="15892">
                  <c:v>55.883999999999993</c:v>
                </c:pt>
                <c:pt idx="15893">
                  <c:v>55.883999999999993</c:v>
                </c:pt>
                <c:pt idx="15894">
                  <c:v>55.883999999999993</c:v>
                </c:pt>
                <c:pt idx="15895">
                  <c:v>55.883999999999993</c:v>
                </c:pt>
                <c:pt idx="15896">
                  <c:v>55.883999999999993</c:v>
                </c:pt>
                <c:pt idx="15897">
                  <c:v>55.883999999999993</c:v>
                </c:pt>
                <c:pt idx="15898">
                  <c:v>55.883999999999993</c:v>
                </c:pt>
                <c:pt idx="15899">
                  <c:v>55.883999999999993</c:v>
                </c:pt>
                <c:pt idx="15900">
                  <c:v>55.883999999999993</c:v>
                </c:pt>
                <c:pt idx="15901">
                  <c:v>55.883999999999993</c:v>
                </c:pt>
                <c:pt idx="15902">
                  <c:v>55.883999999999993</c:v>
                </c:pt>
                <c:pt idx="15903">
                  <c:v>55.883999999999993</c:v>
                </c:pt>
                <c:pt idx="15904">
                  <c:v>55.883999999999993</c:v>
                </c:pt>
                <c:pt idx="15905">
                  <c:v>55.883999999999993</c:v>
                </c:pt>
                <c:pt idx="15906">
                  <c:v>55.883999999999993</c:v>
                </c:pt>
                <c:pt idx="15907">
                  <c:v>55.883999999999993</c:v>
                </c:pt>
                <c:pt idx="15908">
                  <c:v>55.883999999999993</c:v>
                </c:pt>
                <c:pt idx="15909">
                  <c:v>55.883999999999993</c:v>
                </c:pt>
                <c:pt idx="15910">
                  <c:v>55.883999999999993</c:v>
                </c:pt>
                <c:pt idx="15911">
                  <c:v>55.883999999999993</c:v>
                </c:pt>
                <c:pt idx="15912">
                  <c:v>55.883999999999993</c:v>
                </c:pt>
                <c:pt idx="15913">
                  <c:v>55.883999999999993</c:v>
                </c:pt>
                <c:pt idx="15914">
                  <c:v>55.883999999999993</c:v>
                </c:pt>
                <c:pt idx="15915">
                  <c:v>55.883999999999993</c:v>
                </c:pt>
                <c:pt idx="15916">
                  <c:v>55.883999999999993</c:v>
                </c:pt>
                <c:pt idx="15917">
                  <c:v>55.883999999999993</c:v>
                </c:pt>
                <c:pt idx="15918">
                  <c:v>55.883999999999993</c:v>
                </c:pt>
                <c:pt idx="15919">
                  <c:v>55.883999999999993</c:v>
                </c:pt>
                <c:pt idx="15920">
                  <c:v>55.883999999999993</c:v>
                </c:pt>
                <c:pt idx="15921">
                  <c:v>55.883999999999993</c:v>
                </c:pt>
                <c:pt idx="15922">
                  <c:v>55.883999999999993</c:v>
                </c:pt>
                <c:pt idx="15923">
                  <c:v>55.883999999999993</c:v>
                </c:pt>
                <c:pt idx="15924">
                  <c:v>55.883999999999993</c:v>
                </c:pt>
                <c:pt idx="15925">
                  <c:v>55.883999999999993</c:v>
                </c:pt>
                <c:pt idx="15926">
                  <c:v>55.883999999999993</c:v>
                </c:pt>
                <c:pt idx="15927">
                  <c:v>55.883999999999993</c:v>
                </c:pt>
                <c:pt idx="15928">
                  <c:v>55.883999999999993</c:v>
                </c:pt>
                <c:pt idx="15929">
                  <c:v>55.883999999999993</c:v>
                </c:pt>
                <c:pt idx="15930">
                  <c:v>55.883999999999993</c:v>
                </c:pt>
                <c:pt idx="15931">
                  <c:v>55.883999999999993</c:v>
                </c:pt>
                <c:pt idx="15932">
                  <c:v>55.883999999999993</c:v>
                </c:pt>
                <c:pt idx="15933">
                  <c:v>55.883999999999993</c:v>
                </c:pt>
                <c:pt idx="15934">
                  <c:v>55.883999999999993</c:v>
                </c:pt>
                <c:pt idx="15935">
                  <c:v>55.883999999999993</c:v>
                </c:pt>
                <c:pt idx="15936">
                  <c:v>55.883999999999993</c:v>
                </c:pt>
                <c:pt idx="15937">
                  <c:v>55.883999999999993</c:v>
                </c:pt>
                <c:pt idx="15938">
                  <c:v>55.883999999999993</c:v>
                </c:pt>
                <c:pt idx="15939">
                  <c:v>55.883999999999993</c:v>
                </c:pt>
                <c:pt idx="15940">
                  <c:v>55.883999999999993</c:v>
                </c:pt>
                <c:pt idx="15941">
                  <c:v>55.883999999999993</c:v>
                </c:pt>
                <c:pt idx="15942">
                  <c:v>55.883999999999993</c:v>
                </c:pt>
                <c:pt idx="15943">
                  <c:v>55.883999999999993</c:v>
                </c:pt>
                <c:pt idx="15944">
                  <c:v>55.883999999999993</c:v>
                </c:pt>
                <c:pt idx="15945">
                  <c:v>55.883999999999993</c:v>
                </c:pt>
                <c:pt idx="15946">
                  <c:v>55.883999999999993</c:v>
                </c:pt>
                <c:pt idx="15947">
                  <c:v>55.883999999999993</c:v>
                </c:pt>
                <c:pt idx="15948">
                  <c:v>55.883999999999993</c:v>
                </c:pt>
                <c:pt idx="15949">
                  <c:v>55.883999999999993</c:v>
                </c:pt>
                <c:pt idx="15950">
                  <c:v>55.883999999999993</c:v>
                </c:pt>
                <c:pt idx="15951">
                  <c:v>55.883999999999993</c:v>
                </c:pt>
                <c:pt idx="15952">
                  <c:v>55.883999999999993</c:v>
                </c:pt>
                <c:pt idx="15953">
                  <c:v>55.883999999999993</c:v>
                </c:pt>
                <c:pt idx="15954">
                  <c:v>55.883999999999993</c:v>
                </c:pt>
                <c:pt idx="15955">
                  <c:v>55.883999999999993</c:v>
                </c:pt>
                <c:pt idx="15956">
                  <c:v>55.883999999999993</c:v>
                </c:pt>
                <c:pt idx="15957">
                  <c:v>55.883999999999993</c:v>
                </c:pt>
                <c:pt idx="15958">
                  <c:v>55.883999999999993</c:v>
                </c:pt>
                <c:pt idx="15959">
                  <c:v>55.883999999999993</c:v>
                </c:pt>
                <c:pt idx="15960">
                  <c:v>55.883999999999993</c:v>
                </c:pt>
                <c:pt idx="15961">
                  <c:v>55.883999999999993</c:v>
                </c:pt>
                <c:pt idx="15962">
                  <c:v>55.883999999999993</c:v>
                </c:pt>
                <c:pt idx="15963">
                  <c:v>55.883999999999993</c:v>
                </c:pt>
                <c:pt idx="15964">
                  <c:v>55.883999999999993</c:v>
                </c:pt>
                <c:pt idx="15965">
                  <c:v>55.883999999999993</c:v>
                </c:pt>
                <c:pt idx="15966">
                  <c:v>55.883999999999993</c:v>
                </c:pt>
                <c:pt idx="15967">
                  <c:v>55.883999999999993</c:v>
                </c:pt>
                <c:pt idx="15968">
                  <c:v>55.883999999999993</c:v>
                </c:pt>
                <c:pt idx="15969">
                  <c:v>55.883999999999993</c:v>
                </c:pt>
                <c:pt idx="15970">
                  <c:v>55.883999999999993</c:v>
                </c:pt>
                <c:pt idx="15971">
                  <c:v>55.883999999999993</c:v>
                </c:pt>
                <c:pt idx="15972">
                  <c:v>55.883999999999993</c:v>
                </c:pt>
                <c:pt idx="15973">
                  <c:v>55.883999999999993</c:v>
                </c:pt>
                <c:pt idx="15974">
                  <c:v>55.883999999999993</c:v>
                </c:pt>
                <c:pt idx="15975">
                  <c:v>55.883999999999993</c:v>
                </c:pt>
                <c:pt idx="15976">
                  <c:v>55.883999999999993</c:v>
                </c:pt>
                <c:pt idx="15977">
                  <c:v>55.883999999999993</c:v>
                </c:pt>
                <c:pt idx="15978">
                  <c:v>55.883999999999993</c:v>
                </c:pt>
                <c:pt idx="15979">
                  <c:v>55.883999999999993</c:v>
                </c:pt>
                <c:pt idx="15980">
                  <c:v>55.883999999999993</c:v>
                </c:pt>
                <c:pt idx="15981">
                  <c:v>55.883999999999993</c:v>
                </c:pt>
                <c:pt idx="15982">
                  <c:v>55.883999999999993</c:v>
                </c:pt>
                <c:pt idx="15983">
                  <c:v>55.883999999999993</c:v>
                </c:pt>
                <c:pt idx="15984">
                  <c:v>55.883999999999993</c:v>
                </c:pt>
                <c:pt idx="15985">
                  <c:v>55.883999999999993</c:v>
                </c:pt>
                <c:pt idx="15986">
                  <c:v>55.883999999999993</c:v>
                </c:pt>
                <c:pt idx="15987">
                  <c:v>55.883999999999993</c:v>
                </c:pt>
                <c:pt idx="15988">
                  <c:v>55.883999999999993</c:v>
                </c:pt>
                <c:pt idx="15989">
                  <c:v>55.883999999999993</c:v>
                </c:pt>
                <c:pt idx="15990">
                  <c:v>55.883999999999993</c:v>
                </c:pt>
                <c:pt idx="15991">
                  <c:v>55.883999999999993</c:v>
                </c:pt>
                <c:pt idx="15992">
                  <c:v>55.883999999999993</c:v>
                </c:pt>
                <c:pt idx="15993">
                  <c:v>55.883999999999993</c:v>
                </c:pt>
                <c:pt idx="15994">
                  <c:v>55.883999999999993</c:v>
                </c:pt>
                <c:pt idx="15995">
                  <c:v>55.883999999999993</c:v>
                </c:pt>
                <c:pt idx="15996">
                  <c:v>55.883999999999993</c:v>
                </c:pt>
                <c:pt idx="15997">
                  <c:v>55.883999999999993</c:v>
                </c:pt>
                <c:pt idx="15998">
                  <c:v>55.883999999999993</c:v>
                </c:pt>
                <c:pt idx="15999">
                  <c:v>55.883999999999993</c:v>
                </c:pt>
                <c:pt idx="16000">
                  <c:v>55.883999999999993</c:v>
                </c:pt>
                <c:pt idx="16001">
                  <c:v>55.883999999999993</c:v>
                </c:pt>
                <c:pt idx="16002">
                  <c:v>55.883999999999993</c:v>
                </c:pt>
                <c:pt idx="16003">
                  <c:v>55.883999999999993</c:v>
                </c:pt>
                <c:pt idx="16004">
                  <c:v>55.883999999999993</c:v>
                </c:pt>
                <c:pt idx="16005">
                  <c:v>55.883999999999993</c:v>
                </c:pt>
                <c:pt idx="16006">
                  <c:v>55.883999999999993</c:v>
                </c:pt>
                <c:pt idx="16007">
                  <c:v>55.883999999999993</c:v>
                </c:pt>
                <c:pt idx="16008">
                  <c:v>55.883999999999993</c:v>
                </c:pt>
                <c:pt idx="16009">
                  <c:v>55.883999999999993</c:v>
                </c:pt>
                <c:pt idx="16010">
                  <c:v>55.883999999999993</c:v>
                </c:pt>
                <c:pt idx="16011">
                  <c:v>55.883999999999993</c:v>
                </c:pt>
                <c:pt idx="16012">
                  <c:v>55.883999999999993</c:v>
                </c:pt>
                <c:pt idx="16013">
                  <c:v>55.883999999999993</c:v>
                </c:pt>
                <c:pt idx="16014">
                  <c:v>55.883999999999993</c:v>
                </c:pt>
                <c:pt idx="16015">
                  <c:v>55.883999999999993</c:v>
                </c:pt>
                <c:pt idx="16016">
                  <c:v>55.883999999999993</c:v>
                </c:pt>
                <c:pt idx="16017">
                  <c:v>55.883999999999993</c:v>
                </c:pt>
                <c:pt idx="16018">
                  <c:v>55.883999999999993</c:v>
                </c:pt>
                <c:pt idx="16019">
                  <c:v>55.883999999999993</c:v>
                </c:pt>
                <c:pt idx="16020">
                  <c:v>55.883999999999993</c:v>
                </c:pt>
                <c:pt idx="16021">
                  <c:v>55.883999999999993</c:v>
                </c:pt>
                <c:pt idx="16022">
                  <c:v>55.883999999999993</c:v>
                </c:pt>
                <c:pt idx="16023">
                  <c:v>55.883999999999993</c:v>
                </c:pt>
                <c:pt idx="16024">
                  <c:v>55.883999999999993</c:v>
                </c:pt>
                <c:pt idx="16025">
                  <c:v>55.883999999999993</c:v>
                </c:pt>
                <c:pt idx="16026">
                  <c:v>55.883999999999993</c:v>
                </c:pt>
                <c:pt idx="16027">
                  <c:v>55.883999999999993</c:v>
                </c:pt>
                <c:pt idx="16028">
                  <c:v>55.883999999999993</c:v>
                </c:pt>
                <c:pt idx="16029">
                  <c:v>55.883999999999993</c:v>
                </c:pt>
                <c:pt idx="16030">
                  <c:v>55.883999999999993</c:v>
                </c:pt>
                <c:pt idx="16031">
                  <c:v>55.883999999999993</c:v>
                </c:pt>
                <c:pt idx="16032">
                  <c:v>55.883999999999993</c:v>
                </c:pt>
                <c:pt idx="16033">
                  <c:v>55.883999999999993</c:v>
                </c:pt>
                <c:pt idx="16034">
                  <c:v>55.883999999999993</c:v>
                </c:pt>
                <c:pt idx="16035">
                  <c:v>55.883999999999993</c:v>
                </c:pt>
                <c:pt idx="16036">
                  <c:v>55.883999999999993</c:v>
                </c:pt>
                <c:pt idx="16037">
                  <c:v>55.883999999999993</c:v>
                </c:pt>
                <c:pt idx="16038">
                  <c:v>55.883999999999993</c:v>
                </c:pt>
                <c:pt idx="16039">
                  <c:v>55.883999999999993</c:v>
                </c:pt>
                <c:pt idx="16040">
                  <c:v>55.883999999999993</c:v>
                </c:pt>
                <c:pt idx="16041">
                  <c:v>55.883999999999993</c:v>
                </c:pt>
                <c:pt idx="16042">
                  <c:v>55.883999999999993</c:v>
                </c:pt>
                <c:pt idx="16043">
                  <c:v>55.883999999999993</c:v>
                </c:pt>
                <c:pt idx="16044">
                  <c:v>55.883999999999993</c:v>
                </c:pt>
                <c:pt idx="16045">
                  <c:v>55.883999999999993</c:v>
                </c:pt>
                <c:pt idx="16046">
                  <c:v>55.883999999999993</c:v>
                </c:pt>
                <c:pt idx="16047">
                  <c:v>55.883999999999993</c:v>
                </c:pt>
                <c:pt idx="16048">
                  <c:v>55.883999999999993</c:v>
                </c:pt>
                <c:pt idx="16049">
                  <c:v>55.883999999999993</c:v>
                </c:pt>
                <c:pt idx="16050">
                  <c:v>55.883999999999993</c:v>
                </c:pt>
                <c:pt idx="16051">
                  <c:v>55.883999999999993</c:v>
                </c:pt>
                <c:pt idx="16052">
                  <c:v>55.883999999999993</c:v>
                </c:pt>
                <c:pt idx="16053">
                  <c:v>55.883999999999993</c:v>
                </c:pt>
                <c:pt idx="16054">
                  <c:v>55.883999999999993</c:v>
                </c:pt>
                <c:pt idx="16055">
                  <c:v>55.883999999999993</c:v>
                </c:pt>
                <c:pt idx="16056">
                  <c:v>55.883999999999993</c:v>
                </c:pt>
                <c:pt idx="16057">
                  <c:v>55.883999999999993</c:v>
                </c:pt>
                <c:pt idx="16058">
                  <c:v>55.883999999999993</c:v>
                </c:pt>
                <c:pt idx="16059">
                  <c:v>55.883999999999993</c:v>
                </c:pt>
                <c:pt idx="16060">
                  <c:v>55.883999999999993</c:v>
                </c:pt>
                <c:pt idx="16061">
                  <c:v>55.883999999999993</c:v>
                </c:pt>
                <c:pt idx="16062">
                  <c:v>55.883999999999993</c:v>
                </c:pt>
                <c:pt idx="16063">
                  <c:v>55.883999999999993</c:v>
                </c:pt>
                <c:pt idx="16064">
                  <c:v>55.883999999999993</c:v>
                </c:pt>
                <c:pt idx="16065">
                  <c:v>55.883999999999993</c:v>
                </c:pt>
                <c:pt idx="16066">
                  <c:v>55.883999999999993</c:v>
                </c:pt>
                <c:pt idx="16067">
                  <c:v>55.883999999999993</c:v>
                </c:pt>
                <c:pt idx="16068">
                  <c:v>55.883999999999993</c:v>
                </c:pt>
                <c:pt idx="16069">
                  <c:v>55.883999999999993</c:v>
                </c:pt>
                <c:pt idx="16070">
                  <c:v>55.883999999999993</c:v>
                </c:pt>
                <c:pt idx="16071">
                  <c:v>55.883999999999993</c:v>
                </c:pt>
                <c:pt idx="16072">
                  <c:v>55.883999999999993</c:v>
                </c:pt>
                <c:pt idx="16073">
                  <c:v>55.883999999999993</c:v>
                </c:pt>
                <c:pt idx="16074">
                  <c:v>55.883999999999993</c:v>
                </c:pt>
                <c:pt idx="16075">
                  <c:v>55.883999999999993</c:v>
                </c:pt>
                <c:pt idx="16076">
                  <c:v>55.883999999999993</c:v>
                </c:pt>
                <c:pt idx="16077">
                  <c:v>55.883999999999993</c:v>
                </c:pt>
                <c:pt idx="16078">
                  <c:v>55.883999999999993</c:v>
                </c:pt>
                <c:pt idx="16079">
                  <c:v>55.883999999999993</c:v>
                </c:pt>
                <c:pt idx="16080">
                  <c:v>55.883999999999993</c:v>
                </c:pt>
                <c:pt idx="16081">
                  <c:v>55.883999999999993</c:v>
                </c:pt>
                <c:pt idx="16082">
                  <c:v>55.883999999999993</c:v>
                </c:pt>
                <c:pt idx="16083">
                  <c:v>55.883999999999993</c:v>
                </c:pt>
                <c:pt idx="16084">
                  <c:v>55.883999999999993</c:v>
                </c:pt>
                <c:pt idx="16085">
                  <c:v>55.883999999999993</c:v>
                </c:pt>
                <c:pt idx="16086">
                  <c:v>55.883999999999993</c:v>
                </c:pt>
                <c:pt idx="16087">
                  <c:v>55.883999999999993</c:v>
                </c:pt>
                <c:pt idx="16088">
                  <c:v>55.883999999999993</c:v>
                </c:pt>
                <c:pt idx="16089">
                  <c:v>55.883999999999993</c:v>
                </c:pt>
                <c:pt idx="16090">
                  <c:v>55.883999999999993</c:v>
                </c:pt>
                <c:pt idx="16091">
                  <c:v>55.883999999999993</c:v>
                </c:pt>
                <c:pt idx="16092">
                  <c:v>55.883999999999993</c:v>
                </c:pt>
                <c:pt idx="16093">
                  <c:v>55.883999999999993</c:v>
                </c:pt>
                <c:pt idx="16094">
                  <c:v>55.883999999999993</c:v>
                </c:pt>
                <c:pt idx="16095">
                  <c:v>55.883999999999993</c:v>
                </c:pt>
                <c:pt idx="16096">
                  <c:v>55.883999999999993</c:v>
                </c:pt>
                <c:pt idx="16097">
                  <c:v>55.883999999999993</c:v>
                </c:pt>
                <c:pt idx="16098">
                  <c:v>55.883999999999993</c:v>
                </c:pt>
                <c:pt idx="16099">
                  <c:v>55.883999999999993</c:v>
                </c:pt>
                <c:pt idx="16100">
                  <c:v>55.883999999999993</c:v>
                </c:pt>
                <c:pt idx="16101">
                  <c:v>55.883999999999993</c:v>
                </c:pt>
                <c:pt idx="16102">
                  <c:v>55.883999999999993</c:v>
                </c:pt>
                <c:pt idx="16103">
                  <c:v>55.883999999999993</c:v>
                </c:pt>
                <c:pt idx="16104">
                  <c:v>55.883999999999993</c:v>
                </c:pt>
                <c:pt idx="16105">
                  <c:v>55.883999999999993</c:v>
                </c:pt>
                <c:pt idx="16106">
                  <c:v>55.883999999999993</c:v>
                </c:pt>
                <c:pt idx="16107">
                  <c:v>55.883999999999993</c:v>
                </c:pt>
                <c:pt idx="16108">
                  <c:v>55.883999999999993</c:v>
                </c:pt>
                <c:pt idx="16109">
                  <c:v>55.883999999999993</c:v>
                </c:pt>
                <c:pt idx="16110">
                  <c:v>55.883999999999993</c:v>
                </c:pt>
                <c:pt idx="16111">
                  <c:v>55.883999999999993</c:v>
                </c:pt>
                <c:pt idx="16112">
                  <c:v>55.883999999999993</c:v>
                </c:pt>
                <c:pt idx="16113">
                  <c:v>55.883999999999993</c:v>
                </c:pt>
                <c:pt idx="16114">
                  <c:v>55.883999999999993</c:v>
                </c:pt>
                <c:pt idx="16115">
                  <c:v>55.883999999999993</c:v>
                </c:pt>
                <c:pt idx="16116">
                  <c:v>55.883999999999993</c:v>
                </c:pt>
                <c:pt idx="16117">
                  <c:v>55.883999999999993</c:v>
                </c:pt>
                <c:pt idx="16118">
                  <c:v>55.883999999999993</c:v>
                </c:pt>
                <c:pt idx="16119">
                  <c:v>55.883999999999993</c:v>
                </c:pt>
                <c:pt idx="16120">
                  <c:v>55.883999999999993</c:v>
                </c:pt>
                <c:pt idx="16121">
                  <c:v>55.883999999999993</c:v>
                </c:pt>
                <c:pt idx="16122">
                  <c:v>55.883999999999993</c:v>
                </c:pt>
                <c:pt idx="16123">
                  <c:v>55.883999999999993</c:v>
                </c:pt>
                <c:pt idx="16124">
                  <c:v>55.883999999999993</c:v>
                </c:pt>
                <c:pt idx="16125">
                  <c:v>55.883999999999993</c:v>
                </c:pt>
                <c:pt idx="16126">
                  <c:v>55.883999999999993</c:v>
                </c:pt>
                <c:pt idx="16127">
                  <c:v>55.883999999999993</c:v>
                </c:pt>
                <c:pt idx="16128">
                  <c:v>55.883999999999993</c:v>
                </c:pt>
                <c:pt idx="16129">
                  <c:v>55.883999999999993</c:v>
                </c:pt>
                <c:pt idx="16130">
                  <c:v>55.883999999999993</c:v>
                </c:pt>
                <c:pt idx="16131">
                  <c:v>55.883999999999993</c:v>
                </c:pt>
                <c:pt idx="16132">
                  <c:v>55.883999999999993</c:v>
                </c:pt>
                <c:pt idx="16133">
                  <c:v>55.883999999999993</c:v>
                </c:pt>
                <c:pt idx="16134">
                  <c:v>55.883999999999993</c:v>
                </c:pt>
                <c:pt idx="16135">
                  <c:v>55.883999999999993</c:v>
                </c:pt>
                <c:pt idx="16136">
                  <c:v>55.883999999999993</c:v>
                </c:pt>
                <c:pt idx="16137">
                  <c:v>55.883999999999993</c:v>
                </c:pt>
                <c:pt idx="16138">
                  <c:v>55.883999999999993</c:v>
                </c:pt>
                <c:pt idx="16139">
                  <c:v>55.883999999999993</c:v>
                </c:pt>
                <c:pt idx="16140">
                  <c:v>55.883999999999993</c:v>
                </c:pt>
                <c:pt idx="16141">
                  <c:v>55.883999999999993</c:v>
                </c:pt>
                <c:pt idx="16142">
                  <c:v>55.883999999999993</c:v>
                </c:pt>
                <c:pt idx="16143">
                  <c:v>55.883999999999993</c:v>
                </c:pt>
                <c:pt idx="16144">
                  <c:v>55.883999999999993</c:v>
                </c:pt>
                <c:pt idx="16145">
                  <c:v>55.883999999999993</c:v>
                </c:pt>
                <c:pt idx="16146">
                  <c:v>55.883999999999993</c:v>
                </c:pt>
                <c:pt idx="16147">
                  <c:v>55.883999999999993</c:v>
                </c:pt>
                <c:pt idx="16148">
                  <c:v>55.883999999999993</c:v>
                </c:pt>
                <c:pt idx="16149">
                  <c:v>55.883999999999993</c:v>
                </c:pt>
                <c:pt idx="16150">
                  <c:v>55.883999999999993</c:v>
                </c:pt>
                <c:pt idx="16151">
                  <c:v>55.883999999999993</c:v>
                </c:pt>
                <c:pt idx="16152">
                  <c:v>55.883999999999993</c:v>
                </c:pt>
                <c:pt idx="16153">
                  <c:v>55.883999999999993</c:v>
                </c:pt>
                <c:pt idx="16154">
                  <c:v>55.883999999999993</c:v>
                </c:pt>
                <c:pt idx="16155">
                  <c:v>55.883999999999993</c:v>
                </c:pt>
                <c:pt idx="16156">
                  <c:v>55.883999999999993</c:v>
                </c:pt>
                <c:pt idx="16157">
                  <c:v>55.883999999999993</c:v>
                </c:pt>
                <c:pt idx="16158">
                  <c:v>55.883999999999993</c:v>
                </c:pt>
                <c:pt idx="16159">
                  <c:v>55.883999999999993</c:v>
                </c:pt>
                <c:pt idx="16160">
                  <c:v>55.883999999999993</c:v>
                </c:pt>
                <c:pt idx="16161">
                  <c:v>55.883999999999993</c:v>
                </c:pt>
                <c:pt idx="16162">
                  <c:v>55.883999999999993</c:v>
                </c:pt>
                <c:pt idx="16163">
                  <c:v>55.883999999999993</c:v>
                </c:pt>
                <c:pt idx="16164">
                  <c:v>55.883999999999993</c:v>
                </c:pt>
                <c:pt idx="16165">
                  <c:v>55.883999999999993</c:v>
                </c:pt>
                <c:pt idx="16166">
                  <c:v>55.883999999999993</c:v>
                </c:pt>
                <c:pt idx="16167">
                  <c:v>55.883999999999993</c:v>
                </c:pt>
                <c:pt idx="16168">
                  <c:v>55.883999999999993</c:v>
                </c:pt>
                <c:pt idx="16169">
                  <c:v>55.883999999999993</c:v>
                </c:pt>
                <c:pt idx="16170">
                  <c:v>55.883999999999993</c:v>
                </c:pt>
                <c:pt idx="16171">
                  <c:v>55.883999999999993</c:v>
                </c:pt>
                <c:pt idx="16172">
                  <c:v>55.883999999999993</c:v>
                </c:pt>
                <c:pt idx="16173">
                  <c:v>55.883999999999993</c:v>
                </c:pt>
                <c:pt idx="16174">
                  <c:v>55.883999999999993</c:v>
                </c:pt>
                <c:pt idx="16175">
                  <c:v>55.883999999999993</c:v>
                </c:pt>
                <c:pt idx="16176">
                  <c:v>55.883999999999993</c:v>
                </c:pt>
                <c:pt idx="16177">
                  <c:v>55.883999999999993</c:v>
                </c:pt>
                <c:pt idx="16178">
                  <c:v>55.883999999999993</c:v>
                </c:pt>
                <c:pt idx="16179">
                  <c:v>55.883999999999993</c:v>
                </c:pt>
                <c:pt idx="16180">
                  <c:v>55.883999999999993</c:v>
                </c:pt>
                <c:pt idx="16181">
                  <c:v>55.883999999999993</c:v>
                </c:pt>
                <c:pt idx="16182">
                  <c:v>55.883999999999993</c:v>
                </c:pt>
                <c:pt idx="16183">
                  <c:v>55.883999999999993</c:v>
                </c:pt>
                <c:pt idx="16184">
                  <c:v>55.883999999999993</c:v>
                </c:pt>
                <c:pt idx="16185">
                  <c:v>55.883999999999993</c:v>
                </c:pt>
                <c:pt idx="16186">
                  <c:v>55.883999999999993</c:v>
                </c:pt>
                <c:pt idx="16187">
                  <c:v>55.883999999999993</c:v>
                </c:pt>
                <c:pt idx="16188">
                  <c:v>55.883999999999993</c:v>
                </c:pt>
                <c:pt idx="16189">
                  <c:v>55.883999999999993</c:v>
                </c:pt>
                <c:pt idx="16190">
                  <c:v>55.883999999999993</c:v>
                </c:pt>
                <c:pt idx="16191">
                  <c:v>55.883999999999993</c:v>
                </c:pt>
                <c:pt idx="16192">
                  <c:v>55.883999999999993</c:v>
                </c:pt>
                <c:pt idx="16193">
                  <c:v>55.883999999999993</c:v>
                </c:pt>
                <c:pt idx="16194">
                  <c:v>55.883999999999993</c:v>
                </c:pt>
                <c:pt idx="16195">
                  <c:v>55.883999999999993</c:v>
                </c:pt>
                <c:pt idx="16196">
                  <c:v>55.883999999999993</c:v>
                </c:pt>
                <c:pt idx="16197">
                  <c:v>55.883999999999993</c:v>
                </c:pt>
                <c:pt idx="16198">
                  <c:v>55.883999999999993</c:v>
                </c:pt>
                <c:pt idx="16199">
                  <c:v>55.883999999999993</c:v>
                </c:pt>
                <c:pt idx="16200">
                  <c:v>55.883999999999993</c:v>
                </c:pt>
                <c:pt idx="16201">
                  <c:v>55.883999999999993</c:v>
                </c:pt>
                <c:pt idx="16202">
                  <c:v>55.883999999999993</c:v>
                </c:pt>
                <c:pt idx="16203">
                  <c:v>55.883999999999993</c:v>
                </c:pt>
                <c:pt idx="16204">
                  <c:v>55.883999999999993</c:v>
                </c:pt>
                <c:pt idx="16205">
                  <c:v>55.883999999999993</c:v>
                </c:pt>
                <c:pt idx="16206">
                  <c:v>55.883999999999993</c:v>
                </c:pt>
                <c:pt idx="16207">
                  <c:v>55.883999999999993</c:v>
                </c:pt>
                <c:pt idx="16208">
                  <c:v>55.883999999999993</c:v>
                </c:pt>
                <c:pt idx="16209">
                  <c:v>55.883999999999993</c:v>
                </c:pt>
                <c:pt idx="16210">
                  <c:v>55.883999999999993</c:v>
                </c:pt>
                <c:pt idx="16211">
                  <c:v>55.883999999999993</c:v>
                </c:pt>
                <c:pt idx="16212">
                  <c:v>55.883999999999993</c:v>
                </c:pt>
                <c:pt idx="16213">
                  <c:v>55.883999999999993</c:v>
                </c:pt>
                <c:pt idx="16214">
                  <c:v>55.883999999999993</c:v>
                </c:pt>
                <c:pt idx="16215">
                  <c:v>55.883999999999993</c:v>
                </c:pt>
                <c:pt idx="16216">
                  <c:v>55.883999999999993</c:v>
                </c:pt>
                <c:pt idx="16217">
                  <c:v>55.883999999999993</c:v>
                </c:pt>
                <c:pt idx="16218">
                  <c:v>55.883999999999993</c:v>
                </c:pt>
                <c:pt idx="16219">
                  <c:v>55.883999999999993</c:v>
                </c:pt>
                <c:pt idx="16220">
                  <c:v>55.883999999999993</c:v>
                </c:pt>
                <c:pt idx="16221">
                  <c:v>55.883999999999993</c:v>
                </c:pt>
                <c:pt idx="16222">
                  <c:v>55.883999999999993</c:v>
                </c:pt>
                <c:pt idx="16223">
                  <c:v>55.883999999999993</c:v>
                </c:pt>
                <c:pt idx="16224">
                  <c:v>55.883999999999993</c:v>
                </c:pt>
                <c:pt idx="16225">
                  <c:v>55.883999999999993</c:v>
                </c:pt>
                <c:pt idx="16226">
                  <c:v>55.883999999999993</c:v>
                </c:pt>
                <c:pt idx="16227">
                  <c:v>55.883999999999993</c:v>
                </c:pt>
                <c:pt idx="16228">
                  <c:v>55.883999999999993</c:v>
                </c:pt>
                <c:pt idx="16229">
                  <c:v>55.883999999999993</c:v>
                </c:pt>
                <c:pt idx="16230">
                  <c:v>55.883999999999993</c:v>
                </c:pt>
                <c:pt idx="16231">
                  <c:v>55.883999999999993</c:v>
                </c:pt>
                <c:pt idx="16232">
                  <c:v>55.883999999999993</c:v>
                </c:pt>
                <c:pt idx="16233">
                  <c:v>55.883999999999993</c:v>
                </c:pt>
                <c:pt idx="16234">
                  <c:v>55.883999999999993</c:v>
                </c:pt>
                <c:pt idx="16235">
                  <c:v>55.883999999999993</c:v>
                </c:pt>
                <c:pt idx="16236">
                  <c:v>55.883999999999993</c:v>
                </c:pt>
                <c:pt idx="16237">
                  <c:v>55.883999999999993</c:v>
                </c:pt>
                <c:pt idx="16238">
                  <c:v>55.883999999999993</c:v>
                </c:pt>
                <c:pt idx="16239">
                  <c:v>55.883999999999993</c:v>
                </c:pt>
                <c:pt idx="16240">
                  <c:v>55.883999999999993</c:v>
                </c:pt>
                <c:pt idx="16241">
                  <c:v>55.883999999999993</c:v>
                </c:pt>
                <c:pt idx="16242">
                  <c:v>55.883999999999993</c:v>
                </c:pt>
                <c:pt idx="16243">
                  <c:v>55.883999999999993</c:v>
                </c:pt>
                <c:pt idx="16244">
                  <c:v>55.883999999999993</c:v>
                </c:pt>
                <c:pt idx="16245">
                  <c:v>55.883999999999993</c:v>
                </c:pt>
                <c:pt idx="16246">
                  <c:v>55.883999999999993</c:v>
                </c:pt>
                <c:pt idx="16247">
                  <c:v>55.883999999999993</c:v>
                </c:pt>
                <c:pt idx="16248">
                  <c:v>55.883999999999993</c:v>
                </c:pt>
                <c:pt idx="16249">
                  <c:v>55.883999999999993</c:v>
                </c:pt>
                <c:pt idx="16250">
                  <c:v>55.883999999999993</c:v>
                </c:pt>
                <c:pt idx="16251">
                  <c:v>55.883999999999993</c:v>
                </c:pt>
                <c:pt idx="16252">
                  <c:v>55.883999999999993</c:v>
                </c:pt>
                <c:pt idx="16253">
                  <c:v>55.883999999999993</c:v>
                </c:pt>
                <c:pt idx="16254">
                  <c:v>55.883999999999993</c:v>
                </c:pt>
                <c:pt idx="16255">
                  <c:v>55.883999999999993</c:v>
                </c:pt>
                <c:pt idx="16256">
                  <c:v>55.883999999999993</c:v>
                </c:pt>
                <c:pt idx="16257">
                  <c:v>55.883999999999993</c:v>
                </c:pt>
                <c:pt idx="16258">
                  <c:v>55.883999999999993</c:v>
                </c:pt>
                <c:pt idx="16259">
                  <c:v>55.883999999999993</c:v>
                </c:pt>
                <c:pt idx="16260">
                  <c:v>55.883999999999993</c:v>
                </c:pt>
                <c:pt idx="16261">
                  <c:v>55.883999999999993</c:v>
                </c:pt>
                <c:pt idx="16262">
                  <c:v>55.883999999999993</c:v>
                </c:pt>
                <c:pt idx="16263">
                  <c:v>55.883999999999993</c:v>
                </c:pt>
                <c:pt idx="16264">
                  <c:v>55.883999999999993</c:v>
                </c:pt>
                <c:pt idx="16265">
                  <c:v>55.883999999999993</c:v>
                </c:pt>
                <c:pt idx="16266">
                  <c:v>55.883999999999993</c:v>
                </c:pt>
                <c:pt idx="16267">
                  <c:v>55.883999999999993</c:v>
                </c:pt>
                <c:pt idx="16268">
                  <c:v>55.883999999999993</c:v>
                </c:pt>
                <c:pt idx="16269">
                  <c:v>55.883999999999993</c:v>
                </c:pt>
                <c:pt idx="16270">
                  <c:v>55.883999999999993</c:v>
                </c:pt>
                <c:pt idx="16271">
                  <c:v>55.883999999999993</c:v>
                </c:pt>
                <c:pt idx="16272">
                  <c:v>55.883999999999993</c:v>
                </c:pt>
                <c:pt idx="16273">
                  <c:v>55.883999999999993</c:v>
                </c:pt>
                <c:pt idx="16274">
                  <c:v>55.883999999999993</c:v>
                </c:pt>
                <c:pt idx="16275">
                  <c:v>55.883999999999993</c:v>
                </c:pt>
                <c:pt idx="16276">
                  <c:v>55.883999999999993</c:v>
                </c:pt>
                <c:pt idx="16277">
                  <c:v>55.883999999999993</c:v>
                </c:pt>
                <c:pt idx="16278">
                  <c:v>55.883999999999993</c:v>
                </c:pt>
                <c:pt idx="16279">
                  <c:v>55.883999999999993</c:v>
                </c:pt>
                <c:pt idx="16280">
                  <c:v>55.883999999999993</c:v>
                </c:pt>
                <c:pt idx="16281">
                  <c:v>55.883999999999993</c:v>
                </c:pt>
                <c:pt idx="16282">
                  <c:v>55.883999999999993</c:v>
                </c:pt>
                <c:pt idx="16283">
                  <c:v>55.883999999999993</c:v>
                </c:pt>
                <c:pt idx="16284">
                  <c:v>55.883999999999993</c:v>
                </c:pt>
                <c:pt idx="16285">
                  <c:v>55.883999999999993</c:v>
                </c:pt>
                <c:pt idx="16286">
                  <c:v>55.883999999999993</c:v>
                </c:pt>
                <c:pt idx="16287">
                  <c:v>55.883999999999993</c:v>
                </c:pt>
                <c:pt idx="16288">
                  <c:v>55.883999999999993</c:v>
                </c:pt>
                <c:pt idx="16289">
                  <c:v>55.883999999999993</c:v>
                </c:pt>
                <c:pt idx="16290">
                  <c:v>55.883999999999993</c:v>
                </c:pt>
                <c:pt idx="16291">
                  <c:v>55.883999999999993</c:v>
                </c:pt>
                <c:pt idx="16292">
                  <c:v>55.883999999999993</c:v>
                </c:pt>
                <c:pt idx="16293">
                  <c:v>55.883999999999993</c:v>
                </c:pt>
                <c:pt idx="16294">
                  <c:v>55.883999999999993</c:v>
                </c:pt>
                <c:pt idx="16295">
                  <c:v>55.883999999999993</c:v>
                </c:pt>
                <c:pt idx="16296">
                  <c:v>55.883999999999993</c:v>
                </c:pt>
                <c:pt idx="16297">
                  <c:v>55.883999999999993</c:v>
                </c:pt>
                <c:pt idx="16298">
                  <c:v>55.883999999999993</c:v>
                </c:pt>
                <c:pt idx="16299">
                  <c:v>55.883999999999993</c:v>
                </c:pt>
                <c:pt idx="16300">
                  <c:v>55.883999999999993</c:v>
                </c:pt>
                <c:pt idx="16301">
                  <c:v>55.883999999999993</c:v>
                </c:pt>
                <c:pt idx="16302">
                  <c:v>55.883999999999993</c:v>
                </c:pt>
                <c:pt idx="16303">
                  <c:v>55.883999999999993</c:v>
                </c:pt>
                <c:pt idx="16304">
                  <c:v>55.883999999999993</c:v>
                </c:pt>
                <c:pt idx="16305">
                  <c:v>55.883999999999993</c:v>
                </c:pt>
                <c:pt idx="16306">
                  <c:v>55.883999999999993</c:v>
                </c:pt>
                <c:pt idx="16307">
                  <c:v>55.883999999999993</c:v>
                </c:pt>
                <c:pt idx="16308">
                  <c:v>55.883999999999993</c:v>
                </c:pt>
                <c:pt idx="16309">
                  <c:v>55.883999999999993</c:v>
                </c:pt>
                <c:pt idx="16310">
                  <c:v>55.883999999999993</c:v>
                </c:pt>
                <c:pt idx="16311">
                  <c:v>55.883999999999993</c:v>
                </c:pt>
                <c:pt idx="16312">
                  <c:v>55.883999999999993</c:v>
                </c:pt>
                <c:pt idx="16313">
                  <c:v>55.883999999999993</c:v>
                </c:pt>
                <c:pt idx="16314">
                  <c:v>55.883999999999993</c:v>
                </c:pt>
                <c:pt idx="16315">
                  <c:v>55.883999999999993</c:v>
                </c:pt>
                <c:pt idx="16316">
                  <c:v>55.883999999999993</c:v>
                </c:pt>
                <c:pt idx="16317">
                  <c:v>55.883999999999993</c:v>
                </c:pt>
                <c:pt idx="16318">
                  <c:v>55.883999999999993</c:v>
                </c:pt>
                <c:pt idx="16319">
                  <c:v>55.883999999999993</c:v>
                </c:pt>
                <c:pt idx="16320">
                  <c:v>55.883999999999993</c:v>
                </c:pt>
                <c:pt idx="16321">
                  <c:v>55.883999999999993</c:v>
                </c:pt>
                <c:pt idx="16322">
                  <c:v>55.883999999999993</c:v>
                </c:pt>
                <c:pt idx="16323">
                  <c:v>55.883999999999993</c:v>
                </c:pt>
                <c:pt idx="16324">
                  <c:v>55.883999999999993</c:v>
                </c:pt>
                <c:pt idx="16325">
                  <c:v>55.883999999999993</c:v>
                </c:pt>
                <c:pt idx="16326">
                  <c:v>55.883999999999993</c:v>
                </c:pt>
                <c:pt idx="16327">
                  <c:v>55.883999999999993</c:v>
                </c:pt>
                <c:pt idx="16328">
                  <c:v>55.883999999999993</c:v>
                </c:pt>
                <c:pt idx="16329">
                  <c:v>55.883999999999993</c:v>
                </c:pt>
                <c:pt idx="16330">
                  <c:v>55.883999999999993</c:v>
                </c:pt>
                <c:pt idx="16331">
                  <c:v>55.883999999999993</c:v>
                </c:pt>
                <c:pt idx="16332">
                  <c:v>55.883999999999993</c:v>
                </c:pt>
                <c:pt idx="16333">
                  <c:v>55.883999999999993</c:v>
                </c:pt>
                <c:pt idx="16334">
                  <c:v>55.883999999999993</c:v>
                </c:pt>
                <c:pt idx="16335">
                  <c:v>55.883999999999993</c:v>
                </c:pt>
                <c:pt idx="16336">
                  <c:v>55.883999999999993</c:v>
                </c:pt>
                <c:pt idx="16337">
                  <c:v>55.883999999999993</c:v>
                </c:pt>
                <c:pt idx="16338">
                  <c:v>55.883999999999993</c:v>
                </c:pt>
                <c:pt idx="16339">
                  <c:v>55.883999999999993</c:v>
                </c:pt>
                <c:pt idx="16340">
                  <c:v>55.883999999999993</c:v>
                </c:pt>
                <c:pt idx="16341">
                  <c:v>55.883999999999993</c:v>
                </c:pt>
                <c:pt idx="16342">
                  <c:v>55.883999999999993</c:v>
                </c:pt>
                <c:pt idx="16343">
                  <c:v>55.883999999999993</c:v>
                </c:pt>
                <c:pt idx="16344">
                  <c:v>55.883999999999993</c:v>
                </c:pt>
                <c:pt idx="16345">
                  <c:v>55.883999999999993</c:v>
                </c:pt>
                <c:pt idx="16346">
                  <c:v>55.883999999999993</c:v>
                </c:pt>
                <c:pt idx="16347">
                  <c:v>55.883999999999993</c:v>
                </c:pt>
                <c:pt idx="16348">
                  <c:v>55.883999999999993</c:v>
                </c:pt>
                <c:pt idx="16349">
                  <c:v>55.883999999999993</c:v>
                </c:pt>
                <c:pt idx="16350">
                  <c:v>56.057000000000002</c:v>
                </c:pt>
                <c:pt idx="16351">
                  <c:v>55.883999999999993</c:v>
                </c:pt>
                <c:pt idx="16352">
                  <c:v>55.883999999999993</c:v>
                </c:pt>
                <c:pt idx="16353">
                  <c:v>56.057000000000002</c:v>
                </c:pt>
                <c:pt idx="16354">
                  <c:v>56.057000000000002</c:v>
                </c:pt>
                <c:pt idx="16355">
                  <c:v>56.057000000000002</c:v>
                </c:pt>
                <c:pt idx="16356">
                  <c:v>56.057000000000002</c:v>
                </c:pt>
                <c:pt idx="16357">
                  <c:v>56.057000000000002</c:v>
                </c:pt>
                <c:pt idx="16358">
                  <c:v>56.057000000000002</c:v>
                </c:pt>
                <c:pt idx="16359">
                  <c:v>56.057000000000002</c:v>
                </c:pt>
                <c:pt idx="16360">
                  <c:v>55.883999999999993</c:v>
                </c:pt>
                <c:pt idx="16361">
                  <c:v>56.057000000000002</c:v>
                </c:pt>
                <c:pt idx="16362">
                  <c:v>56.057000000000002</c:v>
                </c:pt>
                <c:pt idx="16363">
                  <c:v>56.057000000000002</c:v>
                </c:pt>
                <c:pt idx="16364">
                  <c:v>55.883999999999993</c:v>
                </c:pt>
                <c:pt idx="16365">
                  <c:v>55.883999999999993</c:v>
                </c:pt>
                <c:pt idx="16366">
                  <c:v>55.883999999999993</c:v>
                </c:pt>
                <c:pt idx="16367">
                  <c:v>55.883999999999993</c:v>
                </c:pt>
                <c:pt idx="16368">
                  <c:v>55.883999999999993</c:v>
                </c:pt>
                <c:pt idx="16369">
                  <c:v>55.883999999999993</c:v>
                </c:pt>
                <c:pt idx="16370">
                  <c:v>55.883999999999993</c:v>
                </c:pt>
                <c:pt idx="16371">
                  <c:v>55.883999999999993</c:v>
                </c:pt>
                <c:pt idx="16372">
                  <c:v>55.883999999999993</c:v>
                </c:pt>
                <c:pt idx="16373">
                  <c:v>55.883999999999993</c:v>
                </c:pt>
                <c:pt idx="16374">
                  <c:v>55.883999999999993</c:v>
                </c:pt>
                <c:pt idx="16375">
                  <c:v>55.883999999999993</c:v>
                </c:pt>
                <c:pt idx="16376">
                  <c:v>55.883999999999993</c:v>
                </c:pt>
                <c:pt idx="16377">
                  <c:v>55.883999999999993</c:v>
                </c:pt>
                <c:pt idx="16378">
                  <c:v>55.883999999999993</c:v>
                </c:pt>
                <c:pt idx="16379">
                  <c:v>55.883999999999993</c:v>
                </c:pt>
                <c:pt idx="16380">
                  <c:v>55.883999999999993</c:v>
                </c:pt>
                <c:pt idx="16381">
                  <c:v>55.883999999999993</c:v>
                </c:pt>
                <c:pt idx="16382">
                  <c:v>55.883999999999993</c:v>
                </c:pt>
                <c:pt idx="16383">
                  <c:v>55.883999999999993</c:v>
                </c:pt>
                <c:pt idx="16384">
                  <c:v>55.883999999999993</c:v>
                </c:pt>
                <c:pt idx="16385">
                  <c:v>55.883999999999993</c:v>
                </c:pt>
                <c:pt idx="16386">
                  <c:v>55.883999999999993</c:v>
                </c:pt>
                <c:pt idx="16387">
                  <c:v>55.883999999999993</c:v>
                </c:pt>
                <c:pt idx="16388">
                  <c:v>56.057000000000002</c:v>
                </c:pt>
                <c:pt idx="16389">
                  <c:v>56.057000000000002</c:v>
                </c:pt>
                <c:pt idx="16390">
                  <c:v>56.057000000000002</c:v>
                </c:pt>
                <c:pt idx="16391">
                  <c:v>56.057000000000002</c:v>
                </c:pt>
                <c:pt idx="16392">
                  <c:v>56.057000000000002</c:v>
                </c:pt>
                <c:pt idx="16393">
                  <c:v>56.057000000000002</c:v>
                </c:pt>
                <c:pt idx="16394">
                  <c:v>56.057000000000002</c:v>
                </c:pt>
                <c:pt idx="16395">
                  <c:v>56.057000000000002</c:v>
                </c:pt>
                <c:pt idx="16396">
                  <c:v>56.057000000000002</c:v>
                </c:pt>
                <c:pt idx="16397">
                  <c:v>56.057000000000002</c:v>
                </c:pt>
                <c:pt idx="16398">
                  <c:v>56.057000000000002</c:v>
                </c:pt>
                <c:pt idx="16399">
                  <c:v>56.057000000000002</c:v>
                </c:pt>
                <c:pt idx="16400">
                  <c:v>55.883999999999993</c:v>
                </c:pt>
                <c:pt idx="16401">
                  <c:v>56.057000000000002</c:v>
                </c:pt>
                <c:pt idx="16402">
                  <c:v>56.057000000000002</c:v>
                </c:pt>
                <c:pt idx="16403">
                  <c:v>56.057000000000002</c:v>
                </c:pt>
                <c:pt idx="16404">
                  <c:v>55.883999999999993</c:v>
                </c:pt>
                <c:pt idx="16405">
                  <c:v>55.883999999999993</c:v>
                </c:pt>
                <c:pt idx="16406">
                  <c:v>55.883999999999993</c:v>
                </c:pt>
                <c:pt idx="16407">
                  <c:v>56.057000000000002</c:v>
                </c:pt>
                <c:pt idx="16408">
                  <c:v>56.057000000000002</c:v>
                </c:pt>
                <c:pt idx="16409">
                  <c:v>56.057000000000002</c:v>
                </c:pt>
                <c:pt idx="16410">
                  <c:v>56.057000000000002</c:v>
                </c:pt>
                <c:pt idx="16411">
                  <c:v>56.057000000000002</c:v>
                </c:pt>
                <c:pt idx="16412">
                  <c:v>56.057000000000002</c:v>
                </c:pt>
                <c:pt idx="16413">
                  <c:v>56.057000000000002</c:v>
                </c:pt>
                <c:pt idx="16414">
                  <c:v>56.057000000000002</c:v>
                </c:pt>
                <c:pt idx="16415">
                  <c:v>55.883999999999993</c:v>
                </c:pt>
                <c:pt idx="16416">
                  <c:v>56.057000000000002</c:v>
                </c:pt>
                <c:pt idx="16417">
                  <c:v>55.883999999999993</c:v>
                </c:pt>
                <c:pt idx="16418">
                  <c:v>55.883999999999993</c:v>
                </c:pt>
                <c:pt idx="16419">
                  <c:v>55.883999999999993</c:v>
                </c:pt>
                <c:pt idx="16420">
                  <c:v>56.057000000000002</c:v>
                </c:pt>
                <c:pt idx="16421">
                  <c:v>56.057000000000002</c:v>
                </c:pt>
                <c:pt idx="16422">
                  <c:v>56.057000000000002</c:v>
                </c:pt>
                <c:pt idx="16423">
                  <c:v>56.057000000000002</c:v>
                </c:pt>
                <c:pt idx="16424">
                  <c:v>55.883999999999993</c:v>
                </c:pt>
                <c:pt idx="16425">
                  <c:v>56.057000000000002</c:v>
                </c:pt>
                <c:pt idx="16426">
                  <c:v>55.883999999999993</c:v>
                </c:pt>
                <c:pt idx="16427">
                  <c:v>55.883999999999993</c:v>
                </c:pt>
                <c:pt idx="16428">
                  <c:v>55.883999999999993</c:v>
                </c:pt>
                <c:pt idx="16429">
                  <c:v>55.883999999999993</c:v>
                </c:pt>
                <c:pt idx="16430">
                  <c:v>55.883999999999993</c:v>
                </c:pt>
                <c:pt idx="16431">
                  <c:v>55.883999999999993</c:v>
                </c:pt>
                <c:pt idx="16432">
                  <c:v>55.883999999999993</c:v>
                </c:pt>
                <c:pt idx="16433">
                  <c:v>55.883999999999993</c:v>
                </c:pt>
                <c:pt idx="16434">
                  <c:v>55.883999999999993</c:v>
                </c:pt>
                <c:pt idx="16435">
                  <c:v>55.883999999999993</c:v>
                </c:pt>
                <c:pt idx="16436">
                  <c:v>55.883999999999993</c:v>
                </c:pt>
                <c:pt idx="16437">
                  <c:v>55.883999999999993</c:v>
                </c:pt>
                <c:pt idx="16438">
                  <c:v>55.883999999999993</c:v>
                </c:pt>
                <c:pt idx="16439">
                  <c:v>55.883999999999993</c:v>
                </c:pt>
                <c:pt idx="16440">
                  <c:v>55.883999999999993</c:v>
                </c:pt>
                <c:pt idx="16441">
                  <c:v>55.883999999999993</c:v>
                </c:pt>
                <c:pt idx="16442">
                  <c:v>55.883999999999993</c:v>
                </c:pt>
                <c:pt idx="16443">
                  <c:v>55.883999999999993</c:v>
                </c:pt>
                <c:pt idx="16444">
                  <c:v>55.883999999999993</c:v>
                </c:pt>
                <c:pt idx="16445">
                  <c:v>55.883999999999993</c:v>
                </c:pt>
                <c:pt idx="16446">
                  <c:v>55.883999999999993</c:v>
                </c:pt>
                <c:pt idx="16447">
                  <c:v>55.883999999999993</c:v>
                </c:pt>
                <c:pt idx="16448">
                  <c:v>55.883999999999993</c:v>
                </c:pt>
                <c:pt idx="16449">
                  <c:v>55.883999999999993</c:v>
                </c:pt>
                <c:pt idx="16450">
                  <c:v>55.883999999999993</c:v>
                </c:pt>
                <c:pt idx="16451">
                  <c:v>55.883999999999993</c:v>
                </c:pt>
                <c:pt idx="16452">
                  <c:v>55.883999999999993</c:v>
                </c:pt>
                <c:pt idx="16453">
                  <c:v>55.883999999999993</c:v>
                </c:pt>
                <c:pt idx="16454">
                  <c:v>55.883999999999993</c:v>
                </c:pt>
                <c:pt idx="16455">
                  <c:v>55.883999999999993</c:v>
                </c:pt>
                <c:pt idx="16456">
                  <c:v>55.883999999999993</c:v>
                </c:pt>
                <c:pt idx="16457">
                  <c:v>55.883999999999993</c:v>
                </c:pt>
                <c:pt idx="16458">
                  <c:v>55.883999999999993</c:v>
                </c:pt>
                <c:pt idx="16459">
                  <c:v>55.883999999999993</c:v>
                </c:pt>
                <c:pt idx="16460">
                  <c:v>55.883999999999993</c:v>
                </c:pt>
                <c:pt idx="16461">
                  <c:v>55.883999999999993</c:v>
                </c:pt>
                <c:pt idx="16462">
                  <c:v>55.883999999999993</c:v>
                </c:pt>
                <c:pt idx="16463">
                  <c:v>55.883999999999993</c:v>
                </c:pt>
                <c:pt idx="16464">
                  <c:v>55.883999999999993</c:v>
                </c:pt>
                <c:pt idx="16465">
                  <c:v>55.883999999999993</c:v>
                </c:pt>
                <c:pt idx="16466">
                  <c:v>55.883999999999993</c:v>
                </c:pt>
                <c:pt idx="16467">
                  <c:v>55.883999999999993</c:v>
                </c:pt>
                <c:pt idx="16468">
                  <c:v>55.883999999999993</c:v>
                </c:pt>
                <c:pt idx="16469">
                  <c:v>55.883999999999993</c:v>
                </c:pt>
                <c:pt idx="16470">
                  <c:v>55.883999999999993</c:v>
                </c:pt>
                <c:pt idx="16471">
                  <c:v>55.883999999999993</c:v>
                </c:pt>
                <c:pt idx="16472">
                  <c:v>55.883999999999993</c:v>
                </c:pt>
                <c:pt idx="16473">
                  <c:v>55.883999999999993</c:v>
                </c:pt>
                <c:pt idx="16474">
                  <c:v>55.883999999999993</c:v>
                </c:pt>
                <c:pt idx="16475">
                  <c:v>55.883999999999993</c:v>
                </c:pt>
                <c:pt idx="16476">
                  <c:v>55.883999999999993</c:v>
                </c:pt>
                <c:pt idx="16477">
                  <c:v>55.883999999999993</c:v>
                </c:pt>
                <c:pt idx="16478">
                  <c:v>55.883999999999993</c:v>
                </c:pt>
                <c:pt idx="16479">
                  <c:v>55.883999999999993</c:v>
                </c:pt>
                <c:pt idx="16480">
                  <c:v>56.057000000000002</c:v>
                </c:pt>
                <c:pt idx="16481">
                  <c:v>56.057000000000002</c:v>
                </c:pt>
                <c:pt idx="16482">
                  <c:v>56.057000000000002</c:v>
                </c:pt>
                <c:pt idx="16483">
                  <c:v>56.057000000000002</c:v>
                </c:pt>
                <c:pt idx="16484">
                  <c:v>56.057000000000002</c:v>
                </c:pt>
                <c:pt idx="16485">
                  <c:v>56.057000000000002</c:v>
                </c:pt>
                <c:pt idx="16486">
                  <c:v>56.057000000000002</c:v>
                </c:pt>
                <c:pt idx="16487">
                  <c:v>56.057000000000002</c:v>
                </c:pt>
                <c:pt idx="16488">
                  <c:v>56.057000000000002</c:v>
                </c:pt>
                <c:pt idx="16489">
                  <c:v>56.057000000000002</c:v>
                </c:pt>
                <c:pt idx="16490">
                  <c:v>56.057000000000002</c:v>
                </c:pt>
                <c:pt idx="16491">
                  <c:v>55.883999999999993</c:v>
                </c:pt>
                <c:pt idx="16492">
                  <c:v>55.883999999999993</c:v>
                </c:pt>
                <c:pt idx="16493">
                  <c:v>55.883999999999993</c:v>
                </c:pt>
                <c:pt idx="16494">
                  <c:v>55.883999999999993</c:v>
                </c:pt>
                <c:pt idx="16495">
                  <c:v>55.883999999999993</c:v>
                </c:pt>
                <c:pt idx="16496">
                  <c:v>55.883999999999993</c:v>
                </c:pt>
                <c:pt idx="16497">
                  <c:v>55.883999999999993</c:v>
                </c:pt>
                <c:pt idx="16498">
                  <c:v>55.883999999999993</c:v>
                </c:pt>
                <c:pt idx="16499">
                  <c:v>55.883999999999993</c:v>
                </c:pt>
                <c:pt idx="16500">
                  <c:v>55.883999999999993</c:v>
                </c:pt>
                <c:pt idx="16501">
                  <c:v>55.883999999999993</c:v>
                </c:pt>
                <c:pt idx="16502">
                  <c:v>55.883999999999993</c:v>
                </c:pt>
                <c:pt idx="16503">
                  <c:v>55.883999999999993</c:v>
                </c:pt>
                <c:pt idx="16504">
                  <c:v>55.883999999999993</c:v>
                </c:pt>
                <c:pt idx="16505">
                  <c:v>55.883999999999993</c:v>
                </c:pt>
                <c:pt idx="16506">
                  <c:v>55.883999999999993</c:v>
                </c:pt>
                <c:pt idx="16507">
                  <c:v>55.883999999999993</c:v>
                </c:pt>
                <c:pt idx="16508">
                  <c:v>55.883999999999993</c:v>
                </c:pt>
                <c:pt idx="16509">
                  <c:v>55.883999999999993</c:v>
                </c:pt>
                <c:pt idx="16510">
                  <c:v>55.883999999999993</c:v>
                </c:pt>
                <c:pt idx="16511">
                  <c:v>55.883999999999993</c:v>
                </c:pt>
                <c:pt idx="16512">
                  <c:v>55.883999999999993</c:v>
                </c:pt>
                <c:pt idx="16513">
                  <c:v>55.883999999999993</c:v>
                </c:pt>
                <c:pt idx="16514">
                  <c:v>55.883999999999993</c:v>
                </c:pt>
                <c:pt idx="16515">
                  <c:v>55.883999999999993</c:v>
                </c:pt>
                <c:pt idx="16516">
                  <c:v>55.883999999999993</c:v>
                </c:pt>
                <c:pt idx="16517">
                  <c:v>55.883999999999993</c:v>
                </c:pt>
                <c:pt idx="16518">
                  <c:v>55.883999999999993</c:v>
                </c:pt>
                <c:pt idx="16519">
                  <c:v>55.883999999999993</c:v>
                </c:pt>
                <c:pt idx="16520">
                  <c:v>55.883999999999993</c:v>
                </c:pt>
                <c:pt idx="16521">
                  <c:v>55.883999999999993</c:v>
                </c:pt>
                <c:pt idx="16522">
                  <c:v>55.883999999999993</c:v>
                </c:pt>
                <c:pt idx="16523">
                  <c:v>55.883999999999993</c:v>
                </c:pt>
                <c:pt idx="16524">
                  <c:v>55.883999999999993</c:v>
                </c:pt>
                <c:pt idx="16525">
                  <c:v>55.883999999999993</c:v>
                </c:pt>
                <c:pt idx="16526">
                  <c:v>55.883999999999993</c:v>
                </c:pt>
                <c:pt idx="16527">
                  <c:v>55.883999999999993</c:v>
                </c:pt>
                <c:pt idx="16528">
                  <c:v>55.883999999999993</c:v>
                </c:pt>
                <c:pt idx="16529">
                  <c:v>55.883999999999993</c:v>
                </c:pt>
                <c:pt idx="16530">
                  <c:v>55.883999999999993</c:v>
                </c:pt>
                <c:pt idx="16531">
                  <c:v>55.883999999999993</c:v>
                </c:pt>
                <c:pt idx="16532">
                  <c:v>55.883999999999993</c:v>
                </c:pt>
                <c:pt idx="16533">
                  <c:v>55.883999999999993</c:v>
                </c:pt>
                <c:pt idx="16534">
                  <c:v>55.883999999999993</c:v>
                </c:pt>
                <c:pt idx="16535">
                  <c:v>55.883999999999993</c:v>
                </c:pt>
                <c:pt idx="16536">
                  <c:v>55.883999999999993</c:v>
                </c:pt>
                <c:pt idx="16537">
                  <c:v>55.883999999999993</c:v>
                </c:pt>
                <c:pt idx="16538">
                  <c:v>55.883999999999993</c:v>
                </c:pt>
                <c:pt idx="16539">
                  <c:v>55.883999999999993</c:v>
                </c:pt>
                <c:pt idx="16540">
                  <c:v>55.883999999999993</c:v>
                </c:pt>
                <c:pt idx="16541">
                  <c:v>55.883999999999993</c:v>
                </c:pt>
                <c:pt idx="16542">
                  <c:v>55.883999999999993</c:v>
                </c:pt>
                <c:pt idx="16543">
                  <c:v>55.883999999999993</c:v>
                </c:pt>
                <c:pt idx="16544">
                  <c:v>55.883999999999993</c:v>
                </c:pt>
                <c:pt idx="16545">
                  <c:v>55.883999999999993</c:v>
                </c:pt>
                <c:pt idx="16546">
                  <c:v>55.883999999999993</c:v>
                </c:pt>
                <c:pt idx="16547">
                  <c:v>55.883999999999993</c:v>
                </c:pt>
                <c:pt idx="16548">
                  <c:v>55.883999999999993</c:v>
                </c:pt>
                <c:pt idx="16549">
                  <c:v>55.883999999999993</c:v>
                </c:pt>
                <c:pt idx="16550">
                  <c:v>55.883999999999993</c:v>
                </c:pt>
                <c:pt idx="16551">
                  <c:v>55.883999999999993</c:v>
                </c:pt>
                <c:pt idx="16552">
                  <c:v>55.883999999999993</c:v>
                </c:pt>
                <c:pt idx="16553">
                  <c:v>55.883999999999993</c:v>
                </c:pt>
                <c:pt idx="16554">
                  <c:v>55.883999999999993</c:v>
                </c:pt>
                <c:pt idx="16555">
                  <c:v>55.883999999999993</c:v>
                </c:pt>
                <c:pt idx="16556">
                  <c:v>55.883999999999993</c:v>
                </c:pt>
                <c:pt idx="16557">
                  <c:v>55.883999999999993</c:v>
                </c:pt>
                <c:pt idx="16558">
                  <c:v>55.883999999999993</c:v>
                </c:pt>
                <c:pt idx="16559">
                  <c:v>55.883999999999993</c:v>
                </c:pt>
                <c:pt idx="16560">
                  <c:v>55.883999999999993</c:v>
                </c:pt>
                <c:pt idx="16561">
                  <c:v>55.883999999999993</c:v>
                </c:pt>
                <c:pt idx="16562">
                  <c:v>55.883999999999993</c:v>
                </c:pt>
                <c:pt idx="16563">
                  <c:v>55.883999999999993</c:v>
                </c:pt>
                <c:pt idx="16564">
                  <c:v>55.883999999999993</c:v>
                </c:pt>
                <c:pt idx="16565">
                  <c:v>55.883999999999993</c:v>
                </c:pt>
                <c:pt idx="16566">
                  <c:v>55.883999999999993</c:v>
                </c:pt>
                <c:pt idx="16567">
                  <c:v>55.883999999999993</c:v>
                </c:pt>
                <c:pt idx="16568">
                  <c:v>55.883999999999993</c:v>
                </c:pt>
                <c:pt idx="16569">
                  <c:v>55.883999999999993</c:v>
                </c:pt>
                <c:pt idx="16570">
                  <c:v>55.883999999999993</c:v>
                </c:pt>
                <c:pt idx="16571">
                  <c:v>55.883999999999993</c:v>
                </c:pt>
                <c:pt idx="16572">
                  <c:v>55.883999999999993</c:v>
                </c:pt>
                <c:pt idx="16573">
                  <c:v>55.883999999999993</c:v>
                </c:pt>
                <c:pt idx="16574">
                  <c:v>55.883999999999993</c:v>
                </c:pt>
                <c:pt idx="16575">
                  <c:v>55.883999999999993</c:v>
                </c:pt>
                <c:pt idx="16576">
                  <c:v>55.883999999999993</c:v>
                </c:pt>
                <c:pt idx="16577">
                  <c:v>55.883999999999993</c:v>
                </c:pt>
                <c:pt idx="16578">
                  <c:v>55.883999999999993</c:v>
                </c:pt>
                <c:pt idx="16579">
                  <c:v>55.883999999999993</c:v>
                </c:pt>
                <c:pt idx="16580">
                  <c:v>55.883999999999993</c:v>
                </c:pt>
                <c:pt idx="16581">
                  <c:v>55.883999999999993</c:v>
                </c:pt>
                <c:pt idx="16582">
                  <c:v>55.883999999999993</c:v>
                </c:pt>
                <c:pt idx="16583">
                  <c:v>55.883999999999993</c:v>
                </c:pt>
                <c:pt idx="16584">
                  <c:v>55.883999999999993</c:v>
                </c:pt>
                <c:pt idx="16585">
                  <c:v>55.883999999999993</c:v>
                </c:pt>
                <c:pt idx="16586">
                  <c:v>55.883999999999993</c:v>
                </c:pt>
                <c:pt idx="16587">
                  <c:v>55.883999999999993</c:v>
                </c:pt>
                <c:pt idx="16588">
                  <c:v>55.883999999999993</c:v>
                </c:pt>
                <c:pt idx="16589">
                  <c:v>55.883999999999993</c:v>
                </c:pt>
                <c:pt idx="16590">
                  <c:v>55.883999999999993</c:v>
                </c:pt>
                <c:pt idx="16591">
                  <c:v>55.883999999999993</c:v>
                </c:pt>
                <c:pt idx="16592">
                  <c:v>55.883999999999993</c:v>
                </c:pt>
                <c:pt idx="16593">
                  <c:v>55.883999999999993</c:v>
                </c:pt>
                <c:pt idx="16594">
                  <c:v>55.883999999999993</c:v>
                </c:pt>
                <c:pt idx="16595">
                  <c:v>55.883999999999993</c:v>
                </c:pt>
                <c:pt idx="16596">
                  <c:v>55.883999999999993</c:v>
                </c:pt>
                <c:pt idx="16597">
                  <c:v>55.883999999999993</c:v>
                </c:pt>
                <c:pt idx="16598">
                  <c:v>55.883999999999993</c:v>
                </c:pt>
                <c:pt idx="16599">
                  <c:v>55.883999999999993</c:v>
                </c:pt>
                <c:pt idx="16600">
                  <c:v>55.883999999999993</c:v>
                </c:pt>
                <c:pt idx="16601">
                  <c:v>55.883999999999993</c:v>
                </c:pt>
                <c:pt idx="16602">
                  <c:v>55.883999999999993</c:v>
                </c:pt>
                <c:pt idx="16603">
                  <c:v>55.883999999999993</c:v>
                </c:pt>
                <c:pt idx="16604">
                  <c:v>55.883999999999993</c:v>
                </c:pt>
                <c:pt idx="16605">
                  <c:v>55.883999999999993</c:v>
                </c:pt>
                <c:pt idx="16606">
                  <c:v>55.883999999999993</c:v>
                </c:pt>
                <c:pt idx="16607">
                  <c:v>55.883999999999993</c:v>
                </c:pt>
                <c:pt idx="16608">
                  <c:v>55.883999999999993</c:v>
                </c:pt>
                <c:pt idx="16609">
                  <c:v>55.883999999999993</c:v>
                </c:pt>
                <c:pt idx="16610">
                  <c:v>55.883999999999993</c:v>
                </c:pt>
                <c:pt idx="16611">
                  <c:v>55.883999999999993</c:v>
                </c:pt>
                <c:pt idx="16612">
                  <c:v>55.883999999999993</c:v>
                </c:pt>
                <c:pt idx="16613">
                  <c:v>55.883999999999993</c:v>
                </c:pt>
                <c:pt idx="16614">
                  <c:v>55.883999999999993</c:v>
                </c:pt>
                <c:pt idx="16615">
                  <c:v>55.883999999999993</c:v>
                </c:pt>
                <c:pt idx="16616">
                  <c:v>55.883999999999993</c:v>
                </c:pt>
                <c:pt idx="16617">
                  <c:v>55.883999999999993</c:v>
                </c:pt>
                <c:pt idx="16621">
                  <c:v>75.138999999999982</c:v>
                </c:pt>
                <c:pt idx="16622">
                  <c:v>56.057000000000002</c:v>
                </c:pt>
                <c:pt idx="16623">
                  <c:v>56.057000000000002</c:v>
                </c:pt>
                <c:pt idx="16624">
                  <c:v>56.057000000000002</c:v>
                </c:pt>
                <c:pt idx="16625">
                  <c:v>56.057000000000002</c:v>
                </c:pt>
                <c:pt idx="16626">
                  <c:v>56.057000000000002</c:v>
                </c:pt>
                <c:pt idx="16627">
                  <c:v>56.057000000000002</c:v>
                </c:pt>
                <c:pt idx="16628">
                  <c:v>56.057000000000002</c:v>
                </c:pt>
                <c:pt idx="16629">
                  <c:v>56.057000000000002</c:v>
                </c:pt>
                <c:pt idx="16630">
                  <c:v>56.057000000000002</c:v>
                </c:pt>
                <c:pt idx="16631">
                  <c:v>56.057000000000002</c:v>
                </c:pt>
                <c:pt idx="16632">
                  <c:v>56.057000000000002</c:v>
                </c:pt>
                <c:pt idx="16633">
                  <c:v>56.057000000000002</c:v>
                </c:pt>
                <c:pt idx="16634">
                  <c:v>56.057000000000002</c:v>
                </c:pt>
                <c:pt idx="16635">
                  <c:v>56.057000000000002</c:v>
                </c:pt>
                <c:pt idx="16636">
                  <c:v>56.057000000000002</c:v>
                </c:pt>
                <c:pt idx="16637">
                  <c:v>56.057000000000002</c:v>
                </c:pt>
                <c:pt idx="16638">
                  <c:v>56.057000000000002</c:v>
                </c:pt>
                <c:pt idx="16639">
                  <c:v>56.057000000000002</c:v>
                </c:pt>
                <c:pt idx="16640">
                  <c:v>56.057000000000002</c:v>
                </c:pt>
                <c:pt idx="16641">
                  <c:v>56.057000000000002</c:v>
                </c:pt>
                <c:pt idx="16642">
                  <c:v>56.057000000000002</c:v>
                </c:pt>
                <c:pt idx="16643">
                  <c:v>56.057000000000002</c:v>
                </c:pt>
                <c:pt idx="16644">
                  <c:v>56.057000000000002</c:v>
                </c:pt>
                <c:pt idx="16645">
                  <c:v>56.057000000000002</c:v>
                </c:pt>
                <c:pt idx="16646">
                  <c:v>56.057000000000002</c:v>
                </c:pt>
                <c:pt idx="16647">
                  <c:v>56.057000000000002</c:v>
                </c:pt>
                <c:pt idx="16648">
                  <c:v>56.057000000000002</c:v>
                </c:pt>
                <c:pt idx="16649">
                  <c:v>56.057000000000002</c:v>
                </c:pt>
                <c:pt idx="16650">
                  <c:v>56.057000000000002</c:v>
                </c:pt>
                <c:pt idx="16651">
                  <c:v>56.057000000000002</c:v>
                </c:pt>
                <c:pt idx="16652">
                  <c:v>56.057000000000002</c:v>
                </c:pt>
                <c:pt idx="16653">
                  <c:v>56.057000000000002</c:v>
                </c:pt>
                <c:pt idx="16654">
                  <c:v>56.057000000000002</c:v>
                </c:pt>
                <c:pt idx="16655">
                  <c:v>55.883999999999993</c:v>
                </c:pt>
                <c:pt idx="16656">
                  <c:v>55.883999999999993</c:v>
                </c:pt>
                <c:pt idx="16657">
                  <c:v>55.883999999999993</c:v>
                </c:pt>
                <c:pt idx="16658">
                  <c:v>55.883999999999993</c:v>
                </c:pt>
                <c:pt idx="16659">
                  <c:v>55.883999999999993</c:v>
                </c:pt>
                <c:pt idx="16660">
                  <c:v>55.883999999999993</c:v>
                </c:pt>
                <c:pt idx="16661">
                  <c:v>55.883999999999993</c:v>
                </c:pt>
                <c:pt idx="16662">
                  <c:v>55.883999999999993</c:v>
                </c:pt>
                <c:pt idx="16663">
                  <c:v>55.883999999999993</c:v>
                </c:pt>
                <c:pt idx="16664">
                  <c:v>55.883999999999993</c:v>
                </c:pt>
                <c:pt idx="16665">
                  <c:v>55.883999999999993</c:v>
                </c:pt>
                <c:pt idx="16666">
                  <c:v>55.883999999999993</c:v>
                </c:pt>
                <c:pt idx="16667">
                  <c:v>55.883999999999993</c:v>
                </c:pt>
                <c:pt idx="16668">
                  <c:v>55.883999999999993</c:v>
                </c:pt>
                <c:pt idx="16669">
                  <c:v>55.883999999999993</c:v>
                </c:pt>
                <c:pt idx="16670">
                  <c:v>55.883999999999993</c:v>
                </c:pt>
                <c:pt idx="16671">
                  <c:v>55.883999999999993</c:v>
                </c:pt>
                <c:pt idx="16672">
                  <c:v>55.883999999999993</c:v>
                </c:pt>
                <c:pt idx="16673">
                  <c:v>55.883999999999993</c:v>
                </c:pt>
                <c:pt idx="16674">
                  <c:v>55.883999999999993</c:v>
                </c:pt>
                <c:pt idx="16675">
                  <c:v>55.883999999999993</c:v>
                </c:pt>
                <c:pt idx="16676">
                  <c:v>55.883999999999993</c:v>
                </c:pt>
                <c:pt idx="16677">
                  <c:v>55.883999999999993</c:v>
                </c:pt>
                <c:pt idx="16678">
                  <c:v>55.883999999999993</c:v>
                </c:pt>
                <c:pt idx="16679">
                  <c:v>55.883999999999993</c:v>
                </c:pt>
                <c:pt idx="16680">
                  <c:v>55.883999999999993</c:v>
                </c:pt>
                <c:pt idx="16681">
                  <c:v>55.883999999999993</c:v>
                </c:pt>
                <c:pt idx="16682">
                  <c:v>55.883999999999993</c:v>
                </c:pt>
                <c:pt idx="16683">
                  <c:v>55.883999999999993</c:v>
                </c:pt>
                <c:pt idx="16684">
                  <c:v>55.883999999999993</c:v>
                </c:pt>
                <c:pt idx="16685">
                  <c:v>55.883999999999993</c:v>
                </c:pt>
                <c:pt idx="16686">
                  <c:v>55.883999999999993</c:v>
                </c:pt>
                <c:pt idx="16687">
                  <c:v>55.883999999999993</c:v>
                </c:pt>
                <c:pt idx="16688">
                  <c:v>55.883999999999993</c:v>
                </c:pt>
                <c:pt idx="16689">
                  <c:v>55.883999999999993</c:v>
                </c:pt>
                <c:pt idx="16690">
                  <c:v>55.883999999999993</c:v>
                </c:pt>
                <c:pt idx="16691">
                  <c:v>55.883999999999993</c:v>
                </c:pt>
                <c:pt idx="16692">
                  <c:v>55.883999999999993</c:v>
                </c:pt>
                <c:pt idx="16693">
                  <c:v>55.883999999999993</c:v>
                </c:pt>
                <c:pt idx="16694">
                  <c:v>55.883999999999993</c:v>
                </c:pt>
                <c:pt idx="16695">
                  <c:v>55.883999999999993</c:v>
                </c:pt>
                <c:pt idx="16696">
                  <c:v>55.883999999999993</c:v>
                </c:pt>
                <c:pt idx="16697">
                  <c:v>55.883999999999993</c:v>
                </c:pt>
                <c:pt idx="16698">
                  <c:v>55.883999999999993</c:v>
                </c:pt>
                <c:pt idx="16699">
                  <c:v>55.883999999999993</c:v>
                </c:pt>
                <c:pt idx="16700">
                  <c:v>55.883999999999993</c:v>
                </c:pt>
                <c:pt idx="16701">
                  <c:v>55.883999999999993</c:v>
                </c:pt>
                <c:pt idx="16702">
                  <c:v>55.883999999999993</c:v>
                </c:pt>
                <c:pt idx="16703">
                  <c:v>55.883999999999993</c:v>
                </c:pt>
                <c:pt idx="16704">
                  <c:v>55.883999999999993</c:v>
                </c:pt>
                <c:pt idx="16705">
                  <c:v>55.883999999999993</c:v>
                </c:pt>
                <c:pt idx="16706">
                  <c:v>55.883999999999993</c:v>
                </c:pt>
                <c:pt idx="16707">
                  <c:v>55.883999999999993</c:v>
                </c:pt>
                <c:pt idx="16708">
                  <c:v>55.883999999999993</c:v>
                </c:pt>
                <c:pt idx="16709">
                  <c:v>55.883999999999993</c:v>
                </c:pt>
                <c:pt idx="16710">
                  <c:v>55.883999999999993</c:v>
                </c:pt>
                <c:pt idx="16711">
                  <c:v>55.883999999999993</c:v>
                </c:pt>
                <c:pt idx="16712">
                  <c:v>55.883999999999993</c:v>
                </c:pt>
                <c:pt idx="16713">
                  <c:v>55.883999999999993</c:v>
                </c:pt>
                <c:pt idx="16714">
                  <c:v>55.883999999999993</c:v>
                </c:pt>
                <c:pt idx="16715">
                  <c:v>55.883999999999993</c:v>
                </c:pt>
                <c:pt idx="16716">
                  <c:v>55.883999999999993</c:v>
                </c:pt>
                <c:pt idx="16717">
                  <c:v>55.883999999999993</c:v>
                </c:pt>
                <c:pt idx="16718">
                  <c:v>55.883999999999993</c:v>
                </c:pt>
                <c:pt idx="16719">
                  <c:v>55.883999999999993</c:v>
                </c:pt>
                <c:pt idx="16720">
                  <c:v>55.883999999999993</c:v>
                </c:pt>
                <c:pt idx="16721">
                  <c:v>55.883999999999993</c:v>
                </c:pt>
                <c:pt idx="16722">
                  <c:v>55.883999999999993</c:v>
                </c:pt>
                <c:pt idx="16723">
                  <c:v>55.883999999999993</c:v>
                </c:pt>
                <c:pt idx="16724">
                  <c:v>55.883999999999993</c:v>
                </c:pt>
                <c:pt idx="16725">
                  <c:v>55.883999999999993</c:v>
                </c:pt>
                <c:pt idx="16726">
                  <c:v>55.883999999999993</c:v>
                </c:pt>
                <c:pt idx="16727">
                  <c:v>55.883999999999993</c:v>
                </c:pt>
                <c:pt idx="16728">
                  <c:v>55.883999999999993</c:v>
                </c:pt>
                <c:pt idx="16729">
                  <c:v>55.883999999999993</c:v>
                </c:pt>
                <c:pt idx="16730">
                  <c:v>55.883999999999993</c:v>
                </c:pt>
                <c:pt idx="16731">
                  <c:v>55.883999999999993</c:v>
                </c:pt>
                <c:pt idx="16732">
                  <c:v>55.883999999999993</c:v>
                </c:pt>
                <c:pt idx="16733">
                  <c:v>55.883999999999993</c:v>
                </c:pt>
                <c:pt idx="16734">
                  <c:v>55.883999999999993</c:v>
                </c:pt>
                <c:pt idx="16735">
                  <c:v>55.883999999999993</c:v>
                </c:pt>
                <c:pt idx="16736">
                  <c:v>55.883999999999993</c:v>
                </c:pt>
                <c:pt idx="16737">
                  <c:v>55.883999999999993</c:v>
                </c:pt>
                <c:pt idx="16738">
                  <c:v>55.883999999999993</c:v>
                </c:pt>
                <c:pt idx="16739">
                  <c:v>55.883999999999993</c:v>
                </c:pt>
                <c:pt idx="16740">
                  <c:v>55.883999999999993</c:v>
                </c:pt>
                <c:pt idx="16741">
                  <c:v>55.883999999999993</c:v>
                </c:pt>
                <c:pt idx="16742">
                  <c:v>55.883999999999993</c:v>
                </c:pt>
                <c:pt idx="16743">
                  <c:v>55.883999999999993</c:v>
                </c:pt>
                <c:pt idx="16744">
                  <c:v>55.883999999999993</c:v>
                </c:pt>
                <c:pt idx="16745">
                  <c:v>55.883999999999993</c:v>
                </c:pt>
                <c:pt idx="16746">
                  <c:v>55.883999999999993</c:v>
                </c:pt>
                <c:pt idx="16747">
                  <c:v>55.883999999999993</c:v>
                </c:pt>
                <c:pt idx="16748">
                  <c:v>55.883999999999993</c:v>
                </c:pt>
                <c:pt idx="16749">
                  <c:v>55.883999999999993</c:v>
                </c:pt>
                <c:pt idx="16750">
                  <c:v>55.883999999999993</c:v>
                </c:pt>
                <c:pt idx="16751">
                  <c:v>55.883999999999993</c:v>
                </c:pt>
                <c:pt idx="16752">
                  <c:v>55.883999999999993</c:v>
                </c:pt>
                <c:pt idx="16753">
                  <c:v>55.883999999999993</c:v>
                </c:pt>
                <c:pt idx="16754">
                  <c:v>55.883999999999993</c:v>
                </c:pt>
                <c:pt idx="16755">
                  <c:v>55.883999999999993</c:v>
                </c:pt>
                <c:pt idx="16756">
                  <c:v>55.883999999999993</c:v>
                </c:pt>
                <c:pt idx="16757">
                  <c:v>55.883999999999993</c:v>
                </c:pt>
                <c:pt idx="16758">
                  <c:v>55.883999999999993</c:v>
                </c:pt>
                <c:pt idx="16759">
                  <c:v>55.883999999999993</c:v>
                </c:pt>
                <c:pt idx="16760">
                  <c:v>55.883999999999993</c:v>
                </c:pt>
                <c:pt idx="16761">
                  <c:v>55.883999999999993</c:v>
                </c:pt>
                <c:pt idx="16762">
                  <c:v>55.883999999999993</c:v>
                </c:pt>
                <c:pt idx="16763">
                  <c:v>55.883999999999993</c:v>
                </c:pt>
                <c:pt idx="16764">
                  <c:v>55.883999999999993</c:v>
                </c:pt>
                <c:pt idx="16765">
                  <c:v>55.883999999999993</c:v>
                </c:pt>
                <c:pt idx="16766">
                  <c:v>55.883999999999993</c:v>
                </c:pt>
                <c:pt idx="16767">
                  <c:v>55.883999999999993</c:v>
                </c:pt>
                <c:pt idx="16768">
                  <c:v>55.883999999999993</c:v>
                </c:pt>
                <c:pt idx="16769">
                  <c:v>55.883999999999993</c:v>
                </c:pt>
                <c:pt idx="16770">
                  <c:v>55.883999999999993</c:v>
                </c:pt>
                <c:pt idx="16771">
                  <c:v>55.883999999999993</c:v>
                </c:pt>
                <c:pt idx="16772">
                  <c:v>55.883999999999993</c:v>
                </c:pt>
                <c:pt idx="16773">
                  <c:v>55.883999999999993</c:v>
                </c:pt>
                <c:pt idx="16774">
                  <c:v>55.883999999999993</c:v>
                </c:pt>
                <c:pt idx="16775">
                  <c:v>55.883999999999993</c:v>
                </c:pt>
                <c:pt idx="16776">
                  <c:v>55.883999999999993</c:v>
                </c:pt>
                <c:pt idx="16777">
                  <c:v>55.883999999999993</c:v>
                </c:pt>
                <c:pt idx="16778">
                  <c:v>55.883999999999993</c:v>
                </c:pt>
                <c:pt idx="16779">
                  <c:v>55.883999999999993</c:v>
                </c:pt>
                <c:pt idx="16780">
                  <c:v>55.883999999999993</c:v>
                </c:pt>
                <c:pt idx="16781">
                  <c:v>55.883999999999993</c:v>
                </c:pt>
                <c:pt idx="16782">
                  <c:v>55.883999999999993</c:v>
                </c:pt>
                <c:pt idx="16783">
                  <c:v>55.883999999999993</c:v>
                </c:pt>
                <c:pt idx="16784">
                  <c:v>55.883999999999993</c:v>
                </c:pt>
                <c:pt idx="16785">
                  <c:v>55.883999999999993</c:v>
                </c:pt>
                <c:pt idx="16786">
                  <c:v>55.883999999999993</c:v>
                </c:pt>
                <c:pt idx="16787">
                  <c:v>55.883999999999993</c:v>
                </c:pt>
                <c:pt idx="16788">
                  <c:v>55.883999999999993</c:v>
                </c:pt>
                <c:pt idx="16789">
                  <c:v>55.883999999999993</c:v>
                </c:pt>
                <c:pt idx="16790">
                  <c:v>55.883999999999993</c:v>
                </c:pt>
                <c:pt idx="16791">
                  <c:v>55.883999999999993</c:v>
                </c:pt>
                <c:pt idx="16792">
                  <c:v>55.883999999999993</c:v>
                </c:pt>
                <c:pt idx="16793">
                  <c:v>55.883999999999993</c:v>
                </c:pt>
                <c:pt idx="16794">
                  <c:v>55.883999999999993</c:v>
                </c:pt>
                <c:pt idx="16795">
                  <c:v>55.883999999999993</c:v>
                </c:pt>
                <c:pt idx="16796">
                  <c:v>55.883999999999993</c:v>
                </c:pt>
                <c:pt idx="16797">
                  <c:v>55.883999999999993</c:v>
                </c:pt>
                <c:pt idx="16798">
                  <c:v>55.883999999999993</c:v>
                </c:pt>
                <c:pt idx="16799">
                  <c:v>55.883999999999993</c:v>
                </c:pt>
                <c:pt idx="16800">
                  <c:v>55.883999999999993</c:v>
                </c:pt>
                <c:pt idx="16801">
                  <c:v>55.883999999999993</c:v>
                </c:pt>
                <c:pt idx="16802">
                  <c:v>55.883999999999993</c:v>
                </c:pt>
                <c:pt idx="16803">
                  <c:v>55.883999999999993</c:v>
                </c:pt>
                <c:pt idx="16804">
                  <c:v>55.883999999999993</c:v>
                </c:pt>
                <c:pt idx="16805">
                  <c:v>55.883999999999993</c:v>
                </c:pt>
                <c:pt idx="16806">
                  <c:v>56.057000000000002</c:v>
                </c:pt>
                <c:pt idx="16807">
                  <c:v>56.057000000000002</c:v>
                </c:pt>
                <c:pt idx="16808">
                  <c:v>56.057000000000002</c:v>
                </c:pt>
                <c:pt idx="16809">
                  <c:v>56.057000000000002</c:v>
                </c:pt>
                <c:pt idx="16810">
                  <c:v>56.057000000000002</c:v>
                </c:pt>
                <c:pt idx="16811">
                  <c:v>56.057000000000002</c:v>
                </c:pt>
                <c:pt idx="16812">
                  <c:v>56.057000000000002</c:v>
                </c:pt>
                <c:pt idx="16813">
                  <c:v>56.057000000000002</c:v>
                </c:pt>
                <c:pt idx="16814">
                  <c:v>56.057000000000002</c:v>
                </c:pt>
                <c:pt idx="16815">
                  <c:v>56.057000000000002</c:v>
                </c:pt>
                <c:pt idx="16816">
                  <c:v>56.057000000000002</c:v>
                </c:pt>
                <c:pt idx="16817">
                  <c:v>56.057000000000002</c:v>
                </c:pt>
                <c:pt idx="16818">
                  <c:v>56.057000000000002</c:v>
                </c:pt>
                <c:pt idx="16819">
                  <c:v>56.057000000000002</c:v>
                </c:pt>
                <c:pt idx="16820">
                  <c:v>56.057000000000002</c:v>
                </c:pt>
                <c:pt idx="16821">
                  <c:v>56.057000000000002</c:v>
                </c:pt>
                <c:pt idx="16822">
                  <c:v>56.057000000000002</c:v>
                </c:pt>
                <c:pt idx="16823">
                  <c:v>56.057000000000002</c:v>
                </c:pt>
                <c:pt idx="16824">
                  <c:v>56.057000000000002</c:v>
                </c:pt>
                <c:pt idx="16825">
                  <c:v>56.057000000000002</c:v>
                </c:pt>
                <c:pt idx="16826">
                  <c:v>56.057000000000002</c:v>
                </c:pt>
                <c:pt idx="16827">
                  <c:v>56.057000000000002</c:v>
                </c:pt>
                <c:pt idx="16828">
                  <c:v>56.057000000000002</c:v>
                </c:pt>
                <c:pt idx="16829">
                  <c:v>56.057000000000002</c:v>
                </c:pt>
                <c:pt idx="16830">
                  <c:v>56.057000000000002</c:v>
                </c:pt>
                <c:pt idx="16831">
                  <c:v>56.057000000000002</c:v>
                </c:pt>
                <c:pt idx="16832">
                  <c:v>56.057000000000002</c:v>
                </c:pt>
                <c:pt idx="16833">
                  <c:v>56.057000000000002</c:v>
                </c:pt>
                <c:pt idx="16834">
                  <c:v>56.057000000000002</c:v>
                </c:pt>
                <c:pt idx="16835">
                  <c:v>56.057000000000002</c:v>
                </c:pt>
                <c:pt idx="16836">
                  <c:v>56.057000000000002</c:v>
                </c:pt>
                <c:pt idx="16837">
                  <c:v>56.057000000000002</c:v>
                </c:pt>
                <c:pt idx="16838">
                  <c:v>56.057000000000002</c:v>
                </c:pt>
                <c:pt idx="16839">
                  <c:v>56.057000000000002</c:v>
                </c:pt>
                <c:pt idx="16840">
                  <c:v>56.057000000000002</c:v>
                </c:pt>
                <c:pt idx="16841">
                  <c:v>56.057000000000002</c:v>
                </c:pt>
                <c:pt idx="16842">
                  <c:v>56.057000000000002</c:v>
                </c:pt>
                <c:pt idx="16843">
                  <c:v>56.057000000000002</c:v>
                </c:pt>
                <c:pt idx="16844">
                  <c:v>56.057000000000002</c:v>
                </c:pt>
                <c:pt idx="16845">
                  <c:v>56.057000000000002</c:v>
                </c:pt>
                <c:pt idx="16846">
                  <c:v>56.057000000000002</c:v>
                </c:pt>
                <c:pt idx="16847">
                  <c:v>56.057000000000002</c:v>
                </c:pt>
                <c:pt idx="16848">
                  <c:v>56.057000000000002</c:v>
                </c:pt>
                <c:pt idx="16849">
                  <c:v>56.057000000000002</c:v>
                </c:pt>
                <c:pt idx="16850">
                  <c:v>56.057000000000002</c:v>
                </c:pt>
                <c:pt idx="16851">
                  <c:v>56.057000000000002</c:v>
                </c:pt>
                <c:pt idx="16852">
                  <c:v>56.057000000000002</c:v>
                </c:pt>
                <c:pt idx="16853">
                  <c:v>56.057000000000002</c:v>
                </c:pt>
                <c:pt idx="16854">
                  <c:v>56.057000000000002</c:v>
                </c:pt>
                <c:pt idx="16855">
                  <c:v>56.057000000000002</c:v>
                </c:pt>
                <c:pt idx="16856">
                  <c:v>56.057000000000002</c:v>
                </c:pt>
                <c:pt idx="16857">
                  <c:v>56.057000000000002</c:v>
                </c:pt>
                <c:pt idx="16858">
                  <c:v>56.057000000000002</c:v>
                </c:pt>
                <c:pt idx="16859">
                  <c:v>56.057000000000002</c:v>
                </c:pt>
                <c:pt idx="16860">
                  <c:v>56.057000000000002</c:v>
                </c:pt>
                <c:pt idx="16861">
                  <c:v>56.057000000000002</c:v>
                </c:pt>
                <c:pt idx="16862">
                  <c:v>56.057000000000002</c:v>
                </c:pt>
                <c:pt idx="16863">
                  <c:v>56.057000000000002</c:v>
                </c:pt>
                <c:pt idx="16864">
                  <c:v>56.057000000000002</c:v>
                </c:pt>
                <c:pt idx="16865">
                  <c:v>56.057000000000002</c:v>
                </c:pt>
                <c:pt idx="16866">
                  <c:v>56.057000000000002</c:v>
                </c:pt>
                <c:pt idx="16867">
                  <c:v>56.057000000000002</c:v>
                </c:pt>
                <c:pt idx="16868">
                  <c:v>56.057000000000002</c:v>
                </c:pt>
                <c:pt idx="16869">
                  <c:v>56.057000000000002</c:v>
                </c:pt>
                <c:pt idx="16870">
                  <c:v>56.057000000000002</c:v>
                </c:pt>
                <c:pt idx="16871">
                  <c:v>56.057000000000002</c:v>
                </c:pt>
                <c:pt idx="16872">
                  <c:v>56.057000000000002</c:v>
                </c:pt>
                <c:pt idx="16873">
                  <c:v>56.057000000000002</c:v>
                </c:pt>
                <c:pt idx="16874">
                  <c:v>56.057000000000002</c:v>
                </c:pt>
                <c:pt idx="16875">
                  <c:v>56.057000000000002</c:v>
                </c:pt>
                <c:pt idx="16876">
                  <c:v>56.057000000000002</c:v>
                </c:pt>
                <c:pt idx="16877">
                  <c:v>56.057000000000002</c:v>
                </c:pt>
                <c:pt idx="16878">
                  <c:v>55.883999999999993</c:v>
                </c:pt>
                <c:pt idx="16879">
                  <c:v>55.883999999999993</c:v>
                </c:pt>
                <c:pt idx="16880">
                  <c:v>55.883999999999993</c:v>
                </c:pt>
                <c:pt idx="16881">
                  <c:v>55.883999999999993</c:v>
                </c:pt>
                <c:pt idx="16882">
                  <c:v>55.883999999999993</c:v>
                </c:pt>
                <c:pt idx="16883">
                  <c:v>55.883999999999993</c:v>
                </c:pt>
                <c:pt idx="16884">
                  <c:v>55.883999999999993</c:v>
                </c:pt>
                <c:pt idx="16885">
                  <c:v>55.883999999999993</c:v>
                </c:pt>
                <c:pt idx="16886">
                  <c:v>55.883999999999993</c:v>
                </c:pt>
                <c:pt idx="16887">
                  <c:v>55.883999999999993</c:v>
                </c:pt>
                <c:pt idx="16888">
                  <c:v>55.883999999999993</c:v>
                </c:pt>
                <c:pt idx="16889">
                  <c:v>55.883999999999993</c:v>
                </c:pt>
                <c:pt idx="16890">
                  <c:v>55.883999999999993</c:v>
                </c:pt>
                <c:pt idx="16891">
                  <c:v>55.883999999999993</c:v>
                </c:pt>
                <c:pt idx="16892">
                  <c:v>55.883999999999993</c:v>
                </c:pt>
                <c:pt idx="16893">
                  <c:v>55.883999999999993</c:v>
                </c:pt>
                <c:pt idx="16894">
                  <c:v>55.883999999999993</c:v>
                </c:pt>
                <c:pt idx="16895">
                  <c:v>55.883999999999993</c:v>
                </c:pt>
                <c:pt idx="16896">
                  <c:v>55.883999999999993</c:v>
                </c:pt>
                <c:pt idx="16897">
                  <c:v>55.883999999999993</c:v>
                </c:pt>
                <c:pt idx="16898">
                  <c:v>55.883999999999993</c:v>
                </c:pt>
                <c:pt idx="16899">
                  <c:v>55.883999999999993</c:v>
                </c:pt>
                <c:pt idx="16900">
                  <c:v>55.883999999999993</c:v>
                </c:pt>
                <c:pt idx="16901">
                  <c:v>55.883999999999993</c:v>
                </c:pt>
                <c:pt idx="16902">
                  <c:v>55.883999999999993</c:v>
                </c:pt>
                <c:pt idx="16903">
                  <c:v>55.883999999999993</c:v>
                </c:pt>
                <c:pt idx="16904">
                  <c:v>55.883999999999993</c:v>
                </c:pt>
                <c:pt idx="16905">
                  <c:v>55.883999999999993</c:v>
                </c:pt>
                <c:pt idx="16906">
                  <c:v>55.883999999999993</c:v>
                </c:pt>
                <c:pt idx="16907">
                  <c:v>55.883999999999993</c:v>
                </c:pt>
                <c:pt idx="16908">
                  <c:v>55.883999999999993</c:v>
                </c:pt>
                <c:pt idx="16909">
                  <c:v>55.883999999999993</c:v>
                </c:pt>
                <c:pt idx="16910">
                  <c:v>55.883999999999993</c:v>
                </c:pt>
                <c:pt idx="16911">
                  <c:v>55.883999999999993</c:v>
                </c:pt>
                <c:pt idx="16912">
                  <c:v>55.883999999999993</c:v>
                </c:pt>
                <c:pt idx="16913">
                  <c:v>55.883999999999993</c:v>
                </c:pt>
                <c:pt idx="16914">
                  <c:v>55.883999999999993</c:v>
                </c:pt>
                <c:pt idx="16915">
                  <c:v>55.883999999999993</c:v>
                </c:pt>
                <c:pt idx="16916">
                  <c:v>55.883999999999993</c:v>
                </c:pt>
                <c:pt idx="16917">
                  <c:v>55.883999999999993</c:v>
                </c:pt>
                <c:pt idx="16918">
                  <c:v>55.883999999999993</c:v>
                </c:pt>
                <c:pt idx="16919">
                  <c:v>55.883999999999993</c:v>
                </c:pt>
                <c:pt idx="16920">
                  <c:v>55.883999999999993</c:v>
                </c:pt>
                <c:pt idx="16921">
                  <c:v>55.883999999999993</c:v>
                </c:pt>
                <c:pt idx="16922">
                  <c:v>55.883999999999993</c:v>
                </c:pt>
                <c:pt idx="16923">
                  <c:v>55.883999999999993</c:v>
                </c:pt>
                <c:pt idx="16924">
                  <c:v>55.883999999999993</c:v>
                </c:pt>
                <c:pt idx="16925">
                  <c:v>55.883999999999993</c:v>
                </c:pt>
                <c:pt idx="16926">
                  <c:v>55.883999999999993</c:v>
                </c:pt>
                <c:pt idx="16927">
                  <c:v>55.883999999999993</c:v>
                </c:pt>
                <c:pt idx="16928">
                  <c:v>55.883999999999993</c:v>
                </c:pt>
                <c:pt idx="16929">
                  <c:v>55.883999999999993</c:v>
                </c:pt>
                <c:pt idx="16930">
                  <c:v>55.883999999999993</c:v>
                </c:pt>
                <c:pt idx="16931">
                  <c:v>55.883999999999993</c:v>
                </c:pt>
                <c:pt idx="16932">
                  <c:v>55.883999999999993</c:v>
                </c:pt>
                <c:pt idx="16933">
                  <c:v>55.883999999999993</c:v>
                </c:pt>
                <c:pt idx="16934">
                  <c:v>55.883999999999993</c:v>
                </c:pt>
                <c:pt idx="16935">
                  <c:v>56.057000000000002</c:v>
                </c:pt>
                <c:pt idx="16936">
                  <c:v>55.883999999999993</c:v>
                </c:pt>
                <c:pt idx="16937">
                  <c:v>55.883999999999993</c:v>
                </c:pt>
                <c:pt idx="16938">
                  <c:v>55.883999999999993</c:v>
                </c:pt>
                <c:pt idx="16939">
                  <c:v>56.057000000000002</c:v>
                </c:pt>
                <c:pt idx="16940">
                  <c:v>56.057000000000002</c:v>
                </c:pt>
                <c:pt idx="16941">
                  <c:v>56.057000000000002</c:v>
                </c:pt>
                <c:pt idx="16942">
                  <c:v>56.057000000000002</c:v>
                </c:pt>
                <c:pt idx="16943">
                  <c:v>56.057000000000002</c:v>
                </c:pt>
                <c:pt idx="16944">
                  <c:v>56.057000000000002</c:v>
                </c:pt>
                <c:pt idx="16945">
                  <c:v>56.057000000000002</c:v>
                </c:pt>
                <c:pt idx="16946">
                  <c:v>56.057000000000002</c:v>
                </c:pt>
                <c:pt idx="16947">
                  <c:v>56.057000000000002</c:v>
                </c:pt>
                <c:pt idx="16948">
                  <c:v>56.057000000000002</c:v>
                </c:pt>
                <c:pt idx="16949">
                  <c:v>56.057000000000002</c:v>
                </c:pt>
                <c:pt idx="16950">
                  <c:v>56.057000000000002</c:v>
                </c:pt>
                <c:pt idx="16951">
                  <c:v>56.057000000000002</c:v>
                </c:pt>
                <c:pt idx="16952">
                  <c:v>56.057000000000002</c:v>
                </c:pt>
                <c:pt idx="16953">
                  <c:v>56.057000000000002</c:v>
                </c:pt>
                <c:pt idx="16954">
                  <c:v>56.057000000000002</c:v>
                </c:pt>
                <c:pt idx="16955">
                  <c:v>56.057000000000002</c:v>
                </c:pt>
                <c:pt idx="16956">
                  <c:v>56.057000000000002</c:v>
                </c:pt>
                <c:pt idx="16957">
                  <c:v>56.057000000000002</c:v>
                </c:pt>
                <c:pt idx="16958">
                  <c:v>56.057000000000002</c:v>
                </c:pt>
                <c:pt idx="16959">
                  <c:v>56.057000000000002</c:v>
                </c:pt>
                <c:pt idx="16960">
                  <c:v>56.057000000000002</c:v>
                </c:pt>
                <c:pt idx="16961">
                  <c:v>56.057000000000002</c:v>
                </c:pt>
                <c:pt idx="16962">
                  <c:v>56.057000000000002</c:v>
                </c:pt>
                <c:pt idx="16963">
                  <c:v>56.057000000000002</c:v>
                </c:pt>
                <c:pt idx="16964">
                  <c:v>56.057000000000002</c:v>
                </c:pt>
                <c:pt idx="16965">
                  <c:v>56.057000000000002</c:v>
                </c:pt>
                <c:pt idx="16966">
                  <c:v>56.057000000000002</c:v>
                </c:pt>
                <c:pt idx="16967">
                  <c:v>56.057000000000002</c:v>
                </c:pt>
                <c:pt idx="16968">
                  <c:v>56.057000000000002</c:v>
                </c:pt>
                <c:pt idx="16969">
                  <c:v>56.057000000000002</c:v>
                </c:pt>
                <c:pt idx="16970">
                  <c:v>56.057000000000002</c:v>
                </c:pt>
                <c:pt idx="16971">
                  <c:v>56.057000000000002</c:v>
                </c:pt>
                <c:pt idx="16972">
                  <c:v>56.057000000000002</c:v>
                </c:pt>
                <c:pt idx="16973">
                  <c:v>56.057000000000002</c:v>
                </c:pt>
                <c:pt idx="16974">
                  <c:v>56.057000000000002</c:v>
                </c:pt>
                <c:pt idx="16975">
                  <c:v>56.057000000000002</c:v>
                </c:pt>
                <c:pt idx="16976">
                  <c:v>56.057000000000002</c:v>
                </c:pt>
                <c:pt idx="16977">
                  <c:v>56.057000000000002</c:v>
                </c:pt>
                <c:pt idx="16978">
                  <c:v>56.057000000000002</c:v>
                </c:pt>
                <c:pt idx="16979">
                  <c:v>56.057000000000002</c:v>
                </c:pt>
                <c:pt idx="16980">
                  <c:v>56.057000000000002</c:v>
                </c:pt>
                <c:pt idx="16981">
                  <c:v>56.057000000000002</c:v>
                </c:pt>
                <c:pt idx="16982">
                  <c:v>56.057000000000002</c:v>
                </c:pt>
                <c:pt idx="16983">
                  <c:v>56.057000000000002</c:v>
                </c:pt>
                <c:pt idx="16984">
                  <c:v>56.057000000000002</c:v>
                </c:pt>
                <c:pt idx="16985">
                  <c:v>56.057000000000002</c:v>
                </c:pt>
                <c:pt idx="16986">
                  <c:v>56.057000000000002</c:v>
                </c:pt>
                <c:pt idx="16987">
                  <c:v>56.057000000000002</c:v>
                </c:pt>
                <c:pt idx="16988">
                  <c:v>56.057000000000002</c:v>
                </c:pt>
                <c:pt idx="16989">
                  <c:v>56.057000000000002</c:v>
                </c:pt>
                <c:pt idx="16990">
                  <c:v>56.057000000000002</c:v>
                </c:pt>
                <c:pt idx="16991">
                  <c:v>56.057000000000002</c:v>
                </c:pt>
                <c:pt idx="16992">
                  <c:v>56.057000000000002</c:v>
                </c:pt>
                <c:pt idx="16993">
                  <c:v>56.057000000000002</c:v>
                </c:pt>
                <c:pt idx="16994">
                  <c:v>56.057000000000002</c:v>
                </c:pt>
                <c:pt idx="16995">
                  <c:v>56.057000000000002</c:v>
                </c:pt>
                <c:pt idx="16996">
                  <c:v>56.057000000000002</c:v>
                </c:pt>
                <c:pt idx="16997">
                  <c:v>56.057000000000002</c:v>
                </c:pt>
                <c:pt idx="16998">
                  <c:v>56.057000000000002</c:v>
                </c:pt>
                <c:pt idx="16999">
                  <c:v>56.057000000000002</c:v>
                </c:pt>
                <c:pt idx="17000">
                  <c:v>56.057000000000002</c:v>
                </c:pt>
                <c:pt idx="17001">
                  <c:v>56.057000000000002</c:v>
                </c:pt>
                <c:pt idx="17002">
                  <c:v>56.057000000000002</c:v>
                </c:pt>
                <c:pt idx="17003">
                  <c:v>56.057000000000002</c:v>
                </c:pt>
                <c:pt idx="17004">
                  <c:v>56.057000000000002</c:v>
                </c:pt>
                <c:pt idx="17005">
                  <c:v>56.057000000000002</c:v>
                </c:pt>
                <c:pt idx="17006">
                  <c:v>56.057000000000002</c:v>
                </c:pt>
                <c:pt idx="17007">
                  <c:v>56.057000000000002</c:v>
                </c:pt>
                <c:pt idx="17008">
                  <c:v>56.057000000000002</c:v>
                </c:pt>
                <c:pt idx="17009">
                  <c:v>56.057000000000002</c:v>
                </c:pt>
                <c:pt idx="17010">
                  <c:v>56.057000000000002</c:v>
                </c:pt>
                <c:pt idx="17011">
                  <c:v>56.057000000000002</c:v>
                </c:pt>
                <c:pt idx="17012">
                  <c:v>56.057000000000002</c:v>
                </c:pt>
                <c:pt idx="17013">
                  <c:v>56.057000000000002</c:v>
                </c:pt>
                <c:pt idx="17014">
                  <c:v>56.057000000000002</c:v>
                </c:pt>
                <c:pt idx="17015">
                  <c:v>56.057000000000002</c:v>
                </c:pt>
                <c:pt idx="17016">
                  <c:v>56.057000000000002</c:v>
                </c:pt>
                <c:pt idx="17017">
                  <c:v>56.057000000000002</c:v>
                </c:pt>
                <c:pt idx="17018">
                  <c:v>56.057000000000002</c:v>
                </c:pt>
                <c:pt idx="17019">
                  <c:v>56.057000000000002</c:v>
                </c:pt>
                <c:pt idx="17020">
                  <c:v>56.057000000000002</c:v>
                </c:pt>
                <c:pt idx="17021">
                  <c:v>56.057000000000002</c:v>
                </c:pt>
                <c:pt idx="17022">
                  <c:v>56.057000000000002</c:v>
                </c:pt>
                <c:pt idx="17023">
                  <c:v>56.057000000000002</c:v>
                </c:pt>
                <c:pt idx="17024">
                  <c:v>56.057000000000002</c:v>
                </c:pt>
                <c:pt idx="17025">
                  <c:v>56.057000000000002</c:v>
                </c:pt>
                <c:pt idx="17026">
                  <c:v>56.057000000000002</c:v>
                </c:pt>
                <c:pt idx="17027">
                  <c:v>56.057000000000002</c:v>
                </c:pt>
                <c:pt idx="17028">
                  <c:v>56.057000000000002</c:v>
                </c:pt>
                <c:pt idx="17029">
                  <c:v>56.057000000000002</c:v>
                </c:pt>
                <c:pt idx="17030">
                  <c:v>56.057000000000002</c:v>
                </c:pt>
                <c:pt idx="17031">
                  <c:v>56.057000000000002</c:v>
                </c:pt>
                <c:pt idx="17032">
                  <c:v>56.057000000000002</c:v>
                </c:pt>
                <c:pt idx="17033">
                  <c:v>56.057000000000002</c:v>
                </c:pt>
                <c:pt idx="17034">
                  <c:v>56.057000000000002</c:v>
                </c:pt>
                <c:pt idx="17035">
                  <c:v>56.057000000000002</c:v>
                </c:pt>
                <c:pt idx="17036">
                  <c:v>56.057000000000002</c:v>
                </c:pt>
                <c:pt idx="17037">
                  <c:v>56.057000000000002</c:v>
                </c:pt>
                <c:pt idx="17038">
                  <c:v>56.057000000000002</c:v>
                </c:pt>
                <c:pt idx="17039">
                  <c:v>56.057000000000002</c:v>
                </c:pt>
                <c:pt idx="17040">
                  <c:v>56.057000000000002</c:v>
                </c:pt>
                <c:pt idx="17041">
                  <c:v>56.057000000000002</c:v>
                </c:pt>
                <c:pt idx="17042">
                  <c:v>56.057000000000002</c:v>
                </c:pt>
                <c:pt idx="17043">
                  <c:v>56.057000000000002</c:v>
                </c:pt>
                <c:pt idx="17044">
                  <c:v>56.057000000000002</c:v>
                </c:pt>
                <c:pt idx="17045">
                  <c:v>56.057000000000002</c:v>
                </c:pt>
                <c:pt idx="17046">
                  <c:v>56.057000000000002</c:v>
                </c:pt>
                <c:pt idx="17047">
                  <c:v>56.057000000000002</c:v>
                </c:pt>
                <c:pt idx="17048">
                  <c:v>56.057000000000002</c:v>
                </c:pt>
                <c:pt idx="17049">
                  <c:v>56.057000000000002</c:v>
                </c:pt>
                <c:pt idx="17050">
                  <c:v>56.057000000000002</c:v>
                </c:pt>
                <c:pt idx="17051">
                  <c:v>56.057000000000002</c:v>
                </c:pt>
                <c:pt idx="17052">
                  <c:v>56.057000000000002</c:v>
                </c:pt>
                <c:pt idx="17053">
                  <c:v>56.057000000000002</c:v>
                </c:pt>
                <c:pt idx="17054">
                  <c:v>56.057000000000002</c:v>
                </c:pt>
                <c:pt idx="17055">
                  <c:v>56.057000000000002</c:v>
                </c:pt>
                <c:pt idx="17056">
                  <c:v>56.057000000000002</c:v>
                </c:pt>
                <c:pt idx="17057">
                  <c:v>56.057000000000002</c:v>
                </c:pt>
                <c:pt idx="17058">
                  <c:v>56.057000000000002</c:v>
                </c:pt>
                <c:pt idx="17059">
                  <c:v>56.057000000000002</c:v>
                </c:pt>
                <c:pt idx="17060">
                  <c:v>56.057000000000002</c:v>
                </c:pt>
                <c:pt idx="17061">
                  <c:v>56.057000000000002</c:v>
                </c:pt>
                <c:pt idx="17062">
                  <c:v>56.057000000000002</c:v>
                </c:pt>
                <c:pt idx="17063">
                  <c:v>56.057000000000002</c:v>
                </c:pt>
                <c:pt idx="17064">
                  <c:v>56.057000000000002</c:v>
                </c:pt>
                <c:pt idx="17065">
                  <c:v>56.057000000000002</c:v>
                </c:pt>
                <c:pt idx="17066">
                  <c:v>56.057000000000002</c:v>
                </c:pt>
                <c:pt idx="17067">
                  <c:v>56.057000000000002</c:v>
                </c:pt>
                <c:pt idx="17068">
                  <c:v>56.057000000000002</c:v>
                </c:pt>
                <c:pt idx="17069">
                  <c:v>56.057000000000002</c:v>
                </c:pt>
                <c:pt idx="17070">
                  <c:v>56.057000000000002</c:v>
                </c:pt>
                <c:pt idx="17071">
                  <c:v>56.057000000000002</c:v>
                </c:pt>
                <c:pt idx="17072">
                  <c:v>56.057000000000002</c:v>
                </c:pt>
                <c:pt idx="17073">
                  <c:v>56.057000000000002</c:v>
                </c:pt>
                <c:pt idx="17074">
                  <c:v>56.057000000000002</c:v>
                </c:pt>
                <c:pt idx="17075">
                  <c:v>56.057000000000002</c:v>
                </c:pt>
                <c:pt idx="17076">
                  <c:v>56.057000000000002</c:v>
                </c:pt>
                <c:pt idx="17077">
                  <c:v>56.057000000000002</c:v>
                </c:pt>
                <c:pt idx="17078">
                  <c:v>56.057000000000002</c:v>
                </c:pt>
                <c:pt idx="17079">
                  <c:v>56.057000000000002</c:v>
                </c:pt>
                <c:pt idx="17080">
                  <c:v>56.057000000000002</c:v>
                </c:pt>
                <c:pt idx="17081">
                  <c:v>56.057000000000002</c:v>
                </c:pt>
                <c:pt idx="17082">
                  <c:v>56.057000000000002</c:v>
                </c:pt>
                <c:pt idx="17083">
                  <c:v>56.057000000000002</c:v>
                </c:pt>
                <c:pt idx="17084">
                  <c:v>56.057000000000002</c:v>
                </c:pt>
                <c:pt idx="17085">
                  <c:v>56.057000000000002</c:v>
                </c:pt>
                <c:pt idx="17086">
                  <c:v>56.057000000000002</c:v>
                </c:pt>
                <c:pt idx="17087">
                  <c:v>56.057000000000002</c:v>
                </c:pt>
                <c:pt idx="17088">
                  <c:v>56.057000000000002</c:v>
                </c:pt>
                <c:pt idx="17089">
                  <c:v>56.057000000000002</c:v>
                </c:pt>
                <c:pt idx="17090">
                  <c:v>56.057000000000002</c:v>
                </c:pt>
                <c:pt idx="17091">
                  <c:v>56.057000000000002</c:v>
                </c:pt>
                <c:pt idx="17092">
                  <c:v>56.057000000000002</c:v>
                </c:pt>
                <c:pt idx="17093">
                  <c:v>56.057000000000002</c:v>
                </c:pt>
                <c:pt idx="17094">
                  <c:v>56.057000000000002</c:v>
                </c:pt>
                <c:pt idx="17095">
                  <c:v>56.057000000000002</c:v>
                </c:pt>
                <c:pt idx="17096">
                  <c:v>56.057000000000002</c:v>
                </c:pt>
                <c:pt idx="17097">
                  <c:v>56.057000000000002</c:v>
                </c:pt>
                <c:pt idx="17098">
                  <c:v>56.057000000000002</c:v>
                </c:pt>
                <c:pt idx="17099">
                  <c:v>56.057000000000002</c:v>
                </c:pt>
                <c:pt idx="17100">
                  <c:v>56.057000000000002</c:v>
                </c:pt>
                <c:pt idx="17101">
                  <c:v>56.057000000000002</c:v>
                </c:pt>
                <c:pt idx="17102">
                  <c:v>56.057000000000002</c:v>
                </c:pt>
                <c:pt idx="17103">
                  <c:v>56.057000000000002</c:v>
                </c:pt>
                <c:pt idx="17104">
                  <c:v>56.057000000000002</c:v>
                </c:pt>
                <c:pt idx="17105">
                  <c:v>56.057000000000002</c:v>
                </c:pt>
                <c:pt idx="17106">
                  <c:v>56.057000000000002</c:v>
                </c:pt>
                <c:pt idx="17107">
                  <c:v>56.057000000000002</c:v>
                </c:pt>
                <c:pt idx="17108">
                  <c:v>56.057000000000002</c:v>
                </c:pt>
                <c:pt idx="17109">
                  <c:v>56.057000000000002</c:v>
                </c:pt>
                <c:pt idx="17110">
                  <c:v>56.057000000000002</c:v>
                </c:pt>
                <c:pt idx="17111">
                  <c:v>56.057000000000002</c:v>
                </c:pt>
                <c:pt idx="17112">
                  <c:v>56.057000000000002</c:v>
                </c:pt>
                <c:pt idx="17113">
                  <c:v>56.057000000000002</c:v>
                </c:pt>
                <c:pt idx="17114">
                  <c:v>56.057000000000002</c:v>
                </c:pt>
                <c:pt idx="17115">
                  <c:v>56.057000000000002</c:v>
                </c:pt>
                <c:pt idx="17116">
                  <c:v>56.057000000000002</c:v>
                </c:pt>
                <c:pt idx="17117">
                  <c:v>56.057000000000002</c:v>
                </c:pt>
                <c:pt idx="17118">
                  <c:v>56.057000000000002</c:v>
                </c:pt>
                <c:pt idx="17119">
                  <c:v>56.057000000000002</c:v>
                </c:pt>
                <c:pt idx="17120">
                  <c:v>56.057000000000002</c:v>
                </c:pt>
                <c:pt idx="17121">
                  <c:v>56.057000000000002</c:v>
                </c:pt>
                <c:pt idx="17122">
                  <c:v>56.057000000000002</c:v>
                </c:pt>
                <c:pt idx="17123">
                  <c:v>56.057000000000002</c:v>
                </c:pt>
                <c:pt idx="17124">
                  <c:v>56.057000000000002</c:v>
                </c:pt>
                <c:pt idx="17125">
                  <c:v>56.057000000000002</c:v>
                </c:pt>
                <c:pt idx="17126">
                  <c:v>56.057000000000002</c:v>
                </c:pt>
                <c:pt idx="17127">
                  <c:v>56.057000000000002</c:v>
                </c:pt>
                <c:pt idx="17128">
                  <c:v>56.057000000000002</c:v>
                </c:pt>
                <c:pt idx="17129">
                  <c:v>56.057000000000002</c:v>
                </c:pt>
                <c:pt idx="17130">
                  <c:v>56.057000000000002</c:v>
                </c:pt>
                <c:pt idx="17131">
                  <c:v>56.057000000000002</c:v>
                </c:pt>
                <c:pt idx="17132">
                  <c:v>56.057000000000002</c:v>
                </c:pt>
                <c:pt idx="17133">
                  <c:v>56.057000000000002</c:v>
                </c:pt>
                <c:pt idx="17134">
                  <c:v>56.057000000000002</c:v>
                </c:pt>
                <c:pt idx="17135">
                  <c:v>56.057000000000002</c:v>
                </c:pt>
                <c:pt idx="17136">
                  <c:v>56.057000000000002</c:v>
                </c:pt>
                <c:pt idx="17137">
                  <c:v>56.057000000000002</c:v>
                </c:pt>
                <c:pt idx="17138">
                  <c:v>56.230000000000011</c:v>
                </c:pt>
                <c:pt idx="17139">
                  <c:v>56.230000000000011</c:v>
                </c:pt>
                <c:pt idx="17140">
                  <c:v>56.230000000000011</c:v>
                </c:pt>
                <c:pt idx="17141">
                  <c:v>56.230000000000011</c:v>
                </c:pt>
                <c:pt idx="17142">
                  <c:v>56.230000000000011</c:v>
                </c:pt>
                <c:pt idx="17143">
                  <c:v>56.057000000000002</c:v>
                </c:pt>
                <c:pt idx="17144">
                  <c:v>56.057000000000002</c:v>
                </c:pt>
                <c:pt idx="17145">
                  <c:v>56.057000000000002</c:v>
                </c:pt>
                <c:pt idx="17146">
                  <c:v>56.057000000000002</c:v>
                </c:pt>
                <c:pt idx="17147">
                  <c:v>56.057000000000002</c:v>
                </c:pt>
                <c:pt idx="17148">
                  <c:v>56.057000000000002</c:v>
                </c:pt>
                <c:pt idx="17149">
                  <c:v>56.057000000000002</c:v>
                </c:pt>
                <c:pt idx="17150">
                  <c:v>56.057000000000002</c:v>
                </c:pt>
                <c:pt idx="17151">
                  <c:v>56.057000000000002</c:v>
                </c:pt>
                <c:pt idx="17152">
                  <c:v>56.057000000000002</c:v>
                </c:pt>
                <c:pt idx="17153">
                  <c:v>56.057000000000002</c:v>
                </c:pt>
                <c:pt idx="17154">
                  <c:v>56.057000000000002</c:v>
                </c:pt>
                <c:pt idx="17155">
                  <c:v>56.057000000000002</c:v>
                </c:pt>
                <c:pt idx="17156">
                  <c:v>56.057000000000002</c:v>
                </c:pt>
                <c:pt idx="17157">
                  <c:v>56.230000000000011</c:v>
                </c:pt>
                <c:pt idx="17158">
                  <c:v>56.230000000000011</c:v>
                </c:pt>
                <c:pt idx="17159">
                  <c:v>56.230000000000011</c:v>
                </c:pt>
                <c:pt idx="17160">
                  <c:v>56.230000000000011</c:v>
                </c:pt>
                <c:pt idx="17161">
                  <c:v>56.230000000000011</c:v>
                </c:pt>
                <c:pt idx="17162">
                  <c:v>56.230000000000011</c:v>
                </c:pt>
                <c:pt idx="17163">
                  <c:v>56.230000000000011</c:v>
                </c:pt>
                <c:pt idx="17164">
                  <c:v>56.230000000000011</c:v>
                </c:pt>
                <c:pt idx="17165">
                  <c:v>56.230000000000011</c:v>
                </c:pt>
                <c:pt idx="17166">
                  <c:v>56.230000000000011</c:v>
                </c:pt>
                <c:pt idx="17167">
                  <c:v>56.230000000000011</c:v>
                </c:pt>
                <c:pt idx="17168">
                  <c:v>56.230000000000011</c:v>
                </c:pt>
                <c:pt idx="17169">
                  <c:v>56.230000000000011</c:v>
                </c:pt>
                <c:pt idx="17170">
                  <c:v>56.230000000000011</c:v>
                </c:pt>
                <c:pt idx="17171">
                  <c:v>56.230000000000011</c:v>
                </c:pt>
                <c:pt idx="17172">
                  <c:v>56.230000000000011</c:v>
                </c:pt>
                <c:pt idx="17173">
                  <c:v>56.230000000000011</c:v>
                </c:pt>
                <c:pt idx="17174">
                  <c:v>56.230000000000011</c:v>
                </c:pt>
                <c:pt idx="17175">
                  <c:v>56.230000000000011</c:v>
                </c:pt>
                <c:pt idx="17176">
                  <c:v>56.230000000000011</c:v>
                </c:pt>
                <c:pt idx="17177">
                  <c:v>56.057000000000002</c:v>
                </c:pt>
                <c:pt idx="17178">
                  <c:v>56.057000000000002</c:v>
                </c:pt>
                <c:pt idx="17179">
                  <c:v>56.057000000000002</c:v>
                </c:pt>
                <c:pt idx="17180">
                  <c:v>56.057000000000002</c:v>
                </c:pt>
                <c:pt idx="17181">
                  <c:v>56.057000000000002</c:v>
                </c:pt>
                <c:pt idx="17182">
                  <c:v>56.057000000000002</c:v>
                </c:pt>
                <c:pt idx="17183">
                  <c:v>56.057000000000002</c:v>
                </c:pt>
                <c:pt idx="17184">
                  <c:v>56.057000000000002</c:v>
                </c:pt>
                <c:pt idx="17185">
                  <c:v>56.057000000000002</c:v>
                </c:pt>
                <c:pt idx="17186">
                  <c:v>56.057000000000002</c:v>
                </c:pt>
                <c:pt idx="17187">
                  <c:v>56.057000000000002</c:v>
                </c:pt>
                <c:pt idx="17188">
                  <c:v>56.057000000000002</c:v>
                </c:pt>
                <c:pt idx="17189">
                  <c:v>56.057000000000002</c:v>
                </c:pt>
                <c:pt idx="17190">
                  <c:v>56.057000000000002</c:v>
                </c:pt>
                <c:pt idx="17191">
                  <c:v>56.057000000000002</c:v>
                </c:pt>
                <c:pt idx="17192">
                  <c:v>56.057000000000002</c:v>
                </c:pt>
                <c:pt idx="17193">
                  <c:v>56.057000000000002</c:v>
                </c:pt>
                <c:pt idx="17194">
                  <c:v>56.057000000000002</c:v>
                </c:pt>
                <c:pt idx="17195">
                  <c:v>56.057000000000002</c:v>
                </c:pt>
                <c:pt idx="17196">
                  <c:v>56.057000000000002</c:v>
                </c:pt>
                <c:pt idx="17197">
                  <c:v>56.057000000000002</c:v>
                </c:pt>
                <c:pt idx="17198">
                  <c:v>56.057000000000002</c:v>
                </c:pt>
                <c:pt idx="17199">
                  <c:v>56.057000000000002</c:v>
                </c:pt>
                <c:pt idx="17200">
                  <c:v>56.057000000000002</c:v>
                </c:pt>
                <c:pt idx="17201">
                  <c:v>56.057000000000002</c:v>
                </c:pt>
                <c:pt idx="17202">
                  <c:v>56.057000000000002</c:v>
                </c:pt>
                <c:pt idx="17203">
                  <c:v>56.057000000000002</c:v>
                </c:pt>
                <c:pt idx="17204">
                  <c:v>56.057000000000002</c:v>
                </c:pt>
                <c:pt idx="17205">
                  <c:v>56.057000000000002</c:v>
                </c:pt>
                <c:pt idx="17206">
                  <c:v>56.057000000000002</c:v>
                </c:pt>
                <c:pt idx="17207">
                  <c:v>56.057000000000002</c:v>
                </c:pt>
                <c:pt idx="17208">
                  <c:v>56.057000000000002</c:v>
                </c:pt>
                <c:pt idx="17209">
                  <c:v>56.057000000000002</c:v>
                </c:pt>
                <c:pt idx="17210">
                  <c:v>56.057000000000002</c:v>
                </c:pt>
                <c:pt idx="17211">
                  <c:v>56.057000000000002</c:v>
                </c:pt>
                <c:pt idx="17212">
                  <c:v>56.057000000000002</c:v>
                </c:pt>
                <c:pt idx="17213">
                  <c:v>56.057000000000002</c:v>
                </c:pt>
                <c:pt idx="17214">
                  <c:v>56.057000000000002</c:v>
                </c:pt>
                <c:pt idx="17215">
                  <c:v>56.057000000000002</c:v>
                </c:pt>
                <c:pt idx="17216">
                  <c:v>56.057000000000002</c:v>
                </c:pt>
                <c:pt idx="17217">
                  <c:v>56.057000000000002</c:v>
                </c:pt>
                <c:pt idx="17218">
                  <c:v>56.057000000000002</c:v>
                </c:pt>
                <c:pt idx="17219">
                  <c:v>56.057000000000002</c:v>
                </c:pt>
                <c:pt idx="17220">
                  <c:v>56.057000000000002</c:v>
                </c:pt>
                <c:pt idx="17221">
                  <c:v>56.057000000000002</c:v>
                </c:pt>
                <c:pt idx="17222">
                  <c:v>56.057000000000002</c:v>
                </c:pt>
                <c:pt idx="17223">
                  <c:v>56.057000000000002</c:v>
                </c:pt>
                <c:pt idx="17224">
                  <c:v>56.057000000000002</c:v>
                </c:pt>
                <c:pt idx="17225">
                  <c:v>56.057000000000002</c:v>
                </c:pt>
                <c:pt idx="17226">
                  <c:v>56.057000000000002</c:v>
                </c:pt>
                <c:pt idx="17227">
                  <c:v>56.057000000000002</c:v>
                </c:pt>
                <c:pt idx="17228">
                  <c:v>56.057000000000002</c:v>
                </c:pt>
                <c:pt idx="17229">
                  <c:v>56.057000000000002</c:v>
                </c:pt>
                <c:pt idx="17230">
                  <c:v>56.057000000000002</c:v>
                </c:pt>
                <c:pt idx="17231">
                  <c:v>56.057000000000002</c:v>
                </c:pt>
                <c:pt idx="17232">
                  <c:v>56.057000000000002</c:v>
                </c:pt>
                <c:pt idx="17233">
                  <c:v>56.057000000000002</c:v>
                </c:pt>
                <c:pt idx="17234">
                  <c:v>56.057000000000002</c:v>
                </c:pt>
                <c:pt idx="17235">
                  <c:v>55.883999999999993</c:v>
                </c:pt>
                <c:pt idx="17236">
                  <c:v>55.883999999999993</c:v>
                </c:pt>
                <c:pt idx="17237">
                  <c:v>55.883999999999993</c:v>
                </c:pt>
                <c:pt idx="17238">
                  <c:v>56.057000000000002</c:v>
                </c:pt>
                <c:pt idx="17239">
                  <c:v>56.057000000000002</c:v>
                </c:pt>
                <c:pt idx="17240">
                  <c:v>56.057000000000002</c:v>
                </c:pt>
                <c:pt idx="17241">
                  <c:v>56.057000000000002</c:v>
                </c:pt>
                <c:pt idx="17242">
                  <c:v>56.057000000000002</c:v>
                </c:pt>
                <c:pt idx="17243">
                  <c:v>55.883999999999993</c:v>
                </c:pt>
                <c:pt idx="17244">
                  <c:v>56.057000000000002</c:v>
                </c:pt>
                <c:pt idx="17245">
                  <c:v>55.883999999999993</c:v>
                </c:pt>
                <c:pt idx="17246">
                  <c:v>55.883999999999993</c:v>
                </c:pt>
                <c:pt idx="17247">
                  <c:v>55.883999999999993</c:v>
                </c:pt>
                <c:pt idx="17248">
                  <c:v>55.883999999999993</c:v>
                </c:pt>
                <c:pt idx="17249">
                  <c:v>55.883999999999993</c:v>
                </c:pt>
                <c:pt idx="17250">
                  <c:v>55.883999999999993</c:v>
                </c:pt>
                <c:pt idx="17251">
                  <c:v>55.883999999999993</c:v>
                </c:pt>
                <c:pt idx="17252">
                  <c:v>55.883999999999993</c:v>
                </c:pt>
                <c:pt idx="17253">
                  <c:v>55.883999999999993</c:v>
                </c:pt>
                <c:pt idx="17254">
                  <c:v>55.883999999999993</c:v>
                </c:pt>
                <c:pt idx="17255">
                  <c:v>55.883999999999993</c:v>
                </c:pt>
                <c:pt idx="17256">
                  <c:v>55.883999999999993</c:v>
                </c:pt>
                <c:pt idx="17257">
                  <c:v>55.883999999999993</c:v>
                </c:pt>
                <c:pt idx="17258">
                  <c:v>55.883999999999993</c:v>
                </c:pt>
                <c:pt idx="17259">
                  <c:v>55.883999999999993</c:v>
                </c:pt>
                <c:pt idx="17260">
                  <c:v>55.883999999999993</c:v>
                </c:pt>
                <c:pt idx="17261">
                  <c:v>55.883999999999993</c:v>
                </c:pt>
                <c:pt idx="17262">
                  <c:v>55.883999999999993</c:v>
                </c:pt>
                <c:pt idx="17263">
                  <c:v>55.883999999999993</c:v>
                </c:pt>
                <c:pt idx="17264">
                  <c:v>55.883999999999993</c:v>
                </c:pt>
                <c:pt idx="17265">
                  <c:v>55.883999999999993</c:v>
                </c:pt>
                <c:pt idx="17266">
                  <c:v>55.883999999999993</c:v>
                </c:pt>
                <c:pt idx="17267">
                  <c:v>55.883999999999993</c:v>
                </c:pt>
                <c:pt idx="17268">
                  <c:v>55.883999999999993</c:v>
                </c:pt>
                <c:pt idx="17269">
                  <c:v>55.883999999999993</c:v>
                </c:pt>
                <c:pt idx="17270">
                  <c:v>55.883999999999993</c:v>
                </c:pt>
                <c:pt idx="17271">
                  <c:v>55.883999999999993</c:v>
                </c:pt>
                <c:pt idx="17272">
                  <c:v>55.883999999999993</c:v>
                </c:pt>
                <c:pt idx="17273">
                  <c:v>55.883999999999993</c:v>
                </c:pt>
                <c:pt idx="17274">
                  <c:v>55.883999999999993</c:v>
                </c:pt>
                <c:pt idx="17275">
                  <c:v>55.883999999999993</c:v>
                </c:pt>
                <c:pt idx="17276">
                  <c:v>55.883999999999993</c:v>
                </c:pt>
                <c:pt idx="17277">
                  <c:v>55.883999999999993</c:v>
                </c:pt>
                <c:pt idx="17278">
                  <c:v>55.883999999999993</c:v>
                </c:pt>
                <c:pt idx="17279">
                  <c:v>55.883999999999993</c:v>
                </c:pt>
                <c:pt idx="17280">
                  <c:v>55.883999999999993</c:v>
                </c:pt>
                <c:pt idx="17281">
                  <c:v>55.883999999999993</c:v>
                </c:pt>
                <c:pt idx="17282">
                  <c:v>55.883999999999993</c:v>
                </c:pt>
                <c:pt idx="17283">
                  <c:v>55.883999999999993</c:v>
                </c:pt>
                <c:pt idx="17284">
                  <c:v>55.883999999999993</c:v>
                </c:pt>
                <c:pt idx="17285">
                  <c:v>55.883999999999993</c:v>
                </c:pt>
                <c:pt idx="17286">
                  <c:v>55.883999999999993</c:v>
                </c:pt>
                <c:pt idx="17287">
                  <c:v>55.883999999999993</c:v>
                </c:pt>
                <c:pt idx="17288">
                  <c:v>55.883999999999993</c:v>
                </c:pt>
                <c:pt idx="17289">
                  <c:v>55.883999999999993</c:v>
                </c:pt>
                <c:pt idx="17290">
                  <c:v>55.883999999999993</c:v>
                </c:pt>
                <c:pt idx="17291">
                  <c:v>55.883999999999993</c:v>
                </c:pt>
                <c:pt idx="17292">
                  <c:v>55.883999999999993</c:v>
                </c:pt>
                <c:pt idx="17293">
                  <c:v>55.883999999999993</c:v>
                </c:pt>
                <c:pt idx="17294">
                  <c:v>55.883999999999993</c:v>
                </c:pt>
                <c:pt idx="17295">
                  <c:v>55.883999999999993</c:v>
                </c:pt>
                <c:pt idx="17296">
                  <c:v>55.883999999999993</c:v>
                </c:pt>
                <c:pt idx="17297">
                  <c:v>55.883999999999993</c:v>
                </c:pt>
                <c:pt idx="17298">
                  <c:v>55.883999999999993</c:v>
                </c:pt>
                <c:pt idx="17299">
                  <c:v>55.883999999999993</c:v>
                </c:pt>
                <c:pt idx="17300">
                  <c:v>55.883999999999993</c:v>
                </c:pt>
                <c:pt idx="17301">
                  <c:v>55.883999999999993</c:v>
                </c:pt>
                <c:pt idx="17302">
                  <c:v>55.883999999999993</c:v>
                </c:pt>
                <c:pt idx="17303">
                  <c:v>55.883999999999993</c:v>
                </c:pt>
                <c:pt idx="17304">
                  <c:v>55.883999999999993</c:v>
                </c:pt>
                <c:pt idx="17305">
                  <c:v>55.883999999999993</c:v>
                </c:pt>
                <c:pt idx="17306">
                  <c:v>55.883999999999993</c:v>
                </c:pt>
                <c:pt idx="17307">
                  <c:v>55.883999999999993</c:v>
                </c:pt>
                <c:pt idx="17308">
                  <c:v>55.883999999999993</c:v>
                </c:pt>
                <c:pt idx="17309">
                  <c:v>55.883999999999993</c:v>
                </c:pt>
                <c:pt idx="17310">
                  <c:v>55.883999999999993</c:v>
                </c:pt>
                <c:pt idx="17311">
                  <c:v>55.883999999999993</c:v>
                </c:pt>
                <c:pt idx="17312">
                  <c:v>55.883999999999993</c:v>
                </c:pt>
                <c:pt idx="17313">
                  <c:v>55.883999999999993</c:v>
                </c:pt>
                <c:pt idx="17314">
                  <c:v>55.883999999999993</c:v>
                </c:pt>
                <c:pt idx="17315">
                  <c:v>55.883999999999993</c:v>
                </c:pt>
                <c:pt idx="17316">
                  <c:v>55.883999999999993</c:v>
                </c:pt>
                <c:pt idx="17317">
                  <c:v>55.883999999999993</c:v>
                </c:pt>
                <c:pt idx="17318">
                  <c:v>55.883999999999993</c:v>
                </c:pt>
                <c:pt idx="17319">
                  <c:v>55.883999999999993</c:v>
                </c:pt>
                <c:pt idx="17320">
                  <c:v>55.883999999999993</c:v>
                </c:pt>
                <c:pt idx="17321">
                  <c:v>55.883999999999993</c:v>
                </c:pt>
                <c:pt idx="17322">
                  <c:v>55.883999999999993</c:v>
                </c:pt>
                <c:pt idx="17323">
                  <c:v>55.883999999999993</c:v>
                </c:pt>
                <c:pt idx="17324">
                  <c:v>55.883999999999993</c:v>
                </c:pt>
                <c:pt idx="17325">
                  <c:v>55.883999999999993</c:v>
                </c:pt>
                <c:pt idx="17326">
                  <c:v>55.883999999999993</c:v>
                </c:pt>
                <c:pt idx="17327">
                  <c:v>55.883999999999993</c:v>
                </c:pt>
                <c:pt idx="17328">
                  <c:v>55.883999999999993</c:v>
                </c:pt>
                <c:pt idx="17329">
                  <c:v>55.883999999999993</c:v>
                </c:pt>
                <c:pt idx="17330">
                  <c:v>55.883999999999993</c:v>
                </c:pt>
                <c:pt idx="17331">
                  <c:v>55.883999999999993</c:v>
                </c:pt>
                <c:pt idx="17332">
                  <c:v>55.883999999999993</c:v>
                </c:pt>
                <c:pt idx="17333">
                  <c:v>55.883999999999993</c:v>
                </c:pt>
                <c:pt idx="17334">
                  <c:v>55.883999999999993</c:v>
                </c:pt>
                <c:pt idx="17335">
                  <c:v>55.883999999999993</c:v>
                </c:pt>
                <c:pt idx="17336">
                  <c:v>55.883999999999993</c:v>
                </c:pt>
                <c:pt idx="17337">
                  <c:v>55.883999999999993</c:v>
                </c:pt>
                <c:pt idx="17338">
                  <c:v>55.883999999999993</c:v>
                </c:pt>
                <c:pt idx="17339">
                  <c:v>55.883999999999993</c:v>
                </c:pt>
                <c:pt idx="17340">
                  <c:v>55.883999999999993</c:v>
                </c:pt>
                <c:pt idx="17341">
                  <c:v>55.883999999999993</c:v>
                </c:pt>
                <c:pt idx="17342">
                  <c:v>55.883999999999993</c:v>
                </c:pt>
                <c:pt idx="17343">
                  <c:v>55.883999999999993</c:v>
                </c:pt>
                <c:pt idx="17344">
                  <c:v>55.883999999999993</c:v>
                </c:pt>
                <c:pt idx="17345">
                  <c:v>55.883999999999993</c:v>
                </c:pt>
                <c:pt idx="17346">
                  <c:v>55.883999999999993</c:v>
                </c:pt>
                <c:pt idx="17347">
                  <c:v>55.883999999999993</c:v>
                </c:pt>
                <c:pt idx="17348">
                  <c:v>55.883999999999993</c:v>
                </c:pt>
                <c:pt idx="17349">
                  <c:v>55.883999999999993</c:v>
                </c:pt>
                <c:pt idx="17350">
                  <c:v>55.883999999999993</c:v>
                </c:pt>
                <c:pt idx="17351">
                  <c:v>55.883999999999993</c:v>
                </c:pt>
                <c:pt idx="17352">
                  <c:v>55.883999999999993</c:v>
                </c:pt>
                <c:pt idx="17353">
                  <c:v>55.883999999999993</c:v>
                </c:pt>
                <c:pt idx="17354">
                  <c:v>55.883999999999993</c:v>
                </c:pt>
                <c:pt idx="17355">
                  <c:v>55.883999999999993</c:v>
                </c:pt>
                <c:pt idx="17356">
                  <c:v>55.883999999999993</c:v>
                </c:pt>
                <c:pt idx="17357">
                  <c:v>55.883999999999993</c:v>
                </c:pt>
                <c:pt idx="17358">
                  <c:v>55.883999999999993</c:v>
                </c:pt>
                <c:pt idx="17359">
                  <c:v>55.883999999999993</c:v>
                </c:pt>
                <c:pt idx="17360">
                  <c:v>55.883999999999993</c:v>
                </c:pt>
                <c:pt idx="17361">
                  <c:v>55.883999999999993</c:v>
                </c:pt>
                <c:pt idx="17362">
                  <c:v>55.883999999999993</c:v>
                </c:pt>
                <c:pt idx="17363">
                  <c:v>55.883999999999993</c:v>
                </c:pt>
                <c:pt idx="17364">
                  <c:v>55.883999999999993</c:v>
                </c:pt>
                <c:pt idx="17365">
                  <c:v>55.883999999999993</c:v>
                </c:pt>
                <c:pt idx="17366">
                  <c:v>55.883999999999993</c:v>
                </c:pt>
                <c:pt idx="17367">
                  <c:v>55.883999999999993</c:v>
                </c:pt>
                <c:pt idx="17368">
                  <c:v>55.883999999999993</c:v>
                </c:pt>
                <c:pt idx="17369">
                  <c:v>55.883999999999993</c:v>
                </c:pt>
                <c:pt idx="17370">
                  <c:v>55.883999999999993</c:v>
                </c:pt>
                <c:pt idx="17371">
                  <c:v>55.883999999999993</c:v>
                </c:pt>
                <c:pt idx="17372">
                  <c:v>55.883999999999993</c:v>
                </c:pt>
                <c:pt idx="17373">
                  <c:v>55.883999999999993</c:v>
                </c:pt>
                <c:pt idx="17374">
                  <c:v>55.883999999999993</c:v>
                </c:pt>
                <c:pt idx="17375">
                  <c:v>55.883999999999993</c:v>
                </c:pt>
                <c:pt idx="17376">
                  <c:v>55.883999999999993</c:v>
                </c:pt>
                <c:pt idx="17377">
                  <c:v>55.883999999999993</c:v>
                </c:pt>
                <c:pt idx="17378">
                  <c:v>55.883999999999993</c:v>
                </c:pt>
                <c:pt idx="17379">
                  <c:v>55.883999999999993</c:v>
                </c:pt>
                <c:pt idx="17380">
                  <c:v>55.883999999999993</c:v>
                </c:pt>
                <c:pt idx="17381">
                  <c:v>55.883999999999993</c:v>
                </c:pt>
                <c:pt idx="17382">
                  <c:v>55.883999999999993</c:v>
                </c:pt>
                <c:pt idx="17383">
                  <c:v>55.883999999999993</c:v>
                </c:pt>
                <c:pt idx="17384">
                  <c:v>55.883999999999993</c:v>
                </c:pt>
                <c:pt idx="17385">
                  <c:v>55.883999999999993</c:v>
                </c:pt>
                <c:pt idx="17386">
                  <c:v>55.883999999999993</c:v>
                </c:pt>
                <c:pt idx="17387">
                  <c:v>55.883999999999993</c:v>
                </c:pt>
                <c:pt idx="17388">
                  <c:v>55.883999999999993</c:v>
                </c:pt>
                <c:pt idx="17389">
                  <c:v>55.883999999999993</c:v>
                </c:pt>
                <c:pt idx="17390">
                  <c:v>55.883999999999993</c:v>
                </c:pt>
                <c:pt idx="17391">
                  <c:v>55.883999999999993</c:v>
                </c:pt>
                <c:pt idx="17392">
                  <c:v>55.883999999999993</c:v>
                </c:pt>
                <c:pt idx="17393">
                  <c:v>55.883999999999993</c:v>
                </c:pt>
                <c:pt idx="17394">
                  <c:v>55.883999999999993</c:v>
                </c:pt>
                <c:pt idx="17395">
                  <c:v>55.883999999999993</c:v>
                </c:pt>
                <c:pt idx="17396">
                  <c:v>55.883999999999993</c:v>
                </c:pt>
                <c:pt idx="17397">
                  <c:v>55.883999999999993</c:v>
                </c:pt>
                <c:pt idx="17398">
                  <c:v>55.883999999999993</c:v>
                </c:pt>
                <c:pt idx="17399">
                  <c:v>55.883999999999993</c:v>
                </c:pt>
                <c:pt idx="17400">
                  <c:v>55.883999999999993</c:v>
                </c:pt>
                <c:pt idx="17401">
                  <c:v>55.883999999999993</c:v>
                </c:pt>
                <c:pt idx="17402">
                  <c:v>55.883999999999993</c:v>
                </c:pt>
                <c:pt idx="17403">
                  <c:v>55.883999999999993</c:v>
                </c:pt>
                <c:pt idx="17404">
                  <c:v>55.883999999999993</c:v>
                </c:pt>
                <c:pt idx="17405">
                  <c:v>55.883999999999993</c:v>
                </c:pt>
                <c:pt idx="17406">
                  <c:v>55.883999999999993</c:v>
                </c:pt>
                <c:pt idx="17407">
                  <c:v>55.883999999999993</c:v>
                </c:pt>
                <c:pt idx="17408">
                  <c:v>55.883999999999993</c:v>
                </c:pt>
                <c:pt idx="17409">
                  <c:v>55.883999999999993</c:v>
                </c:pt>
                <c:pt idx="17410">
                  <c:v>55.883999999999993</c:v>
                </c:pt>
                <c:pt idx="17411">
                  <c:v>55.883999999999993</c:v>
                </c:pt>
                <c:pt idx="17412">
                  <c:v>55.883999999999993</c:v>
                </c:pt>
                <c:pt idx="17413">
                  <c:v>55.883999999999993</c:v>
                </c:pt>
                <c:pt idx="17414">
                  <c:v>55.883999999999993</c:v>
                </c:pt>
                <c:pt idx="17415">
                  <c:v>55.883999999999993</c:v>
                </c:pt>
                <c:pt idx="17416">
                  <c:v>55.883999999999993</c:v>
                </c:pt>
                <c:pt idx="17417">
                  <c:v>55.883999999999993</c:v>
                </c:pt>
                <c:pt idx="17418">
                  <c:v>55.883999999999993</c:v>
                </c:pt>
                <c:pt idx="17419">
                  <c:v>55.883999999999993</c:v>
                </c:pt>
                <c:pt idx="17420">
                  <c:v>55.883999999999993</c:v>
                </c:pt>
                <c:pt idx="17421">
                  <c:v>55.883999999999993</c:v>
                </c:pt>
                <c:pt idx="17422">
                  <c:v>55.883999999999993</c:v>
                </c:pt>
                <c:pt idx="17423">
                  <c:v>55.883999999999993</c:v>
                </c:pt>
                <c:pt idx="17424">
                  <c:v>55.883999999999993</c:v>
                </c:pt>
                <c:pt idx="17425">
                  <c:v>55.883999999999993</c:v>
                </c:pt>
                <c:pt idx="17426">
                  <c:v>55.883999999999993</c:v>
                </c:pt>
                <c:pt idx="17427">
                  <c:v>55.883999999999993</c:v>
                </c:pt>
                <c:pt idx="17428">
                  <c:v>55.883999999999993</c:v>
                </c:pt>
                <c:pt idx="17429">
                  <c:v>55.883999999999993</c:v>
                </c:pt>
                <c:pt idx="17430">
                  <c:v>55.883999999999993</c:v>
                </c:pt>
                <c:pt idx="17431">
                  <c:v>55.883999999999993</c:v>
                </c:pt>
                <c:pt idx="17432">
                  <c:v>55.883999999999993</c:v>
                </c:pt>
                <c:pt idx="17433">
                  <c:v>55.883999999999993</c:v>
                </c:pt>
                <c:pt idx="17434">
                  <c:v>56.057000000000002</c:v>
                </c:pt>
                <c:pt idx="17435">
                  <c:v>56.057000000000002</c:v>
                </c:pt>
                <c:pt idx="17436">
                  <c:v>55.883999999999993</c:v>
                </c:pt>
                <c:pt idx="17437">
                  <c:v>55.883999999999993</c:v>
                </c:pt>
                <c:pt idx="17438">
                  <c:v>56.057000000000002</c:v>
                </c:pt>
                <c:pt idx="17439">
                  <c:v>56.057000000000002</c:v>
                </c:pt>
                <c:pt idx="17440">
                  <c:v>55.883999999999993</c:v>
                </c:pt>
                <c:pt idx="17441">
                  <c:v>56.057000000000002</c:v>
                </c:pt>
                <c:pt idx="17442">
                  <c:v>56.057000000000002</c:v>
                </c:pt>
                <c:pt idx="17443">
                  <c:v>56.057000000000002</c:v>
                </c:pt>
                <c:pt idx="17444">
                  <c:v>56.057000000000002</c:v>
                </c:pt>
                <c:pt idx="17445">
                  <c:v>56.057000000000002</c:v>
                </c:pt>
                <c:pt idx="17446">
                  <c:v>56.057000000000002</c:v>
                </c:pt>
                <c:pt idx="17447">
                  <c:v>56.057000000000002</c:v>
                </c:pt>
                <c:pt idx="17448">
                  <c:v>56.057000000000002</c:v>
                </c:pt>
                <c:pt idx="17449">
                  <c:v>56.057000000000002</c:v>
                </c:pt>
                <c:pt idx="17450">
                  <c:v>56.057000000000002</c:v>
                </c:pt>
                <c:pt idx="17451">
                  <c:v>56.057000000000002</c:v>
                </c:pt>
                <c:pt idx="17452">
                  <c:v>56.057000000000002</c:v>
                </c:pt>
                <c:pt idx="17453">
                  <c:v>56.057000000000002</c:v>
                </c:pt>
                <c:pt idx="17454">
                  <c:v>56.057000000000002</c:v>
                </c:pt>
                <c:pt idx="17455">
                  <c:v>56.057000000000002</c:v>
                </c:pt>
                <c:pt idx="17456">
                  <c:v>56.057000000000002</c:v>
                </c:pt>
                <c:pt idx="17457">
                  <c:v>56.057000000000002</c:v>
                </c:pt>
                <c:pt idx="17458">
                  <c:v>56.057000000000002</c:v>
                </c:pt>
                <c:pt idx="17459">
                  <c:v>56.057000000000002</c:v>
                </c:pt>
                <c:pt idx="17460">
                  <c:v>56.057000000000002</c:v>
                </c:pt>
                <c:pt idx="17461">
                  <c:v>56.057000000000002</c:v>
                </c:pt>
                <c:pt idx="17462">
                  <c:v>56.057000000000002</c:v>
                </c:pt>
                <c:pt idx="17463">
                  <c:v>56.057000000000002</c:v>
                </c:pt>
                <c:pt idx="17464">
                  <c:v>56.057000000000002</c:v>
                </c:pt>
                <c:pt idx="17465">
                  <c:v>56.057000000000002</c:v>
                </c:pt>
                <c:pt idx="17466">
                  <c:v>56.057000000000002</c:v>
                </c:pt>
                <c:pt idx="17467">
                  <c:v>56.057000000000002</c:v>
                </c:pt>
                <c:pt idx="17468">
                  <c:v>56.057000000000002</c:v>
                </c:pt>
                <c:pt idx="17469">
                  <c:v>56.057000000000002</c:v>
                </c:pt>
                <c:pt idx="17470">
                  <c:v>56.057000000000002</c:v>
                </c:pt>
                <c:pt idx="17471">
                  <c:v>56.057000000000002</c:v>
                </c:pt>
                <c:pt idx="17472">
                  <c:v>56.057000000000002</c:v>
                </c:pt>
                <c:pt idx="17473">
                  <c:v>56.057000000000002</c:v>
                </c:pt>
                <c:pt idx="17474">
                  <c:v>56.057000000000002</c:v>
                </c:pt>
                <c:pt idx="17475">
                  <c:v>56.057000000000002</c:v>
                </c:pt>
                <c:pt idx="17476">
                  <c:v>56.057000000000002</c:v>
                </c:pt>
                <c:pt idx="17477">
                  <c:v>56.057000000000002</c:v>
                </c:pt>
                <c:pt idx="17478">
                  <c:v>56.057000000000002</c:v>
                </c:pt>
                <c:pt idx="17479">
                  <c:v>56.057000000000002</c:v>
                </c:pt>
                <c:pt idx="17480">
                  <c:v>56.057000000000002</c:v>
                </c:pt>
                <c:pt idx="17481">
                  <c:v>56.057000000000002</c:v>
                </c:pt>
                <c:pt idx="17482">
                  <c:v>56.057000000000002</c:v>
                </c:pt>
                <c:pt idx="17483">
                  <c:v>56.057000000000002</c:v>
                </c:pt>
                <c:pt idx="17484">
                  <c:v>56.057000000000002</c:v>
                </c:pt>
                <c:pt idx="17485">
                  <c:v>56.057000000000002</c:v>
                </c:pt>
                <c:pt idx="17486">
                  <c:v>56.057000000000002</c:v>
                </c:pt>
                <c:pt idx="17487">
                  <c:v>56.057000000000002</c:v>
                </c:pt>
                <c:pt idx="17488">
                  <c:v>56.057000000000002</c:v>
                </c:pt>
                <c:pt idx="17489">
                  <c:v>56.057000000000002</c:v>
                </c:pt>
                <c:pt idx="17490">
                  <c:v>56.057000000000002</c:v>
                </c:pt>
                <c:pt idx="17491">
                  <c:v>56.057000000000002</c:v>
                </c:pt>
                <c:pt idx="17492">
                  <c:v>56.057000000000002</c:v>
                </c:pt>
                <c:pt idx="17493">
                  <c:v>56.057000000000002</c:v>
                </c:pt>
                <c:pt idx="17494">
                  <c:v>56.057000000000002</c:v>
                </c:pt>
                <c:pt idx="17495">
                  <c:v>56.057000000000002</c:v>
                </c:pt>
                <c:pt idx="17496">
                  <c:v>56.057000000000002</c:v>
                </c:pt>
                <c:pt idx="17497">
                  <c:v>56.057000000000002</c:v>
                </c:pt>
                <c:pt idx="17498">
                  <c:v>56.057000000000002</c:v>
                </c:pt>
                <c:pt idx="17499">
                  <c:v>56.057000000000002</c:v>
                </c:pt>
                <c:pt idx="17500">
                  <c:v>56.057000000000002</c:v>
                </c:pt>
                <c:pt idx="17501">
                  <c:v>56.057000000000002</c:v>
                </c:pt>
                <c:pt idx="17502">
                  <c:v>56.057000000000002</c:v>
                </c:pt>
                <c:pt idx="17503">
                  <c:v>56.057000000000002</c:v>
                </c:pt>
                <c:pt idx="17504">
                  <c:v>56.057000000000002</c:v>
                </c:pt>
                <c:pt idx="17505">
                  <c:v>56.057000000000002</c:v>
                </c:pt>
                <c:pt idx="17506">
                  <c:v>56.057000000000002</c:v>
                </c:pt>
                <c:pt idx="17507">
                  <c:v>56.057000000000002</c:v>
                </c:pt>
                <c:pt idx="17508">
                  <c:v>56.057000000000002</c:v>
                </c:pt>
                <c:pt idx="17509">
                  <c:v>56.057000000000002</c:v>
                </c:pt>
                <c:pt idx="17510">
                  <c:v>56.057000000000002</c:v>
                </c:pt>
                <c:pt idx="17511">
                  <c:v>56.057000000000002</c:v>
                </c:pt>
                <c:pt idx="17512">
                  <c:v>56.057000000000002</c:v>
                </c:pt>
                <c:pt idx="17513">
                  <c:v>56.057000000000002</c:v>
                </c:pt>
                <c:pt idx="17514">
                  <c:v>56.057000000000002</c:v>
                </c:pt>
                <c:pt idx="17515">
                  <c:v>56.057000000000002</c:v>
                </c:pt>
                <c:pt idx="17516">
                  <c:v>56.057000000000002</c:v>
                </c:pt>
                <c:pt idx="17517">
                  <c:v>56.057000000000002</c:v>
                </c:pt>
                <c:pt idx="17518">
                  <c:v>56.057000000000002</c:v>
                </c:pt>
                <c:pt idx="17519">
                  <c:v>56.057000000000002</c:v>
                </c:pt>
                <c:pt idx="17520">
                  <c:v>56.057000000000002</c:v>
                </c:pt>
                <c:pt idx="17521">
                  <c:v>56.057000000000002</c:v>
                </c:pt>
                <c:pt idx="17522">
                  <c:v>56.057000000000002</c:v>
                </c:pt>
                <c:pt idx="17523">
                  <c:v>56.057000000000002</c:v>
                </c:pt>
                <c:pt idx="17524">
                  <c:v>56.057000000000002</c:v>
                </c:pt>
                <c:pt idx="17525">
                  <c:v>56.057000000000002</c:v>
                </c:pt>
                <c:pt idx="17526">
                  <c:v>56.057000000000002</c:v>
                </c:pt>
                <c:pt idx="17527">
                  <c:v>56.057000000000002</c:v>
                </c:pt>
                <c:pt idx="17528">
                  <c:v>56.057000000000002</c:v>
                </c:pt>
                <c:pt idx="17529">
                  <c:v>56.057000000000002</c:v>
                </c:pt>
                <c:pt idx="17530">
                  <c:v>56.057000000000002</c:v>
                </c:pt>
                <c:pt idx="17531">
                  <c:v>56.057000000000002</c:v>
                </c:pt>
                <c:pt idx="17532">
                  <c:v>56.057000000000002</c:v>
                </c:pt>
                <c:pt idx="17533">
                  <c:v>56.057000000000002</c:v>
                </c:pt>
                <c:pt idx="17534">
                  <c:v>56.057000000000002</c:v>
                </c:pt>
                <c:pt idx="17535">
                  <c:v>56.057000000000002</c:v>
                </c:pt>
                <c:pt idx="17536">
                  <c:v>56.057000000000002</c:v>
                </c:pt>
                <c:pt idx="17537">
                  <c:v>56.057000000000002</c:v>
                </c:pt>
                <c:pt idx="17538">
                  <c:v>56.057000000000002</c:v>
                </c:pt>
                <c:pt idx="17539">
                  <c:v>56.057000000000002</c:v>
                </c:pt>
                <c:pt idx="17540">
                  <c:v>56.057000000000002</c:v>
                </c:pt>
                <c:pt idx="17541">
                  <c:v>56.057000000000002</c:v>
                </c:pt>
                <c:pt idx="17542">
                  <c:v>56.057000000000002</c:v>
                </c:pt>
                <c:pt idx="17543">
                  <c:v>56.057000000000002</c:v>
                </c:pt>
                <c:pt idx="17544">
                  <c:v>56.057000000000002</c:v>
                </c:pt>
                <c:pt idx="17545">
                  <c:v>56.057000000000002</c:v>
                </c:pt>
                <c:pt idx="17546">
                  <c:v>56.057000000000002</c:v>
                </c:pt>
                <c:pt idx="17547">
                  <c:v>56.057000000000002</c:v>
                </c:pt>
                <c:pt idx="17548">
                  <c:v>56.057000000000002</c:v>
                </c:pt>
                <c:pt idx="17549">
                  <c:v>56.057000000000002</c:v>
                </c:pt>
                <c:pt idx="17550">
                  <c:v>56.057000000000002</c:v>
                </c:pt>
                <c:pt idx="17551">
                  <c:v>56.057000000000002</c:v>
                </c:pt>
                <c:pt idx="17552">
                  <c:v>56.057000000000002</c:v>
                </c:pt>
                <c:pt idx="17553">
                  <c:v>56.057000000000002</c:v>
                </c:pt>
                <c:pt idx="17554">
                  <c:v>56.057000000000002</c:v>
                </c:pt>
                <c:pt idx="17555">
                  <c:v>56.057000000000002</c:v>
                </c:pt>
                <c:pt idx="17556">
                  <c:v>56.057000000000002</c:v>
                </c:pt>
                <c:pt idx="17557">
                  <c:v>56.057000000000002</c:v>
                </c:pt>
                <c:pt idx="17558">
                  <c:v>56.057000000000002</c:v>
                </c:pt>
                <c:pt idx="17559">
                  <c:v>56.057000000000002</c:v>
                </c:pt>
                <c:pt idx="17560">
                  <c:v>56.057000000000002</c:v>
                </c:pt>
                <c:pt idx="17561">
                  <c:v>56.057000000000002</c:v>
                </c:pt>
                <c:pt idx="17562">
                  <c:v>56.057000000000002</c:v>
                </c:pt>
                <c:pt idx="17563">
                  <c:v>56.057000000000002</c:v>
                </c:pt>
                <c:pt idx="17564">
                  <c:v>56.057000000000002</c:v>
                </c:pt>
                <c:pt idx="17565">
                  <c:v>56.057000000000002</c:v>
                </c:pt>
                <c:pt idx="17566">
                  <c:v>56.057000000000002</c:v>
                </c:pt>
                <c:pt idx="17567">
                  <c:v>56.057000000000002</c:v>
                </c:pt>
                <c:pt idx="17568">
                  <c:v>56.057000000000002</c:v>
                </c:pt>
                <c:pt idx="17569">
                  <c:v>56.057000000000002</c:v>
                </c:pt>
                <c:pt idx="17570">
                  <c:v>56.230000000000011</c:v>
                </c:pt>
                <c:pt idx="17571">
                  <c:v>56.057000000000002</c:v>
                </c:pt>
                <c:pt idx="17572">
                  <c:v>56.057000000000002</c:v>
                </c:pt>
                <c:pt idx="17573">
                  <c:v>56.057000000000002</c:v>
                </c:pt>
                <c:pt idx="17574">
                  <c:v>56.057000000000002</c:v>
                </c:pt>
                <c:pt idx="17575">
                  <c:v>56.057000000000002</c:v>
                </c:pt>
                <c:pt idx="17576">
                  <c:v>56.057000000000002</c:v>
                </c:pt>
                <c:pt idx="17577">
                  <c:v>56.057000000000002</c:v>
                </c:pt>
                <c:pt idx="17578">
                  <c:v>56.057000000000002</c:v>
                </c:pt>
                <c:pt idx="17579">
                  <c:v>56.057000000000002</c:v>
                </c:pt>
                <c:pt idx="17580">
                  <c:v>56.057000000000002</c:v>
                </c:pt>
                <c:pt idx="17581">
                  <c:v>56.057000000000002</c:v>
                </c:pt>
                <c:pt idx="17582">
                  <c:v>56.057000000000002</c:v>
                </c:pt>
                <c:pt idx="17583">
                  <c:v>56.057000000000002</c:v>
                </c:pt>
                <c:pt idx="17584">
                  <c:v>56.057000000000002</c:v>
                </c:pt>
                <c:pt idx="17585">
                  <c:v>56.057000000000002</c:v>
                </c:pt>
                <c:pt idx="17586">
                  <c:v>56.057000000000002</c:v>
                </c:pt>
                <c:pt idx="17587">
                  <c:v>56.057000000000002</c:v>
                </c:pt>
                <c:pt idx="17588">
                  <c:v>56.057000000000002</c:v>
                </c:pt>
                <c:pt idx="17589">
                  <c:v>56.057000000000002</c:v>
                </c:pt>
                <c:pt idx="17590">
                  <c:v>56.057000000000002</c:v>
                </c:pt>
                <c:pt idx="17591">
                  <c:v>56.057000000000002</c:v>
                </c:pt>
                <c:pt idx="17592">
                  <c:v>56.057000000000002</c:v>
                </c:pt>
                <c:pt idx="17593">
                  <c:v>56.057000000000002</c:v>
                </c:pt>
                <c:pt idx="17594">
                  <c:v>56.057000000000002</c:v>
                </c:pt>
                <c:pt idx="17595">
                  <c:v>56.057000000000002</c:v>
                </c:pt>
                <c:pt idx="17596">
                  <c:v>56.057000000000002</c:v>
                </c:pt>
                <c:pt idx="17597">
                  <c:v>56.057000000000002</c:v>
                </c:pt>
                <c:pt idx="17598">
                  <c:v>56.057000000000002</c:v>
                </c:pt>
                <c:pt idx="17599">
                  <c:v>56.057000000000002</c:v>
                </c:pt>
                <c:pt idx="17600">
                  <c:v>56.057000000000002</c:v>
                </c:pt>
                <c:pt idx="17601">
                  <c:v>56.057000000000002</c:v>
                </c:pt>
                <c:pt idx="17602">
                  <c:v>56.230000000000011</c:v>
                </c:pt>
                <c:pt idx="17603">
                  <c:v>56.057000000000002</c:v>
                </c:pt>
                <c:pt idx="17604">
                  <c:v>56.057000000000002</c:v>
                </c:pt>
                <c:pt idx="17605">
                  <c:v>56.057000000000002</c:v>
                </c:pt>
                <c:pt idx="17606">
                  <c:v>56.057000000000002</c:v>
                </c:pt>
                <c:pt idx="17607">
                  <c:v>56.057000000000002</c:v>
                </c:pt>
                <c:pt idx="17608">
                  <c:v>56.057000000000002</c:v>
                </c:pt>
                <c:pt idx="17609">
                  <c:v>56.057000000000002</c:v>
                </c:pt>
                <c:pt idx="17610">
                  <c:v>56.057000000000002</c:v>
                </c:pt>
                <c:pt idx="17611">
                  <c:v>56.057000000000002</c:v>
                </c:pt>
                <c:pt idx="17612">
                  <c:v>56.057000000000002</c:v>
                </c:pt>
                <c:pt idx="17613">
                  <c:v>56.057000000000002</c:v>
                </c:pt>
                <c:pt idx="17614">
                  <c:v>56.057000000000002</c:v>
                </c:pt>
                <c:pt idx="17615">
                  <c:v>56.057000000000002</c:v>
                </c:pt>
                <c:pt idx="17616">
                  <c:v>56.057000000000002</c:v>
                </c:pt>
                <c:pt idx="17617">
                  <c:v>56.057000000000002</c:v>
                </c:pt>
                <c:pt idx="17618">
                  <c:v>56.230000000000011</c:v>
                </c:pt>
                <c:pt idx="17619">
                  <c:v>56.057000000000002</c:v>
                </c:pt>
                <c:pt idx="17620">
                  <c:v>56.057000000000002</c:v>
                </c:pt>
                <c:pt idx="17621">
                  <c:v>56.057000000000002</c:v>
                </c:pt>
                <c:pt idx="17622">
                  <c:v>56.057000000000002</c:v>
                </c:pt>
                <c:pt idx="17623">
                  <c:v>56.057000000000002</c:v>
                </c:pt>
                <c:pt idx="17624">
                  <c:v>56.057000000000002</c:v>
                </c:pt>
                <c:pt idx="17625">
                  <c:v>56.230000000000011</c:v>
                </c:pt>
                <c:pt idx="17626">
                  <c:v>56.057000000000002</c:v>
                </c:pt>
                <c:pt idx="17627">
                  <c:v>56.057000000000002</c:v>
                </c:pt>
                <c:pt idx="17628">
                  <c:v>56.057000000000002</c:v>
                </c:pt>
                <c:pt idx="17629">
                  <c:v>56.057000000000002</c:v>
                </c:pt>
                <c:pt idx="17630">
                  <c:v>56.057000000000002</c:v>
                </c:pt>
                <c:pt idx="17631">
                  <c:v>56.057000000000002</c:v>
                </c:pt>
                <c:pt idx="17632">
                  <c:v>56.057000000000002</c:v>
                </c:pt>
                <c:pt idx="17633">
                  <c:v>56.057000000000002</c:v>
                </c:pt>
                <c:pt idx="17634">
                  <c:v>56.057000000000002</c:v>
                </c:pt>
                <c:pt idx="17635">
                  <c:v>56.057000000000002</c:v>
                </c:pt>
                <c:pt idx="17636">
                  <c:v>56.230000000000011</c:v>
                </c:pt>
                <c:pt idx="17637">
                  <c:v>56.057000000000002</c:v>
                </c:pt>
                <c:pt idx="17638">
                  <c:v>56.230000000000011</c:v>
                </c:pt>
                <c:pt idx="17639">
                  <c:v>56.057000000000002</c:v>
                </c:pt>
                <c:pt idx="17640">
                  <c:v>56.230000000000011</c:v>
                </c:pt>
                <c:pt idx="17641">
                  <c:v>56.230000000000011</c:v>
                </c:pt>
                <c:pt idx="17642">
                  <c:v>56.230000000000011</c:v>
                </c:pt>
                <c:pt idx="17643">
                  <c:v>56.230000000000011</c:v>
                </c:pt>
                <c:pt idx="17644">
                  <c:v>56.230000000000011</c:v>
                </c:pt>
                <c:pt idx="17645">
                  <c:v>56.230000000000011</c:v>
                </c:pt>
                <c:pt idx="17646">
                  <c:v>56.230000000000011</c:v>
                </c:pt>
                <c:pt idx="17647">
                  <c:v>56.230000000000011</c:v>
                </c:pt>
                <c:pt idx="17648">
                  <c:v>56.057000000000002</c:v>
                </c:pt>
                <c:pt idx="17649">
                  <c:v>56.230000000000011</c:v>
                </c:pt>
                <c:pt idx="17650">
                  <c:v>56.230000000000011</c:v>
                </c:pt>
                <c:pt idx="17651">
                  <c:v>56.230000000000011</c:v>
                </c:pt>
                <c:pt idx="17652">
                  <c:v>56.230000000000011</c:v>
                </c:pt>
                <c:pt idx="17653">
                  <c:v>56.230000000000011</c:v>
                </c:pt>
                <c:pt idx="17654">
                  <c:v>56.057000000000002</c:v>
                </c:pt>
                <c:pt idx="17655">
                  <c:v>56.057000000000002</c:v>
                </c:pt>
                <c:pt idx="17656">
                  <c:v>56.057000000000002</c:v>
                </c:pt>
                <c:pt idx="17657">
                  <c:v>56.057000000000002</c:v>
                </c:pt>
                <c:pt idx="17658">
                  <c:v>56.057000000000002</c:v>
                </c:pt>
                <c:pt idx="17659">
                  <c:v>56.057000000000002</c:v>
                </c:pt>
                <c:pt idx="17660">
                  <c:v>56.057000000000002</c:v>
                </c:pt>
                <c:pt idx="17661">
                  <c:v>56.057000000000002</c:v>
                </c:pt>
                <c:pt idx="17662">
                  <c:v>56.057000000000002</c:v>
                </c:pt>
                <c:pt idx="17663">
                  <c:v>56.230000000000011</c:v>
                </c:pt>
                <c:pt idx="17664">
                  <c:v>56.230000000000011</c:v>
                </c:pt>
                <c:pt idx="17665">
                  <c:v>56.057000000000002</c:v>
                </c:pt>
                <c:pt idx="17666">
                  <c:v>56.230000000000011</c:v>
                </c:pt>
                <c:pt idx="17667">
                  <c:v>56.230000000000011</c:v>
                </c:pt>
                <c:pt idx="17668">
                  <c:v>56.230000000000011</c:v>
                </c:pt>
                <c:pt idx="17669">
                  <c:v>56.230000000000011</c:v>
                </c:pt>
                <c:pt idx="17670">
                  <c:v>56.230000000000011</c:v>
                </c:pt>
                <c:pt idx="17671">
                  <c:v>56.057000000000002</c:v>
                </c:pt>
                <c:pt idx="17672">
                  <c:v>56.230000000000011</c:v>
                </c:pt>
                <c:pt idx="17673">
                  <c:v>56.057000000000002</c:v>
                </c:pt>
                <c:pt idx="17674">
                  <c:v>56.057000000000002</c:v>
                </c:pt>
                <c:pt idx="17675">
                  <c:v>56.057000000000002</c:v>
                </c:pt>
                <c:pt idx="17676">
                  <c:v>56.057000000000002</c:v>
                </c:pt>
                <c:pt idx="17677">
                  <c:v>56.057000000000002</c:v>
                </c:pt>
                <c:pt idx="17678">
                  <c:v>56.057000000000002</c:v>
                </c:pt>
                <c:pt idx="17679">
                  <c:v>56.057000000000002</c:v>
                </c:pt>
                <c:pt idx="17680">
                  <c:v>56.057000000000002</c:v>
                </c:pt>
                <c:pt idx="17681">
                  <c:v>56.057000000000002</c:v>
                </c:pt>
                <c:pt idx="17682">
                  <c:v>56.057000000000002</c:v>
                </c:pt>
                <c:pt idx="17683">
                  <c:v>56.057000000000002</c:v>
                </c:pt>
                <c:pt idx="17684">
                  <c:v>56.057000000000002</c:v>
                </c:pt>
                <c:pt idx="17685">
                  <c:v>56.057000000000002</c:v>
                </c:pt>
                <c:pt idx="17686">
                  <c:v>56.057000000000002</c:v>
                </c:pt>
                <c:pt idx="17687">
                  <c:v>56.230000000000011</c:v>
                </c:pt>
                <c:pt idx="17688">
                  <c:v>56.057000000000002</c:v>
                </c:pt>
                <c:pt idx="17689">
                  <c:v>56.057000000000002</c:v>
                </c:pt>
                <c:pt idx="17690">
                  <c:v>56.057000000000002</c:v>
                </c:pt>
                <c:pt idx="17691">
                  <c:v>56.057000000000002</c:v>
                </c:pt>
                <c:pt idx="17692">
                  <c:v>56.057000000000002</c:v>
                </c:pt>
                <c:pt idx="17693">
                  <c:v>56.057000000000002</c:v>
                </c:pt>
                <c:pt idx="17694">
                  <c:v>56.057000000000002</c:v>
                </c:pt>
                <c:pt idx="17695">
                  <c:v>56.057000000000002</c:v>
                </c:pt>
                <c:pt idx="17696">
                  <c:v>56.057000000000002</c:v>
                </c:pt>
                <c:pt idx="17697">
                  <c:v>56.057000000000002</c:v>
                </c:pt>
                <c:pt idx="17698">
                  <c:v>56.057000000000002</c:v>
                </c:pt>
                <c:pt idx="17699">
                  <c:v>56.057000000000002</c:v>
                </c:pt>
                <c:pt idx="17700">
                  <c:v>56.230000000000011</c:v>
                </c:pt>
                <c:pt idx="17701">
                  <c:v>56.057000000000002</c:v>
                </c:pt>
                <c:pt idx="17702">
                  <c:v>56.057000000000002</c:v>
                </c:pt>
                <c:pt idx="17703">
                  <c:v>56.057000000000002</c:v>
                </c:pt>
                <c:pt idx="17704">
                  <c:v>56.057000000000002</c:v>
                </c:pt>
                <c:pt idx="17705">
                  <c:v>56.230000000000011</c:v>
                </c:pt>
                <c:pt idx="17706">
                  <c:v>56.230000000000011</c:v>
                </c:pt>
                <c:pt idx="17707">
                  <c:v>56.230000000000011</c:v>
                </c:pt>
                <c:pt idx="17708">
                  <c:v>56.230000000000011</c:v>
                </c:pt>
                <c:pt idx="17709">
                  <c:v>56.230000000000011</c:v>
                </c:pt>
                <c:pt idx="17710">
                  <c:v>56.057000000000002</c:v>
                </c:pt>
                <c:pt idx="17711">
                  <c:v>56.230000000000011</c:v>
                </c:pt>
                <c:pt idx="17712">
                  <c:v>56.230000000000011</c:v>
                </c:pt>
                <c:pt idx="17713">
                  <c:v>56.057000000000002</c:v>
                </c:pt>
                <c:pt idx="17714">
                  <c:v>56.057000000000002</c:v>
                </c:pt>
                <c:pt idx="17715">
                  <c:v>56.057000000000002</c:v>
                </c:pt>
                <c:pt idx="17716">
                  <c:v>56.057000000000002</c:v>
                </c:pt>
                <c:pt idx="17717">
                  <c:v>56.057000000000002</c:v>
                </c:pt>
                <c:pt idx="17718">
                  <c:v>56.057000000000002</c:v>
                </c:pt>
                <c:pt idx="17719">
                  <c:v>56.230000000000011</c:v>
                </c:pt>
                <c:pt idx="17720">
                  <c:v>56.230000000000011</c:v>
                </c:pt>
                <c:pt idx="17721">
                  <c:v>56.230000000000011</c:v>
                </c:pt>
                <c:pt idx="17722">
                  <c:v>56.230000000000011</c:v>
                </c:pt>
                <c:pt idx="17723">
                  <c:v>56.057000000000002</c:v>
                </c:pt>
                <c:pt idx="17724">
                  <c:v>56.057000000000002</c:v>
                </c:pt>
                <c:pt idx="17725">
                  <c:v>56.057000000000002</c:v>
                </c:pt>
                <c:pt idx="17726">
                  <c:v>56.230000000000011</c:v>
                </c:pt>
                <c:pt idx="17727">
                  <c:v>56.057000000000002</c:v>
                </c:pt>
                <c:pt idx="17728">
                  <c:v>56.057000000000002</c:v>
                </c:pt>
                <c:pt idx="17729">
                  <c:v>56.230000000000011</c:v>
                </c:pt>
                <c:pt idx="17730">
                  <c:v>56.230000000000011</c:v>
                </c:pt>
                <c:pt idx="17731">
                  <c:v>56.230000000000011</c:v>
                </c:pt>
                <c:pt idx="17732">
                  <c:v>56.230000000000011</c:v>
                </c:pt>
                <c:pt idx="17733">
                  <c:v>56.230000000000011</c:v>
                </c:pt>
                <c:pt idx="17734">
                  <c:v>56.230000000000011</c:v>
                </c:pt>
                <c:pt idx="17735">
                  <c:v>56.057000000000002</c:v>
                </c:pt>
                <c:pt idx="17736">
                  <c:v>56.057000000000002</c:v>
                </c:pt>
                <c:pt idx="17737">
                  <c:v>56.057000000000002</c:v>
                </c:pt>
                <c:pt idx="17738">
                  <c:v>56.057000000000002</c:v>
                </c:pt>
                <c:pt idx="17739">
                  <c:v>56.230000000000011</c:v>
                </c:pt>
                <c:pt idx="17740">
                  <c:v>56.230000000000011</c:v>
                </c:pt>
                <c:pt idx="17741">
                  <c:v>56.230000000000011</c:v>
                </c:pt>
                <c:pt idx="17742">
                  <c:v>56.230000000000011</c:v>
                </c:pt>
                <c:pt idx="17743">
                  <c:v>56.230000000000011</c:v>
                </c:pt>
                <c:pt idx="17744">
                  <c:v>56.230000000000011</c:v>
                </c:pt>
                <c:pt idx="17745">
                  <c:v>56.230000000000011</c:v>
                </c:pt>
                <c:pt idx="17746">
                  <c:v>56.230000000000011</c:v>
                </c:pt>
                <c:pt idx="17747">
                  <c:v>56.230000000000011</c:v>
                </c:pt>
                <c:pt idx="17748">
                  <c:v>56.230000000000011</c:v>
                </c:pt>
                <c:pt idx="17749">
                  <c:v>56.230000000000011</c:v>
                </c:pt>
                <c:pt idx="17750">
                  <c:v>56.230000000000011</c:v>
                </c:pt>
                <c:pt idx="17751">
                  <c:v>56.230000000000011</c:v>
                </c:pt>
                <c:pt idx="17752">
                  <c:v>56.230000000000011</c:v>
                </c:pt>
                <c:pt idx="17753">
                  <c:v>56.230000000000011</c:v>
                </c:pt>
                <c:pt idx="17754">
                  <c:v>56.230000000000011</c:v>
                </c:pt>
                <c:pt idx="17755">
                  <c:v>56.230000000000011</c:v>
                </c:pt>
                <c:pt idx="17756">
                  <c:v>56.057000000000002</c:v>
                </c:pt>
                <c:pt idx="17757">
                  <c:v>56.057000000000002</c:v>
                </c:pt>
                <c:pt idx="17758">
                  <c:v>56.057000000000002</c:v>
                </c:pt>
                <c:pt idx="17759">
                  <c:v>56.230000000000011</c:v>
                </c:pt>
                <c:pt idx="17760">
                  <c:v>56.230000000000011</c:v>
                </c:pt>
                <c:pt idx="17761">
                  <c:v>56.230000000000011</c:v>
                </c:pt>
                <c:pt idx="17762">
                  <c:v>56.230000000000011</c:v>
                </c:pt>
                <c:pt idx="17763">
                  <c:v>56.230000000000011</c:v>
                </c:pt>
                <c:pt idx="17764">
                  <c:v>56.057000000000002</c:v>
                </c:pt>
                <c:pt idx="17765">
                  <c:v>56.230000000000011</c:v>
                </c:pt>
                <c:pt idx="17766">
                  <c:v>56.057000000000002</c:v>
                </c:pt>
                <c:pt idx="17767">
                  <c:v>56.057000000000002</c:v>
                </c:pt>
                <c:pt idx="17768">
                  <c:v>56.230000000000011</c:v>
                </c:pt>
                <c:pt idx="17769">
                  <c:v>56.230000000000011</c:v>
                </c:pt>
                <c:pt idx="17770">
                  <c:v>56.057000000000002</c:v>
                </c:pt>
                <c:pt idx="17771">
                  <c:v>56.230000000000011</c:v>
                </c:pt>
                <c:pt idx="17772">
                  <c:v>56.230000000000011</c:v>
                </c:pt>
                <c:pt idx="17773">
                  <c:v>56.057000000000002</c:v>
                </c:pt>
                <c:pt idx="17774">
                  <c:v>56.230000000000011</c:v>
                </c:pt>
                <c:pt idx="17775">
                  <c:v>56.057000000000002</c:v>
                </c:pt>
                <c:pt idx="17776">
                  <c:v>56.230000000000011</c:v>
                </c:pt>
                <c:pt idx="17777">
                  <c:v>56.230000000000011</c:v>
                </c:pt>
                <c:pt idx="17778">
                  <c:v>56.230000000000011</c:v>
                </c:pt>
                <c:pt idx="17779">
                  <c:v>56.230000000000011</c:v>
                </c:pt>
                <c:pt idx="17780">
                  <c:v>56.230000000000011</c:v>
                </c:pt>
                <c:pt idx="17781">
                  <c:v>56.230000000000011</c:v>
                </c:pt>
                <c:pt idx="17782">
                  <c:v>56.230000000000011</c:v>
                </c:pt>
                <c:pt idx="17783">
                  <c:v>56.230000000000011</c:v>
                </c:pt>
                <c:pt idx="17784">
                  <c:v>56.230000000000011</c:v>
                </c:pt>
                <c:pt idx="17785">
                  <c:v>56.230000000000011</c:v>
                </c:pt>
                <c:pt idx="17786">
                  <c:v>56.230000000000011</c:v>
                </c:pt>
                <c:pt idx="17787">
                  <c:v>56.230000000000011</c:v>
                </c:pt>
                <c:pt idx="17788">
                  <c:v>56.230000000000011</c:v>
                </c:pt>
                <c:pt idx="17789">
                  <c:v>56.230000000000011</c:v>
                </c:pt>
                <c:pt idx="17790">
                  <c:v>56.230000000000011</c:v>
                </c:pt>
                <c:pt idx="17791">
                  <c:v>56.230000000000011</c:v>
                </c:pt>
                <c:pt idx="17792">
                  <c:v>56.230000000000011</c:v>
                </c:pt>
                <c:pt idx="17793">
                  <c:v>56.230000000000011</c:v>
                </c:pt>
                <c:pt idx="17794">
                  <c:v>56.230000000000011</c:v>
                </c:pt>
                <c:pt idx="17795">
                  <c:v>56.230000000000011</c:v>
                </c:pt>
                <c:pt idx="17796">
                  <c:v>56.230000000000011</c:v>
                </c:pt>
                <c:pt idx="17797">
                  <c:v>56.230000000000011</c:v>
                </c:pt>
                <c:pt idx="17798">
                  <c:v>56.230000000000011</c:v>
                </c:pt>
                <c:pt idx="17799">
                  <c:v>56.230000000000011</c:v>
                </c:pt>
                <c:pt idx="17800">
                  <c:v>56.230000000000011</c:v>
                </c:pt>
                <c:pt idx="17801">
                  <c:v>56.230000000000011</c:v>
                </c:pt>
                <c:pt idx="17802">
                  <c:v>56.230000000000011</c:v>
                </c:pt>
                <c:pt idx="17803">
                  <c:v>56.230000000000011</c:v>
                </c:pt>
                <c:pt idx="17804">
                  <c:v>56.230000000000011</c:v>
                </c:pt>
                <c:pt idx="17805">
                  <c:v>56.230000000000011</c:v>
                </c:pt>
                <c:pt idx="17806">
                  <c:v>56.230000000000011</c:v>
                </c:pt>
                <c:pt idx="17807">
                  <c:v>56.230000000000011</c:v>
                </c:pt>
                <c:pt idx="17808">
                  <c:v>56.230000000000011</c:v>
                </c:pt>
                <c:pt idx="17809">
                  <c:v>56.230000000000011</c:v>
                </c:pt>
                <c:pt idx="17810">
                  <c:v>56.230000000000011</c:v>
                </c:pt>
                <c:pt idx="17811">
                  <c:v>56.230000000000011</c:v>
                </c:pt>
                <c:pt idx="17812">
                  <c:v>56.230000000000011</c:v>
                </c:pt>
                <c:pt idx="17813">
                  <c:v>56.230000000000011</c:v>
                </c:pt>
                <c:pt idx="17814">
                  <c:v>56.230000000000011</c:v>
                </c:pt>
                <c:pt idx="17815">
                  <c:v>56.230000000000011</c:v>
                </c:pt>
                <c:pt idx="17816">
                  <c:v>56.230000000000011</c:v>
                </c:pt>
                <c:pt idx="17817">
                  <c:v>56.230000000000011</c:v>
                </c:pt>
                <c:pt idx="17818">
                  <c:v>56.230000000000011</c:v>
                </c:pt>
                <c:pt idx="17819">
                  <c:v>56.230000000000011</c:v>
                </c:pt>
                <c:pt idx="17820">
                  <c:v>56.230000000000011</c:v>
                </c:pt>
                <c:pt idx="17821">
                  <c:v>56.230000000000011</c:v>
                </c:pt>
                <c:pt idx="17822">
                  <c:v>56.230000000000011</c:v>
                </c:pt>
                <c:pt idx="17823">
                  <c:v>56.230000000000011</c:v>
                </c:pt>
                <c:pt idx="17824">
                  <c:v>56.230000000000011</c:v>
                </c:pt>
                <c:pt idx="17825">
                  <c:v>56.230000000000011</c:v>
                </c:pt>
                <c:pt idx="17826">
                  <c:v>56.230000000000011</c:v>
                </c:pt>
                <c:pt idx="17827">
                  <c:v>56.230000000000011</c:v>
                </c:pt>
                <c:pt idx="17828">
                  <c:v>56.230000000000011</c:v>
                </c:pt>
                <c:pt idx="17829">
                  <c:v>56.230000000000011</c:v>
                </c:pt>
                <c:pt idx="17830">
                  <c:v>56.230000000000011</c:v>
                </c:pt>
                <c:pt idx="17831">
                  <c:v>56.230000000000011</c:v>
                </c:pt>
                <c:pt idx="17832">
                  <c:v>56.230000000000011</c:v>
                </c:pt>
                <c:pt idx="17833">
                  <c:v>56.230000000000011</c:v>
                </c:pt>
                <c:pt idx="17834">
                  <c:v>56.230000000000011</c:v>
                </c:pt>
                <c:pt idx="17835">
                  <c:v>56.230000000000011</c:v>
                </c:pt>
                <c:pt idx="17836">
                  <c:v>56.230000000000011</c:v>
                </c:pt>
                <c:pt idx="17837">
                  <c:v>56.230000000000011</c:v>
                </c:pt>
                <c:pt idx="17838">
                  <c:v>56.230000000000011</c:v>
                </c:pt>
                <c:pt idx="17839">
                  <c:v>56.230000000000011</c:v>
                </c:pt>
                <c:pt idx="17840">
                  <c:v>56.230000000000011</c:v>
                </c:pt>
                <c:pt idx="17841">
                  <c:v>56.230000000000011</c:v>
                </c:pt>
                <c:pt idx="17842">
                  <c:v>56.230000000000011</c:v>
                </c:pt>
                <c:pt idx="17843">
                  <c:v>56.230000000000011</c:v>
                </c:pt>
                <c:pt idx="17844">
                  <c:v>56.230000000000011</c:v>
                </c:pt>
                <c:pt idx="17845">
                  <c:v>56.230000000000011</c:v>
                </c:pt>
                <c:pt idx="17846">
                  <c:v>56.230000000000011</c:v>
                </c:pt>
                <c:pt idx="17847">
                  <c:v>56.230000000000011</c:v>
                </c:pt>
                <c:pt idx="17848">
                  <c:v>56.230000000000011</c:v>
                </c:pt>
                <c:pt idx="17849">
                  <c:v>56.230000000000011</c:v>
                </c:pt>
                <c:pt idx="17850">
                  <c:v>56.230000000000011</c:v>
                </c:pt>
                <c:pt idx="17851">
                  <c:v>56.230000000000011</c:v>
                </c:pt>
                <c:pt idx="17852">
                  <c:v>56.230000000000011</c:v>
                </c:pt>
                <c:pt idx="17853">
                  <c:v>56.230000000000011</c:v>
                </c:pt>
                <c:pt idx="17854">
                  <c:v>56.230000000000011</c:v>
                </c:pt>
                <c:pt idx="17855">
                  <c:v>56.230000000000011</c:v>
                </c:pt>
                <c:pt idx="17856">
                  <c:v>56.230000000000011</c:v>
                </c:pt>
                <c:pt idx="17857">
                  <c:v>56.230000000000011</c:v>
                </c:pt>
                <c:pt idx="17858">
                  <c:v>56.230000000000011</c:v>
                </c:pt>
                <c:pt idx="17859">
                  <c:v>56.230000000000011</c:v>
                </c:pt>
                <c:pt idx="17860">
                  <c:v>56.230000000000011</c:v>
                </c:pt>
                <c:pt idx="17861">
                  <c:v>56.230000000000011</c:v>
                </c:pt>
                <c:pt idx="17862">
                  <c:v>56.230000000000011</c:v>
                </c:pt>
                <c:pt idx="17863">
                  <c:v>56.230000000000011</c:v>
                </c:pt>
                <c:pt idx="17864">
                  <c:v>56.230000000000011</c:v>
                </c:pt>
                <c:pt idx="17865">
                  <c:v>56.230000000000011</c:v>
                </c:pt>
                <c:pt idx="17866">
                  <c:v>56.230000000000011</c:v>
                </c:pt>
                <c:pt idx="17867">
                  <c:v>56.230000000000011</c:v>
                </c:pt>
                <c:pt idx="17868">
                  <c:v>56.230000000000011</c:v>
                </c:pt>
                <c:pt idx="17869">
                  <c:v>56.230000000000011</c:v>
                </c:pt>
                <c:pt idx="17870">
                  <c:v>56.230000000000011</c:v>
                </c:pt>
                <c:pt idx="17871">
                  <c:v>56.230000000000011</c:v>
                </c:pt>
                <c:pt idx="17872">
                  <c:v>56.230000000000011</c:v>
                </c:pt>
                <c:pt idx="17873">
                  <c:v>56.230000000000011</c:v>
                </c:pt>
                <c:pt idx="17874">
                  <c:v>56.230000000000011</c:v>
                </c:pt>
                <c:pt idx="17875">
                  <c:v>56.230000000000011</c:v>
                </c:pt>
                <c:pt idx="17876">
                  <c:v>56.230000000000011</c:v>
                </c:pt>
                <c:pt idx="17877">
                  <c:v>56.230000000000011</c:v>
                </c:pt>
                <c:pt idx="17878">
                  <c:v>56.230000000000011</c:v>
                </c:pt>
                <c:pt idx="17879">
                  <c:v>56.230000000000011</c:v>
                </c:pt>
                <c:pt idx="17880">
                  <c:v>56.230000000000011</c:v>
                </c:pt>
                <c:pt idx="17881">
                  <c:v>56.230000000000011</c:v>
                </c:pt>
                <c:pt idx="17882">
                  <c:v>56.230000000000011</c:v>
                </c:pt>
                <c:pt idx="17883">
                  <c:v>56.230000000000011</c:v>
                </c:pt>
                <c:pt idx="17884">
                  <c:v>56.230000000000011</c:v>
                </c:pt>
                <c:pt idx="17885">
                  <c:v>56.230000000000011</c:v>
                </c:pt>
                <c:pt idx="17886">
                  <c:v>56.230000000000011</c:v>
                </c:pt>
                <c:pt idx="17887">
                  <c:v>56.230000000000011</c:v>
                </c:pt>
                <c:pt idx="17888">
                  <c:v>56.230000000000011</c:v>
                </c:pt>
                <c:pt idx="17889">
                  <c:v>56.230000000000011</c:v>
                </c:pt>
                <c:pt idx="17890">
                  <c:v>56.230000000000011</c:v>
                </c:pt>
                <c:pt idx="17891">
                  <c:v>56.230000000000011</c:v>
                </c:pt>
                <c:pt idx="17892">
                  <c:v>56.230000000000011</c:v>
                </c:pt>
                <c:pt idx="17893">
                  <c:v>56.230000000000011</c:v>
                </c:pt>
                <c:pt idx="17894">
                  <c:v>56.230000000000011</c:v>
                </c:pt>
                <c:pt idx="17895">
                  <c:v>56.230000000000011</c:v>
                </c:pt>
                <c:pt idx="17896">
                  <c:v>56.230000000000011</c:v>
                </c:pt>
                <c:pt idx="17897">
                  <c:v>56.230000000000011</c:v>
                </c:pt>
                <c:pt idx="17898">
                  <c:v>56.230000000000011</c:v>
                </c:pt>
                <c:pt idx="17899">
                  <c:v>56.230000000000011</c:v>
                </c:pt>
                <c:pt idx="17900">
                  <c:v>56.230000000000011</c:v>
                </c:pt>
                <c:pt idx="17901">
                  <c:v>56.230000000000011</c:v>
                </c:pt>
                <c:pt idx="17902">
                  <c:v>56.230000000000011</c:v>
                </c:pt>
                <c:pt idx="17903">
                  <c:v>56.230000000000011</c:v>
                </c:pt>
                <c:pt idx="17904">
                  <c:v>56.230000000000011</c:v>
                </c:pt>
                <c:pt idx="17905">
                  <c:v>56.230000000000011</c:v>
                </c:pt>
                <c:pt idx="17906">
                  <c:v>56.230000000000011</c:v>
                </c:pt>
                <c:pt idx="17907">
                  <c:v>56.230000000000011</c:v>
                </c:pt>
                <c:pt idx="17908">
                  <c:v>56.230000000000011</c:v>
                </c:pt>
                <c:pt idx="17909">
                  <c:v>56.230000000000011</c:v>
                </c:pt>
                <c:pt idx="17910">
                  <c:v>56.230000000000011</c:v>
                </c:pt>
                <c:pt idx="17911">
                  <c:v>56.230000000000011</c:v>
                </c:pt>
                <c:pt idx="17912">
                  <c:v>56.230000000000011</c:v>
                </c:pt>
                <c:pt idx="17913">
                  <c:v>56.230000000000011</c:v>
                </c:pt>
                <c:pt idx="17914">
                  <c:v>56.230000000000011</c:v>
                </c:pt>
                <c:pt idx="17915">
                  <c:v>56.230000000000011</c:v>
                </c:pt>
                <c:pt idx="17916">
                  <c:v>56.230000000000011</c:v>
                </c:pt>
                <c:pt idx="17917">
                  <c:v>56.230000000000011</c:v>
                </c:pt>
                <c:pt idx="17918">
                  <c:v>56.230000000000011</c:v>
                </c:pt>
                <c:pt idx="17919">
                  <c:v>56.230000000000011</c:v>
                </c:pt>
                <c:pt idx="17920">
                  <c:v>56.230000000000011</c:v>
                </c:pt>
                <c:pt idx="17921">
                  <c:v>56.230000000000011</c:v>
                </c:pt>
                <c:pt idx="17922">
                  <c:v>56.230000000000011</c:v>
                </c:pt>
                <c:pt idx="17923">
                  <c:v>56.230000000000011</c:v>
                </c:pt>
                <c:pt idx="17924">
                  <c:v>56.230000000000011</c:v>
                </c:pt>
                <c:pt idx="17925">
                  <c:v>56.230000000000011</c:v>
                </c:pt>
                <c:pt idx="17926">
                  <c:v>56.230000000000011</c:v>
                </c:pt>
                <c:pt idx="17927">
                  <c:v>56.230000000000011</c:v>
                </c:pt>
                <c:pt idx="17928">
                  <c:v>56.230000000000011</c:v>
                </c:pt>
                <c:pt idx="17929">
                  <c:v>56.230000000000011</c:v>
                </c:pt>
                <c:pt idx="17930">
                  <c:v>56.230000000000011</c:v>
                </c:pt>
                <c:pt idx="17931">
                  <c:v>56.230000000000011</c:v>
                </c:pt>
                <c:pt idx="17932">
                  <c:v>56.230000000000011</c:v>
                </c:pt>
                <c:pt idx="17933">
                  <c:v>56.230000000000011</c:v>
                </c:pt>
                <c:pt idx="17934">
                  <c:v>56.230000000000011</c:v>
                </c:pt>
                <c:pt idx="17935">
                  <c:v>56.230000000000011</c:v>
                </c:pt>
                <c:pt idx="17936">
                  <c:v>56.230000000000011</c:v>
                </c:pt>
                <c:pt idx="17937">
                  <c:v>56.230000000000011</c:v>
                </c:pt>
                <c:pt idx="17938">
                  <c:v>56.230000000000011</c:v>
                </c:pt>
                <c:pt idx="17939">
                  <c:v>56.230000000000011</c:v>
                </c:pt>
                <c:pt idx="17940">
                  <c:v>56.230000000000011</c:v>
                </c:pt>
                <c:pt idx="17941">
                  <c:v>56.230000000000011</c:v>
                </c:pt>
                <c:pt idx="17942">
                  <c:v>56.230000000000011</c:v>
                </c:pt>
                <c:pt idx="17943">
                  <c:v>56.230000000000011</c:v>
                </c:pt>
                <c:pt idx="17944">
                  <c:v>56.230000000000011</c:v>
                </c:pt>
                <c:pt idx="17945">
                  <c:v>56.230000000000011</c:v>
                </c:pt>
                <c:pt idx="17946">
                  <c:v>56.230000000000011</c:v>
                </c:pt>
                <c:pt idx="17947">
                  <c:v>56.230000000000011</c:v>
                </c:pt>
                <c:pt idx="17948">
                  <c:v>56.230000000000011</c:v>
                </c:pt>
                <c:pt idx="17949">
                  <c:v>56.230000000000011</c:v>
                </c:pt>
                <c:pt idx="17950">
                  <c:v>56.230000000000011</c:v>
                </c:pt>
                <c:pt idx="17951">
                  <c:v>56.230000000000011</c:v>
                </c:pt>
                <c:pt idx="17952">
                  <c:v>56.230000000000011</c:v>
                </c:pt>
                <c:pt idx="17953">
                  <c:v>56.230000000000011</c:v>
                </c:pt>
                <c:pt idx="17954">
                  <c:v>56.230000000000011</c:v>
                </c:pt>
                <c:pt idx="17955">
                  <c:v>56.230000000000011</c:v>
                </c:pt>
                <c:pt idx="17956">
                  <c:v>56.230000000000011</c:v>
                </c:pt>
                <c:pt idx="17957">
                  <c:v>56.230000000000011</c:v>
                </c:pt>
                <c:pt idx="17958">
                  <c:v>56.230000000000011</c:v>
                </c:pt>
                <c:pt idx="17959">
                  <c:v>56.230000000000011</c:v>
                </c:pt>
                <c:pt idx="17960">
                  <c:v>56.230000000000011</c:v>
                </c:pt>
                <c:pt idx="17961">
                  <c:v>56.230000000000011</c:v>
                </c:pt>
                <c:pt idx="17962">
                  <c:v>56.230000000000011</c:v>
                </c:pt>
                <c:pt idx="17963">
                  <c:v>56.230000000000011</c:v>
                </c:pt>
                <c:pt idx="17964">
                  <c:v>56.230000000000011</c:v>
                </c:pt>
                <c:pt idx="17965">
                  <c:v>56.230000000000011</c:v>
                </c:pt>
                <c:pt idx="17966">
                  <c:v>56.230000000000011</c:v>
                </c:pt>
                <c:pt idx="17967">
                  <c:v>56.230000000000011</c:v>
                </c:pt>
                <c:pt idx="17968">
                  <c:v>56.230000000000011</c:v>
                </c:pt>
                <c:pt idx="17969">
                  <c:v>56.230000000000011</c:v>
                </c:pt>
                <c:pt idx="17970">
                  <c:v>56.230000000000011</c:v>
                </c:pt>
                <c:pt idx="17971">
                  <c:v>56.230000000000011</c:v>
                </c:pt>
                <c:pt idx="17972">
                  <c:v>56.230000000000011</c:v>
                </c:pt>
                <c:pt idx="17973">
                  <c:v>56.230000000000011</c:v>
                </c:pt>
                <c:pt idx="17974">
                  <c:v>56.230000000000011</c:v>
                </c:pt>
                <c:pt idx="17975">
                  <c:v>56.230000000000011</c:v>
                </c:pt>
                <c:pt idx="17976">
                  <c:v>56.230000000000011</c:v>
                </c:pt>
                <c:pt idx="17977">
                  <c:v>56.230000000000011</c:v>
                </c:pt>
                <c:pt idx="17978">
                  <c:v>56.230000000000011</c:v>
                </c:pt>
                <c:pt idx="17979">
                  <c:v>56.230000000000011</c:v>
                </c:pt>
                <c:pt idx="17980">
                  <c:v>56.230000000000011</c:v>
                </c:pt>
                <c:pt idx="17981">
                  <c:v>56.230000000000011</c:v>
                </c:pt>
                <c:pt idx="17982">
                  <c:v>56.230000000000011</c:v>
                </c:pt>
                <c:pt idx="17983">
                  <c:v>56.230000000000011</c:v>
                </c:pt>
                <c:pt idx="17984">
                  <c:v>56.230000000000011</c:v>
                </c:pt>
                <c:pt idx="17985">
                  <c:v>56.230000000000011</c:v>
                </c:pt>
                <c:pt idx="17986">
                  <c:v>56.230000000000011</c:v>
                </c:pt>
                <c:pt idx="17987">
                  <c:v>56.230000000000011</c:v>
                </c:pt>
                <c:pt idx="17988">
                  <c:v>56.230000000000011</c:v>
                </c:pt>
                <c:pt idx="17989">
                  <c:v>56.230000000000011</c:v>
                </c:pt>
                <c:pt idx="17990">
                  <c:v>56.230000000000011</c:v>
                </c:pt>
                <c:pt idx="17991">
                  <c:v>56.230000000000011</c:v>
                </c:pt>
                <c:pt idx="17992">
                  <c:v>56.230000000000011</c:v>
                </c:pt>
                <c:pt idx="17993">
                  <c:v>56.230000000000011</c:v>
                </c:pt>
                <c:pt idx="17994">
                  <c:v>56.230000000000011</c:v>
                </c:pt>
                <c:pt idx="17995">
                  <c:v>56.230000000000011</c:v>
                </c:pt>
                <c:pt idx="17996">
                  <c:v>56.230000000000011</c:v>
                </c:pt>
                <c:pt idx="17997">
                  <c:v>56.230000000000011</c:v>
                </c:pt>
                <c:pt idx="17998">
                  <c:v>56.230000000000011</c:v>
                </c:pt>
                <c:pt idx="17999">
                  <c:v>56.230000000000011</c:v>
                </c:pt>
                <c:pt idx="18000">
                  <c:v>56.230000000000011</c:v>
                </c:pt>
                <c:pt idx="18001">
                  <c:v>56.230000000000011</c:v>
                </c:pt>
                <c:pt idx="18002">
                  <c:v>56.230000000000011</c:v>
                </c:pt>
                <c:pt idx="18003">
                  <c:v>56.230000000000011</c:v>
                </c:pt>
                <c:pt idx="18004">
                  <c:v>56.230000000000011</c:v>
                </c:pt>
                <c:pt idx="18005">
                  <c:v>56.230000000000011</c:v>
                </c:pt>
                <c:pt idx="18006">
                  <c:v>56.230000000000011</c:v>
                </c:pt>
                <c:pt idx="18007">
                  <c:v>56.230000000000011</c:v>
                </c:pt>
                <c:pt idx="18008">
                  <c:v>56.230000000000011</c:v>
                </c:pt>
                <c:pt idx="18009">
                  <c:v>56.230000000000011</c:v>
                </c:pt>
                <c:pt idx="18010">
                  <c:v>56.230000000000011</c:v>
                </c:pt>
                <c:pt idx="18011">
                  <c:v>56.230000000000011</c:v>
                </c:pt>
                <c:pt idx="18012">
                  <c:v>56.230000000000011</c:v>
                </c:pt>
                <c:pt idx="18013">
                  <c:v>56.230000000000011</c:v>
                </c:pt>
                <c:pt idx="18014">
                  <c:v>56.230000000000011</c:v>
                </c:pt>
                <c:pt idx="18015">
                  <c:v>56.230000000000011</c:v>
                </c:pt>
                <c:pt idx="18016">
                  <c:v>56.230000000000011</c:v>
                </c:pt>
                <c:pt idx="18017">
                  <c:v>56.230000000000011</c:v>
                </c:pt>
                <c:pt idx="18018">
                  <c:v>56.230000000000011</c:v>
                </c:pt>
                <c:pt idx="18019">
                  <c:v>56.230000000000011</c:v>
                </c:pt>
                <c:pt idx="18020">
                  <c:v>56.230000000000011</c:v>
                </c:pt>
                <c:pt idx="18021">
                  <c:v>56.230000000000011</c:v>
                </c:pt>
                <c:pt idx="18022">
                  <c:v>56.230000000000011</c:v>
                </c:pt>
                <c:pt idx="18023">
                  <c:v>56.230000000000011</c:v>
                </c:pt>
                <c:pt idx="18024">
                  <c:v>56.230000000000011</c:v>
                </c:pt>
                <c:pt idx="18025">
                  <c:v>56.230000000000011</c:v>
                </c:pt>
                <c:pt idx="18026">
                  <c:v>56.230000000000011</c:v>
                </c:pt>
                <c:pt idx="18027">
                  <c:v>56.230000000000011</c:v>
                </c:pt>
                <c:pt idx="18028">
                  <c:v>56.230000000000011</c:v>
                </c:pt>
                <c:pt idx="18029">
                  <c:v>56.230000000000011</c:v>
                </c:pt>
                <c:pt idx="18030">
                  <c:v>56.230000000000011</c:v>
                </c:pt>
                <c:pt idx="18031">
                  <c:v>56.230000000000011</c:v>
                </c:pt>
                <c:pt idx="18032">
                  <c:v>56.230000000000011</c:v>
                </c:pt>
                <c:pt idx="18033">
                  <c:v>56.230000000000011</c:v>
                </c:pt>
                <c:pt idx="18034">
                  <c:v>56.230000000000011</c:v>
                </c:pt>
                <c:pt idx="18035">
                  <c:v>56.230000000000011</c:v>
                </c:pt>
                <c:pt idx="18036">
                  <c:v>56.230000000000011</c:v>
                </c:pt>
                <c:pt idx="18037">
                  <c:v>56.230000000000011</c:v>
                </c:pt>
                <c:pt idx="18038">
                  <c:v>56.230000000000011</c:v>
                </c:pt>
                <c:pt idx="18039">
                  <c:v>56.230000000000011</c:v>
                </c:pt>
                <c:pt idx="18040">
                  <c:v>56.230000000000011</c:v>
                </c:pt>
                <c:pt idx="18041">
                  <c:v>56.230000000000011</c:v>
                </c:pt>
                <c:pt idx="18042">
                  <c:v>56.230000000000011</c:v>
                </c:pt>
                <c:pt idx="18043">
                  <c:v>56.230000000000011</c:v>
                </c:pt>
                <c:pt idx="18044">
                  <c:v>56.230000000000011</c:v>
                </c:pt>
                <c:pt idx="18045">
                  <c:v>56.230000000000011</c:v>
                </c:pt>
                <c:pt idx="18046">
                  <c:v>56.230000000000011</c:v>
                </c:pt>
                <c:pt idx="18047">
                  <c:v>56.230000000000011</c:v>
                </c:pt>
                <c:pt idx="18048">
                  <c:v>56.230000000000011</c:v>
                </c:pt>
                <c:pt idx="18049">
                  <c:v>56.230000000000011</c:v>
                </c:pt>
                <c:pt idx="18050">
                  <c:v>56.230000000000011</c:v>
                </c:pt>
                <c:pt idx="18051">
                  <c:v>56.230000000000011</c:v>
                </c:pt>
                <c:pt idx="18052">
                  <c:v>56.230000000000011</c:v>
                </c:pt>
                <c:pt idx="18053">
                  <c:v>56.230000000000011</c:v>
                </c:pt>
                <c:pt idx="18054">
                  <c:v>56.230000000000011</c:v>
                </c:pt>
                <c:pt idx="18055">
                  <c:v>56.230000000000011</c:v>
                </c:pt>
                <c:pt idx="18056">
                  <c:v>56.230000000000011</c:v>
                </c:pt>
                <c:pt idx="18057">
                  <c:v>56.230000000000011</c:v>
                </c:pt>
                <c:pt idx="18058">
                  <c:v>56.230000000000011</c:v>
                </c:pt>
                <c:pt idx="18059">
                  <c:v>56.230000000000011</c:v>
                </c:pt>
                <c:pt idx="18060">
                  <c:v>56.230000000000011</c:v>
                </c:pt>
                <c:pt idx="18061">
                  <c:v>56.230000000000011</c:v>
                </c:pt>
                <c:pt idx="18062">
                  <c:v>56.230000000000011</c:v>
                </c:pt>
                <c:pt idx="18063">
                  <c:v>56.230000000000011</c:v>
                </c:pt>
                <c:pt idx="18064">
                  <c:v>56.230000000000011</c:v>
                </c:pt>
                <c:pt idx="18065">
                  <c:v>56.230000000000011</c:v>
                </c:pt>
                <c:pt idx="18066">
                  <c:v>56.230000000000011</c:v>
                </c:pt>
                <c:pt idx="18067">
                  <c:v>56.230000000000011</c:v>
                </c:pt>
                <c:pt idx="18068">
                  <c:v>56.230000000000011</c:v>
                </c:pt>
                <c:pt idx="18069">
                  <c:v>56.230000000000011</c:v>
                </c:pt>
                <c:pt idx="18070">
                  <c:v>56.230000000000011</c:v>
                </c:pt>
                <c:pt idx="18071">
                  <c:v>56.230000000000011</c:v>
                </c:pt>
                <c:pt idx="18072">
                  <c:v>56.230000000000011</c:v>
                </c:pt>
                <c:pt idx="18073">
                  <c:v>56.230000000000011</c:v>
                </c:pt>
                <c:pt idx="18074">
                  <c:v>56.230000000000011</c:v>
                </c:pt>
                <c:pt idx="18075">
                  <c:v>56.230000000000011</c:v>
                </c:pt>
                <c:pt idx="18076">
                  <c:v>56.230000000000011</c:v>
                </c:pt>
                <c:pt idx="18077">
                  <c:v>56.230000000000011</c:v>
                </c:pt>
                <c:pt idx="18078">
                  <c:v>56.230000000000011</c:v>
                </c:pt>
                <c:pt idx="18079">
                  <c:v>56.230000000000011</c:v>
                </c:pt>
                <c:pt idx="18080">
                  <c:v>56.230000000000011</c:v>
                </c:pt>
                <c:pt idx="18081">
                  <c:v>56.230000000000011</c:v>
                </c:pt>
                <c:pt idx="18082">
                  <c:v>56.230000000000011</c:v>
                </c:pt>
                <c:pt idx="18083">
                  <c:v>56.230000000000011</c:v>
                </c:pt>
                <c:pt idx="18084">
                  <c:v>56.230000000000011</c:v>
                </c:pt>
                <c:pt idx="18085">
                  <c:v>56.230000000000011</c:v>
                </c:pt>
                <c:pt idx="18086">
                  <c:v>56.230000000000011</c:v>
                </c:pt>
                <c:pt idx="18087">
                  <c:v>56.230000000000011</c:v>
                </c:pt>
                <c:pt idx="18088">
                  <c:v>56.230000000000011</c:v>
                </c:pt>
                <c:pt idx="18089">
                  <c:v>56.230000000000011</c:v>
                </c:pt>
                <c:pt idx="18090">
                  <c:v>56.230000000000011</c:v>
                </c:pt>
                <c:pt idx="18091">
                  <c:v>56.230000000000011</c:v>
                </c:pt>
                <c:pt idx="18092">
                  <c:v>56.230000000000011</c:v>
                </c:pt>
                <c:pt idx="18093">
                  <c:v>56.230000000000011</c:v>
                </c:pt>
                <c:pt idx="18094">
                  <c:v>56.230000000000011</c:v>
                </c:pt>
                <c:pt idx="18095">
                  <c:v>56.230000000000011</c:v>
                </c:pt>
                <c:pt idx="18096">
                  <c:v>56.230000000000011</c:v>
                </c:pt>
                <c:pt idx="18097">
                  <c:v>56.230000000000011</c:v>
                </c:pt>
                <c:pt idx="18098">
                  <c:v>56.230000000000011</c:v>
                </c:pt>
                <c:pt idx="18099">
                  <c:v>56.230000000000011</c:v>
                </c:pt>
                <c:pt idx="18100">
                  <c:v>56.230000000000011</c:v>
                </c:pt>
                <c:pt idx="18101">
                  <c:v>56.230000000000011</c:v>
                </c:pt>
                <c:pt idx="18102">
                  <c:v>56.230000000000011</c:v>
                </c:pt>
                <c:pt idx="18103">
                  <c:v>56.230000000000011</c:v>
                </c:pt>
                <c:pt idx="18104">
                  <c:v>56.230000000000011</c:v>
                </c:pt>
                <c:pt idx="18105">
                  <c:v>56.230000000000011</c:v>
                </c:pt>
                <c:pt idx="18106">
                  <c:v>56.230000000000011</c:v>
                </c:pt>
                <c:pt idx="18107">
                  <c:v>56.230000000000011</c:v>
                </c:pt>
                <c:pt idx="18108">
                  <c:v>56.230000000000011</c:v>
                </c:pt>
                <c:pt idx="18109">
                  <c:v>56.230000000000011</c:v>
                </c:pt>
                <c:pt idx="18110">
                  <c:v>56.230000000000011</c:v>
                </c:pt>
                <c:pt idx="18111">
                  <c:v>56.230000000000011</c:v>
                </c:pt>
                <c:pt idx="18112">
                  <c:v>56.230000000000011</c:v>
                </c:pt>
                <c:pt idx="18113">
                  <c:v>56.230000000000011</c:v>
                </c:pt>
                <c:pt idx="18114">
                  <c:v>56.230000000000011</c:v>
                </c:pt>
                <c:pt idx="18115">
                  <c:v>56.230000000000011</c:v>
                </c:pt>
                <c:pt idx="18116">
                  <c:v>56.230000000000011</c:v>
                </c:pt>
                <c:pt idx="18117">
                  <c:v>56.230000000000011</c:v>
                </c:pt>
                <c:pt idx="18118">
                  <c:v>56.230000000000011</c:v>
                </c:pt>
                <c:pt idx="18119">
                  <c:v>56.230000000000011</c:v>
                </c:pt>
                <c:pt idx="18120">
                  <c:v>56.230000000000011</c:v>
                </c:pt>
                <c:pt idx="18121">
                  <c:v>56.230000000000011</c:v>
                </c:pt>
                <c:pt idx="18122">
                  <c:v>56.230000000000011</c:v>
                </c:pt>
                <c:pt idx="18123">
                  <c:v>56.230000000000011</c:v>
                </c:pt>
                <c:pt idx="18124">
                  <c:v>56.230000000000011</c:v>
                </c:pt>
                <c:pt idx="18125">
                  <c:v>56.230000000000011</c:v>
                </c:pt>
                <c:pt idx="18126">
                  <c:v>56.230000000000011</c:v>
                </c:pt>
                <c:pt idx="18127">
                  <c:v>56.230000000000011</c:v>
                </c:pt>
                <c:pt idx="18128">
                  <c:v>56.230000000000011</c:v>
                </c:pt>
                <c:pt idx="18129">
                  <c:v>56.230000000000011</c:v>
                </c:pt>
                <c:pt idx="18130">
                  <c:v>56.230000000000011</c:v>
                </c:pt>
                <c:pt idx="18131">
                  <c:v>56.230000000000011</c:v>
                </c:pt>
                <c:pt idx="18132">
                  <c:v>56.230000000000011</c:v>
                </c:pt>
                <c:pt idx="18133">
                  <c:v>56.230000000000011</c:v>
                </c:pt>
                <c:pt idx="18134">
                  <c:v>56.230000000000011</c:v>
                </c:pt>
                <c:pt idx="18135">
                  <c:v>56.230000000000011</c:v>
                </c:pt>
                <c:pt idx="18136">
                  <c:v>56.230000000000011</c:v>
                </c:pt>
                <c:pt idx="18137">
                  <c:v>56.230000000000011</c:v>
                </c:pt>
                <c:pt idx="18138">
                  <c:v>56.230000000000011</c:v>
                </c:pt>
                <c:pt idx="18139">
                  <c:v>56.230000000000011</c:v>
                </c:pt>
                <c:pt idx="18140">
                  <c:v>56.230000000000011</c:v>
                </c:pt>
                <c:pt idx="18141">
                  <c:v>56.230000000000011</c:v>
                </c:pt>
                <c:pt idx="18142">
                  <c:v>56.230000000000011</c:v>
                </c:pt>
                <c:pt idx="18143">
                  <c:v>56.230000000000011</c:v>
                </c:pt>
                <c:pt idx="18144">
                  <c:v>56.230000000000011</c:v>
                </c:pt>
                <c:pt idx="18145">
                  <c:v>56.230000000000011</c:v>
                </c:pt>
                <c:pt idx="18146">
                  <c:v>56.230000000000011</c:v>
                </c:pt>
                <c:pt idx="18147">
                  <c:v>56.230000000000011</c:v>
                </c:pt>
                <c:pt idx="18148">
                  <c:v>56.230000000000011</c:v>
                </c:pt>
                <c:pt idx="18149">
                  <c:v>56.230000000000011</c:v>
                </c:pt>
                <c:pt idx="18150">
                  <c:v>56.230000000000011</c:v>
                </c:pt>
                <c:pt idx="18151">
                  <c:v>56.230000000000011</c:v>
                </c:pt>
                <c:pt idx="18152">
                  <c:v>56.230000000000011</c:v>
                </c:pt>
                <c:pt idx="18153">
                  <c:v>56.230000000000011</c:v>
                </c:pt>
                <c:pt idx="18154">
                  <c:v>56.230000000000011</c:v>
                </c:pt>
                <c:pt idx="18155">
                  <c:v>56.230000000000011</c:v>
                </c:pt>
                <c:pt idx="18156">
                  <c:v>56.230000000000011</c:v>
                </c:pt>
                <c:pt idx="18157">
                  <c:v>56.230000000000011</c:v>
                </c:pt>
                <c:pt idx="18158">
                  <c:v>56.230000000000011</c:v>
                </c:pt>
                <c:pt idx="18159">
                  <c:v>56.230000000000011</c:v>
                </c:pt>
                <c:pt idx="18160">
                  <c:v>56.230000000000011</c:v>
                </c:pt>
                <c:pt idx="18161">
                  <c:v>56.230000000000011</c:v>
                </c:pt>
                <c:pt idx="18162">
                  <c:v>56.230000000000011</c:v>
                </c:pt>
                <c:pt idx="18163">
                  <c:v>56.230000000000011</c:v>
                </c:pt>
                <c:pt idx="18164">
                  <c:v>56.230000000000011</c:v>
                </c:pt>
                <c:pt idx="18165">
                  <c:v>56.230000000000011</c:v>
                </c:pt>
                <c:pt idx="18166">
                  <c:v>56.230000000000011</c:v>
                </c:pt>
                <c:pt idx="18167">
                  <c:v>56.230000000000011</c:v>
                </c:pt>
                <c:pt idx="18168">
                  <c:v>56.230000000000011</c:v>
                </c:pt>
                <c:pt idx="18169">
                  <c:v>56.230000000000011</c:v>
                </c:pt>
                <c:pt idx="18170">
                  <c:v>56.230000000000011</c:v>
                </c:pt>
                <c:pt idx="18171">
                  <c:v>56.230000000000011</c:v>
                </c:pt>
                <c:pt idx="18172">
                  <c:v>56.230000000000011</c:v>
                </c:pt>
                <c:pt idx="18173">
                  <c:v>56.230000000000011</c:v>
                </c:pt>
                <c:pt idx="18174">
                  <c:v>56.230000000000011</c:v>
                </c:pt>
                <c:pt idx="18175">
                  <c:v>56.230000000000011</c:v>
                </c:pt>
                <c:pt idx="18176">
                  <c:v>56.230000000000011</c:v>
                </c:pt>
                <c:pt idx="18177">
                  <c:v>56.230000000000011</c:v>
                </c:pt>
                <c:pt idx="18178">
                  <c:v>56.230000000000011</c:v>
                </c:pt>
                <c:pt idx="18179">
                  <c:v>56.230000000000011</c:v>
                </c:pt>
                <c:pt idx="18180">
                  <c:v>56.230000000000011</c:v>
                </c:pt>
                <c:pt idx="18181">
                  <c:v>56.230000000000011</c:v>
                </c:pt>
                <c:pt idx="18182">
                  <c:v>56.230000000000011</c:v>
                </c:pt>
                <c:pt idx="18183">
                  <c:v>56.230000000000011</c:v>
                </c:pt>
                <c:pt idx="18184">
                  <c:v>56.230000000000011</c:v>
                </c:pt>
                <c:pt idx="18185">
                  <c:v>56.230000000000011</c:v>
                </c:pt>
                <c:pt idx="18186">
                  <c:v>56.230000000000011</c:v>
                </c:pt>
                <c:pt idx="18187">
                  <c:v>56.230000000000011</c:v>
                </c:pt>
                <c:pt idx="18188">
                  <c:v>56.230000000000011</c:v>
                </c:pt>
                <c:pt idx="18189">
                  <c:v>56.230000000000011</c:v>
                </c:pt>
                <c:pt idx="18190">
                  <c:v>56.230000000000011</c:v>
                </c:pt>
                <c:pt idx="18191">
                  <c:v>56.230000000000011</c:v>
                </c:pt>
                <c:pt idx="18192">
                  <c:v>56.230000000000011</c:v>
                </c:pt>
                <c:pt idx="18193">
                  <c:v>56.230000000000011</c:v>
                </c:pt>
                <c:pt idx="18194">
                  <c:v>56.230000000000011</c:v>
                </c:pt>
                <c:pt idx="18195">
                  <c:v>56.230000000000011</c:v>
                </c:pt>
                <c:pt idx="18196">
                  <c:v>56.230000000000011</c:v>
                </c:pt>
                <c:pt idx="18197">
                  <c:v>56.230000000000011</c:v>
                </c:pt>
                <c:pt idx="18198">
                  <c:v>56.230000000000011</c:v>
                </c:pt>
                <c:pt idx="18199">
                  <c:v>56.230000000000011</c:v>
                </c:pt>
                <c:pt idx="18200">
                  <c:v>56.230000000000011</c:v>
                </c:pt>
                <c:pt idx="18201">
                  <c:v>56.230000000000011</c:v>
                </c:pt>
                <c:pt idx="18202">
                  <c:v>56.230000000000011</c:v>
                </c:pt>
                <c:pt idx="18203">
                  <c:v>56.230000000000011</c:v>
                </c:pt>
                <c:pt idx="18204">
                  <c:v>56.230000000000011</c:v>
                </c:pt>
                <c:pt idx="18205">
                  <c:v>56.230000000000011</c:v>
                </c:pt>
                <c:pt idx="18206">
                  <c:v>56.230000000000011</c:v>
                </c:pt>
                <c:pt idx="18207">
                  <c:v>56.230000000000011</c:v>
                </c:pt>
                <c:pt idx="18208">
                  <c:v>56.230000000000011</c:v>
                </c:pt>
                <c:pt idx="18209">
                  <c:v>56.230000000000011</c:v>
                </c:pt>
                <c:pt idx="18210">
                  <c:v>56.230000000000011</c:v>
                </c:pt>
                <c:pt idx="18211">
                  <c:v>56.230000000000011</c:v>
                </c:pt>
                <c:pt idx="18212">
                  <c:v>56.230000000000011</c:v>
                </c:pt>
                <c:pt idx="18213">
                  <c:v>56.230000000000011</c:v>
                </c:pt>
                <c:pt idx="18214">
                  <c:v>56.230000000000011</c:v>
                </c:pt>
                <c:pt idx="18215">
                  <c:v>56.230000000000011</c:v>
                </c:pt>
                <c:pt idx="18216">
                  <c:v>56.230000000000011</c:v>
                </c:pt>
                <c:pt idx="18217">
                  <c:v>56.230000000000011</c:v>
                </c:pt>
                <c:pt idx="18218">
                  <c:v>56.230000000000011</c:v>
                </c:pt>
                <c:pt idx="18219">
                  <c:v>56.230000000000011</c:v>
                </c:pt>
                <c:pt idx="18220">
                  <c:v>56.230000000000011</c:v>
                </c:pt>
                <c:pt idx="18221">
                  <c:v>56.230000000000011</c:v>
                </c:pt>
                <c:pt idx="18222">
                  <c:v>56.230000000000011</c:v>
                </c:pt>
                <c:pt idx="18223">
                  <c:v>56.230000000000011</c:v>
                </c:pt>
                <c:pt idx="18224">
                  <c:v>56.230000000000011</c:v>
                </c:pt>
                <c:pt idx="18225">
                  <c:v>56.230000000000011</c:v>
                </c:pt>
                <c:pt idx="18226">
                  <c:v>56.230000000000011</c:v>
                </c:pt>
                <c:pt idx="18227">
                  <c:v>56.230000000000011</c:v>
                </c:pt>
                <c:pt idx="18228">
                  <c:v>56.230000000000011</c:v>
                </c:pt>
                <c:pt idx="18229">
                  <c:v>56.230000000000011</c:v>
                </c:pt>
                <c:pt idx="18230">
                  <c:v>56.230000000000011</c:v>
                </c:pt>
                <c:pt idx="18231">
                  <c:v>56.230000000000011</c:v>
                </c:pt>
                <c:pt idx="18232">
                  <c:v>56.230000000000011</c:v>
                </c:pt>
                <c:pt idx="18233">
                  <c:v>56.230000000000011</c:v>
                </c:pt>
                <c:pt idx="18234">
                  <c:v>56.230000000000011</c:v>
                </c:pt>
                <c:pt idx="18235">
                  <c:v>56.230000000000011</c:v>
                </c:pt>
                <c:pt idx="18236">
                  <c:v>56.230000000000011</c:v>
                </c:pt>
                <c:pt idx="18237">
                  <c:v>56.230000000000011</c:v>
                </c:pt>
                <c:pt idx="18238">
                  <c:v>56.230000000000011</c:v>
                </c:pt>
                <c:pt idx="18239">
                  <c:v>56.230000000000011</c:v>
                </c:pt>
                <c:pt idx="18240">
                  <c:v>56.230000000000011</c:v>
                </c:pt>
                <c:pt idx="18241">
                  <c:v>56.230000000000011</c:v>
                </c:pt>
                <c:pt idx="18242">
                  <c:v>56.230000000000011</c:v>
                </c:pt>
                <c:pt idx="18243">
                  <c:v>56.230000000000011</c:v>
                </c:pt>
                <c:pt idx="18244">
                  <c:v>56.230000000000011</c:v>
                </c:pt>
                <c:pt idx="18245">
                  <c:v>56.230000000000011</c:v>
                </c:pt>
                <c:pt idx="18246">
                  <c:v>56.230000000000011</c:v>
                </c:pt>
                <c:pt idx="18247">
                  <c:v>56.230000000000011</c:v>
                </c:pt>
                <c:pt idx="18248">
                  <c:v>56.230000000000011</c:v>
                </c:pt>
                <c:pt idx="18249">
                  <c:v>56.230000000000011</c:v>
                </c:pt>
                <c:pt idx="18250">
                  <c:v>56.230000000000011</c:v>
                </c:pt>
                <c:pt idx="18251">
                  <c:v>56.230000000000011</c:v>
                </c:pt>
                <c:pt idx="18252">
                  <c:v>56.230000000000011</c:v>
                </c:pt>
                <c:pt idx="18253">
                  <c:v>56.230000000000011</c:v>
                </c:pt>
                <c:pt idx="18254">
                  <c:v>56.230000000000011</c:v>
                </c:pt>
                <c:pt idx="18255">
                  <c:v>56.230000000000011</c:v>
                </c:pt>
                <c:pt idx="18256">
                  <c:v>56.230000000000011</c:v>
                </c:pt>
                <c:pt idx="18257">
                  <c:v>56.230000000000011</c:v>
                </c:pt>
                <c:pt idx="18258">
                  <c:v>56.230000000000011</c:v>
                </c:pt>
                <c:pt idx="18259">
                  <c:v>56.230000000000011</c:v>
                </c:pt>
                <c:pt idx="18260">
                  <c:v>56.230000000000011</c:v>
                </c:pt>
                <c:pt idx="18261">
                  <c:v>56.230000000000011</c:v>
                </c:pt>
                <c:pt idx="18262">
                  <c:v>56.230000000000011</c:v>
                </c:pt>
                <c:pt idx="18263">
                  <c:v>56.230000000000011</c:v>
                </c:pt>
                <c:pt idx="18264">
                  <c:v>56.230000000000011</c:v>
                </c:pt>
                <c:pt idx="18265">
                  <c:v>56.230000000000011</c:v>
                </c:pt>
                <c:pt idx="18266">
                  <c:v>56.230000000000011</c:v>
                </c:pt>
                <c:pt idx="18267">
                  <c:v>56.230000000000011</c:v>
                </c:pt>
                <c:pt idx="18268">
                  <c:v>56.230000000000011</c:v>
                </c:pt>
                <c:pt idx="18269">
                  <c:v>56.230000000000011</c:v>
                </c:pt>
                <c:pt idx="18270">
                  <c:v>56.230000000000011</c:v>
                </c:pt>
                <c:pt idx="18271">
                  <c:v>56.230000000000011</c:v>
                </c:pt>
                <c:pt idx="18272">
                  <c:v>56.230000000000011</c:v>
                </c:pt>
                <c:pt idx="18273">
                  <c:v>56.230000000000011</c:v>
                </c:pt>
                <c:pt idx="18274">
                  <c:v>56.230000000000011</c:v>
                </c:pt>
                <c:pt idx="18275">
                  <c:v>56.230000000000011</c:v>
                </c:pt>
                <c:pt idx="18276">
                  <c:v>56.230000000000011</c:v>
                </c:pt>
                <c:pt idx="18277">
                  <c:v>56.230000000000011</c:v>
                </c:pt>
                <c:pt idx="18278">
                  <c:v>56.230000000000011</c:v>
                </c:pt>
                <c:pt idx="18279">
                  <c:v>56.230000000000011</c:v>
                </c:pt>
                <c:pt idx="18280">
                  <c:v>56.230000000000011</c:v>
                </c:pt>
                <c:pt idx="18281">
                  <c:v>56.230000000000011</c:v>
                </c:pt>
                <c:pt idx="18282">
                  <c:v>56.230000000000011</c:v>
                </c:pt>
                <c:pt idx="18283">
                  <c:v>56.230000000000011</c:v>
                </c:pt>
                <c:pt idx="18284">
                  <c:v>56.230000000000011</c:v>
                </c:pt>
                <c:pt idx="18285">
                  <c:v>56.230000000000011</c:v>
                </c:pt>
                <c:pt idx="18286">
                  <c:v>56.230000000000011</c:v>
                </c:pt>
                <c:pt idx="18287">
                  <c:v>56.230000000000011</c:v>
                </c:pt>
                <c:pt idx="18288">
                  <c:v>56.230000000000011</c:v>
                </c:pt>
                <c:pt idx="18289">
                  <c:v>56.230000000000011</c:v>
                </c:pt>
                <c:pt idx="18290">
                  <c:v>56.230000000000011</c:v>
                </c:pt>
                <c:pt idx="18291">
                  <c:v>56.230000000000011</c:v>
                </c:pt>
                <c:pt idx="18292">
                  <c:v>56.230000000000011</c:v>
                </c:pt>
                <c:pt idx="18293">
                  <c:v>56.230000000000011</c:v>
                </c:pt>
                <c:pt idx="18294">
                  <c:v>56.230000000000011</c:v>
                </c:pt>
                <c:pt idx="18295">
                  <c:v>56.230000000000011</c:v>
                </c:pt>
                <c:pt idx="18296">
                  <c:v>56.230000000000011</c:v>
                </c:pt>
                <c:pt idx="18297">
                  <c:v>56.230000000000011</c:v>
                </c:pt>
                <c:pt idx="18298">
                  <c:v>56.230000000000011</c:v>
                </c:pt>
                <c:pt idx="18299">
                  <c:v>56.230000000000011</c:v>
                </c:pt>
                <c:pt idx="18300">
                  <c:v>56.230000000000011</c:v>
                </c:pt>
                <c:pt idx="18301">
                  <c:v>56.230000000000011</c:v>
                </c:pt>
                <c:pt idx="18302">
                  <c:v>56.230000000000011</c:v>
                </c:pt>
                <c:pt idx="18303">
                  <c:v>56.230000000000011</c:v>
                </c:pt>
                <c:pt idx="18304">
                  <c:v>56.230000000000011</c:v>
                </c:pt>
                <c:pt idx="18305">
                  <c:v>56.230000000000011</c:v>
                </c:pt>
                <c:pt idx="18306">
                  <c:v>56.230000000000011</c:v>
                </c:pt>
                <c:pt idx="18307">
                  <c:v>56.230000000000011</c:v>
                </c:pt>
                <c:pt idx="18308">
                  <c:v>56.230000000000011</c:v>
                </c:pt>
                <c:pt idx="18309">
                  <c:v>56.230000000000011</c:v>
                </c:pt>
                <c:pt idx="18310">
                  <c:v>56.230000000000011</c:v>
                </c:pt>
                <c:pt idx="18311">
                  <c:v>56.230000000000011</c:v>
                </c:pt>
                <c:pt idx="18312">
                  <c:v>56.230000000000011</c:v>
                </c:pt>
                <c:pt idx="18313">
                  <c:v>56.230000000000011</c:v>
                </c:pt>
                <c:pt idx="18314">
                  <c:v>56.230000000000011</c:v>
                </c:pt>
                <c:pt idx="18315">
                  <c:v>56.230000000000011</c:v>
                </c:pt>
                <c:pt idx="18316">
                  <c:v>56.230000000000011</c:v>
                </c:pt>
                <c:pt idx="18317">
                  <c:v>56.230000000000011</c:v>
                </c:pt>
                <c:pt idx="18318">
                  <c:v>56.230000000000011</c:v>
                </c:pt>
                <c:pt idx="18319">
                  <c:v>56.230000000000011</c:v>
                </c:pt>
                <c:pt idx="18320">
                  <c:v>56.230000000000011</c:v>
                </c:pt>
                <c:pt idx="18321">
                  <c:v>56.230000000000011</c:v>
                </c:pt>
                <c:pt idx="18322">
                  <c:v>56.230000000000011</c:v>
                </c:pt>
                <c:pt idx="18323">
                  <c:v>56.230000000000011</c:v>
                </c:pt>
                <c:pt idx="18324">
                  <c:v>56.230000000000011</c:v>
                </c:pt>
                <c:pt idx="18325">
                  <c:v>56.230000000000011</c:v>
                </c:pt>
                <c:pt idx="18326">
                  <c:v>56.230000000000011</c:v>
                </c:pt>
                <c:pt idx="18327">
                  <c:v>56.230000000000011</c:v>
                </c:pt>
                <c:pt idx="18328">
                  <c:v>56.230000000000011</c:v>
                </c:pt>
                <c:pt idx="18329">
                  <c:v>56.230000000000011</c:v>
                </c:pt>
                <c:pt idx="18330">
                  <c:v>56.230000000000011</c:v>
                </c:pt>
                <c:pt idx="18331">
                  <c:v>56.230000000000011</c:v>
                </c:pt>
                <c:pt idx="18332">
                  <c:v>56.230000000000011</c:v>
                </c:pt>
                <c:pt idx="18333">
                  <c:v>56.230000000000011</c:v>
                </c:pt>
                <c:pt idx="18334">
                  <c:v>56.230000000000011</c:v>
                </c:pt>
                <c:pt idx="18335">
                  <c:v>56.230000000000011</c:v>
                </c:pt>
                <c:pt idx="18336">
                  <c:v>56.230000000000011</c:v>
                </c:pt>
                <c:pt idx="18337">
                  <c:v>56.230000000000011</c:v>
                </c:pt>
                <c:pt idx="18338">
                  <c:v>56.230000000000011</c:v>
                </c:pt>
                <c:pt idx="18339">
                  <c:v>56.230000000000011</c:v>
                </c:pt>
                <c:pt idx="18340">
                  <c:v>56.230000000000011</c:v>
                </c:pt>
                <c:pt idx="18341">
                  <c:v>56.230000000000011</c:v>
                </c:pt>
                <c:pt idx="18342">
                  <c:v>56.230000000000011</c:v>
                </c:pt>
                <c:pt idx="18343">
                  <c:v>56.230000000000011</c:v>
                </c:pt>
                <c:pt idx="18344">
                  <c:v>56.230000000000011</c:v>
                </c:pt>
                <c:pt idx="18345">
                  <c:v>56.230000000000011</c:v>
                </c:pt>
                <c:pt idx="18346">
                  <c:v>56.230000000000011</c:v>
                </c:pt>
                <c:pt idx="18347">
                  <c:v>56.230000000000011</c:v>
                </c:pt>
                <c:pt idx="18348">
                  <c:v>56.230000000000011</c:v>
                </c:pt>
                <c:pt idx="18349">
                  <c:v>56.230000000000011</c:v>
                </c:pt>
                <c:pt idx="18350">
                  <c:v>56.230000000000011</c:v>
                </c:pt>
                <c:pt idx="18351">
                  <c:v>56.230000000000011</c:v>
                </c:pt>
                <c:pt idx="18352">
                  <c:v>56.230000000000011</c:v>
                </c:pt>
                <c:pt idx="18353">
                  <c:v>56.230000000000011</c:v>
                </c:pt>
                <c:pt idx="18354">
                  <c:v>56.230000000000011</c:v>
                </c:pt>
                <c:pt idx="18355">
                  <c:v>56.230000000000011</c:v>
                </c:pt>
                <c:pt idx="18356">
                  <c:v>56.230000000000011</c:v>
                </c:pt>
                <c:pt idx="18357">
                  <c:v>56.230000000000011</c:v>
                </c:pt>
                <c:pt idx="18358">
                  <c:v>56.230000000000011</c:v>
                </c:pt>
                <c:pt idx="18359">
                  <c:v>56.230000000000011</c:v>
                </c:pt>
                <c:pt idx="18360">
                  <c:v>56.230000000000011</c:v>
                </c:pt>
                <c:pt idx="18361">
                  <c:v>56.230000000000011</c:v>
                </c:pt>
                <c:pt idx="18362">
                  <c:v>56.230000000000011</c:v>
                </c:pt>
                <c:pt idx="18363">
                  <c:v>56.230000000000011</c:v>
                </c:pt>
                <c:pt idx="18364">
                  <c:v>56.230000000000011</c:v>
                </c:pt>
                <c:pt idx="18365">
                  <c:v>56.230000000000011</c:v>
                </c:pt>
                <c:pt idx="18366">
                  <c:v>56.230000000000011</c:v>
                </c:pt>
                <c:pt idx="18367">
                  <c:v>56.230000000000011</c:v>
                </c:pt>
                <c:pt idx="18368">
                  <c:v>56.230000000000011</c:v>
                </c:pt>
                <c:pt idx="18369">
                  <c:v>56.230000000000011</c:v>
                </c:pt>
                <c:pt idx="18370">
                  <c:v>56.230000000000011</c:v>
                </c:pt>
                <c:pt idx="18371">
                  <c:v>56.230000000000011</c:v>
                </c:pt>
                <c:pt idx="18372">
                  <c:v>56.230000000000011</c:v>
                </c:pt>
                <c:pt idx="18373">
                  <c:v>56.230000000000011</c:v>
                </c:pt>
                <c:pt idx="18374">
                  <c:v>56.230000000000011</c:v>
                </c:pt>
                <c:pt idx="18375">
                  <c:v>56.230000000000011</c:v>
                </c:pt>
                <c:pt idx="18376">
                  <c:v>56.230000000000011</c:v>
                </c:pt>
                <c:pt idx="18377">
                  <c:v>56.230000000000011</c:v>
                </c:pt>
                <c:pt idx="18378">
                  <c:v>56.230000000000011</c:v>
                </c:pt>
                <c:pt idx="18379">
                  <c:v>56.230000000000011</c:v>
                </c:pt>
                <c:pt idx="18380">
                  <c:v>56.230000000000011</c:v>
                </c:pt>
                <c:pt idx="18381">
                  <c:v>56.230000000000011</c:v>
                </c:pt>
                <c:pt idx="18382">
                  <c:v>56.230000000000011</c:v>
                </c:pt>
                <c:pt idx="18383">
                  <c:v>56.230000000000011</c:v>
                </c:pt>
                <c:pt idx="18384">
                  <c:v>56.230000000000011</c:v>
                </c:pt>
                <c:pt idx="18385">
                  <c:v>56.230000000000011</c:v>
                </c:pt>
                <c:pt idx="18386">
                  <c:v>56.230000000000011</c:v>
                </c:pt>
                <c:pt idx="18387">
                  <c:v>56.230000000000011</c:v>
                </c:pt>
                <c:pt idx="18388">
                  <c:v>56.230000000000011</c:v>
                </c:pt>
                <c:pt idx="18389">
                  <c:v>56.230000000000011</c:v>
                </c:pt>
                <c:pt idx="18390">
                  <c:v>56.230000000000011</c:v>
                </c:pt>
                <c:pt idx="18391">
                  <c:v>56.230000000000011</c:v>
                </c:pt>
                <c:pt idx="18392">
                  <c:v>56.230000000000011</c:v>
                </c:pt>
                <c:pt idx="18393">
                  <c:v>56.230000000000011</c:v>
                </c:pt>
                <c:pt idx="18394">
                  <c:v>56.230000000000011</c:v>
                </c:pt>
                <c:pt idx="18395">
                  <c:v>56.230000000000011</c:v>
                </c:pt>
                <c:pt idx="18396">
                  <c:v>56.230000000000011</c:v>
                </c:pt>
                <c:pt idx="18397">
                  <c:v>56.230000000000011</c:v>
                </c:pt>
                <c:pt idx="18398">
                  <c:v>56.230000000000011</c:v>
                </c:pt>
                <c:pt idx="18399">
                  <c:v>56.230000000000011</c:v>
                </c:pt>
                <c:pt idx="18400">
                  <c:v>56.230000000000011</c:v>
                </c:pt>
                <c:pt idx="18401">
                  <c:v>56.230000000000011</c:v>
                </c:pt>
                <c:pt idx="18402">
                  <c:v>56.230000000000011</c:v>
                </c:pt>
                <c:pt idx="18403">
                  <c:v>56.230000000000011</c:v>
                </c:pt>
                <c:pt idx="18404">
                  <c:v>56.230000000000011</c:v>
                </c:pt>
                <c:pt idx="18405">
                  <c:v>56.230000000000011</c:v>
                </c:pt>
                <c:pt idx="18406">
                  <c:v>56.230000000000011</c:v>
                </c:pt>
                <c:pt idx="18407">
                  <c:v>56.230000000000011</c:v>
                </c:pt>
                <c:pt idx="18408">
                  <c:v>56.230000000000011</c:v>
                </c:pt>
                <c:pt idx="18409">
                  <c:v>56.230000000000011</c:v>
                </c:pt>
                <c:pt idx="18410">
                  <c:v>56.230000000000011</c:v>
                </c:pt>
                <c:pt idx="18411">
                  <c:v>56.230000000000011</c:v>
                </c:pt>
                <c:pt idx="18412">
                  <c:v>56.230000000000011</c:v>
                </c:pt>
                <c:pt idx="18413">
                  <c:v>56.230000000000011</c:v>
                </c:pt>
                <c:pt idx="18418">
                  <c:v>56.75</c:v>
                </c:pt>
                <c:pt idx="18419">
                  <c:v>56.230000000000011</c:v>
                </c:pt>
                <c:pt idx="18420">
                  <c:v>56.230000000000011</c:v>
                </c:pt>
                <c:pt idx="18421">
                  <c:v>56.230000000000011</c:v>
                </c:pt>
                <c:pt idx="18422">
                  <c:v>56.230000000000011</c:v>
                </c:pt>
                <c:pt idx="18423">
                  <c:v>56.230000000000011</c:v>
                </c:pt>
                <c:pt idx="18424">
                  <c:v>56.230000000000011</c:v>
                </c:pt>
                <c:pt idx="18425">
                  <c:v>56.230000000000011</c:v>
                </c:pt>
                <c:pt idx="18426">
                  <c:v>56.230000000000011</c:v>
                </c:pt>
                <c:pt idx="18427">
                  <c:v>56.404000000000003</c:v>
                </c:pt>
                <c:pt idx="18428">
                  <c:v>56.230000000000011</c:v>
                </c:pt>
                <c:pt idx="18429">
                  <c:v>56.404000000000003</c:v>
                </c:pt>
                <c:pt idx="18430">
                  <c:v>56.404000000000003</c:v>
                </c:pt>
                <c:pt idx="18431">
                  <c:v>56.404000000000003</c:v>
                </c:pt>
                <c:pt idx="18432">
                  <c:v>56.404000000000003</c:v>
                </c:pt>
                <c:pt idx="18433">
                  <c:v>56.404000000000003</c:v>
                </c:pt>
                <c:pt idx="18434">
                  <c:v>56.404000000000003</c:v>
                </c:pt>
                <c:pt idx="18435">
                  <c:v>56.404000000000003</c:v>
                </c:pt>
                <c:pt idx="18436">
                  <c:v>56.404000000000003</c:v>
                </c:pt>
                <c:pt idx="18437">
                  <c:v>56.404000000000003</c:v>
                </c:pt>
                <c:pt idx="18438">
                  <c:v>56.404000000000003</c:v>
                </c:pt>
                <c:pt idx="18439">
                  <c:v>56.404000000000003</c:v>
                </c:pt>
                <c:pt idx="18440">
                  <c:v>56.404000000000003</c:v>
                </c:pt>
                <c:pt idx="18441">
                  <c:v>56.404000000000003</c:v>
                </c:pt>
                <c:pt idx="18442">
                  <c:v>56.404000000000003</c:v>
                </c:pt>
                <c:pt idx="18443">
                  <c:v>56.404000000000003</c:v>
                </c:pt>
                <c:pt idx="18444">
                  <c:v>56.404000000000003</c:v>
                </c:pt>
                <c:pt idx="18445">
                  <c:v>56.404000000000003</c:v>
                </c:pt>
                <c:pt idx="18446">
                  <c:v>56.404000000000003</c:v>
                </c:pt>
                <c:pt idx="18447">
                  <c:v>56.404000000000003</c:v>
                </c:pt>
                <c:pt idx="18448">
                  <c:v>56.404000000000003</c:v>
                </c:pt>
                <c:pt idx="18449">
                  <c:v>56.404000000000003</c:v>
                </c:pt>
                <c:pt idx="18450">
                  <c:v>56.404000000000003</c:v>
                </c:pt>
                <c:pt idx="18451">
                  <c:v>56.230000000000011</c:v>
                </c:pt>
                <c:pt idx="18452">
                  <c:v>56.404000000000003</c:v>
                </c:pt>
                <c:pt idx="18453">
                  <c:v>56.404000000000003</c:v>
                </c:pt>
                <c:pt idx="18454">
                  <c:v>56.404000000000003</c:v>
                </c:pt>
                <c:pt idx="18455">
                  <c:v>56.404000000000003</c:v>
                </c:pt>
                <c:pt idx="18456">
                  <c:v>56.404000000000003</c:v>
                </c:pt>
                <c:pt idx="18457">
                  <c:v>56.404000000000003</c:v>
                </c:pt>
                <c:pt idx="18458">
                  <c:v>56.404000000000003</c:v>
                </c:pt>
                <c:pt idx="18459">
                  <c:v>56.404000000000003</c:v>
                </c:pt>
                <c:pt idx="18460">
                  <c:v>56.404000000000003</c:v>
                </c:pt>
                <c:pt idx="18461">
                  <c:v>56.404000000000003</c:v>
                </c:pt>
                <c:pt idx="18462">
                  <c:v>56.404000000000003</c:v>
                </c:pt>
                <c:pt idx="18463">
                  <c:v>56.404000000000003</c:v>
                </c:pt>
                <c:pt idx="18464">
                  <c:v>56.404000000000003</c:v>
                </c:pt>
                <c:pt idx="18465">
                  <c:v>56.404000000000003</c:v>
                </c:pt>
                <c:pt idx="18466">
                  <c:v>56.230000000000011</c:v>
                </c:pt>
                <c:pt idx="18467">
                  <c:v>56.404000000000003</c:v>
                </c:pt>
                <c:pt idx="18468">
                  <c:v>56.404000000000003</c:v>
                </c:pt>
                <c:pt idx="18469">
                  <c:v>56.404000000000003</c:v>
                </c:pt>
                <c:pt idx="18470">
                  <c:v>56.404000000000003</c:v>
                </c:pt>
                <c:pt idx="18471">
                  <c:v>56.230000000000011</c:v>
                </c:pt>
                <c:pt idx="18472">
                  <c:v>56.404000000000003</c:v>
                </c:pt>
                <c:pt idx="18473">
                  <c:v>56.404000000000003</c:v>
                </c:pt>
                <c:pt idx="18474">
                  <c:v>56.404000000000003</c:v>
                </c:pt>
                <c:pt idx="18475">
                  <c:v>56.404000000000003</c:v>
                </c:pt>
                <c:pt idx="18476">
                  <c:v>56.404000000000003</c:v>
                </c:pt>
                <c:pt idx="18477">
                  <c:v>56.404000000000003</c:v>
                </c:pt>
                <c:pt idx="18478">
                  <c:v>56.404000000000003</c:v>
                </c:pt>
                <c:pt idx="18479">
                  <c:v>56.404000000000003</c:v>
                </c:pt>
                <c:pt idx="18480">
                  <c:v>56.404000000000003</c:v>
                </c:pt>
                <c:pt idx="18481">
                  <c:v>56.404000000000003</c:v>
                </c:pt>
                <c:pt idx="18482">
                  <c:v>56.404000000000003</c:v>
                </c:pt>
                <c:pt idx="18483">
                  <c:v>56.404000000000003</c:v>
                </c:pt>
                <c:pt idx="18484">
                  <c:v>56.404000000000003</c:v>
                </c:pt>
                <c:pt idx="18485">
                  <c:v>56.404000000000003</c:v>
                </c:pt>
                <c:pt idx="18486">
                  <c:v>56.404000000000003</c:v>
                </c:pt>
                <c:pt idx="18487">
                  <c:v>56.404000000000003</c:v>
                </c:pt>
                <c:pt idx="18488">
                  <c:v>56.404000000000003</c:v>
                </c:pt>
                <c:pt idx="18489">
                  <c:v>56.404000000000003</c:v>
                </c:pt>
                <c:pt idx="18490">
                  <c:v>56.404000000000003</c:v>
                </c:pt>
                <c:pt idx="18491">
                  <c:v>56.404000000000003</c:v>
                </c:pt>
                <c:pt idx="18492">
                  <c:v>56.404000000000003</c:v>
                </c:pt>
                <c:pt idx="18493">
                  <c:v>56.404000000000003</c:v>
                </c:pt>
                <c:pt idx="18494">
                  <c:v>56.404000000000003</c:v>
                </c:pt>
                <c:pt idx="18495">
                  <c:v>56.404000000000003</c:v>
                </c:pt>
                <c:pt idx="18496">
                  <c:v>56.404000000000003</c:v>
                </c:pt>
                <c:pt idx="18497">
                  <c:v>56.404000000000003</c:v>
                </c:pt>
                <c:pt idx="18498">
                  <c:v>56.404000000000003</c:v>
                </c:pt>
                <c:pt idx="18499">
                  <c:v>56.404000000000003</c:v>
                </c:pt>
                <c:pt idx="18500">
                  <c:v>56.404000000000003</c:v>
                </c:pt>
                <c:pt idx="18501">
                  <c:v>56.404000000000003</c:v>
                </c:pt>
                <c:pt idx="18502">
                  <c:v>56.404000000000003</c:v>
                </c:pt>
                <c:pt idx="18503">
                  <c:v>56.404000000000003</c:v>
                </c:pt>
                <c:pt idx="18504">
                  <c:v>56.404000000000003</c:v>
                </c:pt>
                <c:pt idx="18505">
                  <c:v>56.404000000000003</c:v>
                </c:pt>
                <c:pt idx="18506">
                  <c:v>56.404000000000003</c:v>
                </c:pt>
                <c:pt idx="18507">
                  <c:v>56.404000000000003</c:v>
                </c:pt>
                <c:pt idx="18508">
                  <c:v>56.404000000000003</c:v>
                </c:pt>
                <c:pt idx="18509">
                  <c:v>56.404000000000003</c:v>
                </c:pt>
                <c:pt idx="18510">
                  <c:v>56.404000000000003</c:v>
                </c:pt>
                <c:pt idx="18511">
                  <c:v>56.230000000000011</c:v>
                </c:pt>
                <c:pt idx="18512">
                  <c:v>56.404000000000003</c:v>
                </c:pt>
                <c:pt idx="18513">
                  <c:v>56.404000000000003</c:v>
                </c:pt>
                <c:pt idx="18514">
                  <c:v>56.230000000000011</c:v>
                </c:pt>
                <c:pt idx="18515">
                  <c:v>56.404000000000003</c:v>
                </c:pt>
                <c:pt idx="18516">
                  <c:v>56.404000000000003</c:v>
                </c:pt>
                <c:pt idx="18517">
                  <c:v>56.404000000000003</c:v>
                </c:pt>
                <c:pt idx="18518">
                  <c:v>56.404000000000003</c:v>
                </c:pt>
                <c:pt idx="18519">
                  <c:v>56.230000000000011</c:v>
                </c:pt>
                <c:pt idx="18520">
                  <c:v>56.404000000000003</c:v>
                </c:pt>
                <c:pt idx="18521">
                  <c:v>56.404000000000003</c:v>
                </c:pt>
                <c:pt idx="18522">
                  <c:v>56.404000000000003</c:v>
                </c:pt>
                <c:pt idx="18523">
                  <c:v>56.404000000000003</c:v>
                </c:pt>
                <c:pt idx="18524">
                  <c:v>56.404000000000003</c:v>
                </c:pt>
                <c:pt idx="18525">
                  <c:v>56.404000000000003</c:v>
                </c:pt>
                <c:pt idx="18526">
                  <c:v>56.404000000000003</c:v>
                </c:pt>
                <c:pt idx="18527">
                  <c:v>56.404000000000003</c:v>
                </c:pt>
                <c:pt idx="18528">
                  <c:v>56.404000000000003</c:v>
                </c:pt>
                <c:pt idx="18529">
                  <c:v>56.404000000000003</c:v>
                </c:pt>
                <c:pt idx="18530">
                  <c:v>56.404000000000003</c:v>
                </c:pt>
                <c:pt idx="18531">
                  <c:v>56.404000000000003</c:v>
                </c:pt>
                <c:pt idx="18532">
                  <c:v>56.404000000000003</c:v>
                </c:pt>
                <c:pt idx="18533">
                  <c:v>56.404000000000003</c:v>
                </c:pt>
                <c:pt idx="18534">
                  <c:v>56.404000000000003</c:v>
                </c:pt>
                <c:pt idx="18535">
                  <c:v>56.404000000000003</c:v>
                </c:pt>
                <c:pt idx="18536">
                  <c:v>56.404000000000003</c:v>
                </c:pt>
                <c:pt idx="18537">
                  <c:v>56.404000000000003</c:v>
                </c:pt>
                <c:pt idx="18538">
                  <c:v>56.404000000000003</c:v>
                </c:pt>
                <c:pt idx="18539">
                  <c:v>56.404000000000003</c:v>
                </c:pt>
                <c:pt idx="18540">
                  <c:v>56.404000000000003</c:v>
                </c:pt>
                <c:pt idx="18541">
                  <c:v>56.404000000000003</c:v>
                </c:pt>
                <c:pt idx="18542">
                  <c:v>56.404000000000003</c:v>
                </c:pt>
                <c:pt idx="18543">
                  <c:v>56.404000000000003</c:v>
                </c:pt>
                <c:pt idx="18544">
                  <c:v>56.404000000000003</c:v>
                </c:pt>
                <c:pt idx="18545">
                  <c:v>56.404000000000003</c:v>
                </c:pt>
                <c:pt idx="18546">
                  <c:v>56.404000000000003</c:v>
                </c:pt>
                <c:pt idx="18547">
                  <c:v>56.404000000000003</c:v>
                </c:pt>
                <c:pt idx="18548">
                  <c:v>56.404000000000003</c:v>
                </c:pt>
                <c:pt idx="18549">
                  <c:v>56.404000000000003</c:v>
                </c:pt>
                <c:pt idx="18550">
                  <c:v>56.404000000000003</c:v>
                </c:pt>
                <c:pt idx="18551">
                  <c:v>56.404000000000003</c:v>
                </c:pt>
                <c:pt idx="18552">
                  <c:v>56.404000000000003</c:v>
                </c:pt>
                <c:pt idx="18553">
                  <c:v>56.404000000000003</c:v>
                </c:pt>
                <c:pt idx="18554">
                  <c:v>56.404000000000003</c:v>
                </c:pt>
                <c:pt idx="18555">
                  <c:v>56.404000000000003</c:v>
                </c:pt>
                <c:pt idx="18556">
                  <c:v>56.404000000000003</c:v>
                </c:pt>
                <c:pt idx="18557">
                  <c:v>56.404000000000003</c:v>
                </c:pt>
                <c:pt idx="18558">
                  <c:v>56.404000000000003</c:v>
                </c:pt>
                <c:pt idx="18559">
                  <c:v>56.404000000000003</c:v>
                </c:pt>
                <c:pt idx="18560">
                  <c:v>56.404000000000003</c:v>
                </c:pt>
                <c:pt idx="18561">
                  <c:v>56.404000000000003</c:v>
                </c:pt>
                <c:pt idx="18562">
                  <c:v>56.404000000000003</c:v>
                </c:pt>
                <c:pt idx="18563">
                  <c:v>56.404000000000003</c:v>
                </c:pt>
                <c:pt idx="18564">
                  <c:v>56.404000000000003</c:v>
                </c:pt>
                <c:pt idx="18565">
                  <c:v>56.404000000000003</c:v>
                </c:pt>
                <c:pt idx="18566">
                  <c:v>56.404000000000003</c:v>
                </c:pt>
                <c:pt idx="18567">
                  <c:v>56.404000000000003</c:v>
                </c:pt>
                <c:pt idx="18568">
                  <c:v>56.404000000000003</c:v>
                </c:pt>
                <c:pt idx="18569">
                  <c:v>56.404000000000003</c:v>
                </c:pt>
                <c:pt idx="18570">
                  <c:v>56.404000000000003</c:v>
                </c:pt>
                <c:pt idx="18571">
                  <c:v>56.404000000000003</c:v>
                </c:pt>
                <c:pt idx="18572">
                  <c:v>56.404000000000003</c:v>
                </c:pt>
                <c:pt idx="18573">
                  <c:v>56.404000000000003</c:v>
                </c:pt>
                <c:pt idx="18574">
                  <c:v>56.404000000000003</c:v>
                </c:pt>
                <c:pt idx="18575">
                  <c:v>56.404000000000003</c:v>
                </c:pt>
                <c:pt idx="18576">
                  <c:v>56.404000000000003</c:v>
                </c:pt>
                <c:pt idx="18577">
                  <c:v>56.404000000000003</c:v>
                </c:pt>
                <c:pt idx="18578">
                  <c:v>56.404000000000003</c:v>
                </c:pt>
                <c:pt idx="18579">
                  <c:v>56.404000000000003</c:v>
                </c:pt>
                <c:pt idx="18580">
                  <c:v>56.404000000000003</c:v>
                </c:pt>
                <c:pt idx="18581">
                  <c:v>56.404000000000003</c:v>
                </c:pt>
                <c:pt idx="18582">
                  <c:v>56.404000000000003</c:v>
                </c:pt>
                <c:pt idx="18583">
                  <c:v>56.404000000000003</c:v>
                </c:pt>
                <c:pt idx="18584">
                  <c:v>56.404000000000003</c:v>
                </c:pt>
                <c:pt idx="18585">
                  <c:v>56.404000000000003</c:v>
                </c:pt>
                <c:pt idx="18586">
                  <c:v>56.404000000000003</c:v>
                </c:pt>
                <c:pt idx="18587">
                  <c:v>56.404000000000003</c:v>
                </c:pt>
                <c:pt idx="18588">
                  <c:v>56.404000000000003</c:v>
                </c:pt>
                <c:pt idx="18589">
                  <c:v>56.404000000000003</c:v>
                </c:pt>
                <c:pt idx="18590">
                  <c:v>56.404000000000003</c:v>
                </c:pt>
                <c:pt idx="18591">
                  <c:v>56.404000000000003</c:v>
                </c:pt>
                <c:pt idx="18592">
                  <c:v>56.404000000000003</c:v>
                </c:pt>
                <c:pt idx="18593">
                  <c:v>56.404000000000003</c:v>
                </c:pt>
                <c:pt idx="18594">
                  <c:v>56.404000000000003</c:v>
                </c:pt>
                <c:pt idx="18595">
                  <c:v>56.404000000000003</c:v>
                </c:pt>
                <c:pt idx="18596">
                  <c:v>56.404000000000003</c:v>
                </c:pt>
                <c:pt idx="18597">
                  <c:v>56.404000000000003</c:v>
                </c:pt>
                <c:pt idx="18598">
                  <c:v>56.404000000000003</c:v>
                </c:pt>
                <c:pt idx="18599">
                  <c:v>56.404000000000003</c:v>
                </c:pt>
                <c:pt idx="18600">
                  <c:v>56.404000000000003</c:v>
                </c:pt>
                <c:pt idx="18601">
                  <c:v>56.404000000000003</c:v>
                </c:pt>
                <c:pt idx="18602">
                  <c:v>56.404000000000003</c:v>
                </c:pt>
                <c:pt idx="18603">
                  <c:v>56.404000000000003</c:v>
                </c:pt>
                <c:pt idx="18604">
                  <c:v>56.404000000000003</c:v>
                </c:pt>
                <c:pt idx="18605">
                  <c:v>56.404000000000003</c:v>
                </c:pt>
                <c:pt idx="18606">
                  <c:v>56.404000000000003</c:v>
                </c:pt>
                <c:pt idx="18607">
                  <c:v>56.404000000000003</c:v>
                </c:pt>
                <c:pt idx="18608">
                  <c:v>56.404000000000003</c:v>
                </c:pt>
                <c:pt idx="18609">
                  <c:v>56.404000000000003</c:v>
                </c:pt>
                <c:pt idx="18610">
                  <c:v>56.404000000000003</c:v>
                </c:pt>
                <c:pt idx="18611">
                  <c:v>56.404000000000003</c:v>
                </c:pt>
                <c:pt idx="18612">
                  <c:v>56.404000000000003</c:v>
                </c:pt>
                <c:pt idx="18613">
                  <c:v>56.404000000000003</c:v>
                </c:pt>
                <c:pt idx="18614">
                  <c:v>56.404000000000003</c:v>
                </c:pt>
                <c:pt idx="18615">
                  <c:v>56.404000000000003</c:v>
                </c:pt>
                <c:pt idx="18616">
                  <c:v>56.404000000000003</c:v>
                </c:pt>
                <c:pt idx="18617">
                  <c:v>56.404000000000003</c:v>
                </c:pt>
                <c:pt idx="18618">
                  <c:v>56.404000000000003</c:v>
                </c:pt>
                <c:pt idx="18619">
                  <c:v>56.404000000000003</c:v>
                </c:pt>
                <c:pt idx="18620">
                  <c:v>56.404000000000003</c:v>
                </c:pt>
                <c:pt idx="18621">
                  <c:v>56.404000000000003</c:v>
                </c:pt>
                <c:pt idx="18622">
                  <c:v>56.404000000000003</c:v>
                </c:pt>
                <c:pt idx="18623">
                  <c:v>56.404000000000003</c:v>
                </c:pt>
                <c:pt idx="18624">
                  <c:v>56.404000000000003</c:v>
                </c:pt>
                <c:pt idx="18625">
                  <c:v>56.404000000000003</c:v>
                </c:pt>
                <c:pt idx="18626">
                  <c:v>56.404000000000003</c:v>
                </c:pt>
                <c:pt idx="18627">
                  <c:v>56.404000000000003</c:v>
                </c:pt>
                <c:pt idx="18628">
                  <c:v>56.404000000000003</c:v>
                </c:pt>
                <c:pt idx="18629">
                  <c:v>56.404000000000003</c:v>
                </c:pt>
                <c:pt idx="18630">
                  <c:v>56.404000000000003</c:v>
                </c:pt>
                <c:pt idx="18631">
                  <c:v>56.404000000000003</c:v>
                </c:pt>
                <c:pt idx="18632">
                  <c:v>56.404000000000003</c:v>
                </c:pt>
                <c:pt idx="18633">
                  <c:v>56.404000000000003</c:v>
                </c:pt>
                <c:pt idx="18634">
                  <c:v>56.404000000000003</c:v>
                </c:pt>
                <c:pt idx="18635">
                  <c:v>56.404000000000003</c:v>
                </c:pt>
                <c:pt idx="18636">
                  <c:v>56.404000000000003</c:v>
                </c:pt>
                <c:pt idx="18637">
                  <c:v>56.404000000000003</c:v>
                </c:pt>
                <c:pt idx="18638">
                  <c:v>56.404000000000003</c:v>
                </c:pt>
                <c:pt idx="18639">
                  <c:v>56.404000000000003</c:v>
                </c:pt>
                <c:pt idx="18640">
                  <c:v>56.404000000000003</c:v>
                </c:pt>
                <c:pt idx="18641">
                  <c:v>56.404000000000003</c:v>
                </c:pt>
                <c:pt idx="18642">
                  <c:v>56.404000000000003</c:v>
                </c:pt>
                <c:pt idx="18643">
                  <c:v>56.404000000000003</c:v>
                </c:pt>
                <c:pt idx="18644">
                  <c:v>56.404000000000003</c:v>
                </c:pt>
                <c:pt idx="18645">
                  <c:v>56.404000000000003</c:v>
                </c:pt>
                <c:pt idx="18646">
                  <c:v>56.404000000000003</c:v>
                </c:pt>
                <c:pt idx="18647">
                  <c:v>56.404000000000003</c:v>
                </c:pt>
                <c:pt idx="18648">
                  <c:v>56.404000000000003</c:v>
                </c:pt>
                <c:pt idx="18649">
                  <c:v>56.404000000000003</c:v>
                </c:pt>
                <c:pt idx="18650">
                  <c:v>56.404000000000003</c:v>
                </c:pt>
                <c:pt idx="18651">
                  <c:v>56.404000000000003</c:v>
                </c:pt>
                <c:pt idx="18652">
                  <c:v>56.404000000000003</c:v>
                </c:pt>
                <c:pt idx="18653">
                  <c:v>56.404000000000003</c:v>
                </c:pt>
                <c:pt idx="18654">
                  <c:v>56.404000000000003</c:v>
                </c:pt>
                <c:pt idx="18655">
                  <c:v>56.404000000000003</c:v>
                </c:pt>
                <c:pt idx="18656">
                  <c:v>56.404000000000003</c:v>
                </c:pt>
                <c:pt idx="18657">
                  <c:v>56.404000000000003</c:v>
                </c:pt>
                <c:pt idx="18658">
                  <c:v>56.404000000000003</c:v>
                </c:pt>
                <c:pt idx="18659">
                  <c:v>56.404000000000003</c:v>
                </c:pt>
                <c:pt idx="18660">
                  <c:v>56.404000000000003</c:v>
                </c:pt>
                <c:pt idx="18661">
                  <c:v>56.404000000000003</c:v>
                </c:pt>
                <c:pt idx="18662">
                  <c:v>56.404000000000003</c:v>
                </c:pt>
                <c:pt idx="18663">
                  <c:v>56.404000000000003</c:v>
                </c:pt>
                <c:pt idx="18664">
                  <c:v>56.404000000000003</c:v>
                </c:pt>
                <c:pt idx="18665">
                  <c:v>56.404000000000003</c:v>
                </c:pt>
                <c:pt idx="18666">
                  <c:v>56.404000000000003</c:v>
                </c:pt>
                <c:pt idx="18667">
                  <c:v>56.404000000000003</c:v>
                </c:pt>
                <c:pt idx="18668">
                  <c:v>56.404000000000003</c:v>
                </c:pt>
                <c:pt idx="18669">
                  <c:v>56.404000000000003</c:v>
                </c:pt>
                <c:pt idx="18670">
                  <c:v>56.404000000000003</c:v>
                </c:pt>
                <c:pt idx="18671">
                  <c:v>56.404000000000003</c:v>
                </c:pt>
                <c:pt idx="18672">
                  <c:v>56.404000000000003</c:v>
                </c:pt>
                <c:pt idx="18673">
                  <c:v>56.404000000000003</c:v>
                </c:pt>
                <c:pt idx="18674">
                  <c:v>56.404000000000003</c:v>
                </c:pt>
                <c:pt idx="18675">
                  <c:v>56.404000000000003</c:v>
                </c:pt>
                <c:pt idx="18676">
                  <c:v>56.404000000000003</c:v>
                </c:pt>
                <c:pt idx="18677">
                  <c:v>56.404000000000003</c:v>
                </c:pt>
                <c:pt idx="18678">
                  <c:v>56.404000000000003</c:v>
                </c:pt>
                <c:pt idx="18679">
                  <c:v>56.404000000000003</c:v>
                </c:pt>
                <c:pt idx="18680">
                  <c:v>56.404000000000003</c:v>
                </c:pt>
                <c:pt idx="18681">
                  <c:v>56.404000000000003</c:v>
                </c:pt>
                <c:pt idx="18682">
                  <c:v>56.404000000000003</c:v>
                </c:pt>
                <c:pt idx="18683">
                  <c:v>56.404000000000003</c:v>
                </c:pt>
                <c:pt idx="18684">
                  <c:v>56.404000000000003</c:v>
                </c:pt>
                <c:pt idx="18685">
                  <c:v>56.404000000000003</c:v>
                </c:pt>
                <c:pt idx="18686">
                  <c:v>56.404000000000003</c:v>
                </c:pt>
                <c:pt idx="18687">
                  <c:v>56.404000000000003</c:v>
                </c:pt>
                <c:pt idx="18688">
                  <c:v>56.404000000000003</c:v>
                </c:pt>
                <c:pt idx="18689">
                  <c:v>56.404000000000003</c:v>
                </c:pt>
                <c:pt idx="18690">
                  <c:v>56.404000000000003</c:v>
                </c:pt>
                <c:pt idx="18691">
                  <c:v>56.404000000000003</c:v>
                </c:pt>
                <c:pt idx="18692">
                  <c:v>56.404000000000003</c:v>
                </c:pt>
                <c:pt idx="18693">
                  <c:v>56.404000000000003</c:v>
                </c:pt>
                <c:pt idx="18694">
                  <c:v>56.404000000000003</c:v>
                </c:pt>
                <c:pt idx="18695">
                  <c:v>56.404000000000003</c:v>
                </c:pt>
                <c:pt idx="18696">
                  <c:v>56.404000000000003</c:v>
                </c:pt>
                <c:pt idx="18697">
                  <c:v>56.404000000000003</c:v>
                </c:pt>
                <c:pt idx="18698">
                  <c:v>56.404000000000003</c:v>
                </c:pt>
                <c:pt idx="18699">
                  <c:v>56.404000000000003</c:v>
                </c:pt>
                <c:pt idx="18700">
                  <c:v>56.404000000000003</c:v>
                </c:pt>
                <c:pt idx="18701">
                  <c:v>56.404000000000003</c:v>
                </c:pt>
                <c:pt idx="18702">
                  <c:v>56.404000000000003</c:v>
                </c:pt>
                <c:pt idx="18703">
                  <c:v>56.404000000000003</c:v>
                </c:pt>
                <c:pt idx="18704">
                  <c:v>56.404000000000003</c:v>
                </c:pt>
                <c:pt idx="18705">
                  <c:v>56.404000000000003</c:v>
                </c:pt>
                <c:pt idx="18706">
                  <c:v>56.404000000000003</c:v>
                </c:pt>
                <c:pt idx="18707">
                  <c:v>56.404000000000003</c:v>
                </c:pt>
                <c:pt idx="18708">
                  <c:v>56.404000000000003</c:v>
                </c:pt>
                <c:pt idx="18709">
                  <c:v>56.404000000000003</c:v>
                </c:pt>
                <c:pt idx="18710">
                  <c:v>56.404000000000003</c:v>
                </c:pt>
                <c:pt idx="18711">
                  <c:v>56.404000000000003</c:v>
                </c:pt>
                <c:pt idx="18712">
                  <c:v>56.404000000000003</c:v>
                </c:pt>
                <c:pt idx="18713">
                  <c:v>56.404000000000003</c:v>
                </c:pt>
                <c:pt idx="18714">
                  <c:v>56.404000000000003</c:v>
                </c:pt>
                <c:pt idx="18715">
                  <c:v>56.404000000000003</c:v>
                </c:pt>
                <c:pt idx="18716">
                  <c:v>56.404000000000003</c:v>
                </c:pt>
                <c:pt idx="18717">
                  <c:v>56.404000000000003</c:v>
                </c:pt>
                <c:pt idx="18718">
                  <c:v>56.404000000000003</c:v>
                </c:pt>
                <c:pt idx="18719">
                  <c:v>56.404000000000003</c:v>
                </c:pt>
                <c:pt idx="18720">
                  <c:v>56.404000000000003</c:v>
                </c:pt>
                <c:pt idx="18721">
                  <c:v>56.404000000000003</c:v>
                </c:pt>
                <c:pt idx="18722">
                  <c:v>56.404000000000003</c:v>
                </c:pt>
                <c:pt idx="18723">
                  <c:v>56.404000000000003</c:v>
                </c:pt>
                <c:pt idx="18724">
                  <c:v>56.404000000000003</c:v>
                </c:pt>
                <c:pt idx="18725">
                  <c:v>56.404000000000003</c:v>
                </c:pt>
                <c:pt idx="18726">
                  <c:v>56.404000000000003</c:v>
                </c:pt>
                <c:pt idx="18727">
                  <c:v>56.404000000000003</c:v>
                </c:pt>
                <c:pt idx="18728">
                  <c:v>56.404000000000003</c:v>
                </c:pt>
                <c:pt idx="18729">
                  <c:v>56.404000000000003</c:v>
                </c:pt>
                <c:pt idx="18730">
                  <c:v>56.404000000000003</c:v>
                </c:pt>
                <c:pt idx="18731">
                  <c:v>56.404000000000003</c:v>
                </c:pt>
                <c:pt idx="18732">
                  <c:v>56.404000000000003</c:v>
                </c:pt>
                <c:pt idx="18733">
                  <c:v>56.404000000000003</c:v>
                </c:pt>
                <c:pt idx="18734">
                  <c:v>56.404000000000003</c:v>
                </c:pt>
                <c:pt idx="18735">
                  <c:v>56.404000000000003</c:v>
                </c:pt>
                <c:pt idx="18736">
                  <c:v>56.404000000000003</c:v>
                </c:pt>
                <c:pt idx="18737">
                  <c:v>56.404000000000003</c:v>
                </c:pt>
                <c:pt idx="18738">
                  <c:v>56.404000000000003</c:v>
                </c:pt>
                <c:pt idx="18739">
                  <c:v>56.404000000000003</c:v>
                </c:pt>
                <c:pt idx="18740">
                  <c:v>56.404000000000003</c:v>
                </c:pt>
                <c:pt idx="18741">
                  <c:v>56.404000000000003</c:v>
                </c:pt>
                <c:pt idx="18742">
                  <c:v>56.404000000000003</c:v>
                </c:pt>
                <c:pt idx="18743">
                  <c:v>56.404000000000003</c:v>
                </c:pt>
                <c:pt idx="18744">
                  <c:v>56.404000000000003</c:v>
                </c:pt>
                <c:pt idx="18745">
                  <c:v>56.404000000000003</c:v>
                </c:pt>
                <c:pt idx="18746">
                  <c:v>56.404000000000003</c:v>
                </c:pt>
                <c:pt idx="18747">
                  <c:v>56.404000000000003</c:v>
                </c:pt>
                <c:pt idx="18748">
                  <c:v>56.404000000000003</c:v>
                </c:pt>
                <c:pt idx="18749">
                  <c:v>56.404000000000003</c:v>
                </c:pt>
                <c:pt idx="18750">
                  <c:v>56.404000000000003</c:v>
                </c:pt>
                <c:pt idx="18751">
                  <c:v>56.404000000000003</c:v>
                </c:pt>
                <c:pt idx="18752">
                  <c:v>56.404000000000003</c:v>
                </c:pt>
                <c:pt idx="18753">
                  <c:v>56.404000000000003</c:v>
                </c:pt>
                <c:pt idx="18754">
                  <c:v>56.404000000000003</c:v>
                </c:pt>
                <c:pt idx="18755">
                  <c:v>56.404000000000003</c:v>
                </c:pt>
                <c:pt idx="18756">
                  <c:v>56.404000000000003</c:v>
                </c:pt>
                <c:pt idx="18757">
                  <c:v>56.404000000000003</c:v>
                </c:pt>
                <c:pt idx="18758">
                  <c:v>56.404000000000003</c:v>
                </c:pt>
                <c:pt idx="18759">
                  <c:v>56.404000000000003</c:v>
                </c:pt>
                <c:pt idx="18760">
                  <c:v>56.404000000000003</c:v>
                </c:pt>
                <c:pt idx="18761">
                  <c:v>56.404000000000003</c:v>
                </c:pt>
                <c:pt idx="18762">
                  <c:v>56.404000000000003</c:v>
                </c:pt>
                <c:pt idx="18763">
                  <c:v>56.404000000000003</c:v>
                </c:pt>
                <c:pt idx="18764">
                  <c:v>56.404000000000003</c:v>
                </c:pt>
                <c:pt idx="18765">
                  <c:v>56.404000000000003</c:v>
                </c:pt>
                <c:pt idx="18766">
                  <c:v>56.404000000000003</c:v>
                </c:pt>
                <c:pt idx="18767">
                  <c:v>56.404000000000003</c:v>
                </c:pt>
                <c:pt idx="18768">
                  <c:v>56.404000000000003</c:v>
                </c:pt>
                <c:pt idx="18769">
                  <c:v>56.404000000000003</c:v>
                </c:pt>
                <c:pt idx="18770">
                  <c:v>56.404000000000003</c:v>
                </c:pt>
                <c:pt idx="18771">
                  <c:v>56.404000000000003</c:v>
                </c:pt>
                <c:pt idx="18772">
                  <c:v>56.404000000000003</c:v>
                </c:pt>
                <c:pt idx="18773">
                  <c:v>56.404000000000003</c:v>
                </c:pt>
                <c:pt idx="18774">
                  <c:v>56.404000000000003</c:v>
                </c:pt>
                <c:pt idx="18775">
                  <c:v>56.404000000000003</c:v>
                </c:pt>
                <c:pt idx="18776">
                  <c:v>56.404000000000003</c:v>
                </c:pt>
                <c:pt idx="18777">
                  <c:v>56.404000000000003</c:v>
                </c:pt>
                <c:pt idx="18778">
                  <c:v>56.404000000000003</c:v>
                </c:pt>
                <c:pt idx="18779">
                  <c:v>56.404000000000003</c:v>
                </c:pt>
                <c:pt idx="18780">
                  <c:v>56.404000000000003</c:v>
                </c:pt>
                <c:pt idx="18781">
                  <c:v>56.404000000000003</c:v>
                </c:pt>
                <c:pt idx="18782">
                  <c:v>56.404000000000003</c:v>
                </c:pt>
                <c:pt idx="18783">
                  <c:v>56.404000000000003</c:v>
                </c:pt>
                <c:pt idx="18784">
                  <c:v>56.404000000000003</c:v>
                </c:pt>
                <c:pt idx="18785">
                  <c:v>56.404000000000003</c:v>
                </c:pt>
                <c:pt idx="18786">
                  <c:v>56.404000000000003</c:v>
                </c:pt>
                <c:pt idx="18787">
                  <c:v>56.404000000000003</c:v>
                </c:pt>
                <c:pt idx="18788">
                  <c:v>56.404000000000003</c:v>
                </c:pt>
                <c:pt idx="18789">
                  <c:v>56.404000000000003</c:v>
                </c:pt>
                <c:pt idx="18790">
                  <c:v>56.404000000000003</c:v>
                </c:pt>
                <c:pt idx="18791">
                  <c:v>56.404000000000003</c:v>
                </c:pt>
                <c:pt idx="18792">
                  <c:v>56.404000000000003</c:v>
                </c:pt>
                <c:pt idx="18793">
                  <c:v>56.404000000000003</c:v>
                </c:pt>
                <c:pt idx="18794">
                  <c:v>56.404000000000003</c:v>
                </c:pt>
                <c:pt idx="18795">
                  <c:v>56.404000000000003</c:v>
                </c:pt>
                <c:pt idx="18796">
                  <c:v>56.404000000000003</c:v>
                </c:pt>
                <c:pt idx="18797">
                  <c:v>56.404000000000003</c:v>
                </c:pt>
                <c:pt idx="18798">
                  <c:v>56.404000000000003</c:v>
                </c:pt>
                <c:pt idx="18799">
                  <c:v>56.404000000000003</c:v>
                </c:pt>
                <c:pt idx="18800">
                  <c:v>56.404000000000003</c:v>
                </c:pt>
                <c:pt idx="18801">
                  <c:v>56.404000000000003</c:v>
                </c:pt>
                <c:pt idx="18802">
                  <c:v>56.404000000000003</c:v>
                </c:pt>
                <c:pt idx="18803">
                  <c:v>56.404000000000003</c:v>
                </c:pt>
                <c:pt idx="18804">
                  <c:v>56.404000000000003</c:v>
                </c:pt>
                <c:pt idx="18805">
                  <c:v>56.404000000000003</c:v>
                </c:pt>
                <c:pt idx="18806">
                  <c:v>56.404000000000003</c:v>
                </c:pt>
                <c:pt idx="18807">
                  <c:v>56.404000000000003</c:v>
                </c:pt>
                <c:pt idx="18808">
                  <c:v>56.404000000000003</c:v>
                </c:pt>
                <c:pt idx="18809">
                  <c:v>56.404000000000003</c:v>
                </c:pt>
                <c:pt idx="18810">
                  <c:v>56.404000000000003</c:v>
                </c:pt>
                <c:pt idx="18811">
                  <c:v>56.404000000000003</c:v>
                </c:pt>
                <c:pt idx="18812">
                  <c:v>56.404000000000003</c:v>
                </c:pt>
                <c:pt idx="18813">
                  <c:v>56.404000000000003</c:v>
                </c:pt>
                <c:pt idx="18814">
                  <c:v>56.404000000000003</c:v>
                </c:pt>
                <c:pt idx="18815">
                  <c:v>56.404000000000003</c:v>
                </c:pt>
                <c:pt idx="18816">
                  <c:v>56.404000000000003</c:v>
                </c:pt>
                <c:pt idx="18817">
                  <c:v>56.404000000000003</c:v>
                </c:pt>
                <c:pt idx="18818">
                  <c:v>56.404000000000003</c:v>
                </c:pt>
                <c:pt idx="18819">
                  <c:v>56.404000000000003</c:v>
                </c:pt>
                <c:pt idx="18820">
                  <c:v>56.404000000000003</c:v>
                </c:pt>
                <c:pt idx="18821">
                  <c:v>56.404000000000003</c:v>
                </c:pt>
                <c:pt idx="18822">
                  <c:v>56.404000000000003</c:v>
                </c:pt>
                <c:pt idx="18823">
                  <c:v>56.404000000000003</c:v>
                </c:pt>
                <c:pt idx="18824">
                  <c:v>56.404000000000003</c:v>
                </c:pt>
                <c:pt idx="18825">
                  <c:v>56.404000000000003</c:v>
                </c:pt>
                <c:pt idx="18826">
                  <c:v>56.404000000000003</c:v>
                </c:pt>
                <c:pt idx="18827">
                  <c:v>56.404000000000003</c:v>
                </c:pt>
                <c:pt idx="18828">
                  <c:v>56.404000000000003</c:v>
                </c:pt>
                <c:pt idx="18829">
                  <c:v>56.404000000000003</c:v>
                </c:pt>
                <c:pt idx="18830">
                  <c:v>56.404000000000003</c:v>
                </c:pt>
                <c:pt idx="18831">
                  <c:v>56.404000000000003</c:v>
                </c:pt>
                <c:pt idx="18832">
                  <c:v>56.404000000000003</c:v>
                </c:pt>
                <c:pt idx="18833">
                  <c:v>56.404000000000003</c:v>
                </c:pt>
                <c:pt idx="18834">
                  <c:v>56.404000000000003</c:v>
                </c:pt>
                <c:pt idx="18835">
                  <c:v>56.404000000000003</c:v>
                </c:pt>
                <c:pt idx="18836">
                  <c:v>56.404000000000003</c:v>
                </c:pt>
                <c:pt idx="18837">
                  <c:v>56.404000000000003</c:v>
                </c:pt>
                <c:pt idx="18838">
                  <c:v>56.404000000000003</c:v>
                </c:pt>
                <c:pt idx="18839">
                  <c:v>56.404000000000003</c:v>
                </c:pt>
                <c:pt idx="18840">
                  <c:v>56.404000000000003</c:v>
                </c:pt>
                <c:pt idx="18841">
                  <c:v>56.404000000000003</c:v>
                </c:pt>
                <c:pt idx="18842">
                  <c:v>56.404000000000003</c:v>
                </c:pt>
                <c:pt idx="18843">
                  <c:v>56.404000000000003</c:v>
                </c:pt>
                <c:pt idx="18844">
                  <c:v>56.404000000000003</c:v>
                </c:pt>
                <c:pt idx="18845">
                  <c:v>56.404000000000003</c:v>
                </c:pt>
                <c:pt idx="18846">
                  <c:v>56.404000000000003</c:v>
                </c:pt>
                <c:pt idx="18847">
                  <c:v>56.404000000000003</c:v>
                </c:pt>
                <c:pt idx="18848">
                  <c:v>56.404000000000003</c:v>
                </c:pt>
                <c:pt idx="18849">
                  <c:v>56.404000000000003</c:v>
                </c:pt>
                <c:pt idx="18850">
                  <c:v>56.404000000000003</c:v>
                </c:pt>
                <c:pt idx="18851">
                  <c:v>56.404000000000003</c:v>
                </c:pt>
                <c:pt idx="18852">
                  <c:v>56.404000000000003</c:v>
                </c:pt>
                <c:pt idx="18853">
                  <c:v>56.404000000000003</c:v>
                </c:pt>
                <c:pt idx="18854">
                  <c:v>56.404000000000003</c:v>
                </c:pt>
                <c:pt idx="18855">
                  <c:v>56.404000000000003</c:v>
                </c:pt>
                <c:pt idx="18856">
                  <c:v>56.404000000000003</c:v>
                </c:pt>
                <c:pt idx="18857">
                  <c:v>56.404000000000003</c:v>
                </c:pt>
                <c:pt idx="18858">
                  <c:v>56.404000000000003</c:v>
                </c:pt>
                <c:pt idx="18859">
                  <c:v>56.404000000000003</c:v>
                </c:pt>
                <c:pt idx="18860">
                  <c:v>56.404000000000003</c:v>
                </c:pt>
                <c:pt idx="18861">
                  <c:v>56.404000000000003</c:v>
                </c:pt>
                <c:pt idx="18862">
                  <c:v>56.404000000000003</c:v>
                </c:pt>
                <c:pt idx="18863">
                  <c:v>56.404000000000003</c:v>
                </c:pt>
                <c:pt idx="18864">
                  <c:v>56.404000000000003</c:v>
                </c:pt>
                <c:pt idx="18865">
                  <c:v>56.404000000000003</c:v>
                </c:pt>
                <c:pt idx="18866">
                  <c:v>56.404000000000003</c:v>
                </c:pt>
                <c:pt idx="18867">
                  <c:v>56.404000000000003</c:v>
                </c:pt>
                <c:pt idx="18868">
                  <c:v>56.404000000000003</c:v>
                </c:pt>
                <c:pt idx="18869">
                  <c:v>56.404000000000003</c:v>
                </c:pt>
                <c:pt idx="18870">
                  <c:v>56.404000000000003</c:v>
                </c:pt>
                <c:pt idx="18871">
                  <c:v>56.404000000000003</c:v>
                </c:pt>
                <c:pt idx="18872">
                  <c:v>56.404000000000003</c:v>
                </c:pt>
                <c:pt idx="18873">
                  <c:v>56.404000000000003</c:v>
                </c:pt>
                <c:pt idx="18874">
                  <c:v>56.404000000000003</c:v>
                </c:pt>
                <c:pt idx="18875">
                  <c:v>56.404000000000003</c:v>
                </c:pt>
                <c:pt idx="18876">
                  <c:v>56.404000000000003</c:v>
                </c:pt>
                <c:pt idx="18877">
                  <c:v>56.404000000000003</c:v>
                </c:pt>
                <c:pt idx="18878">
                  <c:v>56.404000000000003</c:v>
                </c:pt>
                <c:pt idx="18879">
                  <c:v>56.404000000000003</c:v>
                </c:pt>
                <c:pt idx="18880">
                  <c:v>56.404000000000003</c:v>
                </c:pt>
                <c:pt idx="18881">
                  <c:v>56.404000000000003</c:v>
                </c:pt>
                <c:pt idx="18882">
                  <c:v>56.404000000000003</c:v>
                </c:pt>
                <c:pt idx="18883">
                  <c:v>56.404000000000003</c:v>
                </c:pt>
                <c:pt idx="18884">
                  <c:v>56.404000000000003</c:v>
                </c:pt>
                <c:pt idx="18885">
                  <c:v>56.404000000000003</c:v>
                </c:pt>
                <c:pt idx="18886">
                  <c:v>56.404000000000003</c:v>
                </c:pt>
                <c:pt idx="18887">
                  <c:v>56.404000000000003</c:v>
                </c:pt>
                <c:pt idx="18888">
                  <c:v>56.404000000000003</c:v>
                </c:pt>
                <c:pt idx="18889">
                  <c:v>56.404000000000003</c:v>
                </c:pt>
                <c:pt idx="18890">
                  <c:v>56.404000000000003</c:v>
                </c:pt>
                <c:pt idx="18891">
                  <c:v>56.404000000000003</c:v>
                </c:pt>
                <c:pt idx="18892">
                  <c:v>56.404000000000003</c:v>
                </c:pt>
                <c:pt idx="18893">
                  <c:v>56.404000000000003</c:v>
                </c:pt>
                <c:pt idx="18894">
                  <c:v>56.404000000000003</c:v>
                </c:pt>
                <c:pt idx="18895">
                  <c:v>56.404000000000003</c:v>
                </c:pt>
                <c:pt idx="18896">
                  <c:v>56.404000000000003</c:v>
                </c:pt>
                <c:pt idx="18897">
                  <c:v>56.404000000000003</c:v>
                </c:pt>
                <c:pt idx="18898">
                  <c:v>56.404000000000003</c:v>
                </c:pt>
                <c:pt idx="18899">
                  <c:v>56.404000000000003</c:v>
                </c:pt>
                <c:pt idx="18900">
                  <c:v>56.404000000000003</c:v>
                </c:pt>
                <c:pt idx="18901">
                  <c:v>56.404000000000003</c:v>
                </c:pt>
                <c:pt idx="18902">
                  <c:v>56.404000000000003</c:v>
                </c:pt>
                <c:pt idx="18903">
                  <c:v>56.404000000000003</c:v>
                </c:pt>
                <c:pt idx="18904">
                  <c:v>56.404000000000003</c:v>
                </c:pt>
                <c:pt idx="18905">
                  <c:v>56.404000000000003</c:v>
                </c:pt>
                <c:pt idx="18906">
                  <c:v>56.404000000000003</c:v>
                </c:pt>
                <c:pt idx="18907">
                  <c:v>56.404000000000003</c:v>
                </c:pt>
                <c:pt idx="18908">
                  <c:v>56.404000000000003</c:v>
                </c:pt>
                <c:pt idx="18909">
                  <c:v>56.404000000000003</c:v>
                </c:pt>
                <c:pt idx="18910">
                  <c:v>56.404000000000003</c:v>
                </c:pt>
                <c:pt idx="18911">
                  <c:v>56.404000000000003</c:v>
                </c:pt>
                <c:pt idx="18912">
                  <c:v>56.404000000000003</c:v>
                </c:pt>
                <c:pt idx="18913">
                  <c:v>56.404000000000003</c:v>
                </c:pt>
                <c:pt idx="18914">
                  <c:v>56.404000000000003</c:v>
                </c:pt>
                <c:pt idx="18915">
                  <c:v>56.404000000000003</c:v>
                </c:pt>
                <c:pt idx="18916">
                  <c:v>56.404000000000003</c:v>
                </c:pt>
                <c:pt idx="18917">
                  <c:v>56.404000000000003</c:v>
                </c:pt>
                <c:pt idx="18918">
                  <c:v>56.404000000000003</c:v>
                </c:pt>
                <c:pt idx="18919">
                  <c:v>56.404000000000003</c:v>
                </c:pt>
                <c:pt idx="18920">
                  <c:v>56.404000000000003</c:v>
                </c:pt>
                <c:pt idx="18921">
                  <c:v>56.404000000000003</c:v>
                </c:pt>
                <c:pt idx="18922">
                  <c:v>56.404000000000003</c:v>
                </c:pt>
                <c:pt idx="18923">
                  <c:v>56.404000000000003</c:v>
                </c:pt>
                <c:pt idx="18924">
                  <c:v>56.404000000000003</c:v>
                </c:pt>
                <c:pt idx="18925">
                  <c:v>56.404000000000003</c:v>
                </c:pt>
                <c:pt idx="18926">
                  <c:v>56.404000000000003</c:v>
                </c:pt>
                <c:pt idx="18927">
                  <c:v>56.404000000000003</c:v>
                </c:pt>
                <c:pt idx="18928">
                  <c:v>56.404000000000003</c:v>
                </c:pt>
                <c:pt idx="18929">
                  <c:v>56.404000000000003</c:v>
                </c:pt>
                <c:pt idx="18930">
                  <c:v>56.404000000000003</c:v>
                </c:pt>
                <c:pt idx="18931">
                  <c:v>56.404000000000003</c:v>
                </c:pt>
                <c:pt idx="18932">
                  <c:v>56.404000000000003</c:v>
                </c:pt>
                <c:pt idx="18933">
                  <c:v>56.404000000000003</c:v>
                </c:pt>
                <c:pt idx="18934">
                  <c:v>56.404000000000003</c:v>
                </c:pt>
                <c:pt idx="18935">
                  <c:v>56.404000000000003</c:v>
                </c:pt>
                <c:pt idx="18936">
                  <c:v>56.404000000000003</c:v>
                </c:pt>
                <c:pt idx="18937">
                  <c:v>56.404000000000003</c:v>
                </c:pt>
                <c:pt idx="18938">
                  <c:v>56.404000000000003</c:v>
                </c:pt>
                <c:pt idx="18939">
                  <c:v>56.404000000000003</c:v>
                </c:pt>
                <c:pt idx="18940">
                  <c:v>56.404000000000003</c:v>
                </c:pt>
                <c:pt idx="18941">
                  <c:v>56.404000000000003</c:v>
                </c:pt>
                <c:pt idx="18942">
                  <c:v>56.404000000000003</c:v>
                </c:pt>
                <c:pt idx="18943">
                  <c:v>56.404000000000003</c:v>
                </c:pt>
                <c:pt idx="18944">
                  <c:v>56.404000000000003</c:v>
                </c:pt>
                <c:pt idx="18945">
                  <c:v>56.404000000000003</c:v>
                </c:pt>
                <c:pt idx="18946">
                  <c:v>56.404000000000003</c:v>
                </c:pt>
                <c:pt idx="18947">
                  <c:v>56.404000000000003</c:v>
                </c:pt>
                <c:pt idx="18948">
                  <c:v>56.404000000000003</c:v>
                </c:pt>
                <c:pt idx="18949">
                  <c:v>56.404000000000003</c:v>
                </c:pt>
                <c:pt idx="18950">
                  <c:v>56.404000000000003</c:v>
                </c:pt>
                <c:pt idx="18951">
                  <c:v>56.404000000000003</c:v>
                </c:pt>
                <c:pt idx="18952">
                  <c:v>56.404000000000003</c:v>
                </c:pt>
                <c:pt idx="18953">
                  <c:v>56.404000000000003</c:v>
                </c:pt>
                <c:pt idx="18954">
                  <c:v>56.404000000000003</c:v>
                </c:pt>
                <c:pt idx="18955">
                  <c:v>56.404000000000003</c:v>
                </c:pt>
                <c:pt idx="18956">
                  <c:v>56.404000000000003</c:v>
                </c:pt>
                <c:pt idx="18957">
                  <c:v>56.404000000000003</c:v>
                </c:pt>
                <c:pt idx="18958">
                  <c:v>56.404000000000003</c:v>
                </c:pt>
                <c:pt idx="18959">
                  <c:v>56.404000000000003</c:v>
                </c:pt>
                <c:pt idx="18960">
                  <c:v>56.404000000000003</c:v>
                </c:pt>
                <c:pt idx="18961">
                  <c:v>56.404000000000003</c:v>
                </c:pt>
                <c:pt idx="18962">
                  <c:v>56.404000000000003</c:v>
                </c:pt>
                <c:pt idx="18963">
                  <c:v>56.404000000000003</c:v>
                </c:pt>
                <c:pt idx="18964">
                  <c:v>56.404000000000003</c:v>
                </c:pt>
                <c:pt idx="18965">
                  <c:v>56.404000000000003</c:v>
                </c:pt>
                <c:pt idx="18966">
                  <c:v>56.404000000000003</c:v>
                </c:pt>
                <c:pt idx="18967">
                  <c:v>56.404000000000003</c:v>
                </c:pt>
                <c:pt idx="18968">
                  <c:v>56.404000000000003</c:v>
                </c:pt>
                <c:pt idx="18969">
                  <c:v>56.404000000000003</c:v>
                </c:pt>
                <c:pt idx="18970">
                  <c:v>56.404000000000003</c:v>
                </c:pt>
                <c:pt idx="18971">
                  <c:v>56.404000000000003</c:v>
                </c:pt>
                <c:pt idx="18972">
                  <c:v>56.404000000000003</c:v>
                </c:pt>
                <c:pt idx="18973">
                  <c:v>56.404000000000003</c:v>
                </c:pt>
                <c:pt idx="18974">
                  <c:v>56.404000000000003</c:v>
                </c:pt>
                <c:pt idx="18975">
                  <c:v>56.404000000000003</c:v>
                </c:pt>
                <c:pt idx="18976">
                  <c:v>56.404000000000003</c:v>
                </c:pt>
                <c:pt idx="18977">
                  <c:v>56.404000000000003</c:v>
                </c:pt>
                <c:pt idx="18978">
                  <c:v>56.404000000000003</c:v>
                </c:pt>
                <c:pt idx="18979">
                  <c:v>56.404000000000003</c:v>
                </c:pt>
                <c:pt idx="18980">
                  <c:v>56.404000000000003</c:v>
                </c:pt>
                <c:pt idx="18981">
                  <c:v>56.404000000000003</c:v>
                </c:pt>
                <c:pt idx="18982">
                  <c:v>56.404000000000003</c:v>
                </c:pt>
                <c:pt idx="18983">
                  <c:v>56.404000000000003</c:v>
                </c:pt>
                <c:pt idx="18984">
                  <c:v>56.404000000000003</c:v>
                </c:pt>
                <c:pt idx="18985">
                  <c:v>56.404000000000003</c:v>
                </c:pt>
                <c:pt idx="18986">
                  <c:v>56.404000000000003</c:v>
                </c:pt>
                <c:pt idx="18987">
                  <c:v>56.404000000000003</c:v>
                </c:pt>
                <c:pt idx="18988">
                  <c:v>56.404000000000003</c:v>
                </c:pt>
                <c:pt idx="18989">
                  <c:v>56.404000000000003</c:v>
                </c:pt>
                <c:pt idx="18990">
                  <c:v>56.404000000000003</c:v>
                </c:pt>
                <c:pt idx="18991">
                  <c:v>56.404000000000003</c:v>
                </c:pt>
                <c:pt idx="18992">
                  <c:v>56.404000000000003</c:v>
                </c:pt>
                <c:pt idx="18993">
                  <c:v>56.404000000000003</c:v>
                </c:pt>
                <c:pt idx="18994">
                  <c:v>56.404000000000003</c:v>
                </c:pt>
                <c:pt idx="18995">
                  <c:v>56.404000000000003</c:v>
                </c:pt>
                <c:pt idx="18996">
                  <c:v>56.404000000000003</c:v>
                </c:pt>
                <c:pt idx="18997">
                  <c:v>56.404000000000003</c:v>
                </c:pt>
                <c:pt idx="18998">
                  <c:v>56.404000000000003</c:v>
                </c:pt>
                <c:pt idx="18999">
                  <c:v>56.404000000000003</c:v>
                </c:pt>
                <c:pt idx="19000">
                  <c:v>56.404000000000003</c:v>
                </c:pt>
                <c:pt idx="19001">
                  <c:v>56.404000000000003</c:v>
                </c:pt>
                <c:pt idx="19002">
                  <c:v>56.404000000000003</c:v>
                </c:pt>
                <c:pt idx="19003">
                  <c:v>56.404000000000003</c:v>
                </c:pt>
                <c:pt idx="19004">
                  <c:v>56.404000000000003</c:v>
                </c:pt>
                <c:pt idx="19005">
                  <c:v>56.404000000000003</c:v>
                </c:pt>
                <c:pt idx="19006">
                  <c:v>56.404000000000003</c:v>
                </c:pt>
                <c:pt idx="19007">
                  <c:v>56.404000000000003</c:v>
                </c:pt>
                <c:pt idx="19008">
                  <c:v>56.404000000000003</c:v>
                </c:pt>
                <c:pt idx="19009">
                  <c:v>56.404000000000003</c:v>
                </c:pt>
                <c:pt idx="19010">
                  <c:v>56.404000000000003</c:v>
                </c:pt>
                <c:pt idx="19011">
                  <c:v>56.404000000000003</c:v>
                </c:pt>
                <c:pt idx="19012">
                  <c:v>56.404000000000003</c:v>
                </c:pt>
                <c:pt idx="19013">
                  <c:v>56.404000000000003</c:v>
                </c:pt>
                <c:pt idx="19014">
                  <c:v>56.404000000000003</c:v>
                </c:pt>
                <c:pt idx="19015">
                  <c:v>56.404000000000003</c:v>
                </c:pt>
                <c:pt idx="19016">
                  <c:v>56.404000000000003</c:v>
                </c:pt>
                <c:pt idx="19017">
                  <c:v>56.404000000000003</c:v>
                </c:pt>
                <c:pt idx="19018">
                  <c:v>56.404000000000003</c:v>
                </c:pt>
                <c:pt idx="19019">
                  <c:v>56.404000000000003</c:v>
                </c:pt>
                <c:pt idx="19020">
                  <c:v>56.404000000000003</c:v>
                </c:pt>
                <c:pt idx="19021">
                  <c:v>56.404000000000003</c:v>
                </c:pt>
                <c:pt idx="19022">
                  <c:v>56.404000000000003</c:v>
                </c:pt>
                <c:pt idx="19023">
                  <c:v>56.404000000000003</c:v>
                </c:pt>
                <c:pt idx="19024">
                  <c:v>56.404000000000003</c:v>
                </c:pt>
                <c:pt idx="19025">
                  <c:v>56.404000000000003</c:v>
                </c:pt>
                <c:pt idx="19026">
                  <c:v>56.404000000000003</c:v>
                </c:pt>
                <c:pt idx="19027">
                  <c:v>56.404000000000003</c:v>
                </c:pt>
                <c:pt idx="19028">
                  <c:v>56.404000000000003</c:v>
                </c:pt>
                <c:pt idx="19029">
                  <c:v>56.404000000000003</c:v>
                </c:pt>
                <c:pt idx="19030">
                  <c:v>56.404000000000003</c:v>
                </c:pt>
                <c:pt idx="19031">
                  <c:v>56.404000000000003</c:v>
                </c:pt>
                <c:pt idx="19032">
                  <c:v>56.404000000000003</c:v>
                </c:pt>
                <c:pt idx="19033">
                  <c:v>56.404000000000003</c:v>
                </c:pt>
                <c:pt idx="19034">
                  <c:v>56.404000000000003</c:v>
                </c:pt>
                <c:pt idx="19035">
                  <c:v>56.404000000000003</c:v>
                </c:pt>
                <c:pt idx="19036">
                  <c:v>56.404000000000003</c:v>
                </c:pt>
                <c:pt idx="19037">
                  <c:v>56.404000000000003</c:v>
                </c:pt>
                <c:pt idx="19038">
                  <c:v>56.404000000000003</c:v>
                </c:pt>
                <c:pt idx="19039">
                  <c:v>56.404000000000003</c:v>
                </c:pt>
                <c:pt idx="19040">
                  <c:v>56.404000000000003</c:v>
                </c:pt>
                <c:pt idx="19041">
                  <c:v>56.404000000000003</c:v>
                </c:pt>
                <c:pt idx="19042">
                  <c:v>56.404000000000003</c:v>
                </c:pt>
                <c:pt idx="19043">
                  <c:v>56.404000000000003</c:v>
                </c:pt>
                <c:pt idx="19044">
                  <c:v>56.404000000000003</c:v>
                </c:pt>
                <c:pt idx="19045">
                  <c:v>56.404000000000003</c:v>
                </c:pt>
                <c:pt idx="19046">
                  <c:v>56.404000000000003</c:v>
                </c:pt>
                <c:pt idx="19047">
                  <c:v>56.404000000000003</c:v>
                </c:pt>
                <c:pt idx="19048">
                  <c:v>56.404000000000003</c:v>
                </c:pt>
                <c:pt idx="19049">
                  <c:v>56.404000000000003</c:v>
                </c:pt>
                <c:pt idx="19050">
                  <c:v>56.404000000000003</c:v>
                </c:pt>
                <c:pt idx="19051">
                  <c:v>56.404000000000003</c:v>
                </c:pt>
                <c:pt idx="19052">
                  <c:v>56.404000000000003</c:v>
                </c:pt>
                <c:pt idx="19053">
                  <c:v>56.404000000000003</c:v>
                </c:pt>
                <c:pt idx="19054">
                  <c:v>56.404000000000003</c:v>
                </c:pt>
                <c:pt idx="19055">
                  <c:v>56.404000000000003</c:v>
                </c:pt>
                <c:pt idx="19056">
                  <c:v>56.404000000000003</c:v>
                </c:pt>
                <c:pt idx="19057">
                  <c:v>56.404000000000003</c:v>
                </c:pt>
                <c:pt idx="19058">
                  <c:v>56.404000000000003</c:v>
                </c:pt>
                <c:pt idx="19059">
                  <c:v>56.404000000000003</c:v>
                </c:pt>
                <c:pt idx="19060">
                  <c:v>56.404000000000003</c:v>
                </c:pt>
                <c:pt idx="19061">
                  <c:v>56.404000000000003</c:v>
                </c:pt>
                <c:pt idx="19062">
                  <c:v>56.404000000000003</c:v>
                </c:pt>
                <c:pt idx="19063">
                  <c:v>56.404000000000003</c:v>
                </c:pt>
                <c:pt idx="19064">
                  <c:v>56.404000000000003</c:v>
                </c:pt>
                <c:pt idx="19065">
                  <c:v>56.404000000000003</c:v>
                </c:pt>
                <c:pt idx="19066">
                  <c:v>56.404000000000003</c:v>
                </c:pt>
                <c:pt idx="19067">
                  <c:v>56.404000000000003</c:v>
                </c:pt>
                <c:pt idx="19068">
                  <c:v>56.404000000000003</c:v>
                </c:pt>
                <c:pt idx="19069">
                  <c:v>56.404000000000003</c:v>
                </c:pt>
                <c:pt idx="19070">
                  <c:v>56.404000000000003</c:v>
                </c:pt>
                <c:pt idx="19071">
                  <c:v>56.404000000000003</c:v>
                </c:pt>
                <c:pt idx="19072">
                  <c:v>56.404000000000003</c:v>
                </c:pt>
                <c:pt idx="19073">
                  <c:v>56.404000000000003</c:v>
                </c:pt>
                <c:pt idx="19074">
                  <c:v>56.404000000000003</c:v>
                </c:pt>
                <c:pt idx="19075">
                  <c:v>56.404000000000003</c:v>
                </c:pt>
                <c:pt idx="19076">
                  <c:v>56.404000000000003</c:v>
                </c:pt>
                <c:pt idx="19077">
                  <c:v>56.404000000000003</c:v>
                </c:pt>
                <c:pt idx="19078">
                  <c:v>56.404000000000003</c:v>
                </c:pt>
                <c:pt idx="19079">
                  <c:v>56.404000000000003</c:v>
                </c:pt>
                <c:pt idx="19080">
                  <c:v>56.404000000000003</c:v>
                </c:pt>
                <c:pt idx="19081">
                  <c:v>56.404000000000003</c:v>
                </c:pt>
                <c:pt idx="19082">
                  <c:v>56.404000000000003</c:v>
                </c:pt>
                <c:pt idx="19083">
                  <c:v>56.404000000000003</c:v>
                </c:pt>
                <c:pt idx="19084">
                  <c:v>56.404000000000003</c:v>
                </c:pt>
                <c:pt idx="19085">
                  <c:v>56.404000000000003</c:v>
                </c:pt>
                <c:pt idx="19086">
                  <c:v>56.404000000000003</c:v>
                </c:pt>
                <c:pt idx="19087">
                  <c:v>56.404000000000003</c:v>
                </c:pt>
                <c:pt idx="19088">
                  <c:v>56.404000000000003</c:v>
                </c:pt>
                <c:pt idx="19089">
                  <c:v>56.404000000000003</c:v>
                </c:pt>
                <c:pt idx="19090">
                  <c:v>56.404000000000003</c:v>
                </c:pt>
                <c:pt idx="19091">
                  <c:v>56.404000000000003</c:v>
                </c:pt>
                <c:pt idx="19092">
                  <c:v>56.404000000000003</c:v>
                </c:pt>
                <c:pt idx="19093">
                  <c:v>56.404000000000003</c:v>
                </c:pt>
                <c:pt idx="19094">
                  <c:v>56.404000000000003</c:v>
                </c:pt>
                <c:pt idx="19095">
                  <c:v>56.404000000000003</c:v>
                </c:pt>
                <c:pt idx="19096">
                  <c:v>56.404000000000003</c:v>
                </c:pt>
                <c:pt idx="19097">
                  <c:v>56.404000000000003</c:v>
                </c:pt>
                <c:pt idx="19098">
                  <c:v>56.404000000000003</c:v>
                </c:pt>
                <c:pt idx="19099">
                  <c:v>56.404000000000003</c:v>
                </c:pt>
                <c:pt idx="19100">
                  <c:v>56.404000000000003</c:v>
                </c:pt>
                <c:pt idx="19101">
                  <c:v>56.404000000000003</c:v>
                </c:pt>
                <c:pt idx="19102">
                  <c:v>56.404000000000003</c:v>
                </c:pt>
                <c:pt idx="19103">
                  <c:v>56.404000000000003</c:v>
                </c:pt>
                <c:pt idx="19104">
                  <c:v>56.404000000000003</c:v>
                </c:pt>
                <c:pt idx="19105">
                  <c:v>56.404000000000003</c:v>
                </c:pt>
                <c:pt idx="19106">
                  <c:v>56.404000000000003</c:v>
                </c:pt>
                <c:pt idx="19107">
                  <c:v>56.404000000000003</c:v>
                </c:pt>
                <c:pt idx="19108">
                  <c:v>56.404000000000003</c:v>
                </c:pt>
                <c:pt idx="19109">
                  <c:v>56.404000000000003</c:v>
                </c:pt>
                <c:pt idx="19110">
                  <c:v>56.404000000000003</c:v>
                </c:pt>
                <c:pt idx="19111">
                  <c:v>56.404000000000003</c:v>
                </c:pt>
                <c:pt idx="19112">
                  <c:v>56.404000000000003</c:v>
                </c:pt>
                <c:pt idx="19113">
                  <c:v>56.404000000000003</c:v>
                </c:pt>
                <c:pt idx="19114">
                  <c:v>56.404000000000003</c:v>
                </c:pt>
                <c:pt idx="19115">
                  <c:v>56.404000000000003</c:v>
                </c:pt>
                <c:pt idx="19116">
                  <c:v>56.404000000000003</c:v>
                </c:pt>
                <c:pt idx="19117">
                  <c:v>56.404000000000003</c:v>
                </c:pt>
                <c:pt idx="19118">
                  <c:v>56.404000000000003</c:v>
                </c:pt>
                <c:pt idx="19119">
                  <c:v>56.404000000000003</c:v>
                </c:pt>
                <c:pt idx="19120">
                  <c:v>56.404000000000003</c:v>
                </c:pt>
                <c:pt idx="19121">
                  <c:v>56.404000000000003</c:v>
                </c:pt>
                <c:pt idx="19122">
                  <c:v>56.404000000000003</c:v>
                </c:pt>
                <c:pt idx="19123">
                  <c:v>56.404000000000003</c:v>
                </c:pt>
                <c:pt idx="19124">
                  <c:v>56.404000000000003</c:v>
                </c:pt>
                <c:pt idx="19125">
                  <c:v>56.404000000000003</c:v>
                </c:pt>
                <c:pt idx="19126">
                  <c:v>56.404000000000003</c:v>
                </c:pt>
                <c:pt idx="19127">
                  <c:v>56.404000000000003</c:v>
                </c:pt>
                <c:pt idx="19128">
                  <c:v>56.404000000000003</c:v>
                </c:pt>
                <c:pt idx="19129">
                  <c:v>56.404000000000003</c:v>
                </c:pt>
                <c:pt idx="19130">
                  <c:v>56.404000000000003</c:v>
                </c:pt>
                <c:pt idx="19131">
                  <c:v>56.404000000000003</c:v>
                </c:pt>
                <c:pt idx="19132">
                  <c:v>56.404000000000003</c:v>
                </c:pt>
                <c:pt idx="19133">
                  <c:v>56.404000000000003</c:v>
                </c:pt>
                <c:pt idx="19134">
                  <c:v>56.404000000000003</c:v>
                </c:pt>
                <c:pt idx="19135">
                  <c:v>56.404000000000003</c:v>
                </c:pt>
                <c:pt idx="19136">
                  <c:v>56.404000000000003</c:v>
                </c:pt>
                <c:pt idx="19137">
                  <c:v>56.404000000000003</c:v>
                </c:pt>
                <c:pt idx="19138">
                  <c:v>56.404000000000003</c:v>
                </c:pt>
                <c:pt idx="19139">
                  <c:v>56.404000000000003</c:v>
                </c:pt>
                <c:pt idx="19140">
                  <c:v>56.404000000000003</c:v>
                </c:pt>
                <c:pt idx="19141">
                  <c:v>56.404000000000003</c:v>
                </c:pt>
                <c:pt idx="19142">
                  <c:v>56.404000000000003</c:v>
                </c:pt>
                <c:pt idx="19143">
                  <c:v>56.404000000000003</c:v>
                </c:pt>
                <c:pt idx="19144">
                  <c:v>56.404000000000003</c:v>
                </c:pt>
                <c:pt idx="19145">
                  <c:v>56.404000000000003</c:v>
                </c:pt>
                <c:pt idx="19146">
                  <c:v>56.404000000000003</c:v>
                </c:pt>
                <c:pt idx="19147">
                  <c:v>56.404000000000003</c:v>
                </c:pt>
                <c:pt idx="19148">
                  <c:v>56.404000000000003</c:v>
                </c:pt>
                <c:pt idx="19149">
                  <c:v>56.404000000000003</c:v>
                </c:pt>
                <c:pt idx="19150">
                  <c:v>56.404000000000003</c:v>
                </c:pt>
                <c:pt idx="19151">
                  <c:v>56.404000000000003</c:v>
                </c:pt>
                <c:pt idx="19152">
                  <c:v>56.404000000000003</c:v>
                </c:pt>
                <c:pt idx="19153">
                  <c:v>56.404000000000003</c:v>
                </c:pt>
                <c:pt idx="19154">
                  <c:v>56.404000000000003</c:v>
                </c:pt>
                <c:pt idx="19155">
                  <c:v>56.404000000000003</c:v>
                </c:pt>
                <c:pt idx="19156">
                  <c:v>56.404000000000003</c:v>
                </c:pt>
                <c:pt idx="19157">
                  <c:v>56.404000000000003</c:v>
                </c:pt>
                <c:pt idx="19158">
                  <c:v>56.404000000000003</c:v>
                </c:pt>
                <c:pt idx="19159">
                  <c:v>56.404000000000003</c:v>
                </c:pt>
                <c:pt idx="19160">
                  <c:v>56.404000000000003</c:v>
                </c:pt>
                <c:pt idx="19161">
                  <c:v>56.404000000000003</c:v>
                </c:pt>
                <c:pt idx="19162">
                  <c:v>56.404000000000003</c:v>
                </c:pt>
                <c:pt idx="19163">
                  <c:v>56.404000000000003</c:v>
                </c:pt>
                <c:pt idx="19164">
                  <c:v>56.404000000000003</c:v>
                </c:pt>
                <c:pt idx="19165">
                  <c:v>56.404000000000003</c:v>
                </c:pt>
                <c:pt idx="19166">
                  <c:v>56.404000000000003</c:v>
                </c:pt>
                <c:pt idx="19167">
                  <c:v>56.404000000000003</c:v>
                </c:pt>
                <c:pt idx="19168">
                  <c:v>56.404000000000003</c:v>
                </c:pt>
                <c:pt idx="19169">
                  <c:v>56.404000000000003</c:v>
                </c:pt>
                <c:pt idx="19170">
                  <c:v>56.404000000000003</c:v>
                </c:pt>
                <c:pt idx="19171">
                  <c:v>56.404000000000003</c:v>
                </c:pt>
                <c:pt idx="19172">
                  <c:v>56.404000000000003</c:v>
                </c:pt>
                <c:pt idx="19173">
                  <c:v>56.404000000000003</c:v>
                </c:pt>
                <c:pt idx="19174">
                  <c:v>56.404000000000003</c:v>
                </c:pt>
                <c:pt idx="19175">
                  <c:v>56.404000000000003</c:v>
                </c:pt>
                <c:pt idx="19176">
                  <c:v>56.404000000000003</c:v>
                </c:pt>
                <c:pt idx="19177">
                  <c:v>56.404000000000003</c:v>
                </c:pt>
                <c:pt idx="19178">
                  <c:v>56.404000000000003</c:v>
                </c:pt>
                <c:pt idx="19179">
                  <c:v>56.404000000000003</c:v>
                </c:pt>
                <c:pt idx="19180">
                  <c:v>56.404000000000003</c:v>
                </c:pt>
                <c:pt idx="19181">
                  <c:v>56.404000000000003</c:v>
                </c:pt>
                <c:pt idx="19182">
                  <c:v>56.404000000000003</c:v>
                </c:pt>
                <c:pt idx="19183">
                  <c:v>56.404000000000003</c:v>
                </c:pt>
                <c:pt idx="19184">
                  <c:v>56.404000000000003</c:v>
                </c:pt>
                <c:pt idx="19185">
                  <c:v>56.404000000000003</c:v>
                </c:pt>
                <c:pt idx="19186">
                  <c:v>56.404000000000003</c:v>
                </c:pt>
                <c:pt idx="19187">
                  <c:v>56.404000000000003</c:v>
                </c:pt>
                <c:pt idx="19188">
                  <c:v>56.404000000000003</c:v>
                </c:pt>
                <c:pt idx="19189">
                  <c:v>56.404000000000003</c:v>
                </c:pt>
                <c:pt idx="19190">
                  <c:v>56.404000000000003</c:v>
                </c:pt>
                <c:pt idx="19191">
                  <c:v>56.404000000000003</c:v>
                </c:pt>
                <c:pt idx="19192">
                  <c:v>56.404000000000003</c:v>
                </c:pt>
                <c:pt idx="19193">
                  <c:v>56.404000000000003</c:v>
                </c:pt>
                <c:pt idx="19194">
                  <c:v>56.404000000000003</c:v>
                </c:pt>
                <c:pt idx="19195">
                  <c:v>56.404000000000003</c:v>
                </c:pt>
                <c:pt idx="19196">
                  <c:v>56.404000000000003</c:v>
                </c:pt>
                <c:pt idx="19197">
                  <c:v>56.404000000000003</c:v>
                </c:pt>
                <c:pt idx="19198">
                  <c:v>56.404000000000003</c:v>
                </c:pt>
                <c:pt idx="19199">
                  <c:v>56.404000000000003</c:v>
                </c:pt>
                <c:pt idx="19200">
                  <c:v>56.404000000000003</c:v>
                </c:pt>
                <c:pt idx="19201">
                  <c:v>56.404000000000003</c:v>
                </c:pt>
                <c:pt idx="19202">
                  <c:v>56.404000000000003</c:v>
                </c:pt>
                <c:pt idx="19203">
                  <c:v>56.404000000000003</c:v>
                </c:pt>
                <c:pt idx="19204">
                  <c:v>56.404000000000003</c:v>
                </c:pt>
                <c:pt idx="19205">
                  <c:v>56.404000000000003</c:v>
                </c:pt>
                <c:pt idx="19206">
                  <c:v>56.404000000000003</c:v>
                </c:pt>
                <c:pt idx="19207">
                  <c:v>56.404000000000003</c:v>
                </c:pt>
                <c:pt idx="19208">
                  <c:v>56.404000000000003</c:v>
                </c:pt>
                <c:pt idx="19209">
                  <c:v>56.404000000000003</c:v>
                </c:pt>
                <c:pt idx="19210">
                  <c:v>56.404000000000003</c:v>
                </c:pt>
                <c:pt idx="19211">
                  <c:v>56.404000000000003</c:v>
                </c:pt>
                <c:pt idx="19212">
                  <c:v>56.404000000000003</c:v>
                </c:pt>
                <c:pt idx="19213">
                  <c:v>56.404000000000003</c:v>
                </c:pt>
                <c:pt idx="19214">
                  <c:v>56.404000000000003</c:v>
                </c:pt>
                <c:pt idx="19215">
                  <c:v>56.404000000000003</c:v>
                </c:pt>
                <c:pt idx="19216">
                  <c:v>56.404000000000003</c:v>
                </c:pt>
                <c:pt idx="19217">
                  <c:v>56.404000000000003</c:v>
                </c:pt>
                <c:pt idx="19218">
                  <c:v>56.404000000000003</c:v>
                </c:pt>
                <c:pt idx="19219">
                  <c:v>56.404000000000003</c:v>
                </c:pt>
                <c:pt idx="19220">
                  <c:v>56.404000000000003</c:v>
                </c:pt>
                <c:pt idx="19221">
                  <c:v>56.404000000000003</c:v>
                </c:pt>
                <c:pt idx="19222">
                  <c:v>56.404000000000003</c:v>
                </c:pt>
                <c:pt idx="19223">
                  <c:v>56.404000000000003</c:v>
                </c:pt>
                <c:pt idx="19224">
                  <c:v>56.404000000000003</c:v>
                </c:pt>
                <c:pt idx="19225">
                  <c:v>56.404000000000003</c:v>
                </c:pt>
                <c:pt idx="19226">
                  <c:v>56.404000000000003</c:v>
                </c:pt>
                <c:pt idx="19227">
                  <c:v>56.404000000000003</c:v>
                </c:pt>
                <c:pt idx="19228">
                  <c:v>56.404000000000003</c:v>
                </c:pt>
                <c:pt idx="19229">
                  <c:v>56.404000000000003</c:v>
                </c:pt>
                <c:pt idx="19230">
                  <c:v>56.404000000000003</c:v>
                </c:pt>
                <c:pt idx="19231">
                  <c:v>56.404000000000003</c:v>
                </c:pt>
                <c:pt idx="19232">
                  <c:v>56.404000000000003</c:v>
                </c:pt>
                <c:pt idx="19233">
                  <c:v>56.404000000000003</c:v>
                </c:pt>
                <c:pt idx="19234">
                  <c:v>56.404000000000003</c:v>
                </c:pt>
                <c:pt idx="19235">
                  <c:v>56.404000000000003</c:v>
                </c:pt>
                <c:pt idx="19236">
                  <c:v>56.404000000000003</c:v>
                </c:pt>
                <c:pt idx="19237">
                  <c:v>56.404000000000003</c:v>
                </c:pt>
                <c:pt idx="19238">
                  <c:v>56.404000000000003</c:v>
                </c:pt>
                <c:pt idx="19239">
                  <c:v>56.404000000000003</c:v>
                </c:pt>
                <c:pt idx="19240">
                  <c:v>56.404000000000003</c:v>
                </c:pt>
                <c:pt idx="19241">
                  <c:v>56.404000000000003</c:v>
                </c:pt>
                <c:pt idx="19242">
                  <c:v>56.404000000000003</c:v>
                </c:pt>
                <c:pt idx="19243">
                  <c:v>56.404000000000003</c:v>
                </c:pt>
                <c:pt idx="19244">
                  <c:v>56.404000000000003</c:v>
                </c:pt>
                <c:pt idx="19245">
                  <c:v>56.404000000000003</c:v>
                </c:pt>
                <c:pt idx="19246">
                  <c:v>56.404000000000003</c:v>
                </c:pt>
                <c:pt idx="19247">
                  <c:v>56.404000000000003</c:v>
                </c:pt>
                <c:pt idx="19248">
                  <c:v>56.404000000000003</c:v>
                </c:pt>
                <c:pt idx="19249">
                  <c:v>56.404000000000003</c:v>
                </c:pt>
                <c:pt idx="19250">
                  <c:v>56.404000000000003</c:v>
                </c:pt>
                <c:pt idx="19251">
                  <c:v>56.404000000000003</c:v>
                </c:pt>
                <c:pt idx="19252">
                  <c:v>56.404000000000003</c:v>
                </c:pt>
                <c:pt idx="19253">
                  <c:v>56.404000000000003</c:v>
                </c:pt>
                <c:pt idx="19254">
                  <c:v>56.404000000000003</c:v>
                </c:pt>
                <c:pt idx="19255">
                  <c:v>56.404000000000003</c:v>
                </c:pt>
                <c:pt idx="19256">
                  <c:v>56.404000000000003</c:v>
                </c:pt>
                <c:pt idx="19257">
                  <c:v>56.404000000000003</c:v>
                </c:pt>
                <c:pt idx="19258">
                  <c:v>56.404000000000003</c:v>
                </c:pt>
                <c:pt idx="19259">
                  <c:v>56.404000000000003</c:v>
                </c:pt>
                <c:pt idx="19260">
                  <c:v>56.404000000000003</c:v>
                </c:pt>
                <c:pt idx="19261">
                  <c:v>56.404000000000003</c:v>
                </c:pt>
                <c:pt idx="19262">
                  <c:v>56.404000000000003</c:v>
                </c:pt>
                <c:pt idx="19263">
                  <c:v>56.404000000000003</c:v>
                </c:pt>
                <c:pt idx="19264">
                  <c:v>56.404000000000003</c:v>
                </c:pt>
                <c:pt idx="19265">
                  <c:v>56.404000000000003</c:v>
                </c:pt>
                <c:pt idx="19266">
                  <c:v>56.404000000000003</c:v>
                </c:pt>
                <c:pt idx="19267">
                  <c:v>56.404000000000003</c:v>
                </c:pt>
                <c:pt idx="19268">
                  <c:v>56.404000000000003</c:v>
                </c:pt>
                <c:pt idx="19269">
                  <c:v>56.404000000000003</c:v>
                </c:pt>
                <c:pt idx="19270">
                  <c:v>56.404000000000003</c:v>
                </c:pt>
                <c:pt idx="19271">
                  <c:v>56.404000000000003</c:v>
                </c:pt>
                <c:pt idx="19272">
                  <c:v>56.404000000000003</c:v>
                </c:pt>
                <c:pt idx="19273">
                  <c:v>56.404000000000003</c:v>
                </c:pt>
                <c:pt idx="19274">
                  <c:v>56.404000000000003</c:v>
                </c:pt>
                <c:pt idx="19275">
                  <c:v>56.404000000000003</c:v>
                </c:pt>
                <c:pt idx="19276">
                  <c:v>56.404000000000003</c:v>
                </c:pt>
                <c:pt idx="19277">
                  <c:v>56.404000000000003</c:v>
                </c:pt>
                <c:pt idx="19278">
                  <c:v>56.404000000000003</c:v>
                </c:pt>
                <c:pt idx="19279">
                  <c:v>56.404000000000003</c:v>
                </c:pt>
                <c:pt idx="19280">
                  <c:v>56.404000000000003</c:v>
                </c:pt>
                <c:pt idx="19281">
                  <c:v>56.404000000000003</c:v>
                </c:pt>
                <c:pt idx="19282">
                  <c:v>56.404000000000003</c:v>
                </c:pt>
                <c:pt idx="19283">
                  <c:v>56.404000000000003</c:v>
                </c:pt>
                <c:pt idx="19284">
                  <c:v>56.404000000000003</c:v>
                </c:pt>
                <c:pt idx="19285">
                  <c:v>56.404000000000003</c:v>
                </c:pt>
                <c:pt idx="19286">
                  <c:v>56.404000000000003</c:v>
                </c:pt>
                <c:pt idx="19287">
                  <c:v>56.404000000000003</c:v>
                </c:pt>
                <c:pt idx="19288">
                  <c:v>56.404000000000003</c:v>
                </c:pt>
                <c:pt idx="19289">
                  <c:v>56.404000000000003</c:v>
                </c:pt>
                <c:pt idx="19290">
                  <c:v>56.404000000000003</c:v>
                </c:pt>
                <c:pt idx="19291">
                  <c:v>56.404000000000003</c:v>
                </c:pt>
                <c:pt idx="19292">
                  <c:v>56.404000000000003</c:v>
                </c:pt>
                <c:pt idx="19293">
                  <c:v>56.404000000000003</c:v>
                </c:pt>
                <c:pt idx="19294">
                  <c:v>56.404000000000003</c:v>
                </c:pt>
                <c:pt idx="19295">
                  <c:v>56.404000000000003</c:v>
                </c:pt>
                <c:pt idx="19296">
                  <c:v>56.404000000000003</c:v>
                </c:pt>
                <c:pt idx="19297">
                  <c:v>56.404000000000003</c:v>
                </c:pt>
                <c:pt idx="19298">
                  <c:v>56.404000000000003</c:v>
                </c:pt>
                <c:pt idx="19299">
                  <c:v>56.404000000000003</c:v>
                </c:pt>
                <c:pt idx="19300">
                  <c:v>56.404000000000003</c:v>
                </c:pt>
                <c:pt idx="19301">
                  <c:v>56.404000000000003</c:v>
                </c:pt>
                <c:pt idx="19302">
                  <c:v>56.404000000000003</c:v>
                </c:pt>
                <c:pt idx="19303">
                  <c:v>56.404000000000003</c:v>
                </c:pt>
                <c:pt idx="19304">
                  <c:v>56.404000000000003</c:v>
                </c:pt>
                <c:pt idx="19305">
                  <c:v>56.404000000000003</c:v>
                </c:pt>
                <c:pt idx="19306">
                  <c:v>56.404000000000003</c:v>
                </c:pt>
                <c:pt idx="19307">
                  <c:v>56.404000000000003</c:v>
                </c:pt>
                <c:pt idx="19308">
                  <c:v>56.404000000000003</c:v>
                </c:pt>
                <c:pt idx="19309">
                  <c:v>56.404000000000003</c:v>
                </c:pt>
                <c:pt idx="19310">
                  <c:v>56.404000000000003</c:v>
                </c:pt>
                <c:pt idx="19311">
                  <c:v>56.404000000000003</c:v>
                </c:pt>
                <c:pt idx="19312">
                  <c:v>56.404000000000003</c:v>
                </c:pt>
                <c:pt idx="19313">
                  <c:v>56.404000000000003</c:v>
                </c:pt>
                <c:pt idx="19314">
                  <c:v>56.404000000000003</c:v>
                </c:pt>
                <c:pt idx="19315">
                  <c:v>56.404000000000003</c:v>
                </c:pt>
                <c:pt idx="19316">
                  <c:v>56.404000000000003</c:v>
                </c:pt>
                <c:pt idx="19317">
                  <c:v>56.404000000000003</c:v>
                </c:pt>
                <c:pt idx="19318">
                  <c:v>56.404000000000003</c:v>
                </c:pt>
                <c:pt idx="19319">
                  <c:v>56.404000000000003</c:v>
                </c:pt>
                <c:pt idx="19320">
                  <c:v>56.404000000000003</c:v>
                </c:pt>
                <c:pt idx="19321">
                  <c:v>56.404000000000003</c:v>
                </c:pt>
                <c:pt idx="19322">
                  <c:v>56.404000000000003</c:v>
                </c:pt>
                <c:pt idx="19323">
                  <c:v>56.404000000000003</c:v>
                </c:pt>
                <c:pt idx="19324">
                  <c:v>56.404000000000003</c:v>
                </c:pt>
                <c:pt idx="19325">
                  <c:v>56.404000000000003</c:v>
                </c:pt>
                <c:pt idx="19326">
                  <c:v>56.404000000000003</c:v>
                </c:pt>
                <c:pt idx="19327">
                  <c:v>56.404000000000003</c:v>
                </c:pt>
                <c:pt idx="19328">
                  <c:v>56.404000000000003</c:v>
                </c:pt>
                <c:pt idx="19329">
                  <c:v>56.404000000000003</c:v>
                </c:pt>
                <c:pt idx="19330">
                  <c:v>56.404000000000003</c:v>
                </c:pt>
                <c:pt idx="19331">
                  <c:v>56.404000000000003</c:v>
                </c:pt>
                <c:pt idx="19332">
                  <c:v>56.404000000000003</c:v>
                </c:pt>
                <c:pt idx="19333">
                  <c:v>56.404000000000003</c:v>
                </c:pt>
                <c:pt idx="19334">
                  <c:v>56.404000000000003</c:v>
                </c:pt>
                <c:pt idx="19335">
                  <c:v>56.404000000000003</c:v>
                </c:pt>
                <c:pt idx="19336">
                  <c:v>56.404000000000003</c:v>
                </c:pt>
                <c:pt idx="19337">
                  <c:v>56.404000000000003</c:v>
                </c:pt>
                <c:pt idx="19338">
                  <c:v>56.404000000000003</c:v>
                </c:pt>
                <c:pt idx="19339">
                  <c:v>56.404000000000003</c:v>
                </c:pt>
                <c:pt idx="19340">
                  <c:v>56.404000000000003</c:v>
                </c:pt>
                <c:pt idx="19341">
                  <c:v>56.404000000000003</c:v>
                </c:pt>
                <c:pt idx="19342">
                  <c:v>56.404000000000003</c:v>
                </c:pt>
                <c:pt idx="19343">
                  <c:v>56.404000000000003</c:v>
                </c:pt>
                <c:pt idx="19344">
                  <c:v>56.404000000000003</c:v>
                </c:pt>
                <c:pt idx="19345">
                  <c:v>56.404000000000003</c:v>
                </c:pt>
                <c:pt idx="19346">
                  <c:v>56.404000000000003</c:v>
                </c:pt>
                <c:pt idx="19347">
                  <c:v>56.404000000000003</c:v>
                </c:pt>
                <c:pt idx="19348">
                  <c:v>56.577000000000005</c:v>
                </c:pt>
                <c:pt idx="19349">
                  <c:v>56.404000000000003</c:v>
                </c:pt>
                <c:pt idx="19350">
                  <c:v>56.404000000000003</c:v>
                </c:pt>
                <c:pt idx="19351">
                  <c:v>56.404000000000003</c:v>
                </c:pt>
                <c:pt idx="19352">
                  <c:v>56.404000000000003</c:v>
                </c:pt>
                <c:pt idx="19353">
                  <c:v>56.404000000000003</c:v>
                </c:pt>
                <c:pt idx="19354">
                  <c:v>56.404000000000003</c:v>
                </c:pt>
                <c:pt idx="19355">
                  <c:v>56.404000000000003</c:v>
                </c:pt>
                <c:pt idx="19356">
                  <c:v>56.404000000000003</c:v>
                </c:pt>
                <c:pt idx="19357">
                  <c:v>56.577000000000005</c:v>
                </c:pt>
                <c:pt idx="19358">
                  <c:v>56.404000000000003</c:v>
                </c:pt>
                <c:pt idx="19359">
                  <c:v>56.404000000000003</c:v>
                </c:pt>
                <c:pt idx="19360">
                  <c:v>56.577000000000005</c:v>
                </c:pt>
                <c:pt idx="19361">
                  <c:v>56.404000000000003</c:v>
                </c:pt>
                <c:pt idx="19362">
                  <c:v>56.404000000000003</c:v>
                </c:pt>
                <c:pt idx="19363">
                  <c:v>56.404000000000003</c:v>
                </c:pt>
                <c:pt idx="19364">
                  <c:v>56.404000000000003</c:v>
                </c:pt>
                <c:pt idx="19365">
                  <c:v>56.404000000000003</c:v>
                </c:pt>
                <c:pt idx="19366">
                  <c:v>56.404000000000003</c:v>
                </c:pt>
                <c:pt idx="19367">
                  <c:v>56.404000000000003</c:v>
                </c:pt>
                <c:pt idx="19368">
                  <c:v>56.404000000000003</c:v>
                </c:pt>
                <c:pt idx="19369">
                  <c:v>56.404000000000003</c:v>
                </c:pt>
                <c:pt idx="19370">
                  <c:v>56.404000000000003</c:v>
                </c:pt>
                <c:pt idx="19371">
                  <c:v>56.404000000000003</c:v>
                </c:pt>
                <c:pt idx="19372">
                  <c:v>56.404000000000003</c:v>
                </c:pt>
                <c:pt idx="19373">
                  <c:v>56.404000000000003</c:v>
                </c:pt>
                <c:pt idx="19374">
                  <c:v>56.404000000000003</c:v>
                </c:pt>
                <c:pt idx="19375">
                  <c:v>56.404000000000003</c:v>
                </c:pt>
                <c:pt idx="19376">
                  <c:v>56.404000000000003</c:v>
                </c:pt>
                <c:pt idx="19377">
                  <c:v>56.404000000000003</c:v>
                </c:pt>
                <c:pt idx="19378">
                  <c:v>56.577000000000005</c:v>
                </c:pt>
                <c:pt idx="19379">
                  <c:v>56.404000000000003</c:v>
                </c:pt>
                <c:pt idx="19380">
                  <c:v>56.404000000000003</c:v>
                </c:pt>
                <c:pt idx="19381">
                  <c:v>56.577000000000005</c:v>
                </c:pt>
                <c:pt idx="19382">
                  <c:v>56.404000000000003</c:v>
                </c:pt>
                <c:pt idx="19383">
                  <c:v>56.404000000000003</c:v>
                </c:pt>
                <c:pt idx="19384">
                  <c:v>56.404000000000003</c:v>
                </c:pt>
                <c:pt idx="19385">
                  <c:v>56.577000000000005</c:v>
                </c:pt>
                <c:pt idx="19386">
                  <c:v>56.404000000000003</c:v>
                </c:pt>
                <c:pt idx="19387">
                  <c:v>56.577000000000005</c:v>
                </c:pt>
                <c:pt idx="19388">
                  <c:v>56.577000000000005</c:v>
                </c:pt>
                <c:pt idx="19389">
                  <c:v>56.577000000000005</c:v>
                </c:pt>
                <c:pt idx="19390">
                  <c:v>56.404000000000003</c:v>
                </c:pt>
                <c:pt idx="19391">
                  <c:v>56.404000000000003</c:v>
                </c:pt>
                <c:pt idx="19392">
                  <c:v>56.404000000000003</c:v>
                </c:pt>
                <c:pt idx="19393">
                  <c:v>56.577000000000005</c:v>
                </c:pt>
                <c:pt idx="19394">
                  <c:v>56.404000000000003</c:v>
                </c:pt>
                <c:pt idx="19395">
                  <c:v>56.577000000000005</c:v>
                </c:pt>
                <c:pt idx="19396">
                  <c:v>56.404000000000003</c:v>
                </c:pt>
                <c:pt idx="19397">
                  <c:v>56.577000000000005</c:v>
                </c:pt>
                <c:pt idx="19398">
                  <c:v>56.577000000000005</c:v>
                </c:pt>
                <c:pt idx="19399">
                  <c:v>56.404000000000003</c:v>
                </c:pt>
                <c:pt idx="19400">
                  <c:v>56.404000000000003</c:v>
                </c:pt>
                <c:pt idx="19401">
                  <c:v>56.577000000000005</c:v>
                </c:pt>
                <c:pt idx="19402">
                  <c:v>56.404000000000003</c:v>
                </c:pt>
                <c:pt idx="19403">
                  <c:v>56.404000000000003</c:v>
                </c:pt>
                <c:pt idx="19404">
                  <c:v>56.577000000000005</c:v>
                </c:pt>
                <c:pt idx="19405">
                  <c:v>56.404000000000003</c:v>
                </c:pt>
                <c:pt idx="19406">
                  <c:v>56.577000000000005</c:v>
                </c:pt>
                <c:pt idx="19407">
                  <c:v>56.577000000000005</c:v>
                </c:pt>
                <c:pt idx="19408">
                  <c:v>56.404000000000003</c:v>
                </c:pt>
                <c:pt idx="19409">
                  <c:v>56.577000000000005</c:v>
                </c:pt>
                <c:pt idx="19410">
                  <c:v>56.577000000000005</c:v>
                </c:pt>
                <c:pt idx="19411">
                  <c:v>56.404000000000003</c:v>
                </c:pt>
                <c:pt idx="19412">
                  <c:v>56.577000000000005</c:v>
                </c:pt>
                <c:pt idx="19413">
                  <c:v>56.577000000000005</c:v>
                </c:pt>
                <c:pt idx="19414">
                  <c:v>56.404000000000003</c:v>
                </c:pt>
                <c:pt idx="19415">
                  <c:v>56.577000000000005</c:v>
                </c:pt>
                <c:pt idx="19416">
                  <c:v>56.577000000000005</c:v>
                </c:pt>
                <c:pt idx="19417">
                  <c:v>56.404000000000003</c:v>
                </c:pt>
                <c:pt idx="19418">
                  <c:v>56.577000000000005</c:v>
                </c:pt>
                <c:pt idx="19419">
                  <c:v>56.404000000000003</c:v>
                </c:pt>
                <c:pt idx="19420">
                  <c:v>56.404000000000003</c:v>
                </c:pt>
                <c:pt idx="19421">
                  <c:v>56.404000000000003</c:v>
                </c:pt>
                <c:pt idx="19422">
                  <c:v>56.404000000000003</c:v>
                </c:pt>
                <c:pt idx="19423">
                  <c:v>56.404000000000003</c:v>
                </c:pt>
                <c:pt idx="19424">
                  <c:v>56.577000000000005</c:v>
                </c:pt>
                <c:pt idx="19425">
                  <c:v>56.577000000000005</c:v>
                </c:pt>
                <c:pt idx="19426">
                  <c:v>56.577000000000005</c:v>
                </c:pt>
                <c:pt idx="19427">
                  <c:v>56.577000000000005</c:v>
                </c:pt>
                <c:pt idx="19428">
                  <c:v>56.577000000000005</c:v>
                </c:pt>
                <c:pt idx="19429">
                  <c:v>56.577000000000005</c:v>
                </c:pt>
                <c:pt idx="19430">
                  <c:v>56.577000000000005</c:v>
                </c:pt>
                <c:pt idx="19431">
                  <c:v>56.404000000000003</c:v>
                </c:pt>
                <c:pt idx="19432">
                  <c:v>56.577000000000005</c:v>
                </c:pt>
                <c:pt idx="19433">
                  <c:v>56.577000000000005</c:v>
                </c:pt>
                <c:pt idx="19434">
                  <c:v>56.577000000000005</c:v>
                </c:pt>
                <c:pt idx="19435">
                  <c:v>56.577000000000005</c:v>
                </c:pt>
                <c:pt idx="19436">
                  <c:v>56.577000000000005</c:v>
                </c:pt>
                <c:pt idx="19437">
                  <c:v>56.577000000000005</c:v>
                </c:pt>
                <c:pt idx="19438">
                  <c:v>56.577000000000005</c:v>
                </c:pt>
                <c:pt idx="19439">
                  <c:v>56.577000000000005</c:v>
                </c:pt>
                <c:pt idx="19440">
                  <c:v>56.577000000000005</c:v>
                </c:pt>
                <c:pt idx="19441">
                  <c:v>56.577000000000005</c:v>
                </c:pt>
                <c:pt idx="19442">
                  <c:v>56.577000000000005</c:v>
                </c:pt>
                <c:pt idx="19443">
                  <c:v>56.577000000000005</c:v>
                </c:pt>
                <c:pt idx="19444">
                  <c:v>56.577000000000005</c:v>
                </c:pt>
                <c:pt idx="19445">
                  <c:v>56.577000000000005</c:v>
                </c:pt>
                <c:pt idx="19446">
                  <c:v>56.577000000000005</c:v>
                </c:pt>
                <c:pt idx="19447">
                  <c:v>56.577000000000005</c:v>
                </c:pt>
                <c:pt idx="19448">
                  <c:v>56.577000000000005</c:v>
                </c:pt>
                <c:pt idx="19449">
                  <c:v>56.577000000000005</c:v>
                </c:pt>
                <c:pt idx="19450">
                  <c:v>56.577000000000005</c:v>
                </c:pt>
                <c:pt idx="19451">
                  <c:v>56.577000000000005</c:v>
                </c:pt>
                <c:pt idx="19452">
                  <c:v>56.577000000000005</c:v>
                </c:pt>
                <c:pt idx="19453">
                  <c:v>56.577000000000005</c:v>
                </c:pt>
                <c:pt idx="19454">
                  <c:v>56.577000000000005</c:v>
                </c:pt>
                <c:pt idx="19455">
                  <c:v>56.577000000000005</c:v>
                </c:pt>
                <c:pt idx="19456">
                  <c:v>56.577000000000005</c:v>
                </c:pt>
                <c:pt idx="19457">
                  <c:v>56.577000000000005</c:v>
                </c:pt>
                <c:pt idx="19458">
                  <c:v>56.577000000000005</c:v>
                </c:pt>
                <c:pt idx="19459">
                  <c:v>56.577000000000005</c:v>
                </c:pt>
                <c:pt idx="19460">
                  <c:v>56.577000000000005</c:v>
                </c:pt>
                <c:pt idx="19461">
                  <c:v>56.577000000000005</c:v>
                </c:pt>
                <c:pt idx="19462">
                  <c:v>56.577000000000005</c:v>
                </c:pt>
                <c:pt idx="19463">
                  <c:v>56.577000000000005</c:v>
                </c:pt>
                <c:pt idx="19464">
                  <c:v>56.577000000000005</c:v>
                </c:pt>
                <c:pt idx="19465">
                  <c:v>56.577000000000005</c:v>
                </c:pt>
                <c:pt idx="19466">
                  <c:v>56.577000000000005</c:v>
                </c:pt>
                <c:pt idx="19467">
                  <c:v>56.577000000000005</c:v>
                </c:pt>
                <c:pt idx="19468">
                  <c:v>56.577000000000005</c:v>
                </c:pt>
                <c:pt idx="19469">
                  <c:v>56.577000000000005</c:v>
                </c:pt>
                <c:pt idx="19470">
                  <c:v>56.577000000000005</c:v>
                </c:pt>
                <c:pt idx="19471">
                  <c:v>56.577000000000005</c:v>
                </c:pt>
                <c:pt idx="19472">
                  <c:v>56.577000000000005</c:v>
                </c:pt>
                <c:pt idx="19473">
                  <c:v>56.577000000000005</c:v>
                </c:pt>
                <c:pt idx="19474">
                  <c:v>56.577000000000005</c:v>
                </c:pt>
                <c:pt idx="19475">
                  <c:v>56.577000000000005</c:v>
                </c:pt>
                <c:pt idx="19476">
                  <c:v>56.577000000000005</c:v>
                </c:pt>
                <c:pt idx="19477">
                  <c:v>56.577000000000005</c:v>
                </c:pt>
                <c:pt idx="19478">
                  <c:v>56.577000000000005</c:v>
                </c:pt>
                <c:pt idx="19479">
                  <c:v>56.577000000000005</c:v>
                </c:pt>
                <c:pt idx="19480">
                  <c:v>56.577000000000005</c:v>
                </c:pt>
                <c:pt idx="19481">
                  <c:v>56.577000000000005</c:v>
                </c:pt>
                <c:pt idx="19482">
                  <c:v>56.577000000000005</c:v>
                </c:pt>
                <c:pt idx="19483">
                  <c:v>56.577000000000005</c:v>
                </c:pt>
                <c:pt idx="19484">
                  <c:v>56.577000000000005</c:v>
                </c:pt>
                <c:pt idx="19485">
                  <c:v>56.577000000000005</c:v>
                </c:pt>
                <c:pt idx="19486">
                  <c:v>56.577000000000005</c:v>
                </c:pt>
                <c:pt idx="19487">
                  <c:v>56.577000000000005</c:v>
                </c:pt>
                <c:pt idx="19488">
                  <c:v>56.577000000000005</c:v>
                </c:pt>
                <c:pt idx="19489">
                  <c:v>56.577000000000005</c:v>
                </c:pt>
                <c:pt idx="19490">
                  <c:v>56.577000000000005</c:v>
                </c:pt>
                <c:pt idx="19491">
                  <c:v>56.577000000000005</c:v>
                </c:pt>
                <c:pt idx="19492">
                  <c:v>56.577000000000005</c:v>
                </c:pt>
                <c:pt idx="19493">
                  <c:v>56.577000000000005</c:v>
                </c:pt>
                <c:pt idx="19494">
                  <c:v>56.577000000000005</c:v>
                </c:pt>
                <c:pt idx="19495">
                  <c:v>56.577000000000005</c:v>
                </c:pt>
                <c:pt idx="19496">
                  <c:v>56.577000000000005</c:v>
                </c:pt>
                <c:pt idx="19497">
                  <c:v>56.577000000000005</c:v>
                </c:pt>
                <c:pt idx="19498">
                  <c:v>56.577000000000005</c:v>
                </c:pt>
                <c:pt idx="19499">
                  <c:v>56.577000000000005</c:v>
                </c:pt>
                <c:pt idx="19500">
                  <c:v>56.577000000000005</c:v>
                </c:pt>
                <c:pt idx="19501">
                  <c:v>56.577000000000005</c:v>
                </c:pt>
                <c:pt idx="19502">
                  <c:v>56.577000000000005</c:v>
                </c:pt>
                <c:pt idx="19503">
                  <c:v>56.577000000000005</c:v>
                </c:pt>
                <c:pt idx="19504">
                  <c:v>56.577000000000005</c:v>
                </c:pt>
                <c:pt idx="19505">
                  <c:v>56.577000000000005</c:v>
                </c:pt>
                <c:pt idx="19506">
                  <c:v>56.577000000000005</c:v>
                </c:pt>
                <c:pt idx="19507">
                  <c:v>56.577000000000005</c:v>
                </c:pt>
                <c:pt idx="19508">
                  <c:v>56.577000000000005</c:v>
                </c:pt>
                <c:pt idx="19509">
                  <c:v>56.577000000000005</c:v>
                </c:pt>
                <c:pt idx="19510">
                  <c:v>56.577000000000005</c:v>
                </c:pt>
                <c:pt idx="19511">
                  <c:v>56.577000000000005</c:v>
                </c:pt>
                <c:pt idx="19512">
                  <c:v>56.577000000000005</c:v>
                </c:pt>
                <c:pt idx="19513">
                  <c:v>56.577000000000005</c:v>
                </c:pt>
                <c:pt idx="19514">
                  <c:v>56.577000000000005</c:v>
                </c:pt>
                <c:pt idx="19515">
                  <c:v>56.577000000000005</c:v>
                </c:pt>
                <c:pt idx="19516">
                  <c:v>56.577000000000005</c:v>
                </c:pt>
                <c:pt idx="19517">
                  <c:v>56.577000000000005</c:v>
                </c:pt>
                <c:pt idx="19518">
                  <c:v>56.577000000000005</c:v>
                </c:pt>
                <c:pt idx="19519">
                  <c:v>56.577000000000005</c:v>
                </c:pt>
                <c:pt idx="19520">
                  <c:v>56.577000000000005</c:v>
                </c:pt>
                <c:pt idx="19521">
                  <c:v>56.577000000000005</c:v>
                </c:pt>
                <c:pt idx="19522">
                  <c:v>56.577000000000005</c:v>
                </c:pt>
                <c:pt idx="19523">
                  <c:v>56.577000000000005</c:v>
                </c:pt>
                <c:pt idx="19524">
                  <c:v>56.577000000000005</c:v>
                </c:pt>
                <c:pt idx="19525">
                  <c:v>56.577000000000005</c:v>
                </c:pt>
                <c:pt idx="19526">
                  <c:v>56.577000000000005</c:v>
                </c:pt>
                <c:pt idx="19527">
                  <c:v>56.577000000000005</c:v>
                </c:pt>
                <c:pt idx="19528">
                  <c:v>56.577000000000005</c:v>
                </c:pt>
                <c:pt idx="19529">
                  <c:v>56.577000000000005</c:v>
                </c:pt>
                <c:pt idx="19530">
                  <c:v>56.577000000000005</c:v>
                </c:pt>
                <c:pt idx="19531">
                  <c:v>56.577000000000005</c:v>
                </c:pt>
                <c:pt idx="19532">
                  <c:v>56.577000000000005</c:v>
                </c:pt>
                <c:pt idx="19533">
                  <c:v>56.577000000000005</c:v>
                </c:pt>
                <c:pt idx="19534">
                  <c:v>56.577000000000005</c:v>
                </c:pt>
                <c:pt idx="19535">
                  <c:v>56.577000000000005</c:v>
                </c:pt>
                <c:pt idx="19536">
                  <c:v>56.577000000000005</c:v>
                </c:pt>
                <c:pt idx="19537">
                  <c:v>56.577000000000005</c:v>
                </c:pt>
                <c:pt idx="19538">
                  <c:v>56.577000000000005</c:v>
                </c:pt>
                <c:pt idx="19539">
                  <c:v>56.577000000000005</c:v>
                </c:pt>
                <c:pt idx="19540">
                  <c:v>56.577000000000005</c:v>
                </c:pt>
                <c:pt idx="19541">
                  <c:v>56.577000000000005</c:v>
                </c:pt>
                <c:pt idx="19542">
                  <c:v>56.577000000000005</c:v>
                </c:pt>
                <c:pt idx="19543">
                  <c:v>56.577000000000005</c:v>
                </c:pt>
                <c:pt idx="19544">
                  <c:v>56.577000000000005</c:v>
                </c:pt>
                <c:pt idx="19545">
                  <c:v>56.577000000000005</c:v>
                </c:pt>
                <c:pt idx="19546">
                  <c:v>56.577000000000005</c:v>
                </c:pt>
                <c:pt idx="19547">
                  <c:v>56.577000000000005</c:v>
                </c:pt>
                <c:pt idx="19548">
                  <c:v>56.577000000000005</c:v>
                </c:pt>
                <c:pt idx="19549">
                  <c:v>56.577000000000005</c:v>
                </c:pt>
                <c:pt idx="19550">
                  <c:v>56.577000000000005</c:v>
                </c:pt>
                <c:pt idx="19551">
                  <c:v>56.577000000000005</c:v>
                </c:pt>
                <c:pt idx="19552">
                  <c:v>56.577000000000005</c:v>
                </c:pt>
                <c:pt idx="19553">
                  <c:v>56.577000000000005</c:v>
                </c:pt>
                <c:pt idx="19554">
                  <c:v>56.577000000000005</c:v>
                </c:pt>
                <c:pt idx="19555">
                  <c:v>56.577000000000005</c:v>
                </c:pt>
                <c:pt idx="19556">
                  <c:v>56.577000000000005</c:v>
                </c:pt>
                <c:pt idx="19557">
                  <c:v>56.577000000000005</c:v>
                </c:pt>
                <c:pt idx="19558">
                  <c:v>56.577000000000005</c:v>
                </c:pt>
                <c:pt idx="19559">
                  <c:v>56.577000000000005</c:v>
                </c:pt>
                <c:pt idx="19560">
                  <c:v>56.577000000000005</c:v>
                </c:pt>
                <c:pt idx="19561">
                  <c:v>56.577000000000005</c:v>
                </c:pt>
                <c:pt idx="19562">
                  <c:v>56.577000000000005</c:v>
                </c:pt>
                <c:pt idx="19563">
                  <c:v>56.577000000000005</c:v>
                </c:pt>
                <c:pt idx="19564">
                  <c:v>56.577000000000005</c:v>
                </c:pt>
                <c:pt idx="19565">
                  <c:v>56.577000000000005</c:v>
                </c:pt>
                <c:pt idx="19566">
                  <c:v>56.577000000000005</c:v>
                </c:pt>
                <c:pt idx="19567">
                  <c:v>56.577000000000005</c:v>
                </c:pt>
                <c:pt idx="19568">
                  <c:v>56.577000000000005</c:v>
                </c:pt>
                <c:pt idx="19569">
                  <c:v>56.577000000000005</c:v>
                </c:pt>
                <c:pt idx="19570">
                  <c:v>56.577000000000005</c:v>
                </c:pt>
                <c:pt idx="19571">
                  <c:v>56.577000000000005</c:v>
                </c:pt>
                <c:pt idx="19572">
                  <c:v>56.577000000000005</c:v>
                </c:pt>
                <c:pt idx="19573">
                  <c:v>56.577000000000005</c:v>
                </c:pt>
                <c:pt idx="19574">
                  <c:v>56.577000000000005</c:v>
                </c:pt>
                <c:pt idx="19575">
                  <c:v>56.577000000000005</c:v>
                </c:pt>
                <c:pt idx="19576">
                  <c:v>56.577000000000005</c:v>
                </c:pt>
                <c:pt idx="19577">
                  <c:v>56.577000000000005</c:v>
                </c:pt>
                <c:pt idx="19578">
                  <c:v>56.577000000000005</c:v>
                </c:pt>
                <c:pt idx="19579">
                  <c:v>56.577000000000005</c:v>
                </c:pt>
                <c:pt idx="19580">
                  <c:v>56.577000000000005</c:v>
                </c:pt>
                <c:pt idx="19581">
                  <c:v>56.577000000000005</c:v>
                </c:pt>
                <c:pt idx="19582">
                  <c:v>56.577000000000005</c:v>
                </c:pt>
                <c:pt idx="19583">
                  <c:v>56.577000000000005</c:v>
                </c:pt>
                <c:pt idx="19584">
                  <c:v>56.577000000000005</c:v>
                </c:pt>
                <c:pt idx="19585">
                  <c:v>56.577000000000005</c:v>
                </c:pt>
                <c:pt idx="19586">
                  <c:v>56.577000000000005</c:v>
                </c:pt>
                <c:pt idx="19587">
                  <c:v>56.577000000000005</c:v>
                </c:pt>
                <c:pt idx="19588">
                  <c:v>56.577000000000005</c:v>
                </c:pt>
                <c:pt idx="19589">
                  <c:v>56.577000000000005</c:v>
                </c:pt>
                <c:pt idx="19590">
                  <c:v>56.577000000000005</c:v>
                </c:pt>
                <c:pt idx="19591">
                  <c:v>56.577000000000005</c:v>
                </c:pt>
                <c:pt idx="19592">
                  <c:v>56.577000000000005</c:v>
                </c:pt>
                <c:pt idx="19593">
                  <c:v>56.577000000000005</c:v>
                </c:pt>
                <c:pt idx="19594">
                  <c:v>56.577000000000005</c:v>
                </c:pt>
                <c:pt idx="19595">
                  <c:v>56.577000000000005</c:v>
                </c:pt>
                <c:pt idx="19596">
                  <c:v>56.577000000000005</c:v>
                </c:pt>
                <c:pt idx="19597">
                  <c:v>56.577000000000005</c:v>
                </c:pt>
                <c:pt idx="19598">
                  <c:v>56.577000000000005</c:v>
                </c:pt>
                <c:pt idx="19599">
                  <c:v>56.577000000000005</c:v>
                </c:pt>
                <c:pt idx="19600">
                  <c:v>56.577000000000005</c:v>
                </c:pt>
                <c:pt idx="19601">
                  <c:v>56.577000000000005</c:v>
                </c:pt>
                <c:pt idx="19602">
                  <c:v>56.577000000000005</c:v>
                </c:pt>
                <c:pt idx="19603">
                  <c:v>56.577000000000005</c:v>
                </c:pt>
                <c:pt idx="19604">
                  <c:v>56.577000000000005</c:v>
                </c:pt>
                <c:pt idx="19605">
                  <c:v>56.577000000000005</c:v>
                </c:pt>
                <c:pt idx="19606">
                  <c:v>56.577000000000005</c:v>
                </c:pt>
                <c:pt idx="19607">
                  <c:v>56.577000000000005</c:v>
                </c:pt>
                <c:pt idx="19608">
                  <c:v>56.577000000000005</c:v>
                </c:pt>
                <c:pt idx="19609">
                  <c:v>56.577000000000005</c:v>
                </c:pt>
                <c:pt idx="19610">
                  <c:v>56.577000000000005</c:v>
                </c:pt>
                <c:pt idx="19611">
                  <c:v>56.577000000000005</c:v>
                </c:pt>
                <c:pt idx="19612">
                  <c:v>56.577000000000005</c:v>
                </c:pt>
                <c:pt idx="19613">
                  <c:v>56.577000000000005</c:v>
                </c:pt>
                <c:pt idx="19614">
                  <c:v>56.577000000000005</c:v>
                </c:pt>
                <c:pt idx="19615">
                  <c:v>56.577000000000005</c:v>
                </c:pt>
                <c:pt idx="19616">
                  <c:v>56.577000000000005</c:v>
                </c:pt>
                <c:pt idx="19617">
                  <c:v>56.577000000000005</c:v>
                </c:pt>
                <c:pt idx="19618">
                  <c:v>56.577000000000005</c:v>
                </c:pt>
                <c:pt idx="19619">
                  <c:v>56.577000000000005</c:v>
                </c:pt>
                <c:pt idx="19620">
                  <c:v>56.577000000000005</c:v>
                </c:pt>
                <c:pt idx="19621">
                  <c:v>56.577000000000005</c:v>
                </c:pt>
                <c:pt idx="19622">
                  <c:v>56.577000000000005</c:v>
                </c:pt>
                <c:pt idx="19623">
                  <c:v>56.577000000000005</c:v>
                </c:pt>
                <c:pt idx="19624">
                  <c:v>56.577000000000005</c:v>
                </c:pt>
                <c:pt idx="19625">
                  <c:v>56.577000000000005</c:v>
                </c:pt>
                <c:pt idx="19626">
                  <c:v>56.577000000000005</c:v>
                </c:pt>
                <c:pt idx="19627">
                  <c:v>56.577000000000005</c:v>
                </c:pt>
                <c:pt idx="19628">
                  <c:v>56.577000000000005</c:v>
                </c:pt>
                <c:pt idx="19629">
                  <c:v>56.577000000000005</c:v>
                </c:pt>
                <c:pt idx="19630">
                  <c:v>56.577000000000005</c:v>
                </c:pt>
                <c:pt idx="19631">
                  <c:v>56.577000000000005</c:v>
                </c:pt>
                <c:pt idx="19632">
                  <c:v>56.577000000000005</c:v>
                </c:pt>
                <c:pt idx="19633">
                  <c:v>56.577000000000005</c:v>
                </c:pt>
                <c:pt idx="19634">
                  <c:v>56.577000000000005</c:v>
                </c:pt>
                <c:pt idx="19635">
                  <c:v>56.577000000000005</c:v>
                </c:pt>
                <c:pt idx="19636">
                  <c:v>56.577000000000005</c:v>
                </c:pt>
                <c:pt idx="19637">
                  <c:v>56.577000000000005</c:v>
                </c:pt>
                <c:pt idx="19638">
                  <c:v>56.577000000000005</c:v>
                </c:pt>
                <c:pt idx="19639">
                  <c:v>56.577000000000005</c:v>
                </c:pt>
                <c:pt idx="19640">
                  <c:v>56.577000000000005</c:v>
                </c:pt>
                <c:pt idx="19641">
                  <c:v>56.577000000000005</c:v>
                </c:pt>
                <c:pt idx="19642">
                  <c:v>56.577000000000005</c:v>
                </c:pt>
                <c:pt idx="19643">
                  <c:v>56.577000000000005</c:v>
                </c:pt>
                <c:pt idx="19644">
                  <c:v>56.577000000000005</c:v>
                </c:pt>
                <c:pt idx="19645">
                  <c:v>56.577000000000005</c:v>
                </c:pt>
                <c:pt idx="19646">
                  <c:v>56.577000000000005</c:v>
                </c:pt>
                <c:pt idx="19647">
                  <c:v>56.577000000000005</c:v>
                </c:pt>
                <c:pt idx="19648">
                  <c:v>56.577000000000005</c:v>
                </c:pt>
                <c:pt idx="19649">
                  <c:v>56.577000000000005</c:v>
                </c:pt>
                <c:pt idx="19650">
                  <c:v>56.577000000000005</c:v>
                </c:pt>
                <c:pt idx="19651">
                  <c:v>56.577000000000005</c:v>
                </c:pt>
                <c:pt idx="19652">
                  <c:v>56.577000000000005</c:v>
                </c:pt>
                <c:pt idx="19653">
                  <c:v>56.577000000000005</c:v>
                </c:pt>
                <c:pt idx="19654">
                  <c:v>56.577000000000005</c:v>
                </c:pt>
                <c:pt idx="19655">
                  <c:v>56.577000000000005</c:v>
                </c:pt>
                <c:pt idx="19656">
                  <c:v>56.577000000000005</c:v>
                </c:pt>
                <c:pt idx="19657">
                  <c:v>56.577000000000005</c:v>
                </c:pt>
                <c:pt idx="19658">
                  <c:v>56.577000000000005</c:v>
                </c:pt>
                <c:pt idx="19659">
                  <c:v>56.577000000000005</c:v>
                </c:pt>
                <c:pt idx="19660">
                  <c:v>56.577000000000005</c:v>
                </c:pt>
                <c:pt idx="19661">
                  <c:v>56.577000000000005</c:v>
                </c:pt>
                <c:pt idx="19662">
                  <c:v>56.577000000000005</c:v>
                </c:pt>
                <c:pt idx="19663">
                  <c:v>56.577000000000005</c:v>
                </c:pt>
                <c:pt idx="19664">
                  <c:v>56.577000000000005</c:v>
                </c:pt>
                <c:pt idx="19665">
                  <c:v>56.577000000000005</c:v>
                </c:pt>
                <c:pt idx="19666">
                  <c:v>56.577000000000005</c:v>
                </c:pt>
                <c:pt idx="19667">
                  <c:v>56.577000000000005</c:v>
                </c:pt>
                <c:pt idx="19668">
                  <c:v>56.577000000000005</c:v>
                </c:pt>
                <c:pt idx="19669">
                  <c:v>56.577000000000005</c:v>
                </c:pt>
                <c:pt idx="19670">
                  <c:v>56.577000000000005</c:v>
                </c:pt>
                <c:pt idx="19671">
                  <c:v>56.577000000000005</c:v>
                </c:pt>
                <c:pt idx="19672">
                  <c:v>56.577000000000005</c:v>
                </c:pt>
                <c:pt idx="19673">
                  <c:v>56.577000000000005</c:v>
                </c:pt>
                <c:pt idx="19674">
                  <c:v>56.577000000000005</c:v>
                </c:pt>
                <c:pt idx="19675">
                  <c:v>56.577000000000005</c:v>
                </c:pt>
                <c:pt idx="19676">
                  <c:v>56.577000000000005</c:v>
                </c:pt>
                <c:pt idx="19677">
                  <c:v>56.577000000000005</c:v>
                </c:pt>
                <c:pt idx="19678">
                  <c:v>56.577000000000005</c:v>
                </c:pt>
                <c:pt idx="19679">
                  <c:v>56.577000000000005</c:v>
                </c:pt>
                <c:pt idx="19680">
                  <c:v>56.577000000000005</c:v>
                </c:pt>
                <c:pt idx="19681">
                  <c:v>56.577000000000005</c:v>
                </c:pt>
                <c:pt idx="19682">
                  <c:v>56.577000000000005</c:v>
                </c:pt>
                <c:pt idx="19683">
                  <c:v>56.577000000000005</c:v>
                </c:pt>
                <c:pt idx="19684">
                  <c:v>56.577000000000005</c:v>
                </c:pt>
                <c:pt idx="19685">
                  <c:v>56.577000000000005</c:v>
                </c:pt>
                <c:pt idx="19686">
                  <c:v>56.577000000000005</c:v>
                </c:pt>
                <c:pt idx="19687">
                  <c:v>56.577000000000005</c:v>
                </c:pt>
                <c:pt idx="19688">
                  <c:v>56.577000000000005</c:v>
                </c:pt>
                <c:pt idx="19689">
                  <c:v>56.577000000000005</c:v>
                </c:pt>
                <c:pt idx="19690">
                  <c:v>56.577000000000005</c:v>
                </c:pt>
                <c:pt idx="19691">
                  <c:v>56.577000000000005</c:v>
                </c:pt>
                <c:pt idx="19692">
                  <c:v>56.577000000000005</c:v>
                </c:pt>
                <c:pt idx="19693">
                  <c:v>56.577000000000005</c:v>
                </c:pt>
                <c:pt idx="19694">
                  <c:v>56.577000000000005</c:v>
                </c:pt>
                <c:pt idx="19695">
                  <c:v>56.577000000000005</c:v>
                </c:pt>
                <c:pt idx="19696">
                  <c:v>56.577000000000005</c:v>
                </c:pt>
                <c:pt idx="19697">
                  <c:v>56.577000000000005</c:v>
                </c:pt>
                <c:pt idx="19698">
                  <c:v>56.577000000000005</c:v>
                </c:pt>
                <c:pt idx="19699">
                  <c:v>56.577000000000005</c:v>
                </c:pt>
                <c:pt idx="19700">
                  <c:v>56.577000000000005</c:v>
                </c:pt>
                <c:pt idx="19701">
                  <c:v>56.577000000000005</c:v>
                </c:pt>
                <c:pt idx="19702">
                  <c:v>56.577000000000005</c:v>
                </c:pt>
                <c:pt idx="19703">
                  <c:v>56.577000000000005</c:v>
                </c:pt>
                <c:pt idx="19704">
                  <c:v>56.577000000000005</c:v>
                </c:pt>
                <c:pt idx="19705">
                  <c:v>56.577000000000005</c:v>
                </c:pt>
                <c:pt idx="19706">
                  <c:v>56.577000000000005</c:v>
                </c:pt>
                <c:pt idx="19707">
                  <c:v>56.577000000000005</c:v>
                </c:pt>
                <c:pt idx="19708">
                  <c:v>56.577000000000005</c:v>
                </c:pt>
                <c:pt idx="19709">
                  <c:v>56.577000000000005</c:v>
                </c:pt>
                <c:pt idx="19710">
                  <c:v>56.577000000000005</c:v>
                </c:pt>
                <c:pt idx="19711">
                  <c:v>56.577000000000005</c:v>
                </c:pt>
                <c:pt idx="19712">
                  <c:v>56.577000000000005</c:v>
                </c:pt>
                <c:pt idx="19713">
                  <c:v>56.577000000000005</c:v>
                </c:pt>
                <c:pt idx="19714">
                  <c:v>56.577000000000005</c:v>
                </c:pt>
                <c:pt idx="19715">
                  <c:v>56.577000000000005</c:v>
                </c:pt>
                <c:pt idx="19716">
                  <c:v>56.577000000000005</c:v>
                </c:pt>
                <c:pt idx="19717">
                  <c:v>56.577000000000005</c:v>
                </c:pt>
                <c:pt idx="19718">
                  <c:v>56.577000000000005</c:v>
                </c:pt>
                <c:pt idx="19719">
                  <c:v>56.577000000000005</c:v>
                </c:pt>
                <c:pt idx="19720">
                  <c:v>56.577000000000005</c:v>
                </c:pt>
                <c:pt idx="19721">
                  <c:v>56.577000000000005</c:v>
                </c:pt>
                <c:pt idx="19722">
                  <c:v>56.577000000000005</c:v>
                </c:pt>
                <c:pt idx="19723">
                  <c:v>56.577000000000005</c:v>
                </c:pt>
                <c:pt idx="19724">
                  <c:v>56.577000000000005</c:v>
                </c:pt>
                <c:pt idx="19725">
                  <c:v>56.577000000000005</c:v>
                </c:pt>
                <c:pt idx="19726">
                  <c:v>56.577000000000005</c:v>
                </c:pt>
                <c:pt idx="19727">
                  <c:v>56.577000000000005</c:v>
                </c:pt>
                <c:pt idx="19728">
                  <c:v>56.577000000000005</c:v>
                </c:pt>
                <c:pt idx="19729">
                  <c:v>56.577000000000005</c:v>
                </c:pt>
                <c:pt idx="19730">
                  <c:v>56.577000000000005</c:v>
                </c:pt>
                <c:pt idx="19731">
                  <c:v>56.577000000000005</c:v>
                </c:pt>
                <c:pt idx="19732">
                  <c:v>56.577000000000005</c:v>
                </c:pt>
                <c:pt idx="19733">
                  <c:v>56.577000000000005</c:v>
                </c:pt>
                <c:pt idx="19734">
                  <c:v>56.577000000000005</c:v>
                </c:pt>
                <c:pt idx="19735">
                  <c:v>56.577000000000005</c:v>
                </c:pt>
                <c:pt idx="19736">
                  <c:v>56.577000000000005</c:v>
                </c:pt>
                <c:pt idx="19737">
                  <c:v>56.577000000000005</c:v>
                </c:pt>
                <c:pt idx="19738">
                  <c:v>56.577000000000005</c:v>
                </c:pt>
                <c:pt idx="19739">
                  <c:v>56.577000000000005</c:v>
                </c:pt>
                <c:pt idx="19740">
                  <c:v>56.577000000000005</c:v>
                </c:pt>
                <c:pt idx="19741">
                  <c:v>56.577000000000005</c:v>
                </c:pt>
                <c:pt idx="19742">
                  <c:v>56.577000000000005</c:v>
                </c:pt>
                <c:pt idx="19743">
                  <c:v>56.577000000000005</c:v>
                </c:pt>
                <c:pt idx="19744">
                  <c:v>56.577000000000005</c:v>
                </c:pt>
                <c:pt idx="19745">
                  <c:v>56.577000000000005</c:v>
                </c:pt>
                <c:pt idx="19746">
                  <c:v>56.577000000000005</c:v>
                </c:pt>
                <c:pt idx="19747">
                  <c:v>56.577000000000005</c:v>
                </c:pt>
                <c:pt idx="19748">
                  <c:v>56.577000000000005</c:v>
                </c:pt>
                <c:pt idx="19749">
                  <c:v>56.577000000000005</c:v>
                </c:pt>
                <c:pt idx="19750">
                  <c:v>56.577000000000005</c:v>
                </c:pt>
                <c:pt idx="19751">
                  <c:v>56.577000000000005</c:v>
                </c:pt>
                <c:pt idx="19752">
                  <c:v>56.577000000000005</c:v>
                </c:pt>
                <c:pt idx="19753">
                  <c:v>56.577000000000005</c:v>
                </c:pt>
                <c:pt idx="19754">
                  <c:v>56.577000000000005</c:v>
                </c:pt>
                <c:pt idx="19755">
                  <c:v>56.577000000000005</c:v>
                </c:pt>
                <c:pt idx="19756">
                  <c:v>56.577000000000005</c:v>
                </c:pt>
                <c:pt idx="19757">
                  <c:v>56.577000000000005</c:v>
                </c:pt>
                <c:pt idx="19758">
                  <c:v>56.577000000000005</c:v>
                </c:pt>
                <c:pt idx="19759">
                  <c:v>56.577000000000005</c:v>
                </c:pt>
                <c:pt idx="19760">
                  <c:v>56.577000000000005</c:v>
                </c:pt>
                <c:pt idx="19761">
                  <c:v>56.577000000000005</c:v>
                </c:pt>
                <c:pt idx="19762">
                  <c:v>56.577000000000005</c:v>
                </c:pt>
                <c:pt idx="19763">
                  <c:v>56.577000000000005</c:v>
                </c:pt>
                <c:pt idx="19764">
                  <c:v>56.577000000000005</c:v>
                </c:pt>
                <c:pt idx="19765">
                  <c:v>56.577000000000005</c:v>
                </c:pt>
                <c:pt idx="19766">
                  <c:v>56.577000000000005</c:v>
                </c:pt>
                <c:pt idx="19767">
                  <c:v>56.577000000000005</c:v>
                </c:pt>
                <c:pt idx="19768">
                  <c:v>56.577000000000005</c:v>
                </c:pt>
                <c:pt idx="19769">
                  <c:v>56.577000000000005</c:v>
                </c:pt>
                <c:pt idx="19770">
                  <c:v>56.577000000000005</c:v>
                </c:pt>
                <c:pt idx="19771">
                  <c:v>56.577000000000005</c:v>
                </c:pt>
                <c:pt idx="19772">
                  <c:v>56.577000000000005</c:v>
                </c:pt>
                <c:pt idx="19773">
                  <c:v>56.577000000000005</c:v>
                </c:pt>
                <c:pt idx="19774">
                  <c:v>56.577000000000005</c:v>
                </c:pt>
                <c:pt idx="19775">
                  <c:v>56.577000000000005</c:v>
                </c:pt>
                <c:pt idx="19776">
                  <c:v>56.577000000000005</c:v>
                </c:pt>
                <c:pt idx="19777">
                  <c:v>56.577000000000005</c:v>
                </c:pt>
                <c:pt idx="19778">
                  <c:v>56.577000000000005</c:v>
                </c:pt>
                <c:pt idx="19779">
                  <c:v>56.577000000000005</c:v>
                </c:pt>
                <c:pt idx="19780">
                  <c:v>56.577000000000005</c:v>
                </c:pt>
                <c:pt idx="19781">
                  <c:v>56.577000000000005</c:v>
                </c:pt>
                <c:pt idx="19782">
                  <c:v>56.577000000000005</c:v>
                </c:pt>
                <c:pt idx="19783">
                  <c:v>56.577000000000005</c:v>
                </c:pt>
                <c:pt idx="19784">
                  <c:v>56.577000000000005</c:v>
                </c:pt>
                <c:pt idx="19785">
                  <c:v>56.577000000000005</c:v>
                </c:pt>
                <c:pt idx="19786">
                  <c:v>56.577000000000005</c:v>
                </c:pt>
                <c:pt idx="19787">
                  <c:v>56.577000000000005</c:v>
                </c:pt>
                <c:pt idx="19788">
                  <c:v>56.577000000000005</c:v>
                </c:pt>
                <c:pt idx="19789">
                  <c:v>56.577000000000005</c:v>
                </c:pt>
                <c:pt idx="19790">
                  <c:v>56.577000000000005</c:v>
                </c:pt>
                <c:pt idx="19791">
                  <c:v>56.577000000000005</c:v>
                </c:pt>
                <c:pt idx="19792">
                  <c:v>56.577000000000005</c:v>
                </c:pt>
                <c:pt idx="19793">
                  <c:v>56.577000000000005</c:v>
                </c:pt>
                <c:pt idx="19794">
                  <c:v>56.577000000000005</c:v>
                </c:pt>
                <c:pt idx="19795">
                  <c:v>56.577000000000005</c:v>
                </c:pt>
                <c:pt idx="19796">
                  <c:v>56.577000000000005</c:v>
                </c:pt>
                <c:pt idx="19797">
                  <c:v>56.577000000000005</c:v>
                </c:pt>
                <c:pt idx="19798">
                  <c:v>56.577000000000005</c:v>
                </c:pt>
                <c:pt idx="19799">
                  <c:v>56.577000000000005</c:v>
                </c:pt>
                <c:pt idx="19800">
                  <c:v>56.577000000000005</c:v>
                </c:pt>
                <c:pt idx="19801">
                  <c:v>56.577000000000005</c:v>
                </c:pt>
                <c:pt idx="19802">
                  <c:v>56.577000000000005</c:v>
                </c:pt>
                <c:pt idx="19803">
                  <c:v>56.577000000000005</c:v>
                </c:pt>
                <c:pt idx="19804">
                  <c:v>56.577000000000005</c:v>
                </c:pt>
                <c:pt idx="19805">
                  <c:v>56.577000000000005</c:v>
                </c:pt>
                <c:pt idx="19806">
                  <c:v>56.577000000000005</c:v>
                </c:pt>
                <c:pt idx="19807">
                  <c:v>56.577000000000005</c:v>
                </c:pt>
                <c:pt idx="19808">
                  <c:v>56.577000000000005</c:v>
                </c:pt>
                <c:pt idx="19809">
                  <c:v>56.577000000000005</c:v>
                </c:pt>
                <c:pt idx="19810">
                  <c:v>56.577000000000005</c:v>
                </c:pt>
                <c:pt idx="19811">
                  <c:v>56.577000000000005</c:v>
                </c:pt>
                <c:pt idx="19812">
                  <c:v>56.577000000000005</c:v>
                </c:pt>
                <c:pt idx="19813">
                  <c:v>56.577000000000005</c:v>
                </c:pt>
                <c:pt idx="19814">
                  <c:v>56.577000000000005</c:v>
                </c:pt>
                <c:pt idx="19815">
                  <c:v>56.577000000000005</c:v>
                </c:pt>
                <c:pt idx="19816">
                  <c:v>56.577000000000005</c:v>
                </c:pt>
                <c:pt idx="19817">
                  <c:v>56.577000000000005</c:v>
                </c:pt>
                <c:pt idx="19818">
                  <c:v>56.577000000000005</c:v>
                </c:pt>
                <c:pt idx="19819">
                  <c:v>56.577000000000005</c:v>
                </c:pt>
                <c:pt idx="19820">
                  <c:v>56.577000000000005</c:v>
                </c:pt>
                <c:pt idx="19821">
                  <c:v>56.577000000000005</c:v>
                </c:pt>
                <c:pt idx="19822">
                  <c:v>56.577000000000005</c:v>
                </c:pt>
                <c:pt idx="19823">
                  <c:v>56.577000000000005</c:v>
                </c:pt>
                <c:pt idx="19824">
                  <c:v>56.577000000000005</c:v>
                </c:pt>
                <c:pt idx="19825">
                  <c:v>56.577000000000005</c:v>
                </c:pt>
                <c:pt idx="19826">
                  <c:v>56.577000000000005</c:v>
                </c:pt>
                <c:pt idx="19827">
                  <c:v>56.577000000000005</c:v>
                </c:pt>
                <c:pt idx="19828">
                  <c:v>56.577000000000005</c:v>
                </c:pt>
                <c:pt idx="19829">
                  <c:v>56.577000000000005</c:v>
                </c:pt>
                <c:pt idx="19830">
                  <c:v>56.577000000000005</c:v>
                </c:pt>
                <c:pt idx="19831">
                  <c:v>56.577000000000005</c:v>
                </c:pt>
                <c:pt idx="19832">
                  <c:v>56.577000000000005</c:v>
                </c:pt>
                <c:pt idx="19833">
                  <c:v>56.577000000000005</c:v>
                </c:pt>
                <c:pt idx="19834">
                  <c:v>56.577000000000005</c:v>
                </c:pt>
                <c:pt idx="19835">
                  <c:v>56.577000000000005</c:v>
                </c:pt>
                <c:pt idx="19836">
                  <c:v>56.577000000000005</c:v>
                </c:pt>
                <c:pt idx="19837">
                  <c:v>56.577000000000005</c:v>
                </c:pt>
                <c:pt idx="19838">
                  <c:v>56.577000000000005</c:v>
                </c:pt>
                <c:pt idx="19839">
                  <c:v>56.577000000000005</c:v>
                </c:pt>
                <c:pt idx="19840">
                  <c:v>56.577000000000005</c:v>
                </c:pt>
                <c:pt idx="19841">
                  <c:v>56.577000000000005</c:v>
                </c:pt>
                <c:pt idx="19842">
                  <c:v>56.577000000000005</c:v>
                </c:pt>
                <c:pt idx="19843">
                  <c:v>56.577000000000005</c:v>
                </c:pt>
                <c:pt idx="19844">
                  <c:v>56.577000000000005</c:v>
                </c:pt>
                <c:pt idx="19845">
                  <c:v>56.577000000000005</c:v>
                </c:pt>
                <c:pt idx="19846">
                  <c:v>56.577000000000005</c:v>
                </c:pt>
                <c:pt idx="19847">
                  <c:v>56.577000000000005</c:v>
                </c:pt>
                <c:pt idx="19848">
                  <c:v>56.577000000000005</c:v>
                </c:pt>
                <c:pt idx="19849">
                  <c:v>56.577000000000005</c:v>
                </c:pt>
                <c:pt idx="19850">
                  <c:v>56.577000000000005</c:v>
                </c:pt>
                <c:pt idx="19851">
                  <c:v>56.577000000000005</c:v>
                </c:pt>
                <c:pt idx="19852">
                  <c:v>56.577000000000005</c:v>
                </c:pt>
                <c:pt idx="19853">
                  <c:v>56.577000000000005</c:v>
                </c:pt>
                <c:pt idx="19854">
                  <c:v>56.577000000000005</c:v>
                </c:pt>
                <c:pt idx="19855">
                  <c:v>56.577000000000005</c:v>
                </c:pt>
                <c:pt idx="19856">
                  <c:v>56.577000000000005</c:v>
                </c:pt>
                <c:pt idx="19857">
                  <c:v>56.577000000000005</c:v>
                </c:pt>
                <c:pt idx="19858">
                  <c:v>56.577000000000005</c:v>
                </c:pt>
                <c:pt idx="19859">
                  <c:v>56.577000000000005</c:v>
                </c:pt>
                <c:pt idx="19860">
                  <c:v>56.577000000000005</c:v>
                </c:pt>
                <c:pt idx="19861">
                  <c:v>56.577000000000005</c:v>
                </c:pt>
                <c:pt idx="19862">
                  <c:v>56.577000000000005</c:v>
                </c:pt>
                <c:pt idx="19863">
                  <c:v>56.577000000000005</c:v>
                </c:pt>
                <c:pt idx="19864">
                  <c:v>56.577000000000005</c:v>
                </c:pt>
                <c:pt idx="19865">
                  <c:v>56.577000000000005</c:v>
                </c:pt>
                <c:pt idx="19866">
                  <c:v>56.577000000000005</c:v>
                </c:pt>
                <c:pt idx="19867">
                  <c:v>56.577000000000005</c:v>
                </c:pt>
                <c:pt idx="19868">
                  <c:v>56.577000000000005</c:v>
                </c:pt>
                <c:pt idx="19869">
                  <c:v>56.577000000000005</c:v>
                </c:pt>
                <c:pt idx="19870">
                  <c:v>56.577000000000005</c:v>
                </c:pt>
                <c:pt idx="19871">
                  <c:v>56.577000000000005</c:v>
                </c:pt>
                <c:pt idx="19872">
                  <c:v>56.577000000000005</c:v>
                </c:pt>
                <c:pt idx="19873">
                  <c:v>56.577000000000005</c:v>
                </c:pt>
                <c:pt idx="19874">
                  <c:v>56.577000000000005</c:v>
                </c:pt>
                <c:pt idx="19875">
                  <c:v>56.577000000000005</c:v>
                </c:pt>
                <c:pt idx="19876">
                  <c:v>56.577000000000005</c:v>
                </c:pt>
                <c:pt idx="19877">
                  <c:v>56.577000000000005</c:v>
                </c:pt>
                <c:pt idx="19878">
                  <c:v>56.577000000000005</c:v>
                </c:pt>
                <c:pt idx="19879">
                  <c:v>56.577000000000005</c:v>
                </c:pt>
                <c:pt idx="19880">
                  <c:v>56.577000000000005</c:v>
                </c:pt>
                <c:pt idx="19881">
                  <c:v>56.577000000000005</c:v>
                </c:pt>
                <c:pt idx="19882">
                  <c:v>56.577000000000005</c:v>
                </c:pt>
                <c:pt idx="19883">
                  <c:v>56.577000000000005</c:v>
                </c:pt>
                <c:pt idx="19884">
                  <c:v>56.577000000000005</c:v>
                </c:pt>
                <c:pt idx="19885">
                  <c:v>56.577000000000005</c:v>
                </c:pt>
                <c:pt idx="19886">
                  <c:v>56.577000000000005</c:v>
                </c:pt>
                <c:pt idx="19887">
                  <c:v>56.577000000000005</c:v>
                </c:pt>
                <c:pt idx="19888">
                  <c:v>56.577000000000005</c:v>
                </c:pt>
                <c:pt idx="19889">
                  <c:v>56.577000000000005</c:v>
                </c:pt>
                <c:pt idx="19890">
                  <c:v>56.577000000000005</c:v>
                </c:pt>
                <c:pt idx="19891">
                  <c:v>56.577000000000005</c:v>
                </c:pt>
                <c:pt idx="19892">
                  <c:v>56.577000000000005</c:v>
                </c:pt>
                <c:pt idx="19893">
                  <c:v>56.577000000000005</c:v>
                </c:pt>
                <c:pt idx="19894">
                  <c:v>56.577000000000005</c:v>
                </c:pt>
                <c:pt idx="19895">
                  <c:v>56.577000000000005</c:v>
                </c:pt>
                <c:pt idx="19896">
                  <c:v>56.577000000000005</c:v>
                </c:pt>
                <c:pt idx="19897">
                  <c:v>56.577000000000005</c:v>
                </c:pt>
                <c:pt idx="19898">
                  <c:v>56.577000000000005</c:v>
                </c:pt>
                <c:pt idx="19899">
                  <c:v>56.577000000000005</c:v>
                </c:pt>
                <c:pt idx="19900">
                  <c:v>56.577000000000005</c:v>
                </c:pt>
                <c:pt idx="19901">
                  <c:v>56.577000000000005</c:v>
                </c:pt>
                <c:pt idx="19902">
                  <c:v>56.577000000000005</c:v>
                </c:pt>
                <c:pt idx="19903">
                  <c:v>56.577000000000005</c:v>
                </c:pt>
                <c:pt idx="19904">
                  <c:v>56.577000000000005</c:v>
                </c:pt>
                <c:pt idx="19905">
                  <c:v>56.577000000000005</c:v>
                </c:pt>
                <c:pt idx="19906">
                  <c:v>56.577000000000005</c:v>
                </c:pt>
                <c:pt idx="19907">
                  <c:v>56.577000000000005</c:v>
                </c:pt>
                <c:pt idx="19908">
                  <c:v>56.577000000000005</c:v>
                </c:pt>
                <c:pt idx="19909">
                  <c:v>56.577000000000005</c:v>
                </c:pt>
                <c:pt idx="19910">
                  <c:v>56.577000000000005</c:v>
                </c:pt>
                <c:pt idx="19911">
                  <c:v>56.577000000000005</c:v>
                </c:pt>
                <c:pt idx="19912">
                  <c:v>56.577000000000005</c:v>
                </c:pt>
                <c:pt idx="19913">
                  <c:v>56.577000000000005</c:v>
                </c:pt>
                <c:pt idx="19914">
                  <c:v>56.577000000000005</c:v>
                </c:pt>
                <c:pt idx="19915">
                  <c:v>56.577000000000005</c:v>
                </c:pt>
                <c:pt idx="19916">
                  <c:v>56.577000000000005</c:v>
                </c:pt>
                <c:pt idx="19917">
                  <c:v>56.577000000000005</c:v>
                </c:pt>
                <c:pt idx="19918">
                  <c:v>56.577000000000005</c:v>
                </c:pt>
                <c:pt idx="19919">
                  <c:v>56.577000000000005</c:v>
                </c:pt>
                <c:pt idx="19920">
                  <c:v>56.577000000000005</c:v>
                </c:pt>
                <c:pt idx="19921">
                  <c:v>56.577000000000005</c:v>
                </c:pt>
                <c:pt idx="19922">
                  <c:v>56.577000000000005</c:v>
                </c:pt>
                <c:pt idx="19923">
                  <c:v>56.577000000000005</c:v>
                </c:pt>
                <c:pt idx="19924">
                  <c:v>56.577000000000005</c:v>
                </c:pt>
                <c:pt idx="19925">
                  <c:v>56.577000000000005</c:v>
                </c:pt>
                <c:pt idx="19926">
                  <c:v>56.577000000000005</c:v>
                </c:pt>
                <c:pt idx="19927">
                  <c:v>56.577000000000005</c:v>
                </c:pt>
                <c:pt idx="19928">
                  <c:v>56.577000000000005</c:v>
                </c:pt>
                <c:pt idx="19929">
                  <c:v>56.577000000000005</c:v>
                </c:pt>
                <c:pt idx="19930">
                  <c:v>56.577000000000005</c:v>
                </c:pt>
                <c:pt idx="19931">
                  <c:v>56.577000000000005</c:v>
                </c:pt>
                <c:pt idx="19932">
                  <c:v>56.577000000000005</c:v>
                </c:pt>
                <c:pt idx="19933">
                  <c:v>56.577000000000005</c:v>
                </c:pt>
                <c:pt idx="19934">
                  <c:v>56.577000000000005</c:v>
                </c:pt>
                <c:pt idx="19935">
                  <c:v>56.577000000000005</c:v>
                </c:pt>
                <c:pt idx="19936">
                  <c:v>56.577000000000005</c:v>
                </c:pt>
                <c:pt idx="19937">
                  <c:v>56.577000000000005</c:v>
                </c:pt>
                <c:pt idx="19938">
                  <c:v>56.577000000000005</c:v>
                </c:pt>
                <c:pt idx="19939">
                  <c:v>56.577000000000005</c:v>
                </c:pt>
                <c:pt idx="19940">
                  <c:v>56.577000000000005</c:v>
                </c:pt>
                <c:pt idx="19941">
                  <c:v>56.577000000000005</c:v>
                </c:pt>
                <c:pt idx="19942">
                  <c:v>56.577000000000005</c:v>
                </c:pt>
                <c:pt idx="19943">
                  <c:v>56.577000000000005</c:v>
                </c:pt>
                <c:pt idx="19944">
                  <c:v>56.577000000000005</c:v>
                </c:pt>
                <c:pt idx="19945">
                  <c:v>56.577000000000005</c:v>
                </c:pt>
                <c:pt idx="19946">
                  <c:v>56.577000000000005</c:v>
                </c:pt>
                <c:pt idx="19947">
                  <c:v>56.577000000000005</c:v>
                </c:pt>
                <c:pt idx="19948">
                  <c:v>56.577000000000005</c:v>
                </c:pt>
                <c:pt idx="19949">
                  <c:v>56.577000000000005</c:v>
                </c:pt>
                <c:pt idx="19950">
                  <c:v>56.577000000000005</c:v>
                </c:pt>
                <c:pt idx="19951">
                  <c:v>56.577000000000005</c:v>
                </c:pt>
                <c:pt idx="19952">
                  <c:v>56.577000000000005</c:v>
                </c:pt>
                <c:pt idx="19953">
                  <c:v>56.577000000000005</c:v>
                </c:pt>
                <c:pt idx="19954">
                  <c:v>56.577000000000005</c:v>
                </c:pt>
                <c:pt idx="19955">
                  <c:v>56.577000000000005</c:v>
                </c:pt>
                <c:pt idx="19956">
                  <c:v>56.577000000000005</c:v>
                </c:pt>
                <c:pt idx="19957">
                  <c:v>56.577000000000005</c:v>
                </c:pt>
                <c:pt idx="19958">
                  <c:v>56.577000000000005</c:v>
                </c:pt>
                <c:pt idx="19959">
                  <c:v>56.577000000000005</c:v>
                </c:pt>
                <c:pt idx="19960">
                  <c:v>56.577000000000005</c:v>
                </c:pt>
                <c:pt idx="19961">
                  <c:v>56.577000000000005</c:v>
                </c:pt>
                <c:pt idx="19962">
                  <c:v>56.577000000000005</c:v>
                </c:pt>
                <c:pt idx="19963">
                  <c:v>56.577000000000005</c:v>
                </c:pt>
                <c:pt idx="19964">
                  <c:v>56.577000000000005</c:v>
                </c:pt>
                <c:pt idx="19965">
                  <c:v>56.577000000000005</c:v>
                </c:pt>
                <c:pt idx="19966">
                  <c:v>56.577000000000005</c:v>
                </c:pt>
                <c:pt idx="19967">
                  <c:v>56.577000000000005</c:v>
                </c:pt>
                <c:pt idx="19968">
                  <c:v>56.577000000000005</c:v>
                </c:pt>
                <c:pt idx="19969">
                  <c:v>56.577000000000005</c:v>
                </c:pt>
                <c:pt idx="19970">
                  <c:v>56.577000000000005</c:v>
                </c:pt>
                <c:pt idx="19971">
                  <c:v>56.577000000000005</c:v>
                </c:pt>
                <c:pt idx="19972">
                  <c:v>56.577000000000005</c:v>
                </c:pt>
                <c:pt idx="19973">
                  <c:v>56.577000000000005</c:v>
                </c:pt>
                <c:pt idx="19974">
                  <c:v>56.577000000000005</c:v>
                </c:pt>
                <c:pt idx="19975">
                  <c:v>56.577000000000005</c:v>
                </c:pt>
                <c:pt idx="19976">
                  <c:v>56.577000000000005</c:v>
                </c:pt>
                <c:pt idx="19977">
                  <c:v>56.577000000000005</c:v>
                </c:pt>
                <c:pt idx="19978">
                  <c:v>56.577000000000005</c:v>
                </c:pt>
                <c:pt idx="19979">
                  <c:v>56.577000000000005</c:v>
                </c:pt>
                <c:pt idx="19980">
                  <c:v>56.577000000000005</c:v>
                </c:pt>
                <c:pt idx="19981">
                  <c:v>56.577000000000005</c:v>
                </c:pt>
                <c:pt idx="19982">
                  <c:v>56.577000000000005</c:v>
                </c:pt>
                <c:pt idx="19983">
                  <c:v>56.577000000000005</c:v>
                </c:pt>
                <c:pt idx="19984">
                  <c:v>56.577000000000005</c:v>
                </c:pt>
                <c:pt idx="19985">
                  <c:v>56.577000000000005</c:v>
                </c:pt>
                <c:pt idx="19986">
                  <c:v>56.577000000000005</c:v>
                </c:pt>
                <c:pt idx="19987">
                  <c:v>56.577000000000005</c:v>
                </c:pt>
                <c:pt idx="19988">
                  <c:v>56.577000000000005</c:v>
                </c:pt>
                <c:pt idx="19989">
                  <c:v>56.577000000000005</c:v>
                </c:pt>
                <c:pt idx="19990">
                  <c:v>56.577000000000005</c:v>
                </c:pt>
                <c:pt idx="19991">
                  <c:v>56.577000000000005</c:v>
                </c:pt>
                <c:pt idx="19992">
                  <c:v>56.577000000000005</c:v>
                </c:pt>
                <c:pt idx="19993">
                  <c:v>56.577000000000005</c:v>
                </c:pt>
                <c:pt idx="19994">
                  <c:v>56.577000000000005</c:v>
                </c:pt>
                <c:pt idx="19995">
                  <c:v>56.577000000000005</c:v>
                </c:pt>
                <c:pt idx="19996">
                  <c:v>56.577000000000005</c:v>
                </c:pt>
                <c:pt idx="19997">
                  <c:v>56.577000000000005</c:v>
                </c:pt>
                <c:pt idx="19998">
                  <c:v>56.577000000000005</c:v>
                </c:pt>
                <c:pt idx="19999">
                  <c:v>56.577000000000005</c:v>
                </c:pt>
                <c:pt idx="20000">
                  <c:v>56.577000000000005</c:v>
                </c:pt>
                <c:pt idx="20001">
                  <c:v>56.577000000000005</c:v>
                </c:pt>
                <c:pt idx="20002">
                  <c:v>56.577000000000005</c:v>
                </c:pt>
                <c:pt idx="20003">
                  <c:v>56.577000000000005</c:v>
                </c:pt>
                <c:pt idx="20004">
                  <c:v>56.577000000000005</c:v>
                </c:pt>
                <c:pt idx="20005">
                  <c:v>56.577000000000005</c:v>
                </c:pt>
                <c:pt idx="20006">
                  <c:v>56.577000000000005</c:v>
                </c:pt>
                <c:pt idx="20007">
                  <c:v>56.577000000000005</c:v>
                </c:pt>
                <c:pt idx="20008">
                  <c:v>56.577000000000005</c:v>
                </c:pt>
                <c:pt idx="20009">
                  <c:v>56.577000000000005</c:v>
                </c:pt>
                <c:pt idx="20010">
                  <c:v>56.577000000000005</c:v>
                </c:pt>
                <c:pt idx="20011">
                  <c:v>56.577000000000005</c:v>
                </c:pt>
                <c:pt idx="20012">
                  <c:v>56.577000000000005</c:v>
                </c:pt>
                <c:pt idx="20013">
                  <c:v>56.577000000000005</c:v>
                </c:pt>
                <c:pt idx="20014">
                  <c:v>56.577000000000005</c:v>
                </c:pt>
                <c:pt idx="20015">
                  <c:v>56.577000000000005</c:v>
                </c:pt>
                <c:pt idx="20016">
                  <c:v>56.577000000000005</c:v>
                </c:pt>
                <c:pt idx="20017">
                  <c:v>56.577000000000005</c:v>
                </c:pt>
                <c:pt idx="20018">
                  <c:v>56.577000000000005</c:v>
                </c:pt>
                <c:pt idx="20019">
                  <c:v>56.577000000000005</c:v>
                </c:pt>
                <c:pt idx="20020">
                  <c:v>56.577000000000005</c:v>
                </c:pt>
                <c:pt idx="20021">
                  <c:v>56.577000000000005</c:v>
                </c:pt>
                <c:pt idx="20022">
                  <c:v>56.577000000000005</c:v>
                </c:pt>
                <c:pt idx="20023">
                  <c:v>56.577000000000005</c:v>
                </c:pt>
                <c:pt idx="20024">
                  <c:v>56.577000000000005</c:v>
                </c:pt>
                <c:pt idx="20025">
                  <c:v>56.577000000000005</c:v>
                </c:pt>
                <c:pt idx="20026">
                  <c:v>56.577000000000005</c:v>
                </c:pt>
                <c:pt idx="20027">
                  <c:v>56.577000000000005</c:v>
                </c:pt>
                <c:pt idx="20028">
                  <c:v>56.577000000000005</c:v>
                </c:pt>
                <c:pt idx="20029">
                  <c:v>56.577000000000005</c:v>
                </c:pt>
                <c:pt idx="20030">
                  <c:v>56.577000000000005</c:v>
                </c:pt>
                <c:pt idx="20031">
                  <c:v>56.577000000000005</c:v>
                </c:pt>
                <c:pt idx="20032">
                  <c:v>56.577000000000005</c:v>
                </c:pt>
                <c:pt idx="20033">
                  <c:v>56.577000000000005</c:v>
                </c:pt>
                <c:pt idx="20034">
                  <c:v>56.577000000000005</c:v>
                </c:pt>
                <c:pt idx="20035">
                  <c:v>56.577000000000005</c:v>
                </c:pt>
                <c:pt idx="20036">
                  <c:v>56.577000000000005</c:v>
                </c:pt>
                <c:pt idx="20037">
                  <c:v>56.577000000000005</c:v>
                </c:pt>
                <c:pt idx="20038">
                  <c:v>56.577000000000005</c:v>
                </c:pt>
                <c:pt idx="20039">
                  <c:v>56.577000000000005</c:v>
                </c:pt>
                <c:pt idx="20040">
                  <c:v>56.577000000000005</c:v>
                </c:pt>
                <c:pt idx="20041">
                  <c:v>56.577000000000005</c:v>
                </c:pt>
                <c:pt idx="20042">
                  <c:v>56.577000000000005</c:v>
                </c:pt>
                <c:pt idx="20043">
                  <c:v>56.577000000000005</c:v>
                </c:pt>
                <c:pt idx="20044">
                  <c:v>56.577000000000005</c:v>
                </c:pt>
                <c:pt idx="20045">
                  <c:v>56.577000000000005</c:v>
                </c:pt>
                <c:pt idx="20046">
                  <c:v>56.577000000000005</c:v>
                </c:pt>
                <c:pt idx="20047">
                  <c:v>56.577000000000005</c:v>
                </c:pt>
                <c:pt idx="20048">
                  <c:v>56.577000000000005</c:v>
                </c:pt>
                <c:pt idx="20049">
                  <c:v>56.577000000000005</c:v>
                </c:pt>
                <c:pt idx="20050">
                  <c:v>56.577000000000005</c:v>
                </c:pt>
                <c:pt idx="20051">
                  <c:v>56.577000000000005</c:v>
                </c:pt>
                <c:pt idx="20052">
                  <c:v>56.577000000000005</c:v>
                </c:pt>
                <c:pt idx="20053">
                  <c:v>56.577000000000005</c:v>
                </c:pt>
                <c:pt idx="20054">
                  <c:v>56.577000000000005</c:v>
                </c:pt>
                <c:pt idx="20055">
                  <c:v>56.577000000000005</c:v>
                </c:pt>
                <c:pt idx="20056">
                  <c:v>56.577000000000005</c:v>
                </c:pt>
                <c:pt idx="20057">
                  <c:v>56.577000000000005</c:v>
                </c:pt>
                <c:pt idx="20058">
                  <c:v>56.577000000000005</c:v>
                </c:pt>
                <c:pt idx="20059">
                  <c:v>56.577000000000005</c:v>
                </c:pt>
                <c:pt idx="20060">
                  <c:v>56.577000000000005</c:v>
                </c:pt>
                <c:pt idx="20061">
                  <c:v>56.577000000000005</c:v>
                </c:pt>
                <c:pt idx="20062">
                  <c:v>56.577000000000005</c:v>
                </c:pt>
                <c:pt idx="20063">
                  <c:v>56.577000000000005</c:v>
                </c:pt>
                <c:pt idx="20064">
                  <c:v>56.577000000000005</c:v>
                </c:pt>
                <c:pt idx="20065">
                  <c:v>56.577000000000005</c:v>
                </c:pt>
                <c:pt idx="20066">
                  <c:v>56.577000000000005</c:v>
                </c:pt>
                <c:pt idx="20067">
                  <c:v>56.577000000000005</c:v>
                </c:pt>
                <c:pt idx="20068">
                  <c:v>56.577000000000005</c:v>
                </c:pt>
                <c:pt idx="20069">
                  <c:v>56.577000000000005</c:v>
                </c:pt>
                <c:pt idx="20070">
                  <c:v>56.577000000000005</c:v>
                </c:pt>
                <c:pt idx="20071">
                  <c:v>56.577000000000005</c:v>
                </c:pt>
                <c:pt idx="20072">
                  <c:v>56.577000000000005</c:v>
                </c:pt>
                <c:pt idx="20073">
                  <c:v>56.577000000000005</c:v>
                </c:pt>
                <c:pt idx="20074">
                  <c:v>56.577000000000005</c:v>
                </c:pt>
                <c:pt idx="20075">
                  <c:v>56.577000000000005</c:v>
                </c:pt>
                <c:pt idx="20076">
                  <c:v>56.577000000000005</c:v>
                </c:pt>
                <c:pt idx="20077">
                  <c:v>56.577000000000005</c:v>
                </c:pt>
                <c:pt idx="20078">
                  <c:v>56.577000000000005</c:v>
                </c:pt>
                <c:pt idx="20079">
                  <c:v>56.577000000000005</c:v>
                </c:pt>
                <c:pt idx="20080">
                  <c:v>56.577000000000005</c:v>
                </c:pt>
                <c:pt idx="20081">
                  <c:v>56.577000000000005</c:v>
                </c:pt>
                <c:pt idx="20082">
                  <c:v>56.577000000000005</c:v>
                </c:pt>
                <c:pt idx="20083">
                  <c:v>56.577000000000005</c:v>
                </c:pt>
                <c:pt idx="20084">
                  <c:v>56.577000000000005</c:v>
                </c:pt>
                <c:pt idx="20085">
                  <c:v>56.577000000000005</c:v>
                </c:pt>
                <c:pt idx="20086">
                  <c:v>56.577000000000005</c:v>
                </c:pt>
                <c:pt idx="20087">
                  <c:v>56.577000000000005</c:v>
                </c:pt>
                <c:pt idx="20088">
                  <c:v>56.577000000000005</c:v>
                </c:pt>
                <c:pt idx="20089">
                  <c:v>56.577000000000005</c:v>
                </c:pt>
                <c:pt idx="20090">
                  <c:v>56.577000000000005</c:v>
                </c:pt>
                <c:pt idx="20091">
                  <c:v>56.577000000000005</c:v>
                </c:pt>
                <c:pt idx="20092">
                  <c:v>56.577000000000005</c:v>
                </c:pt>
                <c:pt idx="20093">
                  <c:v>56.577000000000005</c:v>
                </c:pt>
                <c:pt idx="20094">
                  <c:v>56.577000000000005</c:v>
                </c:pt>
                <c:pt idx="20095">
                  <c:v>56.577000000000005</c:v>
                </c:pt>
                <c:pt idx="20096">
                  <c:v>56.577000000000005</c:v>
                </c:pt>
                <c:pt idx="20097">
                  <c:v>56.577000000000005</c:v>
                </c:pt>
                <c:pt idx="20098">
                  <c:v>56.577000000000005</c:v>
                </c:pt>
                <c:pt idx="20099">
                  <c:v>56.577000000000005</c:v>
                </c:pt>
                <c:pt idx="20100">
                  <c:v>56.577000000000005</c:v>
                </c:pt>
                <c:pt idx="20101">
                  <c:v>56.577000000000005</c:v>
                </c:pt>
                <c:pt idx="20102">
                  <c:v>56.577000000000005</c:v>
                </c:pt>
                <c:pt idx="20103">
                  <c:v>56.577000000000005</c:v>
                </c:pt>
                <c:pt idx="20104">
                  <c:v>56.577000000000005</c:v>
                </c:pt>
                <c:pt idx="20105">
                  <c:v>56.577000000000005</c:v>
                </c:pt>
                <c:pt idx="20106">
                  <c:v>56.577000000000005</c:v>
                </c:pt>
                <c:pt idx="20107">
                  <c:v>56.577000000000005</c:v>
                </c:pt>
                <c:pt idx="20108">
                  <c:v>56.577000000000005</c:v>
                </c:pt>
                <c:pt idx="20109">
                  <c:v>56.577000000000005</c:v>
                </c:pt>
                <c:pt idx="20110">
                  <c:v>56.577000000000005</c:v>
                </c:pt>
                <c:pt idx="20111">
                  <c:v>56.577000000000005</c:v>
                </c:pt>
                <c:pt idx="20112">
                  <c:v>56.577000000000005</c:v>
                </c:pt>
                <c:pt idx="20113">
                  <c:v>56.577000000000005</c:v>
                </c:pt>
                <c:pt idx="20114">
                  <c:v>56.577000000000005</c:v>
                </c:pt>
                <c:pt idx="20115">
                  <c:v>56.577000000000005</c:v>
                </c:pt>
                <c:pt idx="20116">
                  <c:v>56.577000000000005</c:v>
                </c:pt>
                <c:pt idx="20117">
                  <c:v>56.577000000000005</c:v>
                </c:pt>
                <c:pt idx="20118">
                  <c:v>56.577000000000005</c:v>
                </c:pt>
                <c:pt idx="20119">
                  <c:v>56.577000000000005</c:v>
                </c:pt>
                <c:pt idx="20120">
                  <c:v>56.577000000000005</c:v>
                </c:pt>
                <c:pt idx="20121">
                  <c:v>56.577000000000005</c:v>
                </c:pt>
                <c:pt idx="20122">
                  <c:v>56.577000000000005</c:v>
                </c:pt>
                <c:pt idx="20123">
                  <c:v>56.577000000000005</c:v>
                </c:pt>
                <c:pt idx="20124">
                  <c:v>56.577000000000005</c:v>
                </c:pt>
                <c:pt idx="20125">
                  <c:v>56.577000000000005</c:v>
                </c:pt>
                <c:pt idx="20126">
                  <c:v>56.577000000000005</c:v>
                </c:pt>
                <c:pt idx="20127">
                  <c:v>56.577000000000005</c:v>
                </c:pt>
                <c:pt idx="20128">
                  <c:v>56.577000000000005</c:v>
                </c:pt>
                <c:pt idx="20129">
                  <c:v>56.577000000000005</c:v>
                </c:pt>
                <c:pt idx="20130">
                  <c:v>56.577000000000005</c:v>
                </c:pt>
                <c:pt idx="20131">
                  <c:v>56.577000000000005</c:v>
                </c:pt>
                <c:pt idx="20132">
                  <c:v>56.577000000000005</c:v>
                </c:pt>
                <c:pt idx="20133">
                  <c:v>56.577000000000005</c:v>
                </c:pt>
                <c:pt idx="20134">
                  <c:v>56.577000000000005</c:v>
                </c:pt>
                <c:pt idx="20135">
                  <c:v>56.577000000000005</c:v>
                </c:pt>
                <c:pt idx="20136">
                  <c:v>56.577000000000005</c:v>
                </c:pt>
                <c:pt idx="20137">
                  <c:v>56.577000000000005</c:v>
                </c:pt>
                <c:pt idx="20138">
                  <c:v>56.577000000000005</c:v>
                </c:pt>
                <c:pt idx="20139">
                  <c:v>56.577000000000005</c:v>
                </c:pt>
                <c:pt idx="20140">
                  <c:v>56.577000000000005</c:v>
                </c:pt>
                <c:pt idx="20141">
                  <c:v>56.577000000000005</c:v>
                </c:pt>
                <c:pt idx="20142">
                  <c:v>56.577000000000005</c:v>
                </c:pt>
                <c:pt idx="20143">
                  <c:v>56.577000000000005</c:v>
                </c:pt>
                <c:pt idx="20144">
                  <c:v>56.577000000000005</c:v>
                </c:pt>
                <c:pt idx="20145">
                  <c:v>56.577000000000005</c:v>
                </c:pt>
                <c:pt idx="20146">
                  <c:v>56.577000000000005</c:v>
                </c:pt>
                <c:pt idx="20147">
                  <c:v>56.577000000000005</c:v>
                </c:pt>
                <c:pt idx="20148">
                  <c:v>56.577000000000005</c:v>
                </c:pt>
                <c:pt idx="20149">
                  <c:v>56.577000000000005</c:v>
                </c:pt>
                <c:pt idx="20150">
                  <c:v>56.577000000000005</c:v>
                </c:pt>
                <c:pt idx="20151">
                  <c:v>56.577000000000005</c:v>
                </c:pt>
                <c:pt idx="20152">
                  <c:v>56.577000000000005</c:v>
                </c:pt>
                <c:pt idx="20153">
                  <c:v>56.577000000000005</c:v>
                </c:pt>
                <c:pt idx="20154">
                  <c:v>56.577000000000005</c:v>
                </c:pt>
                <c:pt idx="20155">
                  <c:v>56.577000000000005</c:v>
                </c:pt>
                <c:pt idx="20156">
                  <c:v>56.577000000000005</c:v>
                </c:pt>
                <c:pt idx="20157">
                  <c:v>56.577000000000005</c:v>
                </c:pt>
                <c:pt idx="20158">
                  <c:v>56.577000000000005</c:v>
                </c:pt>
                <c:pt idx="20159">
                  <c:v>56.577000000000005</c:v>
                </c:pt>
                <c:pt idx="20160">
                  <c:v>56.577000000000005</c:v>
                </c:pt>
                <c:pt idx="20161">
                  <c:v>56.577000000000005</c:v>
                </c:pt>
                <c:pt idx="20162">
                  <c:v>56.577000000000005</c:v>
                </c:pt>
                <c:pt idx="20163">
                  <c:v>56.577000000000005</c:v>
                </c:pt>
                <c:pt idx="20164">
                  <c:v>56.577000000000005</c:v>
                </c:pt>
                <c:pt idx="20165">
                  <c:v>56.577000000000005</c:v>
                </c:pt>
                <c:pt idx="20166">
                  <c:v>56.577000000000005</c:v>
                </c:pt>
                <c:pt idx="20167">
                  <c:v>56.577000000000005</c:v>
                </c:pt>
                <c:pt idx="20168">
                  <c:v>56.577000000000005</c:v>
                </c:pt>
                <c:pt idx="20169">
                  <c:v>56.577000000000005</c:v>
                </c:pt>
                <c:pt idx="20170">
                  <c:v>56.577000000000005</c:v>
                </c:pt>
                <c:pt idx="20171">
                  <c:v>56.577000000000005</c:v>
                </c:pt>
                <c:pt idx="20172">
                  <c:v>56.577000000000005</c:v>
                </c:pt>
                <c:pt idx="20173">
                  <c:v>56.577000000000005</c:v>
                </c:pt>
                <c:pt idx="20174">
                  <c:v>56.577000000000005</c:v>
                </c:pt>
                <c:pt idx="20175">
                  <c:v>56.577000000000005</c:v>
                </c:pt>
                <c:pt idx="20176">
                  <c:v>56.577000000000005</c:v>
                </c:pt>
                <c:pt idx="20177">
                  <c:v>56.577000000000005</c:v>
                </c:pt>
                <c:pt idx="20178">
                  <c:v>56.577000000000005</c:v>
                </c:pt>
                <c:pt idx="20179">
                  <c:v>56.577000000000005</c:v>
                </c:pt>
                <c:pt idx="20180">
                  <c:v>56.577000000000005</c:v>
                </c:pt>
                <c:pt idx="20181">
                  <c:v>56.577000000000005</c:v>
                </c:pt>
                <c:pt idx="20182">
                  <c:v>56.577000000000005</c:v>
                </c:pt>
                <c:pt idx="20183">
                  <c:v>56.577000000000005</c:v>
                </c:pt>
                <c:pt idx="20184">
                  <c:v>56.577000000000005</c:v>
                </c:pt>
                <c:pt idx="20185">
                  <c:v>56.577000000000005</c:v>
                </c:pt>
                <c:pt idx="20186">
                  <c:v>56.577000000000005</c:v>
                </c:pt>
                <c:pt idx="20187">
                  <c:v>56.577000000000005</c:v>
                </c:pt>
                <c:pt idx="20188">
                  <c:v>56.577000000000005</c:v>
                </c:pt>
                <c:pt idx="20189">
                  <c:v>56.577000000000005</c:v>
                </c:pt>
                <c:pt idx="20190">
                  <c:v>56.577000000000005</c:v>
                </c:pt>
                <c:pt idx="20191">
                  <c:v>56.577000000000005</c:v>
                </c:pt>
                <c:pt idx="20192">
                  <c:v>56.577000000000005</c:v>
                </c:pt>
                <c:pt idx="20193">
                  <c:v>56.577000000000005</c:v>
                </c:pt>
                <c:pt idx="20194">
                  <c:v>56.577000000000005</c:v>
                </c:pt>
                <c:pt idx="20195">
                  <c:v>56.577000000000005</c:v>
                </c:pt>
                <c:pt idx="20196">
                  <c:v>56.577000000000005</c:v>
                </c:pt>
                <c:pt idx="20197">
                  <c:v>56.577000000000005</c:v>
                </c:pt>
                <c:pt idx="20198">
                  <c:v>56.577000000000005</c:v>
                </c:pt>
                <c:pt idx="20199">
                  <c:v>56.577000000000005</c:v>
                </c:pt>
                <c:pt idx="20200">
                  <c:v>56.577000000000005</c:v>
                </c:pt>
                <c:pt idx="20201">
                  <c:v>56.577000000000005</c:v>
                </c:pt>
                <c:pt idx="20202">
                  <c:v>56.577000000000005</c:v>
                </c:pt>
                <c:pt idx="20203">
                  <c:v>56.577000000000005</c:v>
                </c:pt>
                <c:pt idx="20204">
                  <c:v>56.577000000000005</c:v>
                </c:pt>
                <c:pt idx="20205">
                  <c:v>56.577000000000005</c:v>
                </c:pt>
                <c:pt idx="20206">
                  <c:v>56.577000000000005</c:v>
                </c:pt>
                <c:pt idx="20207">
                  <c:v>56.577000000000005</c:v>
                </c:pt>
                <c:pt idx="20208">
                  <c:v>56.577000000000005</c:v>
                </c:pt>
                <c:pt idx="20209">
                  <c:v>56.577000000000005</c:v>
                </c:pt>
                <c:pt idx="20210">
                  <c:v>56.577000000000005</c:v>
                </c:pt>
                <c:pt idx="20211">
                  <c:v>56.577000000000005</c:v>
                </c:pt>
                <c:pt idx="20212">
                  <c:v>56.577000000000005</c:v>
                </c:pt>
                <c:pt idx="20213">
                  <c:v>56.577000000000005</c:v>
                </c:pt>
                <c:pt idx="20214">
                  <c:v>56.577000000000005</c:v>
                </c:pt>
                <c:pt idx="20215">
                  <c:v>56.577000000000005</c:v>
                </c:pt>
                <c:pt idx="20216">
                  <c:v>56.577000000000005</c:v>
                </c:pt>
                <c:pt idx="20217">
                  <c:v>56.577000000000005</c:v>
                </c:pt>
                <c:pt idx="20218">
                  <c:v>56.577000000000005</c:v>
                </c:pt>
                <c:pt idx="20219">
                  <c:v>56.577000000000005</c:v>
                </c:pt>
                <c:pt idx="20220">
                  <c:v>56.577000000000005</c:v>
                </c:pt>
                <c:pt idx="20221">
                  <c:v>56.577000000000005</c:v>
                </c:pt>
                <c:pt idx="20222">
                  <c:v>56.577000000000005</c:v>
                </c:pt>
                <c:pt idx="20223">
                  <c:v>56.577000000000005</c:v>
                </c:pt>
                <c:pt idx="20224">
                  <c:v>56.577000000000005</c:v>
                </c:pt>
                <c:pt idx="20225">
                  <c:v>56.577000000000005</c:v>
                </c:pt>
                <c:pt idx="20226">
                  <c:v>56.577000000000005</c:v>
                </c:pt>
                <c:pt idx="20227">
                  <c:v>56.577000000000005</c:v>
                </c:pt>
                <c:pt idx="20228">
                  <c:v>56.577000000000005</c:v>
                </c:pt>
                <c:pt idx="20229">
                  <c:v>56.577000000000005</c:v>
                </c:pt>
                <c:pt idx="20230">
                  <c:v>56.577000000000005</c:v>
                </c:pt>
                <c:pt idx="20231">
                  <c:v>56.577000000000005</c:v>
                </c:pt>
                <c:pt idx="20232">
                  <c:v>56.577000000000005</c:v>
                </c:pt>
                <c:pt idx="20233">
                  <c:v>56.577000000000005</c:v>
                </c:pt>
                <c:pt idx="20234">
                  <c:v>56.577000000000005</c:v>
                </c:pt>
                <c:pt idx="20235">
                  <c:v>56.577000000000005</c:v>
                </c:pt>
                <c:pt idx="20236">
                  <c:v>56.577000000000005</c:v>
                </c:pt>
                <c:pt idx="20237">
                  <c:v>56.577000000000005</c:v>
                </c:pt>
                <c:pt idx="20238">
                  <c:v>56.577000000000005</c:v>
                </c:pt>
                <c:pt idx="20239">
                  <c:v>56.577000000000005</c:v>
                </c:pt>
                <c:pt idx="20240">
                  <c:v>56.577000000000005</c:v>
                </c:pt>
                <c:pt idx="20241">
                  <c:v>56.577000000000005</c:v>
                </c:pt>
                <c:pt idx="20242">
                  <c:v>56.577000000000005</c:v>
                </c:pt>
                <c:pt idx="20243">
                  <c:v>56.577000000000005</c:v>
                </c:pt>
                <c:pt idx="20244">
                  <c:v>56.577000000000005</c:v>
                </c:pt>
                <c:pt idx="20245">
                  <c:v>56.577000000000005</c:v>
                </c:pt>
                <c:pt idx="20246">
                  <c:v>56.577000000000005</c:v>
                </c:pt>
                <c:pt idx="20247">
                  <c:v>56.577000000000005</c:v>
                </c:pt>
                <c:pt idx="20248">
                  <c:v>56.577000000000005</c:v>
                </c:pt>
                <c:pt idx="20249">
                  <c:v>56.577000000000005</c:v>
                </c:pt>
                <c:pt idx="20250">
                  <c:v>56.577000000000005</c:v>
                </c:pt>
                <c:pt idx="20251">
                  <c:v>56.577000000000005</c:v>
                </c:pt>
                <c:pt idx="20252">
                  <c:v>56.577000000000005</c:v>
                </c:pt>
                <c:pt idx="20253">
                  <c:v>56.577000000000005</c:v>
                </c:pt>
                <c:pt idx="20254">
                  <c:v>56.577000000000005</c:v>
                </c:pt>
                <c:pt idx="20255">
                  <c:v>56.577000000000005</c:v>
                </c:pt>
                <c:pt idx="20256">
                  <c:v>56.577000000000005</c:v>
                </c:pt>
                <c:pt idx="20257">
                  <c:v>56.577000000000005</c:v>
                </c:pt>
                <c:pt idx="20258">
                  <c:v>56.577000000000005</c:v>
                </c:pt>
                <c:pt idx="20259">
                  <c:v>56.577000000000005</c:v>
                </c:pt>
                <c:pt idx="20260">
                  <c:v>56.577000000000005</c:v>
                </c:pt>
                <c:pt idx="20261">
                  <c:v>56.577000000000005</c:v>
                </c:pt>
                <c:pt idx="20262">
                  <c:v>56.577000000000005</c:v>
                </c:pt>
                <c:pt idx="20263">
                  <c:v>56.577000000000005</c:v>
                </c:pt>
                <c:pt idx="20264">
                  <c:v>56.577000000000005</c:v>
                </c:pt>
                <c:pt idx="20265">
                  <c:v>56.577000000000005</c:v>
                </c:pt>
                <c:pt idx="20266">
                  <c:v>56.577000000000005</c:v>
                </c:pt>
                <c:pt idx="20267">
                  <c:v>56.577000000000005</c:v>
                </c:pt>
                <c:pt idx="20268">
                  <c:v>56.577000000000005</c:v>
                </c:pt>
                <c:pt idx="20269">
                  <c:v>56.577000000000005</c:v>
                </c:pt>
                <c:pt idx="20270">
                  <c:v>56.577000000000005</c:v>
                </c:pt>
                <c:pt idx="20271">
                  <c:v>56.577000000000005</c:v>
                </c:pt>
                <c:pt idx="20272">
                  <c:v>56.577000000000005</c:v>
                </c:pt>
                <c:pt idx="20273">
                  <c:v>56.577000000000005</c:v>
                </c:pt>
                <c:pt idx="20274">
                  <c:v>56.577000000000005</c:v>
                </c:pt>
                <c:pt idx="20275">
                  <c:v>56.577000000000005</c:v>
                </c:pt>
                <c:pt idx="20276">
                  <c:v>56.577000000000005</c:v>
                </c:pt>
                <c:pt idx="20277">
                  <c:v>56.577000000000005</c:v>
                </c:pt>
                <c:pt idx="20278">
                  <c:v>56.577000000000005</c:v>
                </c:pt>
                <c:pt idx="20279">
                  <c:v>56.577000000000005</c:v>
                </c:pt>
                <c:pt idx="20280">
                  <c:v>56.577000000000005</c:v>
                </c:pt>
                <c:pt idx="20281">
                  <c:v>56.577000000000005</c:v>
                </c:pt>
                <c:pt idx="20282">
                  <c:v>56.577000000000005</c:v>
                </c:pt>
                <c:pt idx="20283">
                  <c:v>56.577000000000005</c:v>
                </c:pt>
                <c:pt idx="20284">
                  <c:v>56.577000000000005</c:v>
                </c:pt>
                <c:pt idx="20285">
                  <c:v>56.577000000000005</c:v>
                </c:pt>
                <c:pt idx="20286">
                  <c:v>56.577000000000005</c:v>
                </c:pt>
                <c:pt idx="20287">
                  <c:v>56.577000000000005</c:v>
                </c:pt>
                <c:pt idx="20288">
                  <c:v>56.577000000000005</c:v>
                </c:pt>
                <c:pt idx="20289">
                  <c:v>56.577000000000005</c:v>
                </c:pt>
                <c:pt idx="20290">
                  <c:v>56.577000000000005</c:v>
                </c:pt>
                <c:pt idx="20291">
                  <c:v>56.577000000000005</c:v>
                </c:pt>
                <c:pt idx="20292">
                  <c:v>56.577000000000005</c:v>
                </c:pt>
                <c:pt idx="20293">
                  <c:v>56.577000000000005</c:v>
                </c:pt>
                <c:pt idx="20294">
                  <c:v>56.577000000000005</c:v>
                </c:pt>
                <c:pt idx="20295">
                  <c:v>56.577000000000005</c:v>
                </c:pt>
                <c:pt idx="20296">
                  <c:v>56.577000000000005</c:v>
                </c:pt>
                <c:pt idx="20297">
                  <c:v>56.577000000000005</c:v>
                </c:pt>
                <c:pt idx="20298">
                  <c:v>56.577000000000005</c:v>
                </c:pt>
                <c:pt idx="20299">
                  <c:v>56.577000000000005</c:v>
                </c:pt>
                <c:pt idx="20300">
                  <c:v>56.577000000000005</c:v>
                </c:pt>
                <c:pt idx="20301">
                  <c:v>56.577000000000005</c:v>
                </c:pt>
                <c:pt idx="20302">
                  <c:v>56.577000000000005</c:v>
                </c:pt>
                <c:pt idx="20303">
                  <c:v>56.577000000000005</c:v>
                </c:pt>
                <c:pt idx="20304">
                  <c:v>56.577000000000005</c:v>
                </c:pt>
                <c:pt idx="20305">
                  <c:v>56.577000000000005</c:v>
                </c:pt>
                <c:pt idx="20306">
                  <c:v>56.577000000000005</c:v>
                </c:pt>
                <c:pt idx="20307">
                  <c:v>56.577000000000005</c:v>
                </c:pt>
                <c:pt idx="20308">
                  <c:v>56.577000000000005</c:v>
                </c:pt>
                <c:pt idx="20309">
                  <c:v>56.577000000000005</c:v>
                </c:pt>
                <c:pt idx="20310">
                  <c:v>56.577000000000005</c:v>
                </c:pt>
                <c:pt idx="20311">
                  <c:v>56.577000000000005</c:v>
                </c:pt>
                <c:pt idx="20312">
                  <c:v>56.577000000000005</c:v>
                </c:pt>
                <c:pt idx="20313">
                  <c:v>56.577000000000005</c:v>
                </c:pt>
                <c:pt idx="20314">
                  <c:v>56.577000000000005</c:v>
                </c:pt>
                <c:pt idx="20315">
                  <c:v>56.577000000000005</c:v>
                </c:pt>
                <c:pt idx="20316">
                  <c:v>56.577000000000005</c:v>
                </c:pt>
                <c:pt idx="20317">
                  <c:v>56.577000000000005</c:v>
                </c:pt>
                <c:pt idx="20318">
                  <c:v>56.577000000000005</c:v>
                </c:pt>
                <c:pt idx="20319">
                  <c:v>56.577000000000005</c:v>
                </c:pt>
                <c:pt idx="20320">
                  <c:v>56.577000000000005</c:v>
                </c:pt>
                <c:pt idx="20321">
                  <c:v>56.577000000000005</c:v>
                </c:pt>
                <c:pt idx="20322">
                  <c:v>56.577000000000005</c:v>
                </c:pt>
                <c:pt idx="20323">
                  <c:v>56.577000000000005</c:v>
                </c:pt>
                <c:pt idx="20324">
                  <c:v>56.577000000000005</c:v>
                </c:pt>
                <c:pt idx="20325">
                  <c:v>56.577000000000005</c:v>
                </c:pt>
                <c:pt idx="20326">
                  <c:v>56.75</c:v>
                </c:pt>
                <c:pt idx="20327">
                  <c:v>56.577000000000005</c:v>
                </c:pt>
                <c:pt idx="20328">
                  <c:v>56.577000000000005</c:v>
                </c:pt>
                <c:pt idx="20329">
                  <c:v>56.577000000000005</c:v>
                </c:pt>
                <c:pt idx="20330">
                  <c:v>56.577000000000005</c:v>
                </c:pt>
                <c:pt idx="20331">
                  <c:v>56.577000000000005</c:v>
                </c:pt>
                <c:pt idx="20332">
                  <c:v>56.75</c:v>
                </c:pt>
                <c:pt idx="20333">
                  <c:v>56.75</c:v>
                </c:pt>
                <c:pt idx="20334">
                  <c:v>56.577000000000005</c:v>
                </c:pt>
                <c:pt idx="20335">
                  <c:v>56.577000000000005</c:v>
                </c:pt>
                <c:pt idx="20336">
                  <c:v>56.577000000000005</c:v>
                </c:pt>
                <c:pt idx="20337">
                  <c:v>56.75</c:v>
                </c:pt>
                <c:pt idx="20338">
                  <c:v>56.577000000000005</c:v>
                </c:pt>
                <c:pt idx="20339">
                  <c:v>56.577000000000005</c:v>
                </c:pt>
                <c:pt idx="20340">
                  <c:v>56.577000000000005</c:v>
                </c:pt>
                <c:pt idx="20341">
                  <c:v>56.577000000000005</c:v>
                </c:pt>
                <c:pt idx="20342">
                  <c:v>56.577000000000005</c:v>
                </c:pt>
                <c:pt idx="20343">
                  <c:v>56.577000000000005</c:v>
                </c:pt>
                <c:pt idx="20344">
                  <c:v>56.577000000000005</c:v>
                </c:pt>
                <c:pt idx="20345">
                  <c:v>56.577000000000005</c:v>
                </c:pt>
                <c:pt idx="20346">
                  <c:v>56.577000000000005</c:v>
                </c:pt>
                <c:pt idx="20347">
                  <c:v>56.577000000000005</c:v>
                </c:pt>
                <c:pt idx="20348">
                  <c:v>56.75</c:v>
                </c:pt>
                <c:pt idx="20349">
                  <c:v>56.75</c:v>
                </c:pt>
                <c:pt idx="20350">
                  <c:v>56.577000000000005</c:v>
                </c:pt>
                <c:pt idx="20351">
                  <c:v>56.75</c:v>
                </c:pt>
                <c:pt idx="20352">
                  <c:v>56.75</c:v>
                </c:pt>
                <c:pt idx="20353">
                  <c:v>56.577000000000005</c:v>
                </c:pt>
                <c:pt idx="20354">
                  <c:v>56.75</c:v>
                </c:pt>
                <c:pt idx="20355">
                  <c:v>56.577000000000005</c:v>
                </c:pt>
                <c:pt idx="20356">
                  <c:v>56.75</c:v>
                </c:pt>
                <c:pt idx="20357">
                  <c:v>56.75</c:v>
                </c:pt>
                <c:pt idx="20358">
                  <c:v>56.75</c:v>
                </c:pt>
                <c:pt idx="20359">
                  <c:v>56.577000000000005</c:v>
                </c:pt>
                <c:pt idx="20360">
                  <c:v>56.75</c:v>
                </c:pt>
                <c:pt idx="20361">
                  <c:v>56.75</c:v>
                </c:pt>
                <c:pt idx="20362">
                  <c:v>56.577000000000005</c:v>
                </c:pt>
                <c:pt idx="20363">
                  <c:v>56.75</c:v>
                </c:pt>
                <c:pt idx="20364">
                  <c:v>56.75</c:v>
                </c:pt>
                <c:pt idx="20365">
                  <c:v>56.577000000000005</c:v>
                </c:pt>
                <c:pt idx="20366">
                  <c:v>56.75</c:v>
                </c:pt>
                <c:pt idx="20367">
                  <c:v>56.75</c:v>
                </c:pt>
                <c:pt idx="20368">
                  <c:v>56.577000000000005</c:v>
                </c:pt>
                <c:pt idx="20369">
                  <c:v>56.75</c:v>
                </c:pt>
                <c:pt idx="20370">
                  <c:v>56.75</c:v>
                </c:pt>
                <c:pt idx="20371">
                  <c:v>56.577000000000005</c:v>
                </c:pt>
                <c:pt idx="20372">
                  <c:v>56.75</c:v>
                </c:pt>
                <c:pt idx="20373">
                  <c:v>56.75</c:v>
                </c:pt>
                <c:pt idx="20374">
                  <c:v>56.75</c:v>
                </c:pt>
                <c:pt idx="20375">
                  <c:v>56.75</c:v>
                </c:pt>
                <c:pt idx="20376">
                  <c:v>56.75</c:v>
                </c:pt>
                <c:pt idx="20377">
                  <c:v>56.75</c:v>
                </c:pt>
                <c:pt idx="20378">
                  <c:v>56.75</c:v>
                </c:pt>
                <c:pt idx="20379">
                  <c:v>56.75</c:v>
                </c:pt>
                <c:pt idx="20380">
                  <c:v>56.75</c:v>
                </c:pt>
                <c:pt idx="20381">
                  <c:v>56.75</c:v>
                </c:pt>
                <c:pt idx="20382">
                  <c:v>56.75</c:v>
                </c:pt>
                <c:pt idx="20383">
                  <c:v>56.75</c:v>
                </c:pt>
                <c:pt idx="20384">
                  <c:v>56.75</c:v>
                </c:pt>
                <c:pt idx="20385">
                  <c:v>56.75</c:v>
                </c:pt>
                <c:pt idx="20386">
                  <c:v>56.75</c:v>
                </c:pt>
                <c:pt idx="20387">
                  <c:v>56.75</c:v>
                </c:pt>
                <c:pt idx="20388">
                  <c:v>56.75</c:v>
                </c:pt>
                <c:pt idx="20389">
                  <c:v>56.75</c:v>
                </c:pt>
                <c:pt idx="20390">
                  <c:v>56.75</c:v>
                </c:pt>
                <c:pt idx="20391">
                  <c:v>56.75</c:v>
                </c:pt>
                <c:pt idx="20392">
                  <c:v>56.75</c:v>
                </c:pt>
                <c:pt idx="20393">
                  <c:v>56.577000000000005</c:v>
                </c:pt>
                <c:pt idx="20394">
                  <c:v>56.75</c:v>
                </c:pt>
                <c:pt idx="20395">
                  <c:v>56.75</c:v>
                </c:pt>
                <c:pt idx="20396">
                  <c:v>56.75</c:v>
                </c:pt>
                <c:pt idx="20397">
                  <c:v>56.75</c:v>
                </c:pt>
                <c:pt idx="20398">
                  <c:v>56.75</c:v>
                </c:pt>
                <c:pt idx="20399">
                  <c:v>56.75</c:v>
                </c:pt>
                <c:pt idx="20400">
                  <c:v>56.75</c:v>
                </c:pt>
                <c:pt idx="20401">
                  <c:v>56.75</c:v>
                </c:pt>
                <c:pt idx="20402">
                  <c:v>56.75</c:v>
                </c:pt>
                <c:pt idx="20403">
                  <c:v>56.75</c:v>
                </c:pt>
                <c:pt idx="20404">
                  <c:v>56.75</c:v>
                </c:pt>
                <c:pt idx="20405">
                  <c:v>56.75</c:v>
                </c:pt>
                <c:pt idx="20406">
                  <c:v>56.75</c:v>
                </c:pt>
                <c:pt idx="20407">
                  <c:v>56.75</c:v>
                </c:pt>
                <c:pt idx="20408">
                  <c:v>56.75</c:v>
                </c:pt>
                <c:pt idx="20409">
                  <c:v>56.75</c:v>
                </c:pt>
                <c:pt idx="20410">
                  <c:v>56.75</c:v>
                </c:pt>
                <c:pt idx="20411">
                  <c:v>56.75</c:v>
                </c:pt>
                <c:pt idx="20412">
                  <c:v>56.75</c:v>
                </c:pt>
                <c:pt idx="20413">
                  <c:v>56.75</c:v>
                </c:pt>
                <c:pt idx="20414">
                  <c:v>56.75</c:v>
                </c:pt>
                <c:pt idx="20415">
                  <c:v>56.75</c:v>
                </c:pt>
                <c:pt idx="20416">
                  <c:v>56.75</c:v>
                </c:pt>
                <c:pt idx="20417">
                  <c:v>56.75</c:v>
                </c:pt>
                <c:pt idx="20418">
                  <c:v>56.75</c:v>
                </c:pt>
                <c:pt idx="20419">
                  <c:v>56.75</c:v>
                </c:pt>
                <c:pt idx="20420">
                  <c:v>56.75</c:v>
                </c:pt>
                <c:pt idx="20421">
                  <c:v>56.75</c:v>
                </c:pt>
                <c:pt idx="20422">
                  <c:v>56.75</c:v>
                </c:pt>
                <c:pt idx="20423">
                  <c:v>56.75</c:v>
                </c:pt>
                <c:pt idx="20424">
                  <c:v>56.75</c:v>
                </c:pt>
                <c:pt idx="20425">
                  <c:v>56.75</c:v>
                </c:pt>
                <c:pt idx="20426">
                  <c:v>56.75</c:v>
                </c:pt>
                <c:pt idx="20427">
                  <c:v>56.75</c:v>
                </c:pt>
                <c:pt idx="20428">
                  <c:v>56.75</c:v>
                </c:pt>
                <c:pt idx="20429">
                  <c:v>56.75</c:v>
                </c:pt>
                <c:pt idx="20430">
                  <c:v>56.75</c:v>
                </c:pt>
                <c:pt idx="20431">
                  <c:v>56.75</c:v>
                </c:pt>
                <c:pt idx="20432">
                  <c:v>56.75</c:v>
                </c:pt>
                <c:pt idx="20433">
                  <c:v>56.75</c:v>
                </c:pt>
                <c:pt idx="20434">
                  <c:v>56.75</c:v>
                </c:pt>
                <c:pt idx="20435">
                  <c:v>56.75</c:v>
                </c:pt>
                <c:pt idx="20436">
                  <c:v>56.75</c:v>
                </c:pt>
                <c:pt idx="20437">
                  <c:v>56.75</c:v>
                </c:pt>
                <c:pt idx="20438">
                  <c:v>56.75</c:v>
                </c:pt>
                <c:pt idx="20439">
                  <c:v>56.75</c:v>
                </c:pt>
                <c:pt idx="20440">
                  <c:v>56.75</c:v>
                </c:pt>
                <c:pt idx="20441">
                  <c:v>56.75</c:v>
                </c:pt>
                <c:pt idx="20442">
                  <c:v>56.75</c:v>
                </c:pt>
                <c:pt idx="20443">
                  <c:v>56.75</c:v>
                </c:pt>
                <c:pt idx="20444">
                  <c:v>56.75</c:v>
                </c:pt>
                <c:pt idx="20445">
                  <c:v>56.75</c:v>
                </c:pt>
                <c:pt idx="20446">
                  <c:v>56.75</c:v>
                </c:pt>
                <c:pt idx="20447">
                  <c:v>56.75</c:v>
                </c:pt>
                <c:pt idx="20448">
                  <c:v>56.75</c:v>
                </c:pt>
                <c:pt idx="20449">
                  <c:v>56.75</c:v>
                </c:pt>
                <c:pt idx="20450">
                  <c:v>56.75</c:v>
                </c:pt>
                <c:pt idx="20451">
                  <c:v>56.75</c:v>
                </c:pt>
                <c:pt idx="20452">
                  <c:v>56.75</c:v>
                </c:pt>
                <c:pt idx="20453">
                  <c:v>56.75</c:v>
                </c:pt>
                <c:pt idx="20454">
                  <c:v>56.75</c:v>
                </c:pt>
                <c:pt idx="20455">
                  <c:v>56.75</c:v>
                </c:pt>
                <c:pt idx="20456">
                  <c:v>56.75</c:v>
                </c:pt>
                <c:pt idx="20457">
                  <c:v>56.75</c:v>
                </c:pt>
                <c:pt idx="20458">
                  <c:v>56.75</c:v>
                </c:pt>
                <c:pt idx="20459">
                  <c:v>56.75</c:v>
                </c:pt>
                <c:pt idx="20460">
                  <c:v>56.75</c:v>
                </c:pt>
                <c:pt idx="20461">
                  <c:v>56.75</c:v>
                </c:pt>
                <c:pt idx="20462">
                  <c:v>56.75</c:v>
                </c:pt>
                <c:pt idx="20463">
                  <c:v>56.75</c:v>
                </c:pt>
                <c:pt idx="20464">
                  <c:v>56.75</c:v>
                </c:pt>
                <c:pt idx="20465">
                  <c:v>56.75</c:v>
                </c:pt>
                <c:pt idx="20466">
                  <c:v>56.75</c:v>
                </c:pt>
                <c:pt idx="20467">
                  <c:v>56.75</c:v>
                </c:pt>
                <c:pt idx="20468">
                  <c:v>56.75</c:v>
                </c:pt>
                <c:pt idx="20469">
                  <c:v>56.75</c:v>
                </c:pt>
                <c:pt idx="20470">
                  <c:v>56.75</c:v>
                </c:pt>
                <c:pt idx="20471">
                  <c:v>56.75</c:v>
                </c:pt>
                <c:pt idx="20472">
                  <c:v>56.75</c:v>
                </c:pt>
                <c:pt idx="20473">
                  <c:v>56.75</c:v>
                </c:pt>
                <c:pt idx="20474">
                  <c:v>56.75</c:v>
                </c:pt>
                <c:pt idx="20475">
                  <c:v>56.75</c:v>
                </c:pt>
                <c:pt idx="20476">
                  <c:v>56.75</c:v>
                </c:pt>
                <c:pt idx="20477">
                  <c:v>56.75</c:v>
                </c:pt>
                <c:pt idx="20478">
                  <c:v>56.75</c:v>
                </c:pt>
                <c:pt idx="20479">
                  <c:v>56.75</c:v>
                </c:pt>
                <c:pt idx="20480">
                  <c:v>56.75</c:v>
                </c:pt>
                <c:pt idx="20481">
                  <c:v>56.75</c:v>
                </c:pt>
                <c:pt idx="20482">
                  <c:v>56.75</c:v>
                </c:pt>
                <c:pt idx="20483">
                  <c:v>56.75</c:v>
                </c:pt>
                <c:pt idx="20484">
                  <c:v>56.75</c:v>
                </c:pt>
                <c:pt idx="20485">
                  <c:v>56.75</c:v>
                </c:pt>
                <c:pt idx="20486">
                  <c:v>56.75</c:v>
                </c:pt>
                <c:pt idx="20487">
                  <c:v>56.75</c:v>
                </c:pt>
                <c:pt idx="20488">
                  <c:v>56.75</c:v>
                </c:pt>
                <c:pt idx="20489">
                  <c:v>56.75</c:v>
                </c:pt>
                <c:pt idx="20490">
                  <c:v>56.75</c:v>
                </c:pt>
                <c:pt idx="20491">
                  <c:v>56.75</c:v>
                </c:pt>
                <c:pt idx="20492">
                  <c:v>56.75</c:v>
                </c:pt>
                <c:pt idx="20493">
                  <c:v>56.75</c:v>
                </c:pt>
                <c:pt idx="20494">
                  <c:v>56.75</c:v>
                </c:pt>
                <c:pt idx="20495">
                  <c:v>56.75</c:v>
                </c:pt>
                <c:pt idx="20496">
                  <c:v>56.75</c:v>
                </c:pt>
                <c:pt idx="20497">
                  <c:v>56.75</c:v>
                </c:pt>
                <c:pt idx="20498">
                  <c:v>56.75</c:v>
                </c:pt>
                <c:pt idx="20499">
                  <c:v>56.75</c:v>
                </c:pt>
                <c:pt idx="20500">
                  <c:v>56.75</c:v>
                </c:pt>
                <c:pt idx="20501">
                  <c:v>56.75</c:v>
                </c:pt>
                <c:pt idx="20502">
                  <c:v>56.75</c:v>
                </c:pt>
                <c:pt idx="20503">
                  <c:v>56.75</c:v>
                </c:pt>
                <c:pt idx="20504">
                  <c:v>56.75</c:v>
                </c:pt>
                <c:pt idx="20505">
                  <c:v>56.75</c:v>
                </c:pt>
                <c:pt idx="20506">
                  <c:v>56.75</c:v>
                </c:pt>
                <c:pt idx="20507">
                  <c:v>56.75</c:v>
                </c:pt>
                <c:pt idx="20508">
                  <c:v>56.75</c:v>
                </c:pt>
                <c:pt idx="20509">
                  <c:v>56.75</c:v>
                </c:pt>
                <c:pt idx="20510">
                  <c:v>56.75</c:v>
                </c:pt>
                <c:pt idx="20511">
                  <c:v>56.75</c:v>
                </c:pt>
                <c:pt idx="20512">
                  <c:v>56.75</c:v>
                </c:pt>
                <c:pt idx="20513">
                  <c:v>56.75</c:v>
                </c:pt>
                <c:pt idx="20514">
                  <c:v>56.75</c:v>
                </c:pt>
                <c:pt idx="20515">
                  <c:v>56.75</c:v>
                </c:pt>
                <c:pt idx="20516">
                  <c:v>56.75</c:v>
                </c:pt>
                <c:pt idx="20517">
                  <c:v>56.75</c:v>
                </c:pt>
                <c:pt idx="20518">
                  <c:v>56.75</c:v>
                </c:pt>
                <c:pt idx="20519">
                  <c:v>56.75</c:v>
                </c:pt>
                <c:pt idx="20520">
                  <c:v>56.75</c:v>
                </c:pt>
                <c:pt idx="20521">
                  <c:v>56.75</c:v>
                </c:pt>
                <c:pt idx="20522">
                  <c:v>56.75</c:v>
                </c:pt>
                <c:pt idx="20523">
                  <c:v>56.75</c:v>
                </c:pt>
                <c:pt idx="20524">
                  <c:v>56.75</c:v>
                </c:pt>
                <c:pt idx="20525">
                  <c:v>56.75</c:v>
                </c:pt>
                <c:pt idx="20526">
                  <c:v>56.75</c:v>
                </c:pt>
                <c:pt idx="20527">
                  <c:v>56.75</c:v>
                </c:pt>
                <c:pt idx="20528">
                  <c:v>56.75</c:v>
                </c:pt>
                <c:pt idx="20529">
                  <c:v>56.75</c:v>
                </c:pt>
                <c:pt idx="20530">
                  <c:v>56.75</c:v>
                </c:pt>
                <c:pt idx="20531">
                  <c:v>56.75</c:v>
                </c:pt>
                <c:pt idx="20532">
                  <c:v>56.75</c:v>
                </c:pt>
                <c:pt idx="20533">
                  <c:v>56.75</c:v>
                </c:pt>
                <c:pt idx="20534">
                  <c:v>56.75</c:v>
                </c:pt>
                <c:pt idx="20535">
                  <c:v>56.75</c:v>
                </c:pt>
                <c:pt idx="20536">
                  <c:v>56.75</c:v>
                </c:pt>
                <c:pt idx="20537">
                  <c:v>56.75</c:v>
                </c:pt>
                <c:pt idx="20538">
                  <c:v>56.75</c:v>
                </c:pt>
                <c:pt idx="20539">
                  <c:v>56.75</c:v>
                </c:pt>
                <c:pt idx="20540">
                  <c:v>56.75</c:v>
                </c:pt>
                <c:pt idx="20541">
                  <c:v>56.75</c:v>
                </c:pt>
                <c:pt idx="20542">
                  <c:v>56.75</c:v>
                </c:pt>
                <c:pt idx="20543">
                  <c:v>56.75</c:v>
                </c:pt>
                <c:pt idx="20544">
                  <c:v>56.75</c:v>
                </c:pt>
                <c:pt idx="20545">
                  <c:v>56.75</c:v>
                </c:pt>
                <c:pt idx="20546">
                  <c:v>56.75</c:v>
                </c:pt>
                <c:pt idx="20547">
                  <c:v>56.75</c:v>
                </c:pt>
                <c:pt idx="20548">
                  <c:v>56.75</c:v>
                </c:pt>
                <c:pt idx="20549">
                  <c:v>56.75</c:v>
                </c:pt>
                <c:pt idx="20550">
                  <c:v>56.75</c:v>
                </c:pt>
                <c:pt idx="20551">
                  <c:v>56.75</c:v>
                </c:pt>
                <c:pt idx="20552">
                  <c:v>56.75</c:v>
                </c:pt>
                <c:pt idx="20553">
                  <c:v>56.75</c:v>
                </c:pt>
                <c:pt idx="20554">
                  <c:v>56.75</c:v>
                </c:pt>
                <c:pt idx="20555">
                  <c:v>56.75</c:v>
                </c:pt>
                <c:pt idx="20556">
                  <c:v>56.75</c:v>
                </c:pt>
                <c:pt idx="20557">
                  <c:v>56.75</c:v>
                </c:pt>
                <c:pt idx="20558">
                  <c:v>56.75</c:v>
                </c:pt>
                <c:pt idx="20559">
                  <c:v>56.75</c:v>
                </c:pt>
                <c:pt idx="20560">
                  <c:v>56.75</c:v>
                </c:pt>
                <c:pt idx="20561">
                  <c:v>56.75</c:v>
                </c:pt>
                <c:pt idx="20562">
                  <c:v>56.75</c:v>
                </c:pt>
                <c:pt idx="20563">
                  <c:v>56.75</c:v>
                </c:pt>
                <c:pt idx="20564">
                  <c:v>56.75</c:v>
                </c:pt>
                <c:pt idx="20565">
                  <c:v>56.75</c:v>
                </c:pt>
                <c:pt idx="20566">
                  <c:v>56.75</c:v>
                </c:pt>
                <c:pt idx="20567">
                  <c:v>56.75</c:v>
                </c:pt>
                <c:pt idx="20568">
                  <c:v>56.75</c:v>
                </c:pt>
                <c:pt idx="20569">
                  <c:v>56.75</c:v>
                </c:pt>
                <c:pt idx="20570">
                  <c:v>56.75</c:v>
                </c:pt>
                <c:pt idx="20571">
                  <c:v>56.75</c:v>
                </c:pt>
                <c:pt idx="20572">
                  <c:v>56.75</c:v>
                </c:pt>
                <c:pt idx="20573">
                  <c:v>56.75</c:v>
                </c:pt>
                <c:pt idx="20574">
                  <c:v>56.75</c:v>
                </c:pt>
                <c:pt idx="20575">
                  <c:v>56.75</c:v>
                </c:pt>
                <c:pt idx="20576">
                  <c:v>56.75</c:v>
                </c:pt>
                <c:pt idx="20577">
                  <c:v>56.75</c:v>
                </c:pt>
                <c:pt idx="20578">
                  <c:v>56.75</c:v>
                </c:pt>
                <c:pt idx="20579">
                  <c:v>56.75</c:v>
                </c:pt>
                <c:pt idx="20580">
                  <c:v>56.75</c:v>
                </c:pt>
                <c:pt idx="20581">
                  <c:v>56.75</c:v>
                </c:pt>
                <c:pt idx="20582">
                  <c:v>56.75</c:v>
                </c:pt>
                <c:pt idx="20583">
                  <c:v>56.75</c:v>
                </c:pt>
                <c:pt idx="20584">
                  <c:v>56.75</c:v>
                </c:pt>
                <c:pt idx="20585">
                  <c:v>56.75</c:v>
                </c:pt>
                <c:pt idx="20586">
                  <c:v>56.75</c:v>
                </c:pt>
                <c:pt idx="20587">
                  <c:v>56.75</c:v>
                </c:pt>
                <c:pt idx="20588">
                  <c:v>56.75</c:v>
                </c:pt>
                <c:pt idx="20589">
                  <c:v>56.75</c:v>
                </c:pt>
                <c:pt idx="20590">
                  <c:v>56.75</c:v>
                </c:pt>
                <c:pt idx="20591">
                  <c:v>56.75</c:v>
                </c:pt>
                <c:pt idx="20592">
                  <c:v>56.75</c:v>
                </c:pt>
                <c:pt idx="20593">
                  <c:v>56.75</c:v>
                </c:pt>
                <c:pt idx="20594">
                  <c:v>56.75</c:v>
                </c:pt>
                <c:pt idx="20595">
                  <c:v>56.75</c:v>
                </c:pt>
                <c:pt idx="20596">
                  <c:v>56.75</c:v>
                </c:pt>
                <c:pt idx="20597">
                  <c:v>56.75</c:v>
                </c:pt>
                <c:pt idx="20598">
                  <c:v>56.75</c:v>
                </c:pt>
                <c:pt idx="20599">
                  <c:v>56.75</c:v>
                </c:pt>
                <c:pt idx="20600">
                  <c:v>56.75</c:v>
                </c:pt>
                <c:pt idx="20601">
                  <c:v>56.75</c:v>
                </c:pt>
                <c:pt idx="20602">
                  <c:v>56.75</c:v>
                </c:pt>
                <c:pt idx="20603">
                  <c:v>56.75</c:v>
                </c:pt>
                <c:pt idx="20604">
                  <c:v>56.75</c:v>
                </c:pt>
                <c:pt idx="20605">
                  <c:v>56.75</c:v>
                </c:pt>
                <c:pt idx="20606">
                  <c:v>56.75</c:v>
                </c:pt>
                <c:pt idx="20607">
                  <c:v>56.75</c:v>
                </c:pt>
                <c:pt idx="20608">
                  <c:v>56.75</c:v>
                </c:pt>
                <c:pt idx="20609">
                  <c:v>56.75</c:v>
                </c:pt>
                <c:pt idx="20610">
                  <c:v>56.75</c:v>
                </c:pt>
                <c:pt idx="20611">
                  <c:v>56.75</c:v>
                </c:pt>
                <c:pt idx="20612">
                  <c:v>56.75</c:v>
                </c:pt>
                <c:pt idx="20613">
                  <c:v>56.75</c:v>
                </c:pt>
                <c:pt idx="20614">
                  <c:v>56.75</c:v>
                </c:pt>
                <c:pt idx="20615">
                  <c:v>56.75</c:v>
                </c:pt>
                <c:pt idx="20616">
                  <c:v>56.75</c:v>
                </c:pt>
                <c:pt idx="20617">
                  <c:v>56.75</c:v>
                </c:pt>
                <c:pt idx="20618">
                  <c:v>56.75</c:v>
                </c:pt>
                <c:pt idx="20619">
                  <c:v>56.75</c:v>
                </c:pt>
                <c:pt idx="20620">
                  <c:v>56.75</c:v>
                </c:pt>
                <c:pt idx="20621">
                  <c:v>56.75</c:v>
                </c:pt>
                <c:pt idx="20622">
                  <c:v>56.75</c:v>
                </c:pt>
                <c:pt idx="20623">
                  <c:v>56.75</c:v>
                </c:pt>
                <c:pt idx="20624">
                  <c:v>56.75</c:v>
                </c:pt>
                <c:pt idx="20625">
                  <c:v>56.75</c:v>
                </c:pt>
                <c:pt idx="20626">
                  <c:v>56.75</c:v>
                </c:pt>
                <c:pt idx="20627">
                  <c:v>56.75</c:v>
                </c:pt>
                <c:pt idx="20628">
                  <c:v>56.75</c:v>
                </c:pt>
                <c:pt idx="20629">
                  <c:v>56.75</c:v>
                </c:pt>
                <c:pt idx="20630">
                  <c:v>56.75</c:v>
                </c:pt>
                <c:pt idx="20631">
                  <c:v>56.75</c:v>
                </c:pt>
                <c:pt idx="20632">
                  <c:v>56.75</c:v>
                </c:pt>
                <c:pt idx="20633">
                  <c:v>56.75</c:v>
                </c:pt>
                <c:pt idx="20634">
                  <c:v>56.75</c:v>
                </c:pt>
                <c:pt idx="20635">
                  <c:v>56.75</c:v>
                </c:pt>
                <c:pt idx="20636">
                  <c:v>56.75</c:v>
                </c:pt>
                <c:pt idx="20637">
                  <c:v>56.75</c:v>
                </c:pt>
                <c:pt idx="20638">
                  <c:v>56.75</c:v>
                </c:pt>
                <c:pt idx="20639">
                  <c:v>56.75</c:v>
                </c:pt>
                <c:pt idx="20640">
                  <c:v>56.75</c:v>
                </c:pt>
                <c:pt idx="20641">
                  <c:v>56.75</c:v>
                </c:pt>
                <c:pt idx="20642">
                  <c:v>56.75</c:v>
                </c:pt>
                <c:pt idx="20643">
                  <c:v>56.75</c:v>
                </c:pt>
                <c:pt idx="20644">
                  <c:v>56.75</c:v>
                </c:pt>
                <c:pt idx="20645">
                  <c:v>56.75</c:v>
                </c:pt>
                <c:pt idx="20646">
                  <c:v>56.75</c:v>
                </c:pt>
                <c:pt idx="20647">
                  <c:v>56.75</c:v>
                </c:pt>
                <c:pt idx="20648">
                  <c:v>56.75</c:v>
                </c:pt>
                <c:pt idx="20649">
                  <c:v>56.75</c:v>
                </c:pt>
                <c:pt idx="20650">
                  <c:v>56.75</c:v>
                </c:pt>
                <c:pt idx="20651">
                  <c:v>56.75</c:v>
                </c:pt>
                <c:pt idx="20652">
                  <c:v>56.75</c:v>
                </c:pt>
                <c:pt idx="20653">
                  <c:v>56.75</c:v>
                </c:pt>
                <c:pt idx="20654">
                  <c:v>56.75</c:v>
                </c:pt>
                <c:pt idx="20655">
                  <c:v>56.75</c:v>
                </c:pt>
                <c:pt idx="20656">
                  <c:v>56.75</c:v>
                </c:pt>
                <c:pt idx="20657">
                  <c:v>56.75</c:v>
                </c:pt>
                <c:pt idx="20658">
                  <c:v>56.75</c:v>
                </c:pt>
                <c:pt idx="20659">
                  <c:v>56.75</c:v>
                </c:pt>
                <c:pt idx="20660">
                  <c:v>56.75</c:v>
                </c:pt>
                <c:pt idx="20661">
                  <c:v>56.75</c:v>
                </c:pt>
                <c:pt idx="20662">
                  <c:v>56.75</c:v>
                </c:pt>
                <c:pt idx="20663">
                  <c:v>56.75</c:v>
                </c:pt>
                <c:pt idx="20664">
                  <c:v>56.75</c:v>
                </c:pt>
                <c:pt idx="20665">
                  <c:v>56.75</c:v>
                </c:pt>
                <c:pt idx="20666">
                  <c:v>56.75</c:v>
                </c:pt>
                <c:pt idx="20667">
                  <c:v>56.75</c:v>
                </c:pt>
                <c:pt idx="20668">
                  <c:v>56.75</c:v>
                </c:pt>
                <c:pt idx="20669">
                  <c:v>56.75</c:v>
                </c:pt>
                <c:pt idx="20670">
                  <c:v>56.75</c:v>
                </c:pt>
                <c:pt idx="20671">
                  <c:v>56.75</c:v>
                </c:pt>
                <c:pt idx="20672">
                  <c:v>56.75</c:v>
                </c:pt>
                <c:pt idx="20673">
                  <c:v>56.75</c:v>
                </c:pt>
                <c:pt idx="20674">
                  <c:v>56.75</c:v>
                </c:pt>
                <c:pt idx="20675">
                  <c:v>56.75</c:v>
                </c:pt>
                <c:pt idx="20676">
                  <c:v>56.75</c:v>
                </c:pt>
                <c:pt idx="20677">
                  <c:v>56.75</c:v>
                </c:pt>
                <c:pt idx="20678">
                  <c:v>56.75</c:v>
                </c:pt>
                <c:pt idx="20679">
                  <c:v>56.75</c:v>
                </c:pt>
                <c:pt idx="20680">
                  <c:v>56.75</c:v>
                </c:pt>
                <c:pt idx="20681">
                  <c:v>56.75</c:v>
                </c:pt>
                <c:pt idx="20682">
                  <c:v>56.75</c:v>
                </c:pt>
                <c:pt idx="20683">
                  <c:v>56.75</c:v>
                </c:pt>
                <c:pt idx="20684">
                  <c:v>56.75</c:v>
                </c:pt>
                <c:pt idx="20685">
                  <c:v>56.75</c:v>
                </c:pt>
                <c:pt idx="20686">
                  <c:v>56.75</c:v>
                </c:pt>
                <c:pt idx="20687">
                  <c:v>56.75</c:v>
                </c:pt>
                <c:pt idx="20688">
                  <c:v>56.75</c:v>
                </c:pt>
                <c:pt idx="20689">
                  <c:v>56.75</c:v>
                </c:pt>
                <c:pt idx="20690">
                  <c:v>56.75</c:v>
                </c:pt>
                <c:pt idx="20691">
                  <c:v>56.75</c:v>
                </c:pt>
                <c:pt idx="20692">
                  <c:v>56.75</c:v>
                </c:pt>
                <c:pt idx="20693">
                  <c:v>56.75</c:v>
                </c:pt>
                <c:pt idx="20694">
                  <c:v>56.75</c:v>
                </c:pt>
                <c:pt idx="20695">
                  <c:v>56.75</c:v>
                </c:pt>
                <c:pt idx="20696">
                  <c:v>56.75</c:v>
                </c:pt>
                <c:pt idx="20697">
                  <c:v>56.75</c:v>
                </c:pt>
                <c:pt idx="20698">
                  <c:v>56.75</c:v>
                </c:pt>
                <c:pt idx="20699">
                  <c:v>56.75</c:v>
                </c:pt>
                <c:pt idx="20700">
                  <c:v>56.75</c:v>
                </c:pt>
                <c:pt idx="20701">
                  <c:v>56.75</c:v>
                </c:pt>
                <c:pt idx="20702">
                  <c:v>56.75</c:v>
                </c:pt>
                <c:pt idx="20703">
                  <c:v>56.75</c:v>
                </c:pt>
                <c:pt idx="20704">
                  <c:v>56.75</c:v>
                </c:pt>
                <c:pt idx="20705">
                  <c:v>56.75</c:v>
                </c:pt>
                <c:pt idx="20706">
                  <c:v>56.75</c:v>
                </c:pt>
                <c:pt idx="20707">
                  <c:v>56.75</c:v>
                </c:pt>
                <c:pt idx="20708">
                  <c:v>56.75</c:v>
                </c:pt>
                <c:pt idx="20709">
                  <c:v>56.75</c:v>
                </c:pt>
                <c:pt idx="20710">
                  <c:v>56.75</c:v>
                </c:pt>
                <c:pt idx="20711">
                  <c:v>56.75</c:v>
                </c:pt>
                <c:pt idx="20712">
                  <c:v>56.75</c:v>
                </c:pt>
                <c:pt idx="20713">
                  <c:v>56.75</c:v>
                </c:pt>
                <c:pt idx="20714">
                  <c:v>56.75</c:v>
                </c:pt>
                <c:pt idx="20715">
                  <c:v>56.75</c:v>
                </c:pt>
                <c:pt idx="20716">
                  <c:v>56.75</c:v>
                </c:pt>
                <c:pt idx="20717">
                  <c:v>56.75</c:v>
                </c:pt>
                <c:pt idx="20718">
                  <c:v>56.75</c:v>
                </c:pt>
                <c:pt idx="20719">
                  <c:v>56.75</c:v>
                </c:pt>
                <c:pt idx="20720">
                  <c:v>56.75</c:v>
                </c:pt>
                <c:pt idx="20721">
                  <c:v>56.75</c:v>
                </c:pt>
                <c:pt idx="20722">
                  <c:v>56.75</c:v>
                </c:pt>
                <c:pt idx="20723">
                  <c:v>56.75</c:v>
                </c:pt>
                <c:pt idx="20724">
                  <c:v>56.75</c:v>
                </c:pt>
                <c:pt idx="20725">
                  <c:v>56.75</c:v>
                </c:pt>
                <c:pt idx="20726">
                  <c:v>56.75</c:v>
                </c:pt>
                <c:pt idx="20727">
                  <c:v>56.75</c:v>
                </c:pt>
                <c:pt idx="20728">
                  <c:v>56.75</c:v>
                </c:pt>
                <c:pt idx="20729">
                  <c:v>56.75</c:v>
                </c:pt>
                <c:pt idx="20730">
                  <c:v>56.75</c:v>
                </c:pt>
                <c:pt idx="20731">
                  <c:v>56.75</c:v>
                </c:pt>
                <c:pt idx="20732">
                  <c:v>56.75</c:v>
                </c:pt>
                <c:pt idx="20733">
                  <c:v>56.75</c:v>
                </c:pt>
                <c:pt idx="20734">
                  <c:v>56.75</c:v>
                </c:pt>
                <c:pt idx="20735">
                  <c:v>56.75</c:v>
                </c:pt>
                <c:pt idx="20736">
                  <c:v>56.75</c:v>
                </c:pt>
                <c:pt idx="20737">
                  <c:v>56.75</c:v>
                </c:pt>
                <c:pt idx="20738">
                  <c:v>56.75</c:v>
                </c:pt>
                <c:pt idx="20739">
                  <c:v>56.75</c:v>
                </c:pt>
                <c:pt idx="20740">
                  <c:v>56.75</c:v>
                </c:pt>
                <c:pt idx="20741">
                  <c:v>56.75</c:v>
                </c:pt>
                <c:pt idx="20742">
                  <c:v>56.75</c:v>
                </c:pt>
                <c:pt idx="20743">
                  <c:v>56.75</c:v>
                </c:pt>
                <c:pt idx="20744">
                  <c:v>56.75</c:v>
                </c:pt>
                <c:pt idx="20745">
                  <c:v>56.75</c:v>
                </c:pt>
                <c:pt idx="20746">
                  <c:v>56.75</c:v>
                </c:pt>
                <c:pt idx="20747">
                  <c:v>56.75</c:v>
                </c:pt>
                <c:pt idx="20748">
                  <c:v>56.75</c:v>
                </c:pt>
                <c:pt idx="20749">
                  <c:v>56.75</c:v>
                </c:pt>
                <c:pt idx="20750">
                  <c:v>56.75</c:v>
                </c:pt>
                <c:pt idx="20751">
                  <c:v>56.75</c:v>
                </c:pt>
                <c:pt idx="20752">
                  <c:v>56.75</c:v>
                </c:pt>
                <c:pt idx="20753">
                  <c:v>56.75</c:v>
                </c:pt>
                <c:pt idx="20754">
                  <c:v>56.75</c:v>
                </c:pt>
                <c:pt idx="20755">
                  <c:v>56.75</c:v>
                </c:pt>
                <c:pt idx="20756">
                  <c:v>56.75</c:v>
                </c:pt>
                <c:pt idx="20757">
                  <c:v>56.75</c:v>
                </c:pt>
                <c:pt idx="20758">
                  <c:v>56.75</c:v>
                </c:pt>
                <c:pt idx="20759">
                  <c:v>56.75</c:v>
                </c:pt>
                <c:pt idx="20760">
                  <c:v>56.75</c:v>
                </c:pt>
                <c:pt idx="20761">
                  <c:v>56.75</c:v>
                </c:pt>
                <c:pt idx="20762">
                  <c:v>56.75</c:v>
                </c:pt>
                <c:pt idx="20763">
                  <c:v>56.75</c:v>
                </c:pt>
                <c:pt idx="20764">
                  <c:v>56.75</c:v>
                </c:pt>
                <c:pt idx="20765">
                  <c:v>56.75</c:v>
                </c:pt>
                <c:pt idx="20766">
                  <c:v>56.75</c:v>
                </c:pt>
                <c:pt idx="20767">
                  <c:v>56.75</c:v>
                </c:pt>
                <c:pt idx="20768">
                  <c:v>56.75</c:v>
                </c:pt>
                <c:pt idx="20769">
                  <c:v>56.75</c:v>
                </c:pt>
                <c:pt idx="20770">
                  <c:v>56.75</c:v>
                </c:pt>
                <c:pt idx="20771">
                  <c:v>56.75</c:v>
                </c:pt>
                <c:pt idx="20772">
                  <c:v>56.75</c:v>
                </c:pt>
                <c:pt idx="20773">
                  <c:v>56.75</c:v>
                </c:pt>
                <c:pt idx="20774">
                  <c:v>56.75</c:v>
                </c:pt>
                <c:pt idx="20775">
                  <c:v>56.75</c:v>
                </c:pt>
                <c:pt idx="20776">
                  <c:v>56.75</c:v>
                </c:pt>
                <c:pt idx="20777">
                  <c:v>56.75</c:v>
                </c:pt>
                <c:pt idx="20778">
                  <c:v>56.75</c:v>
                </c:pt>
                <c:pt idx="20779">
                  <c:v>56.75</c:v>
                </c:pt>
                <c:pt idx="20780">
                  <c:v>56.75</c:v>
                </c:pt>
                <c:pt idx="20781">
                  <c:v>56.75</c:v>
                </c:pt>
                <c:pt idx="20782">
                  <c:v>56.75</c:v>
                </c:pt>
                <c:pt idx="20783">
                  <c:v>56.75</c:v>
                </c:pt>
                <c:pt idx="20784">
                  <c:v>56.75</c:v>
                </c:pt>
                <c:pt idx="20785">
                  <c:v>56.75</c:v>
                </c:pt>
                <c:pt idx="20786">
                  <c:v>56.75</c:v>
                </c:pt>
                <c:pt idx="20787">
                  <c:v>56.75</c:v>
                </c:pt>
                <c:pt idx="20788">
                  <c:v>56.75</c:v>
                </c:pt>
                <c:pt idx="20789">
                  <c:v>56.75</c:v>
                </c:pt>
                <c:pt idx="20790">
                  <c:v>56.75</c:v>
                </c:pt>
                <c:pt idx="20791">
                  <c:v>56.75</c:v>
                </c:pt>
                <c:pt idx="20792">
                  <c:v>56.75</c:v>
                </c:pt>
                <c:pt idx="20793">
                  <c:v>56.75</c:v>
                </c:pt>
                <c:pt idx="20794">
                  <c:v>56.75</c:v>
                </c:pt>
                <c:pt idx="20795">
                  <c:v>56.75</c:v>
                </c:pt>
                <c:pt idx="20796">
                  <c:v>56.75</c:v>
                </c:pt>
                <c:pt idx="20797">
                  <c:v>56.75</c:v>
                </c:pt>
                <c:pt idx="20798">
                  <c:v>56.75</c:v>
                </c:pt>
                <c:pt idx="20799">
                  <c:v>56.75</c:v>
                </c:pt>
                <c:pt idx="20800">
                  <c:v>56.75</c:v>
                </c:pt>
                <c:pt idx="20801">
                  <c:v>56.75</c:v>
                </c:pt>
                <c:pt idx="20802">
                  <c:v>56.75</c:v>
                </c:pt>
                <c:pt idx="20803">
                  <c:v>56.75</c:v>
                </c:pt>
                <c:pt idx="20804">
                  <c:v>56.75</c:v>
                </c:pt>
                <c:pt idx="20805">
                  <c:v>56.75</c:v>
                </c:pt>
                <c:pt idx="20806">
                  <c:v>56.75</c:v>
                </c:pt>
                <c:pt idx="20807">
                  <c:v>56.75</c:v>
                </c:pt>
                <c:pt idx="20808">
                  <c:v>56.75</c:v>
                </c:pt>
                <c:pt idx="20809">
                  <c:v>56.75</c:v>
                </c:pt>
                <c:pt idx="20810">
                  <c:v>56.75</c:v>
                </c:pt>
                <c:pt idx="20811">
                  <c:v>56.75</c:v>
                </c:pt>
                <c:pt idx="20812">
                  <c:v>56.75</c:v>
                </c:pt>
                <c:pt idx="20813">
                  <c:v>56.75</c:v>
                </c:pt>
                <c:pt idx="20814">
                  <c:v>56.75</c:v>
                </c:pt>
                <c:pt idx="20815">
                  <c:v>56.75</c:v>
                </c:pt>
                <c:pt idx="20816">
                  <c:v>56.75</c:v>
                </c:pt>
                <c:pt idx="20817">
                  <c:v>56.75</c:v>
                </c:pt>
                <c:pt idx="20818">
                  <c:v>56.75</c:v>
                </c:pt>
                <c:pt idx="20819">
                  <c:v>56.75</c:v>
                </c:pt>
                <c:pt idx="20820">
                  <c:v>56.75</c:v>
                </c:pt>
                <c:pt idx="20821">
                  <c:v>56.75</c:v>
                </c:pt>
                <c:pt idx="20822">
                  <c:v>56.75</c:v>
                </c:pt>
                <c:pt idx="20823">
                  <c:v>56.75</c:v>
                </c:pt>
                <c:pt idx="20824">
                  <c:v>56.75</c:v>
                </c:pt>
                <c:pt idx="20825">
                  <c:v>56.75</c:v>
                </c:pt>
                <c:pt idx="20826">
                  <c:v>56.75</c:v>
                </c:pt>
                <c:pt idx="20827">
                  <c:v>56.75</c:v>
                </c:pt>
                <c:pt idx="20828">
                  <c:v>56.75</c:v>
                </c:pt>
                <c:pt idx="20829">
                  <c:v>56.75</c:v>
                </c:pt>
                <c:pt idx="20830">
                  <c:v>56.75</c:v>
                </c:pt>
                <c:pt idx="20831">
                  <c:v>56.75</c:v>
                </c:pt>
                <c:pt idx="20832">
                  <c:v>56.75</c:v>
                </c:pt>
                <c:pt idx="20833">
                  <c:v>56.75</c:v>
                </c:pt>
                <c:pt idx="20834">
                  <c:v>56.75</c:v>
                </c:pt>
                <c:pt idx="20835">
                  <c:v>56.75</c:v>
                </c:pt>
                <c:pt idx="20836">
                  <c:v>56.75</c:v>
                </c:pt>
                <c:pt idx="20837">
                  <c:v>56.75</c:v>
                </c:pt>
                <c:pt idx="20838">
                  <c:v>56.75</c:v>
                </c:pt>
                <c:pt idx="20839">
                  <c:v>56.75</c:v>
                </c:pt>
                <c:pt idx="20840">
                  <c:v>56.75</c:v>
                </c:pt>
                <c:pt idx="20841">
                  <c:v>56.75</c:v>
                </c:pt>
                <c:pt idx="20842">
                  <c:v>56.75</c:v>
                </c:pt>
                <c:pt idx="20843">
                  <c:v>56.75</c:v>
                </c:pt>
                <c:pt idx="20844">
                  <c:v>56.75</c:v>
                </c:pt>
                <c:pt idx="20845">
                  <c:v>56.75</c:v>
                </c:pt>
                <c:pt idx="20846">
                  <c:v>56.75</c:v>
                </c:pt>
                <c:pt idx="20847">
                  <c:v>56.75</c:v>
                </c:pt>
                <c:pt idx="20848">
                  <c:v>56.75</c:v>
                </c:pt>
                <c:pt idx="20849">
                  <c:v>56.75</c:v>
                </c:pt>
                <c:pt idx="20850">
                  <c:v>56.75</c:v>
                </c:pt>
                <c:pt idx="20851">
                  <c:v>56.75</c:v>
                </c:pt>
                <c:pt idx="20852">
                  <c:v>56.75</c:v>
                </c:pt>
                <c:pt idx="20853">
                  <c:v>56.75</c:v>
                </c:pt>
                <c:pt idx="20854">
                  <c:v>56.75</c:v>
                </c:pt>
                <c:pt idx="20855">
                  <c:v>56.75</c:v>
                </c:pt>
                <c:pt idx="20856">
                  <c:v>56.75</c:v>
                </c:pt>
                <c:pt idx="20857">
                  <c:v>56.75</c:v>
                </c:pt>
                <c:pt idx="20858">
                  <c:v>56.75</c:v>
                </c:pt>
                <c:pt idx="20859">
                  <c:v>56.75</c:v>
                </c:pt>
                <c:pt idx="20860">
                  <c:v>56.75</c:v>
                </c:pt>
                <c:pt idx="20861">
                  <c:v>56.75</c:v>
                </c:pt>
                <c:pt idx="20862">
                  <c:v>56.75</c:v>
                </c:pt>
                <c:pt idx="20863">
                  <c:v>56.75</c:v>
                </c:pt>
                <c:pt idx="20864">
                  <c:v>56.75</c:v>
                </c:pt>
                <c:pt idx="20865">
                  <c:v>56.75</c:v>
                </c:pt>
                <c:pt idx="20866">
                  <c:v>56.75</c:v>
                </c:pt>
                <c:pt idx="20867">
                  <c:v>56.75</c:v>
                </c:pt>
                <c:pt idx="20868">
                  <c:v>56.75</c:v>
                </c:pt>
                <c:pt idx="20869">
                  <c:v>56.75</c:v>
                </c:pt>
                <c:pt idx="20870">
                  <c:v>56.75</c:v>
                </c:pt>
                <c:pt idx="20871">
                  <c:v>56.75</c:v>
                </c:pt>
                <c:pt idx="20872">
                  <c:v>56.75</c:v>
                </c:pt>
                <c:pt idx="20873">
                  <c:v>56.75</c:v>
                </c:pt>
                <c:pt idx="20874">
                  <c:v>56.75</c:v>
                </c:pt>
                <c:pt idx="20875">
                  <c:v>56.75</c:v>
                </c:pt>
                <c:pt idx="20876">
                  <c:v>56.75</c:v>
                </c:pt>
                <c:pt idx="20877">
                  <c:v>56.75</c:v>
                </c:pt>
                <c:pt idx="20878">
                  <c:v>56.75</c:v>
                </c:pt>
                <c:pt idx="20879">
                  <c:v>56.75</c:v>
                </c:pt>
                <c:pt idx="20880">
                  <c:v>56.75</c:v>
                </c:pt>
                <c:pt idx="20881">
                  <c:v>56.75</c:v>
                </c:pt>
                <c:pt idx="20882">
                  <c:v>56.75</c:v>
                </c:pt>
                <c:pt idx="20883">
                  <c:v>56.75</c:v>
                </c:pt>
                <c:pt idx="20884">
                  <c:v>56.75</c:v>
                </c:pt>
                <c:pt idx="20885">
                  <c:v>56.75</c:v>
                </c:pt>
                <c:pt idx="20886">
                  <c:v>56.75</c:v>
                </c:pt>
                <c:pt idx="20887">
                  <c:v>56.75</c:v>
                </c:pt>
                <c:pt idx="20888">
                  <c:v>56.75</c:v>
                </c:pt>
                <c:pt idx="20889">
                  <c:v>56.75</c:v>
                </c:pt>
                <c:pt idx="20890">
                  <c:v>56.75</c:v>
                </c:pt>
                <c:pt idx="20891">
                  <c:v>56.75</c:v>
                </c:pt>
                <c:pt idx="20892">
                  <c:v>56.75</c:v>
                </c:pt>
                <c:pt idx="20893">
                  <c:v>56.75</c:v>
                </c:pt>
                <c:pt idx="20894">
                  <c:v>56.75</c:v>
                </c:pt>
                <c:pt idx="20895">
                  <c:v>56.75</c:v>
                </c:pt>
                <c:pt idx="20896">
                  <c:v>56.75</c:v>
                </c:pt>
                <c:pt idx="20897">
                  <c:v>56.75</c:v>
                </c:pt>
                <c:pt idx="20898">
                  <c:v>56.75</c:v>
                </c:pt>
                <c:pt idx="20899">
                  <c:v>56.75</c:v>
                </c:pt>
                <c:pt idx="20900">
                  <c:v>56.75</c:v>
                </c:pt>
                <c:pt idx="20901">
                  <c:v>56.75</c:v>
                </c:pt>
                <c:pt idx="20902">
                  <c:v>56.75</c:v>
                </c:pt>
                <c:pt idx="20903">
                  <c:v>56.75</c:v>
                </c:pt>
                <c:pt idx="20904">
                  <c:v>56.75</c:v>
                </c:pt>
                <c:pt idx="20905">
                  <c:v>56.75</c:v>
                </c:pt>
                <c:pt idx="20906">
                  <c:v>56.75</c:v>
                </c:pt>
                <c:pt idx="20907">
                  <c:v>56.75</c:v>
                </c:pt>
                <c:pt idx="20908">
                  <c:v>56.75</c:v>
                </c:pt>
                <c:pt idx="20909">
                  <c:v>56.75</c:v>
                </c:pt>
                <c:pt idx="20910">
                  <c:v>56.75</c:v>
                </c:pt>
                <c:pt idx="20911">
                  <c:v>56.75</c:v>
                </c:pt>
                <c:pt idx="20912">
                  <c:v>56.75</c:v>
                </c:pt>
                <c:pt idx="20913">
                  <c:v>56.75</c:v>
                </c:pt>
                <c:pt idx="20914">
                  <c:v>56.75</c:v>
                </c:pt>
                <c:pt idx="20915">
                  <c:v>56.75</c:v>
                </c:pt>
                <c:pt idx="20916">
                  <c:v>56.75</c:v>
                </c:pt>
                <c:pt idx="20917">
                  <c:v>56.75</c:v>
                </c:pt>
                <c:pt idx="20918">
                  <c:v>56.75</c:v>
                </c:pt>
                <c:pt idx="20919">
                  <c:v>56.75</c:v>
                </c:pt>
                <c:pt idx="20920">
                  <c:v>56.75</c:v>
                </c:pt>
                <c:pt idx="20921">
                  <c:v>56.75</c:v>
                </c:pt>
                <c:pt idx="20922">
                  <c:v>56.75</c:v>
                </c:pt>
                <c:pt idx="20923">
                  <c:v>56.75</c:v>
                </c:pt>
                <c:pt idx="20924">
                  <c:v>56.75</c:v>
                </c:pt>
                <c:pt idx="20925">
                  <c:v>56.75</c:v>
                </c:pt>
                <c:pt idx="20926">
                  <c:v>56.75</c:v>
                </c:pt>
                <c:pt idx="20927">
                  <c:v>56.75</c:v>
                </c:pt>
                <c:pt idx="20928">
                  <c:v>56.75</c:v>
                </c:pt>
                <c:pt idx="20929">
                  <c:v>56.75</c:v>
                </c:pt>
                <c:pt idx="20930">
                  <c:v>56.75</c:v>
                </c:pt>
                <c:pt idx="20931">
                  <c:v>56.75</c:v>
                </c:pt>
                <c:pt idx="20932">
                  <c:v>56.75</c:v>
                </c:pt>
                <c:pt idx="20933">
                  <c:v>56.75</c:v>
                </c:pt>
                <c:pt idx="20934">
                  <c:v>56.75</c:v>
                </c:pt>
                <c:pt idx="20935">
                  <c:v>56.75</c:v>
                </c:pt>
                <c:pt idx="20936">
                  <c:v>56.75</c:v>
                </c:pt>
                <c:pt idx="20937">
                  <c:v>56.75</c:v>
                </c:pt>
                <c:pt idx="20938">
                  <c:v>56.75</c:v>
                </c:pt>
                <c:pt idx="20939">
                  <c:v>56.75</c:v>
                </c:pt>
                <c:pt idx="20940">
                  <c:v>56.75</c:v>
                </c:pt>
                <c:pt idx="20941">
                  <c:v>56.75</c:v>
                </c:pt>
                <c:pt idx="20942">
                  <c:v>56.75</c:v>
                </c:pt>
                <c:pt idx="20943">
                  <c:v>56.75</c:v>
                </c:pt>
                <c:pt idx="20944">
                  <c:v>56.75</c:v>
                </c:pt>
                <c:pt idx="20945">
                  <c:v>56.75</c:v>
                </c:pt>
                <c:pt idx="20946">
                  <c:v>56.75</c:v>
                </c:pt>
                <c:pt idx="20947">
                  <c:v>56.75</c:v>
                </c:pt>
                <c:pt idx="20948">
                  <c:v>56.75</c:v>
                </c:pt>
                <c:pt idx="20949">
                  <c:v>56.75</c:v>
                </c:pt>
                <c:pt idx="20950">
                  <c:v>56.75</c:v>
                </c:pt>
                <c:pt idx="20951">
                  <c:v>56.75</c:v>
                </c:pt>
                <c:pt idx="20952">
                  <c:v>56.75</c:v>
                </c:pt>
                <c:pt idx="20953">
                  <c:v>56.75</c:v>
                </c:pt>
                <c:pt idx="20954">
                  <c:v>56.75</c:v>
                </c:pt>
                <c:pt idx="20955">
                  <c:v>56.75</c:v>
                </c:pt>
                <c:pt idx="20956">
                  <c:v>56.75</c:v>
                </c:pt>
                <c:pt idx="20957">
                  <c:v>56.75</c:v>
                </c:pt>
                <c:pt idx="20958">
                  <c:v>56.75</c:v>
                </c:pt>
                <c:pt idx="20959">
                  <c:v>56.75</c:v>
                </c:pt>
                <c:pt idx="20960">
                  <c:v>56.75</c:v>
                </c:pt>
                <c:pt idx="20961">
                  <c:v>56.75</c:v>
                </c:pt>
                <c:pt idx="20962">
                  <c:v>56.75</c:v>
                </c:pt>
                <c:pt idx="20963">
                  <c:v>56.75</c:v>
                </c:pt>
                <c:pt idx="20964">
                  <c:v>56.75</c:v>
                </c:pt>
                <c:pt idx="20965">
                  <c:v>56.75</c:v>
                </c:pt>
                <c:pt idx="20966">
                  <c:v>56.75</c:v>
                </c:pt>
                <c:pt idx="20967">
                  <c:v>56.75</c:v>
                </c:pt>
                <c:pt idx="20968">
                  <c:v>56.75</c:v>
                </c:pt>
                <c:pt idx="20969">
                  <c:v>56.75</c:v>
                </c:pt>
                <c:pt idx="20970">
                  <c:v>56.75</c:v>
                </c:pt>
                <c:pt idx="20971">
                  <c:v>56.75</c:v>
                </c:pt>
                <c:pt idx="20972">
                  <c:v>56.75</c:v>
                </c:pt>
                <c:pt idx="20973">
                  <c:v>56.75</c:v>
                </c:pt>
                <c:pt idx="20974">
                  <c:v>56.75</c:v>
                </c:pt>
                <c:pt idx="20975">
                  <c:v>56.75</c:v>
                </c:pt>
                <c:pt idx="20976">
                  <c:v>56.75</c:v>
                </c:pt>
                <c:pt idx="20977">
                  <c:v>56.75</c:v>
                </c:pt>
                <c:pt idx="20978">
                  <c:v>56.75</c:v>
                </c:pt>
                <c:pt idx="20979">
                  <c:v>56.75</c:v>
                </c:pt>
                <c:pt idx="20980">
                  <c:v>56.75</c:v>
                </c:pt>
                <c:pt idx="20981">
                  <c:v>56.75</c:v>
                </c:pt>
                <c:pt idx="20982">
                  <c:v>56.75</c:v>
                </c:pt>
                <c:pt idx="20983">
                  <c:v>56.75</c:v>
                </c:pt>
                <c:pt idx="20984">
                  <c:v>56.75</c:v>
                </c:pt>
                <c:pt idx="20985">
                  <c:v>56.75</c:v>
                </c:pt>
                <c:pt idx="20986">
                  <c:v>56.75</c:v>
                </c:pt>
                <c:pt idx="20987">
                  <c:v>56.75</c:v>
                </c:pt>
                <c:pt idx="20988">
                  <c:v>56.75</c:v>
                </c:pt>
                <c:pt idx="20989">
                  <c:v>56.75</c:v>
                </c:pt>
                <c:pt idx="20990">
                  <c:v>56.75</c:v>
                </c:pt>
                <c:pt idx="20991">
                  <c:v>56.75</c:v>
                </c:pt>
                <c:pt idx="20992">
                  <c:v>56.75</c:v>
                </c:pt>
                <c:pt idx="20993">
                  <c:v>56.75</c:v>
                </c:pt>
                <c:pt idx="20994">
                  <c:v>56.75</c:v>
                </c:pt>
                <c:pt idx="20995">
                  <c:v>56.75</c:v>
                </c:pt>
                <c:pt idx="20996">
                  <c:v>56.75</c:v>
                </c:pt>
                <c:pt idx="20997">
                  <c:v>56.75</c:v>
                </c:pt>
                <c:pt idx="20998">
                  <c:v>56.75</c:v>
                </c:pt>
                <c:pt idx="20999">
                  <c:v>56.75</c:v>
                </c:pt>
                <c:pt idx="21000">
                  <c:v>56.75</c:v>
                </c:pt>
                <c:pt idx="21001">
                  <c:v>56.75</c:v>
                </c:pt>
                <c:pt idx="21002">
                  <c:v>56.75</c:v>
                </c:pt>
                <c:pt idx="21003">
                  <c:v>56.75</c:v>
                </c:pt>
                <c:pt idx="21004">
                  <c:v>56.75</c:v>
                </c:pt>
                <c:pt idx="21005">
                  <c:v>56.75</c:v>
                </c:pt>
                <c:pt idx="21006">
                  <c:v>56.75</c:v>
                </c:pt>
                <c:pt idx="21007">
                  <c:v>56.75</c:v>
                </c:pt>
                <c:pt idx="21008">
                  <c:v>56.75</c:v>
                </c:pt>
                <c:pt idx="21009">
                  <c:v>56.75</c:v>
                </c:pt>
                <c:pt idx="21010">
                  <c:v>56.75</c:v>
                </c:pt>
                <c:pt idx="21011">
                  <c:v>56.75</c:v>
                </c:pt>
                <c:pt idx="21012">
                  <c:v>56.75</c:v>
                </c:pt>
                <c:pt idx="21013">
                  <c:v>56.75</c:v>
                </c:pt>
                <c:pt idx="21014">
                  <c:v>56.75</c:v>
                </c:pt>
                <c:pt idx="21015">
                  <c:v>56.75</c:v>
                </c:pt>
                <c:pt idx="21016">
                  <c:v>56.75</c:v>
                </c:pt>
                <c:pt idx="21017">
                  <c:v>56.75</c:v>
                </c:pt>
                <c:pt idx="21018">
                  <c:v>56.75</c:v>
                </c:pt>
                <c:pt idx="21019">
                  <c:v>56.75</c:v>
                </c:pt>
                <c:pt idx="21020">
                  <c:v>56.75</c:v>
                </c:pt>
                <c:pt idx="21021">
                  <c:v>56.75</c:v>
                </c:pt>
                <c:pt idx="21022">
                  <c:v>56.75</c:v>
                </c:pt>
                <c:pt idx="21023">
                  <c:v>56.75</c:v>
                </c:pt>
                <c:pt idx="21024">
                  <c:v>56.75</c:v>
                </c:pt>
                <c:pt idx="21025">
                  <c:v>56.75</c:v>
                </c:pt>
                <c:pt idx="21026">
                  <c:v>56.75</c:v>
                </c:pt>
                <c:pt idx="21027">
                  <c:v>56.75</c:v>
                </c:pt>
                <c:pt idx="21028">
                  <c:v>56.75</c:v>
                </c:pt>
                <c:pt idx="21029">
                  <c:v>56.75</c:v>
                </c:pt>
                <c:pt idx="21030">
                  <c:v>56.75</c:v>
                </c:pt>
                <c:pt idx="21031">
                  <c:v>56.75</c:v>
                </c:pt>
                <c:pt idx="21032">
                  <c:v>56.75</c:v>
                </c:pt>
                <c:pt idx="21033">
                  <c:v>56.75</c:v>
                </c:pt>
                <c:pt idx="21034">
                  <c:v>56.75</c:v>
                </c:pt>
                <c:pt idx="21035">
                  <c:v>56.75</c:v>
                </c:pt>
                <c:pt idx="21036">
                  <c:v>56.75</c:v>
                </c:pt>
                <c:pt idx="21037">
                  <c:v>56.75</c:v>
                </c:pt>
                <c:pt idx="21038">
                  <c:v>56.75</c:v>
                </c:pt>
                <c:pt idx="21039">
                  <c:v>56.75</c:v>
                </c:pt>
                <c:pt idx="21040">
                  <c:v>56.75</c:v>
                </c:pt>
                <c:pt idx="21041">
                  <c:v>56.75</c:v>
                </c:pt>
                <c:pt idx="21042">
                  <c:v>56.75</c:v>
                </c:pt>
                <c:pt idx="21043">
                  <c:v>56.75</c:v>
                </c:pt>
                <c:pt idx="21044">
                  <c:v>56.75</c:v>
                </c:pt>
                <c:pt idx="21045">
                  <c:v>56.75</c:v>
                </c:pt>
                <c:pt idx="21046">
                  <c:v>56.75</c:v>
                </c:pt>
                <c:pt idx="21047">
                  <c:v>56.75</c:v>
                </c:pt>
                <c:pt idx="21048">
                  <c:v>56.75</c:v>
                </c:pt>
                <c:pt idx="21049">
                  <c:v>56.75</c:v>
                </c:pt>
                <c:pt idx="21050">
                  <c:v>56.75</c:v>
                </c:pt>
                <c:pt idx="21051">
                  <c:v>56.75</c:v>
                </c:pt>
                <c:pt idx="21052">
                  <c:v>56.75</c:v>
                </c:pt>
                <c:pt idx="21053">
                  <c:v>56.75</c:v>
                </c:pt>
                <c:pt idx="21054">
                  <c:v>56.75</c:v>
                </c:pt>
                <c:pt idx="21055">
                  <c:v>56.75</c:v>
                </c:pt>
                <c:pt idx="21056">
                  <c:v>56.75</c:v>
                </c:pt>
                <c:pt idx="21057">
                  <c:v>56.75</c:v>
                </c:pt>
                <c:pt idx="21058">
                  <c:v>56.75</c:v>
                </c:pt>
                <c:pt idx="21059">
                  <c:v>56.75</c:v>
                </c:pt>
                <c:pt idx="21060">
                  <c:v>56.75</c:v>
                </c:pt>
                <c:pt idx="21061">
                  <c:v>56.75</c:v>
                </c:pt>
                <c:pt idx="21062">
                  <c:v>56.75</c:v>
                </c:pt>
                <c:pt idx="21063">
                  <c:v>56.75</c:v>
                </c:pt>
                <c:pt idx="21064">
                  <c:v>56.75</c:v>
                </c:pt>
                <c:pt idx="21065">
                  <c:v>56.75</c:v>
                </c:pt>
                <c:pt idx="21066">
                  <c:v>56.75</c:v>
                </c:pt>
                <c:pt idx="21067">
                  <c:v>56.75</c:v>
                </c:pt>
                <c:pt idx="21068">
                  <c:v>56.75</c:v>
                </c:pt>
                <c:pt idx="21069">
                  <c:v>56.75</c:v>
                </c:pt>
                <c:pt idx="21070">
                  <c:v>56.75</c:v>
                </c:pt>
                <c:pt idx="21071">
                  <c:v>56.75</c:v>
                </c:pt>
                <c:pt idx="21072">
                  <c:v>56.75</c:v>
                </c:pt>
                <c:pt idx="21073">
                  <c:v>56.75</c:v>
                </c:pt>
                <c:pt idx="21074">
                  <c:v>56.75</c:v>
                </c:pt>
                <c:pt idx="21075">
                  <c:v>56.75</c:v>
                </c:pt>
                <c:pt idx="21076">
                  <c:v>56.75</c:v>
                </c:pt>
                <c:pt idx="21077">
                  <c:v>56.75</c:v>
                </c:pt>
                <c:pt idx="21078">
                  <c:v>56.75</c:v>
                </c:pt>
                <c:pt idx="21079">
                  <c:v>56.75</c:v>
                </c:pt>
                <c:pt idx="21080">
                  <c:v>56.75</c:v>
                </c:pt>
                <c:pt idx="21081">
                  <c:v>56.75</c:v>
                </c:pt>
                <c:pt idx="21082">
                  <c:v>56.75</c:v>
                </c:pt>
                <c:pt idx="21083">
                  <c:v>56.75</c:v>
                </c:pt>
                <c:pt idx="21084">
                  <c:v>56.75</c:v>
                </c:pt>
                <c:pt idx="21085">
                  <c:v>56.75</c:v>
                </c:pt>
                <c:pt idx="21086">
                  <c:v>56.75</c:v>
                </c:pt>
                <c:pt idx="21087">
                  <c:v>56.75</c:v>
                </c:pt>
                <c:pt idx="21088">
                  <c:v>56.75</c:v>
                </c:pt>
                <c:pt idx="21089">
                  <c:v>56.75</c:v>
                </c:pt>
                <c:pt idx="21090">
                  <c:v>56.75</c:v>
                </c:pt>
                <c:pt idx="21091">
                  <c:v>56.75</c:v>
                </c:pt>
                <c:pt idx="21092">
                  <c:v>56.75</c:v>
                </c:pt>
                <c:pt idx="21093">
                  <c:v>56.75</c:v>
                </c:pt>
                <c:pt idx="21094">
                  <c:v>56.75</c:v>
                </c:pt>
                <c:pt idx="21095">
                  <c:v>56.75</c:v>
                </c:pt>
                <c:pt idx="21096">
                  <c:v>56.75</c:v>
                </c:pt>
                <c:pt idx="21097">
                  <c:v>56.75</c:v>
                </c:pt>
                <c:pt idx="21098">
                  <c:v>56.75</c:v>
                </c:pt>
                <c:pt idx="21099">
                  <c:v>56.75</c:v>
                </c:pt>
                <c:pt idx="21100">
                  <c:v>56.75</c:v>
                </c:pt>
                <c:pt idx="21101">
                  <c:v>56.75</c:v>
                </c:pt>
                <c:pt idx="21102">
                  <c:v>56.75</c:v>
                </c:pt>
                <c:pt idx="21103">
                  <c:v>56.75</c:v>
                </c:pt>
                <c:pt idx="21104">
                  <c:v>56.75</c:v>
                </c:pt>
                <c:pt idx="21105">
                  <c:v>56.75</c:v>
                </c:pt>
                <c:pt idx="21106">
                  <c:v>56.75</c:v>
                </c:pt>
                <c:pt idx="21107">
                  <c:v>56.75</c:v>
                </c:pt>
                <c:pt idx="21108">
                  <c:v>56.75</c:v>
                </c:pt>
                <c:pt idx="21109">
                  <c:v>56.75</c:v>
                </c:pt>
                <c:pt idx="21110">
                  <c:v>56.75</c:v>
                </c:pt>
                <c:pt idx="21111">
                  <c:v>56.75</c:v>
                </c:pt>
                <c:pt idx="21112">
                  <c:v>56.75</c:v>
                </c:pt>
                <c:pt idx="21113">
                  <c:v>56.75</c:v>
                </c:pt>
                <c:pt idx="21114">
                  <c:v>56.75</c:v>
                </c:pt>
                <c:pt idx="21115">
                  <c:v>56.75</c:v>
                </c:pt>
                <c:pt idx="21116">
                  <c:v>56.75</c:v>
                </c:pt>
                <c:pt idx="21117">
                  <c:v>56.75</c:v>
                </c:pt>
                <c:pt idx="21118">
                  <c:v>56.75</c:v>
                </c:pt>
                <c:pt idx="21119">
                  <c:v>56.75</c:v>
                </c:pt>
                <c:pt idx="21120">
                  <c:v>56.75</c:v>
                </c:pt>
                <c:pt idx="21121">
                  <c:v>56.75</c:v>
                </c:pt>
                <c:pt idx="21122">
                  <c:v>56.75</c:v>
                </c:pt>
                <c:pt idx="21123">
                  <c:v>56.75</c:v>
                </c:pt>
                <c:pt idx="21124">
                  <c:v>56.75</c:v>
                </c:pt>
                <c:pt idx="21125">
                  <c:v>56.75</c:v>
                </c:pt>
                <c:pt idx="21126">
                  <c:v>56.75</c:v>
                </c:pt>
                <c:pt idx="21127">
                  <c:v>56.75</c:v>
                </c:pt>
                <c:pt idx="21128">
                  <c:v>56.75</c:v>
                </c:pt>
                <c:pt idx="21129">
                  <c:v>56.75</c:v>
                </c:pt>
                <c:pt idx="21130">
                  <c:v>56.75</c:v>
                </c:pt>
                <c:pt idx="21131">
                  <c:v>56.75</c:v>
                </c:pt>
                <c:pt idx="21132">
                  <c:v>56.75</c:v>
                </c:pt>
                <c:pt idx="21133">
                  <c:v>56.75</c:v>
                </c:pt>
                <c:pt idx="21134">
                  <c:v>56.75</c:v>
                </c:pt>
                <c:pt idx="21135">
                  <c:v>56.75</c:v>
                </c:pt>
                <c:pt idx="21136">
                  <c:v>56.75</c:v>
                </c:pt>
                <c:pt idx="21137">
                  <c:v>56.75</c:v>
                </c:pt>
                <c:pt idx="21138">
                  <c:v>56.75</c:v>
                </c:pt>
                <c:pt idx="21139">
                  <c:v>56.923000000000002</c:v>
                </c:pt>
                <c:pt idx="21140">
                  <c:v>56.75</c:v>
                </c:pt>
                <c:pt idx="21141">
                  <c:v>56.75</c:v>
                </c:pt>
                <c:pt idx="21142">
                  <c:v>56.75</c:v>
                </c:pt>
                <c:pt idx="21143">
                  <c:v>56.75</c:v>
                </c:pt>
                <c:pt idx="21144">
                  <c:v>56.75</c:v>
                </c:pt>
                <c:pt idx="21145">
                  <c:v>56.75</c:v>
                </c:pt>
                <c:pt idx="21146">
                  <c:v>56.75</c:v>
                </c:pt>
                <c:pt idx="21147">
                  <c:v>56.923000000000002</c:v>
                </c:pt>
                <c:pt idx="21148">
                  <c:v>56.75</c:v>
                </c:pt>
                <c:pt idx="21149">
                  <c:v>56.75</c:v>
                </c:pt>
                <c:pt idx="21150">
                  <c:v>56.923000000000002</c:v>
                </c:pt>
                <c:pt idx="21151">
                  <c:v>56.75</c:v>
                </c:pt>
                <c:pt idx="21152">
                  <c:v>56.75</c:v>
                </c:pt>
                <c:pt idx="21153">
                  <c:v>56.75</c:v>
                </c:pt>
                <c:pt idx="21154">
                  <c:v>56.75</c:v>
                </c:pt>
                <c:pt idx="21155">
                  <c:v>56.75</c:v>
                </c:pt>
                <c:pt idx="21156">
                  <c:v>56.75</c:v>
                </c:pt>
                <c:pt idx="21157">
                  <c:v>56.75</c:v>
                </c:pt>
                <c:pt idx="21158">
                  <c:v>56.75</c:v>
                </c:pt>
                <c:pt idx="21159">
                  <c:v>56.75</c:v>
                </c:pt>
                <c:pt idx="21160">
                  <c:v>56.75</c:v>
                </c:pt>
                <c:pt idx="21161">
                  <c:v>56.923000000000002</c:v>
                </c:pt>
                <c:pt idx="21162">
                  <c:v>56.75</c:v>
                </c:pt>
                <c:pt idx="21163">
                  <c:v>56.75</c:v>
                </c:pt>
                <c:pt idx="21164">
                  <c:v>56.75</c:v>
                </c:pt>
                <c:pt idx="21165">
                  <c:v>56.75</c:v>
                </c:pt>
                <c:pt idx="21166">
                  <c:v>56.75</c:v>
                </c:pt>
                <c:pt idx="21167">
                  <c:v>56.923000000000002</c:v>
                </c:pt>
                <c:pt idx="21168">
                  <c:v>56.75</c:v>
                </c:pt>
                <c:pt idx="21169">
                  <c:v>56.75</c:v>
                </c:pt>
                <c:pt idx="21170">
                  <c:v>56.75</c:v>
                </c:pt>
                <c:pt idx="21171">
                  <c:v>56.75</c:v>
                </c:pt>
                <c:pt idx="21172">
                  <c:v>56.75</c:v>
                </c:pt>
                <c:pt idx="21173">
                  <c:v>56.923000000000002</c:v>
                </c:pt>
                <c:pt idx="21174">
                  <c:v>56.75</c:v>
                </c:pt>
                <c:pt idx="21175">
                  <c:v>56.923000000000002</c:v>
                </c:pt>
                <c:pt idx="21176">
                  <c:v>56.75</c:v>
                </c:pt>
                <c:pt idx="21177">
                  <c:v>56.75</c:v>
                </c:pt>
                <c:pt idx="21178">
                  <c:v>56.923000000000002</c:v>
                </c:pt>
                <c:pt idx="21179">
                  <c:v>56.923000000000002</c:v>
                </c:pt>
                <c:pt idx="21180">
                  <c:v>56.923000000000002</c:v>
                </c:pt>
                <c:pt idx="21181">
                  <c:v>56.75</c:v>
                </c:pt>
                <c:pt idx="21182">
                  <c:v>56.923000000000002</c:v>
                </c:pt>
                <c:pt idx="21183">
                  <c:v>56.75</c:v>
                </c:pt>
                <c:pt idx="21184">
                  <c:v>56.923000000000002</c:v>
                </c:pt>
                <c:pt idx="21185">
                  <c:v>56.75</c:v>
                </c:pt>
                <c:pt idx="21186">
                  <c:v>56.923000000000002</c:v>
                </c:pt>
                <c:pt idx="21187">
                  <c:v>56.923000000000002</c:v>
                </c:pt>
                <c:pt idx="21188">
                  <c:v>56.75</c:v>
                </c:pt>
                <c:pt idx="21189">
                  <c:v>56.75</c:v>
                </c:pt>
                <c:pt idx="21190">
                  <c:v>56.923000000000002</c:v>
                </c:pt>
                <c:pt idx="21191">
                  <c:v>56.75</c:v>
                </c:pt>
                <c:pt idx="21192">
                  <c:v>56.75</c:v>
                </c:pt>
                <c:pt idx="21193">
                  <c:v>56.923000000000002</c:v>
                </c:pt>
                <c:pt idx="21194">
                  <c:v>56.923000000000002</c:v>
                </c:pt>
                <c:pt idx="21195">
                  <c:v>56.923000000000002</c:v>
                </c:pt>
                <c:pt idx="21196">
                  <c:v>56.75</c:v>
                </c:pt>
                <c:pt idx="21197">
                  <c:v>56.923000000000002</c:v>
                </c:pt>
                <c:pt idx="21198">
                  <c:v>56.923000000000002</c:v>
                </c:pt>
                <c:pt idx="21199">
                  <c:v>56.923000000000002</c:v>
                </c:pt>
                <c:pt idx="21200">
                  <c:v>56.923000000000002</c:v>
                </c:pt>
                <c:pt idx="21201">
                  <c:v>56.923000000000002</c:v>
                </c:pt>
                <c:pt idx="21202">
                  <c:v>56.923000000000002</c:v>
                </c:pt>
                <c:pt idx="21203">
                  <c:v>56.75</c:v>
                </c:pt>
                <c:pt idx="21204">
                  <c:v>56.923000000000002</c:v>
                </c:pt>
                <c:pt idx="21205">
                  <c:v>56.923000000000002</c:v>
                </c:pt>
                <c:pt idx="21206">
                  <c:v>56.923000000000002</c:v>
                </c:pt>
                <c:pt idx="21207">
                  <c:v>56.923000000000002</c:v>
                </c:pt>
                <c:pt idx="21208">
                  <c:v>56.923000000000002</c:v>
                </c:pt>
                <c:pt idx="21209">
                  <c:v>56.923000000000002</c:v>
                </c:pt>
                <c:pt idx="21210">
                  <c:v>56.923000000000002</c:v>
                </c:pt>
                <c:pt idx="21211">
                  <c:v>56.923000000000002</c:v>
                </c:pt>
                <c:pt idx="21212">
                  <c:v>56.923000000000002</c:v>
                </c:pt>
                <c:pt idx="21213">
                  <c:v>56.923000000000002</c:v>
                </c:pt>
                <c:pt idx="21214">
                  <c:v>56.923000000000002</c:v>
                </c:pt>
                <c:pt idx="21215">
                  <c:v>56.923000000000002</c:v>
                </c:pt>
                <c:pt idx="21216">
                  <c:v>56.923000000000002</c:v>
                </c:pt>
                <c:pt idx="21217">
                  <c:v>56.923000000000002</c:v>
                </c:pt>
                <c:pt idx="21218">
                  <c:v>56.923000000000002</c:v>
                </c:pt>
                <c:pt idx="21219">
                  <c:v>56.923000000000002</c:v>
                </c:pt>
                <c:pt idx="21220">
                  <c:v>56.923000000000002</c:v>
                </c:pt>
                <c:pt idx="21221">
                  <c:v>56.923000000000002</c:v>
                </c:pt>
                <c:pt idx="21222">
                  <c:v>56.923000000000002</c:v>
                </c:pt>
                <c:pt idx="21223">
                  <c:v>56.923000000000002</c:v>
                </c:pt>
                <c:pt idx="21224">
                  <c:v>56.923000000000002</c:v>
                </c:pt>
                <c:pt idx="21225">
                  <c:v>56.923000000000002</c:v>
                </c:pt>
                <c:pt idx="21226">
                  <c:v>56.923000000000002</c:v>
                </c:pt>
                <c:pt idx="21227">
                  <c:v>56.923000000000002</c:v>
                </c:pt>
                <c:pt idx="21228">
                  <c:v>56.923000000000002</c:v>
                </c:pt>
                <c:pt idx="21229">
                  <c:v>56.923000000000002</c:v>
                </c:pt>
                <c:pt idx="21230">
                  <c:v>56.923000000000002</c:v>
                </c:pt>
                <c:pt idx="21231">
                  <c:v>56.923000000000002</c:v>
                </c:pt>
                <c:pt idx="21232">
                  <c:v>56.923000000000002</c:v>
                </c:pt>
                <c:pt idx="21233">
                  <c:v>56.923000000000002</c:v>
                </c:pt>
                <c:pt idx="21234">
                  <c:v>56.923000000000002</c:v>
                </c:pt>
              </c:numCache>
            </c:numRef>
          </c:yVal>
        </c:ser>
        <c:ser>
          <c:idx val="1"/>
          <c:order val="1"/>
          <c:tx>
            <c:strRef>
              <c:f>'TempMW-4-CPZ-3'!$C$1</c:f>
              <c:strCache>
                <c:ptCount val="1"/>
                <c:pt idx="0">
                  <c:v>CPZ-3</c:v>
                </c:pt>
              </c:strCache>
            </c:strRef>
          </c:tx>
          <c:spPr>
            <a:ln w="28575">
              <a:noFill/>
            </a:ln>
          </c:spPr>
          <c:marker>
            <c:symbol val="diamond"/>
            <c:size val="3"/>
            <c:spPr>
              <a:solidFill>
                <a:srgbClr val="FF00FF"/>
              </a:solidFill>
              <a:ln w="9525">
                <a:noFill/>
              </a:ln>
            </c:spPr>
          </c:marker>
          <c:xVal>
            <c:numRef>
              <c:f>'TempMW-4-CPZ-3'!$A$2:$A$21237</c:f>
              <c:numCache>
                <c:formatCode>m/d/yyyy\ h:mm</c:formatCode>
                <c:ptCount val="21236"/>
                <c:pt idx="0">
                  <c:v>40805.708333333336</c:v>
                </c:pt>
                <c:pt idx="1">
                  <c:v>40805.722222222204</c:v>
                </c:pt>
                <c:pt idx="2">
                  <c:v>40805.736111111051</c:v>
                </c:pt>
                <c:pt idx="3">
                  <c:v>40805.75</c:v>
                </c:pt>
                <c:pt idx="4">
                  <c:v>40805.763888888876</c:v>
                </c:pt>
                <c:pt idx="5">
                  <c:v>40805.777777777774</c:v>
                </c:pt>
                <c:pt idx="6">
                  <c:v>40805.791666666562</c:v>
                </c:pt>
                <c:pt idx="7">
                  <c:v>40805.805555555562</c:v>
                </c:pt>
                <c:pt idx="8">
                  <c:v>40805.819444444511</c:v>
                </c:pt>
                <c:pt idx="9">
                  <c:v>40805.833333333336</c:v>
                </c:pt>
                <c:pt idx="10">
                  <c:v>40805.847222222219</c:v>
                </c:pt>
                <c:pt idx="11">
                  <c:v>40805.861111111051</c:v>
                </c:pt>
                <c:pt idx="12">
                  <c:v>40805.875</c:v>
                </c:pt>
                <c:pt idx="13">
                  <c:v>40805.888888888985</c:v>
                </c:pt>
                <c:pt idx="14">
                  <c:v>40805.902777777781</c:v>
                </c:pt>
                <c:pt idx="15">
                  <c:v>40805.916666666664</c:v>
                </c:pt>
                <c:pt idx="16">
                  <c:v>40805.930555555562</c:v>
                </c:pt>
                <c:pt idx="17">
                  <c:v>40805.944444444511</c:v>
                </c:pt>
                <c:pt idx="18">
                  <c:v>40805.958333333343</c:v>
                </c:pt>
                <c:pt idx="19">
                  <c:v>40805.972222222219</c:v>
                </c:pt>
                <c:pt idx="20">
                  <c:v>40805.986111111109</c:v>
                </c:pt>
                <c:pt idx="21">
                  <c:v>40806</c:v>
                </c:pt>
                <c:pt idx="22">
                  <c:v>40806.013888888891</c:v>
                </c:pt>
                <c:pt idx="23">
                  <c:v>40806.027777777774</c:v>
                </c:pt>
                <c:pt idx="24">
                  <c:v>40806.041666666591</c:v>
                </c:pt>
                <c:pt idx="25">
                  <c:v>40806.055555555562</c:v>
                </c:pt>
                <c:pt idx="26">
                  <c:v>40806.069444444445</c:v>
                </c:pt>
                <c:pt idx="27">
                  <c:v>40806.083333333336</c:v>
                </c:pt>
                <c:pt idx="28">
                  <c:v>40806.097222222204</c:v>
                </c:pt>
                <c:pt idx="29">
                  <c:v>40806.111111111051</c:v>
                </c:pt>
                <c:pt idx="30">
                  <c:v>40806.124999999993</c:v>
                </c:pt>
                <c:pt idx="31">
                  <c:v>40806.138888888891</c:v>
                </c:pt>
                <c:pt idx="32">
                  <c:v>40806.152777777781</c:v>
                </c:pt>
                <c:pt idx="33">
                  <c:v>40806.166666666591</c:v>
                </c:pt>
                <c:pt idx="34">
                  <c:v>40806.180555555562</c:v>
                </c:pt>
                <c:pt idx="35">
                  <c:v>40806.194444444445</c:v>
                </c:pt>
                <c:pt idx="36">
                  <c:v>40806.208333333336</c:v>
                </c:pt>
                <c:pt idx="37">
                  <c:v>40806.222222222204</c:v>
                </c:pt>
                <c:pt idx="38">
                  <c:v>40806.236111111051</c:v>
                </c:pt>
                <c:pt idx="39">
                  <c:v>40806.25</c:v>
                </c:pt>
                <c:pt idx="40">
                  <c:v>40806.263888888876</c:v>
                </c:pt>
                <c:pt idx="41">
                  <c:v>40806.277777777774</c:v>
                </c:pt>
                <c:pt idx="42">
                  <c:v>40806.291666666562</c:v>
                </c:pt>
                <c:pt idx="43">
                  <c:v>40806.305555555562</c:v>
                </c:pt>
                <c:pt idx="44">
                  <c:v>40806.319444444511</c:v>
                </c:pt>
                <c:pt idx="45">
                  <c:v>40806.333333333336</c:v>
                </c:pt>
                <c:pt idx="46">
                  <c:v>40806.347222222219</c:v>
                </c:pt>
                <c:pt idx="47">
                  <c:v>40806.361111111051</c:v>
                </c:pt>
                <c:pt idx="48">
                  <c:v>40806.375</c:v>
                </c:pt>
                <c:pt idx="49">
                  <c:v>40806.388888888985</c:v>
                </c:pt>
                <c:pt idx="50">
                  <c:v>40806.402777777781</c:v>
                </c:pt>
                <c:pt idx="51">
                  <c:v>40806.416666666664</c:v>
                </c:pt>
                <c:pt idx="52">
                  <c:v>40806.430555555562</c:v>
                </c:pt>
                <c:pt idx="53">
                  <c:v>40806.444444444511</c:v>
                </c:pt>
                <c:pt idx="54">
                  <c:v>40806.458333333343</c:v>
                </c:pt>
                <c:pt idx="55">
                  <c:v>40806.472222222219</c:v>
                </c:pt>
                <c:pt idx="56">
                  <c:v>40806.486111111109</c:v>
                </c:pt>
                <c:pt idx="57">
                  <c:v>40806.5</c:v>
                </c:pt>
                <c:pt idx="58">
                  <c:v>40806.513888888891</c:v>
                </c:pt>
                <c:pt idx="59">
                  <c:v>40806.527777777774</c:v>
                </c:pt>
                <c:pt idx="60">
                  <c:v>40806.541666666591</c:v>
                </c:pt>
                <c:pt idx="61">
                  <c:v>40806.555555555562</c:v>
                </c:pt>
                <c:pt idx="62">
                  <c:v>40806.569444444445</c:v>
                </c:pt>
                <c:pt idx="63">
                  <c:v>40806.583333333336</c:v>
                </c:pt>
                <c:pt idx="64">
                  <c:v>40806.597222222204</c:v>
                </c:pt>
                <c:pt idx="65">
                  <c:v>40806.611111111051</c:v>
                </c:pt>
                <c:pt idx="66">
                  <c:v>40806.624999999993</c:v>
                </c:pt>
                <c:pt idx="67">
                  <c:v>40806.638888888891</c:v>
                </c:pt>
                <c:pt idx="68">
                  <c:v>40806.652777777781</c:v>
                </c:pt>
                <c:pt idx="69">
                  <c:v>40806.666666666591</c:v>
                </c:pt>
                <c:pt idx="70">
                  <c:v>40806.680555555562</c:v>
                </c:pt>
                <c:pt idx="71">
                  <c:v>40806.694444444445</c:v>
                </c:pt>
                <c:pt idx="72">
                  <c:v>40806.708333333336</c:v>
                </c:pt>
                <c:pt idx="73">
                  <c:v>40806.722222222204</c:v>
                </c:pt>
                <c:pt idx="74">
                  <c:v>40806.736111111051</c:v>
                </c:pt>
                <c:pt idx="75">
                  <c:v>40806.75</c:v>
                </c:pt>
                <c:pt idx="76">
                  <c:v>40806.763888888876</c:v>
                </c:pt>
                <c:pt idx="77">
                  <c:v>40806.777777777774</c:v>
                </c:pt>
                <c:pt idx="78">
                  <c:v>40806.791666666562</c:v>
                </c:pt>
                <c:pt idx="79">
                  <c:v>40806.805555555562</c:v>
                </c:pt>
                <c:pt idx="80">
                  <c:v>40806.819444444511</c:v>
                </c:pt>
                <c:pt idx="81">
                  <c:v>40806.833333333336</c:v>
                </c:pt>
                <c:pt idx="82">
                  <c:v>40806.847222222219</c:v>
                </c:pt>
                <c:pt idx="83">
                  <c:v>40806.861111111051</c:v>
                </c:pt>
                <c:pt idx="84">
                  <c:v>40806.875</c:v>
                </c:pt>
                <c:pt idx="85">
                  <c:v>40806.888888888985</c:v>
                </c:pt>
                <c:pt idx="86">
                  <c:v>40806.902777777781</c:v>
                </c:pt>
                <c:pt idx="87">
                  <c:v>40806.916666666664</c:v>
                </c:pt>
                <c:pt idx="88">
                  <c:v>40806.930555555562</c:v>
                </c:pt>
                <c:pt idx="89">
                  <c:v>40806.944444444511</c:v>
                </c:pt>
                <c:pt idx="90">
                  <c:v>40806.958333333343</c:v>
                </c:pt>
                <c:pt idx="91">
                  <c:v>40806.972222222219</c:v>
                </c:pt>
                <c:pt idx="92">
                  <c:v>40806.986111111109</c:v>
                </c:pt>
                <c:pt idx="93">
                  <c:v>40807</c:v>
                </c:pt>
                <c:pt idx="94">
                  <c:v>40807.013888888891</c:v>
                </c:pt>
                <c:pt idx="95">
                  <c:v>40807.027777777774</c:v>
                </c:pt>
                <c:pt idx="96">
                  <c:v>40807.041666666591</c:v>
                </c:pt>
                <c:pt idx="97">
                  <c:v>40807.055555555562</c:v>
                </c:pt>
                <c:pt idx="98">
                  <c:v>40807.069444444445</c:v>
                </c:pt>
                <c:pt idx="99">
                  <c:v>40807.083333333336</c:v>
                </c:pt>
                <c:pt idx="100">
                  <c:v>40807.097222222204</c:v>
                </c:pt>
                <c:pt idx="101">
                  <c:v>40807.111111111051</c:v>
                </c:pt>
                <c:pt idx="102">
                  <c:v>40807.124999999993</c:v>
                </c:pt>
                <c:pt idx="103">
                  <c:v>40807.138888888891</c:v>
                </c:pt>
                <c:pt idx="104">
                  <c:v>40807.152777777781</c:v>
                </c:pt>
                <c:pt idx="105">
                  <c:v>40807.166666666591</c:v>
                </c:pt>
                <c:pt idx="106">
                  <c:v>40807.180555555562</c:v>
                </c:pt>
                <c:pt idx="107">
                  <c:v>40807.194444444445</c:v>
                </c:pt>
                <c:pt idx="108">
                  <c:v>40807.208333333336</c:v>
                </c:pt>
                <c:pt idx="109">
                  <c:v>40807.222222222204</c:v>
                </c:pt>
                <c:pt idx="110">
                  <c:v>40807.236111111051</c:v>
                </c:pt>
                <c:pt idx="111">
                  <c:v>40807.25</c:v>
                </c:pt>
                <c:pt idx="112">
                  <c:v>40807.263888888876</c:v>
                </c:pt>
                <c:pt idx="113">
                  <c:v>40807.277777777774</c:v>
                </c:pt>
                <c:pt idx="114">
                  <c:v>40807.291666666562</c:v>
                </c:pt>
                <c:pt idx="115">
                  <c:v>40807.305555555562</c:v>
                </c:pt>
                <c:pt idx="116">
                  <c:v>40807.319444444511</c:v>
                </c:pt>
                <c:pt idx="117">
                  <c:v>40807.333333333336</c:v>
                </c:pt>
                <c:pt idx="118">
                  <c:v>40807.347222222219</c:v>
                </c:pt>
                <c:pt idx="119">
                  <c:v>40807.361111111051</c:v>
                </c:pt>
                <c:pt idx="120">
                  <c:v>40807.375</c:v>
                </c:pt>
                <c:pt idx="121">
                  <c:v>40807.388888888985</c:v>
                </c:pt>
                <c:pt idx="122">
                  <c:v>40807.402777777781</c:v>
                </c:pt>
                <c:pt idx="123">
                  <c:v>40807.416666666664</c:v>
                </c:pt>
                <c:pt idx="124">
                  <c:v>40807.430555555562</c:v>
                </c:pt>
                <c:pt idx="125">
                  <c:v>40807.444444444511</c:v>
                </c:pt>
                <c:pt idx="126">
                  <c:v>40807.458333333343</c:v>
                </c:pt>
                <c:pt idx="127">
                  <c:v>40807.472222222219</c:v>
                </c:pt>
                <c:pt idx="128">
                  <c:v>40807.486111111109</c:v>
                </c:pt>
                <c:pt idx="129">
                  <c:v>40807.5</c:v>
                </c:pt>
                <c:pt idx="130">
                  <c:v>40807.513888888891</c:v>
                </c:pt>
                <c:pt idx="131">
                  <c:v>40807.527777777774</c:v>
                </c:pt>
                <c:pt idx="132">
                  <c:v>40807.541666666591</c:v>
                </c:pt>
                <c:pt idx="133">
                  <c:v>40807.555555555562</c:v>
                </c:pt>
                <c:pt idx="134">
                  <c:v>40807.569444444445</c:v>
                </c:pt>
                <c:pt idx="135">
                  <c:v>40807.583333333336</c:v>
                </c:pt>
                <c:pt idx="136">
                  <c:v>40807.597222222204</c:v>
                </c:pt>
                <c:pt idx="137">
                  <c:v>40807.611111111051</c:v>
                </c:pt>
                <c:pt idx="138">
                  <c:v>40807.624999999993</c:v>
                </c:pt>
                <c:pt idx="139">
                  <c:v>40807.638888888891</c:v>
                </c:pt>
                <c:pt idx="140">
                  <c:v>40807.652777777781</c:v>
                </c:pt>
                <c:pt idx="141">
                  <c:v>40807.666666666591</c:v>
                </c:pt>
                <c:pt idx="142">
                  <c:v>40807.680555555562</c:v>
                </c:pt>
                <c:pt idx="143">
                  <c:v>40807.694444444445</c:v>
                </c:pt>
                <c:pt idx="144">
                  <c:v>40807.708333333336</c:v>
                </c:pt>
                <c:pt idx="145">
                  <c:v>40807.722222222204</c:v>
                </c:pt>
                <c:pt idx="146">
                  <c:v>40807.736111111051</c:v>
                </c:pt>
                <c:pt idx="147">
                  <c:v>40807.75</c:v>
                </c:pt>
                <c:pt idx="148">
                  <c:v>40807.763888888876</c:v>
                </c:pt>
                <c:pt idx="149">
                  <c:v>40807.777777777774</c:v>
                </c:pt>
                <c:pt idx="150">
                  <c:v>40807.791666666562</c:v>
                </c:pt>
                <c:pt idx="151">
                  <c:v>40807.805555555562</c:v>
                </c:pt>
                <c:pt idx="152">
                  <c:v>40807.819444444511</c:v>
                </c:pt>
                <c:pt idx="153">
                  <c:v>40807.833333333336</c:v>
                </c:pt>
                <c:pt idx="154">
                  <c:v>40807.847222222219</c:v>
                </c:pt>
                <c:pt idx="155">
                  <c:v>40807.861111111051</c:v>
                </c:pt>
                <c:pt idx="156">
                  <c:v>40807.875</c:v>
                </c:pt>
                <c:pt idx="157">
                  <c:v>40807.888888888985</c:v>
                </c:pt>
                <c:pt idx="158">
                  <c:v>40807.902777777781</c:v>
                </c:pt>
                <c:pt idx="159">
                  <c:v>40807.916666666664</c:v>
                </c:pt>
                <c:pt idx="160">
                  <c:v>40807.930555555562</c:v>
                </c:pt>
                <c:pt idx="161">
                  <c:v>40807.944444444511</c:v>
                </c:pt>
                <c:pt idx="162">
                  <c:v>40807.958333333343</c:v>
                </c:pt>
                <c:pt idx="163">
                  <c:v>40807.972222222219</c:v>
                </c:pt>
                <c:pt idx="164">
                  <c:v>40807.986111111109</c:v>
                </c:pt>
                <c:pt idx="165">
                  <c:v>40808</c:v>
                </c:pt>
                <c:pt idx="166">
                  <c:v>40808.013888888891</c:v>
                </c:pt>
                <c:pt idx="167">
                  <c:v>40808.027777777774</c:v>
                </c:pt>
                <c:pt idx="168">
                  <c:v>40808.041666666591</c:v>
                </c:pt>
                <c:pt idx="169">
                  <c:v>40808.055555555562</c:v>
                </c:pt>
                <c:pt idx="170">
                  <c:v>40808.069444444445</c:v>
                </c:pt>
                <c:pt idx="171">
                  <c:v>40808.083333333336</c:v>
                </c:pt>
                <c:pt idx="172">
                  <c:v>40808.097222222204</c:v>
                </c:pt>
                <c:pt idx="173">
                  <c:v>40808.111111111051</c:v>
                </c:pt>
                <c:pt idx="174">
                  <c:v>40808.124999999993</c:v>
                </c:pt>
                <c:pt idx="175">
                  <c:v>40808.138888888891</c:v>
                </c:pt>
                <c:pt idx="176">
                  <c:v>40808.152777777781</c:v>
                </c:pt>
                <c:pt idx="177">
                  <c:v>40808.166666666591</c:v>
                </c:pt>
                <c:pt idx="178">
                  <c:v>40808.180555555562</c:v>
                </c:pt>
                <c:pt idx="179">
                  <c:v>40808.194444444445</c:v>
                </c:pt>
                <c:pt idx="180">
                  <c:v>40808.208333333336</c:v>
                </c:pt>
                <c:pt idx="181">
                  <c:v>40808.222222222204</c:v>
                </c:pt>
                <c:pt idx="182">
                  <c:v>40808.236111111051</c:v>
                </c:pt>
                <c:pt idx="183">
                  <c:v>40808.25</c:v>
                </c:pt>
                <c:pt idx="184">
                  <c:v>40808.263888888876</c:v>
                </c:pt>
                <c:pt idx="185">
                  <c:v>40808.277777777774</c:v>
                </c:pt>
                <c:pt idx="186">
                  <c:v>40808.291666666562</c:v>
                </c:pt>
                <c:pt idx="187">
                  <c:v>40808.305555555562</c:v>
                </c:pt>
                <c:pt idx="188">
                  <c:v>40808.319444444511</c:v>
                </c:pt>
                <c:pt idx="189">
                  <c:v>40808.333333333336</c:v>
                </c:pt>
                <c:pt idx="190">
                  <c:v>40808.347222222219</c:v>
                </c:pt>
                <c:pt idx="191">
                  <c:v>40808.361111111051</c:v>
                </c:pt>
                <c:pt idx="192">
                  <c:v>40808.375</c:v>
                </c:pt>
                <c:pt idx="193">
                  <c:v>40808.388888888985</c:v>
                </c:pt>
                <c:pt idx="194">
                  <c:v>40808.402777777781</c:v>
                </c:pt>
                <c:pt idx="195">
                  <c:v>40808.416666666664</c:v>
                </c:pt>
                <c:pt idx="196">
                  <c:v>40808.430555555562</c:v>
                </c:pt>
                <c:pt idx="197">
                  <c:v>40808.444444444511</c:v>
                </c:pt>
                <c:pt idx="198">
                  <c:v>40808.458333333343</c:v>
                </c:pt>
                <c:pt idx="199">
                  <c:v>40808.472222222219</c:v>
                </c:pt>
                <c:pt idx="200">
                  <c:v>40808.486111111109</c:v>
                </c:pt>
                <c:pt idx="201">
                  <c:v>40808.5</c:v>
                </c:pt>
                <c:pt idx="202">
                  <c:v>40808.513888888891</c:v>
                </c:pt>
                <c:pt idx="203">
                  <c:v>40808.527777777774</c:v>
                </c:pt>
                <c:pt idx="204">
                  <c:v>40808.541666666591</c:v>
                </c:pt>
                <c:pt idx="205">
                  <c:v>40808.555555555562</c:v>
                </c:pt>
                <c:pt idx="206">
                  <c:v>40808.569444444445</c:v>
                </c:pt>
                <c:pt idx="207">
                  <c:v>40808.583333333336</c:v>
                </c:pt>
                <c:pt idx="208">
                  <c:v>40808.597222222204</c:v>
                </c:pt>
                <c:pt idx="209">
                  <c:v>40808.611111111051</c:v>
                </c:pt>
                <c:pt idx="210">
                  <c:v>40808.624999999993</c:v>
                </c:pt>
                <c:pt idx="211">
                  <c:v>40808.638888888891</c:v>
                </c:pt>
                <c:pt idx="212">
                  <c:v>40808.652777777781</c:v>
                </c:pt>
                <c:pt idx="213">
                  <c:v>40808.666666666591</c:v>
                </c:pt>
                <c:pt idx="214">
                  <c:v>40808.680555555562</c:v>
                </c:pt>
                <c:pt idx="215">
                  <c:v>40808.694444444445</c:v>
                </c:pt>
                <c:pt idx="216">
                  <c:v>40808.708333333336</c:v>
                </c:pt>
                <c:pt idx="217">
                  <c:v>40808.722222222204</c:v>
                </c:pt>
                <c:pt idx="218">
                  <c:v>40808.736111111051</c:v>
                </c:pt>
                <c:pt idx="219">
                  <c:v>40808.75</c:v>
                </c:pt>
                <c:pt idx="220">
                  <c:v>40808.763888888876</c:v>
                </c:pt>
                <c:pt idx="221">
                  <c:v>40808.777777777774</c:v>
                </c:pt>
                <c:pt idx="222">
                  <c:v>40808.791666666562</c:v>
                </c:pt>
                <c:pt idx="223">
                  <c:v>40808.805555555562</c:v>
                </c:pt>
                <c:pt idx="224">
                  <c:v>40808.819444444511</c:v>
                </c:pt>
                <c:pt idx="225">
                  <c:v>40808.833333333336</c:v>
                </c:pt>
                <c:pt idx="226">
                  <c:v>40808.847222222219</c:v>
                </c:pt>
                <c:pt idx="227">
                  <c:v>40808.861111111051</c:v>
                </c:pt>
                <c:pt idx="228">
                  <c:v>40808.875</c:v>
                </c:pt>
                <c:pt idx="229">
                  <c:v>40808.888888888985</c:v>
                </c:pt>
                <c:pt idx="230">
                  <c:v>40808.902777777781</c:v>
                </c:pt>
                <c:pt idx="231">
                  <c:v>40808.916666666664</c:v>
                </c:pt>
                <c:pt idx="232">
                  <c:v>40808.930555555562</c:v>
                </c:pt>
                <c:pt idx="233">
                  <c:v>40808.944444444511</c:v>
                </c:pt>
                <c:pt idx="234">
                  <c:v>40808.958333333343</c:v>
                </c:pt>
                <c:pt idx="235">
                  <c:v>40808.972222222219</c:v>
                </c:pt>
                <c:pt idx="236">
                  <c:v>40808.986111111109</c:v>
                </c:pt>
                <c:pt idx="237">
                  <c:v>40809</c:v>
                </c:pt>
                <c:pt idx="238">
                  <c:v>40809.013888888891</c:v>
                </c:pt>
                <c:pt idx="239">
                  <c:v>40809.027777777774</c:v>
                </c:pt>
                <c:pt idx="240">
                  <c:v>40809.041666666591</c:v>
                </c:pt>
                <c:pt idx="241">
                  <c:v>40809.055555555562</c:v>
                </c:pt>
                <c:pt idx="242">
                  <c:v>40809.069444444445</c:v>
                </c:pt>
                <c:pt idx="243">
                  <c:v>40809.083333333336</c:v>
                </c:pt>
                <c:pt idx="244">
                  <c:v>40809.097222222204</c:v>
                </c:pt>
                <c:pt idx="245">
                  <c:v>40809.111111111051</c:v>
                </c:pt>
                <c:pt idx="246">
                  <c:v>40809.124999999993</c:v>
                </c:pt>
                <c:pt idx="247">
                  <c:v>40809.138888888891</c:v>
                </c:pt>
                <c:pt idx="248">
                  <c:v>40809.152777777781</c:v>
                </c:pt>
                <c:pt idx="249">
                  <c:v>40809.166666666591</c:v>
                </c:pt>
                <c:pt idx="250">
                  <c:v>40809.180555555562</c:v>
                </c:pt>
                <c:pt idx="251">
                  <c:v>40809.194444444445</c:v>
                </c:pt>
                <c:pt idx="252">
                  <c:v>40809.208333333336</c:v>
                </c:pt>
                <c:pt idx="253">
                  <c:v>40809.222222222204</c:v>
                </c:pt>
                <c:pt idx="254">
                  <c:v>40809.236111111051</c:v>
                </c:pt>
                <c:pt idx="255">
                  <c:v>40809.25</c:v>
                </c:pt>
                <c:pt idx="256">
                  <c:v>40809.263888888876</c:v>
                </c:pt>
                <c:pt idx="257">
                  <c:v>40809.277777777774</c:v>
                </c:pt>
                <c:pt idx="258">
                  <c:v>40809.291666666562</c:v>
                </c:pt>
                <c:pt idx="259">
                  <c:v>40809.305555555562</c:v>
                </c:pt>
                <c:pt idx="260">
                  <c:v>40809.319444444511</c:v>
                </c:pt>
                <c:pt idx="261">
                  <c:v>40809.333333333336</c:v>
                </c:pt>
                <c:pt idx="262">
                  <c:v>40809.347222222219</c:v>
                </c:pt>
                <c:pt idx="263">
                  <c:v>40809.361111111051</c:v>
                </c:pt>
                <c:pt idx="264">
                  <c:v>40809.375</c:v>
                </c:pt>
                <c:pt idx="265">
                  <c:v>40809.388888888985</c:v>
                </c:pt>
                <c:pt idx="266">
                  <c:v>40809.402777777781</c:v>
                </c:pt>
                <c:pt idx="267">
                  <c:v>40809.416666666664</c:v>
                </c:pt>
                <c:pt idx="268">
                  <c:v>40809.430555555562</c:v>
                </c:pt>
                <c:pt idx="269">
                  <c:v>40809.444444444511</c:v>
                </c:pt>
                <c:pt idx="270">
                  <c:v>40809.458333333343</c:v>
                </c:pt>
                <c:pt idx="271">
                  <c:v>40809.472222222219</c:v>
                </c:pt>
                <c:pt idx="272">
                  <c:v>40809.486111111109</c:v>
                </c:pt>
                <c:pt idx="273">
                  <c:v>40809.5</c:v>
                </c:pt>
                <c:pt idx="274">
                  <c:v>40809.513888888891</c:v>
                </c:pt>
                <c:pt idx="275">
                  <c:v>40809.527777777774</c:v>
                </c:pt>
                <c:pt idx="276">
                  <c:v>40809.541666666591</c:v>
                </c:pt>
                <c:pt idx="277">
                  <c:v>40809.555555555562</c:v>
                </c:pt>
                <c:pt idx="278">
                  <c:v>40809.569444444445</c:v>
                </c:pt>
                <c:pt idx="279">
                  <c:v>40809.583333333336</c:v>
                </c:pt>
                <c:pt idx="280">
                  <c:v>40809.597222222204</c:v>
                </c:pt>
                <c:pt idx="281">
                  <c:v>40809.611111111051</c:v>
                </c:pt>
                <c:pt idx="282">
                  <c:v>40809.624999999993</c:v>
                </c:pt>
                <c:pt idx="283">
                  <c:v>40809.638888888891</c:v>
                </c:pt>
                <c:pt idx="284">
                  <c:v>40809.652777777781</c:v>
                </c:pt>
                <c:pt idx="285">
                  <c:v>40809.666666666591</c:v>
                </c:pt>
                <c:pt idx="286">
                  <c:v>40809.680555555562</c:v>
                </c:pt>
                <c:pt idx="287">
                  <c:v>40809.694444444445</c:v>
                </c:pt>
                <c:pt idx="288">
                  <c:v>40809.708333333336</c:v>
                </c:pt>
                <c:pt idx="289">
                  <c:v>40809.722222222204</c:v>
                </c:pt>
                <c:pt idx="290">
                  <c:v>40809.736111111051</c:v>
                </c:pt>
                <c:pt idx="291">
                  <c:v>40809.75</c:v>
                </c:pt>
                <c:pt idx="292">
                  <c:v>40809.763888888876</c:v>
                </c:pt>
                <c:pt idx="293">
                  <c:v>40809.777777777774</c:v>
                </c:pt>
                <c:pt idx="294">
                  <c:v>40809.791666666562</c:v>
                </c:pt>
                <c:pt idx="295">
                  <c:v>40809.805555555562</c:v>
                </c:pt>
                <c:pt idx="296">
                  <c:v>40809.819444444511</c:v>
                </c:pt>
                <c:pt idx="297">
                  <c:v>40809.833333333336</c:v>
                </c:pt>
                <c:pt idx="298">
                  <c:v>40809.847222222219</c:v>
                </c:pt>
                <c:pt idx="299">
                  <c:v>40809.861111111051</c:v>
                </c:pt>
                <c:pt idx="300">
                  <c:v>40809.875</c:v>
                </c:pt>
                <c:pt idx="301">
                  <c:v>40809.888888888985</c:v>
                </c:pt>
                <c:pt idx="302">
                  <c:v>40809.902777777781</c:v>
                </c:pt>
                <c:pt idx="303">
                  <c:v>40809.916666666664</c:v>
                </c:pt>
                <c:pt idx="304">
                  <c:v>40809.930555555562</c:v>
                </c:pt>
                <c:pt idx="305">
                  <c:v>40809.944444444511</c:v>
                </c:pt>
                <c:pt idx="306">
                  <c:v>40809.958333333343</c:v>
                </c:pt>
                <c:pt idx="307">
                  <c:v>40809.972222222219</c:v>
                </c:pt>
                <c:pt idx="308">
                  <c:v>40809.986111111109</c:v>
                </c:pt>
                <c:pt idx="309">
                  <c:v>40810</c:v>
                </c:pt>
                <c:pt idx="310">
                  <c:v>40810.013888888891</c:v>
                </c:pt>
                <c:pt idx="311">
                  <c:v>40810.027777777774</c:v>
                </c:pt>
                <c:pt idx="312">
                  <c:v>40810.041666666591</c:v>
                </c:pt>
                <c:pt idx="313">
                  <c:v>40810.055555555562</c:v>
                </c:pt>
                <c:pt idx="314">
                  <c:v>40810.069444444445</c:v>
                </c:pt>
                <c:pt idx="315">
                  <c:v>40810.083333333336</c:v>
                </c:pt>
                <c:pt idx="316">
                  <c:v>40810.097222222204</c:v>
                </c:pt>
                <c:pt idx="317">
                  <c:v>40810.111111111051</c:v>
                </c:pt>
                <c:pt idx="318">
                  <c:v>40810.124999999993</c:v>
                </c:pt>
                <c:pt idx="319">
                  <c:v>40810.138888888891</c:v>
                </c:pt>
                <c:pt idx="320">
                  <c:v>40810.152777777781</c:v>
                </c:pt>
                <c:pt idx="321">
                  <c:v>40810.166666666591</c:v>
                </c:pt>
                <c:pt idx="322">
                  <c:v>40810.180555555562</c:v>
                </c:pt>
                <c:pt idx="323">
                  <c:v>40810.194444444445</c:v>
                </c:pt>
                <c:pt idx="324">
                  <c:v>40810.208333333336</c:v>
                </c:pt>
                <c:pt idx="325">
                  <c:v>40810.222222222204</c:v>
                </c:pt>
                <c:pt idx="326">
                  <c:v>40810.236111111051</c:v>
                </c:pt>
                <c:pt idx="327">
                  <c:v>40810.25</c:v>
                </c:pt>
                <c:pt idx="328">
                  <c:v>40810.263888888876</c:v>
                </c:pt>
                <c:pt idx="329">
                  <c:v>40810.277777777774</c:v>
                </c:pt>
                <c:pt idx="330">
                  <c:v>40810.291666666562</c:v>
                </c:pt>
                <c:pt idx="331">
                  <c:v>40810.305555555562</c:v>
                </c:pt>
                <c:pt idx="332">
                  <c:v>40810.319444444511</c:v>
                </c:pt>
                <c:pt idx="333">
                  <c:v>40810.333333333336</c:v>
                </c:pt>
                <c:pt idx="334">
                  <c:v>40810.347222222219</c:v>
                </c:pt>
                <c:pt idx="335">
                  <c:v>40810.361111111051</c:v>
                </c:pt>
                <c:pt idx="336">
                  <c:v>40810.375</c:v>
                </c:pt>
                <c:pt idx="337">
                  <c:v>40810.388888888985</c:v>
                </c:pt>
                <c:pt idx="338">
                  <c:v>40810.402777777781</c:v>
                </c:pt>
                <c:pt idx="339">
                  <c:v>40810.416666666664</c:v>
                </c:pt>
                <c:pt idx="340">
                  <c:v>40810.430555555562</c:v>
                </c:pt>
                <c:pt idx="341">
                  <c:v>40810.444444444511</c:v>
                </c:pt>
                <c:pt idx="342">
                  <c:v>40810.458333333343</c:v>
                </c:pt>
                <c:pt idx="343">
                  <c:v>40810.472222222219</c:v>
                </c:pt>
                <c:pt idx="344">
                  <c:v>40810.486111111109</c:v>
                </c:pt>
                <c:pt idx="345">
                  <c:v>40810.5</c:v>
                </c:pt>
                <c:pt idx="346">
                  <c:v>40810.513888888891</c:v>
                </c:pt>
                <c:pt idx="347">
                  <c:v>40810.527777777774</c:v>
                </c:pt>
                <c:pt idx="348">
                  <c:v>40810.541666666591</c:v>
                </c:pt>
                <c:pt idx="349">
                  <c:v>40810.555555555562</c:v>
                </c:pt>
                <c:pt idx="350">
                  <c:v>40810.569444444445</c:v>
                </c:pt>
                <c:pt idx="351">
                  <c:v>40810.583333333336</c:v>
                </c:pt>
                <c:pt idx="352">
                  <c:v>40810.597222222204</c:v>
                </c:pt>
                <c:pt idx="353">
                  <c:v>40810.611111111051</c:v>
                </c:pt>
                <c:pt idx="354">
                  <c:v>40810.624999999993</c:v>
                </c:pt>
                <c:pt idx="355">
                  <c:v>40810.638888888891</c:v>
                </c:pt>
                <c:pt idx="356">
                  <c:v>40810.652777777781</c:v>
                </c:pt>
                <c:pt idx="357">
                  <c:v>40810.666666666591</c:v>
                </c:pt>
                <c:pt idx="358">
                  <c:v>40810.680555555562</c:v>
                </c:pt>
                <c:pt idx="359">
                  <c:v>40810.694444444445</c:v>
                </c:pt>
                <c:pt idx="360">
                  <c:v>40810.708333333336</c:v>
                </c:pt>
                <c:pt idx="361">
                  <c:v>40810.722222222204</c:v>
                </c:pt>
                <c:pt idx="362">
                  <c:v>40810.736111111051</c:v>
                </c:pt>
                <c:pt idx="363">
                  <c:v>40810.75</c:v>
                </c:pt>
                <c:pt idx="364">
                  <c:v>40810.763888888876</c:v>
                </c:pt>
                <c:pt idx="365">
                  <c:v>40810.777777777774</c:v>
                </c:pt>
                <c:pt idx="366">
                  <c:v>40810.791666666562</c:v>
                </c:pt>
                <c:pt idx="367">
                  <c:v>40810.805555555562</c:v>
                </c:pt>
                <c:pt idx="368">
                  <c:v>40810.819444444511</c:v>
                </c:pt>
                <c:pt idx="369">
                  <c:v>40810.833333333336</c:v>
                </c:pt>
                <c:pt idx="370">
                  <c:v>40810.847222222219</c:v>
                </c:pt>
                <c:pt idx="371">
                  <c:v>40810.861111111051</c:v>
                </c:pt>
                <c:pt idx="372">
                  <c:v>40810.875</c:v>
                </c:pt>
                <c:pt idx="373">
                  <c:v>40810.888888888985</c:v>
                </c:pt>
                <c:pt idx="374">
                  <c:v>40810.902777777781</c:v>
                </c:pt>
                <c:pt idx="375">
                  <c:v>40810.916666666664</c:v>
                </c:pt>
                <c:pt idx="376">
                  <c:v>40810.930555555562</c:v>
                </c:pt>
                <c:pt idx="377">
                  <c:v>40810.944444444511</c:v>
                </c:pt>
                <c:pt idx="378">
                  <c:v>40810.958333333343</c:v>
                </c:pt>
                <c:pt idx="379">
                  <c:v>40810.972222222219</c:v>
                </c:pt>
                <c:pt idx="380">
                  <c:v>40810.986111111109</c:v>
                </c:pt>
                <c:pt idx="381">
                  <c:v>40811</c:v>
                </c:pt>
                <c:pt idx="382">
                  <c:v>40811.013888888891</c:v>
                </c:pt>
                <c:pt idx="383">
                  <c:v>40811.027777777774</c:v>
                </c:pt>
                <c:pt idx="384">
                  <c:v>40811.041666666591</c:v>
                </c:pt>
                <c:pt idx="385">
                  <c:v>40811.055555555562</c:v>
                </c:pt>
                <c:pt idx="386">
                  <c:v>40811.069444444445</c:v>
                </c:pt>
                <c:pt idx="387">
                  <c:v>40811.083333333336</c:v>
                </c:pt>
                <c:pt idx="388">
                  <c:v>40811.097222222204</c:v>
                </c:pt>
                <c:pt idx="389">
                  <c:v>40811.111111111051</c:v>
                </c:pt>
                <c:pt idx="390">
                  <c:v>40811.124999999993</c:v>
                </c:pt>
                <c:pt idx="391">
                  <c:v>40811.138888888891</c:v>
                </c:pt>
                <c:pt idx="392">
                  <c:v>40811.152777777781</c:v>
                </c:pt>
                <c:pt idx="393">
                  <c:v>40811.166666666591</c:v>
                </c:pt>
                <c:pt idx="394">
                  <c:v>40811.180555555562</c:v>
                </c:pt>
                <c:pt idx="395">
                  <c:v>40811.194444444445</c:v>
                </c:pt>
                <c:pt idx="396">
                  <c:v>40811.208333333336</c:v>
                </c:pt>
                <c:pt idx="397">
                  <c:v>40811.222222222204</c:v>
                </c:pt>
                <c:pt idx="398">
                  <c:v>40811.236111111051</c:v>
                </c:pt>
                <c:pt idx="399">
                  <c:v>40811.25</c:v>
                </c:pt>
                <c:pt idx="400">
                  <c:v>40811.263888888876</c:v>
                </c:pt>
                <c:pt idx="401">
                  <c:v>40811.277777777774</c:v>
                </c:pt>
                <c:pt idx="402">
                  <c:v>40811.291666666562</c:v>
                </c:pt>
                <c:pt idx="403">
                  <c:v>40811.305555555562</c:v>
                </c:pt>
                <c:pt idx="404">
                  <c:v>40811.319444444511</c:v>
                </c:pt>
                <c:pt idx="405">
                  <c:v>40811.333333333336</c:v>
                </c:pt>
                <c:pt idx="406">
                  <c:v>40811.347222222219</c:v>
                </c:pt>
                <c:pt idx="407">
                  <c:v>40811.361111111051</c:v>
                </c:pt>
                <c:pt idx="408">
                  <c:v>40811.375</c:v>
                </c:pt>
                <c:pt idx="409">
                  <c:v>40811.388888888985</c:v>
                </c:pt>
                <c:pt idx="410">
                  <c:v>40811.402777777781</c:v>
                </c:pt>
                <c:pt idx="411">
                  <c:v>40811.416666666664</c:v>
                </c:pt>
                <c:pt idx="412">
                  <c:v>40811.430555555562</c:v>
                </c:pt>
                <c:pt idx="413">
                  <c:v>40811.444444444511</c:v>
                </c:pt>
                <c:pt idx="414">
                  <c:v>40811.458333333343</c:v>
                </c:pt>
                <c:pt idx="415">
                  <c:v>40811.472222222219</c:v>
                </c:pt>
                <c:pt idx="416">
                  <c:v>40811.486111111109</c:v>
                </c:pt>
                <c:pt idx="417">
                  <c:v>40811.5</c:v>
                </c:pt>
                <c:pt idx="418">
                  <c:v>40811.513888888891</c:v>
                </c:pt>
                <c:pt idx="419">
                  <c:v>40811.527777777774</c:v>
                </c:pt>
                <c:pt idx="420">
                  <c:v>40811.541666666591</c:v>
                </c:pt>
                <c:pt idx="421">
                  <c:v>40811.555555555562</c:v>
                </c:pt>
                <c:pt idx="422">
                  <c:v>40811.569444444445</c:v>
                </c:pt>
                <c:pt idx="423">
                  <c:v>40811.583333333336</c:v>
                </c:pt>
                <c:pt idx="424">
                  <c:v>40811.597222222204</c:v>
                </c:pt>
                <c:pt idx="425">
                  <c:v>40811.611111111051</c:v>
                </c:pt>
                <c:pt idx="426">
                  <c:v>40811.624999999993</c:v>
                </c:pt>
                <c:pt idx="427">
                  <c:v>40811.638888888891</c:v>
                </c:pt>
                <c:pt idx="428">
                  <c:v>40811.652777777781</c:v>
                </c:pt>
                <c:pt idx="429">
                  <c:v>40811.666666666591</c:v>
                </c:pt>
                <c:pt idx="430">
                  <c:v>40811.680555555562</c:v>
                </c:pt>
                <c:pt idx="431">
                  <c:v>40811.694444444445</c:v>
                </c:pt>
                <c:pt idx="432">
                  <c:v>40811.708333333336</c:v>
                </c:pt>
                <c:pt idx="433">
                  <c:v>40811.722222222204</c:v>
                </c:pt>
                <c:pt idx="434">
                  <c:v>40811.736111111051</c:v>
                </c:pt>
                <c:pt idx="435">
                  <c:v>40811.75</c:v>
                </c:pt>
                <c:pt idx="436">
                  <c:v>40811.763888888876</c:v>
                </c:pt>
                <c:pt idx="437">
                  <c:v>40811.777777777774</c:v>
                </c:pt>
                <c:pt idx="438">
                  <c:v>40811.791666666562</c:v>
                </c:pt>
                <c:pt idx="439">
                  <c:v>40811.805555555562</c:v>
                </c:pt>
                <c:pt idx="440">
                  <c:v>40811.819444444511</c:v>
                </c:pt>
                <c:pt idx="441">
                  <c:v>40811.833333333336</c:v>
                </c:pt>
                <c:pt idx="442">
                  <c:v>40811.847222222219</c:v>
                </c:pt>
                <c:pt idx="443">
                  <c:v>40811.861111111051</c:v>
                </c:pt>
                <c:pt idx="444">
                  <c:v>40811.875</c:v>
                </c:pt>
                <c:pt idx="445">
                  <c:v>40811.888888888985</c:v>
                </c:pt>
                <c:pt idx="446">
                  <c:v>40811.902777777781</c:v>
                </c:pt>
                <c:pt idx="447">
                  <c:v>40811.916666666664</c:v>
                </c:pt>
                <c:pt idx="448">
                  <c:v>40811.930555555562</c:v>
                </c:pt>
                <c:pt idx="449">
                  <c:v>40811.944444444511</c:v>
                </c:pt>
                <c:pt idx="450">
                  <c:v>40811.958333333343</c:v>
                </c:pt>
                <c:pt idx="451">
                  <c:v>40811.972222222219</c:v>
                </c:pt>
                <c:pt idx="452">
                  <c:v>40811.986111111109</c:v>
                </c:pt>
                <c:pt idx="453">
                  <c:v>40812</c:v>
                </c:pt>
                <c:pt idx="454">
                  <c:v>40812.013888888891</c:v>
                </c:pt>
                <c:pt idx="455">
                  <c:v>40812.027777777774</c:v>
                </c:pt>
                <c:pt idx="456">
                  <c:v>40812.041666666591</c:v>
                </c:pt>
                <c:pt idx="457">
                  <c:v>40812.055555555562</c:v>
                </c:pt>
                <c:pt idx="458">
                  <c:v>40812.069444444445</c:v>
                </c:pt>
                <c:pt idx="459">
                  <c:v>40812.083333333336</c:v>
                </c:pt>
                <c:pt idx="460">
                  <c:v>40812.097222222204</c:v>
                </c:pt>
                <c:pt idx="461">
                  <c:v>40812.111111111051</c:v>
                </c:pt>
                <c:pt idx="462">
                  <c:v>40812.124999999993</c:v>
                </c:pt>
                <c:pt idx="463">
                  <c:v>40812.138888888891</c:v>
                </c:pt>
                <c:pt idx="464">
                  <c:v>40812.152777777781</c:v>
                </c:pt>
                <c:pt idx="465">
                  <c:v>40812.166666666591</c:v>
                </c:pt>
                <c:pt idx="466">
                  <c:v>40812.180555555562</c:v>
                </c:pt>
                <c:pt idx="467">
                  <c:v>40812.194444444445</c:v>
                </c:pt>
                <c:pt idx="468">
                  <c:v>40812.208333333336</c:v>
                </c:pt>
                <c:pt idx="469">
                  <c:v>40812.222222222204</c:v>
                </c:pt>
                <c:pt idx="470">
                  <c:v>40812.236111111051</c:v>
                </c:pt>
                <c:pt idx="471">
                  <c:v>40812.25</c:v>
                </c:pt>
                <c:pt idx="472">
                  <c:v>40812.263888888876</c:v>
                </c:pt>
                <c:pt idx="473">
                  <c:v>40812.277777777774</c:v>
                </c:pt>
                <c:pt idx="474">
                  <c:v>40812.291666666562</c:v>
                </c:pt>
                <c:pt idx="475">
                  <c:v>40812.305555555562</c:v>
                </c:pt>
                <c:pt idx="476">
                  <c:v>40812.319444444511</c:v>
                </c:pt>
                <c:pt idx="477">
                  <c:v>40812.333333333336</c:v>
                </c:pt>
                <c:pt idx="478">
                  <c:v>40812.347222222219</c:v>
                </c:pt>
                <c:pt idx="479">
                  <c:v>40812.361111111051</c:v>
                </c:pt>
                <c:pt idx="480">
                  <c:v>40812.375</c:v>
                </c:pt>
                <c:pt idx="481">
                  <c:v>40812.388888888985</c:v>
                </c:pt>
                <c:pt idx="482">
                  <c:v>40812.402777777781</c:v>
                </c:pt>
                <c:pt idx="483">
                  <c:v>40812.416666666664</c:v>
                </c:pt>
                <c:pt idx="484">
                  <c:v>40812.430555555562</c:v>
                </c:pt>
                <c:pt idx="485">
                  <c:v>40812.444444444511</c:v>
                </c:pt>
                <c:pt idx="486">
                  <c:v>40812.458333333343</c:v>
                </c:pt>
                <c:pt idx="487">
                  <c:v>40812.472222222219</c:v>
                </c:pt>
                <c:pt idx="488">
                  <c:v>40812.486111111109</c:v>
                </c:pt>
                <c:pt idx="489">
                  <c:v>40812.5</c:v>
                </c:pt>
                <c:pt idx="490">
                  <c:v>40812.513888888891</c:v>
                </c:pt>
                <c:pt idx="491">
                  <c:v>40812.527777777774</c:v>
                </c:pt>
                <c:pt idx="492">
                  <c:v>40812.541666666591</c:v>
                </c:pt>
                <c:pt idx="493">
                  <c:v>40812.555555555562</c:v>
                </c:pt>
                <c:pt idx="494">
                  <c:v>40812.569444444445</c:v>
                </c:pt>
                <c:pt idx="495">
                  <c:v>40812.583333333336</c:v>
                </c:pt>
                <c:pt idx="496">
                  <c:v>40812.597222222204</c:v>
                </c:pt>
                <c:pt idx="497">
                  <c:v>40812.611111111051</c:v>
                </c:pt>
                <c:pt idx="498">
                  <c:v>40812.624999999993</c:v>
                </c:pt>
                <c:pt idx="499">
                  <c:v>40812.638888888891</c:v>
                </c:pt>
                <c:pt idx="500">
                  <c:v>40812.652777777781</c:v>
                </c:pt>
                <c:pt idx="501">
                  <c:v>40812.666666666591</c:v>
                </c:pt>
                <c:pt idx="502">
                  <c:v>40812.680555555562</c:v>
                </c:pt>
                <c:pt idx="503">
                  <c:v>40812.694444444445</c:v>
                </c:pt>
                <c:pt idx="504">
                  <c:v>40812.708333333336</c:v>
                </c:pt>
                <c:pt idx="505">
                  <c:v>40812.722222222204</c:v>
                </c:pt>
                <c:pt idx="506">
                  <c:v>40812.736111111051</c:v>
                </c:pt>
                <c:pt idx="507">
                  <c:v>40812.75</c:v>
                </c:pt>
                <c:pt idx="508">
                  <c:v>40812.763888888876</c:v>
                </c:pt>
                <c:pt idx="509">
                  <c:v>40812.777777777774</c:v>
                </c:pt>
                <c:pt idx="510">
                  <c:v>40812.791666666562</c:v>
                </c:pt>
                <c:pt idx="511">
                  <c:v>40812.805555555562</c:v>
                </c:pt>
                <c:pt idx="512">
                  <c:v>40812.819444444511</c:v>
                </c:pt>
                <c:pt idx="513">
                  <c:v>40812.833333333336</c:v>
                </c:pt>
                <c:pt idx="514">
                  <c:v>40812.847222222219</c:v>
                </c:pt>
                <c:pt idx="515">
                  <c:v>40812.861111111051</c:v>
                </c:pt>
                <c:pt idx="516">
                  <c:v>40812.875</c:v>
                </c:pt>
                <c:pt idx="517">
                  <c:v>40812.888888888985</c:v>
                </c:pt>
                <c:pt idx="518">
                  <c:v>40812.902777777781</c:v>
                </c:pt>
                <c:pt idx="519">
                  <c:v>40812.916666666664</c:v>
                </c:pt>
                <c:pt idx="520">
                  <c:v>40812.930555555562</c:v>
                </c:pt>
                <c:pt idx="521">
                  <c:v>40812.944444444511</c:v>
                </c:pt>
                <c:pt idx="522">
                  <c:v>40812.958333333343</c:v>
                </c:pt>
                <c:pt idx="523">
                  <c:v>40812.972222222219</c:v>
                </c:pt>
                <c:pt idx="524">
                  <c:v>40812.986111111109</c:v>
                </c:pt>
                <c:pt idx="525">
                  <c:v>40813</c:v>
                </c:pt>
                <c:pt idx="526">
                  <c:v>40813.013888888891</c:v>
                </c:pt>
                <c:pt idx="527">
                  <c:v>40813.027777777774</c:v>
                </c:pt>
                <c:pt idx="528">
                  <c:v>40813.041666666591</c:v>
                </c:pt>
                <c:pt idx="529">
                  <c:v>40813.055555555562</c:v>
                </c:pt>
                <c:pt idx="530">
                  <c:v>40813.069444444445</c:v>
                </c:pt>
                <c:pt idx="531">
                  <c:v>40813.083333333336</c:v>
                </c:pt>
                <c:pt idx="532">
                  <c:v>40813.097222222204</c:v>
                </c:pt>
                <c:pt idx="533">
                  <c:v>40813.111111111051</c:v>
                </c:pt>
                <c:pt idx="534">
                  <c:v>40813.124999999993</c:v>
                </c:pt>
                <c:pt idx="535">
                  <c:v>40813.138888888891</c:v>
                </c:pt>
                <c:pt idx="536">
                  <c:v>40813.152777777781</c:v>
                </c:pt>
                <c:pt idx="537">
                  <c:v>40813.166666666591</c:v>
                </c:pt>
                <c:pt idx="538">
                  <c:v>40813.180555555562</c:v>
                </c:pt>
                <c:pt idx="539">
                  <c:v>40813.194444444445</c:v>
                </c:pt>
                <c:pt idx="540">
                  <c:v>40813.208333333336</c:v>
                </c:pt>
                <c:pt idx="541">
                  <c:v>40813.222222222204</c:v>
                </c:pt>
                <c:pt idx="542">
                  <c:v>40813.236111111051</c:v>
                </c:pt>
                <c:pt idx="543">
                  <c:v>40813.25</c:v>
                </c:pt>
                <c:pt idx="544">
                  <c:v>40813.263888888876</c:v>
                </c:pt>
                <c:pt idx="545">
                  <c:v>40813.277777777774</c:v>
                </c:pt>
                <c:pt idx="546">
                  <c:v>40813.291666666562</c:v>
                </c:pt>
                <c:pt idx="547">
                  <c:v>40813.305555555562</c:v>
                </c:pt>
                <c:pt idx="548">
                  <c:v>40813.319444444511</c:v>
                </c:pt>
                <c:pt idx="549">
                  <c:v>40813.333333333336</c:v>
                </c:pt>
                <c:pt idx="550">
                  <c:v>40813.347222222219</c:v>
                </c:pt>
                <c:pt idx="551">
                  <c:v>40813.361111111051</c:v>
                </c:pt>
                <c:pt idx="552">
                  <c:v>40813.375</c:v>
                </c:pt>
                <c:pt idx="553">
                  <c:v>40813.388888888985</c:v>
                </c:pt>
                <c:pt idx="554">
                  <c:v>40813.402777777781</c:v>
                </c:pt>
                <c:pt idx="555">
                  <c:v>40813.416666666664</c:v>
                </c:pt>
                <c:pt idx="556">
                  <c:v>40813.430555555562</c:v>
                </c:pt>
                <c:pt idx="557">
                  <c:v>40813.444444444511</c:v>
                </c:pt>
                <c:pt idx="558">
                  <c:v>40813.458333333343</c:v>
                </c:pt>
                <c:pt idx="559">
                  <c:v>40813.472222222219</c:v>
                </c:pt>
                <c:pt idx="560">
                  <c:v>40813.486111111109</c:v>
                </c:pt>
                <c:pt idx="561">
                  <c:v>40813.5</c:v>
                </c:pt>
                <c:pt idx="562">
                  <c:v>40813.513888888891</c:v>
                </c:pt>
                <c:pt idx="563">
                  <c:v>40813.527777777774</c:v>
                </c:pt>
                <c:pt idx="564">
                  <c:v>40813.541666666591</c:v>
                </c:pt>
                <c:pt idx="565">
                  <c:v>40813.555555555562</c:v>
                </c:pt>
                <c:pt idx="566">
                  <c:v>40813.569444444445</c:v>
                </c:pt>
                <c:pt idx="567">
                  <c:v>40813.583333333336</c:v>
                </c:pt>
                <c:pt idx="568">
                  <c:v>40813.597222222204</c:v>
                </c:pt>
                <c:pt idx="569">
                  <c:v>40813.611111111051</c:v>
                </c:pt>
                <c:pt idx="570">
                  <c:v>40813.624999999993</c:v>
                </c:pt>
                <c:pt idx="571">
                  <c:v>40813.638888888891</c:v>
                </c:pt>
                <c:pt idx="572">
                  <c:v>40813.652777777781</c:v>
                </c:pt>
                <c:pt idx="573">
                  <c:v>40813.666666666591</c:v>
                </c:pt>
                <c:pt idx="574">
                  <c:v>40813.680555555562</c:v>
                </c:pt>
                <c:pt idx="575">
                  <c:v>40813.694444444445</c:v>
                </c:pt>
                <c:pt idx="576">
                  <c:v>40813.708333333336</c:v>
                </c:pt>
                <c:pt idx="577">
                  <c:v>40813.722222222204</c:v>
                </c:pt>
                <c:pt idx="578">
                  <c:v>40813.736111111051</c:v>
                </c:pt>
                <c:pt idx="579">
                  <c:v>40813.75</c:v>
                </c:pt>
                <c:pt idx="580">
                  <c:v>40813.763888888876</c:v>
                </c:pt>
                <c:pt idx="581">
                  <c:v>40813.777777777774</c:v>
                </c:pt>
                <c:pt idx="582">
                  <c:v>40813.791666666562</c:v>
                </c:pt>
                <c:pt idx="583">
                  <c:v>40813.805555555562</c:v>
                </c:pt>
                <c:pt idx="584">
                  <c:v>40813.819444444511</c:v>
                </c:pt>
                <c:pt idx="585">
                  <c:v>40813.833333333336</c:v>
                </c:pt>
                <c:pt idx="586">
                  <c:v>40813.847222222219</c:v>
                </c:pt>
                <c:pt idx="587">
                  <c:v>40813.861111111051</c:v>
                </c:pt>
                <c:pt idx="588">
                  <c:v>40813.875</c:v>
                </c:pt>
                <c:pt idx="589">
                  <c:v>40813.888888888985</c:v>
                </c:pt>
                <c:pt idx="590">
                  <c:v>40813.902777777781</c:v>
                </c:pt>
                <c:pt idx="591">
                  <c:v>40813.916666666664</c:v>
                </c:pt>
                <c:pt idx="592">
                  <c:v>40813.930555555562</c:v>
                </c:pt>
                <c:pt idx="593">
                  <c:v>40813.944444444511</c:v>
                </c:pt>
                <c:pt idx="594">
                  <c:v>40813.958333333343</c:v>
                </c:pt>
                <c:pt idx="595">
                  <c:v>40813.972222222219</c:v>
                </c:pt>
                <c:pt idx="596">
                  <c:v>40813.986111111109</c:v>
                </c:pt>
                <c:pt idx="597">
                  <c:v>40814</c:v>
                </c:pt>
                <c:pt idx="598">
                  <c:v>40814.013888888891</c:v>
                </c:pt>
                <c:pt idx="599">
                  <c:v>40814.027777777774</c:v>
                </c:pt>
                <c:pt idx="600">
                  <c:v>40814.041666666591</c:v>
                </c:pt>
                <c:pt idx="601">
                  <c:v>40814.055555555562</c:v>
                </c:pt>
                <c:pt idx="602">
                  <c:v>40814.069444444445</c:v>
                </c:pt>
                <c:pt idx="603">
                  <c:v>40814.083333333336</c:v>
                </c:pt>
                <c:pt idx="604">
                  <c:v>40814.097222222204</c:v>
                </c:pt>
                <c:pt idx="605">
                  <c:v>40814.111111111051</c:v>
                </c:pt>
                <c:pt idx="606">
                  <c:v>40814.124999999993</c:v>
                </c:pt>
                <c:pt idx="607">
                  <c:v>40814.138888888891</c:v>
                </c:pt>
                <c:pt idx="608">
                  <c:v>40814.152777777781</c:v>
                </c:pt>
                <c:pt idx="609">
                  <c:v>40814.166666666591</c:v>
                </c:pt>
                <c:pt idx="610">
                  <c:v>40814.180555555562</c:v>
                </c:pt>
                <c:pt idx="611">
                  <c:v>40814.194444444445</c:v>
                </c:pt>
                <c:pt idx="612">
                  <c:v>40814.208333333336</c:v>
                </c:pt>
                <c:pt idx="613">
                  <c:v>40814.222222222204</c:v>
                </c:pt>
                <c:pt idx="614">
                  <c:v>40814.236111111051</c:v>
                </c:pt>
                <c:pt idx="615">
                  <c:v>40814.25</c:v>
                </c:pt>
                <c:pt idx="616">
                  <c:v>40814.263888888876</c:v>
                </c:pt>
                <c:pt idx="617">
                  <c:v>40814.277777777774</c:v>
                </c:pt>
                <c:pt idx="618">
                  <c:v>40814.291666666562</c:v>
                </c:pt>
                <c:pt idx="619">
                  <c:v>40814.305555555562</c:v>
                </c:pt>
                <c:pt idx="620">
                  <c:v>40814.319444444511</c:v>
                </c:pt>
                <c:pt idx="621">
                  <c:v>40814.333333333336</c:v>
                </c:pt>
                <c:pt idx="622">
                  <c:v>40814.347222222219</c:v>
                </c:pt>
                <c:pt idx="623">
                  <c:v>40814.361111111051</c:v>
                </c:pt>
                <c:pt idx="624">
                  <c:v>40814.375</c:v>
                </c:pt>
                <c:pt idx="625">
                  <c:v>40814.388888888985</c:v>
                </c:pt>
                <c:pt idx="626">
                  <c:v>40814.402777777781</c:v>
                </c:pt>
                <c:pt idx="627">
                  <c:v>40814.416666666664</c:v>
                </c:pt>
                <c:pt idx="628">
                  <c:v>40814.430555555562</c:v>
                </c:pt>
                <c:pt idx="629">
                  <c:v>40814.444444444511</c:v>
                </c:pt>
                <c:pt idx="630">
                  <c:v>40814.458333333343</c:v>
                </c:pt>
                <c:pt idx="631">
                  <c:v>40814.472222222219</c:v>
                </c:pt>
                <c:pt idx="632">
                  <c:v>40814.486111111109</c:v>
                </c:pt>
                <c:pt idx="633">
                  <c:v>40814.5</c:v>
                </c:pt>
                <c:pt idx="634">
                  <c:v>40814.513888888891</c:v>
                </c:pt>
                <c:pt idx="635">
                  <c:v>40814.527777777774</c:v>
                </c:pt>
                <c:pt idx="636">
                  <c:v>40814.541666666591</c:v>
                </c:pt>
                <c:pt idx="637">
                  <c:v>40814.555555555562</c:v>
                </c:pt>
                <c:pt idx="638">
                  <c:v>40814.569444444445</c:v>
                </c:pt>
                <c:pt idx="639">
                  <c:v>40814.583333333336</c:v>
                </c:pt>
                <c:pt idx="640">
                  <c:v>40814.597222222204</c:v>
                </c:pt>
                <c:pt idx="641">
                  <c:v>40814.611111111051</c:v>
                </c:pt>
                <c:pt idx="642">
                  <c:v>40814.624999999993</c:v>
                </c:pt>
                <c:pt idx="643">
                  <c:v>40814.638888888891</c:v>
                </c:pt>
                <c:pt idx="644">
                  <c:v>40814.652777777781</c:v>
                </c:pt>
                <c:pt idx="645">
                  <c:v>40814.666666666591</c:v>
                </c:pt>
                <c:pt idx="646">
                  <c:v>40814.680555555562</c:v>
                </c:pt>
                <c:pt idx="647">
                  <c:v>40814.694444444445</c:v>
                </c:pt>
                <c:pt idx="648">
                  <c:v>40814.708333333336</c:v>
                </c:pt>
                <c:pt idx="649">
                  <c:v>40814.722222222204</c:v>
                </c:pt>
                <c:pt idx="650">
                  <c:v>40814.736111111051</c:v>
                </c:pt>
                <c:pt idx="651">
                  <c:v>40814.75</c:v>
                </c:pt>
                <c:pt idx="652">
                  <c:v>40814.763888888876</c:v>
                </c:pt>
                <c:pt idx="653">
                  <c:v>40814.777777777774</c:v>
                </c:pt>
                <c:pt idx="654">
                  <c:v>40814.791666666562</c:v>
                </c:pt>
                <c:pt idx="655">
                  <c:v>40814.805555555562</c:v>
                </c:pt>
                <c:pt idx="656">
                  <c:v>40814.819444444511</c:v>
                </c:pt>
                <c:pt idx="657">
                  <c:v>40814.833333333336</c:v>
                </c:pt>
                <c:pt idx="658">
                  <c:v>40814.847222222219</c:v>
                </c:pt>
                <c:pt idx="659">
                  <c:v>40814.861111111051</c:v>
                </c:pt>
                <c:pt idx="660">
                  <c:v>40814.875</c:v>
                </c:pt>
                <c:pt idx="661">
                  <c:v>40814.888888888985</c:v>
                </c:pt>
                <c:pt idx="662">
                  <c:v>40814.902777777781</c:v>
                </c:pt>
                <c:pt idx="663">
                  <c:v>40814.916666666664</c:v>
                </c:pt>
                <c:pt idx="664">
                  <c:v>40814.930555555562</c:v>
                </c:pt>
                <c:pt idx="665">
                  <c:v>40814.944444444511</c:v>
                </c:pt>
                <c:pt idx="666">
                  <c:v>40814.958333333343</c:v>
                </c:pt>
                <c:pt idx="667">
                  <c:v>40814.972222222219</c:v>
                </c:pt>
                <c:pt idx="668">
                  <c:v>40814.986111111109</c:v>
                </c:pt>
                <c:pt idx="669">
                  <c:v>40815</c:v>
                </c:pt>
                <c:pt idx="670">
                  <c:v>40815.013888888891</c:v>
                </c:pt>
                <c:pt idx="671">
                  <c:v>40815.027777777774</c:v>
                </c:pt>
                <c:pt idx="672">
                  <c:v>40815.041666666591</c:v>
                </c:pt>
                <c:pt idx="673">
                  <c:v>40815.055555555562</c:v>
                </c:pt>
                <c:pt idx="674">
                  <c:v>40815.069444444445</c:v>
                </c:pt>
                <c:pt idx="675">
                  <c:v>40815.083333333336</c:v>
                </c:pt>
                <c:pt idx="676">
                  <c:v>40815.097222222204</c:v>
                </c:pt>
                <c:pt idx="677">
                  <c:v>40815.111111111051</c:v>
                </c:pt>
                <c:pt idx="678">
                  <c:v>40815.124999999993</c:v>
                </c:pt>
                <c:pt idx="679">
                  <c:v>40815.138888888891</c:v>
                </c:pt>
                <c:pt idx="680">
                  <c:v>40815.152777777781</c:v>
                </c:pt>
                <c:pt idx="681">
                  <c:v>40815.166666666591</c:v>
                </c:pt>
                <c:pt idx="682">
                  <c:v>40815.180555555562</c:v>
                </c:pt>
                <c:pt idx="683">
                  <c:v>40815.194444444445</c:v>
                </c:pt>
                <c:pt idx="684">
                  <c:v>40815.208333333336</c:v>
                </c:pt>
                <c:pt idx="685">
                  <c:v>40815.222222222204</c:v>
                </c:pt>
                <c:pt idx="686">
                  <c:v>40815.236111111051</c:v>
                </c:pt>
                <c:pt idx="687">
                  <c:v>40815.25</c:v>
                </c:pt>
                <c:pt idx="688">
                  <c:v>40815.263888888876</c:v>
                </c:pt>
                <c:pt idx="689">
                  <c:v>40815.277777777774</c:v>
                </c:pt>
                <c:pt idx="690">
                  <c:v>40815.291666666562</c:v>
                </c:pt>
                <c:pt idx="691">
                  <c:v>40815.305555555562</c:v>
                </c:pt>
                <c:pt idx="692">
                  <c:v>40815.319444444511</c:v>
                </c:pt>
                <c:pt idx="693">
                  <c:v>40815.333333333336</c:v>
                </c:pt>
                <c:pt idx="694">
                  <c:v>40815.347222222219</c:v>
                </c:pt>
                <c:pt idx="695">
                  <c:v>40815.361111111051</c:v>
                </c:pt>
                <c:pt idx="696">
                  <c:v>40815.375</c:v>
                </c:pt>
                <c:pt idx="697">
                  <c:v>40815.388888888985</c:v>
                </c:pt>
                <c:pt idx="698">
                  <c:v>40815.402777777781</c:v>
                </c:pt>
                <c:pt idx="699">
                  <c:v>40815.416666666664</c:v>
                </c:pt>
                <c:pt idx="700">
                  <c:v>40815.430555555562</c:v>
                </c:pt>
                <c:pt idx="701">
                  <c:v>40815.444444444511</c:v>
                </c:pt>
                <c:pt idx="702">
                  <c:v>40815.458333333343</c:v>
                </c:pt>
                <c:pt idx="703">
                  <c:v>40815.472222222219</c:v>
                </c:pt>
                <c:pt idx="704">
                  <c:v>40815.486111111109</c:v>
                </c:pt>
                <c:pt idx="705">
                  <c:v>40815.5</c:v>
                </c:pt>
                <c:pt idx="706">
                  <c:v>40815.513888888891</c:v>
                </c:pt>
                <c:pt idx="707">
                  <c:v>40815.527777777774</c:v>
                </c:pt>
                <c:pt idx="708">
                  <c:v>40815.541666666591</c:v>
                </c:pt>
                <c:pt idx="709">
                  <c:v>40815.555555555562</c:v>
                </c:pt>
                <c:pt idx="710">
                  <c:v>40815.569444444445</c:v>
                </c:pt>
                <c:pt idx="711">
                  <c:v>40815.583333333336</c:v>
                </c:pt>
                <c:pt idx="712">
                  <c:v>40815.597222222204</c:v>
                </c:pt>
                <c:pt idx="713">
                  <c:v>40815.611111111051</c:v>
                </c:pt>
                <c:pt idx="714">
                  <c:v>40815.624999999993</c:v>
                </c:pt>
                <c:pt idx="715">
                  <c:v>40815.638888888891</c:v>
                </c:pt>
                <c:pt idx="716">
                  <c:v>40815.652777777781</c:v>
                </c:pt>
                <c:pt idx="717">
                  <c:v>40815.666666666591</c:v>
                </c:pt>
                <c:pt idx="718">
                  <c:v>40815.680555555562</c:v>
                </c:pt>
                <c:pt idx="719">
                  <c:v>40815.694444444445</c:v>
                </c:pt>
                <c:pt idx="720">
                  <c:v>40815.708333333336</c:v>
                </c:pt>
                <c:pt idx="721">
                  <c:v>40815.722222222204</c:v>
                </c:pt>
                <c:pt idx="722">
                  <c:v>40815.736111111051</c:v>
                </c:pt>
                <c:pt idx="723">
                  <c:v>40815.75</c:v>
                </c:pt>
                <c:pt idx="724">
                  <c:v>40815.763888888876</c:v>
                </c:pt>
                <c:pt idx="725">
                  <c:v>40815.777777777774</c:v>
                </c:pt>
                <c:pt idx="726">
                  <c:v>40815.791666666562</c:v>
                </c:pt>
                <c:pt idx="727">
                  <c:v>40815.805555555562</c:v>
                </c:pt>
                <c:pt idx="728">
                  <c:v>40815.819444444511</c:v>
                </c:pt>
                <c:pt idx="729">
                  <c:v>40815.833333333336</c:v>
                </c:pt>
                <c:pt idx="730">
                  <c:v>40815.847222222219</c:v>
                </c:pt>
                <c:pt idx="731">
                  <c:v>40815.861111111051</c:v>
                </c:pt>
                <c:pt idx="732">
                  <c:v>40815.875</c:v>
                </c:pt>
                <c:pt idx="733">
                  <c:v>40815.888888888985</c:v>
                </c:pt>
                <c:pt idx="734">
                  <c:v>40815.902777777781</c:v>
                </c:pt>
                <c:pt idx="735">
                  <c:v>40815.916666666664</c:v>
                </c:pt>
                <c:pt idx="736">
                  <c:v>40815.930555555562</c:v>
                </c:pt>
                <c:pt idx="737">
                  <c:v>40815.944444444511</c:v>
                </c:pt>
                <c:pt idx="738">
                  <c:v>40815.958333333343</c:v>
                </c:pt>
                <c:pt idx="739">
                  <c:v>40815.972222222219</c:v>
                </c:pt>
                <c:pt idx="740">
                  <c:v>40815.986111111109</c:v>
                </c:pt>
                <c:pt idx="741">
                  <c:v>40816</c:v>
                </c:pt>
                <c:pt idx="742">
                  <c:v>40816.013888888891</c:v>
                </c:pt>
                <c:pt idx="743">
                  <c:v>40816.027777777774</c:v>
                </c:pt>
                <c:pt idx="744">
                  <c:v>40816.041666666591</c:v>
                </c:pt>
                <c:pt idx="745">
                  <c:v>40816.055555555562</c:v>
                </c:pt>
                <c:pt idx="746">
                  <c:v>40816.069444444445</c:v>
                </c:pt>
                <c:pt idx="747">
                  <c:v>40816.083333333336</c:v>
                </c:pt>
                <c:pt idx="748">
                  <c:v>40816.097222222204</c:v>
                </c:pt>
                <c:pt idx="749">
                  <c:v>40816.111111111051</c:v>
                </c:pt>
                <c:pt idx="750">
                  <c:v>40816.124999999993</c:v>
                </c:pt>
                <c:pt idx="751">
                  <c:v>40816.138888888891</c:v>
                </c:pt>
                <c:pt idx="752">
                  <c:v>40816.152777777781</c:v>
                </c:pt>
                <c:pt idx="753">
                  <c:v>40816.166666666591</c:v>
                </c:pt>
                <c:pt idx="754">
                  <c:v>40816.180555555562</c:v>
                </c:pt>
                <c:pt idx="755">
                  <c:v>40816.194444444445</c:v>
                </c:pt>
                <c:pt idx="756">
                  <c:v>40816.208333333336</c:v>
                </c:pt>
                <c:pt idx="757">
                  <c:v>40816.222222222204</c:v>
                </c:pt>
                <c:pt idx="758">
                  <c:v>40816.236111111051</c:v>
                </c:pt>
                <c:pt idx="759">
                  <c:v>40816.25</c:v>
                </c:pt>
                <c:pt idx="760">
                  <c:v>40816.263888888876</c:v>
                </c:pt>
                <c:pt idx="761">
                  <c:v>40816.277777777774</c:v>
                </c:pt>
                <c:pt idx="762">
                  <c:v>40816.291666666562</c:v>
                </c:pt>
                <c:pt idx="763">
                  <c:v>40816.305555555562</c:v>
                </c:pt>
                <c:pt idx="764">
                  <c:v>40816.319444444511</c:v>
                </c:pt>
                <c:pt idx="765">
                  <c:v>40816.333333333336</c:v>
                </c:pt>
                <c:pt idx="766">
                  <c:v>40816.347222222219</c:v>
                </c:pt>
                <c:pt idx="767">
                  <c:v>40816.361111111051</c:v>
                </c:pt>
                <c:pt idx="768">
                  <c:v>40816.375</c:v>
                </c:pt>
                <c:pt idx="769">
                  <c:v>40816.388888888985</c:v>
                </c:pt>
                <c:pt idx="770">
                  <c:v>40816.402777777781</c:v>
                </c:pt>
                <c:pt idx="771">
                  <c:v>40816.416666666664</c:v>
                </c:pt>
                <c:pt idx="772">
                  <c:v>40816.430555555562</c:v>
                </c:pt>
                <c:pt idx="773">
                  <c:v>40816.444444444511</c:v>
                </c:pt>
                <c:pt idx="774">
                  <c:v>40816.458333333343</c:v>
                </c:pt>
                <c:pt idx="775">
                  <c:v>40816.472222222219</c:v>
                </c:pt>
                <c:pt idx="776">
                  <c:v>40816.486111111109</c:v>
                </c:pt>
                <c:pt idx="777">
                  <c:v>40816.5</c:v>
                </c:pt>
                <c:pt idx="778">
                  <c:v>40816.513888888891</c:v>
                </c:pt>
                <c:pt idx="779">
                  <c:v>40816.527777777774</c:v>
                </c:pt>
                <c:pt idx="780">
                  <c:v>40816.541666666591</c:v>
                </c:pt>
                <c:pt idx="781">
                  <c:v>40816.555555555562</c:v>
                </c:pt>
                <c:pt idx="782">
                  <c:v>40816.569444444445</c:v>
                </c:pt>
                <c:pt idx="783">
                  <c:v>40816.583333333336</c:v>
                </c:pt>
                <c:pt idx="784">
                  <c:v>40816.597222222204</c:v>
                </c:pt>
                <c:pt idx="785">
                  <c:v>40816.611111111051</c:v>
                </c:pt>
                <c:pt idx="786">
                  <c:v>40816.624999999993</c:v>
                </c:pt>
                <c:pt idx="787">
                  <c:v>40816.638888888891</c:v>
                </c:pt>
                <c:pt idx="788">
                  <c:v>40816.652777777781</c:v>
                </c:pt>
                <c:pt idx="789">
                  <c:v>40816.666666666591</c:v>
                </c:pt>
                <c:pt idx="790">
                  <c:v>40816.680555555562</c:v>
                </c:pt>
                <c:pt idx="791">
                  <c:v>40816.694444444445</c:v>
                </c:pt>
                <c:pt idx="792">
                  <c:v>40816.708333333336</c:v>
                </c:pt>
                <c:pt idx="793">
                  <c:v>40816.722222222204</c:v>
                </c:pt>
                <c:pt idx="794">
                  <c:v>40816.736111111051</c:v>
                </c:pt>
                <c:pt idx="795">
                  <c:v>40816.75</c:v>
                </c:pt>
                <c:pt idx="796">
                  <c:v>40816.763888888876</c:v>
                </c:pt>
                <c:pt idx="797">
                  <c:v>40816.777777777774</c:v>
                </c:pt>
                <c:pt idx="798">
                  <c:v>40816.791666666562</c:v>
                </c:pt>
                <c:pt idx="799">
                  <c:v>40816.805555555562</c:v>
                </c:pt>
                <c:pt idx="800">
                  <c:v>40816.819444444511</c:v>
                </c:pt>
                <c:pt idx="801">
                  <c:v>40816.833333333336</c:v>
                </c:pt>
                <c:pt idx="802">
                  <c:v>40816.847222222219</c:v>
                </c:pt>
                <c:pt idx="803">
                  <c:v>40816.861111111051</c:v>
                </c:pt>
                <c:pt idx="804">
                  <c:v>40816.875</c:v>
                </c:pt>
                <c:pt idx="805">
                  <c:v>40816.888888888985</c:v>
                </c:pt>
                <c:pt idx="806">
                  <c:v>40816.902777777781</c:v>
                </c:pt>
                <c:pt idx="807">
                  <c:v>40816.916666666664</c:v>
                </c:pt>
                <c:pt idx="808">
                  <c:v>40816.930555555562</c:v>
                </c:pt>
                <c:pt idx="809">
                  <c:v>40816.944444444511</c:v>
                </c:pt>
                <c:pt idx="810">
                  <c:v>40816.958333333343</c:v>
                </c:pt>
                <c:pt idx="811">
                  <c:v>40816.972222222219</c:v>
                </c:pt>
                <c:pt idx="812">
                  <c:v>40816.986111111109</c:v>
                </c:pt>
                <c:pt idx="813">
                  <c:v>40817</c:v>
                </c:pt>
                <c:pt idx="814">
                  <c:v>40817.013888888891</c:v>
                </c:pt>
                <c:pt idx="815">
                  <c:v>40817.027777777774</c:v>
                </c:pt>
                <c:pt idx="816">
                  <c:v>40817.041666666591</c:v>
                </c:pt>
                <c:pt idx="817">
                  <c:v>40817.055555555562</c:v>
                </c:pt>
                <c:pt idx="818">
                  <c:v>40817.069444444445</c:v>
                </c:pt>
                <c:pt idx="819">
                  <c:v>40817.083333333336</c:v>
                </c:pt>
                <c:pt idx="820">
                  <c:v>40817.097222222204</c:v>
                </c:pt>
                <c:pt idx="821">
                  <c:v>40817.111111111051</c:v>
                </c:pt>
                <c:pt idx="822">
                  <c:v>40817.124999999993</c:v>
                </c:pt>
                <c:pt idx="823">
                  <c:v>40817.138888888891</c:v>
                </c:pt>
                <c:pt idx="824">
                  <c:v>40817.152777777781</c:v>
                </c:pt>
                <c:pt idx="825">
                  <c:v>40817.166666666591</c:v>
                </c:pt>
                <c:pt idx="826">
                  <c:v>40817.180555555562</c:v>
                </c:pt>
                <c:pt idx="827">
                  <c:v>40817.194444444445</c:v>
                </c:pt>
                <c:pt idx="828">
                  <c:v>40817.208333333336</c:v>
                </c:pt>
                <c:pt idx="829">
                  <c:v>40817.222222222204</c:v>
                </c:pt>
                <c:pt idx="830">
                  <c:v>40817.236111111051</c:v>
                </c:pt>
                <c:pt idx="831">
                  <c:v>40817.25</c:v>
                </c:pt>
                <c:pt idx="832">
                  <c:v>40817.263888888876</c:v>
                </c:pt>
                <c:pt idx="833">
                  <c:v>40817.277777777774</c:v>
                </c:pt>
                <c:pt idx="834">
                  <c:v>40817.291666666562</c:v>
                </c:pt>
                <c:pt idx="835">
                  <c:v>40817.305555555562</c:v>
                </c:pt>
                <c:pt idx="836">
                  <c:v>40817.319444444511</c:v>
                </c:pt>
                <c:pt idx="837">
                  <c:v>40817.333333333336</c:v>
                </c:pt>
                <c:pt idx="838">
                  <c:v>40817.347222222219</c:v>
                </c:pt>
                <c:pt idx="839">
                  <c:v>40817.361111111051</c:v>
                </c:pt>
                <c:pt idx="840">
                  <c:v>40817.375</c:v>
                </c:pt>
                <c:pt idx="841">
                  <c:v>40817.388888888985</c:v>
                </c:pt>
                <c:pt idx="842">
                  <c:v>40817.402777777781</c:v>
                </c:pt>
                <c:pt idx="843">
                  <c:v>40817.416666666664</c:v>
                </c:pt>
                <c:pt idx="844">
                  <c:v>40817.430555555562</c:v>
                </c:pt>
                <c:pt idx="845">
                  <c:v>40817.444444444511</c:v>
                </c:pt>
                <c:pt idx="846">
                  <c:v>40817.458333333343</c:v>
                </c:pt>
                <c:pt idx="847">
                  <c:v>40817.472222222219</c:v>
                </c:pt>
                <c:pt idx="848">
                  <c:v>40817.486111111109</c:v>
                </c:pt>
                <c:pt idx="849">
                  <c:v>40817.5</c:v>
                </c:pt>
                <c:pt idx="850">
                  <c:v>40817.513888888891</c:v>
                </c:pt>
                <c:pt idx="851">
                  <c:v>40817.527777777774</c:v>
                </c:pt>
                <c:pt idx="852">
                  <c:v>40817.541666666591</c:v>
                </c:pt>
                <c:pt idx="853">
                  <c:v>40817.555555555562</c:v>
                </c:pt>
                <c:pt idx="854">
                  <c:v>40817.569444444445</c:v>
                </c:pt>
                <c:pt idx="855">
                  <c:v>40817.583333333336</c:v>
                </c:pt>
                <c:pt idx="856">
                  <c:v>40817.597222222204</c:v>
                </c:pt>
                <c:pt idx="857">
                  <c:v>40817.611111111051</c:v>
                </c:pt>
                <c:pt idx="858">
                  <c:v>40817.624999999993</c:v>
                </c:pt>
                <c:pt idx="859">
                  <c:v>40817.638888888891</c:v>
                </c:pt>
                <c:pt idx="860">
                  <c:v>40817.652777777781</c:v>
                </c:pt>
                <c:pt idx="861">
                  <c:v>40817.666666666591</c:v>
                </c:pt>
                <c:pt idx="862">
                  <c:v>40817.680555555562</c:v>
                </c:pt>
                <c:pt idx="863">
                  <c:v>40817.694444444445</c:v>
                </c:pt>
                <c:pt idx="864">
                  <c:v>40817.708333333336</c:v>
                </c:pt>
                <c:pt idx="865">
                  <c:v>40817.722222222204</c:v>
                </c:pt>
                <c:pt idx="866">
                  <c:v>40817.736111111051</c:v>
                </c:pt>
                <c:pt idx="867">
                  <c:v>40817.75</c:v>
                </c:pt>
                <c:pt idx="868">
                  <c:v>40817.763888888876</c:v>
                </c:pt>
                <c:pt idx="869">
                  <c:v>40817.777777777774</c:v>
                </c:pt>
                <c:pt idx="870">
                  <c:v>40817.791666666562</c:v>
                </c:pt>
                <c:pt idx="871">
                  <c:v>40817.805555555562</c:v>
                </c:pt>
                <c:pt idx="872">
                  <c:v>40817.819444444511</c:v>
                </c:pt>
                <c:pt idx="873">
                  <c:v>40817.833333333336</c:v>
                </c:pt>
                <c:pt idx="874">
                  <c:v>40817.847222222219</c:v>
                </c:pt>
                <c:pt idx="875">
                  <c:v>40817.861111111051</c:v>
                </c:pt>
                <c:pt idx="876">
                  <c:v>40817.875</c:v>
                </c:pt>
                <c:pt idx="877">
                  <c:v>40817.888888888985</c:v>
                </c:pt>
                <c:pt idx="878">
                  <c:v>40817.902777777781</c:v>
                </c:pt>
                <c:pt idx="879">
                  <c:v>40817.916666666664</c:v>
                </c:pt>
                <c:pt idx="880">
                  <c:v>40817.930555555562</c:v>
                </c:pt>
                <c:pt idx="881">
                  <c:v>40817.944444444511</c:v>
                </c:pt>
                <c:pt idx="882">
                  <c:v>40817.958333333343</c:v>
                </c:pt>
                <c:pt idx="883">
                  <c:v>40817.972222222219</c:v>
                </c:pt>
                <c:pt idx="884">
                  <c:v>40817.986111111109</c:v>
                </c:pt>
                <c:pt idx="885">
                  <c:v>40818</c:v>
                </c:pt>
                <c:pt idx="886">
                  <c:v>40818.013888888891</c:v>
                </c:pt>
                <c:pt idx="887">
                  <c:v>40818.027777777774</c:v>
                </c:pt>
                <c:pt idx="888">
                  <c:v>40818.041666666591</c:v>
                </c:pt>
                <c:pt idx="889">
                  <c:v>40818.055555555562</c:v>
                </c:pt>
                <c:pt idx="890">
                  <c:v>40818.069444444445</c:v>
                </c:pt>
                <c:pt idx="891">
                  <c:v>40818.083333333336</c:v>
                </c:pt>
                <c:pt idx="892">
                  <c:v>40818.097222222204</c:v>
                </c:pt>
                <c:pt idx="893">
                  <c:v>40818.111111111051</c:v>
                </c:pt>
                <c:pt idx="894">
                  <c:v>40818.124999999993</c:v>
                </c:pt>
                <c:pt idx="895">
                  <c:v>40818.138888888891</c:v>
                </c:pt>
                <c:pt idx="896">
                  <c:v>40818.152777777781</c:v>
                </c:pt>
                <c:pt idx="897">
                  <c:v>40818.166666666591</c:v>
                </c:pt>
                <c:pt idx="898">
                  <c:v>40818.180555555562</c:v>
                </c:pt>
                <c:pt idx="899">
                  <c:v>40818.194444444445</c:v>
                </c:pt>
                <c:pt idx="900">
                  <c:v>40818.208333333336</c:v>
                </c:pt>
                <c:pt idx="901">
                  <c:v>40818.222222222204</c:v>
                </c:pt>
                <c:pt idx="902">
                  <c:v>40818.236111111051</c:v>
                </c:pt>
                <c:pt idx="903">
                  <c:v>40818.25</c:v>
                </c:pt>
                <c:pt idx="904">
                  <c:v>40818.263888888876</c:v>
                </c:pt>
                <c:pt idx="905">
                  <c:v>40818.277777777774</c:v>
                </c:pt>
                <c:pt idx="906">
                  <c:v>40818.291666666562</c:v>
                </c:pt>
                <c:pt idx="907">
                  <c:v>40818.305555555562</c:v>
                </c:pt>
                <c:pt idx="908">
                  <c:v>40818.319444444511</c:v>
                </c:pt>
                <c:pt idx="909">
                  <c:v>40818.333333333336</c:v>
                </c:pt>
                <c:pt idx="910">
                  <c:v>40818.347222222219</c:v>
                </c:pt>
                <c:pt idx="911">
                  <c:v>40818.361111111051</c:v>
                </c:pt>
                <c:pt idx="912">
                  <c:v>40818.375</c:v>
                </c:pt>
                <c:pt idx="913">
                  <c:v>40818.388888888985</c:v>
                </c:pt>
                <c:pt idx="914">
                  <c:v>40818.402777777781</c:v>
                </c:pt>
                <c:pt idx="915">
                  <c:v>40818.416666666664</c:v>
                </c:pt>
                <c:pt idx="916">
                  <c:v>40818.430555555562</c:v>
                </c:pt>
                <c:pt idx="917">
                  <c:v>40818.444444444511</c:v>
                </c:pt>
                <c:pt idx="918">
                  <c:v>40818.458333333343</c:v>
                </c:pt>
                <c:pt idx="919">
                  <c:v>40818.472222222219</c:v>
                </c:pt>
                <c:pt idx="920">
                  <c:v>40818.486111111109</c:v>
                </c:pt>
                <c:pt idx="921">
                  <c:v>40818.5</c:v>
                </c:pt>
                <c:pt idx="922">
                  <c:v>40818.513888888891</c:v>
                </c:pt>
                <c:pt idx="923">
                  <c:v>40818.527777777774</c:v>
                </c:pt>
                <c:pt idx="924">
                  <c:v>40818.541666666591</c:v>
                </c:pt>
                <c:pt idx="925">
                  <c:v>40818.555555555562</c:v>
                </c:pt>
                <c:pt idx="926">
                  <c:v>40818.569444444445</c:v>
                </c:pt>
                <c:pt idx="927">
                  <c:v>40818.583333333336</c:v>
                </c:pt>
                <c:pt idx="928">
                  <c:v>40818.597222222204</c:v>
                </c:pt>
                <c:pt idx="929">
                  <c:v>40818.611111111051</c:v>
                </c:pt>
                <c:pt idx="930">
                  <c:v>40818.624999999993</c:v>
                </c:pt>
                <c:pt idx="931">
                  <c:v>40818.638888888891</c:v>
                </c:pt>
                <c:pt idx="932">
                  <c:v>40818.652777777781</c:v>
                </c:pt>
                <c:pt idx="933">
                  <c:v>40818.666666666591</c:v>
                </c:pt>
                <c:pt idx="934">
                  <c:v>40818.680555555562</c:v>
                </c:pt>
                <c:pt idx="935">
                  <c:v>40818.694444444445</c:v>
                </c:pt>
                <c:pt idx="936">
                  <c:v>40818.708333333336</c:v>
                </c:pt>
                <c:pt idx="937">
                  <c:v>40818.722222222204</c:v>
                </c:pt>
                <c:pt idx="938">
                  <c:v>40818.736111111051</c:v>
                </c:pt>
                <c:pt idx="939">
                  <c:v>40818.75</c:v>
                </c:pt>
                <c:pt idx="940">
                  <c:v>40818.763888888876</c:v>
                </c:pt>
                <c:pt idx="941">
                  <c:v>40818.777777777774</c:v>
                </c:pt>
                <c:pt idx="942">
                  <c:v>40818.791666666562</c:v>
                </c:pt>
                <c:pt idx="943">
                  <c:v>40818.805555555562</c:v>
                </c:pt>
                <c:pt idx="944">
                  <c:v>40818.819444444511</c:v>
                </c:pt>
                <c:pt idx="945">
                  <c:v>40818.833333333336</c:v>
                </c:pt>
                <c:pt idx="946">
                  <c:v>40818.847222222219</c:v>
                </c:pt>
                <c:pt idx="947">
                  <c:v>40818.861111111051</c:v>
                </c:pt>
                <c:pt idx="948">
                  <c:v>40818.875</c:v>
                </c:pt>
                <c:pt idx="949">
                  <c:v>40818.888888888985</c:v>
                </c:pt>
                <c:pt idx="950">
                  <c:v>40818.902777777781</c:v>
                </c:pt>
                <c:pt idx="951">
                  <c:v>40818.916666666664</c:v>
                </c:pt>
                <c:pt idx="952">
                  <c:v>40818.930555555562</c:v>
                </c:pt>
                <c:pt idx="953">
                  <c:v>40818.944444444511</c:v>
                </c:pt>
                <c:pt idx="954">
                  <c:v>40818.958333333343</c:v>
                </c:pt>
                <c:pt idx="955">
                  <c:v>40818.972222222219</c:v>
                </c:pt>
                <c:pt idx="956">
                  <c:v>40818.986111111109</c:v>
                </c:pt>
                <c:pt idx="957">
                  <c:v>40819</c:v>
                </c:pt>
                <c:pt idx="958">
                  <c:v>40819.013888888891</c:v>
                </c:pt>
                <c:pt idx="959">
                  <c:v>40819.027777777774</c:v>
                </c:pt>
                <c:pt idx="960">
                  <c:v>40819.041666666591</c:v>
                </c:pt>
                <c:pt idx="961">
                  <c:v>40819.055555555562</c:v>
                </c:pt>
                <c:pt idx="962">
                  <c:v>40819.069444444445</c:v>
                </c:pt>
                <c:pt idx="963">
                  <c:v>40819.083333333336</c:v>
                </c:pt>
                <c:pt idx="964">
                  <c:v>40819.097222222204</c:v>
                </c:pt>
                <c:pt idx="965">
                  <c:v>40819.111111111051</c:v>
                </c:pt>
                <c:pt idx="966">
                  <c:v>40819.124999999993</c:v>
                </c:pt>
                <c:pt idx="967">
                  <c:v>40819.138888888891</c:v>
                </c:pt>
                <c:pt idx="968">
                  <c:v>40819.152777777781</c:v>
                </c:pt>
                <c:pt idx="969">
                  <c:v>40819.166666666591</c:v>
                </c:pt>
                <c:pt idx="970">
                  <c:v>40819.180555555562</c:v>
                </c:pt>
                <c:pt idx="971">
                  <c:v>40819.194444444445</c:v>
                </c:pt>
                <c:pt idx="972">
                  <c:v>40819.208333333336</c:v>
                </c:pt>
                <c:pt idx="973">
                  <c:v>40819.222222222204</c:v>
                </c:pt>
                <c:pt idx="974">
                  <c:v>40819.236111111051</c:v>
                </c:pt>
                <c:pt idx="975">
                  <c:v>40819.25</c:v>
                </c:pt>
                <c:pt idx="976">
                  <c:v>40819.263888888876</c:v>
                </c:pt>
                <c:pt idx="977">
                  <c:v>40819.277777777774</c:v>
                </c:pt>
                <c:pt idx="978">
                  <c:v>40819.291666666562</c:v>
                </c:pt>
                <c:pt idx="979">
                  <c:v>40819.305555555562</c:v>
                </c:pt>
                <c:pt idx="980">
                  <c:v>40819.319444444511</c:v>
                </c:pt>
                <c:pt idx="981">
                  <c:v>40819.333333333336</c:v>
                </c:pt>
                <c:pt idx="982">
                  <c:v>40819.347222222219</c:v>
                </c:pt>
                <c:pt idx="983">
                  <c:v>40819.361111111051</c:v>
                </c:pt>
                <c:pt idx="984">
                  <c:v>40819.375</c:v>
                </c:pt>
                <c:pt idx="985">
                  <c:v>40819.388888888985</c:v>
                </c:pt>
                <c:pt idx="986">
                  <c:v>40819.402777777781</c:v>
                </c:pt>
                <c:pt idx="987">
                  <c:v>40819.416666666664</c:v>
                </c:pt>
                <c:pt idx="988">
                  <c:v>40819.430555555562</c:v>
                </c:pt>
                <c:pt idx="989">
                  <c:v>40819.444444444511</c:v>
                </c:pt>
                <c:pt idx="990">
                  <c:v>40819.458333333343</c:v>
                </c:pt>
                <c:pt idx="991">
                  <c:v>40819.472222222219</c:v>
                </c:pt>
                <c:pt idx="992">
                  <c:v>40819.486111111109</c:v>
                </c:pt>
                <c:pt idx="993">
                  <c:v>40819.5</c:v>
                </c:pt>
                <c:pt idx="994">
                  <c:v>40819.513888888891</c:v>
                </c:pt>
                <c:pt idx="995">
                  <c:v>40819.527777777774</c:v>
                </c:pt>
                <c:pt idx="996">
                  <c:v>40819.541666666591</c:v>
                </c:pt>
                <c:pt idx="997">
                  <c:v>40819.555555555562</c:v>
                </c:pt>
                <c:pt idx="998">
                  <c:v>40819.569444444445</c:v>
                </c:pt>
                <c:pt idx="999">
                  <c:v>40819.583333333336</c:v>
                </c:pt>
                <c:pt idx="1000">
                  <c:v>40819.597222222204</c:v>
                </c:pt>
                <c:pt idx="1001">
                  <c:v>40819.611111111051</c:v>
                </c:pt>
                <c:pt idx="1002">
                  <c:v>40819.624999999993</c:v>
                </c:pt>
                <c:pt idx="1003">
                  <c:v>40819.638888888891</c:v>
                </c:pt>
                <c:pt idx="1004">
                  <c:v>40819.652777777781</c:v>
                </c:pt>
                <c:pt idx="1005">
                  <c:v>40819.666666666591</c:v>
                </c:pt>
                <c:pt idx="1006">
                  <c:v>40819.680555555562</c:v>
                </c:pt>
                <c:pt idx="1007">
                  <c:v>40819.694444444445</c:v>
                </c:pt>
                <c:pt idx="1008">
                  <c:v>40819.708333333336</c:v>
                </c:pt>
                <c:pt idx="1009">
                  <c:v>40819.722222222204</c:v>
                </c:pt>
                <c:pt idx="1010">
                  <c:v>40819.736111111051</c:v>
                </c:pt>
                <c:pt idx="1011">
                  <c:v>40819.75</c:v>
                </c:pt>
                <c:pt idx="1012">
                  <c:v>40819.763888888876</c:v>
                </c:pt>
                <c:pt idx="1013">
                  <c:v>40819.777777777774</c:v>
                </c:pt>
                <c:pt idx="1014">
                  <c:v>40819.791666666562</c:v>
                </c:pt>
                <c:pt idx="1015">
                  <c:v>40819.805555555562</c:v>
                </c:pt>
                <c:pt idx="1016">
                  <c:v>40819.819444444511</c:v>
                </c:pt>
                <c:pt idx="1017">
                  <c:v>40819.833333333336</c:v>
                </c:pt>
                <c:pt idx="1018">
                  <c:v>40819.847222222219</c:v>
                </c:pt>
                <c:pt idx="1019">
                  <c:v>40819.861111111051</c:v>
                </c:pt>
                <c:pt idx="1020">
                  <c:v>40819.875</c:v>
                </c:pt>
                <c:pt idx="1021">
                  <c:v>40819.888888888985</c:v>
                </c:pt>
                <c:pt idx="1022">
                  <c:v>40819.902777777781</c:v>
                </c:pt>
                <c:pt idx="1023">
                  <c:v>40819.916666666664</c:v>
                </c:pt>
                <c:pt idx="1024">
                  <c:v>40819.930555555562</c:v>
                </c:pt>
                <c:pt idx="1025">
                  <c:v>40819.944444444511</c:v>
                </c:pt>
                <c:pt idx="1026">
                  <c:v>40819.958333333343</c:v>
                </c:pt>
                <c:pt idx="1027">
                  <c:v>40819.972222222219</c:v>
                </c:pt>
                <c:pt idx="1028">
                  <c:v>40819.986111111109</c:v>
                </c:pt>
                <c:pt idx="1029">
                  <c:v>40820</c:v>
                </c:pt>
                <c:pt idx="1030">
                  <c:v>40820.013888888891</c:v>
                </c:pt>
                <c:pt idx="1031">
                  <c:v>40820.027777777774</c:v>
                </c:pt>
                <c:pt idx="1032">
                  <c:v>40820.041666666591</c:v>
                </c:pt>
                <c:pt idx="1033">
                  <c:v>40820.055555555562</c:v>
                </c:pt>
                <c:pt idx="1034">
                  <c:v>40820.069444444445</c:v>
                </c:pt>
                <c:pt idx="1035">
                  <c:v>40820.083333333336</c:v>
                </c:pt>
                <c:pt idx="1036">
                  <c:v>40820.097222222204</c:v>
                </c:pt>
                <c:pt idx="1037">
                  <c:v>40820.111111111051</c:v>
                </c:pt>
                <c:pt idx="1038">
                  <c:v>40820.124999999993</c:v>
                </c:pt>
                <c:pt idx="1039">
                  <c:v>40820.138888888891</c:v>
                </c:pt>
                <c:pt idx="1040">
                  <c:v>40820.152777777781</c:v>
                </c:pt>
                <c:pt idx="1041">
                  <c:v>40820.166666666591</c:v>
                </c:pt>
                <c:pt idx="1042">
                  <c:v>40820.180555555562</c:v>
                </c:pt>
                <c:pt idx="1043">
                  <c:v>40820.194444444445</c:v>
                </c:pt>
                <c:pt idx="1044">
                  <c:v>40820.208333333336</c:v>
                </c:pt>
                <c:pt idx="1045">
                  <c:v>40820.222222222204</c:v>
                </c:pt>
                <c:pt idx="1046">
                  <c:v>40820.236111111051</c:v>
                </c:pt>
                <c:pt idx="1047">
                  <c:v>40820.25</c:v>
                </c:pt>
                <c:pt idx="1048">
                  <c:v>40820.263888888876</c:v>
                </c:pt>
                <c:pt idx="1049">
                  <c:v>40820.277777777774</c:v>
                </c:pt>
                <c:pt idx="1050">
                  <c:v>40820.291666666562</c:v>
                </c:pt>
                <c:pt idx="1051">
                  <c:v>40820.305555555562</c:v>
                </c:pt>
                <c:pt idx="1052">
                  <c:v>40820.319444444511</c:v>
                </c:pt>
                <c:pt idx="1053">
                  <c:v>40820.333333333336</c:v>
                </c:pt>
                <c:pt idx="1054">
                  <c:v>40820.347222222219</c:v>
                </c:pt>
                <c:pt idx="1055">
                  <c:v>40820.361111111051</c:v>
                </c:pt>
                <c:pt idx="1056">
                  <c:v>40820.375</c:v>
                </c:pt>
                <c:pt idx="1057">
                  <c:v>40820.388888888985</c:v>
                </c:pt>
                <c:pt idx="1058">
                  <c:v>40820.402777777781</c:v>
                </c:pt>
                <c:pt idx="1059">
                  <c:v>40820.416666666664</c:v>
                </c:pt>
                <c:pt idx="1060">
                  <c:v>40820.430555555562</c:v>
                </c:pt>
                <c:pt idx="1061">
                  <c:v>40820.444444444511</c:v>
                </c:pt>
                <c:pt idx="1062">
                  <c:v>40820.458333333343</c:v>
                </c:pt>
                <c:pt idx="1063">
                  <c:v>40820.472222222219</c:v>
                </c:pt>
                <c:pt idx="1064">
                  <c:v>40820.486111111109</c:v>
                </c:pt>
                <c:pt idx="1065">
                  <c:v>40820.5</c:v>
                </c:pt>
                <c:pt idx="1066">
                  <c:v>40820.513888888891</c:v>
                </c:pt>
                <c:pt idx="1067">
                  <c:v>40820.527777777774</c:v>
                </c:pt>
                <c:pt idx="1068">
                  <c:v>40820.541666666591</c:v>
                </c:pt>
                <c:pt idx="1069">
                  <c:v>40820.555555555562</c:v>
                </c:pt>
                <c:pt idx="1070">
                  <c:v>40820.569444444445</c:v>
                </c:pt>
                <c:pt idx="1071">
                  <c:v>40820.583333333336</c:v>
                </c:pt>
                <c:pt idx="1072">
                  <c:v>40820.597222222204</c:v>
                </c:pt>
                <c:pt idx="1073">
                  <c:v>40820.611111111051</c:v>
                </c:pt>
                <c:pt idx="1074">
                  <c:v>40820.624999999993</c:v>
                </c:pt>
                <c:pt idx="1075">
                  <c:v>40820.638888888891</c:v>
                </c:pt>
                <c:pt idx="1076">
                  <c:v>40820.652777777781</c:v>
                </c:pt>
                <c:pt idx="1077">
                  <c:v>40820.666666666591</c:v>
                </c:pt>
                <c:pt idx="1078">
                  <c:v>40820.680555555562</c:v>
                </c:pt>
                <c:pt idx="1079">
                  <c:v>40820.694444444445</c:v>
                </c:pt>
                <c:pt idx="1080">
                  <c:v>40820.708333333336</c:v>
                </c:pt>
                <c:pt idx="1081">
                  <c:v>40820.722222222204</c:v>
                </c:pt>
                <c:pt idx="1082">
                  <c:v>40820.736111111051</c:v>
                </c:pt>
                <c:pt idx="1083">
                  <c:v>40820.75</c:v>
                </c:pt>
                <c:pt idx="1084">
                  <c:v>40820.763888888876</c:v>
                </c:pt>
                <c:pt idx="1085">
                  <c:v>40820.777777777774</c:v>
                </c:pt>
                <c:pt idx="1086">
                  <c:v>40820.791666666562</c:v>
                </c:pt>
                <c:pt idx="1087">
                  <c:v>40820.805555555562</c:v>
                </c:pt>
                <c:pt idx="1088">
                  <c:v>40820.819444444511</c:v>
                </c:pt>
                <c:pt idx="1089">
                  <c:v>40820.833333333336</c:v>
                </c:pt>
                <c:pt idx="1090">
                  <c:v>40820.847222222219</c:v>
                </c:pt>
                <c:pt idx="1091">
                  <c:v>40820.861111111051</c:v>
                </c:pt>
                <c:pt idx="1092">
                  <c:v>40820.875</c:v>
                </c:pt>
                <c:pt idx="1093">
                  <c:v>40820.888888888985</c:v>
                </c:pt>
                <c:pt idx="1094">
                  <c:v>40820.902777777781</c:v>
                </c:pt>
                <c:pt idx="1095">
                  <c:v>40820.916666666664</c:v>
                </c:pt>
                <c:pt idx="1096">
                  <c:v>40820.930555555562</c:v>
                </c:pt>
                <c:pt idx="1097">
                  <c:v>40820.944444444511</c:v>
                </c:pt>
                <c:pt idx="1098">
                  <c:v>40820.958333333343</c:v>
                </c:pt>
                <c:pt idx="1099">
                  <c:v>40820.972222222219</c:v>
                </c:pt>
                <c:pt idx="1100">
                  <c:v>40820.986111111109</c:v>
                </c:pt>
                <c:pt idx="1101">
                  <c:v>40821</c:v>
                </c:pt>
                <c:pt idx="1102">
                  <c:v>40821.013888888891</c:v>
                </c:pt>
                <c:pt idx="1103">
                  <c:v>40821.027777777774</c:v>
                </c:pt>
                <c:pt idx="1104">
                  <c:v>40821.041666666591</c:v>
                </c:pt>
                <c:pt idx="1105">
                  <c:v>40821.055555555562</c:v>
                </c:pt>
                <c:pt idx="1106">
                  <c:v>40821.069444444445</c:v>
                </c:pt>
                <c:pt idx="1107">
                  <c:v>40821.083333333336</c:v>
                </c:pt>
                <c:pt idx="1108">
                  <c:v>40821.097222222204</c:v>
                </c:pt>
                <c:pt idx="1109">
                  <c:v>40821.111111111051</c:v>
                </c:pt>
                <c:pt idx="1110">
                  <c:v>40821.124999999993</c:v>
                </c:pt>
                <c:pt idx="1111">
                  <c:v>40821.138888888891</c:v>
                </c:pt>
                <c:pt idx="1112">
                  <c:v>40821.152777777781</c:v>
                </c:pt>
                <c:pt idx="1113">
                  <c:v>40821.166666666591</c:v>
                </c:pt>
                <c:pt idx="1114">
                  <c:v>40821.180555555562</c:v>
                </c:pt>
                <c:pt idx="1115">
                  <c:v>40821.194444444445</c:v>
                </c:pt>
                <c:pt idx="1116">
                  <c:v>40821.208333333336</c:v>
                </c:pt>
                <c:pt idx="1117">
                  <c:v>40821.222222222204</c:v>
                </c:pt>
                <c:pt idx="1118">
                  <c:v>40821.236111111051</c:v>
                </c:pt>
                <c:pt idx="1119">
                  <c:v>40821.25</c:v>
                </c:pt>
                <c:pt idx="1120">
                  <c:v>40821.263888888876</c:v>
                </c:pt>
                <c:pt idx="1121">
                  <c:v>40821.277777777774</c:v>
                </c:pt>
                <c:pt idx="1122">
                  <c:v>40821.291666666562</c:v>
                </c:pt>
                <c:pt idx="1123">
                  <c:v>40821.305555555562</c:v>
                </c:pt>
                <c:pt idx="1124">
                  <c:v>40821.319444444511</c:v>
                </c:pt>
                <c:pt idx="1125">
                  <c:v>40821.333333333336</c:v>
                </c:pt>
                <c:pt idx="1126">
                  <c:v>40821.347222222219</c:v>
                </c:pt>
                <c:pt idx="1127">
                  <c:v>40821.361111111051</c:v>
                </c:pt>
                <c:pt idx="1128">
                  <c:v>40821.375</c:v>
                </c:pt>
                <c:pt idx="1129">
                  <c:v>40821.388888888985</c:v>
                </c:pt>
                <c:pt idx="1130">
                  <c:v>40821.402777777781</c:v>
                </c:pt>
                <c:pt idx="1131">
                  <c:v>40821.416666666664</c:v>
                </c:pt>
                <c:pt idx="1132">
                  <c:v>40821.430555555562</c:v>
                </c:pt>
                <c:pt idx="1133">
                  <c:v>40821.444444444511</c:v>
                </c:pt>
                <c:pt idx="1134">
                  <c:v>40821.458333333343</c:v>
                </c:pt>
                <c:pt idx="1135">
                  <c:v>40821.472222222219</c:v>
                </c:pt>
                <c:pt idx="1136">
                  <c:v>40821.486111111109</c:v>
                </c:pt>
                <c:pt idx="1137">
                  <c:v>40821.5</c:v>
                </c:pt>
                <c:pt idx="1138">
                  <c:v>40821.513888888891</c:v>
                </c:pt>
                <c:pt idx="1139">
                  <c:v>40821.527777777774</c:v>
                </c:pt>
                <c:pt idx="1140">
                  <c:v>40821.541666666591</c:v>
                </c:pt>
                <c:pt idx="1141">
                  <c:v>40821.555555555562</c:v>
                </c:pt>
                <c:pt idx="1142">
                  <c:v>40821.569444444445</c:v>
                </c:pt>
                <c:pt idx="1143">
                  <c:v>40821.583333333336</c:v>
                </c:pt>
                <c:pt idx="1144">
                  <c:v>40821.597222222204</c:v>
                </c:pt>
                <c:pt idx="1145">
                  <c:v>40821.611111111051</c:v>
                </c:pt>
                <c:pt idx="1146">
                  <c:v>40821.624999999993</c:v>
                </c:pt>
                <c:pt idx="1147">
                  <c:v>40821.638888888891</c:v>
                </c:pt>
                <c:pt idx="1148">
                  <c:v>40821.652777777781</c:v>
                </c:pt>
                <c:pt idx="1149">
                  <c:v>40821.666666666591</c:v>
                </c:pt>
                <c:pt idx="1150">
                  <c:v>40821.680555555562</c:v>
                </c:pt>
                <c:pt idx="1151">
                  <c:v>40821.694444444445</c:v>
                </c:pt>
                <c:pt idx="1152">
                  <c:v>40821.708333333336</c:v>
                </c:pt>
                <c:pt idx="1153">
                  <c:v>40821.722222222204</c:v>
                </c:pt>
                <c:pt idx="1154">
                  <c:v>40821.736111111051</c:v>
                </c:pt>
                <c:pt idx="1155">
                  <c:v>40821.75</c:v>
                </c:pt>
                <c:pt idx="1156">
                  <c:v>40821.763888888876</c:v>
                </c:pt>
                <c:pt idx="1157">
                  <c:v>40821.777777777774</c:v>
                </c:pt>
                <c:pt idx="1158">
                  <c:v>40821.791666666562</c:v>
                </c:pt>
                <c:pt idx="1159">
                  <c:v>40821.805555555562</c:v>
                </c:pt>
                <c:pt idx="1160">
                  <c:v>40821.819444444511</c:v>
                </c:pt>
                <c:pt idx="1161">
                  <c:v>40821.833333333336</c:v>
                </c:pt>
                <c:pt idx="1162">
                  <c:v>40821.847222222219</c:v>
                </c:pt>
                <c:pt idx="1163">
                  <c:v>40821.861111111051</c:v>
                </c:pt>
                <c:pt idx="1164">
                  <c:v>40821.875</c:v>
                </c:pt>
                <c:pt idx="1165">
                  <c:v>40821.888888888985</c:v>
                </c:pt>
                <c:pt idx="1166">
                  <c:v>40821.902777777781</c:v>
                </c:pt>
                <c:pt idx="1167">
                  <c:v>40821.916666666664</c:v>
                </c:pt>
                <c:pt idx="1168">
                  <c:v>40821.930555555562</c:v>
                </c:pt>
                <c:pt idx="1169">
                  <c:v>40821.944444444511</c:v>
                </c:pt>
                <c:pt idx="1170">
                  <c:v>40821.958333333343</c:v>
                </c:pt>
                <c:pt idx="1171">
                  <c:v>40821.972222222219</c:v>
                </c:pt>
                <c:pt idx="1172">
                  <c:v>40821.986111111109</c:v>
                </c:pt>
                <c:pt idx="1173">
                  <c:v>40822</c:v>
                </c:pt>
                <c:pt idx="1174">
                  <c:v>40822.013888888891</c:v>
                </c:pt>
                <c:pt idx="1175">
                  <c:v>40822.027777777774</c:v>
                </c:pt>
                <c:pt idx="1176">
                  <c:v>40822.041666666591</c:v>
                </c:pt>
                <c:pt idx="1177">
                  <c:v>40822.055555555562</c:v>
                </c:pt>
                <c:pt idx="1178">
                  <c:v>40822.069444444445</c:v>
                </c:pt>
                <c:pt idx="1179">
                  <c:v>40822.083333333336</c:v>
                </c:pt>
                <c:pt idx="1180">
                  <c:v>40822.097222222204</c:v>
                </c:pt>
                <c:pt idx="1181">
                  <c:v>40822.111111111051</c:v>
                </c:pt>
                <c:pt idx="1182">
                  <c:v>40822.124999999993</c:v>
                </c:pt>
                <c:pt idx="1183">
                  <c:v>40822.138888888891</c:v>
                </c:pt>
                <c:pt idx="1184">
                  <c:v>40822.152777777781</c:v>
                </c:pt>
                <c:pt idx="1185">
                  <c:v>40822.166666666591</c:v>
                </c:pt>
                <c:pt idx="1186">
                  <c:v>40822.180555555562</c:v>
                </c:pt>
                <c:pt idx="1187">
                  <c:v>40822.194444444445</c:v>
                </c:pt>
                <c:pt idx="1188">
                  <c:v>40822.208333333336</c:v>
                </c:pt>
                <c:pt idx="1189">
                  <c:v>40822.222222222204</c:v>
                </c:pt>
                <c:pt idx="1190">
                  <c:v>40822.236111111051</c:v>
                </c:pt>
                <c:pt idx="1191">
                  <c:v>40822.25</c:v>
                </c:pt>
                <c:pt idx="1192">
                  <c:v>40822.263888888876</c:v>
                </c:pt>
                <c:pt idx="1193">
                  <c:v>40822.277777777774</c:v>
                </c:pt>
                <c:pt idx="1194">
                  <c:v>40822.291666666562</c:v>
                </c:pt>
                <c:pt idx="1195">
                  <c:v>40822.305555555562</c:v>
                </c:pt>
                <c:pt idx="1196">
                  <c:v>40822.319444444511</c:v>
                </c:pt>
                <c:pt idx="1197">
                  <c:v>40822.333333333336</c:v>
                </c:pt>
                <c:pt idx="1198">
                  <c:v>40822.347222222219</c:v>
                </c:pt>
                <c:pt idx="1199">
                  <c:v>40822.361111111051</c:v>
                </c:pt>
                <c:pt idx="1200">
                  <c:v>40822.375</c:v>
                </c:pt>
                <c:pt idx="1201">
                  <c:v>40822.388888888985</c:v>
                </c:pt>
                <c:pt idx="1202">
                  <c:v>40822.402777777781</c:v>
                </c:pt>
                <c:pt idx="1203">
                  <c:v>40822.416666666664</c:v>
                </c:pt>
                <c:pt idx="1204">
                  <c:v>40822.430555555562</c:v>
                </c:pt>
                <c:pt idx="1205">
                  <c:v>40822.444444444511</c:v>
                </c:pt>
                <c:pt idx="1206">
                  <c:v>40822.458333333343</c:v>
                </c:pt>
                <c:pt idx="1207">
                  <c:v>40822.472222222219</c:v>
                </c:pt>
                <c:pt idx="1208">
                  <c:v>40822.486111111109</c:v>
                </c:pt>
                <c:pt idx="1209">
                  <c:v>40822.5</c:v>
                </c:pt>
                <c:pt idx="1210">
                  <c:v>40822.513888888891</c:v>
                </c:pt>
                <c:pt idx="1211">
                  <c:v>40822.527777777774</c:v>
                </c:pt>
                <c:pt idx="1212">
                  <c:v>40822.541666666591</c:v>
                </c:pt>
                <c:pt idx="1213">
                  <c:v>40822.555555555562</c:v>
                </c:pt>
                <c:pt idx="1214">
                  <c:v>40822.569444444445</c:v>
                </c:pt>
                <c:pt idx="1215">
                  <c:v>40822.583333333336</c:v>
                </c:pt>
                <c:pt idx="1216">
                  <c:v>40822.597222222204</c:v>
                </c:pt>
                <c:pt idx="1217">
                  <c:v>40822.611111111051</c:v>
                </c:pt>
                <c:pt idx="1218">
                  <c:v>40822.624999999993</c:v>
                </c:pt>
                <c:pt idx="1219">
                  <c:v>40822.638888888891</c:v>
                </c:pt>
                <c:pt idx="1220">
                  <c:v>40822.652777777781</c:v>
                </c:pt>
                <c:pt idx="1221">
                  <c:v>40822.666666666591</c:v>
                </c:pt>
                <c:pt idx="1222">
                  <c:v>40822.680555555562</c:v>
                </c:pt>
                <c:pt idx="1223">
                  <c:v>40822.694444444445</c:v>
                </c:pt>
                <c:pt idx="1224">
                  <c:v>40822.708333333336</c:v>
                </c:pt>
                <c:pt idx="1225">
                  <c:v>40822.722222222204</c:v>
                </c:pt>
                <c:pt idx="1226">
                  <c:v>40822.736111111051</c:v>
                </c:pt>
                <c:pt idx="1227">
                  <c:v>40822.75</c:v>
                </c:pt>
                <c:pt idx="1228">
                  <c:v>40822.763888888876</c:v>
                </c:pt>
                <c:pt idx="1229">
                  <c:v>40822.777777777774</c:v>
                </c:pt>
                <c:pt idx="1230">
                  <c:v>40822.791666666562</c:v>
                </c:pt>
                <c:pt idx="1231">
                  <c:v>40822.805555555562</c:v>
                </c:pt>
                <c:pt idx="1232">
                  <c:v>40822.819444444511</c:v>
                </c:pt>
                <c:pt idx="1233">
                  <c:v>40822.833333333336</c:v>
                </c:pt>
                <c:pt idx="1234">
                  <c:v>40822.847222222219</c:v>
                </c:pt>
                <c:pt idx="1235">
                  <c:v>40822.861111111051</c:v>
                </c:pt>
                <c:pt idx="1236">
                  <c:v>40822.875</c:v>
                </c:pt>
                <c:pt idx="1237">
                  <c:v>40822.888888888985</c:v>
                </c:pt>
                <c:pt idx="1238">
                  <c:v>40822.902777777781</c:v>
                </c:pt>
                <c:pt idx="1239">
                  <c:v>40822.916666666664</c:v>
                </c:pt>
                <c:pt idx="1240">
                  <c:v>40822.930555555562</c:v>
                </c:pt>
                <c:pt idx="1241">
                  <c:v>40822.944444444511</c:v>
                </c:pt>
                <c:pt idx="1242">
                  <c:v>40822.958333333343</c:v>
                </c:pt>
                <c:pt idx="1243">
                  <c:v>40822.972222222219</c:v>
                </c:pt>
                <c:pt idx="1244">
                  <c:v>40822.986111111109</c:v>
                </c:pt>
                <c:pt idx="1245">
                  <c:v>40823</c:v>
                </c:pt>
                <c:pt idx="1246">
                  <c:v>40823.013888888891</c:v>
                </c:pt>
                <c:pt idx="1247">
                  <c:v>40823.027777777774</c:v>
                </c:pt>
                <c:pt idx="1248">
                  <c:v>40823.041666666591</c:v>
                </c:pt>
                <c:pt idx="1249">
                  <c:v>40823.055555555562</c:v>
                </c:pt>
                <c:pt idx="1250">
                  <c:v>40823.069444444445</c:v>
                </c:pt>
                <c:pt idx="1251">
                  <c:v>40823.083333333336</c:v>
                </c:pt>
                <c:pt idx="1252">
                  <c:v>40823.097222222204</c:v>
                </c:pt>
                <c:pt idx="1253">
                  <c:v>40823.111111111051</c:v>
                </c:pt>
                <c:pt idx="1254">
                  <c:v>40823.124999999993</c:v>
                </c:pt>
                <c:pt idx="1255">
                  <c:v>40823.138888888891</c:v>
                </c:pt>
                <c:pt idx="1256">
                  <c:v>40823.152777777781</c:v>
                </c:pt>
                <c:pt idx="1257">
                  <c:v>40823.166666666591</c:v>
                </c:pt>
                <c:pt idx="1258">
                  <c:v>40823.180555555562</c:v>
                </c:pt>
                <c:pt idx="1259">
                  <c:v>40823.194444444445</c:v>
                </c:pt>
                <c:pt idx="1260">
                  <c:v>40823.208333333336</c:v>
                </c:pt>
                <c:pt idx="1261">
                  <c:v>40823.222222222204</c:v>
                </c:pt>
                <c:pt idx="1262">
                  <c:v>40823.236111111051</c:v>
                </c:pt>
                <c:pt idx="1263">
                  <c:v>40823.25</c:v>
                </c:pt>
                <c:pt idx="1264">
                  <c:v>40823.263888888876</c:v>
                </c:pt>
                <c:pt idx="1265">
                  <c:v>40823.277777777774</c:v>
                </c:pt>
                <c:pt idx="1266">
                  <c:v>40823.291666666562</c:v>
                </c:pt>
                <c:pt idx="1267">
                  <c:v>40823.305555555562</c:v>
                </c:pt>
                <c:pt idx="1268">
                  <c:v>40823.319444444511</c:v>
                </c:pt>
                <c:pt idx="1269">
                  <c:v>40823.333333333336</c:v>
                </c:pt>
                <c:pt idx="1270">
                  <c:v>40823.347222222219</c:v>
                </c:pt>
                <c:pt idx="1271">
                  <c:v>40823.361111111051</c:v>
                </c:pt>
                <c:pt idx="1272">
                  <c:v>40823.375</c:v>
                </c:pt>
                <c:pt idx="1273">
                  <c:v>40823.388888888985</c:v>
                </c:pt>
                <c:pt idx="1274">
                  <c:v>40823.402777777781</c:v>
                </c:pt>
                <c:pt idx="1275">
                  <c:v>40823.416666666664</c:v>
                </c:pt>
                <c:pt idx="1276">
                  <c:v>40823.430555555562</c:v>
                </c:pt>
                <c:pt idx="1277">
                  <c:v>40823.444444444511</c:v>
                </c:pt>
                <c:pt idx="1278">
                  <c:v>40823.458333333343</c:v>
                </c:pt>
                <c:pt idx="1279">
                  <c:v>40823.472222222219</c:v>
                </c:pt>
                <c:pt idx="1280">
                  <c:v>40823.486111111109</c:v>
                </c:pt>
                <c:pt idx="1281">
                  <c:v>40823.5</c:v>
                </c:pt>
                <c:pt idx="1282">
                  <c:v>40823.513888888891</c:v>
                </c:pt>
                <c:pt idx="1283">
                  <c:v>40823.527777777774</c:v>
                </c:pt>
                <c:pt idx="1284">
                  <c:v>40823.541666666591</c:v>
                </c:pt>
                <c:pt idx="1285">
                  <c:v>40823.555555555562</c:v>
                </c:pt>
                <c:pt idx="1286">
                  <c:v>40823.569444444445</c:v>
                </c:pt>
                <c:pt idx="1287">
                  <c:v>40823.583333333336</c:v>
                </c:pt>
                <c:pt idx="1288">
                  <c:v>40823.597222222204</c:v>
                </c:pt>
                <c:pt idx="1289">
                  <c:v>40823.611111111051</c:v>
                </c:pt>
                <c:pt idx="1290">
                  <c:v>40823.624999999993</c:v>
                </c:pt>
                <c:pt idx="1291">
                  <c:v>40823.638888888891</c:v>
                </c:pt>
                <c:pt idx="1292">
                  <c:v>40823.652777777781</c:v>
                </c:pt>
                <c:pt idx="1293">
                  <c:v>40823.666666666591</c:v>
                </c:pt>
                <c:pt idx="1294">
                  <c:v>40823.680555555562</c:v>
                </c:pt>
                <c:pt idx="1295">
                  <c:v>40823.694444444445</c:v>
                </c:pt>
                <c:pt idx="1296">
                  <c:v>40823.708333333336</c:v>
                </c:pt>
                <c:pt idx="1297">
                  <c:v>40823.722222222204</c:v>
                </c:pt>
                <c:pt idx="1298">
                  <c:v>40823.736111111051</c:v>
                </c:pt>
                <c:pt idx="1299">
                  <c:v>40823.75</c:v>
                </c:pt>
                <c:pt idx="1300">
                  <c:v>40823.763888888876</c:v>
                </c:pt>
                <c:pt idx="1301">
                  <c:v>40823.777777777774</c:v>
                </c:pt>
                <c:pt idx="1302">
                  <c:v>40823.791666666562</c:v>
                </c:pt>
                <c:pt idx="1303">
                  <c:v>40823.805555555562</c:v>
                </c:pt>
                <c:pt idx="1304">
                  <c:v>40823.819444444511</c:v>
                </c:pt>
                <c:pt idx="1305">
                  <c:v>40823.833333333336</c:v>
                </c:pt>
                <c:pt idx="1306">
                  <c:v>40823.847222222219</c:v>
                </c:pt>
                <c:pt idx="1307">
                  <c:v>40823.861111111051</c:v>
                </c:pt>
                <c:pt idx="1308">
                  <c:v>40823.875</c:v>
                </c:pt>
                <c:pt idx="1309">
                  <c:v>40823.888888888985</c:v>
                </c:pt>
                <c:pt idx="1310">
                  <c:v>40823.902777777781</c:v>
                </c:pt>
                <c:pt idx="1311">
                  <c:v>40823.916666666664</c:v>
                </c:pt>
                <c:pt idx="1312">
                  <c:v>40823.930555555562</c:v>
                </c:pt>
                <c:pt idx="1313">
                  <c:v>40823.944444444511</c:v>
                </c:pt>
                <c:pt idx="1314">
                  <c:v>40823.958333333343</c:v>
                </c:pt>
                <c:pt idx="1315">
                  <c:v>40823.972222222219</c:v>
                </c:pt>
                <c:pt idx="1316">
                  <c:v>40823.986111111109</c:v>
                </c:pt>
                <c:pt idx="1317">
                  <c:v>40824</c:v>
                </c:pt>
                <c:pt idx="1318">
                  <c:v>40824.013888888891</c:v>
                </c:pt>
                <c:pt idx="1319">
                  <c:v>40824.027777777774</c:v>
                </c:pt>
                <c:pt idx="1320">
                  <c:v>40824.041666666591</c:v>
                </c:pt>
                <c:pt idx="1321">
                  <c:v>40824.055555555562</c:v>
                </c:pt>
                <c:pt idx="1322">
                  <c:v>40824.069444444445</c:v>
                </c:pt>
                <c:pt idx="1323">
                  <c:v>40824.083333333336</c:v>
                </c:pt>
                <c:pt idx="1324">
                  <c:v>40824.097222222204</c:v>
                </c:pt>
                <c:pt idx="1325">
                  <c:v>40824.111111111051</c:v>
                </c:pt>
                <c:pt idx="1326">
                  <c:v>40824.124999999993</c:v>
                </c:pt>
                <c:pt idx="1327">
                  <c:v>40824.138888888891</c:v>
                </c:pt>
                <c:pt idx="1328">
                  <c:v>40824.152777777781</c:v>
                </c:pt>
                <c:pt idx="1329">
                  <c:v>40824.166666666591</c:v>
                </c:pt>
                <c:pt idx="1330">
                  <c:v>40824.180555555562</c:v>
                </c:pt>
                <c:pt idx="1331">
                  <c:v>40824.194444444445</c:v>
                </c:pt>
                <c:pt idx="1332">
                  <c:v>40824.208333333336</c:v>
                </c:pt>
                <c:pt idx="1333">
                  <c:v>40824.222222222204</c:v>
                </c:pt>
                <c:pt idx="1334">
                  <c:v>40824.236111111051</c:v>
                </c:pt>
                <c:pt idx="1335">
                  <c:v>40824.25</c:v>
                </c:pt>
                <c:pt idx="1336">
                  <c:v>40824.263888888876</c:v>
                </c:pt>
                <c:pt idx="1337">
                  <c:v>40824.277777777774</c:v>
                </c:pt>
                <c:pt idx="1338">
                  <c:v>40824.291666666562</c:v>
                </c:pt>
                <c:pt idx="1339">
                  <c:v>40824.305555555562</c:v>
                </c:pt>
                <c:pt idx="1340">
                  <c:v>40824.319444444511</c:v>
                </c:pt>
                <c:pt idx="1341">
                  <c:v>40824.333333333336</c:v>
                </c:pt>
                <c:pt idx="1342">
                  <c:v>40824.347222222219</c:v>
                </c:pt>
                <c:pt idx="1343">
                  <c:v>40824.361111111051</c:v>
                </c:pt>
                <c:pt idx="1344">
                  <c:v>40824.375</c:v>
                </c:pt>
                <c:pt idx="1345">
                  <c:v>40824.388888888985</c:v>
                </c:pt>
                <c:pt idx="1346">
                  <c:v>40824.402777777781</c:v>
                </c:pt>
                <c:pt idx="1347">
                  <c:v>40824.416666666664</c:v>
                </c:pt>
                <c:pt idx="1348">
                  <c:v>40824.430555555562</c:v>
                </c:pt>
                <c:pt idx="1349">
                  <c:v>40824.444444444511</c:v>
                </c:pt>
                <c:pt idx="1350">
                  <c:v>40824.458333333343</c:v>
                </c:pt>
                <c:pt idx="1351">
                  <c:v>40824.472222222219</c:v>
                </c:pt>
                <c:pt idx="1352">
                  <c:v>40824.486111111109</c:v>
                </c:pt>
                <c:pt idx="1353">
                  <c:v>40824.5</c:v>
                </c:pt>
                <c:pt idx="1354">
                  <c:v>40824.513888888891</c:v>
                </c:pt>
                <c:pt idx="1355">
                  <c:v>40824.527777777774</c:v>
                </c:pt>
                <c:pt idx="1356">
                  <c:v>40824.541666666591</c:v>
                </c:pt>
                <c:pt idx="1357">
                  <c:v>40824.555555555562</c:v>
                </c:pt>
                <c:pt idx="1358">
                  <c:v>40824.569444444445</c:v>
                </c:pt>
                <c:pt idx="1359">
                  <c:v>40824.583333333336</c:v>
                </c:pt>
                <c:pt idx="1360">
                  <c:v>40824.597222222204</c:v>
                </c:pt>
                <c:pt idx="1361">
                  <c:v>40824.611111111051</c:v>
                </c:pt>
                <c:pt idx="1362">
                  <c:v>40824.624999999993</c:v>
                </c:pt>
                <c:pt idx="1363">
                  <c:v>40824.638888888891</c:v>
                </c:pt>
                <c:pt idx="1364">
                  <c:v>40824.652777777781</c:v>
                </c:pt>
                <c:pt idx="1365">
                  <c:v>40824.666666666591</c:v>
                </c:pt>
                <c:pt idx="1366">
                  <c:v>40824.680555555562</c:v>
                </c:pt>
                <c:pt idx="1367">
                  <c:v>40824.694444444445</c:v>
                </c:pt>
                <c:pt idx="1368">
                  <c:v>40824.708333333336</c:v>
                </c:pt>
                <c:pt idx="1369">
                  <c:v>40824.722222222204</c:v>
                </c:pt>
                <c:pt idx="1370">
                  <c:v>40824.736111111051</c:v>
                </c:pt>
                <c:pt idx="1371">
                  <c:v>40824.75</c:v>
                </c:pt>
                <c:pt idx="1372">
                  <c:v>40824.763888888876</c:v>
                </c:pt>
                <c:pt idx="1373">
                  <c:v>40824.777777777774</c:v>
                </c:pt>
                <c:pt idx="1374">
                  <c:v>40824.791666666562</c:v>
                </c:pt>
                <c:pt idx="1375">
                  <c:v>40824.805555555562</c:v>
                </c:pt>
                <c:pt idx="1376">
                  <c:v>40824.819444444511</c:v>
                </c:pt>
                <c:pt idx="1377">
                  <c:v>40824.833333333336</c:v>
                </c:pt>
                <c:pt idx="1378">
                  <c:v>40824.847222222219</c:v>
                </c:pt>
                <c:pt idx="1379">
                  <c:v>40824.861111111051</c:v>
                </c:pt>
                <c:pt idx="1380">
                  <c:v>40824.875</c:v>
                </c:pt>
                <c:pt idx="1381">
                  <c:v>40824.888888888985</c:v>
                </c:pt>
                <c:pt idx="1382">
                  <c:v>40824.902777777781</c:v>
                </c:pt>
                <c:pt idx="1383">
                  <c:v>40824.916666666664</c:v>
                </c:pt>
                <c:pt idx="1384">
                  <c:v>40824.930555555562</c:v>
                </c:pt>
                <c:pt idx="1385">
                  <c:v>40824.944444444511</c:v>
                </c:pt>
                <c:pt idx="1386">
                  <c:v>40824.958333333343</c:v>
                </c:pt>
                <c:pt idx="1387">
                  <c:v>40824.972222222219</c:v>
                </c:pt>
                <c:pt idx="1388">
                  <c:v>40824.986111111109</c:v>
                </c:pt>
                <c:pt idx="1389">
                  <c:v>40825</c:v>
                </c:pt>
                <c:pt idx="1390">
                  <c:v>40825.013888888891</c:v>
                </c:pt>
                <c:pt idx="1391">
                  <c:v>40825.027777777774</c:v>
                </c:pt>
                <c:pt idx="1392">
                  <c:v>40825.041666666591</c:v>
                </c:pt>
                <c:pt idx="1393">
                  <c:v>40825.055555555562</c:v>
                </c:pt>
                <c:pt idx="1394">
                  <c:v>40825.069444444445</c:v>
                </c:pt>
                <c:pt idx="1395">
                  <c:v>40825.083333333336</c:v>
                </c:pt>
                <c:pt idx="1396">
                  <c:v>40825.097222222204</c:v>
                </c:pt>
                <c:pt idx="1397">
                  <c:v>40825.111111111051</c:v>
                </c:pt>
                <c:pt idx="1398">
                  <c:v>40825.124999999993</c:v>
                </c:pt>
                <c:pt idx="1399">
                  <c:v>40825.138888888891</c:v>
                </c:pt>
                <c:pt idx="1400">
                  <c:v>40825.152777777781</c:v>
                </c:pt>
                <c:pt idx="1401">
                  <c:v>40825.166666666591</c:v>
                </c:pt>
                <c:pt idx="1402">
                  <c:v>40825.180555555562</c:v>
                </c:pt>
                <c:pt idx="1403">
                  <c:v>40825.194444444445</c:v>
                </c:pt>
                <c:pt idx="1404">
                  <c:v>40825.208333333336</c:v>
                </c:pt>
                <c:pt idx="1405">
                  <c:v>40825.222222222204</c:v>
                </c:pt>
                <c:pt idx="1406">
                  <c:v>40825.236111111051</c:v>
                </c:pt>
                <c:pt idx="1407">
                  <c:v>40825.25</c:v>
                </c:pt>
                <c:pt idx="1408">
                  <c:v>40825.263888888876</c:v>
                </c:pt>
                <c:pt idx="1409">
                  <c:v>40825.277777777774</c:v>
                </c:pt>
                <c:pt idx="1410">
                  <c:v>40825.291666666562</c:v>
                </c:pt>
                <c:pt idx="1411">
                  <c:v>40825.305555555562</c:v>
                </c:pt>
                <c:pt idx="1412">
                  <c:v>40825.319444444511</c:v>
                </c:pt>
                <c:pt idx="1413">
                  <c:v>40825.333333333336</c:v>
                </c:pt>
                <c:pt idx="1414">
                  <c:v>40825.347222222219</c:v>
                </c:pt>
                <c:pt idx="1415">
                  <c:v>40825.361111111051</c:v>
                </c:pt>
                <c:pt idx="1416">
                  <c:v>40825.375</c:v>
                </c:pt>
                <c:pt idx="1417">
                  <c:v>40825.388888888985</c:v>
                </c:pt>
                <c:pt idx="1418">
                  <c:v>40825.402777777781</c:v>
                </c:pt>
                <c:pt idx="1419">
                  <c:v>40825.416666666664</c:v>
                </c:pt>
                <c:pt idx="1420">
                  <c:v>40825.430555555562</c:v>
                </c:pt>
                <c:pt idx="1421">
                  <c:v>40825.444444444511</c:v>
                </c:pt>
                <c:pt idx="1422">
                  <c:v>40825.458333333343</c:v>
                </c:pt>
                <c:pt idx="1423">
                  <c:v>40825.472222222219</c:v>
                </c:pt>
                <c:pt idx="1424">
                  <c:v>40825.486111111109</c:v>
                </c:pt>
                <c:pt idx="1425">
                  <c:v>40825.5</c:v>
                </c:pt>
                <c:pt idx="1426">
                  <c:v>40825.513888888891</c:v>
                </c:pt>
                <c:pt idx="1427">
                  <c:v>40825.527777777774</c:v>
                </c:pt>
                <c:pt idx="1428">
                  <c:v>40825.541666666591</c:v>
                </c:pt>
                <c:pt idx="1429">
                  <c:v>40825.555555555562</c:v>
                </c:pt>
                <c:pt idx="1430">
                  <c:v>40825.569444444445</c:v>
                </c:pt>
                <c:pt idx="1431">
                  <c:v>40825.583333333336</c:v>
                </c:pt>
                <c:pt idx="1432">
                  <c:v>40825.597222222204</c:v>
                </c:pt>
                <c:pt idx="1433">
                  <c:v>40825.611111111051</c:v>
                </c:pt>
                <c:pt idx="1434">
                  <c:v>40825.624999999993</c:v>
                </c:pt>
                <c:pt idx="1435">
                  <c:v>40825.638888888891</c:v>
                </c:pt>
                <c:pt idx="1436">
                  <c:v>40825.652777777781</c:v>
                </c:pt>
                <c:pt idx="1437">
                  <c:v>40825.666666666591</c:v>
                </c:pt>
                <c:pt idx="1438">
                  <c:v>40825.680555555562</c:v>
                </c:pt>
                <c:pt idx="1439">
                  <c:v>40825.694444444445</c:v>
                </c:pt>
                <c:pt idx="1440">
                  <c:v>40825.708333333336</c:v>
                </c:pt>
                <c:pt idx="1441">
                  <c:v>40825.722222222204</c:v>
                </c:pt>
                <c:pt idx="1442">
                  <c:v>40825.736111111051</c:v>
                </c:pt>
                <c:pt idx="1443">
                  <c:v>40825.75</c:v>
                </c:pt>
                <c:pt idx="1444">
                  <c:v>40825.763888888876</c:v>
                </c:pt>
                <c:pt idx="1445">
                  <c:v>40825.777777777774</c:v>
                </c:pt>
                <c:pt idx="1446">
                  <c:v>40825.791666666562</c:v>
                </c:pt>
                <c:pt idx="1447">
                  <c:v>40825.805555555562</c:v>
                </c:pt>
                <c:pt idx="1448">
                  <c:v>40825.819444444511</c:v>
                </c:pt>
                <c:pt idx="1449">
                  <c:v>40825.833333333336</c:v>
                </c:pt>
                <c:pt idx="1450">
                  <c:v>40825.847222222219</c:v>
                </c:pt>
                <c:pt idx="1451">
                  <c:v>40825.861111111051</c:v>
                </c:pt>
                <c:pt idx="1452">
                  <c:v>40825.875</c:v>
                </c:pt>
                <c:pt idx="1453">
                  <c:v>40825.888888888985</c:v>
                </c:pt>
                <c:pt idx="1454">
                  <c:v>40825.902777777781</c:v>
                </c:pt>
                <c:pt idx="1455">
                  <c:v>40825.916666666664</c:v>
                </c:pt>
                <c:pt idx="1456">
                  <c:v>40825.930555555562</c:v>
                </c:pt>
                <c:pt idx="1457">
                  <c:v>40825.944444444511</c:v>
                </c:pt>
                <c:pt idx="1458">
                  <c:v>40825.958333333343</c:v>
                </c:pt>
                <c:pt idx="1459">
                  <c:v>40825.972222222219</c:v>
                </c:pt>
                <c:pt idx="1460">
                  <c:v>40825.986111111109</c:v>
                </c:pt>
                <c:pt idx="1461">
                  <c:v>40826</c:v>
                </c:pt>
                <c:pt idx="1462">
                  <c:v>40826.013888888891</c:v>
                </c:pt>
                <c:pt idx="1463">
                  <c:v>40826.027777777774</c:v>
                </c:pt>
                <c:pt idx="1464">
                  <c:v>40826.041666666591</c:v>
                </c:pt>
                <c:pt idx="1465">
                  <c:v>40826.055555555562</c:v>
                </c:pt>
                <c:pt idx="1466">
                  <c:v>40826.069444444445</c:v>
                </c:pt>
                <c:pt idx="1467">
                  <c:v>40826.083333333336</c:v>
                </c:pt>
                <c:pt idx="1468">
                  <c:v>40826.097222222204</c:v>
                </c:pt>
                <c:pt idx="1469">
                  <c:v>40826.111111111051</c:v>
                </c:pt>
                <c:pt idx="1470">
                  <c:v>40826.124999999993</c:v>
                </c:pt>
                <c:pt idx="1471">
                  <c:v>40826.138888888891</c:v>
                </c:pt>
                <c:pt idx="1472">
                  <c:v>40826.152777777781</c:v>
                </c:pt>
                <c:pt idx="1473">
                  <c:v>40826.166666666591</c:v>
                </c:pt>
                <c:pt idx="1474">
                  <c:v>40826.180555555562</c:v>
                </c:pt>
                <c:pt idx="1475">
                  <c:v>40826.194444444445</c:v>
                </c:pt>
                <c:pt idx="1476">
                  <c:v>40826.208333333336</c:v>
                </c:pt>
                <c:pt idx="1477">
                  <c:v>40826.222222222204</c:v>
                </c:pt>
                <c:pt idx="1478">
                  <c:v>40826.236111111051</c:v>
                </c:pt>
                <c:pt idx="1479">
                  <c:v>40826.25</c:v>
                </c:pt>
                <c:pt idx="1480">
                  <c:v>40826.263888888876</c:v>
                </c:pt>
                <c:pt idx="1481">
                  <c:v>40826.277777777774</c:v>
                </c:pt>
                <c:pt idx="1482">
                  <c:v>40826.291666666562</c:v>
                </c:pt>
                <c:pt idx="1483">
                  <c:v>40826.305555555562</c:v>
                </c:pt>
                <c:pt idx="1484">
                  <c:v>40826.319444444511</c:v>
                </c:pt>
                <c:pt idx="1485">
                  <c:v>40826.333333333336</c:v>
                </c:pt>
                <c:pt idx="1486">
                  <c:v>40826.347222222219</c:v>
                </c:pt>
                <c:pt idx="1487">
                  <c:v>40826.361111111051</c:v>
                </c:pt>
                <c:pt idx="1488">
                  <c:v>40826.375</c:v>
                </c:pt>
                <c:pt idx="1489">
                  <c:v>40826.388888888985</c:v>
                </c:pt>
                <c:pt idx="1490">
                  <c:v>40826.402777777781</c:v>
                </c:pt>
                <c:pt idx="1491">
                  <c:v>40826.416666666664</c:v>
                </c:pt>
                <c:pt idx="1492">
                  <c:v>40826.430555555562</c:v>
                </c:pt>
                <c:pt idx="1493">
                  <c:v>40826.444444444511</c:v>
                </c:pt>
                <c:pt idx="1494">
                  <c:v>40826.458333333343</c:v>
                </c:pt>
                <c:pt idx="1495">
                  <c:v>40826.472222222219</c:v>
                </c:pt>
                <c:pt idx="1496">
                  <c:v>40826.486111111109</c:v>
                </c:pt>
                <c:pt idx="1497">
                  <c:v>40826.5</c:v>
                </c:pt>
                <c:pt idx="1498">
                  <c:v>40826.513888888891</c:v>
                </c:pt>
                <c:pt idx="1499">
                  <c:v>40826.527777777774</c:v>
                </c:pt>
                <c:pt idx="1500">
                  <c:v>40826.541666666591</c:v>
                </c:pt>
                <c:pt idx="1501">
                  <c:v>40826.555555555562</c:v>
                </c:pt>
                <c:pt idx="1502">
                  <c:v>40826.569444444445</c:v>
                </c:pt>
                <c:pt idx="1503">
                  <c:v>40826.583333333336</c:v>
                </c:pt>
                <c:pt idx="1504">
                  <c:v>40826.597222222204</c:v>
                </c:pt>
                <c:pt idx="1505">
                  <c:v>40826.611111111051</c:v>
                </c:pt>
                <c:pt idx="1506">
                  <c:v>40826.624999999993</c:v>
                </c:pt>
                <c:pt idx="1507">
                  <c:v>40826.638888888891</c:v>
                </c:pt>
                <c:pt idx="1508">
                  <c:v>40826.652777777781</c:v>
                </c:pt>
                <c:pt idx="1509">
                  <c:v>40826.666666666591</c:v>
                </c:pt>
                <c:pt idx="1510">
                  <c:v>40826.680555555562</c:v>
                </c:pt>
                <c:pt idx="1511">
                  <c:v>40826.694444444445</c:v>
                </c:pt>
                <c:pt idx="1512">
                  <c:v>40826.708333333336</c:v>
                </c:pt>
                <c:pt idx="1513">
                  <c:v>40826.722222222204</c:v>
                </c:pt>
                <c:pt idx="1514">
                  <c:v>40826.736111111051</c:v>
                </c:pt>
                <c:pt idx="1515">
                  <c:v>40826.75</c:v>
                </c:pt>
                <c:pt idx="1516">
                  <c:v>40826.763888888876</c:v>
                </c:pt>
                <c:pt idx="1517">
                  <c:v>40826.777777777774</c:v>
                </c:pt>
                <c:pt idx="1518">
                  <c:v>40826.791666666562</c:v>
                </c:pt>
                <c:pt idx="1519">
                  <c:v>40826.805555555562</c:v>
                </c:pt>
                <c:pt idx="1520">
                  <c:v>40826.819444444511</c:v>
                </c:pt>
                <c:pt idx="1521">
                  <c:v>40826.833333333336</c:v>
                </c:pt>
                <c:pt idx="1522">
                  <c:v>40826.847222222219</c:v>
                </c:pt>
                <c:pt idx="1523">
                  <c:v>40826.861111111051</c:v>
                </c:pt>
                <c:pt idx="1524">
                  <c:v>40826.875</c:v>
                </c:pt>
                <c:pt idx="1525">
                  <c:v>40826.888888888985</c:v>
                </c:pt>
                <c:pt idx="1526">
                  <c:v>40826.902777777781</c:v>
                </c:pt>
                <c:pt idx="1527">
                  <c:v>40826.916666666664</c:v>
                </c:pt>
                <c:pt idx="1528">
                  <c:v>40826.930555555562</c:v>
                </c:pt>
                <c:pt idx="1529">
                  <c:v>40826.944444444511</c:v>
                </c:pt>
                <c:pt idx="1530">
                  <c:v>40826.958333333343</c:v>
                </c:pt>
                <c:pt idx="1531">
                  <c:v>40826.972222222219</c:v>
                </c:pt>
                <c:pt idx="1532">
                  <c:v>40826.986111111109</c:v>
                </c:pt>
                <c:pt idx="1533">
                  <c:v>40827</c:v>
                </c:pt>
                <c:pt idx="1534">
                  <c:v>40827.013888888891</c:v>
                </c:pt>
                <c:pt idx="1535">
                  <c:v>40827.027777777774</c:v>
                </c:pt>
                <c:pt idx="1536">
                  <c:v>40827.041666666591</c:v>
                </c:pt>
                <c:pt idx="1537">
                  <c:v>40827.055555555562</c:v>
                </c:pt>
                <c:pt idx="1538">
                  <c:v>40827.069444444445</c:v>
                </c:pt>
                <c:pt idx="1539">
                  <c:v>40827.083333333336</c:v>
                </c:pt>
                <c:pt idx="1540">
                  <c:v>40827.097222222204</c:v>
                </c:pt>
                <c:pt idx="1541">
                  <c:v>40827.111111111051</c:v>
                </c:pt>
                <c:pt idx="1542">
                  <c:v>40827.124999999993</c:v>
                </c:pt>
                <c:pt idx="1543">
                  <c:v>40827.138888888891</c:v>
                </c:pt>
                <c:pt idx="1544">
                  <c:v>40827.152777777781</c:v>
                </c:pt>
                <c:pt idx="1545">
                  <c:v>40827.166666666591</c:v>
                </c:pt>
                <c:pt idx="1546">
                  <c:v>40827.180555555562</c:v>
                </c:pt>
                <c:pt idx="1547">
                  <c:v>40827.194444444445</c:v>
                </c:pt>
                <c:pt idx="1548">
                  <c:v>40827.208333333336</c:v>
                </c:pt>
                <c:pt idx="1549">
                  <c:v>40827.222222222204</c:v>
                </c:pt>
                <c:pt idx="1550">
                  <c:v>40827.236111111051</c:v>
                </c:pt>
                <c:pt idx="1551">
                  <c:v>40827.25</c:v>
                </c:pt>
                <c:pt idx="1552">
                  <c:v>40827.263888888876</c:v>
                </c:pt>
                <c:pt idx="1553">
                  <c:v>40827.277777777774</c:v>
                </c:pt>
                <c:pt idx="1554">
                  <c:v>40827.291666666562</c:v>
                </c:pt>
                <c:pt idx="1555">
                  <c:v>40827.305555555562</c:v>
                </c:pt>
                <c:pt idx="1556">
                  <c:v>40827.319444444511</c:v>
                </c:pt>
                <c:pt idx="1557">
                  <c:v>40827.333333333336</c:v>
                </c:pt>
                <c:pt idx="1558">
                  <c:v>40827.347222222219</c:v>
                </c:pt>
                <c:pt idx="1559">
                  <c:v>40827.361111111051</c:v>
                </c:pt>
                <c:pt idx="1560">
                  <c:v>40827.375</c:v>
                </c:pt>
                <c:pt idx="1561">
                  <c:v>40827.388888888985</c:v>
                </c:pt>
                <c:pt idx="1562">
                  <c:v>40827.402777777781</c:v>
                </c:pt>
                <c:pt idx="1563">
                  <c:v>40827.416666666664</c:v>
                </c:pt>
                <c:pt idx="1564">
                  <c:v>40827.430555555562</c:v>
                </c:pt>
                <c:pt idx="1565">
                  <c:v>40827.444444444511</c:v>
                </c:pt>
                <c:pt idx="1566">
                  <c:v>40827.458333333343</c:v>
                </c:pt>
                <c:pt idx="1567">
                  <c:v>40827.472222222219</c:v>
                </c:pt>
                <c:pt idx="1568">
                  <c:v>40827.486111111109</c:v>
                </c:pt>
                <c:pt idx="1569">
                  <c:v>40827.5</c:v>
                </c:pt>
                <c:pt idx="1570">
                  <c:v>40827.513888888891</c:v>
                </c:pt>
                <c:pt idx="1571">
                  <c:v>40827.527777777774</c:v>
                </c:pt>
                <c:pt idx="1572">
                  <c:v>40827.541666666591</c:v>
                </c:pt>
                <c:pt idx="1573">
                  <c:v>40827.555555555562</c:v>
                </c:pt>
                <c:pt idx="1574">
                  <c:v>40827.569444444445</c:v>
                </c:pt>
                <c:pt idx="1575">
                  <c:v>40827.583333333336</c:v>
                </c:pt>
                <c:pt idx="1576">
                  <c:v>40827.597222222204</c:v>
                </c:pt>
                <c:pt idx="1577">
                  <c:v>40827.611111111051</c:v>
                </c:pt>
                <c:pt idx="1578">
                  <c:v>40827.624999999993</c:v>
                </c:pt>
                <c:pt idx="1579">
                  <c:v>40827.638888888891</c:v>
                </c:pt>
                <c:pt idx="1580">
                  <c:v>40827.652777777781</c:v>
                </c:pt>
                <c:pt idx="1581">
                  <c:v>40827.666666666591</c:v>
                </c:pt>
                <c:pt idx="1582">
                  <c:v>40827.680555555562</c:v>
                </c:pt>
                <c:pt idx="1583">
                  <c:v>40827.694444444445</c:v>
                </c:pt>
                <c:pt idx="1584">
                  <c:v>40827.708333333336</c:v>
                </c:pt>
                <c:pt idx="1585">
                  <c:v>40827.722222222204</c:v>
                </c:pt>
                <c:pt idx="1586">
                  <c:v>40827.736111111051</c:v>
                </c:pt>
                <c:pt idx="1587">
                  <c:v>40827.75</c:v>
                </c:pt>
                <c:pt idx="1588">
                  <c:v>40827.763888888876</c:v>
                </c:pt>
                <c:pt idx="1589">
                  <c:v>40827.777777777774</c:v>
                </c:pt>
                <c:pt idx="1590">
                  <c:v>40827.791666666562</c:v>
                </c:pt>
                <c:pt idx="1591">
                  <c:v>40827.805555555562</c:v>
                </c:pt>
                <c:pt idx="1592">
                  <c:v>40827.819444444511</c:v>
                </c:pt>
                <c:pt idx="1593">
                  <c:v>40827.833333333336</c:v>
                </c:pt>
                <c:pt idx="1594">
                  <c:v>40827.847222222219</c:v>
                </c:pt>
                <c:pt idx="1595">
                  <c:v>40827.861111111051</c:v>
                </c:pt>
                <c:pt idx="1596">
                  <c:v>40827.875</c:v>
                </c:pt>
                <c:pt idx="1597">
                  <c:v>40827.888888888985</c:v>
                </c:pt>
                <c:pt idx="1598">
                  <c:v>40827.902777777781</c:v>
                </c:pt>
                <c:pt idx="1599">
                  <c:v>40827.916666666664</c:v>
                </c:pt>
                <c:pt idx="1600">
                  <c:v>40827.930555555562</c:v>
                </c:pt>
                <c:pt idx="1601">
                  <c:v>40827.944444444511</c:v>
                </c:pt>
                <c:pt idx="1602">
                  <c:v>40827.958333333343</c:v>
                </c:pt>
                <c:pt idx="1603">
                  <c:v>40827.972222222219</c:v>
                </c:pt>
                <c:pt idx="1604">
                  <c:v>40827.986111111109</c:v>
                </c:pt>
                <c:pt idx="1605">
                  <c:v>40828</c:v>
                </c:pt>
                <c:pt idx="1606">
                  <c:v>40828.013888888891</c:v>
                </c:pt>
                <c:pt idx="1607">
                  <c:v>40828.027777777774</c:v>
                </c:pt>
                <c:pt idx="1608">
                  <c:v>40828.041666666591</c:v>
                </c:pt>
                <c:pt idx="1609">
                  <c:v>40828.055555555562</c:v>
                </c:pt>
                <c:pt idx="1610">
                  <c:v>40828.069444444445</c:v>
                </c:pt>
                <c:pt idx="1611">
                  <c:v>40828.083333333336</c:v>
                </c:pt>
                <c:pt idx="1612">
                  <c:v>40828.097222222204</c:v>
                </c:pt>
                <c:pt idx="1613">
                  <c:v>40828.111111111051</c:v>
                </c:pt>
                <c:pt idx="1614">
                  <c:v>40828.124999999993</c:v>
                </c:pt>
                <c:pt idx="1615">
                  <c:v>40828.138888888891</c:v>
                </c:pt>
                <c:pt idx="1616">
                  <c:v>40828.152777777781</c:v>
                </c:pt>
                <c:pt idx="1617">
                  <c:v>40828.166666666591</c:v>
                </c:pt>
                <c:pt idx="1618">
                  <c:v>40828.180555555562</c:v>
                </c:pt>
                <c:pt idx="1619">
                  <c:v>40828.194444444445</c:v>
                </c:pt>
                <c:pt idx="1620">
                  <c:v>40828.208333333336</c:v>
                </c:pt>
                <c:pt idx="1621">
                  <c:v>40828.222222222204</c:v>
                </c:pt>
                <c:pt idx="1622">
                  <c:v>40828.236111111051</c:v>
                </c:pt>
                <c:pt idx="1623">
                  <c:v>40828.25</c:v>
                </c:pt>
                <c:pt idx="1624">
                  <c:v>40828.263888888876</c:v>
                </c:pt>
                <c:pt idx="1625">
                  <c:v>40828.277777777774</c:v>
                </c:pt>
                <c:pt idx="1626">
                  <c:v>40828.291666666562</c:v>
                </c:pt>
                <c:pt idx="1627">
                  <c:v>40828.305555555562</c:v>
                </c:pt>
                <c:pt idx="1628">
                  <c:v>40828.319444444511</c:v>
                </c:pt>
                <c:pt idx="1629">
                  <c:v>40828.333333333336</c:v>
                </c:pt>
                <c:pt idx="1630">
                  <c:v>40828.347222222219</c:v>
                </c:pt>
                <c:pt idx="1631">
                  <c:v>40828.361111111051</c:v>
                </c:pt>
                <c:pt idx="1632">
                  <c:v>40828.375</c:v>
                </c:pt>
                <c:pt idx="1633">
                  <c:v>40828.388888888985</c:v>
                </c:pt>
                <c:pt idx="1634">
                  <c:v>40828.402777777781</c:v>
                </c:pt>
                <c:pt idx="1635">
                  <c:v>40828.416666666664</c:v>
                </c:pt>
                <c:pt idx="1636">
                  <c:v>40828.430555555562</c:v>
                </c:pt>
                <c:pt idx="1637">
                  <c:v>40828.444444444511</c:v>
                </c:pt>
                <c:pt idx="1638">
                  <c:v>40828.458333333343</c:v>
                </c:pt>
                <c:pt idx="1639">
                  <c:v>40828.472222222219</c:v>
                </c:pt>
                <c:pt idx="1640">
                  <c:v>40828.486111111109</c:v>
                </c:pt>
                <c:pt idx="1641">
                  <c:v>40828.5</c:v>
                </c:pt>
                <c:pt idx="1642">
                  <c:v>40828.513888888891</c:v>
                </c:pt>
                <c:pt idx="1643">
                  <c:v>40828.527777777774</c:v>
                </c:pt>
                <c:pt idx="1644">
                  <c:v>40828.541666666591</c:v>
                </c:pt>
                <c:pt idx="1645">
                  <c:v>40828.555555555562</c:v>
                </c:pt>
                <c:pt idx="1646">
                  <c:v>40828.569444444445</c:v>
                </c:pt>
                <c:pt idx="1647">
                  <c:v>40828.583333333336</c:v>
                </c:pt>
                <c:pt idx="1648">
                  <c:v>40828.597222222204</c:v>
                </c:pt>
                <c:pt idx="1649">
                  <c:v>40828.611111111051</c:v>
                </c:pt>
                <c:pt idx="1650">
                  <c:v>40828.624999999993</c:v>
                </c:pt>
                <c:pt idx="1651">
                  <c:v>40828.638888888891</c:v>
                </c:pt>
                <c:pt idx="1652">
                  <c:v>40828.652777777781</c:v>
                </c:pt>
                <c:pt idx="1653">
                  <c:v>40828.666666666591</c:v>
                </c:pt>
                <c:pt idx="1654">
                  <c:v>40828.680555555562</c:v>
                </c:pt>
                <c:pt idx="1655">
                  <c:v>40828.694444444445</c:v>
                </c:pt>
                <c:pt idx="1656">
                  <c:v>40828.708333333336</c:v>
                </c:pt>
                <c:pt idx="1657">
                  <c:v>40828.722222222204</c:v>
                </c:pt>
                <c:pt idx="1658">
                  <c:v>40828.736111111051</c:v>
                </c:pt>
                <c:pt idx="1659">
                  <c:v>40828.75</c:v>
                </c:pt>
                <c:pt idx="1660">
                  <c:v>40828.763888888876</c:v>
                </c:pt>
                <c:pt idx="1661">
                  <c:v>40828.777777777774</c:v>
                </c:pt>
                <c:pt idx="1662">
                  <c:v>40828.791666666562</c:v>
                </c:pt>
                <c:pt idx="1663">
                  <c:v>40828.805555555562</c:v>
                </c:pt>
                <c:pt idx="1664">
                  <c:v>40828.819444444511</c:v>
                </c:pt>
                <c:pt idx="1665">
                  <c:v>40828.833333333336</c:v>
                </c:pt>
                <c:pt idx="1666">
                  <c:v>40828.847222222219</c:v>
                </c:pt>
                <c:pt idx="1667">
                  <c:v>40828.861111111051</c:v>
                </c:pt>
                <c:pt idx="1668">
                  <c:v>40828.875</c:v>
                </c:pt>
                <c:pt idx="1669">
                  <c:v>40828.888888888985</c:v>
                </c:pt>
                <c:pt idx="1670">
                  <c:v>40828.902777777781</c:v>
                </c:pt>
                <c:pt idx="1671">
                  <c:v>40828.916666666664</c:v>
                </c:pt>
                <c:pt idx="1672">
                  <c:v>40828.930555555562</c:v>
                </c:pt>
                <c:pt idx="1673">
                  <c:v>40828.944444444511</c:v>
                </c:pt>
                <c:pt idx="1674">
                  <c:v>40828.958333333343</c:v>
                </c:pt>
                <c:pt idx="1675">
                  <c:v>40828.972222222219</c:v>
                </c:pt>
                <c:pt idx="1676">
                  <c:v>40828.986111111109</c:v>
                </c:pt>
                <c:pt idx="1677">
                  <c:v>40829</c:v>
                </c:pt>
                <c:pt idx="1678">
                  <c:v>40829.013888888891</c:v>
                </c:pt>
                <c:pt idx="1679">
                  <c:v>40829.027777777774</c:v>
                </c:pt>
                <c:pt idx="1680">
                  <c:v>40829.041666666591</c:v>
                </c:pt>
                <c:pt idx="1681">
                  <c:v>40829.055555555562</c:v>
                </c:pt>
                <c:pt idx="1682">
                  <c:v>40829.069444444445</c:v>
                </c:pt>
                <c:pt idx="1683">
                  <c:v>40829.083333333336</c:v>
                </c:pt>
                <c:pt idx="1684">
                  <c:v>40829.097222222204</c:v>
                </c:pt>
                <c:pt idx="1685">
                  <c:v>40829.111111111051</c:v>
                </c:pt>
                <c:pt idx="1686">
                  <c:v>40829.124999999993</c:v>
                </c:pt>
                <c:pt idx="1687">
                  <c:v>40829.138888888891</c:v>
                </c:pt>
                <c:pt idx="1688">
                  <c:v>40829.152777777781</c:v>
                </c:pt>
                <c:pt idx="1689">
                  <c:v>40829.166666666591</c:v>
                </c:pt>
                <c:pt idx="1690">
                  <c:v>40829.180555555562</c:v>
                </c:pt>
                <c:pt idx="1691">
                  <c:v>40829.194444444445</c:v>
                </c:pt>
                <c:pt idx="1692">
                  <c:v>40829.208333333336</c:v>
                </c:pt>
                <c:pt idx="1693">
                  <c:v>40829.222222222204</c:v>
                </c:pt>
                <c:pt idx="1694">
                  <c:v>40829.236111111051</c:v>
                </c:pt>
                <c:pt idx="1695">
                  <c:v>40829.25</c:v>
                </c:pt>
                <c:pt idx="1696">
                  <c:v>40829.263888888876</c:v>
                </c:pt>
                <c:pt idx="1697">
                  <c:v>40829.277777777774</c:v>
                </c:pt>
                <c:pt idx="1698">
                  <c:v>40829.291666666562</c:v>
                </c:pt>
                <c:pt idx="1699">
                  <c:v>40829.305555555562</c:v>
                </c:pt>
                <c:pt idx="1700">
                  <c:v>40829.319444444511</c:v>
                </c:pt>
                <c:pt idx="1701">
                  <c:v>40829.333333333336</c:v>
                </c:pt>
                <c:pt idx="1702">
                  <c:v>40829.347222222219</c:v>
                </c:pt>
                <c:pt idx="1703">
                  <c:v>40829.361111111051</c:v>
                </c:pt>
                <c:pt idx="1704">
                  <c:v>40829.375</c:v>
                </c:pt>
                <c:pt idx="1705">
                  <c:v>40829.388888888985</c:v>
                </c:pt>
                <c:pt idx="1706">
                  <c:v>40829.402777777781</c:v>
                </c:pt>
                <c:pt idx="1707">
                  <c:v>40829.416666666664</c:v>
                </c:pt>
                <c:pt idx="1708">
                  <c:v>40829.430555555562</c:v>
                </c:pt>
                <c:pt idx="1709">
                  <c:v>40829.444444444511</c:v>
                </c:pt>
                <c:pt idx="1710">
                  <c:v>40829.458333333343</c:v>
                </c:pt>
                <c:pt idx="1711">
                  <c:v>40829.472222222219</c:v>
                </c:pt>
                <c:pt idx="1712">
                  <c:v>40829.486111111109</c:v>
                </c:pt>
                <c:pt idx="1713">
                  <c:v>40829.5</c:v>
                </c:pt>
                <c:pt idx="1714">
                  <c:v>40829.513888888891</c:v>
                </c:pt>
                <c:pt idx="1715">
                  <c:v>40829.527777777774</c:v>
                </c:pt>
                <c:pt idx="1716">
                  <c:v>40829.541666666591</c:v>
                </c:pt>
                <c:pt idx="1717">
                  <c:v>40829.555555555562</c:v>
                </c:pt>
                <c:pt idx="1718">
                  <c:v>40829.569444444445</c:v>
                </c:pt>
                <c:pt idx="1719">
                  <c:v>40829.583333333336</c:v>
                </c:pt>
                <c:pt idx="1720">
                  <c:v>40829.597222222204</c:v>
                </c:pt>
                <c:pt idx="1721">
                  <c:v>40829.611111111051</c:v>
                </c:pt>
                <c:pt idx="1722">
                  <c:v>40829.624999999993</c:v>
                </c:pt>
                <c:pt idx="1723">
                  <c:v>40829.638888888891</c:v>
                </c:pt>
                <c:pt idx="1724">
                  <c:v>40829.652777777781</c:v>
                </c:pt>
                <c:pt idx="1725">
                  <c:v>40829.666666666591</c:v>
                </c:pt>
                <c:pt idx="1726">
                  <c:v>40829.680555555562</c:v>
                </c:pt>
                <c:pt idx="1727">
                  <c:v>40829.694444444445</c:v>
                </c:pt>
                <c:pt idx="1728">
                  <c:v>40829.708333333336</c:v>
                </c:pt>
                <c:pt idx="1729">
                  <c:v>40829.722222222204</c:v>
                </c:pt>
                <c:pt idx="1730">
                  <c:v>40829.736111111051</c:v>
                </c:pt>
                <c:pt idx="1731">
                  <c:v>40829.75</c:v>
                </c:pt>
                <c:pt idx="1732">
                  <c:v>40829.763888888876</c:v>
                </c:pt>
                <c:pt idx="1733">
                  <c:v>40829.777777777774</c:v>
                </c:pt>
                <c:pt idx="1734">
                  <c:v>40829.791666666562</c:v>
                </c:pt>
                <c:pt idx="1735">
                  <c:v>40829.805555555562</c:v>
                </c:pt>
                <c:pt idx="1736">
                  <c:v>40829.819444444511</c:v>
                </c:pt>
                <c:pt idx="1737">
                  <c:v>40829.833333333336</c:v>
                </c:pt>
                <c:pt idx="1738">
                  <c:v>40829.847222222219</c:v>
                </c:pt>
                <c:pt idx="1739">
                  <c:v>40829.861111111051</c:v>
                </c:pt>
                <c:pt idx="1740">
                  <c:v>40829.875</c:v>
                </c:pt>
                <c:pt idx="1741">
                  <c:v>40829.888888888985</c:v>
                </c:pt>
                <c:pt idx="1742">
                  <c:v>40829.902777777781</c:v>
                </c:pt>
                <c:pt idx="1743">
                  <c:v>40829.916666666664</c:v>
                </c:pt>
                <c:pt idx="1744">
                  <c:v>40829.930555555562</c:v>
                </c:pt>
                <c:pt idx="1745">
                  <c:v>40829.944444444511</c:v>
                </c:pt>
                <c:pt idx="1746">
                  <c:v>40829.958333333343</c:v>
                </c:pt>
                <c:pt idx="1747">
                  <c:v>40829.972222222219</c:v>
                </c:pt>
                <c:pt idx="1748">
                  <c:v>40829.986111111109</c:v>
                </c:pt>
                <c:pt idx="1749">
                  <c:v>40830</c:v>
                </c:pt>
                <c:pt idx="1750">
                  <c:v>40830.013888888891</c:v>
                </c:pt>
                <c:pt idx="1751">
                  <c:v>40830.027777777774</c:v>
                </c:pt>
                <c:pt idx="1752">
                  <c:v>40830.041666666591</c:v>
                </c:pt>
                <c:pt idx="1753">
                  <c:v>40830.055555555562</c:v>
                </c:pt>
                <c:pt idx="1754">
                  <c:v>40830.069444444445</c:v>
                </c:pt>
                <c:pt idx="1755">
                  <c:v>40830.083333333336</c:v>
                </c:pt>
                <c:pt idx="1756">
                  <c:v>40830.097222222204</c:v>
                </c:pt>
                <c:pt idx="1757">
                  <c:v>40830.111111111051</c:v>
                </c:pt>
                <c:pt idx="1758">
                  <c:v>40830.124999999993</c:v>
                </c:pt>
                <c:pt idx="1759">
                  <c:v>40830.138888888891</c:v>
                </c:pt>
                <c:pt idx="1760">
                  <c:v>40830.152777777781</c:v>
                </c:pt>
                <c:pt idx="1761">
                  <c:v>40830.166666666591</c:v>
                </c:pt>
                <c:pt idx="1762">
                  <c:v>40830.180555555562</c:v>
                </c:pt>
                <c:pt idx="1763">
                  <c:v>40830.194444444445</c:v>
                </c:pt>
                <c:pt idx="1764">
                  <c:v>40830.208333333336</c:v>
                </c:pt>
                <c:pt idx="1765">
                  <c:v>40830.222222222204</c:v>
                </c:pt>
                <c:pt idx="1766">
                  <c:v>40830.236111111051</c:v>
                </c:pt>
                <c:pt idx="1767">
                  <c:v>40830.25</c:v>
                </c:pt>
                <c:pt idx="1768">
                  <c:v>40830.263888888876</c:v>
                </c:pt>
                <c:pt idx="1769">
                  <c:v>40830.277777777774</c:v>
                </c:pt>
                <c:pt idx="1770">
                  <c:v>40830.291666666562</c:v>
                </c:pt>
                <c:pt idx="1771">
                  <c:v>40830.305555555562</c:v>
                </c:pt>
                <c:pt idx="1772">
                  <c:v>40830.319444444511</c:v>
                </c:pt>
                <c:pt idx="1773">
                  <c:v>40830.333333333336</c:v>
                </c:pt>
                <c:pt idx="1774">
                  <c:v>40830.347222222219</c:v>
                </c:pt>
                <c:pt idx="1775">
                  <c:v>40830.361111111051</c:v>
                </c:pt>
                <c:pt idx="1776">
                  <c:v>40830.375</c:v>
                </c:pt>
                <c:pt idx="1777">
                  <c:v>40830.388888888985</c:v>
                </c:pt>
                <c:pt idx="1778">
                  <c:v>40830.402777777781</c:v>
                </c:pt>
                <c:pt idx="1779">
                  <c:v>40830.416666666664</c:v>
                </c:pt>
                <c:pt idx="1780">
                  <c:v>40830.430555555562</c:v>
                </c:pt>
                <c:pt idx="1781">
                  <c:v>40830.444444444511</c:v>
                </c:pt>
                <c:pt idx="1782">
                  <c:v>40830.458333333343</c:v>
                </c:pt>
                <c:pt idx="1783">
                  <c:v>40830.472222222219</c:v>
                </c:pt>
                <c:pt idx="1784">
                  <c:v>40830.486111111109</c:v>
                </c:pt>
                <c:pt idx="1785">
                  <c:v>40830.5</c:v>
                </c:pt>
                <c:pt idx="1786">
                  <c:v>40830.513888888891</c:v>
                </c:pt>
                <c:pt idx="1787">
                  <c:v>40830.527777777774</c:v>
                </c:pt>
                <c:pt idx="1788">
                  <c:v>40830.541666666591</c:v>
                </c:pt>
                <c:pt idx="1789">
                  <c:v>40830.555555555562</c:v>
                </c:pt>
                <c:pt idx="1790">
                  <c:v>40830.569444444445</c:v>
                </c:pt>
                <c:pt idx="1791">
                  <c:v>40830.583333333336</c:v>
                </c:pt>
                <c:pt idx="1792">
                  <c:v>40830.597222222204</c:v>
                </c:pt>
                <c:pt idx="1793">
                  <c:v>40830.611111111051</c:v>
                </c:pt>
                <c:pt idx="1794">
                  <c:v>40830.624999999993</c:v>
                </c:pt>
                <c:pt idx="1795">
                  <c:v>40830.638888888891</c:v>
                </c:pt>
                <c:pt idx="1796">
                  <c:v>40830.652777777781</c:v>
                </c:pt>
                <c:pt idx="1797">
                  <c:v>40830.666666666591</c:v>
                </c:pt>
                <c:pt idx="1798">
                  <c:v>40830.680555555562</c:v>
                </c:pt>
                <c:pt idx="1799">
                  <c:v>40830.694444444445</c:v>
                </c:pt>
                <c:pt idx="1800">
                  <c:v>40830.708333333336</c:v>
                </c:pt>
                <c:pt idx="1801">
                  <c:v>40830.722222222204</c:v>
                </c:pt>
                <c:pt idx="1802">
                  <c:v>40830.736111111051</c:v>
                </c:pt>
                <c:pt idx="1803">
                  <c:v>40830.75</c:v>
                </c:pt>
                <c:pt idx="1804">
                  <c:v>40830.763888888876</c:v>
                </c:pt>
                <c:pt idx="1805">
                  <c:v>40830.777777777774</c:v>
                </c:pt>
                <c:pt idx="1806">
                  <c:v>40830.791666666562</c:v>
                </c:pt>
                <c:pt idx="1807">
                  <c:v>40830.805555555562</c:v>
                </c:pt>
                <c:pt idx="1808">
                  <c:v>40830.819444444511</c:v>
                </c:pt>
                <c:pt idx="1809">
                  <c:v>40830.833333333336</c:v>
                </c:pt>
                <c:pt idx="1810">
                  <c:v>40830.847222222219</c:v>
                </c:pt>
                <c:pt idx="1811">
                  <c:v>40830.861111111051</c:v>
                </c:pt>
                <c:pt idx="1812">
                  <c:v>40830.875</c:v>
                </c:pt>
                <c:pt idx="1813">
                  <c:v>40830.888888888985</c:v>
                </c:pt>
                <c:pt idx="1814">
                  <c:v>40830.902777777781</c:v>
                </c:pt>
                <c:pt idx="1815">
                  <c:v>40830.916666666664</c:v>
                </c:pt>
                <c:pt idx="1816">
                  <c:v>40830.930555555562</c:v>
                </c:pt>
                <c:pt idx="1817">
                  <c:v>40830.944444444511</c:v>
                </c:pt>
                <c:pt idx="1818">
                  <c:v>40830.958333333343</c:v>
                </c:pt>
                <c:pt idx="1819">
                  <c:v>40830.972222222219</c:v>
                </c:pt>
                <c:pt idx="1820">
                  <c:v>40830.986111111109</c:v>
                </c:pt>
                <c:pt idx="1821">
                  <c:v>40831</c:v>
                </c:pt>
                <c:pt idx="1822">
                  <c:v>40831.013888888891</c:v>
                </c:pt>
                <c:pt idx="1823">
                  <c:v>40831.027777777774</c:v>
                </c:pt>
                <c:pt idx="1824">
                  <c:v>40831.041666666591</c:v>
                </c:pt>
                <c:pt idx="1825">
                  <c:v>40831.055555555562</c:v>
                </c:pt>
                <c:pt idx="1826">
                  <c:v>40831.069444444445</c:v>
                </c:pt>
                <c:pt idx="1827">
                  <c:v>40831.083333333336</c:v>
                </c:pt>
                <c:pt idx="1828">
                  <c:v>40831.097222222204</c:v>
                </c:pt>
                <c:pt idx="1829">
                  <c:v>40831.111111111051</c:v>
                </c:pt>
                <c:pt idx="1830">
                  <c:v>40831.124999999993</c:v>
                </c:pt>
                <c:pt idx="1831">
                  <c:v>40831.138888888891</c:v>
                </c:pt>
                <c:pt idx="1832">
                  <c:v>40831.152777777781</c:v>
                </c:pt>
                <c:pt idx="1833">
                  <c:v>40831.166666666591</c:v>
                </c:pt>
                <c:pt idx="1834">
                  <c:v>40831.180555555562</c:v>
                </c:pt>
                <c:pt idx="1835">
                  <c:v>40831.194444444445</c:v>
                </c:pt>
                <c:pt idx="1836">
                  <c:v>40831.208333333336</c:v>
                </c:pt>
                <c:pt idx="1837">
                  <c:v>40831.222222222204</c:v>
                </c:pt>
                <c:pt idx="1838">
                  <c:v>40831.236111111051</c:v>
                </c:pt>
                <c:pt idx="1839">
                  <c:v>40831.25</c:v>
                </c:pt>
                <c:pt idx="1840">
                  <c:v>40831.263888888876</c:v>
                </c:pt>
                <c:pt idx="1841">
                  <c:v>40831.277777777774</c:v>
                </c:pt>
                <c:pt idx="1842">
                  <c:v>40831.291666666562</c:v>
                </c:pt>
                <c:pt idx="1843">
                  <c:v>40831.305555555562</c:v>
                </c:pt>
                <c:pt idx="1844">
                  <c:v>40831.319444444511</c:v>
                </c:pt>
                <c:pt idx="1845">
                  <c:v>40831.333333333336</c:v>
                </c:pt>
                <c:pt idx="1846">
                  <c:v>40831.347222222219</c:v>
                </c:pt>
                <c:pt idx="1847">
                  <c:v>40831.361111111051</c:v>
                </c:pt>
                <c:pt idx="1848">
                  <c:v>40831.375</c:v>
                </c:pt>
                <c:pt idx="1849">
                  <c:v>40831.388888888985</c:v>
                </c:pt>
                <c:pt idx="1850">
                  <c:v>40831.402777777781</c:v>
                </c:pt>
                <c:pt idx="1851">
                  <c:v>40831.416666666664</c:v>
                </c:pt>
                <c:pt idx="1852">
                  <c:v>40831.430555555562</c:v>
                </c:pt>
                <c:pt idx="1853">
                  <c:v>40831.444444444511</c:v>
                </c:pt>
                <c:pt idx="1854">
                  <c:v>40831.458333333343</c:v>
                </c:pt>
                <c:pt idx="1855">
                  <c:v>40831.472222222219</c:v>
                </c:pt>
                <c:pt idx="1856">
                  <c:v>40831.486111111109</c:v>
                </c:pt>
                <c:pt idx="1857">
                  <c:v>40831.5</c:v>
                </c:pt>
                <c:pt idx="1858">
                  <c:v>40831.513888888891</c:v>
                </c:pt>
                <c:pt idx="1859">
                  <c:v>40831.527777777774</c:v>
                </c:pt>
                <c:pt idx="1860">
                  <c:v>40831.541666666591</c:v>
                </c:pt>
                <c:pt idx="1861">
                  <c:v>40831.555555555562</c:v>
                </c:pt>
                <c:pt idx="1862">
                  <c:v>40831.569444444445</c:v>
                </c:pt>
                <c:pt idx="1863">
                  <c:v>40831.583333333336</c:v>
                </c:pt>
                <c:pt idx="1864">
                  <c:v>40831.597222222204</c:v>
                </c:pt>
                <c:pt idx="1865">
                  <c:v>40831.611111111051</c:v>
                </c:pt>
                <c:pt idx="1866">
                  <c:v>40831.624999999993</c:v>
                </c:pt>
                <c:pt idx="1867">
                  <c:v>40831.638888888891</c:v>
                </c:pt>
                <c:pt idx="1868">
                  <c:v>40831.652777777781</c:v>
                </c:pt>
                <c:pt idx="1869">
                  <c:v>40831.666666666591</c:v>
                </c:pt>
                <c:pt idx="1870">
                  <c:v>40831.680555555562</c:v>
                </c:pt>
                <c:pt idx="1871">
                  <c:v>40831.694444444445</c:v>
                </c:pt>
                <c:pt idx="1872">
                  <c:v>40831.708333333336</c:v>
                </c:pt>
                <c:pt idx="1873">
                  <c:v>40831.722222222204</c:v>
                </c:pt>
                <c:pt idx="1874">
                  <c:v>40831.736111111051</c:v>
                </c:pt>
                <c:pt idx="1875">
                  <c:v>40831.75</c:v>
                </c:pt>
                <c:pt idx="1876">
                  <c:v>40831.763888888876</c:v>
                </c:pt>
                <c:pt idx="1877">
                  <c:v>40831.777777777774</c:v>
                </c:pt>
                <c:pt idx="1878">
                  <c:v>40831.791666666562</c:v>
                </c:pt>
                <c:pt idx="1879">
                  <c:v>40831.805555555562</c:v>
                </c:pt>
                <c:pt idx="1880">
                  <c:v>40831.819444444511</c:v>
                </c:pt>
                <c:pt idx="1881">
                  <c:v>40831.833333333336</c:v>
                </c:pt>
                <c:pt idx="1882">
                  <c:v>40831.847222222219</c:v>
                </c:pt>
                <c:pt idx="1883">
                  <c:v>40831.861111111051</c:v>
                </c:pt>
                <c:pt idx="1884">
                  <c:v>40831.875</c:v>
                </c:pt>
                <c:pt idx="1885">
                  <c:v>40831.888888888985</c:v>
                </c:pt>
                <c:pt idx="1886">
                  <c:v>40831.902777777781</c:v>
                </c:pt>
                <c:pt idx="1887">
                  <c:v>40831.916666666664</c:v>
                </c:pt>
                <c:pt idx="1888">
                  <c:v>40831.930555555562</c:v>
                </c:pt>
                <c:pt idx="1889">
                  <c:v>40831.944444444511</c:v>
                </c:pt>
                <c:pt idx="1890">
                  <c:v>40831.958333333343</c:v>
                </c:pt>
                <c:pt idx="1891">
                  <c:v>40831.972222222219</c:v>
                </c:pt>
                <c:pt idx="1892">
                  <c:v>40831.986111111109</c:v>
                </c:pt>
                <c:pt idx="1893">
                  <c:v>40832</c:v>
                </c:pt>
                <c:pt idx="1894">
                  <c:v>40832.013888888891</c:v>
                </c:pt>
                <c:pt idx="1895">
                  <c:v>40832.027777777774</c:v>
                </c:pt>
                <c:pt idx="1896">
                  <c:v>40832.041666666591</c:v>
                </c:pt>
                <c:pt idx="1897">
                  <c:v>40832.055555555562</c:v>
                </c:pt>
                <c:pt idx="1898">
                  <c:v>40832.069444444445</c:v>
                </c:pt>
                <c:pt idx="1899">
                  <c:v>40832.083333333336</c:v>
                </c:pt>
                <c:pt idx="1900">
                  <c:v>40832.097222222204</c:v>
                </c:pt>
                <c:pt idx="1901">
                  <c:v>40832.111111111051</c:v>
                </c:pt>
                <c:pt idx="1902">
                  <c:v>40832.124999999993</c:v>
                </c:pt>
                <c:pt idx="1903">
                  <c:v>40832.138888888891</c:v>
                </c:pt>
                <c:pt idx="1904">
                  <c:v>40832.152777777781</c:v>
                </c:pt>
                <c:pt idx="1905">
                  <c:v>40832.166666666591</c:v>
                </c:pt>
                <c:pt idx="1906">
                  <c:v>40832.180555555562</c:v>
                </c:pt>
                <c:pt idx="1907">
                  <c:v>40832.194444444445</c:v>
                </c:pt>
                <c:pt idx="1908">
                  <c:v>40832.208333333336</c:v>
                </c:pt>
                <c:pt idx="1909">
                  <c:v>40832.222222222204</c:v>
                </c:pt>
                <c:pt idx="1910">
                  <c:v>40832.236111111051</c:v>
                </c:pt>
                <c:pt idx="1911">
                  <c:v>40832.25</c:v>
                </c:pt>
                <c:pt idx="1912">
                  <c:v>40832.263888888876</c:v>
                </c:pt>
                <c:pt idx="1913">
                  <c:v>40832.277777777774</c:v>
                </c:pt>
                <c:pt idx="1914">
                  <c:v>40832.291666666562</c:v>
                </c:pt>
                <c:pt idx="1915">
                  <c:v>40832.305555555562</c:v>
                </c:pt>
                <c:pt idx="1916">
                  <c:v>40832.319444444511</c:v>
                </c:pt>
                <c:pt idx="1917">
                  <c:v>40832.333333333336</c:v>
                </c:pt>
                <c:pt idx="1918">
                  <c:v>40832.347222222219</c:v>
                </c:pt>
                <c:pt idx="1919">
                  <c:v>40832.361111111051</c:v>
                </c:pt>
                <c:pt idx="1920">
                  <c:v>40832.375</c:v>
                </c:pt>
                <c:pt idx="1921">
                  <c:v>40832.388888888985</c:v>
                </c:pt>
                <c:pt idx="1922">
                  <c:v>40832.402777777781</c:v>
                </c:pt>
                <c:pt idx="1923">
                  <c:v>40832.416666666664</c:v>
                </c:pt>
                <c:pt idx="1924">
                  <c:v>40832.430555555562</c:v>
                </c:pt>
                <c:pt idx="1925">
                  <c:v>40832.444444444511</c:v>
                </c:pt>
                <c:pt idx="1926">
                  <c:v>40832.458333333343</c:v>
                </c:pt>
                <c:pt idx="1927">
                  <c:v>40832.472222222219</c:v>
                </c:pt>
                <c:pt idx="1928">
                  <c:v>40832.486111111109</c:v>
                </c:pt>
                <c:pt idx="1929">
                  <c:v>40832.5</c:v>
                </c:pt>
                <c:pt idx="1930">
                  <c:v>40832.513888888891</c:v>
                </c:pt>
                <c:pt idx="1931">
                  <c:v>40832.527777777774</c:v>
                </c:pt>
                <c:pt idx="1932">
                  <c:v>40832.541666666591</c:v>
                </c:pt>
                <c:pt idx="1933">
                  <c:v>40832.555555555562</c:v>
                </c:pt>
                <c:pt idx="1934">
                  <c:v>40832.569444444445</c:v>
                </c:pt>
                <c:pt idx="1935">
                  <c:v>40832.583333333336</c:v>
                </c:pt>
                <c:pt idx="1936">
                  <c:v>40832.597222222204</c:v>
                </c:pt>
                <c:pt idx="1937">
                  <c:v>40832.611111111051</c:v>
                </c:pt>
                <c:pt idx="1938">
                  <c:v>40832.624999999993</c:v>
                </c:pt>
                <c:pt idx="1939">
                  <c:v>40832.638888888891</c:v>
                </c:pt>
                <c:pt idx="1940">
                  <c:v>40832.652777777781</c:v>
                </c:pt>
                <c:pt idx="1941">
                  <c:v>40832.666666666591</c:v>
                </c:pt>
                <c:pt idx="1942">
                  <c:v>40832.680555555562</c:v>
                </c:pt>
                <c:pt idx="1943">
                  <c:v>40832.694444444445</c:v>
                </c:pt>
                <c:pt idx="1944">
                  <c:v>40832.708333333336</c:v>
                </c:pt>
                <c:pt idx="1945">
                  <c:v>40832.722222222204</c:v>
                </c:pt>
                <c:pt idx="1946">
                  <c:v>40832.736111111051</c:v>
                </c:pt>
                <c:pt idx="1947">
                  <c:v>40832.75</c:v>
                </c:pt>
                <c:pt idx="1948">
                  <c:v>40832.763888888876</c:v>
                </c:pt>
                <c:pt idx="1949">
                  <c:v>40832.777777777774</c:v>
                </c:pt>
                <c:pt idx="1950">
                  <c:v>40832.791666666562</c:v>
                </c:pt>
                <c:pt idx="1951">
                  <c:v>40832.805555555562</c:v>
                </c:pt>
                <c:pt idx="1952">
                  <c:v>40832.819444444511</c:v>
                </c:pt>
                <c:pt idx="1953">
                  <c:v>40832.833333333336</c:v>
                </c:pt>
                <c:pt idx="1954">
                  <c:v>40832.847222222219</c:v>
                </c:pt>
                <c:pt idx="1955">
                  <c:v>40832.861111111051</c:v>
                </c:pt>
                <c:pt idx="1956">
                  <c:v>40832.875</c:v>
                </c:pt>
                <c:pt idx="1957">
                  <c:v>40832.888888888985</c:v>
                </c:pt>
                <c:pt idx="1958">
                  <c:v>40832.902777777781</c:v>
                </c:pt>
                <c:pt idx="1959">
                  <c:v>40832.916666666664</c:v>
                </c:pt>
                <c:pt idx="1960">
                  <c:v>40832.930555555562</c:v>
                </c:pt>
                <c:pt idx="1961">
                  <c:v>40832.944444444511</c:v>
                </c:pt>
                <c:pt idx="1962">
                  <c:v>40832.958333333343</c:v>
                </c:pt>
                <c:pt idx="1963">
                  <c:v>40832.972222222219</c:v>
                </c:pt>
                <c:pt idx="1964">
                  <c:v>40832.986111111109</c:v>
                </c:pt>
                <c:pt idx="1965">
                  <c:v>40833</c:v>
                </c:pt>
                <c:pt idx="1966">
                  <c:v>40833.013888888891</c:v>
                </c:pt>
                <c:pt idx="1967">
                  <c:v>40833.027777777774</c:v>
                </c:pt>
                <c:pt idx="1968">
                  <c:v>40833.041666666591</c:v>
                </c:pt>
                <c:pt idx="1969">
                  <c:v>40833.055555555562</c:v>
                </c:pt>
                <c:pt idx="1970">
                  <c:v>40833.069444444445</c:v>
                </c:pt>
                <c:pt idx="1971">
                  <c:v>40833.083333333336</c:v>
                </c:pt>
                <c:pt idx="1972">
                  <c:v>40833.097222222204</c:v>
                </c:pt>
                <c:pt idx="1973">
                  <c:v>40833.111111111051</c:v>
                </c:pt>
                <c:pt idx="1974">
                  <c:v>40833.124999999993</c:v>
                </c:pt>
                <c:pt idx="1975">
                  <c:v>40833.138888888891</c:v>
                </c:pt>
                <c:pt idx="1976">
                  <c:v>40833.152777777781</c:v>
                </c:pt>
                <c:pt idx="1977">
                  <c:v>40833.166666666591</c:v>
                </c:pt>
                <c:pt idx="1978">
                  <c:v>40833.180555555562</c:v>
                </c:pt>
                <c:pt idx="1979">
                  <c:v>40833.194444444445</c:v>
                </c:pt>
                <c:pt idx="1980">
                  <c:v>40833.208333333336</c:v>
                </c:pt>
                <c:pt idx="1981">
                  <c:v>40833.222222222204</c:v>
                </c:pt>
                <c:pt idx="1982">
                  <c:v>40833.236111111051</c:v>
                </c:pt>
                <c:pt idx="1983">
                  <c:v>40833.25</c:v>
                </c:pt>
                <c:pt idx="1984">
                  <c:v>40833.263888888876</c:v>
                </c:pt>
                <c:pt idx="1985">
                  <c:v>40833.277777777774</c:v>
                </c:pt>
                <c:pt idx="1986">
                  <c:v>40833.291666666562</c:v>
                </c:pt>
                <c:pt idx="1987">
                  <c:v>40833.305555555562</c:v>
                </c:pt>
                <c:pt idx="1988">
                  <c:v>40833.319444444511</c:v>
                </c:pt>
                <c:pt idx="1989">
                  <c:v>40833.333333333336</c:v>
                </c:pt>
                <c:pt idx="1990">
                  <c:v>40833.347222222219</c:v>
                </c:pt>
                <c:pt idx="1991">
                  <c:v>40833.361111111051</c:v>
                </c:pt>
                <c:pt idx="1992">
                  <c:v>40833.375</c:v>
                </c:pt>
                <c:pt idx="1993">
                  <c:v>40833.388888888985</c:v>
                </c:pt>
                <c:pt idx="1994">
                  <c:v>40833.402777777781</c:v>
                </c:pt>
                <c:pt idx="1995">
                  <c:v>40833.416666666664</c:v>
                </c:pt>
                <c:pt idx="1996">
                  <c:v>40833.430555555562</c:v>
                </c:pt>
                <c:pt idx="1997">
                  <c:v>40833.444444444511</c:v>
                </c:pt>
                <c:pt idx="1998">
                  <c:v>40833.458333333343</c:v>
                </c:pt>
                <c:pt idx="1999">
                  <c:v>40833.472222222219</c:v>
                </c:pt>
                <c:pt idx="2000">
                  <c:v>40833.486111111109</c:v>
                </c:pt>
                <c:pt idx="2001">
                  <c:v>40833.5</c:v>
                </c:pt>
                <c:pt idx="2002">
                  <c:v>40833.513888888891</c:v>
                </c:pt>
                <c:pt idx="2003">
                  <c:v>40833.527777777774</c:v>
                </c:pt>
                <c:pt idx="2004">
                  <c:v>40833.541666666591</c:v>
                </c:pt>
                <c:pt idx="2005">
                  <c:v>40833.555555555562</c:v>
                </c:pt>
                <c:pt idx="2006">
                  <c:v>40833.569444444445</c:v>
                </c:pt>
                <c:pt idx="2007">
                  <c:v>40833.583333333336</c:v>
                </c:pt>
                <c:pt idx="2008">
                  <c:v>40833.597222222204</c:v>
                </c:pt>
                <c:pt idx="2009">
                  <c:v>40833.611111111051</c:v>
                </c:pt>
                <c:pt idx="2010">
                  <c:v>40833.624999999993</c:v>
                </c:pt>
                <c:pt idx="2011">
                  <c:v>40833.638888888891</c:v>
                </c:pt>
                <c:pt idx="2012">
                  <c:v>40833.652777777781</c:v>
                </c:pt>
                <c:pt idx="2013">
                  <c:v>40833.666666666591</c:v>
                </c:pt>
                <c:pt idx="2014">
                  <c:v>40833.680555555562</c:v>
                </c:pt>
                <c:pt idx="2015">
                  <c:v>40833.694444444445</c:v>
                </c:pt>
                <c:pt idx="2016">
                  <c:v>40833.708333333336</c:v>
                </c:pt>
                <c:pt idx="2017">
                  <c:v>40833.722222222204</c:v>
                </c:pt>
                <c:pt idx="2018">
                  <c:v>40833.736111111051</c:v>
                </c:pt>
                <c:pt idx="2019">
                  <c:v>40833.75</c:v>
                </c:pt>
                <c:pt idx="2020">
                  <c:v>40833.763888888876</c:v>
                </c:pt>
                <c:pt idx="2021">
                  <c:v>40833.777777777774</c:v>
                </c:pt>
                <c:pt idx="2022">
                  <c:v>40833.791666666562</c:v>
                </c:pt>
                <c:pt idx="2023">
                  <c:v>40833.805555555562</c:v>
                </c:pt>
                <c:pt idx="2024">
                  <c:v>40833.819444444511</c:v>
                </c:pt>
                <c:pt idx="2025">
                  <c:v>40833.833333333336</c:v>
                </c:pt>
                <c:pt idx="2026">
                  <c:v>40833.847222222219</c:v>
                </c:pt>
                <c:pt idx="2027">
                  <c:v>40833.861111111051</c:v>
                </c:pt>
                <c:pt idx="2028">
                  <c:v>40833.875</c:v>
                </c:pt>
                <c:pt idx="2029">
                  <c:v>40833.888888888985</c:v>
                </c:pt>
                <c:pt idx="2030">
                  <c:v>40833.902777777781</c:v>
                </c:pt>
                <c:pt idx="2031">
                  <c:v>40833.916666666664</c:v>
                </c:pt>
                <c:pt idx="2032">
                  <c:v>40833.930555555562</c:v>
                </c:pt>
                <c:pt idx="2033">
                  <c:v>40833.944444444511</c:v>
                </c:pt>
                <c:pt idx="2034">
                  <c:v>40833.958333333343</c:v>
                </c:pt>
                <c:pt idx="2035">
                  <c:v>40833.972222222219</c:v>
                </c:pt>
                <c:pt idx="2036">
                  <c:v>40833.986111111109</c:v>
                </c:pt>
                <c:pt idx="2037">
                  <c:v>40834</c:v>
                </c:pt>
                <c:pt idx="2038">
                  <c:v>40834.013888888891</c:v>
                </c:pt>
                <c:pt idx="2039">
                  <c:v>40834.027777777774</c:v>
                </c:pt>
                <c:pt idx="2040">
                  <c:v>40834.041666666591</c:v>
                </c:pt>
                <c:pt idx="2041">
                  <c:v>40834.055555555562</c:v>
                </c:pt>
                <c:pt idx="2042">
                  <c:v>40834.069444444445</c:v>
                </c:pt>
                <c:pt idx="2043">
                  <c:v>40834.083333333336</c:v>
                </c:pt>
                <c:pt idx="2044">
                  <c:v>40834.097222222204</c:v>
                </c:pt>
                <c:pt idx="2045">
                  <c:v>40834.111111111051</c:v>
                </c:pt>
                <c:pt idx="2046">
                  <c:v>40834.124999999993</c:v>
                </c:pt>
                <c:pt idx="2047">
                  <c:v>40834.138888888891</c:v>
                </c:pt>
                <c:pt idx="2048">
                  <c:v>40834.152777777781</c:v>
                </c:pt>
                <c:pt idx="2049">
                  <c:v>40834.166666666591</c:v>
                </c:pt>
                <c:pt idx="2050">
                  <c:v>40834.180555555562</c:v>
                </c:pt>
                <c:pt idx="2051">
                  <c:v>40834.194444444445</c:v>
                </c:pt>
                <c:pt idx="2052">
                  <c:v>40834.208333333336</c:v>
                </c:pt>
                <c:pt idx="2053">
                  <c:v>40834.222222222204</c:v>
                </c:pt>
                <c:pt idx="2054">
                  <c:v>40834.236111111051</c:v>
                </c:pt>
                <c:pt idx="2055">
                  <c:v>40834.25</c:v>
                </c:pt>
                <c:pt idx="2056">
                  <c:v>40834.263888888876</c:v>
                </c:pt>
                <c:pt idx="2057">
                  <c:v>40834.277777777774</c:v>
                </c:pt>
                <c:pt idx="2058">
                  <c:v>40834.291666666562</c:v>
                </c:pt>
                <c:pt idx="2059">
                  <c:v>40834.305555555562</c:v>
                </c:pt>
                <c:pt idx="2060">
                  <c:v>40834.319444444511</c:v>
                </c:pt>
                <c:pt idx="2061">
                  <c:v>40834.333333333336</c:v>
                </c:pt>
                <c:pt idx="2062">
                  <c:v>40834.347222222219</c:v>
                </c:pt>
                <c:pt idx="2063">
                  <c:v>40834.361111111051</c:v>
                </c:pt>
                <c:pt idx="2064">
                  <c:v>40834.375</c:v>
                </c:pt>
                <c:pt idx="2065">
                  <c:v>40834.388888888985</c:v>
                </c:pt>
                <c:pt idx="2066">
                  <c:v>40834.402777777781</c:v>
                </c:pt>
                <c:pt idx="2067">
                  <c:v>40834.416666666664</c:v>
                </c:pt>
                <c:pt idx="2068">
                  <c:v>40834.430555555562</c:v>
                </c:pt>
                <c:pt idx="2069">
                  <c:v>40834.444444444511</c:v>
                </c:pt>
                <c:pt idx="2070">
                  <c:v>40834.458333333343</c:v>
                </c:pt>
                <c:pt idx="2071">
                  <c:v>40834.472222222219</c:v>
                </c:pt>
                <c:pt idx="2072">
                  <c:v>40834.486111111109</c:v>
                </c:pt>
                <c:pt idx="2073">
                  <c:v>40834.5</c:v>
                </c:pt>
                <c:pt idx="2074">
                  <c:v>40834.513888888891</c:v>
                </c:pt>
                <c:pt idx="2075">
                  <c:v>40834.527777777774</c:v>
                </c:pt>
                <c:pt idx="2076">
                  <c:v>40834.541666666591</c:v>
                </c:pt>
                <c:pt idx="2077">
                  <c:v>40834.555555555562</c:v>
                </c:pt>
                <c:pt idx="2078">
                  <c:v>40834.569444444445</c:v>
                </c:pt>
                <c:pt idx="2079">
                  <c:v>40834.583333333336</c:v>
                </c:pt>
                <c:pt idx="2080">
                  <c:v>40834.597222222204</c:v>
                </c:pt>
                <c:pt idx="2081">
                  <c:v>40834.611111111051</c:v>
                </c:pt>
                <c:pt idx="2082">
                  <c:v>40834.624999999993</c:v>
                </c:pt>
                <c:pt idx="2083">
                  <c:v>40834.638888888891</c:v>
                </c:pt>
                <c:pt idx="2084">
                  <c:v>40834.652777777781</c:v>
                </c:pt>
                <c:pt idx="2085">
                  <c:v>40834.666666666591</c:v>
                </c:pt>
                <c:pt idx="2086">
                  <c:v>40834.680555555562</c:v>
                </c:pt>
                <c:pt idx="2087">
                  <c:v>40834.694444444445</c:v>
                </c:pt>
                <c:pt idx="2088">
                  <c:v>40834.708333333336</c:v>
                </c:pt>
                <c:pt idx="2089">
                  <c:v>40834.722222222204</c:v>
                </c:pt>
                <c:pt idx="2090">
                  <c:v>40834.736111111051</c:v>
                </c:pt>
                <c:pt idx="2091">
                  <c:v>40834.75</c:v>
                </c:pt>
                <c:pt idx="2092">
                  <c:v>40834.763888888876</c:v>
                </c:pt>
                <c:pt idx="2093">
                  <c:v>40834.777777777774</c:v>
                </c:pt>
                <c:pt idx="2094">
                  <c:v>40834.791666666562</c:v>
                </c:pt>
                <c:pt idx="2095">
                  <c:v>40834.805555555562</c:v>
                </c:pt>
                <c:pt idx="2096">
                  <c:v>40834.819444444511</c:v>
                </c:pt>
                <c:pt idx="2097">
                  <c:v>40834.833333333336</c:v>
                </c:pt>
                <c:pt idx="2098">
                  <c:v>40834.847222222219</c:v>
                </c:pt>
                <c:pt idx="2099">
                  <c:v>40834.861111111051</c:v>
                </c:pt>
                <c:pt idx="2100">
                  <c:v>40834.875</c:v>
                </c:pt>
                <c:pt idx="2101">
                  <c:v>40834.888888888985</c:v>
                </c:pt>
                <c:pt idx="2102">
                  <c:v>40834.902777777781</c:v>
                </c:pt>
                <c:pt idx="2103">
                  <c:v>40834.916666666664</c:v>
                </c:pt>
                <c:pt idx="2104">
                  <c:v>40834.930555555562</c:v>
                </c:pt>
                <c:pt idx="2105">
                  <c:v>40834.944444444511</c:v>
                </c:pt>
                <c:pt idx="2106">
                  <c:v>40834.958333333343</c:v>
                </c:pt>
                <c:pt idx="2107">
                  <c:v>40834.972222222219</c:v>
                </c:pt>
                <c:pt idx="2108">
                  <c:v>40834.986111111109</c:v>
                </c:pt>
                <c:pt idx="2109">
                  <c:v>40835</c:v>
                </c:pt>
                <c:pt idx="2110">
                  <c:v>40835.013888888891</c:v>
                </c:pt>
                <c:pt idx="2111">
                  <c:v>40835.027777777774</c:v>
                </c:pt>
                <c:pt idx="2112">
                  <c:v>40835.041666666591</c:v>
                </c:pt>
                <c:pt idx="2113">
                  <c:v>40835.055555555562</c:v>
                </c:pt>
                <c:pt idx="2114">
                  <c:v>40835.069444444445</c:v>
                </c:pt>
                <c:pt idx="2115">
                  <c:v>40835.083333333336</c:v>
                </c:pt>
                <c:pt idx="2116">
                  <c:v>40835.097222222204</c:v>
                </c:pt>
                <c:pt idx="2117">
                  <c:v>40835.111111111051</c:v>
                </c:pt>
                <c:pt idx="2118">
                  <c:v>40835.124999999993</c:v>
                </c:pt>
                <c:pt idx="2119">
                  <c:v>40835.138888888891</c:v>
                </c:pt>
                <c:pt idx="2120">
                  <c:v>40835.152777777781</c:v>
                </c:pt>
                <c:pt idx="2121">
                  <c:v>40835.166666666591</c:v>
                </c:pt>
                <c:pt idx="2122">
                  <c:v>40835.180555555562</c:v>
                </c:pt>
                <c:pt idx="2123">
                  <c:v>40835.194444444445</c:v>
                </c:pt>
                <c:pt idx="2124">
                  <c:v>40835.208333333336</c:v>
                </c:pt>
                <c:pt idx="2125">
                  <c:v>40835.222222222204</c:v>
                </c:pt>
                <c:pt idx="2126">
                  <c:v>40835.236111111051</c:v>
                </c:pt>
                <c:pt idx="2127">
                  <c:v>40835.25</c:v>
                </c:pt>
                <c:pt idx="2128">
                  <c:v>40835.263888888876</c:v>
                </c:pt>
                <c:pt idx="2129">
                  <c:v>40835.277777777774</c:v>
                </c:pt>
                <c:pt idx="2130">
                  <c:v>40835.291666666562</c:v>
                </c:pt>
                <c:pt idx="2131">
                  <c:v>40835.305555555562</c:v>
                </c:pt>
                <c:pt idx="2132">
                  <c:v>40835.319444444511</c:v>
                </c:pt>
                <c:pt idx="2133">
                  <c:v>40835.333333333336</c:v>
                </c:pt>
                <c:pt idx="2134">
                  <c:v>40835.347222222219</c:v>
                </c:pt>
                <c:pt idx="2135">
                  <c:v>40835.361111111051</c:v>
                </c:pt>
                <c:pt idx="2136">
                  <c:v>40835.375</c:v>
                </c:pt>
                <c:pt idx="2137">
                  <c:v>40835.388888888985</c:v>
                </c:pt>
                <c:pt idx="2138">
                  <c:v>40835.402777777781</c:v>
                </c:pt>
                <c:pt idx="2139">
                  <c:v>40835.416666666664</c:v>
                </c:pt>
                <c:pt idx="2140">
                  <c:v>40835.430555555562</c:v>
                </c:pt>
                <c:pt idx="2141">
                  <c:v>40835.444444444511</c:v>
                </c:pt>
                <c:pt idx="2142">
                  <c:v>40835.458333333343</c:v>
                </c:pt>
                <c:pt idx="2143">
                  <c:v>40835.472222222219</c:v>
                </c:pt>
                <c:pt idx="2144">
                  <c:v>40835.486111111109</c:v>
                </c:pt>
                <c:pt idx="2145">
                  <c:v>40835.5</c:v>
                </c:pt>
                <c:pt idx="2146">
                  <c:v>40835.513888888891</c:v>
                </c:pt>
                <c:pt idx="2147">
                  <c:v>40835.527777777774</c:v>
                </c:pt>
                <c:pt idx="2148">
                  <c:v>40835.541666666591</c:v>
                </c:pt>
                <c:pt idx="2149">
                  <c:v>40835.555555555562</c:v>
                </c:pt>
                <c:pt idx="2150">
                  <c:v>40835.569444444445</c:v>
                </c:pt>
                <c:pt idx="2151">
                  <c:v>40835.583333333336</c:v>
                </c:pt>
                <c:pt idx="2152">
                  <c:v>40835.597222222204</c:v>
                </c:pt>
                <c:pt idx="2153">
                  <c:v>40835.611111111051</c:v>
                </c:pt>
                <c:pt idx="2154">
                  <c:v>40835.624999999993</c:v>
                </c:pt>
                <c:pt idx="2155">
                  <c:v>40835.638888888891</c:v>
                </c:pt>
                <c:pt idx="2156">
                  <c:v>40835.652777777781</c:v>
                </c:pt>
                <c:pt idx="2157">
                  <c:v>40835.666666666591</c:v>
                </c:pt>
                <c:pt idx="2158">
                  <c:v>40835.680555555562</c:v>
                </c:pt>
                <c:pt idx="2159">
                  <c:v>40835.694444444445</c:v>
                </c:pt>
                <c:pt idx="2160">
                  <c:v>40835.708333333336</c:v>
                </c:pt>
                <c:pt idx="2161">
                  <c:v>40835.722222222204</c:v>
                </c:pt>
                <c:pt idx="2162">
                  <c:v>40835.736111111051</c:v>
                </c:pt>
                <c:pt idx="2163">
                  <c:v>40835.75</c:v>
                </c:pt>
                <c:pt idx="2164">
                  <c:v>40835.763888888876</c:v>
                </c:pt>
                <c:pt idx="2165">
                  <c:v>40835.777777777774</c:v>
                </c:pt>
                <c:pt idx="2166">
                  <c:v>40835.791666666562</c:v>
                </c:pt>
                <c:pt idx="2167">
                  <c:v>40835.805555555562</c:v>
                </c:pt>
                <c:pt idx="2168">
                  <c:v>40835.819444444511</c:v>
                </c:pt>
                <c:pt idx="2169">
                  <c:v>40835.833333333336</c:v>
                </c:pt>
                <c:pt idx="2170">
                  <c:v>40835.847222222219</c:v>
                </c:pt>
                <c:pt idx="2171">
                  <c:v>40835.861111111051</c:v>
                </c:pt>
                <c:pt idx="2172">
                  <c:v>40835.875</c:v>
                </c:pt>
                <c:pt idx="2173">
                  <c:v>40835.888888888985</c:v>
                </c:pt>
                <c:pt idx="2174">
                  <c:v>40835.902777777781</c:v>
                </c:pt>
                <c:pt idx="2175">
                  <c:v>40835.916666666664</c:v>
                </c:pt>
                <c:pt idx="2176">
                  <c:v>40835.930555555562</c:v>
                </c:pt>
                <c:pt idx="2177">
                  <c:v>40835.944444444511</c:v>
                </c:pt>
                <c:pt idx="2178">
                  <c:v>40835.958333333343</c:v>
                </c:pt>
                <c:pt idx="2179">
                  <c:v>40835.972222222219</c:v>
                </c:pt>
                <c:pt idx="2180">
                  <c:v>40835.986111111109</c:v>
                </c:pt>
                <c:pt idx="2181">
                  <c:v>40836</c:v>
                </c:pt>
                <c:pt idx="2182">
                  <c:v>40836.013888888891</c:v>
                </c:pt>
                <c:pt idx="2183">
                  <c:v>40836.027777777774</c:v>
                </c:pt>
                <c:pt idx="2184">
                  <c:v>40836.041666666591</c:v>
                </c:pt>
                <c:pt idx="2185">
                  <c:v>40836.055555555562</c:v>
                </c:pt>
                <c:pt idx="2186">
                  <c:v>40836.069444444445</c:v>
                </c:pt>
                <c:pt idx="2187">
                  <c:v>40836.083333333336</c:v>
                </c:pt>
                <c:pt idx="2188">
                  <c:v>40836.097222222204</c:v>
                </c:pt>
                <c:pt idx="2189">
                  <c:v>40836.111111111051</c:v>
                </c:pt>
                <c:pt idx="2190">
                  <c:v>40836.124999999993</c:v>
                </c:pt>
                <c:pt idx="2191">
                  <c:v>40836.138888888891</c:v>
                </c:pt>
                <c:pt idx="2192">
                  <c:v>40836.152777777781</c:v>
                </c:pt>
                <c:pt idx="2193">
                  <c:v>40836.166666666591</c:v>
                </c:pt>
                <c:pt idx="2194">
                  <c:v>40836.180555555562</c:v>
                </c:pt>
                <c:pt idx="2195">
                  <c:v>40836.194444444445</c:v>
                </c:pt>
                <c:pt idx="2196">
                  <c:v>40836.208333333336</c:v>
                </c:pt>
                <c:pt idx="2197">
                  <c:v>40836.222222222204</c:v>
                </c:pt>
                <c:pt idx="2198">
                  <c:v>40836.236111111051</c:v>
                </c:pt>
                <c:pt idx="2199">
                  <c:v>40836.25</c:v>
                </c:pt>
                <c:pt idx="2200">
                  <c:v>40836.263888888876</c:v>
                </c:pt>
                <c:pt idx="2201">
                  <c:v>40836.277777777774</c:v>
                </c:pt>
                <c:pt idx="2202">
                  <c:v>40836.291666666562</c:v>
                </c:pt>
                <c:pt idx="2203">
                  <c:v>40836.305555555562</c:v>
                </c:pt>
                <c:pt idx="2204">
                  <c:v>40836.319444444511</c:v>
                </c:pt>
                <c:pt idx="2205">
                  <c:v>40836.333333333336</c:v>
                </c:pt>
                <c:pt idx="2206">
                  <c:v>40836.347222222219</c:v>
                </c:pt>
                <c:pt idx="2207">
                  <c:v>40836.361111111051</c:v>
                </c:pt>
                <c:pt idx="2208">
                  <c:v>40836.375</c:v>
                </c:pt>
                <c:pt idx="2209">
                  <c:v>40836.388888888985</c:v>
                </c:pt>
                <c:pt idx="2210">
                  <c:v>40836.402777777781</c:v>
                </c:pt>
                <c:pt idx="2211">
                  <c:v>40836.416666666664</c:v>
                </c:pt>
                <c:pt idx="2212">
                  <c:v>40836.430555555562</c:v>
                </c:pt>
                <c:pt idx="2213">
                  <c:v>40836.444444444511</c:v>
                </c:pt>
                <c:pt idx="2214">
                  <c:v>40836.458333333343</c:v>
                </c:pt>
                <c:pt idx="2215">
                  <c:v>40836.472222222219</c:v>
                </c:pt>
                <c:pt idx="2216">
                  <c:v>40836.486111111109</c:v>
                </c:pt>
                <c:pt idx="2217">
                  <c:v>40836.5</c:v>
                </c:pt>
                <c:pt idx="2218">
                  <c:v>40836.513888888891</c:v>
                </c:pt>
                <c:pt idx="2219">
                  <c:v>40836.527777777774</c:v>
                </c:pt>
                <c:pt idx="2220">
                  <c:v>40836.541666666591</c:v>
                </c:pt>
                <c:pt idx="2221">
                  <c:v>40836.555555555562</c:v>
                </c:pt>
                <c:pt idx="2222">
                  <c:v>40836.569444444445</c:v>
                </c:pt>
                <c:pt idx="2223">
                  <c:v>40836.583333333336</c:v>
                </c:pt>
                <c:pt idx="2224">
                  <c:v>40836.597222222204</c:v>
                </c:pt>
                <c:pt idx="2225">
                  <c:v>40836.611111111051</c:v>
                </c:pt>
                <c:pt idx="2226">
                  <c:v>40836.624999999993</c:v>
                </c:pt>
                <c:pt idx="2227">
                  <c:v>40836.638888888891</c:v>
                </c:pt>
                <c:pt idx="2228">
                  <c:v>40836.652777777781</c:v>
                </c:pt>
                <c:pt idx="2229">
                  <c:v>40836.666666666591</c:v>
                </c:pt>
                <c:pt idx="2230">
                  <c:v>40836.680555555562</c:v>
                </c:pt>
                <c:pt idx="2231">
                  <c:v>40836.694444444445</c:v>
                </c:pt>
                <c:pt idx="2232">
                  <c:v>40836.708333333336</c:v>
                </c:pt>
                <c:pt idx="2233">
                  <c:v>40836.722222222204</c:v>
                </c:pt>
                <c:pt idx="2234">
                  <c:v>40836.736111111051</c:v>
                </c:pt>
                <c:pt idx="2235">
                  <c:v>40836.75</c:v>
                </c:pt>
                <c:pt idx="2236">
                  <c:v>40836.763888888876</c:v>
                </c:pt>
                <c:pt idx="2237">
                  <c:v>40836.777777777774</c:v>
                </c:pt>
                <c:pt idx="2238">
                  <c:v>40836.791666666562</c:v>
                </c:pt>
                <c:pt idx="2239">
                  <c:v>40836.805555555562</c:v>
                </c:pt>
                <c:pt idx="2240">
                  <c:v>40836.819444444511</c:v>
                </c:pt>
                <c:pt idx="2241">
                  <c:v>40836.833333333336</c:v>
                </c:pt>
                <c:pt idx="2242">
                  <c:v>40836.847222222219</c:v>
                </c:pt>
                <c:pt idx="2243">
                  <c:v>40836.861111111051</c:v>
                </c:pt>
                <c:pt idx="2244">
                  <c:v>40836.875</c:v>
                </c:pt>
                <c:pt idx="2245">
                  <c:v>40836.888888888985</c:v>
                </c:pt>
                <c:pt idx="2246">
                  <c:v>40836.902777777781</c:v>
                </c:pt>
                <c:pt idx="2247">
                  <c:v>40836.916666666664</c:v>
                </c:pt>
                <c:pt idx="2248">
                  <c:v>40836.930555555562</c:v>
                </c:pt>
                <c:pt idx="2249">
                  <c:v>40836.944444444511</c:v>
                </c:pt>
                <c:pt idx="2250">
                  <c:v>40836.958333333343</c:v>
                </c:pt>
                <c:pt idx="2251">
                  <c:v>40836.972222222219</c:v>
                </c:pt>
                <c:pt idx="2252">
                  <c:v>40836.986111111109</c:v>
                </c:pt>
                <c:pt idx="2253">
                  <c:v>40837</c:v>
                </c:pt>
                <c:pt idx="2254">
                  <c:v>40837.013888888891</c:v>
                </c:pt>
                <c:pt idx="2255">
                  <c:v>40837.027777777774</c:v>
                </c:pt>
                <c:pt idx="2256">
                  <c:v>40837.041666666591</c:v>
                </c:pt>
                <c:pt idx="2257">
                  <c:v>40837.055555555562</c:v>
                </c:pt>
                <c:pt idx="2258">
                  <c:v>40837.069444444445</c:v>
                </c:pt>
                <c:pt idx="2259">
                  <c:v>40837.083333333336</c:v>
                </c:pt>
                <c:pt idx="2260">
                  <c:v>40837.097222222204</c:v>
                </c:pt>
                <c:pt idx="2261">
                  <c:v>40837.111111111051</c:v>
                </c:pt>
                <c:pt idx="2262">
                  <c:v>40837.124999999993</c:v>
                </c:pt>
                <c:pt idx="2263">
                  <c:v>40837.138888888891</c:v>
                </c:pt>
                <c:pt idx="2264">
                  <c:v>40837.152777777781</c:v>
                </c:pt>
                <c:pt idx="2265">
                  <c:v>40837.166666666591</c:v>
                </c:pt>
                <c:pt idx="2266">
                  <c:v>40837.180555555562</c:v>
                </c:pt>
                <c:pt idx="2267">
                  <c:v>40837.194444444445</c:v>
                </c:pt>
                <c:pt idx="2268">
                  <c:v>40837.208333333336</c:v>
                </c:pt>
                <c:pt idx="2269">
                  <c:v>40837.222222222204</c:v>
                </c:pt>
                <c:pt idx="2270">
                  <c:v>40837.236111111051</c:v>
                </c:pt>
                <c:pt idx="2271">
                  <c:v>40837.25</c:v>
                </c:pt>
                <c:pt idx="2272">
                  <c:v>40837.263888888876</c:v>
                </c:pt>
                <c:pt idx="2273">
                  <c:v>40837.277777777774</c:v>
                </c:pt>
                <c:pt idx="2274">
                  <c:v>40837.291666666562</c:v>
                </c:pt>
                <c:pt idx="2275">
                  <c:v>40837.305555555562</c:v>
                </c:pt>
                <c:pt idx="2276">
                  <c:v>40837.319444444511</c:v>
                </c:pt>
                <c:pt idx="2277">
                  <c:v>40837.333333333336</c:v>
                </c:pt>
                <c:pt idx="2278">
                  <c:v>40837.347222222219</c:v>
                </c:pt>
                <c:pt idx="2279">
                  <c:v>40837.361111111051</c:v>
                </c:pt>
                <c:pt idx="2280">
                  <c:v>40837.375</c:v>
                </c:pt>
                <c:pt idx="2281">
                  <c:v>40837.388888888985</c:v>
                </c:pt>
                <c:pt idx="2282">
                  <c:v>40837.402777777781</c:v>
                </c:pt>
                <c:pt idx="2283">
                  <c:v>40837.416666666664</c:v>
                </c:pt>
                <c:pt idx="2284">
                  <c:v>40837.430555555562</c:v>
                </c:pt>
                <c:pt idx="2285">
                  <c:v>40837.444444444511</c:v>
                </c:pt>
                <c:pt idx="2286">
                  <c:v>40837.458333333343</c:v>
                </c:pt>
                <c:pt idx="2287">
                  <c:v>40837.472222222219</c:v>
                </c:pt>
                <c:pt idx="2288">
                  <c:v>40837.486111111109</c:v>
                </c:pt>
                <c:pt idx="2289">
                  <c:v>40837.5</c:v>
                </c:pt>
                <c:pt idx="2290">
                  <c:v>40837.513888888891</c:v>
                </c:pt>
                <c:pt idx="2291">
                  <c:v>40837.527777777774</c:v>
                </c:pt>
                <c:pt idx="2292">
                  <c:v>40837.541666666591</c:v>
                </c:pt>
                <c:pt idx="2293">
                  <c:v>40837.555555555562</c:v>
                </c:pt>
                <c:pt idx="2294">
                  <c:v>40837.569444444445</c:v>
                </c:pt>
                <c:pt idx="2295">
                  <c:v>40837.583333333336</c:v>
                </c:pt>
                <c:pt idx="2296">
                  <c:v>40837.597222222204</c:v>
                </c:pt>
                <c:pt idx="2297">
                  <c:v>40837.611111111051</c:v>
                </c:pt>
                <c:pt idx="2298">
                  <c:v>40837.624999999993</c:v>
                </c:pt>
                <c:pt idx="2299">
                  <c:v>40837.638888888891</c:v>
                </c:pt>
                <c:pt idx="2300">
                  <c:v>40837.652777777781</c:v>
                </c:pt>
                <c:pt idx="2301">
                  <c:v>40837.666666666591</c:v>
                </c:pt>
                <c:pt idx="2302">
                  <c:v>40837.680555555562</c:v>
                </c:pt>
                <c:pt idx="2303">
                  <c:v>40837.694444444445</c:v>
                </c:pt>
                <c:pt idx="2304">
                  <c:v>40837.708333333336</c:v>
                </c:pt>
                <c:pt idx="2305">
                  <c:v>40837.722222222204</c:v>
                </c:pt>
                <c:pt idx="2306">
                  <c:v>40837.736111111051</c:v>
                </c:pt>
                <c:pt idx="2307">
                  <c:v>40837.75</c:v>
                </c:pt>
                <c:pt idx="2308">
                  <c:v>40837.763888888876</c:v>
                </c:pt>
                <c:pt idx="2309">
                  <c:v>40837.777777777774</c:v>
                </c:pt>
                <c:pt idx="2310">
                  <c:v>40837.791666666562</c:v>
                </c:pt>
                <c:pt idx="2311">
                  <c:v>40837.805555555562</c:v>
                </c:pt>
                <c:pt idx="2312">
                  <c:v>40837.819444444511</c:v>
                </c:pt>
                <c:pt idx="2313">
                  <c:v>40837.833333333336</c:v>
                </c:pt>
                <c:pt idx="2314">
                  <c:v>40837.847222222219</c:v>
                </c:pt>
                <c:pt idx="2315">
                  <c:v>40837.861111111051</c:v>
                </c:pt>
                <c:pt idx="2316">
                  <c:v>40837.875</c:v>
                </c:pt>
                <c:pt idx="2317">
                  <c:v>40837.888888888985</c:v>
                </c:pt>
                <c:pt idx="2318">
                  <c:v>40837.902777777781</c:v>
                </c:pt>
                <c:pt idx="2319">
                  <c:v>40837.916666666664</c:v>
                </c:pt>
                <c:pt idx="2320">
                  <c:v>40837.930555555562</c:v>
                </c:pt>
                <c:pt idx="2321">
                  <c:v>40837.944444444511</c:v>
                </c:pt>
                <c:pt idx="2322">
                  <c:v>40837.958333333343</c:v>
                </c:pt>
                <c:pt idx="2323">
                  <c:v>40837.972222222219</c:v>
                </c:pt>
                <c:pt idx="2324">
                  <c:v>40837.986111111109</c:v>
                </c:pt>
                <c:pt idx="2325">
                  <c:v>40838</c:v>
                </c:pt>
                <c:pt idx="2326">
                  <c:v>40838.013888888891</c:v>
                </c:pt>
                <c:pt idx="2327">
                  <c:v>40838.027777777774</c:v>
                </c:pt>
                <c:pt idx="2328">
                  <c:v>40838.041666666591</c:v>
                </c:pt>
                <c:pt idx="2329">
                  <c:v>40838.055555555562</c:v>
                </c:pt>
                <c:pt idx="2330">
                  <c:v>40838.069444444445</c:v>
                </c:pt>
                <c:pt idx="2331">
                  <c:v>40838.083333333336</c:v>
                </c:pt>
                <c:pt idx="2332">
                  <c:v>40838.097222222204</c:v>
                </c:pt>
                <c:pt idx="2333">
                  <c:v>40838.111111111051</c:v>
                </c:pt>
                <c:pt idx="2334">
                  <c:v>40838.124999999993</c:v>
                </c:pt>
                <c:pt idx="2335">
                  <c:v>40838.138888888891</c:v>
                </c:pt>
                <c:pt idx="2336">
                  <c:v>40838.152777777781</c:v>
                </c:pt>
                <c:pt idx="2337">
                  <c:v>40838.166666666591</c:v>
                </c:pt>
                <c:pt idx="2338">
                  <c:v>40838.180555555562</c:v>
                </c:pt>
                <c:pt idx="2339">
                  <c:v>40838.194444444445</c:v>
                </c:pt>
                <c:pt idx="2340">
                  <c:v>40838.208333333336</c:v>
                </c:pt>
                <c:pt idx="2341">
                  <c:v>40838.222222222204</c:v>
                </c:pt>
                <c:pt idx="2342">
                  <c:v>40838.236111111051</c:v>
                </c:pt>
                <c:pt idx="2343">
                  <c:v>40838.25</c:v>
                </c:pt>
                <c:pt idx="2344">
                  <c:v>40838.263888888876</c:v>
                </c:pt>
                <c:pt idx="2345">
                  <c:v>40838.277777777774</c:v>
                </c:pt>
                <c:pt idx="2346">
                  <c:v>40838.291666666562</c:v>
                </c:pt>
                <c:pt idx="2347">
                  <c:v>40838.305555555562</c:v>
                </c:pt>
                <c:pt idx="2348">
                  <c:v>40838.319444444511</c:v>
                </c:pt>
                <c:pt idx="2349">
                  <c:v>40838.333333333336</c:v>
                </c:pt>
                <c:pt idx="2350">
                  <c:v>40838.347222222219</c:v>
                </c:pt>
                <c:pt idx="2351">
                  <c:v>40838.361111111051</c:v>
                </c:pt>
                <c:pt idx="2352">
                  <c:v>40838.375</c:v>
                </c:pt>
                <c:pt idx="2353">
                  <c:v>40838.388888888985</c:v>
                </c:pt>
                <c:pt idx="2354">
                  <c:v>40838.402777777781</c:v>
                </c:pt>
                <c:pt idx="2355">
                  <c:v>40838.416666666664</c:v>
                </c:pt>
                <c:pt idx="2356">
                  <c:v>40838.430555555562</c:v>
                </c:pt>
                <c:pt idx="2357">
                  <c:v>40838.444444444511</c:v>
                </c:pt>
                <c:pt idx="2358">
                  <c:v>40838.458333333343</c:v>
                </c:pt>
                <c:pt idx="2359">
                  <c:v>40838.472222222219</c:v>
                </c:pt>
                <c:pt idx="2360">
                  <c:v>40838.486111111109</c:v>
                </c:pt>
                <c:pt idx="2361">
                  <c:v>40838.5</c:v>
                </c:pt>
                <c:pt idx="2362">
                  <c:v>40838.513888888891</c:v>
                </c:pt>
                <c:pt idx="2363">
                  <c:v>40838.527777777774</c:v>
                </c:pt>
                <c:pt idx="2364">
                  <c:v>40838.541666666591</c:v>
                </c:pt>
                <c:pt idx="2365">
                  <c:v>40838.555555555562</c:v>
                </c:pt>
                <c:pt idx="2366">
                  <c:v>40838.569444444445</c:v>
                </c:pt>
                <c:pt idx="2367">
                  <c:v>40838.583333333336</c:v>
                </c:pt>
                <c:pt idx="2368">
                  <c:v>40838.597222222204</c:v>
                </c:pt>
                <c:pt idx="2369">
                  <c:v>40838.611111111051</c:v>
                </c:pt>
                <c:pt idx="2370">
                  <c:v>40838.624999999993</c:v>
                </c:pt>
                <c:pt idx="2371">
                  <c:v>40838.638888888891</c:v>
                </c:pt>
                <c:pt idx="2372">
                  <c:v>40838.652777777781</c:v>
                </c:pt>
                <c:pt idx="2373">
                  <c:v>40838.666666666591</c:v>
                </c:pt>
                <c:pt idx="2374">
                  <c:v>40838.680555555562</c:v>
                </c:pt>
                <c:pt idx="2375">
                  <c:v>40838.694444444445</c:v>
                </c:pt>
                <c:pt idx="2376">
                  <c:v>40838.708333333336</c:v>
                </c:pt>
                <c:pt idx="2377">
                  <c:v>40838.722222222204</c:v>
                </c:pt>
                <c:pt idx="2378">
                  <c:v>40838.736111111051</c:v>
                </c:pt>
                <c:pt idx="2379">
                  <c:v>40838.75</c:v>
                </c:pt>
                <c:pt idx="2380">
                  <c:v>40838.763888888876</c:v>
                </c:pt>
                <c:pt idx="2381">
                  <c:v>40838.777777777774</c:v>
                </c:pt>
                <c:pt idx="2382">
                  <c:v>40838.791666666562</c:v>
                </c:pt>
                <c:pt idx="2383">
                  <c:v>40838.805555555562</c:v>
                </c:pt>
                <c:pt idx="2384">
                  <c:v>40838.819444444511</c:v>
                </c:pt>
                <c:pt idx="2385">
                  <c:v>40838.833333333336</c:v>
                </c:pt>
                <c:pt idx="2386">
                  <c:v>40838.847222222219</c:v>
                </c:pt>
                <c:pt idx="2387">
                  <c:v>40838.861111111051</c:v>
                </c:pt>
                <c:pt idx="2388">
                  <c:v>40838.875</c:v>
                </c:pt>
                <c:pt idx="2389">
                  <c:v>40838.888888888985</c:v>
                </c:pt>
                <c:pt idx="2390">
                  <c:v>40838.902777777781</c:v>
                </c:pt>
                <c:pt idx="2391">
                  <c:v>40838.916666666664</c:v>
                </c:pt>
                <c:pt idx="2392">
                  <c:v>40838.930555555562</c:v>
                </c:pt>
                <c:pt idx="2393">
                  <c:v>40838.944444444511</c:v>
                </c:pt>
                <c:pt idx="2394">
                  <c:v>40838.958333333343</c:v>
                </c:pt>
                <c:pt idx="2395">
                  <c:v>40838.972222222219</c:v>
                </c:pt>
                <c:pt idx="2396">
                  <c:v>40838.986111111109</c:v>
                </c:pt>
                <c:pt idx="2397">
                  <c:v>40839</c:v>
                </c:pt>
                <c:pt idx="2398">
                  <c:v>40839.013888888891</c:v>
                </c:pt>
                <c:pt idx="2399">
                  <c:v>40839.027777777774</c:v>
                </c:pt>
                <c:pt idx="2400">
                  <c:v>40839.041666666591</c:v>
                </c:pt>
                <c:pt idx="2401">
                  <c:v>40839.055555555562</c:v>
                </c:pt>
                <c:pt idx="2402">
                  <c:v>40839.069444444445</c:v>
                </c:pt>
                <c:pt idx="2403">
                  <c:v>40839.083333333336</c:v>
                </c:pt>
                <c:pt idx="2404">
                  <c:v>40839.097222222204</c:v>
                </c:pt>
                <c:pt idx="2405">
                  <c:v>40839.111111111051</c:v>
                </c:pt>
                <c:pt idx="2406">
                  <c:v>40839.124999999993</c:v>
                </c:pt>
                <c:pt idx="2407">
                  <c:v>40839.138888888891</c:v>
                </c:pt>
                <c:pt idx="2408">
                  <c:v>40839.152777777781</c:v>
                </c:pt>
                <c:pt idx="2409">
                  <c:v>40839.166666666591</c:v>
                </c:pt>
                <c:pt idx="2410">
                  <c:v>40839.180555555562</c:v>
                </c:pt>
                <c:pt idx="2411">
                  <c:v>40839.194444444445</c:v>
                </c:pt>
                <c:pt idx="2412">
                  <c:v>40839.208333333336</c:v>
                </c:pt>
                <c:pt idx="2413">
                  <c:v>40839.222222222204</c:v>
                </c:pt>
                <c:pt idx="2414">
                  <c:v>40839.236111111051</c:v>
                </c:pt>
                <c:pt idx="2415">
                  <c:v>40839.25</c:v>
                </c:pt>
                <c:pt idx="2416">
                  <c:v>40839.263888888876</c:v>
                </c:pt>
                <c:pt idx="2417">
                  <c:v>40839.277777777774</c:v>
                </c:pt>
                <c:pt idx="2418">
                  <c:v>40839.291666666562</c:v>
                </c:pt>
                <c:pt idx="2419">
                  <c:v>40839.305555555562</c:v>
                </c:pt>
                <c:pt idx="2420">
                  <c:v>40839.319444444511</c:v>
                </c:pt>
                <c:pt idx="2421">
                  <c:v>40839.333333333336</c:v>
                </c:pt>
                <c:pt idx="2422">
                  <c:v>40839.347222222219</c:v>
                </c:pt>
                <c:pt idx="2423">
                  <c:v>40839.361111111051</c:v>
                </c:pt>
                <c:pt idx="2424">
                  <c:v>40839.375</c:v>
                </c:pt>
                <c:pt idx="2425">
                  <c:v>40839.388888888985</c:v>
                </c:pt>
                <c:pt idx="2426">
                  <c:v>40839.402777777781</c:v>
                </c:pt>
                <c:pt idx="2427">
                  <c:v>40839.416666666664</c:v>
                </c:pt>
                <c:pt idx="2428">
                  <c:v>40839.430555555562</c:v>
                </c:pt>
                <c:pt idx="2429">
                  <c:v>40839.444444444511</c:v>
                </c:pt>
                <c:pt idx="2430">
                  <c:v>40839.458333333343</c:v>
                </c:pt>
                <c:pt idx="2431">
                  <c:v>40839.472222222219</c:v>
                </c:pt>
                <c:pt idx="2432">
                  <c:v>40839.486111111109</c:v>
                </c:pt>
                <c:pt idx="2433">
                  <c:v>40839.5</c:v>
                </c:pt>
                <c:pt idx="2434">
                  <c:v>40839.513888888891</c:v>
                </c:pt>
                <c:pt idx="2435">
                  <c:v>40839.527777777774</c:v>
                </c:pt>
                <c:pt idx="2436">
                  <c:v>40839.541666666591</c:v>
                </c:pt>
                <c:pt idx="2437">
                  <c:v>40839.555555555562</c:v>
                </c:pt>
                <c:pt idx="2438">
                  <c:v>40839.569444444445</c:v>
                </c:pt>
                <c:pt idx="2439">
                  <c:v>40839.583333333336</c:v>
                </c:pt>
                <c:pt idx="2440">
                  <c:v>40839.597222222204</c:v>
                </c:pt>
                <c:pt idx="2441">
                  <c:v>40839.611111111051</c:v>
                </c:pt>
                <c:pt idx="2442">
                  <c:v>40839.624999999993</c:v>
                </c:pt>
                <c:pt idx="2443">
                  <c:v>40839.638888888891</c:v>
                </c:pt>
                <c:pt idx="2444">
                  <c:v>40839.652777777781</c:v>
                </c:pt>
                <c:pt idx="2445">
                  <c:v>40839.666666666591</c:v>
                </c:pt>
                <c:pt idx="2446">
                  <c:v>40839.680555555562</c:v>
                </c:pt>
                <c:pt idx="2447">
                  <c:v>40839.694444444445</c:v>
                </c:pt>
                <c:pt idx="2448">
                  <c:v>40839.708333333336</c:v>
                </c:pt>
                <c:pt idx="2449">
                  <c:v>40839.722222222204</c:v>
                </c:pt>
                <c:pt idx="2450">
                  <c:v>40839.736111111051</c:v>
                </c:pt>
                <c:pt idx="2451">
                  <c:v>40839.75</c:v>
                </c:pt>
                <c:pt idx="2452">
                  <c:v>40839.763888888876</c:v>
                </c:pt>
                <c:pt idx="2453">
                  <c:v>40839.777777777774</c:v>
                </c:pt>
                <c:pt idx="2454">
                  <c:v>40839.791666666562</c:v>
                </c:pt>
                <c:pt idx="2455">
                  <c:v>40839.805555555562</c:v>
                </c:pt>
                <c:pt idx="2456">
                  <c:v>40839.819444444511</c:v>
                </c:pt>
                <c:pt idx="2457">
                  <c:v>40839.833333333336</c:v>
                </c:pt>
                <c:pt idx="2458">
                  <c:v>40839.847222222219</c:v>
                </c:pt>
                <c:pt idx="2459">
                  <c:v>40839.861111111051</c:v>
                </c:pt>
                <c:pt idx="2460">
                  <c:v>40839.875</c:v>
                </c:pt>
                <c:pt idx="2461">
                  <c:v>40839.888888888985</c:v>
                </c:pt>
                <c:pt idx="2462">
                  <c:v>40839.902777777781</c:v>
                </c:pt>
                <c:pt idx="2463">
                  <c:v>40839.916666666664</c:v>
                </c:pt>
                <c:pt idx="2464">
                  <c:v>40839.930555555562</c:v>
                </c:pt>
                <c:pt idx="2465">
                  <c:v>40839.944444444511</c:v>
                </c:pt>
                <c:pt idx="2466">
                  <c:v>40839.958333333343</c:v>
                </c:pt>
                <c:pt idx="2467">
                  <c:v>40839.972222222219</c:v>
                </c:pt>
                <c:pt idx="2468">
                  <c:v>40839.986111111109</c:v>
                </c:pt>
                <c:pt idx="2469">
                  <c:v>40840</c:v>
                </c:pt>
                <c:pt idx="2470">
                  <c:v>40840.013888888891</c:v>
                </c:pt>
                <c:pt idx="2471">
                  <c:v>40840.027777777774</c:v>
                </c:pt>
                <c:pt idx="2472">
                  <c:v>40840.041666666591</c:v>
                </c:pt>
                <c:pt idx="2473">
                  <c:v>40840.055555555562</c:v>
                </c:pt>
                <c:pt idx="2474">
                  <c:v>40840.069444444445</c:v>
                </c:pt>
                <c:pt idx="2475">
                  <c:v>40840.083333333336</c:v>
                </c:pt>
                <c:pt idx="2476">
                  <c:v>40840.097222222204</c:v>
                </c:pt>
                <c:pt idx="2477">
                  <c:v>40840.111111111051</c:v>
                </c:pt>
                <c:pt idx="2478">
                  <c:v>40840.124999999993</c:v>
                </c:pt>
                <c:pt idx="2479">
                  <c:v>40840.138888888891</c:v>
                </c:pt>
                <c:pt idx="2480">
                  <c:v>40840.152777777781</c:v>
                </c:pt>
                <c:pt idx="2481">
                  <c:v>40840.166666666591</c:v>
                </c:pt>
                <c:pt idx="2482">
                  <c:v>40840.180555555562</c:v>
                </c:pt>
                <c:pt idx="2483">
                  <c:v>40840.194444444445</c:v>
                </c:pt>
                <c:pt idx="2484">
                  <c:v>40840.208333333336</c:v>
                </c:pt>
                <c:pt idx="2485">
                  <c:v>40840.222222222204</c:v>
                </c:pt>
                <c:pt idx="2486">
                  <c:v>40840.236111111051</c:v>
                </c:pt>
                <c:pt idx="2487">
                  <c:v>40840.25</c:v>
                </c:pt>
                <c:pt idx="2488">
                  <c:v>40840.263888888876</c:v>
                </c:pt>
                <c:pt idx="2489">
                  <c:v>40840.277777777774</c:v>
                </c:pt>
                <c:pt idx="2490">
                  <c:v>40840.291666666562</c:v>
                </c:pt>
                <c:pt idx="2491">
                  <c:v>40840.305555555562</c:v>
                </c:pt>
                <c:pt idx="2492">
                  <c:v>40840.319444444511</c:v>
                </c:pt>
                <c:pt idx="2493">
                  <c:v>40840.333333333336</c:v>
                </c:pt>
                <c:pt idx="2494">
                  <c:v>40840.347222222219</c:v>
                </c:pt>
                <c:pt idx="2495">
                  <c:v>40840.361111111051</c:v>
                </c:pt>
                <c:pt idx="2496">
                  <c:v>40840.375</c:v>
                </c:pt>
                <c:pt idx="2497">
                  <c:v>40840.388888888985</c:v>
                </c:pt>
                <c:pt idx="2498">
                  <c:v>40840.402777777781</c:v>
                </c:pt>
                <c:pt idx="2499">
                  <c:v>40840.416666666664</c:v>
                </c:pt>
                <c:pt idx="2500">
                  <c:v>40840.430555555562</c:v>
                </c:pt>
                <c:pt idx="2501">
                  <c:v>40840.444444444511</c:v>
                </c:pt>
                <c:pt idx="2502">
                  <c:v>40840.458333333343</c:v>
                </c:pt>
                <c:pt idx="2503">
                  <c:v>40840.472222222219</c:v>
                </c:pt>
                <c:pt idx="2504">
                  <c:v>40840.486111111109</c:v>
                </c:pt>
                <c:pt idx="2505">
                  <c:v>40840.5</c:v>
                </c:pt>
                <c:pt idx="2506">
                  <c:v>40840.513888888891</c:v>
                </c:pt>
                <c:pt idx="2507">
                  <c:v>40840.527777777774</c:v>
                </c:pt>
                <c:pt idx="2508">
                  <c:v>40840.541666666591</c:v>
                </c:pt>
                <c:pt idx="2509">
                  <c:v>40840.555555555562</c:v>
                </c:pt>
                <c:pt idx="2510">
                  <c:v>40840.569444444445</c:v>
                </c:pt>
                <c:pt idx="2511">
                  <c:v>40840.583333333336</c:v>
                </c:pt>
                <c:pt idx="2512">
                  <c:v>40840.597222222204</c:v>
                </c:pt>
                <c:pt idx="2513">
                  <c:v>40840.611111111051</c:v>
                </c:pt>
                <c:pt idx="2514">
                  <c:v>40840.624999999993</c:v>
                </c:pt>
                <c:pt idx="2515">
                  <c:v>40840.638888888891</c:v>
                </c:pt>
                <c:pt idx="2516">
                  <c:v>40840.652777777781</c:v>
                </c:pt>
                <c:pt idx="2517">
                  <c:v>40840.666666666591</c:v>
                </c:pt>
                <c:pt idx="2518">
                  <c:v>40840.680555555562</c:v>
                </c:pt>
                <c:pt idx="2519">
                  <c:v>40840.694444444445</c:v>
                </c:pt>
                <c:pt idx="2520">
                  <c:v>40840.708333333336</c:v>
                </c:pt>
                <c:pt idx="2521">
                  <c:v>40840.722222222204</c:v>
                </c:pt>
                <c:pt idx="2522">
                  <c:v>40840.736111111051</c:v>
                </c:pt>
                <c:pt idx="2523">
                  <c:v>40840.75</c:v>
                </c:pt>
                <c:pt idx="2524">
                  <c:v>40840.763888888876</c:v>
                </c:pt>
                <c:pt idx="2525">
                  <c:v>40840.777777777774</c:v>
                </c:pt>
                <c:pt idx="2526">
                  <c:v>40840.791666666562</c:v>
                </c:pt>
                <c:pt idx="2527">
                  <c:v>40840.805555555562</c:v>
                </c:pt>
                <c:pt idx="2528">
                  <c:v>40840.819444444511</c:v>
                </c:pt>
                <c:pt idx="2529">
                  <c:v>40840.833333333336</c:v>
                </c:pt>
                <c:pt idx="2530">
                  <c:v>40840.847222222219</c:v>
                </c:pt>
                <c:pt idx="2531">
                  <c:v>40840.861111111051</c:v>
                </c:pt>
                <c:pt idx="2532">
                  <c:v>40840.875</c:v>
                </c:pt>
                <c:pt idx="2533">
                  <c:v>40840.888888888985</c:v>
                </c:pt>
                <c:pt idx="2534">
                  <c:v>40840.902777777781</c:v>
                </c:pt>
                <c:pt idx="2535">
                  <c:v>40840.916666666664</c:v>
                </c:pt>
                <c:pt idx="2536">
                  <c:v>40840.930555555562</c:v>
                </c:pt>
                <c:pt idx="2537">
                  <c:v>40840.944444444511</c:v>
                </c:pt>
                <c:pt idx="2538">
                  <c:v>40840.958333333343</c:v>
                </c:pt>
                <c:pt idx="2539">
                  <c:v>40840.972222222219</c:v>
                </c:pt>
                <c:pt idx="2540">
                  <c:v>40840.986111111109</c:v>
                </c:pt>
                <c:pt idx="2541">
                  <c:v>40841</c:v>
                </c:pt>
                <c:pt idx="2542">
                  <c:v>40841.013888888891</c:v>
                </c:pt>
                <c:pt idx="2543">
                  <c:v>40841.027777777774</c:v>
                </c:pt>
                <c:pt idx="2544">
                  <c:v>40841.041666666591</c:v>
                </c:pt>
                <c:pt idx="2545">
                  <c:v>40841.055555555562</c:v>
                </c:pt>
                <c:pt idx="2546">
                  <c:v>40841.069444444445</c:v>
                </c:pt>
                <c:pt idx="2547">
                  <c:v>40841.083333333336</c:v>
                </c:pt>
                <c:pt idx="2548">
                  <c:v>40841.097222222204</c:v>
                </c:pt>
                <c:pt idx="2549">
                  <c:v>40841.111111111051</c:v>
                </c:pt>
                <c:pt idx="2550">
                  <c:v>40841.124999999993</c:v>
                </c:pt>
                <c:pt idx="2551">
                  <c:v>40841.138888888891</c:v>
                </c:pt>
                <c:pt idx="2552">
                  <c:v>40841.152777777781</c:v>
                </c:pt>
                <c:pt idx="2553">
                  <c:v>40841.166666666591</c:v>
                </c:pt>
                <c:pt idx="2554">
                  <c:v>40841.180555555562</c:v>
                </c:pt>
                <c:pt idx="2555">
                  <c:v>40841.194444444445</c:v>
                </c:pt>
                <c:pt idx="2556">
                  <c:v>40841.208333333336</c:v>
                </c:pt>
                <c:pt idx="2557">
                  <c:v>40841.222222222204</c:v>
                </c:pt>
                <c:pt idx="2558">
                  <c:v>40841.236111111051</c:v>
                </c:pt>
                <c:pt idx="2559">
                  <c:v>40841.25</c:v>
                </c:pt>
                <c:pt idx="2560">
                  <c:v>40841.263888888876</c:v>
                </c:pt>
                <c:pt idx="2561">
                  <c:v>40841.277777777774</c:v>
                </c:pt>
                <c:pt idx="2562">
                  <c:v>40841.291666666562</c:v>
                </c:pt>
                <c:pt idx="2563">
                  <c:v>40841.305555555562</c:v>
                </c:pt>
                <c:pt idx="2564">
                  <c:v>40841.319444444511</c:v>
                </c:pt>
                <c:pt idx="2565">
                  <c:v>40841.333333333336</c:v>
                </c:pt>
                <c:pt idx="2566">
                  <c:v>40841.347222222219</c:v>
                </c:pt>
                <c:pt idx="2567">
                  <c:v>40841.361111111051</c:v>
                </c:pt>
                <c:pt idx="2568">
                  <c:v>40841.375</c:v>
                </c:pt>
                <c:pt idx="2569">
                  <c:v>40841.388888888985</c:v>
                </c:pt>
                <c:pt idx="2570">
                  <c:v>40841.402777777781</c:v>
                </c:pt>
                <c:pt idx="2571">
                  <c:v>40841.416666666664</c:v>
                </c:pt>
                <c:pt idx="2572">
                  <c:v>40841.430555555562</c:v>
                </c:pt>
                <c:pt idx="2573">
                  <c:v>40841.444444444511</c:v>
                </c:pt>
                <c:pt idx="2574">
                  <c:v>40841.458333333343</c:v>
                </c:pt>
                <c:pt idx="2575">
                  <c:v>40841.472222222219</c:v>
                </c:pt>
                <c:pt idx="2576">
                  <c:v>40841.486111111109</c:v>
                </c:pt>
                <c:pt idx="2577">
                  <c:v>40841.5</c:v>
                </c:pt>
                <c:pt idx="2578">
                  <c:v>40841.513888888891</c:v>
                </c:pt>
                <c:pt idx="2579">
                  <c:v>40841.527777777774</c:v>
                </c:pt>
                <c:pt idx="2580">
                  <c:v>40841.541666666591</c:v>
                </c:pt>
                <c:pt idx="2581">
                  <c:v>40841.555555555562</c:v>
                </c:pt>
                <c:pt idx="2582">
                  <c:v>40841.569444444445</c:v>
                </c:pt>
                <c:pt idx="2583">
                  <c:v>40841.583333333336</c:v>
                </c:pt>
                <c:pt idx="2584">
                  <c:v>40841.597222222204</c:v>
                </c:pt>
                <c:pt idx="2585">
                  <c:v>40841.611111111051</c:v>
                </c:pt>
                <c:pt idx="2586">
                  <c:v>40841.624999999993</c:v>
                </c:pt>
                <c:pt idx="2587">
                  <c:v>40841.638888888891</c:v>
                </c:pt>
                <c:pt idx="2588">
                  <c:v>40841.652777777781</c:v>
                </c:pt>
                <c:pt idx="2589">
                  <c:v>40841.666666666591</c:v>
                </c:pt>
                <c:pt idx="2590">
                  <c:v>40841.680555555562</c:v>
                </c:pt>
                <c:pt idx="2591">
                  <c:v>40841.694444444445</c:v>
                </c:pt>
                <c:pt idx="2592">
                  <c:v>40841.708333333336</c:v>
                </c:pt>
                <c:pt idx="2593">
                  <c:v>40841.722222222204</c:v>
                </c:pt>
                <c:pt idx="2594">
                  <c:v>40841.736111111051</c:v>
                </c:pt>
                <c:pt idx="2595">
                  <c:v>40841.75</c:v>
                </c:pt>
                <c:pt idx="2596">
                  <c:v>40841.763888888876</c:v>
                </c:pt>
                <c:pt idx="2597">
                  <c:v>40841.777777777774</c:v>
                </c:pt>
                <c:pt idx="2598">
                  <c:v>40841.791666666562</c:v>
                </c:pt>
                <c:pt idx="2599">
                  <c:v>40841.805555555562</c:v>
                </c:pt>
                <c:pt idx="2600">
                  <c:v>40841.819444444511</c:v>
                </c:pt>
                <c:pt idx="2601">
                  <c:v>40841.833333333336</c:v>
                </c:pt>
                <c:pt idx="2602">
                  <c:v>40841.847222222219</c:v>
                </c:pt>
                <c:pt idx="2603">
                  <c:v>40841.861111111051</c:v>
                </c:pt>
                <c:pt idx="2604">
                  <c:v>40841.875</c:v>
                </c:pt>
                <c:pt idx="2605">
                  <c:v>40841.888888888985</c:v>
                </c:pt>
                <c:pt idx="2606">
                  <c:v>40841.902777777781</c:v>
                </c:pt>
                <c:pt idx="2607">
                  <c:v>40841.916666666664</c:v>
                </c:pt>
                <c:pt idx="2608">
                  <c:v>40841.930555555562</c:v>
                </c:pt>
                <c:pt idx="2609">
                  <c:v>40841.944444444511</c:v>
                </c:pt>
                <c:pt idx="2610">
                  <c:v>40841.958333333343</c:v>
                </c:pt>
                <c:pt idx="2611">
                  <c:v>40841.972222222219</c:v>
                </c:pt>
                <c:pt idx="2612">
                  <c:v>40841.986111111109</c:v>
                </c:pt>
                <c:pt idx="2613">
                  <c:v>40842</c:v>
                </c:pt>
                <c:pt idx="2614">
                  <c:v>40842.013888888891</c:v>
                </c:pt>
                <c:pt idx="2615">
                  <c:v>40842.027777777774</c:v>
                </c:pt>
                <c:pt idx="2616">
                  <c:v>40842.041666666591</c:v>
                </c:pt>
                <c:pt idx="2617">
                  <c:v>40842.055555555562</c:v>
                </c:pt>
                <c:pt idx="2618">
                  <c:v>40842.069444444445</c:v>
                </c:pt>
                <c:pt idx="2619">
                  <c:v>40842.083333333336</c:v>
                </c:pt>
                <c:pt idx="2620">
                  <c:v>40842.097222222204</c:v>
                </c:pt>
                <c:pt idx="2621">
                  <c:v>40842.111111111051</c:v>
                </c:pt>
                <c:pt idx="2622">
                  <c:v>40842.124999999993</c:v>
                </c:pt>
                <c:pt idx="2623">
                  <c:v>40842.138888888891</c:v>
                </c:pt>
                <c:pt idx="2624">
                  <c:v>40842.152777777781</c:v>
                </c:pt>
                <c:pt idx="2625">
                  <c:v>40842.166666666591</c:v>
                </c:pt>
                <c:pt idx="2626">
                  <c:v>40842.180555555562</c:v>
                </c:pt>
                <c:pt idx="2627">
                  <c:v>40842.194444444445</c:v>
                </c:pt>
                <c:pt idx="2628">
                  <c:v>40842.208333333336</c:v>
                </c:pt>
                <c:pt idx="2629">
                  <c:v>40842.222222222204</c:v>
                </c:pt>
                <c:pt idx="2630">
                  <c:v>40842.236111111051</c:v>
                </c:pt>
                <c:pt idx="2631">
                  <c:v>40842.25</c:v>
                </c:pt>
                <c:pt idx="2632">
                  <c:v>40842.263888888876</c:v>
                </c:pt>
                <c:pt idx="2633">
                  <c:v>40842.277777777774</c:v>
                </c:pt>
                <c:pt idx="2634">
                  <c:v>40842.291666666562</c:v>
                </c:pt>
                <c:pt idx="2635">
                  <c:v>40842.305555555562</c:v>
                </c:pt>
                <c:pt idx="2636">
                  <c:v>40842.319444444511</c:v>
                </c:pt>
                <c:pt idx="2637">
                  <c:v>40842.333333333336</c:v>
                </c:pt>
                <c:pt idx="2638">
                  <c:v>40842.347222222219</c:v>
                </c:pt>
                <c:pt idx="2639">
                  <c:v>40842.361111111051</c:v>
                </c:pt>
                <c:pt idx="2640">
                  <c:v>40842.375</c:v>
                </c:pt>
                <c:pt idx="2641">
                  <c:v>40842.388888888985</c:v>
                </c:pt>
                <c:pt idx="2642">
                  <c:v>40842.402777777781</c:v>
                </c:pt>
                <c:pt idx="2643">
                  <c:v>40842.416666666664</c:v>
                </c:pt>
                <c:pt idx="2644">
                  <c:v>40842.430555555562</c:v>
                </c:pt>
                <c:pt idx="2645">
                  <c:v>40842.444444444511</c:v>
                </c:pt>
                <c:pt idx="2646">
                  <c:v>40842.458333333343</c:v>
                </c:pt>
                <c:pt idx="2647">
                  <c:v>40842.472222222219</c:v>
                </c:pt>
                <c:pt idx="2648">
                  <c:v>40842.486111111109</c:v>
                </c:pt>
                <c:pt idx="2649">
                  <c:v>40842.5</c:v>
                </c:pt>
                <c:pt idx="2650">
                  <c:v>40842.513888888891</c:v>
                </c:pt>
                <c:pt idx="2651">
                  <c:v>40842.527777777774</c:v>
                </c:pt>
                <c:pt idx="2652">
                  <c:v>40842.541666666591</c:v>
                </c:pt>
                <c:pt idx="2653">
                  <c:v>40842.555555555562</c:v>
                </c:pt>
                <c:pt idx="2654">
                  <c:v>40842.569444444445</c:v>
                </c:pt>
                <c:pt idx="2655">
                  <c:v>40842.583333333336</c:v>
                </c:pt>
                <c:pt idx="2656">
                  <c:v>40842.597222222204</c:v>
                </c:pt>
                <c:pt idx="2657">
                  <c:v>40842.611111111051</c:v>
                </c:pt>
                <c:pt idx="2658">
                  <c:v>40842.624999999993</c:v>
                </c:pt>
                <c:pt idx="2659">
                  <c:v>40842.638888888891</c:v>
                </c:pt>
                <c:pt idx="2660">
                  <c:v>40842.652777777781</c:v>
                </c:pt>
                <c:pt idx="2661">
                  <c:v>40842.666666666591</c:v>
                </c:pt>
                <c:pt idx="2662">
                  <c:v>40842.680555555562</c:v>
                </c:pt>
                <c:pt idx="2663">
                  <c:v>40842.694444444445</c:v>
                </c:pt>
                <c:pt idx="2664">
                  <c:v>40842.708333333336</c:v>
                </c:pt>
                <c:pt idx="2665">
                  <c:v>40842.722222222204</c:v>
                </c:pt>
                <c:pt idx="2666">
                  <c:v>40842.736111111051</c:v>
                </c:pt>
                <c:pt idx="2667">
                  <c:v>40842.75</c:v>
                </c:pt>
                <c:pt idx="2668">
                  <c:v>40842.763888888876</c:v>
                </c:pt>
                <c:pt idx="2669">
                  <c:v>40842.777777777774</c:v>
                </c:pt>
                <c:pt idx="2670">
                  <c:v>40842.791666666562</c:v>
                </c:pt>
                <c:pt idx="2671">
                  <c:v>40842.805555555562</c:v>
                </c:pt>
                <c:pt idx="2672">
                  <c:v>40842.819444444511</c:v>
                </c:pt>
                <c:pt idx="2673">
                  <c:v>40842.833333333336</c:v>
                </c:pt>
                <c:pt idx="2674">
                  <c:v>40842.847222222219</c:v>
                </c:pt>
                <c:pt idx="2675">
                  <c:v>40842.861111111051</c:v>
                </c:pt>
                <c:pt idx="2676">
                  <c:v>40842.875</c:v>
                </c:pt>
                <c:pt idx="2677">
                  <c:v>40842.888888888985</c:v>
                </c:pt>
                <c:pt idx="2678">
                  <c:v>40842.902777777781</c:v>
                </c:pt>
                <c:pt idx="2679">
                  <c:v>40842.916666666664</c:v>
                </c:pt>
                <c:pt idx="2680">
                  <c:v>40842.930555555562</c:v>
                </c:pt>
                <c:pt idx="2681">
                  <c:v>40842.944444444511</c:v>
                </c:pt>
                <c:pt idx="2682">
                  <c:v>40842.958333333343</c:v>
                </c:pt>
                <c:pt idx="2683">
                  <c:v>40842.972222222219</c:v>
                </c:pt>
                <c:pt idx="2684">
                  <c:v>40842.986111111109</c:v>
                </c:pt>
                <c:pt idx="2685">
                  <c:v>40843</c:v>
                </c:pt>
                <c:pt idx="2686">
                  <c:v>40843.013888888891</c:v>
                </c:pt>
                <c:pt idx="2687">
                  <c:v>40843.027777777774</c:v>
                </c:pt>
                <c:pt idx="2688">
                  <c:v>40843.041666666591</c:v>
                </c:pt>
                <c:pt idx="2689">
                  <c:v>40843.055555555562</c:v>
                </c:pt>
                <c:pt idx="2690">
                  <c:v>40843.069444444445</c:v>
                </c:pt>
                <c:pt idx="2691">
                  <c:v>40843.083333333336</c:v>
                </c:pt>
                <c:pt idx="2692">
                  <c:v>40843.097222222204</c:v>
                </c:pt>
                <c:pt idx="2693">
                  <c:v>40843.111111111051</c:v>
                </c:pt>
                <c:pt idx="2694">
                  <c:v>40843.124999999993</c:v>
                </c:pt>
                <c:pt idx="2695">
                  <c:v>40843.138888888891</c:v>
                </c:pt>
                <c:pt idx="2696">
                  <c:v>40843.152777777781</c:v>
                </c:pt>
                <c:pt idx="2697">
                  <c:v>40843.166666666591</c:v>
                </c:pt>
                <c:pt idx="2698">
                  <c:v>40843.180555555562</c:v>
                </c:pt>
                <c:pt idx="2699">
                  <c:v>40843.194444444445</c:v>
                </c:pt>
                <c:pt idx="2700">
                  <c:v>40843.208333333336</c:v>
                </c:pt>
                <c:pt idx="2701">
                  <c:v>40843.222222222204</c:v>
                </c:pt>
                <c:pt idx="2702">
                  <c:v>40843.236111111051</c:v>
                </c:pt>
                <c:pt idx="2703">
                  <c:v>40843.25</c:v>
                </c:pt>
                <c:pt idx="2704">
                  <c:v>40843.263888888876</c:v>
                </c:pt>
                <c:pt idx="2705">
                  <c:v>40843.277777777774</c:v>
                </c:pt>
                <c:pt idx="2706">
                  <c:v>40843.291666666562</c:v>
                </c:pt>
                <c:pt idx="2707">
                  <c:v>40843.305555555562</c:v>
                </c:pt>
                <c:pt idx="2708">
                  <c:v>40843.319444444511</c:v>
                </c:pt>
                <c:pt idx="2709">
                  <c:v>40843.333333333336</c:v>
                </c:pt>
                <c:pt idx="2710">
                  <c:v>40843.347222222219</c:v>
                </c:pt>
                <c:pt idx="2711">
                  <c:v>40843.361111111051</c:v>
                </c:pt>
                <c:pt idx="2712">
                  <c:v>40843.375</c:v>
                </c:pt>
                <c:pt idx="2713">
                  <c:v>40843.388888888985</c:v>
                </c:pt>
                <c:pt idx="2714">
                  <c:v>40843.402777777781</c:v>
                </c:pt>
                <c:pt idx="2715">
                  <c:v>40843.416666666664</c:v>
                </c:pt>
                <c:pt idx="2716">
                  <c:v>40843.430555555562</c:v>
                </c:pt>
                <c:pt idx="2717">
                  <c:v>40843.444444444511</c:v>
                </c:pt>
                <c:pt idx="2718">
                  <c:v>40843.458333333343</c:v>
                </c:pt>
                <c:pt idx="2719">
                  <c:v>40843.472222222219</c:v>
                </c:pt>
                <c:pt idx="2720">
                  <c:v>40843.486111111109</c:v>
                </c:pt>
                <c:pt idx="2721">
                  <c:v>40843.5</c:v>
                </c:pt>
                <c:pt idx="2722">
                  <c:v>40843.513888888891</c:v>
                </c:pt>
                <c:pt idx="2723">
                  <c:v>40843.527777777774</c:v>
                </c:pt>
                <c:pt idx="2724">
                  <c:v>40843.541666666591</c:v>
                </c:pt>
                <c:pt idx="2725">
                  <c:v>40843.555555555562</c:v>
                </c:pt>
                <c:pt idx="2726">
                  <c:v>40843.569444444445</c:v>
                </c:pt>
                <c:pt idx="2727">
                  <c:v>40843.583333333336</c:v>
                </c:pt>
                <c:pt idx="2728">
                  <c:v>40843.597222222204</c:v>
                </c:pt>
                <c:pt idx="2729">
                  <c:v>40843.611111111051</c:v>
                </c:pt>
                <c:pt idx="2730">
                  <c:v>40843.624999999993</c:v>
                </c:pt>
                <c:pt idx="2731">
                  <c:v>40843.638888888891</c:v>
                </c:pt>
                <c:pt idx="2732">
                  <c:v>40843.652777777781</c:v>
                </c:pt>
                <c:pt idx="2733">
                  <c:v>40843.666666666591</c:v>
                </c:pt>
                <c:pt idx="2734">
                  <c:v>40843.680555555562</c:v>
                </c:pt>
                <c:pt idx="2735">
                  <c:v>40843.694444444445</c:v>
                </c:pt>
                <c:pt idx="2736">
                  <c:v>40843.708333333336</c:v>
                </c:pt>
                <c:pt idx="2737">
                  <c:v>40843.722222222204</c:v>
                </c:pt>
                <c:pt idx="2738">
                  <c:v>40843.736111111051</c:v>
                </c:pt>
                <c:pt idx="2739">
                  <c:v>40843.75</c:v>
                </c:pt>
                <c:pt idx="2740">
                  <c:v>40843.763888888876</c:v>
                </c:pt>
                <c:pt idx="2741">
                  <c:v>40843.777777777774</c:v>
                </c:pt>
                <c:pt idx="2742">
                  <c:v>40843.791666666562</c:v>
                </c:pt>
                <c:pt idx="2743">
                  <c:v>40843.805555555562</c:v>
                </c:pt>
                <c:pt idx="2744">
                  <c:v>40843.819444444511</c:v>
                </c:pt>
                <c:pt idx="2745">
                  <c:v>40843.833333333336</c:v>
                </c:pt>
                <c:pt idx="2746">
                  <c:v>40843.847222222219</c:v>
                </c:pt>
                <c:pt idx="2747">
                  <c:v>40843.861111111051</c:v>
                </c:pt>
                <c:pt idx="2748">
                  <c:v>40843.875</c:v>
                </c:pt>
                <c:pt idx="2749">
                  <c:v>40843.888888888985</c:v>
                </c:pt>
                <c:pt idx="2750">
                  <c:v>40843.902777777781</c:v>
                </c:pt>
                <c:pt idx="2751">
                  <c:v>40843.916666666664</c:v>
                </c:pt>
                <c:pt idx="2752">
                  <c:v>40843.930555555562</c:v>
                </c:pt>
                <c:pt idx="2753">
                  <c:v>40843.944444444511</c:v>
                </c:pt>
                <c:pt idx="2754">
                  <c:v>40843.958333333343</c:v>
                </c:pt>
                <c:pt idx="2755">
                  <c:v>40843.972222222219</c:v>
                </c:pt>
                <c:pt idx="2756">
                  <c:v>40843.986111111109</c:v>
                </c:pt>
                <c:pt idx="2757">
                  <c:v>40844</c:v>
                </c:pt>
                <c:pt idx="2758">
                  <c:v>40844.013888888891</c:v>
                </c:pt>
                <c:pt idx="2759">
                  <c:v>40844.027777777774</c:v>
                </c:pt>
                <c:pt idx="2760">
                  <c:v>40844.041666666591</c:v>
                </c:pt>
                <c:pt idx="2761">
                  <c:v>40844.055555555562</c:v>
                </c:pt>
                <c:pt idx="2762">
                  <c:v>40844.069444444445</c:v>
                </c:pt>
                <c:pt idx="2763">
                  <c:v>40844.083333333336</c:v>
                </c:pt>
                <c:pt idx="2764">
                  <c:v>40844.097222222204</c:v>
                </c:pt>
                <c:pt idx="2765">
                  <c:v>40844.111111111051</c:v>
                </c:pt>
                <c:pt idx="2766">
                  <c:v>40844.124999999993</c:v>
                </c:pt>
                <c:pt idx="2767">
                  <c:v>40844.138888888891</c:v>
                </c:pt>
                <c:pt idx="2768">
                  <c:v>40844.152777777781</c:v>
                </c:pt>
                <c:pt idx="2769">
                  <c:v>40844.166666666591</c:v>
                </c:pt>
                <c:pt idx="2770">
                  <c:v>40844.180555555562</c:v>
                </c:pt>
                <c:pt idx="2771">
                  <c:v>40844.194444444445</c:v>
                </c:pt>
                <c:pt idx="2772">
                  <c:v>40844.208333333336</c:v>
                </c:pt>
                <c:pt idx="2773">
                  <c:v>40844.222222222204</c:v>
                </c:pt>
                <c:pt idx="2774">
                  <c:v>40844.236111111051</c:v>
                </c:pt>
                <c:pt idx="2775">
                  <c:v>40844.25</c:v>
                </c:pt>
                <c:pt idx="2776">
                  <c:v>40844.263888888876</c:v>
                </c:pt>
                <c:pt idx="2777">
                  <c:v>40844.277777777774</c:v>
                </c:pt>
                <c:pt idx="2778">
                  <c:v>40844.291666666562</c:v>
                </c:pt>
                <c:pt idx="2779">
                  <c:v>40844.305555555562</c:v>
                </c:pt>
                <c:pt idx="2780">
                  <c:v>40844.319444444511</c:v>
                </c:pt>
                <c:pt idx="2781">
                  <c:v>40844.333333333336</c:v>
                </c:pt>
                <c:pt idx="2782">
                  <c:v>40844.347222222219</c:v>
                </c:pt>
                <c:pt idx="2783">
                  <c:v>40844.361111111051</c:v>
                </c:pt>
                <c:pt idx="2784">
                  <c:v>40844.375</c:v>
                </c:pt>
                <c:pt idx="2785">
                  <c:v>40844.388888888985</c:v>
                </c:pt>
                <c:pt idx="2786">
                  <c:v>40844.402777777781</c:v>
                </c:pt>
                <c:pt idx="2787">
                  <c:v>40844.416666666664</c:v>
                </c:pt>
                <c:pt idx="2788">
                  <c:v>40844.430555555562</c:v>
                </c:pt>
                <c:pt idx="2789">
                  <c:v>40844.444444444511</c:v>
                </c:pt>
                <c:pt idx="2790">
                  <c:v>40844.458333333343</c:v>
                </c:pt>
                <c:pt idx="2791">
                  <c:v>40844.472222222219</c:v>
                </c:pt>
                <c:pt idx="2792">
                  <c:v>40844.486111111109</c:v>
                </c:pt>
                <c:pt idx="2793">
                  <c:v>40844.5</c:v>
                </c:pt>
                <c:pt idx="2794">
                  <c:v>40844.513888888891</c:v>
                </c:pt>
                <c:pt idx="2795">
                  <c:v>40844.527777777774</c:v>
                </c:pt>
                <c:pt idx="2796">
                  <c:v>40844.541666666591</c:v>
                </c:pt>
                <c:pt idx="2797">
                  <c:v>40844.555555555562</c:v>
                </c:pt>
                <c:pt idx="2798">
                  <c:v>40844.569444444445</c:v>
                </c:pt>
                <c:pt idx="2799">
                  <c:v>40844.583333333336</c:v>
                </c:pt>
                <c:pt idx="2800">
                  <c:v>40844.597222222204</c:v>
                </c:pt>
                <c:pt idx="2801">
                  <c:v>40844.611111111051</c:v>
                </c:pt>
                <c:pt idx="2802">
                  <c:v>40844.624999999993</c:v>
                </c:pt>
                <c:pt idx="2803">
                  <c:v>40844.638888888891</c:v>
                </c:pt>
                <c:pt idx="2804">
                  <c:v>40844.652777777781</c:v>
                </c:pt>
                <c:pt idx="2805">
                  <c:v>40844.666666666591</c:v>
                </c:pt>
                <c:pt idx="2806">
                  <c:v>40844.680555555562</c:v>
                </c:pt>
                <c:pt idx="2807">
                  <c:v>40844.694444444445</c:v>
                </c:pt>
                <c:pt idx="2808">
                  <c:v>40844.708333333336</c:v>
                </c:pt>
                <c:pt idx="2809">
                  <c:v>40844.722222222204</c:v>
                </c:pt>
                <c:pt idx="2810">
                  <c:v>40844.736111111051</c:v>
                </c:pt>
                <c:pt idx="2811">
                  <c:v>40844.75</c:v>
                </c:pt>
                <c:pt idx="2812">
                  <c:v>40844.763888888876</c:v>
                </c:pt>
                <c:pt idx="2813">
                  <c:v>40844.777777777774</c:v>
                </c:pt>
                <c:pt idx="2814">
                  <c:v>40844.791666666562</c:v>
                </c:pt>
                <c:pt idx="2815">
                  <c:v>40844.805555555562</c:v>
                </c:pt>
                <c:pt idx="2816">
                  <c:v>40844.819444444511</c:v>
                </c:pt>
                <c:pt idx="2817">
                  <c:v>40844.833333333336</c:v>
                </c:pt>
                <c:pt idx="2818">
                  <c:v>40844.847222222219</c:v>
                </c:pt>
                <c:pt idx="2819">
                  <c:v>40844.861111111051</c:v>
                </c:pt>
                <c:pt idx="2820">
                  <c:v>40844.875</c:v>
                </c:pt>
                <c:pt idx="2821">
                  <c:v>40844.888888888985</c:v>
                </c:pt>
                <c:pt idx="2822">
                  <c:v>40844.902777777781</c:v>
                </c:pt>
                <c:pt idx="2823">
                  <c:v>40844.916666666664</c:v>
                </c:pt>
                <c:pt idx="2824">
                  <c:v>40844.930555555562</c:v>
                </c:pt>
                <c:pt idx="2825">
                  <c:v>40844.944444444511</c:v>
                </c:pt>
                <c:pt idx="2826">
                  <c:v>40844.958333333343</c:v>
                </c:pt>
                <c:pt idx="2827">
                  <c:v>40844.972222222219</c:v>
                </c:pt>
                <c:pt idx="2828">
                  <c:v>40844.986111111109</c:v>
                </c:pt>
                <c:pt idx="2829">
                  <c:v>40845</c:v>
                </c:pt>
                <c:pt idx="2830">
                  <c:v>40845.013888888891</c:v>
                </c:pt>
                <c:pt idx="2831">
                  <c:v>40845.027777777774</c:v>
                </c:pt>
                <c:pt idx="2832">
                  <c:v>40845.041666666591</c:v>
                </c:pt>
                <c:pt idx="2833">
                  <c:v>40845.055555555562</c:v>
                </c:pt>
                <c:pt idx="2834">
                  <c:v>40845.069444444445</c:v>
                </c:pt>
                <c:pt idx="2835">
                  <c:v>40845.083333333336</c:v>
                </c:pt>
                <c:pt idx="2836">
                  <c:v>40845.097222222204</c:v>
                </c:pt>
                <c:pt idx="2837">
                  <c:v>40845.111111111051</c:v>
                </c:pt>
                <c:pt idx="2838">
                  <c:v>40845.124999999993</c:v>
                </c:pt>
                <c:pt idx="2839">
                  <c:v>40845.138888888891</c:v>
                </c:pt>
                <c:pt idx="2840">
                  <c:v>40845.152777777781</c:v>
                </c:pt>
                <c:pt idx="2841">
                  <c:v>40845.166666666591</c:v>
                </c:pt>
                <c:pt idx="2842">
                  <c:v>40845.180555555562</c:v>
                </c:pt>
                <c:pt idx="2843">
                  <c:v>40845.194444444445</c:v>
                </c:pt>
                <c:pt idx="2844">
                  <c:v>40845.208333333336</c:v>
                </c:pt>
                <c:pt idx="2845">
                  <c:v>40845.222222222204</c:v>
                </c:pt>
                <c:pt idx="2846">
                  <c:v>40845.236111111051</c:v>
                </c:pt>
                <c:pt idx="2847">
                  <c:v>40845.25</c:v>
                </c:pt>
                <c:pt idx="2848">
                  <c:v>40845.263888888876</c:v>
                </c:pt>
                <c:pt idx="2849">
                  <c:v>40845.277777777774</c:v>
                </c:pt>
                <c:pt idx="2850">
                  <c:v>40845.291666666562</c:v>
                </c:pt>
                <c:pt idx="2851">
                  <c:v>40845.305555555562</c:v>
                </c:pt>
                <c:pt idx="2852">
                  <c:v>40845.319444444511</c:v>
                </c:pt>
                <c:pt idx="2853">
                  <c:v>40845.333333333336</c:v>
                </c:pt>
                <c:pt idx="2854">
                  <c:v>40845.347222222219</c:v>
                </c:pt>
                <c:pt idx="2855">
                  <c:v>40845.361111111051</c:v>
                </c:pt>
                <c:pt idx="2856">
                  <c:v>40845.375</c:v>
                </c:pt>
                <c:pt idx="2857">
                  <c:v>40845.388888888985</c:v>
                </c:pt>
                <c:pt idx="2858">
                  <c:v>40845.402777777781</c:v>
                </c:pt>
                <c:pt idx="2859">
                  <c:v>40845.416666666664</c:v>
                </c:pt>
                <c:pt idx="2860">
                  <c:v>40845.430555555562</c:v>
                </c:pt>
                <c:pt idx="2861">
                  <c:v>40845.444444444511</c:v>
                </c:pt>
                <c:pt idx="2862">
                  <c:v>40845.458333333343</c:v>
                </c:pt>
                <c:pt idx="2863">
                  <c:v>40845.472222222219</c:v>
                </c:pt>
                <c:pt idx="2864">
                  <c:v>40845.486111111109</c:v>
                </c:pt>
                <c:pt idx="2865">
                  <c:v>40845.5</c:v>
                </c:pt>
                <c:pt idx="2866">
                  <c:v>40845.513888888891</c:v>
                </c:pt>
                <c:pt idx="2867">
                  <c:v>40845.527777777774</c:v>
                </c:pt>
                <c:pt idx="2868">
                  <c:v>40845.541666666591</c:v>
                </c:pt>
                <c:pt idx="2869">
                  <c:v>40845.555555555562</c:v>
                </c:pt>
                <c:pt idx="2870">
                  <c:v>40845.569444444445</c:v>
                </c:pt>
                <c:pt idx="2871">
                  <c:v>40845.583333333336</c:v>
                </c:pt>
                <c:pt idx="2872">
                  <c:v>40845.597222222204</c:v>
                </c:pt>
                <c:pt idx="2873">
                  <c:v>40845.611111111051</c:v>
                </c:pt>
                <c:pt idx="2874">
                  <c:v>40845.624999999993</c:v>
                </c:pt>
                <c:pt idx="2875">
                  <c:v>40845.638888888891</c:v>
                </c:pt>
                <c:pt idx="2876">
                  <c:v>40845.652777777781</c:v>
                </c:pt>
                <c:pt idx="2877">
                  <c:v>40845.666666666591</c:v>
                </c:pt>
                <c:pt idx="2878">
                  <c:v>40845.680555555562</c:v>
                </c:pt>
                <c:pt idx="2879">
                  <c:v>40845.694444444445</c:v>
                </c:pt>
                <c:pt idx="2880">
                  <c:v>40845.708333333336</c:v>
                </c:pt>
                <c:pt idx="2881">
                  <c:v>40845.722222222204</c:v>
                </c:pt>
                <c:pt idx="2882">
                  <c:v>40845.736111111051</c:v>
                </c:pt>
                <c:pt idx="2883">
                  <c:v>40845.75</c:v>
                </c:pt>
                <c:pt idx="2884">
                  <c:v>40845.763888888876</c:v>
                </c:pt>
                <c:pt idx="2885">
                  <c:v>40845.777777777774</c:v>
                </c:pt>
                <c:pt idx="2886">
                  <c:v>40845.791666666562</c:v>
                </c:pt>
                <c:pt idx="2887">
                  <c:v>40845.805555555562</c:v>
                </c:pt>
                <c:pt idx="2888">
                  <c:v>40845.819444444511</c:v>
                </c:pt>
                <c:pt idx="2889">
                  <c:v>40845.833333333336</c:v>
                </c:pt>
                <c:pt idx="2890">
                  <c:v>40845.847222222219</c:v>
                </c:pt>
                <c:pt idx="2891">
                  <c:v>40845.861111111051</c:v>
                </c:pt>
                <c:pt idx="2892">
                  <c:v>40845.875</c:v>
                </c:pt>
                <c:pt idx="2893">
                  <c:v>40845.888888888985</c:v>
                </c:pt>
                <c:pt idx="2894">
                  <c:v>40845.902777777781</c:v>
                </c:pt>
                <c:pt idx="2895">
                  <c:v>40845.916666666664</c:v>
                </c:pt>
                <c:pt idx="2896">
                  <c:v>40845.930555555562</c:v>
                </c:pt>
                <c:pt idx="2897">
                  <c:v>40845.944444444511</c:v>
                </c:pt>
                <c:pt idx="2898">
                  <c:v>40845.958333333343</c:v>
                </c:pt>
                <c:pt idx="2899">
                  <c:v>40845.972222222219</c:v>
                </c:pt>
                <c:pt idx="2900">
                  <c:v>40845.986111111109</c:v>
                </c:pt>
                <c:pt idx="2901">
                  <c:v>40846</c:v>
                </c:pt>
                <c:pt idx="2902">
                  <c:v>40846.013888888891</c:v>
                </c:pt>
                <c:pt idx="2903">
                  <c:v>40846.027777777774</c:v>
                </c:pt>
                <c:pt idx="2904">
                  <c:v>40846.041666666591</c:v>
                </c:pt>
                <c:pt idx="2905">
                  <c:v>40846.055555555562</c:v>
                </c:pt>
                <c:pt idx="2906">
                  <c:v>40846.069444444445</c:v>
                </c:pt>
                <c:pt idx="2907">
                  <c:v>40846.083333333336</c:v>
                </c:pt>
                <c:pt idx="2908">
                  <c:v>40846.097222222204</c:v>
                </c:pt>
                <c:pt idx="2909">
                  <c:v>40846.111111111051</c:v>
                </c:pt>
                <c:pt idx="2910">
                  <c:v>40846.124999999993</c:v>
                </c:pt>
                <c:pt idx="2911">
                  <c:v>40846.138888888891</c:v>
                </c:pt>
                <c:pt idx="2912">
                  <c:v>40846.152777777781</c:v>
                </c:pt>
                <c:pt idx="2913">
                  <c:v>40846.166666666591</c:v>
                </c:pt>
                <c:pt idx="2914">
                  <c:v>40846.180555555562</c:v>
                </c:pt>
                <c:pt idx="2915">
                  <c:v>40846.194444444445</c:v>
                </c:pt>
                <c:pt idx="2916">
                  <c:v>40846.208333333336</c:v>
                </c:pt>
                <c:pt idx="2917">
                  <c:v>40846.222222222204</c:v>
                </c:pt>
                <c:pt idx="2918">
                  <c:v>40846.236111111051</c:v>
                </c:pt>
                <c:pt idx="2919">
                  <c:v>40846.25</c:v>
                </c:pt>
                <c:pt idx="2920">
                  <c:v>40846.263888888876</c:v>
                </c:pt>
                <c:pt idx="2921">
                  <c:v>40846.277777777774</c:v>
                </c:pt>
                <c:pt idx="2922">
                  <c:v>40846.291666666562</c:v>
                </c:pt>
                <c:pt idx="2923">
                  <c:v>40846.305555555562</c:v>
                </c:pt>
                <c:pt idx="2924">
                  <c:v>40846.319444444511</c:v>
                </c:pt>
                <c:pt idx="2925">
                  <c:v>40846.333333333336</c:v>
                </c:pt>
                <c:pt idx="2926">
                  <c:v>40846.347222222219</c:v>
                </c:pt>
                <c:pt idx="2927">
                  <c:v>40846.361111111051</c:v>
                </c:pt>
                <c:pt idx="2928">
                  <c:v>40846.375</c:v>
                </c:pt>
                <c:pt idx="2929">
                  <c:v>40846.388888888985</c:v>
                </c:pt>
                <c:pt idx="2930">
                  <c:v>40846.402777777781</c:v>
                </c:pt>
                <c:pt idx="2931">
                  <c:v>40846.416666666664</c:v>
                </c:pt>
                <c:pt idx="2932">
                  <c:v>40846.430555555562</c:v>
                </c:pt>
                <c:pt idx="2933">
                  <c:v>40846.444444444511</c:v>
                </c:pt>
                <c:pt idx="2934">
                  <c:v>40846.458333333343</c:v>
                </c:pt>
                <c:pt idx="2935">
                  <c:v>40846.472222222219</c:v>
                </c:pt>
                <c:pt idx="2936">
                  <c:v>40846.486111111109</c:v>
                </c:pt>
                <c:pt idx="2937">
                  <c:v>40846.5</c:v>
                </c:pt>
                <c:pt idx="2938">
                  <c:v>40846.513888888891</c:v>
                </c:pt>
                <c:pt idx="2939">
                  <c:v>40846.527777777774</c:v>
                </c:pt>
                <c:pt idx="2940">
                  <c:v>40846.541666666591</c:v>
                </c:pt>
                <c:pt idx="2941">
                  <c:v>40846.555555555562</c:v>
                </c:pt>
                <c:pt idx="2942">
                  <c:v>40846.569444444445</c:v>
                </c:pt>
                <c:pt idx="2943">
                  <c:v>40846.583333333336</c:v>
                </c:pt>
                <c:pt idx="2944">
                  <c:v>40846.597222222204</c:v>
                </c:pt>
                <c:pt idx="2945">
                  <c:v>40846.611111111051</c:v>
                </c:pt>
                <c:pt idx="2946">
                  <c:v>40846.624999999993</c:v>
                </c:pt>
                <c:pt idx="2947">
                  <c:v>40846.638888888891</c:v>
                </c:pt>
                <c:pt idx="2948">
                  <c:v>40846.652777777781</c:v>
                </c:pt>
                <c:pt idx="2949">
                  <c:v>40846.666666666591</c:v>
                </c:pt>
                <c:pt idx="2950">
                  <c:v>40846.680555555562</c:v>
                </c:pt>
                <c:pt idx="2951">
                  <c:v>40846.694444444445</c:v>
                </c:pt>
                <c:pt idx="2952">
                  <c:v>40846.708333333336</c:v>
                </c:pt>
                <c:pt idx="2953">
                  <c:v>40846.722222222204</c:v>
                </c:pt>
                <c:pt idx="2954">
                  <c:v>40846.736111111051</c:v>
                </c:pt>
                <c:pt idx="2955">
                  <c:v>40846.75</c:v>
                </c:pt>
                <c:pt idx="2956">
                  <c:v>40846.763888888876</c:v>
                </c:pt>
                <c:pt idx="2957">
                  <c:v>40846.777777777774</c:v>
                </c:pt>
                <c:pt idx="2958">
                  <c:v>40846.791666666562</c:v>
                </c:pt>
                <c:pt idx="2959">
                  <c:v>40846.805555555562</c:v>
                </c:pt>
                <c:pt idx="2960">
                  <c:v>40846.819444444511</c:v>
                </c:pt>
                <c:pt idx="2961">
                  <c:v>40846.833333333336</c:v>
                </c:pt>
                <c:pt idx="2962">
                  <c:v>40846.847222222219</c:v>
                </c:pt>
                <c:pt idx="2963">
                  <c:v>40846.861111111051</c:v>
                </c:pt>
                <c:pt idx="2964">
                  <c:v>40846.875</c:v>
                </c:pt>
                <c:pt idx="2965">
                  <c:v>40846.888888888985</c:v>
                </c:pt>
                <c:pt idx="2966">
                  <c:v>40846.902777777781</c:v>
                </c:pt>
                <c:pt idx="2967">
                  <c:v>40846.916666666664</c:v>
                </c:pt>
                <c:pt idx="2968">
                  <c:v>40846.930555555562</c:v>
                </c:pt>
                <c:pt idx="2969">
                  <c:v>40846.944444444511</c:v>
                </c:pt>
                <c:pt idx="2970">
                  <c:v>40846.958333333343</c:v>
                </c:pt>
                <c:pt idx="2971">
                  <c:v>40846.972222222219</c:v>
                </c:pt>
                <c:pt idx="2972">
                  <c:v>40846.986111111109</c:v>
                </c:pt>
                <c:pt idx="2973">
                  <c:v>40847</c:v>
                </c:pt>
                <c:pt idx="2974">
                  <c:v>40847.013888888891</c:v>
                </c:pt>
                <c:pt idx="2975">
                  <c:v>40847.027777777774</c:v>
                </c:pt>
                <c:pt idx="2976">
                  <c:v>40847.041666666591</c:v>
                </c:pt>
                <c:pt idx="2977">
                  <c:v>40847.055555555562</c:v>
                </c:pt>
                <c:pt idx="2978">
                  <c:v>40847.069444444445</c:v>
                </c:pt>
                <c:pt idx="2979">
                  <c:v>40847.083333333336</c:v>
                </c:pt>
                <c:pt idx="2980">
                  <c:v>40847.097222222204</c:v>
                </c:pt>
                <c:pt idx="2981">
                  <c:v>40847.111111111051</c:v>
                </c:pt>
                <c:pt idx="2982">
                  <c:v>40847.124999999993</c:v>
                </c:pt>
                <c:pt idx="2983">
                  <c:v>40847.138888888891</c:v>
                </c:pt>
                <c:pt idx="2984">
                  <c:v>40847.152777777781</c:v>
                </c:pt>
                <c:pt idx="2985">
                  <c:v>40847.166666666591</c:v>
                </c:pt>
                <c:pt idx="2986">
                  <c:v>40847.180555555562</c:v>
                </c:pt>
                <c:pt idx="2987">
                  <c:v>40847.194444444445</c:v>
                </c:pt>
                <c:pt idx="2988">
                  <c:v>40847.208333333336</c:v>
                </c:pt>
                <c:pt idx="2989">
                  <c:v>40847.222222222204</c:v>
                </c:pt>
                <c:pt idx="2990">
                  <c:v>40847.236111111051</c:v>
                </c:pt>
                <c:pt idx="2991">
                  <c:v>40847.25</c:v>
                </c:pt>
                <c:pt idx="2992">
                  <c:v>40847.263888888876</c:v>
                </c:pt>
                <c:pt idx="2993">
                  <c:v>40847.277777777774</c:v>
                </c:pt>
                <c:pt idx="2994">
                  <c:v>40847.291666666562</c:v>
                </c:pt>
                <c:pt idx="2995">
                  <c:v>40847.305555555562</c:v>
                </c:pt>
                <c:pt idx="2996">
                  <c:v>40847.319444444511</c:v>
                </c:pt>
                <c:pt idx="2997">
                  <c:v>40847.333333333336</c:v>
                </c:pt>
                <c:pt idx="2998">
                  <c:v>40847.347222222219</c:v>
                </c:pt>
                <c:pt idx="2999">
                  <c:v>40847.361111111051</c:v>
                </c:pt>
                <c:pt idx="3000">
                  <c:v>40847.375</c:v>
                </c:pt>
                <c:pt idx="3001">
                  <c:v>40847.388888888985</c:v>
                </c:pt>
                <c:pt idx="3002">
                  <c:v>40847.402777777781</c:v>
                </c:pt>
                <c:pt idx="3003">
                  <c:v>40847.416666666664</c:v>
                </c:pt>
                <c:pt idx="3004">
                  <c:v>40847.430555555562</c:v>
                </c:pt>
                <c:pt idx="3005">
                  <c:v>40847.444444444511</c:v>
                </c:pt>
                <c:pt idx="3006">
                  <c:v>40847.458333333343</c:v>
                </c:pt>
                <c:pt idx="3007">
                  <c:v>40847.472222222219</c:v>
                </c:pt>
                <c:pt idx="3008">
                  <c:v>40847.486111111109</c:v>
                </c:pt>
                <c:pt idx="3009">
                  <c:v>40847.5</c:v>
                </c:pt>
                <c:pt idx="3010">
                  <c:v>40847.513888888891</c:v>
                </c:pt>
                <c:pt idx="3011">
                  <c:v>40847.527777777774</c:v>
                </c:pt>
                <c:pt idx="3012">
                  <c:v>40847.541666666591</c:v>
                </c:pt>
                <c:pt idx="3013">
                  <c:v>40847.555555555562</c:v>
                </c:pt>
                <c:pt idx="3014">
                  <c:v>40847.569444444445</c:v>
                </c:pt>
                <c:pt idx="3015">
                  <c:v>40847.583333333336</c:v>
                </c:pt>
                <c:pt idx="3016">
                  <c:v>40847.597222222204</c:v>
                </c:pt>
                <c:pt idx="3017">
                  <c:v>40847.611111111051</c:v>
                </c:pt>
                <c:pt idx="3018">
                  <c:v>40847.624999999993</c:v>
                </c:pt>
                <c:pt idx="3019">
                  <c:v>40847.638888888891</c:v>
                </c:pt>
                <c:pt idx="3020">
                  <c:v>40847.652777777781</c:v>
                </c:pt>
                <c:pt idx="3021">
                  <c:v>40847.666666666591</c:v>
                </c:pt>
                <c:pt idx="3022">
                  <c:v>40847.680555555562</c:v>
                </c:pt>
                <c:pt idx="3023">
                  <c:v>40847.694444444445</c:v>
                </c:pt>
                <c:pt idx="3024">
                  <c:v>40847.708333333336</c:v>
                </c:pt>
                <c:pt idx="3025">
                  <c:v>40847.722222222204</c:v>
                </c:pt>
                <c:pt idx="3026">
                  <c:v>40847.736111111051</c:v>
                </c:pt>
                <c:pt idx="3027">
                  <c:v>40847.75</c:v>
                </c:pt>
                <c:pt idx="3028">
                  <c:v>40847.763888888876</c:v>
                </c:pt>
                <c:pt idx="3029">
                  <c:v>40847.777777777774</c:v>
                </c:pt>
                <c:pt idx="3030">
                  <c:v>40847.791666666562</c:v>
                </c:pt>
                <c:pt idx="3031">
                  <c:v>40847.805555555562</c:v>
                </c:pt>
                <c:pt idx="3032">
                  <c:v>40847.819444444511</c:v>
                </c:pt>
                <c:pt idx="3033">
                  <c:v>40847.833333333336</c:v>
                </c:pt>
                <c:pt idx="3034">
                  <c:v>40847.847222222219</c:v>
                </c:pt>
                <c:pt idx="3035">
                  <c:v>40847.861111111051</c:v>
                </c:pt>
                <c:pt idx="3036">
                  <c:v>40847.875</c:v>
                </c:pt>
                <c:pt idx="3037">
                  <c:v>40847.888888888985</c:v>
                </c:pt>
                <c:pt idx="3038">
                  <c:v>40847.902777777781</c:v>
                </c:pt>
                <c:pt idx="3039">
                  <c:v>40847.916666666664</c:v>
                </c:pt>
                <c:pt idx="3040">
                  <c:v>40847.930555555562</c:v>
                </c:pt>
                <c:pt idx="3041">
                  <c:v>40847.944444444511</c:v>
                </c:pt>
                <c:pt idx="3042">
                  <c:v>40847.958333333343</c:v>
                </c:pt>
                <c:pt idx="3043">
                  <c:v>40847.972222222219</c:v>
                </c:pt>
                <c:pt idx="3044">
                  <c:v>40847.986111111109</c:v>
                </c:pt>
                <c:pt idx="3045">
                  <c:v>40848</c:v>
                </c:pt>
                <c:pt idx="3046">
                  <c:v>40848.013888888891</c:v>
                </c:pt>
                <c:pt idx="3047">
                  <c:v>40848.027777777774</c:v>
                </c:pt>
                <c:pt idx="3048">
                  <c:v>40848.041666666591</c:v>
                </c:pt>
                <c:pt idx="3049">
                  <c:v>40848.055555555562</c:v>
                </c:pt>
                <c:pt idx="3050">
                  <c:v>40848.069444444445</c:v>
                </c:pt>
                <c:pt idx="3051">
                  <c:v>40848.083333333336</c:v>
                </c:pt>
                <c:pt idx="3052">
                  <c:v>40848.097222222204</c:v>
                </c:pt>
                <c:pt idx="3053">
                  <c:v>40848.111111111051</c:v>
                </c:pt>
                <c:pt idx="3054">
                  <c:v>40848.124999999993</c:v>
                </c:pt>
                <c:pt idx="3055">
                  <c:v>40848.138888888891</c:v>
                </c:pt>
                <c:pt idx="3056">
                  <c:v>40848.152777777781</c:v>
                </c:pt>
                <c:pt idx="3057">
                  <c:v>40848.166666666591</c:v>
                </c:pt>
                <c:pt idx="3058">
                  <c:v>40848.180555555562</c:v>
                </c:pt>
                <c:pt idx="3059">
                  <c:v>40848.194444444445</c:v>
                </c:pt>
                <c:pt idx="3060">
                  <c:v>40848.208333333336</c:v>
                </c:pt>
                <c:pt idx="3061">
                  <c:v>40848.222222222204</c:v>
                </c:pt>
                <c:pt idx="3062">
                  <c:v>40848.236111111051</c:v>
                </c:pt>
                <c:pt idx="3063">
                  <c:v>40848.25</c:v>
                </c:pt>
                <c:pt idx="3064">
                  <c:v>40848.263888888876</c:v>
                </c:pt>
                <c:pt idx="3065">
                  <c:v>40848.277777777774</c:v>
                </c:pt>
                <c:pt idx="3066">
                  <c:v>40848.291666666562</c:v>
                </c:pt>
                <c:pt idx="3067">
                  <c:v>40848.305555555562</c:v>
                </c:pt>
                <c:pt idx="3068">
                  <c:v>40848.319444444511</c:v>
                </c:pt>
                <c:pt idx="3069">
                  <c:v>40848.333333333336</c:v>
                </c:pt>
                <c:pt idx="3070">
                  <c:v>40848.347222222219</c:v>
                </c:pt>
                <c:pt idx="3071">
                  <c:v>40848.361111111051</c:v>
                </c:pt>
                <c:pt idx="3072">
                  <c:v>40848.375</c:v>
                </c:pt>
                <c:pt idx="3073">
                  <c:v>40848.388888888985</c:v>
                </c:pt>
                <c:pt idx="3074">
                  <c:v>40848.402777777781</c:v>
                </c:pt>
                <c:pt idx="3075">
                  <c:v>40848.416666666664</c:v>
                </c:pt>
                <c:pt idx="3076">
                  <c:v>40848.430555555562</c:v>
                </c:pt>
                <c:pt idx="3077">
                  <c:v>40848.444444444511</c:v>
                </c:pt>
                <c:pt idx="3078">
                  <c:v>40848.458333333343</c:v>
                </c:pt>
                <c:pt idx="3079">
                  <c:v>40848.472222222219</c:v>
                </c:pt>
                <c:pt idx="3080">
                  <c:v>40848.486111111109</c:v>
                </c:pt>
                <c:pt idx="3081">
                  <c:v>40848.5</c:v>
                </c:pt>
                <c:pt idx="3082">
                  <c:v>40848.513888888891</c:v>
                </c:pt>
                <c:pt idx="3083">
                  <c:v>40848.527777777774</c:v>
                </c:pt>
                <c:pt idx="3084">
                  <c:v>40848.541666666591</c:v>
                </c:pt>
                <c:pt idx="3085">
                  <c:v>40848.555555555562</c:v>
                </c:pt>
                <c:pt idx="3086">
                  <c:v>40848.569444444445</c:v>
                </c:pt>
                <c:pt idx="3087">
                  <c:v>40848.583333333336</c:v>
                </c:pt>
                <c:pt idx="3088">
                  <c:v>40848.597222222204</c:v>
                </c:pt>
                <c:pt idx="3089">
                  <c:v>40848.611111111051</c:v>
                </c:pt>
                <c:pt idx="3090">
                  <c:v>40848.624999999993</c:v>
                </c:pt>
                <c:pt idx="3091">
                  <c:v>40848.638888888891</c:v>
                </c:pt>
                <c:pt idx="3092">
                  <c:v>40848.652777777781</c:v>
                </c:pt>
                <c:pt idx="3093">
                  <c:v>40848.666666666591</c:v>
                </c:pt>
                <c:pt idx="3094">
                  <c:v>40848.680555555562</c:v>
                </c:pt>
                <c:pt idx="3095">
                  <c:v>40848.694444444445</c:v>
                </c:pt>
                <c:pt idx="3096">
                  <c:v>40848.708333333336</c:v>
                </c:pt>
                <c:pt idx="3097">
                  <c:v>40848.722222222204</c:v>
                </c:pt>
                <c:pt idx="3098">
                  <c:v>40848.736111111051</c:v>
                </c:pt>
                <c:pt idx="3099">
                  <c:v>40848.75</c:v>
                </c:pt>
                <c:pt idx="3100">
                  <c:v>40848.763888888876</c:v>
                </c:pt>
                <c:pt idx="3101">
                  <c:v>40848.777777777774</c:v>
                </c:pt>
                <c:pt idx="3102">
                  <c:v>40848.791666666562</c:v>
                </c:pt>
                <c:pt idx="3103">
                  <c:v>40848.805555555562</c:v>
                </c:pt>
                <c:pt idx="3104">
                  <c:v>40848.819444444511</c:v>
                </c:pt>
                <c:pt idx="3105">
                  <c:v>40848.833333333336</c:v>
                </c:pt>
                <c:pt idx="3106">
                  <c:v>40848.847222222219</c:v>
                </c:pt>
                <c:pt idx="3107">
                  <c:v>40848.861111111051</c:v>
                </c:pt>
                <c:pt idx="3108">
                  <c:v>40848.875</c:v>
                </c:pt>
                <c:pt idx="3109">
                  <c:v>40848.888888888985</c:v>
                </c:pt>
                <c:pt idx="3110">
                  <c:v>40848.902777777781</c:v>
                </c:pt>
                <c:pt idx="3111">
                  <c:v>40848.916666666664</c:v>
                </c:pt>
                <c:pt idx="3112">
                  <c:v>40848.930555555562</c:v>
                </c:pt>
                <c:pt idx="3113">
                  <c:v>40848.944444444511</c:v>
                </c:pt>
                <c:pt idx="3114">
                  <c:v>40848.958333333343</c:v>
                </c:pt>
                <c:pt idx="3115">
                  <c:v>40848.972222222219</c:v>
                </c:pt>
                <c:pt idx="3116">
                  <c:v>40848.986111111109</c:v>
                </c:pt>
                <c:pt idx="3117">
                  <c:v>40849</c:v>
                </c:pt>
                <c:pt idx="3118">
                  <c:v>40849.013888888891</c:v>
                </c:pt>
                <c:pt idx="3119">
                  <c:v>40849.027777777774</c:v>
                </c:pt>
                <c:pt idx="3120">
                  <c:v>40849.041666666591</c:v>
                </c:pt>
                <c:pt idx="3121">
                  <c:v>40849.055555555562</c:v>
                </c:pt>
                <c:pt idx="3122">
                  <c:v>40849.069444444445</c:v>
                </c:pt>
                <c:pt idx="3123">
                  <c:v>40849.083333333336</c:v>
                </c:pt>
                <c:pt idx="3124">
                  <c:v>40849.097222222204</c:v>
                </c:pt>
                <c:pt idx="3125">
                  <c:v>40849.111111111051</c:v>
                </c:pt>
                <c:pt idx="3126">
                  <c:v>40849.124999999993</c:v>
                </c:pt>
                <c:pt idx="3127">
                  <c:v>40849.138888888891</c:v>
                </c:pt>
                <c:pt idx="3128">
                  <c:v>40849.152777777781</c:v>
                </c:pt>
                <c:pt idx="3129">
                  <c:v>40849.166666666591</c:v>
                </c:pt>
                <c:pt idx="3130">
                  <c:v>40849.180555555562</c:v>
                </c:pt>
                <c:pt idx="3131">
                  <c:v>40849.194444444445</c:v>
                </c:pt>
                <c:pt idx="3132">
                  <c:v>40849.208333333336</c:v>
                </c:pt>
                <c:pt idx="3133">
                  <c:v>40849.222222222204</c:v>
                </c:pt>
                <c:pt idx="3134">
                  <c:v>40849.236111111051</c:v>
                </c:pt>
                <c:pt idx="3135">
                  <c:v>40849.25</c:v>
                </c:pt>
                <c:pt idx="3136">
                  <c:v>40849.263888888876</c:v>
                </c:pt>
                <c:pt idx="3137">
                  <c:v>40849.277777777774</c:v>
                </c:pt>
                <c:pt idx="3138">
                  <c:v>40849.291666666562</c:v>
                </c:pt>
                <c:pt idx="3139">
                  <c:v>40849.305555555562</c:v>
                </c:pt>
                <c:pt idx="3140">
                  <c:v>40849.319444444511</c:v>
                </c:pt>
                <c:pt idx="3141">
                  <c:v>40849.333333333336</c:v>
                </c:pt>
                <c:pt idx="3142">
                  <c:v>40849.347222222219</c:v>
                </c:pt>
                <c:pt idx="3143">
                  <c:v>40849.361111111051</c:v>
                </c:pt>
                <c:pt idx="3144">
                  <c:v>40849.375</c:v>
                </c:pt>
                <c:pt idx="3145">
                  <c:v>40849.388888888985</c:v>
                </c:pt>
                <c:pt idx="3146">
                  <c:v>40849.402777777781</c:v>
                </c:pt>
                <c:pt idx="3147">
                  <c:v>40849.416666666664</c:v>
                </c:pt>
                <c:pt idx="3148">
                  <c:v>40849.430555555562</c:v>
                </c:pt>
                <c:pt idx="3149">
                  <c:v>40849.444444444511</c:v>
                </c:pt>
                <c:pt idx="3150">
                  <c:v>40849.458333333343</c:v>
                </c:pt>
                <c:pt idx="3151">
                  <c:v>40849.472222222219</c:v>
                </c:pt>
                <c:pt idx="3152">
                  <c:v>40849.486111111109</c:v>
                </c:pt>
                <c:pt idx="3153">
                  <c:v>40849.5</c:v>
                </c:pt>
                <c:pt idx="3154">
                  <c:v>40849.513888888891</c:v>
                </c:pt>
                <c:pt idx="3155">
                  <c:v>40849.527777777774</c:v>
                </c:pt>
                <c:pt idx="3156">
                  <c:v>40849.541666666591</c:v>
                </c:pt>
                <c:pt idx="3157">
                  <c:v>40849.555555555562</c:v>
                </c:pt>
                <c:pt idx="3158">
                  <c:v>40849.569444444445</c:v>
                </c:pt>
                <c:pt idx="3159">
                  <c:v>40849.583333333336</c:v>
                </c:pt>
                <c:pt idx="3160">
                  <c:v>40849.597222222204</c:v>
                </c:pt>
                <c:pt idx="3161">
                  <c:v>40849.611111111051</c:v>
                </c:pt>
                <c:pt idx="3162">
                  <c:v>40849.624999999993</c:v>
                </c:pt>
                <c:pt idx="3163">
                  <c:v>40849.638888888891</c:v>
                </c:pt>
                <c:pt idx="3164">
                  <c:v>40849.652777777781</c:v>
                </c:pt>
                <c:pt idx="3165">
                  <c:v>40849.666666666591</c:v>
                </c:pt>
                <c:pt idx="3166">
                  <c:v>40849.680555555562</c:v>
                </c:pt>
                <c:pt idx="3167">
                  <c:v>40849.694444444445</c:v>
                </c:pt>
                <c:pt idx="3168">
                  <c:v>40849.708333333336</c:v>
                </c:pt>
                <c:pt idx="3169">
                  <c:v>40849.722222222204</c:v>
                </c:pt>
                <c:pt idx="3170">
                  <c:v>40849.736111111051</c:v>
                </c:pt>
                <c:pt idx="3171">
                  <c:v>40849.75</c:v>
                </c:pt>
                <c:pt idx="3172">
                  <c:v>40849.763888888876</c:v>
                </c:pt>
                <c:pt idx="3173">
                  <c:v>40849.777777777774</c:v>
                </c:pt>
                <c:pt idx="3174">
                  <c:v>40849.791666666562</c:v>
                </c:pt>
                <c:pt idx="3175">
                  <c:v>40849.805555555562</c:v>
                </c:pt>
                <c:pt idx="3176">
                  <c:v>40849.819444444511</c:v>
                </c:pt>
                <c:pt idx="3177">
                  <c:v>40849.833333333336</c:v>
                </c:pt>
                <c:pt idx="3178">
                  <c:v>40849.847222222219</c:v>
                </c:pt>
                <c:pt idx="3179">
                  <c:v>40849.861111111051</c:v>
                </c:pt>
                <c:pt idx="3180">
                  <c:v>40849.875</c:v>
                </c:pt>
                <c:pt idx="3181">
                  <c:v>40849.888888888985</c:v>
                </c:pt>
                <c:pt idx="3182">
                  <c:v>40849.902777777781</c:v>
                </c:pt>
                <c:pt idx="3183">
                  <c:v>40849.916666666664</c:v>
                </c:pt>
                <c:pt idx="3184">
                  <c:v>40849.930555555562</c:v>
                </c:pt>
                <c:pt idx="3185">
                  <c:v>40849.944444444511</c:v>
                </c:pt>
                <c:pt idx="3186">
                  <c:v>40849.958333333343</c:v>
                </c:pt>
                <c:pt idx="3187">
                  <c:v>40849.972222222219</c:v>
                </c:pt>
                <c:pt idx="3188">
                  <c:v>40849.986111111109</c:v>
                </c:pt>
                <c:pt idx="3189">
                  <c:v>40850</c:v>
                </c:pt>
                <c:pt idx="3190">
                  <c:v>40850.013888888891</c:v>
                </c:pt>
                <c:pt idx="3191">
                  <c:v>40850.027777777774</c:v>
                </c:pt>
                <c:pt idx="3192">
                  <c:v>40850.041666666591</c:v>
                </c:pt>
                <c:pt idx="3193">
                  <c:v>40850.055555555562</c:v>
                </c:pt>
                <c:pt idx="3194">
                  <c:v>40850.069444444445</c:v>
                </c:pt>
                <c:pt idx="3195">
                  <c:v>40850.083333333336</c:v>
                </c:pt>
                <c:pt idx="3196">
                  <c:v>40850.097222222204</c:v>
                </c:pt>
                <c:pt idx="3197">
                  <c:v>40850.111111111051</c:v>
                </c:pt>
                <c:pt idx="3198">
                  <c:v>40850.124999999993</c:v>
                </c:pt>
                <c:pt idx="3199">
                  <c:v>40850.138888888891</c:v>
                </c:pt>
                <c:pt idx="3200">
                  <c:v>40850.152777777781</c:v>
                </c:pt>
                <c:pt idx="3201">
                  <c:v>40850.166666666591</c:v>
                </c:pt>
                <c:pt idx="3202">
                  <c:v>40850.180555555562</c:v>
                </c:pt>
                <c:pt idx="3203">
                  <c:v>40850.194444444445</c:v>
                </c:pt>
                <c:pt idx="3204">
                  <c:v>40850.208333333336</c:v>
                </c:pt>
                <c:pt idx="3205">
                  <c:v>40850.222222222204</c:v>
                </c:pt>
                <c:pt idx="3206">
                  <c:v>40850.236111111051</c:v>
                </c:pt>
                <c:pt idx="3207">
                  <c:v>40850.25</c:v>
                </c:pt>
                <c:pt idx="3208">
                  <c:v>40850.263888888876</c:v>
                </c:pt>
                <c:pt idx="3209">
                  <c:v>40850.277777777774</c:v>
                </c:pt>
                <c:pt idx="3210">
                  <c:v>40850.291666666562</c:v>
                </c:pt>
                <c:pt idx="3211">
                  <c:v>40850.305555555562</c:v>
                </c:pt>
                <c:pt idx="3212">
                  <c:v>40850.319444444511</c:v>
                </c:pt>
                <c:pt idx="3213">
                  <c:v>40850.333333333336</c:v>
                </c:pt>
                <c:pt idx="3214">
                  <c:v>40850.347222222219</c:v>
                </c:pt>
                <c:pt idx="3215">
                  <c:v>40850.361111111051</c:v>
                </c:pt>
                <c:pt idx="3216">
                  <c:v>40850.375</c:v>
                </c:pt>
                <c:pt idx="3217">
                  <c:v>40850.388888888985</c:v>
                </c:pt>
                <c:pt idx="3218">
                  <c:v>40850.402777777781</c:v>
                </c:pt>
                <c:pt idx="3219">
                  <c:v>40850.416666666664</c:v>
                </c:pt>
                <c:pt idx="3220">
                  <c:v>40850.430555555562</c:v>
                </c:pt>
                <c:pt idx="3221">
                  <c:v>40850.444444444511</c:v>
                </c:pt>
                <c:pt idx="3222">
                  <c:v>40850.458333333343</c:v>
                </c:pt>
                <c:pt idx="3223">
                  <c:v>40850.472222222219</c:v>
                </c:pt>
                <c:pt idx="3224">
                  <c:v>40850.486111111109</c:v>
                </c:pt>
                <c:pt idx="3225">
                  <c:v>40850.5</c:v>
                </c:pt>
                <c:pt idx="3226">
                  <c:v>40850.513888888891</c:v>
                </c:pt>
                <c:pt idx="3227">
                  <c:v>40850.527777777774</c:v>
                </c:pt>
                <c:pt idx="3228">
                  <c:v>40850.541666666591</c:v>
                </c:pt>
                <c:pt idx="3229">
                  <c:v>40850.555555555562</c:v>
                </c:pt>
                <c:pt idx="3230">
                  <c:v>40850.569444444445</c:v>
                </c:pt>
                <c:pt idx="3231">
                  <c:v>40850.583333333336</c:v>
                </c:pt>
                <c:pt idx="3232">
                  <c:v>40850.597222222204</c:v>
                </c:pt>
                <c:pt idx="3233">
                  <c:v>40850.611111111051</c:v>
                </c:pt>
                <c:pt idx="3234">
                  <c:v>40850.624999999993</c:v>
                </c:pt>
                <c:pt idx="3235">
                  <c:v>40850.638888888891</c:v>
                </c:pt>
                <c:pt idx="3236">
                  <c:v>40850.652777777781</c:v>
                </c:pt>
                <c:pt idx="3237">
                  <c:v>40850.666666666591</c:v>
                </c:pt>
                <c:pt idx="3238">
                  <c:v>40850.680555555562</c:v>
                </c:pt>
                <c:pt idx="3239">
                  <c:v>40850.694444444445</c:v>
                </c:pt>
                <c:pt idx="3240">
                  <c:v>40850.708333333336</c:v>
                </c:pt>
                <c:pt idx="3241">
                  <c:v>40850.722222222204</c:v>
                </c:pt>
                <c:pt idx="3242">
                  <c:v>40850.736111111051</c:v>
                </c:pt>
                <c:pt idx="3243">
                  <c:v>40850.75</c:v>
                </c:pt>
                <c:pt idx="3244">
                  <c:v>40850.763888888876</c:v>
                </c:pt>
                <c:pt idx="3245">
                  <c:v>40850.777777777774</c:v>
                </c:pt>
                <c:pt idx="3246">
                  <c:v>40850.791666666562</c:v>
                </c:pt>
                <c:pt idx="3247">
                  <c:v>40850.805555555562</c:v>
                </c:pt>
                <c:pt idx="3248">
                  <c:v>40850.819444444511</c:v>
                </c:pt>
                <c:pt idx="3249">
                  <c:v>40850.833333333336</c:v>
                </c:pt>
                <c:pt idx="3250">
                  <c:v>40850.847222222219</c:v>
                </c:pt>
                <c:pt idx="3251">
                  <c:v>40850.861111111051</c:v>
                </c:pt>
                <c:pt idx="3252">
                  <c:v>40850.875</c:v>
                </c:pt>
                <c:pt idx="3253">
                  <c:v>40850.888888888985</c:v>
                </c:pt>
                <c:pt idx="3254">
                  <c:v>40850.902777777781</c:v>
                </c:pt>
                <c:pt idx="3255">
                  <c:v>40850.916666666664</c:v>
                </c:pt>
                <c:pt idx="3256">
                  <c:v>40850.930555555562</c:v>
                </c:pt>
                <c:pt idx="3257">
                  <c:v>40850.944444444511</c:v>
                </c:pt>
                <c:pt idx="3258">
                  <c:v>40850.958333333343</c:v>
                </c:pt>
                <c:pt idx="3259">
                  <c:v>40850.972222222219</c:v>
                </c:pt>
                <c:pt idx="3260">
                  <c:v>40850.986111111109</c:v>
                </c:pt>
                <c:pt idx="3261">
                  <c:v>40851</c:v>
                </c:pt>
                <c:pt idx="3262">
                  <c:v>40851.013888888891</c:v>
                </c:pt>
                <c:pt idx="3263">
                  <c:v>40851.027777777774</c:v>
                </c:pt>
                <c:pt idx="3264">
                  <c:v>40851.041666666591</c:v>
                </c:pt>
                <c:pt idx="3265">
                  <c:v>40851.055555555562</c:v>
                </c:pt>
                <c:pt idx="3266">
                  <c:v>40851.069444444445</c:v>
                </c:pt>
                <c:pt idx="3267">
                  <c:v>40851.083333333336</c:v>
                </c:pt>
                <c:pt idx="3268">
                  <c:v>40851.097222222204</c:v>
                </c:pt>
                <c:pt idx="3269">
                  <c:v>40851.111111111051</c:v>
                </c:pt>
                <c:pt idx="3270">
                  <c:v>40851.124999999993</c:v>
                </c:pt>
                <c:pt idx="3271">
                  <c:v>40851.138888888891</c:v>
                </c:pt>
                <c:pt idx="3272">
                  <c:v>40851.152777777781</c:v>
                </c:pt>
                <c:pt idx="3273">
                  <c:v>40851.166666666591</c:v>
                </c:pt>
                <c:pt idx="3274">
                  <c:v>40851.180555555562</c:v>
                </c:pt>
                <c:pt idx="3275">
                  <c:v>40851.194444444445</c:v>
                </c:pt>
                <c:pt idx="3276">
                  <c:v>40851.208333333336</c:v>
                </c:pt>
                <c:pt idx="3277">
                  <c:v>40851.222222222204</c:v>
                </c:pt>
                <c:pt idx="3278">
                  <c:v>40851.236111111051</c:v>
                </c:pt>
                <c:pt idx="3279">
                  <c:v>40851.25</c:v>
                </c:pt>
                <c:pt idx="3280">
                  <c:v>40851.263888888876</c:v>
                </c:pt>
                <c:pt idx="3281">
                  <c:v>40851.277777777774</c:v>
                </c:pt>
                <c:pt idx="3282">
                  <c:v>40851.291666666562</c:v>
                </c:pt>
                <c:pt idx="3283">
                  <c:v>40851.305555555562</c:v>
                </c:pt>
                <c:pt idx="3284">
                  <c:v>40851.319444444511</c:v>
                </c:pt>
                <c:pt idx="3285">
                  <c:v>40851.333333333336</c:v>
                </c:pt>
                <c:pt idx="3286">
                  <c:v>40851.347222222219</c:v>
                </c:pt>
                <c:pt idx="3287">
                  <c:v>40851.361111111051</c:v>
                </c:pt>
                <c:pt idx="3288">
                  <c:v>40851.375</c:v>
                </c:pt>
                <c:pt idx="3289">
                  <c:v>40851.388888888985</c:v>
                </c:pt>
                <c:pt idx="3290">
                  <c:v>40851.402777777781</c:v>
                </c:pt>
                <c:pt idx="3291">
                  <c:v>40851.416666666664</c:v>
                </c:pt>
                <c:pt idx="3292">
                  <c:v>40851.430555555562</c:v>
                </c:pt>
                <c:pt idx="3293">
                  <c:v>40851.444444444511</c:v>
                </c:pt>
                <c:pt idx="3294">
                  <c:v>40851.458333333343</c:v>
                </c:pt>
                <c:pt idx="3295">
                  <c:v>40851.472222222219</c:v>
                </c:pt>
                <c:pt idx="3296">
                  <c:v>40851.486111111109</c:v>
                </c:pt>
                <c:pt idx="3297">
                  <c:v>40851.5</c:v>
                </c:pt>
                <c:pt idx="3298">
                  <c:v>40851.513888888891</c:v>
                </c:pt>
                <c:pt idx="3299">
                  <c:v>40851.527777777774</c:v>
                </c:pt>
                <c:pt idx="3300">
                  <c:v>40851.541666666591</c:v>
                </c:pt>
                <c:pt idx="3301">
                  <c:v>40851.555555555562</c:v>
                </c:pt>
                <c:pt idx="3302">
                  <c:v>40851.569444444445</c:v>
                </c:pt>
                <c:pt idx="3303">
                  <c:v>40851.583333333336</c:v>
                </c:pt>
                <c:pt idx="3304">
                  <c:v>40851.597222222204</c:v>
                </c:pt>
                <c:pt idx="3305">
                  <c:v>40851.611111111051</c:v>
                </c:pt>
                <c:pt idx="3306">
                  <c:v>40851.624999999993</c:v>
                </c:pt>
                <c:pt idx="3307">
                  <c:v>40851.638888888891</c:v>
                </c:pt>
                <c:pt idx="3308">
                  <c:v>40851.652777777781</c:v>
                </c:pt>
                <c:pt idx="3309">
                  <c:v>40851.666666666591</c:v>
                </c:pt>
                <c:pt idx="3310">
                  <c:v>40851.680555555562</c:v>
                </c:pt>
                <c:pt idx="3311">
                  <c:v>40851.694444444445</c:v>
                </c:pt>
                <c:pt idx="3312">
                  <c:v>40851.708333333336</c:v>
                </c:pt>
                <c:pt idx="3313">
                  <c:v>40851.722222222204</c:v>
                </c:pt>
                <c:pt idx="3314">
                  <c:v>40851.736111111051</c:v>
                </c:pt>
                <c:pt idx="3315">
                  <c:v>40851.75</c:v>
                </c:pt>
                <c:pt idx="3316">
                  <c:v>40851.763888888876</c:v>
                </c:pt>
                <c:pt idx="3317">
                  <c:v>40851.777777777774</c:v>
                </c:pt>
                <c:pt idx="3318">
                  <c:v>40851.791666666562</c:v>
                </c:pt>
                <c:pt idx="3319">
                  <c:v>40851.805555555562</c:v>
                </c:pt>
                <c:pt idx="3320">
                  <c:v>40851.819444444511</c:v>
                </c:pt>
                <c:pt idx="3321">
                  <c:v>40851.833333333336</c:v>
                </c:pt>
                <c:pt idx="3322">
                  <c:v>40851.847222222219</c:v>
                </c:pt>
                <c:pt idx="3323">
                  <c:v>40851.861111111051</c:v>
                </c:pt>
                <c:pt idx="3324">
                  <c:v>40851.875</c:v>
                </c:pt>
                <c:pt idx="3325">
                  <c:v>40851.888888888985</c:v>
                </c:pt>
                <c:pt idx="3326">
                  <c:v>40851.902777777781</c:v>
                </c:pt>
                <c:pt idx="3327">
                  <c:v>40851.916666666664</c:v>
                </c:pt>
                <c:pt idx="3328">
                  <c:v>40851.930555555562</c:v>
                </c:pt>
                <c:pt idx="3329">
                  <c:v>40851.944444444511</c:v>
                </c:pt>
                <c:pt idx="3330">
                  <c:v>40851.958333333343</c:v>
                </c:pt>
                <c:pt idx="3331">
                  <c:v>40851.972222222219</c:v>
                </c:pt>
                <c:pt idx="3332">
                  <c:v>40851.986111111109</c:v>
                </c:pt>
                <c:pt idx="3333">
                  <c:v>40852</c:v>
                </c:pt>
                <c:pt idx="3334">
                  <c:v>40852.013888888891</c:v>
                </c:pt>
                <c:pt idx="3335">
                  <c:v>40852.027777777774</c:v>
                </c:pt>
                <c:pt idx="3336">
                  <c:v>40852.041666666591</c:v>
                </c:pt>
                <c:pt idx="3337">
                  <c:v>40852.055555555562</c:v>
                </c:pt>
                <c:pt idx="3338">
                  <c:v>40852.069444444445</c:v>
                </c:pt>
                <c:pt idx="3339">
                  <c:v>40852.083333333336</c:v>
                </c:pt>
                <c:pt idx="3340">
                  <c:v>40852.097222222204</c:v>
                </c:pt>
                <c:pt idx="3341">
                  <c:v>40852.111111111051</c:v>
                </c:pt>
                <c:pt idx="3342">
                  <c:v>40852.124999999993</c:v>
                </c:pt>
                <c:pt idx="3343">
                  <c:v>40852.138888888891</c:v>
                </c:pt>
                <c:pt idx="3344">
                  <c:v>40852.152777777781</c:v>
                </c:pt>
                <c:pt idx="3345">
                  <c:v>40852.166666666591</c:v>
                </c:pt>
                <c:pt idx="3346">
                  <c:v>40852.180555555562</c:v>
                </c:pt>
                <c:pt idx="3347">
                  <c:v>40852.194444444445</c:v>
                </c:pt>
                <c:pt idx="3348">
                  <c:v>40852.208333333336</c:v>
                </c:pt>
                <c:pt idx="3349">
                  <c:v>40852.222222222204</c:v>
                </c:pt>
                <c:pt idx="3350">
                  <c:v>40852.236111111051</c:v>
                </c:pt>
                <c:pt idx="3351">
                  <c:v>40852.25</c:v>
                </c:pt>
                <c:pt idx="3352">
                  <c:v>40852.263888888876</c:v>
                </c:pt>
                <c:pt idx="3353">
                  <c:v>40852.277777777774</c:v>
                </c:pt>
                <c:pt idx="3354">
                  <c:v>40852.291666666562</c:v>
                </c:pt>
                <c:pt idx="3355">
                  <c:v>40852.305555555562</c:v>
                </c:pt>
                <c:pt idx="3356">
                  <c:v>40852.319444444511</c:v>
                </c:pt>
                <c:pt idx="3357">
                  <c:v>40852.333333333336</c:v>
                </c:pt>
                <c:pt idx="3358">
                  <c:v>40852.347222222219</c:v>
                </c:pt>
                <c:pt idx="3359">
                  <c:v>40852.361111111051</c:v>
                </c:pt>
                <c:pt idx="3360">
                  <c:v>40852.375</c:v>
                </c:pt>
                <c:pt idx="3361">
                  <c:v>40852.388888888985</c:v>
                </c:pt>
                <c:pt idx="3362">
                  <c:v>40852.402777777781</c:v>
                </c:pt>
                <c:pt idx="3363">
                  <c:v>40852.416666666664</c:v>
                </c:pt>
                <c:pt idx="3364">
                  <c:v>40852.430555555562</c:v>
                </c:pt>
                <c:pt idx="3365">
                  <c:v>40852.444444444511</c:v>
                </c:pt>
                <c:pt idx="3366">
                  <c:v>40852.458333333343</c:v>
                </c:pt>
                <c:pt idx="3367">
                  <c:v>40852.472222222219</c:v>
                </c:pt>
                <c:pt idx="3368">
                  <c:v>40852.486111111109</c:v>
                </c:pt>
                <c:pt idx="3369">
                  <c:v>40852.5</c:v>
                </c:pt>
                <c:pt idx="3370">
                  <c:v>40852.513888888891</c:v>
                </c:pt>
                <c:pt idx="3371">
                  <c:v>40852.527777777774</c:v>
                </c:pt>
                <c:pt idx="3372">
                  <c:v>40852.541666666591</c:v>
                </c:pt>
                <c:pt idx="3373">
                  <c:v>40852.555555555562</c:v>
                </c:pt>
                <c:pt idx="3374">
                  <c:v>40852.569444444445</c:v>
                </c:pt>
                <c:pt idx="3375">
                  <c:v>40852.583333333336</c:v>
                </c:pt>
                <c:pt idx="3376">
                  <c:v>40852.597222222204</c:v>
                </c:pt>
                <c:pt idx="3377">
                  <c:v>40852.611111111051</c:v>
                </c:pt>
                <c:pt idx="3378">
                  <c:v>40852.624999999993</c:v>
                </c:pt>
                <c:pt idx="3379">
                  <c:v>40852.638888888891</c:v>
                </c:pt>
                <c:pt idx="3380">
                  <c:v>40852.652777777781</c:v>
                </c:pt>
                <c:pt idx="3381">
                  <c:v>40852.666666666591</c:v>
                </c:pt>
                <c:pt idx="3382">
                  <c:v>40852.680555555562</c:v>
                </c:pt>
                <c:pt idx="3383">
                  <c:v>40852.694444444445</c:v>
                </c:pt>
                <c:pt idx="3384">
                  <c:v>40852.708333333336</c:v>
                </c:pt>
                <c:pt idx="3385">
                  <c:v>40852.722222222204</c:v>
                </c:pt>
                <c:pt idx="3386">
                  <c:v>40852.736111111051</c:v>
                </c:pt>
                <c:pt idx="3387">
                  <c:v>40852.75</c:v>
                </c:pt>
                <c:pt idx="3388">
                  <c:v>40852.763888888876</c:v>
                </c:pt>
                <c:pt idx="3389">
                  <c:v>40852.777777777774</c:v>
                </c:pt>
                <c:pt idx="3390">
                  <c:v>40852.791666666562</c:v>
                </c:pt>
                <c:pt idx="3391">
                  <c:v>40852.805555555562</c:v>
                </c:pt>
                <c:pt idx="3392">
                  <c:v>40852.819444444511</c:v>
                </c:pt>
                <c:pt idx="3393">
                  <c:v>40852.833333333336</c:v>
                </c:pt>
                <c:pt idx="3394">
                  <c:v>40852.847222222219</c:v>
                </c:pt>
                <c:pt idx="3395">
                  <c:v>40852.861111111051</c:v>
                </c:pt>
                <c:pt idx="3396">
                  <c:v>40852.875</c:v>
                </c:pt>
                <c:pt idx="3397">
                  <c:v>40852.888888888985</c:v>
                </c:pt>
                <c:pt idx="3398">
                  <c:v>40852.902777777781</c:v>
                </c:pt>
                <c:pt idx="3399">
                  <c:v>40852.916666666664</c:v>
                </c:pt>
                <c:pt idx="3400">
                  <c:v>40852.930555555562</c:v>
                </c:pt>
                <c:pt idx="3401">
                  <c:v>40852.944444444511</c:v>
                </c:pt>
                <c:pt idx="3402">
                  <c:v>40852.958333333343</c:v>
                </c:pt>
                <c:pt idx="3403">
                  <c:v>40852.972222222219</c:v>
                </c:pt>
                <c:pt idx="3404">
                  <c:v>40852.986111111109</c:v>
                </c:pt>
                <c:pt idx="3405">
                  <c:v>40853</c:v>
                </c:pt>
                <c:pt idx="3406">
                  <c:v>40853.013888888891</c:v>
                </c:pt>
                <c:pt idx="3407">
                  <c:v>40853.027777777774</c:v>
                </c:pt>
                <c:pt idx="3408">
                  <c:v>40853.041666666591</c:v>
                </c:pt>
                <c:pt idx="3409">
                  <c:v>40853.055555555562</c:v>
                </c:pt>
                <c:pt idx="3410">
                  <c:v>40853.069444444445</c:v>
                </c:pt>
                <c:pt idx="3411">
                  <c:v>40853.083333333336</c:v>
                </c:pt>
                <c:pt idx="3412">
                  <c:v>40853.097222222204</c:v>
                </c:pt>
                <c:pt idx="3413">
                  <c:v>40853.111111111051</c:v>
                </c:pt>
                <c:pt idx="3414">
                  <c:v>40853.124999999993</c:v>
                </c:pt>
                <c:pt idx="3415">
                  <c:v>40853.138888888891</c:v>
                </c:pt>
                <c:pt idx="3416">
                  <c:v>40853.152777777781</c:v>
                </c:pt>
                <c:pt idx="3417">
                  <c:v>40853.166666666591</c:v>
                </c:pt>
                <c:pt idx="3418">
                  <c:v>40853.180555555562</c:v>
                </c:pt>
                <c:pt idx="3419">
                  <c:v>40853.194444444445</c:v>
                </c:pt>
                <c:pt idx="3420">
                  <c:v>40853.208333333336</c:v>
                </c:pt>
                <c:pt idx="3421">
                  <c:v>40853.222222222204</c:v>
                </c:pt>
                <c:pt idx="3422">
                  <c:v>40853.236111111051</c:v>
                </c:pt>
                <c:pt idx="3423">
                  <c:v>40853.25</c:v>
                </c:pt>
                <c:pt idx="3424">
                  <c:v>40853.263888888876</c:v>
                </c:pt>
                <c:pt idx="3425">
                  <c:v>40853.277777777774</c:v>
                </c:pt>
                <c:pt idx="3426">
                  <c:v>40853.291666666562</c:v>
                </c:pt>
                <c:pt idx="3427">
                  <c:v>40853.305555555562</c:v>
                </c:pt>
                <c:pt idx="3428">
                  <c:v>40853.319444444511</c:v>
                </c:pt>
                <c:pt idx="3429">
                  <c:v>40853.333333333336</c:v>
                </c:pt>
                <c:pt idx="3430">
                  <c:v>40853.347222222219</c:v>
                </c:pt>
                <c:pt idx="3431">
                  <c:v>40853.361111111051</c:v>
                </c:pt>
                <c:pt idx="3432">
                  <c:v>40853.375</c:v>
                </c:pt>
                <c:pt idx="3433">
                  <c:v>40853.388888888985</c:v>
                </c:pt>
                <c:pt idx="3434">
                  <c:v>40853.402777777781</c:v>
                </c:pt>
                <c:pt idx="3435">
                  <c:v>40853.416666666664</c:v>
                </c:pt>
                <c:pt idx="3436">
                  <c:v>40853.430555555562</c:v>
                </c:pt>
                <c:pt idx="3437">
                  <c:v>40853.444444444511</c:v>
                </c:pt>
                <c:pt idx="3438">
                  <c:v>40853.458333333343</c:v>
                </c:pt>
                <c:pt idx="3439">
                  <c:v>40853.472222222219</c:v>
                </c:pt>
                <c:pt idx="3440">
                  <c:v>40853.486111111109</c:v>
                </c:pt>
                <c:pt idx="3441">
                  <c:v>40853.5</c:v>
                </c:pt>
                <c:pt idx="3442">
                  <c:v>40853.513888888891</c:v>
                </c:pt>
                <c:pt idx="3443">
                  <c:v>40853.527777777774</c:v>
                </c:pt>
                <c:pt idx="3444">
                  <c:v>40853.541666666591</c:v>
                </c:pt>
                <c:pt idx="3445">
                  <c:v>40853.555555555562</c:v>
                </c:pt>
                <c:pt idx="3446">
                  <c:v>40853.569444444445</c:v>
                </c:pt>
                <c:pt idx="3447">
                  <c:v>40853.583333333336</c:v>
                </c:pt>
                <c:pt idx="3448">
                  <c:v>40853.597222222204</c:v>
                </c:pt>
                <c:pt idx="3449">
                  <c:v>40853.611111111051</c:v>
                </c:pt>
                <c:pt idx="3450">
                  <c:v>40853.624999999993</c:v>
                </c:pt>
                <c:pt idx="3451">
                  <c:v>40853.638888888891</c:v>
                </c:pt>
                <c:pt idx="3452">
                  <c:v>40853.652777777781</c:v>
                </c:pt>
                <c:pt idx="3453">
                  <c:v>40853.666666666591</c:v>
                </c:pt>
                <c:pt idx="3454">
                  <c:v>40853.680555555562</c:v>
                </c:pt>
                <c:pt idx="3455">
                  <c:v>40853.694444444445</c:v>
                </c:pt>
                <c:pt idx="3456">
                  <c:v>40853.708333333336</c:v>
                </c:pt>
                <c:pt idx="3457">
                  <c:v>40853.722222222204</c:v>
                </c:pt>
                <c:pt idx="3458">
                  <c:v>40853.736111111051</c:v>
                </c:pt>
                <c:pt idx="3459">
                  <c:v>40853.75</c:v>
                </c:pt>
                <c:pt idx="3460">
                  <c:v>40853.763888888876</c:v>
                </c:pt>
                <c:pt idx="3461">
                  <c:v>40853.777777777774</c:v>
                </c:pt>
                <c:pt idx="3462">
                  <c:v>40853.791666666562</c:v>
                </c:pt>
                <c:pt idx="3463">
                  <c:v>40853.805555555562</c:v>
                </c:pt>
                <c:pt idx="3464">
                  <c:v>40853.819444444511</c:v>
                </c:pt>
                <c:pt idx="3465">
                  <c:v>40853.833333333336</c:v>
                </c:pt>
                <c:pt idx="3466">
                  <c:v>40853.847222222219</c:v>
                </c:pt>
                <c:pt idx="3467">
                  <c:v>40853.861111111051</c:v>
                </c:pt>
                <c:pt idx="3468">
                  <c:v>40853.875</c:v>
                </c:pt>
                <c:pt idx="3469">
                  <c:v>40853.888888888985</c:v>
                </c:pt>
                <c:pt idx="3470">
                  <c:v>40853.902777777781</c:v>
                </c:pt>
                <c:pt idx="3471">
                  <c:v>40853.916666666664</c:v>
                </c:pt>
                <c:pt idx="3472">
                  <c:v>40853.930555555562</c:v>
                </c:pt>
                <c:pt idx="3473">
                  <c:v>40853.944444444511</c:v>
                </c:pt>
                <c:pt idx="3474">
                  <c:v>40853.958333333343</c:v>
                </c:pt>
                <c:pt idx="3475">
                  <c:v>40853.972222222219</c:v>
                </c:pt>
                <c:pt idx="3476">
                  <c:v>40853.986111111109</c:v>
                </c:pt>
                <c:pt idx="3477">
                  <c:v>40854</c:v>
                </c:pt>
                <c:pt idx="3478">
                  <c:v>40854.013888888891</c:v>
                </c:pt>
                <c:pt idx="3479">
                  <c:v>40854.027777777774</c:v>
                </c:pt>
                <c:pt idx="3480">
                  <c:v>40854.041666666591</c:v>
                </c:pt>
                <c:pt idx="3481">
                  <c:v>40854.055555555562</c:v>
                </c:pt>
                <c:pt idx="3482">
                  <c:v>40854.069444444445</c:v>
                </c:pt>
                <c:pt idx="3483">
                  <c:v>40854.083333333336</c:v>
                </c:pt>
                <c:pt idx="3484">
                  <c:v>40854.097222222204</c:v>
                </c:pt>
                <c:pt idx="3485">
                  <c:v>40854.111111111051</c:v>
                </c:pt>
                <c:pt idx="3486">
                  <c:v>40854.124999999993</c:v>
                </c:pt>
                <c:pt idx="3487">
                  <c:v>40854.138888888891</c:v>
                </c:pt>
                <c:pt idx="3488">
                  <c:v>40854.152777777781</c:v>
                </c:pt>
                <c:pt idx="3489">
                  <c:v>40854.166666666591</c:v>
                </c:pt>
                <c:pt idx="3490">
                  <c:v>40854.180555555562</c:v>
                </c:pt>
                <c:pt idx="3491">
                  <c:v>40854.194444444445</c:v>
                </c:pt>
                <c:pt idx="3492">
                  <c:v>40854.208333333336</c:v>
                </c:pt>
                <c:pt idx="3493">
                  <c:v>40854.222222222204</c:v>
                </c:pt>
                <c:pt idx="3494">
                  <c:v>40854.236111111051</c:v>
                </c:pt>
                <c:pt idx="3495">
                  <c:v>40854.25</c:v>
                </c:pt>
                <c:pt idx="3496">
                  <c:v>40854.263888888876</c:v>
                </c:pt>
                <c:pt idx="3497">
                  <c:v>40854.277777777774</c:v>
                </c:pt>
                <c:pt idx="3498">
                  <c:v>40854.291666666562</c:v>
                </c:pt>
                <c:pt idx="3499">
                  <c:v>40854.305555555562</c:v>
                </c:pt>
                <c:pt idx="3500">
                  <c:v>40854.319444444511</c:v>
                </c:pt>
                <c:pt idx="3501">
                  <c:v>40854.333333333336</c:v>
                </c:pt>
                <c:pt idx="3502">
                  <c:v>40854.347222222219</c:v>
                </c:pt>
                <c:pt idx="3503">
                  <c:v>40854.361111111051</c:v>
                </c:pt>
                <c:pt idx="3504">
                  <c:v>40854.375</c:v>
                </c:pt>
                <c:pt idx="3505">
                  <c:v>40854.388888888985</c:v>
                </c:pt>
                <c:pt idx="3506">
                  <c:v>40854.402777777781</c:v>
                </c:pt>
                <c:pt idx="3507">
                  <c:v>40854.416666666664</c:v>
                </c:pt>
                <c:pt idx="3508">
                  <c:v>40854.430555555562</c:v>
                </c:pt>
                <c:pt idx="3509">
                  <c:v>40854.444444444511</c:v>
                </c:pt>
                <c:pt idx="3510">
                  <c:v>40854.458333333343</c:v>
                </c:pt>
                <c:pt idx="3511">
                  <c:v>40854.472222222219</c:v>
                </c:pt>
                <c:pt idx="3512">
                  <c:v>40854.486111111109</c:v>
                </c:pt>
                <c:pt idx="3513">
                  <c:v>40854.5</c:v>
                </c:pt>
                <c:pt idx="3514">
                  <c:v>40854.513888888891</c:v>
                </c:pt>
                <c:pt idx="3515">
                  <c:v>40854.527777777774</c:v>
                </c:pt>
                <c:pt idx="3516">
                  <c:v>40854.541666666591</c:v>
                </c:pt>
                <c:pt idx="3517">
                  <c:v>40854.555555555562</c:v>
                </c:pt>
                <c:pt idx="3518">
                  <c:v>40854.569444444445</c:v>
                </c:pt>
                <c:pt idx="3519">
                  <c:v>40854.583333333336</c:v>
                </c:pt>
                <c:pt idx="3520">
                  <c:v>40854.597222222204</c:v>
                </c:pt>
                <c:pt idx="3521">
                  <c:v>40854.611111111051</c:v>
                </c:pt>
                <c:pt idx="3522">
                  <c:v>40854.624999999993</c:v>
                </c:pt>
                <c:pt idx="3523">
                  <c:v>40854.638888888891</c:v>
                </c:pt>
                <c:pt idx="3524">
                  <c:v>40854.652777777781</c:v>
                </c:pt>
                <c:pt idx="3525">
                  <c:v>40854.666666666591</c:v>
                </c:pt>
                <c:pt idx="3526">
                  <c:v>40854.680555555562</c:v>
                </c:pt>
                <c:pt idx="3527">
                  <c:v>40854.694444444445</c:v>
                </c:pt>
                <c:pt idx="3528">
                  <c:v>40854.708333333336</c:v>
                </c:pt>
                <c:pt idx="3529">
                  <c:v>40854.722222222204</c:v>
                </c:pt>
                <c:pt idx="3530">
                  <c:v>40854.736111111051</c:v>
                </c:pt>
                <c:pt idx="3531">
                  <c:v>40854.75</c:v>
                </c:pt>
                <c:pt idx="3532">
                  <c:v>40854.763888888876</c:v>
                </c:pt>
                <c:pt idx="3533">
                  <c:v>40854.777777777774</c:v>
                </c:pt>
                <c:pt idx="3534">
                  <c:v>40854.791666666562</c:v>
                </c:pt>
                <c:pt idx="3535">
                  <c:v>40854.805555555562</c:v>
                </c:pt>
                <c:pt idx="3536">
                  <c:v>40854.819444444511</c:v>
                </c:pt>
                <c:pt idx="3537">
                  <c:v>40854.833333333336</c:v>
                </c:pt>
                <c:pt idx="3538">
                  <c:v>40854.847222222219</c:v>
                </c:pt>
                <c:pt idx="3539">
                  <c:v>40854.861111111051</c:v>
                </c:pt>
                <c:pt idx="3540">
                  <c:v>40854.875</c:v>
                </c:pt>
                <c:pt idx="3541">
                  <c:v>40854.888888888985</c:v>
                </c:pt>
                <c:pt idx="3542">
                  <c:v>40854.902777777781</c:v>
                </c:pt>
                <c:pt idx="3543">
                  <c:v>40854.916666666664</c:v>
                </c:pt>
                <c:pt idx="3544">
                  <c:v>40854.930555555562</c:v>
                </c:pt>
                <c:pt idx="3545">
                  <c:v>40854.944444444511</c:v>
                </c:pt>
                <c:pt idx="3546">
                  <c:v>40854.958333333343</c:v>
                </c:pt>
                <c:pt idx="3547">
                  <c:v>40854.972222222219</c:v>
                </c:pt>
                <c:pt idx="3548">
                  <c:v>40854.986111111109</c:v>
                </c:pt>
                <c:pt idx="3549">
                  <c:v>40855</c:v>
                </c:pt>
                <c:pt idx="3550">
                  <c:v>40855.013888888891</c:v>
                </c:pt>
                <c:pt idx="3551">
                  <c:v>40855.027777777774</c:v>
                </c:pt>
                <c:pt idx="3552">
                  <c:v>40855.041666666591</c:v>
                </c:pt>
                <c:pt idx="3553">
                  <c:v>40855.055555555562</c:v>
                </c:pt>
                <c:pt idx="3554">
                  <c:v>40855.069444444445</c:v>
                </c:pt>
                <c:pt idx="3555">
                  <c:v>40855.083333333336</c:v>
                </c:pt>
                <c:pt idx="3556">
                  <c:v>40855.097222222204</c:v>
                </c:pt>
                <c:pt idx="3557">
                  <c:v>40855.111111111051</c:v>
                </c:pt>
                <c:pt idx="3558">
                  <c:v>40855.124999999993</c:v>
                </c:pt>
                <c:pt idx="3559">
                  <c:v>40855.138888888891</c:v>
                </c:pt>
                <c:pt idx="3560">
                  <c:v>40855.152777777781</c:v>
                </c:pt>
                <c:pt idx="3561">
                  <c:v>40855.166666666591</c:v>
                </c:pt>
                <c:pt idx="3562">
                  <c:v>40855.180555555562</c:v>
                </c:pt>
                <c:pt idx="3563">
                  <c:v>40855.194444444445</c:v>
                </c:pt>
                <c:pt idx="3564">
                  <c:v>40855.208333333336</c:v>
                </c:pt>
                <c:pt idx="3565">
                  <c:v>40855.222222222204</c:v>
                </c:pt>
                <c:pt idx="3566">
                  <c:v>40855.236111111051</c:v>
                </c:pt>
                <c:pt idx="3567">
                  <c:v>40855.25</c:v>
                </c:pt>
                <c:pt idx="3568">
                  <c:v>40855.263888888876</c:v>
                </c:pt>
                <c:pt idx="3569">
                  <c:v>40855.277777777774</c:v>
                </c:pt>
                <c:pt idx="3570">
                  <c:v>40855.291666666562</c:v>
                </c:pt>
                <c:pt idx="3571">
                  <c:v>40855.305555555562</c:v>
                </c:pt>
                <c:pt idx="3572">
                  <c:v>40855.319444444511</c:v>
                </c:pt>
                <c:pt idx="3573">
                  <c:v>40855.333333333336</c:v>
                </c:pt>
                <c:pt idx="3574">
                  <c:v>40855.347222222219</c:v>
                </c:pt>
                <c:pt idx="3575">
                  <c:v>40855.361111111051</c:v>
                </c:pt>
                <c:pt idx="3576">
                  <c:v>40855.375</c:v>
                </c:pt>
                <c:pt idx="3577">
                  <c:v>40855.388888888985</c:v>
                </c:pt>
                <c:pt idx="3578">
                  <c:v>40855.402777777781</c:v>
                </c:pt>
                <c:pt idx="3579">
                  <c:v>40855.416666666664</c:v>
                </c:pt>
                <c:pt idx="3580">
                  <c:v>40855.430555555562</c:v>
                </c:pt>
                <c:pt idx="3581">
                  <c:v>40855.444444444511</c:v>
                </c:pt>
                <c:pt idx="3582">
                  <c:v>40855.458333333343</c:v>
                </c:pt>
                <c:pt idx="3583">
                  <c:v>40855.472222222219</c:v>
                </c:pt>
                <c:pt idx="3584">
                  <c:v>40855.486111111109</c:v>
                </c:pt>
                <c:pt idx="3585">
                  <c:v>40855.5</c:v>
                </c:pt>
                <c:pt idx="3586">
                  <c:v>40855.513888888891</c:v>
                </c:pt>
                <c:pt idx="3587">
                  <c:v>40855.527777777774</c:v>
                </c:pt>
                <c:pt idx="3588">
                  <c:v>40855.541666666591</c:v>
                </c:pt>
                <c:pt idx="3589">
                  <c:v>40855.555555555562</c:v>
                </c:pt>
                <c:pt idx="3590">
                  <c:v>40855.569444444445</c:v>
                </c:pt>
                <c:pt idx="3591">
                  <c:v>40855.583333333336</c:v>
                </c:pt>
                <c:pt idx="3592">
                  <c:v>40855.597222222204</c:v>
                </c:pt>
                <c:pt idx="3593">
                  <c:v>40855.611111111051</c:v>
                </c:pt>
                <c:pt idx="3594">
                  <c:v>40855.624999999993</c:v>
                </c:pt>
                <c:pt idx="3595">
                  <c:v>40855.638888888891</c:v>
                </c:pt>
                <c:pt idx="3596">
                  <c:v>40855.652777777781</c:v>
                </c:pt>
                <c:pt idx="3597">
                  <c:v>40855.666666666591</c:v>
                </c:pt>
                <c:pt idx="3598">
                  <c:v>40855.680555555562</c:v>
                </c:pt>
                <c:pt idx="3599">
                  <c:v>40855.694444444445</c:v>
                </c:pt>
                <c:pt idx="3600">
                  <c:v>40855.708333333336</c:v>
                </c:pt>
                <c:pt idx="3601">
                  <c:v>40855.722222222204</c:v>
                </c:pt>
                <c:pt idx="3602">
                  <c:v>40855.736111111051</c:v>
                </c:pt>
                <c:pt idx="3603">
                  <c:v>40855.75</c:v>
                </c:pt>
                <c:pt idx="3604">
                  <c:v>40855.763888888876</c:v>
                </c:pt>
                <c:pt idx="3605">
                  <c:v>40855.777777777774</c:v>
                </c:pt>
                <c:pt idx="3606">
                  <c:v>40855.791666666562</c:v>
                </c:pt>
                <c:pt idx="3607">
                  <c:v>40855.805555555562</c:v>
                </c:pt>
                <c:pt idx="3608">
                  <c:v>40855.819444444511</c:v>
                </c:pt>
                <c:pt idx="3609">
                  <c:v>40855.833333333336</c:v>
                </c:pt>
                <c:pt idx="3610">
                  <c:v>40855.847222222219</c:v>
                </c:pt>
                <c:pt idx="3611">
                  <c:v>40855.861111111051</c:v>
                </c:pt>
                <c:pt idx="3612">
                  <c:v>40855.875</c:v>
                </c:pt>
                <c:pt idx="3613">
                  <c:v>40855.888888888985</c:v>
                </c:pt>
                <c:pt idx="3614">
                  <c:v>40855.902777777781</c:v>
                </c:pt>
                <c:pt idx="3615">
                  <c:v>40855.916666666664</c:v>
                </c:pt>
                <c:pt idx="3616">
                  <c:v>40855.930555555562</c:v>
                </c:pt>
                <c:pt idx="3617">
                  <c:v>40855.944444444511</c:v>
                </c:pt>
                <c:pt idx="3618">
                  <c:v>40855.958333333343</c:v>
                </c:pt>
                <c:pt idx="3619">
                  <c:v>40855.972222222219</c:v>
                </c:pt>
                <c:pt idx="3620">
                  <c:v>40855.986111111109</c:v>
                </c:pt>
                <c:pt idx="3621">
                  <c:v>40856</c:v>
                </c:pt>
                <c:pt idx="3622">
                  <c:v>40856.013888888891</c:v>
                </c:pt>
                <c:pt idx="3623">
                  <c:v>40856.027777777774</c:v>
                </c:pt>
                <c:pt idx="3624">
                  <c:v>40856.041666666591</c:v>
                </c:pt>
                <c:pt idx="3625">
                  <c:v>40856.055555555562</c:v>
                </c:pt>
                <c:pt idx="3626">
                  <c:v>40856.069444444445</c:v>
                </c:pt>
                <c:pt idx="3627">
                  <c:v>40856.083333333336</c:v>
                </c:pt>
                <c:pt idx="3628">
                  <c:v>40856.097222222204</c:v>
                </c:pt>
                <c:pt idx="3629">
                  <c:v>40856.111111111051</c:v>
                </c:pt>
                <c:pt idx="3630">
                  <c:v>40856.124999999993</c:v>
                </c:pt>
                <c:pt idx="3631">
                  <c:v>40856.138888888891</c:v>
                </c:pt>
                <c:pt idx="3632">
                  <c:v>40856.152777777781</c:v>
                </c:pt>
                <c:pt idx="3633">
                  <c:v>40856.166666666591</c:v>
                </c:pt>
                <c:pt idx="3634">
                  <c:v>40856.180555555562</c:v>
                </c:pt>
                <c:pt idx="3635">
                  <c:v>40856.194444444445</c:v>
                </c:pt>
                <c:pt idx="3636">
                  <c:v>40856.208333333336</c:v>
                </c:pt>
                <c:pt idx="3637">
                  <c:v>40856.222222222204</c:v>
                </c:pt>
                <c:pt idx="3638">
                  <c:v>40856.236111111051</c:v>
                </c:pt>
                <c:pt idx="3639">
                  <c:v>40856.25</c:v>
                </c:pt>
                <c:pt idx="3640">
                  <c:v>40856.263888888876</c:v>
                </c:pt>
                <c:pt idx="3641">
                  <c:v>40856.277777777774</c:v>
                </c:pt>
                <c:pt idx="3642">
                  <c:v>40856.291666666562</c:v>
                </c:pt>
                <c:pt idx="3643">
                  <c:v>40856.305555555562</c:v>
                </c:pt>
                <c:pt idx="3644">
                  <c:v>40856.319444444511</c:v>
                </c:pt>
                <c:pt idx="3645">
                  <c:v>40856.333333333336</c:v>
                </c:pt>
                <c:pt idx="3646">
                  <c:v>40856.347222222219</c:v>
                </c:pt>
                <c:pt idx="3647">
                  <c:v>40856.361111111051</c:v>
                </c:pt>
                <c:pt idx="3648">
                  <c:v>40856.375</c:v>
                </c:pt>
                <c:pt idx="3649">
                  <c:v>40856.388888888985</c:v>
                </c:pt>
                <c:pt idx="3650">
                  <c:v>40856.402777777781</c:v>
                </c:pt>
                <c:pt idx="3651">
                  <c:v>40856.416666666664</c:v>
                </c:pt>
                <c:pt idx="3652">
                  <c:v>40856.430555555562</c:v>
                </c:pt>
                <c:pt idx="3653">
                  <c:v>40856.444444444511</c:v>
                </c:pt>
                <c:pt idx="3654">
                  <c:v>40856.458333333343</c:v>
                </c:pt>
                <c:pt idx="3655">
                  <c:v>40856.472222222219</c:v>
                </c:pt>
                <c:pt idx="3656">
                  <c:v>40856.486111111109</c:v>
                </c:pt>
                <c:pt idx="3657">
                  <c:v>40856.5</c:v>
                </c:pt>
                <c:pt idx="3658">
                  <c:v>40856.513888888891</c:v>
                </c:pt>
                <c:pt idx="3659">
                  <c:v>40856.527777777774</c:v>
                </c:pt>
                <c:pt idx="3660">
                  <c:v>40856.541666666591</c:v>
                </c:pt>
                <c:pt idx="3661">
                  <c:v>40856.555555555562</c:v>
                </c:pt>
                <c:pt idx="3662">
                  <c:v>40856.569444444445</c:v>
                </c:pt>
                <c:pt idx="3663">
                  <c:v>40856.583333333336</c:v>
                </c:pt>
                <c:pt idx="3664">
                  <c:v>40856.597222222204</c:v>
                </c:pt>
                <c:pt idx="3665">
                  <c:v>40856.611111111051</c:v>
                </c:pt>
                <c:pt idx="3666">
                  <c:v>40856.624999999993</c:v>
                </c:pt>
                <c:pt idx="3667">
                  <c:v>40856.638888888891</c:v>
                </c:pt>
                <c:pt idx="3668">
                  <c:v>40856.652777777781</c:v>
                </c:pt>
                <c:pt idx="3669">
                  <c:v>40856.666666666591</c:v>
                </c:pt>
                <c:pt idx="3670">
                  <c:v>40856.680555555562</c:v>
                </c:pt>
                <c:pt idx="3671">
                  <c:v>40856.694444444445</c:v>
                </c:pt>
                <c:pt idx="3672">
                  <c:v>40856.708333333336</c:v>
                </c:pt>
                <c:pt idx="3673">
                  <c:v>40856.722222222204</c:v>
                </c:pt>
                <c:pt idx="3674">
                  <c:v>40856.736111111051</c:v>
                </c:pt>
                <c:pt idx="3675">
                  <c:v>40856.75</c:v>
                </c:pt>
                <c:pt idx="3676">
                  <c:v>40856.763888888876</c:v>
                </c:pt>
                <c:pt idx="3677">
                  <c:v>40856.777777777774</c:v>
                </c:pt>
                <c:pt idx="3678">
                  <c:v>40856.791666666562</c:v>
                </c:pt>
                <c:pt idx="3679">
                  <c:v>40856.805555555562</c:v>
                </c:pt>
                <c:pt idx="3680">
                  <c:v>40856.819444444511</c:v>
                </c:pt>
                <c:pt idx="3681">
                  <c:v>40856.833333333336</c:v>
                </c:pt>
                <c:pt idx="3682">
                  <c:v>40856.847222222219</c:v>
                </c:pt>
                <c:pt idx="3683">
                  <c:v>40856.861111111051</c:v>
                </c:pt>
                <c:pt idx="3684">
                  <c:v>40856.875</c:v>
                </c:pt>
                <c:pt idx="3685">
                  <c:v>40856.888888888985</c:v>
                </c:pt>
                <c:pt idx="3686">
                  <c:v>40856.902777777781</c:v>
                </c:pt>
                <c:pt idx="3687">
                  <c:v>40856.916666666664</c:v>
                </c:pt>
                <c:pt idx="3688">
                  <c:v>40856.930555555562</c:v>
                </c:pt>
                <c:pt idx="3689">
                  <c:v>40856.944444444511</c:v>
                </c:pt>
                <c:pt idx="3690">
                  <c:v>40856.958333333343</c:v>
                </c:pt>
                <c:pt idx="3691">
                  <c:v>40856.972222222219</c:v>
                </c:pt>
                <c:pt idx="3692">
                  <c:v>40856.986111111109</c:v>
                </c:pt>
                <c:pt idx="3693">
                  <c:v>40857</c:v>
                </c:pt>
                <c:pt idx="3694">
                  <c:v>40857.013888888891</c:v>
                </c:pt>
                <c:pt idx="3695">
                  <c:v>40857.027777777774</c:v>
                </c:pt>
                <c:pt idx="3696">
                  <c:v>40857.041666666591</c:v>
                </c:pt>
                <c:pt idx="3697">
                  <c:v>40857.055555555562</c:v>
                </c:pt>
                <c:pt idx="3698">
                  <c:v>40857.069444444445</c:v>
                </c:pt>
                <c:pt idx="3699">
                  <c:v>40857.083333333336</c:v>
                </c:pt>
                <c:pt idx="3700">
                  <c:v>40857.097222222204</c:v>
                </c:pt>
                <c:pt idx="3701">
                  <c:v>40857.111111111051</c:v>
                </c:pt>
                <c:pt idx="3702">
                  <c:v>40857.124999999993</c:v>
                </c:pt>
                <c:pt idx="3703">
                  <c:v>40857.138888888891</c:v>
                </c:pt>
                <c:pt idx="3704">
                  <c:v>40857.152777777781</c:v>
                </c:pt>
                <c:pt idx="3705">
                  <c:v>40857.166666666591</c:v>
                </c:pt>
                <c:pt idx="3706">
                  <c:v>40857.180555555562</c:v>
                </c:pt>
                <c:pt idx="3707">
                  <c:v>40857.194444444445</c:v>
                </c:pt>
                <c:pt idx="3708">
                  <c:v>40857.208333333336</c:v>
                </c:pt>
                <c:pt idx="3709">
                  <c:v>40857.222222222204</c:v>
                </c:pt>
                <c:pt idx="3710">
                  <c:v>40857.236111111051</c:v>
                </c:pt>
                <c:pt idx="3711">
                  <c:v>40857.25</c:v>
                </c:pt>
                <c:pt idx="3712">
                  <c:v>40857.263888888876</c:v>
                </c:pt>
                <c:pt idx="3713">
                  <c:v>40857.277777777774</c:v>
                </c:pt>
                <c:pt idx="3714">
                  <c:v>40857.291666666562</c:v>
                </c:pt>
                <c:pt idx="3715">
                  <c:v>40857.305555555562</c:v>
                </c:pt>
                <c:pt idx="3716">
                  <c:v>40857.319444444511</c:v>
                </c:pt>
                <c:pt idx="3717">
                  <c:v>40857.333333333336</c:v>
                </c:pt>
                <c:pt idx="3718">
                  <c:v>40857.347222222219</c:v>
                </c:pt>
                <c:pt idx="3719">
                  <c:v>40857.361111111051</c:v>
                </c:pt>
                <c:pt idx="3720">
                  <c:v>40857.375</c:v>
                </c:pt>
                <c:pt idx="3721">
                  <c:v>40857.388888888985</c:v>
                </c:pt>
                <c:pt idx="3722">
                  <c:v>40857.402777777781</c:v>
                </c:pt>
                <c:pt idx="3723">
                  <c:v>40857.416666666664</c:v>
                </c:pt>
                <c:pt idx="3724">
                  <c:v>40857.430555555562</c:v>
                </c:pt>
                <c:pt idx="3725">
                  <c:v>40857.444444444511</c:v>
                </c:pt>
                <c:pt idx="3726">
                  <c:v>40857.458333333343</c:v>
                </c:pt>
                <c:pt idx="3727">
                  <c:v>40857.472222222219</c:v>
                </c:pt>
                <c:pt idx="3728">
                  <c:v>40857.486111111109</c:v>
                </c:pt>
                <c:pt idx="3729">
                  <c:v>40857.5</c:v>
                </c:pt>
                <c:pt idx="3730">
                  <c:v>40857.513888888891</c:v>
                </c:pt>
                <c:pt idx="3731">
                  <c:v>40857.527777777774</c:v>
                </c:pt>
                <c:pt idx="3732">
                  <c:v>40857.541666666591</c:v>
                </c:pt>
                <c:pt idx="3733">
                  <c:v>40857.555555555562</c:v>
                </c:pt>
                <c:pt idx="3734">
                  <c:v>40857.569444444445</c:v>
                </c:pt>
                <c:pt idx="3735">
                  <c:v>40857.583333333336</c:v>
                </c:pt>
                <c:pt idx="3736">
                  <c:v>40857.597222222204</c:v>
                </c:pt>
                <c:pt idx="3737">
                  <c:v>40857.611111111051</c:v>
                </c:pt>
                <c:pt idx="3738">
                  <c:v>40857.624999999993</c:v>
                </c:pt>
                <c:pt idx="3739">
                  <c:v>40857.638888888891</c:v>
                </c:pt>
                <c:pt idx="3740">
                  <c:v>40857.652777777781</c:v>
                </c:pt>
                <c:pt idx="3741">
                  <c:v>40857.666666666591</c:v>
                </c:pt>
                <c:pt idx="3742">
                  <c:v>40857.680555555562</c:v>
                </c:pt>
                <c:pt idx="3743">
                  <c:v>40857.694444444445</c:v>
                </c:pt>
                <c:pt idx="3744">
                  <c:v>40857.708333333336</c:v>
                </c:pt>
                <c:pt idx="3745">
                  <c:v>40857.722222222204</c:v>
                </c:pt>
                <c:pt idx="3746">
                  <c:v>40857.736111111051</c:v>
                </c:pt>
                <c:pt idx="3747">
                  <c:v>40857.75</c:v>
                </c:pt>
                <c:pt idx="3748">
                  <c:v>40857.763888888876</c:v>
                </c:pt>
                <c:pt idx="3749">
                  <c:v>40857.777777777774</c:v>
                </c:pt>
                <c:pt idx="3750">
                  <c:v>40857.791666666562</c:v>
                </c:pt>
                <c:pt idx="3751">
                  <c:v>40857.805555555562</c:v>
                </c:pt>
                <c:pt idx="3752">
                  <c:v>40857.819444444511</c:v>
                </c:pt>
                <c:pt idx="3753">
                  <c:v>40857.833333333336</c:v>
                </c:pt>
                <c:pt idx="3754">
                  <c:v>40857.847222222219</c:v>
                </c:pt>
                <c:pt idx="3755">
                  <c:v>40857.861111111051</c:v>
                </c:pt>
                <c:pt idx="3756">
                  <c:v>40857.875</c:v>
                </c:pt>
                <c:pt idx="3757">
                  <c:v>40857.888888888985</c:v>
                </c:pt>
                <c:pt idx="3758">
                  <c:v>40857.902777777781</c:v>
                </c:pt>
                <c:pt idx="3759">
                  <c:v>40857.916666666664</c:v>
                </c:pt>
                <c:pt idx="3760">
                  <c:v>40857.930555555562</c:v>
                </c:pt>
                <c:pt idx="3761">
                  <c:v>40857.944444444511</c:v>
                </c:pt>
                <c:pt idx="3762">
                  <c:v>40857.958333333343</c:v>
                </c:pt>
                <c:pt idx="3763">
                  <c:v>40857.972222222219</c:v>
                </c:pt>
                <c:pt idx="3764">
                  <c:v>40857.986111111109</c:v>
                </c:pt>
                <c:pt idx="3765">
                  <c:v>40858</c:v>
                </c:pt>
                <c:pt idx="3766">
                  <c:v>40858.013888888891</c:v>
                </c:pt>
                <c:pt idx="3767">
                  <c:v>40858.027777777774</c:v>
                </c:pt>
                <c:pt idx="3768">
                  <c:v>40858.041666666591</c:v>
                </c:pt>
                <c:pt idx="3769">
                  <c:v>40858.055555555562</c:v>
                </c:pt>
                <c:pt idx="3770">
                  <c:v>40858.069444444445</c:v>
                </c:pt>
                <c:pt idx="3771">
                  <c:v>40858.083333333336</c:v>
                </c:pt>
                <c:pt idx="3772">
                  <c:v>40858.097222222204</c:v>
                </c:pt>
                <c:pt idx="3773">
                  <c:v>40858.111111111051</c:v>
                </c:pt>
                <c:pt idx="3774">
                  <c:v>40858.124999999993</c:v>
                </c:pt>
                <c:pt idx="3775">
                  <c:v>40858.138888888891</c:v>
                </c:pt>
                <c:pt idx="3776">
                  <c:v>40858.152777777781</c:v>
                </c:pt>
                <c:pt idx="3777">
                  <c:v>40858.166666666591</c:v>
                </c:pt>
                <c:pt idx="3778">
                  <c:v>40858.180555555562</c:v>
                </c:pt>
                <c:pt idx="3779">
                  <c:v>40858.194444444445</c:v>
                </c:pt>
                <c:pt idx="3780">
                  <c:v>40858.208333333336</c:v>
                </c:pt>
                <c:pt idx="3781">
                  <c:v>40858.222222222204</c:v>
                </c:pt>
                <c:pt idx="3782">
                  <c:v>40858.236111111051</c:v>
                </c:pt>
                <c:pt idx="3783">
                  <c:v>40858.25</c:v>
                </c:pt>
                <c:pt idx="3784">
                  <c:v>40858.263888888876</c:v>
                </c:pt>
                <c:pt idx="3785">
                  <c:v>40858.277777777774</c:v>
                </c:pt>
                <c:pt idx="3786">
                  <c:v>40858.291666666562</c:v>
                </c:pt>
                <c:pt idx="3787">
                  <c:v>40858.305555555562</c:v>
                </c:pt>
                <c:pt idx="3788">
                  <c:v>40858.319444444511</c:v>
                </c:pt>
                <c:pt idx="3789">
                  <c:v>40858.333333333336</c:v>
                </c:pt>
                <c:pt idx="3790">
                  <c:v>40858.347222222219</c:v>
                </c:pt>
                <c:pt idx="3791">
                  <c:v>40858.361111111051</c:v>
                </c:pt>
                <c:pt idx="3792">
                  <c:v>40858.375</c:v>
                </c:pt>
                <c:pt idx="3793">
                  <c:v>40858.388888888985</c:v>
                </c:pt>
                <c:pt idx="3794">
                  <c:v>40858.402777777781</c:v>
                </c:pt>
                <c:pt idx="3795">
                  <c:v>40858.416666666664</c:v>
                </c:pt>
                <c:pt idx="3796">
                  <c:v>40858.430555555562</c:v>
                </c:pt>
                <c:pt idx="3797">
                  <c:v>40858.444444444511</c:v>
                </c:pt>
                <c:pt idx="3798">
                  <c:v>40858.458333333343</c:v>
                </c:pt>
                <c:pt idx="3799">
                  <c:v>40858.472222222219</c:v>
                </c:pt>
                <c:pt idx="3800">
                  <c:v>40858.486111111109</c:v>
                </c:pt>
                <c:pt idx="3801">
                  <c:v>40858.5</c:v>
                </c:pt>
                <c:pt idx="3802">
                  <c:v>40858.513888888891</c:v>
                </c:pt>
                <c:pt idx="3803">
                  <c:v>40858.527777777774</c:v>
                </c:pt>
                <c:pt idx="3804">
                  <c:v>40858.541666666591</c:v>
                </c:pt>
                <c:pt idx="3805">
                  <c:v>40858.555555555562</c:v>
                </c:pt>
                <c:pt idx="3806">
                  <c:v>40858.569444444445</c:v>
                </c:pt>
                <c:pt idx="3807">
                  <c:v>40858.583333333336</c:v>
                </c:pt>
                <c:pt idx="3808">
                  <c:v>40858.597222222204</c:v>
                </c:pt>
                <c:pt idx="3809">
                  <c:v>40858.611111111051</c:v>
                </c:pt>
                <c:pt idx="3810">
                  <c:v>40858.624999999993</c:v>
                </c:pt>
                <c:pt idx="3811">
                  <c:v>40858.638888888891</c:v>
                </c:pt>
                <c:pt idx="3812">
                  <c:v>40858.652777777781</c:v>
                </c:pt>
                <c:pt idx="3813">
                  <c:v>40858.666666666591</c:v>
                </c:pt>
                <c:pt idx="3814">
                  <c:v>40858.680555555562</c:v>
                </c:pt>
                <c:pt idx="3815">
                  <c:v>40858.694444444445</c:v>
                </c:pt>
                <c:pt idx="3816">
                  <c:v>40858.708333333336</c:v>
                </c:pt>
                <c:pt idx="3817">
                  <c:v>40858.722222222204</c:v>
                </c:pt>
                <c:pt idx="3818">
                  <c:v>40858.736111111051</c:v>
                </c:pt>
                <c:pt idx="3819">
                  <c:v>40858.75</c:v>
                </c:pt>
                <c:pt idx="3820">
                  <c:v>40858.763888888876</c:v>
                </c:pt>
                <c:pt idx="3821">
                  <c:v>40858.777777777774</c:v>
                </c:pt>
                <c:pt idx="3822">
                  <c:v>40858.791666666562</c:v>
                </c:pt>
                <c:pt idx="3823">
                  <c:v>40858.805555555562</c:v>
                </c:pt>
                <c:pt idx="3824">
                  <c:v>40858.819444444511</c:v>
                </c:pt>
                <c:pt idx="3825">
                  <c:v>40858.833333333336</c:v>
                </c:pt>
                <c:pt idx="3826">
                  <c:v>40858.847222222219</c:v>
                </c:pt>
                <c:pt idx="3827">
                  <c:v>40858.861111111051</c:v>
                </c:pt>
                <c:pt idx="3828">
                  <c:v>40858.875</c:v>
                </c:pt>
                <c:pt idx="3829">
                  <c:v>40858.888888888985</c:v>
                </c:pt>
                <c:pt idx="3830">
                  <c:v>40858.902777777781</c:v>
                </c:pt>
                <c:pt idx="3831">
                  <c:v>40858.916666666664</c:v>
                </c:pt>
                <c:pt idx="3832">
                  <c:v>40858.930555555562</c:v>
                </c:pt>
                <c:pt idx="3833">
                  <c:v>40858.944444444511</c:v>
                </c:pt>
                <c:pt idx="3834">
                  <c:v>40858.958333333343</c:v>
                </c:pt>
                <c:pt idx="3835">
                  <c:v>40858.972222222219</c:v>
                </c:pt>
                <c:pt idx="3836">
                  <c:v>40858.986111111109</c:v>
                </c:pt>
                <c:pt idx="3837">
                  <c:v>40859</c:v>
                </c:pt>
                <c:pt idx="3838">
                  <c:v>40859.013888888891</c:v>
                </c:pt>
                <c:pt idx="3839">
                  <c:v>40859.027777777774</c:v>
                </c:pt>
                <c:pt idx="3840">
                  <c:v>40859.041666666591</c:v>
                </c:pt>
                <c:pt idx="3841">
                  <c:v>40859.055555555562</c:v>
                </c:pt>
                <c:pt idx="3842">
                  <c:v>40859.069444444445</c:v>
                </c:pt>
                <c:pt idx="3843">
                  <c:v>40859.083333333336</c:v>
                </c:pt>
                <c:pt idx="3844">
                  <c:v>40859.097222222204</c:v>
                </c:pt>
                <c:pt idx="3845">
                  <c:v>40859.111111111051</c:v>
                </c:pt>
                <c:pt idx="3846">
                  <c:v>40859.124999999993</c:v>
                </c:pt>
                <c:pt idx="3847">
                  <c:v>40859.138888888891</c:v>
                </c:pt>
                <c:pt idx="3848">
                  <c:v>40859.152777777781</c:v>
                </c:pt>
                <c:pt idx="3849">
                  <c:v>40859.166666666591</c:v>
                </c:pt>
                <c:pt idx="3850">
                  <c:v>40859.180555555562</c:v>
                </c:pt>
                <c:pt idx="3851">
                  <c:v>40859.194444444445</c:v>
                </c:pt>
                <c:pt idx="3852">
                  <c:v>40859.208333333336</c:v>
                </c:pt>
                <c:pt idx="3853">
                  <c:v>40859.222222222204</c:v>
                </c:pt>
                <c:pt idx="3854">
                  <c:v>40859.236111111051</c:v>
                </c:pt>
                <c:pt idx="3855">
                  <c:v>40859.25</c:v>
                </c:pt>
                <c:pt idx="3856">
                  <c:v>40859.263888888876</c:v>
                </c:pt>
                <c:pt idx="3857">
                  <c:v>40859.277777777774</c:v>
                </c:pt>
                <c:pt idx="3858">
                  <c:v>40859.291666666562</c:v>
                </c:pt>
                <c:pt idx="3859">
                  <c:v>40859.305555555562</c:v>
                </c:pt>
                <c:pt idx="3860">
                  <c:v>40859.319444444511</c:v>
                </c:pt>
                <c:pt idx="3861">
                  <c:v>40859.333333333336</c:v>
                </c:pt>
                <c:pt idx="3862">
                  <c:v>40859.347222222219</c:v>
                </c:pt>
                <c:pt idx="3863">
                  <c:v>40859.361111111051</c:v>
                </c:pt>
                <c:pt idx="3864">
                  <c:v>40859.375</c:v>
                </c:pt>
                <c:pt idx="3865">
                  <c:v>40859.388888888985</c:v>
                </c:pt>
                <c:pt idx="3866">
                  <c:v>40859.402777777781</c:v>
                </c:pt>
                <c:pt idx="3867">
                  <c:v>40859.416666666664</c:v>
                </c:pt>
                <c:pt idx="3868">
                  <c:v>40859.430555555562</c:v>
                </c:pt>
                <c:pt idx="3869">
                  <c:v>40859.444444444511</c:v>
                </c:pt>
                <c:pt idx="3870">
                  <c:v>40859.458333333343</c:v>
                </c:pt>
                <c:pt idx="3871">
                  <c:v>40859.472222222219</c:v>
                </c:pt>
                <c:pt idx="3872">
                  <c:v>40859.486111111109</c:v>
                </c:pt>
                <c:pt idx="3873">
                  <c:v>40859.5</c:v>
                </c:pt>
                <c:pt idx="3874">
                  <c:v>40859.513888888891</c:v>
                </c:pt>
                <c:pt idx="3875">
                  <c:v>40859.527777777774</c:v>
                </c:pt>
                <c:pt idx="3876">
                  <c:v>40859.541666666591</c:v>
                </c:pt>
                <c:pt idx="3877">
                  <c:v>40859.555555555562</c:v>
                </c:pt>
                <c:pt idx="3878">
                  <c:v>40859.569444444445</c:v>
                </c:pt>
                <c:pt idx="3879">
                  <c:v>40859.583333333336</c:v>
                </c:pt>
                <c:pt idx="3880">
                  <c:v>40859.597222222204</c:v>
                </c:pt>
                <c:pt idx="3881">
                  <c:v>40859.611111111051</c:v>
                </c:pt>
                <c:pt idx="3882">
                  <c:v>40859.624999999993</c:v>
                </c:pt>
                <c:pt idx="3883">
                  <c:v>40859.638888888891</c:v>
                </c:pt>
                <c:pt idx="3884">
                  <c:v>40859.652777777781</c:v>
                </c:pt>
                <c:pt idx="3885">
                  <c:v>40859.666666666591</c:v>
                </c:pt>
                <c:pt idx="3886">
                  <c:v>40859.680555555562</c:v>
                </c:pt>
                <c:pt idx="3887">
                  <c:v>40859.694444444445</c:v>
                </c:pt>
                <c:pt idx="3888">
                  <c:v>40859.708333333336</c:v>
                </c:pt>
                <c:pt idx="3889">
                  <c:v>40859.722222222204</c:v>
                </c:pt>
                <c:pt idx="3890">
                  <c:v>40859.736111111051</c:v>
                </c:pt>
                <c:pt idx="3891">
                  <c:v>40859.75</c:v>
                </c:pt>
                <c:pt idx="3892">
                  <c:v>40859.763888888876</c:v>
                </c:pt>
                <c:pt idx="3893">
                  <c:v>40859.777777777774</c:v>
                </c:pt>
                <c:pt idx="3894">
                  <c:v>40859.791666666562</c:v>
                </c:pt>
                <c:pt idx="3895">
                  <c:v>40859.805555555562</c:v>
                </c:pt>
                <c:pt idx="3896">
                  <c:v>40859.819444444511</c:v>
                </c:pt>
                <c:pt idx="3897">
                  <c:v>40859.833333333336</c:v>
                </c:pt>
                <c:pt idx="3898">
                  <c:v>40859.847222222219</c:v>
                </c:pt>
                <c:pt idx="3899">
                  <c:v>40859.861111111051</c:v>
                </c:pt>
                <c:pt idx="3900">
                  <c:v>40859.875</c:v>
                </c:pt>
                <c:pt idx="3901">
                  <c:v>40859.888888888985</c:v>
                </c:pt>
                <c:pt idx="3902">
                  <c:v>40859.902777777781</c:v>
                </c:pt>
                <c:pt idx="3903">
                  <c:v>40859.916666666664</c:v>
                </c:pt>
                <c:pt idx="3904">
                  <c:v>40859.930555555562</c:v>
                </c:pt>
                <c:pt idx="3905">
                  <c:v>40859.944444444511</c:v>
                </c:pt>
                <c:pt idx="3906">
                  <c:v>40859.958333333343</c:v>
                </c:pt>
                <c:pt idx="3907">
                  <c:v>40859.972222222219</c:v>
                </c:pt>
                <c:pt idx="3908">
                  <c:v>40859.986111111109</c:v>
                </c:pt>
                <c:pt idx="3909">
                  <c:v>40860</c:v>
                </c:pt>
                <c:pt idx="3910">
                  <c:v>40860.013888888891</c:v>
                </c:pt>
                <c:pt idx="3911">
                  <c:v>40860.027777777774</c:v>
                </c:pt>
                <c:pt idx="3912">
                  <c:v>40860.041666666591</c:v>
                </c:pt>
                <c:pt idx="3913">
                  <c:v>40860.055555555562</c:v>
                </c:pt>
                <c:pt idx="3914">
                  <c:v>40860.069444444445</c:v>
                </c:pt>
                <c:pt idx="3915">
                  <c:v>40860.083333333336</c:v>
                </c:pt>
                <c:pt idx="3916">
                  <c:v>40860.097222222204</c:v>
                </c:pt>
                <c:pt idx="3917">
                  <c:v>40860.111111111051</c:v>
                </c:pt>
                <c:pt idx="3918">
                  <c:v>40860.124999999993</c:v>
                </c:pt>
                <c:pt idx="3919">
                  <c:v>40860.138888888891</c:v>
                </c:pt>
                <c:pt idx="3920">
                  <c:v>40860.152777777781</c:v>
                </c:pt>
                <c:pt idx="3921">
                  <c:v>40860.166666666591</c:v>
                </c:pt>
                <c:pt idx="3922">
                  <c:v>40860.180555555562</c:v>
                </c:pt>
                <c:pt idx="3923">
                  <c:v>40860.194444444445</c:v>
                </c:pt>
                <c:pt idx="3924">
                  <c:v>40860.208333333336</c:v>
                </c:pt>
                <c:pt idx="3925">
                  <c:v>40860.222222222204</c:v>
                </c:pt>
                <c:pt idx="3926">
                  <c:v>40860.236111111051</c:v>
                </c:pt>
                <c:pt idx="3927">
                  <c:v>40860.25</c:v>
                </c:pt>
                <c:pt idx="3928">
                  <c:v>40860.263888888876</c:v>
                </c:pt>
                <c:pt idx="3929">
                  <c:v>40860.277777777774</c:v>
                </c:pt>
                <c:pt idx="3930">
                  <c:v>40860.291666666562</c:v>
                </c:pt>
                <c:pt idx="3931">
                  <c:v>40860.305555555562</c:v>
                </c:pt>
                <c:pt idx="3932">
                  <c:v>40860.319444444511</c:v>
                </c:pt>
                <c:pt idx="3933">
                  <c:v>40860.333333333336</c:v>
                </c:pt>
                <c:pt idx="3934">
                  <c:v>40860.347222222219</c:v>
                </c:pt>
                <c:pt idx="3935">
                  <c:v>40860.361111111051</c:v>
                </c:pt>
                <c:pt idx="3936">
                  <c:v>40860.375</c:v>
                </c:pt>
                <c:pt idx="3937">
                  <c:v>40860.388888888985</c:v>
                </c:pt>
                <c:pt idx="3938">
                  <c:v>40860.402777777781</c:v>
                </c:pt>
                <c:pt idx="3939">
                  <c:v>40860.416666666664</c:v>
                </c:pt>
                <c:pt idx="3940">
                  <c:v>40860.430555555562</c:v>
                </c:pt>
                <c:pt idx="3941">
                  <c:v>40860.444444444511</c:v>
                </c:pt>
                <c:pt idx="3942">
                  <c:v>40860.458333333343</c:v>
                </c:pt>
                <c:pt idx="3943">
                  <c:v>40860.472222222219</c:v>
                </c:pt>
                <c:pt idx="3944">
                  <c:v>40860.486111111109</c:v>
                </c:pt>
                <c:pt idx="3945">
                  <c:v>40860.5</c:v>
                </c:pt>
                <c:pt idx="3946">
                  <c:v>40860.513888888891</c:v>
                </c:pt>
                <c:pt idx="3947">
                  <c:v>40860.527777777774</c:v>
                </c:pt>
                <c:pt idx="3948">
                  <c:v>40860.541666666591</c:v>
                </c:pt>
                <c:pt idx="3949">
                  <c:v>40860.555555555562</c:v>
                </c:pt>
                <c:pt idx="3950">
                  <c:v>40860.569444444445</c:v>
                </c:pt>
                <c:pt idx="3951">
                  <c:v>40860.583333333336</c:v>
                </c:pt>
                <c:pt idx="3952">
                  <c:v>40860.597222222204</c:v>
                </c:pt>
                <c:pt idx="3953">
                  <c:v>40860.611111111051</c:v>
                </c:pt>
                <c:pt idx="3954">
                  <c:v>40860.624999999993</c:v>
                </c:pt>
                <c:pt idx="3955">
                  <c:v>40860.638888888891</c:v>
                </c:pt>
                <c:pt idx="3956">
                  <c:v>40860.652777777781</c:v>
                </c:pt>
                <c:pt idx="3957">
                  <c:v>40860.666666666591</c:v>
                </c:pt>
                <c:pt idx="3958">
                  <c:v>40860.680555555562</c:v>
                </c:pt>
                <c:pt idx="3959">
                  <c:v>40860.694444444445</c:v>
                </c:pt>
                <c:pt idx="3960">
                  <c:v>40860.708333333336</c:v>
                </c:pt>
                <c:pt idx="3961">
                  <c:v>40860.722222222204</c:v>
                </c:pt>
                <c:pt idx="3962">
                  <c:v>40860.736111111051</c:v>
                </c:pt>
                <c:pt idx="3963">
                  <c:v>40860.75</c:v>
                </c:pt>
                <c:pt idx="3964">
                  <c:v>40860.763888888876</c:v>
                </c:pt>
                <c:pt idx="3965">
                  <c:v>40860.777777777774</c:v>
                </c:pt>
                <c:pt idx="3966">
                  <c:v>40860.791666666562</c:v>
                </c:pt>
                <c:pt idx="3967">
                  <c:v>40860.805555555562</c:v>
                </c:pt>
                <c:pt idx="3968">
                  <c:v>40860.819444444511</c:v>
                </c:pt>
                <c:pt idx="3969">
                  <c:v>40860.833333333336</c:v>
                </c:pt>
                <c:pt idx="3970">
                  <c:v>40860.847222222219</c:v>
                </c:pt>
                <c:pt idx="3971">
                  <c:v>40860.861111111051</c:v>
                </c:pt>
                <c:pt idx="3972">
                  <c:v>40860.875</c:v>
                </c:pt>
                <c:pt idx="3973">
                  <c:v>40860.888888888985</c:v>
                </c:pt>
                <c:pt idx="3974">
                  <c:v>40860.902777777781</c:v>
                </c:pt>
                <c:pt idx="3975">
                  <c:v>40860.916666666664</c:v>
                </c:pt>
                <c:pt idx="3976">
                  <c:v>40860.930555555562</c:v>
                </c:pt>
                <c:pt idx="3977">
                  <c:v>40860.944444444511</c:v>
                </c:pt>
                <c:pt idx="3978">
                  <c:v>40860.958333333343</c:v>
                </c:pt>
                <c:pt idx="3979">
                  <c:v>40860.972222222219</c:v>
                </c:pt>
                <c:pt idx="3980">
                  <c:v>40860.986111111109</c:v>
                </c:pt>
                <c:pt idx="3981">
                  <c:v>40861</c:v>
                </c:pt>
                <c:pt idx="3982">
                  <c:v>40861.013888888891</c:v>
                </c:pt>
                <c:pt idx="3983">
                  <c:v>40861.027777777774</c:v>
                </c:pt>
                <c:pt idx="3984">
                  <c:v>40861.041666666591</c:v>
                </c:pt>
                <c:pt idx="3985">
                  <c:v>40861.055555555562</c:v>
                </c:pt>
                <c:pt idx="3986">
                  <c:v>40861.069444444445</c:v>
                </c:pt>
                <c:pt idx="3987">
                  <c:v>40861.083333333336</c:v>
                </c:pt>
                <c:pt idx="3988">
                  <c:v>40861.097222222204</c:v>
                </c:pt>
                <c:pt idx="3989">
                  <c:v>40861.111111111051</c:v>
                </c:pt>
                <c:pt idx="3990">
                  <c:v>40861.124999999993</c:v>
                </c:pt>
                <c:pt idx="3991">
                  <c:v>40861.138888888891</c:v>
                </c:pt>
                <c:pt idx="3992">
                  <c:v>40861.152777777781</c:v>
                </c:pt>
                <c:pt idx="3993">
                  <c:v>40861.166666666591</c:v>
                </c:pt>
                <c:pt idx="3994">
                  <c:v>40861.180555555562</c:v>
                </c:pt>
                <c:pt idx="3995">
                  <c:v>40861.194444444445</c:v>
                </c:pt>
                <c:pt idx="3996">
                  <c:v>40861.208333333336</c:v>
                </c:pt>
                <c:pt idx="3997">
                  <c:v>40861.222222222204</c:v>
                </c:pt>
                <c:pt idx="3998">
                  <c:v>40861.236111111051</c:v>
                </c:pt>
                <c:pt idx="3999">
                  <c:v>40861.25</c:v>
                </c:pt>
                <c:pt idx="4000">
                  <c:v>40861.263888888876</c:v>
                </c:pt>
                <c:pt idx="4001">
                  <c:v>40861.277777777774</c:v>
                </c:pt>
                <c:pt idx="4002">
                  <c:v>40861.291666666562</c:v>
                </c:pt>
                <c:pt idx="4003">
                  <c:v>40861.305555555562</c:v>
                </c:pt>
                <c:pt idx="4004">
                  <c:v>40861.319444444511</c:v>
                </c:pt>
                <c:pt idx="4005">
                  <c:v>40861.333333333336</c:v>
                </c:pt>
                <c:pt idx="4006">
                  <c:v>40861.347222222219</c:v>
                </c:pt>
                <c:pt idx="4007">
                  <c:v>40861.361111111051</c:v>
                </c:pt>
                <c:pt idx="4008">
                  <c:v>40861.375</c:v>
                </c:pt>
                <c:pt idx="4009">
                  <c:v>40861.388888888985</c:v>
                </c:pt>
                <c:pt idx="4010">
                  <c:v>40861.402777777781</c:v>
                </c:pt>
                <c:pt idx="4011">
                  <c:v>40861.416666666664</c:v>
                </c:pt>
                <c:pt idx="4012">
                  <c:v>40861.430555555562</c:v>
                </c:pt>
                <c:pt idx="4013">
                  <c:v>40861.444444444511</c:v>
                </c:pt>
                <c:pt idx="4014">
                  <c:v>40861.458333333343</c:v>
                </c:pt>
                <c:pt idx="4015">
                  <c:v>40861.472222222219</c:v>
                </c:pt>
                <c:pt idx="4016">
                  <c:v>40861.486111111109</c:v>
                </c:pt>
                <c:pt idx="4017">
                  <c:v>40861.5</c:v>
                </c:pt>
                <c:pt idx="4018">
                  <c:v>40861.513888888891</c:v>
                </c:pt>
                <c:pt idx="4019">
                  <c:v>40861.527777777774</c:v>
                </c:pt>
                <c:pt idx="4020">
                  <c:v>40861.541666666591</c:v>
                </c:pt>
                <c:pt idx="4021">
                  <c:v>40861.555555555562</c:v>
                </c:pt>
                <c:pt idx="4022">
                  <c:v>40861.569444444445</c:v>
                </c:pt>
                <c:pt idx="4023">
                  <c:v>40861.583333333336</c:v>
                </c:pt>
                <c:pt idx="4024">
                  <c:v>40861.597222222204</c:v>
                </c:pt>
                <c:pt idx="4025">
                  <c:v>40861.611111111051</c:v>
                </c:pt>
                <c:pt idx="4026">
                  <c:v>40861.624999999993</c:v>
                </c:pt>
                <c:pt idx="4027">
                  <c:v>40861.638888888891</c:v>
                </c:pt>
                <c:pt idx="4028">
                  <c:v>40861.652777777781</c:v>
                </c:pt>
                <c:pt idx="4029">
                  <c:v>40861.666666666591</c:v>
                </c:pt>
                <c:pt idx="4030">
                  <c:v>40861.680555555562</c:v>
                </c:pt>
                <c:pt idx="4031">
                  <c:v>40861.694444444445</c:v>
                </c:pt>
                <c:pt idx="4032">
                  <c:v>40861.708333333336</c:v>
                </c:pt>
                <c:pt idx="4033">
                  <c:v>40861.722222222204</c:v>
                </c:pt>
                <c:pt idx="4034">
                  <c:v>40861.736111111051</c:v>
                </c:pt>
                <c:pt idx="4035">
                  <c:v>40861.75</c:v>
                </c:pt>
                <c:pt idx="4036">
                  <c:v>40861.763888888876</c:v>
                </c:pt>
                <c:pt idx="4037">
                  <c:v>40861.777777777774</c:v>
                </c:pt>
                <c:pt idx="4038">
                  <c:v>40861.791666666562</c:v>
                </c:pt>
                <c:pt idx="4039">
                  <c:v>40861.805555555562</c:v>
                </c:pt>
                <c:pt idx="4040">
                  <c:v>40861.819444444511</c:v>
                </c:pt>
                <c:pt idx="4041">
                  <c:v>40861.833333333336</c:v>
                </c:pt>
                <c:pt idx="4042">
                  <c:v>40861.847222222219</c:v>
                </c:pt>
                <c:pt idx="4043">
                  <c:v>40861.861111111051</c:v>
                </c:pt>
                <c:pt idx="4044">
                  <c:v>40861.875</c:v>
                </c:pt>
                <c:pt idx="4045">
                  <c:v>40861.888888888985</c:v>
                </c:pt>
                <c:pt idx="4046">
                  <c:v>40861.902777777781</c:v>
                </c:pt>
                <c:pt idx="4047">
                  <c:v>40861.916666666664</c:v>
                </c:pt>
                <c:pt idx="4048">
                  <c:v>40861.930555555562</c:v>
                </c:pt>
                <c:pt idx="4049">
                  <c:v>40861.944444444511</c:v>
                </c:pt>
                <c:pt idx="4050">
                  <c:v>40861.958333333343</c:v>
                </c:pt>
                <c:pt idx="4051">
                  <c:v>40861.972222222219</c:v>
                </c:pt>
                <c:pt idx="4052">
                  <c:v>40861.986111111109</c:v>
                </c:pt>
                <c:pt idx="4053">
                  <c:v>40862</c:v>
                </c:pt>
                <c:pt idx="4054">
                  <c:v>40862.013888888891</c:v>
                </c:pt>
                <c:pt idx="4055">
                  <c:v>40862.027777777774</c:v>
                </c:pt>
                <c:pt idx="4056">
                  <c:v>40862.041666666591</c:v>
                </c:pt>
                <c:pt idx="4057">
                  <c:v>40862.055555555562</c:v>
                </c:pt>
                <c:pt idx="4058">
                  <c:v>40862.069444444445</c:v>
                </c:pt>
                <c:pt idx="4059">
                  <c:v>40862.083333333336</c:v>
                </c:pt>
                <c:pt idx="4060">
                  <c:v>40862.097222222204</c:v>
                </c:pt>
                <c:pt idx="4061">
                  <c:v>40862.111111111051</c:v>
                </c:pt>
                <c:pt idx="4062">
                  <c:v>40862.124999999993</c:v>
                </c:pt>
                <c:pt idx="4063">
                  <c:v>40862.138888888891</c:v>
                </c:pt>
                <c:pt idx="4064">
                  <c:v>40862.152777777781</c:v>
                </c:pt>
                <c:pt idx="4065">
                  <c:v>40862.166666666591</c:v>
                </c:pt>
                <c:pt idx="4066">
                  <c:v>40862.180555555562</c:v>
                </c:pt>
                <c:pt idx="4067">
                  <c:v>40862.194444444445</c:v>
                </c:pt>
                <c:pt idx="4068">
                  <c:v>40862.208333333336</c:v>
                </c:pt>
                <c:pt idx="4069">
                  <c:v>40862.222222222204</c:v>
                </c:pt>
                <c:pt idx="4070">
                  <c:v>40862.236111111051</c:v>
                </c:pt>
                <c:pt idx="4071">
                  <c:v>40862.25</c:v>
                </c:pt>
                <c:pt idx="4072">
                  <c:v>40862.263888888876</c:v>
                </c:pt>
                <c:pt idx="4073">
                  <c:v>40862.277777777774</c:v>
                </c:pt>
                <c:pt idx="4074">
                  <c:v>40862.291666666562</c:v>
                </c:pt>
                <c:pt idx="4075">
                  <c:v>40862.305555555562</c:v>
                </c:pt>
                <c:pt idx="4076">
                  <c:v>40862.319444444511</c:v>
                </c:pt>
                <c:pt idx="4077">
                  <c:v>40862.333333333336</c:v>
                </c:pt>
                <c:pt idx="4078">
                  <c:v>40862.347222222219</c:v>
                </c:pt>
                <c:pt idx="4079">
                  <c:v>40862.361111111051</c:v>
                </c:pt>
                <c:pt idx="4080">
                  <c:v>40862.375</c:v>
                </c:pt>
                <c:pt idx="4081">
                  <c:v>40862.388888888985</c:v>
                </c:pt>
                <c:pt idx="4082">
                  <c:v>40862.402777777781</c:v>
                </c:pt>
                <c:pt idx="4083">
                  <c:v>40862.416666666664</c:v>
                </c:pt>
                <c:pt idx="4084">
                  <c:v>40862.430555555562</c:v>
                </c:pt>
                <c:pt idx="4085">
                  <c:v>40862.444444444511</c:v>
                </c:pt>
                <c:pt idx="4086">
                  <c:v>40862.458333333343</c:v>
                </c:pt>
                <c:pt idx="4087">
                  <c:v>40862.472222222219</c:v>
                </c:pt>
                <c:pt idx="4088">
                  <c:v>40862.486111111109</c:v>
                </c:pt>
                <c:pt idx="4089">
                  <c:v>40862.5</c:v>
                </c:pt>
                <c:pt idx="4090">
                  <c:v>40862.513888888891</c:v>
                </c:pt>
                <c:pt idx="4091">
                  <c:v>40862.527777777774</c:v>
                </c:pt>
                <c:pt idx="4092">
                  <c:v>40862.541666666591</c:v>
                </c:pt>
                <c:pt idx="4093">
                  <c:v>40862.555555555562</c:v>
                </c:pt>
                <c:pt idx="4094">
                  <c:v>40862.569444444445</c:v>
                </c:pt>
                <c:pt idx="4095">
                  <c:v>40862.583333333336</c:v>
                </c:pt>
                <c:pt idx="4096">
                  <c:v>40862.597222222204</c:v>
                </c:pt>
                <c:pt idx="4097">
                  <c:v>40862.611111111051</c:v>
                </c:pt>
                <c:pt idx="4098">
                  <c:v>40862.624999999993</c:v>
                </c:pt>
                <c:pt idx="4099">
                  <c:v>40862.638888888891</c:v>
                </c:pt>
                <c:pt idx="4100">
                  <c:v>40862.652777777781</c:v>
                </c:pt>
                <c:pt idx="4101">
                  <c:v>40862.666666666591</c:v>
                </c:pt>
                <c:pt idx="4102">
                  <c:v>40862.680555555562</c:v>
                </c:pt>
                <c:pt idx="4103">
                  <c:v>40862.694444444445</c:v>
                </c:pt>
                <c:pt idx="4104">
                  <c:v>40862.708333333336</c:v>
                </c:pt>
                <c:pt idx="4105">
                  <c:v>40862.722222222204</c:v>
                </c:pt>
                <c:pt idx="4106">
                  <c:v>40862.736111111051</c:v>
                </c:pt>
                <c:pt idx="4107">
                  <c:v>40862.75</c:v>
                </c:pt>
                <c:pt idx="4108">
                  <c:v>40862.763888888876</c:v>
                </c:pt>
                <c:pt idx="4109">
                  <c:v>40862.777777777774</c:v>
                </c:pt>
                <c:pt idx="4110">
                  <c:v>40862.791666666562</c:v>
                </c:pt>
                <c:pt idx="4111">
                  <c:v>40862.805555555562</c:v>
                </c:pt>
                <c:pt idx="4112">
                  <c:v>40862.819444444511</c:v>
                </c:pt>
                <c:pt idx="4113">
                  <c:v>40862.833333333336</c:v>
                </c:pt>
                <c:pt idx="4114">
                  <c:v>40862.847222222219</c:v>
                </c:pt>
                <c:pt idx="4115">
                  <c:v>40862.861111111051</c:v>
                </c:pt>
                <c:pt idx="4116">
                  <c:v>40862.875</c:v>
                </c:pt>
                <c:pt idx="4117">
                  <c:v>40862.888888888985</c:v>
                </c:pt>
                <c:pt idx="4118">
                  <c:v>40862.902777777781</c:v>
                </c:pt>
                <c:pt idx="4119">
                  <c:v>40862.916666666664</c:v>
                </c:pt>
                <c:pt idx="4120">
                  <c:v>40862.930555555562</c:v>
                </c:pt>
                <c:pt idx="4121">
                  <c:v>40862.944444444511</c:v>
                </c:pt>
                <c:pt idx="4122">
                  <c:v>40862.958333333343</c:v>
                </c:pt>
                <c:pt idx="4123">
                  <c:v>40862.972222222219</c:v>
                </c:pt>
                <c:pt idx="4124">
                  <c:v>40862.986111111109</c:v>
                </c:pt>
                <c:pt idx="4125">
                  <c:v>40863</c:v>
                </c:pt>
                <c:pt idx="4126">
                  <c:v>40863.013888888891</c:v>
                </c:pt>
                <c:pt idx="4127">
                  <c:v>40863.027777777774</c:v>
                </c:pt>
                <c:pt idx="4128">
                  <c:v>40863.041666666591</c:v>
                </c:pt>
                <c:pt idx="4129">
                  <c:v>40863.055555555562</c:v>
                </c:pt>
                <c:pt idx="4130">
                  <c:v>40863.069444444445</c:v>
                </c:pt>
                <c:pt idx="4131">
                  <c:v>40863.083333333336</c:v>
                </c:pt>
                <c:pt idx="4132">
                  <c:v>40863.097222222204</c:v>
                </c:pt>
                <c:pt idx="4133">
                  <c:v>40863.111111111051</c:v>
                </c:pt>
                <c:pt idx="4134">
                  <c:v>40863.124999999993</c:v>
                </c:pt>
                <c:pt idx="4135">
                  <c:v>40863.138888888891</c:v>
                </c:pt>
                <c:pt idx="4136">
                  <c:v>40863.152777777781</c:v>
                </c:pt>
                <c:pt idx="4137">
                  <c:v>40863.166666666591</c:v>
                </c:pt>
                <c:pt idx="4138">
                  <c:v>40863.180555555562</c:v>
                </c:pt>
                <c:pt idx="4139">
                  <c:v>40863.194444444445</c:v>
                </c:pt>
                <c:pt idx="4140">
                  <c:v>40863.208333333336</c:v>
                </c:pt>
                <c:pt idx="4141">
                  <c:v>40863.222222222204</c:v>
                </c:pt>
                <c:pt idx="4142">
                  <c:v>40863.236111111051</c:v>
                </c:pt>
                <c:pt idx="4143">
                  <c:v>40863.25</c:v>
                </c:pt>
                <c:pt idx="4144">
                  <c:v>40863.263888888876</c:v>
                </c:pt>
                <c:pt idx="4145">
                  <c:v>40863.277777777774</c:v>
                </c:pt>
                <c:pt idx="4146">
                  <c:v>40863.291666666562</c:v>
                </c:pt>
                <c:pt idx="4147">
                  <c:v>40863.305555555562</c:v>
                </c:pt>
                <c:pt idx="4148">
                  <c:v>40863.319444444511</c:v>
                </c:pt>
                <c:pt idx="4149">
                  <c:v>40863.333333333336</c:v>
                </c:pt>
                <c:pt idx="4150">
                  <c:v>40863.347222222219</c:v>
                </c:pt>
                <c:pt idx="4151">
                  <c:v>40863.361111111051</c:v>
                </c:pt>
                <c:pt idx="4152">
                  <c:v>40863.375</c:v>
                </c:pt>
                <c:pt idx="4153">
                  <c:v>40863.388888888985</c:v>
                </c:pt>
                <c:pt idx="4154">
                  <c:v>40863.402777777781</c:v>
                </c:pt>
                <c:pt idx="4155">
                  <c:v>40863.416666666664</c:v>
                </c:pt>
                <c:pt idx="4156">
                  <c:v>40863.430555555562</c:v>
                </c:pt>
                <c:pt idx="4157">
                  <c:v>40863.444444444511</c:v>
                </c:pt>
                <c:pt idx="4158">
                  <c:v>40863.458333333343</c:v>
                </c:pt>
                <c:pt idx="4159">
                  <c:v>40863.472222222219</c:v>
                </c:pt>
                <c:pt idx="4160">
                  <c:v>40863.486111111109</c:v>
                </c:pt>
                <c:pt idx="4161">
                  <c:v>40863.5</c:v>
                </c:pt>
                <c:pt idx="4162">
                  <c:v>40863.513888888891</c:v>
                </c:pt>
                <c:pt idx="4163">
                  <c:v>40863.527777777774</c:v>
                </c:pt>
                <c:pt idx="4164">
                  <c:v>40863.541666666591</c:v>
                </c:pt>
                <c:pt idx="4165">
                  <c:v>40863.555555555562</c:v>
                </c:pt>
                <c:pt idx="4166">
                  <c:v>40863.569444444445</c:v>
                </c:pt>
                <c:pt idx="4167">
                  <c:v>40863.583333333336</c:v>
                </c:pt>
                <c:pt idx="4168">
                  <c:v>40863.597222222204</c:v>
                </c:pt>
                <c:pt idx="4169">
                  <c:v>40863.611111111051</c:v>
                </c:pt>
                <c:pt idx="4170">
                  <c:v>40863.624999999993</c:v>
                </c:pt>
                <c:pt idx="4171">
                  <c:v>40863.638888888891</c:v>
                </c:pt>
                <c:pt idx="4172">
                  <c:v>40863.652777777781</c:v>
                </c:pt>
                <c:pt idx="4173">
                  <c:v>40863.666666666591</c:v>
                </c:pt>
                <c:pt idx="4174">
                  <c:v>40863.680555555562</c:v>
                </c:pt>
                <c:pt idx="4175">
                  <c:v>40863.694444444445</c:v>
                </c:pt>
                <c:pt idx="4176">
                  <c:v>40863.708333333336</c:v>
                </c:pt>
                <c:pt idx="4177">
                  <c:v>40863.722222222204</c:v>
                </c:pt>
                <c:pt idx="4178">
                  <c:v>40863.736111111051</c:v>
                </c:pt>
                <c:pt idx="4179">
                  <c:v>40863.75</c:v>
                </c:pt>
                <c:pt idx="4180">
                  <c:v>40863.763888888876</c:v>
                </c:pt>
                <c:pt idx="4181">
                  <c:v>40863.777777777774</c:v>
                </c:pt>
                <c:pt idx="4182">
                  <c:v>40863.791666666562</c:v>
                </c:pt>
                <c:pt idx="4183">
                  <c:v>40863.805555555562</c:v>
                </c:pt>
                <c:pt idx="4184">
                  <c:v>40863.819444444511</c:v>
                </c:pt>
                <c:pt idx="4185">
                  <c:v>40863.833333333336</c:v>
                </c:pt>
                <c:pt idx="4186">
                  <c:v>40863.847222222219</c:v>
                </c:pt>
                <c:pt idx="4187">
                  <c:v>40863.861111111051</c:v>
                </c:pt>
                <c:pt idx="4188">
                  <c:v>40863.875</c:v>
                </c:pt>
                <c:pt idx="4189">
                  <c:v>40863.888888888985</c:v>
                </c:pt>
                <c:pt idx="4190">
                  <c:v>40863.902777777781</c:v>
                </c:pt>
                <c:pt idx="4191">
                  <c:v>40863.916666666664</c:v>
                </c:pt>
                <c:pt idx="4192">
                  <c:v>40863.930555555562</c:v>
                </c:pt>
                <c:pt idx="4193">
                  <c:v>40863.944444444511</c:v>
                </c:pt>
                <c:pt idx="4194">
                  <c:v>40863.958333333343</c:v>
                </c:pt>
                <c:pt idx="4195">
                  <c:v>40863.972222222219</c:v>
                </c:pt>
                <c:pt idx="4196">
                  <c:v>40863.986111111109</c:v>
                </c:pt>
                <c:pt idx="4197">
                  <c:v>40864</c:v>
                </c:pt>
                <c:pt idx="4198">
                  <c:v>40864.013888888891</c:v>
                </c:pt>
                <c:pt idx="4199">
                  <c:v>40864.027777777774</c:v>
                </c:pt>
                <c:pt idx="4200">
                  <c:v>40864.041666666591</c:v>
                </c:pt>
                <c:pt idx="4201">
                  <c:v>40864.055555555562</c:v>
                </c:pt>
                <c:pt idx="4202">
                  <c:v>40864.069444444445</c:v>
                </c:pt>
                <c:pt idx="4203">
                  <c:v>40864.083333333336</c:v>
                </c:pt>
                <c:pt idx="4204">
                  <c:v>40864.097222222204</c:v>
                </c:pt>
                <c:pt idx="4205">
                  <c:v>40864.111111111051</c:v>
                </c:pt>
                <c:pt idx="4206">
                  <c:v>40864.124999999993</c:v>
                </c:pt>
                <c:pt idx="4207">
                  <c:v>40864.138888888891</c:v>
                </c:pt>
                <c:pt idx="4208">
                  <c:v>40864.152777777781</c:v>
                </c:pt>
                <c:pt idx="4209">
                  <c:v>40864.166666666591</c:v>
                </c:pt>
                <c:pt idx="4210">
                  <c:v>40864.180555555562</c:v>
                </c:pt>
                <c:pt idx="4211">
                  <c:v>40864.194444444445</c:v>
                </c:pt>
                <c:pt idx="4212">
                  <c:v>40864.208333333336</c:v>
                </c:pt>
                <c:pt idx="4213">
                  <c:v>40864.222222222204</c:v>
                </c:pt>
                <c:pt idx="4214">
                  <c:v>40864.236111111051</c:v>
                </c:pt>
                <c:pt idx="4215">
                  <c:v>40864.25</c:v>
                </c:pt>
                <c:pt idx="4216">
                  <c:v>40864.263888888876</c:v>
                </c:pt>
                <c:pt idx="4217">
                  <c:v>40864.277777777774</c:v>
                </c:pt>
                <c:pt idx="4218">
                  <c:v>40864.291666666562</c:v>
                </c:pt>
                <c:pt idx="4219">
                  <c:v>40864.305555555562</c:v>
                </c:pt>
                <c:pt idx="4220">
                  <c:v>40864.319444444511</c:v>
                </c:pt>
                <c:pt idx="4221">
                  <c:v>40864.333333333336</c:v>
                </c:pt>
                <c:pt idx="4222">
                  <c:v>40864.347222222219</c:v>
                </c:pt>
                <c:pt idx="4223">
                  <c:v>40864.361111111051</c:v>
                </c:pt>
                <c:pt idx="4224">
                  <c:v>40864.375</c:v>
                </c:pt>
                <c:pt idx="4225">
                  <c:v>40864.388888888985</c:v>
                </c:pt>
                <c:pt idx="4226">
                  <c:v>40864.402777777781</c:v>
                </c:pt>
                <c:pt idx="4227">
                  <c:v>40864.416666666664</c:v>
                </c:pt>
                <c:pt idx="4228">
                  <c:v>40864.430555555562</c:v>
                </c:pt>
                <c:pt idx="4229">
                  <c:v>40864.444444444511</c:v>
                </c:pt>
                <c:pt idx="4230">
                  <c:v>40864.458333333343</c:v>
                </c:pt>
                <c:pt idx="4231">
                  <c:v>40864.472222222219</c:v>
                </c:pt>
                <c:pt idx="4232">
                  <c:v>40864.486111111109</c:v>
                </c:pt>
                <c:pt idx="4233">
                  <c:v>40864.5</c:v>
                </c:pt>
                <c:pt idx="4234">
                  <c:v>40864.513888888891</c:v>
                </c:pt>
                <c:pt idx="4235">
                  <c:v>40864.527777777774</c:v>
                </c:pt>
                <c:pt idx="4236">
                  <c:v>40864.541666666591</c:v>
                </c:pt>
                <c:pt idx="4237">
                  <c:v>40864.555555555562</c:v>
                </c:pt>
                <c:pt idx="4238">
                  <c:v>40864.569444444445</c:v>
                </c:pt>
                <c:pt idx="4239">
                  <c:v>40864.583333333336</c:v>
                </c:pt>
                <c:pt idx="4240">
                  <c:v>40864.597222222204</c:v>
                </c:pt>
                <c:pt idx="4241">
                  <c:v>40864.611111111051</c:v>
                </c:pt>
                <c:pt idx="4242">
                  <c:v>40864.624999999993</c:v>
                </c:pt>
                <c:pt idx="4243">
                  <c:v>40864.638888888891</c:v>
                </c:pt>
                <c:pt idx="4244">
                  <c:v>40864.652777777781</c:v>
                </c:pt>
                <c:pt idx="4245">
                  <c:v>40864.666666666591</c:v>
                </c:pt>
                <c:pt idx="4246">
                  <c:v>40864.680555555562</c:v>
                </c:pt>
                <c:pt idx="4247">
                  <c:v>40864.694444444445</c:v>
                </c:pt>
                <c:pt idx="4248">
                  <c:v>40864.708333333336</c:v>
                </c:pt>
                <c:pt idx="4249">
                  <c:v>40864.722222222204</c:v>
                </c:pt>
                <c:pt idx="4250">
                  <c:v>40864.736111111051</c:v>
                </c:pt>
                <c:pt idx="4251">
                  <c:v>40864.75</c:v>
                </c:pt>
                <c:pt idx="4252">
                  <c:v>40864.763888888876</c:v>
                </c:pt>
                <c:pt idx="4253">
                  <c:v>40864.777777777774</c:v>
                </c:pt>
                <c:pt idx="4254">
                  <c:v>40864.791666666562</c:v>
                </c:pt>
                <c:pt idx="4255">
                  <c:v>40864.805555555562</c:v>
                </c:pt>
                <c:pt idx="4256">
                  <c:v>40864.819444444511</c:v>
                </c:pt>
                <c:pt idx="4257">
                  <c:v>40864.833333333336</c:v>
                </c:pt>
                <c:pt idx="4258">
                  <c:v>40864.847222222219</c:v>
                </c:pt>
                <c:pt idx="4259">
                  <c:v>40864.861111111051</c:v>
                </c:pt>
                <c:pt idx="4260">
                  <c:v>40864.875</c:v>
                </c:pt>
                <c:pt idx="4261">
                  <c:v>40864.888888888985</c:v>
                </c:pt>
                <c:pt idx="4262">
                  <c:v>40864.902777777781</c:v>
                </c:pt>
                <c:pt idx="4263">
                  <c:v>40864.916666666664</c:v>
                </c:pt>
                <c:pt idx="4264">
                  <c:v>40864.930555555562</c:v>
                </c:pt>
                <c:pt idx="4265">
                  <c:v>40864.944444444511</c:v>
                </c:pt>
                <c:pt idx="4266">
                  <c:v>40864.958333333343</c:v>
                </c:pt>
                <c:pt idx="4267">
                  <c:v>40864.972222222219</c:v>
                </c:pt>
                <c:pt idx="4268">
                  <c:v>40864.986111111109</c:v>
                </c:pt>
                <c:pt idx="4269">
                  <c:v>40865</c:v>
                </c:pt>
                <c:pt idx="4270">
                  <c:v>40865.013888888891</c:v>
                </c:pt>
                <c:pt idx="4271">
                  <c:v>40865.027777777774</c:v>
                </c:pt>
                <c:pt idx="4272">
                  <c:v>40865.041666666591</c:v>
                </c:pt>
                <c:pt idx="4273">
                  <c:v>40865.055555555562</c:v>
                </c:pt>
                <c:pt idx="4274">
                  <c:v>40865.069444444445</c:v>
                </c:pt>
                <c:pt idx="4275">
                  <c:v>40865.083333333336</c:v>
                </c:pt>
                <c:pt idx="4276">
                  <c:v>40865.097222222204</c:v>
                </c:pt>
                <c:pt idx="4277">
                  <c:v>40865.111111111051</c:v>
                </c:pt>
                <c:pt idx="4278">
                  <c:v>40865.124999999993</c:v>
                </c:pt>
                <c:pt idx="4279">
                  <c:v>40865.138888888891</c:v>
                </c:pt>
                <c:pt idx="4280">
                  <c:v>40865.152777777781</c:v>
                </c:pt>
                <c:pt idx="4281">
                  <c:v>40865.166666666591</c:v>
                </c:pt>
                <c:pt idx="4282">
                  <c:v>40865.180555555562</c:v>
                </c:pt>
                <c:pt idx="4283">
                  <c:v>40865.194444444445</c:v>
                </c:pt>
                <c:pt idx="4284">
                  <c:v>40865.208333333336</c:v>
                </c:pt>
                <c:pt idx="4285">
                  <c:v>40865.222222222204</c:v>
                </c:pt>
                <c:pt idx="4286">
                  <c:v>40865.236111111051</c:v>
                </c:pt>
                <c:pt idx="4287">
                  <c:v>40865.25</c:v>
                </c:pt>
                <c:pt idx="4288">
                  <c:v>40865.263888888876</c:v>
                </c:pt>
                <c:pt idx="4289">
                  <c:v>40865.277777777774</c:v>
                </c:pt>
                <c:pt idx="4290">
                  <c:v>40865.291666666562</c:v>
                </c:pt>
                <c:pt idx="4291">
                  <c:v>40865.305555555562</c:v>
                </c:pt>
                <c:pt idx="4292">
                  <c:v>40865.319444444511</c:v>
                </c:pt>
                <c:pt idx="4293">
                  <c:v>40865.333333333336</c:v>
                </c:pt>
                <c:pt idx="4294">
                  <c:v>40865.347222222219</c:v>
                </c:pt>
                <c:pt idx="4295">
                  <c:v>40865.361111111051</c:v>
                </c:pt>
                <c:pt idx="4296">
                  <c:v>40865.375</c:v>
                </c:pt>
                <c:pt idx="4297">
                  <c:v>40865.388888888985</c:v>
                </c:pt>
                <c:pt idx="4298">
                  <c:v>40865.402777777781</c:v>
                </c:pt>
                <c:pt idx="4299">
                  <c:v>40865.416666666664</c:v>
                </c:pt>
                <c:pt idx="4300">
                  <c:v>40865.430555555562</c:v>
                </c:pt>
                <c:pt idx="4301">
                  <c:v>40865.444444444511</c:v>
                </c:pt>
                <c:pt idx="4302">
                  <c:v>40865.458333333343</c:v>
                </c:pt>
                <c:pt idx="4303">
                  <c:v>40865.472222222219</c:v>
                </c:pt>
                <c:pt idx="4304">
                  <c:v>40865.486111111109</c:v>
                </c:pt>
                <c:pt idx="4305">
                  <c:v>40865.5</c:v>
                </c:pt>
                <c:pt idx="4306">
                  <c:v>40865.513888888891</c:v>
                </c:pt>
                <c:pt idx="4307">
                  <c:v>40865.527777777774</c:v>
                </c:pt>
                <c:pt idx="4308">
                  <c:v>40865.541666666591</c:v>
                </c:pt>
                <c:pt idx="4309">
                  <c:v>40865.555555555562</c:v>
                </c:pt>
                <c:pt idx="4310">
                  <c:v>40865.569444444445</c:v>
                </c:pt>
                <c:pt idx="4311">
                  <c:v>40865.583333333336</c:v>
                </c:pt>
                <c:pt idx="4312">
                  <c:v>40865.597222222204</c:v>
                </c:pt>
                <c:pt idx="4313">
                  <c:v>40865.611111111051</c:v>
                </c:pt>
                <c:pt idx="4314">
                  <c:v>40865.624999999993</c:v>
                </c:pt>
                <c:pt idx="4315">
                  <c:v>40865.638888888891</c:v>
                </c:pt>
                <c:pt idx="4316">
                  <c:v>40865.652777777781</c:v>
                </c:pt>
                <c:pt idx="4317">
                  <c:v>40865.666666666591</c:v>
                </c:pt>
                <c:pt idx="4318">
                  <c:v>40865.680555555562</c:v>
                </c:pt>
                <c:pt idx="4319">
                  <c:v>40865.694444444445</c:v>
                </c:pt>
                <c:pt idx="4320">
                  <c:v>40865.708333333336</c:v>
                </c:pt>
                <c:pt idx="4321">
                  <c:v>40865.722222222204</c:v>
                </c:pt>
                <c:pt idx="4322">
                  <c:v>40865.736111111051</c:v>
                </c:pt>
                <c:pt idx="4323">
                  <c:v>40865.75</c:v>
                </c:pt>
                <c:pt idx="4324">
                  <c:v>40865.763888888876</c:v>
                </c:pt>
                <c:pt idx="4325">
                  <c:v>40865.777777777774</c:v>
                </c:pt>
                <c:pt idx="4326">
                  <c:v>40865.791666666562</c:v>
                </c:pt>
                <c:pt idx="4327">
                  <c:v>40865.805555555562</c:v>
                </c:pt>
                <c:pt idx="4328">
                  <c:v>40865.819444444511</c:v>
                </c:pt>
                <c:pt idx="4329">
                  <c:v>40865.833333333336</c:v>
                </c:pt>
                <c:pt idx="4330">
                  <c:v>40865.847222222219</c:v>
                </c:pt>
                <c:pt idx="4331">
                  <c:v>40865.861111111051</c:v>
                </c:pt>
                <c:pt idx="4332">
                  <c:v>40865.875</c:v>
                </c:pt>
                <c:pt idx="4333">
                  <c:v>40865.888888888985</c:v>
                </c:pt>
                <c:pt idx="4334">
                  <c:v>40865.902777777781</c:v>
                </c:pt>
                <c:pt idx="4335">
                  <c:v>40865.916666666664</c:v>
                </c:pt>
                <c:pt idx="4336">
                  <c:v>40865.930555555562</c:v>
                </c:pt>
                <c:pt idx="4337">
                  <c:v>40865.944444444511</c:v>
                </c:pt>
                <c:pt idx="4338">
                  <c:v>40865.958333333343</c:v>
                </c:pt>
                <c:pt idx="4339">
                  <c:v>40865.972222222219</c:v>
                </c:pt>
                <c:pt idx="4340">
                  <c:v>40865.986111111109</c:v>
                </c:pt>
                <c:pt idx="4341">
                  <c:v>40866</c:v>
                </c:pt>
                <c:pt idx="4342">
                  <c:v>40866.013888888891</c:v>
                </c:pt>
                <c:pt idx="4343">
                  <c:v>40866.027777777774</c:v>
                </c:pt>
                <c:pt idx="4344">
                  <c:v>40866.041666666591</c:v>
                </c:pt>
                <c:pt idx="4345">
                  <c:v>40866.055555555562</c:v>
                </c:pt>
                <c:pt idx="4346">
                  <c:v>40866.069444444445</c:v>
                </c:pt>
                <c:pt idx="4347">
                  <c:v>40866.083333333336</c:v>
                </c:pt>
                <c:pt idx="4348">
                  <c:v>40866.097222222204</c:v>
                </c:pt>
                <c:pt idx="4349">
                  <c:v>40866.111111111051</c:v>
                </c:pt>
                <c:pt idx="4350">
                  <c:v>40866.124999999993</c:v>
                </c:pt>
                <c:pt idx="4351">
                  <c:v>40866.138888888891</c:v>
                </c:pt>
                <c:pt idx="4352">
                  <c:v>40866.152777777781</c:v>
                </c:pt>
                <c:pt idx="4353">
                  <c:v>40866.166666666591</c:v>
                </c:pt>
                <c:pt idx="4354">
                  <c:v>40866.180555555562</c:v>
                </c:pt>
                <c:pt idx="4355">
                  <c:v>40866.194444444445</c:v>
                </c:pt>
                <c:pt idx="4356">
                  <c:v>40866.208333333336</c:v>
                </c:pt>
                <c:pt idx="4357">
                  <c:v>40866.222222222204</c:v>
                </c:pt>
                <c:pt idx="4358">
                  <c:v>40866.236111111051</c:v>
                </c:pt>
                <c:pt idx="4359">
                  <c:v>40866.25</c:v>
                </c:pt>
                <c:pt idx="4360">
                  <c:v>40866.263888888876</c:v>
                </c:pt>
                <c:pt idx="4361">
                  <c:v>40866.277777777774</c:v>
                </c:pt>
                <c:pt idx="4362">
                  <c:v>40866.291666666562</c:v>
                </c:pt>
                <c:pt idx="4363">
                  <c:v>40866.305555555562</c:v>
                </c:pt>
                <c:pt idx="4364">
                  <c:v>40866.319444444511</c:v>
                </c:pt>
                <c:pt idx="4365">
                  <c:v>40866.333333333336</c:v>
                </c:pt>
                <c:pt idx="4366">
                  <c:v>40866.347222222219</c:v>
                </c:pt>
                <c:pt idx="4367">
                  <c:v>40866.361111111051</c:v>
                </c:pt>
                <c:pt idx="4368">
                  <c:v>40866.375</c:v>
                </c:pt>
                <c:pt idx="4369">
                  <c:v>40866.388888888985</c:v>
                </c:pt>
                <c:pt idx="4370">
                  <c:v>40866.402777777781</c:v>
                </c:pt>
                <c:pt idx="4371">
                  <c:v>40866.416666666664</c:v>
                </c:pt>
                <c:pt idx="4372">
                  <c:v>40866.430555555562</c:v>
                </c:pt>
                <c:pt idx="4373">
                  <c:v>40866.444444444511</c:v>
                </c:pt>
                <c:pt idx="4374">
                  <c:v>40866.458333333343</c:v>
                </c:pt>
                <c:pt idx="4375">
                  <c:v>40866.472222222219</c:v>
                </c:pt>
                <c:pt idx="4376">
                  <c:v>40866.486111111109</c:v>
                </c:pt>
                <c:pt idx="4377">
                  <c:v>40866.5</c:v>
                </c:pt>
                <c:pt idx="4378">
                  <c:v>40866.513888888891</c:v>
                </c:pt>
                <c:pt idx="4379">
                  <c:v>40866.527777777774</c:v>
                </c:pt>
                <c:pt idx="4380">
                  <c:v>40866.541666666591</c:v>
                </c:pt>
                <c:pt idx="4381">
                  <c:v>40866.555555555562</c:v>
                </c:pt>
                <c:pt idx="4382">
                  <c:v>40866.569444444445</c:v>
                </c:pt>
                <c:pt idx="4383">
                  <c:v>40866.583333333336</c:v>
                </c:pt>
                <c:pt idx="4384">
                  <c:v>40866.597222222204</c:v>
                </c:pt>
                <c:pt idx="4385">
                  <c:v>40866.611111111051</c:v>
                </c:pt>
                <c:pt idx="4386">
                  <c:v>40866.624999999993</c:v>
                </c:pt>
                <c:pt idx="4387">
                  <c:v>40866.638888888891</c:v>
                </c:pt>
                <c:pt idx="4388">
                  <c:v>40866.652777777781</c:v>
                </c:pt>
                <c:pt idx="4389">
                  <c:v>40866.666666666591</c:v>
                </c:pt>
                <c:pt idx="4390">
                  <c:v>40866.680555555562</c:v>
                </c:pt>
                <c:pt idx="4391">
                  <c:v>40866.694444444445</c:v>
                </c:pt>
                <c:pt idx="4392">
                  <c:v>40866.708333333336</c:v>
                </c:pt>
                <c:pt idx="4393">
                  <c:v>40866.722222222204</c:v>
                </c:pt>
                <c:pt idx="4394">
                  <c:v>40866.736111111051</c:v>
                </c:pt>
                <c:pt idx="4395">
                  <c:v>40866.75</c:v>
                </c:pt>
                <c:pt idx="4396">
                  <c:v>40866.763888888876</c:v>
                </c:pt>
                <c:pt idx="4397">
                  <c:v>40866.777777777774</c:v>
                </c:pt>
                <c:pt idx="4398">
                  <c:v>40866.791666666562</c:v>
                </c:pt>
                <c:pt idx="4399">
                  <c:v>40866.805555555562</c:v>
                </c:pt>
                <c:pt idx="4400">
                  <c:v>40866.819444444511</c:v>
                </c:pt>
                <c:pt idx="4401">
                  <c:v>40866.833333333336</c:v>
                </c:pt>
                <c:pt idx="4402">
                  <c:v>40866.847222222219</c:v>
                </c:pt>
                <c:pt idx="4403">
                  <c:v>40866.861111111051</c:v>
                </c:pt>
                <c:pt idx="4404">
                  <c:v>40866.875</c:v>
                </c:pt>
                <c:pt idx="4405">
                  <c:v>40866.888888888985</c:v>
                </c:pt>
                <c:pt idx="4406">
                  <c:v>40866.902777777781</c:v>
                </c:pt>
                <c:pt idx="4407">
                  <c:v>40866.916666666664</c:v>
                </c:pt>
                <c:pt idx="4408">
                  <c:v>40866.930555555562</c:v>
                </c:pt>
                <c:pt idx="4409">
                  <c:v>40866.944444444511</c:v>
                </c:pt>
                <c:pt idx="4410">
                  <c:v>40866.958333333343</c:v>
                </c:pt>
                <c:pt idx="4411">
                  <c:v>40866.972222222219</c:v>
                </c:pt>
                <c:pt idx="4412">
                  <c:v>40866.986111111109</c:v>
                </c:pt>
                <c:pt idx="4413">
                  <c:v>40867</c:v>
                </c:pt>
                <c:pt idx="4414">
                  <c:v>40867.013888888891</c:v>
                </c:pt>
                <c:pt idx="4415">
                  <c:v>40867.027777777774</c:v>
                </c:pt>
                <c:pt idx="4416">
                  <c:v>40867.041666666591</c:v>
                </c:pt>
                <c:pt idx="4417">
                  <c:v>40867.055555555562</c:v>
                </c:pt>
                <c:pt idx="4418">
                  <c:v>40867.069444444445</c:v>
                </c:pt>
                <c:pt idx="4419">
                  <c:v>40867.083333333336</c:v>
                </c:pt>
                <c:pt idx="4420">
                  <c:v>40867.097222222204</c:v>
                </c:pt>
                <c:pt idx="4421">
                  <c:v>40867.111111111051</c:v>
                </c:pt>
                <c:pt idx="4422">
                  <c:v>40867.124999999993</c:v>
                </c:pt>
                <c:pt idx="4423">
                  <c:v>40867.138888888891</c:v>
                </c:pt>
                <c:pt idx="4424">
                  <c:v>40867.152777777781</c:v>
                </c:pt>
                <c:pt idx="4425">
                  <c:v>40867.166666666591</c:v>
                </c:pt>
                <c:pt idx="4426">
                  <c:v>40867.180555555562</c:v>
                </c:pt>
                <c:pt idx="4427">
                  <c:v>40867.194444444445</c:v>
                </c:pt>
                <c:pt idx="4428">
                  <c:v>40867.208333333336</c:v>
                </c:pt>
                <c:pt idx="4429">
                  <c:v>40867.222222222204</c:v>
                </c:pt>
                <c:pt idx="4430">
                  <c:v>40867.236111111051</c:v>
                </c:pt>
                <c:pt idx="4431">
                  <c:v>40867.25</c:v>
                </c:pt>
                <c:pt idx="4432">
                  <c:v>40867.263888888876</c:v>
                </c:pt>
                <c:pt idx="4433">
                  <c:v>40867.277777777774</c:v>
                </c:pt>
                <c:pt idx="4434">
                  <c:v>40867.291666666562</c:v>
                </c:pt>
                <c:pt idx="4435">
                  <c:v>40867.305555555562</c:v>
                </c:pt>
                <c:pt idx="4436">
                  <c:v>40867.319444444511</c:v>
                </c:pt>
                <c:pt idx="4437">
                  <c:v>40867.333333333336</c:v>
                </c:pt>
                <c:pt idx="4438">
                  <c:v>40867.347222222219</c:v>
                </c:pt>
                <c:pt idx="4439">
                  <c:v>40867.361111111051</c:v>
                </c:pt>
                <c:pt idx="4440">
                  <c:v>40867.375</c:v>
                </c:pt>
                <c:pt idx="4441">
                  <c:v>40867.388888888985</c:v>
                </c:pt>
                <c:pt idx="4442">
                  <c:v>40867.402777777781</c:v>
                </c:pt>
                <c:pt idx="4443">
                  <c:v>40867.416666666664</c:v>
                </c:pt>
                <c:pt idx="4444">
                  <c:v>40867.430555555562</c:v>
                </c:pt>
                <c:pt idx="4445">
                  <c:v>40867.444444444511</c:v>
                </c:pt>
                <c:pt idx="4446">
                  <c:v>40867.458333333343</c:v>
                </c:pt>
                <c:pt idx="4447">
                  <c:v>40867.472222222219</c:v>
                </c:pt>
                <c:pt idx="4448">
                  <c:v>40867.486111111109</c:v>
                </c:pt>
                <c:pt idx="4449">
                  <c:v>40867.5</c:v>
                </c:pt>
                <c:pt idx="4450">
                  <c:v>40867.513888888891</c:v>
                </c:pt>
                <c:pt idx="4451">
                  <c:v>40867.527777777774</c:v>
                </c:pt>
                <c:pt idx="4452">
                  <c:v>40867.541666666591</c:v>
                </c:pt>
                <c:pt idx="4453">
                  <c:v>40867.555555555562</c:v>
                </c:pt>
                <c:pt idx="4454">
                  <c:v>40867.569444444445</c:v>
                </c:pt>
                <c:pt idx="4455">
                  <c:v>40867.583333333336</c:v>
                </c:pt>
                <c:pt idx="4456">
                  <c:v>40867.597222222204</c:v>
                </c:pt>
                <c:pt idx="4457">
                  <c:v>40867.611111111051</c:v>
                </c:pt>
                <c:pt idx="4458">
                  <c:v>40867.624999999993</c:v>
                </c:pt>
                <c:pt idx="4459">
                  <c:v>40867.638888888891</c:v>
                </c:pt>
                <c:pt idx="4460">
                  <c:v>40867.652777777781</c:v>
                </c:pt>
                <c:pt idx="4461">
                  <c:v>40867.666666666591</c:v>
                </c:pt>
                <c:pt idx="4462">
                  <c:v>40867.680555555562</c:v>
                </c:pt>
                <c:pt idx="4463">
                  <c:v>40867.694444444445</c:v>
                </c:pt>
                <c:pt idx="4464">
                  <c:v>40867.708333333336</c:v>
                </c:pt>
                <c:pt idx="4465">
                  <c:v>40867.722222222204</c:v>
                </c:pt>
                <c:pt idx="4466">
                  <c:v>40867.736111111051</c:v>
                </c:pt>
                <c:pt idx="4467">
                  <c:v>40867.75</c:v>
                </c:pt>
                <c:pt idx="4468">
                  <c:v>40867.763888888876</c:v>
                </c:pt>
                <c:pt idx="4469">
                  <c:v>40867.777777777774</c:v>
                </c:pt>
                <c:pt idx="4470">
                  <c:v>40867.791666666562</c:v>
                </c:pt>
                <c:pt idx="4471">
                  <c:v>40867.805555555562</c:v>
                </c:pt>
                <c:pt idx="4472">
                  <c:v>40867.819444444511</c:v>
                </c:pt>
                <c:pt idx="4473">
                  <c:v>40867.833333333336</c:v>
                </c:pt>
                <c:pt idx="4474">
                  <c:v>40867.847222222219</c:v>
                </c:pt>
                <c:pt idx="4475">
                  <c:v>40867.861111111051</c:v>
                </c:pt>
                <c:pt idx="4476">
                  <c:v>40867.875</c:v>
                </c:pt>
                <c:pt idx="4477">
                  <c:v>40867.888888888985</c:v>
                </c:pt>
                <c:pt idx="4478">
                  <c:v>40867.902777777781</c:v>
                </c:pt>
                <c:pt idx="4479">
                  <c:v>40867.916666666664</c:v>
                </c:pt>
                <c:pt idx="4480">
                  <c:v>40867.930555555562</c:v>
                </c:pt>
                <c:pt idx="4481">
                  <c:v>40867.944444444511</c:v>
                </c:pt>
                <c:pt idx="4482">
                  <c:v>40867.958333333343</c:v>
                </c:pt>
                <c:pt idx="4483">
                  <c:v>40867.972222222219</c:v>
                </c:pt>
                <c:pt idx="4484">
                  <c:v>40867.986111111109</c:v>
                </c:pt>
                <c:pt idx="4485">
                  <c:v>40868</c:v>
                </c:pt>
                <c:pt idx="4486">
                  <c:v>40868.013888888891</c:v>
                </c:pt>
                <c:pt idx="4487">
                  <c:v>40868.027777777774</c:v>
                </c:pt>
                <c:pt idx="4488">
                  <c:v>40868.041666666591</c:v>
                </c:pt>
                <c:pt idx="4489">
                  <c:v>40868.055555555562</c:v>
                </c:pt>
                <c:pt idx="4490">
                  <c:v>40868.069444444445</c:v>
                </c:pt>
                <c:pt idx="4491">
                  <c:v>40868.083333333336</c:v>
                </c:pt>
                <c:pt idx="4492">
                  <c:v>40868.097222222204</c:v>
                </c:pt>
                <c:pt idx="4493">
                  <c:v>40868.111111111051</c:v>
                </c:pt>
                <c:pt idx="4494">
                  <c:v>40868.124999999993</c:v>
                </c:pt>
                <c:pt idx="4495">
                  <c:v>40868.138888888891</c:v>
                </c:pt>
                <c:pt idx="4496">
                  <c:v>40868.152777777781</c:v>
                </c:pt>
                <c:pt idx="4497">
                  <c:v>40868.166666666591</c:v>
                </c:pt>
                <c:pt idx="4498">
                  <c:v>40868.180555555562</c:v>
                </c:pt>
                <c:pt idx="4499">
                  <c:v>40868.194444444445</c:v>
                </c:pt>
                <c:pt idx="4500">
                  <c:v>40868.208333333336</c:v>
                </c:pt>
                <c:pt idx="4501">
                  <c:v>40868.222222222204</c:v>
                </c:pt>
                <c:pt idx="4502">
                  <c:v>40868.236111111051</c:v>
                </c:pt>
                <c:pt idx="4503">
                  <c:v>40868.25</c:v>
                </c:pt>
                <c:pt idx="4504">
                  <c:v>40868.263888888876</c:v>
                </c:pt>
                <c:pt idx="4505">
                  <c:v>40868.277777777774</c:v>
                </c:pt>
                <c:pt idx="4506">
                  <c:v>40868.291666666562</c:v>
                </c:pt>
                <c:pt idx="4507">
                  <c:v>40868.305555555562</c:v>
                </c:pt>
                <c:pt idx="4508">
                  <c:v>40868.319444444511</c:v>
                </c:pt>
                <c:pt idx="4509">
                  <c:v>40868.333333333336</c:v>
                </c:pt>
                <c:pt idx="4510">
                  <c:v>40868.347222222219</c:v>
                </c:pt>
                <c:pt idx="4511">
                  <c:v>40868.361111111051</c:v>
                </c:pt>
                <c:pt idx="4512">
                  <c:v>40868.375</c:v>
                </c:pt>
                <c:pt idx="4513">
                  <c:v>40868.388888888985</c:v>
                </c:pt>
                <c:pt idx="4514">
                  <c:v>40868.402777777781</c:v>
                </c:pt>
                <c:pt idx="4515">
                  <c:v>40868.416666666664</c:v>
                </c:pt>
                <c:pt idx="4516">
                  <c:v>40868.430555555562</c:v>
                </c:pt>
                <c:pt idx="4517">
                  <c:v>40868.444444444511</c:v>
                </c:pt>
                <c:pt idx="4518">
                  <c:v>40868.458333333343</c:v>
                </c:pt>
                <c:pt idx="4519">
                  <c:v>40868.472222222219</c:v>
                </c:pt>
                <c:pt idx="4520">
                  <c:v>40868.486111111109</c:v>
                </c:pt>
                <c:pt idx="4521">
                  <c:v>40868.5</c:v>
                </c:pt>
                <c:pt idx="4522">
                  <c:v>40868.513888888891</c:v>
                </c:pt>
                <c:pt idx="4523">
                  <c:v>40868.527777777774</c:v>
                </c:pt>
                <c:pt idx="4524">
                  <c:v>40868.541666666591</c:v>
                </c:pt>
                <c:pt idx="4525">
                  <c:v>40868.555555555562</c:v>
                </c:pt>
                <c:pt idx="4526">
                  <c:v>40868.569444444445</c:v>
                </c:pt>
                <c:pt idx="4527">
                  <c:v>40868.583333333336</c:v>
                </c:pt>
                <c:pt idx="4528">
                  <c:v>40868.597222222204</c:v>
                </c:pt>
                <c:pt idx="4529">
                  <c:v>40868.611111111051</c:v>
                </c:pt>
                <c:pt idx="4530">
                  <c:v>40868.624999999993</c:v>
                </c:pt>
                <c:pt idx="4531">
                  <c:v>40868.638888888891</c:v>
                </c:pt>
                <c:pt idx="4532">
                  <c:v>40868.652777777781</c:v>
                </c:pt>
                <c:pt idx="4533">
                  <c:v>40868.666666666591</c:v>
                </c:pt>
                <c:pt idx="4534">
                  <c:v>40868.680555555562</c:v>
                </c:pt>
                <c:pt idx="4535">
                  <c:v>40868.694444444445</c:v>
                </c:pt>
                <c:pt idx="4536">
                  <c:v>40868.708333333336</c:v>
                </c:pt>
                <c:pt idx="4537">
                  <c:v>40868.722222222204</c:v>
                </c:pt>
                <c:pt idx="4538">
                  <c:v>40868.736111111051</c:v>
                </c:pt>
                <c:pt idx="4539">
                  <c:v>40868.75</c:v>
                </c:pt>
                <c:pt idx="4540">
                  <c:v>40868.763888888876</c:v>
                </c:pt>
                <c:pt idx="4541">
                  <c:v>40868.777777777774</c:v>
                </c:pt>
                <c:pt idx="4542">
                  <c:v>40868.791666666562</c:v>
                </c:pt>
                <c:pt idx="4543">
                  <c:v>40868.805555555562</c:v>
                </c:pt>
                <c:pt idx="4544">
                  <c:v>40868.819444444511</c:v>
                </c:pt>
                <c:pt idx="4545">
                  <c:v>40868.833333333336</c:v>
                </c:pt>
                <c:pt idx="4546">
                  <c:v>40868.847222222219</c:v>
                </c:pt>
                <c:pt idx="4547">
                  <c:v>40868.861111111051</c:v>
                </c:pt>
                <c:pt idx="4548">
                  <c:v>40868.875</c:v>
                </c:pt>
                <c:pt idx="4549">
                  <c:v>40868.888888888985</c:v>
                </c:pt>
                <c:pt idx="4550">
                  <c:v>40868.902777777781</c:v>
                </c:pt>
                <c:pt idx="4551">
                  <c:v>40868.916666666664</c:v>
                </c:pt>
                <c:pt idx="4552">
                  <c:v>40868.930555555562</c:v>
                </c:pt>
                <c:pt idx="4553">
                  <c:v>40868.944444444511</c:v>
                </c:pt>
                <c:pt idx="4554">
                  <c:v>40868.958333333343</c:v>
                </c:pt>
                <c:pt idx="4555">
                  <c:v>40868.972222222219</c:v>
                </c:pt>
                <c:pt idx="4556">
                  <c:v>40868.986111111109</c:v>
                </c:pt>
                <c:pt idx="4557">
                  <c:v>40869</c:v>
                </c:pt>
                <c:pt idx="4558">
                  <c:v>40869.013888888891</c:v>
                </c:pt>
                <c:pt idx="4559">
                  <c:v>40869.027777777774</c:v>
                </c:pt>
                <c:pt idx="4560">
                  <c:v>40869.041666666591</c:v>
                </c:pt>
                <c:pt idx="4561">
                  <c:v>40869.055555555562</c:v>
                </c:pt>
                <c:pt idx="4562">
                  <c:v>40869.069444444445</c:v>
                </c:pt>
                <c:pt idx="4563">
                  <c:v>40869.083333333336</c:v>
                </c:pt>
                <c:pt idx="4564">
                  <c:v>40869.097222222204</c:v>
                </c:pt>
                <c:pt idx="4565">
                  <c:v>40869.111111111051</c:v>
                </c:pt>
                <c:pt idx="4566">
                  <c:v>40869.124999999993</c:v>
                </c:pt>
                <c:pt idx="4567">
                  <c:v>40869.138888888891</c:v>
                </c:pt>
                <c:pt idx="4568">
                  <c:v>40869.152777777781</c:v>
                </c:pt>
                <c:pt idx="4569">
                  <c:v>40869.166666666591</c:v>
                </c:pt>
                <c:pt idx="4570">
                  <c:v>40869.180555555562</c:v>
                </c:pt>
                <c:pt idx="4571">
                  <c:v>40869.194444444445</c:v>
                </c:pt>
                <c:pt idx="4572">
                  <c:v>40869.208333333336</c:v>
                </c:pt>
                <c:pt idx="4573">
                  <c:v>40869.222222222204</c:v>
                </c:pt>
                <c:pt idx="4574">
                  <c:v>40869.236111111051</c:v>
                </c:pt>
                <c:pt idx="4575">
                  <c:v>40869.25</c:v>
                </c:pt>
                <c:pt idx="4576">
                  <c:v>40869.263888888876</c:v>
                </c:pt>
                <c:pt idx="4577">
                  <c:v>40869.277777777774</c:v>
                </c:pt>
                <c:pt idx="4578">
                  <c:v>40869.291666666562</c:v>
                </c:pt>
                <c:pt idx="4579">
                  <c:v>40869.305555555562</c:v>
                </c:pt>
                <c:pt idx="4580">
                  <c:v>40869.319444444511</c:v>
                </c:pt>
                <c:pt idx="4581">
                  <c:v>40869.333333333336</c:v>
                </c:pt>
                <c:pt idx="4582">
                  <c:v>40869.347222222219</c:v>
                </c:pt>
                <c:pt idx="4583">
                  <c:v>40869.361111111051</c:v>
                </c:pt>
                <c:pt idx="4584">
                  <c:v>40869.375</c:v>
                </c:pt>
                <c:pt idx="4585">
                  <c:v>40869.388888888985</c:v>
                </c:pt>
                <c:pt idx="4586">
                  <c:v>40869.402777777781</c:v>
                </c:pt>
                <c:pt idx="4587">
                  <c:v>40869.416666666664</c:v>
                </c:pt>
                <c:pt idx="4588">
                  <c:v>40869.430555555562</c:v>
                </c:pt>
                <c:pt idx="4589">
                  <c:v>40869.444444444511</c:v>
                </c:pt>
                <c:pt idx="4590">
                  <c:v>40869.458333333343</c:v>
                </c:pt>
                <c:pt idx="4591">
                  <c:v>40869.472222222219</c:v>
                </c:pt>
                <c:pt idx="4592">
                  <c:v>40869.486111111109</c:v>
                </c:pt>
                <c:pt idx="4593">
                  <c:v>40869.5</c:v>
                </c:pt>
                <c:pt idx="4594">
                  <c:v>40869.513888888891</c:v>
                </c:pt>
                <c:pt idx="4595">
                  <c:v>40869.527777777774</c:v>
                </c:pt>
                <c:pt idx="4596">
                  <c:v>40869.541666666591</c:v>
                </c:pt>
                <c:pt idx="4597">
                  <c:v>40869.555555555562</c:v>
                </c:pt>
                <c:pt idx="4598">
                  <c:v>40869.569444444445</c:v>
                </c:pt>
                <c:pt idx="4599">
                  <c:v>40869.583333333336</c:v>
                </c:pt>
                <c:pt idx="4600">
                  <c:v>40869.597222222204</c:v>
                </c:pt>
                <c:pt idx="4601">
                  <c:v>40869.611111111051</c:v>
                </c:pt>
                <c:pt idx="4602">
                  <c:v>40869.624999999993</c:v>
                </c:pt>
                <c:pt idx="4603">
                  <c:v>40869.638888888891</c:v>
                </c:pt>
                <c:pt idx="4604">
                  <c:v>40869.652777777781</c:v>
                </c:pt>
                <c:pt idx="4605">
                  <c:v>40869.666666666591</c:v>
                </c:pt>
                <c:pt idx="4606">
                  <c:v>40869.680555555562</c:v>
                </c:pt>
                <c:pt idx="4607">
                  <c:v>40869.694444444445</c:v>
                </c:pt>
                <c:pt idx="4608">
                  <c:v>40869.708333333336</c:v>
                </c:pt>
                <c:pt idx="4609">
                  <c:v>40869.722222222204</c:v>
                </c:pt>
                <c:pt idx="4610">
                  <c:v>40869.736111111051</c:v>
                </c:pt>
                <c:pt idx="4611">
                  <c:v>40869.75</c:v>
                </c:pt>
                <c:pt idx="4612">
                  <c:v>40869.763888888876</c:v>
                </c:pt>
                <c:pt idx="4613">
                  <c:v>40869.777777777774</c:v>
                </c:pt>
                <c:pt idx="4614">
                  <c:v>40869.791666666562</c:v>
                </c:pt>
                <c:pt idx="4615">
                  <c:v>40869.805555555562</c:v>
                </c:pt>
                <c:pt idx="4616">
                  <c:v>40869.819444444511</c:v>
                </c:pt>
                <c:pt idx="4617">
                  <c:v>40869.833333333336</c:v>
                </c:pt>
                <c:pt idx="4618">
                  <c:v>40869.847222222219</c:v>
                </c:pt>
                <c:pt idx="4619">
                  <c:v>40869.861111111051</c:v>
                </c:pt>
                <c:pt idx="4620">
                  <c:v>40869.875</c:v>
                </c:pt>
                <c:pt idx="4621">
                  <c:v>40869.888888888985</c:v>
                </c:pt>
                <c:pt idx="4622">
                  <c:v>40869.902777777781</c:v>
                </c:pt>
                <c:pt idx="4623">
                  <c:v>40869.916666666664</c:v>
                </c:pt>
                <c:pt idx="4624">
                  <c:v>40869.930555555562</c:v>
                </c:pt>
                <c:pt idx="4625">
                  <c:v>40869.944444444511</c:v>
                </c:pt>
                <c:pt idx="4626">
                  <c:v>40869.958333333343</c:v>
                </c:pt>
                <c:pt idx="4627">
                  <c:v>40869.972222222219</c:v>
                </c:pt>
                <c:pt idx="4628">
                  <c:v>40869.986111111109</c:v>
                </c:pt>
                <c:pt idx="4629">
                  <c:v>40870</c:v>
                </c:pt>
                <c:pt idx="4630">
                  <c:v>40870.013888888891</c:v>
                </c:pt>
                <c:pt idx="4631">
                  <c:v>40870.027777777774</c:v>
                </c:pt>
                <c:pt idx="4632">
                  <c:v>40870.041666666591</c:v>
                </c:pt>
                <c:pt idx="4633">
                  <c:v>40870.055555555562</c:v>
                </c:pt>
                <c:pt idx="4634">
                  <c:v>40870.069444444445</c:v>
                </c:pt>
                <c:pt idx="4635">
                  <c:v>40870.083333333336</c:v>
                </c:pt>
                <c:pt idx="4636">
                  <c:v>40870.097222222204</c:v>
                </c:pt>
                <c:pt idx="4637">
                  <c:v>40870.111111111051</c:v>
                </c:pt>
                <c:pt idx="4638">
                  <c:v>40870.124999999993</c:v>
                </c:pt>
                <c:pt idx="4639">
                  <c:v>40870.138888888891</c:v>
                </c:pt>
                <c:pt idx="4640">
                  <c:v>40870.152777777781</c:v>
                </c:pt>
                <c:pt idx="4641">
                  <c:v>40870.166666666591</c:v>
                </c:pt>
                <c:pt idx="4642">
                  <c:v>40870.180555555562</c:v>
                </c:pt>
                <c:pt idx="4643">
                  <c:v>40870.194444444445</c:v>
                </c:pt>
                <c:pt idx="4644">
                  <c:v>40870.208333333336</c:v>
                </c:pt>
                <c:pt idx="4645">
                  <c:v>40870.222222222204</c:v>
                </c:pt>
                <c:pt idx="4646">
                  <c:v>40870.236111111051</c:v>
                </c:pt>
                <c:pt idx="4647">
                  <c:v>40870.25</c:v>
                </c:pt>
                <c:pt idx="4648">
                  <c:v>40870.263888888876</c:v>
                </c:pt>
                <c:pt idx="4649">
                  <c:v>40870.277777777774</c:v>
                </c:pt>
                <c:pt idx="4650">
                  <c:v>40870.291666666562</c:v>
                </c:pt>
                <c:pt idx="4651">
                  <c:v>40870.305555555562</c:v>
                </c:pt>
                <c:pt idx="4652">
                  <c:v>40870.319444444511</c:v>
                </c:pt>
                <c:pt idx="4653">
                  <c:v>40870.333333333336</c:v>
                </c:pt>
                <c:pt idx="4654">
                  <c:v>40870.347222222219</c:v>
                </c:pt>
                <c:pt idx="4655">
                  <c:v>40870.361111111051</c:v>
                </c:pt>
                <c:pt idx="4656">
                  <c:v>40870.375</c:v>
                </c:pt>
                <c:pt idx="4657">
                  <c:v>40870.388888888985</c:v>
                </c:pt>
                <c:pt idx="4658">
                  <c:v>40870.402777777781</c:v>
                </c:pt>
                <c:pt idx="4659">
                  <c:v>40870.416666666664</c:v>
                </c:pt>
                <c:pt idx="4660">
                  <c:v>40870.430555555562</c:v>
                </c:pt>
                <c:pt idx="4661">
                  <c:v>40870.444444444511</c:v>
                </c:pt>
                <c:pt idx="4662">
                  <c:v>40870.458333333343</c:v>
                </c:pt>
                <c:pt idx="4663">
                  <c:v>40870.472222222219</c:v>
                </c:pt>
                <c:pt idx="4664">
                  <c:v>40870.486111111109</c:v>
                </c:pt>
                <c:pt idx="4665">
                  <c:v>40870.5</c:v>
                </c:pt>
                <c:pt idx="4666">
                  <c:v>40870.513888888891</c:v>
                </c:pt>
                <c:pt idx="4667">
                  <c:v>40870.527777777774</c:v>
                </c:pt>
                <c:pt idx="4668">
                  <c:v>40870.541666666591</c:v>
                </c:pt>
                <c:pt idx="4669">
                  <c:v>40870.555555555562</c:v>
                </c:pt>
                <c:pt idx="4670">
                  <c:v>40870.569444444445</c:v>
                </c:pt>
                <c:pt idx="4671">
                  <c:v>40870.583333333336</c:v>
                </c:pt>
                <c:pt idx="4672">
                  <c:v>40870.597222222204</c:v>
                </c:pt>
                <c:pt idx="4673">
                  <c:v>40870.611111111051</c:v>
                </c:pt>
                <c:pt idx="4674">
                  <c:v>40870.624999999993</c:v>
                </c:pt>
                <c:pt idx="4675">
                  <c:v>40870.638888888891</c:v>
                </c:pt>
                <c:pt idx="4676">
                  <c:v>40870.652777777781</c:v>
                </c:pt>
                <c:pt idx="4677">
                  <c:v>40870.666666666591</c:v>
                </c:pt>
                <c:pt idx="4678">
                  <c:v>40870.680555555562</c:v>
                </c:pt>
                <c:pt idx="4679">
                  <c:v>40870.694444444445</c:v>
                </c:pt>
                <c:pt idx="4680">
                  <c:v>40870.708333333336</c:v>
                </c:pt>
                <c:pt idx="4681">
                  <c:v>40870.722222222204</c:v>
                </c:pt>
                <c:pt idx="4682">
                  <c:v>40870.736111111051</c:v>
                </c:pt>
                <c:pt idx="4683">
                  <c:v>40870.75</c:v>
                </c:pt>
                <c:pt idx="4684">
                  <c:v>40870.763888888876</c:v>
                </c:pt>
                <c:pt idx="4685">
                  <c:v>40870.777777777774</c:v>
                </c:pt>
                <c:pt idx="4686">
                  <c:v>40870.791666666562</c:v>
                </c:pt>
                <c:pt idx="4687">
                  <c:v>40870.805555555562</c:v>
                </c:pt>
                <c:pt idx="4688">
                  <c:v>40870.819444444511</c:v>
                </c:pt>
                <c:pt idx="4689">
                  <c:v>40870.833333333336</c:v>
                </c:pt>
                <c:pt idx="4690">
                  <c:v>40870.847222222219</c:v>
                </c:pt>
                <c:pt idx="4691">
                  <c:v>40870.861111111051</c:v>
                </c:pt>
                <c:pt idx="4692">
                  <c:v>40870.875</c:v>
                </c:pt>
                <c:pt idx="4693">
                  <c:v>40870.888888888985</c:v>
                </c:pt>
                <c:pt idx="4694">
                  <c:v>40870.902777777781</c:v>
                </c:pt>
                <c:pt idx="4695">
                  <c:v>40870.916666666664</c:v>
                </c:pt>
                <c:pt idx="4696">
                  <c:v>40870.930555555562</c:v>
                </c:pt>
                <c:pt idx="4697">
                  <c:v>40870.944444444511</c:v>
                </c:pt>
                <c:pt idx="4698">
                  <c:v>40870.958333333343</c:v>
                </c:pt>
                <c:pt idx="4699">
                  <c:v>40870.972222222219</c:v>
                </c:pt>
                <c:pt idx="4700">
                  <c:v>40870.986111111109</c:v>
                </c:pt>
                <c:pt idx="4701">
                  <c:v>40871</c:v>
                </c:pt>
                <c:pt idx="4702">
                  <c:v>40871.013888888891</c:v>
                </c:pt>
                <c:pt idx="4703">
                  <c:v>40871.027777777774</c:v>
                </c:pt>
                <c:pt idx="4704">
                  <c:v>40871.041666666591</c:v>
                </c:pt>
                <c:pt idx="4705">
                  <c:v>40871.055555555562</c:v>
                </c:pt>
                <c:pt idx="4706">
                  <c:v>40871.069444444445</c:v>
                </c:pt>
                <c:pt idx="4707">
                  <c:v>40871.083333333336</c:v>
                </c:pt>
                <c:pt idx="4708">
                  <c:v>40871.097222222204</c:v>
                </c:pt>
                <c:pt idx="4709">
                  <c:v>40871.111111111051</c:v>
                </c:pt>
                <c:pt idx="4710">
                  <c:v>40871.124999999993</c:v>
                </c:pt>
                <c:pt idx="4711">
                  <c:v>40871.138888888891</c:v>
                </c:pt>
                <c:pt idx="4712">
                  <c:v>40871.152777777781</c:v>
                </c:pt>
                <c:pt idx="4713">
                  <c:v>40871.166666666591</c:v>
                </c:pt>
                <c:pt idx="4714">
                  <c:v>40871.180555555562</c:v>
                </c:pt>
                <c:pt idx="4715">
                  <c:v>40871.194444444445</c:v>
                </c:pt>
                <c:pt idx="4716">
                  <c:v>40871.208333333336</c:v>
                </c:pt>
                <c:pt idx="4717">
                  <c:v>40871.222222222204</c:v>
                </c:pt>
                <c:pt idx="4718">
                  <c:v>40871.236111111051</c:v>
                </c:pt>
                <c:pt idx="4719">
                  <c:v>40871.25</c:v>
                </c:pt>
                <c:pt idx="4720">
                  <c:v>40871.263888888876</c:v>
                </c:pt>
                <c:pt idx="4721">
                  <c:v>40871.277777777774</c:v>
                </c:pt>
                <c:pt idx="4722">
                  <c:v>40871.291666666562</c:v>
                </c:pt>
                <c:pt idx="4723">
                  <c:v>40871.305555555562</c:v>
                </c:pt>
                <c:pt idx="4724">
                  <c:v>40871.319444444511</c:v>
                </c:pt>
                <c:pt idx="4725">
                  <c:v>40871.333333333336</c:v>
                </c:pt>
                <c:pt idx="4726">
                  <c:v>40871.347222222219</c:v>
                </c:pt>
                <c:pt idx="4727">
                  <c:v>40871.361111111051</c:v>
                </c:pt>
                <c:pt idx="4728">
                  <c:v>40871.375</c:v>
                </c:pt>
                <c:pt idx="4729">
                  <c:v>40871.388888888985</c:v>
                </c:pt>
                <c:pt idx="4730">
                  <c:v>40871.402777777781</c:v>
                </c:pt>
                <c:pt idx="4731">
                  <c:v>40871.416666666664</c:v>
                </c:pt>
                <c:pt idx="4732">
                  <c:v>40871.430555555562</c:v>
                </c:pt>
                <c:pt idx="4733">
                  <c:v>40871.444444444511</c:v>
                </c:pt>
                <c:pt idx="4734">
                  <c:v>40871.458333333343</c:v>
                </c:pt>
                <c:pt idx="4735">
                  <c:v>40871.472222222219</c:v>
                </c:pt>
                <c:pt idx="4736">
                  <c:v>40871.486111111109</c:v>
                </c:pt>
                <c:pt idx="4737">
                  <c:v>40871.5</c:v>
                </c:pt>
                <c:pt idx="4738">
                  <c:v>40871.513888888891</c:v>
                </c:pt>
                <c:pt idx="4739">
                  <c:v>40871.527777777774</c:v>
                </c:pt>
                <c:pt idx="4740">
                  <c:v>40871.541666666591</c:v>
                </c:pt>
                <c:pt idx="4741">
                  <c:v>40871.555555555562</c:v>
                </c:pt>
                <c:pt idx="4742">
                  <c:v>40871.569444444445</c:v>
                </c:pt>
                <c:pt idx="4743">
                  <c:v>40871.583333333336</c:v>
                </c:pt>
                <c:pt idx="4744">
                  <c:v>40871.597222222204</c:v>
                </c:pt>
                <c:pt idx="4745">
                  <c:v>40871.611111111051</c:v>
                </c:pt>
                <c:pt idx="4746">
                  <c:v>40871.624999999993</c:v>
                </c:pt>
                <c:pt idx="4747">
                  <c:v>40871.638888888891</c:v>
                </c:pt>
                <c:pt idx="4748">
                  <c:v>40871.652777777781</c:v>
                </c:pt>
                <c:pt idx="4749">
                  <c:v>40871.666666666591</c:v>
                </c:pt>
                <c:pt idx="4750">
                  <c:v>40871.680555555562</c:v>
                </c:pt>
                <c:pt idx="4751">
                  <c:v>40871.694444444445</c:v>
                </c:pt>
                <c:pt idx="4752">
                  <c:v>40871.708333333336</c:v>
                </c:pt>
                <c:pt idx="4753">
                  <c:v>40871.722222222204</c:v>
                </c:pt>
                <c:pt idx="4754">
                  <c:v>40871.736111111051</c:v>
                </c:pt>
                <c:pt idx="4755">
                  <c:v>40871.75</c:v>
                </c:pt>
                <c:pt idx="4756">
                  <c:v>40871.763888888876</c:v>
                </c:pt>
                <c:pt idx="4757">
                  <c:v>40871.777777777774</c:v>
                </c:pt>
                <c:pt idx="4758">
                  <c:v>40871.791666666562</c:v>
                </c:pt>
                <c:pt idx="4759">
                  <c:v>40871.805555555562</c:v>
                </c:pt>
                <c:pt idx="4760">
                  <c:v>40871.819444444511</c:v>
                </c:pt>
                <c:pt idx="4761">
                  <c:v>40871.833333333336</c:v>
                </c:pt>
                <c:pt idx="4762">
                  <c:v>40871.847222222219</c:v>
                </c:pt>
                <c:pt idx="4763">
                  <c:v>40871.861111111051</c:v>
                </c:pt>
                <c:pt idx="4764">
                  <c:v>40871.875</c:v>
                </c:pt>
                <c:pt idx="4765">
                  <c:v>40871.888888888985</c:v>
                </c:pt>
                <c:pt idx="4766">
                  <c:v>40871.902777777781</c:v>
                </c:pt>
                <c:pt idx="4767">
                  <c:v>40871.916666666664</c:v>
                </c:pt>
                <c:pt idx="4768">
                  <c:v>40871.930555555562</c:v>
                </c:pt>
                <c:pt idx="4769">
                  <c:v>40871.944444444511</c:v>
                </c:pt>
                <c:pt idx="4770">
                  <c:v>40871.958333333343</c:v>
                </c:pt>
                <c:pt idx="4771">
                  <c:v>40871.972222222219</c:v>
                </c:pt>
                <c:pt idx="4772">
                  <c:v>40871.986111111109</c:v>
                </c:pt>
                <c:pt idx="4773">
                  <c:v>40872</c:v>
                </c:pt>
                <c:pt idx="4774">
                  <c:v>40872.013888888891</c:v>
                </c:pt>
                <c:pt idx="4775">
                  <c:v>40872.027777777774</c:v>
                </c:pt>
                <c:pt idx="4776">
                  <c:v>40872.041666666591</c:v>
                </c:pt>
                <c:pt idx="4777">
                  <c:v>40872.055555555562</c:v>
                </c:pt>
                <c:pt idx="4778">
                  <c:v>40872.069444444445</c:v>
                </c:pt>
                <c:pt idx="4779">
                  <c:v>40872.083333333336</c:v>
                </c:pt>
                <c:pt idx="4780">
                  <c:v>40872.097222222204</c:v>
                </c:pt>
                <c:pt idx="4781">
                  <c:v>40872.111111111051</c:v>
                </c:pt>
                <c:pt idx="4782">
                  <c:v>40872.124999999993</c:v>
                </c:pt>
                <c:pt idx="4783">
                  <c:v>40872.138888888891</c:v>
                </c:pt>
                <c:pt idx="4784">
                  <c:v>40872.152777777781</c:v>
                </c:pt>
                <c:pt idx="4785">
                  <c:v>40872.166666666591</c:v>
                </c:pt>
                <c:pt idx="4786">
                  <c:v>40872.180555555562</c:v>
                </c:pt>
                <c:pt idx="4787">
                  <c:v>40872.194444444445</c:v>
                </c:pt>
                <c:pt idx="4788">
                  <c:v>40872.208333333336</c:v>
                </c:pt>
                <c:pt idx="4789">
                  <c:v>40872.222222222204</c:v>
                </c:pt>
                <c:pt idx="4790">
                  <c:v>40872.236111111051</c:v>
                </c:pt>
                <c:pt idx="4791">
                  <c:v>40872.25</c:v>
                </c:pt>
                <c:pt idx="4792">
                  <c:v>40872.263888888876</c:v>
                </c:pt>
                <c:pt idx="4793">
                  <c:v>40872.277777777774</c:v>
                </c:pt>
                <c:pt idx="4794">
                  <c:v>40872.291666666562</c:v>
                </c:pt>
                <c:pt idx="4795">
                  <c:v>40872.305555555562</c:v>
                </c:pt>
                <c:pt idx="4796">
                  <c:v>40872.319444444511</c:v>
                </c:pt>
                <c:pt idx="4797">
                  <c:v>40872.333333333336</c:v>
                </c:pt>
                <c:pt idx="4798">
                  <c:v>40872.347222222219</c:v>
                </c:pt>
                <c:pt idx="4799">
                  <c:v>40872.361111111051</c:v>
                </c:pt>
                <c:pt idx="4800">
                  <c:v>40872.375</c:v>
                </c:pt>
                <c:pt idx="4801">
                  <c:v>40872.388888888985</c:v>
                </c:pt>
                <c:pt idx="4802">
                  <c:v>40872.402777777781</c:v>
                </c:pt>
                <c:pt idx="4803">
                  <c:v>40872.416666666664</c:v>
                </c:pt>
                <c:pt idx="4804">
                  <c:v>40872.430555555562</c:v>
                </c:pt>
                <c:pt idx="4805">
                  <c:v>40872.444444444511</c:v>
                </c:pt>
                <c:pt idx="4806">
                  <c:v>40872.458333333343</c:v>
                </c:pt>
                <c:pt idx="4807">
                  <c:v>40872.472222222219</c:v>
                </c:pt>
                <c:pt idx="4808">
                  <c:v>40872.486111111109</c:v>
                </c:pt>
                <c:pt idx="4809">
                  <c:v>40872.5</c:v>
                </c:pt>
                <c:pt idx="4810">
                  <c:v>40872.513888888891</c:v>
                </c:pt>
                <c:pt idx="4811">
                  <c:v>40872.527777777774</c:v>
                </c:pt>
                <c:pt idx="4812">
                  <c:v>40872.541666666591</c:v>
                </c:pt>
                <c:pt idx="4813">
                  <c:v>40872.555555555562</c:v>
                </c:pt>
                <c:pt idx="4814">
                  <c:v>40872.569444444445</c:v>
                </c:pt>
                <c:pt idx="4815">
                  <c:v>40872.583333333336</c:v>
                </c:pt>
                <c:pt idx="4816">
                  <c:v>40872.597222222204</c:v>
                </c:pt>
                <c:pt idx="4817">
                  <c:v>40872.611111111051</c:v>
                </c:pt>
                <c:pt idx="4818">
                  <c:v>40872.624999999993</c:v>
                </c:pt>
                <c:pt idx="4819">
                  <c:v>40872.638888888891</c:v>
                </c:pt>
                <c:pt idx="4820">
                  <c:v>40872.652777777781</c:v>
                </c:pt>
                <c:pt idx="4821">
                  <c:v>40872.666666666591</c:v>
                </c:pt>
                <c:pt idx="4822">
                  <c:v>40872.680555555562</c:v>
                </c:pt>
                <c:pt idx="4823">
                  <c:v>40872.694444444445</c:v>
                </c:pt>
                <c:pt idx="4824">
                  <c:v>40872.708333333336</c:v>
                </c:pt>
                <c:pt idx="4825">
                  <c:v>40872.722222222204</c:v>
                </c:pt>
                <c:pt idx="4826">
                  <c:v>40872.736111111051</c:v>
                </c:pt>
                <c:pt idx="4827">
                  <c:v>40872.75</c:v>
                </c:pt>
                <c:pt idx="4828">
                  <c:v>40872.763888888876</c:v>
                </c:pt>
                <c:pt idx="4829">
                  <c:v>40872.777777777774</c:v>
                </c:pt>
                <c:pt idx="4830">
                  <c:v>40872.791666666562</c:v>
                </c:pt>
                <c:pt idx="4831">
                  <c:v>40872.805555555562</c:v>
                </c:pt>
                <c:pt idx="4832">
                  <c:v>40872.819444444511</c:v>
                </c:pt>
                <c:pt idx="4833">
                  <c:v>40872.833333333336</c:v>
                </c:pt>
                <c:pt idx="4834">
                  <c:v>40872.847222222219</c:v>
                </c:pt>
                <c:pt idx="4835">
                  <c:v>40872.861111111051</c:v>
                </c:pt>
                <c:pt idx="4836">
                  <c:v>40872.875</c:v>
                </c:pt>
                <c:pt idx="4837">
                  <c:v>40872.888888888985</c:v>
                </c:pt>
                <c:pt idx="4838">
                  <c:v>40872.902777777781</c:v>
                </c:pt>
                <c:pt idx="4839">
                  <c:v>40872.916666666664</c:v>
                </c:pt>
                <c:pt idx="4840">
                  <c:v>40872.930555555562</c:v>
                </c:pt>
                <c:pt idx="4841">
                  <c:v>40872.944444444511</c:v>
                </c:pt>
                <c:pt idx="4842">
                  <c:v>40872.958333333343</c:v>
                </c:pt>
                <c:pt idx="4843">
                  <c:v>40872.972222222219</c:v>
                </c:pt>
                <c:pt idx="4844">
                  <c:v>40872.986111111109</c:v>
                </c:pt>
                <c:pt idx="4845">
                  <c:v>40873</c:v>
                </c:pt>
                <c:pt idx="4846">
                  <c:v>40873.013888888891</c:v>
                </c:pt>
                <c:pt idx="4847">
                  <c:v>40873.027777777774</c:v>
                </c:pt>
                <c:pt idx="4848">
                  <c:v>40873.041666666591</c:v>
                </c:pt>
                <c:pt idx="4849">
                  <c:v>40873.055555555562</c:v>
                </c:pt>
                <c:pt idx="4850">
                  <c:v>40873.069444444445</c:v>
                </c:pt>
                <c:pt idx="4851">
                  <c:v>40873.083333333336</c:v>
                </c:pt>
                <c:pt idx="4852">
                  <c:v>40873.097222222204</c:v>
                </c:pt>
                <c:pt idx="4853">
                  <c:v>40873.111111111051</c:v>
                </c:pt>
                <c:pt idx="4854">
                  <c:v>40873.124999999993</c:v>
                </c:pt>
                <c:pt idx="4855">
                  <c:v>40873.138888888891</c:v>
                </c:pt>
                <c:pt idx="4856">
                  <c:v>40873.152777777781</c:v>
                </c:pt>
                <c:pt idx="4857">
                  <c:v>40873.166666666591</c:v>
                </c:pt>
                <c:pt idx="4858">
                  <c:v>40873.180555555562</c:v>
                </c:pt>
                <c:pt idx="4859">
                  <c:v>40873.194444444445</c:v>
                </c:pt>
                <c:pt idx="4860">
                  <c:v>40873.208333333336</c:v>
                </c:pt>
                <c:pt idx="4861">
                  <c:v>40873.222222222204</c:v>
                </c:pt>
                <c:pt idx="4862">
                  <c:v>40873.236111111051</c:v>
                </c:pt>
                <c:pt idx="4863">
                  <c:v>40873.25</c:v>
                </c:pt>
                <c:pt idx="4864">
                  <c:v>40873.263888888876</c:v>
                </c:pt>
                <c:pt idx="4865">
                  <c:v>40873.277777777774</c:v>
                </c:pt>
                <c:pt idx="4866">
                  <c:v>40873.291666666562</c:v>
                </c:pt>
                <c:pt idx="4867">
                  <c:v>40873.305555555562</c:v>
                </c:pt>
                <c:pt idx="4868">
                  <c:v>40873.319444444511</c:v>
                </c:pt>
                <c:pt idx="4869">
                  <c:v>40873.333333333336</c:v>
                </c:pt>
                <c:pt idx="4870">
                  <c:v>40873.347222222219</c:v>
                </c:pt>
                <c:pt idx="4871">
                  <c:v>40873.361111111051</c:v>
                </c:pt>
                <c:pt idx="4872">
                  <c:v>40873.375</c:v>
                </c:pt>
                <c:pt idx="4873">
                  <c:v>40873.388888888985</c:v>
                </c:pt>
                <c:pt idx="4874">
                  <c:v>40873.402777777781</c:v>
                </c:pt>
                <c:pt idx="4875">
                  <c:v>40873.416666666664</c:v>
                </c:pt>
                <c:pt idx="4876">
                  <c:v>40873.430555555562</c:v>
                </c:pt>
                <c:pt idx="4877">
                  <c:v>40873.444444444511</c:v>
                </c:pt>
                <c:pt idx="4878">
                  <c:v>40873.458333333343</c:v>
                </c:pt>
                <c:pt idx="4879">
                  <c:v>40873.472222222219</c:v>
                </c:pt>
                <c:pt idx="4880">
                  <c:v>40873.486111111109</c:v>
                </c:pt>
                <c:pt idx="4881">
                  <c:v>40873.5</c:v>
                </c:pt>
                <c:pt idx="4882">
                  <c:v>40873.513888888891</c:v>
                </c:pt>
                <c:pt idx="4883">
                  <c:v>40873.527777777774</c:v>
                </c:pt>
                <c:pt idx="4884">
                  <c:v>40873.541666666591</c:v>
                </c:pt>
                <c:pt idx="4885">
                  <c:v>40873.555555555562</c:v>
                </c:pt>
                <c:pt idx="4886">
                  <c:v>40873.569444444445</c:v>
                </c:pt>
                <c:pt idx="4887">
                  <c:v>40873.583333333336</c:v>
                </c:pt>
                <c:pt idx="4888">
                  <c:v>40873.597222222204</c:v>
                </c:pt>
                <c:pt idx="4889">
                  <c:v>40873.611111111051</c:v>
                </c:pt>
                <c:pt idx="4890">
                  <c:v>40873.624999999993</c:v>
                </c:pt>
                <c:pt idx="4891">
                  <c:v>40873.638888888891</c:v>
                </c:pt>
                <c:pt idx="4892">
                  <c:v>40873.652777777781</c:v>
                </c:pt>
                <c:pt idx="4893">
                  <c:v>40873.666666666591</c:v>
                </c:pt>
                <c:pt idx="4894">
                  <c:v>40873.680555555562</c:v>
                </c:pt>
                <c:pt idx="4895">
                  <c:v>40873.694444444445</c:v>
                </c:pt>
                <c:pt idx="4896">
                  <c:v>40873.708333333336</c:v>
                </c:pt>
                <c:pt idx="4897">
                  <c:v>40873.722222222204</c:v>
                </c:pt>
                <c:pt idx="4898">
                  <c:v>40873.736111111051</c:v>
                </c:pt>
                <c:pt idx="4899">
                  <c:v>40873.75</c:v>
                </c:pt>
                <c:pt idx="4900">
                  <c:v>40873.763888888876</c:v>
                </c:pt>
                <c:pt idx="4901">
                  <c:v>40873.777777777774</c:v>
                </c:pt>
                <c:pt idx="4902">
                  <c:v>40873.791666666562</c:v>
                </c:pt>
                <c:pt idx="4903">
                  <c:v>40873.805555555562</c:v>
                </c:pt>
                <c:pt idx="4904">
                  <c:v>40873.819444444511</c:v>
                </c:pt>
                <c:pt idx="4905">
                  <c:v>40873.833333333336</c:v>
                </c:pt>
                <c:pt idx="4906">
                  <c:v>40873.847222222219</c:v>
                </c:pt>
                <c:pt idx="4907">
                  <c:v>40873.861111111051</c:v>
                </c:pt>
                <c:pt idx="4908">
                  <c:v>40873.875</c:v>
                </c:pt>
                <c:pt idx="4909">
                  <c:v>40873.888888888985</c:v>
                </c:pt>
                <c:pt idx="4910">
                  <c:v>40873.902777777781</c:v>
                </c:pt>
                <c:pt idx="4911">
                  <c:v>40873.916666666664</c:v>
                </c:pt>
                <c:pt idx="4912">
                  <c:v>40873.930555555562</c:v>
                </c:pt>
                <c:pt idx="4913">
                  <c:v>40873.944444444511</c:v>
                </c:pt>
                <c:pt idx="4914">
                  <c:v>40873.958333333343</c:v>
                </c:pt>
                <c:pt idx="4915">
                  <c:v>40873.972222222219</c:v>
                </c:pt>
                <c:pt idx="4916">
                  <c:v>40873.986111111109</c:v>
                </c:pt>
                <c:pt idx="4917">
                  <c:v>40874</c:v>
                </c:pt>
                <c:pt idx="4918">
                  <c:v>40874.013888888891</c:v>
                </c:pt>
                <c:pt idx="4919">
                  <c:v>40874.027777777774</c:v>
                </c:pt>
                <c:pt idx="4920">
                  <c:v>40874.041666666591</c:v>
                </c:pt>
                <c:pt idx="4921">
                  <c:v>40874.055555555562</c:v>
                </c:pt>
                <c:pt idx="4922">
                  <c:v>40874.069444444445</c:v>
                </c:pt>
                <c:pt idx="4923">
                  <c:v>40874.083333333336</c:v>
                </c:pt>
                <c:pt idx="4924">
                  <c:v>40874.097222222204</c:v>
                </c:pt>
                <c:pt idx="4925">
                  <c:v>40874.111111111051</c:v>
                </c:pt>
                <c:pt idx="4926">
                  <c:v>40874.124999999993</c:v>
                </c:pt>
                <c:pt idx="4927">
                  <c:v>40874.138888888891</c:v>
                </c:pt>
                <c:pt idx="4928">
                  <c:v>40874.152777777781</c:v>
                </c:pt>
                <c:pt idx="4929">
                  <c:v>40874.166666666591</c:v>
                </c:pt>
                <c:pt idx="4930">
                  <c:v>40874.180555555562</c:v>
                </c:pt>
                <c:pt idx="4931">
                  <c:v>40874.194444444445</c:v>
                </c:pt>
                <c:pt idx="4932">
                  <c:v>40874.208333333336</c:v>
                </c:pt>
                <c:pt idx="4933">
                  <c:v>40874.222222222204</c:v>
                </c:pt>
                <c:pt idx="4934">
                  <c:v>40874.236111111051</c:v>
                </c:pt>
                <c:pt idx="4935">
                  <c:v>40874.25</c:v>
                </c:pt>
                <c:pt idx="4936">
                  <c:v>40874.263888888876</c:v>
                </c:pt>
                <c:pt idx="4937">
                  <c:v>40874.277777777774</c:v>
                </c:pt>
                <c:pt idx="4938">
                  <c:v>40874.291666666562</c:v>
                </c:pt>
                <c:pt idx="4939">
                  <c:v>40874.305555555562</c:v>
                </c:pt>
                <c:pt idx="4940">
                  <c:v>40874.319444444511</c:v>
                </c:pt>
                <c:pt idx="4941">
                  <c:v>40874.333333333336</c:v>
                </c:pt>
                <c:pt idx="4942">
                  <c:v>40874.347222222219</c:v>
                </c:pt>
                <c:pt idx="4943">
                  <c:v>40874.361111111051</c:v>
                </c:pt>
                <c:pt idx="4944">
                  <c:v>40874.375</c:v>
                </c:pt>
                <c:pt idx="4945">
                  <c:v>40874.388888888985</c:v>
                </c:pt>
                <c:pt idx="4946">
                  <c:v>40874.402777777781</c:v>
                </c:pt>
                <c:pt idx="4947">
                  <c:v>40874.416666666664</c:v>
                </c:pt>
                <c:pt idx="4948">
                  <c:v>40874.430555555562</c:v>
                </c:pt>
                <c:pt idx="4949">
                  <c:v>40874.444444444511</c:v>
                </c:pt>
                <c:pt idx="4950">
                  <c:v>40874.458333333343</c:v>
                </c:pt>
                <c:pt idx="4951">
                  <c:v>40874.472222222219</c:v>
                </c:pt>
                <c:pt idx="4952">
                  <c:v>40874.486111111109</c:v>
                </c:pt>
                <c:pt idx="4953">
                  <c:v>40874.5</c:v>
                </c:pt>
                <c:pt idx="4954">
                  <c:v>40874.513888888891</c:v>
                </c:pt>
                <c:pt idx="4955">
                  <c:v>40874.527777777774</c:v>
                </c:pt>
                <c:pt idx="4956">
                  <c:v>40874.541666666591</c:v>
                </c:pt>
                <c:pt idx="4957">
                  <c:v>40874.555555555562</c:v>
                </c:pt>
                <c:pt idx="4958">
                  <c:v>40874.569444444445</c:v>
                </c:pt>
                <c:pt idx="4959">
                  <c:v>40874.583333333336</c:v>
                </c:pt>
                <c:pt idx="4960">
                  <c:v>40874.597222222204</c:v>
                </c:pt>
                <c:pt idx="4961">
                  <c:v>40874.611111111051</c:v>
                </c:pt>
                <c:pt idx="4962">
                  <c:v>40874.624999999993</c:v>
                </c:pt>
                <c:pt idx="4963">
                  <c:v>40874.638888888891</c:v>
                </c:pt>
                <c:pt idx="4964">
                  <c:v>40874.652777777781</c:v>
                </c:pt>
                <c:pt idx="4965">
                  <c:v>40874.666666666591</c:v>
                </c:pt>
                <c:pt idx="4966">
                  <c:v>40874.680555555562</c:v>
                </c:pt>
                <c:pt idx="4967">
                  <c:v>40874.694444444445</c:v>
                </c:pt>
                <c:pt idx="4968">
                  <c:v>40874.708333333336</c:v>
                </c:pt>
                <c:pt idx="4969">
                  <c:v>40874.722222222204</c:v>
                </c:pt>
                <c:pt idx="4970">
                  <c:v>40874.736111111051</c:v>
                </c:pt>
                <c:pt idx="4971">
                  <c:v>40874.75</c:v>
                </c:pt>
                <c:pt idx="4972">
                  <c:v>40874.763888888876</c:v>
                </c:pt>
                <c:pt idx="4973">
                  <c:v>40874.777777777774</c:v>
                </c:pt>
                <c:pt idx="4974">
                  <c:v>40874.791666666562</c:v>
                </c:pt>
                <c:pt idx="4975">
                  <c:v>40874.805555555562</c:v>
                </c:pt>
                <c:pt idx="4976">
                  <c:v>40874.819444444511</c:v>
                </c:pt>
                <c:pt idx="4977">
                  <c:v>40874.833333333336</c:v>
                </c:pt>
                <c:pt idx="4978">
                  <c:v>40874.847222222219</c:v>
                </c:pt>
                <c:pt idx="4979">
                  <c:v>40874.861111111051</c:v>
                </c:pt>
                <c:pt idx="4980">
                  <c:v>40874.875</c:v>
                </c:pt>
                <c:pt idx="4981">
                  <c:v>40874.888888888985</c:v>
                </c:pt>
                <c:pt idx="4982">
                  <c:v>40874.902777777781</c:v>
                </c:pt>
                <c:pt idx="4983">
                  <c:v>40874.916666666664</c:v>
                </c:pt>
                <c:pt idx="4984">
                  <c:v>40874.930555555562</c:v>
                </c:pt>
                <c:pt idx="4985">
                  <c:v>40874.944444444511</c:v>
                </c:pt>
                <c:pt idx="4986">
                  <c:v>40874.958333333343</c:v>
                </c:pt>
                <c:pt idx="4987">
                  <c:v>40874.972222222219</c:v>
                </c:pt>
                <c:pt idx="4988">
                  <c:v>40874.986111111109</c:v>
                </c:pt>
                <c:pt idx="4989">
                  <c:v>40875</c:v>
                </c:pt>
                <c:pt idx="4990">
                  <c:v>40875.013888888891</c:v>
                </c:pt>
                <c:pt idx="4991">
                  <c:v>40875.027777777774</c:v>
                </c:pt>
                <c:pt idx="4992">
                  <c:v>40875.041666666591</c:v>
                </c:pt>
                <c:pt idx="4993">
                  <c:v>40875.055555555562</c:v>
                </c:pt>
                <c:pt idx="4994">
                  <c:v>40875.069444444445</c:v>
                </c:pt>
                <c:pt idx="4995">
                  <c:v>40875.083333333336</c:v>
                </c:pt>
                <c:pt idx="4996">
                  <c:v>40875.097222222204</c:v>
                </c:pt>
                <c:pt idx="4997">
                  <c:v>40875.111111111051</c:v>
                </c:pt>
                <c:pt idx="4998">
                  <c:v>40875.124999999993</c:v>
                </c:pt>
                <c:pt idx="4999">
                  <c:v>40875.138888888891</c:v>
                </c:pt>
                <c:pt idx="5000">
                  <c:v>40875.152777777781</c:v>
                </c:pt>
                <c:pt idx="5001">
                  <c:v>40875.166666666591</c:v>
                </c:pt>
                <c:pt idx="5002">
                  <c:v>40875.180555555562</c:v>
                </c:pt>
                <c:pt idx="5003">
                  <c:v>40875.194444444445</c:v>
                </c:pt>
                <c:pt idx="5004">
                  <c:v>40875.208333333336</c:v>
                </c:pt>
                <c:pt idx="5005">
                  <c:v>40875.222222222204</c:v>
                </c:pt>
                <c:pt idx="5006">
                  <c:v>40875.236111111051</c:v>
                </c:pt>
                <c:pt idx="5007">
                  <c:v>40875.25</c:v>
                </c:pt>
                <c:pt idx="5008">
                  <c:v>40875.263888888876</c:v>
                </c:pt>
                <c:pt idx="5009">
                  <c:v>40875.277777777774</c:v>
                </c:pt>
                <c:pt idx="5010">
                  <c:v>40875.291666666562</c:v>
                </c:pt>
                <c:pt idx="5011">
                  <c:v>40875.305555555562</c:v>
                </c:pt>
                <c:pt idx="5012">
                  <c:v>40875.319444444511</c:v>
                </c:pt>
                <c:pt idx="5013">
                  <c:v>40875.333333333336</c:v>
                </c:pt>
                <c:pt idx="5014">
                  <c:v>40875.347222222219</c:v>
                </c:pt>
                <c:pt idx="5015">
                  <c:v>40875.361111111051</c:v>
                </c:pt>
                <c:pt idx="5016">
                  <c:v>40875.375</c:v>
                </c:pt>
                <c:pt idx="5017">
                  <c:v>40875.388888888985</c:v>
                </c:pt>
                <c:pt idx="5018">
                  <c:v>40875.402777777781</c:v>
                </c:pt>
                <c:pt idx="5019">
                  <c:v>40875.416666666664</c:v>
                </c:pt>
                <c:pt idx="5020">
                  <c:v>40875.430555555562</c:v>
                </c:pt>
                <c:pt idx="5021">
                  <c:v>40875.444444444511</c:v>
                </c:pt>
                <c:pt idx="5022">
                  <c:v>40875.458333333343</c:v>
                </c:pt>
                <c:pt idx="5023">
                  <c:v>40875.472222222219</c:v>
                </c:pt>
                <c:pt idx="5024">
                  <c:v>40875.486111111109</c:v>
                </c:pt>
                <c:pt idx="5025">
                  <c:v>40875.5</c:v>
                </c:pt>
                <c:pt idx="5026">
                  <c:v>40875.513888888891</c:v>
                </c:pt>
                <c:pt idx="5027">
                  <c:v>40875.527777777774</c:v>
                </c:pt>
                <c:pt idx="5028">
                  <c:v>40875.541666666591</c:v>
                </c:pt>
                <c:pt idx="5029">
                  <c:v>40875.555555555562</c:v>
                </c:pt>
                <c:pt idx="5030">
                  <c:v>40875.569444444445</c:v>
                </c:pt>
                <c:pt idx="5031">
                  <c:v>40875.583333333336</c:v>
                </c:pt>
                <c:pt idx="5032">
                  <c:v>40875.597222222204</c:v>
                </c:pt>
                <c:pt idx="5033">
                  <c:v>40875.611111111051</c:v>
                </c:pt>
                <c:pt idx="5034">
                  <c:v>40875.624999999993</c:v>
                </c:pt>
                <c:pt idx="5035">
                  <c:v>40875.638888888891</c:v>
                </c:pt>
                <c:pt idx="5036">
                  <c:v>40875.652777777781</c:v>
                </c:pt>
                <c:pt idx="5037">
                  <c:v>40875.666666666591</c:v>
                </c:pt>
                <c:pt idx="5038">
                  <c:v>40875.680555555562</c:v>
                </c:pt>
                <c:pt idx="5039">
                  <c:v>40875.694444444445</c:v>
                </c:pt>
                <c:pt idx="5040">
                  <c:v>40875.708333333336</c:v>
                </c:pt>
                <c:pt idx="5041">
                  <c:v>40875.722222222204</c:v>
                </c:pt>
                <c:pt idx="5042">
                  <c:v>40875.736111111051</c:v>
                </c:pt>
                <c:pt idx="5043">
                  <c:v>40875.75</c:v>
                </c:pt>
                <c:pt idx="5044">
                  <c:v>40875.763888888876</c:v>
                </c:pt>
                <c:pt idx="5045">
                  <c:v>40875.777777777774</c:v>
                </c:pt>
                <c:pt idx="5046">
                  <c:v>40875.791666666562</c:v>
                </c:pt>
                <c:pt idx="5047">
                  <c:v>40875.805555555562</c:v>
                </c:pt>
                <c:pt idx="5048">
                  <c:v>40875.819444444511</c:v>
                </c:pt>
                <c:pt idx="5049">
                  <c:v>40875.833333333336</c:v>
                </c:pt>
                <c:pt idx="5050">
                  <c:v>40875.847222222219</c:v>
                </c:pt>
                <c:pt idx="5051">
                  <c:v>40875.861111111051</c:v>
                </c:pt>
                <c:pt idx="5052">
                  <c:v>40875.875</c:v>
                </c:pt>
                <c:pt idx="5053">
                  <c:v>40875.888888888985</c:v>
                </c:pt>
                <c:pt idx="5054">
                  <c:v>40875.902777777781</c:v>
                </c:pt>
                <c:pt idx="5055">
                  <c:v>40875.916666666664</c:v>
                </c:pt>
                <c:pt idx="5056">
                  <c:v>40875.930555555562</c:v>
                </c:pt>
                <c:pt idx="5057">
                  <c:v>40875.944444444511</c:v>
                </c:pt>
                <c:pt idx="5058">
                  <c:v>40875.958333333343</c:v>
                </c:pt>
                <c:pt idx="5059">
                  <c:v>40875.972222222219</c:v>
                </c:pt>
                <c:pt idx="5060">
                  <c:v>40875.986111111109</c:v>
                </c:pt>
                <c:pt idx="5061">
                  <c:v>40876</c:v>
                </c:pt>
                <c:pt idx="5062">
                  <c:v>40876.013888888891</c:v>
                </c:pt>
                <c:pt idx="5063">
                  <c:v>40876.027777777774</c:v>
                </c:pt>
                <c:pt idx="5064">
                  <c:v>40876.041666666591</c:v>
                </c:pt>
                <c:pt idx="5065">
                  <c:v>40876.055555555562</c:v>
                </c:pt>
                <c:pt idx="5066">
                  <c:v>40876.069444444445</c:v>
                </c:pt>
                <c:pt idx="5067">
                  <c:v>40876.083333333336</c:v>
                </c:pt>
                <c:pt idx="5068">
                  <c:v>40876.097222222204</c:v>
                </c:pt>
                <c:pt idx="5069">
                  <c:v>40876.111111111051</c:v>
                </c:pt>
                <c:pt idx="5070">
                  <c:v>40876.124999999993</c:v>
                </c:pt>
                <c:pt idx="5071">
                  <c:v>40876.138888888891</c:v>
                </c:pt>
                <c:pt idx="5072">
                  <c:v>40876.152777777781</c:v>
                </c:pt>
                <c:pt idx="5073">
                  <c:v>40876.166666666591</c:v>
                </c:pt>
                <c:pt idx="5074">
                  <c:v>40876.180555555562</c:v>
                </c:pt>
                <c:pt idx="5075">
                  <c:v>40876.194444444445</c:v>
                </c:pt>
                <c:pt idx="5076">
                  <c:v>40876.208333333336</c:v>
                </c:pt>
                <c:pt idx="5077">
                  <c:v>40876.222222222204</c:v>
                </c:pt>
                <c:pt idx="5078">
                  <c:v>40876.236111111051</c:v>
                </c:pt>
                <c:pt idx="5079">
                  <c:v>40876.25</c:v>
                </c:pt>
                <c:pt idx="5080">
                  <c:v>40876.263888888876</c:v>
                </c:pt>
                <c:pt idx="5081">
                  <c:v>40876.277777777774</c:v>
                </c:pt>
                <c:pt idx="5082">
                  <c:v>40876.291666666562</c:v>
                </c:pt>
                <c:pt idx="5083">
                  <c:v>40876.305555555562</c:v>
                </c:pt>
                <c:pt idx="5084">
                  <c:v>40876.319444444511</c:v>
                </c:pt>
                <c:pt idx="5085">
                  <c:v>40876.333333333336</c:v>
                </c:pt>
                <c:pt idx="5086">
                  <c:v>40876.347222222219</c:v>
                </c:pt>
                <c:pt idx="5087">
                  <c:v>40876.361111111051</c:v>
                </c:pt>
                <c:pt idx="5088">
                  <c:v>40876.375</c:v>
                </c:pt>
                <c:pt idx="5089">
                  <c:v>40876.388888888985</c:v>
                </c:pt>
                <c:pt idx="5090">
                  <c:v>40876.402777777781</c:v>
                </c:pt>
                <c:pt idx="5091">
                  <c:v>40876.416666666664</c:v>
                </c:pt>
                <c:pt idx="5092">
                  <c:v>40876.430555555562</c:v>
                </c:pt>
                <c:pt idx="5093">
                  <c:v>40876.444444444511</c:v>
                </c:pt>
                <c:pt idx="5094">
                  <c:v>40876.458333333343</c:v>
                </c:pt>
                <c:pt idx="5095">
                  <c:v>40876.472222222219</c:v>
                </c:pt>
                <c:pt idx="5096">
                  <c:v>40876.486111111109</c:v>
                </c:pt>
                <c:pt idx="5097">
                  <c:v>40876.5</c:v>
                </c:pt>
                <c:pt idx="5098">
                  <c:v>40876.513888888891</c:v>
                </c:pt>
                <c:pt idx="5099">
                  <c:v>40876.527777777774</c:v>
                </c:pt>
                <c:pt idx="5100">
                  <c:v>40876.541666666591</c:v>
                </c:pt>
                <c:pt idx="5101">
                  <c:v>40876.555555555562</c:v>
                </c:pt>
                <c:pt idx="5102">
                  <c:v>40876.569444444445</c:v>
                </c:pt>
                <c:pt idx="5103">
                  <c:v>40876.583333333336</c:v>
                </c:pt>
                <c:pt idx="5104">
                  <c:v>40876.597222222204</c:v>
                </c:pt>
                <c:pt idx="5105">
                  <c:v>40876.611111111051</c:v>
                </c:pt>
                <c:pt idx="5106">
                  <c:v>40876.624999999993</c:v>
                </c:pt>
                <c:pt idx="5107">
                  <c:v>40876.638888888891</c:v>
                </c:pt>
                <c:pt idx="5108">
                  <c:v>40876.652777777781</c:v>
                </c:pt>
                <c:pt idx="5109">
                  <c:v>40876.666666666591</c:v>
                </c:pt>
                <c:pt idx="5110">
                  <c:v>40876.680555555562</c:v>
                </c:pt>
                <c:pt idx="5111">
                  <c:v>40876.694444444445</c:v>
                </c:pt>
                <c:pt idx="5112">
                  <c:v>40876.708333333336</c:v>
                </c:pt>
                <c:pt idx="5113">
                  <c:v>40876.722222222204</c:v>
                </c:pt>
                <c:pt idx="5114">
                  <c:v>40876.736111111051</c:v>
                </c:pt>
                <c:pt idx="5115">
                  <c:v>40876.75</c:v>
                </c:pt>
                <c:pt idx="5116">
                  <c:v>40876.763888888876</c:v>
                </c:pt>
                <c:pt idx="5117">
                  <c:v>40876.777777777774</c:v>
                </c:pt>
                <c:pt idx="5118">
                  <c:v>40876.791666666562</c:v>
                </c:pt>
                <c:pt idx="5119">
                  <c:v>40876.805555555562</c:v>
                </c:pt>
                <c:pt idx="5120">
                  <c:v>40876.819444444511</c:v>
                </c:pt>
                <c:pt idx="5121">
                  <c:v>40876.833333333336</c:v>
                </c:pt>
                <c:pt idx="5122">
                  <c:v>40876.847222222219</c:v>
                </c:pt>
                <c:pt idx="5123">
                  <c:v>40876.861111111051</c:v>
                </c:pt>
                <c:pt idx="5124">
                  <c:v>40876.875</c:v>
                </c:pt>
                <c:pt idx="5125">
                  <c:v>40876.888888888985</c:v>
                </c:pt>
                <c:pt idx="5126">
                  <c:v>40876.902777777781</c:v>
                </c:pt>
                <c:pt idx="5127">
                  <c:v>40876.916666666664</c:v>
                </c:pt>
                <c:pt idx="5128">
                  <c:v>40876.930555555562</c:v>
                </c:pt>
                <c:pt idx="5129">
                  <c:v>40876.944444444511</c:v>
                </c:pt>
                <c:pt idx="5130">
                  <c:v>40876.958333333343</c:v>
                </c:pt>
                <c:pt idx="5131">
                  <c:v>40876.972222222219</c:v>
                </c:pt>
                <c:pt idx="5132">
                  <c:v>40876.986111111109</c:v>
                </c:pt>
                <c:pt idx="5133">
                  <c:v>40877</c:v>
                </c:pt>
                <c:pt idx="5134">
                  <c:v>40877.013888888891</c:v>
                </c:pt>
                <c:pt idx="5135">
                  <c:v>40877.027777777774</c:v>
                </c:pt>
                <c:pt idx="5136">
                  <c:v>40877.041666666591</c:v>
                </c:pt>
                <c:pt idx="5137">
                  <c:v>40877.055555555562</c:v>
                </c:pt>
                <c:pt idx="5138">
                  <c:v>40877.069444444445</c:v>
                </c:pt>
                <c:pt idx="5139">
                  <c:v>40877.083333333336</c:v>
                </c:pt>
                <c:pt idx="5140">
                  <c:v>40877.097222222204</c:v>
                </c:pt>
                <c:pt idx="5141">
                  <c:v>40877.111111111051</c:v>
                </c:pt>
                <c:pt idx="5142">
                  <c:v>40877.124999999993</c:v>
                </c:pt>
                <c:pt idx="5143">
                  <c:v>40877.138888888891</c:v>
                </c:pt>
                <c:pt idx="5144">
                  <c:v>40877.152777777781</c:v>
                </c:pt>
                <c:pt idx="5145">
                  <c:v>40877.166666666591</c:v>
                </c:pt>
                <c:pt idx="5146">
                  <c:v>40877.180555555562</c:v>
                </c:pt>
                <c:pt idx="5147">
                  <c:v>40877.194444444445</c:v>
                </c:pt>
                <c:pt idx="5148">
                  <c:v>40877.208333333336</c:v>
                </c:pt>
                <c:pt idx="5149">
                  <c:v>40877.222222222204</c:v>
                </c:pt>
                <c:pt idx="5150">
                  <c:v>40877.236111111051</c:v>
                </c:pt>
                <c:pt idx="5151">
                  <c:v>40877.25</c:v>
                </c:pt>
                <c:pt idx="5152">
                  <c:v>40877.263888888876</c:v>
                </c:pt>
                <c:pt idx="5153">
                  <c:v>40877.277777777774</c:v>
                </c:pt>
                <c:pt idx="5154">
                  <c:v>40877.291666666562</c:v>
                </c:pt>
                <c:pt idx="5155">
                  <c:v>40877.305555555562</c:v>
                </c:pt>
                <c:pt idx="5156">
                  <c:v>40877.319444444511</c:v>
                </c:pt>
                <c:pt idx="5157">
                  <c:v>40877.333333333336</c:v>
                </c:pt>
                <c:pt idx="5158">
                  <c:v>40877.347222222219</c:v>
                </c:pt>
                <c:pt idx="5159">
                  <c:v>40877.361111111051</c:v>
                </c:pt>
                <c:pt idx="5160">
                  <c:v>40877.375</c:v>
                </c:pt>
                <c:pt idx="5161">
                  <c:v>40877.388888888985</c:v>
                </c:pt>
                <c:pt idx="5162">
                  <c:v>40877.402777777781</c:v>
                </c:pt>
                <c:pt idx="5163">
                  <c:v>40877.416666666664</c:v>
                </c:pt>
                <c:pt idx="5164">
                  <c:v>40877.430555555562</c:v>
                </c:pt>
                <c:pt idx="5165">
                  <c:v>40877.444444444511</c:v>
                </c:pt>
                <c:pt idx="5166">
                  <c:v>40877.458333333343</c:v>
                </c:pt>
                <c:pt idx="5167">
                  <c:v>40877.472222222219</c:v>
                </c:pt>
                <c:pt idx="5168">
                  <c:v>40877.486111111109</c:v>
                </c:pt>
                <c:pt idx="5169">
                  <c:v>40877.5</c:v>
                </c:pt>
                <c:pt idx="5170">
                  <c:v>40877.513888888891</c:v>
                </c:pt>
                <c:pt idx="5171">
                  <c:v>40877.527777777774</c:v>
                </c:pt>
                <c:pt idx="5172">
                  <c:v>40877.541666666591</c:v>
                </c:pt>
                <c:pt idx="5173">
                  <c:v>40877.555555555562</c:v>
                </c:pt>
                <c:pt idx="5174">
                  <c:v>40877.569444444445</c:v>
                </c:pt>
                <c:pt idx="5175">
                  <c:v>40877.583333333336</c:v>
                </c:pt>
                <c:pt idx="5176">
                  <c:v>40877.597222222204</c:v>
                </c:pt>
                <c:pt idx="5177">
                  <c:v>40877.611111111051</c:v>
                </c:pt>
                <c:pt idx="5178">
                  <c:v>40877.624999999993</c:v>
                </c:pt>
                <c:pt idx="5179">
                  <c:v>40877.638888888891</c:v>
                </c:pt>
                <c:pt idx="5180">
                  <c:v>40877.652777777781</c:v>
                </c:pt>
                <c:pt idx="5181">
                  <c:v>40877.666666666591</c:v>
                </c:pt>
                <c:pt idx="5182">
                  <c:v>40877.680555555562</c:v>
                </c:pt>
                <c:pt idx="5183">
                  <c:v>40877.694444444445</c:v>
                </c:pt>
                <c:pt idx="5184">
                  <c:v>40877.708333333336</c:v>
                </c:pt>
                <c:pt idx="5185">
                  <c:v>40877.722222222204</c:v>
                </c:pt>
                <c:pt idx="5186">
                  <c:v>40877.736111111051</c:v>
                </c:pt>
                <c:pt idx="5187">
                  <c:v>40877.75</c:v>
                </c:pt>
                <c:pt idx="5188">
                  <c:v>40877.763888888876</c:v>
                </c:pt>
                <c:pt idx="5189">
                  <c:v>40877.777777777774</c:v>
                </c:pt>
                <c:pt idx="5190">
                  <c:v>40877.791666666562</c:v>
                </c:pt>
                <c:pt idx="5191">
                  <c:v>40877.805555555562</c:v>
                </c:pt>
                <c:pt idx="5192">
                  <c:v>40877.819444444511</c:v>
                </c:pt>
                <c:pt idx="5193">
                  <c:v>40877.833333333336</c:v>
                </c:pt>
                <c:pt idx="5194">
                  <c:v>40877.847222222219</c:v>
                </c:pt>
                <c:pt idx="5195">
                  <c:v>40877.861111111051</c:v>
                </c:pt>
                <c:pt idx="5196">
                  <c:v>40877.875</c:v>
                </c:pt>
                <c:pt idx="5197">
                  <c:v>40877.888888888985</c:v>
                </c:pt>
                <c:pt idx="5198">
                  <c:v>40877.902777777781</c:v>
                </c:pt>
                <c:pt idx="5199">
                  <c:v>40877.916666666664</c:v>
                </c:pt>
                <c:pt idx="5200">
                  <c:v>40877.930555555562</c:v>
                </c:pt>
                <c:pt idx="5201">
                  <c:v>40877.944444444511</c:v>
                </c:pt>
                <c:pt idx="5202">
                  <c:v>40877.958333333343</c:v>
                </c:pt>
                <c:pt idx="5203">
                  <c:v>40877.972222222219</c:v>
                </c:pt>
                <c:pt idx="5204">
                  <c:v>40877.986111111109</c:v>
                </c:pt>
                <c:pt idx="5205">
                  <c:v>40878</c:v>
                </c:pt>
                <c:pt idx="5206">
                  <c:v>40878.013888888891</c:v>
                </c:pt>
                <c:pt idx="5207">
                  <c:v>40878.027777777774</c:v>
                </c:pt>
                <c:pt idx="5208">
                  <c:v>40878.041666666591</c:v>
                </c:pt>
                <c:pt idx="5209">
                  <c:v>40878.055555555562</c:v>
                </c:pt>
                <c:pt idx="5210">
                  <c:v>40878.069444444445</c:v>
                </c:pt>
                <c:pt idx="5211">
                  <c:v>40878.083333333336</c:v>
                </c:pt>
                <c:pt idx="5212">
                  <c:v>40878.097222222204</c:v>
                </c:pt>
                <c:pt idx="5213">
                  <c:v>40878.111111111051</c:v>
                </c:pt>
                <c:pt idx="5214">
                  <c:v>40878.124999999993</c:v>
                </c:pt>
                <c:pt idx="5215">
                  <c:v>40878.138888888891</c:v>
                </c:pt>
                <c:pt idx="5216">
                  <c:v>40878.152777777781</c:v>
                </c:pt>
                <c:pt idx="5217">
                  <c:v>40878.166666666591</c:v>
                </c:pt>
                <c:pt idx="5218">
                  <c:v>40878.180555555562</c:v>
                </c:pt>
                <c:pt idx="5219">
                  <c:v>40878.194444444445</c:v>
                </c:pt>
                <c:pt idx="5220">
                  <c:v>40878.208333333336</c:v>
                </c:pt>
                <c:pt idx="5221">
                  <c:v>40878.222222222204</c:v>
                </c:pt>
                <c:pt idx="5222">
                  <c:v>40878.236111111051</c:v>
                </c:pt>
                <c:pt idx="5223">
                  <c:v>40878.25</c:v>
                </c:pt>
                <c:pt idx="5224">
                  <c:v>40878.263888888876</c:v>
                </c:pt>
                <c:pt idx="5225">
                  <c:v>40878.277777777774</c:v>
                </c:pt>
                <c:pt idx="5226">
                  <c:v>40878.291666666562</c:v>
                </c:pt>
                <c:pt idx="5227">
                  <c:v>40878.305555555562</c:v>
                </c:pt>
                <c:pt idx="5228">
                  <c:v>40878.319444444511</c:v>
                </c:pt>
                <c:pt idx="5229">
                  <c:v>40878.333333333336</c:v>
                </c:pt>
                <c:pt idx="5230">
                  <c:v>40878.347222222219</c:v>
                </c:pt>
                <c:pt idx="5231">
                  <c:v>40878.361111111051</c:v>
                </c:pt>
                <c:pt idx="5232">
                  <c:v>40878.375</c:v>
                </c:pt>
                <c:pt idx="5233">
                  <c:v>40878.388888888985</c:v>
                </c:pt>
                <c:pt idx="5234">
                  <c:v>40878.402777777781</c:v>
                </c:pt>
                <c:pt idx="5235">
                  <c:v>40878.416666666664</c:v>
                </c:pt>
                <c:pt idx="5236">
                  <c:v>40878.430555555562</c:v>
                </c:pt>
                <c:pt idx="5237">
                  <c:v>40878.444444444511</c:v>
                </c:pt>
                <c:pt idx="5238">
                  <c:v>40878.458333333343</c:v>
                </c:pt>
                <c:pt idx="5239">
                  <c:v>40878.472222222219</c:v>
                </c:pt>
                <c:pt idx="5240">
                  <c:v>40878.486111111109</c:v>
                </c:pt>
                <c:pt idx="5241">
                  <c:v>40878.5</c:v>
                </c:pt>
                <c:pt idx="5242">
                  <c:v>40878.513888888891</c:v>
                </c:pt>
                <c:pt idx="5243">
                  <c:v>40878.527777777774</c:v>
                </c:pt>
                <c:pt idx="5244">
                  <c:v>40878.541666666591</c:v>
                </c:pt>
                <c:pt idx="5245">
                  <c:v>40878.555555555562</c:v>
                </c:pt>
                <c:pt idx="5246">
                  <c:v>40878.569444444445</c:v>
                </c:pt>
                <c:pt idx="5247">
                  <c:v>40878.583333333336</c:v>
                </c:pt>
                <c:pt idx="5248">
                  <c:v>40878.597222222204</c:v>
                </c:pt>
                <c:pt idx="5249">
                  <c:v>40878.611111111051</c:v>
                </c:pt>
                <c:pt idx="5250">
                  <c:v>40878.624999999993</c:v>
                </c:pt>
                <c:pt idx="5251">
                  <c:v>40878.638888888891</c:v>
                </c:pt>
                <c:pt idx="5252">
                  <c:v>40878.652777777781</c:v>
                </c:pt>
                <c:pt idx="5253">
                  <c:v>40878.666666666591</c:v>
                </c:pt>
                <c:pt idx="5254">
                  <c:v>40878.680555555562</c:v>
                </c:pt>
                <c:pt idx="5255">
                  <c:v>40878.694444444445</c:v>
                </c:pt>
                <c:pt idx="5256">
                  <c:v>40878.708333333336</c:v>
                </c:pt>
                <c:pt idx="5257">
                  <c:v>40878.722222222204</c:v>
                </c:pt>
                <c:pt idx="5258">
                  <c:v>40878.736111111051</c:v>
                </c:pt>
                <c:pt idx="5259">
                  <c:v>40878.75</c:v>
                </c:pt>
                <c:pt idx="5260">
                  <c:v>40878.763888888876</c:v>
                </c:pt>
                <c:pt idx="5261">
                  <c:v>40878.777777777774</c:v>
                </c:pt>
                <c:pt idx="5262">
                  <c:v>40878.791666666562</c:v>
                </c:pt>
                <c:pt idx="5263">
                  <c:v>40878.805555555562</c:v>
                </c:pt>
                <c:pt idx="5264">
                  <c:v>40878.819444444511</c:v>
                </c:pt>
                <c:pt idx="5265">
                  <c:v>40878.833333333336</c:v>
                </c:pt>
                <c:pt idx="5266">
                  <c:v>40878.847222222219</c:v>
                </c:pt>
                <c:pt idx="5267">
                  <c:v>40878.861111111051</c:v>
                </c:pt>
                <c:pt idx="5268">
                  <c:v>40878.875</c:v>
                </c:pt>
                <c:pt idx="5269">
                  <c:v>40878.888888888985</c:v>
                </c:pt>
                <c:pt idx="5270">
                  <c:v>40878.902777777781</c:v>
                </c:pt>
                <c:pt idx="5271">
                  <c:v>40878.916666666664</c:v>
                </c:pt>
                <c:pt idx="5272">
                  <c:v>40878.930555555562</c:v>
                </c:pt>
                <c:pt idx="5273">
                  <c:v>40878.944444444511</c:v>
                </c:pt>
                <c:pt idx="5274">
                  <c:v>40878.958333333343</c:v>
                </c:pt>
                <c:pt idx="5275">
                  <c:v>40878.972222222219</c:v>
                </c:pt>
                <c:pt idx="5276">
                  <c:v>40878.986111111109</c:v>
                </c:pt>
                <c:pt idx="5277">
                  <c:v>40879</c:v>
                </c:pt>
                <c:pt idx="5278">
                  <c:v>40879.013888888891</c:v>
                </c:pt>
                <c:pt idx="5279">
                  <c:v>40879.027777777774</c:v>
                </c:pt>
                <c:pt idx="5280">
                  <c:v>40879.041666666591</c:v>
                </c:pt>
                <c:pt idx="5281">
                  <c:v>40879.055555555562</c:v>
                </c:pt>
                <c:pt idx="5282">
                  <c:v>40879.069444444445</c:v>
                </c:pt>
                <c:pt idx="5283">
                  <c:v>40879.083333333336</c:v>
                </c:pt>
                <c:pt idx="5284">
                  <c:v>40879.097222222204</c:v>
                </c:pt>
                <c:pt idx="5285">
                  <c:v>40879.111111111051</c:v>
                </c:pt>
                <c:pt idx="5286">
                  <c:v>40879.124999999993</c:v>
                </c:pt>
                <c:pt idx="5287">
                  <c:v>40879.138888888891</c:v>
                </c:pt>
                <c:pt idx="5288">
                  <c:v>40879.152777777781</c:v>
                </c:pt>
                <c:pt idx="5289">
                  <c:v>40879.166666666591</c:v>
                </c:pt>
                <c:pt idx="5290">
                  <c:v>40879.180555555562</c:v>
                </c:pt>
                <c:pt idx="5291">
                  <c:v>40879.194444444445</c:v>
                </c:pt>
                <c:pt idx="5292">
                  <c:v>40879.208333333336</c:v>
                </c:pt>
                <c:pt idx="5293">
                  <c:v>40879.222222222204</c:v>
                </c:pt>
                <c:pt idx="5294">
                  <c:v>40879.236111111051</c:v>
                </c:pt>
                <c:pt idx="5295">
                  <c:v>40879.25</c:v>
                </c:pt>
                <c:pt idx="5296">
                  <c:v>40879.263888888876</c:v>
                </c:pt>
                <c:pt idx="5297">
                  <c:v>40879.277777777774</c:v>
                </c:pt>
                <c:pt idx="5298">
                  <c:v>40879.291666666562</c:v>
                </c:pt>
                <c:pt idx="5299">
                  <c:v>40879.305555555562</c:v>
                </c:pt>
                <c:pt idx="5300">
                  <c:v>40879.319444444511</c:v>
                </c:pt>
                <c:pt idx="5301">
                  <c:v>40879.333333333336</c:v>
                </c:pt>
                <c:pt idx="5302">
                  <c:v>40879.347222222219</c:v>
                </c:pt>
                <c:pt idx="5303">
                  <c:v>40879.361111111051</c:v>
                </c:pt>
                <c:pt idx="5304">
                  <c:v>40879.375</c:v>
                </c:pt>
                <c:pt idx="5305">
                  <c:v>40879.388888888985</c:v>
                </c:pt>
                <c:pt idx="5306">
                  <c:v>40879.402777777781</c:v>
                </c:pt>
                <c:pt idx="5307">
                  <c:v>40879.416666666664</c:v>
                </c:pt>
                <c:pt idx="5308">
                  <c:v>40879.430555555562</c:v>
                </c:pt>
                <c:pt idx="5309">
                  <c:v>40879.444444444511</c:v>
                </c:pt>
                <c:pt idx="5310">
                  <c:v>40879.458333333343</c:v>
                </c:pt>
                <c:pt idx="5311">
                  <c:v>40879.472222222219</c:v>
                </c:pt>
                <c:pt idx="5312">
                  <c:v>40879.486111111109</c:v>
                </c:pt>
                <c:pt idx="5313">
                  <c:v>40879.5</c:v>
                </c:pt>
                <c:pt idx="5314">
                  <c:v>40879.513888888891</c:v>
                </c:pt>
                <c:pt idx="5315">
                  <c:v>40879.527777777774</c:v>
                </c:pt>
                <c:pt idx="5316">
                  <c:v>40879.541666666591</c:v>
                </c:pt>
                <c:pt idx="5317">
                  <c:v>40879.555555555562</c:v>
                </c:pt>
                <c:pt idx="5318">
                  <c:v>40879.569444444445</c:v>
                </c:pt>
                <c:pt idx="5319">
                  <c:v>40879.583333333336</c:v>
                </c:pt>
                <c:pt idx="5320">
                  <c:v>40879.597222222204</c:v>
                </c:pt>
                <c:pt idx="5321">
                  <c:v>40879.611111111051</c:v>
                </c:pt>
                <c:pt idx="5322">
                  <c:v>40879.624999999993</c:v>
                </c:pt>
                <c:pt idx="5323">
                  <c:v>40879.638888888891</c:v>
                </c:pt>
                <c:pt idx="5324">
                  <c:v>40879.652777777781</c:v>
                </c:pt>
                <c:pt idx="5325">
                  <c:v>40879.666666666591</c:v>
                </c:pt>
                <c:pt idx="5326">
                  <c:v>40879.680555555562</c:v>
                </c:pt>
                <c:pt idx="5327">
                  <c:v>40879.694444444445</c:v>
                </c:pt>
                <c:pt idx="5328">
                  <c:v>40879.708333333336</c:v>
                </c:pt>
                <c:pt idx="5329">
                  <c:v>40879.722222222204</c:v>
                </c:pt>
                <c:pt idx="5330">
                  <c:v>40879.736111111051</c:v>
                </c:pt>
                <c:pt idx="5331">
                  <c:v>40879.75</c:v>
                </c:pt>
                <c:pt idx="5332">
                  <c:v>40879.763888888876</c:v>
                </c:pt>
                <c:pt idx="5333">
                  <c:v>40879.777777777774</c:v>
                </c:pt>
                <c:pt idx="5334">
                  <c:v>40879.791666666562</c:v>
                </c:pt>
                <c:pt idx="5335">
                  <c:v>40879.805555555562</c:v>
                </c:pt>
                <c:pt idx="5336">
                  <c:v>40879.819444444511</c:v>
                </c:pt>
                <c:pt idx="5337">
                  <c:v>40879.833333333336</c:v>
                </c:pt>
                <c:pt idx="5338">
                  <c:v>40879.847222222219</c:v>
                </c:pt>
                <c:pt idx="5339">
                  <c:v>40879.861111111051</c:v>
                </c:pt>
                <c:pt idx="5340">
                  <c:v>40879.875</c:v>
                </c:pt>
                <c:pt idx="5341">
                  <c:v>40879.888888888985</c:v>
                </c:pt>
                <c:pt idx="5342">
                  <c:v>40879.902777777781</c:v>
                </c:pt>
                <c:pt idx="5343">
                  <c:v>40879.916666666664</c:v>
                </c:pt>
                <c:pt idx="5344">
                  <c:v>40879.930555555562</c:v>
                </c:pt>
                <c:pt idx="5345">
                  <c:v>40879.944444444511</c:v>
                </c:pt>
                <c:pt idx="5346">
                  <c:v>40879.958333333343</c:v>
                </c:pt>
                <c:pt idx="5347">
                  <c:v>40879.972222222219</c:v>
                </c:pt>
                <c:pt idx="5348">
                  <c:v>40879.986111111109</c:v>
                </c:pt>
                <c:pt idx="5349">
                  <c:v>40880</c:v>
                </c:pt>
                <c:pt idx="5350">
                  <c:v>40880.013888888891</c:v>
                </c:pt>
                <c:pt idx="5351">
                  <c:v>40880.027777777774</c:v>
                </c:pt>
                <c:pt idx="5352">
                  <c:v>40880.041666666591</c:v>
                </c:pt>
                <c:pt idx="5353">
                  <c:v>40880.055555555562</c:v>
                </c:pt>
                <c:pt idx="5354">
                  <c:v>40880.069444444445</c:v>
                </c:pt>
                <c:pt idx="5355">
                  <c:v>40880.083333333336</c:v>
                </c:pt>
                <c:pt idx="5356">
                  <c:v>40880.097222222204</c:v>
                </c:pt>
                <c:pt idx="5357">
                  <c:v>40880.111111111051</c:v>
                </c:pt>
                <c:pt idx="5358">
                  <c:v>40880.124999999993</c:v>
                </c:pt>
                <c:pt idx="5359">
                  <c:v>40880.138888888891</c:v>
                </c:pt>
                <c:pt idx="5360">
                  <c:v>40880.152777777781</c:v>
                </c:pt>
                <c:pt idx="5361">
                  <c:v>40880.166666666591</c:v>
                </c:pt>
                <c:pt idx="5362">
                  <c:v>40880.180555555562</c:v>
                </c:pt>
                <c:pt idx="5363">
                  <c:v>40880.194444444445</c:v>
                </c:pt>
                <c:pt idx="5364">
                  <c:v>40880.208333333336</c:v>
                </c:pt>
                <c:pt idx="5365">
                  <c:v>40880.222222222204</c:v>
                </c:pt>
                <c:pt idx="5366">
                  <c:v>40880.236111111051</c:v>
                </c:pt>
                <c:pt idx="5367">
                  <c:v>40880.25</c:v>
                </c:pt>
                <c:pt idx="5368">
                  <c:v>40880.263888888876</c:v>
                </c:pt>
                <c:pt idx="5369">
                  <c:v>40880.277777777774</c:v>
                </c:pt>
                <c:pt idx="5370">
                  <c:v>40880.291666666562</c:v>
                </c:pt>
                <c:pt idx="5371">
                  <c:v>40880.305555555562</c:v>
                </c:pt>
                <c:pt idx="5372">
                  <c:v>40880.319444444511</c:v>
                </c:pt>
                <c:pt idx="5373">
                  <c:v>40880.333333333336</c:v>
                </c:pt>
                <c:pt idx="5374">
                  <c:v>40880.347222222219</c:v>
                </c:pt>
                <c:pt idx="5375">
                  <c:v>40880.361111111051</c:v>
                </c:pt>
                <c:pt idx="5376">
                  <c:v>40880.375</c:v>
                </c:pt>
                <c:pt idx="5377">
                  <c:v>40880.388888888985</c:v>
                </c:pt>
                <c:pt idx="5378">
                  <c:v>40880.402777777781</c:v>
                </c:pt>
                <c:pt idx="5379">
                  <c:v>40880.416666666664</c:v>
                </c:pt>
                <c:pt idx="5380">
                  <c:v>40880.430555555562</c:v>
                </c:pt>
                <c:pt idx="5381">
                  <c:v>40880.444444444511</c:v>
                </c:pt>
                <c:pt idx="5382">
                  <c:v>40880.458333333343</c:v>
                </c:pt>
                <c:pt idx="5383">
                  <c:v>40880.472222222219</c:v>
                </c:pt>
                <c:pt idx="5384">
                  <c:v>40880.486111111109</c:v>
                </c:pt>
                <c:pt idx="5385">
                  <c:v>40880.5</c:v>
                </c:pt>
                <c:pt idx="5386">
                  <c:v>40880.513888888891</c:v>
                </c:pt>
                <c:pt idx="5387">
                  <c:v>40880.527777777774</c:v>
                </c:pt>
                <c:pt idx="5388">
                  <c:v>40880.541666666591</c:v>
                </c:pt>
                <c:pt idx="5389">
                  <c:v>40880.555555555562</c:v>
                </c:pt>
                <c:pt idx="5390">
                  <c:v>40880.569444444445</c:v>
                </c:pt>
                <c:pt idx="5391">
                  <c:v>40880.583333333336</c:v>
                </c:pt>
                <c:pt idx="5392">
                  <c:v>40880.597222222204</c:v>
                </c:pt>
                <c:pt idx="5393">
                  <c:v>40880.611111111051</c:v>
                </c:pt>
                <c:pt idx="5394">
                  <c:v>40880.624999999993</c:v>
                </c:pt>
                <c:pt idx="5395">
                  <c:v>40880.638888888891</c:v>
                </c:pt>
                <c:pt idx="5396">
                  <c:v>40880.652777777781</c:v>
                </c:pt>
                <c:pt idx="5397">
                  <c:v>40880.666666666591</c:v>
                </c:pt>
                <c:pt idx="5398">
                  <c:v>40880.680555555562</c:v>
                </c:pt>
                <c:pt idx="5399">
                  <c:v>40880.694444444445</c:v>
                </c:pt>
                <c:pt idx="5400">
                  <c:v>40880.708333333336</c:v>
                </c:pt>
                <c:pt idx="5401">
                  <c:v>40880.722222222204</c:v>
                </c:pt>
                <c:pt idx="5402">
                  <c:v>40880.736111111051</c:v>
                </c:pt>
                <c:pt idx="5403">
                  <c:v>40880.75</c:v>
                </c:pt>
                <c:pt idx="5404">
                  <c:v>40880.763888888876</c:v>
                </c:pt>
                <c:pt idx="5405">
                  <c:v>40880.777777777774</c:v>
                </c:pt>
                <c:pt idx="5406">
                  <c:v>40880.791666666562</c:v>
                </c:pt>
                <c:pt idx="5407">
                  <c:v>40880.805555555562</c:v>
                </c:pt>
                <c:pt idx="5408">
                  <c:v>40880.819444444511</c:v>
                </c:pt>
                <c:pt idx="5409">
                  <c:v>40880.833333333336</c:v>
                </c:pt>
                <c:pt idx="5410">
                  <c:v>40880.847222222219</c:v>
                </c:pt>
                <c:pt idx="5411">
                  <c:v>40880.861111111051</c:v>
                </c:pt>
                <c:pt idx="5412">
                  <c:v>40880.875</c:v>
                </c:pt>
                <c:pt idx="5413">
                  <c:v>40880.888888888985</c:v>
                </c:pt>
                <c:pt idx="5414">
                  <c:v>40880.902777777781</c:v>
                </c:pt>
                <c:pt idx="5415">
                  <c:v>40880.916666666664</c:v>
                </c:pt>
                <c:pt idx="5416">
                  <c:v>40880.930555555562</c:v>
                </c:pt>
                <c:pt idx="5417">
                  <c:v>40880.944444444511</c:v>
                </c:pt>
                <c:pt idx="5418">
                  <c:v>40880.958333333343</c:v>
                </c:pt>
                <c:pt idx="5419">
                  <c:v>40880.972222222219</c:v>
                </c:pt>
                <c:pt idx="5420">
                  <c:v>40880.986111111109</c:v>
                </c:pt>
                <c:pt idx="5421">
                  <c:v>40881</c:v>
                </c:pt>
                <c:pt idx="5422">
                  <c:v>40881.013888888891</c:v>
                </c:pt>
                <c:pt idx="5423">
                  <c:v>40881.027777777774</c:v>
                </c:pt>
                <c:pt idx="5424">
                  <c:v>40881.041666666591</c:v>
                </c:pt>
                <c:pt idx="5425">
                  <c:v>40881.055555555562</c:v>
                </c:pt>
                <c:pt idx="5426">
                  <c:v>40881.069444444445</c:v>
                </c:pt>
                <c:pt idx="5427">
                  <c:v>40881.083333333336</c:v>
                </c:pt>
                <c:pt idx="5428">
                  <c:v>40881.097222222204</c:v>
                </c:pt>
                <c:pt idx="5429">
                  <c:v>40881.111111111051</c:v>
                </c:pt>
                <c:pt idx="5430">
                  <c:v>40881.124999999993</c:v>
                </c:pt>
                <c:pt idx="5431">
                  <c:v>40881.138888888891</c:v>
                </c:pt>
                <c:pt idx="5432">
                  <c:v>40881.152777777781</c:v>
                </c:pt>
                <c:pt idx="5433">
                  <c:v>40881.166666666591</c:v>
                </c:pt>
                <c:pt idx="5434">
                  <c:v>40881.180555555562</c:v>
                </c:pt>
                <c:pt idx="5435">
                  <c:v>40881.194444444445</c:v>
                </c:pt>
                <c:pt idx="5436">
                  <c:v>40881.208333333336</c:v>
                </c:pt>
                <c:pt idx="5437">
                  <c:v>40881.222222222204</c:v>
                </c:pt>
                <c:pt idx="5438">
                  <c:v>40881.236111111051</c:v>
                </c:pt>
                <c:pt idx="5439">
                  <c:v>40881.25</c:v>
                </c:pt>
                <c:pt idx="5440">
                  <c:v>40881.263888888876</c:v>
                </c:pt>
                <c:pt idx="5441">
                  <c:v>40881.277777777774</c:v>
                </c:pt>
                <c:pt idx="5442">
                  <c:v>40881.291666666562</c:v>
                </c:pt>
                <c:pt idx="5443">
                  <c:v>40881.305555555562</c:v>
                </c:pt>
                <c:pt idx="5444">
                  <c:v>40881.319444444511</c:v>
                </c:pt>
                <c:pt idx="5445">
                  <c:v>40881.333333333336</c:v>
                </c:pt>
                <c:pt idx="5446">
                  <c:v>40881.347222222219</c:v>
                </c:pt>
                <c:pt idx="5447">
                  <c:v>40881.361111111051</c:v>
                </c:pt>
                <c:pt idx="5448">
                  <c:v>40881.375</c:v>
                </c:pt>
                <c:pt idx="5449">
                  <c:v>40881.388888888985</c:v>
                </c:pt>
                <c:pt idx="5450">
                  <c:v>40881.402777777781</c:v>
                </c:pt>
                <c:pt idx="5451">
                  <c:v>40881.416666666664</c:v>
                </c:pt>
                <c:pt idx="5452">
                  <c:v>40881.430555555562</c:v>
                </c:pt>
                <c:pt idx="5453">
                  <c:v>40881.444444444511</c:v>
                </c:pt>
                <c:pt idx="5454">
                  <c:v>40881.458333333343</c:v>
                </c:pt>
                <c:pt idx="5455">
                  <c:v>40881.472222222219</c:v>
                </c:pt>
                <c:pt idx="5456">
                  <c:v>40881.486111111109</c:v>
                </c:pt>
                <c:pt idx="5457">
                  <c:v>40881.5</c:v>
                </c:pt>
                <c:pt idx="5458">
                  <c:v>40881.513888888891</c:v>
                </c:pt>
                <c:pt idx="5459">
                  <c:v>40881.527777777774</c:v>
                </c:pt>
                <c:pt idx="5460">
                  <c:v>40881.541666666591</c:v>
                </c:pt>
                <c:pt idx="5461">
                  <c:v>40881.555555555562</c:v>
                </c:pt>
                <c:pt idx="5462">
                  <c:v>40881.569444444445</c:v>
                </c:pt>
                <c:pt idx="5463">
                  <c:v>40881.583333333336</c:v>
                </c:pt>
                <c:pt idx="5464">
                  <c:v>40881.597222222204</c:v>
                </c:pt>
                <c:pt idx="5465">
                  <c:v>40881.611111111051</c:v>
                </c:pt>
                <c:pt idx="5466">
                  <c:v>40881.624999999993</c:v>
                </c:pt>
                <c:pt idx="5467">
                  <c:v>40881.638888888891</c:v>
                </c:pt>
                <c:pt idx="5468">
                  <c:v>40881.652777777781</c:v>
                </c:pt>
                <c:pt idx="5469">
                  <c:v>40881.666666666591</c:v>
                </c:pt>
                <c:pt idx="5470">
                  <c:v>40881.680555555562</c:v>
                </c:pt>
                <c:pt idx="5471">
                  <c:v>40881.694444444445</c:v>
                </c:pt>
                <c:pt idx="5472">
                  <c:v>40881.708333333336</c:v>
                </c:pt>
                <c:pt idx="5473">
                  <c:v>40881.722222222204</c:v>
                </c:pt>
                <c:pt idx="5474">
                  <c:v>40881.736111111051</c:v>
                </c:pt>
                <c:pt idx="5475">
                  <c:v>40881.75</c:v>
                </c:pt>
                <c:pt idx="5476">
                  <c:v>40881.763888888876</c:v>
                </c:pt>
                <c:pt idx="5477">
                  <c:v>40881.777777777774</c:v>
                </c:pt>
                <c:pt idx="5478">
                  <c:v>40881.791666666562</c:v>
                </c:pt>
                <c:pt idx="5479">
                  <c:v>40881.805555555562</c:v>
                </c:pt>
                <c:pt idx="5480">
                  <c:v>40881.819444444511</c:v>
                </c:pt>
                <c:pt idx="5481">
                  <c:v>40881.833333333336</c:v>
                </c:pt>
                <c:pt idx="5482">
                  <c:v>40881.847222222219</c:v>
                </c:pt>
                <c:pt idx="5483">
                  <c:v>40881.861111111051</c:v>
                </c:pt>
                <c:pt idx="5484">
                  <c:v>40881.875</c:v>
                </c:pt>
                <c:pt idx="5485">
                  <c:v>40881.888888888985</c:v>
                </c:pt>
                <c:pt idx="5486">
                  <c:v>40881.902777777781</c:v>
                </c:pt>
                <c:pt idx="5487">
                  <c:v>40881.916666666664</c:v>
                </c:pt>
                <c:pt idx="5488">
                  <c:v>40881.930555555562</c:v>
                </c:pt>
                <c:pt idx="5489">
                  <c:v>40881.944444444511</c:v>
                </c:pt>
                <c:pt idx="5490">
                  <c:v>40881.958333333343</c:v>
                </c:pt>
                <c:pt idx="5491">
                  <c:v>40881.972222222219</c:v>
                </c:pt>
                <c:pt idx="5492">
                  <c:v>40881.986111111109</c:v>
                </c:pt>
                <c:pt idx="5493">
                  <c:v>40882</c:v>
                </c:pt>
                <c:pt idx="5494">
                  <c:v>40882.013888888891</c:v>
                </c:pt>
                <c:pt idx="5495">
                  <c:v>40882.027777777774</c:v>
                </c:pt>
                <c:pt idx="5496">
                  <c:v>40882.041666666591</c:v>
                </c:pt>
                <c:pt idx="5497">
                  <c:v>40882.055555555562</c:v>
                </c:pt>
                <c:pt idx="5498">
                  <c:v>40882.069444444445</c:v>
                </c:pt>
                <c:pt idx="5499">
                  <c:v>40882.083333333336</c:v>
                </c:pt>
                <c:pt idx="5500">
                  <c:v>40882.097222222204</c:v>
                </c:pt>
                <c:pt idx="5501">
                  <c:v>40882.111111111051</c:v>
                </c:pt>
                <c:pt idx="5502">
                  <c:v>40882.124999999993</c:v>
                </c:pt>
                <c:pt idx="5503">
                  <c:v>40882.138888888891</c:v>
                </c:pt>
                <c:pt idx="5504">
                  <c:v>40882.152777777781</c:v>
                </c:pt>
                <c:pt idx="5505">
                  <c:v>40882.166666666591</c:v>
                </c:pt>
                <c:pt idx="5506">
                  <c:v>40882.180555555562</c:v>
                </c:pt>
                <c:pt idx="5507">
                  <c:v>40882.194444444445</c:v>
                </c:pt>
                <c:pt idx="5508">
                  <c:v>40882.208333333336</c:v>
                </c:pt>
                <c:pt idx="5509">
                  <c:v>40882.222222222204</c:v>
                </c:pt>
                <c:pt idx="5510">
                  <c:v>40882.236111111051</c:v>
                </c:pt>
                <c:pt idx="5511">
                  <c:v>40882.25</c:v>
                </c:pt>
                <c:pt idx="5512">
                  <c:v>40882.263888888876</c:v>
                </c:pt>
                <c:pt idx="5513">
                  <c:v>40882.277777777774</c:v>
                </c:pt>
                <c:pt idx="5514">
                  <c:v>40882.291666666562</c:v>
                </c:pt>
                <c:pt idx="5515">
                  <c:v>40882.305555555562</c:v>
                </c:pt>
                <c:pt idx="5516">
                  <c:v>40882.319444444511</c:v>
                </c:pt>
                <c:pt idx="5517">
                  <c:v>40882.333333333336</c:v>
                </c:pt>
                <c:pt idx="5518">
                  <c:v>40882.347222222219</c:v>
                </c:pt>
                <c:pt idx="5519">
                  <c:v>40882.361111111051</c:v>
                </c:pt>
                <c:pt idx="5520">
                  <c:v>40882.375</c:v>
                </c:pt>
                <c:pt idx="5521">
                  <c:v>40882.388888888985</c:v>
                </c:pt>
                <c:pt idx="5522">
                  <c:v>40882.402777777781</c:v>
                </c:pt>
                <c:pt idx="5523">
                  <c:v>40882.416666666664</c:v>
                </c:pt>
                <c:pt idx="5524">
                  <c:v>40882.430555555562</c:v>
                </c:pt>
                <c:pt idx="5525">
                  <c:v>40882.444444444511</c:v>
                </c:pt>
                <c:pt idx="5526">
                  <c:v>40882.458333333343</c:v>
                </c:pt>
                <c:pt idx="5527">
                  <c:v>40882.472222222219</c:v>
                </c:pt>
                <c:pt idx="5528">
                  <c:v>40882.486111111109</c:v>
                </c:pt>
                <c:pt idx="5529">
                  <c:v>40882.5</c:v>
                </c:pt>
                <c:pt idx="5530">
                  <c:v>40882.513888888891</c:v>
                </c:pt>
                <c:pt idx="5531">
                  <c:v>40882.527777777774</c:v>
                </c:pt>
                <c:pt idx="5532">
                  <c:v>40882.541666666591</c:v>
                </c:pt>
                <c:pt idx="5533">
                  <c:v>40882.555555555562</c:v>
                </c:pt>
                <c:pt idx="5534">
                  <c:v>40882.569444444445</c:v>
                </c:pt>
                <c:pt idx="5535">
                  <c:v>40882.583333333336</c:v>
                </c:pt>
                <c:pt idx="5536">
                  <c:v>40882.597222222204</c:v>
                </c:pt>
                <c:pt idx="5537">
                  <c:v>40882.611111111051</c:v>
                </c:pt>
                <c:pt idx="5538">
                  <c:v>40882.624999999993</c:v>
                </c:pt>
                <c:pt idx="5539">
                  <c:v>40882.638888888891</c:v>
                </c:pt>
                <c:pt idx="5540">
                  <c:v>40882.652777777781</c:v>
                </c:pt>
                <c:pt idx="5541">
                  <c:v>40882.666666666591</c:v>
                </c:pt>
                <c:pt idx="5542">
                  <c:v>40882.680555555562</c:v>
                </c:pt>
                <c:pt idx="5543">
                  <c:v>40882.694444444445</c:v>
                </c:pt>
                <c:pt idx="5544">
                  <c:v>40882.708333333336</c:v>
                </c:pt>
                <c:pt idx="5545">
                  <c:v>40882.722222222204</c:v>
                </c:pt>
                <c:pt idx="5546">
                  <c:v>40882.736111111051</c:v>
                </c:pt>
                <c:pt idx="5547">
                  <c:v>40882.75</c:v>
                </c:pt>
                <c:pt idx="5548">
                  <c:v>40882.763888888876</c:v>
                </c:pt>
                <c:pt idx="5549">
                  <c:v>40882.777777777774</c:v>
                </c:pt>
                <c:pt idx="5550">
                  <c:v>40882.791666666562</c:v>
                </c:pt>
                <c:pt idx="5551">
                  <c:v>40882.805555555562</c:v>
                </c:pt>
                <c:pt idx="5552">
                  <c:v>40882.819444444511</c:v>
                </c:pt>
                <c:pt idx="5553">
                  <c:v>40882.833333333336</c:v>
                </c:pt>
                <c:pt idx="5554">
                  <c:v>40882.847222222219</c:v>
                </c:pt>
                <c:pt idx="5555">
                  <c:v>40882.861111111051</c:v>
                </c:pt>
                <c:pt idx="5556">
                  <c:v>40882.875</c:v>
                </c:pt>
                <c:pt idx="5557">
                  <c:v>40882.888888888985</c:v>
                </c:pt>
                <c:pt idx="5558">
                  <c:v>40882.902777777781</c:v>
                </c:pt>
                <c:pt idx="5559">
                  <c:v>40882.916666666664</c:v>
                </c:pt>
                <c:pt idx="5560">
                  <c:v>40882.930555555562</c:v>
                </c:pt>
                <c:pt idx="5561">
                  <c:v>40882.944444444511</c:v>
                </c:pt>
                <c:pt idx="5562">
                  <c:v>40882.958333333343</c:v>
                </c:pt>
                <c:pt idx="5563">
                  <c:v>40882.972222222219</c:v>
                </c:pt>
                <c:pt idx="5564">
                  <c:v>40882.986111111109</c:v>
                </c:pt>
                <c:pt idx="5565">
                  <c:v>40883</c:v>
                </c:pt>
                <c:pt idx="5566">
                  <c:v>40883.013888888891</c:v>
                </c:pt>
                <c:pt idx="5567">
                  <c:v>40883.027777777774</c:v>
                </c:pt>
                <c:pt idx="5568">
                  <c:v>40883.041666666591</c:v>
                </c:pt>
                <c:pt idx="5569">
                  <c:v>40883.055555555562</c:v>
                </c:pt>
                <c:pt idx="5570">
                  <c:v>40883.069444444445</c:v>
                </c:pt>
                <c:pt idx="5571">
                  <c:v>40883.083333333336</c:v>
                </c:pt>
                <c:pt idx="5572">
                  <c:v>40883.097222222204</c:v>
                </c:pt>
                <c:pt idx="5573">
                  <c:v>40883.111111111051</c:v>
                </c:pt>
                <c:pt idx="5574">
                  <c:v>40883.124999999993</c:v>
                </c:pt>
                <c:pt idx="5575">
                  <c:v>40883.138888888891</c:v>
                </c:pt>
                <c:pt idx="5576">
                  <c:v>40883.152777777781</c:v>
                </c:pt>
                <c:pt idx="5577">
                  <c:v>40883.166666666591</c:v>
                </c:pt>
                <c:pt idx="5578">
                  <c:v>40883.180555555562</c:v>
                </c:pt>
                <c:pt idx="5579">
                  <c:v>40883.194444444445</c:v>
                </c:pt>
                <c:pt idx="5580">
                  <c:v>40883.208333333336</c:v>
                </c:pt>
                <c:pt idx="5581">
                  <c:v>40883.222222222204</c:v>
                </c:pt>
                <c:pt idx="5582">
                  <c:v>40883.236111111051</c:v>
                </c:pt>
                <c:pt idx="5583">
                  <c:v>40883.25</c:v>
                </c:pt>
                <c:pt idx="5584">
                  <c:v>40883.263888888876</c:v>
                </c:pt>
                <c:pt idx="5585">
                  <c:v>40883.277777777774</c:v>
                </c:pt>
                <c:pt idx="5586">
                  <c:v>40883.291666666562</c:v>
                </c:pt>
                <c:pt idx="5587">
                  <c:v>40883.305555555562</c:v>
                </c:pt>
                <c:pt idx="5588">
                  <c:v>40883.319444444511</c:v>
                </c:pt>
                <c:pt idx="5589">
                  <c:v>40883.333333333336</c:v>
                </c:pt>
                <c:pt idx="5590">
                  <c:v>40883.347222222219</c:v>
                </c:pt>
                <c:pt idx="5591">
                  <c:v>40883.361111111051</c:v>
                </c:pt>
                <c:pt idx="5592">
                  <c:v>40883.375</c:v>
                </c:pt>
                <c:pt idx="5593">
                  <c:v>40883.388888888985</c:v>
                </c:pt>
                <c:pt idx="5594">
                  <c:v>40883.402777777781</c:v>
                </c:pt>
                <c:pt idx="5595">
                  <c:v>40883.416666666664</c:v>
                </c:pt>
                <c:pt idx="5596">
                  <c:v>40883.430555555562</c:v>
                </c:pt>
                <c:pt idx="5597">
                  <c:v>40883.444444444511</c:v>
                </c:pt>
                <c:pt idx="5598">
                  <c:v>40883.458333333343</c:v>
                </c:pt>
                <c:pt idx="5599">
                  <c:v>40883.472222222219</c:v>
                </c:pt>
                <c:pt idx="5600">
                  <c:v>40883.486111111109</c:v>
                </c:pt>
                <c:pt idx="5601">
                  <c:v>40883.5</c:v>
                </c:pt>
                <c:pt idx="5602">
                  <c:v>40883.513888888891</c:v>
                </c:pt>
                <c:pt idx="5603">
                  <c:v>40883.527777777774</c:v>
                </c:pt>
                <c:pt idx="5604">
                  <c:v>40883.541666666591</c:v>
                </c:pt>
                <c:pt idx="5605">
                  <c:v>40883.555555555562</c:v>
                </c:pt>
                <c:pt idx="5606">
                  <c:v>40883.569444444445</c:v>
                </c:pt>
                <c:pt idx="5607">
                  <c:v>40883.583333333336</c:v>
                </c:pt>
                <c:pt idx="5608">
                  <c:v>40883.597222222204</c:v>
                </c:pt>
                <c:pt idx="5609">
                  <c:v>40883.611111111051</c:v>
                </c:pt>
                <c:pt idx="5610">
                  <c:v>40883.624999999993</c:v>
                </c:pt>
                <c:pt idx="5611">
                  <c:v>40883.638888888891</c:v>
                </c:pt>
                <c:pt idx="5612">
                  <c:v>40883.652777777781</c:v>
                </c:pt>
                <c:pt idx="5613">
                  <c:v>40883.666666666591</c:v>
                </c:pt>
                <c:pt idx="5614">
                  <c:v>40883.680555555562</c:v>
                </c:pt>
                <c:pt idx="5615">
                  <c:v>40883.694444444445</c:v>
                </c:pt>
                <c:pt idx="5616">
                  <c:v>40883.708333333336</c:v>
                </c:pt>
                <c:pt idx="5617">
                  <c:v>40883.722222222204</c:v>
                </c:pt>
                <c:pt idx="5618">
                  <c:v>40883.736111111051</c:v>
                </c:pt>
                <c:pt idx="5619">
                  <c:v>40883.75</c:v>
                </c:pt>
                <c:pt idx="5620">
                  <c:v>40883.763888888876</c:v>
                </c:pt>
                <c:pt idx="5621">
                  <c:v>40883.777777777774</c:v>
                </c:pt>
                <c:pt idx="5622">
                  <c:v>40883.791666666562</c:v>
                </c:pt>
                <c:pt idx="5623">
                  <c:v>40883.805555555562</c:v>
                </c:pt>
                <c:pt idx="5624">
                  <c:v>40883.819444444511</c:v>
                </c:pt>
                <c:pt idx="5625">
                  <c:v>40883.833333333336</c:v>
                </c:pt>
                <c:pt idx="5626">
                  <c:v>40883.847222222219</c:v>
                </c:pt>
                <c:pt idx="5627">
                  <c:v>40883.861111111051</c:v>
                </c:pt>
                <c:pt idx="5628">
                  <c:v>40883.875</c:v>
                </c:pt>
                <c:pt idx="5629">
                  <c:v>40883.888888888985</c:v>
                </c:pt>
                <c:pt idx="5630">
                  <c:v>40883.902777777781</c:v>
                </c:pt>
                <c:pt idx="5631">
                  <c:v>40883.916666666664</c:v>
                </c:pt>
                <c:pt idx="5632">
                  <c:v>40883.930555555562</c:v>
                </c:pt>
                <c:pt idx="5633">
                  <c:v>40883.944444444511</c:v>
                </c:pt>
                <c:pt idx="5634">
                  <c:v>40883.958333333343</c:v>
                </c:pt>
                <c:pt idx="5635">
                  <c:v>40883.972222222219</c:v>
                </c:pt>
                <c:pt idx="5636">
                  <c:v>40883.986111111109</c:v>
                </c:pt>
                <c:pt idx="5637">
                  <c:v>40884</c:v>
                </c:pt>
                <c:pt idx="5638">
                  <c:v>40884.013888888891</c:v>
                </c:pt>
                <c:pt idx="5639">
                  <c:v>40884.027777777774</c:v>
                </c:pt>
                <c:pt idx="5640">
                  <c:v>40884.041666666591</c:v>
                </c:pt>
                <c:pt idx="5641">
                  <c:v>40884.055555555562</c:v>
                </c:pt>
                <c:pt idx="5642">
                  <c:v>40884.069444444445</c:v>
                </c:pt>
                <c:pt idx="5643">
                  <c:v>40884.083333333336</c:v>
                </c:pt>
                <c:pt idx="5644">
                  <c:v>40884.097222222204</c:v>
                </c:pt>
                <c:pt idx="5645">
                  <c:v>40884.111111111051</c:v>
                </c:pt>
                <c:pt idx="5646">
                  <c:v>40884.124999999993</c:v>
                </c:pt>
                <c:pt idx="5647">
                  <c:v>40884.138888888891</c:v>
                </c:pt>
                <c:pt idx="5648">
                  <c:v>40884.152777777781</c:v>
                </c:pt>
                <c:pt idx="5649">
                  <c:v>40884.166666666591</c:v>
                </c:pt>
                <c:pt idx="5650">
                  <c:v>40884.180555555562</c:v>
                </c:pt>
                <c:pt idx="5651">
                  <c:v>40884.194444444445</c:v>
                </c:pt>
                <c:pt idx="5652">
                  <c:v>40884.208333333336</c:v>
                </c:pt>
                <c:pt idx="5653">
                  <c:v>40884.222222222204</c:v>
                </c:pt>
                <c:pt idx="5654">
                  <c:v>40884.236111111051</c:v>
                </c:pt>
                <c:pt idx="5655">
                  <c:v>40884.25</c:v>
                </c:pt>
                <c:pt idx="5656">
                  <c:v>40884.263888888876</c:v>
                </c:pt>
                <c:pt idx="5657">
                  <c:v>40884.277777777774</c:v>
                </c:pt>
                <c:pt idx="5658">
                  <c:v>40884.291666666562</c:v>
                </c:pt>
                <c:pt idx="5659">
                  <c:v>40884.305555555562</c:v>
                </c:pt>
                <c:pt idx="5660">
                  <c:v>40884.319444444511</c:v>
                </c:pt>
                <c:pt idx="5661">
                  <c:v>40884.333333333336</c:v>
                </c:pt>
                <c:pt idx="5662">
                  <c:v>40884.347222222219</c:v>
                </c:pt>
                <c:pt idx="5663">
                  <c:v>40884.361111111051</c:v>
                </c:pt>
                <c:pt idx="5664">
                  <c:v>40884.375</c:v>
                </c:pt>
                <c:pt idx="5665">
                  <c:v>40884.388888888985</c:v>
                </c:pt>
                <c:pt idx="5666">
                  <c:v>40884.402777777781</c:v>
                </c:pt>
                <c:pt idx="5667">
                  <c:v>40884.416666666664</c:v>
                </c:pt>
                <c:pt idx="5668">
                  <c:v>40884.430555555562</c:v>
                </c:pt>
                <c:pt idx="5669">
                  <c:v>40884.444444444511</c:v>
                </c:pt>
                <c:pt idx="5670">
                  <c:v>40884.458333333343</c:v>
                </c:pt>
                <c:pt idx="5671">
                  <c:v>40884.472222222219</c:v>
                </c:pt>
                <c:pt idx="5672">
                  <c:v>40884.486111111109</c:v>
                </c:pt>
                <c:pt idx="5673">
                  <c:v>40884.5</c:v>
                </c:pt>
                <c:pt idx="5674">
                  <c:v>40884.513888888891</c:v>
                </c:pt>
                <c:pt idx="5675">
                  <c:v>40884.527777777774</c:v>
                </c:pt>
                <c:pt idx="5676">
                  <c:v>40884.541666666591</c:v>
                </c:pt>
                <c:pt idx="5677">
                  <c:v>40884.555555555562</c:v>
                </c:pt>
                <c:pt idx="5678">
                  <c:v>40884.569444444445</c:v>
                </c:pt>
                <c:pt idx="5679">
                  <c:v>40884.583333333336</c:v>
                </c:pt>
                <c:pt idx="5680">
                  <c:v>40884.597222222204</c:v>
                </c:pt>
                <c:pt idx="5681">
                  <c:v>40884.611111111051</c:v>
                </c:pt>
                <c:pt idx="5682">
                  <c:v>40884.624999999993</c:v>
                </c:pt>
                <c:pt idx="5683">
                  <c:v>40884.638888888891</c:v>
                </c:pt>
                <c:pt idx="5684">
                  <c:v>40884.652777777781</c:v>
                </c:pt>
                <c:pt idx="5685">
                  <c:v>40884.666666666591</c:v>
                </c:pt>
                <c:pt idx="5686">
                  <c:v>40884.680555555562</c:v>
                </c:pt>
                <c:pt idx="5687">
                  <c:v>40884.694444444445</c:v>
                </c:pt>
                <c:pt idx="5688">
                  <c:v>40884.708333333336</c:v>
                </c:pt>
                <c:pt idx="5689">
                  <c:v>40884.722222222204</c:v>
                </c:pt>
                <c:pt idx="5690">
                  <c:v>40884.736111111051</c:v>
                </c:pt>
                <c:pt idx="5691">
                  <c:v>40884.75</c:v>
                </c:pt>
                <c:pt idx="5692">
                  <c:v>40884.763888888876</c:v>
                </c:pt>
                <c:pt idx="5693">
                  <c:v>40884.777777777774</c:v>
                </c:pt>
                <c:pt idx="5694">
                  <c:v>40884.791666666562</c:v>
                </c:pt>
                <c:pt idx="5695">
                  <c:v>40884.805555555562</c:v>
                </c:pt>
                <c:pt idx="5696">
                  <c:v>40884.819444444511</c:v>
                </c:pt>
                <c:pt idx="5697">
                  <c:v>40884.833333333336</c:v>
                </c:pt>
                <c:pt idx="5698">
                  <c:v>40884.847222222219</c:v>
                </c:pt>
                <c:pt idx="5699">
                  <c:v>40884.861111111051</c:v>
                </c:pt>
                <c:pt idx="5700">
                  <c:v>40884.875</c:v>
                </c:pt>
                <c:pt idx="5701">
                  <c:v>40884.888888888985</c:v>
                </c:pt>
                <c:pt idx="5702">
                  <c:v>40884.902777777781</c:v>
                </c:pt>
                <c:pt idx="5703">
                  <c:v>40884.916666666664</c:v>
                </c:pt>
                <c:pt idx="5704">
                  <c:v>40884.930555555562</c:v>
                </c:pt>
                <c:pt idx="5705">
                  <c:v>40884.944444444511</c:v>
                </c:pt>
                <c:pt idx="5706">
                  <c:v>40884.958333333343</c:v>
                </c:pt>
                <c:pt idx="5707">
                  <c:v>40884.972222222219</c:v>
                </c:pt>
                <c:pt idx="5708">
                  <c:v>40884.986111111109</c:v>
                </c:pt>
                <c:pt idx="5709">
                  <c:v>40885</c:v>
                </c:pt>
                <c:pt idx="5710">
                  <c:v>40885.013888888891</c:v>
                </c:pt>
                <c:pt idx="5711">
                  <c:v>40885.027777777774</c:v>
                </c:pt>
                <c:pt idx="5712">
                  <c:v>40885.041666666591</c:v>
                </c:pt>
                <c:pt idx="5713">
                  <c:v>40885.055555555562</c:v>
                </c:pt>
                <c:pt idx="5714">
                  <c:v>40885.069444444445</c:v>
                </c:pt>
                <c:pt idx="5715">
                  <c:v>40885.083333333336</c:v>
                </c:pt>
                <c:pt idx="5716">
                  <c:v>40885.097222222204</c:v>
                </c:pt>
                <c:pt idx="5717">
                  <c:v>40885.111111111051</c:v>
                </c:pt>
                <c:pt idx="5718">
                  <c:v>40885.124999999993</c:v>
                </c:pt>
                <c:pt idx="5719">
                  <c:v>40885.138888888891</c:v>
                </c:pt>
                <c:pt idx="5720">
                  <c:v>40885.152777777781</c:v>
                </c:pt>
                <c:pt idx="5721">
                  <c:v>40885.166666666591</c:v>
                </c:pt>
                <c:pt idx="5722">
                  <c:v>40885.180555555562</c:v>
                </c:pt>
                <c:pt idx="5723">
                  <c:v>40885.194444444445</c:v>
                </c:pt>
                <c:pt idx="5724">
                  <c:v>40885.208333333336</c:v>
                </c:pt>
                <c:pt idx="5725">
                  <c:v>40885.222222222204</c:v>
                </c:pt>
                <c:pt idx="5726">
                  <c:v>40885.236111111051</c:v>
                </c:pt>
                <c:pt idx="5727">
                  <c:v>40885.25</c:v>
                </c:pt>
                <c:pt idx="5728">
                  <c:v>40885.263888888876</c:v>
                </c:pt>
                <c:pt idx="5729">
                  <c:v>40885.277777777774</c:v>
                </c:pt>
                <c:pt idx="5730">
                  <c:v>40885.291666666562</c:v>
                </c:pt>
                <c:pt idx="5731">
                  <c:v>40885.305555555562</c:v>
                </c:pt>
                <c:pt idx="5732">
                  <c:v>40885.319444444511</c:v>
                </c:pt>
                <c:pt idx="5733">
                  <c:v>40885.333333333336</c:v>
                </c:pt>
                <c:pt idx="5734">
                  <c:v>40885.347222222219</c:v>
                </c:pt>
                <c:pt idx="5735">
                  <c:v>40885.361111111051</c:v>
                </c:pt>
                <c:pt idx="5736">
                  <c:v>40885.375</c:v>
                </c:pt>
                <c:pt idx="5737">
                  <c:v>40885.388888888985</c:v>
                </c:pt>
                <c:pt idx="5738">
                  <c:v>40885.402777777781</c:v>
                </c:pt>
                <c:pt idx="5739">
                  <c:v>40885.416666666664</c:v>
                </c:pt>
                <c:pt idx="5740">
                  <c:v>40885.430555555562</c:v>
                </c:pt>
                <c:pt idx="5741">
                  <c:v>40885.444444444511</c:v>
                </c:pt>
                <c:pt idx="5742">
                  <c:v>40885.458333333343</c:v>
                </c:pt>
                <c:pt idx="5743">
                  <c:v>40885.472222222219</c:v>
                </c:pt>
                <c:pt idx="5744">
                  <c:v>40885.486111111109</c:v>
                </c:pt>
                <c:pt idx="5745">
                  <c:v>40885.5</c:v>
                </c:pt>
                <c:pt idx="5746">
                  <c:v>40885.513888888891</c:v>
                </c:pt>
                <c:pt idx="5747">
                  <c:v>40885.527777777774</c:v>
                </c:pt>
                <c:pt idx="5748">
                  <c:v>40885.541666666591</c:v>
                </c:pt>
                <c:pt idx="5749">
                  <c:v>40885.555555555562</c:v>
                </c:pt>
                <c:pt idx="5750">
                  <c:v>40885.569444444445</c:v>
                </c:pt>
                <c:pt idx="5751">
                  <c:v>40885.583333333336</c:v>
                </c:pt>
                <c:pt idx="5752">
                  <c:v>40885.597222222204</c:v>
                </c:pt>
                <c:pt idx="5753">
                  <c:v>40885.611111111051</c:v>
                </c:pt>
                <c:pt idx="5754">
                  <c:v>40885.624999999993</c:v>
                </c:pt>
                <c:pt idx="5755">
                  <c:v>40885.638888888891</c:v>
                </c:pt>
                <c:pt idx="5756">
                  <c:v>40885.652777777781</c:v>
                </c:pt>
                <c:pt idx="5757">
                  <c:v>40885.666666666591</c:v>
                </c:pt>
                <c:pt idx="5758">
                  <c:v>40885.680555555562</c:v>
                </c:pt>
                <c:pt idx="5759">
                  <c:v>40885.694444444445</c:v>
                </c:pt>
                <c:pt idx="5760">
                  <c:v>40885.708333333336</c:v>
                </c:pt>
                <c:pt idx="5761">
                  <c:v>40885.722222222204</c:v>
                </c:pt>
                <c:pt idx="5762">
                  <c:v>40885.736111111051</c:v>
                </c:pt>
                <c:pt idx="5763">
                  <c:v>40885.75</c:v>
                </c:pt>
                <c:pt idx="5764">
                  <c:v>40885.763888888876</c:v>
                </c:pt>
                <c:pt idx="5765">
                  <c:v>40885.777777777774</c:v>
                </c:pt>
                <c:pt idx="5766">
                  <c:v>40885.791666666562</c:v>
                </c:pt>
                <c:pt idx="5767">
                  <c:v>40885.805555555562</c:v>
                </c:pt>
                <c:pt idx="5768">
                  <c:v>40885.819444444511</c:v>
                </c:pt>
                <c:pt idx="5769">
                  <c:v>40885.833333333336</c:v>
                </c:pt>
                <c:pt idx="5770">
                  <c:v>40885.847222222219</c:v>
                </c:pt>
                <c:pt idx="5771">
                  <c:v>40885.861111111051</c:v>
                </c:pt>
                <c:pt idx="5772">
                  <c:v>40885.875</c:v>
                </c:pt>
                <c:pt idx="5773">
                  <c:v>40885.888888888985</c:v>
                </c:pt>
                <c:pt idx="5774">
                  <c:v>40885.902777777781</c:v>
                </c:pt>
                <c:pt idx="5775">
                  <c:v>40885.916666666664</c:v>
                </c:pt>
                <c:pt idx="5776">
                  <c:v>40885.930555555562</c:v>
                </c:pt>
                <c:pt idx="5777">
                  <c:v>40885.944444444511</c:v>
                </c:pt>
                <c:pt idx="5778">
                  <c:v>40885.958333333343</c:v>
                </c:pt>
                <c:pt idx="5779">
                  <c:v>40885.972222222219</c:v>
                </c:pt>
                <c:pt idx="5780">
                  <c:v>40885.986111111109</c:v>
                </c:pt>
                <c:pt idx="5781">
                  <c:v>40886</c:v>
                </c:pt>
                <c:pt idx="5782">
                  <c:v>40886.013888888891</c:v>
                </c:pt>
                <c:pt idx="5783">
                  <c:v>40886.027777777774</c:v>
                </c:pt>
                <c:pt idx="5784">
                  <c:v>40886.041666666591</c:v>
                </c:pt>
                <c:pt idx="5785">
                  <c:v>40886.055555555562</c:v>
                </c:pt>
                <c:pt idx="5786">
                  <c:v>40886.069444444445</c:v>
                </c:pt>
                <c:pt idx="5787">
                  <c:v>40886.083333333336</c:v>
                </c:pt>
                <c:pt idx="5788">
                  <c:v>40886.097222222204</c:v>
                </c:pt>
                <c:pt idx="5789">
                  <c:v>40886.111111111051</c:v>
                </c:pt>
                <c:pt idx="5790">
                  <c:v>40886.124999999993</c:v>
                </c:pt>
                <c:pt idx="5791">
                  <c:v>40886.138888888891</c:v>
                </c:pt>
                <c:pt idx="5792">
                  <c:v>40886.152777777781</c:v>
                </c:pt>
                <c:pt idx="5793">
                  <c:v>40886.166666666591</c:v>
                </c:pt>
                <c:pt idx="5794">
                  <c:v>40886.180555555562</c:v>
                </c:pt>
                <c:pt idx="5795">
                  <c:v>40886.194444444445</c:v>
                </c:pt>
                <c:pt idx="5796">
                  <c:v>40886.208333333336</c:v>
                </c:pt>
                <c:pt idx="5797">
                  <c:v>40886.222222222204</c:v>
                </c:pt>
                <c:pt idx="5798">
                  <c:v>40886.236111111051</c:v>
                </c:pt>
                <c:pt idx="5799">
                  <c:v>40886.25</c:v>
                </c:pt>
                <c:pt idx="5800">
                  <c:v>40886.263888888876</c:v>
                </c:pt>
                <c:pt idx="5801">
                  <c:v>40886.277777777774</c:v>
                </c:pt>
                <c:pt idx="5802">
                  <c:v>40886.291666666562</c:v>
                </c:pt>
                <c:pt idx="5803">
                  <c:v>40886.305555555562</c:v>
                </c:pt>
                <c:pt idx="5804">
                  <c:v>40886.319444444511</c:v>
                </c:pt>
                <c:pt idx="5805">
                  <c:v>40886.333333333336</c:v>
                </c:pt>
                <c:pt idx="5806">
                  <c:v>40886.347222222219</c:v>
                </c:pt>
                <c:pt idx="5807">
                  <c:v>40886.361111111051</c:v>
                </c:pt>
                <c:pt idx="5808">
                  <c:v>40886.375</c:v>
                </c:pt>
                <c:pt idx="5809">
                  <c:v>40886.388888888985</c:v>
                </c:pt>
                <c:pt idx="5810">
                  <c:v>40886.402777777781</c:v>
                </c:pt>
                <c:pt idx="5811">
                  <c:v>40886.416666666664</c:v>
                </c:pt>
                <c:pt idx="5812">
                  <c:v>40886.430555555562</c:v>
                </c:pt>
                <c:pt idx="5813">
                  <c:v>40886.444444444511</c:v>
                </c:pt>
                <c:pt idx="5814">
                  <c:v>40886.458333333343</c:v>
                </c:pt>
                <c:pt idx="5815">
                  <c:v>40886.472222222219</c:v>
                </c:pt>
                <c:pt idx="5816">
                  <c:v>40886.486111111109</c:v>
                </c:pt>
                <c:pt idx="5817">
                  <c:v>40886.5</c:v>
                </c:pt>
                <c:pt idx="5818">
                  <c:v>40886.513888888891</c:v>
                </c:pt>
                <c:pt idx="5819">
                  <c:v>40886.527777777774</c:v>
                </c:pt>
                <c:pt idx="5820">
                  <c:v>40886.541666666591</c:v>
                </c:pt>
                <c:pt idx="5821">
                  <c:v>40886.555555555562</c:v>
                </c:pt>
                <c:pt idx="5822">
                  <c:v>40886.569444444445</c:v>
                </c:pt>
                <c:pt idx="5823">
                  <c:v>40886.583333333336</c:v>
                </c:pt>
                <c:pt idx="5824">
                  <c:v>40886.597222222204</c:v>
                </c:pt>
                <c:pt idx="5825">
                  <c:v>40886.611111111051</c:v>
                </c:pt>
                <c:pt idx="5826">
                  <c:v>40886.624999999993</c:v>
                </c:pt>
                <c:pt idx="5827">
                  <c:v>40886.638888888891</c:v>
                </c:pt>
                <c:pt idx="5828">
                  <c:v>40886.652777777781</c:v>
                </c:pt>
                <c:pt idx="5829">
                  <c:v>40886.666666666591</c:v>
                </c:pt>
                <c:pt idx="5830">
                  <c:v>40886.680555555562</c:v>
                </c:pt>
                <c:pt idx="5831">
                  <c:v>40886.694444444445</c:v>
                </c:pt>
                <c:pt idx="5832">
                  <c:v>40886.708333333336</c:v>
                </c:pt>
                <c:pt idx="5833">
                  <c:v>40886.722222222204</c:v>
                </c:pt>
                <c:pt idx="5834">
                  <c:v>40886.736111111051</c:v>
                </c:pt>
                <c:pt idx="5835">
                  <c:v>40886.75</c:v>
                </c:pt>
                <c:pt idx="5836">
                  <c:v>40886.763888888876</c:v>
                </c:pt>
                <c:pt idx="5837">
                  <c:v>40886.777777777774</c:v>
                </c:pt>
                <c:pt idx="5838">
                  <c:v>40886.791666666562</c:v>
                </c:pt>
                <c:pt idx="5839">
                  <c:v>40886.805555555562</c:v>
                </c:pt>
                <c:pt idx="5840">
                  <c:v>40886.819444444511</c:v>
                </c:pt>
                <c:pt idx="5841">
                  <c:v>40886.833333333336</c:v>
                </c:pt>
                <c:pt idx="5842">
                  <c:v>40886.847222222219</c:v>
                </c:pt>
                <c:pt idx="5843">
                  <c:v>40886.861111111051</c:v>
                </c:pt>
                <c:pt idx="5844">
                  <c:v>40886.875</c:v>
                </c:pt>
                <c:pt idx="5845">
                  <c:v>40886.888888888985</c:v>
                </c:pt>
                <c:pt idx="5846">
                  <c:v>40886.902777777781</c:v>
                </c:pt>
                <c:pt idx="5847">
                  <c:v>40886.916666666664</c:v>
                </c:pt>
                <c:pt idx="5848">
                  <c:v>40886.930555555562</c:v>
                </c:pt>
                <c:pt idx="5849">
                  <c:v>40886.944444444511</c:v>
                </c:pt>
                <c:pt idx="5850">
                  <c:v>40886.958333333343</c:v>
                </c:pt>
                <c:pt idx="5851">
                  <c:v>40886.972222222219</c:v>
                </c:pt>
                <c:pt idx="5852">
                  <c:v>40886.986111111109</c:v>
                </c:pt>
                <c:pt idx="5853">
                  <c:v>40887</c:v>
                </c:pt>
                <c:pt idx="5854">
                  <c:v>40887.013888888891</c:v>
                </c:pt>
                <c:pt idx="5855">
                  <c:v>40887.027777777774</c:v>
                </c:pt>
                <c:pt idx="5856">
                  <c:v>40887.041666666591</c:v>
                </c:pt>
                <c:pt idx="5857">
                  <c:v>40887.055555555562</c:v>
                </c:pt>
                <c:pt idx="5858">
                  <c:v>40887.069444444445</c:v>
                </c:pt>
                <c:pt idx="5859">
                  <c:v>40887.083333333336</c:v>
                </c:pt>
                <c:pt idx="5860">
                  <c:v>40887.097222222204</c:v>
                </c:pt>
                <c:pt idx="5861">
                  <c:v>40887.111111111051</c:v>
                </c:pt>
                <c:pt idx="5862">
                  <c:v>40887.124999999993</c:v>
                </c:pt>
                <c:pt idx="5863">
                  <c:v>40887.138888888891</c:v>
                </c:pt>
                <c:pt idx="5864">
                  <c:v>40887.152777777781</c:v>
                </c:pt>
                <c:pt idx="5865">
                  <c:v>40887.166666666591</c:v>
                </c:pt>
                <c:pt idx="5866">
                  <c:v>40887.180555555562</c:v>
                </c:pt>
                <c:pt idx="5867">
                  <c:v>40887.194444444445</c:v>
                </c:pt>
                <c:pt idx="5868">
                  <c:v>40887.208333333336</c:v>
                </c:pt>
                <c:pt idx="5869">
                  <c:v>40887.222222222204</c:v>
                </c:pt>
                <c:pt idx="5870">
                  <c:v>40887.236111111051</c:v>
                </c:pt>
                <c:pt idx="5871">
                  <c:v>40887.25</c:v>
                </c:pt>
                <c:pt idx="5872">
                  <c:v>40887.263888888876</c:v>
                </c:pt>
                <c:pt idx="5873">
                  <c:v>40887.277777777774</c:v>
                </c:pt>
                <c:pt idx="5874">
                  <c:v>40887.291666666562</c:v>
                </c:pt>
                <c:pt idx="5875">
                  <c:v>40887.305555555562</c:v>
                </c:pt>
                <c:pt idx="5876">
                  <c:v>40887.319444444511</c:v>
                </c:pt>
                <c:pt idx="5877">
                  <c:v>40887.333333333336</c:v>
                </c:pt>
                <c:pt idx="5878">
                  <c:v>40887.347222222219</c:v>
                </c:pt>
                <c:pt idx="5879">
                  <c:v>40887.361111111051</c:v>
                </c:pt>
                <c:pt idx="5880">
                  <c:v>40887.375</c:v>
                </c:pt>
                <c:pt idx="5881">
                  <c:v>40887.388888888985</c:v>
                </c:pt>
                <c:pt idx="5882">
                  <c:v>40887.402777777781</c:v>
                </c:pt>
                <c:pt idx="5883">
                  <c:v>40887.416666666664</c:v>
                </c:pt>
                <c:pt idx="5884">
                  <c:v>40887.430555555562</c:v>
                </c:pt>
                <c:pt idx="5885">
                  <c:v>40887.444444444511</c:v>
                </c:pt>
                <c:pt idx="5886">
                  <c:v>40887.458333333343</c:v>
                </c:pt>
                <c:pt idx="5887">
                  <c:v>40887.472222222219</c:v>
                </c:pt>
                <c:pt idx="5888">
                  <c:v>40887.486111111109</c:v>
                </c:pt>
                <c:pt idx="5889">
                  <c:v>40887.5</c:v>
                </c:pt>
                <c:pt idx="5890">
                  <c:v>40887.513888888891</c:v>
                </c:pt>
                <c:pt idx="5891">
                  <c:v>40887.527777777774</c:v>
                </c:pt>
                <c:pt idx="5892">
                  <c:v>40887.541666666591</c:v>
                </c:pt>
                <c:pt idx="5893">
                  <c:v>40887.555555555562</c:v>
                </c:pt>
                <c:pt idx="5894">
                  <c:v>40887.569444444445</c:v>
                </c:pt>
                <c:pt idx="5895">
                  <c:v>40887.583333333336</c:v>
                </c:pt>
                <c:pt idx="5896">
                  <c:v>40887.597222222204</c:v>
                </c:pt>
                <c:pt idx="5897">
                  <c:v>40887.611111111051</c:v>
                </c:pt>
                <c:pt idx="5898">
                  <c:v>40887.624999999993</c:v>
                </c:pt>
                <c:pt idx="5899">
                  <c:v>40887.638888888891</c:v>
                </c:pt>
                <c:pt idx="5900">
                  <c:v>40887.652777777781</c:v>
                </c:pt>
                <c:pt idx="5901">
                  <c:v>40887.666666666591</c:v>
                </c:pt>
                <c:pt idx="5902">
                  <c:v>40887.680555555562</c:v>
                </c:pt>
                <c:pt idx="5903">
                  <c:v>40887.694444444445</c:v>
                </c:pt>
                <c:pt idx="5904">
                  <c:v>40887.708333333336</c:v>
                </c:pt>
                <c:pt idx="5905">
                  <c:v>40887.722222222204</c:v>
                </c:pt>
                <c:pt idx="5906">
                  <c:v>40887.736111111051</c:v>
                </c:pt>
                <c:pt idx="5907">
                  <c:v>40887.75</c:v>
                </c:pt>
                <c:pt idx="5908">
                  <c:v>40887.763888888876</c:v>
                </c:pt>
                <c:pt idx="5909">
                  <c:v>40887.777777777774</c:v>
                </c:pt>
                <c:pt idx="5910">
                  <c:v>40887.791666666562</c:v>
                </c:pt>
                <c:pt idx="5911">
                  <c:v>40887.805555555562</c:v>
                </c:pt>
                <c:pt idx="5912">
                  <c:v>40887.819444444511</c:v>
                </c:pt>
                <c:pt idx="5913">
                  <c:v>40887.833333333336</c:v>
                </c:pt>
                <c:pt idx="5914">
                  <c:v>40887.847222222219</c:v>
                </c:pt>
                <c:pt idx="5915">
                  <c:v>40887.861111111051</c:v>
                </c:pt>
                <c:pt idx="5916">
                  <c:v>40887.875</c:v>
                </c:pt>
                <c:pt idx="5917">
                  <c:v>40887.888888888985</c:v>
                </c:pt>
                <c:pt idx="5918">
                  <c:v>40887.902777777781</c:v>
                </c:pt>
                <c:pt idx="5919">
                  <c:v>40887.916666666664</c:v>
                </c:pt>
                <c:pt idx="5920">
                  <c:v>40887.930555555562</c:v>
                </c:pt>
                <c:pt idx="5921">
                  <c:v>40887.944444444511</c:v>
                </c:pt>
                <c:pt idx="5922">
                  <c:v>40887.958333333343</c:v>
                </c:pt>
                <c:pt idx="5923">
                  <c:v>40887.972222222219</c:v>
                </c:pt>
                <c:pt idx="5924">
                  <c:v>40887.986111111109</c:v>
                </c:pt>
                <c:pt idx="5925">
                  <c:v>40888</c:v>
                </c:pt>
                <c:pt idx="5926">
                  <c:v>40888.013888888891</c:v>
                </c:pt>
                <c:pt idx="5927">
                  <c:v>40888.027777777774</c:v>
                </c:pt>
                <c:pt idx="5928">
                  <c:v>40888.041666666591</c:v>
                </c:pt>
                <c:pt idx="5929">
                  <c:v>40888.055555555562</c:v>
                </c:pt>
                <c:pt idx="5930">
                  <c:v>40888.069444444445</c:v>
                </c:pt>
                <c:pt idx="5931">
                  <c:v>40888.083333333336</c:v>
                </c:pt>
                <c:pt idx="5932">
                  <c:v>40888.097222222204</c:v>
                </c:pt>
                <c:pt idx="5933">
                  <c:v>40888.111111111051</c:v>
                </c:pt>
                <c:pt idx="5934">
                  <c:v>40888.124999999993</c:v>
                </c:pt>
                <c:pt idx="5935">
                  <c:v>40888.138888888891</c:v>
                </c:pt>
                <c:pt idx="5936">
                  <c:v>40888.152777777781</c:v>
                </c:pt>
                <c:pt idx="5937">
                  <c:v>40888.166666666591</c:v>
                </c:pt>
                <c:pt idx="5938">
                  <c:v>40888.180555555562</c:v>
                </c:pt>
                <c:pt idx="5939">
                  <c:v>40888.194444444445</c:v>
                </c:pt>
                <c:pt idx="5940">
                  <c:v>40888.208333333336</c:v>
                </c:pt>
                <c:pt idx="5941">
                  <c:v>40888.222222222204</c:v>
                </c:pt>
                <c:pt idx="5942">
                  <c:v>40888.236111111051</c:v>
                </c:pt>
                <c:pt idx="5943">
                  <c:v>40888.25</c:v>
                </c:pt>
                <c:pt idx="5944">
                  <c:v>40888.263888888876</c:v>
                </c:pt>
                <c:pt idx="5945">
                  <c:v>40888.277777777774</c:v>
                </c:pt>
                <c:pt idx="5946">
                  <c:v>40888.291666666562</c:v>
                </c:pt>
                <c:pt idx="5947">
                  <c:v>40888.305555555562</c:v>
                </c:pt>
                <c:pt idx="5948">
                  <c:v>40888.319444444511</c:v>
                </c:pt>
                <c:pt idx="5949">
                  <c:v>40888.333333333336</c:v>
                </c:pt>
                <c:pt idx="5950">
                  <c:v>40888.347222222219</c:v>
                </c:pt>
                <c:pt idx="5951">
                  <c:v>40888.361111111051</c:v>
                </c:pt>
                <c:pt idx="5952">
                  <c:v>40888.375</c:v>
                </c:pt>
                <c:pt idx="5953">
                  <c:v>40888.388888888985</c:v>
                </c:pt>
                <c:pt idx="5954">
                  <c:v>40888.402777777781</c:v>
                </c:pt>
                <c:pt idx="5955">
                  <c:v>40888.416666666664</c:v>
                </c:pt>
                <c:pt idx="5956">
                  <c:v>40888.430555555562</c:v>
                </c:pt>
                <c:pt idx="5957">
                  <c:v>40888.444444444511</c:v>
                </c:pt>
                <c:pt idx="5958">
                  <c:v>40888.458333333343</c:v>
                </c:pt>
                <c:pt idx="5959">
                  <c:v>40888.472222222219</c:v>
                </c:pt>
                <c:pt idx="5960">
                  <c:v>40888.486111111109</c:v>
                </c:pt>
                <c:pt idx="5961">
                  <c:v>40888.5</c:v>
                </c:pt>
                <c:pt idx="5962">
                  <c:v>40888.513888888891</c:v>
                </c:pt>
                <c:pt idx="5963">
                  <c:v>40888.527777777774</c:v>
                </c:pt>
                <c:pt idx="5964">
                  <c:v>40888.541666666591</c:v>
                </c:pt>
                <c:pt idx="5965">
                  <c:v>40888.555555555562</c:v>
                </c:pt>
                <c:pt idx="5966">
                  <c:v>40888.569444444445</c:v>
                </c:pt>
                <c:pt idx="5967">
                  <c:v>40888.583333333336</c:v>
                </c:pt>
                <c:pt idx="5968">
                  <c:v>40888.597222222204</c:v>
                </c:pt>
                <c:pt idx="5969">
                  <c:v>40888.611111111051</c:v>
                </c:pt>
                <c:pt idx="5970">
                  <c:v>40888.624999999993</c:v>
                </c:pt>
                <c:pt idx="5971">
                  <c:v>40888.638888888891</c:v>
                </c:pt>
                <c:pt idx="5972">
                  <c:v>40888.652777777781</c:v>
                </c:pt>
                <c:pt idx="5973">
                  <c:v>40888.666666666591</c:v>
                </c:pt>
                <c:pt idx="5974">
                  <c:v>40888.680555555562</c:v>
                </c:pt>
                <c:pt idx="5975">
                  <c:v>40888.694444444445</c:v>
                </c:pt>
                <c:pt idx="5976">
                  <c:v>40888.708333333336</c:v>
                </c:pt>
                <c:pt idx="5977">
                  <c:v>40888.722222222204</c:v>
                </c:pt>
                <c:pt idx="5978">
                  <c:v>40888.736111111051</c:v>
                </c:pt>
                <c:pt idx="5979">
                  <c:v>40888.75</c:v>
                </c:pt>
                <c:pt idx="5980">
                  <c:v>40888.763888888876</c:v>
                </c:pt>
                <c:pt idx="5981">
                  <c:v>40888.777777777774</c:v>
                </c:pt>
                <c:pt idx="5982">
                  <c:v>40888.791666666562</c:v>
                </c:pt>
                <c:pt idx="5983">
                  <c:v>40888.805555555562</c:v>
                </c:pt>
                <c:pt idx="5984">
                  <c:v>40888.819444444511</c:v>
                </c:pt>
                <c:pt idx="5985">
                  <c:v>40888.833333333336</c:v>
                </c:pt>
                <c:pt idx="5986">
                  <c:v>40888.847222222219</c:v>
                </c:pt>
                <c:pt idx="5987">
                  <c:v>40888.861111111051</c:v>
                </c:pt>
                <c:pt idx="5988">
                  <c:v>40888.875</c:v>
                </c:pt>
                <c:pt idx="5989">
                  <c:v>40888.888888888985</c:v>
                </c:pt>
                <c:pt idx="5990">
                  <c:v>40888.902777777781</c:v>
                </c:pt>
                <c:pt idx="5991">
                  <c:v>40888.916666666664</c:v>
                </c:pt>
                <c:pt idx="5992">
                  <c:v>40888.930555555562</c:v>
                </c:pt>
                <c:pt idx="5993">
                  <c:v>40888.944444444511</c:v>
                </c:pt>
                <c:pt idx="5994">
                  <c:v>40888.958333333343</c:v>
                </c:pt>
                <c:pt idx="5995">
                  <c:v>40888.972222222219</c:v>
                </c:pt>
                <c:pt idx="5996">
                  <c:v>40888.986111111109</c:v>
                </c:pt>
                <c:pt idx="5997">
                  <c:v>40889</c:v>
                </c:pt>
                <c:pt idx="5998">
                  <c:v>40889.013888888891</c:v>
                </c:pt>
                <c:pt idx="5999">
                  <c:v>40889.027777777774</c:v>
                </c:pt>
                <c:pt idx="6000">
                  <c:v>40889.041666666591</c:v>
                </c:pt>
                <c:pt idx="6001">
                  <c:v>40889.055555555562</c:v>
                </c:pt>
                <c:pt idx="6002">
                  <c:v>40889.069444444445</c:v>
                </c:pt>
                <c:pt idx="6003">
                  <c:v>40889.083333333336</c:v>
                </c:pt>
                <c:pt idx="6004">
                  <c:v>40889.097222222204</c:v>
                </c:pt>
                <c:pt idx="6005">
                  <c:v>40889.111111111051</c:v>
                </c:pt>
                <c:pt idx="6006">
                  <c:v>40889.124999999993</c:v>
                </c:pt>
                <c:pt idx="6007">
                  <c:v>40889.138888888891</c:v>
                </c:pt>
                <c:pt idx="6008">
                  <c:v>40889.152777777781</c:v>
                </c:pt>
                <c:pt idx="6009">
                  <c:v>40889.166666666591</c:v>
                </c:pt>
                <c:pt idx="6010">
                  <c:v>40889.180555555562</c:v>
                </c:pt>
                <c:pt idx="6011">
                  <c:v>40889.194444444445</c:v>
                </c:pt>
                <c:pt idx="6012">
                  <c:v>40889.208333333336</c:v>
                </c:pt>
                <c:pt idx="6013">
                  <c:v>40889.222222222204</c:v>
                </c:pt>
                <c:pt idx="6014">
                  <c:v>40889.236111111051</c:v>
                </c:pt>
                <c:pt idx="6015">
                  <c:v>40889.25</c:v>
                </c:pt>
                <c:pt idx="6016">
                  <c:v>40889.263888888876</c:v>
                </c:pt>
                <c:pt idx="6017">
                  <c:v>40889.277777777774</c:v>
                </c:pt>
                <c:pt idx="6018">
                  <c:v>40889.291666666562</c:v>
                </c:pt>
                <c:pt idx="6019">
                  <c:v>40889.305555555562</c:v>
                </c:pt>
                <c:pt idx="6020">
                  <c:v>40889.319444444511</c:v>
                </c:pt>
                <c:pt idx="6021">
                  <c:v>40889.333333333336</c:v>
                </c:pt>
                <c:pt idx="6022">
                  <c:v>40889.347222222219</c:v>
                </c:pt>
                <c:pt idx="6023">
                  <c:v>40889.361111111051</c:v>
                </c:pt>
                <c:pt idx="6024">
                  <c:v>40889.375</c:v>
                </c:pt>
                <c:pt idx="6025">
                  <c:v>40889.388888888985</c:v>
                </c:pt>
                <c:pt idx="6026">
                  <c:v>40889.402777777781</c:v>
                </c:pt>
                <c:pt idx="6027">
                  <c:v>40889.416666666664</c:v>
                </c:pt>
                <c:pt idx="6028">
                  <c:v>40889.430555555562</c:v>
                </c:pt>
                <c:pt idx="6029">
                  <c:v>40889.444444444511</c:v>
                </c:pt>
                <c:pt idx="6030">
                  <c:v>40889.458333333343</c:v>
                </c:pt>
                <c:pt idx="6031">
                  <c:v>40889.472222222219</c:v>
                </c:pt>
                <c:pt idx="6032">
                  <c:v>40889.486111111109</c:v>
                </c:pt>
                <c:pt idx="6033">
                  <c:v>40889.5</c:v>
                </c:pt>
                <c:pt idx="6034">
                  <c:v>40889.513888888891</c:v>
                </c:pt>
                <c:pt idx="6035">
                  <c:v>40889.527777777774</c:v>
                </c:pt>
                <c:pt idx="6036">
                  <c:v>40889.541666666591</c:v>
                </c:pt>
                <c:pt idx="6037">
                  <c:v>40889.555555555562</c:v>
                </c:pt>
                <c:pt idx="6038">
                  <c:v>40889.569444444445</c:v>
                </c:pt>
                <c:pt idx="6039">
                  <c:v>40889.583333333336</c:v>
                </c:pt>
                <c:pt idx="6040">
                  <c:v>40889.597222222204</c:v>
                </c:pt>
                <c:pt idx="6041">
                  <c:v>40889.611111111051</c:v>
                </c:pt>
                <c:pt idx="6042">
                  <c:v>40889.624999999993</c:v>
                </c:pt>
                <c:pt idx="6043">
                  <c:v>40889.638888888891</c:v>
                </c:pt>
                <c:pt idx="6044">
                  <c:v>40889.652777777781</c:v>
                </c:pt>
                <c:pt idx="6045">
                  <c:v>40889.666666666591</c:v>
                </c:pt>
                <c:pt idx="6046">
                  <c:v>40889.680555555562</c:v>
                </c:pt>
                <c:pt idx="6047">
                  <c:v>40889.694444444445</c:v>
                </c:pt>
                <c:pt idx="6048">
                  <c:v>40889.708333333336</c:v>
                </c:pt>
                <c:pt idx="6049">
                  <c:v>40889.722222222204</c:v>
                </c:pt>
                <c:pt idx="6050">
                  <c:v>40889.736111111051</c:v>
                </c:pt>
                <c:pt idx="6051">
                  <c:v>40889.75</c:v>
                </c:pt>
                <c:pt idx="6052">
                  <c:v>40889.763888888876</c:v>
                </c:pt>
                <c:pt idx="6053">
                  <c:v>40889.777777777774</c:v>
                </c:pt>
                <c:pt idx="6054">
                  <c:v>40889.791666666562</c:v>
                </c:pt>
                <c:pt idx="6055">
                  <c:v>40889.805555555562</c:v>
                </c:pt>
                <c:pt idx="6056">
                  <c:v>40889.819444444511</c:v>
                </c:pt>
                <c:pt idx="6057">
                  <c:v>40889.833333333336</c:v>
                </c:pt>
                <c:pt idx="6058">
                  <c:v>40889.847222222219</c:v>
                </c:pt>
                <c:pt idx="6059">
                  <c:v>40889.861111111051</c:v>
                </c:pt>
                <c:pt idx="6060">
                  <c:v>40889.875</c:v>
                </c:pt>
                <c:pt idx="6061">
                  <c:v>40889.888888888985</c:v>
                </c:pt>
                <c:pt idx="6062">
                  <c:v>40889.902777777781</c:v>
                </c:pt>
                <c:pt idx="6063">
                  <c:v>40889.916666666664</c:v>
                </c:pt>
                <c:pt idx="6064">
                  <c:v>40889.930555555562</c:v>
                </c:pt>
                <c:pt idx="6065">
                  <c:v>40889.944444444511</c:v>
                </c:pt>
                <c:pt idx="6066">
                  <c:v>40889.958333333343</c:v>
                </c:pt>
                <c:pt idx="6067">
                  <c:v>40889.972222222219</c:v>
                </c:pt>
                <c:pt idx="6068">
                  <c:v>40889.986111111109</c:v>
                </c:pt>
                <c:pt idx="6069">
                  <c:v>40890</c:v>
                </c:pt>
                <c:pt idx="6070">
                  <c:v>40890.013888888891</c:v>
                </c:pt>
                <c:pt idx="6071">
                  <c:v>40890.027777777774</c:v>
                </c:pt>
                <c:pt idx="6072">
                  <c:v>40890.041666666591</c:v>
                </c:pt>
                <c:pt idx="6073">
                  <c:v>40890.055555555562</c:v>
                </c:pt>
                <c:pt idx="6074">
                  <c:v>40890.069444444445</c:v>
                </c:pt>
                <c:pt idx="6075">
                  <c:v>40890.083333333336</c:v>
                </c:pt>
                <c:pt idx="6076">
                  <c:v>40890.097222222204</c:v>
                </c:pt>
                <c:pt idx="6077">
                  <c:v>40890.111111111051</c:v>
                </c:pt>
                <c:pt idx="6078">
                  <c:v>40890.124999999993</c:v>
                </c:pt>
                <c:pt idx="6079">
                  <c:v>40890.138888888891</c:v>
                </c:pt>
                <c:pt idx="6080">
                  <c:v>40890.152777777781</c:v>
                </c:pt>
                <c:pt idx="6081">
                  <c:v>40890.166666666591</c:v>
                </c:pt>
                <c:pt idx="6082">
                  <c:v>40890.180555555562</c:v>
                </c:pt>
                <c:pt idx="6083">
                  <c:v>40890.194444444445</c:v>
                </c:pt>
                <c:pt idx="6084">
                  <c:v>40890.208333333336</c:v>
                </c:pt>
                <c:pt idx="6085">
                  <c:v>40890.222222222204</c:v>
                </c:pt>
                <c:pt idx="6086">
                  <c:v>40890.236111111051</c:v>
                </c:pt>
                <c:pt idx="6087">
                  <c:v>40890.25</c:v>
                </c:pt>
                <c:pt idx="6088">
                  <c:v>40890.263888888876</c:v>
                </c:pt>
                <c:pt idx="6089">
                  <c:v>40890.277777777774</c:v>
                </c:pt>
                <c:pt idx="6090">
                  <c:v>40890.291666666562</c:v>
                </c:pt>
                <c:pt idx="6091">
                  <c:v>40890.305555555562</c:v>
                </c:pt>
                <c:pt idx="6092">
                  <c:v>40890.319444444511</c:v>
                </c:pt>
                <c:pt idx="6093">
                  <c:v>40890.333333333336</c:v>
                </c:pt>
                <c:pt idx="6094">
                  <c:v>40890.347222222219</c:v>
                </c:pt>
                <c:pt idx="6095">
                  <c:v>40890.361111111051</c:v>
                </c:pt>
                <c:pt idx="6096">
                  <c:v>40890.375</c:v>
                </c:pt>
                <c:pt idx="6097">
                  <c:v>40890.388888888985</c:v>
                </c:pt>
                <c:pt idx="6098">
                  <c:v>40890.402777777781</c:v>
                </c:pt>
                <c:pt idx="6099">
                  <c:v>40890.416666666664</c:v>
                </c:pt>
                <c:pt idx="6100">
                  <c:v>40890.430555555562</c:v>
                </c:pt>
                <c:pt idx="6101">
                  <c:v>40890.444444444511</c:v>
                </c:pt>
                <c:pt idx="6102">
                  <c:v>40890.458333333343</c:v>
                </c:pt>
                <c:pt idx="6103">
                  <c:v>40890.472222222219</c:v>
                </c:pt>
                <c:pt idx="6104">
                  <c:v>40890.486111111109</c:v>
                </c:pt>
                <c:pt idx="6105">
                  <c:v>40890.5</c:v>
                </c:pt>
                <c:pt idx="6106">
                  <c:v>40890.513888888891</c:v>
                </c:pt>
                <c:pt idx="6107">
                  <c:v>40890.527777777774</c:v>
                </c:pt>
                <c:pt idx="6108">
                  <c:v>40890.541666666591</c:v>
                </c:pt>
                <c:pt idx="6109">
                  <c:v>40890.555555555562</c:v>
                </c:pt>
                <c:pt idx="6110">
                  <c:v>40890.569444444445</c:v>
                </c:pt>
                <c:pt idx="6111">
                  <c:v>40890.583333333336</c:v>
                </c:pt>
                <c:pt idx="6112">
                  <c:v>40890.597222222204</c:v>
                </c:pt>
                <c:pt idx="6113">
                  <c:v>40890.611111111051</c:v>
                </c:pt>
                <c:pt idx="6114">
                  <c:v>40890.624999999993</c:v>
                </c:pt>
                <c:pt idx="6115">
                  <c:v>40890.638888888891</c:v>
                </c:pt>
                <c:pt idx="6116">
                  <c:v>40890.652777777781</c:v>
                </c:pt>
                <c:pt idx="6117">
                  <c:v>40890.666666666591</c:v>
                </c:pt>
                <c:pt idx="6118">
                  <c:v>40890.680555555562</c:v>
                </c:pt>
                <c:pt idx="6119">
                  <c:v>40890.694444444445</c:v>
                </c:pt>
                <c:pt idx="6120">
                  <c:v>40890.708333333336</c:v>
                </c:pt>
                <c:pt idx="6121">
                  <c:v>40890.722222222204</c:v>
                </c:pt>
                <c:pt idx="6122">
                  <c:v>40890.736111111051</c:v>
                </c:pt>
                <c:pt idx="6123">
                  <c:v>40890.75</c:v>
                </c:pt>
                <c:pt idx="6124">
                  <c:v>40890.763888888876</c:v>
                </c:pt>
                <c:pt idx="6125">
                  <c:v>40890.777777777774</c:v>
                </c:pt>
                <c:pt idx="6126">
                  <c:v>40890.791666666562</c:v>
                </c:pt>
                <c:pt idx="6127">
                  <c:v>40890.805555555562</c:v>
                </c:pt>
                <c:pt idx="6128">
                  <c:v>40890.819444444511</c:v>
                </c:pt>
                <c:pt idx="6129">
                  <c:v>40890.833333333336</c:v>
                </c:pt>
                <c:pt idx="6130">
                  <c:v>40890.847222222219</c:v>
                </c:pt>
                <c:pt idx="6131">
                  <c:v>40890.861111111051</c:v>
                </c:pt>
                <c:pt idx="6132">
                  <c:v>40890.875</c:v>
                </c:pt>
                <c:pt idx="6133">
                  <c:v>40890.888888888985</c:v>
                </c:pt>
                <c:pt idx="6134">
                  <c:v>40890.902777777781</c:v>
                </c:pt>
                <c:pt idx="6135">
                  <c:v>40890.916666666664</c:v>
                </c:pt>
                <c:pt idx="6136">
                  <c:v>40890.930555555562</c:v>
                </c:pt>
                <c:pt idx="6137">
                  <c:v>40890.944444444511</c:v>
                </c:pt>
                <c:pt idx="6138">
                  <c:v>40890.958333333343</c:v>
                </c:pt>
                <c:pt idx="6139">
                  <c:v>40890.972222222219</c:v>
                </c:pt>
                <c:pt idx="6140">
                  <c:v>40890.986111111109</c:v>
                </c:pt>
                <c:pt idx="6141">
                  <c:v>40891</c:v>
                </c:pt>
                <c:pt idx="6142">
                  <c:v>40891.013888888891</c:v>
                </c:pt>
                <c:pt idx="6143">
                  <c:v>40891.027777777774</c:v>
                </c:pt>
                <c:pt idx="6144">
                  <c:v>40891.041666666591</c:v>
                </c:pt>
                <c:pt idx="6145">
                  <c:v>40891.055555555562</c:v>
                </c:pt>
                <c:pt idx="6146">
                  <c:v>40891.069444444445</c:v>
                </c:pt>
                <c:pt idx="6147">
                  <c:v>40891.083333333336</c:v>
                </c:pt>
                <c:pt idx="6148">
                  <c:v>40891.097222222204</c:v>
                </c:pt>
                <c:pt idx="6149">
                  <c:v>40891.111111111051</c:v>
                </c:pt>
                <c:pt idx="6150">
                  <c:v>40891.124999999993</c:v>
                </c:pt>
                <c:pt idx="6151">
                  <c:v>40891.138888888891</c:v>
                </c:pt>
                <c:pt idx="6152">
                  <c:v>40891.152777777781</c:v>
                </c:pt>
                <c:pt idx="6153">
                  <c:v>40891.166666666591</c:v>
                </c:pt>
                <c:pt idx="6154">
                  <c:v>40891.180555555562</c:v>
                </c:pt>
                <c:pt idx="6155">
                  <c:v>40891.194444444445</c:v>
                </c:pt>
                <c:pt idx="6156">
                  <c:v>40891.208333333336</c:v>
                </c:pt>
                <c:pt idx="6157">
                  <c:v>40891.222222222204</c:v>
                </c:pt>
                <c:pt idx="6158">
                  <c:v>40891.236111111051</c:v>
                </c:pt>
                <c:pt idx="6159">
                  <c:v>40891.25</c:v>
                </c:pt>
                <c:pt idx="6160">
                  <c:v>40891.263888888876</c:v>
                </c:pt>
                <c:pt idx="6161">
                  <c:v>40891.277777777774</c:v>
                </c:pt>
                <c:pt idx="6162">
                  <c:v>40891.291666666562</c:v>
                </c:pt>
                <c:pt idx="6163">
                  <c:v>40891.305555555562</c:v>
                </c:pt>
                <c:pt idx="6164">
                  <c:v>40891.319444444511</c:v>
                </c:pt>
                <c:pt idx="6165">
                  <c:v>40891.333333333336</c:v>
                </c:pt>
                <c:pt idx="6166">
                  <c:v>40891.347222222219</c:v>
                </c:pt>
                <c:pt idx="6167">
                  <c:v>40891.361111111051</c:v>
                </c:pt>
                <c:pt idx="6168">
                  <c:v>40891.375</c:v>
                </c:pt>
                <c:pt idx="6169">
                  <c:v>40891.388888888985</c:v>
                </c:pt>
                <c:pt idx="6170">
                  <c:v>40891.402777777781</c:v>
                </c:pt>
                <c:pt idx="6171">
                  <c:v>40891.416666666664</c:v>
                </c:pt>
                <c:pt idx="6172">
                  <c:v>40891.430555555562</c:v>
                </c:pt>
                <c:pt idx="6173">
                  <c:v>40891.444444444511</c:v>
                </c:pt>
                <c:pt idx="6174">
                  <c:v>40891.458333333343</c:v>
                </c:pt>
                <c:pt idx="6175">
                  <c:v>40891.472222222219</c:v>
                </c:pt>
                <c:pt idx="6176">
                  <c:v>40891.486111111109</c:v>
                </c:pt>
                <c:pt idx="6177">
                  <c:v>40891.5</c:v>
                </c:pt>
                <c:pt idx="6178">
                  <c:v>40891.513888888891</c:v>
                </c:pt>
                <c:pt idx="6179">
                  <c:v>40891.527777777774</c:v>
                </c:pt>
                <c:pt idx="6180">
                  <c:v>40891.541666666591</c:v>
                </c:pt>
                <c:pt idx="6181">
                  <c:v>40891.541666666591</c:v>
                </c:pt>
                <c:pt idx="6182">
                  <c:v>40891.555555555562</c:v>
                </c:pt>
                <c:pt idx="6183">
                  <c:v>40891.569444444445</c:v>
                </c:pt>
                <c:pt idx="6184">
                  <c:v>40891.583333333336</c:v>
                </c:pt>
                <c:pt idx="6185">
                  <c:v>40891.597222222204</c:v>
                </c:pt>
                <c:pt idx="6186">
                  <c:v>40891.611111111051</c:v>
                </c:pt>
                <c:pt idx="6187">
                  <c:v>40891.624999999993</c:v>
                </c:pt>
                <c:pt idx="6188">
                  <c:v>40891.638888888891</c:v>
                </c:pt>
                <c:pt idx="6189">
                  <c:v>40891.652777777781</c:v>
                </c:pt>
                <c:pt idx="6190">
                  <c:v>40891.666666666591</c:v>
                </c:pt>
                <c:pt idx="6191">
                  <c:v>40891.680555555562</c:v>
                </c:pt>
                <c:pt idx="6192">
                  <c:v>40891.694444444445</c:v>
                </c:pt>
                <c:pt idx="6193">
                  <c:v>40891.708333333336</c:v>
                </c:pt>
                <c:pt idx="6194">
                  <c:v>40891.722222222204</c:v>
                </c:pt>
                <c:pt idx="6195">
                  <c:v>40891.736111111051</c:v>
                </c:pt>
                <c:pt idx="6196">
                  <c:v>40891.75</c:v>
                </c:pt>
                <c:pt idx="6197">
                  <c:v>40891.763888888876</c:v>
                </c:pt>
                <c:pt idx="6198">
                  <c:v>40891.777777777774</c:v>
                </c:pt>
                <c:pt idx="6199">
                  <c:v>40891.791666666562</c:v>
                </c:pt>
                <c:pt idx="6200">
                  <c:v>40891.805555555562</c:v>
                </c:pt>
                <c:pt idx="6201">
                  <c:v>40891.819444444511</c:v>
                </c:pt>
                <c:pt idx="6202">
                  <c:v>40891.833333333336</c:v>
                </c:pt>
                <c:pt idx="6203">
                  <c:v>40891.847222222219</c:v>
                </c:pt>
                <c:pt idx="6204">
                  <c:v>40891.861111111051</c:v>
                </c:pt>
                <c:pt idx="6205">
                  <c:v>40891.875</c:v>
                </c:pt>
                <c:pt idx="6206">
                  <c:v>40891.888888888985</c:v>
                </c:pt>
                <c:pt idx="6207">
                  <c:v>40891.902777777781</c:v>
                </c:pt>
                <c:pt idx="6208">
                  <c:v>40891.916666666664</c:v>
                </c:pt>
                <c:pt idx="6209">
                  <c:v>40891.930555555562</c:v>
                </c:pt>
                <c:pt idx="6210">
                  <c:v>40891.944444444511</c:v>
                </c:pt>
                <c:pt idx="6211">
                  <c:v>40891.958333333343</c:v>
                </c:pt>
                <c:pt idx="6212">
                  <c:v>40891.972222222219</c:v>
                </c:pt>
                <c:pt idx="6213">
                  <c:v>40891.986111111109</c:v>
                </c:pt>
                <c:pt idx="6214">
                  <c:v>40892</c:v>
                </c:pt>
                <c:pt idx="6215">
                  <c:v>40892.013888888891</c:v>
                </c:pt>
                <c:pt idx="6216">
                  <c:v>40892.027777777774</c:v>
                </c:pt>
                <c:pt idx="6217">
                  <c:v>40892.041666666591</c:v>
                </c:pt>
                <c:pt idx="6218">
                  <c:v>40892.055555555562</c:v>
                </c:pt>
                <c:pt idx="6219">
                  <c:v>40892.069444444445</c:v>
                </c:pt>
                <c:pt idx="6220">
                  <c:v>40892.083333333336</c:v>
                </c:pt>
                <c:pt idx="6221">
                  <c:v>40892.097222222204</c:v>
                </c:pt>
                <c:pt idx="6222">
                  <c:v>40892.111111111051</c:v>
                </c:pt>
                <c:pt idx="6223">
                  <c:v>40892.124999999993</c:v>
                </c:pt>
                <c:pt idx="6224">
                  <c:v>40892.138888888891</c:v>
                </c:pt>
                <c:pt idx="6225">
                  <c:v>40892.152777777781</c:v>
                </c:pt>
                <c:pt idx="6226">
                  <c:v>40892.166666666591</c:v>
                </c:pt>
                <c:pt idx="6227">
                  <c:v>40892.180555555562</c:v>
                </c:pt>
                <c:pt idx="6228">
                  <c:v>40892.194444444445</c:v>
                </c:pt>
                <c:pt idx="6229">
                  <c:v>40892.208333333336</c:v>
                </c:pt>
                <c:pt idx="6230">
                  <c:v>40892.222222222204</c:v>
                </c:pt>
                <c:pt idx="6231">
                  <c:v>40892.236111111051</c:v>
                </c:pt>
                <c:pt idx="6232">
                  <c:v>40892.25</c:v>
                </c:pt>
                <c:pt idx="6233">
                  <c:v>40892.263888888876</c:v>
                </c:pt>
                <c:pt idx="6234">
                  <c:v>40892.277777777774</c:v>
                </c:pt>
                <c:pt idx="6235">
                  <c:v>40892.291666666562</c:v>
                </c:pt>
                <c:pt idx="6236">
                  <c:v>40892.305555555562</c:v>
                </c:pt>
                <c:pt idx="6237">
                  <c:v>40892.319444444511</c:v>
                </c:pt>
                <c:pt idx="6238">
                  <c:v>40892.333333333336</c:v>
                </c:pt>
                <c:pt idx="6239">
                  <c:v>40892.347222222219</c:v>
                </c:pt>
                <c:pt idx="6240">
                  <c:v>40892.361111111051</c:v>
                </c:pt>
                <c:pt idx="6241">
                  <c:v>40892.375</c:v>
                </c:pt>
                <c:pt idx="6242">
                  <c:v>40892.388888888985</c:v>
                </c:pt>
                <c:pt idx="6243">
                  <c:v>40892.402777777781</c:v>
                </c:pt>
                <c:pt idx="6244">
                  <c:v>40892.416666666664</c:v>
                </c:pt>
                <c:pt idx="6245">
                  <c:v>40892.430555555562</c:v>
                </c:pt>
                <c:pt idx="6246">
                  <c:v>40892.444444444511</c:v>
                </c:pt>
                <c:pt idx="6247">
                  <c:v>40892.458333333343</c:v>
                </c:pt>
                <c:pt idx="6248">
                  <c:v>40892.472222222219</c:v>
                </c:pt>
                <c:pt idx="6249">
                  <c:v>40892.486111111109</c:v>
                </c:pt>
                <c:pt idx="6250">
                  <c:v>40892.5</c:v>
                </c:pt>
                <c:pt idx="6251">
                  <c:v>40892.513888888891</c:v>
                </c:pt>
                <c:pt idx="6252">
                  <c:v>40892.527777777774</c:v>
                </c:pt>
                <c:pt idx="6253">
                  <c:v>40892.541666666591</c:v>
                </c:pt>
                <c:pt idx="6254">
                  <c:v>40892.555555555562</c:v>
                </c:pt>
                <c:pt idx="6255">
                  <c:v>40892.569444444445</c:v>
                </c:pt>
                <c:pt idx="6256">
                  <c:v>40892.583333333336</c:v>
                </c:pt>
                <c:pt idx="6257">
                  <c:v>40892.597222222204</c:v>
                </c:pt>
                <c:pt idx="6258">
                  <c:v>40892.611111111051</c:v>
                </c:pt>
                <c:pt idx="6259">
                  <c:v>40892.624999999993</c:v>
                </c:pt>
                <c:pt idx="6260">
                  <c:v>40892.638888888891</c:v>
                </c:pt>
                <c:pt idx="6261">
                  <c:v>40892.652777777781</c:v>
                </c:pt>
                <c:pt idx="6262">
                  <c:v>40892.666666666591</c:v>
                </c:pt>
                <c:pt idx="6263">
                  <c:v>40892.680555555562</c:v>
                </c:pt>
                <c:pt idx="6264">
                  <c:v>40892.694444444445</c:v>
                </c:pt>
                <c:pt idx="6265">
                  <c:v>40892.708333333336</c:v>
                </c:pt>
                <c:pt idx="6266">
                  <c:v>40892.722222222204</c:v>
                </c:pt>
                <c:pt idx="6267">
                  <c:v>40892.736111111051</c:v>
                </c:pt>
                <c:pt idx="6268">
                  <c:v>40892.75</c:v>
                </c:pt>
                <c:pt idx="6269">
                  <c:v>40892.763888888876</c:v>
                </c:pt>
                <c:pt idx="6270">
                  <c:v>40892.777777777774</c:v>
                </c:pt>
                <c:pt idx="6271">
                  <c:v>40892.791666666562</c:v>
                </c:pt>
                <c:pt idx="6272">
                  <c:v>40892.805555555562</c:v>
                </c:pt>
                <c:pt idx="6273">
                  <c:v>40892.819444444511</c:v>
                </c:pt>
                <c:pt idx="6274">
                  <c:v>40892.833333333336</c:v>
                </c:pt>
                <c:pt idx="6275">
                  <c:v>40892.847222222219</c:v>
                </c:pt>
                <c:pt idx="6276">
                  <c:v>40892.861111111051</c:v>
                </c:pt>
                <c:pt idx="6277">
                  <c:v>40892.875</c:v>
                </c:pt>
                <c:pt idx="6278">
                  <c:v>40892.888888888985</c:v>
                </c:pt>
                <c:pt idx="6279">
                  <c:v>40892.902777777781</c:v>
                </c:pt>
                <c:pt idx="6280">
                  <c:v>40892.916666666664</c:v>
                </c:pt>
                <c:pt idx="6281">
                  <c:v>40892.930555555562</c:v>
                </c:pt>
                <c:pt idx="6282">
                  <c:v>40892.944444444511</c:v>
                </c:pt>
                <c:pt idx="6283">
                  <c:v>40892.958333333343</c:v>
                </c:pt>
                <c:pt idx="6284">
                  <c:v>40892.972222222219</c:v>
                </c:pt>
                <c:pt idx="6285">
                  <c:v>40892.986111111109</c:v>
                </c:pt>
                <c:pt idx="6286">
                  <c:v>40893</c:v>
                </c:pt>
                <c:pt idx="6287">
                  <c:v>40893.013888888891</c:v>
                </c:pt>
                <c:pt idx="6288">
                  <c:v>40893.027777777774</c:v>
                </c:pt>
                <c:pt idx="6289">
                  <c:v>40893.041666666591</c:v>
                </c:pt>
                <c:pt idx="6290">
                  <c:v>40893.055555555562</c:v>
                </c:pt>
                <c:pt idx="6291">
                  <c:v>40893.069444444445</c:v>
                </c:pt>
                <c:pt idx="6292">
                  <c:v>40893.083333333336</c:v>
                </c:pt>
                <c:pt idx="6293">
                  <c:v>40893.097222222204</c:v>
                </c:pt>
                <c:pt idx="6294">
                  <c:v>40893.111111111051</c:v>
                </c:pt>
                <c:pt idx="6295">
                  <c:v>40893.124999999993</c:v>
                </c:pt>
                <c:pt idx="6296">
                  <c:v>40893.138888888891</c:v>
                </c:pt>
                <c:pt idx="6297">
                  <c:v>40893.152777777781</c:v>
                </c:pt>
                <c:pt idx="6298">
                  <c:v>40893.166666666591</c:v>
                </c:pt>
                <c:pt idx="6299">
                  <c:v>40893.180555555562</c:v>
                </c:pt>
                <c:pt idx="6300">
                  <c:v>40893.194444444445</c:v>
                </c:pt>
                <c:pt idx="6301">
                  <c:v>40893.208333333336</c:v>
                </c:pt>
                <c:pt idx="6302">
                  <c:v>40893.222222222204</c:v>
                </c:pt>
                <c:pt idx="6303">
                  <c:v>40893.236111111051</c:v>
                </c:pt>
                <c:pt idx="6304">
                  <c:v>40893.25</c:v>
                </c:pt>
                <c:pt idx="6305">
                  <c:v>40893.263888888876</c:v>
                </c:pt>
                <c:pt idx="6306">
                  <c:v>40893.277777777774</c:v>
                </c:pt>
                <c:pt idx="6307">
                  <c:v>40893.291666666562</c:v>
                </c:pt>
                <c:pt idx="6308">
                  <c:v>40893.305555555562</c:v>
                </c:pt>
                <c:pt idx="6309">
                  <c:v>40893.319444444511</c:v>
                </c:pt>
                <c:pt idx="6310">
                  <c:v>40893.333333333336</c:v>
                </c:pt>
                <c:pt idx="6311">
                  <c:v>40893.347222222219</c:v>
                </c:pt>
                <c:pt idx="6312">
                  <c:v>40893.361111111051</c:v>
                </c:pt>
                <c:pt idx="6313">
                  <c:v>40893.375</c:v>
                </c:pt>
                <c:pt idx="6314">
                  <c:v>40893.388888888985</c:v>
                </c:pt>
                <c:pt idx="6315">
                  <c:v>40893.402777777781</c:v>
                </c:pt>
                <c:pt idx="6316">
                  <c:v>40893.416666666664</c:v>
                </c:pt>
                <c:pt idx="6317">
                  <c:v>40893.430555555562</c:v>
                </c:pt>
                <c:pt idx="6318">
                  <c:v>40893.444444444511</c:v>
                </c:pt>
                <c:pt idx="6319">
                  <c:v>40893.458333333343</c:v>
                </c:pt>
                <c:pt idx="6320">
                  <c:v>40893.472222222219</c:v>
                </c:pt>
                <c:pt idx="6321">
                  <c:v>40893.486111111109</c:v>
                </c:pt>
                <c:pt idx="6322">
                  <c:v>40893.5</c:v>
                </c:pt>
                <c:pt idx="6323">
                  <c:v>40893.513888888891</c:v>
                </c:pt>
                <c:pt idx="6324">
                  <c:v>40893.527777777774</c:v>
                </c:pt>
                <c:pt idx="6325">
                  <c:v>40893.541666666591</c:v>
                </c:pt>
                <c:pt idx="6326">
                  <c:v>40893.555555555562</c:v>
                </c:pt>
                <c:pt idx="6327">
                  <c:v>40893.569444444445</c:v>
                </c:pt>
                <c:pt idx="6328">
                  <c:v>40893.583333333336</c:v>
                </c:pt>
                <c:pt idx="6329">
                  <c:v>40893.597222222204</c:v>
                </c:pt>
                <c:pt idx="6330">
                  <c:v>40893.611111111051</c:v>
                </c:pt>
                <c:pt idx="6331">
                  <c:v>40893.624999999993</c:v>
                </c:pt>
                <c:pt idx="6332">
                  <c:v>40893.638888888891</c:v>
                </c:pt>
                <c:pt idx="6333">
                  <c:v>40893.652777777781</c:v>
                </c:pt>
                <c:pt idx="6334">
                  <c:v>40893.666666666591</c:v>
                </c:pt>
                <c:pt idx="6335">
                  <c:v>40893.680555555562</c:v>
                </c:pt>
                <c:pt idx="6336">
                  <c:v>40893.694444444445</c:v>
                </c:pt>
                <c:pt idx="6337">
                  <c:v>40893.708333333336</c:v>
                </c:pt>
                <c:pt idx="6338">
                  <c:v>40893.722222222204</c:v>
                </c:pt>
                <c:pt idx="6339">
                  <c:v>40893.736111111051</c:v>
                </c:pt>
                <c:pt idx="6340">
                  <c:v>40893.75</c:v>
                </c:pt>
                <c:pt idx="6341">
                  <c:v>40893.763888888876</c:v>
                </c:pt>
                <c:pt idx="6342">
                  <c:v>40893.777777777774</c:v>
                </c:pt>
                <c:pt idx="6343">
                  <c:v>40893.791666666562</c:v>
                </c:pt>
                <c:pt idx="6344">
                  <c:v>40893.805555555562</c:v>
                </c:pt>
                <c:pt idx="6345">
                  <c:v>40893.819444444511</c:v>
                </c:pt>
                <c:pt idx="6346">
                  <c:v>40893.833333333336</c:v>
                </c:pt>
                <c:pt idx="6347">
                  <c:v>40893.847222222219</c:v>
                </c:pt>
                <c:pt idx="6348">
                  <c:v>40893.861111111051</c:v>
                </c:pt>
                <c:pt idx="6349">
                  <c:v>40893.875</c:v>
                </c:pt>
                <c:pt idx="6350">
                  <c:v>40893.888888888985</c:v>
                </c:pt>
                <c:pt idx="6351">
                  <c:v>40893.902777777781</c:v>
                </c:pt>
                <c:pt idx="6352">
                  <c:v>40893.916666666664</c:v>
                </c:pt>
                <c:pt idx="6353">
                  <c:v>40893.930555555562</c:v>
                </c:pt>
                <c:pt idx="6354">
                  <c:v>40893.944444444511</c:v>
                </c:pt>
                <c:pt idx="6355">
                  <c:v>40893.958333333343</c:v>
                </c:pt>
                <c:pt idx="6356">
                  <c:v>40893.972222222219</c:v>
                </c:pt>
                <c:pt idx="6357">
                  <c:v>40893.986111111109</c:v>
                </c:pt>
                <c:pt idx="6358">
                  <c:v>40894</c:v>
                </c:pt>
                <c:pt idx="6359">
                  <c:v>40894.013888888891</c:v>
                </c:pt>
                <c:pt idx="6360">
                  <c:v>40894.027777777774</c:v>
                </c:pt>
                <c:pt idx="6361">
                  <c:v>40894.041666666591</c:v>
                </c:pt>
                <c:pt idx="6362">
                  <c:v>40894.055555555562</c:v>
                </c:pt>
                <c:pt idx="6363">
                  <c:v>40894.069444444445</c:v>
                </c:pt>
                <c:pt idx="6364">
                  <c:v>40894.083333333336</c:v>
                </c:pt>
                <c:pt idx="6365">
                  <c:v>40894.097222222204</c:v>
                </c:pt>
                <c:pt idx="6366">
                  <c:v>40894.111111111051</c:v>
                </c:pt>
                <c:pt idx="6367">
                  <c:v>40894.124999999993</c:v>
                </c:pt>
                <c:pt idx="6368">
                  <c:v>40894.138888888891</c:v>
                </c:pt>
                <c:pt idx="6369">
                  <c:v>40894.152777777781</c:v>
                </c:pt>
                <c:pt idx="6370">
                  <c:v>40894.166666666591</c:v>
                </c:pt>
                <c:pt idx="6371">
                  <c:v>40894.180555555562</c:v>
                </c:pt>
                <c:pt idx="6372">
                  <c:v>40894.194444444445</c:v>
                </c:pt>
                <c:pt idx="6373">
                  <c:v>40894.208333333336</c:v>
                </c:pt>
                <c:pt idx="6374">
                  <c:v>40894.222222222204</c:v>
                </c:pt>
                <c:pt idx="6375">
                  <c:v>40894.236111111051</c:v>
                </c:pt>
                <c:pt idx="6376">
                  <c:v>40894.25</c:v>
                </c:pt>
                <c:pt idx="6377">
                  <c:v>40894.263888888876</c:v>
                </c:pt>
                <c:pt idx="6378">
                  <c:v>40894.277777777774</c:v>
                </c:pt>
                <c:pt idx="6379">
                  <c:v>40894.291666666562</c:v>
                </c:pt>
                <c:pt idx="6380">
                  <c:v>40894.305555555562</c:v>
                </c:pt>
                <c:pt idx="6381">
                  <c:v>40894.319444444511</c:v>
                </c:pt>
                <c:pt idx="6382">
                  <c:v>40894.333333333336</c:v>
                </c:pt>
                <c:pt idx="6383">
                  <c:v>40894.347222222219</c:v>
                </c:pt>
                <c:pt idx="6384">
                  <c:v>40894.361111111051</c:v>
                </c:pt>
                <c:pt idx="6385">
                  <c:v>40894.375</c:v>
                </c:pt>
                <c:pt idx="6386">
                  <c:v>40894.388888888985</c:v>
                </c:pt>
                <c:pt idx="6387">
                  <c:v>40894.402777777781</c:v>
                </c:pt>
                <c:pt idx="6388">
                  <c:v>40894.416666666664</c:v>
                </c:pt>
                <c:pt idx="6389">
                  <c:v>40894.430555555562</c:v>
                </c:pt>
                <c:pt idx="6390">
                  <c:v>40894.444444444511</c:v>
                </c:pt>
                <c:pt idx="6391">
                  <c:v>40894.458333333343</c:v>
                </c:pt>
                <c:pt idx="6392">
                  <c:v>40894.472222222219</c:v>
                </c:pt>
                <c:pt idx="6393">
                  <c:v>40894.486111111109</c:v>
                </c:pt>
                <c:pt idx="6394">
                  <c:v>40894.5</c:v>
                </c:pt>
                <c:pt idx="6395">
                  <c:v>40894.513888888891</c:v>
                </c:pt>
                <c:pt idx="6396">
                  <c:v>40894.527777777774</c:v>
                </c:pt>
                <c:pt idx="6397">
                  <c:v>40894.541666666591</c:v>
                </c:pt>
                <c:pt idx="6398">
                  <c:v>40894.555555555562</c:v>
                </c:pt>
                <c:pt idx="6399">
                  <c:v>40894.569444444445</c:v>
                </c:pt>
                <c:pt idx="6400">
                  <c:v>40894.583333333336</c:v>
                </c:pt>
                <c:pt idx="6401">
                  <c:v>40894.597222222204</c:v>
                </c:pt>
                <c:pt idx="6402">
                  <c:v>40894.611111111051</c:v>
                </c:pt>
                <c:pt idx="6403">
                  <c:v>40894.624999999993</c:v>
                </c:pt>
                <c:pt idx="6404">
                  <c:v>40894.638888888891</c:v>
                </c:pt>
                <c:pt idx="6405">
                  <c:v>40894.652777777781</c:v>
                </c:pt>
                <c:pt idx="6406">
                  <c:v>40894.666666666591</c:v>
                </c:pt>
                <c:pt idx="6407">
                  <c:v>40894.680555555562</c:v>
                </c:pt>
                <c:pt idx="6408">
                  <c:v>40894.694444444445</c:v>
                </c:pt>
                <c:pt idx="6409">
                  <c:v>40894.708333333336</c:v>
                </c:pt>
                <c:pt idx="6410">
                  <c:v>40894.722222222204</c:v>
                </c:pt>
                <c:pt idx="6411">
                  <c:v>40894.736111111051</c:v>
                </c:pt>
                <c:pt idx="6412">
                  <c:v>40894.75</c:v>
                </c:pt>
                <c:pt idx="6413">
                  <c:v>40894.763888888876</c:v>
                </c:pt>
                <c:pt idx="6414">
                  <c:v>40894.777777777774</c:v>
                </c:pt>
                <c:pt idx="6415">
                  <c:v>40894.791666666562</c:v>
                </c:pt>
                <c:pt idx="6416">
                  <c:v>40894.805555555562</c:v>
                </c:pt>
                <c:pt idx="6417">
                  <c:v>40894.819444444511</c:v>
                </c:pt>
                <c:pt idx="6418">
                  <c:v>40894.833333333336</c:v>
                </c:pt>
                <c:pt idx="6419">
                  <c:v>40894.847222222219</c:v>
                </c:pt>
                <c:pt idx="6420">
                  <c:v>40894.861111111051</c:v>
                </c:pt>
                <c:pt idx="6421">
                  <c:v>40894.875</c:v>
                </c:pt>
                <c:pt idx="6422">
                  <c:v>40894.888888888985</c:v>
                </c:pt>
                <c:pt idx="6423">
                  <c:v>40894.902777777781</c:v>
                </c:pt>
                <c:pt idx="6424">
                  <c:v>40894.916666666664</c:v>
                </c:pt>
                <c:pt idx="6425">
                  <c:v>40894.930555555562</c:v>
                </c:pt>
                <c:pt idx="6426">
                  <c:v>40894.944444444511</c:v>
                </c:pt>
                <c:pt idx="6427">
                  <c:v>40894.958333333343</c:v>
                </c:pt>
                <c:pt idx="6428">
                  <c:v>40894.972222222219</c:v>
                </c:pt>
                <c:pt idx="6429">
                  <c:v>40894.986111111109</c:v>
                </c:pt>
                <c:pt idx="6430">
                  <c:v>40895</c:v>
                </c:pt>
                <c:pt idx="6431">
                  <c:v>40895.013888888891</c:v>
                </c:pt>
                <c:pt idx="6432">
                  <c:v>40895.027777777774</c:v>
                </c:pt>
                <c:pt idx="6433">
                  <c:v>40895.041666666591</c:v>
                </c:pt>
                <c:pt idx="6434">
                  <c:v>40895.055555555562</c:v>
                </c:pt>
                <c:pt idx="6435">
                  <c:v>40895.069444444445</c:v>
                </c:pt>
                <c:pt idx="6436">
                  <c:v>40895.083333333336</c:v>
                </c:pt>
                <c:pt idx="6437">
                  <c:v>40895.097222222204</c:v>
                </c:pt>
                <c:pt idx="6438">
                  <c:v>40895.111111111051</c:v>
                </c:pt>
                <c:pt idx="6439">
                  <c:v>40895.124999999993</c:v>
                </c:pt>
                <c:pt idx="6440">
                  <c:v>40895.138888888891</c:v>
                </c:pt>
                <c:pt idx="6441">
                  <c:v>40895.152777777781</c:v>
                </c:pt>
                <c:pt idx="6442">
                  <c:v>40895.166666666591</c:v>
                </c:pt>
                <c:pt idx="6443">
                  <c:v>40895.180555555562</c:v>
                </c:pt>
                <c:pt idx="6444">
                  <c:v>40895.194444444445</c:v>
                </c:pt>
                <c:pt idx="6445">
                  <c:v>40895.208333333336</c:v>
                </c:pt>
                <c:pt idx="6446">
                  <c:v>40895.222222222204</c:v>
                </c:pt>
                <c:pt idx="6447">
                  <c:v>40895.236111111051</c:v>
                </c:pt>
                <c:pt idx="6448">
                  <c:v>40895.25</c:v>
                </c:pt>
                <c:pt idx="6449">
                  <c:v>40895.263888888876</c:v>
                </c:pt>
                <c:pt idx="6450">
                  <c:v>40895.277777777774</c:v>
                </c:pt>
                <c:pt idx="6451">
                  <c:v>40895.291666666562</c:v>
                </c:pt>
                <c:pt idx="6452">
                  <c:v>40895.305555555562</c:v>
                </c:pt>
                <c:pt idx="6453">
                  <c:v>40895.319444444511</c:v>
                </c:pt>
                <c:pt idx="6454">
                  <c:v>40895.333333333336</c:v>
                </c:pt>
                <c:pt idx="6455">
                  <c:v>40895.347222222219</c:v>
                </c:pt>
                <c:pt idx="6456">
                  <c:v>40895.361111111051</c:v>
                </c:pt>
                <c:pt idx="6457">
                  <c:v>40895.375</c:v>
                </c:pt>
                <c:pt idx="6458">
                  <c:v>40895.388888888985</c:v>
                </c:pt>
                <c:pt idx="6459">
                  <c:v>40895.402777777781</c:v>
                </c:pt>
                <c:pt idx="6460">
                  <c:v>40895.416666666664</c:v>
                </c:pt>
                <c:pt idx="6461">
                  <c:v>40895.430555555562</c:v>
                </c:pt>
                <c:pt idx="6462">
                  <c:v>40895.444444444511</c:v>
                </c:pt>
                <c:pt idx="6463">
                  <c:v>40895.458333333343</c:v>
                </c:pt>
                <c:pt idx="6464">
                  <c:v>40895.472222222219</c:v>
                </c:pt>
                <c:pt idx="6465">
                  <c:v>40895.486111111109</c:v>
                </c:pt>
                <c:pt idx="6466">
                  <c:v>40895.5</c:v>
                </c:pt>
                <c:pt idx="6467">
                  <c:v>40895.513888888891</c:v>
                </c:pt>
                <c:pt idx="6468">
                  <c:v>40895.527777777774</c:v>
                </c:pt>
                <c:pt idx="6469">
                  <c:v>40895.541666666591</c:v>
                </c:pt>
                <c:pt idx="6470">
                  <c:v>40895.555555555562</c:v>
                </c:pt>
                <c:pt idx="6471">
                  <c:v>40895.569444444445</c:v>
                </c:pt>
                <c:pt idx="6472">
                  <c:v>40895.583333333336</c:v>
                </c:pt>
                <c:pt idx="6473">
                  <c:v>40895.597222222204</c:v>
                </c:pt>
                <c:pt idx="6474">
                  <c:v>40895.611111111051</c:v>
                </c:pt>
                <c:pt idx="6475">
                  <c:v>40895.624999999993</c:v>
                </c:pt>
                <c:pt idx="6476">
                  <c:v>40895.638888888891</c:v>
                </c:pt>
                <c:pt idx="6477">
                  <c:v>40895.652777777781</c:v>
                </c:pt>
                <c:pt idx="6478">
                  <c:v>40895.666666666591</c:v>
                </c:pt>
                <c:pt idx="6479">
                  <c:v>40895.680555555562</c:v>
                </c:pt>
                <c:pt idx="6480">
                  <c:v>40895.694444444445</c:v>
                </c:pt>
                <c:pt idx="6481">
                  <c:v>40895.708333333336</c:v>
                </c:pt>
                <c:pt idx="6482">
                  <c:v>40895.722222222204</c:v>
                </c:pt>
                <c:pt idx="6483">
                  <c:v>40895.736111111051</c:v>
                </c:pt>
                <c:pt idx="6484">
                  <c:v>40895.75</c:v>
                </c:pt>
                <c:pt idx="6485">
                  <c:v>40895.763888888876</c:v>
                </c:pt>
                <c:pt idx="6486">
                  <c:v>40895.777777777774</c:v>
                </c:pt>
                <c:pt idx="6487">
                  <c:v>40895.791666666562</c:v>
                </c:pt>
                <c:pt idx="6488">
                  <c:v>40895.805555555562</c:v>
                </c:pt>
                <c:pt idx="6489">
                  <c:v>40895.819444444511</c:v>
                </c:pt>
                <c:pt idx="6490">
                  <c:v>40895.833333333336</c:v>
                </c:pt>
                <c:pt idx="6491">
                  <c:v>40895.847222222219</c:v>
                </c:pt>
                <c:pt idx="6492">
                  <c:v>40895.861111111051</c:v>
                </c:pt>
                <c:pt idx="6493">
                  <c:v>40895.875</c:v>
                </c:pt>
                <c:pt idx="6494">
                  <c:v>40895.888888888985</c:v>
                </c:pt>
                <c:pt idx="6495">
                  <c:v>40895.902777777781</c:v>
                </c:pt>
                <c:pt idx="6496">
                  <c:v>40895.916666666664</c:v>
                </c:pt>
                <c:pt idx="6497">
                  <c:v>40895.930555555562</c:v>
                </c:pt>
                <c:pt idx="6498">
                  <c:v>40895.944444444511</c:v>
                </c:pt>
                <c:pt idx="6499">
                  <c:v>40895.958333333343</c:v>
                </c:pt>
                <c:pt idx="6500">
                  <c:v>40895.972222222219</c:v>
                </c:pt>
                <c:pt idx="6501">
                  <c:v>40895.986111111109</c:v>
                </c:pt>
                <c:pt idx="6502">
                  <c:v>40896</c:v>
                </c:pt>
                <c:pt idx="6503">
                  <c:v>40896.013888888891</c:v>
                </c:pt>
                <c:pt idx="6504">
                  <c:v>40896.027777777774</c:v>
                </c:pt>
                <c:pt idx="6505">
                  <c:v>40896.041666666591</c:v>
                </c:pt>
                <c:pt idx="6506">
                  <c:v>40896.055555555562</c:v>
                </c:pt>
                <c:pt idx="6507">
                  <c:v>40896.069444444445</c:v>
                </c:pt>
                <c:pt idx="6508">
                  <c:v>40896.083333333336</c:v>
                </c:pt>
                <c:pt idx="6509">
                  <c:v>40896.097222222204</c:v>
                </c:pt>
                <c:pt idx="6510">
                  <c:v>40896.111111111051</c:v>
                </c:pt>
                <c:pt idx="6511">
                  <c:v>40896.124999999993</c:v>
                </c:pt>
                <c:pt idx="6512">
                  <c:v>40896.138888888891</c:v>
                </c:pt>
                <c:pt idx="6513">
                  <c:v>40896.152777777781</c:v>
                </c:pt>
                <c:pt idx="6514">
                  <c:v>40896.166666666591</c:v>
                </c:pt>
                <c:pt idx="6515">
                  <c:v>40896.180555555562</c:v>
                </c:pt>
                <c:pt idx="6516">
                  <c:v>40896.194444444445</c:v>
                </c:pt>
                <c:pt idx="6517">
                  <c:v>40896.208333333336</c:v>
                </c:pt>
                <c:pt idx="6518">
                  <c:v>40896.222222222204</c:v>
                </c:pt>
                <c:pt idx="6519">
                  <c:v>40896.236111111051</c:v>
                </c:pt>
                <c:pt idx="6520">
                  <c:v>40896.25</c:v>
                </c:pt>
                <c:pt idx="6521">
                  <c:v>40896.263888888876</c:v>
                </c:pt>
                <c:pt idx="6522">
                  <c:v>40896.277777777774</c:v>
                </c:pt>
                <c:pt idx="6523">
                  <c:v>40896.291666666562</c:v>
                </c:pt>
                <c:pt idx="6524">
                  <c:v>40896.305555555562</c:v>
                </c:pt>
                <c:pt idx="6525">
                  <c:v>40896.319444444511</c:v>
                </c:pt>
                <c:pt idx="6526">
                  <c:v>40896.333333333336</c:v>
                </c:pt>
                <c:pt idx="6527">
                  <c:v>40896.347222222219</c:v>
                </c:pt>
                <c:pt idx="6528">
                  <c:v>40896.361111111051</c:v>
                </c:pt>
                <c:pt idx="6529">
                  <c:v>40896.375</c:v>
                </c:pt>
                <c:pt idx="6530">
                  <c:v>40896.388888888985</c:v>
                </c:pt>
                <c:pt idx="6531">
                  <c:v>40896.402777777781</c:v>
                </c:pt>
                <c:pt idx="6532">
                  <c:v>40896.416666666664</c:v>
                </c:pt>
                <c:pt idx="6533">
                  <c:v>40896.430555555562</c:v>
                </c:pt>
                <c:pt idx="6534">
                  <c:v>40896.444444444511</c:v>
                </c:pt>
                <c:pt idx="6535">
                  <c:v>40896.458333333343</c:v>
                </c:pt>
                <c:pt idx="6536">
                  <c:v>40896.472222222219</c:v>
                </c:pt>
                <c:pt idx="6537">
                  <c:v>40896.486111111109</c:v>
                </c:pt>
                <c:pt idx="6538">
                  <c:v>40896.5</c:v>
                </c:pt>
                <c:pt idx="6539">
                  <c:v>40896.513888888891</c:v>
                </c:pt>
                <c:pt idx="6540">
                  <c:v>40896.527777777774</c:v>
                </c:pt>
                <c:pt idx="6541">
                  <c:v>40896.541666666591</c:v>
                </c:pt>
                <c:pt idx="6542">
                  <c:v>40896.555555555562</c:v>
                </c:pt>
                <c:pt idx="6543">
                  <c:v>40896.569444444445</c:v>
                </c:pt>
                <c:pt idx="6544">
                  <c:v>40896.583333333336</c:v>
                </c:pt>
                <c:pt idx="6545">
                  <c:v>40896.597222222204</c:v>
                </c:pt>
                <c:pt idx="6546">
                  <c:v>40896.611111111051</c:v>
                </c:pt>
                <c:pt idx="6547">
                  <c:v>40896.624999999993</c:v>
                </c:pt>
                <c:pt idx="6548">
                  <c:v>40896.638888888891</c:v>
                </c:pt>
                <c:pt idx="6549">
                  <c:v>40896.652777777781</c:v>
                </c:pt>
                <c:pt idx="6550">
                  <c:v>40896.666666666591</c:v>
                </c:pt>
                <c:pt idx="6551">
                  <c:v>40896.680555555562</c:v>
                </c:pt>
                <c:pt idx="6552">
                  <c:v>40896.694444444445</c:v>
                </c:pt>
                <c:pt idx="6553">
                  <c:v>40896.708333333336</c:v>
                </c:pt>
                <c:pt idx="6554">
                  <c:v>40896.722222222204</c:v>
                </c:pt>
                <c:pt idx="6555">
                  <c:v>40896.736111111051</c:v>
                </c:pt>
                <c:pt idx="6556">
                  <c:v>40896.75</c:v>
                </c:pt>
                <c:pt idx="6557">
                  <c:v>40896.763888888876</c:v>
                </c:pt>
                <c:pt idx="6558">
                  <c:v>40896.777777777774</c:v>
                </c:pt>
                <c:pt idx="6559">
                  <c:v>40896.791666666562</c:v>
                </c:pt>
                <c:pt idx="6560">
                  <c:v>40896.805555555562</c:v>
                </c:pt>
                <c:pt idx="6561">
                  <c:v>40896.819444444511</c:v>
                </c:pt>
                <c:pt idx="6562">
                  <c:v>40896.833333333336</c:v>
                </c:pt>
                <c:pt idx="6563">
                  <c:v>40896.847222222219</c:v>
                </c:pt>
                <c:pt idx="6564">
                  <c:v>40896.861111111051</c:v>
                </c:pt>
                <c:pt idx="6565">
                  <c:v>40896.875</c:v>
                </c:pt>
                <c:pt idx="6566">
                  <c:v>40896.888888888985</c:v>
                </c:pt>
                <c:pt idx="6567">
                  <c:v>40896.902777777781</c:v>
                </c:pt>
                <c:pt idx="6568">
                  <c:v>40896.916666666664</c:v>
                </c:pt>
                <c:pt idx="6569">
                  <c:v>40896.930555555562</c:v>
                </c:pt>
                <c:pt idx="6570">
                  <c:v>40896.944444444511</c:v>
                </c:pt>
                <c:pt idx="6571">
                  <c:v>40896.958333333343</c:v>
                </c:pt>
                <c:pt idx="6572">
                  <c:v>40896.972222222219</c:v>
                </c:pt>
                <c:pt idx="6573">
                  <c:v>40896.986111111109</c:v>
                </c:pt>
                <c:pt idx="6574">
                  <c:v>40897</c:v>
                </c:pt>
                <c:pt idx="6575">
                  <c:v>40897.013888888891</c:v>
                </c:pt>
                <c:pt idx="6576">
                  <c:v>40897.027777777774</c:v>
                </c:pt>
                <c:pt idx="6577">
                  <c:v>40897.041666666591</c:v>
                </c:pt>
                <c:pt idx="6578">
                  <c:v>40897.055555555562</c:v>
                </c:pt>
                <c:pt idx="6579">
                  <c:v>40897.069444444445</c:v>
                </c:pt>
                <c:pt idx="6580">
                  <c:v>40897.083333333336</c:v>
                </c:pt>
                <c:pt idx="6581">
                  <c:v>40897.097222222204</c:v>
                </c:pt>
                <c:pt idx="6582">
                  <c:v>40897.111111111051</c:v>
                </c:pt>
                <c:pt idx="6583">
                  <c:v>40897.124999999993</c:v>
                </c:pt>
                <c:pt idx="6584">
                  <c:v>40897.138888888891</c:v>
                </c:pt>
                <c:pt idx="6585">
                  <c:v>40897.152777777781</c:v>
                </c:pt>
                <c:pt idx="6586">
                  <c:v>40897.166666666591</c:v>
                </c:pt>
                <c:pt idx="6587">
                  <c:v>40897.180555555562</c:v>
                </c:pt>
                <c:pt idx="6588">
                  <c:v>40897.194444444445</c:v>
                </c:pt>
                <c:pt idx="6589">
                  <c:v>40897.208333333336</c:v>
                </c:pt>
                <c:pt idx="6590">
                  <c:v>40897.222222222204</c:v>
                </c:pt>
                <c:pt idx="6591">
                  <c:v>40897.236111111051</c:v>
                </c:pt>
                <c:pt idx="6592">
                  <c:v>40897.25</c:v>
                </c:pt>
                <c:pt idx="6593">
                  <c:v>40897.263888888876</c:v>
                </c:pt>
                <c:pt idx="6594">
                  <c:v>40897.277777777774</c:v>
                </c:pt>
                <c:pt idx="6595">
                  <c:v>40897.291666666562</c:v>
                </c:pt>
                <c:pt idx="6596">
                  <c:v>40897.305555555562</c:v>
                </c:pt>
                <c:pt idx="6597">
                  <c:v>40897.319444444511</c:v>
                </c:pt>
                <c:pt idx="6598">
                  <c:v>40897.333333333336</c:v>
                </c:pt>
                <c:pt idx="6599">
                  <c:v>40897.347222222219</c:v>
                </c:pt>
                <c:pt idx="6600">
                  <c:v>40897.361111111051</c:v>
                </c:pt>
                <c:pt idx="6601">
                  <c:v>40897.375</c:v>
                </c:pt>
                <c:pt idx="6602">
                  <c:v>40897.388888888985</c:v>
                </c:pt>
                <c:pt idx="6603">
                  <c:v>40897.402777777781</c:v>
                </c:pt>
                <c:pt idx="6604">
                  <c:v>40897.416666666664</c:v>
                </c:pt>
                <c:pt idx="6605">
                  <c:v>40897.430555555562</c:v>
                </c:pt>
                <c:pt idx="6606">
                  <c:v>40897.444444444511</c:v>
                </c:pt>
                <c:pt idx="6607">
                  <c:v>40897.458333333343</c:v>
                </c:pt>
                <c:pt idx="6608">
                  <c:v>40897.472222222219</c:v>
                </c:pt>
                <c:pt idx="6609">
                  <c:v>40897.486111111109</c:v>
                </c:pt>
                <c:pt idx="6610">
                  <c:v>40897.5</c:v>
                </c:pt>
                <c:pt idx="6611">
                  <c:v>40897.513888888891</c:v>
                </c:pt>
                <c:pt idx="6612">
                  <c:v>40897.527777777774</c:v>
                </c:pt>
                <c:pt idx="6613">
                  <c:v>40897.541666666591</c:v>
                </c:pt>
                <c:pt idx="6614">
                  <c:v>40897.555555555562</c:v>
                </c:pt>
                <c:pt idx="6615">
                  <c:v>40897.569444444445</c:v>
                </c:pt>
                <c:pt idx="6616">
                  <c:v>40897.583333333336</c:v>
                </c:pt>
                <c:pt idx="6617">
                  <c:v>40897.597222222204</c:v>
                </c:pt>
                <c:pt idx="6618">
                  <c:v>40897.611111111051</c:v>
                </c:pt>
                <c:pt idx="6619">
                  <c:v>40897.624999999993</c:v>
                </c:pt>
                <c:pt idx="6620">
                  <c:v>40897.638888888891</c:v>
                </c:pt>
                <c:pt idx="6621">
                  <c:v>40897.652777777781</c:v>
                </c:pt>
                <c:pt idx="6622">
                  <c:v>40897.666666666591</c:v>
                </c:pt>
                <c:pt idx="6623">
                  <c:v>40897.680555555562</c:v>
                </c:pt>
                <c:pt idx="6624">
                  <c:v>40897.694444444445</c:v>
                </c:pt>
                <c:pt idx="6625">
                  <c:v>40897.708333333336</c:v>
                </c:pt>
                <c:pt idx="6626">
                  <c:v>40897.722222222204</c:v>
                </c:pt>
                <c:pt idx="6627">
                  <c:v>40897.736111111051</c:v>
                </c:pt>
                <c:pt idx="6628">
                  <c:v>40897.75</c:v>
                </c:pt>
                <c:pt idx="6629">
                  <c:v>40897.763888888876</c:v>
                </c:pt>
                <c:pt idx="6630">
                  <c:v>40897.777777777774</c:v>
                </c:pt>
                <c:pt idx="6631">
                  <c:v>40897.791666666562</c:v>
                </c:pt>
                <c:pt idx="6632">
                  <c:v>40897.805555555562</c:v>
                </c:pt>
                <c:pt idx="6633">
                  <c:v>40897.819444444511</c:v>
                </c:pt>
                <c:pt idx="6634">
                  <c:v>40897.833333333336</c:v>
                </c:pt>
                <c:pt idx="6635">
                  <c:v>40897.847222222219</c:v>
                </c:pt>
                <c:pt idx="6636">
                  <c:v>40897.861111111051</c:v>
                </c:pt>
                <c:pt idx="6637">
                  <c:v>40897.875</c:v>
                </c:pt>
                <c:pt idx="6638">
                  <c:v>40897.888888888985</c:v>
                </c:pt>
                <c:pt idx="6639">
                  <c:v>40897.902777777781</c:v>
                </c:pt>
                <c:pt idx="6640">
                  <c:v>40897.916666666664</c:v>
                </c:pt>
                <c:pt idx="6641">
                  <c:v>40897.930555555562</c:v>
                </c:pt>
                <c:pt idx="6642">
                  <c:v>40897.944444444511</c:v>
                </c:pt>
                <c:pt idx="6643">
                  <c:v>40897.958333333343</c:v>
                </c:pt>
                <c:pt idx="6644">
                  <c:v>40897.972222222219</c:v>
                </c:pt>
                <c:pt idx="6645">
                  <c:v>40897.986111111109</c:v>
                </c:pt>
                <c:pt idx="6646">
                  <c:v>40898</c:v>
                </c:pt>
                <c:pt idx="6647">
                  <c:v>40898.013888888891</c:v>
                </c:pt>
                <c:pt idx="6648">
                  <c:v>40898.027777777774</c:v>
                </c:pt>
                <c:pt idx="6649">
                  <c:v>40898.041666666591</c:v>
                </c:pt>
                <c:pt idx="6650">
                  <c:v>40898.055555555562</c:v>
                </c:pt>
                <c:pt idx="6651">
                  <c:v>40898.069444444445</c:v>
                </c:pt>
                <c:pt idx="6652">
                  <c:v>40898.083333333336</c:v>
                </c:pt>
                <c:pt idx="6653">
                  <c:v>40898.097222222204</c:v>
                </c:pt>
                <c:pt idx="6654">
                  <c:v>40898.111111111051</c:v>
                </c:pt>
                <c:pt idx="6655">
                  <c:v>40898.124999999993</c:v>
                </c:pt>
                <c:pt idx="6656">
                  <c:v>40898.138888888891</c:v>
                </c:pt>
                <c:pt idx="6657">
                  <c:v>40898.152777777781</c:v>
                </c:pt>
                <c:pt idx="6658">
                  <c:v>40898.166666666591</c:v>
                </c:pt>
                <c:pt idx="6659">
                  <c:v>40898.180555555562</c:v>
                </c:pt>
                <c:pt idx="6660">
                  <c:v>40898.194444444445</c:v>
                </c:pt>
                <c:pt idx="6661">
                  <c:v>40898.208333333336</c:v>
                </c:pt>
                <c:pt idx="6662">
                  <c:v>40898.222222222204</c:v>
                </c:pt>
                <c:pt idx="6663">
                  <c:v>40898.236111111051</c:v>
                </c:pt>
                <c:pt idx="6664">
                  <c:v>40898.25</c:v>
                </c:pt>
                <c:pt idx="6665">
                  <c:v>40898.263888888876</c:v>
                </c:pt>
                <c:pt idx="6666">
                  <c:v>40898.277777777774</c:v>
                </c:pt>
                <c:pt idx="6667">
                  <c:v>40898.291666666562</c:v>
                </c:pt>
                <c:pt idx="6668">
                  <c:v>40898.305555555562</c:v>
                </c:pt>
                <c:pt idx="6669">
                  <c:v>40898.319444444511</c:v>
                </c:pt>
                <c:pt idx="6670">
                  <c:v>40898.333333333336</c:v>
                </c:pt>
                <c:pt idx="6671">
                  <c:v>40898.347222222219</c:v>
                </c:pt>
                <c:pt idx="6672">
                  <c:v>40898.361111111051</c:v>
                </c:pt>
                <c:pt idx="6673">
                  <c:v>40898.375</c:v>
                </c:pt>
                <c:pt idx="6674">
                  <c:v>40898.388888888985</c:v>
                </c:pt>
                <c:pt idx="6675">
                  <c:v>40898.402777777781</c:v>
                </c:pt>
                <c:pt idx="6676">
                  <c:v>40898.416666666664</c:v>
                </c:pt>
                <c:pt idx="6677">
                  <c:v>40898.430555555562</c:v>
                </c:pt>
                <c:pt idx="6678">
                  <c:v>40898.444444444511</c:v>
                </c:pt>
                <c:pt idx="6679">
                  <c:v>40898.458333333343</c:v>
                </c:pt>
                <c:pt idx="6680">
                  <c:v>40898.472222222219</c:v>
                </c:pt>
                <c:pt idx="6681">
                  <c:v>40898.486111111109</c:v>
                </c:pt>
                <c:pt idx="6682">
                  <c:v>40898.5</c:v>
                </c:pt>
                <c:pt idx="6683">
                  <c:v>40898.513888888891</c:v>
                </c:pt>
                <c:pt idx="6684">
                  <c:v>40898.527777777774</c:v>
                </c:pt>
                <c:pt idx="6685">
                  <c:v>40898.541666666591</c:v>
                </c:pt>
                <c:pt idx="6686">
                  <c:v>40898.555555555562</c:v>
                </c:pt>
                <c:pt idx="6687">
                  <c:v>40898.569444444445</c:v>
                </c:pt>
                <c:pt idx="6688">
                  <c:v>40898.583333333336</c:v>
                </c:pt>
                <c:pt idx="6689">
                  <c:v>40898.597222222204</c:v>
                </c:pt>
                <c:pt idx="6690">
                  <c:v>40898.611111111051</c:v>
                </c:pt>
                <c:pt idx="6691">
                  <c:v>40898.624999999993</c:v>
                </c:pt>
                <c:pt idx="6692">
                  <c:v>40898.638888888891</c:v>
                </c:pt>
                <c:pt idx="6693">
                  <c:v>40898.652777777781</c:v>
                </c:pt>
                <c:pt idx="6694">
                  <c:v>40898.666666666591</c:v>
                </c:pt>
                <c:pt idx="6695">
                  <c:v>40898.680555555562</c:v>
                </c:pt>
                <c:pt idx="6696">
                  <c:v>40898.694444444445</c:v>
                </c:pt>
                <c:pt idx="6697">
                  <c:v>40898.708333333336</c:v>
                </c:pt>
                <c:pt idx="6698">
                  <c:v>40898.722222222204</c:v>
                </c:pt>
                <c:pt idx="6699">
                  <c:v>40898.736111111051</c:v>
                </c:pt>
                <c:pt idx="6700">
                  <c:v>40898.75</c:v>
                </c:pt>
                <c:pt idx="6701">
                  <c:v>40898.763888888876</c:v>
                </c:pt>
                <c:pt idx="6702">
                  <c:v>40898.777777777774</c:v>
                </c:pt>
                <c:pt idx="6703">
                  <c:v>40898.791666666562</c:v>
                </c:pt>
                <c:pt idx="6704">
                  <c:v>40898.805555555562</c:v>
                </c:pt>
                <c:pt idx="6705">
                  <c:v>40898.819444444511</c:v>
                </c:pt>
                <c:pt idx="6706">
                  <c:v>40898.833333333336</c:v>
                </c:pt>
                <c:pt idx="6707">
                  <c:v>40898.847222222219</c:v>
                </c:pt>
                <c:pt idx="6708">
                  <c:v>40898.861111111051</c:v>
                </c:pt>
                <c:pt idx="6709">
                  <c:v>40898.875</c:v>
                </c:pt>
                <c:pt idx="6710">
                  <c:v>40898.888888888985</c:v>
                </c:pt>
                <c:pt idx="6711">
                  <c:v>40898.902777777781</c:v>
                </c:pt>
                <c:pt idx="6712">
                  <c:v>40898.916666666664</c:v>
                </c:pt>
                <c:pt idx="6713">
                  <c:v>40898.930555555562</c:v>
                </c:pt>
                <c:pt idx="6714">
                  <c:v>40898.944444444511</c:v>
                </c:pt>
                <c:pt idx="6715">
                  <c:v>40898.958333333343</c:v>
                </c:pt>
                <c:pt idx="6716">
                  <c:v>40898.972222222219</c:v>
                </c:pt>
                <c:pt idx="6717">
                  <c:v>40898.986111111109</c:v>
                </c:pt>
                <c:pt idx="6718">
                  <c:v>40899</c:v>
                </c:pt>
                <c:pt idx="6719">
                  <c:v>40899.013888888891</c:v>
                </c:pt>
                <c:pt idx="6720">
                  <c:v>40899.027777777774</c:v>
                </c:pt>
                <c:pt idx="6721">
                  <c:v>40899.041666666591</c:v>
                </c:pt>
                <c:pt idx="6722">
                  <c:v>40899.055555555562</c:v>
                </c:pt>
                <c:pt idx="6723">
                  <c:v>40899.069444444445</c:v>
                </c:pt>
                <c:pt idx="6724">
                  <c:v>40899.083333333336</c:v>
                </c:pt>
                <c:pt idx="6725">
                  <c:v>40899.097222222204</c:v>
                </c:pt>
                <c:pt idx="6726">
                  <c:v>40899.111111111051</c:v>
                </c:pt>
                <c:pt idx="6727">
                  <c:v>40899.124999999993</c:v>
                </c:pt>
                <c:pt idx="6728">
                  <c:v>40899.138888888891</c:v>
                </c:pt>
                <c:pt idx="6729">
                  <c:v>40899.152777777781</c:v>
                </c:pt>
                <c:pt idx="6730">
                  <c:v>40899.166666666591</c:v>
                </c:pt>
                <c:pt idx="6731">
                  <c:v>40899.180555555562</c:v>
                </c:pt>
                <c:pt idx="6732">
                  <c:v>40899.194444444445</c:v>
                </c:pt>
                <c:pt idx="6733">
                  <c:v>40899.208333333336</c:v>
                </c:pt>
                <c:pt idx="6734">
                  <c:v>40899.222222222204</c:v>
                </c:pt>
                <c:pt idx="6735">
                  <c:v>40899.236111111051</c:v>
                </c:pt>
                <c:pt idx="6736">
                  <c:v>40899.25</c:v>
                </c:pt>
                <c:pt idx="6737">
                  <c:v>40899.263888888876</c:v>
                </c:pt>
                <c:pt idx="6738">
                  <c:v>40899.277777777774</c:v>
                </c:pt>
                <c:pt idx="6739">
                  <c:v>40899.291666666562</c:v>
                </c:pt>
                <c:pt idx="6740">
                  <c:v>40899.305555555562</c:v>
                </c:pt>
                <c:pt idx="6741">
                  <c:v>40899.319444444511</c:v>
                </c:pt>
                <c:pt idx="6742">
                  <c:v>40899.333333333336</c:v>
                </c:pt>
                <c:pt idx="6743">
                  <c:v>40899.347222222219</c:v>
                </c:pt>
                <c:pt idx="6744">
                  <c:v>40899.361111111051</c:v>
                </c:pt>
                <c:pt idx="6745">
                  <c:v>40899.375</c:v>
                </c:pt>
                <c:pt idx="6746">
                  <c:v>40899.388888888985</c:v>
                </c:pt>
                <c:pt idx="6747">
                  <c:v>40899.402777777781</c:v>
                </c:pt>
                <c:pt idx="6748">
                  <c:v>40899.416666666664</c:v>
                </c:pt>
                <c:pt idx="6749">
                  <c:v>40899.430555555562</c:v>
                </c:pt>
                <c:pt idx="6750">
                  <c:v>40899.444444444511</c:v>
                </c:pt>
                <c:pt idx="6751">
                  <c:v>40899.458333333343</c:v>
                </c:pt>
                <c:pt idx="6752">
                  <c:v>40899.472222222219</c:v>
                </c:pt>
                <c:pt idx="6753">
                  <c:v>40899.486111111109</c:v>
                </c:pt>
                <c:pt idx="6754">
                  <c:v>40899.5</c:v>
                </c:pt>
                <c:pt idx="6755">
                  <c:v>40899.513888888891</c:v>
                </c:pt>
                <c:pt idx="6756">
                  <c:v>40899.527777777774</c:v>
                </c:pt>
                <c:pt idx="6757">
                  <c:v>40899.541666666591</c:v>
                </c:pt>
                <c:pt idx="6758">
                  <c:v>40899.555555555562</c:v>
                </c:pt>
                <c:pt idx="6759">
                  <c:v>40899.569444444445</c:v>
                </c:pt>
                <c:pt idx="6760">
                  <c:v>40899.583333333336</c:v>
                </c:pt>
                <c:pt idx="6761">
                  <c:v>40899.597222222204</c:v>
                </c:pt>
                <c:pt idx="6762">
                  <c:v>40899.611111111051</c:v>
                </c:pt>
                <c:pt idx="6763">
                  <c:v>40899.624999999993</c:v>
                </c:pt>
                <c:pt idx="6764">
                  <c:v>40899.638888888891</c:v>
                </c:pt>
                <c:pt idx="6765">
                  <c:v>40899.652777777781</c:v>
                </c:pt>
                <c:pt idx="6766">
                  <c:v>40899.666666666591</c:v>
                </c:pt>
                <c:pt idx="6767">
                  <c:v>40899.680555555562</c:v>
                </c:pt>
                <c:pt idx="6768">
                  <c:v>40899.694444444445</c:v>
                </c:pt>
                <c:pt idx="6769">
                  <c:v>40899.708333333336</c:v>
                </c:pt>
                <c:pt idx="6770">
                  <c:v>40899.722222222204</c:v>
                </c:pt>
                <c:pt idx="6771">
                  <c:v>40899.736111111051</c:v>
                </c:pt>
                <c:pt idx="6772">
                  <c:v>40899.75</c:v>
                </c:pt>
                <c:pt idx="6773">
                  <c:v>40899.763888888876</c:v>
                </c:pt>
                <c:pt idx="6774">
                  <c:v>40899.777777777774</c:v>
                </c:pt>
                <c:pt idx="6775">
                  <c:v>40899.791666666562</c:v>
                </c:pt>
                <c:pt idx="6776">
                  <c:v>40899.805555555562</c:v>
                </c:pt>
                <c:pt idx="6777">
                  <c:v>40899.819444444511</c:v>
                </c:pt>
                <c:pt idx="6778">
                  <c:v>40899.833333333336</c:v>
                </c:pt>
                <c:pt idx="6779">
                  <c:v>40899.847222222219</c:v>
                </c:pt>
                <c:pt idx="6780">
                  <c:v>40899.861111111051</c:v>
                </c:pt>
                <c:pt idx="6781">
                  <c:v>40899.875</c:v>
                </c:pt>
                <c:pt idx="6782">
                  <c:v>40899.888888888985</c:v>
                </c:pt>
                <c:pt idx="6783">
                  <c:v>40899.902777777781</c:v>
                </c:pt>
                <c:pt idx="6784">
                  <c:v>40899.916666666664</c:v>
                </c:pt>
                <c:pt idx="6785">
                  <c:v>40899.930555555562</c:v>
                </c:pt>
                <c:pt idx="6786">
                  <c:v>40899.944444444511</c:v>
                </c:pt>
                <c:pt idx="6787">
                  <c:v>40899.958333333343</c:v>
                </c:pt>
                <c:pt idx="6788">
                  <c:v>40899.972222222219</c:v>
                </c:pt>
                <c:pt idx="6789">
                  <c:v>40899.986111111109</c:v>
                </c:pt>
                <c:pt idx="6790">
                  <c:v>40900</c:v>
                </c:pt>
                <c:pt idx="6791">
                  <c:v>40900.013888888891</c:v>
                </c:pt>
                <c:pt idx="6792">
                  <c:v>40900.027777777774</c:v>
                </c:pt>
                <c:pt idx="6793">
                  <c:v>40900.041666666591</c:v>
                </c:pt>
                <c:pt idx="6794">
                  <c:v>40900.055555555562</c:v>
                </c:pt>
                <c:pt idx="6795">
                  <c:v>40900.069444444445</c:v>
                </c:pt>
                <c:pt idx="6796">
                  <c:v>40900.083333333336</c:v>
                </c:pt>
                <c:pt idx="6797">
                  <c:v>40900.097222222204</c:v>
                </c:pt>
                <c:pt idx="6798">
                  <c:v>40900.111111111051</c:v>
                </c:pt>
                <c:pt idx="6799">
                  <c:v>40900.124999999993</c:v>
                </c:pt>
                <c:pt idx="6800">
                  <c:v>40900.138888888891</c:v>
                </c:pt>
                <c:pt idx="6801">
                  <c:v>40900.152777777781</c:v>
                </c:pt>
                <c:pt idx="6802">
                  <c:v>40900.166666666591</c:v>
                </c:pt>
                <c:pt idx="6803">
                  <c:v>40900.180555555562</c:v>
                </c:pt>
                <c:pt idx="6804">
                  <c:v>40900.194444444445</c:v>
                </c:pt>
                <c:pt idx="6805">
                  <c:v>40900.208333333336</c:v>
                </c:pt>
                <c:pt idx="6806">
                  <c:v>40900.222222222204</c:v>
                </c:pt>
                <c:pt idx="6807">
                  <c:v>40900.236111111051</c:v>
                </c:pt>
                <c:pt idx="6808">
                  <c:v>40900.25</c:v>
                </c:pt>
                <c:pt idx="6809">
                  <c:v>40900.263888888876</c:v>
                </c:pt>
                <c:pt idx="6810">
                  <c:v>40900.277777777774</c:v>
                </c:pt>
                <c:pt idx="6811">
                  <c:v>40900.291666666562</c:v>
                </c:pt>
                <c:pt idx="6812">
                  <c:v>40900.305555555562</c:v>
                </c:pt>
                <c:pt idx="6813">
                  <c:v>40900.319444444511</c:v>
                </c:pt>
                <c:pt idx="6814">
                  <c:v>40900.333333333336</c:v>
                </c:pt>
                <c:pt idx="6815">
                  <c:v>40900.347222222219</c:v>
                </c:pt>
                <c:pt idx="6816">
                  <c:v>40900.361111111051</c:v>
                </c:pt>
                <c:pt idx="6817">
                  <c:v>40900.375</c:v>
                </c:pt>
                <c:pt idx="6818">
                  <c:v>40900.388888888985</c:v>
                </c:pt>
                <c:pt idx="6819">
                  <c:v>40900.402777777781</c:v>
                </c:pt>
                <c:pt idx="6820">
                  <c:v>40900.416666666664</c:v>
                </c:pt>
                <c:pt idx="6821">
                  <c:v>40900.430555555562</c:v>
                </c:pt>
                <c:pt idx="6822">
                  <c:v>40900.444444444511</c:v>
                </c:pt>
                <c:pt idx="6823">
                  <c:v>40900.458333333343</c:v>
                </c:pt>
                <c:pt idx="6824">
                  <c:v>40900.472222222219</c:v>
                </c:pt>
                <c:pt idx="6825">
                  <c:v>40900.486111111109</c:v>
                </c:pt>
                <c:pt idx="6826">
                  <c:v>40900.5</c:v>
                </c:pt>
                <c:pt idx="6827">
                  <c:v>40900.513888888891</c:v>
                </c:pt>
                <c:pt idx="6828">
                  <c:v>40900.527777777774</c:v>
                </c:pt>
                <c:pt idx="6829">
                  <c:v>40900.541666666591</c:v>
                </c:pt>
                <c:pt idx="6830">
                  <c:v>40900.555555555562</c:v>
                </c:pt>
                <c:pt idx="6831">
                  <c:v>40900.569444444445</c:v>
                </c:pt>
                <c:pt idx="6832">
                  <c:v>40900.583333333336</c:v>
                </c:pt>
                <c:pt idx="6833">
                  <c:v>40900.597222222204</c:v>
                </c:pt>
                <c:pt idx="6834">
                  <c:v>40900.611111111051</c:v>
                </c:pt>
                <c:pt idx="6835">
                  <c:v>40900.624999999993</c:v>
                </c:pt>
                <c:pt idx="6836">
                  <c:v>40900.638888888891</c:v>
                </c:pt>
                <c:pt idx="6837">
                  <c:v>40900.652777777781</c:v>
                </c:pt>
                <c:pt idx="6838">
                  <c:v>40900.666666666591</c:v>
                </c:pt>
                <c:pt idx="6839">
                  <c:v>40900.680555555562</c:v>
                </c:pt>
                <c:pt idx="6840">
                  <c:v>40900.694444444445</c:v>
                </c:pt>
                <c:pt idx="6841">
                  <c:v>40900.708333333336</c:v>
                </c:pt>
                <c:pt idx="6842">
                  <c:v>40900.722222222204</c:v>
                </c:pt>
                <c:pt idx="6843">
                  <c:v>40900.736111111051</c:v>
                </c:pt>
                <c:pt idx="6844">
                  <c:v>40900.75</c:v>
                </c:pt>
                <c:pt idx="6845">
                  <c:v>40900.763888888876</c:v>
                </c:pt>
                <c:pt idx="6846">
                  <c:v>40900.777777777774</c:v>
                </c:pt>
                <c:pt idx="6847">
                  <c:v>40900.791666666562</c:v>
                </c:pt>
                <c:pt idx="6848">
                  <c:v>40900.805555555562</c:v>
                </c:pt>
                <c:pt idx="6849">
                  <c:v>40900.819444444511</c:v>
                </c:pt>
                <c:pt idx="6850">
                  <c:v>40900.833333333336</c:v>
                </c:pt>
                <c:pt idx="6851">
                  <c:v>40900.847222222219</c:v>
                </c:pt>
                <c:pt idx="6852">
                  <c:v>40900.861111111051</c:v>
                </c:pt>
                <c:pt idx="6853">
                  <c:v>40900.875</c:v>
                </c:pt>
                <c:pt idx="6854">
                  <c:v>40900.888888888985</c:v>
                </c:pt>
                <c:pt idx="6855">
                  <c:v>40900.902777777781</c:v>
                </c:pt>
                <c:pt idx="6856">
                  <c:v>40900.916666666664</c:v>
                </c:pt>
                <c:pt idx="6857">
                  <c:v>40900.930555555562</c:v>
                </c:pt>
                <c:pt idx="6858">
                  <c:v>40900.944444444511</c:v>
                </c:pt>
                <c:pt idx="6859">
                  <c:v>40900.958333333343</c:v>
                </c:pt>
                <c:pt idx="6860">
                  <c:v>40900.972222222219</c:v>
                </c:pt>
                <c:pt idx="6861">
                  <c:v>40900.986111111109</c:v>
                </c:pt>
                <c:pt idx="6862">
                  <c:v>40901</c:v>
                </c:pt>
                <c:pt idx="6863">
                  <c:v>40901.013888888891</c:v>
                </c:pt>
                <c:pt idx="6864">
                  <c:v>40901.027777777774</c:v>
                </c:pt>
                <c:pt idx="6865">
                  <c:v>40901.041666666591</c:v>
                </c:pt>
                <c:pt idx="6866">
                  <c:v>40901.055555555562</c:v>
                </c:pt>
                <c:pt idx="6867">
                  <c:v>40901.069444444445</c:v>
                </c:pt>
                <c:pt idx="6868">
                  <c:v>40901.083333333336</c:v>
                </c:pt>
                <c:pt idx="6869">
                  <c:v>40901.097222222204</c:v>
                </c:pt>
                <c:pt idx="6870">
                  <c:v>40901.111111111051</c:v>
                </c:pt>
                <c:pt idx="6871">
                  <c:v>40901.124999999993</c:v>
                </c:pt>
                <c:pt idx="6872">
                  <c:v>40901.138888888891</c:v>
                </c:pt>
                <c:pt idx="6873">
                  <c:v>40901.152777777781</c:v>
                </c:pt>
                <c:pt idx="6874">
                  <c:v>40901.166666666591</c:v>
                </c:pt>
                <c:pt idx="6875">
                  <c:v>40901.180555555562</c:v>
                </c:pt>
                <c:pt idx="6876">
                  <c:v>40901.194444444445</c:v>
                </c:pt>
                <c:pt idx="6877">
                  <c:v>40901.208333333336</c:v>
                </c:pt>
                <c:pt idx="6878">
                  <c:v>40901.222222222204</c:v>
                </c:pt>
                <c:pt idx="6879">
                  <c:v>40901.236111111051</c:v>
                </c:pt>
                <c:pt idx="6880">
                  <c:v>40901.25</c:v>
                </c:pt>
                <c:pt idx="6881">
                  <c:v>40901.263888888876</c:v>
                </c:pt>
                <c:pt idx="6882">
                  <c:v>40901.277777777774</c:v>
                </c:pt>
                <c:pt idx="6883">
                  <c:v>40901.291666666562</c:v>
                </c:pt>
                <c:pt idx="6884">
                  <c:v>40901.305555555562</c:v>
                </c:pt>
                <c:pt idx="6885">
                  <c:v>40901.319444444511</c:v>
                </c:pt>
                <c:pt idx="6886">
                  <c:v>40901.333333333336</c:v>
                </c:pt>
                <c:pt idx="6887">
                  <c:v>40901.347222222219</c:v>
                </c:pt>
                <c:pt idx="6888">
                  <c:v>40901.361111111051</c:v>
                </c:pt>
                <c:pt idx="6889">
                  <c:v>40901.375</c:v>
                </c:pt>
                <c:pt idx="6890">
                  <c:v>40901.388888888985</c:v>
                </c:pt>
                <c:pt idx="6891">
                  <c:v>40901.402777777781</c:v>
                </c:pt>
                <c:pt idx="6892">
                  <c:v>40901.416666666664</c:v>
                </c:pt>
                <c:pt idx="6893">
                  <c:v>40901.430555555562</c:v>
                </c:pt>
                <c:pt idx="6894">
                  <c:v>40901.444444444511</c:v>
                </c:pt>
                <c:pt idx="6895">
                  <c:v>40901.458333333343</c:v>
                </c:pt>
                <c:pt idx="6896">
                  <c:v>40901.472222222219</c:v>
                </c:pt>
                <c:pt idx="6897">
                  <c:v>40901.486111111109</c:v>
                </c:pt>
                <c:pt idx="6898">
                  <c:v>40901.5</c:v>
                </c:pt>
                <c:pt idx="6899">
                  <c:v>40901.513888888891</c:v>
                </c:pt>
                <c:pt idx="6900">
                  <c:v>40901.527777777774</c:v>
                </c:pt>
                <c:pt idx="6901">
                  <c:v>40901.541666666591</c:v>
                </c:pt>
                <c:pt idx="6902">
                  <c:v>40901.555555555562</c:v>
                </c:pt>
                <c:pt idx="6903">
                  <c:v>40901.569444444445</c:v>
                </c:pt>
                <c:pt idx="6904">
                  <c:v>40901.583333333336</c:v>
                </c:pt>
                <c:pt idx="6905">
                  <c:v>40901.597222222204</c:v>
                </c:pt>
                <c:pt idx="6906">
                  <c:v>40901.611111111051</c:v>
                </c:pt>
                <c:pt idx="6907">
                  <c:v>40901.624999999993</c:v>
                </c:pt>
                <c:pt idx="6908">
                  <c:v>40901.638888888891</c:v>
                </c:pt>
                <c:pt idx="6909">
                  <c:v>40901.652777777781</c:v>
                </c:pt>
                <c:pt idx="6910">
                  <c:v>40901.666666666591</c:v>
                </c:pt>
                <c:pt idx="6911">
                  <c:v>40901.680555555562</c:v>
                </c:pt>
                <c:pt idx="6912">
                  <c:v>40901.694444444445</c:v>
                </c:pt>
                <c:pt idx="6913">
                  <c:v>40901.708333333336</c:v>
                </c:pt>
                <c:pt idx="6914">
                  <c:v>40901.722222222204</c:v>
                </c:pt>
                <c:pt idx="6915">
                  <c:v>40901.736111111051</c:v>
                </c:pt>
                <c:pt idx="6916">
                  <c:v>40901.75</c:v>
                </c:pt>
                <c:pt idx="6917">
                  <c:v>40901.763888888876</c:v>
                </c:pt>
                <c:pt idx="6918">
                  <c:v>40901.777777777774</c:v>
                </c:pt>
                <c:pt idx="6919">
                  <c:v>40901.791666666562</c:v>
                </c:pt>
                <c:pt idx="6920">
                  <c:v>40901.805555555562</c:v>
                </c:pt>
                <c:pt idx="6921">
                  <c:v>40901.819444444511</c:v>
                </c:pt>
                <c:pt idx="6922">
                  <c:v>40901.833333333336</c:v>
                </c:pt>
                <c:pt idx="6923">
                  <c:v>40901.847222222219</c:v>
                </c:pt>
                <c:pt idx="6924">
                  <c:v>40901.861111111051</c:v>
                </c:pt>
                <c:pt idx="6925">
                  <c:v>40901.875</c:v>
                </c:pt>
                <c:pt idx="6926">
                  <c:v>40901.888888888985</c:v>
                </c:pt>
                <c:pt idx="6927">
                  <c:v>40901.902777777781</c:v>
                </c:pt>
                <c:pt idx="6928">
                  <c:v>40901.916666666664</c:v>
                </c:pt>
                <c:pt idx="6929">
                  <c:v>40901.930555555562</c:v>
                </c:pt>
                <c:pt idx="6930">
                  <c:v>40901.944444444511</c:v>
                </c:pt>
                <c:pt idx="6931">
                  <c:v>40901.958333333343</c:v>
                </c:pt>
                <c:pt idx="6932">
                  <c:v>40901.972222222219</c:v>
                </c:pt>
                <c:pt idx="6933">
                  <c:v>40901.986111111109</c:v>
                </c:pt>
                <c:pt idx="6934">
                  <c:v>40902</c:v>
                </c:pt>
                <c:pt idx="6935">
                  <c:v>40902.013888888891</c:v>
                </c:pt>
                <c:pt idx="6936">
                  <c:v>40902.027777777774</c:v>
                </c:pt>
                <c:pt idx="6937">
                  <c:v>40902.041666666591</c:v>
                </c:pt>
                <c:pt idx="6938">
                  <c:v>40902.055555555562</c:v>
                </c:pt>
                <c:pt idx="6939">
                  <c:v>40902.069444444445</c:v>
                </c:pt>
                <c:pt idx="6940">
                  <c:v>40902.083333333336</c:v>
                </c:pt>
                <c:pt idx="6941">
                  <c:v>40902.097222222204</c:v>
                </c:pt>
                <c:pt idx="6942">
                  <c:v>40902.111111111051</c:v>
                </c:pt>
                <c:pt idx="6943">
                  <c:v>40902.124999999993</c:v>
                </c:pt>
                <c:pt idx="6944">
                  <c:v>40902.138888888891</c:v>
                </c:pt>
                <c:pt idx="6945">
                  <c:v>40902.152777777781</c:v>
                </c:pt>
                <c:pt idx="6946">
                  <c:v>40902.166666666591</c:v>
                </c:pt>
                <c:pt idx="6947">
                  <c:v>40902.180555555562</c:v>
                </c:pt>
                <c:pt idx="6948">
                  <c:v>40902.194444444445</c:v>
                </c:pt>
                <c:pt idx="6949">
                  <c:v>40902.208333333336</c:v>
                </c:pt>
                <c:pt idx="6950">
                  <c:v>40902.222222222204</c:v>
                </c:pt>
                <c:pt idx="6951">
                  <c:v>40902.236111111051</c:v>
                </c:pt>
                <c:pt idx="6952">
                  <c:v>40902.25</c:v>
                </c:pt>
                <c:pt idx="6953">
                  <c:v>40902.263888888876</c:v>
                </c:pt>
                <c:pt idx="6954">
                  <c:v>40902.277777777774</c:v>
                </c:pt>
                <c:pt idx="6955">
                  <c:v>40902.291666666562</c:v>
                </c:pt>
                <c:pt idx="6956">
                  <c:v>40902.305555555562</c:v>
                </c:pt>
                <c:pt idx="6957">
                  <c:v>40902.319444444511</c:v>
                </c:pt>
                <c:pt idx="6958">
                  <c:v>40902.333333333336</c:v>
                </c:pt>
                <c:pt idx="6959">
                  <c:v>40902.347222222219</c:v>
                </c:pt>
                <c:pt idx="6960">
                  <c:v>40902.361111111051</c:v>
                </c:pt>
                <c:pt idx="6961">
                  <c:v>40902.375</c:v>
                </c:pt>
                <c:pt idx="6962">
                  <c:v>40902.388888888985</c:v>
                </c:pt>
                <c:pt idx="6963">
                  <c:v>40902.402777777781</c:v>
                </c:pt>
                <c:pt idx="6964">
                  <c:v>40902.416666666664</c:v>
                </c:pt>
                <c:pt idx="6965">
                  <c:v>40902.430555555562</c:v>
                </c:pt>
                <c:pt idx="6966">
                  <c:v>40902.444444444511</c:v>
                </c:pt>
                <c:pt idx="6967">
                  <c:v>40902.458333333343</c:v>
                </c:pt>
                <c:pt idx="6968">
                  <c:v>40902.472222222219</c:v>
                </c:pt>
                <c:pt idx="6969">
                  <c:v>40902.486111111109</c:v>
                </c:pt>
                <c:pt idx="6970">
                  <c:v>40902.5</c:v>
                </c:pt>
                <c:pt idx="6971">
                  <c:v>40902.513888888891</c:v>
                </c:pt>
                <c:pt idx="6972">
                  <c:v>40902.527777777774</c:v>
                </c:pt>
                <c:pt idx="6973">
                  <c:v>40902.541666666591</c:v>
                </c:pt>
                <c:pt idx="6974">
                  <c:v>40902.555555555562</c:v>
                </c:pt>
                <c:pt idx="6975">
                  <c:v>40902.569444444445</c:v>
                </c:pt>
                <c:pt idx="6976">
                  <c:v>40902.583333333336</c:v>
                </c:pt>
                <c:pt idx="6977">
                  <c:v>40902.597222222204</c:v>
                </c:pt>
                <c:pt idx="6978">
                  <c:v>40902.611111111051</c:v>
                </c:pt>
                <c:pt idx="6979">
                  <c:v>40902.624999999993</c:v>
                </c:pt>
                <c:pt idx="6980">
                  <c:v>40902.638888888891</c:v>
                </c:pt>
                <c:pt idx="6981">
                  <c:v>40902.652777777781</c:v>
                </c:pt>
                <c:pt idx="6982">
                  <c:v>40902.666666666591</c:v>
                </c:pt>
                <c:pt idx="6983">
                  <c:v>40902.680555555562</c:v>
                </c:pt>
                <c:pt idx="6984">
                  <c:v>40902.694444444445</c:v>
                </c:pt>
                <c:pt idx="6985">
                  <c:v>40902.708333333336</c:v>
                </c:pt>
                <c:pt idx="6986">
                  <c:v>40902.722222222204</c:v>
                </c:pt>
                <c:pt idx="6987">
                  <c:v>40902.736111111051</c:v>
                </c:pt>
                <c:pt idx="6988">
                  <c:v>40902.75</c:v>
                </c:pt>
                <c:pt idx="6989">
                  <c:v>40902.763888888876</c:v>
                </c:pt>
                <c:pt idx="6990">
                  <c:v>40902.777777777774</c:v>
                </c:pt>
                <c:pt idx="6991">
                  <c:v>40902.791666666562</c:v>
                </c:pt>
                <c:pt idx="6992">
                  <c:v>40902.805555555562</c:v>
                </c:pt>
                <c:pt idx="6993">
                  <c:v>40902.819444444511</c:v>
                </c:pt>
                <c:pt idx="6994">
                  <c:v>40902.833333333336</c:v>
                </c:pt>
                <c:pt idx="6995">
                  <c:v>40902.847222222219</c:v>
                </c:pt>
                <c:pt idx="6996">
                  <c:v>40902.861111111051</c:v>
                </c:pt>
                <c:pt idx="6997">
                  <c:v>40902.875</c:v>
                </c:pt>
                <c:pt idx="6998">
                  <c:v>40902.888888888985</c:v>
                </c:pt>
                <c:pt idx="6999">
                  <c:v>40902.902777777781</c:v>
                </c:pt>
                <c:pt idx="7000">
                  <c:v>40902.916666666664</c:v>
                </c:pt>
                <c:pt idx="7001">
                  <c:v>40902.930555555562</c:v>
                </c:pt>
                <c:pt idx="7002">
                  <c:v>40902.944444444511</c:v>
                </c:pt>
                <c:pt idx="7003">
                  <c:v>40902.958333333343</c:v>
                </c:pt>
                <c:pt idx="7004">
                  <c:v>40902.972222222219</c:v>
                </c:pt>
                <c:pt idx="7005">
                  <c:v>40902.986111111109</c:v>
                </c:pt>
                <c:pt idx="7006">
                  <c:v>40903</c:v>
                </c:pt>
                <c:pt idx="7007">
                  <c:v>40903.013888888891</c:v>
                </c:pt>
                <c:pt idx="7008">
                  <c:v>40903.027777777774</c:v>
                </c:pt>
                <c:pt idx="7009">
                  <c:v>40903.041666666591</c:v>
                </c:pt>
                <c:pt idx="7010">
                  <c:v>40903.055555555562</c:v>
                </c:pt>
                <c:pt idx="7011">
                  <c:v>40903.069444444445</c:v>
                </c:pt>
                <c:pt idx="7012">
                  <c:v>40903.083333333336</c:v>
                </c:pt>
                <c:pt idx="7013">
                  <c:v>40903.097222222204</c:v>
                </c:pt>
                <c:pt idx="7014">
                  <c:v>40903.111111111051</c:v>
                </c:pt>
                <c:pt idx="7015">
                  <c:v>40903.124999999993</c:v>
                </c:pt>
                <c:pt idx="7016">
                  <c:v>40903.138888888891</c:v>
                </c:pt>
                <c:pt idx="7017">
                  <c:v>40903.152777777781</c:v>
                </c:pt>
                <c:pt idx="7018">
                  <c:v>40903.166666666591</c:v>
                </c:pt>
                <c:pt idx="7019">
                  <c:v>40903.180555555562</c:v>
                </c:pt>
                <c:pt idx="7020">
                  <c:v>40903.194444444445</c:v>
                </c:pt>
                <c:pt idx="7021">
                  <c:v>40903.208333333336</c:v>
                </c:pt>
                <c:pt idx="7022">
                  <c:v>40903.222222222204</c:v>
                </c:pt>
                <c:pt idx="7023">
                  <c:v>40903.236111111051</c:v>
                </c:pt>
                <c:pt idx="7024">
                  <c:v>40903.25</c:v>
                </c:pt>
                <c:pt idx="7025">
                  <c:v>40903.263888888876</c:v>
                </c:pt>
                <c:pt idx="7026">
                  <c:v>40903.277777777774</c:v>
                </c:pt>
                <c:pt idx="7027">
                  <c:v>40903.291666666562</c:v>
                </c:pt>
                <c:pt idx="7028">
                  <c:v>40903.305555555562</c:v>
                </c:pt>
                <c:pt idx="7029">
                  <c:v>40903.319444444511</c:v>
                </c:pt>
                <c:pt idx="7030">
                  <c:v>40903.333333333336</c:v>
                </c:pt>
                <c:pt idx="7031">
                  <c:v>40903.347222222219</c:v>
                </c:pt>
                <c:pt idx="7032">
                  <c:v>40903.361111111051</c:v>
                </c:pt>
                <c:pt idx="7033">
                  <c:v>40903.375</c:v>
                </c:pt>
                <c:pt idx="7034">
                  <c:v>40903.388888888985</c:v>
                </c:pt>
                <c:pt idx="7035">
                  <c:v>40903.402777777781</c:v>
                </c:pt>
                <c:pt idx="7036">
                  <c:v>40903.416666666664</c:v>
                </c:pt>
                <c:pt idx="7037">
                  <c:v>40903.430555555562</c:v>
                </c:pt>
                <c:pt idx="7038">
                  <c:v>40903.444444444511</c:v>
                </c:pt>
                <c:pt idx="7039">
                  <c:v>40903.458333333343</c:v>
                </c:pt>
                <c:pt idx="7040">
                  <c:v>40903.472222222219</c:v>
                </c:pt>
                <c:pt idx="7041">
                  <c:v>40903.486111111109</c:v>
                </c:pt>
                <c:pt idx="7042">
                  <c:v>40903.5</c:v>
                </c:pt>
                <c:pt idx="7043">
                  <c:v>40903.513888888891</c:v>
                </c:pt>
                <c:pt idx="7044">
                  <c:v>40903.527777777774</c:v>
                </c:pt>
                <c:pt idx="7045">
                  <c:v>40903.541666666591</c:v>
                </c:pt>
                <c:pt idx="7046">
                  <c:v>40903.555555555562</c:v>
                </c:pt>
                <c:pt idx="7047">
                  <c:v>40903.569444444445</c:v>
                </c:pt>
                <c:pt idx="7048">
                  <c:v>40903.583333333336</c:v>
                </c:pt>
                <c:pt idx="7049">
                  <c:v>40903.597222222204</c:v>
                </c:pt>
                <c:pt idx="7050">
                  <c:v>40903.611111111051</c:v>
                </c:pt>
                <c:pt idx="7051">
                  <c:v>40903.624999999993</c:v>
                </c:pt>
                <c:pt idx="7052">
                  <c:v>40903.638888888891</c:v>
                </c:pt>
                <c:pt idx="7053">
                  <c:v>40903.652777777781</c:v>
                </c:pt>
                <c:pt idx="7054">
                  <c:v>40903.666666666591</c:v>
                </c:pt>
                <c:pt idx="7055">
                  <c:v>40903.680555555562</c:v>
                </c:pt>
                <c:pt idx="7056">
                  <c:v>40903.694444444445</c:v>
                </c:pt>
                <c:pt idx="7057">
                  <c:v>40903.708333333336</c:v>
                </c:pt>
                <c:pt idx="7058">
                  <c:v>40903.722222222204</c:v>
                </c:pt>
                <c:pt idx="7059">
                  <c:v>40903.736111111051</c:v>
                </c:pt>
                <c:pt idx="7060">
                  <c:v>40903.75</c:v>
                </c:pt>
                <c:pt idx="7061">
                  <c:v>40903.763888888876</c:v>
                </c:pt>
                <c:pt idx="7062">
                  <c:v>40903.777777777774</c:v>
                </c:pt>
                <c:pt idx="7063">
                  <c:v>40903.791666666562</c:v>
                </c:pt>
                <c:pt idx="7064">
                  <c:v>40903.805555555562</c:v>
                </c:pt>
                <c:pt idx="7065">
                  <c:v>40903.819444444511</c:v>
                </c:pt>
                <c:pt idx="7066">
                  <c:v>40903.833333333336</c:v>
                </c:pt>
                <c:pt idx="7067">
                  <c:v>40903.847222222219</c:v>
                </c:pt>
                <c:pt idx="7068">
                  <c:v>40903.861111111051</c:v>
                </c:pt>
                <c:pt idx="7069">
                  <c:v>40903.875</c:v>
                </c:pt>
                <c:pt idx="7070">
                  <c:v>40903.888888888985</c:v>
                </c:pt>
                <c:pt idx="7071">
                  <c:v>40903.902777777781</c:v>
                </c:pt>
                <c:pt idx="7072">
                  <c:v>40903.916666666664</c:v>
                </c:pt>
                <c:pt idx="7073">
                  <c:v>40903.930555555562</c:v>
                </c:pt>
                <c:pt idx="7074">
                  <c:v>40903.944444444511</c:v>
                </c:pt>
                <c:pt idx="7075">
                  <c:v>40903.958333333343</c:v>
                </c:pt>
                <c:pt idx="7076">
                  <c:v>40903.972222222219</c:v>
                </c:pt>
                <c:pt idx="7077">
                  <c:v>40903.986111111109</c:v>
                </c:pt>
                <c:pt idx="7078">
                  <c:v>40904</c:v>
                </c:pt>
                <c:pt idx="7079">
                  <c:v>40904.013888888891</c:v>
                </c:pt>
                <c:pt idx="7080">
                  <c:v>40904.027777777774</c:v>
                </c:pt>
                <c:pt idx="7081">
                  <c:v>40904.041666666591</c:v>
                </c:pt>
                <c:pt idx="7082">
                  <c:v>40904.055555555562</c:v>
                </c:pt>
                <c:pt idx="7083">
                  <c:v>40904.069444444445</c:v>
                </c:pt>
                <c:pt idx="7084">
                  <c:v>40904.083333333336</c:v>
                </c:pt>
                <c:pt idx="7085">
                  <c:v>40904.097222222204</c:v>
                </c:pt>
                <c:pt idx="7086">
                  <c:v>40904.111111111051</c:v>
                </c:pt>
                <c:pt idx="7087">
                  <c:v>40904.124999999993</c:v>
                </c:pt>
                <c:pt idx="7088">
                  <c:v>40904.138888888891</c:v>
                </c:pt>
                <c:pt idx="7089">
                  <c:v>40904.152777777781</c:v>
                </c:pt>
                <c:pt idx="7090">
                  <c:v>40904.166666666591</c:v>
                </c:pt>
                <c:pt idx="7091">
                  <c:v>40904.180555555562</c:v>
                </c:pt>
                <c:pt idx="7092">
                  <c:v>40904.194444444445</c:v>
                </c:pt>
                <c:pt idx="7093">
                  <c:v>40904.208333333336</c:v>
                </c:pt>
                <c:pt idx="7094">
                  <c:v>40904.222222222204</c:v>
                </c:pt>
                <c:pt idx="7095">
                  <c:v>40904.236111111051</c:v>
                </c:pt>
                <c:pt idx="7096">
                  <c:v>40904.25</c:v>
                </c:pt>
                <c:pt idx="7097">
                  <c:v>40904.263888888876</c:v>
                </c:pt>
                <c:pt idx="7098">
                  <c:v>40904.277777777774</c:v>
                </c:pt>
                <c:pt idx="7099">
                  <c:v>40904.291666666562</c:v>
                </c:pt>
                <c:pt idx="7100">
                  <c:v>40904.305555555562</c:v>
                </c:pt>
                <c:pt idx="7101">
                  <c:v>40904.319444444511</c:v>
                </c:pt>
                <c:pt idx="7102">
                  <c:v>40904.333333333336</c:v>
                </c:pt>
                <c:pt idx="7103">
                  <c:v>40904.347222222219</c:v>
                </c:pt>
                <c:pt idx="7104">
                  <c:v>40904.361111111051</c:v>
                </c:pt>
                <c:pt idx="7105">
                  <c:v>40904.375</c:v>
                </c:pt>
                <c:pt idx="7106">
                  <c:v>40904.388888888985</c:v>
                </c:pt>
                <c:pt idx="7107">
                  <c:v>40904.402777777781</c:v>
                </c:pt>
                <c:pt idx="7108">
                  <c:v>40904.416666666664</c:v>
                </c:pt>
                <c:pt idx="7109">
                  <c:v>40904.430555555562</c:v>
                </c:pt>
                <c:pt idx="7110">
                  <c:v>40904.444444444511</c:v>
                </c:pt>
                <c:pt idx="7111">
                  <c:v>40904.458333333343</c:v>
                </c:pt>
                <c:pt idx="7112">
                  <c:v>40904.472222222219</c:v>
                </c:pt>
                <c:pt idx="7113">
                  <c:v>40904.486111111109</c:v>
                </c:pt>
                <c:pt idx="7114">
                  <c:v>40904.5</c:v>
                </c:pt>
                <c:pt idx="7115">
                  <c:v>40904.513888888891</c:v>
                </c:pt>
                <c:pt idx="7116">
                  <c:v>40904.527777777774</c:v>
                </c:pt>
                <c:pt idx="7117">
                  <c:v>40904.541666666591</c:v>
                </c:pt>
                <c:pt idx="7118">
                  <c:v>40904.555555555562</c:v>
                </c:pt>
                <c:pt idx="7119">
                  <c:v>40904.569444444445</c:v>
                </c:pt>
                <c:pt idx="7120">
                  <c:v>40904.583333333336</c:v>
                </c:pt>
                <c:pt idx="7121">
                  <c:v>40904.597222222204</c:v>
                </c:pt>
                <c:pt idx="7122">
                  <c:v>40904.611111111051</c:v>
                </c:pt>
                <c:pt idx="7123">
                  <c:v>40904.624999999993</c:v>
                </c:pt>
                <c:pt idx="7124">
                  <c:v>40904.638888888891</c:v>
                </c:pt>
                <c:pt idx="7125">
                  <c:v>40904.652777777781</c:v>
                </c:pt>
                <c:pt idx="7126">
                  <c:v>40904.666666666591</c:v>
                </c:pt>
                <c:pt idx="7127">
                  <c:v>40904.680555555562</c:v>
                </c:pt>
                <c:pt idx="7128">
                  <c:v>40904.694444444445</c:v>
                </c:pt>
                <c:pt idx="7129">
                  <c:v>40904.708333333336</c:v>
                </c:pt>
                <c:pt idx="7130">
                  <c:v>40904.722222222204</c:v>
                </c:pt>
                <c:pt idx="7131">
                  <c:v>40904.736111111051</c:v>
                </c:pt>
                <c:pt idx="7132">
                  <c:v>40904.75</c:v>
                </c:pt>
                <c:pt idx="7133">
                  <c:v>40904.763888888876</c:v>
                </c:pt>
                <c:pt idx="7134">
                  <c:v>40904.777777777774</c:v>
                </c:pt>
                <c:pt idx="7135">
                  <c:v>40904.791666666562</c:v>
                </c:pt>
                <c:pt idx="7136">
                  <c:v>40904.805555555562</c:v>
                </c:pt>
                <c:pt idx="7137">
                  <c:v>40904.819444444511</c:v>
                </c:pt>
                <c:pt idx="7138">
                  <c:v>40904.833333333336</c:v>
                </c:pt>
                <c:pt idx="7139">
                  <c:v>40904.847222222219</c:v>
                </c:pt>
                <c:pt idx="7140">
                  <c:v>40904.861111111051</c:v>
                </c:pt>
                <c:pt idx="7141">
                  <c:v>40904.875</c:v>
                </c:pt>
                <c:pt idx="7142">
                  <c:v>40904.888888888985</c:v>
                </c:pt>
                <c:pt idx="7143">
                  <c:v>40904.902777777781</c:v>
                </c:pt>
                <c:pt idx="7144">
                  <c:v>40904.916666666664</c:v>
                </c:pt>
                <c:pt idx="7145">
                  <c:v>40904.930555555562</c:v>
                </c:pt>
                <c:pt idx="7146">
                  <c:v>40904.944444444511</c:v>
                </c:pt>
                <c:pt idx="7147">
                  <c:v>40904.958333333343</c:v>
                </c:pt>
                <c:pt idx="7148">
                  <c:v>40904.972222222219</c:v>
                </c:pt>
                <c:pt idx="7149">
                  <c:v>40904.986111111109</c:v>
                </c:pt>
                <c:pt idx="7150">
                  <c:v>40905</c:v>
                </c:pt>
                <c:pt idx="7151">
                  <c:v>40905.013888888891</c:v>
                </c:pt>
                <c:pt idx="7152">
                  <c:v>40905.027777777774</c:v>
                </c:pt>
                <c:pt idx="7153">
                  <c:v>40905.041666666591</c:v>
                </c:pt>
                <c:pt idx="7154">
                  <c:v>40905.055555555562</c:v>
                </c:pt>
                <c:pt idx="7155">
                  <c:v>40905.069444444445</c:v>
                </c:pt>
                <c:pt idx="7156">
                  <c:v>40905.083333333336</c:v>
                </c:pt>
                <c:pt idx="7157">
                  <c:v>40905.097222222204</c:v>
                </c:pt>
                <c:pt idx="7158">
                  <c:v>40905.111111111051</c:v>
                </c:pt>
                <c:pt idx="7159">
                  <c:v>40905.124999999993</c:v>
                </c:pt>
                <c:pt idx="7160">
                  <c:v>40905.138888888891</c:v>
                </c:pt>
                <c:pt idx="7161">
                  <c:v>40905.152777777781</c:v>
                </c:pt>
                <c:pt idx="7162">
                  <c:v>40905.166666666591</c:v>
                </c:pt>
                <c:pt idx="7163">
                  <c:v>40905.180555555562</c:v>
                </c:pt>
                <c:pt idx="7164">
                  <c:v>40905.194444444445</c:v>
                </c:pt>
                <c:pt idx="7165">
                  <c:v>40905.208333333336</c:v>
                </c:pt>
                <c:pt idx="7166">
                  <c:v>40905.222222222204</c:v>
                </c:pt>
                <c:pt idx="7167">
                  <c:v>40905.236111111051</c:v>
                </c:pt>
                <c:pt idx="7168">
                  <c:v>40905.25</c:v>
                </c:pt>
                <c:pt idx="7169">
                  <c:v>40905.263888888876</c:v>
                </c:pt>
                <c:pt idx="7170">
                  <c:v>40905.277777777774</c:v>
                </c:pt>
                <c:pt idx="7171">
                  <c:v>40905.291666666562</c:v>
                </c:pt>
                <c:pt idx="7172">
                  <c:v>40905.305555555562</c:v>
                </c:pt>
                <c:pt idx="7173">
                  <c:v>40905.319444444511</c:v>
                </c:pt>
                <c:pt idx="7174">
                  <c:v>40905.333333333336</c:v>
                </c:pt>
                <c:pt idx="7175">
                  <c:v>40905.347222222219</c:v>
                </c:pt>
                <c:pt idx="7176">
                  <c:v>40905.361111111051</c:v>
                </c:pt>
                <c:pt idx="7177">
                  <c:v>40905.375</c:v>
                </c:pt>
                <c:pt idx="7178">
                  <c:v>40905.388888888985</c:v>
                </c:pt>
                <c:pt idx="7179">
                  <c:v>40905.402777777781</c:v>
                </c:pt>
                <c:pt idx="7180">
                  <c:v>40905.416666666664</c:v>
                </c:pt>
                <c:pt idx="7181">
                  <c:v>40905.430555555562</c:v>
                </c:pt>
                <c:pt idx="7182">
                  <c:v>40905.444444444511</c:v>
                </c:pt>
                <c:pt idx="7183">
                  <c:v>40905.458333333343</c:v>
                </c:pt>
                <c:pt idx="7184">
                  <c:v>40905.472222222219</c:v>
                </c:pt>
                <c:pt idx="7185">
                  <c:v>40905.486111111109</c:v>
                </c:pt>
                <c:pt idx="7186">
                  <c:v>40905.5</c:v>
                </c:pt>
                <c:pt idx="7187">
                  <c:v>40905.513888888891</c:v>
                </c:pt>
                <c:pt idx="7188">
                  <c:v>40905.527777777774</c:v>
                </c:pt>
                <c:pt idx="7189">
                  <c:v>40905.541666666591</c:v>
                </c:pt>
                <c:pt idx="7190">
                  <c:v>40905.555555555562</c:v>
                </c:pt>
                <c:pt idx="7191">
                  <c:v>40905.569444444445</c:v>
                </c:pt>
                <c:pt idx="7192">
                  <c:v>40905.583333333336</c:v>
                </c:pt>
                <c:pt idx="7193">
                  <c:v>40905.597222222204</c:v>
                </c:pt>
                <c:pt idx="7194">
                  <c:v>40905.611111111051</c:v>
                </c:pt>
                <c:pt idx="7195">
                  <c:v>40905.624999999993</c:v>
                </c:pt>
                <c:pt idx="7196">
                  <c:v>40905.638888888891</c:v>
                </c:pt>
                <c:pt idx="7197">
                  <c:v>40905.652777777781</c:v>
                </c:pt>
                <c:pt idx="7198">
                  <c:v>40905.666666666591</c:v>
                </c:pt>
                <c:pt idx="7199">
                  <c:v>40905.680555555562</c:v>
                </c:pt>
                <c:pt idx="7200">
                  <c:v>40905.694444444445</c:v>
                </c:pt>
                <c:pt idx="7201">
                  <c:v>40905.708333333336</c:v>
                </c:pt>
                <c:pt idx="7202">
                  <c:v>40905.722222222204</c:v>
                </c:pt>
                <c:pt idx="7203">
                  <c:v>40905.736111111051</c:v>
                </c:pt>
                <c:pt idx="7204">
                  <c:v>40905.75</c:v>
                </c:pt>
                <c:pt idx="7205">
                  <c:v>40905.763888888876</c:v>
                </c:pt>
                <c:pt idx="7206">
                  <c:v>40905.777777777774</c:v>
                </c:pt>
                <c:pt idx="7207">
                  <c:v>40905.791666666562</c:v>
                </c:pt>
                <c:pt idx="7208">
                  <c:v>40905.805555555562</c:v>
                </c:pt>
                <c:pt idx="7209">
                  <c:v>40905.819444444511</c:v>
                </c:pt>
                <c:pt idx="7210">
                  <c:v>40905.833333333336</c:v>
                </c:pt>
                <c:pt idx="7211">
                  <c:v>40905.847222222219</c:v>
                </c:pt>
                <c:pt idx="7212">
                  <c:v>40905.861111111051</c:v>
                </c:pt>
                <c:pt idx="7213">
                  <c:v>40905.875</c:v>
                </c:pt>
                <c:pt idx="7214">
                  <c:v>40905.888888888985</c:v>
                </c:pt>
                <c:pt idx="7215">
                  <c:v>40905.902777777781</c:v>
                </c:pt>
                <c:pt idx="7216">
                  <c:v>40905.916666666664</c:v>
                </c:pt>
                <c:pt idx="7217">
                  <c:v>40905.930555555562</c:v>
                </c:pt>
                <c:pt idx="7218">
                  <c:v>40905.944444444511</c:v>
                </c:pt>
                <c:pt idx="7219">
                  <c:v>40905.958333333343</c:v>
                </c:pt>
                <c:pt idx="7220">
                  <c:v>40905.972222222219</c:v>
                </c:pt>
                <c:pt idx="7221">
                  <c:v>40905.986111111109</c:v>
                </c:pt>
                <c:pt idx="7222">
                  <c:v>40906</c:v>
                </c:pt>
                <c:pt idx="7223">
                  <c:v>40906.013888888891</c:v>
                </c:pt>
                <c:pt idx="7224">
                  <c:v>40906.027777777774</c:v>
                </c:pt>
                <c:pt idx="7225">
                  <c:v>40906.041666666591</c:v>
                </c:pt>
                <c:pt idx="7226">
                  <c:v>40906.055555555562</c:v>
                </c:pt>
                <c:pt idx="7227">
                  <c:v>40906.069444444445</c:v>
                </c:pt>
                <c:pt idx="7228">
                  <c:v>40906.083333333336</c:v>
                </c:pt>
                <c:pt idx="7229">
                  <c:v>40906.097222222204</c:v>
                </c:pt>
                <c:pt idx="7230">
                  <c:v>40906.111111111051</c:v>
                </c:pt>
                <c:pt idx="7231">
                  <c:v>40906.124999999993</c:v>
                </c:pt>
                <c:pt idx="7232">
                  <c:v>40906.138888888891</c:v>
                </c:pt>
                <c:pt idx="7233">
                  <c:v>40906.152777777781</c:v>
                </c:pt>
                <c:pt idx="7234">
                  <c:v>40906.166666666591</c:v>
                </c:pt>
                <c:pt idx="7235">
                  <c:v>40906.180555555562</c:v>
                </c:pt>
                <c:pt idx="7236">
                  <c:v>40906.194444444445</c:v>
                </c:pt>
                <c:pt idx="7237">
                  <c:v>40906.208333333336</c:v>
                </c:pt>
                <c:pt idx="7238">
                  <c:v>40906.222222222204</c:v>
                </c:pt>
                <c:pt idx="7239">
                  <c:v>40906.236111111051</c:v>
                </c:pt>
                <c:pt idx="7240">
                  <c:v>40906.25</c:v>
                </c:pt>
                <c:pt idx="7241">
                  <c:v>40906.263888888876</c:v>
                </c:pt>
                <c:pt idx="7242">
                  <c:v>40906.277777777774</c:v>
                </c:pt>
                <c:pt idx="7243">
                  <c:v>40906.291666666562</c:v>
                </c:pt>
                <c:pt idx="7244">
                  <c:v>40906.305555555562</c:v>
                </c:pt>
                <c:pt idx="7245">
                  <c:v>40906.319444444511</c:v>
                </c:pt>
                <c:pt idx="7246">
                  <c:v>40906.333333333336</c:v>
                </c:pt>
                <c:pt idx="7247">
                  <c:v>40906.347222222219</c:v>
                </c:pt>
                <c:pt idx="7248">
                  <c:v>40906.361111111051</c:v>
                </c:pt>
                <c:pt idx="7249">
                  <c:v>40906.375</c:v>
                </c:pt>
                <c:pt idx="7250">
                  <c:v>40906.388888888985</c:v>
                </c:pt>
                <c:pt idx="7251">
                  <c:v>40906.402777777781</c:v>
                </c:pt>
                <c:pt idx="7252">
                  <c:v>40906.416666666664</c:v>
                </c:pt>
                <c:pt idx="7253">
                  <c:v>40906.430555555562</c:v>
                </c:pt>
                <c:pt idx="7254">
                  <c:v>40906.444444444511</c:v>
                </c:pt>
                <c:pt idx="7255">
                  <c:v>40906.458333333343</c:v>
                </c:pt>
                <c:pt idx="7256">
                  <c:v>40906.472222222219</c:v>
                </c:pt>
                <c:pt idx="7257">
                  <c:v>40906.486111111109</c:v>
                </c:pt>
                <c:pt idx="7258">
                  <c:v>40906.5</c:v>
                </c:pt>
                <c:pt idx="7259">
                  <c:v>40906.513888888891</c:v>
                </c:pt>
                <c:pt idx="7260">
                  <c:v>40906.527777777774</c:v>
                </c:pt>
                <c:pt idx="7261">
                  <c:v>40906.541666666591</c:v>
                </c:pt>
                <c:pt idx="7262">
                  <c:v>40906.555555555562</c:v>
                </c:pt>
                <c:pt idx="7263">
                  <c:v>40906.569444444445</c:v>
                </c:pt>
                <c:pt idx="7264">
                  <c:v>40906.583333333336</c:v>
                </c:pt>
                <c:pt idx="7265">
                  <c:v>40906.597222222204</c:v>
                </c:pt>
                <c:pt idx="7266">
                  <c:v>40906.611111111051</c:v>
                </c:pt>
                <c:pt idx="7267">
                  <c:v>40906.624999999993</c:v>
                </c:pt>
                <c:pt idx="7268">
                  <c:v>40906.638888888891</c:v>
                </c:pt>
                <c:pt idx="7269">
                  <c:v>40906.652777777781</c:v>
                </c:pt>
                <c:pt idx="7270">
                  <c:v>40906.666666666591</c:v>
                </c:pt>
                <c:pt idx="7271">
                  <c:v>40906.680555555562</c:v>
                </c:pt>
                <c:pt idx="7272">
                  <c:v>40906.694444444445</c:v>
                </c:pt>
                <c:pt idx="7273">
                  <c:v>40906.708333333336</c:v>
                </c:pt>
                <c:pt idx="7274">
                  <c:v>40906.722222222204</c:v>
                </c:pt>
                <c:pt idx="7275">
                  <c:v>40906.736111111051</c:v>
                </c:pt>
                <c:pt idx="7276">
                  <c:v>40906.75</c:v>
                </c:pt>
                <c:pt idx="7277">
                  <c:v>40906.763888888876</c:v>
                </c:pt>
                <c:pt idx="7278">
                  <c:v>40906.777777777774</c:v>
                </c:pt>
                <c:pt idx="7279">
                  <c:v>40906.791666666562</c:v>
                </c:pt>
                <c:pt idx="7280">
                  <c:v>40906.805555555562</c:v>
                </c:pt>
                <c:pt idx="7281">
                  <c:v>40906.819444444511</c:v>
                </c:pt>
                <c:pt idx="7282">
                  <c:v>40906.833333333336</c:v>
                </c:pt>
                <c:pt idx="7283">
                  <c:v>40906.847222222219</c:v>
                </c:pt>
                <c:pt idx="7284">
                  <c:v>40906.861111111051</c:v>
                </c:pt>
                <c:pt idx="7285">
                  <c:v>40906.875</c:v>
                </c:pt>
                <c:pt idx="7286">
                  <c:v>40906.888888888985</c:v>
                </c:pt>
                <c:pt idx="7287">
                  <c:v>40906.902777777781</c:v>
                </c:pt>
                <c:pt idx="7288">
                  <c:v>40906.916666666664</c:v>
                </c:pt>
                <c:pt idx="7289">
                  <c:v>40906.930555555562</c:v>
                </c:pt>
                <c:pt idx="7290">
                  <c:v>40906.944444444511</c:v>
                </c:pt>
                <c:pt idx="7291">
                  <c:v>40906.958333333343</c:v>
                </c:pt>
                <c:pt idx="7292">
                  <c:v>40906.972222222219</c:v>
                </c:pt>
                <c:pt idx="7293">
                  <c:v>40906.986111111109</c:v>
                </c:pt>
                <c:pt idx="7294">
                  <c:v>40907</c:v>
                </c:pt>
                <c:pt idx="7295">
                  <c:v>40907.013888888891</c:v>
                </c:pt>
                <c:pt idx="7296">
                  <c:v>40907.027777777774</c:v>
                </c:pt>
                <c:pt idx="7297">
                  <c:v>40907.041666666591</c:v>
                </c:pt>
                <c:pt idx="7298">
                  <c:v>40907.055555555562</c:v>
                </c:pt>
                <c:pt idx="7299">
                  <c:v>40907.069444444445</c:v>
                </c:pt>
                <c:pt idx="7300">
                  <c:v>40907.083333333336</c:v>
                </c:pt>
                <c:pt idx="7301">
                  <c:v>40907.097222222204</c:v>
                </c:pt>
                <c:pt idx="7302">
                  <c:v>40907.111111111051</c:v>
                </c:pt>
                <c:pt idx="7303">
                  <c:v>40907.124999999993</c:v>
                </c:pt>
                <c:pt idx="7304">
                  <c:v>40907.138888888891</c:v>
                </c:pt>
                <c:pt idx="7305">
                  <c:v>40907.152777777781</c:v>
                </c:pt>
                <c:pt idx="7306">
                  <c:v>40907.166666666591</c:v>
                </c:pt>
                <c:pt idx="7307">
                  <c:v>40907.180555555562</c:v>
                </c:pt>
                <c:pt idx="7308">
                  <c:v>40907.194444444445</c:v>
                </c:pt>
                <c:pt idx="7309">
                  <c:v>40907.208333333336</c:v>
                </c:pt>
                <c:pt idx="7310">
                  <c:v>40907.222222222204</c:v>
                </c:pt>
                <c:pt idx="7311">
                  <c:v>40907.236111111051</c:v>
                </c:pt>
                <c:pt idx="7312">
                  <c:v>40907.25</c:v>
                </c:pt>
                <c:pt idx="7313">
                  <c:v>40907.263888888876</c:v>
                </c:pt>
                <c:pt idx="7314">
                  <c:v>40907.277777777774</c:v>
                </c:pt>
                <c:pt idx="7315">
                  <c:v>40907.291666666562</c:v>
                </c:pt>
                <c:pt idx="7316">
                  <c:v>40907.305555555562</c:v>
                </c:pt>
                <c:pt idx="7317">
                  <c:v>40907.319444444511</c:v>
                </c:pt>
                <c:pt idx="7318">
                  <c:v>40907.333333333336</c:v>
                </c:pt>
                <c:pt idx="7319">
                  <c:v>40907.347222222219</c:v>
                </c:pt>
                <c:pt idx="7320">
                  <c:v>40907.361111111051</c:v>
                </c:pt>
                <c:pt idx="7321">
                  <c:v>40907.375</c:v>
                </c:pt>
                <c:pt idx="7322">
                  <c:v>40907.388888888985</c:v>
                </c:pt>
                <c:pt idx="7323">
                  <c:v>40907.402777777781</c:v>
                </c:pt>
                <c:pt idx="7324">
                  <c:v>40907.416666666664</c:v>
                </c:pt>
                <c:pt idx="7325">
                  <c:v>40907.430555555562</c:v>
                </c:pt>
                <c:pt idx="7326">
                  <c:v>40907.444444444511</c:v>
                </c:pt>
                <c:pt idx="7327">
                  <c:v>40907.458333333343</c:v>
                </c:pt>
                <c:pt idx="7328">
                  <c:v>40907.472222222219</c:v>
                </c:pt>
                <c:pt idx="7329">
                  <c:v>40907.486111111109</c:v>
                </c:pt>
                <c:pt idx="7330">
                  <c:v>40907.5</c:v>
                </c:pt>
                <c:pt idx="7331">
                  <c:v>40907.513888888891</c:v>
                </c:pt>
                <c:pt idx="7332">
                  <c:v>40907.527777777774</c:v>
                </c:pt>
                <c:pt idx="7333">
                  <c:v>40907.541666666591</c:v>
                </c:pt>
                <c:pt idx="7334">
                  <c:v>40907.555555555562</c:v>
                </c:pt>
                <c:pt idx="7335">
                  <c:v>40907.569444444445</c:v>
                </c:pt>
                <c:pt idx="7336">
                  <c:v>40907.583333333336</c:v>
                </c:pt>
                <c:pt idx="7337">
                  <c:v>40907.597222222204</c:v>
                </c:pt>
                <c:pt idx="7338">
                  <c:v>40907.611111111051</c:v>
                </c:pt>
                <c:pt idx="7339">
                  <c:v>40907.624999999993</c:v>
                </c:pt>
                <c:pt idx="7340">
                  <c:v>40907.638888888891</c:v>
                </c:pt>
                <c:pt idx="7341">
                  <c:v>40907.652777777781</c:v>
                </c:pt>
                <c:pt idx="7342">
                  <c:v>40907.666666666591</c:v>
                </c:pt>
                <c:pt idx="7343">
                  <c:v>40907.680555555562</c:v>
                </c:pt>
                <c:pt idx="7344">
                  <c:v>40907.694444444445</c:v>
                </c:pt>
                <c:pt idx="7345">
                  <c:v>40907.708333333336</c:v>
                </c:pt>
                <c:pt idx="7346">
                  <c:v>40907.722222222204</c:v>
                </c:pt>
                <c:pt idx="7347">
                  <c:v>40907.736111111051</c:v>
                </c:pt>
                <c:pt idx="7348">
                  <c:v>40907.75</c:v>
                </c:pt>
                <c:pt idx="7349">
                  <c:v>40907.763888888876</c:v>
                </c:pt>
                <c:pt idx="7350">
                  <c:v>40907.777777777774</c:v>
                </c:pt>
                <c:pt idx="7351">
                  <c:v>40907.791666666562</c:v>
                </c:pt>
                <c:pt idx="7352">
                  <c:v>40907.805555555562</c:v>
                </c:pt>
                <c:pt idx="7353">
                  <c:v>40907.819444444511</c:v>
                </c:pt>
                <c:pt idx="7354">
                  <c:v>40907.833333333336</c:v>
                </c:pt>
                <c:pt idx="7355">
                  <c:v>40907.847222222219</c:v>
                </c:pt>
                <c:pt idx="7356">
                  <c:v>40907.861111111051</c:v>
                </c:pt>
                <c:pt idx="7357">
                  <c:v>40907.875</c:v>
                </c:pt>
                <c:pt idx="7358">
                  <c:v>40907.888888888985</c:v>
                </c:pt>
                <c:pt idx="7359">
                  <c:v>40907.902777777781</c:v>
                </c:pt>
                <c:pt idx="7360">
                  <c:v>40907.916666666664</c:v>
                </c:pt>
                <c:pt idx="7361">
                  <c:v>40907.930555555562</c:v>
                </c:pt>
                <c:pt idx="7362">
                  <c:v>40907.944444444511</c:v>
                </c:pt>
                <c:pt idx="7363">
                  <c:v>40907.958333333343</c:v>
                </c:pt>
                <c:pt idx="7364">
                  <c:v>40907.972222222219</c:v>
                </c:pt>
                <c:pt idx="7365">
                  <c:v>40907.986111111109</c:v>
                </c:pt>
                <c:pt idx="7366">
                  <c:v>40908</c:v>
                </c:pt>
                <c:pt idx="7367">
                  <c:v>40908.013888888891</c:v>
                </c:pt>
                <c:pt idx="7368">
                  <c:v>40908.027777777774</c:v>
                </c:pt>
                <c:pt idx="7369">
                  <c:v>40908.041666666591</c:v>
                </c:pt>
                <c:pt idx="7370">
                  <c:v>40908.055555555562</c:v>
                </c:pt>
                <c:pt idx="7371">
                  <c:v>40908.069444444445</c:v>
                </c:pt>
                <c:pt idx="7372">
                  <c:v>40908.083333333336</c:v>
                </c:pt>
                <c:pt idx="7373">
                  <c:v>40908.097222222204</c:v>
                </c:pt>
                <c:pt idx="7374">
                  <c:v>40908.111111111051</c:v>
                </c:pt>
                <c:pt idx="7375">
                  <c:v>40908.124999999993</c:v>
                </c:pt>
                <c:pt idx="7376">
                  <c:v>40908.138888888891</c:v>
                </c:pt>
                <c:pt idx="7377">
                  <c:v>40908.152777777781</c:v>
                </c:pt>
                <c:pt idx="7378">
                  <c:v>40908.166666666591</c:v>
                </c:pt>
                <c:pt idx="7379">
                  <c:v>40908.180555555562</c:v>
                </c:pt>
                <c:pt idx="7380">
                  <c:v>40908.194444444445</c:v>
                </c:pt>
                <c:pt idx="7381">
                  <c:v>40908.208333333336</c:v>
                </c:pt>
                <c:pt idx="7382">
                  <c:v>40908.222222222204</c:v>
                </c:pt>
                <c:pt idx="7383">
                  <c:v>40908.236111111051</c:v>
                </c:pt>
                <c:pt idx="7384">
                  <c:v>40908.25</c:v>
                </c:pt>
                <c:pt idx="7385">
                  <c:v>40908.263888888876</c:v>
                </c:pt>
                <c:pt idx="7386">
                  <c:v>40908.277777777774</c:v>
                </c:pt>
                <c:pt idx="7387">
                  <c:v>40908.291666666562</c:v>
                </c:pt>
                <c:pt idx="7388">
                  <c:v>40908.305555555562</c:v>
                </c:pt>
                <c:pt idx="7389">
                  <c:v>40908.319444444511</c:v>
                </c:pt>
                <c:pt idx="7390">
                  <c:v>40908.333333333336</c:v>
                </c:pt>
                <c:pt idx="7391">
                  <c:v>40908.347222222219</c:v>
                </c:pt>
                <c:pt idx="7392">
                  <c:v>40908.361111111051</c:v>
                </c:pt>
                <c:pt idx="7393">
                  <c:v>40908.375</c:v>
                </c:pt>
                <c:pt idx="7394">
                  <c:v>40908.388888888985</c:v>
                </c:pt>
                <c:pt idx="7395">
                  <c:v>40908.402777777781</c:v>
                </c:pt>
                <c:pt idx="7396">
                  <c:v>40908.416666666664</c:v>
                </c:pt>
                <c:pt idx="7397">
                  <c:v>40908.430555555562</c:v>
                </c:pt>
                <c:pt idx="7398">
                  <c:v>40908.444444444511</c:v>
                </c:pt>
                <c:pt idx="7399">
                  <c:v>40908.458333333343</c:v>
                </c:pt>
                <c:pt idx="7400">
                  <c:v>40908.472222222219</c:v>
                </c:pt>
                <c:pt idx="7401">
                  <c:v>40908.486111111109</c:v>
                </c:pt>
                <c:pt idx="7402">
                  <c:v>40908.5</c:v>
                </c:pt>
                <c:pt idx="7403">
                  <c:v>40908.513888888891</c:v>
                </c:pt>
                <c:pt idx="7404">
                  <c:v>40908.527777777774</c:v>
                </c:pt>
                <c:pt idx="7405">
                  <c:v>40908.541666666591</c:v>
                </c:pt>
                <c:pt idx="7406">
                  <c:v>40908.555555555562</c:v>
                </c:pt>
                <c:pt idx="7407">
                  <c:v>40908.569444444445</c:v>
                </c:pt>
                <c:pt idx="7408">
                  <c:v>40908.583333333336</c:v>
                </c:pt>
                <c:pt idx="7409">
                  <c:v>40908.597222222204</c:v>
                </c:pt>
                <c:pt idx="7410">
                  <c:v>40908.611111111051</c:v>
                </c:pt>
                <c:pt idx="7411">
                  <c:v>40908.624999999993</c:v>
                </c:pt>
                <c:pt idx="7412">
                  <c:v>40908.638888888891</c:v>
                </c:pt>
                <c:pt idx="7413">
                  <c:v>40908.652777777781</c:v>
                </c:pt>
                <c:pt idx="7414">
                  <c:v>40908.666666666591</c:v>
                </c:pt>
                <c:pt idx="7415">
                  <c:v>40908.680555555562</c:v>
                </c:pt>
                <c:pt idx="7416">
                  <c:v>40908.694444444445</c:v>
                </c:pt>
                <c:pt idx="7417">
                  <c:v>40908.708333333336</c:v>
                </c:pt>
                <c:pt idx="7418">
                  <c:v>40908.722222222204</c:v>
                </c:pt>
                <c:pt idx="7419">
                  <c:v>40908.736111111051</c:v>
                </c:pt>
                <c:pt idx="7420">
                  <c:v>40908.75</c:v>
                </c:pt>
                <c:pt idx="7421">
                  <c:v>40908.763888888876</c:v>
                </c:pt>
                <c:pt idx="7422">
                  <c:v>40908.777777777774</c:v>
                </c:pt>
                <c:pt idx="7423">
                  <c:v>40908.791666666562</c:v>
                </c:pt>
                <c:pt idx="7424">
                  <c:v>40908.805555555562</c:v>
                </c:pt>
                <c:pt idx="7425">
                  <c:v>40908.819444444511</c:v>
                </c:pt>
                <c:pt idx="7426">
                  <c:v>40908.833333333336</c:v>
                </c:pt>
                <c:pt idx="7427">
                  <c:v>40908.847222222219</c:v>
                </c:pt>
                <c:pt idx="7428">
                  <c:v>40908.861111111051</c:v>
                </c:pt>
                <c:pt idx="7429">
                  <c:v>40908.875</c:v>
                </c:pt>
                <c:pt idx="7430">
                  <c:v>40908.888888888985</c:v>
                </c:pt>
                <c:pt idx="7431">
                  <c:v>40908.902777777781</c:v>
                </c:pt>
                <c:pt idx="7432">
                  <c:v>40908.916666666664</c:v>
                </c:pt>
                <c:pt idx="7433">
                  <c:v>40908.930555555562</c:v>
                </c:pt>
                <c:pt idx="7434">
                  <c:v>40908.944444444511</c:v>
                </c:pt>
                <c:pt idx="7435">
                  <c:v>40908.958333333343</c:v>
                </c:pt>
                <c:pt idx="7436">
                  <c:v>40908.972222222219</c:v>
                </c:pt>
                <c:pt idx="7437">
                  <c:v>40908.986111111109</c:v>
                </c:pt>
                <c:pt idx="7438">
                  <c:v>40909</c:v>
                </c:pt>
                <c:pt idx="7439">
                  <c:v>40909.013888888891</c:v>
                </c:pt>
                <c:pt idx="7440">
                  <c:v>40909.027777777774</c:v>
                </c:pt>
                <c:pt idx="7441">
                  <c:v>40909.041666666591</c:v>
                </c:pt>
                <c:pt idx="7442">
                  <c:v>40909.055555555562</c:v>
                </c:pt>
                <c:pt idx="7443">
                  <c:v>40909.069444444445</c:v>
                </c:pt>
                <c:pt idx="7444">
                  <c:v>40909.083333333336</c:v>
                </c:pt>
                <c:pt idx="7445">
                  <c:v>40909.097222222204</c:v>
                </c:pt>
                <c:pt idx="7446">
                  <c:v>40909.111111111051</c:v>
                </c:pt>
                <c:pt idx="7447">
                  <c:v>40909.124999999993</c:v>
                </c:pt>
                <c:pt idx="7448">
                  <c:v>40909.138888888891</c:v>
                </c:pt>
                <c:pt idx="7449">
                  <c:v>40909.152777777781</c:v>
                </c:pt>
                <c:pt idx="7450">
                  <c:v>40909.166666666591</c:v>
                </c:pt>
                <c:pt idx="7451">
                  <c:v>40909.180555555562</c:v>
                </c:pt>
                <c:pt idx="7452">
                  <c:v>40909.194444444445</c:v>
                </c:pt>
                <c:pt idx="7453">
                  <c:v>40909.208333333336</c:v>
                </c:pt>
                <c:pt idx="7454">
                  <c:v>40909.222222222204</c:v>
                </c:pt>
                <c:pt idx="7455">
                  <c:v>40909.236111111051</c:v>
                </c:pt>
                <c:pt idx="7456">
                  <c:v>40909.25</c:v>
                </c:pt>
                <c:pt idx="7457">
                  <c:v>40909.263888888876</c:v>
                </c:pt>
                <c:pt idx="7458">
                  <c:v>40909.277777777774</c:v>
                </c:pt>
                <c:pt idx="7459">
                  <c:v>40909.291666666562</c:v>
                </c:pt>
                <c:pt idx="7460">
                  <c:v>40909.305555555562</c:v>
                </c:pt>
                <c:pt idx="7461">
                  <c:v>40909.319444444511</c:v>
                </c:pt>
                <c:pt idx="7462">
                  <c:v>40909.333333333336</c:v>
                </c:pt>
                <c:pt idx="7463">
                  <c:v>40909.347222222219</c:v>
                </c:pt>
                <c:pt idx="7464">
                  <c:v>40909.361111111051</c:v>
                </c:pt>
                <c:pt idx="7465">
                  <c:v>40909.375</c:v>
                </c:pt>
                <c:pt idx="7466">
                  <c:v>40909.388888888985</c:v>
                </c:pt>
                <c:pt idx="7467">
                  <c:v>40909.402777777781</c:v>
                </c:pt>
                <c:pt idx="7468">
                  <c:v>40909.416666666664</c:v>
                </c:pt>
                <c:pt idx="7469">
                  <c:v>40909.430555555562</c:v>
                </c:pt>
                <c:pt idx="7470">
                  <c:v>40909.444444444511</c:v>
                </c:pt>
                <c:pt idx="7471">
                  <c:v>40909.458333333343</c:v>
                </c:pt>
                <c:pt idx="7472">
                  <c:v>40909.472222222219</c:v>
                </c:pt>
                <c:pt idx="7473">
                  <c:v>40909.486111111109</c:v>
                </c:pt>
                <c:pt idx="7474">
                  <c:v>40909.5</c:v>
                </c:pt>
                <c:pt idx="7475">
                  <c:v>40909.513888888891</c:v>
                </c:pt>
                <c:pt idx="7476">
                  <c:v>40909.527777777774</c:v>
                </c:pt>
                <c:pt idx="7477">
                  <c:v>40909.541666666591</c:v>
                </c:pt>
                <c:pt idx="7478">
                  <c:v>40909.555555555562</c:v>
                </c:pt>
                <c:pt idx="7479">
                  <c:v>40909.569444444445</c:v>
                </c:pt>
                <c:pt idx="7480">
                  <c:v>40909.583333333336</c:v>
                </c:pt>
                <c:pt idx="7481">
                  <c:v>40909.597222222204</c:v>
                </c:pt>
                <c:pt idx="7482">
                  <c:v>40909.611111111051</c:v>
                </c:pt>
                <c:pt idx="7483">
                  <c:v>40909.624999999993</c:v>
                </c:pt>
                <c:pt idx="7484">
                  <c:v>40909.638888888891</c:v>
                </c:pt>
                <c:pt idx="7485">
                  <c:v>40909.652777777781</c:v>
                </c:pt>
                <c:pt idx="7486">
                  <c:v>40909.666666666591</c:v>
                </c:pt>
                <c:pt idx="7487">
                  <c:v>40909.680555555562</c:v>
                </c:pt>
                <c:pt idx="7488">
                  <c:v>40909.694444444445</c:v>
                </c:pt>
                <c:pt idx="7489">
                  <c:v>40909.708333333336</c:v>
                </c:pt>
                <c:pt idx="7490">
                  <c:v>40909.722222222204</c:v>
                </c:pt>
                <c:pt idx="7491">
                  <c:v>40909.736111111051</c:v>
                </c:pt>
                <c:pt idx="7492">
                  <c:v>40909.75</c:v>
                </c:pt>
                <c:pt idx="7493">
                  <c:v>40909.763888888876</c:v>
                </c:pt>
                <c:pt idx="7494">
                  <c:v>40909.777777777774</c:v>
                </c:pt>
                <c:pt idx="7495">
                  <c:v>40909.791666666562</c:v>
                </c:pt>
                <c:pt idx="7496">
                  <c:v>40909.805555555562</c:v>
                </c:pt>
                <c:pt idx="7497">
                  <c:v>40909.819444444511</c:v>
                </c:pt>
                <c:pt idx="7498">
                  <c:v>40909.833333333336</c:v>
                </c:pt>
                <c:pt idx="7499">
                  <c:v>40909.847222222219</c:v>
                </c:pt>
                <c:pt idx="7500">
                  <c:v>40909.861111111051</c:v>
                </c:pt>
                <c:pt idx="7501">
                  <c:v>40909.875</c:v>
                </c:pt>
                <c:pt idx="7502">
                  <c:v>40909.888888888985</c:v>
                </c:pt>
                <c:pt idx="7503">
                  <c:v>40909.902777777781</c:v>
                </c:pt>
                <c:pt idx="7504">
                  <c:v>40909.916666666664</c:v>
                </c:pt>
                <c:pt idx="7505">
                  <c:v>40909.930555555562</c:v>
                </c:pt>
                <c:pt idx="7506">
                  <c:v>40909.944444444511</c:v>
                </c:pt>
                <c:pt idx="7507">
                  <c:v>40909.958333333343</c:v>
                </c:pt>
                <c:pt idx="7508">
                  <c:v>40909.972222222219</c:v>
                </c:pt>
                <c:pt idx="7509">
                  <c:v>40909.986111111109</c:v>
                </c:pt>
                <c:pt idx="7510">
                  <c:v>40910</c:v>
                </c:pt>
                <c:pt idx="7511">
                  <c:v>40910.013888888891</c:v>
                </c:pt>
                <c:pt idx="7512">
                  <c:v>40910.027777777774</c:v>
                </c:pt>
                <c:pt idx="7513">
                  <c:v>40910.041666666591</c:v>
                </c:pt>
                <c:pt idx="7514">
                  <c:v>40910.055555555562</c:v>
                </c:pt>
                <c:pt idx="7515">
                  <c:v>40910.069444444445</c:v>
                </c:pt>
                <c:pt idx="7516">
                  <c:v>40910.083333333336</c:v>
                </c:pt>
                <c:pt idx="7517">
                  <c:v>40910.097222222204</c:v>
                </c:pt>
                <c:pt idx="7518">
                  <c:v>40910.111111111051</c:v>
                </c:pt>
                <c:pt idx="7519">
                  <c:v>40910.124999999993</c:v>
                </c:pt>
                <c:pt idx="7520">
                  <c:v>40910.138888888891</c:v>
                </c:pt>
                <c:pt idx="7521">
                  <c:v>40910.152777777781</c:v>
                </c:pt>
                <c:pt idx="7522">
                  <c:v>40910.166666666591</c:v>
                </c:pt>
                <c:pt idx="7523">
                  <c:v>40910.180555555562</c:v>
                </c:pt>
                <c:pt idx="7524">
                  <c:v>40910.194444444445</c:v>
                </c:pt>
                <c:pt idx="7525">
                  <c:v>40910.208333333336</c:v>
                </c:pt>
                <c:pt idx="7526">
                  <c:v>40910.222222222204</c:v>
                </c:pt>
                <c:pt idx="7527">
                  <c:v>40910.236111111051</c:v>
                </c:pt>
                <c:pt idx="7528">
                  <c:v>40910.25</c:v>
                </c:pt>
                <c:pt idx="7529">
                  <c:v>40910.263888888876</c:v>
                </c:pt>
                <c:pt idx="7530">
                  <c:v>40910.277777777774</c:v>
                </c:pt>
                <c:pt idx="7531">
                  <c:v>40910.291666666562</c:v>
                </c:pt>
                <c:pt idx="7532">
                  <c:v>40910.305555555562</c:v>
                </c:pt>
                <c:pt idx="7533">
                  <c:v>40910.319444444511</c:v>
                </c:pt>
                <c:pt idx="7534">
                  <c:v>40910.333333333336</c:v>
                </c:pt>
                <c:pt idx="7535">
                  <c:v>40910.347222222219</c:v>
                </c:pt>
                <c:pt idx="7536">
                  <c:v>40910.361111111051</c:v>
                </c:pt>
                <c:pt idx="7537">
                  <c:v>40910.375</c:v>
                </c:pt>
                <c:pt idx="7538">
                  <c:v>40910.388888888985</c:v>
                </c:pt>
                <c:pt idx="7539">
                  <c:v>40910.402777777781</c:v>
                </c:pt>
                <c:pt idx="7540">
                  <c:v>40910.416666666664</c:v>
                </c:pt>
                <c:pt idx="7541">
                  <c:v>40910.430555555562</c:v>
                </c:pt>
                <c:pt idx="7542">
                  <c:v>40910.444444444511</c:v>
                </c:pt>
                <c:pt idx="7543">
                  <c:v>40910.458333333343</c:v>
                </c:pt>
                <c:pt idx="7544">
                  <c:v>40910.472222222219</c:v>
                </c:pt>
                <c:pt idx="7545">
                  <c:v>40910.486111111109</c:v>
                </c:pt>
                <c:pt idx="7546">
                  <c:v>40910.5</c:v>
                </c:pt>
                <c:pt idx="7547">
                  <c:v>40910.513888888891</c:v>
                </c:pt>
                <c:pt idx="7548">
                  <c:v>40910.527777777774</c:v>
                </c:pt>
                <c:pt idx="7549">
                  <c:v>40910.541666666591</c:v>
                </c:pt>
                <c:pt idx="7550">
                  <c:v>40910.555555555562</c:v>
                </c:pt>
                <c:pt idx="7551">
                  <c:v>40910.569444444445</c:v>
                </c:pt>
                <c:pt idx="7552">
                  <c:v>40910.583333333336</c:v>
                </c:pt>
                <c:pt idx="7553">
                  <c:v>40910.597222222204</c:v>
                </c:pt>
                <c:pt idx="7554">
                  <c:v>40910.611111111051</c:v>
                </c:pt>
                <c:pt idx="7555">
                  <c:v>40910.624999999993</c:v>
                </c:pt>
                <c:pt idx="7556">
                  <c:v>40910.638888888891</c:v>
                </c:pt>
                <c:pt idx="7557">
                  <c:v>40910.652777777781</c:v>
                </c:pt>
                <c:pt idx="7558">
                  <c:v>40910.666666666591</c:v>
                </c:pt>
                <c:pt idx="7559">
                  <c:v>40910.680555555562</c:v>
                </c:pt>
                <c:pt idx="7560">
                  <c:v>40910.694444444445</c:v>
                </c:pt>
                <c:pt idx="7561">
                  <c:v>40910.708333333336</c:v>
                </c:pt>
                <c:pt idx="7562">
                  <c:v>40910.722222222204</c:v>
                </c:pt>
                <c:pt idx="7563">
                  <c:v>40910.736111111051</c:v>
                </c:pt>
                <c:pt idx="7564">
                  <c:v>40910.75</c:v>
                </c:pt>
                <c:pt idx="7565">
                  <c:v>40910.763888888876</c:v>
                </c:pt>
                <c:pt idx="7566">
                  <c:v>40910.777777777774</c:v>
                </c:pt>
                <c:pt idx="7567">
                  <c:v>40910.791666666562</c:v>
                </c:pt>
                <c:pt idx="7568">
                  <c:v>40910.805555555562</c:v>
                </c:pt>
                <c:pt idx="7569">
                  <c:v>40910.819444444511</c:v>
                </c:pt>
                <c:pt idx="7570">
                  <c:v>40910.833333333336</c:v>
                </c:pt>
                <c:pt idx="7571">
                  <c:v>40910.847222222219</c:v>
                </c:pt>
                <c:pt idx="7572">
                  <c:v>40910.861111111051</c:v>
                </c:pt>
                <c:pt idx="7573">
                  <c:v>40910.875</c:v>
                </c:pt>
                <c:pt idx="7574">
                  <c:v>40910.888888888985</c:v>
                </c:pt>
                <c:pt idx="7575">
                  <c:v>40910.902777777781</c:v>
                </c:pt>
                <c:pt idx="7576">
                  <c:v>40910.916666666664</c:v>
                </c:pt>
                <c:pt idx="7577">
                  <c:v>40910.930555555562</c:v>
                </c:pt>
                <c:pt idx="7578">
                  <c:v>40910.944444444511</c:v>
                </c:pt>
                <c:pt idx="7579">
                  <c:v>40910.958333333343</c:v>
                </c:pt>
                <c:pt idx="7580">
                  <c:v>40910.972222222219</c:v>
                </c:pt>
                <c:pt idx="7581">
                  <c:v>40910.986111111109</c:v>
                </c:pt>
                <c:pt idx="7582">
                  <c:v>40911</c:v>
                </c:pt>
                <c:pt idx="7583">
                  <c:v>40911.013888888891</c:v>
                </c:pt>
                <c:pt idx="7584">
                  <c:v>40911.027777777774</c:v>
                </c:pt>
                <c:pt idx="7585">
                  <c:v>40911.041666666591</c:v>
                </c:pt>
                <c:pt idx="7586">
                  <c:v>40911.055555555562</c:v>
                </c:pt>
                <c:pt idx="7587">
                  <c:v>40911.069444444445</c:v>
                </c:pt>
                <c:pt idx="7588">
                  <c:v>40911.083333333336</c:v>
                </c:pt>
                <c:pt idx="7589">
                  <c:v>40911.097222222204</c:v>
                </c:pt>
                <c:pt idx="7590">
                  <c:v>40911.111111111051</c:v>
                </c:pt>
                <c:pt idx="7591">
                  <c:v>40911.124999999993</c:v>
                </c:pt>
                <c:pt idx="7592">
                  <c:v>40911.138888888891</c:v>
                </c:pt>
                <c:pt idx="7593">
                  <c:v>40911.152777777781</c:v>
                </c:pt>
                <c:pt idx="7594">
                  <c:v>40911.166666666591</c:v>
                </c:pt>
                <c:pt idx="7595">
                  <c:v>40911.180555555562</c:v>
                </c:pt>
                <c:pt idx="7596">
                  <c:v>40911.194444444445</c:v>
                </c:pt>
                <c:pt idx="7597">
                  <c:v>40911.208333333336</c:v>
                </c:pt>
                <c:pt idx="7598">
                  <c:v>40911.222222222204</c:v>
                </c:pt>
                <c:pt idx="7599">
                  <c:v>40911.236111111051</c:v>
                </c:pt>
                <c:pt idx="7600">
                  <c:v>40911.25</c:v>
                </c:pt>
                <c:pt idx="7601">
                  <c:v>40911.263888888876</c:v>
                </c:pt>
                <c:pt idx="7602">
                  <c:v>40911.277777777774</c:v>
                </c:pt>
                <c:pt idx="7603">
                  <c:v>40911.291666666562</c:v>
                </c:pt>
                <c:pt idx="7604">
                  <c:v>40911.305555555562</c:v>
                </c:pt>
                <c:pt idx="7605">
                  <c:v>40911.319444444511</c:v>
                </c:pt>
                <c:pt idx="7606">
                  <c:v>40911.333333333336</c:v>
                </c:pt>
                <c:pt idx="7607">
                  <c:v>40911.347222222219</c:v>
                </c:pt>
                <c:pt idx="7608">
                  <c:v>40911.361111111051</c:v>
                </c:pt>
                <c:pt idx="7609">
                  <c:v>40911.375</c:v>
                </c:pt>
                <c:pt idx="7610">
                  <c:v>40911.388888888985</c:v>
                </c:pt>
                <c:pt idx="7611">
                  <c:v>40911.402777777781</c:v>
                </c:pt>
                <c:pt idx="7612">
                  <c:v>40911.416666666664</c:v>
                </c:pt>
                <c:pt idx="7613">
                  <c:v>40911.430555555562</c:v>
                </c:pt>
                <c:pt idx="7614">
                  <c:v>40911.444444444511</c:v>
                </c:pt>
                <c:pt idx="7615">
                  <c:v>40911.458333333343</c:v>
                </c:pt>
                <c:pt idx="7616">
                  <c:v>40911.472222222219</c:v>
                </c:pt>
                <c:pt idx="7617">
                  <c:v>40911.486111111109</c:v>
                </c:pt>
                <c:pt idx="7618">
                  <c:v>40911.5</c:v>
                </c:pt>
                <c:pt idx="7619">
                  <c:v>40911.513888888891</c:v>
                </c:pt>
                <c:pt idx="7620">
                  <c:v>40911.527777777774</c:v>
                </c:pt>
                <c:pt idx="7621">
                  <c:v>40911.541666666591</c:v>
                </c:pt>
                <c:pt idx="7622">
                  <c:v>40911.555555555562</c:v>
                </c:pt>
                <c:pt idx="7623">
                  <c:v>40911.569444444445</c:v>
                </c:pt>
                <c:pt idx="7624">
                  <c:v>40911.583333333336</c:v>
                </c:pt>
                <c:pt idx="7625">
                  <c:v>40911.597222222204</c:v>
                </c:pt>
                <c:pt idx="7626">
                  <c:v>40911.611111111051</c:v>
                </c:pt>
                <c:pt idx="7627">
                  <c:v>40911.624999999993</c:v>
                </c:pt>
                <c:pt idx="7628">
                  <c:v>40911.638888888891</c:v>
                </c:pt>
                <c:pt idx="7629">
                  <c:v>40911.652777777781</c:v>
                </c:pt>
                <c:pt idx="7630">
                  <c:v>40911.666666666591</c:v>
                </c:pt>
                <c:pt idx="7631">
                  <c:v>40911.680555555562</c:v>
                </c:pt>
                <c:pt idx="7632">
                  <c:v>40911.694444444445</c:v>
                </c:pt>
                <c:pt idx="7633">
                  <c:v>40911.708333333336</c:v>
                </c:pt>
                <c:pt idx="7634">
                  <c:v>40911.722222222204</c:v>
                </c:pt>
                <c:pt idx="7635">
                  <c:v>40911.736111111051</c:v>
                </c:pt>
                <c:pt idx="7636">
                  <c:v>40911.75</c:v>
                </c:pt>
                <c:pt idx="7637">
                  <c:v>40911.763888888876</c:v>
                </c:pt>
                <c:pt idx="7638">
                  <c:v>40911.777777777774</c:v>
                </c:pt>
                <c:pt idx="7639">
                  <c:v>40911.791666666562</c:v>
                </c:pt>
                <c:pt idx="7640">
                  <c:v>40911.805555555562</c:v>
                </c:pt>
                <c:pt idx="7641">
                  <c:v>40911.819444444511</c:v>
                </c:pt>
                <c:pt idx="7642">
                  <c:v>40911.833333333336</c:v>
                </c:pt>
                <c:pt idx="7643">
                  <c:v>40911.847222222219</c:v>
                </c:pt>
                <c:pt idx="7644">
                  <c:v>40911.861111111051</c:v>
                </c:pt>
                <c:pt idx="7645">
                  <c:v>40911.875</c:v>
                </c:pt>
                <c:pt idx="7646">
                  <c:v>40911.888888888985</c:v>
                </c:pt>
                <c:pt idx="7647">
                  <c:v>40911.902777777781</c:v>
                </c:pt>
                <c:pt idx="7648">
                  <c:v>40911.916666666664</c:v>
                </c:pt>
                <c:pt idx="7649">
                  <c:v>40911.930555555562</c:v>
                </c:pt>
                <c:pt idx="7650">
                  <c:v>40911.944444444511</c:v>
                </c:pt>
                <c:pt idx="7651">
                  <c:v>40911.958333333343</c:v>
                </c:pt>
                <c:pt idx="7652">
                  <c:v>40911.972222222219</c:v>
                </c:pt>
                <c:pt idx="7653">
                  <c:v>40911.986111111109</c:v>
                </c:pt>
                <c:pt idx="7654">
                  <c:v>40912</c:v>
                </c:pt>
                <c:pt idx="7655">
                  <c:v>40912.013888888891</c:v>
                </c:pt>
                <c:pt idx="7656">
                  <c:v>40912.027777777774</c:v>
                </c:pt>
                <c:pt idx="7657">
                  <c:v>40912.041666666591</c:v>
                </c:pt>
                <c:pt idx="7658">
                  <c:v>40912.055555555562</c:v>
                </c:pt>
                <c:pt idx="7659">
                  <c:v>40912.069444444445</c:v>
                </c:pt>
                <c:pt idx="7660">
                  <c:v>40912.083333333336</c:v>
                </c:pt>
                <c:pt idx="7661">
                  <c:v>40912.097222222204</c:v>
                </c:pt>
                <c:pt idx="7662">
                  <c:v>40912.111111111051</c:v>
                </c:pt>
                <c:pt idx="7663">
                  <c:v>40912.124999999993</c:v>
                </c:pt>
                <c:pt idx="7664">
                  <c:v>40912.138888888891</c:v>
                </c:pt>
                <c:pt idx="7665">
                  <c:v>40912.152777777781</c:v>
                </c:pt>
                <c:pt idx="7666">
                  <c:v>40912.166666666591</c:v>
                </c:pt>
                <c:pt idx="7667">
                  <c:v>40912.180555555562</c:v>
                </c:pt>
                <c:pt idx="7668">
                  <c:v>40912.194444444445</c:v>
                </c:pt>
                <c:pt idx="7669">
                  <c:v>40912.208333333336</c:v>
                </c:pt>
                <c:pt idx="7670">
                  <c:v>40912.222222222204</c:v>
                </c:pt>
                <c:pt idx="7671">
                  <c:v>40912.236111111051</c:v>
                </c:pt>
                <c:pt idx="7672">
                  <c:v>40912.25</c:v>
                </c:pt>
                <c:pt idx="7673">
                  <c:v>40912.263888888876</c:v>
                </c:pt>
                <c:pt idx="7674">
                  <c:v>40912.277777777774</c:v>
                </c:pt>
                <c:pt idx="7675">
                  <c:v>40912.291666666562</c:v>
                </c:pt>
                <c:pt idx="7676">
                  <c:v>40912.305555555562</c:v>
                </c:pt>
                <c:pt idx="7677">
                  <c:v>40912.319444444511</c:v>
                </c:pt>
                <c:pt idx="7678">
                  <c:v>40912.333333333336</c:v>
                </c:pt>
                <c:pt idx="7679">
                  <c:v>40912.347222222219</c:v>
                </c:pt>
                <c:pt idx="7680">
                  <c:v>40912.361111111051</c:v>
                </c:pt>
                <c:pt idx="7681">
                  <c:v>40912.375</c:v>
                </c:pt>
                <c:pt idx="7682">
                  <c:v>40912.388888888985</c:v>
                </c:pt>
                <c:pt idx="7683">
                  <c:v>40912.402777777781</c:v>
                </c:pt>
                <c:pt idx="7684">
                  <c:v>40912.416666666664</c:v>
                </c:pt>
                <c:pt idx="7685">
                  <c:v>40912.430555555562</c:v>
                </c:pt>
                <c:pt idx="7686">
                  <c:v>40912.444444444511</c:v>
                </c:pt>
                <c:pt idx="7687">
                  <c:v>40912.458333333343</c:v>
                </c:pt>
                <c:pt idx="7688">
                  <c:v>40912.472222222219</c:v>
                </c:pt>
                <c:pt idx="7689">
                  <c:v>40912.486111111109</c:v>
                </c:pt>
                <c:pt idx="7690">
                  <c:v>40912.5</c:v>
                </c:pt>
                <c:pt idx="7691">
                  <c:v>40912.513888888891</c:v>
                </c:pt>
                <c:pt idx="7692">
                  <c:v>40912.527777777774</c:v>
                </c:pt>
                <c:pt idx="7693">
                  <c:v>40912.541666666591</c:v>
                </c:pt>
                <c:pt idx="7694">
                  <c:v>40912.555555555562</c:v>
                </c:pt>
                <c:pt idx="7695">
                  <c:v>40912.569444444445</c:v>
                </c:pt>
                <c:pt idx="7696">
                  <c:v>40912.583333333336</c:v>
                </c:pt>
                <c:pt idx="7697">
                  <c:v>40912.597222222204</c:v>
                </c:pt>
                <c:pt idx="7698">
                  <c:v>40912.611111111051</c:v>
                </c:pt>
                <c:pt idx="7699">
                  <c:v>40912.624999999993</c:v>
                </c:pt>
                <c:pt idx="7700">
                  <c:v>40912.638888888891</c:v>
                </c:pt>
                <c:pt idx="7701">
                  <c:v>40912.652777777781</c:v>
                </c:pt>
                <c:pt idx="7702">
                  <c:v>40912.666666666591</c:v>
                </c:pt>
                <c:pt idx="7703">
                  <c:v>40912.680555555562</c:v>
                </c:pt>
                <c:pt idx="7704">
                  <c:v>40912.694444444445</c:v>
                </c:pt>
                <c:pt idx="7705">
                  <c:v>40912.708333333336</c:v>
                </c:pt>
                <c:pt idx="7706">
                  <c:v>40912.722222222204</c:v>
                </c:pt>
                <c:pt idx="7707">
                  <c:v>40912.736111111051</c:v>
                </c:pt>
                <c:pt idx="7708">
                  <c:v>40912.75</c:v>
                </c:pt>
                <c:pt idx="7709">
                  <c:v>40912.763888888876</c:v>
                </c:pt>
                <c:pt idx="7710">
                  <c:v>40912.777777777774</c:v>
                </c:pt>
                <c:pt idx="7711">
                  <c:v>40912.791666666562</c:v>
                </c:pt>
                <c:pt idx="7712">
                  <c:v>40912.805555555562</c:v>
                </c:pt>
                <c:pt idx="7713">
                  <c:v>40912.819444444511</c:v>
                </c:pt>
                <c:pt idx="7714">
                  <c:v>40912.833333333336</c:v>
                </c:pt>
                <c:pt idx="7715">
                  <c:v>40912.847222222219</c:v>
                </c:pt>
                <c:pt idx="7716">
                  <c:v>40912.861111111051</c:v>
                </c:pt>
                <c:pt idx="7717">
                  <c:v>40912.875</c:v>
                </c:pt>
                <c:pt idx="7718">
                  <c:v>40912.888888888985</c:v>
                </c:pt>
                <c:pt idx="7719">
                  <c:v>40912.902777777781</c:v>
                </c:pt>
                <c:pt idx="7720">
                  <c:v>40912.916666666664</c:v>
                </c:pt>
                <c:pt idx="7721">
                  <c:v>40912.930555555562</c:v>
                </c:pt>
                <c:pt idx="7722">
                  <c:v>40912.944444444511</c:v>
                </c:pt>
                <c:pt idx="7723">
                  <c:v>40912.958333333343</c:v>
                </c:pt>
                <c:pt idx="7724">
                  <c:v>40912.972222222219</c:v>
                </c:pt>
                <c:pt idx="7725">
                  <c:v>40912.986111111109</c:v>
                </c:pt>
                <c:pt idx="7726">
                  <c:v>40913</c:v>
                </c:pt>
                <c:pt idx="7727">
                  <c:v>40913.013888888891</c:v>
                </c:pt>
                <c:pt idx="7728">
                  <c:v>40913.027777777774</c:v>
                </c:pt>
                <c:pt idx="7729">
                  <c:v>40913.041666666591</c:v>
                </c:pt>
                <c:pt idx="7730">
                  <c:v>40913.055555555562</c:v>
                </c:pt>
                <c:pt idx="7731">
                  <c:v>40913.069444444445</c:v>
                </c:pt>
                <c:pt idx="7732">
                  <c:v>40913.083333333336</c:v>
                </c:pt>
                <c:pt idx="7733">
                  <c:v>40913.097222222204</c:v>
                </c:pt>
                <c:pt idx="7734">
                  <c:v>40913.111111111051</c:v>
                </c:pt>
                <c:pt idx="7735">
                  <c:v>40913.124999999993</c:v>
                </c:pt>
                <c:pt idx="7736">
                  <c:v>40913.138888888891</c:v>
                </c:pt>
                <c:pt idx="7737">
                  <c:v>40913.152777777781</c:v>
                </c:pt>
                <c:pt idx="7738">
                  <c:v>40913.166666666591</c:v>
                </c:pt>
                <c:pt idx="7739">
                  <c:v>40913.180555555562</c:v>
                </c:pt>
                <c:pt idx="7740">
                  <c:v>40913.194444444445</c:v>
                </c:pt>
                <c:pt idx="7741">
                  <c:v>40913.208333333336</c:v>
                </c:pt>
                <c:pt idx="7742">
                  <c:v>40913.222222222204</c:v>
                </c:pt>
                <c:pt idx="7743">
                  <c:v>40913.236111111051</c:v>
                </c:pt>
                <c:pt idx="7744">
                  <c:v>40913.25</c:v>
                </c:pt>
                <c:pt idx="7745">
                  <c:v>40913.263888888876</c:v>
                </c:pt>
                <c:pt idx="7746">
                  <c:v>40913.277777777774</c:v>
                </c:pt>
                <c:pt idx="7747">
                  <c:v>40913.291666666562</c:v>
                </c:pt>
                <c:pt idx="7748">
                  <c:v>40913.305555555562</c:v>
                </c:pt>
                <c:pt idx="7749">
                  <c:v>40913.319444444511</c:v>
                </c:pt>
                <c:pt idx="7750">
                  <c:v>40913.333333333336</c:v>
                </c:pt>
                <c:pt idx="7751">
                  <c:v>40913.347222222219</c:v>
                </c:pt>
                <c:pt idx="7752">
                  <c:v>40913.361111111051</c:v>
                </c:pt>
                <c:pt idx="7753">
                  <c:v>40913.375</c:v>
                </c:pt>
                <c:pt idx="7754">
                  <c:v>40913.388888888985</c:v>
                </c:pt>
                <c:pt idx="7755">
                  <c:v>40913.402777777781</c:v>
                </c:pt>
                <c:pt idx="7756">
                  <c:v>40913.416666666664</c:v>
                </c:pt>
                <c:pt idx="7757">
                  <c:v>40913.430555555562</c:v>
                </c:pt>
                <c:pt idx="7758">
                  <c:v>40913.444444444511</c:v>
                </c:pt>
                <c:pt idx="7759">
                  <c:v>40913.458333333343</c:v>
                </c:pt>
                <c:pt idx="7760">
                  <c:v>40913.472222222219</c:v>
                </c:pt>
                <c:pt idx="7761">
                  <c:v>40913.486111111109</c:v>
                </c:pt>
                <c:pt idx="7762">
                  <c:v>40913.5</c:v>
                </c:pt>
                <c:pt idx="7763">
                  <c:v>40913.513888888891</c:v>
                </c:pt>
                <c:pt idx="7764">
                  <c:v>40913.527777777774</c:v>
                </c:pt>
                <c:pt idx="7765">
                  <c:v>40913.541666666591</c:v>
                </c:pt>
                <c:pt idx="7766">
                  <c:v>40913.555555555562</c:v>
                </c:pt>
                <c:pt idx="7767">
                  <c:v>40913.569444444445</c:v>
                </c:pt>
                <c:pt idx="7768">
                  <c:v>40913.583333333336</c:v>
                </c:pt>
                <c:pt idx="7769">
                  <c:v>40913.597222222204</c:v>
                </c:pt>
                <c:pt idx="7770">
                  <c:v>40913.611111111051</c:v>
                </c:pt>
                <c:pt idx="7771">
                  <c:v>40913.624999999993</c:v>
                </c:pt>
                <c:pt idx="7772">
                  <c:v>40913.638888888891</c:v>
                </c:pt>
                <c:pt idx="7773">
                  <c:v>40913.652777777781</c:v>
                </c:pt>
                <c:pt idx="7774">
                  <c:v>40913.666666666591</c:v>
                </c:pt>
                <c:pt idx="7775">
                  <c:v>40913.680555555562</c:v>
                </c:pt>
                <c:pt idx="7776">
                  <c:v>40913.694444444445</c:v>
                </c:pt>
                <c:pt idx="7777">
                  <c:v>40913.708333333336</c:v>
                </c:pt>
                <c:pt idx="7778">
                  <c:v>40913.722222222204</c:v>
                </c:pt>
                <c:pt idx="7779">
                  <c:v>40913.736111111051</c:v>
                </c:pt>
                <c:pt idx="7780">
                  <c:v>40913.75</c:v>
                </c:pt>
                <c:pt idx="7781">
                  <c:v>40913.763888888876</c:v>
                </c:pt>
                <c:pt idx="7782">
                  <c:v>40913.777777777774</c:v>
                </c:pt>
                <c:pt idx="7783">
                  <c:v>40913.791666666562</c:v>
                </c:pt>
                <c:pt idx="7784">
                  <c:v>40913.805555555562</c:v>
                </c:pt>
                <c:pt idx="7785">
                  <c:v>40913.819444444511</c:v>
                </c:pt>
                <c:pt idx="7786">
                  <c:v>40913.833333333336</c:v>
                </c:pt>
                <c:pt idx="7787">
                  <c:v>40913.847222222219</c:v>
                </c:pt>
                <c:pt idx="7788">
                  <c:v>40913.861111111051</c:v>
                </c:pt>
                <c:pt idx="7789">
                  <c:v>40913.875</c:v>
                </c:pt>
                <c:pt idx="7790">
                  <c:v>40913.888888888985</c:v>
                </c:pt>
                <c:pt idx="7791">
                  <c:v>40913.902777777781</c:v>
                </c:pt>
                <c:pt idx="7792">
                  <c:v>40913.916666666664</c:v>
                </c:pt>
                <c:pt idx="7793">
                  <c:v>40913.930555555562</c:v>
                </c:pt>
                <c:pt idx="7794">
                  <c:v>40913.944444444511</c:v>
                </c:pt>
                <c:pt idx="7795">
                  <c:v>40913.958333333343</c:v>
                </c:pt>
                <c:pt idx="7796">
                  <c:v>40913.972222222219</c:v>
                </c:pt>
                <c:pt idx="7797">
                  <c:v>40913.986111111109</c:v>
                </c:pt>
                <c:pt idx="7798">
                  <c:v>40914</c:v>
                </c:pt>
                <c:pt idx="7799">
                  <c:v>40914.013888888891</c:v>
                </c:pt>
                <c:pt idx="7800">
                  <c:v>40914.027777777774</c:v>
                </c:pt>
                <c:pt idx="7801">
                  <c:v>40914.041666666591</c:v>
                </c:pt>
                <c:pt idx="7802">
                  <c:v>40914.055555555562</c:v>
                </c:pt>
                <c:pt idx="7803">
                  <c:v>40914.069444444445</c:v>
                </c:pt>
                <c:pt idx="7804">
                  <c:v>40914.083333333336</c:v>
                </c:pt>
                <c:pt idx="7805">
                  <c:v>40914.097222222204</c:v>
                </c:pt>
                <c:pt idx="7806">
                  <c:v>40914.111111111051</c:v>
                </c:pt>
                <c:pt idx="7807">
                  <c:v>40914.124999999993</c:v>
                </c:pt>
                <c:pt idx="7808">
                  <c:v>40914.138888888891</c:v>
                </c:pt>
                <c:pt idx="7809">
                  <c:v>40914.152777777781</c:v>
                </c:pt>
                <c:pt idx="7810">
                  <c:v>40914.166666666591</c:v>
                </c:pt>
                <c:pt idx="7811">
                  <c:v>40914.180555555562</c:v>
                </c:pt>
                <c:pt idx="7812">
                  <c:v>40914.194444444445</c:v>
                </c:pt>
                <c:pt idx="7813">
                  <c:v>40914.208333333336</c:v>
                </c:pt>
                <c:pt idx="7814">
                  <c:v>40914.222222222204</c:v>
                </c:pt>
                <c:pt idx="7815">
                  <c:v>40914.236111111051</c:v>
                </c:pt>
                <c:pt idx="7816">
                  <c:v>40914.25</c:v>
                </c:pt>
                <c:pt idx="7817">
                  <c:v>40914.263888888876</c:v>
                </c:pt>
                <c:pt idx="7818">
                  <c:v>40914.277777777774</c:v>
                </c:pt>
                <c:pt idx="7819">
                  <c:v>40914.291666666562</c:v>
                </c:pt>
                <c:pt idx="7820">
                  <c:v>40914.305555555562</c:v>
                </c:pt>
                <c:pt idx="7821">
                  <c:v>40914.319444444511</c:v>
                </c:pt>
                <c:pt idx="7822">
                  <c:v>40914.333333333336</c:v>
                </c:pt>
                <c:pt idx="7823">
                  <c:v>40914.347222222219</c:v>
                </c:pt>
                <c:pt idx="7824">
                  <c:v>40914.361111111051</c:v>
                </c:pt>
                <c:pt idx="7825">
                  <c:v>40914.375</c:v>
                </c:pt>
                <c:pt idx="7826">
                  <c:v>40914.388888888985</c:v>
                </c:pt>
                <c:pt idx="7827">
                  <c:v>40914.402777777781</c:v>
                </c:pt>
                <c:pt idx="7828">
                  <c:v>40914.416666666664</c:v>
                </c:pt>
                <c:pt idx="7829">
                  <c:v>40914.430555555562</c:v>
                </c:pt>
                <c:pt idx="7830">
                  <c:v>40914.444444444511</c:v>
                </c:pt>
                <c:pt idx="7831">
                  <c:v>40914.458333333343</c:v>
                </c:pt>
                <c:pt idx="7832">
                  <c:v>40914.472222222219</c:v>
                </c:pt>
                <c:pt idx="7833">
                  <c:v>40914.486111111109</c:v>
                </c:pt>
                <c:pt idx="7834">
                  <c:v>40914.5</c:v>
                </c:pt>
                <c:pt idx="7835">
                  <c:v>40914.513888888891</c:v>
                </c:pt>
                <c:pt idx="7836">
                  <c:v>40914.527777777774</c:v>
                </c:pt>
                <c:pt idx="7837">
                  <c:v>40914.541666666591</c:v>
                </c:pt>
                <c:pt idx="7838">
                  <c:v>40914.555555555562</c:v>
                </c:pt>
                <c:pt idx="7839">
                  <c:v>40914.569444444445</c:v>
                </c:pt>
                <c:pt idx="7840">
                  <c:v>40914.583333333336</c:v>
                </c:pt>
                <c:pt idx="7841">
                  <c:v>40914.597222222204</c:v>
                </c:pt>
                <c:pt idx="7842">
                  <c:v>40914.611111111051</c:v>
                </c:pt>
                <c:pt idx="7843">
                  <c:v>40914.624999999993</c:v>
                </c:pt>
                <c:pt idx="7844">
                  <c:v>40914.638888888891</c:v>
                </c:pt>
                <c:pt idx="7845">
                  <c:v>40914.652777777781</c:v>
                </c:pt>
                <c:pt idx="7846">
                  <c:v>40914.666666666591</c:v>
                </c:pt>
                <c:pt idx="7847">
                  <c:v>40914.680555555562</c:v>
                </c:pt>
                <c:pt idx="7848">
                  <c:v>40914.694444444445</c:v>
                </c:pt>
                <c:pt idx="7849">
                  <c:v>40914.708333333336</c:v>
                </c:pt>
                <c:pt idx="7850">
                  <c:v>40914.722222222204</c:v>
                </c:pt>
                <c:pt idx="7851">
                  <c:v>40914.736111111051</c:v>
                </c:pt>
                <c:pt idx="7852">
                  <c:v>40914.75</c:v>
                </c:pt>
                <c:pt idx="7853">
                  <c:v>40914.763888888876</c:v>
                </c:pt>
                <c:pt idx="7854">
                  <c:v>40914.777777777774</c:v>
                </c:pt>
                <c:pt idx="7855">
                  <c:v>40914.791666666562</c:v>
                </c:pt>
                <c:pt idx="7856">
                  <c:v>40914.805555555562</c:v>
                </c:pt>
                <c:pt idx="7857">
                  <c:v>40914.819444444511</c:v>
                </c:pt>
                <c:pt idx="7858">
                  <c:v>40914.833333333336</c:v>
                </c:pt>
                <c:pt idx="7859">
                  <c:v>40914.847222222219</c:v>
                </c:pt>
                <c:pt idx="7860">
                  <c:v>40914.861111111051</c:v>
                </c:pt>
                <c:pt idx="7861">
                  <c:v>40914.875</c:v>
                </c:pt>
                <c:pt idx="7862">
                  <c:v>40914.888888888985</c:v>
                </c:pt>
                <c:pt idx="7863">
                  <c:v>40914.902777777781</c:v>
                </c:pt>
                <c:pt idx="7864">
                  <c:v>40914.916666666664</c:v>
                </c:pt>
                <c:pt idx="7865">
                  <c:v>40914.930555555562</c:v>
                </c:pt>
                <c:pt idx="7866">
                  <c:v>40914.944444444511</c:v>
                </c:pt>
                <c:pt idx="7867">
                  <c:v>40914.958333333343</c:v>
                </c:pt>
                <c:pt idx="7868">
                  <c:v>40914.972222222219</c:v>
                </c:pt>
                <c:pt idx="7869">
                  <c:v>40914.986111111109</c:v>
                </c:pt>
                <c:pt idx="7870">
                  <c:v>40915</c:v>
                </c:pt>
                <c:pt idx="7871">
                  <c:v>40915.013888888891</c:v>
                </c:pt>
                <c:pt idx="7872">
                  <c:v>40915.027777777774</c:v>
                </c:pt>
                <c:pt idx="7873">
                  <c:v>40915.041666666591</c:v>
                </c:pt>
                <c:pt idx="7874">
                  <c:v>40915.055555555562</c:v>
                </c:pt>
                <c:pt idx="7875">
                  <c:v>40915.069444444445</c:v>
                </c:pt>
                <c:pt idx="7876">
                  <c:v>40915.083333333336</c:v>
                </c:pt>
                <c:pt idx="7877">
                  <c:v>40915.097222222204</c:v>
                </c:pt>
                <c:pt idx="7878">
                  <c:v>40915.111111111051</c:v>
                </c:pt>
                <c:pt idx="7879">
                  <c:v>40915.124999999993</c:v>
                </c:pt>
                <c:pt idx="7880">
                  <c:v>40915.138888888891</c:v>
                </c:pt>
                <c:pt idx="7881">
                  <c:v>40915.152777777781</c:v>
                </c:pt>
                <c:pt idx="7882">
                  <c:v>40915.166666666591</c:v>
                </c:pt>
                <c:pt idx="7883">
                  <c:v>40915.180555555562</c:v>
                </c:pt>
                <c:pt idx="7884">
                  <c:v>40915.194444444445</c:v>
                </c:pt>
                <c:pt idx="7885">
                  <c:v>40915.208333333336</c:v>
                </c:pt>
                <c:pt idx="7886">
                  <c:v>40915.222222222204</c:v>
                </c:pt>
                <c:pt idx="7887">
                  <c:v>40915.236111111051</c:v>
                </c:pt>
                <c:pt idx="7888">
                  <c:v>40915.25</c:v>
                </c:pt>
                <c:pt idx="7889">
                  <c:v>40915.263888888876</c:v>
                </c:pt>
                <c:pt idx="7890">
                  <c:v>40915.277777777774</c:v>
                </c:pt>
                <c:pt idx="7891">
                  <c:v>40915.291666666562</c:v>
                </c:pt>
                <c:pt idx="7892">
                  <c:v>40915.305555555562</c:v>
                </c:pt>
                <c:pt idx="7893">
                  <c:v>40915.319444444511</c:v>
                </c:pt>
                <c:pt idx="7894">
                  <c:v>40915.333333333336</c:v>
                </c:pt>
                <c:pt idx="7895">
                  <c:v>40915.347222222219</c:v>
                </c:pt>
                <c:pt idx="7896">
                  <c:v>40915.361111111051</c:v>
                </c:pt>
                <c:pt idx="7897">
                  <c:v>40915.375</c:v>
                </c:pt>
                <c:pt idx="7898">
                  <c:v>40915.388888888985</c:v>
                </c:pt>
                <c:pt idx="7899">
                  <c:v>40915.402777777781</c:v>
                </c:pt>
                <c:pt idx="7900">
                  <c:v>40915.416666666664</c:v>
                </c:pt>
                <c:pt idx="7901">
                  <c:v>40915.430555555562</c:v>
                </c:pt>
                <c:pt idx="7902">
                  <c:v>40915.444444444511</c:v>
                </c:pt>
                <c:pt idx="7903">
                  <c:v>40915.458333333343</c:v>
                </c:pt>
                <c:pt idx="7904">
                  <c:v>40915.472222222219</c:v>
                </c:pt>
                <c:pt idx="7905">
                  <c:v>40915.486111111109</c:v>
                </c:pt>
                <c:pt idx="7906">
                  <c:v>40915.5</c:v>
                </c:pt>
                <c:pt idx="7907">
                  <c:v>40915.513888888891</c:v>
                </c:pt>
                <c:pt idx="7908">
                  <c:v>40915.527777777774</c:v>
                </c:pt>
                <c:pt idx="7909">
                  <c:v>40915.541666666591</c:v>
                </c:pt>
                <c:pt idx="7910">
                  <c:v>40915.555555555562</c:v>
                </c:pt>
                <c:pt idx="7911">
                  <c:v>40915.569444444445</c:v>
                </c:pt>
                <c:pt idx="7912">
                  <c:v>40915.583333333336</c:v>
                </c:pt>
                <c:pt idx="7913">
                  <c:v>40915.597222222204</c:v>
                </c:pt>
                <c:pt idx="7914">
                  <c:v>40915.611111111051</c:v>
                </c:pt>
                <c:pt idx="7915">
                  <c:v>40915.624999999993</c:v>
                </c:pt>
                <c:pt idx="7916">
                  <c:v>40915.638888888891</c:v>
                </c:pt>
                <c:pt idx="7917">
                  <c:v>40915.652777777781</c:v>
                </c:pt>
                <c:pt idx="7918">
                  <c:v>40915.666666666591</c:v>
                </c:pt>
                <c:pt idx="7919">
                  <c:v>40915.680555555562</c:v>
                </c:pt>
                <c:pt idx="7920">
                  <c:v>40915.694444444445</c:v>
                </c:pt>
                <c:pt idx="7921">
                  <c:v>40915.708333333336</c:v>
                </c:pt>
                <c:pt idx="7922">
                  <c:v>40915.722222222204</c:v>
                </c:pt>
                <c:pt idx="7923">
                  <c:v>40915.736111111051</c:v>
                </c:pt>
                <c:pt idx="7924">
                  <c:v>40915.75</c:v>
                </c:pt>
                <c:pt idx="7925">
                  <c:v>40915.763888888876</c:v>
                </c:pt>
                <c:pt idx="7926">
                  <c:v>40915.777777777774</c:v>
                </c:pt>
                <c:pt idx="7927">
                  <c:v>40915.791666666562</c:v>
                </c:pt>
                <c:pt idx="7928">
                  <c:v>40915.805555555562</c:v>
                </c:pt>
                <c:pt idx="7929">
                  <c:v>40915.819444444511</c:v>
                </c:pt>
                <c:pt idx="7930">
                  <c:v>40915.833333333336</c:v>
                </c:pt>
                <c:pt idx="7931">
                  <c:v>40915.847222222219</c:v>
                </c:pt>
                <c:pt idx="7932">
                  <c:v>40915.861111111051</c:v>
                </c:pt>
                <c:pt idx="7933">
                  <c:v>40915.875</c:v>
                </c:pt>
                <c:pt idx="7934">
                  <c:v>40915.888888888985</c:v>
                </c:pt>
                <c:pt idx="7935">
                  <c:v>40915.902777777781</c:v>
                </c:pt>
                <c:pt idx="7936">
                  <c:v>40915.916666666664</c:v>
                </c:pt>
                <c:pt idx="7937">
                  <c:v>40915.930555555562</c:v>
                </c:pt>
                <c:pt idx="7938">
                  <c:v>40915.944444444511</c:v>
                </c:pt>
                <c:pt idx="7939">
                  <c:v>40915.958333333343</c:v>
                </c:pt>
                <c:pt idx="7940">
                  <c:v>40915.972222222219</c:v>
                </c:pt>
                <c:pt idx="7941">
                  <c:v>40915.986111111109</c:v>
                </c:pt>
                <c:pt idx="7942">
                  <c:v>40916</c:v>
                </c:pt>
                <c:pt idx="7943">
                  <c:v>40916.013888888891</c:v>
                </c:pt>
                <c:pt idx="7944">
                  <c:v>40916.027777777774</c:v>
                </c:pt>
                <c:pt idx="7945">
                  <c:v>40916.041666666591</c:v>
                </c:pt>
                <c:pt idx="7946">
                  <c:v>40916.055555555562</c:v>
                </c:pt>
                <c:pt idx="7947">
                  <c:v>40916.069444444445</c:v>
                </c:pt>
                <c:pt idx="7948">
                  <c:v>40916.083333333336</c:v>
                </c:pt>
                <c:pt idx="7949">
                  <c:v>40916.097222222204</c:v>
                </c:pt>
                <c:pt idx="7950">
                  <c:v>40916.111111111051</c:v>
                </c:pt>
                <c:pt idx="7951">
                  <c:v>40916.124999999993</c:v>
                </c:pt>
                <c:pt idx="7952">
                  <c:v>40916.138888888891</c:v>
                </c:pt>
                <c:pt idx="7953">
                  <c:v>40916.152777777781</c:v>
                </c:pt>
                <c:pt idx="7954">
                  <c:v>40916.166666666591</c:v>
                </c:pt>
                <c:pt idx="7955">
                  <c:v>40916.180555555562</c:v>
                </c:pt>
                <c:pt idx="7956">
                  <c:v>40916.194444444445</c:v>
                </c:pt>
                <c:pt idx="7957">
                  <c:v>40916.208333333336</c:v>
                </c:pt>
                <c:pt idx="7958">
                  <c:v>40916.222222222204</c:v>
                </c:pt>
                <c:pt idx="7959">
                  <c:v>40916.236111111051</c:v>
                </c:pt>
                <c:pt idx="7960">
                  <c:v>40916.25</c:v>
                </c:pt>
                <c:pt idx="7961">
                  <c:v>40916.263888888876</c:v>
                </c:pt>
                <c:pt idx="7962">
                  <c:v>40916.277777777774</c:v>
                </c:pt>
                <c:pt idx="7963">
                  <c:v>40916.291666666562</c:v>
                </c:pt>
                <c:pt idx="7964">
                  <c:v>40916.305555555562</c:v>
                </c:pt>
                <c:pt idx="7965">
                  <c:v>40916.319444444511</c:v>
                </c:pt>
                <c:pt idx="7966">
                  <c:v>40916.333333333336</c:v>
                </c:pt>
                <c:pt idx="7967">
                  <c:v>40916.347222222219</c:v>
                </c:pt>
                <c:pt idx="7968">
                  <c:v>40916.361111111051</c:v>
                </c:pt>
                <c:pt idx="7969">
                  <c:v>40916.375</c:v>
                </c:pt>
                <c:pt idx="7970">
                  <c:v>40916.388888888985</c:v>
                </c:pt>
                <c:pt idx="7971">
                  <c:v>40916.402777777781</c:v>
                </c:pt>
                <c:pt idx="7972">
                  <c:v>40916.416666666664</c:v>
                </c:pt>
                <c:pt idx="7973">
                  <c:v>40916.430555555562</c:v>
                </c:pt>
                <c:pt idx="7974">
                  <c:v>40916.444444444511</c:v>
                </c:pt>
                <c:pt idx="7975">
                  <c:v>40916.458333333343</c:v>
                </c:pt>
                <c:pt idx="7976">
                  <c:v>40916.472222222219</c:v>
                </c:pt>
                <c:pt idx="7977">
                  <c:v>40916.486111111109</c:v>
                </c:pt>
                <c:pt idx="7978">
                  <c:v>40916.5</c:v>
                </c:pt>
                <c:pt idx="7979">
                  <c:v>40916.513888888891</c:v>
                </c:pt>
                <c:pt idx="7980">
                  <c:v>40916.527777777774</c:v>
                </c:pt>
                <c:pt idx="7981">
                  <c:v>40916.541666666591</c:v>
                </c:pt>
                <c:pt idx="7982">
                  <c:v>40916.555555555562</c:v>
                </c:pt>
                <c:pt idx="7983">
                  <c:v>40916.569444444445</c:v>
                </c:pt>
                <c:pt idx="7984">
                  <c:v>40916.583333333336</c:v>
                </c:pt>
                <c:pt idx="7985">
                  <c:v>40916.597222222204</c:v>
                </c:pt>
                <c:pt idx="7986">
                  <c:v>40916.611111111051</c:v>
                </c:pt>
                <c:pt idx="7987">
                  <c:v>40916.624999999993</c:v>
                </c:pt>
                <c:pt idx="7988">
                  <c:v>40916.638888888891</c:v>
                </c:pt>
                <c:pt idx="7989">
                  <c:v>40916.652777777781</c:v>
                </c:pt>
                <c:pt idx="7990">
                  <c:v>40916.666666666591</c:v>
                </c:pt>
                <c:pt idx="7991">
                  <c:v>40916.680555555562</c:v>
                </c:pt>
                <c:pt idx="7992">
                  <c:v>40916.694444444445</c:v>
                </c:pt>
                <c:pt idx="7993">
                  <c:v>40916.708333333336</c:v>
                </c:pt>
                <c:pt idx="7994">
                  <c:v>40916.722222222204</c:v>
                </c:pt>
                <c:pt idx="7995">
                  <c:v>40916.736111111051</c:v>
                </c:pt>
                <c:pt idx="7996">
                  <c:v>40916.75</c:v>
                </c:pt>
                <c:pt idx="7997">
                  <c:v>40916.763888888876</c:v>
                </c:pt>
                <c:pt idx="7998">
                  <c:v>40916.777777777774</c:v>
                </c:pt>
                <c:pt idx="7999">
                  <c:v>40916.791666666562</c:v>
                </c:pt>
                <c:pt idx="8000">
                  <c:v>40916.805555555562</c:v>
                </c:pt>
                <c:pt idx="8001">
                  <c:v>40916.819444444511</c:v>
                </c:pt>
                <c:pt idx="8002">
                  <c:v>40916.833333333336</c:v>
                </c:pt>
                <c:pt idx="8003">
                  <c:v>40916.847222222219</c:v>
                </c:pt>
                <c:pt idx="8004">
                  <c:v>40916.861111111051</c:v>
                </c:pt>
                <c:pt idx="8005">
                  <c:v>40916.875</c:v>
                </c:pt>
                <c:pt idx="8006">
                  <c:v>40916.888888888985</c:v>
                </c:pt>
                <c:pt idx="8007">
                  <c:v>40916.902777777781</c:v>
                </c:pt>
                <c:pt idx="8008">
                  <c:v>40916.916666666664</c:v>
                </c:pt>
                <c:pt idx="8009">
                  <c:v>40916.930555555562</c:v>
                </c:pt>
                <c:pt idx="8010">
                  <c:v>40916.944444444511</c:v>
                </c:pt>
                <c:pt idx="8011">
                  <c:v>40916.958333333343</c:v>
                </c:pt>
                <c:pt idx="8012">
                  <c:v>40916.972222222219</c:v>
                </c:pt>
                <c:pt idx="8013">
                  <c:v>40916.986111111109</c:v>
                </c:pt>
                <c:pt idx="8014">
                  <c:v>40917</c:v>
                </c:pt>
                <c:pt idx="8015">
                  <c:v>40917.013888888891</c:v>
                </c:pt>
                <c:pt idx="8016">
                  <c:v>40917.027777777774</c:v>
                </c:pt>
                <c:pt idx="8017">
                  <c:v>40917.041666666591</c:v>
                </c:pt>
                <c:pt idx="8018">
                  <c:v>40917.055555555562</c:v>
                </c:pt>
                <c:pt idx="8019">
                  <c:v>40917.069444444445</c:v>
                </c:pt>
                <c:pt idx="8020">
                  <c:v>40917.083333333336</c:v>
                </c:pt>
                <c:pt idx="8021">
                  <c:v>40917.097222222204</c:v>
                </c:pt>
                <c:pt idx="8022">
                  <c:v>40917.111111111051</c:v>
                </c:pt>
                <c:pt idx="8023">
                  <c:v>40917.124999999993</c:v>
                </c:pt>
                <c:pt idx="8024">
                  <c:v>40917.138888888891</c:v>
                </c:pt>
                <c:pt idx="8025">
                  <c:v>40917.152777777781</c:v>
                </c:pt>
                <c:pt idx="8026">
                  <c:v>40917.166666666591</c:v>
                </c:pt>
                <c:pt idx="8027">
                  <c:v>40917.180555555562</c:v>
                </c:pt>
                <c:pt idx="8028">
                  <c:v>40917.194444444445</c:v>
                </c:pt>
                <c:pt idx="8029">
                  <c:v>40917.208333333336</c:v>
                </c:pt>
                <c:pt idx="8030">
                  <c:v>40917.222222222204</c:v>
                </c:pt>
                <c:pt idx="8031">
                  <c:v>40917.236111111051</c:v>
                </c:pt>
                <c:pt idx="8032">
                  <c:v>40917.25</c:v>
                </c:pt>
                <c:pt idx="8033">
                  <c:v>40917.263888888876</c:v>
                </c:pt>
                <c:pt idx="8034">
                  <c:v>40917.277777777774</c:v>
                </c:pt>
                <c:pt idx="8035">
                  <c:v>40917.291666666562</c:v>
                </c:pt>
                <c:pt idx="8036">
                  <c:v>40917.305555555562</c:v>
                </c:pt>
                <c:pt idx="8037">
                  <c:v>40917.319444444511</c:v>
                </c:pt>
                <c:pt idx="8038">
                  <c:v>40917.333333333336</c:v>
                </c:pt>
                <c:pt idx="8039">
                  <c:v>40917.347222222219</c:v>
                </c:pt>
                <c:pt idx="8040">
                  <c:v>40917.361111111051</c:v>
                </c:pt>
                <c:pt idx="8041">
                  <c:v>40917.375</c:v>
                </c:pt>
                <c:pt idx="8042">
                  <c:v>40917.388888888985</c:v>
                </c:pt>
                <c:pt idx="8043">
                  <c:v>40917.402777777781</c:v>
                </c:pt>
                <c:pt idx="8044">
                  <c:v>40917.416666666664</c:v>
                </c:pt>
                <c:pt idx="8045">
                  <c:v>40917.430555555562</c:v>
                </c:pt>
                <c:pt idx="8046">
                  <c:v>40917.444444444511</c:v>
                </c:pt>
                <c:pt idx="8047">
                  <c:v>40917.458333333343</c:v>
                </c:pt>
                <c:pt idx="8048">
                  <c:v>40917.472222222219</c:v>
                </c:pt>
                <c:pt idx="8049">
                  <c:v>40917.486111111109</c:v>
                </c:pt>
                <c:pt idx="8050">
                  <c:v>40917.5</c:v>
                </c:pt>
                <c:pt idx="8051">
                  <c:v>40917.513888888891</c:v>
                </c:pt>
                <c:pt idx="8052">
                  <c:v>40917.527777777774</c:v>
                </c:pt>
                <c:pt idx="8053">
                  <c:v>40917.541666666591</c:v>
                </c:pt>
                <c:pt idx="8054">
                  <c:v>40917.555555555562</c:v>
                </c:pt>
                <c:pt idx="8055">
                  <c:v>40917.569444444445</c:v>
                </c:pt>
                <c:pt idx="8056">
                  <c:v>40917.583333333336</c:v>
                </c:pt>
                <c:pt idx="8057">
                  <c:v>40917.597222222204</c:v>
                </c:pt>
                <c:pt idx="8058">
                  <c:v>40917.611111111051</c:v>
                </c:pt>
                <c:pt idx="8059">
                  <c:v>40917.624999999993</c:v>
                </c:pt>
                <c:pt idx="8060">
                  <c:v>40917.638888888891</c:v>
                </c:pt>
                <c:pt idx="8061">
                  <c:v>40917.652777777781</c:v>
                </c:pt>
                <c:pt idx="8062">
                  <c:v>40917.666666666591</c:v>
                </c:pt>
                <c:pt idx="8063">
                  <c:v>40917.680555555562</c:v>
                </c:pt>
                <c:pt idx="8064">
                  <c:v>40917.694444444445</c:v>
                </c:pt>
                <c:pt idx="8065">
                  <c:v>40917.708333333336</c:v>
                </c:pt>
                <c:pt idx="8066">
                  <c:v>40917.722222222204</c:v>
                </c:pt>
                <c:pt idx="8067">
                  <c:v>40917.736111111051</c:v>
                </c:pt>
                <c:pt idx="8068">
                  <c:v>40917.75</c:v>
                </c:pt>
                <c:pt idx="8069">
                  <c:v>40917.763888888876</c:v>
                </c:pt>
                <c:pt idx="8070">
                  <c:v>40917.777777777774</c:v>
                </c:pt>
                <c:pt idx="8071">
                  <c:v>40917.791666666562</c:v>
                </c:pt>
                <c:pt idx="8072">
                  <c:v>40917.805555555562</c:v>
                </c:pt>
                <c:pt idx="8073">
                  <c:v>40917.819444444511</c:v>
                </c:pt>
                <c:pt idx="8074">
                  <c:v>40917.833333333336</c:v>
                </c:pt>
                <c:pt idx="8075">
                  <c:v>40917.847222222219</c:v>
                </c:pt>
                <c:pt idx="8076">
                  <c:v>40917.861111111051</c:v>
                </c:pt>
                <c:pt idx="8077">
                  <c:v>40917.875</c:v>
                </c:pt>
                <c:pt idx="8078">
                  <c:v>40917.888888888985</c:v>
                </c:pt>
                <c:pt idx="8079">
                  <c:v>40917.902777777781</c:v>
                </c:pt>
                <c:pt idx="8080">
                  <c:v>40917.916666666664</c:v>
                </c:pt>
                <c:pt idx="8081">
                  <c:v>40917.930555555562</c:v>
                </c:pt>
                <c:pt idx="8082">
                  <c:v>40917.944444444511</c:v>
                </c:pt>
                <c:pt idx="8083">
                  <c:v>40917.958333333343</c:v>
                </c:pt>
                <c:pt idx="8084">
                  <c:v>40917.972222222219</c:v>
                </c:pt>
                <c:pt idx="8085">
                  <c:v>40917.986111111109</c:v>
                </c:pt>
                <c:pt idx="8086">
                  <c:v>40918</c:v>
                </c:pt>
                <c:pt idx="8087">
                  <c:v>40918.013888888891</c:v>
                </c:pt>
                <c:pt idx="8088">
                  <c:v>40918.027777777774</c:v>
                </c:pt>
                <c:pt idx="8089">
                  <c:v>40918.041666666591</c:v>
                </c:pt>
                <c:pt idx="8090">
                  <c:v>40918.055555555562</c:v>
                </c:pt>
                <c:pt idx="8091">
                  <c:v>40918.069444444445</c:v>
                </c:pt>
                <c:pt idx="8092">
                  <c:v>40918.083333333336</c:v>
                </c:pt>
                <c:pt idx="8093">
                  <c:v>40918.097222222204</c:v>
                </c:pt>
                <c:pt idx="8094">
                  <c:v>40918.111111111051</c:v>
                </c:pt>
                <c:pt idx="8095">
                  <c:v>40918.124999999993</c:v>
                </c:pt>
                <c:pt idx="8096">
                  <c:v>40918.138888888891</c:v>
                </c:pt>
                <c:pt idx="8097">
                  <c:v>40918.152777777781</c:v>
                </c:pt>
                <c:pt idx="8098">
                  <c:v>40918.166666666591</c:v>
                </c:pt>
                <c:pt idx="8099">
                  <c:v>40918.180555555562</c:v>
                </c:pt>
                <c:pt idx="8100">
                  <c:v>40918.194444444445</c:v>
                </c:pt>
                <c:pt idx="8101">
                  <c:v>40918.208333333336</c:v>
                </c:pt>
                <c:pt idx="8102">
                  <c:v>40918.222222222204</c:v>
                </c:pt>
                <c:pt idx="8103">
                  <c:v>40918.236111111051</c:v>
                </c:pt>
                <c:pt idx="8104">
                  <c:v>40918.25</c:v>
                </c:pt>
                <c:pt idx="8105">
                  <c:v>40918.263888888876</c:v>
                </c:pt>
                <c:pt idx="8106">
                  <c:v>40918.277777777774</c:v>
                </c:pt>
                <c:pt idx="8107">
                  <c:v>40918.291666666562</c:v>
                </c:pt>
                <c:pt idx="8108">
                  <c:v>40918.305555555562</c:v>
                </c:pt>
                <c:pt idx="8109">
                  <c:v>40918.319444444511</c:v>
                </c:pt>
                <c:pt idx="8110">
                  <c:v>40918.333333333336</c:v>
                </c:pt>
                <c:pt idx="8111">
                  <c:v>40918.347222222219</c:v>
                </c:pt>
                <c:pt idx="8112">
                  <c:v>40918.361111111051</c:v>
                </c:pt>
                <c:pt idx="8113">
                  <c:v>40918.375</c:v>
                </c:pt>
                <c:pt idx="8114">
                  <c:v>40918.388888888985</c:v>
                </c:pt>
                <c:pt idx="8115">
                  <c:v>40918.402777777781</c:v>
                </c:pt>
                <c:pt idx="8116">
                  <c:v>40918.416666666664</c:v>
                </c:pt>
                <c:pt idx="8117">
                  <c:v>40918.430555555562</c:v>
                </c:pt>
                <c:pt idx="8118">
                  <c:v>40918.444444444511</c:v>
                </c:pt>
                <c:pt idx="8119">
                  <c:v>40918.458333333343</c:v>
                </c:pt>
                <c:pt idx="8120">
                  <c:v>40918.472222222219</c:v>
                </c:pt>
                <c:pt idx="8121">
                  <c:v>40918.486111111109</c:v>
                </c:pt>
                <c:pt idx="8122">
                  <c:v>40918.5</c:v>
                </c:pt>
                <c:pt idx="8123">
                  <c:v>40918.513888888891</c:v>
                </c:pt>
                <c:pt idx="8124">
                  <c:v>40918.527777777774</c:v>
                </c:pt>
                <c:pt idx="8125">
                  <c:v>40918.541666666591</c:v>
                </c:pt>
                <c:pt idx="8126">
                  <c:v>40918.555555555562</c:v>
                </c:pt>
                <c:pt idx="8127">
                  <c:v>40918.569444444445</c:v>
                </c:pt>
                <c:pt idx="8128">
                  <c:v>40918.583333333336</c:v>
                </c:pt>
                <c:pt idx="8129">
                  <c:v>40918.597222222204</c:v>
                </c:pt>
                <c:pt idx="8130">
                  <c:v>40918.611111111051</c:v>
                </c:pt>
                <c:pt idx="8131">
                  <c:v>40918.624999999993</c:v>
                </c:pt>
                <c:pt idx="8132">
                  <c:v>40918.638888888891</c:v>
                </c:pt>
                <c:pt idx="8133">
                  <c:v>40918.652777777781</c:v>
                </c:pt>
                <c:pt idx="8134">
                  <c:v>40918.666666666591</c:v>
                </c:pt>
                <c:pt idx="8135">
                  <c:v>40918.680555555562</c:v>
                </c:pt>
                <c:pt idx="8136">
                  <c:v>40918.694444444445</c:v>
                </c:pt>
                <c:pt idx="8137">
                  <c:v>40918.708333333336</c:v>
                </c:pt>
                <c:pt idx="8138">
                  <c:v>40918.722222222204</c:v>
                </c:pt>
                <c:pt idx="8139">
                  <c:v>40918.736111111051</c:v>
                </c:pt>
                <c:pt idx="8140">
                  <c:v>40918.75</c:v>
                </c:pt>
                <c:pt idx="8141">
                  <c:v>40918.763888888876</c:v>
                </c:pt>
                <c:pt idx="8142">
                  <c:v>40918.777777777774</c:v>
                </c:pt>
                <c:pt idx="8143">
                  <c:v>40918.791666666562</c:v>
                </c:pt>
                <c:pt idx="8144">
                  <c:v>40918.805555555562</c:v>
                </c:pt>
                <c:pt idx="8145">
                  <c:v>40918.819444444511</c:v>
                </c:pt>
                <c:pt idx="8146">
                  <c:v>40918.833333333336</c:v>
                </c:pt>
                <c:pt idx="8147">
                  <c:v>40918.847222222219</c:v>
                </c:pt>
                <c:pt idx="8148">
                  <c:v>40918.861111111051</c:v>
                </c:pt>
                <c:pt idx="8149">
                  <c:v>40918.875</c:v>
                </c:pt>
                <c:pt idx="8150">
                  <c:v>40918.888888888985</c:v>
                </c:pt>
                <c:pt idx="8151">
                  <c:v>40918.902777777781</c:v>
                </c:pt>
                <c:pt idx="8152">
                  <c:v>40918.916666666664</c:v>
                </c:pt>
                <c:pt idx="8153">
                  <c:v>40918.930555555562</c:v>
                </c:pt>
                <c:pt idx="8154">
                  <c:v>40918.944444444511</c:v>
                </c:pt>
                <c:pt idx="8155">
                  <c:v>40918.958333333343</c:v>
                </c:pt>
                <c:pt idx="8156">
                  <c:v>40918.972222222219</c:v>
                </c:pt>
                <c:pt idx="8157">
                  <c:v>40918.986111111109</c:v>
                </c:pt>
                <c:pt idx="8158">
                  <c:v>40919</c:v>
                </c:pt>
                <c:pt idx="8159">
                  <c:v>40919.013888888891</c:v>
                </c:pt>
                <c:pt idx="8160">
                  <c:v>40919.027777777774</c:v>
                </c:pt>
                <c:pt idx="8161">
                  <c:v>40919.041666666591</c:v>
                </c:pt>
                <c:pt idx="8162">
                  <c:v>40919.055555555562</c:v>
                </c:pt>
                <c:pt idx="8163">
                  <c:v>40919.069444444445</c:v>
                </c:pt>
                <c:pt idx="8164">
                  <c:v>40919.083333333336</c:v>
                </c:pt>
                <c:pt idx="8165">
                  <c:v>40919.097222222204</c:v>
                </c:pt>
                <c:pt idx="8166">
                  <c:v>40919.111111111051</c:v>
                </c:pt>
                <c:pt idx="8167">
                  <c:v>40919.124999999993</c:v>
                </c:pt>
                <c:pt idx="8168">
                  <c:v>40919.138888888891</c:v>
                </c:pt>
                <c:pt idx="8169">
                  <c:v>40919.152777777781</c:v>
                </c:pt>
                <c:pt idx="8170">
                  <c:v>40919.166666666591</c:v>
                </c:pt>
                <c:pt idx="8171">
                  <c:v>40919.180555555562</c:v>
                </c:pt>
                <c:pt idx="8172">
                  <c:v>40919.194444444445</c:v>
                </c:pt>
                <c:pt idx="8173">
                  <c:v>40919.208333333336</c:v>
                </c:pt>
                <c:pt idx="8174">
                  <c:v>40919.222222222204</c:v>
                </c:pt>
                <c:pt idx="8175">
                  <c:v>40919.236111111051</c:v>
                </c:pt>
                <c:pt idx="8176">
                  <c:v>40919.25</c:v>
                </c:pt>
                <c:pt idx="8177">
                  <c:v>40919.263888888876</c:v>
                </c:pt>
                <c:pt idx="8178">
                  <c:v>40919.277777777774</c:v>
                </c:pt>
                <c:pt idx="8179">
                  <c:v>40919.291666666562</c:v>
                </c:pt>
                <c:pt idx="8180">
                  <c:v>40919.305555555562</c:v>
                </c:pt>
                <c:pt idx="8181">
                  <c:v>40919.319444444511</c:v>
                </c:pt>
                <c:pt idx="8182">
                  <c:v>40919.333333333336</c:v>
                </c:pt>
                <c:pt idx="8183">
                  <c:v>40919.347222222219</c:v>
                </c:pt>
                <c:pt idx="8184">
                  <c:v>40919.361111111051</c:v>
                </c:pt>
                <c:pt idx="8185">
                  <c:v>40919.375</c:v>
                </c:pt>
                <c:pt idx="8186">
                  <c:v>40919.388888888985</c:v>
                </c:pt>
                <c:pt idx="8187">
                  <c:v>40919.402777777781</c:v>
                </c:pt>
                <c:pt idx="8188">
                  <c:v>40919.416666666664</c:v>
                </c:pt>
                <c:pt idx="8189">
                  <c:v>40919.430555555562</c:v>
                </c:pt>
                <c:pt idx="8190">
                  <c:v>40919.444444444511</c:v>
                </c:pt>
                <c:pt idx="8191">
                  <c:v>40919.458333333343</c:v>
                </c:pt>
                <c:pt idx="8192">
                  <c:v>40919.472222222219</c:v>
                </c:pt>
                <c:pt idx="8193">
                  <c:v>40919.486111111109</c:v>
                </c:pt>
                <c:pt idx="8194">
                  <c:v>40919.5</c:v>
                </c:pt>
                <c:pt idx="8195">
                  <c:v>40919.513888888891</c:v>
                </c:pt>
                <c:pt idx="8196">
                  <c:v>40919.527777777774</c:v>
                </c:pt>
                <c:pt idx="8197">
                  <c:v>40919.541666666591</c:v>
                </c:pt>
                <c:pt idx="8198">
                  <c:v>40919.555555555562</c:v>
                </c:pt>
                <c:pt idx="8199">
                  <c:v>40919.569444444445</c:v>
                </c:pt>
                <c:pt idx="8200">
                  <c:v>40919.583333333336</c:v>
                </c:pt>
                <c:pt idx="8201">
                  <c:v>40919.597222222204</c:v>
                </c:pt>
                <c:pt idx="8202">
                  <c:v>40919.611111111051</c:v>
                </c:pt>
                <c:pt idx="8203">
                  <c:v>40919.624999999993</c:v>
                </c:pt>
                <c:pt idx="8204">
                  <c:v>40919.638888888891</c:v>
                </c:pt>
                <c:pt idx="8205">
                  <c:v>40919.652777777781</c:v>
                </c:pt>
                <c:pt idx="8206">
                  <c:v>40919.666666666591</c:v>
                </c:pt>
                <c:pt idx="8207">
                  <c:v>40919.680555555562</c:v>
                </c:pt>
                <c:pt idx="8208">
                  <c:v>40919.694444444445</c:v>
                </c:pt>
                <c:pt idx="8209">
                  <c:v>40919.708333333336</c:v>
                </c:pt>
                <c:pt idx="8210">
                  <c:v>40919.722222222204</c:v>
                </c:pt>
                <c:pt idx="8211">
                  <c:v>40919.736111111051</c:v>
                </c:pt>
                <c:pt idx="8212">
                  <c:v>40919.75</c:v>
                </c:pt>
                <c:pt idx="8213">
                  <c:v>40919.763888888876</c:v>
                </c:pt>
                <c:pt idx="8214">
                  <c:v>40919.777777777774</c:v>
                </c:pt>
                <c:pt idx="8215">
                  <c:v>40919.791666666562</c:v>
                </c:pt>
                <c:pt idx="8216">
                  <c:v>40919.805555555562</c:v>
                </c:pt>
                <c:pt idx="8217">
                  <c:v>40919.819444444511</c:v>
                </c:pt>
                <c:pt idx="8218">
                  <c:v>40919.833333333336</c:v>
                </c:pt>
                <c:pt idx="8219">
                  <c:v>40919.847222222219</c:v>
                </c:pt>
                <c:pt idx="8220">
                  <c:v>40919.861111111051</c:v>
                </c:pt>
                <c:pt idx="8221">
                  <c:v>40919.875</c:v>
                </c:pt>
                <c:pt idx="8222">
                  <c:v>40919.888888888985</c:v>
                </c:pt>
                <c:pt idx="8223">
                  <c:v>40919.902777777781</c:v>
                </c:pt>
                <c:pt idx="8224">
                  <c:v>40919.916666666664</c:v>
                </c:pt>
                <c:pt idx="8225">
                  <c:v>40919.930555555562</c:v>
                </c:pt>
                <c:pt idx="8226">
                  <c:v>40919.944444444511</c:v>
                </c:pt>
                <c:pt idx="8227">
                  <c:v>40919.958333333343</c:v>
                </c:pt>
                <c:pt idx="8228">
                  <c:v>40919.972222222219</c:v>
                </c:pt>
                <c:pt idx="8229">
                  <c:v>40919.986111111109</c:v>
                </c:pt>
                <c:pt idx="8230">
                  <c:v>40920</c:v>
                </c:pt>
                <c:pt idx="8231">
                  <c:v>40920.013888888891</c:v>
                </c:pt>
                <c:pt idx="8232">
                  <c:v>40920.027777777774</c:v>
                </c:pt>
                <c:pt idx="8233">
                  <c:v>40920.041666666591</c:v>
                </c:pt>
                <c:pt idx="8234">
                  <c:v>40920.055555555562</c:v>
                </c:pt>
                <c:pt idx="8235">
                  <c:v>40920.069444444445</c:v>
                </c:pt>
                <c:pt idx="8236">
                  <c:v>40920.083333333336</c:v>
                </c:pt>
                <c:pt idx="8237">
                  <c:v>40920.097222222204</c:v>
                </c:pt>
                <c:pt idx="8238">
                  <c:v>40920.111111111051</c:v>
                </c:pt>
                <c:pt idx="8239">
                  <c:v>40920.124999999993</c:v>
                </c:pt>
                <c:pt idx="8240">
                  <c:v>40920.138888888891</c:v>
                </c:pt>
                <c:pt idx="8241">
                  <c:v>40920.152777777781</c:v>
                </c:pt>
                <c:pt idx="8242">
                  <c:v>40920.166666666591</c:v>
                </c:pt>
                <c:pt idx="8243">
                  <c:v>40920.180555555562</c:v>
                </c:pt>
                <c:pt idx="8244">
                  <c:v>40920.194444444445</c:v>
                </c:pt>
                <c:pt idx="8245">
                  <c:v>40920.208333333336</c:v>
                </c:pt>
                <c:pt idx="8246">
                  <c:v>40920.222222222204</c:v>
                </c:pt>
                <c:pt idx="8247">
                  <c:v>40920.236111111051</c:v>
                </c:pt>
                <c:pt idx="8248">
                  <c:v>40920.25</c:v>
                </c:pt>
                <c:pt idx="8249">
                  <c:v>40920.263888888876</c:v>
                </c:pt>
                <c:pt idx="8250">
                  <c:v>40920.277777777774</c:v>
                </c:pt>
                <c:pt idx="8251">
                  <c:v>40920.291666666562</c:v>
                </c:pt>
                <c:pt idx="8252">
                  <c:v>40920.305555555562</c:v>
                </c:pt>
                <c:pt idx="8253">
                  <c:v>40920.319444444511</c:v>
                </c:pt>
                <c:pt idx="8254">
                  <c:v>40920.333333333336</c:v>
                </c:pt>
                <c:pt idx="8255">
                  <c:v>40920.347222222219</c:v>
                </c:pt>
                <c:pt idx="8256">
                  <c:v>40920.361111111051</c:v>
                </c:pt>
                <c:pt idx="8257">
                  <c:v>40920.375</c:v>
                </c:pt>
                <c:pt idx="8258">
                  <c:v>40920.388888888985</c:v>
                </c:pt>
                <c:pt idx="8259">
                  <c:v>40920.402777777781</c:v>
                </c:pt>
                <c:pt idx="8260">
                  <c:v>40920.416666666664</c:v>
                </c:pt>
                <c:pt idx="8261">
                  <c:v>40920.430555555562</c:v>
                </c:pt>
                <c:pt idx="8262">
                  <c:v>40920.444444444511</c:v>
                </c:pt>
                <c:pt idx="8263">
                  <c:v>40920.458333333343</c:v>
                </c:pt>
                <c:pt idx="8264">
                  <c:v>40920.472222222219</c:v>
                </c:pt>
                <c:pt idx="8265">
                  <c:v>40920.486111111109</c:v>
                </c:pt>
                <c:pt idx="8266">
                  <c:v>40920.5</c:v>
                </c:pt>
                <c:pt idx="8267">
                  <c:v>40920.513888888891</c:v>
                </c:pt>
                <c:pt idx="8268">
                  <c:v>40920.527777777774</c:v>
                </c:pt>
                <c:pt idx="8269">
                  <c:v>40920.541666666591</c:v>
                </c:pt>
                <c:pt idx="8270">
                  <c:v>40920.555555555562</c:v>
                </c:pt>
                <c:pt idx="8271">
                  <c:v>40920.569444444445</c:v>
                </c:pt>
                <c:pt idx="8272">
                  <c:v>40920.583333333336</c:v>
                </c:pt>
                <c:pt idx="8273">
                  <c:v>40920.597222222204</c:v>
                </c:pt>
                <c:pt idx="8274">
                  <c:v>40920.611111111051</c:v>
                </c:pt>
                <c:pt idx="8275">
                  <c:v>40920.624999999993</c:v>
                </c:pt>
                <c:pt idx="8276">
                  <c:v>40920.638888888891</c:v>
                </c:pt>
                <c:pt idx="8277">
                  <c:v>40920.652777777781</c:v>
                </c:pt>
                <c:pt idx="8278">
                  <c:v>40920.666666666591</c:v>
                </c:pt>
                <c:pt idx="8279">
                  <c:v>40920.680555555562</c:v>
                </c:pt>
                <c:pt idx="8280">
                  <c:v>40920.694444444445</c:v>
                </c:pt>
                <c:pt idx="8281">
                  <c:v>40920.708333333336</c:v>
                </c:pt>
                <c:pt idx="8282">
                  <c:v>40920.722222222204</c:v>
                </c:pt>
                <c:pt idx="8283">
                  <c:v>40920.736111111051</c:v>
                </c:pt>
                <c:pt idx="8284">
                  <c:v>40920.75</c:v>
                </c:pt>
                <c:pt idx="8285">
                  <c:v>40920.763888888876</c:v>
                </c:pt>
                <c:pt idx="8286">
                  <c:v>40920.777777777774</c:v>
                </c:pt>
                <c:pt idx="8287">
                  <c:v>40920.791666666562</c:v>
                </c:pt>
                <c:pt idx="8288">
                  <c:v>40920.805555555562</c:v>
                </c:pt>
                <c:pt idx="8289">
                  <c:v>40920.819444444511</c:v>
                </c:pt>
                <c:pt idx="8290">
                  <c:v>40920.833333333336</c:v>
                </c:pt>
                <c:pt idx="8291">
                  <c:v>40920.847222222219</c:v>
                </c:pt>
                <c:pt idx="8292">
                  <c:v>40920.861111111051</c:v>
                </c:pt>
                <c:pt idx="8293">
                  <c:v>40920.875</c:v>
                </c:pt>
                <c:pt idx="8294">
                  <c:v>40920.888888888985</c:v>
                </c:pt>
                <c:pt idx="8295">
                  <c:v>40920.902777777781</c:v>
                </c:pt>
                <c:pt idx="8296">
                  <c:v>40920.916666666664</c:v>
                </c:pt>
                <c:pt idx="8297">
                  <c:v>40920.930555555562</c:v>
                </c:pt>
                <c:pt idx="8298">
                  <c:v>40920.944444444511</c:v>
                </c:pt>
                <c:pt idx="8299">
                  <c:v>40920.958333333343</c:v>
                </c:pt>
                <c:pt idx="8300">
                  <c:v>40920.972222222219</c:v>
                </c:pt>
                <c:pt idx="8301">
                  <c:v>40920.986111111109</c:v>
                </c:pt>
                <c:pt idx="8302">
                  <c:v>40921</c:v>
                </c:pt>
                <c:pt idx="8303">
                  <c:v>40921.013888888891</c:v>
                </c:pt>
                <c:pt idx="8304">
                  <c:v>40921.027777777774</c:v>
                </c:pt>
                <c:pt idx="8305">
                  <c:v>40921.041666666591</c:v>
                </c:pt>
                <c:pt idx="8306">
                  <c:v>40921.055555555562</c:v>
                </c:pt>
                <c:pt idx="8307">
                  <c:v>40921.069444444445</c:v>
                </c:pt>
                <c:pt idx="8308">
                  <c:v>40921.083333333336</c:v>
                </c:pt>
                <c:pt idx="8309">
                  <c:v>40921.097222222204</c:v>
                </c:pt>
                <c:pt idx="8310">
                  <c:v>40921.111111111051</c:v>
                </c:pt>
                <c:pt idx="8311">
                  <c:v>40921.124999999993</c:v>
                </c:pt>
                <c:pt idx="8312">
                  <c:v>40921.138888888891</c:v>
                </c:pt>
                <c:pt idx="8313">
                  <c:v>40921.152777777781</c:v>
                </c:pt>
                <c:pt idx="8314">
                  <c:v>40921.166666666591</c:v>
                </c:pt>
                <c:pt idx="8315">
                  <c:v>40921.180555555562</c:v>
                </c:pt>
                <c:pt idx="8316">
                  <c:v>40921.194444444445</c:v>
                </c:pt>
                <c:pt idx="8317">
                  <c:v>40921.208333333336</c:v>
                </c:pt>
                <c:pt idx="8318">
                  <c:v>40921.222222222204</c:v>
                </c:pt>
                <c:pt idx="8319">
                  <c:v>40921.236111111051</c:v>
                </c:pt>
                <c:pt idx="8320">
                  <c:v>40921.25</c:v>
                </c:pt>
                <c:pt idx="8321">
                  <c:v>40921.263888888876</c:v>
                </c:pt>
                <c:pt idx="8322">
                  <c:v>40921.277777777774</c:v>
                </c:pt>
                <c:pt idx="8323">
                  <c:v>40921.291666666562</c:v>
                </c:pt>
                <c:pt idx="8324">
                  <c:v>40921.305555555562</c:v>
                </c:pt>
                <c:pt idx="8325">
                  <c:v>40921.319444444511</c:v>
                </c:pt>
                <c:pt idx="8326">
                  <c:v>40921.333333333336</c:v>
                </c:pt>
                <c:pt idx="8327">
                  <c:v>40921.347222222219</c:v>
                </c:pt>
                <c:pt idx="8328">
                  <c:v>40921.361111111051</c:v>
                </c:pt>
                <c:pt idx="8329">
                  <c:v>40921.375</c:v>
                </c:pt>
                <c:pt idx="8330">
                  <c:v>40921.388888888985</c:v>
                </c:pt>
                <c:pt idx="8331">
                  <c:v>40921.402777777781</c:v>
                </c:pt>
                <c:pt idx="8332">
                  <c:v>40921.416666666664</c:v>
                </c:pt>
                <c:pt idx="8333">
                  <c:v>40921.430555555562</c:v>
                </c:pt>
                <c:pt idx="8334">
                  <c:v>40921.444444444511</c:v>
                </c:pt>
                <c:pt idx="8335">
                  <c:v>40921.458333333343</c:v>
                </c:pt>
                <c:pt idx="8336">
                  <c:v>40921.472222222219</c:v>
                </c:pt>
                <c:pt idx="8337">
                  <c:v>40921.486111111109</c:v>
                </c:pt>
                <c:pt idx="8338">
                  <c:v>40921.5</c:v>
                </c:pt>
                <c:pt idx="8339">
                  <c:v>40921.513888888891</c:v>
                </c:pt>
                <c:pt idx="8340">
                  <c:v>40921.527777777774</c:v>
                </c:pt>
                <c:pt idx="8341">
                  <c:v>40921.541666666591</c:v>
                </c:pt>
                <c:pt idx="8342">
                  <c:v>40921.555555555562</c:v>
                </c:pt>
                <c:pt idx="8343">
                  <c:v>40921.569444444445</c:v>
                </c:pt>
                <c:pt idx="8344">
                  <c:v>40921.583333333336</c:v>
                </c:pt>
                <c:pt idx="8345">
                  <c:v>40921.597222222204</c:v>
                </c:pt>
                <c:pt idx="8346">
                  <c:v>40921.611111111051</c:v>
                </c:pt>
                <c:pt idx="8347">
                  <c:v>40921.624999999993</c:v>
                </c:pt>
                <c:pt idx="8348">
                  <c:v>40921.638888888891</c:v>
                </c:pt>
                <c:pt idx="8349">
                  <c:v>40921.652777777781</c:v>
                </c:pt>
                <c:pt idx="8350">
                  <c:v>40921.666666666591</c:v>
                </c:pt>
                <c:pt idx="8351">
                  <c:v>40921.680555555562</c:v>
                </c:pt>
                <c:pt idx="8352">
                  <c:v>40921.694444444445</c:v>
                </c:pt>
                <c:pt idx="8353">
                  <c:v>40921.708333333336</c:v>
                </c:pt>
                <c:pt idx="8354">
                  <c:v>40921.722222222204</c:v>
                </c:pt>
                <c:pt idx="8355">
                  <c:v>40921.736111111051</c:v>
                </c:pt>
                <c:pt idx="8356">
                  <c:v>40921.75</c:v>
                </c:pt>
                <c:pt idx="8357">
                  <c:v>40921.763888888876</c:v>
                </c:pt>
                <c:pt idx="8358">
                  <c:v>40921.777777777774</c:v>
                </c:pt>
                <c:pt idx="8359">
                  <c:v>40921.791666666562</c:v>
                </c:pt>
                <c:pt idx="8360">
                  <c:v>40921.805555555562</c:v>
                </c:pt>
                <c:pt idx="8361">
                  <c:v>40921.819444444511</c:v>
                </c:pt>
                <c:pt idx="8362">
                  <c:v>40921.833333333336</c:v>
                </c:pt>
                <c:pt idx="8363">
                  <c:v>40921.847222222219</c:v>
                </c:pt>
                <c:pt idx="8364">
                  <c:v>40921.861111111051</c:v>
                </c:pt>
                <c:pt idx="8365">
                  <c:v>40921.875</c:v>
                </c:pt>
                <c:pt idx="8366">
                  <c:v>40921.888888888985</c:v>
                </c:pt>
                <c:pt idx="8367">
                  <c:v>40921.902777777781</c:v>
                </c:pt>
                <c:pt idx="8368">
                  <c:v>40921.916666666664</c:v>
                </c:pt>
                <c:pt idx="8369">
                  <c:v>40921.930555555562</c:v>
                </c:pt>
                <c:pt idx="8370">
                  <c:v>40921.944444444511</c:v>
                </c:pt>
                <c:pt idx="8371">
                  <c:v>40921.958333333343</c:v>
                </c:pt>
                <c:pt idx="8372">
                  <c:v>40921.972222222219</c:v>
                </c:pt>
                <c:pt idx="8373">
                  <c:v>40921.986111111109</c:v>
                </c:pt>
                <c:pt idx="8374">
                  <c:v>40922</c:v>
                </c:pt>
                <c:pt idx="8375">
                  <c:v>40922.013888888891</c:v>
                </c:pt>
                <c:pt idx="8376">
                  <c:v>40922.027777777774</c:v>
                </c:pt>
                <c:pt idx="8377">
                  <c:v>40922.041666666591</c:v>
                </c:pt>
                <c:pt idx="8378">
                  <c:v>40922.055555555562</c:v>
                </c:pt>
                <c:pt idx="8379">
                  <c:v>40922.069444444445</c:v>
                </c:pt>
                <c:pt idx="8380">
                  <c:v>40922.083333333336</c:v>
                </c:pt>
                <c:pt idx="8381">
                  <c:v>40922.097222222204</c:v>
                </c:pt>
                <c:pt idx="8382">
                  <c:v>40922.111111111051</c:v>
                </c:pt>
                <c:pt idx="8383">
                  <c:v>40922.124999999993</c:v>
                </c:pt>
                <c:pt idx="8384">
                  <c:v>40922.138888888891</c:v>
                </c:pt>
                <c:pt idx="8385">
                  <c:v>40922.152777777781</c:v>
                </c:pt>
                <c:pt idx="8386">
                  <c:v>40922.166666666591</c:v>
                </c:pt>
                <c:pt idx="8387">
                  <c:v>40922.180555555562</c:v>
                </c:pt>
                <c:pt idx="8388">
                  <c:v>40922.194444444445</c:v>
                </c:pt>
                <c:pt idx="8389">
                  <c:v>40922.208333333336</c:v>
                </c:pt>
                <c:pt idx="8390">
                  <c:v>40922.222222222204</c:v>
                </c:pt>
                <c:pt idx="8391">
                  <c:v>40922.236111111051</c:v>
                </c:pt>
                <c:pt idx="8392">
                  <c:v>40922.25</c:v>
                </c:pt>
                <c:pt idx="8393">
                  <c:v>40922.263888888876</c:v>
                </c:pt>
                <c:pt idx="8394">
                  <c:v>40922.277777777774</c:v>
                </c:pt>
                <c:pt idx="8395">
                  <c:v>40922.291666666562</c:v>
                </c:pt>
                <c:pt idx="8396">
                  <c:v>40922.305555555562</c:v>
                </c:pt>
                <c:pt idx="8397">
                  <c:v>40922.319444444511</c:v>
                </c:pt>
                <c:pt idx="8398">
                  <c:v>40922.333333333336</c:v>
                </c:pt>
                <c:pt idx="8399">
                  <c:v>40922.347222222219</c:v>
                </c:pt>
                <c:pt idx="8400">
                  <c:v>40922.361111111051</c:v>
                </c:pt>
                <c:pt idx="8401">
                  <c:v>40922.375</c:v>
                </c:pt>
                <c:pt idx="8402">
                  <c:v>40922.388888888985</c:v>
                </c:pt>
                <c:pt idx="8403">
                  <c:v>40922.402777777781</c:v>
                </c:pt>
                <c:pt idx="8404">
                  <c:v>40922.416666666664</c:v>
                </c:pt>
                <c:pt idx="8405">
                  <c:v>40922.430555555562</c:v>
                </c:pt>
                <c:pt idx="8406">
                  <c:v>40922.444444444511</c:v>
                </c:pt>
                <c:pt idx="8407">
                  <c:v>40922.458333333343</c:v>
                </c:pt>
                <c:pt idx="8408">
                  <c:v>40922.472222222219</c:v>
                </c:pt>
                <c:pt idx="8409">
                  <c:v>40922.486111111109</c:v>
                </c:pt>
                <c:pt idx="8410">
                  <c:v>40922.5</c:v>
                </c:pt>
                <c:pt idx="8411">
                  <c:v>40922.513888888891</c:v>
                </c:pt>
                <c:pt idx="8412">
                  <c:v>40922.527777777774</c:v>
                </c:pt>
                <c:pt idx="8413">
                  <c:v>40922.541666666591</c:v>
                </c:pt>
                <c:pt idx="8414">
                  <c:v>40922.555555555562</c:v>
                </c:pt>
                <c:pt idx="8415">
                  <c:v>40922.569444444445</c:v>
                </c:pt>
                <c:pt idx="8416">
                  <c:v>40922.583333333336</c:v>
                </c:pt>
                <c:pt idx="8417">
                  <c:v>40922.597222222204</c:v>
                </c:pt>
                <c:pt idx="8418">
                  <c:v>40922.611111111051</c:v>
                </c:pt>
                <c:pt idx="8419">
                  <c:v>40922.624999999993</c:v>
                </c:pt>
                <c:pt idx="8420">
                  <c:v>40922.638888888891</c:v>
                </c:pt>
                <c:pt idx="8421">
                  <c:v>40922.652777777781</c:v>
                </c:pt>
                <c:pt idx="8422">
                  <c:v>40922.666666666591</c:v>
                </c:pt>
                <c:pt idx="8423">
                  <c:v>40922.680555555562</c:v>
                </c:pt>
                <c:pt idx="8424">
                  <c:v>40922.694444444445</c:v>
                </c:pt>
                <c:pt idx="8425">
                  <c:v>40922.708333333336</c:v>
                </c:pt>
                <c:pt idx="8426">
                  <c:v>40922.722222222204</c:v>
                </c:pt>
                <c:pt idx="8427">
                  <c:v>40922.736111111051</c:v>
                </c:pt>
                <c:pt idx="8428">
                  <c:v>40922.75</c:v>
                </c:pt>
                <c:pt idx="8429">
                  <c:v>40922.763888888876</c:v>
                </c:pt>
                <c:pt idx="8430">
                  <c:v>40922.777777777774</c:v>
                </c:pt>
                <c:pt idx="8431">
                  <c:v>40922.791666666562</c:v>
                </c:pt>
                <c:pt idx="8432">
                  <c:v>40922.805555555562</c:v>
                </c:pt>
                <c:pt idx="8433">
                  <c:v>40922.819444444511</c:v>
                </c:pt>
                <c:pt idx="8434">
                  <c:v>40922.833333333336</c:v>
                </c:pt>
                <c:pt idx="8435">
                  <c:v>40922.847222222219</c:v>
                </c:pt>
                <c:pt idx="8436">
                  <c:v>40922.861111111051</c:v>
                </c:pt>
                <c:pt idx="8437">
                  <c:v>40922.875</c:v>
                </c:pt>
                <c:pt idx="8438">
                  <c:v>40922.888888888985</c:v>
                </c:pt>
                <c:pt idx="8439">
                  <c:v>40922.902777777781</c:v>
                </c:pt>
                <c:pt idx="8440">
                  <c:v>40922.916666666664</c:v>
                </c:pt>
                <c:pt idx="8441">
                  <c:v>40922.930555555562</c:v>
                </c:pt>
                <c:pt idx="8442">
                  <c:v>40922.944444444511</c:v>
                </c:pt>
                <c:pt idx="8443">
                  <c:v>40922.958333333343</c:v>
                </c:pt>
                <c:pt idx="8444">
                  <c:v>40922.972222222219</c:v>
                </c:pt>
                <c:pt idx="8445">
                  <c:v>40922.986111111109</c:v>
                </c:pt>
                <c:pt idx="8446">
                  <c:v>40923</c:v>
                </c:pt>
                <c:pt idx="8447">
                  <c:v>40923.013888888891</c:v>
                </c:pt>
                <c:pt idx="8448">
                  <c:v>40923.027777777774</c:v>
                </c:pt>
                <c:pt idx="8449">
                  <c:v>40923.041666666591</c:v>
                </c:pt>
                <c:pt idx="8450">
                  <c:v>40923.055555555562</c:v>
                </c:pt>
                <c:pt idx="8451">
                  <c:v>40923.069444444445</c:v>
                </c:pt>
                <c:pt idx="8452">
                  <c:v>40923.083333333336</c:v>
                </c:pt>
                <c:pt idx="8453">
                  <c:v>40923.097222222204</c:v>
                </c:pt>
                <c:pt idx="8454">
                  <c:v>40923.111111111051</c:v>
                </c:pt>
                <c:pt idx="8455">
                  <c:v>40923.124999999993</c:v>
                </c:pt>
                <c:pt idx="8456">
                  <c:v>40923.138888888891</c:v>
                </c:pt>
                <c:pt idx="8457">
                  <c:v>40923.152777777781</c:v>
                </c:pt>
                <c:pt idx="8458">
                  <c:v>40923.166666666591</c:v>
                </c:pt>
                <c:pt idx="8459">
                  <c:v>40923.180555555562</c:v>
                </c:pt>
                <c:pt idx="8460">
                  <c:v>40923.194444444445</c:v>
                </c:pt>
                <c:pt idx="8461">
                  <c:v>40923.208333333336</c:v>
                </c:pt>
                <c:pt idx="8462">
                  <c:v>40923.222222222204</c:v>
                </c:pt>
                <c:pt idx="8463">
                  <c:v>40923.236111111051</c:v>
                </c:pt>
                <c:pt idx="8464">
                  <c:v>40923.25</c:v>
                </c:pt>
                <c:pt idx="8465">
                  <c:v>40923.263888888876</c:v>
                </c:pt>
                <c:pt idx="8466">
                  <c:v>40923.277777777774</c:v>
                </c:pt>
                <c:pt idx="8467">
                  <c:v>40923.291666666562</c:v>
                </c:pt>
                <c:pt idx="8468">
                  <c:v>40923.305555555562</c:v>
                </c:pt>
                <c:pt idx="8469">
                  <c:v>40923.319444444511</c:v>
                </c:pt>
                <c:pt idx="8470">
                  <c:v>40923.333333333336</c:v>
                </c:pt>
                <c:pt idx="8471">
                  <c:v>40923.347222222219</c:v>
                </c:pt>
                <c:pt idx="8472">
                  <c:v>40923.361111111051</c:v>
                </c:pt>
                <c:pt idx="8473">
                  <c:v>40923.375</c:v>
                </c:pt>
                <c:pt idx="8474">
                  <c:v>40923.388888888985</c:v>
                </c:pt>
                <c:pt idx="8475">
                  <c:v>40923.402777777781</c:v>
                </c:pt>
                <c:pt idx="8476">
                  <c:v>40923.416666666664</c:v>
                </c:pt>
                <c:pt idx="8477">
                  <c:v>40923.430555555562</c:v>
                </c:pt>
                <c:pt idx="8478">
                  <c:v>40923.444444444511</c:v>
                </c:pt>
                <c:pt idx="8479">
                  <c:v>40923.458333333343</c:v>
                </c:pt>
                <c:pt idx="8480">
                  <c:v>40923.472222222219</c:v>
                </c:pt>
                <c:pt idx="8481">
                  <c:v>40923.486111111109</c:v>
                </c:pt>
                <c:pt idx="8482">
                  <c:v>40923.5</c:v>
                </c:pt>
                <c:pt idx="8483">
                  <c:v>40923.513888888891</c:v>
                </c:pt>
                <c:pt idx="8484">
                  <c:v>40923.527777777774</c:v>
                </c:pt>
                <c:pt idx="8485">
                  <c:v>40923.541666666591</c:v>
                </c:pt>
                <c:pt idx="8486">
                  <c:v>40923.555555555562</c:v>
                </c:pt>
                <c:pt idx="8487">
                  <c:v>40923.569444444445</c:v>
                </c:pt>
                <c:pt idx="8488">
                  <c:v>40923.583333333336</c:v>
                </c:pt>
                <c:pt idx="8489">
                  <c:v>40923.597222222204</c:v>
                </c:pt>
                <c:pt idx="8490">
                  <c:v>40923.611111111051</c:v>
                </c:pt>
                <c:pt idx="8491">
                  <c:v>40923.624999999993</c:v>
                </c:pt>
                <c:pt idx="8492">
                  <c:v>40923.638888888891</c:v>
                </c:pt>
                <c:pt idx="8493">
                  <c:v>40923.652777777781</c:v>
                </c:pt>
                <c:pt idx="8494">
                  <c:v>40923.666666666591</c:v>
                </c:pt>
                <c:pt idx="8495">
                  <c:v>40923.680555555562</c:v>
                </c:pt>
                <c:pt idx="8496">
                  <c:v>40923.694444444445</c:v>
                </c:pt>
                <c:pt idx="8497">
                  <c:v>40923.708333333336</c:v>
                </c:pt>
                <c:pt idx="8498">
                  <c:v>40923.722222222204</c:v>
                </c:pt>
                <c:pt idx="8499">
                  <c:v>40923.736111111051</c:v>
                </c:pt>
                <c:pt idx="8500">
                  <c:v>40923.75</c:v>
                </c:pt>
                <c:pt idx="8501">
                  <c:v>40923.763888888876</c:v>
                </c:pt>
                <c:pt idx="8502">
                  <c:v>40923.777777777774</c:v>
                </c:pt>
                <c:pt idx="8503">
                  <c:v>40923.791666666562</c:v>
                </c:pt>
                <c:pt idx="8504">
                  <c:v>40923.805555555562</c:v>
                </c:pt>
                <c:pt idx="8505">
                  <c:v>40923.819444444511</c:v>
                </c:pt>
                <c:pt idx="8506">
                  <c:v>40923.833333333336</c:v>
                </c:pt>
                <c:pt idx="8507">
                  <c:v>40923.847222222219</c:v>
                </c:pt>
                <c:pt idx="8508">
                  <c:v>40923.861111111051</c:v>
                </c:pt>
                <c:pt idx="8509">
                  <c:v>40923.875</c:v>
                </c:pt>
                <c:pt idx="8510">
                  <c:v>40923.888888888985</c:v>
                </c:pt>
                <c:pt idx="8511">
                  <c:v>40923.902777777781</c:v>
                </c:pt>
                <c:pt idx="8512">
                  <c:v>40923.916666666664</c:v>
                </c:pt>
                <c:pt idx="8513">
                  <c:v>40923.930555555562</c:v>
                </c:pt>
                <c:pt idx="8514">
                  <c:v>40923.944444444511</c:v>
                </c:pt>
                <c:pt idx="8515">
                  <c:v>40923.958333333343</c:v>
                </c:pt>
                <c:pt idx="8516">
                  <c:v>40923.972222222219</c:v>
                </c:pt>
                <c:pt idx="8517">
                  <c:v>40923.986111111109</c:v>
                </c:pt>
                <c:pt idx="8518">
                  <c:v>40924</c:v>
                </c:pt>
                <c:pt idx="8519">
                  <c:v>40924.013888888891</c:v>
                </c:pt>
                <c:pt idx="8520">
                  <c:v>40924.027777777774</c:v>
                </c:pt>
                <c:pt idx="8521">
                  <c:v>40924.041666666591</c:v>
                </c:pt>
                <c:pt idx="8522">
                  <c:v>40924.055555555562</c:v>
                </c:pt>
                <c:pt idx="8523">
                  <c:v>40924.069444444445</c:v>
                </c:pt>
                <c:pt idx="8524">
                  <c:v>40924.083333333336</c:v>
                </c:pt>
                <c:pt idx="8525">
                  <c:v>40924.097222222204</c:v>
                </c:pt>
                <c:pt idx="8526">
                  <c:v>40924.111111111051</c:v>
                </c:pt>
                <c:pt idx="8527">
                  <c:v>40924.124999999993</c:v>
                </c:pt>
                <c:pt idx="8528">
                  <c:v>40924.138888888891</c:v>
                </c:pt>
                <c:pt idx="8529">
                  <c:v>40924.152777777781</c:v>
                </c:pt>
                <c:pt idx="8530">
                  <c:v>40924.166666666591</c:v>
                </c:pt>
                <c:pt idx="8531">
                  <c:v>40924.180555555562</c:v>
                </c:pt>
                <c:pt idx="8532">
                  <c:v>40924.194444444445</c:v>
                </c:pt>
                <c:pt idx="8533">
                  <c:v>40924.208333333336</c:v>
                </c:pt>
                <c:pt idx="8534">
                  <c:v>40924.222222222204</c:v>
                </c:pt>
                <c:pt idx="8535">
                  <c:v>40924.236111111051</c:v>
                </c:pt>
                <c:pt idx="8536">
                  <c:v>40924.25</c:v>
                </c:pt>
                <c:pt idx="8537">
                  <c:v>40924.263888888876</c:v>
                </c:pt>
                <c:pt idx="8538">
                  <c:v>40924.277777777774</c:v>
                </c:pt>
                <c:pt idx="8539">
                  <c:v>40924.291666666562</c:v>
                </c:pt>
                <c:pt idx="8540">
                  <c:v>40924.305555555562</c:v>
                </c:pt>
                <c:pt idx="8541">
                  <c:v>40924.319444444511</c:v>
                </c:pt>
                <c:pt idx="8542">
                  <c:v>40924.333333333336</c:v>
                </c:pt>
                <c:pt idx="8543">
                  <c:v>40924.347222222219</c:v>
                </c:pt>
                <c:pt idx="8544">
                  <c:v>40924.361111111051</c:v>
                </c:pt>
                <c:pt idx="8545">
                  <c:v>40924.375</c:v>
                </c:pt>
                <c:pt idx="8546">
                  <c:v>40924.388888888985</c:v>
                </c:pt>
                <c:pt idx="8547">
                  <c:v>40924.402777777781</c:v>
                </c:pt>
                <c:pt idx="8548">
                  <c:v>40924.416666666664</c:v>
                </c:pt>
                <c:pt idx="8549">
                  <c:v>40924.430555555562</c:v>
                </c:pt>
                <c:pt idx="8550">
                  <c:v>40924.444444444511</c:v>
                </c:pt>
                <c:pt idx="8551">
                  <c:v>40924.458333333343</c:v>
                </c:pt>
                <c:pt idx="8552">
                  <c:v>40924.472222222219</c:v>
                </c:pt>
                <c:pt idx="8553">
                  <c:v>40924.486111111109</c:v>
                </c:pt>
                <c:pt idx="8554">
                  <c:v>40924.5</c:v>
                </c:pt>
                <c:pt idx="8555">
                  <c:v>40924.513888888891</c:v>
                </c:pt>
                <c:pt idx="8556">
                  <c:v>40924.527777777774</c:v>
                </c:pt>
                <c:pt idx="8557">
                  <c:v>40924.541666666591</c:v>
                </c:pt>
                <c:pt idx="8558">
                  <c:v>40924.555555555562</c:v>
                </c:pt>
                <c:pt idx="8559">
                  <c:v>40924.569444444445</c:v>
                </c:pt>
                <c:pt idx="8560">
                  <c:v>40924.583333333336</c:v>
                </c:pt>
                <c:pt idx="8561">
                  <c:v>40924.597222222204</c:v>
                </c:pt>
                <c:pt idx="8562">
                  <c:v>40924.611111111051</c:v>
                </c:pt>
                <c:pt idx="8563">
                  <c:v>40924.624999999993</c:v>
                </c:pt>
                <c:pt idx="8564">
                  <c:v>40924.638888888891</c:v>
                </c:pt>
                <c:pt idx="8565">
                  <c:v>40924.652777777781</c:v>
                </c:pt>
                <c:pt idx="8566">
                  <c:v>40924.666666666591</c:v>
                </c:pt>
                <c:pt idx="8567">
                  <c:v>40924.680555555562</c:v>
                </c:pt>
                <c:pt idx="8568">
                  <c:v>40924.694444444445</c:v>
                </c:pt>
                <c:pt idx="8569">
                  <c:v>40924.708333333336</c:v>
                </c:pt>
                <c:pt idx="8570">
                  <c:v>40924.722222222204</c:v>
                </c:pt>
                <c:pt idx="8571">
                  <c:v>40924.736111111051</c:v>
                </c:pt>
                <c:pt idx="8572">
                  <c:v>40924.75</c:v>
                </c:pt>
                <c:pt idx="8573">
                  <c:v>40924.763888888876</c:v>
                </c:pt>
                <c:pt idx="8574">
                  <c:v>40924.777777777774</c:v>
                </c:pt>
                <c:pt idx="8575">
                  <c:v>40924.791666666562</c:v>
                </c:pt>
                <c:pt idx="8576">
                  <c:v>40924.805555555562</c:v>
                </c:pt>
                <c:pt idx="8577">
                  <c:v>40924.819444444511</c:v>
                </c:pt>
                <c:pt idx="8578">
                  <c:v>40924.833333333336</c:v>
                </c:pt>
                <c:pt idx="8579">
                  <c:v>40924.847222222219</c:v>
                </c:pt>
                <c:pt idx="8580">
                  <c:v>40924.861111111051</c:v>
                </c:pt>
                <c:pt idx="8581">
                  <c:v>40924.875</c:v>
                </c:pt>
                <c:pt idx="8582">
                  <c:v>40924.888888888985</c:v>
                </c:pt>
                <c:pt idx="8583">
                  <c:v>40924.902777777781</c:v>
                </c:pt>
                <c:pt idx="8584">
                  <c:v>40924.916666666664</c:v>
                </c:pt>
                <c:pt idx="8585">
                  <c:v>40924.930555555562</c:v>
                </c:pt>
                <c:pt idx="8586">
                  <c:v>40924.944444444511</c:v>
                </c:pt>
                <c:pt idx="8587">
                  <c:v>40924.958333333343</c:v>
                </c:pt>
                <c:pt idx="8588">
                  <c:v>40924.972222222219</c:v>
                </c:pt>
                <c:pt idx="8589">
                  <c:v>40924.986111111109</c:v>
                </c:pt>
                <c:pt idx="8590">
                  <c:v>40925</c:v>
                </c:pt>
                <c:pt idx="8591">
                  <c:v>40925.013888888891</c:v>
                </c:pt>
                <c:pt idx="8592">
                  <c:v>40925.027777777774</c:v>
                </c:pt>
                <c:pt idx="8593">
                  <c:v>40925.041666666591</c:v>
                </c:pt>
                <c:pt idx="8594">
                  <c:v>40925.055555555562</c:v>
                </c:pt>
                <c:pt idx="8595">
                  <c:v>40925.069444444445</c:v>
                </c:pt>
                <c:pt idx="8596">
                  <c:v>40925.083333333336</c:v>
                </c:pt>
                <c:pt idx="8597">
                  <c:v>40925.097222222204</c:v>
                </c:pt>
                <c:pt idx="8598">
                  <c:v>40925.111111111051</c:v>
                </c:pt>
                <c:pt idx="8599">
                  <c:v>40925.124999999993</c:v>
                </c:pt>
                <c:pt idx="8600">
                  <c:v>40925.138888888891</c:v>
                </c:pt>
                <c:pt idx="8601">
                  <c:v>40925.152777777781</c:v>
                </c:pt>
                <c:pt idx="8602">
                  <c:v>40925.166666666591</c:v>
                </c:pt>
                <c:pt idx="8603">
                  <c:v>40925.180555555562</c:v>
                </c:pt>
                <c:pt idx="8604">
                  <c:v>40925.194444444445</c:v>
                </c:pt>
                <c:pt idx="8605">
                  <c:v>40925.208333333336</c:v>
                </c:pt>
                <c:pt idx="8606">
                  <c:v>40925.222222222204</c:v>
                </c:pt>
                <c:pt idx="8607">
                  <c:v>40925.236111111051</c:v>
                </c:pt>
                <c:pt idx="8608">
                  <c:v>40925.25</c:v>
                </c:pt>
                <c:pt idx="8609">
                  <c:v>40925.263888888876</c:v>
                </c:pt>
                <c:pt idx="8610">
                  <c:v>40925.277777777774</c:v>
                </c:pt>
                <c:pt idx="8611">
                  <c:v>40925.291666666562</c:v>
                </c:pt>
                <c:pt idx="8612">
                  <c:v>40925.305555555562</c:v>
                </c:pt>
                <c:pt idx="8613">
                  <c:v>40925.319444444511</c:v>
                </c:pt>
                <c:pt idx="8614">
                  <c:v>40925.333333333336</c:v>
                </c:pt>
                <c:pt idx="8615">
                  <c:v>40925.347222222219</c:v>
                </c:pt>
                <c:pt idx="8616">
                  <c:v>40925.361111111051</c:v>
                </c:pt>
                <c:pt idx="8617">
                  <c:v>40925.375</c:v>
                </c:pt>
                <c:pt idx="8618">
                  <c:v>40925.388888888985</c:v>
                </c:pt>
                <c:pt idx="8619">
                  <c:v>40925.402777777781</c:v>
                </c:pt>
                <c:pt idx="8620">
                  <c:v>40925.416666666664</c:v>
                </c:pt>
                <c:pt idx="8621">
                  <c:v>40925.430555555562</c:v>
                </c:pt>
                <c:pt idx="8622">
                  <c:v>40925.444444444511</c:v>
                </c:pt>
                <c:pt idx="8623">
                  <c:v>40925.458333333343</c:v>
                </c:pt>
                <c:pt idx="8624">
                  <c:v>40925.472222222219</c:v>
                </c:pt>
                <c:pt idx="8625">
                  <c:v>40925.486111111109</c:v>
                </c:pt>
                <c:pt idx="8626">
                  <c:v>40925.5</c:v>
                </c:pt>
                <c:pt idx="8627">
                  <c:v>40925.513888888891</c:v>
                </c:pt>
                <c:pt idx="8628">
                  <c:v>40925.527777777774</c:v>
                </c:pt>
                <c:pt idx="8629">
                  <c:v>40925.541666666591</c:v>
                </c:pt>
                <c:pt idx="8630">
                  <c:v>40925.555555555562</c:v>
                </c:pt>
                <c:pt idx="8631">
                  <c:v>40925.569444444445</c:v>
                </c:pt>
                <c:pt idx="8632">
                  <c:v>40925.583333333336</c:v>
                </c:pt>
                <c:pt idx="8633">
                  <c:v>40925.597222222204</c:v>
                </c:pt>
                <c:pt idx="8634">
                  <c:v>40925.611111111051</c:v>
                </c:pt>
                <c:pt idx="8635">
                  <c:v>40925.624999999993</c:v>
                </c:pt>
                <c:pt idx="8636">
                  <c:v>40925.638888888891</c:v>
                </c:pt>
                <c:pt idx="8637">
                  <c:v>40925.652777777781</c:v>
                </c:pt>
                <c:pt idx="8638">
                  <c:v>40925.666666666591</c:v>
                </c:pt>
                <c:pt idx="8639">
                  <c:v>40925.680555555562</c:v>
                </c:pt>
                <c:pt idx="8640">
                  <c:v>40925.694444444445</c:v>
                </c:pt>
                <c:pt idx="8641">
                  <c:v>40925.708333333336</c:v>
                </c:pt>
                <c:pt idx="8642">
                  <c:v>40925.722222222204</c:v>
                </c:pt>
                <c:pt idx="8643">
                  <c:v>40925.736111111051</c:v>
                </c:pt>
                <c:pt idx="8644">
                  <c:v>40925.75</c:v>
                </c:pt>
                <c:pt idx="8645">
                  <c:v>40925.763888888876</c:v>
                </c:pt>
                <c:pt idx="8646">
                  <c:v>40925.777777777774</c:v>
                </c:pt>
                <c:pt idx="8647">
                  <c:v>40925.791666666562</c:v>
                </c:pt>
                <c:pt idx="8648">
                  <c:v>40925.805555555562</c:v>
                </c:pt>
                <c:pt idx="8649">
                  <c:v>40925.819444444511</c:v>
                </c:pt>
                <c:pt idx="8650">
                  <c:v>40925.833333333336</c:v>
                </c:pt>
                <c:pt idx="8651">
                  <c:v>40925.847222222219</c:v>
                </c:pt>
                <c:pt idx="8652">
                  <c:v>40925.861111111051</c:v>
                </c:pt>
                <c:pt idx="8653">
                  <c:v>40925.875</c:v>
                </c:pt>
                <c:pt idx="8654">
                  <c:v>40925.888888888985</c:v>
                </c:pt>
                <c:pt idx="8655">
                  <c:v>40925.902777777781</c:v>
                </c:pt>
                <c:pt idx="8656">
                  <c:v>40925.916666666664</c:v>
                </c:pt>
                <c:pt idx="8657">
                  <c:v>40925.930555555562</c:v>
                </c:pt>
                <c:pt idx="8658">
                  <c:v>40925.944444444511</c:v>
                </c:pt>
                <c:pt idx="8659">
                  <c:v>40925.958333333343</c:v>
                </c:pt>
                <c:pt idx="8660">
                  <c:v>40925.972222222219</c:v>
                </c:pt>
                <c:pt idx="8661">
                  <c:v>40925.986111111109</c:v>
                </c:pt>
                <c:pt idx="8662">
                  <c:v>40926</c:v>
                </c:pt>
                <c:pt idx="8663">
                  <c:v>40926.013888888891</c:v>
                </c:pt>
                <c:pt idx="8664">
                  <c:v>40926.027777777774</c:v>
                </c:pt>
                <c:pt idx="8665">
                  <c:v>40926.041666666591</c:v>
                </c:pt>
                <c:pt idx="8666">
                  <c:v>40926.055555555562</c:v>
                </c:pt>
                <c:pt idx="8667">
                  <c:v>40926.069444444445</c:v>
                </c:pt>
                <c:pt idx="8668">
                  <c:v>40926.083333333336</c:v>
                </c:pt>
                <c:pt idx="8669">
                  <c:v>40926.097222222204</c:v>
                </c:pt>
                <c:pt idx="8670">
                  <c:v>40926.111111111051</c:v>
                </c:pt>
                <c:pt idx="8671">
                  <c:v>40926.124999999993</c:v>
                </c:pt>
                <c:pt idx="8672">
                  <c:v>40926.138888888891</c:v>
                </c:pt>
                <c:pt idx="8673">
                  <c:v>40926.152777777781</c:v>
                </c:pt>
                <c:pt idx="8674">
                  <c:v>40926.166666666591</c:v>
                </c:pt>
                <c:pt idx="8675">
                  <c:v>40926.180555555562</c:v>
                </c:pt>
                <c:pt idx="8676">
                  <c:v>40926.194444444445</c:v>
                </c:pt>
                <c:pt idx="8677">
                  <c:v>40926.208333333336</c:v>
                </c:pt>
                <c:pt idx="8678">
                  <c:v>40926.222222222204</c:v>
                </c:pt>
                <c:pt idx="8679">
                  <c:v>40926.236111111051</c:v>
                </c:pt>
                <c:pt idx="8680">
                  <c:v>40926.25</c:v>
                </c:pt>
                <c:pt idx="8681">
                  <c:v>40926.263888888876</c:v>
                </c:pt>
                <c:pt idx="8682">
                  <c:v>40926.277777777774</c:v>
                </c:pt>
                <c:pt idx="8683">
                  <c:v>40926.291666666562</c:v>
                </c:pt>
                <c:pt idx="8684">
                  <c:v>40926.305555555562</c:v>
                </c:pt>
                <c:pt idx="8685">
                  <c:v>40926.319444444511</c:v>
                </c:pt>
                <c:pt idx="8686">
                  <c:v>40926.333333333336</c:v>
                </c:pt>
                <c:pt idx="8687">
                  <c:v>40926.347222222219</c:v>
                </c:pt>
                <c:pt idx="8688">
                  <c:v>40926.361111111051</c:v>
                </c:pt>
                <c:pt idx="8689">
                  <c:v>40926.375</c:v>
                </c:pt>
                <c:pt idx="8690">
                  <c:v>40926.388888888985</c:v>
                </c:pt>
                <c:pt idx="8691">
                  <c:v>40926.402777777781</c:v>
                </c:pt>
                <c:pt idx="8692">
                  <c:v>40926.416666666664</c:v>
                </c:pt>
                <c:pt idx="8693">
                  <c:v>40926.430555555562</c:v>
                </c:pt>
                <c:pt idx="8694">
                  <c:v>40926.444444444511</c:v>
                </c:pt>
                <c:pt idx="8695">
                  <c:v>40926.458333333343</c:v>
                </c:pt>
                <c:pt idx="8696">
                  <c:v>40926.472222222219</c:v>
                </c:pt>
                <c:pt idx="8697">
                  <c:v>40926.486111111109</c:v>
                </c:pt>
                <c:pt idx="8698">
                  <c:v>40926.5</c:v>
                </c:pt>
                <c:pt idx="8699">
                  <c:v>40926.513888888891</c:v>
                </c:pt>
                <c:pt idx="8700">
                  <c:v>40926.527777777774</c:v>
                </c:pt>
                <c:pt idx="8701">
                  <c:v>40926.541666666591</c:v>
                </c:pt>
                <c:pt idx="8702">
                  <c:v>40926.555555555562</c:v>
                </c:pt>
                <c:pt idx="8703">
                  <c:v>40926.569444444445</c:v>
                </c:pt>
                <c:pt idx="8704">
                  <c:v>40926.583333333336</c:v>
                </c:pt>
                <c:pt idx="8705">
                  <c:v>40926.597222222204</c:v>
                </c:pt>
                <c:pt idx="8706">
                  <c:v>40926.611111111051</c:v>
                </c:pt>
                <c:pt idx="8707">
                  <c:v>40926.624999999993</c:v>
                </c:pt>
                <c:pt idx="8708">
                  <c:v>40926.638888888891</c:v>
                </c:pt>
                <c:pt idx="8709">
                  <c:v>40926.652777777781</c:v>
                </c:pt>
                <c:pt idx="8710">
                  <c:v>40926.666666666591</c:v>
                </c:pt>
                <c:pt idx="8711">
                  <c:v>40926.680555555562</c:v>
                </c:pt>
                <c:pt idx="8712">
                  <c:v>40926.694444444445</c:v>
                </c:pt>
                <c:pt idx="8713">
                  <c:v>40926.708333333336</c:v>
                </c:pt>
                <c:pt idx="8714">
                  <c:v>40926.722222222204</c:v>
                </c:pt>
                <c:pt idx="8715">
                  <c:v>40926.736111111051</c:v>
                </c:pt>
                <c:pt idx="8716">
                  <c:v>40926.75</c:v>
                </c:pt>
                <c:pt idx="8717">
                  <c:v>40926.763888888876</c:v>
                </c:pt>
                <c:pt idx="8718">
                  <c:v>40926.777777777774</c:v>
                </c:pt>
                <c:pt idx="8719">
                  <c:v>40926.791666666562</c:v>
                </c:pt>
                <c:pt idx="8720">
                  <c:v>40926.805555555562</c:v>
                </c:pt>
                <c:pt idx="8721">
                  <c:v>40926.819444444511</c:v>
                </c:pt>
                <c:pt idx="8722">
                  <c:v>40926.833333333336</c:v>
                </c:pt>
                <c:pt idx="8723">
                  <c:v>40926.847222222219</c:v>
                </c:pt>
                <c:pt idx="8724">
                  <c:v>40926.861111111051</c:v>
                </c:pt>
                <c:pt idx="8725">
                  <c:v>40926.875</c:v>
                </c:pt>
                <c:pt idx="8726">
                  <c:v>40926.888888888985</c:v>
                </c:pt>
                <c:pt idx="8727">
                  <c:v>40926.902777777781</c:v>
                </c:pt>
                <c:pt idx="8728">
                  <c:v>40926.916666666664</c:v>
                </c:pt>
                <c:pt idx="8729">
                  <c:v>40926.930555555562</c:v>
                </c:pt>
                <c:pt idx="8730">
                  <c:v>40926.944444444511</c:v>
                </c:pt>
                <c:pt idx="8731">
                  <c:v>40926.958333333343</c:v>
                </c:pt>
                <c:pt idx="8732">
                  <c:v>40926.972222222219</c:v>
                </c:pt>
                <c:pt idx="8733">
                  <c:v>40926.986111111109</c:v>
                </c:pt>
                <c:pt idx="8734">
                  <c:v>40927</c:v>
                </c:pt>
                <c:pt idx="8735">
                  <c:v>40927.013888888891</c:v>
                </c:pt>
                <c:pt idx="8736">
                  <c:v>40927.027777777774</c:v>
                </c:pt>
                <c:pt idx="8737">
                  <c:v>40927.041666666591</c:v>
                </c:pt>
                <c:pt idx="8738">
                  <c:v>40927.055555555562</c:v>
                </c:pt>
                <c:pt idx="8739">
                  <c:v>40927.069444444445</c:v>
                </c:pt>
                <c:pt idx="8740">
                  <c:v>40927.083333333336</c:v>
                </c:pt>
                <c:pt idx="8741">
                  <c:v>40927.097222222204</c:v>
                </c:pt>
                <c:pt idx="8742">
                  <c:v>40927.111111111051</c:v>
                </c:pt>
                <c:pt idx="8743">
                  <c:v>40927.124999999993</c:v>
                </c:pt>
                <c:pt idx="8744">
                  <c:v>40927.138888888891</c:v>
                </c:pt>
                <c:pt idx="8745">
                  <c:v>40927.152777777781</c:v>
                </c:pt>
                <c:pt idx="8746">
                  <c:v>40927.166666666591</c:v>
                </c:pt>
                <c:pt idx="8747">
                  <c:v>40927.180555555562</c:v>
                </c:pt>
                <c:pt idx="8748">
                  <c:v>40927.194444444445</c:v>
                </c:pt>
                <c:pt idx="8749">
                  <c:v>40927.208333333336</c:v>
                </c:pt>
                <c:pt idx="8750">
                  <c:v>40927.222222222204</c:v>
                </c:pt>
                <c:pt idx="8751">
                  <c:v>40927.236111111051</c:v>
                </c:pt>
                <c:pt idx="8752">
                  <c:v>40927.25</c:v>
                </c:pt>
                <c:pt idx="8753">
                  <c:v>40927.263888888876</c:v>
                </c:pt>
                <c:pt idx="8754">
                  <c:v>40927.277777777774</c:v>
                </c:pt>
                <c:pt idx="8755">
                  <c:v>40927.291666666562</c:v>
                </c:pt>
                <c:pt idx="8756">
                  <c:v>40927.305555555562</c:v>
                </c:pt>
                <c:pt idx="8757">
                  <c:v>40927.319444444511</c:v>
                </c:pt>
                <c:pt idx="8758">
                  <c:v>40927.333333333336</c:v>
                </c:pt>
                <c:pt idx="8759">
                  <c:v>40927.347222222219</c:v>
                </c:pt>
                <c:pt idx="8760">
                  <c:v>40927.361111111051</c:v>
                </c:pt>
                <c:pt idx="8761">
                  <c:v>40927.375</c:v>
                </c:pt>
                <c:pt idx="8762">
                  <c:v>40927.388888888985</c:v>
                </c:pt>
                <c:pt idx="8763">
                  <c:v>40927.402777777781</c:v>
                </c:pt>
                <c:pt idx="8764">
                  <c:v>40927.416666666664</c:v>
                </c:pt>
                <c:pt idx="8765">
                  <c:v>40927.430555555562</c:v>
                </c:pt>
                <c:pt idx="8766">
                  <c:v>40927.444444444511</c:v>
                </c:pt>
                <c:pt idx="8767">
                  <c:v>40927.458333333343</c:v>
                </c:pt>
                <c:pt idx="8768">
                  <c:v>40927.472222222219</c:v>
                </c:pt>
                <c:pt idx="8769">
                  <c:v>40927.486111111109</c:v>
                </c:pt>
                <c:pt idx="8770">
                  <c:v>40927.5</c:v>
                </c:pt>
                <c:pt idx="8771">
                  <c:v>40927.513888888891</c:v>
                </c:pt>
                <c:pt idx="8772">
                  <c:v>40927.527777777774</c:v>
                </c:pt>
                <c:pt idx="8773">
                  <c:v>40927.541666666591</c:v>
                </c:pt>
                <c:pt idx="8774">
                  <c:v>40927.555555555562</c:v>
                </c:pt>
                <c:pt idx="8775">
                  <c:v>40927.569444444445</c:v>
                </c:pt>
                <c:pt idx="8776">
                  <c:v>40927.583333333336</c:v>
                </c:pt>
                <c:pt idx="8777">
                  <c:v>40927.597222222204</c:v>
                </c:pt>
                <c:pt idx="8778">
                  <c:v>40927.611111111051</c:v>
                </c:pt>
                <c:pt idx="8779">
                  <c:v>40927.624999999993</c:v>
                </c:pt>
                <c:pt idx="8780">
                  <c:v>40927.638888888891</c:v>
                </c:pt>
                <c:pt idx="8781">
                  <c:v>40927.652777777781</c:v>
                </c:pt>
                <c:pt idx="8782">
                  <c:v>40927.666666666591</c:v>
                </c:pt>
                <c:pt idx="8783">
                  <c:v>40927.680555555562</c:v>
                </c:pt>
                <c:pt idx="8784">
                  <c:v>40927.694444444445</c:v>
                </c:pt>
                <c:pt idx="8785">
                  <c:v>40927.708333333336</c:v>
                </c:pt>
                <c:pt idx="8786">
                  <c:v>40927.722222222204</c:v>
                </c:pt>
                <c:pt idx="8787">
                  <c:v>40927.736111111051</c:v>
                </c:pt>
                <c:pt idx="8788">
                  <c:v>40927.75</c:v>
                </c:pt>
                <c:pt idx="8789">
                  <c:v>40927.763888888876</c:v>
                </c:pt>
                <c:pt idx="8790">
                  <c:v>40927.777777777774</c:v>
                </c:pt>
                <c:pt idx="8791">
                  <c:v>40927.791666666562</c:v>
                </c:pt>
                <c:pt idx="8792">
                  <c:v>40927.805555555562</c:v>
                </c:pt>
                <c:pt idx="8793">
                  <c:v>40927.819444444511</c:v>
                </c:pt>
                <c:pt idx="8794">
                  <c:v>40927.833333333336</c:v>
                </c:pt>
                <c:pt idx="8795">
                  <c:v>40927.847222222219</c:v>
                </c:pt>
                <c:pt idx="8796">
                  <c:v>40927.861111111051</c:v>
                </c:pt>
                <c:pt idx="8797">
                  <c:v>40927.875</c:v>
                </c:pt>
                <c:pt idx="8798">
                  <c:v>40927.888888888985</c:v>
                </c:pt>
                <c:pt idx="8799">
                  <c:v>40927.902777777781</c:v>
                </c:pt>
                <c:pt idx="8800">
                  <c:v>40927.916666666664</c:v>
                </c:pt>
                <c:pt idx="8801">
                  <c:v>40927.930555555562</c:v>
                </c:pt>
                <c:pt idx="8802">
                  <c:v>40927.944444444511</c:v>
                </c:pt>
                <c:pt idx="8803">
                  <c:v>40927.958333333343</c:v>
                </c:pt>
                <c:pt idx="8804">
                  <c:v>40927.972222222219</c:v>
                </c:pt>
                <c:pt idx="8805">
                  <c:v>40927.986111111109</c:v>
                </c:pt>
                <c:pt idx="8806">
                  <c:v>40928</c:v>
                </c:pt>
                <c:pt idx="8807">
                  <c:v>40928.013888888891</c:v>
                </c:pt>
                <c:pt idx="8808">
                  <c:v>40928.027777777774</c:v>
                </c:pt>
                <c:pt idx="8809">
                  <c:v>40928.041666666591</c:v>
                </c:pt>
                <c:pt idx="8810">
                  <c:v>40928.055555555562</c:v>
                </c:pt>
                <c:pt idx="8811">
                  <c:v>40928.069444444445</c:v>
                </c:pt>
                <c:pt idx="8812">
                  <c:v>40928.083333333336</c:v>
                </c:pt>
                <c:pt idx="8813">
                  <c:v>40928.097222222204</c:v>
                </c:pt>
                <c:pt idx="8814">
                  <c:v>40928.111111111051</c:v>
                </c:pt>
                <c:pt idx="8815">
                  <c:v>40928.124999999993</c:v>
                </c:pt>
                <c:pt idx="8816">
                  <c:v>40928.138888888891</c:v>
                </c:pt>
                <c:pt idx="8817">
                  <c:v>40928.152777777781</c:v>
                </c:pt>
                <c:pt idx="8818">
                  <c:v>40928.166666666591</c:v>
                </c:pt>
                <c:pt idx="8819">
                  <c:v>40928.180555555562</c:v>
                </c:pt>
                <c:pt idx="8820">
                  <c:v>40928.194444444445</c:v>
                </c:pt>
                <c:pt idx="8821">
                  <c:v>40928.208333333336</c:v>
                </c:pt>
                <c:pt idx="8822">
                  <c:v>40928.222222222204</c:v>
                </c:pt>
                <c:pt idx="8823">
                  <c:v>40928.236111111051</c:v>
                </c:pt>
                <c:pt idx="8824">
                  <c:v>40928.25</c:v>
                </c:pt>
                <c:pt idx="8825">
                  <c:v>40928.263888888876</c:v>
                </c:pt>
                <c:pt idx="8826">
                  <c:v>40928.277777777774</c:v>
                </c:pt>
                <c:pt idx="8827">
                  <c:v>40928.291666666562</c:v>
                </c:pt>
                <c:pt idx="8828">
                  <c:v>40928.305555555562</c:v>
                </c:pt>
                <c:pt idx="8829">
                  <c:v>40928.319444444511</c:v>
                </c:pt>
                <c:pt idx="8830">
                  <c:v>40928.333333333336</c:v>
                </c:pt>
                <c:pt idx="8831">
                  <c:v>40928.347222222219</c:v>
                </c:pt>
                <c:pt idx="8832">
                  <c:v>40928.361111111051</c:v>
                </c:pt>
                <c:pt idx="8833">
                  <c:v>40928.375</c:v>
                </c:pt>
                <c:pt idx="8834">
                  <c:v>40928.388888888985</c:v>
                </c:pt>
                <c:pt idx="8835">
                  <c:v>40928.402777777781</c:v>
                </c:pt>
                <c:pt idx="8836">
                  <c:v>40928.416666666664</c:v>
                </c:pt>
                <c:pt idx="8837">
                  <c:v>40928.430555555562</c:v>
                </c:pt>
                <c:pt idx="8838">
                  <c:v>40928.444444444511</c:v>
                </c:pt>
                <c:pt idx="8839">
                  <c:v>40928.458333333343</c:v>
                </c:pt>
                <c:pt idx="8840">
                  <c:v>40928.472222222219</c:v>
                </c:pt>
                <c:pt idx="8841">
                  <c:v>40928.486111111109</c:v>
                </c:pt>
                <c:pt idx="8842">
                  <c:v>40928.5</c:v>
                </c:pt>
                <c:pt idx="8843">
                  <c:v>40928.513888888891</c:v>
                </c:pt>
                <c:pt idx="8844">
                  <c:v>40928.527777777774</c:v>
                </c:pt>
                <c:pt idx="8845">
                  <c:v>40928.541666666591</c:v>
                </c:pt>
                <c:pt idx="8846">
                  <c:v>40928.555555555562</c:v>
                </c:pt>
                <c:pt idx="8847">
                  <c:v>40928.569444444445</c:v>
                </c:pt>
                <c:pt idx="8848">
                  <c:v>40928.583333333336</c:v>
                </c:pt>
                <c:pt idx="8849">
                  <c:v>40928.597222222204</c:v>
                </c:pt>
                <c:pt idx="8850">
                  <c:v>40928.611111111051</c:v>
                </c:pt>
                <c:pt idx="8851">
                  <c:v>40928.624999999993</c:v>
                </c:pt>
                <c:pt idx="8852">
                  <c:v>40928.638888888891</c:v>
                </c:pt>
                <c:pt idx="8853">
                  <c:v>40928.652777777781</c:v>
                </c:pt>
                <c:pt idx="8854">
                  <c:v>40928.666666666591</c:v>
                </c:pt>
                <c:pt idx="8855">
                  <c:v>40928.680555555562</c:v>
                </c:pt>
                <c:pt idx="8856">
                  <c:v>40928.694444444445</c:v>
                </c:pt>
                <c:pt idx="8857">
                  <c:v>40928.708333333336</c:v>
                </c:pt>
                <c:pt idx="8858">
                  <c:v>40928.722222222204</c:v>
                </c:pt>
                <c:pt idx="8859">
                  <c:v>40928.736111111051</c:v>
                </c:pt>
                <c:pt idx="8860">
                  <c:v>40928.75</c:v>
                </c:pt>
                <c:pt idx="8861">
                  <c:v>40928.763888888876</c:v>
                </c:pt>
                <c:pt idx="8862">
                  <c:v>40928.777777777774</c:v>
                </c:pt>
                <c:pt idx="8863">
                  <c:v>40928.791666666562</c:v>
                </c:pt>
                <c:pt idx="8864">
                  <c:v>40928.805555555562</c:v>
                </c:pt>
                <c:pt idx="8865">
                  <c:v>40928.819444444511</c:v>
                </c:pt>
                <c:pt idx="8866">
                  <c:v>40928.833333333336</c:v>
                </c:pt>
                <c:pt idx="8867">
                  <c:v>40928.847222222219</c:v>
                </c:pt>
                <c:pt idx="8868">
                  <c:v>40928.861111111051</c:v>
                </c:pt>
                <c:pt idx="8869">
                  <c:v>40928.875</c:v>
                </c:pt>
                <c:pt idx="8870">
                  <c:v>40928.888888888985</c:v>
                </c:pt>
                <c:pt idx="8871">
                  <c:v>40928.902777777781</c:v>
                </c:pt>
                <c:pt idx="8872">
                  <c:v>40928.916666666664</c:v>
                </c:pt>
                <c:pt idx="8873">
                  <c:v>40928.930555555562</c:v>
                </c:pt>
                <c:pt idx="8874">
                  <c:v>40928.944444444511</c:v>
                </c:pt>
                <c:pt idx="8875">
                  <c:v>40928.958333333343</c:v>
                </c:pt>
                <c:pt idx="8876">
                  <c:v>40928.972222222219</c:v>
                </c:pt>
                <c:pt idx="8877">
                  <c:v>40928.986111111109</c:v>
                </c:pt>
                <c:pt idx="8878">
                  <c:v>40929</c:v>
                </c:pt>
                <c:pt idx="8879">
                  <c:v>40929.013888888891</c:v>
                </c:pt>
                <c:pt idx="8880">
                  <c:v>40929.027777777774</c:v>
                </c:pt>
                <c:pt idx="8881">
                  <c:v>40929.041666666591</c:v>
                </c:pt>
                <c:pt idx="8882">
                  <c:v>40929.055555555562</c:v>
                </c:pt>
                <c:pt idx="8883">
                  <c:v>40929.069444444445</c:v>
                </c:pt>
                <c:pt idx="8884">
                  <c:v>40929.083333333336</c:v>
                </c:pt>
                <c:pt idx="8885">
                  <c:v>40929.097222222204</c:v>
                </c:pt>
                <c:pt idx="8886">
                  <c:v>40929.111111111051</c:v>
                </c:pt>
                <c:pt idx="8887">
                  <c:v>40929.124999999993</c:v>
                </c:pt>
                <c:pt idx="8888">
                  <c:v>40929.138888888891</c:v>
                </c:pt>
                <c:pt idx="8889">
                  <c:v>40929.152777777781</c:v>
                </c:pt>
                <c:pt idx="8890">
                  <c:v>40929.166666666591</c:v>
                </c:pt>
                <c:pt idx="8891">
                  <c:v>40929.180555555562</c:v>
                </c:pt>
                <c:pt idx="8892">
                  <c:v>40929.194444444445</c:v>
                </c:pt>
                <c:pt idx="8893">
                  <c:v>40929.208333333336</c:v>
                </c:pt>
                <c:pt idx="8894">
                  <c:v>40929.222222222204</c:v>
                </c:pt>
                <c:pt idx="8895">
                  <c:v>40929.236111111051</c:v>
                </c:pt>
                <c:pt idx="8896">
                  <c:v>40929.25</c:v>
                </c:pt>
                <c:pt idx="8897">
                  <c:v>40929.263888888876</c:v>
                </c:pt>
                <c:pt idx="8898">
                  <c:v>40929.277777777774</c:v>
                </c:pt>
                <c:pt idx="8899">
                  <c:v>40929.291666666562</c:v>
                </c:pt>
                <c:pt idx="8900">
                  <c:v>40929.305555555562</c:v>
                </c:pt>
                <c:pt idx="8901">
                  <c:v>40929.319444444511</c:v>
                </c:pt>
                <c:pt idx="8902">
                  <c:v>40929.333333333336</c:v>
                </c:pt>
                <c:pt idx="8903">
                  <c:v>40929.347222222219</c:v>
                </c:pt>
                <c:pt idx="8904">
                  <c:v>40929.361111111051</c:v>
                </c:pt>
                <c:pt idx="8905">
                  <c:v>40929.375</c:v>
                </c:pt>
                <c:pt idx="8906">
                  <c:v>40929.388888888985</c:v>
                </c:pt>
                <c:pt idx="8907">
                  <c:v>40929.402777777781</c:v>
                </c:pt>
                <c:pt idx="8908">
                  <c:v>40929.416666666664</c:v>
                </c:pt>
                <c:pt idx="8909">
                  <c:v>40929.430555555562</c:v>
                </c:pt>
                <c:pt idx="8910">
                  <c:v>40929.444444444511</c:v>
                </c:pt>
                <c:pt idx="8911">
                  <c:v>40929.458333333343</c:v>
                </c:pt>
                <c:pt idx="8912">
                  <c:v>40929.472222222219</c:v>
                </c:pt>
                <c:pt idx="8913">
                  <c:v>40929.486111111109</c:v>
                </c:pt>
                <c:pt idx="8914">
                  <c:v>40929.5</c:v>
                </c:pt>
                <c:pt idx="8915">
                  <c:v>40929.513888888891</c:v>
                </c:pt>
                <c:pt idx="8916">
                  <c:v>40929.527777777774</c:v>
                </c:pt>
                <c:pt idx="8917">
                  <c:v>40929.541666666591</c:v>
                </c:pt>
                <c:pt idx="8918">
                  <c:v>40929.555555555562</c:v>
                </c:pt>
                <c:pt idx="8919">
                  <c:v>40929.569444444445</c:v>
                </c:pt>
                <c:pt idx="8920">
                  <c:v>40929.583333333336</c:v>
                </c:pt>
                <c:pt idx="8921">
                  <c:v>40929.597222222204</c:v>
                </c:pt>
                <c:pt idx="8922">
                  <c:v>40929.611111111051</c:v>
                </c:pt>
                <c:pt idx="8923">
                  <c:v>40929.624999999993</c:v>
                </c:pt>
                <c:pt idx="8924">
                  <c:v>40929.638888888891</c:v>
                </c:pt>
                <c:pt idx="8925">
                  <c:v>40929.652777777781</c:v>
                </c:pt>
                <c:pt idx="8926">
                  <c:v>40929.666666666591</c:v>
                </c:pt>
                <c:pt idx="8927">
                  <c:v>40929.680555555562</c:v>
                </c:pt>
                <c:pt idx="8928">
                  <c:v>40929.694444444445</c:v>
                </c:pt>
                <c:pt idx="8929">
                  <c:v>40929.708333333336</c:v>
                </c:pt>
                <c:pt idx="8930">
                  <c:v>40929.722222222204</c:v>
                </c:pt>
                <c:pt idx="8931">
                  <c:v>40929.736111111051</c:v>
                </c:pt>
                <c:pt idx="8932">
                  <c:v>40929.75</c:v>
                </c:pt>
                <c:pt idx="8933">
                  <c:v>40929.763888888876</c:v>
                </c:pt>
                <c:pt idx="8934">
                  <c:v>40929.777777777774</c:v>
                </c:pt>
                <c:pt idx="8935">
                  <c:v>40929.791666666562</c:v>
                </c:pt>
                <c:pt idx="8936">
                  <c:v>40929.805555555562</c:v>
                </c:pt>
                <c:pt idx="8937">
                  <c:v>40929.819444444511</c:v>
                </c:pt>
                <c:pt idx="8938">
                  <c:v>40929.833333333336</c:v>
                </c:pt>
                <c:pt idx="8939">
                  <c:v>40929.847222222219</c:v>
                </c:pt>
                <c:pt idx="8940">
                  <c:v>40929.861111111051</c:v>
                </c:pt>
                <c:pt idx="8941">
                  <c:v>40929.875</c:v>
                </c:pt>
                <c:pt idx="8942">
                  <c:v>40929.888888888985</c:v>
                </c:pt>
                <c:pt idx="8943">
                  <c:v>40929.902777777781</c:v>
                </c:pt>
                <c:pt idx="8944">
                  <c:v>40929.916666666664</c:v>
                </c:pt>
                <c:pt idx="8945">
                  <c:v>40929.930555555562</c:v>
                </c:pt>
                <c:pt idx="8946">
                  <c:v>40929.944444444511</c:v>
                </c:pt>
                <c:pt idx="8947">
                  <c:v>40929.958333333343</c:v>
                </c:pt>
                <c:pt idx="8948">
                  <c:v>40929.972222222219</c:v>
                </c:pt>
                <c:pt idx="8949">
                  <c:v>40929.986111111109</c:v>
                </c:pt>
                <c:pt idx="8950">
                  <c:v>40930</c:v>
                </c:pt>
                <c:pt idx="8951">
                  <c:v>40930.013888888891</c:v>
                </c:pt>
                <c:pt idx="8952">
                  <c:v>40930.027777777774</c:v>
                </c:pt>
                <c:pt idx="8953">
                  <c:v>40930.041666666591</c:v>
                </c:pt>
                <c:pt idx="8954">
                  <c:v>40930.055555555562</c:v>
                </c:pt>
                <c:pt idx="8955">
                  <c:v>40930.069444444445</c:v>
                </c:pt>
                <c:pt idx="8956">
                  <c:v>40930.083333333336</c:v>
                </c:pt>
                <c:pt idx="8957">
                  <c:v>40930.097222222204</c:v>
                </c:pt>
                <c:pt idx="8958">
                  <c:v>40930.111111111051</c:v>
                </c:pt>
                <c:pt idx="8959">
                  <c:v>40930.124999999993</c:v>
                </c:pt>
                <c:pt idx="8960">
                  <c:v>40930.138888888891</c:v>
                </c:pt>
                <c:pt idx="8961">
                  <c:v>40930.152777777781</c:v>
                </c:pt>
                <c:pt idx="8962">
                  <c:v>40930.166666666591</c:v>
                </c:pt>
                <c:pt idx="8963">
                  <c:v>40930.180555555562</c:v>
                </c:pt>
                <c:pt idx="8964">
                  <c:v>40930.194444444445</c:v>
                </c:pt>
                <c:pt idx="8965">
                  <c:v>40930.208333333336</c:v>
                </c:pt>
                <c:pt idx="8966">
                  <c:v>40930.222222222204</c:v>
                </c:pt>
                <c:pt idx="8967">
                  <c:v>40930.236111111051</c:v>
                </c:pt>
                <c:pt idx="8968">
                  <c:v>40930.25</c:v>
                </c:pt>
                <c:pt idx="8969">
                  <c:v>40930.263888888876</c:v>
                </c:pt>
                <c:pt idx="8970">
                  <c:v>40930.277777777774</c:v>
                </c:pt>
                <c:pt idx="8971">
                  <c:v>40930.291666666562</c:v>
                </c:pt>
                <c:pt idx="8972">
                  <c:v>40930.305555555562</c:v>
                </c:pt>
                <c:pt idx="8973">
                  <c:v>40930.319444444511</c:v>
                </c:pt>
                <c:pt idx="8974">
                  <c:v>40930.333333333336</c:v>
                </c:pt>
                <c:pt idx="8975">
                  <c:v>40930.347222222219</c:v>
                </c:pt>
                <c:pt idx="8976">
                  <c:v>40930.361111111051</c:v>
                </c:pt>
                <c:pt idx="8977">
                  <c:v>40930.375</c:v>
                </c:pt>
                <c:pt idx="8978">
                  <c:v>40930.388888888985</c:v>
                </c:pt>
                <c:pt idx="8979">
                  <c:v>40930.402777777781</c:v>
                </c:pt>
                <c:pt idx="8980">
                  <c:v>40930.416666666664</c:v>
                </c:pt>
                <c:pt idx="8981">
                  <c:v>40930.430555555562</c:v>
                </c:pt>
                <c:pt idx="8982">
                  <c:v>40930.444444444511</c:v>
                </c:pt>
                <c:pt idx="8983">
                  <c:v>40930.458333333343</c:v>
                </c:pt>
                <c:pt idx="8984">
                  <c:v>40930.472222222219</c:v>
                </c:pt>
                <c:pt idx="8985">
                  <c:v>40930.486111111109</c:v>
                </c:pt>
                <c:pt idx="8986">
                  <c:v>40930.5</c:v>
                </c:pt>
                <c:pt idx="8987">
                  <c:v>40930.513888888891</c:v>
                </c:pt>
                <c:pt idx="8988">
                  <c:v>40930.527777777774</c:v>
                </c:pt>
                <c:pt idx="8989">
                  <c:v>40930.541666666591</c:v>
                </c:pt>
                <c:pt idx="8990">
                  <c:v>40930.555555555562</c:v>
                </c:pt>
                <c:pt idx="8991">
                  <c:v>40930.569444444445</c:v>
                </c:pt>
                <c:pt idx="8992">
                  <c:v>40930.583333333336</c:v>
                </c:pt>
                <c:pt idx="8993">
                  <c:v>40930.597222222204</c:v>
                </c:pt>
                <c:pt idx="8994">
                  <c:v>40930.611111111051</c:v>
                </c:pt>
                <c:pt idx="8995">
                  <c:v>40930.624999999993</c:v>
                </c:pt>
                <c:pt idx="8996">
                  <c:v>40930.638888888891</c:v>
                </c:pt>
                <c:pt idx="8997">
                  <c:v>40930.652777777781</c:v>
                </c:pt>
                <c:pt idx="8998">
                  <c:v>40930.666666666591</c:v>
                </c:pt>
                <c:pt idx="8999">
                  <c:v>40930.680555555562</c:v>
                </c:pt>
                <c:pt idx="9000">
                  <c:v>40930.694444444445</c:v>
                </c:pt>
                <c:pt idx="9001">
                  <c:v>40930.708333333336</c:v>
                </c:pt>
                <c:pt idx="9002">
                  <c:v>40930.722222222204</c:v>
                </c:pt>
                <c:pt idx="9003">
                  <c:v>40930.736111111051</c:v>
                </c:pt>
                <c:pt idx="9004">
                  <c:v>40930.75</c:v>
                </c:pt>
                <c:pt idx="9005">
                  <c:v>40930.763888888876</c:v>
                </c:pt>
                <c:pt idx="9006">
                  <c:v>40930.777777777774</c:v>
                </c:pt>
                <c:pt idx="9007">
                  <c:v>40930.791666666562</c:v>
                </c:pt>
                <c:pt idx="9008">
                  <c:v>40930.805555555562</c:v>
                </c:pt>
                <c:pt idx="9009">
                  <c:v>40930.819444444511</c:v>
                </c:pt>
                <c:pt idx="9010">
                  <c:v>40930.833333333336</c:v>
                </c:pt>
                <c:pt idx="9011">
                  <c:v>40930.847222222219</c:v>
                </c:pt>
                <c:pt idx="9012">
                  <c:v>40930.861111111051</c:v>
                </c:pt>
                <c:pt idx="9013">
                  <c:v>40930.875</c:v>
                </c:pt>
                <c:pt idx="9014">
                  <c:v>40930.888888888985</c:v>
                </c:pt>
                <c:pt idx="9015">
                  <c:v>40930.902777777781</c:v>
                </c:pt>
                <c:pt idx="9016">
                  <c:v>40930.916666666664</c:v>
                </c:pt>
                <c:pt idx="9017">
                  <c:v>40930.930555555562</c:v>
                </c:pt>
                <c:pt idx="9018">
                  <c:v>40930.944444444511</c:v>
                </c:pt>
                <c:pt idx="9019">
                  <c:v>40930.958333333343</c:v>
                </c:pt>
                <c:pt idx="9020">
                  <c:v>40930.972222222219</c:v>
                </c:pt>
                <c:pt idx="9021">
                  <c:v>40930.986111111109</c:v>
                </c:pt>
                <c:pt idx="9022">
                  <c:v>40931</c:v>
                </c:pt>
                <c:pt idx="9023">
                  <c:v>40931.013888888891</c:v>
                </c:pt>
                <c:pt idx="9024">
                  <c:v>40931.027777777774</c:v>
                </c:pt>
                <c:pt idx="9025">
                  <c:v>40931.041666666591</c:v>
                </c:pt>
                <c:pt idx="9026">
                  <c:v>40931.055555555562</c:v>
                </c:pt>
                <c:pt idx="9027">
                  <c:v>40931.069444444445</c:v>
                </c:pt>
                <c:pt idx="9028">
                  <c:v>40931.083333333336</c:v>
                </c:pt>
                <c:pt idx="9029">
                  <c:v>40931.097222222204</c:v>
                </c:pt>
                <c:pt idx="9030">
                  <c:v>40931.111111111051</c:v>
                </c:pt>
                <c:pt idx="9031">
                  <c:v>40931.124999999993</c:v>
                </c:pt>
                <c:pt idx="9032">
                  <c:v>40931.138888888891</c:v>
                </c:pt>
                <c:pt idx="9033">
                  <c:v>40931.152777777781</c:v>
                </c:pt>
                <c:pt idx="9034">
                  <c:v>40931.166666666591</c:v>
                </c:pt>
                <c:pt idx="9035">
                  <c:v>40931.180555555562</c:v>
                </c:pt>
                <c:pt idx="9036">
                  <c:v>40931.194444444445</c:v>
                </c:pt>
                <c:pt idx="9037">
                  <c:v>40931.208333333336</c:v>
                </c:pt>
                <c:pt idx="9038">
                  <c:v>40931.222222222204</c:v>
                </c:pt>
                <c:pt idx="9039">
                  <c:v>40931.236111111051</c:v>
                </c:pt>
                <c:pt idx="9040">
                  <c:v>40931.25</c:v>
                </c:pt>
                <c:pt idx="9041">
                  <c:v>40931.263888888876</c:v>
                </c:pt>
                <c:pt idx="9042">
                  <c:v>40931.277777777774</c:v>
                </c:pt>
                <c:pt idx="9043">
                  <c:v>40931.291666666562</c:v>
                </c:pt>
                <c:pt idx="9044">
                  <c:v>40931.305555555562</c:v>
                </c:pt>
                <c:pt idx="9045">
                  <c:v>40931.319444444511</c:v>
                </c:pt>
                <c:pt idx="9046">
                  <c:v>40931.333333333336</c:v>
                </c:pt>
                <c:pt idx="9047">
                  <c:v>40931.347222222219</c:v>
                </c:pt>
                <c:pt idx="9048">
                  <c:v>40931.361111111051</c:v>
                </c:pt>
                <c:pt idx="9049">
                  <c:v>40931.375</c:v>
                </c:pt>
                <c:pt idx="9050">
                  <c:v>40931.388888888985</c:v>
                </c:pt>
                <c:pt idx="9051">
                  <c:v>40931.402777777781</c:v>
                </c:pt>
                <c:pt idx="9052">
                  <c:v>40931.416666666664</c:v>
                </c:pt>
                <c:pt idx="9053">
                  <c:v>40931.430555555562</c:v>
                </c:pt>
                <c:pt idx="9054">
                  <c:v>40931.444444444511</c:v>
                </c:pt>
                <c:pt idx="9055">
                  <c:v>40931.458333333343</c:v>
                </c:pt>
                <c:pt idx="9056">
                  <c:v>40931.472222222219</c:v>
                </c:pt>
                <c:pt idx="9057">
                  <c:v>40931.486111111109</c:v>
                </c:pt>
                <c:pt idx="9058">
                  <c:v>40931.5</c:v>
                </c:pt>
                <c:pt idx="9059">
                  <c:v>40931.513888888891</c:v>
                </c:pt>
                <c:pt idx="9060">
                  <c:v>40931.527777777774</c:v>
                </c:pt>
                <c:pt idx="9061">
                  <c:v>40931.541666666591</c:v>
                </c:pt>
                <c:pt idx="9062">
                  <c:v>40931.555555555562</c:v>
                </c:pt>
                <c:pt idx="9063">
                  <c:v>40931.569444444445</c:v>
                </c:pt>
                <c:pt idx="9064">
                  <c:v>40931.583333333336</c:v>
                </c:pt>
                <c:pt idx="9065">
                  <c:v>40931.597222222204</c:v>
                </c:pt>
                <c:pt idx="9066">
                  <c:v>40931.611111111051</c:v>
                </c:pt>
                <c:pt idx="9067">
                  <c:v>40931.624999999993</c:v>
                </c:pt>
                <c:pt idx="9068">
                  <c:v>40931.638888888891</c:v>
                </c:pt>
                <c:pt idx="9069">
                  <c:v>40931.652777777781</c:v>
                </c:pt>
                <c:pt idx="9070">
                  <c:v>40931.666666666591</c:v>
                </c:pt>
                <c:pt idx="9071">
                  <c:v>40931.680555555562</c:v>
                </c:pt>
                <c:pt idx="9072">
                  <c:v>40931.694444444445</c:v>
                </c:pt>
                <c:pt idx="9073">
                  <c:v>40931.708333333336</c:v>
                </c:pt>
                <c:pt idx="9074">
                  <c:v>40931.722222222204</c:v>
                </c:pt>
                <c:pt idx="9075">
                  <c:v>40931.736111111051</c:v>
                </c:pt>
                <c:pt idx="9076">
                  <c:v>40931.75</c:v>
                </c:pt>
                <c:pt idx="9077">
                  <c:v>40931.763888888876</c:v>
                </c:pt>
                <c:pt idx="9078">
                  <c:v>40931.777777777774</c:v>
                </c:pt>
                <c:pt idx="9079">
                  <c:v>40931.791666666562</c:v>
                </c:pt>
                <c:pt idx="9080">
                  <c:v>40931.805555555562</c:v>
                </c:pt>
                <c:pt idx="9081">
                  <c:v>40931.819444444511</c:v>
                </c:pt>
                <c:pt idx="9082">
                  <c:v>40931.833333333336</c:v>
                </c:pt>
                <c:pt idx="9083">
                  <c:v>40931.847222222219</c:v>
                </c:pt>
                <c:pt idx="9084">
                  <c:v>40931.861111111051</c:v>
                </c:pt>
                <c:pt idx="9085">
                  <c:v>40931.875</c:v>
                </c:pt>
                <c:pt idx="9086">
                  <c:v>40931.888888888985</c:v>
                </c:pt>
                <c:pt idx="9087">
                  <c:v>40931.902777777781</c:v>
                </c:pt>
                <c:pt idx="9088">
                  <c:v>40931.916666666664</c:v>
                </c:pt>
                <c:pt idx="9089">
                  <c:v>40931.930555555562</c:v>
                </c:pt>
                <c:pt idx="9090">
                  <c:v>40931.944444444511</c:v>
                </c:pt>
                <c:pt idx="9091">
                  <c:v>40931.958333333343</c:v>
                </c:pt>
                <c:pt idx="9092">
                  <c:v>40931.972222222219</c:v>
                </c:pt>
                <c:pt idx="9093">
                  <c:v>40931.986111111109</c:v>
                </c:pt>
                <c:pt idx="9094">
                  <c:v>40932</c:v>
                </c:pt>
                <c:pt idx="9095">
                  <c:v>40932.013888888891</c:v>
                </c:pt>
                <c:pt idx="9096">
                  <c:v>40932.027777777774</c:v>
                </c:pt>
                <c:pt idx="9097">
                  <c:v>40932.041666666591</c:v>
                </c:pt>
                <c:pt idx="9098">
                  <c:v>40932.055555555562</c:v>
                </c:pt>
                <c:pt idx="9099">
                  <c:v>40932.069444444445</c:v>
                </c:pt>
                <c:pt idx="9100">
                  <c:v>40932.083333333336</c:v>
                </c:pt>
                <c:pt idx="9101">
                  <c:v>40932.097222222204</c:v>
                </c:pt>
                <c:pt idx="9102">
                  <c:v>40932.111111111051</c:v>
                </c:pt>
                <c:pt idx="9103">
                  <c:v>40932.124999999993</c:v>
                </c:pt>
                <c:pt idx="9104">
                  <c:v>40932.138888888891</c:v>
                </c:pt>
                <c:pt idx="9105">
                  <c:v>40932.152777777781</c:v>
                </c:pt>
                <c:pt idx="9106">
                  <c:v>40932.166666666591</c:v>
                </c:pt>
                <c:pt idx="9107">
                  <c:v>40932.180555555562</c:v>
                </c:pt>
                <c:pt idx="9108">
                  <c:v>40932.194444444445</c:v>
                </c:pt>
                <c:pt idx="9109">
                  <c:v>40932.208333333336</c:v>
                </c:pt>
                <c:pt idx="9110">
                  <c:v>40932.222222222204</c:v>
                </c:pt>
                <c:pt idx="9111">
                  <c:v>40932.236111111051</c:v>
                </c:pt>
                <c:pt idx="9112">
                  <c:v>40932.25</c:v>
                </c:pt>
                <c:pt idx="9113">
                  <c:v>40932.263888888876</c:v>
                </c:pt>
                <c:pt idx="9114">
                  <c:v>40932.277777777774</c:v>
                </c:pt>
                <c:pt idx="9115">
                  <c:v>40932.291666666562</c:v>
                </c:pt>
                <c:pt idx="9116">
                  <c:v>40932.305555555562</c:v>
                </c:pt>
                <c:pt idx="9117">
                  <c:v>40932.319444444511</c:v>
                </c:pt>
                <c:pt idx="9118">
                  <c:v>40932.333333333336</c:v>
                </c:pt>
                <c:pt idx="9119">
                  <c:v>40932.347222222219</c:v>
                </c:pt>
                <c:pt idx="9120">
                  <c:v>40932.361111111051</c:v>
                </c:pt>
                <c:pt idx="9121">
                  <c:v>40932.375</c:v>
                </c:pt>
                <c:pt idx="9122">
                  <c:v>40932.388888888985</c:v>
                </c:pt>
                <c:pt idx="9123">
                  <c:v>40932.402777777781</c:v>
                </c:pt>
                <c:pt idx="9124">
                  <c:v>40932.416666666664</c:v>
                </c:pt>
                <c:pt idx="9125">
                  <c:v>40932.430555555562</c:v>
                </c:pt>
                <c:pt idx="9126">
                  <c:v>40932.444444444511</c:v>
                </c:pt>
                <c:pt idx="9127">
                  <c:v>40932.458333333343</c:v>
                </c:pt>
                <c:pt idx="9128">
                  <c:v>40932.472222222219</c:v>
                </c:pt>
                <c:pt idx="9129">
                  <c:v>40932.486111111109</c:v>
                </c:pt>
                <c:pt idx="9130">
                  <c:v>40932.5</c:v>
                </c:pt>
                <c:pt idx="9131">
                  <c:v>40932.513888888891</c:v>
                </c:pt>
                <c:pt idx="9132">
                  <c:v>40932.527777777774</c:v>
                </c:pt>
                <c:pt idx="9133">
                  <c:v>40932.541666666591</c:v>
                </c:pt>
                <c:pt idx="9134">
                  <c:v>40932.555555555562</c:v>
                </c:pt>
                <c:pt idx="9135">
                  <c:v>40932.569444444445</c:v>
                </c:pt>
                <c:pt idx="9136">
                  <c:v>40932.583333333336</c:v>
                </c:pt>
                <c:pt idx="9137">
                  <c:v>40932.597222222204</c:v>
                </c:pt>
                <c:pt idx="9138">
                  <c:v>40932.611111111051</c:v>
                </c:pt>
                <c:pt idx="9139">
                  <c:v>40932.624999999993</c:v>
                </c:pt>
                <c:pt idx="9140">
                  <c:v>40932.638888888891</c:v>
                </c:pt>
                <c:pt idx="9141">
                  <c:v>40932.652777777781</c:v>
                </c:pt>
                <c:pt idx="9142">
                  <c:v>40932.666666666591</c:v>
                </c:pt>
                <c:pt idx="9143">
                  <c:v>40932.680555555562</c:v>
                </c:pt>
                <c:pt idx="9144">
                  <c:v>40932.694444444445</c:v>
                </c:pt>
                <c:pt idx="9145">
                  <c:v>40932.708333333336</c:v>
                </c:pt>
                <c:pt idx="9146">
                  <c:v>40932.722222222204</c:v>
                </c:pt>
                <c:pt idx="9147">
                  <c:v>40932.736111111051</c:v>
                </c:pt>
                <c:pt idx="9148">
                  <c:v>40932.75</c:v>
                </c:pt>
                <c:pt idx="9149">
                  <c:v>40932.763888888876</c:v>
                </c:pt>
                <c:pt idx="9150">
                  <c:v>40932.777777777774</c:v>
                </c:pt>
                <c:pt idx="9151">
                  <c:v>40932.791666666562</c:v>
                </c:pt>
                <c:pt idx="9152">
                  <c:v>40932.805555555562</c:v>
                </c:pt>
                <c:pt idx="9153">
                  <c:v>40932.819444444511</c:v>
                </c:pt>
                <c:pt idx="9154">
                  <c:v>40932.833333333336</c:v>
                </c:pt>
                <c:pt idx="9155">
                  <c:v>40932.847222222219</c:v>
                </c:pt>
                <c:pt idx="9156">
                  <c:v>40932.861111111051</c:v>
                </c:pt>
                <c:pt idx="9157">
                  <c:v>40932.875</c:v>
                </c:pt>
                <c:pt idx="9158">
                  <c:v>40932.888888888985</c:v>
                </c:pt>
                <c:pt idx="9159">
                  <c:v>40932.902777777781</c:v>
                </c:pt>
                <c:pt idx="9160">
                  <c:v>40932.916666666664</c:v>
                </c:pt>
                <c:pt idx="9161">
                  <c:v>40932.930555555562</c:v>
                </c:pt>
                <c:pt idx="9162">
                  <c:v>40932.944444444511</c:v>
                </c:pt>
                <c:pt idx="9163">
                  <c:v>40932.958333333343</c:v>
                </c:pt>
                <c:pt idx="9164">
                  <c:v>40932.972222222219</c:v>
                </c:pt>
                <c:pt idx="9165">
                  <c:v>40932.986111111109</c:v>
                </c:pt>
                <c:pt idx="9166">
                  <c:v>40933</c:v>
                </c:pt>
                <c:pt idx="9167">
                  <c:v>40933.013888888891</c:v>
                </c:pt>
                <c:pt idx="9168">
                  <c:v>40933.027777777774</c:v>
                </c:pt>
                <c:pt idx="9169">
                  <c:v>40933.041666666591</c:v>
                </c:pt>
                <c:pt idx="9170">
                  <c:v>40933.055555555562</c:v>
                </c:pt>
                <c:pt idx="9171">
                  <c:v>40933.069444444445</c:v>
                </c:pt>
                <c:pt idx="9172">
                  <c:v>40933.083333333336</c:v>
                </c:pt>
                <c:pt idx="9173">
                  <c:v>40933.097222222204</c:v>
                </c:pt>
                <c:pt idx="9174">
                  <c:v>40933.111111111051</c:v>
                </c:pt>
                <c:pt idx="9175">
                  <c:v>40933.124999999993</c:v>
                </c:pt>
                <c:pt idx="9176">
                  <c:v>40933.138888888891</c:v>
                </c:pt>
                <c:pt idx="9177">
                  <c:v>40933.152777777781</c:v>
                </c:pt>
                <c:pt idx="9178">
                  <c:v>40933.166666666591</c:v>
                </c:pt>
                <c:pt idx="9179">
                  <c:v>40933.180555555562</c:v>
                </c:pt>
                <c:pt idx="9180">
                  <c:v>40933.194444444445</c:v>
                </c:pt>
                <c:pt idx="9181">
                  <c:v>40933.208333333336</c:v>
                </c:pt>
                <c:pt idx="9182">
                  <c:v>40933.222222222204</c:v>
                </c:pt>
                <c:pt idx="9183">
                  <c:v>40933.236111111051</c:v>
                </c:pt>
                <c:pt idx="9184">
                  <c:v>40933.25</c:v>
                </c:pt>
                <c:pt idx="9185">
                  <c:v>40933.263888888876</c:v>
                </c:pt>
                <c:pt idx="9186">
                  <c:v>40933.277777777774</c:v>
                </c:pt>
                <c:pt idx="9187">
                  <c:v>40933.291666666562</c:v>
                </c:pt>
                <c:pt idx="9188">
                  <c:v>40933.305555555562</c:v>
                </c:pt>
                <c:pt idx="9189">
                  <c:v>40933.319444444511</c:v>
                </c:pt>
                <c:pt idx="9190">
                  <c:v>40933.333333333336</c:v>
                </c:pt>
                <c:pt idx="9191">
                  <c:v>40933.347222222219</c:v>
                </c:pt>
                <c:pt idx="9192">
                  <c:v>40933.361111111051</c:v>
                </c:pt>
                <c:pt idx="9193">
                  <c:v>40933.375</c:v>
                </c:pt>
                <c:pt idx="9194">
                  <c:v>40933.388888888985</c:v>
                </c:pt>
                <c:pt idx="9195">
                  <c:v>40933.402777777781</c:v>
                </c:pt>
                <c:pt idx="9196">
                  <c:v>40933.416666666664</c:v>
                </c:pt>
                <c:pt idx="9197">
                  <c:v>40933.430555555562</c:v>
                </c:pt>
                <c:pt idx="9198">
                  <c:v>40933.444444444511</c:v>
                </c:pt>
                <c:pt idx="9199">
                  <c:v>40933.458333333343</c:v>
                </c:pt>
                <c:pt idx="9200">
                  <c:v>40933.472222222219</c:v>
                </c:pt>
                <c:pt idx="9201">
                  <c:v>40933.486111111109</c:v>
                </c:pt>
                <c:pt idx="9202">
                  <c:v>40933.5</c:v>
                </c:pt>
                <c:pt idx="9203">
                  <c:v>40933.513888888891</c:v>
                </c:pt>
                <c:pt idx="9204">
                  <c:v>40933.527777777774</c:v>
                </c:pt>
                <c:pt idx="9205">
                  <c:v>40933.541666666591</c:v>
                </c:pt>
                <c:pt idx="9206">
                  <c:v>40933.555555555562</c:v>
                </c:pt>
                <c:pt idx="9207">
                  <c:v>40933.569444444445</c:v>
                </c:pt>
                <c:pt idx="9208">
                  <c:v>40933.583333333336</c:v>
                </c:pt>
                <c:pt idx="9209">
                  <c:v>40933.597222222204</c:v>
                </c:pt>
                <c:pt idx="9210">
                  <c:v>40933.611111111051</c:v>
                </c:pt>
                <c:pt idx="9211">
                  <c:v>40933.624999999993</c:v>
                </c:pt>
                <c:pt idx="9212">
                  <c:v>40933.638888888891</c:v>
                </c:pt>
                <c:pt idx="9213">
                  <c:v>40933.652777777781</c:v>
                </c:pt>
                <c:pt idx="9214">
                  <c:v>40933.666666666591</c:v>
                </c:pt>
                <c:pt idx="9215">
                  <c:v>40933.680555555562</c:v>
                </c:pt>
                <c:pt idx="9216">
                  <c:v>40933.694444444445</c:v>
                </c:pt>
                <c:pt idx="9217">
                  <c:v>40933.708333333336</c:v>
                </c:pt>
                <c:pt idx="9218">
                  <c:v>40933.722222222204</c:v>
                </c:pt>
                <c:pt idx="9219">
                  <c:v>40933.736111111051</c:v>
                </c:pt>
                <c:pt idx="9220">
                  <c:v>40933.75</c:v>
                </c:pt>
                <c:pt idx="9221">
                  <c:v>40933.763888888876</c:v>
                </c:pt>
                <c:pt idx="9222">
                  <c:v>40933.777777777774</c:v>
                </c:pt>
                <c:pt idx="9223">
                  <c:v>40933.791666666562</c:v>
                </c:pt>
                <c:pt idx="9224">
                  <c:v>40933.805555555562</c:v>
                </c:pt>
                <c:pt idx="9225">
                  <c:v>40933.819444444511</c:v>
                </c:pt>
                <c:pt idx="9226">
                  <c:v>40933.833333333336</c:v>
                </c:pt>
                <c:pt idx="9227">
                  <c:v>40933.847222222219</c:v>
                </c:pt>
                <c:pt idx="9228">
                  <c:v>40933.861111111051</c:v>
                </c:pt>
                <c:pt idx="9229">
                  <c:v>40933.875</c:v>
                </c:pt>
                <c:pt idx="9230">
                  <c:v>40933.888888888985</c:v>
                </c:pt>
                <c:pt idx="9231">
                  <c:v>40933.902777777781</c:v>
                </c:pt>
                <c:pt idx="9232">
                  <c:v>40933.916666666664</c:v>
                </c:pt>
                <c:pt idx="9233">
                  <c:v>40933.930555555562</c:v>
                </c:pt>
                <c:pt idx="9234">
                  <c:v>40933.944444444511</c:v>
                </c:pt>
                <c:pt idx="9235">
                  <c:v>40933.958333333343</c:v>
                </c:pt>
                <c:pt idx="9236">
                  <c:v>40933.972222222219</c:v>
                </c:pt>
                <c:pt idx="9237">
                  <c:v>40933.986111111109</c:v>
                </c:pt>
                <c:pt idx="9238">
                  <c:v>40934</c:v>
                </c:pt>
                <c:pt idx="9239">
                  <c:v>40934.013888888891</c:v>
                </c:pt>
                <c:pt idx="9240">
                  <c:v>40934.027777777774</c:v>
                </c:pt>
                <c:pt idx="9241">
                  <c:v>40934.041666666591</c:v>
                </c:pt>
                <c:pt idx="9242">
                  <c:v>40934.055555555562</c:v>
                </c:pt>
                <c:pt idx="9243">
                  <c:v>40934.069444444445</c:v>
                </c:pt>
                <c:pt idx="9244">
                  <c:v>40934.083333333336</c:v>
                </c:pt>
                <c:pt idx="9245">
                  <c:v>40934.097222222204</c:v>
                </c:pt>
                <c:pt idx="9246">
                  <c:v>40934.111111111051</c:v>
                </c:pt>
                <c:pt idx="9247">
                  <c:v>40934.124999999993</c:v>
                </c:pt>
                <c:pt idx="9248">
                  <c:v>40934.138888888891</c:v>
                </c:pt>
                <c:pt idx="9249">
                  <c:v>40934.152777777781</c:v>
                </c:pt>
                <c:pt idx="9250">
                  <c:v>40934.166666666591</c:v>
                </c:pt>
                <c:pt idx="9251">
                  <c:v>40934.180555555562</c:v>
                </c:pt>
                <c:pt idx="9252">
                  <c:v>40934.194444444445</c:v>
                </c:pt>
                <c:pt idx="9253">
                  <c:v>40934.208333333336</c:v>
                </c:pt>
                <c:pt idx="9254">
                  <c:v>40934.222222222204</c:v>
                </c:pt>
                <c:pt idx="9255">
                  <c:v>40934.236111111051</c:v>
                </c:pt>
                <c:pt idx="9256">
                  <c:v>40934.25</c:v>
                </c:pt>
                <c:pt idx="9257">
                  <c:v>40934.263888888876</c:v>
                </c:pt>
                <c:pt idx="9258">
                  <c:v>40934.277777777774</c:v>
                </c:pt>
                <c:pt idx="9259">
                  <c:v>40934.291666666562</c:v>
                </c:pt>
                <c:pt idx="9260">
                  <c:v>40934.305555555562</c:v>
                </c:pt>
                <c:pt idx="9261">
                  <c:v>40934.319444444511</c:v>
                </c:pt>
                <c:pt idx="9262">
                  <c:v>40934.333333333336</c:v>
                </c:pt>
                <c:pt idx="9263">
                  <c:v>40934.347222222219</c:v>
                </c:pt>
                <c:pt idx="9264">
                  <c:v>40934.361111111051</c:v>
                </c:pt>
                <c:pt idx="9265">
                  <c:v>40934.375</c:v>
                </c:pt>
                <c:pt idx="9266">
                  <c:v>40934.388888888985</c:v>
                </c:pt>
                <c:pt idx="9267">
                  <c:v>40934.402777777781</c:v>
                </c:pt>
                <c:pt idx="9268">
                  <c:v>40934.416666666664</c:v>
                </c:pt>
                <c:pt idx="9269">
                  <c:v>40934.430555555562</c:v>
                </c:pt>
                <c:pt idx="9270">
                  <c:v>40934.444444444511</c:v>
                </c:pt>
                <c:pt idx="9271">
                  <c:v>40934.458333333343</c:v>
                </c:pt>
                <c:pt idx="9272">
                  <c:v>40934.472222222219</c:v>
                </c:pt>
                <c:pt idx="9273">
                  <c:v>40934.486111111109</c:v>
                </c:pt>
                <c:pt idx="9274">
                  <c:v>40934.5</c:v>
                </c:pt>
                <c:pt idx="9275">
                  <c:v>40934.513888888891</c:v>
                </c:pt>
                <c:pt idx="9276">
                  <c:v>40934.527777777774</c:v>
                </c:pt>
                <c:pt idx="9277">
                  <c:v>40934.541666666591</c:v>
                </c:pt>
                <c:pt idx="9278">
                  <c:v>40934.555555555562</c:v>
                </c:pt>
                <c:pt idx="9279">
                  <c:v>40934.569444444445</c:v>
                </c:pt>
                <c:pt idx="9280">
                  <c:v>40934.583333333336</c:v>
                </c:pt>
                <c:pt idx="9281">
                  <c:v>40934.597222222204</c:v>
                </c:pt>
                <c:pt idx="9282">
                  <c:v>40934.611111111051</c:v>
                </c:pt>
                <c:pt idx="9283">
                  <c:v>40934.624999999993</c:v>
                </c:pt>
                <c:pt idx="9284">
                  <c:v>40934.638888888891</c:v>
                </c:pt>
                <c:pt idx="9285">
                  <c:v>40934.652777777781</c:v>
                </c:pt>
                <c:pt idx="9286">
                  <c:v>40934.666666666591</c:v>
                </c:pt>
                <c:pt idx="9287">
                  <c:v>40934.680555555562</c:v>
                </c:pt>
                <c:pt idx="9288">
                  <c:v>40934.694444444445</c:v>
                </c:pt>
                <c:pt idx="9289">
                  <c:v>40934.708333333336</c:v>
                </c:pt>
                <c:pt idx="9290">
                  <c:v>40934.722222222204</c:v>
                </c:pt>
                <c:pt idx="9291">
                  <c:v>40934.736111111051</c:v>
                </c:pt>
                <c:pt idx="9292">
                  <c:v>40934.75</c:v>
                </c:pt>
                <c:pt idx="9293">
                  <c:v>40934.763888888876</c:v>
                </c:pt>
                <c:pt idx="9294">
                  <c:v>40934.777777777774</c:v>
                </c:pt>
                <c:pt idx="9295">
                  <c:v>40934.791666666562</c:v>
                </c:pt>
                <c:pt idx="9296">
                  <c:v>40934.805555555562</c:v>
                </c:pt>
                <c:pt idx="9297">
                  <c:v>40934.819444444511</c:v>
                </c:pt>
                <c:pt idx="9298">
                  <c:v>40934.833333333336</c:v>
                </c:pt>
                <c:pt idx="9299">
                  <c:v>40934.847222222219</c:v>
                </c:pt>
                <c:pt idx="9300">
                  <c:v>40934.861111111051</c:v>
                </c:pt>
                <c:pt idx="9301">
                  <c:v>40934.875</c:v>
                </c:pt>
                <c:pt idx="9302">
                  <c:v>40934.888888888985</c:v>
                </c:pt>
                <c:pt idx="9303">
                  <c:v>40934.902777777781</c:v>
                </c:pt>
                <c:pt idx="9304">
                  <c:v>40934.916666666664</c:v>
                </c:pt>
                <c:pt idx="9305">
                  <c:v>40934.930555555562</c:v>
                </c:pt>
                <c:pt idx="9306">
                  <c:v>40934.944444444511</c:v>
                </c:pt>
                <c:pt idx="9307">
                  <c:v>40934.958333333343</c:v>
                </c:pt>
                <c:pt idx="9308">
                  <c:v>40934.972222222219</c:v>
                </c:pt>
                <c:pt idx="9309">
                  <c:v>40934.986111111109</c:v>
                </c:pt>
                <c:pt idx="9310">
                  <c:v>40935</c:v>
                </c:pt>
                <c:pt idx="9311">
                  <c:v>40935.013888888891</c:v>
                </c:pt>
                <c:pt idx="9312">
                  <c:v>40935.027777777774</c:v>
                </c:pt>
                <c:pt idx="9313">
                  <c:v>40935.041666666591</c:v>
                </c:pt>
                <c:pt idx="9314">
                  <c:v>40935.055555555562</c:v>
                </c:pt>
                <c:pt idx="9315">
                  <c:v>40935.069444444445</c:v>
                </c:pt>
                <c:pt idx="9316">
                  <c:v>40935.083333333336</c:v>
                </c:pt>
                <c:pt idx="9317">
                  <c:v>40935.097222222204</c:v>
                </c:pt>
                <c:pt idx="9318">
                  <c:v>40935.111111111051</c:v>
                </c:pt>
                <c:pt idx="9319">
                  <c:v>40935.124999999993</c:v>
                </c:pt>
                <c:pt idx="9320">
                  <c:v>40935.138888888891</c:v>
                </c:pt>
                <c:pt idx="9321">
                  <c:v>40935.152777777781</c:v>
                </c:pt>
                <c:pt idx="9322">
                  <c:v>40935.166666666591</c:v>
                </c:pt>
                <c:pt idx="9323">
                  <c:v>40935.180555555562</c:v>
                </c:pt>
                <c:pt idx="9324">
                  <c:v>40935.194444444445</c:v>
                </c:pt>
                <c:pt idx="9325">
                  <c:v>40935.208333333336</c:v>
                </c:pt>
                <c:pt idx="9326">
                  <c:v>40935.222222222204</c:v>
                </c:pt>
                <c:pt idx="9327">
                  <c:v>40935.236111111051</c:v>
                </c:pt>
                <c:pt idx="9328">
                  <c:v>40935.25</c:v>
                </c:pt>
                <c:pt idx="9329">
                  <c:v>40935.263888888876</c:v>
                </c:pt>
                <c:pt idx="9330">
                  <c:v>40935.277777777774</c:v>
                </c:pt>
                <c:pt idx="9331">
                  <c:v>40935.291666666562</c:v>
                </c:pt>
                <c:pt idx="9332">
                  <c:v>40935.305555555562</c:v>
                </c:pt>
                <c:pt idx="9333">
                  <c:v>40935.319444444511</c:v>
                </c:pt>
                <c:pt idx="9334">
                  <c:v>40935.333333333336</c:v>
                </c:pt>
                <c:pt idx="9335">
                  <c:v>40935.347222222219</c:v>
                </c:pt>
                <c:pt idx="9336">
                  <c:v>40935.361111111051</c:v>
                </c:pt>
                <c:pt idx="9337">
                  <c:v>40935.375</c:v>
                </c:pt>
                <c:pt idx="9338">
                  <c:v>40935.388888888985</c:v>
                </c:pt>
                <c:pt idx="9339">
                  <c:v>40935.402777777781</c:v>
                </c:pt>
                <c:pt idx="9340">
                  <c:v>40935.416666666664</c:v>
                </c:pt>
                <c:pt idx="9341">
                  <c:v>40935.430555555562</c:v>
                </c:pt>
                <c:pt idx="9342">
                  <c:v>40935.444444444511</c:v>
                </c:pt>
                <c:pt idx="9343">
                  <c:v>40935.458333333343</c:v>
                </c:pt>
                <c:pt idx="9344">
                  <c:v>40935.472222222219</c:v>
                </c:pt>
                <c:pt idx="9345">
                  <c:v>40935.486111111109</c:v>
                </c:pt>
                <c:pt idx="9346">
                  <c:v>40935.5</c:v>
                </c:pt>
                <c:pt idx="9347">
                  <c:v>40935.513888888891</c:v>
                </c:pt>
                <c:pt idx="9348">
                  <c:v>40935.527777777774</c:v>
                </c:pt>
                <c:pt idx="9349">
                  <c:v>40935.541666666591</c:v>
                </c:pt>
                <c:pt idx="9350">
                  <c:v>40935.555555555562</c:v>
                </c:pt>
                <c:pt idx="9351">
                  <c:v>40935.569444444445</c:v>
                </c:pt>
                <c:pt idx="9352">
                  <c:v>40935.583333333336</c:v>
                </c:pt>
                <c:pt idx="9353">
                  <c:v>40935.597222222204</c:v>
                </c:pt>
                <c:pt idx="9354">
                  <c:v>40935.611111111051</c:v>
                </c:pt>
                <c:pt idx="9355">
                  <c:v>40935.624999999993</c:v>
                </c:pt>
                <c:pt idx="9356">
                  <c:v>40935.638888888891</c:v>
                </c:pt>
                <c:pt idx="9357">
                  <c:v>40935.652777777781</c:v>
                </c:pt>
                <c:pt idx="9358">
                  <c:v>40935.666666666591</c:v>
                </c:pt>
                <c:pt idx="9359">
                  <c:v>40935.680555555562</c:v>
                </c:pt>
                <c:pt idx="9360">
                  <c:v>40935.694444444445</c:v>
                </c:pt>
                <c:pt idx="9361">
                  <c:v>40935.708333333336</c:v>
                </c:pt>
                <c:pt idx="9362">
                  <c:v>40935.722222222204</c:v>
                </c:pt>
                <c:pt idx="9363">
                  <c:v>40935.736111111051</c:v>
                </c:pt>
                <c:pt idx="9364">
                  <c:v>40935.75</c:v>
                </c:pt>
                <c:pt idx="9365">
                  <c:v>40935.763888888876</c:v>
                </c:pt>
                <c:pt idx="9366">
                  <c:v>40935.777777777774</c:v>
                </c:pt>
                <c:pt idx="9367">
                  <c:v>40935.791666666562</c:v>
                </c:pt>
                <c:pt idx="9368">
                  <c:v>40935.805555555562</c:v>
                </c:pt>
                <c:pt idx="9369">
                  <c:v>40935.819444444511</c:v>
                </c:pt>
                <c:pt idx="9370">
                  <c:v>40935.833333333336</c:v>
                </c:pt>
                <c:pt idx="9371">
                  <c:v>40935.847222222219</c:v>
                </c:pt>
                <c:pt idx="9372">
                  <c:v>40935.861111111051</c:v>
                </c:pt>
                <c:pt idx="9373">
                  <c:v>40935.875</c:v>
                </c:pt>
                <c:pt idx="9374">
                  <c:v>40935.888888888985</c:v>
                </c:pt>
                <c:pt idx="9375">
                  <c:v>40935.902777777781</c:v>
                </c:pt>
                <c:pt idx="9376">
                  <c:v>40935.916666666664</c:v>
                </c:pt>
                <c:pt idx="9377">
                  <c:v>40935.930555555562</c:v>
                </c:pt>
                <c:pt idx="9378">
                  <c:v>40935.944444444511</c:v>
                </c:pt>
                <c:pt idx="9379">
                  <c:v>40935.958333333343</c:v>
                </c:pt>
                <c:pt idx="9380">
                  <c:v>40935.972222222219</c:v>
                </c:pt>
                <c:pt idx="9381">
                  <c:v>40935.986111111109</c:v>
                </c:pt>
                <c:pt idx="9382">
                  <c:v>40936</c:v>
                </c:pt>
                <c:pt idx="9383">
                  <c:v>40936.013888888891</c:v>
                </c:pt>
                <c:pt idx="9384">
                  <c:v>40936.027777777774</c:v>
                </c:pt>
                <c:pt idx="9385">
                  <c:v>40936.041666666591</c:v>
                </c:pt>
                <c:pt idx="9386">
                  <c:v>40936.055555555562</c:v>
                </c:pt>
                <c:pt idx="9387">
                  <c:v>40936.069444444445</c:v>
                </c:pt>
                <c:pt idx="9388">
                  <c:v>40936.083333333336</c:v>
                </c:pt>
                <c:pt idx="9389">
                  <c:v>40936.097222222204</c:v>
                </c:pt>
                <c:pt idx="9390">
                  <c:v>40936.111111111051</c:v>
                </c:pt>
                <c:pt idx="9391">
                  <c:v>40936.124999999993</c:v>
                </c:pt>
                <c:pt idx="9392">
                  <c:v>40936.138888888891</c:v>
                </c:pt>
                <c:pt idx="9393">
                  <c:v>40936.152777777781</c:v>
                </c:pt>
                <c:pt idx="9394">
                  <c:v>40936.166666666591</c:v>
                </c:pt>
                <c:pt idx="9395">
                  <c:v>40936.180555555562</c:v>
                </c:pt>
                <c:pt idx="9396">
                  <c:v>40936.194444444445</c:v>
                </c:pt>
                <c:pt idx="9397">
                  <c:v>40936.208333333336</c:v>
                </c:pt>
                <c:pt idx="9398">
                  <c:v>40936.222222222204</c:v>
                </c:pt>
                <c:pt idx="9399">
                  <c:v>40936.236111111051</c:v>
                </c:pt>
                <c:pt idx="9400">
                  <c:v>40936.25</c:v>
                </c:pt>
                <c:pt idx="9401">
                  <c:v>40936.263888888876</c:v>
                </c:pt>
                <c:pt idx="9402">
                  <c:v>40936.277777777774</c:v>
                </c:pt>
                <c:pt idx="9403">
                  <c:v>40936.291666666562</c:v>
                </c:pt>
                <c:pt idx="9404">
                  <c:v>40936.305555555562</c:v>
                </c:pt>
                <c:pt idx="9405">
                  <c:v>40936.319444444511</c:v>
                </c:pt>
                <c:pt idx="9406">
                  <c:v>40936.333333333336</c:v>
                </c:pt>
                <c:pt idx="9407">
                  <c:v>40936.347222222219</c:v>
                </c:pt>
                <c:pt idx="9408">
                  <c:v>40936.361111111051</c:v>
                </c:pt>
                <c:pt idx="9409">
                  <c:v>40936.375</c:v>
                </c:pt>
                <c:pt idx="9410">
                  <c:v>40936.388888888985</c:v>
                </c:pt>
                <c:pt idx="9411">
                  <c:v>40936.402777777781</c:v>
                </c:pt>
                <c:pt idx="9412">
                  <c:v>40936.416666666664</c:v>
                </c:pt>
                <c:pt idx="9413">
                  <c:v>40936.430555555562</c:v>
                </c:pt>
                <c:pt idx="9414">
                  <c:v>40936.444444444511</c:v>
                </c:pt>
                <c:pt idx="9415">
                  <c:v>40936.458333333343</c:v>
                </c:pt>
                <c:pt idx="9416">
                  <c:v>40936.472222222219</c:v>
                </c:pt>
                <c:pt idx="9417">
                  <c:v>40936.486111111109</c:v>
                </c:pt>
                <c:pt idx="9418">
                  <c:v>40936.5</c:v>
                </c:pt>
                <c:pt idx="9419">
                  <c:v>40936.513888888891</c:v>
                </c:pt>
                <c:pt idx="9420">
                  <c:v>40936.527777777774</c:v>
                </c:pt>
                <c:pt idx="9421">
                  <c:v>40936.541666666591</c:v>
                </c:pt>
                <c:pt idx="9422">
                  <c:v>40936.555555555562</c:v>
                </c:pt>
                <c:pt idx="9423">
                  <c:v>40936.569444444445</c:v>
                </c:pt>
                <c:pt idx="9424">
                  <c:v>40936.583333333336</c:v>
                </c:pt>
                <c:pt idx="9425">
                  <c:v>40936.597222222204</c:v>
                </c:pt>
                <c:pt idx="9426">
                  <c:v>40936.611111111051</c:v>
                </c:pt>
                <c:pt idx="9427">
                  <c:v>40936.624999999993</c:v>
                </c:pt>
                <c:pt idx="9428">
                  <c:v>40936.638888888891</c:v>
                </c:pt>
                <c:pt idx="9429">
                  <c:v>40936.652777777781</c:v>
                </c:pt>
                <c:pt idx="9430">
                  <c:v>40936.666666666591</c:v>
                </c:pt>
                <c:pt idx="9431">
                  <c:v>40936.680555555562</c:v>
                </c:pt>
                <c:pt idx="9432">
                  <c:v>40936.694444444445</c:v>
                </c:pt>
                <c:pt idx="9433">
                  <c:v>40936.708333333336</c:v>
                </c:pt>
                <c:pt idx="9434">
                  <c:v>40936.722222222204</c:v>
                </c:pt>
                <c:pt idx="9435">
                  <c:v>40936.736111111051</c:v>
                </c:pt>
                <c:pt idx="9436">
                  <c:v>40936.75</c:v>
                </c:pt>
                <c:pt idx="9437">
                  <c:v>40936.763888888876</c:v>
                </c:pt>
                <c:pt idx="9438">
                  <c:v>40936.777777777774</c:v>
                </c:pt>
                <c:pt idx="9439">
                  <c:v>40936.791666666562</c:v>
                </c:pt>
                <c:pt idx="9440">
                  <c:v>40936.805555555562</c:v>
                </c:pt>
                <c:pt idx="9441">
                  <c:v>40936.819444444511</c:v>
                </c:pt>
                <c:pt idx="9442">
                  <c:v>40936.833333333336</c:v>
                </c:pt>
                <c:pt idx="9443">
                  <c:v>40936.847222222219</c:v>
                </c:pt>
                <c:pt idx="9444">
                  <c:v>40936.861111111051</c:v>
                </c:pt>
                <c:pt idx="9445">
                  <c:v>40936.875</c:v>
                </c:pt>
                <c:pt idx="9446">
                  <c:v>40936.888888888985</c:v>
                </c:pt>
                <c:pt idx="9447">
                  <c:v>40936.902777777781</c:v>
                </c:pt>
                <c:pt idx="9448">
                  <c:v>40936.916666666664</c:v>
                </c:pt>
                <c:pt idx="9449">
                  <c:v>40936.930555555562</c:v>
                </c:pt>
                <c:pt idx="9450">
                  <c:v>40936.944444444511</c:v>
                </c:pt>
                <c:pt idx="9451">
                  <c:v>40936.958333333343</c:v>
                </c:pt>
                <c:pt idx="9452">
                  <c:v>40936.972222222219</c:v>
                </c:pt>
                <c:pt idx="9453">
                  <c:v>40936.986111111109</c:v>
                </c:pt>
                <c:pt idx="9454">
                  <c:v>40937</c:v>
                </c:pt>
                <c:pt idx="9455">
                  <c:v>40937.013888888891</c:v>
                </c:pt>
                <c:pt idx="9456">
                  <c:v>40937.027777777774</c:v>
                </c:pt>
                <c:pt idx="9457">
                  <c:v>40937.041666666591</c:v>
                </c:pt>
                <c:pt idx="9458">
                  <c:v>40937.055555555562</c:v>
                </c:pt>
                <c:pt idx="9459">
                  <c:v>40937.069444444445</c:v>
                </c:pt>
                <c:pt idx="9460">
                  <c:v>40937.083333333336</c:v>
                </c:pt>
                <c:pt idx="9461">
                  <c:v>40937.097222222204</c:v>
                </c:pt>
                <c:pt idx="9462">
                  <c:v>40937.111111111051</c:v>
                </c:pt>
                <c:pt idx="9463">
                  <c:v>40937.124999999993</c:v>
                </c:pt>
                <c:pt idx="9464">
                  <c:v>40937.138888888891</c:v>
                </c:pt>
                <c:pt idx="9465">
                  <c:v>40937.152777777781</c:v>
                </c:pt>
                <c:pt idx="9466">
                  <c:v>40937.166666666591</c:v>
                </c:pt>
                <c:pt idx="9467">
                  <c:v>40937.180555555562</c:v>
                </c:pt>
                <c:pt idx="9468">
                  <c:v>40937.194444444445</c:v>
                </c:pt>
                <c:pt idx="9469">
                  <c:v>40937.208333333336</c:v>
                </c:pt>
                <c:pt idx="9470">
                  <c:v>40937.222222222204</c:v>
                </c:pt>
                <c:pt idx="9471">
                  <c:v>40937.236111111051</c:v>
                </c:pt>
                <c:pt idx="9472">
                  <c:v>40937.25</c:v>
                </c:pt>
                <c:pt idx="9473">
                  <c:v>40937.263888888876</c:v>
                </c:pt>
                <c:pt idx="9474">
                  <c:v>40937.277777777774</c:v>
                </c:pt>
                <c:pt idx="9475">
                  <c:v>40937.291666666562</c:v>
                </c:pt>
                <c:pt idx="9476">
                  <c:v>40937.305555555562</c:v>
                </c:pt>
                <c:pt idx="9477">
                  <c:v>40937.319444444511</c:v>
                </c:pt>
                <c:pt idx="9478">
                  <c:v>40937.333333333336</c:v>
                </c:pt>
                <c:pt idx="9479">
                  <c:v>40937.347222222219</c:v>
                </c:pt>
                <c:pt idx="9480">
                  <c:v>40937.361111111051</c:v>
                </c:pt>
                <c:pt idx="9481">
                  <c:v>40937.375</c:v>
                </c:pt>
                <c:pt idx="9482">
                  <c:v>40937.388888888985</c:v>
                </c:pt>
                <c:pt idx="9483">
                  <c:v>40937.402777777781</c:v>
                </c:pt>
                <c:pt idx="9484">
                  <c:v>40937.416666666664</c:v>
                </c:pt>
                <c:pt idx="9485">
                  <c:v>40937.430555555562</c:v>
                </c:pt>
                <c:pt idx="9486">
                  <c:v>40937.444444444511</c:v>
                </c:pt>
                <c:pt idx="9487">
                  <c:v>40937.458333333343</c:v>
                </c:pt>
                <c:pt idx="9488">
                  <c:v>40937.472222222219</c:v>
                </c:pt>
                <c:pt idx="9489">
                  <c:v>40937.486111111109</c:v>
                </c:pt>
                <c:pt idx="9490">
                  <c:v>40937.5</c:v>
                </c:pt>
                <c:pt idx="9491">
                  <c:v>40937.513888888891</c:v>
                </c:pt>
                <c:pt idx="9492">
                  <c:v>40937.527777777774</c:v>
                </c:pt>
                <c:pt idx="9493">
                  <c:v>40937.541666666591</c:v>
                </c:pt>
                <c:pt idx="9494">
                  <c:v>40937.555555555562</c:v>
                </c:pt>
                <c:pt idx="9495">
                  <c:v>40937.569444444445</c:v>
                </c:pt>
                <c:pt idx="9496">
                  <c:v>40937.583333333336</c:v>
                </c:pt>
                <c:pt idx="9497">
                  <c:v>40937.597222222204</c:v>
                </c:pt>
                <c:pt idx="9498">
                  <c:v>40937.611111111051</c:v>
                </c:pt>
                <c:pt idx="9499">
                  <c:v>40937.624999999993</c:v>
                </c:pt>
                <c:pt idx="9500">
                  <c:v>40937.638888888891</c:v>
                </c:pt>
                <c:pt idx="9501">
                  <c:v>40937.652777777781</c:v>
                </c:pt>
                <c:pt idx="9502">
                  <c:v>40937.666666666591</c:v>
                </c:pt>
                <c:pt idx="9503">
                  <c:v>40937.680555555562</c:v>
                </c:pt>
                <c:pt idx="9504">
                  <c:v>40937.694444444445</c:v>
                </c:pt>
                <c:pt idx="9505">
                  <c:v>40937.708333333336</c:v>
                </c:pt>
                <c:pt idx="9506">
                  <c:v>40937.722222222204</c:v>
                </c:pt>
                <c:pt idx="9507">
                  <c:v>40937.736111111051</c:v>
                </c:pt>
                <c:pt idx="9508">
                  <c:v>40937.75</c:v>
                </c:pt>
                <c:pt idx="9509">
                  <c:v>40937.763888888876</c:v>
                </c:pt>
                <c:pt idx="9510">
                  <c:v>40937.777777777774</c:v>
                </c:pt>
                <c:pt idx="9511">
                  <c:v>40937.791666666562</c:v>
                </c:pt>
                <c:pt idx="9512">
                  <c:v>40937.805555555562</c:v>
                </c:pt>
                <c:pt idx="9513">
                  <c:v>40937.819444444511</c:v>
                </c:pt>
                <c:pt idx="9514">
                  <c:v>40937.833333333336</c:v>
                </c:pt>
                <c:pt idx="9515">
                  <c:v>40937.847222222219</c:v>
                </c:pt>
                <c:pt idx="9516">
                  <c:v>40937.861111111051</c:v>
                </c:pt>
                <c:pt idx="9517">
                  <c:v>40937.875</c:v>
                </c:pt>
                <c:pt idx="9518">
                  <c:v>40937.888888888985</c:v>
                </c:pt>
                <c:pt idx="9519">
                  <c:v>40937.902777777781</c:v>
                </c:pt>
                <c:pt idx="9520">
                  <c:v>40937.916666666664</c:v>
                </c:pt>
                <c:pt idx="9521">
                  <c:v>40937.930555555562</c:v>
                </c:pt>
                <c:pt idx="9522">
                  <c:v>40937.944444444511</c:v>
                </c:pt>
                <c:pt idx="9523">
                  <c:v>40937.958333333343</c:v>
                </c:pt>
                <c:pt idx="9524">
                  <c:v>40937.972222222219</c:v>
                </c:pt>
                <c:pt idx="9525">
                  <c:v>40937.986111111109</c:v>
                </c:pt>
                <c:pt idx="9526">
                  <c:v>40938</c:v>
                </c:pt>
                <c:pt idx="9527">
                  <c:v>40938.013888888891</c:v>
                </c:pt>
                <c:pt idx="9528">
                  <c:v>40938.027777777774</c:v>
                </c:pt>
                <c:pt idx="9529">
                  <c:v>40938.041666666591</c:v>
                </c:pt>
                <c:pt idx="9530">
                  <c:v>40938.055555555562</c:v>
                </c:pt>
                <c:pt idx="9531">
                  <c:v>40938.069444444445</c:v>
                </c:pt>
                <c:pt idx="9532">
                  <c:v>40938.083333333336</c:v>
                </c:pt>
                <c:pt idx="9533">
                  <c:v>40938.097222222204</c:v>
                </c:pt>
                <c:pt idx="9534">
                  <c:v>40938.111111111051</c:v>
                </c:pt>
                <c:pt idx="9535">
                  <c:v>40938.124999999993</c:v>
                </c:pt>
                <c:pt idx="9536">
                  <c:v>40938.138888888891</c:v>
                </c:pt>
                <c:pt idx="9537">
                  <c:v>40938.152777777781</c:v>
                </c:pt>
                <c:pt idx="9538">
                  <c:v>40938.166666666591</c:v>
                </c:pt>
                <c:pt idx="9539">
                  <c:v>40938.180555555562</c:v>
                </c:pt>
                <c:pt idx="9540">
                  <c:v>40938.194444444445</c:v>
                </c:pt>
                <c:pt idx="9541">
                  <c:v>40938.208333333336</c:v>
                </c:pt>
                <c:pt idx="9542">
                  <c:v>40938.222222222204</c:v>
                </c:pt>
                <c:pt idx="9543">
                  <c:v>40938.236111111051</c:v>
                </c:pt>
                <c:pt idx="9544">
                  <c:v>40938.25</c:v>
                </c:pt>
                <c:pt idx="9545">
                  <c:v>40938.263888888876</c:v>
                </c:pt>
                <c:pt idx="9546">
                  <c:v>40938.277777777774</c:v>
                </c:pt>
                <c:pt idx="9547">
                  <c:v>40938.291666666562</c:v>
                </c:pt>
                <c:pt idx="9548">
                  <c:v>40938.305555555562</c:v>
                </c:pt>
                <c:pt idx="9549">
                  <c:v>40938.319444444511</c:v>
                </c:pt>
                <c:pt idx="9550">
                  <c:v>40938.333333333336</c:v>
                </c:pt>
                <c:pt idx="9551">
                  <c:v>40938.347222222219</c:v>
                </c:pt>
                <c:pt idx="9552">
                  <c:v>40938.361111111051</c:v>
                </c:pt>
                <c:pt idx="9553">
                  <c:v>40938.375</c:v>
                </c:pt>
                <c:pt idx="9554">
                  <c:v>40938.388888888985</c:v>
                </c:pt>
                <c:pt idx="9555">
                  <c:v>40938.402777777781</c:v>
                </c:pt>
                <c:pt idx="9556">
                  <c:v>40938.416666666664</c:v>
                </c:pt>
                <c:pt idx="9557">
                  <c:v>40938.430555555562</c:v>
                </c:pt>
                <c:pt idx="9558">
                  <c:v>40938.444444444511</c:v>
                </c:pt>
                <c:pt idx="9559">
                  <c:v>40938.458333333343</c:v>
                </c:pt>
                <c:pt idx="9560">
                  <c:v>40938.472222222219</c:v>
                </c:pt>
                <c:pt idx="9561">
                  <c:v>40938.486111111109</c:v>
                </c:pt>
                <c:pt idx="9562">
                  <c:v>40938.5</c:v>
                </c:pt>
                <c:pt idx="9563">
                  <c:v>40938.513888888891</c:v>
                </c:pt>
                <c:pt idx="9564">
                  <c:v>40938.527777777774</c:v>
                </c:pt>
                <c:pt idx="9565">
                  <c:v>40938.541666666591</c:v>
                </c:pt>
                <c:pt idx="9566">
                  <c:v>40938.555555555562</c:v>
                </c:pt>
                <c:pt idx="9567">
                  <c:v>40938.569444444445</c:v>
                </c:pt>
                <c:pt idx="9568">
                  <c:v>40938.583333333336</c:v>
                </c:pt>
                <c:pt idx="9569">
                  <c:v>40938.597222222204</c:v>
                </c:pt>
                <c:pt idx="9570">
                  <c:v>40938.611111111051</c:v>
                </c:pt>
                <c:pt idx="9571">
                  <c:v>40938.624999999993</c:v>
                </c:pt>
                <c:pt idx="9572">
                  <c:v>40938.638888888891</c:v>
                </c:pt>
                <c:pt idx="9573">
                  <c:v>40938.652777777781</c:v>
                </c:pt>
                <c:pt idx="9574">
                  <c:v>40938.666666666591</c:v>
                </c:pt>
                <c:pt idx="9575">
                  <c:v>40938.680555555562</c:v>
                </c:pt>
                <c:pt idx="9576">
                  <c:v>40938.694444444445</c:v>
                </c:pt>
                <c:pt idx="9577">
                  <c:v>40938.708333333336</c:v>
                </c:pt>
                <c:pt idx="9578">
                  <c:v>40938.722222222204</c:v>
                </c:pt>
                <c:pt idx="9579">
                  <c:v>40938.736111111051</c:v>
                </c:pt>
                <c:pt idx="9580">
                  <c:v>40938.75</c:v>
                </c:pt>
                <c:pt idx="9581">
                  <c:v>40938.763888888876</c:v>
                </c:pt>
                <c:pt idx="9582">
                  <c:v>40938.777777777774</c:v>
                </c:pt>
                <c:pt idx="9583">
                  <c:v>40938.791666666562</c:v>
                </c:pt>
                <c:pt idx="9584">
                  <c:v>40938.805555555562</c:v>
                </c:pt>
                <c:pt idx="9585">
                  <c:v>40938.819444444511</c:v>
                </c:pt>
                <c:pt idx="9586">
                  <c:v>40938.833333333336</c:v>
                </c:pt>
                <c:pt idx="9587">
                  <c:v>40938.847222222219</c:v>
                </c:pt>
                <c:pt idx="9588">
                  <c:v>40938.861111111051</c:v>
                </c:pt>
                <c:pt idx="9589">
                  <c:v>40938.875</c:v>
                </c:pt>
                <c:pt idx="9590">
                  <c:v>40938.888888888985</c:v>
                </c:pt>
                <c:pt idx="9591">
                  <c:v>40938.902777777781</c:v>
                </c:pt>
                <c:pt idx="9592">
                  <c:v>40938.916666666664</c:v>
                </c:pt>
                <c:pt idx="9593">
                  <c:v>40938.930555555562</c:v>
                </c:pt>
                <c:pt idx="9594">
                  <c:v>40938.944444444511</c:v>
                </c:pt>
                <c:pt idx="9595">
                  <c:v>40938.958333333343</c:v>
                </c:pt>
                <c:pt idx="9596">
                  <c:v>40938.972222222219</c:v>
                </c:pt>
                <c:pt idx="9597">
                  <c:v>40938.986111111109</c:v>
                </c:pt>
                <c:pt idx="9598">
                  <c:v>40939</c:v>
                </c:pt>
                <c:pt idx="9599">
                  <c:v>40939.013888888891</c:v>
                </c:pt>
                <c:pt idx="9600">
                  <c:v>40939.027777777774</c:v>
                </c:pt>
                <c:pt idx="9601">
                  <c:v>40939.041666666591</c:v>
                </c:pt>
                <c:pt idx="9602">
                  <c:v>40939.055555555562</c:v>
                </c:pt>
                <c:pt idx="9603">
                  <c:v>40939.069444444445</c:v>
                </c:pt>
                <c:pt idx="9604">
                  <c:v>40939.083333333336</c:v>
                </c:pt>
                <c:pt idx="9605">
                  <c:v>40939.097222222204</c:v>
                </c:pt>
                <c:pt idx="9606">
                  <c:v>40939.111111111051</c:v>
                </c:pt>
                <c:pt idx="9607">
                  <c:v>40939.124999999993</c:v>
                </c:pt>
                <c:pt idx="9608">
                  <c:v>40939.138888888891</c:v>
                </c:pt>
                <c:pt idx="9609">
                  <c:v>40939.152777777781</c:v>
                </c:pt>
                <c:pt idx="9610">
                  <c:v>40939.166666666591</c:v>
                </c:pt>
                <c:pt idx="9611">
                  <c:v>40939.180555555562</c:v>
                </c:pt>
                <c:pt idx="9612">
                  <c:v>40939.194444444445</c:v>
                </c:pt>
                <c:pt idx="9613">
                  <c:v>40939.208333333336</c:v>
                </c:pt>
                <c:pt idx="9614">
                  <c:v>40939.222222222204</c:v>
                </c:pt>
                <c:pt idx="9615">
                  <c:v>40939.236111111051</c:v>
                </c:pt>
                <c:pt idx="9616">
                  <c:v>40939.25</c:v>
                </c:pt>
                <c:pt idx="9617">
                  <c:v>40939.263888888876</c:v>
                </c:pt>
                <c:pt idx="9618">
                  <c:v>40939.277777777774</c:v>
                </c:pt>
                <c:pt idx="9619">
                  <c:v>40939.291666666562</c:v>
                </c:pt>
                <c:pt idx="9620">
                  <c:v>40939.305555555562</c:v>
                </c:pt>
                <c:pt idx="9621">
                  <c:v>40939.319444444511</c:v>
                </c:pt>
                <c:pt idx="9622">
                  <c:v>40939.333333333336</c:v>
                </c:pt>
                <c:pt idx="9623">
                  <c:v>40939.347222222219</c:v>
                </c:pt>
                <c:pt idx="9624">
                  <c:v>40939.361111111051</c:v>
                </c:pt>
                <c:pt idx="9625">
                  <c:v>40939.375</c:v>
                </c:pt>
                <c:pt idx="9626">
                  <c:v>40939.388888888985</c:v>
                </c:pt>
                <c:pt idx="9627">
                  <c:v>40939.402777777781</c:v>
                </c:pt>
                <c:pt idx="9628">
                  <c:v>40939.416666666664</c:v>
                </c:pt>
                <c:pt idx="9629">
                  <c:v>40939.430555555562</c:v>
                </c:pt>
                <c:pt idx="9630">
                  <c:v>40939.444444444511</c:v>
                </c:pt>
                <c:pt idx="9631">
                  <c:v>40939.458333333343</c:v>
                </c:pt>
                <c:pt idx="9632">
                  <c:v>40939.472222222219</c:v>
                </c:pt>
                <c:pt idx="9633">
                  <c:v>40939.486111111109</c:v>
                </c:pt>
                <c:pt idx="9634">
                  <c:v>40939.5</c:v>
                </c:pt>
                <c:pt idx="9635">
                  <c:v>40939.513888888891</c:v>
                </c:pt>
                <c:pt idx="9636">
                  <c:v>40939.527777777774</c:v>
                </c:pt>
                <c:pt idx="9637">
                  <c:v>40939.541666666591</c:v>
                </c:pt>
                <c:pt idx="9638">
                  <c:v>40939.555555555562</c:v>
                </c:pt>
                <c:pt idx="9639">
                  <c:v>40939.569444444445</c:v>
                </c:pt>
                <c:pt idx="9640">
                  <c:v>40939.583333333336</c:v>
                </c:pt>
                <c:pt idx="9641">
                  <c:v>40939.597222222204</c:v>
                </c:pt>
                <c:pt idx="9642">
                  <c:v>40939.611111111051</c:v>
                </c:pt>
                <c:pt idx="9643">
                  <c:v>40939.624999999993</c:v>
                </c:pt>
                <c:pt idx="9644">
                  <c:v>40939.638888888891</c:v>
                </c:pt>
                <c:pt idx="9645">
                  <c:v>40939.652777777781</c:v>
                </c:pt>
                <c:pt idx="9646">
                  <c:v>40939.666666666591</c:v>
                </c:pt>
                <c:pt idx="9647">
                  <c:v>40939.680555555562</c:v>
                </c:pt>
                <c:pt idx="9648">
                  <c:v>40939.694444444445</c:v>
                </c:pt>
                <c:pt idx="9649">
                  <c:v>40939.708333333336</c:v>
                </c:pt>
                <c:pt idx="9650">
                  <c:v>40939.722222222204</c:v>
                </c:pt>
                <c:pt idx="9651">
                  <c:v>40939.736111111051</c:v>
                </c:pt>
                <c:pt idx="9652">
                  <c:v>40939.75</c:v>
                </c:pt>
                <c:pt idx="9653">
                  <c:v>40939.763888888876</c:v>
                </c:pt>
                <c:pt idx="9654">
                  <c:v>40939.777777777774</c:v>
                </c:pt>
                <c:pt idx="9655">
                  <c:v>40939.791666666562</c:v>
                </c:pt>
                <c:pt idx="9656">
                  <c:v>40939.805555555562</c:v>
                </c:pt>
                <c:pt idx="9657">
                  <c:v>40939.819444444511</c:v>
                </c:pt>
                <c:pt idx="9658">
                  <c:v>40939.833333333336</c:v>
                </c:pt>
                <c:pt idx="9659">
                  <c:v>40939.847222222219</c:v>
                </c:pt>
                <c:pt idx="9660">
                  <c:v>40939.861111111051</c:v>
                </c:pt>
                <c:pt idx="9661">
                  <c:v>40939.875</c:v>
                </c:pt>
                <c:pt idx="9662">
                  <c:v>40939.888888888985</c:v>
                </c:pt>
                <c:pt idx="9663">
                  <c:v>40939.902777777781</c:v>
                </c:pt>
                <c:pt idx="9664">
                  <c:v>40939.916666666664</c:v>
                </c:pt>
                <c:pt idx="9665">
                  <c:v>40939.930555555562</c:v>
                </c:pt>
                <c:pt idx="9666">
                  <c:v>40939.944444444511</c:v>
                </c:pt>
                <c:pt idx="9667">
                  <c:v>40939.958333333343</c:v>
                </c:pt>
                <c:pt idx="9668">
                  <c:v>40939.972222222219</c:v>
                </c:pt>
                <c:pt idx="9669">
                  <c:v>40939.986111111109</c:v>
                </c:pt>
                <c:pt idx="9670">
                  <c:v>40940</c:v>
                </c:pt>
                <c:pt idx="9671">
                  <c:v>40940.013888888891</c:v>
                </c:pt>
                <c:pt idx="9672">
                  <c:v>40940.027777777774</c:v>
                </c:pt>
                <c:pt idx="9673">
                  <c:v>40940.041666666591</c:v>
                </c:pt>
                <c:pt idx="9674">
                  <c:v>40940.055555555562</c:v>
                </c:pt>
                <c:pt idx="9675">
                  <c:v>40940.069444444445</c:v>
                </c:pt>
                <c:pt idx="9676">
                  <c:v>40940.083333333336</c:v>
                </c:pt>
                <c:pt idx="9677">
                  <c:v>40940.097222222204</c:v>
                </c:pt>
                <c:pt idx="9678">
                  <c:v>40940.111111111051</c:v>
                </c:pt>
                <c:pt idx="9679">
                  <c:v>40940.124999999993</c:v>
                </c:pt>
                <c:pt idx="9680">
                  <c:v>40940.138888888891</c:v>
                </c:pt>
                <c:pt idx="9681">
                  <c:v>40940.152777777781</c:v>
                </c:pt>
                <c:pt idx="9682">
                  <c:v>40940.166666666591</c:v>
                </c:pt>
                <c:pt idx="9683">
                  <c:v>40940.180555555562</c:v>
                </c:pt>
                <c:pt idx="9684">
                  <c:v>40940.194444444445</c:v>
                </c:pt>
                <c:pt idx="9685">
                  <c:v>40940.208333333336</c:v>
                </c:pt>
                <c:pt idx="9686">
                  <c:v>40940.222222222204</c:v>
                </c:pt>
                <c:pt idx="9687">
                  <c:v>40940.236111111051</c:v>
                </c:pt>
                <c:pt idx="9688">
                  <c:v>40940.25</c:v>
                </c:pt>
                <c:pt idx="9689">
                  <c:v>40940.263888888876</c:v>
                </c:pt>
                <c:pt idx="9690">
                  <c:v>40940.277777777774</c:v>
                </c:pt>
                <c:pt idx="9691">
                  <c:v>40940.291666666562</c:v>
                </c:pt>
                <c:pt idx="9692">
                  <c:v>40940.305555555562</c:v>
                </c:pt>
                <c:pt idx="9693">
                  <c:v>40940.319444444511</c:v>
                </c:pt>
                <c:pt idx="9694">
                  <c:v>40940.333333333336</c:v>
                </c:pt>
                <c:pt idx="9695">
                  <c:v>40940.347222222219</c:v>
                </c:pt>
                <c:pt idx="9696">
                  <c:v>40940.361111111051</c:v>
                </c:pt>
                <c:pt idx="9697">
                  <c:v>40940.375</c:v>
                </c:pt>
                <c:pt idx="9698">
                  <c:v>40940.388888888985</c:v>
                </c:pt>
                <c:pt idx="9699">
                  <c:v>40940.402777777781</c:v>
                </c:pt>
                <c:pt idx="9700">
                  <c:v>40940.416666666664</c:v>
                </c:pt>
                <c:pt idx="9701">
                  <c:v>40940.430555555562</c:v>
                </c:pt>
                <c:pt idx="9702">
                  <c:v>40940.444444444511</c:v>
                </c:pt>
                <c:pt idx="9703">
                  <c:v>40940.458333333343</c:v>
                </c:pt>
                <c:pt idx="9704">
                  <c:v>40940.472222222219</c:v>
                </c:pt>
                <c:pt idx="9705">
                  <c:v>40940.486111111109</c:v>
                </c:pt>
                <c:pt idx="9706">
                  <c:v>40940.5</c:v>
                </c:pt>
                <c:pt idx="9707">
                  <c:v>40940.513888888891</c:v>
                </c:pt>
                <c:pt idx="9708">
                  <c:v>40940.527777777774</c:v>
                </c:pt>
                <c:pt idx="9709">
                  <c:v>40940.541666666591</c:v>
                </c:pt>
                <c:pt idx="9710">
                  <c:v>40940.555555555562</c:v>
                </c:pt>
                <c:pt idx="9711">
                  <c:v>40940.569444444445</c:v>
                </c:pt>
                <c:pt idx="9712">
                  <c:v>40940.583333333336</c:v>
                </c:pt>
                <c:pt idx="9713">
                  <c:v>40940.597222222204</c:v>
                </c:pt>
                <c:pt idx="9714">
                  <c:v>40940.611111111051</c:v>
                </c:pt>
                <c:pt idx="9715">
                  <c:v>40940.624999999993</c:v>
                </c:pt>
                <c:pt idx="9716">
                  <c:v>40940.638888888891</c:v>
                </c:pt>
                <c:pt idx="9717">
                  <c:v>40940.652777777781</c:v>
                </c:pt>
                <c:pt idx="9718">
                  <c:v>40940.666666666591</c:v>
                </c:pt>
                <c:pt idx="9719">
                  <c:v>40940.680555555562</c:v>
                </c:pt>
                <c:pt idx="9720">
                  <c:v>40940.694444444445</c:v>
                </c:pt>
                <c:pt idx="9721">
                  <c:v>40940.708333333336</c:v>
                </c:pt>
                <c:pt idx="9722">
                  <c:v>40940.722222222204</c:v>
                </c:pt>
                <c:pt idx="9723">
                  <c:v>40940.736111111051</c:v>
                </c:pt>
                <c:pt idx="9724">
                  <c:v>40940.75</c:v>
                </c:pt>
                <c:pt idx="9725">
                  <c:v>40940.763888888876</c:v>
                </c:pt>
                <c:pt idx="9726">
                  <c:v>40940.777777777774</c:v>
                </c:pt>
                <c:pt idx="9727">
                  <c:v>40940.791666666562</c:v>
                </c:pt>
                <c:pt idx="9728">
                  <c:v>40940.805555555562</c:v>
                </c:pt>
                <c:pt idx="9729">
                  <c:v>40940.819444444511</c:v>
                </c:pt>
                <c:pt idx="9730">
                  <c:v>40940.833333333336</c:v>
                </c:pt>
                <c:pt idx="9731">
                  <c:v>40940.847222222219</c:v>
                </c:pt>
                <c:pt idx="9732">
                  <c:v>40940.861111111051</c:v>
                </c:pt>
                <c:pt idx="9733">
                  <c:v>40940.875</c:v>
                </c:pt>
                <c:pt idx="9734">
                  <c:v>40940.888888888985</c:v>
                </c:pt>
                <c:pt idx="9735">
                  <c:v>40940.902777777781</c:v>
                </c:pt>
                <c:pt idx="9736">
                  <c:v>40940.916666666664</c:v>
                </c:pt>
                <c:pt idx="9737">
                  <c:v>40940.930555555562</c:v>
                </c:pt>
                <c:pt idx="9738">
                  <c:v>40940.944444444511</c:v>
                </c:pt>
                <c:pt idx="9739">
                  <c:v>40940.958333333343</c:v>
                </c:pt>
                <c:pt idx="9740">
                  <c:v>40940.972222222219</c:v>
                </c:pt>
                <c:pt idx="9741">
                  <c:v>40940.986111111109</c:v>
                </c:pt>
                <c:pt idx="9742">
                  <c:v>40941</c:v>
                </c:pt>
                <c:pt idx="9743">
                  <c:v>40941.013888888891</c:v>
                </c:pt>
                <c:pt idx="9744">
                  <c:v>40941.027777777774</c:v>
                </c:pt>
                <c:pt idx="9745">
                  <c:v>40941.041666666591</c:v>
                </c:pt>
                <c:pt idx="9746">
                  <c:v>40941.055555555562</c:v>
                </c:pt>
                <c:pt idx="9747">
                  <c:v>40941.069444444445</c:v>
                </c:pt>
                <c:pt idx="9748">
                  <c:v>40941.083333333336</c:v>
                </c:pt>
                <c:pt idx="9749">
                  <c:v>40941.097222222204</c:v>
                </c:pt>
                <c:pt idx="9750">
                  <c:v>40941.111111111051</c:v>
                </c:pt>
                <c:pt idx="9751">
                  <c:v>40941.124999999993</c:v>
                </c:pt>
                <c:pt idx="9752">
                  <c:v>40941.138888888891</c:v>
                </c:pt>
                <c:pt idx="9753">
                  <c:v>40941.152777777781</c:v>
                </c:pt>
                <c:pt idx="9754">
                  <c:v>40941.166666666591</c:v>
                </c:pt>
                <c:pt idx="9755">
                  <c:v>40941.180555555562</c:v>
                </c:pt>
                <c:pt idx="9756">
                  <c:v>40941.194444444445</c:v>
                </c:pt>
                <c:pt idx="9757">
                  <c:v>40941.208333333336</c:v>
                </c:pt>
                <c:pt idx="9758">
                  <c:v>40941.222222222204</c:v>
                </c:pt>
                <c:pt idx="9759">
                  <c:v>40941.236111111051</c:v>
                </c:pt>
                <c:pt idx="9760">
                  <c:v>40941.25</c:v>
                </c:pt>
                <c:pt idx="9761">
                  <c:v>40941.263888888876</c:v>
                </c:pt>
                <c:pt idx="9762">
                  <c:v>40941.277777777774</c:v>
                </c:pt>
                <c:pt idx="9763">
                  <c:v>40941.291666666562</c:v>
                </c:pt>
                <c:pt idx="9764">
                  <c:v>40941.305555555562</c:v>
                </c:pt>
                <c:pt idx="9765">
                  <c:v>40941.319444444511</c:v>
                </c:pt>
                <c:pt idx="9766">
                  <c:v>40941.333333333336</c:v>
                </c:pt>
                <c:pt idx="9767">
                  <c:v>40941.347222222219</c:v>
                </c:pt>
                <c:pt idx="9768">
                  <c:v>40941.361111111051</c:v>
                </c:pt>
                <c:pt idx="9769">
                  <c:v>40941.375</c:v>
                </c:pt>
                <c:pt idx="9770">
                  <c:v>40941.388888888985</c:v>
                </c:pt>
                <c:pt idx="9771">
                  <c:v>40941.402777777781</c:v>
                </c:pt>
                <c:pt idx="9772">
                  <c:v>40941.416666666664</c:v>
                </c:pt>
                <c:pt idx="9773">
                  <c:v>40941.430555555562</c:v>
                </c:pt>
                <c:pt idx="9774">
                  <c:v>40941.444444444511</c:v>
                </c:pt>
                <c:pt idx="9775">
                  <c:v>40941.458333333343</c:v>
                </c:pt>
                <c:pt idx="9776">
                  <c:v>40941.472222222219</c:v>
                </c:pt>
                <c:pt idx="9777">
                  <c:v>40941.486111111109</c:v>
                </c:pt>
                <c:pt idx="9778">
                  <c:v>40941.5</c:v>
                </c:pt>
                <c:pt idx="9779">
                  <c:v>40941.513888888891</c:v>
                </c:pt>
                <c:pt idx="9780">
                  <c:v>40941.527777777774</c:v>
                </c:pt>
                <c:pt idx="9781">
                  <c:v>40941.541666666591</c:v>
                </c:pt>
                <c:pt idx="9782">
                  <c:v>40941.555555555562</c:v>
                </c:pt>
                <c:pt idx="9783">
                  <c:v>40941.569444444445</c:v>
                </c:pt>
                <c:pt idx="9784">
                  <c:v>40941.583333333336</c:v>
                </c:pt>
                <c:pt idx="9785">
                  <c:v>40941.597222222204</c:v>
                </c:pt>
                <c:pt idx="9786">
                  <c:v>40941.611111111051</c:v>
                </c:pt>
                <c:pt idx="9787">
                  <c:v>40941.624999999993</c:v>
                </c:pt>
                <c:pt idx="9788">
                  <c:v>40941.638888888891</c:v>
                </c:pt>
                <c:pt idx="9789">
                  <c:v>40941.652777777781</c:v>
                </c:pt>
                <c:pt idx="9790">
                  <c:v>40941.666666666591</c:v>
                </c:pt>
                <c:pt idx="9791">
                  <c:v>40941.680555555562</c:v>
                </c:pt>
                <c:pt idx="9792">
                  <c:v>40941.694444444445</c:v>
                </c:pt>
                <c:pt idx="9793">
                  <c:v>40941.708333333336</c:v>
                </c:pt>
                <c:pt idx="9794">
                  <c:v>40941.722222222204</c:v>
                </c:pt>
                <c:pt idx="9795">
                  <c:v>40941.736111111051</c:v>
                </c:pt>
                <c:pt idx="9796">
                  <c:v>40941.75</c:v>
                </c:pt>
                <c:pt idx="9797">
                  <c:v>40941.763888888876</c:v>
                </c:pt>
                <c:pt idx="9798">
                  <c:v>40941.777777777774</c:v>
                </c:pt>
                <c:pt idx="9799">
                  <c:v>40941.791666666562</c:v>
                </c:pt>
                <c:pt idx="9800">
                  <c:v>40941.805555555562</c:v>
                </c:pt>
                <c:pt idx="9801">
                  <c:v>40941.819444444511</c:v>
                </c:pt>
                <c:pt idx="9802">
                  <c:v>40941.833333333336</c:v>
                </c:pt>
                <c:pt idx="9803">
                  <c:v>40941.847222222219</c:v>
                </c:pt>
                <c:pt idx="9804">
                  <c:v>40941.861111111051</c:v>
                </c:pt>
                <c:pt idx="9805">
                  <c:v>40941.875</c:v>
                </c:pt>
                <c:pt idx="9806">
                  <c:v>40941.888888888985</c:v>
                </c:pt>
                <c:pt idx="9807">
                  <c:v>40941.902777777781</c:v>
                </c:pt>
                <c:pt idx="9808">
                  <c:v>40941.916666666664</c:v>
                </c:pt>
                <c:pt idx="9809">
                  <c:v>40941.930555555562</c:v>
                </c:pt>
                <c:pt idx="9810">
                  <c:v>40941.944444444511</c:v>
                </c:pt>
                <c:pt idx="9811">
                  <c:v>40941.958333333343</c:v>
                </c:pt>
                <c:pt idx="9812">
                  <c:v>40941.972222222219</c:v>
                </c:pt>
                <c:pt idx="9813">
                  <c:v>40941.986111111109</c:v>
                </c:pt>
                <c:pt idx="9814">
                  <c:v>40942</c:v>
                </c:pt>
                <c:pt idx="9815">
                  <c:v>40942.013888888891</c:v>
                </c:pt>
                <c:pt idx="9816">
                  <c:v>40942.027777777774</c:v>
                </c:pt>
                <c:pt idx="9817">
                  <c:v>40942.041666666591</c:v>
                </c:pt>
                <c:pt idx="9818">
                  <c:v>40942.055555555562</c:v>
                </c:pt>
                <c:pt idx="9819">
                  <c:v>40942.069444444445</c:v>
                </c:pt>
                <c:pt idx="9820">
                  <c:v>40942.083333333336</c:v>
                </c:pt>
                <c:pt idx="9821">
                  <c:v>40942.097222222204</c:v>
                </c:pt>
                <c:pt idx="9822">
                  <c:v>40942.111111111051</c:v>
                </c:pt>
                <c:pt idx="9823">
                  <c:v>40942.124999999993</c:v>
                </c:pt>
                <c:pt idx="9824">
                  <c:v>40942.138888888891</c:v>
                </c:pt>
                <c:pt idx="9825">
                  <c:v>40942.152777777781</c:v>
                </c:pt>
                <c:pt idx="9826">
                  <c:v>40942.166666666591</c:v>
                </c:pt>
                <c:pt idx="9827">
                  <c:v>40942.180555555562</c:v>
                </c:pt>
                <c:pt idx="9828">
                  <c:v>40942.194444444445</c:v>
                </c:pt>
                <c:pt idx="9829">
                  <c:v>40942.208333333336</c:v>
                </c:pt>
                <c:pt idx="9830">
                  <c:v>40942.222222222204</c:v>
                </c:pt>
                <c:pt idx="9831">
                  <c:v>40942.236111111051</c:v>
                </c:pt>
                <c:pt idx="9832">
                  <c:v>40942.25</c:v>
                </c:pt>
                <c:pt idx="9833">
                  <c:v>40942.263888888876</c:v>
                </c:pt>
                <c:pt idx="9834">
                  <c:v>40942.277777777774</c:v>
                </c:pt>
                <c:pt idx="9835">
                  <c:v>40942.291666666562</c:v>
                </c:pt>
                <c:pt idx="9836">
                  <c:v>40942.305555555562</c:v>
                </c:pt>
                <c:pt idx="9837">
                  <c:v>40942.319444444511</c:v>
                </c:pt>
                <c:pt idx="9838">
                  <c:v>40942.333333333336</c:v>
                </c:pt>
                <c:pt idx="9839">
                  <c:v>40942.347222222219</c:v>
                </c:pt>
                <c:pt idx="9840">
                  <c:v>40942.361111111051</c:v>
                </c:pt>
                <c:pt idx="9841">
                  <c:v>40942.375</c:v>
                </c:pt>
                <c:pt idx="9842">
                  <c:v>40942.388888888985</c:v>
                </c:pt>
                <c:pt idx="9843">
                  <c:v>40942.402777777781</c:v>
                </c:pt>
                <c:pt idx="9844">
                  <c:v>40942.416666666664</c:v>
                </c:pt>
                <c:pt idx="9845">
                  <c:v>40942.430555555562</c:v>
                </c:pt>
                <c:pt idx="9846">
                  <c:v>40942.444444444511</c:v>
                </c:pt>
                <c:pt idx="9847">
                  <c:v>40942.458333333343</c:v>
                </c:pt>
                <c:pt idx="9848">
                  <c:v>40942.472222222219</c:v>
                </c:pt>
                <c:pt idx="9849">
                  <c:v>40942.486111111109</c:v>
                </c:pt>
                <c:pt idx="9850">
                  <c:v>40942.5</c:v>
                </c:pt>
                <c:pt idx="9851">
                  <c:v>40942.513888888891</c:v>
                </c:pt>
                <c:pt idx="9852">
                  <c:v>40942.527777777774</c:v>
                </c:pt>
                <c:pt idx="9853">
                  <c:v>40942.541666666591</c:v>
                </c:pt>
                <c:pt idx="9854">
                  <c:v>40942.555555555562</c:v>
                </c:pt>
                <c:pt idx="9855">
                  <c:v>40942.569444444445</c:v>
                </c:pt>
                <c:pt idx="9856">
                  <c:v>40942.583333333336</c:v>
                </c:pt>
                <c:pt idx="9857">
                  <c:v>40942.597222222204</c:v>
                </c:pt>
                <c:pt idx="9858">
                  <c:v>40942.611111111051</c:v>
                </c:pt>
                <c:pt idx="9859">
                  <c:v>40942.624999999993</c:v>
                </c:pt>
                <c:pt idx="9860">
                  <c:v>40942.638888888891</c:v>
                </c:pt>
                <c:pt idx="9861">
                  <c:v>40942.652777777781</c:v>
                </c:pt>
                <c:pt idx="9862">
                  <c:v>40942.666666666591</c:v>
                </c:pt>
                <c:pt idx="9863">
                  <c:v>40942.680555555562</c:v>
                </c:pt>
                <c:pt idx="9864">
                  <c:v>40942.694444444445</c:v>
                </c:pt>
                <c:pt idx="9865">
                  <c:v>40942.708333333336</c:v>
                </c:pt>
                <c:pt idx="9866">
                  <c:v>40942.722222222204</c:v>
                </c:pt>
                <c:pt idx="9867">
                  <c:v>40942.736111111051</c:v>
                </c:pt>
                <c:pt idx="9868">
                  <c:v>40942.75</c:v>
                </c:pt>
                <c:pt idx="9869">
                  <c:v>40942.763888888876</c:v>
                </c:pt>
                <c:pt idx="9870">
                  <c:v>40942.777777777774</c:v>
                </c:pt>
                <c:pt idx="9871">
                  <c:v>40942.791666666562</c:v>
                </c:pt>
                <c:pt idx="9872">
                  <c:v>40942.805555555562</c:v>
                </c:pt>
                <c:pt idx="9873">
                  <c:v>40942.819444444511</c:v>
                </c:pt>
                <c:pt idx="9874">
                  <c:v>40942.833333333336</c:v>
                </c:pt>
                <c:pt idx="9875">
                  <c:v>40942.847222222219</c:v>
                </c:pt>
                <c:pt idx="9876">
                  <c:v>40942.861111111051</c:v>
                </c:pt>
                <c:pt idx="9877">
                  <c:v>40942.875</c:v>
                </c:pt>
                <c:pt idx="9878">
                  <c:v>40942.888888888985</c:v>
                </c:pt>
                <c:pt idx="9879">
                  <c:v>40942.902777777781</c:v>
                </c:pt>
                <c:pt idx="9880">
                  <c:v>40942.916666666664</c:v>
                </c:pt>
                <c:pt idx="9881">
                  <c:v>40942.930555555562</c:v>
                </c:pt>
                <c:pt idx="9882">
                  <c:v>40942.944444444511</c:v>
                </c:pt>
                <c:pt idx="9883">
                  <c:v>40942.958333333343</c:v>
                </c:pt>
                <c:pt idx="9884">
                  <c:v>40942.972222222219</c:v>
                </c:pt>
                <c:pt idx="9885">
                  <c:v>40942.986111111109</c:v>
                </c:pt>
                <c:pt idx="9886">
                  <c:v>40943</c:v>
                </c:pt>
                <c:pt idx="9887">
                  <c:v>40943.013888888891</c:v>
                </c:pt>
                <c:pt idx="9888">
                  <c:v>40943.027777777774</c:v>
                </c:pt>
                <c:pt idx="9889">
                  <c:v>40943.041666666591</c:v>
                </c:pt>
                <c:pt idx="9890">
                  <c:v>40943.055555555562</c:v>
                </c:pt>
                <c:pt idx="9891">
                  <c:v>40943.069444444445</c:v>
                </c:pt>
                <c:pt idx="9892">
                  <c:v>40943.083333333336</c:v>
                </c:pt>
                <c:pt idx="9893">
                  <c:v>40943.097222222204</c:v>
                </c:pt>
                <c:pt idx="9894">
                  <c:v>40943.111111111051</c:v>
                </c:pt>
                <c:pt idx="9895">
                  <c:v>40943.124999999993</c:v>
                </c:pt>
                <c:pt idx="9896">
                  <c:v>40943.138888888891</c:v>
                </c:pt>
                <c:pt idx="9897">
                  <c:v>40943.152777777781</c:v>
                </c:pt>
                <c:pt idx="9898">
                  <c:v>40943.166666666591</c:v>
                </c:pt>
                <c:pt idx="9899">
                  <c:v>40943.180555555562</c:v>
                </c:pt>
                <c:pt idx="9900">
                  <c:v>40943.194444444445</c:v>
                </c:pt>
                <c:pt idx="9901">
                  <c:v>40943.208333333336</c:v>
                </c:pt>
                <c:pt idx="9902">
                  <c:v>40943.222222222204</c:v>
                </c:pt>
                <c:pt idx="9903">
                  <c:v>40943.236111111051</c:v>
                </c:pt>
                <c:pt idx="9904">
                  <c:v>40943.25</c:v>
                </c:pt>
                <c:pt idx="9905">
                  <c:v>40943.263888888876</c:v>
                </c:pt>
                <c:pt idx="9906">
                  <c:v>40943.277777777774</c:v>
                </c:pt>
                <c:pt idx="9907">
                  <c:v>40943.291666666562</c:v>
                </c:pt>
                <c:pt idx="9908">
                  <c:v>40943.305555555562</c:v>
                </c:pt>
                <c:pt idx="9909">
                  <c:v>40943.319444444511</c:v>
                </c:pt>
                <c:pt idx="9910">
                  <c:v>40943.333333333336</c:v>
                </c:pt>
                <c:pt idx="9911">
                  <c:v>40943.347222222219</c:v>
                </c:pt>
                <c:pt idx="9912">
                  <c:v>40943.361111111051</c:v>
                </c:pt>
                <c:pt idx="9913">
                  <c:v>40943.375</c:v>
                </c:pt>
                <c:pt idx="9914">
                  <c:v>40943.388888888985</c:v>
                </c:pt>
                <c:pt idx="9915">
                  <c:v>40943.402777777781</c:v>
                </c:pt>
                <c:pt idx="9916">
                  <c:v>40943.416666666664</c:v>
                </c:pt>
                <c:pt idx="9917">
                  <c:v>40943.430555555562</c:v>
                </c:pt>
                <c:pt idx="9918">
                  <c:v>40943.444444444511</c:v>
                </c:pt>
                <c:pt idx="9919">
                  <c:v>40943.458333333343</c:v>
                </c:pt>
                <c:pt idx="9920">
                  <c:v>40943.472222222219</c:v>
                </c:pt>
                <c:pt idx="9921">
                  <c:v>40943.486111111109</c:v>
                </c:pt>
                <c:pt idx="9922">
                  <c:v>40943.5</c:v>
                </c:pt>
                <c:pt idx="9923">
                  <c:v>40943.513888888891</c:v>
                </c:pt>
                <c:pt idx="9924">
                  <c:v>40943.527777777774</c:v>
                </c:pt>
                <c:pt idx="9925">
                  <c:v>40943.541666666591</c:v>
                </c:pt>
                <c:pt idx="9926">
                  <c:v>40943.555555555562</c:v>
                </c:pt>
                <c:pt idx="9927">
                  <c:v>40943.569444444445</c:v>
                </c:pt>
                <c:pt idx="9928">
                  <c:v>40943.583333333336</c:v>
                </c:pt>
                <c:pt idx="9929">
                  <c:v>40943.597222222204</c:v>
                </c:pt>
                <c:pt idx="9930">
                  <c:v>40943.611111111051</c:v>
                </c:pt>
                <c:pt idx="9931">
                  <c:v>40943.624999999993</c:v>
                </c:pt>
                <c:pt idx="9932">
                  <c:v>40943.638888888891</c:v>
                </c:pt>
                <c:pt idx="9933">
                  <c:v>40943.652777777781</c:v>
                </c:pt>
                <c:pt idx="9934">
                  <c:v>40943.666666666591</c:v>
                </c:pt>
                <c:pt idx="9935">
                  <c:v>40943.680555555562</c:v>
                </c:pt>
                <c:pt idx="9936">
                  <c:v>40943.694444444445</c:v>
                </c:pt>
                <c:pt idx="9937">
                  <c:v>40943.708333333336</c:v>
                </c:pt>
                <c:pt idx="9938">
                  <c:v>40943.722222222204</c:v>
                </c:pt>
                <c:pt idx="9939">
                  <c:v>40943.736111111051</c:v>
                </c:pt>
                <c:pt idx="9940">
                  <c:v>40943.75</c:v>
                </c:pt>
                <c:pt idx="9941">
                  <c:v>40943.763888888876</c:v>
                </c:pt>
                <c:pt idx="9942">
                  <c:v>40943.777777777774</c:v>
                </c:pt>
                <c:pt idx="9943">
                  <c:v>40943.791666666562</c:v>
                </c:pt>
                <c:pt idx="9944">
                  <c:v>40943.805555555562</c:v>
                </c:pt>
                <c:pt idx="9945">
                  <c:v>40943.819444444511</c:v>
                </c:pt>
                <c:pt idx="9946">
                  <c:v>40943.833333333336</c:v>
                </c:pt>
                <c:pt idx="9947">
                  <c:v>40943.847222222219</c:v>
                </c:pt>
                <c:pt idx="9948">
                  <c:v>40943.861111111051</c:v>
                </c:pt>
                <c:pt idx="9949">
                  <c:v>40943.875</c:v>
                </c:pt>
                <c:pt idx="9950">
                  <c:v>40943.888888888985</c:v>
                </c:pt>
                <c:pt idx="9951">
                  <c:v>40943.902777777781</c:v>
                </c:pt>
                <c:pt idx="9952">
                  <c:v>40943.916666666664</c:v>
                </c:pt>
                <c:pt idx="9953">
                  <c:v>40943.930555555562</c:v>
                </c:pt>
                <c:pt idx="9954">
                  <c:v>40943.944444444511</c:v>
                </c:pt>
                <c:pt idx="9955">
                  <c:v>40943.958333333343</c:v>
                </c:pt>
                <c:pt idx="9956">
                  <c:v>40943.972222222219</c:v>
                </c:pt>
                <c:pt idx="9957">
                  <c:v>40943.986111111109</c:v>
                </c:pt>
                <c:pt idx="9958">
                  <c:v>40944</c:v>
                </c:pt>
                <c:pt idx="9959">
                  <c:v>40944.013888888891</c:v>
                </c:pt>
                <c:pt idx="9960">
                  <c:v>40944.027777777774</c:v>
                </c:pt>
                <c:pt idx="9961">
                  <c:v>40944.041666666591</c:v>
                </c:pt>
                <c:pt idx="9962">
                  <c:v>40944.055555555562</c:v>
                </c:pt>
                <c:pt idx="9963">
                  <c:v>40944.069444444445</c:v>
                </c:pt>
                <c:pt idx="9964">
                  <c:v>40944.083333333336</c:v>
                </c:pt>
                <c:pt idx="9965">
                  <c:v>40944.097222222204</c:v>
                </c:pt>
                <c:pt idx="9966">
                  <c:v>40944.111111111051</c:v>
                </c:pt>
                <c:pt idx="9967">
                  <c:v>40944.124999999993</c:v>
                </c:pt>
                <c:pt idx="9968">
                  <c:v>40944.138888888891</c:v>
                </c:pt>
                <c:pt idx="9969">
                  <c:v>40944.152777777781</c:v>
                </c:pt>
                <c:pt idx="9970">
                  <c:v>40944.166666666591</c:v>
                </c:pt>
                <c:pt idx="9971">
                  <c:v>40944.180555555562</c:v>
                </c:pt>
                <c:pt idx="9972">
                  <c:v>40944.194444444445</c:v>
                </c:pt>
                <c:pt idx="9973">
                  <c:v>40944.208333333336</c:v>
                </c:pt>
                <c:pt idx="9974">
                  <c:v>40944.222222222204</c:v>
                </c:pt>
                <c:pt idx="9975">
                  <c:v>40944.236111111051</c:v>
                </c:pt>
                <c:pt idx="9976">
                  <c:v>40944.25</c:v>
                </c:pt>
                <c:pt idx="9977">
                  <c:v>40944.263888888876</c:v>
                </c:pt>
                <c:pt idx="9978">
                  <c:v>40944.277777777774</c:v>
                </c:pt>
                <c:pt idx="9979">
                  <c:v>40944.291666666562</c:v>
                </c:pt>
                <c:pt idx="9980">
                  <c:v>40944.305555555562</c:v>
                </c:pt>
                <c:pt idx="9981">
                  <c:v>40944.319444444511</c:v>
                </c:pt>
                <c:pt idx="9982">
                  <c:v>40944.333333333336</c:v>
                </c:pt>
                <c:pt idx="9983">
                  <c:v>40944.347222222219</c:v>
                </c:pt>
                <c:pt idx="9984">
                  <c:v>40944.361111111051</c:v>
                </c:pt>
                <c:pt idx="9985">
                  <c:v>40944.375</c:v>
                </c:pt>
                <c:pt idx="9986">
                  <c:v>40944.388888888985</c:v>
                </c:pt>
                <c:pt idx="9987">
                  <c:v>40944.402777777781</c:v>
                </c:pt>
                <c:pt idx="9988">
                  <c:v>40944.416666666664</c:v>
                </c:pt>
                <c:pt idx="9989">
                  <c:v>40944.430555555562</c:v>
                </c:pt>
                <c:pt idx="9990">
                  <c:v>40944.444444444511</c:v>
                </c:pt>
                <c:pt idx="9991">
                  <c:v>40944.458333333343</c:v>
                </c:pt>
                <c:pt idx="9992">
                  <c:v>40944.472222222219</c:v>
                </c:pt>
                <c:pt idx="9993">
                  <c:v>40944.486111111109</c:v>
                </c:pt>
                <c:pt idx="9994">
                  <c:v>40944.5</c:v>
                </c:pt>
                <c:pt idx="9995">
                  <c:v>40944.513888888891</c:v>
                </c:pt>
                <c:pt idx="9996">
                  <c:v>40944.527777777774</c:v>
                </c:pt>
                <c:pt idx="9997">
                  <c:v>40944.541666666591</c:v>
                </c:pt>
                <c:pt idx="9998">
                  <c:v>40944.555555555562</c:v>
                </c:pt>
                <c:pt idx="9999">
                  <c:v>40944.569444444445</c:v>
                </c:pt>
                <c:pt idx="10000">
                  <c:v>40944.583333333336</c:v>
                </c:pt>
                <c:pt idx="10001">
                  <c:v>40944.597222222204</c:v>
                </c:pt>
                <c:pt idx="10002">
                  <c:v>40944.611111111051</c:v>
                </c:pt>
                <c:pt idx="10003">
                  <c:v>40944.624999999993</c:v>
                </c:pt>
                <c:pt idx="10004">
                  <c:v>40944.638888888891</c:v>
                </c:pt>
                <c:pt idx="10005">
                  <c:v>40944.652777777781</c:v>
                </c:pt>
                <c:pt idx="10006">
                  <c:v>40944.666666666591</c:v>
                </c:pt>
                <c:pt idx="10007">
                  <c:v>40944.680555555562</c:v>
                </c:pt>
                <c:pt idx="10008">
                  <c:v>40944.694444444445</c:v>
                </c:pt>
                <c:pt idx="10009">
                  <c:v>40944.708333333336</c:v>
                </c:pt>
                <c:pt idx="10010">
                  <c:v>40944.722222222204</c:v>
                </c:pt>
                <c:pt idx="10011">
                  <c:v>40944.736111111051</c:v>
                </c:pt>
                <c:pt idx="10012">
                  <c:v>40944.75</c:v>
                </c:pt>
                <c:pt idx="10013">
                  <c:v>40944.763888888876</c:v>
                </c:pt>
                <c:pt idx="10014">
                  <c:v>40944.777777777774</c:v>
                </c:pt>
                <c:pt idx="10015">
                  <c:v>40944.791666666562</c:v>
                </c:pt>
                <c:pt idx="10016">
                  <c:v>40944.805555555562</c:v>
                </c:pt>
                <c:pt idx="10017">
                  <c:v>40944.819444444511</c:v>
                </c:pt>
                <c:pt idx="10018">
                  <c:v>40944.833333333336</c:v>
                </c:pt>
                <c:pt idx="10019">
                  <c:v>40944.847222222219</c:v>
                </c:pt>
                <c:pt idx="10020">
                  <c:v>40944.861111111051</c:v>
                </c:pt>
                <c:pt idx="10021">
                  <c:v>40944.875</c:v>
                </c:pt>
                <c:pt idx="10022">
                  <c:v>40944.888888888985</c:v>
                </c:pt>
                <c:pt idx="10023">
                  <c:v>40944.902777777781</c:v>
                </c:pt>
                <c:pt idx="10024">
                  <c:v>40944.916666666664</c:v>
                </c:pt>
                <c:pt idx="10025">
                  <c:v>40944.930555555562</c:v>
                </c:pt>
                <c:pt idx="10026">
                  <c:v>40944.944444444511</c:v>
                </c:pt>
                <c:pt idx="10027">
                  <c:v>40944.958333333343</c:v>
                </c:pt>
                <c:pt idx="10028">
                  <c:v>40944.972222222219</c:v>
                </c:pt>
                <c:pt idx="10029">
                  <c:v>40944.986111111109</c:v>
                </c:pt>
                <c:pt idx="10030">
                  <c:v>40945</c:v>
                </c:pt>
                <c:pt idx="10031">
                  <c:v>40945.013888888891</c:v>
                </c:pt>
                <c:pt idx="10032">
                  <c:v>40945.027777777774</c:v>
                </c:pt>
                <c:pt idx="10033">
                  <c:v>40945.041666666591</c:v>
                </c:pt>
                <c:pt idx="10034">
                  <c:v>40945.055555555562</c:v>
                </c:pt>
                <c:pt idx="10035">
                  <c:v>40945.069444444445</c:v>
                </c:pt>
                <c:pt idx="10036">
                  <c:v>40945.083333333336</c:v>
                </c:pt>
                <c:pt idx="10037">
                  <c:v>40945.097222222204</c:v>
                </c:pt>
                <c:pt idx="10038">
                  <c:v>40945.111111111051</c:v>
                </c:pt>
                <c:pt idx="10039">
                  <c:v>40945.124999999993</c:v>
                </c:pt>
                <c:pt idx="10040">
                  <c:v>40945.138888888891</c:v>
                </c:pt>
                <c:pt idx="10041">
                  <c:v>40945.152777777781</c:v>
                </c:pt>
                <c:pt idx="10042">
                  <c:v>40945.166666666591</c:v>
                </c:pt>
                <c:pt idx="10043">
                  <c:v>40945.180555555562</c:v>
                </c:pt>
                <c:pt idx="10044">
                  <c:v>40945.194444444445</c:v>
                </c:pt>
                <c:pt idx="10045">
                  <c:v>40945.208333333336</c:v>
                </c:pt>
                <c:pt idx="10046">
                  <c:v>40945.222222222204</c:v>
                </c:pt>
                <c:pt idx="10047">
                  <c:v>40945.236111111051</c:v>
                </c:pt>
                <c:pt idx="10048">
                  <c:v>40945.25</c:v>
                </c:pt>
                <c:pt idx="10049">
                  <c:v>40945.263888888876</c:v>
                </c:pt>
                <c:pt idx="10050">
                  <c:v>40945.277777777774</c:v>
                </c:pt>
                <c:pt idx="10051">
                  <c:v>40945.291666666562</c:v>
                </c:pt>
                <c:pt idx="10052">
                  <c:v>40945.305555555562</c:v>
                </c:pt>
                <c:pt idx="10053">
                  <c:v>40945.319444444511</c:v>
                </c:pt>
                <c:pt idx="10054">
                  <c:v>40945.333333333336</c:v>
                </c:pt>
                <c:pt idx="10055">
                  <c:v>40945.347222222219</c:v>
                </c:pt>
                <c:pt idx="10056">
                  <c:v>40945.361111111051</c:v>
                </c:pt>
                <c:pt idx="10057">
                  <c:v>40945.375</c:v>
                </c:pt>
                <c:pt idx="10058">
                  <c:v>40945.388888888985</c:v>
                </c:pt>
                <c:pt idx="10059">
                  <c:v>40945.402777777781</c:v>
                </c:pt>
                <c:pt idx="10060">
                  <c:v>40945.416666666664</c:v>
                </c:pt>
                <c:pt idx="10061">
                  <c:v>40945.430555555562</c:v>
                </c:pt>
                <c:pt idx="10062">
                  <c:v>40945.444444444511</c:v>
                </c:pt>
                <c:pt idx="10063">
                  <c:v>40945.458333333343</c:v>
                </c:pt>
                <c:pt idx="10064">
                  <c:v>40945.472222222219</c:v>
                </c:pt>
                <c:pt idx="10065">
                  <c:v>40945.486111111109</c:v>
                </c:pt>
                <c:pt idx="10066">
                  <c:v>40945.5</c:v>
                </c:pt>
                <c:pt idx="10067">
                  <c:v>40945.513888888891</c:v>
                </c:pt>
                <c:pt idx="10068">
                  <c:v>40945.527777777774</c:v>
                </c:pt>
                <c:pt idx="10069">
                  <c:v>40945.541666666591</c:v>
                </c:pt>
                <c:pt idx="10070">
                  <c:v>40945.555555555562</c:v>
                </c:pt>
                <c:pt idx="10071">
                  <c:v>40945.569444444445</c:v>
                </c:pt>
                <c:pt idx="10072">
                  <c:v>40945.583333333336</c:v>
                </c:pt>
                <c:pt idx="10073">
                  <c:v>40945.597222222204</c:v>
                </c:pt>
                <c:pt idx="10074">
                  <c:v>40945.611111111051</c:v>
                </c:pt>
                <c:pt idx="10075">
                  <c:v>40945.624999999993</c:v>
                </c:pt>
                <c:pt idx="10076">
                  <c:v>40945.638888888891</c:v>
                </c:pt>
                <c:pt idx="10077">
                  <c:v>40945.652777777781</c:v>
                </c:pt>
                <c:pt idx="10078">
                  <c:v>40945.666666666591</c:v>
                </c:pt>
                <c:pt idx="10079">
                  <c:v>40945.680555555562</c:v>
                </c:pt>
                <c:pt idx="10080">
                  <c:v>40945.694444444445</c:v>
                </c:pt>
                <c:pt idx="10081">
                  <c:v>40945.708333333336</c:v>
                </c:pt>
                <c:pt idx="10082">
                  <c:v>40945.722222222204</c:v>
                </c:pt>
                <c:pt idx="10083">
                  <c:v>40945.736111111051</c:v>
                </c:pt>
                <c:pt idx="10084">
                  <c:v>40945.75</c:v>
                </c:pt>
                <c:pt idx="10085">
                  <c:v>40945.763888888876</c:v>
                </c:pt>
                <c:pt idx="10086">
                  <c:v>40945.777777777774</c:v>
                </c:pt>
                <c:pt idx="10087">
                  <c:v>40945.791666666562</c:v>
                </c:pt>
                <c:pt idx="10088">
                  <c:v>40945.805555555562</c:v>
                </c:pt>
                <c:pt idx="10089">
                  <c:v>40945.819444444511</c:v>
                </c:pt>
                <c:pt idx="10090">
                  <c:v>40945.833333333336</c:v>
                </c:pt>
                <c:pt idx="10091">
                  <c:v>40945.847222222219</c:v>
                </c:pt>
                <c:pt idx="10092">
                  <c:v>40945.861111111051</c:v>
                </c:pt>
                <c:pt idx="10093">
                  <c:v>40945.875</c:v>
                </c:pt>
                <c:pt idx="10094">
                  <c:v>40945.888888888985</c:v>
                </c:pt>
                <c:pt idx="10095">
                  <c:v>40945.902777777781</c:v>
                </c:pt>
                <c:pt idx="10096">
                  <c:v>40945.916666666664</c:v>
                </c:pt>
                <c:pt idx="10097">
                  <c:v>40945.930555555562</c:v>
                </c:pt>
                <c:pt idx="10098">
                  <c:v>40945.944444444511</c:v>
                </c:pt>
                <c:pt idx="10099">
                  <c:v>40945.958333333343</c:v>
                </c:pt>
                <c:pt idx="10100">
                  <c:v>40945.972222222219</c:v>
                </c:pt>
                <c:pt idx="10101">
                  <c:v>40945.986111111109</c:v>
                </c:pt>
                <c:pt idx="10102">
                  <c:v>40946</c:v>
                </c:pt>
                <c:pt idx="10103">
                  <c:v>40946.013888888891</c:v>
                </c:pt>
                <c:pt idx="10104">
                  <c:v>40946.027777777774</c:v>
                </c:pt>
                <c:pt idx="10105">
                  <c:v>40946.041666666591</c:v>
                </c:pt>
                <c:pt idx="10106">
                  <c:v>40946.055555555562</c:v>
                </c:pt>
                <c:pt idx="10107">
                  <c:v>40946.069444444445</c:v>
                </c:pt>
                <c:pt idx="10108">
                  <c:v>40946.083333333336</c:v>
                </c:pt>
                <c:pt idx="10109">
                  <c:v>40946.097222222204</c:v>
                </c:pt>
                <c:pt idx="10110">
                  <c:v>40946.111111111051</c:v>
                </c:pt>
                <c:pt idx="10111">
                  <c:v>40946.124999999993</c:v>
                </c:pt>
                <c:pt idx="10112">
                  <c:v>40946.138888888891</c:v>
                </c:pt>
                <c:pt idx="10113">
                  <c:v>40946.152777777781</c:v>
                </c:pt>
                <c:pt idx="10114">
                  <c:v>40946.166666666591</c:v>
                </c:pt>
                <c:pt idx="10115">
                  <c:v>40946.180555555562</c:v>
                </c:pt>
                <c:pt idx="10116">
                  <c:v>40946.194444444445</c:v>
                </c:pt>
                <c:pt idx="10117">
                  <c:v>40946.208333333336</c:v>
                </c:pt>
                <c:pt idx="10118">
                  <c:v>40946.222222222204</c:v>
                </c:pt>
                <c:pt idx="10119">
                  <c:v>40946.236111111051</c:v>
                </c:pt>
                <c:pt idx="10120">
                  <c:v>40946.25</c:v>
                </c:pt>
                <c:pt idx="10121">
                  <c:v>40946.263888888876</c:v>
                </c:pt>
                <c:pt idx="10122">
                  <c:v>40946.277777777774</c:v>
                </c:pt>
                <c:pt idx="10123">
                  <c:v>40946.291666666562</c:v>
                </c:pt>
                <c:pt idx="10124">
                  <c:v>40946.305555555562</c:v>
                </c:pt>
                <c:pt idx="10125">
                  <c:v>40946.319444444511</c:v>
                </c:pt>
                <c:pt idx="10126">
                  <c:v>40946.333333333336</c:v>
                </c:pt>
                <c:pt idx="10127">
                  <c:v>40946.347222222219</c:v>
                </c:pt>
                <c:pt idx="10128">
                  <c:v>40946.361111111051</c:v>
                </c:pt>
                <c:pt idx="10129">
                  <c:v>40946.375</c:v>
                </c:pt>
                <c:pt idx="10130">
                  <c:v>40946.388888888985</c:v>
                </c:pt>
                <c:pt idx="10131">
                  <c:v>40946.402777777781</c:v>
                </c:pt>
                <c:pt idx="10132">
                  <c:v>40946.416666666664</c:v>
                </c:pt>
                <c:pt idx="10133">
                  <c:v>40946.430555555562</c:v>
                </c:pt>
                <c:pt idx="10134">
                  <c:v>40946.444444444511</c:v>
                </c:pt>
                <c:pt idx="10135">
                  <c:v>40946.458333333343</c:v>
                </c:pt>
                <c:pt idx="10136">
                  <c:v>40946.472222222219</c:v>
                </c:pt>
                <c:pt idx="10137">
                  <c:v>40946.486111111109</c:v>
                </c:pt>
                <c:pt idx="10138">
                  <c:v>40946.5</c:v>
                </c:pt>
                <c:pt idx="10139">
                  <c:v>40946.513888888891</c:v>
                </c:pt>
                <c:pt idx="10140">
                  <c:v>40946.527777777774</c:v>
                </c:pt>
                <c:pt idx="10141">
                  <c:v>40946.541666666591</c:v>
                </c:pt>
                <c:pt idx="10142">
                  <c:v>40946.555555555562</c:v>
                </c:pt>
                <c:pt idx="10143">
                  <c:v>40946.569444444445</c:v>
                </c:pt>
                <c:pt idx="10144">
                  <c:v>40946.583333333336</c:v>
                </c:pt>
                <c:pt idx="10145">
                  <c:v>40946.597222222204</c:v>
                </c:pt>
                <c:pt idx="10146">
                  <c:v>40946.611111111051</c:v>
                </c:pt>
                <c:pt idx="10147">
                  <c:v>40946.624999999993</c:v>
                </c:pt>
                <c:pt idx="10148">
                  <c:v>40946.638888888891</c:v>
                </c:pt>
                <c:pt idx="10149">
                  <c:v>40946.652777777781</c:v>
                </c:pt>
                <c:pt idx="10150">
                  <c:v>40946.666666666591</c:v>
                </c:pt>
                <c:pt idx="10151">
                  <c:v>40946.680555555562</c:v>
                </c:pt>
                <c:pt idx="10152">
                  <c:v>40946.694444444445</c:v>
                </c:pt>
                <c:pt idx="10153">
                  <c:v>40946.708333333336</c:v>
                </c:pt>
                <c:pt idx="10154">
                  <c:v>40946.722222222204</c:v>
                </c:pt>
                <c:pt idx="10155">
                  <c:v>40946.736111111051</c:v>
                </c:pt>
                <c:pt idx="10156">
                  <c:v>40946.75</c:v>
                </c:pt>
                <c:pt idx="10157">
                  <c:v>40946.763888888876</c:v>
                </c:pt>
                <c:pt idx="10158">
                  <c:v>40946.777777777774</c:v>
                </c:pt>
                <c:pt idx="10159">
                  <c:v>40946.791666666562</c:v>
                </c:pt>
                <c:pt idx="10160">
                  <c:v>40946.805555555562</c:v>
                </c:pt>
                <c:pt idx="10161">
                  <c:v>40946.819444444511</c:v>
                </c:pt>
                <c:pt idx="10162">
                  <c:v>40946.833333333336</c:v>
                </c:pt>
                <c:pt idx="10163">
                  <c:v>40946.847222222219</c:v>
                </c:pt>
                <c:pt idx="10164">
                  <c:v>40946.861111111051</c:v>
                </c:pt>
                <c:pt idx="10165">
                  <c:v>40946.875</c:v>
                </c:pt>
                <c:pt idx="10166">
                  <c:v>40946.888888888985</c:v>
                </c:pt>
                <c:pt idx="10167">
                  <c:v>40946.902777777781</c:v>
                </c:pt>
                <c:pt idx="10168">
                  <c:v>40946.916666666664</c:v>
                </c:pt>
                <c:pt idx="10169">
                  <c:v>40946.930555555562</c:v>
                </c:pt>
                <c:pt idx="10170">
                  <c:v>40946.944444444511</c:v>
                </c:pt>
                <c:pt idx="10171">
                  <c:v>40946.958333333343</c:v>
                </c:pt>
                <c:pt idx="10172">
                  <c:v>40946.972222222219</c:v>
                </c:pt>
                <c:pt idx="10173">
                  <c:v>40946.986111111109</c:v>
                </c:pt>
                <c:pt idx="10174">
                  <c:v>40947</c:v>
                </c:pt>
                <c:pt idx="10175">
                  <c:v>40947.013888888891</c:v>
                </c:pt>
                <c:pt idx="10176">
                  <c:v>40947.027777777774</c:v>
                </c:pt>
                <c:pt idx="10177">
                  <c:v>40947.041666666591</c:v>
                </c:pt>
                <c:pt idx="10178">
                  <c:v>40947.055555555562</c:v>
                </c:pt>
                <c:pt idx="10179">
                  <c:v>40947.069444444445</c:v>
                </c:pt>
                <c:pt idx="10180">
                  <c:v>40947.083333333336</c:v>
                </c:pt>
                <c:pt idx="10181">
                  <c:v>40947.097222222204</c:v>
                </c:pt>
                <c:pt idx="10182">
                  <c:v>40947.111111111051</c:v>
                </c:pt>
                <c:pt idx="10183">
                  <c:v>40947.124999999993</c:v>
                </c:pt>
                <c:pt idx="10184">
                  <c:v>40947.138888888891</c:v>
                </c:pt>
                <c:pt idx="10185">
                  <c:v>40947.152777777781</c:v>
                </c:pt>
                <c:pt idx="10186">
                  <c:v>40947.166666666591</c:v>
                </c:pt>
                <c:pt idx="10187">
                  <c:v>40947.180555555562</c:v>
                </c:pt>
                <c:pt idx="10188">
                  <c:v>40947.194444444445</c:v>
                </c:pt>
                <c:pt idx="10189">
                  <c:v>40947.208333333336</c:v>
                </c:pt>
                <c:pt idx="10190">
                  <c:v>40947.222222222204</c:v>
                </c:pt>
                <c:pt idx="10191">
                  <c:v>40947.236111111051</c:v>
                </c:pt>
                <c:pt idx="10192">
                  <c:v>40947.25</c:v>
                </c:pt>
                <c:pt idx="10193">
                  <c:v>40947.263888888876</c:v>
                </c:pt>
                <c:pt idx="10194">
                  <c:v>40947.277777777774</c:v>
                </c:pt>
                <c:pt idx="10195">
                  <c:v>40947.291666666562</c:v>
                </c:pt>
                <c:pt idx="10196">
                  <c:v>40947.305555555562</c:v>
                </c:pt>
                <c:pt idx="10197">
                  <c:v>40947.319444444511</c:v>
                </c:pt>
                <c:pt idx="10198">
                  <c:v>40947.333333333336</c:v>
                </c:pt>
                <c:pt idx="10199">
                  <c:v>40947.347222222219</c:v>
                </c:pt>
                <c:pt idx="10200">
                  <c:v>40947.361111111051</c:v>
                </c:pt>
                <c:pt idx="10201">
                  <c:v>40947.375</c:v>
                </c:pt>
                <c:pt idx="10202">
                  <c:v>40947.388888888985</c:v>
                </c:pt>
                <c:pt idx="10203">
                  <c:v>40947.402777777781</c:v>
                </c:pt>
                <c:pt idx="10204">
                  <c:v>40947.416666666664</c:v>
                </c:pt>
                <c:pt idx="10205">
                  <c:v>40947.430555555562</c:v>
                </c:pt>
                <c:pt idx="10206">
                  <c:v>40947.444444444511</c:v>
                </c:pt>
                <c:pt idx="10207">
                  <c:v>40947.458333333343</c:v>
                </c:pt>
                <c:pt idx="10208">
                  <c:v>40947.472222222219</c:v>
                </c:pt>
                <c:pt idx="10209">
                  <c:v>40947.486111111109</c:v>
                </c:pt>
                <c:pt idx="10210">
                  <c:v>40947.5</c:v>
                </c:pt>
                <c:pt idx="10211">
                  <c:v>40947.513888888891</c:v>
                </c:pt>
                <c:pt idx="10212">
                  <c:v>40947.527777777774</c:v>
                </c:pt>
                <c:pt idx="10213">
                  <c:v>40947.541666666591</c:v>
                </c:pt>
                <c:pt idx="10214">
                  <c:v>40947.555555555562</c:v>
                </c:pt>
                <c:pt idx="10215">
                  <c:v>40947.569444444445</c:v>
                </c:pt>
                <c:pt idx="10216">
                  <c:v>40947.583333333336</c:v>
                </c:pt>
                <c:pt idx="10217">
                  <c:v>40947.597222222204</c:v>
                </c:pt>
                <c:pt idx="10218">
                  <c:v>40947.611111111051</c:v>
                </c:pt>
                <c:pt idx="10219">
                  <c:v>40947.624999999993</c:v>
                </c:pt>
                <c:pt idx="10220">
                  <c:v>40947.638888888891</c:v>
                </c:pt>
                <c:pt idx="10221">
                  <c:v>40947.652777777781</c:v>
                </c:pt>
                <c:pt idx="10222">
                  <c:v>40947.666666666591</c:v>
                </c:pt>
                <c:pt idx="10223">
                  <c:v>40947.680555555562</c:v>
                </c:pt>
                <c:pt idx="10224">
                  <c:v>40947.694444444445</c:v>
                </c:pt>
                <c:pt idx="10225">
                  <c:v>40947.708333333336</c:v>
                </c:pt>
                <c:pt idx="10226">
                  <c:v>40947.722222222204</c:v>
                </c:pt>
                <c:pt idx="10227">
                  <c:v>40947.736111111051</c:v>
                </c:pt>
                <c:pt idx="10228">
                  <c:v>40947.75</c:v>
                </c:pt>
                <c:pt idx="10229">
                  <c:v>40947.763888888876</c:v>
                </c:pt>
                <c:pt idx="10230">
                  <c:v>40947.777777777774</c:v>
                </c:pt>
                <c:pt idx="10231">
                  <c:v>40947.791666666562</c:v>
                </c:pt>
                <c:pt idx="10232">
                  <c:v>40947.805555555562</c:v>
                </c:pt>
                <c:pt idx="10233">
                  <c:v>40947.819444444511</c:v>
                </c:pt>
                <c:pt idx="10234">
                  <c:v>40947.833333333336</c:v>
                </c:pt>
                <c:pt idx="10235">
                  <c:v>40947.847222222219</c:v>
                </c:pt>
                <c:pt idx="10236">
                  <c:v>40947.861111111051</c:v>
                </c:pt>
                <c:pt idx="10237">
                  <c:v>40947.875</c:v>
                </c:pt>
                <c:pt idx="10238">
                  <c:v>40947.888888888985</c:v>
                </c:pt>
                <c:pt idx="10239">
                  <c:v>40947.902777777781</c:v>
                </c:pt>
                <c:pt idx="10240">
                  <c:v>40947.916666666664</c:v>
                </c:pt>
                <c:pt idx="10241">
                  <c:v>40947.930555555562</c:v>
                </c:pt>
                <c:pt idx="10242">
                  <c:v>40947.944444444511</c:v>
                </c:pt>
                <c:pt idx="10243">
                  <c:v>40947.958333333343</c:v>
                </c:pt>
                <c:pt idx="10244">
                  <c:v>40947.972222222219</c:v>
                </c:pt>
                <c:pt idx="10245">
                  <c:v>40947.986111111109</c:v>
                </c:pt>
                <c:pt idx="10246">
                  <c:v>40948</c:v>
                </c:pt>
                <c:pt idx="10247">
                  <c:v>40948.013888888891</c:v>
                </c:pt>
                <c:pt idx="10248">
                  <c:v>40948.027777777774</c:v>
                </c:pt>
                <c:pt idx="10249">
                  <c:v>40948.041666666591</c:v>
                </c:pt>
                <c:pt idx="10250">
                  <c:v>40948.055555555562</c:v>
                </c:pt>
                <c:pt idx="10251">
                  <c:v>40948.069444444445</c:v>
                </c:pt>
                <c:pt idx="10252">
                  <c:v>40948.083333333336</c:v>
                </c:pt>
                <c:pt idx="10253">
                  <c:v>40948.097222222204</c:v>
                </c:pt>
                <c:pt idx="10254">
                  <c:v>40948.111111111051</c:v>
                </c:pt>
                <c:pt idx="10255">
                  <c:v>40948.124999999993</c:v>
                </c:pt>
                <c:pt idx="10256">
                  <c:v>40948.138888888891</c:v>
                </c:pt>
                <c:pt idx="10257">
                  <c:v>40948.152777777781</c:v>
                </c:pt>
                <c:pt idx="10258">
                  <c:v>40948.166666666591</c:v>
                </c:pt>
                <c:pt idx="10259">
                  <c:v>40948.180555555562</c:v>
                </c:pt>
                <c:pt idx="10260">
                  <c:v>40948.194444444445</c:v>
                </c:pt>
                <c:pt idx="10261">
                  <c:v>40948.208333333336</c:v>
                </c:pt>
                <c:pt idx="10262">
                  <c:v>40948.222222222204</c:v>
                </c:pt>
                <c:pt idx="10263">
                  <c:v>40948.236111111051</c:v>
                </c:pt>
                <c:pt idx="10264">
                  <c:v>40948.25</c:v>
                </c:pt>
                <c:pt idx="10265">
                  <c:v>40948.263888888876</c:v>
                </c:pt>
                <c:pt idx="10266">
                  <c:v>40948.277777777774</c:v>
                </c:pt>
                <c:pt idx="10267">
                  <c:v>40948.291666666562</c:v>
                </c:pt>
                <c:pt idx="10268">
                  <c:v>40948.305555555562</c:v>
                </c:pt>
                <c:pt idx="10269">
                  <c:v>40948.319444444511</c:v>
                </c:pt>
                <c:pt idx="10270">
                  <c:v>40948.333333333336</c:v>
                </c:pt>
                <c:pt idx="10271">
                  <c:v>40948.347222222219</c:v>
                </c:pt>
                <c:pt idx="10272">
                  <c:v>40948.361111111051</c:v>
                </c:pt>
                <c:pt idx="10273">
                  <c:v>40948.375</c:v>
                </c:pt>
                <c:pt idx="10274">
                  <c:v>40948.388888888985</c:v>
                </c:pt>
                <c:pt idx="10275">
                  <c:v>40948.402777777781</c:v>
                </c:pt>
                <c:pt idx="10276">
                  <c:v>40948.416666666664</c:v>
                </c:pt>
                <c:pt idx="10277">
                  <c:v>40948.430555555562</c:v>
                </c:pt>
                <c:pt idx="10278">
                  <c:v>40948.444444444511</c:v>
                </c:pt>
                <c:pt idx="10279">
                  <c:v>40948.458333333343</c:v>
                </c:pt>
                <c:pt idx="10280">
                  <c:v>40948.472222222219</c:v>
                </c:pt>
                <c:pt idx="10281">
                  <c:v>40948.486111111109</c:v>
                </c:pt>
                <c:pt idx="10282">
                  <c:v>40948.5</c:v>
                </c:pt>
                <c:pt idx="10283">
                  <c:v>40948.513888888891</c:v>
                </c:pt>
                <c:pt idx="10284">
                  <c:v>40948.527777777774</c:v>
                </c:pt>
                <c:pt idx="10285">
                  <c:v>40948.541666666591</c:v>
                </c:pt>
                <c:pt idx="10286">
                  <c:v>40948.555555555562</c:v>
                </c:pt>
                <c:pt idx="10287">
                  <c:v>40948.569444444445</c:v>
                </c:pt>
                <c:pt idx="10288">
                  <c:v>40948.583333333336</c:v>
                </c:pt>
                <c:pt idx="10289">
                  <c:v>40948.597222222204</c:v>
                </c:pt>
                <c:pt idx="10290">
                  <c:v>40948.611111111051</c:v>
                </c:pt>
                <c:pt idx="10291">
                  <c:v>40948.624999999993</c:v>
                </c:pt>
                <c:pt idx="10292">
                  <c:v>40948.638888888891</c:v>
                </c:pt>
                <c:pt idx="10293">
                  <c:v>40948.652777777781</c:v>
                </c:pt>
                <c:pt idx="10294">
                  <c:v>40948.666666666591</c:v>
                </c:pt>
                <c:pt idx="10295">
                  <c:v>40948.680555555562</c:v>
                </c:pt>
                <c:pt idx="10296">
                  <c:v>40948.694444444445</c:v>
                </c:pt>
                <c:pt idx="10297">
                  <c:v>40948.708333333336</c:v>
                </c:pt>
                <c:pt idx="10298">
                  <c:v>40948.722222222204</c:v>
                </c:pt>
                <c:pt idx="10299">
                  <c:v>40948.736111111051</c:v>
                </c:pt>
                <c:pt idx="10300">
                  <c:v>40948.75</c:v>
                </c:pt>
                <c:pt idx="10301">
                  <c:v>40948.763888888876</c:v>
                </c:pt>
                <c:pt idx="10302">
                  <c:v>40948.777777777774</c:v>
                </c:pt>
                <c:pt idx="10303">
                  <c:v>40948.791666666562</c:v>
                </c:pt>
                <c:pt idx="10304">
                  <c:v>40948.805555555562</c:v>
                </c:pt>
                <c:pt idx="10305">
                  <c:v>40948.819444444511</c:v>
                </c:pt>
                <c:pt idx="10306">
                  <c:v>40948.833333333336</c:v>
                </c:pt>
                <c:pt idx="10307">
                  <c:v>40948.847222222219</c:v>
                </c:pt>
                <c:pt idx="10308">
                  <c:v>40948.861111111051</c:v>
                </c:pt>
                <c:pt idx="10309">
                  <c:v>40948.875</c:v>
                </c:pt>
                <c:pt idx="10310">
                  <c:v>40948.888888888985</c:v>
                </c:pt>
                <c:pt idx="10311">
                  <c:v>40948.902777777781</c:v>
                </c:pt>
                <c:pt idx="10312">
                  <c:v>40948.916666666664</c:v>
                </c:pt>
                <c:pt idx="10313">
                  <c:v>40948.930555555562</c:v>
                </c:pt>
                <c:pt idx="10314">
                  <c:v>40948.944444444511</c:v>
                </c:pt>
                <c:pt idx="10315">
                  <c:v>40948.958333333343</c:v>
                </c:pt>
                <c:pt idx="10316">
                  <c:v>40948.972222222219</c:v>
                </c:pt>
                <c:pt idx="10317">
                  <c:v>40948.986111111109</c:v>
                </c:pt>
                <c:pt idx="10318">
                  <c:v>40949</c:v>
                </c:pt>
                <c:pt idx="10319">
                  <c:v>40949.013888888891</c:v>
                </c:pt>
                <c:pt idx="10320">
                  <c:v>40949.027777777774</c:v>
                </c:pt>
                <c:pt idx="10321">
                  <c:v>40949.041666666591</c:v>
                </c:pt>
                <c:pt idx="10322">
                  <c:v>40949.055555555562</c:v>
                </c:pt>
                <c:pt idx="10323">
                  <c:v>40949.069444444445</c:v>
                </c:pt>
                <c:pt idx="10324">
                  <c:v>40949.083333333336</c:v>
                </c:pt>
                <c:pt idx="10325">
                  <c:v>40949.097222222204</c:v>
                </c:pt>
                <c:pt idx="10326">
                  <c:v>40949.111111111051</c:v>
                </c:pt>
                <c:pt idx="10327">
                  <c:v>40949.124999999993</c:v>
                </c:pt>
                <c:pt idx="10328">
                  <c:v>40949.138888888891</c:v>
                </c:pt>
                <c:pt idx="10329">
                  <c:v>40949.152777777781</c:v>
                </c:pt>
                <c:pt idx="10330">
                  <c:v>40949.166666666591</c:v>
                </c:pt>
                <c:pt idx="10331">
                  <c:v>40949.180555555562</c:v>
                </c:pt>
                <c:pt idx="10332">
                  <c:v>40949.194444444445</c:v>
                </c:pt>
                <c:pt idx="10333">
                  <c:v>40949.208333333336</c:v>
                </c:pt>
                <c:pt idx="10334">
                  <c:v>40949.222222222204</c:v>
                </c:pt>
                <c:pt idx="10335">
                  <c:v>40949.236111111051</c:v>
                </c:pt>
                <c:pt idx="10336">
                  <c:v>40949.25</c:v>
                </c:pt>
                <c:pt idx="10337">
                  <c:v>40949.263888888876</c:v>
                </c:pt>
                <c:pt idx="10338">
                  <c:v>40949.277777777774</c:v>
                </c:pt>
                <c:pt idx="10339">
                  <c:v>40949.291666666562</c:v>
                </c:pt>
                <c:pt idx="10340">
                  <c:v>40949.305555555562</c:v>
                </c:pt>
                <c:pt idx="10341">
                  <c:v>40949.319444444511</c:v>
                </c:pt>
                <c:pt idx="10342">
                  <c:v>40949.333333333336</c:v>
                </c:pt>
                <c:pt idx="10343">
                  <c:v>40949.347222222219</c:v>
                </c:pt>
                <c:pt idx="10344">
                  <c:v>40949.361111111051</c:v>
                </c:pt>
                <c:pt idx="10345">
                  <c:v>40949.375</c:v>
                </c:pt>
                <c:pt idx="10346">
                  <c:v>40949.388888888985</c:v>
                </c:pt>
                <c:pt idx="10347">
                  <c:v>40949.402777777781</c:v>
                </c:pt>
                <c:pt idx="10348">
                  <c:v>40949.416666666664</c:v>
                </c:pt>
                <c:pt idx="10349">
                  <c:v>40949.430555555562</c:v>
                </c:pt>
                <c:pt idx="10350">
                  <c:v>40949.444444444511</c:v>
                </c:pt>
                <c:pt idx="10351">
                  <c:v>40949.458333333343</c:v>
                </c:pt>
                <c:pt idx="10352">
                  <c:v>40949.472222222219</c:v>
                </c:pt>
                <c:pt idx="10353">
                  <c:v>40949.486111111109</c:v>
                </c:pt>
                <c:pt idx="10354">
                  <c:v>40949.5</c:v>
                </c:pt>
                <c:pt idx="10355">
                  <c:v>40949.513888888891</c:v>
                </c:pt>
                <c:pt idx="10356">
                  <c:v>40949.527777777774</c:v>
                </c:pt>
                <c:pt idx="10357">
                  <c:v>40949.541666666591</c:v>
                </c:pt>
                <c:pt idx="10358">
                  <c:v>40949.555555555562</c:v>
                </c:pt>
                <c:pt idx="10359">
                  <c:v>40949.569444444445</c:v>
                </c:pt>
                <c:pt idx="10360">
                  <c:v>40949.583333333336</c:v>
                </c:pt>
                <c:pt idx="10361">
                  <c:v>40949.597222222204</c:v>
                </c:pt>
                <c:pt idx="10362">
                  <c:v>40949.611111111051</c:v>
                </c:pt>
                <c:pt idx="10363">
                  <c:v>40949.624999999993</c:v>
                </c:pt>
                <c:pt idx="10364">
                  <c:v>40949.638888888891</c:v>
                </c:pt>
                <c:pt idx="10365">
                  <c:v>40949.652777777781</c:v>
                </c:pt>
                <c:pt idx="10366">
                  <c:v>40949.666666666591</c:v>
                </c:pt>
                <c:pt idx="10367">
                  <c:v>40949.680555555562</c:v>
                </c:pt>
                <c:pt idx="10368">
                  <c:v>40949.694444444445</c:v>
                </c:pt>
                <c:pt idx="10369">
                  <c:v>40949.708333333336</c:v>
                </c:pt>
                <c:pt idx="10370">
                  <c:v>40949.722222222204</c:v>
                </c:pt>
                <c:pt idx="10371">
                  <c:v>40949.736111111051</c:v>
                </c:pt>
                <c:pt idx="10372">
                  <c:v>40949.75</c:v>
                </c:pt>
                <c:pt idx="10373">
                  <c:v>40949.763888888876</c:v>
                </c:pt>
                <c:pt idx="10374">
                  <c:v>40949.777777777774</c:v>
                </c:pt>
                <c:pt idx="10375">
                  <c:v>40949.791666666562</c:v>
                </c:pt>
                <c:pt idx="10376">
                  <c:v>40949.805555555562</c:v>
                </c:pt>
                <c:pt idx="10377">
                  <c:v>40949.819444444511</c:v>
                </c:pt>
                <c:pt idx="10378">
                  <c:v>40949.833333333336</c:v>
                </c:pt>
                <c:pt idx="10379">
                  <c:v>40949.847222222219</c:v>
                </c:pt>
                <c:pt idx="10380">
                  <c:v>40949.861111111051</c:v>
                </c:pt>
                <c:pt idx="10381">
                  <c:v>40949.875</c:v>
                </c:pt>
                <c:pt idx="10382">
                  <c:v>40949.888888888985</c:v>
                </c:pt>
                <c:pt idx="10383">
                  <c:v>40949.902777777781</c:v>
                </c:pt>
                <c:pt idx="10384">
                  <c:v>40949.916666666664</c:v>
                </c:pt>
                <c:pt idx="10385">
                  <c:v>40949.930555555562</c:v>
                </c:pt>
                <c:pt idx="10386">
                  <c:v>40949.944444444511</c:v>
                </c:pt>
                <c:pt idx="10387">
                  <c:v>40949.958333333343</c:v>
                </c:pt>
                <c:pt idx="10388">
                  <c:v>40949.972222222219</c:v>
                </c:pt>
                <c:pt idx="10389">
                  <c:v>40949.986111111109</c:v>
                </c:pt>
                <c:pt idx="10390">
                  <c:v>40950</c:v>
                </c:pt>
                <c:pt idx="10391">
                  <c:v>40950.013888888891</c:v>
                </c:pt>
                <c:pt idx="10392">
                  <c:v>40950.027777777774</c:v>
                </c:pt>
                <c:pt idx="10393">
                  <c:v>40950.041666666591</c:v>
                </c:pt>
                <c:pt idx="10394">
                  <c:v>40950.055555555562</c:v>
                </c:pt>
                <c:pt idx="10395">
                  <c:v>40950.069444444445</c:v>
                </c:pt>
                <c:pt idx="10396">
                  <c:v>40950.083333333336</c:v>
                </c:pt>
                <c:pt idx="10397">
                  <c:v>40950.097222222204</c:v>
                </c:pt>
                <c:pt idx="10398">
                  <c:v>40950.111111111051</c:v>
                </c:pt>
                <c:pt idx="10399">
                  <c:v>40950.124999999993</c:v>
                </c:pt>
                <c:pt idx="10400">
                  <c:v>40950.138888888891</c:v>
                </c:pt>
                <c:pt idx="10401">
                  <c:v>40950.152777777781</c:v>
                </c:pt>
                <c:pt idx="10402">
                  <c:v>40950.166666666591</c:v>
                </c:pt>
                <c:pt idx="10403">
                  <c:v>40950.180555555562</c:v>
                </c:pt>
                <c:pt idx="10404">
                  <c:v>40950.194444444445</c:v>
                </c:pt>
                <c:pt idx="10405">
                  <c:v>40950.208333333336</c:v>
                </c:pt>
                <c:pt idx="10406">
                  <c:v>40950.222222222204</c:v>
                </c:pt>
                <c:pt idx="10407">
                  <c:v>40950.236111111051</c:v>
                </c:pt>
                <c:pt idx="10408">
                  <c:v>40950.25</c:v>
                </c:pt>
                <c:pt idx="10409">
                  <c:v>40950.263888888876</c:v>
                </c:pt>
                <c:pt idx="10410">
                  <c:v>40950.277777777774</c:v>
                </c:pt>
                <c:pt idx="10411">
                  <c:v>40950.291666666562</c:v>
                </c:pt>
                <c:pt idx="10412">
                  <c:v>40950.305555555562</c:v>
                </c:pt>
                <c:pt idx="10413">
                  <c:v>40950.319444444511</c:v>
                </c:pt>
                <c:pt idx="10414">
                  <c:v>40950.333333333336</c:v>
                </c:pt>
                <c:pt idx="10415">
                  <c:v>40950.347222222219</c:v>
                </c:pt>
                <c:pt idx="10416">
                  <c:v>40950.361111111051</c:v>
                </c:pt>
                <c:pt idx="10417">
                  <c:v>40950.375</c:v>
                </c:pt>
                <c:pt idx="10418">
                  <c:v>40950.388888888985</c:v>
                </c:pt>
                <c:pt idx="10419">
                  <c:v>40950.402777777781</c:v>
                </c:pt>
                <c:pt idx="10420">
                  <c:v>40950.416666666664</c:v>
                </c:pt>
                <c:pt idx="10421">
                  <c:v>40950.430555555562</c:v>
                </c:pt>
                <c:pt idx="10422">
                  <c:v>40950.444444444511</c:v>
                </c:pt>
                <c:pt idx="10423">
                  <c:v>40950.458333333343</c:v>
                </c:pt>
                <c:pt idx="10424">
                  <c:v>40950.472222222219</c:v>
                </c:pt>
                <c:pt idx="10425">
                  <c:v>40950.486111111109</c:v>
                </c:pt>
                <c:pt idx="10426">
                  <c:v>40950.5</c:v>
                </c:pt>
                <c:pt idx="10427">
                  <c:v>40950.513888888891</c:v>
                </c:pt>
                <c:pt idx="10428">
                  <c:v>40950.527777777774</c:v>
                </c:pt>
                <c:pt idx="10429">
                  <c:v>40950.541666666591</c:v>
                </c:pt>
                <c:pt idx="10430">
                  <c:v>40950.555555555562</c:v>
                </c:pt>
                <c:pt idx="10431">
                  <c:v>40950.569444444445</c:v>
                </c:pt>
                <c:pt idx="10432">
                  <c:v>40950.583333333336</c:v>
                </c:pt>
                <c:pt idx="10433">
                  <c:v>40950.597222222204</c:v>
                </c:pt>
                <c:pt idx="10434">
                  <c:v>40950.611111111051</c:v>
                </c:pt>
                <c:pt idx="10435">
                  <c:v>40950.624999999993</c:v>
                </c:pt>
                <c:pt idx="10436">
                  <c:v>40950.638888888891</c:v>
                </c:pt>
                <c:pt idx="10437">
                  <c:v>40950.652777777781</c:v>
                </c:pt>
                <c:pt idx="10438">
                  <c:v>40950.666666666591</c:v>
                </c:pt>
                <c:pt idx="10439">
                  <c:v>40950.680555555562</c:v>
                </c:pt>
                <c:pt idx="10440">
                  <c:v>40950.694444444445</c:v>
                </c:pt>
                <c:pt idx="10441">
                  <c:v>40950.708333333336</c:v>
                </c:pt>
                <c:pt idx="10442">
                  <c:v>40950.722222222204</c:v>
                </c:pt>
                <c:pt idx="10443">
                  <c:v>40950.736111111051</c:v>
                </c:pt>
                <c:pt idx="10444">
                  <c:v>40950.75</c:v>
                </c:pt>
                <c:pt idx="10445">
                  <c:v>40950.763888888876</c:v>
                </c:pt>
                <c:pt idx="10446">
                  <c:v>40950.777777777774</c:v>
                </c:pt>
                <c:pt idx="10447">
                  <c:v>40950.791666666562</c:v>
                </c:pt>
                <c:pt idx="10448">
                  <c:v>40950.805555555562</c:v>
                </c:pt>
                <c:pt idx="10449">
                  <c:v>40950.819444444511</c:v>
                </c:pt>
                <c:pt idx="10450">
                  <c:v>40950.833333333336</c:v>
                </c:pt>
                <c:pt idx="10451">
                  <c:v>40950.847222222219</c:v>
                </c:pt>
                <c:pt idx="10452">
                  <c:v>40950.861111111051</c:v>
                </c:pt>
                <c:pt idx="10453">
                  <c:v>40950.875</c:v>
                </c:pt>
                <c:pt idx="10454">
                  <c:v>40950.888888888985</c:v>
                </c:pt>
                <c:pt idx="10455">
                  <c:v>40950.902777777781</c:v>
                </c:pt>
                <c:pt idx="10456">
                  <c:v>40950.916666666664</c:v>
                </c:pt>
                <c:pt idx="10457">
                  <c:v>40950.930555555562</c:v>
                </c:pt>
                <c:pt idx="10458">
                  <c:v>40950.944444444511</c:v>
                </c:pt>
                <c:pt idx="10459">
                  <c:v>40950.958333333343</c:v>
                </c:pt>
                <c:pt idx="10460">
                  <c:v>40950.972222222219</c:v>
                </c:pt>
                <c:pt idx="10461">
                  <c:v>40950.986111111109</c:v>
                </c:pt>
                <c:pt idx="10462">
                  <c:v>40951</c:v>
                </c:pt>
                <c:pt idx="10463">
                  <c:v>40951.013888888891</c:v>
                </c:pt>
                <c:pt idx="10464">
                  <c:v>40951.027777777774</c:v>
                </c:pt>
                <c:pt idx="10465">
                  <c:v>40951.041666666591</c:v>
                </c:pt>
                <c:pt idx="10466">
                  <c:v>40951.055555555562</c:v>
                </c:pt>
                <c:pt idx="10467">
                  <c:v>40951.069444444445</c:v>
                </c:pt>
                <c:pt idx="10468">
                  <c:v>40951.083333333336</c:v>
                </c:pt>
                <c:pt idx="10469">
                  <c:v>40951.097222222204</c:v>
                </c:pt>
                <c:pt idx="10470">
                  <c:v>40951.111111111051</c:v>
                </c:pt>
                <c:pt idx="10471">
                  <c:v>40951.124999999993</c:v>
                </c:pt>
                <c:pt idx="10472">
                  <c:v>40951.138888888891</c:v>
                </c:pt>
                <c:pt idx="10473">
                  <c:v>40951.152777777781</c:v>
                </c:pt>
                <c:pt idx="10474">
                  <c:v>40951.166666666591</c:v>
                </c:pt>
                <c:pt idx="10475">
                  <c:v>40951.180555555562</c:v>
                </c:pt>
                <c:pt idx="10476">
                  <c:v>40951.194444444445</c:v>
                </c:pt>
                <c:pt idx="10477">
                  <c:v>40951.208333333336</c:v>
                </c:pt>
                <c:pt idx="10478">
                  <c:v>40951.222222222204</c:v>
                </c:pt>
                <c:pt idx="10479">
                  <c:v>40951.236111111051</c:v>
                </c:pt>
                <c:pt idx="10480">
                  <c:v>40951.25</c:v>
                </c:pt>
                <c:pt idx="10481">
                  <c:v>40951.263888888876</c:v>
                </c:pt>
                <c:pt idx="10482">
                  <c:v>40951.277777777774</c:v>
                </c:pt>
                <c:pt idx="10483">
                  <c:v>40951.291666666562</c:v>
                </c:pt>
                <c:pt idx="10484">
                  <c:v>40951.305555555562</c:v>
                </c:pt>
                <c:pt idx="10485">
                  <c:v>40951.319444444511</c:v>
                </c:pt>
                <c:pt idx="10486">
                  <c:v>40951.333333333336</c:v>
                </c:pt>
                <c:pt idx="10487">
                  <c:v>40951.347222222219</c:v>
                </c:pt>
                <c:pt idx="10488">
                  <c:v>40951.361111111051</c:v>
                </c:pt>
                <c:pt idx="10489">
                  <c:v>40951.375</c:v>
                </c:pt>
                <c:pt idx="10490">
                  <c:v>40951.388888888985</c:v>
                </c:pt>
                <c:pt idx="10491">
                  <c:v>40951.402777777781</c:v>
                </c:pt>
                <c:pt idx="10492">
                  <c:v>40951.416666666664</c:v>
                </c:pt>
                <c:pt idx="10493">
                  <c:v>40951.430555555562</c:v>
                </c:pt>
                <c:pt idx="10494">
                  <c:v>40951.444444444511</c:v>
                </c:pt>
                <c:pt idx="10495">
                  <c:v>40951.458333333343</c:v>
                </c:pt>
                <c:pt idx="10496">
                  <c:v>40951.472222222219</c:v>
                </c:pt>
                <c:pt idx="10497">
                  <c:v>40951.486111111109</c:v>
                </c:pt>
                <c:pt idx="10498">
                  <c:v>40951.5</c:v>
                </c:pt>
                <c:pt idx="10499">
                  <c:v>40951.513888888891</c:v>
                </c:pt>
                <c:pt idx="10500">
                  <c:v>40951.527777777774</c:v>
                </c:pt>
                <c:pt idx="10501">
                  <c:v>40951.541666666591</c:v>
                </c:pt>
                <c:pt idx="10502">
                  <c:v>40951.555555555562</c:v>
                </c:pt>
                <c:pt idx="10503">
                  <c:v>40951.569444444445</c:v>
                </c:pt>
                <c:pt idx="10504">
                  <c:v>40951.583333333336</c:v>
                </c:pt>
                <c:pt idx="10505">
                  <c:v>40951.597222222204</c:v>
                </c:pt>
                <c:pt idx="10506">
                  <c:v>40951.611111111051</c:v>
                </c:pt>
                <c:pt idx="10507">
                  <c:v>40951.624999999993</c:v>
                </c:pt>
                <c:pt idx="10508">
                  <c:v>40951.638888888891</c:v>
                </c:pt>
                <c:pt idx="10509">
                  <c:v>40951.652777777781</c:v>
                </c:pt>
                <c:pt idx="10510">
                  <c:v>40951.666666666591</c:v>
                </c:pt>
                <c:pt idx="10511">
                  <c:v>40951.680555555562</c:v>
                </c:pt>
                <c:pt idx="10512">
                  <c:v>40951.694444444445</c:v>
                </c:pt>
                <c:pt idx="10513">
                  <c:v>40951.708333333336</c:v>
                </c:pt>
                <c:pt idx="10514">
                  <c:v>40951.722222222204</c:v>
                </c:pt>
                <c:pt idx="10515">
                  <c:v>40951.736111111051</c:v>
                </c:pt>
                <c:pt idx="10516">
                  <c:v>40951.75</c:v>
                </c:pt>
                <c:pt idx="10517">
                  <c:v>40951.763888888876</c:v>
                </c:pt>
                <c:pt idx="10518">
                  <c:v>40951.777777777774</c:v>
                </c:pt>
                <c:pt idx="10519">
                  <c:v>40951.791666666562</c:v>
                </c:pt>
                <c:pt idx="10520">
                  <c:v>40951.805555555562</c:v>
                </c:pt>
                <c:pt idx="10521">
                  <c:v>40951.819444444511</c:v>
                </c:pt>
                <c:pt idx="10522">
                  <c:v>40951.833333333336</c:v>
                </c:pt>
                <c:pt idx="10523">
                  <c:v>40951.847222222219</c:v>
                </c:pt>
                <c:pt idx="10524">
                  <c:v>40951.861111111051</c:v>
                </c:pt>
                <c:pt idx="10525">
                  <c:v>40951.875</c:v>
                </c:pt>
                <c:pt idx="10526">
                  <c:v>40951.888888888985</c:v>
                </c:pt>
                <c:pt idx="10527">
                  <c:v>40951.902777777781</c:v>
                </c:pt>
                <c:pt idx="10528">
                  <c:v>40951.916666666664</c:v>
                </c:pt>
                <c:pt idx="10529">
                  <c:v>40951.930555555562</c:v>
                </c:pt>
                <c:pt idx="10530">
                  <c:v>40951.944444444511</c:v>
                </c:pt>
                <c:pt idx="10531">
                  <c:v>40951.958333333343</c:v>
                </c:pt>
                <c:pt idx="10532">
                  <c:v>40951.972222222219</c:v>
                </c:pt>
                <c:pt idx="10533">
                  <c:v>40951.986111111109</c:v>
                </c:pt>
                <c:pt idx="10534">
                  <c:v>40952</c:v>
                </c:pt>
                <c:pt idx="10535">
                  <c:v>40952.013888888891</c:v>
                </c:pt>
                <c:pt idx="10536">
                  <c:v>40952.027777777774</c:v>
                </c:pt>
                <c:pt idx="10537">
                  <c:v>40952.041666666591</c:v>
                </c:pt>
                <c:pt idx="10538">
                  <c:v>40952.055555555562</c:v>
                </c:pt>
                <c:pt idx="10539">
                  <c:v>40952.069444444445</c:v>
                </c:pt>
                <c:pt idx="10540">
                  <c:v>40952.083333333336</c:v>
                </c:pt>
                <c:pt idx="10541">
                  <c:v>40952.097222222204</c:v>
                </c:pt>
                <c:pt idx="10542">
                  <c:v>40952.111111111051</c:v>
                </c:pt>
                <c:pt idx="10543">
                  <c:v>40952.124999999993</c:v>
                </c:pt>
                <c:pt idx="10544">
                  <c:v>40952.138888888891</c:v>
                </c:pt>
                <c:pt idx="10545">
                  <c:v>40952.152777777781</c:v>
                </c:pt>
                <c:pt idx="10546">
                  <c:v>40952.166666666591</c:v>
                </c:pt>
                <c:pt idx="10547">
                  <c:v>40952.180555555562</c:v>
                </c:pt>
                <c:pt idx="10548">
                  <c:v>40952.194444444445</c:v>
                </c:pt>
                <c:pt idx="10549">
                  <c:v>40952.208333333336</c:v>
                </c:pt>
                <c:pt idx="10550">
                  <c:v>40952.222222222204</c:v>
                </c:pt>
                <c:pt idx="10551">
                  <c:v>40952.236111111051</c:v>
                </c:pt>
                <c:pt idx="10552">
                  <c:v>40952.25</c:v>
                </c:pt>
                <c:pt idx="10553">
                  <c:v>40952.263888888876</c:v>
                </c:pt>
                <c:pt idx="10554">
                  <c:v>40952.277777777774</c:v>
                </c:pt>
                <c:pt idx="10555">
                  <c:v>40952.291666666562</c:v>
                </c:pt>
                <c:pt idx="10556">
                  <c:v>40952.305555555562</c:v>
                </c:pt>
                <c:pt idx="10557">
                  <c:v>40952.319444444511</c:v>
                </c:pt>
                <c:pt idx="10558">
                  <c:v>40952.333333333336</c:v>
                </c:pt>
                <c:pt idx="10559">
                  <c:v>40952.347222222219</c:v>
                </c:pt>
                <c:pt idx="10560">
                  <c:v>40952.361111111051</c:v>
                </c:pt>
                <c:pt idx="10561">
                  <c:v>40952.375</c:v>
                </c:pt>
                <c:pt idx="10562">
                  <c:v>40952.388888888985</c:v>
                </c:pt>
                <c:pt idx="10563">
                  <c:v>40952.402777777781</c:v>
                </c:pt>
                <c:pt idx="10564">
                  <c:v>40952.416666666664</c:v>
                </c:pt>
                <c:pt idx="10565">
                  <c:v>40952.430555555562</c:v>
                </c:pt>
                <c:pt idx="10566">
                  <c:v>40952.444444444511</c:v>
                </c:pt>
                <c:pt idx="10567">
                  <c:v>40952.458333333343</c:v>
                </c:pt>
                <c:pt idx="10568">
                  <c:v>40952.472222222219</c:v>
                </c:pt>
                <c:pt idx="10569">
                  <c:v>40952.486111111109</c:v>
                </c:pt>
                <c:pt idx="10570">
                  <c:v>40952.5</c:v>
                </c:pt>
                <c:pt idx="10571">
                  <c:v>40952.513888888891</c:v>
                </c:pt>
                <c:pt idx="10572">
                  <c:v>40952.527777777774</c:v>
                </c:pt>
                <c:pt idx="10573">
                  <c:v>40952.541666666591</c:v>
                </c:pt>
                <c:pt idx="10574">
                  <c:v>40952.555555555562</c:v>
                </c:pt>
                <c:pt idx="10575">
                  <c:v>40952.569444444445</c:v>
                </c:pt>
                <c:pt idx="10576">
                  <c:v>40952.583333333336</c:v>
                </c:pt>
                <c:pt idx="10577">
                  <c:v>40952.597222222204</c:v>
                </c:pt>
                <c:pt idx="10578">
                  <c:v>40952.611111111051</c:v>
                </c:pt>
                <c:pt idx="10579">
                  <c:v>40952.624999999993</c:v>
                </c:pt>
                <c:pt idx="10580">
                  <c:v>40952.638888888891</c:v>
                </c:pt>
                <c:pt idx="10581">
                  <c:v>40952.652777777781</c:v>
                </c:pt>
                <c:pt idx="10582">
                  <c:v>40952.666666666591</c:v>
                </c:pt>
                <c:pt idx="10583">
                  <c:v>40952.680555555562</c:v>
                </c:pt>
                <c:pt idx="10584">
                  <c:v>40952.694444444445</c:v>
                </c:pt>
                <c:pt idx="10585">
                  <c:v>40952.708333333336</c:v>
                </c:pt>
                <c:pt idx="10586">
                  <c:v>40952.722222222204</c:v>
                </c:pt>
                <c:pt idx="10587">
                  <c:v>40952.736111111051</c:v>
                </c:pt>
                <c:pt idx="10588">
                  <c:v>40952.75</c:v>
                </c:pt>
                <c:pt idx="10589">
                  <c:v>40952.763888888876</c:v>
                </c:pt>
                <c:pt idx="10590">
                  <c:v>40952.777777777774</c:v>
                </c:pt>
                <c:pt idx="10591">
                  <c:v>40952.791666666562</c:v>
                </c:pt>
                <c:pt idx="10592">
                  <c:v>40952.805555555562</c:v>
                </c:pt>
                <c:pt idx="10593">
                  <c:v>40952.819444444511</c:v>
                </c:pt>
                <c:pt idx="10594">
                  <c:v>40952.833333333336</c:v>
                </c:pt>
                <c:pt idx="10595">
                  <c:v>40952.847222222219</c:v>
                </c:pt>
                <c:pt idx="10596">
                  <c:v>40952.861111111051</c:v>
                </c:pt>
                <c:pt idx="10597">
                  <c:v>40952.875</c:v>
                </c:pt>
                <c:pt idx="10598">
                  <c:v>40952.888888888985</c:v>
                </c:pt>
                <c:pt idx="10599">
                  <c:v>40952.902777777781</c:v>
                </c:pt>
                <c:pt idx="10600">
                  <c:v>40952.916666666664</c:v>
                </c:pt>
                <c:pt idx="10601">
                  <c:v>40952.930555555562</c:v>
                </c:pt>
                <c:pt idx="10602">
                  <c:v>40952.944444444511</c:v>
                </c:pt>
                <c:pt idx="10603">
                  <c:v>40952.958333333343</c:v>
                </c:pt>
                <c:pt idx="10604">
                  <c:v>40952.972222222219</c:v>
                </c:pt>
                <c:pt idx="10605">
                  <c:v>40952.986111111109</c:v>
                </c:pt>
                <c:pt idx="10606">
                  <c:v>40953</c:v>
                </c:pt>
                <c:pt idx="10607">
                  <c:v>40953.013888888891</c:v>
                </c:pt>
                <c:pt idx="10608">
                  <c:v>40953.027777777774</c:v>
                </c:pt>
                <c:pt idx="10609">
                  <c:v>40953.041666666591</c:v>
                </c:pt>
                <c:pt idx="10610">
                  <c:v>40953.055555555562</c:v>
                </c:pt>
                <c:pt idx="10611">
                  <c:v>40953.069444444445</c:v>
                </c:pt>
                <c:pt idx="10612">
                  <c:v>40953.083333333336</c:v>
                </c:pt>
                <c:pt idx="10613">
                  <c:v>40953.097222222204</c:v>
                </c:pt>
                <c:pt idx="10614">
                  <c:v>40953.111111111051</c:v>
                </c:pt>
                <c:pt idx="10615">
                  <c:v>40953.124999999993</c:v>
                </c:pt>
                <c:pt idx="10616">
                  <c:v>40953.138888888891</c:v>
                </c:pt>
                <c:pt idx="10617">
                  <c:v>40953.152777777781</c:v>
                </c:pt>
                <c:pt idx="10618">
                  <c:v>40953.166666666591</c:v>
                </c:pt>
                <c:pt idx="10619">
                  <c:v>40953.180555555562</c:v>
                </c:pt>
                <c:pt idx="10620">
                  <c:v>40953.194444444445</c:v>
                </c:pt>
                <c:pt idx="10621">
                  <c:v>40953.208333333336</c:v>
                </c:pt>
                <c:pt idx="10622">
                  <c:v>40953.222222222204</c:v>
                </c:pt>
                <c:pt idx="10623">
                  <c:v>40953.236111111051</c:v>
                </c:pt>
                <c:pt idx="10624">
                  <c:v>40953.25</c:v>
                </c:pt>
                <c:pt idx="10625">
                  <c:v>40953.263888888876</c:v>
                </c:pt>
                <c:pt idx="10626">
                  <c:v>40953.277777777774</c:v>
                </c:pt>
                <c:pt idx="10627">
                  <c:v>40953.291666666562</c:v>
                </c:pt>
                <c:pt idx="10628">
                  <c:v>40953.305555555562</c:v>
                </c:pt>
                <c:pt idx="10629">
                  <c:v>40953.319444444511</c:v>
                </c:pt>
                <c:pt idx="10630">
                  <c:v>40953.333333333336</c:v>
                </c:pt>
                <c:pt idx="10631">
                  <c:v>40953.347222222219</c:v>
                </c:pt>
                <c:pt idx="10632">
                  <c:v>40953.361111111051</c:v>
                </c:pt>
                <c:pt idx="10633">
                  <c:v>40953.375</c:v>
                </c:pt>
                <c:pt idx="10634">
                  <c:v>40953.388888888985</c:v>
                </c:pt>
                <c:pt idx="10635">
                  <c:v>40953.402777777781</c:v>
                </c:pt>
                <c:pt idx="10636">
                  <c:v>40953.416666666664</c:v>
                </c:pt>
                <c:pt idx="10637">
                  <c:v>40953.430555555562</c:v>
                </c:pt>
                <c:pt idx="10638">
                  <c:v>40953.444444444511</c:v>
                </c:pt>
                <c:pt idx="10639">
                  <c:v>40953.458333333343</c:v>
                </c:pt>
                <c:pt idx="10640">
                  <c:v>40953.472222222219</c:v>
                </c:pt>
                <c:pt idx="10641">
                  <c:v>40953.486111111109</c:v>
                </c:pt>
                <c:pt idx="10642">
                  <c:v>40953.5</c:v>
                </c:pt>
                <c:pt idx="10643">
                  <c:v>40953.513888888891</c:v>
                </c:pt>
                <c:pt idx="10644">
                  <c:v>40953.527777777774</c:v>
                </c:pt>
                <c:pt idx="10645">
                  <c:v>40953.541666666591</c:v>
                </c:pt>
                <c:pt idx="10646">
                  <c:v>40953.555555555562</c:v>
                </c:pt>
                <c:pt idx="10647">
                  <c:v>40953.569444444445</c:v>
                </c:pt>
                <c:pt idx="10648">
                  <c:v>40953.583333333336</c:v>
                </c:pt>
                <c:pt idx="10649">
                  <c:v>40953.597222222204</c:v>
                </c:pt>
                <c:pt idx="10650">
                  <c:v>40953.611111111051</c:v>
                </c:pt>
                <c:pt idx="10651">
                  <c:v>40953.624999999993</c:v>
                </c:pt>
                <c:pt idx="10652">
                  <c:v>40953.638888888891</c:v>
                </c:pt>
                <c:pt idx="10653">
                  <c:v>40953.652777777781</c:v>
                </c:pt>
                <c:pt idx="10654">
                  <c:v>40953.666666666591</c:v>
                </c:pt>
                <c:pt idx="10655">
                  <c:v>40953.680555555562</c:v>
                </c:pt>
                <c:pt idx="10656">
                  <c:v>40953.694444444445</c:v>
                </c:pt>
                <c:pt idx="10657">
                  <c:v>40953.708333333336</c:v>
                </c:pt>
                <c:pt idx="10658">
                  <c:v>40953.722222222204</c:v>
                </c:pt>
                <c:pt idx="10659">
                  <c:v>40953.736111111051</c:v>
                </c:pt>
                <c:pt idx="10660">
                  <c:v>40953.75</c:v>
                </c:pt>
                <c:pt idx="10661">
                  <c:v>40953.763888888876</c:v>
                </c:pt>
                <c:pt idx="10662">
                  <c:v>40953.777777777774</c:v>
                </c:pt>
                <c:pt idx="10663">
                  <c:v>40953.791666666562</c:v>
                </c:pt>
                <c:pt idx="10664">
                  <c:v>40953.805555555562</c:v>
                </c:pt>
                <c:pt idx="10665">
                  <c:v>40953.819444444511</c:v>
                </c:pt>
                <c:pt idx="10666">
                  <c:v>40953.833333333336</c:v>
                </c:pt>
                <c:pt idx="10667">
                  <c:v>40953.847222222219</c:v>
                </c:pt>
                <c:pt idx="10668">
                  <c:v>40953.861111111051</c:v>
                </c:pt>
                <c:pt idx="10669">
                  <c:v>40953.875</c:v>
                </c:pt>
                <c:pt idx="10670">
                  <c:v>40953.888888888985</c:v>
                </c:pt>
                <c:pt idx="10671">
                  <c:v>40953.902777777781</c:v>
                </c:pt>
                <c:pt idx="10672">
                  <c:v>40953.916666666664</c:v>
                </c:pt>
                <c:pt idx="10673">
                  <c:v>40953.930555555562</c:v>
                </c:pt>
                <c:pt idx="10674">
                  <c:v>40953.944444444511</c:v>
                </c:pt>
                <c:pt idx="10675">
                  <c:v>40953.958333333343</c:v>
                </c:pt>
                <c:pt idx="10676">
                  <c:v>40953.972222222219</c:v>
                </c:pt>
                <c:pt idx="10677">
                  <c:v>40953.986111111109</c:v>
                </c:pt>
                <c:pt idx="10678">
                  <c:v>40954</c:v>
                </c:pt>
                <c:pt idx="10679">
                  <c:v>40954.013888888891</c:v>
                </c:pt>
                <c:pt idx="10680">
                  <c:v>40954.027777777774</c:v>
                </c:pt>
                <c:pt idx="10681">
                  <c:v>40954.041666666591</c:v>
                </c:pt>
                <c:pt idx="10682">
                  <c:v>40954.055555555562</c:v>
                </c:pt>
                <c:pt idx="10683">
                  <c:v>40954.069444444445</c:v>
                </c:pt>
                <c:pt idx="10684">
                  <c:v>40954.083333333336</c:v>
                </c:pt>
                <c:pt idx="10685">
                  <c:v>40954.097222222204</c:v>
                </c:pt>
                <c:pt idx="10686">
                  <c:v>40954.111111111051</c:v>
                </c:pt>
                <c:pt idx="10687">
                  <c:v>40954.124999999993</c:v>
                </c:pt>
                <c:pt idx="10688">
                  <c:v>40954.138888888891</c:v>
                </c:pt>
                <c:pt idx="10689">
                  <c:v>40954.152777777781</c:v>
                </c:pt>
                <c:pt idx="10690">
                  <c:v>40954.166666666591</c:v>
                </c:pt>
                <c:pt idx="10691">
                  <c:v>40954.180555555562</c:v>
                </c:pt>
                <c:pt idx="10692">
                  <c:v>40954.194444444445</c:v>
                </c:pt>
                <c:pt idx="10693">
                  <c:v>40954.208333333336</c:v>
                </c:pt>
                <c:pt idx="10694">
                  <c:v>40954.222222222204</c:v>
                </c:pt>
                <c:pt idx="10695">
                  <c:v>40954.236111111051</c:v>
                </c:pt>
                <c:pt idx="10696">
                  <c:v>40954.25</c:v>
                </c:pt>
                <c:pt idx="10697">
                  <c:v>40954.263888888876</c:v>
                </c:pt>
                <c:pt idx="10698">
                  <c:v>40954.277777777774</c:v>
                </c:pt>
                <c:pt idx="10699">
                  <c:v>40954.291666666562</c:v>
                </c:pt>
                <c:pt idx="10700">
                  <c:v>40954.305555555562</c:v>
                </c:pt>
                <c:pt idx="10701">
                  <c:v>40954.319444444511</c:v>
                </c:pt>
                <c:pt idx="10702">
                  <c:v>40954.333333333336</c:v>
                </c:pt>
                <c:pt idx="10703">
                  <c:v>40954.347222222219</c:v>
                </c:pt>
                <c:pt idx="10704">
                  <c:v>40954.361111111051</c:v>
                </c:pt>
                <c:pt idx="10705">
                  <c:v>40954.375</c:v>
                </c:pt>
                <c:pt idx="10706">
                  <c:v>40954.388888888985</c:v>
                </c:pt>
                <c:pt idx="10707">
                  <c:v>40954.402777777781</c:v>
                </c:pt>
                <c:pt idx="10708">
                  <c:v>40954.416666666664</c:v>
                </c:pt>
                <c:pt idx="10709">
                  <c:v>40954.430555555562</c:v>
                </c:pt>
                <c:pt idx="10710">
                  <c:v>40954.444444444511</c:v>
                </c:pt>
                <c:pt idx="10711">
                  <c:v>40954.458333333343</c:v>
                </c:pt>
                <c:pt idx="10712">
                  <c:v>40954.472222222219</c:v>
                </c:pt>
                <c:pt idx="10713">
                  <c:v>40954.486111111109</c:v>
                </c:pt>
                <c:pt idx="10714">
                  <c:v>40954.5</c:v>
                </c:pt>
                <c:pt idx="10715">
                  <c:v>40954.513888888891</c:v>
                </c:pt>
                <c:pt idx="10716">
                  <c:v>40954.527777777774</c:v>
                </c:pt>
                <c:pt idx="10717">
                  <c:v>40954.541666666591</c:v>
                </c:pt>
                <c:pt idx="10718">
                  <c:v>40954.555555555562</c:v>
                </c:pt>
                <c:pt idx="10719">
                  <c:v>40954.569444444445</c:v>
                </c:pt>
                <c:pt idx="10720">
                  <c:v>40954.583333333336</c:v>
                </c:pt>
                <c:pt idx="10721">
                  <c:v>40954.597222222204</c:v>
                </c:pt>
                <c:pt idx="10722">
                  <c:v>40954.611111111051</c:v>
                </c:pt>
                <c:pt idx="10723">
                  <c:v>40954.624999999993</c:v>
                </c:pt>
                <c:pt idx="10724">
                  <c:v>40954.638888888891</c:v>
                </c:pt>
                <c:pt idx="10725">
                  <c:v>40954.652777777781</c:v>
                </c:pt>
                <c:pt idx="10726">
                  <c:v>40954.666666666591</c:v>
                </c:pt>
                <c:pt idx="10727">
                  <c:v>40954.680555555562</c:v>
                </c:pt>
                <c:pt idx="10728">
                  <c:v>40954.694444444445</c:v>
                </c:pt>
                <c:pt idx="10729">
                  <c:v>40954.708333333336</c:v>
                </c:pt>
                <c:pt idx="10730">
                  <c:v>40954.722222222204</c:v>
                </c:pt>
                <c:pt idx="10731">
                  <c:v>40954.736111111051</c:v>
                </c:pt>
                <c:pt idx="10732">
                  <c:v>40954.75</c:v>
                </c:pt>
                <c:pt idx="10733">
                  <c:v>40954.763888888876</c:v>
                </c:pt>
                <c:pt idx="10734">
                  <c:v>40954.777777777774</c:v>
                </c:pt>
                <c:pt idx="10735">
                  <c:v>40954.791666666562</c:v>
                </c:pt>
                <c:pt idx="10736">
                  <c:v>40954.805555555562</c:v>
                </c:pt>
                <c:pt idx="10737">
                  <c:v>40954.819444444511</c:v>
                </c:pt>
                <c:pt idx="10738">
                  <c:v>40954.833333333336</c:v>
                </c:pt>
                <c:pt idx="10739">
                  <c:v>40954.847222222219</c:v>
                </c:pt>
                <c:pt idx="10740">
                  <c:v>40954.861111111051</c:v>
                </c:pt>
                <c:pt idx="10741">
                  <c:v>40954.875</c:v>
                </c:pt>
                <c:pt idx="10742">
                  <c:v>40954.888888888985</c:v>
                </c:pt>
                <c:pt idx="10743">
                  <c:v>40954.902777777781</c:v>
                </c:pt>
                <c:pt idx="10744">
                  <c:v>40954.916666666664</c:v>
                </c:pt>
                <c:pt idx="10745">
                  <c:v>40954.930555555562</c:v>
                </c:pt>
                <c:pt idx="10746">
                  <c:v>40954.944444444511</c:v>
                </c:pt>
                <c:pt idx="10747">
                  <c:v>40954.958333333343</c:v>
                </c:pt>
                <c:pt idx="10748">
                  <c:v>40954.972222222219</c:v>
                </c:pt>
                <c:pt idx="10749">
                  <c:v>40954.986111111109</c:v>
                </c:pt>
                <c:pt idx="10750">
                  <c:v>40955</c:v>
                </c:pt>
                <c:pt idx="10751">
                  <c:v>40955.013888888891</c:v>
                </c:pt>
                <c:pt idx="10752">
                  <c:v>40955.027777777774</c:v>
                </c:pt>
                <c:pt idx="10753">
                  <c:v>40955.041666666591</c:v>
                </c:pt>
                <c:pt idx="10754">
                  <c:v>40955.055555555562</c:v>
                </c:pt>
                <c:pt idx="10755">
                  <c:v>40955.069444444445</c:v>
                </c:pt>
                <c:pt idx="10756">
                  <c:v>40955.083333333336</c:v>
                </c:pt>
                <c:pt idx="10757">
                  <c:v>40955.097222222204</c:v>
                </c:pt>
                <c:pt idx="10758">
                  <c:v>40955.111111111051</c:v>
                </c:pt>
                <c:pt idx="10759">
                  <c:v>40955.124999999993</c:v>
                </c:pt>
                <c:pt idx="10760">
                  <c:v>40955.138888888891</c:v>
                </c:pt>
                <c:pt idx="10761">
                  <c:v>40955.152777777781</c:v>
                </c:pt>
                <c:pt idx="10762">
                  <c:v>40955.166666666591</c:v>
                </c:pt>
                <c:pt idx="10763">
                  <c:v>40955.180555555562</c:v>
                </c:pt>
                <c:pt idx="10764">
                  <c:v>40955.194444444445</c:v>
                </c:pt>
                <c:pt idx="10765">
                  <c:v>40955.208333333336</c:v>
                </c:pt>
                <c:pt idx="10766">
                  <c:v>40955.222222222204</c:v>
                </c:pt>
                <c:pt idx="10767">
                  <c:v>40955.236111111051</c:v>
                </c:pt>
                <c:pt idx="10768">
                  <c:v>40955.25</c:v>
                </c:pt>
                <c:pt idx="10769">
                  <c:v>40955.263888888876</c:v>
                </c:pt>
                <c:pt idx="10770">
                  <c:v>40955.277777777774</c:v>
                </c:pt>
                <c:pt idx="10771">
                  <c:v>40955.291666666562</c:v>
                </c:pt>
                <c:pt idx="10772">
                  <c:v>40955.305555555562</c:v>
                </c:pt>
                <c:pt idx="10773">
                  <c:v>40955.319444444511</c:v>
                </c:pt>
                <c:pt idx="10774">
                  <c:v>40955.333333333336</c:v>
                </c:pt>
                <c:pt idx="10775">
                  <c:v>40955.347222222219</c:v>
                </c:pt>
                <c:pt idx="10776">
                  <c:v>40955.361111111051</c:v>
                </c:pt>
                <c:pt idx="10777">
                  <c:v>40955.375</c:v>
                </c:pt>
                <c:pt idx="10778">
                  <c:v>40955.388888888985</c:v>
                </c:pt>
                <c:pt idx="10779">
                  <c:v>40955.402777777781</c:v>
                </c:pt>
                <c:pt idx="10780">
                  <c:v>40955.416666666664</c:v>
                </c:pt>
                <c:pt idx="10781">
                  <c:v>40955.430555555562</c:v>
                </c:pt>
                <c:pt idx="10782">
                  <c:v>40955.444444444511</c:v>
                </c:pt>
                <c:pt idx="10783">
                  <c:v>40955.458333333343</c:v>
                </c:pt>
                <c:pt idx="10784">
                  <c:v>40955.472222222219</c:v>
                </c:pt>
                <c:pt idx="10785">
                  <c:v>40955.486111111109</c:v>
                </c:pt>
                <c:pt idx="10786">
                  <c:v>40955.5</c:v>
                </c:pt>
                <c:pt idx="10787">
                  <c:v>40955.513888888891</c:v>
                </c:pt>
                <c:pt idx="10788">
                  <c:v>40955.527777777774</c:v>
                </c:pt>
                <c:pt idx="10789">
                  <c:v>40955.541666666591</c:v>
                </c:pt>
                <c:pt idx="10790">
                  <c:v>40955.555555555562</c:v>
                </c:pt>
                <c:pt idx="10791">
                  <c:v>40955.569444444445</c:v>
                </c:pt>
                <c:pt idx="10792">
                  <c:v>40955.583333333336</c:v>
                </c:pt>
                <c:pt idx="10793">
                  <c:v>40955.597222222204</c:v>
                </c:pt>
                <c:pt idx="10794">
                  <c:v>40955.611111111051</c:v>
                </c:pt>
                <c:pt idx="10795">
                  <c:v>40955.624999999993</c:v>
                </c:pt>
                <c:pt idx="10796">
                  <c:v>40955.638888888891</c:v>
                </c:pt>
                <c:pt idx="10797">
                  <c:v>40955.652777777781</c:v>
                </c:pt>
                <c:pt idx="10798">
                  <c:v>40955.666666666591</c:v>
                </c:pt>
                <c:pt idx="10799">
                  <c:v>40955.680555555562</c:v>
                </c:pt>
                <c:pt idx="10800">
                  <c:v>40955.694444444445</c:v>
                </c:pt>
                <c:pt idx="10801">
                  <c:v>40955.708333333336</c:v>
                </c:pt>
                <c:pt idx="10802">
                  <c:v>40955.722222222204</c:v>
                </c:pt>
                <c:pt idx="10803">
                  <c:v>40955.736111111051</c:v>
                </c:pt>
                <c:pt idx="10804">
                  <c:v>40955.75</c:v>
                </c:pt>
                <c:pt idx="10805">
                  <c:v>40955.763888888876</c:v>
                </c:pt>
                <c:pt idx="10806">
                  <c:v>40955.777777777774</c:v>
                </c:pt>
                <c:pt idx="10807">
                  <c:v>40955.791666666562</c:v>
                </c:pt>
                <c:pt idx="10808">
                  <c:v>40955.805555555562</c:v>
                </c:pt>
                <c:pt idx="10809">
                  <c:v>40955.819444444511</c:v>
                </c:pt>
                <c:pt idx="10810">
                  <c:v>40955.833333333336</c:v>
                </c:pt>
                <c:pt idx="10811">
                  <c:v>40955.847222222219</c:v>
                </c:pt>
                <c:pt idx="10812">
                  <c:v>40955.861111111051</c:v>
                </c:pt>
                <c:pt idx="10813">
                  <c:v>40955.875</c:v>
                </c:pt>
                <c:pt idx="10814">
                  <c:v>40955.888888888985</c:v>
                </c:pt>
                <c:pt idx="10815">
                  <c:v>40955.902777777781</c:v>
                </c:pt>
                <c:pt idx="10816">
                  <c:v>40955.916666666664</c:v>
                </c:pt>
                <c:pt idx="10817">
                  <c:v>40955.930555555562</c:v>
                </c:pt>
                <c:pt idx="10818">
                  <c:v>40955.944444444511</c:v>
                </c:pt>
                <c:pt idx="10819">
                  <c:v>40955.958333333343</c:v>
                </c:pt>
                <c:pt idx="10820">
                  <c:v>40955.972222222219</c:v>
                </c:pt>
                <c:pt idx="10821">
                  <c:v>40955.986111111109</c:v>
                </c:pt>
                <c:pt idx="10822">
                  <c:v>40956</c:v>
                </c:pt>
                <c:pt idx="10823">
                  <c:v>40956.013888888891</c:v>
                </c:pt>
                <c:pt idx="10824">
                  <c:v>40956.027777777774</c:v>
                </c:pt>
                <c:pt idx="10825">
                  <c:v>40956.041666666591</c:v>
                </c:pt>
                <c:pt idx="10826">
                  <c:v>40956.055555555562</c:v>
                </c:pt>
                <c:pt idx="10827">
                  <c:v>40956.069444444445</c:v>
                </c:pt>
                <c:pt idx="10828">
                  <c:v>40956.083333333336</c:v>
                </c:pt>
                <c:pt idx="10829">
                  <c:v>40956.097222222204</c:v>
                </c:pt>
                <c:pt idx="10830">
                  <c:v>40956.111111111051</c:v>
                </c:pt>
                <c:pt idx="10831">
                  <c:v>40956.124999999993</c:v>
                </c:pt>
                <c:pt idx="10832">
                  <c:v>40956.138888888891</c:v>
                </c:pt>
                <c:pt idx="10833">
                  <c:v>40956.152777777781</c:v>
                </c:pt>
                <c:pt idx="10834">
                  <c:v>40956.166666666591</c:v>
                </c:pt>
                <c:pt idx="10835">
                  <c:v>40956.180555555562</c:v>
                </c:pt>
                <c:pt idx="10836">
                  <c:v>40956.194444444445</c:v>
                </c:pt>
                <c:pt idx="10837">
                  <c:v>40956.208333333336</c:v>
                </c:pt>
                <c:pt idx="10838">
                  <c:v>40956.222222222204</c:v>
                </c:pt>
                <c:pt idx="10839">
                  <c:v>40956.236111111051</c:v>
                </c:pt>
                <c:pt idx="10840">
                  <c:v>40956.25</c:v>
                </c:pt>
                <c:pt idx="10841">
                  <c:v>40956.263888888876</c:v>
                </c:pt>
                <c:pt idx="10842">
                  <c:v>40956.277777777774</c:v>
                </c:pt>
                <c:pt idx="10843">
                  <c:v>40956.291666666562</c:v>
                </c:pt>
                <c:pt idx="10844">
                  <c:v>40956.305555555562</c:v>
                </c:pt>
                <c:pt idx="10845">
                  <c:v>40956.319444444511</c:v>
                </c:pt>
                <c:pt idx="10846">
                  <c:v>40956.333333333336</c:v>
                </c:pt>
                <c:pt idx="10847">
                  <c:v>40956.347222222219</c:v>
                </c:pt>
                <c:pt idx="10848">
                  <c:v>40956.361111111051</c:v>
                </c:pt>
                <c:pt idx="10849">
                  <c:v>40956.375</c:v>
                </c:pt>
                <c:pt idx="10850">
                  <c:v>40956.388888888985</c:v>
                </c:pt>
                <c:pt idx="10851">
                  <c:v>40956.402777777781</c:v>
                </c:pt>
                <c:pt idx="10852">
                  <c:v>40956.416666666664</c:v>
                </c:pt>
                <c:pt idx="10853">
                  <c:v>40956.430555555562</c:v>
                </c:pt>
                <c:pt idx="10854">
                  <c:v>40956.444444444511</c:v>
                </c:pt>
                <c:pt idx="10855">
                  <c:v>40956.458333333343</c:v>
                </c:pt>
                <c:pt idx="10856">
                  <c:v>40956.472222222219</c:v>
                </c:pt>
                <c:pt idx="10857">
                  <c:v>40956.486111111109</c:v>
                </c:pt>
                <c:pt idx="10858">
                  <c:v>40956.5</c:v>
                </c:pt>
                <c:pt idx="10859">
                  <c:v>40956.513888888891</c:v>
                </c:pt>
                <c:pt idx="10860">
                  <c:v>40956.527777777774</c:v>
                </c:pt>
                <c:pt idx="10861">
                  <c:v>40956.541666666591</c:v>
                </c:pt>
                <c:pt idx="10862">
                  <c:v>40956.555555555562</c:v>
                </c:pt>
                <c:pt idx="10863">
                  <c:v>40956.569444444445</c:v>
                </c:pt>
                <c:pt idx="10864">
                  <c:v>40956.583333333336</c:v>
                </c:pt>
                <c:pt idx="10865">
                  <c:v>40956.597222222204</c:v>
                </c:pt>
                <c:pt idx="10866">
                  <c:v>40956.611111111051</c:v>
                </c:pt>
                <c:pt idx="10867">
                  <c:v>40956.624999999993</c:v>
                </c:pt>
                <c:pt idx="10868">
                  <c:v>40956.638888888891</c:v>
                </c:pt>
                <c:pt idx="10869">
                  <c:v>40956.652777777781</c:v>
                </c:pt>
                <c:pt idx="10870">
                  <c:v>40956.666666666591</c:v>
                </c:pt>
                <c:pt idx="10871">
                  <c:v>40956.680555555562</c:v>
                </c:pt>
                <c:pt idx="10872">
                  <c:v>40956.694444444445</c:v>
                </c:pt>
                <c:pt idx="10873">
                  <c:v>40956.708333333336</c:v>
                </c:pt>
                <c:pt idx="10874">
                  <c:v>40956.722222222204</c:v>
                </c:pt>
                <c:pt idx="10875">
                  <c:v>40956.736111111051</c:v>
                </c:pt>
                <c:pt idx="10876">
                  <c:v>40956.75</c:v>
                </c:pt>
                <c:pt idx="10877">
                  <c:v>40956.763888888876</c:v>
                </c:pt>
                <c:pt idx="10878">
                  <c:v>40956.777777777774</c:v>
                </c:pt>
                <c:pt idx="10879">
                  <c:v>40956.791666666562</c:v>
                </c:pt>
                <c:pt idx="10880">
                  <c:v>40956.805555555562</c:v>
                </c:pt>
                <c:pt idx="10881">
                  <c:v>40956.819444444511</c:v>
                </c:pt>
                <c:pt idx="10882">
                  <c:v>40956.833333333336</c:v>
                </c:pt>
                <c:pt idx="10883">
                  <c:v>40956.847222222219</c:v>
                </c:pt>
                <c:pt idx="10884">
                  <c:v>40956.861111111051</c:v>
                </c:pt>
                <c:pt idx="10885">
                  <c:v>40956.875</c:v>
                </c:pt>
                <c:pt idx="10886">
                  <c:v>40956.888888888985</c:v>
                </c:pt>
                <c:pt idx="10887">
                  <c:v>40956.902777777781</c:v>
                </c:pt>
                <c:pt idx="10888">
                  <c:v>40956.916666666664</c:v>
                </c:pt>
                <c:pt idx="10889">
                  <c:v>40956.930555555562</c:v>
                </c:pt>
                <c:pt idx="10890">
                  <c:v>40956.944444444511</c:v>
                </c:pt>
                <c:pt idx="10891">
                  <c:v>40956.958333333343</c:v>
                </c:pt>
                <c:pt idx="10892">
                  <c:v>40956.972222222219</c:v>
                </c:pt>
                <c:pt idx="10893">
                  <c:v>40956.986111111109</c:v>
                </c:pt>
                <c:pt idx="10894">
                  <c:v>40957</c:v>
                </c:pt>
                <c:pt idx="10895">
                  <c:v>40957.013888888891</c:v>
                </c:pt>
                <c:pt idx="10896">
                  <c:v>40957.027777777774</c:v>
                </c:pt>
                <c:pt idx="10897">
                  <c:v>40957.041666666591</c:v>
                </c:pt>
                <c:pt idx="10898">
                  <c:v>40957.055555555562</c:v>
                </c:pt>
                <c:pt idx="10899">
                  <c:v>40957.069444444445</c:v>
                </c:pt>
                <c:pt idx="10900">
                  <c:v>40957.083333333336</c:v>
                </c:pt>
                <c:pt idx="10901">
                  <c:v>40957.097222222204</c:v>
                </c:pt>
                <c:pt idx="10902">
                  <c:v>40957.111111111051</c:v>
                </c:pt>
                <c:pt idx="10903">
                  <c:v>40957.124999999993</c:v>
                </c:pt>
                <c:pt idx="10904">
                  <c:v>40957.138888888891</c:v>
                </c:pt>
                <c:pt idx="10905">
                  <c:v>40957.152777777781</c:v>
                </c:pt>
                <c:pt idx="10906">
                  <c:v>40957.166666666591</c:v>
                </c:pt>
                <c:pt idx="10907">
                  <c:v>40957.180555555562</c:v>
                </c:pt>
                <c:pt idx="10908">
                  <c:v>40957.194444444445</c:v>
                </c:pt>
                <c:pt idx="10909">
                  <c:v>40957.208333333336</c:v>
                </c:pt>
                <c:pt idx="10910">
                  <c:v>40957.222222222204</c:v>
                </c:pt>
                <c:pt idx="10911">
                  <c:v>40957.236111111051</c:v>
                </c:pt>
                <c:pt idx="10912">
                  <c:v>40957.25</c:v>
                </c:pt>
                <c:pt idx="10913">
                  <c:v>40957.263888888876</c:v>
                </c:pt>
                <c:pt idx="10914">
                  <c:v>40957.277777777774</c:v>
                </c:pt>
                <c:pt idx="10915">
                  <c:v>40957.291666666562</c:v>
                </c:pt>
                <c:pt idx="10916">
                  <c:v>40957.305555555562</c:v>
                </c:pt>
                <c:pt idx="10917">
                  <c:v>40957.319444444511</c:v>
                </c:pt>
                <c:pt idx="10918">
                  <c:v>40957.333333333336</c:v>
                </c:pt>
                <c:pt idx="10919">
                  <c:v>40957.347222222219</c:v>
                </c:pt>
                <c:pt idx="10920">
                  <c:v>40957.361111111051</c:v>
                </c:pt>
                <c:pt idx="10921">
                  <c:v>40957.375</c:v>
                </c:pt>
                <c:pt idx="10922">
                  <c:v>40957.388888888985</c:v>
                </c:pt>
                <c:pt idx="10923">
                  <c:v>40957.402777777781</c:v>
                </c:pt>
                <c:pt idx="10924">
                  <c:v>40957.416666666664</c:v>
                </c:pt>
                <c:pt idx="10925">
                  <c:v>40957.430555555562</c:v>
                </c:pt>
                <c:pt idx="10926">
                  <c:v>40957.444444444511</c:v>
                </c:pt>
                <c:pt idx="10927">
                  <c:v>40957.458333333343</c:v>
                </c:pt>
                <c:pt idx="10928">
                  <c:v>40957.472222222219</c:v>
                </c:pt>
                <c:pt idx="10929">
                  <c:v>40957.486111111109</c:v>
                </c:pt>
                <c:pt idx="10930">
                  <c:v>40957.5</c:v>
                </c:pt>
                <c:pt idx="10931">
                  <c:v>40957.513888888891</c:v>
                </c:pt>
                <c:pt idx="10932">
                  <c:v>40957.527777777774</c:v>
                </c:pt>
                <c:pt idx="10933">
                  <c:v>40957.541666666591</c:v>
                </c:pt>
                <c:pt idx="10934">
                  <c:v>40957.555555555562</c:v>
                </c:pt>
                <c:pt idx="10935">
                  <c:v>40957.569444444445</c:v>
                </c:pt>
                <c:pt idx="10936">
                  <c:v>40957.583333333336</c:v>
                </c:pt>
                <c:pt idx="10937">
                  <c:v>40957.597222222204</c:v>
                </c:pt>
                <c:pt idx="10938">
                  <c:v>40957.611111111051</c:v>
                </c:pt>
                <c:pt idx="10939">
                  <c:v>40957.624999999993</c:v>
                </c:pt>
                <c:pt idx="10940">
                  <c:v>40957.638888888891</c:v>
                </c:pt>
                <c:pt idx="10941">
                  <c:v>40957.652777777781</c:v>
                </c:pt>
                <c:pt idx="10942">
                  <c:v>40957.666666666591</c:v>
                </c:pt>
                <c:pt idx="10943">
                  <c:v>40957.680555555562</c:v>
                </c:pt>
                <c:pt idx="10944">
                  <c:v>40957.694444444445</c:v>
                </c:pt>
                <c:pt idx="10945">
                  <c:v>40957.708333333336</c:v>
                </c:pt>
                <c:pt idx="10946">
                  <c:v>40957.722222222204</c:v>
                </c:pt>
                <c:pt idx="10947">
                  <c:v>40957.736111111051</c:v>
                </c:pt>
                <c:pt idx="10948">
                  <c:v>40957.75</c:v>
                </c:pt>
                <c:pt idx="10949">
                  <c:v>40957.763888888876</c:v>
                </c:pt>
                <c:pt idx="10950">
                  <c:v>40957.777777777774</c:v>
                </c:pt>
                <c:pt idx="10951">
                  <c:v>40957.791666666562</c:v>
                </c:pt>
                <c:pt idx="10952">
                  <c:v>40957.805555555562</c:v>
                </c:pt>
                <c:pt idx="10953">
                  <c:v>40957.819444444511</c:v>
                </c:pt>
                <c:pt idx="10954">
                  <c:v>40957.833333333336</c:v>
                </c:pt>
                <c:pt idx="10955">
                  <c:v>40957.847222222219</c:v>
                </c:pt>
                <c:pt idx="10956">
                  <c:v>40957.861111111051</c:v>
                </c:pt>
                <c:pt idx="10957">
                  <c:v>40957.875</c:v>
                </c:pt>
                <c:pt idx="10958">
                  <c:v>40957.888888888985</c:v>
                </c:pt>
                <c:pt idx="10959">
                  <c:v>40957.902777777781</c:v>
                </c:pt>
                <c:pt idx="10960">
                  <c:v>40957.916666666664</c:v>
                </c:pt>
                <c:pt idx="10961">
                  <c:v>40957.930555555562</c:v>
                </c:pt>
                <c:pt idx="10962">
                  <c:v>40957.944444444511</c:v>
                </c:pt>
                <c:pt idx="10963">
                  <c:v>40957.958333333343</c:v>
                </c:pt>
                <c:pt idx="10964">
                  <c:v>40957.972222222219</c:v>
                </c:pt>
                <c:pt idx="10965">
                  <c:v>40957.986111111109</c:v>
                </c:pt>
                <c:pt idx="10966">
                  <c:v>40958</c:v>
                </c:pt>
                <c:pt idx="10967">
                  <c:v>40958.013888888891</c:v>
                </c:pt>
                <c:pt idx="10968">
                  <c:v>40958.027777777774</c:v>
                </c:pt>
                <c:pt idx="10969">
                  <c:v>40958.041666666591</c:v>
                </c:pt>
                <c:pt idx="10970">
                  <c:v>40958.055555555562</c:v>
                </c:pt>
                <c:pt idx="10971">
                  <c:v>40958.069444444445</c:v>
                </c:pt>
                <c:pt idx="10972">
                  <c:v>40958.083333333336</c:v>
                </c:pt>
                <c:pt idx="10973">
                  <c:v>40958.097222222204</c:v>
                </c:pt>
                <c:pt idx="10974">
                  <c:v>40958.111111111051</c:v>
                </c:pt>
                <c:pt idx="10975">
                  <c:v>40958.124999999993</c:v>
                </c:pt>
                <c:pt idx="10976">
                  <c:v>40958.138888888891</c:v>
                </c:pt>
                <c:pt idx="10977">
                  <c:v>40958.152777777781</c:v>
                </c:pt>
                <c:pt idx="10978">
                  <c:v>40958.166666666591</c:v>
                </c:pt>
                <c:pt idx="10979">
                  <c:v>40958.180555555562</c:v>
                </c:pt>
                <c:pt idx="10980">
                  <c:v>40958.194444444445</c:v>
                </c:pt>
                <c:pt idx="10981">
                  <c:v>40958.208333333336</c:v>
                </c:pt>
                <c:pt idx="10982">
                  <c:v>40958.222222222204</c:v>
                </c:pt>
                <c:pt idx="10983">
                  <c:v>40958.236111111051</c:v>
                </c:pt>
                <c:pt idx="10984">
                  <c:v>40958.25</c:v>
                </c:pt>
                <c:pt idx="10985">
                  <c:v>40958.263888888876</c:v>
                </c:pt>
                <c:pt idx="10986">
                  <c:v>40958.277777777774</c:v>
                </c:pt>
                <c:pt idx="10987">
                  <c:v>40958.291666666562</c:v>
                </c:pt>
                <c:pt idx="10988">
                  <c:v>40958.305555555562</c:v>
                </c:pt>
                <c:pt idx="10989">
                  <c:v>40958.319444444511</c:v>
                </c:pt>
                <c:pt idx="10990">
                  <c:v>40958.333333333336</c:v>
                </c:pt>
                <c:pt idx="10991">
                  <c:v>40958.347222222219</c:v>
                </c:pt>
                <c:pt idx="10992">
                  <c:v>40958.361111111051</c:v>
                </c:pt>
                <c:pt idx="10993">
                  <c:v>40958.375</c:v>
                </c:pt>
                <c:pt idx="10994">
                  <c:v>40958.388888888985</c:v>
                </c:pt>
                <c:pt idx="10995">
                  <c:v>40958.402777777781</c:v>
                </c:pt>
                <c:pt idx="10996">
                  <c:v>40958.416666666664</c:v>
                </c:pt>
                <c:pt idx="10997">
                  <c:v>40958.430555555562</c:v>
                </c:pt>
                <c:pt idx="10998">
                  <c:v>40958.444444444511</c:v>
                </c:pt>
                <c:pt idx="10999">
                  <c:v>40958.458333333343</c:v>
                </c:pt>
                <c:pt idx="11000">
                  <c:v>40958.472222222219</c:v>
                </c:pt>
                <c:pt idx="11001">
                  <c:v>40958.486111111109</c:v>
                </c:pt>
                <c:pt idx="11002">
                  <c:v>40958.5</c:v>
                </c:pt>
                <c:pt idx="11003">
                  <c:v>40958.513888888891</c:v>
                </c:pt>
                <c:pt idx="11004">
                  <c:v>40958.527777777774</c:v>
                </c:pt>
                <c:pt idx="11005">
                  <c:v>40958.541666666591</c:v>
                </c:pt>
                <c:pt idx="11006">
                  <c:v>40958.555555555562</c:v>
                </c:pt>
                <c:pt idx="11007">
                  <c:v>40958.569444444445</c:v>
                </c:pt>
                <c:pt idx="11008">
                  <c:v>40958.583333333336</c:v>
                </c:pt>
                <c:pt idx="11009">
                  <c:v>40958.597222222204</c:v>
                </c:pt>
                <c:pt idx="11010">
                  <c:v>40958.611111111051</c:v>
                </c:pt>
                <c:pt idx="11011">
                  <c:v>40958.624999999993</c:v>
                </c:pt>
                <c:pt idx="11012">
                  <c:v>40958.638888888891</c:v>
                </c:pt>
                <c:pt idx="11013">
                  <c:v>40958.652777777781</c:v>
                </c:pt>
                <c:pt idx="11014">
                  <c:v>40958.666666666591</c:v>
                </c:pt>
                <c:pt idx="11015">
                  <c:v>40958.680555555562</c:v>
                </c:pt>
                <c:pt idx="11016">
                  <c:v>40958.694444444445</c:v>
                </c:pt>
                <c:pt idx="11017">
                  <c:v>40958.708333333336</c:v>
                </c:pt>
                <c:pt idx="11018">
                  <c:v>40958.722222222204</c:v>
                </c:pt>
                <c:pt idx="11019">
                  <c:v>40958.736111111051</c:v>
                </c:pt>
                <c:pt idx="11020">
                  <c:v>40958.75</c:v>
                </c:pt>
                <c:pt idx="11021">
                  <c:v>40958.763888888876</c:v>
                </c:pt>
                <c:pt idx="11022">
                  <c:v>40958.777777777774</c:v>
                </c:pt>
                <c:pt idx="11023">
                  <c:v>40958.791666666562</c:v>
                </c:pt>
                <c:pt idx="11024">
                  <c:v>40958.805555555562</c:v>
                </c:pt>
                <c:pt idx="11025">
                  <c:v>40958.819444444511</c:v>
                </c:pt>
                <c:pt idx="11026">
                  <c:v>40958.833333333336</c:v>
                </c:pt>
                <c:pt idx="11027">
                  <c:v>40958.847222222219</c:v>
                </c:pt>
                <c:pt idx="11028">
                  <c:v>40958.861111111051</c:v>
                </c:pt>
                <c:pt idx="11029">
                  <c:v>40958.875</c:v>
                </c:pt>
                <c:pt idx="11030">
                  <c:v>40958.888888888985</c:v>
                </c:pt>
                <c:pt idx="11031">
                  <c:v>40958.902777777781</c:v>
                </c:pt>
                <c:pt idx="11032">
                  <c:v>40958.916666666664</c:v>
                </c:pt>
                <c:pt idx="11033">
                  <c:v>40958.930555555562</c:v>
                </c:pt>
                <c:pt idx="11034">
                  <c:v>40958.944444444511</c:v>
                </c:pt>
                <c:pt idx="11035">
                  <c:v>40958.958333333343</c:v>
                </c:pt>
                <c:pt idx="11036">
                  <c:v>40958.972222222219</c:v>
                </c:pt>
                <c:pt idx="11037">
                  <c:v>40958.986111111109</c:v>
                </c:pt>
                <c:pt idx="11038">
                  <c:v>40959</c:v>
                </c:pt>
                <c:pt idx="11039">
                  <c:v>40959.013888888891</c:v>
                </c:pt>
                <c:pt idx="11040">
                  <c:v>40959.027777777774</c:v>
                </c:pt>
                <c:pt idx="11041">
                  <c:v>40959.041666666591</c:v>
                </c:pt>
                <c:pt idx="11042">
                  <c:v>40959.055555555562</c:v>
                </c:pt>
                <c:pt idx="11043">
                  <c:v>40959.069444444445</c:v>
                </c:pt>
                <c:pt idx="11044">
                  <c:v>40959.083333333336</c:v>
                </c:pt>
                <c:pt idx="11045">
                  <c:v>40959.097222222204</c:v>
                </c:pt>
                <c:pt idx="11046">
                  <c:v>40959.111111111051</c:v>
                </c:pt>
                <c:pt idx="11047">
                  <c:v>40959.124999999993</c:v>
                </c:pt>
                <c:pt idx="11048">
                  <c:v>40959.138888888891</c:v>
                </c:pt>
                <c:pt idx="11049">
                  <c:v>40959.152777777781</c:v>
                </c:pt>
                <c:pt idx="11050">
                  <c:v>40959.166666666591</c:v>
                </c:pt>
                <c:pt idx="11051">
                  <c:v>40959.180555555562</c:v>
                </c:pt>
                <c:pt idx="11052">
                  <c:v>40959.194444444445</c:v>
                </c:pt>
                <c:pt idx="11053">
                  <c:v>40959.208333333336</c:v>
                </c:pt>
                <c:pt idx="11054">
                  <c:v>40959.222222222204</c:v>
                </c:pt>
                <c:pt idx="11055">
                  <c:v>40959.236111111051</c:v>
                </c:pt>
                <c:pt idx="11056">
                  <c:v>40959.25</c:v>
                </c:pt>
                <c:pt idx="11057">
                  <c:v>40959.263888888876</c:v>
                </c:pt>
                <c:pt idx="11058">
                  <c:v>40959.277777777774</c:v>
                </c:pt>
                <c:pt idx="11059">
                  <c:v>40959.291666666562</c:v>
                </c:pt>
                <c:pt idx="11060">
                  <c:v>40959.305555555562</c:v>
                </c:pt>
                <c:pt idx="11061">
                  <c:v>40959.319444444511</c:v>
                </c:pt>
                <c:pt idx="11062">
                  <c:v>40959.333333333336</c:v>
                </c:pt>
                <c:pt idx="11063">
                  <c:v>40959.347222222219</c:v>
                </c:pt>
                <c:pt idx="11064">
                  <c:v>40959.361111111051</c:v>
                </c:pt>
                <c:pt idx="11065">
                  <c:v>40959.375</c:v>
                </c:pt>
                <c:pt idx="11066">
                  <c:v>40959.388888888985</c:v>
                </c:pt>
                <c:pt idx="11067">
                  <c:v>40959.402777777781</c:v>
                </c:pt>
                <c:pt idx="11068">
                  <c:v>40959.416666666664</c:v>
                </c:pt>
                <c:pt idx="11069">
                  <c:v>40959.430555555562</c:v>
                </c:pt>
                <c:pt idx="11070">
                  <c:v>40959.444444444511</c:v>
                </c:pt>
                <c:pt idx="11071">
                  <c:v>40959.458333333343</c:v>
                </c:pt>
                <c:pt idx="11072">
                  <c:v>40959.472222222219</c:v>
                </c:pt>
                <c:pt idx="11073">
                  <c:v>40959.486111111109</c:v>
                </c:pt>
                <c:pt idx="11074">
                  <c:v>40959.5</c:v>
                </c:pt>
                <c:pt idx="11075">
                  <c:v>40959.513888888891</c:v>
                </c:pt>
                <c:pt idx="11076">
                  <c:v>40959.527777777774</c:v>
                </c:pt>
                <c:pt idx="11077">
                  <c:v>40959.541666666591</c:v>
                </c:pt>
                <c:pt idx="11078">
                  <c:v>40959.555555555562</c:v>
                </c:pt>
                <c:pt idx="11079">
                  <c:v>40959.569444444445</c:v>
                </c:pt>
                <c:pt idx="11080">
                  <c:v>40959.583333333336</c:v>
                </c:pt>
                <c:pt idx="11081">
                  <c:v>40959.597222222204</c:v>
                </c:pt>
                <c:pt idx="11082">
                  <c:v>40959.611111111051</c:v>
                </c:pt>
                <c:pt idx="11083">
                  <c:v>40959.624999999993</c:v>
                </c:pt>
                <c:pt idx="11084">
                  <c:v>40959.638888888891</c:v>
                </c:pt>
                <c:pt idx="11085">
                  <c:v>40959.652777777781</c:v>
                </c:pt>
                <c:pt idx="11086">
                  <c:v>40959.666666666591</c:v>
                </c:pt>
                <c:pt idx="11087">
                  <c:v>40959.680555555562</c:v>
                </c:pt>
                <c:pt idx="11088">
                  <c:v>40959.694444444445</c:v>
                </c:pt>
                <c:pt idx="11089">
                  <c:v>40959.708333333336</c:v>
                </c:pt>
                <c:pt idx="11090">
                  <c:v>40959.722222222204</c:v>
                </c:pt>
                <c:pt idx="11091">
                  <c:v>40959.736111111051</c:v>
                </c:pt>
                <c:pt idx="11092">
                  <c:v>40959.75</c:v>
                </c:pt>
                <c:pt idx="11093">
                  <c:v>40959.763888888876</c:v>
                </c:pt>
                <c:pt idx="11094">
                  <c:v>40959.777777777774</c:v>
                </c:pt>
                <c:pt idx="11095">
                  <c:v>40959.791666666562</c:v>
                </c:pt>
                <c:pt idx="11096">
                  <c:v>40959.805555555562</c:v>
                </c:pt>
                <c:pt idx="11097">
                  <c:v>40959.819444444511</c:v>
                </c:pt>
                <c:pt idx="11098">
                  <c:v>40959.833333333336</c:v>
                </c:pt>
                <c:pt idx="11099">
                  <c:v>40959.847222222219</c:v>
                </c:pt>
                <c:pt idx="11100">
                  <c:v>40959.861111111051</c:v>
                </c:pt>
                <c:pt idx="11101">
                  <c:v>40959.875</c:v>
                </c:pt>
                <c:pt idx="11102">
                  <c:v>40959.888888888985</c:v>
                </c:pt>
                <c:pt idx="11103">
                  <c:v>40959.902777777781</c:v>
                </c:pt>
                <c:pt idx="11104">
                  <c:v>40959.916666666664</c:v>
                </c:pt>
                <c:pt idx="11105">
                  <c:v>40959.930555555562</c:v>
                </c:pt>
                <c:pt idx="11106">
                  <c:v>40959.944444444511</c:v>
                </c:pt>
                <c:pt idx="11107">
                  <c:v>40959.958333333343</c:v>
                </c:pt>
                <c:pt idx="11108">
                  <c:v>40959.972222222219</c:v>
                </c:pt>
                <c:pt idx="11109">
                  <c:v>40959.986111111109</c:v>
                </c:pt>
                <c:pt idx="11110">
                  <c:v>40960</c:v>
                </c:pt>
                <c:pt idx="11111">
                  <c:v>40960.013888888891</c:v>
                </c:pt>
                <c:pt idx="11112">
                  <c:v>40960.027777777774</c:v>
                </c:pt>
                <c:pt idx="11113">
                  <c:v>40960.041666666591</c:v>
                </c:pt>
                <c:pt idx="11114">
                  <c:v>40960.055555555562</c:v>
                </c:pt>
                <c:pt idx="11115">
                  <c:v>40960.069444444445</c:v>
                </c:pt>
                <c:pt idx="11116">
                  <c:v>40960.083333333336</c:v>
                </c:pt>
                <c:pt idx="11117">
                  <c:v>40960.097222222204</c:v>
                </c:pt>
                <c:pt idx="11118">
                  <c:v>40960.111111111051</c:v>
                </c:pt>
                <c:pt idx="11119">
                  <c:v>40960.124999999993</c:v>
                </c:pt>
                <c:pt idx="11120">
                  <c:v>40960.138888888891</c:v>
                </c:pt>
                <c:pt idx="11121">
                  <c:v>40960.152777777781</c:v>
                </c:pt>
                <c:pt idx="11122">
                  <c:v>40960.166666666591</c:v>
                </c:pt>
                <c:pt idx="11123">
                  <c:v>40960.180555555562</c:v>
                </c:pt>
                <c:pt idx="11124">
                  <c:v>40960.194444444445</c:v>
                </c:pt>
                <c:pt idx="11125">
                  <c:v>40960.208333333336</c:v>
                </c:pt>
                <c:pt idx="11126">
                  <c:v>40960.222222222204</c:v>
                </c:pt>
                <c:pt idx="11127">
                  <c:v>40960.236111111051</c:v>
                </c:pt>
                <c:pt idx="11128">
                  <c:v>40960.25</c:v>
                </c:pt>
                <c:pt idx="11129">
                  <c:v>40960.263888888876</c:v>
                </c:pt>
                <c:pt idx="11130">
                  <c:v>40960.277777777774</c:v>
                </c:pt>
                <c:pt idx="11131">
                  <c:v>40960.291666666562</c:v>
                </c:pt>
                <c:pt idx="11132">
                  <c:v>40960.305555555562</c:v>
                </c:pt>
                <c:pt idx="11133">
                  <c:v>40960.319444444511</c:v>
                </c:pt>
                <c:pt idx="11134">
                  <c:v>40960.333333333336</c:v>
                </c:pt>
                <c:pt idx="11135">
                  <c:v>40960.347222222219</c:v>
                </c:pt>
                <c:pt idx="11136">
                  <c:v>40960.361111111051</c:v>
                </c:pt>
                <c:pt idx="11137">
                  <c:v>40960.375</c:v>
                </c:pt>
                <c:pt idx="11138">
                  <c:v>40960.388888888985</c:v>
                </c:pt>
                <c:pt idx="11139">
                  <c:v>40960.402777777781</c:v>
                </c:pt>
                <c:pt idx="11140">
                  <c:v>40960.416666666664</c:v>
                </c:pt>
                <c:pt idx="11141">
                  <c:v>40960.430555555562</c:v>
                </c:pt>
                <c:pt idx="11142">
                  <c:v>40960.444444444511</c:v>
                </c:pt>
                <c:pt idx="11143">
                  <c:v>40960.458333333343</c:v>
                </c:pt>
                <c:pt idx="11144">
                  <c:v>40960.472222222219</c:v>
                </c:pt>
                <c:pt idx="11145">
                  <c:v>40960.486111111109</c:v>
                </c:pt>
                <c:pt idx="11146">
                  <c:v>40960.5</c:v>
                </c:pt>
                <c:pt idx="11147">
                  <c:v>40960.513888888891</c:v>
                </c:pt>
                <c:pt idx="11148">
                  <c:v>40960.527777777774</c:v>
                </c:pt>
                <c:pt idx="11149">
                  <c:v>40960.541666666591</c:v>
                </c:pt>
                <c:pt idx="11150">
                  <c:v>40960.555555555562</c:v>
                </c:pt>
                <c:pt idx="11151">
                  <c:v>40960.569444444445</c:v>
                </c:pt>
                <c:pt idx="11152">
                  <c:v>40960.583333333336</c:v>
                </c:pt>
                <c:pt idx="11153">
                  <c:v>40960.597222222204</c:v>
                </c:pt>
                <c:pt idx="11154">
                  <c:v>40960.611111111051</c:v>
                </c:pt>
                <c:pt idx="11155">
                  <c:v>40960.624999999993</c:v>
                </c:pt>
                <c:pt idx="11156">
                  <c:v>40960.638888888891</c:v>
                </c:pt>
                <c:pt idx="11157">
                  <c:v>40960.652777777781</c:v>
                </c:pt>
                <c:pt idx="11158">
                  <c:v>40960.666666666591</c:v>
                </c:pt>
                <c:pt idx="11159">
                  <c:v>40960.680555555562</c:v>
                </c:pt>
                <c:pt idx="11160">
                  <c:v>40960.694444444445</c:v>
                </c:pt>
                <c:pt idx="11161">
                  <c:v>40960.708333333336</c:v>
                </c:pt>
                <c:pt idx="11162">
                  <c:v>40960.722222222204</c:v>
                </c:pt>
                <c:pt idx="11163">
                  <c:v>40960.736111111051</c:v>
                </c:pt>
                <c:pt idx="11164">
                  <c:v>40960.75</c:v>
                </c:pt>
                <c:pt idx="11165">
                  <c:v>40960.763888888876</c:v>
                </c:pt>
                <c:pt idx="11166">
                  <c:v>40960.777777777774</c:v>
                </c:pt>
                <c:pt idx="11167">
                  <c:v>40960.791666666562</c:v>
                </c:pt>
                <c:pt idx="11168">
                  <c:v>40960.805555555562</c:v>
                </c:pt>
                <c:pt idx="11169">
                  <c:v>40960.819444444511</c:v>
                </c:pt>
                <c:pt idx="11170">
                  <c:v>40960.833333333336</c:v>
                </c:pt>
                <c:pt idx="11171">
                  <c:v>40960.847222222219</c:v>
                </c:pt>
                <c:pt idx="11172">
                  <c:v>40960.861111111051</c:v>
                </c:pt>
                <c:pt idx="11173">
                  <c:v>40960.875</c:v>
                </c:pt>
                <c:pt idx="11174">
                  <c:v>40960.888888888985</c:v>
                </c:pt>
                <c:pt idx="11175">
                  <c:v>40960.902777777781</c:v>
                </c:pt>
                <c:pt idx="11176">
                  <c:v>40960.916666666664</c:v>
                </c:pt>
                <c:pt idx="11177">
                  <c:v>40960.930555555562</c:v>
                </c:pt>
                <c:pt idx="11178">
                  <c:v>40960.944444444511</c:v>
                </c:pt>
                <c:pt idx="11179">
                  <c:v>40960.958333333343</c:v>
                </c:pt>
                <c:pt idx="11180">
                  <c:v>40960.972222222219</c:v>
                </c:pt>
                <c:pt idx="11181">
                  <c:v>40960.986111111109</c:v>
                </c:pt>
                <c:pt idx="11182">
                  <c:v>40961</c:v>
                </c:pt>
                <c:pt idx="11183">
                  <c:v>40961.013888888891</c:v>
                </c:pt>
                <c:pt idx="11184">
                  <c:v>40961.027777777774</c:v>
                </c:pt>
                <c:pt idx="11185">
                  <c:v>40961.041666666591</c:v>
                </c:pt>
                <c:pt idx="11186">
                  <c:v>40961.055555555562</c:v>
                </c:pt>
                <c:pt idx="11187">
                  <c:v>40961.069444444445</c:v>
                </c:pt>
                <c:pt idx="11188">
                  <c:v>40961.083333333336</c:v>
                </c:pt>
                <c:pt idx="11189">
                  <c:v>40961.097222222204</c:v>
                </c:pt>
                <c:pt idx="11190">
                  <c:v>40961.111111111051</c:v>
                </c:pt>
                <c:pt idx="11191">
                  <c:v>40961.124999999993</c:v>
                </c:pt>
                <c:pt idx="11192">
                  <c:v>40961.138888888891</c:v>
                </c:pt>
                <c:pt idx="11193">
                  <c:v>40961.152777777781</c:v>
                </c:pt>
                <c:pt idx="11194">
                  <c:v>40961.166666666591</c:v>
                </c:pt>
                <c:pt idx="11195">
                  <c:v>40961.180555555562</c:v>
                </c:pt>
                <c:pt idx="11196">
                  <c:v>40961.194444444445</c:v>
                </c:pt>
                <c:pt idx="11197">
                  <c:v>40961.208333333336</c:v>
                </c:pt>
                <c:pt idx="11198">
                  <c:v>40961.222222222204</c:v>
                </c:pt>
                <c:pt idx="11199">
                  <c:v>40961.236111111051</c:v>
                </c:pt>
                <c:pt idx="11200">
                  <c:v>40961.25</c:v>
                </c:pt>
                <c:pt idx="11201">
                  <c:v>40961.263888888876</c:v>
                </c:pt>
                <c:pt idx="11202">
                  <c:v>40961.277777777774</c:v>
                </c:pt>
                <c:pt idx="11203">
                  <c:v>40961.291666666562</c:v>
                </c:pt>
                <c:pt idx="11204">
                  <c:v>40961.305555555562</c:v>
                </c:pt>
                <c:pt idx="11205">
                  <c:v>40961.319444444511</c:v>
                </c:pt>
                <c:pt idx="11206">
                  <c:v>40961.333333333336</c:v>
                </c:pt>
                <c:pt idx="11207">
                  <c:v>40961.347222222219</c:v>
                </c:pt>
                <c:pt idx="11208">
                  <c:v>40961.361111111051</c:v>
                </c:pt>
                <c:pt idx="11209">
                  <c:v>40961.375</c:v>
                </c:pt>
                <c:pt idx="11210">
                  <c:v>40961.388888888985</c:v>
                </c:pt>
                <c:pt idx="11211">
                  <c:v>40961.402777777781</c:v>
                </c:pt>
                <c:pt idx="11212">
                  <c:v>40961.416666666664</c:v>
                </c:pt>
                <c:pt idx="11213">
                  <c:v>40961.430555555562</c:v>
                </c:pt>
                <c:pt idx="11214">
                  <c:v>40961.444444444511</c:v>
                </c:pt>
                <c:pt idx="11215">
                  <c:v>40961.458333333343</c:v>
                </c:pt>
                <c:pt idx="11216">
                  <c:v>40961.472222222219</c:v>
                </c:pt>
                <c:pt idx="11217">
                  <c:v>40961.486111111109</c:v>
                </c:pt>
                <c:pt idx="11218">
                  <c:v>40961.5</c:v>
                </c:pt>
                <c:pt idx="11219">
                  <c:v>40961.513888888891</c:v>
                </c:pt>
                <c:pt idx="11220">
                  <c:v>40961.527777777774</c:v>
                </c:pt>
                <c:pt idx="11221">
                  <c:v>40961.541666666591</c:v>
                </c:pt>
                <c:pt idx="11222">
                  <c:v>40961.555555555562</c:v>
                </c:pt>
                <c:pt idx="11223">
                  <c:v>40961.569444444445</c:v>
                </c:pt>
                <c:pt idx="11224">
                  <c:v>40961.583333333336</c:v>
                </c:pt>
                <c:pt idx="11225">
                  <c:v>40961.597222222204</c:v>
                </c:pt>
                <c:pt idx="11226">
                  <c:v>40961.611111111051</c:v>
                </c:pt>
                <c:pt idx="11227">
                  <c:v>40961.624999999993</c:v>
                </c:pt>
                <c:pt idx="11228">
                  <c:v>40961.638888888891</c:v>
                </c:pt>
                <c:pt idx="11229">
                  <c:v>40961.652777777781</c:v>
                </c:pt>
                <c:pt idx="11230">
                  <c:v>40961.666666666591</c:v>
                </c:pt>
                <c:pt idx="11231">
                  <c:v>40961.680555555562</c:v>
                </c:pt>
                <c:pt idx="11232">
                  <c:v>40961.694444444445</c:v>
                </c:pt>
                <c:pt idx="11233">
                  <c:v>40961.708333333336</c:v>
                </c:pt>
                <c:pt idx="11234">
                  <c:v>40961.722222222204</c:v>
                </c:pt>
                <c:pt idx="11235">
                  <c:v>40961.736111111051</c:v>
                </c:pt>
                <c:pt idx="11236">
                  <c:v>40961.75</c:v>
                </c:pt>
                <c:pt idx="11237">
                  <c:v>40961.763888888876</c:v>
                </c:pt>
                <c:pt idx="11238">
                  <c:v>40961.777777777774</c:v>
                </c:pt>
                <c:pt idx="11239">
                  <c:v>40961.791666666562</c:v>
                </c:pt>
                <c:pt idx="11240">
                  <c:v>40961.805555555562</c:v>
                </c:pt>
                <c:pt idx="11241">
                  <c:v>40961.819444444511</c:v>
                </c:pt>
                <c:pt idx="11242">
                  <c:v>40961.833333333336</c:v>
                </c:pt>
                <c:pt idx="11243">
                  <c:v>40961.847222222219</c:v>
                </c:pt>
                <c:pt idx="11244">
                  <c:v>40961.861111111051</c:v>
                </c:pt>
                <c:pt idx="11245">
                  <c:v>40961.875</c:v>
                </c:pt>
                <c:pt idx="11246">
                  <c:v>40961.888888888985</c:v>
                </c:pt>
                <c:pt idx="11247">
                  <c:v>40961.902777777781</c:v>
                </c:pt>
                <c:pt idx="11248">
                  <c:v>40961.916666666664</c:v>
                </c:pt>
                <c:pt idx="11249">
                  <c:v>40961.930555555562</c:v>
                </c:pt>
                <c:pt idx="11250">
                  <c:v>40961.944444444511</c:v>
                </c:pt>
                <c:pt idx="11251">
                  <c:v>40961.958333333343</c:v>
                </c:pt>
                <c:pt idx="11252">
                  <c:v>40961.972222222219</c:v>
                </c:pt>
                <c:pt idx="11253">
                  <c:v>40961.986111111109</c:v>
                </c:pt>
                <c:pt idx="11254">
                  <c:v>40962</c:v>
                </c:pt>
                <c:pt idx="11255">
                  <c:v>40962.013888888891</c:v>
                </c:pt>
                <c:pt idx="11256">
                  <c:v>40962.027777777774</c:v>
                </c:pt>
                <c:pt idx="11257">
                  <c:v>40962.041666666591</c:v>
                </c:pt>
                <c:pt idx="11258">
                  <c:v>40962.055555555562</c:v>
                </c:pt>
                <c:pt idx="11259">
                  <c:v>40962.069444444445</c:v>
                </c:pt>
                <c:pt idx="11260">
                  <c:v>40962.083333333336</c:v>
                </c:pt>
                <c:pt idx="11261">
                  <c:v>40962.097222222204</c:v>
                </c:pt>
                <c:pt idx="11262">
                  <c:v>40962.111111111051</c:v>
                </c:pt>
                <c:pt idx="11263">
                  <c:v>40962.124999999993</c:v>
                </c:pt>
                <c:pt idx="11264">
                  <c:v>40962.138888888891</c:v>
                </c:pt>
                <c:pt idx="11265">
                  <c:v>40962.152777777781</c:v>
                </c:pt>
                <c:pt idx="11266">
                  <c:v>40962.166666666591</c:v>
                </c:pt>
                <c:pt idx="11267">
                  <c:v>40962.180555555562</c:v>
                </c:pt>
                <c:pt idx="11268">
                  <c:v>40962.194444444445</c:v>
                </c:pt>
                <c:pt idx="11269">
                  <c:v>40962.208333333336</c:v>
                </c:pt>
                <c:pt idx="11270">
                  <c:v>40962.222222222204</c:v>
                </c:pt>
                <c:pt idx="11271">
                  <c:v>40962.236111111051</c:v>
                </c:pt>
                <c:pt idx="11272">
                  <c:v>40962.25</c:v>
                </c:pt>
                <c:pt idx="11273">
                  <c:v>40962.263888888876</c:v>
                </c:pt>
                <c:pt idx="11274">
                  <c:v>40962.277777777774</c:v>
                </c:pt>
                <c:pt idx="11275">
                  <c:v>40962.291666666562</c:v>
                </c:pt>
                <c:pt idx="11276">
                  <c:v>40962.305555555562</c:v>
                </c:pt>
                <c:pt idx="11277">
                  <c:v>40962.319444444511</c:v>
                </c:pt>
                <c:pt idx="11278">
                  <c:v>40962.333333333336</c:v>
                </c:pt>
                <c:pt idx="11279">
                  <c:v>40962.347222222219</c:v>
                </c:pt>
                <c:pt idx="11280">
                  <c:v>40962.361111111051</c:v>
                </c:pt>
                <c:pt idx="11281">
                  <c:v>40962.375</c:v>
                </c:pt>
                <c:pt idx="11282">
                  <c:v>40962.388888888985</c:v>
                </c:pt>
                <c:pt idx="11283">
                  <c:v>40962.402777777781</c:v>
                </c:pt>
                <c:pt idx="11284">
                  <c:v>40962.416666666664</c:v>
                </c:pt>
                <c:pt idx="11285">
                  <c:v>40962.430555555562</c:v>
                </c:pt>
                <c:pt idx="11286">
                  <c:v>40962.444444444511</c:v>
                </c:pt>
                <c:pt idx="11287">
                  <c:v>40962.458333333343</c:v>
                </c:pt>
                <c:pt idx="11288">
                  <c:v>40962.472222222219</c:v>
                </c:pt>
                <c:pt idx="11289">
                  <c:v>40962.486111111109</c:v>
                </c:pt>
                <c:pt idx="11290">
                  <c:v>40962.5</c:v>
                </c:pt>
                <c:pt idx="11291">
                  <c:v>40962.513888888891</c:v>
                </c:pt>
                <c:pt idx="11292">
                  <c:v>40962.527777777774</c:v>
                </c:pt>
                <c:pt idx="11293">
                  <c:v>40962.541666666591</c:v>
                </c:pt>
                <c:pt idx="11294">
                  <c:v>40962.555555555562</c:v>
                </c:pt>
                <c:pt idx="11295">
                  <c:v>40962.569444444445</c:v>
                </c:pt>
                <c:pt idx="11296">
                  <c:v>40962.583333333336</c:v>
                </c:pt>
                <c:pt idx="11297">
                  <c:v>40962.597222222204</c:v>
                </c:pt>
                <c:pt idx="11298">
                  <c:v>40962.611111111051</c:v>
                </c:pt>
                <c:pt idx="11299">
                  <c:v>40962.624999999993</c:v>
                </c:pt>
                <c:pt idx="11300">
                  <c:v>40962.638888888891</c:v>
                </c:pt>
                <c:pt idx="11301">
                  <c:v>40962.652777777781</c:v>
                </c:pt>
                <c:pt idx="11302">
                  <c:v>40962.666666666591</c:v>
                </c:pt>
                <c:pt idx="11303">
                  <c:v>40962.680555555562</c:v>
                </c:pt>
                <c:pt idx="11304">
                  <c:v>40962.694444444445</c:v>
                </c:pt>
                <c:pt idx="11305">
                  <c:v>40962.708333333336</c:v>
                </c:pt>
                <c:pt idx="11306">
                  <c:v>40962.722222222204</c:v>
                </c:pt>
                <c:pt idx="11307">
                  <c:v>40962.736111111051</c:v>
                </c:pt>
                <c:pt idx="11308">
                  <c:v>40962.75</c:v>
                </c:pt>
                <c:pt idx="11309">
                  <c:v>40962.763888888876</c:v>
                </c:pt>
                <c:pt idx="11310">
                  <c:v>40962.777777777774</c:v>
                </c:pt>
                <c:pt idx="11311">
                  <c:v>40962.791666666562</c:v>
                </c:pt>
                <c:pt idx="11312">
                  <c:v>40962.805555555562</c:v>
                </c:pt>
                <c:pt idx="11313">
                  <c:v>40962.819444444511</c:v>
                </c:pt>
                <c:pt idx="11314">
                  <c:v>40962.833333333336</c:v>
                </c:pt>
                <c:pt idx="11315">
                  <c:v>40962.847222222219</c:v>
                </c:pt>
                <c:pt idx="11316">
                  <c:v>40962.861111111051</c:v>
                </c:pt>
                <c:pt idx="11317">
                  <c:v>40962.875</c:v>
                </c:pt>
                <c:pt idx="11318">
                  <c:v>40962.888888888985</c:v>
                </c:pt>
                <c:pt idx="11319">
                  <c:v>40962.902777777781</c:v>
                </c:pt>
                <c:pt idx="11320">
                  <c:v>40962.916666666664</c:v>
                </c:pt>
                <c:pt idx="11321">
                  <c:v>40962.930555555562</c:v>
                </c:pt>
                <c:pt idx="11322">
                  <c:v>40962.944444444511</c:v>
                </c:pt>
                <c:pt idx="11323">
                  <c:v>40962.958333333343</c:v>
                </c:pt>
                <c:pt idx="11324">
                  <c:v>40962.972222222219</c:v>
                </c:pt>
                <c:pt idx="11325">
                  <c:v>40962.986111111109</c:v>
                </c:pt>
                <c:pt idx="11326">
                  <c:v>40963</c:v>
                </c:pt>
                <c:pt idx="11327">
                  <c:v>40963.013888888891</c:v>
                </c:pt>
                <c:pt idx="11328">
                  <c:v>40963.027777777774</c:v>
                </c:pt>
                <c:pt idx="11329">
                  <c:v>40963.041666666591</c:v>
                </c:pt>
                <c:pt idx="11330">
                  <c:v>40963.055555555562</c:v>
                </c:pt>
                <c:pt idx="11331">
                  <c:v>40963.069444444445</c:v>
                </c:pt>
                <c:pt idx="11332">
                  <c:v>40963.083333333336</c:v>
                </c:pt>
                <c:pt idx="11333">
                  <c:v>40963.097222222204</c:v>
                </c:pt>
                <c:pt idx="11334">
                  <c:v>40963.111111111051</c:v>
                </c:pt>
                <c:pt idx="11335">
                  <c:v>40963.124999999993</c:v>
                </c:pt>
                <c:pt idx="11336">
                  <c:v>40963.138888888891</c:v>
                </c:pt>
                <c:pt idx="11337">
                  <c:v>40963.152777777781</c:v>
                </c:pt>
                <c:pt idx="11338">
                  <c:v>40963.166666666591</c:v>
                </c:pt>
                <c:pt idx="11339">
                  <c:v>40963.180555555562</c:v>
                </c:pt>
                <c:pt idx="11340">
                  <c:v>40963.194444444445</c:v>
                </c:pt>
                <c:pt idx="11341">
                  <c:v>40963.208333333336</c:v>
                </c:pt>
                <c:pt idx="11342">
                  <c:v>40963.222222222204</c:v>
                </c:pt>
                <c:pt idx="11343">
                  <c:v>40963.236111111051</c:v>
                </c:pt>
                <c:pt idx="11344">
                  <c:v>40963.25</c:v>
                </c:pt>
                <c:pt idx="11345">
                  <c:v>40963.263888888876</c:v>
                </c:pt>
                <c:pt idx="11346">
                  <c:v>40963.277777777774</c:v>
                </c:pt>
                <c:pt idx="11347">
                  <c:v>40963.291666666562</c:v>
                </c:pt>
                <c:pt idx="11348">
                  <c:v>40963.305555555562</c:v>
                </c:pt>
                <c:pt idx="11349">
                  <c:v>40963.319444444511</c:v>
                </c:pt>
                <c:pt idx="11350">
                  <c:v>40963.333333333336</c:v>
                </c:pt>
                <c:pt idx="11351">
                  <c:v>40963.347222222219</c:v>
                </c:pt>
                <c:pt idx="11352">
                  <c:v>40963.361111111051</c:v>
                </c:pt>
                <c:pt idx="11353">
                  <c:v>40963.375</c:v>
                </c:pt>
                <c:pt idx="11354">
                  <c:v>40963.388888888985</c:v>
                </c:pt>
                <c:pt idx="11355">
                  <c:v>40963.402777777781</c:v>
                </c:pt>
                <c:pt idx="11356">
                  <c:v>40963.416666666664</c:v>
                </c:pt>
                <c:pt idx="11357">
                  <c:v>40963.430555555562</c:v>
                </c:pt>
                <c:pt idx="11358">
                  <c:v>40963.444444444511</c:v>
                </c:pt>
                <c:pt idx="11359">
                  <c:v>40963.458333333343</c:v>
                </c:pt>
                <c:pt idx="11360">
                  <c:v>40963.472222222219</c:v>
                </c:pt>
                <c:pt idx="11361">
                  <c:v>40963.486111111109</c:v>
                </c:pt>
                <c:pt idx="11362">
                  <c:v>40963.5</c:v>
                </c:pt>
                <c:pt idx="11363">
                  <c:v>40963.513888888891</c:v>
                </c:pt>
                <c:pt idx="11364">
                  <c:v>40963.527777777774</c:v>
                </c:pt>
                <c:pt idx="11365">
                  <c:v>40963.541666666591</c:v>
                </c:pt>
                <c:pt idx="11366">
                  <c:v>40963.555555555562</c:v>
                </c:pt>
                <c:pt idx="11367">
                  <c:v>40963.569444444445</c:v>
                </c:pt>
                <c:pt idx="11368">
                  <c:v>40963.583333333336</c:v>
                </c:pt>
                <c:pt idx="11369">
                  <c:v>40963.597222222204</c:v>
                </c:pt>
                <c:pt idx="11370">
                  <c:v>40963.611111111051</c:v>
                </c:pt>
                <c:pt idx="11371">
                  <c:v>40963.624999999993</c:v>
                </c:pt>
                <c:pt idx="11372">
                  <c:v>40963.638888888891</c:v>
                </c:pt>
                <c:pt idx="11373">
                  <c:v>40963.652777777781</c:v>
                </c:pt>
                <c:pt idx="11374">
                  <c:v>40963.666666666591</c:v>
                </c:pt>
                <c:pt idx="11375">
                  <c:v>40963.680555555562</c:v>
                </c:pt>
                <c:pt idx="11376">
                  <c:v>40963.694444444445</c:v>
                </c:pt>
                <c:pt idx="11377">
                  <c:v>40963.708333333336</c:v>
                </c:pt>
                <c:pt idx="11378">
                  <c:v>40963.722222222204</c:v>
                </c:pt>
                <c:pt idx="11379">
                  <c:v>40963.736111111051</c:v>
                </c:pt>
                <c:pt idx="11380">
                  <c:v>40963.75</c:v>
                </c:pt>
                <c:pt idx="11381">
                  <c:v>40963.763888888876</c:v>
                </c:pt>
                <c:pt idx="11382">
                  <c:v>40963.777777777774</c:v>
                </c:pt>
                <c:pt idx="11383">
                  <c:v>40963.791666666562</c:v>
                </c:pt>
                <c:pt idx="11384">
                  <c:v>40963.805555555562</c:v>
                </c:pt>
                <c:pt idx="11385">
                  <c:v>40963.819444444511</c:v>
                </c:pt>
                <c:pt idx="11386">
                  <c:v>40963.833333333336</c:v>
                </c:pt>
                <c:pt idx="11387">
                  <c:v>40963.847222222219</c:v>
                </c:pt>
                <c:pt idx="11388">
                  <c:v>40963.861111111051</c:v>
                </c:pt>
                <c:pt idx="11389">
                  <c:v>40963.875</c:v>
                </c:pt>
                <c:pt idx="11390">
                  <c:v>40963.888888888985</c:v>
                </c:pt>
                <c:pt idx="11391">
                  <c:v>40963.902777777781</c:v>
                </c:pt>
                <c:pt idx="11392">
                  <c:v>40963.916666666664</c:v>
                </c:pt>
                <c:pt idx="11393">
                  <c:v>40963.930555555562</c:v>
                </c:pt>
                <c:pt idx="11394">
                  <c:v>40963.944444444511</c:v>
                </c:pt>
                <c:pt idx="11395">
                  <c:v>40963.958333333343</c:v>
                </c:pt>
                <c:pt idx="11396">
                  <c:v>40963.972222222219</c:v>
                </c:pt>
                <c:pt idx="11397">
                  <c:v>40963.986111111109</c:v>
                </c:pt>
                <c:pt idx="11398">
                  <c:v>40964</c:v>
                </c:pt>
                <c:pt idx="11399">
                  <c:v>40964.013888888891</c:v>
                </c:pt>
                <c:pt idx="11400">
                  <c:v>40964.027777777774</c:v>
                </c:pt>
                <c:pt idx="11401">
                  <c:v>40964.041666666591</c:v>
                </c:pt>
                <c:pt idx="11402">
                  <c:v>40964.055555555562</c:v>
                </c:pt>
                <c:pt idx="11403">
                  <c:v>40964.069444444445</c:v>
                </c:pt>
                <c:pt idx="11404">
                  <c:v>40964.083333333336</c:v>
                </c:pt>
                <c:pt idx="11405">
                  <c:v>40964.097222222204</c:v>
                </c:pt>
                <c:pt idx="11406">
                  <c:v>40964.111111111051</c:v>
                </c:pt>
                <c:pt idx="11407">
                  <c:v>40964.124999999993</c:v>
                </c:pt>
                <c:pt idx="11408">
                  <c:v>40964.138888888891</c:v>
                </c:pt>
                <c:pt idx="11409">
                  <c:v>40964.152777777781</c:v>
                </c:pt>
                <c:pt idx="11410">
                  <c:v>40964.166666666591</c:v>
                </c:pt>
                <c:pt idx="11411">
                  <c:v>40964.180555555562</c:v>
                </c:pt>
                <c:pt idx="11412">
                  <c:v>40964.194444444445</c:v>
                </c:pt>
                <c:pt idx="11413">
                  <c:v>40964.208333333336</c:v>
                </c:pt>
                <c:pt idx="11414">
                  <c:v>40964.222222222204</c:v>
                </c:pt>
                <c:pt idx="11415">
                  <c:v>40964.236111111051</c:v>
                </c:pt>
                <c:pt idx="11416">
                  <c:v>40964.25</c:v>
                </c:pt>
                <c:pt idx="11417">
                  <c:v>40964.263888888876</c:v>
                </c:pt>
                <c:pt idx="11418">
                  <c:v>40964.277777777774</c:v>
                </c:pt>
                <c:pt idx="11419">
                  <c:v>40964.291666666562</c:v>
                </c:pt>
                <c:pt idx="11420">
                  <c:v>40964.305555555562</c:v>
                </c:pt>
                <c:pt idx="11421">
                  <c:v>40964.319444444511</c:v>
                </c:pt>
                <c:pt idx="11422">
                  <c:v>40964.333333333336</c:v>
                </c:pt>
                <c:pt idx="11423">
                  <c:v>40964.347222222219</c:v>
                </c:pt>
                <c:pt idx="11424">
                  <c:v>40964.361111111051</c:v>
                </c:pt>
                <c:pt idx="11425">
                  <c:v>40964.375</c:v>
                </c:pt>
                <c:pt idx="11426">
                  <c:v>40964.388888888985</c:v>
                </c:pt>
                <c:pt idx="11427">
                  <c:v>40964.402777777781</c:v>
                </c:pt>
                <c:pt idx="11428">
                  <c:v>40964.416666666664</c:v>
                </c:pt>
                <c:pt idx="11429">
                  <c:v>40964.430555555562</c:v>
                </c:pt>
                <c:pt idx="11430">
                  <c:v>40964.444444444511</c:v>
                </c:pt>
                <c:pt idx="11431">
                  <c:v>40964.458333333343</c:v>
                </c:pt>
                <c:pt idx="11432">
                  <c:v>40964.472222222219</c:v>
                </c:pt>
                <c:pt idx="11433">
                  <c:v>40964.486111111109</c:v>
                </c:pt>
                <c:pt idx="11434">
                  <c:v>40964.5</c:v>
                </c:pt>
                <c:pt idx="11435">
                  <c:v>40964.513888888891</c:v>
                </c:pt>
                <c:pt idx="11436">
                  <c:v>40964.527777777774</c:v>
                </c:pt>
                <c:pt idx="11437">
                  <c:v>40964.541666666591</c:v>
                </c:pt>
                <c:pt idx="11438">
                  <c:v>40964.555555555562</c:v>
                </c:pt>
                <c:pt idx="11439">
                  <c:v>40964.569444444445</c:v>
                </c:pt>
                <c:pt idx="11440">
                  <c:v>40964.583333333336</c:v>
                </c:pt>
                <c:pt idx="11441">
                  <c:v>40964.597222222204</c:v>
                </c:pt>
                <c:pt idx="11442">
                  <c:v>40964.611111111051</c:v>
                </c:pt>
                <c:pt idx="11443">
                  <c:v>40964.624999999993</c:v>
                </c:pt>
                <c:pt idx="11444">
                  <c:v>40964.638888888891</c:v>
                </c:pt>
                <c:pt idx="11445">
                  <c:v>40964.652777777781</c:v>
                </c:pt>
                <c:pt idx="11446">
                  <c:v>40964.666666666591</c:v>
                </c:pt>
                <c:pt idx="11447">
                  <c:v>40964.680555555562</c:v>
                </c:pt>
                <c:pt idx="11448">
                  <c:v>40964.694444444445</c:v>
                </c:pt>
                <c:pt idx="11449">
                  <c:v>40964.708333333336</c:v>
                </c:pt>
                <c:pt idx="11450">
                  <c:v>40964.722222222204</c:v>
                </c:pt>
                <c:pt idx="11451">
                  <c:v>40964.736111111051</c:v>
                </c:pt>
                <c:pt idx="11452">
                  <c:v>40964.75</c:v>
                </c:pt>
                <c:pt idx="11453">
                  <c:v>40964.763888888876</c:v>
                </c:pt>
                <c:pt idx="11454">
                  <c:v>40964.777777777774</c:v>
                </c:pt>
                <c:pt idx="11455">
                  <c:v>40964.791666666562</c:v>
                </c:pt>
                <c:pt idx="11456">
                  <c:v>40964.805555555562</c:v>
                </c:pt>
                <c:pt idx="11457">
                  <c:v>40964.819444444511</c:v>
                </c:pt>
                <c:pt idx="11458">
                  <c:v>40964.833333333336</c:v>
                </c:pt>
                <c:pt idx="11459">
                  <c:v>40964.847222222219</c:v>
                </c:pt>
                <c:pt idx="11460">
                  <c:v>40964.861111111051</c:v>
                </c:pt>
                <c:pt idx="11461">
                  <c:v>40964.875</c:v>
                </c:pt>
                <c:pt idx="11462">
                  <c:v>40964.888888888985</c:v>
                </c:pt>
                <c:pt idx="11463">
                  <c:v>40964.902777777781</c:v>
                </c:pt>
                <c:pt idx="11464">
                  <c:v>40964.916666666664</c:v>
                </c:pt>
                <c:pt idx="11465">
                  <c:v>40964.930555555562</c:v>
                </c:pt>
                <c:pt idx="11466">
                  <c:v>40964.944444444511</c:v>
                </c:pt>
                <c:pt idx="11467">
                  <c:v>40964.958333333343</c:v>
                </c:pt>
                <c:pt idx="11468">
                  <c:v>40964.972222222219</c:v>
                </c:pt>
                <c:pt idx="11469">
                  <c:v>40964.986111111109</c:v>
                </c:pt>
                <c:pt idx="11470">
                  <c:v>40965</c:v>
                </c:pt>
                <c:pt idx="11471">
                  <c:v>40965.013888888891</c:v>
                </c:pt>
                <c:pt idx="11472">
                  <c:v>40965.027777777774</c:v>
                </c:pt>
                <c:pt idx="11473">
                  <c:v>40965.041666666591</c:v>
                </c:pt>
                <c:pt idx="11474">
                  <c:v>40965.055555555562</c:v>
                </c:pt>
                <c:pt idx="11475">
                  <c:v>40965.069444444445</c:v>
                </c:pt>
                <c:pt idx="11476">
                  <c:v>40965.083333333336</c:v>
                </c:pt>
                <c:pt idx="11477">
                  <c:v>40965.097222222204</c:v>
                </c:pt>
                <c:pt idx="11478">
                  <c:v>40965.111111111051</c:v>
                </c:pt>
                <c:pt idx="11479">
                  <c:v>40965.124999999993</c:v>
                </c:pt>
                <c:pt idx="11480">
                  <c:v>40965.138888888891</c:v>
                </c:pt>
                <c:pt idx="11481">
                  <c:v>40965.152777777781</c:v>
                </c:pt>
                <c:pt idx="11482">
                  <c:v>40965.166666666591</c:v>
                </c:pt>
                <c:pt idx="11483">
                  <c:v>40965.180555555562</c:v>
                </c:pt>
                <c:pt idx="11484">
                  <c:v>40965.194444444445</c:v>
                </c:pt>
                <c:pt idx="11485">
                  <c:v>40965.208333333336</c:v>
                </c:pt>
                <c:pt idx="11486">
                  <c:v>40965.222222222204</c:v>
                </c:pt>
                <c:pt idx="11487">
                  <c:v>40965.236111111051</c:v>
                </c:pt>
                <c:pt idx="11488">
                  <c:v>40965.25</c:v>
                </c:pt>
                <c:pt idx="11489">
                  <c:v>40965.263888888876</c:v>
                </c:pt>
                <c:pt idx="11490">
                  <c:v>40965.277777777774</c:v>
                </c:pt>
                <c:pt idx="11491">
                  <c:v>40965.291666666562</c:v>
                </c:pt>
                <c:pt idx="11492">
                  <c:v>40965.305555555562</c:v>
                </c:pt>
                <c:pt idx="11493">
                  <c:v>40965.319444444511</c:v>
                </c:pt>
                <c:pt idx="11494">
                  <c:v>40965.333333333336</c:v>
                </c:pt>
                <c:pt idx="11495">
                  <c:v>40965.347222222219</c:v>
                </c:pt>
                <c:pt idx="11496">
                  <c:v>40965.361111111051</c:v>
                </c:pt>
                <c:pt idx="11497">
                  <c:v>40965.375</c:v>
                </c:pt>
                <c:pt idx="11498">
                  <c:v>40965.388888888985</c:v>
                </c:pt>
                <c:pt idx="11499">
                  <c:v>40965.402777777781</c:v>
                </c:pt>
                <c:pt idx="11500">
                  <c:v>40965.416666666664</c:v>
                </c:pt>
                <c:pt idx="11501">
                  <c:v>40965.430555555562</c:v>
                </c:pt>
                <c:pt idx="11502">
                  <c:v>40965.444444444511</c:v>
                </c:pt>
                <c:pt idx="11503">
                  <c:v>40965.458333333343</c:v>
                </c:pt>
                <c:pt idx="11504">
                  <c:v>40965.472222222219</c:v>
                </c:pt>
                <c:pt idx="11505">
                  <c:v>40965.486111111109</c:v>
                </c:pt>
                <c:pt idx="11506">
                  <c:v>40965.5</c:v>
                </c:pt>
                <c:pt idx="11507">
                  <c:v>40965.513888888891</c:v>
                </c:pt>
                <c:pt idx="11508">
                  <c:v>40965.527777777774</c:v>
                </c:pt>
                <c:pt idx="11509">
                  <c:v>40965.541666666591</c:v>
                </c:pt>
                <c:pt idx="11510">
                  <c:v>40965.555555555562</c:v>
                </c:pt>
                <c:pt idx="11511">
                  <c:v>40965.569444444445</c:v>
                </c:pt>
                <c:pt idx="11512">
                  <c:v>40965.583333333336</c:v>
                </c:pt>
                <c:pt idx="11513">
                  <c:v>40965.597222222204</c:v>
                </c:pt>
                <c:pt idx="11514">
                  <c:v>40965.611111111051</c:v>
                </c:pt>
                <c:pt idx="11515">
                  <c:v>40965.624999999993</c:v>
                </c:pt>
                <c:pt idx="11516">
                  <c:v>40965.638888888891</c:v>
                </c:pt>
                <c:pt idx="11517">
                  <c:v>40965.652777777781</c:v>
                </c:pt>
                <c:pt idx="11518">
                  <c:v>40965.666666666591</c:v>
                </c:pt>
                <c:pt idx="11519">
                  <c:v>40965.680555555562</c:v>
                </c:pt>
                <c:pt idx="11520">
                  <c:v>40965.694444444445</c:v>
                </c:pt>
                <c:pt idx="11521">
                  <c:v>40965.708333333336</c:v>
                </c:pt>
                <c:pt idx="11522">
                  <c:v>40965.722222222204</c:v>
                </c:pt>
                <c:pt idx="11523">
                  <c:v>40965.736111111051</c:v>
                </c:pt>
                <c:pt idx="11524">
                  <c:v>40965.75</c:v>
                </c:pt>
                <c:pt idx="11525">
                  <c:v>40965.763888888876</c:v>
                </c:pt>
                <c:pt idx="11526">
                  <c:v>40965.777777777774</c:v>
                </c:pt>
                <c:pt idx="11527">
                  <c:v>40965.791666666562</c:v>
                </c:pt>
                <c:pt idx="11528">
                  <c:v>40965.805555555562</c:v>
                </c:pt>
                <c:pt idx="11529">
                  <c:v>40965.819444444511</c:v>
                </c:pt>
                <c:pt idx="11530">
                  <c:v>40965.833333333336</c:v>
                </c:pt>
                <c:pt idx="11531">
                  <c:v>40965.847222222219</c:v>
                </c:pt>
                <c:pt idx="11532">
                  <c:v>40965.861111111051</c:v>
                </c:pt>
                <c:pt idx="11533">
                  <c:v>40965.875</c:v>
                </c:pt>
                <c:pt idx="11534">
                  <c:v>40965.888888888985</c:v>
                </c:pt>
                <c:pt idx="11535">
                  <c:v>40965.902777777781</c:v>
                </c:pt>
                <c:pt idx="11536">
                  <c:v>40965.916666666664</c:v>
                </c:pt>
                <c:pt idx="11537">
                  <c:v>40965.930555555562</c:v>
                </c:pt>
                <c:pt idx="11538">
                  <c:v>40965.944444444511</c:v>
                </c:pt>
                <c:pt idx="11539">
                  <c:v>40965.958333333343</c:v>
                </c:pt>
                <c:pt idx="11540">
                  <c:v>40965.972222222219</c:v>
                </c:pt>
                <c:pt idx="11541">
                  <c:v>40965.986111111109</c:v>
                </c:pt>
                <c:pt idx="11542">
                  <c:v>40966</c:v>
                </c:pt>
                <c:pt idx="11543">
                  <c:v>40966.013888888891</c:v>
                </c:pt>
                <c:pt idx="11544">
                  <c:v>40966.027777777774</c:v>
                </c:pt>
                <c:pt idx="11545">
                  <c:v>40966.041666666591</c:v>
                </c:pt>
                <c:pt idx="11546">
                  <c:v>40966.055555555562</c:v>
                </c:pt>
                <c:pt idx="11547">
                  <c:v>40966.069444444445</c:v>
                </c:pt>
                <c:pt idx="11548">
                  <c:v>40966.083333333336</c:v>
                </c:pt>
                <c:pt idx="11549">
                  <c:v>40966.097222222204</c:v>
                </c:pt>
                <c:pt idx="11550">
                  <c:v>40966.111111111051</c:v>
                </c:pt>
                <c:pt idx="11551">
                  <c:v>40966.124999999993</c:v>
                </c:pt>
                <c:pt idx="11552">
                  <c:v>40966.138888888891</c:v>
                </c:pt>
                <c:pt idx="11553">
                  <c:v>40966.152777777781</c:v>
                </c:pt>
                <c:pt idx="11554">
                  <c:v>40966.166666666591</c:v>
                </c:pt>
                <c:pt idx="11555">
                  <c:v>40966.180555555562</c:v>
                </c:pt>
                <c:pt idx="11556">
                  <c:v>40966.194444444445</c:v>
                </c:pt>
                <c:pt idx="11557">
                  <c:v>40966.208333333336</c:v>
                </c:pt>
                <c:pt idx="11558">
                  <c:v>40966.222222222204</c:v>
                </c:pt>
                <c:pt idx="11559">
                  <c:v>40966.236111111051</c:v>
                </c:pt>
                <c:pt idx="11560">
                  <c:v>40966.25</c:v>
                </c:pt>
                <c:pt idx="11561">
                  <c:v>40966.263888888876</c:v>
                </c:pt>
                <c:pt idx="11562">
                  <c:v>40966.277777777774</c:v>
                </c:pt>
                <c:pt idx="11563">
                  <c:v>40966.291666666562</c:v>
                </c:pt>
                <c:pt idx="11564">
                  <c:v>40966.305555555562</c:v>
                </c:pt>
                <c:pt idx="11565">
                  <c:v>40966.319444444511</c:v>
                </c:pt>
                <c:pt idx="11566">
                  <c:v>40966.333333333336</c:v>
                </c:pt>
                <c:pt idx="11567">
                  <c:v>40966.347222222219</c:v>
                </c:pt>
                <c:pt idx="11568">
                  <c:v>40966.361111111051</c:v>
                </c:pt>
                <c:pt idx="11569">
                  <c:v>40966.375</c:v>
                </c:pt>
                <c:pt idx="11570">
                  <c:v>40966.388888888985</c:v>
                </c:pt>
                <c:pt idx="11571">
                  <c:v>40966.402777777781</c:v>
                </c:pt>
                <c:pt idx="11572">
                  <c:v>40966.416666666664</c:v>
                </c:pt>
                <c:pt idx="11573">
                  <c:v>40966.430555555562</c:v>
                </c:pt>
                <c:pt idx="11574">
                  <c:v>40966.444444444511</c:v>
                </c:pt>
                <c:pt idx="11575">
                  <c:v>40966.458333333343</c:v>
                </c:pt>
                <c:pt idx="11576">
                  <c:v>40966.472222222219</c:v>
                </c:pt>
                <c:pt idx="11577">
                  <c:v>40966.486111111109</c:v>
                </c:pt>
                <c:pt idx="11578">
                  <c:v>40966.5</c:v>
                </c:pt>
                <c:pt idx="11579">
                  <c:v>40966.513888888891</c:v>
                </c:pt>
                <c:pt idx="11580">
                  <c:v>40966.527777777774</c:v>
                </c:pt>
                <c:pt idx="11581">
                  <c:v>40966.541666666591</c:v>
                </c:pt>
                <c:pt idx="11582">
                  <c:v>40966.555555555562</c:v>
                </c:pt>
                <c:pt idx="11583">
                  <c:v>40966.569444444445</c:v>
                </c:pt>
                <c:pt idx="11584">
                  <c:v>40966.583333333336</c:v>
                </c:pt>
                <c:pt idx="11585">
                  <c:v>40966.597222222204</c:v>
                </c:pt>
                <c:pt idx="11586">
                  <c:v>40966.611111111051</c:v>
                </c:pt>
                <c:pt idx="11587">
                  <c:v>40966.624999999993</c:v>
                </c:pt>
                <c:pt idx="11588">
                  <c:v>40966.638888888891</c:v>
                </c:pt>
                <c:pt idx="11589">
                  <c:v>40966.652777777781</c:v>
                </c:pt>
                <c:pt idx="11590">
                  <c:v>40966.666666666591</c:v>
                </c:pt>
                <c:pt idx="11591">
                  <c:v>40966.680555555562</c:v>
                </c:pt>
                <c:pt idx="11592">
                  <c:v>40966.694444444445</c:v>
                </c:pt>
                <c:pt idx="11593">
                  <c:v>40966.708333333336</c:v>
                </c:pt>
                <c:pt idx="11594">
                  <c:v>40966.722222222204</c:v>
                </c:pt>
                <c:pt idx="11595">
                  <c:v>40966.736111111051</c:v>
                </c:pt>
                <c:pt idx="11596">
                  <c:v>40966.75</c:v>
                </c:pt>
                <c:pt idx="11597">
                  <c:v>40966.763888888876</c:v>
                </c:pt>
                <c:pt idx="11598">
                  <c:v>40966.777777777774</c:v>
                </c:pt>
                <c:pt idx="11599">
                  <c:v>40966.791666666562</c:v>
                </c:pt>
                <c:pt idx="11600">
                  <c:v>40966.805555555562</c:v>
                </c:pt>
                <c:pt idx="11601">
                  <c:v>40966.819444444511</c:v>
                </c:pt>
                <c:pt idx="11602">
                  <c:v>40966.833333333336</c:v>
                </c:pt>
                <c:pt idx="11603">
                  <c:v>40966.847222222219</c:v>
                </c:pt>
                <c:pt idx="11604">
                  <c:v>40966.861111111051</c:v>
                </c:pt>
                <c:pt idx="11605">
                  <c:v>40966.875</c:v>
                </c:pt>
                <c:pt idx="11606">
                  <c:v>40966.888888888985</c:v>
                </c:pt>
                <c:pt idx="11607">
                  <c:v>40966.902777777781</c:v>
                </c:pt>
                <c:pt idx="11608">
                  <c:v>40966.916666666664</c:v>
                </c:pt>
                <c:pt idx="11609">
                  <c:v>40966.930555555562</c:v>
                </c:pt>
                <c:pt idx="11610">
                  <c:v>40966.944444444511</c:v>
                </c:pt>
                <c:pt idx="11611">
                  <c:v>40966.958333333343</c:v>
                </c:pt>
                <c:pt idx="11612">
                  <c:v>40966.972222222219</c:v>
                </c:pt>
                <c:pt idx="11613">
                  <c:v>40966.986111111109</c:v>
                </c:pt>
                <c:pt idx="11614">
                  <c:v>40967</c:v>
                </c:pt>
                <c:pt idx="11615">
                  <c:v>40967.013888888891</c:v>
                </c:pt>
                <c:pt idx="11616">
                  <c:v>40967.027777777774</c:v>
                </c:pt>
                <c:pt idx="11617">
                  <c:v>40967.041666666591</c:v>
                </c:pt>
                <c:pt idx="11618">
                  <c:v>40967.055555555562</c:v>
                </c:pt>
                <c:pt idx="11619">
                  <c:v>40967.069444444445</c:v>
                </c:pt>
                <c:pt idx="11620">
                  <c:v>40967.083333333336</c:v>
                </c:pt>
                <c:pt idx="11621">
                  <c:v>40967.097222222204</c:v>
                </c:pt>
                <c:pt idx="11622">
                  <c:v>40967.111111111051</c:v>
                </c:pt>
                <c:pt idx="11623">
                  <c:v>40967.124999999993</c:v>
                </c:pt>
                <c:pt idx="11624">
                  <c:v>40967.138888888891</c:v>
                </c:pt>
                <c:pt idx="11625">
                  <c:v>40967.152777777781</c:v>
                </c:pt>
                <c:pt idx="11626">
                  <c:v>40967.166666666591</c:v>
                </c:pt>
                <c:pt idx="11627">
                  <c:v>40967.180555555562</c:v>
                </c:pt>
                <c:pt idx="11628">
                  <c:v>40967.194444444445</c:v>
                </c:pt>
                <c:pt idx="11629">
                  <c:v>40967.208333333336</c:v>
                </c:pt>
                <c:pt idx="11630">
                  <c:v>40967.222222222204</c:v>
                </c:pt>
                <c:pt idx="11631">
                  <c:v>40967.236111111051</c:v>
                </c:pt>
                <c:pt idx="11632">
                  <c:v>40967.25</c:v>
                </c:pt>
                <c:pt idx="11633">
                  <c:v>40967.263888888876</c:v>
                </c:pt>
                <c:pt idx="11634">
                  <c:v>40967.277777777774</c:v>
                </c:pt>
                <c:pt idx="11635">
                  <c:v>40967.291666666562</c:v>
                </c:pt>
                <c:pt idx="11636">
                  <c:v>40967.305555555562</c:v>
                </c:pt>
                <c:pt idx="11637">
                  <c:v>40967.319444444511</c:v>
                </c:pt>
                <c:pt idx="11638">
                  <c:v>40967.333333333336</c:v>
                </c:pt>
                <c:pt idx="11639">
                  <c:v>40967.347222222219</c:v>
                </c:pt>
                <c:pt idx="11640">
                  <c:v>40967.361111111051</c:v>
                </c:pt>
                <c:pt idx="11641">
                  <c:v>40967.375</c:v>
                </c:pt>
                <c:pt idx="11642">
                  <c:v>40967.388888888985</c:v>
                </c:pt>
                <c:pt idx="11643">
                  <c:v>40967.402777777781</c:v>
                </c:pt>
                <c:pt idx="11644">
                  <c:v>40967.416666666664</c:v>
                </c:pt>
                <c:pt idx="11645">
                  <c:v>40967.430555555562</c:v>
                </c:pt>
                <c:pt idx="11646">
                  <c:v>40967.444444444511</c:v>
                </c:pt>
                <c:pt idx="11647">
                  <c:v>40967.458333333343</c:v>
                </c:pt>
                <c:pt idx="11648">
                  <c:v>40967.472222222219</c:v>
                </c:pt>
                <c:pt idx="11649">
                  <c:v>40967.486111111109</c:v>
                </c:pt>
                <c:pt idx="11650">
                  <c:v>40967.5</c:v>
                </c:pt>
                <c:pt idx="11651">
                  <c:v>40967.513888888891</c:v>
                </c:pt>
                <c:pt idx="11652">
                  <c:v>40967.527777777774</c:v>
                </c:pt>
                <c:pt idx="11653">
                  <c:v>40967.541666666591</c:v>
                </c:pt>
                <c:pt idx="11654">
                  <c:v>40967.555555555562</c:v>
                </c:pt>
                <c:pt idx="11655">
                  <c:v>40967.569444444445</c:v>
                </c:pt>
                <c:pt idx="11656">
                  <c:v>40967.583333333336</c:v>
                </c:pt>
                <c:pt idx="11657">
                  <c:v>40967.597222222204</c:v>
                </c:pt>
                <c:pt idx="11658">
                  <c:v>40967.611111111051</c:v>
                </c:pt>
                <c:pt idx="11659">
                  <c:v>40967.624999999993</c:v>
                </c:pt>
                <c:pt idx="11660">
                  <c:v>40967.638888888891</c:v>
                </c:pt>
                <c:pt idx="11661">
                  <c:v>40967.652777777781</c:v>
                </c:pt>
                <c:pt idx="11662">
                  <c:v>40967.666666666591</c:v>
                </c:pt>
                <c:pt idx="11663">
                  <c:v>40967.680555555562</c:v>
                </c:pt>
                <c:pt idx="11664">
                  <c:v>40967.694444444445</c:v>
                </c:pt>
                <c:pt idx="11665">
                  <c:v>40967.708333333336</c:v>
                </c:pt>
                <c:pt idx="11666">
                  <c:v>40967.722222222204</c:v>
                </c:pt>
                <c:pt idx="11667">
                  <c:v>40967.736111111051</c:v>
                </c:pt>
                <c:pt idx="11668">
                  <c:v>40967.75</c:v>
                </c:pt>
                <c:pt idx="11669">
                  <c:v>40967.763888888876</c:v>
                </c:pt>
                <c:pt idx="11670">
                  <c:v>40967.777777777774</c:v>
                </c:pt>
                <c:pt idx="11671">
                  <c:v>40967.791666666562</c:v>
                </c:pt>
                <c:pt idx="11672">
                  <c:v>40967.805555555562</c:v>
                </c:pt>
                <c:pt idx="11673">
                  <c:v>40967.819444444511</c:v>
                </c:pt>
                <c:pt idx="11674">
                  <c:v>40967.833333333336</c:v>
                </c:pt>
                <c:pt idx="11675">
                  <c:v>40967.847222222219</c:v>
                </c:pt>
                <c:pt idx="11676">
                  <c:v>40967.861111111051</c:v>
                </c:pt>
                <c:pt idx="11677">
                  <c:v>40967.875</c:v>
                </c:pt>
                <c:pt idx="11678">
                  <c:v>40967.888888888985</c:v>
                </c:pt>
                <c:pt idx="11679">
                  <c:v>40967.902777777781</c:v>
                </c:pt>
                <c:pt idx="11680">
                  <c:v>40967.916666666664</c:v>
                </c:pt>
                <c:pt idx="11681">
                  <c:v>40967.930555555562</c:v>
                </c:pt>
                <c:pt idx="11682">
                  <c:v>40967.944444444511</c:v>
                </c:pt>
                <c:pt idx="11683">
                  <c:v>40967.958333333343</c:v>
                </c:pt>
                <c:pt idx="11684">
                  <c:v>40967.972222222219</c:v>
                </c:pt>
                <c:pt idx="11685">
                  <c:v>40967.986111111109</c:v>
                </c:pt>
                <c:pt idx="11686">
                  <c:v>40968</c:v>
                </c:pt>
                <c:pt idx="11687">
                  <c:v>40968.013888888891</c:v>
                </c:pt>
                <c:pt idx="11688">
                  <c:v>40968.027777777774</c:v>
                </c:pt>
                <c:pt idx="11689">
                  <c:v>40968.041666666591</c:v>
                </c:pt>
                <c:pt idx="11690">
                  <c:v>40968.055555555562</c:v>
                </c:pt>
                <c:pt idx="11691">
                  <c:v>40968.069444444445</c:v>
                </c:pt>
                <c:pt idx="11692">
                  <c:v>40968.083333333336</c:v>
                </c:pt>
                <c:pt idx="11693">
                  <c:v>40968.097222222204</c:v>
                </c:pt>
                <c:pt idx="11694">
                  <c:v>40968.111111111051</c:v>
                </c:pt>
                <c:pt idx="11695">
                  <c:v>40968.124999999993</c:v>
                </c:pt>
                <c:pt idx="11696">
                  <c:v>40968.138888888891</c:v>
                </c:pt>
                <c:pt idx="11697">
                  <c:v>40968.152777777781</c:v>
                </c:pt>
                <c:pt idx="11698">
                  <c:v>40968.166666666591</c:v>
                </c:pt>
                <c:pt idx="11699">
                  <c:v>40968.180555555562</c:v>
                </c:pt>
                <c:pt idx="11700">
                  <c:v>40968.194444444445</c:v>
                </c:pt>
                <c:pt idx="11701">
                  <c:v>40968.208333333336</c:v>
                </c:pt>
                <c:pt idx="11702">
                  <c:v>40968.222222222204</c:v>
                </c:pt>
                <c:pt idx="11703">
                  <c:v>40968.236111111051</c:v>
                </c:pt>
                <c:pt idx="11704">
                  <c:v>40968.25</c:v>
                </c:pt>
                <c:pt idx="11705">
                  <c:v>40968.263888888876</c:v>
                </c:pt>
                <c:pt idx="11706">
                  <c:v>40968.277777777774</c:v>
                </c:pt>
                <c:pt idx="11707">
                  <c:v>40968.291666666562</c:v>
                </c:pt>
                <c:pt idx="11708">
                  <c:v>40968.305555555562</c:v>
                </c:pt>
                <c:pt idx="11709">
                  <c:v>40968.319444444511</c:v>
                </c:pt>
                <c:pt idx="11710">
                  <c:v>40968.333333333336</c:v>
                </c:pt>
                <c:pt idx="11711">
                  <c:v>40968.347222222219</c:v>
                </c:pt>
                <c:pt idx="11712">
                  <c:v>40968.361111111051</c:v>
                </c:pt>
                <c:pt idx="11713">
                  <c:v>40968.375</c:v>
                </c:pt>
                <c:pt idx="11714">
                  <c:v>40968.388888888985</c:v>
                </c:pt>
                <c:pt idx="11715">
                  <c:v>40968.402777777781</c:v>
                </c:pt>
                <c:pt idx="11716">
                  <c:v>40968.416666666664</c:v>
                </c:pt>
                <c:pt idx="11717">
                  <c:v>40968.430555555562</c:v>
                </c:pt>
                <c:pt idx="11718">
                  <c:v>40968.444444444511</c:v>
                </c:pt>
                <c:pt idx="11719">
                  <c:v>40968.458333333343</c:v>
                </c:pt>
                <c:pt idx="11720">
                  <c:v>40968.472222222219</c:v>
                </c:pt>
                <c:pt idx="11721">
                  <c:v>40968.486111111109</c:v>
                </c:pt>
                <c:pt idx="11722">
                  <c:v>40968.5</c:v>
                </c:pt>
                <c:pt idx="11723">
                  <c:v>40968.513888888891</c:v>
                </c:pt>
                <c:pt idx="11724">
                  <c:v>40968.527777777774</c:v>
                </c:pt>
                <c:pt idx="11725">
                  <c:v>40968.541666666591</c:v>
                </c:pt>
                <c:pt idx="11726">
                  <c:v>40968.555555555562</c:v>
                </c:pt>
                <c:pt idx="11727">
                  <c:v>40968.569444444445</c:v>
                </c:pt>
                <c:pt idx="11728">
                  <c:v>40968.583333333336</c:v>
                </c:pt>
                <c:pt idx="11729">
                  <c:v>40968.597222222204</c:v>
                </c:pt>
                <c:pt idx="11730">
                  <c:v>40968.611111111051</c:v>
                </c:pt>
                <c:pt idx="11731">
                  <c:v>40968.624999999993</c:v>
                </c:pt>
                <c:pt idx="11732">
                  <c:v>40968.638888888891</c:v>
                </c:pt>
                <c:pt idx="11733">
                  <c:v>40968.652777777781</c:v>
                </c:pt>
                <c:pt idx="11734">
                  <c:v>40968.666666666591</c:v>
                </c:pt>
                <c:pt idx="11735">
                  <c:v>40968.680555555562</c:v>
                </c:pt>
                <c:pt idx="11736">
                  <c:v>40968.694444444445</c:v>
                </c:pt>
                <c:pt idx="11737">
                  <c:v>40968.708333333336</c:v>
                </c:pt>
                <c:pt idx="11738">
                  <c:v>40968.722222222204</c:v>
                </c:pt>
                <c:pt idx="11739">
                  <c:v>40968.736111111051</c:v>
                </c:pt>
                <c:pt idx="11740">
                  <c:v>40968.75</c:v>
                </c:pt>
                <c:pt idx="11741">
                  <c:v>40968.763888888876</c:v>
                </c:pt>
                <c:pt idx="11742">
                  <c:v>40968.777777777774</c:v>
                </c:pt>
                <c:pt idx="11743">
                  <c:v>40968.791666666562</c:v>
                </c:pt>
                <c:pt idx="11744">
                  <c:v>40968.805555555562</c:v>
                </c:pt>
                <c:pt idx="11745">
                  <c:v>40968.819444444511</c:v>
                </c:pt>
                <c:pt idx="11746">
                  <c:v>40968.833333333336</c:v>
                </c:pt>
                <c:pt idx="11747">
                  <c:v>40968.847222222219</c:v>
                </c:pt>
                <c:pt idx="11748">
                  <c:v>40968.861111111051</c:v>
                </c:pt>
                <c:pt idx="11749">
                  <c:v>40968.875</c:v>
                </c:pt>
                <c:pt idx="11750">
                  <c:v>40968.888888888985</c:v>
                </c:pt>
                <c:pt idx="11751">
                  <c:v>40968.902777777781</c:v>
                </c:pt>
                <c:pt idx="11752">
                  <c:v>40968.916666666664</c:v>
                </c:pt>
                <c:pt idx="11753">
                  <c:v>40968.930555555562</c:v>
                </c:pt>
                <c:pt idx="11754">
                  <c:v>40968.944444444511</c:v>
                </c:pt>
                <c:pt idx="11755">
                  <c:v>40968.958333333343</c:v>
                </c:pt>
                <c:pt idx="11756">
                  <c:v>40968.972222222219</c:v>
                </c:pt>
                <c:pt idx="11757">
                  <c:v>40968.986111111109</c:v>
                </c:pt>
                <c:pt idx="11758">
                  <c:v>40969</c:v>
                </c:pt>
                <c:pt idx="11759">
                  <c:v>40969.013888888891</c:v>
                </c:pt>
                <c:pt idx="11760">
                  <c:v>40969.027777777774</c:v>
                </c:pt>
                <c:pt idx="11761">
                  <c:v>40969.041666666591</c:v>
                </c:pt>
                <c:pt idx="11762">
                  <c:v>40969.055555555562</c:v>
                </c:pt>
                <c:pt idx="11763">
                  <c:v>40969.069444444445</c:v>
                </c:pt>
                <c:pt idx="11764">
                  <c:v>40969.083333333336</c:v>
                </c:pt>
                <c:pt idx="11765">
                  <c:v>40969.097222222204</c:v>
                </c:pt>
                <c:pt idx="11766">
                  <c:v>40969.111111111051</c:v>
                </c:pt>
                <c:pt idx="11767">
                  <c:v>40969.124999999993</c:v>
                </c:pt>
                <c:pt idx="11768">
                  <c:v>40969.138888888891</c:v>
                </c:pt>
                <c:pt idx="11769">
                  <c:v>40969.152777777781</c:v>
                </c:pt>
                <c:pt idx="11770">
                  <c:v>40969.166666666591</c:v>
                </c:pt>
                <c:pt idx="11771">
                  <c:v>40969.180555555562</c:v>
                </c:pt>
                <c:pt idx="11772">
                  <c:v>40969.194444444445</c:v>
                </c:pt>
                <c:pt idx="11773">
                  <c:v>40969.208333333336</c:v>
                </c:pt>
                <c:pt idx="11774">
                  <c:v>40969.222222222204</c:v>
                </c:pt>
                <c:pt idx="11775">
                  <c:v>40969.236111111051</c:v>
                </c:pt>
                <c:pt idx="11776">
                  <c:v>40969.25</c:v>
                </c:pt>
                <c:pt idx="11777">
                  <c:v>40969.263888888876</c:v>
                </c:pt>
                <c:pt idx="11778">
                  <c:v>40969.277777777774</c:v>
                </c:pt>
                <c:pt idx="11779">
                  <c:v>40969.291666666562</c:v>
                </c:pt>
                <c:pt idx="11780">
                  <c:v>40969.305555555562</c:v>
                </c:pt>
                <c:pt idx="11781">
                  <c:v>40969.319444444511</c:v>
                </c:pt>
                <c:pt idx="11782">
                  <c:v>40969.333333333336</c:v>
                </c:pt>
                <c:pt idx="11783">
                  <c:v>40969.347222222219</c:v>
                </c:pt>
                <c:pt idx="11784">
                  <c:v>40969.361111111051</c:v>
                </c:pt>
                <c:pt idx="11785">
                  <c:v>40969.375</c:v>
                </c:pt>
                <c:pt idx="11786">
                  <c:v>40969.388888888985</c:v>
                </c:pt>
                <c:pt idx="11787">
                  <c:v>40969.402777777781</c:v>
                </c:pt>
                <c:pt idx="11788">
                  <c:v>40969.416666666664</c:v>
                </c:pt>
                <c:pt idx="11789">
                  <c:v>40969.430555555562</c:v>
                </c:pt>
                <c:pt idx="11790">
                  <c:v>40969.444444444511</c:v>
                </c:pt>
                <c:pt idx="11791">
                  <c:v>40969.458333333343</c:v>
                </c:pt>
                <c:pt idx="11792">
                  <c:v>40969.472222222219</c:v>
                </c:pt>
                <c:pt idx="11793">
                  <c:v>40969.486111111109</c:v>
                </c:pt>
                <c:pt idx="11794">
                  <c:v>40969.5</c:v>
                </c:pt>
                <c:pt idx="11795">
                  <c:v>40969.513888888891</c:v>
                </c:pt>
                <c:pt idx="11796">
                  <c:v>40969.527777777774</c:v>
                </c:pt>
                <c:pt idx="11797">
                  <c:v>40969.541666666591</c:v>
                </c:pt>
                <c:pt idx="11798">
                  <c:v>40969.555555555562</c:v>
                </c:pt>
                <c:pt idx="11799">
                  <c:v>40969.569444444445</c:v>
                </c:pt>
                <c:pt idx="11800">
                  <c:v>40969.583333333336</c:v>
                </c:pt>
                <c:pt idx="11801">
                  <c:v>40969.597222222204</c:v>
                </c:pt>
                <c:pt idx="11802">
                  <c:v>40969.611111111051</c:v>
                </c:pt>
                <c:pt idx="11803">
                  <c:v>40969.624999999993</c:v>
                </c:pt>
                <c:pt idx="11804">
                  <c:v>40969.638888888891</c:v>
                </c:pt>
                <c:pt idx="11805">
                  <c:v>40969.652777777781</c:v>
                </c:pt>
                <c:pt idx="11806">
                  <c:v>40969.666666666591</c:v>
                </c:pt>
                <c:pt idx="11807">
                  <c:v>40969.680555555562</c:v>
                </c:pt>
                <c:pt idx="11808">
                  <c:v>40969.694444444445</c:v>
                </c:pt>
                <c:pt idx="11809">
                  <c:v>40969.708333333336</c:v>
                </c:pt>
                <c:pt idx="11810">
                  <c:v>40969.722222222204</c:v>
                </c:pt>
                <c:pt idx="11811">
                  <c:v>40969.736111111051</c:v>
                </c:pt>
                <c:pt idx="11812">
                  <c:v>40969.75</c:v>
                </c:pt>
                <c:pt idx="11813">
                  <c:v>40969.763888888876</c:v>
                </c:pt>
                <c:pt idx="11814">
                  <c:v>40969.777777777774</c:v>
                </c:pt>
                <c:pt idx="11815">
                  <c:v>40969.791666666562</c:v>
                </c:pt>
                <c:pt idx="11816">
                  <c:v>40969.805555555562</c:v>
                </c:pt>
                <c:pt idx="11817">
                  <c:v>40969.819444444511</c:v>
                </c:pt>
                <c:pt idx="11818">
                  <c:v>40969.833333333336</c:v>
                </c:pt>
                <c:pt idx="11819">
                  <c:v>40969.847222222219</c:v>
                </c:pt>
                <c:pt idx="11820">
                  <c:v>40969.861111111051</c:v>
                </c:pt>
                <c:pt idx="11821">
                  <c:v>40969.875</c:v>
                </c:pt>
                <c:pt idx="11822">
                  <c:v>40969.888888888985</c:v>
                </c:pt>
                <c:pt idx="11823">
                  <c:v>40969.902777777781</c:v>
                </c:pt>
                <c:pt idx="11824">
                  <c:v>40969.916666666664</c:v>
                </c:pt>
                <c:pt idx="11825">
                  <c:v>40969.930555555562</c:v>
                </c:pt>
                <c:pt idx="11826">
                  <c:v>40969.944444444511</c:v>
                </c:pt>
                <c:pt idx="11827">
                  <c:v>40969.958333333343</c:v>
                </c:pt>
                <c:pt idx="11828">
                  <c:v>40969.972222222219</c:v>
                </c:pt>
                <c:pt idx="11829">
                  <c:v>40969.986111111109</c:v>
                </c:pt>
                <c:pt idx="11830">
                  <c:v>40970</c:v>
                </c:pt>
                <c:pt idx="11831">
                  <c:v>40970.013888888891</c:v>
                </c:pt>
                <c:pt idx="11832">
                  <c:v>40970.027777777774</c:v>
                </c:pt>
                <c:pt idx="11833">
                  <c:v>40970.041666666591</c:v>
                </c:pt>
                <c:pt idx="11834">
                  <c:v>40970.055555555562</c:v>
                </c:pt>
                <c:pt idx="11835">
                  <c:v>40970.069444444445</c:v>
                </c:pt>
                <c:pt idx="11836">
                  <c:v>40970.083333333336</c:v>
                </c:pt>
                <c:pt idx="11837">
                  <c:v>40970.097222222204</c:v>
                </c:pt>
                <c:pt idx="11838">
                  <c:v>40970.111111111051</c:v>
                </c:pt>
                <c:pt idx="11839">
                  <c:v>40970.124999999993</c:v>
                </c:pt>
                <c:pt idx="11840">
                  <c:v>40970.138888888891</c:v>
                </c:pt>
                <c:pt idx="11841">
                  <c:v>40970.152777777781</c:v>
                </c:pt>
                <c:pt idx="11842">
                  <c:v>40970.166666666591</c:v>
                </c:pt>
                <c:pt idx="11843">
                  <c:v>40970.180555555562</c:v>
                </c:pt>
                <c:pt idx="11844">
                  <c:v>40970.194444444445</c:v>
                </c:pt>
                <c:pt idx="11845">
                  <c:v>40970.208333333336</c:v>
                </c:pt>
                <c:pt idx="11846">
                  <c:v>40970.222222222204</c:v>
                </c:pt>
                <c:pt idx="11847">
                  <c:v>40970.236111111051</c:v>
                </c:pt>
                <c:pt idx="11848">
                  <c:v>40970.25</c:v>
                </c:pt>
                <c:pt idx="11849">
                  <c:v>40970.263888888876</c:v>
                </c:pt>
                <c:pt idx="11850">
                  <c:v>40970.277777777774</c:v>
                </c:pt>
                <c:pt idx="11851">
                  <c:v>40970.291666666562</c:v>
                </c:pt>
                <c:pt idx="11852">
                  <c:v>40970.305555555562</c:v>
                </c:pt>
                <c:pt idx="11853">
                  <c:v>40970.319444444511</c:v>
                </c:pt>
                <c:pt idx="11854">
                  <c:v>40970.333333333336</c:v>
                </c:pt>
                <c:pt idx="11855">
                  <c:v>40970.347222222219</c:v>
                </c:pt>
                <c:pt idx="11856">
                  <c:v>40970.361111111051</c:v>
                </c:pt>
                <c:pt idx="11857">
                  <c:v>40970.375</c:v>
                </c:pt>
                <c:pt idx="11858">
                  <c:v>40970.388888888985</c:v>
                </c:pt>
                <c:pt idx="11859">
                  <c:v>40970.402777777781</c:v>
                </c:pt>
                <c:pt idx="11860">
                  <c:v>40970.416666666664</c:v>
                </c:pt>
                <c:pt idx="11861">
                  <c:v>40970.430555555562</c:v>
                </c:pt>
                <c:pt idx="11862">
                  <c:v>40970.444444444511</c:v>
                </c:pt>
                <c:pt idx="11863">
                  <c:v>40970.458333333343</c:v>
                </c:pt>
                <c:pt idx="11864">
                  <c:v>40970.472222222219</c:v>
                </c:pt>
                <c:pt idx="11865">
                  <c:v>40970.486111111109</c:v>
                </c:pt>
                <c:pt idx="11866">
                  <c:v>40970.5</c:v>
                </c:pt>
                <c:pt idx="11867">
                  <c:v>40970.513888888891</c:v>
                </c:pt>
                <c:pt idx="11868">
                  <c:v>40970.527777777774</c:v>
                </c:pt>
                <c:pt idx="11869">
                  <c:v>40970.541666666591</c:v>
                </c:pt>
                <c:pt idx="11870">
                  <c:v>40970.555555555562</c:v>
                </c:pt>
                <c:pt idx="11871">
                  <c:v>40970.569444444445</c:v>
                </c:pt>
                <c:pt idx="11872">
                  <c:v>40970.583333333336</c:v>
                </c:pt>
                <c:pt idx="11873">
                  <c:v>40970.597222222204</c:v>
                </c:pt>
                <c:pt idx="11874">
                  <c:v>40970.611111111051</c:v>
                </c:pt>
                <c:pt idx="11875">
                  <c:v>40970.624999999993</c:v>
                </c:pt>
                <c:pt idx="11876">
                  <c:v>40970.638888888891</c:v>
                </c:pt>
                <c:pt idx="11877">
                  <c:v>40970.652777777781</c:v>
                </c:pt>
                <c:pt idx="11878">
                  <c:v>40970.666666666591</c:v>
                </c:pt>
                <c:pt idx="11879">
                  <c:v>40970.680555555562</c:v>
                </c:pt>
                <c:pt idx="11880">
                  <c:v>40970.694444444445</c:v>
                </c:pt>
                <c:pt idx="11881">
                  <c:v>40970.708333333336</c:v>
                </c:pt>
                <c:pt idx="11882">
                  <c:v>40970.722222222204</c:v>
                </c:pt>
                <c:pt idx="11883">
                  <c:v>40970.736111111051</c:v>
                </c:pt>
                <c:pt idx="11884">
                  <c:v>40970.75</c:v>
                </c:pt>
                <c:pt idx="11885">
                  <c:v>40970.763888888876</c:v>
                </c:pt>
                <c:pt idx="11886">
                  <c:v>40970.777777777774</c:v>
                </c:pt>
                <c:pt idx="11887">
                  <c:v>40970.791666666562</c:v>
                </c:pt>
                <c:pt idx="11888">
                  <c:v>40970.805555555562</c:v>
                </c:pt>
                <c:pt idx="11889">
                  <c:v>40970.819444444511</c:v>
                </c:pt>
                <c:pt idx="11890">
                  <c:v>40970.833333333336</c:v>
                </c:pt>
                <c:pt idx="11891">
                  <c:v>40970.847222222219</c:v>
                </c:pt>
                <c:pt idx="11892">
                  <c:v>40970.861111111051</c:v>
                </c:pt>
                <c:pt idx="11893">
                  <c:v>40970.875</c:v>
                </c:pt>
                <c:pt idx="11894">
                  <c:v>40970.888888888985</c:v>
                </c:pt>
                <c:pt idx="11895">
                  <c:v>40970.902777777781</c:v>
                </c:pt>
                <c:pt idx="11896">
                  <c:v>40970.916666666664</c:v>
                </c:pt>
                <c:pt idx="11897">
                  <c:v>40970.930555555562</c:v>
                </c:pt>
                <c:pt idx="11898">
                  <c:v>40970.944444444511</c:v>
                </c:pt>
                <c:pt idx="11899">
                  <c:v>40970.958333333343</c:v>
                </c:pt>
                <c:pt idx="11900">
                  <c:v>40970.972222222219</c:v>
                </c:pt>
                <c:pt idx="11901">
                  <c:v>40970.986111111109</c:v>
                </c:pt>
                <c:pt idx="11902">
                  <c:v>40971</c:v>
                </c:pt>
                <c:pt idx="11903">
                  <c:v>40971.013888888891</c:v>
                </c:pt>
                <c:pt idx="11904">
                  <c:v>40971.027777777774</c:v>
                </c:pt>
                <c:pt idx="11905">
                  <c:v>40971.041666666591</c:v>
                </c:pt>
                <c:pt idx="11906">
                  <c:v>40971.055555555562</c:v>
                </c:pt>
                <c:pt idx="11907">
                  <c:v>40971.069444444445</c:v>
                </c:pt>
                <c:pt idx="11908">
                  <c:v>40971.083333333336</c:v>
                </c:pt>
                <c:pt idx="11909">
                  <c:v>40971.097222222204</c:v>
                </c:pt>
                <c:pt idx="11910">
                  <c:v>40971.111111111051</c:v>
                </c:pt>
                <c:pt idx="11911">
                  <c:v>40971.124999999993</c:v>
                </c:pt>
                <c:pt idx="11912">
                  <c:v>40971.138888888891</c:v>
                </c:pt>
                <c:pt idx="11913">
                  <c:v>40971.152777777781</c:v>
                </c:pt>
                <c:pt idx="11914">
                  <c:v>40971.166666666591</c:v>
                </c:pt>
                <c:pt idx="11915">
                  <c:v>40971.180555555562</c:v>
                </c:pt>
                <c:pt idx="11916">
                  <c:v>40971.194444444445</c:v>
                </c:pt>
                <c:pt idx="11917">
                  <c:v>40971.208333333336</c:v>
                </c:pt>
                <c:pt idx="11918">
                  <c:v>40971.222222222204</c:v>
                </c:pt>
                <c:pt idx="11919">
                  <c:v>40971.236111111051</c:v>
                </c:pt>
                <c:pt idx="11920">
                  <c:v>40971.25</c:v>
                </c:pt>
                <c:pt idx="11921">
                  <c:v>40971.263888888876</c:v>
                </c:pt>
                <c:pt idx="11922">
                  <c:v>40971.277777777774</c:v>
                </c:pt>
                <c:pt idx="11923">
                  <c:v>40971.291666666562</c:v>
                </c:pt>
                <c:pt idx="11924">
                  <c:v>40971.305555555562</c:v>
                </c:pt>
                <c:pt idx="11925">
                  <c:v>40971.319444444511</c:v>
                </c:pt>
                <c:pt idx="11926">
                  <c:v>40971.333333333336</c:v>
                </c:pt>
                <c:pt idx="11927">
                  <c:v>40971.347222222219</c:v>
                </c:pt>
                <c:pt idx="11928">
                  <c:v>40971.361111111051</c:v>
                </c:pt>
                <c:pt idx="11929">
                  <c:v>40971.375</c:v>
                </c:pt>
                <c:pt idx="11930">
                  <c:v>40971.388888888985</c:v>
                </c:pt>
                <c:pt idx="11931">
                  <c:v>40971.402777777781</c:v>
                </c:pt>
                <c:pt idx="11932">
                  <c:v>40971.416666666664</c:v>
                </c:pt>
                <c:pt idx="11933">
                  <c:v>40971.430555555562</c:v>
                </c:pt>
                <c:pt idx="11934">
                  <c:v>40971.444444444511</c:v>
                </c:pt>
                <c:pt idx="11935">
                  <c:v>40971.458333333343</c:v>
                </c:pt>
                <c:pt idx="11936">
                  <c:v>40971.472222222219</c:v>
                </c:pt>
                <c:pt idx="11937">
                  <c:v>40971.486111111109</c:v>
                </c:pt>
                <c:pt idx="11938">
                  <c:v>40971.5</c:v>
                </c:pt>
                <c:pt idx="11939">
                  <c:v>40971.513888888891</c:v>
                </c:pt>
                <c:pt idx="11940">
                  <c:v>40971.527777777774</c:v>
                </c:pt>
                <c:pt idx="11941">
                  <c:v>40971.541666666591</c:v>
                </c:pt>
                <c:pt idx="11942">
                  <c:v>40971.555555555562</c:v>
                </c:pt>
                <c:pt idx="11943">
                  <c:v>40971.569444444445</c:v>
                </c:pt>
                <c:pt idx="11944">
                  <c:v>40971.583333333336</c:v>
                </c:pt>
                <c:pt idx="11945">
                  <c:v>40971.597222222204</c:v>
                </c:pt>
                <c:pt idx="11946">
                  <c:v>40971.611111111051</c:v>
                </c:pt>
                <c:pt idx="11947">
                  <c:v>40971.624999999993</c:v>
                </c:pt>
                <c:pt idx="11948">
                  <c:v>40971.638888888891</c:v>
                </c:pt>
                <c:pt idx="11949">
                  <c:v>40971.652777777781</c:v>
                </c:pt>
                <c:pt idx="11950">
                  <c:v>40971.666666666591</c:v>
                </c:pt>
                <c:pt idx="11951">
                  <c:v>40971.680555555562</c:v>
                </c:pt>
                <c:pt idx="11952">
                  <c:v>40971.694444444445</c:v>
                </c:pt>
                <c:pt idx="11953">
                  <c:v>40971.708333333336</c:v>
                </c:pt>
                <c:pt idx="11954">
                  <c:v>40971.722222222204</c:v>
                </c:pt>
                <c:pt idx="11955">
                  <c:v>40971.736111111051</c:v>
                </c:pt>
                <c:pt idx="11956">
                  <c:v>40971.75</c:v>
                </c:pt>
                <c:pt idx="11957">
                  <c:v>40971.763888888876</c:v>
                </c:pt>
                <c:pt idx="11958">
                  <c:v>40971.777777777774</c:v>
                </c:pt>
                <c:pt idx="11959">
                  <c:v>40971.791666666562</c:v>
                </c:pt>
                <c:pt idx="11960">
                  <c:v>40971.805555555562</c:v>
                </c:pt>
                <c:pt idx="11961">
                  <c:v>40971.819444444511</c:v>
                </c:pt>
                <c:pt idx="11962">
                  <c:v>40971.833333333336</c:v>
                </c:pt>
                <c:pt idx="11963">
                  <c:v>40971.847222222219</c:v>
                </c:pt>
                <c:pt idx="11964">
                  <c:v>40971.861111111051</c:v>
                </c:pt>
                <c:pt idx="11965">
                  <c:v>40971.875</c:v>
                </c:pt>
                <c:pt idx="11966">
                  <c:v>40971.888888888985</c:v>
                </c:pt>
                <c:pt idx="11967">
                  <c:v>40971.902777777781</c:v>
                </c:pt>
                <c:pt idx="11968">
                  <c:v>40971.916666666664</c:v>
                </c:pt>
                <c:pt idx="11969">
                  <c:v>40971.930555555562</c:v>
                </c:pt>
                <c:pt idx="11970">
                  <c:v>40971.944444444511</c:v>
                </c:pt>
                <c:pt idx="11971">
                  <c:v>40971.958333333343</c:v>
                </c:pt>
                <c:pt idx="11972">
                  <c:v>40971.972222222219</c:v>
                </c:pt>
                <c:pt idx="11973">
                  <c:v>40971.986111111109</c:v>
                </c:pt>
                <c:pt idx="11974">
                  <c:v>40972</c:v>
                </c:pt>
                <c:pt idx="11975">
                  <c:v>40972.013888888891</c:v>
                </c:pt>
                <c:pt idx="11976">
                  <c:v>40972.027777777774</c:v>
                </c:pt>
                <c:pt idx="11977">
                  <c:v>40972.041666666591</c:v>
                </c:pt>
                <c:pt idx="11978">
                  <c:v>40972.055555555562</c:v>
                </c:pt>
                <c:pt idx="11979">
                  <c:v>40972.069444444445</c:v>
                </c:pt>
                <c:pt idx="11980">
                  <c:v>40972.083333333336</c:v>
                </c:pt>
                <c:pt idx="11981">
                  <c:v>40972.097222222204</c:v>
                </c:pt>
                <c:pt idx="11982">
                  <c:v>40972.111111111051</c:v>
                </c:pt>
                <c:pt idx="11983">
                  <c:v>40972.124999999993</c:v>
                </c:pt>
                <c:pt idx="11984">
                  <c:v>40972.138888888891</c:v>
                </c:pt>
                <c:pt idx="11985">
                  <c:v>40972.152777777781</c:v>
                </c:pt>
                <c:pt idx="11986">
                  <c:v>40972.166666666591</c:v>
                </c:pt>
                <c:pt idx="11987">
                  <c:v>40972.180555555562</c:v>
                </c:pt>
                <c:pt idx="11988">
                  <c:v>40972.194444444445</c:v>
                </c:pt>
                <c:pt idx="11989">
                  <c:v>40972.208333333336</c:v>
                </c:pt>
                <c:pt idx="11990">
                  <c:v>40972.222222222204</c:v>
                </c:pt>
                <c:pt idx="11991">
                  <c:v>40972.236111111051</c:v>
                </c:pt>
                <c:pt idx="11992">
                  <c:v>40972.25</c:v>
                </c:pt>
                <c:pt idx="11993">
                  <c:v>40972.263888888876</c:v>
                </c:pt>
                <c:pt idx="11994">
                  <c:v>40972.277777777774</c:v>
                </c:pt>
                <c:pt idx="11995">
                  <c:v>40972.291666666562</c:v>
                </c:pt>
                <c:pt idx="11996">
                  <c:v>40972.305555555562</c:v>
                </c:pt>
                <c:pt idx="11997">
                  <c:v>40972.319444444511</c:v>
                </c:pt>
                <c:pt idx="11998">
                  <c:v>40972.333333333336</c:v>
                </c:pt>
                <c:pt idx="11999">
                  <c:v>40972.347222222219</c:v>
                </c:pt>
                <c:pt idx="12000">
                  <c:v>40972.361111111051</c:v>
                </c:pt>
                <c:pt idx="12001">
                  <c:v>40972.375</c:v>
                </c:pt>
                <c:pt idx="12002">
                  <c:v>40972.388888888985</c:v>
                </c:pt>
                <c:pt idx="12003">
                  <c:v>40972.402777777781</c:v>
                </c:pt>
                <c:pt idx="12004">
                  <c:v>40972.416666666664</c:v>
                </c:pt>
                <c:pt idx="12005">
                  <c:v>40972.430555555562</c:v>
                </c:pt>
                <c:pt idx="12006">
                  <c:v>40972.444444444511</c:v>
                </c:pt>
                <c:pt idx="12007">
                  <c:v>40972.458333333343</c:v>
                </c:pt>
                <c:pt idx="12008">
                  <c:v>40972.472222222219</c:v>
                </c:pt>
                <c:pt idx="12009">
                  <c:v>40972.486111111109</c:v>
                </c:pt>
                <c:pt idx="12010">
                  <c:v>40972.5</c:v>
                </c:pt>
                <c:pt idx="12011">
                  <c:v>40972.513888888891</c:v>
                </c:pt>
                <c:pt idx="12012">
                  <c:v>40972.527777777774</c:v>
                </c:pt>
                <c:pt idx="12013">
                  <c:v>40972.541666666591</c:v>
                </c:pt>
                <c:pt idx="12014">
                  <c:v>40972.555555555562</c:v>
                </c:pt>
                <c:pt idx="12015">
                  <c:v>40972.569444444445</c:v>
                </c:pt>
                <c:pt idx="12016">
                  <c:v>40972.583333333336</c:v>
                </c:pt>
                <c:pt idx="12017">
                  <c:v>40972.597222222204</c:v>
                </c:pt>
                <c:pt idx="12018">
                  <c:v>40972.611111111051</c:v>
                </c:pt>
                <c:pt idx="12019">
                  <c:v>40972.624999999993</c:v>
                </c:pt>
                <c:pt idx="12020">
                  <c:v>40972.638888888891</c:v>
                </c:pt>
                <c:pt idx="12021">
                  <c:v>40972.652777777781</c:v>
                </c:pt>
                <c:pt idx="12022">
                  <c:v>40972.666666666591</c:v>
                </c:pt>
                <c:pt idx="12023">
                  <c:v>40972.680555555562</c:v>
                </c:pt>
                <c:pt idx="12024">
                  <c:v>40972.694444444445</c:v>
                </c:pt>
                <c:pt idx="12025">
                  <c:v>40972.708333333336</c:v>
                </c:pt>
                <c:pt idx="12026">
                  <c:v>40972.722222222204</c:v>
                </c:pt>
                <c:pt idx="12027">
                  <c:v>40972.736111111051</c:v>
                </c:pt>
                <c:pt idx="12028">
                  <c:v>40972.75</c:v>
                </c:pt>
                <c:pt idx="12029">
                  <c:v>40972.763888888876</c:v>
                </c:pt>
                <c:pt idx="12030">
                  <c:v>40972.777777777774</c:v>
                </c:pt>
                <c:pt idx="12031">
                  <c:v>40972.791666666562</c:v>
                </c:pt>
                <c:pt idx="12032">
                  <c:v>40972.805555555562</c:v>
                </c:pt>
                <c:pt idx="12033">
                  <c:v>40972.819444444511</c:v>
                </c:pt>
                <c:pt idx="12034">
                  <c:v>40972.833333333336</c:v>
                </c:pt>
                <c:pt idx="12035">
                  <c:v>40972.847222222219</c:v>
                </c:pt>
                <c:pt idx="12036">
                  <c:v>40972.861111111051</c:v>
                </c:pt>
                <c:pt idx="12037">
                  <c:v>40972.875</c:v>
                </c:pt>
                <c:pt idx="12038">
                  <c:v>40972.888888888985</c:v>
                </c:pt>
                <c:pt idx="12039">
                  <c:v>40972.902777777781</c:v>
                </c:pt>
                <c:pt idx="12040">
                  <c:v>40972.916666666664</c:v>
                </c:pt>
                <c:pt idx="12041">
                  <c:v>40972.930555555562</c:v>
                </c:pt>
                <c:pt idx="12042">
                  <c:v>40972.944444444511</c:v>
                </c:pt>
                <c:pt idx="12043">
                  <c:v>40972.958333333343</c:v>
                </c:pt>
                <c:pt idx="12044">
                  <c:v>40972.972222222219</c:v>
                </c:pt>
                <c:pt idx="12045">
                  <c:v>40972.986111111109</c:v>
                </c:pt>
                <c:pt idx="12046">
                  <c:v>40973</c:v>
                </c:pt>
                <c:pt idx="12047">
                  <c:v>40973.013888888891</c:v>
                </c:pt>
                <c:pt idx="12048">
                  <c:v>40973.027777777774</c:v>
                </c:pt>
                <c:pt idx="12049">
                  <c:v>40973.041666666591</c:v>
                </c:pt>
                <c:pt idx="12050">
                  <c:v>40973.055555555562</c:v>
                </c:pt>
                <c:pt idx="12051">
                  <c:v>40973.069444444445</c:v>
                </c:pt>
                <c:pt idx="12052">
                  <c:v>40973.083333333336</c:v>
                </c:pt>
                <c:pt idx="12053">
                  <c:v>40973.097222222204</c:v>
                </c:pt>
                <c:pt idx="12054">
                  <c:v>40973.111111111051</c:v>
                </c:pt>
                <c:pt idx="12055">
                  <c:v>40973.124999999993</c:v>
                </c:pt>
                <c:pt idx="12056">
                  <c:v>40973.138888888891</c:v>
                </c:pt>
                <c:pt idx="12057">
                  <c:v>40973.152777777781</c:v>
                </c:pt>
                <c:pt idx="12058">
                  <c:v>40973.166666666591</c:v>
                </c:pt>
                <c:pt idx="12059">
                  <c:v>40973.180555555562</c:v>
                </c:pt>
                <c:pt idx="12060">
                  <c:v>40973.194444444445</c:v>
                </c:pt>
                <c:pt idx="12061">
                  <c:v>40973.208333333336</c:v>
                </c:pt>
                <c:pt idx="12062">
                  <c:v>40973.222222222204</c:v>
                </c:pt>
                <c:pt idx="12063">
                  <c:v>40973.236111111051</c:v>
                </c:pt>
                <c:pt idx="12064">
                  <c:v>40973.25</c:v>
                </c:pt>
                <c:pt idx="12065">
                  <c:v>40973.263888888876</c:v>
                </c:pt>
                <c:pt idx="12066">
                  <c:v>40973.277777777774</c:v>
                </c:pt>
                <c:pt idx="12067">
                  <c:v>40973.291666666562</c:v>
                </c:pt>
                <c:pt idx="12068">
                  <c:v>40973.305555555562</c:v>
                </c:pt>
                <c:pt idx="12069">
                  <c:v>40973.319444444511</c:v>
                </c:pt>
                <c:pt idx="12070">
                  <c:v>40973.333333333336</c:v>
                </c:pt>
                <c:pt idx="12071">
                  <c:v>40973.347222222219</c:v>
                </c:pt>
                <c:pt idx="12072">
                  <c:v>40973.361111111051</c:v>
                </c:pt>
                <c:pt idx="12073">
                  <c:v>40973.375</c:v>
                </c:pt>
                <c:pt idx="12074">
                  <c:v>40973.388888888985</c:v>
                </c:pt>
                <c:pt idx="12075">
                  <c:v>40973.402777777781</c:v>
                </c:pt>
                <c:pt idx="12076">
                  <c:v>40973.416666666664</c:v>
                </c:pt>
                <c:pt idx="12077">
                  <c:v>40973.430555555562</c:v>
                </c:pt>
                <c:pt idx="12078">
                  <c:v>40973.444444444511</c:v>
                </c:pt>
                <c:pt idx="12079">
                  <c:v>40973.458333333343</c:v>
                </c:pt>
                <c:pt idx="12080">
                  <c:v>40973.472222222219</c:v>
                </c:pt>
                <c:pt idx="12081">
                  <c:v>40973.486111111109</c:v>
                </c:pt>
                <c:pt idx="12082">
                  <c:v>40973.5</c:v>
                </c:pt>
                <c:pt idx="12083">
                  <c:v>40973.513888888891</c:v>
                </c:pt>
                <c:pt idx="12084">
                  <c:v>40973.527777777774</c:v>
                </c:pt>
                <c:pt idx="12085">
                  <c:v>40973.541666666591</c:v>
                </c:pt>
                <c:pt idx="12086">
                  <c:v>40973.555555555562</c:v>
                </c:pt>
                <c:pt idx="12087">
                  <c:v>40973.569444444445</c:v>
                </c:pt>
                <c:pt idx="12088">
                  <c:v>40973.583333333336</c:v>
                </c:pt>
                <c:pt idx="12089">
                  <c:v>40973.597222222204</c:v>
                </c:pt>
                <c:pt idx="12090">
                  <c:v>40973.611111111051</c:v>
                </c:pt>
                <c:pt idx="12091">
                  <c:v>40973.624999999993</c:v>
                </c:pt>
                <c:pt idx="12092">
                  <c:v>40973.638888888891</c:v>
                </c:pt>
                <c:pt idx="12093">
                  <c:v>40973.652777777781</c:v>
                </c:pt>
                <c:pt idx="12094">
                  <c:v>40973.666666666591</c:v>
                </c:pt>
                <c:pt idx="12095">
                  <c:v>40973.680555555562</c:v>
                </c:pt>
                <c:pt idx="12096">
                  <c:v>40973.694444444445</c:v>
                </c:pt>
                <c:pt idx="12097">
                  <c:v>40973.708333333336</c:v>
                </c:pt>
                <c:pt idx="12098">
                  <c:v>40973.722222222204</c:v>
                </c:pt>
                <c:pt idx="12099">
                  <c:v>40973.736111111051</c:v>
                </c:pt>
                <c:pt idx="12100">
                  <c:v>40973.75</c:v>
                </c:pt>
                <c:pt idx="12101">
                  <c:v>40973.763888888876</c:v>
                </c:pt>
                <c:pt idx="12102">
                  <c:v>40973.777777777774</c:v>
                </c:pt>
                <c:pt idx="12103">
                  <c:v>40973.791666666562</c:v>
                </c:pt>
                <c:pt idx="12104">
                  <c:v>40973.805555555562</c:v>
                </c:pt>
                <c:pt idx="12105">
                  <c:v>40973.819444444511</c:v>
                </c:pt>
                <c:pt idx="12106">
                  <c:v>40973.833333333336</c:v>
                </c:pt>
                <c:pt idx="12107">
                  <c:v>40973.847222222219</c:v>
                </c:pt>
                <c:pt idx="12108">
                  <c:v>40973.861111111051</c:v>
                </c:pt>
                <c:pt idx="12109">
                  <c:v>40973.875</c:v>
                </c:pt>
                <c:pt idx="12110">
                  <c:v>40973.888888888985</c:v>
                </c:pt>
                <c:pt idx="12111">
                  <c:v>40973.902777777781</c:v>
                </c:pt>
                <c:pt idx="12112">
                  <c:v>40973.916666666664</c:v>
                </c:pt>
                <c:pt idx="12113">
                  <c:v>40973.930555555562</c:v>
                </c:pt>
                <c:pt idx="12114">
                  <c:v>40973.944444444511</c:v>
                </c:pt>
                <c:pt idx="12115">
                  <c:v>40973.958333333343</c:v>
                </c:pt>
                <c:pt idx="12116">
                  <c:v>40973.972222222219</c:v>
                </c:pt>
                <c:pt idx="12117">
                  <c:v>40973.986111111109</c:v>
                </c:pt>
                <c:pt idx="12118">
                  <c:v>40974</c:v>
                </c:pt>
                <c:pt idx="12119">
                  <c:v>40974.013888888891</c:v>
                </c:pt>
                <c:pt idx="12120">
                  <c:v>40974.027777777774</c:v>
                </c:pt>
                <c:pt idx="12121">
                  <c:v>40974.041666666591</c:v>
                </c:pt>
                <c:pt idx="12122">
                  <c:v>40974.055555555562</c:v>
                </c:pt>
                <c:pt idx="12123">
                  <c:v>40974.069444444445</c:v>
                </c:pt>
                <c:pt idx="12124">
                  <c:v>40974.083333333336</c:v>
                </c:pt>
                <c:pt idx="12125">
                  <c:v>40974.097222222204</c:v>
                </c:pt>
                <c:pt idx="12126">
                  <c:v>40974.111111111051</c:v>
                </c:pt>
                <c:pt idx="12127">
                  <c:v>40974.124999999993</c:v>
                </c:pt>
                <c:pt idx="12128">
                  <c:v>40974.138888888891</c:v>
                </c:pt>
                <c:pt idx="12129">
                  <c:v>40974.152777777781</c:v>
                </c:pt>
                <c:pt idx="12130">
                  <c:v>40974.166666666591</c:v>
                </c:pt>
                <c:pt idx="12131">
                  <c:v>40974.180555555562</c:v>
                </c:pt>
                <c:pt idx="12132">
                  <c:v>40974.194444444445</c:v>
                </c:pt>
                <c:pt idx="12133">
                  <c:v>40974.208333333336</c:v>
                </c:pt>
                <c:pt idx="12134">
                  <c:v>40974.222222222204</c:v>
                </c:pt>
                <c:pt idx="12135">
                  <c:v>40974.236111111051</c:v>
                </c:pt>
                <c:pt idx="12136">
                  <c:v>40974.25</c:v>
                </c:pt>
                <c:pt idx="12137">
                  <c:v>40974.263888888876</c:v>
                </c:pt>
                <c:pt idx="12138">
                  <c:v>40974.277777777774</c:v>
                </c:pt>
                <c:pt idx="12139">
                  <c:v>40974.291666666562</c:v>
                </c:pt>
                <c:pt idx="12140">
                  <c:v>40974.305555555562</c:v>
                </c:pt>
                <c:pt idx="12141">
                  <c:v>40974.319444444511</c:v>
                </c:pt>
                <c:pt idx="12142">
                  <c:v>40974.333333333336</c:v>
                </c:pt>
                <c:pt idx="12143">
                  <c:v>40974.347222222219</c:v>
                </c:pt>
                <c:pt idx="12144">
                  <c:v>40974.361111111051</c:v>
                </c:pt>
                <c:pt idx="12145">
                  <c:v>40974.375</c:v>
                </c:pt>
                <c:pt idx="12146">
                  <c:v>40974.388888888985</c:v>
                </c:pt>
                <c:pt idx="12147">
                  <c:v>40974.402777777781</c:v>
                </c:pt>
                <c:pt idx="12148">
                  <c:v>40974.416666666664</c:v>
                </c:pt>
                <c:pt idx="12149">
                  <c:v>40974.430555555562</c:v>
                </c:pt>
                <c:pt idx="12150">
                  <c:v>40974.444444444511</c:v>
                </c:pt>
                <c:pt idx="12151">
                  <c:v>40974.458333333343</c:v>
                </c:pt>
                <c:pt idx="12152">
                  <c:v>40974.472222222219</c:v>
                </c:pt>
                <c:pt idx="12153">
                  <c:v>40974.486111111109</c:v>
                </c:pt>
                <c:pt idx="12154">
                  <c:v>40974.5</c:v>
                </c:pt>
                <c:pt idx="12155">
                  <c:v>40974.513888888891</c:v>
                </c:pt>
                <c:pt idx="12156">
                  <c:v>40974.527777777774</c:v>
                </c:pt>
                <c:pt idx="12157">
                  <c:v>40974.541666666591</c:v>
                </c:pt>
                <c:pt idx="12158">
                  <c:v>40974.555555555562</c:v>
                </c:pt>
                <c:pt idx="12159">
                  <c:v>40974.569444444445</c:v>
                </c:pt>
                <c:pt idx="12160">
                  <c:v>40974.583333333336</c:v>
                </c:pt>
                <c:pt idx="12161">
                  <c:v>40974.597222222204</c:v>
                </c:pt>
                <c:pt idx="12162">
                  <c:v>40974.611111111051</c:v>
                </c:pt>
                <c:pt idx="12163">
                  <c:v>40974.624999999993</c:v>
                </c:pt>
                <c:pt idx="12164">
                  <c:v>40974.638888888891</c:v>
                </c:pt>
                <c:pt idx="12165">
                  <c:v>40974.652777777781</c:v>
                </c:pt>
                <c:pt idx="12166">
                  <c:v>40974.666666666591</c:v>
                </c:pt>
                <c:pt idx="12167">
                  <c:v>40974.680555555562</c:v>
                </c:pt>
                <c:pt idx="12168">
                  <c:v>40974.694444444445</c:v>
                </c:pt>
                <c:pt idx="12169">
                  <c:v>40974.708333333336</c:v>
                </c:pt>
                <c:pt idx="12170">
                  <c:v>40974.722222222204</c:v>
                </c:pt>
                <c:pt idx="12171">
                  <c:v>40974.736111111051</c:v>
                </c:pt>
                <c:pt idx="12172">
                  <c:v>40974.75</c:v>
                </c:pt>
                <c:pt idx="12173">
                  <c:v>40974.763888888876</c:v>
                </c:pt>
                <c:pt idx="12174">
                  <c:v>40974.777777777774</c:v>
                </c:pt>
                <c:pt idx="12175">
                  <c:v>40974.791666666562</c:v>
                </c:pt>
                <c:pt idx="12176">
                  <c:v>40974.805555555562</c:v>
                </c:pt>
                <c:pt idx="12177">
                  <c:v>40974.819444444511</c:v>
                </c:pt>
                <c:pt idx="12178">
                  <c:v>40974.833333333336</c:v>
                </c:pt>
                <c:pt idx="12179">
                  <c:v>40974.847222222219</c:v>
                </c:pt>
                <c:pt idx="12180">
                  <c:v>40974.861111111051</c:v>
                </c:pt>
                <c:pt idx="12181">
                  <c:v>40974.875</c:v>
                </c:pt>
                <c:pt idx="12182">
                  <c:v>40974.888888888985</c:v>
                </c:pt>
                <c:pt idx="12183">
                  <c:v>40974.902777777781</c:v>
                </c:pt>
                <c:pt idx="12184">
                  <c:v>40974.916666666664</c:v>
                </c:pt>
                <c:pt idx="12185">
                  <c:v>40974.930555555562</c:v>
                </c:pt>
                <c:pt idx="12186">
                  <c:v>40974.944444444511</c:v>
                </c:pt>
                <c:pt idx="12187">
                  <c:v>40974.958333333343</c:v>
                </c:pt>
                <c:pt idx="12188">
                  <c:v>40974.972222222219</c:v>
                </c:pt>
                <c:pt idx="12189">
                  <c:v>40974.986111111109</c:v>
                </c:pt>
                <c:pt idx="12190">
                  <c:v>40975</c:v>
                </c:pt>
                <c:pt idx="12191">
                  <c:v>40975.013888888891</c:v>
                </c:pt>
                <c:pt idx="12192">
                  <c:v>40975.027777777774</c:v>
                </c:pt>
                <c:pt idx="12193">
                  <c:v>40975.041666666591</c:v>
                </c:pt>
                <c:pt idx="12194">
                  <c:v>40975.055555555562</c:v>
                </c:pt>
                <c:pt idx="12195">
                  <c:v>40975.069444444445</c:v>
                </c:pt>
                <c:pt idx="12196">
                  <c:v>40975.083333333336</c:v>
                </c:pt>
                <c:pt idx="12197">
                  <c:v>40975.097222222204</c:v>
                </c:pt>
                <c:pt idx="12198">
                  <c:v>40975.111111111051</c:v>
                </c:pt>
                <c:pt idx="12199">
                  <c:v>40975.124999999993</c:v>
                </c:pt>
                <c:pt idx="12200">
                  <c:v>40975.138888888891</c:v>
                </c:pt>
                <c:pt idx="12201">
                  <c:v>40975.152777777781</c:v>
                </c:pt>
                <c:pt idx="12202">
                  <c:v>40975.166666666591</c:v>
                </c:pt>
                <c:pt idx="12203">
                  <c:v>40975.180555555562</c:v>
                </c:pt>
                <c:pt idx="12204">
                  <c:v>40975.194444444445</c:v>
                </c:pt>
                <c:pt idx="12205">
                  <c:v>40975.208333333336</c:v>
                </c:pt>
                <c:pt idx="12206">
                  <c:v>40975.222222222204</c:v>
                </c:pt>
                <c:pt idx="12207">
                  <c:v>40975.236111111051</c:v>
                </c:pt>
                <c:pt idx="12208">
                  <c:v>40975.25</c:v>
                </c:pt>
                <c:pt idx="12209">
                  <c:v>40975.263888888876</c:v>
                </c:pt>
                <c:pt idx="12210">
                  <c:v>40975.277777777774</c:v>
                </c:pt>
                <c:pt idx="12211">
                  <c:v>40975.291666666562</c:v>
                </c:pt>
                <c:pt idx="12212">
                  <c:v>40975.305555555562</c:v>
                </c:pt>
                <c:pt idx="12213">
                  <c:v>40975.319444444511</c:v>
                </c:pt>
                <c:pt idx="12214">
                  <c:v>40975.333333333336</c:v>
                </c:pt>
                <c:pt idx="12215">
                  <c:v>40975.347222222219</c:v>
                </c:pt>
                <c:pt idx="12216">
                  <c:v>40975.361111111051</c:v>
                </c:pt>
                <c:pt idx="12217">
                  <c:v>40975.375</c:v>
                </c:pt>
                <c:pt idx="12218">
                  <c:v>40975.388888888985</c:v>
                </c:pt>
                <c:pt idx="12219">
                  <c:v>40975.402777777781</c:v>
                </c:pt>
                <c:pt idx="12220">
                  <c:v>40975.416666666664</c:v>
                </c:pt>
                <c:pt idx="12221">
                  <c:v>40975.430555555562</c:v>
                </c:pt>
                <c:pt idx="12222">
                  <c:v>40975.444444444511</c:v>
                </c:pt>
                <c:pt idx="12223">
                  <c:v>40975.458333333343</c:v>
                </c:pt>
                <c:pt idx="12224">
                  <c:v>40975.472222222219</c:v>
                </c:pt>
                <c:pt idx="12225">
                  <c:v>40975.486111111109</c:v>
                </c:pt>
                <c:pt idx="12226">
                  <c:v>40975.5</c:v>
                </c:pt>
                <c:pt idx="12227">
                  <c:v>40975.513888888891</c:v>
                </c:pt>
                <c:pt idx="12228">
                  <c:v>40975.527777777774</c:v>
                </c:pt>
                <c:pt idx="12229">
                  <c:v>40975.541666666591</c:v>
                </c:pt>
                <c:pt idx="12230">
                  <c:v>40975.555555555562</c:v>
                </c:pt>
                <c:pt idx="12231">
                  <c:v>40975.569444444445</c:v>
                </c:pt>
                <c:pt idx="12232">
                  <c:v>40975.583333333336</c:v>
                </c:pt>
                <c:pt idx="12233">
                  <c:v>40975.597222222204</c:v>
                </c:pt>
                <c:pt idx="12234">
                  <c:v>40975.611111111051</c:v>
                </c:pt>
                <c:pt idx="12235">
                  <c:v>40975.624999999993</c:v>
                </c:pt>
                <c:pt idx="12236">
                  <c:v>40975.638888888891</c:v>
                </c:pt>
                <c:pt idx="12237">
                  <c:v>40975.652777777781</c:v>
                </c:pt>
                <c:pt idx="12238">
                  <c:v>40975.666666666591</c:v>
                </c:pt>
                <c:pt idx="12239">
                  <c:v>40975.680555555562</c:v>
                </c:pt>
                <c:pt idx="12240">
                  <c:v>40975.694444444445</c:v>
                </c:pt>
                <c:pt idx="12241">
                  <c:v>40975.708333333336</c:v>
                </c:pt>
                <c:pt idx="12242">
                  <c:v>40975.722222222204</c:v>
                </c:pt>
                <c:pt idx="12243">
                  <c:v>40975.736111111051</c:v>
                </c:pt>
                <c:pt idx="12244">
                  <c:v>40975.75</c:v>
                </c:pt>
                <c:pt idx="12245">
                  <c:v>40975.763888888876</c:v>
                </c:pt>
                <c:pt idx="12246">
                  <c:v>40975.777777777774</c:v>
                </c:pt>
                <c:pt idx="12247">
                  <c:v>40975.791666666562</c:v>
                </c:pt>
                <c:pt idx="12248">
                  <c:v>40975.805555555562</c:v>
                </c:pt>
                <c:pt idx="12249">
                  <c:v>40975.819444444511</c:v>
                </c:pt>
                <c:pt idx="12250">
                  <c:v>40975.833333333336</c:v>
                </c:pt>
                <c:pt idx="12251">
                  <c:v>40975.847222222219</c:v>
                </c:pt>
                <c:pt idx="12252">
                  <c:v>40975.861111111051</c:v>
                </c:pt>
                <c:pt idx="12253">
                  <c:v>40975.875</c:v>
                </c:pt>
                <c:pt idx="12254">
                  <c:v>40975.888888888985</c:v>
                </c:pt>
                <c:pt idx="12255">
                  <c:v>40975.902777777781</c:v>
                </c:pt>
                <c:pt idx="12256">
                  <c:v>40975.916666666664</c:v>
                </c:pt>
                <c:pt idx="12257">
                  <c:v>40975.930555555562</c:v>
                </c:pt>
                <c:pt idx="12258">
                  <c:v>40975.944444444511</c:v>
                </c:pt>
                <c:pt idx="12259">
                  <c:v>40975.958333333343</c:v>
                </c:pt>
                <c:pt idx="12260">
                  <c:v>40975.972222222219</c:v>
                </c:pt>
                <c:pt idx="12261">
                  <c:v>40975.986111111109</c:v>
                </c:pt>
                <c:pt idx="12262">
                  <c:v>40976</c:v>
                </c:pt>
                <c:pt idx="12263">
                  <c:v>40976.013888888891</c:v>
                </c:pt>
                <c:pt idx="12264">
                  <c:v>40976.027777777774</c:v>
                </c:pt>
                <c:pt idx="12265">
                  <c:v>40976.041666666591</c:v>
                </c:pt>
                <c:pt idx="12266">
                  <c:v>40976.055555555562</c:v>
                </c:pt>
                <c:pt idx="12267">
                  <c:v>40976.069444444445</c:v>
                </c:pt>
                <c:pt idx="12268">
                  <c:v>40976.083333333336</c:v>
                </c:pt>
                <c:pt idx="12269">
                  <c:v>40976.097222222204</c:v>
                </c:pt>
                <c:pt idx="12270">
                  <c:v>40976.111111111051</c:v>
                </c:pt>
                <c:pt idx="12271">
                  <c:v>40976.124999999993</c:v>
                </c:pt>
                <c:pt idx="12272">
                  <c:v>40976.138888888891</c:v>
                </c:pt>
                <c:pt idx="12273">
                  <c:v>40976.152777777781</c:v>
                </c:pt>
                <c:pt idx="12274">
                  <c:v>40976.166666666591</c:v>
                </c:pt>
                <c:pt idx="12275">
                  <c:v>40976.180555555562</c:v>
                </c:pt>
                <c:pt idx="12276">
                  <c:v>40976.194444444445</c:v>
                </c:pt>
                <c:pt idx="12277">
                  <c:v>40976.208333333336</c:v>
                </c:pt>
                <c:pt idx="12278">
                  <c:v>40976.222222222204</c:v>
                </c:pt>
                <c:pt idx="12279">
                  <c:v>40976.236111111051</c:v>
                </c:pt>
                <c:pt idx="12280">
                  <c:v>40976.25</c:v>
                </c:pt>
                <c:pt idx="12281">
                  <c:v>40976.263888888876</c:v>
                </c:pt>
                <c:pt idx="12282">
                  <c:v>40976.277777777774</c:v>
                </c:pt>
                <c:pt idx="12283">
                  <c:v>40976.291666666562</c:v>
                </c:pt>
                <c:pt idx="12284">
                  <c:v>40976.305555555562</c:v>
                </c:pt>
                <c:pt idx="12285">
                  <c:v>40976.319444444511</c:v>
                </c:pt>
                <c:pt idx="12286">
                  <c:v>40976.333333333336</c:v>
                </c:pt>
                <c:pt idx="12287">
                  <c:v>40976.347222222219</c:v>
                </c:pt>
                <c:pt idx="12288">
                  <c:v>40976.361111111051</c:v>
                </c:pt>
                <c:pt idx="12289">
                  <c:v>40976.375</c:v>
                </c:pt>
                <c:pt idx="12290">
                  <c:v>40976.388888888985</c:v>
                </c:pt>
                <c:pt idx="12291">
                  <c:v>40976.402777777781</c:v>
                </c:pt>
                <c:pt idx="12292">
                  <c:v>40976.416666666664</c:v>
                </c:pt>
                <c:pt idx="12293">
                  <c:v>40976.430555555562</c:v>
                </c:pt>
                <c:pt idx="12294">
                  <c:v>40976.444444444511</c:v>
                </c:pt>
                <c:pt idx="12295">
                  <c:v>40976.458333333343</c:v>
                </c:pt>
                <c:pt idx="12296">
                  <c:v>40976.472222222219</c:v>
                </c:pt>
                <c:pt idx="12297">
                  <c:v>40976.486111111109</c:v>
                </c:pt>
                <c:pt idx="12298">
                  <c:v>40976.5</c:v>
                </c:pt>
                <c:pt idx="12299">
                  <c:v>40976.513888888891</c:v>
                </c:pt>
                <c:pt idx="12300">
                  <c:v>40976.527777777774</c:v>
                </c:pt>
                <c:pt idx="12301">
                  <c:v>40976.541666666591</c:v>
                </c:pt>
                <c:pt idx="12302">
                  <c:v>40976.555555555562</c:v>
                </c:pt>
                <c:pt idx="12303">
                  <c:v>40976.569444444445</c:v>
                </c:pt>
                <c:pt idx="12304">
                  <c:v>40976.583333333336</c:v>
                </c:pt>
                <c:pt idx="12305">
                  <c:v>40976.597222222204</c:v>
                </c:pt>
                <c:pt idx="12306">
                  <c:v>40976.611111111051</c:v>
                </c:pt>
                <c:pt idx="12307">
                  <c:v>40976.624999999993</c:v>
                </c:pt>
                <c:pt idx="12308">
                  <c:v>40976.638888888891</c:v>
                </c:pt>
                <c:pt idx="12309">
                  <c:v>40976.652777777781</c:v>
                </c:pt>
                <c:pt idx="12310">
                  <c:v>40976.666666666591</c:v>
                </c:pt>
                <c:pt idx="12311">
                  <c:v>40976.680555555562</c:v>
                </c:pt>
                <c:pt idx="12312">
                  <c:v>40976.694444444445</c:v>
                </c:pt>
                <c:pt idx="12313">
                  <c:v>40976.708333333336</c:v>
                </c:pt>
                <c:pt idx="12314">
                  <c:v>40976.722222222204</c:v>
                </c:pt>
                <c:pt idx="12315">
                  <c:v>40976.736111111051</c:v>
                </c:pt>
                <c:pt idx="12316">
                  <c:v>40976.75</c:v>
                </c:pt>
                <c:pt idx="12317">
                  <c:v>40976.763888888876</c:v>
                </c:pt>
                <c:pt idx="12318">
                  <c:v>40976.777777777774</c:v>
                </c:pt>
                <c:pt idx="12319">
                  <c:v>40976.791666666562</c:v>
                </c:pt>
                <c:pt idx="12320">
                  <c:v>40976.805555555562</c:v>
                </c:pt>
                <c:pt idx="12321">
                  <c:v>40976.819444444511</c:v>
                </c:pt>
                <c:pt idx="12322">
                  <c:v>40976.833333333336</c:v>
                </c:pt>
                <c:pt idx="12323">
                  <c:v>40976.847222222219</c:v>
                </c:pt>
                <c:pt idx="12324">
                  <c:v>40976.861111111051</c:v>
                </c:pt>
                <c:pt idx="12325">
                  <c:v>40976.875</c:v>
                </c:pt>
                <c:pt idx="12326">
                  <c:v>40976.888888888985</c:v>
                </c:pt>
                <c:pt idx="12327">
                  <c:v>40976.902777777781</c:v>
                </c:pt>
                <c:pt idx="12328">
                  <c:v>40976.916666666664</c:v>
                </c:pt>
                <c:pt idx="12329">
                  <c:v>40976.930555555562</c:v>
                </c:pt>
                <c:pt idx="12330">
                  <c:v>40976.944444444511</c:v>
                </c:pt>
                <c:pt idx="12331">
                  <c:v>40976.958333333343</c:v>
                </c:pt>
                <c:pt idx="12332">
                  <c:v>40976.972222222219</c:v>
                </c:pt>
                <c:pt idx="12333">
                  <c:v>40976.986111111109</c:v>
                </c:pt>
                <c:pt idx="12334">
                  <c:v>40977</c:v>
                </c:pt>
                <c:pt idx="12335">
                  <c:v>40977.013888888891</c:v>
                </c:pt>
                <c:pt idx="12336">
                  <c:v>40977.027777777774</c:v>
                </c:pt>
                <c:pt idx="12337">
                  <c:v>40977.041666666591</c:v>
                </c:pt>
                <c:pt idx="12338">
                  <c:v>40977.055555555562</c:v>
                </c:pt>
                <c:pt idx="12339">
                  <c:v>40977.069444444445</c:v>
                </c:pt>
                <c:pt idx="12340">
                  <c:v>40977.083333333336</c:v>
                </c:pt>
                <c:pt idx="12341">
                  <c:v>40977.097222222204</c:v>
                </c:pt>
                <c:pt idx="12342">
                  <c:v>40977.111111111051</c:v>
                </c:pt>
                <c:pt idx="12343">
                  <c:v>40977.124999999993</c:v>
                </c:pt>
                <c:pt idx="12344">
                  <c:v>40977.138888888891</c:v>
                </c:pt>
                <c:pt idx="12345">
                  <c:v>40977.152777777781</c:v>
                </c:pt>
                <c:pt idx="12346">
                  <c:v>40977.166666666591</c:v>
                </c:pt>
                <c:pt idx="12347">
                  <c:v>40977.180555555562</c:v>
                </c:pt>
                <c:pt idx="12348">
                  <c:v>40977.194444444445</c:v>
                </c:pt>
                <c:pt idx="12349">
                  <c:v>40977.208333333336</c:v>
                </c:pt>
                <c:pt idx="12350">
                  <c:v>40977.222222222204</c:v>
                </c:pt>
                <c:pt idx="12351">
                  <c:v>40977.236111111051</c:v>
                </c:pt>
                <c:pt idx="12352">
                  <c:v>40977.25</c:v>
                </c:pt>
                <c:pt idx="12353">
                  <c:v>40977.263888888876</c:v>
                </c:pt>
                <c:pt idx="12354">
                  <c:v>40977.277777777774</c:v>
                </c:pt>
                <c:pt idx="12355">
                  <c:v>40977.291666666562</c:v>
                </c:pt>
                <c:pt idx="12356">
                  <c:v>40977.305555555562</c:v>
                </c:pt>
                <c:pt idx="12357">
                  <c:v>40977.319444444511</c:v>
                </c:pt>
                <c:pt idx="12358">
                  <c:v>40977.333333333336</c:v>
                </c:pt>
                <c:pt idx="12359">
                  <c:v>40977.347222222219</c:v>
                </c:pt>
                <c:pt idx="12360">
                  <c:v>40977.361111111051</c:v>
                </c:pt>
                <c:pt idx="12361">
                  <c:v>40977.375</c:v>
                </c:pt>
                <c:pt idx="12362">
                  <c:v>40977.388888888985</c:v>
                </c:pt>
                <c:pt idx="12363">
                  <c:v>40977.402777777781</c:v>
                </c:pt>
                <c:pt idx="12364">
                  <c:v>40977.416666666664</c:v>
                </c:pt>
                <c:pt idx="12365">
                  <c:v>40977.430555555562</c:v>
                </c:pt>
                <c:pt idx="12366">
                  <c:v>40977.444444444511</c:v>
                </c:pt>
                <c:pt idx="12367">
                  <c:v>40977.458333333343</c:v>
                </c:pt>
                <c:pt idx="12368">
                  <c:v>40977.472222222219</c:v>
                </c:pt>
                <c:pt idx="12369">
                  <c:v>40977.486111111109</c:v>
                </c:pt>
                <c:pt idx="12370">
                  <c:v>40977.5</c:v>
                </c:pt>
                <c:pt idx="12371">
                  <c:v>40977.513888888891</c:v>
                </c:pt>
                <c:pt idx="12372">
                  <c:v>40977.527777777774</c:v>
                </c:pt>
                <c:pt idx="12373">
                  <c:v>40977.541666666591</c:v>
                </c:pt>
                <c:pt idx="12374">
                  <c:v>40977.555555555562</c:v>
                </c:pt>
                <c:pt idx="12375">
                  <c:v>40977.569444444445</c:v>
                </c:pt>
                <c:pt idx="12376">
                  <c:v>40977.583333333336</c:v>
                </c:pt>
                <c:pt idx="12377">
                  <c:v>40977.597222222204</c:v>
                </c:pt>
                <c:pt idx="12378">
                  <c:v>40977.611111111051</c:v>
                </c:pt>
                <c:pt idx="12379">
                  <c:v>40977.624999999993</c:v>
                </c:pt>
                <c:pt idx="12380">
                  <c:v>40977.638888888891</c:v>
                </c:pt>
                <c:pt idx="12381">
                  <c:v>40977.652777777781</c:v>
                </c:pt>
                <c:pt idx="12382">
                  <c:v>40977.666666666591</c:v>
                </c:pt>
                <c:pt idx="12383">
                  <c:v>40977.680555555562</c:v>
                </c:pt>
                <c:pt idx="12384">
                  <c:v>40977.694444444445</c:v>
                </c:pt>
                <c:pt idx="12385">
                  <c:v>40977.708333333336</c:v>
                </c:pt>
                <c:pt idx="12386">
                  <c:v>40977.722222222204</c:v>
                </c:pt>
                <c:pt idx="12387">
                  <c:v>40977.736111111051</c:v>
                </c:pt>
                <c:pt idx="12388">
                  <c:v>40977.75</c:v>
                </c:pt>
                <c:pt idx="12389">
                  <c:v>40977.763888888876</c:v>
                </c:pt>
                <c:pt idx="12390">
                  <c:v>40977.777777777774</c:v>
                </c:pt>
                <c:pt idx="12391">
                  <c:v>40977.791666666562</c:v>
                </c:pt>
                <c:pt idx="12392">
                  <c:v>40977.805555555562</c:v>
                </c:pt>
                <c:pt idx="12393">
                  <c:v>40977.819444444511</c:v>
                </c:pt>
                <c:pt idx="12394">
                  <c:v>40977.833333333336</c:v>
                </c:pt>
                <c:pt idx="12395">
                  <c:v>40977.847222222219</c:v>
                </c:pt>
                <c:pt idx="12396">
                  <c:v>40977.861111111051</c:v>
                </c:pt>
                <c:pt idx="12397">
                  <c:v>40977.875</c:v>
                </c:pt>
                <c:pt idx="12398">
                  <c:v>40977.888888888985</c:v>
                </c:pt>
                <c:pt idx="12399">
                  <c:v>40977.902777777781</c:v>
                </c:pt>
                <c:pt idx="12400">
                  <c:v>40977.916666666664</c:v>
                </c:pt>
                <c:pt idx="12401">
                  <c:v>40977.930555555562</c:v>
                </c:pt>
                <c:pt idx="12402">
                  <c:v>40977.944444444511</c:v>
                </c:pt>
                <c:pt idx="12403">
                  <c:v>40977.958333333343</c:v>
                </c:pt>
                <c:pt idx="12404">
                  <c:v>40977.972222222219</c:v>
                </c:pt>
                <c:pt idx="12405">
                  <c:v>40977.986111111109</c:v>
                </c:pt>
                <c:pt idx="12406">
                  <c:v>40978</c:v>
                </c:pt>
                <c:pt idx="12407">
                  <c:v>40978.013888888891</c:v>
                </c:pt>
                <c:pt idx="12408">
                  <c:v>40978.027777777774</c:v>
                </c:pt>
                <c:pt idx="12409">
                  <c:v>40978.041666666591</c:v>
                </c:pt>
                <c:pt idx="12410">
                  <c:v>40978.055555555562</c:v>
                </c:pt>
                <c:pt idx="12411">
                  <c:v>40978.069444444445</c:v>
                </c:pt>
                <c:pt idx="12412">
                  <c:v>40978.083333333336</c:v>
                </c:pt>
                <c:pt idx="12413">
                  <c:v>40978.097222222204</c:v>
                </c:pt>
                <c:pt idx="12414">
                  <c:v>40978.111111111051</c:v>
                </c:pt>
                <c:pt idx="12415">
                  <c:v>40978.124999999993</c:v>
                </c:pt>
                <c:pt idx="12416">
                  <c:v>40978.138888888891</c:v>
                </c:pt>
                <c:pt idx="12417">
                  <c:v>40978.152777777781</c:v>
                </c:pt>
                <c:pt idx="12418">
                  <c:v>40978.166666666591</c:v>
                </c:pt>
                <c:pt idx="12419">
                  <c:v>40978.180555555562</c:v>
                </c:pt>
                <c:pt idx="12420">
                  <c:v>40978.194444444445</c:v>
                </c:pt>
                <c:pt idx="12421">
                  <c:v>40978.208333333336</c:v>
                </c:pt>
                <c:pt idx="12422">
                  <c:v>40978.222222222204</c:v>
                </c:pt>
                <c:pt idx="12423">
                  <c:v>40978.236111111051</c:v>
                </c:pt>
                <c:pt idx="12424">
                  <c:v>40978.25</c:v>
                </c:pt>
                <c:pt idx="12425">
                  <c:v>40978.263888888876</c:v>
                </c:pt>
                <c:pt idx="12426">
                  <c:v>40978.277777777774</c:v>
                </c:pt>
                <c:pt idx="12427">
                  <c:v>40978.291666666562</c:v>
                </c:pt>
                <c:pt idx="12428">
                  <c:v>40978.305555555562</c:v>
                </c:pt>
                <c:pt idx="12429">
                  <c:v>40978.319444444511</c:v>
                </c:pt>
                <c:pt idx="12430">
                  <c:v>40978.333333333336</c:v>
                </c:pt>
                <c:pt idx="12431">
                  <c:v>40978.347222222219</c:v>
                </c:pt>
                <c:pt idx="12432">
                  <c:v>40978.361111111051</c:v>
                </c:pt>
                <c:pt idx="12433">
                  <c:v>40978.375</c:v>
                </c:pt>
                <c:pt idx="12434">
                  <c:v>40978.388888888985</c:v>
                </c:pt>
                <c:pt idx="12435">
                  <c:v>40978.402777777781</c:v>
                </c:pt>
                <c:pt idx="12436">
                  <c:v>40978.416666666664</c:v>
                </c:pt>
                <c:pt idx="12437">
                  <c:v>40978.430555555562</c:v>
                </c:pt>
                <c:pt idx="12438">
                  <c:v>40978.444444444511</c:v>
                </c:pt>
                <c:pt idx="12439">
                  <c:v>40978.458333333343</c:v>
                </c:pt>
                <c:pt idx="12440">
                  <c:v>40978.472222222219</c:v>
                </c:pt>
                <c:pt idx="12441">
                  <c:v>40978.486111111109</c:v>
                </c:pt>
                <c:pt idx="12442">
                  <c:v>40978.5</c:v>
                </c:pt>
                <c:pt idx="12443">
                  <c:v>40978.513888888891</c:v>
                </c:pt>
                <c:pt idx="12444">
                  <c:v>40978.527777777774</c:v>
                </c:pt>
                <c:pt idx="12445">
                  <c:v>40978.541666666591</c:v>
                </c:pt>
                <c:pt idx="12446">
                  <c:v>40978.555555555562</c:v>
                </c:pt>
                <c:pt idx="12447">
                  <c:v>40978.569444444445</c:v>
                </c:pt>
                <c:pt idx="12448">
                  <c:v>40978.583333333336</c:v>
                </c:pt>
                <c:pt idx="12449">
                  <c:v>40978.597222222204</c:v>
                </c:pt>
                <c:pt idx="12450">
                  <c:v>40978.611111111051</c:v>
                </c:pt>
                <c:pt idx="12451">
                  <c:v>40978.624999999993</c:v>
                </c:pt>
                <c:pt idx="12452">
                  <c:v>40978.638888888891</c:v>
                </c:pt>
                <c:pt idx="12453">
                  <c:v>40978.652777777781</c:v>
                </c:pt>
                <c:pt idx="12454">
                  <c:v>40978.666666666591</c:v>
                </c:pt>
                <c:pt idx="12455">
                  <c:v>40978.680555555562</c:v>
                </c:pt>
                <c:pt idx="12456">
                  <c:v>40978.694444444445</c:v>
                </c:pt>
                <c:pt idx="12457">
                  <c:v>40978.708333333336</c:v>
                </c:pt>
                <c:pt idx="12458">
                  <c:v>40978.722222222204</c:v>
                </c:pt>
                <c:pt idx="12459">
                  <c:v>40978.736111111051</c:v>
                </c:pt>
                <c:pt idx="12460">
                  <c:v>40978.75</c:v>
                </c:pt>
                <c:pt idx="12461">
                  <c:v>40978.763888888876</c:v>
                </c:pt>
                <c:pt idx="12462">
                  <c:v>40978.777777777774</c:v>
                </c:pt>
                <c:pt idx="12463">
                  <c:v>40978.791666666562</c:v>
                </c:pt>
                <c:pt idx="12464">
                  <c:v>40978.805555555562</c:v>
                </c:pt>
                <c:pt idx="12465">
                  <c:v>40978.819444444511</c:v>
                </c:pt>
                <c:pt idx="12466">
                  <c:v>40978.833333333336</c:v>
                </c:pt>
                <c:pt idx="12467">
                  <c:v>40978.847222222219</c:v>
                </c:pt>
                <c:pt idx="12468">
                  <c:v>40978.861111111051</c:v>
                </c:pt>
                <c:pt idx="12469">
                  <c:v>40978.875</c:v>
                </c:pt>
                <c:pt idx="12470">
                  <c:v>40978.888888888985</c:v>
                </c:pt>
                <c:pt idx="12471">
                  <c:v>40978.902777777781</c:v>
                </c:pt>
                <c:pt idx="12472">
                  <c:v>40978.916666666664</c:v>
                </c:pt>
                <c:pt idx="12473">
                  <c:v>40978.930555555562</c:v>
                </c:pt>
                <c:pt idx="12474">
                  <c:v>40978.944444444511</c:v>
                </c:pt>
                <c:pt idx="12475">
                  <c:v>40978.958333333343</c:v>
                </c:pt>
                <c:pt idx="12476">
                  <c:v>40978.972222222219</c:v>
                </c:pt>
                <c:pt idx="12477">
                  <c:v>40978.986111111109</c:v>
                </c:pt>
                <c:pt idx="12478">
                  <c:v>40979</c:v>
                </c:pt>
                <c:pt idx="12479">
                  <c:v>40979.013888888891</c:v>
                </c:pt>
                <c:pt idx="12480">
                  <c:v>40979.027777777774</c:v>
                </c:pt>
                <c:pt idx="12481">
                  <c:v>40979.041666666591</c:v>
                </c:pt>
                <c:pt idx="12482">
                  <c:v>40979.055555555562</c:v>
                </c:pt>
                <c:pt idx="12483">
                  <c:v>40979.069444444445</c:v>
                </c:pt>
                <c:pt idx="12484">
                  <c:v>40979.083333333336</c:v>
                </c:pt>
                <c:pt idx="12485">
                  <c:v>40979.097222222204</c:v>
                </c:pt>
                <c:pt idx="12486">
                  <c:v>40979.111111111051</c:v>
                </c:pt>
                <c:pt idx="12487">
                  <c:v>40979.124999999993</c:v>
                </c:pt>
                <c:pt idx="12488">
                  <c:v>40979.138888888891</c:v>
                </c:pt>
                <c:pt idx="12489">
                  <c:v>40979.152777777781</c:v>
                </c:pt>
                <c:pt idx="12490">
                  <c:v>40979.166666666591</c:v>
                </c:pt>
                <c:pt idx="12491">
                  <c:v>40979.180555555562</c:v>
                </c:pt>
                <c:pt idx="12492">
                  <c:v>40979.194444444445</c:v>
                </c:pt>
                <c:pt idx="12493">
                  <c:v>40979.208333333336</c:v>
                </c:pt>
                <c:pt idx="12494">
                  <c:v>40979.222222222204</c:v>
                </c:pt>
                <c:pt idx="12495">
                  <c:v>40979.236111111051</c:v>
                </c:pt>
                <c:pt idx="12496">
                  <c:v>40979.25</c:v>
                </c:pt>
                <c:pt idx="12497">
                  <c:v>40979.263888888876</c:v>
                </c:pt>
                <c:pt idx="12498">
                  <c:v>40979.277777777774</c:v>
                </c:pt>
                <c:pt idx="12499">
                  <c:v>40979.291666666562</c:v>
                </c:pt>
                <c:pt idx="12500">
                  <c:v>40979.305555555562</c:v>
                </c:pt>
                <c:pt idx="12501">
                  <c:v>40979.319444444511</c:v>
                </c:pt>
                <c:pt idx="12502">
                  <c:v>40979.333333333336</c:v>
                </c:pt>
                <c:pt idx="12503">
                  <c:v>40979.347222222219</c:v>
                </c:pt>
                <c:pt idx="12504">
                  <c:v>40979.361111111051</c:v>
                </c:pt>
                <c:pt idx="12505">
                  <c:v>40979.375</c:v>
                </c:pt>
                <c:pt idx="12506">
                  <c:v>40979.388888888985</c:v>
                </c:pt>
                <c:pt idx="12507">
                  <c:v>40979.402777777781</c:v>
                </c:pt>
                <c:pt idx="12508">
                  <c:v>40979.416666666664</c:v>
                </c:pt>
                <c:pt idx="12509">
                  <c:v>40979.430555555562</c:v>
                </c:pt>
                <c:pt idx="12510">
                  <c:v>40979.444444444511</c:v>
                </c:pt>
                <c:pt idx="12511">
                  <c:v>40979.458333333343</c:v>
                </c:pt>
                <c:pt idx="12512">
                  <c:v>40979.472222222219</c:v>
                </c:pt>
                <c:pt idx="12513">
                  <c:v>40979.486111111109</c:v>
                </c:pt>
                <c:pt idx="12514">
                  <c:v>40979.5</c:v>
                </c:pt>
                <c:pt idx="12515">
                  <c:v>40979.513888888891</c:v>
                </c:pt>
                <c:pt idx="12516">
                  <c:v>40979.527777777774</c:v>
                </c:pt>
                <c:pt idx="12517">
                  <c:v>40979.541666666591</c:v>
                </c:pt>
                <c:pt idx="12518">
                  <c:v>40979.555555555562</c:v>
                </c:pt>
                <c:pt idx="12519">
                  <c:v>40979.569444444445</c:v>
                </c:pt>
                <c:pt idx="12520">
                  <c:v>40979.583333333336</c:v>
                </c:pt>
                <c:pt idx="12521">
                  <c:v>40979.597222222204</c:v>
                </c:pt>
                <c:pt idx="12522">
                  <c:v>40979.611111111051</c:v>
                </c:pt>
                <c:pt idx="12523">
                  <c:v>40979.624999999993</c:v>
                </c:pt>
                <c:pt idx="12524">
                  <c:v>40979.638888888891</c:v>
                </c:pt>
                <c:pt idx="12525">
                  <c:v>40979.652777777781</c:v>
                </c:pt>
                <c:pt idx="12526">
                  <c:v>40979.666666666591</c:v>
                </c:pt>
                <c:pt idx="12527">
                  <c:v>40979.680555555562</c:v>
                </c:pt>
                <c:pt idx="12528">
                  <c:v>40979.694444444445</c:v>
                </c:pt>
                <c:pt idx="12529">
                  <c:v>40979.708333333336</c:v>
                </c:pt>
                <c:pt idx="12530">
                  <c:v>40979.722222222204</c:v>
                </c:pt>
                <c:pt idx="12531">
                  <c:v>40979.736111111051</c:v>
                </c:pt>
                <c:pt idx="12532">
                  <c:v>40979.75</c:v>
                </c:pt>
                <c:pt idx="12533">
                  <c:v>40979.763888888876</c:v>
                </c:pt>
                <c:pt idx="12534">
                  <c:v>40979.777777777774</c:v>
                </c:pt>
                <c:pt idx="12535">
                  <c:v>40979.791666666562</c:v>
                </c:pt>
                <c:pt idx="12536">
                  <c:v>40979.805555555562</c:v>
                </c:pt>
                <c:pt idx="12537">
                  <c:v>40979.819444444511</c:v>
                </c:pt>
                <c:pt idx="12538">
                  <c:v>40979.833333333336</c:v>
                </c:pt>
                <c:pt idx="12539">
                  <c:v>40979.847222222219</c:v>
                </c:pt>
                <c:pt idx="12540">
                  <c:v>40979.861111111051</c:v>
                </c:pt>
                <c:pt idx="12541">
                  <c:v>40979.875</c:v>
                </c:pt>
                <c:pt idx="12542">
                  <c:v>40979.888888888985</c:v>
                </c:pt>
                <c:pt idx="12543">
                  <c:v>40979.902777777781</c:v>
                </c:pt>
                <c:pt idx="12544">
                  <c:v>40979.916666666664</c:v>
                </c:pt>
                <c:pt idx="12545">
                  <c:v>40979.930555555562</c:v>
                </c:pt>
                <c:pt idx="12546">
                  <c:v>40979.944444444511</c:v>
                </c:pt>
                <c:pt idx="12547">
                  <c:v>40979.958333333343</c:v>
                </c:pt>
                <c:pt idx="12548">
                  <c:v>40979.972222222219</c:v>
                </c:pt>
                <c:pt idx="12549">
                  <c:v>40979.986111111109</c:v>
                </c:pt>
                <c:pt idx="12550">
                  <c:v>40980</c:v>
                </c:pt>
                <c:pt idx="12551">
                  <c:v>40980.013888888891</c:v>
                </c:pt>
                <c:pt idx="12552">
                  <c:v>40980.027777777774</c:v>
                </c:pt>
                <c:pt idx="12553">
                  <c:v>40980.041666666591</c:v>
                </c:pt>
                <c:pt idx="12554">
                  <c:v>40980.055555555562</c:v>
                </c:pt>
                <c:pt idx="12555">
                  <c:v>40980.069444444445</c:v>
                </c:pt>
                <c:pt idx="12556">
                  <c:v>40980.083333333336</c:v>
                </c:pt>
                <c:pt idx="12557">
                  <c:v>40980.097222222204</c:v>
                </c:pt>
                <c:pt idx="12558">
                  <c:v>40980.111111111051</c:v>
                </c:pt>
                <c:pt idx="12559">
                  <c:v>40980.124999999993</c:v>
                </c:pt>
                <c:pt idx="12560">
                  <c:v>40980.138888888891</c:v>
                </c:pt>
                <c:pt idx="12561">
                  <c:v>40980.152777777781</c:v>
                </c:pt>
                <c:pt idx="12562">
                  <c:v>40980.166666666591</c:v>
                </c:pt>
                <c:pt idx="12563">
                  <c:v>40980.180555555562</c:v>
                </c:pt>
                <c:pt idx="12564">
                  <c:v>40980.194444444445</c:v>
                </c:pt>
                <c:pt idx="12565">
                  <c:v>40980.208333333336</c:v>
                </c:pt>
                <c:pt idx="12566">
                  <c:v>40980.222222222204</c:v>
                </c:pt>
                <c:pt idx="12567">
                  <c:v>40980.236111111051</c:v>
                </c:pt>
                <c:pt idx="12568">
                  <c:v>40980.25</c:v>
                </c:pt>
                <c:pt idx="12569">
                  <c:v>40980.263888888876</c:v>
                </c:pt>
                <c:pt idx="12570">
                  <c:v>40980.277777777774</c:v>
                </c:pt>
                <c:pt idx="12571">
                  <c:v>40980.291666666562</c:v>
                </c:pt>
                <c:pt idx="12572">
                  <c:v>40980.305555555562</c:v>
                </c:pt>
                <c:pt idx="12573">
                  <c:v>40980.319444444511</c:v>
                </c:pt>
                <c:pt idx="12574">
                  <c:v>40980.333333333336</c:v>
                </c:pt>
                <c:pt idx="12575">
                  <c:v>40980.347222222219</c:v>
                </c:pt>
                <c:pt idx="12576">
                  <c:v>40980.361111111051</c:v>
                </c:pt>
                <c:pt idx="12577">
                  <c:v>40980.375</c:v>
                </c:pt>
                <c:pt idx="12578">
                  <c:v>40980.388888888985</c:v>
                </c:pt>
                <c:pt idx="12579">
                  <c:v>40980.402777777781</c:v>
                </c:pt>
                <c:pt idx="12580">
                  <c:v>40980.416666666664</c:v>
                </c:pt>
                <c:pt idx="12581">
                  <c:v>40980.430555555562</c:v>
                </c:pt>
                <c:pt idx="12582">
                  <c:v>40980.444444444511</c:v>
                </c:pt>
                <c:pt idx="12583">
                  <c:v>40980.458333333343</c:v>
                </c:pt>
                <c:pt idx="12584">
                  <c:v>40980.472222222219</c:v>
                </c:pt>
                <c:pt idx="12585">
                  <c:v>40980.486111111109</c:v>
                </c:pt>
                <c:pt idx="12586">
                  <c:v>40980.5</c:v>
                </c:pt>
                <c:pt idx="12587">
                  <c:v>40980.513888888891</c:v>
                </c:pt>
                <c:pt idx="12588">
                  <c:v>40980.527777777774</c:v>
                </c:pt>
                <c:pt idx="12589">
                  <c:v>40980.541666666591</c:v>
                </c:pt>
                <c:pt idx="12590">
                  <c:v>40980.555555555562</c:v>
                </c:pt>
                <c:pt idx="12591">
                  <c:v>40980.569444444445</c:v>
                </c:pt>
                <c:pt idx="12592">
                  <c:v>40980.583333333336</c:v>
                </c:pt>
                <c:pt idx="12593">
                  <c:v>40980.597222222204</c:v>
                </c:pt>
                <c:pt idx="12594">
                  <c:v>40980.611111111051</c:v>
                </c:pt>
                <c:pt idx="12595">
                  <c:v>40980.624999999993</c:v>
                </c:pt>
                <c:pt idx="12596">
                  <c:v>40980.638888888891</c:v>
                </c:pt>
                <c:pt idx="12597">
                  <c:v>40980.652777777781</c:v>
                </c:pt>
                <c:pt idx="12598">
                  <c:v>40980.666666666591</c:v>
                </c:pt>
                <c:pt idx="12599">
                  <c:v>40980.680555555562</c:v>
                </c:pt>
                <c:pt idx="12600">
                  <c:v>40980.694444444445</c:v>
                </c:pt>
                <c:pt idx="12601">
                  <c:v>40980.708333333336</c:v>
                </c:pt>
                <c:pt idx="12602">
                  <c:v>40980.722222222204</c:v>
                </c:pt>
                <c:pt idx="12603">
                  <c:v>40980.736111111051</c:v>
                </c:pt>
                <c:pt idx="12604">
                  <c:v>40980.75</c:v>
                </c:pt>
                <c:pt idx="12605">
                  <c:v>40980.763888888876</c:v>
                </c:pt>
                <c:pt idx="12606">
                  <c:v>40980.777777777774</c:v>
                </c:pt>
                <c:pt idx="12607">
                  <c:v>40980.791666666562</c:v>
                </c:pt>
                <c:pt idx="12608">
                  <c:v>40980.805555555562</c:v>
                </c:pt>
                <c:pt idx="12609">
                  <c:v>40980.819444444511</c:v>
                </c:pt>
                <c:pt idx="12610">
                  <c:v>40980.833333333336</c:v>
                </c:pt>
                <c:pt idx="12611">
                  <c:v>40980.847222222219</c:v>
                </c:pt>
                <c:pt idx="12612">
                  <c:v>40980.861111111051</c:v>
                </c:pt>
                <c:pt idx="12613">
                  <c:v>40980.875</c:v>
                </c:pt>
                <c:pt idx="12614">
                  <c:v>40980.888888888985</c:v>
                </c:pt>
                <c:pt idx="12615">
                  <c:v>40980.902777777781</c:v>
                </c:pt>
                <c:pt idx="12616">
                  <c:v>40980.916666666664</c:v>
                </c:pt>
                <c:pt idx="12617">
                  <c:v>40980.930555555562</c:v>
                </c:pt>
                <c:pt idx="12618">
                  <c:v>40980.944444444511</c:v>
                </c:pt>
                <c:pt idx="12619">
                  <c:v>40980.958333333343</c:v>
                </c:pt>
                <c:pt idx="12620">
                  <c:v>40980.972222222219</c:v>
                </c:pt>
                <c:pt idx="12621">
                  <c:v>40980.986111111109</c:v>
                </c:pt>
                <c:pt idx="12622">
                  <c:v>40981</c:v>
                </c:pt>
                <c:pt idx="12623">
                  <c:v>40981.013888888891</c:v>
                </c:pt>
                <c:pt idx="12624">
                  <c:v>40981.027777777774</c:v>
                </c:pt>
                <c:pt idx="12625">
                  <c:v>40981.041666666591</c:v>
                </c:pt>
                <c:pt idx="12626">
                  <c:v>40981.055555555562</c:v>
                </c:pt>
                <c:pt idx="12627">
                  <c:v>40981.069444444445</c:v>
                </c:pt>
                <c:pt idx="12628">
                  <c:v>40981.083333333336</c:v>
                </c:pt>
                <c:pt idx="12629">
                  <c:v>40981.097222222204</c:v>
                </c:pt>
                <c:pt idx="12630">
                  <c:v>40981.111111111051</c:v>
                </c:pt>
                <c:pt idx="12631">
                  <c:v>40981.124999999993</c:v>
                </c:pt>
                <c:pt idx="12632">
                  <c:v>40981.138888888891</c:v>
                </c:pt>
                <c:pt idx="12633">
                  <c:v>40981.152777777781</c:v>
                </c:pt>
                <c:pt idx="12634">
                  <c:v>40981.166666666591</c:v>
                </c:pt>
                <c:pt idx="12635">
                  <c:v>40981.180555555562</c:v>
                </c:pt>
                <c:pt idx="12636">
                  <c:v>40981.194444444445</c:v>
                </c:pt>
                <c:pt idx="12637">
                  <c:v>40981.208333333336</c:v>
                </c:pt>
                <c:pt idx="12638">
                  <c:v>40981.222222222204</c:v>
                </c:pt>
                <c:pt idx="12639">
                  <c:v>40981.236111111051</c:v>
                </c:pt>
                <c:pt idx="12640">
                  <c:v>40981.25</c:v>
                </c:pt>
                <c:pt idx="12641">
                  <c:v>40981.263888888876</c:v>
                </c:pt>
                <c:pt idx="12642">
                  <c:v>40981.277777777774</c:v>
                </c:pt>
                <c:pt idx="12643">
                  <c:v>40981.291666666562</c:v>
                </c:pt>
                <c:pt idx="12644">
                  <c:v>40981.305555555562</c:v>
                </c:pt>
                <c:pt idx="12645">
                  <c:v>40981.319444444511</c:v>
                </c:pt>
                <c:pt idx="12646">
                  <c:v>40981.333333333336</c:v>
                </c:pt>
                <c:pt idx="12647">
                  <c:v>40981.347222222219</c:v>
                </c:pt>
                <c:pt idx="12648">
                  <c:v>40981.361111111051</c:v>
                </c:pt>
                <c:pt idx="12649">
                  <c:v>40981.375</c:v>
                </c:pt>
                <c:pt idx="12650">
                  <c:v>40981.388888888985</c:v>
                </c:pt>
                <c:pt idx="12651">
                  <c:v>40981.402777777781</c:v>
                </c:pt>
                <c:pt idx="12652">
                  <c:v>40981.416666666664</c:v>
                </c:pt>
                <c:pt idx="12653">
                  <c:v>40981.430555555562</c:v>
                </c:pt>
                <c:pt idx="12654">
                  <c:v>40981.444444444511</c:v>
                </c:pt>
                <c:pt idx="12655">
                  <c:v>40981.458333333343</c:v>
                </c:pt>
                <c:pt idx="12656">
                  <c:v>40981.472222222219</c:v>
                </c:pt>
                <c:pt idx="12657">
                  <c:v>40981.486111111109</c:v>
                </c:pt>
                <c:pt idx="12658">
                  <c:v>40981.5</c:v>
                </c:pt>
                <c:pt idx="12659">
                  <c:v>40981.513888888891</c:v>
                </c:pt>
                <c:pt idx="12660">
                  <c:v>40981.527777777774</c:v>
                </c:pt>
                <c:pt idx="12661">
                  <c:v>40981.541666666591</c:v>
                </c:pt>
                <c:pt idx="12662">
                  <c:v>40981.555555555562</c:v>
                </c:pt>
                <c:pt idx="12663">
                  <c:v>40981.569444444445</c:v>
                </c:pt>
                <c:pt idx="12664">
                  <c:v>40981.583333333336</c:v>
                </c:pt>
                <c:pt idx="12665">
                  <c:v>40981.597222222204</c:v>
                </c:pt>
                <c:pt idx="12666">
                  <c:v>40981.611111111051</c:v>
                </c:pt>
                <c:pt idx="12667">
                  <c:v>40981.624999999993</c:v>
                </c:pt>
                <c:pt idx="12668">
                  <c:v>40981.638888888891</c:v>
                </c:pt>
                <c:pt idx="12669">
                  <c:v>40981.652777777781</c:v>
                </c:pt>
                <c:pt idx="12670">
                  <c:v>40981.666666666591</c:v>
                </c:pt>
                <c:pt idx="12671">
                  <c:v>40981.680555555562</c:v>
                </c:pt>
                <c:pt idx="12672">
                  <c:v>40981.694444444445</c:v>
                </c:pt>
                <c:pt idx="12673">
                  <c:v>40981.708333333336</c:v>
                </c:pt>
                <c:pt idx="12674">
                  <c:v>40981.722222222204</c:v>
                </c:pt>
                <c:pt idx="12675">
                  <c:v>40981.736111111051</c:v>
                </c:pt>
                <c:pt idx="12676">
                  <c:v>40981.75</c:v>
                </c:pt>
                <c:pt idx="12677">
                  <c:v>40981.763888888876</c:v>
                </c:pt>
                <c:pt idx="12678">
                  <c:v>40981.777777777774</c:v>
                </c:pt>
                <c:pt idx="12679">
                  <c:v>40981.791666666562</c:v>
                </c:pt>
                <c:pt idx="12680">
                  <c:v>40981.805555555562</c:v>
                </c:pt>
                <c:pt idx="12681">
                  <c:v>40981.819444444511</c:v>
                </c:pt>
                <c:pt idx="12682">
                  <c:v>40981.833333333336</c:v>
                </c:pt>
                <c:pt idx="12683">
                  <c:v>40981.847222222219</c:v>
                </c:pt>
                <c:pt idx="12684">
                  <c:v>40981.861111111051</c:v>
                </c:pt>
                <c:pt idx="12685">
                  <c:v>40981.875</c:v>
                </c:pt>
                <c:pt idx="12686">
                  <c:v>40981.888888888985</c:v>
                </c:pt>
                <c:pt idx="12687">
                  <c:v>40981.902777777781</c:v>
                </c:pt>
                <c:pt idx="12688">
                  <c:v>40981.916666666664</c:v>
                </c:pt>
                <c:pt idx="12689">
                  <c:v>40981.930555555562</c:v>
                </c:pt>
                <c:pt idx="12690">
                  <c:v>40981.944444444511</c:v>
                </c:pt>
                <c:pt idx="12691">
                  <c:v>40981.958333333343</c:v>
                </c:pt>
                <c:pt idx="12692">
                  <c:v>40981.972222222219</c:v>
                </c:pt>
                <c:pt idx="12693">
                  <c:v>40981.986111111109</c:v>
                </c:pt>
                <c:pt idx="12694">
                  <c:v>40982</c:v>
                </c:pt>
                <c:pt idx="12695">
                  <c:v>40982.013888888891</c:v>
                </c:pt>
                <c:pt idx="12696">
                  <c:v>40982.027777777774</c:v>
                </c:pt>
                <c:pt idx="12697">
                  <c:v>40982.041666666591</c:v>
                </c:pt>
                <c:pt idx="12698">
                  <c:v>40982.055555555562</c:v>
                </c:pt>
                <c:pt idx="12699">
                  <c:v>40982.069444444445</c:v>
                </c:pt>
                <c:pt idx="12700">
                  <c:v>40982.083333333336</c:v>
                </c:pt>
                <c:pt idx="12701">
                  <c:v>40982.097222222204</c:v>
                </c:pt>
                <c:pt idx="12702">
                  <c:v>40982.111111111051</c:v>
                </c:pt>
                <c:pt idx="12703">
                  <c:v>40982.124999999993</c:v>
                </c:pt>
                <c:pt idx="12704">
                  <c:v>40982.138888888891</c:v>
                </c:pt>
                <c:pt idx="12705">
                  <c:v>40982.152777777781</c:v>
                </c:pt>
                <c:pt idx="12706">
                  <c:v>40982.166666666591</c:v>
                </c:pt>
                <c:pt idx="12707">
                  <c:v>40982.180555555562</c:v>
                </c:pt>
                <c:pt idx="12708">
                  <c:v>40982.194444444445</c:v>
                </c:pt>
                <c:pt idx="12709">
                  <c:v>40982.208333333336</c:v>
                </c:pt>
                <c:pt idx="12710">
                  <c:v>40982.222222222204</c:v>
                </c:pt>
                <c:pt idx="12711">
                  <c:v>40982.236111111051</c:v>
                </c:pt>
                <c:pt idx="12712">
                  <c:v>40982.25</c:v>
                </c:pt>
                <c:pt idx="12713">
                  <c:v>40982.263888888876</c:v>
                </c:pt>
                <c:pt idx="12714">
                  <c:v>40982.277777777774</c:v>
                </c:pt>
                <c:pt idx="12715">
                  <c:v>40982.291666666562</c:v>
                </c:pt>
                <c:pt idx="12716">
                  <c:v>40982.305555555562</c:v>
                </c:pt>
                <c:pt idx="12717">
                  <c:v>40982.319444444511</c:v>
                </c:pt>
                <c:pt idx="12718">
                  <c:v>40982.333333333336</c:v>
                </c:pt>
                <c:pt idx="12719">
                  <c:v>40982.347222222219</c:v>
                </c:pt>
                <c:pt idx="12720">
                  <c:v>40982.361111111051</c:v>
                </c:pt>
                <c:pt idx="12721">
                  <c:v>40982.375</c:v>
                </c:pt>
                <c:pt idx="12722">
                  <c:v>40982.388888888985</c:v>
                </c:pt>
                <c:pt idx="12723">
                  <c:v>40982.402777777781</c:v>
                </c:pt>
                <c:pt idx="12724">
                  <c:v>40982.416666666664</c:v>
                </c:pt>
                <c:pt idx="12725">
                  <c:v>40982.430555555562</c:v>
                </c:pt>
                <c:pt idx="12726">
                  <c:v>40982.444444444511</c:v>
                </c:pt>
                <c:pt idx="12727">
                  <c:v>40982.458333333343</c:v>
                </c:pt>
                <c:pt idx="12728">
                  <c:v>40982.472222222219</c:v>
                </c:pt>
                <c:pt idx="12729">
                  <c:v>40982.486111111109</c:v>
                </c:pt>
                <c:pt idx="12730">
                  <c:v>40982.5</c:v>
                </c:pt>
                <c:pt idx="12731">
                  <c:v>40982.513888888891</c:v>
                </c:pt>
                <c:pt idx="12732">
                  <c:v>40982.527777777774</c:v>
                </c:pt>
                <c:pt idx="12733">
                  <c:v>40982.541666666591</c:v>
                </c:pt>
                <c:pt idx="12734">
                  <c:v>40982.555555555562</c:v>
                </c:pt>
                <c:pt idx="12735">
                  <c:v>40982.569444444445</c:v>
                </c:pt>
                <c:pt idx="12736">
                  <c:v>40982.583333333336</c:v>
                </c:pt>
                <c:pt idx="12737">
                  <c:v>40982.597222222204</c:v>
                </c:pt>
                <c:pt idx="12738">
                  <c:v>40982.611111111051</c:v>
                </c:pt>
                <c:pt idx="12739">
                  <c:v>40982.624999999993</c:v>
                </c:pt>
                <c:pt idx="12740">
                  <c:v>40982.638888888891</c:v>
                </c:pt>
                <c:pt idx="12741">
                  <c:v>40982.652777777781</c:v>
                </c:pt>
                <c:pt idx="12742">
                  <c:v>40982.666666666591</c:v>
                </c:pt>
                <c:pt idx="12743">
                  <c:v>40982.680555555562</c:v>
                </c:pt>
                <c:pt idx="12744">
                  <c:v>40982.694444444445</c:v>
                </c:pt>
                <c:pt idx="12745">
                  <c:v>40982.708333333336</c:v>
                </c:pt>
                <c:pt idx="12746">
                  <c:v>40982.722222222204</c:v>
                </c:pt>
                <c:pt idx="12747">
                  <c:v>40982.736111111051</c:v>
                </c:pt>
                <c:pt idx="12748">
                  <c:v>40982.75</c:v>
                </c:pt>
                <c:pt idx="12749">
                  <c:v>40982.763888888876</c:v>
                </c:pt>
                <c:pt idx="12750">
                  <c:v>40982.777777777774</c:v>
                </c:pt>
                <c:pt idx="12751">
                  <c:v>40982.791666666562</c:v>
                </c:pt>
                <c:pt idx="12752">
                  <c:v>40982.805555555562</c:v>
                </c:pt>
                <c:pt idx="12753">
                  <c:v>40982.819444444511</c:v>
                </c:pt>
                <c:pt idx="12754">
                  <c:v>40982.833333333336</c:v>
                </c:pt>
                <c:pt idx="12755">
                  <c:v>40982.847222222219</c:v>
                </c:pt>
                <c:pt idx="12756">
                  <c:v>40982.861111111051</c:v>
                </c:pt>
                <c:pt idx="12757">
                  <c:v>40982.875</c:v>
                </c:pt>
                <c:pt idx="12758">
                  <c:v>40982.888888888985</c:v>
                </c:pt>
                <c:pt idx="12759">
                  <c:v>40982.902777777781</c:v>
                </c:pt>
                <c:pt idx="12760">
                  <c:v>40982.916666666664</c:v>
                </c:pt>
                <c:pt idx="12761">
                  <c:v>40982.930555555562</c:v>
                </c:pt>
                <c:pt idx="12762">
                  <c:v>40982.944444444511</c:v>
                </c:pt>
                <c:pt idx="12763">
                  <c:v>40982.958333333343</c:v>
                </c:pt>
                <c:pt idx="12764">
                  <c:v>40982.972222222219</c:v>
                </c:pt>
                <c:pt idx="12765">
                  <c:v>40982.986111111109</c:v>
                </c:pt>
                <c:pt idx="12766">
                  <c:v>40983</c:v>
                </c:pt>
                <c:pt idx="12767">
                  <c:v>40983.013888888891</c:v>
                </c:pt>
                <c:pt idx="12768">
                  <c:v>40983.027777777774</c:v>
                </c:pt>
                <c:pt idx="12769">
                  <c:v>40983.041666666591</c:v>
                </c:pt>
                <c:pt idx="12770">
                  <c:v>40983.055555555562</c:v>
                </c:pt>
                <c:pt idx="12771">
                  <c:v>40983.069444444445</c:v>
                </c:pt>
                <c:pt idx="12772">
                  <c:v>40983.083333333336</c:v>
                </c:pt>
                <c:pt idx="12773">
                  <c:v>40983.097222222204</c:v>
                </c:pt>
                <c:pt idx="12774">
                  <c:v>40983.111111111051</c:v>
                </c:pt>
                <c:pt idx="12775">
                  <c:v>40983.124999999993</c:v>
                </c:pt>
                <c:pt idx="12776">
                  <c:v>40983.138888888891</c:v>
                </c:pt>
                <c:pt idx="12777">
                  <c:v>40983.152777777781</c:v>
                </c:pt>
                <c:pt idx="12778">
                  <c:v>40983.166666666591</c:v>
                </c:pt>
                <c:pt idx="12779">
                  <c:v>40983.180555555562</c:v>
                </c:pt>
                <c:pt idx="12780">
                  <c:v>40983.194444444445</c:v>
                </c:pt>
                <c:pt idx="12781">
                  <c:v>40983.208333333336</c:v>
                </c:pt>
                <c:pt idx="12782">
                  <c:v>40983.222222222204</c:v>
                </c:pt>
                <c:pt idx="12783">
                  <c:v>40983.236111111051</c:v>
                </c:pt>
                <c:pt idx="12784">
                  <c:v>40983.25</c:v>
                </c:pt>
                <c:pt idx="12785">
                  <c:v>40983.263888888876</c:v>
                </c:pt>
                <c:pt idx="12786">
                  <c:v>40983.277777777774</c:v>
                </c:pt>
                <c:pt idx="12787">
                  <c:v>40983.291666666562</c:v>
                </c:pt>
                <c:pt idx="12788">
                  <c:v>40983.305555555562</c:v>
                </c:pt>
                <c:pt idx="12789">
                  <c:v>40983.319444444511</c:v>
                </c:pt>
                <c:pt idx="12790">
                  <c:v>40983.333333333336</c:v>
                </c:pt>
                <c:pt idx="12791">
                  <c:v>40983.347222222219</c:v>
                </c:pt>
                <c:pt idx="12792">
                  <c:v>40983.361111111051</c:v>
                </c:pt>
                <c:pt idx="12793">
                  <c:v>40983.375</c:v>
                </c:pt>
                <c:pt idx="12794">
                  <c:v>40983.388888888985</c:v>
                </c:pt>
                <c:pt idx="12795">
                  <c:v>40983.402777777781</c:v>
                </c:pt>
                <c:pt idx="12796">
                  <c:v>40983.416666666664</c:v>
                </c:pt>
                <c:pt idx="12797">
                  <c:v>40983.430555555562</c:v>
                </c:pt>
                <c:pt idx="12798">
                  <c:v>40983.444444444511</c:v>
                </c:pt>
                <c:pt idx="12799">
                  <c:v>40983.458333333343</c:v>
                </c:pt>
                <c:pt idx="12800">
                  <c:v>40983.472222222219</c:v>
                </c:pt>
                <c:pt idx="12801">
                  <c:v>40983.486111111109</c:v>
                </c:pt>
                <c:pt idx="12802">
                  <c:v>40983.5</c:v>
                </c:pt>
                <c:pt idx="12803">
                  <c:v>40983.513888888891</c:v>
                </c:pt>
                <c:pt idx="12804">
                  <c:v>40983.527777777774</c:v>
                </c:pt>
                <c:pt idx="12805">
                  <c:v>40983.541666666591</c:v>
                </c:pt>
                <c:pt idx="12806">
                  <c:v>40983.555555555562</c:v>
                </c:pt>
                <c:pt idx="12807">
                  <c:v>40983.569444444445</c:v>
                </c:pt>
                <c:pt idx="12808">
                  <c:v>40983.583333333336</c:v>
                </c:pt>
                <c:pt idx="12809">
                  <c:v>40983.597222222204</c:v>
                </c:pt>
                <c:pt idx="12810">
                  <c:v>40983.611111111051</c:v>
                </c:pt>
                <c:pt idx="12811">
                  <c:v>40983.624999999993</c:v>
                </c:pt>
                <c:pt idx="12812">
                  <c:v>40983.638888888891</c:v>
                </c:pt>
                <c:pt idx="12813">
                  <c:v>40983.652777777781</c:v>
                </c:pt>
                <c:pt idx="12814">
                  <c:v>40983.666666666591</c:v>
                </c:pt>
                <c:pt idx="12815">
                  <c:v>40983.680555555562</c:v>
                </c:pt>
                <c:pt idx="12816">
                  <c:v>40983.694444444445</c:v>
                </c:pt>
                <c:pt idx="12817">
                  <c:v>40983.708333333336</c:v>
                </c:pt>
                <c:pt idx="12818">
                  <c:v>40983.722222222204</c:v>
                </c:pt>
                <c:pt idx="12819">
                  <c:v>40983.736111111051</c:v>
                </c:pt>
                <c:pt idx="12820">
                  <c:v>40983.75</c:v>
                </c:pt>
                <c:pt idx="12821">
                  <c:v>40983.763888888876</c:v>
                </c:pt>
                <c:pt idx="12822">
                  <c:v>40983.777777777774</c:v>
                </c:pt>
                <c:pt idx="12823">
                  <c:v>40983.791666666562</c:v>
                </c:pt>
                <c:pt idx="12824">
                  <c:v>40983.805555555562</c:v>
                </c:pt>
                <c:pt idx="12825">
                  <c:v>40983.819444444511</c:v>
                </c:pt>
                <c:pt idx="12826">
                  <c:v>40983.833333333336</c:v>
                </c:pt>
                <c:pt idx="12827">
                  <c:v>40983.847222222219</c:v>
                </c:pt>
                <c:pt idx="12828">
                  <c:v>40983.861111111051</c:v>
                </c:pt>
                <c:pt idx="12829">
                  <c:v>40983.875</c:v>
                </c:pt>
                <c:pt idx="12830">
                  <c:v>40983.888888888985</c:v>
                </c:pt>
                <c:pt idx="12831">
                  <c:v>40983.902777777781</c:v>
                </c:pt>
                <c:pt idx="12832">
                  <c:v>40983.916666666664</c:v>
                </c:pt>
                <c:pt idx="12833">
                  <c:v>40983.930555555562</c:v>
                </c:pt>
                <c:pt idx="12834">
                  <c:v>40983.944444444511</c:v>
                </c:pt>
                <c:pt idx="12835">
                  <c:v>40983.958333333343</c:v>
                </c:pt>
                <c:pt idx="12836">
                  <c:v>40983.972222222219</c:v>
                </c:pt>
                <c:pt idx="12837">
                  <c:v>40983.986111111109</c:v>
                </c:pt>
                <c:pt idx="12838">
                  <c:v>40984</c:v>
                </c:pt>
                <c:pt idx="12839">
                  <c:v>40984.013888888891</c:v>
                </c:pt>
                <c:pt idx="12840">
                  <c:v>40984.027777777774</c:v>
                </c:pt>
                <c:pt idx="12841">
                  <c:v>40984.041666666591</c:v>
                </c:pt>
                <c:pt idx="12842">
                  <c:v>40984.055555555562</c:v>
                </c:pt>
                <c:pt idx="12843">
                  <c:v>40984.069444444445</c:v>
                </c:pt>
                <c:pt idx="12844">
                  <c:v>40984.083333333336</c:v>
                </c:pt>
                <c:pt idx="12845">
                  <c:v>40984.097222222204</c:v>
                </c:pt>
                <c:pt idx="12846">
                  <c:v>40984.111111111051</c:v>
                </c:pt>
                <c:pt idx="12847">
                  <c:v>40984.124999999993</c:v>
                </c:pt>
                <c:pt idx="12848">
                  <c:v>40984.138888888891</c:v>
                </c:pt>
                <c:pt idx="12849">
                  <c:v>40984.152777777781</c:v>
                </c:pt>
                <c:pt idx="12850">
                  <c:v>40984.166666666591</c:v>
                </c:pt>
                <c:pt idx="12851">
                  <c:v>40984.180555555562</c:v>
                </c:pt>
                <c:pt idx="12852">
                  <c:v>40984.194444444445</c:v>
                </c:pt>
                <c:pt idx="12853">
                  <c:v>40984.208333333336</c:v>
                </c:pt>
                <c:pt idx="12854">
                  <c:v>40984.222222222204</c:v>
                </c:pt>
                <c:pt idx="12855">
                  <c:v>40984.236111111051</c:v>
                </c:pt>
                <c:pt idx="12856">
                  <c:v>40984.25</c:v>
                </c:pt>
                <c:pt idx="12857">
                  <c:v>40984.263888888876</c:v>
                </c:pt>
                <c:pt idx="12858">
                  <c:v>40984.277777777774</c:v>
                </c:pt>
                <c:pt idx="12859">
                  <c:v>40984.291666666562</c:v>
                </c:pt>
                <c:pt idx="12860">
                  <c:v>40984.305555555562</c:v>
                </c:pt>
                <c:pt idx="12861">
                  <c:v>40984.319444444511</c:v>
                </c:pt>
                <c:pt idx="12862">
                  <c:v>40984.333333333336</c:v>
                </c:pt>
                <c:pt idx="12863">
                  <c:v>40984.347222222219</c:v>
                </c:pt>
                <c:pt idx="12864">
                  <c:v>40984.361111111051</c:v>
                </c:pt>
                <c:pt idx="12865">
                  <c:v>40984.375</c:v>
                </c:pt>
                <c:pt idx="12866">
                  <c:v>40984.388888888985</c:v>
                </c:pt>
                <c:pt idx="12867">
                  <c:v>40984.402777777781</c:v>
                </c:pt>
                <c:pt idx="12868">
                  <c:v>40984.416666666664</c:v>
                </c:pt>
                <c:pt idx="12869">
                  <c:v>40984.430555555562</c:v>
                </c:pt>
                <c:pt idx="12870">
                  <c:v>40984.444444444511</c:v>
                </c:pt>
                <c:pt idx="12871">
                  <c:v>40984.458333333343</c:v>
                </c:pt>
                <c:pt idx="12872">
                  <c:v>40984.472222222219</c:v>
                </c:pt>
                <c:pt idx="12873">
                  <c:v>40984.486111111109</c:v>
                </c:pt>
                <c:pt idx="12874">
                  <c:v>40984.5</c:v>
                </c:pt>
                <c:pt idx="12875">
                  <c:v>40984.513888888891</c:v>
                </c:pt>
                <c:pt idx="12876">
                  <c:v>40984.527777777774</c:v>
                </c:pt>
                <c:pt idx="12877">
                  <c:v>40984.541666666591</c:v>
                </c:pt>
                <c:pt idx="12878">
                  <c:v>40984.555555555562</c:v>
                </c:pt>
                <c:pt idx="12879">
                  <c:v>40984.569444444445</c:v>
                </c:pt>
                <c:pt idx="12880">
                  <c:v>40984.583333333336</c:v>
                </c:pt>
                <c:pt idx="12881">
                  <c:v>40984.597222222204</c:v>
                </c:pt>
                <c:pt idx="12882">
                  <c:v>40984.611111111051</c:v>
                </c:pt>
                <c:pt idx="12883">
                  <c:v>40984.624999999993</c:v>
                </c:pt>
                <c:pt idx="12884">
                  <c:v>40984.638888888891</c:v>
                </c:pt>
                <c:pt idx="12885">
                  <c:v>40984.652777777781</c:v>
                </c:pt>
                <c:pt idx="12886">
                  <c:v>40984.666666666591</c:v>
                </c:pt>
                <c:pt idx="12887">
                  <c:v>40984.680555555562</c:v>
                </c:pt>
                <c:pt idx="12888">
                  <c:v>40984.694444444445</c:v>
                </c:pt>
                <c:pt idx="12889">
                  <c:v>40984.708333333336</c:v>
                </c:pt>
                <c:pt idx="12890">
                  <c:v>40984.722222222204</c:v>
                </c:pt>
                <c:pt idx="12891">
                  <c:v>40984.736111111051</c:v>
                </c:pt>
                <c:pt idx="12892">
                  <c:v>40984.75</c:v>
                </c:pt>
                <c:pt idx="12893">
                  <c:v>40984.763888888876</c:v>
                </c:pt>
                <c:pt idx="12894">
                  <c:v>40984.777777777774</c:v>
                </c:pt>
                <c:pt idx="12895">
                  <c:v>40984.791666666562</c:v>
                </c:pt>
                <c:pt idx="12896">
                  <c:v>40984.805555555562</c:v>
                </c:pt>
                <c:pt idx="12897">
                  <c:v>40984.819444444511</c:v>
                </c:pt>
                <c:pt idx="12898">
                  <c:v>40984.833333333336</c:v>
                </c:pt>
                <c:pt idx="12899">
                  <c:v>40984.847222222219</c:v>
                </c:pt>
                <c:pt idx="12900">
                  <c:v>40984.861111111051</c:v>
                </c:pt>
                <c:pt idx="12901">
                  <c:v>40984.875</c:v>
                </c:pt>
                <c:pt idx="12902">
                  <c:v>40984.888888888985</c:v>
                </c:pt>
                <c:pt idx="12903">
                  <c:v>40984.902777777781</c:v>
                </c:pt>
                <c:pt idx="12904">
                  <c:v>40984.916666666664</c:v>
                </c:pt>
                <c:pt idx="12905">
                  <c:v>40984.930555555562</c:v>
                </c:pt>
                <c:pt idx="12906">
                  <c:v>40984.944444444511</c:v>
                </c:pt>
                <c:pt idx="12907">
                  <c:v>40984.958333333343</c:v>
                </c:pt>
                <c:pt idx="12908">
                  <c:v>40984.972222222219</c:v>
                </c:pt>
                <c:pt idx="12909">
                  <c:v>40984.986111111109</c:v>
                </c:pt>
                <c:pt idx="12910">
                  <c:v>40985</c:v>
                </c:pt>
                <c:pt idx="12911">
                  <c:v>40985.013888888891</c:v>
                </c:pt>
                <c:pt idx="12912">
                  <c:v>40985.027777777774</c:v>
                </c:pt>
                <c:pt idx="12913">
                  <c:v>40985.041666666591</c:v>
                </c:pt>
                <c:pt idx="12914">
                  <c:v>40985.055555555562</c:v>
                </c:pt>
                <c:pt idx="12915">
                  <c:v>40985.069444444445</c:v>
                </c:pt>
                <c:pt idx="12916">
                  <c:v>40985.083333333336</c:v>
                </c:pt>
                <c:pt idx="12917">
                  <c:v>40985.097222222204</c:v>
                </c:pt>
                <c:pt idx="12918">
                  <c:v>40985.111111111051</c:v>
                </c:pt>
                <c:pt idx="12919">
                  <c:v>40985.124999999993</c:v>
                </c:pt>
                <c:pt idx="12920">
                  <c:v>40985.138888888891</c:v>
                </c:pt>
                <c:pt idx="12921">
                  <c:v>40985.152777777781</c:v>
                </c:pt>
                <c:pt idx="12922">
                  <c:v>40985.166666666591</c:v>
                </c:pt>
                <c:pt idx="12923">
                  <c:v>40985.180555555562</c:v>
                </c:pt>
                <c:pt idx="12924">
                  <c:v>40985.194444444445</c:v>
                </c:pt>
                <c:pt idx="12925">
                  <c:v>40985.208333333336</c:v>
                </c:pt>
                <c:pt idx="12926">
                  <c:v>40985.222222222204</c:v>
                </c:pt>
                <c:pt idx="12927">
                  <c:v>40985.236111111051</c:v>
                </c:pt>
                <c:pt idx="12928">
                  <c:v>40985.25</c:v>
                </c:pt>
                <c:pt idx="12929">
                  <c:v>40985.263888888876</c:v>
                </c:pt>
                <c:pt idx="12930">
                  <c:v>40985.277777777774</c:v>
                </c:pt>
                <c:pt idx="12931">
                  <c:v>40985.291666666562</c:v>
                </c:pt>
                <c:pt idx="12932">
                  <c:v>40985.305555555562</c:v>
                </c:pt>
                <c:pt idx="12933">
                  <c:v>40985.319444444511</c:v>
                </c:pt>
                <c:pt idx="12934">
                  <c:v>40985.333333333336</c:v>
                </c:pt>
                <c:pt idx="12935">
                  <c:v>40985.347222222219</c:v>
                </c:pt>
                <c:pt idx="12936">
                  <c:v>40985.361111111051</c:v>
                </c:pt>
                <c:pt idx="12937">
                  <c:v>40985.375</c:v>
                </c:pt>
                <c:pt idx="12938">
                  <c:v>40985.388888888985</c:v>
                </c:pt>
                <c:pt idx="12939">
                  <c:v>40985.402777777781</c:v>
                </c:pt>
                <c:pt idx="12940">
                  <c:v>40985.416666666664</c:v>
                </c:pt>
                <c:pt idx="12941">
                  <c:v>40985.430555555562</c:v>
                </c:pt>
                <c:pt idx="12942">
                  <c:v>40985.444444444511</c:v>
                </c:pt>
                <c:pt idx="12943">
                  <c:v>40985.458333333343</c:v>
                </c:pt>
                <c:pt idx="12944">
                  <c:v>40985.472222222219</c:v>
                </c:pt>
                <c:pt idx="12945">
                  <c:v>40985.486111111109</c:v>
                </c:pt>
                <c:pt idx="12946">
                  <c:v>40985.5</c:v>
                </c:pt>
                <c:pt idx="12947">
                  <c:v>40985.513888888891</c:v>
                </c:pt>
                <c:pt idx="12948">
                  <c:v>40985.527777777774</c:v>
                </c:pt>
                <c:pt idx="12949">
                  <c:v>40985.541666666591</c:v>
                </c:pt>
                <c:pt idx="12950">
                  <c:v>40985.555555555562</c:v>
                </c:pt>
                <c:pt idx="12951">
                  <c:v>40985.569444444445</c:v>
                </c:pt>
                <c:pt idx="12952">
                  <c:v>40985.583333333336</c:v>
                </c:pt>
                <c:pt idx="12953">
                  <c:v>40985.597222222204</c:v>
                </c:pt>
                <c:pt idx="12954">
                  <c:v>40985.611111111051</c:v>
                </c:pt>
                <c:pt idx="12955">
                  <c:v>40985.624999999993</c:v>
                </c:pt>
                <c:pt idx="12956">
                  <c:v>40985.638888888891</c:v>
                </c:pt>
                <c:pt idx="12957">
                  <c:v>40985.652777777781</c:v>
                </c:pt>
                <c:pt idx="12958">
                  <c:v>40985.666666666591</c:v>
                </c:pt>
                <c:pt idx="12959">
                  <c:v>40985.680555555562</c:v>
                </c:pt>
                <c:pt idx="12960">
                  <c:v>40985.694444444445</c:v>
                </c:pt>
                <c:pt idx="12961">
                  <c:v>40985.708333333336</c:v>
                </c:pt>
                <c:pt idx="12962">
                  <c:v>40985.722222222204</c:v>
                </c:pt>
                <c:pt idx="12963">
                  <c:v>40985.736111111051</c:v>
                </c:pt>
                <c:pt idx="12964">
                  <c:v>40985.75</c:v>
                </c:pt>
                <c:pt idx="12965">
                  <c:v>40985.763888888876</c:v>
                </c:pt>
                <c:pt idx="12966">
                  <c:v>40985.777777777774</c:v>
                </c:pt>
                <c:pt idx="12967">
                  <c:v>40985.791666666562</c:v>
                </c:pt>
                <c:pt idx="12968">
                  <c:v>40985.805555555562</c:v>
                </c:pt>
                <c:pt idx="12969">
                  <c:v>40985.819444444511</c:v>
                </c:pt>
                <c:pt idx="12970">
                  <c:v>40985.833333333336</c:v>
                </c:pt>
                <c:pt idx="12971">
                  <c:v>40985.847222222219</c:v>
                </c:pt>
                <c:pt idx="12972">
                  <c:v>40985.861111111051</c:v>
                </c:pt>
                <c:pt idx="12973">
                  <c:v>40985.875</c:v>
                </c:pt>
                <c:pt idx="12974">
                  <c:v>40985.888888888985</c:v>
                </c:pt>
                <c:pt idx="12975">
                  <c:v>40985.902777777781</c:v>
                </c:pt>
                <c:pt idx="12976">
                  <c:v>40985.916666666664</c:v>
                </c:pt>
                <c:pt idx="12977">
                  <c:v>40985.930555555562</c:v>
                </c:pt>
                <c:pt idx="12978">
                  <c:v>40985.944444444511</c:v>
                </c:pt>
                <c:pt idx="12979">
                  <c:v>40985.958333333343</c:v>
                </c:pt>
                <c:pt idx="12980">
                  <c:v>40985.972222222219</c:v>
                </c:pt>
                <c:pt idx="12981">
                  <c:v>40985.986111111109</c:v>
                </c:pt>
                <c:pt idx="12982">
                  <c:v>40986</c:v>
                </c:pt>
                <c:pt idx="12983">
                  <c:v>40986.013888888891</c:v>
                </c:pt>
                <c:pt idx="12984">
                  <c:v>40986.027777777774</c:v>
                </c:pt>
                <c:pt idx="12985">
                  <c:v>40986.041666666591</c:v>
                </c:pt>
                <c:pt idx="12986">
                  <c:v>40986.055555555562</c:v>
                </c:pt>
                <c:pt idx="12987">
                  <c:v>40986.069444444445</c:v>
                </c:pt>
                <c:pt idx="12988">
                  <c:v>40986.083333333336</c:v>
                </c:pt>
                <c:pt idx="12989">
                  <c:v>40986.097222222204</c:v>
                </c:pt>
                <c:pt idx="12990">
                  <c:v>40986.111111111051</c:v>
                </c:pt>
                <c:pt idx="12991">
                  <c:v>40986.124999999993</c:v>
                </c:pt>
                <c:pt idx="12992">
                  <c:v>40986.138888888891</c:v>
                </c:pt>
                <c:pt idx="12993">
                  <c:v>40986.152777777781</c:v>
                </c:pt>
                <c:pt idx="12994">
                  <c:v>40986.166666666591</c:v>
                </c:pt>
                <c:pt idx="12995">
                  <c:v>40986.180555555562</c:v>
                </c:pt>
                <c:pt idx="12996">
                  <c:v>40986.194444444445</c:v>
                </c:pt>
                <c:pt idx="12997">
                  <c:v>40986.208333333336</c:v>
                </c:pt>
                <c:pt idx="12998">
                  <c:v>40986.222222222204</c:v>
                </c:pt>
                <c:pt idx="12999">
                  <c:v>40986.236111111051</c:v>
                </c:pt>
                <c:pt idx="13000">
                  <c:v>40986.25</c:v>
                </c:pt>
                <c:pt idx="13001">
                  <c:v>40986.263888888876</c:v>
                </c:pt>
                <c:pt idx="13002">
                  <c:v>40986.277777777774</c:v>
                </c:pt>
                <c:pt idx="13003">
                  <c:v>40986.291666666562</c:v>
                </c:pt>
                <c:pt idx="13004">
                  <c:v>40986.305555555562</c:v>
                </c:pt>
                <c:pt idx="13005">
                  <c:v>40986.319444444511</c:v>
                </c:pt>
                <c:pt idx="13006">
                  <c:v>40986.333333333336</c:v>
                </c:pt>
                <c:pt idx="13007">
                  <c:v>40986.347222222219</c:v>
                </c:pt>
                <c:pt idx="13008">
                  <c:v>40986.361111111051</c:v>
                </c:pt>
                <c:pt idx="13009">
                  <c:v>40986.375</c:v>
                </c:pt>
                <c:pt idx="13010">
                  <c:v>40986.388888888985</c:v>
                </c:pt>
                <c:pt idx="13011">
                  <c:v>40986.402777777781</c:v>
                </c:pt>
                <c:pt idx="13012">
                  <c:v>40986.416666666664</c:v>
                </c:pt>
                <c:pt idx="13013">
                  <c:v>40986.430555555562</c:v>
                </c:pt>
                <c:pt idx="13014">
                  <c:v>40986.444444444511</c:v>
                </c:pt>
                <c:pt idx="13015">
                  <c:v>40986.458333333343</c:v>
                </c:pt>
                <c:pt idx="13016">
                  <c:v>40986.472222222219</c:v>
                </c:pt>
                <c:pt idx="13017">
                  <c:v>40986.486111111109</c:v>
                </c:pt>
                <c:pt idx="13018">
                  <c:v>40986.5</c:v>
                </c:pt>
                <c:pt idx="13019">
                  <c:v>40986.513888888891</c:v>
                </c:pt>
                <c:pt idx="13020">
                  <c:v>40986.527777777774</c:v>
                </c:pt>
                <c:pt idx="13021">
                  <c:v>40986.541666666591</c:v>
                </c:pt>
                <c:pt idx="13022">
                  <c:v>40986.555555555562</c:v>
                </c:pt>
                <c:pt idx="13023">
                  <c:v>40986.569444444445</c:v>
                </c:pt>
                <c:pt idx="13024">
                  <c:v>40986.583333333336</c:v>
                </c:pt>
                <c:pt idx="13025">
                  <c:v>40986.597222222204</c:v>
                </c:pt>
                <c:pt idx="13026">
                  <c:v>40986.611111111051</c:v>
                </c:pt>
                <c:pt idx="13027">
                  <c:v>40986.624999999993</c:v>
                </c:pt>
                <c:pt idx="13028">
                  <c:v>40986.638888888891</c:v>
                </c:pt>
                <c:pt idx="13029">
                  <c:v>40986.652777777781</c:v>
                </c:pt>
                <c:pt idx="13030">
                  <c:v>40986.666666666591</c:v>
                </c:pt>
                <c:pt idx="13031">
                  <c:v>40986.680555555562</c:v>
                </c:pt>
                <c:pt idx="13032">
                  <c:v>40986.694444444445</c:v>
                </c:pt>
                <c:pt idx="13033">
                  <c:v>40986.708333333336</c:v>
                </c:pt>
                <c:pt idx="13034">
                  <c:v>40986.722222222204</c:v>
                </c:pt>
                <c:pt idx="13035">
                  <c:v>40986.736111111051</c:v>
                </c:pt>
                <c:pt idx="13036">
                  <c:v>40986.75</c:v>
                </c:pt>
                <c:pt idx="13037">
                  <c:v>40986.763888888876</c:v>
                </c:pt>
                <c:pt idx="13038">
                  <c:v>40986.777777777774</c:v>
                </c:pt>
                <c:pt idx="13039">
                  <c:v>40986.791666666562</c:v>
                </c:pt>
                <c:pt idx="13040">
                  <c:v>40986.805555555562</c:v>
                </c:pt>
                <c:pt idx="13041">
                  <c:v>40986.819444444511</c:v>
                </c:pt>
                <c:pt idx="13042">
                  <c:v>40986.833333333336</c:v>
                </c:pt>
                <c:pt idx="13043">
                  <c:v>40986.847222222219</c:v>
                </c:pt>
                <c:pt idx="13044">
                  <c:v>40986.861111111051</c:v>
                </c:pt>
                <c:pt idx="13045">
                  <c:v>40986.875</c:v>
                </c:pt>
                <c:pt idx="13046">
                  <c:v>40986.888888888985</c:v>
                </c:pt>
                <c:pt idx="13047">
                  <c:v>40986.902777777781</c:v>
                </c:pt>
                <c:pt idx="13048">
                  <c:v>40986.916666666664</c:v>
                </c:pt>
                <c:pt idx="13049">
                  <c:v>40986.930555555562</c:v>
                </c:pt>
                <c:pt idx="13050">
                  <c:v>40986.944444444511</c:v>
                </c:pt>
                <c:pt idx="13051">
                  <c:v>40986.958333333343</c:v>
                </c:pt>
                <c:pt idx="13052">
                  <c:v>40986.972222222219</c:v>
                </c:pt>
                <c:pt idx="13053">
                  <c:v>40986.986111111109</c:v>
                </c:pt>
                <c:pt idx="13054">
                  <c:v>40987</c:v>
                </c:pt>
                <c:pt idx="13055">
                  <c:v>40987.013888888891</c:v>
                </c:pt>
                <c:pt idx="13056">
                  <c:v>40987.027777777774</c:v>
                </c:pt>
                <c:pt idx="13057">
                  <c:v>40987.041666666591</c:v>
                </c:pt>
                <c:pt idx="13058">
                  <c:v>40987.055555555562</c:v>
                </c:pt>
                <c:pt idx="13059">
                  <c:v>40987.069444444445</c:v>
                </c:pt>
                <c:pt idx="13060">
                  <c:v>40987.083333333336</c:v>
                </c:pt>
                <c:pt idx="13061">
                  <c:v>40987.097222222204</c:v>
                </c:pt>
                <c:pt idx="13062">
                  <c:v>40987.111111111051</c:v>
                </c:pt>
                <c:pt idx="13063">
                  <c:v>40987.124999999993</c:v>
                </c:pt>
                <c:pt idx="13064">
                  <c:v>40987.138888888891</c:v>
                </c:pt>
                <c:pt idx="13065">
                  <c:v>40987.152777777781</c:v>
                </c:pt>
                <c:pt idx="13066">
                  <c:v>40987.166666666591</c:v>
                </c:pt>
                <c:pt idx="13067">
                  <c:v>40987.180555555562</c:v>
                </c:pt>
                <c:pt idx="13068">
                  <c:v>40987.194444444445</c:v>
                </c:pt>
                <c:pt idx="13069">
                  <c:v>40987.208333333336</c:v>
                </c:pt>
                <c:pt idx="13070">
                  <c:v>40987.222222222204</c:v>
                </c:pt>
                <c:pt idx="13071">
                  <c:v>40987.236111111051</c:v>
                </c:pt>
                <c:pt idx="13072">
                  <c:v>40987.25</c:v>
                </c:pt>
                <c:pt idx="13073">
                  <c:v>40987.263888888876</c:v>
                </c:pt>
                <c:pt idx="13074">
                  <c:v>40987.277777777774</c:v>
                </c:pt>
                <c:pt idx="13075">
                  <c:v>40987.291666666562</c:v>
                </c:pt>
                <c:pt idx="13076">
                  <c:v>40987.305555555562</c:v>
                </c:pt>
                <c:pt idx="13077">
                  <c:v>40987.319444444511</c:v>
                </c:pt>
                <c:pt idx="13078">
                  <c:v>40987.333333333336</c:v>
                </c:pt>
                <c:pt idx="13079">
                  <c:v>40987.347222222219</c:v>
                </c:pt>
                <c:pt idx="13080">
                  <c:v>40987.361111111051</c:v>
                </c:pt>
                <c:pt idx="13081">
                  <c:v>40987.375</c:v>
                </c:pt>
                <c:pt idx="13082">
                  <c:v>40987.388888888985</c:v>
                </c:pt>
                <c:pt idx="13083">
                  <c:v>40987.402777777781</c:v>
                </c:pt>
                <c:pt idx="13084">
                  <c:v>40987.416666666664</c:v>
                </c:pt>
                <c:pt idx="13085">
                  <c:v>40987.430555555562</c:v>
                </c:pt>
                <c:pt idx="13086">
                  <c:v>40987.444444444511</c:v>
                </c:pt>
                <c:pt idx="13087">
                  <c:v>40987.458333333343</c:v>
                </c:pt>
                <c:pt idx="13088">
                  <c:v>40987.472222222219</c:v>
                </c:pt>
                <c:pt idx="13089">
                  <c:v>40987.486111111109</c:v>
                </c:pt>
                <c:pt idx="13090">
                  <c:v>40987.5</c:v>
                </c:pt>
                <c:pt idx="13091">
                  <c:v>40987.513888888891</c:v>
                </c:pt>
                <c:pt idx="13092">
                  <c:v>40987.527777777774</c:v>
                </c:pt>
                <c:pt idx="13093">
                  <c:v>40987.541666666591</c:v>
                </c:pt>
                <c:pt idx="13094">
                  <c:v>40987.555555555562</c:v>
                </c:pt>
                <c:pt idx="13095">
                  <c:v>40987.569444444445</c:v>
                </c:pt>
                <c:pt idx="13096">
                  <c:v>40987.583333333336</c:v>
                </c:pt>
                <c:pt idx="13097">
                  <c:v>40987.597222222204</c:v>
                </c:pt>
                <c:pt idx="13098">
                  <c:v>40987.611111111051</c:v>
                </c:pt>
                <c:pt idx="13099">
                  <c:v>40987.624999999993</c:v>
                </c:pt>
                <c:pt idx="13100">
                  <c:v>40987.638888888891</c:v>
                </c:pt>
                <c:pt idx="13101">
                  <c:v>40987.652777777781</c:v>
                </c:pt>
                <c:pt idx="13102">
                  <c:v>40987.666666666591</c:v>
                </c:pt>
                <c:pt idx="13103">
                  <c:v>40987.680555555562</c:v>
                </c:pt>
                <c:pt idx="13104">
                  <c:v>40987.694444444445</c:v>
                </c:pt>
                <c:pt idx="13105">
                  <c:v>40987.708333333336</c:v>
                </c:pt>
                <c:pt idx="13106">
                  <c:v>40987.722222222204</c:v>
                </c:pt>
                <c:pt idx="13107">
                  <c:v>40987.736111111051</c:v>
                </c:pt>
                <c:pt idx="13108">
                  <c:v>40987.75</c:v>
                </c:pt>
                <c:pt idx="13109">
                  <c:v>40987.763888888876</c:v>
                </c:pt>
                <c:pt idx="13110">
                  <c:v>40987.777777777774</c:v>
                </c:pt>
                <c:pt idx="13111">
                  <c:v>40987.791666666562</c:v>
                </c:pt>
                <c:pt idx="13112">
                  <c:v>40987.805555555562</c:v>
                </c:pt>
                <c:pt idx="13113">
                  <c:v>40987.819444444511</c:v>
                </c:pt>
                <c:pt idx="13114">
                  <c:v>40987.833333333336</c:v>
                </c:pt>
                <c:pt idx="13115">
                  <c:v>40987.847222222219</c:v>
                </c:pt>
                <c:pt idx="13116">
                  <c:v>40987.861111111051</c:v>
                </c:pt>
                <c:pt idx="13117">
                  <c:v>40987.875</c:v>
                </c:pt>
                <c:pt idx="13118">
                  <c:v>40987.888888888985</c:v>
                </c:pt>
                <c:pt idx="13119">
                  <c:v>40987.902777777781</c:v>
                </c:pt>
                <c:pt idx="13120">
                  <c:v>40987.916666666664</c:v>
                </c:pt>
                <c:pt idx="13121">
                  <c:v>40987.930555555562</c:v>
                </c:pt>
                <c:pt idx="13122">
                  <c:v>40987.944444444511</c:v>
                </c:pt>
                <c:pt idx="13123">
                  <c:v>40987.958333333343</c:v>
                </c:pt>
                <c:pt idx="13124">
                  <c:v>40987.972222222219</c:v>
                </c:pt>
                <c:pt idx="13125">
                  <c:v>40987.986111111109</c:v>
                </c:pt>
                <c:pt idx="13126">
                  <c:v>40988</c:v>
                </c:pt>
                <c:pt idx="13127">
                  <c:v>40988.013888888891</c:v>
                </c:pt>
                <c:pt idx="13128">
                  <c:v>40988.027777777774</c:v>
                </c:pt>
                <c:pt idx="13129">
                  <c:v>40988.041666666591</c:v>
                </c:pt>
                <c:pt idx="13130">
                  <c:v>40988.055555555562</c:v>
                </c:pt>
                <c:pt idx="13131">
                  <c:v>40988.069444444445</c:v>
                </c:pt>
                <c:pt idx="13132">
                  <c:v>40988.083333333336</c:v>
                </c:pt>
                <c:pt idx="13133">
                  <c:v>40988.097222222204</c:v>
                </c:pt>
                <c:pt idx="13134">
                  <c:v>40988.111111111051</c:v>
                </c:pt>
                <c:pt idx="13135">
                  <c:v>40988.124999999993</c:v>
                </c:pt>
                <c:pt idx="13136">
                  <c:v>40988.138888888891</c:v>
                </c:pt>
                <c:pt idx="13137">
                  <c:v>40988.152777777781</c:v>
                </c:pt>
                <c:pt idx="13138">
                  <c:v>40988.166666666591</c:v>
                </c:pt>
                <c:pt idx="13139">
                  <c:v>40988.180555555562</c:v>
                </c:pt>
                <c:pt idx="13140">
                  <c:v>40988.194444444445</c:v>
                </c:pt>
                <c:pt idx="13141">
                  <c:v>40988.208333333336</c:v>
                </c:pt>
                <c:pt idx="13142">
                  <c:v>40988.222222222204</c:v>
                </c:pt>
                <c:pt idx="13143">
                  <c:v>40988.236111111051</c:v>
                </c:pt>
                <c:pt idx="13144">
                  <c:v>40988.25</c:v>
                </c:pt>
                <c:pt idx="13145">
                  <c:v>40988.263888888876</c:v>
                </c:pt>
                <c:pt idx="13146">
                  <c:v>40988.277777777774</c:v>
                </c:pt>
                <c:pt idx="13147">
                  <c:v>40988.291666666562</c:v>
                </c:pt>
                <c:pt idx="13148">
                  <c:v>40988.305555555562</c:v>
                </c:pt>
                <c:pt idx="13149">
                  <c:v>40988.319444444511</c:v>
                </c:pt>
                <c:pt idx="13150">
                  <c:v>40988.333333333336</c:v>
                </c:pt>
                <c:pt idx="13151">
                  <c:v>40988.347222222219</c:v>
                </c:pt>
                <c:pt idx="13152">
                  <c:v>40988.361111111051</c:v>
                </c:pt>
                <c:pt idx="13153">
                  <c:v>40988.375</c:v>
                </c:pt>
                <c:pt idx="13154">
                  <c:v>40988.388888888985</c:v>
                </c:pt>
                <c:pt idx="13155">
                  <c:v>40988.402777777781</c:v>
                </c:pt>
                <c:pt idx="13156">
                  <c:v>40988.416666666664</c:v>
                </c:pt>
                <c:pt idx="13157">
                  <c:v>40988.430555555562</c:v>
                </c:pt>
                <c:pt idx="13158">
                  <c:v>40988.444444444511</c:v>
                </c:pt>
                <c:pt idx="13159">
                  <c:v>40988.458333333343</c:v>
                </c:pt>
                <c:pt idx="13160">
                  <c:v>40988.472222222219</c:v>
                </c:pt>
                <c:pt idx="13161">
                  <c:v>40988.486111111109</c:v>
                </c:pt>
                <c:pt idx="13162">
                  <c:v>40988.5</c:v>
                </c:pt>
                <c:pt idx="13163">
                  <c:v>40988.513888888891</c:v>
                </c:pt>
                <c:pt idx="13164">
                  <c:v>40988.527777777774</c:v>
                </c:pt>
                <c:pt idx="13165">
                  <c:v>40988.541666666591</c:v>
                </c:pt>
                <c:pt idx="13166">
                  <c:v>40988.555555555562</c:v>
                </c:pt>
                <c:pt idx="13167">
                  <c:v>40988.569444444445</c:v>
                </c:pt>
                <c:pt idx="13168">
                  <c:v>40988.583333333336</c:v>
                </c:pt>
                <c:pt idx="13169">
                  <c:v>40988.597222222204</c:v>
                </c:pt>
                <c:pt idx="13170">
                  <c:v>40988.611111111051</c:v>
                </c:pt>
                <c:pt idx="13171">
                  <c:v>40988.624999999993</c:v>
                </c:pt>
                <c:pt idx="13172">
                  <c:v>40988.638888888891</c:v>
                </c:pt>
                <c:pt idx="13173">
                  <c:v>40988.652777777781</c:v>
                </c:pt>
                <c:pt idx="13174">
                  <c:v>40988.666666666591</c:v>
                </c:pt>
                <c:pt idx="13175">
                  <c:v>40988.680555555562</c:v>
                </c:pt>
                <c:pt idx="13176">
                  <c:v>40988.694444444445</c:v>
                </c:pt>
                <c:pt idx="13177">
                  <c:v>40988.708333333336</c:v>
                </c:pt>
                <c:pt idx="13178">
                  <c:v>40988.722222222204</c:v>
                </c:pt>
                <c:pt idx="13179">
                  <c:v>40988.736111111051</c:v>
                </c:pt>
                <c:pt idx="13180">
                  <c:v>40988.75</c:v>
                </c:pt>
                <c:pt idx="13181">
                  <c:v>40988.763888888876</c:v>
                </c:pt>
                <c:pt idx="13182">
                  <c:v>40988.777777777774</c:v>
                </c:pt>
                <c:pt idx="13183">
                  <c:v>40988.791666666562</c:v>
                </c:pt>
                <c:pt idx="13184">
                  <c:v>40988.805555555562</c:v>
                </c:pt>
                <c:pt idx="13185">
                  <c:v>40988.819444444511</c:v>
                </c:pt>
                <c:pt idx="13186">
                  <c:v>40988.833333333336</c:v>
                </c:pt>
                <c:pt idx="13187">
                  <c:v>40988.847222222219</c:v>
                </c:pt>
                <c:pt idx="13188">
                  <c:v>40988.861111111051</c:v>
                </c:pt>
                <c:pt idx="13189">
                  <c:v>40988.875</c:v>
                </c:pt>
                <c:pt idx="13190">
                  <c:v>40988.888888888985</c:v>
                </c:pt>
                <c:pt idx="13191">
                  <c:v>40988.902777777781</c:v>
                </c:pt>
                <c:pt idx="13192">
                  <c:v>40988.916666666664</c:v>
                </c:pt>
                <c:pt idx="13193">
                  <c:v>40988.930555555562</c:v>
                </c:pt>
                <c:pt idx="13194">
                  <c:v>40988.944444444511</c:v>
                </c:pt>
                <c:pt idx="13195">
                  <c:v>40988.958333333343</c:v>
                </c:pt>
                <c:pt idx="13196">
                  <c:v>40988.972222222219</c:v>
                </c:pt>
                <c:pt idx="13197">
                  <c:v>40988.986111111109</c:v>
                </c:pt>
                <c:pt idx="13198">
                  <c:v>40989</c:v>
                </c:pt>
                <c:pt idx="13199">
                  <c:v>40989.013888888891</c:v>
                </c:pt>
                <c:pt idx="13200">
                  <c:v>40989.027777777774</c:v>
                </c:pt>
                <c:pt idx="13201">
                  <c:v>40989.041666666591</c:v>
                </c:pt>
                <c:pt idx="13202">
                  <c:v>40989.055555555562</c:v>
                </c:pt>
                <c:pt idx="13203">
                  <c:v>40989.069444444445</c:v>
                </c:pt>
                <c:pt idx="13204">
                  <c:v>40989.083333333336</c:v>
                </c:pt>
                <c:pt idx="13205">
                  <c:v>40989.097222222204</c:v>
                </c:pt>
                <c:pt idx="13206">
                  <c:v>40989.111111111051</c:v>
                </c:pt>
                <c:pt idx="13207">
                  <c:v>40989.124999999993</c:v>
                </c:pt>
                <c:pt idx="13208">
                  <c:v>40989.138888888891</c:v>
                </c:pt>
                <c:pt idx="13209">
                  <c:v>40989.152777777781</c:v>
                </c:pt>
                <c:pt idx="13210">
                  <c:v>40989.166666666591</c:v>
                </c:pt>
                <c:pt idx="13211">
                  <c:v>40989.180555555562</c:v>
                </c:pt>
                <c:pt idx="13212">
                  <c:v>40989.194444444445</c:v>
                </c:pt>
                <c:pt idx="13213">
                  <c:v>40989.208333333336</c:v>
                </c:pt>
                <c:pt idx="13214">
                  <c:v>40989.222222222204</c:v>
                </c:pt>
                <c:pt idx="13215">
                  <c:v>40989.236111111051</c:v>
                </c:pt>
                <c:pt idx="13216">
                  <c:v>40989.25</c:v>
                </c:pt>
                <c:pt idx="13217">
                  <c:v>40989.263888888876</c:v>
                </c:pt>
                <c:pt idx="13218">
                  <c:v>40989.277777777774</c:v>
                </c:pt>
                <c:pt idx="13219">
                  <c:v>40989.291666666562</c:v>
                </c:pt>
                <c:pt idx="13220">
                  <c:v>40989.305555555562</c:v>
                </c:pt>
                <c:pt idx="13221">
                  <c:v>40989.319444444511</c:v>
                </c:pt>
                <c:pt idx="13222">
                  <c:v>40989.333333333336</c:v>
                </c:pt>
                <c:pt idx="13223">
                  <c:v>40989.347222222219</c:v>
                </c:pt>
                <c:pt idx="13224">
                  <c:v>40989.361111111051</c:v>
                </c:pt>
                <c:pt idx="13225">
                  <c:v>40989.375</c:v>
                </c:pt>
                <c:pt idx="13226">
                  <c:v>40989.388888888985</c:v>
                </c:pt>
                <c:pt idx="13227">
                  <c:v>40989.402777777781</c:v>
                </c:pt>
                <c:pt idx="13228">
                  <c:v>40989.416666666664</c:v>
                </c:pt>
                <c:pt idx="13229">
                  <c:v>40989.430555555562</c:v>
                </c:pt>
                <c:pt idx="13230">
                  <c:v>40989.444444444511</c:v>
                </c:pt>
                <c:pt idx="13231">
                  <c:v>40989.458333333343</c:v>
                </c:pt>
                <c:pt idx="13232">
                  <c:v>40989.472222222219</c:v>
                </c:pt>
                <c:pt idx="13233">
                  <c:v>40989.486111111109</c:v>
                </c:pt>
                <c:pt idx="13234">
                  <c:v>40989.5</c:v>
                </c:pt>
                <c:pt idx="13235">
                  <c:v>40989.513888888891</c:v>
                </c:pt>
                <c:pt idx="13236">
                  <c:v>40989.527777777774</c:v>
                </c:pt>
                <c:pt idx="13237">
                  <c:v>40989.541666666591</c:v>
                </c:pt>
                <c:pt idx="13238">
                  <c:v>40989.555555555562</c:v>
                </c:pt>
                <c:pt idx="13239">
                  <c:v>40989.569444444445</c:v>
                </c:pt>
                <c:pt idx="13240">
                  <c:v>40989.583333333336</c:v>
                </c:pt>
                <c:pt idx="13241">
                  <c:v>40989.597222222204</c:v>
                </c:pt>
                <c:pt idx="13242">
                  <c:v>40989.611111111051</c:v>
                </c:pt>
                <c:pt idx="13243">
                  <c:v>40989.624999999993</c:v>
                </c:pt>
                <c:pt idx="13244">
                  <c:v>40989.638888888891</c:v>
                </c:pt>
                <c:pt idx="13245">
                  <c:v>40989.652777777781</c:v>
                </c:pt>
                <c:pt idx="13246">
                  <c:v>40989.666666666591</c:v>
                </c:pt>
                <c:pt idx="13247">
                  <c:v>40989.680555555562</c:v>
                </c:pt>
                <c:pt idx="13248">
                  <c:v>40989.694444444445</c:v>
                </c:pt>
                <c:pt idx="13249">
                  <c:v>40989.708333333336</c:v>
                </c:pt>
                <c:pt idx="13250">
                  <c:v>40989.722222222204</c:v>
                </c:pt>
                <c:pt idx="13251">
                  <c:v>40989.736111111051</c:v>
                </c:pt>
                <c:pt idx="13252">
                  <c:v>40989.75</c:v>
                </c:pt>
                <c:pt idx="13253">
                  <c:v>40989.763888888876</c:v>
                </c:pt>
                <c:pt idx="13254">
                  <c:v>40989.777777777774</c:v>
                </c:pt>
                <c:pt idx="13255">
                  <c:v>40989.791666666562</c:v>
                </c:pt>
                <c:pt idx="13256">
                  <c:v>40989.805555555562</c:v>
                </c:pt>
                <c:pt idx="13257">
                  <c:v>40989.819444444511</c:v>
                </c:pt>
                <c:pt idx="13258">
                  <c:v>40989.833333333336</c:v>
                </c:pt>
                <c:pt idx="13259">
                  <c:v>40989.847222222219</c:v>
                </c:pt>
                <c:pt idx="13260">
                  <c:v>40989.861111111051</c:v>
                </c:pt>
                <c:pt idx="13261">
                  <c:v>40989.875</c:v>
                </c:pt>
                <c:pt idx="13262">
                  <c:v>40989.888888888985</c:v>
                </c:pt>
                <c:pt idx="13263">
                  <c:v>40989.902777777781</c:v>
                </c:pt>
                <c:pt idx="13264">
                  <c:v>40989.916666666664</c:v>
                </c:pt>
                <c:pt idx="13265">
                  <c:v>40989.930555555562</c:v>
                </c:pt>
                <c:pt idx="13266">
                  <c:v>40989.944444444511</c:v>
                </c:pt>
                <c:pt idx="13267">
                  <c:v>40989.958333333343</c:v>
                </c:pt>
                <c:pt idx="13268">
                  <c:v>40989.972222222219</c:v>
                </c:pt>
                <c:pt idx="13269">
                  <c:v>40989.986111111109</c:v>
                </c:pt>
                <c:pt idx="13270">
                  <c:v>40990</c:v>
                </c:pt>
                <c:pt idx="13271">
                  <c:v>40990.013888888891</c:v>
                </c:pt>
                <c:pt idx="13272">
                  <c:v>40990.027777777774</c:v>
                </c:pt>
                <c:pt idx="13273">
                  <c:v>40990.041666666591</c:v>
                </c:pt>
                <c:pt idx="13274">
                  <c:v>40990.055555555562</c:v>
                </c:pt>
                <c:pt idx="13275">
                  <c:v>40990.069444444445</c:v>
                </c:pt>
                <c:pt idx="13276">
                  <c:v>40990.083333333336</c:v>
                </c:pt>
                <c:pt idx="13277">
                  <c:v>40990.097222222204</c:v>
                </c:pt>
                <c:pt idx="13278">
                  <c:v>40990.111111111051</c:v>
                </c:pt>
                <c:pt idx="13279">
                  <c:v>40990.124999999993</c:v>
                </c:pt>
                <c:pt idx="13280">
                  <c:v>40990.138888888891</c:v>
                </c:pt>
                <c:pt idx="13281">
                  <c:v>40990.152777777781</c:v>
                </c:pt>
                <c:pt idx="13282">
                  <c:v>40990.166666666591</c:v>
                </c:pt>
                <c:pt idx="13283">
                  <c:v>40990.180555555562</c:v>
                </c:pt>
                <c:pt idx="13284">
                  <c:v>40990.194444444445</c:v>
                </c:pt>
                <c:pt idx="13285">
                  <c:v>40990.208333333336</c:v>
                </c:pt>
                <c:pt idx="13286">
                  <c:v>40990.222222222204</c:v>
                </c:pt>
                <c:pt idx="13287">
                  <c:v>40990.236111111051</c:v>
                </c:pt>
                <c:pt idx="13288">
                  <c:v>40990.25</c:v>
                </c:pt>
                <c:pt idx="13289">
                  <c:v>40990.263888888876</c:v>
                </c:pt>
                <c:pt idx="13290">
                  <c:v>40990.277777777774</c:v>
                </c:pt>
                <c:pt idx="13291">
                  <c:v>40990.291666666562</c:v>
                </c:pt>
                <c:pt idx="13292">
                  <c:v>40990.305555555562</c:v>
                </c:pt>
                <c:pt idx="13293">
                  <c:v>40990.319444444511</c:v>
                </c:pt>
                <c:pt idx="13294">
                  <c:v>40990.333333333336</c:v>
                </c:pt>
                <c:pt idx="13295">
                  <c:v>40990.347222222219</c:v>
                </c:pt>
                <c:pt idx="13296">
                  <c:v>40990.361111111051</c:v>
                </c:pt>
                <c:pt idx="13297">
                  <c:v>40990.375</c:v>
                </c:pt>
                <c:pt idx="13298">
                  <c:v>40990.388888888985</c:v>
                </c:pt>
                <c:pt idx="13299">
                  <c:v>40990.402777777781</c:v>
                </c:pt>
                <c:pt idx="13300">
                  <c:v>40990.416666666664</c:v>
                </c:pt>
                <c:pt idx="13301">
                  <c:v>40990.430555555562</c:v>
                </c:pt>
                <c:pt idx="13302">
                  <c:v>40990.444444444511</c:v>
                </c:pt>
                <c:pt idx="13303">
                  <c:v>40990.458333333343</c:v>
                </c:pt>
                <c:pt idx="13304">
                  <c:v>40990.472222222219</c:v>
                </c:pt>
                <c:pt idx="13305">
                  <c:v>40990.486111111109</c:v>
                </c:pt>
                <c:pt idx="13306">
                  <c:v>40990.5</c:v>
                </c:pt>
                <c:pt idx="13307">
                  <c:v>40990.513888888891</c:v>
                </c:pt>
                <c:pt idx="13308">
                  <c:v>40990.527777777774</c:v>
                </c:pt>
                <c:pt idx="13309">
                  <c:v>40990.541666666591</c:v>
                </c:pt>
                <c:pt idx="13310">
                  <c:v>40990.555555555562</c:v>
                </c:pt>
                <c:pt idx="13311">
                  <c:v>40990.569444444445</c:v>
                </c:pt>
                <c:pt idx="13312">
                  <c:v>40990.583333333336</c:v>
                </c:pt>
                <c:pt idx="13313">
                  <c:v>40990.597222222204</c:v>
                </c:pt>
                <c:pt idx="13314">
                  <c:v>40990.611111111051</c:v>
                </c:pt>
                <c:pt idx="13315">
                  <c:v>40990.624999999993</c:v>
                </c:pt>
                <c:pt idx="13316">
                  <c:v>40990.638888888891</c:v>
                </c:pt>
                <c:pt idx="13317">
                  <c:v>40990.652777777781</c:v>
                </c:pt>
                <c:pt idx="13318">
                  <c:v>40990.666666666591</c:v>
                </c:pt>
                <c:pt idx="13319">
                  <c:v>40990.680555555562</c:v>
                </c:pt>
                <c:pt idx="13320">
                  <c:v>40990.694444444445</c:v>
                </c:pt>
                <c:pt idx="13321">
                  <c:v>40990.708333333336</c:v>
                </c:pt>
                <c:pt idx="13322">
                  <c:v>40990.722222222204</c:v>
                </c:pt>
                <c:pt idx="13323">
                  <c:v>40990.736111111051</c:v>
                </c:pt>
                <c:pt idx="13324">
                  <c:v>40990.75</c:v>
                </c:pt>
                <c:pt idx="13325">
                  <c:v>40990.763888888876</c:v>
                </c:pt>
                <c:pt idx="13326">
                  <c:v>40990.777777777774</c:v>
                </c:pt>
                <c:pt idx="13327">
                  <c:v>40990.791666666562</c:v>
                </c:pt>
                <c:pt idx="13328">
                  <c:v>40990.805555555562</c:v>
                </c:pt>
                <c:pt idx="13329">
                  <c:v>40990.819444444511</c:v>
                </c:pt>
                <c:pt idx="13330">
                  <c:v>40990.833333333336</c:v>
                </c:pt>
                <c:pt idx="13331">
                  <c:v>40990.847222222219</c:v>
                </c:pt>
                <c:pt idx="13332">
                  <c:v>40990.861111111051</c:v>
                </c:pt>
                <c:pt idx="13333">
                  <c:v>40990.875</c:v>
                </c:pt>
                <c:pt idx="13334">
                  <c:v>40990.888888888985</c:v>
                </c:pt>
                <c:pt idx="13335">
                  <c:v>40990.902777777781</c:v>
                </c:pt>
                <c:pt idx="13336">
                  <c:v>40990.916666666664</c:v>
                </c:pt>
                <c:pt idx="13337">
                  <c:v>40990.930555555562</c:v>
                </c:pt>
                <c:pt idx="13338">
                  <c:v>40990.944444444511</c:v>
                </c:pt>
                <c:pt idx="13339">
                  <c:v>40990.958333333343</c:v>
                </c:pt>
                <c:pt idx="13340">
                  <c:v>40990.972222222219</c:v>
                </c:pt>
                <c:pt idx="13341">
                  <c:v>40990.986111111109</c:v>
                </c:pt>
                <c:pt idx="13342">
                  <c:v>40991</c:v>
                </c:pt>
                <c:pt idx="13343">
                  <c:v>40991.013888888891</c:v>
                </c:pt>
                <c:pt idx="13344">
                  <c:v>40991.027777777774</c:v>
                </c:pt>
                <c:pt idx="13345">
                  <c:v>40991.041666666591</c:v>
                </c:pt>
                <c:pt idx="13346">
                  <c:v>40991.055555555562</c:v>
                </c:pt>
                <c:pt idx="13347">
                  <c:v>40991.069444444445</c:v>
                </c:pt>
                <c:pt idx="13348">
                  <c:v>40991.083333333336</c:v>
                </c:pt>
                <c:pt idx="13349">
                  <c:v>40991.097222222204</c:v>
                </c:pt>
                <c:pt idx="13350">
                  <c:v>40991.111111111051</c:v>
                </c:pt>
                <c:pt idx="13351">
                  <c:v>40991.124999999993</c:v>
                </c:pt>
                <c:pt idx="13352">
                  <c:v>40991.138888888891</c:v>
                </c:pt>
                <c:pt idx="13353">
                  <c:v>40991.152777777781</c:v>
                </c:pt>
                <c:pt idx="13354">
                  <c:v>40991.166666666591</c:v>
                </c:pt>
                <c:pt idx="13355">
                  <c:v>40991.180555555562</c:v>
                </c:pt>
                <c:pt idx="13356">
                  <c:v>40991.194444444445</c:v>
                </c:pt>
                <c:pt idx="13357">
                  <c:v>40991.208333333336</c:v>
                </c:pt>
                <c:pt idx="13358">
                  <c:v>40991.222222222204</c:v>
                </c:pt>
                <c:pt idx="13359">
                  <c:v>40991.236111111051</c:v>
                </c:pt>
                <c:pt idx="13360">
                  <c:v>40991.25</c:v>
                </c:pt>
                <c:pt idx="13361">
                  <c:v>40991.263888888876</c:v>
                </c:pt>
                <c:pt idx="13362">
                  <c:v>40991.277777777774</c:v>
                </c:pt>
                <c:pt idx="13363">
                  <c:v>40991.291666666562</c:v>
                </c:pt>
                <c:pt idx="13364">
                  <c:v>40991.305555555562</c:v>
                </c:pt>
                <c:pt idx="13365">
                  <c:v>40991.319444444511</c:v>
                </c:pt>
                <c:pt idx="13366">
                  <c:v>40991.333333333336</c:v>
                </c:pt>
                <c:pt idx="13367">
                  <c:v>40991.347222222219</c:v>
                </c:pt>
                <c:pt idx="13368">
                  <c:v>40991.361111111051</c:v>
                </c:pt>
                <c:pt idx="13369">
                  <c:v>40991.375</c:v>
                </c:pt>
                <c:pt idx="13370">
                  <c:v>40991.388888888985</c:v>
                </c:pt>
                <c:pt idx="13371">
                  <c:v>40991.402777777781</c:v>
                </c:pt>
                <c:pt idx="13372">
                  <c:v>40991.416666666664</c:v>
                </c:pt>
                <c:pt idx="13373">
                  <c:v>40991.430555555562</c:v>
                </c:pt>
                <c:pt idx="13374">
                  <c:v>40991.444444444511</c:v>
                </c:pt>
                <c:pt idx="13375">
                  <c:v>40991.458333333343</c:v>
                </c:pt>
                <c:pt idx="13376">
                  <c:v>40991.472222222219</c:v>
                </c:pt>
                <c:pt idx="13377">
                  <c:v>40991.486111111109</c:v>
                </c:pt>
                <c:pt idx="13378">
                  <c:v>40991.5</c:v>
                </c:pt>
                <c:pt idx="13379">
                  <c:v>40991.513888888891</c:v>
                </c:pt>
                <c:pt idx="13380">
                  <c:v>40991.527777777774</c:v>
                </c:pt>
                <c:pt idx="13381">
                  <c:v>40991.541666666591</c:v>
                </c:pt>
                <c:pt idx="13382">
                  <c:v>40991.555555555562</c:v>
                </c:pt>
                <c:pt idx="13383">
                  <c:v>40991.569444444445</c:v>
                </c:pt>
                <c:pt idx="13384">
                  <c:v>40991.583333333336</c:v>
                </c:pt>
                <c:pt idx="13385">
                  <c:v>40991.597222222204</c:v>
                </c:pt>
                <c:pt idx="13386">
                  <c:v>40991.611111111051</c:v>
                </c:pt>
                <c:pt idx="13387">
                  <c:v>40991.624999999993</c:v>
                </c:pt>
                <c:pt idx="13388">
                  <c:v>40991.638888888891</c:v>
                </c:pt>
                <c:pt idx="13389">
                  <c:v>40991.652777777781</c:v>
                </c:pt>
                <c:pt idx="13390">
                  <c:v>40991.666666666591</c:v>
                </c:pt>
                <c:pt idx="13391">
                  <c:v>40991.680555555562</c:v>
                </c:pt>
                <c:pt idx="13392">
                  <c:v>40991.694444444445</c:v>
                </c:pt>
                <c:pt idx="13393">
                  <c:v>40991.708333333336</c:v>
                </c:pt>
                <c:pt idx="13394">
                  <c:v>40991.722222222204</c:v>
                </c:pt>
                <c:pt idx="13395">
                  <c:v>40991.736111111051</c:v>
                </c:pt>
                <c:pt idx="13396">
                  <c:v>40991.75</c:v>
                </c:pt>
                <c:pt idx="13397">
                  <c:v>40991.763888888876</c:v>
                </c:pt>
                <c:pt idx="13398">
                  <c:v>40991.777777777774</c:v>
                </c:pt>
                <c:pt idx="13399">
                  <c:v>40991.791666666562</c:v>
                </c:pt>
                <c:pt idx="13400">
                  <c:v>40991.805555555562</c:v>
                </c:pt>
                <c:pt idx="13401">
                  <c:v>40991.819444444511</c:v>
                </c:pt>
                <c:pt idx="13402">
                  <c:v>40991.833333333336</c:v>
                </c:pt>
                <c:pt idx="13403">
                  <c:v>40991.847222222219</c:v>
                </c:pt>
                <c:pt idx="13404">
                  <c:v>40991.861111111051</c:v>
                </c:pt>
                <c:pt idx="13405">
                  <c:v>40991.875</c:v>
                </c:pt>
                <c:pt idx="13406">
                  <c:v>40991.888888888985</c:v>
                </c:pt>
                <c:pt idx="13407">
                  <c:v>40991.902777777781</c:v>
                </c:pt>
                <c:pt idx="13408">
                  <c:v>40991.916666666664</c:v>
                </c:pt>
                <c:pt idx="13409">
                  <c:v>40991.930555555562</c:v>
                </c:pt>
                <c:pt idx="13410">
                  <c:v>40991.944444444511</c:v>
                </c:pt>
                <c:pt idx="13411">
                  <c:v>40991.958333333343</c:v>
                </c:pt>
                <c:pt idx="13412">
                  <c:v>40991.972222222219</c:v>
                </c:pt>
                <c:pt idx="13413">
                  <c:v>40991.986111111109</c:v>
                </c:pt>
                <c:pt idx="13414">
                  <c:v>40992</c:v>
                </c:pt>
                <c:pt idx="13415">
                  <c:v>40992.013888888891</c:v>
                </c:pt>
                <c:pt idx="13416">
                  <c:v>40992.027777777774</c:v>
                </c:pt>
                <c:pt idx="13417">
                  <c:v>40992.041666666591</c:v>
                </c:pt>
                <c:pt idx="13418">
                  <c:v>40992.055555555562</c:v>
                </c:pt>
                <c:pt idx="13419">
                  <c:v>40992.069444444445</c:v>
                </c:pt>
                <c:pt idx="13420">
                  <c:v>40992.083333333336</c:v>
                </c:pt>
                <c:pt idx="13421">
                  <c:v>40992.097222222204</c:v>
                </c:pt>
                <c:pt idx="13422">
                  <c:v>40992.111111111051</c:v>
                </c:pt>
                <c:pt idx="13423">
                  <c:v>40992.124999999993</c:v>
                </c:pt>
                <c:pt idx="13424">
                  <c:v>40992.138888888891</c:v>
                </c:pt>
                <c:pt idx="13425">
                  <c:v>40992.152777777781</c:v>
                </c:pt>
                <c:pt idx="13426">
                  <c:v>40992.166666666591</c:v>
                </c:pt>
                <c:pt idx="13427">
                  <c:v>40992.180555555562</c:v>
                </c:pt>
                <c:pt idx="13428">
                  <c:v>40992.194444444445</c:v>
                </c:pt>
                <c:pt idx="13429">
                  <c:v>40992.208333333336</c:v>
                </c:pt>
                <c:pt idx="13430">
                  <c:v>40992.222222222204</c:v>
                </c:pt>
                <c:pt idx="13431">
                  <c:v>40992.236111111051</c:v>
                </c:pt>
                <c:pt idx="13432">
                  <c:v>40992.25</c:v>
                </c:pt>
                <c:pt idx="13433">
                  <c:v>40992.263888888876</c:v>
                </c:pt>
                <c:pt idx="13434">
                  <c:v>40992.277777777774</c:v>
                </c:pt>
                <c:pt idx="13435">
                  <c:v>40992.291666666562</c:v>
                </c:pt>
                <c:pt idx="13436">
                  <c:v>40992.305555555562</c:v>
                </c:pt>
                <c:pt idx="13437">
                  <c:v>40992.319444444511</c:v>
                </c:pt>
                <c:pt idx="13438">
                  <c:v>40992.333333333336</c:v>
                </c:pt>
                <c:pt idx="13439">
                  <c:v>40992.347222222219</c:v>
                </c:pt>
                <c:pt idx="13440">
                  <c:v>40992.361111111051</c:v>
                </c:pt>
                <c:pt idx="13441">
                  <c:v>40992.375</c:v>
                </c:pt>
                <c:pt idx="13442">
                  <c:v>40992.388888888985</c:v>
                </c:pt>
                <c:pt idx="13443">
                  <c:v>40992.402777777781</c:v>
                </c:pt>
                <c:pt idx="13444">
                  <c:v>40992.416666666664</c:v>
                </c:pt>
                <c:pt idx="13445">
                  <c:v>40992.430555555562</c:v>
                </c:pt>
                <c:pt idx="13446">
                  <c:v>40992.444444444511</c:v>
                </c:pt>
                <c:pt idx="13447">
                  <c:v>40992.458333333343</c:v>
                </c:pt>
                <c:pt idx="13448">
                  <c:v>40992.472222222219</c:v>
                </c:pt>
                <c:pt idx="13449">
                  <c:v>40992.486111111109</c:v>
                </c:pt>
                <c:pt idx="13450">
                  <c:v>40992.5</c:v>
                </c:pt>
                <c:pt idx="13451">
                  <c:v>40992.513888888891</c:v>
                </c:pt>
                <c:pt idx="13452">
                  <c:v>40992.527777777774</c:v>
                </c:pt>
                <c:pt idx="13453">
                  <c:v>40992.541666666591</c:v>
                </c:pt>
                <c:pt idx="13454">
                  <c:v>40992.555555555562</c:v>
                </c:pt>
                <c:pt idx="13455">
                  <c:v>40992.569444444445</c:v>
                </c:pt>
                <c:pt idx="13456">
                  <c:v>40992.583333333336</c:v>
                </c:pt>
                <c:pt idx="13457">
                  <c:v>40992.597222222204</c:v>
                </c:pt>
                <c:pt idx="13458">
                  <c:v>40992.611111111051</c:v>
                </c:pt>
                <c:pt idx="13459">
                  <c:v>40992.624999999993</c:v>
                </c:pt>
                <c:pt idx="13460">
                  <c:v>40992.638888888891</c:v>
                </c:pt>
                <c:pt idx="13461">
                  <c:v>40992.652777777781</c:v>
                </c:pt>
                <c:pt idx="13462">
                  <c:v>40992.666666666591</c:v>
                </c:pt>
                <c:pt idx="13463">
                  <c:v>40992.680555555562</c:v>
                </c:pt>
                <c:pt idx="13464">
                  <c:v>40992.694444444445</c:v>
                </c:pt>
                <c:pt idx="13465">
                  <c:v>40992.708333333336</c:v>
                </c:pt>
                <c:pt idx="13466">
                  <c:v>40992.722222222204</c:v>
                </c:pt>
                <c:pt idx="13467">
                  <c:v>40992.736111111051</c:v>
                </c:pt>
                <c:pt idx="13468">
                  <c:v>40992.75</c:v>
                </c:pt>
                <c:pt idx="13469">
                  <c:v>40992.763888888876</c:v>
                </c:pt>
                <c:pt idx="13470">
                  <c:v>40992.777777777774</c:v>
                </c:pt>
                <c:pt idx="13471">
                  <c:v>40992.791666666562</c:v>
                </c:pt>
                <c:pt idx="13472">
                  <c:v>40992.805555555562</c:v>
                </c:pt>
                <c:pt idx="13473">
                  <c:v>40992.819444444511</c:v>
                </c:pt>
                <c:pt idx="13474">
                  <c:v>40992.833333333336</c:v>
                </c:pt>
                <c:pt idx="13475">
                  <c:v>40992.847222222219</c:v>
                </c:pt>
                <c:pt idx="13476">
                  <c:v>40992.861111111051</c:v>
                </c:pt>
                <c:pt idx="13477">
                  <c:v>40992.875</c:v>
                </c:pt>
                <c:pt idx="13478">
                  <c:v>40992.888888888985</c:v>
                </c:pt>
                <c:pt idx="13479">
                  <c:v>40992.902777777781</c:v>
                </c:pt>
                <c:pt idx="13480">
                  <c:v>40992.916666666664</c:v>
                </c:pt>
                <c:pt idx="13481">
                  <c:v>40992.930555555562</c:v>
                </c:pt>
                <c:pt idx="13482">
                  <c:v>40992.944444444511</c:v>
                </c:pt>
                <c:pt idx="13483">
                  <c:v>40992.958333333343</c:v>
                </c:pt>
                <c:pt idx="13484">
                  <c:v>40992.972222222219</c:v>
                </c:pt>
                <c:pt idx="13485">
                  <c:v>40992.986111111109</c:v>
                </c:pt>
                <c:pt idx="13486">
                  <c:v>40993</c:v>
                </c:pt>
                <c:pt idx="13487">
                  <c:v>40993.013888888891</c:v>
                </c:pt>
                <c:pt idx="13488">
                  <c:v>40993.027777777774</c:v>
                </c:pt>
                <c:pt idx="13489">
                  <c:v>40993.041666666591</c:v>
                </c:pt>
                <c:pt idx="13490">
                  <c:v>40993.055555555562</c:v>
                </c:pt>
                <c:pt idx="13491">
                  <c:v>40993.069444444445</c:v>
                </c:pt>
                <c:pt idx="13492">
                  <c:v>40993.083333333336</c:v>
                </c:pt>
                <c:pt idx="13493">
                  <c:v>40993.097222222204</c:v>
                </c:pt>
                <c:pt idx="13494">
                  <c:v>40993.111111111051</c:v>
                </c:pt>
                <c:pt idx="13495">
                  <c:v>40993.124999999993</c:v>
                </c:pt>
                <c:pt idx="13496">
                  <c:v>40993.138888888891</c:v>
                </c:pt>
                <c:pt idx="13497">
                  <c:v>40993.152777777781</c:v>
                </c:pt>
                <c:pt idx="13498">
                  <c:v>40993.166666666591</c:v>
                </c:pt>
                <c:pt idx="13499">
                  <c:v>40993.180555555562</c:v>
                </c:pt>
                <c:pt idx="13500">
                  <c:v>40993.194444444445</c:v>
                </c:pt>
                <c:pt idx="13501">
                  <c:v>40993.208333333336</c:v>
                </c:pt>
                <c:pt idx="13502">
                  <c:v>40993.222222222204</c:v>
                </c:pt>
                <c:pt idx="13503">
                  <c:v>40993.236111111051</c:v>
                </c:pt>
                <c:pt idx="13504">
                  <c:v>40993.25</c:v>
                </c:pt>
                <c:pt idx="13505">
                  <c:v>40993.263888888876</c:v>
                </c:pt>
                <c:pt idx="13506">
                  <c:v>40993.277777777774</c:v>
                </c:pt>
                <c:pt idx="13507">
                  <c:v>40993.291666666562</c:v>
                </c:pt>
                <c:pt idx="13508">
                  <c:v>40993.305555555562</c:v>
                </c:pt>
                <c:pt idx="13509">
                  <c:v>40993.319444444511</c:v>
                </c:pt>
                <c:pt idx="13510">
                  <c:v>40993.333333333336</c:v>
                </c:pt>
                <c:pt idx="13511">
                  <c:v>40993.347222222219</c:v>
                </c:pt>
                <c:pt idx="13512">
                  <c:v>40993.361111111051</c:v>
                </c:pt>
                <c:pt idx="13513">
                  <c:v>40993.375</c:v>
                </c:pt>
                <c:pt idx="13514">
                  <c:v>40993.388888888985</c:v>
                </c:pt>
                <c:pt idx="13515">
                  <c:v>40993.402777777781</c:v>
                </c:pt>
                <c:pt idx="13516">
                  <c:v>40993.416666666664</c:v>
                </c:pt>
                <c:pt idx="13517">
                  <c:v>40993.430555555562</c:v>
                </c:pt>
                <c:pt idx="13518">
                  <c:v>40993.444444444511</c:v>
                </c:pt>
                <c:pt idx="13519">
                  <c:v>40993.458333333343</c:v>
                </c:pt>
                <c:pt idx="13520">
                  <c:v>40993.472222222219</c:v>
                </c:pt>
                <c:pt idx="13521">
                  <c:v>40993.486111111109</c:v>
                </c:pt>
                <c:pt idx="13522">
                  <c:v>40993.5</c:v>
                </c:pt>
                <c:pt idx="13523">
                  <c:v>40993.513888888891</c:v>
                </c:pt>
                <c:pt idx="13524">
                  <c:v>40993.527777777774</c:v>
                </c:pt>
                <c:pt idx="13525">
                  <c:v>40993.541666666591</c:v>
                </c:pt>
                <c:pt idx="13526">
                  <c:v>40993.555555555562</c:v>
                </c:pt>
                <c:pt idx="13527">
                  <c:v>40993.569444444445</c:v>
                </c:pt>
                <c:pt idx="13528">
                  <c:v>40993.583333333336</c:v>
                </c:pt>
                <c:pt idx="13529">
                  <c:v>40993.597222222204</c:v>
                </c:pt>
                <c:pt idx="13530">
                  <c:v>40993.611111111051</c:v>
                </c:pt>
                <c:pt idx="13531">
                  <c:v>40993.624999999993</c:v>
                </c:pt>
                <c:pt idx="13532">
                  <c:v>40993.638888888891</c:v>
                </c:pt>
                <c:pt idx="13533">
                  <c:v>40993.652777777781</c:v>
                </c:pt>
                <c:pt idx="13534">
                  <c:v>40993.666666666591</c:v>
                </c:pt>
                <c:pt idx="13535">
                  <c:v>40993.680555555562</c:v>
                </c:pt>
                <c:pt idx="13536">
                  <c:v>40993.694444444445</c:v>
                </c:pt>
                <c:pt idx="13537">
                  <c:v>40993.708333333336</c:v>
                </c:pt>
                <c:pt idx="13538">
                  <c:v>40993.722222222204</c:v>
                </c:pt>
                <c:pt idx="13539">
                  <c:v>40993.736111111051</c:v>
                </c:pt>
                <c:pt idx="13540">
                  <c:v>40993.75</c:v>
                </c:pt>
                <c:pt idx="13541">
                  <c:v>40993.763888888876</c:v>
                </c:pt>
                <c:pt idx="13542">
                  <c:v>40993.777777777774</c:v>
                </c:pt>
                <c:pt idx="13543">
                  <c:v>40993.791666666562</c:v>
                </c:pt>
                <c:pt idx="13544">
                  <c:v>40993.805555555562</c:v>
                </c:pt>
                <c:pt idx="13545">
                  <c:v>40993.819444444511</c:v>
                </c:pt>
                <c:pt idx="13546">
                  <c:v>40993.833333333336</c:v>
                </c:pt>
                <c:pt idx="13547">
                  <c:v>40993.847222222219</c:v>
                </c:pt>
                <c:pt idx="13548">
                  <c:v>40993.861111111051</c:v>
                </c:pt>
                <c:pt idx="13549">
                  <c:v>40993.875</c:v>
                </c:pt>
                <c:pt idx="13550">
                  <c:v>40993.888888888985</c:v>
                </c:pt>
                <c:pt idx="13551">
                  <c:v>40993.902777777781</c:v>
                </c:pt>
                <c:pt idx="13552">
                  <c:v>40993.916666666664</c:v>
                </c:pt>
                <c:pt idx="13553">
                  <c:v>40993.930555555562</c:v>
                </c:pt>
                <c:pt idx="13554">
                  <c:v>40993.944444444511</c:v>
                </c:pt>
                <c:pt idx="13555">
                  <c:v>40993.958333333343</c:v>
                </c:pt>
                <c:pt idx="13556">
                  <c:v>40993.972222222219</c:v>
                </c:pt>
                <c:pt idx="13557">
                  <c:v>40993.986111111109</c:v>
                </c:pt>
                <c:pt idx="13558">
                  <c:v>40994</c:v>
                </c:pt>
                <c:pt idx="13559">
                  <c:v>40994.013888888891</c:v>
                </c:pt>
                <c:pt idx="13560">
                  <c:v>40994.027777777774</c:v>
                </c:pt>
                <c:pt idx="13561">
                  <c:v>40994.041666666591</c:v>
                </c:pt>
                <c:pt idx="13562">
                  <c:v>40994.055555555562</c:v>
                </c:pt>
                <c:pt idx="13563">
                  <c:v>40994.069444444445</c:v>
                </c:pt>
                <c:pt idx="13564">
                  <c:v>40994.083333333336</c:v>
                </c:pt>
                <c:pt idx="13565">
                  <c:v>40994.097222222204</c:v>
                </c:pt>
                <c:pt idx="13566">
                  <c:v>40994.111111111051</c:v>
                </c:pt>
                <c:pt idx="13567">
                  <c:v>40994.124999999993</c:v>
                </c:pt>
                <c:pt idx="13568">
                  <c:v>40994.138888888891</c:v>
                </c:pt>
                <c:pt idx="13569">
                  <c:v>40994.152777777781</c:v>
                </c:pt>
                <c:pt idx="13570">
                  <c:v>40994.166666666591</c:v>
                </c:pt>
                <c:pt idx="13571">
                  <c:v>40994.180555555562</c:v>
                </c:pt>
                <c:pt idx="13572">
                  <c:v>40994.194444444445</c:v>
                </c:pt>
                <c:pt idx="13573">
                  <c:v>40994.208333333336</c:v>
                </c:pt>
                <c:pt idx="13574">
                  <c:v>40994.222222222204</c:v>
                </c:pt>
                <c:pt idx="13575">
                  <c:v>40994.236111111051</c:v>
                </c:pt>
                <c:pt idx="13576">
                  <c:v>40994.25</c:v>
                </c:pt>
                <c:pt idx="13577">
                  <c:v>40994.263888888876</c:v>
                </c:pt>
                <c:pt idx="13578">
                  <c:v>40994.277777777774</c:v>
                </c:pt>
                <c:pt idx="13579">
                  <c:v>40994.291666666562</c:v>
                </c:pt>
                <c:pt idx="13580">
                  <c:v>40994.305555555562</c:v>
                </c:pt>
                <c:pt idx="13581">
                  <c:v>40994.319444444511</c:v>
                </c:pt>
                <c:pt idx="13582">
                  <c:v>40994.333333333336</c:v>
                </c:pt>
                <c:pt idx="13583">
                  <c:v>40994.347222222219</c:v>
                </c:pt>
                <c:pt idx="13584">
                  <c:v>40994.361111111051</c:v>
                </c:pt>
                <c:pt idx="13585">
                  <c:v>40994.375</c:v>
                </c:pt>
                <c:pt idx="13586">
                  <c:v>40994.388888888985</c:v>
                </c:pt>
                <c:pt idx="13587">
                  <c:v>40994.402777777781</c:v>
                </c:pt>
                <c:pt idx="13588">
                  <c:v>40994.416666666664</c:v>
                </c:pt>
                <c:pt idx="13589">
                  <c:v>40994.430555555562</c:v>
                </c:pt>
                <c:pt idx="13590">
                  <c:v>40994.444444444511</c:v>
                </c:pt>
                <c:pt idx="13591">
                  <c:v>40994.458333333343</c:v>
                </c:pt>
                <c:pt idx="13592">
                  <c:v>40994.472222222219</c:v>
                </c:pt>
                <c:pt idx="13593">
                  <c:v>40994.486111111109</c:v>
                </c:pt>
                <c:pt idx="13594">
                  <c:v>40994.5</c:v>
                </c:pt>
                <c:pt idx="13595">
                  <c:v>40994.513888888891</c:v>
                </c:pt>
                <c:pt idx="13596">
                  <c:v>40994.527777777774</c:v>
                </c:pt>
                <c:pt idx="13597">
                  <c:v>40994.541666666591</c:v>
                </c:pt>
                <c:pt idx="13598">
                  <c:v>40994.555555555562</c:v>
                </c:pt>
                <c:pt idx="13599">
                  <c:v>40994.569444444445</c:v>
                </c:pt>
                <c:pt idx="13600">
                  <c:v>40994.583333333336</c:v>
                </c:pt>
                <c:pt idx="13601">
                  <c:v>40994.597222222204</c:v>
                </c:pt>
                <c:pt idx="13602">
                  <c:v>40994.611111111051</c:v>
                </c:pt>
                <c:pt idx="13603">
                  <c:v>40994.624999999993</c:v>
                </c:pt>
                <c:pt idx="13604">
                  <c:v>40994.638888888891</c:v>
                </c:pt>
                <c:pt idx="13605">
                  <c:v>40994.652777777781</c:v>
                </c:pt>
                <c:pt idx="13606">
                  <c:v>40994.666666666591</c:v>
                </c:pt>
                <c:pt idx="13607">
                  <c:v>40994.680555555562</c:v>
                </c:pt>
                <c:pt idx="13608">
                  <c:v>40994.694444444445</c:v>
                </c:pt>
                <c:pt idx="13609">
                  <c:v>40994.708333333336</c:v>
                </c:pt>
                <c:pt idx="13610">
                  <c:v>40994.722222222204</c:v>
                </c:pt>
                <c:pt idx="13611">
                  <c:v>40994.736111111051</c:v>
                </c:pt>
                <c:pt idx="13612">
                  <c:v>40994.75</c:v>
                </c:pt>
                <c:pt idx="13613">
                  <c:v>40994.763888888876</c:v>
                </c:pt>
                <c:pt idx="13614">
                  <c:v>40994.777777777774</c:v>
                </c:pt>
                <c:pt idx="13615">
                  <c:v>40994.791666666562</c:v>
                </c:pt>
                <c:pt idx="13616">
                  <c:v>40994.805555555562</c:v>
                </c:pt>
                <c:pt idx="13617">
                  <c:v>40994.819444444511</c:v>
                </c:pt>
                <c:pt idx="13618">
                  <c:v>40994.833333333336</c:v>
                </c:pt>
                <c:pt idx="13619">
                  <c:v>40994.847222222219</c:v>
                </c:pt>
                <c:pt idx="13620">
                  <c:v>40994.861111111051</c:v>
                </c:pt>
                <c:pt idx="13621">
                  <c:v>40994.875</c:v>
                </c:pt>
                <c:pt idx="13622">
                  <c:v>40994.888888888985</c:v>
                </c:pt>
                <c:pt idx="13623">
                  <c:v>40994.902777777781</c:v>
                </c:pt>
                <c:pt idx="13624">
                  <c:v>40994.916666666664</c:v>
                </c:pt>
                <c:pt idx="13625">
                  <c:v>40994.930555555562</c:v>
                </c:pt>
                <c:pt idx="13626">
                  <c:v>40994.944444444511</c:v>
                </c:pt>
                <c:pt idx="13627">
                  <c:v>40994.958333333343</c:v>
                </c:pt>
                <c:pt idx="13628">
                  <c:v>40994.972222222219</c:v>
                </c:pt>
                <c:pt idx="13629">
                  <c:v>40994.986111111109</c:v>
                </c:pt>
                <c:pt idx="13630">
                  <c:v>40995</c:v>
                </c:pt>
                <c:pt idx="13631">
                  <c:v>40995.013888888891</c:v>
                </c:pt>
                <c:pt idx="13632">
                  <c:v>40995.027777777774</c:v>
                </c:pt>
                <c:pt idx="13633">
                  <c:v>40995.041666666591</c:v>
                </c:pt>
                <c:pt idx="13634">
                  <c:v>40995.055555555562</c:v>
                </c:pt>
                <c:pt idx="13635">
                  <c:v>40995.069444444445</c:v>
                </c:pt>
                <c:pt idx="13636">
                  <c:v>40995.083333333336</c:v>
                </c:pt>
                <c:pt idx="13637">
                  <c:v>40995.097222222204</c:v>
                </c:pt>
                <c:pt idx="13638">
                  <c:v>40995.111111111051</c:v>
                </c:pt>
                <c:pt idx="13639">
                  <c:v>40995.124999999993</c:v>
                </c:pt>
                <c:pt idx="13640">
                  <c:v>40995.138888888891</c:v>
                </c:pt>
                <c:pt idx="13641">
                  <c:v>40995.152777777781</c:v>
                </c:pt>
                <c:pt idx="13642">
                  <c:v>40995.166666666591</c:v>
                </c:pt>
                <c:pt idx="13643">
                  <c:v>40995.180555555562</c:v>
                </c:pt>
                <c:pt idx="13644">
                  <c:v>40995.194444444445</c:v>
                </c:pt>
                <c:pt idx="13645">
                  <c:v>40995.208333333336</c:v>
                </c:pt>
                <c:pt idx="13646">
                  <c:v>40995.222222222204</c:v>
                </c:pt>
                <c:pt idx="13647">
                  <c:v>40995.236111111051</c:v>
                </c:pt>
                <c:pt idx="13648">
                  <c:v>40995.25</c:v>
                </c:pt>
                <c:pt idx="13649">
                  <c:v>40995.263888888876</c:v>
                </c:pt>
                <c:pt idx="13650">
                  <c:v>40995.277777777774</c:v>
                </c:pt>
                <c:pt idx="13651">
                  <c:v>40995.291666666562</c:v>
                </c:pt>
                <c:pt idx="13652">
                  <c:v>40995.305555555562</c:v>
                </c:pt>
                <c:pt idx="13653">
                  <c:v>40995.319444444511</c:v>
                </c:pt>
                <c:pt idx="13654">
                  <c:v>40995.333333333336</c:v>
                </c:pt>
                <c:pt idx="13655">
                  <c:v>40995.347222222219</c:v>
                </c:pt>
                <c:pt idx="13656">
                  <c:v>40995.361111111051</c:v>
                </c:pt>
                <c:pt idx="13657">
                  <c:v>40995.375</c:v>
                </c:pt>
                <c:pt idx="13658">
                  <c:v>40995.388888888985</c:v>
                </c:pt>
                <c:pt idx="13659">
                  <c:v>40995.402777777781</c:v>
                </c:pt>
                <c:pt idx="13660">
                  <c:v>40995.416666666664</c:v>
                </c:pt>
                <c:pt idx="13661">
                  <c:v>40995.430555555562</c:v>
                </c:pt>
                <c:pt idx="13662">
                  <c:v>40995.444444444511</c:v>
                </c:pt>
                <c:pt idx="13663">
                  <c:v>40995.458333333343</c:v>
                </c:pt>
                <c:pt idx="13664">
                  <c:v>40995.472222222219</c:v>
                </c:pt>
                <c:pt idx="13665">
                  <c:v>40995.486111111109</c:v>
                </c:pt>
                <c:pt idx="13666">
                  <c:v>40995.5</c:v>
                </c:pt>
                <c:pt idx="13667">
                  <c:v>40995.513888888891</c:v>
                </c:pt>
                <c:pt idx="13668">
                  <c:v>40995.527777777774</c:v>
                </c:pt>
                <c:pt idx="13669">
                  <c:v>40995.541666666591</c:v>
                </c:pt>
                <c:pt idx="13670">
                  <c:v>40995.555555555562</c:v>
                </c:pt>
                <c:pt idx="13671">
                  <c:v>40995.569444444445</c:v>
                </c:pt>
                <c:pt idx="13672">
                  <c:v>40995.583333333336</c:v>
                </c:pt>
                <c:pt idx="13673">
                  <c:v>40995.597222222204</c:v>
                </c:pt>
                <c:pt idx="13674">
                  <c:v>40995.611111111051</c:v>
                </c:pt>
                <c:pt idx="13675">
                  <c:v>40995.624999999993</c:v>
                </c:pt>
                <c:pt idx="13676">
                  <c:v>40995.638888888891</c:v>
                </c:pt>
                <c:pt idx="13677">
                  <c:v>40995.652777777781</c:v>
                </c:pt>
                <c:pt idx="13678">
                  <c:v>40995.666666666591</c:v>
                </c:pt>
                <c:pt idx="13679">
                  <c:v>40995.680555555562</c:v>
                </c:pt>
                <c:pt idx="13680">
                  <c:v>40995.694444444445</c:v>
                </c:pt>
                <c:pt idx="13681">
                  <c:v>40995.708333333336</c:v>
                </c:pt>
                <c:pt idx="13682">
                  <c:v>40995.722222222204</c:v>
                </c:pt>
                <c:pt idx="13683">
                  <c:v>40995.736111111051</c:v>
                </c:pt>
                <c:pt idx="13684">
                  <c:v>40995.75</c:v>
                </c:pt>
                <c:pt idx="13685">
                  <c:v>40995.763888888876</c:v>
                </c:pt>
                <c:pt idx="13686">
                  <c:v>40995.777777777774</c:v>
                </c:pt>
                <c:pt idx="13687">
                  <c:v>40995.791666666562</c:v>
                </c:pt>
                <c:pt idx="13688">
                  <c:v>40995.805555555562</c:v>
                </c:pt>
                <c:pt idx="13689">
                  <c:v>40995.819444444511</c:v>
                </c:pt>
                <c:pt idx="13690">
                  <c:v>40995.833333333336</c:v>
                </c:pt>
                <c:pt idx="13691">
                  <c:v>40995.847222222219</c:v>
                </c:pt>
                <c:pt idx="13692">
                  <c:v>40995.861111111051</c:v>
                </c:pt>
                <c:pt idx="13693">
                  <c:v>40995.875</c:v>
                </c:pt>
                <c:pt idx="13694">
                  <c:v>40995.888888888985</c:v>
                </c:pt>
                <c:pt idx="13695">
                  <c:v>40995.902777777781</c:v>
                </c:pt>
                <c:pt idx="13696">
                  <c:v>40995.916666666664</c:v>
                </c:pt>
                <c:pt idx="13697">
                  <c:v>40995.930555555562</c:v>
                </c:pt>
                <c:pt idx="13698">
                  <c:v>40995.944444444511</c:v>
                </c:pt>
                <c:pt idx="13699">
                  <c:v>40995.958333333343</c:v>
                </c:pt>
                <c:pt idx="13700">
                  <c:v>40995.972222222219</c:v>
                </c:pt>
                <c:pt idx="13701">
                  <c:v>40995.986111111109</c:v>
                </c:pt>
                <c:pt idx="13702">
                  <c:v>40996</c:v>
                </c:pt>
                <c:pt idx="13703">
                  <c:v>40996.013888888891</c:v>
                </c:pt>
                <c:pt idx="13704">
                  <c:v>40996.027777777774</c:v>
                </c:pt>
                <c:pt idx="13705">
                  <c:v>40996.041666666591</c:v>
                </c:pt>
                <c:pt idx="13706">
                  <c:v>40996.055555555562</c:v>
                </c:pt>
                <c:pt idx="13707">
                  <c:v>40996.069444444445</c:v>
                </c:pt>
                <c:pt idx="13708">
                  <c:v>40996.083333333336</c:v>
                </c:pt>
                <c:pt idx="13709">
                  <c:v>40996.097222222204</c:v>
                </c:pt>
                <c:pt idx="13710">
                  <c:v>40996.111111111051</c:v>
                </c:pt>
                <c:pt idx="13711">
                  <c:v>40996.124999999993</c:v>
                </c:pt>
                <c:pt idx="13712">
                  <c:v>40996.138888888891</c:v>
                </c:pt>
                <c:pt idx="13713">
                  <c:v>40996.152777777781</c:v>
                </c:pt>
                <c:pt idx="13714">
                  <c:v>40996.166666666591</c:v>
                </c:pt>
                <c:pt idx="13715">
                  <c:v>40996.180555555562</c:v>
                </c:pt>
                <c:pt idx="13716">
                  <c:v>40996.194444444445</c:v>
                </c:pt>
                <c:pt idx="13717">
                  <c:v>40996.208333333336</c:v>
                </c:pt>
                <c:pt idx="13718">
                  <c:v>40996.222222222204</c:v>
                </c:pt>
                <c:pt idx="13719">
                  <c:v>40996.236111111051</c:v>
                </c:pt>
                <c:pt idx="13720">
                  <c:v>40996.25</c:v>
                </c:pt>
                <c:pt idx="13721">
                  <c:v>40996.263888888876</c:v>
                </c:pt>
                <c:pt idx="13722">
                  <c:v>40996.277777777774</c:v>
                </c:pt>
                <c:pt idx="13723">
                  <c:v>40996.291666666562</c:v>
                </c:pt>
                <c:pt idx="13724">
                  <c:v>40996.305555555562</c:v>
                </c:pt>
                <c:pt idx="13725">
                  <c:v>40996.319444444511</c:v>
                </c:pt>
                <c:pt idx="13726">
                  <c:v>40996.333333333336</c:v>
                </c:pt>
                <c:pt idx="13727">
                  <c:v>40996.347222222219</c:v>
                </c:pt>
                <c:pt idx="13728">
                  <c:v>40996.361111111051</c:v>
                </c:pt>
                <c:pt idx="13729">
                  <c:v>40996.375</c:v>
                </c:pt>
                <c:pt idx="13730">
                  <c:v>40996.388888888985</c:v>
                </c:pt>
                <c:pt idx="13731">
                  <c:v>40996.402777777781</c:v>
                </c:pt>
                <c:pt idx="13732">
                  <c:v>40996.416666666664</c:v>
                </c:pt>
                <c:pt idx="13733">
                  <c:v>40996.430555555562</c:v>
                </c:pt>
                <c:pt idx="13734">
                  <c:v>40996.444444444511</c:v>
                </c:pt>
                <c:pt idx="13735">
                  <c:v>40996.458333333343</c:v>
                </c:pt>
                <c:pt idx="13736">
                  <c:v>40996.472222222219</c:v>
                </c:pt>
                <c:pt idx="13737">
                  <c:v>40996.486111111109</c:v>
                </c:pt>
                <c:pt idx="13738">
                  <c:v>40996.5</c:v>
                </c:pt>
                <c:pt idx="13739">
                  <c:v>40996.513888888891</c:v>
                </c:pt>
                <c:pt idx="13740">
                  <c:v>40996.527777777774</c:v>
                </c:pt>
                <c:pt idx="13741">
                  <c:v>40996.541666666591</c:v>
                </c:pt>
                <c:pt idx="13742">
                  <c:v>40996.555555555562</c:v>
                </c:pt>
                <c:pt idx="13743">
                  <c:v>40996.569444444445</c:v>
                </c:pt>
                <c:pt idx="13744">
                  <c:v>40996.583333333336</c:v>
                </c:pt>
                <c:pt idx="13745">
                  <c:v>40996.597222222204</c:v>
                </c:pt>
                <c:pt idx="13746">
                  <c:v>40996.611111111051</c:v>
                </c:pt>
                <c:pt idx="13747">
                  <c:v>40996.624999999993</c:v>
                </c:pt>
                <c:pt idx="13748">
                  <c:v>40996.638888888891</c:v>
                </c:pt>
                <c:pt idx="13749">
                  <c:v>40996.652777777781</c:v>
                </c:pt>
                <c:pt idx="13750">
                  <c:v>40996.666666666591</c:v>
                </c:pt>
                <c:pt idx="13751">
                  <c:v>40996.680555555562</c:v>
                </c:pt>
                <c:pt idx="13752">
                  <c:v>40996.694444444445</c:v>
                </c:pt>
                <c:pt idx="13753">
                  <c:v>40996.708333333336</c:v>
                </c:pt>
                <c:pt idx="13754">
                  <c:v>40996.722222222204</c:v>
                </c:pt>
                <c:pt idx="13755">
                  <c:v>40996.736111111051</c:v>
                </c:pt>
                <c:pt idx="13756">
                  <c:v>40996.75</c:v>
                </c:pt>
                <c:pt idx="13757">
                  <c:v>40996.763888888876</c:v>
                </c:pt>
                <c:pt idx="13758">
                  <c:v>40996.777777777774</c:v>
                </c:pt>
                <c:pt idx="13759">
                  <c:v>40996.791666666562</c:v>
                </c:pt>
                <c:pt idx="13760">
                  <c:v>40996.805555555562</c:v>
                </c:pt>
                <c:pt idx="13761">
                  <c:v>40996.819444444511</c:v>
                </c:pt>
                <c:pt idx="13762">
                  <c:v>40996.833333333336</c:v>
                </c:pt>
                <c:pt idx="13763">
                  <c:v>40996.847222222219</c:v>
                </c:pt>
                <c:pt idx="13764">
                  <c:v>40996.861111111051</c:v>
                </c:pt>
                <c:pt idx="13765">
                  <c:v>40996.875</c:v>
                </c:pt>
                <c:pt idx="13766">
                  <c:v>40996.888888888985</c:v>
                </c:pt>
                <c:pt idx="13767">
                  <c:v>40996.902777777781</c:v>
                </c:pt>
                <c:pt idx="13768">
                  <c:v>40996.916666666664</c:v>
                </c:pt>
                <c:pt idx="13769">
                  <c:v>40996.930555555562</c:v>
                </c:pt>
                <c:pt idx="13770">
                  <c:v>40996.944444444511</c:v>
                </c:pt>
                <c:pt idx="13771">
                  <c:v>40996.958333333343</c:v>
                </c:pt>
                <c:pt idx="13772">
                  <c:v>40996.972222222219</c:v>
                </c:pt>
                <c:pt idx="13773">
                  <c:v>40996.986111111109</c:v>
                </c:pt>
                <c:pt idx="13774">
                  <c:v>40997</c:v>
                </c:pt>
                <c:pt idx="13775">
                  <c:v>40997.013888888891</c:v>
                </c:pt>
                <c:pt idx="13776">
                  <c:v>40997.027777777774</c:v>
                </c:pt>
                <c:pt idx="13777">
                  <c:v>40997.041666666591</c:v>
                </c:pt>
                <c:pt idx="13778">
                  <c:v>40997.055555555562</c:v>
                </c:pt>
                <c:pt idx="13779">
                  <c:v>40997.069444444445</c:v>
                </c:pt>
                <c:pt idx="13780">
                  <c:v>40997.083333333336</c:v>
                </c:pt>
                <c:pt idx="13781">
                  <c:v>40997.097222222204</c:v>
                </c:pt>
                <c:pt idx="13782">
                  <c:v>40997.111111111051</c:v>
                </c:pt>
                <c:pt idx="13783">
                  <c:v>40997.124999999993</c:v>
                </c:pt>
                <c:pt idx="13784">
                  <c:v>40997.138888888891</c:v>
                </c:pt>
                <c:pt idx="13785">
                  <c:v>40997.152777777781</c:v>
                </c:pt>
                <c:pt idx="13786">
                  <c:v>40997.166666666591</c:v>
                </c:pt>
                <c:pt idx="13787">
                  <c:v>40997.180555555562</c:v>
                </c:pt>
                <c:pt idx="13788">
                  <c:v>40997.194444444445</c:v>
                </c:pt>
                <c:pt idx="13789">
                  <c:v>40997.208333333336</c:v>
                </c:pt>
                <c:pt idx="13790">
                  <c:v>40997.222222222204</c:v>
                </c:pt>
                <c:pt idx="13791">
                  <c:v>40997.236111111051</c:v>
                </c:pt>
                <c:pt idx="13792">
                  <c:v>40997.25</c:v>
                </c:pt>
                <c:pt idx="13793">
                  <c:v>40997.263888888876</c:v>
                </c:pt>
                <c:pt idx="13794">
                  <c:v>40997.277777777774</c:v>
                </c:pt>
                <c:pt idx="13795">
                  <c:v>40997.291666666562</c:v>
                </c:pt>
                <c:pt idx="13796">
                  <c:v>40997.305555555562</c:v>
                </c:pt>
                <c:pt idx="13797">
                  <c:v>40997.319444444511</c:v>
                </c:pt>
                <c:pt idx="13798">
                  <c:v>40997.333333333336</c:v>
                </c:pt>
                <c:pt idx="13799">
                  <c:v>40997.347222222219</c:v>
                </c:pt>
                <c:pt idx="13800">
                  <c:v>40997.361111111051</c:v>
                </c:pt>
                <c:pt idx="13801">
                  <c:v>40997.375</c:v>
                </c:pt>
                <c:pt idx="13802">
                  <c:v>40997.388888888985</c:v>
                </c:pt>
                <c:pt idx="13803">
                  <c:v>40997.402777777781</c:v>
                </c:pt>
                <c:pt idx="13804">
                  <c:v>40997.416666666664</c:v>
                </c:pt>
                <c:pt idx="13805">
                  <c:v>40997.430555555562</c:v>
                </c:pt>
                <c:pt idx="13806">
                  <c:v>40997.444444444511</c:v>
                </c:pt>
                <c:pt idx="13807">
                  <c:v>40997.458333333343</c:v>
                </c:pt>
                <c:pt idx="13808">
                  <c:v>40997.472222222219</c:v>
                </c:pt>
                <c:pt idx="13809">
                  <c:v>40997.486111111109</c:v>
                </c:pt>
                <c:pt idx="13810">
                  <c:v>40997.5</c:v>
                </c:pt>
                <c:pt idx="13811">
                  <c:v>40997.513888888891</c:v>
                </c:pt>
                <c:pt idx="13812">
                  <c:v>40997.527777777774</c:v>
                </c:pt>
                <c:pt idx="13813">
                  <c:v>40997.541666666591</c:v>
                </c:pt>
                <c:pt idx="13814">
                  <c:v>40997.555555555562</c:v>
                </c:pt>
                <c:pt idx="13815">
                  <c:v>40997.569444444445</c:v>
                </c:pt>
                <c:pt idx="13816">
                  <c:v>40997.583333333336</c:v>
                </c:pt>
                <c:pt idx="13817">
                  <c:v>40997.597222222204</c:v>
                </c:pt>
                <c:pt idx="13818">
                  <c:v>40997.611111111051</c:v>
                </c:pt>
                <c:pt idx="13819">
                  <c:v>40997.624999999993</c:v>
                </c:pt>
                <c:pt idx="13820">
                  <c:v>40997.638888888891</c:v>
                </c:pt>
                <c:pt idx="13821">
                  <c:v>40997.652777777781</c:v>
                </c:pt>
                <c:pt idx="13822">
                  <c:v>40997.666666666591</c:v>
                </c:pt>
                <c:pt idx="13823">
                  <c:v>40997.680555555562</c:v>
                </c:pt>
                <c:pt idx="13824">
                  <c:v>40997.694444444445</c:v>
                </c:pt>
                <c:pt idx="13825">
                  <c:v>40997.708333333336</c:v>
                </c:pt>
                <c:pt idx="13826">
                  <c:v>40997.722222222204</c:v>
                </c:pt>
                <c:pt idx="13827">
                  <c:v>40997.736111111051</c:v>
                </c:pt>
                <c:pt idx="13828">
                  <c:v>40997.75</c:v>
                </c:pt>
                <c:pt idx="13829">
                  <c:v>40997.763888888876</c:v>
                </c:pt>
                <c:pt idx="13830">
                  <c:v>40997.777777777774</c:v>
                </c:pt>
                <c:pt idx="13831">
                  <c:v>40997.791666666562</c:v>
                </c:pt>
                <c:pt idx="13832">
                  <c:v>40997.805555555562</c:v>
                </c:pt>
                <c:pt idx="13833">
                  <c:v>40997.819444444511</c:v>
                </c:pt>
                <c:pt idx="13834">
                  <c:v>40997.833333333336</c:v>
                </c:pt>
                <c:pt idx="13835">
                  <c:v>40997.847222222219</c:v>
                </c:pt>
                <c:pt idx="13836">
                  <c:v>40997.861111111051</c:v>
                </c:pt>
                <c:pt idx="13837">
                  <c:v>40997.875</c:v>
                </c:pt>
                <c:pt idx="13838">
                  <c:v>40997.888888888985</c:v>
                </c:pt>
                <c:pt idx="13839">
                  <c:v>40997.902777777781</c:v>
                </c:pt>
                <c:pt idx="13840">
                  <c:v>40997.916666666664</c:v>
                </c:pt>
                <c:pt idx="13841">
                  <c:v>40997.930555555562</c:v>
                </c:pt>
                <c:pt idx="13842">
                  <c:v>40997.944444444511</c:v>
                </c:pt>
                <c:pt idx="13843">
                  <c:v>40997.958333333343</c:v>
                </c:pt>
                <c:pt idx="13844">
                  <c:v>40997.972222222219</c:v>
                </c:pt>
                <c:pt idx="13845">
                  <c:v>40997.986111111109</c:v>
                </c:pt>
                <c:pt idx="13846">
                  <c:v>40998</c:v>
                </c:pt>
                <c:pt idx="13847">
                  <c:v>40998.013888888891</c:v>
                </c:pt>
                <c:pt idx="13848">
                  <c:v>40998.027777777774</c:v>
                </c:pt>
                <c:pt idx="13849">
                  <c:v>40998.041666666591</c:v>
                </c:pt>
                <c:pt idx="13850">
                  <c:v>40998.055555555562</c:v>
                </c:pt>
                <c:pt idx="13851">
                  <c:v>40998.069444444445</c:v>
                </c:pt>
                <c:pt idx="13852">
                  <c:v>40998.083333333336</c:v>
                </c:pt>
                <c:pt idx="13853">
                  <c:v>40998.097222222204</c:v>
                </c:pt>
                <c:pt idx="13854">
                  <c:v>40998.111111111051</c:v>
                </c:pt>
                <c:pt idx="13855">
                  <c:v>40998.124999999993</c:v>
                </c:pt>
                <c:pt idx="13856">
                  <c:v>40998.138888888891</c:v>
                </c:pt>
                <c:pt idx="13857">
                  <c:v>40998.152777777781</c:v>
                </c:pt>
                <c:pt idx="13858">
                  <c:v>40998.166666666591</c:v>
                </c:pt>
                <c:pt idx="13859">
                  <c:v>40998.180555555562</c:v>
                </c:pt>
                <c:pt idx="13860">
                  <c:v>40998.194444444445</c:v>
                </c:pt>
                <c:pt idx="13861">
                  <c:v>40998.208333333336</c:v>
                </c:pt>
                <c:pt idx="13862">
                  <c:v>40998.222222222204</c:v>
                </c:pt>
                <c:pt idx="13863">
                  <c:v>40998.236111111051</c:v>
                </c:pt>
                <c:pt idx="13864">
                  <c:v>40998.25</c:v>
                </c:pt>
                <c:pt idx="13865">
                  <c:v>40998.263888888876</c:v>
                </c:pt>
                <c:pt idx="13866">
                  <c:v>40998.277777777774</c:v>
                </c:pt>
                <c:pt idx="13867">
                  <c:v>40998.291666666562</c:v>
                </c:pt>
                <c:pt idx="13868">
                  <c:v>40998.305555555562</c:v>
                </c:pt>
                <c:pt idx="13869">
                  <c:v>40998.319444444511</c:v>
                </c:pt>
                <c:pt idx="13870">
                  <c:v>40998.333333333336</c:v>
                </c:pt>
                <c:pt idx="13871">
                  <c:v>40998.347222222219</c:v>
                </c:pt>
                <c:pt idx="13872">
                  <c:v>40998.361111111051</c:v>
                </c:pt>
                <c:pt idx="13873">
                  <c:v>40998.375</c:v>
                </c:pt>
                <c:pt idx="13874">
                  <c:v>40998.388888888985</c:v>
                </c:pt>
                <c:pt idx="13875">
                  <c:v>40998.402777777781</c:v>
                </c:pt>
                <c:pt idx="13876">
                  <c:v>40998.416666666664</c:v>
                </c:pt>
                <c:pt idx="13877">
                  <c:v>40998.430555555562</c:v>
                </c:pt>
                <c:pt idx="13878">
                  <c:v>40998.444444444511</c:v>
                </c:pt>
                <c:pt idx="13879">
                  <c:v>40998.458333333343</c:v>
                </c:pt>
                <c:pt idx="13880">
                  <c:v>40998.472222222219</c:v>
                </c:pt>
                <c:pt idx="13881">
                  <c:v>40998.486111111109</c:v>
                </c:pt>
                <c:pt idx="13882">
                  <c:v>40998.5</c:v>
                </c:pt>
                <c:pt idx="13883">
                  <c:v>40998.513888888891</c:v>
                </c:pt>
                <c:pt idx="13884">
                  <c:v>40998.527777777774</c:v>
                </c:pt>
                <c:pt idx="13885">
                  <c:v>40998.541666666591</c:v>
                </c:pt>
                <c:pt idx="13886">
                  <c:v>40998.555555555562</c:v>
                </c:pt>
                <c:pt idx="13887">
                  <c:v>40998.569444444445</c:v>
                </c:pt>
                <c:pt idx="13888">
                  <c:v>40998.583333333336</c:v>
                </c:pt>
                <c:pt idx="13889">
                  <c:v>40998.597222222204</c:v>
                </c:pt>
                <c:pt idx="13890">
                  <c:v>40998.611111111051</c:v>
                </c:pt>
                <c:pt idx="13891">
                  <c:v>40998.624999999993</c:v>
                </c:pt>
                <c:pt idx="13892">
                  <c:v>40998.638888888891</c:v>
                </c:pt>
                <c:pt idx="13893">
                  <c:v>40998.652777777781</c:v>
                </c:pt>
                <c:pt idx="13894">
                  <c:v>40998.666666666591</c:v>
                </c:pt>
                <c:pt idx="13895">
                  <c:v>40998.680555555562</c:v>
                </c:pt>
                <c:pt idx="13896">
                  <c:v>40998.694444444445</c:v>
                </c:pt>
                <c:pt idx="13897">
                  <c:v>40998.708333333336</c:v>
                </c:pt>
                <c:pt idx="13898">
                  <c:v>40998.722222222204</c:v>
                </c:pt>
                <c:pt idx="13899">
                  <c:v>40998.736111111051</c:v>
                </c:pt>
                <c:pt idx="13900">
                  <c:v>40998.75</c:v>
                </c:pt>
                <c:pt idx="13901">
                  <c:v>40998.763888888876</c:v>
                </c:pt>
                <c:pt idx="13902">
                  <c:v>40998.777777777774</c:v>
                </c:pt>
                <c:pt idx="13903">
                  <c:v>40998.791666666562</c:v>
                </c:pt>
                <c:pt idx="13904">
                  <c:v>40998.805555555562</c:v>
                </c:pt>
                <c:pt idx="13905">
                  <c:v>40998.819444444511</c:v>
                </c:pt>
                <c:pt idx="13906">
                  <c:v>40998.833333333336</c:v>
                </c:pt>
                <c:pt idx="13907">
                  <c:v>40998.847222222219</c:v>
                </c:pt>
                <c:pt idx="13908">
                  <c:v>40998.861111111051</c:v>
                </c:pt>
                <c:pt idx="13909">
                  <c:v>40998.875</c:v>
                </c:pt>
                <c:pt idx="13910">
                  <c:v>40998.888888888985</c:v>
                </c:pt>
                <c:pt idx="13911">
                  <c:v>40998.902777777781</c:v>
                </c:pt>
                <c:pt idx="13912">
                  <c:v>40998.916666666664</c:v>
                </c:pt>
                <c:pt idx="13913">
                  <c:v>40998.930555555562</c:v>
                </c:pt>
                <c:pt idx="13914">
                  <c:v>40998.944444444511</c:v>
                </c:pt>
                <c:pt idx="13915">
                  <c:v>40998.958333333343</c:v>
                </c:pt>
                <c:pt idx="13916">
                  <c:v>40998.972222222219</c:v>
                </c:pt>
                <c:pt idx="13917">
                  <c:v>40998.986111111109</c:v>
                </c:pt>
                <c:pt idx="13918">
                  <c:v>40999</c:v>
                </c:pt>
                <c:pt idx="13919">
                  <c:v>40999.013888888891</c:v>
                </c:pt>
                <c:pt idx="13920">
                  <c:v>40999.027777777774</c:v>
                </c:pt>
                <c:pt idx="13921">
                  <c:v>40999.041666666591</c:v>
                </c:pt>
                <c:pt idx="13922">
                  <c:v>40999.055555555562</c:v>
                </c:pt>
                <c:pt idx="13923">
                  <c:v>40999.069444444445</c:v>
                </c:pt>
                <c:pt idx="13924">
                  <c:v>40999.083333333336</c:v>
                </c:pt>
                <c:pt idx="13925">
                  <c:v>40999.097222222204</c:v>
                </c:pt>
                <c:pt idx="13926">
                  <c:v>40999.111111111051</c:v>
                </c:pt>
                <c:pt idx="13927">
                  <c:v>40999.124999999993</c:v>
                </c:pt>
                <c:pt idx="13928">
                  <c:v>40999.138888888891</c:v>
                </c:pt>
                <c:pt idx="13929">
                  <c:v>40999.152777777781</c:v>
                </c:pt>
                <c:pt idx="13930">
                  <c:v>40999.166666666591</c:v>
                </c:pt>
                <c:pt idx="13931">
                  <c:v>40999.180555555562</c:v>
                </c:pt>
                <c:pt idx="13932">
                  <c:v>40999.194444444445</c:v>
                </c:pt>
                <c:pt idx="13933">
                  <c:v>40999.208333333336</c:v>
                </c:pt>
                <c:pt idx="13934">
                  <c:v>40999.222222222204</c:v>
                </c:pt>
                <c:pt idx="13935">
                  <c:v>40999.236111111051</c:v>
                </c:pt>
                <c:pt idx="13936">
                  <c:v>40999.25</c:v>
                </c:pt>
                <c:pt idx="13937">
                  <c:v>40999.263888888876</c:v>
                </c:pt>
                <c:pt idx="13938">
                  <c:v>40999.277777777774</c:v>
                </c:pt>
                <c:pt idx="13939">
                  <c:v>40999.291666666562</c:v>
                </c:pt>
                <c:pt idx="13940">
                  <c:v>40999.305555555562</c:v>
                </c:pt>
                <c:pt idx="13941">
                  <c:v>40999.319444444511</c:v>
                </c:pt>
                <c:pt idx="13942">
                  <c:v>40999.333333333336</c:v>
                </c:pt>
                <c:pt idx="13943">
                  <c:v>40999.347222222219</c:v>
                </c:pt>
                <c:pt idx="13944">
                  <c:v>40999.361111111051</c:v>
                </c:pt>
                <c:pt idx="13945">
                  <c:v>40999.375</c:v>
                </c:pt>
                <c:pt idx="13946">
                  <c:v>40999.388888888985</c:v>
                </c:pt>
                <c:pt idx="13947">
                  <c:v>40999.402777777781</c:v>
                </c:pt>
                <c:pt idx="13948">
                  <c:v>40999.416666666664</c:v>
                </c:pt>
                <c:pt idx="13949">
                  <c:v>40999.430555555562</c:v>
                </c:pt>
                <c:pt idx="13950">
                  <c:v>40999.444444444511</c:v>
                </c:pt>
                <c:pt idx="13951">
                  <c:v>40999.458333333343</c:v>
                </c:pt>
                <c:pt idx="13952">
                  <c:v>40999.472222222219</c:v>
                </c:pt>
                <c:pt idx="13953">
                  <c:v>40999.486111111109</c:v>
                </c:pt>
                <c:pt idx="13954">
                  <c:v>40999.5</c:v>
                </c:pt>
                <c:pt idx="13955">
                  <c:v>40999.513888888891</c:v>
                </c:pt>
                <c:pt idx="13956">
                  <c:v>40999.527777777774</c:v>
                </c:pt>
                <c:pt idx="13957">
                  <c:v>40999.541666666591</c:v>
                </c:pt>
                <c:pt idx="13958">
                  <c:v>40999.555555555562</c:v>
                </c:pt>
                <c:pt idx="13959">
                  <c:v>40999.569444444445</c:v>
                </c:pt>
                <c:pt idx="13960">
                  <c:v>40999.583333333336</c:v>
                </c:pt>
                <c:pt idx="13961">
                  <c:v>40999.597222222204</c:v>
                </c:pt>
                <c:pt idx="13962">
                  <c:v>40999.611111111051</c:v>
                </c:pt>
                <c:pt idx="13963">
                  <c:v>40999.624999999993</c:v>
                </c:pt>
                <c:pt idx="13964">
                  <c:v>40999.638888888891</c:v>
                </c:pt>
                <c:pt idx="13965">
                  <c:v>40999.652777777781</c:v>
                </c:pt>
                <c:pt idx="13966">
                  <c:v>40999.666666666591</c:v>
                </c:pt>
                <c:pt idx="13967">
                  <c:v>40999.680555555562</c:v>
                </c:pt>
                <c:pt idx="13968">
                  <c:v>40999.694444444445</c:v>
                </c:pt>
                <c:pt idx="13969">
                  <c:v>40999.708333333336</c:v>
                </c:pt>
                <c:pt idx="13970">
                  <c:v>40999.722222222204</c:v>
                </c:pt>
                <c:pt idx="13971">
                  <c:v>40999.736111111051</c:v>
                </c:pt>
                <c:pt idx="13972">
                  <c:v>40999.75</c:v>
                </c:pt>
                <c:pt idx="13973">
                  <c:v>40999.763888888876</c:v>
                </c:pt>
                <c:pt idx="13974">
                  <c:v>40999.777777777774</c:v>
                </c:pt>
                <c:pt idx="13975">
                  <c:v>40999.791666666562</c:v>
                </c:pt>
                <c:pt idx="13976">
                  <c:v>40999.805555555562</c:v>
                </c:pt>
                <c:pt idx="13977">
                  <c:v>40999.819444444511</c:v>
                </c:pt>
                <c:pt idx="13978">
                  <c:v>40999.833333333336</c:v>
                </c:pt>
                <c:pt idx="13979">
                  <c:v>40999.847222222219</c:v>
                </c:pt>
                <c:pt idx="13980">
                  <c:v>40999.861111111051</c:v>
                </c:pt>
                <c:pt idx="13981">
                  <c:v>40999.875</c:v>
                </c:pt>
                <c:pt idx="13982">
                  <c:v>40999.888888888985</c:v>
                </c:pt>
                <c:pt idx="13983">
                  <c:v>40999.902777777781</c:v>
                </c:pt>
                <c:pt idx="13984">
                  <c:v>40999.916666666664</c:v>
                </c:pt>
                <c:pt idx="13985">
                  <c:v>40999.930555555562</c:v>
                </c:pt>
                <c:pt idx="13986">
                  <c:v>40999.944444444511</c:v>
                </c:pt>
                <c:pt idx="13987">
                  <c:v>40999.958333333343</c:v>
                </c:pt>
                <c:pt idx="13988">
                  <c:v>40999.972222222219</c:v>
                </c:pt>
                <c:pt idx="13989">
                  <c:v>40999.986111111109</c:v>
                </c:pt>
                <c:pt idx="13990">
                  <c:v>41000</c:v>
                </c:pt>
                <c:pt idx="13991">
                  <c:v>41000.013888888891</c:v>
                </c:pt>
                <c:pt idx="13992">
                  <c:v>41000.027777777774</c:v>
                </c:pt>
                <c:pt idx="13993">
                  <c:v>41000.041666666591</c:v>
                </c:pt>
                <c:pt idx="13994">
                  <c:v>41000.055555555562</c:v>
                </c:pt>
                <c:pt idx="13995">
                  <c:v>41000.069444444445</c:v>
                </c:pt>
                <c:pt idx="13996">
                  <c:v>41000.083333333336</c:v>
                </c:pt>
                <c:pt idx="13997">
                  <c:v>41000.097222222204</c:v>
                </c:pt>
                <c:pt idx="13998">
                  <c:v>41000.111111111051</c:v>
                </c:pt>
                <c:pt idx="13999">
                  <c:v>41000.124999999993</c:v>
                </c:pt>
                <c:pt idx="14000">
                  <c:v>41000.138888888891</c:v>
                </c:pt>
                <c:pt idx="14001">
                  <c:v>41000.152777777781</c:v>
                </c:pt>
                <c:pt idx="14002">
                  <c:v>41000.166666666591</c:v>
                </c:pt>
                <c:pt idx="14003">
                  <c:v>41000.180555555562</c:v>
                </c:pt>
                <c:pt idx="14004">
                  <c:v>41000.194444444445</c:v>
                </c:pt>
                <c:pt idx="14005">
                  <c:v>41000.208333333336</c:v>
                </c:pt>
                <c:pt idx="14006">
                  <c:v>41000.222222222204</c:v>
                </c:pt>
                <c:pt idx="14007">
                  <c:v>41000.236111111051</c:v>
                </c:pt>
                <c:pt idx="14008">
                  <c:v>41000.25</c:v>
                </c:pt>
                <c:pt idx="14009">
                  <c:v>41000.263888888876</c:v>
                </c:pt>
                <c:pt idx="14010">
                  <c:v>41000.277777777774</c:v>
                </c:pt>
                <c:pt idx="14011">
                  <c:v>41000.291666666562</c:v>
                </c:pt>
                <c:pt idx="14012">
                  <c:v>41000.305555555562</c:v>
                </c:pt>
                <c:pt idx="14013">
                  <c:v>41000.319444444511</c:v>
                </c:pt>
                <c:pt idx="14014">
                  <c:v>41000.333333333336</c:v>
                </c:pt>
                <c:pt idx="14015">
                  <c:v>41000.347222222219</c:v>
                </c:pt>
                <c:pt idx="14016">
                  <c:v>41000.361111111051</c:v>
                </c:pt>
                <c:pt idx="14017">
                  <c:v>41000.375</c:v>
                </c:pt>
                <c:pt idx="14018">
                  <c:v>41000.388888888985</c:v>
                </c:pt>
                <c:pt idx="14019">
                  <c:v>41000.402777777781</c:v>
                </c:pt>
                <c:pt idx="14020">
                  <c:v>41000.416666666664</c:v>
                </c:pt>
                <c:pt idx="14021">
                  <c:v>41000.430555555562</c:v>
                </c:pt>
                <c:pt idx="14022">
                  <c:v>41000.444444444511</c:v>
                </c:pt>
                <c:pt idx="14023">
                  <c:v>41000.458333333343</c:v>
                </c:pt>
                <c:pt idx="14024">
                  <c:v>41000.472222222219</c:v>
                </c:pt>
                <c:pt idx="14025">
                  <c:v>41000.486111111109</c:v>
                </c:pt>
                <c:pt idx="14026">
                  <c:v>41000.5</c:v>
                </c:pt>
                <c:pt idx="14027">
                  <c:v>41000.513888888891</c:v>
                </c:pt>
                <c:pt idx="14028">
                  <c:v>41000.527777777774</c:v>
                </c:pt>
                <c:pt idx="14029">
                  <c:v>41000.541666666591</c:v>
                </c:pt>
                <c:pt idx="14030">
                  <c:v>41000.555555555562</c:v>
                </c:pt>
                <c:pt idx="14031">
                  <c:v>41000.569444444445</c:v>
                </c:pt>
                <c:pt idx="14032">
                  <c:v>41000.583333333336</c:v>
                </c:pt>
                <c:pt idx="14033">
                  <c:v>41000.597222222204</c:v>
                </c:pt>
                <c:pt idx="14034">
                  <c:v>41000.611111111051</c:v>
                </c:pt>
                <c:pt idx="14035">
                  <c:v>41000.624999999993</c:v>
                </c:pt>
                <c:pt idx="14036">
                  <c:v>41000.638888888891</c:v>
                </c:pt>
                <c:pt idx="14037">
                  <c:v>41000.652777777781</c:v>
                </c:pt>
                <c:pt idx="14038">
                  <c:v>41000.666666666591</c:v>
                </c:pt>
                <c:pt idx="14039">
                  <c:v>41000.680555555562</c:v>
                </c:pt>
                <c:pt idx="14040">
                  <c:v>41000.694444444445</c:v>
                </c:pt>
                <c:pt idx="14041">
                  <c:v>41000.708333333336</c:v>
                </c:pt>
                <c:pt idx="14042">
                  <c:v>41000.722222222204</c:v>
                </c:pt>
                <c:pt idx="14043">
                  <c:v>41000.736111111051</c:v>
                </c:pt>
                <c:pt idx="14044">
                  <c:v>41000.75</c:v>
                </c:pt>
                <c:pt idx="14045">
                  <c:v>41000.763888888876</c:v>
                </c:pt>
                <c:pt idx="14046">
                  <c:v>41000.777777777774</c:v>
                </c:pt>
                <c:pt idx="14047">
                  <c:v>41000.791666666562</c:v>
                </c:pt>
                <c:pt idx="14048">
                  <c:v>41000.805555555562</c:v>
                </c:pt>
                <c:pt idx="14049">
                  <c:v>41000.819444444511</c:v>
                </c:pt>
                <c:pt idx="14050">
                  <c:v>41000.833333333336</c:v>
                </c:pt>
                <c:pt idx="14051">
                  <c:v>41000.847222222219</c:v>
                </c:pt>
                <c:pt idx="14052">
                  <c:v>41000.861111111051</c:v>
                </c:pt>
                <c:pt idx="14053">
                  <c:v>41000.875</c:v>
                </c:pt>
                <c:pt idx="14054">
                  <c:v>41000.888888888985</c:v>
                </c:pt>
                <c:pt idx="14055">
                  <c:v>41000.902777777781</c:v>
                </c:pt>
                <c:pt idx="14056">
                  <c:v>41000.916666666664</c:v>
                </c:pt>
                <c:pt idx="14057">
                  <c:v>41000.930555555562</c:v>
                </c:pt>
                <c:pt idx="14058">
                  <c:v>41000.944444444511</c:v>
                </c:pt>
                <c:pt idx="14059">
                  <c:v>41000.958333333343</c:v>
                </c:pt>
                <c:pt idx="14060">
                  <c:v>41000.972222222219</c:v>
                </c:pt>
                <c:pt idx="14061">
                  <c:v>41000.986111111109</c:v>
                </c:pt>
                <c:pt idx="14062">
                  <c:v>41001</c:v>
                </c:pt>
                <c:pt idx="14063">
                  <c:v>41001.013888888891</c:v>
                </c:pt>
                <c:pt idx="14064">
                  <c:v>41001.027777777774</c:v>
                </c:pt>
                <c:pt idx="14065">
                  <c:v>41001.041666666591</c:v>
                </c:pt>
                <c:pt idx="14066">
                  <c:v>41001.055555555562</c:v>
                </c:pt>
                <c:pt idx="14067">
                  <c:v>41001.069444444445</c:v>
                </c:pt>
                <c:pt idx="14068">
                  <c:v>41001.083333333336</c:v>
                </c:pt>
                <c:pt idx="14069">
                  <c:v>41001.097222222204</c:v>
                </c:pt>
                <c:pt idx="14070">
                  <c:v>41001.111111111051</c:v>
                </c:pt>
                <c:pt idx="14071">
                  <c:v>41001.124999999993</c:v>
                </c:pt>
                <c:pt idx="14072">
                  <c:v>41001.138888888891</c:v>
                </c:pt>
                <c:pt idx="14073">
                  <c:v>41001.152777777781</c:v>
                </c:pt>
                <c:pt idx="14074">
                  <c:v>41001.166666666591</c:v>
                </c:pt>
                <c:pt idx="14075">
                  <c:v>41001.180555555562</c:v>
                </c:pt>
                <c:pt idx="14076">
                  <c:v>41001.194444444445</c:v>
                </c:pt>
                <c:pt idx="14077">
                  <c:v>41001.208333333336</c:v>
                </c:pt>
                <c:pt idx="14078">
                  <c:v>41001.222222222204</c:v>
                </c:pt>
                <c:pt idx="14079">
                  <c:v>41001.236111111051</c:v>
                </c:pt>
                <c:pt idx="14080">
                  <c:v>41001.25</c:v>
                </c:pt>
                <c:pt idx="14081">
                  <c:v>41001.263888888876</c:v>
                </c:pt>
                <c:pt idx="14082">
                  <c:v>41001.277777777774</c:v>
                </c:pt>
                <c:pt idx="14083">
                  <c:v>41001.291666666562</c:v>
                </c:pt>
                <c:pt idx="14084">
                  <c:v>41001.305555555562</c:v>
                </c:pt>
                <c:pt idx="14085">
                  <c:v>41001.319444444511</c:v>
                </c:pt>
                <c:pt idx="14086">
                  <c:v>41001.333333333336</c:v>
                </c:pt>
                <c:pt idx="14087">
                  <c:v>41001.347222222219</c:v>
                </c:pt>
                <c:pt idx="14088">
                  <c:v>41001.361111111051</c:v>
                </c:pt>
                <c:pt idx="14089">
                  <c:v>41001.375</c:v>
                </c:pt>
                <c:pt idx="14090">
                  <c:v>41001.388888888985</c:v>
                </c:pt>
                <c:pt idx="14091">
                  <c:v>41001.402777777781</c:v>
                </c:pt>
                <c:pt idx="14092">
                  <c:v>41001.416666666664</c:v>
                </c:pt>
                <c:pt idx="14093">
                  <c:v>41001.430555555562</c:v>
                </c:pt>
                <c:pt idx="14094">
                  <c:v>41001.444444444511</c:v>
                </c:pt>
                <c:pt idx="14095">
                  <c:v>41001.458333333343</c:v>
                </c:pt>
                <c:pt idx="14096">
                  <c:v>41001.472222222219</c:v>
                </c:pt>
                <c:pt idx="14097">
                  <c:v>41001.486111111109</c:v>
                </c:pt>
                <c:pt idx="14098">
                  <c:v>41001.5</c:v>
                </c:pt>
                <c:pt idx="14099">
                  <c:v>41001.513888888891</c:v>
                </c:pt>
                <c:pt idx="14100">
                  <c:v>41001.527777777774</c:v>
                </c:pt>
                <c:pt idx="14101">
                  <c:v>41001.541666666591</c:v>
                </c:pt>
                <c:pt idx="14102">
                  <c:v>41001.555555555562</c:v>
                </c:pt>
                <c:pt idx="14103">
                  <c:v>41001.569444444445</c:v>
                </c:pt>
                <c:pt idx="14104">
                  <c:v>41001.583333333336</c:v>
                </c:pt>
                <c:pt idx="14105">
                  <c:v>41001.597222222204</c:v>
                </c:pt>
                <c:pt idx="14106">
                  <c:v>41001.611111111051</c:v>
                </c:pt>
                <c:pt idx="14107">
                  <c:v>41001.624999999993</c:v>
                </c:pt>
                <c:pt idx="14108">
                  <c:v>41001.638888888891</c:v>
                </c:pt>
                <c:pt idx="14109">
                  <c:v>41001.652777777781</c:v>
                </c:pt>
                <c:pt idx="14110">
                  <c:v>41001.666666666591</c:v>
                </c:pt>
                <c:pt idx="14111">
                  <c:v>41001.680555555562</c:v>
                </c:pt>
                <c:pt idx="14112">
                  <c:v>41001.694444444445</c:v>
                </c:pt>
                <c:pt idx="14113">
                  <c:v>41001.708333333336</c:v>
                </c:pt>
                <c:pt idx="14114">
                  <c:v>41001.722222222204</c:v>
                </c:pt>
                <c:pt idx="14115">
                  <c:v>41001.736111111051</c:v>
                </c:pt>
                <c:pt idx="14116">
                  <c:v>41001.75</c:v>
                </c:pt>
                <c:pt idx="14117">
                  <c:v>41001.763888888876</c:v>
                </c:pt>
                <c:pt idx="14118">
                  <c:v>41001.777777777774</c:v>
                </c:pt>
                <c:pt idx="14119">
                  <c:v>41001.791666666562</c:v>
                </c:pt>
                <c:pt idx="14120">
                  <c:v>41001.805555555562</c:v>
                </c:pt>
                <c:pt idx="14121">
                  <c:v>41001.819444444511</c:v>
                </c:pt>
                <c:pt idx="14122">
                  <c:v>41001.833333333336</c:v>
                </c:pt>
                <c:pt idx="14123">
                  <c:v>41001.847222222219</c:v>
                </c:pt>
                <c:pt idx="14124">
                  <c:v>41001.861111111051</c:v>
                </c:pt>
                <c:pt idx="14125">
                  <c:v>41001.875</c:v>
                </c:pt>
                <c:pt idx="14126">
                  <c:v>41001.888888888985</c:v>
                </c:pt>
                <c:pt idx="14127">
                  <c:v>41001.902777777781</c:v>
                </c:pt>
                <c:pt idx="14128">
                  <c:v>41001.916666666664</c:v>
                </c:pt>
                <c:pt idx="14129">
                  <c:v>41001.930555555562</c:v>
                </c:pt>
                <c:pt idx="14130">
                  <c:v>41001.944444444511</c:v>
                </c:pt>
                <c:pt idx="14131">
                  <c:v>41001.958333333343</c:v>
                </c:pt>
                <c:pt idx="14132">
                  <c:v>41001.972222222219</c:v>
                </c:pt>
                <c:pt idx="14133">
                  <c:v>41001.986111111109</c:v>
                </c:pt>
                <c:pt idx="14134">
                  <c:v>41002</c:v>
                </c:pt>
                <c:pt idx="14135">
                  <c:v>41002.013888888891</c:v>
                </c:pt>
                <c:pt idx="14136">
                  <c:v>41002.027777777774</c:v>
                </c:pt>
                <c:pt idx="14137">
                  <c:v>41002.041666666591</c:v>
                </c:pt>
                <c:pt idx="14138">
                  <c:v>41002.055555555562</c:v>
                </c:pt>
                <c:pt idx="14139">
                  <c:v>41002.069444444445</c:v>
                </c:pt>
                <c:pt idx="14140">
                  <c:v>41002.083333333336</c:v>
                </c:pt>
                <c:pt idx="14141">
                  <c:v>41002.097222222204</c:v>
                </c:pt>
                <c:pt idx="14142">
                  <c:v>41002.111111111051</c:v>
                </c:pt>
                <c:pt idx="14143">
                  <c:v>41002.124999999993</c:v>
                </c:pt>
                <c:pt idx="14144">
                  <c:v>41002.138888888891</c:v>
                </c:pt>
                <c:pt idx="14145">
                  <c:v>41002.152777777781</c:v>
                </c:pt>
                <c:pt idx="14146">
                  <c:v>41002.166666666591</c:v>
                </c:pt>
                <c:pt idx="14147">
                  <c:v>41002.180555555562</c:v>
                </c:pt>
                <c:pt idx="14148">
                  <c:v>41002.194444444445</c:v>
                </c:pt>
                <c:pt idx="14149">
                  <c:v>41002.208333333336</c:v>
                </c:pt>
                <c:pt idx="14150">
                  <c:v>41002.222222222204</c:v>
                </c:pt>
                <c:pt idx="14151">
                  <c:v>41002.236111111051</c:v>
                </c:pt>
                <c:pt idx="14152">
                  <c:v>41002.25</c:v>
                </c:pt>
                <c:pt idx="14153">
                  <c:v>41002.263888888876</c:v>
                </c:pt>
                <c:pt idx="14154">
                  <c:v>41002.277777777774</c:v>
                </c:pt>
                <c:pt idx="14155">
                  <c:v>41002.291666666562</c:v>
                </c:pt>
                <c:pt idx="14156">
                  <c:v>41002.305555555562</c:v>
                </c:pt>
                <c:pt idx="14157">
                  <c:v>41002.319444444511</c:v>
                </c:pt>
                <c:pt idx="14158">
                  <c:v>41002.333333333336</c:v>
                </c:pt>
                <c:pt idx="14159">
                  <c:v>41002.347222222219</c:v>
                </c:pt>
                <c:pt idx="14160">
                  <c:v>41002.361111111051</c:v>
                </c:pt>
                <c:pt idx="14161">
                  <c:v>41002.375</c:v>
                </c:pt>
                <c:pt idx="14162">
                  <c:v>41002.388888888985</c:v>
                </c:pt>
                <c:pt idx="14163">
                  <c:v>41002.402777777781</c:v>
                </c:pt>
                <c:pt idx="14164">
                  <c:v>41002.416666666664</c:v>
                </c:pt>
                <c:pt idx="14165">
                  <c:v>41002.430555555562</c:v>
                </c:pt>
                <c:pt idx="14166">
                  <c:v>41002.444444444511</c:v>
                </c:pt>
                <c:pt idx="14167">
                  <c:v>41002.458333333343</c:v>
                </c:pt>
                <c:pt idx="14168">
                  <c:v>41002.472222222219</c:v>
                </c:pt>
                <c:pt idx="14169">
                  <c:v>41002.486111111109</c:v>
                </c:pt>
                <c:pt idx="14170">
                  <c:v>41002.5</c:v>
                </c:pt>
                <c:pt idx="14171">
                  <c:v>41002.513888888891</c:v>
                </c:pt>
                <c:pt idx="14172">
                  <c:v>41002.527777777774</c:v>
                </c:pt>
                <c:pt idx="14173">
                  <c:v>41002.541666666591</c:v>
                </c:pt>
                <c:pt idx="14174">
                  <c:v>41002.555555555562</c:v>
                </c:pt>
                <c:pt idx="14175">
                  <c:v>41002.569444444445</c:v>
                </c:pt>
                <c:pt idx="14176">
                  <c:v>41002.583333333336</c:v>
                </c:pt>
                <c:pt idx="14177">
                  <c:v>41002.597222222204</c:v>
                </c:pt>
                <c:pt idx="14178">
                  <c:v>41002.611111111051</c:v>
                </c:pt>
                <c:pt idx="14179">
                  <c:v>41002.624999999993</c:v>
                </c:pt>
                <c:pt idx="14180">
                  <c:v>41002.638888888891</c:v>
                </c:pt>
                <c:pt idx="14181">
                  <c:v>41002.652777777781</c:v>
                </c:pt>
                <c:pt idx="14182">
                  <c:v>41002.666666666591</c:v>
                </c:pt>
                <c:pt idx="14183">
                  <c:v>41002.680555555562</c:v>
                </c:pt>
                <c:pt idx="14184">
                  <c:v>41002.694444444445</c:v>
                </c:pt>
                <c:pt idx="14185">
                  <c:v>41002.708333333336</c:v>
                </c:pt>
                <c:pt idx="14186">
                  <c:v>41002.722222222204</c:v>
                </c:pt>
                <c:pt idx="14187">
                  <c:v>41002.736111111051</c:v>
                </c:pt>
                <c:pt idx="14188">
                  <c:v>41002.75</c:v>
                </c:pt>
                <c:pt idx="14189">
                  <c:v>41002.763888888876</c:v>
                </c:pt>
                <c:pt idx="14190">
                  <c:v>41002.777777777774</c:v>
                </c:pt>
                <c:pt idx="14191">
                  <c:v>41002.791666666562</c:v>
                </c:pt>
                <c:pt idx="14192">
                  <c:v>41002.805555555562</c:v>
                </c:pt>
                <c:pt idx="14193">
                  <c:v>41002.819444444511</c:v>
                </c:pt>
                <c:pt idx="14194">
                  <c:v>41002.833333333336</c:v>
                </c:pt>
                <c:pt idx="14195">
                  <c:v>41002.847222222219</c:v>
                </c:pt>
                <c:pt idx="14196">
                  <c:v>41002.861111111051</c:v>
                </c:pt>
                <c:pt idx="14197">
                  <c:v>41002.875</c:v>
                </c:pt>
                <c:pt idx="14198">
                  <c:v>41002.888888888985</c:v>
                </c:pt>
                <c:pt idx="14199">
                  <c:v>41002.902777777781</c:v>
                </c:pt>
                <c:pt idx="14200">
                  <c:v>41002.916666666664</c:v>
                </c:pt>
                <c:pt idx="14201">
                  <c:v>41002.930555555562</c:v>
                </c:pt>
                <c:pt idx="14202">
                  <c:v>41002.944444444511</c:v>
                </c:pt>
                <c:pt idx="14203">
                  <c:v>41002.958333333343</c:v>
                </c:pt>
                <c:pt idx="14204">
                  <c:v>41002.972222222219</c:v>
                </c:pt>
                <c:pt idx="14205">
                  <c:v>41002.986111111109</c:v>
                </c:pt>
                <c:pt idx="14206">
                  <c:v>41003</c:v>
                </c:pt>
                <c:pt idx="14207">
                  <c:v>41003.013888888891</c:v>
                </c:pt>
                <c:pt idx="14208">
                  <c:v>41003.027777777774</c:v>
                </c:pt>
                <c:pt idx="14209">
                  <c:v>41003.041666666591</c:v>
                </c:pt>
                <c:pt idx="14210">
                  <c:v>41003.055555555562</c:v>
                </c:pt>
                <c:pt idx="14211">
                  <c:v>41003.069444444445</c:v>
                </c:pt>
                <c:pt idx="14212">
                  <c:v>41003.083333333336</c:v>
                </c:pt>
                <c:pt idx="14213">
                  <c:v>41003.097222222204</c:v>
                </c:pt>
                <c:pt idx="14214">
                  <c:v>41003.111111111051</c:v>
                </c:pt>
                <c:pt idx="14215">
                  <c:v>41003.124999999993</c:v>
                </c:pt>
                <c:pt idx="14216">
                  <c:v>41003.138888888891</c:v>
                </c:pt>
                <c:pt idx="14217">
                  <c:v>41003.152777777781</c:v>
                </c:pt>
                <c:pt idx="14218">
                  <c:v>41003.166666666591</c:v>
                </c:pt>
                <c:pt idx="14219">
                  <c:v>41003.180555555562</c:v>
                </c:pt>
                <c:pt idx="14220">
                  <c:v>41003.194444444445</c:v>
                </c:pt>
                <c:pt idx="14221">
                  <c:v>41003.208333333336</c:v>
                </c:pt>
                <c:pt idx="14222">
                  <c:v>41003.222222222204</c:v>
                </c:pt>
                <c:pt idx="14223">
                  <c:v>41003.236111111051</c:v>
                </c:pt>
                <c:pt idx="14224">
                  <c:v>41003.25</c:v>
                </c:pt>
                <c:pt idx="14225">
                  <c:v>41003.263888888876</c:v>
                </c:pt>
                <c:pt idx="14226">
                  <c:v>41003.277777777774</c:v>
                </c:pt>
                <c:pt idx="14227">
                  <c:v>41003.291666666562</c:v>
                </c:pt>
                <c:pt idx="14228">
                  <c:v>41003.305555555562</c:v>
                </c:pt>
                <c:pt idx="14229">
                  <c:v>41003.319444444511</c:v>
                </c:pt>
                <c:pt idx="14230">
                  <c:v>41003.333333333336</c:v>
                </c:pt>
                <c:pt idx="14231">
                  <c:v>41003.347222222219</c:v>
                </c:pt>
                <c:pt idx="14232">
                  <c:v>41003.361111111051</c:v>
                </c:pt>
                <c:pt idx="14233">
                  <c:v>41003.375</c:v>
                </c:pt>
                <c:pt idx="14234">
                  <c:v>41003.388888888985</c:v>
                </c:pt>
                <c:pt idx="14235">
                  <c:v>41003.402777777781</c:v>
                </c:pt>
                <c:pt idx="14236">
                  <c:v>41003.416666666664</c:v>
                </c:pt>
                <c:pt idx="14237">
                  <c:v>41003.430555555562</c:v>
                </c:pt>
                <c:pt idx="14238">
                  <c:v>41003.444444444511</c:v>
                </c:pt>
                <c:pt idx="14239">
                  <c:v>41003.458333333343</c:v>
                </c:pt>
                <c:pt idx="14240">
                  <c:v>41003.472222222219</c:v>
                </c:pt>
                <c:pt idx="14241">
                  <c:v>41003.486111111109</c:v>
                </c:pt>
                <c:pt idx="14242">
                  <c:v>41003.5</c:v>
                </c:pt>
                <c:pt idx="14243">
                  <c:v>41003.513888888891</c:v>
                </c:pt>
                <c:pt idx="14244">
                  <c:v>41003.527777777774</c:v>
                </c:pt>
                <c:pt idx="14245">
                  <c:v>41003.541666666591</c:v>
                </c:pt>
                <c:pt idx="14246">
                  <c:v>41003.555555555562</c:v>
                </c:pt>
                <c:pt idx="14247">
                  <c:v>41003.569444444445</c:v>
                </c:pt>
                <c:pt idx="14248">
                  <c:v>41003.583333333336</c:v>
                </c:pt>
                <c:pt idx="14249">
                  <c:v>41003.597222222204</c:v>
                </c:pt>
                <c:pt idx="14250">
                  <c:v>41003.611111111051</c:v>
                </c:pt>
                <c:pt idx="14251">
                  <c:v>41003.624999999993</c:v>
                </c:pt>
                <c:pt idx="14252">
                  <c:v>41003.638888888891</c:v>
                </c:pt>
                <c:pt idx="14253">
                  <c:v>41003.652777777781</c:v>
                </c:pt>
                <c:pt idx="14254">
                  <c:v>41003.666666666591</c:v>
                </c:pt>
                <c:pt idx="14255">
                  <c:v>41003.680555555562</c:v>
                </c:pt>
                <c:pt idx="14256">
                  <c:v>41003.694444444445</c:v>
                </c:pt>
                <c:pt idx="14257">
                  <c:v>41003.708333333336</c:v>
                </c:pt>
                <c:pt idx="14258">
                  <c:v>41003.722222222204</c:v>
                </c:pt>
                <c:pt idx="14259">
                  <c:v>41003.736111111051</c:v>
                </c:pt>
                <c:pt idx="14260">
                  <c:v>41003.75</c:v>
                </c:pt>
                <c:pt idx="14261">
                  <c:v>41003.763888888876</c:v>
                </c:pt>
                <c:pt idx="14262">
                  <c:v>41003.777777777774</c:v>
                </c:pt>
                <c:pt idx="14263">
                  <c:v>41003.791666666562</c:v>
                </c:pt>
                <c:pt idx="14264">
                  <c:v>41003.805555555562</c:v>
                </c:pt>
                <c:pt idx="14265">
                  <c:v>41003.819444444511</c:v>
                </c:pt>
                <c:pt idx="14266">
                  <c:v>41003.833333333336</c:v>
                </c:pt>
                <c:pt idx="14267">
                  <c:v>41003.847222222219</c:v>
                </c:pt>
                <c:pt idx="14268">
                  <c:v>41003.861111111051</c:v>
                </c:pt>
                <c:pt idx="14269">
                  <c:v>41003.875</c:v>
                </c:pt>
                <c:pt idx="14270">
                  <c:v>41003.888888888985</c:v>
                </c:pt>
                <c:pt idx="14271">
                  <c:v>41003.902777777781</c:v>
                </c:pt>
                <c:pt idx="14272">
                  <c:v>41003.916666666664</c:v>
                </c:pt>
                <c:pt idx="14273">
                  <c:v>41003.930555555562</c:v>
                </c:pt>
                <c:pt idx="14274">
                  <c:v>41003.944444444511</c:v>
                </c:pt>
                <c:pt idx="14275">
                  <c:v>41003.958333333343</c:v>
                </c:pt>
                <c:pt idx="14276">
                  <c:v>41003.972222222219</c:v>
                </c:pt>
                <c:pt idx="14277">
                  <c:v>41003.986111111109</c:v>
                </c:pt>
                <c:pt idx="14278">
                  <c:v>41004</c:v>
                </c:pt>
                <c:pt idx="14279">
                  <c:v>41004.013888888891</c:v>
                </c:pt>
                <c:pt idx="14280">
                  <c:v>41004.027777777774</c:v>
                </c:pt>
                <c:pt idx="14281">
                  <c:v>41004.041666666591</c:v>
                </c:pt>
                <c:pt idx="14282">
                  <c:v>41004.055555555562</c:v>
                </c:pt>
                <c:pt idx="14283">
                  <c:v>41004.069444444445</c:v>
                </c:pt>
                <c:pt idx="14284">
                  <c:v>41004.083333333336</c:v>
                </c:pt>
                <c:pt idx="14285">
                  <c:v>41004.097222222204</c:v>
                </c:pt>
                <c:pt idx="14286">
                  <c:v>41004.111111111051</c:v>
                </c:pt>
                <c:pt idx="14287">
                  <c:v>41004.124999999993</c:v>
                </c:pt>
                <c:pt idx="14288">
                  <c:v>41004.138888888891</c:v>
                </c:pt>
                <c:pt idx="14289">
                  <c:v>41004.152777777781</c:v>
                </c:pt>
                <c:pt idx="14290">
                  <c:v>41004.166666666591</c:v>
                </c:pt>
                <c:pt idx="14291">
                  <c:v>41004.180555555562</c:v>
                </c:pt>
                <c:pt idx="14292">
                  <c:v>41004.194444444445</c:v>
                </c:pt>
                <c:pt idx="14293">
                  <c:v>41004.208333333336</c:v>
                </c:pt>
                <c:pt idx="14294">
                  <c:v>41004.222222222204</c:v>
                </c:pt>
                <c:pt idx="14295">
                  <c:v>41004.236111111051</c:v>
                </c:pt>
                <c:pt idx="14296">
                  <c:v>41004.25</c:v>
                </c:pt>
                <c:pt idx="14297">
                  <c:v>41004.263888888876</c:v>
                </c:pt>
                <c:pt idx="14298">
                  <c:v>41004.277777777774</c:v>
                </c:pt>
                <c:pt idx="14299">
                  <c:v>41004.291666666562</c:v>
                </c:pt>
                <c:pt idx="14300">
                  <c:v>41004.305555555562</c:v>
                </c:pt>
                <c:pt idx="14301">
                  <c:v>41004.319444444511</c:v>
                </c:pt>
                <c:pt idx="14302">
                  <c:v>41004.333333333336</c:v>
                </c:pt>
                <c:pt idx="14303">
                  <c:v>41004.347222222219</c:v>
                </c:pt>
                <c:pt idx="14304">
                  <c:v>41004.361111111051</c:v>
                </c:pt>
                <c:pt idx="14305">
                  <c:v>41004.375</c:v>
                </c:pt>
                <c:pt idx="14306">
                  <c:v>41004.388888888985</c:v>
                </c:pt>
                <c:pt idx="14307">
                  <c:v>41004.402777777781</c:v>
                </c:pt>
                <c:pt idx="14308">
                  <c:v>41004.416666666664</c:v>
                </c:pt>
                <c:pt idx="14309">
                  <c:v>41004.430555555562</c:v>
                </c:pt>
                <c:pt idx="14310">
                  <c:v>41004.444444444511</c:v>
                </c:pt>
                <c:pt idx="14311">
                  <c:v>41004.458333333343</c:v>
                </c:pt>
                <c:pt idx="14312">
                  <c:v>41004.472222222219</c:v>
                </c:pt>
                <c:pt idx="14313">
                  <c:v>41004.486111111109</c:v>
                </c:pt>
                <c:pt idx="14314">
                  <c:v>41004.5</c:v>
                </c:pt>
                <c:pt idx="14315">
                  <c:v>41004.513888888891</c:v>
                </c:pt>
                <c:pt idx="14316">
                  <c:v>41004.527777777774</c:v>
                </c:pt>
                <c:pt idx="14317">
                  <c:v>41004.541666666591</c:v>
                </c:pt>
                <c:pt idx="14318">
                  <c:v>41004.555555555562</c:v>
                </c:pt>
                <c:pt idx="14319">
                  <c:v>41004.569444444445</c:v>
                </c:pt>
                <c:pt idx="14320">
                  <c:v>41004.583333333336</c:v>
                </c:pt>
                <c:pt idx="14321">
                  <c:v>41004.597222222204</c:v>
                </c:pt>
                <c:pt idx="14322">
                  <c:v>41004.611111111051</c:v>
                </c:pt>
                <c:pt idx="14323">
                  <c:v>41004.624999999993</c:v>
                </c:pt>
                <c:pt idx="14324">
                  <c:v>41004.638888888891</c:v>
                </c:pt>
                <c:pt idx="14325">
                  <c:v>41004.652777777781</c:v>
                </c:pt>
                <c:pt idx="14326">
                  <c:v>41004.666666666591</c:v>
                </c:pt>
                <c:pt idx="14327">
                  <c:v>41004.680555555562</c:v>
                </c:pt>
                <c:pt idx="14328">
                  <c:v>41004.694444444445</c:v>
                </c:pt>
                <c:pt idx="14329">
                  <c:v>41004.708333333336</c:v>
                </c:pt>
                <c:pt idx="14330">
                  <c:v>41004.722222222204</c:v>
                </c:pt>
                <c:pt idx="14331">
                  <c:v>41004.736111111051</c:v>
                </c:pt>
                <c:pt idx="14332">
                  <c:v>41004.75</c:v>
                </c:pt>
                <c:pt idx="14333">
                  <c:v>41004.763888888876</c:v>
                </c:pt>
                <c:pt idx="14334">
                  <c:v>41004.777777777774</c:v>
                </c:pt>
                <c:pt idx="14335">
                  <c:v>41004.791666666562</c:v>
                </c:pt>
                <c:pt idx="14336">
                  <c:v>41004.805555555562</c:v>
                </c:pt>
                <c:pt idx="14337">
                  <c:v>41004.819444444511</c:v>
                </c:pt>
                <c:pt idx="14338">
                  <c:v>41004.833333333336</c:v>
                </c:pt>
                <c:pt idx="14339">
                  <c:v>41004.847222222219</c:v>
                </c:pt>
                <c:pt idx="14340">
                  <c:v>41004.861111111051</c:v>
                </c:pt>
                <c:pt idx="14341">
                  <c:v>41004.875</c:v>
                </c:pt>
                <c:pt idx="14342">
                  <c:v>41004.888888888985</c:v>
                </c:pt>
                <c:pt idx="14343">
                  <c:v>41004.902777777781</c:v>
                </c:pt>
                <c:pt idx="14344">
                  <c:v>41004.916666666664</c:v>
                </c:pt>
                <c:pt idx="14345">
                  <c:v>41004.930555555562</c:v>
                </c:pt>
                <c:pt idx="14346">
                  <c:v>41004.944444444511</c:v>
                </c:pt>
                <c:pt idx="14347">
                  <c:v>41004.958333333343</c:v>
                </c:pt>
                <c:pt idx="14348">
                  <c:v>41004.972222222219</c:v>
                </c:pt>
                <c:pt idx="14349">
                  <c:v>41004.986111111109</c:v>
                </c:pt>
                <c:pt idx="14350">
                  <c:v>41005</c:v>
                </c:pt>
                <c:pt idx="14351">
                  <c:v>41005.013888888891</c:v>
                </c:pt>
                <c:pt idx="14352">
                  <c:v>41005.027777777774</c:v>
                </c:pt>
                <c:pt idx="14353">
                  <c:v>41005.041666666591</c:v>
                </c:pt>
                <c:pt idx="14354">
                  <c:v>41005.055555555562</c:v>
                </c:pt>
                <c:pt idx="14355">
                  <c:v>41005.069444444445</c:v>
                </c:pt>
                <c:pt idx="14356">
                  <c:v>41005.083333333336</c:v>
                </c:pt>
                <c:pt idx="14357">
                  <c:v>41005.097222222204</c:v>
                </c:pt>
                <c:pt idx="14358">
                  <c:v>41005.111111111051</c:v>
                </c:pt>
                <c:pt idx="14359">
                  <c:v>41005.124999999993</c:v>
                </c:pt>
                <c:pt idx="14360">
                  <c:v>41005.138888888891</c:v>
                </c:pt>
                <c:pt idx="14361">
                  <c:v>41005.152777777781</c:v>
                </c:pt>
                <c:pt idx="14362">
                  <c:v>41005.166666666591</c:v>
                </c:pt>
                <c:pt idx="14363">
                  <c:v>41005.180555555562</c:v>
                </c:pt>
                <c:pt idx="14364">
                  <c:v>41005.194444444445</c:v>
                </c:pt>
                <c:pt idx="14365">
                  <c:v>41005.208333333336</c:v>
                </c:pt>
                <c:pt idx="14366">
                  <c:v>41005.222222222204</c:v>
                </c:pt>
                <c:pt idx="14367">
                  <c:v>41005.236111111051</c:v>
                </c:pt>
                <c:pt idx="14368">
                  <c:v>41005.25</c:v>
                </c:pt>
                <c:pt idx="14369">
                  <c:v>41005.263888888876</c:v>
                </c:pt>
                <c:pt idx="14370">
                  <c:v>41005.277777777774</c:v>
                </c:pt>
                <c:pt idx="14371">
                  <c:v>41005.291666666562</c:v>
                </c:pt>
                <c:pt idx="14372">
                  <c:v>41005.305555555562</c:v>
                </c:pt>
                <c:pt idx="14373">
                  <c:v>41005.319444444511</c:v>
                </c:pt>
                <c:pt idx="14374">
                  <c:v>41005.333333333336</c:v>
                </c:pt>
                <c:pt idx="14375">
                  <c:v>41005.347222222219</c:v>
                </c:pt>
                <c:pt idx="14376">
                  <c:v>41005.361111111051</c:v>
                </c:pt>
                <c:pt idx="14377">
                  <c:v>41005.375</c:v>
                </c:pt>
                <c:pt idx="14378">
                  <c:v>41005.388888888985</c:v>
                </c:pt>
                <c:pt idx="14379">
                  <c:v>41005.402777777781</c:v>
                </c:pt>
                <c:pt idx="14380">
                  <c:v>41005.416666666664</c:v>
                </c:pt>
                <c:pt idx="14381">
                  <c:v>41005.430555555562</c:v>
                </c:pt>
                <c:pt idx="14382">
                  <c:v>41005.444444444511</c:v>
                </c:pt>
                <c:pt idx="14383">
                  <c:v>41005.458333333343</c:v>
                </c:pt>
                <c:pt idx="14384">
                  <c:v>41005.472222222219</c:v>
                </c:pt>
                <c:pt idx="14385">
                  <c:v>41005.486111111109</c:v>
                </c:pt>
                <c:pt idx="14386">
                  <c:v>41005.5</c:v>
                </c:pt>
                <c:pt idx="14387">
                  <c:v>41005.513888888891</c:v>
                </c:pt>
                <c:pt idx="14388">
                  <c:v>41005.527777777774</c:v>
                </c:pt>
                <c:pt idx="14389">
                  <c:v>41005.541666666591</c:v>
                </c:pt>
                <c:pt idx="14390">
                  <c:v>41005.555555555562</c:v>
                </c:pt>
                <c:pt idx="14391">
                  <c:v>41005.569444444445</c:v>
                </c:pt>
                <c:pt idx="14392">
                  <c:v>41005.583333333336</c:v>
                </c:pt>
                <c:pt idx="14393">
                  <c:v>41005.597222222204</c:v>
                </c:pt>
                <c:pt idx="14394">
                  <c:v>41005.611111111051</c:v>
                </c:pt>
                <c:pt idx="14395">
                  <c:v>41005.624999999993</c:v>
                </c:pt>
                <c:pt idx="14396">
                  <c:v>41005.638888888891</c:v>
                </c:pt>
                <c:pt idx="14397">
                  <c:v>41005.652777777781</c:v>
                </c:pt>
                <c:pt idx="14398">
                  <c:v>41005.666666666591</c:v>
                </c:pt>
                <c:pt idx="14399">
                  <c:v>41005.680555555562</c:v>
                </c:pt>
                <c:pt idx="14400">
                  <c:v>41005.694444444445</c:v>
                </c:pt>
                <c:pt idx="14401">
                  <c:v>41005.708333333336</c:v>
                </c:pt>
                <c:pt idx="14402">
                  <c:v>41005.722222222204</c:v>
                </c:pt>
                <c:pt idx="14403">
                  <c:v>41005.736111111051</c:v>
                </c:pt>
                <c:pt idx="14404">
                  <c:v>41005.75</c:v>
                </c:pt>
                <c:pt idx="14405">
                  <c:v>41005.763888888876</c:v>
                </c:pt>
                <c:pt idx="14406">
                  <c:v>41005.777777777774</c:v>
                </c:pt>
                <c:pt idx="14407">
                  <c:v>41005.791666666562</c:v>
                </c:pt>
                <c:pt idx="14408">
                  <c:v>41005.805555555562</c:v>
                </c:pt>
                <c:pt idx="14409">
                  <c:v>41005.819444444511</c:v>
                </c:pt>
                <c:pt idx="14410">
                  <c:v>41005.833333333336</c:v>
                </c:pt>
                <c:pt idx="14411">
                  <c:v>41005.847222222219</c:v>
                </c:pt>
                <c:pt idx="14412">
                  <c:v>41005.861111111051</c:v>
                </c:pt>
                <c:pt idx="14413">
                  <c:v>41005.875</c:v>
                </c:pt>
                <c:pt idx="14414">
                  <c:v>41005.888888888985</c:v>
                </c:pt>
                <c:pt idx="14415">
                  <c:v>41005.902777777781</c:v>
                </c:pt>
                <c:pt idx="14416">
                  <c:v>41005.916666666664</c:v>
                </c:pt>
                <c:pt idx="14417">
                  <c:v>41005.930555555562</c:v>
                </c:pt>
                <c:pt idx="14418">
                  <c:v>41005.944444444511</c:v>
                </c:pt>
                <c:pt idx="14419">
                  <c:v>41005.958333333343</c:v>
                </c:pt>
                <c:pt idx="14420">
                  <c:v>41005.972222222219</c:v>
                </c:pt>
                <c:pt idx="14421">
                  <c:v>41005.986111111109</c:v>
                </c:pt>
                <c:pt idx="14422">
                  <c:v>41006</c:v>
                </c:pt>
                <c:pt idx="14423">
                  <c:v>41006.013888888891</c:v>
                </c:pt>
                <c:pt idx="14424">
                  <c:v>41006.027777777774</c:v>
                </c:pt>
                <c:pt idx="14425">
                  <c:v>41006.041666666591</c:v>
                </c:pt>
                <c:pt idx="14426">
                  <c:v>41006.055555555562</c:v>
                </c:pt>
                <c:pt idx="14427">
                  <c:v>41006.069444444445</c:v>
                </c:pt>
                <c:pt idx="14428">
                  <c:v>41006.083333333336</c:v>
                </c:pt>
                <c:pt idx="14429">
                  <c:v>41006.097222222204</c:v>
                </c:pt>
                <c:pt idx="14430">
                  <c:v>41006.111111111051</c:v>
                </c:pt>
                <c:pt idx="14431">
                  <c:v>41006.124999999993</c:v>
                </c:pt>
                <c:pt idx="14432">
                  <c:v>41006.138888888891</c:v>
                </c:pt>
                <c:pt idx="14433">
                  <c:v>41006.152777777781</c:v>
                </c:pt>
                <c:pt idx="14434">
                  <c:v>41006.166666666591</c:v>
                </c:pt>
                <c:pt idx="14435">
                  <c:v>41006.180555555562</c:v>
                </c:pt>
                <c:pt idx="14436">
                  <c:v>41006.194444444445</c:v>
                </c:pt>
                <c:pt idx="14437">
                  <c:v>41006.208333333336</c:v>
                </c:pt>
                <c:pt idx="14438">
                  <c:v>41006.222222222204</c:v>
                </c:pt>
                <c:pt idx="14439">
                  <c:v>41006.236111111051</c:v>
                </c:pt>
                <c:pt idx="14440">
                  <c:v>41006.25</c:v>
                </c:pt>
                <c:pt idx="14441">
                  <c:v>41006.263888888876</c:v>
                </c:pt>
                <c:pt idx="14442">
                  <c:v>41006.277777777774</c:v>
                </c:pt>
                <c:pt idx="14443">
                  <c:v>41006.291666666562</c:v>
                </c:pt>
                <c:pt idx="14444">
                  <c:v>41006.305555555562</c:v>
                </c:pt>
                <c:pt idx="14445">
                  <c:v>41006.319444444511</c:v>
                </c:pt>
                <c:pt idx="14446">
                  <c:v>41006.333333333336</c:v>
                </c:pt>
                <c:pt idx="14447">
                  <c:v>41006.347222222219</c:v>
                </c:pt>
                <c:pt idx="14448">
                  <c:v>41006.361111111051</c:v>
                </c:pt>
                <c:pt idx="14449">
                  <c:v>41006.375</c:v>
                </c:pt>
                <c:pt idx="14450">
                  <c:v>41006.388888888985</c:v>
                </c:pt>
                <c:pt idx="14451">
                  <c:v>41006.402777777781</c:v>
                </c:pt>
                <c:pt idx="14452">
                  <c:v>41006.416666666664</c:v>
                </c:pt>
                <c:pt idx="14453">
                  <c:v>41006.430555555562</c:v>
                </c:pt>
                <c:pt idx="14454">
                  <c:v>41006.444444444511</c:v>
                </c:pt>
                <c:pt idx="14455">
                  <c:v>41006.458333333343</c:v>
                </c:pt>
                <c:pt idx="14456">
                  <c:v>41006.472222222219</c:v>
                </c:pt>
                <c:pt idx="14457">
                  <c:v>41006.486111111109</c:v>
                </c:pt>
                <c:pt idx="14458">
                  <c:v>41006.5</c:v>
                </c:pt>
                <c:pt idx="14459">
                  <c:v>41006.513888888891</c:v>
                </c:pt>
                <c:pt idx="14460">
                  <c:v>41006.527777777774</c:v>
                </c:pt>
                <c:pt idx="14461">
                  <c:v>41006.541666666591</c:v>
                </c:pt>
                <c:pt idx="14462">
                  <c:v>41006.555555555562</c:v>
                </c:pt>
                <c:pt idx="14463">
                  <c:v>41006.569444444445</c:v>
                </c:pt>
                <c:pt idx="14464">
                  <c:v>41006.583333333336</c:v>
                </c:pt>
                <c:pt idx="14465">
                  <c:v>41006.597222222204</c:v>
                </c:pt>
                <c:pt idx="14466">
                  <c:v>41006.611111111051</c:v>
                </c:pt>
                <c:pt idx="14467">
                  <c:v>41006.624999999993</c:v>
                </c:pt>
                <c:pt idx="14468">
                  <c:v>41006.638888888891</c:v>
                </c:pt>
                <c:pt idx="14469">
                  <c:v>41006.652777777781</c:v>
                </c:pt>
                <c:pt idx="14470">
                  <c:v>41006.666666666591</c:v>
                </c:pt>
                <c:pt idx="14471">
                  <c:v>41006.680555555562</c:v>
                </c:pt>
                <c:pt idx="14472">
                  <c:v>41006.694444444445</c:v>
                </c:pt>
                <c:pt idx="14473">
                  <c:v>41006.708333333336</c:v>
                </c:pt>
                <c:pt idx="14474">
                  <c:v>41006.722222222204</c:v>
                </c:pt>
                <c:pt idx="14475">
                  <c:v>41006.736111111051</c:v>
                </c:pt>
                <c:pt idx="14476">
                  <c:v>41006.75</c:v>
                </c:pt>
                <c:pt idx="14477">
                  <c:v>41006.763888888876</c:v>
                </c:pt>
                <c:pt idx="14478">
                  <c:v>41006.777777777774</c:v>
                </c:pt>
                <c:pt idx="14479">
                  <c:v>41006.791666666562</c:v>
                </c:pt>
                <c:pt idx="14480">
                  <c:v>41006.805555555562</c:v>
                </c:pt>
                <c:pt idx="14481">
                  <c:v>41006.819444444511</c:v>
                </c:pt>
                <c:pt idx="14482">
                  <c:v>41006.833333333336</c:v>
                </c:pt>
                <c:pt idx="14483">
                  <c:v>41006.847222222219</c:v>
                </c:pt>
                <c:pt idx="14484">
                  <c:v>41006.861111111051</c:v>
                </c:pt>
                <c:pt idx="14485">
                  <c:v>41006.875</c:v>
                </c:pt>
                <c:pt idx="14486">
                  <c:v>41006.888888888985</c:v>
                </c:pt>
                <c:pt idx="14487">
                  <c:v>41006.902777777781</c:v>
                </c:pt>
                <c:pt idx="14488">
                  <c:v>41006.916666666664</c:v>
                </c:pt>
                <c:pt idx="14489">
                  <c:v>41006.930555555562</c:v>
                </c:pt>
                <c:pt idx="14490">
                  <c:v>41006.944444444511</c:v>
                </c:pt>
                <c:pt idx="14491">
                  <c:v>41006.958333333343</c:v>
                </c:pt>
                <c:pt idx="14492">
                  <c:v>41006.972222222219</c:v>
                </c:pt>
                <c:pt idx="14493">
                  <c:v>41006.986111111109</c:v>
                </c:pt>
                <c:pt idx="14494">
                  <c:v>41007</c:v>
                </c:pt>
                <c:pt idx="14495">
                  <c:v>41007.013888888891</c:v>
                </c:pt>
                <c:pt idx="14496">
                  <c:v>41007.027777777774</c:v>
                </c:pt>
                <c:pt idx="14497">
                  <c:v>41007.041666666591</c:v>
                </c:pt>
                <c:pt idx="14498">
                  <c:v>41007.055555555562</c:v>
                </c:pt>
                <c:pt idx="14499">
                  <c:v>41007.069444444445</c:v>
                </c:pt>
                <c:pt idx="14500">
                  <c:v>41007.083333333336</c:v>
                </c:pt>
                <c:pt idx="14501">
                  <c:v>41007.097222222204</c:v>
                </c:pt>
                <c:pt idx="14502">
                  <c:v>41007.111111111051</c:v>
                </c:pt>
                <c:pt idx="14503">
                  <c:v>41007.124999999993</c:v>
                </c:pt>
                <c:pt idx="14504">
                  <c:v>41007.138888888891</c:v>
                </c:pt>
                <c:pt idx="14505">
                  <c:v>41007.152777777781</c:v>
                </c:pt>
                <c:pt idx="14506">
                  <c:v>41007.166666666591</c:v>
                </c:pt>
                <c:pt idx="14507">
                  <c:v>41007.180555555562</c:v>
                </c:pt>
                <c:pt idx="14508">
                  <c:v>41007.194444444445</c:v>
                </c:pt>
                <c:pt idx="14509">
                  <c:v>41007.208333333336</c:v>
                </c:pt>
                <c:pt idx="14510">
                  <c:v>41007.222222222204</c:v>
                </c:pt>
                <c:pt idx="14511">
                  <c:v>41007.236111111051</c:v>
                </c:pt>
                <c:pt idx="14512">
                  <c:v>41007.25</c:v>
                </c:pt>
                <c:pt idx="14513">
                  <c:v>41007.263888888876</c:v>
                </c:pt>
                <c:pt idx="14514">
                  <c:v>41007.277777777774</c:v>
                </c:pt>
                <c:pt idx="14515">
                  <c:v>41007.291666666562</c:v>
                </c:pt>
                <c:pt idx="14516">
                  <c:v>41007.305555555562</c:v>
                </c:pt>
                <c:pt idx="14517">
                  <c:v>41007.319444444511</c:v>
                </c:pt>
                <c:pt idx="14518">
                  <c:v>41007.333333333336</c:v>
                </c:pt>
                <c:pt idx="14519">
                  <c:v>41007.347222222219</c:v>
                </c:pt>
                <c:pt idx="14520">
                  <c:v>41007.361111111051</c:v>
                </c:pt>
                <c:pt idx="14521">
                  <c:v>41007.375</c:v>
                </c:pt>
                <c:pt idx="14522">
                  <c:v>41007.388888888985</c:v>
                </c:pt>
                <c:pt idx="14523">
                  <c:v>41007.402777777781</c:v>
                </c:pt>
                <c:pt idx="14524">
                  <c:v>41007.416666666664</c:v>
                </c:pt>
                <c:pt idx="14525">
                  <c:v>41007.430555555562</c:v>
                </c:pt>
                <c:pt idx="14526">
                  <c:v>41007.444444444511</c:v>
                </c:pt>
                <c:pt idx="14527">
                  <c:v>41007.458333333343</c:v>
                </c:pt>
                <c:pt idx="14528">
                  <c:v>41007.472222222219</c:v>
                </c:pt>
                <c:pt idx="14529">
                  <c:v>41007.486111111109</c:v>
                </c:pt>
                <c:pt idx="14530">
                  <c:v>41007.5</c:v>
                </c:pt>
                <c:pt idx="14531">
                  <c:v>41007.513888888891</c:v>
                </c:pt>
                <c:pt idx="14532">
                  <c:v>41007.527777777774</c:v>
                </c:pt>
                <c:pt idx="14533">
                  <c:v>41007.541666666591</c:v>
                </c:pt>
                <c:pt idx="14534">
                  <c:v>41007.555555555562</c:v>
                </c:pt>
                <c:pt idx="14535">
                  <c:v>41007.569444444445</c:v>
                </c:pt>
                <c:pt idx="14536">
                  <c:v>41007.583333333336</c:v>
                </c:pt>
                <c:pt idx="14537">
                  <c:v>41007.597222222204</c:v>
                </c:pt>
                <c:pt idx="14538">
                  <c:v>41007.611111111051</c:v>
                </c:pt>
                <c:pt idx="14539">
                  <c:v>41007.624999999993</c:v>
                </c:pt>
                <c:pt idx="14540">
                  <c:v>41007.638888888891</c:v>
                </c:pt>
                <c:pt idx="14541">
                  <c:v>41007.652777777781</c:v>
                </c:pt>
                <c:pt idx="14542">
                  <c:v>41007.666666666591</c:v>
                </c:pt>
                <c:pt idx="14543">
                  <c:v>41007.680555555562</c:v>
                </c:pt>
                <c:pt idx="14544">
                  <c:v>41007.694444444445</c:v>
                </c:pt>
                <c:pt idx="14545">
                  <c:v>41007.708333333336</c:v>
                </c:pt>
                <c:pt idx="14546">
                  <c:v>41007.722222222204</c:v>
                </c:pt>
                <c:pt idx="14547">
                  <c:v>41007.736111111051</c:v>
                </c:pt>
                <c:pt idx="14548">
                  <c:v>41007.75</c:v>
                </c:pt>
                <c:pt idx="14549">
                  <c:v>41007.763888888876</c:v>
                </c:pt>
                <c:pt idx="14550">
                  <c:v>41007.777777777774</c:v>
                </c:pt>
                <c:pt idx="14551">
                  <c:v>41007.791666666562</c:v>
                </c:pt>
                <c:pt idx="14552">
                  <c:v>41007.805555555562</c:v>
                </c:pt>
                <c:pt idx="14553">
                  <c:v>41007.819444444511</c:v>
                </c:pt>
                <c:pt idx="14554">
                  <c:v>41007.833333333336</c:v>
                </c:pt>
                <c:pt idx="14555">
                  <c:v>41007.847222222219</c:v>
                </c:pt>
                <c:pt idx="14556">
                  <c:v>41007.861111111051</c:v>
                </c:pt>
                <c:pt idx="14557">
                  <c:v>41007.875</c:v>
                </c:pt>
                <c:pt idx="14558">
                  <c:v>41007.888888888985</c:v>
                </c:pt>
                <c:pt idx="14559">
                  <c:v>41007.902777777781</c:v>
                </c:pt>
                <c:pt idx="14560">
                  <c:v>41007.916666666664</c:v>
                </c:pt>
                <c:pt idx="14561">
                  <c:v>41007.930555555562</c:v>
                </c:pt>
                <c:pt idx="14562">
                  <c:v>41007.944444444511</c:v>
                </c:pt>
                <c:pt idx="14563">
                  <c:v>41007.958333333343</c:v>
                </c:pt>
                <c:pt idx="14564">
                  <c:v>41007.972222222219</c:v>
                </c:pt>
                <c:pt idx="14565">
                  <c:v>41007.986111111109</c:v>
                </c:pt>
                <c:pt idx="14566">
                  <c:v>41008</c:v>
                </c:pt>
                <c:pt idx="14567">
                  <c:v>41008.013888888891</c:v>
                </c:pt>
                <c:pt idx="14568">
                  <c:v>41008.027777777774</c:v>
                </c:pt>
                <c:pt idx="14569">
                  <c:v>41008.041666666591</c:v>
                </c:pt>
                <c:pt idx="14570">
                  <c:v>41008.055555555562</c:v>
                </c:pt>
                <c:pt idx="14571">
                  <c:v>41008.069444444445</c:v>
                </c:pt>
                <c:pt idx="14572">
                  <c:v>41008.083333333336</c:v>
                </c:pt>
                <c:pt idx="14573">
                  <c:v>41008.097222222204</c:v>
                </c:pt>
                <c:pt idx="14574">
                  <c:v>41008.111111111051</c:v>
                </c:pt>
                <c:pt idx="14575">
                  <c:v>41008.124999999993</c:v>
                </c:pt>
                <c:pt idx="14576">
                  <c:v>41008.138888888891</c:v>
                </c:pt>
                <c:pt idx="14577">
                  <c:v>41008.152777777781</c:v>
                </c:pt>
                <c:pt idx="14578">
                  <c:v>41008.166666666591</c:v>
                </c:pt>
                <c:pt idx="14579">
                  <c:v>41008.180555555562</c:v>
                </c:pt>
                <c:pt idx="14580">
                  <c:v>41008.194444444445</c:v>
                </c:pt>
                <c:pt idx="14581">
                  <c:v>41008.208333333336</c:v>
                </c:pt>
                <c:pt idx="14582">
                  <c:v>41008.222222222204</c:v>
                </c:pt>
                <c:pt idx="14583">
                  <c:v>41008.236111111051</c:v>
                </c:pt>
                <c:pt idx="14584">
                  <c:v>41008.25</c:v>
                </c:pt>
                <c:pt idx="14585">
                  <c:v>41008.263888888876</c:v>
                </c:pt>
                <c:pt idx="14586">
                  <c:v>41008.277777777774</c:v>
                </c:pt>
                <c:pt idx="14587">
                  <c:v>41008.291666666562</c:v>
                </c:pt>
                <c:pt idx="14588">
                  <c:v>41008.305555555562</c:v>
                </c:pt>
                <c:pt idx="14589">
                  <c:v>41008.319444444511</c:v>
                </c:pt>
                <c:pt idx="14590">
                  <c:v>41008.333333333336</c:v>
                </c:pt>
                <c:pt idx="14591">
                  <c:v>41008.347222222219</c:v>
                </c:pt>
                <c:pt idx="14592">
                  <c:v>41008.361111111051</c:v>
                </c:pt>
                <c:pt idx="14593">
                  <c:v>41008.375</c:v>
                </c:pt>
                <c:pt idx="14594">
                  <c:v>41008.388888888985</c:v>
                </c:pt>
                <c:pt idx="14595">
                  <c:v>41008.402777777781</c:v>
                </c:pt>
                <c:pt idx="14596">
                  <c:v>41008.416666666664</c:v>
                </c:pt>
                <c:pt idx="14597">
                  <c:v>41008.430555555562</c:v>
                </c:pt>
                <c:pt idx="14598">
                  <c:v>41008.444444444511</c:v>
                </c:pt>
                <c:pt idx="14599">
                  <c:v>41008.458333333343</c:v>
                </c:pt>
                <c:pt idx="14600">
                  <c:v>41008.472222222219</c:v>
                </c:pt>
                <c:pt idx="14601">
                  <c:v>41008.486111111109</c:v>
                </c:pt>
                <c:pt idx="14602">
                  <c:v>41008.5</c:v>
                </c:pt>
                <c:pt idx="14603">
                  <c:v>41008.513888888891</c:v>
                </c:pt>
                <c:pt idx="14604">
                  <c:v>41008.527777777774</c:v>
                </c:pt>
                <c:pt idx="14605">
                  <c:v>41008.541666666591</c:v>
                </c:pt>
                <c:pt idx="14606">
                  <c:v>41008.555555555562</c:v>
                </c:pt>
                <c:pt idx="14607">
                  <c:v>41008.569444444445</c:v>
                </c:pt>
                <c:pt idx="14608">
                  <c:v>41008.583333333336</c:v>
                </c:pt>
                <c:pt idx="14609">
                  <c:v>41008.597222222204</c:v>
                </c:pt>
                <c:pt idx="14610">
                  <c:v>41008.611111111051</c:v>
                </c:pt>
                <c:pt idx="14611">
                  <c:v>41008.624999999993</c:v>
                </c:pt>
                <c:pt idx="14612">
                  <c:v>41008.638888888891</c:v>
                </c:pt>
                <c:pt idx="14613">
                  <c:v>41008.652777777781</c:v>
                </c:pt>
                <c:pt idx="14614">
                  <c:v>41008.666666666591</c:v>
                </c:pt>
                <c:pt idx="14615">
                  <c:v>41008.680555555562</c:v>
                </c:pt>
                <c:pt idx="14616">
                  <c:v>41008.694444444445</c:v>
                </c:pt>
                <c:pt idx="14617">
                  <c:v>41008.708333333336</c:v>
                </c:pt>
                <c:pt idx="14618">
                  <c:v>41008.722222222204</c:v>
                </c:pt>
                <c:pt idx="14619">
                  <c:v>41008.736111111051</c:v>
                </c:pt>
                <c:pt idx="14620">
                  <c:v>41008.75</c:v>
                </c:pt>
                <c:pt idx="14621">
                  <c:v>41008.763888888876</c:v>
                </c:pt>
                <c:pt idx="14622">
                  <c:v>41008.777777777774</c:v>
                </c:pt>
                <c:pt idx="14623">
                  <c:v>41008.791666666562</c:v>
                </c:pt>
                <c:pt idx="14624">
                  <c:v>41008.805555555562</c:v>
                </c:pt>
                <c:pt idx="14625">
                  <c:v>41008.819444444511</c:v>
                </c:pt>
                <c:pt idx="14626">
                  <c:v>41008.833333333336</c:v>
                </c:pt>
                <c:pt idx="14627">
                  <c:v>41008.847222222219</c:v>
                </c:pt>
                <c:pt idx="14628">
                  <c:v>41008.861111111051</c:v>
                </c:pt>
                <c:pt idx="14629">
                  <c:v>41008.875</c:v>
                </c:pt>
                <c:pt idx="14630">
                  <c:v>41008.888888888985</c:v>
                </c:pt>
                <c:pt idx="14631">
                  <c:v>41008.902777777781</c:v>
                </c:pt>
                <c:pt idx="14632">
                  <c:v>41008.916666666664</c:v>
                </c:pt>
                <c:pt idx="14633">
                  <c:v>41008.930555555562</c:v>
                </c:pt>
                <c:pt idx="14634">
                  <c:v>41008.944444444511</c:v>
                </c:pt>
                <c:pt idx="14635">
                  <c:v>41008.958333333343</c:v>
                </c:pt>
                <c:pt idx="14636">
                  <c:v>41008.972222222219</c:v>
                </c:pt>
                <c:pt idx="14637">
                  <c:v>41008.986111111109</c:v>
                </c:pt>
                <c:pt idx="14638">
                  <c:v>41009</c:v>
                </c:pt>
                <c:pt idx="14639">
                  <c:v>41009.013888888891</c:v>
                </c:pt>
                <c:pt idx="14640">
                  <c:v>41009.027777777774</c:v>
                </c:pt>
                <c:pt idx="14641">
                  <c:v>41009.041666666591</c:v>
                </c:pt>
                <c:pt idx="14642">
                  <c:v>41009.055555555562</c:v>
                </c:pt>
                <c:pt idx="14643">
                  <c:v>41009.069444444445</c:v>
                </c:pt>
                <c:pt idx="14644">
                  <c:v>41009.083333333336</c:v>
                </c:pt>
                <c:pt idx="14645">
                  <c:v>41009.097222222204</c:v>
                </c:pt>
                <c:pt idx="14646">
                  <c:v>41009.111111111051</c:v>
                </c:pt>
                <c:pt idx="14647">
                  <c:v>41009.124999999993</c:v>
                </c:pt>
                <c:pt idx="14648">
                  <c:v>41009.138888888891</c:v>
                </c:pt>
                <c:pt idx="14649">
                  <c:v>41009.152777777781</c:v>
                </c:pt>
                <c:pt idx="14650">
                  <c:v>41009.166666666591</c:v>
                </c:pt>
                <c:pt idx="14651">
                  <c:v>41009.180555555562</c:v>
                </c:pt>
                <c:pt idx="14652">
                  <c:v>41009.194444444445</c:v>
                </c:pt>
                <c:pt idx="14653">
                  <c:v>41009.208333333336</c:v>
                </c:pt>
                <c:pt idx="14654">
                  <c:v>41009.222222222204</c:v>
                </c:pt>
                <c:pt idx="14655">
                  <c:v>41009.236111111051</c:v>
                </c:pt>
                <c:pt idx="14656">
                  <c:v>41009.25</c:v>
                </c:pt>
                <c:pt idx="14657">
                  <c:v>41009.263888888876</c:v>
                </c:pt>
                <c:pt idx="14658">
                  <c:v>41009.277777777774</c:v>
                </c:pt>
                <c:pt idx="14659">
                  <c:v>41009.291666666562</c:v>
                </c:pt>
                <c:pt idx="14660">
                  <c:v>41009.305555555562</c:v>
                </c:pt>
                <c:pt idx="14661">
                  <c:v>41009.319444444511</c:v>
                </c:pt>
                <c:pt idx="14662">
                  <c:v>41009.333333333336</c:v>
                </c:pt>
                <c:pt idx="14663">
                  <c:v>41009.347222222219</c:v>
                </c:pt>
                <c:pt idx="14664">
                  <c:v>41009.361111111051</c:v>
                </c:pt>
                <c:pt idx="14665">
                  <c:v>41009.375</c:v>
                </c:pt>
                <c:pt idx="14666">
                  <c:v>41009.388888888985</c:v>
                </c:pt>
                <c:pt idx="14667">
                  <c:v>41009.402777777781</c:v>
                </c:pt>
                <c:pt idx="14668">
                  <c:v>41009.416666666664</c:v>
                </c:pt>
                <c:pt idx="14669">
                  <c:v>41009.430555555562</c:v>
                </c:pt>
                <c:pt idx="14670">
                  <c:v>41009.444444444511</c:v>
                </c:pt>
                <c:pt idx="14671">
                  <c:v>41009.458333333343</c:v>
                </c:pt>
                <c:pt idx="14672">
                  <c:v>41009.472222222219</c:v>
                </c:pt>
                <c:pt idx="14673">
                  <c:v>41009.486111111109</c:v>
                </c:pt>
                <c:pt idx="14674">
                  <c:v>41009.5</c:v>
                </c:pt>
                <c:pt idx="14675">
                  <c:v>41009.513888888891</c:v>
                </c:pt>
                <c:pt idx="14676">
                  <c:v>41009.527777777774</c:v>
                </c:pt>
                <c:pt idx="14677">
                  <c:v>41009.541666666591</c:v>
                </c:pt>
                <c:pt idx="14678">
                  <c:v>41009.555555555562</c:v>
                </c:pt>
                <c:pt idx="14679">
                  <c:v>41009.569444444445</c:v>
                </c:pt>
                <c:pt idx="14680">
                  <c:v>41009.583333333336</c:v>
                </c:pt>
                <c:pt idx="14681">
                  <c:v>41009.597222222204</c:v>
                </c:pt>
                <c:pt idx="14682">
                  <c:v>41009.611111111051</c:v>
                </c:pt>
                <c:pt idx="14683">
                  <c:v>41009.624999999993</c:v>
                </c:pt>
                <c:pt idx="14684">
                  <c:v>41009.638888888891</c:v>
                </c:pt>
                <c:pt idx="14685">
                  <c:v>41009.652777777781</c:v>
                </c:pt>
                <c:pt idx="14686">
                  <c:v>41009.666666666591</c:v>
                </c:pt>
                <c:pt idx="14687">
                  <c:v>41009.680555555562</c:v>
                </c:pt>
                <c:pt idx="14688">
                  <c:v>41009.694444444445</c:v>
                </c:pt>
                <c:pt idx="14689">
                  <c:v>41009.708333333336</c:v>
                </c:pt>
                <c:pt idx="14690">
                  <c:v>41009.722222222204</c:v>
                </c:pt>
                <c:pt idx="14691">
                  <c:v>41009.736111111051</c:v>
                </c:pt>
                <c:pt idx="14692">
                  <c:v>41009.75</c:v>
                </c:pt>
                <c:pt idx="14693">
                  <c:v>41009.763888888876</c:v>
                </c:pt>
                <c:pt idx="14694">
                  <c:v>41009.777777777774</c:v>
                </c:pt>
                <c:pt idx="14695">
                  <c:v>41009.791666666562</c:v>
                </c:pt>
                <c:pt idx="14696">
                  <c:v>41009.805555555562</c:v>
                </c:pt>
                <c:pt idx="14697">
                  <c:v>41009.819444444511</c:v>
                </c:pt>
                <c:pt idx="14698">
                  <c:v>41009.833333333336</c:v>
                </c:pt>
                <c:pt idx="14699">
                  <c:v>41009.847222222219</c:v>
                </c:pt>
                <c:pt idx="14700">
                  <c:v>41009.861111111051</c:v>
                </c:pt>
                <c:pt idx="14701">
                  <c:v>41009.875</c:v>
                </c:pt>
                <c:pt idx="14702">
                  <c:v>41009.888888888985</c:v>
                </c:pt>
                <c:pt idx="14703">
                  <c:v>41009.902777777781</c:v>
                </c:pt>
                <c:pt idx="14704">
                  <c:v>41009.916666666664</c:v>
                </c:pt>
                <c:pt idx="14705">
                  <c:v>41009.930555555562</c:v>
                </c:pt>
                <c:pt idx="14706">
                  <c:v>41009.944444444511</c:v>
                </c:pt>
                <c:pt idx="14707">
                  <c:v>41009.958333333343</c:v>
                </c:pt>
                <c:pt idx="14708">
                  <c:v>41009.972222222219</c:v>
                </c:pt>
                <c:pt idx="14709">
                  <c:v>41009.986111111109</c:v>
                </c:pt>
                <c:pt idx="14710">
                  <c:v>41010</c:v>
                </c:pt>
                <c:pt idx="14711">
                  <c:v>41010.013888888891</c:v>
                </c:pt>
                <c:pt idx="14712">
                  <c:v>41010.027777777774</c:v>
                </c:pt>
                <c:pt idx="14713">
                  <c:v>41010.041666666591</c:v>
                </c:pt>
                <c:pt idx="14714">
                  <c:v>41010.055555555562</c:v>
                </c:pt>
                <c:pt idx="14715">
                  <c:v>41010.069444444445</c:v>
                </c:pt>
                <c:pt idx="14716">
                  <c:v>41010.083333333336</c:v>
                </c:pt>
                <c:pt idx="14717">
                  <c:v>41010.097222222204</c:v>
                </c:pt>
                <c:pt idx="14718">
                  <c:v>41010.111111111051</c:v>
                </c:pt>
                <c:pt idx="14719">
                  <c:v>41010.124999999993</c:v>
                </c:pt>
                <c:pt idx="14720">
                  <c:v>41010.138888888891</c:v>
                </c:pt>
                <c:pt idx="14721">
                  <c:v>41010.152777777781</c:v>
                </c:pt>
                <c:pt idx="14722">
                  <c:v>41010.166666666591</c:v>
                </c:pt>
                <c:pt idx="14723">
                  <c:v>41010.180555555562</c:v>
                </c:pt>
                <c:pt idx="14724">
                  <c:v>41010.194444444445</c:v>
                </c:pt>
                <c:pt idx="14725">
                  <c:v>41010.208333333336</c:v>
                </c:pt>
                <c:pt idx="14726">
                  <c:v>41010.222222222204</c:v>
                </c:pt>
                <c:pt idx="14727">
                  <c:v>41010.236111111051</c:v>
                </c:pt>
                <c:pt idx="14728">
                  <c:v>41010.25</c:v>
                </c:pt>
                <c:pt idx="14729">
                  <c:v>41010.263888888876</c:v>
                </c:pt>
                <c:pt idx="14730">
                  <c:v>41010.277777777774</c:v>
                </c:pt>
                <c:pt idx="14731">
                  <c:v>41010.291666666562</c:v>
                </c:pt>
                <c:pt idx="14732">
                  <c:v>41010.305555555562</c:v>
                </c:pt>
                <c:pt idx="14733">
                  <c:v>41010.319444444511</c:v>
                </c:pt>
                <c:pt idx="14734">
                  <c:v>41010.333333333336</c:v>
                </c:pt>
                <c:pt idx="14735">
                  <c:v>41010.347222222219</c:v>
                </c:pt>
                <c:pt idx="14736">
                  <c:v>41010.361111111051</c:v>
                </c:pt>
                <c:pt idx="14737">
                  <c:v>41010.375</c:v>
                </c:pt>
                <c:pt idx="14738">
                  <c:v>41010.388888888985</c:v>
                </c:pt>
                <c:pt idx="14739">
                  <c:v>41010.402777777781</c:v>
                </c:pt>
                <c:pt idx="14740">
                  <c:v>41010.416666666664</c:v>
                </c:pt>
                <c:pt idx="14741">
                  <c:v>41010.430555555562</c:v>
                </c:pt>
                <c:pt idx="14742">
                  <c:v>41010.444444444511</c:v>
                </c:pt>
                <c:pt idx="14743">
                  <c:v>41010.458333333343</c:v>
                </c:pt>
                <c:pt idx="14744">
                  <c:v>41010.472222222219</c:v>
                </c:pt>
                <c:pt idx="14745">
                  <c:v>41010.486111111109</c:v>
                </c:pt>
                <c:pt idx="14746">
                  <c:v>41010.5</c:v>
                </c:pt>
                <c:pt idx="14747">
                  <c:v>41010.513888888891</c:v>
                </c:pt>
                <c:pt idx="14748">
                  <c:v>41010.527777777774</c:v>
                </c:pt>
                <c:pt idx="14749">
                  <c:v>41010.541666666591</c:v>
                </c:pt>
                <c:pt idx="14750">
                  <c:v>41010.555555555562</c:v>
                </c:pt>
                <c:pt idx="14751">
                  <c:v>41010.569444444445</c:v>
                </c:pt>
                <c:pt idx="14752">
                  <c:v>41010.583333333336</c:v>
                </c:pt>
                <c:pt idx="14753">
                  <c:v>41010.597222222204</c:v>
                </c:pt>
                <c:pt idx="14754">
                  <c:v>41010.611111111051</c:v>
                </c:pt>
                <c:pt idx="14755">
                  <c:v>41010.624999999993</c:v>
                </c:pt>
                <c:pt idx="14756">
                  <c:v>41010.638888888891</c:v>
                </c:pt>
                <c:pt idx="14757">
                  <c:v>41010.652777777781</c:v>
                </c:pt>
                <c:pt idx="14758">
                  <c:v>41010.666666666591</c:v>
                </c:pt>
                <c:pt idx="14759">
                  <c:v>41010.680555555562</c:v>
                </c:pt>
                <c:pt idx="14760">
                  <c:v>41010.694444444445</c:v>
                </c:pt>
                <c:pt idx="14761">
                  <c:v>41010.708333333336</c:v>
                </c:pt>
                <c:pt idx="14762">
                  <c:v>41010.722222222204</c:v>
                </c:pt>
                <c:pt idx="14763">
                  <c:v>41010.736111111051</c:v>
                </c:pt>
                <c:pt idx="14764">
                  <c:v>41010.75</c:v>
                </c:pt>
                <c:pt idx="14765">
                  <c:v>41010.763888888876</c:v>
                </c:pt>
                <c:pt idx="14766">
                  <c:v>41010.777777777774</c:v>
                </c:pt>
                <c:pt idx="14767">
                  <c:v>41010.791666666562</c:v>
                </c:pt>
                <c:pt idx="14768">
                  <c:v>41010.805555555562</c:v>
                </c:pt>
                <c:pt idx="14769">
                  <c:v>41010.819444444511</c:v>
                </c:pt>
                <c:pt idx="14770">
                  <c:v>41010.833333333336</c:v>
                </c:pt>
                <c:pt idx="14771">
                  <c:v>41010.847222222219</c:v>
                </c:pt>
                <c:pt idx="14772">
                  <c:v>41010.861111111051</c:v>
                </c:pt>
                <c:pt idx="14773">
                  <c:v>41010.875</c:v>
                </c:pt>
                <c:pt idx="14774">
                  <c:v>41010.888888888985</c:v>
                </c:pt>
                <c:pt idx="14775">
                  <c:v>41010.902777777781</c:v>
                </c:pt>
                <c:pt idx="14776">
                  <c:v>41010.916666666664</c:v>
                </c:pt>
                <c:pt idx="14777">
                  <c:v>41010.930555555562</c:v>
                </c:pt>
                <c:pt idx="14778">
                  <c:v>41010.944444444511</c:v>
                </c:pt>
                <c:pt idx="14779">
                  <c:v>41010.958333333343</c:v>
                </c:pt>
                <c:pt idx="14780">
                  <c:v>41010.972222222219</c:v>
                </c:pt>
                <c:pt idx="14781">
                  <c:v>41010.986111111109</c:v>
                </c:pt>
                <c:pt idx="14782">
                  <c:v>41011</c:v>
                </c:pt>
                <c:pt idx="14783">
                  <c:v>41011.013888888891</c:v>
                </c:pt>
                <c:pt idx="14784">
                  <c:v>41011.027777777774</c:v>
                </c:pt>
                <c:pt idx="14785">
                  <c:v>41011.041666666591</c:v>
                </c:pt>
                <c:pt idx="14786">
                  <c:v>41011.055555555562</c:v>
                </c:pt>
                <c:pt idx="14787">
                  <c:v>41011.069444444445</c:v>
                </c:pt>
                <c:pt idx="14788">
                  <c:v>41011.083333333336</c:v>
                </c:pt>
                <c:pt idx="14789">
                  <c:v>41011.097222222204</c:v>
                </c:pt>
                <c:pt idx="14790">
                  <c:v>41011.111111111051</c:v>
                </c:pt>
                <c:pt idx="14791">
                  <c:v>41011.124999999993</c:v>
                </c:pt>
                <c:pt idx="14792">
                  <c:v>41011.138888888891</c:v>
                </c:pt>
                <c:pt idx="14793">
                  <c:v>41011.152777777781</c:v>
                </c:pt>
                <c:pt idx="14794">
                  <c:v>41011.166666666591</c:v>
                </c:pt>
                <c:pt idx="14795">
                  <c:v>41011.180555555562</c:v>
                </c:pt>
                <c:pt idx="14796">
                  <c:v>41011.194444444445</c:v>
                </c:pt>
                <c:pt idx="14797">
                  <c:v>41011.208333333336</c:v>
                </c:pt>
                <c:pt idx="14798">
                  <c:v>41011.222222222204</c:v>
                </c:pt>
                <c:pt idx="14799">
                  <c:v>41011.236111111051</c:v>
                </c:pt>
                <c:pt idx="14800">
                  <c:v>41011.25</c:v>
                </c:pt>
                <c:pt idx="14801">
                  <c:v>41011.263888888876</c:v>
                </c:pt>
                <c:pt idx="14802">
                  <c:v>41011.277777777774</c:v>
                </c:pt>
                <c:pt idx="14803">
                  <c:v>41011.291666666562</c:v>
                </c:pt>
                <c:pt idx="14804">
                  <c:v>41011.305555555562</c:v>
                </c:pt>
                <c:pt idx="14805">
                  <c:v>41011.319444444511</c:v>
                </c:pt>
                <c:pt idx="14806">
                  <c:v>41011.333333333336</c:v>
                </c:pt>
                <c:pt idx="14807">
                  <c:v>41011.347222222219</c:v>
                </c:pt>
                <c:pt idx="14808">
                  <c:v>41011.361111111051</c:v>
                </c:pt>
                <c:pt idx="14809">
                  <c:v>41011.375</c:v>
                </c:pt>
                <c:pt idx="14810">
                  <c:v>41011.388888888985</c:v>
                </c:pt>
                <c:pt idx="14811">
                  <c:v>41011.402777777781</c:v>
                </c:pt>
                <c:pt idx="14812">
                  <c:v>41011.416666666664</c:v>
                </c:pt>
                <c:pt idx="14813">
                  <c:v>41011.430555555562</c:v>
                </c:pt>
                <c:pt idx="14814">
                  <c:v>41011.444444444511</c:v>
                </c:pt>
                <c:pt idx="14815">
                  <c:v>41011.458333333343</c:v>
                </c:pt>
                <c:pt idx="14816">
                  <c:v>41011.472222222219</c:v>
                </c:pt>
                <c:pt idx="14817">
                  <c:v>41011.486111111109</c:v>
                </c:pt>
                <c:pt idx="14818">
                  <c:v>41011.5</c:v>
                </c:pt>
                <c:pt idx="14819">
                  <c:v>41011.513888888891</c:v>
                </c:pt>
                <c:pt idx="14820">
                  <c:v>41011.527777777774</c:v>
                </c:pt>
                <c:pt idx="14821">
                  <c:v>41011.541666666591</c:v>
                </c:pt>
                <c:pt idx="14822">
                  <c:v>41011.555555555562</c:v>
                </c:pt>
                <c:pt idx="14823">
                  <c:v>41011.569444444445</c:v>
                </c:pt>
                <c:pt idx="14824">
                  <c:v>41011.583333333336</c:v>
                </c:pt>
                <c:pt idx="14825">
                  <c:v>41011.597222222204</c:v>
                </c:pt>
                <c:pt idx="14826">
                  <c:v>41011.611111111051</c:v>
                </c:pt>
                <c:pt idx="14827">
                  <c:v>41011.624999999993</c:v>
                </c:pt>
                <c:pt idx="14828">
                  <c:v>41011.638888888891</c:v>
                </c:pt>
                <c:pt idx="14829">
                  <c:v>41011.652777777781</c:v>
                </c:pt>
                <c:pt idx="14830">
                  <c:v>41011.666666666591</c:v>
                </c:pt>
                <c:pt idx="14831">
                  <c:v>41011.680555555562</c:v>
                </c:pt>
                <c:pt idx="14832">
                  <c:v>41011.694444444445</c:v>
                </c:pt>
                <c:pt idx="14833">
                  <c:v>41011.708333333336</c:v>
                </c:pt>
                <c:pt idx="14834">
                  <c:v>41011.722222222204</c:v>
                </c:pt>
                <c:pt idx="14835">
                  <c:v>41011.736111111051</c:v>
                </c:pt>
                <c:pt idx="14836">
                  <c:v>41011.75</c:v>
                </c:pt>
                <c:pt idx="14837">
                  <c:v>41011.763888888876</c:v>
                </c:pt>
                <c:pt idx="14838">
                  <c:v>41011.777777777774</c:v>
                </c:pt>
                <c:pt idx="14839">
                  <c:v>41011.791666666562</c:v>
                </c:pt>
                <c:pt idx="14840">
                  <c:v>41011.805555555562</c:v>
                </c:pt>
                <c:pt idx="14841">
                  <c:v>41011.819444444511</c:v>
                </c:pt>
                <c:pt idx="14842">
                  <c:v>41011.833333333336</c:v>
                </c:pt>
                <c:pt idx="14843">
                  <c:v>41011.847222222219</c:v>
                </c:pt>
                <c:pt idx="14844">
                  <c:v>41011.861111111051</c:v>
                </c:pt>
                <c:pt idx="14845">
                  <c:v>41011.875</c:v>
                </c:pt>
                <c:pt idx="14846">
                  <c:v>41011.888888888985</c:v>
                </c:pt>
                <c:pt idx="14847">
                  <c:v>41011.902777777781</c:v>
                </c:pt>
                <c:pt idx="14848">
                  <c:v>41011.916666666664</c:v>
                </c:pt>
                <c:pt idx="14849">
                  <c:v>41011.930555555562</c:v>
                </c:pt>
                <c:pt idx="14850">
                  <c:v>41011.944444444511</c:v>
                </c:pt>
                <c:pt idx="14851">
                  <c:v>41011.958333333343</c:v>
                </c:pt>
                <c:pt idx="14852">
                  <c:v>41011.972222222219</c:v>
                </c:pt>
                <c:pt idx="14853">
                  <c:v>41011.986111111109</c:v>
                </c:pt>
                <c:pt idx="14854">
                  <c:v>41012</c:v>
                </c:pt>
                <c:pt idx="14855">
                  <c:v>41012.013888888891</c:v>
                </c:pt>
                <c:pt idx="14856">
                  <c:v>41012.027777777774</c:v>
                </c:pt>
                <c:pt idx="14857">
                  <c:v>41012.041666666591</c:v>
                </c:pt>
                <c:pt idx="14858">
                  <c:v>41012.055555555562</c:v>
                </c:pt>
                <c:pt idx="14859">
                  <c:v>41012.069444444445</c:v>
                </c:pt>
                <c:pt idx="14860">
                  <c:v>41012.083333333336</c:v>
                </c:pt>
                <c:pt idx="14861">
                  <c:v>41012.097222222204</c:v>
                </c:pt>
                <c:pt idx="14862">
                  <c:v>41012.111111111051</c:v>
                </c:pt>
                <c:pt idx="14863">
                  <c:v>41012.124999999993</c:v>
                </c:pt>
                <c:pt idx="14864">
                  <c:v>41012.138888888891</c:v>
                </c:pt>
                <c:pt idx="14865">
                  <c:v>41012.152777777781</c:v>
                </c:pt>
                <c:pt idx="14866">
                  <c:v>41012.166666666591</c:v>
                </c:pt>
                <c:pt idx="14867">
                  <c:v>41012.180555555562</c:v>
                </c:pt>
                <c:pt idx="14868">
                  <c:v>41012.194444444445</c:v>
                </c:pt>
                <c:pt idx="14869">
                  <c:v>41012.208333333336</c:v>
                </c:pt>
                <c:pt idx="14870">
                  <c:v>41012.222222222204</c:v>
                </c:pt>
                <c:pt idx="14871">
                  <c:v>41012.236111111051</c:v>
                </c:pt>
                <c:pt idx="14872">
                  <c:v>41012.25</c:v>
                </c:pt>
                <c:pt idx="14873">
                  <c:v>41012.263888888876</c:v>
                </c:pt>
                <c:pt idx="14874">
                  <c:v>41012.277777777774</c:v>
                </c:pt>
                <c:pt idx="14875">
                  <c:v>41012.291666666562</c:v>
                </c:pt>
                <c:pt idx="14876">
                  <c:v>41012.305555555562</c:v>
                </c:pt>
                <c:pt idx="14877">
                  <c:v>41012.319444444511</c:v>
                </c:pt>
                <c:pt idx="14878">
                  <c:v>41012.333333333336</c:v>
                </c:pt>
                <c:pt idx="14879">
                  <c:v>41012.347222222219</c:v>
                </c:pt>
                <c:pt idx="14880">
                  <c:v>41012.361111111051</c:v>
                </c:pt>
                <c:pt idx="14881">
                  <c:v>41012.375</c:v>
                </c:pt>
                <c:pt idx="14882">
                  <c:v>41012.388888888985</c:v>
                </c:pt>
                <c:pt idx="14883">
                  <c:v>41012.402777777781</c:v>
                </c:pt>
                <c:pt idx="14884">
                  <c:v>41012.416666666664</c:v>
                </c:pt>
                <c:pt idx="14885">
                  <c:v>41012.430555555562</c:v>
                </c:pt>
                <c:pt idx="14886">
                  <c:v>41012.444444444511</c:v>
                </c:pt>
                <c:pt idx="14887">
                  <c:v>41012.458333333343</c:v>
                </c:pt>
                <c:pt idx="14888">
                  <c:v>41012.472222222219</c:v>
                </c:pt>
                <c:pt idx="14889">
                  <c:v>41012.486111111109</c:v>
                </c:pt>
                <c:pt idx="14890">
                  <c:v>41012.5</c:v>
                </c:pt>
                <c:pt idx="14891">
                  <c:v>41012.513888888891</c:v>
                </c:pt>
                <c:pt idx="14892">
                  <c:v>41012.527777777774</c:v>
                </c:pt>
                <c:pt idx="14893">
                  <c:v>41012.541666666591</c:v>
                </c:pt>
                <c:pt idx="14894">
                  <c:v>41012.555555555562</c:v>
                </c:pt>
                <c:pt idx="14895">
                  <c:v>41012.569444444445</c:v>
                </c:pt>
                <c:pt idx="14896">
                  <c:v>41012.583333333336</c:v>
                </c:pt>
                <c:pt idx="14897">
                  <c:v>41012.597222222204</c:v>
                </c:pt>
                <c:pt idx="14898">
                  <c:v>41012.611111111051</c:v>
                </c:pt>
                <c:pt idx="14899">
                  <c:v>41012.624999999993</c:v>
                </c:pt>
                <c:pt idx="14900">
                  <c:v>41012.638888888891</c:v>
                </c:pt>
                <c:pt idx="14901">
                  <c:v>41012.652777777781</c:v>
                </c:pt>
                <c:pt idx="14902">
                  <c:v>41012.666666666591</c:v>
                </c:pt>
                <c:pt idx="14903">
                  <c:v>41012.680555555562</c:v>
                </c:pt>
                <c:pt idx="14904">
                  <c:v>41012.694444444445</c:v>
                </c:pt>
                <c:pt idx="14905">
                  <c:v>41012.708333333336</c:v>
                </c:pt>
                <c:pt idx="14906">
                  <c:v>41012.722222222204</c:v>
                </c:pt>
                <c:pt idx="14907">
                  <c:v>41012.736111111051</c:v>
                </c:pt>
                <c:pt idx="14908">
                  <c:v>41012.75</c:v>
                </c:pt>
                <c:pt idx="14909">
                  <c:v>41012.763888888876</c:v>
                </c:pt>
                <c:pt idx="14910">
                  <c:v>41012.777777777774</c:v>
                </c:pt>
                <c:pt idx="14911">
                  <c:v>41012.791666666562</c:v>
                </c:pt>
                <c:pt idx="14912">
                  <c:v>41012.805555555562</c:v>
                </c:pt>
                <c:pt idx="14913">
                  <c:v>41012.819444444511</c:v>
                </c:pt>
                <c:pt idx="14914">
                  <c:v>41012.833333333336</c:v>
                </c:pt>
                <c:pt idx="14915">
                  <c:v>41012.847222222219</c:v>
                </c:pt>
                <c:pt idx="14916">
                  <c:v>41012.861111111051</c:v>
                </c:pt>
                <c:pt idx="14917">
                  <c:v>41012.875</c:v>
                </c:pt>
                <c:pt idx="14918">
                  <c:v>41012.888888888985</c:v>
                </c:pt>
                <c:pt idx="14919">
                  <c:v>41012.902777777781</c:v>
                </c:pt>
                <c:pt idx="14920">
                  <c:v>41012.916666666664</c:v>
                </c:pt>
                <c:pt idx="14921">
                  <c:v>41012.930555555562</c:v>
                </c:pt>
                <c:pt idx="14922">
                  <c:v>41012.944444444511</c:v>
                </c:pt>
                <c:pt idx="14923">
                  <c:v>41012.958333333343</c:v>
                </c:pt>
                <c:pt idx="14924">
                  <c:v>41012.972222222219</c:v>
                </c:pt>
                <c:pt idx="14925">
                  <c:v>41012.986111111109</c:v>
                </c:pt>
                <c:pt idx="14926">
                  <c:v>41013</c:v>
                </c:pt>
                <c:pt idx="14927">
                  <c:v>41013.013888888891</c:v>
                </c:pt>
                <c:pt idx="14928">
                  <c:v>41013.027777777774</c:v>
                </c:pt>
                <c:pt idx="14929">
                  <c:v>41013.041666666591</c:v>
                </c:pt>
                <c:pt idx="14930">
                  <c:v>41013.055555555562</c:v>
                </c:pt>
                <c:pt idx="14931">
                  <c:v>41013.069444444445</c:v>
                </c:pt>
                <c:pt idx="14932">
                  <c:v>41013.083333333336</c:v>
                </c:pt>
                <c:pt idx="14933">
                  <c:v>41013.097222222204</c:v>
                </c:pt>
                <c:pt idx="14934">
                  <c:v>41013.111111111051</c:v>
                </c:pt>
                <c:pt idx="14935">
                  <c:v>41013.124999999993</c:v>
                </c:pt>
                <c:pt idx="14936">
                  <c:v>41013.138888888891</c:v>
                </c:pt>
                <c:pt idx="14937">
                  <c:v>41013.152777777781</c:v>
                </c:pt>
                <c:pt idx="14938">
                  <c:v>41013.166666666591</c:v>
                </c:pt>
                <c:pt idx="14939">
                  <c:v>41013.180555555562</c:v>
                </c:pt>
                <c:pt idx="14940">
                  <c:v>41013.194444444445</c:v>
                </c:pt>
                <c:pt idx="14941">
                  <c:v>41013.208333333336</c:v>
                </c:pt>
                <c:pt idx="14942">
                  <c:v>41013.222222222204</c:v>
                </c:pt>
                <c:pt idx="14943">
                  <c:v>41013.236111111051</c:v>
                </c:pt>
                <c:pt idx="14944">
                  <c:v>41013.25</c:v>
                </c:pt>
                <c:pt idx="14945">
                  <c:v>41013.263888888876</c:v>
                </c:pt>
                <c:pt idx="14946">
                  <c:v>41013.277777777774</c:v>
                </c:pt>
                <c:pt idx="14947">
                  <c:v>41013.291666666562</c:v>
                </c:pt>
                <c:pt idx="14948">
                  <c:v>41013.305555555562</c:v>
                </c:pt>
                <c:pt idx="14949">
                  <c:v>41013.319444444511</c:v>
                </c:pt>
                <c:pt idx="14950">
                  <c:v>41013.333333333336</c:v>
                </c:pt>
                <c:pt idx="14951">
                  <c:v>41013.347222222219</c:v>
                </c:pt>
                <c:pt idx="14952">
                  <c:v>41013.361111111051</c:v>
                </c:pt>
                <c:pt idx="14953">
                  <c:v>41013.375</c:v>
                </c:pt>
                <c:pt idx="14954">
                  <c:v>41013.388888888985</c:v>
                </c:pt>
                <c:pt idx="14955">
                  <c:v>41013.402777777781</c:v>
                </c:pt>
                <c:pt idx="14956">
                  <c:v>41013.416666666664</c:v>
                </c:pt>
                <c:pt idx="14957">
                  <c:v>41013.430555555562</c:v>
                </c:pt>
                <c:pt idx="14958">
                  <c:v>41013.444444444511</c:v>
                </c:pt>
                <c:pt idx="14959">
                  <c:v>41013.458333333343</c:v>
                </c:pt>
                <c:pt idx="14960">
                  <c:v>41013.472222222219</c:v>
                </c:pt>
                <c:pt idx="14961">
                  <c:v>41013.486111111109</c:v>
                </c:pt>
                <c:pt idx="14962">
                  <c:v>41013.5</c:v>
                </c:pt>
                <c:pt idx="14963">
                  <c:v>41013.513888888891</c:v>
                </c:pt>
                <c:pt idx="14964">
                  <c:v>41013.527777777774</c:v>
                </c:pt>
                <c:pt idx="14965">
                  <c:v>41013.541666666591</c:v>
                </c:pt>
                <c:pt idx="14966">
                  <c:v>41013.555555555562</c:v>
                </c:pt>
                <c:pt idx="14967">
                  <c:v>41013.569444444445</c:v>
                </c:pt>
                <c:pt idx="14968">
                  <c:v>41013.583333333336</c:v>
                </c:pt>
                <c:pt idx="14969">
                  <c:v>41013.597222222204</c:v>
                </c:pt>
                <c:pt idx="14970">
                  <c:v>41013.611111111051</c:v>
                </c:pt>
                <c:pt idx="14971">
                  <c:v>41013.624999999993</c:v>
                </c:pt>
                <c:pt idx="14972">
                  <c:v>41013.638888888891</c:v>
                </c:pt>
                <c:pt idx="14973">
                  <c:v>41013.652777777781</c:v>
                </c:pt>
                <c:pt idx="14974">
                  <c:v>41013.666666666591</c:v>
                </c:pt>
                <c:pt idx="14975">
                  <c:v>41013.680555555562</c:v>
                </c:pt>
                <c:pt idx="14976">
                  <c:v>41013.694444444445</c:v>
                </c:pt>
                <c:pt idx="14977">
                  <c:v>41013.708333333336</c:v>
                </c:pt>
                <c:pt idx="14978">
                  <c:v>41013.722222222204</c:v>
                </c:pt>
                <c:pt idx="14979">
                  <c:v>41013.736111111051</c:v>
                </c:pt>
                <c:pt idx="14980">
                  <c:v>41013.75</c:v>
                </c:pt>
                <c:pt idx="14981">
                  <c:v>41013.763888888876</c:v>
                </c:pt>
                <c:pt idx="14982">
                  <c:v>41013.777777777774</c:v>
                </c:pt>
                <c:pt idx="14983">
                  <c:v>41013.791666666562</c:v>
                </c:pt>
                <c:pt idx="14984">
                  <c:v>41013.805555555562</c:v>
                </c:pt>
                <c:pt idx="14985">
                  <c:v>41013.819444444511</c:v>
                </c:pt>
                <c:pt idx="14986">
                  <c:v>41013.833333333336</c:v>
                </c:pt>
                <c:pt idx="14987">
                  <c:v>41013.847222222219</c:v>
                </c:pt>
                <c:pt idx="14988">
                  <c:v>41013.861111111051</c:v>
                </c:pt>
                <c:pt idx="14989">
                  <c:v>41013.875</c:v>
                </c:pt>
                <c:pt idx="14990">
                  <c:v>41013.888888888985</c:v>
                </c:pt>
                <c:pt idx="14991">
                  <c:v>41013.902777777781</c:v>
                </c:pt>
                <c:pt idx="14992">
                  <c:v>41013.916666666664</c:v>
                </c:pt>
                <c:pt idx="14993">
                  <c:v>41013.930555555562</c:v>
                </c:pt>
                <c:pt idx="14994">
                  <c:v>41013.944444444511</c:v>
                </c:pt>
                <c:pt idx="14995">
                  <c:v>41013.958333333343</c:v>
                </c:pt>
                <c:pt idx="14996">
                  <c:v>41013.972222222219</c:v>
                </c:pt>
                <c:pt idx="14997">
                  <c:v>41013.986111111109</c:v>
                </c:pt>
                <c:pt idx="14998">
                  <c:v>41014</c:v>
                </c:pt>
                <c:pt idx="14999">
                  <c:v>41014.013888888891</c:v>
                </c:pt>
                <c:pt idx="15000">
                  <c:v>41014.027777777774</c:v>
                </c:pt>
                <c:pt idx="15001">
                  <c:v>41014.041666666591</c:v>
                </c:pt>
                <c:pt idx="15002">
                  <c:v>41014.055555555562</c:v>
                </c:pt>
                <c:pt idx="15003">
                  <c:v>41014.069444444445</c:v>
                </c:pt>
                <c:pt idx="15004">
                  <c:v>41014.083333333336</c:v>
                </c:pt>
                <c:pt idx="15005">
                  <c:v>41014.097222222204</c:v>
                </c:pt>
                <c:pt idx="15006">
                  <c:v>41014.111111111051</c:v>
                </c:pt>
                <c:pt idx="15007">
                  <c:v>41014.124999999993</c:v>
                </c:pt>
                <c:pt idx="15008">
                  <c:v>41014.138888888891</c:v>
                </c:pt>
                <c:pt idx="15009">
                  <c:v>41014.152777777781</c:v>
                </c:pt>
                <c:pt idx="15010">
                  <c:v>41014.166666666591</c:v>
                </c:pt>
                <c:pt idx="15011">
                  <c:v>41014.180555555562</c:v>
                </c:pt>
                <c:pt idx="15012">
                  <c:v>41014.194444444445</c:v>
                </c:pt>
                <c:pt idx="15013">
                  <c:v>41014.208333333336</c:v>
                </c:pt>
                <c:pt idx="15014">
                  <c:v>41014.222222222204</c:v>
                </c:pt>
                <c:pt idx="15015">
                  <c:v>41014.236111111051</c:v>
                </c:pt>
                <c:pt idx="15016">
                  <c:v>41014.25</c:v>
                </c:pt>
                <c:pt idx="15017">
                  <c:v>41014.263888888876</c:v>
                </c:pt>
                <c:pt idx="15018">
                  <c:v>41014.277777777774</c:v>
                </c:pt>
                <c:pt idx="15019">
                  <c:v>41014.291666666562</c:v>
                </c:pt>
                <c:pt idx="15020">
                  <c:v>41014.305555555562</c:v>
                </c:pt>
                <c:pt idx="15021">
                  <c:v>41014.319444444511</c:v>
                </c:pt>
                <c:pt idx="15022">
                  <c:v>41014.333333333336</c:v>
                </c:pt>
                <c:pt idx="15023">
                  <c:v>41014.347222222219</c:v>
                </c:pt>
                <c:pt idx="15024">
                  <c:v>41014.361111111051</c:v>
                </c:pt>
                <c:pt idx="15025">
                  <c:v>41014.375</c:v>
                </c:pt>
                <c:pt idx="15026">
                  <c:v>41014.388888888985</c:v>
                </c:pt>
                <c:pt idx="15027">
                  <c:v>41014.402777777781</c:v>
                </c:pt>
                <c:pt idx="15028">
                  <c:v>41014.416666666664</c:v>
                </c:pt>
                <c:pt idx="15029">
                  <c:v>41014.430555555562</c:v>
                </c:pt>
                <c:pt idx="15030">
                  <c:v>41014.444444444511</c:v>
                </c:pt>
                <c:pt idx="15031">
                  <c:v>41014.458333333343</c:v>
                </c:pt>
                <c:pt idx="15032">
                  <c:v>41014.472222222219</c:v>
                </c:pt>
                <c:pt idx="15033">
                  <c:v>41014.486111111109</c:v>
                </c:pt>
                <c:pt idx="15034">
                  <c:v>41014.5</c:v>
                </c:pt>
                <c:pt idx="15035">
                  <c:v>41014.513888888891</c:v>
                </c:pt>
                <c:pt idx="15036">
                  <c:v>41014.527777777774</c:v>
                </c:pt>
                <c:pt idx="15037">
                  <c:v>41014.541666666591</c:v>
                </c:pt>
                <c:pt idx="15038">
                  <c:v>41014.555555555562</c:v>
                </c:pt>
                <c:pt idx="15039">
                  <c:v>41014.569444444445</c:v>
                </c:pt>
                <c:pt idx="15040">
                  <c:v>41014.583333333336</c:v>
                </c:pt>
                <c:pt idx="15041">
                  <c:v>41014.597222222204</c:v>
                </c:pt>
                <c:pt idx="15042">
                  <c:v>41014.611111111051</c:v>
                </c:pt>
                <c:pt idx="15043">
                  <c:v>41014.624999999993</c:v>
                </c:pt>
                <c:pt idx="15044">
                  <c:v>41014.638888888891</c:v>
                </c:pt>
                <c:pt idx="15045">
                  <c:v>41014.652777777781</c:v>
                </c:pt>
                <c:pt idx="15046">
                  <c:v>41014.666666666591</c:v>
                </c:pt>
                <c:pt idx="15047">
                  <c:v>41014.680555555562</c:v>
                </c:pt>
                <c:pt idx="15048">
                  <c:v>41014.694444444445</c:v>
                </c:pt>
                <c:pt idx="15049">
                  <c:v>41014.708333333336</c:v>
                </c:pt>
                <c:pt idx="15050">
                  <c:v>41014.722222222204</c:v>
                </c:pt>
                <c:pt idx="15051">
                  <c:v>41014.736111111051</c:v>
                </c:pt>
                <c:pt idx="15052">
                  <c:v>41014.75</c:v>
                </c:pt>
                <c:pt idx="15053">
                  <c:v>41014.763888888876</c:v>
                </c:pt>
                <c:pt idx="15054">
                  <c:v>41014.777777777774</c:v>
                </c:pt>
                <c:pt idx="15055">
                  <c:v>41014.791666666562</c:v>
                </c:pt>
                <c:pt idx="15056">
                  <c:v>41014.805555555562</c:v>
                </c:pt>
                <c:pt idx="15057">
                  <c:v>41014.819444444511</c:v>
                </c:pt>
                <c:pt idx="15058">
                  <c:v>41014.833333333336</c:v>
                </c:pt>
                <c:pt idx="15059">
                  <c:v>41014.847222222219</c:v>
                </c:pt>
                <c:pt idx="15060">
                  <c:v>41014.861111111051</c:v>
                </c:pt>
                <c:pt idx="15061">
                  <c:v>41014.875</c:v>
                </c:pt>
                <c:pt idx="15062">
                  <c:v>41014.888888888985</c:v>
                </c:pt>
                <c:pt idx="15063">
                  <c:v>41014.902777777781</c:v>
                </c:pt>
                <c:pt idx="15064">
                  <c:v>41014.916666666664</c:v>
                </c:pt>
                <c:pt idx="15065">
                  <c:v>41014.930555555562</c:v>
                </c:pt>
                <c:pt idx="15066">
                  <c:v>41014.944444444511</c:v>
                </c:pt>
                <c:pt idx="15067">
                  <c:v>41014.958333333343</c:v>
                </c:pt>
                <c:pt idx="15068">
                  <c:v>41014.972222222219</c:v>
                </c:pt>
                <c:pt idx="15069">
                  <c:v>41014.986111111109</c:v>
                </c:pt>
                <c:pt idx="15070">
                  <c:v>41015</c:v>
                </c:pt>
                <c:pt idx="15071">
                  <c:v>41015.013888888891</c:v>
                </c:pt>
                <c:pt idx="15072">
                  <c:v>41015.027777777774</c:v>
                </c:pt>
                <c:pt idx="15073">
                  <c:v>41015.041666666591</c:v>
                </c:pt>
                <c:pt idx="15074">
                  <c:v>41015.055555555562</c:v>
                </c:pt>
                <c:pt idx="15075">
                  <c:v>41015.069444444445</c:v>
                </c:pt>
                <c:pt idx="15076">
                  <c:v>41015.083333333336</c:v>
                </c:pt>
                <c:pt idx="15077">
                  <c:v>41015.097222222204</c:v>
                </c:pt>
                <c:pt idx="15078">
                  <c:v>41015.111111111051</c:v>
                </c:pt>
                <c:pt idx="15079">
                  <c:v>41015.124999999993</c:v>
                </c:pt>
                <c:pt idx="15080">
                  <c:v>41015.138888888891</c:v>
                </c:pt>
                <c:pt idx="15081">
                  <c:v>41015.152777777781</c:v>
                </c:pt>
                <c:pt idx="15082">
                  <c:v>41015.166666666591</c:v>
                </c:pt>
                <c:pt idx="15083">
                  <c:v>41015.180555555562</c:v>
                </c:pt>
                <c:pt idx="15084">
                  <c:v>41015.194444444445</c:v>
                </c:pt>
                <c:pt idx="15085">
                  <c:v>41015.208333333336</c:v>
                </c:pt>
                <c:pt idx="15086">
                  <c:v>41015.222222222204</c:v>
                </c:pt>
                <c:pt idx="15087">
                  <c:v>41015.236111111051</c:v>
                </c:pt>
                <c:pt idx="15088">
                  <c:v>41015.25</c:v>
                </c:pt>
                <c:pt idx="15089">
                  <c:v>41015.263888888876</c:v>
                </c:pt>
                <c:pt idx="15090">
                  <c:v>41015.277777777774</c:v>
                </c:pt>
                <c:pt idx="15091">
                  <c:v>41015.291666666562</c:v>
                </c:pt>
                <c:pt idx="15092">
                  <c:v>41015.305555555562</c:v>
                </c:pt>
                <c:pt idx="15093">
                  <c:v>41015.319444444511</c:v>
                </c:pt>
                <c:pt idx="15094">
                  <c:v>41015.333333333336</c:v>
                </c:pt>
                <c:pt idx="15095">
                  <c:v>41015.347222222219</c:v>
                </c:pt>
                <c:pt idx="15096">
                  <c:v>41015.361111111051</c:v>
                </c:pt>
                <c:pt idx="15097">
                  <c:v>41015.375</c:v>
                </c:pt>
                <c:pt idx="15098">
                  <c:v>41015.388888888985</c:v>
                </c:pt>
                <c:pt idx="15099">
                  <c:v>41015.402777777781</c:v>
                </c:pt>
                <c:pt idx="15100">
                  <c:v>41015.416666666664</c:v>
                </c:pt>
                <c:pt idx="15101">
                  <c:v>41015.430555555562</c:v>
                </c:pt>
                <c:pt idx="15102">
                  <c:v>41015.444444444511</c:v>
                </c:pt>
                <c:pt idx="15103">
                  <c:v>41015.458333333343</c:v>
                </c:pt>
                <c:pt idx="15104">
                  <c:v>41015.472222222219</c:v>
                </c:pt>
                <c:pt idx="15105">
                  <c:v>41015.486111111109</c:v>
                </c:pt>
                <c:pt idx="15106">
                  <c:v>41015.5</c:v>
                </c:pt>
                <c:pt idx="15107">
                  <c:v>41015.513888888891</c:v>
                </c:pt>
                <c:pt idx="15108">
                  <c:v>41015.527777777774</c:v>
                </c:pt>
                <c:pt idx="15109">
                  <c:v>41015.541666666591</c:v>
                </c:pt>
                <c:pt idx="15110">
                  <c:v>41015.555555555562</c:v>
                </c:pt>
                <c:pt idx="15111">
                  <c:v>41015.569444444445</c:v>
                </c:pt>
                <c:pt idx="15112">
                  <c:v>41015.583333333336</c:v>
                </c:pt>
                <c:pt idx="15113">
                  <c:v>41015.597222222204</c:v>
                </c:pt>
                <c:pt idx="15114">
                  <c:v>41015.611111111051</c:v>
                </c:pt>
                <c:pt idx="15115">
                  <c:v>41015.624999999993</c:v>
                </c:pt>
                <c:pt idx="15116">
                  <c:v>41015.638888888891</c:v>
                </c:pt>
                <c:pt idx="15117">
                  <c:v>41015.652777777781</c:v>
                </c:pt>
                <c:pt idx="15118">
                  <c:v>41015.666666666591</c:v>
                </c:pt>
                <c:pt idx="15119">
                  <c:v>41015.680555555562</c:v>
                </c:pt>
                <c:pt idx="15120">
                  <c:v>41015.694444444445</c:v>
                </c:pt>
                <c:pt idx="15121">
                  <c:v>41015.708333333336</c:v>
                </c:pt>
                <c:pt idx="15122">
                  <c:v>41015.722222222204</c:v>
                </c:pt>
                <c:pt idx="15123">
                  <c:v>41015.736111111051</c:v>
                </c:pt>
                <c:pt idx="15124">
                  <c:v>41015.75</c:v>
                </c:pt>
                <c:pt idx="15125">
                  <c:v>41015.763888888876</c:v>
                </c:pt>
                <c:pt idx="15126">
                  <c:v>41015.777777777774</c:v>
                </c:pt>
                <c:pt idx="15127">
                  <c:v>41015.791666666562</c:v>
                </c:pt>
                <c:pt idx="15128">
                  <c:v>41015.805555555562</c:v>
                </c:pt>
                <c:pt idx="15129">
                  <c:v>41015.819444444511</c:v>
                </c:pt>
                <c:pt idx="15130">
                  <c:v>41015.833333333336</c:v>
                </c:pt>
                <c:pt idx="15131">
                  <c:v>41015.847222222219</c:v>
                </c:pt>
                <c:pt idx="15132">
                  <c:v>41015.861111111051</c:v>
                </c:pt>
                <c:pt idx="15133">
                  <c:v>41015.875</c:v>
                </c:pt>
                <c:pt idx="15134">
                  <c:v>41015.888888888985</c:v>
                </c:pt>
                <c:pt idx="15135">
                  <c:v>41015.902777777781</c:v>
                </c:pt>
                <c:pt idx="15136">
                  <c:v>41015.916666666664</c:v>
                </c:pt>
                <c:pt idx="15137">
                  <c:v>41015.930555555562</c:v>
                </c:pt>
                <c:pt idx="15138">
                  <c:v>41015.944444444511</c:v>
                </c:pt>
                <c:pt idx="15139">
                  <c:v>41015.958333333343</c:v>
                </c:pt>
                <c:pt idx="15140">
                  <c:v>41015.972222222219</c:v>
                </c:pt>
                <c:pt idx="15141">
                  <c:v>41015.986111111109</c:v>
                </c:pt>
                <c:pt idx="15142">
                  <c:v>41016</c:v>
                </c:pt>
                <c:pt idx="15143">
                  <c:v>41016.013888888891</c:v>
                </c:pt>
                <c:pt idx="15144">
                  <c:v>41016.027777777774</c:v>
                </c:pt>
                <c:pt idx="15145">
                  <c:v>41016.041666666591</c:v>
                </c:pt>
                <c:pt idx="15146">
                  <c:v>41016.055555555562</c:v>
                </c:pt>
                <c:pt idx="15147">
                  <c:v>41016.069444444445</c:v>
                </c:pt>
                <c:pt idx="15148">
                  <c:v>41016.083333333336</c:v>
                </c:pt>
                <c:pt idx="15149">
                  <c:v>41016.097222222204</c:v>
                </c:pt>
                <c:pt idx="15150">
                  <c:v>41016.111111111051</c:v>
                </c:pt>
                <c:pt idx="15151">
                  <c:v>41016.124999999993</c:v>
                </c:pt>
                <c:pt idx="15152">
                  <c:v>41016.138888888891</c:v>
                </c:pt>
                <c:pt idx="15153">
                  <c:v>41016.152777777781</c:v>
                </c:pt>
                <c:pt idx="15154">
                  <c:v>41016.166666666591</c:v>
                </c:pt>
                <c:pt idx="15155">
                  <c:v>41016.180555555562</c:v>
                </c:pt>
                <c:pt idx="15156">
                  <c:v>41016.194444444445</c:v>
                </c:pt>
                <c:pt idx="15157">
                  <c:v>41016.208333333336</c:v>
                </c:pt>
                <c:pt idx="15158">
                  <c:v>41016.222222222204</c:v>
                </c:pt>
                <c:pt idx="15159">
                  <c:v>41016.236111111051</c:v>
                </c:pt>
                <c:pt idx="15160">
                  <c:v>41016.25</c:v>
                </c:pt>
                <c:pt idx="15161">
                  <c:v>41016.263888888876</c:v>
                </c:pt>
                <c:pt idx="15162">
                  <c:v>41016.277777777774</c:v>
                </c:pt>
                <c:pt idx="15163">
                  <c:v>41016.291666666562</c:v>
                </c:pt>
                <c:pt idx="15164">
                  <c:v>41016.305555555562</c:v>
                </c:pt>
                <c:pt idx="15165">
                  <c:v>41016.319444444511</c:v>
                </c:pt>
                <c:pt idx="15166">
                  <c:v>41016.333333333336</c:v>
                </c:pt>
                <c:pt idx="15167">
                  <c:v>41016.347222222219</c:v>
                </c:pt>
                <c:pt idx="15168">
                  <c:v>41016.361111111051</c:v>
                </c:pt>
                <c:pt idx="15169">
                  <c:v>41016.375</c:v>
                </c:pt>
                <c:pt idx="15170">
                  <c:v>41016.388888888985</c:v>
                </c:pt>
                <c:pt idx="15171">
                  <c:v>41016.402777777781</c:v>
                </c:pt>
                <c:pt idx="15172">
                  <c:v>41016.416666666664</c:v>
                </c:pt>
                <c:pt idx="15173">
                  <c:v>41016.430555555562</c:v>
                </c:pt>
                <c:pt idx="15174">
                  <c:v>41016.444444444511</c:v>
                </c:pt>
                <c:pt idx="15175">
                  <c:v>41016.458333333343</c:v>
                </c:pt>
                <c:pt idx="15176">
                  <c:v>41016.472222222219</c:v>
                </c:pt>
                <c:pt idx="15177">
                  <c:v>41016.486111111109</c:v>
                </c:pt>
                <c:pt idx="15178">
                  <c:v>41016.5</c:v>
                </c:pt>
                <c:pt idx="15179">
                  <c:v>41016.513888888891</c:v>
                </c:pt>
                <c:pt idx="15180">
                  <c:v>41016.527777777774</c:v>
                </c:pt>
                <c:pt idx="15181">
                  <c:v>41016.541666666591</c:v>
                </c:pt>
                <c:pt idx="15182">
                  <c:v>41016.555555555562</c:v>
                </c:pt>
                <c:pt idx="15183">
                  <c:v>41016.569444444445</c:v>
                </c:pt>
                <c:pt idx="15184">
                  <c:v>41016.583333333336</c:v>
                </c:pt>
                <c:pt idx="15185">
                  <c:v>41016.597222222204</c:v>
                </c:pt>
                <c:pt idx="15186">
                  <c:v>41016.611111111051</c:v>
                </c:pt>
                <c:pt idx="15187">
                  <c:v>41016.624999999993</c:v>
                </c:pt>
                <c:pt idx="15188">
                  <c:v>41016.638888888891</c:v>
                </c:pt>
                <c:pt idx="15189">
                  <c:v>41016.652777777781</c:v>
                </c:pt>
                <c:pt idx="15190">
                  <c:v>41016.666666666591</c:v>
                </c:pt>
                <c:pt idx="15191">
                  <c:v>41016.680555555562</c:v>
                </c:pt>
                <c:pt idx="15192">
                  <c:v>41016.694444444445</c:v>
                </c:pt>
                <c:pt idx="15193">
                  <c:v>41016.708333333336</c:v>
                </c:pt>
                <c:pt idx="15194">
                  <c:v>41016.722222222204</c:v>
                </c:pt>
                <c:pt idx="15195">
                  <c:v>41016.736111111051</c:v>
                </c:pt>
                <c:pt idx="15196">
                  <c:v>41016.75</c:v>
                </c:pt>
                <c:pt idx="15197">
                  <c:v>41016.763888888876</c:v>
                </c:pt>
                <c:pt idx="15198">
                  <c:v>41016.777777777774</c:v>
                </c:pt>
                <c:pt idx="15199">
                  <c:v>41016.791666666562</c:v>
                </c:pt>
                <c:pt idx="15200">
                  <c:v>41016.805555555562</c:v>
                </c:pt>
                <c:pt idx="15201">
                  <c:v>41016.819444444511</c:v>
                </c:pt>
                <c:pt idx="15202">
                  <c:v>41016.833333333336</c:v>
                </c:pt>
                <c:pt idx="15203">
                  <c:v>41016.847222222219</c:v>
                </c:pt>
                <c:pt idx="15204">
                  <c:v>41016.861111111051</c:v>
                </c:pt>
                <c:pt idx="15205">
                  <c:v>41016.875</c:v>
                </c:pt>
                <c:pt idx="15206">
                  <c:v>41016.888888888985</c:v>
                </c:pt>
                <c:pt idx="15207">
                  <c:v>41016.902777777781</c:v>
                </c:pt>
                <c:pt idx="15208">
                  <c:v>41016.916666666664</c:v>
                </c:pt>
                <c:pt idx="15209">
                  <c:v>41016.930555555562</c:v>
                </c:pt>
                <c:pt idx="15210">
                  <c:v>41016.944444444511</c:v>
                </c:pt>
                <c:pt idx="15211">
                  <c:v>41016.958333333343</c:v>
                </c:pt>
                <c:pt idx="15212">
                  <c:v>41016.972222222219</c:v>
                </c:pt>
                <c:pt idx="15213">
                  <c:v>41016.986111111109</c:v>
                </c:pt>
                <c:pt idx="15214">
                  <c:v>41017</c:v>
                </c:pt>
                <c:pt idx="15215">
                  <c:v>41017.013888888891</c:v>
                </c:pt>
                <c:pt idx="15216">
                  <c:v>41017.027777777774</c:v>
                </c:pt>
                <c:pt idx="15217">
                  <c:v>41017.041666666591</c:v>
                </c:pt>
                <c:pt idx="15218">
                  <c:v>41017.055555555562</c:v>
                </c:pt>
                <c:pt idx="15219">
                  <c:v>41017.069444444445</c:v>
                </c:pt>
                <c:pt idx="15220">
                  <c:v>41017.083333333336</c:v>
                </c:pt>
                <c:pt idx="15221">
                  <c:v>41017.097222222204</c:v>
                </c:pt>
                <c:pt idx="15222">
                  <c:v>41017.111111111051</c:v>
                </c:pt>
                <c:pt idx="15223">
                  <c:v>41017.124999999993</c:v>
                </c:pt>
                <c:pt idx="15224">
                  <c:v>41017.138888888891</c:v>
                </c:pt>
                <c:pt idx="15225">
                  <c:v>41017.152777777781</c:v>
                </c:pt>
                <c:pt idx="15226">
                  <c:v>41017.166666666591</c:v>
                </c:pt>
                <c:pt idx="15227">
                  <c:v>41017.180555555562</c:v>
                </c:pt>
                <c:pt idx="15228">
                  <c:v>41017.194444444445</c:v>
                </c:pt>
                <c:pt idx="15229">
                  <c:v>41017.208333333336</c:v>
                </c:pt>
                <c:pt idx="15230">
                  <c:v>41017.222222222204</c:v>
                </c:pt>
                <c:pt idx="15231">
                  <c:v>41017.236111111051</c:v>
                </c:pt>
                <c:pt idx="15232">
                  <c:v>41017.25</c:v>
                </c:pt>
                <c:pt idx="15233">
                  <c:v>41017.263888888876</c:v>
                </c:pt>
                <c:pt idx="15234">
                  <c:v>41017.277777777774</c:v>
                </c:pt>
                <c:pt idx="15235">
                  <c:v>41017.291666666562</c:v>
                </c:pt>
                <c:pt idx="15236">
                  <c:v>41017.305555555562</c:v>
                </c:pt>
                <c:pt idx="15237">
                  <c:v>41017.319444444511</c:v>
                </c:pt>
                <c:pt idx="15238">
                  <c:v>41017.333333333336</c:v>
                </c:pt>
                <c:pt idx="15239">
                  <c:v>41017.347222222219</c:v>
                </c:pt>
                <c:pt idx="15240">
                  <c:v>41017.361111111051</c:v>
                </c:pt>
                <c:pt idx="15241">
                  <c:v>41017.375</c:v>
                </c:pt>
                <c:pt idx="15242">
                  <c:v>41017.388888888985</c:v>
                </c:pt>
                <c:pt idx="15243">
                  <c:v>41017.402777777781</c:v>
                </c:pt>
                <c:pt idx="15244">
                  <c:v>41017.416666666664</c:v>
                </c:pt>
                <c:pt idx="15245">
                  <c:v>41017.430555555562</c:v>
                </c:pt>
                <c:pt idx="15246">
                  <c:v>41017.444444444511</c:v>
                </c:pt>
                <c:pt idx="15247">
                  <c:v>41017.458333333343</c:v>
                </c:pt>
                <c:pt idx="15248">
                  <c:v>41017.472222222219</c:v>
                </c:pt>
                <c:pt idx="15249">
                  <c:v>41017.486111111109</c:v>
                </c:pt>
                <c:pt idx="15250">
                  <c:v>41017.5</c:v>
                </c:pt>
                <c:pt idx="15251">
                  <c:v>41017.513888888891</c:v>
                </c:pt>
                <c:pt idx="15252">
                  <c:v>41017.527777777774</c:v>
                </c:pt>
                <c:pt idx="15253">
                  <c:v>41017.541666666591</c:v>
                </c:pt>
                <c:pt idx="15254">
                  <c:v>41017.555555555562</c:v>
                </c:pt>
                <c:pt idx="15255">
                  <c:v>41017.569444444445</c:v>
                </c:pt>
                <c:pt idx="15256">
                  <c:v>41017.583333333336</c:v>
                </c:pt>
                <c:pt idx="15257">
                  <c:v>41017.597222222204</c:v>
                </c:pt>
                <c:pt idx="15258">
                  <c:v>41017.611111111051</c:v>
                </c:pt>
                <c:pt idx="15259">
                  <c:v>41017.624999999993</c:v>
                </c:pt>
                <c:pt idx="15260">
                  <c:v>41017.638888888891</c:v>
                </c:pt>
                <c:pt idx="15261">
                  <c:v>41017.652777777781</c:v>
                </c:pt>
                <c:pt idx="15262">
                  <c:v>41017.666666666591</c:v>
                </c:pt>
                <c:pt idx="15263">
                  <c:v>41017.680555555562</c:v>
                </c:pt>
                <c:pt idx="15264">
                  <c:v>41017.694444444445</c:v>
                </c:pt>
                <c:pt idx="15265">
                  <c:v>41017.708333333336</c:v>
                </c:pt>
                <c:pt idx="15266">
                  <c:v>41017.722222222204</c:v>
                </c:pt>
                <c:pt idx="15267">
                  <c:v>41017.736111111051</c:v>
                </c:pt>
                <c:pt idx="15268">
                  <c:v>41017.75</c:v>
                </c:pt>
                <c:pt idx="15269">
                  <c:v>41017.763888888876</c:v>
                </c:pt>
                <c:pt idx="15270">
                  <c:v>41017.777777777774</c:v>
                </c:pt>
                <c:pt idx="15271">
                  <c:v>41017.791666666562</c:v>
                </c:pt>
                <c:pt idx="15272">
                  <c:v>41017.805555555562</c:v>
                </c:pt>
                <c:pt idx="15273">
                  <c:v>41017.819444444511</c:v>
                </c:pt>
                <c:pt idx="15274">
                  <c:v>41017.833333333336</c:v>
                </c:pt>
                <c:pt idx="15275">
                  <c:v>41017.847222222219</c:v>
                </c:pt>
                <c:pt idx="15276">
                  <c:v>41017.861111111051</c:v>
                </c:pt>
                <c:pt idx="15277">
                  <c:v>41017.875</c:v>
                </c:pt>
                <c:pt idx="15278">
                  <c:v>41017.888888888985</c:v>
                </c:pt>
                <c:pt idx="15279">
                  <c:v>41017.902777777781</c:v>
                </c:pt>
                <c:pt idx="15280">
                  <c:v>41017.916666666664</c:v>
                </c:pt>
                <c:pt idx="15281">
                  <c:v>41017.930555555562</c:v>
                </c:pt>
                <c:pt idx="15282">
                  <c:v>41017.944444444511</c:v>
                </c:pt>
                <c:pt idx="15283">
                  <c:v>41017.958333333343</c:v>
                </c:pt>
                <c:pt idx="15284">
                  <c:v>41017.972222222219</c:v>
                </c:pt>
                <c:pt idx="15285">
                  <c:v>41017.986111111109</c:v>
                </c:pt>
                <c:pt idx="15286">
                  <c:v>41018</c:v>
                </c:pt>
                <c:pt idx="15287">
                  <c:v>41018.013888888891</c:v>
                </c:pt>
                <c:pt idx="15288">
                  <c:v>41018.027777777774</c:v>
                </c:pt>
                <c:pt idx="15289">
                  <c:v>41018.041666666591</c:v>
                </c:pt>
                <c:pt idx="15290">
                  <c:v>41018.055555555562</c:v>
                </c:pt>
                <c:pt idx="15291">
                  <c:v>41018.069444444445</c:v>
                </c:pt>
                <c:pt idx="15292">
                  <c:v>41018.083333333336</c:v>
                </c:pt>
                <c:pt idx="15293">
                  <c:v>41018.097222222204</c:v>
                </c:pt>
                <c:pt idx="15294">
                  <c:v>41018.111111111051</c:v>
                </c:pt>
                <c:pt idx="15295">
                  <c:v>41018.124999999993</c:v>
                </c:pt>
                <c:pt idx="15296">
                  <c:v>41018.138888888891</c:v>
                </c:pt>
                <c:pt idx="15297">
                  <c:v>41018.152777777781</c:v>
                </c:pt>
                <c:pt idx="15298">
                  <c:v>41018.166666666591</c:v>
                </c:pt>
                <c:pt idx="15299">
                  <c:v>41018.180555555562</c:v>
                </c:pt>
                <c:pt idx="15300">
                  <c:v>41018.194444444445</c:v>
                </c:pt>
                <c:pt idx="15301">
                  <c:v>41018.208333333336</c:v>
                </c:pt>
                <c:pt idx="15302">
                  <c:v>41018.222222222204</c:v>
                </c:pt>
                <c:pt idx="15303">
                  <c:v>41018.236111111051</c:v>
                </c:pt>
                <c:pt idx="15304">
                  <c:v>41018.25</c:v>
                </c:pt>
                <c:pt idx="15305">
                  <c:v>41018.263888888876</c:v>
                </c:pt>
                <c:pt idx="15306">
                  <c:v>41018.277777777774</c:v>
                </c:pt>
                <c:pt idx="15307">
                  <c:v>41018.291666666562</c:v>
                </c:pt>
                <c:pt idx="15308">
                  <c:v>41018.305555555562</c:v>
                </c:pt>
                <c:pt idx="15309">
                  <c:v>41018.319444444511</c:v>
                </c:pt>
                <c:pt idx="15310">
                  <c:v>41018.333333333336</c:v>
                </c:pt>
                <c:pt idx="15311">
                  <c:v>41018.347222222219</c:v>
                </c:pt>
                <c:pt idx="15312">
                  <c:v>41018.361111111051</c:v>
                </c:pt>
                <c:pt idx="15313">
                  <c:v>41018.375</c:v>
                </c:pt>
                <c:pt idx="15314">
                  <c:v>41018.388888888985</c:v>
                </c:pt>
                <c:pt idx="15315">
                  <c:v>41018.402777777781</c:v>
                </c:pt>
                <c:pt idx="15316">
                  <c:v>41018.416666666664</c:v>
                </c:pt>
                <c:pt idx="15317">
                  <c:v>41018.430555555562</c:v>
                </c:pt>
                <c:pt idx="15318">
                  <c:v>41018.444444444511</c:v>
                </c:pt>
                <c:pt idx="15319">
                  <c:v>41018.458333333343</c:v>
                </c:pt>
                <c:pt idx="15320">
                  <c:v>41018.472222222219</c:v>
                </c:pt>
                <c:pt idx="15321">
                  <c:v>41018.486111111109</c:v>
                </c:pt>
                <c:pt idx="15322">
                  <c:v>41018.5</c:v>
                </c:pt>
                <c:pt idx="15323">
                  <c:v>41018.513888888891</c:v>
                </c:pt>
                <c:pt idx="15324">
                  <c:v>41018.527777777774</c:v>
                </c:pt>
                <c:pt idx="15325">
                  <c:v>41018.541666666591</c:v>
                </c:pt>
                <c:pt idx="15326">
                  <c:v>41018.555555555562</c:v>
                </c:pt>
                <c:pt idx="15327">
                  <c:v>41018.569444444445</c:v>
                </c:pt>
                <c:pt idx="15328">
                  <c:v>41018.583333333336</c:v>
                </c:pt>
                <c:pt idx="15329">
                  <c:v>41018.597222222204</c:v>
                </c:pt>
                <c:pt idx="15330">
                  <c:v>41018.611111111051</c:v>
                </c:pt>
                <c:pt idx="15331">
                  <c:v>41018.624999999993</c:v>
                </c:pt>
                <c:pt idx="15332">
                  <c:v>41018.638888888891</c:v>
                </c:pt>
                <c:pt idx="15333">
                  <c:v>41018.652777777781</c:v>
                </c:pt>
                <c:pt idx="15334">
                  <c:v>41018.666666666591</c:v>
                </c:pt>
                <c:pt idx="15335">
                  <c:v>41018.680555555562</c:v>
                </c:pt>
                <c:pt idx="15336">
                  <c:v>41018.694444444445</c:v>
                </c:pt>
                <c:pt idx="15337">
                  <c:v>41018.708333333336</c:v>
                </c:pt>
                <c:pt idx="15338">
                  <c:v>41018.722222222204</c:v>
                </c:pt>
                <c:pt idx="15339">
                  <c:v>41018.736111111051</c:v>
                </c:pt>
                <c:pt idx="15340">
                  <c:v>41018.75</c:v>
                </c:pt>
                <c:pt idx="15341">
                  <c:v>41018.763888888876</c:v>
                </c:pt>
                <c:pt idx="15342">
                  <c:v>41018.777777777774</c:v>
                </c:pt>
                <c:pt idx="15343">
                  <c:v>41018.791666666562</c:v>
                </c:pt>
                <c:pt idx="15344">
                  <c:v>41018.805555555562</c:v>
                </c:pt>
                <c:pt idx="15345">
                  <c:v>41018.819444444511</c:v>
                </c:pt>
                <c:pt idx="15346">
                  <c:v>41018.833333333336</c:v>
                </c:pt>
                <c:pt idx="15347">
                  <c:v>41018.847222222219</c:v>
                </c:pt>
                <c:pt idx="15348">
                  <c:v>41018.861111111051</c:v>
                </c:pt>
                <c:pt idx="15349">
                  <c:v>41018.875</c:v>
                </c:pt>
                <c:pt idx="15350">
                  <c:v>41018.888888888985</c:v>
                </c:pt>
                <c:pt idx="15351">
                  <c:v>41018.902777777781</c:v>
                </c:pt>
                <c:pt idx="15352">
                  <c:v>41018.916666666664</c:v>
                </c:pt>
                <c:pt idx="15353">
                  <c:v>41018.930555555562</c:v>
                </c:pt>
                <c:pt idx="15354">
                  <c:v>41018.944444444511</c:v>
                </c:pt>
                <c:pt idx="15355">
                  <c:v>41018.958333333343</c:v>
                </c:pt>
                <c:pt idx="15356">
                  <c:v>41018.972222222219</c:v>
                </c:pt>
                <c:pt idx="15357">
                  <c:v>41018.986111111109</c:v>
                </c:pt>
                <c:pt idx="15358">
                  <c:v>41019</c:v>
                </c:pt>
                <c:pt idx="15359">
                  <c:v>41019.013888888891</c:v>
                </c:pt>
                <c:pt idx="15360">
                  <c:v>41019.027777777774</c:v>
                </c:pt>
                <c:pt idx="15361">
                  <c:v>41019.041666666591</c:v>
                </c:pt>
                <c:pt idx="15362">
                  <c:v>41019.055555555562</c:v>
                </c:pt>
                <c:pt idx="15363">
                  <c:v>41019.069444444445</c:v>
                </c:pt>
                <c:pt idx="15364">
                  <c:v>41019.083333333336</c:v>
                </c:pt>
                <c:pt idx="15365">
                  <c:v>41019.097222222204</c:v>
                </c:pt>
                <c:pt idx="15366">
                  <c:v>41019.111111111051</c:v>
                </c:pt>
                <c:pt idx="15367">
                  <c:v>41019.124999999993</c:v>
                </c:pt>
                <c:pt idx="15368">
                  <c:v>41019.138888888891</c:v>
                </c:pt>
                <c:pt idx="15369">
                  <c:v>41019.152777777781</c:v>
                </c:pt>
                <c:pt idx="15370">
                  <c:v>41019.166666666591</c:v>
                </c:pt>
                <c:pt idx="15371">
                  <c:v>41019.180555555562</c:v>
                </c:pt>
                <c:pt idx="15372">
                  <c:v>41019.194444444445</c:v>
                </c:pt>
                <c:pt idx="15373">
                  <c:v>41019.208333333336</c:v>
                </c:pt>
                <c:pt idx="15374">
                  <c:v>41019.222222222204</c:v>
                </c:pt>
                <c:pt idx="15375">
                  <c:v>41019.236111111051</c:v>
                </c:pt>
                <c:pt idx="15376">
                  <c:v>41019.25</c:v>
                </c:pt>
                <c:pt idx="15377">
                  <c:v>41019.263888888876</c:v>
                </c:pt>
                <c:pt idx="15378">
                  <c:v>41019.277777777774</c:v>
                </c:pt>
                <c:pt idx="15379">
                  <c:v>41019.291666666562</c:v>
                </c:pt>
                <c:pt idx="15380">
                  <c:v>41019.305555555562</c:v>
                </c:pt>
                <c:pt idx="15381">
                  <c:v>41019.319444444511</c:v>
                </c:pt>
                <c:pt idx="15382">
                  <c:v>41019.333333333336</c:v>
                </c:pt>
                <c:pt idx="15383">
                  <c:v>41019.347222222219</c:v>
                </c:pt>
                <c:pt idx="15384">
                  <c:v>41019.361111111051</c:v>
                </c:pt>
                <c:pt idx="15385">
                  <c:v>41019.375</c:v>
                </c:pt>
                <c:pt idx="15386">
                  <c:v>41019.388888888985</c:v>
                </c:pt>
                <c:pt idx="15387">
                  <c:v>41019.402777777781</c:v>
                </c:pt>
                <c:pt idx="15388">
                  <c:v>41019.416666666664</c:v>
                </c:pt>
                <c:pt idx="15389">
                  <c:v>41019.430555555562</c:v>
                </c:pt>
                <c:pt idx="15390">
                  <c:v>41019.444444444511</c:v>
                </c:pt>
                <c:pt idx="15391">
                  <c:v>41019.458333333343</c:v>
                </c:pt>
                <c:pt idx="15392">
                  <c:v>41019.472222222219</c:v>
                </c:pt>
                <c:pt idx="15393">
                  <c:v>41019.486111111109</c:v>
                </c:pt>
                <c:pt idx="15394">
                  <c:v>41019.5</c:v>
                </c:pt>
                <c:pt idx="15395">
                  <c:v>41019.513888888891</c:v>
                </c:pt>
                <c:pt idx="15396">
                  <c:v>41019.527777777774</c:v>
                </c:pt>
                <c:pt idx="15397">
                  <c:v>41019.541666666591</c:v>
                </c:pt>
                <c:pt idx="15398">
                  <c:v>41019.555555555562</c:v>
                </c:pt>
                <c:pt idx="15399">
                  <c:v>41019.569444444445</c:v>
                </c:pt>
                <c:pt idx="15400">
                  <c:v>41019.583333333336</c:v>
                </c:pt>
                <c:pt idx="15401">
                  <c:v>41019.597222222204</c:v>
                </c:pt>
                <c:pt idx="15402">
                  <c:v>41019.611111111051</c:v>
                </c:pt>
                <c:pt idx="15403">
                  <c:v>41019.624999999993</c:v>
                </c:pt>
                <c:pt idx="15404">
                  <c:v>41019.638888888891</c:v>
                </c:pt>
                <c:pt idx="15405">
                  <c:v>41019.652777777781</c:v>
                </c:pt>
                <c:pt idx="15406">
                  <c:v>41019.666666666591</c:v>
                </c:pt>
                <c:pt idx="15407">
                  <c:v>41019.680555555562</c:v>
                </c:pt>
                <c:pt idx="15408">
                  <c:v>41019.694444444445</c:v>
                </c:pt>
                <c:pt idx="15409">
                  <c:v>41019.708333333336</c:v>
                </c:pt>
                <c:pt idx="15410">
                  <c:v>41019.722222222204</c:v>
                </c:pt>
                <c:pt idx="15411">
                  <c:v>41019.736111111051</c:v>
                </c:pt>
                <c:pt idx="15412">
                  <c:v>41019.75</c:v>
                </c:pt>
                <c:pt idx="15413">
                  <c:v>41019.763888888876</c:v>
                </c:pt>
                <c:pt idx="15414">
                  <c:v>41019.777777777774</c:v>
                </c:pt>
                <c:pt idx="15415">
                  <c:v>41019.791666666562</c:v>
                </c:pt>
                <c:pt idx="15416">
                  <c:v>41019.805555555562</c:v>
                </c:pt>
                <c:pt idx="15417">
                  <c:v>41019.819444444511</c:v>
                </c:pt>
                <c:pt idx="15418">
                  <c:v>41019.833333333336</c:v>
                </c:pt>
                <c:pt idx="15419">
                  <c:v>41019.847222222219</c:v>
                </c:pt>
                <c:pt idx="15420">
                  <c:v>41019.861111111051</c:v>
                </c:pt>
                <c:pt idx="15421">
                  <c:v>41019.875</c:v>
                </c:pt>
                <c:pt idx="15422">
                  <c:v>41019.888888888985</c:v>
                </c:pt>
                <c:pt idx="15423">
                  <c:v>41019.902777777781</c:v>
                </c:pt>
                <c:pt idx="15424">
                  <c:v>41019.916666666664</c:v>
                </c:pt>
                <c:pt idx="15425">
                  <c:v>41019.930555555562</c:v>
                </c:pt>
                <c:pt idx="15426">
                  <c:v>41019.944444444511</c:v>
                </c:pt>
                <c:pt idx="15427">
                  <c:v>41019.958333333343</c:v>
                </c:pt>
                <c:pt idx="15428">
                  <c:v>41019.972222222219</c:v>
                </c:pt>
                <c:pt idx="15429">
                  <c:v>41019.986111111109</c:v>
                </c:pt>
                <c:pt idx="15430">
                  <c:v>41020</c:v>
                </c:pt>
                <c:pt idx="15431">
                  <c:v>41020.013888888891</c:v>
                </c:pt>
                <c:pt idx="15432">
                  <c:v>41020.027777777774</c:v>
                </c:pt>
                <c:pt idx="15433">
                  <c:v>41020.041666666591</c:v>
                </c:pt>
                <c:pt idx="15434">
                  <c:v>41020.055555555562</c:v>
                </c:pt>
                <c:pt idx="15435">
                  <c:v>41020.069444444445</c:v>
                </c:pt>
                <c:pt idx="15436">
                  <c:v>41020.083333333336</c:v>
                </c:pt>
                <c:pt idx="15437">
                  <c:v>41020.097222222204</c:v>
                </c:pt>
                <c:pt idx="15438">
                  <c:v>41020.111111111051</c:v>
                </c:pt>
                <c:pt idx="15439">
                  <c:v>41020.124999999993</c:v>
                </c:pt>
                <c:pt idx="15440">
                  <c:v>41020.138888888891</c:v>
                </c:pt>
                <c:pt idx="15441">
                  <c:v>41020.152777777781</c:v>
                </c:pt>
                <c:pt idx="15442">
                  <c:v>41020.166666666591</c:v>
                </c:pt>
                <c:pt idx="15443">
                  <c:v>41020.180555555562</c:v>
                </c:pt>
                <c:pt idx="15444">
                  <c:v>41020.194444444445</c:v>
                </c:pt>
                <c:pt idx="15445">
                  <c:v>41020.208333333336</c:v>
                </c:pt>
                <c:pt idx="15446">
                  <c:v>41020.222222222204</c:v>
                </c:pt>
                <c:pt idx="15447">
                  <c:v>41020.236111111051</c:v>
                </c:pt>
                <c:pt idx="15448">
                  <c:v>41020.25</c:v>
                </c:pt>
                <c:pt idx="15449">
                  <c:v>41020.263888888876</c:v>
                </c:pt>
                <c:pt idx="15450">
                  <c:v>41020.277777777774</c:v>
                </c:pt>
                <c:pt idx="15451">
                  <c:v>41020.291666666562</c:v>
                </c:pt>
                <c:pt idx="15452">
                  <c:v>41020.305555555562</c:v>
                </c:pt>
                <c:pt idx="15453">
                  <c:v>41020.319444444511</c:v>
                </c:pt>
                <c:pt idx="15454">
                  <c:v>41020.333333333336</c:v>
                </c:pt>
                <c:pt idx="15455">
                  <c:v>41020.347222222219</c:v>
                </c:pt>
                <c:pt idx="15456">
                  <c:v>41020.361111111051</c:v>
                </c:pt>
                <c:pt idx="15457">
                  <c:v>41020.375</c:v>
                </c:pt>
                <c:pt idx="15458">
                  <c:v>41020.388888888985</c:v>
                </c:pt>
                <c:pt idx="15459">
                  <c:v>41020.402777777781</c:v>
                </c:pt>
                <c:pt idx="15460">
                  <c:v>41020.416666666664</c:v>
                </c:pt>
                <c:pt idx="15461">
                  <c:v>41020.430555555562</c:v>
                </c:pt>
                <c:pt idx="15462">
                  <c:v>41020.444444444511</c:v>
                </c:pt>
                <c:pt idx="15463">
                  <c:v>41020.458333333343</c:v>
                </c:pt>
                <c:pt idx="15464">
                  <c:v>41020.472222222219</c:v>
                </c:pt>
                <c:pt idx="15465">
                  <c:v>41020.486111111109</c:v>
                </c:pt>
                <c:pt idx="15466">
                  <c:v>41020.5</c:v>
                </c:pt>
                <c:pt idx="15467">
                  <c:v>41020.513888888891</c:v>
                </c:pt>
                <c:pt idx="15468">
                  <c:v>41020.527777777774</c:v>
                </c:pt>
                <c:pt idx="15469">
                  <c:v>41020.541666666591</c:v>
                </c:pt>
                <c:pt idx="15470">
                  <c:v>41020.555555555562</c:v>
                </c:pt>
                <c:pt idx="15471">
                  <c:v>41020.569444444445</c:v>
                </c:pt>
                <c:pt idx="15472">
                  <c:v>41020.583333333336</c:v>
                </c:pt>
                <c:pt idx="15473">
                  <c:v>41020.597222222204</c:v>
                </c:pt>
                <c:pt idx="15474">
                  <c:v>41020.611111111051</c:v>
                </c:pt>
                <c:pt idx="15475">
                  <c:v>41020.624999999993</c:v>
                </c:pt>
                <c:pt idx="15476">
                  <c:v>41020.638888888891</c:v>
                </c:pt>
                <c:pt idx="15477">
                  <c:v>41020.652777777781</c:v>
                </c:pt>
                <c:pt idx="15478">
                  <c:v>41020.666666666591</c:v>
                </c:pt>
                <c:pt idx="15479">
                  <c:v>41020.680555555562</c:v>
                </c:pt>
                <c:pt idx="15480">
                  <c:v>41020.694444444445</c:v>
                </c:pt>
                <c:pt idx="15481">
                  <c:v>41020.708333333336</c:v>
                </c:pt>
                <c:pt idx="15482">
                  <c:v>41020.722222222204</c:v>
                </c:pt>
                <c:pt idx="15483">
                  <c:v>41020.736111111051</c:v>
                </c:pt>
                <c:pt idx="15484">
                  <c:v>41020.75</c:v>
                </c:pt>
                <c:pt idx="15485">
                  <c:v>41020.763888888876</c:v>
                </c:pt>
                <c:pt idx="15486">
                  <c:v>41020.777777777774</c:v>
                </c:pt>
                <c:pt idx="15487">
                  <c:v>41020.791666666562</c:v>
                </c:pt>
                <c:pt idx="15488">
                  <c:v>41020.805555555562</c:v>
                </c:pt>
                <c:pt idx="15489">
                  <c:v>41020.819444444511</c:v>
                </c:pt>
                <c:pt idx="15490">
                  <c:v>41020.833333333336</c:v>
                </c:pt>
                <c:pt idx="15491">
                  <c:v>41020.847222222219</c:v>
                </c:pt>
                <c:pt idx="15492">
                  <c:v>41020.861111111051</c:v>
                </c:pt>
                <c:pt idx="15493">
                  <c:v>41020.875</c:v>
                </c:pt>
                <c:pt idx="15494">
                  <c:v>41020.888888888985</c:v>
                </c:pt>
                <c:pt idx="15495">
                  <c:v>41020.902777777781</c:v>
                </c:pt>
                <c:pt idx="15496">
                  <c:v>41020.916666666664</c:v>
                </c:pt>
                <c:pt idx="15497">
                  <c:v>41020.930555555562</c:v>
                </c:pt>
                <c:pt idx="15498">
                  <c:v>41020.944444444511</c:v>
                </c:pt>
                <c:pt idx="15499">
                  <c:v>41020.958333333343</c:v>
                </c:pt>
                <c:pt idx="15500">
                  <c:v>41020.972222222219</c:v>
                </c:pt>
                <c:pt idx="15501">
                  <c:v>41020.986111111109</c:v>
                </c:pt>
                <c:pt idx="15502">
                  <c:v>41021</c:v>
                </c:pt>
                <c:pt idx="15503">
                  <c:v>41021.013888888891</c:v>
                </c:pt>
                <c:pt idx="15504">
                  <c:v>41021.027777777774</c:v>
                </c:pt>
                <c:pt idx="15505">
                  <c:v>41021.041666666591</c:v>
                </c:pt>
                <c:pt idx="15506">
                  <c:v>41021.055555555562</c:v>
                </c:pt>
                <c:pt idx="15507">
                  <c:v>41021.069444444445</c:v>
                </c:pt>
                <c:pt idx="15508">
                  <c:v>41021.083333333336</c:v>
                </c:pt>
                <c:pt idx="15509">
                  <c:v>41021.097222222204</c:v>
                </c:pt>
                <c:pt idx="15510">
                  <c:v>41021.111111111051</c:v>
                </c:pt>
                <c:pt idx="15511">
                  <c:v>41021.124999999993</c:v>
                </c:pt>
                <c:pt idx="15512">
                  <c:v>41021.138888888891</c:v>
                </c:pt>
                <c:pt idx="15513">
                  <c:v>41021.152777777781</c:v>
                </c:pt>
                <c:pt idx="15514">
                  <c:v>41021.166666666591</c:v>
                </c:pt>
                <c:pt idx="15515">
                  <c:v>41021.180555555562</c:v>
                </c:pt>
                <c:pt idx="15516">
                  <c:v>41021.194444444445</c:v>
                </c:pt>
                <c:pt idx="15517">
                  <c:v>41021.208333333336</c:v>
                </c:pt>
                <c:pt idx="15518">
                  <c:v>41021.222222222204</c:v>
                </c:pt>
                <c:pt idx="15519">
                  <c:v>41021.236111111051</c:v>
                </c:pt>
                <c:pt idx="15520">
                  <c:v>41021.25</c:v>
                </c:pt>
                <c:pt idx="15521">
                  <c:v>41021.263888888876</c:v>
                </c:pt>
                <c:pt idx="15522">
                  <c:v>41021.277777777774</c:v>
                </c:pt>
                <c:pt idx="15523">
                  <c:v>41021.291666666562</c:v>
                </c:pt>
                <c:pt idx="15524">
                  <c:v>41021.305555555562</c:v>
                </c:pt>
                <c:pt idx="15525">
                  <c:v>41021.319444444511</c:v>
                </c:pt>
                <c:pt idx="15526">
                  <c:v>41021.333333333336</c:v>
                </c:pt>
                <c:pt idx="15527">
                  <c:v>41021.347222222219</c:v>
                </c:pt>
                <c:pt idx="15528">
                  <c:v>41021.361111111051</c:v>
                </c:pt>
                <c:pt idx="15529">
                  <c:v>41021.375</c:v>
                </c:pt>
                <c:pt idx="15530">
                  <c:v>41021.388888888985</c:v>
                </c:pt>
                <c:pt idx="15531">
                  <c:v>41021.402777777781</c:v>
                </c:pt>
                <c:pt idx="15532">
                  <c:v>41021.416666666664</c:v>
                </c:pt>
                <c:pt idx="15533">
                  <c:v>41021.430555555562</c:v>
                </c:pt>
                <c:pt idx="15534">
                  <c:v>41021.444444444511</c:v>
                </c:pt>
                <c:pt idx="15535">
                  <c:v>41021.458333333343</c:v>
                </c:pt>
                <c:pt idx="15536">
                  <c:v>41021.472222222219</c:v>
                </c:pt>
                <c:pt idx="15537">
                  <c:v>41021.486111111109</c:v>
                </c:pt>
                <c:pt idx="15538">
                  <c:v>41021.5</c:v>
                </c:pt>
                <c:pt idx="15539">
                  <c:v>41021.513888888891</c:v>
                </c:pt>
                <c:pt idx="15540">
                  <c:v>41021.527777777774</c:v>
                </c:pt>
                <c:pt idx="15541">
                  <c:v>41021.541666666591</c:v>
                </c:pt>
                <c:pt idx="15542">
                  <c:v>41021.555555555562</c:v>
                </c:pt>
                <c:pt idx="15543">
                  <c:v>41021.569444444445</c:v>
                </c:pt>
                <c:pt idx="15544">
                  <c:v>41021.583333333336</c:v>
                </c:pt>
                <c:pt idx="15545">
                  <c:v>41021.597222222204</c:v>
                </c:pt>
                <c:pt idx="15546">
                  <c:v>41021.611111111051</c:v>
                </c:pt>
                <c:pt idx="15547">
                  <c:v>41021.624999999993</c:v>
                </c:pt>
                <c:pt idx="15548">
                  <c:v>41021.638888888891</c:v>
                </c:pt>
                <c:pt idx="15549">
                  <c:v>41021.652777777781</c:v>
                </c:pt>
                <c:pt idx="15550">
                  <c:v>41021.666666666591</c:v>
                </c:pt>
                <c:pt idx="15551">
                  <c:v>41021.680555555562</c:v>
                </c:pt>
                <c:pt idx="15552">
                  <c:v>41021.694444444445</c:v>
                </c:pt>
                <c:pt idx="15553">
                  <c:v>41021.708333333336</c:v>
                </c:pt>
                <c:pt idx="15554">
                  <c:v>41021.722222222204</c:v>
                </c:pt>
                <c:pt idx="15555">
                  <c:v>41021.736111111051</c:v>
                </c:pt>
                <c:pt idx="15556">
                  <c:v>41021.75</c:v>
                </c:pt>
                <c:pt idx="15557">
                  <c:v>41021.763888888876</c:v>
                </c:pt>
                <c:pt idx="15558">
                  <c:v>41021.777777777774</c:v>
                </c:pt>
                <c:pt idx="15559">
                  <c:v>41021.791666666562</c:v>
                </c:pt>
                <c:pt idx="15560">
                  <c:v>41021.805555555562</c:v>
                </c:pt>
                <c:pt idx="15561">
                  <c:v>41021.819444444511</c:v>
                </c:pt>
                <c:pt idx="15562">
                  <c:v>41021.833333333336</c:v>
                </c:pt>
                <c:pt idx="15563">
                  <c:v>41021.847222222219</c:v>
                </c:pt>
                <c:pt idx="15564">
                  <c:v>41021.861111111051</c:v>
                </c:pt>
                <c:pt idx="15565">
                  <c:v>41021.875</c:v>
                </c:pt>
                <c:pt idx="15566">
                  <c:v>41021.888888888985</c:v>
                </c:pt>
                <c:pt idx="15567">
                  <c:v>41021.902777777781</c:v>
                </c:pt>
                <c:pt idx="15568">
                  <c:v>41021.916666666664</c:v>
                </c:pt>
                <c:pt idx="15569">
                  <c:v>41021.930555555562</c:v>
                </c:pt>
                <c:pt idx="15570">
                  <c:v>41021.944444444511</c:v>
                </c:pt>
                <c:pt idx="15571">
                  <c:v>41021.958333333343</c:v>
                </c:pt>
                <c:pt idx="15572">
                  <c:v>41021.972222222219</c:v>
                </c:pt>
                <c:pt idx="15573">
                  <c:v>41021.986111111109</c:v>
                </c:pt>
                <c:pt idx="15574">
                  <c:v>41022</c:v>
                </c:pt>
                <c:pt idx="15575">
                  <c:v>41022.013888888891</c:v>
                </c:pt>
                <c:pt idx="15576">
                  <c:v>41022.027777777774</c:v>
                </c:pt>
                <c:pt idx="15577">
                  <c:v>41022.041666666591</c:v>
                </c:pt>
                <c:pt idx="15578">
                  <c:v>41022.055555555562</c:v>
                </c:pt>
                <c:pt idx="15579">
                  <c:v>41022.069444444445</c:v>
                </c:pt>
                <c:pt idx="15580">
                  <c:v>41022.083333333336</c:v>
                </c:pt>
                <c:pt idx="15581">
                  <c:v>41022.097222222204</c:v>
                </c:pt>
                <c:pt idx="15582">
                  <c:v>41022.111111111051</c:v>
                </c:pt>
                <c:pt idx="15583">
                  <c:v>41022.124999999993</c:v>
                </c:pt>
                <c:pt idx="15584">
                  <c:v>41022.138888888891</c:v>
                </c:pt>
                <c:pt idx="15585">
                  <c:v>41022.152777777781</c:v>
                </c:pt>
                <c:pt idx="15586">
                  <c:v>41022.166666666591</c:v>
                </c:pt>
                <c:pt idx="15587">
                  <c:v>41022.180555555562</c:v>
                </c:pt>
                <c:pt idx="15588">
                  <c:v>41022.194444444445</c:v>
                </c:pt>
                <c:pt idx="15589">
                  <c:v>41022.208333333336</c:v>
                </c:pt>
                <c:pt idx="15590">
                  <c:v>41022.222222222204</c:v>
                </c:pt>
                <c:pt idx="15591">
                  <c:v>41022.236111111051</c:v>
                </c:pt>
                <c:pt idx="15592">
                  <c:v>41022.25</c:v>
                </c:pt>
                <c:pt idx="15593">
                  <c:v>41022.263888888876</c:v>
                </c:pt>
                <c:pt idx="15594">
                  <c:v>41022.277777777774</c:v>
                </c:pt>
                <c:pt idx="15595">
                  <c:v>41022.291666666562</c:v>
                </c:pt>
                <c:pt idx="15596">
                  <c:v>41022.305555555562</c:v>
                </c:pt>
                <c:pt idx="15597">
                  <c:v>41022.319444444511</c:v>
                </c:pt>
                <c:pt idx="15598">
                  <c:v>41022.333333333336</c:v>
                </c:pt>
                <c:pt idx="15599">
                  <c:v>41022.347222222219</c:v>
                </c:pt>
                <c:pt idx="15600">
                  <c:v>41022.361111111051</c:v>
                </c:pt>
                <c:pt idx="15601">
                  <c:v>41022.375</c:v>
                </c:pt>
                <c:pt idx="15602">
                  <c:v>41022.388888888985</c:v>
                </c:pt>
                <c:pt idx="15603">
                  <c:v>41022.402777777781</c:v>
                </c:pt>
                <c:pt idx="15604">
                  <c:v>41022.416666666664</c:v>
                </c:pt>
                <c:pt idx="15605">
                  <c:v>41022.430555555562</c:v>
                </c:pt>
                <c:pt idx="15606">
                  <c:v>41022.444444444511</c:v>
                </c:pt>
                <c:pt idx="15607">
                  <c:v>41022.458333333343</c:v>
                </c:pt>
                <c:pt idx="15608">
                  <c:v>41022.472222222219</c:v>
                </c:pt>
                <c:pt idx="15609">
                  <c:v>41022.486111111109</c:v>
                </c:pt>
                <c:pt idx="15610">
                  <c:v>41022.5</c:v>
                </c:pt>
                <c:pt idx="15611">
                  <c:v>41022.513888888891</c:v>
                </c:pt>
                <c:pt idx="15612">
                  <c:v>41022.527777777774</c:v>
                </c:pt>
                <c:pt idx="15613">
                  <c:v>41022.541666666591</c:v>
                </c:pt>
                <c:pt idx="15614">
                  <c:v>41022.555555555562</c:v>
                </c:pt>
                <c:pt idx="15615">
                  <c:v>41022.569444444445</c:v>
                </c:pt>
                <c:pt idx="15616">
                  <c:v>41022.583333333336</c:v>
                </c:pt>
                <c:pt idx="15617">
                  <c:v>41022.597222222204</c:v>
                </c:pt>
                <c:pt idx="15618">
                  <c:v>41022.611111111051</c:v>
                </c:pt>
                <c:pt idx="15619">
                  <c:v>41022.624999999993</c:v>
                </c:pt>
                <c:pt idx="15620">
                  <c:v>41022.638888888891</c:v>
                </c:pt>
                <c:pt idx="15621">
                  <c:v>41022.652777777781</c:v>
                </c:pt>
                <c:pt idx="15622">
                  <c:v>41022.666666666591</c:v>
                </c:pt>
                <c:pt idx="15623">
                  <c:v>41022.680555555562</c:v>
                </c:pt>
                <c:pt idx="15624">
                  <c:v>41022.694444444445</c:v>
                </c:pt>
                <c:pt idx="15625">
                  <c:v>41022.708333333336</c:v>
                </c:pt>
                <c:pt idx="15626">
                  <c:v>41022.722222222204</c:v>
                </c:pt>
                <c:pt idx="15627">
                  <c:v>41022.736111111051</c:v>
                </c:pt>
                <c:pt idx="15628">
                  <c:v>41022.75</c:v>
                </c:pt>
                <c:pt idx="15629">
                  <c:v>41022.763888888876</c:v>
                </c:pt>
                <c:pt idx="15630">
                  <c:v>41022.777777777774</c:v>
                </c:pt>
                <c:pt idx="15631">
                  <c:v>41022.791666666562</c:v>
                </c:pt>
                <c:pt idx="15632">
                  <c:v>41022.805555555562</c:v>
                </c:pt>
                <c:pt idx="15633">
                  <c:v>41022.819444444511</c:v>
                </c:pt>
                <c:pt idx="15634">
                  <c:v>41022.833333333336</c:v>
                </c:pt>
                <c:pt idx="15635">
                  <c:v>41022.847222222219</c:v>
                </c:pt>
                <c:pt idx="15636">
                  <c:v>41022.861111111051</c:v>
                </c:pt>
                <c:pt idx="15637">
                  <c:v>41022.875</c:v>
                </c:pt>
                <c:pt idx="15638">
                  <c:v>41022.888888888985</c:v>
                </c:pt>
                <c:pt idx="15639">
                  <c:v>41022.902777777781</c:v>
                </c:pt>
                <c:pt idx="15640">
                  <c:v>41022.916666666664</c:v>
                </c:pt>
                <c:pt idx="15641">
                  <c:v>41022.930555555562</c:v>
                </c:pt>
                <c:pt idx="15642">
                  <c:v>41022.944444444511</c:v>
                </c:pt>
                <c:pt idx="15643">
                  <c:v>41022.958333333343</c:v>
                </c:pt>
                <c:pt idx="15644">
                  <c:v>41022.972222222219</c:v>
                </c:pt>
                <c:pt idx="15645">
                  <c:v>41022.986111111109</c:v>
                </c:pt>
                <c:pt idx="15646">
                  <c:v>41023</c:v>
                </c:pt>
                <c:pt idx="15647">
                  <c:v>41023.013888888891</c:v>
                </c:pt>
                <c:pt idx="15648">
                  <c:v>41023.027777777774</c:v>
                </c:pt>
                <c:pt idx="15649">
                  <c:v>41023.041666666591</c:v>
                </c:pt>
                <c:pt idx="15650">
                  <c:v>41023.055555555562</c:v>
                </c:pt>
                <c:pt idx="15651">
                  <c:v>41023.069444444445</c:v>
                </c:pt>
                <c:pt idx="15652">
                  <c:v>41023.083333333336</c:v>
                </c:pt>
                <c:pt idx="15653">
                  <c:v>41023.097222222204</c:v>
                </c:pt>
                <c:pt idx="15654">
                  <c:v>41023.111111111051</c:v>
                </c:pt>
                <c:pt idx="15655">
                  <c:v>41023.124999999993</c:v>
                </c:pt>
                <c:pt idx="15656">
                  <c:v>41023.138888888891</c:v>
                </c:pt>
                <c:pt idx="15657">
                  <c:v>41023.152777777781</c:v>
                </c:pt>
                <c:pt idx="15658">
                  <c:v>41023.166666666591</c:v>
                </c:pt>
                <c:pt idx="15659">
                  <c:v>41023.180555555562</c:v>
                </c:pt>
                <c:pt idx="15660">
                  <c:v>41023.194444444445</c:v>
                </c:pt>
                <c:pt idx="15661">
                  <c:v>41023.208333333336</c:v>
                </c:pt>
                <c:pt idx="15662">
                  <c:v>41023.222222222204</c:v>
                </c:pt>
                <c:pt idx="15663">
                  <c:v>41023.236111111051</c:v>
                </c:pt>
                <c:pt idx="15664">
                  <c:v>41023.25</c:v>
                </c:pt>
                <c:pt idx="15665">
                  <c:v>41023.263888888876</c:v>
                </c:pt>
                <c:pt idx="15666">
                  <c:v>41023.277777777774</c:v>
                </c:pt>
                <c:pt idx="15667">
                  <c:v>41023.291666666562</c:v>
                </c:pt>
                <c:pt idx="15668">
                  <c:v>41023.305555555562</c:v>
                </c:pt>
                <c:pt idx="15669">
                  <c:v>41023.319444444511</c:v>
                </c:pt>
                <c:pt idx="15670">
                  <c:v>41023.333333333336</c:v>
                </c:pt>
                <c:pt idx="15671">
                  <c:v>41023.347222222219</c:v>
                </c:pt>
                <c:pt idx="15672">
                  <c:v>41023.361111111051</c:v>
                </c:pt>
                <c:pt idx="15673">
                  <c:v>41023.375</c:v>
                </c:pt>
                <c:pt idx="15674">
                  <c:v>41023.388888888985</c:v>
                </c:pt>
                <c:pt idx="15675">
                  <c:v>41023.402777777781</c:v>
                </c:pt>
                <c:pt idx="15676">
                  <c:v>41023.416666666664</c:v>
                </c:pt>
                <c:pt idx="15677">
                  <c:v>41023.430555555562</c:v>
                </c:pt>
                <c:pt idx="15678">
                  <c:v>41023.444444444511</c:v>
                </c:pt>
                <c:pt idx="15679">
                  <c:v>41023.458333333343</c:v>
                </c:pt>
                <c:pt idx="15680">
                  <c:v>41023.472222222219</c:v>
                </c:pt>
                <c:pt idx="15681">
                  <c:v>41023.486111111109</c:v>
                </c:pt>
                <c:pt idx="15682">
                  <c:v>41023.5</c:v>
                </c:pt>
                <c:pt idx="15683">
                  <c:v>41023.513888888891</c:v>
                </c:pt>
                <c:pt idx="15684">
                  <c:v>41023.527777777774</c:v>
                </c:pt>
                <c:pt idx="15685">
                  <c:v>41023.541666666591</c:v>
                </c:pt>
                <c:pt idx="15686">
                  <c:v>41023.555555555562</c:v>
                </c:pt>
                <c:pt idx="15687">
                  <c:v>41023.569444444445</c:v>
                </c:pt>
                <c:pt idx="15688">
                  <c:v>41023.583333333336</c:v>
                </c:pt>
                <c:pt idx="15689">
                  <c:v>41023.597222222204</c:v>
                </c:pt>
                <c:pt idx="15690">
                  <c:v>41023.611111111051</c:v>
                </c:pt>
                <c:pt idx="15691">
                  <c:v>41023.624999999993</c:v>
                </c:pt>
                <c:pt idx="15692">
                  <c:v>41023.638888888891</c:v>
                </c:pt>
                <c:pt idx="15693">
                  <c:v>41023.652777777781</c:v>
                </c:pt>
                <c:pt idx="15694">
                  <c:v>41023.666666666591</c:v>
                </c:pt>
                <c:pt idx="15695">
                  <c:v>41023.680555555562</c:v>
                </c:pt>
                <c:pt idx="15696">
                  <c:v>41023.694444444445</c:v>
                </c:pt>
                <c:pt idx="15697">
                  <c:v>41023.708333333336</c:v>
                </c:pt>
                <c:pt idx="15698">
                  <c:v>41023.722222222204</c:v>
                </c:pt>
                <c:pt idx="15699">
                  <c:v>41023.736111111051</c:v>
                </c:pt>
                <c:pt idx="15700">
                  <c:v>41023.75</c:v>
                </c:pt>
                <c:pt idx="15701">
                  <c:v>41023.763888888876</c:v>
                </c:pt>
                <c:pt idx="15702">
                  <c:v>41023.777777777774</c:v>
                </c:pt>
                <c:pt idx="15703">
                  <c:v>41023.791666666562</c:v>
                </c:pt>
                <c:pt idx="15704">
                  <c:v>41023.805555555562</c:v>
                </c:pt>
                <c:pt idx="15705">
                  <c:v>41023.819444444511</c:v>
                </c:pt>
                <c:pt idx="15706">
                  <c:v>41023.833333333336</c:v>
                </c:pt>
                <c:pt idx="15707">
                  <c:v>41023.847222222219</c:v>
                </c:pt>
                <c:pt idx="15708">
                  <c:v>41023.861111111051</c:v>
                </c:pt>
                <c:pt idx="15709">
                  <c:v>41023.875</c:v>
                </c:pt>
                <c:pt idx="15710">
                  <c:v>41023.888888888985</c:v>
                </c:pt>
                <c:pt idx="15711">
                  <c:v>41023.902777777781</c:v>
                </c:pt>
                <c:pt idx="15712">
                  <c:v>41023.916666666664</c:v>
                </c:pt>
                <c:pt idx="15713">
                  <c:v>41023.930555555562</c:v>
                </c:pt>
                <c:pt idx="15714">
                  <c:v>41023.944444444511</c:v>
                </c:pt>
                <c:pt idx="15715">
                  <c:v>41023.958333333343</c:v>
                </c:pt>
                <c:pt idx="15716">
                  <c:v>41023.972222222219</c:v>
                </c:pt>
                <c:pt idx="15717">
                  <c:v>41023.986111111109</c:v>
                </c:pt>
                <c:pt idx="15718">
                  <c:v>41024</c:v>
                </c:pt>
                <c:pt idx="15719">
                  <c:v>41024.013888888891</c:v>
                </c:pt>
                <c:pt idx="15720">
                  <c:v>41024.027777777774</c:v>
                </c:pt>
                <c:pt idx="15721">
                  <c:v>41024.041666666591</c:v>
                </c:pt>
                <c:pt idx="15722">
                  <c:v>41024.055555555562</c:v>
                </c:pt>
                <c:pt idx="15723">
                  <c:v>41024.069444444445</c:v>
                </c:pt>
                <c:pt idx="15724">
                  <c:v>41024.083333333336</c:v>
                </c:pt>
                <c:pt idx="15725">
                  <c:v>41024.097222222204</c:v>
                </c:pt>
                <c:pt idx="15726">
                  <c:v>41024.111111111051</c:v>
                </c:pt>
                <c:pt idx="15727">
                  <c:v>41024.124999999993</c:v>
                </c:pt>
                <c:pt idx="15728">
                  <c:v>41024.138888888891</c:v>
                </c:pt>
                <c:pt idx="15729">
                  <c:v>41024.152777777781</c:v>
                </c:pt>
                <c:pt idx="15730">
                  <c:v>41024.166666666591</c:v>
                </c:pt>
                <c:pt idx="15731">
                  <c:v>41024.180555555562</c:v>
                </c:pt>
                <c:pt idx="15732">
                  <c:v>41024.194444444445</c:v>
                </c:pt>
                <c:pt idx="15733">
                  <c:v>41024.208333333336</c:v>
                </c:pt>
                <c:pt idx="15734">
                  <c:v>41024.222222222204</c:v>
                </c:pt>
                <c:pt idx="15735">
                  <c:v>41024.236111111051</c:v>
                </c:pt>
                <c:pt idx="15736">
                  <c:v>41024.25</c:v>
                </c:pt>
                <c:pt idx="15737">
                  <c:v>41024.263888888876</c:v>
                </c:pt>
                <c:pt idx="15738">
                  <c:v>41024.277777777774</c:v>
                </c:pt>
                <c:pt idx="15739">
                  <c:v>41024.291666666562</c:v>
                </c:pt>
                <c:pt idx="15740">
                  <c:v>41024.305555555562</c:v>
                </c:pt>
                <c:pt idx="15741">
                  <c:v>41024.319444444511</c:v>
                </c:pt>
                <c:pt idx="15742">
                  <c:v>41024.333333333336</c:v>
                </c:pt>
                <c:pt idx="15743">
                  <c:v>41024.347222222219</c:v>
                </c:pt>
                <c:pt idx="15744">
                  <c:v>41024.361111111051</c:v>
                </c:pt>
                <c:pt idx="15745">
                  <c:v>41024.375</c:v>
                </c:pt>
                <c:pt idx="15746">
                  <c:v>41024.388888888985</c:v>
                </c:pt>
                <c:pt idx="15747">
                  <c:v>41024.402777777781</c:v>
                </c:pt>
                <c:pt idx="15748">
                  <c:v>41024.416666666664</c:v>
                </c:pt>
                <c:pt idx="15749">
                  <c:v>41024.430555555562</c:v>
                </c:pt>
                <c:pt idx="15750">
                  <c:v>41024.444444444511</c:v>
                </c:pt>
                <c:pt idx="15751">
                  <c:v>41024.458333333343</c:v>
                </c:pt>
                <c:pt idx="15752">
                  <c:v>41024.472222222219</c:v>
                </c:pt>
                <c:pt idx="15753">
                  <c:v>41024.486111111109</c:v>
                </c:pt>
                <c:pt idx="15754">
                  <c:v>41024.5</c:v>
                </c:pt>
                <c:pt idx="15755">
                  <c:v>41024.513888888891</c:v>
                </c:pt>
                <c:pt idx="15756">
                  <c:v>41024.527777777774</c:v>
                </c:pt>
                <c:pt idx="15757">
                  <c:v>41024.541666666591</c:v>
                </c:pt>
                <c:pt idx="15758">
                  <c:v>41024.555555555562</c:v>
                </c:pt>
                <c:pt idx="15759">
                  <c:v>41024.569444444445</c:v>
                </c:pt>
                <c:pt idx="15760">
                  <c:v>41024.583333333336</c:v>
                </c:pt>
                <c:pt idx="15761">
                  <c:v>41024.597222222204</c:v>
                </c:pt>
                <c:pt idx="15762">
                  <c:v>41024.611111111051</c:v>
                </c:pt>
                <c:pt idx="15763">
                  <c:v>41024.624999999993</c:v>
                </c:pt>
                <c:pt idx="15764">
                  <c:v>41024.638888888891</c:v>
                </c:pt>
                <c:pt idx="15765">
                  <c:v>41024.652777777781</c:v>
                </c:pt>
                <c:pt idx="15766">
                  <c:v>41024.666666666591</c:v>
                </c:pt>
                <c:pt idx="15767">
                  <c:v>41024.680555555562</c:v>
                </c:pt>
                <c:pt idx="15768">
                  <c:v>41024.694444444445</c:v>
                </c:pt>
                <c:pt idx="15769">
                  <c:v>41024.708333333336</c:v>
                </c:pt>
                <c:pt idx="15770">
                  <c:v>41024.722222222204</c:v>
                </c:pt>
                <c:pt idx="15771">
                  <c:v>41024.736111111051</c:v>
                </c:pt>
                <c:pt idx="15772">
                  <c:v>41024.75</c:v>
                </c:pt>
                <c:pt idx="15773">
                  <c:v>41024.763888888876</c:v>
                </c:pt>
                <c:pt idx="15774">
                  <c:v>41024.777777777774</c:v>
                </c:pt>
                <c:pt idx="15775">
                  <c:v>41024.791666666562</c:v>
                </c:pt>
                <c:pt idx="15776">
                  <c:v>41024.805555555562</c:v>
                </c:pt>
                <c:pt idx="15777">
                  <c:v>41024.819444444511</c:v>
                </c:pt>
                <c:pt idx="15778">
                  <c:v>41024.833333333336</c:v>
                </c:pt>
                <c:pt idx="15779">
                  <c:v>41024.847222222219</c:v>
                </c:pt>
                <c:pt idx="15780">
                  <c:v>41024.861111111051</c:v>
                </c:pt>
                <c:pt idx="15781">
                  <c:v>41024.875</c:v>
                </c:pt>
                <c:pt idx="15782">
                  <c:v>41024.888888888985</c:v>
                </c:pt>
                <c:pt idx="15783">
                  <c:v>41024.902777777781</c:v>
                </c:pt>
                <c:pt idx="15784">
                  <c:v>41024.916666666664</c:v>
                </c:pt>
                <c:pt idx="15785">
                  <c:v>41024.930555555562</c:v>
                </c:pt>
                <c:pt idx="15786">
                  <c:v>41024.944444444511</c:v>
                </c:pt>
                <c:pt idx="15787">
                  <c:v>41024.958333333343</c:v>
                </c:pt>
                <c:pt idx="15788">
                  <c:v>41024.972222222219</c:v>
                </c:pt>
                <c:pt idx="15789">
                  <c:v>41024.986111111109</c:v>
                </c:pt>
                <c:pt idx="15790">
                  <c:v>41025</c:v>
                </c:pt>
                <c:pt idx="15791">
                  <c:v>41025.013888888891</c:v>
                </c:pt>
                <c:pt idx="15792">
                  <c:v>41025.027777777774</c:v>
                </c:pt>
                <c:pt idx="15793">
                  <c:v>41025.041666666591</c:v>
                </c:pt>
                <c:pt idx="15794">
                  <c:v>41025.055555555562</c:v>
                </c:pt>
                <c:pt idx="15795">
                  <c:v>41025.069444444445</c:v>
                </c:pt>
                <c:pt idx="15796">
                  <c:v>41025.083333333336</c:v>
                </c:pt>
                <c:pt idx="15797">
                  <c:v>41025.097222222204</c:v>
                </c:pt>
                <c:pt idx="15798">
                  <c:v>41025.111111111051</c:v>
                </c:pt>
                <c:pt idx="15799">
                  <c:v>41025.124999999993</c:v>
                </c:pt>
                <c:pt idx="15800">
                  <c:v>41025.138888888891</c:v>
                </c:pt>
                <c:pt idx="15801">
                  <c:v>41025.152777777781</c:v>
                </c:pt>
                <c:pt idx="15802">
                  <c:v>41025.166666666591</c:v>
                </c:pt>
                <c:pt idx="15803">
                  <c:v>41025.180555555562</c:v>
                </c:pt>
                <c:pt idx="15804">
                  <c:v>41025.194444444445</c:v>
                </c:pt>
                <c:pt idx="15805">
                  <c:v>41025.208333333336</c:v>
                </c:pt>
                <c:pt idx="15806">
                  <c:v>41025.222222222204</c:v>
                </c:pt>
                <c:pt idx="15807">
                  <c:v>41025.236111111051</c:v>
                </c:pt>
                <c:pt idx="15808">
                  <c:v>41025.25</c:v>
                </c:pt>
                <c:pt idx="15809">
                  <c:v>41025.263888888876</c:v>
                </c:pt>
                <c:pt idx="15810">
                  <c:v>41025.277777777774</c:v>
                </c:pt>
                <c:pt idx="15811">
                  <c:v>41025.291666666562</c:v>
                </c:pt>
                <c:pt idx="15812">
                  <c:v>41025.305555555562</c:v>
                </c:pt>
                <c:pt idx="15813">
                  <c:v>41025.319444444511</c:v>
                </c:pt>
                <c:pt idx="15814">
                  <c:v>41025.333333333336</c:v>
                </c:pt>
                <c:pt idx="15815">
                  <c:v>41025.347222222219</c:v>
                </c:pt>
                <c:pt idx="15816">
                  <c:v>41025.361111111051</c:v>
                </c:pt>
                <c:pt idx="15817">
                  <c:v>41025.375</c:v>
                </c:pt>
                <c:pt idx="15818">
                  <c:v>41025.388888888985</c:v>
                </c:pt>
                <c:pt idx="15819">
                  <c:v>41025.402777777781</c:v>
                </c:pt>
                <c:pt idx="15820">
                  <c:v>41025.416666666664</c:v>
                </c:pt>
                <c:pt idx="15821">
                  <c:v>41025.430555555562</c:v>
                </c:pt>
                <c:pt idx="15822">
                  <c:v>41025.444444444511</c:v>
                </c:pt>
                <c:pt idx="15823">
                  <c:v>41025.458333333343</c:v>
                </c:pt>
                <c:pt idx="15824">
                  <c:v>41025.472222222219</c:v>
                </c:pt>
                <c:pt idx="15825">
                  <c:v>41025.486111111109</c:v>
                </c:pt>
                <c:pt idx="15826">
                  <c:v>41025.5</c:v>
                </c:pt>
                <c:pt idx="15827">
                  <c:v>41025.513888888891</c:v>
                </c:pt>
                <c:pt idx="15828">
                  <c:v>41025.527777777774</c:v>
                </c:pt>
                <c:pt idx="15829">
                  <c:v>41025.541666666591</c:v>
                </c:pt>
                <c:pt idx="15830">
                  <c:v>41025.555555555562</c:v>
                </c:pt>
                <c:pt idx="15831">
                  <c:v>41025.569444444445</c:v>
                </c:pt>
                <c:pt idx="15832">
                  <c:v>41025.583333333336</c:v>
                </c:pt>
                <c:pt idx="15833">
                  <c:v>41025.597222222204</c:v>
                </c:pt>
                <c:pt idx="15834">
                  <c:v>41025.611111111051</c:v>
                </c:pt>
                <c:pt idx="15835">
                  <c:v>41025.624999999993</c:v>
                </c:pt>
                <c:pt idx="15836">
                  <c:v>41025.638888888891</c:v>
                </c:pt>
                <c:pt idx="15837">
                  <c:v>41025.652777777781</c:v>
                </c:pt>
                <c:pt idx="15838">
                  <c:v>41025.666666666591</c:v>
                </c:pt>
                <c:pt idx="15839">
                  <c:v>41025.680555555562</c:v>
                </c:pt>
                <c:pt idx="15840">
                  <c:v>41025.694444444445</c:v>
                </c:pt>
                <c:pt idx="15841">
                  <c:v>41025.708333333336</c:v>
                </c:pt>
                <c:pt idx="15842">
                  <c:v>41025.722222222204</c:v>
                </c:pt>
                <c:pt idx="15843">
                  <c:v>41025.736111111051</c:v>
                </c:pt>
                <c:pt idx="15844">
                  <c:v>41025.75</c:v>
                </c:pt>
                <c:pt idx="15845">
                  <c:v>41025.763888888876</c:v>
                </c:pt>
                <c:pt idx="15846">
                  <c:v>41025.777777777774</c:v>
                </c:pt>
                <c:pt idx="15847">
                  <c:v>41025.791666666562</c:v>
                </c:pt>
                <c:pt idx="15848">
                  <c:v>41025.805555555562</c:v>
                </c:pt>
                <c:pt idx="15849">
                  <c:v>41025.819444444511</c:v>
                </c:pt>
                <c:pt idx="15850">
                  <c:v>41025.833333333336</c:v>
                </c:pt>
                <c:pt idx="15851">
                  <c:v>41025.847222222219</c:v>
                </c:pt>
                <c:pt idx="15852">
                  <c:v>41025.861111111051</c:v>
                </c:pt>
                <c:pt idx="15853">
                  <c:v>41025.875</c:v>
                </c:pt>
                <c:pt idx="15854">
                  <c:v>41025.888888888985</c:v>
                </c:pt>
                <c:pt idx="15855">
                  <c:v>41025.902777777781</c:v>
                </c:pt>
                <c:pt idx="15856">
                  <c:v>41025.916666666664</c:v>
                </c:pt>
                <c:pt idx="15857">
                  <c:v>41025.930555555562</c:v>
                </c:pt>
                <c:pt idx="15858">
                  <c:v>41025.944444444511</c:v>
                </c:pt>
                <c:pt idx="15859">
                  <c:v>41025.958333333343</c:v>
                </c:pt>
                <c:pt idx="15860">
                  <c:v>41025.972222222219</c:v>
                </c:pt>
                <c:pt idx="15861">
                  <c:v>41025.986111111109</c:v>
                </c:pt>
                <c:pt idx="15862">
                  <c:v>41026</c:v>
                </c:pt>
                <c:pt idx="15863">
                  <c:v>41026.013888888891</c:v>
                </c:pt>
                <c:pt idx="15864">
                  <c:v>41026.027777777774</c:v>
                </c:pt>
                <c:pt idx="15865">
                  <c:v>41026.041666666591</c:v>
                </c:pt>
                <c:pt idx="15866">
                  <c:v>41026.055555555562</c:v>
                </c:pt>
                <c:pt idx="15867">
                  <c:v>41026.069444444445</c:v>
                </c:pt>
                <c:pt idx="15868">
                  <c:v>41026.083333333336</c:v>
                </c:pt>
                <c:pt idx="15869">
                  <c:v>41026.097222222204</c:v>
                </c:pt>
                <c:pt idx="15870">
                  <c:v>41026.111111111051</c:v>
                </c:pt>
                <c:pt idx="15871">
                  <c:v>41026.124999999993</c:v>
                </c:pt>
                <c:pt idx="15872">
                  <c:v>41026.138888888891</c:v>
                </c:pt>
                <c:pt idx="15873">
                  <c:v>41026.152777777781</c:v>
                </c:pt>
                <c:pt idx="15874">
                  <c:v>41026.166666666591</c:v>
                </c:pt>
                <c:pt idx="15875">
                  <c:v>41026.180555555562</c:v>
                </c:pt>
                <c:pt idx="15876">
                  <c:v>41026.194444444445</c:v>
                </c:pt>
                <c:pt idx="15877">
                  <c:v>41026.208333333336</c:v>
                </c:pt>
                <c:pt idx="15878">
                  <c:v>41026.222222222204</c:v>
                </c:pt>
                <c:pt idx="15879">
                  <c:v>41026.236111111051</c:v>
                </c:pt>
                <c:pt idx="15880">
                  <c:v>41026.25</c:v>
                </c:pt>
                <c:pt idx="15881">
                  <c:v>41026.263888888876</c:v>
                </c:pt>
                <c:pt idx="15882">
                  <c:v>41026.277777777774</c:v>
                </c:pt>
                <c:pt idx="15883">
                  <c:v>41026.291666666562</c:v>
                </c:pt>
                <c:pt idx="15884">
                  <c:v>41026.305555555562</c:v>
                </c:pt>
                <c:pt idx="15885">
                  <c:v>41026.319444444511</c:v>
                </c:pt>
                <c:pt idx="15886">
                  <c:v>41026.333333333336</c:v>
                </c:pt>
                <c:pt idx="15887">
                  <c:v>41026.347222222219</c:v>
                </c:pt>
                <c:pt idx="15888">
                  <c:v>41026.361111111051</c:v>
                </c:pt>
                <c:pt idx="15889">
                  <c:v>41026.375</c:v>
                </c:pt>
                <c:pt idx="15890">
                  <c:v>41026.388888888985</c:v>
                </c:pt>
                <c:pt idx="15891">
                  <c:v>41026.402777777781</c:v>
                </c:pt>
                <c:pt idx="15892">
                  <c:v>41026.416666666664</c:v>
                </c:pt>
                <c:pt idx="15893">
                  <c:v>41026.430555555562</c:v>
                </c:pt>
                <c:pt idx="15894">
                  <c:v>41026.444444444511</c:v>
                </c:pt>
                <c:pt idx="15895">
                  <c:v>41026.458333333343</c:v>
                </c:pt>
                <c:pt idx="15896">
                  <c:v>41026.472222222219</c:v>
                </c:pt>
                <c:pt idx="15897">
                  <c:v>41026.486111111109</c:v>
                </c:pt>
                <c:pt idx="15898">
                  <c:v>41026.5</c:v>
                </c:pt>
                <c:pt idx="15899">
                  <c:v>41026.513888888891</c:v>
                </c:pt>
                <c:pt idx="15900">
                  <c:v>41026.527777777774</c:v>
                </c:pt>
                <c:pt idx="15901">
                  <c:v>41026.541666666591</c:v>
                </c:pt>
                <c:pt idx="15902">
                  <c:v>41026.555555555562</c:v>
                </c:pt>
                <c:pt idx="15903">
                  <c:v>41026.569444444445</c:v>
                </c:pt>
                <c:pt idx="15904">
                  <c:v>41026.583333333336</c:v>
                </c:pt>
                <c:pt idx="15905">
                  <c:v>41026.597222222204</c:v>
                </c:pt>
                <c:pt idx="15906">
                  <c:v>41026.611111111051</c:v>
                </c:pt>
                <c:pt idx="15907">
                  <c:v>41026.624999999993</c:v>
                </c:pt>
                <c:pt idx="15908">
                  <c:v>41026.638888888891</c:v>
                </c:pt>
                <c:pt idx="15909">
                  <c:v>41026.652777777781</c:v>
                </c:pt>
                <c:pt idx="15910">
                  <c:v>41026.666666666591</c:v>
                </c:pt>
                <c:pt idx="15911">
                  <c:v>41026.680555555562</c:v>
                </c:pt>
                <c:pt idx="15912">
                  <c:v>41026.694444444445</c:v>
                </c:pt>
                <c:pt idx="15913">
                  <c:v>41026.708333333336</c:v>
                </c:pt>
                <c:pt idx="15914">
                  <c:v>41026.722222222204</c:v>
                </c:pt>
                <c:pt idx="15915">
                  <c:v>41026.736111111051</c:v>
                </c:pt>
                <c:pt idx="15916">
                  <c:v>41026.75</c:v>
                </c:pt>
                <c:pt idx="15917">
                  <c:v>41026.763888888876</c:v>
                </c:pt>
                <c:pt idx="15918">
                  <c:v>41026.777777777774</c:v>
                </c:pt>
                <c:pt idx="15919">
                  <c:v>41026.791666666562</c:v>
                </c:pt>
                <c:pt idx="15920">
                  <c:v>41026.805555555562</c:v>
                </c:pt>
                <c:pt idx="15921">
                  <c:v>41026.819444444511</c:v>
                </c:pt>
                <c:pt idx="15922">
                  <c:v>41026.833333333336</c:v>
                </c:pt>
                <c:pt idx="15923">
                  <c:v>41026.847222222219</c:v>
                </c:pt>
                <c:pt idx="15924">
                  <c:v>41026.861111111051</c:v>
                </c:pt>
                <c:pt idx="15925">
                  <c:v>41026.875</c:v>
                </c:pt>
                <c:pt idx="15926">
                  <c:v>41026.888888888985</c:v>
                </c:pt>
                <c:pt idx="15927">
                  <c:v>41026.902777777781</c:v>
                </c:pt>
                <c:pt idx="15928">
                  <c:v>41026.916666666664</c:v>
                </c:pt>
                <c:pt idx="15929">
                  <c:v>41026.930555555562</c:v>
                </c:pt>
                <c:pt idx="15930">
                  <c:v>41026.944444444511</c:v>
                </c:pt>
                <c:pt idx="15931">
                  <c:v>41026.958333333343</c:v>
                </c:pt>
                <c:pt idx="15932">
                  <c:v>41026.972222222219</c:v>
                </c:pt>
                <c:pt idx="15933">
                  <c:v>41026.986111111109</c:v>
                </c:pt>
                <c:pt idx="15934">
                  <c:v>41027</c:v>
                </c:pt>
                <c:pt idx="15935">
                  <c:v>41027.013888888891</c:v>
                </c:pt>
                <c:pt idx="15936">
                  <c:v>41027.027777777774</c:v>
                </c:pt>
                <c:pt idx="15937">
                  <c:v>41027.041666666591</c:v>
                </c:pt>
                <c:pt idx="15938">
                  <c:v>41027.055555555562</c:v>
                </c:pt>
                <c:pt idx="15939">
                  <c:v>41027.069444444445</c:v>
                </c:pt>
                <c:pt idx="15940">
                  <c:v>41027.083333333336</c:v>
                </c:pt>
                <c:pt idx="15941">
                  <c:v>41027.097222222204</c:v>
                </c:pt>
                <c:pt idx="15942">
                  <c:v>41027.111111111051</c:v>
                </c:pt>
                <c:pt idx="15943">
                  <c:v>41027.124999999993</c:v>
                </c:pt>
                <c:pt idx="15944">
                  <c:v>41027.138888888891</c:v>
                </c:pt>
                <c:pt idx="15945">
                  <c:v>41027.152777777781</c:v>
                </c:pt>
                <c:pt idx="15946">
                  <c:v>41027.166666666591</c:v>
                </c:pt>
                <c:pt idx="15947">
                  <c:v>41027.180555555562</c:v>
                </c:pt>
                <c:pt idx="15948">
                  <c:v>41027.194444444445</c:v>
                </c:pt>
                <c:pt idx="15949">
                  <c:v>41027.208333333336</c:v>
                </c:pt>
                <c:pt idx="15950">
                  <c:v>41027.222222222204</c:v>
                </c:pt>
                <c:pt idx="15951">
                  <c:v>41027.236111111051</c:v>
                </c:pt>
                <c:pt idx="15952">
                  <c:v>41027.25</c:v>
                </c:pt>
                <c:pt idx="15953">
                  <c:v>41027.263888888876</c:v>
                </c:pt>
                <c:pt idx="15954">
                  <c:v>41027.277777777774</c:v>
                </c:pt>
                <c:pt idx="15955">
                  <c:v>41027.291666666562</c:v>
                </c:pt>
                <c:pt idx="15956">
                  <c:v>41027.305555555562</c:v>
                </c:pt>
                <c:pt idx="15957">
                  <c:v>41027.319444444511</c:v>
                </c:pt>
                <c:pt idx="15958">
                  <c:v>41027.333333333336</c:v>
                </c:pt>
                <c:pt idx="15959">
                  <c:v>41027.347222222219</c:v>
                </c:pt>
                <c:pt idx="15960">
                  <c:v>41027.361111111051</c:v>
                </c:pt>
                <c:pt idx="15961">
                  <c:v>41027.375</c:v>
                </c:pt>
                <c:pt idx="15962">
                  <c:v>41027.388888888985</c:v>
                </c:pt>
                <c:pt idx="15963">
                  <c:v>41027.402777777781</c:v>
                </c:pt>
                <c:pt idx="15964">
                  <c:v>41027.416666666664</c:v>
                </c:pt>
                <c:pt idx="15965">
                  <c:v>41027.430555555562</c:v>
                </c:pt>
                <c:pt idx="15966">
                  <c:v>41027.444444444511</c:v>
                </c:pt>
                <c:pt idx="15967">
                  <c:v>41027.458333333343</c:v>
                </c:pt>
                <c:pt idx="15968">
                  <c:v>41027.472222222219</c:v>
                </c:pt>
                <c:pt idx="15969">
                  <c:v>41027.486111111109</c:v>
                </c:pt>
                <c:pt idx="15970">
                  <c:v>41027.5</c:v>
                </c:pt>
                <c:pt idx="15971">
                  <c:v>41027.513888888891</c:v>
                </c:pt>
                <c:pt idx="15972">
                  <c:v>41027.527777777774</c:v>
                </c:pt>
                <c:pt idx="15973">
                  <c:v>41027.541666666591</c:v>
                </c:pt>
                <c:pt idx="15974">
                  <c:v>41027.555555555562</c:v>
                </c:pt>
                <c:pt idx="15975">
                  <c:v>41027.569444444445</c:v>
                </c:pt>
                <c:pt idx="15976">
                  <c:v>41027.583333333336</c:v>
                </c:pt>
                <c:pt idx="15977">
                  <c:v>41027.597222222204</c:v>
                </c:pt>
                <c:pt idx="15978">
                  <c:v>41027.611111111051</c:v>
                </c:pt>
                <c:pt idx="15979">
                  <c:v>41027.624999999993</c:v>
                </c:pt>
                <c:pt idx="15980">
                  <c:v>41027.638888888891</c:v>
                </c:pt>
                <c:pt idx="15981">
                  <c:v>41027.652777777781</c:v>
                </c:pt>
                <c:pt idx="15982">
                  <c:v>41027.666666666591</c:v>
                </c:pt>
                <c:pt idx="15983">
                  <c:v>41027.680555555562</c:v>
                </c:pt>
                <c:pt idx="15984">
                  <c:v>41027.694444444445</c:v>
                </c:pt>
                <c:pt idx="15985">
                  <c:v>41027.708333333336</c:v>
                </c:pt>
                <c:pt idx="15986">
                  <c:v>41027.722222222204</c:v>
                </c:pt>
                <c:pt idx="15987">
                  <c:v>41027.736111111051</c:v>
                </c:pt>
                <c:pt idx="15988">
                  <c:v>41027.75</c:v>
                </c:pt>
                <c:pt idx="15989">
                  <c:v>41027.763888888876</c:v>
                </c:pt>
                <c:pt idx="15990">
                  <c:v>41027.777777777774</c:v>
                </c:pt>
                <c:pt idx="15991">
                  <c:v>41027.791666666562</c:v>
                </c:pt>
                <c:pt idx="15992">
                  <c:v>41027.805555555562</c:v>
                </c:pt>
                <c:pt idx="15993">
                  <c:v>41027.819444444511</c:v>
                </c:pt>
                <c:pt idx="15994">
                  <c:v>41027.833333333336</c:v>
                </c:pt>
                <c:pt idx="15995">
                  <c:v>41027.847222222219</c:v>
                </c:pt>
                <c:pt idx="15996">
                  <c:v>41027.861111111051</c:v>
                </c:pt>
                <c:pt idx="15997">
                  <c:v>41027.875</c:v>
                </c:pt>
                <c:pt idx="15998">
                  <c:v>41027.888888888985</c:v>
                </c:pt>
                <c:pt idx="15999">
                  <c:v>41027.902777777781</c:v>
                </c:pt>
                <c:pt idx="16000">
                  <c:v>41027.916666666664</c:v>
                </c:pt>
                <c:pt idx="16001">
                  <c:v>41027.930555555562</c:v>
                </c:pt>
                <c:pt idx="16002">
                  <c:v>41027.944444444511</c:v>
                </c:pt>
                <c:pt idx="16003">
                  <c:v>41027.958333333343</c:v>
                </c:pt>
                <c:pt idx="16004">
                  <c:v>41027.972222222219</c:v>
                </c:pt>
                <c:pt idx="16005">
                  <c:v>41027.986111111109</c:v>
                </c:pt>
                <c:pt idx="16006">
                  <c:v>41028</c:v>
                </c:pt>
                <c:pt idx="16007">
                  <c:v>41028.013888888891</c:v>
                </c:pt>
                <c:pt idx="16008">
                  <c:v>41028.027777777774</c:v>
                </c:pt>
                <c:pt idx="16009">
                  <c:v>41028.041666666591</c:v>
                </c:pt>
                <c:pt idx="16010">
                  <c:v>41028.055555555562</c:v>
                </c:pt>
                <c:pt idx="16011">
                  <c:v>41028.069444444445</c:v>
                </c:pt>
                <c:pt idx="16012">
                  <c:v>41028.083333333336</c:v>
                </c:pt>
                <c:pt idx="16013">
                  <c:v>41028.097222222204</c:v>
                </c:pt>
                <c:pt idx="16014">
                  <c:v>41028.111111111051</c:v>
                </c:pt>
                <c:pt idx="16015">
                  <c:v>41028.124999999993</c:v>
                </c:pt>
                <c:pt idx="16016">
                  <c:v>41028.138888888891</c:v>
                </c:pt>
                <c:pt idx="16017">
                  <c:v>41028.152777777781</c:v>
                </c:pt>
                <c:pt idx="16018">
                  <c:v>41028.166666666591</c:v>
                </c:pt>
                <c:pt idx="16019">
                  <c:v>41028.180555555562</c:v>
                </c:pt>
                <c:pt idx="16020">
                  <c:v>41028.194444444445</c:v>
                </c:pt>
                <c:pt idx="16021">
                  <c:v>41028.208333333336</c:v>
                </c:pt>
                <c:pt idx="16022">
                  <c:v>41028.222222222204</c:v>
                </c:pt>
                <c:pt idx="16023">
                  <c:v>41028.236111111051</c:v>
                </c:pt>
                <c:pt idx="16024">
                  <c:v>41028.25</c:v>
                </c:pt>
                <c:pt idx="16025">
                  <c:v>41028.263888888876</c:v>
                </c:pt>
                <c:pt idx="16026">
                  <c:v>41028.277777777774</c:v>
                </c:pt>
                <c:pt idx="16027">
                  <c:v>41028.291666666562</c:v>
                </c:pt>
                <c:pt idx="16028">
                  <c:v>41028.305555555562</c:v>
                </c:pt>
                <c:pt idx="16029">
                  <c:v>41028.319444444511</c:v>
                </c:pt>
                <c:pt idx="16030">
                  <c:v>41028.333333333336</c:v>
                </c:pt>
                <c:pt idx="16031">
                  <c:v>41028.347222222219</c:v>
                </c:pt>
                <c:pt idx="16032">
                  <c:v>41028.361111111051</c:v>
                </c:pt>
                <c:pt idx="16033">
                  <c:v>41028.375</c:v>
                </c:pt>
                <c:pt idx="16034">
                  <c:v>41028.388888888985</c:v>
                </c:pt>
                <c:pt idx="16035">
                  <c:v>41028.402777777781</c:v>
                </c:pt>
                <c:pt idx="16036">
                  <c:v>41028.416666666664</c:v>
                </c:pt>
                <c:pt idx="16037">
                  <c:v>41028.430555555562</c:v>
                </c:pt>
                <c:pt idx="16038">
                  <c:v>41028.444444444511</c:v>
                </c:pt>
                <c:pt idx="16039">
                  <c:v>41028.458333333343</c:v>
                </c:pt>
                <c:pt idx="16040">
                  <c:v>41028.472222222219</c:v>
                </c:pt>
                <c:pt idx="16041">
                  <c:v>41028.486111111109</c:v>
                </c:pt>
                <c:pt idx="16042">
                  <c:v>41028.5</c:v>
                </c:pt>
                <c:pt idx="16043">
                  <c:v>41028.513888888891</c:v>
                </c:pt>
                <c:pt idx="16044">
                  <c:v>41028.527777777774</c:v>
                </c:pt>
                <c:pt idx="16045">
                  <c:v>41028.541666666591</c:v>
                </c:pt>
                <c:pt idx="16046">
                  <c:v>41028.555555555562</c:v>
                </c:pt>
                <c:pt idx="16047">
                  <c:v>41028.569444444445</c:v>
                </c:pt>
                <c:pt idx="16048">
                  <c:v>41028.583333333336</c:v>
                </c:pt>
                <c:pt idx="16049">
                  <c:v>41028.597222222204</c:v>
                </c:pt>
                <c:pt idx="16050">
                  <c:v>41028.611111111051</c:v>
                </c:pt>
                <c:pt idx="16051">
                  <c:v>41028.624999999993</c:v>
                </c:pt>
                <c:pt idx="16052">
                  <c:v>41028.638888888891</c:v>
                </c:pt>
                <c:pt idx="16053">
                  <c:v>41028.652777777781</c:v>
                </c:pt>
                <c:pt idx="16054">
                  <c:v>41028.666666666591</c:v>
                </c:pt>
                <c:pt idx="16055">
                  <c:v>41028.680555555562</c:v>
                </c:pt>
                <c:pt idx="16056">
                  <c:v>41028.694444444445</c:v>
                </c:pt>
                <c:pt idx="16057">
                  <c:v>41028.708333333336</c:v>
                </c:pt>
                <c:pt idx="16058">
                  <c:v>41028.722222222204</c:v>
                </c:pt>
                <c:pt idx="16059">
                  <c:v>41028.736111111051</c:v>
                </c:pt>
                <c:pt idx="16060">
                  <c:v>41028.75</c:v>
                </c:pt>
                <c:pt idx="16061">
                  <c:v>41028.763888888876</c:v>
                </c:pt>
                <c:pt idx="16062">
                  <c:v>41028.777777777774</c:v>
                </c:pt>
                <c:pt idx="16063">
                  <c:v>41028.791666666562</c:v>
                </c:pt>
                <c:pt idx="16064">
                  <c:v>41028.805555555562</c:v>
                </c:pt>
                <c:pt idx="16065">
                  <c:v>41028.819444444511</c:v>
                </c:pt>
                <c:pt idx="16066">
                  <c:v>41028.833333333336</c:v>
                </c:pt>
                <c:pt idx="16067">
                  <c:v>41028.847222222219</c:v>
                </c:pt>
                <c:pt idx="16068">
                  <c:v>41028.861111111051</c:v>
                </c:pt>
                <c:pt idx="16069">
                  <c:v>41028.875</c:v>
                </c:pt>
                <c:pt idx="16070">
                  <c:v>41028.888888888985</c:v>
                </c:pt>
                <c:pt idx="16071">
                  <c:v>41028.902777777781</c:v>
                </c:pt>
                <c:pt idx="16072">
                  <c:v>41028.916666666664</c:v>
                </c:pt>
                <c:pt idx="16073">
                  <c:v>41028.930555555562</c:v>
                </c:pt>
                <c:pt idx="16074">
                  <c:v>41028.944444444511</c:v>
                </c:pt>
                <c:pt idx="16075">
                  <c:v>41028.958333333343</c:v>
                </c:pt>
                <c:pt idx="16076">
                  <c:v>41028.972222222219</c:v>
                </c:pt>
                <c:pt idx="16077">
                  <c:v>41028.986111111109</c:v>
                </c:pt>
                <c:pt idx="16078">
                  <c:v>41029</c:v>
                </c:pt>
                <c:pt idx="16079">
                  <c:v>41029.013888888891</c:v>
                </c:pt>
                <c:pt idx="16080">
                  <c:v>41029.027777777774</c:v>
                </c:pt>
                <c:pt idx="16081">
                  <c:v>41029.041666666591</c:v>
                </c:pt>
                <c:pt idx="16082">
                  <c:v>41029.055555555562</c:v>
                </c:pt>
                <c:pt idx="16083">
                  <c:v>41029.069444444445</c:v>
                </c:pt>
                <c:pt idx="16084">
                  <c:v>41029.083333333336</c:v>
                </c:pt>
                <c:pt idx="16085">
                  <c:v>41029.097222222204</c:v>
                </c:pt>
                <c:pt idx="16086">
                  <c:v>41029.111111111051</c:v>
                </c:pt>
                <c:pt idx="16087">
                  <c:v>41029.124999999993</c:v>
                </c:pt>
                <c:pt idx="16088">
                  <c:v>41029.138888888891</c:v>
                </c:pt>
                <c:pt idx="16089">
                  <c:v>41029.152777777781</c:v>
                </c:pt>
                <c:pt idx="16090">
                  <c:v>41029.166666666591</c:v>
                </c:pt>
                <c:pt idx="16091">
                  <c:v>41029.180555555562</c:v>
                </c:pt>
                <c:pt idx="16092">
                  <c:v>41029.194444444445</c:v>
                </c:pt>
                <c:pt idx="16093">
                  <c:v>41029.208333333336</c:v>
                </c:pt>
                <c:pt idx="16094">
                  <c:v>41029.222222222204</c:v>
                </c:pt>
                <c:pt idx="16095">
                  <c:v>41029.236111111051</c:v>
                </c:pt>
                <c:pt idx="16096">
                  <c:v>41029.25</c:v>
                </c:pt>
                <c:pt idx="16097">
                  <c:v>41029.263888888876</c:v>
                </c:pt>
                <c:pt idx="16098">
                  <c:v>41029.277777777774</c:v>
                </c:pt>
                <c:pt idx="16099">
                  <c:v>41029.291666666562</c:v>
                </c:pt>
                <c:pt idx="16100">
                  <c:v>41029.305555555562</c:v>
                </c:pt>
                <c:pt idx="16101">
                  <c:v>41029.319444444511</c:v>
                </c:pt>
                <c:pt idx="16102">
                  <c:v>41029.333333333336</c:v>
                </c:pt>
                <c:pt idx="16103">
                  <c:v>41029.347222222219</c:v>
                </c:pt>
                <c:pt idx="16104">
                  <c:v>41029.361111111051</c:v>
                </c:pt>
                <c:pt idx="16105">
                  <c:v>41029.375</c:v>
                </c:pt>
                <c:pt idx="16106">
                  <c:v>41029.388888888985</c:v>
                </c:pt>
                <c:pt idx="16107">
                  <c:v>41029.402777777781</c:v>
                </c:pt>
                <c:pt idx="16108">
                  <c:v>41029.416666666664</c:v>
                </c:pt>
                <c:pt idx="16109">
                  <c:v>41029.430555555562</c:v>
                </c:pt>
                <c:pt idx="16110">
                  <c:v>41029.444444444511</c:v>
                </c:pt>
                <c:pt idx="16111">
                  <c:v>41029.458333333343</c:v>
                </c:pt>
                <c:pt idx="16112">
                  <c:v>41029.472222222219</c:v>
                </c:pt>
                <c:pt idx="16113">
                  <c:v>41029.486111111109</c:v>
                </c:pt>
                <c:pt idx="16114">
                  <c:v>41029.5</c:v>
                </c:pt>
                <c:pt idx="16115">
                  <c:v>41029.513888888891</c:v>
                </c:pt>
                <c:pt idx="16116">
                  <c:v>41029.527777777774</c:v>
                </c:pt>
                <c:pt idx="16117">
                  <c:v>41029.541666666591</c:v>
                </c:pt>
                <c:pt idx="16118">
                  <c:v>41029.555555555562</c:v>
                </c:pt>
                <c:pt idx="16119">
                  <c:v>41029.569444444445</c:v>
                </c:pt>
                <c:pt idx="16120">
                  <c:v>41029.583333333336</c:v>
                </c:pt>
                <c:pt idx="16121">
                  <c:v>41029.597222222204</c:v>
                </c:pt>
                <c:pt idx="16122">
                  <c:v>41029.611111111051</c:v>
                </c:pt>
                <c:pt idx="16123">
                  <c:v>41029.624999999993</c:v>
                </c:pt>
                <c:pt idx="16124">
                  <c:v>41029.638888888891</c:v>
                </c:pt>
                <c:pt idx="16125">
                  <c:v>41029.652777777781</c:v>
                </c:pt>
                <c:pt idx="16126">
                  <c:v>41029.666666666591</c:v>
                </c:pt>
                <c:pt idx="16127">
                  <c:v>41029.680555555562</c:v>
                </c:pt>
                <c:pt idx="16128">
                  <c:v>41029.694444444445</c:v>
                </c:pt>
                <c:pt idx="16129">
                  <c:v>41029.708333333336</c:v>
                </c:pt>
                <c:pt idx="16130">
                  <c:v>41029.722222222204</c:v>
                </c:pt>
                <c:pt idx="16131">
                  <c:v>41029.736111111051</c:v>
                </c:pt>
                <c:pt idx="16132">
                  <c:v>41029.75</c:v>
                </c:pt>
                <c:pt idx="16133">
                  <c:v>41029.763888888876</c:v>
                </c:pt>
                <c:pt idx="16134">
                  <c:v>41029.777777777774</c:v>
                </c:pt>
                <c:pt idx="16135">
                  <c:v>41029.791666666562</c:v>
                </c:pt>
                <c:pt idx="16136">
                  <c:v>41029.805555555562</c:v>
                </c:pt>
                <c:pt idx="16137">
                  <c:v>41029.819444444511</c:v>
                </c:pt>
                <c:pt idx="16138">
                  <c:v>41029.833333333336</c:v>
                </c:pt>
                <c:pt idx="16139">
                  <c:v>41029.847222222219</c:v>
                </c:pt>
                <c:pt idx="16140">
                  <c:v>41029.861111111051</c:v>
                </c:pt>
                <c:pt idx="16141">
                  <c:v>41029.875</c:v>
                </c:pt>
                <c:pt idx="16142">
                  <c:v>41029.888888888985</c:v>
                </c:pt>
                <c:pt idx="16143">
                  <c:v>41029.902777777781</c:v>
                </c:pt>
                <c:pt idx="16144">
                  <c:v>41029.916666666664</c:v>
                </c:pt>
                <c:pt idx="16145">
                  <c:v>41029.930555555562</c:v>
                </c:pt>
                <c:pt idx="16146">
                  <c:v>41029.944444444511</c:v>
                </c:pt>
                <c:pt idx="16147">
                  <c:v>41029.958333333343</c:v>
                </c:pt>
                <c:pt idx="16148">
                  <c:v>41029.972222222219</c:v>
                </c:pt>
                <c:pt idx="16149">
                  <c:v>41029.986111111109</c:v>
                </c:pt>
                <c:pt idx="16150">
                  <c:v>41030</c:v>
                </c:pt>
                <c:pt idx="16151">
                  <c:v>41030.013888888891</c:v>
                </c:pt>
                <c:pt idx="16152">
                  <c:v>41030.027777777774</c:v>
                </c:pt>
                <c:pt idx="16153">
                  <c:v>41030.041666666591</c:v>
                </c:pt>
                <c:pt idx="16154">
                  <c:v>41030.055555555562</c:v>
                </c:pt>
                <c:pt idx="16155">
                  <c:v>41030.069444444445</c:v>
                </c:pt>
                <c:pt idx="16156">
                  <c:v>41030.083333333336</c:v>
                </c:pt>
                <c:pt idx="16157">
                  <c:v>41030.097222222204</c:v>
                </c:pt>
                <c:pt idx="16158">
                  <c:v>41030.111111111051</c:v>
                </c:pt>
                <c:pt idx="16159">
                  <c:v>41030.124999999993</c:v>
                </c:pt>
                <c:pt idx="16160">
                  <c:v>41030.138888888891</c:v>
                </c:pt>
                <c:pt idx="16161">
                  <c:v>41030.152777777781</c:v>
                </c:pt>
                <c:pt idx="16162">
                  <c:v>41030.166666666591</c:v>
                </c:pt>
                <c:pt idx="16163">
                  <c:v>41030.180555555562</c:v>
                </c:pt>
                <c:pt idx="16164">
                  <c:v>41030.194444444445</c:v>
                </c:pt>
                <c:pt idx="16165">
                  <c:v>41030.208333333336</c:v>
                </c:pt>
                <c:pt idx="16166">
                  <c:v>41030.222222222204</c:v>
                </c:pt>
                <c:pt idx="16167">
                  <c:v>41030.236111111051</c:v>
                </c:pt>
                <c:pt idx="16168">
                  <c:v>41030.25</c:v>
                </c:pt>
                <c:pt idx="16169">
                  <c:v>41030.263888888876</c:v>
                </c:pt>
                <c:pt idx="16170">
                  <c:v>41030.277777777774</c:v>
                </c:pt>
                <c:pt idx="16171">
                  <c:v>41030.291666666562</c:v>
                </c:pt>
                <c:pt idx="16172">
                  <c:v>41030.305555555562</c:v>
                </c:pt>
                <c:pt idx="16173">
                  <c:v>41030.319444444511</c:v>
                </c:pt>
                <c:pt idx="16174">
                  <c:v>41030.333333333336</c:v>
                </c:pt>
                <c:pt idx="16175">
                  <c:v>41030.347222222219</c:v>
                </c:pt>
                <c:pt idx="16176">
                  <c:v>41030.361111111051</c:v>
                </c:pt>
                <c:pt idx="16177">
                  <c:v>41030.375</c:v>
                </c:pt>
                <c:pt idx="16178">
                  <c:v>41030.388888888985</c:v>
                </c:pt>
                <c:pt idx="16179">
                  <c:v>41030.402777777781</c:v>
                </c:pt>
                <c:pt idx="16180">
                  <c:v>41030.416666666664</c:v>
                </c:pt>
                <c:pt idx="16181">
                  <c:v>41030.430555555562</c:v>
                </c:pt>
                <c:pt idx="16182">
                  <c:v>41030.444444444511</c:v>
                </c:pt>
                <c:pt idx="16183">
                  <c:v>41030.458333333343</c:v>
                </c:pt>
                <c:pt idx="16184">
                  <c:v>41030.472222222219</c:v>
                </c:pt>
                <c:pt idx="16185">
                  <c:v>41030.486111111109</c:v>
                </c:pt>
                <c:pt idx="16186">
                  <c:v>41030.5</c:v>
                </c:pt>
                <c:pt idx="16187">
                  <c:v>41030.513888888891</c:v>
                </c:pt>
                <c:pt idx="16188">
                  <c:v>41030.527777777774</c:v>
                </c:pt>
                <c:pt idx="16189">
                  <c:v>41030.541666666591</c:v>
                </c:pt>
                <c:pt idx="16190">
                  <c:v>41030.555555555562</c:v>
                </c:pt>
                <c:pt idx="16191">
                  <c:v>41030.569444444445</c:v>
                </c:pt>
                <c:pt idx="16192">
                  <c:v>41030.583333333336</c:v>
                </c:pt>
                <c:pt idx="16193">
                  <c:v>41030.597222222204</c:v>
                </c:pt>
                <c:pt idx="16194">
                  <c:v>41030.611111111051</c:v>
                </c:pt>
                <c:pt idx="16195">
                  <c:v>41030.624999999993</c:v>
                </c:pt>
                <c:pt idx="16196">
                  <c:v>41030.638888888891</c:v>
                </c:pt>
                <c:pt idx="16197">
                  <c:v>41030.652777777781</c:v>
                </c:pt>
                <c:pt idx="16198">
                  <c:v>41030.666666666591</c:v>
                </c:pt>
                <c:pt idx="16199">
                  <c:v>41030.680555555562</c:v>
                </c:pt>
                <c:pt idx="16200">
                  <c:v>41030.694444444445</c:v>
                </c:pt>
                <c:pt idx="16201">
                  <c:v>41030.708333333336</c:v>
                </c:pt>
                <c:pt idx="16202">
                  <c:v>41030.722222222204</c:v>
                </c:pt>
                <c:pt idx="16203">
                  <c:v>41030.736111111051</c:v>
                </c:pt>
                <c:pt idx="16204">
                  <c:v>41030.75</c:v>
                </c:pt>
                <c:pt idx="16205">
                  <c:v>41030.763888888876</c:v>
                </c:pt>
                <c:pt idx="16206">
                  <c:v>41030.777777777774</c:v>
                </c:pt>
                <c:pt idx="16207">
                  <c:v>41030.791666666562</c:v>
                </c:pt>
                <c:pt idx="16208">
                  <c:v>41030.805555555562</c:v>
                </c:pt>
                <c:pt idx="16209">
                  <c:v>41030.819444444511</c:v>
                </c:pt>
                <c:pt idx="16210">
                  <c:v>41030.833333333336</c:v>
                </c:pt>
                <c:pt idx="16211">
                  <c:v>41030.847222222219</c:v>
                </c:pt>
                <c:pt idx="16212">
                  <c:v>41030.861111111051</c:v>
                </c:pt>
                <c:pt idx="16213">
                  <c:v>41030.875</c:v>
                </c:pt>
                <c:pt idx="16214">
                  <c:v>41030.888888888985</c:v>
                </c:pt>
                <c:pt idx="16215">
                  <c:v>41030.902777777781</c:v>
                </c:pt>
                <c:pt idx="16216">
                  <c:v>41030.916666666664</c:v>
                </c:pt>
                <c:pt idx="16217">
                  <c:v>41030.930555555562</c:v>
                </c:pt>
                <c:pt idx="16218">
                  <c:v>41030.944444444511</c:v>
                </c:pt>
                <c:pt idx="16219">
                  <c:v>41030.958333333343</c:v>
                </c:pt>
                <c:pt idx="16220">
                  <c:v>41030.972222222219</c:v>
                </c:pt>
                <c:pt idx="16221">
                  <c:v>41030.986111111109</c:v>
                </c:pt>
                <c:pt idx="16222">
                  <c:v>41031</c:v>
                </c:pt>
                <c:pt idx="16223">
                  <c:v>41031.013888888891</c:v>
                </c:pt>
                <c:pt idx="16224">
                  <c:v>41031.027777777774</c:v>
                </c:pt>
                <c:pt idx="16225">
                  <c:v>41031.041666666591</c:v>
                </c:pt>
                <c:pt idx="16226">
                  <c:v>41031.055555555562</c:v>
                </c:pt>
                <c:pt idx="16227">
                  <c:v>41031.069444444445</c:v>
                </c:pt>
                <c:pt idx="16228">
                  <c:v>41031.083333333336</c:v>
                </c:pt>
                <c:pt idx="16229">
                  <c:v>41031.097222222204</c:v>
                </c:pt>
                <c:pt idx="16230">
                  <c:v>41031.111111111051</c:v>
                </c:pt>
                <c:pt idx="16231">
                  <c:v>41031.124999999993</c:v>
                </c:pt>
                <c:pt idx="16232">
                  <c:v>41031.138888888891</c:v>
                </c:pt>
                <c:pt idx="16233">
                  <c:v>41031.152777777781</c:v>
                </c:pt>
                <c:pt idx="16234">
                  <c:v>41031.166666666591</c:v>
                </c:pt>
                <c:pt idx="16235">
                  <c:v>41031.180555555562</c:v>
                </c:pt>
                <c:pt idx="16236">
                  <c:v>41031.194444444445</c:v>
                </c:pt>
                <c:pt idx="16237">
                  <c:v>41031.208333333336</c:v>
                </c:pt>
                <c:pt idx="16238">
                  <c:v>41031.222222222204</c:v>
                </c:pt>
                <c:pt idx="16239">
                  <c:v>41031.236111111051</c:v>
                </c:pt>
                <c:pt idx="16240">
                  <c:v>41031.25</c:v>
                </c:pt>
                <c:pt idx="16241">
                  <c:v>41031.263888888876</c:v>
                </c:pt>
                <c:pt idx="16242">
                  <c:v>41031.277777777774</c:v>
                </c:pt>
                <c:pt idx="16243">
                  <c:v>41031.291666666562</c:v>
                </c:pt>
                <c:pt idx="16244">
                  <c:v>41031.305555555562</c:v>
                </c:pt>
                <c:pt idx="16245">
                  <c:v>41031.319444444511</c:v>
                </c:pt>
                <c:pt idx="16246">
                  <c:v>41031.333333333336</c:v>
                </c:pt>
                <c:pt idx="16247">
                  <c:v>41031.347222222219</c:v>
                </c:pt>
                <c:pt idx="16248">
                  <c:v>41031.361111111051</c:v>
                </c:pt>
                <c:pt idx="16249">
                  <c:v>41031.375</c:v>
                </c:pt>
                <c:pt idx="16250">
                  <c:v>41031.388888888985</c:v>
                </c:pt>
                <c:pt idx="16251">
                  <c:v>41031.402777777781</c:v>
                </c:pt>
                <c:pt idx="16252">
                  <c:v>41031.416666666664</c:v>
                </c:pt>
                <c:pt idx="16253">
                  <c:v>41031.430555555562</c:v>
                </c:pt>
                <c:pt idx="16254">
                  <c:v>41031.444444444511</c:v>
                </c:pt>
                <c:pt idx="16255">
                  <c:v>41031.458333333343</c:v>
                </c:pt>
                <c:pt idx="16256">
                  <c:v>41031.472222222219</c:v>
                </c:pt>
                <c:pt idx="16257">
                  <c:v>41031.486111111109</c:v>
                </c:pt>
                <c:pt idx="16258">
                  <c:v>41031.5</c:v>
                </c:pt>
                <c:pt idx="16259">
                  <c:v>41031.513888888891</c:v>
                </c:pt>
                <c:pt idx="16260">
                  <c:v>41031.527777777774</c:v>
                </c:pt>
                <c:pt idx="16261">
                  <c:v>41031.541666666591</c:v>
                </c:pt>
                <c:pt idx="16262">
                  <c:v>41031.555555555562</c:v>
                </c:pt>
                <c:pt idx="16263">
                  <c:v>41031.569444444445</c:v>
                </c:pt>
                <c:pt idx="16264">
                  <c:v>41031.583333333336</c:v>
                </c:pt>
                <c:pt idx="16265">
                  <c:v>41031.597222222204</c:v>
                </c:pt>
                <c:pt idx="16266">
                  <c:v>41031.611111111051</c:v>
                </c:pt>
                <c:pt idx="16267">
                  <c:v>41031.624999999993</c:v>
                </c:pt>
                <c:pt idx="16268">
                  <c:v>41031.638888888891</c:v>
                </c:pt>
                <c:pt idx="16269">
                  <c:v>41031.652777777781</c:v>
                </c:pt>
                <c:pt idx="16270">
                  <c:v>41031.666666666591</c:v>
                </c:pt>
                <c:pt idx="16271">
                  <c:v>41031.680555555562</c:v>
                </c:pt>
                <c:pt idx="16272">
                  <c:v>41031.694444444445</c:v>
                </c:pt>
                <c:pt idx="16273">
                  <c:v>41031.708333333336</c:v>
                </c:pt>
                <c:pt idx="16274">
                  <c:v>41031.722222222204</c:v>
                </c:pt>
                <c:pt idx="16275">
                  <c:v>41031.736111111051</c:v>
                </c:pt>
                <c:pt idx="16276">
                  <c:v>41031.75</c:v>
                </c:pt>
                <c:pt idx="16277">
                  <c:v>41031.763888888876</c:v>
                </c:pt>
                <c:pt idx="16278">
                  <c:v>41031.777777777774</c:v>
                </c:pt>
                <c:pt idx="16279">
                  <c:v>41031.791666666562</c:v>
                </c:pt>
                <c:pt idx="16280">
                  <c:v>41031.805555555562</c:v>
                </c:pt>
                <c:pt idx="16281">
                  <c:v>41031.819444444511</c:v>
                </c:pt>
                <c:pt idx="16282">
                  <c:v>41031.833333333336</c:v>
                </c:pt>
                <c:pt idx="16283">
                  <c:v>41031.847222222219</c:v>
                </c:pt>
                <c:pt idx="16284">
                  <c:v>41031.861111111051</c:v>
                </c:pt>
                <c:pt idx="16285">
                  <c:v>41031.875</c:v>
                </c:pt>
                <c:pt idx="16286">
                  <c:v>41031.888888888985</c:v>
                </c:pt>
                <c:pt idx="16287">
                  <c:v>41031.902777777781</c:v>
                </c:pt>
                <c:pt idx="16288">
                  <c:v>41031.916666666664</c:v>
                </c:pt>
                <c:pt idx="16289">
                  <c:v>41031.930555555562</c:v>
                </c:pt>
                <c:pt idx="16290">
                  <c:v>41031.944444444511</c:v>
                </c:pt>
                <c:pt idx="16291">
                  <c:v>41031.958333333343</c:v>
                </c:pt>
                <c:pt idx="16292">
                  <c:v>41031.972222222219</c:v>
                </c:pt>
                <c:pt idx="16293">
                  <c:v>41031.986111111109</c:v>
                </c:pt>
                <c:pt idx="16294">
                  <c:v>41032</c:v>
                </c:pt>
                <c:pt idx="16295">
                  <c:v>41032.013888888891</c:v>
                </c:pt>
                <c:pt idx="16296">
                  <c:v>41032.027777777774</c:v>
                </c:pt>
                <c:pt idx="16297">
                  <c:v>41032.041666666591</c:v>
                </c:pt>
                <c:pt idx="16298">
                  <c:v>41032.055555555562</c:v>
                </c:pt>
                <c:pt idx="16299">
                  <c:v>41032.069444444445</c:v>
                </c:pt>
                <c:pt idx="16300">
                  <c:v>41032.083333333336</c:v>
                </c:pt>
                <c:pt idx="16301">
                  <c:v>41032.097222222204</c:v>
                </c:pt>
                <c:pt idx="16302">
                  <c:v>41032.111111111051</c:v>
                </c:pt>
                <c:pt idx="16303">
                  <c:v>41032.124999999993</c:v>
                </c:pt>
                <c:pt idx="16304">
                  <c:v>41032.138888888891</c:v>
                </c:pt>
                <c:pt idx="16305">
                  <c:v>41032.152777777781</c:v>
                </c:pt>
                <c:pt idx="16306">
                  <c:v>41032.166666666591</c:v>
                </c:pt>
                <c:pt idx="16307">
                  <c:v>41032.180555555562</c:v>
                </c:pt>
                <c:pt idx="16308">
                  <c:v>41032.194444444445</c:v>
                </c:pt>
                <c:pt idx="16309">
                  <c:v>41032.208333333336</c:v>
                </c:pt>
                <c:pt idx="16310">
                  <c:v>41032.222222222204</c:v>
                </c:pt>
                <c:pt idx="16311">
                  <c:v>41032.236111111051</c:v>
                </c:pt>
                <c:pt idx="16312">
                  <c:v>41032.25</c:v>
                </c:pt>
                <c:pt idx="16313">
                  <c:v>41032.263888888876</c:v>
                </c:pt>
                <c:pt idx="16314">
                  <c:v>41032.277777777774</c:v>
                </c:pt>
                <c:pt idx="16315">
                  <c:v>41032.291666666562</c:v>
                </c:pt>
                <c:pt idx="16316">
                  <c:v>41032.305555555562</c:v>
                </c:pt>
                <c:pt idx="16317">
                  <c:v>41032.319444444511</c:v>
                </c:pt>
                <c:pt idx="16318">
                  <c:v>41032.333333333336</c:v>
                </c:pt>
                <c:pt idx="16319">
                  <c:v>41032.347222222219</c:v>
                </c:pt>
                <c:pt idx="16320">
                  <c:v>41032.361111111051</c:v>
                </c:pt>
                <c:pt idx="16321">
                  <c:v>41032.375</c:v>
                </c:pt>
                <c:pt idx="16322">
                  <c:v>41032.388888888985</c:v>
                </c:pt>
                <c:pt idx="16323">
                  <c:v>41032.402777777781</c:v>
                </c:pt>
                <c:pt idx="16324">
                  <c:v>41032.416666666664</c:v>
                </c:pt>
                <c:pt idx="16325">
                  <c:v>41032.430555555562</c:v>
                </c:pt>
                <c:pt idx="16326">
                  <c:v>41032.444444444511</c:v>
                </c:pt>
                <c:pt idx="16327">
                  <c:v>41032.458333333343</c:v>
                </c:pt>
                <c:pt idx="16328">
                  <c:v>41032.472222222219</c:v>
                </c:pt>
                <c:pt idx="16329">
                  <c:v>41032.486111111109</c:v>
                </c:pt>
                <c:pt idx="16330">
                  <c:v>41032.5</c:v>
                </c:pt>
                <c:pt idx="16331">
                  <c:v>41032.513888888891</c:v>
                </c:pt>
                <c:pt idx="16332">
                  <c:v>41032.527777777774</c:v>
                </c:pt>
                <c:pt idx="16333">
                  <c:v>41032.541666666591</c:v>
                </c:pt>
                <c:pt idx="16334">
                  <c:v>41032.555555555562</c:v>
                </c:pt>
                <c:pt idx="16335">
                  <c:v>41032.569444444445</c:v>
                </c:pt>
                <c:pt idx="16336">
                  <c:v>41032.583333333336</c:v>
                </c:pt>
                <c:pt idx="16337">
                  <c:v>41032.597222222204</c:v>
                </c:pt>
                <c:pt idx="16338">
                  <c:v>41032.611111111051</c:v>
                </c:pt>
                <c:pt idx="16339">
                  <c:v>41032.624999999993</c:v>
                </c:pt>
                <c:pt idx="16340">
                  <c:v>41032.638888888891</c:v>
                </c:pt>
                <c:pt idx="16341">
                  <c:v>41032.652777777781</c:v>
                </c:pt>
                <c:pt idx="16342">
                  <c:v>41032.666666666591</c:v>
                </c:pt>
                <c:pt idx="16343">
                  <c:v>41032.680555555562</c:v>
                </c:pt>
                <c:pt idx="16344">
                  <c:v>41032.694444444445</c:v>
                </c:pt>
                <c:pt idx="16345">
                  <c:v>41032.708333333336</c:v>
                </c:pt>
                <c:pt idx="16346">
                  <c:v>41032.722222222204</c:v>
                </c:pt>
                <c:pt idx="16347">
                  <c:v>41032.736111111051</c:v>
                </c:pt>
                <c:pt idx="16348">
                  <c:v>41032.75</c:v>
                </c:pt>
                <c:pt idx="16349">
                  <c:v>41032.763888888876</c:v>
                </c:pt>
                <c:pt idx="16350">
                  <c:v>41032.777777777774</c:v>
                </c:pt>
                <c:pt idx="16351">
                  <c:v>41032.791666666562</c:v>
                </c:pt>
                <c:pt idx="16352">
                  <c:v>41032.805555555562</c:v>
                </c:pt>
                <c:pt idx="16353">
                  <c:v>41032.819444444511</c:v>
                </c:pt>
                <c:pt idx="16354">
                  <c:v>41032.833333333336</c:v>
                </c:pt>
                <c:pt idx="16355">
                  <c:v>41032.847222222219</c:v>
                </c:pt>
                <c:pt idx="16356">
                  <c:v>41032.861111111051</c:v>
                </c:pt>
                <c:pt idx="16357">
                  <c:v>41032.875</c:v>
                </c:pt>
                <c:pt idx="16358">
                  <c:v>41032.888888888985</c:v>
                </c:pt>
                <c:pt idx="16359">
                  <c:v>41032.902777777781</c:v>
                </c:pt>
                <c:pt idx="16360">
                  <c:v>41032.916666666664</c:v>
                </c:pt>
                <c:pt idx="16361">
                  <c:v>41032.930555555562</c:v>
                </c:pt>
                <c:pt idx="16362">
                  <c:v>41032.944444444511</c:v>
                </c:pt>
                <c:pt idx="16363">
                  <c:v>41032.958333333343</c:v>
                </c:pt>
                <c:pt idx="16364">
                  <c:v>41032.972222222219</c:v>
                </c:pt>
                <c:pt idx="16365">
                  <c:v>41032.986111111109</c:v>
                </c:pt>
                <c:pt idx="16366">
                  <c:v>41033</c:v>
                </c:pt>
                <c:pt idx="16367">
                  <c:v>41033.013888888891</c:v>
                </c:pt>
                <c:pt idx="16368">
                  <c:v>41033.027777777774</c:v>
                </c:pt>
                <c:pt idx="16369">
                  <c:v>41033.041666666591</c:v>
                </c:pt>
                <c:pt idx="16370">
                  <c:v>41033.055555555562</c:v>
                </c:pt>
                <c:pt idx="16371">
                  <c:v>41033.069444444445</c:v>
                </c:pt>
                <c:pt idx="16372">
                  <c:v>41033.083333333336</c:v>
                </c:pt>
                <c:pt idx="16373">
                  <c:v>41033.097222222204</c:v>
                </c:pt>
                <c:pt idx="16374">
                  <c:v>41033.111111111051</c:v>
                </c:pt>
                <c:pt idx="16375">
                  <c:v>41033.124999999993</c:v>
                </c:pt>
                <c:pt idx="16376">
                  <c:v>41033.138888888891</c:v>
                </c:pt>
                <c:pt idx="16377">
                  <c:v>41033.152777777781</c:v>
                </c:pt>
                <c:pt idx="16378">
                  <c:v>41033.166666666591</c:v>
                </c:pt>
                <c:pt idx="16379">
                  <c:v>41033.180555555562</c:v>
                </c:pt>
                <c:pt idx="16380">
                  <c:v>41033.194444444445</c:v>
                </c:pt>
                <c:pt idx="16381">
                  <c:v>41033.208333333336</c:v>
                </c:pt>
                <c:pt idx="16382">
                  <c:v>41033.222222222204</c:v>
                </c:pt>
                <c:pt idx="16383">
                  <c:v>41033.236111111051</c:v>
                </c:pt>
                <c:pt idx="16384">
                  <c:v>41033.25</c:v>
                </c:pt>
                <c:pt idx="16385">
                  <c:v>41033.263888888876</c:v>
                </c:pt>
                <c:pt idx="16386">
                  <c:v>41033.277777777774</c:v>
                </c:pt>
                <c:pt idx="16387">
                  <c:v>41033.291666666562</c:v>
                </c:pt>
                <c:pt idx="16388">
                  <c:v>41033.305555555562</c:v>
                </c:pt>
                <c:pt idx="16389">
                  <c:v>41033.319444444511</c:v>
                </c:pt>
                <c:pt idx="16390">
                  <c:v>41033.333333333336</c:v>
                </c:pt>
                <c:pt idx="16391">
                  <c:v>41033.347222222219</c:v>
                </c:pt>
                <c:pt idx="16392">
                  <c:v>41033.361111111051</c:v>
                </c:pt>
                <c:pt idx="16393">
                  <c:v>41033.375</c:v>
                </c:pt>
                <c:pt idx="16394">
                  <c:v>41033.388888888985</c:v>
                </c:pt>
                <c:pt idx="16395">
                  <c:v>41033.402777777781</c:v>
                </c:pt>
                <c:pt idx="16396">
                  <c:v>41033.416666666664</c:v>
                </c:pt>
                <c:pt idx="16397">
                  <c:v>41033.430555555562</c:v>
                </c:pt>
                <c:pt idx="16398">
                  <c:v>41033.444444444511</c:v>
                </c:pt>
                <c:pt idx="16399">
                  <c:v>41033.458333333343</c:v>
                </c:pt>
                <c:pt idx="16400">
                  <c:v>41033.472222222219</c:v>
                </c:pt>
                <c:pt idx="16401">
                  <c:v>41033.486111111109</c:v>
                </c:pt>
                <c:pt idx="16402">
                  <c:v>41033.5</c:v>
                </c:pt>
                <c:pt idx="16403">
                  <c:v>41033.513888888891</c:v>
                </c:pt>
                <c:pt idx="16404">
                  <c:v>41033.527777777774</c:v>
                </c:pt>
                <c:pt idx="16405">
                  <c:v>41033.541666666591</c:v>
                </c:pt>
                <c:pt idx="16406">
                  <c:v>41033.555555555562</c:v>
                </c:pt>
                <c:pt idx="16407">
                  <c:v>41033.569444444445</c:v>
                </c:pt>
                <c:pt idx="16408">
                  <c:v>41033.583333333336</c:v>
                </c:pt>
                <c:pt idx="16409">
                  <c:v>41033.597222222204</c:v>
                </c:pt>
                <c:pt idx="16410">
                  <c:v>41033.611111111051</c:v>
                </c:pt>
                <c:pt idx="16411">
                  <c:v>41033.624999999993</c:v>
                </c:pt>
                <c:pt idx="16412">
                  <c:v>41033.638888888891</c:v>
                </c:pt>
                <c:pt idx="16413">
                  <c:v>41033.652777777781</c:v>
                </c:pt>
                <c:pt idx="16414">
                  <c:v>41033.666666666591</c:v>
                </c:pt>
                <c:pt idx="16415">
                  <c:v>41033.680555555562</c:v>
                </c:pt>
                <c:pt idx="16416">
                  <c:v>41033.694444444445</c:v>
                </c:pt>
                <c:pt idx="16417">
                  <c:v>41033.708333333336</c:v>
                </c:pt>
                <c:pt idx="16418">
                  <c:v>41033.722222222204</c:v>
                </c:pt>
                <c:pt idx="16419">
                  <c:v>41033.736111111051</c:v>
                </c:pt>
                <c:pt idx="16420">
                  <c:v>41033.75</c:v>
                </c:pt>
                <c:pt idx="16421">
                  <c:v>41033.763888888876</c:v>
                </c:pt>
                <c:pt idx="16422">
                  <c:v>41033.777777777774</c:v>
                </c:pt>
                <c:pt idx="16423">
                  <c:v>41033.791666666562</c:v>
                </c:pt>
                <c:pt idx="16424">
                  <c:v>41033.805555555562</c:v>
                </c:pt>
                <c:pt idx="16425">
                  <c:v>41033.819444444511</c:v>
                </c:pt>
                <c:pt idx="16426">
                  <c:v>41033.833333333336</c:v>
                </c:pt>
                <c:pt idx="16427">
                  <c:v>41033.847222222219</c:v>
                </c:pt>
                <c:pt idx="16428">
                  <c:v>41033.861111111051</c:v>
                </c:pt>
                <c:pt idx="16429">
                  <c:v>41033.875</c:v>
                </c:pt>
                <c:pt idx="16430">
                  <c:v>41033.888888888985</c:v>
                </c:pt>
                <c:pt idx="16431">
                  <c:v>41033.902777777781</c:v>
                </c:pt>
                <c:pt idx="16432">
                  <c:v>41033.916666666664</c:v>
                </c:pt>
                <c:pt idx="16433">
                  <c:v>41033.930555555562</c:v>
                </c:pt>
                <c:pt idx="16434">
                  <c:v>41033.944444444511</c:v>
                </c:pt>
                <c:pt idx="16435">
                  <c:v>41033.958333333343</c:v>
                </c:pt>
                <c:pt idx="16436">
                  <c:v>41033.972222222219</c:v>
                </c:pt>
                <c:pt idx="16437">
                  <c:v>41033.986111111109</c:v>
                </c:pt>
                <c:pt idx="16438">
                  <c:v>41034</c:v>
                </c:pt>
                <c:pt idx="16439">
                  <c:v>41034.013888888891</c:v>
                </c:pt>
                <c:pt idx="16440">
                  <c:v>41034.027777777774</c:v>
                </c:pt>
                <c:pt idx="16441">
                  <c:v>41034.041666666591</c:v>
                </c:pt>
                <c:pt idx="16442">
                  <c:v>41034.055555555562</c:v>
                </c:pt>
                <c:pt idx="16443">
                  <c:v>41034.069444444445</c:v>
                </c:pt>
                <c:pt idx="16444">
                  <c:v>41034.083333333336</c:v>
                </c:pt>
                <c:pt idx="16445">
                  <c:v>41034.097222222204</c:v>
                </c:pt>
                <c:pt idx="16446">
                  <c:v>41034.111111111051</c:v>
                </c:pt>
                <c:pt idx="16447">
                  <c:v>41034.124999999993</c:v>
                </c:pt>
                <c:pt idx="16448">
                  <c:v>41034.138888888891</c:v>
                </c:pt>
                <c:pt idx="16449">
                  <c:v>41034.152777777781</c:v>
                </c:pt>
                <c:pt idx="16450">
                  <c:v>41034.166666666591</c:v>
                </c:pt>
                <c:pt idx="16451">
                  <c:v>41034.180555555562</c:v>
                </c:pt>
                <c:pt idx="16452">
                  <c:v>41034.194444444445</c:v>
                </c:pt>
                <c:pt idx="16453">
                  <c:v>41034.208333333336</c:v>
                </c:pt>
                <c:pt idx="16454">
                  <c:v>41034.222222222204</c:v>
                </c:pt>
                <c:pt idx="16455">
                  <c:v>41034.236111111051</c:v>
                </c:pt>
                <c:pt idx="16456">
                  <c:v>41034.25</c:v>
                </c:pt>
                <c:pt idx="16457">
                  <c:v>41034.263888888876</c:v>
                </c:pt>
                <c:pt idx="16458">
                  <c:v>41034.277777777774</c:v>
                </c:pt>
                <c:pt idx="16459">
                  <c:v>41034.291666666562</c:v>
                </c:pt>
                <c:pt idx="16460">
                  <c:v>41034.305555555562</c:v>
                </c:pt>
                <c:pt idx="16461">
                  <c:v>41034.319444444511</c:v>
                </c:pt>
                <c:pt idx="16462">
                  <c:v>41034.333333333336</c:v>
                </c:pt>
                <c:pt idx="16463">
                  <c:v>41034.347222222219</c:v>
                </c:pt>
                <c:pt idx="16464">
                  <c:v>41034.361111111051</c:v>
                </c:pt>
                <c:pt idx="16465">
                  <c:v>41034.375</c:v>
                </c:pt>
                <c:pt idx="16466">
                  <c:v>41034.388888888985</c:v>
                </c:pt>
                <c:pt idx="16467">
                  <c:v>41034.402777777781</c:v>
                </c:pt>
                <c:pt idx="16468">
                  <c:v>41034.416666666664</c:v>
                </c:pt>
                <c:pt idx="16469">
                  <c:v>41034.430555555562</c:v>
                </c:pt>
                <c:pt idx="16470">
                  <c:v>41034.444444444511</c:v>
                </c:pt>
                <c:pt idx="16471">
                  <c:v>41034.458333333343</c:v>
                </c:pt>
                <c:pt idx="16472">
                  <c:v>41034.472222222219</c:v>
                </c:pt>
                <c:pt idx="16473">
                  <c:v>41034.486111111109</c:v>
                </c:pt>
                <c:pt idx="16474">
                  <c:v>41034.5</c:v>
                </c:pt>
                <c:pt idx="16475">
                  <c:v>41034.513888888891</c:v>
                </c:pt>
                <c:pt idx="16476">
                  <c:v>41034.527777777774</c:v>
                </c:pt>
                <c:pt idx="16477">
                  <c:v>41034.541666666591</c:v>
                </c:pt>
                <c:pt idx="16478">
                  <c:v>41034.555555555562</c:v>
                </c:pt>
                <c:pt idx="16479">
                  <c:v>41034.569444444445</c:v>
                </c:pt>
                <c:pt idx="16480">
                  <c:v>41034.583333333336</c:v>
                </c:pt>
                <c:pt idx="16481">
                  <c:v>41034.597222222204</c:v>
                </c:pt>
                <c:pt idx="16482">
                  <c:v>41034.611111111051</c:v>
                </c:pt>
                <c:pt idx="16483">
                  <c:v>41034.624999999993</c:v>
                </c:pt>
                <c:pt idx="16484">
                  <c:v>41034.638888888891</c:v>
                </c:pt>
                <c:pt idx="16485">
                  <c:v>41034.652777777781</c:v>
                </c:pt>
                <c:pt idx="16486">
                  <c:v>41034.666666666591</c:v>
                </c:pt>
                <c:pt idx="16487">
                  <c:v>41034.680555555562</c:v>
                </c:pt>
                <c:pt idx="16488">
                  <c:v>41034.694444444445</c:v>
                </c:pt>
                <c:pt idx="16489">
                  <c:v>41034.708333333336</c:v>
                </c:pt>
                <c:pt idx="16490">
                  <c:v>41034.722222222204</c:v>
                </c:pt>
                <c:pt idx="16491">
                  <c:v>41034.736111111051</c:v>
                </c:pt>
                <c:pt idx="16492">
                  <c:v>41034.75</c:v>
                </c:pt>
                <c:pt idx="16493">
                  <c:v>41034.763888888876</c:v>
                </c:pt>
                <c:pt idx="16494">
                  <c:v>41034.777777777774</c:v>
                </c:pt>
                <c:pt idx="16495">
                  <c:v>41034.791666666562</c:v>
                </c:pt>
                <c:pt idx="16496">
                  <c:v>41034.805555555562</c:v>
                </c:pt>
                <c:pt idx="16497">
                  <c:v>41034.819444444511</c:v>
                </c:pt>
                <c:pt idx="16498">
                  <c:v>41034.833333333336</c:v>
                </c:pt>
                <c:pt idx="16499">
                  <c:v>41034.847222222219</c:v>
                </c:pt>
                <c:pt idx="16500">
                  <c:v>41034.861111111051</c:v>
                </c:pt>
                <c:pt idx="16501">
                  <c:v>41034.875</c:v>
                </c:pt>
                <c:pt idx="16502">
                  <c:v>41034.888888888985</c:v>
                </c:pt>
                <c:pt idx="16503">
                  <c:v>41034.902777777781</c:v>
                </c:pt>
                <c:pt idx="16504">
                  <c:v>41034.916666666664</c:v>
                </c:pt>
                <c:pt idx="16505">
                  <c:v>41034.930555555562</c:v>
                </c:pt>
                <c:pt idx="16506">
                  <c:v>41034.944444444511</c:v>
                </c:pt>
                <c:pt idx="16507">
                  <c:v>41034.958333333343</c:v>
                </c:pt>
                <c:pt idx="16508">
                  <c:v>41034.972222222219</c:v>
                </c:pt>
                <c:pt idx="16509">
                  <c:v>41034.986111111109</c:v>
                </c:pt>
                <c:pt idx="16510">
                  <c:v>41035</c:v>
                </c:pt>
                <c:pt idx="16511">
                  <c:v>41035.013888888891</c:v>
                </c:pt>
                <c:pt idx="16512">
                  <c:v>41035.027777777774</c:v>
                </c:pt>
                <c:pt idx="16513">
                  <c:v>41035.041666666591</c:v>
                </c:pt>
                <c:pt idx="16514">
                  <c:v>41035.055555555562</c:v>
                </c:pt>
                <c:pt idx="16515">
                  <c:v>41035.069444444445</c:v>
                </c:pt>
                <c:pt idx="16516">
                  <c:v>41035.083333333336</c:v>
                </c:pt>
                <c:pt idx="16517">
                  <c:v>41035.097222222204</c:v>
                </c:pt>
                <c:pt idx="16518">
                  <c:v>41035.111111111051</c:v>
                </c:pt>
                <c:pt idx="16519">
                  <c:v>41035.124999999993</c:v>
                </c:pt>
                <c:pt idx="16520">
                  <c:v>41035.138888888891</c:v>
                </c:pt>
                <c:pt idx="16521">
                  <c:v>41035.152777777781</c:v>
                </c:pt>
                <c:pt idx="16522">
                  <c:v>41035.166666666591</c:v>
                </c:pt>
                <c:pt idx="16523">
                  <c:v>41035.180555555562</c:v>
                </c:pt>
                <c:pt idx="16524">
                  <c:v>41035.194444444445</c:v>
                </c:pt>
                <c:pt idx="16525">
                  <c:v>41035.208333333336</c:v>
                </c:pt>
                <c:pt idx="16526">
                  <c:v>41035.222222222204</c:v>
                </c:pt>
                <c:pt idx="16527">
                  <c:v>41035.236111111051</c:v>
                </c:pt>
                <c:pt idx="16528">
                  <c:v>41035.25</c:v>
                </c:pt>
                <c:pt idx="16529">
                  <c:v>41035.263888888876</c:v>
                </c:pt>
                <c:pt idx="16530">
                  <c:v>41035.277777777774</c:v>
                </c:pt>
                <c:pt idx="16531">
                  <c:v>41035.291666666562</c:v>
                </c:pt>
                <c:pt idx="16532">
                  <c:v>41035.305555555562</c:v>
                </c:pt>
                <c:pt idx="16533">
                  <c:v>41035.319444444511</c:v>
                </c:pt>
                <c:pt idx="16534">
                  <c:v>41035.333333333336</c:v>
                </c:pt>
                <c:pt idx="16535">
                  <c:v>41035.347222222219</c:v>
                </c:pt>
                <c:pt idx="16536">
                  <c:v>41035.361111111051</c:v>
                </c:pt>
                <c:pt idx="16537">
                  <c:v>41035.375</c:v>
                </c:pt>
                <c:pt idx="16538">
                  <c:v>41035.388888888985</c:v>
                </c:pt>
                <c:pt idx="16539">
                  <c:v>41035.402777777781</c:v>
                </c:pt>
                <c:pt idx="16540">
                  <c:v>41035.416666666664</c:v>
                </c:pt>
                <c:pt idx="16541">
                  <c:v>41035.430555555562</c:v>
                </c:pt>
                <c:pt idx="16542">
                  <c:v>41035.444444444511</c:v>
                </c:pt>
                <c:pt idx="16543">
                  <c:v>41035.458333333343</c:v>
                </c:pt>
                <c:pt idx="16544">
                  <c:v>41035.472222222219</c:v>
                </c:pt>
                <c:pt idx="16545">
                  <c:v>41035.486111111109</c:v>
                </c:pt>
                <c:pt idx="16546">
                  <c:v>41035.5</c:v>
                </c:pt>
                <c:pt idx="16547">
                  <c:v>41035.513888888891</c:v>
                </c:pt>
                <c:pt idx="16548">
                  <c:v>41035.527777777774</c:v>
                </c:pt>
                <c:pt idx="16549">
                  <c:v>41035.541666666591</c:v>
                </c:pt>
                <c:pt idx="16550">
                  <c:v>41035.555555555562</c:v>
                </c:pt>
                <c:pt idx="16551">
                  <c:v>41035.569444444445</c:v>
                </c:pt>
                <c:pt idx="16552">
                  <c:v>41035.583333333336</c:v>
                </c:pt>
                <c:pt idx="16553">
                  <c:v>41035.597222222204</c:v>
                </c:pt>
                <c:pt idx="16554">
                  <c:v>41035.611111111051</c:v>
                </c:pt>
                <c:pt idx="16555">
                  <c:v>41035.624999999993</c:v>
                </c:pt>
                <c:pt idx="16556">
                  <c:v>41035.638888888891</c:v>
                </c:pt>
                <c:pt idx="16557">
                  <c:v>41035.652777777781</c:v>
                </c:pt>
                <c:pt idx="16558">
                  <c:v>41035.666666666591</c:v>
                </c:pt>
                <c:pt idx="16559">
                  <c:v>41035.680555555562</c:v>
                </c:pt>
                <c:pt idx="16560">
                  <c:v>41035.694444444445</c:v>
                </c:pt>
                <c:pt idx="16561">
                  <c:v>41035.708333333336</c:v>
                </c:pt>
                <c:pt idx="16562">
                  <c:v>41035.722222222204</c:v>
                </c:pt>
                <c:pt idx="16563">
                  <c:v>41035.736111111051</c:v>
                </c:pt>
                <c:pt idx="16564">
                  <c:v>41035.75</c:v>
                </c:pt>
                <c:pt idx="16565">
                  <c:v>41035.763888888876</c:v>
                </c:pt>
                <c:pt idx="16566">
                  <c:v>41035.777777777774</c:v>
                </c:pt>
                <c:pt idx="16567">
                  <c:v>41035.791666666562</c:v>
                </c:pt>
                <c:pt idx="16568">
                  <c:v>41035.805555555562</c:v>
                </c:pt>
                <c:pt idx="16569">
                  <c:v>41035.819444444511</c:v>
                </c:pt>
                <c:pt idx="16570">
                  <c:v>41035.833333333336</c:v>
                </c:pt>
                <c:pt idx="16571">
                  <c:v>41035.847222222219</c:v>
                </c:pt>
                <c:pt idx="16572">
                  <c:v>41035.861111111051</c:v>
                </c:pt>
                <c:pt idx="16573">
                  <c:v>41035.875</c:v>
                </c:pt>
                <c:pt idx="16574">
                  <c:v>41035.888888888985</c:v>
                </c:pt>
                <c:pt idx="16575">
                  <c:v>41035.902777777781</c:v>
                </c:pt>
                <c:pt idx="16576">
                  <c:v>41035.916666666664</c:v>
                </c:pt>
                <c:pt idx="16577">
                  <c:v>41035.930555555562</c:v>
                </c:pt>
                <c:pt idx="16578">
                  <c:v>41035.944444444511</c:v>
                </c:pt>
                <c:pt idx="16579">
                  <c:v>41035.958333333343</c:v>
                </c:pt>
                <c:pt idx="16580">
                  <c:v>41035.972222222219</c:v>
                </c:pt>
                <c:pt idx="16581">
                  <c:v>41035.986111111109</c:v>
                </c:pt>
                <c:pt idx="16582">
                  <c:v>41036</c:v>
                </c:pt>
                <c:pt idx="16583">
                  <c:v>41036.013888888891</c:v>
                </c:pt>
                <c:pt idx="16584">
                  <c:v>41036.027777777774</c:v>
                </c:pt>
                <c:pt idx="16585">
                  <c:v>41036.041666666591</c:v>
                </c:pt>
                <c:pt idx="16586">
                  <c:v>41036.055555555562</c:v>
                </c:pt>
                <c:pt idx="16587">
                  <c:v>41036.069444444445</c:v>
                </c:pt>
                <c:pt idx="16588">
                  <c:v>41036.083333333336</c:v>
                </c:pt>
                <c:pt idx="16589">
                  <c:v>41036.097222222204</c:v>
                </c:pt>
                <c:pt idx="16590">
                  <c:v>41036.111111111051</c:v>
                </c:pt>
                <c:pt idx="16591">
                  <c:v>41036.124999999993</c:v>
                </c:pt>
                <c:pt idx="16592">
                  <c:v>41036.138888888891</c:v>
                </c:pt>
                <c:pt idx="16593">
                  <c:v>41036.152777777781</c:v>
                </c:pt>
                <c:pt idx="16594">
                  <c:v>41036.166666666591</c:v>
                </c:pt>
                <c:pt idx="16595">
                  <c:v>41036.180555555562</c:v>
                </c:pt>
                <c:pt idx="16596">
                  <c:v>41036.194444444445</c:v>
                </c:pt>
                <c:pt idx="16597">
                  <c:v>41036.208333333336</c:v>
                </c:pt>
                <c:pt idx="16598">
                  <c:v>41036.222222222204</c:v>
                </c:pt>
                <c:pt idx="16599">
                  <c:v>41036.236111111051</c:v>
                </c:pt>
                <c:pt idx="16600">
                  <c:v>41036.25</c:v>
                </c:pt>
                <c:pt idx="16601">
                  <c:v>41036.263888888876</c:v>
                </c:pt>
                <c:pt idx="16602">
                  <c:v>41036.277777777774</c:v>
                </c:pt>
                <c:pt idx="16603">
                  <c:v>41036.291666666562</c:v>
                </c:pt>
                <c:pt idx="16604">
                  <c:v>41036.305555555562</c:v>
                </c:pt>
                <c:pt idx="16605">
                  <c:v>41036.319444444511</c:v>
                </c:pt>
                <c:pt idx="16606">
                  <c:v>41036.333333333336</c:v>
                </c:pt>
                <c:pt idx="16607">
                  <c:v>41036.347222222219</c:v>
                </c:pt>
                <c:pt idx="16608">
                  <c:v>41036.361111111051</c:v>
                </c:pt>
                <c:pt idx="16609">
                  <c:v>41036.375</c:v>
                </c:pt>
                <c:pt idx="16610">
                  <c:v>41036.388888888985</c:v>
                </c:pt>
                <c:pt idx="16611">
                  <c:v>41036.402777777781</c:v>
                </c:pt>
                <c:pt idx="16612">
                  <c:v>41036.416666666664</c:v>
                </c:pt>
                <c:pt idx="16613">
                  <c:v>41036.430555555562</c:v>
                </c:pt>
                <c:pt idx="16614">
                  <c:v>41036.444444444511</c:v>
                </c:pt>
                <c:pt idx="16615">
                  <c:v>41036.458333333343</c:v>
                </c:pt>
                <c:pt idx="16616">
                  <c:v>41036.472222222219</c:v>
                </c:pt>
                <c:pt idx="16617">
                  <c:v>41036.486111111109</c:v>
                </c:pt>
                <c:pt idx="16618">
                  <c:v>41036.494583333326</c:v>
                </c:pt>
                <c:pt idx="16619">
                  <c:v>41036.494606481479</c:v>
                </c:pt>
                <c:pt idx="16620">
                  <c:v>41036.499710648146</c:v>
                </c:pt>
                <c:pt idx="16621">
                  <c:v>41036.5</c:v>
                </c:pt>
                <c:pt idx="16622">
                  <c:v>41036.513888888891</c:v>
                </c:pt>
                <c:pt idx="16623">
                  <c:v>41036.527777777774</c:v>
                </c:pt>
                <c:pt idx="16624">
                  <c:v>41036.541666666591</c:v>
                </c:pt>
                <c:pt idx="16625">
                  <c:v>41036.555555555562</c:v>
                </c:pt>
                <c:pt idx="16626">
                  <c:v>41036.569444444445</c:v>
                </c:pt>
                <c:pt idx="16627">
                  <c:v>41036.583333333336</c:v>
                </c:pt>
                <c:pt idx="16628">
                  <c:v>41036.597222222204</c:v>
                </c:pt>
                <c:pt idx="16629">
                  <c:v>41036.611111111051</c:v>
                </c:pt>
                <c:pt idx="16630">
                  <c:v>41036.624999999993</c:v>
                </c:pt>
                <c:pt idx="16631">
                  <c:v>41036.638888888891</c:v>
                </c:pt>
                <c:pt idx="16632">
                  <c:v>41036.652777777781</c:v>
                </c:pt>
                <c:pt idx="16633">
                  <c:v>41036.666666666591</c:v>
                </c:pt>
                <c:pt idx="16634">
                  <c:v>41036.680555555562</c:v>
                </c:pt>
                <c:pt idx="16635">
                  <c:v>41036.694444444445</c:v>
                </c:pt>
                <c:pt idx="16636">
                  <c:v>41036.708333333336</c:v>
                </c:pt>
                <c:pt idx="16637">
                  <c:v>41036.722222222204</c:v>
                </c:pt>
                <c:pt idx="16638">
                  <c:v>41036.736111111051</c:v>
                </c:pt>
                <c:pt idx="16639">
                  <c:v>41036.75</c:v>
                </c:pt>
                <c:pt idx="16640">
                  <c:v>41036.763888888876</c:v>
                </c:pt>
                <c:pt idx="16641">
                  <c:v>41036.777777777774</c:v>
                </c:pt>
                <c:pt idx="16642">
                  <c:v>41036.791666666562</c:v>
                </c:pt>
                <c:pt idx="16643">
                  <c:v>41036.805555555562</c:v>
                </c:pt>
                <c:pt idx="16644">
                  <c:v>41036.819444444511</c:v>
                </c:pt>
                <c:pt idx="16645">
                  <c:v>41036.833333333336</c:v>
                </c:pt>
                <c:pt idx="16646">
                  <c:v>41036.847222222219</c:v>
                </c:pt>
                <c:pt idx="16647">
                  <c:v>41036.861111111051</c:v>
                </c:pt>
                <c:pt idx="16648">
                  <c:v>41036.875</c:v>
                </c:pt>
                <c:pt idx="16649">
                  <c:v>41036.888888888985</c:v>
                </c:pt>
                <c:pt idx="16650">
                  <c:v>41036.902777777781</c:v>
                </c:pt>
                <c:pt idx="16651">
                  <c:v>41036.916666666664</c:v>
                </c:pt>
                <c:pt idx="16652">
                  <c:v>41036.930555555562</c:v>
                </c:pt>
                <c:pt idx="16653">
                  <c:v>41036.944444444511</c:v>
                </c:pt>
                <c:pt idx="16654">
                  <c:v>41036.958333333343</c:v>
                </c:pt>
                <c:pt idx="16655">
                  <c:v>41036.972222222219</c:v>
                </c:pt>
                <c:pt idx="16656">
                  <c:v>41036.986111111109</c:v>
                </c:pt>
                <c:pt idx="16657">
                  <c:v>41037</c:v>
                </c:pt>
                <c:pt idx="16658">
                  <c:v>41037.013888888891</c:v>
                </c:pt>
                <c:pt idx="16659">
                  <c:v>41037.027777777774</c:v>
                </c:pt>
                <c:pt idx="16660">
                  <c:v>41037.041666666591</c:v>
                </c:pt>
                <c:pt idx="16661">
                  <c:v>41037.055555555562</c:v>
                </c:pt>
                <c:pt idx="16662">
                  <c:v>41037.069444444445</c:v>
                </c:pt>
                <c:pt idx="16663">
                  <c:v>41037.083333333336</c:v>
                </c:pt>
                <c:pt idx="16664">
                  <c:v>41037.097222222204</c:v>
                </c:pt>
                <c:pt idx="16665">
                  <c:v>41037.111111111051</c:v>
                </c:pt>
                <c:pt idx="16666">
                  <c:v>41037.124999999993</c:v>
                </c:pt>
                <c:pt idx="16667">
                  <c:v>41037.138888888891</c:v>
                </c:pt>
                <c:pt idx="16668">
                  <c:v>41037.152777777781</c:v>
                </c:pt>
                <c:pt idx="16669">
                  <c:v>41037.166666666591</c:v>
                </c:pt>
                <c:pt idx="16670">
                  <c:v>41037.180555555562</c:v>
                </c:pt>
                <c:pt idx="16671">
                  <c:v>41037.194444444445</c:v>
                </c:pt>
                <c:pt idx="16672">
                  <c:v>41037.208333333336</c:v>
                </c:pt>
                <c:pt idx="16673">
                  <c:v>41037.222222222204</c:v>
                </c:pt>
                <c:pt idx="16674">
                  <c:v>41037.236111111051</c:v>
                </c:pt>
                <c:pt idx="16675">
                  <c:v>41037.25</c:v>
                </c:pt>
                <c:pt idx="16676">
                  <c:v>41037.263888888876</c:v>
                </c:pt>
                <c:pt idx="16677">
                  <c:v>41037.277777777774</c:v>
                </c:pt>
                <c:pt idx="16678">
                  <c:v>41037.291666666562</c:v>
                </c:pt>
                <c:pt idx="16679">
                  <c:v>41037.305555555562</c:v>
                </c:pt>
                <c:pt idx="16680">
                  <c:v>41037.319444444511</c:v>
                </c:pt>
                <c:pt idx="16681">
                  <c:v>41037.333333333336</c:v>
                </c:pt>
                <c:pt idx="16682">
                  <c:v>41037.347222222219</c:v>
                </c:pt>
                <c:pt idx="16683">
                  <c:v>41037.361111111051</c:v>
                </c:pt>
                <c:pt idx="16684">
                  <c:v>41037.375</c:v>
                </c:pt>
                <c:pt idx="16685">
                  <c:v>41037.388888888985</c:v>
                </c:pt>
                <c:pt idx="16686">
                  <c:v>41037.402777777781</c:v>
                </c:pt>
                <c:pt idx="16687">
                  <c:v>41037.416666666664</c:v>
                </c:pt>
                <c:pt idx="16688">
                  <c:v>41037.430555555562</c:v>
                </c:pt>
                <c:pt idx="16689">
                  <c:v>41037.444444444511</c:v>
                </c:pt>
                <c:pt idx="16690">
                  <c:v>41037.458333333343</c:v>
                </c:pt>
                <c:pt idx="16691">
                  <c:v>41037.472222222219</c:v>
                </c:pt>
                <c:pt idx="16692">
                  <c:v>41037.486111111109</c:v>
                </c:pt>
                <c:pt idx="16693">
                  <c:v>41037.5</c:v>
                </c:pt>
                <c:pt idx="16694">
                  <c:v>41037.513888888891</c:v>
                </c:pt>
                <c:pt idx="16695">
                  <c:v>41037.527777777774</c:v>
                </c:pt>
                <c:pt idx="16696">
                  <c:v>41037.541666666591</c:v>
                </c:pt>
                <c:pt idx="16697">
                  <c:v>41037.555555555562</c:v>
                </c:pt>
                <c:pt idx="16698">
                  <c:v>41037.569444444445</c:v>
                </c:pt>
                <c:pt idx="16699">
                  <c:v>41037.583333333336</c:v>
                </c:pt>
                <c:pt idx="16700">
                  <c:v>41037.597222222204</c:v>
                </c:pt>
                <c:pt idx="16701">
                  <c:v>41037.611111111051</c:v>
                </c:pt>
                <c:pt idx="16702">
                  <c:v>41037.624999999993</c:v>
                </c:pt>
                <c:pt idx="16703">
                  <c:v>41037.638888888891</c:v>
                </c:pt>
                <c:pt idx="16704">
                  <c:v>41037.652777777781</c:v>
                </c:pt>
                <c:pt idx="16705">
                  <c:v>41037.666666666591</c:v>
                </c:pt>
                <c:pt idx="16706">
                  <c:v>41037.680555555562</c:v>
                </c:pt>
                <c:pt idx="16707">
                  <c:v>41037.694444444445</c:v>
                </c:pt>
                <c:pt idx="16708">
                  <c:v>41037.708333333336</c:v>
                </c:pt>
                <c:pt idx="16709">
                  <c:v>41037.722222222204</c:v>
                </c:pt>
                <c:pt idx="16710">
                  <c:v>41037.736111111051</c:v>
                </c:pt>
                <c:pt idx="16711">
                  <c:v>41037.75</c:v>
                </c:pt>
                <c:pt idx="16712">
                  <c:v>41037.763888888876</c:v>
                </c:pt>
                <c:pt idx="16713">
                  <c:v>41037.777777777774</c:v>
                </c:pt>
                <c:pt idx="16714">
                  <c:v>41037.791666666562</c:v>
                </c:pt>
                <c:pt idx="16715">
                  <c:v>41037.805555555562</c:v>
                </c:pt>
                <c:pt idx="16716">
                  <c:v>41037.819444444511</c:v>
                </c:pt>
                <c:pt idx="16717">
                  <c:v>41037.833333333336</c:v>
                </c:pt>
                <c:pt idx="16718">
                  <c:v>41037.847222222219</c:v>
                </c:pt>
                <c:pt idx="16719">
                  <c:v>41037.861111111051</c:v>
                </c:pt>
                <c:pt idx="16720">
                  <c:v>41037.875</c:v>
                </c:pt>
                <c:pt idx="16721">
                  <c:v>41037.888888888985</c:v>
                </c:pt>
                <c:pt idx="16722">
                  <c:v>41037.902777777781</c:v>
                </c:pt>
                <c:pt idx="16723">
                  <c:v>41037.916666666664</c:v>
                </c:pt>
                <c:pt idx="16724">
                  <c:v>41037.930555555562</c:v>
                </c:pt>
                <c:pt idx="16725">
                  <c:v>41037.944444444511</c:v>
                </c:pt>
                <c:pt idx="16726">
                  <c:v>41037.958333333343</c:v>
                </c:pt>
                <c:pt idx="16727">
                  <c:v>41037.972222222219</c:v>
                </c:pt>
                <c:pt idx="16728">
                  <c:v>41037.986111111109</c:v>
                </c:pt>
                <c:pt idx="16729">
                  <c:v>41038</c:v>
                </c:pt>
                <c:pt idx="16730">
                  <c:v>41038.013888888891</c:v>
                </c:pt>
                <c:pt idx="16731">
                  <c:v>41038.027777777774</c:v>
                </c:pt>
                <c:pt idx="16732">
                  <c:v>41038.041666666591</c:v>
                </c:pt>
                <c:pt idx="16733">
                  <c:v>41038.055555555562</c:v>
                </c:pt>
                <c:pt idx="16734">
                  <c:v>41038.069444444445</c:v>
                </c:pt>
                <c:pt idx="16735">
                  <c:v>41038.083333333336</c:v>
                </c:pt>
                <c:pt idx="16736">
                  <c:v>41038.097222222204</c:v>
                </c:pt>
                <c:pt idx="16737">
                  <c:v>41038.111111111051</c:v>
                </c:pt>
                <c:pt idx="16738">
                  <c:v>41038.124999999993</c:v>
                </c:pt>
                <c:pt idx="16739">
                  <c:v>41038.138888888891</c:v>
                </c:pt>
                <c:pt idx="16740">
                  <c:v>41038.152777777781</c:v>
                </c:pt>
                <c:pt idx="16741">
                  <c:v>41038.166666666591</c:v>
                </c:pt>
                <c:pt idx="16742">
                  <c:v>41038.180555555562</c:v>
                </c:pt>
                <c:pt idx="16743">
                  <c:v>41038.194444444445</c:v>
                </c:pt>
                <c:pt idx="16744">
                  <c:v>41038.208333333336</c:v>
                </c:pt>
                <c:pt idx="16745">
                  <c:v>41038.222222222204</c:v>
                </c:pt>
                <c:pt idx="16746">
                  <c:v>41038.236111111051</c:v>
                </c:pt>
                <c:pt idx="16747">
                  <c:v>41038.25</c:v>
                </c:pt>
                <c:pt idx="16748">
                  <c:v>41038.263888888876</c:v>
                </c:pt>
                <c:pt idx="16749">
                  <c:v>41038.277777777774</c:v>
                </c:pt>
                <c:pt idx="16750">
                  <c:v>41038.291666666562</c:v>
                </c:pt>
                <c:pt idx="16751">
                  <c:v>41038.305555555562</c:v>
                </c:pt>
                <c:pt idx="16752">
                  <c:v>41038.319444444511</c:v>
                </c:pt>
                <c:pt idx="16753">
                  <c:v>41038.333333333336</c:v>
                </c:pt>
                <c:pt idx="16754">
                  <c:v>41038.347222222219</c:v>
                </c:pt>
                <c:pt idx="16755">
                  <c:v>41038.361111111051</c:v>
                </c:pt>
                <c:pt idx="16756">
                  <c:v>41038.375</c:v>
                </c:pt>
                <c:pt idx="16757">
                  <c:v>41038.388888888985</c:v>
                </c:pt>
                <c:pt idx="16758">
                  <c:v>41038.402777777781</c:v>
                </c:pt>
                <c:pt idx="16759">
                  <c:v>41038.416666666664</c:v>
                </c:pt>
                <c:pt idx="16760">
                  <c:v>41038.430555555562</c:v>
                </c:pt>
                <c:pt idx="16761">
                  <c:v>41038.444444444511</c:v>
                </c:pt>
                <c:pt idx="16762">
                  <c:v>41038.458333333343</c:v>
                </c:pt>
                <c:pt idx="16763">
                  <c:v>41038.472222222219</c:v>
                </c:pt>
                <c:pt idx="16764">
                  <c:v>41038.486111111109</c:v>
                </c:pt>
                <c:pt idx="16765">
                  <c:v>41038.5</c:v>
                </c:pt>
                <c:pt idx="16766">
                  <c:v>41038.513888888891</c:v>
                </c:pt>
                <c:pt idx="16767">
                  <c:v>41038.527777777774</c:v>
                </c:pt>
                <c:pt idx="16768">
                  <c:v>41038.541666666591</c:v>
                </c:pt>
                <c:pt idx="16769">
                  <c:v>41038.555555555562</c:v>
                </c:pt>
                <c:pt idx="16770">
                  <c:v>41038.569444444445</c:v>
                </c:pt>
                <c:pt idx="16771">
                  <c:v>41038.583333333336</c:v>
                </c:pt>
                <c:pt idx="16772">
                  <c:v>41038.597222222204</c:v>
                </c:pt>
                <c:pt idx="16773">
                  <c:v>41038.611111111051</c:v>
                </c:pt>
                <c:pt idx="16774">
                  <c:v>41038.624999999993</c:v>
                </c:pt>
                <c:pt idx="16775">
                  <c:v>41038.638888888891</c:v>
                </c:pt>
                <c:pt idx="16776">
                  <c:v>41038.652777777781</c:v>
                </c:pt>
                <c:pt idx="16777">
                  <c:v>41038.666666666591</c:v>
                </c:pt>
                <c:pt idx="16778">
                  <c:v>41038.680555555562</c:v>
                </c:pt>
                <c:pt idx="16779">
                  <c:v>41038.694444444445</c:v>
                </c:pt>
                <c:pt idx="16780">
                  <c:v>41038.708333333336</c:v>
                </c:pt>
                <c:pt idx="16781">
                  <c:v>41038.722222222204</c:v>
                </c:pt>
                <c:pt idx="16782">
                  <c:v>41038.736111111051</c:v>
                </c:pt>
                <c:pt idx="16783">
                  <c:v>41038.75</c:v>
                </c:pt>
                <c:pt idx="16784">
                  <c:v>41038.763888888876</c:v>
                </c:pt>
                <c:pt idx="16785">
                  <c:v>41038.777777777774</c:v>
                </c:pt>
                <c:pt idx="16786">
                  <c:v>41038.791666666562</c:v>
                </c:pt>
                <c:pt idx="16787">
                  <c:v>41038.805555555562</c:v>
                </c:pt>
                <c:pt idx="16788">
                  <c:v>41038.819444444511</c:v>
                </c:pt>
                <c:pt idx="16789">
                  <c:v>41038.833333333336</c:v>
                </c:pt>
                <c:pt idx="16790">
                  <c:v>41038.847222222219</c:v>
                </c:pt>
                <c:pt idx="16791">
                  <c:v>41038.861111111051</c:v>
                </c:pt>
                <c:pt idx="16792">
                  <c:v>41038.875</c:v>
                </c:pt>
                <c:pt idx="16793">
                  <c:v>41038.888888888985</c:v>
                </c:pt>
                <c:pt idx="16794">
                  <c:v>41038.902777777781</c:v>
                </c:pt>
                <c:pt idx="16795">
                  <c:v>41038.916666666664</c:v>
                </c:pt>
                <c:pt idx="16796">
                  <c:v>41038.930555555562</c:v>
                </c:pt>
                <c:pt idx="16797">
                  <c:v>41038.944444444511</c:v>
                </c:pt>
                <c:pt idx="16798">
                  <c:v>41038.958333333343</c:v>
                </c:pt>
                <c:pt idx="16799">
                  <c:v>41038.972222222219</c:v>
                </c:pt>
                <c:pt idx="16800">
                  <c:v>41038.986111111109</c:v>
                </c:pt>
                <c:pt idx="16801">
                  <c:v>41039</c:v>
                </c:pt>
                <c:pt idx="16802">
                  <c:v>41039.013888888891</c:v>
                </c:pt>
                <c:pt idx="16803">
                  <c:v>41039.027777777774</c:v>
                </c:pt>
                <c:pt idx="16804">
                  <c:v>41039.041666666591</c:v>
                </c:pt>
                <c:pt idx="16805">
                  <c:v>41039.055555555562</c:v>
                </c:pt>
                <c:pt idx="16806">
                  <c:v>41039.069444444445</c:v>
                </c:pt>
                <c:pt idx="16807">
                  <c:v>41039.083333333336</c:v>
                </c:pt>
                <c:pt idx="16808">
                  <c:v>41039.097222222204</c:v>
                </c:pt>
                <c:pt idx="16809">
                  <c:v>41039.111111111051</c:v>
                </c:pt>
                <c:pt idx="16810">
                  <c:v>41039.124999999993</c:v>
                </c:pt>
                <c:pt idx="16811">
                  <c:v>41039.138888888891</c:v>
                </c:pt>
                <c:pt idx="16812">
                  <c:v>41039.152777777781</c:v>
                </c:pt>
                <c:pt idx="16813">
                  <c:v>41039.166666666591</c:v>
                </c:pt>
                <c:pt idx="16814">
                  <c:v>41039.180555555562</c:v>
                </c:pt>
                <c:pt idx="16815">
                  <c:v>41039.194444444445</c:v>
                </c:pt>
                <c:pt idx="16816">
                  <c:v>41039.208333333336</c:v>
                </c:pt>
                <c:pt idx="16817">
                  <c:v>41039.222222222204</c:v>
                </c:pt>
                <c:pt idx="16818">
                  <c:v>41039.236111111051</c:v>
                </c:pt>
                <c:pt idx="16819">
                  <c:v>41039.25</c:v>
                </c:pt>
                <c:pt idx="16820">
                  <c:v>41039.263888888876</c:v>
                </c:pt>
                <c:pt idx="16821">
                  <c:v>41039.277777777774</c:v>
                </c:pt>
                <c:pt idx="16822">
                  <c:v>41039.291666666562</c:v>
                </c:pt>
                <c:pt idx="16823">
                  <c:v>41039.305555555562</c:v>
                </c:pt>
                <c:pt idx="16824">
                  <c:v>41039.319444444511</c:v>
                </c:pt>
                <c:pt idx="16825">
                  <c:v>41039.333333333336</c:v>
                </c:pt>
                <c:pt idx="16826">
                  <c:v>41039.347222222219</c:v>
                </c:pt>
                <c:pt idx="16827">
                  <c:v>41039.361111111051</c:v>
                </c:pt>
                <c:pt idx="16828">
                  <c:v>41039.375</c:v>
                </c:pt>
                <c:pt idx="16829">
                  <c:v>41039.388888888985</c:v>
                </c:pt>
                <c:pt idx="16830">
                  <c:v>41039.402777777781</c:v>
                </c:pt>
                <c:pt idx="16831">
                  <c:v>41039.416666666664</c:v>
                </c:pt>
                <c:pt idx="16832">
                  <c:v>41039.430555555562</c:v>
                </c:pt>
                <c:pt idx="16833">
                  <c:v>41039.444444444511</c:v>
                </c:pt>
                <c:pt idx="16834">
                  <c:v>41039.458333333343</c:v>
                </c:pt>
                <c:pt idx="16835">
                  <c:v>41039.472222222219</c:v>
                </c:pt>
                <c:pt idx="16836">
                  <c:v>41039.486111111109</c:v>
                </c:pt>
                <c:pt idx="16837">
                  <c:v>41039.5</c:v>
                </c:pt>
                <c:pt idx="16838">
                  <c:v>41039.513888888891</c:v>
                </c:pt>
                <c:pt idx="16839">
                  <c:v>41039.527777777774</c:v>
                </c:pt>
                <c:pt idx="16840">
                  <c:v>41039.541666666591</c:v>
                </c:pt>
                <c:pt idx="16841">
                  <c:v>41039.555555555562</c:v>
                </c:pt>
                <c:pt idx="16842">
                  <c:v>41039.569444444445</c:v>
                </c:pt>
                <c:pt idx="16843">
                  <c:v>41039.583333333336</c:v>
                </c:pt>
                <c:pt idx="16844">
                  <c:v>41039.597222222204</c:v>
                </c:pt>
                <c:pt idx="16845">
                  <c:v>41039.611111111051</c:v>
                </c:pt>
                <c:pt idx="16846">
                  <c:v>41039.624999999993</c:v>
                </c:pt>
                <c:pt idx="16847">
                  <c:v>41039.638888888891</c:v>
                </c:pt>
                <c:pt idx="16848">
                  <c:v>41039.652777777781</c:v>
                </c:pt>
                <c:pt idx="16849">
                  <c:v>41039.666666666591</c:v>
                </c:pt>
                <c:pt idx="16850">
                  <c:v>41039.680555555562</c:v>
                </c:pt>
                <c:pt idx="16851">
                  <c:v>41039.694444444445</c:v>
                </c:pt>
                <c:pt idx="16852">
                  <c:v>41039.708333333336</c:v>
                </c:pt>
                <c:pt idx="16853">
                  <c:v>41039.722222222204</c:v>
                </c:pt>
                <c:pt idx="16854">
                  <c:v>41039.736111111051</c:v>
                </c:pt>
                <c:pt idx="16855">
                  <c:v>41039.75</c:v>
                </c:pt>
                <c:pt idx="16856">
                  <c:v>41039.763888888876</c:v>
                </c:pt>
                <c:pt idx="16857">
                  <c:v>41039.777777777774</c:v>
                </c:pt>
                <c:pt idx="16858">
                  <c:v>41039.791666666562</c:v>
                </c:pt>
                <c:pt idx="16859">
                  <c:v>41039.805555555562</c:v>
                </c:pt>
                <c:pt idx="16860">
                  <c:v>41039.819444444511</c:v>
                </c:pt>
                <c:pt idx="16861">
                  <c:v>41039.833333333336</c:v>
                </c:pt>
                <c:pt idx="16862">
                  <c:v>41039.847222222219</c:v>
                </c:pt>
                <c:pt idx="16863">
                  <c:v>41039.861111111051</c:v>
                </c:pt>
                <c:pt idx="16864">
                  <c:v>41039.875</c:v>
                </c:pt>
                <c:pt idx="16865">
                  <c:v>41039.888888888985</c:v>
                </c:pt>
                <c:pt idx="16866">
                  <c:v>41039.902777777781</c:v>
                </c:pt>
                <c:pt idx="16867">
                  <c:v>41039.916666666664</c:v>
                </c:pt>
                <c:pt idx="16868">
                  <c:v>41039.930555555562</c:v>
                </c:pt>
                <c:pt idx="16869">
                  <c:v>41039.944444444511</c:v>
                </c:pt>
                <c:pt idx="16870">
                  <c:v>41039.958333333343</c:v>
                </c:pt>
                <c:pt idx="16871">
                  <c:v>41039.972222222219</c:v>
                </c:pt>
                <c:pt idx="16872">
                  <c:v>41039.986111111109</c:v>
                </c:pt>
                <c:pt idx="16873">
                  <c:v>41040</c:v>
                </c:pt>
                <c:pt idx="16874">
                  <c:v>41040.013888888891</c:v>
                </c:pt>
                <c:pt idx="16875">
                  <c:v>41040.027777777774</c:v>
                </c:pt>
                <c:pt idx="16876">
                  <c:v>41040.041666666591</c:v>
                </c:pt>
                <c:pt idx="16877">
                  <c:v>41040.055555555562</c:v>
                </c:pt>
                <c:pt idx="16878">
                  <c:v>41040.069444444445</c:v>
                </c:pt>
                <c:pt idx="16879">
                  <c:v>41040.083333333336</c:v>
                </c:pt>
                <c:pt idx="16880">
                  <c:v>41040.097222222204</c:v>
                </c:pt>
                <c:pt idx="16881">
                  <c:v>41040.111111111051</c:v>
                </c:pt>
                <c:pt idx="16882">
                  <c:v>41040.124999999993</c:v>
                </c:pt>
                <c:pt idx="16883">
                  <c:v>41040.138888888891</c:v>
                </c:pt>
                <c:pt idx="16884">
                  <c:v>41040.152777777781</c:v>
                </c:pt>
                <c:pt idx="16885">
                  <c:v>41040.166666666591</c:v>
                </c:pt>
                <c:pt idx="16886">
                  <c:v>41040.180555555562</c:v>
                </c:pt>
                <c:pt idx="16887">
                  <c:v>41040.194444444445</c:v>
                </c:pt>
                <c:pt idx="16888">
                  <c:v>41040.208333333336</c:v>
                </c:pt>
                <c:pt idx="16889">
                  <c:v>41040.222222222204</c:v>
                </c:pt>
                <c:pt idx="16890">
                  <c:v>41040.236111111051</c:v>
                </c:pt>
                <c:pt idx="16891">
                  <c:v>41040.25</c:v>
                </c:pt>
                <c:pt idx="16892">
                  <c:v>41040.263888888876</c:v>
                </c:pt>
                <c:pt idx="16893">
                  <c:v>41040.277777777774</c:v>
                </c:pt>
                <c:pt idx="16894">
                  <c:v>41040.291666666562</c:v>
                </c:pt>
                <c:pt idx="16895">
                  <c:v>41040.305555555562</c:v>
                </c:pt>
                <c:pt idx="16896">
                  <c:v>41040.319444444511</c:v>
                </c:pt>
                <c:pt idx="16897">
                  <c:v>41040.333333333336</c:v>
                </c:pt>
                <c:pt idx="16898">
                  <c:v>41040.347222222219</c:v>
                </c:pt>
                <c:pt idx="16899">
                  <c:v>41040.361111111051</c:v>
                </c:pt>
                <c:pt idx="16900">
                  <c:v>41040.375</c:v>
                </c:pt>
                <c:pt idx="16901">
                  <c:v>41040.388888888985</c:v>
                </c:pt>
                <c:pt idx="16902">
                  <c:v>41040.402777777781</c:v>
                </c:pt>
                <c:pt idx="16903">
                  <c:v>41040.416666666664</c:v>
                </c:pt>
                <c:pt idx="16904">
                  <c:v>41040.430555555562</c:v>
                </c:pt>
                <c:pt idx="16905">
                  <c:v>41040.444444444511</c:v>
                </c:pt>
                <c:pt idx="16906">
                  <c:v>41040.458333333343</c:v>
                </c:pt>
                <c:pt idx="16907">
                  <c:v>41040.472222222219</c:v>
                </c:pt>
                <c:pt idx="16908">
                  <c:v>41040.486111111109</c:v>
                </c:pt>
                <c:pt idx="16909">
                  <c:v>41040.5</c:v>
                </c:pt>
                <c:pt idx="16910">
                  <c:v>41040.513888888891</c:v>
                </c:pt>
                <c:pt idx="16911">
                  <c:v>41040.527777777774</c:v>
                </c:pt>
                <c:pt idx="16912">
                  <c:v>41040.541666666591</c:v>
                </c:pt>
                <c:pt idx="16913">
                  <c:v>41040.555555555562</c:v>
                </c:pt>
                <c:pt idx="16914">
                  <c:v>41040.569444444445</c:v>
                </c:pt>
                <c:pt idx="16915">
                  <c:v>41040.583333333336</c:v>
                </c:pt>
                <c:pt idx="16916">
                  <c:v>41040.597222222204</c:v>
                </c:pt>
                <c:pt idx="16917">
                  <c:v>41040.611111111051</c:v>
                </c:pt>
                <c:pt idx="16918">
                  <c:v>41040.624999999993</c:v>
                </c:pt>
                <c:pt idx="16919">
                  <c:v>41040.638888888891</c:v>
                </c:pt>
                <c:pt idx="16920">
                  <c:v>41040.652777777781</c:v>
                </c:pt>
                <c:pt idx="16921">
                  <c:v>41040.666666666591</c:v>
                </c:pt>
                <c:pt idx="16922">
                  <c:v>41040.680555555562</c:v>
                </c:pt>
                <c:pt idx="16923">
                  <c:v>41040.694444444445</c:v>
                </c:pt>
                <c:pt idx="16924">
                  <c:v>41040.708333333336</c:v>
                </c:pt>
                <c:pt idx="16925">
                  <c:v>41040.722222222204</c:v>
                </c:pt>
                <c:pt idx="16926">
                  <c:v>41040.736111111051</c:v>
                </c:pt>
                <c:pt idx="16927">
                  <c:v>41040.75</c:v>
                </c:pt>
                <c:pt idx="16928">
                  <c:v>41040.763888888876</c:v>
                </c:pt>
                <c:pt idx="16929">
                  <c:v>41040.777777777774</c:v>
                </c:pt>
                <c:pt idx="16930">
                  <c:v>41040.791666666562</c:v>
                </c:pt>
                <c:pt idx="16931">
                  <c:v>41040.805555555562</c:v>
                </c:pt>
                <c:pt idx="16932">
                  <c:v>41040.819444444511</c:v>
                </c:pt>
                <c:pt idx="16933">
                  <c:v>41040.833333333336</c:v>
                </c:pt>
                <c:pt idx="16934">
                  <c:v>41040.847222222219</c:v>
                </c:pt>
                <c:pt idx="16935">
                  <c:v>41040.861111111051</c:v>
                </c:pt>
                <c:pt idx="16936">
                  <c:v>41040.875</c:v>
                </c:pt>
                <c:pt idx="16937">
                  <c:v>41040.888888888985</c:v>
                </c:pt>
                <c:pt idx="16938">
                  <c:v>41040.902777777781</c:v>
                </c:pt>
                <c:pt idx="16939">
                  <c:v>41040.916666666664</c:v>
                </c:pt>
                <c:pt idx="16940">
                  <c:v>41040.930555555562</c:v>
                </c:pt>
                <c:pt idx="16941">
                  <c:v>41040.944444444511</c:v>
                </c:pt>
                <c:pt idx="16942">
                  <c:v>41040.958333333343</c:v>
                </c:pt>
                <c:pt idx="16943">
                  <c:v>41040.972222222219</c:v>
                </c:pt>
                <c:pt idx="16944">
                  <c:v>41040.986111111109</c:v>
                </c:pt>
                <c:pt idx="16945">
                  <c:v>41041</c:v>
                </c:pt>
                <c:pt idx="16946">
                  <c:v>41041.013888888891</c:v>
                </c:pt>
                <c:pt idx="16947">
                  <c:v>41041.027777777774</c:v>
                </c:pt>
                <c:pt idx="16948">
                  <c:v>41041.041666666591</c:v>
                </c:pt>
                <c:pt idx="16949">
                  <c:v>41041.055555555562</c:v>
                </c:pt>
                <c:pt idx="16950">
                  <c:v>41041.069444444445</c:v>
                </c:pt>
                <c:pt idx="16951">
                  <c:v>41041.083333333336</c:v>
                </c:pt>
                <c:pt idx="16952">
                  <c:v>41041.097222222204</c:v>
                </c:pt>
                <c:pt idx="16953">
                  <c:v>41041.111111111051</c:v>
                </c:pt>
                <c:pt idx="16954">
                  <c:v>41041.124999999993</c:v>
                </c:pt>
                <c:pt idx="16955">
                  <c:v>41041.138888888891</c:v>
                </c:pt>
                <c:pt idx="16956">
                  <c:v>41041.152777777781</c:v>
                </c:pt>
                <c:pt idx="16957">
                  <c:v>41041.166666666591</c:v>
                </c:pt>
                <c:pt idx="16958">
                  <c:v>41041.180555555562</c:v>
                </c:pt>
                <c:pt idx="16959">
                  <c:v>41041.194444444445</c:v>
                </c:pt>
                <c:pt idx="16960">
                  <c:v>41041.208333333336</c:v>
                </c:pt>
                <c:pt idx="16961">
                  <c:v>41041.222222222204</c:v>
                </c:pt>
                <c:pt idx="16962">
                  <c:v>41041.236111111051</c:v>
                </c:pt>
                <c:pt idx="16963">
                  <c:v>41041.25</c:v>
                </c:pt>
                <c:pt idx="16964">
                  <c:v>41041.263888888876</c:v>
                </c:pt>
                <c:pt idx="16965">
                  <c:v>41041.277777777774</c:v>
                </c:pt>
                <c:pt idx="16966">
                  <c:v>41041.291666666562</c:v>
                </c:pt>
                <c:pt idx="16967">
                  <c:v>41041.305555555562</c:v>
                </c:pt>
                <c:pt idx="16968">
                  <c:v>41041.319444444511</c:v>
                </c:pt>
                <c:pt idx="16969">
                  <c:v>41041.333333333336</c:v>
                </c:pt>
                <c:pt idx="16970">
                  <c:v>41041.347222222219</c:v>
                </c:pt>
                <c:pt idx="16971">
                  <c:v>41041.361111111051</c:v>
                </c:pt>
                <c:pt idx="16972">
                  <c:v>41041.375</c:v>
                </c:pt>
                <c:pt idx="16973">
                  <c:v>41041.388888888985</c:v>
                </c:pt>
                <c:pt idx="16974">
                  <c:v>41041.402777777781</c:v>
                </c:pt>
                <c:pt idx="16975">
                  <c:v>41041.416666666664</c:v>
                </c:pt>
                <c:pt idx="16976">
                  <c:v>41041.430555555562</c:v>
                </c:pt>
                <c:pt idx="16977">
                  <c:v>41041.444444444511</c:v>
                </c:pt>
                <c:pt idx="16978">
                  <c:v>41041.458333333343</c:v>
                </c:pt>
                <c:pt idx="16979">
                  <c:v>41041.472222222219</c:v>
                </c:pt>
                <c:pt idx="16980">
                  <c:v>41041.486111111109</c:v>
                </c:pt>
                <c:pt idx="16981">
                  <c:v>41041.5</c:v>
                </c:pt>
                <c:pt idx="16982">
                  <c:v>41041.513888888891</c:v>
                </c:pt>
                <c:pt idx="16983">
                  <c:v>41041.527777777774</c:v>
                </c:pt>
                <c:pt idx="16984">
                  <c:v>41041.541666666591</c:v>
                </c:pt>
                <c:pt idx="16985">
                  <c:v>41041.555555555562</c:v>
                </c:pt>
                <c:pt idx="16986">
                  <c:v>41041.569444444445</c:v>
                </c:pt>
                <c:pt idx="16987">
                  <c:v>41041.583333333336</c:v>
                </c:pt>
                <c:pt idx="16988">
                  <c:v>41041.597222222204</c:v>
                </c:pt>
                <c:pt idx="16989">
                  <c:v>41041.611111111051</c:v>
                </c:pt>
                <c:pt idx="16990">
                  <c:v>41041.624999999993</c:v>
                </c:pt>
                <c:pt idx="16991">
                  <c:v>41041.638888888891</c:v>
                </c:pt>
                <c:pt idx="16992">
                  <c:v>41041.652777777781</c:v>
                </c:pt>
                <c:pt idx="16993">
                  <c:v>41041.666666666591</c:v>
                </c:pt>
                <c:pt idx="16994">
                  <c:v>41041.680555555562</c:v>
                </c:pt>
                <c:pt idx="16995">
                  <c:v>41041.694444444445</c:v>
                </c:pt>
                <c:pt idx="16996">
                  <c:v>41041.708333333336</c:v>
                </c:pt>
                <c:pt idx="16997">
                  <c:v>41041.722222222204</c:v>
                </c:pt>
                <c:pt idx="16998">
                  <c:v>41041.736111111051</c:v>
                </c:pt>
                <c:pt idx="16999">
                  <c:v>41041.75</c:v>
                </c:pt>
                <c:pt idx="17000">
                  <c:v>41041.763888888876</c:v>
                </c:pt>
                <c:pt idx="17001">
                  <c:v>41041.777777777774</c:v>
                </c:pt>
                <c:pt idx="17002">
                  <c:v>41041.791666666562</c:v>
                </c:pt>
                <c:pt idx="17003">
                  <c:v>41041.805555555562</c:v>
                </c:pt>
                <c:pt idx="17004">
                  <c:v>41041.819444444511</c:v>
                </c:pt>
                <c:pt idx="17005">
                  <c:v>41041.833333333336</c:v>
                </c:pt>
                <c:pt idx="17006">
                  <c:v>41041.847222222219</c:v>
                </c:pt>
                <c:pt idx="17007">
                  <c:v>41041.861111111051</c:v>
                </c:pt>
                <c:pt idx="17008">
                  <c:v>41041.875</c:v>
                </c:pt>
                <c:pt idx="17009">
                  <c:v>41041.888888888985</c:v>
                </c:pt>
                <c:pt idx="17010">
                  <c:v>41041.902777777781</c:v>
                </c:pt>
                <c:pt idx="17011">
                  <c:v>41041.916666666664</c:v>
                </c:pt>
                <c:pt idx="17012">
                  <c:v>41041.930555555562</c:v>
                </c:pt>
                <c:pt idx="17013">
                  <c:v>41041.944444444511</c:v>
                </c:pt>
                <c:pt idx="17014">
                  <c:v>41041.958333333343</c:v>
                </c:pt>
                <c:pt idx="17015">
                  <c:v>41041.972222222219</c:v>
                </c:pt>
                <c:pt idx="17016">
                  <c:v>41041.986111111109</c:v>
                </c:pt>
                <c:pt idx="17017">
                  <c:v>41042</c:v>
                </c:pt>
                <c:pt idx="17018">
                  <c:v>41042.013888888891</c:v>
                </c:pt>
                <c:pt idx="17019">
                  <c:v>41042.027777777774</c:v>
                </c:pt>
                <c:pt idx="17020">
                  <c:v>41042.041666666591</c:v>
                </c:pt>
                <c:pt idx="17021">
                  <c:v>41042.055555555562</c:v>
                </c:pt>
                <c:pt idx="17022">
                  <c:v>41042.069444444445</c:v>
                </c:pt>
                <c:pt idx="17023">
                  <c:v>41042.083333333336</c:v>
                </c:pt>
                <c:pt idx="17024">
                  <c:v>41042.097222222204</c:v>
                </c:pt>
                <c:pt idx="17025">
                  <c:v>41042.111111111051</c:v>
                </c:pt>
                <c:pt idx="17026">
                  <c:v>41042.124999999993</c:v>
                </c:pt>
                <c:pt idx="17027">
                  <c:v>41042.138888888891</c:v>
                </c:pt>
                <c:pt idx="17028">
                  <c:v>41042.152777777781</c:v>
                </c:pt>
                <c:pt idx="17029">
                  <c:v>41042.166666666591</c:v>
                </c:pt>
                <c:pt idx="17030">
                  <c:v>41042.180555555562</c:v>
                </c:pt>
                <c:pt idx="17031">
                  <c:v>41042.194444444445</c:v>
                </c:pt>
                <c:pt idx="17032">
                  <c:v>41042.208333333336</c:v>
                </c:pt>
                <c:pt idx="17033">
                  <c:v>41042.222222222204</c:v>
                </c:pt>
                <c:pt idx="17034">
                  <c:v>41042.236111111051</c:v>
                </c:pt>
                <c:pt idx="17035">
                  <c:v>41042.25</c:v>
                </c:pt>
                <c:pt idx="17036">
                  <c:v>41042.263888888876</c:v>
                </c:pt>
                <c:pt idx="17037">
                  <c:v>41042.277777777774</c:v>
                </c:pt>
                <c:pt idx="17038">
                  <c:v>41042.291666666562</c:v>
                </c:pt>
                <c:pt idx="17039">
                  <c:v>41042.305555555562</c:v>
                </c:pt>
                <c:pt idx="17040">
                  <c:v>41042.319444444511</c:v>
                </c:pt>
                <c:pt idx="17041">
                  <c:v>41042.333333333336</c:v>
                </c:pt>
                <c:pt idx="17042">
                  <c:v>41042.347222222219</c:v>
                </c:pt>
                <c:pt idx="17043">
                  <c:v>41042.361111111051</c:v>
                </c:pt>
                <c:pt idx="17044">
                  <c:v>41042.375</c:v>
                </c:pt>
                <c:pt idx="17045">
                  <c:v>41042.388888888985</c:v>
                </c:pt>
                <c:pt idx="17046">
                  <c:v>41042.402777777781</c:v>
                </c:pt>
                <c:pt idx="17047">
                  <c:v>41042.416666666664</c:v>
                </c:pt>
                <c:pt idx="17048">
                  <c:v>41042.430555555562</c:v>
                </c:pt>
                <c:pt idx="17049">
                  <c:v>41042.444444444511</c:v>
                </c:pt>
                <c:pt idx="17050">
                  <c:v>41042.458333333343</c:v>
                </c:pt>
                <c:pt idx="17051">
                  <c:v>41042.472222222219</c:v>
                </c:pt>
                <c:pt idx="17052">
                  <c:v>41042.486111111109</c:v>
                </c:pt>
                <c:pt idx="17053">
                  <c:v>41042.5</c:v>
                </c:pt>
                <c:pt idx="17054">
                  <c:v>41042.513888888891</c:v>
                </c:pt>
                <c:pt idx="17055">
                  <c:v>41042.527777777774</c:v>
                </c:pt>
                <c:pt idx="17056">
                  <c:v>41042.541666666591</c:v>
                </c:pt>
                <c:pt idx="17057">
                  <c:v>41042.555555555562</c:v>
                </c:pt>
                <c:pt idx="17058">
                  <c:v>41042.569444444445</c:v>
                </c:pt>
                <c:pt idx="17059">
                  <c:v>41042.583333333336</c:v>
                </c:pt>
                <c:pt idx="17060">
                  <c:v>41042.597222222204</c:v>
                </c:pt>
                <c:pt idx="17061">
                  <c:v>41042.611111111051</c:v>
                </c:pt>
                <c:pt idx="17062">
                  <c:v>41042.624999999993</c:v>
                </c:pt>
                <c:pt idx="17063">
                  <c:v>41042.638888888891</c:v>
                </c:pt>
                <c:pt idx="17064">
                  <c:v>41042.652777777781</c:v>
                </c:pt>
                <c:pt idx="17065">
                  <c:v>41042.666666666591</c:v>
                </c:pt>
                <c:pt idx="17066">
                  <c:v>41042.680555555562</c:v>
                </c:pt>
                <c:pt idx="17067">
                  <c:v>41042.694444444445</c:v>
                </c:pt>
                <c:pt idx="17068">
                  <c:v>41042.708333333336</c:v>
                </c:pt>
                <c:pt idx="17069">
                  <c:v>41042.722222222204</c:v>
                </c:pt>
                <c:pt idx="17070">
                  <c:v>41042.736111111051</c:v>
                </c:pt>
                <c:pt idx="17071">
                  <c:v>41042.75</c:v>
                </c:pt>
                <c:pt idx="17072">
                  <c:v>41042.763888888876</c:v>
                </c:pt>
                <c:pt idx="17073">
                  <c:v>41042.777777777774</c:v>
                </c:pt>
                <c:pt idx="17074">
                  <c:v>41042.791666666562</c:v>
                </c:pt>
                <c:pt idx="17075">
                  <c:v>41042.805555555562</c:v>
                </c:pt>
                <c:pt idx="17076">
                  <c:v>41042.819444444511</c:v>
                </c:pt>
                <c:pt idx="17077">
                  <c:v>41042.833333333336</c:v>
                </c:pt>
                <c:pt idx="17078">
                  <c:v>41042.847222222219</c:v>
                </c:pt>
                <c:pt idx="17079">
                  <c:v>41042.861111111051</c:v>
                </c:pt>
                <c:pt idx="17080">
                  <c:v>41042.875</c:v>
                </c:pt>
                <c:pt idx="17081">
                  <c:v>41042.888888888985</c:v>
                </c:pt>
                <c:pt idx="17082">
                  <c:v>41042.902777777781</c:v>
                </c:pt>
                <c:pt idx="17083">
                  <c:v>41042.916666666664</c:v>
                </c:pt>
                <c:pt idx="17084">
                  <c:v>41042.930555555562</c:v>
                </c:pt>
                <c:pt idx="17085">
                  <c:v>41042.944444444511</c:v>
                </c:pt>
                <c:pt idx="17086">
                  <c:v>41042.958333333343</c:v>
                </c:pt>
                <c:pt idx="17087">
                  <c:v>41042.972222222219</c:v>
                </c:pt>
                <c:pt idx="17088">
                  <c:v>41042.986111111109</c:v>
                </c:pt>
                <c:pt idx="17089">
                  <c:v>41043</c:v>
                </c:pt>
                <c:pt idx="17090">
                  <c:v>41043.013888888891</c:v>
                </c:pt>
                <c:pt idx="17091">
                  <c:v>41043.027777777774</c:v>
                </c:pt>
                <c:pt idx="17092">
                  <c:v>41043.041666666591</c:v>
                </c:pt>
                <c:pt idx="17093">
                  <c:v>41043.055555555562</c:v>
                </c:pt>
                <c:pt idx="17094">
                  <c:v>41043.069444444445</c:v>
                </c:pt>
                <c:pt idx="17095">
                  <c:v>41043.083333333336</c:v>
                </c:pt>
                <c:pt idx="17096">
                  <c:v>41043.097222222204</c:v>
                </c:pt>
                <c:pt idx="17097">
                  <c:v>41043.111111111051</c:v>
                </c:pt>
                <c:pt idx="17098">
                  <c:v>41043.124999999993</c:v>
                </c:pt>
                <c:pt idx="17099">
                  <c:v>41043.138888888891</c:v>
                </c:pt>
                <c:pt idx="17100">
                  <c:v>41043.152777777781</c:v>
                </c:pt>
                <c:pt idx="17101">
                  <c:v>41043.166666666591</c:v>
                </c:pt>
                <c:pt idx="17102">
                  <c:v>41043.180555555562</c:v>
                </c:pt>
                <c:pt idx="17103">
                  <c:v>41043.194444444445</c:v>
                </c:pt>
                <c:pt idx="17104">
                  <c:v>41043.208333333336</c:v>
                </c:pt>
                <c:pt idx="17105">
                  <c:v>41043.222222222204</c:v>
                </c:pt>
                <c:pt idx="17106">
                  <c:v>41043.236111111051</c:v>
                </c:pt>
                <c:pt idx="17107">
                  <c:v>41043.25</c:v>
                </c:pt>
                <c:pt idx="17108">
                  <c:v>41043.263888888876</c:v>
                </c:pt>
                <c:pt idx="17109">
                  <c:v>41043.277777777774</c:v>
                </c:pt>
                <c:pt idx="17110">
                  <c:v>41043.291666666562</c:v>
                </c:pt>
                <c:pt idx="17111">
                  <c:v>41043.305555555562</c:v>
                </c:pt>
                <c:pt idx="17112">
                  <c:v>41043.319444444511</c:v>
                </c:pt>
                <c:pt idx="17113">
                  <c:v>41043.333333333336</c:v>
                </c:pt>
                <c:pt idx="17114">
                  <c:v>41043.347222222219</c:v>
                </c:pt>
                <c:pt idx="17115">
                  <c:v>41043.361111111051</c:v>
                </c:pt>
                <c:pt idx="17116">
                  <c:v>41043.375</c:v>
                </c:pt>
                <c:pt idx="17117">
                  <c:v>41043.388888888985</c:v>
                </c:pt>
                <c:pt idx="17118">
                  <c:v>41043.402777777781</c:v>
                </c:pt>
                <c:pt idx="17119">
                  <c:v>41043.416666666664</c:v>
                </c:pt>
                <c:pt idx="17120">
                  <c:v>41043.430555555562</c:v>
                </c:pt>
                <c:pt idx="17121">
                  <c:v>41043.444444444511</c:v>
                </c:pt>
                <c:pt idx="17122">
                  <c:v>41043.458333333343</c:v>
                </c:pt>
                <c:pt idx="17123">
                  <c:v>41043.472222222219</c:v>
                </c:pt>
                <c:pt idx="17124">
                  <c:v>41043.486111111109</c:v>
                </c:pt>
                <c:pt idx="17125">
                  <c:v>41043.5</c:v>
                </c:pt>
                <c:pt idx="17126">
                  <c:v>41043.513888888891</c:v>
                </c:pt>
                <c:pt idx="17127">
                  <c:v>41043.527777777774</c:v>
                </c:pt>
                <c:pt idx="17128">
                  <c:v>41043.541666666591</c:v>
                </c:pt>
                <c:pt idx="17129">
                  <c:v>41043.555555555562</c:v>
                </c:pt>
                <c:pt idx="17130">
                  <c:v>41043.569444444445</c:v>
                </c:pt>
                <c:pt idx="17131">
                  <c:v>41043.583333333336</c:v>
                </c:pt>
                <c:pt idx="17132">
                  <c:v>41043.597222222204</c:v>
                </c:pt>
                <c:pt idx="17133">
                  <c:v>41043.611111111051</c:v>
                </c:pt>
                <c:pt idx="17134">
                  <c:v>41043.624999999993</c:v>
                </c:pt>
                <c:pt idx="17135">
                  <c:v>41043.638888888891</c:v>
                </c:pt>
                <c:pt idx="17136">
                  <c:v>41043.652777777781</c:v>
                </c:pt>
                <c:pt idx="17137">
                  <c:v>41043.666666666591</c:v>
                </c:pt>
                <c:pt idx="17138">
                  <c:v>41043.680555555562</c:v>
                </c:pt>
                <c:pt idx="17139">
                  <c:v>41043.694444444445</c:v>
                </c:pt>
                <c:pt idx="17140">
                  <c:v>41043.708333333336</c:v>
                </c:pt>
                <c:pt idx="17141">
                  <c:v>41043.722222222204</c:v>
                </c:pt>
                <c:pt idx="17142">
                  <c:v>41043.736111111051</c:v>
                </c:pt>
                <c:pt idx="17143">
                  <c:v>41043.75</c:v>
                </c:pt>
                <c:pt idx="17144">
                  <c:v>41043.763888888876</c:v>
                </c:pt>
                <c:pt idx="17145">
                  <c:v>41043.777777777774</c:v>
                </c:pt>
                <c:pt idx="17146">
                  <c:v>41043.791666666562</c:v>
                </c:pt>
                <c:pt idx="17147">
                  <c:v>41043.805555555562</c:v>
                </c:pt>
                <c:pt idx="17148">
                  <c:v>41043.819444444511</c:v>
                </c:pt>
                <c:pt idx="17149">
                  <c:v>41043.833333333336</c:v>
                </c:pt>
                <c:pt idx="17150">
                  <c:v>41043.847222222219</c:v>
                </c:pt>
                <c:pt idx="17151">
                  <c:v>41043.861111111051</c:v>
                </c:pt>
                <c:pt idx="17152">
                  <c:v>41043.875</c:v>
                </c:pt>
                <c:pt idx="17153">
                  <c:v>41043.888888888985</c:v>
                </c:pt>
                <c:pt idx="17154">
                  <c:v>41043.902777777781</c:v>
                </c:pt>
                <c:pt idx="17155">
                  <c:v>41043.916666666664</c:v>
                </c:pt>
                <c:pt idx="17156">
                  <c:v>41043.930555555562</c:v>
                </c:pt>
                <c:pt idx="17157">
                  <c:v>41043.944444444511</c:v>
                </c:pt>
                <c:pt idx="17158">
                  <c:v>41043.958333333343</c:v>
                </c:pt>
                <c:pt idx="17159">
                  <c:v>41043.972222222219</c:v>
                </c:pt>
                <c:pt idx="17160">
                  <c:v>41043.986111111109</c:v>
                </c:pt>
                <c:pt idx="17161">
                  <c:v>41044</c:v>
                </c:pt>
                <c:pt idx="17162">
                  <c:v>41044.013888888891</c:v>
                </c:pt>
                <c:pt idx="17163">
                  <c:v>41044.027777777774</c:v>
                </c:pt>
                <c:pt idx="17164">
                  <c:v>41044.041666666591</c:v>
                </c:pt>
                <c:pt idx="17165">
                  <c:v>41044.055555555562</c:v>
                </c:pt>
                <c:pt idx="17166">
                  <c:v>41044.069444444445</c:v>
                </c:pt>
                <c:pt idx="17167">
                  <c:v>41044.083333333336</c:v>
                </c:pt>
                <c:pt idx="17168">
                  <c:v>41044.097222222204</c:v>
                </c:pt>
                <c:pt idx="17169">
                  <c:v>41044.111111111051</c:v>
                </c:pt>
                <c:pt idx="17170">
                  <c:v>41044.124999999993</c:v>
                </c:pt>
                <c:pt idx="17171">
                  <c:v>41044.138888888891</c:v>
                </c:pt>
                <c:pt idx="17172">
                  <c:v>41044.152777777781</c:v>
                </c:pt>
                <c:pt idx="17173">
                  <c:v>41044.166666666591</c:v>
                </c:pt>
                <c:pt idx="17174">
                  <c:v>41044.180555555562</c:v>
                </c:pt>
                <c:pt idx="17175">
                  <c:v>41044.194444444445</c:v>
                </c:pt>
                <c:pt idx="17176">
                  <c:v>41044.208333333336</c:v>
                </c:pt>
                <c:pt idx="17177">
                  <c:v>41044.222222222204</c:v>
                </c:pt>
                <c:pt idx="17178">
                  <c:v>41044.236111111051</c:v>
                </c:pt>
                <c:pt idx="17179">
                  <c:v>41044.25</c:v>
                </c:pt>
                <c:pt idx="17180">
                  <c:v>41044.263888888876</c:v>
                </c:pt>
                <c:pt idx="17181">
                  <c:v>41044.277777777774</c:v>
                </c:pt>
                <c:pt idx="17182">
                  <c:v>41044.291666666562</c:v>
                </c:pt>
                <c:pt idx="17183">
                  <c:v>41044.305555555562</c:v>
                </c:pt>
                <c:pt idx="17184">
                  <c:v>41044.319444444511</c:v>
                </c:pt>
                <c:pt idx="17185">
                  <c:v>41044.333333333336</c:v>
                </c:pt>
                <c:pt idx="17186">
                  <c:v>41044.347222222219</c:v>
                </c:pt>
                <c:pt idx="17187">
                  <c:v>41044.361111111051</c:v>
                </c:pt>
                <c:pt idx="17188">
                  <c:v>41044.375</c:v>
                </c:pt>
                <c:pt idx="17189">
                  <c:v>41044.388888888985</c:v>
                </c:pt>
                <c:pt idx="17190">
                  <c:v>41044.402777777781</c:v>
                </c:pt>
                <c:pt idx="17191">
                  <c:v>41044.416666666664</c:v>
                </c:pt>
                <c:pt idx="17192">
                  <c:v>41044.430555555562</c:v>
                </c:pt>
                <c:pt idx="17193">
                  <c:v>41044.444444444511</c:v>
                </c:pt>
                <c:pt idx="17194">
                  <c:v>41044.458333333343</c:v>
                </c:pt>
                <c:pt idx="17195">
                  <c:v>41044.472222222219</c:v>
                </c:pt>
                <c:pt idx="17196">
                  <c:v>41044.486111111109</c:v>
                </c:pt>
                <c:pt idx="17197">
                  <c:v>41044.5</c:v>
                </c:pt>
                <c:pt idx="17198">
                  <c:v>41044.513888888891</c:v>
                </c:pt>
                <c:pt idx="17199">
                  <c:v>41044.527777777774</c:v>
                </c:pt>
                <c:pt idx="17200">
                  <c:v>41044.541666666591</c:v>
                </c:pt>
                <c:pt idx="17201">
                  <c:v>41044.555555555562</c:v>
                </c:pt>
                <c:pt idx="17202">
                  <c:v>41044.569444444445</c:v>
                </c:pt>
                <c:pt idx="17203">
                  <c:v>41044.583333333336</c:v>
                </c:pt>
                <c:pt idx="17204">
                  <c:v>41044.597222222204</c:v>
                </c:pt>
                <c:pt idx="17205">
                  <c:v>41044.611111111051</c:v>
                </c:pt>
                <c:pt idx="17206">
                  <c:v>41044.624999999993</c:v>
                </c:pt>
                <c:pt idx="17207">
                  <c:v>41044.638888888891</c:v>
                </c:pt>
                <c:pt idx="17208">
                  <c:v>41044.652777777781</c:v>
                </c:pt>
                <c:pt idx="17209">
                  <c:v>41044.666666666591</c:v>
                </c:pt>
                <c:pt idx="17210">
                  <c:v>41044.680555555562</c:v>
                </c:pt>
                <c:pt idx="17211">
                  <c:v>41044.694444444445</c:v>
                </c:pt>
                <c:pt idx="17212">
                  <c:v>41044.708333333336</c:v>
                </c:pt>
                <c:pt idx="17213">
                  <c:v>41044.722222222204</c:v>
                </c:pt>
                <c:pt idx="17214">
                  <c:v>41044.736111111051</c:v>
                </c:pt>
                <c:pt idx="17215">
                  <c:v>41044.75</c:v>
                </c:pt>
                <c:pt idx="17216">
                  <c:v>41044.763888888876</c:v>
                </c:pt>
                <c:pt idx="17217">
                  <c:v>41044.777777777774</c:v>
                </c:pt>
                <c:pt idx="17218">
                  <c:v>41044.791666666562</c:v>
                </c:pt>
                <c:pt idx="17219">
                  <c:v>41044.805555555562</c:v>
                </c:pt>
                <c:pt idx="17220">
                  <c:v>41044.819444444511</c:v>
                </c:pt>
                <c:pt idx="17221">
                  <c:v>41044.833333333336</c:v>
                </c:pt>
                <c:pt idx="17222">
                  <c:v>41044.847222222219</c:v>
                </c:pt>
                <c:pt idx="17223">
                  <c:v>41044.861111111051</c:v>
                </c:pt>
                <c:pt idx="17224">
                  <c:v>41044.875</c:v>
                </c:pt>
                <c:pt idx="17225">
                  <c:v>41044.888888888985</c:v>
                </c:pt>
                <c:pt idx="17226">
                  <c:v>41044.902777777781</c:v>
                </c:pt>
                <c:pt idx="17227">
                  <c:v>41044.916666666664</c:v>
                </c:pt>
                <c:pt idx="17228">
                  <c:v>41044.930555555562</c:v>
                </c:pt>
                <c:pt idx="17229">
                  <c:v>41044.944444444511</c:v>
                </c:pt>
                <c:pt idx="17230">
                  <c:v>41044.958333333343</c:v>
                </c:pt>
                <c:pt idx="17231">
                  <c:v>41044.972222222219</c:v>
                </c:pt>
                <c:pt idx="17232">
                  <c:v>41044.986111111109</c:v>
                </c:pt>
                <c:pt idx="17233">
                  <c:v>41045</c:v>
                </c:pt>
                <c:pt idx="17234">
                  <c:v>41045.013888888891</c:v>
                </c:pt>
                <c:pt idx="17235">
                  <c:v>41045.027777777774</c:v>
                </c:pt>
                <c:pt idx="17236">
                  <c:v>41045.041666666591</c:v>
                </c:pt>
                <c:pt idx="17237">
                  <c:v>41045.055555555562</c:v>
                </c:pt>
                <c:pt idx="17238">
                  <c:v>41045.069444444445</c:v>
                </c:pt>
                <c:pt idx="17239">
                  <c:v>41045.083333333336</c:v>
                </c:pt>
                <c:pt idx="17240">
                  <c:v>41045.097222222204</c:v>
                </c:pt>
                <c:pt idx="17241">
                  <c:v>41045.111111111051</c:v>
                </c:pt>
                <c:pt idx="17242">
                  <c:v>41045.124999999993</c:v>
                </c:pt>
                <c:pt idx="17243">
                  <c:v>41045.138888888891</c:v>
                </c:pt>
                <c:pt idx="17244">
                  <c:v>41045.152777777781</c:v>
                </c:pt>
                <c:pt idx="17245">
                  <c:v>41045.166666666591</c:v>
                </c:pt>
                <c:pt idx="17246">
                  <c:v>41045.180555555562</c:v>
                </c:pt>
                <c:pt idx="17247">
                  <c:v>41045.194444444445</c:v>
                </c:pt>
                <c:pt idx="17248">
                  <c:v>41045.208333333336</c:v>
                </c:pt>
                <c:pt idx="17249">
                  <c:v>41045.222222222204</c:v>
                </c:pt>
                <c:pt idx="17250">
                  <c:v>41045.236111111051</c:v>
                </c:pt>
                <c:pt idx="17251">
                  <c:v>41045.25</c:v>
                </c:pt>
                <c:pt idx="17252">
                  <c:v>41045.263888888876</c:v>
                </c:pt>
                <c:pt idx="17253">
                  <c:v>41045.277777777774</c:v>
                </c:pt>
                <c:pt idx="17254">
                  <c:v>41045.291666666562</c:v>
                </c:pt>
                <c:pt idx="17255">
                  <c:v>41045.305555555562</c:v>
                </c:pt>
                <c:pt idx="17256">
                  <c:v>41045.319444444511</c:v>
                </c:pt>
                <c:pt idx="17257">
                  <c:v>41045.333333333336</c:v>
                </c:pt>
                <c:pt idx="17258">
                  <c:v>41045.347222222219</c:v>
                </c:pt>
                <c:pt idx="17259">
                  <c:v>41045.361111111051</c:v>
                </c:pt>
                <c:pt idx="17260">
                  <c:v>41045.375</c:v>
                </c:pt>
                <c:pt idx="17261">
                  <c:v>41045.388888888985</c:v>
                </c:pt>
                <c:pt idx="17262">
                  <c:v>41045.402777777781</c:v>
                </c:pt>
                <c:pt idx="17263">
                  <c:v>41045.416666666664</c:v>
                </c:pt>
                <c:pt idx="17264">
                  <c:v>41045.430555555562</c:v>
                </c:pt>
                <c:pt idx="17265">
                  <c:v>41045.444444444511</c:v>
                </c:pt>
                <c:pt idx="17266">
                  <c:v>41045.458333333343</c:v>
                </c:pt>
                <c:pt idx="17267">
                  <c:v>41045.472222222219</c:v>
                </c:pt>
                <c:pt idx="17268">
                  <c:v>41045.486111111109</c:v>
                </c:pt>
                <c:pt idx="17269">
                  <c:v>41045.5</c:v>
                </c:pt>
                <c:pt idx="17270">
                  <c:v>41045.513888888891</c:v>
                </c:pt>
                <c:pt idx="17271">
                  <c:v>41045.527777777774</c:v>
                </c:pt>
                <c:pt idx="17272">
                  <c:v>41045.541666666591</c:v>
                </c:pt>
                <c:pt idx="17273">
                  <c:v>41045.555555555562</c:v>
                </c:pt>
                <c:pt idx="17274">
                  <c:v>41045.569444444445</c:v>
                </c:pt>
                <c:pt idx="17275">
                  <c:v>41045.583333333336</c:v>
                </c:pt>
                <c:pt idx="17276">
                  <c:v>41045.597222222204</c:v>
                </c:pt>
                <c:pt idx="17277">
                  <c:v>41045.611111111051</c:v>
                </c:pt>
                <c:pt idx="17278">
                  <c:v>41045.624999999993</c:v>
                </c:pt>
                <c:pt idx="17279">
                  <c:v>41045.638888888891</c:v>
                </c:pt>
                <c:pt idx="17280">
                  <c:v>41045.652777777781</c:v>
                </c:pt>
                <c:pt idx="17281">
                  <c:v>41045.666666666591</c:v>
                </c:pt>
                <c:pt idx="17282">
                  <c:v>41045.680555555562</c:v>
                </c:pt>
                <c:pt idx="17283">
                  <c:v>41045.694444444445</c:v>
                </c:pt>
                <c:pt idx="17284">
                  <c:v>41045.708333333336</c:v>
                </c:pt>
                <c:pt idx="17285">
                  <c:v>41045.722222222204</c:v>
                </c:pt>
                <c:pt idx="17286">
                  <c:v>41045.736111111051</c:v>
                </c:pt>
                <c:pt idx="17287">
                  <c:v>41045.75</c:v>
                </c:pt>
                <c:pt idx="17288">
                  <c:v>41045.763888888876</c:v>
                </c:pt>
                <c:pt idx="17289">
                  <c:v>41045.777777777774</c:v>
                </c:pt>
                <c:pt idx="17290">
                  <c:v>41045.791666666562</c:v>
                </c:pt>
                <c:pt idx="17291">
                  <c:v>41045.805555555562</c:v>
                </c:pt>
                <c:pt idx="17292">
                  <c:v>41045.819444444511</c:v>
                </c:pt>
                <c:pt idx="17293">
                  <c:v>41045.833333333336</c:v>
                </c:pt>
                <c:pt idx="17294">
                  <c:v>41045.847222222219</c:v>
                </c:pt>
                <c:pt idx="17295">
                  <c:v>41045.861111111051</c:v>
                </c:pt>
                <c:pt idx="17296">
                  <c:v>41045.875</c:v>
                </c:pt>
                <c:pt idx="17297">
                  <c:v>41045.888888888985</c:v>
                </c:pt>
                <c:pt idx="17298">
                  <c:v>41045.902777777781</c:v>
                </c:pt>
                <c:pt idx="17299">
                  <c:v>41045.916666666664</c:v>
                </c:pt>
                <c:pt idx="17300">
                  <c:v>41045.930555555562</c:v>
                </c:pt>
                <c:pt idx="17301">
                  <c:v>41045.944444444511</c:v>
                </c:pt>
                <c:pt idx="17302">
                  <c:v>41045.958333333343</c:v>
                </c:pt>
                <c:pt idx="17303">
                  <c:v>41045.972222222219</c:v>
                </c:pt>
                <c:pt idx="17304">
                  <c:v>41045.986111111109</c:v>
                </c:pt>
                <c:pt idx="17305">
                  <c:v>41046</c:v>
                </c:pt>
                <c:pt idx="17306">
                  <c:v>41046.013888888891</c:v>
                </c:pt>
                <c:pt idx="17307">
                  <c:v>41046.027777777774</c:v>
                </c:pt>
                <c:pt idx="17308">
                  <c:v>41046.041666666591</c:v>
                </c:pt>
                <c:pt idx="17309">
                  <c:v>41046.055555555562</c:v>
                </c:pt>
                <c:pt idx="17310">
                  <c:v>41046.069444444445</c:v>
                </c:pt>
                <c:pt idx="17311">
                  <c:v>41046.083333333336</c:v>
                </c:pt>
                <c:pt idx="17312">
                  <c:v>41046.097222222204</c:v>
                </c:pt>
                <c:pt idx="17313">
                  <c:v>41046.111111111051</c:v>
                </c:pt>
                <c:pt idx="17314">
                  <c:v>41046.124999999993</c:v>
                </c:pt>
                <c:pt idx="17315">
                  <c:v>41046.138888888891</c:v>
                </c:pt>
                <c:pt idx="17316">
                  <c:v>41046.152777777781</c:v>
                </c:pt>
                <c:pt idx="17317">
                  <c:v>41046.166666666591</c:v>
                </c:pt>
                <c:pt idx="17318">
                  <c:v>41046.180555555562</c:v>
                </c:pt>
                <c:pt idx="17319">
                  <c:v>41046.194444444445</c:v>
                </c:pt>
                <c:pt idx="17320">
                  <c:v>41046.208333333336</c:v>
                </c:pt>
                <c:pt idx="17321">
                  <c:v>41046.222222222204</c:v>
                </c:pt>
                <c:pt idx="17322">
                  <c:v>41046.236111111051</c:v>
                </c:pt>
                <c:pt idx="17323">
                  <c:v>41046.25</c:v>
                </c:pt>
                <c:pt idx="17324">
                  <c:v>41046.263888888876</c:v>
                </c:pt>
                <c:pt idx="17325">
                  <c:v>41046.277777777774</c:v>
                </c:pt>
                <c:pt idx="17326">
                  <c:v>41046.291666666562</c:v>
                </c:pt>
                <c:pt idx="17327">
                  <c:v>41046.305555555562</c:v>
                </c:pt>
                <c:pt idx="17328">
                  <c:v>41046.319444444511</c:v>
                </c:pt>
                <c:pt idx="17329">
                  <c:v>41046.333333333336</c:v>
                </c:pt>
                <c:pt idx="17330">
                  <c:v>41046.347222222219</c:v>
                </c:pt>
                <c:pt idx="17331">
                  <c:v>41046.361111111051</c:v>
                </c:pt>
                <c:pt idx="17332">
                  <c:v>41046.375</c:v>
                </c:pt>
                <c:pt idx="17333">
                  <c:v>41046.388888888985</c:v>
                </c:pt>
                <c:pt idx="17334">
                  <c:v>41046.402777777781</c:v>
                </c:pt>
                <c:pt idx="17335">
                  <c:v>41046.416666666664</c:v>
                </c:pt>
                <c:pt idx="17336">
                  <c:v>41046.430555555562</c:v>
                </c:pt>
                <c:pt idx="17337">
                  <c:v>41046.444444444511</c:v>
                </c:pt>
                <c:pt idx="17338">
                  <c:v>41046.458333333343</c:v>
                </c:pt>
                <c:pt idx="17339">
                  <c:v>41046.472222222219</c:v>
                </c:pt>
                <c:pt idx="17340">
                  <c:v>41046.486111111109</c:v>
                </c:pt>
                <c:pt idx="17341">
                  <c:v>41046.5</c:v>
                </c:pt>
                <c:pt idx="17342">
                  <c:v>41046.513888888891</c:v>
                </c:pt>
                <c:pt idx="17343">
                  <c:v>41046.527777777774</c:v>
                </c:pt>
                <c:pt idx="17344">
                  <c:v>41046.541666666591</c:v>
                </c:pt>
                <c:pt idx="17345">
                  <c:v>41046.555555555562</c:v>
                </c:pt>
                <c:pt idx="17346">
                  <c:v>41046.569444444445</c:v>
                </c:pt>
                <c:pt idx="17347">
                  <c:v>41046.583333333336</c:v>
                </c:pt>
                <c:pt idx="17348">
                  <c:v>41046.597222222204</c:v>
                </c:pt>
                <c:pt idx="17349">
                  <c:v>41046.611111111051</c:v>
                </c:pt>
                <c:pt idx="17350">
                  <c:v>41046.624999999993</c:v>
                </c:pt>
                <c:pt idx="17351">
                  <c:v>41046.638888888891</c:v>
                </c:pt>
                <c:pt idx="17352">
                  <c:v>41046.652777777781</c:v>
                </c:pt>
                <c:pt idx="17353">
                  <c:v>41046.666666666591</c:v>
                </c:pt>
                <c:pt idx="17354">
                  <c:v>41046.680555555562</c:v>
                </c:pt>
                <c:pt idx="17355">
                  <c:v>41046.694444444445</c:v>
                </c:pt>
                <c:pt idx="17356">
                  <c:v>41046.708333333336</c:v>
                </c:pt>
                <c:pt idx="17357">
                  <c:v>41046.722222222204</c:v>
                </c:pt>
                <c:pt idx="17358">
                  <c:v>41046.736111111051</c:v>
                </c:pt>
                <c:pt idx="17359">
                  <c:v>41046.75</c:v>
                </c:pt>
                <c:pt idx="17360">
                  <c:v>41046.763888888876</c:v>
                </c:pt>
                <c:pt idx="17361">
                  <c:v>41046.777777777774</c:v>
                </c:pt>
                <c:pt idx="17362">
                  <c:v>41046.791666666562</c:v>
                </c:pt>
                <c:pt idx="17363">
                  <c:v>41046.805555555562</c:v>
                </c:pt>
                <c:pt idx="17364">
                  <c:v>41046.819444444511</c:v>
                </c:pt>
                <c:pt idx="17365">
                  <c:v>41046.833333333336</c:v>
                </c:pt>
                <c:pt idx="17366">
                  <c:v>41046.847222222219</c:v>
                </c:pt>
                <c:pt idx="17367">
                  <c:v>41046.861111111051</c:v>
                </c:pt>
                <c:pt idx="17368">
                  <c:v>41046.875</c:v>
                </c:pt>
                <c:pt idx="17369">
                  <c:v>41046.888888888985</c:v>
                </c:pt>
                <c:pt idx="17370">
                  <c:v>41046.902777777781</c:v>
                </c:pt>
                <c:pt idx="17371">
                  <c:v>41046.916666666664</c:v>
                </c:pt>
                <c:pt idx="17372">
                  <c:v>41046.930555555562</c:v>
                </c:pt>
                <c:pt idx="17373">
                  <c:v>41046.944444444511</c:v>
                </c:pt>
                <c:pt idx="17374">
                  <c:v>41046.958333333343</c:v>
                </c:pt>
                <c:pt idx="17375">
                  <c:v>41046.972222222219</c:v>
                </c:pt>
                <c:pt idx="17376">
                  <c:v>41046.986111111109</c:v>
                </c:pt>
                <c:pt idx="17377">
                  <c:v>41047</c:v>
                </c:pt>
                <c:pt idx="17378">
                  <c:v>41047.013888888891</c:v>
                </c:pt>
                <c:pt idx="17379">
                  <c:v>41047.027777777774</c:v>
                </c:pt>
                <c:pt idx="17380">
                  <c:v>41047.041666666591</c:v>
                </c:pt>
                <c:pt idx="17381">
                  <c:v>41047.055555555562</c:v>
                </c:pt>
                <c:pt idx="17382">
                  <c:v>41047.069444444445</c:v>
                </c:pt>
                <c:pt idx="17383">
                  <c:v>41047.083333333336</c:v>
                </c:pt>
                <c:pt idx="17384">
                  <c:v>41047.097222222204</c:v>
                </c:pt>
                <c:pt idx="17385">
                  <c:v>41047.111111111051</c:v>
                </c:pt>
                <c:pt idx="17386">
                  <c:v>41047.124999999993</c:v>
                </c:pt>
                <c:pt idx="17387">
                  <c:v>41047.138888888891</c:v>
                </c:pt>
                <c:pt idx="17388">
                  <c:v>41047.152777777781</c:v>
                </c:pt>
                <c:pt idx="17389">
                  <c:v>41047.166666666591</c:v>
                </c:pt>
                <c:pt idx="17390">
                  <c:v>41047.180555555562</c:v>
                </c:pt>
                <c:pt idx="17391">
                  <c:v>41047.194444444445</c:v>
                </c:pt>
                <c:pt idx="17392">
                  <c:v>41047.208333333336</c:v>
                </c:pt>
                <c:pt idx="17393">
                  <c:v>41047.222222222204</c:v>
                </c:pt>
                <c:pt idx="17394">
                  <c:v>41047.236111111051</c:v>
                </c:pt>
                <c:pt idx="17395">
                  <c:v>41047.25</c:v>
                </c:pt>
                <c:pt idx="17396">
                  <c:v>41047.263888888876</c:v>
                </c:pt>
                <c:pt idx="17397">
                  <c:v>41047.277777777774</c:v>
                </c:pt>
                <c:pt idx="17398">
                  <c:v>41047.291666666562</c:v>
                </c:pt>
                <c:pt idx="17399">
                  <c:v>41047.305555555562</c:v>
                </c:pt>
                <c:pt idx="17400">
                  <c:v>41047.319444444511</c:v>
                </c:pt>
                <c:pt idx="17401">
                  <c:v>41047.333333333336</c:v>
                </c:pt>
                <c:pt idx="17402">
                  <c:v>41047.347222222219</c:v>
                </c:pt>
                <c:pt idx="17403">
                  <c:v>41047.361111111051</c:v>
                </c:pt>
                <c:pt idx="17404">
                  <c:v>41047.375</c:v>
                </c:pt>
                <c:pt idx="17405">
                  <c:v>41047.388888888985</c:v>
                </c:pt>
                <c:pt idx="17406">
                  <c:v>41047.402777777781</c:v>
                </c:pt>
                <c:pt idx="17407">
                  <c:v>41047.416666666664</c:v>
                </c:pt>
                <c:pt idx="17408">
                  <c:v>41047.430555555562</c:v>
                </c:pt>
                <c:pt idx="17409">
                  <c:v>41047.444444444511</c:v>
                </c:pt>
                <c:pt idx="17410">
                  <c:v>41047.458333333343</c:v>
                </c:pt>
                <c:pt idx="17411">
                  <c:v>41047.472222222219</c:v>
                </c:pt>
                <c:pt idx="17412">
                  <c:v>41047.486111111109</c:v>
                </c:pt>
                <c:pt idx="17413">
                  <c:v>41047.5</c:v>
                </c:pt>
                <c:pt idx="17414">
                  <c:v>41047.513888888891</c:v>
                </c:pt>
                <c:pt idx="17415">
                  <c:v>41047.527777777774</c:v>
                </c:pt>
                <c:pt idx="17416">
                  <c:v>41047.541666666591</c:v>
                </c:pt>
                <c:pt idx="17417">
                  <c:v>41047.555555555562</c:v>
                </c:pt>
                <c:pt idx="17418">
                  <c:v>41047.569444444445</c:v>
                </c:pt>
                <c:pt idx="17419">
                  <c:v>41047.583333333336</c:v>
                </c:pt>
                <c:pt idx="17420">
                  <c:v>41047.597222222204</c:v>
                </c:pt>
                <c:pt idx="17421">
                  <c:v>41047.611111111051</c:v>
                </c:pt>
                <c:pt idx="17422">
                  <c:v>41047.624999999993</c:v>
                </c:pt>
                <c:pt idx="17423">
                  <c:v>41047.638888888891</c:v>
                </c:pt>
                <c:pt idx="17424">
                  <c:v>41047.652777777781</c:v>
                </c:pt>
                <c:pt idx="17425">
                  <c:v>41047.666666666591</c:v>
                </c:pt>
                <c:pt idx="17426">
                  <c:v>41047.680555555562</c:v>
                </c:pt>
                <c:pt idx="17427">
                  <c:v>41047.694444444445</c:v>
                </c:pt>
                <c:pt idx="17428">
                  <c:v>41047.708333333336</c:v>
                </c:pt>
                <c:pt idx="17429">
                  <c:v>41047.722222222204</c:v>
                </c:pt>
                <c:pt idx="17430">
                  <c:v>41047.736111111051</c:v>
                </c:pt>
                <c:pt idx="17431">
                  <c:v>41047.75</c:v>
                </c:pt>
                <c:pt idx="17432">
                  <c:v>41047.763888888876</c:v>
                </c:pt>
                <c:pt idx="17433">
                  <c:v>41047.777777777774</c:v>
                </c:pt>
                <c:pt idx="17434">
                  <c:v>41047.791666666562</c:v>
                </c:pt>
                <c:pt idx="17435">
                  <c:v>41047.805555555562</c:v>
                </c:pt>
                <c:pt idx="17436">
                  <c:v>41047.819444444511</c:v>
                </c:pt>
                <c:pt idx="17437">
                  <c:v>41047.833333333336</c:v>
                </c:pt>
                <c:pt idx="17438">
                  <c:v>41047.847222222219</c:v>
                </c:pt>
                <c:pt idx="17439">
                  <c:v>41047.861111111051</c:v>
                </c:pt>
                <c:pt idx="17440">
                  <c:v>41047.875</c:v>
                </c:pt>
                <c:pt idx="17441">
                  <c:v>41047.888888888985</c:v>
                </c:pt>
                <c:pt idx="17442">
                  <c:v>41047.902777777781</c:v>
                </c:pt>
                <c:pt idx="17443">
                  <c:v>41047.916666666664</c:v>
                </c:pt>
                <c:pt idx="17444">
                  <c:v>41047.930555555562</c:v>
                </c:pt>
                <c:pt idx="17445">
                  <c:v>41047.944444444511</c:v>
                </c:pt>
                <c:pt idx="17446">
                  <c:v>41047.958333333343</c:v>
                </c:pt>
                <c:pt idx="17447">
                  <c:v>41047.972222222219</c:v>
                </c:pt>
                <c:pt idx="17448">
                  <c:v>41047.986111111109</c:v>
                </c:pt>
                <c:pt idx="17449">
                  <c:v>41048</c:v>
                </c:pt>
                <c:pt idx="17450">
                  <c:v>41048.013888888891</c:v>
                </c:pt>
                <c:pt idx="17451">
                  <c:v>41048.027777777774</c:v>
                </c:pt>
                <c:pt idx="17452">
                  <c:v>41048.041666666591</c:v>
                </c:pt>
                <c:pt idx="17453">
                  <c:v>41048.055555555562</c:v>
                </c:pt>
                <c:pt idx="17454">
                  <c:v>41048.069444444445</c:v>
                </c:pt>
                <c:pt idx="17455">
                  <c:v>41048.083333333336</c:v>
                </c:pt>
                <c:pt idx="17456">
                  <c:v>41048.097222222204</c:v>
                </c:pt>
                <c:pt idx="17457">
                  <c:v>41048.111111111051</c:v>
                </c:pt>
                <c:pt idx="17458">
                  <c:v>41048.124999999993</c:v>
                </c:pt>
                <c:pt idx="17459">
                  <c:v>41048.138888888891</c:v>
                </c:pt>
                <c:pt idx="17460">
                  <c:v>41048.152777777781</c:v>
                </c:pt>
                <c:pt idx="17461">
                  <c:v>41048.166666666591</c:v>
                </c:pt>
                <c:pt idx="17462">
                  <c:v>41048.180555555562</c:v>
                </c:pt>
                <c:pt idx="17463">
                  <c:v>41048.194444444445</c:v>
                </c:pt>
                <c:pt idx="17464">
                  <c:v>41048.208333333336</c:v>
                </c:pt>
                <c:pt idx="17465">
                  <c:v>41048.222222222204</c:v>
                </c:pt>
                <c:pt idx="17466">
                  <c:v>41048.236111111051</c:v>
                </c:pt>
                <c:pt idx="17467">
                  <c:v>41048.25</c:v>
                </c:pt>
                <c:pt idx="17468">
                  <c:v>41048.263888888876</c:v>
                </c:pt>
                <c:pt idx="17469">
                  <c:v>41048.277777777774</c:v>
                </c:pt>
                <c:pt idx="17470">
                  <c:v>41048.291666666562</c:v>
                </c:pt>
                <c:pt idx="17471">
                  <c:v>41048.305555555562</c:v>
                </c:pt>
                <c:pt idx="17472">
                  <c:v>41048.319444444511</c:v>
                </c:pt>
                <c:pt idx="17473">
                  <c:v>41048.333333333336</c:v>
                </c:pt>
                <c:pt idx="17474">
                  <c:v>41048.347222222219</c:v>
                </c:pt>
                <c:pt idx="17475">
                  <c:v>41048.361111111051</c:v>
                </c:pt>
                <c:pt idx="17476">
                  <c:v>41048.375</c:v>
                </c:pt>
                <c:pt idx="17477">
                  <c:v>41048.388888888985</c:v>
                </c:pt>
                <c:pt idx="17478">
                  <c:v>41048.402777777781</c:v>
                </c:pt>
                <c:pt idx="17479">
                  <c:v>41048.416666666664</c:v>
                </c:pt>
                <c:pt idx="17480">
                  <c:v>41048.430555555562</c:v>
                </c:pt>
                <c:pt idx="17481">
                  <c:v>41048.444444444511</c:v>
                </c:pt>
                <c:pt idx="17482">
                  <c:v>41048.458333333343</c:v>
                </c:pt>
                <c:pt idx="17483">
                  <c:v>41048.472222222219</c:v>
                </c:pt>
                <c:pt idx="17484">
                  <c:v>41048.486111111109</c:v>
                </c:pt>
                <c:pt idx="17485">
                  <c:v>41048.5</c:v>
                </c:pt>
                <c:pt idx="17486">
                  <c:v>41048.513888888891</c:v>
                </c:pt>
                <c:pt idx="17487">
                  <c:v>41048.527777777774</c:v>
                </c:pt>
                <c:pt idx="17488">
                  <c:v>41048.541666666591</c:v>
                </c:pt>
                <c:pt idx="17489">
                  <c:v>41048.555555555562</c:v>
                </c:pt>
                <c:pt idx="17490">
                  <c:v>41048.569444444445</c:v>
                </c:pt>
                <c:pt idx="17491">
                  <c:v>41048.583333333336</c:v>
                </c:pt>
                <c:pt idx="17492">
                  <c:v>41048.597222222204</c:v>
                </c:pt>
                <c:pt idx="17493">
                  <c:v>41048.611111111051</c:v>
                </c:pt>
                <c:pt idx="17494">
                  <c:v>41048.624999999993</c:v>
                </c:pt>
                <c:pt idx="17495">
                  <c:v>41048.638888888891</c:v>
                </c:pt>
                <c:pt idx="17496">
                  <c:v>41048.652777777781</c:v>
                </c:pt>
                <c:pt idx="17497">
                  <c:v>41048.666666666591</c:v>
                </c:pt>
                <c:pt idx="17498">
                  <c:v>41048.680555555562</c:v>
                </c:pt>
                <c:pt idx="17499">
                  <c:v>41048.694444444445</c:v>
                </c:pt>
                <c:pt idx="17500">
                  <c:v>41048.708333333336</c:v>
                </c:pt>
                <c:pt idx="17501">
                  <c:v>41048.722222222204</c:v>
                </c:pt>
                <c:pt idx="17502">
                  <c:v>41048.736111111051</c:v>
                </c:pt>
                <c:pt idx="17503">
                  <c:v>41048.75</c:v>
                </c:pt>
                <c:pt idx="17504">
                  <c:v>41048.763888888876</c:v>
                </c:pt>
                <c:pt idx="17505">
                  <c:v>41048.777777777774</c:v>
                </c:pt>
                <c:pt idx="17506">
                  <c:v>41048.791666666562</c:v>
                </c:pt>
                <c:pt idx="17507">
                  <c:v>41048.805555555562</c:v>
                </c:pt>
                <c:pt idx="17508">
                  <c:v>41048.819444444511</c:v>
                </c:pt>
                <c:pt idx="17509">
                  <c:v>41048.833333333336</c:v>
                </c:pt>
                <c:pt idx="17510">
                  <c:v>41048.847222222219</c:v>
                </c:pt>
                <c:pt idx="17511">
                  <c:v>41048.861111111051</c:v>
                </c:pt>
                <c:pt idx="17512">
                  <c:v>41048.875</c:v>
                </c:pt>
                <c:pt idx="17513">
                  <c:v>41048.888888888985</c:v>
                </c:pt>
                <c:pt idx="17514">
                  <c:v>41048.902777777781</c:v>
                </c:pt>
                <c:pt idx="17515">
                  <c:v>41048.916666666664</c:v>
                </c:pt>
                <c:pt idx="17516">
                  <c:v>41048.930555555562</c:v>
                </c:pt>
                <c:pt idx="17517">
                  <c:v>41048.944444444511</c:v>
                </c:pt>
                <c:pt idx="17518">
                  <c:v>41048.958333333343</c:v>
                </c:pt>
                <c:pt idx="17519">
                  <c:v>41048.972222222219</c:v>
                </c:pt>
                <c:pt idx="17520">
                  <c:v>41048.986111111109</c:v>
                </c:pt>
                <c:pt idx="17521">
                  <c:v>41049</c:v>
                </c:pt>
                <c:pt idx="17522">
                  <c:v>41049.013888888891</c:v>
                </c:pt>
                <c:pt idx="17523">
                  <c:v>41049.027777777774</c:v>
                </c:pt>
                <c:pt idx="17524">
                  <c:v>41049.041666666591</c:v>
                </c:pt>
                <c:pt idx="17525">
                  <c:v>41049.055555555562</c:v>
                </c:pt>
                <c:pt idx="17526">
                  <c:v>41049.069444444445</c:v>
                </c:pt>
                <c:pt idx="17527">
                  <c:v>41049.083333333336</c:v>
                </c:pt>
                <c:pt idx="17528">
                  <c:v>41049.097222222204</c:v>
                </c:pt>
                <c:pt idx="17529">
                  <c:v>41049.111111111051</c:v>
                </c:pt>
                <c:pt idx="17530">
                  <c:v>41049.124999999993</c:v>
                </c:pt>
                <c:pt idx="17531">
                  <c:v>41049.138888888891</c:v>
                </c:pt>
                <c:pt idx="17532">
                  <c:v>41049.152777777781</c:v>
                </c:pt>
                <c:pt idx="17533">
                  <c:v>41049.166666666591</c:v>
                </c:pt>
                <c:pt idx="17534">
                  <c:v>41049.180555555562</c:v>
                </c:pt>
                <c:pt idx="17535">
                  <c:v>41049.194444444445</c:v>
                </c:pt>
                <c:pt idx="17536">
                  <c:v>41049.208333333336</c:v>
                </c:pt>
                <c:pt idx="17537">
                  <c:v>41049.222222222204</c:v>
                </c:pt>
                <c:pt idx="17538">
                  <c:v>41049.236111111051</c:v>
                </c:pt>
                <c:pt idx="17539">
                  <c:v>41049.25</c:v>
                </c:pt>
                <c:pt idx="17540">
                  <c:v>41049.263888888876</c:v>
                </c:pt>
                <c:pt idx="17541">
                  <c:v>41049.277777777774</c:v>
                </c:pt>
                <c:pt idx="17542">
                  <c:v>41049.291666666562</c:v>
                </c:pt>
                <c:pt idx="17543">
                  <c:v>41049.305555555562</c:v>
                </c:pt>
                <c:pt idx="17544">
                  <c:v>41049.319444444511</c:v>
                </c:pt>
                <c:pt idx="17545">
                  <c:v>41049.333333333336</c:v>
                </c:pt>
                <c:pt idx="17546">
                  <c:v>41049.347222222219</c:v>
                </c:pt>
                <c:pt idx="17547">
                  <c:v>41049.361111111051</c:v>
                </c:pt>
                <c:pt idx="17548">
                  <c:v>41049.375</c:v>
                </c:pt>
                <c:pt idx="17549">
                  <c:v>41049.388888888985</c:v>
                </c:pt>
                <c:pt idx="17550">
                  <c:v>41049.402777777781</c:v>
                </c:pt>
                <c:pt idx="17551">
                  <c:v>41049.416666666664</c:v>
                </c:pt>
                <c:pt idx="17552">
                  <c:v>41049.430555555562</c:v>
                </c:pt>
                <c:pt idx="17553">
                  <c:v>41049.444444444511</c:v>
                </c:pt>
                <c:pt idx="17554">
                  <c:v>41049.458333333343</c:v>
                </c:pt>
                <c:pt idx="17555">
                  <c:v>41049.472222222219</c:v>
                </c:pt>
                <c:pt idx="17556">
                  <c:v>41049.486111111109</c:v>
                </c:pt>
                <c:pt idx="17557">
                  <c:v>41049.5</c:v>
                </c:pt>
                <c:pt idx="17558">
                  <c:v>41049.513888888891</c:v>
                </c:pt>
                <c:pt idx="17559">
                  <c:v>41049.527777777774</c:v>
                </c:pt>
                <c:pt idx="17560">
                  <c:v>41049.541666666591</c:v>
                </c:pt>
                <c:pt idx="17561">
                  <c:v>41049.555555555562</c:v>
                </c:pt>
                <c:pt idx="17562">
                  <c:v>41049.569444444445</c:v>
                </c:pt>
                <c:pt idx="17563">
                  <c:v>41049.583333333336</c:v>
                </c:pt>
                <c:pt idx="17564">
                  <c:v>41049.597222222204</c:v>
                </c:pt>
                <c:pt idx="17565">
                  <c:v>41049.611111111051</c:v>
                </c:pt>
                <c:pt idx="17566">
                  <c:v>41049.624999999993</c:v>
                </c:pt>
                <c:pt idx="17567">
                  <c:v>41049.638888888891</c:v>
                </c:pt>
                <c:pt idx="17568">
                  <c:v>41049.652777777781</c:v>
                </c:pt>
                <c:pt idx="17569">
                  <c:v>41049.666666666591</c:v>
                </c:pt>
                <c:pt idx="17570">
                  <c:v>41049.680555555562</c:v>
                </c:pt>
                <c:pt idx="17571">
                  <c:v>41049.694444444445</c:v>
                </c:pt>
                <c:pt idx="17572">
                  <c:v>41049.708333333336</c:v>
                </c:pt>
                <c:pt idx="17573">
                  <c:v>41049.722222222204</c:v>
                </c:pt>
                <c:pt idx="17574">
                  <c:v>41049.736111111051</c:v>
                </c:pt>
                <c:pt idx="17575">
                  <c:v>41049.75</c:v>
                </c:pt>
                <c:pt idx="17576">
                  <c:v>41049.763888888876</c:v>
                </c:pt>
                <c:pt idx="17577">
                  <c:v>41049.777777777774</c:v>
                </c:pt>
                <c:pt idx="17578">
                  <c:v>41049.791666666562</c:v>
                </c:pt>
                <c:pt idx="17579">
                  <c:v>41049.805555555562</c:v>
                </c:pt>
                <c:pt idx="17580">
                  <c:v>41049.819444444511</c:v>
                </c:pt>
                <c:pt idx="17581">
                  <c:v>41049.833333333336</c:v>
                </c:pt>
                <c:pt idx="17582">
                  <c:v>41049.847222222219</c:v>
                </c:pt>
                <c:pt idx="17583">
                  <c:v>41049.861111111051</c:v>
                </c:pt>
                <c:pt idx="17584">
                  <c:v>41049.875</c:v>
                </c:pt>
                <c:pt idx="17585">
                  <c:v>41049.888888888985</c:v>
                </c:pt>
                <c:pt idx="17586">
                  <c:v>41049.902777777781</c:v>
                </c:pt>
                <c:pt idx="17587">
                  <c:v>41049.916666666664</c:v>
                </c:pt>
                <c:pt idx="17588">
                  <c:v>41049.930555555562</c:v>
                </c:pt>
                <c:pt idx="17589">
                  <c:v>41049.944444444511</c:v>
                </c:pt>
                <c:pt idx="17590">
                  <c:v>41049.958333333343</c:v>
                </c:pt>
                <c:pt idx="17591">
                  <c:v>41049.972222222219</c:v>
                </c:pt>
                <c:pt idx="17592">
                  <c:v>41049.986111111109</c:v>
                </c:pt>
                <c:pt idx="17593">
                  <c:v>41050</c:v>
                </c:pt>
                <c:pt idx="17594">
                  <c:v>41050.013888888891</c:v>
                </c:pt>
                <c:pt idx="17595">
                  <c:v>41050.027777777774</c:v>
                </c:pt>
                <c:pt idx="17596">
                  <c:v>41050.041666666591</c:v>
                </c:pt>
                <c:pt idx="17597">
                  <c:v>41050.055555555562</c:v>
                </c:pt>
                <c:pt idx="17598">
                  <c:v>41050.069444444445</c:v>
                </c:pt>
                <c:pt idx="17599">
                  <c:v>41050.083333333336</c:v>
                </c:pt>
                <c:pt idx="17600">
                  <c:v>41050.097222222204</c:v>
                </c:pt>
                <c:pt idx="17601">
                  <c:v>41050.111111111051</c:v>
                </c:pt>
                <c:pt idx="17602">
                  <c:v>41050.124999999993</c:v>
                </c:pt>
                <c:pt idx="17603">
                  <c:v>41050.138888888891</c:v>
                </c:pt>
                <c:pt idx="17604">
                  <c:v>41050.152777777781</c:v>
                </c:pt>
                <c:pt idx="17605">
                  <c:v>41050.166666666591</c:v>
                </c:pt>
                <c:pt idx="17606">
                  <c:v>41050.180555555562</c:v>
                </c:pt>
                <c:pt idx="17607">
                  <c:v>41050.194444444445</c:v>
                </c:pt>
                <c:pt idx="17608">
                  <c:v>41050.208333333336</c:v>
                </c:pt>
                <c:pt idx="17609">
                  <c:v>41050.222222222204</c:v>
                </c:pt>
                <c:pt idx="17610">
                  <c:v>41050.236111111051</c:v>
                </c:pt>
                <c:pt idx="17611">
                  <c:v>41050.25</c:v>
                </c:pt>
                <c:pt idx="17612">
                  <c:v>41050.263888888876</c:v>
                </c:pt>
                <c:pt idx="17613">
                  <c:v>41050.277777777774</c:v>
                </c:pt>
                <c:pt idx="17614">
                  <c:v>41050.291666666562</c:v>
                </c:pt>
                <c:pt idx="17615">
                  <c:v>41050.305555555562</c:v>
                </c:pt>
                <c:pt idx="17616">
                  <c:v>41050.319444444511</c:v>
                </c:pt>
                <c:pt idx="17617">
                  <c:v>41050.333333333336</c:v>
                </c:pt>
                <c:pt idx="17618">
                  <c:v>41050.347222222219</c:v>
                </c:pt>
                <c:pt idx="17619">
                  <c:v>41050.361111111051</c:v>
                </c:pt>
                <c:pt idx="17620">
                  <c:v>41050.375</c:v>
                </c:pt>
                <c:pt idx="17621">
                  <c:v>41050.388888888985</c:v>
                </c:pt>
                <c:pt idx="17622">
                  <c:v>41050.402777777781</c:v>
                </c:pt>
                <c:pt idx="17623">
                  <c:v>41050.416666666664</c:v>
                </c:pt>
                <c:pt idx="17624">
                  <c:v>41050.430555555562</c:v>
                </c:pt>
                <c:pt idx="17625">
                  <c:v>41050.444444444511</c:v>
                </c:pt>
                <c:pt idx="17626">
                  <c:v>41050.458333333343</c:v>
                </c:pt>
                <c:pt idx="17627">
                  <c:v>41050.472222222219</c:v>
                </c:pt>
                <c:pt idx="17628">
                  <c:v>41050.486111111109</c:v>
                </c:pt>
                <c:pt idx="17629">
                  <c:v>41050.5</c:v>
                </c:pt>
                <c:pt idx="17630">
                  <c:v>41050.513888888891</c:v>
                </c:pt>
                <c:pt idx="17631">
                  <c:v>41050.527777777774</c:v>
                </c:pt>
                <c:pt idx="17632">
                  <c:v>41050.541666666591</c:v>
                </c:pt>
                <c:pt idx="17633">
                  <c:v>41050.555555555562</c:v>
                </c:pt>
                <c:pt idx="17634">
                  <c:v>41050.569444444445</c:v>
                </c:pt>
                <c:pt idx="17635">
                  <c:v>41050.583333333336</c:v>
                </c:pt>
                <c:pt idx="17636">
                  <c:v>41050.597222222204</c:v>
                </c:pt>
                <c:pt idx="17637">
                  <c:v>41050.611111111051</c:v>
                </c:pt>
                <c:pt idx="17638">
                  <c:v>41050.624999999993</c:v>
                </c:pt>
                <c:pt idx="17639">
                  <c:v>41050.638888888891</c:v>
                </c:pt>
                <c:pt idx="17640">
                  <c:v>41050.652777777781</c:v>
                </c:pt>
                <c:pt idx="17641">
                  <c:v>41050.666666666591</c:v>
                </c:pt>
                <c:pt idx="17642">
                  <c:v>41050.680555555562</c:v>
                </c:pt>
                <c:pt idx="17643">
                  <c:v>41050.694444444445</c:v>
                </c:pt>
                <c:pt idx="17644">
                  <c:v>41050.708333333336</c:v>
                </c:pt>
                <c:pt idx="17645">
                  <c:v>41050.722222222204</c:v>
                </c:pt>
                <c:pt idx="17646">
                  <c:v>41050.736111111051</c:v>
                </c:pt>
                <c:pt idx="17647">
                  <c:v>41050.75</c:v>
                </c:pt>
                <c:pt idx="17648">
                  <c:v>41050.763888888876</c:v>
                </c:pt>
                <c:pt idx="17649">
                  <c:v>41050.777777777774</c:v>
                </c:pt>
                <c:pt idx="17650">
                  <c:v>41050.791666666562</c:v>
                </c:pt>
                <c:pt idx="17651">
                  <c:v>41050.805555555562</c:v>
                </c:pt>
                <c:pt idx="17652">
                  <c:v>41050.819444444511</c:v>
                </c:pt>
                <c:pt idx="17653">
                  <c:v>41050.833333333336</c:v>
                </c:pt>
                <c:pt idx="17654">
                  <c:v>41050.847222222219</c:v>
                </c:pt>
                <c:pt idx="17655">
                  <c:v>41050.861111111051</c:v>
                </c:pt>
                <c:pt idx="17656">
                  <c:v>41050.875</c:v>
                </c:pt>
                <c:pt idx="17657">
                  <c:v>41050.888888888985</c:v>
                </c:pt>
                <c:pt idx="17658">
                  <c:v>41050.902777777781</c:v>
                </c:pt>
                <c:pt idx="17659">
                  <c:v>41050.916666666664</c:v>
                </c:pt>
                <c:pt idx="17660">
                  <c:v>41050.930555555562</c:v>
                </c:pt>
                <c:pt idx="17661">
                  <c:v>41050.944444444511</c:v>
                </c:pt>
                <c:pt idx="17662">
                  <c:v>41050.958333333343</c:v>
                </c:pt>
                <c:pt idx="17663">
                  <c:v>41050.972222222219</c:v>
                </c:pt>
                <c:pt idx="17664">
                  <c:v>41050.986111111109</c:v>
                </c:pt>
                <c:pt idx="17665">
                  <c:v>41051</c:v>
                </c:pt>
                <c:pt idx="17666">
                  <c:v>41051.013888888891</c:v>
                </c:pt>
                <c:pt idx="17667">
                  <c:v>41051.027777777774</c:v>
                </c:pt>
                <c:pt idx="17668">
                  <c:v>41051.041666666591</c:v>
                </c:pt>
                <c:pt idx="17669">
                  <c:v>41051.055555555562</c:v>
                </c:pt>
                <c:pt idx="17670">
                  <c:v>41051.069444444445</c:v>
                </c:pt>
                <c:pt idx="17671">
                  <c:v>41051.083333333336</c:v>
                </c:pt>
                <c:pt idx="17672">
                  <c:v>41051.097222222204</c:v>
                </c:pt>
                <c:pt idx="17673">
                  <c:v>41051.111111111051</c:v>
                </c:pt>
                <c:pt idx="17674">
                  <c:v>41051.124999999993</c:v>
                </c:pt>
                <c:pt idx="17675">
                  <c:v>41051.138888888891</c:v>
                </c:pt>
                <c:pt idx="17676">
                  <c:v>41051.152777777781</c:v>
                </c:pt>
                <c:pt idx="17677">
                  <c:v>41051.166666666591</c:v>
                </c:pt>
                <c:pt idx="17678">
                  <c:v>41051.180555555562</c:v>
                </c:pt>
                <c:pt idx="17679">
                  <c:v>41051.194444444445</c:v>
                </c:pt>
                <c:pt idx="17680">
                  <c:v>41051.208333333336</c:v>
                </c:pt>
                <c:pt idx="17681">
                  <c:v>41051.222222222204</c:v>
                </c:pt>
                <c:pt idx="17682">
                  <c:v>41051.236111111051</c:v>
                </c:pt>
                <c:pt idx="17683">
                  <c:v>41051.25</c:v>
                </c:pt>
                <c:pt idx="17684">
                  <c:v>41051.263888888876</c:v>
                </c:pt>
                <c:pt idx="17685">
                  <c:v>41051.277777777774</c:v>
                </c:pt>
                <c:pt idx="17686">
                  <c:v>41051.291666666562</c:v>
                </c:pt>
                <c:pt idx="17687">
                  <c:v>41051.305555555562</c:v>
                </c:pt>
                <c:pt idx="17688">
                  <c:v>41051.319444444511</c:v>
                </c:pt>
                <c:pt idx="17689">
                  <c:v>41051.333333333336</c:v>
                </c:pt>
                <c:pt idx="17690">
                  <c:v>41051.347222222219</c:v>
                </c:pt>
                <c:pt idx="17691">
                  <c:v>41051.361111111051</c:v>
                </c:pt>
                <c:pt idx="17692">
                  <c:v>41051.375</c:v>
                </c:pt>
                <c:pt idx="17693">
                  <c:v>41051.388888888985</c:v>
                </c:pt>
                <c:pt idx="17694">
                  <c:v>41051.402777777781</c:v>
                </c:pt>
                <c:pt idx="17695">
                  <c:v>41051.416666666664</c:v>
                </c:pt>
                <c:pt idx="17696">
                  <c:v>41051.430555555562</c:v>
                </c:pt>
                <c:pt idx="17697">
                  <c:v>41051.444444444511</c:v>
                </c:pt>
                <c:pt idx="17698">
                  <c:v>41051.458333333343</c:v>
                </c:pt>
                <c:pt idx="17699">
                  <c:v>41051.472222222219</c:v>
                </c:pt>
                <c:pt idx="17700">
                  <c:v>41051.486111111109</c:v>
                </c:pt>
                <c:pt idx="17701">
                  <c:v>41051.5</c:v>
                </c:pt>
                <c:pt idx="17702">
                  <c:v>41051.513888888891</c:v>
                </c:pt>
                <c:pt idx="17703">
                  <c:v>41051.527777777774</c:v>
                </c:pt>
                <c:pt idx="17704">
                  <c:v>41051.541666666591</c:v>
                </c:pt>
                <c:pt idx="17705">
                  <c:v>41051.555555555562</c:v>
                </c:pt>
                <c:pt idx="17706">
                  <c:v>41051.569444444445</c:v>
                </c:pt>
                <c:pt idx="17707">
                  <c:v>41051.583333333336</c:v>
                </c:pt>
                <c:pt idx="17708">
                  <c:v>41051.597222222204</c:v>
                </c:pt>
                <c:pt idx="17709">
                  <c:v>41051.611111111051</c:v>
                </c:pt>
                <c:pt idx="17710">
                  <c:v>41051.624999999993</c:v>
                </c:pt>
                <c:pt idx="17711">
                  <c:v>41051.638888888891</c:v>
                </c:pt>
                <c:pt idx="17712">
                  <c:v>41051.652777777781</c:v>
                </c:pt>
                <c:pt idx="17713">
                  <c:v>41051.666666666591</c:v>
                </c:pt>
                <c:pt idx="17714">
                  <c:v>41051.680555555562</c:v>
                </c:pt>
                <c:pt idx="17715">
                  <c:v>41051.694444444445</c:v>
                </c:pt>
                <c:pt idx="17716">
                  <c:v>41051.708333333336</c:v>
                </c:pt>
                <c:pt idx="17717">
                  <c:v>41051.722222222204</c:v>
                </c:pt>
                <c:pt idx="17718">
                  <c:v>41051.736111111051</c:v>
                </c:pt>
                <c:pt idx="17719">
                  <c:v>41051.75</c:v>
                </c:pt>
                <c:pt idx="17720">
                  <c:v>41051.763888888876</c:v>
                </c:pt>
                <c:pt idx="17721">
                  <c:v>41051.777777777774</c:v>
                </c:pt>
                <c:pt idx="17722">
                  <c:v>41051.791666666562</c:v>
                </c:pt>
                <c:pt idx="17723">
                  <c:v>41051.805555555562</c:v>
                </c:pt>
                <c:pt idx="17724">
                  <c:v>41051.819444444511</c:v>
                </c:pt>
                <c:pt idx="17725">
                  <c:v>41051.833333333336</c:v>
                </c:pt>
                <c:pt idx="17726">
                  <c:v>41051.847222222219</c:v>
                </c:pt>
                <c:pt idx="17727">
                  <c:v>41051.861111111051</c:v>
                </c:pt>
                <c:pt idx="17728">
                  <c:v>41051.875</c:v>
                </c:pt>
                <c:pt idx="17729">
                  <c:v>41051.888888888985</c:v>
                </c:pt>
                <c:pt idx="17730">
                  <c:v>41051.902777777781</c:v>
                </c:pt>
                <c:pt idx="17731">
                  <c:v>41051.916666666664</c:v>
                </c:pt>
                <c:pt idx="17732">
                  <c:v>41051.930555555562</c:v>
                </c:pt>
                <c:pt idx="17733">
                  <c:v>41051.944444444511</c:v>
                </c:pt>
                <c:pt idx="17734">
                  <c:v>41051.958333333343</c:v>
                </c:pt>
                <c:pt idx="17735">
                  <c:v>41051.972222222219</c:v>
                </c:pt>
                <c:pt idx="17736">
                  <c:v>41051.986111111109</c:v>
                </c:pt>
                <c:pt idx="17737">
                  <c:v>41052</c:v>
                </c:pt>
                <c:pt idx="17738">
                  <c:v>41052.013888888891</c:v>
                </c:pt>
                <c:pt idx="17739">
                  <c:v>41052.027777777774</c:v>
                </c:pt>
                <c:pt idx="17740">
                  <c:v>41052.041666666591</c:v>
                </c:pt>
                <c:pt idx="17741">
                  <c:v>41052.055555555562</c:v>
                </c:pt>
                <c:pt idx="17742">
                  <c:v>41052.069444444445</c:v>
                </c:pt>
                <c:pt idx="17743">
                  <c:v>41052.083333333336</c:v>
                </c:pt>
                <c:pt idx="17744">
                  <c:v>41052.097222222204</c:v>
                </c:pt>
                <c:pt idx="17745">
                  <c:v>41052.111111111051</c:v>
                </c:pt>
                <c:pt idx="17746">
                  <c:v>41052.124999999993</c:v>
                </c:pt>
                <c:pt idx="17747">
                  <c:v>41052.138888888891</c:v>
                </c:pt>
                <c:pt idx="17748">
                  <c:v>41052.152777777781</c:v>
                </c:pt>
                <c:pt idx="17749">
                  <c:v>41052.166666666591</c:v>
                </c:pt>
                <c:pt idx="17750">
                  <c:v>41052.180555555562</c:v>
                </c:pt>
                <c:pt idx="17751">
                  <c:v>41052.194444444445</c:v>
                </c:pt>
                <c:pt idx="17752">
                  <c:v>41052.208333333336</c:v>
                </c:pt>
                <c:pt idx="17753">
                  <c:v>41052.222222222204</c:v>
                </c:pt>
                <c:pt idx="17754">
                  <c:v>41052.236111111051</c:v>
                </c:pt>
                <c:pt idx="17755">
                  <c:v>41052.25</c:v>
                </c:pt>
                <c:pt idx="17756">
                  <c:v>41052.263888888876</c:v>
                </c:pt>
                <c:pt idx="17757">
                  <c:v>41052.277777777774</c:v>
                </c:pt>
                <c:pt idx="17758">
                  <c:v>41052.291666666562</c:v>
                </c:pt>
                <c:pt idx="17759">
                  <c:v>41052.305555555562</c:v>
                </c:pt>
                <c:pt idx="17760">
                  <c:v>41052.319444444511</c:v>
                </c:pt>
                <c:pt idx="17761">
                  <c:v>41052.333333333336</c:v>
                </c:pt>
                <c:pt idx="17762">
                  <c:v>41052.347222222219</c:v>
                </c:pt>
                <c:pt idx="17763">
                  <c:v>41052.361111111051</c:v>
                </c:pt>
                <c:pt idx="17764">
                  <c:v>41052.375</c:v>
                </c:pt>
                <c:pt idx="17765">
                  <c:v>41052.388888888985</c:v>
                </c:pt>
                <c:pt idx="17766">
                  <c:v>41052.402777777781</c:v>
                </c:pt>
                <c:pt idx="17767">
                  <c:v>41052.416666666664</c:v>
                </c:pt>
                <c:pt idx="17768">
                  <c:v>41052.430555555562</c:v>
                </c:pt>
                <c:pt idx="17769">
                  <c:v>41052.444444444511</c:v>
                </c:pt>
                <c:pt idx="17770">
                  <c:v>41052.458333333343</c:v>
                </c:pt>
                <c:pt idx="17771">
                  <c:v>41052.472222222219</c:v>
                </c:pt>
                <c:pt idx="17772">
                  <c:v>41052.486111111109</c:v>
                </c:pt>
                <c:pt idx="17773">
                  <c:v>41052.5</c:v>
                </c:pt>
                <c:pt idx="17774">
                  <c:v>41052.513888888891</c:v>
                </c:pt>
                <c:pt idx="17775">
                  <c:v>41052.527777777774</c:v>
                </c:pt>
                <c:pt idx="17776">
                  <c:v>41052.541666666591</c:v>
                </c:pt>
                <c:pt idx="17777">
                  <c:v>41052.555555555562</c:v>
                </c:pt>
                <c:pt idx="17778">
                  <c:v>41052.569444444445</c:v>
                </c:pt>
                <c:pt idx="17779">
                  <c:v>41052.583333333336</c:v>
                </c:pt>
                <c:pt idx="17780">
                  <c:v>41052.597222222204</c:v>
                </c:pt>
                <c:pt idx="17781">
                  <c:v>41052.611111111051</c:v>
                </c:pt>
                <c:pt idx="17782">
                  <c:v>41052.624999999993</c:v>
                </c:pt>
                <c:pt idx="17783">
                  <c:v>41052.638888888891</c:v>
                </c:pt>
                <c:pt idx="17784">
                  <c:v>41052.652777777781</c:v>
                </c:pt>
                <c:pt idx="17785">
                  <c:v>41052.666666666591</c:v>
                </c:pt>
                <c:pt idx="17786">
                  <c:v>41052.680555555562</c:v>
                </c:pt>
                <c:pt idx="17787">
                  <c:v>41052.694444444445</c:v>
                </c:pt>
                <c:pt idx="17788">
                  <c:v>41052.708333333336</c:v>
                </c:pt>
                <c:pt idx="17789">
                  <c:v>41052.722222222204</c:v>
                </c:pt>
                <c:pt idx="17790">
                  <c:v>41052.736111111051</c:v>
                </c:pt>
                <c:pt idx="17791">
                  <c:v>41052.75</c:v>
                </c:pt>
                <c:pt idx="17792">
                  <c:v>41052.763888888876</c:v>
                </c:pt>
                <c:pt idx="17793">
                  <c:v>41052.777777777774</c:v>
                </c:pt>
                <c:pt idx="17794">
                  <c:v>41052.791666666562</c:v>
                </c:pt>
                <c:pt idx="17795">
                  <c:v>41052.805555555562</c:v>
                </c:pt>
                <c:pt idx="17796">
                  <c:v>41052.819444444511</c:v>
                </c:pt>
                <c:pt idx="17797">
                  <c:v>41052.833333333336</c:v>
                </c:pt>
                <c:pt idx="17798">
                  <c:v>41052.847222222219</c:v>
                </c:pt>
                <c:pt idx="17799">
                  <c:v>41052.861111111051</c:v>
                </c:pt>
                <c:pt idx="17800">
                  <c:v>41052.875</c:v>
                </c:pt>
                <c:pt idx="17801">
                  <c:v>41052.888888888985</c:v>
                </c:pt>
                <c:pt idx="17802">
                  <c:v>41052.902777777781</c:v>
                </c:pt>
                <c:pt idx="17803">
                  <c:v>41052.916666666664</c:v>
                </c:pt>
                <c:pt idx="17804">
                  <c:v>41052.930555555562</c:v>
                </c:pt>
                <c:pt idx="17805">
                  <c:v>41052.944444444511</c:v>
                </c:pt>
                <c:pt idx="17806">
                  <c:v>41052.958333333343</c:v>
                </c:pt>
                <c:pt idx="17807">
                  <c:v>41052.972222222219</c:v>
                </c:pt>
                <c:pt idx="17808">
                  <c:v>41052.986111111109</c:v>
                </c:pt>
                <c:pt idx="17809">
                  <c:v>41053</c:v>
                </c:pt>
                <c:pt idx="17810">
                  <c:v>41053.013888888891</c:v>
                </c:pt>
                <c:pt idx="17811">
                  <c:v>41053.027777777774</c:v>
                </c:pt>
                <c:pt idx="17812">
                  <c:v>41053.041666666591</c:v>
                </c:pt>
                <c:pt idx="17813">
                  <c:v>41053.055555555562</c:v>
                </c:pt>
                <c:pt idx="17814">
                  <c:v>41053.069444444445</c:v>
                </c:pt>
                <c:pt idx="17815">
                  <c:v>41053.083333333336</c:v>
                </c:pt>
                <c:pt idx="17816">
                  <c:v>41053.097222222204</c:v>
                </c:pt>
                <c:pt idx="17817">
                  <c:v>41053.111111111051</c:v>
                </c:pt>
                <c:pt idx="17818">
                  <c:v>41053.124999999993</c:v>
                </c:pt>
                <c:pt idx="17819">
                  <c:v>41053.138888888891</c:v>
                </c:pt>
                <c:pt idx="17820">
                  <c:v>41053.152777777781</c:v>
                </c:pt>
                <c:pt idx="17821">
                  <c:v>41053.166666666591</c:v>
                </c:pt>
                <c:pt idx="17822">
                  <c:v>41053.180555555562</c:v>
                </c:pt>
                <c:pt idx="17823">
                  <c:v>41053.194444444445</c:v>
                </c:pt>
                <c:pt idx="17824">
                  <c:v>41053.208333333336</c:v>
                </c:pt>
                <c:pt idx="17825">
                  <c:v>41053.222222222204</c:v>
                </c:pt>
                <c:pt idx="17826">
                  <c:v>41053.236111111051</c:v>
                </c:pt>
                <c:pt idx="17827">
                  <c:v>41053.25</c:v>
                </c:pt>
                <c:pt idx="17828">
                  <c:v>41053.263888888876</c:v>
                </c:pt>
                <c:pt idx="17829">
                  <c:v>41053.277777777774</c:v>
                </c:pt>
                <c:pt idx="17830">
                  <c:v>41053.291666666562</c:v>
                </c:pt>
                <c:pt idx="17831">
                  <c:v>41053.305555555562</c:v>
                </c:pt>
                <c:pt idx="17832">
                  <c:v>41053.319444444511</c:v>
                </c:pt>
                <c:pt idx="17833">
                  <c:v>41053.333333333336</c:v>
                </c:pt>
                <c:pt idx="17834">
                  <c:v>41053.347222222219</c:v>
                </c:pt>
                <c:pt idx="17835">
                  <c:v>41053.361111111051</c:v>
                </c:pt>
                <c:pt idx="17836">
                  <c:v>41053.375</c:v>
                </c:pt>
                <c:pt idx="17837">
                  <c:v>41053.388888888985</c:v>
                </c:pt>
                <c:pt idx="17838">
                  <c:v>41053.402777777781</c:v>
                </c:pt>
                <c:pt idx="17839">
                  <c:v>41053.416666666664</c:v>
                </c:pt>
                <c:pt idx="17840">
                  <c:v>41053.430555555562</c:v>
                </c:pt>
                <c:pt idx="17841">
                  <c:v>41053.444444444511</c:v>
                </c:pt>
                <c:pt idx="17842">
                  <c:v>41053.458333333343</c:v>
                </c:pt>
                <c:pt idx="17843">
                  <c:v>41053.472222222219</c:v>
                </c:pt>
                <c:pt idx="17844">
                  <c:v>41053.486111111109</c:v>
                </c:pt>
                <c:pt idx="17845">
                  <c:v>41053.5</c:v>
                </c:pt>
                <c:pt idx="17846">
                  <c:v>41053.513888888891</c:v>
                </c:pt>
                <c:pt idx="17847">
                  <c:v>41053.527777777774</c:v>
                </c:pt>
                <c:pt idx="17848">
                  <c:v>41053.541666666591</c:v>
                </c:pt>
                <c:pt idx="17849">
                  <c:v>41053.555555555562</c:v>
                </c:pt>
                <c:pt idx="17850">
                  <c:v>41053.569444444445</c:v>
                </c:pt>
                <c:pt idx="17851">
                  <c:v>41053.583333333336</c:v>
                </c:pt>
                <c:pt idx="17852">
                  <c:v>41053.597222222204</c:v>
                </c:pt>
                <c:pt idx="17853">
                  <c:v>41053.611111111051</c:v>
                </c:pt>
                <c:pt idx="17854">
                  <c:v>41053.624999999993</c:v>
                </c:pt>
                <c:pt idx="17855">
                  <c:v>41053.638888888891</c:v>
                </c:pt>
                <c:pt idx="17856">
                  <c:v>41053.652777777781</c:v>
                </c:pt>
                <c:pt idx="17857">
                  <c:v>41053.666666666591</c:v>
                </c:pt>
                <c:pt idx="17858">
                  <c:v>41053.680555555562</c:v>
                </c:pt>
                <c:pt idx="17859">
                  <c:v>41053.694444444445</c:v>
                </c:pt>
                <c:pt idx="17860">
                  <c:v>41053.708333333336</c:v>
                </c:pt>
                <c:pt idx="17861">
                  <c:v>41053.722222222204</c:v>
                </c:pt>
                <c:pt idx="17862">
                  <c:v>41053.736111111051</c:v>
                </c:pt>
                <c:pt idx="17863">
                  <c:v>41053.75</c:v>
                </c:pt>
                <c:pt idx="17864">
                  <c:v>41053.763888888876</c:v>
                </c:pt>
                <c:pt idx="17865">
                  <c:v>41053.777777777774</c:v>
                </c:pt>
                <c:pt idx="17866">
                  <c:v>41053.791666666562</c:v>
                </c:pt>
                <c:pt idx="17867">
                  <c:v>41053.805555555562</c:v>
                </c:pt>
                <c:pt idx="17868">
                  <c:v>41053.819444444511</c:v>
                </c:pt>
                <c:pt idx="17869">
                  <c:v>41053.833333333336</c:v>
                </c:pt>
                <c:pt idx="17870">
                  <c:v>41053.847222222219</c:v>
                </c:pt>
                <c:pt idx="17871">
                  <c:v>41053.861111111051</c:v>
                </c:pt>
                <c:pt idx="17872">
                  <c:v>41053.875</c:v>
                </c:pt>
                <c:pt idx="17873">
                  <c:v>41053.888888888985</c:v>
                </c:pt>
                <c:pt idx="17874">
                  <c:v>41053.902777777781</c:v>
                </c:pt>
                <c:pt idx="17875">
                  <c:v>41053.916666666664</c:v>
                </c:pt>
                <c:pt idx="17876">
                  <c:v>41053.930555555562</c:v>
                </c:pt>
                <c:pt idx="17877">
                  <c:v>41053.944444444511</c:v>
                </c:pt>
                <c:pt idx="17878">
                  <c:v>41053.958333333343</c:v>
                </c:pt>
                <c:pt idx="17879">
                  <c:v>41053.972222222219</c:v>
                </c:pt>
                <c:pt idx="17880">
                  <c:v>41053.986111111109</c:v>
                </c:pt>
                <c:pt idx="17881">
                  <c:v>41054</c:v>
                </c:pt>
                <c:pt idx="17882">
                  <c:v>41054.013888888891</c:v>
                </c:pt>
                <c:pt idx="17883">
                  <c:v>41054.027777777774</c:v>
                </c:pt>
                <c:pt idx="17884">
                  <c:v>41054.041666666591</c:v>
                </c:pt>
                <c:pt idx="17885">
                  <c:v>41054.055555555562</c:v>
                </c:pt>
                <c:pt idx="17886">
                  <c:v>41054.069444444445</c:v>
                </c:pt>
                <c:pt idx="17887">
                  <c:v>41054.083333333336</c:v>
                </c:pt>
                <c:pt idx="17888">
                  <c:v>41054.097222222204</c:v>
                </c:pt>
                <c:pt idx="17889">
                  <c:v>41054.111111111051</c:v>
                </c:pt>
                <c:pt idx="17890">
                  <c:v>41054.124999999993</c:v>
                </c:pt>
                <c:pt idx="17891">
                  <c:v>41054.138888888891</c:v>
                </c:pt>
                <c:pt idx="17892">
                  <c:v>41054.152777777781</c:v>
                </c:pt>
                <c:pt idx="17893">
                  <c:v>41054.166666666591</c:v>
                </c:pt>
                <c:pt idx="17894">
                  <c:v>41054.180555555562</c:v>
                </c:pt>
                <c:pt idx="17895">
                  <c:v>41054.194444444445</c:v>
                </c:pt>
                <c:pt idx="17896">
                  <c:v>41054.208333333336</c:v>
                </c:pt>
                <c:pt idx="17897">
                  <c:v>41054.222222222204</c:v>
                </c:pt>
                <c:pt idx="17898">
                  <c:v>41054.236111111051</c:v>
                </c:pt>
                <c:pt idx="17899">
                  <c:v>41054.25</c:v>
                </c:pt>
                <c:pt idx="17900">
                  <c:v>41054.263888888876</c:v>
                </c:pt>
                <c:pt idx="17901">
                  <c:v>41054.277777777774</c:v>
                </c:pt>
                <c:pt idx="17902">
                  <c:v>41054.291666666562</c:v>
                </c:pt>
                <c:pt idx="17903">
                  <c:v>41054.305555555562</c:v>
                </c:pt>
                <c:pt idx="17904">
                  <c:v>41054.319444444511</c:v>
                </c:pt>
                <c:pt idx="17905">
                  <c:v>41054.333333333336</c:v>
                </c:pt>
                <c:pt idx="17906">
                  <c:v>41054.347222222219</c:v>
                </c:pt>
                <c:pt idx="17907">
                  <c:v>41054.361111111051</c:v>
                </c:pt>
                <c:pt idx="17908">
                  <c:v>41054.375</c:v>
                </c:pt>
                <c:pt idx="17909">
                  <c:v>41054.388888888985</c:v>
                </c:pt>
                <c:pt idx="17910">
                  <c:v>41054.402777777781</c:v>
                </c:pt>
                <c:pt idx="17911">
                  <c:v>41054.416666666664</c:v>
                </c:pt>
                <c:pt idx="17912">
                  <c:v>41054.430555555562</c:v>
                </c:pt>
                <c:pt idx="17913">
                  <c:v>41054.444444444511</c:v>
                </c:pt>
                <c:pt idx="17914">
                  <c:v>41054.458333333343</c:v>
                </c:pt>
                <c:pt idx="17915">
                  <c:v>41054.472222222219</c:v>
                </c:pt>
                <c:pt idx="17916">
                  <c:v>41054.486111111109</c:v>
                </c:pt>
                <c:pt idx="17917">
                  <c:v>41054.5</c:v>
                </c:pt>
                <c:pt idx="17918">
                  <c:v>41054.513888888891</c:v>
                </c:pt>
                <c:pt idx="17919">
                  <c:v>41054.527777777774</c:v>
                </c:pt>
                <c:pt idx="17920">
                  <c:v>41054.541666666591</c:v>
                </c:pt>
                <c:pt idx="17921">
                  <c:v>41054.555555555562</c:v>
                </c:pt>
                <c:pt idx="17922">
                  <c:v>41054.569444444445</c:v>
                </c:pt>
                <c:pt idx="17923">
                  <c:v>41054.583333333336</c:v>
                </c:pt>
                <c:pt idx="17924">
                  <c:v>41054.597222222204</c:v>
                </c:pt>
                <c:pt idx="17925">
                  <c:v>41054.611111111051</c:v>
                </c:pt>
                <c:pt idx="17926">
                  <c:v>41054.624999999993</c:v>
                </c:pt>
                <c:pt idx="17927">
                  <c:v>41054.638888888891</c:v>
                </c:pt>
                <c:pt idx="17928">
                  <c:v>41054.652777777781</c:v>
                </c:pt>
                <c:pt idx="17929">
                  <c:v>41054.666666666591</c:v>
                </c:pt>
                <c:pt idx="17930">
                  <c:v>41054.680555555562</c:v>
                </c:pt>
                <c:pt idx="17931">
                  <c:v>41054.694444444445</c:v>
                </c:pt>
                <c:pt idx="17932">
                  <c:v>41054.708333333336</c:v>
                </c:pt>
                <c:pt idx="17933">
                  <c:v>41054.722222222204</c:v>
                </c:pt>
                <c:pt idx="17934">
                  <c:v>41054.736111111051</c:v>
                </c:pt>
                <c:pt idx="17935">
                  <c:v>41054.75</c:v>
                </c:pt>
                <c:pt idx="17936">
                  <c:v>41054.763888888876</c:v>
                </c:pt>
                <c:pt idx="17937">
                  <c:v>41054.777777777774</c:v>
                </c:pt>
                <c:pt idx="17938">
                  <c:v>41054.791666666562</c:v>
                </c:pt>
                <c:pt idx="17939">
                  <c:v>41054.805555555562</c:v>
                </c:pt>
                <c:pt idx="17940">
                  <c:v>41054.819444444511</c:v>
                </c:pt>
                <c:pt idx="17941">
                  <c:v>41054.833333333336</c:v>
                </c:pt>
                <c:pt idx="17942">
                  <c:v>41054.847222222219</c:v>
                </c:pt>
                <c:pt idx="17943">
                  <c:v>41054.861111111051</c:v>
                </c:pt>
                <c:pt idx="17944">
                  <c:v>41054.875</c:v>
                </c:pt>
                <c:pt idx="17945">
                  <c:v>41054.888888888985</c:v>
                </c:pt>
                <c:pt idx="17946">
                  <c:v>41054.902777777781</c:v>
                </c:pt>
                <c:pt idx="17947">
                  <c:v>41054.916666666664</c:v>
                </c:pt>
                <c:pt idx="17948">
                  <c:v>41054.930555555562</c:v>
                </c:pt>
                <c:pt idx="17949">
                  <c:v>41054.944444444511</c:v>
                </c:pt>
                <c:pt idx="17950">
                  <c:v>41054.958333333343</c:v>
                </c:pt>
                <c:pt idx="17951">
                  <c:v>41054.972222222219</c:v>
                </c:pt>
                <c:pt idx="17952">
                  <c:v>41054.986111111109</c:v>
                </c:pt>
                <c:pt idx="17953">
                  <c:v>41055</c:v>
                </c:pt>
                <c:pt idx="17954">
                  <c:v>41055.013888888891</c:v>
                </c:pt>
                <c:pt idx="17955">
                  <c:v>41055.027777777774</c:v>
                </c:pt>
                <c:pt idx="17956">
                  <c:v>41055.041666666591</c:v>
                </c:pt>
                <c:pt idx="17957">
                  <c:v>41055.055555555562</c:v>
                </c:pt>
                <c:pt idx="17958">
                  <c:v>41055.069444444445</c:v>
                </c:pt>
                <c:pt idx="17959">
                  <c:v>41055.083333333336</c:v>
                </c:pt>
                <c:pt idx="17960">
                  <c:v>41055.097222222204</c:v>
                </c:pt>
                <c:pt idx="17961">
                  <c:v>41055.111111111051</c:v>
                </c:pt>
                <c:pt idx="17962">
                  <c:v>41055.124999999993</c:v>
                </c:pt>
                <c:pt idx="17963">
                  <c:v>41055.138888888891</c:v>
                </c:pt>
                <c:pt idx="17964">
                  <c:v>41055.152777777781</c:v>
                </c:pt>
                <c:pt idx="17965">
                  <c:v>41055.166666666591</c:v>
                </c:pt>
                <c:pt idx="17966">
                  <c:v>41055.180555555562</c:v>
                </c:pt>
                <c:pt idx="17967">
                  <c:v>41055.194444444445</c:v>
                </c:pt>
                <c:pt idx="17968">
                  <c:v>41055.208333333336</c:v>
                </c:pt>
                <c:pt idx="17969">
                  <c:v>41055.222222222204</c:v>
                </c:pt>
                <c:pt idx="17970">
                  <c:v>41055.236111111051</c:v>
                </c:pt>
                <c:pt idx="17971">
                  <c:v>41055.25</c:v>
                </c:pt>
                <c:pt idx="17972">
                  <c:v>41055.263888888876</c:v>
                </c:pt>
                <c:pt idx="17973">
                  <c:v>41055.277777777774</c:v>
                </c:pt>
                <c:pt idx="17974">
                  <c:v>41055.291666666562</c:v>
                </c:pt>
                <c:pt idx="17975">
                  <c:v>41055.305555555562</c:v>
                </c:pt>
                <c:pt idx="17976">
                  <c:v>41055.319444444511</c:v>
                </c:pt>
                <c:pt idx="17977">
                  <c:v>41055.333333333336</c:v>
                </c:pt>
                <c:pt idx="17978">
                  <c:v>41055.347222222219</c:v>
                </c:pt>
                <c:pt idx="17979">
                  <c:v>41055.361111111051</c:v>
                </c:pt>
                <c:pt idx="17980">
                  <c:v>41055.375</c:v>
                </c:pt>
                <c:pt idx="17981">
                  <c:v>41055.388888888985</c:v>
                </c:pt>
                <c:pt idx="17982">
                  <c:v>41055.402777777781</c:v>
                </c:pt>
                <c:pt idx="17983">
                  <c:v>41055.416666666664</c:v>
                </c:pt>
                <c:pt idx="17984">
                  <c:v>41055.430555555562</c:v>
                </c:pt>
                <c:pt idx="17985">
                  <c:v>41055.444444444511</c:v>
                </c:pt>
                <c:pt idx="17986">
                  <c:v>41055.458333333343</c:v>
                </c:pt>
                <c:pt idx="17987">
                  <c:v>41055.472222222219</c:v>
                </c:pt>
                <c:pt idx="17988">
                  <c:v>41055.486111111109</c:v>
                </c:pt>
                <c:pt idx="17989">
                  <c:v>41055.5</c:v>
                </c:pt>
                <c:pt idx="17990">
                  <c:v>41055.513888888891</c:v>
                </c:pt>
                <c:pt idx="17991">
                  <c:v>41055.527777777774</c:v>
                </c:pt>
                <c:pt idx="17992">
                  <c:v>41055.541666666591</c:v>
                </c:pt>
                <c:pt idx="17993">
                  <c:v>41055.555555555562</c:v>
                </c:pt>
                <c:pt idx="17994">
                  <c:v>41055.569444444445</c:v>
                </c:pt>
                <c:pt idx="17995">
                  <c:v>41055.583333333336</c:v>
                </c:pt>
                <c:pt idx="17996">
                  <c:v>41055.597222222204</c:v>
                </c:pt>
                <c:pt idx="17997">
                  <c:v>41055.611111111051</c:v>
                </c:pt>
                <c:pt idx="17998">
                  <c:v>41055.624999999993</c:v>
                </c:pt>
                <c:pt idx="17999">
                  <c:v>41055.638888888891</c:v>
                </c:pt>
                <c:pt idx="18000">
                  <c:v>41055.652777777781</c:v>
                </c:pt>
                <c:pt idx="18001">
                  <c:v>41055.666666666591</c:v>
                </c:pt>
                <c:pt idx="18002">
                  <c:v>41055.680555555562</c:v>
                </c:pt>
                <c:pt idx="18003">
                  <c:v>41055.694444444445</c:v>
                </c:pt>
                <c:pt idx="18004">
                  <c:v>41055.708333333336</c:v>
                </c:pt>
                <c:pt idx="18005">
                  <c:v>41055.722222222204</c:v>
                </c:pt>
                <c:pt idx="18006">
                  <c:v>41055.736111111051</c:v>
                </c:pt>
                <c:pt idx="18007">
                  <c:v>41055.75</c:v>
                </c:pt>
                <c:pt idx="18008">
                  <c:v>41055.763888888876</c:v>
                </c:pt>
                <c:pt idx="18009">
                  <c:v>41055.777777777774</c:v>
                </c:pt>
                <c:pt idx="18010">
                  <c:v>41055.791666666562</c:v>
                </c:pt>
                <c:pt idx="18011">
                  <c:v>41055.805555555562</c:v>
                </c:pt>
                <c:pt idx="18012">
                  <c:v>41055.819444444511</c:v>
                </c:pt>
                <c:pt idx="18013">
                  <c:v>41055.833333333336</c:v>
                </c:pt>
                <c:pt idx="18014">
                  <c:v>41055.847222222219</c:v>
                </c:pt>
                <c:pt idx="18015">
                  <c:v>41055.861111111051</c:v>
                </c:pt>
                <c:pt idx="18016">
                  <c:v>41055.875</c:v>
                </c:pt>
                <c:pt idx="18017">
                  <c:v>41055.888888888985</c:v>
                </c:pt>
                <c:pt idx="18018">
                  <c:v>41055.902777777781</c:v>
                </c:pt>
                <c:pt idx="18019">
                  <c:v>41055.916666666664</c:v>
                </c:pt>
                <c:pt idx="18020">
                  <c:v>41055.930555555562</c:v>
                </c:pt>
                <c:pt idx="18021">
                  <c:v>41055.944444444511</c:v>
                </c:pt>
                <c:pt idx="18022">
                  <c:v>41055.958333333343</c:v>
                </c:pt>
                <c:pt idx="18023">
                  <c:v>41055.972222222219</c:v>
                </c:pt>
                <c:pt idx="18024">
                  <c:v>41055.986111111109</c:v>
                </c:pt>
                <c:pt idx="18025">
                  <c:v>41056</c:v>
                </c:pt>
                <c:pt idx="18026">
                  <c:v>41056.013888888891</c:v>
                </c:pt>
                <c:pt idx="18027">
                  <c:v>41056.027777777774</c:v>
                </c:pt>
                <c:pt idx="18028">
                  <c:v>41056.041666666591</c:v>
                </c:pt>
                <c:pt idx="18029">
                  <c:v>41056.055555555562</c:v>
                </c:pt>
                <c:pt idx="18030">
                  <c:v>41056.069444444445</c:v>
                </c:pt>
                <c:pt idx="18031">
                  <c:v>41056.083333333336</c:v>
                </c:pt>
                <c:pt idx="18032">
                  <c:v>41056.097222222204</c:v>
                </c:pt>
                <c:pt idx="18033">
                  <c:v>41056.111111111051</c:v>
                </c:pt>
                <c:pt idx="18034">
                  <c:v>41056.124999999993</c:v>
                </c:pt>
                <c:pt idx="18035">
                  <c:v>41056.138888888891</c:v>
                </c:pt>
                <c:pt idx="18036">
                  <c:v>41056.152777777781</c:v>
                </c:pt>
                <c:pt idx="18037">
                  <c:v>41056.166666666591</c:v>
                </c:pt>
                <c:pt idx="18038">
                  <c:v>41056.180555555562</c:v>
                </c:pt>
                <c:pt idx="18039">
                  <c:v>41056.194444444445</c:v>
                </c:pt>
                <c:pt idx="18040">
                  <c:v>41056.208333333336</c:v>
                </c:pt>
                <c:pt idx="18041">
                  <c:v>41056.222222222204</c:v>
                </c:pt>
                <c:pt idx="18042">
                  <c:v>41056.236111111051</c:v>
                </c:pt>
                <c:pt idx="18043">
                  <c:v>41056.25</c:v>
                </c:pt>
                <c:pt idx="18044">
                  <c:v>41056.263888888876</c:v>
                </c:pt>
                <c:pt idx="18045">
                  <c:v>41056.277777777774</c:v>
                </c:pt>
                <c:pt idx="18046">
                  <c:v>41056.291666666562</c:v>
                </c:pt>
                <c:pt idx="18047">
                  <c:v>41056.305555555562</c:v>
                </c:pt>
                <c:pt idx="18048">
                  <c:v>41056.319444444511</c:v>
                </c:pt>
                <c:pt idx="18049">
                  <c:v>41056.333333333336</c:v>
                </c:pt>
                <c:pt idx="18050">
                  <c:v>41056.347222222219</c:v>
                </c:pt>
                <c:pt idx="18051">
                  <c:v>41056.361111111051</c:v>
                </c:pt>
                <c:pt idx="18052">
                  <c:v>41056.375</c:v>
                </c:pt>
                <c:pt idx="18053">
                  <c:v>41056.388888888985</c:v>
                </c:pt>
                <c:pt idx="18054">
                  <c:v>41056.402777777781</c:v>
                </c:pt>
                <c:pt idx="18055">
                  <c:v>41056.416666666664</c:v>
                </c:pt>
                <c:pt idx="18056">
                  <c:v>41056.430555555562</c:v>
                </c:pt>
                <c:pt idx="18057">
                  <c:v>41056.444444444511</c:v>
                </c:pt>
                <c:pt idx="18058">
                  <c:v>41056.458333333343</c:v>
                </c:pt>
                <c:pt idx="18059">
                  <c:v>41056.472222222219</c:v>
                </c:pt>
                <c:pt idx="18060">
                  <c:v>41056.486111111109</c:v>
                </c:pt>
                <c:pt idx="18061">
                  <c:v>41056.5</c:v>
                </c:pt>
                <c:pt idx="18062">
                  <c:v>41056.513888888891</c:v>
                </c:pt>
                <c:pt idx="18063">
                  <c:v>41056.527777777774</c:v>
                </c:pt>
                <c:pt idx="18064">
                  <c:v>41056.541666666591</c:v>
                </c:pt>
                <c:pt idx="18065">
                  <c:v>41056.555555555562</c:v>
                </c:pt>
                <c:pt idx="18066">
                  <c:v>41056.569444444445</c:v>
                </c:pt>
                <c:pt idx="18067">
                  <c:v>41056.583333333336</c:v>
                </c:pt>
                <c:pt idx="18068">
                  <c:v>41056.597222222204</c:v>
                </c:pt>
                <c:pt idx="18069">
                  <c:v>41056.611111111051</c:v>
                </c:pt>
                <c:pt idx="18070">
                  <c:v>41056.624999999993</c:v>
                </c:pt>
                <c:pt idx="18071">
                  <c:v>41056.638888888891</c:v>
                </c:pt>
                <c:pt idx="18072">
                  <c:v>41056.652777777781</c:v>
                </c:pt>
                <c:pt idx="18073">
                  <c:v>41056.666666666591</c:v>
                </c:pt>
                <c:pt idx="18074">
                  <c:v>41056.680555555562</c:v>
                </c:pt>
                <c:pt idx="18075">
                  <c:v>41056.694444444445</c:v>
                </c:pt>
                <c:pt idx="18076">
                  <c:v>41056.708333333336</c:v>
                </c:pt>
                <c:pt idx="18077">
                  <c:v>41056.722222222204</c:v>
                </c:pt>
                <c:pt idx="18078">
                  <c:v>41056.736111111051</c:v>
                </c:pt>
                <c:pt idx="18079">
                  <c:v>41056.75</c:v>
                </c:pt>
                <c:pt idx="18080">
                  <c:v>41056.763888888876</c:v>
                </c:pt>
                <c:pt idx="18081">
                  <c:v>41056.777777777774</c:v>
                </c:pt>
                <c:pt idx="18082">
                  <c:v>41056.791666666562</c:v>
                </c:pt>
                <c:pt idx="18083">
                  <c:v>41056.805555555562</c:v>
                </c:pt>
                <c:pt idx="18084">
                  <c:v>41056.819444444511</c:v>
                </c:pt>
                <c:pt idx="18085">
                  <c:v>41056.833333333336</c:v>
                </c:pt>
                <c:pt idx="18086">
                  <c:v>41056.847222222219</c:v>
                </c:pt>
                <c:pt idx="18087">
                  <c:v>41056.861111111051</c:v>
                </c:pt>
                <c:pt idx="18088">
                  <c:v>41056.875</c:v>
                </c:pt>
                <c:pt idx="18089">
                  <c:v>41056.888888888985</c:v>
                </c:pt>
                <c:pt idx="18090">
                  <c:v>41056.902777777781</c:v>
                </c:pt>
                <c:pt idx="18091">
                  <c:v>41056.916666666664</c:v>
                </c:pt>
                <c:pt idx="18092">
                  <c:v>41056.930555555562</c:v>
                </c:pt>
                <c:pt idx="18093">
                  <c:v>41056.944444444511</c:v>
                </c:pt>
                <c:pt idx="18094">
                  <c:v>41056.958333333343</c:v>
                </c:pt>
                <c:pt idx="18095">
                  <c:v>41056.972222222219</c:v>
                </c:pt>
                <c:pt idx="18096">
                  <c:v>41056.986111111109</c:v>
                </c:pt>
                <c:pt idx="18097">
                  <c:v>41057</c:v>
                </c:pt>
                <c:pt idx="18098">
                  <c:v>41057.013888888891</c:v>
                </c:pt>
                <c:pt idx="18099">
                  <c:v>41057.027777777774</c:v>
                </c:pt>
                <c:pt idx="18100">
                  <c:v>41057.041666666591</c:v>
                </c:pt>
                <c:pt idx="18101">
                  <c:v>41057.055555555562</c:v>
                </c:pt>
                <c:pt idx="18102">
                  <c:v>41057.069444444445</c:v>
                </c:pt>
                <c:pt idx="18103">
                  <c:v>41057.083333333336</c:v>
                </c:pt>
                <c:pt idx="18104">
                  <c:v>41057.097222222204</c:v>
                </c:pt>
                <c:pt idx="18105">
                  <c:v>41057.111111111051</c:v>
                </c:pt>
                <c:pt idx="18106">
                  <c:v>41057.124999999993</c:v>
                </c:pt>
                <c:pt idx="18107">
                  <c:v>41057.138888888891</c:v>
                </c:pt>
                <c:pt idx="18108">
                  <c:v>41057.152777777781</c:v>
                </c:pt>
                <c:pt idx="18109">
                  <c:v>41057.166666666591</c:v>
                </c:pt>
                <c:pt idx="18110">
                  <c:v>41057.180555555562</c:v>
                </c:pt>
                <c:pt idx="18111">
                  <c:v>41057.194444444445</c:v>
                </c:pt>
                <c:pt idx="18112">
                  <c:v>41057.208333333336</c:v>
                </c:pt>
                <c:pt idx="18113">
                  <c:v>41057.222222222204</c:v>
                </c:pt>
                <c:pt idx="18114">
                  <c:v>41057.236111111051</c:v>
                </c:pt>
                <c:pt idx="18115">
                  <c:v>41057.25</c:v>
                </c:pt>
                <c:pt idx="18116">
                  <c:v>41057.263888888876</c:v>
                </c:pt>
                <c:pt idx="18117">
                  <c:v>41057.277777777774</c:v>
                </c:pt>
                <c:pt idx="18118">
                  <c:v>41057.291666666562</c:v>
                </c:pt>
                <c:pt idx="18119">
                  <c:v>41057.305555555562</c:v>
                </c:pt>
                <c:pt idx="18120">
                  <c:v>41057.319444444511</c:v>
                </c:pt>
                <c:pt idx="18121">
                  <c:v>41057.333333333336</c:v>
                </c:pt>
                <c:pt idx="18122">
                  <c:v>41057.347222222219</c:v>
                </c:pt>
                <c:pt idx="18123">
                  <c:v>41057.361111111051</c:v>
                </c:pt>
                <c:pt idx="18124">
                  <c:v>41057.375</c:v>
                </c:pt>
                <c:pt idx="18125">
                  <c:v>41057.388888888985</c:v>
                </c:pt>
                <c:pt idx="18126">
                  <c:v>41057.402777777781</c:v>
                </c:pt>
                <c:pt idx="18127">
                  <c:v>41057.416666666664</c:v>
                </c:pt>
                <c:pt idx="18128">
                  <c:v>41057.430555555562</c:v>
                </c:pt>
                <c:pt idx="18129">
                  <c:v>41057.444444444511</c:v>
                </c:pt>
                <c:pt idx="18130">
                  <c:v>41057.458333333343</c:v>
                </c:pt>
                <c:pt idx="18131">
                  <c:v>41057.472222222219</c:v>
                </c:pt>
                <c:pt idx="18132">
                  <c:v>41057.486111111109</c:v>
                </c:pt>
                <c:pt idx="18133">
                  <c:v>41057.5</c:v>
                </c:pt>
                <c:pt idx="18134">
                  <c:v>41057.513888888891</c:v>
                </c:pt>
                <c:pt idx="18135">
                  <c:v>41057.527777777774</c:v>
                </c:pt>
                <c:pt idx="18136">
                  <c:v>41057.541666666591</c:v>
                </c:pt>
                <c:pt idx="18137">
                  <c:v>41057.555555555562</c:v>
                </c:pt>
                <c:pt idx="18138">
                  <c:v>41057.569444444445</c:v>
                </c:pt>
                <c:pt idx="18139">
                  <c:v>41057.583333333336</c:v>
                </c:pt>
                <c:pt idx="18140">
                  <c:v>41057.597222222204</c:v>
                </c:pt>
                <c:pt idx="18141">
                  <c:v>41057.611111111051</c:v>
                </c:pt>
                <c:pt idx="18142">
                  <c:v>41057.624999999993</c:v>
                </c:pt>
                <c:pt idx="18143">
                  <c:v>41057.638888888891</c:v>
                </c:pt>
                <c:pt idx="18144">
                  <c:v>41057.652777777781</c:v>
                </c:pt>
                <c:pt idx="18145">
                  <c:v>41057.666666666591</c:v>
                </c:pt>
                <c:pt idx="18146">
                  <c:v>41057.680555555562</c:v>
                </c:pt>
                <c:pt idx="18147">
                  <c:v>41057.694444444445</c:v>
                </c:pt>
                <c:pt idx="18148">
                  <c:v>41057.708333333336</c:v>
                </c:pt>
                <c:pt idx="18149">
                  <c:v>41057.722222222204</c:v>
                </c:pt>
                <c:pt idx="18150">
                  <c:v>41057.736111111051</c:v>
                </c:pt>
                <c:pt idx="18151">
                  <c:v>41057.75</c:v>
                </c:pt>
                <c:pt idx="18152">
                  <c:v>41057.763888888876</c:v>
                </c:pt>
                <c:pt idx="18153">
                  <c:v>41057.777777777774</c:v>
                </c:pt>
                <c:pt idx="18154">
                  <c:v>41057.791666666562</c:v>
                </c:pt>
                <c:pt idx="18155">
                  <c:v>41057.805555555562</c:v>
                </c:pt>
                <c:pt idx="18156">
                  <c:v>41057.819444444511</c:v>
                </c:pt>
                <c:pt idx="18157">
                  <c:v>41057.833333333336</c:v>
                </c:pt>
                <c:pt idx="18158">
                  <c:v>41057.847222222219</c:v>
                </c:pt>
                <c:pt idx="18159">
                  <c:v>41057.861111111051</c:v>
                </c:pt>
                <c:pt idx="18160">
                  <c:v>41057.875</c:v>
                </c:pt>
                <c:pt idx="18161">
                  <c:v>41057.888888888985</c:v>
                </c:pt>
                <c:pt idx="18162">
                  <c:v>41057.902777777781</c:v>
                </c:pt>
                <c:pt idx="18163">
                  <c:v>41057.916666666664</c:v>
                </c:pt>
                <c:pt idx="18164">
                  <c:v>41057.930555555562</c:v>
                </c:pt>
                <c:pt idx="18165">
                  <c:v>41057.944444444511</c:v>
                </c:pt>
                <c:pt idx="18166">
                  <c:v>41057.958333333343</c:v>
                </c:pt>
                <c:pt idx="18167">
                  <c:v>41057.972222222219</c:v>
                </c:pt>
                <c:pt idx="18168">
                  <c:v>41057.986111111109</c:v>
                </c:pt>
                <c:pt idx="18169">
                  <c:v>41058</c:v>
                </c:pt>
                <c:pt idx="18170">
                  <c:v>41058.013888888891</c:v>
                </c:pt>
                <c:pt idx="18171">
                  <c:v>41058.027777777774</c:v>
                </c:pt>
                <c:pt idx="18172">
                  <c:v>41058.041666666591</c:v>
                </c:pt>
                <c:pt idx="18173">
                  <c:v>41058.055555555562</c:v>
                </c:pt>
                <c:pt idx="18174">
                  <c:v>41058.069444444445</c:v>
                </c:pt>
                <c:pt idx="18175">
                  <c:v>41058.083333333336</c:v>
                </c:pt>
                <c:pt idx="18176">
                  <c:v>41058.097222222204</c:v>
                </c:pt>
                <c:pt idx="18177">
                  <c:v>41058.111111111051</c:v>
                </c:pt>
                <c:pt idx="18178">
                  <c:v>41058.124999999993</c:v>
                </c:pt>
                <c:pt idx="18179">
                  <c:v>41058.138888888891</c:v>
                </c:pt>
                <c:pt idx="18180">
                  <c:v>41058.152777777781</c:v>
                </c:pt>
                <c:pt idx="18181">
                  <c:v>41058.166666666591</c:v>
                </c:pt>
                <c:pt idx="18182">
                  <c:v>41058.180555555562</c:v>
                </c:pt>
                <c:pt idx="18183">
                  <c:v>41058.194444444445</c:v>
                </c:pt>
                <c:pt idx="18184">
                  <c:v>41058.208333333336</c:v>
                </c:pt>
                <c:pt idx="18185">
                  <c:v>41058.222222222204</c:v>
                </c:pt>
                <c:pt idx="18186">
                  <c:v>41058.236111111051</c:v>
                </c:pt>
                <c:pt idx="18187">
                  <c:v>41058.25</c:v>
                </c:pt>
                <c:pt idx="18188">
                  <c:v>41058.263888888876</c:v>
                </c:pt>
                <c:pt idx="18189">
                  <c:v>41058.277777777774</c:v>
                </c:pt>
                <c:pt idx="18190">
                  <c:v>41058.291666666562</c:v>
                </c:pt>
                <c:pt idx="18191">
                  <c:v>41058.305555555562</c:v>
                </c:pt>
                <c:pt idx="18192">
                  <c:v>41058.319444444511</c:v>
                </c:pt>
                <c:pt idx="18193">
                  <c:v>41058.333333333336</c:v>
                </c:pt>
                <c:pt idx="18194">
                  <c:v>41058.347222222219</c:v>
                </c:pt>
                <c:pt idx="18195">
                  <c:v>41058.361111111051</c:v>
                </c:pt>
                <c:pt idx="18196">
                  <c:v>41058.375</c:v>
                </c:pt>
                <c:pt idx="18197">
                  <c:v>41058.388888888985</c:v>
                </c:pt>
                <c:pt idx="18198">
                  <c:v>41058.402777777781</c:v>
                </c:pt>
                <c:pt idx="18199">
                  <c:v>41058.416666666664</c:v>
                </c:pt>
                <c:pt idx="18200">
                  <c:v>41058.430555555562</c:v>
                </c:pt>
                <c:pt idx="18201">
                  <c:v>41058.444444444511</c:v>
                </c:pt>
                <c:pt idx="18202">
                  <c:v>41058.458333333343</c:v>
                </c:pt>
                <c:pt idx="18203">
                  <c:v>41058.472222222219</c:v>
                </c:pt>
                <c:pt idx="18204">
                  <c:v>41058.486111111109</c:v>
                </c:pt>
                <c:pt idx="18205">
                  <c:v>41058.5</c:v>
                </c:pt>
                <c:pt idx="18206">
                  <c:v>41058.513888888891</c:v>
                </c:pt>
                <c:pt idx="18207">
                  <c:v>41058.527777777774</c:v>
                </c:pt>
                <c:pt idx="18208">
                  <c:v>41058.541666666591</c:v>
                </c:pt>
                <c:pt idx="18209">
                  <c:v>41058.555555555562</c:v>
                </c:pt>
                <c:pt idx="18210">
                  <c:v>41058.569444444445</c:v>
                </c:pt>
                <c:pt idx="18211">
                  <c:v>41058.583333333336</c:v>
                </c:pt>
                <c:pt idx="18212">
                  <c:v>41058.597222222204</c:v>
                </c:pt>
                <c:pt idx="18213">
                  <c:v>41058.611111111051</c:v>
                </c:pt>
                <c:pt idx="18214">
                  <c:v>41058.624999999993</c:v>
                </c:pt>
                <c:pt idx="18215">
                  <c:v>41058.638888888891</c:v>
                </c:pt>
                <c:pt idx="18216">
                  <c:v>41058.652777777781</c:v>
                </c:pt>
                <c:pt idx="18217">
                  <c:v>41058.666666666591</c:v>
                </c:pt>
                <c:pt idx="18218">
                  <c:v>41058.680555555562</c:v>
                </c:pt>
                <c:pt idx="18219">
                  <c:v>41058.694444444445</c:v>
                </c:pt>
                <c:pt idx="18220">
                  <c:v>41058.708333333336</c:v>
                </c:pt>
                <c:pt idx="18221">
                  <c:v>41058.722222222204</c:v>
                </c:pt>
                <c:pt idx="18222">
                  <c:v>41058.736111111051</c:v>
                </c:pt>
                <c:pt idx="18223">
                  <c:v>41058.75</c:v>
                </c:pt>
                <c:pt idx="18224">
                  <c:v>41058.763888888876</c:v>
                </c:pt>
                <c:pt idx="18225">
                  <c:v>41058.777777777774</c:v>
                </c:pt>
                <c:pt idx="18226">
                  <c:v>41058.791666666562</c:v>
                </c:pt>
                <c:pt idx="18227">
                  <c:v>41058.805555555562</c:v>
                </c:pt>
                <c:pt idx="18228">
                  <c:v>41058.819444444511</c:v>
                </c:pt>
                <c:pt idx="18229">
                  <c:v>41058.833333333336</c:v>
                </c:pt>
                <c:pt idx="18230">
                  <c:v>41058.847222222219</c:v>
                </c:pt>
                <c:pt idx="18231">
                  <c:v>41058.861111111051</c:v>
                </c:pt>
                <c:pt idx="18232">
                  <c:v>41058.875</c:v>
                </c:pt>
                <c:pt idx="18233">
                  <c:v>41058.888888888985</c:v>
                </c:pt>
                <c:pt idx="18234">
                  <c:v>41058.902777777781</c:v>
                </c:pt>
                <c:pt idx="18235">
                  <c:v>41058.916666666664</c:v>
                </c:pt>
                <c:pt idx="18236">
                  <c:v>41058.930555555562</c:v>
                </c:pt>
                <c:pt idx="18237">
                  <c:v>41058.944444444511</c:v>
                </c:pt>
                <c:pt idx="18238">
                  <c:v>41058.958333333343</c:v>
                </c:pt>
                <c:pt idx="18239">
                  <c:v>41058.972222222219</c:v>
                </c:pt>
                <c:pt idx="18240">
                  <c:v>41058.986111111109</c:v>
                </c:pt>
                <c:pt idx="18241">
                  <c:v>41059</c:v>
                </c:pt>
                <c:pt idx="18242">
                  <c:v>41059.013888888891</c:v>
                </c:pt>
                <c:pt idx="18243">
                  <c:v>41059.027777777774</c:v>
                </c:pt>
                <c:pt idx="18244">
                  <c:v>41059.041666666591</c:v>
                </c:pt>
                <c:pt idx="18245">
                  <c:v>41059.055555555562</c:v>
                </c:pt>
                <c:pt idx="18246">
                  <c:v>41059.069444444445</c:v>
                </c:pt>
                <c:pt idx="18247">
                  <c:v>41059.083333333336</c:v>
                </c:pt>
                <c:pt idx="18248">
                  <c:v>41059.097222222204</c:v>
                </c:pt>
                <c:pt idx="18249">
                  <c:v>41059.111111111051</c:v>
                </c:pt>
                <c:pt idx="18250">
                  <c:v>41059.124999999993</c:v>
                </c:pt>
                <c:pt idx="18251">
                  <c:v>41059.138888888891</c:v>
                </c:pt>
                <c:pt idx="18252">
                  <c:v>41059.152777777781</c:v>
                </c:pt>
                <c:pt idx="18253">
                  <c:v>41059.166666666591</c:v>
                </c:pt>
                <c:pt idx="18254">
                  <c:v>41059.180555555562</c:v>
                </c:pt>
                <c:pt idx="18255">
                  <c:v>41059.194444444445</c:v>
                </c:pt>
                <c:pt idx="18256">
                  <c:v>41059.208333333336</c:v>
                </c:pt>
                <c:pt idx="18257">
                  <c:v>41059.222222222204</c:v>
                </c:pt>
                <c:pt idx="18258">
                  <c:v>41059.236111111051</c:v>
                </c:pt>
                <c:pt idx="18259">
                  <c:v>41059.25</c:v>
                </c:pt>
                <c:pt idx="18260">
                  <c:v>41059.263888888876</c:v>
                </c:pt>
                <c:pt idx="18261">
                  <c:v>41059.277777777774</c:v>
                </c:pt>
                <c:pt idx="18262">
                  <c:v>41059.291666666562</c:v>
                </c:pt>
                <c:pt idx="18263">
                  <c:v>41059.305555555562</c:v>
                </c:pt>
                <c:pt idx="18264">
                  <c:v>41059.319444444511</c:v>
                </c:pt>
                <c:pt idx="18265">
                  <c:v>41059.333333333336</c:v>
                </c:pt>
                <c:pt idx="18266">
                  <c:v>41059.347222222219</c:v>
                </c:pt>
                <c:pt idx="18267">
                  <c:v>41059.361111111051</c:v>
                </c:pt>
                <c:pt idx="18268">
                  <c:v>41059.375</c:v>
                </c:pt>
                <c:pt idx="18269">
                  <c:v>41059.388888888985</c:v>
                </c:pt>
                <c:pt idx="18270">
                  <c:v>41059.402777777781</c:v>
                </c:pt>
                <c:pt idx="18271">
                  <c:v>41059.416666666664</c:v>
                </c:pt>
                <c:pt idx="18272">
                  <c:v>41059.430555555562</c:v>
                </c:pt>
                <c:pt idx="18273">
                  <c:v>41059.444444444511</c:v>
                </c:pt>
                <c:pt idx="18274">
                  <c:v>41059.458333333343</c:v>
                </c:pt>
                <c:pt idx="18275">
                  <c:v>41059.472222222219</c:v>
                </c:pt>
                <c:pt idx="18276">
                  <c:v>41059.486111111109</c:v>
                </c:pt>
                <c:pt idx="18277">
                  <c:v>41059.5</c:v>
                </c:pt>
                <c:pt idx="18278">
                  <c:v>41059.513888888891</c:v>
                </c:pt>
                <c:pt idx="18279">
                  <c:v>41059.527777777774</c:v>
                </c:pt>
                <c:pt idx="18280">
                  <c:v>41059.541666666591</c:v>
                </c:pt>
                <c:pt idx="18281">
                  <c:v>41059.555555555562</c:v>
                </c:pt>
                <c:pt idx="18282">
                  <c:v>41059.569444444445</c:v>
                </c:pt>
                <c:pt idx="18283">
                  <c:v>41059.583333333336</c:v>
                </c:pt>
                <c:pt idx="18284">
                  <c:v>41059.597222222204</c:v>
                </c:pt>
                <c:pt idx="18285">
                  <c:v>41059.611111111051</c:v>
                </c:pt>
                <c:pt idx="18286">
                  <c:v>41059.624999999993</c:v>
                </c:pt>
                <c:pt idx="18287">
                  <c:v>41059.638888888891</c:v>
                </c:pt>
                <c:pt idx="18288">
                  <c:v>41059.652777777781</c:v>
                </c:pt>
                <c:pt idx="18289">
                  <c:v>41059.666666666591</c:v>
                </c:pt>
                <c:pt idx="18290">
                  <c:v>41059.680555555562</c:v>
                </c:pt>
                <c:pt idx="18291">
                  <c:v>41059.694444444445</c:v>
                </c:pt>
                <c:pt idx="18292">
                  <c:v>41059.708333333336</c:v>
                </c:pt>
                <c:pt idx="18293">
                  <c:v>41059.722222222204</c:v>
                </c:pt>
                <c:pt idx="18294">
                  <c:v>41059.736111111051</c:v>
                </c:pt>
                <c:pt idx="18295">
                  <c:v>41059.75</c:v>
                </c:pt>
                <c:pt idx="18296">
                  <c:v>41059.763888888876</c:v>
                </c:pt>
                <c:pt idx="18297">
                  <c:v>41059.777777777774</c:v>
                </c:pt>
                <c:pt idx="18298">
                  <c:v>41059.791666666562</c:v>
                </c:pt>
                <c:pt idx="18299">
                  <c:v>41059.805555555562</c:v>
                </c:pt>
                <c:pt idx="18300">
                  <c:v>41059.819444444511</c:v>
                </c:pt>
                <c:pt idx="18301">
                  <c:v>41059.833333333336</c:v>
                </c:pt>
                <c:pt idx="18302">
                  <c:v>41059.847222222219</c:v>
                </c:pt>
                <c:pt idx="18303">
                  <c:v>41059.861111111051</c:v>
                </c:pt>
                <c:pt idx="18304">
                  <c:v>41059.875</c:v>
                </c:pt>
                <c:pt idx="18305">
                  <c:v>41059.888888888985</c:v>
                </c:pt>
                <c:pt idx="18306">
                  <c:v>41059.902777777781</c:v>
                </c:pt>
                <c:pt idx="18307">
                  <c:v>41059.916666666664</c:v>
                </c:pt>
                <c:pt idx="18308">
                  <c:v>41059.930555555562</c:v>
                </c:pt>
                <c:pt idx="18309">
                  <c:v>41059.944444444511</c:v>
                </c:pt>
                <c:pt idx="18310">
                  <c:v>41059.958333333343</c:v>
                </c:pt>
                <c:pt idx="18311">
                  <c:v>41059.972222222219</c:v>
                </c:pt>
                <c:pt idx="18312">
                  <c:v>41059.986111111109</c:v>
                </c:pt>
                <c:pt idx="18313">
                  <c:v>41060</c:v>
                </c:pt>
                <c:pt idx="18314">
                  <c:v>41060.013888888891</c:v>
                </c:pt>
                <c:pt idx="18315">
                  <c:v>41060.027777777774</c:v>
                </c:pt>
                <c:pt idx="18316">
                  <c:v>41060.041666666591</c:v>
                </c:pt>
                <c:pt idx="18317">
                  <c:v>41060.055555555562</c:v>
                </c:pt>
                <c:pt idx="18318">
                  <c:v>41060.069444444445</c:v>
                </c:pt>
                <c:pt idx="18319">
                  <c:v>41060.083333333336</c:v>
                </c:pt>
                <c:pt idx="18320">
                  <c:v>41060.097222222204</c:v>
                </c:pt>
                <c:pt idx="18321">
                  <c:v>41060.111111111051</c:v>
                </c:pt>
                <c:pt idx="18322">
                  <c:v>41060.124999999993</c:v>
                </c:pt>
                <c:pt idx="18323">
                  <c:v>41060.138888888891</c:v>
                </c:pt>
                <c:pt idx="18324">
                  <c:v>41060.152777777781</c:v>
                </c:pt>
                <c:pt idx="18325">
                  <c:v>41060.166666666591</c:v>
                </c:pt>
                <c:pt idx="18326">
                  <c:v>41060.180555555562</c:v>
                </c:pt>
                <c:pt idx="18327">
                  <c:v>41060.194444444445</c:v>
                </c:pt>
                <c:pt idx="18328">
                  <c:v>41060.208333333336</c:v>
                </c:pt>
                <c:pt idx="18329">
                  <c:v>41060.222222222204</c:v>
                </c:pt>
                <c:pt idx="18330">
                  <c:v>41060.236111111051</c:v>
                </c:pt>
                <c:pt idx="18331">
                  <c:v>41060.25</c:v>
                </c:pt>
                <c:pt idx="18332">
                  <c:v>41060.263888888876</c:v>
                </c:pt>
                <c:pt idx="18333">
                  <c:v>41060.277777777774</c:v>
                </c:pt>
                <c:pt idx="18334">
                  <c:v>41060.291666666562</c:v>
                </c:pt>
                <c:pt idx="18335">
                  <c:v>41060.305555555562</c:v>
                </c:pt>
                <c:pt idx="18336">
                  <c:v>41060.319444444511</c:v>
                </c:pt>
                <c:pt idx="18337">
                  <c:v>41060.333333333336</c:v>
                </c:pt>
                <c:pt idx="18338">
                  <c:v>41060.347222222219</c:v>
                </c:pt>
                <c:pt idx="18339">
                  <c:v>41060.361111111051</c:v>
                </c:pt>
                <c:pt idx="18340">
                  <c:v>41060.375</c:v>
                </c:pt>
                <c:pt idx="18341">
                  <c:v>41060.388888888985</c:v>
                </c:pt>
                <c:pt idx="18342">
                  <c:v>41060.402777777781</c:v>
                </c:pt>
                <c:pt idx="18343">
                  <c:v>41060.416666666664</c:v>
                </c:pt>
                <c:pt idx="18344">
                  <c:v>41060.430555555562</c:v>
                </c:pt>
                <c:pt idx="18345">
                  <c:v>41060.444444444511</c:v>
                </c:pt>
                <c:pt idx="18346">
                  <c:v>41060.458333333343</c:v>
                </c:pt>
                <c:pt idx="18347">
                  <c:v>41060.472222222219</c:v>
                </c:pt>
                <c:pt idx="18348">
                  <c:v>41060.486111111109</c:v>
                </c:pt>
                <c:pt idx="18349">
                  <c:v>41060.5</c:v>
                </c:pt>
                <c:pt idx="18350">
                  <c:v>41060.513888888891</c:v>
                </c:pt>
                <c:pt idx="18351">
                  <c:v>41060.527777777774</c:v>
                </c:pt>
                <c:pt idx="18352">
                  <c:v>41060.541666666591</c:v>
                </c:pt>
                <c:pt idx="18353">
                  <c:v>41060.555555555562</c:v>
                </c:pt>
                <c:pt idx="18354">
                  <c:v>41060.569444444445</c:v>
                </c:pt>
                <c:pt idx="18355">
                  <c:v>41060.583333333336</c:v>
                </c:pt>
                <c:pt idx="18356">
                  <c:v>41060.597222222204</c:v>
                </c:pt>
                <c:pt idx="18357">
                  <c:v>41060.611111111051</c:v>
                </c:pt>
                <c:pt idx="18358">
                  <c:v>41060.624999999993</c:v>
                </c:pt>
                <c:pt idx="18359">
                  <c:v>41060.638888888891</c:v>
                </c:pt>
                <c:pt idx="18360">
                  <c:v>41060.652777777781</c:v>
                </c:pt>
                <c:pt idx="18361">
                  <c:v>41060.666666666591</c:v>
                </c:pt>
                <c:pt idx="18362">
                  <c:v>41060.680555555562</c:v>
                </c:pt>
                <c:pt idx="18363">
                  <c:v>41060.694444444445</c:v>
                </c:pt>
                <c:pt idx="18364">
                  <c:v>41060.708333333336</c:v>
                </c:pt>
                <c:pt idx="18365">
                  <c:v>41060.722222222204</c:v>
                </c:pt>
                <c:pt idx="18366">
                  <c:v>41060.736111111051</c:v>
                </c:pt>
                <c:pt idx="18367">
                  <c:v>41060.75</c:v>
                </c:pt>
                <c:pt idx="18368">
                  <c:v>41060.763888888876</c:v>
                </c:pt>
                <c:pt idx="18369">
                  <c:v>41060.777777777774</c:v>
                </c:pt>
                <c:pt idx="18370">
                  <c:v>41060.791666666562</c:v>
                </c:pt>
                <c:pt idx="18371">
                  <c:v>41060.805555555562</c:v>
                </c:pt>
                <c:pt idx="18372">
                  <c:v>41060.819444444511</c:v>
                </c:pt>
                <c:pt idx="18373">
                  <c:v>41060.833333333336</c:v>
                </c:pt>
                <c:pt idx="18374">
                  <c:v>41060.847222222219</c:v>
                </c:pt>
                <c:pt idx="18375">
                  <c:v>41060.861111111051</c:v>
                </c:pt>
                <c:pt idx="18376">
                  <c:v>41060.875</c:v>
                </c:pt>
                <c:pt idx="18377">
                  <c:v>41060.888888888985</c:v>
                </c:pt>
                <c:pt idx="18378">
                  <c:v>41060.902777777781</c:v>
                </c:pt>
                <c:pt idx="18379">
                  <c:v>41060.916666666664</c:v>
                </c:pt>
                <c:pt idx="18380">
                  <c:v>41060.930555555562</c:v>
                </c:pt>
                <c:pt idx="18381">
                  <c:v>41060.944444444511</c:v>
                </c:pt>
                <c:pt idx="18382">
                  <c:v>41060.958333333343</c:v>
                </c:pt>
                <c:pt idx="18383">
                  <c:v>41060.972222222219</c:v>
                </c:pt>
                <c:pt idx="18384">
                  <c:v>41060.986111111109</c:v>
                </c:pt>
                <c:pt idx="18385">
                  <c:v>41061</c:v>
                </c:pt>
                <c:pt idx="18386">
                  <c:v>41061.013888888891</c:v>
                </c:pt>
                <c:pt idx="18387">
                  <c:v>41061.027777777774</c:v>
                </c:pt>
                <c:pt idx="18388">
                  <c:v>41061.041666666591</c:v>
                </c:pt>
                <c:pt idx="18389">
                  <c:v>41061.055555555562</c:v>
                </c:pt>
                <c:pt idx="18390">
                  <c:v>41061.069444444445</c:v>
                </c:pt>
                <c:pt idx="18391">
                  <c:v>41061.083333333336</c:v>
                </c:pt>
                <c:pt idx="18392">
                  <c:v>41061.097222222204</c:v>
                </c:pt>
                <c:pt idx="18393">
                  <c:v>41061.111111111051</c:v>
                </c:pt>
                <c:pt idx="18394">
                  <c:v>41061.124999999993</c:v>
                </c:pt>
                <c:pt idx="18395">
                  <c:v>41061.138888888891</c:v>
                </c:pt>
                <c:pt idx="18396">
                  <c:v>41061.152777777781</c:v>
                </c:pt>
                <c:pt idx="18397">
                  <c:v>41061.166666666591</c:v>
                </c:pt>
                <c:pt idx="18398">
                  <c:v>41061.180555555562</c:v>
                </c:pt>
                <c:pt idx="18399">
                  <c:v>41061.194444444445</c:v>
                </c:pt>
                <c:pt idx="18400">
                  <c:v>41061.208333333336</c:v>
                </c:pt>
                <c:pt idx="18401">
                  <c:v>41061.222222222204</c:v>
                </c:pt>
                <c:pt idx="18402">
                  <c:v>41061.236111111051</c:v>
                </c:pt>
                <c:pt idx="18403">
                  <c:v>41061.25</c:v>
                </c:pt>
                <c:pt idx="18404">
                  <c:v>41061.263888888876</c:v>
                </c:pt>
                <c:pt idx="18405">
                  <c:v>41061.277777777774</c:v>
                </c:pt>
                <c:pt idx="18406">
                  <c:v>41061.291666666562</c:v>
                </c:pt>
                <c:pt idx="18407">
                  <c:v>41061.305555555562</c:v>
                </c:pt>
                <c:pt idx="18408">
                  <c:v>41061.319444444511</c:v>
                </c:pt>
                <c:pt idx="18409">
                  <c:v>41061.333333333336</c:v>
                </c:pt>
                <c:pt idx="18410">
                  <c:v>41061.347222222219</c:v>
                </c:pt>
                <c:pt idx="18411">
                  <c:v>41061.361111111051</c:v>
                </c:pt>
                <c:pt idx="18412">
                  <c:v>41061.375</c:v>
                </c:pt>
                <c:pt idx="18413">
                  <c:v>41061.388888888985</c:v>
                </c:pt>
                <c:pt idx="18414">
                  <c:v>41061.402777777781</c:v>
                </c:pt>
                <c:pt idx="18415">
                  <c:v>41061.416666666664</c:v>
                </c:pt>
                <c:pt idx="18416">
                  <c:v>41061.430555555562</c:v>
                </c:pt>
                <c:pt idx="18417">
                  <c:v>41061.416666666664</c:v>
                </c:pt>
                <c:pt idx="18418">
                  <c:v>41061.458333333343</c:v>
                </c:pt>
                <c:pt idx="18419">
                  <c:v>41061.472222222219</c:v>
                </c:pt>
                <c:pt idx="18420">
                  <c:v>41061.486111111109</c:v>
                </c:pt>
                <c:pt idx="18421">
                  <c:v>41061.5</c:v>
                </c:pt>
                <c:pt idx="18422">
                  <c:v>41061.513888888891</c:v>
                </c:pt>
                <c:pt idx="18423">
                  <c:v>41061.527777777774</c:v>
                </c:pt>
                <c:pt idx="18424">
                  <c:v>41061.541666666591</c:v>
                </c:pt>
                <c:pt idx="18425">
                  <c:v>41061.555555555562</c:v>
                </c:pt>
                <c:pt idx="18426">
                  <c:v>41061.569444444445</c:v>
                </c:pt>
                <c:pt idx="18427">
                  <c:v>41061.583333333336</c:v>
                </c:pt>
                <c:pt idx="18428">
                  <c:v>41061.597222222204</c:v>
                </c:pt>
                <c:pt idx="18429">
                  <c:v>41061.611111111051</c:v>
                </c:pt>
                <c:pt idx="18430">
                  <c:v>41061.624999999993</c:v>
                </c:pt>
                <c:pt idx="18431">
                  <c:v>41061.638888888891</c:v>
                </c:pt>
                <c:pt idx="18432">
                  <c:v>41061.652777777781</c:v>
                </c:pt>
                <c:pt idx="18433">
                  <c:v>41061.666666666591</c:v>
                </c:pt>
                <c:pt idx="18434">
                  <c:v>41061.680555555562</c:v>
                </c:pt>
                <c:pt idx="18435">
                  <c:v>41061.694444444445</c:v>
                </c:pt>
                <c:pt idx="18436">
                  <c:v>41061.708333333336</c:v>
                </c:pt>
                <c:pt idx="18437">
                  <c:v>41061.722222222204</c:v>
                </c:pt>
                <c:pt idx="18438">
                  <c:v>41061.736111111051</c:v>
                </c:pt>
                <c:pt idx="18439">
                  <c:v>41061.75</c:v>
                </c:pt>
                <c:pt idx="18440">
                  <c:v>41061.763888888876</c:v>
                </c:pt>
                <c:pt idx="18441">
                  <c:v>41061.777777777774</c:v>
                </c:pt>
                <c:pt idx="18442">
                  <c:v>41061.791666666562</c:v>
                </c:pt>
                <c:pt idx="18443">
                  <c:v>41061.805555555562</c:v>
                </c:pt>
                <c:pt idx="18444">
                  <c:v>41061.819444444511</c:v>
                </c:pt>
                <c:pt idx="18445">
                  <c:v>41061.833333333336</c:v>
                </c:pt>
                <c:pt idx="18446">
                  <c:v>41061.847222222219</c:v>
                </c:pt>
                <c:pt idx="18447">
                  <c:v>41061.861111111051</c:v>
                </c:pt>
                <c:pt idx="18448">
                  <c:v>41061.875</c:v>
                </c:pt>
                <c:pt idx="18449">
                  <c:v>41061.888888888985</c:v>
                </c:pt>
                <c:pt idx="18450">
                  <c:v>41061.902777777781</c:v>
                </c:pt>
                <c:pt idx="18451">
                  <c:v>41061.916666666664</c:v>
                </c:pt>
                <c:pt idx="18452">
                  <c:v>41061.930555555562</c:v>
                </c:pt>
                <c:pt idx="18453">
                  <c:v>41061.944444444511</c:v>
                </c:pt>
                <c:pt idx="18454">
                  <c:v>41061.958333333343</c:v>
                </c:pt>
                <c:pt idx="18455">
                  <c:v>41061.972222222219</c:v>
                </c:pt>
                <c:pt idx="18456">
                  <c:v>41061.986111111109</c:v>
                </c:pt>
                <c:pt idx="18457">
                  <c:v>41062</c:v>
                </c:pt>
                <c:pt idx="18458">
                  <c:v>41062.013888888891</c:v>
                </c:pt>
                <c:pt idx="18459">
                  <c:v>41062.027777777774</c:v>
                </c:pt>
                <c:pt idx="18460">
                  <c:v>41062.041666666591</c:v>
                </c:pt>
                <c:pt idx="18461">
                  <c:v>41062.055555555562</c:v>
                </c:pt>
                <c:pt idx="18462">
                  <c:v>41062.069444444445</c:v>
                </c:pt>
                <c:pt idx="18463">
                  <c:v>41062.083333333336</c:v>
                </c:pt>
                <c:pt idx="18464">
                  <c:v>41062.097222222204</c:v>
                </c:pt>
                <c:pt idx="18465">
                  <c:v>41062.111111111051</c:v>
                </c:pt>
                <c:pt idx="18466">
                  <c:v>41062.124999999993</c:v>
                </c:pt>
                <c:pt idx="18467">
                  <c:v>41062.138888888891</c:v>
                </c:pt>
                <c:pt idx="18468">
                  <c:v>41062.152777777781</c:v>
                </c:pt>
                <c:pt idx="18469">
                  <c:v>41062.166666666591</c:v>
                </c:pt>
                <c:pt idx="18470">
                  <c:v>41062.180555555562</c:v>
                </c:pt>
                <c:pt idx="18471">
                  <c:v>41062.194444444445</c:v>
                </c:pt>
                <c:pt idx="18472">
                  <c:v>41062.208333333336</c:v>
                </c:pt>
                <c:pt idx="18473">
                  <c:v>41062.222222222204</c:v>
                </c:pt>
                <c:pt idx="18474">
                  <c:v>41062.236111111051</c:v>
                </c:pt>
                <c:pt idx="18475">
                  <c:v>41062.25</c:v>
                </c:pt>
                <c:pt idx="18476">
                  <c:v>41062.263888888876</c:v>
                </c:pt>
                <c:pt idx="18477">
                  <c:v>41062.277777777774</c:v>
                </c:pt>
                <c:pt idx="18478">
                  <c:v>41062.291666666562</c:v>
                </c:pt>
                <c:pt idx="18479">
                  <c:v>41062.305555555562</c:v>
                </c:pt>
                <c:pt idx="18480">
                  <c:v>41062.319444444511</c:v>
                </c:pt>
                <c:pt idx="18481">
                  <c:v>41062.333333333336</c:v>
                </c:pt>
                <c:pt idx="18482">
                  <c:v>41062.347222222219</c:v>
                </c:pt>
                <c:pt idx="18483">
                  <c:v>41062.361111111051</c:v>
                </c:pt>
                <c:pt idx="18484">
                  <c:v>41062.375</c:v>
                </c:pt>
                <c:pt idx="18485">
                  <c:v>41062.388888888985</c:v>
                </c:pt>
                <c:pt idx="18486">
                  <c:v>41062.402777777781</c:v>
                </c:pt>
                <c:pt idx="18487">
                  <c:v>41062.416666666664</c:v>
                </c:pt>
                <c:pt idx="18488">
                  <c:v>41062.430555555562</c:v>
                </c:pt>
                <c:pt idx="18489">
                  <c:v>41062.444444444511</c:v>
                </c:pt>
                <c:pt idx="18490">
                  <c:v>41062.458333333343</c:v>
                </c:pt>
                <c:pt idx="18491">
                  <c:v>41062.472222222219</c:v>
                </c:pt>
                <c:pt idx="18492">
                  <c:v>41062.486111111109</c:v>
                </c:pt>
                <c:pt idx="18493">
                  <c:v>41062.5</c:v>
                </c:pt>
                <c:pt idx="18494">
                  <c:v>41062.513888888891</c:v>
                </c:pt>
                <c:pt idx="18495">
                  <c:v>41062.527777777774</c:v>
                </c:pt>
                <c:pt idx="18496">
                  <c:v>41062.541666666591</c:v>
                </c:pt>
                <c:pt idx="18497">
                  <c:v>41062.555555555562</c:v>
                </c:pt>
                <c:pt idx="18498">
                  <c:v>41062.569444444445</c:v>
                </c:pt>
                <c:pt idx="18499">
                  <c:v>41062.583333333336</c:v>
                </c:pt>
                <c:pt idx="18500">
                  <c:v>41062.597222222204</c:v>
                </c:pt>
                <c:pt idx="18501">
                  <c:v>41062.611111111051</c:v>
                </c:pt>
                <c:pt idx="18502">
                  <c:v>41062.624999999993</c:v>
                </c:pt>
                <c:pt idx="18503">
                  <c:v>41062.638888888891</c:v>
                </c:pt>
                <c:pt idx="18504">
                  <c:v>41062.652777777781</c:v>
                </c:pt>
                <c:pt idx="18505">
                  <c:v>41062.666666666591</c:v>
                </c:pt>
                <c:pt idx="18506">
                  <c:v>41062.680555555562</c:v>
                </c:pt>
                <c:pt idx="18507">
                  <c:v>41062.694444444445</c:v>
                </c:pt>
                <c:pt idx="18508">
                  <c:v>41062.708333333336</c:v>
                </c:pt>
                <c:pt idx="18509">
                  <c:v>41062.722222222204</c:v>
                </c:pt>
                <c:pt idx="18510">
                  <c:v>41062.736111111051</c:v>
                </c:pt>
                <c:pt idx="18511">
                  <c:v>41062.75</c:v>
                </c:pt>
                <c:pt idx="18512">
                  <c:v>41062.763888888876</c:v>
                </c:pt>
                <c:pt idx="18513">
                  <c:v>41062.777777777774</c:v>
                </c:pt>
                <c:pt idx="18514">
                  <c:v>41062.791666666562</c:v>
                </c:pt>
                <c:pt idx="18515">
                  <c:v>41062.805555555562</c:v>
                </c:pt>
                <c:pt idx="18516">
                  <c:v>41062.819444444511</c:v>
                </c:pt>
                <c:pt idx="18517">
                  <c:v>41062.833333333336</c:v>
                </c:pt>
                <c:pt idx="18518">
                  <c:v>41062.847222222219</c:v>
                </c:pt>
                <c:pt idx="18519">
                  <c:v>41062.861111111051</c:v>
                </c:pt>
                <c:pt idx="18520">
                  <c:v>41062.875</c:v>
                </c:pt>
                <c:pt idx="18521">
                  <c:v>41062.888888888985</c:v>
                </c:pt>
                <c:pt idx="18522">
                  <c:v>41062.902777777781</c:v>
                </c:pt>
                <c:pt idx="18523">
                  <c:v>41062.916666666664</c:v>
                </c:pt>
                <c:pt idx="18524">
                  <c:v>41062.930555555562</c:v>
                </c:pt>
                <c:pt idx="18525">
                  <c:v>41062.944444444511</c:v>
                </c:pt>
                <c:pt idx="18526">
                  <c:v>41062.958333333343</c:v>
                </c:pt>
                <c:pt idx="18527">
                  <c:v>41062.972222222219</c:v>
                </c:pt>
                <c:pt idx="18528">
                  <c:v>41062.986111111109</c:v>
                </c:pt>
                <c:pt idx="18529">
                  <c:v>41063</c:v>
                </c:pt>
                <c:pt idx="18530">
                  <c:v>41063.013888888891</c:v>
                </c:pt>
                <c:pt idx="18531">
                  <c:v>41063.027777777774</c:v>
                </c:pt>
                <c:pt idx="18532">
                  <c:v>41063.041666666591</c:v>
                </c:pt>
                <c:pt idx="18533">
                  <c:v>41063.055555555562</c:v>
                </c:pt>
                <c:pt idx="18534">
                  <c:v>41063.069444444445</c:v>
                </c:pt>
                <c:pt idx="18535">
                  <c:v>41063.083333333336</c:v>
                </c:pt>
                <c:pt idx="18536">
                  <c:v>41063.097222222204</c:v>
                </c:pt>
                <c:pt idx="18537">
                  <c:v>41063.111111111051</c:v>
                </c:pt>
                <c:pt idx="18538">
                  <c:v>41063.124999999993</c:v>
                </c:pt>
                <c:pt idx="18539">
                  <c:v>41063.138888888891</c:v>
                </c:pt>
                <c:pt idx="18540">
                  <c:v>41063.152777777781</c:v>
                </c:pt>
                <c:pt idx="18541">
                  <c:v>41063.166666666591</c:v>
                </c:pt>
                <c:pt idx="18542">
                  <c:v>41063.180555555562</c:v>
                </c:pt>
                <c:pt idx="18543">
                  <c:v>41063.194444444445</c:v>
                </c:pt>
                <c:pt idx="18544">
                  <c:v>41063.208333333336</c:v>
                </c:pt>
                <c:pt idx="18545">
                  <c:v>41063.222222222204</c:v>
                </c:pt>
                <c:pt idx="18546">
                  <c:v>41063.236111111051</c:v>
                </c:pt>
                <c:pt idx="18547">
                  <c:v>41063.25</c:v>
                </c:pt>
                <c:pt idx="18548">
                  <c:v>41063.263888888876</c:v>
                </c:pt>
                <c:pt idx="18549">
                  <c:v>41063.277777777774</c:v>
                </c:pt>
                <c:pt idx="18550">
                  <c:v>41063.291666666562</c:v>
                </c:pt>
                <c:pt idx="18551">
                  <c:v>41063.305555555562</c:v>
                </c:pt>
                <c:pt idx="18552">
                  <c:v>41063.319444444511</c:v>
                </c:pt>
                <c:pt idx="18553">
                  <c:v>41063.333333333336</c:v>
                </c:pt>
                <c:pt idx="18554">
                  <c:v>41063.347222222219</c:v>
                </c:pt>
                <c:pt idx="18555">
                  <c:v>41063.361111111051</c:v>
                </c:pt>
                <c:pt idx="18556">
                  <c:v>41063.375</c:v>
                </c:pt>
                <c:pt idx="18557">
                  <c:v>41063.388888888985</c:v>
                </c:pt>
                <c:pt idx="18558">
                  <c:v>41063.402777777781</c:v>
                </c:pt>
                <c:pt idx="18559">
                  <c:v>41063.416666666664</c:v>
                </c:pt>
                <c:pt idx="18560">
                  <c:v>41063.430555555562</c:v>
                </c:pt>
                <c:pt idx="18561">
                  <c:v>41063.444444444511</c:v>
                </c:pt>
                <c:pt idx="18562">
                  <c:v>41063.458333333343</c:v>
                </c:pt>
                <c:pt idx="18563">
                  <c:v>41063.472222222219</c:v>
                </c:pt>
                <c:pt idx="18564">
                  <c:v>41063.486111111109</c:v>
                </c:pt>
                <c:pt idx="18565">
                  <c:v>41063.5</c:v>
                </c:pt>
                <c:pt idx="18566">
                  <c:v>41063.513888888891</c:v>
                </c:pt>
                <c:pt idx="18567">
                  <c:v>41063.527777777774</c:v>
                </c:pt>
                <c:pt idx="18568">
                  <c:v>41063.541666666591</c:v>
                </c:pt>
                <c:pt idx="18569">
                  <c:v>41063.555555555562</c:v>
                </c:pt>
                <c:pt idx="18570">
                  <c:v>41063.569444444445</c:v>
                </c:pt>
                <c:pt idx="18571">
                  <c:v>41063.583333333336</c:v>
                </c:pt>
                <c:pt idx="18572">
                  <c:v>41063.597222222204</c:v>
                </c:pt>
                <c:pt idx="18573">
                  <c:v>41063.611111111051</c:v>
                </c:pt>
                <c:pt idx="18574">
                  <c:v>41063.624999999993</c:v>
                </c:pt>
                <c:pt idx="18575">
                  <c:v>41063.638888888891</c:v>
                </c:pt>
                <c:pt idx="18576">
                  <c:v>41063.652777777781</c:v>
                </c:pt>
                <c:pt idx="18577">
                  <c:v>41063.666666666591</c:v>
                </c:pt>
                <c:pt idx="18578">
                  <c:v>41063.680555555562</c:v>
                </c:pt>
                <c:pt idx="18579">
                  <c:v>41063.694444444445</c:v>
                </c:pt>
                <c:pt idx="18580">
                  <c:v>41063.708333333336</c:v>
                </c:pt>
                <c:pt idx="18581">
                  <c:v>41063.722222222204</c:v>
                </c:pt>
                <c:pt idx="18582">
                  <c:v>41063.736111111051</c:v>
                </c:pt>
                <c:pt idx="18583">
                  <c:v>41063.75</c:v>
                </c:pt>
                <c:pt idx="18584">
                  <c:v>41063.763888888876</c:v>
                </c:pt>
                <c:pt idx="18585">
                  <c:v>41063.777777777774</c:v>
                </c:pt>
                <c:pt idx="18586">
                  <c:v>41063.791666666562</c:v>
                </c:pt>
                <c:pt idx="18587">
                  <c:v>41063.805555555562</c:v>
                </c:pt>
                <c:pt idx="18588">
                  <c:v>41063.819444444511</c:v>
                </c:pt>
                <c:pt idx="18589">
                  <c:v>41063.833333333336</c:v>
                </c:pt>
                <c:pt idx="18590">
                  <c:v>41063.847222222219</c:v>
                </c:pt>
                <c:pt idx="18591">
                  <c:v>41063.861111111051</c:v>
                </c:pt>
                <c:pt idx="18592">
                  <c:v>41063.875</c:v>
                </c:pt>
                <c:pt idx="18593">
                  <c:v>41063.888888888985</c:v>
                </c:pt>
                <c:pt idx="18594">
                  <c:v>41063.902777777781</c:v>
                </c:pt>
                <c:pt idx="18595">
                  <c:v>41063.916666666664</c:v>
                </c:pt>
                <c:pt idx="18596">
                  <c:v>41063.930555555562</c:v>
                </c:pt>
                <c:pt idx="18597">
                  <c:v>41063.944444444511</c:v>
                </c:pt>
                <c:pt idx="18598">
                  <c:v>41063.958333333343</c:v>
                </c:pt>
                <c:pt idx="18599">
                  <c:v>41063.972222222219</c:v>
                </c:pt>
                <c:pt idx="18600">
                  <c:v>41063.986111111109</c:v>
                </c:pt>
                <c:pt idx="18601">
                  <c:v>41064</c:v>
                </c:pt>
                <c:pt idx="18602">
                  <c:v>41064.013888888891</c:v>
                </c:pt>
                <c:pt idx="18603">
                  <c:v>41064.027777777774</c:v>
                </c:pt>
                <c:pt idx="18604">
                  <c:v>41064.041666666591</c:v>
                </c:pt>
                <c:pt idx="18605">
                  <c:v>41064.055555555562</c:v>
                </c:pt>
                <c:pt idx="18606">
                  <c:v>41064.069444444445</c:v>
                </c:pt>
                <c:pt idx="18607">
                  <c:v>41064.083333333336</c:v>
                </c:pt>
                <c:pt idx="18608">
                  <c:v>41064.097222222204</c:v>
                </c:pt>
                <c:pt idx="18609">
                  <c:v>41064.111111111051</c:v>
                </c:pt>
                <c:pt idx="18610">
                  <c:v>41064.124999999993</c:v>
                </c:pt>
                <c:pt idx="18611">
                  <c:v>41064.138888888891</c:v>
                </c:pt>
                <c:pt idx="18612">
                  <c:v>41064.152777777781</c:v>
                </c:pt>
                <c:pt idx="18613">
                  <c:v>41064.166666666591</c:v>
                </c:pt>
                <c:pt idx="18614">
                  <c:v>41064.180555555562</c:v>
                </c:pt>
                <c:pt idx="18615">
                  <c:v>41064.194444444445</c:v>
                </c:pt>
                <c:pt idx="18616">
                  <c:v>41064.208333333336</c:v>
                </c:pt>
                <c:pt idx="18617">
                  <c:v>41064.222222222204</c:v>
                </c:pt>
                <c:pt idx="18618">
                  <c:v>41064.236111111051</c:v>
                </c:pt>
                <c:pt idx="18619">
                  <c:v>41064.25</c:v>
                </c:pt>
                <c:pt idx="18620">
                  <c:v>41064.263888888876</c:v>
                </c:pt>
                <c:pt idx="18621">
                  <c:v>41064.277777777774</c:v>
                </c:pt>
                <c:pt idx="18622">
                  <c:v>41064.291666666562</c:v>
                </c:pt>
                <c:pt idx="18623">
                  <c:v>41064.305555555562</c:v>
                </c:pt>
                <c:pt idx="18624">
                  <c:v>41064.319444444511</c:v>
                </c:pt>
                <c:pt idx="18625">
                  <c:v>41064.333333333336</c:v>
                </c:pt>
                <c:pt idx="18626">
                  <c:v>41064.347222222219</c:v>
                </c:pt>
                <c:pt idx="18627">
                  <c:v>41064.361111111051</c:v>
                </c:pt>
                <c:pt idx="18628">
                  <c:v>41064.375</c:v>
                </c:pt>
                <c:pt idx="18629">
                  <c:v>41064.388888888985</c:v>
                </c:pt>
                <c:pt idx="18630">
                  <c:v>41064.402777777781</c:v>
                </c:pt>
                <c:pt idx="18631">
                  <c:v>41064.416666666664</c:v>
                </c:pt>
                <c:pt idx="18632">
                  <c:v>41064.430555555562</c:v>
                </c:pt>
                <c:pt idx="18633">
                  <c:v>41064.444444444511</c:v>
                </c:pt>
                <c:pt idx="18634">
                  <c:v>41064.458333333343</c:v>
                </c:pt>
                <c:pt idx="18635">
                  <c:v>41064.472222222219</c:v>
                </c:pt>
                <c:pt idx="18636">
                  <c:v>41064.486111111109</c:v>
                </c:pt>
                <c:pt idx="18637">
                  <c:v>41064.5</c:v>
                </c:pt>
                <c:pt idx="18638">
                  <c:v>41064.513888888891</c:v>
                </c:pt>
                <c:pt idx="18639">
                  <c:v>41064.527777777774</c:v>
                </c:pt>
                <c:pt idx="18640">
                  <c:v>41064.541666666591</c:v>
                </c:pt>
                <c:pt idx="18641">
                  <c:v>41064.555555555562</c:v>
                </c:pt>
                <c:pt idx="18642">
                  <c:v>41064.569444444445</c:v>
                </c:pt>
                <c:pt idx="18643">
                  <c:v>41064.583333333336</c:v>
                </c:pt>
                <c:pt idx="18644">
                  <c:v>41064.597222222204</c:v>
                </c:pt>
                <c:pt idx="18645">
                  <c:v>41064.611111111051</c:v>
                </c:pt>
                <c:pt idx="18646">
                  <c:v>41064.624999999993</c:v>
                </c:pt>
                <c:pt idx="18647">
                  <c:v>41064.638888888891</c:v>
                </c:pt>
                <c:pt idx="18648">
                  <c:v>41064.652777777781</c:v>
                </c:pt>
                <c:pt idx="18649">
                  <c:v>41064.666666666591</c:v>
                </c:pt>
                <c:pt idx="18650">
                  <c:v>41064.680555555562</c:v>
                </c:pt>
                <c:pt idx="18651">
                  <c:v>41064.694444444445</c:v>
                </c:pt>
                <c:pt idx="18652">
                  <c:v>41064.708333333336</c:v>
                </c:pt>
                <c:pt idx="18653">
                  <c:v>41064.722222222204</c:v>
                </c:pt>
                <c:pt idx="18654">
                  <c:v>41064.736111111051</c:v>
                </c:pt>
                <c:pt idx="18655">
                  <c:v>41064.75</c:v>
                </c:pt>
                <c:pt idx="18656">
                  <c:v>41064.763888888876</c:v>
                </c:pt>
                <c:pt idx="18657">
                  <c:v>41064.777777777774</c:v>
                </c:pt>
                <c:pt idx="18658">
                  <c:v>41064.791666666562</c:v>
                </c:pt>
                <c:pt idx="18659">
                  <c:v>41064.805555555562</c:v>
                </c:pt>
                <c:pt idx="18660">
                  <c:v>41064.819444444511</c:v>
                </c:pt>
                <c:pt idx="18661">
                  <c:v>41064.833333333336</c:v>
                </c:pt>
                <c:pt idx="18662">
                  <c:v>41064.847222222219</c:v>
                </c:pt>
                <c:pt idx="18663">
                  <c:v>41064.861111111051</c:v>
                </c:pt>
                <c:pt idx="18664">
                  <c:v>41064.875</c:v>
                </c:pt>
                <c:pt idx="18665">
                  <c:v>41064.888888888985</c:v>
                </c:pt>
                <c:pt idx="18666">
                  <c:v>41064.902777777781</c:v>
                </c:pt>
                <c:pt idx="18667">
                  <c:v>41064.916666666664</c:v>
                </c:pt>
                <c:pt idx="18668">
                  <c:v>41064.930555555562</c:v>
                </c:pt>
                <c:pt idx="18669">
                  <c:v>41064.944444444511</c:v>
                </c:pt>
                <c:pt idx="18670">
                  <c:v>41064.958333333343</c:v>
                </c:pt>
                <c:pt idx="18671">
                  <c:v>41064.972222222219</c:v>
                </c:pt>
                <c:pt idx="18672">
                  <c:v>41064.986111111109</c:v>
                </c:pt>
                <c:pt idx="18673">
                  <c:v>41065</c:v>
                </c:pt>
                <c:pt idx="18674">
                  <c:v>41065.013888888891</c:v>
                </c:pt>
                <c:pt idx="18675">
                  <c:v>41065.027777777774</c:v>
                </c:pt>
                <c:pt idx="18676">
                  <c:v>41065.041666666591</c:v>
                </c:pt>
                <c:pt idx="18677">
                  <c:v>41065.055555555562</c:v>
                </c:pt>
                <c:pt idx="18678">
                  <c:v>41065.069444444445</c:v>
                </c:pt>
                <c:pt idx="18679">
                  <c:v>41065.083333333336</c:v>
                </c:pt>
                <c:pt idx="18680">
                  <c:v>41065.097222222204</c:v>
                </c:pt>
                <c:pt idx="18681">
                  <c:v>41065.111111111051</c:v>
                </c:pt>
                <c:pt idx="18682">
                  <c:v>41065.124999999993</c:v>
                </c:pt>
                <c:pt idx="18683">
                  <c:v>41065.138888888891</c:v>
                </c:pt>
                <c:pt idx="18684">
                  <c:v>41065.152777777781</c:v>
                </c:pt>
                <c:pt idx="18685">
                  <c:v>41065.166666666591</c:v>
                </c:pt>
                <c:pt idx="18686">
                  <c:v>41065.180555555562</c:v>
                </c:pt>
                <c:pt idx="18687">
                  <c:v>41065.194444444445</c:v>
                </c:pt>
                <c:pt idx="18688">
                  <c:v>41065.208333333336</c:v>
                </c:pt>
                <c:pt idx="18689">
                  <c:v>41065.222222222204</c:v>
                </c:pt>
                <c:pt idx="18690">
                  <c:v>41065.236111111051</c:v>
                </c:pt>
                <c:pt idx="18691">
                  <c:v>41065.25</c:v>
                </c:pt>
                <c:pt idx="18692">
                  <c:v>41065.263888888876</c:v>
                </c:pt>
                <c:pt idx="18693">
                  <c:v>41065.277777777774</c:v>
                </c:pt>
                <c:pt idx="18694">
                  <c:v>41065.291666666562</c:v>
                </c:pt>
                <c:pt idx="18695">
                  <c:v>41065.305555555562</c:v>
                </c:pt>
                <c:pt idx="18696">
                  <c:v>41065.319444444511</c:v>
                </c:pt>
                <c:pt idx="18697">
                  <c:v>41065.333333333336</c:v>
                </c:pt>
                <c:pt idx="18698">
                  <c:v>41065.347222222219</c:v>
                </c:pt>
                <c:pt idx="18699">
                  <c:v>41065.361111111051</c:v>
                </c:pt>
                <c:pt idx="18700">
                  <c:v>41065.375</c:v>
                </c:pt>
                <c:pt idx="18701">
                  <c:v>41065.388888888985</c:v>
                </c:pt>
                <c:pt idx="18702">
                  <c:v>41065.402777777781</c:v>
                </c:pt>
                <c:pt idx="18703">
                  <c:v>41065.416666666664</c:v>
                </c:pt>
                <c:pt idx="18704">
                  <c:v>41065.430555555562</c:v>
                </c:pt>
                <c:pt idx="18705">
                  <c:v>41065.444444444511</c:v>
                </c:pt>
                <c:pt idx="18706">
                  <c:v>41065.458333333343</c:v>
                </c:pt>
                <c:pt idx="18707">
                  <c:v>41065.472222222219</c:v>
                </c:pt>
                <c:pt idx="18708">
                  <c:v>41065.486111111109</c:v>
                </c:pt>
                <c:pt idx="18709">
                  <c:v>41065.5</c:v>
                </c:pt>
                <c:pt idx="18710">
                  <c:v>41065.513888888891</c:v>
                </c:pt>
                <c:pt idx="18711">
                  <c:v>41065.527777777774</c:v>
                </c:pt>
                <c:pt idx="18712">
                  <c:v>41065.541666666591</c:v>
                </c:pt>
                <c:pt idx="18713">
                  <c:v>41065.555555555562</c:v>
                </c:pt>
                <c:pt idx="18714">
                  <c:v>41065.569444444445</c:v>
                </c:pt>
                <c:pt idx="18715">
                  <c:v>41065.583333333336</c:v>
                </c:pt>
                <c:pt idx="18716">
                  <c:v>41065.597222222204</c:v>
                </c:pt>
                <c:pt idx="18717">
                  <c:v>41065.611111111051</c:v>
                </c:pt>
                <c:pt idx="18718">
                  <c:v>41065.624999999993</c:v>
                </c:pt>
                <c:pt idx="18719">
                  <c:v>41065.638888888891</c:v>
                </c:pt>
                <c:pt idx="18720">
                  <c:v>41065.652777777781</c:v>
                </c:pt>
                <c:pt idx="18721">
                  <c:v>41065.666666666591</c:v>
                </c:pt>
                <c:pt idx="18722">
                  <c:v>41065.680555555562</c:v>
                </c:pt>
                <c:pt idx="18723">
                  <c:v>41065.694444444445</c:v>
                </c:pt>
                <c:pt idx="18724">
                  <c:v>41065.708333333336</c:v>
                </c:pt>
                <c:pt idx="18725">
                  <c:v>41065.722222222204</c:v>
                </c:pt>
                <c:pt idx="18726">
                  <c:v>41065.736111111051</c:v>
                </c:pt>
                <c:pt idx="18727">
                  <c:v>41065.75</c:v>
                </c:pt>
                <c:pt idx="18728">
                  <c:v>41065.763888888876</c:v>
                </c:pt>
                <c:pt idx="18729">
                  <c:v>41065.777777777774</c:v>
                </c:pt>
                <c:pt idx="18730">
                  <c:v>41065.791666666562</c:v>
                </c:pt>
                <c:pt idx="18731">
                  <c:v>41065.805555555562</c:v>
                </c:pt>
                <c:pt idx="18732">
                  <c:v>41065.819444444511</c:v>
                </c:pt>
                <c:pt idx="18733">
                  <c:v>41065.833333333336</c:v>
                </c:pt>
                <c:pt idx="18734">
                  <c:v>41065.847222222219</c:v>
                </c:pt>
                <c:pt idx="18735">
                  <c:v>41065.861111111051</c:v>
                </c:pt>
                <c:pt idx="18736">
                  <c:v>41065.875</c:v>
                </c:pt>
                <c:pt idx="18737">
                  <c:v>41065.888888888985</c:v>
                </c:pt>
                <c:pt idx="18738">
                  <c:v>41065.902777777781</c:v>
                </c:pt>
                <c:pt idx="18739">
                  <c:v>41065.916666666664</c:v>
                </c:pt>
                <c:pt idx="18740">
                  <c:v>41065.930555555562</c:v>
                </c:pt>
                <c:pt idx="18741">
                  <c:v>41065.944444444511</c:v>
                </c:pt>
                <c:pt idx="18742">
                  <c:v>41065.958333333343</c:v>
                </c:pt>
                <c:pt idx="18743">
                  <c:v>41065.972222222219</c:v>
                </c:pt>
                <c:pt idx="18744">
                  <c:v>41065.986111111109</c:v>
                </c:pt>
                <c:pt idx="18745">
                  <c:v>41066</c:v>
                </c:pt>
                <c:pt idx="18746">
                  <c:v>41066.013888888891</c:v>
                </c:pt>
                <c:pt idx="18747">
                  <c:v>41066.027777777774</c:v>
                </c:pt>
                <c:pt idx="18748">
                  <c:v>41066.041666666591</c:v>
                </c:pt>
                <c:pt idx="18749">
                  <c:v>41066.055555555562</c:v>
                </c:pt>
                <c:pt idx="18750">
                  <c:v>41066.069444444445</c:v>
                </c:pt>
                <c:pt idx="18751">
                  <c:v>41066.083333333336</c:v>
                </c:pt>
                <c:pt idx="18752">
                  <c:v>41066.097222222204</c:v>
                </c:pt>
                <c:pt idx="18753">
                  <c:v>41066.111111111051</c:v>
                </c:pt>
                <c:pt idx="18754">
                  <c:v>41066.124999999993</c:v>
                </c:pt>
                <c:pt idx="18755">
                  <c:v>41066.138888888891</c:v>
                </c:pt>
                <c:pt idx="18756">
                  <c:v>41066.152777777781</c:v>
                </c:pt>
                <c:pt idx="18757">
                  <c:v>41066.166666666591</c:v>
                </c:pt>
                <c:pt idx="18758">
                  <c:v>41066.180555555562</c:v>
                </c:pt>
                <c:pt idx="18759">
                  <c:v>41066.194444444445</c:v>
                </c:pt>
                <c:pt idx="18760">
                  <c:v>41066.208333333336</c:v>
                </c:pt>
                <c:pt idx="18761">
                  <c:v>41066.222222222204</c:v>
                </c:pt>
                <c:pt idx="18762">
                  <c:v>41066.236111111051</c:v>
                </c:pt>
                <c:pt idx="18763">
                  <c:v>41066.25</c:v>
                </c:pt>
                <c:pt idx="18764">
                  <c:v>41066.263888888876</c:v>
                </c:pt>
                <c:pt idx="18765">
                  <c:v>41066.277777777774</c:v>
                </c:pt>
                <c:pt idx="18766">
                  <c:v>41066.291666666562</c:v>
                </c:pt>
                <c:pt idx="18767">
                  <c:v>41066.305555555562</c:v>
                </c:pt>
                <c:pt idx="18768">
                  <c:v>41066.319444444511</c:v>
                </c:pt>
                <c:pt idx="18769">
                  <c:v>41066.333333333336</c:v>
                </c:pt>
                <c:pt idx="18770">
                  <c:v>41066.347222222219</c:v>
                </c:pt>
                <c:pt idx="18771">
                  <c:v>41066.361111111051</c:v>
                </c:pt>
                <c:pt idx="18772">
                  <c:v>41066.375</c:v>
                </c:pt>
                <c:pt idx="18773">
                  <c:v>41066.388888888985</c:v>
                </c:pt>
                <c:pt idx="18774">
                  <c:v>41066.402777777781</c:v>
                </c:pt>
                <c:pt idx="18775">
                  <c:v>41066.416666666664</c:v>
                </c:pt>
                <c:pt idx="18776">
                  <c:v>41066.430555555562</c:v>
                </c:pt>
                <c:pt idx="18777">
                  <c:v>41066.444444444511</c:v>
                </c:pt>
                <c:pt idx="18778">
                  <c:v>41066.458333333343</c:v>
                </c:pt>
                <c:pt idx="18779">
                  <c:v>41066.472222222219</c:v>
                </c:pt>
                <c:pt idx="18780">
                  <c:v>41066.486111111109</c:v>
                </c:pt>
                <c:pt idx="18781">
                  <c:v>41066.5</c:v>
                </c:pt>
                <c:pt idx="18782">
                  <c:v>41066.513888888891</c:v>
                </c:pt>
                <c:pt idx="18783">
                  <c:v>41066.527777777774</c:v>
                </c:pt>
                <c:pt idx="18784">
                  <c:v>41066.541666666591</c:v>
                </c:pt>
                <c:pt idx="18785">
                  <c:v>41066.555555555562</c:v>
                </c:pt>
                <c:pt idx="18786">
                  <c:v>41066.569444444445</c:v>
                </c:pt>
                <c:pt idx="18787">
                  <c:v>41066.583333333336</c:v>
                </c:pt>
                <c:pt idx="18788">
                  <c:v>41066.597222222204</c:v>
                </c:pt>
                <c:pt idx="18789">
                  <c:v>41066.611111111051</c:v>
                </c:pt>
                <c:pt idx="18790">
                  <c:v>41066.624999999993</c:v>
                </c:pt>
                <c:pt idx="18791">
                  <c:v>41066.638888888891</c:v>
                </c:pt>
                <c:pt idx="18792">
                  <c:v>41066.652777777781</c:v>
                </c:pt>
                <c:pt idx="18793">
                  <c:v>41066.666666666591</c:v>
                </c:pt>
                <c:pt idx="18794">
                  <c:v>41066.680555555562</c:v>
                </c:pt>
                <c:pt idx="18795">
                  <c:v>41066.694444444445</c:v>
                </c:pt>
                <c:pt idx="18796">
                  <c:v>41066.708333333336</c:v>
                </c:pt>
                <c:pt idx="18797">
                  <c:v>41066.722222222204</c:v>
                </c:pt>
                <c:pt idx="18798">
                  <c:v>41066.736111111051</c:v>
                </c:pt>
                <c:pt idx="18799">
                  <c:v>41066.75</c:v>
                </c:pt>
                <c:pt idx="18800">
                  <c:v>41066.763888888876</c:v>
                </c:pt>
                <c:pt idx="18801">
                  <c:v>41066.777777777774</c:v>
                </c:pt>
                <c:pt idx="18802">
                  <c:v>41066.791666666562</c:v>
                </c:pt>
                <c:pt idx="18803">
                  <c:v>41066.805555555562</c:v>
                </c:pt>
                <c:pt idx="18804">
                  <c:v>41066.819444444511</c:v>
                </c:pt>
                <c:pt idx="18805">
                  <c:v>41066.833333333336</c:v>
                </c:pt>
                <c:pt idx="18806">
                  <c:v>41066.847222222219</c:v>
                </c:pt>
                <c:pt idx="18807">
                  <c:v>41066.861111111051</c:v>
                </c:pt>
                <c:pt idx="18808">
                  <c:v>41066.875</c:v>
                </c:pt>
                <c:pt idx="18809">
                  <c:v>41066.888888888985</c:v>
                </c:pt>
                <c:pt idx="18810">
                  <c:v>41066.902777777781</c:v>
                </c:pt>
                <c:pt idx="18811">
                  <c:v>41066.916666666664</c:v>
                </c:pt>
                <c:pt idx="18812">
                  <c:v>41066.930555555562</c:v>
                </c:pt>
                <c:pt idx="18813">
                  <c:v>41066.944444444511</c:v>
                </c:pt>
                <c:pt idx="18814">
                  <c:v>41066.958333333343</c:v>
                </c:pt>
                <c:pt idx="18815">
                  <c:v>41066.972222222219</c:v>
                </c:pt>
                <c:pt idx="18816">
                  <c:v>41066.986111111109</c:v>
                </c:pt>
                <c:pt idx="18817">
                  <c:v>41067</c:v>
                </c:pt>
                <c:pt idx="18818">
                  <c:v>41067.013888888891</c:v>
                </c:pt>
                <c:pt idx="18819">
                  <c:v>41067.027777777774</c:v>
                </c:pt>
                <c:pt idx="18820">
                  <c:v>41067.041666666591</c:v>
                </c:pt>
                <c:pt idx="18821">
                  <c:v>41067.055555555562</c:v>
                </c:pt>
                <c:pt idx="18822">
                  <c:v>41067.069444444445</c:v>
                </c:pt>
                <c:pt idx="18823">
                  <c:v>41067.083333333336</c:v>
                </c:pt>
                <c:pt idx="18824">
                  <c:v>41067.097222222204</c:v>
                </c:pt>
                <c:pt idx="18825">
                  <c:v>41067.111111111051</c:v>
                </c:pt>
                <c:pt idx="18826">
                  <c:v>41067.124999999993</c:v>
                </c:pt>
                <c:pt idx="18827">
                  <c:v>41067.138888888891</c:v>
                </c:pt>
                <c:pt idx="18828">
                  <c:v>41067.152777777781</c:v>
                </c:pt>
                <c:pt idx="18829">
                  <c:v>41067.166666666591</c:v>
                </c:pt>
                <c:pt idx="18830">
                  <c:v>41067.180555555562</c:v>
                </c:pt>
                <c:pt idx="18831">
                  <c:v>41067.194444444445</c:v>
                </c:pt>
                <c:pt idx="18832">
                  <c:v>41067.208333333336</c:v>
                </c:pt>
                <c:pt idx="18833">
                  <c:v>41067.222222222204</c:v>
                </c:pt>
                <c:pt idx="18834">
                  <c:v>41067.236111111051</c:v>
                </c:pt>
                <c:pt idx="18835">
                  <c:v>41067.25</c:v>
                </c:pt>
                <c:pt idx="18836">
                  <c:v>41067.263888888876</c:v>
                </c:pt>
                <c:pt idx="18837">
                  <c:v>41067.277777777774</c:v>
                </c:pt>
                <c:pt idx="18838">
                  <c:v>41067.291666666562</c:v>
                </c:pt>
                <c:pt idx="18839">
                  <c:v>41067.305555555562</c:v>
                </c:pt>
                <c:pt idx="18840">
                  <c:v>41067.319444444511</c:v>
                </c:pt>
                <c:pt idx="18841">
                  <c:v>41067.333333333336</c:v>
                </c:pt>
                <c:pt idx="18842">
                  <c:v>41067.347222222219</c:v>
                </c:pt>
                <c:pt idx="18843">
                  <c:v>41067.361111111051</c:v>
                </c:pt>
                <c:pt idx="18844">
                  <c:v>41067.375</c:v>
                </c:pt>
                <c:pt idx="18845">
                  <c:v>41067.388888888985</c:v>
                </c:pt>
                <c:pt idx="18846">
                  <c:v>41067.402777777781</c:v>
                </c:pt>
                <c:pt idx="18847">
                  <c:v>41067.416666666664</c:v>
                </c:pt>
                <c:pt idx="18848">
                  <c:v>41067.430555555562</c:v>
                </c:pt>
                <c:pt idx="18849">
                  <c:v>41067.444444444511</c:v>
                </c:pt>
                <c:pt idx="18850">
                  <c:v>41067.458333333343</c:v>
                </c:pt>
                <c:pt idx="18851">
                  <c:v>41067.472222222219</c:v>
                </c:pt>
                <c:pt idx="18852">
                  <c:v>41067.486111111109</c:v>
                </c:pt>
                <c:pt idx="18853">
                  <c:v>41067.5</c:v>
                </c:pt>
                <c:pt idx="18854">
                  <c:v>41067.513888888891</c:v>
                </c:pt>
                <c:pt idx="18855">
                  <c:v>41067.527777777774</c:v>
                </c:pt>
                <c:pt idx="18856">
                  <c:v>41067.541666666591</c:v>
                </c:pt>
                <c:pt idx="18857">
                  <c:v>41067.555555555562</c:v>
                </c:pt>
                <c:pt idx="18858">
                  <c:v>41067.569444444445</c:v>
                </c:pt>
                <c:pt idx="18859">
                  <c:v>41067.583333333336</c:v>
                </c:pt>
                <c:pt idx="18860">
                  <c:v>41067.597222222204</c:v>
                </c:pt>
                <c:pt idx="18861">
                  <c:v>41067.611111111051</c:v>
                </c:pt>
                <c:pt idx="18862">
                  <c:v>41067.624999999993</c:v>
                </c:pt>
                <c:pt idx="18863">
                  <c:v>41067.638888888891</c:v>
                </c:pt>
                <c:pt idx="18864">
                  <c:v>41067.652777777781</c:v>
                </c:pt>
                <c:pt idx="18865">
                  <c:v>41067.666666666591</c:v>
                </c:pt>
                <c:pt idx="18866">
                  <c:v>41067.680555555562</c:v>
                </c:pt>
                <c:pt idx="18867">
                  <c:v>41067.694444444445</c:v>
                </c:pt>
                <c:pt idx="18868">
                  <c:v>41067.708333333336</c:v>
                </c:pt>
                <c:pt idx="18869">
                  <c:v>41067.722222222204</c:v>
                </c:pt>
                <c:pt idx="18870">
                  <c:v>41067.736111111051</c:v>
                </c:pt>
                <c:pt idx="18871">
                  <c:v>41067.75</c:v>
                </c:pt>
                <c:pt idx="18872">
                  <c:v>41067.763888888876</c:v>
                </c:pt>
                <c:pt idx="18873">
                  <c:v>41067.777777777774</c:v>
                </c:pt>
                <c:pt idx="18874">
                  <c:v>41067.791666666562</c:v>
                </c:pt>
                <c:pt idx="18875">
                  <c:v>41067.805555555562</c:v>
                </c:pt>
                <c:pt idx="18876">
                  <c:v>41067.819444444511</c:v>
                </c:pt>
                <c:pt idx="18877">
                  <c:v>41067.833333333336</c:v>
                </c:pt>
                <c:pt idx="18878">
                  <c:v>41067.847222222219</c:v>
                </c:pt>
                <c:pt idx="18879">
                  <c:v>41067.861111111051</c:v>
                </c:pt>
                <c:pt idx="18880">
                  <c:v>41067.875</c:v>
                </c:pt>
                <c:pt idx="18881">
                  <c:v>41067.888888888985</c:v>
                </c:pt>
                <c:pt idx="18882">
                  <c:v>41067.902777777781</c:v>
                </c:pt>
                <c:pt idx="18883">
                  <c:v>41067.916666666664</c:v>
                </c:pt>
                <c:pt idx="18884">
                  <c:v>41067.930555555562</c:v>
                </c:pt>
                <c:pt idx="18885">
                  <c:v>41067.944444444511</c:v>
                </c:pt>
                <c:pt idx="18886">
                  <c:v>41067.958333333343</c:v>
                </c:pt>
                <c:pt idx="18887">
                  <c:v>41067.972222222219</c:v>
                </c:pt>
                <c:pt idx="18888">
                  <c:v>41067.986111111109</c:v>
                </c:pt>
                <c:pt idx="18889">
                  <c:v>41068</c:v>
                </c:pt>
                <c:pt idx="18890">
                  <c:v>41068.013888888891</c:v>
                </c:pt>
                <c:pt idx="18891">
                  <c:v>41068.027777777774</c:v>
                </c:pt>
                <c:pt idx="18892">
                  <c:v>41068.041666666591</c:v>
                </c:pt>
                <c:pt idx="18893">
                  <c:v>41068.055555555562</c:v>
                </c:pt>
                <c:pt idx="18894">
                  <c:v>41068.069444444445</c:v>
                </c:pt>
                <c:pt idx="18895">
                  <c:v>41068.083333333336</c:v>
                </c:pt>
                <c:pt idx="18896">
                  <c:v>41068.097222222204</c:v>
                </c:pt>
                <c:pt idx="18897">
                  <c:v>41068.111111111051</c:v>
                </c:pt>
                <c:pt idx="18898">
                  <c:v>41068.124999999993</c:v>
                </c:pt>
                <c:pt idx="18899">
                  <c:v>41068.138888888891</c:v>
                </c:pt>
                <c:pt idx="18900">
                  <c:v>41068.152777777781</c:v>
                </c:pt>
                <c:pt idx="18901">
                  <c:v>41068.166666666591</c:v>
                </c:pt>
                <c:pt idx="18902">
                  <c:v>41068.180555555562</c:v>
                </c:pt>
                <c:pt idx="18903">
                  <c:v>41068.194444444445</c:v>
                </c:pt>
                <c:pt idx="18904">
                  <c:v>41068.208333333336</c:v>
                </c:pt>
                <c:pt idx="18905">
                  <c:v>41068.222222222204</c:v>
                </c:pt>
                <c:pt idx="18906">
                  <c:v>41068.236111111051</c:v>
                </c:pt>
                <c:pt idx="18907">
                  <c:v>41068.25</c:v>
                </c:pt>
                <c:pt idx="18908">
                  <c:v>41068.263888888876</c:v>
                </c:pt>
                <c:pt idx="18909">
                  <c:v>41068.277777777774</c:v>
                </c:pt>
                <c:pt idx="18910">
                  <c:v>41068.291666666562</c:v>
                </c:pt>
                <c:pt idx="18911">
                  <c:v>41068.305555555562</c:v>
                </c:pt>
                <c:pt idx="18912">
                  <c:v>41068.319444444511</c:v>
                </c:pt>
                <c:pt idx="18913">
                  <c:v>41068.333333333336</c:v>
                </c:pt>
                <c:pt idx="18914">
                  <c:v>41068.347222222219</c:v>
                </c:pt>
                <c:pt idx="18915">
                  <c:v>41068.361111111051</c:v>
                </c:pt>
                <c:pt idx="18916">
                  <c:v>41068.375</c:v>
                </c:pt>
                <c:pt idx="18917">
                  <c:v>41068.388888888985</c:v>
                </c:pt>
                <c:pt idx="18918">
                  <c:v>41068.402777777781</c:v>
                </c:pt>
                <c:pt idx="18919">
                  <c:v>41068.416666666664</c:v>
                </c:pt>
                <c:pt idx="18920">
                  <c:v>41068.430555555562</c:v>
                </c:pt>
                <c:pt idx="18921">
                  <c:v>41068.444444444511</c:v>
                </c:pt>
                <c:pt idx="18922">
                  <c:v>41068.458333333343</c:v>
                </c:pt>
                <c:pt idx="18923">
                  <c:v>41068.472222222219</c:v>
                </c:pt>
                <c:pt idx="18924">
                  <c:v>41068.486111111109</c:v>
                </c:pt>
                <c:pt idx="18925">
                  <c:v>41068.5</c:v>
                </c:pt>
                <c:pt idx="18926">
                  <c:v>41068.513888888891</c:v>
                </c:pt>
                <c:pt idx="18927">
                  <c:v>41068.527777777774</c:v>
                </c:pt>
                <c:pt idx="18928">
                  <c:v>41068.541666666591</c:v>
                </c:pt>
                <c:pt idx="18929">
                  <c:v>41068.555555555562</c:v>
                </c:pt>
                <c:pt idx="18930">
                  <c:v>41068.569444444445</c:v>
                </c:pt>
                <c:pt idx="18931">
                  <c:v>41068.583333333336</c:v>
                </c:pt>
                <c:pt idx="18932">
                  <c:v>41068.597222222204</c:v>
                </c:pt>
                <c:pt idx="18933">
                  <c:v>41068.611111111051</c:v>
                </c:pt>
                <c:pt idx="18934">
                  <c:v>41068.624999999993</c:v>
                </c:pt>
                <c:pt idx="18935">
                  <c:v>41068.638888888891</c:v>
                </c:pt>
                <c:pt idx="18936">
                  <c:v>41068.652777777781</c:v>
                </c:pt>
                <c:pt idx="18937">
                  <c:v>41068.666666666591</c:v>
                </c:pt>
                <c:pt idx="18938">
                  <c:v>41068.680555555562</c:v>
                </c:pt>
                <c:pt idx="18939">
                  <c:v>41068.694444444445</c:v>
                </c:pt>
                <c:pt idx="18940">
                  <c:v>41068.708333333336</c:v>
                </c:pt>
                <c:pt idx="18941">
                  <c:v>41068.722222222204</c:v>
                </c:pt>
                <c:pt idx="18942">
                  <c:v>41068.736111111051</c:v>
                </c:pt>
                <c:pt idx="18943">
                  <c:v>41068.75</c:v>
                </c:pt>
                <c:pt idx="18944">
                  <c:v>41068.763888888876</c:v>
                </c:pt>
                <c:pt idx="18945">
                  <c:v>41068.777777777774</c:v>
                </c:pt>
                <c:pt idx="18946">
                  <c:v>41068.791666666562</c:v>
                </c:pt>
                <c:pt idx="18947">
                  <c:v>41068.805555555562</c:v>
                </c:pt>
                <c:pt idx="18948">
                  <c:v>41068.819444444511</c:v>
                </c:pt>
                <c:pt idx="18949">
                  <c:v>41068.833333333336</c:v>
                </c:pt>
                <c:pt idx="18950">
                  <c:v>41068.847222222219</c:v>
                </c:pt>
                <c:pt idx="18951">
                  <c:v>41068.861111111051</c:v>
                </c:pt>
                <c:pt idx="18952">
                  <c:v>41068.875</c:v>
                </c:pt>
                <c:pt idx="18953">
                  <c:v>41068.888888888985</c:v>
                </c:pt>
                <c:pt idx="18954">
                  <c:v>41068.902777777781</c:v>
                </c:pt>
                <c:pt idx="18955">
                  <c:v>41068.916666666664</c:v>
                </c:pt>
                <c:pt idx="18956">
                  <c:v>41068.930555555562</c:v>
                </c:pt>
                <c:pt idx="18957">
                  <c:v>41068.944444444511</c:v>
                </c:pt>
                <c:pt idx="18958">
                  <c:v>41068.958333333343</c:v>
                </c:pt>
                <c:pt idx="18959">
                  <c:v>41068.972222222219</c:v>
                </c:pt>
                <c:pt idx="18960">
                  <c:v>41068.986111111109</c:v>
                </c:pt>
                <c:pt idx="18961">
                  <c:v>41069</c:v>
                </c:pt>
                <c:pt idx="18962">
                  <c:v>41069.013888888891</c:v>
                </c:pt>
                <c:pt idx="18963">
                  <c:v>41069.027777777774</c:v>
                </c:pt>
                <c:pt idx="18964">
                  <c:v>41069.041666666591</c:v>
                </c:pt>
                <c:pt idx="18965">
                  <c:v>41069.055555555562</c:v>
                </c:pt>
                <c:pt idx="18966">
                  <c:v>41069.069444444445</c:v>
                </c:pt>
                <c:pt idx="18967">
                  <c:v>41069.083333333336</c:v>
                </c:pt>
                <c:pt idx="18968">
                  <c:v>41069.097222222204</c:v>
                </c:pt>
                <c:pt idx="18969">
                  <c:v>41069.111111111051</c:v>
                </c:pt>
                <c:pt idx="18970">
                  <c:v>41069.124999999993</c:v>
                </c:pt>
                <c:pt idx="18971">
                  <c:v>41069.138888888891</c:v>
                </c:pt>
                <c:pt idx="18972">
                  <c:v>41069.152777777781</c:v>
                </c:pt>
                <c:pt idx="18973">
                  <c:v>41069.166666666591</c:v>
                </c:pt>
                <c:pt idx="18974">
                  <c:v>41069.180555555562</c:v>
                </c:pt>
                <c:pt idx="18975">
                  <c:v>41069.194444444445</c:v>
                </c:pt>
                <c:pt idx="18976">
                  <c:v>41069.208333333336</c:v>
                </c:pt>
                <c:pt idx="18977">
                  <c:v>41069.222222222204</c:v>
                </c:pt>
                <c:pt idx="18978">
                  <c:v>41069.236111111051</c:v>
                </c:pt>
                <c:pt idx="18979">
                  <c:v>41069.25</c:v>
                </c:pt>
                <c:pt idx="18980">
                  <c:v>41069.263888888876</c:v>
                </c:pt>
                <c:pt idx="18981">
                  <c:v>41069.277777777774</c:v>
                </c:pt>
                <c:pt idx="18982">
                  <c:v>41069.291666666562</c:v>
                </c:pt>
                <c:pt idx="18983">
                  <c:v>41069.305555555562</c:v>
                </c:pt>
                <c:pt idx="18984">
                  <c:v>41069.319444444511</c:v>
                </c:pt>
                <c:pt idx="18985">
                  <c:v>41069.333333333336</c:v>
                </c:pt>
                <c:pt idx="18986">
                  <c:v>41069.347222222219</c:v>
                </c:pt>
                <c:pt idx="18987">
                  <c:v>41069.361111111051</c:v>
                </c:pt>
                <c:pt idx="18988">
                  <c:v>41069.375</c:v>
                </c:pt>
                <c:pt idx="18989">
                  <c:v>41069.388888888985</c:v>
                </c:pt>
                <c:pt idx="18990">
                  <c:v>41069.402777777781</c:v>
                </c:pt>
                <c:pt idx="18991">
                  <c:v>41069.416666666664</c:v>
                </c:pt>
                <c:pt idx="18992">
                  <c:v>41069.430555555562</c:v>
                </c:pt>
                <c:pt idx="18993">
                  <c:v>41069.444444444511</c:v>
                </c:pt>
                <c:pt idx="18994">
                  <c:v>41069.458333333343</c:v>
                </c:pt>
                <c:pt idx="18995">
                  <c:v>41069.472222222219</c:v>
                </c:pt>
                <c:pt idx="18996">
                  <c:v>41069.486111111109</c:v>
                </c:pt>
                <c:pt idx="18997">
                  <c:v>41069.5</c:v>
                </c:pt>
                <c:pt idx="18998">
                  <c:v>41069.513888888891</c:v>
                </c:pt>
                <c:pt idx="18999">
                  <c:v>41069.527777777774</c:v>
                </c:pt>
                <c:pt idx="19000">
                  <c:v>41069.541666666591</c:v>
                </c:pt>
                <c:pt idx="19001">
                  <c:v>41069.555555555562</c:v>
                </c:pt>
                <c:pt idx="19002">
                  <c:v>41069.569444444445</c:v>
                </c:pt>
                <c:pt idx="19003">
                  <c:v>41069.583333333336</c:v>
                </c:pt>
                <c:pt idx="19004">
                  <c:v>41069.597222222204</c:v>
                </c:pt>
                <c:pt idx="19005">
                  <c:v>41069.611111111051</c:v>
                </c:pt>
                <c:pt idx="19006">
                  <c:v>41069.624999999993</c:v>
                </c:pt>
                <c:pt idx="19007">
                  <c:v>41069.638888888891</c:v>
                </c:pt>
                <c:pt idx="19008">
                  <c:v>41069.652777777781</c:v>
                </c:pt>
                <c:pt idx="19009">
                  <c:v>41069.666666666591</c:v>
                </c:pt>
                <c:pt idx="19010">
                  <c:v>41069.680555555562</c:v>
                </c:pt>
                <c:pt idx="19011">
                  <c:v>41069.694444444445</c:v>
                </c:pt>
                <c:pt idx="19012">
                  <c:v>41069.708333333336</c:v>
                </c:pt>
                <c:pt idx="19013">
                  <c:v>41069.722222222204</c:v>
                </c:pt>
                <c:pt idx="19014">
                  <c:v>41069.736111111051</c:v>
                </c:pt>
                <c:pt idx="19015">
                  <c:v>41069.75</c:v>
                </c:pt>
                <c:pt idx="19016">
                  <c:v>41069.763888888876</c:v>
                </c:pt>
                <c:pt idx="19017">
                  <c:v>41069.777777777774</c:v>
                </c:pt>
                <c:pt idx="19018">
                  <c:v>41069.791666666562</c:v>
                </c:pt>
                <c:pt idx="19019">
                  <c:v>41069.805555555562</c:v>
                </c:pt>
                <c:pt idx="19020">
                  <c:v>41069.819444444511</c:v>
                </c:pt>
                <c:pt idx="19021">
                  <c:v>41069.833333333336</c:v>
                </c:pt>
                <c:pt idx="19022">
                  <c:v>41069.847222222219</c:v>
                </c:pt>
                <c:pt idx="19023">
                  <c:v>41069.861111111051</c:v>
                </c:pt>
                <c:pt idx="19024">
                  <c:v>41069.875</c:v>
                </c:pt>
                <c:pt idx="19025">
                  <c:v>41069.888888888985</c:v>
                </c:pt>
                <c:pt idx="19026">
                  <c:v>41069.902777777781</c:v>
                </c:pt>
                <c:pt idx="19027">
                  <c:v>41069.916666666664</c:v>
                </c:pt>
                <c:pt idx="19028">
                  <c:v>41069.930555555562</c:v>
                </c:pt>
                <c:pt idx="19029">
                  <c:v>41069.944444444511</c:v>
                </c:pt>
                <c:pt idx="19030">
                  <c:v>41069.958333333343</c:v>
                </c:pt>
                <c:pt idx="19031">
                  <c:v>41069.972222222219</c:v>
                </c:pt>
                <c:pt idx="19032">
                  <c:v>41069.986111111109</c:v>
                </c:pt>
                <c:pt idx="19033">
                  <c:v>41070</c:v>
                </c:pt>
                <c:pt idx="19034">
                  <c:v>41070.013888888891</c:v>
                </c:pt>
                <c:pt idx="19035">
                  <c:v>41070.027777777774</c:v>
                </c:pt>
                <c:pt idx="19036">
                  <c:v>41070.041666666591</c:v>
                </c:pt>
                <c:pt idx="19037">
                  <c:v>41070.055555555562</c:v>
                </c:pt>
                <c:pt idx="19038">
                  <c:v>41070.069444444445</c:v>
                </c:pt>
                <c:pt idx="19039">
                  <c:v>41070.083333333336</c:v>
                </c:pt>
                <c:pt idx="19040">
                  <c:v>41070.097222222204</c:v>
                </c:pt>
                <c:pt idx="19041">
                  <c:v>41070.111111111051</c:v>
                </c:pt>
                <c:pt idx="19042">
                  <c:v>41070.124999999993</c:v>
                </c:pt>
                <c:pt idx="19043">
                  <c:v>41070.138888888891</c:v>
                </c:pt>
                <c:pt idx="19044">
                  <c:v>41070.152777777781</c:v>
                </c:pt>
                <c:pt idx="19045">
                  <c:v>41070.166666666591</c:v>
                </c:pt>
                <c:pt idx="19046">
                  <c:v>41070.180555555562</c:v>
                </c:pt>
                <c:pt idx="19047">
                  <c:v>41070.194444444445</c:v>
                </c:pt>
                <c:pt idx="19048">
                  <c:v>41070.208333333336</c:v>
                </c:pt>
                <c:pt idx="19049">
                  <c:v>41070.222222222204</c:v>
                </c:pt>
                <c:pt idx="19050">
                  <c:v>41070.236111111051</c:v>
                </c:pt>
                <c:pt idx="19051">
                  <c:v>41070.25</c:v>
                </c:pt>
                <c:pt idx="19052">
                  <c:v>41070.263888888876</c:v>
                </c:pt>
                <c:pt idx="19053">
                  <c:v>41070.277777777774</c:v>
                </c:pt>
                <c:pt idx="19054">
                  <c:v>41070.291666666562</c:v>
                </c:pt>
                <c:pt idx="19055">
                  <c:v>41070.305555555562</c:v>
                </c:pt>
                <c:pt idx="19056">
                  <c:v>41070.319444444511</c:v>
                </c:pt>
                <c:pt idx="19057">
                  <c:v>41070.333333333336</c:v>
                </c:pt>
                <c:pt idx="19058">
                  <c:v>41070.347222222219</c:v>
                </c:pt>
                <c:pt idx="19059">
                  <c:v>41070.361111111051</c:v>
                </c:pt>
                <c:pt idx="19060">
                  <c:v>41070.375</c:v>
                </c:pt>
                <c:pt idx="19061">
                  <c:v>41070.388888888985</c:v>
                </c:pt>
                <c:pt idx="19062">
                  <c:v>41070.402777777781</c:v>
                </c:pt>
                <c:pt idx="19063">
                  <c:v>41070.416666666664</c:v>
                </c:pt>
                <c:pt idx="19064">
                  <c:v>41070.430555555562</c:v>
                </c:pt>
                <c:pt idx="19065">
                  <c:v>41070.444444444511</c:v>
                </c:pt>
                <c:pt idx="19066">
                  <c:v>41070.458333333343</c:v>
                </c:pt>
                <c:pt idx="19067">
                  <c:v>41070.472222222219</c:v>
                </c:pt>
                <c:pt idx="19068">
                  <c:v>41070.486111111109</c:v>
                </c:pt>
                <c:pt idx="19069">
                  <c:v>41070.5</c:v>
                </c:pt>
                <c:pt idx="19070">
                  <c:v>41070.513888888891</c:v>
                </c:pt>
                <c:pt idx="19071">
                  <c:v>41070.527777777774</c:v>
                </c:pt>
                <c:pt idx="19072">
                  <c:v>41070.541666666591</c:v>
                </c:pt>
                <c:pt idx="19073">
                  <c:v>41070.555555555562</c:v>
                </c:pt>
                <c:pt idx="19074">
                  <c:v>41070.569444444445</c:v>
                </c:pt>
                <c:pt idx="19075">
                  <c:v>41070.583333333336</c:v>
                </c:pt>
                <c:pt idx="19076">
                  <c:v>41070.597222222204</c:v>
                </c:pt>
                <c:pt idx="19077">
                  <c:v>41070.611111111051</c:v>
                </c:pt>
                <c:pt idx="19078">
                  <c:v>41070.624999999993</c:v>
                </c:pt>
                <c:pt idx="19079">
                  <c:v>41070.638888888891</c:v>
                </c:pt>
                <c:pt idx="19080">
                  <c:v>41070.652777777781</c:v>
                </c:pt>
                <c:pt idx="19081">
                  <c:v>41070.666666666591</c:v>
                </c:pt>
                <c:pt idx="19082">
                  <c:v>41070.680555555562</c:v>
                </c:pt>
                <c:pt idx="19083">
                  <c:v>41070.694444444445</c:v>
                </c:pt>
                <c:pt idx="19084">
                  <c:v>41070.708333333336</c:v>
                </c:pt>
                <c:pt idx="19085">
                  <c:v>41070.722222222204</c:v>
                </c:pt>
                <c:pt idx="19086">
                  <c:v>41070.736111111051</c:v>
                </c:pt>
                <c:pt idx="19087">
                  <c:v>41070.75</c:v>
                </c:pt>
                <c:pt idx="19088">
                  <c:v>41070.763888888876</c:v>
                </c:pt>
                <c:pt idx="19089">
                  <c:v>41070.777777777774</c:v>
                </c:pt>
                <c:pt idx="19090">
                  <c:v>41070.791666666562</c:v>
                </c:pt>
                <c:pt idx="19091">
                  <c:v>41070.805555555562</c:v>
                </c:pt>
                <c:pt idx="19092">
                  <c:v>41070.819444444511</c:v>
                </c:pt>
                <c:pt idx="19093">
                  <c:v>41070.833333333336</c:v>
                </c:pt>
                <c:pt idx="19094">
                  <c:v>41070.847222222219</c:v>
                </c:pt>
                <c:pt idx="19095">
                  <c:v>41070.861111111051</c:v>
                </c:pt>
                <c:pt idx="19096">
                  <c:v>41070.875</c:v>
                </c:pt>
                <c:pt idx="19097">
                  <c:v>41070.888888888985</c:v>
                </c:pt>
                <c:pt idx="19098">
                  <c:v>41070.902777777781</c:v>
                </c:pt>
                <c:pt idx="19099">
                  <c:v>41070.916666666664</c:v>
                </c:pt>
                <c:pt idx="19100">
                  <c:v>41070.930555555562</c:v>
                </c:pt>
                <c:pt idx="19101">
                  <c:v>41070.944444444511</c:v>
                </c:pt>
                <c:pt idx="19102">
                  <c:v>41070.958333333343</c:v>
                </c:pt>
                <c:pt idx="19103">
                  <c:v>41070.972222222219</c:v>
                </c:pt>
                <c:pt idx="19104">
                  <c:v>41070.986111111109</c:v>
                </c:pt>
                <c:pt idx="19105">
                  <c:v>41071</c:v>
                </c:pt>
                <c:pt idx="19106">
                  <c:v>41071.013888888891</c:v>
                </c:pt>
                <c:pt idx="19107">
                  <c:v>41071.027777777774</c:v>
                </c:pt>
                <c:pt idx="19108">
                  <c:v>41071.041666666591</c:v>
                </c:pt>
                <c:pt idx="19109">
                  <c:v>41071.055555555562</c:v>
                </c:pt>
                <c:pt idx="19110">
                  <c:v>41071.069444444445</c:v>
                </c:pt>
                <c:pt idx="19111">
                  <c:v>41071.083333333336</c:v>
                </c:pt>
                <c:pt idx="19112">
                  <c:v>41071.097222222204</c:v>
                </c:pt>
                <c:pt idx="19113">
                  <c:v>41071.111111111051</c:v>
                </c:pt>
                <c:pt idx="19114">
                  <c:v>41071.124999999993</c:v>
                </c:pt>
                <c:pt idx="19115">
                  <c:v>41071.138888888891</c:v>
                </c:pt>
                <c:pt idx="19116">
                  <c:v>41071.152777777781</c:v>
                </c:pt>
                <c:pt idx="19117">
                  <c:v>41071.166666666591</c:v>
                </c:pt>
                <c:pt idx="19118">
                  <c:v>41071.180555555562</c:v>
                </c:pt>
                <c:pt idx="19119">
                  <c:v>41071.194444444445</c:v>
                </c:pt>
                <c:pt idx="19120">
                  <c:v>41071.208333333336</c:v>
                </c:pt>
                <c:pt idx="19121">
                  <c:v>41071.222222222204</c:v>
                </c:pt>
                <c:pt idx="19122">
                  <c:v>41071.236111111051</c:v>
                </c:pt>
                <c:pt idx="19123">
                  <c:v>41071.25</c:v>
                </c:pt>
                <c:pt idx="19124">
                  <c:v>41071.263888888876</c:v>
                </c:pt>
                <c:pt idx="19125">
                  <c:v>41071.277777777774</c:v>
                </c:pt>
                <c:pt idx="19126">
                  <c:v>41071.291666666562</c:v>
                </c:pt>
                <c:pt idx="19127">
                  <c:v>41071.305555555562</c:v>
                </c:pt>
                <c:pt idx="19128">
                  <c:v>41071.319444444511</c:v>
                </c:pt>
                <c:pt idx="19129">
                  <c:v>41071.333333333336</c:v>
                </c:pt>
                <c:pt idx="19130">
                  <c:v>41071.347222222219</c:v>
                </c:pt>
                <c:pt idx="19131">
                  <c:v>41071.361111111051</c:v>
                </c:pt>
                <c:pt idx="19132">
                  <c:v>41071.375</c:v>
                </c:pt>
                <c:pt idx="19133">
                  <c:v>41071.388888888985</c:v>
                </c:pt>
                <c:pt idx="19134">
                  <c:v>41071.402777777781</c:v>
                </c:pt>
                <c:pt idx="19135">
                  <c:v>41071.416666666664</c:v>
                </c:pt>
                <c:pt idx="19136">
                  <c:v>41071.430555555562</c:v>
                </c:pt>
                <c:pt idx="19137">
                  <c:v>41071.444444444511</c:v>
                </c:pt>
                <c:pt idx="19138">
                  <c:v>41071.458333333343</c:v>
                </c:pt>
                <c:pt idx="19139">
                  <c:v>41071.472222222219</c:v>
                </c:pt>
                <c:pt idx="19140">
                  <c:v>41071.486111111109</c:v>
                </c:pt>
                <c:pt idx="19141">
                  <c:v>41071.5</c:v>
                </c:pt>
                <c:pt idx="19142">
                  <c:v>41071.513888888891</c:v>
                </c:pt>
                <c:pt idx="19143">
                  <c:v>41071.527777777774</c:v>
                </c:pt>
                <c:pt idx="19144">
                  <c:v>41071.541666666591</c:v>
                </c:pt>
                <c:pt idx="19145">
                  <c:v>41071.555555555562</c:v>
                </c:pt>
                <c:pt idx="19146">
                  <c:v>41071.569444444445</c:v>
                </c:pt>
                <c:pt idx="19147">
                  <c:v>41071.583333333336</c:v>
                </c:pt>
                <c:pt idx="19148">
                  <c:v>41071.597222222204</c:v>
                </c:pt>
                <c:pt idx="19149">
                  <c:v>41071.611111111051</c:v>
                </c:pt>
                <c:pt idx="19150">
                  <c:v>41071.624999999993</c:v>
                </c:pt>
                <c:pt idx="19151">
                  <c:v>41071.638888888891</c:v>
                </c:pt>
                <c:pt idx="19152">
                  <c:v>41071.652777777781</c:v>
                </c:pt>
                <c:pt idx="19153">
                  <c:v>41071.666666666591</c:v>
                </c:pt>
                <c:pt idx="19154">
                  <c:v>41071.680555555562</c:v>
                </c:pt>
                <c:pt idx="19155">
                  <c:v>41071.694444444445</c:v>
                </c:pt>
                <c:pt idx="19156">
                  <c:v>41071.708333333336</c:v>
                </c:pt>
                <c:pt idx="19157">
                  <c:v>41071.722222222204</c:v>
                </c:pt>
                <c:pt idx="19158">
                  <c:v>41071.736111111051</c:v>
                </c:pt>
                <c:pt idx="19159">
                  <c:v>41071.75</c:v>
                </c:pt>
                <c:pt idx="19160">
                  <c:v>41071.763888888876</c:v>
                </c:pt>
                <c:pt idx="19161">
                  <c:v>41071.777777777774</c:v>
                </c:pt>
                <c:pt idx="19162">
                  <c:v>41071.791666666562</c:v>
                </c:pt>
                <c:pt idx="19163">
                  <c:v>41071.805555555562</c:v>
                </c:pt>
                <c:pt idx="19164">
                  <c:v>41071.819444444511</c:v>
                </c:pt>
                <c:pt idx="19165">
                  <c:v>41071.833333333336</c:v>
                </c:pt>
                <c:pt idx="19166">
                  <c:v>41071.847222222219</c:v>
                </c:pt>
                <c:pt idx="19167">
                  <c:v>41071.861111111051</c:v>
                </c:pt>
                <c:pt idx="19168">
                  <c:v>41071.875</c:v>
                </c:pt>
                <c:pt idx="19169">
                  <c:v>41071.888888888985</c:v>
                </c:pt>
                <c:pt idx="19170">
                  <c:v>41071.902777777781</c:v>
                </c:pt>
                <c:pt idx="19171">
                  <c:v>41071.916666666664</c:v>
                </c:pt>
                <c:pt idx="19172">
                  <c:v>41071.930555555562</c:v>
                </c:pt>
                <c:pt idx="19173">
                  <c:v>41071.944444444511</c:v>
                </c:pt>
                <c:pt idx="19174">
                  <c:v>41071.958333333343</c:v>
                </c:pt>
                <c:pt idx="19175">
                  <c:v>41071.972222222219</c:v>
                </c:pt>
                <c:pt idx="19176">
                  <c:v>41071.986111111109</c:v>
                </c:pt>
                <c:pt idx="19177">
                  <c:v>41072</c:v>
                </c:pt>
                <c:pt idx="19178">
                  <c:v>41072.013888888891</c:v>
                </c:pt>
                <c:pt idx="19179">
                  <c:v>41072.027777777774</c:v>
                </c:pt>
                <c:pt idx="19180">
                  <c:v>41072.041666666591</c:v>
                </c:pt>
                <c:pt idx="19181">
                  <c:v>41072.055555555562</c:v>
                </c:pt>
                <c:pt idx="19182">
                  <c:v>41072.069444444445</c:v>
                </c:pt>
                <c:pt idx="19183">
                  <c:v>41072.083333333336</c:v>
                </c:pt>
                <c:pt idx="19184">
                  <c:v>41072.097222222204</c:v>
                </c:pt>
                <c:pt idx="19185">
                  <c:v>41072.111111111051</c:v>
                </c:pt>
                <c:pt idx="19186">
                  <c:v>41072.124999999993</c:v>
                </c:pt>
                <c:pt idx="19187">
                  <c:v>41072.138888888891</c:v>
                </c:pt>
                <c:pt idx="19188">
                  <c:v>41072.152777777781</c:v>
                </c:pt>
                <c:pt idx="19189">
                  <c:v>41072.166666666591</c:v>
                </c:pt>
                <c:pt idx="19190">
                  <c:v>41072.180555555562</c:v>
                </c:pt>
                <c:pt idx="19191">
                  <c:v>41072.194444444445</c:v>
                </c:pt>
                <c:pt idx="19192">
                  <c:v>41072.208333333336</c:v>
                </c:pt>
                <c:pt idx="19193">
                  <c:v>41072.222222222204</c:v>
                </c:pt>
                <c:pt idx="19194">
                  <c:v>41072.236111111051</c:v>
                </c:pt>
                <c:pt idx="19195">
                  <c:v>41072.25</c:v>
                </c:pt>
                <c:pt idx="19196">
                  <c:v>41072.263888888876</c:v>
                </c:pt>
                <c:pt idx="19197">
                  <c:v>41072.277777777774</c:v>
                </c:pt>
                <c:pt idx="19198">
                  <c:v>41072.291666666562</c:v>
                </c:pt>
                <c:pt idx="19199">
                  <c:v>41072.305555555562</c:v>
                </c:pt>
                <c:pt idx="19200">
                  <c:v>41072.319444444511</c:v>
                </c:pt>
                <c:pt idx="19201">
                  <c:v>41072.333333333336</c:v>
                </c:pt>
                <c:pt idx="19202">
                  <c:v>41072.347222222219</c:v>
                </c:pt>
                <c:pt idx="19203">
                  <c:v>41072.361111111051</c:v>
                </c:pt>
                <c:pt idx="19204">
                  <c:v>41072.375</c:v>
                </c:pt>
                <c:pt idx="19205">
                  <c:v>41072.388888888985</c:v>
                </c:pt>
                <c:pt idx="19206">
                  <c:v>41072.402777777781</c:v>
                </c:pt>
                <c:pt idx="19207">
                  <c:v>41072.416666666664</c:v>
                </c:pt>
                <c:pt idx="19208">
                  <c:v>41072.430555555562</c:v>
                </c:pt>
                <c:pt idx="19209">
                  <c:v>41072.444444444511</c:v>
                </c:pt>
                <c:pt idx="19210">
                  <c:v>41072.458333333343</c:v>
                </c:pt>
                <c:pt idx="19211">
                  <c:v>41072.472222222219</c:v>
                </c:pt>
                <c:pt idx="19212">
                  <c:v>41072.486111111109</c:v>
                </c:pt>
                <c:pt idx="19213">
                  <c:v>41072.5</c:v>
                </c:pt>
                <c:pt idx="19214">
                  <c:v>41072.513888888891</c:v>
                </c:pt>
                <c:pt idx="19215">
                  <c:v>41072.527777777774</c:v>
                </c:pt>
                <c:pt idx="19216">
                  <c:v>41072.541666666591</c:v>
                </c:pt>
                <c:pt idx="19217">
                  <c:v>41072.555555555562</c:v>
                </c:pt>
                <c:pt idx="19218">
                  <c:v>41072.569444444445</c:v>
                </c:pt>
                <c:pt idx="19219">
                  <c:v>41072.583333333336</c:v>
                </c:pt>
                <c:pt idx="19220">
                  <c:v>41072.597222222204</c:v>
                </c:pt>
                <c:pt idx="19221">
                  <c:v>41072.611111111051</c:v>
                </c:pt>
                <c:pt idx="19222">
                  <c:v>41072.624999999993</c:v>
                </c:pt>
                <c:pt idx="19223">
                  <c:v>41072.638888888891</c:v>
                </c:pt>
                <c:pt idx="19224">
                  <c:v>41072.652777777781</c:v>
                </c:pt>
                <c:pt idx="19225">
                  <c:v>41072.666666666591</c:v>
                </c:pt>
                <c:pt idx="19226">
                  <c:v>41072.680555555562</c:v>
                </c:pt>
                <c:pt idx="19227">
                  <c:v>41072.694444444445</c:v>
                </c:pt>
                <c:pt idx="19228">
                  <c:v>41072.708333333336</c:v>
                </c:pt>
                <c:pt idx="19229">
                  <c:v>41072.722222222204</c:v>
                </c:pt>
                <c:pt idx="19230">
                  <c:v>41072.736111111051</c:v>
                </c:pt>
                <c:pt idx="19231">
                  <c:v>41072.75</c:v>
                </c:pt>
                <c:pt idx="19232">
                  <c:v>41072.763888888876</c:v>
                </c:pt>
                <c:pt idx="19233">
                  <c:v>41072.777777777774</c:v>
                </c:pt>
                <c:pt idx="19234">
                  <c:v>41072.791666666562</c:v>
                </c:pt>
                <c:pt idx="19235">
                  <c:v>41072.805555555562</c:v>
                </c:pt>
                <c:pt idx="19236">
                  <c:v>41072.819444444511</c:v>
                </c:pt>
                <c:pt idx="19237">
                  <c:v>41072.833333333336</c:v>
                </c:pt>
                <c:pt idx="19238">
                  <c:v>41072.847222222219</c:v>
                </c:pt>
                <c:pt idx="19239">
                  <c:v>41072.861111111051</c:v>
                </c:pt>
                <c:pt idx="19240">
                  <c:v>41072.875</c:v>
                </c:pt>
                <c:pt idx="19241">
                  <c:v>41072.888888888985</c:v>
                </c:pt>
                <c:pt idx="19242">
                  <c:v>41072.902777777781</c:v>
                </c:pt>
                <c:pt idx="19243">
                  <c:v>41072.916666666664</c:v>
                </c:pt>
                <c:pt idx="19244">
                  <c:v>41072.930555555562</c:v>
                </c:pt>
                <c:pt idx="19245">
                  <c:v>41072.944444444511</c:v>
                </c:pt>
                <c:pt idx="19246">
                  <c:v>41072.958333333343</c:v>
                </c:pt>
                <c:pt idx="19247">
                  <c:v>41072.972222222219</c:v>
                </c:pt>
                <c:pt idx="19248">
                  <c:v>41072.986111111109</c:v>
                </c:pt>
                <c:pt idx="19249">
                  <c:v>41073</c:v>
                </c:pt>
                <c:pt idx="19250">
                  <c:v>41073.013888888891</c:v>
                </c:pt>
                <c:pt idx="19251">
                  <c:v>41073.027777777774</c:v>
                </c:pt>
                <c:pt idx="19252">
                  <c:v>41073.041666666591</c:v>
                </c:pt>
                <c:pt idx="19253">
                  <c:v>41073.055555555562</c:v>
                </c:pt>
                <c:pt idx="19254">
                  <c:v>41073.069444444445</c:v>
                </c:pt>
                <c:pt idx="19255">
                  <c:v>41073.083333333336</c:v>
                </c:pt>
                <c:pt idx="19256">
                  <c:v>41073.097222222204</c:v>
                </c:pt>
                <c:pt idx="19257">
                  <c:v>41073.111111111051</c:v>
                </c:pt>
                <c:pt idx="19258">
                  <c:v>41073.124999999993</c:v>
                </c:pt>
                <c:pt idx="19259">
                  <c:v>41073.138888888891</c:v>
                </c:pt>
                <c:pt idx="19260">
                  <c:v>41073.152777777781</c:v>
                </c:pt>
                <c:pt idx="19261">
                  <c:v>41073.166666666591</c:v>
                </c:pt>
                <c:pt idx="19262">
                  <c:v>41073.180555555562</c:v>
                </c:pt>
                <c:pt idx="19263">
                  <c:v>41073.194444444445</c:v>
                </c:pt>
                <c:pt idx="19264">
                  <c:v>41073.208333333336</c:v>
                </c:pt>
                <c:pt idx="19265">
                  <c:v>41073.222222222204</c:v>
                </c:pt>
                <c:pt idx="19266">
                  <c:v>41073.236111111051</c:v>
                </c:pt>
                <c:pt idx="19267">
                  <c:v>41073.25</c:v>
                </c:pt>
                <c:pt idx="19268">
                  <c:v>41073.263888888876</c:v>
                </c:pt>
                <c:pt idx="19269">
                  <c:v>41073.277777777774</c:v>
                </c:pt>
                <c:pt idx="19270">
                  <c:v>41073.291666666562</c:v>
                </c:pt>
                <c:pt idx="19271">
                  <c:v>41073.305555555562</c:v>
                </c:pt>
                <c:pt idx="19272">
                  <c:v>41073.319444444511</c:v>
                </c:pt>
                <c:pt idx="19273">
                  <c:v>41073.333333333336</c:v>
                </c:pt>
                <c:pt idx="19274">
                  <c:v>41073.347222222219</c:v>
                </c:pt>
                <c:pt idx="19275">
                  <c:v>41073.361111111051</c:v>
                </c:pt>
                <c:pt idx="19276">
                  <c:v>41073.375</c:v>
                </c:pt>
                <c:pt idx="19277">
                  <c:v>41073.388888888985</c:v>
                </c:pt>
                <c:pt idx="19278">
                  <c:v>41073.402777777781</c:v>
                </c:pt>
                <c:pt idx="19279">
                  <c:v>41073.416666666664</c:v>
                </c:pt>
                <c:pt idx="19280">
                  <c:v>41073.430555555562</c:v>
                </c:pt>
                <c:pt idx="19281">
                  <c:v>41073.444444444511</c:v>
                </c:pt>
                <c:pt idx="19282">
                  <c:v>41073.458333333343</c:v>
                </c:pt>
                <c:pt idx="19283">
                  <c:v>41073.472222222219</c:v>
                </c:pt>
                <c:pt idx="19284">
                  <c:v>41073.486111111109</c:v>
                </c:pt>
                <c:pt idx="19285">
                  <c:v>41073.5</c:v>
                </c:pt>
                <c:pt idx="19286">
                  <c:v>41073.513888888891</c:v>
                </c:pt>
                <c:pt idx="19287">
                  <c:v>41073.527777777774</c:v>
                </c:pt>
                <c:pt idx="19288">
                  <c:v>41073.541666666591</c:v>
                </c:pt>
                <c:pt idx="19289">
                  <c:v>41073.555555555562</c:v>
                </c:pt>
                <c:pt idx="19290">
                  <c:v>41073.569444444445</c:v>
                </c:pt>
                <c:pt idx="19291">
                  <c:v>41073.583333333336</c:v>
                </c:pt>
                <c:pt idx="19292">
                  <c:v>41073.597222222204</c:v>
                </c:pt>
                <c:pt idx="19293">
                  <c:v>41073.611111111051</c:v>
                </c:pt>
                <c:pt idx="19294">
                  <c:v>41073.624999999993</c:v>
                </c:pt>
                <c:pt idx="19295">
                  <c:v>41073.638888888891</c:v>
                </c:pt>
                <c:pt idx="19296">
                  <c:v>41073.652777777781</c:v>
                </c:pt>
                <c:pt idx="19297">
                  <c:v>41073.666666666591</c:v>
                </c:pt>
                <c:pt idx="19298">
                  <c:v>41073.680555555562</c:v>
                </c:pt>
                <c:pt idx="19299">
                  <c:v>41073.694444444445</c:v>
                </c:pt>
                <c:pt idx="19300">
                  <c:v>41073.708333333336</c:v>
                </c:pt>
                <c:pt idx="19301">
                  <c:v>41073.722222222204</c:v>
                </c:pt>
                <c:pt idx="19302">
                  <c:v>41073.736111111051</c:v>
                </c:pt>
                <c:pt idx="19303">
                  <c:v>41073.75</c:v>
                </c:pt>
                <c:pt idx="19304">
                  <c:v>41073.763888888876</c:v>
                </c:pt>
                <c:pt idx="19305">
                  <c:v>41073.777777777774</c:v>
                </c:pt>
                <c:pt idx="19306">
                  <c:v>41073.791666666562</c:v>
                </c:pt>
                <c:pt idx="19307">
                  <c:v>41073.805555555562</c:v>
                </c:pt>
                <c:pt idx="19308">
                  <c:v>41073.819444444511</c:v>
                </c:pt>
                <c:pt idx="19309">
                  <c:v>41073.833333333336</c:v>
                </c:pt>
                <c:pt idx="19310">
                  <c:v>41073.847222222219</c:v>
                </c:pt>
                <c:pt idx="19311">
                  <c:v>41073.861111111051</c:v>
                </c:pt>
                <c:pt idx="19312">
                  <c:v>41073.875</c:v>
                </c:pt>
                <c:pt idx="19313">
                  <c:v>41073.888888888985</c:v>
                </c:pt>
                <c:pt idx="19314">
                  <c:v>41073.902777777781</c:v>
                </c:pt>
                <c:pt idx="19315">
                  <c:v>41073.916666666664</c:v>
                </c:pt>
                <c:pt idx="19316">
                  <c:v>41073.930555555562</c:v>
                </c:pt>
                <c:pt idx="19317">
                  <c:v>41073.944444444511</c:v>
                </c:pt>
                <c:pt idx="19318">
                  <c:v>41073.958333333343</c:v>
                </c:pt>
                <c:pt idx="19319">
                  <c:v>41073.972222222219</c:v>
                </c:pt>
                <c:pt idx="19320">
                  <c:v>41073.986111111109</c:v>
                </c:pt>
                <c:pt idx="19321">
                  <c:v>41074</c:v>
                </c:pt>
                <c:pt idx="19322">
                  <c:v>41074.013888888891</c:v>
                </c:pt>
                <c:pt idx="19323">
                  <c:v>41074.027777777774</c:v>
                </c:pt>
                <c:pt idx="19324">
                  <c:v>41074.041666666591</c:v>
                </c:pt>
                <c:pt idx="19325">
                  <c:v>41074.055555555562</c:v>
                </c:pt>
                <c:pt idx="19326">
                  <c:v>41074.069444444445</c:v>
                </c:pt>
                <c:pt idx="19327">
                  <c:v>41074.083333333336</c:v>
                </c:pt>
                <c:pt idx="19328">
                  <c:v>41074.097222222204</c:v>
                </c:pt>
                <c:pt idx="19329">
                  <c:v>41074.111111111051</c:v>
                </c:pt>
                <c:pt idx="19330">
                  <c:v>41074.124999999993</c:v>
                </c:pt>
                <c:pt idx="19331">
                  <c:v>41074.138888888891</c:v>
                </c:pt>
                <c:pt idx="19332">
                  <c:v>41074.152777777781</c:v>
                </c:pt>
                <c:pt idx="19333">
                  <c:v>41074.166666666591</c:v>
                </c:pt>
                <c:pt idx="19334">
                  <c:v>41074.180555555562</c:v>
                </c:pt>
                <c:pt idx="19335">
                  <c:v>41074.194444444445</c:v>
                </c:pt>
                <c:pt idx="19336">
                  <c:v>41074.208333333336</c:v>
                </c:pt>
                <c:pt idx="19337">
                  <c:v>41074.222222222204</c:v>
                </c:pt>
                <c:pt idx="19338">
                  <c:v>41074.236111111051</c:v>
                </c:pt>
                <c:pt idx="19339">
                  <c:v>41074.25</c:v>
                </c:pt>
                <c:pt idx="19340">
                  <c:v>41074.263888888876</c:v>
                </c:pt>
                <c:pt idx="19341">
                  <c:v>41074.277777777774</c:v>
                </c:pt>
                <c:pt idx="19342">
                  <c:v>41074.291666666562</c:v>
                </c:pt>
                <c:pt idx="19343">
                  <c:v>41074.305555555562</c:v>
                </c:pt>
                <c:pt idx="19344">
                  <c:v>41074.319444444511</c:v>
                </c:pt>
                <c:pt idx="19345">
                  <c:v>41074.333333333336</c:v>
                </c:pt>
                <c:pt idx="19346">
                  <c:v>41074.347222222219</c:v>
                </c:pt>
                <c:pt idx="19347">
                  <c:v>41074.361111111051</c:v>
                </c:pt>
                <c:pt idx="19348">
                  <c:v>41074.375</c:v>
                </c:pt>
                <c:pt idx="19349">
                  <c:v>41074.388888888985</c:v>
                </c:pt>
                <c:pt idx="19350">
                  <c:v>41074.402777777781</c:v>
                </c:pt>
                <c:pt idx="19351">
                  <c:v>41074.416666666664</c:v>
                </c:pt>
                <c:pt idx="19352">
                  <c:v>41074.430555555562</c:v>
                </c:pt>
                <c:pt idx="19353">
                  <c:v>41074.444444444511</c:v>
                </c:pt>
                <c:pt idx="19354">
                  <c:v>41074.458333333343</c:v>
                </c:pt>
                <c:pt idx="19355">
                  <c:v>41074.472222222219</c:v>
                </c:pt>
                <c:pt idx="19356">
                  <c:v>41074.486111111109</c:v>
                </c:pt>
                <c:pt idx="19357">
                  <c:v>41074.5</c:v>
                </c:pt>
                <c:pt idx="19358">
                  <c:v>41074.513888888891</c:v>
                </c:pt>
                <c:pt idx="19359">
                  <c:v>41074.527777777774</c:v>
                </c:pt>
                <c:pt idx="19360">
                  <c:v>41074.541666666591</c:v>
                </c:pt>
                <c:pt idx="19361">
                  <c:v>41074.555555555562</c:v>
                </c:pt>
                <c:pt idx="19362">
                  <c:v>41074.569444444445</c:v>
                </c:pt>
                <c:pt idx="19363">
                  <c:v>41074.583333333336</c:v>
                </c:pt>
                <c:pt idx="19364">
                  <c:v>41074.597222222204</c:v>
                </c:pt>
                <c:pt idx="19365">
                  <c:v>41074.611111111051</c:v>
                </c:pt>
                <c:pt idx="19366">
                  <c:v>41074.624999999993</c:v>
                </c:pt>
                <c:pt idx="19367">
                  <c:v>41074.638888888891</c:v>
                </c:pt>
                <c:pt idx="19368">
                  <c:v>41074.652777777781</c:v>
                </c:pt>
                <c:pt idx="19369">
                  <c:v>41074.666666666591</c:v>
                </c:pt>
                <c:pt idx="19370">
                  <c:v>41074.680555555562</c:v>
                </c:pt>
                <c:pt idx="19371">
                  <c:v>41074.694444444445</c:v>
                </c:pt>
                <c:pt idx="19372">
                  <c:v>41074.708333333336</c:v>
                </c:pt>
                <c:pt idx="19373">
                  <c:v>41074.722222222204</c:v>
                </c:pt>
                <c:pt idx="19374">
                  <c:v>41074.736111111051</c:v>
                </c:pt>
                <c:pt idx="19375">
                  <c:v>41074.75</c:v>
                </c:pt>
                <c:pt idx="19376">
                  <c:v>41074.763888888876</c:v>
                </c:pt>
                <c:pt idx="19377">
                  <c:v>41074.777777777774</c:v>
                </c:pt>
                <c:pt idx="19378">
                  <c:v>41074.791666666562</c:v>
                </c:pt>
                <c:pt idx="19379">
                  <c:v>41074.805555555562</c:v>
                </c:pt>
                <c:pt idx="19380">
                  <c:v>41074.819444444511</c:v>
                </c:pt>
                <c:pt idx="19381">
                  <c:v>41074.833333333336</c:v>
                </c:pt>
                <c:pt idx="19382">
                  <c:v>41074.847222222219</c:v>
                </c:pt>
                <c:pt idx="19383">
                  <c:v>41074.861111111051</c:v>
                </c:pt>
                <c:pt idx="19384">
                  <c:v>41074.875</c:v>
                </c:pt>
                <c:pt idx="19385">
                  <c:v>41074.888888888985</c:v>
                </c:pt>
                <c:pt idx="19386">
                  <c:v>41074.902777777781</c:v>
                </c:pt>
                <c:pt idx="19387">
                  <c:v>41074.916666666664</c:v>
                </c:pt>
                <c:pt idx="19388">
                  <c:v>41074.930555555562</c:v>
                </c:pt>
                <c:pt idx="19389">
                  <c:v>41074.944444444511</c:v>
                </c:pt>
                <c:pt idx="19390">
                  <c:v>41074.958333333343</c:v>
                </c:pt>
                <c:pt idx="19391">
                  <c:v>41074.972222222219</c:v>
                </c:pt>
                <c:pt idx="19392">
                  <c:v>41074.986111111109</c:v>
                </c:pt>
                <c:pt idx="19393">
                  <c:v>41075</c:v>
                </c:pt>
                <c:pt idx="19394">
                  <c:v>41075.013888888891</c:v>
                </c:pt>
                <c:pt idx="19395">
                  <c:v>41075.027777777774</c:v>
                </c:pt>
                <c:pt idx="19396">
                  <c:v>41075.041666666591</c:v>
                </c:pt>
                <c:pt idx="19397">
                  <c:v>41075.055555555562</c:v>
                </c:pt>
                <c:pt idx="19398">
                  <c:v>41075.069444444445</c:v>
                </c:pt>
                <c:pt idx="19399">
                  <c:v>41075.083333333336</c:v>
                </c:pt>
                <c:pt idx="19400">
                  <c:v>41075.097222222204</c:v>
                </c:pt>
                <c:pt idx="19401">
                  <c:v>41075.111111111051</c:v>
                </c:pt>
                <c:pt idx="19402">
                  <c:v>41075.124999999993</c:v>
                </c:pt>
                <c:pt idx="19403">
                  <c:v>41075.138888888891</c:v>
                </c:pt>
                <c:pt idx="19404">
                  <c:v>41075.152777777781</c:v>
                </c:pt>
                <c:pt idx="19405">
                  <c:v>41075.166666666591</c:v>
                </c:pt>
                <c:pt idx="19406">
                  <c:v>41075.180555555562</c:v>
                </c:pt>
                <c:pt idx="19407">
                  <c:v>41075.194444444445</c:v>
                </c:pt>
                <c:pt idx="19408">
                  <c:v>41075.208333333336</c:v>
                </c:pt>
                <c:pt idx="19409">
                  <c:v>41075.222222222204</c:v>
                </c:pt>
                <c:pt idx="19410">
                  <c:v>41075.236111111051</c:v>
                </c:pt>
                <c:pt idx="19411">
                  <c:v>41075.25</c:v>
                </c:pt>
                <c:pt idx="19412">
                  <c:v>41075.263888888876</c:v>
                </c:pt>
                <c:pt idx="19413">
                  <c:v>41075.277777777774</c:v>
                </c:pt>
                <c:pt idx="19414">
                  <c:v>41075.291666666562</c:v>
                </c:pt>
                <c:pt idx="19415">
                  <c:v>41075.305555555562</c:v>
                </c:pt>
                <c:pt idx="19416">
                  <c:v>41075.319444444511</c:v>
                </c:pt>
                <c:pt idx="19417">
                  <c:v>41075.333333333336</c:v>
                </c:pt>
                <c:pt idx="19418">
                  <c:v>41075.347222222219</c:v>
                </c:pt>
                <c:pt idx="19419">
                  <c:v>41075.361111111051</c:v>
                </c:pt>
                <c:pt idx="19420">
                  <c:v>41075.375</c:v>
                </c:pt>
                <c:pt idx="19421">
                  <c:v>41075.388888888985</c:v>
                </c:pt>
                <c:pt idx="19422">
                  <c:v>41075.402777777781</c:v>
                </c:pt>
                <c:pt idx="19423">
                  <c:v>41075.416666666664</c:v>
                </c:pt>
                <c:pt idx="19424">
                  <c:v>41075.430555555562</c:v>
                </c:pt>
                <c:pt idx="19425">
                  <c:v>41075.444444444511</c:v>
                </c:pt>
                <c:pt idx="19426">
                  <c:v>41075.458333333343</c:v>
                </c:pt>
                <c:pt idx="19427">
                  <c:v>41075.472222222219</c:v>
                </c:pt>
                <c:pt idx="19428">
                  <c:v>41075.486111111109</c:v>
                </c:pt>
                <c:pt idx="19429">
                  <c:v>41075.5</c:v>
                </c:pt>
                <c:pt idx="19430">
                  <c:v>41075.513888888891</c:v>
                </c:pt>
                <c:pt idx="19431">
                  <c:v>41075.527777777774</c:v>
                </c:pt>
                <c:pt idx="19432">
                  <c:v>41075.541666666591</c:v>
                </c:pt>
                <c:pt idx="19433">
                  <c:v>41075.555555555562</c:v>
                </c:pt>
                <c:pt idx="19434">
                  <c:v>41075.569444444445</c:v>
                </c:pt>
                <c:pt idx="19435">
                  <c:v>41075.583333333336</c:v>
                </c:pt>
                <c:pt idx="19436">
                  <c:v>41075.597222222204</c:v>
                </c:pt>
                <c:pt idx="19437">
                  <c:v>41075.611111111051</c:v>
                </c:pt>
                <c:pt idx="19438">
                  <c:v>41075.624999999993</c:v>
                </c:pt>
                <c:pt idx="19439">
                  <c:v>41075.638888888891</c:v>
                </c:pt>
                <c:pt idx="19440">
                  <c:v>41075.652777777781</c:v>
                </c:pt>
                <c:pt idx="19441">
                  <c:v>41075.666666666591</c:v>
                </c:pt>
                <c:pt idx="19442">
                  <c:v>41075.680555555562</c:v>
                </c:pt>
                <c:pt idx="19443">
                  <c:v>41075.694444444445</c:v>
                </c:pt>
                <c:pt idx="19444">
                  <c:v>41075.708333333336</c:v>
                </c:pt>
                <c:pt idx="19445">
                  <c:v>41075.722222222204</c:v>
                </c:pt>
                <c:pt idx="19446">
                  <c:v>41075.736111111051</c:v>
                </c:pt>
                <c:pt idx="19447">
                  <c:v>41075.75</c:v>
                </c:pt>
                <c:pt idx="19448">
                  <c:v>41075.763888888876</c:v>
                </c:pt>
                <c:pt idx="19449">
                  <c:v>41075.777777777774</c:v>
                </c:pt>
                <c:pt idx="19450">
                  <c:v>41075.791666666562</c:v>
                </c:pt>
                <c:pt idx="19451">
                  <c:v>41075.805555555562</c:v>
                </c:pt>
                <c:pt idx="19452">
                  <c:v>41075.819444444511</c:v>
                </c:pt>
                <c:pt idx="19453">
                  <c:v>41075.833333333336</c:v>
                </c:pt>
                <c:pt idx="19454">
                  <c:v>41075.847222222219</c:v>
                </c:pt>
                <c:pt idx="19455">
                  <c:v>41075.861111111051</c:v>
                </c:pt>
                <c:pt idx="19456">
                  <c:v>41075.875</c:v>
                </c:pt>
                <c:pt idx="19457">
                  <c:v>41075.888888888985</c:v>
                </c:pt>
                <c:pt idx="19458">
                  <c:v>41075.902777777781</c:v>
                </c:pt>
                <c:pt idx="19459">
                  <c:v>41075.916666666664</c:v>
                </c:pt>
                <c:pt idx="19460">
                  <c:v>41075.930555555562</c:v>
                </c:pt>
                <c:pt idx="19461">
                  <c:v>41075.944444444511</c:v>
                </c:pt>
                <c:pt idx="19462">
                  <c:v>41075.958333333343</c:v>
                </c:pt>
                <c:pt idx="19463">
                  <c:v>41075.972222222219</c:v>
                </c:pt>
                <c:pt idx="19464">
                  <c:v>41075.986111111109</c:v>
                </c:pt>
                <c:pt idx="19465">
                  <c:v>41076</c:v>
                </c:pt>
                <c:pt idx="19466">
                  <c:v>41076.013888888891</c:v>
                </c:pt>
                <c:pt idx="19467">
                  <c:v>41076.027777777774</c:v>
                </c:pt>
                <c:pt idx="19468">
                  <c:v>41076.041666666591</c:v>
                </c:pt>
                <c:pt idx="19469">
                  <c:v>41076.055555555562</c:v>
                </c:pt>
                <c:pt idx="19470">
                  <c:v>41076.069444444445</c:v>
                </c:pt>
                <c:pt idx="19471">
                  <c:v>41076.083333333336</c:v>
                </c:pt>
                <c:pt idx="19472">
                  <c:v>41076.097222222204</c:v>
                </c:pt>
                <c:pt idx="19473">
                  <c:v>41076.111111111051</c:v>
                </c:pt>
                <c:pt idx="19474">
                  <c:v>41076.124999999993</c:v>
                </c:pt>
                <c:pt idx="19475">
                  <c:v>41076.138888888891</c:v>
                </c:pt>
                <c:pt idx="19476">
                  <c:v>41076.152777777781</c:v>
                </c:pt>
                <c:pt idx="19477">
                  <c:v>41076.166666666591</c:v>
                </c:pt>
                <c:pt idx="19478">
                  <c:v>41076.180555555562</c:v>
                </c:pt>
                <c:pt idx="19479">
                  <c:v>41076.194444444445</c:v>
                </c:pt>
                <c:pt idx="19480">
                  <c:v>41076.208333333336</c:v>
                </c:pt>
                <c:pt idx="19481">
                  <c:v>41076.222222222204</c:v>
                </c:pt>
                <c:pt idx="19482">
                  <c:v>41076.236111111051</c:v>
                </c:pt>
                <c:pt idx="19483">
                  <c:v>41076.25</c:v>
                </c:pt>
                <c:pt idx="19484">
                  <c:v>41076.263888888876</c:v>
                </c:pt>
                <c:pt idx="19485">
                  <c:v>41076.277777777774</c:v>
                </c:pt>
                <c:pt idx="19486">
                  <c:v>41076.291666666562</c:v>
                </c:pt>
                <c:pt idx="19487">
                  <c:v>41076.305555555562</c:v>
                </c:pt>
                <c:pt idx="19488">
                  <c:v>41076.319444444511</c:v>
                </c:pt>
                <c:pt idx="19489">
                  <c:v>41076.333333333336</c:v>
                </c:pt>
                <c:pt idx="19490">
                  <c:v>41076.347222222219</c:v>
                </c:pt>
                <c:pt idx="19491">
                  <c:v>41076.361111111051</c:v>
                </c:pt>
                <c:pt idx="19492">
                  <c:v>41076.375</c:v>
                </c:pt>
                <c:pt idx="19493">
                  <c:v>41076.388888888985</c:v>
                </c:pt>
                <c:pt idx="19494">
                  <c:v>41076.402777777781</c:v>
                </c:pt>
                <c:pt idx="19495">
                  <c:v>41076.416666666664</c:v>
                </c:pt>
                <c:pt idx="19496">
                  <c:v>41076.430555555562</c:v>
                </c:pt>
                <c:pt idx="19497">
                  <c:v>41076.444444444511</c:v>
                </c:pt>
                <c:pt idx="19498">
                  <c:v>41076.458333333343</c:v>
                </c:pt>
                <c:pt idx="19499">
                  <c:v>41076.472222222219</c:v>
                </c:pt>
                <c:pt idx="19500">
                  <c:v>41076.486111111109</c:v>
                </c:pt>
                <c:pt idx="19501">
                  <c:v>41076.5</c:v>
                </c:pt>
                <c:pt idx="19502">
                  <c:v>41076.513888888891</c:v>
                </c:pt>
                <c:pt idx="19503">
                  <c:v>41076.527777777774</c:v>
                </c:pt>
                <c:pt idx="19504">
                  <c:v>41076.541666666591</c:v>
                </c:pt>
                <c:pt idx="19505">
                  <c:v>41076.555555555562</c:v>
                </c:pt>
                <c:pt idx="19506">
                  <c:v>41076.569444444445</c:v>
                </c:pt>
                <c:pt idx="19507">
                  <c:v>41076.583333333336</c:v>
                </c:pt>
                <c:pt idx="19508">
                  <c:v>41076.597222222204</c:v>
                </c:pt>
                <c:pt idx="19509">
                  <c:v>41076.611111111051</c:v>
                </c:pt>
                <c:pt idx="19510">
                  <c:v>41076.624999999993</c:v>
                </c:pt>
                <c:pt idx="19511">
                  <c:v>41076.638888888891</c:v>
                </c:pt>
                <c:pt idx="19512">
                  <c:v>41076.652777777781</c:v>
                </c:pt>
                <c:pt idx="19513">
                  <c:v>41076.666666666591</c:v>
                </c:pt>
                <c:pt idx="19514">
                  <c:v>41076.680555555562</c:v>
                </c:pt>
                <c:pt idx="19515">
                  <c:v>41076.694444444445</c:v>
                </c:pt>
                <c:pt idx="19516">
                  <c:v>41076.708333333336</c:v>
                </c:pt>
                <c:pt idx="19517">
                  <c:v>41076.722222222204</c:v>
                </c:pt>
                <c:pt idx="19518">
                  <c:v>41076.736111111051</c:v>
                </c:pt>
                <c:pt idx="19519">
                  <c:v>41076.75</c:v>
                </c:pt>
                <c:pt idx="19520">
                  <c:v>41076.763888888876</c:v>
                </c:pt>
                <c:pt idx="19521">
                  <c:v>41076.777777777774</c:v>
                </c:pt>
                <c:pt idx="19522">
                  <c:v>41076.791666666562</c:v>
                </c:pt>
                <c:pt idx="19523">
                  <c:v>41076.805555555562</c:v>
                </c:pt>
                <c:pt idx="19524">
                  <c:v>41076.819444444511</c:v>
                </c:pt>
                <c:pt idx="19525">
                  <c:v>41076.833333333336</c:v>
                </c:pt>
                <c:pt idx="19526">
                  <c:v>41076.847222222219</c:v>
                </c:pt>
                <c:pt idx="19527">
                  <c:v>41076.861111111051</c:v>
                </c:pt>
                <c:pt idx="19528">
                  <c:v>41076.875</c:v>
                </c:pt>
                <c:pt idx="19529">
                  <c:v>41076.888888888985</c:v>
                </c:pt>
                <c:pt idx="19530">
                  <c:v>41076.902777777781</c:v>
                </c:pt>
                <c:pt idx="19531">
                  <c:v>41076.916666666664</c:v>
                </c:pt>
                <c:pt idx="19532">
                  <c:v>41076.930555555562</c:v>
                </c:pt>
                <c:pt idx="19533">
                  <c:v>41076.944444444511</c:v>
                </c:pt>
                <c:pt idx="19534">
                  <c:v>41076.958333333343</c:v>
                </c:pt>
                <c:pt idx="19535">
                  <c:v>41076.972222222219</c:v>
                </c:pt>
                <c:pt idx="19536">
                  <c:v>41076.986111111109</c:v>
                </c:pt>
                <c:pt idx="19537">
                  <c:v>41077</c:v>
                </c:pt>
                <c:pt idx="19538">
                  <c:v>41077.013888888891</c:v>
                </c:pt>
                <c:pt idx="19539">
                  <c:v>41077.027777777774</c:v>
                </c:pt>
                <c:pt idx="19540">
                  <c:v>41077.041666666591</c:v>
                </c:pt>
                <c:pt idx="19541">
                  <c:v>41077.055555555562</c:v>
                </c:pt>
                <c:pt idx="19542">
                  <c:v>41077.069444444445</c:v>
                </c:pt>
                <c:pt idx="19543">
                  <c:v>41077.083333333336</c:v>
                </c:pt>
                <c:pt idx="19544">
                  <c:v>41077.097222222204</c:v>
                </c:pt>
                <c:pt idx="19545">
                  <c:v>41077.111111111051</c:v>
                </c:pt>
                <c:pt idx="19546">
                  <c:v>41077.124999999993</c:v>
                </c:pt>
                <c:pt idx="19547">
                  <c:v>41077.138888888891</c:v>
                </c:pt>
                <c:pt idx="19548">
                  <c:v>41077.152777777781</c:v>
                </c:pt>
                <c:pt idx="19549">
                  <c:v>41077.166666666591</c:v>
                </c:pt>
                <c:pt idx="19550">
                  <c:v>41077.180555555562</c:v>
                </c:pt>
                <c:pt idx="19551">
                  <c:v>41077.194444444445</c:v>
                </c:pt>
                <c:pt idx="19552">
                  <c:v>41077.208333333336</c:v>
                </c:pt>
                <c:pt idx="19553">
                  <c:v>41077.222222222204</c:v>
                </c:pt>
                <c:pt idx="19554">
                  <c:v>41077.236111111051</c:v>
                </c:pt>
                <c:pt idx="19555">
                  <c:v>41077.25</c:v>
                </c:pt>
                <c:pt idx="19556">
                  <c:v>41077.263888888876</c:v>
                </c:pt>
                <c:pt idx="19557">
                  <c:v>41077.277777777774</c:v>
                </c:pt>
                <c:pt idx="19558">
                  <c:v>41077.291666666562</c:v>
                </c:pt>
                <c:pt idx="19559">
                  <c:v>41077.305555555562</c:v>
                </c:pt>
                <c:pt idx="19560">
                  <c:v>41077.319444444511</c:v>
                </c:pt>
                <c:pt idx="19561">
                  <c:v>41077.333333333336</c:v>
                </c:pt>
                <c:pt idx="19562">
                  <c:v>41077.347222222219</c:v>
                </c:pt>
                <c:pt idx="19563">
                  <c:v>41077.361111111051</c:v>
                </c:pt>
                <c:pt idx="19564">
                  <c:v>41077.375</c:v>
                </c:pt>
                <c:pt idx="19565">
                  <c:v>41077.388888888985</c:v>
                </c:pt>
                <c:pt idx="19566">
                  <c:v>41077.402777777781</c:v>
                </c:pt>
                <c:pt idx="19567">
                  <c:v>41077.416666666664</c:v>
                </c:pt>
                <c:pt idx="19568">
                  <c:v>41077.430555555562</c:v>
                </c:pt>
                <c:pt idx="19569">
                  <c:v>41077.444444444511</c:v>
                </c:pt>
                <c:pt idx="19570">
                  <c:v>41077.458333333343</c:v>
                </c:pt>
                <c:pt idx="19571">
                  <c:v>41077.472222222219</c:v>
                </c:pt>
                <c:pt idx="19572">
                  <c:v>41077.486111111109</c:v>
                </c:pt>
                <c:pt idx="19573">
                  <c:v>41077.5</c:v>
                </c:pt>
                <c:pt idx="19574">
                  <c:v>41077.513888888891</c:v>
                </c:pt>
                <c:pt idx="19575">
                  <c:v>41077.527777777774</c:v>
                </c:pt>
                <c:pt idx="19576">
                  <c:v>41077.541666666591</c:v>
                </c:pt>
                <c:pt idx="19577">
                  <c:v>41077.555555555562</c:v>
                </c:pt>
                <c:pt idx="19578">
                  <c:v>41077.569444444445</c:v>
                </c:pt>
                <c:pt idx="19579">
                  <c:v>41077.583333333336</c:v>
                </c:pt>
                <c:pt idx="19580">
                  <c:v>41077.597222222204</c:v>
                </c:pt>
                <c:pt idx="19581">
                  <c:v>41077.611111111051</c:v>
                </c:pt>
                <c:pt idx="19582">
                  <c:v>41077.624999999993</c:v>
                </c:pt>
                <c:pt idx="19583">
                  <c:v>41077.638888888891</c:v>
                </c:pt>
                <c:pt idx="19584">
                  <c:v>41077.652777777781</c:v>
                </c:pt>
                <c:pt idx="19585">
                  <c:v>41077.666666666591</c:v>
                </c:pt>
                <c:pt idx="19586">
                  <c:v>41077.680555555562</c:v>
                </c:pt>
                <c:pt idx="19587">
                  <c:v>41077.694444444445</c:v>
                </c:pt>
                <c:pt idx="19588">
                  <c:v>41077.708333333336</c:v>
                </c:pt>
                <c:pt idx="19589">
                  <c:v>41077.722222222204</c:v>
                </c:pt>
                <c:pt idx="19590">
                  <c:v>41077.736111111051</c:v>
                </c:pt>
                <c:pt idx="19591">
                  <c:v>41077.75</c:v>
                </c:pt>
                <c:pt idx="19592">
                  <c:v>41077.763888888876</c:v>
                </c:pt>
                <c:pt idx="19593">
                  <c:v>41077.777777777774</c:v>
                </c:pt>
                <c:pt idx="19594">
                  <c:v>41077.791666666562</c:v>
                </c:pt>
                <c:pt idx="19595">
                  <c:v>41077.805555555562</c:v>
                </c:pt>
                <c:pt idx="19596">
                  <c:v>41077.819444444511</c:v>
                </c:pt>
                <c:pt idx="19597">
                  <c:v>41077.833333333336</c:v>
                </c:pt>
                <c:pt idx="19598">
                  <c:v>41077.847222222219</c:v>
                </c:pt>
                <c:pt idx="19599">
                  <c:v>41077.861111111051</c:v>
                </c:pt>
                <c:pt idx="19600">
                  <c:v>41077.875</c:v>
                </c:pt>
                <c:pt idx="19601">
                  <c:v>41077.888888888985</c:v>
                </c:pt>
                <c:pt idx="19602">
                  <c:v>41077.902777777781</c:v>
                </c:pt>
                <c:pt idx="19603">
                  <c:v>41077.916666666664</c:v>
                </c:pt>
                <c:pt idx="19604">
                  <c:v>41077.930555555562</c:v>
                </c:pt>
                <c:pt idx="19605">
                  <c:v>41077.944444444511</c:v>
                </c:pt>
                <c:pt idx="19606">
                  <c:v>41077.958333333343</c:v>
                </c:pt>
                <c:pt idx="19607">
                  <c:v>41077.972222222219</c:v>
                </c:pt>
                <c:pt idx="19608">
                  <c:v>41077.986111111109</c:v>
                </c:pt>
                <c:pt idx="19609">
                  <c:v>41078</c:v>
                </c:pt>
                <c:pt idx="19610">
                  <c:v>41078.013888888891</c:v>
                </c:pt>
                <c:pt idx="19611">
                  <c:v>41078.027777777774</c:v>
                </c:pt>
                <c:pt idx="19612">
                  <c:v>41078.041666666591</c:v>
                </c:pt>
                <c:pt idx="19613">
                  <c:v>41078.055555555562</c:v>
                </c:pt>
                <c:pt idx="19614">
                  <c:v>41078.069444444445</c:v>
                </c:pt>
                <c:pt idx="19615">
                  <c:v>41078.083333333336</c:v>
                </c:pt>
                <c:pt idx="19616">
                  <c:v>41078.097222222204</c:v>
                </c:pt>
                <c:pt idx="19617">
                  <c:v>41078.111111111051</c:v>
                </c:pt>
                <c:pt idx="19618">
                  <c:v>41078.124999999993</c:v>
                </c:pt>
                <c:pt idx="19619">
                  <c:v>41078.138888888891</c:v>
                </c:pt>
                <c:pt idx="19620">
                  <c:v>41078.152777777781</c:v>
                </c:pt>
                <c:pt idx="19621">
                  <c:v>41078.166666666591</c:v>
                </c:pt>
                <c:pt idx="19622">
                  <c:v>41078.180555555562</c:v>
                </c:pt>
                <c:pt idx="19623">
                  <c:v>41078.194444444445</c:v>
                </c:pt>
                <c:pt idx="19624">
                  <c:v>41078.208333333336</c:v>
                </c:pt>
                <c:pt idx="19625">
                  <c:v>41078.222222222204</c:v>
                </c:pt>
                <c:pt idx="19626">
                  <c:v>41078.236111111051</c:v>
                </c:pt>
                <c:pt idx="19627">
                  <c:v>41078.25</c:v>
                </c:pt>
                <c:pt idx="19628">
                  <c:v>41078.263888888876</c:v>
                </c:pt>
                <c:pt idx="19629">
                  <c:v>41078.277777777774</c:v>
                </c:pt>
                <c:pt idx="19630">
                  <c:v>41078.291666666562</c:v>
                </c:pt>
                <c:pt idx="19631">
                  <c:v>41078.305555555562</c:v>
                </c:pt>
                <c:pt idx="19632">
                  <c:v>41078.319444444511</c:v>
                </c:pt>
                <c:pt idx="19633">
                  <c:v>41078.333333333336</c:v>
                </c:pt>
                <c:pt idx="19634">
                  <c:v>41078.347222222219</c:v>
                </c:pt>
                <c:pt idx="19635">
                  <c:v>41078.361111111051</c:v>
                </c:pt>
                <c:pt idx="19636">
                  <c:v>41078.375</c:v>
                </c:pt>
                <c:pt idx="19637">
                  <c:v>41078.388888888985</c:v>
                </c:pt>
                <c:pt idx="19638">
                  <c:v>41078.402777777781</c:v>
                </c:pt>
                <c:pt idx="19639">
                  <c:v>41078.416666666664</c:v>
                </c:pt>
                <c:pt idx="19640">
                  <c:v>41078.430555555562</c:v>
                </c:pt>
                <c:pt idx="19641">
                  <c:v>41078.444444444511</c:v>
                </c:pt>
                <c:pt idx="19642">
                  <c:v>41078.458333333343</c:v>
                </c:pt>
                <c:pt idx="19643">
                  <c:v>41078.472222222219</c:v>
                </c:pt>
                <c:pt idx="19644">
                  <c:v>41078.486111111109</c:v>
                </c:pt>
                <c:pt idx="19645">
                  <c:v>41078.5</c:v>
                </c:pt>
                <c:pt idx="19646">
                  <c:v>41078.513888888891</c:v>
                </c:pt>
                <c:pt idx="19647">
                  <c:v>41078.527777777774</c:v>
                </c:pt>
                <c:pt idx="19648">
                  <c:v>41078.541666666591</c:v>
                </c:pt>
                <c:pt idx="19649">
                  <c:v>41078.555555555562</c:v>
                </c:pt>
                <c:pt idx="19650">
                  <c:v>41078.569444444445</c:v>
                </c:pt>
                <c:pt idx="19651">
                  <c:v>41078.583333333336</c:v>
                </c:pt>
                <c:pt idx="19652">
                  <c:v>41078.597222222204</c:v>
                </c:pt>
                <c:pt idx="19653">
                  <c:v>41078.611111111051</c:v>
                </c:pt>
                <c:pt idx="19654">
                  <c:v>41078.624999999993</c:v>
                </c:pt>
                <c:pt idx="19655">
                  <c:v>41078.638888888891</c:v>
                </c:pt>
                <c:pt idx="19656">
                  <c:v>41078.652777777781</c:v>
                </c:pt>
                <c:pt idx="19657">
                  <c:v>41078.666666666591</c:v>
                </c:pt>
                <c:pt idx="19658">
                  <c:v>41078.680555555562</c:v>
                </c:pt>
                <c:pt idx="19659">
                  <c:v>41078.694444444445</c:v>
                </c:pt>
                <c:pt idx="19660">
                  <c:v>41078.708333333336</c:v>
                </c:pt>
                <c:pt idx="19661">
                  <c:v>41078.722222222204</c:v>
                </c:pt>
                <c:pt idx="19662">
                  <c:v>41078.736111111051</c:v>
                </c:pt>
                <c:pt idx="19663">
                  <c:v>41078.75</c:v>
                </c:pt>
                <c:pt idx="19664">
                  <c:v>41078.763888888876</c:v>
                </c:pt>
                <c:pt idx="19665">
                  <c:v>41078.777777777774</c:v>
                </c:pt>
                <c:pt idx="19666">
                  <c:v>41078.791666666562</c:v>
                </c:pt>
                <c:pt idx="19667">
                  <c:v>41078.805555555562</c:v>
                </c:pt>
                <c:pt idx="19668">
                  <c:v>41078.819444444511</c:v>
                </c:pt>
                <c:pt idx="19669">
                  <c:v>41078.833333333336</c:v>
                </c:pt>
                <c:pt idx="19670">
                  <c:v>41078.847222222219</c:v>
                </c:pt>
                <c:pt idx="19671">
                  <c:v>41078.861111111051</c:v>
                </c:pt>
                <c:pt idx="19672">
                  <c:v>41078.875</c:v>
                </c:pt>
                <c:pt idx="19673">
                  <c:v>41078.888888888985</c:v>
                </c:pt>
                <c:pt idx="19674">
                  <c:v>41078.902777777781</c:v>
                </c:pt>
                <c:pt idx="19675">
                  <c:v>41078.916666666664</c:v>
                </c:pt>
                <c:pt idx="19676">
                  <c:v>41078.930555555562</c:v>
                </c:pt>
                <c:pt idx="19677">
                  <c:v>41078.944444444511</c:v>
                </c:pt>
                <c:pt idx="19678">
                  <c:v>41078.958333333343</c:v>
                </c:pt>
                <c:pt idx="19679">
                  <c:v>41078.972222222219</c:v>
                </c:pt>
                <c:pt idx="19680">
                  <c:v>41078.986111111109</c:v>
                </c:pt>
                <c:pt idx="19681">
                  <c:v>41079</c:v>
                </c:pt>
                <c:pt idx="19682">
                  <c:v>41079.013888888891</c:v>
                </c:pt>
                <c:pt idx="19683">
                  <c:v>41079.027777777774</c:v>
                </c:pt>
                <c:pt idx="19684">
                  <c:v>41079.041666666591</c:v>
                </c:pt>
                <c:pt idx="19685">
                  <c:v>41079.055555555562</c:v>
                </c:pt>
                <c:pt idx="19686">
                  <c:v>41079.069444444445</c:v>
                </c:pt>
                <c:pt idx="19687">
                  <c:v>41079.083333333336</c:v>
                </c:pt>
                <c:pt idx="19688">
                  <c:v>41079.097222222204</c:v>
                </c:pt>
                <c:pt idx="19689">
                  <c:v>41079.111111111051</c:v>
                </c:pt>
                <c:pt idx="19690">
                  <c:v>41079.124999999993</c:v>
                </c:pt>
                <c:pt idx="19691">
                  <c:v>41079.138888888891</c:v>
                </c:pt>
                <c:pt idx="19692">
                  <c:v>41079.152777777781</c:v>
                </c:pt>
                <c:pt idx="19693">
                  <c:v>41079.166666666591</c:v>
                </c:pt>
                <c:pt idx="19694">
                  <c:v>41079.180555555562</c:v>
                </c:pt>
                <c:pt idx="19695">
                  <c:v>41079.194444444445</c:v>
                </c:pt>
                <c:pt idx="19696">
                  <c:v>41079.208333333336</c:v>
                </c:pt>
                <c:pt idx="19697">
                  <c:v>41079.222222222204</c:v>
                </c:pt>
                <c:pt idx="19698">
                  <c:v>41079.236111111051</c:v>
                </c:pt>
                <c:pt idx="19699">
                  <c:v>41079.25</c:v>
                </c:pt>
                <c:pt idx="19700">
                  <c:v>41079.263888888876</c:v>
                </c:pt>
                <c:pt idx="19701">
                  <c:v>41079.277777777774</c:v>
                </c:pt>
                <c:pt idx="19702">
                  <c:v>41079.291666666562</c:v>
                </c:pt>
                <c:pt idx="19703">
                  <c:v>41079.305555555562</c:v>
                </c:pt>
                <c:pt idx="19704">
                  <c:v>41079.319444444511</c:v>
                </c:pt>
                <c:pt idx="19705">
                  <c:v>41079.333333333336</c:v>
                </c:pt>
                <c:pt idx="19706">
                  <c:v>41079.347222222219</c:v>
                </c:pt>
                <c:pt idx="19707">
                  <c:v>41079.361111111051</c:v>
                </c:pt>
                <c:pt idx="19708">
                  <c:v>41079.375</c:v>
                </c:pt>
                <c:pt idx="19709">
                  <c:v>41079.388888888985</c:v>
                </c:pt>
                <c:pt idx="19710">
                  <c:v>41079.402777777781</c:v>
                </c:pt>
                <c:pt idx="19711">
                  <c:v>41079.416666666664</c:v>
                </c:pt>
                <c:pt idx="19712">
                  <c:v>41079.430555555562</c:v>
                </c:pt>
                <c:pt idx="19713">
                  <c:v>41079.444444444511</c:v>
                </c:pt>
                <c:pt idx="19714">
                  <c:v>41079.458333333343</c:v>
                </c:pt>
                <c:pt idx="19715">
                  <c:v>41079.472222222219</c:v>
                </c:pt>
                <c:pt idx="19716">
                  <c:v>41079.486111111109</c:v>
                </c:pt>
                <c:pt idx="19717">
                  <c:v>41079.5</c:v>
                </c:pt>
                <c:pt idx="19718">
                  <c:v>41079.513888888891</c:v>
                </c:pt>
                <c:pt idx="19719">
                  <c:v>41079.527777777774</c:v>
                </c:pt>
                <c:pt idx="19720">
                  <c:v>41079.541666666591</c:v>
                </c:pt>
                <c:pt idx="19721">
                  <c:v>41079.555555555562</c:v>
                </c:pt>
                <c:pt idx="19722">
                  <c:v>41079.569444444445</c:v>
                </c:pt>
                <c:pt idx="19723">
                  <c:v>41079.583333333336</c:v>
                </c:pt>
                <c:pt idx="19724">
                  <c:v>41079.597222222204</c:v>
                </c:pt>
                <c:pt idx="19725">
                  <c:v>41079.611111111051</c:v>
                </c:pt>
                <c:pt idx="19726">
                  <c:v>41079.624999999993</c:v>
                </c:pt>
                <c:pt idx="19727">
                  <c:v>41079.638888888891</c:v>
                </c:pt>
                <c:pt idx="19728">
                  <c:v>41079.652777777781</c:v>
                </c:pt>
                <c:pt idx="19729">
                  <c:v>41079.666666666591</c:v>
                </c:pt>
                <c:pt idx="19730">
                  <c:v>41079.680555555562</c:v>
                </c:pt>
                <c:pt idx="19731">
                  <c:v>41079.694444444445</c:v>
                </c:pt>
                <c:pt idx="19732">
                  <c:v>41079.708333333336</c:v>
                </c:pt>
                <c:pt idx="19733">
                  <c:v>41079.722222222204</c:v>
                </c:pt>
                <c:pt idx="19734">
                  <c:v>41079.736111111051</c:v>
                </c:pt>
                <c:pt idx="19735">
                  <c:v>41079.75</c:v>
                </c:pt>
                <c:pt idx="19736">
                  <c:v>41079.763888888876</c:v>
                </c:pt>
                <c:pt idx="19737">
                  <c:v>41079.777777777774</c:v>
                </c:pt>
                <c:pt idx="19738">
                  <c:v>41079.791666666562</c:v>
                </c:pt>
                <c:pt idx="19739">
                  <c:v>41079.805555555562</c:v>
                </c:pt>
                <c:pt idx="19740">
                  <c:v>41079.819444444511</c:v>
                </c:pt>
                <c:pt idx="19741">
                  <c:v>41079.833333333336</c:v>
                </c:pt>
                <c:pt idx="19742">
                  <c:v>41079.847222222219</c:v>
                </c:pt>
                <c:pt idx="19743">
                  <c:v>41079.861111111051</c:v>
                </c:pt>
                <c:pt idx="19744">
                  <c:v>41079.875</c:v>
                </c:pt>
                <c:pt idx="19745">
                  <c:v>41079.888888888985</c:v>
                </c:pt>
                <c:pt idx="19746">
                  <c:v>41079.902777777781</c:v>
                </c:pt>
                <c:pt idx="19747">
                  <c:v>41079.916666666664</c:v>
                </c:pt>
                <c:pt idx="19748">
                  <c:v>41079.930555555562</c:v>
                </c:pt>
                <c:pt idx="19749">
                  <c:v>41079.944444444511</c:v>
                </c:pt>
                <c:pt idx="19750">
                  <c:v>41079.958333333343</c:v>
                </c:pt>
                <c:pt idx="19751">
                  <c:v>41079.972222222219</c:v>
                </c:pt>
                <c:pt idx="19752">
                  <c:v>41079.986111111109</c:v>
                </c:pt>
                <c:pt idx="19753">
                  <c:v>41080</c:v>
                </c:pt>
                <c:pt idx="19754">
                  <c:v>41080.013888888891</c:v>
                </c:pt>
                <c:pt idx="19755">
                  <c:v>41080.027777777774</c:v>
                </c:pt>
                <c:pt idx="19756">
                  <c:v>41080.041666666591</c:v>
                </c:pt>
                <c:pt idx="19757">
                  <c:v>41080.055555555562</c:v>
                </c:pt>
                <c:pt idx="19758">
                  <c:v>41080.069444444445</c:v>
                </c:pt>
                <c:pt idx="19759">
                  <c:v>41080.083333333336</c:v>
                </c:pt>
                <c:pt idx="19760">
                  <c:v>41080.097222222204</c:v>
                </c:pt>
                <c:pt idx="19761">
                  <c:v>41080.111111111051</c:v>
                </c:pt>
                <c:pt idx="19762">
                  <c:v>41080.124999999993</c:v>
                </c:pt>
                <c:pt idx="19763">
                  <c:v>41080.138888888891</c:v>
                </c:pt>
                <c:pt idx="19764">
                  <c:v>41080.152777777781</c:v>
                </c:pt>
                <c:pt idx="19765">
                  <c:v>41080.166666666591</c:v>
                </c:pt>
                <c:pt idx="19766">
                  <c:v>41080.180555555562</c:v>
                </c:pt>
                <c:pt idx="19767">
                  <c:v>41080.194444444445</c:v>
                </c:pt>
                <c:pt idx="19768">
                  <c:v>41080.208333333336</c:v>
                </c:pt>
                <c:pt idx="19769">
                  <c:v>41080.222222222204</c:v>
                </c:pt>
                <c:pt idx="19770">
                  <c:v>41080.236111111051</c:v>
                </c:pt>
                <c:pt idx="19771">
                  <c:v>41080.25</c:v>
                </c:pt>
                <c:pt idx="19772">
                  <c:v>41080.263888888876</c:v>
                </c:pt>
                <c:pt idx="19773">
                  <c:v>41080.277777777774</c:v>
                </c:pt>
                <c:pt idx="19774">
                  <c:v>41080.291666666562</c:v>
                </c:pt>
                <c:pt idx="19775">
                  <c:v>41080.305555555562</c:v>
                </c:pt>
                <c:pt idx="19776">
                  <c:v>41080.319444444511</c:v>
                </c:pt>
                <c:pt idx="19777">
                  <c:v>41080.333333333336</c:v>
                </c:pt>
                <c:pt idx="19778">
                  <c:v>41080.347222222219</c:v>
                </c:pt>
                <c:pt idx="19779">
                  <c:v>41080.361111111051</c:v>
                </c:pt>
                <c:pt idx="19780">
                  <c:v>41080.375</c:v>
                </c:pt>
                <c:pt idx="19781">
                  <c:v>41080.388888888985</c:v>
                </c:pt>
                <c:pt idx="19782">
                  <c:v>41080.402777777781</c:v>
                </c:pt>
                <c:pt idx="19783">
                  <c:v>41080.416666666664</c:v>
                </c:pt>
                <c:pt idx="19784">
                  <c:v>41080.430555555562</c:v>
                </c:pt>
                <c:pt idx="19785">
                  <c:v>41080.444444444511</c:v>
                </c:pt>
                <c:pt idx="19786">
                  <c:v>41080.458333333343</c:v>
                </c:pt>
                <c:pt idx="19787">
                  <c:v>41080.472222222219</c:v>
                </c:pt>
                <c:pt idx="19788">
                  <c:v>41080.486111111109</c:v>
                </c:pt>
                <c:pt idx="19789">
                  <c:v>41080.5</c:v>
                </c:pt>
                <c:pt idx="19790">
                  <c:v>41080.513888888891</c:v>
                </c:pt>
                <c:pt idx="19791">
                  <c:v>41080.527777777774</c:v>
                </c:pt>
                <c:pt idx="19792">
                  <c:v>41080.541666666591</c:v>
                </c:pt>
                <c:pt idx="19793">
                  <c:v>41080.555555555562</c:v>
                </c:pt>
                <c:pt idx="19794">
                  <c:v>41080.569444444445</c:v>
                </c:pt>
                <c:pt idx="19795">
                  <c:v>41080.583333333336</c:v>
                </c:pt>
                <c:pt idx="19796">
                  <c:v>41080.597222222204</c:v>
                </c:pt>
                <c:pt idx="19797">
                  <c:v>41080.611111111051</c:v>
                </c:pt>
                <c:pt idx="19798">
                  <c:v>41080.624999999993</c:v>
                </c:pt>
                <c:pt idx="19799">
                  <c:v>41080.638888888891</c:v>
                </c:pt>
                <c:pt idx="19800">
                  <c:v>41080.652777777781</c:v>
                </c:pt>
                <c:pt idx="19801">
                  <c:v>41080.666666666591</c:v>
                </c:pt>
                <c:pt idx="19802">
                  <c:v>41080.680555555562</c:v>
                </c:pt>
                <c:pt idx="19803">
                  <c:v>41080.694444444445</c:v>
                </c:pt>
                <c:pt idx="19804">
                  <c:v>41080.708333333336</c:v>
                </c:pt>
                <c:pt idx="19805">
                  <c:v>41080.722222222204</c:v>
                </c:pt>
                <c:pt idx="19806">
                  <c:v>41080.736111111051</c:v>
                </c:pt>
                <c:pt idx="19807">
                  <c:v>41080.75</c:v>
                </c:pt>
                <c:pt idx="19808">
                  <c:v>41080.763888888876</c:v>
                </c:pt>
                <c:pt idx="19809">
                  <c:v>41080.777777777774</c:v>
                </c:pt>
                <c:pt idx="19810">
                  <c:v>41080.791666666562</c:v>
                </c:pt>
                <c:pt idx="19811">
                  <c:v>41080.805555555562</c:v>
                </c:pt>
                <c:pt idx="19812">
                  <c:v>41080.819444444511</c:v>
                </c:pt>
                <c:pt idx="19813">
                  <c:v>41080.833333333336</c:v>
                </c:pt>
                <c:pt idx="19814">
                  <c:v>41080.847222222219</c:v>
                </c:pt>
                <c:pt idx="19815">
                  <c:v>41080.861111111051</c:v>
                </c:pt>
                <c:pt idx="19816">
                  <c:v>41080.875</c:v>
                </c:pt>
                <c:pt idx="19817">
                  <c:v>41080.888888888985</c:v>
                </c:pt>
                <c:pt idx="19818">
                  <c:v>41080.902777777781</c:v>
                </c:pt>
                <c:pt idx="19819">
                  <c:v>41080.916666666664</c:v>
                </c:pt>
                <c:pt idx="19820">
                  <c:v>41080.930555555562</c:v>
                </c:pt>
                <c:pt idx="19821">
                  <c:v>41080.944444444511</c:v>
                </c:pt>
                <c:pt idx="19822">
                  <c:v>41080.958333333343</c:v>
                </c:pt>
                <c:pt idx="19823">
                  <c:v>41080.972222222219</c:v>
                </c:pt>
                <c:pt idx="19824">
                  <c:v>41080.986111111109</c:v>
                </c:pt>
                <c:pt idx="19825">
                  <c:v>41081</c:v>
                </c:pt>
                <c:pt idx="19826">
                  <c:v>41081.013888888891</c:v>
                </c:pt>
                <c:pt idx="19827">
                  <c:v>41081.027777777774</c:v>
                </c:pt>
                <c:pt idx="19828">
                  <c:v>41081.041666666591</c:v>
                </c:pt>
                <c:pt idx="19829">
                  <c:v>41081.055555555562</c:v>
                </c:pt>
                <c:pt idx="19830">
                  <c:v>41081.069444444445</c:v>
                </c:pt>
                <c:pt idx="19831">
                  <c:v>41081.083333333336</c:v>
                </c:pt>
                <c:pt idx="19832">
                  <c:v>41081.097222222204</c:v>
                </c:pt>
                <c:pt idx="19833">
                  <c:v>41081.111111111051</c:v>
                </c:pt>
                <c:pt idx="19834">
                  <c:v>41081.124999999993</c:v>
                </c:pt>
                <c:pt idx="19835">
                  <c:v>41081.138888888891</c:v>
                </c:pt>
                <c:pt idx="19836">
                  <c:v>41081.152777777781</c:v>
                </c:pt>
                <c:pt idx="19837">
                  <c:v>41081.166666666591</c:v>
                </c:pt>
                <c:pt idx="19838">
                  <c:v>41081.180555555562</c:v>
                </c:pt>
                <c:pt idx="19839">
                  <c:v>41081.194444444445</c:v>
                </c:pt>
                <c:pt idx="19840">
                  <c:v>41081.208333333336</c:v>
                </c:pt>
                <c:pt idx="19841">
                  <c:v>41081.222222222204</c:v>
                </c:pt>
                <c:pt idx="19842">
                  <c:v>41081.236111111051</c:v>
                </c:pt>
                <c:pt idx="19843">
                  <c:v>41081.25</c:v>
                </c:pt>
                <c:pt idx="19844">
                  <c:v>41081.263888888876</c:v>
                </c:pt>
                <c:pt idx="19845">
                  <c:v>41081.277777777774</c:v>
                </c:pt>
                <c:pt idx="19846">
                  <c:v>41081.291666666562</c:v>
                </c:pt>
                <c:pt idx="19847">
                  <c:v>41081.305555555562</c:v>
                </c:pt>
                <c:pt idx="19848">
                  <c:v>41081.319444444511</c:v>
                </c:pt>
                <c:pt idx="19849">
                  <c:v>41081.333333333336</c:v>
                </c:pt>
                <c:pt idx="19850">
                  <c:v>41081.347222222219</c:v>
                </c:pt>
                <c:pt idx="19851">
                  <c:v>41081.361111111051</c:v>
                </c:pt>
                <c:pt idx="19852">
                  <c:v>41081.375</c:v>
                </c:pt>
                <c:pt idx="19853">
                  <c:v>41081.388888888985</c:v>
                </c:pt>
                <c:pt idx="19854">
                  <c:v>41081.402777777781</c:v>
                </c:pt>
                <c:pt idx="19855">
                  <c:v>41081.416666666664</c:v>
                </c:pt>
                <c:pt idx="19856">
                  <c:v>41081.430555555562</c:v>
                </c:pt>
                <c:pt idx="19857">
                  <c:v>41081.444444444511</c:v>
                </c:pt>
                <c:pt idx="19858">
                  <c:v>41081.458333333343</c:v>
                </c:pt>
                <c:pt idx="19859">
                  <c:v>41081.472222222219</c:v>
                </c:pt>
                <c:pt idx="19860">
                  <c:v>41081.486111111109</c:v>
                </c:pt>
                <c:pt idx="19861">
                  <c:v>41081.5</c:v>
                </c:pt>
                <c:pt idx="19862">
                  <c:v>41081.513888888891</c:v>
                </c:pt>
                <c:pt idx="19863">
                  <c:v>41081.527777777774</c:v>
                </c:pt>
                <c:pt idx="19864">
                  <c:v>41081.541666666591</c:v>
                </c:pt>
                <c:pt idx="19865">
                  <c:v>41081.555555555562</c:v>
                </c:pt>
                <c:pt idx="19866">
                  <c:v>41081.569444444445</c:v>
                </c:pt>
                <c:pt idx="19867">
                  <c:v>41081.583333333336</c:v>
                </c:pt>
                <c:pt idx="19868">
                  <c:v>41081.597222222204</c:v>
                </c:pt>
                <c:pt idx="19869">
                  <c:v>41081.611111111051</c:v>
                </c:pt>
                <c:pt idx="19870">
                  <c:v>41081.624999999993</c:v>
                </c:pt>
                <c:pt idx="19871">
                  <c:v>41081.638888888891</c:v>
                </c:pt>
                <c:pt idx="19872">
                  <c:v>41081.652777777781</c:v>
                </c:pt>
                <c:pt idx="19873">
                  <c:v>41081.666666666591</c:v>
                </c:pt>
                <c:pt idx="19874">
                  <c:v>41081.680555555562</c:v>
                </c:pt>
                <c:pt idx="19875">
                  <c:v>41081.694444444445</c:v>
                </c:pt>
                <c:pt idx="19876">
                  <c:v>41081.708333333336</c:v>
                </c:pt>
                <c:pt idx="19877">
                  <c:v>41081.722222222204</c:v>
                </c:pt>
                <c:pt idx="19878">
                  <c:v>41081.736111111051</c:v>
                </c:pt>
                <c:pt idx="19879">
                  <c:v>41081.75</c:v>
                </c:pt>
                <c:pt idx="19880">
                  <c:v>41081.763888888876</c:v>
                </c:pt>
                <c:pt idx="19881">
                  <c:v>41081.777777777774</c:v>
                </c:pt>
                <c:pt idx="19882">
                  <c:v>41081.791666666562</c:v>
                </c:pt>
                <c:pt idx="19883">
                  <c:v>41081.805555555562</c:v>
                </c:pt>
                <c:pt idx="19884">
                  <c:v>41081.819444444511</c:v>
                </c:pt>
                <c:pt idx="19885">
                  <c:v>41081.833333333336</c:v>
                </c:pt>
                <c:pt idx="19886">
                  <c:v>41081.847222222219</c:v>
                </c:pt>
                <c:pt idx="19887">
                  <c:v>41081.861111111051</c:v>
                </c:pt>
                <c:pt idx="19888">
                  <c:v>41081.875</c:v>
                </c:pt>
                <c:pt idx="19889">
                  <c:v>41081.888888888985</c:v>
                </c:pt>
                <c:pt idx="19890">
                  <c:v>41081.902777777781</c:v>
                </c:pt>
                <c:pt idx="19891">
                  <c:v>41081.916666666664</c:v>
                </c:pt>
                <c:pt idx="19892">
                  <c:v>41081.930555555562</c:v>
                </c:pt>
                <c:pt idx="19893">
                  <c:v>41081.944444444511</c:v>
                </c:pt>
                <c:pt idx="19894">
                  <c:v>41081.958333333343</c:v>
                </c:pt>
                <c:pt idx="19895">
                  <c:v>41081.972222222219</c:v>
                </c:pt>
                <c:pt idx="19896">
                  <c:v>41081.986111111109</c:v>
                </c:pt>
                <c:pt idx="19897">
                  <c:v>41082</c:v>
                </c:pt>
                <c:pt idx="19898">
                  <c:v>41082.013888888891</c:v>
                </c:pt>
                <c:pt idx="19899">
                  <c:v>41082.027777777774</c:v>
                </c:pt>
                <c:pt idx="19900">
                  <c:v>41082.041666666591</c:v>
                </c:pt>
                <c:pt idx="19901">
                  <c:v>41082.055555555562</c:v>
                </c:pt>
                <c:pt idx="19902">
                  <c:v>41082.069444444445</c:v>
                </c:pt>
                <c:pt idx="19903">
                  <c:v>41082.083333333336</c:v>
                </c:pt>
                <c:pt idx="19904">
                  <c:v>41082.097222222204</c:v>
                </c:pt>
                <c:pt idx="19905">
                  <c:v>41082.111111111051</c:v>
                </c:pt>
                <c:pt idx="19906">
                  <c:v>41082.124999999993</c:v>
                </c:pt>
                <c:pt idx="19907">
                  <c:v>41082.138888888891</c:v>
                </c:pt>
                <c:pt idx="19908">
                  <c:v>41082.152777777781</c:v>
                </c:pt>
                <c:pt idx="19909">
                  <c:v>41082.166666666591</c:v>
                </c:pt>
                <c:pt idx="19910">
                  <c:v>41082.180555555562</c:v>
                </c:pt>
                <c:pt idx="19911">
                  <c:v>41082.194444444445</c:v>
                </c:pt>
                <c:pt idx="19912">
                  <c:v>41082.208333333336</c:v>
                </c:pt>
                <c:pt idx="19913">
                  <c:v>41082.222222222204</c:v>
                </c:pt>
                <c:pt idx="19914">
                  <c:v>41082.236111111051</c:v>
                </c:pt>
                <c:pt idx="19915">
                  <c:v>41082.25</c:v>
                </c:pt>
                <c:pt idx="19916">
                  <c:v>41082.263888888876</c:v>
                </c:pt>
                <c:pt idx="19917">
                  <c:v>41082.277777777774</c:v>
                </c:pt>
                <c:pt idx="19918">
                  <c:v>41082.291666666562</c:v>
                </c:pt>
                <c:pt idx="19919">
                  <c:v>41082.305555555562</c:v>
                </c:pt>
                <c:pt idx="19920">
                  <c:v>41082.319444444511</c:v>
                </c:pt>
                <c:pt idx="19921">
                  <c:v>41082.333333333336</c:v>
                </c:pt>
                <c:pt idx="19922">
                  <c:v>41082.347222222219</c:v>
                </c:pt>
                <c:pt idx="19923">
                  <c:v>41082.361111111051</c:v>
                </c:pt>
                <c:pt idx="19924">
                  <c:v>41082.375</c:v>
                </c:pt>
                <c:pt idx="19925">
                  <c:v>41082.388888888985</c:v>
                </c:pt>
                <c:pt idx="19926">
                  <c:v>41082.402777777781</c:v>
                </c:pt>
                <c:pt idx="19927">
                  <c:v>41082.416666666664</c:v>
                </c:pt>
                <c:pt idx="19928">
                  <c:v>41082.430555555562</c:v>
                </c:pt>
                <c:pt idx="19929">
                  <c:v>41082.444444444511</c:v>
                </c:pt>
                <c:pt idx="19930">
                  <c:v>41082.458333333343</c:v>
                </c:pt>
                <c:pt idx="19931">
                  <c:v>41082.472222222219</c:v>
                </c:pt>
                <c:pt idx="19932">
                  <c:v>41082.486111111109</c:v>
                </c:pt>
                <c:pt idx="19933">
                  <c:v>41082.5</c:v>
                </c:pt>
                <c:pt idx="19934">
                  <c:v>41082.513888888891</c:v>
                </c:pt>
                <c:pt idx="19935">
                  <c:v>41082.527777777774</c:v>
                </c:pt>
                <c:pt idx="19936">
                  <c:v>41082.541666666591</c:v>
                </c:pt>
                <c:pt idx="19937">
                  <c:v>41082.555555555562</c:v>
                </c:pt>
                <c:pt idx="19938">
                  <c:v>41082.569444444445</c:v>
                </c:pt>
                <c:pt idx="19939">
                  <c:v>41082.583333333336</c:v>
                </c:pt>
                <c:pt idx="19940">
                  <c:v>41082.597222222204</c:v>
                </c:pt>
                <c:pt idx="19941">
                  <c:v>41082.611111111051</c:v>
                </c:pt>
                <c:pt idx="19942">
                  <c:v>41082.624999999993</c:v>
                </c:pt>
                <c:pt idx="19943">
                  <c:v>41082.638888888891</c:v>
                </c:pt>
                <c:pt idx="19944">
                  <c:v>41082.652777777781</c:v>
                </c:pt>
                <c:pt idx="19945">
                  <c:v>41082.666666666591</c:v>
                </c:pt>
                <c:pt idx="19946">
                  <c:v>41082.680555555562</c:v>
                </c:pt>
                <c:pt idx="19947">
                  <c:v>41082.694444444445</c:v>
                </c:pt>
                <c:pt idx="19948">
                  <c:v>41082.708333333336</c:v>
                </c:pt>
                <c:pt idx="19949">
                  <c:v>41082.722222222204</c:v>
                </c:pt>
                <c:pt idx="19950">
                  <c:v>41082.736111111051</c:v>
                </c:pt>
                <c:pt idx="19951">
                  <c:v>41082.75</c:v>
                </c:pt>
                <c:pt idx="19952">
                  <c:v>41082.763888888876</c:v>
                </c:pt>
                <c:pt idx="19953">
                  <c:v>41082.777777777774</c:v>
                </c:pt>
                <c:pt idx="19954">
                  <c:v>41082.791666666562</c:v>
                </c:pt>
                <c:pt idx="19955">
                  <c:v>41082.805555555562</c:v>
                </c:pt>
                <c:pt idx="19956">
                  <c:v>41082.819444444511</c:v>
                </c:pt>
                <c:pt idx="19957">
                  <c:v>41082.833333333336</c:v>
                </c:pt>
                <c:pt idx="19958">
                  <c:v>41082.847222222219</c:v>
                </c:pt>
                <c:pt idx="19959">
                  <c:v>41082.861111111051</c:v>
                </c:pt>
                <c:pt idx="19960">
                  <c:v>41082.875</c:v>
                </c:pt>
                <c:pt idx="19961">
                  <c:v>41082.888888888985</c:v>
                </c:pt>
                <c:pt idx="19962">
                  <c:v>41082.902777777781</c:v>
                </c:pt>
                <c:pt idx="19963">
                  <c:v>41082.916666666664</c:v>
                </c:pt>
                <c:pt idx="19964">
                  <c:v>41082.930555555562</c:v>
                </c:pt>
                <c:pt idx="19965">
                  <c:v>41082.944444444511</c:v>
                </c:pt>
                <c:pt idx="19966">
                  <c:v>41082.958333333343</c:v>
                </c:pt>
                <c:pt idx="19967">
                  <c:v>41082.972222222219</c:v>
                </c:pt>
                <c:pt idx="19968">
                  <c:v>41082.986111111109</c:v>
                </c:pt>
                <c:pt idx="19969">
                  <c:v>41083</c:v>
                </c:pt>
                <c:pt idx="19970">
                  <c:v>41083.013888888891</c:v>
                </c:pt>
                <c:pt idx="19971">
                  <c:v>41083.027777777774</c:v>
                </c:pt>
                <c:pt idx="19972">
                  <c:v>41083.041666666591</c:v>
                </c:pt>
                <c:pt idx="19973">
                  <c:v>41083.055555555562</c:v>
                </c:pt>
                <c:pt idx="19974">
                  <c:v>41083.069444444445</c:v>
                </c:pt>
                <c:pt idx="19975">
                  <c:v>41083.083333333336</c:v>
                </c:pt>
                <c:pt idx="19976">
                  <c:v>41083.097222222204</c:v>
                </c:pt>
                <c:pt idx="19977">
                  <c:v>41083.111111111051</c:v>
                </c:pt>
                <c:pt idx="19978">
                  <c:v>41083.124999999993</c:v>
                </c:pt>
                <c:pt idx="19979">
                  <c:v>41083.138888888891</c:v>
                </c:pt>
                <c:pt idx="19980">
                  <c:v>41083.152777777781</c:v>
                </c:pt>
                <c:pt idx="19981">
                  <c:v>41083.166666666591</c:v>
                </c:pt>
                <c:pt idx="19982">
                  <c:v>41083.180555555562</c:v>
                </c:pt>
                <c:pt idx="19983">
                  <c:v>41083.194444444445</c:v>
                </c:pt>
                <c:pt idx="19984">
                  <c:v>41083.208333333336</c:v>
                </c:pt>
                <c:pt idx="19985">
                  <c:v>41083.222222222204</c:v>
                </c:pt>
                <c:pt idx="19986">
                  <c:v>41083.236111111051</c:v>
                </c:pt>
                <c:pt idx="19987">
                  <c:v>41083.25</c:v>
                </c:pt>
                <c:pt idx="19988">
                  <c:v>41083.263888888876</c:v>
                </c:pt>
                <c:pt idx="19989">
                  <c:v>41083.277777777774</c:v>
                </c:pt>
                <c:pt idx="19990">
                  <c:v>41083.291666666562</c:v>
                </c:pt>
                <c:pt idx="19991">
                  <c:v>41083.305555555562</c:v>
                </c:pt>
                <c:pt idx="19992">
                  <c:v>41083.319444444511</c:v>
                </c:pt>
                <c:pt idx="19993">
                  <c:v>41083.333333333336</c:v>
                </c:pt>
                <c:pt idx="19994">
                  <c:v>41083.347222222219</c:v>
                </c:pt>
                <c:pt idx="19995">
                  <c:v>41083.361111111051</c:v>
                </c:pt>
                <c:pt idx="19996">
                  <c:v>41083.375</c:v>
                </c:pt>
                <c:pt idx="19997">
                  <c:v>41083.388888888985</c:v>
                </c:pt>
                <c:pt idx="19998">
                  <c:v>41083.402777777781</c:v>
                </c:pt>
                <c:pt idx="19999">
                  <c:v>41083.416666666664</c:v>
                </c:pt>
                <c:pt idx="20000">
                  <c:v>41083.430555555562</c:v>
                </c:pt>
                <c:pt idx="20001">
                  <c:v>41083.444444444511</c:v>
                </c:pt>
                <c:pt idx="20002">
                  <c:v>41083.458333333343</c:v>
                </c:pt>
                <c:pt idx="20003">
                  <c:v>41083.472222222219</c:v>
                </c:pt>
                <c:pt idx="20004">
                  <c:v>41083.486111111109</c:v>
                </c:pt>
                <c:pt idx="20005">
                  <c:v>41083.5</c:v>
                </c:pt>
                <c:pt idx="20006">
                  <c:v>41083.513888888891</c:v>
                </c:pt>
                <c:pt idx="20007">
                  <c:v>41083.527777777774</c:v>
                </c:pt>
                <c:pt idx="20008">
                  <c:v>41083.541666666591</c:v>
                </c:pt>
                <c:pt idx="20009">
                  <c:v>41083.555555555562</c:v>
                </c:pt>
                <c:pt idx="20010">
                  <c:v>41083.569444444445</c:v>
                </c:pt>
                <c:pt idx="20011">
                  <c:v>41083.583333333336</c:v>
                </c:pt>
                <c:pt idx="20012">
                  <c:v>41083.597222222204</c:v>
                </c:pt>
                <c:pt idx="20013">
                  <c:v>41083.611111111051</c:v>
                </c:pt>
                <c:pt idx="20014">
                  <c:v>41083.624999999993</c:v>
                </c:pt>
                <c:pt idx="20015">
                  <c:v>41083.638888888891</c:v>
                </c:pt>
                <c:pt idx="20016">
                  <c:v>41083.652777777781</c:v>
                </c:pt>
                <c:pt idx="20017">
                  <c:v>41083.666666666591</c:v>
                </c:pt>
                <c:pt idx="20018">
                  <c:v>41083.680555555562</c:v>
                </c:pt>
                <c:pt idx="20019">
                  <c:v>41083.694444444445</c:v>
                </c:pt>
                <c:pt idx="20020">
                  <c:v>41083.708333333336</c:v>
                </c:pt>
                <c:pt idx="20021">
                  <c:v>41083.722222222204</c:v>
                </c:pt>
                <c:pt idx="20022">
                  <c:v>41083.736111111051</c:v>
                </c:pt>
                <c:pt idx="20023">
                  <c:v>41083.75</c:v>
                </c:pt>
                <c:pt idx="20024">
                  <c:v>41083.763888888876</c:v>
                </c:pt>
                <c:pt idx="20025">
                  <c:v>41083.777777777774</c:v>
                </c:pt>
                <c:pt idx="20026">
                  <c:v>41083.791666666562</c:v>
                </c:pt>
                <c:pt idx="20027">
                  <c:v>41083.805555555562</c:v>
                </c:pt>
                <c:pt idx="20028">
                  <c:v>41083.819444444511</c:v>
                </c:pt>
                <c:pt idx="20029">
                  <c:v>41083.833333333336</c:v>
                </c:pt>
                <c:pt idx="20030">
                  <c:v>41083.847222222219</c:v>
                </c:pt>
                <c:pt idx="20031">
                  <c:v>41083.861111111051</c:v>
                </c:pt>
                <c:pt idx="20032">
                  <c:v>41083.875</c:v>
                </c:pt>
                <c:pt idx="20033">
                  <c:v>41083.888888888985</c:v>
                </c:pt>
                <c:pt idx="20034">
                  <c:v>41083.902777777781</c:v>
                </c:pt>
                <c:pt idx="20035">
                  <c:v>41083.916666666664</c:v>
                </c:pt>
                <c:pt idx="20036">
                  <c:v>41083.930555555562</c:v>
                </c:pt>
                <c:pt idx="20037">
                  <c:v>41083.944444444511</c:v>
                </c:pt>
                <c:pt idx="20038">
                  <c:v>41083.958333333343</c:v>
                </c:pt>
                <c:pt idx="20039">
                  <c:v>41083.972222222219</c:v>
                </c:pt>
                <c:pt idx="20040">
                  <c:v>41083.986111111109</c:v>
                </c:pt>
                <c:pt idx="20041">
                  <c:v>41084</c:v>
                </c:pt>
                <c:pt idx="20042">
                  <c:v>41084.013888888891</c:v>
                </c:pt>
                <c:pt idx="20043">
                  <c:v>41084.027777777774</c:v>
                </c:pt>
                <c:pt idx="20044">
                  <c:v>41084.041666666591</c:v>
                </c:pt>
                <c:pt idx="20045">
                  <c:v>41084.055555555562</c:v>
                </c:pt>
                <c:pt idx="20046">
                  <c:v>41084.069444444445</c:v>
                </c:pt>
                <c:pt idx="20047">
                  <c:v>41084.083333333336</c:v>
                </c:pt>
                <c:pt idx="20048">
                  <c:v>41084.097222222204</c:v>
                </c:pt>
                <c:pt idx="20049">
                  <c:v>41084.111111111051</c:v>
                </c:pt>
                <c:pt idx="20050">
                  <c:v>41084.124999999993</c:v>
                </c:pt>
                <c:pt idx="20051">
                  <c:v>41084.138888888891</c:v>
                </c:pt>
                <c:pt idx="20052">
                  <c:v>41084.152777777781</c:v>
                </c:pt>
                <c:pt idx="20053">
                  <c:v>41084.166666666591</c:v>
                </c:pt>
                <c:pt idx="20054">
                  <c:v>41084.180555555562</c:v>
                </c:pt>
                <c:pt idx="20055">
                  <c:v>41084.194444444445</c:v>
                </c:pt>
                <c:pt idx="20056">
                  <c:v>41084.208333333336</c:v>
                </c:pt>
                <c:pt idx="20057">
                  <c:v>41084.222222222204</c:v>
                </c:pt>
                <c:pt idx="20058">
                  <c:v>41084.236111111051</c:v>
                </c:pt>
                <c:pt idx="20059">
                  <c:v>41084.25</c:v>
                </c:pt>
                <c:pt idx="20060">
                  <c:v>41084.263888888876</c:v>
                </c:pt>
                <c:pt idx="20061">
                  <c:v>41084.277777777774</c:v>
                </c:pt>
                <c:pt idx="20062">
                  <c:v>41084.291666666562</c:v>
                </c:pt>
                <c:pt idx="20063">
                  <c:v>41084.305555555562</c:v>
                </c:pt>
                <c:pt idx="20064">
                  <c:v>41084.319444444511</c:v>
                </c:pt>
                <c:pt idx="20065">
                  <c:v>41084.333333333336</c:v>
                </c:pt>
                <c:pt idx="20066">
                  <c:v>41084.347222222219</c:v>
                </c:pt>
                <c:pt idx="20067">
                  <c:v>41084.361111111051</c:v>
                </c:pt>
                <c:pt idx="20068">
                  <c:v>41084.375</c:v>
                </c:pt>
                <c:pt idx="20069">
                  <c:v>41084.388888888985</c:v>
                </c:pt>
                <c:pt idx="20070">
                  <c:v>41084.402777777781</c:v>
                </c:pt>
                <c:pt idx="20071">
                  <c:v>41084.416666666664</c:v>
                </c:pt>
                <c:pt idx="20072">
                  <c:v>41084.430555555562</c:v>
                </c:pt>
                <c:pt idx="20073">
                  <c:v>41084.444444444511</c:v>
                </c:pt>
                <c:pt idx="20074">
                  <c:v>41084.458333333343</c:v>
                </c:pt>
                <c:pt idx="20075">
                  <c:v>41084.472222222219</c:v>
                </c:pt>
                <c:pt idx="20076">
                  <c:v>41084.486111111109</c:v>
                </c:pt>
                <c:pt idx="20077">
                  <c:v>41084.5</c:v>
                </c:pt>
                <c:pt idx="20078">
                  <c:v>41084.513888888891</c:v>
                </c:pt>
                <c:pt idx="20079">
                  <c:v>41084.527777777774</c:v>
                </c:pt>
                <c:pt idx="20080">
                  <c:v>41084.541666666591</c:v>
                </c:pt>
                <c:pt idx="20081">
                  <c:v>41084.555555555562</c:v>
                </c:pt>
                <c:pt idx="20082">
                  <c:v>41084.569444444445</c:v>
                </c:pt>
                <c:pt idx="20083">
                  <c:v>41084.583333333336</c:v>
                </c:pt>
                <c:pt idx="20084">
                  <c:v>41084.597222222204</c:v>
                </c:pt>
                <c:pt idx="20085">
                  <c:v>41084.611111111051</c:v>
                </c:pt>
                <c:pt idx="20086">
                  <c:v>41084.624999999993</c:v>
                </c:pt>
                <c:pt idx="20087">
                  <c:v>41084.638888888891</c:v>
                </c:pt>
                <c:pt idx="20088">
                  <c:v>41084.652777777781</c:v>
                </c:pt>
                <c:pt idx="20089">
                  <c:v>41084.666666666591</c:v>
                </c:pt>
                <c:pt idx="20090">
                  <c:v>41084.680555555562</c:v>
                </c:pt>
                <c:pt idx="20091">
                  <c:v>41084.694444444445</c:v>
                </c:pt>
                <c:pt idx="20092">
                  <c:v>41084.708333333336</c:v>
                </c:pt>
                <c:pt idx="20093">
                  <c:v>41084.722222222204</c:v>
                </c:pt>
                <c:pt idx="20094">
                  <c:v>41084.736111111051</c:v>
                </c:pt>
                <c:pt idx="20095">
                  <c:v>41084.75</c:v>
                </c:pt>
                <c:pt idx="20096">
                  <c:v>41084.763888888876</c:v>
                </c:pt>
                <c:pt idx="20097">
                  <c:v>41084.777777777774</c:v>
                </c:pt>
                <c:pt idx="20098">
                  <c:v>41084.791666666562</c:v>
                </c:pt>
                <c:pt idx="20099">
                  <c:v>41084.805555555562</c:v>
                </c:pt>
                <c:pt idx="20100">
                  <c:v>41084.819444444511</c:v>
                </c:pt>
                <c:pt idx="20101">
                  <c:v>41084.833333333336</c:v>
                </c:pt>
                <c:pt idx="20102">
                  <c:v>41084.847222222219</c:v>
                </c:pt>
                <c:pt idx="20103">
                  <c:v>41084.861111111051</c:v>
                </c:pt>
                <c:pt idx="20104">
                  <c:v>41084.875</c:v>
                </c:pt>
                <c:pt idx="20105">
                  <c:v>41084.888888888985</c:v>
                </c:pt>
                <c:pt idx="20106">
                  <c:v>41084.902777777781</c:v>
                </c:pt>
                <c:pt idx="20107">
                  <c:v>41084.916666666664</c:v>
                </c:pt>
                <c:pt idx="20108">
                  <c:v>41084.930555555562</c:v>
                </c:pt>
                <c:pt idx="20109">
                  <c:v>41084.944444444511</c:v>
                </c:pt>
                <c:pt idx="20110">
                  <c:v>41084.958333333343</c:v>
                </c:pt>
                <c:pt idx="20111">
                  <c:v>41084.972222222219</c:v>
                </c:pt>
                <c:pt idx="20112">
                  <c:v>41084.986111111109</c:v>
                </c:pt>
                <c:pt idx="20113">
                  <c:v>41085</c:v>
                </c:pt>
                <c:pt idx="20114">
                  <c:v>41085.013888888891</c:v>
                </c:pt>
                <c:pt idx="20115">
                  <c:v>41085.027777777774</c:v>
                </c:pt>
                <c:pt idx="20116">
                  <c:v>41085.041666666591</c:v>
                </c:pt>
                <c:pt idx="20117">
                  <c:v>41085.055555555562</c:v>
                </c:pt>
                <c:pt idx="20118">
                  <c:v>41085.069444444445</c:v>
                </c:pt>
                <c:pt idx="20119">
                  <c:v>41085.083333333336</c:v>
                </c:pt>
                <c:pt idx="20120">
                  <c:v>41085.097222222204</c:v>
                </c:pt>
                <c:pt idx="20121">
                  <c:v>41085.111111111051</c:v>
                </c:pt>
                <c:pt idx="20122">
                  <c:v>41085.124999999993</c:v>
                </c:pt>
                <c:pt idx="20123">
                  <c:v>41085.138888888891</c:v>
                </c:pt>
                <c:pt idx="20124">
                  <c:v>41085.152777777781</c:v>
                </c:pt>
                <c:pt idx="20125">
                  <c:v>41085.166666666591</c:v>
                </c:pt>
                <c:pt idx="20126">
                  <c:v>41085.180555555562</c:v>
                </c:pt>
                <c:pt idx="20127">
                  <c:v>41085.194444444445</c:v>
                </c:pt>
                <c:pt idx="20128">
                  <c:v>41085.208333333336</c:v>
                </c:pt>
                <c:pt idx="20129">
                  <c:v>41085.222222222204</c:v>
                </c:pt>
                <c:pt idx="20130">
                  <c:v>41085.236111111051</c:v>
                </c:pt>
                <c:pt idx="20131">
                  <c:v>41085.25</c:v>
                </c:pt>
                <c:pt idx="20132">
                  <c:v>41085.263888888876</c:v>
                </c:pt>
                <c:pt idx="20133">
                  <c:v>41085.277777777774</c:v>
                </c:pt>
                <c:pt idx="20134">
                  <c:v>41085.291666666562</c:v>
                </c:pt>
                <c:pt idx="20135">
                  <c:v>41085.305555555562</c:v>
                </c:pt>
                <c:pt idx="20136">
                  <c:v>41085.319444444511</c:v>
                </c:pt>
                <c:pt idx="20137">
                  <c:v>41085.333333333336</c:v>
                </c:pt>
                <c:pt idx="20138">
                  <c:v>41085.347222222219</c:v>
                </c:pt>
                <c:pt idx="20139">
                  <c:v>41085.361111111051</c:v>
                </c:pt>
                <c:pt idx="20140">
                  <c:v>41085.375</c:v>
                </c:pt>
                <c:pt idx="20141">
                  <c:v>41085.388888888985</c:v>
                </c:pt>
                <c:pt idx="20142">
                  <c:v>41085.402777777781</c:v>
                </c:pt>
                <c:pt idx="20143">
                  <c:v>41085.416666666664</c:v>
                </c:pt>
                <c:pt idx="20144">
                  <c:v>41085.430555555562</c:v>
                </c:pt>
                <c:pt idx="20145">
                  <c:v>41085.444444444511</c:v>
                </c:pt>
                <c:pt idx="20146">
                  <c:v>41085.458333333343</c:v>
                </c:pt>
                <c:pt idx="20147">
                  <c:v>41085.472222222219</c:v>
                </c:pt>
                <c:pt idx="20148">
                  <c:v>41085.486111111109</c:v>
                </c:pt>
                <c:pt idx="20149">
                  <c:v>41085.5</c:v>
                </c:pt>
                <c:pt idx="20150">
                  <c:v>41085.513888888891</c:v>
                </c:pt>
                <c:pt idx="20151">
                  <c:v>41085.527777777774</c:v>
                </c:pt>
                <c:pt idx="20152">
                  <c:v>41085.541666666591</c:v>
                </c:pt>
                <c:pt idx="20153">
                  <c:v>41085.555555555562</c:v>
                </c:pt>
                <c:pt idx="20154">
                  <c:v>41085.569444444445</c:v>
                </c:pt>
                <c:pt idx="20155">
                  <c:v>41085.583333333336</c:v>
                </c:pt>
                <c:pt idx="20156">
                  <c:v>41085.597222222204</c:v>
                </c:pt>
                <c:pt idx="20157">
                  <c:v>41085.611111111051</c:v>
                </c:pt>
                <c:pt idx="20158">
                  <c:v>41085.624999999993</c:v>
                </c:pt>
                <c:pt idx="20159">
                  <c:v>41085.638888888891</c:v>
                </c:pt>
                <c:pt idx="20160">
                  <c:v>41085.652777777781</c:v>
                </c:pt>
                <c:pt idx="20161">
                  <c:v>41085.666666666591</c:v>
                </c:pt>
                <c:pt idx="20162">
                  <c:v>41085.680555555562</c:v>
                </c:pt>
                <c:pt idx="20163">
                  <c:v>41085.694444444445</c:v>
                </c:pt>
                <c:pt idx="20164">
                  <c:v>41085.708333333336</c:v>
                </c:pt>
                <c:pt idx="20165">
                  <c:v>41085.722222222204</c:v>
                </c:pt>
                <c:pt idx="20166">
                  <c:v>41085.736111111051</c:v>
                </c:pt>
                <c:pt idx="20167">
                  <c:v>41085.75</c:v>
                </c:pt>
                <c:pt idx="20168">
                  <c:v>41085.763888888876</c:v>
                </c:pt>
                <c:pt idx="20169">
                  <c:v>41085.777777777774</c:v>
                </c:pt>
                <c:pt idx="20170">
                  <c:v>41085.791666666562</c:v>
                </c:pt>
                <c:pt idx="20171">
                  <c:v>41085.805555555562</c:v>
                </c:pt>
                <c:pt idx="20172">
                  <c:v>41085.819444444511</c:v>
                </c:pt>
                <c:pt idx="20173">
                  <c:v>41085.833333333336</c:v>
                </c:pt>
                <c:pt idx="20174">
                  <c:v>41085.847222222219</c:v>
                </c:pt>
                <c:pt idx="20175">
                  <c:v>41085.861111111051</c:v>
                </c:pt>
                <c:pt idx="20176">
                  <c:v>41085.875</c:v>
                </c:pt>
                <c:pt idx="20177">
                  <c:v>41085.888888888985</c:v>
                </c:pt>
                <c:pt idx="20178">
                  <c:v>41085.902777777781</c:v>
                </c:pt>
                <c:pt idx="20179">
                  <c:v>41085.916666666664</c:v>
                </c:pt>
                <c:pt idx="20180">
                  <c:v>41085.930555555562</c:v>
                </c:pt>
                <c:pt idx="20181">
                  <c:v>41085.944444444511</c:v>
                </c:pt>
                <c:pt idx="20182">
                  <c:v>41085.958333333343</c:v>
                </c:pt>
                <c:pt idx="20183">
                  <c:v>41085.972222222219</c:v>
                </c:pt>
                <c:pt idx="20184">
                  <c:v>41085.986111111109</c:v>
                </c:pt>
                <c:pt idx="20185">
                  <c:v>41086</c:v>
                </c:pt>
                <c:pt idx="20186">
                  <c:v>41086.013888888891</c:v>
                </c:pt>
                <c:pt idx="20187">
                  <c:v>41086.027777777774</c:v>
                </c:pt>
                <c:pt idx="20188">
                  <c:v>41086.041666666591</c:v>
                </c:pt>
                <c:pt idx="20189">
                  <c:v>41086.055555555562</c:v>
                </c:pt>
                <c:pt idx="20190">
                  <c:v>41086.069444444445</c:v>
                </c:pt>
                <c:pt idx="20191">
                  <c:v>41086.083333333336</c:v>
                </c:pt>
                <c:pt idx="20192">
                  <c:v>41086.097222222204</c:v>
                </c:pt>
                <c:pt idx="20193">
                  <c:v>41086.111111111051</c:v>
                </c:pt>
                <c:pt idx="20194">
                  <c:v>41086.124999999993</c:v>
                </c:pt>
                <c:pt idx="20195">
                  <c:v>41086.138888888891</c:v>
                </c:pt>
                <c:pt idx="20196">
                  <c:v>41086.152777777781</c:v>
                </c:pt>
                <c:pt idx="20197">
                  <c:v>41086.166666666591</c:v>
                </c:pt>
                <c:pt idx="20198">
                  <c:v>41086.180555555562</c:v>
                </c:pt>
                <c:pt idx="20199">
                  <c:v>41086.194444444445</c:v>
                </c:pt>
                <c:pt idx="20200">
                  <c:v>41086.208333333336</c:v>
                </c:pt>
                <c:pt idx="20201">
                  <c:v>41086.222222222204</c:v>
                </c:pt>
                <c:pt idx="20202">
                  <c:v>41086.236111111051</c:v>
                </c:pt>
                <c:pt idx="20203">
                  <c:v>41086.25</c:v>
                </c:pt>
                <c:pt idx="20204">
                  <c:v>41086.263888888876</c:v>
                </c:pt>
                <c:pt idx="20205">
                  <c:v>41086.277777777774</c:v>
                </c:pt>
                <c:pt idx="20206">
                  <c:v>41086.291666666562</c:v>
                </c:pt>
                <c:pt idx="20207">
                  <c:v>41086.305555555562</c:v>
                </c:pt>
                <c:pt idx="20208">
                  <c:v>41086.319444444511</c:v>
                </c:pt>
                <c:pt idx="20209">
                  <c:v>41086.333333333336</c:v>
                </c:pt>
                <c:pt idx="20210">
                  <c:v>41086.347222222219</c:v>
                </c:pt>
                <c:pt idx="20211">
                  <c:v>41086.361111111051</c:v>
                </c:pt>
                <c:pt idx="20212">
                  <c:v>41086.375</c:v>
                </c:pt>
                <c:pt idx="20213">
                  <c:v>41086.388888888985</c:v>
                </c:pt>
                <c:pt idx="20214">
                  <c:v>41086.402777777781</c:v>
                </c:pt>
                <c:pt idx="20215">
                  <c:v>41086.416666666664</c:v>
                </c:pt>
                <c:pt idx="20216">
                  <c:v>41086.430555555562</c:v>
                </c:pt>
                <c:pt idx="20217">
                  <c:v>41086.444444444511</c:v>
                </c:pt>
                <c:pt idx="20218">
                  <c:v>41086.458333333343</c:v>
                </c:pt>
                <c:pt idx="20219">
                  <c:v>41086.472222222219</c:v>
                </c:pt>
                <c:pt idx="20220">
                  <c:v>41086.486111111109</c:v>
                </c:pt>
                <c:pt idx="20221">
                  <c:v>41086.5</c:v>
                </c:pt>
                <c:pt idx="20222">
                  <c:v>41086.513888888891</c:v>
                </c:pt>
                <c:pt idx="20223">
                  <c:v>41086.527777777774</c:v>
                </c:pt>
                <c:pt idx="20224">
                  <c:v>41086.541666666591</c:v>
                </c:pt>
                <c:pt idx="20225">
                  <c:v>41086.555555555562</c:v>
                </c:pt>
                <c:pt idx="20226">
                  <c:v>41086.569444444445</c:v>
                </c:pt>
                <c:pt idx="20227">
                  <c:v>41086.583333333336</c:v>
                </c:pt>
                <c:pt idx="20228">
                  <c:v>41086.597222222204</c:v>
                </c:pt>
                <c:pt idx="20229">
                  <c:v>41086.611111111051</c:v>
                </c:pt>
                <c:pt idx="20230">
                  <c:v>41086.624999999993</c:v>
                </c:pt>
                <c:pt idx="20231">
                  <c:v>41086.638888888891</c:v>
                </c:pt>
                <c:pt idx="20232">
                  <c:v>41086.652777777781</c:v>
                </c:pt>
                <c:pt idx="20233">
                  <c:v>41086.666666666591</c:v>
                </c:pt>
                <c:pt idx="20234">
                  <c:v>41086.680555555562</c:v>
                </c:pt>
                <c:pt idx="20235">
                  <c:v>41086.694444444445</c:v>
                </c:pt>
                <c:pt idx="20236">
                  <c:v>41086.708333333336</c:v>
                </c:pt>
                <c:pt idx="20237">
                  <c:v>41086.722222222204</c:v>
                </c:pt>
                <c:pt idx="20238">
                  <c:v>41086.736111111051</c:v>
                </c:pt>
                <c:pt idx="20239">
                  <c:v>41086.75</c:v>
                </c:pt>
                <c:pt idx="20240">
                  <c:v>41086.763888888876</c:v>
                </c:pt>
                <c:pt idx="20241">
                  <c:v>41086.777777777774</c:v>
                </c:pt>
                <c:pt idx="20242">
                  <c:v>41086.791666666562</c:v>
                </c:pt>
                <c:pt idx="20243">
                  <c:v>41086.805555555562</c:v>
                </c:pt>
                <c:pt idx="20244">
                  <c:v>41086.819444444511</c:v>
                </c:pt>
                <c:pt idx="20245">
                  <c:v>41086.833333333336</c:v>
                </c:pt>
                <c:pt idx="20246">
                  <c:v>41086.847222222219</c:v>
                </c:pt>
                <c:pt idx="20247">
                  <c:v>41086.861111111051</c:v>
                </c:pt>
                <c:pt idx="20248">
                  <c:v>41086.875</c:v>
                </c:pt>
                <c:pt idx="20249">
                  <c:v>41086.888888888985</c:v>
                </c:pt>
                <c:pt idx="20250">
                  <c:v>41086.902777777781</c:v>
                </c:pt>
                <c:pt idx="20251">
                  <c:v>41086.916666666664</c:v>
                </c:pt>
                <c:pt idx="20252">
                  <c:v>41086.930555555562</c:v>
                </c:pt>
                <c:pt idx="20253">
                  <c:v>41086.944444444511</c:v>
                </c:pt>
                <c:pt idx="20254">
                  <c:v>41086.958333333343</c:v>
                </c:pt>
                <c:pt idx="20255">
                  <c:v>41086.972222222219</c:v>
                </c:pt>
                <c:pt idx="20256">
                  <c:v>41086.986111111109</c:v>
                </c:pt>
                <c:pt idx="20257">
                  <c:v>41087</c:v>
                </c:pt>
                <c:pt idx="20258">
                  <c:v>41087.013888888891</c:v>
                </c:pt>
                <c:pt idx="20259">
                  <c:v>41087.027777777774</c:v>
                </c:pt>
                <c:pt idx="20260">
                  <c:v>41087.041666666591</c:v>
                </c:pt>
                <c:pt idx="20261">
                  <c:v>41087.055555555562</c:v>
                </c:pt>
                <c:pt idx="20262">
                  <c:v>41087.069444444445</c:v>
                </c:pt>
                <c:pt idx="20263">
                  <c:v>41087.083333333336</c:v>
                </c:pt>
                <c:pt idx="20264">
                  <c:v>41087.097222222204</c:v>
                </c:pt>
                <c:pt idx="20265">
                  <c:v>41087.111111111051</c:v>
                </c:pt>
                <c:pt idx="20266">
                  <c:v>41087.124999999993</c:v>
                </c:pt>
                <c:pt idx="20267">
                  <c:v>41087.138888888891</c:v>
                </c:pt>
                <c:pt idx="20268">
                  <c:v>41087.152777777781</c:v>
                </c:pt>
                <c:pt idx="20269">
                  <c:v>41087.166666666591</c:v>
                </c:pt>
                <c:pt idx="20270">
                  <c:v>41087.180555555562</c:v>
                </c:pt>
                <c:pt idx="20271">
                  <c:v>41087.194444444445</c:v>
                </c:pt>
                <c:pt idx="20272">
                  <c:v>41087.208333333336</c:v>
                </c:pt>
                <c:pt idx="20273">
                  <c:v>41087.222222222204</c:v>
                </c:pt>
                <c:pt idx="20274">
                  <c:v>41087.236111111051</c:v>
                </c:pt>
                <c:pt idx="20275">
                  <c:v>41087.25</c:v>
                </c:pt>
                <c:pt idx="20276">
                  <c:v>41087.263888888876</c:v>
                </c:pt>
                <c:pt idx="20277">
                  <c:v>41087.277777777774</c:v>
                </c:pt>
                <c:pt idx="20278">
                  <c:v>41087.291666666562</c:v>
                </c:pt>
                <c:pt idx="20279">
                  <c:v>41087.305555555562</c:v>
                </c:pt>
                <c:pt idx="20280">
                  <c:v>41087.319444444511</c:v>
                </c:pt>
                <c:pt idx="20281">
                  <c:v>41087.333333333336</c:v>
                </c:pt>
                <c:pt idx="20282">
                  <c:v>41087.347222222219</c:v>
                </c:pt>
                <c:pt idx="20283">
                  <c:v>41087.361111111051</c:v>
                </c:pt>
                <c:pt idx="20284">
                  <c:v>41087.375</c:v>
                </c:pt>
                <c:pt idx="20285">
                  <c:v>41087.388888888985</c:v>
                </c:pt>
                <c:pt idx="20286">
                  <c:v>41087.402777777781</c:v>
                </c:pt>
                <c:pt idx="20287">
                  <c:v>41087.416666666664</c:v>
                </c:pt>
                <c:pt idx="20288">
                  <c:v>41087.430555555562</c:v>
                </c:pt>
                <c:pt idx="20289">
                  <c:v>41087.444444444511</c:v>
                </c:pt>
                <c:pt idx="20290">
                  <c:v>41087.458333333343</c:v>
                </c:pt>
                <c:pt idx="20291">
                  <c:v>41087.472222222219</c:v>
                </c:pt>
                <c:pt idx="20292">
                  <c:v>41087.486111111109</c:v>
                </c:pt>
                <c:pt idx="20293">
                  <c:v>41087.5</c:v>
                </c:pt>
                <c:pt idx="20294">
                  <c:v>41087.513888888891</c:v>
                </c:pt>
                <c:pt idx="20295">
                  <c:v>41087.527777777774</c:v>
                </c:pt>
                <c:pt idx="20296">
                  <c:v>41087.541666666591</c:v>
                </c:pt>
                <c:pt idx="20297">
                  <c:v>41087.555555555562</c:v>
                </c:pt>
                <c:pt idx="20298">
                  <c:v>41087.569444444445</c:v>
                </c:pt>
                <c:pt idx="20299">
                  <c:v>41087.583333333336</c:v>
                </c:pt>
                <c:pt idx="20300">
                  <c:v>41087.597222222204</c:v>
                </c:pt>
                <c:pt idx="20301">
                  <c:v>41087.611111111051</c:v>
                </c:pt>
                <c:pt idx="20302">
                  <c:v>41087.624999999993</c:v>
                </c:pt>
                <c:pt idx="20303">
                  <c:v>41087.638888888891</c:v>
                </c:pt>
                <c:pt idx="20304">
                  <c:v>41087.652777777781</c:v>
                </c:pt>
                <c:pt idx="20305">
                  <c:v>41087.666666666591</c:v>
                </c:pt>
                <c:pt idx="20306">
                  <c:v>41087.680555555562</c:v>
                </c:pt>
                <c:pt idx="20307">
                  <c:v>41087.694444444445</c:v>
                </c:pt>
                <c:pt idx="20308">
                  <c:v>41087.708333333336</c:v>
                </c:pt>
                <c:pt idx="20309">
                  <c:v>41087.722222222204</c:v>
                </c:pt>
                <c:pt idx="20310">
                  <c:v>41087.736111111051</c:v>
                </c:pt>
                <c:pt idx="20311">
                  <c:v>41087.75</c:v>
                </c:pt>
                <c:pt idx="20312">
                  <c:v>41087.763888888876</c:v>
                </c:pt>
                <c:pt idx="20313">
                  <c:v>41087.777777777774</c:v>
                </c:pt>
                <c:pt idx="20314">
                  <c:v>41087.791666666562</c:v>
                </c:pt>
                <c:pt idx="20315">
                  <c:v>41087.805555555562</c:v>
                </c:pt>
                <c:pt idx="20316">
                  <c:v>41087.819444444511</c:v>
                </c:pt>
                <c:pt idx="20317">
                  <c:v>41087.833333333336</c:v>
                </c:pt>
                <c:pt idx="20318">
                  <c:v>41087.847222222219</c:v>
                </c:pt>
                <c:pt idx="20319">
                  <c:v>41087.861111111051</c:v>
                </c:pt>
                <c:pt idx="20320">
                  <c:v>41087.875</c:v>
                </c:pt>
                <c:pt idx="20321">
                  <c:v>41087.888888888985</c:v>
                </c:pt>
                <c:pt idx="20322">
                  <c:v>41087.902777777781</c:v>
                </c:pt>
                <c:pt idx="20323">
                  <c:v>41087.916666666664</c:v>
                </c:pt>
                <c:pt idx="20324">
                  <c:v>41087.930555555562</c:v>
                </c:pt>
                <c:pt idx="20325">
                  <c:v>41087.944444444511</c:v>
                </c:pt>
                <c:pt idx="20326">
                  <c:v>41087.958333333343</c:v>
                </c:pt>
                <c:pt idx="20327">
                  <c:v>41087.972222222219</c:v>
                </c:pt>
                <c:pt idx="20328">
                  <c:v>41087.986111111109</c:v>
                </c:pt>
                <c:pt idx="20329">
                  <c:v>41088</c:v>
                </c:pt>
                <c:pt idx="20330">
                  <c:v>41088.013888888891</c:v>
                </c:pt>
                <c:pt idx="20331">
                  <c:v>41088.027777777774</c:v>
                </c:pt>
                <c:pt idx="20332">
                  <c:v>41088.041666666591</c:v>
                </c:pt>
                <c:pt idx="20333">
                  <c:v>41088.055555555562</c:v>
                </c:pt>
                <c:pt idx="20334">
                  <c:v>41088.069444444445</c:v>
                </c:pt>
                <c:pt idx="20335">
                  <c:v>41088.083333333336</c:v>
                </c:pt>
                <c:pt idx="20336">
                  <c:v>41088.097222222204</c:v>
                </c:pt>
                <c:pt idx="20337">
                  <c:v>41088.111111111051</c:v>
                </c:pt>
                <c:pt idx="20338">
                  <c:v>41088.124999999993</c:v>
                </c:pt>
                <c:pt idx="20339">
                  <c:v>41088.138888888891</c:v>
                </c:pt>
                <c:pt idx="20340">
                  <c:v>41088.152777777781</c:v>
                </c:pt>
                <c:pt idx="20341">
                  <c:v>41088.166666666591</c:v>
                </c:pt>
                <c:pt idx="20342">
                  <c:v>41088.180555555562</c:v>
                </c:pt>
                <c:pt idx="20343">
                  <c:v>41088.194444444445</c:v>
                </c:pt>
                <c:pt idx="20344">
                  <c:v>41088.208333333336</c:v>
                </c:pt>
                <c:pt idx="20345">
                  <c:v>41088.222222222204</c:v>
                </c:pt>
                <c:pt idx="20346">
                  <c:v>41088.236111111051</c:v>
                </c:pt>
                <c:pt idx="20347">
                  <c:v>41088.25</c:v>
                </c:pt>
                <c:pt idx="20348">
                  <c:v>41088.263888888876</c:v>
                </c:pt>
                <c:pt idx="20349">
                  <c:v>41088.277777777774</c:v>
                </c:pt>
                <c:pt idx="20350">
                  <c:v>41088.291666666562</c:v>
                </c:pt>
                <c:pt idx="20351">
                  <c:v>41088.305555555562</c:v>
                </c:pt>
                <c:pt idx="20352">
                  <c:v>41088.319444444511</c:v>
                </c:pt>
                <c:pt idx="20353">
                  <c:v>41088.333333333336</c:v>
                </c:pt>
                <c:pt idx="20354">
                  <c:v>41088.347222222219</c:v>
                </c:pt>
                <c:pt idx="20355">
                  <c:v>41088.361111111051</c:v>
                </c:pt>
                <c:pt idx="20356">
                  <c:v>41088.375</c:v>
                </c:pt>
                <c:pt idx="20357">
                  <c:v>41088.388888888985</c:v>
                </c:pt>
                <c:pt idx="20358">
                  <c:v>41088.402777777781</c:v>
                </c:pt>
                <c:pt idx="20359">
                  <c:v>41088.416666666664</c:v>
                </c:pt>
                <c:pt idx="20360">
                  <c:v>41088.430555555562</c:v>
                </c:pt>
                <c:pt idx="20361">
                  <c:v>41088.444444444511</c:v>
                </c:pt>
                <c:pt idx="20362">
                  <c:v>41088.458333333343</c:v>
                </c:pt>
                <c:pt idx="20363">
                  <c:v>41088.472222222219</c:v>
                </c:pt>
                <c:pt idx="20364">
                  <c:v>41088.486111111109</c:v>
                </c:pt>
                <c:pt idx="20365">
                  <c:v>41088.5</c:v>
                </c:pt>
                <c:pt idx="20366">
                  <c:v>41088.513888888891</c:v>
                </c:pt>
                <c:pt idx="20367">
                  <c:v>41088.527777777774</c:v>
                </c:pt>
                <c:pt idx="20368">
                  <c:v>41088.541666666591</c:v>
                </c:pt>
                <c:pt idx="20369">
                  <c:v>41088.555555555562</c:v>
                </c:pt>
                <c:pt idx="20370">
                  <c:v>41088.569444444445</c:v>
                </c:pt>
                <c:pt idx="20371">
                  <c:v>41088.583333333336</c:v>
                </c:pt>
                <c:pt idx="20372">
                  <c:v>41088.597222222204</c:v>
                </c:pt>
                <c:pt idx="20373">
                  <c:v>41088.611111111051</c:v>
                </c:pt>
                <c:pt idx="20374">
                  <c:v>41088.624999999993</c:v>
                </c:pt>
                <c:pt idx="20375">
                  <c:v>41088.638888888891</c:v>
                </c:pt>
                <c:pt idx="20376">
                  <c:v>41088.652777777781</c:v>
                </c:pt>
                <c:pt idx="20377">
                  <c:v>41088.666666666591</c:v>
                </c:pt>
                <c:pt idx="20378">
                  <c:v>41088.680555555562</c:v>
                </c:pt>
                <c:pt idx="20379">
                  <c:v>41088.694444444445</c:v>
                </c:pt>
                <c:pt idx="20380">
                  <c:v>41088.708333333336</c:v>
                </c:pt>
                <c:pt idx="20381">
                  <c:v>41088.722222222204</c:v>
                </c:pt>
                <c:pt idx="20382">
                  <c:v>41088.736111111051</c:v>
                </c:pt>
                <c:pt idx="20383">
                  <c:v>41088.75</c:v>
                </c:pt>
                <c:pt idx="20384">
                  <c:v>41088.763888888876</c:v>
                </c:pt>
                <c:pt idx="20385">
                  <c:v>41088.777777777774</c:v>
                </c:pt>
                <c:pt idx="20386">
                  <c:v>41088.791666666562</c:v>
                </c:pt>
                <c:pt idx="20387">
                  <c:v>41088.805555555562</c:v>
                </c:pt>
                <c:pt idx="20388">
                  <c:v>41088.819444444511</c:v>
                </c:pt>
                <c:pt idx="20389">
                  <c:v>41088.833333333336</c:v>
                </c:pt>
                <c:pt idx="20390">
                  <c:v>41088.847222222219</c:v>
                </c:pt>
                <c:pt idx="20391">
                  <c:v>41088.861111111051</c:v>
                </c:pt>
                <c:pt idx="20392">
                  <c:v>41088.875</c:v>
                </c:pt>
                <c:pt idx="20393">
                  <c:v>41088.888888888985</c:v>
                </c:pt>
                <c:pt idx="20394">
                  <c:v>41088.902777777781</c:v>
                </c:pt>
                <c:pt idx="20395">
                  <c:v>41088.916666666664</c:v>
                </c:pt>
                <c:pt idx="20396">
                  <c:v>41088.930555555562</c:v>
                </c:pt>
                <c:pt idx="20397">
                  <c:v>41088.944444444511</c:v>
                </c:pt>
                <c:pt idx="20398">
                  <c:v>41088.958333333343</c:v>
                </c:pt>
                <c:pt idx="20399">
                  <c:v>41088.972222222219</c:v>
                </c:pt>
                <c:pt idx="20400">
                  <c:v>41088.986111111109</c:v>
                </c:pt>
                <c:pt idx="20401">
                  <c:v>41089</c:v>
                </c:pt>
                <c:pt idx="20402">
                  <c:v>41089.013888888891</c:v>
                </c:pt>
                <c:pt idx="20403">
                  <c:v>41089.027777777774</c:v>
                </c:pt>
                <c:pt idx="20404">
                  <c:v>41089.041666666591</c:v>
                </c:pt>
                <c:pt idx="20405">
                  <c:v>41089.055555555562</c:v>
                </c:pt>
                <c:pt idx="20406">
                  <c:v>41089.069444444445</c:v>
                </c:pt>
                <c:pt idx="20407">
                  <c:v>41089.083333333336</c:v>
                </c:pt>
                <c:pt idx="20408">
                  <c:v>41089.097222222204</c:v>
                </c:pt>
                <c:pt idx="20409">
                  <c:v>41089.111111111051</c:v>
                </c:pt>
                <c:pt idx="20410">
                  <c:v>41089.124999999993</c:v>
                </c:pt>
                <c:pt idx="20411">
                  <c:v>41089.138888888891</c:v>
                </c:pt>
                <c:pt idx="20412">
                  <c:v>41089.152777777781</c:v>
                </c:pt>
                <c:pt idx="20413">
                  <c:v>41089.166666666591</c:v>
                </c:pt>
                <c:pt idx="20414">
                  <c:v>41089.180555555562</c:v>
                </c:pt>
                <c:pt idx="20415">
                  <c:v>41089.194444444445</c:v>
                </c:pt>
                <c:pt idx="20416">
                  <c:v>41089.208333333336</c:v>
                </c:pt>
                <c:pt idx="20417">
                  <c:v>41089.222222222204</c:v>
                </c:pt>
                <c:pt idx="20418">
                  <c:v>41089.236111111051</c:v>
                </c:pt>
                <c:pt idx="20419">
                  <c:v>41089.25</c:v>
                </c:pt>
                <c:pt idx="20420">
                  <c:v>41089.263888888876</c:v>
                </c:pt>
                <c:pt idx="20421">
                  <c:v>41089.277777777774</c:v>
                </c:pt>
                <c:pt idx="20422">
                  <c:v>41089.291666666562</c:v>
                </c:pt>
                <c:pt idx="20423">
                  <c:v>41089.305555555562</c:v>
                </c:pt>
                <c:pt idx="20424">
                  <c:v>41089.319444444511</c:v>
                </c:pt>
                <c:pt idx="20425">
                  <c:v>41089.333333333336</c:v>
                </c:pt>
                <c:pt idx="20426">
                  <c:v>41089.347222222219</c:v>
                </c:pt>
                <c:pt idx="20427">
                  <c:v>41089.361111111051</c:v>
                </c:pt>
                <c:pt idx="20428">
                  <c:v>41089.375</c:v>
                </c:pt>
                <c:pt idx="20429">
                  <c:v>41089.388888888985</c:v>
                </c:pt>
                <c:pt idx="20430">
                  <c:v>41089.402777777781</c:v>
                </c:pt>
                <c:pt idx="20431">
                  <c:v>41089.416666666664</c:v>
                </c:pt>
                <c:pt idx="20432">
                  <c:v>41089.430555555562</c:v>
                </c:pt>
                <c:pt idx="20433">
                  <c:v>41089.444444444511</c:v>
                </c:pt>
                <c:pt idx="20434">
                  <c:v>41089.458333333343</c:v>
                </c:pt>
                <c:pt idx="20435">
                  <c:v>41089.472222222219</c:v>
                </c:pt>
                <c:pt idx="20436">
                  <c:v>41089.486111111109</c:v>
                </c:pt>
                <c:pt idx="20437">
                  <c:v>41089.5</c:v>
                </c:pt>
                <c:pt idx="20438">
                  <c:v>41089.513888888891</c:v>
                </c:pt>
                <c:pt idx="20439">
                  <c:v>41089.527777777774</c:v>
                </c:pt>
                <c:pt idx="20440">
                  <c:v>41089.541666666591</c:v>
                </c:pt>
                <c:pt idx="20441">
                  <c:v>41089.555555555562</c:v>
                </c:pt>
                <c:pt idx="20442">
                  <c:v>41089.569444444445</c:v>
                </c:pt>
                <c:pt idx="20443">
                  <c:v>41089.583333333336</c:v>
                </c:pt>
                <c:pt idx="20444">
                  <c:v>41089.597222222204</c:v>
                </c:pt>
                <c:pt idx="20445">
                  <c:v>41089.611111111051</c:v>
                </c:pt>
                <c:pt idx="20446">
                  <c:v>41089.624999999993</c:v>
                </c:pt>
                <c:pt idx="20447">
                  <c:v>41089.638888888891</c:v>
                </c:pt>
                <c:pt idx="20448">
                  <c:v>41089.652777777781</c:v>
                </c:pt>
                <c:pt idx="20449">
                  <c:v>41089.666666666591</c:v>
                </c:pt>
                <c:pt idx="20450">
                  <c:v>41089.680555555562</c:v>
                </c:pt>
                <c:pt idx="20451">
                  <c:v>41089.694444444445</c:v>
                </c:pt>
                <c:pt idx="20452">
                  <c:v>41089.708333333336</c:v>
                </c:pt>
                <c:pt idx="20453">
                  <c:v>41089.722222222204</c:v>
                </c:pt>
                <c:pt idx="20454">
                  <c:v>41089.736111111051</c:v>
                </c:pt>
                <c:pt idx="20455">
                  <c:v>41089.75</c:v>
                </c:pt>
                <c:pt idx="20456">
                  <c:v>41089.763888888876</c:v>
                </c:pt>
                <c:pt idx="20457">
                  <c:v>41089.777777777774</c:v>
                </c:pt>
                <c:pt idx="20458">
                  <c:v>41089.791666666562</c:v>
                </c:pt>
                <c:pt idx="20459">
                  <c:v>41089.805555555562</c:v>
                </c:pt>
                <c:pt idx="20460">
                  <c:v>41089.819444444511</c:v>
                </c:pt>
                <c:pt idx="20461">
                  <c:v>41089.833333333336</c:v>
                </c:pt>
                <c:pt idx="20462">
                  <c:v>41089.847222222219</c:v>
                </c:pt>
                <c:pt idx="20463">
                  <c:v>41089.861111111051</c:v>
                </c:pt>
                <c:pt idx="20464">
                  <c:v>41089.875</c:v>
                </c:pt>
                <c:pt idx="20465">
                  <c:v>41089.888888888985</c:v>
                </c:pt>
                <c:pt idx="20466">
                  <c:v>41089.902777777781</c:v>
                </c:pt>
                <c:pt idx="20467">
                  <c:v>41089.916666666664</c:v>
                </c:pt>
                <c:pt idx="20468">
                  <c:v>41089.930555555562</c:v>
                </c:pt>
                <c:pt idx="20469">
                  <c:v>41089.944444444511</c:v>
                </c:pt>
                <c:pt idx="20470">
                  <c:v>41089.958333333343</c:v>
                </c:pt>
                <c:pt idx="20471">
                  <c:v>41089.972222222219</c:v>
                </c:pt>
                <c:pt idx="20472">
                  <c:v>41089.986111111109</c:v>
                </c:pt>
                <c:pt idx="20473">
                  <c:v>41090</c:v>
                </c:pt>
                <c:pt idx="20474">
                  <c:v>41090.013888888891</c:v>
                </c:pt>
                <c:pt idx="20475">
                  <c:v>41090.027777777774</c:v>
                </c:pt>
                <c:pt idx="20476">
                  <c:v>41090.041666666591</c:v>
                </c:pt>
                <c:pt idx="20477">
                  <c:v>41090.055555555562</c:v>
                </c:pt>
                <c:pt idx="20478">
                  <c:v>41090.069444444445</c:v>
                </c:pt>
                <c:pt idx="20479">
                  <c:v>41090.083333333336</c:v>
                </c:pt>
                <c:pt idx="20480">
                  <c:v>41090.097222222204</c:v>
                </c:pt>
                <c:pt idx="20481">
                  <c:v>41090.111111111051</c:v>
                </c:pt>
                <c:pt idx="20482">
                  <c:v>41090.124999999993</c:v>
                </c:pt>
                <c:pt idx="20483">
                  <c:v>41090.138888888891</c:v>
                </c:pt>
                <c:pt idx="20484">
                  <c:v>41090.152777777781</c:v>
                </c:pt>
                <c:pt idx="20485">
                  <c:v>41090.166666666591</c:v>
                </c:pt>
                <c:pt idx="20486">
                  <c:v>41090.180555555562</c:v>
                </c:pt>
                <c:pt idx="20487">
                  <c:v>41090.194444444445</c:v>
                </c:pt>
                <c:pt idx="20488">
                  <c:v>41090.208333333336</c:v>
                </c:pt>
                <c:pt idx="20489">
                  <c:v>41090.222222222204</c:v>
                </c:pt>
                <c:pt idx="20490">
                  <c:v>41090.236111111051</c:v>
                </c:pt>
                <c:pt idx="20491">
                  <c:v>41090.25</c:v>
                </c:pt>
                <c:pt idx="20492">
                  <c:v>41090.263888888876</c:v>
                </c:pt>
                <c:pt idx="20493">
                  <c:v>41090.277777777774</c:v>
                </c:pt>
                <c:pt idx="20494">
                  <c:v>41090.291666666562</c:v>
                </c:pt>
                <c:pt idx="20495">
                  <c:v>41090.305555555562</c:v>
                </c:pt>
                <c:pt idx="20496">
                  <c:v>41090.319444444511</c:v>
                </c:pt>
                <c:pt idx="20497">
                  <c:v>41090.333333333336</c:v>
                </c:pt>
                <c:pt idx="20498">
                  <c:v>41090.347222222219</c:v>
                </c:pt>
                <c:pt idx="20499">
                  <c:v>41090.361111111051</c:v>
                </c:pt>
                <c:pt idx="20500">
                  <c:v>41090.375</c:v>
                </c:pt>
                <c:pt idx="20501">
                  <c:v>41090.388888888985</c:v>
                </c:pt>
                <c:pt idx="20502">
                  <c:v>41090.402777777781</c:v>
                </c:pt>
                <c:pt idx="20503">
                  <c:v>41090.416666666664</c:v>
                </c:pt>
                <c:pt idx="20504">
                  <c:v>41090.430555555562</c:v>
                </c:pt>
                <c:pt idx="20505">
                  <c:v>41090.444444444511</c:v>
                </c:pt>
                <c:pt idx="20506">
                  <c:v>41090.458333333343</c:v>
                </c:pt>
                <c:pt idx="20507">
                  <c:v>41090.472222222219</c:v>
                </c:pt>
                <c:pt idx="20508">
                  <c:v>41090.486111111109</c:v>
                </c:pt>
                <c:pt idx="20509">
                  <c:v>41090.5</c:v>
                </c:pt>
                <c:pt idx="20510">
                  <c:v>41090.513888888891</c:v>
                </c:pt>
                <c:pt idx="20511">
                  <c:v>41090.527777777774</c:v>
                </c:pt>
                <c:pt idx="20512">
                  <c:v>41090.541666666591</c:v>
                </c:pt>
                <c:pt idx="20513">
                  <c:v>41090.555555555562</c:v>
                </c:pt>
                <c:pt idx="20514">
                  <c:v>41090.569444444445</c:v>
                </c:pt>
                <c:pt idx="20515">
                  <c:v>41090.583333333336</c:v>
                </c:pt>
                <c:pt idx="20516">
                  <c:v>41090.597222222204</c:v>
                </c:pt>
                <c:pt idx="20517">
                  <c:v>41090.611111111051</c:v>
                </c:pt>
                <c:pt idx="20518">
                  <c:v>41090.624999999993</c:v>
                </c:pt>
                <c:pt idx="20519">
                  <c:v>41090.638888888891</c:v>
                </c:pt>
                <c:pt idx="20520">
                  <c:v>41090.652777777781</c:v>
                </c:pt>
                <c:pt idx="20521">
                  <c:v>41090.666666666591</c:v>
                </c:pt>
                <c:pt idx="20522">
                  <c:v>41090.680555555562</c:v>
                </c:pt>
                <c:pt idx="20523">
                  <c:v>41090.694444444445</c:v>
                </c:pt>
                <c:pt idx="20524">
                  <c:v>41090.708333333336</c:v>
                </c:pt>
                <c:pt idx="20525">
                  <c:v>41090.722222222204</c:v>
                </c:pt>
                <c:pt idx="20526">
                  <c:v>41090.736111111051</c:v>
                </c:pt>
                <c:pt idx="20527">
                  <c:v>41090.75</c:v>
                </c:pt>
                <c:pt idx="20528">
                  <c:v>41090.763888888876</c:v>
                </c:pt>
                <c:pt idx="20529">
                  <c:v>41090.777777777774</c:v>
                </c:pt>
                <c:pt idx="20530">
                  <c:v>41090.791666666562</c:v>
                </c:pt>
                <c:pt idx="20531">
                  <c:v>41090.805555555562</c:v>
                </c:pt>
                <c:pt idx="20532">
                  <c:v>41090.819444444511</c:v>
                </c:pt>
                <c:pt idx="20533">
                  <c:v>41090.833333333336</c:v>
                </c:pt>
                <c:pt idx="20534">
                  <c:v>41090.847222222219</c:v>
                </c:pt>
                <c:pt idx="20535">
                  <c:v>41090.861111111051</c:v>
                </c:pt>
                <c:pt idx="20536">
                  <c:v>41090.875</c:v>
                </c:pt>
                <c:pt idx="20537">
                  <c:v>41090.888888888985</c:v>
                </c:pt>
                <c:pt idx="20538">
                  <c:v>41090.902777777781</c:v>
                </c:pt>
                <c:pt idx="20539">
                  <c:v>41090.916666666664</c:v>
                </c:pt>
                <c:pt idx="20540">
                  <c:v>41090.930555555562</c:v>
                </c:pt>
                <c:pt idx="20541">
                  <c:v>41090.944444444511</c:v>
                </c:pt>
                <c:pt idx="20542">
                  <c:v>41090.958333333343</c:v>
                </c:pt>
                <c:pt idx="20543">
                  <c:v>41090.972222222219</c:v>
                </c:pt>
                <c:pt idx="20544">
                  <c:v>41090.986111111109</c:v>
                </c:pt>
                <c:pt idx="20545">
                  <c:v>41091</c:v>
                </c:pt>
                <c:pt idx="20546">
                  <c:v>41091.013888888891</c:v>
                </c:pt>
                <c:pt idx="20547">
                  <c:v>41091.027777777774</c:v>
                </c:pt>
                <c:pt idx="20548">
                  <c:v>41091.041666666591</c:v>
                </c:pt>
                <c:pt idx="20549">
                  <c:v>41091.055555555562</c:v>
                </c:pt>
                <c:pt idx="20550">
                  <c:v>41091.069444444445</c:v>
                </c:pt>
                <c:pt idx="20551">
                  <c:v>41091.083333333336</c:v>
                </c:pt>
                <c:pt idx="20552">
                  <c:v>41091.097222222204</c:v>
                </c:pt>
                <c:pt idx="20553">
                  <c:v>41091.111111111051</c:v>
                </c:pt>
                <c:pt idx="20554">
                  <c:v>41091.124999999993</c:v>
                </c:pt>
                <c:pt idx="20555">
                  <c:v>41091.138888888891</c:v>
                </c:pt>
                <c:pt idx="20556">
                  <c:v>41091.152777777781</c:v>
                </c:pt>
                <c:pt idx="20557">
                  <c:v>41091.166666666591</c:v>
                </c:pt>
                <c:pt idx="20558">
                  <c:v>41091.180555555562</c:v>
                </c:pt>
                <c:pt idx="20559">
                  <c:v>41091.194444444445</c:v>
                </c:pt>
                <c:pt idx="20560">
                  <c:v>41091.208333333336</c:v>
                </c:pt>
                <c:pt idx="20561">
                  <c:v>41091.222222222204</c:v>
                </c:pt>
                <c:pt idx="20562">
                  <c:v>41091.236111111051</c:v>
                </c:pt>
                <c:pt idx="20563">
                  <c:v>41091.25</c:v>
                </c:pt>
                <c:pt idx="20564">
                  <c:v>41091.263888888876</c:v>
                </c:pt>
                <c:pt idx="20565">
                  <c:v>41091.277777777774</c:v>
                </c:pt>
                <c:pt idx="20566">
                  <c:v>41091.291666666562</c:v>
                </c:pt>
                <c:pt idx="20567">
                  <c:v>41091.305555555562</c:v>
                </c:pt>
                <c:pt idx="20568">
                  <c:v>41091.319444444511</c:v>
                </c:pt>
                <c:pt idx="20569">
                  <c:v>41091.333333333336</c:v>
                </c:pt>
                <c:pt idx="20570">
                  <c:v>41091.347222222219</c:v>
                </c:pt>
                <c:pt idx="20571">
                  <c:v>41091.361111111051</c:v>
                </c:pt>
                <c:pt idx="20572">
                  <c:v>41091.375</c:v>
                </c:pt>
                <c:pt idx="20573">
                  <c:v>41091.388888888985</c:v>
                </c:pt>
                <c:pt idx="20574">
                  <c:v>41091.402777777781</c:v>
                </c:pt>
                <c:pt idx="20575">
                  <c:v>41091.416666666664</c:v>
                </c:pt>
                <c:pt idx="20576">
                  <c:v>41091.430555555562</c:v>
                </c:pt>
                <c:pt idx="20577">
                  <c:v>41091.444444444511</c:v>
                </c:pt>
                <c:pt idx="20578">
                  <c:v>41091.458333333343</c:v>
                </c:pt>
                <c:pt idx="20579">
                  <c:v>41091.472222222219</c:v>
                </c:pt>
                <c:pt idx="20580">
                  <c:v>41091.486111111109</c:v>
                </c:pt>
                <c:pt idx="20581">
                  <c:v>41091.5</c:v>
                </c:pt>
                <c:pt idx="20582">
                  <c:v>41091.513888888891</c:v>
                </c:pt>
                <c:pt idx="20583">
                  <c:v>41091.527777777774</c:v>
                </c:pt>
                <c:pt idx="20584">
                  <c:v>41091.541666666591</c:v>
                </c:pt>
                <c:pt idx="20585">
                  <c:v>41091.555555555562</c:v>
                </c:pt>
                <c:pt idx="20586">
                  <c:v>41091.569444444445</c:v>
                </c:pt>
                <c:pt idx="20587">
                  <c:v>41091.583333333336</c:v>
                </c:pt>
                <c:pt idx="20588">
                  <c:v>41091.597222222204</c:v>
                </c:pt>
                <c:pt idx="20589">
                  <c:v>41091.611111111051</c:v>
                </c:pt>
                <c:pt idx="20590">
                  <c:v>41091.624999999993</c:v>
                </c:pt>
                <c:pt idx="20591">
                  <c:v>41091.638888888891</c:v>
                </c:pt>
                <c:pt idx="20592">
                  <c:v>41091.652777777781</c:v>
                </c:pt>
                <c:pt idx="20593">
                  <c:v>41091.666666666591</c:v>
                </c:pt>
                <c:pt idx="20594">
                  <c:v>41091.680555555562</c:v>
                </c:pt>
                <c:pt idx="20595">
                  <c:v>41091.694444444445</c:v>
                </c:pt>
                <c:pt idx="20596">
                  <c:v>41091.708333333336</c:v>
                </c:pt>
                <c:pt idx="20597">
                  <c:v>41091.722222222204</c:v>
                </c:pt>
                <c:pt idx="20598">
                  <c:v>41091.736111111051</c:v>
                </c:pt>
                <c:pt idx="20599">
                  <c:v>41091.75</c:v>
                </c:pt>
                <c:pt idx="20600">
                  <c:v>41091.763888888876</c:v>
                </c:pt>
                <c:pt idx="20601">
                  <c:v>41091.777777777774</c:v>
                </c:pt>
                <c:pt idx="20602">
                  <c:v>41091.791666666562</c:v>
                </c:pt>
                <c:pt idx="20603">
                  <c:v>41091.805555555562</c:v>
                </c:pt>
                <c:pt idx="20604">
                  <c:v>41091.819444444511</c:v>
                </c:pt>
                <c:pt idx="20605">
                  <c:v>41091.833333333336</c:v>
                </c:pt>
                <c:pt idx="20606">
                  <c:v>41091.847222222219</c:v>
                </c:pt>
                <c:pt idx="20607">
                  <c:v>41091.861111111051</c:v>
                </c:pt>
                <c:pt idx="20608">
                  <c:v>41091.875</c:v>
                </c:pt>
                <c:pt idx="20609">
                  <c:v>41091.888888888985</c:v>
                </c:pt>
                <c:pt idx="20610">
                  <c:v>41091.902777777781</c:v>
                </c:pt>
                <c:pt idx="20611">
                  <c:v>41091.916666666664</c:v>
                </c:pt>
                <c:pt idx="20612">
                  <c:v>41091.930555555562</c:v>
                </c:pt>
                <c:pt idx="20613">
                  <c:v>41091.944444444511</c:v>
                </c:pt>
                <c:pt idx="20614">
                  <c:v>41091.958333333343</c:v>
                </c:pt>
                <c:pt idx="20615">
                  <c:v>41091.972222222219</c:v>
                </c:pt>
                <c:pt idx="20616">
                  <c:v>41091.986111111109</c:v>
                </c:pt>
                <c:pt idx="20617">
                  <c:v>41092</c:v>
                </c:pt>
                <c:pt idx="20618">
                  <c:v>41092.013888888891</c:v>
                </c:pt>
                <c:pt idx="20619">
                  <c:v>41092.027777777774</c:v>
                </c:pt>
                <c:pt idx="20620">
                  <c:v>41092.041666666591</c:v>
                </c:pt>
                <c:pt idx="20621">
                  <c:v>41092.055555555562</c:v>
                </c:pt>
                <c:pt idx="20622">
                  <c:v>41092.069444444445</c:v>
                </c:pt>
                <c:pt idx="20623">
                  <c:v>41092.083333333336</c:v>
                </c:pt>
                <c:pt idx="20624">
                  <c:v>41092.097222222204</c:v>
                </c:pt>
                <c:pt idx="20625">
                  <c:v>41092.111111111051</c:v>
                </c:pt>
                <c:pt idx="20626">
                  <c:v>41092.124999999993</c:v>
                </c:pt>
                <c:pt idx="20627">
                  <c:v>41092.138888888891</c:v>
                </c:pt>
                <c:pt idx="20628">
                  <c:v>41092.152777777781</c:v>
                </c:pt>
                <c:pt idx="20629">
                  <c:v>41092.166666666591</c:v>
                </c:pt>
                <c:pt idx="20630">
                  <c:v>41092.180555555562</c:v>
                </c:pt>
                <c:pt idx="20631">
                  <c:v>41092.194444444445</c:v>
                </c:pt>
                <c:pt idx="20632">
                  <c:v>41092.208333333336</c:v>
                </c:pt>
                <c:pt idx="20633">
                  <c:v>41092.222222222204</c:v>
                </c:pt>
                <c:pt idx="20634">
                  <c:v>41092.236111111051</c:v>
                </c:pt>
                <c:pt idx="20635">
                  <c:v>41092.25</c:v>
                </c:pt>
                <c:pt idx="20636">
                  <c:v>41092.263888888876</c:v>
                </c:pt>
                <c:pt idx="20637">
                  <c:v>41092.277777777774</c:v>
                </c:pt>
                <c:pt idx="20638">
                  <c:v>41092.291666666562</c:v>
                </c:pt>
                <c:pt idx="20639">
                  <c:v>41092.305555555562</c:v>
                </c:pt>
                <c:pt idx="20640">
                  <c:v>41092.319444444511</c:v>
                </c:pt>
                <c:pt idx="20641">
                  <c:v>41092.333333333336</c:v>
                </c:pt>
                <c:pt idx="20642">
                  <c:v>41092.347222222219</c:v>
                </c:pt>
                <c:pt idx="20643">
                  <c:v>41092.361111111051</c:v>
                </c:pt>
                <c:pt idx="20644">
                  <c:v>41092.375</c:v>
                </c:pt>
                <c:pt idx="20645">
                  <c:v>41092.388888888985</c:v>
                </c:pt>
                <c:pt idx="20646">
                  <c:v>41092.402777777781</c:v>
                </c:pt>
                <c:pt idx="20647">
                  <c:v>41092.416666666664</c:v>
                </c:pt>
                <c:pt idx="20648">
                  <c:v>41092.430555555562</c:v>
                </c:pt>
                <c:pt idx="20649">
                  <c:v>41092.444444444511</c:v>
                </c:pt>
                <c:pt idx="20650">
                  <c:v>41092.458333333343</c:v>
                </c:pt>
                <c:pt idx="20651">
                  <c:v>41092.472222222219</c:v>
                </c:pt>
                <c:pt idx="20652">
                  <c:v>41092.486111111109</c:v>
                </c:pt>
                <c:pt idx="20653">
                  <c:v>41092.5</c:v>
                </c:pt>
                <c:pt idx="20654">
                  <c:v>41092.513888888891</c:v>
                </c:pt>
                <c:pt idx="20655">
                  <c:v>41092.527777777774</c:v>
                </c:pt>
                <c:pt idx="20656">
                  <c:v>41092.541666666591</c:v>
                </c:pt>
                <c:pt idx="20657">
                  <c:v>41092.555555555562</c:v>
                </c:pt>
                <c:pt idx="20658">
                  <c:v>41092.569444444445</c:v>
                </c:pt>
                <c:pt idx="20659">
                  <c:v>41092.583333333336</c:v>
                </c:pt>
                <c:pt idx="20660">
                  <c:v>41092.597222222204</c:v>
                </c:pt>
                <c:pt idx="20661">
                  <c:v>41092.611111111051</c:v>
                </c:pt>
                <c:pt idx="20662">
                  <c:v>41092.624999999993</c:v>
                </c:pt>
                <c:pt idx="20663">
                  <c:v>41092.638888888891</c:v>
                </c:pt>
                <c:pt idx="20664">
                  <c:v>41092.652777777781</c:v>
                </c:pt>
                <c:pt idx="20665">
                  <c:v>41092.666666666591</c:v>
                </c:pt>
                <c:pt idx="20666">
                  <c:v>41092.680555555562</c:v>
                </c:pt>
                <c:pt idx="20667">
                  <c:v>41092.694444444445</c:v>
                </c:pt>
                <c:pt idx="20668">
                  <c:v>41092.708333333336</c:v>
                </c:pt>
                <c:pt idx="20669">
                  <c:v>41092.722222222204</c:v>
                </c:pt>
                <c:pt idx="20670">
                  <c:v>41092.736111111051</c:v>
                </c:pt>
                <c:pt idx="20671">
                  <c:v>41092.75</c:v>
                </c:pt>
                <c:pt idx="20672">
                  <c:v>41092.763888888876</c:v>
                </c:pt>
                <c:pt idx="20673">
                  <c:v>41092.777777777774</c:v>
                </c:pt>
                <c:pt idx="20674">
                  <c:v>41092.791666666562</c:v>
                </c:pt>
                <c:pt idx="20675">
                  <c:v>41092.805555555562</c:v>
                </c:pt>
                <c:pt idx="20676">
                  <c:v>41092.819444444511</c:v>
                </c:pt>
                <c:pt idx="20677">
                  <c:v>41092.833333333336</c:v>
                </c:pt>
                <c:pt idx="20678">
                  <c:v>41092.847222222219</c:v>
                </c:pt>
                <c:pt idx="20679">
                  <c:v>41092.861111111051</c:v>
                </c:pt>
                <c:pt idx="20680">
                  <c:v>41092.875</c:v>
                </c:pt>
                <c:pt idx="20681">
                  <c:v>41092.888888888985</c:v>
                </c:pt>
                <c:pt idx="20682">
                  <c:v>41092.902777777781</c:v>
                </c:pt>
                <c:pt idx="20683">
                  <c:v>41092.916666666664</c:v>
                </c:pt>
                <c:pt idx="20684">
                  <c:v>41092.930555555562</c:v>
                </c:pt>
                <c:pt idx="20685">
                  <c:v>41092.944444444511</c:v>
                </c:pt>
                <c:pt idx="20686">
                  <c:v>41092.958333333343</c:v>
                </c:pt>
                <c:pt idx="20687">
                  <c:v>41092.972222222219</c:v>
                </c:pt>
                <c:pt idx="20688">
                  <c:v>41092.986111111109</c:v>
                </c:pt>
                <c:pt idx="20689">
                  <c:v>41093</c:v>
                </c:pt>
                <c:pt idx="20690">
                  <c:v>41093.013888888891</c:v>
                </c:pt>
                <c:pt idx="20691">
                  <c:v>41093.027777777774</c:v>
                </c:pt>
                <c:pt idx="20692">
                  <c:v>41093.041666666591</c:v>
                </c:pt>
                <c:pt idx="20693">
                  <c:v>41093.055555555562</c:v>
                </c:pt>
                <c:pt idx="20694">
                  <c:v>41093.069444444445</c:v>
                </c:pt>
                <c:pt idx="20695">
                  <c:v>41093.083333333336</c:v>
                </c:pt>
                <c:pt idx="20696">
                  <c:v>41093.097222222204</c:v>
                </c:pt>
                <c:pt idx="20697">
                  <c:v>41093.111111111051</c:v>
                </c:pt>
                <c:pt idx="20698">
                  <c:v>41093.124999999993</c:v>
                </c:pt>
                <c:pt idx="20699">
                  <c:v>41093.138888888891</c:v>
                </c:pt>
                <c:pt idx="20700">
                  <c:v>41093.152777777781</c:v>
                </c:pt>
                <c:pt idx="20701">
                  <c:v>41093.166666666591</c:v>
                </c:pt>
                <c:pt idx="20702">
                  <c:v>41093.180555555562</c:v>
                </c:pt>
                <c:pt idx="20703">
                  <c:v>41093.194444444445</c:v>
                </c:pt>
                <c:pt idx="20704">
                  <c:v>41093.208333333336</c:v>
                </c:pt>
                <c:pt idx="20705">
                  <c:v>41093.222222222204</c:v>
                </c:pt>
                <c:pt idx="20706">
                  <c:v>41093.236111111051</c:v>
                </c:pt>
                <c:pt idx="20707">
                  <c:v>41093.25</c:v>
                </c:pt>
                <c:pt idx="20708">
                  <c:v>41093.263888888876</c:v>
                </c:pt>
                <c:pt idx="20709">
                  <c:v>41093.277777777774</c:v>
                </c:pt>
                <c:pt idx="20710">
                  <c:v>41093.291666666562</c:v>
                </c:pt>
                <c:pt idx="20711">
                  <c:v>41093.305555555562</c:v>
                </c:pt>
                <c:pt idx="20712">
                  <c:v>41093.319444444511</c:v>
                </c:pt>
                <c:pt idx="20713">
                  <c:v>41093.333333333336</c:v>
                </c:pt>
                <c:pt idx="20714">
                  <c:v>41093.347222222219</c:v>
                </c:pt>
                <c:pt idx="20715">
                  <c:v>41093.361111111051</c:v>
                </c:pt>
                <c:pt idx="20716">
                  <c:v>41093.375</c:v>
                </c:pt>
                <c:pt idx="20717">
                  <c:v>41093.388888888985</c:v>
                </c:pt>
                <c:pt idx="20718">
                  <c:v>41093.402777777781</c:v>
                </c:pt>
                <c:pt idx="20719">
                  <c:v>41093.416666666664</c:v>
                </c:pt>
                <c:pt idx="20720">
                  <c:v>41093.430555555562</c:v>
                </c:pt>
                <c:pt idx="20721">
                  <c:v>41093.444444444511</c:v>
                </c:pt>
                <c:pt idx="20722">
                  <c:v>41093.458333333343</c:v>
                </c:pt>
                <c:pt idx="20723">
                  <c:v>41093.472222222219</c:v>
                </c:pt>
                <c:pt idx="20724">
                  <c:v>41093.486111111109</c:v>
                </c:pt>
                <c:pt idx="20725">
                  <c:v>41093.5</c:v>
                </c:pt>
                <c:pt idx="20726">
                  <c:v>41093.513888888891</c:v>
                </c:pt>
                <c:pt idx="20727">
                  <c:v>41093.527777777774</c:v>
                </c:pt>
                <c:pt idx="20728">
                  <c:v>41093.541666666591</c:v>
                </c:pt>
                <c:pt idx="20729">
                  <c:v>41093.555555555562</c:v>
                </c:pt>
                <c:pt idx="20730">
                  <c:v>41093.569444444445</c:v>
                </c:pt>
                <c:pt idx="20731">
                  <c:v>41093.583333333336</c:v>
                </c:pt>
                <c:pt idx="20732">
                  <c:v>41093.597222222204</c:v>
                </c:pt>
                <c:pt idx="20733">
                  <c:v>41093.611111111051</c:v>
                </c:pt>
                <c:pt idx="20734">
                  <c:v>41093.624999999993</c:v>
                </c:pt>
                <c:pt idx="20735">
                  <c:v>41093.638888888891</c:v>
                </c:pt>
                <c:pt idx="20736">
                  <c:v>41093.652777777781</c:v>
                </c:pt>
                <c:pt idx="20737">
                  <c:v>41093.666666666591</c:v>
                </c:pt>
                <c:pt idx="20738">
                  <c:v>41093.680555555562</c:v>
                </c:pt>
                <c:pt idx="20739">
                  <c:v>41093.694444444445</c:v>
                </c:pt>
                <c:pt idx="20740">
                  <c:v>41093.708333333336</c:v>
                </c:pt>
                <c:pt idx="20741">
                  <c:v>41093.722222222204</c:v>
                </c:pt>
                <c:pt idx="20742">
                  <c:v>41093.736111111051</c:v>
                </c:pt>
                <c:pt idx="20743">
                  <c:v>41093.75</c:v>
                </c:pt>
                <c:pt idx="20744">
                  <c:v>41093.763888888876</c:v>
                </c:pt>
                <c:pt idx="20745">
                  <c:v>41093.777777777774</c:v>
                </c:pt>
                <c:pt idx="20746">
                  <c:v>41093.791666666562</c:v>
                </c:pt>
                <c:pt idx="20747">
                  <c:v>41093.805555555562</c:v>
                </c:pt>
                <c:pt idx="20748">
                  <c:v>41093.819444444511</c:v>
                </c:pt>
                <c:pt idx="20749">
                  <c:v>41093.833333333336</c:v>
                </c:pt>
                <c:pt idx="20750">
                  <c:v>41093.847222222219</c:v>
                </c:pt>
                <c:pt idx="20751">
                  <c:v>41093.861111111051</c:v>
                </c:pt>
                <c:pt idx="20752">
                  <c:v>41093.875</c:v>
                </c:pt>
                <c:pt idx="20753">
                  <c:v>41093.888888888985</c:v>
                </c:pt>
                <c:pt idx="20754">
                  <c:v>41093.902777777781</c:v>
                </c:pt>
                <c:pt idx="20755">
                  <c:v>41093.916666666664</c:v>
                </c:pt>
                <c:pt idx="20756">
                  <c:v>41093.930555555562</c:v>
                </c:pt>
                <c:pt idx="20757">
                  <c:v>41093.944444444511</c:v>
                </c:pt>
                <c:pt idx="20758">
                  <c:v>41093.958333333343</c:v>
                </c:pt>
                <c:pt idx="20759">
                  <c:v>41093.972222222219</c:v>
                </c:pt>
                <c:pt idx="20760">
                  <c:v>41093.986111111109</c:v>
                </c:pt>
                <c:pt idx="20761">
                  <c:v>41094</c:v>
                </c:pt>
                <c:pt idx="20762">
                  <c:v>41094.013888888891</c:v>
                </c:pt>
                <c:pt idx="20763">
                  <c:v>41094.027777777774</c:v>
                </c:pt>
                <c:pt idx="20764">
                  <c:v>41094.041666666591</c:v>
                </c:pt>
                <c:pt idx="20765">
                  <c:v>41094.055555555562</c:v>
                </c:pt>
                <c:pt idx="20766">
                  <c:v>41094.069444444445</c:v>
                </c:pt>
                <c:pt idx="20767">
                  <c:v>41094.083333333336</c:v>
                </c:pt>
                <c:pt idx="20768">
                  <c:v>41094.097222222204</c:v>
                </c:pt>
                <c:pt idx="20769">
                  <c:v>41094.111111111051</c:v>
                </c:pt>
                <c:pt idx="20770">
                  <c:v>41094.124999999993</c:v>
                </c:pt>
                <c:pt idx="20771">
                  <c:v>41094.138888888891</c:v>
                </c:pt>
                <c:pt idx="20772">
                  <c:v>41094.152777777781</c:v>
                </c:pt>
                <c:pt idx="20773">
                  <c:v>41094.166666666591</c:v>
                </c:pt>
                <c:pt idx="20774">
                  <c:v>41094.180555555562</c:v>
                </c:pt>
                <c:pt idx="20775">
                  <c:v>41094.194444444445</c:v>
                </c:pt>
                <c:pt idx="20776">
                  <c:v>41094.208333333336</c:v>
                </c:pt>
                <c:pt idx="20777">
                  <c:v>41094.222222222204</c:v>
                </c:pt>
                <c:pt idx="20778">
                  <c:v>41094.236111111051</c:v>
                </c:pt>
                <c:pt idx="20779">
                  <c:v>41094.25</c:v>
                </c:pt>
                <c:pt idx="20780">
                  <c:v>41094.263888888876</c:v>
                </c:pt>
                <c:pt idx="20781">
                  <c:v>41094.277777777774</c:v>
                </c:pt>
                <c:pt idx="20782">
                  <c:v>41094.291666666562</c:v>
                </c:pt>
                <c:pt idx="20783">
                  <c:v>41094.305555555562</c:v>
                </c:pt>
                <c:pt idx="20784">
                  <c:v>41094.319444444511</c:v>
                </c:pt>
                <c:pt idx="20785">
                  <c:v>41094.333333333336</c:v>
                </c:pt>
                <c:pt idx="20786">
                  <c:v>41094.347222222219</c:v>
                </c:pt>
                <c:pt idx="20787">
                  <c:v>41094.361111111051</c:v>
                </c:pt>
                <c:pt idx="20788">
                  <c:v>41094.375</c:v>
                </c:pt>
                <c:pt idx="20789">
                  <c:v>41094.388888888985</c:v>
                </c:pt>
                <c:pt idx="20790">
                  <c:v>41094.402777777781</c:v>
                </c:pt>
                <c:pt idx="20791">
                  <c:v>41094.416666666664</c:v>
                </c:pt>
                <c:pt idx="20792">
                  <c:v>41094.430555555562</c:v>
                </c:pt>
                <c:pt idx="20793">
                  <c:v>41094.444444444511</c:v>
                </c:pt>
                <c:pt idx="20794">
                  <c:v>41094.458333333343</c:v>
                </c:pt>
                <c:pt idx="20795">
                  <c:v>41094.472222222219</c:v>
                </c:pt>
                <c:pt idx="20796">
                  <c:v>41094.486111111109</c:v>
                </c:pt>
                <c:pt idx="20797">
                  <c:v>41094.5</c:v>
                </c:pt>
                <c:pt idx="20798">
                  <c:v>41094.513888888891</c:v>
                </c:pt>
                <c:pt idx="20799">
                  <c:v>41094.527777777774</c:v>
                </c:pt>
                <c:pt idx="20800">
                  <c:v>41094.541666666591</c:v>
                </c:pt>
                <c:pt idx="20801">
                  <c:v>41094.555555555562</c:v>
                </c:pt>
                <c:pt idx="20802">
                  <c:v>41094.569444444445</c:v>
                </c:pt>
                <c:pt idx="20803">
                  <c:v>41094.583333333336</c:v>
                </c:pt>
                <c:pt idx="20804">
                  <c:v>41094.597222222204</c:v>
                </c:pt>
                <c:pt idx="20805">
                  <c:v>41094.611111111051</c:v>
                </c:pt>
                <c:pt idx="20806">
                  <c:v>41094.624999999993</c:v>
                </c:pt>
                <c:pt idx="20807">
                  <c:v>41094.638888888891</c:v>
                </c:pt>
                <c:pt idx="20808">
                  <c:v>41094.652777777781</c:v>
                </c:pt>
                <c:pt idx="20809">
                  <c:v>41094.666666666591</c:v>
                </c:pt>
                <c:pt idx="20810">
                  <c:v>41094.680555555562</c:v>
                </c:pt>
                <c:pt idx="20811">
                  <c:v>41094.694444444445</c:v>
                </c:pt>
                <c:pt idx="20812">
                  <c:v>41094.708333333336</c:v>
                </c:pt>
                <c:pt idx="20813">
                  <c:v>41094.722222222204</c:v>
                </c:pt>
                <c:pt idx="20814">
                  <c:v>41094.736111111051</c:v>
                </c:pt>
                <c:pt idx="20815">
                  <c:v>41094.75</c:v>
                </c:pt>
                <c:pt idx="20816">
                  <c:v>41094.763888888876</c:v>
                </c:pt>
                <c:pt idx="20817">
                  <c:v>41094.777777777774</c:v>
                </c:pt>
                <c:pt idx="20818">
                  <c:v>41094.791666666562</c:v>
                </c:pt>
                <c:pt idx="20819">
                  <c:v>41094.805555555562</c:v>
                </c:pt>
                <c:pt idx="20820">
                  <c:v>41094.819444444511</c:v>
                </c:pt>
                <c:pt idx="20821">
                  <c:v>41094.833333333336</c:v>
                </c:pt>
                <c:pt idx="20822">
                  <c:v>41094.847222222219</c:v>
                </c:pt>
                <c:pt idx="20823">
                  <c:v>41094.861111111051</c:v>
                </c:pt>
                <c:pt idx="20824">
                  <c:v>41094.875</c:v>
                </c:pt>
                <c:pt idx="20825">
                  <c:v>41094.888888888985</c:v>
                </c:pt>
                <c:pt idx="20826">
                  <c:v>41094.902777777781</c:v>
                </c:pt>
                <c:pt idx="20827">
                  <c:v>41094.916666666664</c:v>
                </c:pt>
                <c:pt idx="20828">
                  <c:v>41094.930555555562</c:v>
                </c:pt>
                <c:pt idx="20829">
                  <c:v>41094.944444444511</c:v>
                </c:pt>
                <c:pt idx="20830">
                  <c:v>41094.958333333343</c:v>
                </c:pt>
                <c:pt idx="20831">
                  <c:v>41094.972222222219</c:v>
                </c:pt>
                <c:pt idx="20832">
                  <c:v>41094.986111111109</c:v>
                </c:pt>
                <c:pt idx="20833">
                  <c:v>41095</c:v>
                </c:pt>
                <c:pt idx="20834">
                  <c:v>41095.013888888891</c:v>
                </c:pt>
                <c:pt idx="20835">
                  <c:v>41095.027777777774</c:v>
                </c:pt>
                <c:pt idx="20836">
                  <c:v>41095.041666666591</c:v>
                </c:pt>
                <c:pt idx="20837">
                  <c:v>41095.055555555562</c:v>
                </c:pt>
                <c:pt idx="20838">
                  <c:v>41095.069444444445</c:v>
                </c:pt>
                <c:pt idx="20839">
                  <c:v>41095.083333333336</c:v>
                </c:pt>
                <c:pt idx="20840">
                  <c:v>41095.097222222204</c:v>
                </c:pt>
                <c:pt idx="20841">
                  <c:v>41095.111111111051</c:v>
                </c:pt>
                <c:pt idx="20842">
                  <c:v>41095.124999999993</c:v>
                </c:pt>
                <c:pt idx="20843">
                  <c:v>41095.138888888891</c:v>
                </c:pt>
                <c:pt idx="20844">
                  <c:v>41095.152777777781</c:v>
                </c:pt>
                <c:pt idx="20845">
                  <c:v>41095.166666666591</c:v>
                </c:pt>
                <c:pt idx="20846">
                  <c:v>41095.180555555562</c:v>
                </c:pt>
                <c:pt idx="20847">
                  <c:v>41095.194444444445</c:v>
                </c:pt>
                <c:pt idx="20848">
                  <c:v>41095.208333333336</c:v>
                </c:pt>
                <c:pt idx="20849">
                  <c:v>41095.222222222204</c:v>
                </c:pt>
                <c:pt idx="20850">
                  <c:v>41095.236111111051</c:v>
                </c:pt>
                <c:pt idx="20851">
                  <c:v>41095.25</c:v>
                </c:pt>
                <c:pt idx="20852">
                  <c:v>41095.263888888876</c:v>
                </c:pt>
                <c:pt idx="20853">
                  <c:v>41095.277777777774</c:v>
                </c:pt>
                <c:pt idx="20854">
                  <c:v>41095.291666666562</c:v>
                </c:pt>
                <c:pt idx="20855">
                  <c:v>41095.305555555562</c:v>
                </c:pt>
                <c:pt idx="20856">
                  <c:v>41095.319444444511</c:v>
                </c:pt>
                <c:pt idx="20857">
                  <c:v>41095.333333333336</c:v>
                </c:pt>
                <c:pt idx="20858">
                  <c:v>41095.347222222219</c:v>
                </c:pt>
                <c:pt idx="20859">
                  <c:v>41095.361111111051</c:v>
                </c:pt>
                <c:pt idx="20860">
                  <c:v>41095.375</c:v>
                </c:pt>
                <c:pt idx="20861">
                  <c:v>41095.388888888985</c:v>
                </c:pt>
                <c:pt idx="20862">
                  <c:v>41095.402777777781</c:v>
                </c:pt>
                <c:pt idx="20863">
                  <c:v>41095.416666666664</c:v>
                </c:pt>
                <c:pt idx="20864">
                  <c:v>41095.430555555562</c:v>
                </c:pt>
                <c:pt idx="20865">
                  <c:v>41095.444444444511</c:v>
                </c:pt>
                <c:pt idx="20866">
                  <c:v>41095.458333333343</c:v>
                </c:pt>
                <c:pt idx="20867">
                  <c:v>41095.472222222219</c:v>
                </c:pt>
                <c:pt idx="20868">
                  <c:v>41095.486111111109</c:v>
                </c:pt>
                <c:pt idx="20869">
                  <c:v>41095.5</c:v>
                </c:pt>
                <c:pt idx="20870">
                  <c:v>41095.513888888891</c:v>
                </c:pt>
                <c:pt idx="20871">
                  <c:v>41095.527777777774</c:v>
                </c:pt>
                <c:pt idx="20872">
                  <c:v>41095.541666666591</c:v>
                </c:pt>
                <c:pt idx="20873">
                  <c:v>41095.555555555562</c:v>
                </c:pt>
                <c:pt idx="20874">
                  <c:v>41095.569444444445</c:v>
                </c:pt>
                <c:pt idx="20875">
                  <c:v>41095.583333333336</c:v>
                </c:pt>
                <c:pt idx="20876">
                  <c:v>41095.597222222204</c:v>
                </c:pt>
                <c:pt idx="20877">
                  <c:v>41095.611111111051</c:v>
                </c:pt>
                <c:pt idx="20878">
                  <c:v>41095.624999999993</c:v>
                </c:pt>
                <c:pt idx="20879">
                  <c:v>41095.638888888891</c:v>
                </c:pt>
                <c:pt idx="20880">
                  <c:v>41095.652777777781</c:v>
                </c:pt>
                <c:pt idx="20881">
                  <c:v>41095.666666666591</c:v>
                </c:pt>
                <c:pt idx="20882">
                  <c:v>41095.680555555562</c:v>
                </c:pt>
                <c:pt idx="20883">
                  <c:v>41095.694444444445</c:v>
                </c:pt>
                <c:pt idx="20884">
                  <c:v>41095.708333333336</c:v>
                </c:pt>
                <c:pt idx="20885">
                  <c:v>41095.722222222204</c:v>
                </c:pt>
                <c:pt idx="20886">
                  <c:v>41095.736111111051</c:v>
                </c:pt>
                <c:pt idx="20887">
                  <c:v>41095.75</c:v>
                </c:pt>
                <c:pt idx="20888">
                  <c:v>41095.763888888876</c:v>
                </c:pt>
                <c:pt idx="20889">
                  <c:v>41095.777777777774</c:v>
                </c:pt>
                <c:pt idx="20890">
                  <c:v>41095.791666666562</c:v>
                </c:pt>
                <c:pt idx="20891">
                  <c:v>41095.805555555562</c:v>
                </c:pt>
                <c:pt idx="20892">
                  <c:v>41095.819444444511</c:v>
                </c:pt>
                <c:pt idx="20893">
                  <c:v>41095.833333333336</c:v>
                </c:pt>
                <c:pt idx="20894">
                  <c:v>41095.847222222219</c:v>
                </c:pt>
                <c:pt idx="20895">
                  <c:v>41095.861111111051</c:v>
                </c:pt>
                <c:pt idx="20896">
                  <c:v>41095.875</c:v>
                </c:pt>
                <c:pt idx="20897">
                  <c:v>41095.888888888985</c:v>
                </c:pt>
                <c:pt idx="20898">
                  <c:v>41095.902777777781</c:v>
                </c:pt>
                <c:pt idx="20899">
                  <c:v>41095.916666666664</c:v>
                </c:pt>
                <c:pt idx="20900">
                  <c:v>41095.930555555562</c:v>
                </c:pt>
                <c:pt idx="20901">
                  <c:v>41095.944444444511</c:v>
                </c:pt>
                <c:pt idx="20902">
                  <c:v>41095.958333333343</c:v>
                </c:pt>
                <c:pt idx="20903">
                  <c:v>41095.972222222219</c:v>
                </c:pt>
                <c:pt idx="20904">
                  <c:v>41095.986111111109</c:v>
                </c:pt>
                <c:pt idx="20905">
                  <c:v>41096</c:v>
                </c:pt>
                <c:pt idx="20906">
                  <c:v>41096.013888888891</c:v>
                </c:pt>
                <c:pt idx="20907">
                  <c:v>41096.027777777774</c:v>
                </c:pt>
                <c:pt idx="20908">
                  <c:v>41096.041666666591</c:v>
                </c:pt>
                <c:pt idx="20909">
                  <c:v>41096.055555555562</c:v>
                </c:pt>
                <c:pt idx="20910">
                  <c:v>41096.069444444445</c:v>
                </c:pt>
                <c:pt idx="20911">
                  <c:v>41096.083333333336</c:v>
                </c:pt>
                <c:pt idx="20912">
                  <c:v>41096.097222222204</c:v>
                </c:pt>
                <c:pt idx="20913">
                  <c:v>41096.111111111051</c:v>
                </c:pt>
                <c:pt idx="20914">
                  <c:v>41096.124999999993</c:v>
                </c:pt>
                <c:pt idx="20915">
                  <c:v>41096.138888888891</c:v>
                </c:pt>
                <c:pt idx="20916">
                  <c:v>41096.152777777781</c:v>
                </c:pt>
                <c:pt idx="20917">
                  <c:v>41096.166666666591</c:v>
                </c:pt>
                <c:pt idx="20918">
                  <c:v>41096.180555555562</c:v>
                </c:pt>
                <c:pt idx="20919">
                  <c:v>41096.194444444445</c:v>
                </c:pt>
                <c:pt idx="20920">
                  <c:v>41096.208333333336</c:v>
                </c:pt>
                <c:pt idx="20921">
                  <c:v>41096.222222222204</c:v>
                </c:pt>
                <c:pt idx="20922">
                  <c:v>41096.236111111051</c:v>
                </c:pt>
                <c:pt idx="20923">
                  <c:v>41096.25</c:v>
                </c:pt>
                <c:pt idx="20924">
                  <c:v>41096.263888888876</c:v>
                </c:pt>
                <c:pt idx="20925">
                  <c:v>41096.277777777774</c:v>
                </c:pt>
                <c:pt idx="20926">
                  <c:v>41096.291666666562</c:v>
                </c:pt>
                <c:pt idx="20927">
                  <c:v>41096.305555555562</c:v>
                </c:pt>
                <c:pt idx="20928">
                  <c:v>41096.319444444511</c:v>
                </c:pt>
                <c:pt idx="20929">
                  <c:v>41096.333333333336</c:v>
                </c:pt>
                <c:pt idx="20930">
                  <c:v>41096.347222222219</c:v>
                </c:pt>
                <c:pt idx="20931">
                  <c:v>41096.361111111051</c:v>
                </c:pt>
                <c:pt idx="20932">
                  <c:v>41096.375</c:v>
                </c:pt>
                <c:pt idx="20933">
                  <c:v>41096.388888888985</c:v>
                </c:pt>
                <c:pt idx="20934">
                  <c:v>41096.402777777781</c:v>
                </c:pt>
                <c:pt idx="20935">
                  <c:v>41096.416666666664</c:v>
                </c:pt>
                <c:pt idx="20936">
                  <c:v>41096.430555555562</c:v>
                </c:pt>
                <c:pt idx="20937">
                  <c:v>41096.444444444511</c:v>
                </c:pt>
                <c:pt idx="20938">
                  <c:v>41096.458333333343</c:v>
                </c:pt>
                <c:pt idx="20939">
                  <c:v>41096.472222222219</c:v>
                </c:pt>
                <c:pt idx="20940">
                  <c:v>41096.486111111109</c:v>
                </c:pt>
                <c:pt idx="20941">
                  <c:v>41096.5</c:v>
                </c:pt>
                <c:pt idx="20942">
                  <c:v>41096.513888888891</c:v>
                </c:pt>
                <c:pt idx="20943">
                  <c:v>41096.527777777774</c:v>
                </c:pt>
                <c:pt idx="20944">
                  <c:v>41096.541666666591</c:v>
                </c:pt>
                <c:pt idx="20945">
                  <c:v>41096.555555555562</c:v>
                </c:pt>
                <c:pt idx="20946">
                  <c:v>41096.569444444445</c:v>
                </c:pt>
                <c:pt idx="20947">
                  <c:v>41096.583333333336</c:v>
                </c:pt>
                <c:pt idx="20948">
                  <c:v>41096.597222222204</c:v>
                </c:pt>
                <c:pt idx="20949">
                  <c:v>41096.611111111051</c:v>
                </c:pt>
                <c:pt idx="20950">
                  <c:v>41096.624999999993</c:v>
                </c:pt>
                <c:pt idx="20951">
                  <c:v>41096.638888888891</c:v>
                </c:pt>
                <c:pt idx="20952">
                  <c:v>41096.652777777781</c:v>
                </c:pt>
                <c:pt idx="20953">
                  <c:v>41096.666666666591</c:v>
                </c:pt>
                <c:pt idx="20954">
                  <c:v>41096.680555555562</c:v>
                </c:pt>
                <c:pt idx="20955">
                  <c:v>41096.694444444445</c:v>
                </c:pt>
                <c:pt idx="20956">
                  <c:v>41096.708333333336</c:v>
                </c:pt>
                <c:pt idx="20957">
                  <c:v>41096.722222222204</c:v>
                </c:pt>
                <c:pt idx="20958">
                  <c:v>41096.736111111051</c:v>
                </c:pt>
                <c:pt idx="20959">
                  <c:v>41096.75</c:v>
                </c:pt>
                <c:pt idx="20960">
                  <c:v>41096.763888888876</c:v>
                </c:pt>
                <c:pt idx="20961">
                  <c:v>41096.777777777774</c:v>
                </c:pt>
                <c:pt idx="20962">
                  <c:v>41096.791666666562</c:v>
                </c:pt>
                <c:pt idx="20963">
                  <c:v>41096.805555555562</c:v>
                </c:pt>
                <c:pt idx="20964">
                  <c:v>41096.819444444511</c:v>
                </c:pt>
                <c:pt idx="20965">
                  <c:v>41096.833333333336</c:v>
                </c:pt>
                <c:pt idx="20966">
                  <c:v>41096.847222222219</c:v>
                </c:pt>
                <c:pt idx="20967">
                  <c:v>41096.861111111051</c:v>
                </c:pt>
                <c:pt idx="20968">
                  <c:v>41096.875</c:v>
                </c:pt>
                <c:pt idx="20969">
                  <c:v>41096.888888888985</c:v>
                </c:pt>
                <c:pt idx="20970">
                  <c:v>41096.902777777781</c:v>
                </c:pt>
                <c:pt idx="20971">
                  <c:v>41096.916666666664</c:v>
                </c:pt>
                <c:pt idx="20972">
                  <c:v>41096.930555555562</c:v>
                </c:pt>
                <c:pt idx="20973">
                  <c:v>41096.944444444511</c:v>
                </c:pt>
                <c:pt idx="20974">
                  <c:v>41096.958333333343</c:v>
                </c:pt>
                <c:pt idx="20975">
                  <c:v>41096.972222222219</c:v>
                </c:pt>
                <c:pt idx="20976">
                  <c:v>41096.986111111109</c:v>
                </c:pt>
                <c:pt idx="20977">
                  <c:v>41097</c:v>
                </c:pt>
                <c:pt idx="20978">
                  <c:v>41097.013888888891</c:v>
                </c:pt>
                <c:pt idx="20979">
                  <c:v>41097.027777777774</c:v>
                </c:pt>
                <c:pt idx="20980">
                  <c:v>41097.041666666591</c:v>
                </c:pt>
                <c:pt idx="20981">
                  <c:v>41097.055555555562</c:v>
                </c:pt>
                <c:pt idx="20982">
                  <c:v>41097.069444444445</c:v>
                </c:pt>
                <c:pt idx="20983">
                  <c:v>41097.083333333336</c:v>
                </c:pt>
                <c:pt idx="20984">
                  <c:v>41097.097222222204</c:v>
                </c:pt>
                <c:pt idx="20985">
                  <c:v>41097.111111111051</c:v>
                </c:pt>
                <c:pt idx="20986">
                  <c:v>41097.124999999993</c:v>
                </c:pt>
                <c:pt idx="20987">
                  <c:v>41097.138888888891</c:v>
                </c:pt>
                <c:pt idx="20988">
                  <c:v>41097.152777777781</c:v>
                </c:pt>
                <c:pt idx="20989">
                  <c:v>41097.166666666591</c:v>
                </c:pt>
                <c:pt idx="20990">
                  <c:v>41097.180555555562</c:v>
                </c:pt>
                <c:pt idx="20991">
                  <c:v>41097.194444444445</c:v>
                </c:pt>
                <c:pt idx="20992">
                  <c:v>41097.208333333336</c:v>
                </c:pt>
                <c:pt idx="20993">
                  <c:v>41097.222222222204</c:v>
                </c:pt>
                <c:pt idx="20994">
                  <c:v>41097.236111111051</c:v>
                </c:pt>
                <c:pt idx="20995">
                  <c:v>41097.25</c:v>
                </c:pt>
                <c:pt idx="20996">
                  <c:v>41097.263888888876</c:v>
                </c:pt>
                <c:pt idx="20997">
                  <c:v>41097.277777777774</c:v>
                </c:pt>
                <c:pt idx="20998">
                  <c:v>41097.291666666562</c:v>
                </c:pt>
                <c:pt idx="20999">
                  <c:v>41097.305555555562</c:v>
                </c:pt>
                <c:pt idx="21000">
                  <c:v>41097.319444444511</c:v>
                </c:pt>
                <c:pt idx="21001">
                  <c:v>41097.333333333336</c:v>
                </c:pt>
                <c:pt idx="21002">
                  <c:v>41097.347222222219</c:v>
                </c:pt>
                <c:pt idx="21003">
                  <c:v>41097.361111111051</c:v>
                </c:pt>
                <c:pt idx="21004">
                  <c:v>41097.375</c:v>
                </c:pt>
                <c:pt idx="21005">
                  <c:v>41097.388888888985</c:v>
                </c:pt>
                <c:pt idx="21006">
                  <c:v>41097.402777777781</c:v>
                </c:pt>
                <c:pt idx="21007">
                  <c:v>41097.416666666664</c:v>
                </c:pt>
                <c:pt idx="21008">
                  <c:v>41097.430555555562</c:v>
                </c:pt>
                <c:pt idx="21009">
                  <c:v>41097.444444444511</c:v>
                </c:pt>
                <c:pt idx="21010">
                  <c:v>41097.458333333343</c:v>
                </c:pt>
                <c:pt idx="21011">
                  <c:v>41097.472222222219</c:v>
                </c:pt>
                <c:pt idx="21012">
                  <c:v>41097.486111111109</c:v>
                </c:pt>
                <c:pt idx="21013">
                  <c:v>41097.5</c:v>
                </c:pt>
                <c:pt idx="21014">
                  <c:v>41097.513888888891</c:v>
                </c:pt>
                <c:pt idx="21015">
                  <c:v>41097.527777777774</c:v>
                </c:pt>
                <c:pt idx="21016">
                  <c:v>41097.541666666591</c:v>
                </c:pt>
                <c:pt idx="21017">
                  <c:v>41097.555555555562</c:v>
                </c:pt>
                <c:pt idx="21018">
                  <c:v>41097.569444444445</c:v>
                </c:pt>
                <c:pt idx="21019">
                  <c:v>41097.583333333336</c:v>
                </c:pt>
                <c:pt idx="21020">
                  <c:v>41097.597222222204</c:v>
                </c:pt>
                <c:pt idx="21021">
                  <c:v>41097.611111111051</c:v>
                </c:pt>
                <c:pt idx="21022">
                  <c:v>41097.624999999993</c:v>
                </c:pt>
                <c:pt idx="21023">
                  <c:v>41097.638888888891</c:v>
                </c:pt>
                <c:pt idx="21024">
                  <c:v>41097.652777777781</c:v>
                </c:pt>
                <c:pt idx="21025">
                  <c:v>41097.666666666591</c:v>
                </c:pt>
                <c:pt idx="21026">
                  <c:v>41097.680555555562</c:v>
                </c:pt>
                <c:pt idx="21027">
                  <c:v>41097.694444444445</c:v>
                </c:pt>
                <c:pt idx="21028">
                  <c:v>41097.708333333336</c:v>
                </c:pt>
                <c:pt idx="21029">
                  <c:v>41097.722222222204</c:v>
                </c:pt>
                <c:pt idx="21030">
                  <c:v>41097.736111111051</c:v>
                </c:pt>
                <c:pt idx="21031">
                  <c:v>41097.75</c:v>
                </c:pt>
                <c:pt idx="21032">
                  <c:v>41097.763888888876</c:v>
                </c:pt>
                <c:pt idx="21033">
                  <c:v>41097.777777777774</c:v>
                </c:pt>
                <c:pt idx="21034">
                  <c:v>41097.791666666562</c:v>
                </c:pt>
                <c:pt idx="21035">
                  <c:v>41097.805555555562</c:v>
                </c:pt>
                <c:pt idx="21036">
                  <c:v>41097.819444444511</c:v>
                </c:pt>
                <c:pt idx="21037">
                  <c:v>41097.833333333336</c:v>
                </c:pt>
                <c:pt idx="21038">
                  <c:v>41097.847222222219</c:v>
                </c:pt>
                <c:pt idx="21039">
                  <c:v>41097.861111111051</c:v>
                </c:pt>
                <c:pt idx="21040">
                  <c:v>41097.875</c:v>
                </c:pt>
                <c:pt idx="21041">
                  <c:v>41097.888888888985</c:v>
                </c:pt>
                <c:pt idx="21042">
                  <c:v>41097.902777777781</c:v>
                </c:pt>
                <c:pt idx="21043">
                  <c:v>41097.916666666664</c:v>
                </c:pt>
                <c:pt idx="21044">
                  <c:v>41097.930555555562</c:v>
                </c:pt>
                <c:pt idx="21045">
                  <c:v>41097.944444444511</c:v>
                </c:pt>
                <c:pt idx="21046">
                  <c:v>41097.958333333343</c:v>
                </c:pt>
                <c:pt idx="21047">
                  <c:v>41097.972222222219</c:v>
                </c:pt>
                <c:pt idx="21048">
                  <c:v>41097.986111111109</c:v>
                </c:pt>
                <c:pt idx="21049">
                  <c:v>41098</c:v>
                </c:pt>
                <c:pt idx="21050">
                  <c:v>41098.013888888891</c:v>
                </c:pt>
                <c:pt idx="21051">
                  <c:v>41098.027777777774</c:v>
                </c:pt>
                <c:pt idx="21052">
                  <c:v>41098.041666666591</c:v>
                </c:pt>
                <c:pt idx="21053">
                  <c:v>41098.055555555562</c:v>
                </c:pt>
                <c:pt idx="21054">
                  <c:v>41098.069444444445</c:v>
                </c:pt>
                <c:pt idx="21055">
                  <c:v>41098.083333333336</c:v>
                </c:pt>
                <c:pt idx="21056">
                  <c:v>41098.097222222204</c:v>
                </c:pt>
                <c:pt idx="21057">
                  <c:v>41098.111111111051</c:v>
                </c:pt>
                <c:pt idx="21058">
                  <c:v>41098.124999999993</c:v>
                </c:pt>
                <c:pt idx="21059">
                  <c:v>41098.138888888891</c:v>
                </c:pt>
                <c:pt idx="21060">
                  <c:v>41098.152777777781</c:v>
                </c:pt>
                <c:pt idx="21061">
                  <c:v>41098.166666666591</c:v>
                </c:pt>
                <c:pt idx="21062">
                  <c:v>41098.180555555562</c:v>
                </c:pt>
                <c:pt idx="21063">
                  <c:v>41098.194444444445</c:v>
                </c:pt>
                <c:pt idx="21064">
                  <c:v>41098.208333333336</c:v>
                </c:pt>
                <c:pt idx="21065">
                  <c:v>41098.222222222204</c:v>
                </c:pt>
                <c:pt idx="21066">
                  <c:v>41098.236111111051</c:v>
                </c:pt>
                <c:pt idx="21067">
                  <c:v>41098.25</c:v>
                </c:pt>
                <c:pt idx="21068">
                  <c:v>41098.263888888876</c:v>
                </c:pt>
                <c:pt idx="21069">
                  <c:v>41098.277777777774</c:v>
                </c:pt>
                <c:pt idx="21070">
                  <c:v>41098.291666666562</c:v>
                </c:pt>
                <c:pt idx="21071">
                  <c:v>41098.305555555562</c:v>
                </c:pt>
                <c:pt idx="21072">
                  <c:v>41098.319444444511</c:v>
                </c:pt>
                <c:pt idx="21073">
                  <c:v>41098.333333333336</c:v>
                </c:pt>
                <c:pt idx="21074">
                  <c:v>41098.347222222219</c:v>
                </c:pt>
                <c:pt idx="21075">
                  <c:v>41098.361111111051</c:v>
                </c:pt>
                <c:pt idx="21076">
                  <c:v>41098.375</c:v>
                </c:pt>
                <c:pt idx="21077">
                  <c:v>41098.388888888985</c:v>
                </c:pt>
                <c:pt idx="21078">
                  <c:v>41098.402777777781</c:v>
                </c:pt>
                <c:pt idx="21079">
                  <c:v>41098.416666666664</c:v>
                </c:pt>
                <c:pt idx="21080">
                  <c:v>41098.430555555562</c:v>
                </c:pt>
                <c:pt idx="21081">
                  <c:v>41098.444444444511</c:v>
                </c:pt>
                <c:pt idx="21082">
                  <c:v>41098.458333333343</c:v>
                </c:pt>
                <c:pt idx="21083">
                  <c:v>41098.472222222219</c:v>
                </c:pt>
                <c:pt idx="21084">
                  <c:v>41098.486111111109</c:v>
                </c:pt>
                <c:pt idx="21085">
                  <c:v>41098.5</c:v>
                </c:pt>
                <c:pt idx="21086">
                  <c:v>41098.513888888891</c:v>
                </c:pt>
                <c:pt idx="21087">
                  <c:v>41098.527777777774</c:v>
                </c:pt>
                <c:pt idx="21088">
                  <c:v>41098.541666666591</c:v>
                </c:pt>
                <c:pt idx="21089">
                  <c:v>41098.555555555562</c:v>
                </c:pt>
                <c:pt idx="21090">
                  <c:v>41098.569444444445</c:v>
                </c:pt>
                <c:pt idx="21091">
                  <c:v>41098.583333333336</c:v>
                </c:pt>
                <c:pt idx="21092">
                  <c:v>41098.597222222204</c:v>
                </c:pt>
                <c:pt idx="21093">
                  <c:v>41098.611111111051</c:v>
                </c:pt>
                <c:pt idx="21094">
                  <c:v>41098.624999999993</c:v>
                </c:pt>
                <c:pt idx="21095">
                  <c:v>41098.638888888891</c:v>
                </c:pt>
                <c:pt idx="21096">
                  <c:v>41098.652777777781</c:v>
                </c:pt>
                <c:pt idx="21097">
                  <c:v>41098.666666666591</c:v>
                </c:pt>
                <c:pt idx="21098">
                  <c:v>41098.680555555562</c:v>
                </c:pt>
                <c:pt idx="21099">
                  <c:v>41098.694444444445</c:v>
                </c:pt>
                <c:pt idx="21100">
                  <c:v>41098.708333333336</c:v>
                </c:pt>
                <c:pt idx="21101">
                  <c:v>41098.722222222204</c:v>
                </c:pt>
                <c:pt idx="21102">
                  <c:v>41098.736111111051</c:v>
                </c:pt>
                <c:pt idx="21103">
                  <c:v>41098.75</c:v>
                </c:pt>
                <c:pt idx="21104">
                  <c:v>41098.763888888876</c:v>
                </c:pt>
                <c:pt idx="21105">
                  <c:v>41098.777777777774</c:v>
                </c:pt>
                <c:pt idx="21106">
                  <c:v>41098.791666666562</c:v>
                </c:pt>
                <c:pt idx="21107">
                  <c:v>41098.805555555562</c:v>
                </c:pt>
                <c:pt idx="21108">
                  <c:v>41098.819444444511</c:v>
                </c:pt>
                <c:pt idx="21109">
                  <c:v>41098.833333333336</c:v>
                </c:pt>
                <c:pt idx="21110">
                  <c:v>41098.847222222219</c:v>
                </c:pt>
                <c:pt idx="21111">
                  <c:v>41098.861111111051</c:v>
                </c:pt>
                <c:pt idx="21112">
                  <c:v>41098.875</c:v>
                </c:pt>
                <c:pt idx="21113">
                  <c:v>41098.888888888985</c:v>
                </c:pt>
                <c:pt idx="21114">
                  <c:v>41098.902777777781</c:v>
                </c:pt>
                <c:pt idx="21115">
                  <c:v>41098.916666666664</c:v>
                </c:pt>
                <c:pt idx="21116">
                  <c:v>41098.930555555562</c:v>
                </c:pt>
                <c:pt idx="21117">
                  <c:v>41098.944444444511</c:v>
                </c:pt>
                <c:pt idx="21118">
                  <c:v>41098.958333333343</c:v>
                </c:pt>
                <c:pt idx="21119">
                  <c:v>41098.972222222219</c:v>
                </c:pt>
                <c:pt idx="21120">
                  <c:v>41098.986111111109</c:v>
                </c:pt>
                <c:pt idx="21121">
                  <c:v>41099</c:v>
                </c:pt>
                <c:pt idx="21122">
                  <c:v>41099.013888888891</c:v>
                </c:pt>
                <c:pt idx="21123">
                  <c:v>41099.027777777774</c:v>
                </c:pt>
                <c:pt idx="21124">
                  <c:v>41099.041666666591</c:v>
                </c:pt>
                <c:pt idx="21125">
                  <c:v>41099.055555555562</c:v>
                </c:pt>
                <c:pt idx="21126">
                  <c:v>41099.069444444445</c:v>
                </c:pt>
                <c:pt idx="21127">
                  <c:v>41099.083333333336</c:v>
                </c:pt>
                <c:pt idx="21128">
                  <c:v>41099.097222222204</c:v>
                </c:pt>
                <c:pt idx="21129">
                  <c:v>41099.111111111051</c:v>
                </c:pt>
                <c:pt idx="21130">
                  <c:v>41099.124999999993</c:v>
                </c:pt>
                <c:pt idx="21131">
                  <c:v>41099.138888888891</c:v>
                </c:pt>
                <c:pt idx="21132">
                  <c:v>41099.152777777781</c:v>
                </c:pt>
                <c:pt idx="21133">
                  <c:v>41099.166666666591</c:v>
                </c:pt>
                <c:pt idx="21134">
                  <c:v>41099.180555555562</c:v>
                </c:pt>
                <c:pt idx="21135">
                  <c:v>41099.194444444445</c:v>
                </c:pt>
                <c:pt idx="21136">
                  <c:v>41099.208333333336</c:v>
                </c:pt>
                <c:pt idx="21137">
                  <c:v>41099.222222222204</c:v>
                </c:pt>
                <c:pt idx="21138">
                  <c:v>41099.236111111051</c:v>
                </c:pt>
                <c:pt idx="21139">
                  <c:v>41099.25</c:v>
                </c:pt>
                <c:pt idx="21140">
                  <c:v>41099.263888888876</c:v>
                </c:pt>
                <c:pt idx="21141">
                  <c:v>41099.277777777774</c:v>
                </c:pt>
                <c:pt idx="21142">
                  <c:v>41099.291666666562</c:v>
                </c:pt>
                <c:pt idx="21143">
                  <c:v>41099.305555555562</c:v>
                </c:pt>
                <c:pt idx="21144">
                  <c:v>41099.319444444511</c:v>
                </c:pt>
                <c:pt idx="21145">
                  <c:v>41099.333333333336</c:v>
                </c:pt>
                <c:pt idx="21146">
                  <c:v>41099.347222222219</c:v>
                </c:pt>
                <c:pt idx="21147">
                  <c:v>41099.361111111051</c:v>
                </c:pt>
                <c:pt idx="21148">
                  <c:v>41099.375</c:v>
                </c:pt>
                <c:pt idx="21149">
                  <c:v>41099.388888888985</c:v>
                </c:pt>
                <c:pt idx="21150">
                  <c:v>41099.402777777781</c:v>
                </c:pt>
                <c:pt idx="21151">
                  <c:v>41099.416666666664</c:v>
                </c:pt>
                <c:pt idx="21152">
                  <c:v>41099.430555555562</c:v>
                </c:pt>
                <c:pt idx="21153">
                  <c:v>41099.444444444511</c:v>
                </c:pt>
                <c:pt idx="21154">
                  <c:v>41099.458333333343</c:v>
                </c:pt>
                <c:pt idx="21155">
                  <c:v>41099.472222222219</c:v>
                </c:pt>
                <c:pt idx="21156">
                  <c:v>41099.486111111109</c:v>
                </c:pt>
                <c:pt idx="21157">
                  <c:v>41099.5</c:v>
                </c:pt>
                <c:pt idx="21158">
                  <c:v>41099.513888888891</c:v>
                </c:pt>
                <c:pt idx="21159">
                  <c:v>41099.527777777774</c:v>
                </c:pt>
                <c:pt idx="21160">
                  <c:v>41099.541666666591</c:v>
                </c:pt>
                <c:pt idx="21161">
                  <c:v>41099.555555555562</c:v>
                </c:pt>
                <c:pt idx="21162">
                  <c:v>41099.569444444445</c:v>
                </c:pt>
                <c:pt idx="21163">
                  <c:v>41099.583333333336</c:v>
                </c:pt>
                <c:pt idx="21164">
                  <c:v>41099.597222222204</c:v>
                </c:pt>
                <c:pt idx="21165">
                  <c:v>41099.611111111051</c:v>
                </c:pt>
                <c:pt idx="21166">
                  <c:v>41099.624999999993</c:v>
                </c:pt>
                <c:pt idx="21167">
                  <c:v>41099.638888888891</c:v>
                </c:pt>
                <c:pt idx="21168">
                  <c:v>41099.652777777781</c:v>
                </c:pt>
                <c:pt idx="21169">
                  <c:v>41099.666666666591</c:v>
                </c:pt>
                <c:pt idx="21170">
                  <c:v>41099.680555555562</c:v>
                </c:pt>
                <c:pt idx="21171">
                  <c:v>41099.694444444445</c:v>
                </c:pt>
                <c:pt idx="21172">
                  <c:v>41099.708333333336</c:v>
                </c:pt>
                <c:pt idx="21173">
                  <c:v>41099.722222222204</c:v>
                </c:pt>
                <c:pt idx="21174">
                  <c:v>41099.736111111051</c:v>
                </c:pt>
                <c:pt idx="21175">
                  <c:v>41099.75</c:v>
                </c:pt>
                <c:pt idx="21176">
                  <c:v>41099.763888888876</c:v>
                </c:pt>
                <c:pt idx="21177">
                  <c:v>41099.777777777774</c:v>
                </c:pt>
                <c:pt idx="21178">
                  <c:v>41099.791666666562</c:v>
                </c:pt>
                <c:pt idx="21179">
                  <c:v>41099.805555555562</c:v>
                </c:pt>
                <c:pt idx="21180">
                  <c:v>41099.819444444511</c:v>
                </c:pt>
                <c:pt idx="21181">
                  <c:v>41099.833333333336</c:v>
                </c:pt>
                <c:pt idx="21182">
                  <c:v>41099.847222222219</c:v>
                </c:pt>
                <c:pt idx="21183">
                  <c:v>41099.861111111051</c:v>
                </c:pt>
                <c:pt idx="21184">
                  <c:v>41099.875</c:v>
                </c:pt>
                <c:pt idx="21185">
                  <c:v>41099.888888888985</c:v>
                </c:pt>
                <c:pt idx="21186">
                  <c:v>41099.902777777781</c:v>
                </c:pt>
                <c:pt idx="21187">
                  <c:v>41099.916666666664</c:v>
                </c:pt>
                <c:pt idx="21188">
                  <c:v>41099.930555555562</c:v>
                </c:pt>
                <c:pt idx="21189">
                  <c:v>41099.944444444511</c:v>
                </c:pt>
                <c:pt idx="21190">
                  <c:v>41099.958333333343</c:v>
                </c:pt>
                <c:pt idx="21191">
                  <c:v>41099.972222222219</c:v>
                </c:pt>
                <c:pt idx="21192">
                  <c:v>41099.986111111109</c:v>
                </c:pt>
                <c:pt idx="21193">
                  <c:v>41100</c:v>
                </c:pt>
                <c:pt idx="21194">
                  <c:v>41100.013888888891</c:v>
                </c:pt>
                <c:pt idx="21195">
                  <c:v>41100.027777777774</c:v>
                </c:pt>
                <c:pt idx="21196">
                  <c:v>41100.041666666591</c:v>
                </c:pt>
                <c:pt idx="21197">
                  <c:v>41100.055555555562</c:v>
                </c:pt>
                <c:pt idx="21198">
                  <c:v>41100.069444444445</c:v>
                </c:pt>
                <c:pt idx="21199">
                  <c:v>41100.083333333336</c:v>
                </c:pt>
                <c:pt idx="21200">
                  <c:v>41100.097222222204</c:v>
                </c:pt>
                <c:pt idx="21201">
                  <c:v>41100.111111111051</c:v>
                </c:pt>
                <c:pt idx="21202">
                  <c:v>41100.124999999993</c:v>
                </c:pt>
                <c:pt idx="21203">
                  <c:v>41100.138888888891</c:v>
                </c:pt>
                <c:pt idx="21204">
                  <c:v>41100.152777777781</c:v>
                </c:pt>
                <c:pt idx="21205">
                  <c:v>41100.166666666591</c:v>
                </c:pt>
                <c:pt idx="21206">
                  <c:v>41100.180555555562</c:v>
                </c:pt>
                <c:pt idx="21207">
                  <c:v>41100.194444444445</c:v>
                </c:pt>
                <c:pt idx="21208">
                  <c:v>41100.208333333336</c:v>
                </c:pt>
                <c:pt idx="21209">
                  <c:v>41100.222222222204</c:v>
                </c:pt>
                <c:pt idx="21210">
                  <c:v>41100.236111111051</c:v>
                </c:pt>
                <c:pt idx="21211">
                  <c:v>41100.25</c:v>
                </c:pt>
                <c:pt idx="21212">
                  <c:v>41100.263888888876</c:v>
                </c:pt>
                <c:pt idx="21213">
                  <c:v>41100.277777777774</c:v>
                </c:pt>
                <c:pt idx="21214">
                  <c:v>41100.291666666562</c:v>
                </c:pt>
                <c:pt idx="21215">
                  <c:v>41100.305555555562</c:v>
                </c:pt>
                <c:pt idx="21216">
                  <c:v>41100.319444444511</c:v>
                </c:pt>
                <c:pt idx="21217">
                  <c:v>41100.333333333336</c:v>
                </c:pt>
                <c:pt idx="21218">
                  <c:v>41100.347222222219</c:v>
                </c:pt>
                <c:pt idx="21219">
                  <c:v>41100.361111111051</c:v>
                </c:pt>
                <c:pt idx="21220">
                  <c:v>41100.375</c:v>
                </c:pt>
                <c:pt idx="21221">
                  <c:v>41100.388888888985</c:v>
                </c:pt>
                <c:pt idx="21222">
                  <c:v>41100.402777777781</c:v>
                </c:pt>
                <c:pt idx="21223">
                  <c:v>41100.416666666664</c:v>
                </c:pt>
                <c:pt idx="21224">
                  <c:v>41100.430555555562</c:v>
                </c:pt>
                <c:pt idx="21225">
                  <c:v>41100.444444444511</c:v>
                </c:pt>
                <c:pt idx="21226">
                  <c:v>41100.458333333343</c:v>
                </c:pt>
                <c:pt idx="21227">
                  <c:v>41100.472222222219</c:v>
                </c:pt>
                <c:pt idx="21228">
                  <c:v>41100.486111111109</c:v>
                </c:pt>
                <c:pt idx="21229">
                  <c:v>41100.5</c:v>
                </c:pt>
                <c:pt idx="21230">
                  <c:v>41100.513888888891</c:v>
                </c:pt>
                <c:pt idx="21231">
                  <c:v>41100.527777777774</c:v>
                </c:pt>
                <c:pt idx="21232">
                  <c:v>41100.541666666591</c:v>
                </c:pt>
                <c:pt idx="21233">
                  <c:v>41100.555555555562</c:v>
                </c:pt>
                <c:pt idx="21234">
                  <c:v>41100.569444444445</c:v>
                </c:pt>
                <c:pt idx="21235">
                  <c:v>41100.583333333336</c:v>
                </c:pt>
              </c:numCache>
            </c:numRef>
          </c:xVal>
          <c:yVal>
            <c:numRef>
              <c:f>'TempMW-4-CPZ-3'!$C$2:$C$21237</c:f>
              <c:numCache>
                <c:formatCode>General</c:formatCode>
                <c:ptCount val="21236"/>
                <c:pt idx="0">
                  <c:v>66.878999999999948</c:v>
                </c:pt>
                <c:pt idx="1">
                  <c:v>66.878999999999948</c:v>
                </c:pt>
                <c:pt idx="2">
                  <c:v>67.05</c:v>
                </c:pt>
                <c:pt idx="3">
                  <c:v>67.05</c:v>
                </c:pt>
                <c:pt idx="4">
                  <c:v>67.05</c:v>
                </c:pt>
                <c:pt idx="5">
                  <c:v>67.05</c:v>
                </c:pt>
                <c:pt idx="6">
                  <c:v>67.05</c:v>
                </c:pt>
                <c:pt idx="7">
                  <c:v>67.05</c:v>
                </c:pt>
                <c:pt idx="8">
                  <c:v>67.05</c:v>
                </c:pt>
                <c:pt idx="9">
                  <c:v>67.05</c:v>
                </c:pt>
                <c:pt idx="10">
                  <c:v>67.05</c:v>
                </c:pt>
                <c:pt idx="11">
                  <c:v>67.05</c:v>
                </c:pt>
                <c:pt idx="12">
                  <c:v>67.05</c:v>
                </c:pt>
                <c:pt idx="13">
                  <c:v>67.05</c:v>
                </c:pt>
                <c:pt idx="14">
                  <c:v>67.05</c:v>
                </c:pt>
                <c:pt idx="15">
                  <c:v>66.878999999999948</c:v>
                </c:pt>
                <c:pt idx="16">
                  <c:v>66.878999999999948</c:v>
                </c:pt>
                <c:pt idx="17">
                  <c:v>66.878999999999948</c:v>
                </c:pt>
                <c:pt idx="18">
                  <c:v>66.878999999999948</c:v>
                </c:pt>
                <c:pt idx="19">
                  <c:v>66.878999999999948</c:v>
                </c:pt>
                <c:pt idx="20">
                  <c:v>66.878999999999948</c:v>
                </c:pt>
                <c:pt idx="21">
                  <c:v>66.878999999999948</c:v>
                </c:pt>
                <c:pt idx="22">
                  <c:v>66.878999999999948</c:v>
                </c:pt>
                <c:pt idx="23">
                  <c:v>66.878999999999948</c:v>
                </c:pt>
                <c:pt idx="24">
                  <c:v>66.878999999999948</c:v>
                </c:pt>
                <c:pt idx="25">
                  <c:v>66.878999999999948</c:v>
                </c:pt>
                <c:pt idx="26">
                  <c:v>66.878999999999948</c:v>
                </c:pt>
                <c:pt idx="27">
                  <c:v>66.878999999999948</c:v>
                </c:pt>
                <c:pt idx="28">
                  <c:v>66.708000000000013</c:v>
                </c:pt>
                <c:pt idx="29">
                  <c:v>66.708000000000013</c:v>
                </c:pt>
                <c:pt idx="30">
                  <c:v>66.708000000000013</c:v>
                </c:pt>
                <c:pt idx="31">
                  <c:v>66.708000000000013</c:v>
                </c:pt>
                <c:pt idx="32">
                  <c:v>66.708000000000013</c:v>
                </c:pt>
                <c:pt idx="33">
                  <c:v>66.708000000000013</c:v>
                </c:pt>
                <c:pt idx="34">
                  <c:v>66.708000000000013</c:v>
                </c:pt>
                <c:pt idx="35">
                  <c:v>66.537000000000006</c:v>
                </c:pt>
                <c:pt idx="36">
                  <c:v>66.537000000000006</c:v>
                </c:pt>
                <c:pt idx="37">
                  <c:v>66.537000000000006</c:v>
                </c:pt>
                <c:pt idx="38">
                  <c:v>66.537000000000006</c:v>
                </c:pt>
                <c:pt idx="39">
                  <c:v>66.537000000000006</c:v>
                </c:pt>
                <c:pt idx="40">
                  <c:v>66.537000000000006</c:v>
                </c:pt>
                <c:pt idx="41">
                  <c:v>66.537000000000006</c:v>
                </c:pt>
                <c:pt idx="42">
                  <c:v>66.366</c:v>
                </c:pt>
                <c:pt idx="43">
                  <c:v>66.366</c:v>
                </c:pt>
                <c:pt idx="44">
                  <c:v>66.366</c:v>
                </c:pt>
                <c:pt idx="45">
                  <c:v>66.366</c:v>
                </c:pt>
                <c:pt idx="46">
                  <c:v>66.366</c:v>
                </c:pt>
                <c:pt idx="47">
                  <c:v>66.366</c:v>
                </c:pt>
                <c:pt idx="48">
                  <c:v>66.366</c:v>
                </c:pt>
                <c:pt idx="49">
                  <c:v>66.366</c:v>
                </c:pt>
                <c:pt idx="50">
                  <c:v>66.366</c:v>
                </c:pt>
                <c:pt idx="51">
                  <c:v>66.366</c:v>
                </c:pt>
                <c:pt idx="52">
                  <c:v>66.366</c:v>
                </c:pt>
                <c:pt idx="53">
                  <c:v>66.366</c:v>
                </c:pt>
                <c:pt idx="54">
                  <c:v>66.537000000000006</c:v>
                </c:pt>
                <c:pt idx="55">
                  <c:v>66.537000000000006</c:v>
                </c:pt>
                <c:pt idx="56">
                  <c:v>66.537000000000006</c:v>
                </c:pt>
                <c:pt idx="57">
                  <c:v>66.708000000000013</c:v>
                </c:pt>
                <c:pt idx="58">
                  <c:v>66.708000000000013</c:v>
                </c:pt>
                <c:pt idx="59">
                  <c:v>66.708000000000013</c:v>
                </c:pt>
                <c:pt idx="60">
                  <c:v>66.708000000000013</c:v>
                </c:pt>
                <c:pt idx="61">
                  <c:v>66.878999999999948</c:v>
                </c:pt>
                <c:pt idx="62">
                  <c:v>67.05</c:v>
                </c:pt>
                <c:pt idx="63">
                  <c:v>67.221000000000004</c:v>
                </c:pt>
                <c:pt idx="64">
                  <c:v>67.391999999999996</c:v>
                </c:pt>
                <c:pt idx="65">
                  <c:v>67.563999999999993</c:v>
                </c:pt>
                <c:pt idx="66">
                  <c:v>67.563999999999993</c:v>
                </c:pt>
                <c:pt idx="67">
                  <c:v>67.735000000000014</c:v>
                </c:pt>
                <c:pt idx="68">
                  <c:v>67.735000000000014</c:v>
                </c:pt>
                <c:pt idx="69">
                  <c:v>67.735000000000014</c:v>
                </c:pt>
                <c:pt idx="70">
                  <c:v>67.906000000000006</c:v>
                </c:pt>
                <c:pt idx="71">
                  <c:v>67.906000000000006</c:v>
                </c:pt>
                <c:pt idx="72">
                  <c:v>67.906000000000006</c:v>
                </c:pt>
                <c:pt idx="73">
                  <c:v>67.906000000000006</c:v>
                </c:pt>
                <c:pt idx="74">
                  <c:v>67.906000000000006</c:v>
                </c:pt>
                <c:pt idx="75">
                  <c:v>68.076999999999998</c:v>
                </c:pt>
                <c:pt idx="76">
                  <c:v>68.076999999999998</c:v>
                </c:pt>
                <c:pt idx="77">
                  <c:v>68.076999999999998</c:v>
                </c:pt>
                <c:pt idx="78">
                  <c:v>68.076999999999998</c:v>
                </c:pt>
                <c:pt idx="79">
                  <c:v>68.076999999999998</c:v>
                </c:pt>
                <c:pt idx="80">
                  <c:v>68.076999999999998</c:v>
                </c:pt>
                <c:pt idx="81">
                  <c:v>68.076999999999998</c:v>
                </c:pt>
                <c:pt idx="82">
                  <c:v>68.076999999999998</c:v>
                </c:pt>
                <c:pt idx="83">
                  <c:v>68.076999999999998</c:v>
                </c:pt>
                <c:pt idx="84">
                  <c:v>68.076999999999998</c:v>
                </c:pt>
                <c:pt idx="85">
                  <c:v>68.076999999999998</c:v>
                </c:pt>
                <c:pt idx="86">
                  <c:v>68.076999999999998</c:v>
                </c:pt>
                <c:pt idx="87">
                  <c:v>68.076999999999998</c:v>
                </c:pt>
                <c:pt idx="88">
                  <c:v>68.076999999999998</c:v>
                </c:pt>
                <c:pt idx="89">
                  <c:v>68.076999999999998</c:v>
                </c:pt>
                <c:pt idx="90">
                  <c:v>68.076999999999998</c:v>
                </c:pt>
                <c:pt idx="91">
                  <c:v>68.076999999999998</c:v>
                </c:pt>
                <c:pt idx="92">
                  <c:v>68.076999999999998</c:v>
                </c:pt>
                <c:pt idx="93">
                  <c:v>68.076999999999998</c:v>
                </c:pt>
                <c:pt idx="94">
                  <c:v>68.076999999999998</c:v>
                </c:pt>
                <c:pt idx="95">
                  <c:v>68.076999999999998</c:v>
                </c:pt>
                <c:pt idx="96">
                  <c:v>68.076999999999998</c:v>
                </c:pt>
                <c:pt idx="97">
                  <c:v>68.076999999999998</c:v>
                </c:pt>
                <c:pt idx="98">
                  <c:v>68.076999999999998</c:v>
                </c:pt>
                <c:pt idx="99">
                  <c:v>68.076999999999998</c:v>
                </c:pt>
                <c:pt idx="100">
                  <c:v>68.076999999999998</c:v>
                </c:pt>
                <c:pt idx="101">
                  <c:v>68.076999999999998</c:v>
                </c:pt>
                <c:pt idx="102">
                  <c:v>68.076999999999998</c:v>
                </c:pt>
                <c:pt idx="103">
                  <c:v>68.076999999999998</c:v>
                </c:pt>
                <c:pt idx="104">
                  <c:v>68.076999999999998</c:v>
                </c:pt>
                <c:pt idx="105">
                  <c:v>68.076999999999998</c:v>
                </c:pt>
                <c:pt idx="106">
                  <c:v>68.076999999999998</c:v>
                </c:pt>
                <c:pt idx="107">
                  <c:v>67.906000000000006</c:v>
                </c:pt>
                <c:pt idx="108">
                  <c:v>67.906000000000006</c:v>
                </c:pt>
                <c:pt idx="109">
                  <c:v>67.906000000000006</c:v>
                </c:pt>
                <c:pt idx="110">
                  <c:v>67.906000000000006</c:v>
                </c:pt>
                <c:pt idx="111">
                  <c:v>67.906000000000006</c:v>
                </c:pt>
                <c:pt idx="112">
                  <c:v>67.906000000000006</c:v>
                </c:pt>
                <c:pt idx="113">
                  <c:v>67.906000000000006</c:v>
                </c:pt>
                <c:pt idx="114">
                  <c:v>67.906000000000006</c:v>
                </c:pt>
                <c:pt idx="115">
                  <c:v>67.906000000000006</c:v>
                </c:pt>
                <c:pt idx="116">
                  <c:v>67.735000000000014</c:v>
                </c:pt>
                <c:pt idx="117">
                  <c:v>67.735000000000014</c:v>
                </c:pt>
                <c:pt idx="118">
                  <c:v>67.735000000000014</c:v>
                </c:pt>
                <c:pt idx="119">
                  <c:v>67.735000000000014</c:v>
                </c:pt>
                <c:pt idx="120">
                  <c:v>67.735000000000014</c:v>
                </c:pt>
                <c:pt idx="121">
                  <c:v>67.735000000000014</c:v>
                </c:pt>
                <c:pt idx="122">
                  <c:v>67.735000000000014</c:v>
                </c:pt>
                <c:pt idx="123">
                  <c:v>67.735000000000014</c:v>
                </c:pt>
                <c:pt idx="124">
                  <c:v>67.735000000000014</c:v>
                </c:pt>
                <c:pt idx="125">
                  <c:v>67.735000000000014</c:v>
                </c:pt>
                <c:pt idx="126">
                  <c:v>67.735000000000014</c:v>
                </c:pt>
                <c:pt idx="127">
                  <c:v>67.906000000000006</c:v>
                </c:pt>
                <c:pt idx="128">
                  <c:v>67.906000000000006</c:v>
                </c:pt>
                <c:pt idx="129">
                  <c:v>67.735000000000014</c:v>
                </c:pt>
                <c:pt idx="130">
                  <c:v>67.906000000000006</c:v>
                </c:pt>
                <c:pt idx="131">
                  <c:v>67.906000000000006</c:v>
                </c:pt>
                <c:pt idx="132">
                  <c:v>67.906000000000006</c:v>
                </c:pt>
                <c:pt idx="133">
                  <c:v>67.906000000000006</c:v>
                </c:pt>
                <c:pt idx="134">
                  <c:v>67.906000000000006</c:v>
                </c:pt>
                <c:pt idx="135">
                  <c:v>67.906000000000006</c:v>
                </c:pt>
                <c:pt idx="136">
                  <c:v>67.906000000000006</c:v>
                </c:pt>
                <c:pt idx="137">
                  <c:v>67.906000000000006</c:v>
                </c:pt>
                <c:pt idx="138">
                  <c:v>67.906000000000006</c:v>
                </c:pt>
                <c:pt idx="139">
                  <c:v>67.906000000000006</c:v>
                </c:pt>
                <c:pt idx="140">
                  <c:v>67.906000000000006</c:v>
                </c:pt>
                <c:pt idx="141">
                  <c:v>67.906000000000006</c:v>
                </c:pt>
                <c:pt idx="142">
                  <c:v>67.906000000000006</c:v>
                </c:pt>
                <c:pt idx="143">
                  <c:v>67.906000000000006</c:v>
                </c:pt>
                <c:pt idx="144">
                  <c:v>67.906000000000006</c:v>
                </c:pt>
                <c:pt idx="145">
                  <c:v>67.906000000000006</c:v>
                </c:pt>
                <c:pt idx="146">
                  <c:v>67.906000000000006</c:v>
                </c:pt>
                <c:pt idx="147">
                  <c:v>67.906000000000006</c:v>
                </c:pt>
                <c:pt idx="148">
                  <c:v>67.906000000000006</c:v>
                </c:pt>
                <c:pt idx="149">
                  <c:v>67.906000000000006</c:v>
                </c:pt>
                <c:pt idx="150">
                  <c:v>67.906000000000006</c:v>
                </c:pt>
                <c:pt idx="151">
                  <c:v>67.906000000000006</c:v>
                </c:pt>
                <c:pt idx="152">
                  <c:v>67.906000000000006</c:v>
                </c:pt>
                <c:pt idx="153">
                  <c:v>67.906000000000006</c:v>
                </c:pt>
                <c:pt idx="154">
                  <c:v>67.906000000000006</c:v>
                </c:pt>
                <c:pt idx="155">
                  <c:v>67.906000000000006</c:v>
                </c:pt>
                <c:pt idx="156">
                  <c:v>67.906000000000006</c:v>
                </c:pt>
                <c:pt idx="157">
                  <c:v>67.906000000000006</c:v>
                </c:pt>
                <c:pt idx="158">
                  <c:v>67.906000000000006</c:v>
                </c:pt>
                <c:pt idx="159">
                  <c:v>67.906000000000006</c:v>
                </c:pt>
                <c:pt idx="160">
                  <c:v>67.906000000000006</c:v>
                </c:pt>
                <c:pt idx="161">
                  <c:v>67.906000000000006</c:v>
                </c:pt>
                <c:pt idx="162">
                  <c:v>67.906000000000006</c:v>
                </c:pt>
                <c:pt idx="163">
                  <c:v>67.906000000000006</c:v>
                </c:pt>
                <c:pt idx="164">
                  <c:v>67.906000000000006</c:v>
                </c:pt>
                <c:pt idx="165">
                  <c:v>67.906000000000006</c:v>
                </c:pt>
                <c:pt idx="166">
                  <c:v>67.906000000000006</c:v>
                </c:pt>
                <c:pt idx="167">
                  <c:v>67.906000000000006</c:v>
                </c:pt>
                <c:pt idx="168">
                  <c:v>67.906000000000006</c:v>
                </c:pt>
                <c:pt idx="169">
                  <c:v>67.735000000000014</c:v>
                </c:pt>
                <c:pt idx="170">
                  <c:v>67.735000000000014</c:v>
                </c:pt>
                <c:pt idx="171">
                  <c:v>67.735000000000014</c:v>
                </c:pt>
                <c:pt idx="172">
                  <c:v>67.735000000000014</c:v>
                </c:pt>
                <c:pt idx="173">
                  <c:v>67.735000000000014</c:v>
                </c:pt>
                <c:pt idx="174">
                  <c:v>67.563999999999993</c:v>
                </c:pt>
                <c:pt idx="175">
                  <c:v>67.563999999999993</c:v>
                </c:pt>
                <c:pt idx="176">
                  <c:v>67.563999999999993</c:v>
                </c:pt>
                <c:pt idx="177">
                  <c:v>67.563999999999993</c:v>
                </c:pt>
                <c:pt idx="178">
                  <c:v>67.391999999999996</c:v>
                </c:pt>
                <c:pt idx="179">
                  <c:v>67.391999999999996</c:v>
                </c:pt>
                <c:pt idx="180">
                  <c:v>67.391999999999996</c:v>
                </c:pt>
                <c:pt idx="181">
                  <c:v>67.391999999999996</c:v>
                </c:pt>
                <c:pt idx="182">
                  <c:v>67.391999999999996</c:v>
                </c:pt>
                <c:pt idx="183">
                  <c:v>67.221000000000004</c:v>
                </c:pt>
                <c:pt idx="184">
                  <c:v>67.221000000000004</c:v>
                </c:pt>
                <c:pt idx="185">
                  <c:v>67.221000000000004</c:v>
                </c:pt>
                <c:pt idx="186">
                  <c:v>67.221000000000004</c:v>
                </c:pt>
                <c:pt idx="187">
                  <c:v>67.05</c:v>
                </c:pt>
                <c:pt idx="188">
                  <c:v>67.05</c:v>
                </c:pt>
                <c:pt idx="189">
                  <c:v>66.878999999999948</c:v>
                </c:pt>
                <c:pt idx="190">
                  <c:v>66.878999999999948</c:v>
                </c:pt>
                <c:pt idx="191">
                  <c:v>66.878999999999948</c:v>
                </c:pt>
                <c:pt idx="192">
                  <c:v>66.878999999999948</c:v>
                </c:pt>
                <c:pt idx="193">
                  <c:v>66.878999999999948</c:v>
                </c:pt>
                <c:pt idx="194">
                  <c:v>66.878999999999948</c:v>
                </c:pt>
                <c:pt idx="195">
                  <c:v>66.878999999999948</c:v>
                </c:pt>
                <c:pt idx="196">
                  <c:v>66.878999999999948</c:v>
                </c:pt>
                <c:pt idx="197">
                  <c:v>66.878999999999948</c:v>
                </c:pt>
                <c:pt idx="198">
                  <c:v>66.878999999999948</c:v>
                </c:pt>
                <c:pt idx="199">
                  <c:v>67.05</c:v>
                </c:pt>
                <c:pt idx="200">
                  <c:v>67.05</c:v>
                </c:pt>
                <c:pt idx="201">
                  <c:v>67.221000000000004</c:v>
                </c:pt>
                <c:pt idx="202">
                  <c:v>67.221000000000004</c:v>
                </c:pt>
                <c:pt idx="203">
                  <c:v>67.391999999999996</c:v>
                </c:pt>
                <c:pt idx="204">
                  <c:v>67.391999999999996</c:v>
                </c:pt>
                <c:pt idx="205">
                  <c:v>67.563999999999993</c:v>
                </c:pt>
                <c:pt idx="206">
                  <c:v>67.735000000000014</c:v>
                </c:pt>
                <c:pt idx="207">
                  <c:v>67.906000000000006</c:v>
                </c:pt>
                <c:pt idx="208">
                  <c:v>67.906000000000006</c:v>
                </c:pt>
                <c:pt idx="209">
                  <c:v>68.076999999999998</c:v>
                </c:pt>
                <c:pt idx="210">
                  <c:v>68.076999999999998</c:v>
                </c:pt>
                <c:pt idx="211">
                  <c:v>68.076999999999998</c:v>
                </c:pt>
                <c:pt idx="212">
                  <c:v>68.248000000000005</c:v>
                </c:pt>
                <c:pt idx="213">
                  <c:v>68.248000000000005</c:v>
                </c:pt>
                <c:pt idx="214">
                  <c:v>68.421000000000006</c:v>
                </c:pt>
                <c:pt idx="215">
                  <c:v>68.421000000000006</c:v>
                </c:pt>
                <c:pt idx="216">
                  <c:v>68.592000000000013</c:v>
                </c:pt>
                <c:pt idx="217">
                  <c:v>68.592000000000013</c:v>
                </c:pt>
                <c:pt idx="218">
                  <c:v>68.592000000000013</c:v>
                </c:pt>
                <c:pt idx="219">
                  <c:v>68.763000000000005</c:v>
                </c:pt>
                <c:pt idx="220">
                  <c:v>68.763000000000005</c:v>
                </c:pt>
                <c:pt idx="221">
                  <c:v>68.763000000000005</c:v>
                </c:pt>
                <c:pt idx="222">
                  <c:v>68.763000000000005</c:v>
                </c:pt>
                <c:pt idx="223">
                  <c:v>68.763000000000005</c:v>
                </c:pt>
                <c:pt idx="224">
                  <c:v>68.763000000000005</c:v>
                </c:pt>
                <c:pt idx="225">
                  <c:v>68.763000000000005</c:v>
                </c:pt>
                <c:pt idx="226">
                  <c:v>68.763000000000005</c:v>
                </c:pt>
                <c:pt idx="227">
                  <c:v>68.763000000000005</c:v>
                </c:pt>
                <c:pt idx="228">
                  <c:v>68.763000000000005</c:v>
                </c:pt>
                <c:pt idx="229">
                  <c:v>68.763000000000005</c:v>
                </c:pt>
                <c:pt idx="230">
                  <c:v>68.763000000000005</c:v>
                </c:pt>
                <c:pt idx="231">
                  <c:v>68.933999999999997</c:v>
                </c:pt>
                <c:pt idx="232">
                  <c:v>68.763000000000005</c:v>
                </c:pt>
                <c:pt idx="233">
                  <c:v>68.763000000000005</c:v>
                </c:pt>
                <c:pt idx="234">
                  <c:v>68.933999999999997</c:v>
                </c:pt>
                <c:pt idx="235">
                  <c:v>68.933999999999997</c:v>
                </c:pt>
                <c:pt idx="236">
                  <c:v>68.763000000000005</c:v>
                </c:pt>
                <c:pt idx="237">
                  <c:v>68.933999999999997</c:v>
                </c:pt>
                <c:pt idx="238">
                  <c:v>68.933999999999997</c:v>
                </c:pt>
                <c:pt idx="239">
                  <c:v>68.763000000000005</c:v>
                </c:pt>
                <c:pt idx="240">
                  <c:v>68.763000000000005</c:v>
                </c:pt>
                <c:pt idx="241">
                  <c:v>68.763000000000005</c:v>
                </c:pt>
                <c:pt idx="242">
                  <c:v>68.763000000000005</c:v>
                </c:pt>
                <c:pt idx="243">
                  <c:v>68.763000000000005</c:v>
                </c:pt>
                <c:pt idx="244">
                  <c:v>68.763000000000005</c:v>
                </c:pt>
                <c:pt idx="245">
                  <c:v>68.763000000000005</c:v>
                </c:pt>
                <c:pt idx="246">
                  <c:v>68.763000000000005</c:v>
                </c:pt>
                <c:pt idx="247">
                  <c:v>68.763000000000005</c:v>
                </c:pt>
                <c:pt idx="248">
                  <c:v>68.763000000000005</c:v>
                </c:pt>
                <c:pt idx="249">
                  <c:v>68.763000000000005</c:v>
                </c:pt>
                <c:pt idx="250">
                  <c:v>68.763000000000005</c:v>
                </c:pt>
                <c:pt idx="251">
                  <c:v>68.763000000000005</c:v>
                </c:pt>
                <c:pt idx="252">
                  <c:v>68.763000000000005</c:v>
                </c:pt>
                <c:pt idx="253">
                  <c:v>68.592000000000013</c:v>
                </c:pt>
                <c:pt idx="254">
                  <c:v>68.592000000000013</c:v>
                </c:pt>
                <c:pt idx="255">
                  <c:v>68.592000000000013</c:v>
                </c:pt>
                <c:pt idx="256">
                  <c:v>68.592000000000013</c:v>
                </c:pt>
                <c:pt idx="257">
                  <c:v>68.592000000000013</c:v>
                </c:pt>
                <c:pt idx="258">
                  <c:v>68.592000000000013</c:v>
                </c:pt>
                <c:pt idx="259">
                  <c:v>68.592000000000013</c:v>
                </c:pt>
                <c:pt idx="260">
                  <c:v>68.592000000000013</c:v>
                </c:pt>
                <c:pt idx="261">
                  <c:v>68.421000000000006</c:v>
                </c:pt>
                <c:pt idx="262">
                  <c:v>68.421000000000006</c:v>
                </c:pt>
                <c:pt idx="263">
                  <c:v>68.421000000000006</c:v>
                </c:pt>
                <c:pt idx="264">
                  <c:v>68.421000000000006</c:v>
                </c:pt>
                <c:pt idx="265">
                  <c:v>68.421000000000006</c:v>
                </c:pt>
                <c:pt idx="266">
                  <c:v>68.421000000000006</c:v>
                </c:pt>
                <c:pt idx="267">
                  <c:v>68.421000000000006</c:v>
                </c:pt>
                <c:pt idx="268">
                  <c:v>68.421000000000006</c:v>
                </c:pt>
                <c:pt idx="269">
                  <c:v>68.421000000000006</c:v>
                </c:pt>
                <c:pt idx="270">
                  <c:v>68.421000000000006</c:v>
                </c:pt>
                <c:pt idx="271">
                  <c:v>68.421000000000006</c:v>
                </c:pt>
                <c:pt idx="272">
                  <c:v>68.421000000000006</c:v>
                </c:pt>
                <c:pt idx="273">
                  <c:v>68.421000000000006</c:v>
                </c:pt>
                <c:pt idx="274">
                  <c:v>68.421000000000006</c:v>
                </c:pt>
                <c:pt idx="275">
                  <c:v>68.592000000000013</c:v>
                </c:pt>
                <c:pt idx="276">
                  <c:v>68.592000000000013</c:v>
                </c:pt>
                <c:pt idx="277">
                  <c:v>68.763000000000005</c:v>
                </c:pt>
                <c:pt idx="278">
                  <c:v>68.763000000000005</c:v>
                </c:pt>
                <c:pt idx="279">
                  <c:v>68.933999999999997</c:v>
                </c:pt>
                <c:pt idx="280">
                  <c:v>69.277999999999992</c:v>
                </c:pt>
                <c:pt idx="281">
                  <c:v>69.449000000000026</c:v>
                </c:pt>
                <c:pt idx="282">
                  <c:v>69.621999999999986</c:v>
                </c:pt>
                <c:pt idx="283">
                  <c:v>69.621999999999986</c:v>
                </c:pt>
                <c:pt idx="284">
                  <c:v>69.621999999999986</c:v>
                </c:pt>
                <c:pt idx="285">
                  <c:v>69.621999999999986</c:v>
                </c:pt>
                <c:pt idx="286">
                  <c:v>69.793000000000006</c:v>
                </c:pt>
                <c:pt idx="287">
                  <c:v>69.964000000000027</c:v>
                </c:pt>
                <c:pt idx="288">
                  <c:v>69.964000000000027</c:v>
                </c:pt>
                <c:pt idx="289">
                  <c:v>70.137</c:v>
                </c:pt>
                <c:pt idx="290">
                  <c:v>70.137</c:v>
                </c:pt>
                <c:pt idx="291">
                  <c:v>70.137</c:v>
                </c:pt>
                <c:pt idx="292">
                  <c:v>70.137</c:v>
                </c:pt>
                <c:pt idx="293">
                  <c:v>70.137</c:v>
                </c:pt>
                <c:pt idx="294">
                  <c:v>70.137</c:v>
                </c:pt>
                <c:pt idx="295">
                  <c:v>70.137</c:v>
                </c:pt>
                <c:pt idx="296">
                  <c:v>70.137</c:v>
                </c:pt>
                <c:pt idx="297">
                  <c:v>69.964000000000027</c:v>
                </c:pt>
                <c:pt idx="298">
                  <c:v>69.964000000000027</c:v>
                </c:pt>
                <c:pt idx="299">
                  <c:v>69.964000000000027</c:v>
                </c:pt>
                <c:pt idx="300">
                  <c:v>69.964000000000027</c:v>
                </c:pt>
                <c:pt idx="301">
                  <c:v>69.964000000000027</c:v>
                </c:pt>
                <c:pt idx="302">
                  <c:v>69.964000000000027</c:v>
                </c:pt>
                <c:pt idx="303">
                  <c:v>69.964000000000027</c:v>
                </c:pt>
                <c:pt idx="304">
                  <c:v>69.964000000000027</c:v>
                </c:pt>
                <c:pt idx="305">
                  <c:v>69.964000000000027</c:v>
                </c:pt>
                <c:pt idx="306">
                  <c:v>69.964000000000027</c:v>
                </c:pt>
                <c:pt idx="307">
                  <c:v>69.964000000000027</c:v>
                </c:pt>
                <c:pt idx="308">
                  <c:v>69.964000000000027</c:v>
                </c:pt>
                <c:pt idx="309">
                  <c:v>69.793000000000006</c:v>
                </c:pt>
                <c:pt idx="310">
                  <c:v>69.793000000000006</c:v>
                </c:pt>
                <c:pt idx="311">
                  <c:v>69.793000000000006</c:v>
                </c:pt>
                <c:pt idx="312">
                  <c:v>69.793000000000006</c:v>
                </c:pt>
                <c:pt idx="313">
                  <c:v>69.621999999999986</c:v>
                </c:pt>
                <c:pt idx="314">
                  <c:v>69.621999999999986</c:v>
                </c:pt>
                <c:pt idx="315">
                  <c:v>69.449000000000026</c:v>
                </c:pt>
                <c:pt idx="316">
                  <c:v>69.449000000000026</c:v>
                </c:pt>
                <c:pt idx="317">
                  <c:v>69.449000000000026</c:v>
                </c:pt>
                <c:pt idx="318">
                  <c:v>69.277999999999992</c:v>
                </c:pt>
                <c:pt idx="319">
                  <c:v>69.277999999999992</c:v>
                </c:pt>
                <c:pt idx="320">
                  <c:v>69.277999999999992</c:v>
                </c:pt>
                <c:pt idx="321">
                  <c:v>69.106999999999999</c:v>
                </c:pt>
                <c:pt idx="322">
                  <c:v>69.106999999999999</c:v>
                </c:pt>
                <c:pt idx="323">
                  <c:v>69.106999999999999</c:v>
                </c:pt>
                <c:pt idx="324">
                  <c:v>68.933999999999997</c:v>
                </c:pt>
                <c:pt idx="325">
                  <c:v>68.933999999999997</c:v>
                </c:pt>
                <c:pt idx="326">
                  <c:v>68.933999999999997</c:v>
                </c:pt>
                <c:pt idx="327">
                  <c:v>68.933999999999997</c:v>
                </c:pt>
                <c:pt idx="328">
                  <c:v>68.763000000000005</c:v>
                </c:pt>
                <c:pt idx="329">
                  <c:v>68.763000000000005</c:v>
                </c:pt>
                <c:pt idx="330">
                  <c:v>68.763000000000005</c:v>
                </c:pt>
                <c:pt idx="331">
                  <c:v>68.763000000000005</c:v>
                </c:pt>
                <c:pt idx="332">
                  <c:v>68.592000000000013</c:v>
                </c:pt>
                <c:pt idx="333">
                  <c:v>68.592000000000013</c:v>
                </c:pt>
                <c:pt idx="334">
                  <c:v>68.592000000000013</c:v>
                </c:pt>
                <c:pt idx="335">
                  <c:v>68.592000000000013</c:v>
                </c:pt>
                <c:pt idx="336">
                  <c:v>68.592000000000013</c:v>
                </c:pt>
                <c:pt idx="337">
                  <c:v>68.592000000000013</c:v>
                </c:pt>
                <c:pt idx="338">
                  <c:v>68.592000000000013</c:v>
                </c:pt>
                <c:pt idx="339">
                  <c:v>68.592000000000013</c:v>
                </c:pt>
                <c:pt idx="340">
                  <c:v>68.592000000000013</c:v>
                </c:pt>
                <c:pt idx="341">
                  <c:v>68.592000000000013</c:v>
                </c:pt>
                <c:pt idx="342">
                  <c:v>68.763000000000005</c:v>
                </c:pt>
                <c:pt idx="343">
                  <c:v>68.763000000000005</c:v>
                </c:pt>
                <c:pt idx="344">
                  <c:v>68.763000000000005</c:v>
                </c:pt>
                <c:pt idx="345">
                  <c:v>68.763000000000005</c:v>
                </c:pt>
                <c:pt idx="346">
                  <c:v>68.763000000000005</c:v>
                </c:pt>
                <c:pt idx="347">
                  <c:v>68.933999999999997</c:v>
                </c:pt>
                <c:pt idx="348">
                  <c:v>68.933999999999997</c:v>
                </c:pt>
                <c:pt idx="349">
                  <c:v>69.106999999999999</c:v>
                </c:pt>
                <c:pt idx="350">
                  <c:v>69.106999999999999</c:v>
                </c:pt>
                <c:pt idx="351">
                  <c:v>69.277999999999992</c:v>
                </c:pt>
                <c:pt idx="352">
                  <c:v>69.277999999999992</c:v>
                </c:pt>
                <c:pt idx="353">
                  <c:v>69.449000000000026</c:v>
                </c:pt>
                <c:pt idx="354">
                  <c:v>69.621999999999986</c:v>
                </c:pt>
                <c:pt idx="355">
                  <c:v>69.621999999999986</c:v>
                </c:pt>
                <c:pt idx="356">
                  <c:v>69.793000000000006</c:v>
                </c:pt>
                <c:pt idx="357">
                  <c:v>69.793000000000006</c:v>
                </c:pt>
                <c:pt idx="358">
                  <c:v>69.964000000000027</c:v>
                </c:pt>
                <c:pt idx="359">
                  <c:v>69.964000000000027</c:v>
                </c:pt>
                <c:pt idx="360">
                  <c:v>69.964000000000027</c:v>
                </c:pt>
                <c:pt idx="361">
                  <c:v>69.964000000000027</c:v>
                </c:pt>
                <c:pt idx="362">
                  <c:v>70.137</c:v>
                </c:pt>
                <c:pt idx="363">
                  <c:v>70.137</c:v>
                </c:pt>
                <c:pt idx="364">
                  <c:v>70.137</c:v>
                </c:pt>
                <c:pt idx="365">
                  <c:v>70.137</c:v>
                </c:pt>
                <c:pt idx="366">
                  <c:v>70.137</c:v>
                </c:pt>
                <c:pt idx="367">
                  <c:v>70.137</c:v>
                </c:pt>
                <c:pt idx="368">
                  <c:v>70.137</c:v>
                </c:pt>
                <c:pt idx="369">
                  <c:v>70.137</c:v>
                </c:pt>
                <c:pt idx="370">
                  <c:v>70.137</c:v>
                </c:pt>
                <c:pt idx="371">
                  <c:v>70.137</c:v>
                </c:pt>
                <c:pt idx="372">
                  <c:v>70.137</c:v>
                </c:pt>
                <c:pt idx="373">
                  <c:v>70.137</c:v>
                </c:pt>
                <c:pt idx="374">
                  <c:v>70.307999999999993</c:v>
                </c:pt>
                <c:pt idx="375">
                  <c:v>70.307999999999993</c:v>
                </c:pt>
                <c:pt idx="376">
                  <c:v>70.307999999999993</c:v>
                </c:pt>
                <c:pt idx="377">
                  <c:v>70.307999999999993</c:v>
                </c:pt>
                <c:pt idx="378">
                  <c:v>70.307999999999993</c:v>
                </c:pt>
                <c:pt idx="379">
                  <c:v>70.48</c:v>
                </c:pt>
                <c:pt idx="380">
                  <c:v>70.48</c:v>
                </c:pt>
                <c:pt idx="381">
                  <c:v>70.48</c:v>
                </c:pt>
                <c:pt idx="382">
                  <c:v>70.48</c:v>
                </c:pt>
                <c:pt idx="383">
                  <c:v>70.48</c:v>
                </c:pt>
                <c:pt idx="384">
                  <c:v>70.307999999999993</c:v>
                </c:pt>
                <c:pt idx="385">
                  <c:v>70.307999999999993</c:v>
                </c:pt>
                <c:pt idx="386">
                  <c:v>70.307999999999993</c:v>
                </c:pt>
                <c:pt idx="387">
                  <c:v>70.307999999999993</c:v>
                </c:pt>
                <c:pt idx="388">
                  <c:v>70.307999999999993</c:v>
                </c:pt>
                <c:pt idx="389">
                  <c:v>70.307999999999993</c:v>
                </c:pt>
                <c:pt idx="390">
                  <c:v>70.137</c:v>
                </c:pt>
                <c:pt idx="391">
                  <c:v>70.137</c:v>
                </c:pt>
                <c:pt idx="392">
                  <c:v>70.137</c:v>
                </c:pt>
                <c:pt idx="393">
                  <c:v>69.964000000000027</c:v>
                </c:pt>
                <c:pt idx="394">
                  <c:v>69.964000000000027</c:v>
                </c:pt>
                <c:pt idx="395">
                  <c:v>69.793000000000006</c:v>
                </c:pt>
                <c:pt idx="396">
                  <c:v>69.793000000000006</c:v>
                </c:pt>
                <c:pt idx="397">
                  <c:v>69.793000000000006</c:v>
                </c:pt>
                <c:pt idx="398">
                  <c:v>69.621999999999986</c:v>
                </c:pt>
                <c:pt idx="399">
                  <c:v>69.621999999999986</c:v>
                </c:pt>
                <c:pt idx="400">
                  <c:v>69.621999999999986</c:v>
                </c:pt>
                <c:pt idx="401">
                  <c:v>69.621999999999986</c:v>
                </c:pt>
                <c:pt idx="402">
                  <c:v>69.621999999999986</c:v>
                </c:pt>
                <c:pt idx="403">
                  <c:v>69.449000000000026</c:v>
                </c:pt>
                <c:pt idx="404">
                  <c:v>69.449000000000026</c:v>
                </c:pt>
                <c:pt idx="405">
                  <c:v>69.449000000000026</c:v>
                </c:pt>
                <c:pt idx="406">
                  <c:v>69.449000000000026</c:v>
                </c:pt>
                <c:pt idx="407">
                  <c:v>69.449000000000026</c:v>
                </c:pt>
                <c:pt idx="408">
                  <c:v>69.449000000000026</c:v>
                </c:pt>
                <c:pt idx="409">
                  <c:v>69.449000000000026</c:v>
                </c:pt>
                <c:pt idx="410">
                  <c:v>69.449000000000026</c:v>
                </c:pt>
                <c:pt idx="411">
                  <c:v>69.449000000000026</c:v>
                </c:pt>
                <c:pt idx="412">
                  <c:v>69.449000000000026</c:v>
                </c:pt>
                <c:pt idx="413">
                  <c:v>69.449000000000026</c:v>
                </c:pt>
                <c:pt idx="414">
                  <c:v>69.621999999999986</c:v>
                </c:pt>
                <c:pt idx="415">
                  <c:v>69.621999999999986</c:v>
                </c:pt>
                <c:pt idx="416">
                  <c:v>69.793000000000006</c:v>
                </c:pt>
                <c:pt idx="417">
                  <c:v>69.793000000000006</c:v>
                </c:pt>
                <c:pt idx="418">
                  <c:v>69.964000000000027</c:v>
                </c:pt>
                <c:pt idx="419">
                  <c:v>69.964000000000027</c:v>
                </c:pt>
                <c:pt idx="420">
                  <c:v>70.307999999999993</c:v>
                </c:pt>
                <c:pt idx="421">
                  <c:v>70.48</c:v>
                </c:pt>
                <c:pt idx="422">
                  <c:v>70.650999999999982</c:v>
                </c:pt>
                <c:pt idx="423">
                  <c:v>70.823999999999998</c:v>
                </c:pt>
                <c:pt idx="424">
                  <c:v>70.995000000000005</c:v>
                </c:pt>
                <c:pt idx="425">
                  <c:v>71.167999999999992</c:v>
                </c:pt>
                <c:pt idx="426">
                  <c:v>71.167999999999992</c:v>
                </c:pt>
                <c:pt idx="427">
                  <c:v>71.167999999999992</c:v>
                </c:pt>
                <c:pt idx="428">
                  <c:v>71.167999999999992</c:v>
                </c:pt>
                <c:pt idx="429">
                  <c:v>71.167999999999992</c:v>
                </c:pt>
                <c:pt idx="430">
                  <c:v>71.167999999999992</c:v>
                </c:pt>
                <c:pt idx="431">
                  <c:v>71.338999999999999</c:v>
                </c:pt>
                <c:pt idx="432">
                  <c:v>71.338999999999999</c:v>
                </c:pt>
                <c:pt idx="433">
                  <c:v>71.338999999999999</c:v>
                </c:pt>
                <c:pt idx="434">
                  <c:v>71.338999999999999</c:v>
                </c:pt>
                <c:pt idx="435">
                  <c:v>71.338999999999999</c:v>
                </c:pt>
                <c:pt idx="436">
                  <c:v>71.338999999999999</c:v>
                </c:pt>
                <c:pt idx="437">
                  <c:v>71.167999999999992</c:v>
                </c:pt>
                <c:pt idx="438">
                  <c:v>71.167999999999992</c:v>
                </c:pt>
                <c:pt idx="439">
                  <c:v>71.167999999999992</c:v>
                </c:pt>
                <c:pt idx="440">
                  <c:v>71.167999999999992</c:v>
                </c:pt>
                <c:pt idx="441">
                  <c:v>71.167999999999992</c:v>
                </c:pt>
                <c:pt idx="442">
                  <c:v>70.995000000000005</c:v>
                </c:pt>
                <c:pt idx="443">
                  <c:v>70.995000000000005</c:v>
                </c:pt>
                <c:pt idx="444">
                  <c:v>70.995000000000005</c:v>
                </c:pt>
                <c:pt idx="445">
                  <c:v>70.995000000000005</c:v>
                </c:pt>
                <c:pt idx="446">
                  <c:v>70.995000000000005</c:v>
                </c:pt>
                <c:pt idx="447">
                  <c:v>70.995000000000005</c:v>
                </c:pt>
                <c:pt idx="448">
                  <c:v>70.995000000000005</c:v>
                </c:pt>
                <c:pt idx="449">
                  <c:v>70.995000000000005</c:v>
                </c:pt>
                <c:pt idx="450">
                  <c:v>70.823999999999998</c:v>
                </c:pt>
                <c:pt idx="451">
                  <c:v>70.823999999999998</c:v>
                </c:pt>
                <c:pt idx="452">
                  <c:v>70.823999999999998</c:v>
                </c:pt>
                <c:pt idx="453">
                  <c:v>70.823999999999998</c:v>
                </c:pt>
                <c:pt idx="454">
                  <c:v>70.823999999999998</c:v>
                </c:pt>
                <c:pt idx="455">
                  <c:v>70.650999999999982</c:v>
                </c:pt>
                <c:pt idx="456">
                  <c:v>70.650999999999982</c:v>
                </c:pt>
                <c:pt idx="457">
                  <c:v>70.650999999999982</c:v>
                </c:pt>
                <c:pt idx="458">
                  <c:v>70.48</c:v>
                </c:pt>
                <c:pt idx="459">
                  <c:v>70.48</c:v>
                </c:pt>
                <c:pt idx="460">
                  <c:v>70.48</c:v>
                </c:pt>
                <c:pt idx="461">
                  <c:v>70.48</c:v>
                </c:pt>
                <c:pt idx="462">
                  <c:v>70.307999999999993</c:v>
                </c:pt>
                <c:pt idx="463">
                  <c:v>70.307999999999993</c:v>
                </c:pt>
                <c:pt idx="464">
                  <c:v>70.307999999999993</c:v>
                </c:pt>
                <c:pt idx="465">
                  <c:v>70.137</c:v>
                </c:pt>
                <c:pt idx="466">
                  <c:v>70.137</c:v>
                </c:pt>
                <c:pt idx="467">
                  <c:v>70.137</c:v>
                </c:pt>
                <c:pt idx="468">
                  <c:v>69.964000000000027</c:v>
                </c:pt>
                <c:pt idx="469">
                  <c:v>69.964000000000027</c:v>
                </c:pt>
                <c:pt idx="470">
                  <c:v>69.964000000000027</c:v>
                </c:pt>
                <c:pt idx="471">
                  <c:v>69.964000000000027</c:v>
                </c:pt>
                <c:pt idx="472">
                  <c:v>69.793000000000006</c:v>
                </c:pt>
                <c:pt idx="473">
                  <c:v>69.793000000000006</c:v>
                </c:pt>
                <c:pt idx="474">
                  <c:v>69.793000000000006</c:v>
                </c:pt>
                <c:pt idx="475">
                  <c:v>69.621999999999986</c:v>
                </c:pt>
                <c:pt idx="476">
                  <c:v>69.621999999999986</c:v>
                </c:pt>
                <c:pt idx="477">
                  <c:v>69.621999999999986</c:v>
                </c:pt>
                <c:pt idx="478">
                  <c:v>69.621999999999986</c:v>
                </c:pt>
                <c:pt idx="479">
                  <c:v>69.621999999999986</c:v>
                </c:pt>
                <c:pt idx="480">
                  <c:v>69.621999999999986</c:v>
                </c:pt>
                <c:pt idx="481">
                  <c:v>69.449000000000026</c:v>
                </c:pt>
                <c:pt idx="482">
                  <c:v>69.449000000000026</c:v>
                </c:pt>
                <c:pt idx="483">
                  <c:v>69.621999999999986</c:v>
                </c:pt>
                <c:pt idx="484">
                  <c:v>69.621999999999986</c:v>
                </c:pt>
                <c:pt idx="485">
                  <c:v>69.621999999999986</c:v>
                </c:pt>
                <c:pt idx="486">
                  <c:v>69.621999999999986</c:v>
                </c:pt>
                <c:pt idx="487">
                  <c:v>69.621999999999986</c:v>
                </c:pt>
                <c:pt idx="488">
                  <c:v>69.621999999999986</c:v>
                </c:pt>
                <c:pt idx="489">
                  <c:v>69.621999999999986</c:v>
                </c:pt>
                <c:pt idx="490">
                  <c:v>69.621999999999986</c:v>
                </c:pt>
                <c:pt idx="491">
                  <c:v>69.621999999999986</c:v>
                </c:pt>
                <c:pt idx="492">
                  <c:v>69.621999999999986</c:v>
                </c:pt>
                <c:pt idx="493">
                  <c:v>69.621999999999986</c:v>
                </c:pt>
                <c:pt idx="494">
                  <c:v>69.621999999999986</c:v>
                </c:pt>
                <c:pt idx="495">
                  <c:v>69.621999999999986</c:v>
                </c:pt>
                <c:pt idx="496">
                  <c:v>69.621999999999986</c:v>
                </c:pt>
                <c:pt idx="497">
                  <c:v>69.621999999999986</c:v>
                </c:pt>
                <c:pt idx="498">
                  <c:v>69.621999999999986</c:v>
                </c:pt>
                <c:pt idx="499">
                  <c:v>69.621999999999986</c:v>
                </c:pt>
                <c:pt idx="500">
                  <c:v>69.621999999999986</c:v>
                </c:pt>
                <c:pt idx="501">
                  <c:v>69.621999999999986</c:v>
                </c:pt>
                <c:pt idx="502">
                  <c:v>69.621999999999986</c:v>
                </c:pt>
                <c:pt idx="503">
                  <c:v>69.793000000000006</c:v>
                </c:pt>
                <c:pt idx="504">
                  <c:v>69.793000000000006</c:v>
                </c:pt>
                <c:pt idx="505">
                  <c:v>69.793000000000006</c:v>
                </c:pt>
                <c:pt idx="506">
                  <c:v>69.793000000000006</c:v>
                </c:pt>
                <c:pt idx="507">
                  <c:v>69.793000000000006</c:v>
                </c:pt>
                <c:pt idx="508">
                  <c:v>69.793000000000006</c:v>
                </c:pt>
                <c:pt idx="509">
                  <c:v>69.793000000000006</c:v>
                </c:pt>
                <c:pt idx="510">
                  <c:v>69.793000000000006</c:v>
                </c:pt>
                <c:pt idx="511">
                  <c:v>69.793000000000006</c:v>
                </c:pt>
                <c:pt idx="512">
                  <c:v>69.793000000000006</c:v>
                </c:pt>
                <c:pt idx="513">
                  <c:v>69.793000000000006</c:v>
                </c:pt>
                <c:pt idx="514">
                  <c:v>69.793000000000006</c:v>
                </c:pt>
                <c:pt idx="515">
                  <c:v>69.793000000000006</c:v>
                </c:pt>
                <c:pt idx="516">
                  <c:v>69.793000000000006</c:v>
                </c:pt>
                <c:pt idx="517">
                  <c:v>69.793000000000006</c:v>
                </c:pt>
                <c:pt idx="518">
                  <c:v>69.793000000000006</c:v>
                </c:pt>
                <c:pt idx="519">
                  <c:v>69.793000000000006</c:v>
                </c:pt>
                <c:pt idx="520">
                  <c:v>69.793000000000006</c:v>
                </c:pt>
                <c:pt idx="521">
                  <c:v>69.793000000000006</c:v>
                </c:pt>
                <c:pt idx="522">
                  <c:v>69.793000000000006</c:v>
                </c:pt>
                <c:pt idx="523">
                  <c:v>69.793000000000006</c:v>
                </c:pt>
                <c:pt idx="524">
                  <c:v>69.793000000000006</c:v>
                </c:pt>
                <c:pt idx="525">
                  <c:v>69.793000000000006</c:v>
                </c:pt>
                <c:pt idx="526">
                  <c:v>69.793000000000006</c:v>
                </c:pt>
                <c:pt idx="527">
                  <c:v>69.793000000000006</c:v>
                </c:pt>
                <c:pt idx="528">
                  <c:v>69.793000000000006</c:v>
                </c:pt>
                <c:pt idx="529">
                  <c:v>69.793000000000006</c:v>
                </c:pt>
                <c:pt idx="530">
                  <c:v>69.793000000000006</c:v>
                </c:pt>
                <c:pt idx="531">
                  <c:v>69.621999999999986</c:v>
                </c:pt>
                <c:pt idx="532">
                  <c:v>69.621999999999986</c:v>
                </c:pt>
                <c:pt idx="533">
                  <c:v>69.621999999999986</c:v>
                </c:pt>
                <c:pt idx="534">
                  <c:v>69.621999999999986</c:v>
                </c:pt>
                <c:pt idx="535">
                  <c:v>69.621999999999986</c:v>
                </c:pt>
                <c:pt idx="536">
                  <c:v>69.621999999999986</c:v>
                </c:pt>
                <c:pt idx="537">
                  <c:v>69.621999999999986</c:v>
                </c:pt>
                <c:pt idx="538">
                  <c:v>69.621999999999986</c:v>
                </c:pt>
                <c:pt idx="539">
                  <c:v>69.621999999999986</c:v>
                </c:pt>
                <c:pt idx="540">
                  <c:v>69.449000000000026</c:v>
                </c:pt>
                <c:pt idx="541">
                  <c:v>69.449000000000026</c:v>
                </c:pt>
                <c:pt idx="542">
                  <c:v>69.449000000000026</c:v>
                </c:pt>
                <c:pt idx="543">
                  <c:v>69.449000000000026</c:v>
                </c:pt>
                <c:pt idx="544">
                  <c:v>69.449000000000026</c:v>
                </c:pt>
                <c:pt idx="545">
                  <c:v>69.449000000000026</c:v>
                </c:pt>
                <c:pt idx="546">
                  <c:v>69.277999999999992</c:v>
                </c:pt>
                <c:pt idx="547">
                  <c:v>69.277999999999992</c:v>
                </c:pt>
                <c:pt idx="548">
                  <c:v>69.277999999999992</c:v>
                </c:pt>
                <c:pt idx="549">
                  <c:v>69.277999999999992</c:v>
                </c:pt>
                <c:pt idx="550">
                  <c:v>69.277999999999992</c:v>
                </c:pt>
                <c:pt idx="551">
                  <c:v>69.277999999999992</c:v>
                </c:pt>
                <c:pt idx="552">
                  <c:v>69.277999999999992</c:v>
                </c:pt>
                <c:pt idx="553">
                  <c:v>69.277999999999992</c:v>
                </c:pt>
                <c:pt idx="554">
                  <c:v>69.449000000000026</c:v>
                </c:pt>
                <c:pt idx="555">
                  <c:v>69.449000000000026</c:v>
                </c:pt>
                <c:pt idx="556">
                  <c:v>69.621999999999986</c:v>
                </c:pt>
                <c:pt idx="557">
                  <c:v>69.621999999999986</c:v>
                </c:pt>
                <c:pt idx="558">
                  <c:v>69.793000000000006</c:v>
                </c:pt>
                <c:pt idx="559">
                  <c:v>69.964000000000027</c:v>
                </c:pt>
                <c:pt idx="560">
                  <c:v>70.137</c:v>
                </c:pt>
                <c:pt idx="561">
                  <c:v>70.48</c:v>
                </c:pt>
                <c:pt idx="562">
                  <c:v>70.650999999999982</c:v>
                </c:pt>
                <c:pt idx="563">
                  <c:v>70.995000000000005</c:v>
                </c:pt>
                <c:pt idx="564">
                  <c:v>71.167999999999992</c:v>
                </c:pt>
                <c:pt idx="565">
                  <c:v>71.338999999999999</c:v>
                </c:pt>
                <c:pt idx="566">
                  <c:v>71.512</c:v>
                </c:pt>
                <c:pt idx="567">
                  <c:v>71.682999999999979</c:v>
                </c:pt>
                <c:pt idx="568">
                  <c:v>71.682999999999979</c:v>
                </c:pt>
                <c:pt idx="569">
                  <c:v>71.85599999999998</c:v>
                </c:pt>
                <c:pt idx="570">
                  <c:v>71.85599999999998</c:v>
                </c:pt>
                <c:pt idx="571">
                  <c:v>72.027999999999992</c:v>
                </c:pt>
                <c:pt idx="572">
                  <c:v>72.198999999999998</c:v>
                </c:pt>
                <c:pt idx="573">
                  <c:v>72.198999999999998</c:v>
                </c:pt>
                <c:pt idx="574">
                  <c:v>72.371999999999986</c:v>
                </c:pt>
                <c:pt idx="575">
                  <c:v>72.371999999999986</c:v>
                </c:pt>
                <c:pt idx="576">
                  <c:v>72.371999999999986</c:v>
                </c:pt>
                <c:pt idx="577">
                  <c:v>72.371999999999986</c:v>
                </c:pt>
                <c:pt idx="578">
                  <c:v>72.545000000000002</c:v>
                </c:pt>
                <c:pt idx="579">
                  <c:v>72.545000000000002</c:v>
                </c:pt>
                <c:pt idx="580">
                  <c:v>72.545000000000002</c:v>
                </c:pt>
                <c:pt idx="581">
                  <c:v>72.545000000000002</c:v>
                </c:pt>
                <c:pt idx="582">
                  <c:v>72.545000000000002</c:v>
                </c:pt>
                <c:pt idx="583">
                  <c:v>72.545000000000002</c:v>
                </c:pt>
                <c:pt idx="584">
                  <c:v>72.371999999999986</c:v>
                </c:pt>
                <c:pt idx="585">
                  <c:v>72.371999999999986</c:v>
                </c:pt>
                <c:pt idx="586">
                  <c:v>72.371999999999986</c:v>
                </c:pt>
                <c:pt idx="587">
                  <c:v>72.371999999999986</c:v>
                </c:pt>
                <c:pt idx="588">
                  <c:v>72.371999999999986</c:v>
                </c:pt>
                <c:pt idx="589">
                  <c:v>72.371999999999986</c:v>
                </c:pt>
                <c:pt idx="590">
                  <c:v>72.371999999999986</c:v>
                </c:pt>
                <c:pt idx="591">
                  <c:v>72.371999999999986</c:v>
                </c:pt>
                <c:pt idx="592">
                  <c:v>72.371999999999986</c:v>
                </c:pt>
                <c:pt idx="593">
                  <c:v>72.371999999999986</c:v>
                </c:pt>
                <c:pt idx="594">
                  <c:v>72.371999999999986</c:v>
                </c:pt>
                <c:pt idx="595">
                  <c:v>72.371999999999986</c:v>
                </c:pt>
                <c:pt idx="596">
                  <c:v>72.371999999999986</c:v>
                </c:pt>
                <c:pt idx="597">
                  <c:v>72.371999999999986</c:v>
                </c:pt>
                <c:pt idx="598">
                  <c:v>72.371999999999986</c:v>
                </c:pt>
                <c:pt idx="599">
                  <c:v>72.198999999999998</c:v>
                </c:pt>
                <c:pt idx="600">
                  <c:v>72.198999999999998</c:v>
                </c:pt>
                <c:pt idx="601">
                  <c:v>72.198999999999998</c:v>
                </c:pt>
                <c:pt idx="602">
                  <c:v>72.027999999999992</c:v>
                </c:pt>
                <c:pt idx="603">
                  <c:v>72.027999999999992</c:v>
                </c:pt>
                <c:pt idx="604">
                  <c:v>71.85599999999998</c:v>
                </c:pt>
                <c:pt idx="605">
                  <c:v>71.85599999999998</c:v>
                </c:pt>
                <c:pt idx="606">
                  <c:v>71.682999999999979</c:v>
                </c:pt>
                <c:pt idx="607">
                  <c:v>71.512</c:v>
                </c:pt>
                <c:pt idx="608">
                  <c:v>71.512</c:v>
                </c:pt>
                <c:pt idx="609">
                  <c:v>71.338999999999999</c:v>
                </c:pt>
                <c:pt idx="610">
                  <c:v>71.338999999999999</c:v>
                </c:pt>
                <c:pt idx="611">
                  <c:v>71.167999999999992</c:v>
                </c:pt>
                <c:pt idx="612">
                  <c:v>71.167999999999992</c:v>
                </c:pt>
                <c:pt idx="613">
                  <c:v>70.995000000000005</c:v>
                </c:pt>
                <c:pt idx="614">
                  <c:v>70.995000000000005</c:v>
                </c:pt>
                <c:pt idx="615">
                  <c:v>70.823999999999998</c:v>
                </c:pt>
                <c:pt idx="616">
                  <c:v>70.823999999999998</c:v>
                </c:pt>
                <c:pt idx="617">
                  <c:v>70.650999999999982</c:v>
                </c:pt>
                <c:pt idx="618">
                  <c:v>70.650999999999982</c:v>
                </c:pt>
                <c:pt idx="619">
                  <c:v>70.48</c:v>
                </c:pt>
                <c:pt idx="620">
                  <c:v>70.48</c:v>
                </c:pt>
                <c:pt idx="621">
                  <c:v>70.48</c:v>
                </c:pt>
                <c:pt idx="622">
                  <c:v>70.307999999999993</c:v>
                </c:pt>
                <c:pt idx="623">
                  <c:v>70.307999999999993</c:v>
                </c:pt>
                <c:pt idx="624">
                  <c:v>70.307999999999993</c:v>
                </c:pt>
                <c:pt idx="625">
                  <c:v>70.137</c:v>
                </c:pt>
                <c:pt idx="626">
                  <c:v>70.137</c:v>
                </c:pt>
                <c:pt idx="627">
                  <c:v>70.137</c:v>
                </c:pt>
                <c:pt idx="628">
                  <c:v>70.137</c:v>
                </c:pt>
                <c:pt idx="629">
                  <c:v>70.307999999999993</c:v>
                </c:pt>
                <c:pt idx="630">
                  <c:v>70.48</c:v>
                </c:pt>
                <c:pt idx="631">
                  <c:v>70.650999999999982</c:v>
                </c:pt>
                <c:pt idx="632">
                  <c:v>70.823999999999998</c:v>
                </c:pt>
                <c:pt idx="633">
                  <c:v>70.995000000000005</c:v>
                </c:pt>
                <c:pt idx="634">
                  <c:v>71.167999999999992</c:v>
                </c:pt>
                <c:pt idx="635">
                  <c:v>71.338999999999999</c:v>
                </c:pt>
                <c:pt idx="636">
                  <c:v>71.512</c:v>
                </c:pt>
                <c:pt idx="637">
                  <c:v>71.682999999999979</c:v>
                </c:pt>
                <c:pt idx="638">
                  <c:v>71.85599999999998</c:v>
                </c:pt>
                <c:pt idx="639">
                  <c:v>72.027999999999992</c:v>
                </c:pt>
                <c:pt idx="640">
                  <c:v>72.027999999999992</c:v>
                </c:pt>
                <c:pt idx="641">
                  <c:v>72.198999999999998</c:v>
                </c:pt>
                <c:pt idx="642">
                  <c:v>72.198999999999998</c:v>
                </c:pt>
                <c:pt idx="643">
                  <c:v>72.198999999999998</c:v>
                </c:pt>
                <c:pt idx="644">
                  <c:v>72.371999999999986</c:v>
                </c:pt>
                <c:pt idx="645">
                  <c:v>72.371999999999986</c:v>
                </c:pt>
                <c:pt idx="646">
                  <c:v>72.198999999999998</c:v>
                </c:pt>
                <c:pt idx="647">
                  <c:v>72.198999999999998</c:v>
                </c:pt>
                <c:pt idx="648">
                  <c:v>72.198999999999998</c:v>
                </c:pt>
                <c:pt idx="649">
                  <c:v>72.198999999999998</c:v>
                </c:pt>
                <c:pt idx="650">
                  <c:v>72.198999999999998</c:v>
                </c:pt>
                <c:pt idx="651">
                  <c:v>72.198999999999998</c:v>
                </c:pt>
                <c:pt idx="652">
                  <c:v>72.027999999999992</c:v>
                </c:pt>
                <c:pt idx="653">
                  <c:v>72.027999999999992</c:v>
                </c:pt>
                <c:pt idx="654">
                  <c:v>72.027999999999992</c:v>
                </c:pt>
                <c:pt idx="655">
                  <c:v>71.85599999999998</c:v>
                </c:pt>
                <c:pt idx="656">
                  <c:v>71.85599999999998</c:v>
                </c:pt>
                <c:pt idx="657">
                  <c:v>71.85599999999998</c:v>
                </c:pt>
                <c:pt idx="658">
                  <c:v>71.682999999999979</c:v>
                </c:pt>
                <c:pt idx="659">
                  <c:v>71.682999999999979</c:v>
                </c:pt>
                <c:pt idx="660">
                  <c:v>71.682999999999979</c:v>
                </c:pt>
                <c:pt idx="661">
                  <c:v>71.512</c:v>
                </c:pt>
                <c:pt idx="662">
                  <c:v>71.512</c:v>
                </c:pt>
                <c:pt idx="663">
                  <c:v>71.512</c:v>
                </c:pt>
                <c:pt idx="664">
                  <c:v>71.338999999999999</c:v>
                </c:pt>
                <c:pt idx="665">
                  <c:v>71.338999999999999</c:v>
                </c:pt>
                <c:pt idx="666">
                  <c:v>71.338999999999999</c:v>
                </c:pt>
                <c:pt idx="667">
                  <c:v>71.338999999999999</c:v>
                </c:pt>
                <c:pt idx="668">
                  <c:v>71.167999999999992</c:v>
                </c:pt>
                <c:pt idx="669">
                  <c:v>71.167999999999992</c:v>
                </c:pt>
                <c:pt idx="670">
                  <c:v>71.167999999999992</c:v>
                </c:pt>
                <c:pt idx="671">
                  <c:v>70.995000000000005</c:v>
                </c:pt>
                <c:pt idx="672">
                  <c:v>70.995000000000005</c:v>
                </c:pt>
                <c:pt idx="673">
                  <c:v>70.823999999999998</c:v>
                </c:pt>
                <c:pt idx="674">
                  <c:v>70.823999999999998</c:v>
                </c:pt>
                <c:pt idx="675">
                  <c:v>70.650999999999982</c:v>
                </c:pt>
                <c:pt idx="676">
                  <c:v>70.650999999999982</c:v>
                </c:pt>
                <c:pt idx="677">
                  <c:v>70.48</c:v>
                </c:pt>
                <c:pt idx="678">
                  <c:v>70.307999999999993</c:v>
                </c:pt>
                <c:pt idx="679">
                  <c:v>70.307999999999993</c:v>
                </c:pt>
                <c:pt idx="680">
                  <c:v>70.137</c:v>
                </c:pt>
                <c:pt idx="681">
                  <c:v>69.964000000000027</c:v>
                </c:pt>
                <c:pt idx="682">
                  <c:v>69.964000000000027</c:v>
                </c:pt>
                <c:pt idx="683">
                  <c:v>69.793000000000006</c:v>
                </c:pt>
                <c:pt idx="684">
                  <c:v>69.621999999999986</c:v>
                </c:pt>
                <c:pt idx="685">
                  <c:v>69.621999999999986</c:v>
                </c:pt>
                <c:pt idx="686">
                  <c:v>69.449000000000026</c:v>
                </c:pt>
                <c:pt idx="687">
                  <c:v>69.449000000000026</c:v>
                </c:pt>
                <c:pt idx="688">
                  <c:v>69.277999999999992</c:v>
                </c:pt>
                <c:pt idx="689">
                  <c:v>69.277999999999992</c:v>
                </c:pt>
                <c:pt idx="690">
                  <c:v>69.106999999999999</c:v>
                </c:pt>
                <c:pt idx="691">
                  <c:v>68.933999999999997</c:v>
                </c:pt>
                <c:pt idx="692">
                  <c:v>68.933999999999997</c:v>
                </c:pt>
                <c:pt idx="693">
                  <c:v>68.763000000000005</c:v>
                </c:pt>
                <c:pt idx="694">
                  <c:v>68.763000000000005</c:v>
                </c:pt>
                <c:pt idx="695">
                  <c:v>68.763000000000005</c:v>
                </c:pt>
                <c:pt idx="696">
                  <c:v>68.592000000000013</c:v>
                </c:pt>
                <c:pt idx="697">
                  <c:v>68.592000000000013</c:v>
                </c:pt>
                <c:pt idx="698">
                  <c:v>68.592000000000013</c:v>
                </c:pt>
                <c:pt idx="699">
                  <c:v>68.592000000000013</c:v>
                </c:pt>
                <c:pt idx="700">
                  <c:v>68.763000000000005</c:v>
                </c:pt>
                <c:pt idx="701">
                  <c:v>68.763000000000005</c:v>
                </c:pt>
                <c:pt idx="702">
                  <c:v>68.933999999999997</c:v>
                </c:pt>
                <c:pt idx="703">
                  <c:v>69.106999999999999</c:v>
                </c:pt>
                <c:pt idx="704">
                  <c:v>69.277999999999992</c:v>
                </c:pt>
                <c:pt idx="705">
                  <c:v>69.621999999999986</c:v>
                </c:pt>
                <c:pt idx="706">
                  <c:v>69.793000000000006</c:v>
                </c:pt>
                <c:pt idx="707">
                  <c:v>69.793000000000006</c:v>
                </c:pt>
                <c:pt idx="708">
                  <c:v>69.964000000000027</c:v>
                </c:pt>
                <c:pt idx="709">
                  <c:v>70.137</c:v>
                </c:pt>
                <c:pt idx="710">
                  <c:v>70.307999999999993</c:v>
                </c:pt>
                <c:pt idx="711">
                  <c:v>70.307999999999993</c:v>
                </c:pt>
                <c:pt idx="712">
                  <c:v>70.48</c:v>
                </c:pt>
                <c:pt idx="713">
                  <c:v>70.650999999999982</c:v>
                </c:pt>
                <c:pt idx="714">
                  <c:v>70.823999999999998</c:v>
                </c:pt>
                <c:pt idx="715">
                  <c:v>70.995000000000005</c:v>
                </c:pt>
                <c:pt idx="716">
                  <c:v>70.995000000000005</c:v>
                </c:pt>
                <c:pt idx="717">
                  <c:v>71.167999999999992</c:v>
                </c:pt>
                <c:pt idx="718">
                  <c:v>71.167999999999992</c:v>
                </c:pt>
                <c:pt idx="719">
                  <c:v>71.167999999999992</c:v>
                </c:pt>
                <c:pt idx="720">
                  <c:v>70.995000000000005</c:v>
                </c:pt>
                <c:pt idx="721">
                  <c:v>70.995000000000005</c:v>
                </c:pt>
                <c:pt idx="722">
                  <c:v>70.995000000000005</c:v>
                </c:pt>
                <c:pt idx="723">
                  <c:v>70.823999999999998</c:v>
                </c:pt>
                <c:pt idx="724">
                  <c:v>70.823999999999998</c:v>
                </c:pt>
                <c:pt idx="725">
                  <c:v>70.823999999999998</c:v>
                </c:pt>
                <c:pt idx="726">
                  <c:v>70.650999999999982</c:v>
                </c:pt>
                <c:pt idx="727">
                  <c:v>70.650999999999982</c:v>
                </c:pt>
                <c:pt idx="728">
                  <c:v>70.48</c:v>
                </c:pt>
                <c:pt idx="729">
                  <c:v>70.48</c:v>
                </c:pt>
                <c:pt idx="730">
                  <c:v>70.307999999999993</c:v>
                </c:pt>
                <c:pt idx="731">
                  <c:v>70.307999999999993</c:v>
                </c:pt>
                <c:pt idx="732">
                  <c:v>70.137</c:v>
                </c:pt>
                <c:pt idx="733">
                  <c:v>70.137</c:v>
                </c:pt>
                <c:pt idx="734">
                  <c:v>69.964000000000027</c:v>
                </c:pt>
                <c:pt idx="735">
                  <c:v>69.964000000000027</c:v>
                </c:pt>
                <c:pt idx="736">
                  <c:v>69.964000000000027</c:v>
                </c:pt>
                <c:pt idx="737">
                  <c:v>69.964000000000027</c:v>
                </c:pt>
                <c:pt idx="738">
                  <c:v>69.793000000000006</c:v>
                </c:pt>
                <c:pt idx="739">
                  <c:v>69.793000000000006</c:v>
                </c:pt>
                <c:pt idx="740">
                  <c:v>69.793000000000006</c:v>
                </c:pt>
                <c:pt idx="741">
                  <c:v>69.793000000000006</c:v>
                </c:pt>
                <c:pt idx="742">
                  <c:v>69.793000000000006</c:v>
                </c:pt>
                <c:pt idx="743">
                  <c:v>69.621999999999986</c:v>
                </c:pt>
                <c:pt idx="744">
                  <c:v>69.621999999999986</c:v>
                </c:pt>
                <c:pt idx="745">
                  <c:v>69.621999999999986</c:v>
                </c:pt>
                <c:pt idx="746">
                  <c:v>69.449000000000026</c:v>
                </c:pt>
                <c:pt idx="747">
                  <c:v>69.449000000000026</c:v>
                </c:pt>
                <c:pt idx="748">
                  <c:v>69.277999999999992</c:v>
                </c:pt>
                <c:pt idx="749">
                  <c:v>69.277999999999992</c:v>
                </c:pt>
                <c:pt idx="750">
                  <c:v>69.106999999999999</c:v>
                </c:pt>
                <c:pt idx="751">
                  <c:v>69.106999999999999</c:v>
                </c:pt>
                <c:pt idx="752">
                  <c:v>68.933999999999997</c:v>
                </c:pt>
                <c:pt idx="753">
                  <c:v>68.933999999999997</c:v>
                </c:pt>
                <c:pt idx="754">
                  <c:v>68.763000000000005</c:v>
                </c:pt>
                <c:pt idx="755">
                  <c:v>68.592000000000013</c:v>
                </c:pt>
                <c:pt idx="756">
                  <c:v>68.421000000000006</c:v>
                </c:pt>
                <c:pt idx="757">
                  <c:v>68.421000000000006</c:v>
                </c:pt>
                <c:pt idx="758">
                  <c:v>68.248000000000005</c:v>
                </c:pt>
                <c:pt idx="759">
                  <c:v>68.076999999999998</c:v>
                </c:pt>
                <c:pt idx="760">
                  <c:v>67.906000000000006</c:v>
                </c:pt>
                <c:pt idx="761">
                  <c:v>67.906000000000006</c:v>
                </c:pt>
                <c:pt idx="762">
                  <c:v>67.735000000000014</c:v>
                </c:pt>
                <c:pt idx="763">
                  <c:v>67.563999999999993</c:v>
                </c:pt>
                <c:pt idx="764">
                  <c:v>67.563999999999993</c:v>
                </c:pt>
                <c:pt idx="765">
                  <c:v>67.391999999999996</c:v>
                </c:pt>
                <c:pt idx="766">
                  <c:v>67.391999999999996</c:v>
                </c:pt>
                <c:pt idx="767">
                  <c:v>67.221000000000004</c:v>
                </c:pt>
                <c:pt idx="768">
                  <c:v>67.221000000000004</c:v>
                </c:pt>
                <c:pt idx="769">
                  <c:v>67.221000000000004</c:v>
                </c:pt>
                <c:pt idx="770">
                  <c:v>67.221000000000004</c:v>
                </c:pt>
                <c:pt idx="771">
                  <c:v>67.221000000000004</c:v>
                </c:pt>
                <c:pt idx="772">
                  <c:v>67.221000000000004</c:v>
                </c:pt>
                <c:pt idx="773">
                  <c:v>67.05</c:v>
                </c:pt>
                <c:pt idx="774">
                  <c:v>67.05</c:v>
                </c:pt>
                <c:pt idx="775">
                  <c:v>67.05</c:v>
                </c:pt>
                <c:pt idx="776">
                  <c:v>67.05</c:v>
                </c:pt>
                <c:pt idx="777">
                  <c:v>67.05</c:v>
                </c:pt>
                <c:pt idx="778">
                  <c:v>67.05</c:v>
                </c:pt>
                <c:pt idx="779">
                  <c:v>67.221000000000004</c:v>
                </c:pt>
                <c:pt idx="780">
                  <c:v>67.391999999999996</c:v>
                </c:pt>
                <c:pt idx="781">
                  <c:v>67.563999999999993</c:v>
                </c:pt>
                <c:pt idx="782">
                  <c:v>67.735000000000014</c:v>
                </c:pt>
                <c:pt idx="783">
                  <c:v>68.076999999999998</c:v>
                </c:pt>
                <c:pt idx="784">
                  <c:v>68.248000000000005</c:v>
                </c:pt>
                <c:pt idx="785">
                  <c:v>68.421000000000006</c:v>
                </c:pt>
                <c:pt idx="786">
                  <c:v>68.592000000000013</c:v>
                </c:pt>
                <c:pt idx="787">
                  <c:v>68.763000000000005</c:v>
                </c:pt>
                <c:pt idx="788">
                  <c:v>68.763000000000005</c:v>
                </c:pt>
                <c:pt idx="789">
                  <c:v>68.763000000000005</c:v>
                </c:pt>
                <c:pt idx="790">
                  <c:v>68.592000000000013</c:v>
                </c:pt>
                <c:pt idx="791">
                  <c:v>68.592000000000013</c:v>
                </c:pt>
                <c:pt idx="792">
                  <c:v>68.592000000000013</c:v>
                </c:pt>
                <c:pt idx="793">
                  <c:v>68.421000000000006</c:v>
                </c:pt>
                <c:pt idx="794">
                  <c:v>68.421000000000006</c:v>
                </c:pt>
                <c:pt idx="795">
                  <c:v>68.248000000000005</c:v>
                </c:pt>
                <c:pt idx="796">
                  <c:v>68.248000000000005</c:v>
                </c:pt>
                <c:pt idx="797">
                  <c:v>68.248000000000005</c:v>
                </c:pt>
                <c:pt idx="798">
                  <c:v>68.076999999999998</c:v>
                </c:pt>
                <c:pt idx="799">
                  <c:v>68.076999999999998</c:v>
                </c:pt>
                <c:pt idx="800">
                  <c:v>68.076999999999998</c:v>
                </c:pt>
                <c:pt idx="801">
                  <c:v>67.906000000000006</c:v>
                </c:pt>
                <c:pt idx="802">
                  <c:v>67.906000000000006</c:v>
                </c:pt>
                <c:pt idx="803">
                  <c:v>67.735000000000014</c:v>
                </c:pt>
                <c:pt idx="804">
                  <c:v>67.735000000000014</c:v>
                </c:pt>
                <c:pt idx="805">
                  <c:v>67.735000000000014</c:v>
                </c:pt>
                <c:pt idx="806">
                  <c:v>67.563999999999993</c:v>
                </c:pt>
                <c:pt idx="807">
                  <c:v>67.563999999999993</c:v>
                </c:pt>
                <c:pt idx="808">
                  <c:v>67.563999999999993</c:v>
                </c:pt>
                <c:pt idx="809">
                  <c:v>67.391999999999996</c:v>
                </c:pt>
                <c:pt idx="810">
                  <c:v>67.391999999999996</c:v>
                </c:pt>
                <c:pt idx="811">
                  <c:v>67.391999999999996</c:v>
                </c:pt>
                <c:pt idx="812">
                  <c:v>67.391999999999996</c:v>
                </c:pt>
                <c:pt idx="813">
                  <c:v>67.221000000000004</c:v>
                </c:pt>
                <c:pt idx="814">
                  <c:v>67.221000000000004</c:v>
                </c:pt>
                <c:pt idx="815">
                  <c:v>67.221000000000004</c:v>
                </c:pt>
                <c:pt idx="816">
                  <c:v>67.05</c:v>
                </c:pt>
                <c:pt idx="817">
                  <c:v>67.05</c:v>
                </c:pt>
                <c:pt idx="818">
                  <c:v>66.878999999999948</c:v>
                </c:pt>
                <c:pt idx="819">
                  <c:v>66.878999999999948</c:v>
                </c:pt>
                <c:pt idx="820">
                  <c:v>66.708000000000013</c:v>
                </c:pt>
                <c:pt idx="821">
                  <c:v>66.708000000000013</c:v>
                </c:pt>
                <c:pt idx="822">
                  <c:v>66.537000000000006</c:v>
                </c:pt>
                <c:pt idx="823">
                  <c:v>66.366</c:v>
                </c:pt>
                <c:pt idx="824">
                  <c:v>66.192999999999998</c:v>
                </c:pt>
                <c:pt idx="825">
                  <c:v>66.192999999999998</c:v>
                </c:pt>
                <c:pt idx="826">
                  <c:v>66.021999999999991</c:v>
                </c:pt>
                <c:pt idx="827">
                  <c:v>65.850999999999999</c:v>
                </c:pt>
                <c:pt idx="828">
                  <c:v>65.850999999999999</c:v>
                </c:pt>
                <c:pt idx="829">
                  <c:v>65.679999999999978</c:v>
                </c:pt>
                <c:pt idx="830">
                  <c:v>65.509</c:v>
                </c:pt>
                <c:pt idx="831">
                  <c:v>65.337999999999994</c:v>
                </c:pt>
                <c:pt idx="832">
                  <c:v>65.337999999999994</c:v>
                </c:pt>
                <c:pt idx="833">
                  <c:v>65.167000000000002</c:v>
                </c:pt>
                <c:pt idx="834">
                  <c:v>64.995999999999995</c:v>
                </c:pt>
                <c:pt idx="835">
                  <c:v>64.995999999999995</c:v>
                </c:pt>
                <c:pt idx="836">
                  <c:v>64.825000000000003</c:v>
                </c:pt>
                <c:pt idx="837">
                  <c:v>64.651999999999987</c:v>
                </c:pt>
                <c:pt idx="838">
                  <c:v>64.651999999999987</c:v>
                </c:pt>
                <c:pt idx="839">
                  <c:v>64.480999999999995</c:v>
                </c:pt>
                <c:pt idx="840">
                  <c:v>64.31</c:v>
                </c:pt>
                <c:pt idx="841">
                  <c:v>64.31</c:v>
                </c:pt>
                <c:pt idx="842">
                  <c:v>64.31</c:v>
                </c:pt>
                <c:pt idx="843">
                  <c:v>64.138999999999982</c:v>
                </c:pt>
                <c:pt idx="844">
                  <c:v>64.138999999999982</c:v>
                </c:pt>
                <c:pt idx="845">
                  <c:v>64.138999999999982</c:v>
                </c:pt>
                <c:pt idx="846">
                  <c:v>64.138999999999982</c:v>
                </c:pt>
                <c:pt idx="847">
                  <c:v>64.31</c:v>
                </c:pt>
                <c:pt idx="848">
                  <c:v>64.31</c:v>
                </c:pt>
                <c:pt idx="849">
                  <c:v>64.31</c:v>
                </c:pt>
                <c:pt idx="850">
                  <c:v>64.31</c:v>
                </c:pt>
                <c:pt idx="851">
                  <c:v>64.480999999999995</c:v>
                </c:pt>
                <c:pt idx="852">
                  <c:v>64.480999999999995</c:v>
                </c:pt>
                <c:pt idx="853">
                  <c:v>64.480999999999995</c:v>
                </c:pt>
                <c:pt idx="854">
                  <c:v>64.480999999999995</c:v>
                </c:pt>
                <c:pt idx="855">
                  <c:v>64.480999999999995</c:v>
                </c:pt>
                <c:pt idx="856">
                  <c:v>64.480999999999995</c:v>
                </c:pt>
                <c:pt idx="857">
                  <c:v>64.480999999999995</c:v>
                </c:pt>
                <c:pt idx="858">
                  <c:v>64.480999999999995</c:v>
                </c:pt>
                <c:pt idx="859">
                  <c:v>64.651999999999987</c:v>
                </c:pt>
                <c:pt idx="860">
                  <c:v>64.825000000000003</c:v>
                </c:pt>
                <c:pt idx="861">
                  <c:v>64.995999999999995</c:v>
                </c:pt>
                <c:pt idx="862">
                  <c:v>64.995999999999995</c:v>
                </c:pt>
                <c:pt idx="863">
                  <c:v>64.995999999999995</c:v>
                </c:pt>
                <c:pt idx="864">
                  <c:v>64.995999999999995</c:v>
                </c:pt>
                <c:pt idx="865">
                  <c:v>64.995999999999995</c:v>
                </c:pt>
                <c:pt idx="866">
                  <c:v>64.995999999999995</c:v>
                </c:pt>
                <c:pt idx="867">
                  <c:v>64.995999999999995</c:v>
                </c:pt>
                <c:pt idx="868">
                  <c:v>64.825000000000003</c:v>
                </c:pt>
                <c:pt idx="869">
                  <c:v>64.825000000000003</c:v>
                </c:pt>
                <c:pt idx="870">
                  <c:v>64.651999999999987</c:v>
                </c:pt>
                <c:pt idx="871">
                  <c:v>64.651999999999987</c:v>
                </c:pt>
                <c:pt idx="872">
                  <c:v>64.480999999999995</c:v>
                </c:pt>
                <c:pt idx="873">
                  <c:v>64.31</c:v>
                </c:pt>
                <c:pt idx="874">
                  <c:v>64.31</c:v>
                </c:pt>
                <c:pt idx="875">
                  <c:v>64.138999999999982</c:v>
                </c:pt>
                <c:pt idx="876">
                  <c:v>64.138999999999982</c:v>
                </c:pt>
                <c:pt idx="877">
                  <c:v>63.968000000000011</c:v>
                </c:pt>
                <c:pt idx="878">
                  <c:v>63.968000000000011</c:v>
                </c:pt>
                <c:pt idx="879">
                  <c:v>63.797000000000011</c:v>
                </c:pt>
                <c:pt idx="880">
                  <c:v>63.797000000000011</c:v>
                </c:pt>
                <c:pt idx="881">
                  <c:v>63.797000000000011</c:v>
                </c:pt>
                <c:pt idx="882">
                  <c:v>63.626000000000012</c:v>
                </c:pt>
                <c:pt idx="883">
                  <c:v>63.626000000000012</c:v>
                </c:pt>
                <c:pt idx="884">
                  <c:v>63.626000000000012</c:v>
                </c:pt>
                <c:pt idx="885">
                  <c:v>63.454999999999998</c:v>
                </c:pt>
                <c:pt idx="886">
                  <c:v>63.454999999999998</c:v>
                </c:pt>
                <c:pt idx="887">
                  <c:v>63.454999999999998</c:v>
                </c:pt>
                <c:pt idx="888">
                  <c:v>63.454999999999998</c:v>
                </c:pt>
                <c:pt idx="889">
                  <c:v>63.282000000000011</c:v>
                </c:pt>
                <c:pt idx="890">
                  <c:v>63.282000000000011</c:v>
                </c:pt>
                <c:pt idx="891">
                  <c:v>63.282000000000011</c:v>
                </c:pt>
                <c:pt idx="892">
                  <c:v>63.282000000000011</c:v>
                </c:pt>
                <c:pt idx="893">
                  <c:v>63.111000000000004</c:v>
                </c:pt>
                <c:pt idx="894">
                  <c:v>63.111000000000004</c:v>
                </c:pt>
                <c:pt idx="895">
                  <c:v>63.111000000000004</c:v>
                </c:pt>
                <c:pt idx="896">
                  <c:v>62.94</c:v>
                </c:pt>
                <c:pt idx="897">
                  <c:v>62.94</c:v>
                </c:pt>
                <c:pt idx="898">
                  <c:v>62.94</c:v>
                </c:pt>
                <c:pt idx="899">
                  <c:v>62.769000000000013</c:v>
                </c:pt>
                <c:pt idx="900">
                  <c:v>62.769000000000013</c:v>
                </c:pt>
                <c:pt idx="901">
                  <c:v>62.598000000000013</c:v>
                </c:pt>
                <c:pt idx="902">
                  <c:v>62.598000000000013</c:v>
                </c:pt>
                <c:pt idx="903">
                  <c:v>62.425000000000011</c:v>
                </c:pt>
                <c:pt idx="904">
                  <c:v>62.425000000000011</c:v>
                </c:pt>
                <c:pt idx="905">
                  <c:v>62.254000000000005</c:v>
                </c:pt>
                <c:pt idx="906">
                  <c:v>62.254000000000005</c:v>
                </c:pt>
                <c:pt idx="907">
                  <c:v>62.083000000000006</c:v>
                </c:pt>
                <c:pt idx="908">
                  <c:v>62.083000000000006</c:v>
                </c:pt>
                <c:pt idx="909">
                  <c:v>62.083000000000006</c:v>
                </c:pt>
                <c:pt idx="910">
                  <c:v>61.911999999999999</c:v>
                </c:pt>
                <c:pt idx="911">
                  <c:v>61.911999999999999</c:v>
                </c:pt>
                <c:pt idx="912">
                  <c:v>61.741</c:v>
                </c:pt>
                <c:pt idx="913">
                  <c:v>61.741</c:v>
                </c:pt>
                <c:pt idx="914">
                  <c:v>61.741</c:v>
                </c:pt>
                <c:pt idx="915">
                  <c:v>61.741</c:v>
                </c:pt>
                <c:pt idx="916">
                  <c:v>61.911999999999999</c:v>
                </c:pt>
                <c:pt idx="917">
                  <c:v>61.911999999999999</c:v>
                </c:pt>
                <c:pt idx="918">
                  <c:v>61.911999999999999</c:v>
                </c:pt>
                <c:pt idx="919">
                  <c:v>62.083000000000006</c:v>
                </c:pt>
                <c:pt idx="920">
                  <c:v>62.254000000000005</c:v>
                </c:pt>
                <c:pt idx="921">
                  <c:v>62.598000000000013</c:v>
                </c:pt>
                <c:pt idx="922">
                  <c:v>62.769000000000013</c:v>
                </c:pt>
                <c:pt idx="923">
                  <c:v>62.769000000000013</c:v>
                </c:pt>
                <c:pt idx="924">
                  <c:v>62.94</c:v>
                </c:pt>
                <c:pt idx="925">
                  <c:v>63.111000000000004</c:v>
                </c:pt>
                <c:pt idx="926">
                  <c:v>63.282000000000011</c:v>
                </c:pt>
                <c:pt idx="927">
                  <c:v>63.454999999999998</c:v>
                </c:pt>
                <c:pt idx="928">
                  <c:v>63.626000000000012</c:v>
                </c:pt>
                <c:pt idx="929">
                  <c:v>63.797000000000011</c:v>
                </c:pt>
                <c:pt idx="930">
                  <c:v>63.797000000000011</c:v>
                </c:pt>
                <c:pt idx="931">
                  <c:v>63.968000000000011</c:v>
                </c:pt>
                <c:pt idx="932">
                  <c:v>63.968000000000011</c:v>
                </c:pt>
                <c:pt idx="933">
                  <c:v>64.138999999999982</c:v>
                </c:pt>
                <c:pt idx="934">
                  <c:v>64.138999999999982</c:v>
                </c:pt>
                <c:pt idx="935">
                  <c:v>64.138999999999982</c:v>
                </c:pt>
                <c:pt idx="936">
                  <c:v>63.968000000000011</c:v>
                </c:pt>
                <c:pt idx="937">
                  <c:v>63.968000000000011</c:v>
                </c:pt>
                <c:pt idx="938">
                  <c:v>63.968000000000011</c:v>
                </c:pt>
                <c:pt idx="939">
                  <c:v>63.797000000000011</c:v>
                </c:pt>
                <c:pt idx="940">
                  <c:v>63.797000000000011</c:v>
                </c:pt>
                <c:pt idx="941">
                  <c:v>63.797000000000011</c:v>
                </c:pt>
                <c:pt idx="942">
                  <c:v>63.797000000000011</c:v>
                </c:pt>
                <c:pt idx="943">
                  <c:v>63.626000000000012</c:v>
                </c:pt>
                <c:pt idx="944">
                  <c:v>63.626000000000012</c:v>
                </c:pt>
                <c:pt idx="945">
                  <c:v>63.626000000000012</c:v>
                </c:pt>
                <c:pt idx="946">
                  <c:v>63.454999999999998</c:v>
                </c:pt>
                <c:pt idx="947">
                  <c:v>63.454999999999998</c:v>
                </c:pt>
                <c:pt idx="948">
                  <c:v>63.282000000000011</c:v>
                </c:pt>
                <c:pt idx="949">
                  <c:v>63.282000000000011</c:v>
                </c:pt>
                <c:pt idx="950">
                  <c:v>63.282000000000011</c:v>
                </c:pt>
                <c:pt idx="951">
                  <c:v>63.111000000000004</c:v>
                </c:pt>
                <c:pt idx="952">
                  <c:v>63.111000000000004</c:v>
                </c:pt>
                <c:pt idx="953">
                  <c:v>63.111000000000004</c:v>
                </c:pt>
                <c:pt idx="954">
                  <c:v>63.111000000000004</c:v>
                </c:pt>
                <c:pt idx="955">
                  <c:v>62.94</c:v>
                </c:pt>
                <c:pt idx="956">
                  <c:v>62.94</c:v>
                </c:pt>
                <c:pt idx="957">
                  <c:v>62.94</c:v>
                </c:pt>
                <c:pt idx="958">
                  <c:v>62.94</c:v>
                </c:pt>
                <c:pt idx="959">
                  <c:v>62.769000000000013</c:v>
                </c:pt>
                <c:pt idx="960">
                  <c:v>62.769000000000013</c:v>
                </c:pt>
                <c:pt idx="961">
                  <c:v>62.769000000000013</c:v>
                </c:pt>
                <c:pt idx="962">
                  <c:v>62.598000000000013</c:v>
                </c:pt>
                <c:pt idx="963">
                  <c:v>62.598000000000013</c:v>
                </c:pt>
                <c:pt idx="964">
                  <c:v>62.425000000000011</c:v>
                </c:pt>
                <c:pt idx="965">
                  <c:v>62.254000000000005</c:v>
                </c:pt>
                <c:pt idx="966">
                  <c:v>62.254000000000005</c:v>
                </c:pt>
                <c:pt idx="967">
                  <c:v>62.083000000000006</c:v>
                </c:pt>
                <c:pt idx="968">
                  <c:v>62.083000000000006</c:v>
                </c:pt>
                <c:pt idx="969">
                  <c:v>61.911999999999999</c:v>
                </c:pt>
                <c:pt idx="970">
                  <c:v>61.741</c:v>
                </c:pt>
                <c:pt idx="971">
                  <c:v>61.569000000000003</c:v>
                </c:pt>
                <c:pt idx="972">
                  <c:v>61.569000000000003</c:v>
                </c:pt>
                <c:pt idx="973">
                  <c:v>61.398000000000003</c:v>
                </c:pt>
                <c:pt idx="974">
                  <c:v>61.227000000000011</c:v>
                </c:pt>
                <c:pt idx="975">
                  <c:v>61.227000000000011</c:v>
                </c:pt>
                <c:pt idx="976">
                  <c:v>61.054000000000002</c:v>
                </c:pt>
                <c:pt idx="977">
                  <c:v>60.883000000000003</c:v>
                </c:pt>
                <c:pt idx="978">
                  <c:v>60.883000000000003</c:v>
                </c:pt>
                <c:pt idx="979">
                  <c:v>60.712000000000003</c:v>
                </c:pt>
                <c:pt idx="980">
                  <c:v>60.712000000000003</c:v>
                </c:pt>
                <c:pt idx="981">
                  <c:v>60.539000000000001</c:v>
                </c:pt>
                <c:pt idx="982">
                  <c:v>60.368000000000002</c:v>
                </c:pt>
                <c:pt idx="983">
                  <c:v>60.368000000000002</c:v>
                </c:pt>
                <c:pt idx="984">
                  <c:v>60.368000000000002</c:v>
                </c:pt>
                <c:pt idx="985">
                  <c:v>60.368000000000002</c:v>
                </c:pt>
                <c:pt idx="986">
                  <c:v>60.368000000000002</c:v>
                </c:pt>
                <c:pt idx="987">
                  <c:v>60.368000000000002</c:v>
                </c:pt>
                <c:pt idx="988">
                  <c:v>60.368000000000002</c:v>
                </c:pt>
                <c:pt idx="989">
                  <c:v>60.539000000000001</c:v>
                </c:pt>
                <c:pt idx="990">
                  <c:v>60.712000000000003</c:v>
                </c:pt>
                <c:pt idx="991">
                  <c:v>60.883000000000003</c:v>
                </c:pt>
                <c:pt idx="992">
                  <c:v>61.054000000000002</c:v>
                </c:pt>
                <c:pt idx="993">
                  <c:v>61.227000000000011</c:v>
                </c:pt>
                <c:pt idx="994">
                  <c:v>61.398000000000003</c:v>
                </c:pt>
                <c:pt idx="995">
                  <c:v>61.569000000000003</c:v>
                </c:pt>
                <c:pt idx="996">
                  <c:v>61.569000000000003</c:v>
                </c:pt>
                <c:pt idx="997">
                  <c:v>61.741</c:v>
                </c:pt>
                <c:pt idx="998">
                  <c:v>61.741</c:v>
                </c:pt>
                <c:pt idx="999">
                  <c:v>62.083000000000006</c:v>
                </c:pt>
                <c:pt idx="1000">
                  <c:v>62.254000000000005</c:v>
                </c:pt>
                <c:pt idx="1001">
                  <c:v>62.254000000000005</c:v>
                </c:pt>
                <c:pt idx="1002">
                  <c:v>62.425000000000011</c:v>
                </c:pt>
                <c:pt idx="1003">
                  <c:v>62.769000000000013</c:v>
                </c:pt>
                <c:pt idx="1004">
                  <c:v>62.769000000000013</c:v>
                </c:pt>
                <c:pt idx="1005">
                  <c:v>62.769000000000013</c:v>
                </c:pt>
                <c:pt idx="1006">
                  <c:v>62.769000000000013</c:v>
                </c:pt>
                <c:pt idx="1007">
                  <c:v>62.769000000000013</c:v>
                </c:pt>
                <c:pt idx="1008">
                  <c:v>62.769000000000013</c:v>
                </c:pt>
                <c:pt idx="1009">
                  <c:v>62.769000000000013</c:v>
                </c:pt>
                <c:pt idx="1010">
                  <c:v>62.769000000000013</c:v>
                </c:pt>
                <c:pt idx="1011">
                  <c:v>62.769000000000013</c:v>
                </c:pt>
                <c:pt idx="1012">
                  <c:v>62.598000000000013</c:v>
                </c:pt>
                <c:pt idx="1013">
                  <c:v>62.598000000000013</c:v>
                </c:pt>
                <c:pt idx="1014">
                  <c:v>62.598000000000013</c:v>
                </c:pt>
                <c:pt idx="1015">
                  <c:v>62.598000000000013</c:v>
                </c:pt>
                <c:pt idx="1016">
                  <c:v>62.598000000000013</c:v>
                </c:pt>
                <c:pt idx="1017">
                  <c:v>62.598000000000013</c:v>
                </c:pt>
                <c:pt idx="1018">
                  <c:v>62.598000000000013</c:v>
                </c:pt>
                <c:pt idx="1019">
                  <c:v>62.598000000000013</c:v>
                </c:pt>
                <c:pt idx="1020">
                  <c:v>62.598000000000013</c:v>
                </c:pt>
                <c:pt idx="1021">
                  <c:v>62.598000000000013</c:v>
                </c:pt>
                <c:pt idx="1022">
                  <c:v>62.598000000000013</c:v>
                </c:pt>
                <c:pt idx="1023">
                  <c:v>62.598000000000013</c:v>
                </c:pt>
                <c:pt idx="1024">
                  <c:v>62.598000000000013</c:v>
                </c:pt>
                <c:pt idx="1025">
                  <c:v>62.598000000000013</c:v>
                </c:pt>
                <c:pt idx="1026">
                  <c:v>62.598000000000013</c:v>
                </c:pt>
                <c:pt idx="1027">
                  <c:v>62.598000000000013</c:v>
                </c:pt>
                <c:pt idx="1028">
                  <c:v>62.598000000000013</c:v>
                </c:pt>
                <c:pt idx="1029">
                  <c:v>62.425000000000011</c:v>
                </c:pt>
                <c:pt idx="1030">
                  <c:v>62.425000000000011</c:v>
                </c:pt>
                <c:pt idx="1031">
                  <c:v>62.425000000000011</c:v>
                </c:pt>
                <c:pt idx="1032">
                  <c:v>62.425000000000011</c:v>
                </c:pt>
                <c:pt idx="1033">
                  <c:v>62.425000000000011</c:v>
                </c:pt>
                <c:pt idx="1034">
                  <c:v>62.254000000000005</c:v>
                </c:pt>
                <c:pt idx="1035">
                  <c:v>62.254000000000005</c:v>
                </c:pt>
                <c:pt idx="1036">
                  <c:v>62.254000000000005</c:v>
                </c:pt>
                <c:pt idx="1037">
                  <c:v>62.254000000000005</c:v>
                </c:pt>
                <c:pt idx="1038">
                  <c:v>62.083000000000006</c:v>
                </c:pt>
                <c:pt idx="1039">
                  <c:v>62.083000000000006</c:v>
                </c:pt>
                <c:pt idx="1040">
                  <c:v>61.911999999999999</c:v>
                </c:pt>
                <c:pt idx="1041">
                  <c:v>61.911999999999999</c:v>
                </c:pt>
                <c:pt idx="1042">
                  <c:v>61.741</c:v>
                </c:pt>
                <c:pt idx="1043">
                  <c:v>61.741</c:v>
                </c:pt>
                <c:pt idx="1044">
                  <c:v>61.569000000000003</c:v>
                </c:pt>
                <c:pt idx="1045">
                  <c:v>61.569000000000003</c:v>
                </c:pt>
                <c:pt idx="1046">
                  <c:v>61.398000000000003</c:v>
                </c:pt>
                <c:pt idx="1047">
                  <c:v>61.398000000000003</c:v>
                </c:pt>
                <c:pt idx="1048">
                  <c:v>61.227000000000011</c:v>
                </c:pt>
                <c:pt idx="1049">
                  <c:v>61.227000000000011</c:v>
                </c:pt>
                <c:pt idx="1050">
                  <c:v>61.054000000000002</c:v>
                </c:pt>
                <c:pt idx="1051">
                  <c:v>61.054000000000002</c:v>
                </c:pt>
                <c:pt idx="1052">
                  <c:v>61.054000000000002</c:v>
                </c:pt>
                <c:pt idx="1053">
                  <c:v>61.054000000000002</c:v>
                </c:pt>
                <c:pt idx="1054">
                  <c:v>60.883000000000003</c:v>
                </c:pt>
                <c:pt idx="1055">
                  <c:v>60.883000000000003</c:v>
                </c:pt>
                <c:pt idx="1056">
                  <c:v>60.883000000000003</c:v>
                </c:pt>
                <c:pt idx="1057">
                  <c:v>60.883000000000003</c:v>
                </c:pt>
                <c:pt idx="1058">
                  <c:v>60.883000000000003</c:v>
                </c:pt>
                <c:pt idx="1059">
                  <c:v>60.883000000000003</c:v>
                </c:pt>
                <c:pt idx="1060">
                  <c:v>61.054000000000002</c:v>
                </c:pt>
                <c:pt idx="1061">
                  <c:v>61.227000000000011</c:v>
                </c:pt>
                <c:pt idx="1062">
                  <c:v>61.398000000000003</c:v>
                </c:pt>
                <c:pt idx="1063">
                  <c:v>61.569000000000003</c:v>
                </c:pt>
                <c:pt idx="1064">
                  <c:v>61.911999999999999</c:v>
                </c:pt>
                <c:pt idx="1065">
                  <c:v>62.083000000000006</c:v>
                </c:pt>
                <c:pt idx="1066">
                  <c:v>62.425000000000011</c:v>
                </c:pt>
                <c:pt idx="1067">
                  <c:v>62.425000000000011</c:v>
                </c:pt>
                <c:pt idx="1068">
                  <c:v>62.598000000000013</c:v>
                </c:pt>
                <c:pt idx="1069">
                  <c:v>62.769000000000013</c:v>
                </c:pt>
                <c:pt idx="1070">
                  <c:v>63.111000000000004</c:v>
                </c:pt>
                <c:pt idx="1071">
                  <c:v>63.282000000000011</c:v>
                </c:pt>
                <c:pt idx="1072">
                  <c:v>63.454999999999998</c:v>
                </c:pt>
                <c:pt idx="1073">
                  <c:v>63.626000000000012</c:v>
                </c:pt>
                <c:pt idx="1074">
                  <c:v>63.626000000000012</c:v>
                </c:pt>
                <c:pt idx="1075">
                  <c:v>63.797000000000011</c:v>
                </c:pt>
                <c:pt idx="1076">
                  <c:v>63.968000000000011</c:v>
                </c:pt>
                <c:pt idx="1077">
                  <c:v>64.138999999999982</c:v>
                </c:pt>
                <c:pt idx="1078">
                  <c:v>64.31</c:v>
                </c:pt>
                <c:pt idx="1079">
                  <c:v>64.31</c:v>
                </c:pt>
                <c:pt idx="1080">
                  <c:v>64.31</c:v>
                </c:pt>
                <c:pt idx="1081">
                  <c:v>64.31</c:v>
                </c:pt>
                <c:pt idx="1082">
                  <c:v>64.31</c:v>
                </c:pt>
                <c:pt idx="1083">
                  <c:v>64.31</c:v>
                </c:pt>
                <c:pt idx="1084">
                  <c:v>64.31</c:v>
                </c:pt>
                <c:pt idx="1085">
                  <c:v>64.31</c:v>
                </c:pt>
                <c:pt idx="1086">
                  <c:v>64.138999999999982</c:v>
                </c:pt>
                <c:pt idx="1087">
                  <c:v>64.138999999999982</c:v>
                </c:pt>
                <c:pt idx="1088">
                  <c:v>64.138999999999982</c:v>
                </c:pt>
                <c:pt idx="1089">
                  <c:v>64.138999999999982</c:v>
                </c:pt>
                <c:pt idx="1090">
                  <c:v>64.138999999999982</c:v>
                </c:pt>
                <c:pt idx="1091">
                  <c:v>63.968000000000011</c:v>
                </c:pt>
                <c:pt idx="1092">
                  <c:v>63.968000000000011</c:v>
                </c:pt>
                <c:pt idx="1093">
                  <c:v>63.968000000000011</c:v>
                </c:pt>
                <c:pt idx="1094">
                  <c:v>63.968000000000011</c:v>
                </c:pt>
                <c:pt idx="1095">
                  <c:v>63.797000000000011</c:v>
                </c:pt>
                <c:pt idx="1096">
                  <c:v>63.797000000000011</c:v>
                </c:pt>
                <c:pt idx="1097">
                  <c:v>63.797000000000011</c:v>
                </c:pt>
                <c:pt idx="1098">
                  <c:v>63.797000000000011</c:v>
                </c:pt>
                <c:pt idx="1099">
                  <c:v>63.797000000000011</c:v>
                </c:pt>
                <c:pt idx="1100">
                  <c:v>63.797000000000011</c:v>
                </c:pt>
                <c:pt idx="1101">
                  <c:v>63.797000000000011</c:v>
                </c:pt>
                <c:pt idx="1102">
                  <c:v>63.797000000000011</c:v>
                </c:pt>
                <c:pt idx="1103">
                  <c:v>63.626000000000012</c:v>
                </c:pt>
                <c:pt idx="1104">
                  <c:v>63.626000000000012</c:v>
                </c:pt>
                <c:pt idx="1105">
                  <c:v>63.626000000000012</c:v>
                </c:pt>
                <c:pt idx="1106">
                  <c:v>63.626000000000012</c:v>
                </c:pt>
                <c:pt idx="1107">
                  <c:v>63.626000000000012</c:v>
                </c:pt>
                <c:pt idx="1108">
                  <c:v>63.626000000000012</c:v>
                </c:pt>
                <c:pt idx="1109">
                  <c:v>63.454999999999998</c:v>
                </c:pt>
                <c:pt idx="1110">
                  <c:v>63.454999999999998</c:v>
                </c:pt>
                <c:pt idx="1111">
                  <c:v>63.454999999999998</c:v>
                </c:pt>
                <c:pt idx="1112">
                  <c:v>63.282000000000011</c:v>
                </c:pt>
                <c:pt idx="1113">
                  <c:v>63.282000000000011</c:v>
                </c:pt>
                <c:pt idx="1114">
                  <c:v>63.111000000000004</c:v>
                </c:pt>
                <c:pt idx="1115">
                  <c:v>63.111000000000004</c:v>
                </c:pt>
                <c:pt idx="1116">
                  <c:v>62.94</c:v>
                </c:pt>
                <c:pt idx="1117">
                  <c:v>62.94</c:v>
                </c:pt>
                <c:pt idx="1118">
                  <c:v>62.769000000000013</c:v>
                </c:pt>
                <c:pt idx="1119">
                  <c:v>62.769000000000013</c:v>
                </c:pt>
                <c:pt idx="1120">
                  <c:v>62.598000000000013</c:v>
                </c:pt>
                <c:pt idx="1121">
                  <c:v>62.598000000000013</c:v>
                </c:pt>
                <c:pt idx="1122">
                  <c:v>62.425000000000011</c:v>
                </c:pt>
                <c:pt idx="1123">
                  <c:v>62.425000000000011</c:v>
                </c:pt>
                <c:pt idx="1124">
                  <c:v>62.254000000000005</c:v>
                </c:pt>
                <c:pt idx="1125">
                  <c:v>62.254000000000005</c:v>
                </c:pt>
                <c:pt idx="1126">
                  <c:v>62.254000000000005</c:v>
                </c:pt>
                <c:pt idx="1127">
                  <c:v>62.254000000000005</c:v>
                </c:pt>
                <c:pt idx="1128">
                  <c:v>62.254000000000005</c:v>
                </c:pt>
                <c:pt idx="1129">
                  <c:v>62.083000000000006</c:v>
                </c:pt>
                <c:pt idx="1130">
                  <c:v>62.254000000000005</c:v>
                </c:pt>
                <c:pt idx="1131">
                  <c:v>62.254000000000005</c:v>
                </c:pt>
                <c:pt idx="1132">
                  <c:v>62.254000000000005</c:v>
                </c:pt>
                <c:pt idx="1133">
                  <c:v>62.425000000000011</c:v>
                </c:pt>
                <c:pt idx="1134">
                  <c:v>62.598000000000013</c:v>
                </c:pt>
                <c:pt idx="1135">
                  <c:v>62.769000000000013</c:v>
                </c:pt>
                <c:pt idx="1136">
                  <c:v>62.94</c:v>
                </c:pt>
                <c:pt idx="1137">
                  <c:v>63.111000000000004</c:v>
                </c:pt>
                <c:pt idx="1138">
                  <c:v>63.454999999999998</c:v>
                </c:pt>
                <c:pt idx="1139">
                  <c:v>63.626000000000012</c:v>
                </c:pt>
                <c:pt idx="1140">
                  <c:v>63.797000000000011</c:v>
                </c:pt>
                <c:pt idx="1141">
                  <c:v>63.968000000000011</c:v>
                </c:pt>
                <c:pt idx="1142">
                  <c:v>64.138999999999982</c:v>
                </c:pt>
                <c:pt idx="1143">
                  <c:v>64.480999999999995</c:v>
                </c:pt>
                <c:pt idx="1144">
                  <c:v>64.480999999999995</c:v>
                </c:pt>
                <c:pt idx="1145">
                  <c:v>64.651999999999987</c:v>
                </c:pt>
                <c:pt idx="1146">
                  <c:v>64.825000000000003</c:v>
                </c:pt>
                <c:pt idx="1147">
                  <c:v>64.995999999999995</c:v>
                </c:pt>
                <c:pt idx="1148">
                  <c:v>64.995999999999995</c:v>
                </c:pt>
                <c:pt idx="1149">
                  <c:v>65.167000000000002</c:v>
                </c:pt>
                <c:pt idx="1150">
                  <c:v>65.167000000000002</c:v>
                </c:pt>
                <c:pt idx="1151">
                  <c:v>65.167000000000002</c:v>
                </c:pt>
                <c:pt idx="1152">
                  <c:v>65.167000000000002</c:v>
                </c:pt>
                <c:pt idx="1153">
                  <c:v>65.167000000000002</c:v>
                </c:pt>
                <c:pt idx="1154">
                  <c:v>65.167000000000002</c:v>
                </c:pt>
                <c:pt idx="1155">
                  <c:v>65.167000000000002</c:v>
                </c:pt>
                <c:pt idx="1156">
                  <c:v>65.167000000000002</c:v>
                </c:pt>
                <c:pt idx="1157">
                  <c:v>65.167000000000002</c:v>
                </c:pt>
                <c:pt idx="1158">
                  <c:v>65.167000000000002</c:v>
                </c:pt>
                <c:pt idx="1159">
                  <c:v>64.995999999999995</c:v>
                </c:pt>
                <c:pt idx="1160">
                  <c:v>64.995999999999995</c:v>
                </c:pt>
                <c:pt idx="1161">
                  <c:v>64.995999999999995</c:v>
                </c:pt>
                <c:pt idx="1162">
                  <c:v>64.995999999999995</c:v>
                </c:pt>
                <c:pt idx="1163">
                  <c:v>64.825000000000003</c:v>
                </c:pt>
                <c:pt idx="1164">
                  <c:v>64.825000000000003</c:v>
                </c:pt>
                <c:pt idx="1165">
                  <c:v>64.825000000000003</c:v>
                </c:pt>
                <c:pt idx="1166">
                  <c:v>64.825000000000003</c:v>
                </c:pt>
                <c:pt idx="1167">
                  <c:v>64.825000000000003</c:v>
                </c:pt>
                <c:pt idx="1168">
                  <c:v>64.651999999999987</c:v>
                </c:pt>
                <c:pt idx="1169">
                  <c:v>64.651999999999987</c:v>
                </c:pt>
                <c:pt idx="1170">
                  <c:v>64.651999999999987</c:v>
                </c:pt>
                <c:pt idx="1171">
                  <c:v>64.651999999999987</c:v>
                </c:pt>
                <c:pt idx="1172">
                  <c:v>64.651999999999987</c:v>
                </c:pt>
                <c:pt idx="1173">
                  <c:v>64.651999999999987</c:v>
                </c:pt>
                <c:pt idx="1174">
                  <c:v>64.651999999999987</c:v>
                </c:pt>
                <c:pt idx="1175">
                  <c:v>64.651999999999987</c:v>
                </c:pt>
                <c:pt idx="1176">
                  <c:v>64.480999999999995</c:v>
                </c:pt>
                <c:pt idx="1177">
                  <c:v>64.480999999999995</c:v>
                </c:pt>
                <c:pt idx="1178">
                  <c:v>64.480999999999995</c:v>
                </c:pt>
                <c:pt idx="1179">
                  <c:v>64.31</c:v>
                </c:pt>
                <c:pt idx="1180">
                  <c:v>64.31</c:v>
                </c:pt>
                <c:pt idx="1181">
                  <c:v>64.138999999999982</c:v>
                </c:pt>
                <c:pt idx="1182">
                  <c:v>64.138999999999982</c:v>
                </c:pt>
                <c:pt idx="1183">
                  <c:v>63.968000000000011</c:v>
                </c:pt>
                <c:pt idx="1184">
                  <c:v>63.968000000000011</c:v>
                </c:pt>
                <c:pt idx="1185">
                  <c:v>63.797000000000011</c:v>
                </c:pt>
                <c:pt idx="1186">
                  <c:v>63.626000000000012</c:v>
                </c:pt>
                <c:pt idx="1187">
                  <c:v>63.626000000000012</c:v>
                </c:pt>
                <c:pt idx="1188">
                  <c:v>63.454999999999998</c:v>
                </c:pt>
                <c:pt idx="1189">
                  <c:v>63.282000000000011</c:v>
                </c:pt>
                <c:pt idx="1190">
                  <c:v>63.282000000000011</c:v>
                </c:pt>
                <c:pt idx="1191">
                  <c:v>63.111000000000004</c:v>
                </c:pt>
                <c:pt idx="1192">
                  <c:v>63.111000000000004</c:v>
                </c:pt>
                <c:pt idx="1193">
                  <c:v>62.94</c:v>
                </c:pt>
                <c:pt idx="1194">
                  <c:v>62.769000000000013</c:v>
                </c:pt>
                <c:pt idx="1195">
                  <c:v>62.769000000000013</c:v>
                </c:pt>
                <c:pt idx="1196">
                  <c:v>62.598000000000013</c:v>
                </c:pt>
                <c:pt idx="1197">
                  <c:v>62.598000000000013</c:v>
                </c:pt>
                <c:pt idx="1198">
                  <c:v>62.598000000000013</c:v>
                </c:pt>
                <c:pt idx="1199">
                  <c:v>62.425000000000011</c:v>
                </c:pt>
                <c:pt idx="1200">
                  <c:v>62.425000000000011</c:v>
                </c:pt>
                <c:pt idx="1201">
                  <c:v>62.425000000000011</c:v>
                </c:pt>
                <c:pt idx="1202">
                  <c:v>62.254000000000005</c:v>
                </c:pt>
                <c:pt idx="1203">
                  <c:v>62.425000000000011</c:v>
                </c:pt>
                <c:pt idx="1204">
                  <c:v>62.425000000000011</c:v>
                </c:pt>
                <c:pt idx="1205">
                  <c:v>62.598000000000013</c:v>
                </c:pt>
                <c:pt idx="1206">
                  <c:v>62.769000000000013</c:v>
                </c:pt>
                <c:pt idx="1207">
                  <c:v>62.94</c:v>
                </c:pt>
                <c:pt idx="1208">
                  <c:v>63.111000000000004</c:v>
                </c:pt>
                <c:pt idx="1209">
                  <c:v>63.282000000000011</c:v>
                </c:pt>
                <c:pt idx="1210">
                  <c:v>63.454999999999998</c:v>
                </c:pt>
                <c:pt idx="1211">
                  <c:v>63.626000000000012</c:v>
                </c:pt>
                <c:pt idx="1212">
                  <c:v>63.968000000000011</c:v>
                </c:pt>
                <c:pt idx="1213">
                  <c:v>64.138999999999982</c:v>
                </c:pt>
                <c:pt idx="1214">
                  <c:v>64.138999999999982</c:v>
                </c:pt>
                <c:pt idx="1215">
                  <c:v>64.138999999999982</c:v>
                </c:pt>
                <c:pt idx="1216">
                  <c:v>64.138999999999982</c:v>
                </c:pt>
                <c:pt idx="1217">
                  <c:v>64.31</c:v>
                </c:pt>
                <c:pt idx="1218">
                  <c:v>64.480999999999995</c:v>
                </c:pt>
                <c:pt idx="1219">
                  <c:v>64.651999999999987</c:v>
                </c:pt>
                <c:pt idx="1220">
                  <c:v>64.825000000000003</c:v>
                </c:pt>
                <c:pt idx="1221">
                  <c:v>64.825000000000003</c:v>
                </c:pt>
                <c:pt idx="1222">
                  <c:v>64.995999999999995</c:v>
                </c:pt>
                <c:pt idx="1223">
                  <c:v>64.995999999999995</c:v>
                </c:pt>
                <c:pt idx="1224">
                  <c:v>64.995999999999995</c:v>
                </c:pt>
                <c:pt idx="1225">
                  <c:v>64.825000000000003</c:v>
                </c:pt>
                <c:pt idx="1226">
                  <c:v>64.825000000000003</c:v>
                </c:pt>
                <c:pt idx="1227">
                  <c:v>64.825000000000003</c:v>
                </c:pt>
                <c:pt idx="1228">
                  <c:v>64.825000000000003</c:v>
                </c:pt>
                <c:pt idx="1229">
                  <c:v>64.825000000000003</c:v>
                </c:pt>
                <c:pt idx="1230">
                  <c:v>64.825000000000003</c:v>
                </c:pt>
                <c:pt idx="1231">
                  <c:v>64.825000000000003</c:v>
                </c:pt>
                <c:pt idx="1232">
                  <c:v>64.825000000000003</c:v>
                </c:pt>
                <c:pt idx="1233">
                  <c:v>64.651999999999987</c:v>
                </c:pt>
                <c:pt idx="1234">
                  <c:v>64.651999999999987</c:v>
                </c:pt>
                <c:pt idx="1235">
                  <c:v>64.651999999999987</c:v>
                </c:pt>
                <c:pt idx="1236">
                  <c:v>64.651999999999987</c:v>
                </c:pt>
                <c:pt idx="1237">
                  <c:v>64.480999999999995</c:v>
                </c:pt>
                <c:pt idx="1238">
                  <c:v>64.480999999999995</c:v>
                </c:pt>
                <c:pt idx="1239">
                  <c:v>64.480999999999995</c:v>
                </c:pt>
                <c:pt idx="1240">
                  <c:v>64.480999999999995</c:v>
                </c:pt>
                <c:pt idx="1241">
                  <c:v>64.480999999999995</c:v>
                </c:pt>
                <c:pt idx="1242">
                  <c:v>64.480999999999995</c:v>
                </c:pt>
                <c:pt idx="1243">
                  <c:v>64.480999999999995</c:v>
                </c:pt>
                <c:pt idx="1244">
                  <c:v>64.31</c:v>
                </c:pt>
                <c:pt idx="1245">
                  <c:v>64.31</c:v>
                </c:pt>
                <c:pt idx="1246">
                  <c:v>64.31</c:v>
                </c:pt>
                <c:pt idx="1247">
                  <c:v>64.31</c:v>
                </c:pt>
                <c:pt idx="1248">
                  <c:v>64.31</c:v>
                </c:pt>
                <c:pt idx="1249">
                  <c:v>64.138999999999982</c:v>
                </c:pt>
                <c:pt idx="1250">
                  <c:v>64.138999999999982</c:v>
                </c:pt>
                <c:pt idx="1251">
                  <c:v>63.968000000000011</c:v>
                </c:pt>
                <c:pt idx="1252">
                  <c:v>63.968000000000011</c:v>
                </c:pt>
                <c:pt idx="1253">
                  <c:v>63.797000000000011</c:v>
                </c:pt>
                <c:pt idx="1254">
                  <c:v>63.797000000000011</c:v>
                </c:pt>
                <c:pt idx="1255">
                  <c:v>63.626000000000012</c:v>
                </c:pt>
                <c:pt idx="1256">
                  <c:v>63.626000000000012</c:v>
                </c:pt>
                <c:pt idx="1257">
                  <c:v>63.454999999999998</c:v>
                </c:pt>
                <c:pt idx="1258">
                  <c:v>63.454999999999998</c:v>
                </c:pt>
                <c:pt idx="1259">
                  <c:v>63.282000000000011</c:v>
                </c:pt>
                <c:pt idx="1260">
                  <c:v>63.282000000000011</c:v>
                </c:pt>
                <c:pt idx="1261">
                  <c:v>63.111000000000004</c:v>
                </c:pt>
                <c:pt idx="1262">
                  <c:v>62.94</c:v>
                </c:pt>
                <c:pt idx="1263">
                  <c:v>62.94</c:v>
                </c:pt>
                <c:pt idx="1264">
                  <c:v>62.769000000000013</c:v>
                </c:pt>
                <c:pt idx="1265">
                  <c:v>62.769000000000013</c:v>
                </c:pt>
                <c:pt idx="1266">
                  <c:v>62.598000000000013</c:v>
                </c:pt>
                <c:pt idx="1267">
                  <c:v>62.598000000000013</c:v>
                </c:pt>
                <c:pt idx="1268">
                  <c:v>62.425000000000011</c:v>
                </c:pt>
                <c:pt idx="1269">
                  <c:v>62.425000000000011</c:v>
                </c:pt>
                <c:pt idx="1270">
                  <c:v>62.425000000000011</c:v>
                </c:pt>
                <c:pt idx="1271">
                  <c:v>62.254000000000005</c:v>
                </c:pt>
                <c:pt idx="1272">
                  <c:v>62.254000000000005</c:v>
                </c:pt>
                <c:pt idx="1273">
                  <c:v>62.254000000000005</c:v>
                </c:pt>
                <c:pt idx="1274">
                  <c:v>62.254000000000005</c:v>
                </c:pt>
                <c:pt idx="1275">
                  <c:v>62.254000000000005</c:v>
                </c:pt>
                <c:pt idx="1276">
                  <c:v>62.425000000000011</c:v>
                </c:pt>
                <c:pt idx="1277">
                  <c:v>62.425000000000011</c:v>
                </c:pt>
                <c:pt idx="1278">
                  <c:v>62.598000000000013</c:v>
                </c:pt>
                <c:pt idx="1279">
                  <c:v>62.769000000000013</c:v>
                </c:pt>
                <c:pt idx="1280">
                  <c:v>63.111000000000004</c:v>
                </c:pt>
                <c:pt idx="1281">
                  <c:v>63.282000000000011</c:v>
                </c:pt>
                <c:pt idx="1282">
                  <c:v>63.454999999999998</c:v>
                </c:pt>
                <c:pt idx="1283">
                  <c:v>63.797000000000011</c:v>
                </c:pt>
                <c:pt idx="1284">
                  <c:v>63.968000000000011</c:v>
                </c:pt>
                <c:pt idx="1285">
                  <c:v>64.138999999999982</c:v>
                </c:pt>
                <c:pt idx="1286">
                  <c:v>64.31</c:v>
                </c:pt>
                <c:pt idx="1287">
                  <c:v>64.480999999999995</c:v>
                </c:pt>
                <c:pt idx="1288">
                  <c:v>64.651999999999987</c:v>
                </c:pt>
                <c:pt idx="1289">
                  <c:v>64.825000000000003</c:v>
                </c:pt>
                <c:pt idx="1290">
                  <c:v>64.995999999999995</c:v>
                </c:pt>
                <c:pt idx="1291">
                  <c:v>64.995999999999995</c:v>
                </c:pt>
                <c:pt idx="1292">
                  <c:v>65.167000000000002</c:v>
                </c:pt>
                <c:pt idx="1293">
                  <c:v>65.167000000000002</c:v>
                </c:pt>
                <c:pt idx="1294">
                  <c:v>65.337999999999994</c:v>
                </c:pt>
                <c:pt idx="1295">
                  <c:v>65.337999999999994</c:v>
                </c:pt>
                <c:pt idx="1296">
                  <c:v>65.167000000000002</c:v>
                </c:pt>
                <c:pt idx="1297">
                  <c:v>65.167000000000002</c:v>
                </c:pt>
                <c:pt idx="1298">
                  <c:v>65.167000000000002</c:v>
                </c:pt>
                <c:pt idx="1299">
                  <c:v>65.167000000000002</c:v>
                </c:pt>
                <c:pt idx="1300">
                  <c:v>65.167000000000002</c:v>
                </c:pt>
                <c:pt idx="1301">
                  <c:v>64.995999999999995</c:v>
                </c:pt>
                <c:pt idx="1302">
                  <c:v>64.995999999999995</c:v>
                </c:pt>
                <c:pt idx="1303">
                  <c:v>64.995999999999995</c:v>
                </c:pt>
                <c:pt idx="1304">
                  <c:v>64.995999999999995</c:v>
                </c:pt>
                <c:pt idx="1305">
                  <c:v>64.825000000000003</c:v>
                </c:pt>
                <c:pt idx="1306">
                  <c:v>64.825000000000003</c:v>
                </c:pt>
                <c:pt idx="1307">
                  <c:v>64.825000000000003</c:v>
                </c:pt>
                <c:pt idx="1308">
                  <c:v>64.651999999999987</c:v>
                </c:pt>
                <c:pt idx="1309">
                  <c:v>64.651999999999987</c:v>
                </c:pt>
                <c:pt idx="1310">
                  <c:v>64.651999999999987</c:v>
                </c:pt>
                <c:pt idx="1311">
                  <c:v>64.480999999999995</c:v>
                </c:pt>
                <c:pt idx="1312">
                  <c:v>64.480999999999995</c:v>
                </c:pt>
                <c:pt idx="1313">
                  <c:v>64.480999999999995</c:v>
                </c:pt>
                <c:pt idx="1314">
                  <c:v>64.480999999999995</c:v>
                </c:pt>
                <c:pt idx="1315">
                  <c:v>64.480999999999995</c:v>
                </c:pt>
                <c:pt idx="1316">
                  <c:v>64.480999999999995</c:v>
                </c:pt>
                <c:pt idx="1317">
                  <c:v>64.31</c:v>
                </c:pt>
                <c:pt idx="1318">
                  <c:v>64.31</c:v>
                </c:pt>
                <c:pt idx="1319">
                  <c:v>64.31</c:v>
                </c:pt>
                <c:pt idx="1320">
                  <c:v>64.138999999999982</c:v>
                </c:pt>
                <c:pt idx="1321">
                  <c:v>64.138999999999982</c:v>
                </c:pt>
                <c:pt idx="1322">
                  <c:v>64.138999999999982</c:v>
                </c:pt>
                <c:pt idx="1323">
                  <c:v>63.968000000000011</c:v>
                </c:pt>
                <c:pt idx="1324">
                  <c:v>63.968000000000011</c:v>
                </c:pt>
                <c:pt idx="1325">
                  <c:v>63.797000000000011</c:v>
                </c:pt>
                <c:pt idx="1326">
                  <c:v>63.797000000000011</c:v>
                </c:pt>
                <c:pt idx="1327">
                  <c:v>63.626000000000012</c:v>
                </c:pt>
                <c:pt idx="1328">
                  <c:v>63.454999999999998</c:v>
                </c:pt>
                <c:pt idx="1329">
                  <c:v>63.454999999999998</c:v>
                </c:pt>
                <c:pt idx="1330">
                  <c:v>63.282000000000011</c:v>
                </c:pt>
                <c:pt idx="1331">
                  <c:v>63.111000000000004</c:v>
                </c:pt>
                <c:pt idx="1332">
                  <c:v>63.111000000000004</c:v>
                </c:pt>
                <c:pt idx="1333">
                  <c:v>62.94</c:v>
                </c:pt>
                <c:pt idx="1334">
                  <c:v>62.769000000000013</c:v>
                </c:pt>
                <c:pt idx="1335">
                  <c:v>62.769000000000013</c:v>
                </c:pt>
                <c:pt idx="1336">
                  <c:v>62.598000000000013</c:v>
                </c:pt>
                <c:pt idx="1337">
                  <c:v>62.598000000000013</c:v>
                </c:pt>
                <c:pt idx="1338">
                  <c:v>62.425000000000011</c:v>
                </c:pt>
                <c:pt idx="1339">
                  <c:v>62.254000000000005</c:v>
                </c:pt>
                <c:pt idx="1340">
                  <c:v>62.254000000000005</c:v>
                </c:pt>
                <c:pt idx="1341">
                  <c:v>62.083000000000006</c:v>
                </c:pt>
                <c:pt idx="1342">
                  <c:v>62.083000000000006</c:v>
                </c:pt>
                <c:pt idx="1343">
                  <c:v>62.083000000000006</c:v>
                </c:pt>
                <c:pt idx="1344">
                  <c:v>61.911999999999999</c:v>
                </c:pt>
                <c:pt idx="1345">
                  <c:v>61.911999999999999</c:v>
                </c:pt>
                <c:pt idx="1346">
                  <c:v>61.911999999999999</c:v>
                </c:pt>
                <c:pt idx="1347">
                  <c:v>61.911999999999999</c:v>
                </c:pt>
                <c:pt idx="1348">
                  <c:v>61.911999999999999</c:v>
                </c:pt>
                <c:pt idx="1349">
                  <c:v>62.083000000000006</c:v>
                </c:pt>
                <c:pt idx="1350">
                  <c:v>62.254000000000005</c:v>
                </c:pt>
                <c:pt idx="1351">
                  <c:v>62.425000000000011</c:v>
                </c:pt>
                <c:pt idx="1352">
                  <c:v>62.598000000000013</c:v>
                </c:pt>
                <c:pt idx="1353">
                  <c:v>62.94</c:v>
                </c:pt>
                <c:pt idx="1354">
                  <c:v>63.111000000000004</c:v>
                </c:pt>
                <c:pt idx="1355">
                  <c:v>63.282000000000011</c:v>
                </c:pt>
                <c:pt idx="1356">
                  <c:v>63.454999999999998</c:v>
                </c:pt>
                <c:pt idx="1357">
                  <c:v>63.797000000000011</c:v>
                </c:pt>
                <c:pt idx="1358">
                  <c:v>63.797000000000011</c:v>
                </c:pt>
                <c:pt idx="1359">
                  <c:v>64.138999999999982</c:v>
                </c:pt>
                <c:pt idx="1360">
                  <c:v>64.138999999999982</c:v>
                </c:pt>
                <c:pt idx="1361">
                  <c:v>64.31</c:v>
                </c:pt>
                <c:pt idx="1362">
                  <c:v>64.480999999999995</c:v>
                </c:pt>
                <c:pt idx="1363">
                  <c:v>64.480999999999995</c:v>
                </c:pt>
                <c:pt idx="1364">
                  <c:v>64.651999999999987</c:v>
                </c:pt>
                <c:pt idx="1365">
                  <c:v>64.651999999999987</c:v>
                </c:pt>
                <c:pt idx="1366">
                  <c:v>64.651999999999987</c:v>
                </c:pt>
                <c:pt idx="1367">
                  <c:v>64.651999999999987</c:v>
                </c:pt>
                <c:pt idx="1368">
                  <c:v>64.651999999999987</c:v>
                </c:pt>
                <c:pt idx="1369">
                  <c:v>64.651999999999987</c:v>
                </c:pt>
                <c:pt idx="1370">
                  <c:v>64.651999999999987</c:v>
                </c:pt>
                <c:pt idx="1371">
                  <c:v>64.480999999999995</c:v>
                </c:pt>
                <c:pt idx="1372">
                  <c:v>64.480999999999995</c:v>
                </c:pt>
                <c:pt idx="1373">
                  <c:v>64.480999999999995</c:v>
                </c:pt>
                <c:pt idx="1374">
                  <c:v>64.480999999999995</c:v>
                </c:pt>
                <c:pt idx="1375">
                  <c:v>64.480999999999995</c:v>
                </c:pt>
                <c:pt idx="1376">
                  <c:v>64.31</c:v>
                </c:pt>
                <c:pt idx="1377">
                  <c:v>64.31</c:v>
                </c:pt>
                <c:pt idx="1378">
                  <c:v>64.31</c:v>
                </c:pt>
                <c:pt idx="1379">
                  <c:v>64.138999999999982</c:v>
                </c:pt>
                <c:pt idx="1380">
                  <c:v>64.138999999999982</c:v>
                </c:pt>
                <c:pt idx="1381">
                  <c:v>64.138999999999982</c:v>
                </c:pt>
                <c:pt idx="1382">
                  <c:v>64.138999999999982</c:v>
                </c:pt>
                <c:pt idx="1383">
                  <c:v>63.968000000000011</c:v>
                </c:pt>
                <c:pt idx="1384">
                  <c:v>63.968000000000011</c:v>
                </c:pt>
                <c:pt idx="1385">
                  <c:v>63.968000000000011</c:v>
                </c:pt>
                <c:pt idx="1386">
                  <c:v>63.968000000000011</c:v>
                </c:pt>
                <c:pt idx="1387">
                  <c:v>63.968000000000011</c:v>
                </c:pt>
                <c:pt idx="1388">
                  <c:v>63.797000000000011</c:v>
                </c:pt>
                <c:pt idx="1389">
                  <c:v>63.797000000000011</c:v>
                </c:pt>
                <c:pt idx="1390">
                  <c:v>63.797000000000011</c:v>
                </c:pt>
                <c:pt idx="1391">
                  <c:v>63.797000000000011</c:v>
                </c:pt>
                <c:pt idx="1392">
                  <c:v>63.626000000000012</c:v>
                </c:pt>
                <c:pt idx="1393">
                  <c:v>63.626000000000012</c:v>
                </c:pt>
                <c:pt idx="1394">
                  <c:v>63.626000000000012</c:v>
                </c:pt>
                <c:pt idx="1395">
                  <c:v>63.454999999999998</c:v>
                </c:pt>
                <c:pt idx="1396">
                  <c:v>63.454999999999998</c:v>
                </c:pt>
                <c:pt idx="1397">
                  <c:v>63.282000000000011</c:v>
                </c:pt>
                <c:pt idx="1398">
                  <c:v>63.282000000000011</c:v>
                </c:pt>
                <c:pt idx="1399">
                  <c:v>63.111000000000004</c:v>
                </c:pt>
                <c:pt idx="1400">
                  <c:v>63.111000000000004</c:v>
                </c:pt>
                <c:pt idx="1401">
                  <c:v>62.94</c:v>
                </c:pt>
                <c:pt idx="1402">
                  <c:v>62.94</c:v>
                </c:pt>
                <c:pt idx="1403">
                  <c:v>62.769000000000013</c:v>
                </c:pt>
                <c:pt idx="1404">
                  <c:v>62.598000000000013</c:v>
                </c:pt>
                <c:pt idx="1405">
                  <c:v>62.598000000000013</c:v>
                </c:pt>
                <c:pt idx="1406">
                  <c:v>62.425000000000011</c:v>
                </c:pt>
                <c:pt idx="1407">
                  <c:v>62.425000000000011</c:v>
                </c:pt>
                <c:pt idx="1408">
                  <c:v>62.254000000000005</c:v>
                </c:pt>
                <c:pt idx="1409">
                  <c:v>62.254000000000005</c:v>
                </c:pt>
                <c:pt idx="1410">
                  <c:v>62.083000000000006</c:v>
                </c:pt>
                <c:pt idx="1411">
                  <c:v>62.083000000000006</c:v>
                </c:pt>
                <c:pt idx="1412">
                  <c:v>61.911999999999999</c:v>
                </c:pt>
                <c:pt idx="1413">
                  <c:v>61.911999999999999</c:v>
                </c:pt>
                <c:pt idx="1414">
                  <c:v>61.741</c:v>
                </c:pt>
                <c:pt idx="1415">
                  <c:v>61.741</c:v>
                </c:pt>
                <c:pt idx="1416">
                  <c:v>61.741</c:v>
                </c:pt>
                <c:pt idx="1417">
                  <c:v>61.741</c:v>
                </c:pt>
                <c:pt idx="1418">
                  <c:v>61.741</c:v>
                </c:pt>
                <c:pt idx="1419">
                  <c:v>61.741</c:v>
                </c:pt>
                <c:pt idx="1420">
                  <c:v>61.911999999999999</c:v>
                </c:pt>
                <c:pt idx="1421">
                  <c:v>61.911999999999999</c:v>
                </c:pt>
                <c:pt idx="1422">
                  <c:v>62.083000000000006</c:v>
                </c:pt>
                <c:pt idx="1423">
                  <c:v>62.254000000000005</c:v>
                </c:pt>
                <c:pt idx="1424">
                  <c:v>62.425000000000011</c:v>
                </c:pt>
                <c:pt idx="1425">
                  <c:v>62.598000000000013</c:v>
                </c:pt>
                <c:pt idx="1426">
                  <c:v>62.769000000000013</c:v>
                </c:pt>
                <c:pt idx="1427">
                  <c:v>62.94</c:v>
                </c:pt>
                <c:pt idx="1428">
                  <c:v>63.111000000000004</c:v>
                </c:pt>
                <c:pt idx="1429">
                  <c:v>63.282000000000011</c:v>
                </c:pt>
                <c:pt idx="1430">
                  <c:v>63.282000000000011</c:v>
                </c:pt>
                <c:pt idx="1431">
                  <c:v>63.454999999999998</c:v>
                </c:pt>
                <c:pt idx="1432">
                  <c:v>63.626000000000012</c:v>
                </c:pt>
                <c:pt idx="1433">
                  <c:v>63.626000000000012</c:v>
                </c:pt>
                <c:pt idx="1434">
                  <c:v>63.797000000000011</c:v>
                </c:pt>
                <c:pt idx="1435">
                  <c:v>63.797000000000011</c:v>
                </c:pt>
                <c:pt idx="1436">
                  <c:v>63.968000000000011</c:v>
                </c:pt>
                <c:pt idx="1437">
                  <c:v>63.968000000000011</c:v>
                </c:pt>
                <c:pt idx="1438">
                  <c:v>63.968000000000011</c:v>
                </c:pt>
                <c:pt idx="1439">
                  <c:v>63.968000000000011</c:v>
                </c:pt>
                <c:pt idx="1440">
                  <c:v>63.968000000000011</c:v>
                </c:pt>
                <c:pt idx="1441">
                  <c:v>63.968000000000011</c:v>
                </c:pt>
                <c:pt idx="1442">
                  <c:v>63.968000000000011</c:v>
                </c:pt>
                <c:pt idx="1443">
                  <c:v>63.968000000000011</c:v>
                </c:pt>
                <c:pt idx="1444">
                  <c:v>63.968000000000011</c:v>
                </c:pt>
                <c:pt idx="1445">
                  <c:v>63.968000000000011</c:v>
                </c:pt>
                <c:pt idx="1446">
                  <c:v>63.968000000000011</c:v>
                </c:pt>
                <c:pt idx="1447">
                  <c:v>63.968000000000011</c:v>
                </c:pt>
                <c:pt idx="1448">
                  <c:v>63.968000000000011</c:v>
                </c:pt>
                <c:pt idx="1449">
                  <c:v>63.968000000000011</c:v>
                </c:pt>
                <c:pt idx="1450">
                  <c:v>63.968000000000011</c:v>
                </c:pt>
                <c:pt idx="1451">
                  <c:v>63.968000000000011</c:v>
                </c:pt>
                <c:pt idx="1452">
                  <c:v>63.968000000000011</c:v>
                </c:pt>
                <c:pt idx="1453">
                  <c:v>63.968000000000011</c:v>
                </c:pt>
                <c:pt idx="1454">
                  <c:v>63.797000000000011</c:v>
                </c:pt>
                <c:pt idx="1455">
                  <c:v>63.797000000000011</c:v>
                </c:pt>
                <c:pt idx="1456">
                  <c:v>63.797000000000011</c:v>
                </c:pt>
                <c:pt idx="1457">
                  <c:v>63.797000000000011</c:v>
                </c:pt>
                <c:pt idx="1458">
                  <c:v>63.797000000000011</c:v>
                </c:pt>
                <c:pt idx="1459">
                  <c:v>63.797000000000011</c:v>
                </c:pt>
                <c:pt idx="1460">
                  <c:v>63.797000000000011</c:v>
                </c:pt>
                <c:pt idx="1461">
                  <c:v>63.797000000000011</c:v>
                </c:pt>
                <c:pt idx="1462">
                  <c:v>63.797000000000011</c:v>
                </c:pt>
                <c:pt idx="1463">
                  <c:v>63.797000000000011</c:v>
                </c:pt>
                <c:pt idx="1464">
                  <c:v>63.797000000000011</c:v>
                </c:pt>
                <c:pt idx="1465">
                  <c:v>63.797000000000011</c:v>
                </c:pt>
                <c:pt idx="1466">
                  <c:v>63.797000000000011</c:v>
                </c:pt>
                <c:pt idx="1467">
                  <c:v>63.797000000000011</c:v>
                </c:pt>
                <c:pt idx="1468">
                  <c:v>63.626000000000012</c:v>
                </c:pt>
                <c:pt idx="1469">
                  <c:v>63.626000000000012</c:v>
                </c:pt>
                <c:pt idx="1470">
                  <c:v>63.626000000000012</c:v>
                </c:pt>
                <c:pt idx="1471">
                  <c:v>63.454999999999998</c:v>
                </c:pt>
                <c:pt idx="1472">
                  <c:v>63.454999999999998</c:v>
                </c:pt>
                <c:pt idx="1473">
                  <c:v>63.454999999999998</c:v>
                </c:pt>
                <c:pt idx="1474">
                  <c:v>63.282000000000011</c:v>
                </c:pt>
                <c:pt idx="1475">
                  <c:v>63.282000000000011</c:v>
                </c:pt>
                <c:pt idx="1476">
                  <c:v>63.282000000000011</c:v>
                </c:pt>
                <c:pt idx="1477">
                  <c:v>63.111000000000004</c:v>
                </c:pt>
                <c:pt idx="1478">
                  <c:v>63.111000000000004</c:v>
                </c:pt>
                <c:pt idx="1479">
                  <c:v>63.111000000000004</c:v>
                </c:pt>
                <c:pt idx="1480">
                  <c:v>62.94</c:v>
                </c:pt>
                <c:pt idx="1481">
                  <c:v>62.94</c:v>
                </c:pt>
                <c:pt idx="1482">
                  <c:v>62.94</c:v>
                </c:pt>
                <c:pt idx="1483">
                  <c:v>62.94</c:v>
                </c:pt>
                <c:pt idx="1484">
                  <c:v>62.769000000000013</c:v>
                </c:pt>
                <c:pt idx="1485">
                  <c:v>62.769000000000013</c:v>
                </c:pt>
                <c:pt idx="1486">
                  <c:v>62.769000000000013</c:v>
                </c:pt>
                <c:pt idx="1487">
                  <c:v>62.769000000000013</c:v>
                </c:pt>
                <c:pt idx="1488">
                  <c:v>62.769000000000013</c:v>
                </c:pt>
                <c:pt idx="1489">
                  <c:v>62.769000000000013</c:v>
                </c:pt>
                <c:pt idx="1490">
                  <c:v>62.769000000000013</c:v>
                </c:pt>
                <c:pt idx="1491">
                  <c:v>62.769000000000013</c:v>
                </c:pt>
                <c:pt idx="1492">
                  <c:v>62.769000000000013</c:v>
                </c:pt>
                <c:pt idx="1493">
                  <c:v>62.769000000000013</c:v>
                </c:pt>
                <c:pt idx="1494">
                  <c:v>62.94</c:v>
                </c:pt>
                <c:pt idx="1495">
                  <c:v>62.94</c:v>
                </c:pt>
                <c:pt idx="1496">
                  <c:v>63.111000000000004</c:v>
                </c:pt>
                <c:pt idx="1497">
                  <c:v>63.111000000000004</c:v>
                </c:pt>
                <c:pt idx="1498">
                  <c:v>63.282000000000011</c:v>
                </c:pt>
                <c:pt idx="1499">
                  <c:v>63.282000000000011</c:v>
                </c:pt>
                <c:pt idx="1500">
                  <c:v>63.282000000000011</c:v>
                </c:pt>
                <c:pt idx="1501">
                  <c:v>63.454999999999998</c:v>
                </c:pt>
                <c:pt idx="1502">
                  <c:v>63.454999999999998</c:v>
                </c:pt>
                <c:pt idx="1503">
                  <c:v>63.626000000000012</c:v>
                </c:pt>
                <c:pt idx="1504">
                  <c:v>63.797000000000011</c:v>
                </c:pt>
                <c:pt idx="1505">
                  <c:v>63.797000000000011</c:v>
                </c:pt>
                <c:pt idx="1506">
                  <c:v>63.968000000000011</c:v>
                </c:pt>
                <c:pt idx="1507">
                  <c:v>63.968000000000011</c:v>
                </c:pt>
                <c:pt idx="1508">
                  <c:v>64.138999999999982</c:v>
                </c:pt>
                <c:pt idx="1509">
                  <c:v>64.138999999999982</c:v>
                </c:pt>
                <c:pt idx="1510">
                  <c:v>64.138999999999982</c:v>
                </c:pt>
                <c:pt idx="1511">
                  <c:v>64.31</c:v>
                </c:pt>
                <c:pt idx="1512">
                  <c:v>64.31</c:v>
                </c:pt>
                <c:pt idx="1513">
                  <c:v>64.31</c:v>
                </c:pt>
                <c:pt idx="1514">
                  <c:v>64.31</c:v>
                </c:pt>
                <c:pt idx="1515">
                  <c:v>64.31</c:v>
                </c:pt>
                <c:pt idx="1516">
                  <c:v>64.31</c:v>
                </c:pt>
                <c:pt idx="1517">
                  <c:v>64.31</c:v>
                </c:pt>
                <c:pt idx="1518">
                  <c:v>64.31</c:v>
                </c:pt>
                <c:pt idx="1519">
                  <c:v>64.31</c:v>
                </c:pt>
                <c:pt idx="1520">
                  <c:v>64.31</c:v>
                </c:pt>
                <c:pt idx="1521">
                  <c:v>64.31</c:v>
                </c:pt>
                <c:pt idx="1522">
                  <c:v>64.31</c:v>
                </c:pt>
                <c:pt idx="1523">
                  <c:v>64.31</c:v>
                </c:pt>
                <c:pt idx="1524">
                  <c:v>64.31</c:v>
                </c:pt>
                <c:pt idx="1525">
                  <c:v>64.31</c:v>
                </c:pt>
                <c:pt idx="1526">
                  <c:v>64.31</c:v>
                </c:pt>
                <c:pt idx="1527">
                  <c:v>64.31</c:v>
                </c:pt>
                <c:pt idx="1528">
                  <c:v>64.31</c:v>
                </c:pt>
                <c:pt idx="1529">
                  <c:v>64.31</c:v>
                </c:pt>
                <c:pt idx="1530">
                  <c:v>64.31</c:v>
                </c:pt>
                <c:pt idx="1531">
                  <c:v>64.31</c:v>
                </c:pt>
                <c:pt idx="1532">
                  <c:v>64.31</c:v>
                </c:pt>
                <c:pt idx="1533">
                  <c:v>64.31</c:v>
                </c:pt>
                <c:pt idx="1534">
                  <c:v>64.31</c:v>
                </c:pt>
                <c:pt idx="1535">
                  <c:v>64.31</c:v>
                </c:pt>
                <c:pt idx="1536">
                  <c:v>64.138999999999982</c:v>
                </c:pt>
                <c:pt idx="1537">
                  <c:v>64.138999999999982</c:v>
                </c:pt>
                <c:pt idx="1538">
                  <c:v>64.138999999999982</c:v>
                </c:pt>
                <c:pt idx="1539">
                  <c:v>64.138999999999982</c:v>
                </c:pt>
                <c:pt idx="1540">
                  <c:v>64.138999999999982</c:v>
                </c:pt>
                <c:pt idx="1541">
                  <c:v>64.138999999999982</c:v>
                </c:pt>
                <c:pt idx="1542">
                  <c:v>64.138999999999982</c:v>
                </c:pt>
                <c:pt idx="1543">
                  <c:v>64.138999999999982</c:v>
                </c:pt>
                <c:pt idx="1544">
                  <c:v>64.138999999999982</c:v>
                </c:pt>
                <c:pt idx="1545">
                  <c:v>64.138999999999982</c:v>
                </c:pt>
                <c:pt idx="1546">
                  <c:v>64.138999999999982</c:v>
                </c:pt>
                <c:pt idx="1547">
                  <c:v>64.138999999999982</c:v>
                </c:pt>
                <c:pt idx="1548">
                  <c:v>64.138999999999982</c:v>
                </c:pt>
                <c:pt idx="1549">
                  <c:v>64.138999999999982</c:v>
                </c:pt>
                <c:pt idx="1550">
                  <c:v>64.138999999999982</c:v>
                </c:pt>
                <c:pt idx="1551">
                  <c:v>63.968000000000011</c:v>
                </c:pt>
                <c:pt idx="1552">
                  <c:v>63.968000000000011</c:v>
                </c:pt>
                <c:pt idx="1553">
                  <c:v>63.968000000000011</c:v>
                </c:pt>
                <c:pt idx="1554">
                  <c:v>63.968000000000011</c:v>
                </c:pt>
                <c:pt idx="1555">
                  <c:v>63.968000000000011</c:v>
                </c:pt>
                <c:pt idx="1556">
                  <c:v>63.968000000000011</c:v>
                </c:pt>
                <c:pt idx="1557">
                  <c:v>63.968000000000011</c:v>
                </c:pt>
                <c:pt idx="1558">
                  <c:v>63.968000000000011</c:v>
                </c:pt>
                <c:pt idx="1559">
                  <c:v>63.968000000000011</c:v>
                </c:pt>
                <c:pt idx="1560">
                  <c:v>63.968000000000011</c:v>
                </c:pt>
                <c:pt idx="1561">
                  <c:v>63.968000000000011</c:v>
                </c:pt>
                <c:pt idx="1562">
                  <c:v>63.968000000000011</c:v>
                </c:pt>
                <c:pt idx="1563">
                  <c:v>63.968000000000011</c:v>
                </c:pt>
                <c:pt idx="1564">
                  <c:v>63.968000000000011</c:v>
                </c:pt>
                <c:pt idx="1565">
                  <c:v>63.968000000000011</c:v>
                </c:pt>
                <c:pt idx="1566">
                  <c:v>63.968000000000011</c:v>
                </c:pt>
                <c:pt idx="1567">
                  <c:v>63.968000000000011</c:v>
                </c:pt>
                <c:pt idx="1568">
                  <c:v>63.968000000000011</c:v>
                </c:pt>
                <c:pt idx="1569">
                  <c:v>64.138999999999982</c:v>
                </c:pt>
                <c:pt idx="1570">
                  <c:v>64.138999999999982</c:v>
                </c:pt>
                <c:pt idx="1571">
                  <c:v>64.138999999999982</c:v>
                </c:pt>
                <c:pt idx="1572">
                  <c:v>64.138999999999982</c:v>
                </c:pt>
                <c:pt idx="1573">
                  <c:v>64.138999999999982</c:v>
                </c:pt>
                <c:pt idx="1574">
                  <c:v>64.31</c:v>
                </c:pt>
                <c:pt idx="1575">
                  <c:v>64.31</c:v>
                </c:pt>
                <c:pt idx="1576">
                  <c:v>64.31</c:v>
                </c:pt>
                <c:pt idx="1577">
                  <c:v>64.31</c:v>
                </c:pt>
                <c:pt idx="1578">
                  <c:v>64.138999999999982</c:v>
                </c:pt>
                <c:pt idx="1579">
                  <c:v>64.138999999999982</c:v>
                </c:pt>
                <c:pt idx="1580">
                  <c:v>64.138999999999982</c:v>
                </c:pt>
                <c:pt idx="1581">
                  <c:v>64.138999999999982</c:v>
                </c:pt>
                <c:pt idx="1582">
                  <c:v>64.138999999999982</c:v>
                </c:pt>
                <c:pt idx="1583">
                  <c:v>64.138999999999982</c:v>
                </c:pt>
                <c:pt idx="1584">
                  <c:v>64.138999999999982</c:v>
                </c:pt>
                <c:pt idx="1585">
                  <c:v>64.138999999999982</c:v>
                </c:pt>
                <c:pt idx="1586">
                  <c:v>64.138999999999982</c:v>
                </c:pt>
                <c:pt idx="1587">
                  <c:v>63.968000000000011</c:v>
                </c:pt>
                <c:pt idx="1588">
                  <c:v>63.968000000000011</c:v>
                </c:pt>
                <c:pt idx="1589">
                  <c:v>63.968000000000011</c:v>
                </c:pt>
                <c:pt idx="1590">
                  <c:v>63.968000000000011</c:v>
                </c:pt>
                <c:pt idx="1591">
                  <c:v>63.968000000000011</c:v>
                </c:pt>
                <c:pt idx="1592">
                  <c:v>63.797000000000011</c:v>
                </c:pt>
                <c:pt idx="1593">
                  <c:v>63.797000000000011</c:v>
                </c:pt>
                <c:pt idx="1594">
                  <c:v>63.797000000000011</c:v>
                </c:pt>
                <c:pt idx="1595">
                  <c:v>63.797000000000011</c:v>
                </c:pt>
                <c:pt idx="1596">
                  <c:v>63.797000000000011</c:v>
                </c:pt>
                <c:pt idx="1597">
                  <c:v>63.797000000000011</c:v>
                </c:pt>
                <c:pt idx="1598">
                  <c:v>63.626000000000012</c:v>
                </c:pt>
                <c:pt idx="1599">
                  <c:v>63.626000000000012</c:v>
                </c:pt>
                <c:pt idx="1600">
                  <c:v>63.626000000000012</c:v>
                </c:pt>
                <c:pt idx="1601">
                  <c:v>63.626000000000012</c:v>
                </c:pt>
                <c:pt idx="1602">
                  <c:v>63.626000000000012</c:v>
                </c:pt>
                <c:pt idx="1603">
                  <c:v>63.626000000000012</c:v>
                </c:pt>
                <c:pt idx="1604">
                  <c:v>63.626000000000012</c:v>
                </c:pt>
                <c:pt idx="1605">
                  <c:v>63.626000000000012</c:v>
                </c:pt>
                <c:pt idx="1606">
                  <c:v>63.626000000000012</c:v>
                </c:pt>
                <c:pt idx="1607">
                  <c:v>63.454999999999998</c:v>
                </c:pt>
                <c:pt idx="1608">
                  <c:v>63.454999999999998</c:v>
                </c:pt>
                <c:pt idx="1609">
                  <c:v>63.454999999999998</c:v>
                </c:pt>
                <c:pt idx="1610">
                  <c:v>63.454999999999998</c:v>
                </c:pt>
                <c:pt idx="1611">
                  <c:v>63.282000000000011</c:v>
                </c:pt>
                <c:pt idx="1612">
                  <c:v>63.282000000000011</c:v>
                </c:pt>
                <c:pt idx="1613">
                  <c:v>63.282000000000011</c:v>
                </c:pt>
                <c:pt idx="1614">
                  <c:v>63.111000000000004</c:v>
                </c:pt>
                <c:pt idx="1615">
                  <c:v>63.111000000000004</c:v>
                </c:pt>
                <c:pt idx="1616">
                  <c:v>62.94</c:v>
                </c:pt>
                <c:pt idx="1617">
                  <c:v>62.94</c:v>
                </c:pt>
                <c:pt idx="1618">
                  <c:v>62.94</c:v>
                </c:pt>
                <c:pt idx="1619">
                  <c:v>63.111000000000004</c:v>
                </c:pt>
                <c:pt idx="1620">
                  <c:v>63.111000000000004</c:v>
                </c:pt>
                <c:pt idx="1621">
                  <c:v>63.111000000000004</c:v>
                </c:pt>
                <c:pt idx="1622">
                  <c:v>62.94</c:v>
                </c:pt>
                <c:pt idx="1623">
                  <c:v>62.94</c:v>
                </c:pt>
                <c:pt idx="1624">
                  <c:v>62.94</c:v>
                </c:pt>
                <c:pt idx="1625">
                  <c:v>62.94</c:v>
                </c:pt>
                <c:pt idx="1626">
                  <c:v>62.94</c:v>
                </c:pt>
                <c:pt idx="1627">
                  <c:v>62.769000000000013</c:v>
                </c:pt>
                <c:pt idx="1628">
                  <c:v>62.769000000000013</c:v>
                </c:pt>
                <c:pt idx="1629">
                  <c:v>62.598000000000013</c:v>
                </c:pt>
                <c:pt idx="1630">
                  <c:v>62.598000000000013</c:v>
                </c:pt>
                <c:pt idx="1631">
                  <c:v>62.598000000000013</c:v>
                </c:pt>
                <c:pt idx="1632">
                  <c:v>62.425000000000011</c:v>
                </c:pt>
                <c:pt idx="1633">
                  <c:v>62.425000000000011</c:v>
                </c:pt>
                <c:pt idx="1634">
                  <c:v>62.425000000000011</c:v>
                </c:pt>
                <c:pt idx="1635">
                  <c:v>62.425000000000011</c:v>
                </c:pt>
                <c:pt idx="1636">
                  <c:v>62.425000000000011</c:v>
                </c:pt>
                <c:pt idx="1637">
                  <c:v>62.598000000000013</c:v>
                </c:pt>
                <c:pt idx="1638">
                  <c:v>62.598000000000013</c:v>
                </c:pt>
                <c:pt idx="1639">
                  <c:v>62.598000000000013</c:v>
                </c:pt>
                <c:pt idx="1640">
                  <c:v>62.769000000000013</c:v>
                </c:pt>
                <c:pt idx="1641">
                  <c:v>62.769000000000013</c:v>
                </c:pt>
                <c:pt idx="1642">
                  <c:v>62.769000000000013</c:v>
                </c:pt>
                <c:pt idx="1643">
                  <c:v>62.769000000000013</c:v>
                </c:pt>
                <c:pt idx="1644">
                  <c:v>62.94</c:v>
                </c:pt>
                <c:pt idx="1645">
                  <c:v>62.94</c:v>
                </c:pt>
                <c:pt idx="1646">
                  <c:v>63.282000000000011</c:v>
                </c:pt>
                <c:pt idx="1647">
                  <c:v>63.454999999999998</c:v>
                </c:pt>
                <c:pt idx="1648">
                  <c:v>63.626000000000012</c:v>
                </c:pt>
                <c:pt idx="1649">
                  <c:v>63.968000000000011</c:v>
                </c:pt>
                <c:pt idx="1650">
                  <c:v>63.968000000000011</c:v>
                </c:pt>
                <c:pt idx="1651">
                  <c:v>64.138999999999982</c:v>
                </c:pt>
                <c:pt idx="1652">
                  <c:v>64.31</c:v>
                </c:pt>
                <c:pt idx="1653">
                  <c:v>64.31</c:v>
                </c:pt>
                <c:pt idx="1654">
                  <c:v>64.480999999999995</c:v>
                </c:pt>
                <c:pt idx="1655">
                  <c:v>64.480999999999995</c:v>
                </c:pt>
                <c:pt idx="1656">
                  <c:v>64.480999999999995</c:v>
                </c:pt>
                <c:pt idx="1657">
                  <c:v>64.651999999999987</c:v>
                </c:pt>
                <c:pt idx="1658">
                  <c:v>64.651999999999987</c:v>
                </c:pt>
                <c:pt idx="1659">
                  <c:v>64.651999999999987</c:v>
                </c:pt>
                <c:pt idx="1660">
                  <c:v>64.825000000000003</c:v>
                </c:pt>
                <c:pt idx="1661">
                  <c:v>64.825000000000003</c:v>
                </c:pt>
                <c:pt idx="1662">
                  <c:v>64.825000000000003</c:v>
                </c:pt>
                <c:pt idx="1663">
                  <c:v>64.825000000000003</c:v>
                </c:pt>
                <c:pt idx="1664">
                  <c:v>64.825000000000003</c:v>
                </c:pt>
                <c:pt idx="1665">
                  <c:v>64.825000000000003</c:v>
                </c:pt>
                <c:pt idx="1666">
                  <c:v>64.825000000000003</c:v>
                </c:pt>
                <c:pt idx="1667">
                  <c:v>64.825000000000003</c:v>
                </c:pt>
                <c:pt idx="1668">
                  <c:v>64.825000000000003</c:v>
                </c:pt>
                <c:pt idx="1669">
                  <c:v>64.825000000000003</c:v>
                </c:pt>
                <c:pt idx="1670">
                  <c:v>64.825000000000003</c:v>
                </c:pt>
                <c:pt idx="1671">
                  <c:v>64.651999999999987</c:v>
                </c:pt>
                <c:pt idx="1672">
                  <c:v>64.651999999999987</c:v>
                </c:pt>
                <c:pt idx="1673">
                  <c:v>64.651999999999987</c:v>
                </c:pt>
                <c:pt idx="1674">
                  <c:v>64.651999999999987</c:v>
                </c:pt>
                <c:pt idx="1675">
                  <c:v>64.651999999999987</c:v>
                </c:pt>
                <c:pt idx="1676">
                  <c:v>64.651999999999987</c:v>
                </c:pt>
                <c:pt idx="1677">
                  <c:v>64.651999999999987</c:v>
                </c:pt>
                <c:pt idx="1678">
                  <c:v>64.651999999999987</c:v>
                </c:pt>
                <c:pt idx="1679">
                  <c:v>64.651999999999987</c:v>
                </c:pt>
                <c:pt idx="1680">
                  <c:v>64.651999999999987</c:v>
                </c:pt>
                <c:pt idx="1681">
                  <c:v>64.651999999999987</c:v>
                </c:pt>
                <c:pt idx="1682">
                  <c:v>64.651999999999987</c:v>
                </c:pt>
                <c:pt idx="1683">
                  <c:v>64.651999999999987</c:v>
                </c:pt>
                <c:pt idx="1684">
                  <c:v>64.651999999999987</c:v>
                </c:pt>
                <c:pt idx="1685">
                  <c:v>64.651999999999987</c:v>
                </c:pt>
                <c:pt idx="1686">
                  <c:v>64.651999999999987</c:v>
                </c:pt>
                <c:pt idx="1687">
                  <c:v>64.651999999999987</c:v>
                </c:pt>
                <c:pt idx="1688">
                  <c:v>64.651999999999987</c:v>
                </c:pt>
                <c:pt idx="1689">
                  <c:v>64.651999999999987</c:v>
                </c:pt>
                <c:pt idx="1690">
                  <c:v>64.651999999999987</c:v>
                </c:pt>
                <c:pt idx="1691">
                  <c:v>64.651999999999987</c:v>
                </c:pt>
                <c:pt idx="1692">
                  <c:v>64.651999999999987</c:v>
                </c:pt>
                <c:pt idx="1693">
                  <c:v>64.651999999999987</c:v>
                </c:pt>
                <c:pt idx="1694">
                  <c:v>64.651999999999987</c:v>
                </c:pt>
                <c:pt idx="1695">
                  <c:v>64.651999999999987</c:v>
                </c:pt>
                <c:pt idx="1696">
                  <c:v>64.651999999999987</c:v>
                </c:pt>
                <c:pt idx="1697">
                  <c:v>64.651999999999987</c:v>
                </c:pt>
                <c:pt idx="1698">
                  <c:v>64.651999999999987</c:v>
                </c:pt>
                <c:pt idx="1699">
                  <c:v>64.651999999999987</c:v>
                </c:pt>
                <c:pt idx="1700">
                  <c:v>64.825000000000003</c:v>
                </c:pt>
                <c:pt idx="1701">
                  <c:v>64.825000000000003</c:v>
                </c:pt>
                <c:pt idx="1702">
                  <c:v>64.825000000000003</c:v>
                </c:pt>
                <c:pt idx="1703">
                  <c:v>64.825000000000003</c:v>
                </c:pt>
                <c:pt idx="1704">
                  <c:v>64.825000000000003</c:v>
                </c:pt>
                <c:pt idx="1705">
                  <c:v>64.825000000000003</c:v>
                </c:pt>
                <c:pt idx="1706">
                  <c:v>64.825000000000003</c:v>
                </c:pt>
                <c:pt idx="1707">
                  <c:v>64.995999999999995</c:v>
                </c:pt>
                <c:pt idx="1708">
                  <c:v>64.995999999999995</c:v>
                </c:pt>
                <c:pt idx="1709">
                  <c:v>64.995999999999995</c:v>
                </c:pt>
                <c:pt idx="1710">
                  <c:v>64.995999999999995</c:v>
                </c:pt>
                <c:pt idx="1711">
                  <c:v>65.167000000000002</c:v>
                </c:pt>
                <c:pt idx="1712">
                  <c:v>65.167000000000002</c:v>
                </c:pt>
                <c:pt idx="1713">
                  <c:v>65.167000000000002</c:v>
                </c:pt>
                <c:pt idx="1714">
                  <c:v>65.167000000000002</c:v>
                </c:pt>
                <c:pt idx="1715">
                  <c:v>65.167000000000002</c:v>
                </c:pt>
                <c:pt idx="1716">
                  <c:v>65.337999999999994</c:v>
                </c:pt>
                <c:pt idx="1717">
                  <c:v>65.337999999999994</c:v>
                </c:pt>
                <c:pt idx="1718">
                  <c:v>65.509</c:v>
                </c:pt>
                <c:pt idx="1719">
                  <c:v>65.509</c:v>
                </c:pt>
                <c:pt idx="1720">
                  <c:v>65.679999999999978</c:v>
                </c:pt>
                <c:pt idx="1721">
                  <c:v>65.679999999999978</c:v>
                </c:pt>
                <c:pt idx="1722">
                  <c:v>65.679999999999978</c:v>
                </c:pt>
                <c:pt idx="1723">
                  <c:v>65.850999999999999</c:v>
                </c:pt>
                <c:pt idx="1724">
                  <c:v>65.850999999999999</c:v>
                </c:pt>
                <c:pt idx="1725">
                  <c:v>66.021999999999991</c:v>
                </c:pt>
                <c:pt idx="1726">
                  <c:v>66.021999999999991</c:v>
                </c:pt>
                <c:pt idx="1727">
                  <c:v>66.021999999999991</c:v>
                </c:pt>
                <c:pt idx="1728">
                  <c:v>66.021999999999991</c:v>
                </c:pt>
                <c:pt idx="1729">
                  <c:v>66.021999999999991</c:v>
                </c:pt>
                <c:pt idx="1730">
                  <c:v>66.021999999999991</c:v>
                </c:pt>
                <c:pt idx="1731">
                  <c:v>66.021999999999991</c:v>
                </c:pt>
                <c:pt idx="1732">
                  <c:v>66.021999999999991</c:v>
                </c:pt>
                <c:pt idx="1733">
                  <c:v>66.021999999999991</c:v>
                </c:pt>
                <c:pt idx="1734">
                  <c:v>66.021999999999991</c:v>
                </c:pt>
                <c:pt idx="1735">
                  <c:v>66.021999999999991</c:v>
                </c:pt>
                <c:pt idx="1736">
                  <c:v>65.850999999999999</c:v>
                </c:pt>
                <c:pt idx="1737">
                  <c:v>65.850999999999999</c:v>
                </c:pt>
                <c:pt idx="1738">
                  <c:v>65.850999999999999</c:v>
                </c:pt>
                <c:pt idx="1739">
                  <c:v>65.850999999999999</c:v>
                </c:pt>
                <c:pt idx="1740">
                  <c:v>65.850999999999999</c:v>
                </c:pt>
                <c:pt idx="1741">
                  <c:v>65.850999999999999</c:v>
                </c:pt>
                <c:pt idx="1742">
                  <c:v>65.850999999999999</c:v>
                </c:pt>
                <c:pt idx="1743">
                  <c:v>65.850999999999999</c:v>
                </c:pt>
                <c:pt idx="1744">
                  <c:v>65.850999999999999</c:v>
                </c:pt>
                <c:pt idx="1745">
                  <c:v>65.850999999999999</c:v>
                </c:pt>
                <c:pt idx="1746">
                  <c:v>65.850999999999999</c:v>
                </c:pt>
                <c:pt idx="1747">
                  <c:v>65.679999999999978</c:v>
                </c:pt>
                <c:pt idx="1748">
                  <c:v>65.679999999999978</c:v>
                </c:pt>
                <c:pt idx="1749">
                  <c:v>65.679999999999978</c:v>
                </c:pt>
                <c:pt idx="1750">
                  <c:v>65.679999999999978</c:v>
                </c:pt>
                <c:pt idx="1751">
                  <c:v>65.679999999999978</c:v>
                </c:pt>
                <c:pt idx="1752">
                  <c:v>65.679999999999978</c:v>
                </c:pt>
                <c:pt idx="1753">
                  <c:v>65.509</c:v>
                </c:pt>
                <c:pt idx="1754">
                  <c:v>65.509</c:v>
                </c:pt>
                <c:pt idx="1755">
                  <c:v>65.509</c:v>
                </c:pt>
                <c:pt idx="1756">
                  <c:v>65.509</c:v>
                </c:pt>
                <c:pt idx="1757">
                  <c:v>65.509</c:v>
                </c:pt>
                <c:pt idx="1758">
                  <c:v>65.337999999999994</c:v>
                </c:pt>
                <c:pt idx="1759">
                  <c:v>65.337999999999994</c:v>
                </c:pt>
                <c:pt idx="1760">
                  <c:v>65.337999999999994</c:v>
                </c:pt>
                <c:pt idx="1761">
                  <c:v>65.167000000000002</c:v>
                </c:pt>
                <c:pt idx="1762">
                  <c:v>65.167000000000002</c:v>
                </c:pt>
                <c:pt idx="1763">
                  <c:v>65.167000000000002</c:v>
                </c:pt>
                <c:pt idx="1764">
                  <c:v>64.995999999999995</c:v>
                </c:pt>
                <c:pt idx="1765">
                  <c:v>64.995999999999995</c:v>
                </c:pt>
                <c:pt idx="1766">
                  <c:v>64.825000000000003</c:v>
                </c:pt>
                <c:pt idx="1767">
                  <c:v>64.825000000000003</c:v>
                </c:pt>
                <c:pt idx="1768">
                  <c:v>64.825000000000003</c:v>
                </c:pt>
                <c:pt idx="1769">
                  <c:v>64.651999999999987</c:v>
                </c:pt>
                <c:pt idx="1770">
                  <c:v>64.651999999999987</c:v>
                </c:pt>
                <c:pt idx="1771">
                  <c:v>64.480999999999995</c:v>
                </c:pt>
                <c:pt idx="1772">
                  <c:v>64.480999999999995</c:v>
                </c:pt>
                <c:pt idx="1773">
                  <c:v>64.480999999999995</c:v>
                </c:pt>
                <c:pt idx="1774">
                  <c:v>64.31</c:v>
                </c:pt>
                <c:pt idx="1775">
                  <c:v>64.31</c:v>
                </c:pt>
                <c:pt idx="1776">
                  <c:v>64.31</c:v>
                </c:pt>
                <c:pt idx="1777">
                  <c:v>64.31</c:v>
                </c:pt>
                <c:pt idx="1778">
                  <c:v>64.31</c:v>
                </c:pt>
                <c:pt idx="1779">
                  <c:v>64.138999999999982</c:v>
                </c:pt>
                <c:pt idx="1780">
                  <c:v>64.31</c:v>
                </c:pt>
                <c:pt idx="1781">
                  <c:v>64.31</c:v>
                </c:pt>
                <c:pt idx="1782">
                  <c:v>64.31</c:v>
                </c:pt>
                <c:pt idx="1783">
                  <c:v>64.480999999999995</c:v>
                </c:pt>
                <c:pt idx="1784">
                  <c:v>64.480999999999995</c:v>
                </c:pt>
                <c:pt idx="1785">
                  <c:v>64.651999999999987</c:v>
                </c:pt>
                <c:pt idx="1786">
                  <c:v>64.651999999999987</c:v>
                </c:pt>
                <c:pt idx="1787">
                  <c:v>64.651999999999987</c:v>
                </c:pt>
                <c:pt idx="1788">
                  <c:v>64.651999999999987</c:v>
                </c:pt>
                <c:pt idx="1789">
                  <c:v>64.825000000000003</c:v>
                </c:pt>
                <c:pt idx="1790">
                  <c:v>64.825000000000003</c:v>
                </c:pt>
                <c:pt idx="1791">
                  <c:v>64.995999999999995</c:v>
                </c:pt>
                <c:pt idx="1792">
                  <c:v>65.167000000000002</c:v>
                </c:pt>
                <c:pt idx="1793">
                  <c:v>65.167000000000002</c:v>
                </c:pt>
                <c:pt idx="1794">
                  <c:v>65.337999999999994</c:v>
                </c:pt>
                <c:pt idx="1795">
                  <c:v>65.337999999999994</c:v>
                </c:pt>
                <c:pt idx="1796">
                  <c:v>65.337999999999994</c:v>
                </c:pt>
                <c:pt idx="1797">
                  <c:v>65.509</c:v>
                </c:pt>
                <c:pt idx="1798">
                  <c:v>65.509</c:v>
                </c:pt>
                <c:pt idx="1799">
                  <c:v>65.337999999999994</c:v>
                </c:pt>
                <c:pt idx="1800">
                  <c:v>65.337999999999994</c:v>
                </c:pt>
                <c:pt idx="1801">
                  <c:v>65.337999999999994</c:v>
                </c:pt>
                <c:pt idx="1802">
                  <c:v>65.167000000000002</c:v>
                </c:pt>
                <c:pt idx="1803">
                  <c:v>65.167000000000002</c:v>
                </c:pt>
                <c:pt idx="1804">
                  <c:v>65.167000000000002</c:v>
                </c:pt>
                <c:pt idx="1805">
                  <c:v>65.167000000000002</c:v>
                </c:pt>
                <c:pt idx="1806">
                  <c:v>64.995999999999995</c:v>
                </c:pt>
                <c:pt idx="1807">
                  <c:v>64.995999999999995</c:v>
                </c:pt>
                <c:pt idx="1808">
                  <c:v>64.995999999999995</c:v>
                </c:pt>
                <c:pt idx="1809">
                  <c:v>64.825000000000003</c:v>
                </c:pt>
                <c:pt idx="1810">
                  <c:v>64.825000000000003</c:v>
                </c:pt>
                <c:pt idx="1811">
                  <c:v>64.825000000000003</c:v>
                </c:pt>
                <c:pt idx="1812">
                  <c:v>64.651999999999987</c:v>
                </c:pt>
                <c:pt idx="1813">
                  <c:v>64.651999999999987</c:v>
                </c:pt>
                <c:pt idx="1814">
                  <c:v>64.480999999999995</c:v>
                </c:pt>
                <c:pt idx="1815">
                  <c:v>64.480999999999995</c:v>
                </c:pt>
                <c:pt idx="1816">
                  <c:v>64.31</c:v>
                </c:pt>
                <c:pt idx="1817">
                  <c:v>64.31</c:v>
                </c:pt>
                <c:pt idx="1818">
                  <c:v>64.138999999999982</c:v>
                </c:pt>
                <c:pt idx="1819">
                  <c:v>63.968000000000011</c:v>
                </c:pt>
                <c:pt idx="1820">
                  <c:v>63.968000000000011</c:v>
                </c:pt>
                <c:pt idx="1821">
                  <c:v>63.797000000000011</c:v>
                </c:pt>
                <c:pt idx="1822">
                  <c:v>63.626000000000012</c:v>
                </c:pt>
                <c:pt idx="1823">
                  <c:v>63.626000000000012</c:v>
                </c:pt>
                <c:pt idx="1824">
                  <c:v>63.454999999999998</c:v>
                </c:pt>
                <c:pt idx="1825">
                  <c:v>63.282000000000011</c:v>
                </c:pt>
                <c:pt idx="1826">
                  <c:v>63.111000000000004</c:v>
                </c:pt>
                <c:pt idx="1827">
                  <c:v>62.94</c:v>
                </c:pt>
                <c:pt idx="1828">
                  <c:v>62.94</c:v>
                </c:pt>
                <c:pt idx="1829">
                  <c:v>62.769000000000013</c:v>
                </c:pt>
                <c:pt idx="1830">
                  <c:v>62.598000000000013</c:v>
                </c:pt>
                <c:pt idx="1831">
                  <c:v>62.425000000000011</c:v>
                </c:pt>
                <c:pt idx="1832">
                  <c:v>62.425000000000011</c:v>
                </c:pt>
                <c:pt idx="1833">
                  <c:v>62.254000000000005</c:v>
                </c:pt>
                <c:pt idx="1834">
                  <c:v>62.083000000000006</c:v>
                </c:pt>
                <c:pt idx="1835">
                  <c:v>61.911999999999999</c:v>
                </c:pt>
                <c:pt idx="1836">
                  <c:v>61.911999999999999</c:v>
                </c:pt>
                <c:pt idx="1837">
                  <c:v>61.741</c:v>
                </c:pt>
                <c:pt idx="1838">
                  <c:v>61.569000000000003</c:v>
                </c:pt>
                <c:pt idx="1839">
                  <c:v>61.569000000000003</c:v>
                </c:pt>
                <c:pt idx="1840">
                  <c:v>61.398000000000003</c:v>
                </c:pt>
                <c:pt idx="1841">
                  <c:v>61.398000000000003</c:v>
                </c:pt>
                <c:pt idx="1842">
                  <c:v>61.227000000000011</c:v>
                </c:pt>
                <c:pt idx="1843">
                  <c:v>61.227000000000011</c:v>
                </c:pt>
                <c:pt idx="1844">
                  <c:v>61.054000000000002</c:v>
                </c:pt>
                <c:pt idx="1845">
                  <c:v>60.883000000000003</c:v>
                </c:pt>
                <c:pt idx="1846">
                  <c:v>60.883000000000003</c:v>
                </c:pt>
                <c:pt idx="1847">
                  <c:v>60.712000000000003</c:v>
                </c:pt>
                <c:pt idx="1848">
                  <c:v>60.712000000000003</c:v>
                </c:pt>
                <c:pt idx="1849">
                  <c:v>60.539000000000001</c:v>
                </c:pt>
                <c:pt idx="1850">
                  <c:v>60.539000000000001</c:v>
                </c:pt>
                <c:pt idx="1851">
                  <c:v>60.539000000000001</c:v>
                </c:pt>
                <c:pt idx="1852">
                  <c:v>60.539000000000001</c:v>
                </c:pt>
                <c:pt idx="1853">
                  <c:v>60.712000000000003</c:v>
                </c:pt>
                <c:pt idx="1854">
                  <c:v>60.883000000000003</c:v>
                </c:pt>
                <c:pt idx="1855">
                  <c:v>61.054000000000002</c:v>
                </c:pt>
                <c:pt idx="1856">
                  <c:v>61.227000000000011</c:v>
                </c:pt>
                <c:pt idx="1857">
                  <c:v>61.398000000000003</c:v>
                </c:pt>
                <c:pt idx="1858">
                  <c:v>61.569000000000003</c:v>
                </c:pt>
                <c:pt idx="1859">
                  <c:v>61.741</c:v>
                </c:pt>
                <c:pt idx="1860">
                  <c:v>61.911999999999999</c:v>
                </c:pt>
                <c:pt idx="1861">
                  <c:v>62.083000000000006</c:v>
                </c:pt>
                <c:pt idx="1862">
                  <c:v>62.254000000000005</c:v>
                </c:pt>
                <c:pt idx="1863">
                  <c:v>62.254000000000005</c:v>
                </c:pt>
                <c:pt idx="1864">
                  <c:v>62.425000000000011</c:v>
                </c:pt>
                <c:pt idx="1865">
                  <c:v>62.598000000000013</c:v>
                </c:pt>
                <c:pt idx="1866">
                  <c:v>62.598000000000013</c:v>
                </c:pt>
                <c:pt idx="1867">
                  <c:v>62.769000000000013</c:v>
                </c:pt>
                <c:pt idx="1868">
                  <c:v>62.769000000000013</c:v>
                </c:pt>
                <c:pt idx="1869">
                  <c:v>62.769000000000013</c:v>
                </c:pt>
                <c:pt idx="1870">
                  <c:v>62.769000000000013</c:v>
                </c:pt>
                <c:pt idx="1871">
                  <c:v>62.769000000000013</c:v>
                </c:pt>
                <c:pt idx="1872">
                  <c:v>62.769000000000013</c:v>
                </c:pt>
                <c:pt idx="1873">
                  <c:v>62.769000000000013</c:v>
                </c:pt>
                <c:pt idx="1874">
                  <c:v>62.598000000000013</c:v>
                </c:pt>
                <c:pt idx="1875">
                  <c:v>62.598000000000013</c:v>
                </c:pt>
                <c:pt idx="1876">
                  <c:v>62.598000000000013</c:v>
                </c:pt>
                <c:pt idx="1877">
                  <c:v>62.598000000000013</c:v>
                </c:pt>
                <c:pt idx="1878">
                  <c:v>62.425000000000011</c:v>
                </c:pt>
                <c:pt idx="1879">
                  <c:v>62.425000000000011</c:v>
                </c:pt>
                <c:pt idx="1880">
                  <c:v>62.425000000000011</c:v>
                </c:pt>
                <c:pt idx="1881">
                  <c:v>62.254000000000005</c:v>
                </c:pt>
                <c:pt idx="1882">
                  <c:v>62.254000000000005</c:v>
                </c:pt>
                <c:pt idx="1883">
                  <c:v>62.083000000000006</c:v>
                </c:pt>
                <c:pt idx="1884">
                  <c:v>62.083000000000006</c:v>
                </c:pt>
                <c:pt idx="1885">
                  <c:v>62.083000000000006</c:v>
                </c:pt>
                <c:pt idx="1886">
                  <c:v>61.911999999999999</c:v>
                </c:pt>
                <c:pt idx="1887">
                  <c:v>61.911999999999999</c:v>
                </c:pt>
                <c:pt idx="1888">
                  <c:v>61.911999999999999</c:v>
                </c:pt>
                <c:pt idx="1889">
                  <c:v>61.741</c:v>
                </c:pt>
                <c:pt idx="1890">
                  <c:v>61.741</c:v>
                </c:pt>
                <c:pt idx="1891">
                  <c:v>61.741</c:v>
                </c:pt>
                <c:pt idx="1892">
                  <c:v>61.569000000000003</c:v>
                </c:pt>
                <c:pt idx="1893">
                  <c:v>61.569000000000003</c:v>
                </c:pt>
                <c:pt idx="1894">
                  <c:v>61.569000000000003</c:v>
                </c:pt>
                <c:pt idx="1895">
                  <c:v>61.398000000000003</c:v>
                </c:pt>
                <c:pt idx="1896">
                  <c:v>61.398000000000003</c:v>
                </c:pt>
                <c:pt idx="1897">
                  <c:v>61.227000000000011</c:v>
                </c:pt>
                <c:pt idx="1898">
                  <c:v>61.054000000000002</c:v>
                </c:pt>
                <c:pt idx="1899">
                  <c:v>61.054000000000002</c:v>
                </c:pt>
                <c:pt idx="1900">
                  <c:v>60.883000000000003</c:v>
                </c:pt>
                <c:pt idx="1901">
                  <c:v>60.712000000000003</c:v>
                </c:pt>
                <c:pt idx="1902">
                  <c:v>60.712000000000003</c:v>
                </c:pt>
                <c:pt idx="1903">
                  <c:v>60.539000000000001</c:v>
                </c:pt>
                <c:pt idx="1904">
                  <c:v>60.368000000000002</c:v>
                </c:pt>
                <c:pt idx="1905">
                  <c:v>60.195000000000057</c:v>
                </c:pt>
                <c:pt idx="1906">
                  <c:v>60.195000000000057</c:v>
                </c:pt>
                <c:pt idx="1907">
                  <c:v>60.024000000000001</c:v>
                </c:pt>
                <c:pt idx="1908">
                  <c:v>59.850999999999999</c:v>
                </c:pt>
                <c:pt idx="1909">
                  <c:v>59.68</c:v>
                </c:pt>
                <c:pt idx="1910">
                  <c:v>59.68</c:v>
                </c:pt>
                <c:pt idx="1911">
                  <c:v>59.508000000000003</c:v>
                </c:pt>
                <c:pt idx="1912">
                  <c:v>59.508000000000003</c:v>
                </c:pt>
                <c:pt idx="1913">
                  <c:v>59.337000000000003</c:v>
                </c:pt>
                <c:pt idx="1914">
                  <c:v>59.164000000000001</c:v>
                </c:pt>
                <c:pt idx="1915">
                  <c:v>59.164000000000001</c:v>
                </c:pt>
                <c:pt idx="1916">
                  <c:v>58.993000000000002</c:v>
                </c:pt>
                <c:pt idx="1917">
                  <c:v>58.82</c:v>
                </c:pt>
                <c:pt idx="1918">
                  <c:v>58.82</c:v>
                </c:pt>
                <c:pt idx="1919">
                  <c:v>58.82</c:v>
                </c:pt>
                <c:pt idx="1920">
                  <c:v>58.647000000000006</c:v>
                </c:pt>
                <c:pt idx="1921">
                  <c:v>58.647000000000006</c:v>
                </c:pt>
                <c:pt idx="1922">
                  <c:v>58.647000000000006</c:v>
                </c:pt>
                <c:pt idx="1923">
                  <c:v>58.647000000000006</c:v>
                </c:pt>
                <c:pt idx="1924">
                  <c:v>58.647000000000006</c:v>
                </c:pt>
                <c:pt idx="1925">
                  <c:v>58.82</c:v>
                </c:pt>
                <c:pt idx="1926">
                  <c:v>58.993000000000002</c:v>
                </c:pt>
                <c:pt idx="1927">
                  <c:v>59.337000000000003</c:v>
                </c:pt>
                <c:pt idx="1928">
                  <c:v>59.508000000000003</c:v>
                </c:pt>
                <c:pt idx="1929">
                  <c:v>59.68</c:v>
                </c:pt>
                <c:pt idx="1930">
                  <c:v>60.024000000000001</c:v>
                </c:pt>
                <c:pt idx="1931">
                  <c:v>60.195000000000057</c:v>
                </c:pt>
                <c:pt idx="1932">
                  <c:v>60.539000000000001</c:v>
                </c:pt>
                <c:pt idx="1933">
                  <c:v>60.712000000000003</c:v>
                </c:pt>
                <c:pt idx="1934">
                  <c:v>60.883000000000003</c:v>
                </c:pt>
                <c:pt idx="1935">
                  <c:v>61.054000000000002</c:v>
                </c:pt>
                <c:pt idx="1936">
                  <c:v>61.398000000000003</c:v>
                </c:pt>
                <c:pt idx="1937">
                  <c:v>61.569000000000003</c:v>
                </c:pt>
                <c:pt idx="1938">
                  <c:v>61.741</c:v>
                </c:pt>
                <c:pt idx="1939">
                  <c:v>61.741</c:v>
                </c:pt>
                <c:pt idx="1940">
                  <c:v>61.911999999999999</c:v>
                </c:pt>
                <c:pt idx="1941">
                  <c:v>61.911999999999999</c:v>
                </c:pt>
                <c:pt idx="1942">
                  <c:v>62.083000000000006</c:v>
                </c:pt>
                <c:pt idx="1943">
                  <c:v>62.083000000000006</c:v>
                </c:pt>
                <c:pt idx="1944">
                  <c:v>62.083000000000006</c:v>
                </c:pt>
                <c:pt idx="1945">
                  <c:v>62.083000000000006</c:v>
                </c:pt>
                <c:pt idx="1946">
                  <c:v>62.083000000000006</c:v>
                </c:pt>
                <c:pt idx="1947">
                  <c:v>62.083000000000006</c:v>
                </c:pt>
                <c:pt idx="1948">
                  <c:v>62.083000000000006</c:v>
                </c:pt>
                <c:pt idx="1949">
                  <c:v>62.083000000000006</c:v>
                </c:pt>
                <c:pt idx="1950">
                  <c:v>62.083000000000006</c:v>
                </c:pt>
                <c:pt idx="1951">
                  <c:v>62.083000000000006</c:v>
                </c:pt>
                <c:pt idx="1952">
                  <c:v>62.083000000000006</c:v>
                </c:pt>
                <c:pt idx="1953">
                  <c:v>61.911999999999999</c:v>
                </c:pt>
                <c:pt idx="1954">
                  <c:v>61.911999999999999</c:v>
                </c:pt>
                <c:pt idx="1955">
                  <c:v>61.911999999999999</c:v>
                </c:pt>
                <c:pt idx="1956">
                  <c:v>61.911999999999999</c:v>
                </c:pt>
                <c:pt idx="1957">
                  <c:v>61.911999999999999</c:v>
                </c:pt>
                <c:pt idx="1958">
                  <c:v>61.741</c:v>
                </c:pt>
                <c:pt idx="1959">
                  <c:v>61.741</c:v>
                </c:pt>
                <c:pt idx="1960">
                  <c:v>61.741</c:v>
                </c:pt>
                <c:pt idx="1961">
                  <c:v>61.741</c:v>
                </c:pt>
                <c:pt idx="1962">
                  <c:v>61.741</c:v>
                </c:pt>
                <c:pt idx="1963">
                  <c:v>61.741</c:v>
                </c:pt>
                <c:pt idx="1964">
                  <c:v>61.741</c:v>
                </c:pt>
                <c:pt idx="1965">
                  <c:v>61.741</c:v>
                </c:pt>
                <c:pt idx="1966">
                  <c:v>61.741</c:v>
                </c:pt>
                <c:pt idx="1967">
                  <c:v>61.741</c:v>
                </c:pt>
                <c:pt idx="1968">
                  <c:v>61.569000000000003</c:v>
                </c:pt>
                <c:pt idx="1969">
                  <c:v>61.569000000000003</c:v>
                </c:pt>
                <c:pt idx="1970">
                  <c:v>61.569000000000003</c:v>
                </c:pt>
                <c:pt idx="1971">
                  <c:v>61.398000000000003</c:v>
                </c:pt>
                <c:pt idx="1972">
                  <c:v>61.398000000000003</c:v>
                </c:pt>
                <c:pt idx="1973">
                  <c:v>61.227000000000011</c:v>
                </c:pt>
                <c:pt idx="1974">
                  <c:v>61.227000000000011</c:v>
                </c:pt>
                <c:pt idx="1975">
                  <c:v>61.227000000000011</c:v>
                </c:pt>
                <c:pt idx="1976">
                  <c:v>61.054000000000002</c:v>
                </c:pt>
                <c:pt idx="1977">
                  <c:v>60.883000000000003</c:v>
                </c:pt>
                <c:pt idx="1978">
                  <c:v>60.883000000000003</c:v>
                </c:pt>
                <c:pt idx="1979">
                  <c:v>60.712000000000003</c:v>
                </c:pt>
                <c:pt idx="1980">
                  <c:v>60.712000000000003</c:v>
                </c:pt>
                <c:pt idx="1981">
                  <c:v>60.539000000000001</c:v>
                </c:pt>
                <c:pt idx="1982">
                  <c:v>60.539000000000001</c:v>
                </c:pt>
                <c:pt idx="1983">
                  <c:v>60.539000000000001</c:v>
                </c:pt>
                <c:pt idx="1984">
                  <c:v>60.368000000000002</c:v>
                </c:pt>
                <c:pt idx="1985">
                  <c:v>60.368000000000002</c:v>
                </c:pt>
                <c:pt idx="1986">
                  <c:v>60.195000000000057</c:v>
                </c:pt>
                <c:pt idx="1987">
                  <c:v>60.195000000000057</c:v>
                </c:pt>
                <c:pt idx="1988">
                  <c:v>60.195000000000057</c:v>
                </c:pt>
                <c:pt idx="1989">
                  <c:v>60.195000000000057</c:v>
                </c:pt>
                <c:pt idx="1990">
                  <c:v>60.024000000000001</c:v>
                </c:pt>
                <c:pt idx="1991">
                  <c:v>60.024000000000001</c:v>
                </c:pt>
                <c:pt idx="1992">
                  <c:v>60.024000000000001</c:v>
                </c:pt>
                <c:pt idx="1993">
                  <c:v>60.024000000000001</c:v>
                </c:pt>
                <c:pt idx="1994">
                  <c:v>60.195000000000057</c:v>
                </c:pt>
                <c:pt idx="1995">
                  <c:v>60.195000000000057</c:v>
                </c:pt>
                <c:pt idx="1996">
                  <c:v>60.368000000000002</c:v>
                </c:pt>
                <c:pt idx="1997">
                  <c:v>60.539000000000001</c:v>
                </c:pt>
                <c:pt idx="1998">
                  <c:v>60.712000000000003</c:v>
                </c:pt>
                <c:pt idx="1999">
                  <c:v>60.883000000000003</c:v>
                </c:pt>
                <c:pt idx="2000">
                  <c:v>61.227000000000011</c:v>
                </c:pt>
                <c:pt idx="2001">
                  <c:v>61.398000000000003</c:v>
                </c:pt>
                <c:pt idx="2002">
                  <c:v>61.741</c:v>
                </c:pt>
                <c:pt idx="2003">
                  <c:v>62.083000000000006</c:v>
                </c:pt>
                <c:pt idx="2004">
                  <c:v>62.254000000000005</c:v>
                </c:pt>
                <c:pt idx="2005">
                  <c:v>62.598000000000013</c:v>
                </c:pt>
                <c:pt idx="2006">
                  <c:v>62.769000000000013</c:v>
                </c:pt>
                <c:pt idx="2007">
                  <c:v>62.94</c:v>
                </c:pt>
                <c:pt idx="2008">
                  <c:v>63.111000000000004</c:v>
                </c:pt>
                <c:pt idx="2009">
                  <c:v>63.282000000000011</c:v>
                </c:pt>
                <c:pt idx="2010">
                  <c:v>63.282000000000011</c:v>
                </c:pt>
                <c:pt idx="2011">
                  <c:v>63.454999999999998</c:v>
                </c:pt>
                <c:pt idx="2012">
                  <c:v>63.626000000000012</c:v>
                </c:pt>
                <c:pt idx="2013">
                  <c:v>63.626000000000012</c:v>
                </c:pt>
                <c:pt idx="2014">
                  <c:v>63.797000000000011</c:v>
                </c:pt>
                <c:pt idx="2015">
                  <c:v>63.797000000000011</c:v>
                </c:pt>
                <c:pt idx="2016">
                  <c:v>63.797000000000011</c:v>
                </c:pt>
                <c:pt idx="2017">
                  <c:v>63.797000000000011</c:v>
                </c:pt>
                <c:pt idx="2018">
                  <c:v>63.797000000000011</c:v>
                </c:pt>
                <c:pt idx="2019">
                  <c:v>63.797000000000011</c:v>
                </c:pt>
                <c:pt idx="2020">
                  <c:v>63.797000000000011</c:v>
                </c:pt>
                <c:pt idx="2021">
                  <c:v>63.797000000000011</c:v>
                </c:pt>
                <c:pt idx="2022">
                  <c:v>63.797000000000011</c:v>
                </c:pt>
                <c:pt idx="2023">
                  <c:v>63.797000000000011</c:v>
                </c:pt>
                <c:pt idx="2024">
                  <c:v>63.797000000000011</c:v>
                </c:pt>
                <c:pt idx="2025">
                  <c:v>63.797000000000011</c:v>
                </c:pt>
                <c:pt idx="2026">
                  <c:v>63.626000000000012</c:v>
                </c:pt>
                <c:pt idx="2027">
                  <c:v>63.626000000000012</c:v>
                </c:pt>
                <c:pt idx="2028">
                  <c:v>63.626000000000012</c:v>
                </c:pt>
                <c:pt idx="2029">
                  <c:v>63.626000000000012</c:v>
                </c:pt>
                <c:pt idx="2030">
                  <c:v>63.626000000000012</c:v>
                </c:pt>
                <c:pt idx="2031">
                  <c:v>63.626000000000012</c:v>
                </c:pt>
                <c:pt idx="2032">
                  <c:v>63.626000000000012</c:v>
                </c:pt>
                <c:pt idx="2033">
                  <c:v>63.626000000000012</c:v>
                </c:pt>
                <c:pt idx="2034">
                  <c:v>63.626000000000012</c:v>
                </c:pt>
                <c:pt idx="2035">
                  <c:v>63.626000000000012</c:v>
                </c:pt>
                <c:pt idx="2036">
                  <c:v>63.626000000000012</c:v>
                </c:pt>
                <c:pt idx="2037">
                  <c:v>63.626000000000012</c:v>
                </c:pt>
                <c:pt idx="2038">
                  <c:v>63.626000000000012</c:v>
                </c:pt>
                <c:pt idx="2039">
                  <c:v>63.454999999999998</c:v>
                </c:pt>
                <c:pt idx="2040">
                  <c:v>63.454999999999998</c:v>
                </c:pt>
                <c:pt idx="2041">
                  <c:v>63.454999999999998</c:v>
                </c:pt>
                <c:pt idx="2042">
                  <c:v>63.454999999999998</c:v>
                </c:pt>
                <c:pt idx="2043">
                  <c:v>63.282000000000011</c:v>
                </c:pt>
                <c:pt idx="2044">
                  <c:v>63.282000000000011</c:v>
                </c:pt>
                <c:pt idx="2045">
                  <c:v>63.111000000000004</c:v>
                </c:pt>
                <c:pt idx="2046">
                  <c:v>63.111000000000004</c:v>
                </c:pt>
                <c:pt idx="2047">
                  <c:v>63.111000000000004</c:v>
                </c:pt>
                <c:pt idx="2048">
                  <c:v>62.94</c:v>
                </c:pt>
                <c:pt idx="2049">
                  <c:v>62.94</c:v>
                </c:pt>
                <c:pt idx="2050">
                  <c:v>62.769000000000013</c:v>
                </c:pt>
                <c:pt idx="2051">
                  <c:v>62.769000000000013</c:v>
                </c:pt>
                <c:pt idx="2052">
                  <c:v>62.598000000000013</c:v>
                </c:pt>
                <c:pt idx="2053">
                  <c:v>62.598000000000013</c:v>
                </c:pt>
                <c:pt idx="2054">
                  <c:v>62.425000000000011</c:v>
                </c:pt>
                <c:pt idx="2055">
                  <c:v>62.425000000000011</c:v>
                </c:pt>
                <c:pt idx="2056">
                  <c:v>62.254000000000005</c:v>
                </c:pt>
                <c:pt idx="2057">
                  <c:v>62.254000000000005</c:v>
                </c:pt>
                <c:pt idx="2058">
                  <c:v>62.083000000000006</c:v>
                </c:pt>
                <c:pt idx="2059">
                  <c:v>62.083000000000006</c:v>
                </c:pt>
                <c:pt idx="2060">
                  <c:v>62.083000000000006</c:v>
                </c:pt>
                <c:pt idx="2061">
                  <c:v>61.911999999999999</c:v>
                </c:pt>
                <c:pt idx="2062">
                  <c:v>61.911999999999999</c:v>
                </c:pt>
                <c:pt idx="2063">
                  <c:v>61.911999999999999</c:v>
                </c:pt>
                <c:pt idx="2064">
                  <c:v>61.741</c:v>
                </c:pt>
                <c:pt idx="2065">
                  <c:v>61.741</c:v>
                </c:pt>
                <c:pt idx="2066">
                  <c:v>61.741</c:v>
                </c:pt>
                <c:pt idx="2067">
                  <c:v>61.741</c:v>
                </c:pt>
                <c:pt idx="2068">
                  <c:v>61.741</c:v>
                </c:pt>
                <c:pt idx="2069">
                  <c:v>61.911999999999999</c:v>
                </c:pt>
                <c:pt idx="2070">
                  <c:v>62.083000000000006</c:v>
                </c:pt>
                <c:pt idx="2071">
                  <c:v>62.254000000000005</c:v>
                </c:pt>
                <c:pt idx="2072">
                  <c:v>62.425000000000011</c:v>
                </c:pt>
                <c:pt idx="2073">
                  <c:v>62.598000000000013</c:v>
                </c:pt>
                <c:pt idx="2074">
                  <c:v>62.94</c:v>
                </c:pt>
                <c:pt idx="2075">
                  <c:v>63.111000000000004</c:v>
                </c:pt>
                <c:pt idx="2076">
                  <c:v>63.282000000000011</c:v>
                </c:pt>
                <c:pt idx="2077">
                  <c:v>63.454999999999998</c:v>
                </c:pt>
                <c:pt idx="2078">
                  <c:v>63.797000000000011</c:v>
                </c:pt>
                <c:pt idx="2079">
                  <c:v>63.968000000000011</c:v>
                </c:pt>
                <c:pt idx="2080">
                  <c:v>64.138999999999982</c:v>
                </c:pt>
                <c:pt idx="2081">
                  <c:v>64.31</c:v>
                </c:pt>
                <c:pt idx="2082">
                  <c:v>64.31</c:v>
                </c:pt>
                <c:pt idx="2083">
                  <c:v>64.480999999999995</c:v>
                </c:pt>
                <c:pt idx="2084">
                  <c:v>64.480999999999995</c:v>
                </c:pt>
                <c:pt idx="2085">
                  <c:v>64.651999999999987</c:v>
                </c:pt>
                <c:pt idx="2086">
                  <c:v>64.651999999999987</c:v>
                </c:pt>
                <c:pt idx="2087">
                  <c:v>64.651999999999987</c:v>
                </c:pt>
                <c:pt idx="2088">
                  <c:v>64.651999999999987</c:v>
                </c:pt>
                <c:pt idx="2089">
                  <c:v>64.651999999999987</c:v>
                </c:pt>
                <c:pt idx="2090">
                  <c:v>64.480999999999995</c:v>
                </c:pt>
                <c:pt idx="2091">
                  <c:v>64.480999999999995</c:v>
                </c:pt>
                <c:pt idx="2092">
                  <c:v>64.480999999999995</c:v>
                </c:pt>
                <c:pt idx="2093">
                  <c:v>64.480999999999995</c:v>
                </c:pt>
                <c:pt idx="2094">
                  <c:v>64.480999999999995</c:v>
                </c:pt>
                <c:pt idx="2095">
                  <c:v>64.480999999999995</c:v>
                </c:pt>
                <c:pt idx="2096">
                  <c:v>64.480999999999995</c:v>
                </c:pt>
                <c:pt idx="2097">
                  <c:v>64.480999999999995</c:v>
                </c:pt>
                <c:pt idx="2098">
                  <c:v>64.480999999999995</c:v>
                </c:pt>
                <c:pt idx="2099">
                  <c:v>64.480999999999995</c:v>
                </c:pt>
                <c:pt idx="2100">
                  <c:v>64.31</c:v>
                </c:pt>
                <c:pt idx="2101">
                  <c:v>64.480999999999995</c:v>
                </c:pt>
                <c:pt idx="2102">
                  <c:v>64.480999999999995</c:v>
                </c:pt>
                <c:pt idx="2103">
                  <c:v>64.480999999999995</c:v>
                </c:pt>
                <c:pt idx="2104">
                  <c:v>64.480999999999995</c:v>
                </c:pt>
                <c:pt idx="2105">
                  <c:v>64.480999999999995</c:v>
                </c:pt>
                <c:pt idx="2106">
                  <c:v>64.480999999999995</c:v>
                </c:pt>
                <c:pt idx="2107">
                  <c:v>64.480999999999995</c:v>
                </c:pt>
                <c:pt idx="2108">
                  <c:v>64.480999999999995</c:v>
                </c:pt>
                <c:pt idx="2109">
                  <c:v>64.480999999999995</c:v>
                </c:pt>
                <c:pt idx="2110">
                  <c:v>64.480999999999995</c:v>
                </c:pt>
                <c:pt idx="2111">
                  <c:v>64.480999999999995</c:v>
                </c:pt>
                <c:pt idx="2112">
                  <c:v>64.480999999999995</c:v>
                </c:pt>
                <c:pt idx="2113">
                  <c:v>64.480999999999995</c:v>
                </c:pt>
                <c:pt idx="2114">
                  <c:v>64.31</c:v>
                </c:pt>
                <c:pt idx="2115">
                  <c:v>64.31</c:v>
                </c:pt>
                <c:pt idx="2116">
                  <c:v>64.31</c:v>
                </c:pt>
                <c:pt idx="2117">
                  <c:v>64.31</c:v>
                </c:pt>
                <c:pt idx="2118">
                  <c:v>64.138999999999982</c:v>
                </c:pt>
                <c:pt idx="2119">
                  <c:v>64.138999999999982</c:v>
                </c:pt>
                <c:pt idx="2120">
                  <c:v>64.138999999999982</c:v>
                </c:pt>
                <c:pt idx="2121">
                  <c:v>63.968000000000011</c:v>
                </c:pt>
                <c:pt idx="2122">
                  <c:v>63.968000000000011</c:v>
                </c:pt>
                <c:pt idx="2123">
                  <c:v>63.968000000000011</c:v>
                </c:pt>
                <c:pt idx="2124">
                  <c:v>63.797000000000011</c:v>
                </c:pt>
                <c:pt idx="2125">
                  <c:v>63.797000000000011</c:v>
                </c:pt>
                <c:pt idx="2126">
                  <c:v>63.797000000000011</c:v>
                </c:pt>
                <c:pt idx="2127">
                  <c:v>63.797000000000011</c:v>
                </c:pt>
                <c:pt idx="2128">
                  <c:v>63.797000000000011</c:v>
                </c:pt>
                <c:pt idx="2129">
                  <c:v>63.626000000000012</c:v>
                </c:pt>
                <c:pt idx="2130">
                  <c:v>63.626000000000012</c:v>
                </c:pt>
                <c:pt idx="2131">
                  <c:v>63.626000000000012</c:v>
                </c:pt>
                <c:pt idx="2132">
                  <c:v>63.626000000000012</c:v>
                </c:pt>
                <c:pt idx="2133">
                  <c:v>63.626000000000012</c:v>
                </c:pt>
                <c:pt idx="2134">
                  <c:v>63.626000000000012</c:v>
                </c:pt>
                <c:pt idx="2135">
                  <c:v>63.454999999999998</c:v>
                </c:pt>
                <c:pt idx="2136">
                  <c:v>63.454999999999998</c:v>
                </c:pt>
                <c:pt idx="2137">
                  <c:v>63.454999999999998</c:v>
                </c:pt>
                <c:pt idx="2138">
                  <c:v>63.454999999999998</c:v>
                </c:pt>
                <c:pt idx="2139">
                  <c:v>63.454999999999998</c:v>
                </c:pt>
                <c:pt idx="2140">
                  <c:v>63.454999999999998</c:v>
                </c:pt>
                <c:pt idx="2141">
                  <c:v>63.454999999999998</c:v>
                </c:pt>
                <c:pt idx="2142">
                  <c:v>63.454999999999998</c:v>
                </c:pt>
                <c:pt idx="2143">
                  <c:v>63.454999999999998</c:v>
                </c:pt>
                <c:pt idx="2144">
                  <c:v>63.454999999999998</c:v>
                </c:pt>
                <c:pt idx="2145">
                  <c:v>63.454999999999998</c:v>
                </c:pt>
                <c:pt idx="2146">
                  <c:v>63.282000000000011</c:v>
                </c:pt>
                <c:pt idx="2147">
                  <c:v>63.282000000000011</c:v>
                </c:pt>
                <c:pt idx="2148">
                  <c:v>63.282000000000011</c:v>
                </c:pt>
                <c:pt idx="2149">
                  <c:v>63.282000000000011</c:v>
                </c:pt>
                <c:pt idx="2150">
                  <c:v>63.282000000000011</c:v>
                </c:pt>
                <c:pt idx="2151">
                  <c:v>63.282000000000011</c:v>
                </c:pt>
                <c:pt idx="2152">
                  <c:v>63.282000000000011</c:v>
                </c:pt>
                <c:pt idx="2153">
                  <c:v>63.282000000000011</c:v>
                </c:pt>
                <c:pt idx="2154">
                  <c:v>63.282000000000011</c:v>
                </c:pt>
                <c:pt idx="2155">
                  <c:v>63.282000000000011</c:v>
                </c:pt>
                <c:pt idx="2156">
                  <c:v>63.282000000000011</c:v>
                </c:pt>
                <c:pt idx="2157">
                  <c:v>63.282000000000011</c:v>
                </c:pt>
                <c:pt idx="2158">
                  <c:v>63.282000000000011</c:v>
                </c:pt>
                <c:pt idx="2159">
                  <c:v>63.282000000000011</c:v>
                </c:pt>
                <c:pt idx="2160">
                  <c:v>63.282000000000011</c:v>
                </c:pt>
                <c:pt idx="2161">
                  <c:v>63.111000000000004</c:v>
                </c:pt>
                <c:pt idx="2162">
                  <c:v>63.111000000000004</c:v>
                </c:pt>
                <c:pt idx="2163">
                  <c:v>63.111000000000004</c:v>
                </c:pt>
                <c:pt idx="2164">
                  <c:v>63.111000000000004</c:v>
                </c:pt>
                <c:pt idx="2165">
                  <c:v>63.111000000000004</c:v>
                </c:pt>
                <c:pt idx="2166">
                  <c:v>63.111000000000004</c:v>
                </c:pt>
                <c:pt idx="2167">
                  <c:v>63.111000000000004</c:v>
                </c:pt>
                <c:pt idx="2168">
                  <c:v>62.94</c:v>
                </c:pt>
                <c:pt idx="2169">
                  <c:v>62.94</c:v>
                </c:pt>
                <c:pt idx="2170">
                  <c:v>62.769000000000013</c:v>
                </c:pt>
                <c:pt idx="2171">
                  <c:v>62.769000000000013</c:v>
                </c:pt>
                <c:pt idx="2172">
                  <c:v>62.769000000000013</c:v>
                </c:pt>
                <c:pt idx="2173">
                  <c:v>62.598000000000013</c:v>
                </c:pt>
                <c:pt idx="2174">
                  <c:v>62.598000000000013</c:v>
                </c:pt>
                <c:pt idx="2175">
                  <c:v>62.598000000000013</c:v>
                </c:pt>
                <c:pt idx="2176">
                  <c:v>62.425000000000011</c:v>
                </c:pt>
                <c:pt idx="2177">
                  <c:v>62.425000000000011</c:v>
                </c:pt>
                <c:pt idx="2178">
                  <c:v>62.254000000000005</c:v>
                </c:pt>
                <c:pt idx="2179">
                  <c:v>62.254000000000005</c:v>
                </c:pt>
                <c:pt idx="2180">
                  <c:v>62.083000000000006</c:v>
                </c:pt>
                <c:pt idx="2181">
                  <c:v>62.083000000000006</c:v>
                </c:pt>
                <c:pt idx="2182">
                  <c:v>61.911999999999999</c:v>
                </c:pt>
                <c:pt idx="2183">
                  <c:v>61.911999999999999</c:v>
                </c:pt>
                <c:pt idx="2184">
                  <c:v>61.741</c:v>
                </c:pt>
                <c:pt idx="2185">
                  <c:v>61.569000000000003</c:v>
                </c:pt>
                <c:pt idx="2186">
                  <c:v>61.569000000000003</c:v>
                </c:pt>
                <c:pt idx="2187">
                  <c:v>61.398000000000003</c:v>
                </c:pt>
                <c:pt idx="2188">
                  <c:v>61.398000000000003</c:v>
                </c:pt>
                <c:pt idx="2189">
                  <c:v>61.227000000000011</c:v>
                </c:pt>
                <c:pt idx="2190">
                  <c:v>61.227000000000011</c:v>
                </c:pt>
                <c:pt idx="2191">
                  <c:v>61.054000000000002</c:v>
                </c:pt>
                <c:pt idx="2192">
                  <c:v>60.883000000000003</c:v>
                </c:pt>
                <c:pt idx="2193">
                  <c:v>60.883000000000003</c:v>
                </c:pt>
                <c:pt idx="2194">
                  <c:v>60.712000000000003</c:v>
                </c:pt>
                <c:pt idx="2195">
                  <c:v>60.539000000000001</c:v>
                </c:pt>
                <c:pt idx="2196">
                  <c:v>60.539000000000001</c:v>
                </c:pt>
                <c:pt idx="2197">
                  <c:v>60.368000000000002</c:v>
                </c:pt>
                <c:pt idx="2198">
                  <c:v>60.195000000000057</c:v>
                </c:pt>
                <c:pt idx="2199">
                  <c:v>60.195000000000057</c:v>
                </c:pt>
                <c:pt idx="2200">
                  <c:v>60.024000000000001</c:v>
                </c:pt>
                <c:pt idx="2201">
                  <c:v>59.850999999999999</c:v>
                </c:pt>
                <c:pt idx="2202">
                  <c:v>59.850999999999999</c:v>
                </c:pt>
                <c:pt idx="2203">
                  <c:v>59.68</c:v>
                </c:pt>
                <c:pt idx="2204">
                  <c:v>59.508000000000003</c:v>
                </c:pt>
                <c:pt idx="2205">
                  <c:v>59.508000000000003</c:v>
                </c:pt>
                <c:pt idx="2206">
                  <c:v>59.337000000000003</c:v>
                </c:pt>
                <c:pt idx="2207">
                  <c:v>59.337000000000003</c:v>
                </c:pt>
                <c:pt idx="2208">
                  <c:v>59.164000000000001</c:v>
                </c:pt>
                <c:pt idx="2209">
                  <c:v>59.164000000000001</c:v>
                </c:pt>
                <c:pt idx="2210">
                  <c:v>59.164000000000001</c:v>
                </c:pt>
                <c:pt idx="2211">
                  <c:v>59.164000000000001</c:v>
                </c:pt>
                <c:pt idx="2212">
                  <c:v>59.164000000000001</c:v>
                </c:pt>
                <c:pt idx="2213">
                  <c:v>59.164000000000001</c:v>
                </c:pt>
                <c:pt idx="2214">
                  <c:v>59.164000000000001</c:v>
                </c:pt>
                <c:pt idx="2215">
                  <c:v>59.164000000000001</c:v>
                </c:pt>
                <c:pt idx="2216">
                  <c:v>59.164000000000001</c:v>
                </c:pt>
                <c:pt idx="2217">
                  <c:v>58.993000000000002</c:v>
                </c:pt>
                <c:pt idx="2218">
                  <c:v>58.993000000000002</c:v>
                </c:pt>
                <c:pt idx="2219">
                  <c:v>58.993000000000002</c:v>
                </c:pt>
                <c:pt idx="2220">
                  <c:v>59.164000000000001</c:v>
                </c:pt>
                <c:pt idx="2221">
                  <c:v>59.337000000000003</c:v>
                </c:pt>
                <c:pt idx="2222">
                  <c:v>59.508000000000003</c:v>
                </c:pt>
                <c:pt idx="2223">
                  <c:v>59.508000000000003</c:v>
                </c:pt>
                <c:pt idx="2224">
                  <c:v>59.508000000000003</c:v>
                </c:pt>
                <c:pt idx="2225">
                  <c:v>59.508000000000003</c:v>
                </c:pt>
                <c:pt idx="2226">
                  <c:v>59.508000000000003</c:v>
                </c:pt>
                <c:pt idx="2227">
                  <c:v>59.508000000000003</c:v>
                </c:pt>
                <c:pt idx="2228">
                  <c:v>59.68</c:v>
                </c:pt>
                <c:pt idx="2229">
                  <c:v>59.68</c:v>
                </c:pt>
                <c:pt idx="2230">
                  <c:v>59.68</c:v>
                </c:pt>
                <c:pt idx="2231">
                  <c:v>59.68</c:v>
                </c:pt>
                <c:pt idx="2232">
                  <c:v>59.68</c:v>
                </c:pt>
                <c:pt idx="2233">
                  <c:v>59.68</c:v>
                </c:pt>
                <c:pt idx="2234">
                  <c:v>59.850999999999999</c:v>
                </c:pt>
                <c:pt idx="2235">
                  <c:v>59.68</c:v>
                </c:pt>
                <c:pt idx="2236">
                  <c:v>59.68</c:v>
                </c:pt>
                <c:pt idx="2237">
                  <c:v>59.68</c:v>
                </c:pt>
                <c:pt idx="2238">
                  <c:v>59.68</c:v>
                </c:pt>
                <c:pt idx="2239">
                  <c:v>59.68</c:v>
                </c:pt>
                <c:pt idx="2240">
                  <c:v>59.508000000000003</c:v>
                </c:pt>
                <c:pt idx="2241">
                  <c:v>59.508000000000003</c:v>
                </c:pt>
                <c:pt idx="2242">
                  <c:v>59.337000000000003</c:v>
                </c:pt>
                <c:pt idx="2243">
                  <c:v>59.337000000000003</c:v>
                </c:pt>
                <c:pt idx="2244">
                  <c:v>59.337000000000003</c:v>
                </c:pt>
                <c:pt idx="2245">
                  <c:v>59.164000000000001</c:v>
                </c:pt>
                <c:pt idx="2246">
                  <c:v>59.164000000000001</c:v>
                </c:pt>
                <c:pt idx="2247">
                  <c:v>59.164000000000001</c:v>
                </c:pt>
                <c:pt idx="2248">
                  <c:v>59.164000000000001</c:v>
                </c:pt>
                <c:pt idx="2249">
                  <c:v>58.993000000000002</c:v>
                </c:pt>
                <c:pt idx="2250">
                  <c:v>58.993000000000002</c:v>
                </c:pt>
                <c:pt idx="2251">
                  <c:v>58.82</c:v>
                </c:pt>
                <c:pt idx="2252">
                  <c:v>58.82</c:v>
                </c:pt>
                <c:pt idx="2253">
                  <c:v>58.82</c:v>
                </c:pt>
                <c:pt idx="2254">
                  <c:v>58.647000000000006</c:v>
                </c:pt>
                <c:pt idx="2255">
                  <c:v>58.647000000000006</c:v>
                </c:pt>
                <c:pt idx="2256">
                  <c:v>58.476000000000006</c:v>
                </c:pt>
                <c:pt idx="2257">
                  <c:v>58.476000000000006</c:v>
                </c:pt>
                <c:pt idx="2258">
                  <c:v>58.303000000000004</c:v>
                </c:pt>
                <c:pt idx="2259">
                  <c:v>58.303000000000004</c:v>
                </c:pt>
                <c:pt idx="2260">
                  <c:v>58.131</c:v>
                </c:pt>
                <c:pt idx="2261">
                  <c:v>58.131</c:v>
                </c:pt>
                <c:pt idx="2262">
                  <c:v>57.957999999999998</c:v>
                </c:pt>
                <c:pt idx="2263">
                  <c:v>57.785000000000011</c:v>
                </c:pt>
                <c:pt idx="2264">
                  <c:v>57.785000000000011</c:v>
                </c:pt>
                <c:pt idx="2265">
                  <c:v>57.785000000000011</c:v>
                </c:pt>
                <c:pt idx="2266">
                  <c:v>57.614000000000004</c:v>
                </c:pt>
                <c:pt idx="2267">
                  <c:v>57.614000000000004</c:v>
                </c:pt>
                <c:pt idx="2268">
                  <c:v>57.441000000000003</c:v>
                </c:pt>
                <c:pt idx="2269">
                  <c:v>57.441000000000003</c:v>
                </c:pt>
                <c:pt idx="2270">
                  <c:v>57.268000000000058</c:v>
                </c:pt>
                <c:pt idx="2271">
                  <c:v>57.268000000000058</c:v>
                </c:pt>
                <c:pt idx="2272">
                  <c:v>57.268000000000058</c:v>
                </c:pt>
                <c:pt idx="2273">
                  <c:v>57.096000000000011</c:v>
                </c:pt>
                <c:pt idx="2274">
                  <c:v>57.096000000000011</c:v>
                </c:pt>
                <c:pt idx="2275">
                  <c:v>57.096000000000011</c:v>
                </c:pt>
                <c:pt idx="2276">
                  <c:v>56.923000000000002</c:v>
                </c:pt>
                <c:pt idx="2277">
                  <c:v>56.923000000000002</c:v>
                </c:pt>
                <c:pt idx="2278">
                  <c:v>56.923000000000002</c:v>
                </c:pt>
                <c:pt idx="2279">
                  <c:v>56.75</c:v>
                </c:pt>
                <c:pt idx="2280">
                  <c:v>56.75</c:v>
                </c:pt>
                <c:pt idx="2281">
                  <c:v>56.75</c:v>
                </c:pt>
                <c:pt idx="2282">
                  <c:v>56.75</c:v>
                </c:pt>
                <c:pt idx="2283">
                  <c:v>56.75</c:v>
                </c:pt>
                <c:pt idx="2284">
                  <c:v>56.923000000000002</c:v>
                </c:pt>
                <c:pt idx="2285">
                  <c:v>56.923000000000002</c:v>
                </c:pt>
                <c:pt idx="2286">
                  <c:v>57.096000000000011</c:v>
                </c:pt>
                <c:pt idx="2287">
                  <c:v>57.268000000000058</c:v>
                </c:pt>
                <c:pt idx="2288">
                  <c:v>57.441000000000003</c:v>
                </c:pt>
                <c:pt idx="2289">
                  <c:v>57.614000000000004</c:v>
                </c:pt>
                <c:pt idx="2290">
                  <c:v>57.785000000000011</c:v>
                </c:pt>
                <c:pt idx="2291">
                  <c:v>58.131</c:v>
                </c:pt>
                <c:pt idx="2292">
                  <c:v>58.303000000000004</c:v>
                </c:pt>
                <c:pt idx="2293">
                  <c:v>58.476000000000006</c:v>
                </c:pt>
                <c:pt idx="2294">
                  <c:v>58.476000000000006</c:v>
                </c:pt>
                <c:pt idx="2295">
                  <c:v>58.647000000000006</c:v>
                </c:pt>
                <c:pt idx="2296">
                  <c:v>58.82</c:v>
                </c:pt>
                <c:pt idx="2297">
                  <c:v>58.993000000000002</c:v>
                </c:pt>
                <c:pt idx="2298">
                  <c:v>59.164000000000001</c:v>
                </c:pt>
                <c:pt idx="2299">
                  <c:v>59.337000000000003</c:v>
                </c:pt>
                <c:pt idx="2300">
                  <c:v>59.337000000000003</c:v>
                </c:pt>
                <c:pt idx="2301">
                  <c:v>59.337000000000003</c:v>
                </c:pt>
                <c:pt idx="2302">
                  <c:v>59.508000000000003</c:v>
                </c:pt>
                <c:pt idx="2303">
                  <c:v>59.337000000000003</c:v>
                </c:pt>
                <c:pt idx="2304">
                  <c:v>59.337000000000003</c:v>
                </c:pt>
                <c:pt idx="2305">
                  <c:v>59.337000000000003</c:v>
                </c:pt>
                <c:pt idx="2306">
                  <c:v>59.337000000000003</c:v>
                </c:pt>
                <c:pt idx="2307">
                  <c:v>59.337000000000003</c:v>
                </c:pt>
                <c:pt idx="2308">
                  <c:v>59.337000000000003</c:v>
                </c:pt>
                <c:pt idx="2309">
                  <c:v>59.337000000000003</c:v>
                </c:pt>
                <c:pt idx="2310">
                  <c:v>59.337000000000003</c:v>
                </c:pt>
                <c:pt idx="2311">
                  <c:v>59.337000000000003</c:v>
                </c:pt>
                <c:pt idx="2312">
                  <c:v>59.164000000000001</c:v>
                </c:pt>
                <c:pt idx="2313">
                  <c:v>59.164000000000001</c:v>
                </c:pt>
                <c:pt idx="2314">
                  <c:v>59.164000000000001</c:v>
                </c:pt>
                <c:pt idx="2315">
                  <c:v>59.164000000000001</c:v>
                </c:pt>
                <c:pt idx="2316">
                  <c:v>59.164000000000001</c:v>
                </c:pt>
                <c:pt idx="2317">
                  <c:v>59.164000000000001</c:v>
                </c:pt>
                <c:pt idx="2318">
                  <c:v>59.164000000000001</c:v>
                </c:pt>
                <c:pt idx="2319">
                  <c:v>59.164000000000001</c:v>
                </c:pt>
                <c:pt idx="2320">
                  <c:v>59.164000000000001</c:v>
                </c:pt>
                <c:pt idx="2321">
                  <c:v>59.164000000000001</c:v>
                </c:pt>
                <c:pt idx="2322">
                  <c:v>59.164000000000001</c:v>
                </c:pt>
                <c:pt idx="2323">
                  <c:v>59.164000000000001</c:v>
                </c:pt>
                <c:pt idx="2324">
                  <c:v>58.993000000000002</c:v>
                </c:pt>
                <c:pt idx="2325">
                  <c:v>58.993000000000002</c:v>
                </c:pt>
                <c:pt idx="2326">
                  <c:v>58.993000000000002</c:v>
                </c:pt>
                <c:pt idx="2327">
                  <c:v>59.164000000000001</c:v>
                </c:pt>
                <c:pt idx="2328">
                  <c:v>59.164000000000001</c:v>
                </c:pt>
                <c:pt idx="2329">
                  <c:v>59.164000000000001</c:v>
                </c:pt>
                <c:pt idx="2330">
                  <c:v>59.337000000000003</c:v>
                </c:pt>
                <c:pt idx="2331">
                  <c:v>59.337000000000003</c:v>
                </c:pt>
                <c:pt idx="2332">
                  <c:v>59.508000000000003</c:v>
                </c:pt>
                <c:pt idx="2333">
                  <c:v>59.508000000000003</c:v>
                </c:pt>
                <c:pt idx="2334">
                  <c:v>59.508000000000003</c:v>
                </c:pt>
                <c:pt idx="2335">
                  <c:v>59.508000000000003</c:v>
                </c:pt>
                <c:pt idx="2336">
                  <c:v>59.508000000000003</c:v>
                </c:pt>
                <c:pt idx="2337">
                  <c:v>59.337000000000003</c:v>
                </c:pt>
                <c:pt idx="2338">
                  <c:v>59.337000000000003</c:v>
                </c:pt>
                <c:pt idx="2339">
                  <c:v>59.337000000000003</c:v>
                </c:pt>
                <c:pt idx="2340">
                  <c:v>59.337000000000003</c:v>
                </c:pt>
                <c:pt idx="2341">
                  <c:v>59.164000000000001</c:v>
                </c:pt>
                <c:pt idx="2342">
                  <c:v>59.164000000000001</c:v>
                </c:pt>
                <c:pt idx="2343">
                  <c:v>58.993000000000002</c:v>
                </c:pt>
                <c:pt idx="2344">
                  <c:v>58.993000000000002</c:v>
                </c:pt>
                <c:pt idx="2345">
                  <c:v>58.82</c:v>
                </c:pt>
                <c:pt idx="2346">
                  <c:v>58.82</c:v>
                </c:pt>
                <c:pt idx="2347">
                  <c:v>58.647000000000006</c:v>
                </c:pt>
                <c:pt idx="2348">
                  <c:v>58.647000000000006</c:v>
                </c:pt>
                <c:pt idx="2349">
                  <c:v>58.476000000000006</c:v>
                </c:pt>
                <c:pt idx="2350">
                  <c:v>58.476000000000006</c:v>
                </c:pt>
                <c:pt idx="2351">
                  <c:v>58.303000000000004</c:v>
                </c:pt>
                <c:pt idx="2352">
                  <c:v>58.303000000000004</c:v>
                </c:pt>
                <c:pt idx="2353">
                  <c:v>58.303000000000004</c:v>
                </c:pt>
                <c:pt idx="2354">
                  <c:v>58.303000000000004</c:v>
                </c:pt>
                <c:pt idx="2355">
                  <c:v>58.303000000000004</c:v>
                </c:pt>
                <c:pt idx="2356">
                  <c:v>58.303000000000004</c:v>
                </c:pt>
                <c:pt idx="2357">
                  <c:v>58.476000000000006</c:v>
                </c:pt>
                <c:pt idx="2358">
                  <c:v>58.476000000000006</c:v>
                </c:pt>
                <c:pt idx="2359">
                  <c:v>58.647000000000006</c:v>
                </c:pt>
                <c:pt idx="2360">
                  <c:v>58.82</c:v>
                </c:pt>
                <c:pt idx="2361">
                  <c:v>58.993000000000002</c:v>
                </c:pt>
                <c:pt idx="2362">
                  <c:v>59.164000000000001</c:v>
                </c:pt>
                <c:pt idx="2363">
                  <c:v>59.337000000000003</c:v>
                </c:pt>
                <c:pt idx="2364">
                  <c:v>59.508000000000003</c:v>
                </c:pt>
                <c:pt idx="2365">
                  <c:v>59.68</c:v>
                </c:pt>
                <c:pt idx="2366">
                  <c:v>59.850999999999999</c:v>
                </c:pt>
                <c:pt idx="2367">
                  <c:v>60.024000000000001</c:v>
                </c:pt>
                <c:pt idx="2368">
                  <c:v>60.195000000000057</c:v>
                </c:pt>
                <c:pt idx="2369">
                  <c:v>60.368000000000002</c:v>
                </c:pt>
                <c:pt idx="2370">
                  <c:v>60.539000000000001</c:v>
                </c:pt>
                <c:pt idx="2371">
                  <c:v>60.712000000000003</c:v>
                </c:pt>
                <c:pt idx="2372">
                  <c:v>60.883000000000003</c:v>
                </c:pt>
                <c:pt idx="2373">
                  <c:v>60.883000000000003</c:v>
                </c:pt>
                <c:pt idx="2374">
                  <c:v>61.054000000000002</c:v>
                </c:pt>
                <c:pt idx="2375">
                  <c:v>61.054000000000002</c:v>
                </c:pt>
                <c:pt idx="2376">
                  <c:v>61.054000000000002</c:v>
                </c:pt>
                <c:pt idx="2377">
                  <c:v>61.227000000000011</c:v>
                </c:pt>
                <c:pt idx="2378">
                  <c:v>61.227000000000011</c:v>
                </c:pt>
                <c:pt idx="2379">
                  <c:v>61.227000000000011</c:v>
                </c:pt>
                <c:pt idx="2380">
                  <c:v>61.227000000000011</c:v>
                </c:pt>
                <c:pt idx="2381">
                  <c:v>61.227000000000011</c:v>
                </c:pt>
                <c:pt idx="2382">
                  <c:v>61.227000000000011</c:v>
                </c:pt>
                <c:pt idx="2383">
                  <c:v>61.227000000000011</c:v>
                </c:pt>
                <c:pt idx="2384">
                  <c:v>61.227000000000011</c:v>
                </c:pt>
                <c:pt idx="2385">
                  <c:v>61.227000000000011</c:v>
                </c:pt>
                <c:pt idx="2386">
                  <c:v>61.227000000000011</c:v>
                </c:pt>
                <c:pt idx="2387">
                  <c:v>61.227000000000011</c:v>
                </c:pt>
                <c:pt idx="2388">
                  <c:v>61.054000000000002</c:v>
                </c:pt>
                <c:pt idx="2389">
                  <c:v>61.054000000000002</c:v>
                </c:pt>
                <c:pt idx="2390">
                  <c:v>61.054000000000002</c:v>
                </c:pt>
                <c:pt idx="2391">
                  <c:v>61.054000000000002</c:v>
                </c:pt>
                <c:pt idx="2392">
                  <c:v>60.883000000000003</c:v>
                </c:pt>
                <c:pt idx="2393">
                  <c:v>60.883000000000003</c:v>
                </c:pt>
                <c:pt idx="2394">
                  <c:v>60.883000000000003</c:v>
                </c:pt>
                <c:pt idx="2395">
                  <c:v>60.712000000000003</c:v>
                </c:pt>
                <c:pt idx="2396">
                  <c:v>60.712000000000003</c:v>
                </c:pt>
                <c:pt idx="2397">
                  <c:v>60.539000000000001</c:v>
                </c:pt>
                <c:pt idx="2398">
                  <c:v>60.539000000000001</c:v>
                </c:pt>
                <c:pt idx="2399">
                  <c:v>60.368000000000002</c:v>
                </c:pt>
                <c:pt idx="2400">
                  <c:v>60.368000000000002</c:v>
                </c:pt>
                <c:pt idx="2401">
                  <c:v>60.195000000000057</c:v>
                </c:pt>
                <c:pt idx="2402">
                  <c:v>60.195000000000057</c:v>
                </c:pt>
                <c:pt idx="2403">
                  <c:v>60.024000000000001</c:v>
                </c:pt>
                <c:pt idx="2404">
                  <c:v>60.024000000000001</c:v>
                </c:pt>
                <c:pt idx="2405">
                  <c:v>59.850999999999999</c:v>
                </c:pt>
                <c:pt idx="2406">
                  <c:v>59.68</c:v>
                </c:pt>
                <c:pt idx="2407">
                  <c:v>59.68</c:v>
                </c:pt>
                <c:pt idx="2408">
                  <c:v>59.508000000000003</c:v>
                </c:pt>
                <c:pt idx="2409">
                  <c:v>59.337000000000003</c:v>
                </c:pt>
                <c:pt idx="2410">
                  <c:v>59.337000000000003</c:v>
                </c:pt>
                <c:pt idx="2411">
                  <c:v>59.164000000000001</c:v>
                </c:pt>
                <c:pt idx="2412">
                  <c:v>58.993000000000002</c:v>
                </c:pt>
                <c:pt idx="2413">
                  <c:v>58.82</c:v>
                </c:pt>
                <c:pt idx="2414">
                  <c:v>58.82</c:v>
                </c:pt>
                <c:pt idx="2415">
                  <c:v>58.647000000000006</c:v>
                </c:pt>
                <c:pt idx="2416">
                  <c:v>58.476000000000006</c:v>
                </c:pt>
                <c:pt idx="2417">
                  <c:v>58.303000000000004</c:v>
                </c:pt>
                <c:pt idx="2418">
                  <c:v>58.303000000000004</c:v>
                </c:pt>
                <c:pt idx="2419">
                  <c:v>58.131</c:v>
                </c:pt>
                <c:pt idx="2420">
                  <c:v>58.131</c:v>
                </c:pt>
                <c:pt idx="2421">
                  <c:v>57.957999999999998</c:v>
                </c:pt>
                <c:pt idx="2422">
                  <c:v>57.957999999999998</c:v>
                </c:pt>
                <c:pt idx="2423">
                  <c:v>57.785000000000011</c:v>
                </c:pt>
                <c:pt idx="2424">
                  <c:v>57.785000000000011</c:v>
                </c:pt>
                <c:pt idx="2425">
                  <c:v>57.785000000000011</c:v>
                </c:pt>
                <c:pt idx="2426">
                  <c:v>57.785000000000011</c:v>
                </c:pt>
                <c:pt idx="2427">
                  <c:v>57.785000000000011</c:v>
                </c:pt>
                <c:pt idx="2428">
                  <c:v>57.785000000000011</c:v>
                </c:pt>
                <c:pt idx="2429">
                  <c:v>57.957999999999998</c:v>
                </c:pt>
                <c:pt idx="2430">
                  <c:v>58.131</c:v>
                </c:pt>
                <c:pt idx="2431">
                  <c:v>58.131</c:v>
                </c:pt>
                <c:pt idx="2432">
                  <c:v>58.303000000000004</c:v>
                </c:pt>
                <c:pt idx="2433">
                  <c:v>58.476000000000006</c:v>
                </c:pt>
                <c:pt idx="2434">
                  <c:v>58.647000000000006</c:v>
                </c:pt>
                <c:pt idx="2435">
                  <c:v>58.82</c:v>
                </c:pt>
                <c:pt idx="2436">
                  <c:v>59.164000000000001</c:v>
                </c:pt>
                <c:pt idx="2437">
                  <c:v>59.337000000000003</c:v>
                </c:pt>
                <c:pt idx="2438">
                  <c:v>59.508000000000003</c:v>
                </c:pt>
                <c:pt idx="2439">
                  <c:v>59.68</c:v>
                </c:pt>
                <c:pt idx="2440">
                  <c:v>59.850999999999999</c:v>
                </c:pt>
                <c:pt idx="2441">
                  <c:v>60.024000000000001</c:v>
                </c:pt>
                <c:pt idx="2442">
                  <c:v>60.195000000000057</c:v>
                </c:pt>
                <c:pt idx="2443">
                  <c:v>60.368000000000002</c:v>
                </c:pt>
                <c:pt idx="2444">
                  <c:v>60.539000000000001</c:v>
                </c:pt>
                <c:pt idx="2445">
                  <c:v>60.539000000000001</c:v>
                </c:pt>
                <c:pt idx="2446">
                  <c:v>60.712000000000003</c:v>
                </c:pt>
                <c:pt idx="2447">
                  <c:v>60.883000000000003</c:v>
                </c:pt>
                <c:pt idx="2448">
                  <c:v>60.883000000000003</c:v>
                </c:pt>
                <c:pt idx="2449">
                  <c:v>60.883000000000003</c:v>
                </c:pt>
                <c:pt idx="2450">
                  <c:v>61.054000000000002</c:v>
                </c:pt>
                <c:pt idx="2451">
                  <c:v>61.054000000000002</c:v>
                </c:pt>
                <c:pt idx="2452">
                  <c:v>61.054000000000002</c:v>
                </c:pt>
                <c:pt idx="2453">
                  <c:v>61.054000000000002</c:v>
                </c:pt>
                <c:pt idx="2454">
                  <c:v>61.054000000000002</c:v>
                </c:pt>
                <c:pt idx="2455">
                  <c:v>61.054000000000002</c:v>
                </c:pt>
                <c:pt idx="2456">
                  <c:v>60.883000000000003</c:v>
                </c:pt>
                <c:pt idx="2457">
                  <c:v>60.883000000000003</c:v>
                </c:pt>
                <c:pt idx="2458">
                  <c:v>60.883000000000003</c:v>
                </c:pt>
                <c:pt idx="2459">
                  <c:v>60.883000000000003</c:v>
                </c:pt>
                <c:pt idx="2460">
                  <c:v>60.712000000000003</c:v>
                </c:pt>
                <c:pt idx="2461">
                  <c:v>60.712000000000003</c:v>
                </c:pt>
                <c:pt idx="2462">
                  <c:v>60.712000000000003</c:v>
                </c:pt>
                <c:pt idx="2463">
                  <c:v>60.712000000000003</c:v>
                </c:pt>
                <c:pt idx="2464">
                  <c:v>60.539000000000001</c:v>
                </c:pt>
                <c:pt idx="2465">
                  <c:v>60.539000000000001</c:v>
                </c:pt>
                <c:pt idx="2466">
                  <c:v>60.368000000000002</c:v>
                </c:pt>
                <c:pt idx="2467">
                  <c:v>60.368000000000002</c:v>
                </c:pt>
                <c:pt idx="2468">
                  <c:v>60.368000000000002</c:v>
                </c:pt>
                <c:pt idx="2469">
                  <c:v>60.195000000000057</c:v>
                </c:pt>
                <c:pt idx="2470">
                  <c:v>60.024000000000001</c:v>
                </c:pt>
                <c:pt idx="2471">
                  <c:v>60.024000000000001</c:v>
                </c:pt>
                <c:pt idx="2472">
                  <c:v>59.850999999999999</c:v>
                </c:pt>
                <c:pt idx="2473">
                  <c:v>59.68</c:v>
                </c:pt>
                <c:pt idx="2474">
                  <c:v>59.68</c:v>
                </c:pt>
                <c:pt idx="2475">
                  <c:v>59.508000000000003</c:v>
                </c:pt>
                <c:pt idx="2476">
                  <c:v>59.508000000000003</c:v>
                </c:pt>
                <c:pt idx="2477">
                  <c:v>59.337000000000003</c:v>
                </c:pt>
                <c:pt idx="2478">
                  <c:v>59.337000000000003</c:v>
                </c:pt>
                <c:pt idx="2479">
                  <c:v>59.164000000000001</c:v>
                </c:pt>
                <c:pt idx="2480">
                  <c:v>59.164000000000001</c:v>
                </c:pt>
                <c:pt idx="2481">
                  <c:v>58.993000000000002</c:v>
                </c:pt>
                <c:pt idx="2482">
                  <c:v>58.993000000000002</c:v>
                </c:pt>
                <c:pt idx="2483">
                  <c:v>58.82</c:v>
                </c:pt>
                <c:pt idx="2484">
                  <c:v>58.82</c:v>
                </c:pt>
                <c:pt idx="2485">
                  <c:v>58.647000000000006</c:v>
                </c:pt>
                <c:pt idx="2486">
                  <c:v>58.647000000000006</c:v>
                </c:pt>
                <c:pt idx="2487">
                  <c:v>58.476000000000006</c:v>
                </c:pt>
                <c:pt idx="2488">
                  <c:v>58.476000000000006</c:v>
                </c:pt>
                <c:pt idx="2489">
                  <c:v>58.303000000000004</c:v>
                </c:pt>
                <c:pt idx="2490">
                  <c:v>58.303000000000004</c:v>
                </c:pt>
                <c:pt idx="2491">
                  <c:v>58.131</c:v>
                </c:pt>
                <c:pt idx="2492">
                  <c:v>58.131</c:v>
                </c:pt>
                <c:pt idx="2493">
                  <c:v>57.957999999999998</c:v>
                </c:pt>
                <c:pt idx="2494">
                  <c:v>57.957999999999998</c:v>
                </c:pt>
                <c:pt idx="2495">
                  <c:v>57.785000000000011</c:v>
                </c:pt>
                <c:pt idx="2496">
                  <c:v>57.785000000000011</c:v>
                </c:pt>
                <c:pt idx="2497">
                  <c:v>57.785000000000011</c:v>
                </c:pt>
                <c:pt idx="2498">
                  <c:v>57.785000000000011</c:v>
                </c:pt>
                <c:pt idx="2499">
                  <c:v>57.614000000000004</c:v>
                </c:pt>
                <c:pt idx="2500">
                  <c:v>57.785000000000011</c:v>
                </c:pt>
                <c:pt idx="2501">
                  <c:v>57.785000000000011</c:v>
                </c:pt>
                <c:pt idx="2502">
                  <c:v>57.785000000000011</c:v>
                </c:pt>
                <c:pt idx="2503">
                  <c:v>57.957999999999998</c:v>
                </c:pt>
                <c:pt idx="2504">
                  <c:v>58.131</c:v>
                </c:pt>
                <c:pt idx="2505">
                  <c:v>58.303000000000004</c:v>
                </c:pt>
                <c:pt idx="2506">
                  <c:v>58.476000000000006</c:v>
                </c:pt>
                <c:pt idx="2507">
                  <c:v>58.647000000000006</c:v>
                </c:pt>
                <c:pt idx="2508">
                  <c:v>58.82</c:v>
                </c:pt>
                <c:pt idx="2509">
                  <c:v>58.993000000000002</c:v>
                </c:pt>
                <c:pt idx="2510">
                  <c:v>59.337000000000003</c:v>
                </c:pt>
                <c:pt idx="2511">
                  <c:v>59.508000000000003</c:v>
                </c:pt>
                <c:pt idx="2512">
                  <c:v>59.68</c:v>
                </c:pt>
                <c:pt idx="2513">
                  <c:v>59.850999999999999</c:v>
                </c:pt>
                <c:pt idx="2514">
                  <c:v>59.850999999999999</c:v>
                </c:pt>
                <c:pt idx="2515">
                  <c:v>60.024000000000001</c:v>
                </c:pt>
                <c:pt idx="2516">
                  <c:v>60.195000000000057</c:v>
                </c:pt>
                <c:pt idx="2517">
                  <c:v>60.368000000000002</c:v>
                </c:pt>
                <c:pt idx="2518">
                  <c:v>60.368000000000002</c:v>
                </c:pt>
                <c:pt idx="2519">
                  <c:v>60.368000000000002</c:v>
                </c:pt>
                <c:pt idx="2520">
                  <c:v>60.368000000000002</c:v>
                </c:pt>
                <c:pt idx="2521">
                  <c:v>60.539000000000001</c:v>
                </c:pt>
                <c:pt idx="2522">
                  <c:v>60.539000000000001</c:v>
                </c:pt>
                <c:pt idx="2523">
                  <c:v>60.539000000000001</c:v>
                </c:pt>
                <c:pt idx="2524">
                  <c:v>60.539000000000001</c:v>
                </c:pt>
                <c:pt idx="2525">
                  <c:v>60.539000000000001</c:v>
                </c:pt>
                <c:pt idx="2526">
                  <c:v>60.539000000000001</c:v>
                </c:pt>
                <c:pt idx="2527">
                  <c:v>60.368000000000002</c:v>
                </c:pt>
                <c:pt idx="2528">
                  <c:v>60.368000000000002</c:v>
                </c:pt>
                <c:pt idx="2529">
                  <c:v>60.368000000000002</c:v>
                </c:pt>
                <c:pt idx="2530">
                  <c:v>60.368000000000002</c:v>
                </c:pt>
                <c:pt idx="2531">
                  <c:v>60.368000000000002</c:v>
                </c:pt>
                <c:pt idx="2532">
                  <c:v>60.195000000000057</c:v>
                </c:pt>
                <c:pt idx="2533">
                  <c:v>60.195000000000057</c:v>
                </c:pt>
                <c:pt idx="2534">
                  <c:v>60.195000000000057</c:v>
                </c:pt>
                <c:pt idx="2535">
                  <c:v>60.195000000000057</c:v>
                </c:pt>
                <c:pt idx="2536">
                  <c:v>60.195000000000057</c:v>
                </c:pt>
                <c:pt idx="2537">
                  <c:v>60.195000000000057</c:v>
                </c:pt>
                <c:pt idx="2538">
                  <c:v>60.024000000000001</c:v>
                </c:pt>
                <c:pt idx="2539">
                  <c:v>60.024000000000001</c:v>
                </c:pt>
                <c:pt idx="2540">
                  <c:v>60.024000000000001</c:v>
                </c:pt>
                <c:pt idx="2541">
                  <c:v>60.024000000000001</c:v>
                </c:pt>
                <c:pt idx="2542">
                  <c:v>59.850999999999999</c:v>
                </c:pt>
                <c:pt idx="2543">
                  <c:v>59.850999999999999</c:v>
                </c:pt>
                <c:pt idx="2544">
                  <c:v>59.68</c:v>
                </c:pt>
                <c:pt idx="2545">
                  <c:v>59.68</c:v>
                </c:pt>
                <c:pt idx="2546">
                  <c:v>59.508000000000003</c:v>
                </c:pt>
                <c:pt idx="2547">
                  <c:v>59.508000000000003</c:v>
                </c:pt>
                <c:pt idx="2548">
                  <c:v>59.337000000000003</c:v>
                </c:pt>
                <c:pt idx="2549">
                  <c:v>59.164000000000001</c:v>
                </c:pt>
                <c:pt idx="2550">
                  <c:v>58.993000000000002</c:v>
                </c:pt>
                <c:pt idx="2551">
                  <c:v>58.993000000000002</c:v>
                </c:pt>
                <c:pt idx="2552">
                  <c:v>58.82</c:v>
                </c:pt>
                <c:pt idx="2553">
                  <c:v>58.647000000000006</c:v>
                </c:pt>
                <c:pt idx="2554">
                  <c:v>58.476000000000006</c:v>
                </c:pt>
                <c:pt idx="2555">
                  <c:v>58.303000000000004</c:v>
                </c:pt>
                <c:pt idx="2556">
                  <c:v>58.303000000000004</c:v>
                </c:pt>
                <c:pt idx="2557">
                  <c:v>58.131</c:v>
                </c:pt>
                <c:pt idx="2558">
                  <c:v>57.957999999999998</c:v>
                </c:pt>
                <c:pt idx="2559">
                  <c:v>57.957999999999998</c:v>
                </c:pt>
                <c:pt idx="2560">
                  <c:v>57.785000000000011</c:v>
                </c:pt>
                <c:pt idx="2561">
                  <c:v>57.614000000000004</c:v>
                </c:pt>
                <c:pt idx="2562">
                  <c:v>57.614000000000004</c:v>
                </c:pt>
                <c:pt idx="2563">
                  <c:v>57.441000000000003</c:v>
                </c:pt>
                <c:pt idx="2564">
                  <c:v>57.268000000000058</c:v>
                </c:pt>
                <c:pt idx="2565">
                  <c:v>57.268000000000058</c:v>
                </c:pt>
                <c:pt idx="2566">
                  <c:v>57.096000000000011</c:v>
                </c:pt>
                <c:pt idx="2567">
                  <c:v>57.096000000000011</c:v>
                </c:pt>
                <c:pt idx="2568">
                  <c:v>56.923000000000002</c:v>
                </c:pt>
                <c:pt idx="2569">
                  <c:v>56.923000000000002</c:v>
                </c:pt>
                <c:pt idx="2570">
                  <c:v>56.75</c:v>
                </c:pt>
                <c:pt idx="2571">
                  <c:v>56.75</c:v>
                </c:pt>
                <c:pt idx="2572">
                  <c:v>56.75</c:v>
                </c:pt>
                <c:pt idx="2573">
                  <c:v>56.923000000000002</c:v>
                </c:pt>
                <c:pt idx="2574">
                  <c:v>57.096000000000011</c:v>
                </c:pt>
                <c:pt idx="2575">
                  <c:v>57.268000000000058</c:v>
                </c:pt>
                <c:pt idx="2576">
                  <c:v>57.441000000000003</c:v>
                </c:pt>
                <c:pt idx="2577">
                  <c:v>57.614000000000004</c:v>
                </c:pt>
                <c:pt idx="2578">
                  <c:v>57.785000000000011</c:v>
                </c:pt>
                <c:pt idx="2579">
                  <c:v>57.957999999999998</c:v>
                </c:pt>
                <c:pt idx="2580">
                  <c:v>58.303000000000004</c:v>
                </c:pt>
                <c:pt idx="2581">
                  <c:v>58.476000000000006</c:v>
                </c:pt>
                <c:pt idx="2582">
                  <c:v>58.647000000000006</c:v>
                </c:pt>
                <c:pt idx="2583">
                  <c:v>58.82</c:v>
                </c:pt>
                <c:pt idx="2584">
                  <c:v>58.993000000000002</c:v>
                </c:pt>
                <c:pt idx="2585">
                  <c:v>58.993000000000002</c:v>
                </c:pt>
                <c:pt idx="2586">
                  <c:v>59.164000000000001</c:v>
                </c:pt>
                <c:pt idx="2587">
                  <c:v>59.337000000000003</c:v>
                </c:pt>
                <c:pt idx="2588">
                  <c:v>59.337000000000003</c:v>
                </c:pt>
                <c:pt idx="2589">
                  <c:v>59.337000000000003</c:v>
                </c:pt>
                <c:pt idx="2590">
                  <c:v>59.508000000000003</c:v>
                </c:pt>
                <c:pt idx="2591">
                  <c:v>59.508000000000003</c:v>
                </c:pt>
                <c:pt idx="2592">
                  <c:v>59.337000000000003</c:v>
                </c:pt>
                <c:pt idx="2593">
                  <c:v>59.337000000000003</c:v>
                </c:pt>
                <c:pt idx="2594">
                  <c:v>59.337000000000003</c:v>
                </c:pt>
                <c:pt idx="2595">
                  <c:v>59.337000000000003</c:v>
                </c:pt>
                <c:pt idx="2596">
                  <c:v>59.164000000000001</c:v>
                </c:pt>
                <c:pt idx="2597">
                  <c:v>59.164000000000001</c:v>
                </c:pt>
                <c:pt idx="2598">
                  <c:v>59.164000000000001</c:v>
                </c:pt>
                <c:pt idx="2599">
                  <c:v>59.164000000000001</c:v>
                </c:pt>
                <c:pt idx="2600">
                  <c:v>59.164000000000001</c:v>
                </c:pt>
                <c:pt idx="2601">
                  <c:v>58.993000000000002</c:v>
                </c:pt>
                <c:pt idx="2602">
                  <c:v>58.993000000000002</c:v>
                </c:pt>
                <c:pt idx="2603">
                  <c:v>58.993000000000002</c:v>
                </c:pt>
                <c:pt idx="2604">
                  <c:v>58.82</c:v>
                </c:pt>
                <c:pt idx="2605">
                  <c:v>58.82</c:v>
                </c:pt>
                <c:pt idx="2606">
                  <c:v>58.82</c:v>
                </c:pt>
                <c:pt idx="2607">
                  <c:v>58.82</c:v>
                </c:pt>
                <c:pt idx="2608">
                  <c:v>58.82</c:v>
                </c:pt>
                <c:pt idx="2609">
                  <c:v>58.647000000000006</c:v>
                </c:pt>
                <c:pt idx="2610">
                  <c:v>58.647000000000006</c:v>
                </c:pt>
                <c:pt idx="2611">
                  <c:v>58.647000000000006</c:v>
                </c:pt>
                <c:pt idx="2612">
                  <c:v>58.647000000000006</c:v>
                </c:pt>
                <c:pt idx="2613">
                  <c:v>58.647000000000006</c:v>
                </c:pt>
                <c:pt idx="2614">
                  <c:v>58.476000000000006</c:v>
                </c:pt>
                <c:pt idx="2615">
                  <c:v>58.476000000000006</c:v>
                </c:pt>
                <c:pt idx="2616">
                  <c:v>58.476000000000006</c:v>
                </c:pt>
                <c:pt idx="2617">
                  <c:v>58.303000000000004</c:v>
                </c:pt>
                <c:pt idx="2618">
                  <c:v>58.303000000000004</c:v>
                </c:pt>
                <c:pt idx="2619">
                  <c:v>58.131</c:v>
                </c:pt>
                <c:pt idx="2620">
                  <c:v>58.131</c:v>
                </c:pt>
                <c:pt idx="2621">
                  <c:v>57.957999999999998</c:v>
                </c:pt>
                <c:pt idx="2622">
                  <c:v>57.785000000000011</c:v>
                </c:pt>
                <c:pt idx="2623">
                  <c:v>57.785000000000011</c:v>
                </c:pt>
                <c:pt idx="2624">
                  <c:v>57.614000000000004</c:v>
                </c:pt>
                <c:pt idx="2625">
                  <c:v>57.614000000000004</c:v>
                </c:pt>
                <c:pt idx="2626">
                  <c:v>57.441000000000003</c:v>
                </c:pt>
                <c:pt idx="2627">
                  <c:v>57.268000000000058</c:v>
                </c:pt>
                <c:pt idx="2628">
                  <c:v>57.268000000000058</c:v>
                </c:pt>
                <c:pt idx="2629">
                  <c:v>57.096000000000011</c:v>
                </c:pt>
                <c:pt idx="2630">
                  <c:v>57.096000000000011</c:v>
                </c:pt>
                <c:pt idx="2631">
                  <c:v>56.923000000000002</c:v>
                </c:pt>
                <c:pt idx="2632">
                  <c:v>56.923000000000002</c:v>
                </c:pt>
                <c:pt idx="2633">
                  <c:v>56.75</c:v>
                </c:pt>
                <c:pt idx="2634">
                  <c:v>56.577000000000005</c:v>
                </c:pt>
                <c:pt idx="2635">
                  <c:v>56.577000000000005</c:v>
                </c:pt>
                <c:pt idx="2636">
                  <c:v>56.577000000000005</c:v>
                </c:pt>
                <c:pt idx="2637">
                  <c:v>56.404000000000003</c:v>
                </c:pt>
                <c:pt idx="2638">
                  <c:v>56.404000000000003</c:v>
                </c:pt>
                <c:pt idx="2639">
                  <c:v>56.230000000000011</c:v>
                </c:pt>
                <c:pt idx="2640">
                  <c:v>56.230000000000011</c:v>
                </c:pt>
                <c:pt idx="2641">
                  <c:v>56.057000000000002</c:v>
                </c:pt>
                <c:pt idx="2642">
                  <c:v>56.057000000000002</c:v>
                </c:pt>
                <c:pt idx="2643">
                  <c:v>56.057000000000002</c:v>
                </c:pt>
                <c:pt idx="2644">
                  <c:v>56.230000000000011</c:v>
                </c:pt>
                <c:pt idx="2645">
                  <c:v>56.230000000000011</c:v>
                </c:pt>
                <c:pt idx="2646">
                  <c:v>56.404000000000003</c:v>
                </c:pt>
                <c:pt idx="2647">
                  <c:v>56.577000000000005</c:v>
                </c:pt>
                <c:pt idx="2648">
                  <c:v>56.75</c:v>
                </c:pt>
                <c:pt idx="2649">
                  <c:v>56.923000000000002</c:v>
                </c:pt>
                <c:pt idx="2650">
                  <c:v>57.096000000000011</c:v>
                </c:pt>
                <c:pt idx="2651">
                  <c:v>57.441000000000003</c:v>
                </c:pt>
                <c:pt idx="2652">
                  <c:v>57.614000000000004</c:v>
                </c:pt>
                <c:pt idx="2653">
                  <c:v>57.785000000000011</c:v>
                </c:pt>
                <c:pt idx="2654">
                  <c:v>57.957999999999998</c:v>
                </c:pt>
                <c:pt idx="2655">
                  <c:v>58.303000000000004</c:v>
                </c:pt>
                <c:pt idx="2656">
                  <c:v>58.476000000000006</c:v>
                </c:pt>
                <c:pt idx="2657">
                  <c:v>58.647000000000006</c:v>
                </c:pt>
                <c:pt idx="2658">
                  <c:v>58.647000000000006</c:v>
                </c:pt>
                <c:pt idx="2659">
                  <c:v>58.647000000000006</c:v>
                </c:pt>
                <c:pt idx="2660">
                  <c:v>58.647000000000006</c:v>
                </c:pt>
                <c:pt idx="2661">
                  <c:v>58.82</c:v>
                </c:pt>
                <c:pt idx="2662">
                  <c:v>58.993000000000002</c:v>
                </c:pt>
                <c:pt idx="2663">
                  <c:v>58.993000000000002</c:v>
                </c:pt>
                <c:pt idx="2664">
                  <c:v>58.993000000000002</c:v>
                </c:pt>
                <c:pt idx="2665">
                  <c:v>58.993000000000002</c:v>
                </c:pt>
                <c:pt idx="2666">
                  <c:v>58.993000000000002</c:v>
                </c:pt>
                <c:pt idx="2667">
                  <c:v>58.993000000000002</c:v>
                </c:pt>
                <c:pt idx="2668">
                  <c:v>58.993000000000002</c:v>
                </c:pt>
                <c:pt idx="2669">
                  <c:v>58.993000000000002</c:v>
                </c:pt>
                <c:pt idx="2670">
                  <c:v>58.993000000000002</c:v>
                </c:pt>
                <c:pt idx="2671">
                  <c:v>58.993000000000002</c:v>
                </c:pt>
                <c:pt idx="2672">
                  <c:v>58.993000000000002</c:v>
                </c:pt>
                <c:pt idx="2673">
                  <c:v>58.993000000000002</c:v>
                </c:pt>
                <c:pt idx="2674">
                  <c:v>58.993000000000002</c:v>
                </c:pt>
                <c:pt idx="2675">
                  <c:v>58.993000000000002</c:v>
                </c:pt>
                <c:pt idx="2676">
                  <c:v>58.82</c:v>
                </c:pt>
                <c:pt idx="2677">
                  <c:v>58.82</c:v>
                </c:pt>
                <c:pt idx="2678">
                  <c:v>58.82</c:v>
                </c:pt>
                <c:pt idx="2679">
                  <c:v>58.82</c:v>
                </c:pt>
                <c:pt idx="2680">
                  <c:v>58.82</c:v>
                </c:pt>
                <c:pt idx="2681">
                  <c:v>58.82</c:v>
                </c:pt>
                <c:pt idx="2682">
                  <c:v>58.993000000000002</c:v>
                </c:pt>
                <c:pt idx="2683">
                  <c:v>58.82</c:v>
                </c:pt>
                <c:pt idx="2684">
                  <c:v>58.82</c:v>
                </c:pt>
                <c:pt idx="2685">
                  <c:v>58.82</c:v>
                </c:pt>
                <c:pt idx="2686">
                  <c:v>58.82</c:v>
                </c:pt>
                <c:pt idx="2687">
                  <c:v>58.82</c:v>
                </c:pt>
                <c:pt idx="2688">
                  <c:v>58.82</c:v>
                </c:pt>
                <c:pt idx="2689">
                  <c:v>58.82</c:v>
                </c:pt>
                <c:pt idx="2690">
                  <c:v>58.647000000000006</c:v>
                </c:pt>
                <c:pt idx="2691">
                  <c:v>58.647000000000006</c:v>
                </c:pt>
                <c:pt idx="2692">
                  <c:v>58.647000000000006</c:v>
                </c:pt>
                <c:pt idx="2693">
                  <c:v>58.476000000000006</c:v>
                </c:pt>
                <c:pt idx="2694">
                  <c:v>58.476000000000006</c:v>
                </c:pt>
                <c:pt idx="2695">
                  <c:v>58.303000000000004</c:v>
                </c:pt>
                <c:pt idx="2696">
                  <c:v>58.303000000000004</c:v>
                </c:pt>
                <c:pt idx="2697">
                  <c:v>58.131</c:v>
                </c:pt>
                <c:pt idx="2698">
                  <c:v>58.131</c:v>
                </c:pt>
                <c:pt idx="2699">
                  <c:v>57.957999999999998</c:v>
                </c:pt>
                <c:pt idx="2700">
                  <c:v>57.957999999999998</c:v>
                </c:pt>
                <c:pt idx="2701">
                  <c:v>57.785000000000011</c:v>
                </c:pt>
                <c:pt idx="2702">
                  <c:v>57.785000000000011</c:v>
                </c:pt>
                <c:pt idx="2703">
                  <c:v>57.614000000000004</c:v>
                </c:pt>
                <c:pt idx="2704">
                  <c:v>57.614000000000004</c:v>
                </c:pt>
                <c:pt idx="2705">
                  <c:v>57.614000000000004</c:v>
                </c:pt>
                <c:pt idx="2706">
                  <c:v>57.441000000000003</c:v>
                </c:pt>
                <c:pt idx="2707">
                  <c:v>57.441000000000003</c:v>
                </c:pt>
                <c:pt idx="2708">
                  <c:v>57.268000000000058</c:v>
                </c:pt>
                <c:pt idx="2709">
                  <c:v>57.268000000000058</c:v>
                </c:pt>
                <c:pt idx="2710">
                  <c:v>57.268000000000058</c:v>
                </c:pt>
                <c:pt idx="2711">
                  <c:v>57.096000000000011</c:v>
                </c:pt>
                <c:pt idx="2712">
                  <c:v>57.096000000000011</c:v>
                </c:pt>
                <c:pt idx="2713">
                  <c:v>57.096000000000011</c:v>
                </c:pt>
                <c:pt idx="2714">
                  <c:v>57.096000000000011</c:v>
                </c:pt>
                <c:pt idx="2715">
                  <c:v>57.096000000000011</c:v>
                </c:pt>
                <c:pt idx="2716">
                  <c:v>57.268000000000058</c:v>
                </c:pt>
                <c:pt idx="2717">
                  <c:v>57.268000000000058</c:v>
                </c:pt>
                <c:pt idx="2718">
                  <c:v>57.441000000000003</c:v>
                </c:pt>
                <c:pt idx="2719">
                  <c:v>57.614000000000004</c:v>
                </c:pt>
                <c:pt idx="2720">
                  <c:v>57.785000000000011</c:v>
                </c:pt>
                <c:pt idx="2721">
                  <c:v>58.131</c:v>
                </c:pt>
                <c:pt idx="2722">
                  <c:v>58.131</c:v>
                </c:pt>
                <c:pt idx="2723">
                  <c:v>58.303000000000004</c:v>
                </c:pt>
                <c:pt idx="2724">
                  <c:v>58.476000000000006</c:v>
                </c:pt>
                <c:pt idx="2725">
                  <c:v>58.647000000000006</c:v>
                </c:pt>
                <c:pt idx="2726">
                  <c:v>58.82</c:v>
                </c:pt>
                <c:pt idx="2727">
                  <c:v>58.993000000000002</c:v>
                </c:pt>
                <c:pt idx="2728">
                  <c:v>59.337000000000003</c:v>
                </c:pt>
                <c:pt idx="2729">
                  <c:v>59.508000000000003</c:v>
                </c:pt>
                <c:pt idx="2730">
                  <c:v>59.68</c:v>
                </c:pt>
                <c:pt idx="2731">
                  <c:v>59.850999999999999</c:v>
                </c:pt>
                <c:pt idx="2732">
                  <c:v>59.850999999999999</c:v>
                </c:pt>
                <c:pt idx="2733">
                  <c:v>59.68</c:v>
                </c:pt>
                <c:pt idx="2734">
                  <c:v>59.68</c:v>
                </c:pt>
                <c:pt idx="2735">
                  <c:v>59.68</c:v>
                </c:pt>
                <c:pt idx="2736">
                  <c:v>59.68</c:v>
                </c:pt>
                <c:pt idx="2737">
                  <c:v>59.68</c:v>
                </c:pt>
                <c:pt idx="2738">
                  <c:v>59.68</c:v>
                </c:pt>
                <c:pt idx="2739">
                  <c:v>59.508000000000003</c:v>
                </c:pt>
                <c:pt idx="2740">
                  <c:v>59.508000000000003</c:v>
                </c:pt>
                <c:pt idx="2741">
                  <c:v>59.508000000000003</c:v>
                </c:pt>
                <c:pt idx="2742">
                  <c:v>59.508000000000003</c:v>
                </c:pt>
                <c:pt idx="2743">
                  <c:v>59.508000000000003</c:v>
                </c:pt>
                <c:pt idx="2744">
                  <c:v>59.508000000000003</c:v>
                </c:pt>
                <c:pt idx="2745">
                  <c:v>59.508000000000003</c:v>
                </c:pt>
                <c:pt idx="2746">
                  <c:v>59.508000000000003</c:v>
                </c:pt>
                <c:pt idx="2747">
                  <c:v>59.508000000000003</c:v>
                </c:pt>
                <c:pt idx="2748">
                  <c:v>59.68</c:v>
                </c:pt>
                <c:pt idx="2749">
                  <c:v>59.68</c:v>
                </c:pt>
                <c:pt idx="2750">
                  <c:v>59.68</c:v>
                </c:pt>
                <c:pt idx="2751">
                  <c:v>59.68</c:v>
                </c:pt>
                <c:pt idx="2752">
                  <c:v>59.850999999999999</c:v>
                </c:pt>
                <c:pt idx="2753">
                  <c:v>59.850999999999999</c:v>
                </c:pt>
                <c:pt idx="2754">
                  <c:v>59.850999999999999</c:v>
                </c:pt>
                <c:pt idx="2755">
                  <c:v>59.850999999999999</c:v>
                </c:pt>
                <c:pt idx="2756">
                  <c:v>59.850999999999999</c:v>
                </c:pt>
                <c:pt idx="2757">
                  <c:v>59.850999999999999</c:v>
                </c:pt>
                <c:pt idx="2758">
                  <c:v>59.850999999999999</c:v>
                </c:pt>
                <c:pt idx="2759">
                  <c:v>59.850999999999999</c:v>
                </c:pt>
                <c:pt idx="2760">
                  <c:v>59.850999999999999</c:v>
                </c:pt>
                <c:pt idx="2761">
                  <c:v>59.850999999999999</c:v>
                </c:pt>
                <c:pt idx="2762">
                  <c:v>59.850999999999999</c:v>
                </c:pt>
                <c:pt idx="2763">
                  <c:v>59.850999999999999</c:v>
                </c:pt>
                <c:pt idx="2764">
                  <c:v>59.850999999999999</c:v>
                </c:pt>
                <c:pt idx="2765">
                  <c:v>59.850999999999999</c:v>
                </c:pt>
                <c:pt idx="2766">
                  <c:v>59.850999999999999</c:v>
                </c:pt>
                <c:pt idx="2767">
                  <c:v>59.850999999999999</c:v>
                </c:pt>
                <c:pt idx="2768">
                  <c:v>59.68</c:v>
                </c:pt>
                <c:pt idx="2769">
                  <c:v>59.68</c:v>
                </c:pt>
                <c:pt idx="2770">
                  <c:v>59.68</c:v>
                </c:pt>
                <c:pt idx="2771">
                  <c:v>59.508000000000003</c:v>
                </c:pt>
                <c:pt idx="2772">
                  <c:v>59.508000000000003</c:v>
                </c:pt>
                <c:pt idx="2773">
                  <c:v>59.337000000000003</c:v>
                </c:pt>
                <c:pt idx="2774">
                  <c:v>59.337000000000003</c:v>
                </c:pt>
                <c:pt idx="2775">
                  <c:v>59.337000000000003</c:v>
                </c:pt>
                <c:pt idx="2776">
                  <c:v>59.337000000000003</c:v>
                </c:pt>
                <c:pt idx="2777">
                  <c:v>59.164000000000001</c:v>
                </c:pt>
                <c:pt idx="2778">
                  <c:v>59.164000000000001</c:v>
                </c:pt>
                <c:pt idx="2779">
                  <c:v>59.164000000000001</c:v>
                </c:pt>
                <c:pt idx="2780">
                  <c:v>58.993000000000002</c:v>
                </c:pt>
                <c:pt idx="2781">
                  <c:v>58.993000000000002</c:v>
                </c:pt>
                <c:pt idx="2782">
                  <c:v>58.993000000000002</c:v>
                </c:pt>
                <c:pt idx="2783">
                  <c:v>58.82</c:v>
                </c:pt>
                <c:pt idx="2784">
                  <c:v>58.82</c:v>
                </c:pt>
                <c:pt idx="2785">
                  <c:v>58.82</c:v>
                </c:pt>
                <c:pt idx="2786">
                  <c:v>58.647000000000006</c:v>
                </c:pt>
                <c:pt idx="2787">
                  <c:v>58.647000000000006</c:v>
                </c:pt>
                <c:pt idx="2788">
                  <c:v>58.476000000000006</c:v>
                </c:pt>
                <c:pt idx="2789">
                  <c:v>58.476000000000006</c:v>
                </c:pt>
                <c:pt idx="2790">
                  <c:v>58.476000000000006</c:v>
                </c:pt>
                <c:pt idx="2791">
                  <c:v>58.303000000000004</c:v>
                </c:pt>
                <c:pt idx="2792">
                  <c:v>58.303000000000004</c:v>
                </c:pt>
                <c:pt idx="2793">
                  <c:v>58.131</c:v>
                </c:pt>
                <c:pt idx="2794">
                  <c:v>58.131</c:v>
                </c:pt>
                <c:pt idx="2795">
                  <c:v>58.131</c:v>
                </c:pt>
                <c:pt idx="2796">
                  <c:v>57.957999999999998</c:v>
                </c:pt>
                <c:pt idx="2797">
                  <c:v>57.957999999999998</c:v>
                </c:pt>
                <c:pt idx="2798">
                  <c:v>57.957999999999998</c:v>
                </c:pt>
                <c:pt idx="2799">
                  <c:v>57.785000000000011</c:v>
                </c:pt>
                <c:pt idx="2800">
                  <c:v>57.785000000000011</c:v>
                </c:pt>
                <c:pt idx="2801">
                  <c:v>57.614000000000004</c:v>
                </c:pt>
                <c:pt idx="2802">
                  <c:v>57.614000000000004</c:v>
                </c:pt>
                <c:pt idx="2803">
                  <c:v>57.441000000000003</c:v>
                </c:pt>
                <c:pt idx="2804">
                  <c:v>57.441000000000003</c:v>
                </c:pt>
                <c:pt idx="2805">
                  <c:v>57.268000000000058</c:v>
                </c:pt>
                <c:pt idx="2806">
                  <c:v>57.268000000000058</c:v>
                </c:pt>
                <c:pt idx="2807">
                  <c:v>57.096000000000011</c:v>
                </c:pt>
                <c:pt idx="2808">
                  <c:v>57.096000000000011</c:v>
                </c:pt>
                <c:pt idx="2809">
                  <c:v>56.923000000000002</c:v>
                </c:pt>
                <c:pt idx="2810">
                  <c:v>56.923000000000002</c:v>
                </c:pt>
                <c:pt idx="2811">
                  <c:v>56.75</c:v>
                </c:pt>
                <c:pt idx="2812">
                  <c:v>56.577000000000005</c:v>
                </c:pt>
                <c:pt idx="2813">
                  <c:v>56.577000000000005</c:v>
                </c:pt>
                <c:pt idx="2814">
                  <c:v>56.404000000000003</c:v>
                </c:pt>
                <c:pt idx="2815">
                  <c:v>56.404000000000003</c:v>
                </c:pt>
                <c:pt idx="2816">
                  <c:v>56.404000000000003</c:v>
                </c:pt>
                <c:pt idx="2817">
                  <c:v>56.230000000000011</c:v>
                </c:pt>
                <c:pt idx="2818">
                  <c:v>56.230000000000011</c:v>
                </c:pt>
                <c:pt idx="2819">
                  <c:v>56.057000000000002</c:v>
                </c:pt>
                <c:pt idx="2820">
                  <c:v>56.057000000000002</c:v>
                </c:pt>
                <c:pt idx="2821">
                  <c:v>55.883999999999993</c:v>
                </c:pt>
                <c:pt idx="2822">
                  <c:v>55.883999999999993</c:v>
                </c:pt>
                <c:pt idx="2823">
                  <c:v>55.883999999999993</c:v>
                </c:pt>
                <c:pt idx="2824">
                  <c:v>55.711000000000006</c:v>
                </c:pt>
                <c:pt idx="2825">
                  <c:v>55.711000000000006</c:v>
                </c:pt>
                <c:pt idx="2826">
                  <c:v>55.537000000000006</c:v>
                </c:pt>
                <c:pt idx="2827">
                  <c:v>55.537000000000006</c:v>
                </c:pt>
                <c:pt idx="2828">
                  <c:v>55.537000000000006</c:v>
                </c:pt>
                <c:pt idx="2829">
                  <c:v>55.364000000000004</c:v>
                </c:pt>
                <c:pt idx="2830">
                  <c:v>55.364000000000004</c:v>
                </c:pt>
                <c:pt idx="2831">
                  <c:v>55.189</c:v>
                </c:pt>
                <c:pt idx="2832">
                  <c:v>55.189</c:v>
                </c:pt>
                <c:pt idx="2833">
                  <c:v>55.017000000000003</c:v>
                </c:pt>
                <c:pt idx="2834">
                  <c:v>55.017000000000003</c:v>
                </c:pt>
                <c:pt idx="2835">
                  <c:v>54.841999999999999</c:v>
                </c:pt>
                <c:pt idx="2836">
                  <c:v>54.841999999999999</c:v>
                </c:pt>
                <c:pt idx="2837">
                  <c:v>54.669000000000011</c:v>
                </c:pt>
                <c:pt idx="2838">
                  <c:v>54.669000000000011</c:v>
                </c:pt>
                <c:pt idx="2839">
                  <c:v>54.495000000000012</c:v>
                </c:pt>
                <c:pt idx="2840">
                  <c:v>54.495000000000012</c:v>
                </c:pt>
                <c:pt idx="2841">
                  <c:v>54.495000000000012</c:v>
                </c:pt>
                <c:pt idx="2842">
                  <c:v>54.322000000000003</c:v>
                </c:pt>
                <c:pt idx="2843">
                  <c:v>54.322000000000003</c:v>
                </c:pt>
                <c:pt idx="2844">
                  <c:v>54.322000000000003</c:v>
                </c:pt>
                <c:pt idx="2845">
                  <c:v>54.322000000000003</c:v>
                </c:pt>
                <c:pt idx="2846">
                  <c:v>54.147000000000006</c:v>
                </c:pt>
                <c:pt idx="2847">
                  <c:v>54.147000000000006</c:v>
                </c:pt>
                <c:pt idx="2848">
                  <c:v>54.147000000000006</c:v>
                </c:pt>
                <c:pt idx="2849">
                  <c:v>54.147000000000006</c:v>
                </c:pt>
                <c:pt idx="2850">
                  <c:v>53.973000000000006</c:v>
                </c:pt>
                <c:pt idx="2851">
                  <c:v>53.973000000000006</c:v>
                </c:pt>
                <c:pt idx="2852">
                  <c:v>53.973000000000006</c:v>
                </c:pt>
                <c:pt idx="2853">
                  <c:v>53.973000000000006</c:v>
                </c:pt>
                <c:pt idx="2854">
                  <c:v>53.798000000000066</c:v>
                </c:pt>
                <c:pt idx="2855">
                  <c:v>53.798000000000066</c:v>
                </c:pt>
                <c:pt idx="2856">
                  <c:v>53.798000000000066</c:v>
                </c:pt>
                <c:pt idx="2857">
                  <c:v>53.798000000000066</c:v>
                </c:pt>
                <c:pt idx="2858">
                  <c:v>53.798000000000066</c:v>
                </c:pt>
                <c:pt idx="2859">
                  <c:v>53.623000000000012</c:v>
                </c:pt>
                <c:pt idx="2860">
                  <c:v>53.798000000000066</c:v>
                </c:pt>
                <c:pt idx="2861">
                  <c:v>53.798000000000066</c:v>
                </c:pt>
                <c:pt idx="2862">
                  <c:v>53.798000000000066</c:v>
                </c:pt>
                <c:pt idx="2863">
                  <c:v>53.973000000000006</c:v>
                </c:pt>
                <c:pt idx="2864">
                  <c:v>54.147000000000006</c:v>
                </c:pt>
                <c:pt idx="2865">
                  <c:v>54.147000000000006</c:v>
                </c:pt>
                <c:pt idx="2866">
                  <c:v>54.322000000000003</c:v>
                </c:pt>
                <c:pt idx="2867">
                  <c:v>54.322000000000003</c:v>
                </c:pt>
                <c:pt idx="2868">
                  <c:v>54.495000000000012</c:v>
                </c:pt>
                <c:pt idx="2869">
                  <c:v>54.669000000000011</c:v>
                </c:pt>
                <c:pt idx="2870">
                  <c:v>54.841999999999999</c:v>
                </c:pt>
                <c:pt idx="2871">
                  <c:v>55.017000000000003</c:v>
                </c:pt>
                <c:pt idx="2872">
                  <c:v>55.189</c:v>
                </c:pt>
                <c:pt idx="2873">
                  <c:v>55.364000000000004</c:v>
                </c:pt>
                <c:pt idx="2874">
                  <c:v>55.364000000000004</c:v>
                </c:pt>
                <c:pt idx="2875">
                  <c:v>55.537000000000006</c:v>
                </c:pt>
                <c:pt idx="2876">
                  <c:v>55.537000000000006</c:v>
                </c:pt>
                <c:pt idx="2877">
                  <c:v>55.537000000000006</c:v>
                </c:pt>
                <c:pt idx="2878">
                  <c:v>55.537000000000006</c:v>
                </c:pt>
                <c:pt idx="2879">
                  <c:v>55.537000000000006</c:v>
                </c:pt>
                <c:pt idx="2880">
                  <c:v>55.364000000000004</c:v>
                </c:pt>
                <c:pt idx="2881">
                  <c:v>55.364000000000004</c:v>
                </c:pt>
                <c:pt idx="2882">
                  <c:v>55.189</c:v>
                </c:pt>
                <c:pt idx="2883">
                  <c:v>55.189</c:v>
                </c:pt>
                <c:pt idx="2884">
                  <c:v>55.017000000000003</c:v>
                </c:pt>
                <c:pt idx="2885">
                  <c:v>55.017000000000003</c:v>
                </c:pt>
                <c:pt idx="2886">
                  <c:v>55.017000000000003</c:v>
                </c:pt>
                <c:pt idx="2887">
                  <c:v>54.841999999999999</c:v>
                </c:pt>
                <c:pt idx="2888">
                  <c:v>54.841999999999999</c:v>
                </c:pt>
                <c:pt idx="2889">
                  <c:v>54.841999999999999</c:v>
                </c:pt>
                <c:pt idx="2890">
                  <c:v>54.669000000000011</c:v>
                </c:pt>
                <c:pt idx="2891">
                  <c:v>54.669000000000011</c:v>
                </c:pt>
                <c:pt idx="2892">
                  <c:v>54.495000000000012</c:v>
                </c:pt>
                <c:pt idx="2893">
                  <c:v>54.495000000000012</c:v>
                </c:pt>
                <c:pt idx="2894">
                  <c:v>54.322000000000003</c:v>
                </c:pt>
                <c:pt idx="2895">
                  <c:v>54.322000000000003</c:v>
                </c:pt>
                <c:pt idx="2896">
                  <c:v>54.322000000000003</c:v>
                </c:pt>
                <c:pt idx="2897">
                  <c:v>54.322000000000003</c:v>
                </c:pt>
                <c:pt idx="2898">
                  <c:v>54.147000000000006</c:v>
                </c:pt>
                <c:pt idx="2899">
                  <c:v>54.147000000000006</c:v>
                </c:pt>
                <c:pt idx="2900">
                  <c:v>54.147000000000006</c:v>
                </c:pt>
                <c:pt idx="2901">
                  <c:v>54.147000000000006</c:v>
                </c:pt>
                <c:pt idx="2902">
                  <c:v>53.973000000000006</c:v>
                </c:pt>
                <c:pt idx="2903">
                  <c:v>53.973000000000006</c:v>
                </c:pt>
                <c:pt idx="2904">
                  <c:v>53.798000000000066</c:v>
                </c:pt>
                <c:pt idx="2905">
                  <c:v>53.798000000000066</c:v>
                </c:pt>
                <c:pt idx="2906">
                  <c:v>53.623000000000012</c:v>
                </c:pt>
                <c:pt idx="2907">
                  <c:v>53.623000000000012</c:v>
                </c:pt>
                <c:pt idx="2908">
                  <c:v>53.449000000000005</c:v>
                </c:pt>
                <c:pt idx="2909">
                  <c:v>53.274000000000001</c:v>
                </c:pt>
                <c:pt idx="2910">
                  <c:v>53.274000000000001</c:v>
                </c:pt>
                <c:pt idx="2911">
                  <c:v>53.1</c:v>
                </c:pt>
                <c:pt idx="2912">
                  <c:v>53.1</c:v>
                </c:pt>
                <c:pt idx="2913">
                  <c:v>52.925000000000011</c:v>
                </c:pt>
                <c:pt idx="2914">
                  <c:v>52.75</c:v>
                </c:pt>
                <c:pt idx="2915">
                  <c:v>52.75</c:v>
                </c:pt>
                <c:pt idx="2916">
                  <c:v>52.576000000000001</c:v>
                </c:pt>
                <c:pt idx="2917">
                  <c:v>52.576000000000001</c:v>
                </c:pt>
                <c:pt idx="2918">
                  <c:v>52.401000000000003</c:v>
                </c:pt>
                <c:pt idx="2919">
                  <c:v>52.225000000000065</c:v>
                </c:pt>
                <c:pt idx="2920">
                  <c:v>52.225000000000065</c:v>
                </c:pt>
                <c:pt idx="2921">
                  <c:v>52.225000000000065</c:v>
                </c:pt>
                <c:pt idx="2922">
                  <c:v>52.05</c:v>
                </c:pt>
                <c:pt idx="2923">
                  <c:v>51.874000000000002</c:v>
                </c:pt>
                <c:pt idx="2924">
                  <c:v>51.874000000000002</c:v>
                </c:pt>
                <c:pt idx="2925">
                  <c:v>51.874000000000002</c:v>
                </c:pt>
                <c:pt idx="2926">
                  <c:v>51.699000000000012</c:v>
                </c:pt>
                <c:pt idx="2927">
                  <c:v>51.699000000000012</c:v>
                </c:pt>
                <c:pt idx="2928">
                  <c:v>51.523000000000003</c:v>
                </c:pt>
                <c:pt idx="2929">
                  <c:v>51.523000000000003</c:v>
                </c:pt>
                <c:pt idx="2930">
                  <c:v>51.523000000000003</c:v>
                </c:pt>
                <c:pt idx="2931">
                  <c:v>51.523000000000003</c:v>
                </c:pt>
                <c:pt idx="2932">
                  <c:v>51.523000000000003</c:v>
                </c:pt>
                <c:pt idx="2933">
                  <c:v>51.699000000000012</c:v>
                </c:pt>
                <c:pt idx="2934">
                  <c:v>51.699000000000012</c:v>
                </c:pt>
                <c:pt idx="2935">
                  <c:v>51.874000000000002</c:v>
                </c:pt>
                <c:pt idx="2936">
                  <c:v>52.05</c:v>
                </c:pt>
                <c:pt idx="2937">
                  <c:v>52.401000000000003</c:v>
                </c:pt>
                <c:pt idx="2938">
                  <c:v>52.576000000000001</c:v>
                </c:pt>
                <c:pt idx="2939">
                  <c:v>52.75</c:v>
                </c:pt>
                <c:pt idx="2940">
                  <c:v>52.925000000000011</c:v>
                </c:pt>
                <c:pt idx="2941">
                  <c:v>53.1</c:v>
                </c:pt>
                <c:pt idx="2942">
                  <c:v>53.274000000000001</c:v>
                </c:pt>
                <c:pt idx="2943">
                  <c:v>53.449000000000005</c:v>
                </c:pt>
                <c:pt idx="2944">
                  <c:v>53.623000000000012</c:v>
                </c:pt>
                <c:pt idx="2945">
                  <c:v>53.798000000000066</c:v>
                </c:pt>
                <c:pt idx="2946">
                  <c:v>53.973000000000006</c:v>
                </c:pt>
                <c:pt idx="2947">
                  <c:v>54.147000000000006</c:v>
                </c:pt>
                <c:pt idx="2948">
                  <c:v>54.147000000000006</c:v>
                </c:pt>
                <c:pt idx="2949">
                  <c:v>54.147000000000006</c:v>
                </c:pt>
                <c:pt idx="2950">
                  <c:v>54.322000000000003</c:v>
                </c:pt>
                <c:pt idx="2951">
                  <c:v>54.322000000000003</c:v>
                </c:pt>
                <c:pt idx="2952">
                  <c:v>54.322000000000003</c:v>
                </c:pt>
                <c:pt idx="2953">
                  <c:v>54.147000000000006</c:v>
                </c:pt>
                <c:pt idx="2954">
                  <c:v>54.147000000000006</c:v>
                </c:pt>
                <c:pt idx="2955">
                  <c:v>54.147000000000006</c:v>
                </c:pt>
                <c:pt idx="2956">
                  <c:v>54.147000000000006</c:v>
                </c:pt>
                <c:pt idx="2957">
                  <c:v>54.147000000000006</c:v>
                </c:pt>
                <c:pt idx="2958">
                  <c:v>53.973000000000006</c:v>
                </c:pt>
                <c:pt idx="2959">
                  <c:v>53.973000000000006</c:v>
                </c:pt>
                <c:pt idx="2960">
                  <c:v>53.973000000000006</c:v>
                </c:pt>
                <c:pt idx="2961">
                  <c:v>53.973000000000006</c:v>
                </c:pt>
                <c:pt idx="2962">
                  <c:v>53.798000000000066</c:v>
                </c:pt>
                <c:pt idx="2963">
                  <c:v>53.798000000000066</c:v>
                </c:pt>
                <c:pt idx="2964">
                  <c:v>53.798000000000066</c:v>
                </c:pt>
                <c:pt idx="2965">
                  <c:v>53.798000000000066</c:v>
                </c:pt>
                <c:pt idx="2966">
                  <c:v>53.623000000000012</c:v>
                </c:pt>
                <c:pt idx="2967">
                  <c:v>53.623000000000012</c:v>
                </c:pt>
                <c:pt idx="2968">
                  <c:v>53.623000000000012</c:v>
                </c:pt>
                <c:pt idx="2969">
                  <c:v>53.623000000000012</c:v>
                </c:pt>
                <c:pt idx="2970">
                  <c:v>53.623000000000012</c:v>
                </c:pt>
                <c:pt idx="2971">
                  <c:v>53.623000000000012</c:v>
                </c:pt>
                <c:pt idx="2972">
                  <c:v>53.623000000000012</c:v>
                </c:pt>
                <c:pt idx="2973">
                  <c:v>53.623000000000012</c:v>
                </c:pt>
                <c:pt idx="2974">
                  <c:v>53.623000000000012</c:v>
                </c:pt>
                <c:pt idx="2975">
                  <c:v>53.449000000000005</c:v>
                </c:pt>
                <c:pt idx="2976">
                  <c:v>53.449000000000005</c:v>
                </c:pt>
                <c:pt idx="2977">
                  <c:v>53.449000000000005</c:v>
                </c:pt>
                <c:pt idx="2978">
                  <c:v>53.274000000000001</c:v>
                </c:pt>
                <c:pt idx="2979">
                  <c:v>53.274000000000001</c:v>
                </c:pt>
                <c:pt idx="2980">
                  <c:v>53.1</c:v>
                </c:pt>
                <c:pt idx="2981">
                  <c:v>53.1</c:v>
                </c:pt>
                <c:pt idx="2982">
                  <c:v>52.925000000000011</c:v>
                </c:pt>
                <c:pt idx="2983">
                  <c:v>52.925000000000011</c:v>
                </c:pt>
                <c:pt idx="2984">
                  <c:v>52.75</c:v>
                </c:pt>
                <c:pt idx="2985">
                  <c:v>52.75</c:v>
                </c:pt>
                <c:pt idx="2986">
                  <c:v>52.576000000000001</c:v>
                </c:pt>
                <c:pt idx="2987">
                  <c:v>52.576000000000001</c:v>
                </c:pt>
                <c:pt idx="2988">
                  <c:v>52.401000000000003</c:v>
                </c:pt>
                <c:pt idx="2989">
                  <c:v>52.401000000000003</c:v>
                </c:pt>
                <c:pt idx="2990">
                  <c:v>52.225000000000065</c:v>
                </c:pt>
                <c:pt idx="2991">
                  <c:v>52.225000000000065</c:v>
                </c:pt>
                <c:pt idx="2992">
                  <c:v>52.225000000000065</c:v>
                </c:pt>
                <c:pt idx="2993">
                  <c:v>52.225000000000065</c:v>
                </c:pt>
                <c:pt idx="2994">
                  <c:v>52.05</c:v>
                </c:pt>
                <c:pt idx="2995">
                  <c:v>52.05</c:v>
                </c:pt>
                <c:pt idx="2996">
                  <c:v>51.874000000000002</c:v>
                </c:pt>
                <c:pt idx="2997">
                  <c:v>51.874000000000002</c:v>
                </c:pt>
                <c:pt idx="2998">
                  <c:v>51.874000000000002</c:v>
                </c:pt>
                <c:pt idx="2999">
                  <c:v>51.874000000000002</c:v>
                </c:pt>
                <c:pt idx="3000">
                  <c:v>51.874000000000002</c:v>
                </c:pt>
                <c:pt idx="3001">
                  <c:v>51.699000000000012</c:v>
                </c:pt>
                <c:pt idx="3002">
                  <c:v>51.699000000000012</c:v>
                </c:pt>
                <c:pt idx="3003">
                  <c:v>51.874000000000002</c:v>
                </c:pt>
                <c:pt idx="3004">
                  <c:v>51.874000000000002</c:v>
                </c:pt>
                <c:pt idx="3005">
                  <c:v>51.874000000000002</c:v>
                </c:pt>
                <c:pt idx="3006">
                  <c:v>51.874000000000002</c:v>
                </c:pt>
                <c:pt idx="3007">
                  <c:v>52.05</c:v>
                </c:pt>
                <c:pt idx="3008">
                  <c:v>52.225000000000065</c:v>
                </c:pt>
                <c:pt idx="3009">
                  <c:v>52.401000000000003</c:v>
                </c:pt>
                <c:pt idx="3010">
                  <c:v>52.576000000000001</c:v>
                </c:pt>
                <c:pt idx="3011">
                  <c:v>52.75</c:v>
                </c:pt>
                <c:pt idx="3012">
                  <c:v>52.925000000000011</c:v>
                </c:pt>
                <c:pt idx="3013">
                  <c:v>53.1</c:v>
                </c:pt>
                <c:pt idx="3014">
                  <c:v>53.274000000000001</c:v>
                </c:pt>
                <c:pt idx="3015">
                  <c:v>53.274000000000001</c:v>
                </c:pt>
                <c:pt idx="3016">
                  <c:v>53.274000000000001</c:v>
                </c:pt>
                <c:pt idx="3017">
                  <c:v>53.274000000000001</c:v>
                </c:pt>
                <c:pt idx="3018">
                  <c:v>53.274000000000001</c:v>
                </c:pt>
                <c:pt idx="3019">
                  <c:v>53.274000000000001</c:v>
                </c:pt>
                <c:pt idx="3020">
                  <c:v>53.449000000000005</c:v>
                </c:pt>
                <c:pt idx="3021">
                  <c:v>53.449000000000005</c:v>
                </c:pt>
                <c:pt idx="3022">
                  <c:v>53.449000000000005</c:v>
                </c:pt>
                <c:pt idx="3023">
                  <c:v>53.449000000000005</c:v>
                </c:pt>
                <c:pt idx="3024">
                  <c:v>53.449000000000005</c:v>
                </c:pt>
                <c:pt idx="3025">
                  <c:v>53.449000000000005</c:v>
                </c:pt>
                <c:pt idx="3026">
                  <c:v>53.274000000000001</c:v>
                </c:pt>
                <c:pt idx="3027">
                  <c:v>53.274000000000001</c:v>
                </c:pt>
                <c:pt idx="3028">
                  <c:v>53.274000000000001</c:v>
                </c:pt>
                <c:pt idx="3029">
                  <c:v>53.274000000000001</c:v>
                </c:pt>
                <c:pt idx="3030">
                  <c:v>53.274000000000001</c:v>
                </c:pt>
                <c:pt idx="3031">
                  <c:v>53.1</c:v>
                </c:pt>
                <c:pt idx="3032">
                  <c:v>53.1</c:v>
                </c:pt>
                <c:pt idx="3033">
                  <c:v>53.1</c:v>
                </c:pt>
                <c:pt idx="3034">
                  <c:v>53.1</c:v>
                </c:pt>
                <c:pt idx="3035">
                  <c:v>52.925000000000011</c:v>
                </c:pt>
                <c:pt idx="3036">
                  <c:v>52.925000000000011</c:v>
                </c:pt>
                <c:pt idx="3037">
                  <c:v>52.925000000000011</c:v>
                </c:pt>
                <c:pt idx="3038">
                  <c:v>52.925000000000011</c:v>
                </c:pt>
                <c:pt idx="3039">
                  <c:v>52.925000000000011</c:v>
                </c:pt>
                <c:pt idx="3040">
                  <c:v>52.75</c:v>
                </c:pt>
                <c:pt idx="3041">
                  <c:v>52.75</c:v>
                </c:pt>
                <c:pt idx="3042">
                  <c:v>52.75</c:v>
                </c:pt>
                <c:pt idx="3043">
                  <c:v>52.75</c:v>
                </c:pt>
                <c:pt idx="3044">
                  <c:v>52.75</c:v>
                </c:pt>
                <c:pt idx="3045">
                  <c:v>52.576000000000001</c:v>
                </c:pt>
                <c:pt idx="3046">
                  <c:v>52.576000000000001</c:v>
                </c:pt>
                <c:pt idx="3047">
                  <c:v>52.576000000000001</c:v>
                </c:pt>
                <c:pt idx="3048">
                  <c:v>52.576000000000001</c:v>
                </c:pt>
                <c:pt idx="3049">
                  <c:v>52.401000000000003</c:v>
                </c:pt>
                <c:pt idx="3050">
                  <c:v>52.401000000000003</c:v>
                </c:pt>
                <c:pt idx="3051">
                  <c:v>52.401000000000003</c:v>
                </c:pt>
                <c:pt idx="3052">
                  <c:v>52.225000000000065</c:v>
                </c:pt>
                <c:pt idx="3053">
                  <c:v>52.225000000000065</c:v>
                </c:pt>
                <c:pt idx="3054">
                  <c:v>52.05</c:v>
                </c:pt>
                <c:pt idx="3055">
                  <c:v>52.05</c:v>
                </c:pt>
                <c:pt idx="3056">
                  <c:v>52.05</c:v>
                </c:pt>
                <c:pt idx="3057">
                  <c:v>51.874000000000002</c:v>
                </c:pt>
                <c:pt idx="3058">
                  <c:v>51.874000000000002</c:v>
                </c:pt>
                <c:pt idx="3059">
                  <c:v>51.874000000000002</c:v>
                </c:pt>
                <c:pt idx="3060">
                  <c:v>51.699000000000012</c:v>
                </c:pt>
                <c:pt idx="3061">
                  <c:v>51.699000000000012</c:v>
                </c:pt>
                <c:pt idx="3062">
                  <c:v>51.699000000000012</c:v>
                </c:pt>
                <c:pt idx="3063">
                  <c:v>51.699000000000012</c:v>
                </c:pt>
                <c:pt idx="3064">
                  <c:v>51.699000000000012</c:v>
                </c:pt>
                <c:pt idx="3065">
                  <c:v>51.523000000000003</c:v>
                </c:pt>
                <c:pt idx="3066">
                  <c:v>51.523000000000003</c:v>
                </c:pt>
                <c:pt idx="3067">
                  <c:v>51.523000000000003</c:v>
                </c:pt>
                <c:pt idx="3068">
                  <c:v>51.523000000000003</c:v>
                </c:pt>
                <c:pt idx="3069">
                  <c:v>51.346000000000004</c:v>
                </c:pt>
                <c:pt idx="3070">
                  <c:v>51.346000000000004</c:v>
                </c:pt>
                <c:pt idx="3071">
                  <c:v>51.346000000000004</c:v>
                </c:pt>
                <c:pt idx="3072">
                  <c:v>51.346000000000004</c:v>
                </c:pt>
                <c:pt idx="3073">
                  <c:v>51.346000000000004</c:v>
                </c:pt>
                <c:pt idx="3074">
                  <c:v>51.346000000000004</c:v>
                </c:pt>
                <c:pt idx="3075">
                  <c:v>51.346000000000004</c:v>
                </c:pt>
                <c:pt idx="3076">
                  <c:v>51.346000000000004</c:v>
                </c:pt>
                <c:pt idx="3077">
                  <c:v>51.346000000000004</c:v>
                </c:pt>
                <c:pt idx="3078">
                  <c:v>51.523000000000003</c:v>
                </c:pt>
                <c:pt idx="3079">
                  <c:v>51.699000000000012</c:v>
                </c:pt>
                <c:pt idx="3080">
                  <c:v>51.874000000000002</c:v>
                </c:pt>
                <c:pt idx="3081">
                  <c:v>52.05</c:v>
                </c:pt>
                <c:pt idx="3082">
                  <c:v>52.225000000000065</c:v>
                </c:pt>
                <c:pt idx="3083">
                  <c:v>52.576000000000001</c:v>
                </c:pt>
                <c:pt idx="3084">
                  <c:v>52.75</c:v>
                </c:pt>
                <c:pt idx="3085">
                  <c:v>52.925000000000011</c:v>
                </c:pt>
                <c:pt idx="3086">
                  <c:v>53.1</c:v>
                </c:pt>
                <c:pt idx="3087">
                  <c:v>53.274000000000001</c:v>
                </c:pt>
                <c:pt idx="3088">
                  <c:v>53.449000000000005</c:v>
                </c:pt>
                <c:pt idx="3089">
                  <c:v>53.623000000000012</c:v>
                </c:pt>
                <c:pt idx="3090">
                  <c:v>53.798000000000066</c:v>
                </c:pt>
                <c:pt idx="3091">
                  <c:v>53.973000000000006</c:v>
                </c:pt>
                <c:pt idx="3092">
                  <c:v>53.973000000000006</c:v>
                </c:pt>
                <c:pt idx="3093">
                  <c:v>54.147000000000006</c:v>
                </c:pt>
                <c:pt idx="3094">
                  <c:v>54.147000000000006</c:v>
                </c:pt>
                <c:pt idx="3095">
                  <c:v>54.147000000000006</c:v>
                </c:pt>
                <c:pt idx="3096">
                  <c:v>54.147000000000006</c:v>
                </c:pt>
                <c:pt idx="3097">
                  <c:v>54.147000000000006</c:v>
                </c:pt>
                <c:pt idx="3098">
                  <c:v>54.147000000000006</c:v>
                </c:pt>
                <c:pt idx="3099">
                  <c:v>54.147000000000006</c:v>
                </c:pt>
                <c:pt idx="3100">
                  <c:v>54.147000000000006</c:v>
                </c:pt>
                <c:pt idx="3101">
                  <c:v>53.973000000000006</c:v>
                </c:pt>
                <c:pt idx="3102">
                  <c:v>53.973000000000006</c:v>
                </c:pt>
                <c:pt idx="3103">
                  <c:v>53.973000000000006</c:v>
                </c:pt>
                <c:pt idx="3104">
                  <c:v>53.973000000000006</c:v>
                </c:pt>
                <c:pt idx="3105">
                  <c:v>53.973000000000006</c:v>
                </c:pt>
                <c:pt idx="3106">
                  <c:v>53.973000000000006</c:v>
                </c:pt>
                <c:pt idx="3107">
                  <c:v>53.973000000000006</c:v>
                </c:pt>
                <c:pt idx="3108">
                  <c:v>53.973000000000006</c:v>
                </c:pt>
                <c:pt idx="3109">
                  <c:v>53.973000000000006</c:v>
                </c:pt>
                <c:pt idx="3110">
                  <c:v>53.973000000000006</c:v>
                </c:pt>
                <c:pt idx="3111">
                  <c:v>53.973000000000006</c:v>
                </c:pt>
                <c:pt idx="3112">
                  <c:v>53.973000000000006</c:v>
                </c:pt>
                <c:pt idx="3113">
                  <c:v>53.973000000000006</c:v>
                </c:pt>
                <c:pt idx="3114">
                  <c:v>53.798000000000066</c:v>
                </c:pt>
                <c:pt idx="3115">
                  <c:v>53.798000000000066</c:v>
                </c:pt>
                <c:pt idx="3116">
                  <c:v>53.798000000000066</c:v>
                </c:pt>
                <c:pt idx="3117">
                  <c:v>53.798000000000066</c:v>
                </c:pt>
                <c:pt idx="3118">
                  <c:v>53.798000000000066</c:v>
                </c:pt>
                <c:pt idx="3119">
                  <c:v>53.623000000000012</c:v>
                </c:pt>
                <c:pt idx="3120">
                  <c:v>53.623000000000012</c:v>
                </c:pt>
                <c:pt idx="3121">
                  <c:v>53.623000000000012</c:v>
                </c:pt>
                <c:pt idx="3122">
                  <c:v>53.449000000000005</c:v>
                </c:pt>
                <c:pt idx="3123">
                  <c:v>53.449000000000005</c:v>
                </c:pt>
                <c:pt idx="3124">
                  <c:v>53.274000000000001</c:v>
                </c:pt>
                <c:pt idx="3125">
                  <c:v>53.274000000000001</c:v>
                </c:pt>
                <c:pt idx="3126">
                  <c:v>53.1</c:v>
                </c:pt>
                <c:pt idx="3127">
                  <c:v>53.1</c:v>
                </c:pt>
                <c:pt idx="3128">
                  <c:v>52.925000000000011</c:v>
                </c:pt>
                <c:pt idx="3129">
                  <c:v>52.925000000000011</c:v>
                </c:pt>
                <c:pt idx="3130">
                  <c:v>52.925000000000011</c:v>
                </c:pt>
                <c:pt idx="3131">
                  <c:v>52.75</c:v>
                </c:pt>
                <c:pt idx="3132">
                  <c:v>52.75</c:v>
                </c:pt>
                <c:pt idx="3133">
                  <c:v>52.576000000000001</c:v>
                </c:pt>
                <c:pt idx="3134">
                  <c:v>52.576000000000001</c:v>
                </c:pt>
                <c:pt idx="3135">
                  <c:v>52.576000000000001</c:v>
                </c:pt>
                <c:pt idx="3136">
                  <c:v>52.401000000000003</c:v>
                </c:pt>
                <c:pt idx="3137">
                  <c:v>52.401000000000003</c:v>
                </c:pt>
                <c:pt idx="3138">
                  <c:v>52.225000000000065</c:v>
                </c:pt>
                <c:pt idx="3139">
                  <c:v>52.225000000000065</c:v>
                </c:pt>
                <c:pt idx="3140">
                  <c:v>52.225000000000065</c:v>
                </c:pt>
                <c:pt idx="3141">
                  <c:v>52.05</c:v>
                </c:pt>
                <c:pt idx="3142">
                  <c:v>52.05</c:v>
                </c:pt>
                <c:pt idx="3143">
                  <c:v>51.874000000000002</c:v>
                </c:pt>
                <c:pt idx="3144">
                  <c:v>51.874000000000002</c:v>
                </c:pt>
                <c:pt idx="3145">
                  <c:v>51.874000000000002</c:v>
                </c:pt>
                <c:pt idx="3146">
                  <c:v>51.699000000000012</c:v>
                </c:pt>
                <c:pt idx="3147">
                  <c:v>51.699000000000012</c:v>
                </c:pt>
                <c:pt idx="3148">
                  <c:v>51.699000000000012</c:v>
                </c:pt>
                <c:pt idx="3149">
                  <c:v>51.699000000000012</c:v>
                </c:pt>
                <c:pt idx="3150">
                  <c:v>51.874000000000002</c:v>
                </c:pt>
                <c:pt idx="3151">
                  <c:v>51.874000000000002</c:v>
                </c:pt>
                <c:pt idx="3152">
                  <c:v>52.05</c:v>
                </c:pt>
                <c:pt idx="3153">
                  <c:v>52.225000000000065</c:v>
                </c:pt>
                <c:pt idx="3154">
                  <c:v>52.401000000000003</c:v>
                </c:pt>
                <c:pt idx="3155">
                  <c:v>52.75</c:v>
                </c:pt>
                <c:pt idx="3156">
                  <c:v>52.925000000000011</c:v>
                </c:pt>
                <c:pt idx="3157">
                  <c:v>53.1</c:v>
                </c:pt>
                <c:pt idx="3158">
                  <c:v>53.274000000000001</c:v>
                </c:pt>
                <c:pt idx="3159">
                  <c:v>53.449000000000005</c:v>
                </c:pt>
                <c:pt idx="3160">
                  <c:v>53.623000000000012</c:v>
                </c:pt>
                <c:pt idx="3161">
                  <c:v>53.798000000000066</c:v>
                </c:pt>
                <c:pt idx="3162">
                  <c:v>53.973000000000006</c:v>
                </c:pt>
                <c:pt idx="3163">
                  <c:v>53.973000000000006</c:v>
                </c:pt>
                <c:pt idx="3164">
                  <c:v>54.147000000000006</c:v>
                </c:pt>
                <c:pt idx="3165">
                  <c:v>54.147000000000006</c:v>
                </c:pt>
                <c:pt idx="3166">
                  <c:v>54.322000000000003</c:v>
                </c:pt>
                <c:pt idx="3167">
                  <c:v>54.322000000000003</c:v>
                </c:pt>
                <c:pt idx="3168">
                  <c:v>54.322000000000003</c:v>
                </c:pt>
                <c:pt idx="3169">
                  <c:v>54.322000000000003</c:v>
                </c:pt>
                <c:pt idx="3170">
                  <c:v>54.322000000000003</c:v>
                </c:pt>
                <c:pt idx="3171">
                  <c:v>54.322000000000003</c:v>
                </c:pt>
                <c:pt idx="3172">
                  <c:v>54.322000000000003</c:v>
                </c:pt>
                <c:pt idx="3173">
                  <c:v>54.322000000000003</c:v>
                </c:pt>
                <c:pt idx="3174">
                  <c:v>54.322000000000003</c:v>
                </c:pt>
                <c:pt idx="3175">
                  <c:v>54.322000000000003</c:v>
                </c:pt>
                <c:pt idx="3176">
                  <c:v>54.322000000000003</c:v>
                </c:pt>
                <c:pt idx="3177">
                  <c:v>54.322000000000003</c:v>
                </c:pt>
                <c:pt idx="3178">
                  <c:v>54.322000000000003</c:v>
                </c:pt>
                <c:pt idx="3179">
                  <c:v>54.147000000000006</c:v>
                </c:pt>
                <c:pt idx="3180">
                  <c:v>54.147000000000006</c:v>
                </c:pt>
                <c:pt idx="3181">
                  <c:v>54.147000000000006</c:v>
                </c:pt>
                <c:pt idx="3182">
                  <c:v>54.147000000000006</c:v>
                </c:pt>
                <c:pt idx="3183">
                  <c:v>54.147000000000006</c:v>
                </c:pt>
                <c:pt idx="3184">
                  <c:v>54.147000000000006</c:v>
                </c:pt>
                <c:pt idx="3185">
                  <c:v>54.147000000000006</c:v>
                </c:pt>
                <c:pt idx="3186">
                  <c:v>54.147000000000006</c:v>
                </c:pt>
                <c:pt idx="3187">
                  <c:v>54.147000000000006</c:v>
                </c:pt>
                <c:pt idx="3188">
                  <c:v>54.147000000000006</c:v>
                </c:pt>
                <c:pt idx="3189">
                  <c:v>53.973000000000006</c:v>
                </c:pt>
                <c:pt idx="3190">
                  <c:v>53.973000000000006</c:v>
                </c:pt>
                <c:pt idx="3191">
                  <c:v>53.973000000000006</c:v>
                </c:pt>
                <c:pt idx="3192">
                  <c:v>53.798000000000066</c:v>
                </c:pt>
                <c:pt idx="3193">
                  <c:v>53.798000000000066</c:v>
                </c:pt>
                <c:pt idx="3194">
                  <c:v>53.623000000000012</c:v>
                </c:pt>
                <c:pt idx="3195">
                  <c:v>53.623000000000012</c:v>
                </c:pt>
                <c:pt idx="3196">
                  <c:v>53.449000000000005</c:v>
                </c:pt>
                <c:pt idx="3197">
                  <c:v>53.449000000000005</c:v>
                </c:pt>
                <c:pt idx="3198">
                  <c:v>53.274000000000001</c:v>
                </c:pt>
                <c:pt idx="3199">
                  <c:v>53.274000000000001</c:v>
                </c:pt>
                <c:pt idx="3200">
                  <c:v>53.1</c:v>
                </c:pt>
                <c:pt idx="3201">
                  <c:v>53.1</c:v>
                </c:pt>
                <c:pt idx="3202">
                  <c:v>52.925000000000011</c:v>
                </c:pt>
                <c:pt idx="3203">
                  <c:v>52.925000000000011</c:v>
                </c:pt>
                <c:pt idx="3204">
                  <c:v>52.75</c:v>
                </c:pt>
                <c:pt idx="3205">
                  <c:v>52.75</c:v>
                </c:pt>
                <c:pt idx="3206">
                  <c:v>52.576000000000001</c:v>
                </c:pt>
                <c:pt idx="3207">
                  <c:v>52.576000000000001</c:v>
                </c:pt>
                <c:pt idx="3208">
                  <c:v>52.401000000000003</c:v>
                </c:pt>
                <c:pt idx="3209">
                  <c:v>52.401000000000003</c:v>
                </c:pt>
                <c:pt idx="3210">
                  <c:v>52.401000000000003</c:v>
                </c:pt>
                <c:pt idx="3211">
                  <c:v>52.225000000000065</c:v>
                </c:pt>
                <c:pt idx="3212">
                  <c:v>52.225000000000065</c:v>
                </c:pt>
                <c:pt idx="3213">
                  <c:v>52.05</c:v>
                </c:pt>
                <c:pt idx="3214">
                  <c:v>52.05</c:v>
                </c:pt>
                <c:pt idx="3215">
                  <c:v>51.874000000000002</c:v>
                </c:pt>
                <c:pt idx="3216">
                  <c:v>51.874000000000002</c:v>
                </c:pt>
                <c:pt idx="3217">
                  <c:v>51.699000000000012</c:v>
                </c:pt>
                <c:pt idx="3218">
                  <c:v>51.699000000000012</c:v>
                </c:pt>
                <c:pt idx="3219">
                  <c:v>51.699000000000012</c:v>
                </c:pt>
                <c:pt idx="3220">
                  <c:v>51.523000000000003</c:v>
                </c:pt>
                <c:pt idx="3221">
                  <c:v>51.699000000000012</c:v>
                </c:pt>
                <c:pt idx="3222">
                  <c:v>51.699000000000012</c:v>
                </c:pt>
                <c:pt idx="3223">
                  <c:v>51.874000000000002</c:v>
                </c:pt>
                <c:pt idx="3224">
                  <c:v>51.874000000000002</c:v>
                </c:pt>
                <c:pt idx="3225">
                  <c:v>52.05</c:v>
                </c:pt>
                <c:pt idx="3226">
                  <c:v>52.225000000000065</c:v>
                </c:pt>
                <c:pt idx="3227">
                  <c:v>52.401000000000003</c:v>
                </c:pt>
                <c:pt idx="3228">
                  <c:v>52.576000000000001</c:v>
                </c:pt>
                <c:pt idx="3229">
                  <c:v>52.75</c:v>
                </c:pt>
                <c:pt idx="3230">
                  <c:v>52.925000000000011</c:v>
                </c:pt>
                <c:pt idx="3231">
                  <c:v>53.274000000000001</c:v>
                </c:pt>
                <c:pt idx="3232">
                  <c:v>53.449000000000005</c:v>
                </c:pt>
                <c:pt idx="3233">
                  <c:v>53.449000000000005</c:v>
                </c:pt>
                <c:pt idx="3234">
                  <c:v>53.623000000000012</c:v>
                </c:pt>
                <c:pt idx="3235">
                  <c:v>53.798000000000066</c:v>
                </c:pt>
                <c:pt idx="3236">
                  <c:v>53.798000000000066</c:v>
                </c:pt>
                <c:pt idx="3237">
                  <c:v>53.973000000000006</c:v>
                </c:pt>
                <c:pt idx="3238">
                  <c:v>53.973000000000006</c:v>
                </c:pt>
                <c:pt idx="3239">
                  <c:v>53.973000000000006</c:v>
                </c:pt>
                <c:pt idx="3240">
                  <c:v>53.973000000000006</c:v>
                </c:pt>
                <c:pt idx="3241">
                  <c:v>53.973000000000006</c:v>
                </c:pt>
                <c:pt idx="3242">
                  <c:v>53.973000000000006</c:v>
                </c:pt>
                <c:pt idx="3243">
                  <c:v>53.973000000000006</c:v>
                </c:pt>
                <c:pt idx="3244">
                  <c:v>53.973000000000006</c:v>
                </c:pt>
                <c:pt idx="3245">
                  <c:v>53.973000000000006</c:v>
                </c:pt>
                <c:pt idx="3246">
                  <c:v>53.973000000000006</c:v>
                </c:pt>
                <c:pt idx="3247">
                  <c:v>53.973000000000006</c:v>
                </c:pt>
                <c:pt idx="3248">
                  <c:v>53.973000000000006</c:v>
                </c:pt>
                <c:pt idx="3249">
                  <c:v>53.973000000000006</c:v>
                </c:pt>
                <c:pt idx="3250">
                  <c:v>54.147000000000006</c:v>
                </c:pt>
                <c:pt idx="3251">
                  <c:v>54.147000000000006</c:v>
                </c:pt>
                <c:pt idx="3252">
                  <c:v>54.147000000000006</c:v>
                </c:pt>
                <c:pt idx="3253">
                  <c:v>54.147000000000006</c:v>
                </c:pt>
                <c:pt idx="3254">
                  <c:v>54.322000000000003</c:v>
                </c:pt>
                <c:pt idx="3255">
                  <c:v>54.322000000000003</c:v>
                </c:pt>
                <c:pt idx="3256">
                  <c:v>54.322000000000003</c:v>
                </c:pt>
                <c:pt idx="3257">
                  <c:v>54.322000000000003</c:v>
                </c:pt>
                <c:pt idx="3258">
                  <c:v>54.495000000000012</c:v>
                </c:pt>
                <c:pt idx="3259">
                  <c:v>54.495000000000012</c:v>
                </c:pt>
                <c:pt idx="3260">
                  <c:v>54.495000000000012</c:v>
                </c:pt>
                <c:pt idx="3261">
                  <c:v>54.495000000000012</c:v>
                </c:pt>
                <c:pt idx="3262">
                  <c:v>54.495000000000012</c:v>
                </c:pt>
                <c:pt idx="3263">
                  <c:v>54.495000000000012</c:v>
                </c:pt>
                <c:pt idx="3264">
                  <c:v>54.495000000000012</c:v>
                </c:pt>
                <c:pt idx="3265">
                  <c:v>54.495000000000012</c:v>
                </c:pt>
                <c:pt idx="3266">
                  <c:v>54.495000000000012</c:v>
                </c:pt>
                <c:pt idx="3267">
                  <c:v>54.495000000000012</c:v>
                </c:pt>
                <c:pt idx="3268">
                  <c:v>54.322000000000003</c:v>
                </c:pt>
                <c:pt idx="3269">
                  <c:v>54.322000000000003</c:v>
                </c:pt>
                <c:pt idx="3270">
                  <c:v>54.322000000000003</c:v>
                </c:pt>
                <c:pt idx="3271">
                  <c:v>54.322000000000003</c:v>
                </c:pt>
                <c:pt idx="3272">
                  <c:v>54.322000000000003</c:v>
                </c:pt>
                <c:pt idx="3273">
                  <c:v>54.322000000000003</c:v>
                </c:pt>
                <c:pt idx="3274">
                  <c:v>54.322000000000003</c:v>
                </c:pt>
                <c:pt idx="3275">
                  <c:v>54.495000000000012</c:v>
                </c:pt>
                <c:pt idx="3276">
                  <c:v>54.495000000000012</c:v>
                </c:pt>
                <c:pt idx="3277">
                  <c:v>54.495000000000012</c:v>
                </c:pt>
                <c:pt idx="3278">
                  <c:v>54.495000000000012</c:v>
                </c:pt>
                <c:pt idx="3279">
                  <c:v>54.495000000000012</c:v>
                </c:pt>
                <c:pt idx="3280">
                  <c:v>54.322000000000003</c:v>
                </c:pt>
                <c:pt idx="3281">
                  <c:v>54.322000000000003</c:v>
                </c:pt>
                <c:pt idx="3282">
                  <c:v>54.322000000000003</c:v>
                </c:pt>
                <c:pt idx="3283">
                  <c:v>54.322000000000003</c:v>
                </c:pt>
                <c:pt idx="3284">
                  <c:v>54.147000000000006</c:v>
                </c:pt>
                <c:pt idx="3285">
                  <c:v>54.147000000000006</c:v>
                </c:pt>
                <c:pt idx="3286">
                  <c:v>53.973000000000006</c:v>
                </c:pt>
                <c:pt idx="3287">
                  <c:v>53.973000000000006</c:v>
                </c:pt>
                <c:pt idx="3288">
                  <c:v>53.973000000000006</c:v>
                </c:pt>
                <c:pt idx="3289">
                  <c:v>53.798000000000066</c:v>
                </c:pt>
                <c:pt idx="3290">
                  <c:v>53.798000000000066</c:v>
                </c:pt>
                <c:pt idx="3291">
                  <c:v>53.798000000000066</c:v>
                </c:pt>
                <c:pt idx="3292">
                  <c:v>53.798000000000066</c:v>
                </c:pt>
                <c:pt idx="3293">
                  <c:v>53.798000000000066</c:v>
                </c:pt>
                <c:pt idx="3294">
                  <c:v>53.798000000000066</c:v>
                </c:pt>
                <c:pt idx="3295">
                  <c:v>53.798000000000066</c:v>
                </c:pt>
                <c:pt idx="3296">
                  <c:v>53.798000000000066</c:v>
                </c:pt>
                <c:pt idx="3297">
                  <c:v>53.973000000000006</c:v>
                </c:pt>
                <c:pt idx="3298">
                  <c:v>53.973000000000006</c:v>
                </c:pt>
                <c:pt idx="3299">
                  <c:v>54.147000000000006</c:v>
                </c:pt>
                <c:pt idx="3300">
                  <c:v>54.147000000000006</c:v>
                </c:pt>
                <c:pt idx="3301">
                  <c:v>54.322000000000003</c:v>
                </c:pt>
                <c:pt idx="3302">
                  <c:v>54.147000000000006</c:v>
                </c:pt>
                <c:pt idx="3303">
                  <c:v>54.147000000000006</c:v>
                </c:pt>
                <c:pt idx="3304">
                  <c:v>54.147000000000006</c:v>
                </c:pt>
                <c:pt idx="3305">
                  <c:v>54.147000000000006</c:v>
                </c:pt>
                <c:pt idx="3306">
                  <c:v>54.147000000000006</c:v>
                </c:pt>
                <c:pt idx="3307">
                  <c:v>54.147000000000006</c:v>
                </c:pt>
                <c:pt idx="3308">
                  <c:v>54.147000000000006</c:v>
                </c:pt>
                <c:pt idx="3309">
                  <c:v>54.147000000000006</c:v>
                </c:pt>
                <c:pt idx="3310">
                  <c:v>54.147000000000006</c:v>
                </c:pt>
                <c:pt idx="3311">
                  <c:v>54.147000000000006</c:v>
                </c:pt>
                <c:pt idx="3312">
                  <c:v>54.147000000000006</c:v>
                </c:pt>
                <c:pt idx="3313">
                  <c:v>54.322000000000003</c:v>
                </c:pt>
                <c:pt idx="3314">
                  <c:v>54.322000000000003</c:v>
                </c:pt>
                <c:pt idx="3315">
                  <c:v>54.322000000000003</c:v>
                </c:pt>
                <c:pt idx="3316">
                  <c:v>54.322000000000003</c:v>
                </c:pt>
                <c:pt idx="3317">
                  <c:v>54.322000000000003</c:v>
                </c:pt>
                <c:pt idx="3318">
                  <c:v>54.147000000000006</c:v>
                </c:pt>
                <c:pt idx="3319">
                  <c:v>54.147000000000006</c:v>
                </c:pt>
                <c:pt idx="3320">
                  <c:v>54.147000000000006</c:v>
                </c:pt>
                <c:pt idx="3321">
                  <c:v>53.973000000000006</c:v>
                </c:pt>
                <c:pt idx="3322">
                  <c:v>53.973000000000006</c:v>
                </c:pt>
                <c:pt idx="3323">
                  <c:v>53.973000000000006</c:v>
                </c:pt>
                <c:pt idx="3324">
                  <c:v>53.973000000000006</c:v>
                </c:pt>
                <c:pt idx="3325">
                  <c:v>53.798000000000066</c:v>
                </c:pt>
                <c:pt idx="3326">
                  <c:v>53.798000000000066</c:v>
                </c:pt>
                <c:pt idx="3327">
                  <c:v>53.798000000000066</c:v>
                </c:pt>
                <c:pt idx="3328">
                  <c:v>53.798000000000066</c:v>
                </c:pt>
                <c:pt idx="3329">
                  <c:v>53.623000000000012</c:v>
                </c:pt>
                <c:pt idx="3330">
                  <c:v>53.623000000000012</c:v>
                </c:pt>
                <c:pt idx="3331">
                  <c:v>53.623000000000012</c:v>
                </c:pt>
                <c:pt idx="3332">
                  <c:v>53.623000000000012</c:v>
                </c:pt>
                <c:pt idx="3333">
                  <c:v>53.449000000000005</c:v>
                </c:pt>
                <c:pt idx="3334">
                  <c:v>53.449000000000005</c:v>
                </c:pt>
                <c:pt idx="3335">
                  <c:v>53.449000000000005</c:v>
                </c:pt>
                <c:pt idx="3336">
                  <c:v>53.449000000000005</c:v>
                </c:pt>
                <c:pt idx="3337">
                  <c:v>53.274000000000001</c:v>
                </c:pt>
                <c:pt idx="3338">
                  <c:v>53.274000000000001</c:v>
                </c:pt>
                <c:pt idx="3339">
                  <c:v>53.274000000000001</c:v>
                </c:pt>
                <c:pt idx="3340">
                  <c:v>53.274000000000001</c:v>
                </c:pt>
                <c:pt idx="3341">
                  <c:v>53.1</c:v>
                </c:pt>
                <c:pt idx="3342">
                  <c:v>53.1</c:v>
                </c:pt>
                <c:pt idx="3343">
                  <c:v>53.1</c:v>
                </c:pt>
                <c:pt idx="3344">
                  <c:v>53.1</c:v>
                </c:pt>
                <c:pt idx="3345">
                  <c:v>52.925000000000011</c:v>
                </c:pt>
                <c:pt idx="3346">
                  <c:v>52.925000000000011</c:v>
                </c:pt>
                <c:pt idx="3347">
                  <c:v>52.925000000000011</c:v>
                </c:pt>
                <c:pt idx="3348">
                  <c:v>52.925000000000011</c:v>
                </c:pt>
                <c:pt idx="3349">
                  <c:v>52.75</c:v>
                </c:pt>
                <c:pt idx="3350">
                  <c:v>52.75</c:v>
                </c:pt>
                <c:pt idx="3351">
                  <c:v>52.75</c:v>
                </c:pt>
                <c:pt idx="3352">
                  <c:v>52.576000000000001</c:v>
                </c:pt>
                <c:pt idx="3353">
                  <c:v>52.576000000000001</c:v>
                </c:pt>
                <c:pt idx="3354">
                  <c:v>52.401000000000003</c:v>
                </c:pt>
                <c:pt idx="3355">
                  <c:v>52.401000000000003</c:v>
                </c:pt>
                <c:pt idx="3356">
                  <c:v>52.225000000000065</c:v>
                </c:pt>
                <c:pt idx="3357">
                  <c:v>52.225000000000065</c:v>
                </c:pt>
                <c:pt idx="3358">
                  <c:v>52.05</c:v>
                </c:pt>
                <c:pt idx="3359">
                  <c:v>52.05</c:v>
                </c:pt>
                <c:pt idx="3360">
                  <c:v>51.874000000000002</c:v>
                </c:pt>
                <c:pt idx="3361">
                  <c:v>51.874000000000002</c:v>
                </c:pt>
                <c:pt idx="3362">
                  <c:v>51.699000000000012</c:v>
                </c:pt>
                <c:pt idx="3363">
                  <c:v>51.699000000000012</c:v>
                </c:pt>
                <c:pt idx="3364">
                  <c:v>51.699000000000012</c:v>
                </c:pt>
                <c:pt idx="3365">
                  <c:v>51.699000000000012</c:v>
                </c:pt>
                <c:pt idx="3366">
                  <c:v>51.874000000000002</c:v>
                </c:pt>
                <c:pt idx="3367">
                  <c:v>51.874000000000002</c:v>
                </c:pt>
                <c:pt idx="3368">
                  <c:v>52.05</c:v>
                </c:pt>
                <c:pt idx="3369">
                  <c:v>52.225000000000065</c:v>
                </c:pt>
                <c:pt idx="3370">
                  <c:v>52.225000000000065</c:v>
                </c:pt>
                <c:pt idx="3371">
                  <c:v>52.401000000000003</c:v>
                </c:pt>
                <c:pt idx="3372">
                  <c:v>52.576000000000001</c:v>
                </c:pt>
                <c:pt idx="3373">
                  <c:v>52.75</c:v>
                </c:pt>
                <c:pt idx="3374">
                  <c:v>52.75</c:v>
                </c:pt>
                <c:pt idx="3375">
                  <c:v>52.925000000000011</c:v>
                </c:pt>
                <c:pt idx="3376">
                  <c:v>53.1</c:v>
                </c:pt>
                <c:pt idx="3377">
                  <c:v>53.274000000000001</c:v>
                </c:pt>
                <c:pt idx="3378">
                  <c:v>53.274000000000001</c:v>
                </c:pt>
                <c:pt idx="3379">
                  <c:v>53.449000000000005</c:v>
                </c:pt>
                <c:pt idx="3380">
                  <c:v>53.449000000000005</c:v>
                </c:pt>
                <c:pt idx="3381">
                  <c:v>53.449000000000005</c:v>
                </c:pt>
                <c:pt idx="3382">
                  <c:v>53.623000000000012</c:v>
                </c:pt>
                <c:pt idx="3383">
                  <c:v>53.623000000000012</c:v>
                </c:pt>
                <c:pt idx="3384">
                  <c:v>53.449000000000005</c:v>
                </c:pt>
                <c:pt idx="3385">
                  <c:v>53.449000000000005</c:v>
                </c:pt>
                <c:pt idx="3386">
                  <c:v>53.449000000000005</c:v>
                </c:pt>
                <c:pt idx="3387">
                  <c:v>53.449000000000005</c:v>
                </c:pt>
                <c:pt idx="3388">
                  <c:v>53.449000000000005</c:v>
                </c:pt>
                <c:pt idx="3389">
                  <c:v>53.274000000000001</c:v>
                </c:pt>
                <c:pt idx="3390">
                  <c:v>53.274000000000001</c:v>
                </c:pt>
                <c:pt idx="3391">
                  <c:v>53.274000000000001</c:v>
                </c:pt>
                <c:pt idx="3392">
                  <c:v>53.274000000000001</c:v>
                </c:pt>
                <c:pt idx="3393">
                  <c:v>53.1</c:v>
                </c:pt>
                <c:pt idx="3394">
                  <c:v>53.1</c:v>
                </c:pt>
                <c:pt idx="3395">
                  <c:v>53.1</c:v>
                </c:pt>
                <c:pt idx="3396">
                  <c:v>52.925000000000011</c:v>
                </c:pt>
                <c:pt idx="3397">
                  <c:v>52.925000000000011</c:v>
                </c:pt>
                <c:pt idx="3398">
                  <c:v>52.925000000000011</c:v>
                </c:pt>
                <c:pt idx="3399">
                  <c:v>52.925000000000011</c:v>
                </c:pt>
                <c:pt idx="3400">
                  <c:v>52.75</c:v>
                </c:pt>
                <c:pt idx="3401">
                  <c:v>52.75</c:v>
                </c:pt>
                <c:pt idx="3402">
                  <c:v>52.75</c:v>
                </c:pt>
                <c:pt idx="3403">
                  <c:v>52.576000000000001</c:v>
                </c:pt>
                <c:pt idx="3404">
                  <c:v>52.576000000000001</c:v>
                </c:pt>
                <c:pt idx="3405">
                  <c:v>52.401000000000003</c:v>
                </c:pt>
                <c:pt idx="3406">
                  <c:v>52.401000000000003</c:v>
                </c:pt>
                <c:pt idx="3407">
                  <c:v>52.225000000000065</c:v>
                </c:pt>
                <c:pt idx="3408">
                  <c:v>52.225000000000065</c:v>
                </c:pt>
                <c:pt idx="3409">
                  <c:v>52.05</c:v>
                </c:pt>
                <c:pt idx="3410">
                  <c:v>52.05</c:v>
                </c:pt>
                <c:pt idx="3411">
                  <c:v>51.874000000000002</c:v>
                </c:pt>
                <c:pt idx="3412">
                  <c:v>51.874000000000002</c:v>
                </c:pt>
                <c:pt idx="3413">
                  <c:v>51.699000000000012</c:v>
                </c:pt>
                <c:pt idx="3414">
                  <c:v>51.699000000000012</c:v>
                </c:pt>
                <c:pt idx="3415">
                  <c:v>51.523000000000003</c:v>
                </c:pt>
                <c:pt idx="3416">
                  <c:v>51.523000000000003</c:v>
                </c:pt>
                <c:pt idx="3417">
                  <c:v>51.523000000000003</c:v>
                </c:pt>
                <c:pt idx="3418">
                  <c:v>51.523000000000003</c:v>
                </c:pt>
                <c:pt idx="3419">
                  <c:v>51.346000000000004</c:v>
                </c:pt>
                <c:pt idx="3420">
                  <c:v>51.346000000000004</c:v>
                </c:pt>
                <c:pt idx="3421">
                  <c:v>51.346000000000004</c:v>
                </c:pt>
                <c:pt idx="3422">
                  <c:v>51.172000000000011</c:v>
                </c:pt>
                <c:pt idx="3423">
                  <c:v>51.172000000000011</c:v>
                </c:pt>
                <c:pt idx="3424">
                  <c:v>51.172000000000011</c:v>
                </c:pt>
                <c:pt idx="3425">
                  <c:v>50.995000000000012</c:v>
                </c:pt>
                <c:pt idx="3426">
                  <c:v>50.995000000000012</c:v>
                </c:pt>
                <c:pt idx="3427">
                  <c:v>50.995000000000012</c:v>
                </c:pt>
                <c:pt idx="3428">
                  <c:v>50.819000000000003</c:v>
                </c:pt>
                <c:pt idx="3429">
                  <c:v>50.819000000000003</c:v>
                </c:pt>
                <c:pt idx="3430">
                  <c:v>50.819000000000003</c:v>
                </c:pt>
                <c:pt idx="3431">
                  <c:v>50.643000000000001</c:v>
                </c:pt>
                <c:pt idx="3432">
                  <c:v>50.643000000000001</c:v>
                </c:pt>
                <c:pt idx="3433">
                  <c:v>50.643000000000001</c:v>
                </c:pt>
                <c:pt idx="3434">
                  <c:v>50.643000000000001</c:v>
                </c:pt>
                <c:pt idx="3435">
                  <c:v>50.643000000000001</c:v>
                </c:pt>
                <c:pt idx="3436">
                  <c:v>50.643000000000001</c:v>
                </c:pt>
                <c:pt idx="3437">
                  <c:v>50.643000000000001</c:v>
                </c:pt>
                <c:pt idx="3438">
                  <c:v>50.819000000000003</c:v>
                </c:pt>
                <c:pt idx="3439">
                  <c:v>50.819000000000003</c:v>
                </c:pt>
                <c:pt idx="3440">
                  <c:v>50.995000000000012</c:v>
                </c:pt>
                <c:pt idx="3441">
                  <c:v>51.172000000000011</c:v>
                </c:pt>
                <c:pt idx="3442">
                  <c:v>51.346000000000004</c:v>
                </c:pt>
                <c:pt idx="3443">
                  <c:v>51.523000000000003</c:v>
                </c:pt>
                <c:pt idx="3444">
                  <c:v>51.699000000000012</c:v>
                </c:pt>
                <c:pt idx="3445">
                  <c:v>51.874000000000002</c:v>
                </c:pt>
                <c:pt idx="3446">
                  <c:v>52.05</c:v>
                </c:pt>
                <c:pt idx="3447">
                  <c:v>52.225000000000065</c:v>
                </c:pt>
                <c:pt idx="3448">
                  <c:v>52.401000000000003</c:v>
                </c:pt>
                <c:pt idx="3449">
                  <c:v>52.576000000000001</c:v>
                </c:pt>
                <c:pt idx="3450">
                  <c:v>52.75</c:v>
                </c:pt>
                <c:pt idx="3451">
                  <c:v>52.925000000000011</c:v>
                </c:pt>
                <c:pt idx="3452">
                  <c:v>53.1</c:v>
                </c:pt>
                <c:pt idx="3453">
                  <c:v>53.1</c:v>
                </c:pt>
                <c:pt idx="3454">
                  <c:v>53.274000000000001</c:v>
                </c:pt>
                <c:pt idx="3455">
                  <c:v>53.274000000000001</c:v>
                </c:pt>
                <c:pt idx="3456">
                  <c:v>53.274000000000001</c:v>
                </c:pt>
                <c:pt idx="3457">
                  <c:v>53.274000000000001</c:v>
                </c:pt>
                <c:pt idx="3458">
                  <c:v>53.449000000000005</c:v>
                </c:pt>
                <c:pt idx="3459">
                  <c:v>53.449000000000005</c:v>
                </c:pt>
                <c:pt idx="3460">
                  <c:v>53.449000000000005</c:v>
                </c:pt>
                <c:pt idx="3461">
                  <c:v>53.449000000000005</c:v>
                </c:pt>
                <c:pt idx="3462">
                  <c:v>53.449000000000005</c:v>
                </c:pt>
                <c:pt idx="3463">
                  <c:v>53.449000000000005</c:v>
                </c:pt>
                <c:pt idx="3464">
                  <c:v>53.449000000000005</c:v>
                </c:pt>
                <c:pt idx="3465">
                  <c:v>53.449000000000005</c:v>
                </c:pt>
                <c:pt idx="3466">
                  <c:v>53.449000000000005</c:v>
                </c:pt>
                <c:pt idx="3467">
                  <c:v>53.449000000000005</c:v>
                </c:pt>
                <c:pt idx="3468">
                  <c:v>53.449000000000005</c:v>
                </c:pt>
                <c:pt idx="3469">
                  <c:v>53.449000000000005</c:v>
                </c:pt>
                <c:pt idx="3470">
                  <c:v>53.449000000000005</c:v>
                </c:pt>
                <c:pt idx="3471">
                  <c:v>53.449000000000005</c:v>
                </c:pt>
                <c:pt idx="3472">
                  <c:v>53.449000000000005</c:v>
                </c:pt>
                <c:pt idx="3473">
                  <c:v>53.274000000000001</c:v>
                </c:pt>
                <c:pt idx="3474">
                  <c:v>53.274000000000001</c:v>
                </c:pt>
                <c:pt idx="3475">
                  <c:v>53.274000000000001</c:v>
                </c:pt>
                <c:pt idx="3476">
                  <c:v>53.274000000000001</c:v>
                </c:pt>
                <c:pt idx="3477">
                  <c:v>53.274000000000001</c:v>
                </c:pt>
                <c:pt idx="3478">
                  <c:v>53.1</c:v>
                </c:pt>
                <c:pt idx="3479">
                  <c:v>53.1</c:v>
                </c:pt>
                <c:pt idx="3480">
                  <c:v>52.925000000000011</c:v>
                </c:pt>
                <c:pt idx="3481">
                  <c:v>52.925000000000011</c:v>
                </c:pt>
                <c:pt idx="3482">
                  <c:v>52.925000000000011</c:v>
                </c:pt>
                <c:pt idx="3483">
                  <c:v>52.75</c:v>
                </c:pt>
                <c:pt idx="3484">
                  <c:v>52.75</c:v>
                </c:pt>
                <c:pt idx="3485">
                  <c:v>52.576000000000001</c:v>
                </c:pt>
                <c:pt idx="3486">
                  <c:v>52.576000000000001</c:v>
                </c:pt>
                <c:pt idx="3487">
                  <c:v>52.576000000000001</c:v>
                </c:pt>
                <c:pt idx="3488">
                  <c:v>52.401000000000003</c:v>
                </c:pt>
                <c:pt idx="3489">
                  <c:v>52.401000000000003</c:v>
                </c:pt>
                <c:pt idx="3490">
                  <c:v>52.225000000000065</c:v>
                </c:pt>
                <c:pt idx="3491">
                  <c:v>52.225000000000065</c:v>
                </c:pt>
                <c:pt idx="3492">
                  <c:v>52.225000000000065</c:v>
                </c:pt>
                <c:pt idx="3493">
                  <c:v>52.05</c:v>
                </c:pt>
                <c:pt idx="3494">
                  <c:v>52.05</c:v>
                </c:pt>
                <c:pt idx="3495">
                  <c:v>52.05</c:v>
                </c:pt>
                <c:pt idx="3496">
                  <c:v>51.874000000000002</c:v>
                </c:pt>
                <c:pt idx="3497">
                  <c:v>51.874000000000002</c:v>
                </c:pt>
                <c:pt idx="3498">
                  <c:v>51.699000000000012</c:v>
                </c:pt>
                <c:pt idx="3499">
                  <c:v>51.699000000000012</c:v>
                </c:pt>
                <c:pt idx="3500">
                  <c:v>51.699000000000012</c:v>
                </c:pt>
                <c:pt idx="3501">
                  <c:v>51.523000000000003</c:v>
                </c:pt>
                <c:pt idx="3502">
                  <c:v>51.523000000000003</c:v>
                </c:pt>
                <c:pt idx="3503">
                  <c:v>51.346000000000004</c:v>
                </c:pt>
                <c:pt idx="3504">
                  <c:v>51.346000000000004</c:v>
                </c:pt>
                <c:pt idx="3505">
                  <c:v>51.346000000000004</c:v>
                </c:pt>
                <c:pt idx="3506">
                  <c:v>51.172000000000011</c:v>
                </c:pt>
                <c:pt idx="3507">
                  <c:v>51.172000000000011</c:v>
                </c:pt>
                <c:pt idx="3508">
                  <c:v>51.172000000000011</c:v>
                </c:pt>
                <c:pt idx="3509">
                  <c:v>51.346000000000004</c:v>
                </c:pt>
                <c:pt idx="3510">
                  <c:v>51.346000000000004</c:v>
                </c:pt>
                <c:pt idx="3511">
                  <c:v>51.523000000000003</c:v>
                </c:pt>
                <c:pt idx="3512">
                  <c:v>51.699000000000012</c:v>
                </c:pt>
                <c:pt idx="3513">
                  <c:v>51.874000000000002</c:v>
                </c:pt>
                <c:pt idx="3514">
                  <c:v>52.05</c:v>
                </c:pt>
                <c:pt idx="3515">
                  <c:v>52.401000000000003</c:v>
                </c:pt>
                <c:pt idx="3516">
                  <c:v>52.576000000000001</c:v>
                </c:pt>
                <c:pt idx="3517">
                  <c:v>52.75</c:v>
                </c:pt>
                <c:pt idx="3518">
                  <c:v>52.925000000000011</c:v>
                </c:pt>
                <c:pt idx="3519">
                  <c:v>53.1</c:v>
                </c:pt>
                <c:pt idx="3520">
                  <c:v>53.274000000000001</c:v>
                </c:pt>
                <c:pt idx="3521">
                  <c:v>53.449000000000005</c:v>
                </c:pt>
                <c:pt idx="3522">
                  <c:v>53.623000000000012</c:v>
                </c:pt>
                <c:pt idx="3523">
                  <c:v>53.623000000000012</c:v>
                </c:pt>
                <c:pt idx="3524">
                  <c:v>53.798000000000066</c:v>
                </c:pt>
                <c:pt idx="3525">
                  <c:v>53.973000000000006</c:v>
                </c:pt>
                <c:pt idx="3526">
                  <c:v>53.973000000000006</c:v>
                </c:pt>
                <c:pt idx="3527">
                  <c:v>53.973000000000006</c:v>
                </c:pt>
                <c:pt idx="3528">
                  <c:v>53.973000000000006</c:v>
                </c:pt>
                <c:pt idx="3529">
                  <c:v>53.973000000000006</c:v>
                </c:pt>
                <c:pt idx="3530">
                  <c:v>53.973000000000006</c:v>
                </c:pt>
                <c:pt idx="3531">
                  <c:v>53.973000000000006</c:v>
                </c:pt>
                <c:pt idx="3532">
                  <c:v>53.973000000000006</c:v>
                </c:pt>
                <c:pt idx="3533">
                  <c:v>53.973000000000006</c:v>
                </c:pt>
                <c:pt idx="3534">
                  <c:v>53.973000000000006</c:v>
                </c:pt>
                <c:pt idx="3535">
                  <c:v>53.973000000000006</c:v>
                </c:pt>
                <c:pt idx="3536">
                  <c:v>53.973000000000006</c:v>
                </c:pt>
                <c:pt idx="3537">
                  <c:v>53.973000000000006</c:v>
                </c:pt>
                <c:pt idx="3538">
                  <c:v>53.973000000000006</c:v>
                </c:pt>
                <c:pt idx="3539">
                  <c:v>53.973000000000006</c:v>
                </c:pt>
                <c:pt idx="3540">
                  <c:v>53.973000000000006</c:v>
                </c:pt>
                <c:pt idx="3541">
                  <c:v>53.973000000000006</c:v>
                </c:pt>
                <c:pt idx="3542">
                  <c:v>53.973000000000006</c:v>
                </c:pt>
                <c:pt idx="3543">
                  <c:v>53.973000000000006</c:v>
                </c:pt>
                <c:pt idx="3544">
                  <c:v>53.973000000000006</c:v>
                </c:pt>
                <c:pt idx="3545">
                  <c:v>53.798000000000066</c:v>
                </c:pt>
                <c:pt idx="3546">
                  <c:v>53.798000000000066</c:v>
                </c:pt>
                <c:pt idx="3547">
                  <c:v>53.798000000000066</c:v>
                </c:pt>
                <c:pt idx="3548">
                  <c:v>53.798000000000066</c:v>
                </c:pt>
                <c:pt idx="3549">
                  <c:v>53.798000000000066</c:v>
                </c:pt>
                <c:pt idx="3550">
                  <c:v>53.623000000000012</c:v>
                </c:pt>
                <c:pt idx="3551">
                  <c:v>53.623000000000012</c:v>
                </c:pt>
                <c:pt idx="3552">
                  <c:v>53.449000000000005</c:v>
                </c:pt>
                <c:pt idx="3553">
                  <c:v>53.449000000000005</c:v>
                </c:pt>
                <c:pt idx="3554">
                  <c:v>53.274000000000001</c:v>
                </c:pt>
                <c:pt idx="3555">
                  <c:v>53.274000000000001</c:v>
                </c:pt>
                <c:pt idx="3556">
                  <c:v>53.274000000000001</c:v>
                </c:pt>
                <c:pt idx="3557">
                  <c:v>53.1</c:v>
                </c:pt>
                <c:pt idx="3558">
                  <c:v>53.1</c:v>
                </c:pt>
                <c:pt idx="3559">
                  <c:v>52.925000000000011</c:v>
                </c:pt>
                <c:pt idx="3560">
                  <c:v>52.925000000000011</c:v>
                </c:pt>
                <c:pt idx="3561">
                  <c:v>52.925000000000011</c:v>
                </c:pt>
                <c:pt idx="3562">
                  <c:v>52.75</c:v>
                </c:pt>
                <c:pt idx="3563">
                  <c:v>52.75</c:v>
                </c:pt>
                <c:pt idx="3564">
                  <c:v>52.576000000000001</c:v>
                </c:pt>
                <c:pt idx="3565">
                  <c:v>52.576000000000001</c:v>
                </c:pt>
                <c:pt idx="3566">
                  <c:v>52.576000000000001</c:v>
                </c:pt>
                <c:pt idx="3567">
                  <c:v>52.401000000000003</c:v>
                </c:pt>
                <c:pt idx="3568">
                  <c:v>52.401000000000003</c:v>
                </c:pt>
                <c:pt idx="3569">
                  <c:v>52.225000000000065</c:v>
                </c:pt>
                <c:pt idx="3570">
                  <c:v>52.225000000000065</c:v>
                </c:pt>
                <c:pt idx="3571">
                  <c:v>52.05</c:v>
                </c:pt>
                <c:pt idx="3572">
                  <c:v>52.05</c:v>
                </c:pt>
                <c:pt idx="3573">
                  <c:v>51.874000000000002</c:v>
                </c:pt>
                <c:pt idx="3574">
                  <c:v>51.874000000000002</c:v>
                </c:pt>
                <c:pt idx="3575">
                  <c:v>51.699000000000012</c:v>
                </c:pt>
                <c:pt idx="3576">
                  <c:v>51.699000000000012</c:v>
                </c:pt>
                <c:pt idx="3577">
                  <c:v>51.523000000000003</c:v>
                </c:pt>
                <c:pt idx="3578">
                  <c:v>51.523000000000003</c:v>
                </c:pt>
                <c:pt idx="3579">
                  <c:v>51.523000000000003</c:v>
                </c:pt>
                <c:pt idx="3580">
                  <c:v>51.523000000000003</c:v>
                </c:pt>
                <c:pt idx="3581">
                  <c:v>51.523000000000003</c:v>
                </c:pt>
                <c:pt idx="3582">
                  <c:v>51.699000000000012</c:v>
                </c:pt>
                <c:pt idx="3583">
                  <c:v>51.699000000000012</c:v>
                </c:pt>
                <c:pt idx="3584">
                  <c:v>51.874000000000002</c:v>
                </c:pt>
                <c:pt idx="3585">
                  <c:v>52.05</c:v>
                </c:pt>
                <c:pt idx="3586">
                  <c:v>52.225000000000065</c:v>
                </c:pt>
                <c:pt idx="3587">
                  <c:v>52.401000000000003</c:v>
                </c:pt>
                <c:pt idx="3588">
                  <c:v>52.576000000000001</c:v>
                </c:pt>
                <c:pt idx="3589">
                  <c:v>52.75</c:v>
                </c:pt>
                <c:pt idx="3590">
                  <c:v>52.925000000000011</c:v>
                </c:pt>
                <c:pt idx="3591">
                  <c:v>53.1</c:v>
                </c:pt>
                <c:pt idx="3592">
                  <c:v>53.449000000000005</c:v>
                </c:pt>
                <c:pt idx="3593">
                  <c:v>53.623000000000012</c:v>
                </c:pt>
                <c:pt idx="3594">
                  <c:v>53.798000000000066</c:v>
                </c:pt>
                <c:pt idx="3595">
                  <c:v>53.798000000000066</c:v>
                </c:pt>
                <c:pt idx="3596">
                  <c:v>53.973000000000006</c:v>
                </c:pt>
                <c:pt idx="3597">
                  <c:v>54.147000000000006</c:v>
                </c:pt>
                <c:pt idx="3598">
                  <c:v>54.147000000000006</c:v>
                </c:pt>
                <c:pt idx="3599">
                  <c:v>54.147000000000006</c:v>
                </c:pt>
                <c:pt idx="3600">
                  <c:v>54.322000000000003</c:v>
                </c:pt>
                <c:pt idx="3601">
                  <c:v>54.322000000000003</c:v>
                </c:pt>
                <c:pt idx="3602">
                  <c:v>54.322000000000003</c:v>
                </c:pt>
                <c:pt idx="3603">
                  <c:v>54.322000000000003</c:v>
                </c:pt>
                <c:pt idx="3604">
                  <c:v>54.322000000000003</c:v>
                </c:pt>
                <c:pt idx="3605">
                  <c:v>54.322000000000003</c:v>
                </c:pt>
                <c:pt idx="3606">
                  <c:v>54.322000000000003</c:v>
                </c:pt>
                <c:pt idx="3607">
                  <c:v>54.322000000000003</c:v>
                </c:pt>
                <c:pt idx="3608">
                  <c:v>54.322000000000003</c:v>
                </c:pt>
                <c:pt idx="3609">
                  <c:v>54.322000000000003</c:v>
                </c:pt>
                <c:pt idx="3610">
                  <c:v>54.322000000000003</c:v>
                </c:pt>
                <c:pt idx="3611">
                  <c:v>54.322000000000003</c:v>
                </c:pt>
                <c:pt idx="3612">
                  <c:v>54.322000000000003</c:v>
                </c:pt>
                <c:pt idx="3613">
                  <c:v>54.322000000000003</c:v>
                </c:pt>
                <c:pt idx="3614">
                  <c:v>54.322000000000003</c:v>
                </c:pt>
                <c:pt idx="3615">
                  <c:v>54.147000000000006</c:v>
                </c:pt>
                <c:pt idx="3616">
                  <c:v>54.147000000000006</c:v>
                </c:pt>
                <c:pt idx="3617">
                  <c:v>54.147000000000006</c:v>
                </c:pt>
                <c:pt idx="3618">
                  <c:v>54.147000000000006</c:v>
                </c:pt>
                <c:pt idx="3619">
                  <c:v>54.147000000000006</c:v>
                </c:pt>
                <c:pt idx="3620">
                  <c:v>54.147000000000006</c:v>
                </c:pt>
                <c:pt idx="3621">
                  <c:v>53.973000000000006</c:v>
                </c:pt>
                <c:pt idx="3622">
                  <c:v>53.973000000000006</c:v>
                </c:pt>
                <c:pt idx="3623">
                  <c:v>53.798000000000066</c:v>
                </c:pt>
                <c:pt idx="3624">
                  <c:v>53.798000000000066</c:v>
                </c:pt>
                <c:pt idx="3625">
                  <c:v>53.798000000000066</c:v>
                </c:pt>
                <c:pt idx="3626">
                  <c:v>53.623000000000012</c:v>
                </c:pt>
                <c:pt idx="3627">
                  <c:v>53.623000000000012</c:v>
                </c:pt>
                <c:pt idx="3628">
                  <c:v>53.449000000000005</c:v>
                </c:pt>
                <c:pt idx="3629">
                  <c:v>53.449000000000005</c:v>
                </c:pt>
                <c:pt idx="3630">
                  <c:v>53.274000000000001</c:v>
                </c:pt>
                <c:pt idx="3631">
                  <c:v>53.274000000000001</c:v>
                </c:pt>
                <c:pt idx="3632">
                  <c:v>53.274000000000001</c:v>
                </c:pt>
                <c:pt idx="3633">
                  <c:v>53.1</c:v>
                </c:pt>
                <c:pt idx="3634">
                  <c:v>53.1</c:v>
                </c:pt>
                <c:pt idx="3635">
                  <c:v>52.925000000000011</c:v>
                </c:pt>
                <c:pt idx="3636">
                  <c:v>52.925000000000011</c:v>
                </c:pt>
                <c:pt idx="3637">
                  <c:v>52.925000000000011</c:v>
                </c:pt>
                <c:pt idx="3638">
                  <c:v>52.75</c:v>
                </c:pt>
                <c:pt idx="3639">
                  <c:v>52.75</c:v>
                </c:pt>
                <c:pt idx="3640">
                  <c:v>52.576000000000001</c:v>
                </c:pt>
                <c:pt idx="3641">
                  <c:v>52.401000000000003</c:v>
                </c:pt>
                <c:pt idx="3642">
                  <c:v>52.401000000000003</c:v>
                </c:pt>
                <c:pt idx="3643">
                  <c:v>52.225000000000065</c:v>
                </c:pt>
                <c:pt idx="3644">
                  <c:v>52.225000000000065</c:v>
                </c:pt>
                <c:pt idx="3645">
                  <c:v>52.05</c:v>
                </c:pt>
                <c:pt idx="3646">
                  <c:v>52.05</c:v>
                </c:pt>
                <c:pt idx="3647">
                  <c:v>51.874000000000002</c:v>
                </c:pt>
                <c:pt idx="3648">
                  <c:v>51.874000000000002</c:v>
                </c:pt>
                <c:pt idx="3649">
                  <c:v>51.699000000000012</c:v>
                </c:pt>
                <c:pt idx="3650">
                  <c:v>51.699000000000012</c:v>
                </c:pt>
                <c:pt idx="3651">
                  <c:v>51.699000000000012</c:v>
                </c:pt>
                <c:pt idx="3652">
                  <c:v>51.699000000000012</c:v>
                </c:pt>
                <c:pt idx="3653">
                  <c:v>51.699000000000012</c:v>
                </c:pt>
                <c:pt idx="3654">
                  <c:v>51.699000000000012</c:v>
                </c:pt>
                <c:pt idx="3655">
                  <c:v>51.699000000000012</c:v>
                </c:pt>
                <c:pt idx="3656">
                  <c:v>51.874000000000002</c:v>
                </c:pt>
                <c:pt idx="3657">
                  <c:v>52.05</c:v>
                </c:pt>
                <c:pt idx="3658">
                  <c:v>52.225000000000065</c:v>
                </c:pt>
                <c:pt idx="3659">
                  <c:v>52.401000000000003</c:v>
                </c:pt>
                <c:pt idx="3660">
                  <c:v>52.576000000000001</c:v>
                </c:pt>
                <c:pt idx="3661">
                  <c:v>52.75</c:v>
                </c:pt>
                <c:pt idx="3662">
                  <c:v>52.925000000000011</c:v>
                </c:pt>
                <c:pt idx="3663">
                  <c:v>53.1</c:v>
                </c:pt>
                <c:pt idx="3664">
                  <c:v>53.274000000000001</c:v>
                </c:pt>
                <c:pt idx="3665">
                  <c:v>53.449000000000005</c:v>
                </c:pt>
                <c:pt idx="3666">
                  <c:v>53.449000000000005</c:v>
                </c:pt>
                <c:pt idx="3667">
                  <c:v>53.449000000000005</c:v>
                </c:pt>
                <c:pt idx="3668">
                  <c:v>53.623000000000012</c:v>
                </c:pt>
                <c:pt idx="3669">
                  <c:v>53.623000000000012</c:v>
                </c:pt>
                <c:pt idx="3670">
                  <c:v>53.623000000000012</c:v>
                </c:pt>
                <c:pt idx="3671">
                  <c:v>53.623000000000012</c:v>
                </c:pt>
                <c:pt idx="3672">
                  <c:v>53.623000000000012</c:v>
                </c:pt>
                <c:pt idx="3673">
                  <c:v>53.623000000000012</c:v>
                </c:pt>
                <c:pt idx="3674">
                  <c:v>53.798000000000066</c:v>
                </c:pt>
                <c:pt idx="3675">
                  <c:v>53.798000000000066</c:v>
                </c:pt>
                <c:pt idx="3676">
                  <c:v>53.798000000000066</c:v>
                </c:pt>
                <c:pt idx="3677">
                  <c:v>53.798000000000066</c:v>
                </c:pt>
                <c:pt idx="3678">
                  <c:v>53.798000000000066</c:v>
                </c:pt>
                <c:pt idx="3679">
                  <c:v>53.798000000000066</c:v>
                </c:pt>
                <c:pt idx="3680">
                  <c:v>53.798000000000066</c:v>
                </c:pt>
                <c:pt idx="3681">
                  <c:v>53.798000000000066</c:v>
                </c:pt>
                <c:pt idx="3682">
                  <c:v>53.798000000000066</c:v>
                </c:pt>
                <c:pt idx="3683">
                  <c:v>53.798000000000066</c:v>
                </c:pt>
                <c:pt idx="3684">
                  <c:v>53.973000000000006</c:v>
                </c:pt>
                <c:pt idx="3685">
                  <c:v>53.973000000000006</c:v>
                </c:pt>
                <c:pt idx="3686">
                  <c:v>53.973000000000006</c:v>
                </c:pt>
                <c:pt idx="3687">
                  <c:v>53.973000000000006</c:v>
                </c:pt>
                <c:pt idx="3688">
                  <c:v>53.973000000000006</c:v>
                </c:pt>
                <c:pt idx="3689">
                  <c:v>54.147000000000006</c:v>
                </c:pt>
                <c:pt idx="3690">
                  <c:v>54.147000000000006</c:v>
                </c:pt>
                <c:pt idx="3691">
                  <c:v>54.147000000000006</c:v>
                </c:pt>
                <c:pt idx="3692">
                  <c:v>54.147000000000006</c:v>
                </c:pt>
                <c:pt idx="3693">
                  <c:v>54.147000000000006</c:v>
                </c:pt>
                <c:pt idx="3694">
                  <c:v>54.322000000000003</c:v>
                </c:pt>
                <c:pt idx="3695">
                  <c:v>54.322000000000003</c:v>
                </c:pt>
                <c:pt idx="3696">
                  <c:v>54.322000000000003</c:v>
                </c:pt>
                <c:pt idx="3697">
                  <c:v>54.322000000000003</c:v>
                </c:pt>
                <c:pt idx="3698">
                  <c:v>54.322000000000003</c:v>
                </c:pt>
                <c:pt idx="3699">
                  <c:v>54.322000000000003</c:v>
                </c:pt>
                <c:pt idx="3700">
                  <c:v>54.322000000000003</c:v>
                </c:pt>
                <c:pt idx="3701">
                  <c:v>54.322000000000003</c:v>
                </c:pt>
                <c:pt idx="3702">
                  <c:v>54.322000000000003</c:v>
                </c:pt>
                <c:pt idx="3703">
                  <c:v>54.322000000000003</c:v>
                </c:pt>
                <c:pt idx="3704">
                  <c:v>54.322000000000003</c:v>
                </c:pt>
                <c:pt idx="3705">
                  <c:v>54.322000000000003</c:v>
                </c:pt>
                <c:pt idx="3706">
                  <c:v>54.322000000000003</c:v>
                </c:pt>
                <c:pt idx="3707">
                  <c:v>54.322000000000003</c:v>
                </c:pt>
                <c:pt idx="3708">
                  <c:v>54.322000000000003</c:v>
                </c:pt>
                <c:pt idx="3709">
                  <c:v>54.322000000000003</c:v>
                </c:pt>
                <c:pt idx="3710">
                  <c:v>54.322000000000003</c:v>
                </c:pt>
                <c:pt idx="3711">
                  <c:v>54.322000000000003</c:v>
                </c:pt>
                <c:pt idx="3712">
                  <c:v>54.322000000000003</c:v>
                </c:pt>
                <c:pt idx="3713">
                  <c:v>54.322000000000003</c:v>
                </c:pt>
                <c:pt idx="3714">
                  <c:v>54.322000000000003</c:v>
                </c:pt>
                <c:pt idx="3715">
                  <c:v>54.322000000000003</c:v>
                </c:pt>
                <c:pt idx="3716">
                  <c:v>54.322000000000003</c:v>
                </c:pt>
                <c:pt idx="3717">
                  <c:v>54.322000000000003</c:v>
                </c:pt>
                <c:pt idx="3718">
                  <c:v>54.147000000000006</c:v>
                </c:pt>
                <c:pt idx="3719">
                  <c:v>54.147000000000006</c:v>
                </c:pt>
                <c:pt idx="3720">
                  <c:v>54.147000000000006</c:v>
                </c:pt>
                <c:pt idx="3721">
                  <c:v>54.147000000000006</c:v>
                </c:pt>
                <c:pt idx="3722">
                  <c:v>54.147000000000006</c:v>
                </c:pt>
                <c:pt idx="3723">
                  <c:v>54.147000000000006</c:v>
                </c:pt>
                <c:pt idx="3724">
                  <c:v>54.147000000000006</c:v>
                </c:pt>
                <c:pt idx="3725">
                  <c:v>54.147000000000006</c:v>
                </c:pt>
                <c:pt idx="3726">
                  <c:v>54.147000000000006</c:v>
                </c:pt>
                <c:pt idx="3727">
                  <c:v>54.147000000000006</c:v>
                </c:pt>
                <c:pt idx="3728">
                  <c:v>54.322000000000003</c:v>
                </c:pt>
                <c:pt idx="3729">
                  <c:v>54.322000000000003</c:v>
                </c:pt>
                <c:pt idx="3730">
                  <c:v>54.322000000000003</c:v>
                </c:pt>
                <c:pt idx="3731">
                  <c:v>54.322000000000003</c:v>
                </c:pt>
                <c:pt idx="3732">
                  <c:v>54.322000000000003</c:v>
                </c:pt>
                <c:pt idx="3733">
                  <c:v>54.495000000000012</c:v>
                </c:pt>
                <c:pt idx="3734">
                  <c:v>54.669000000000011</c:v>
                </c:pt>
                <c:pt idx="3735">
                  <c:v>54.841999999999999</c:v>
                </c:pt>
                <c:pt idx="3736">
                  <c:v>55.017000000000003</c:v>
                </c:pt>
                <c:pt idx="3737">
                  <c:v>55.017000000000003</c:v>
                </c:pt>
                <c:pt idx="3738">
                  <c:v>55.189</c:v>
                </c:pt>
                <c:pt idx="3739">
                  <c:v>55.189</c:v>
                </c:pt>
                <c:pt idx="3740">
                  <c:v>55.364000000000004</c:v>
                </c:pt>
                <c:pt idx="3741">
                  <c:v>55.364000000000004</c:v>
                </c:pt>
                <c:pt idx="3742">
                  <c:v>55.364000000000004</c:v>
                </c:pt>
                <c:pt idx="3743">
                  <c:v>55.189</c:v>
                </c:pt>
                <c:pt idx="3744">
                  <c:v>55.189</c:v>
                </c:pt>
                <c:pt idx="3745">
                  <c:v>55.017000000000003</c:v>
                </c:pt>
                <c:pt idx="3746">
                  <c:v>55.017000000000003</c:v>
                </c:pt>
                <c:pt idx="3747">
                  <c:v>55.017000000000003</c:v>
                </c:pt>
                <c:pt idx="3748">
                  <c:v>54.841999999999999</c:v>
                </c:pt>
                <c:pt idx="3749">
                  <c:v>54.841999999999999</c:v>
                </c:pt>
                <c:pt idx="3750">
                  <c:v>54.669000000000011</c:v>
                </c:pt>
                <c:pt idx="3751">
                  <c:v>54.669000000000011</c:v>
                </c:pt>
                <c:pt idx="3752">
                  <c:v>54.495000000000012</c:v>
                </c:pt>
                <c:pt idx="3753">
                  <c:v>54.495000000000012</c:v>
                </c:pt>
                <c:pt idx="3754">
                  <c:v>54.495000000000012</c:v>
                </c:pt>
                <c:pt idx="3755">
                  <c:v>54.322000000000003</c:v>
                </c:pt>
                <c:pt idx="3756">
                  <c:v>54.322000000000003</c:v>
                </c:pt>
                <c:pt idx="3757">
                  <c:v>54.147000000000006</c:v>
                </c:pt>
                <c:pt idx="3758">
                  <c:v>54.147000000000006</c:v>
                </c:pt>
                <c:pt idx="3759">
                  <c:v>53.973000000000006</c:v>
                </c:pt>
                <c:pt idx="3760">
                  <c:v>53.973000000000006</c:v>
                </c:pt>
                <c:pt idx="3761">
                  <c:v>53.973000000000006</c:v>
                </c:pt>
                <c:pt idx="3762">
                  <c:v>53.798000000000066</c:v>
                </c:pt>
                <c:pt idx="3763">
                  <c:v>53.798000000000066</c:v>
                </c:pt>
                <c:pt idx="3764">
                  <c:v>53.798000000000066</c:v>
                </c:pt>
                <c:pt idx="3765">
                  <c:v>53.623000000000012</c:v>
                </c:pt>
                <c:pt idx="3766">
                  <c:v>53.623000000000012</c:v>
                </c:pt>
                <c:pt idx="3767">
                  <c:v>53.449000000000005</c:v>
                </c:pt>
                <c:pt idx="3768">
                  <c:v>53.449000000000005</c:v>
                </c:pt>
                <c:pt idx="3769">
                  <c:v>53.274000000000001</c:v>
                </c:pt>
                <c:pt idx="3770">
                  <c:v>53.1</c:v>
                </c:pt>
                <c:pt idx="3771">
                  <c:v>53.1</c:v>
                </c:pt>
                <c:pt idx="3772">
                  <c:v>52.925000000000011</c:v>
                </c:pt>
                <c:pt idx="3773">
                  <c:v>52.75</c:v>
                </c:pt>
                <c:pt idx="3774">
                  <c:v>52.576000000000001</c:v>
                </c:pt>
                <c:pt idx="3775">
                  <c:v>52.576000000000001</c:v>
                </c:pt>
                <c:pt idx="3776">
                  <c:v>52.401000000000003</c:v>
                </c:pt>
                <c:pt idx="3777">
                  <c:v>52.225000000000065</c:v>
                </c:pt>
                <c:pt idx="3778">
                  <c:v>52.225000000000065</c:v>
                </c:pt>
                <c:pt idx="3779">
                  <c:v>52.05</c:v>
                </c:pt>
                <c:pt idx="3780">
                  <c:v>51.874000000000002</c:v>
                </c:pt>
                <c:pt idx="3781">
                  <c:v>51.699000000000012</c:v>
                </c:pt>
                <c:pt idx="3782">
                  <c:v>51.699000000000012</c:v>
                </c:pt>
                <c:pt idx="3783">
                  <c:v>51.523000000000003</c:v>
                </c:pt>
                <c:pt idx="3784">
                  <c:v>51.346000000000004</c:v>
                </c:pt>
                <c:pt idx="3785">
                  <c:v>51.346000000000004</c:v>
                </c:pt>
                <c:pt idx="3786">
                  <c:v>51.172000000000011</c:v>
                </c:pt>
                <c:pt idx="3787">
                  <c:v>50.995000000000012</c:v>
                </c:pt>
                <c:pt idx="3788">
                  <c:v>50.995000000000012</c:v>
                </c:pt>
                <c:pt idx="3789">
                  <c:v>50.819000000000003</c:v>
                </c:pt>
                <c:pt idx="3790">
                  <c:v>50.819000000000003</c:v>
                </c:pt>
                <c:pt idx="3791">
                  <c:v>50.643000000000001</c:v>
                </c:pt>
                <c:pt idx="3792">
                  <c:v>50.466000000000001</c:v>
                </c:pt>
                <c:pt idx="3793">
                  <c:v>50.466000000000001</c:v>
                </c:pt>
                <c:pt idx="3794">
                  <c:v>50.290000000000013</c:v>
                </c:pt>
                <c:pt idx="3795">
                  <c:v>50.290000000000013</c:v>
                </c:pt>
                <c:pt idx="3796">
                  <c:v>50.290000000000013</c:v>
                </c:pt>
                <c:pt idx="3797">
                  <c:v>50.290000000000013</c:v>
                </c:pt>
                <c:pt idx="3798">
                  <c:v>50.290000000000013</c:v>
                </c:pt>
                <c:pt idx="3799">
                  <c:v>50.290000000000013</c:v>
                </c:pt>
                <c:pt idx="3800">
                  <c:v>50.466000000000001</c:v>
                </c:pt>
                <c:pt idx="3801">
                  <c:v>50.643000000000001</c:v>
                </c:pt>
                <c:pt idx="3802">
                  <c:v>50.643000000000001</c:v>
                </c:pt>
                <c:pt idx="3803">
                  <c:v>50.819000000000003</c:v>
                </c:pt>
                <c:pt idx="3804">
                  <c:v>50.995000000000012</c:v>
                </c:pt>
                <c:pt idx="3805">
                  <c:v>51.172000000000011</c:v>
                </c:pt>
                <c:pt idx="3806">
                  <c:v>51.346000000000004</c:v>
                </c:pt>
                <c:pt idx="3807">
                  <c:v>51.346000000000004</c:v>
                </c:pt>
                <c:pt idx="3808">
                  <c:v>51.523000000000003</c:v>
                </c:pt>
                <c:pt idx="3809">
                  <c:v>51.523000000000003</c:v>
                </c:pt>
                <c:pt idx="3810">
                  <c:v>51.699000000000012</c:v>
                </c:pt>
                <c:pt idx="3811">
                  <c:v>51.699000000000012</c:v>
                </c:pt>
                <c:pt idx="3812">
                  <c:v>51.699000000000012</c:v>
                </c:pt>
                <c:pt idx="3813">
                  <c:v>51.874000000000002</c:v>
                </c:pt>
                <c:pt idx="3814">
                  <c:v>51.699000000000012</c:v>
                </c:pt>
                <c:pt idx="3815">
                  <c:v>51.699000000000012</c:v>
                </c:pt>
                <c:pt idx="3816">
                  <c:v>51.699000000000012</c:v>
                </c:pt>
                <c:pt idx="3817">
                  <c:v>51.523000000000003</c:v>
                </c:pt>
                <c:pt idx="3818">
                  <c:v>51.523000000000003</c:v>
                </c:pt>
                <c:pt idx="3819">
                  <c:v>51.346000000000004</c:v>
                </c:pt>
                <c:pt idx="3820">
                  <c:v>51.346000000000004</c:v>
                </c:pt>
                <c:pt idx="3821">
                  <c:v>51.346000000000004</c:v>
                </c:pt>
                <c:pt idx="3822">
                  <c:v>51.172000000000011</c:v>
                </c:pt>
                <c:pt idx="3823">
                  <c:v>51.172000000000011</c:v>
                </c:pt>
                <c:pt idx="3824">
                  <c:v>50.995000000000012</c:v>
                </c:pt>
                <c:pt idx="3825">
                  <c:v>50.995000000000012</c:v>
                </c:pt>
                <c:pt idx="3826">
                  <c:v>50.995000000000012</c:v>
                </c:pt>
                <c:pt idx="3827">
                  <c:v>50.819000000000003</c:v>
                </c:pt>
                <c:pt idx="3828">
                  <c:v>50.819000000000003</c:v>
                </c:pt>
                <c:pt idx="3829">
                  <c:v>50.643000000000001</c:v>
                </c:pt>
                <c:pt idx="3830">
                  <c:v>50.643000000000001</c:v>
                </c:pt>
                <c:pt idx="3831">
                  <c:v>50.643000000000001</c:v>
                </c:pt>
                <c:pt idx="3832">
                  <c:v>50.643000000000001</c:v>
                </c:pt>
                <c:pt idx="3833">
                  <c:v>50.466000000000001</c:v>
                </c:pt>
                <c:pt idx="3834">
                  <c:v>50.466000000000001</c:v>
                </c:pt>
                <c:pt idx="3835">
                  <c:v>50.466000000000001</c:v>
                </c:pt>
                <c:pt idx="3836">
                  <c:v>50.290000000000013</c:v>
                </c:pt>
                <c:pt idx="3837">
                  <c:v>50.290000000000013</c:v>
                </c:pt>
                <c:pt idx="3838">
                  <c:v>50.113</c:v>
                </c:pt>
                <c:pt idx="3839">
                  <c:v>50.113</c:v>
                </c:pt>
                <c:pt idx="3840">
                  <c:v>50.113</c:v>
                </c:pt>
                <c:pt idx="3841">
                  <c:v>49.937000000000005</c:v>
                </c:pt>
                <c:pt idx="3842">
                  <c:v>49.937000000000005</c:v>
                </c:pt>
                <c:pt idx="3843">
                  <c:v>49.759</c:v>
                </c:pt>
                <c:pt idx="3844">
                  <c:v>49.759</c:v>
                </c:pt>
                <c:pt idx="3845">
                  <c:v>49.582000000000001</c:v>
                </c:pt>
                <c:pt idx="3846">
                  <c:v>49.582000000000001</c:v>
                </c:pt>
                <c:pt idx="3847">
                  <c:v>49.404000000000003</c:v>
                </c:pt>
                <c:pt idx="3848">
                  <c:v>49.404000000000003</c:v>
                </c:pt>
                <c:pt idx="3849">
                  <c:v>49.228000000000065</c:v>
                </c:pt>
                <c:pt idx="3850">
                  <c:v>49.228000000000065</c:v>
                </c:pt>
                <c:pt idx="3851">
                  <c:v>49.05</c:v>
                </c:pt>
                <c:pt idx="3852">
                  <c:v>49.05</c:v>
                </c:pt>
                <c:pt idx="3853">
                  <c:v>48.871000000000002</c:v>
                </c:pt>
                <c:pt idx="3854">
                  <c:v>48.871000000000002</c:v>
                </c:pt>
                <c:pt idx="3855">
                  <c:v>48.695000000000057</c:v>
                </c:pt>
                <c:pt idx="3856">
                  <c:v>48.695000000000057</c:v>
                </c:pt>
                <c:pt idx="3857">
                  <c:v>48.517000000000003</c:v>
                </c:pt>
                <c:pt idx="3858">
                  <c:v>48.517000000000003</c:v>
                </c:pt>
                <c:pt idx="3859">
                  <c:v>48.339000000000006</c:v>
                </c:pt>
                <c:pt idx="3860">
                  <c:v>48.339000000000006</c:v>
                </c:pt>
                <c:pt idx="3861">
                  <c:v>48.160000000000011</c:v>
                </c:pt>
                <c:pt idx="3862">
                  <c:v>48.160000000000011</c:v>
                </c:pt>
                <c:pt idx="3863">
                  <c:v>47.981999999999999</c:v>
                </c:pt>
                <c:pt idx="3864">
                  <c:v>47.981999999999999</c:v>
                </c:pt>
                <c:pt idx="3865">
                  <c:v>47.981999999999999</c:v>
                </c:pt>
                <c:pt idx="3866">
                  <c:v>47.802</c:v>
                </c:pt>
                <c:pt idx="3867">
                  <c:v>47.802</c:v>
                </c:pt>
                <c:pt idx="3868">
                  <c:v>47.802</c:v>
                </c:pt>
                <c:pt idx="3869">
                  <c:v>47.802</c:v>
                </c:pt>
                <c:pt idx="3870">
                  <c:v>47.981999999999999</c:v>
                </c:pt>
                <c:pt idx="3871">
                  <c:v>47.981999999999999</c:v>
                </c:pt>
                <c:pt idx="3872">
                  <c:v>48.160000000000011</c:v>
                </c:pt>
                <c:pt idx="3873">
                  <c:v>48.339000000000006</c:v>
                </c:pt>
                <c:pt idx="3874">
                  <c:v>48.517000000000003</c:v>
                </c:pt>
                <c:pt idx="3875">
                  <c:v>48.695000000000057</c:v>
                </c:pt>
                <c:pt idx="3876">
                  <c:v>49.05</c:v>
                </c:pt>
                <c:pt idx="3877">
                  <c:v>49.228000000000065</c:v>
                </c:pt>
                <c:pt idx="3878">
                  <c:v>49.404000000000003</c:v>
                </c:pt>
                <c:pt idx="3879">
                  <c:v>49.582000000000001</c:v>
                </c:pt>
                <c:pt idx="3880">
                  <c:v>49.759</c:v>
                </c:pt>
                <c:pt idx="3881">
                  <c:v>49.937000000000005</c:v>
                </c:pt>
                <c:pt idx="3882">
                  <c:v>50.113</c:v>
                </c:pt>
                <c:pt idx="3883">
                  <c:v>50.113</c:v>
                </c:pt>
                <c:pt idx="3884">
                  <c:v>50.290000000000013</c:v>
                </c:pt>
                <c:pt idx="3885">
                  <c:v>50.290000000000013</c:v>
                </c:pt>
                <c:pt idx="3886">
                  <c:v>50.290000000000013</c:v>
                </c:pt>
                <c:pt idx="3887">
                  <c:v>50.290000000000013</c:v>
                </c:pt>
                <c:pt idx="3888">
                  <c:v>50.290000000000013</c:v>
                </c:pt>
                <c:pt idx="3889">
                  <c:v>50.290000000000013</c:v>
                </c:pt>
                <c:pt idx="3890">
                  <c:v>50.290000000000013</c:v>
                </c:pt>
                <c:pt idx="3891">
                  <c:v>50.290000000000013</c:v>
                </c:pt>
                <c:pt idx="3892">
                  <c:v>50.113</c:v>
                </c:pt>
                <c:pt idx="3893">
                  <c:v>50.113</c:v>
                </c:pt>
                <c:pt idx="3894">
                  <c:v>50.113</c:v>
                </c:pt>
                <c:pt idx="3895">
                  <c:v>50.113</c:v>
                </c:pt>
                <c:pt idx="3896">
                  <c:v>50.113</c:v>
                </c:pt>
                <c:pt idx="3897">
                  <c:v>50.113</c:v>
                </c:pt>
                <c:pt idx="3898">
                  <c:v>50.113</c:v>
                </c:pt>
                <c:pt idx="3899">
                  <c:v>50.113</c:v>
                </c:pt>
                <c:pt idx="3900">
                  <c:v>49.937000000000005</c:v>
                </c:pt>
                <c:pt idx="3901">
                  <c:v>49.937000000000005</c:v>
                </c:pt>
                <c:pt idx="3902">
                  <c:v>49.937000000000005</c:v>
                </c:pt>
                <c:pt idx="3903">
                  <c:v>49.937000000000005</c:v>
                </c:pt>
                <c:pt idx="3904">
                  <c:v>49.937000000000005</c:v>
                </c:pt>
                <c:pt idx="3905">
                  <c:v>49.937000000000005</c:v>
                </c:pt>
                <c:pt idx="3906">
                  <c:v>49.937000000000005</c:v>
                </c:pt>
                <c:pt idx="3907">
                  <c:v>49.937000000000005</c:v>
                </c:pt>
                <c:pt idx="3908">
                  <c:v>49.937000000000005</c:v>
                </c:pt>
                <c:pt idx="3909">
                  <c:v>49.937000000000005</c:v>
                </c:pt>
                <c:pt idx="3910">
                  <c:v>49.937000000000005</c:v>
                </c:pt>
                <c:pt idx="3911">
                  <c:v>49.937000000000005</c:v>
                </c:pt>
                <c:pt idx="3912">
                  <c:v>49.937000000000005</c:v>
                </c:pt>
                <c:pt idx="3913">
                  <c:v>49.937000000000005</c:v>
                </c:pt>
                <c:pt idx="3914">
                  <c:v>49.937000000000005</c:v>
                </c:pt>
                <c:pt idx="3915">
                  <c:v>49.759</c:v>
                </c:pt>
                <c:pt idx="3916">
                  <c:v>49.759</c:v>
                </c:pt>
                <c:pt idx="3917">
                  <c:v>49.759</c:v>
                </c:pt>
                <c:pt idx="3918">
                  <c:v>49.759</c:v>
                </c:pt>
                <c:pt idx="3919">
                  <c:v>49.759</c:v>
                </c:pt>
                <c:pt idx="3920">
                  <c:v>49.759</c:v>
                </c:pt>
                <c:pt idx="3921">
                  <c:v>49.582000000000001</c:v>
                </c:pt>
                <c:pt idx="3922">
                  <c:v>49.582000000000001</c:v>
                </c:pt>
                <c:pt idx="3923">
                  <c:v>49.582000000000001</c:v>
                </c:pt>
                <c:pt idx="3924">
                  <c:v>49.582000000000001</c:v>
                </c:pt>
                <c:pt idx="3925">
                  <c:v>49.404000000000003</c:v>
                </c:pt>
                <c:pt idx="3926">
                  <c:v>49.404000000000003</c:v>
                </c:pt>
                <c:pt idx="3927">
                  <c:v>49.404000000000003</c:v>
                </c:pt>
                <c:pt idx="3928">
                  <c:v>49.228000000000065</c:v>
                </c:pt>
                <c:pt idx="3929">
                  <c:v>49.228000000000065</c:v>
                </c:pt>
                <c:pt idx="3930">
                  <c:v>49.228000000000065</c:v>
                </c:pt>
                <c:pt idx="3931">
                  <c:v>49.228000000000065</c:v>
                </c:pt>
                <c:pt idx="3932">
                  <c:v>49.05</c:v>
                </c:pt>
                <c:pt idx="3933">
                  <c:v>49.05</c:v>
                </c:pt>
                <c:pt idx="3934">
                  <c:v>49.05</c:v>
                </c:pt>
                <c:pt idx="3935">
                  <c:v>49.05</c:v>
                </c:pt>
                <c:pt idx="3936">
                  <c:v>49.05</c:v>
                </c:pt>
                <c:pt idx="3937">
                  <c:v>49.05</c:v>
                </c:pt>
                <c:pt idx="3938">
                  <c:v>49.05</c:v>
                </c:pt>
                <c:pt idx="3939">
                  <c:v>49.05</c:v>
                </c:pt>
                <c:pt idx="3940">
                  <c:v>49.05</c:v>
                </c:pt>
                <c:pt idx="3941">
                  <c:v>49.05</c:v>
                </c:pt>
                <c:pt idx="3942">
                  <c:v>49.228000000000065</c:v>
                </c:pt>
                <c:pt idx="3943">
                  <c:v>49.404000000000003</c:v>
                </c:pt>
                <c:pt idx="3944">
                  <c:v>49.404000000000003</c:v>
                </c:pt>
                <c:pt idx="3945">
                  <c:v>49.582000000000001</c:v>
                </c:pt>
                <c:pt idx="3946">
                  <c:v>49.759</c:v>
                </c:pt>
                <c:pt idx="3947">
                  <c:v>49.759</c:v>
                </c:pt>
                <c:pt idx="3948">
                  <c:v>49.937000000000005</c:v>
                </c:pt>
                <c:pt idx="3949">
                  <c:v>49.937000000000005</c:v>
                </c:pt>
                <c:pt idx="3950">
                  <c:v>50.113</c:v>
                </c:pt>
                <c:pt idx="3951">
                  <c:v>50.113</c:v>
                </c:pt>
                <c:pt idx="3952">
                  <c:v>50.113</c:v>
                </c:pt>
                <c:pt idx="3953">
                  <c:v>50.113</c:v>
                </c:pt>
                <c:pt idx="3954">
                  <c:v>50.290000000000013</c:v>
                </c:pt>
                <c:pt idx="3955">
                  <c:v>50.290000000000013</c:v>
                </c:pt>
                <c:pt idx="3956">
                  <c:v>50.290000000000013</c:v>
                </c:pt>
                <c:pt idx="3957">
                  <c:v>50.290000000000013</c:v>
                </c:pt>
                <c:pt idx="3958">
                  <c:v>50.466000000000001</c:v>
                </c:pt>
                <c:pt idx="3959">
                  <c:v>50.466000000000001</c:v>
                </c:pt>
                <c:pt idx="3960">
                  <c:v>50.466000000000001</c:v>
                </c:pt>
                <c:pt idx="3961">
                  <c:v>50.466000000000001</c:v>
                </c:pt>
                <c:pt idx="3962">
                  <c:v>50.466000000000001</c:v>
                </c:pt>
                <c:pt idx="3963">
                  <c:v>50.466000000000001</c:v>
                </c:pt>
                <c:pt idx="3964">
                  <c:v>50.466000000000001</c:v>
                </c:pt>
                <c:pt idx="3965">
                  <c:v>50.466000000000001</c:v>
                </c:pt>
                <c:pt idx="3966">
                  <c:v>50.466000000000001</c:v>
                </c:pt>
                <c:pt idx="3967">
                  <c:v>50.466000000000001</c:v>
                </c:pt>
                <c:pt idx="3968">
                  <c:v>50.466000000000001</c:v>
                </c:pt>
                <c:pt idx="3969">
                  <c:v>50.466000000000001</c:v>
                </c:pt>
                <c:pt idx="3970">
                  <c:v>50.466000000000001</c:v>
                </c:pt>
                <c:pt idx="3971">
                  <c:v>50.466000000000001</c:v>
                </c:pt>
                <c:pt idx="3972">
                  <c:v>50.466000000000001</c:v>
                </c:pt>
                <c:pt idx="3973">
                  <c:v>50.466000000000001</c:v>
                </c:pt>
                <c:pt idx="3974">
                  <c:v>50.466000000000001</c:v>
                </c:pt>
                <c:pt idx="3975">
                  <c:v>50.466000000000001</c:v>
                </c:pt>
                <c:pt idx="3976">
                  <c:v>50.643000000000001</c:v>
                </c:pt>
                <c:pt idx="3977">
                  <c:v>50.643000000000001</c:v>
                </c:pt>
                <c:pt idx="3978">
                  <c:v>50.643000000000001</c:v>
                </c:pt>
                <c:pt idx="3979">
                  <c:v>50.643000000000001</c:v>
                </c:pt>
                <c:pt idx="3980">
                  <c:v>50.643000000000001</c:v>
                </c:pt>
                <c:pt idx="3981">
                  <c:v>50.643000000000001</c:v>
                </c:pt>
                <c:pt idx="3982">
                  <c:v>50.643000000000001</c:v>
                </c:pt>
                <c:pt idx="3983">
                  <c:v>50.643000000000001</c:v>
                </c:pt>
                <c:pt idx="3984">
                  <c:v>50.643000000000001</c:v>
                </c:pt>
                <c:pt idx="3985">
                  <c:v>50.819000000000003</c:v>
                </c:pt>
                <c:pt idx="3986">
                  <c:v>50.819000000000003</c:v>
                </c:pt>
                <c:pt idx="3987">
                  <c:v>50.643000000000001</c:v>
                </c:pt>
                <c:pt idx="3988">
                  <c:v>50.643000000000001</c:v>
                </c:pt>
                <c:pt idx="3989">
                  <c:v>50.643000000000001</c:v>
                </c:pt>
                <c:pt idx="3990">
                  <c:v>50.643000000000001</c:v>
                </c:pt>
                <c:pt idx="3991">
                  <c:v>50.643000000000001</c:v>
                </c:pt>
                <c:pt idx="3992">
                  <c:v>50.643000000000001</c:v>
                </c:pt>
                <c:pt idx="3993">
                  <c:v>50.643000000000001</c:v>
                </c:pt>
                <c:pt idx="3994">
                  <c:v>50.466000000000001</c:v>
                </c:pt>
                <c:pt idx="3995">
                  <c:v>50.466000000000001</c:v>
                </c:pt>
                <c:pt idx="3996">
                  <c:v>50.466000000000001</c:v>
                </c:pt>
                <c:pt idx="3997">
                  <c:v>50.466000000000001</c:v>
                </c:pt>
                <c:pt idx="3998">
                  <c:v>50.466000000000001</c:v>
                </c:pt>
                <c:pt idx="3999">
                  <c:v>50.466000000000001</c:v>
                </c:pt>
                <c:pt idx="4000">
                  <c:v>50.290000000000013</c:v>
                </c:pt>
                <c:pt idx="4001">
                  <c:v>50.290000000000013</c:v>
                </c:pt>
                <c:pt idx="4002">
                  <c:v>50.290000000000013</c:v>
                </c:pt>
                <c:pt idx="4003">
                  <c:v>50.290000000000013</c:v>
                </c:pt>
                <c:pt idx="4004">
                  <c:v>50.290000000000013</c:v>
                </c:pt>
                <c:pt idx="4005">
                  <c:v>50.113</c:v>
                </c:pt>
                <c:pt idx="4006">
                  <c:v>50.113</c:v>
                </c:pt>
                <c:pt idx="4007">
                  <c:v>50.113</c:v>
                </c:pt>
                <c:pt idx="4008">
                  <c:v>50.113</c:v>
                </c:pt>
                <c:pt idx="4009">
                  <c:v>50.113</c:v>
                </c:pt>
                <c:pt idx="4010">
                  <c:v>50.113</c:v>
                </c:pt>
                <c:pt idx="4011">
                  <c:v>50.113</c:v>
                </c:pt>
                <c:pt idx="4012">
                  <c:v>50.113</c:v>
                </c:pt>
                <c:pt idx="4013">
                  <c:v>50.290000000000013</c:v>
                </c:pt>
                <c:pt idx="4014">
                  <c:v>50.290000000000013</c:v>
                </c:pt>
                <c:pt idx="4015">
                  <c:v>50.466000000000001</c:v>
                </c:pt>
                <c:pt idx="4016">
                  <c:v>50.643000000000001</c:v>
                </c:pt>
                <c:pt idx="4017">
                  <c:v>50.819000000000003</c:v>
                </c:pt>
                <c:pt idx="4018">
                  <c:v>51.172000000000011</c:v>
                </c:pt>
                <c:pt idx="4019">
                  <c:v>51.346000000000004</c:v>
                </c:pt>
                <c:pt idx="4020">
                  <c:v>51.523000000000003</c:v>
                </c:pt>
                <c:pt idx="4021">
                  <c:v>51.874000000000002</c:v>
                </c:pt>
                <c:pt idx="4022">
                  <c:v>52.05</c:v>
                </c:pt>
                <c:pt idx="4023">
                  <c:v>52.225000000000065</c:v>
                </c:pt>
                <c:pt idx="4024">
                  <c:v>52.401000000000003</c:v>
                </c:pt>
                <c:pt idx="4025">
                  <c:v>52.75</c:v>
                </c:pt>
                <c:pt idx="4026">
                  <c:v>52.925000000000011</c:v>
                </c:pt>
                <c:pt idx="4027">
                  <c:v>53.1</c:v>
                </c:pt>
                <c:pt idx="4028">
                  <c:v>53.1</c:v>
                </c:pt>
                <c:pt idx="4029">
                  <c:v>53.274000000000001</c:v>
                </c:pt>
                <c:pt idx="4030">
                  <c:v>53.274000000000001</c:v>
                </c:pt>
                <c:pt idx="4031">
                  <c:v>53.449000000000005</c:v>
                </c:pt>
                <c:pt idx="4032">
                  <c:v>53.449000000000005</c:v>
                </c:pt>
                <c:pt idx="4033">
                  <c:v>53.449000000000005</c:v>
                </c:pt>
                <c:pt idx="4034">
                  <c:v>53.449000000000005</c:v>
                </c:pt>
                <c:pt idx="4035">
                  <c:v>53.449000000000005</c:v>
                </c:pt>
                <c:pt idx="4036">
                  <c:v>53.449000000000005</c:v>
                </c:pt>
                <c:pt idx="4037">
                  <c:v>53.449000000000005</c:v>
                </c:pt>
                <c:pt idx="4038">
                  <c:v>53.449000000000005</c:v>
                </c:pt>
                <c:pt idx="4039">
                  <c:v>53.449000000000005</c:v>
                </c:pt>
                <c:pt idx="4040">
                  <c:v>53.449000000000005</c:v>
                </c:pt>
                <c:pt idx="4041">
                  <c:v>53.449000000000005</c:v>
                </c:pt>
                <c:pt idx="4042">
                  <c:v>53.449000000000005</c:v>
                </c:pt>
                <c:pt idx="4043">
                  <c:v>53.449000000000005</c:v>
                </c:pt>
                <c:pt idx="4044">
                  <c:v>53.449000000000005</c:v>
                </c:pt>
                <c:pt idx="4045">
                  <c:v>53.449000000000005</c:v>
                </c:pt>
                <c:pt idx="4046">
                  <c:v>53.449000000000005</c:v>
                </c:pt>
                <c:pt idx="4047">
                  <c:v>53.449000000000005</c:v>
                </c:pt>
                <c:pt idx="4048">
                  <c:v>53.449000000000005</c:v>
                </c:pt>
                <c:pt idx="4049">
                  <c:v>53.449000000000005</c:v>
                </c:pt>
                <c:pt idx="4050">
                  <c:v>53.449000000000005</c:v>
                </c:pt>
                <c:pt idx="4051">
                  <c:v>53.623000000000012</c:v>
                </c:pt>
                <c:pt idx="4052">
                  <c:v>53.623000000000012</c:v>
                </c:pt>
                <c:pt idx="4053">
                  <c:v>53.623000000000012</c:v>
                </c:pt>
                <c:pt idx="4054">
                  <c:v>53.623000000000012</c:v>
                </c:pt>
                <c:pt idx="4055">
                  <c:v>53.623000000000012</c:v>
                </c:pt>
                <c:pt idx="4056">
                  <c:v>53.623000000000012</c:v>
                </c:pt>
                <c:pt idx="4057">
                  <c:v>53.623000000000012</c:v>
                </c:pt>
                <c:pt idx="4058">
                  <c:v>53.623000000000012</c:v>
                </c:pt>
                <c:pt idx="4059">
                  <c:v>53.449000000000005</c:v>
                </c:pt>
                <c:pt idx="4060">
                  <c:v>53.449000000000005</c:v>
                </c:pt>
                <c:pt idx="4061">
                  <c:v>53.449000000000005</c:v>
                </c:pt>
                <c:pt idx="4062">
                  <c:v>53.449000000000005</c:v>
                </c:pt>
                <c:pt idx="4063">
                  <c:v>53.449000000000005</c:v>
                </c:pt>
                <c:pt idx="4064">
                  <c:v>53.449000000000005</c:v>
                </c:pt>
                <c:pt idx="4065">
                  <c:v>53.274000000000001</c:v>
                </c:pt>
                <c:pt idx="4066">
                  <c:v>53.274000000000001</c:v>
                </c:pt>
                <c:pt idx="4067">
                  <c:v>53.274000000000001</c:v>
                </c:pt>
                <c:pt idx="4068">
                  <c:v>53.274000000000001</c:v>
                </c:pt>
                <c:pt idx="4069">
                  <c:v>53.274000000000001</c:v>
                </c:pt>
                <c:pt idx="4070">
                  <c:v>53.274000000000001</c:v>
                </c:pt>
                <c:pt idx="4071">
                  <c:v>53.274000000000001</c:v>
                </c:pt>
                <c:pt idx="4072">
                  <c:v>53.1</c:v>
                </c:pt>
                <c:pt idx="4073">
                  <c:v>53.1</c:v>
                </c:pt>
                <c:pt idx="4074">
                  <c:v>53.1</c:v>
                </c:pt>
                <c:pt idx="4075">
                  <c:v>53.1</c:v>
                </c:pt>
                <c:pt idx="4076">
                  <c:v>53.1</c:v>
                </c:pt>
                <c:pt idx="4077">
                  <c:v>53.1</c:v>
                </c:pt>
                <c:pt idx="4078">
                  <c:v>53.1</c:v>
                </c:pt>
                <c:pt idx="4079">
                  <c:v>53.1</c:v>
                </c:pt>
                <c:pt idx="4080">
                  <c:v>53.1</c:v>
                </c:pt>
                <c:pt idx="4081">
                  <c:v>53.1</c:v>
                </c:pt>
                <c:pt idx="4082">
                  <c:v>53.1</c:v>
                </c:pt>
                <c:pt idx="4083">
                  <c:v>53.1</c:v>
                </c:pt>
                <c:pt idx="4084">
                  <c:v>53.1</c:v>
                </c:pt>
                <c:pt idx="4085">
                  <c:v>53.1</c:v>
                </c:pt>
                <c:pt idx="4086">
                  <c:v>53.274000000000001</c:v>
                </c:pt>
                <c:pt idx="4087">
                  <c:v>53.274000000000001</c:v>
                </c:pt>
                <c:pt idx="4088">
                  <c:v>53.449000000000005</c:v>
                </c:pt>
                <c:pt idx="4089">
                  <c:v>53.623000000000012</c:v>
                </c:pt>
                <c:pt idx="4090">
                  <c:v>53.798000000000066</c:v>
                </c:pt>
                <c:pt idx="4091">
                  <c:v>53.973000000000006</c:v>
                </c:pt>
                <c:pt idx="4092">
                  <c:v>54.147000000000006</c:v>
                </c:pt>
                <c:pt idx="4093">
                  <c:v>54.322000000000003</c:v>
                </c:pt>
                <c:pt idx="4094">
                  <c:v>54.669000000000011</c:v>
                </c:pt>
                <c:pt idx="4095">
                  <c:v>54.841999999999999</c:v>
                </c:pt>
                <c:pt idx="4096">
                  <c:v>54.841999999999999</c:v>
                </c:pt>
                <c:pt idx="4097">
                  <c:v>55.017000000000003</c:v>
                </c:pt>
                <c:pt idx="4098">
                  <c:v>55.189</c:v>
                </c:pt>
                <c:pt idx="4099">
                  <c:v>55.189</c:v>
                </c:pt>
                <c:pt idx="4100">
                  <c:v>55.189</c:v>
                </c:pt>
                <c:pt idx="4101">
                  <c:v>55.189</c:v>
                </c:pt>
                <c:pt idx="4102">
                  <c:v>55.189</c:v>
                </c:pt>
                <c:pt idx="4103">
                  <c:v>55.364000000000004</c:v>
                </c:pt>
                <c:pt idx="4104">
                  <c:v>55.364000000000004</c:v>
                </c:pt>
                <c:pt idx="4105">
                  <c:v>55.364000000000004</c:v>
                </c:pt>
                <c:pt idx="4106">
                  <c:v>55.364000000000004</c:v>
                </c:pt>
                <c:pt idx="4107">
                  <c:v>55.364000000000004</c:v>
                </c:pt>
                <c:pt idx="4108">
                  <c:v>55.364000000000004</c:v>
                </c:pt>
                <c:pt idx="4109">
                  <c:v>55.364000000000004</c:v>
                </c:pt>
                <c:pt idx="4110">
                  <c:v>55.364000000000004</c:v>
                </c:pt>
                <c:pt idx="4111">
                  <c:v>55.364000000000004</c:v>
                </c:pt>
                <c:pt idx="4112">
                  <c:v>55.364000000000004</c:v>
                </c:pt>
                <c:pt idx="4113">
                  <c:v>55.364000000000004</c:v>
                </c:pt>
                <c:pt idx="4114">
                  <c:v>55.364000000000004</c:v>
                </c:pt>
                <c:pt idx="4115">
                  <c:v>55.364000000000004</c:v>
                </c:pt>
                <c:pt idx="4116">
                  <c:v>55.364000000000004</c:v>
                </c:pt>
                <c:pt idx="4117">
                  <c:v>55.537000000000006</c:v>
                </c:pt>
                <c:pt idx="4118">
                  <c:v>55.537000000000006</c:v>
                </c:pt>
                <c:pt idx="4119">
                  <c:v>55.537000000000006</c:v>
                </c:pt>
                <c:pt idx="4120">
                  <c:v>55.537000000000006</c:v>
                </c:pt>
                <c:pt idx="4121">
                  <c:v>55.537000000000006</c:v>
                </c:pt>
                <c:pt idx="4122">
                  <c:v>55.537000000000006</c:v>
                </c:pt>
                <c:pt idx="4123">
                  <c:v>55.711000000000006</c:v>
                </c:pt>
                <c:pt idx="4124">
                  <c:v>55.711000000000006</c:v>
                </c:pt>
                <c:pt idx="4125">
                  <c:v>55.711000000000006</c:v>
                </c:pt>
                <c:pt idx="4126">
                  <c:v>55.711000000000006</c:v>
                </c:pt>
                <c:pt idx="4127">
                  <c:v>55.711000000000006</c:v>
                </c:pt>
                <c:pt idx="4128">
                  <c:v>55.883999999999993</c:v>
                </c:pt>
                <c:pt idx="4129">
                  <c:v>55.883999999999993</c:v>
                </c:pt>
                <c:pt idx="4130">
                  <c:v>55.883999999999993</c:v>
                </c:pt>
                <c:pt idx="4131">
                  <c:v>55.883999999999993</c:v>
                </c:pt>
                <c:pt idx="4132">
                  <c:v>55.883999999999993</c:v>
                </c:pt>
                <c:pt idx="4133">
                  <c:v>55.883999999999993</c:v>
                </c:pt>
                <c:pt idx="4134">
                  <c:v>55.883999999999993</c:v>
                </c:pt>
                <c:pt idx="4135">
                  <c:v>56.057000000000002</c:v>
                </c:pt>
                <c:pt idx="4136">
                  <c:v>56.057000000000002</c:v>
                </c:pt>
                <c:pt idx="4137">
                  <c:v>56.057000000000002</c:v>
                </c:pt>
                <c:pt idx="4138">
                  <c:v>56.057000000000002</c:v>
                </c:pt>
                <c:pt idx="4139">
                  <c:v>56.057000000000002</c:v>
                </c:pt>
                <c:pt idx="4140">
                  <c:v>56.057000000000002</c:v>
                </c:pt>
                <c:pt idx="4141">
                  <c:v>56.057000000000002</c:v>
                </c:pt>
                <c:pt idx="4142">
                  <c:v>56.057000000000002</c:v>
                </c:pt>
                <c:pt idx="4143">
                  <c:v>56.057000000000002</c:v>
                </c:pt>
                <c:pt idx="4144">
                  <c:v>56.057000000000002</c:v>
                </c:pt>
                <c:pt idx="4145">
                  <c:v>56.057000000000002</c:v>
                </c:pt>
                <c:pt idx="4146">
                  <c:v>56.057000000000002</c:v>
                </c:pt>
                <c:pt idx="4147">
                  <c:v>56.057000000000002</c:v>
                </c:pt>
                <c:pt idx="4148">
                  <c:v>56.057000000000002</c:v>
                </c:pt>
                <c:pt idx="4149">
                  <c:v>56.057000000000002</c:v>
                </c:pt>
                <c:pt idx="4150">
                  <c:v>56.057000000000002</c:v>
                </c:pt>
                <c:pt idx="4151">
                  <c:v>56.057000000000002</c:v>
                </c:pt>
                <c:pt idx="4152">
                  <c:v>56.057000000000002</c:v>
                </c:pt>
                <c:pt idx="4153">
                  <c:v>56.057000000000002</c:v>
                </c:pt>
                <c:pt idx="4154">
                  <c:v>56.057000000000002</c:v>
                </c:pt>
                <c:pt idx="4155">
                  <c:v>56.057000000000002</c:v>
                </c:pt>
                <c:pt idx="4156">
                  <c:v>56.057000000000002</c:v>
                </c:pt>
                <c:pt idx="4157">
                  <c:v>56.057000000000002</c:v>
                </c:pt>
                <c:pt idx="4158">
                  <c:v>56.057000000000002</c:v>
                </c:pt>
                <c:pt idx="4159">
                  <c:v>56.057000000000002</c:v>
                </c:pt>
                <c:pt idx="4160">
                  <c:v>56.057000000000002</c:v>
                </c:pt>
                <c:pt idx="4161">
                  <c:v>56.230000000000011</c:v>
                </c:pt>
                <c:pt idx="4162">
                  <c:v>56.230000000000011</c:v>
                </c:pt>
                <c:pt idx="4163">
                  <c:v>56.230000000000011</c:v>
                </c:pt>
                <c:pt idx="4164">
                  <c:v>56.404000000000003</c:v>
                </c:pt>
                <c:pt idx="4165">
                  <c:v>56.404000000000003</c:v>
                </c:pt>
                <c:pt idx="4166">
                  <c:v>56.404000000000003</c:v>
                </c:pt>
                <c:pt idx="4167">
                  <c:v>56.404000000000003</c:v>
                </c:pt>
                <c:pt idx="4168">
                  <c:v>56.404000000000003</c:v>
                </c:pt>
                <c:pt idx="4169">
                  <c:v>56.577000000000005</c:v>
                </c:pt>
                <c:pt idx="4170">
                  <c:v>56.577000000000005</c:v>
                </c:pt>
                <c:pt idx="4171">
                  <c:v>56.75</c:v>
                </c:pt>
                <c:pt idx="4172">
                  <c:v>56.75</c:v>
                </c:pt>
                <c:pt idx="4173">
                  <c:v>56.923000000000002</c:v>
                </c:pt>
                <c:pt idx="4174">
                  <c:v>56.923000000000002</c:v>
                </c:pt>
                <c:pt idx="4175">
                  <c:v>56.923000000000002</c:v>
                </c:pt>
                <c:pt idx="4176">
                  <c:v>56.923000000000002</c:v>
                </c:pt>
                <c:pt idx="4177">
                  <c:v>57.096000000000011</c:v>
                </c:pt>
                <c:pt idx="4178">
                  <c:v>57.096000000000011</c:v>
                </c:pt>
                <c:pt idx="4179">
                  <c:v>57.096000000000011</c:v>
                </c:pt>
                <c:pt idx="4180">
                  <c:v>57.096000000000011</c:v>
                </c:pt>
                <c:pt idx="4181">
                  <c:v>57.096000000000011</c:v>
                </c:pt>
                <c:pt idx="4182">
                  <c:v>57.268000000000058</c:v>
                </c:pt>
                <c:pt idx="4183">
                  <c:v>57.268000000000058</c:v>
                </c:pt>
                <c:pt idx="4184">
                  <c:v>57.268000000000058</c:v>
                </c:pt>
                <c:pt idx="4185">
                  <c:v>57.268000000000058</c:v>
                </c:pt>
                <c:pt idx="4186">
                  <c:v>57.268000000000058</c:v>
                </c:pt>
                <c:pt idx="4187">
                  <c:v>57.268000000000058</c:v>
                </c:pt>
                <c:pt idx="4188">
                  <c:v>57.441000000000003</c:v>
                </c:pt>
                <c:pt idx="4189">
                  <c:v>57.441000000000003</c:v>
                </c:pt>
                <c:pt idx="4190">
                  <c:v>57.441000000000003</c:v>
                </c:pt>
                <c:pt idx="4191">
                  <c:v>57.441000000000003</c:v>
                </c:pt>
                <c:pt idx="4192">
                  <c:v>57.441000000000003</c:v>
                </c:pt>
                <c:pt idx="4193">
                  <c:v>57.268000000000058</c:v>
                </c:pt>
                <c:pt idx="4194">
                  <c:v>57.268000000000058</c:v>
                </c:pt>
                <c:pt idx="4195">
                  <c:v>57.268000000000058</c:v>
                </c:pt>
                <c:pt idx="4196">
                  <c:v>57.268000000000058</c:v>
                </c:pt>
                <c:pt idx="4197">
                  <c:v>57.268000000000058</c:v>
                </c:pt>
                <c:pt idx="4198">
                  <c:v>57.096000000000011</c:v>
                </c:pt>
                <c:pt idx="4199">
                  <c:v>57.096000000000011</c:v>
                </c:pt>
                <c:pt idx="4200">
                  <c:v>57.096000000000011</c:v>
                </c:pt>
                <c:pt idx="4201">
                  <c:v>57.096000000000011</c:v>
                </c:pt>
                <c:pt idx="4202">
                  <c:v>57.096000000000011</c:v>
                </c:pt>
                <c:pt idx="4203">
                  <c:v>56.923000000000002</c:v>
                </c:pt>
                <c:pt idx="4204">
                  <c:v>56.923000000000002</c:v>
                </c:pt>
                <c:pt idx="4205">
                  <c:v>56.923000000000002</c:v>
                </c:pt>
                <c:pt idx="4206">
                  <c:v>56.923000000000002</c:v>
                </c:pt>
                <c:pt idx="4207">
                  <c:v>56.923000000000002</c:v>
                </c:pt>
                <c:pt idx="4208">
                  <c:v>56.75</c:v>
                </c:pt>
                <c:pt idx="4209">
                  <c:v>56.75</c:v>
                </c:pt>
                <c:pt idx="4210">
                  <c:v>56.75</c:v>
                </c:pt>
                <c:pt idx="4211">
                  <c:v>56.577000000000005</c:v>
                </c:pt>
                <c:pt idx="4212">
                  <c:v>56.577000000000005</c:v>
                </c:pt>
                <c:pt idx="4213">
                  <c:v>56.577000000000005</c:v>
                </c:pt>
                <c:pt idx="4214">
                  <c:v>56.404000000000003</c:v>
                </c:pt>
                <c:pt idx="4215">
                  <c:v>56.404000000000003</c:v>
                </c:pt>
                <c:pt idx="4216">
                  <c:v>56.230000000000011</c:v>
                </c:pt>
                <c:pt idx="4217">
                  <c:v>56.230000000000011</c:v>
                </c:pt>
                <c:pt idx="4218">
                  <c:v>56.230000000000011</c:v>
                </c:pt>
                <c:pt idx="4219">
                  <c:v>56.230000000000011</c:v>
                </c:pt>
                <c:pt idx="4220">
                  <c:v>56.057000000000002</c:v>
                </c:pt>
                <c:pt idx="4221">
                  <c:v>56.057000000000002</c:v>
                </c:pt>
                <c:pt idx="4222">
                  <c:v>56.057000000000002</c:v>
                </c:pt>
                <c:pt idx="4223">
                  <c:v>55.883999999999993</c:v>
                </c:pt>
                <c:pt idx="4224">
                  <c:v>55.883999999999993</c:v>
                </c:pt>
                <c:pt idx="4225">
                  <c:v>55.883999999999993</c:v>
                </c:pt>
                <c:pt idx="4226">
                  <c:v>55.883999999999993</c:v>
                </c:pt>
                <c:pt idx="4227">
                  <c:v>55.711000000000006</c:v>
                </c:pt>
                <c:pt idx="4228">
                  <c:v>55.711000000000006</c:v>
                </c:pt>
                <c:pt idx="4229">
                  <c:v>55.711000000000006</c:v>
                </c:pt>
                <c:pt idx="4230">
                  <c:v>55.711000000000006</c:v>
                </c:pt>
                <c:pt idx="4231">
                  <c:v>55.537000000000006</c:v>
                </c:pt>
                <c:pt idx="4232">
                  <c:v>55.537000000000006</c:v>
                </c:pt>
                <c:pt idx="4233">
                  <c:v>55.537000000000006</c:v>
                </c:pt>
                <c:pt idx="4234">
                  <c:v>55.537000000000006</c:v>
                </c:pt>
                <c:pt idx="4235">
                  <c:v>55.537000000000006</c:v>
                </c:pt>
                <c:pt idx="4236">
                  <c:v>55.711000000000006</c:v>
                </c:pt>
                <c:pt idx="4237">
                  <c:v>55.883999999999993</c:v>
                </c:pt>
                <c:pt idx="4238">
                  <c:v>55.883999999999993</c:v>
                </c:pt>
                <c:pt idx="4239">
                  <c:v>56.057000000000002</c:v>
                </c:pt>
                <c:pt idx="4240">
                  <c:v>56.230000000000011</c:v>
                </c:pt>
                <c:pt idx="4241">
                  <c:v>56.404000000000003</c:v>
                </c:pt>
                <c:pt idx="4242">
                  <c:v>56.404000000000003</c:v>
                </c:pt>
                <c:pt idx="4243">
                  <c:v>56.404000000000003</c:v>
                </c:pt>
                <c:pt idx="4244">
                  <c:v>56.404000000000003</c:v>
                </c:pt>
                <c:pt idx="4245">
                  <c:v>56.404000000000003</c:v>
                </c:pt>
                <c:pt idx="4246">
                  <c:v>56.230000000000011</c:v>
                </c:pt>
                <c:pt idx="4247">
                  <c:v>56.057000000000002</c:v>
                </c:pt>
                <c:pt idx="4248">
                  <c:v>56.057000000000002</c:v>
                </c:pt>
                <c:pt idx="4249">
                  <c:v>55.883999999999993</c:v>
                </c:pt>
                <c:pt idx="4250">
                  <c:v>55.711000000000006</c:v>
                </c:pt>
                <c:pt idx="4251">
                  <c:v>55.537000000000006</c:v>
                </c:pt>
                <c:pt idx="4252">
                  <c:v>55.364000000000004</c:v>
                </c:pt>
                <c:pt idx="4253">
                  <c:v>55.189</c:v>
                </c:pt>
                <c:pt idx="4254">
                  <c:v>55.017000000000003</c:v>
                </c:pt>
                <c:pt idx="4255">
                  <c:v>54.841999999999999</c:v>
                </c:pt>
                <c:pt idx="4256">
                  <c:v>54.669000000000011</c:v>
                </c:pt>
                <c:pt idx="4257">
                  <c:v>54.495000000000012</c:v>
                </c:pt>
                <c:pt idx="4258">
                  <c:v>54.495000000000012</c:v>
                </c:pt>
                <c:pt idx="4259">
                  <c:v>54.322000000000003</c:v>
                </c:pt>
                <c:pt idx="4260">
                  <c:v>54.147000000000006</c:v>
                </c:pt>
                <c:pt idx="4261">
                  <c:v>54.147000000000006</c:v>
                </c:pt>
                <c:pt idx="4262">
                  <c:v>53.973000000000006</c:v>
                </c:pt>
                <c:pt idx="4263">
                  <c:v>53.798000000000066</c:v>
                </c:pt>
                <c:pt idx="4264">
                  <c:v>53.798000000000066</c:v>
                </c:pt>
                <c:pt idx="4265">
                  <c:v>53.623000000000012</c:v>
                </c:pt>
                <c:pt idx="4266">
                  <c:v>53.449000000000005</c:v>
                </c:pt>
                <c:pt idx="4267">
                  <c:v>53.449000000000005</c:v>
                </c:pt>
                <c:pt idx="4268">
                  <c:v>53.274000000000001</c:v>
                </c:pt>
                <c:pt idx="4269">
                  <c:v>53.1</c:v>
                </c:pt>
                <c:pt idx="4270">
                  <c:v>52.925000000000011</c:v>
                </c:pt>
                <c:pt idx="4271">
                  <c:v>52.75</c:v>
                </c:pt>
                <c:pt idx="4272">
                  <c:v>52.576000000000001</c:v>
                </c:pt>
                <c:pt idx="4273">
                  <c:v>52.401000000000003</c:v>
                </c:pt>
                <c:pt idx="4274">
                  <c:v>52.401000000000003</c:v>
                </c:pt>
                <c:pt idx="4275">
                  <c:v>52.225000000000065</c:v>
                </c:pt>
                <c:pt idx="4276">
                  <c:v>52.05</c:v>
                </c:pt>
                <c:pt idx="4277">
                  <c:v>51.874000000000002</c:v>
                </c:pt>
                <c:pt idx="4278">
                  <c:v>51.699000000000012</c:v>
                </c:pt>
                <c:pt idx="4279">
                  <c:v>51.523000000000003</c:v>
                </c:pt>
                <c:pt idx="4280">
                  <c:v>51.346000000000004</c:v>
                </c:pt>
                <c:pt idx="4281">
                  <c:v>51.172000000000011</c:v>
                </c:pt>
                <c:pt idx="4282">
                  <c:v>50.995000000000012</c:v>
                </c:pt>
                <c:pt idx="4283">
                  <c:v>50.819000000000003</c:v>
                </c:pt>
                <c:pt idx="4284">
                  <c:v>50.643000000000001</c:v>
                </c:pt>
                <c:pt idx="4285">
                  <c:v>50.643000000000001</c:v>
                </c:pt>
                <c:pt idx="4286">
                  <c:v>50.466000000000001</c:v>
                </c:pt>
                <c:pt idx="4287">
                  <c:v>50.290000000000013</c:v>
                </c:pt>
                <c:pt idx="4288">
                  <c:v>50.113</c:v>
                </c:pt>
                <c:pt idx="4289">
                  <c:v>49.937000000000005</c:v>
                </c:pt>
                <c:pt idx="4290">
                  <c:v>49.937000000000005</c:v>
                </c:pt>
                <c:pt idx="4291">
                  <c:v>49.759</c:v>
                </c:pt>
                <c:pt idx="4292">
                  <c:v>49.582000000000001</c:v>
                </c:pt>
                <c:pt idx="4293">
                  <c:v>49.404000000000003</c:v>
                </c:pt>
                <c:pt idx="4294">
                  <c:v>49.404000000000003</c:v>
                </c:pt>
                <c:pt idx="4295">
                  <c:v>49.228000000000065</c:v>
                </c:pt>
                <c:pt idx="4296">
                  <c:v>49.05</c:v>
                </c:pt>
                <c:pt idx="4297">
                  <c:v>49.05</c:v>
                </c:pt>
                <c:pt idx="4298">
                  <c:v>48.871000000000002</c:v>
                </c:pt>
                <c:pt idx="4299">
                  <c:v>48.871000000000002</c:v>
                </c:pt>
                <c:pt idx="4300">
                  <c:v>48.871000000000002</c:v>
                </c:pt>
                <c:pt idx="4301">
                  <c:v>48.695000000000057</c:v>
                </c:pt>
                <c:pt idx="4302">
                  <c:v>48.695000000000057</c:v>
                </c:pt>
                <c:pt idx="4303">
                  <c:v>48.871000000000002</c:v>
                </c:pt>
                <c:pt idx="4304">
                  <c:v>48.871000000000002</c:v>
                </c:pt>
                <c:pt idx="4305">
                  <c:v>49.05</c:v>
                </c:pt>
                <c:pt idx="4306">
                  <c:v>49.228000000000065</c:v>
                </c:pt>
                <c:pt idx="4307">
                  <c:v>49.228000000000065</c:v>
                </c:pt>
                <c:pt idx="4308">
                  <c:v>49.404000000000003</c:v>
                </c:pt>
                <c:pt idx="4309">
                  <c:v>49.582000000000001</c:v>
                </c:pt>
                <c:pt idx="4310">
                  <c:v>49.582000000000001</c:v>
                </c:pt>
                <c:pt idx="4311">
                  <c:v>49.759</c:v>
                </c:pt>
                <c:pt idx="4312">
                  <c:v>49.759</c:v>
                </c:pt>
                <c:pt idx="4313">
                  <c:v>49.937000000000005</c:v>
                </c:pt>
                <c:pt idx="4314">
                  <c:v>49.937000000000005</c:v>
                </c:pt>
                <c:pt idx="4315">
                  <c:v>50.113</c:v>
                </c:pt>
                <c:pt idx="4316">
                  <c:v>50.113</c:v>
                </c:pt>
                <c:pt idx="4317">
                  <c:v>50.113</c:v>
                </c:pt>
                <c:pt idx="4318">
                  <c:v>50.113</c:v>
                </c:pt>
                <c:pt idx="4319">
                  <c:v>49.937000000000005</c:v>
                </c:pt>
                <c:pt idx="4320">
                  <c:v>49.937000000000005</c:v>
                </c:pt>
                <c:pt idx="4321">
                  <c:v>49.759</c:v>
                </c:pt>
                <c:pt idx="4322">
                  <c:v>49.759</c:v>
                </c:pt>
                <c:pt idx="4323">
                  <c:v>49.582000000000001</c:v>
                </c:pt>
                <c:pt idx="4324">
                  <c:v>49.582000000000001</c:v>
                </c:pt>
                <c:pt idx="4325">
                  <c:v>49.404000000000003</c:v>
                </c:pt>
                <c:pt idx="4326">
                  <c:v>49.404000000000003</c:v>
                </c:pt>
                <c:pt idx="4327">
                  <c:v>49.228000000000065</c:v>
                </c:pt>
                <c:pt idx="4328">
                  <c:v>49.228000000000065</c:v>
                </c:pt>
                <c:pt idx="4329">
                  <c:v>49.05</c:v>
                </c:pt>
                <c:pt idx="4330">
                  <c:v>49.05</c:v>
                </c:pt>
                <c:pt idx="4331">
                  <c:v>49.05</c:v>
                </c:pt>
                <c:pt idx="4332">
                  <c:v>48.871000000000002</c:v>
                </c:pt>
                <c:pt idx="4333">
                  <c:v>48.871000000000002</c:v>
                </c:pt>
                <c:pt idx="4334">
                  <c:v>48.871000000000002</c:v>
                </c:pt>
                <c:pt idx="4335">
                  <c:v>48.695000000000057</c:v>
                </c:pt>
                <c:pt idx="4336">
                  <c:v>48.695000000000057</c:v>
                </c:pt>
                <c:pt idx="4337">
                  <c:v>48.695000000000057</c:v>
                </c:pt>
                <c:pt idx="4338">
                  <c:v>48.695000000000057</c:v>
                </c:pt>
                <c:pt idx="4339">
                  <c:v>48.517000000000003</c:v>
                </c:pt>
                <c:pt idx="4340">
                  <c:v>48.517000000000003</c:v>
                </c:pt>
                <c:pt idx="4341">
                  <c:v>48.517000000000003</c:v>
                </c:pt>
                <c:pt idx="4342">
                  <c:v>48.517000000000003</c:v>
                </c:pt>
                <c:pt idx="4343">
                  <c:v>48.339000000000006</c:v>
                </c:pt>
                <c:pt idx="4344">
                  <c:v>48.339000000000006</c:v>
                </c:pt>
                <c:pt idx="4345">
                  <c:v>48.339000000000006</c:v>
                </c:pt>
                <c:pt idx="4346">
                  <c:v>48.339000000000006</c:v>
                </c:pt>
                <c:pt idx="4347">
                  <c:v>48.339000000000006</c:v>
                </c:pt>
                <c:pt idx="4348">
                  <c:v>48.339000000000006</c:v>
                </c:pt>
                <c:pt idx="4349">
                  <c:v>48.339000000000006</c:v>
                </c:pt>
                <c:pt idx="4350">
                  <c:v>48.339000000000006</c:v>
                </c:pt>
                <c:pt idx="4351">
                  <c:v>48.339000000000006</c:v>
                </c:pt>
                <c:pt idx="4352">
                  <c:v>48.339000000000006</c:v>
                </c:pt>
                <c:pt idx="4353">
                  <c:v>48.339000000000006</c:v>
                </c:pt>
                <c:pt idx="4354">
                  <c:v>48.339000000000006</c:v>
                </c:pt>
                <c:pt idx="4355">
                  <c:v>48.339000000000006</c:v>
                </c:pt>
                <c:pt idx="4356">
                  <c:v>48.339000000000006</c:v>
                </c:pt>
                <c:pt idx="4357">
                  <c:v>48.160000000000011</c:v>
                </c:pt>
                <c:pt idx="4358">
                  <c:v>48.160000000000011</c:v>
                </c:pt>
                <c:pt idx="4359">
                  <c:v>48.160000000000011</c:v>
                </c:pt>
                <c:pt idx="4360">
                  <c:v>48.160000000000011</c:v>
                </c:pt>
                <c:pt idx="4361">
                  <c:v>47.981999999999999</c:v>
                </c:pt>
                <c:pt idx="4362">
                  <c:v>47.981999999999999</c:v>
                </c:pt>
                <c:pt idx="4363">
                  <c:v>47.981999999999999</c:v>
                </c:pt>
                <c:pt idx="4364">
                  <c:v>47.802</c:v>
                </c:pt>
                <c:pt idx="4365">
                  <c:v>47.802</c:v>
                </c:pt>
                <c:pt idx="4366">
                  <c:v>47.624000000000002</c:v>
                </c:pt>
                <c:pt idx="4367">
                  <c:v>47.624000000000002</c:v>
                </c:pt>
                <c:pt idx="4368">
                  <c:v>47.446000000000005</c:v>
                </c:pt>
                <c:pt idx="4369">
                  <c:v>47.446000000000005</c:v>
                </c:pt>
                <c:pt idx="4370">
                  <c:v>47.446000000000005</c:v>
                </c:pt>
                <c:pt idx="4371">
                  <c:v>47.446000000000005</c:v>
                </c:pt>
                <c:pt idx="4372">
                  <c:v>47.446000000000005</c:v>
                </c:pt>
                <c:pt idx="4373">
                  <c:v>47.446000000000005</c:v>
                </c:pt>
                <c:pt idx="4374">
                  <c:v>47.446000000000005</c:v>
                </c:pt>
                <c:pt idx="4375">
                  <c:v>47.446000000000005</c:v>
                </c:pt>
                <c:pt idx="4376">
                  <c:v>47.624000000000002</c:v>
                </c:pt>
                <c:pt idx="4377">
                  <c:v>47.624000000000002</c:v>
                </c:pt>
                <c:pt idx="4378">
                  <c:v>47.802</c:v>
                </c:pt>
                <c:pt idx="4379">
                  <c:v>47.981999999999999</c:v>
                </c:pt>
                <c:pt idx="4380">
                  <c:v>47.981999999999999</c:v>
                </c:pt>
                <c:pt idx="4381">
                  <c:v>48.160000000000011</c:v>
                </c:pt>
                <c:pt idx="4382">
                  <c:v>48.160000000000011</c:v>
                </c:pt>
                <c:pt idx="4383">
                  <c:v>48.339000000000006</c:v>
                </c:pt>
                <c:pt idx="4384">
                  <c:v>48.517000000000003</c:v>
                </c:pt>
                <c:pt idx="4385">
                  <c:v>48.695000000000057</c:v>
                </c:pt>
                <c:pt idx="4386">
                  <c:v>48.871000000000002</c:v>
                </c:pt>
                <c:pt idx="4387">
                  <c:v>49.05</c:v>
                </c:pt>
                <c:pt idx="4388">
                  <c:v>49.228000000000065</c:v>
                </c:pt>
                <c:pt idx="4389">
                  <c:v>49.404000000000003</c:v>
                </c:pt>
                <c:pt idx="4390">
                  <c:v>49.404000000000003</c:v>
                </c:pt>
                <c:pt idx="4391">
                  <c:v>49.582000000000001</c:v>
                </c:pt>
                <c:pt idx="4392">
                  <c:v>49.582000000000001</c:v>
                </c:pt>
                <c:pt idx="4393">
                  <c:v>49.582000000000001</c:v>
                </c:pt>
                <c:pt idx="4394">
                  <c:v>49.582000000000001</c:v>
                </c:pt>
                <c:pt idx="4395">
                  <c:v>49.759</c:v>
                </c:pt>
                <c:pt idx="4396">
                  <c:v>49.759</c:v>
                </c:pt>
                <c:pt idx="4397">
                  <c:v>49.759</c:v>
                </c:pt>
                <c:pt idx="4398">
                  <c:v>49.759</c:v>
                </c:pt>
                <c:pt idx="4399">
                  <c:v>49.937000000000005</c:v>
                </c:pt>
                <c:pt idx="4400">
                  <c:v>49.937000000000005</c:v>
                </c:pt>
                <c:pt idx="4401">
                  <c:v>49.937000000000005</c:v>
                </c:pt>
                <c:pt idx="4402">
                  <c:v>50.113</c:v>
                </c:pt>
                <c:pt idx="4403">
                  <c:v>50.113</c:v>
                </c:pt>
                <c:pt idx="4404">
                  <c:v>50.290000000000013</c:v>
                </c:pt>
                <c:pt idx="4405">
                  <c:v>50.290000000000013</c:v>
                </c:pt>
                <c:pt idx="4406">
                  <c:v>50.466000000000001</c:v>
                </c:pt>
                <c:pt idx="4407">
                  <c:v>50.466000000000001</c:v>
                </c:pt>
                <c:pt idx="4408">
                  <c:v>50.466000000000001</c:v>
                </c:pt>
                <c:pt idx="4409">
                  <c:v>50.643000000000001</c:v>
                </c:pt>
                <c:pt idx="4410">
                  <c:v>50.643000000000001</c:v>
                </c:pt>
                <c:pt idx="4411">
                  <c:v>50.643000000000001</c:v>
                </c:pt>
                <c:pt idx="4412">
                  <c:v>50.643000000000001</c:v>
                </c:pt>
                <c:pt idx="4413">
                  <c:v>50.819000000000003</c:v>
                </c:pt>
                <c:pt idx="4414">
                  <c:v>50.819000000000003</c:v>
                </c:pt>
                <c:pt idx="4415">
                  <c:v>50.819000000000003</c:v>
                </c:pt>
                <c:pt idx="4416">
                  <c:v>50.819000000000003</c:v>
                </c:pt>
                <c:pt idx="4417">
                  <c:v>50.819000000000003</c:v>
                </c:pt>
                <c:pt idx="4418">
                  <c:v>50.819000000000003</c:v>
                </c:pt>
                <c:pt idx="4419">
                  <c:v>50.995000000000012</c:v>
                </c:pt>
                <c:pt idx="4420">
                  <c:v>50.995000000000012</c:v>
                </c:pt>
                <c:pt idx="4421">
                  <c:v>50.995000000000012</c:v>
                </c:pt>
                <c:pt idx="4422">
                  <c:v>50.995000000000012</c:v>
                </c:pt>
                <c:pt idx="4423">
                  <c:v>50.995000000000012</c:v>
                </c:pt>
                <c:pt idx="4424">
                  <c:v>50.995000000000012</c:v>
                </c:pt>
                <c:pt idx="4425">
                  <c:v>50.995000000000012</c:v>
                </c:pt>
                <c:pt idx="4426">
                  <c:v>50.995000000000012</c:v>
                </c:pt>
                <c:pt idx="4427">
                  <c:v>50.995000000000012</c:v>
                </c:pt>
                <c:pt idx="4428">
                  <c:v>50.995000000000012</c:v>
                </c:pt>
                <c:pt idx="4429">
                  <c:v>50.995000000000012</c:v>
                </c:pt>
                <c:pt idx="4430">
                  <c:v>50.995000000000012</c:v>
                </c:pt>
                <c:pt idx="4431">
                  <c:v>50.995000000000012</c:v>
                </c:pt>
                <c:pt idx="4432">
                  <c:v>50.995000000000012</c:v>
                </c:pt>
                <c:pt idx="4433">
                  <c:v>50.995000000000012</c:v>
                </c:pt>
                <c:pt idx="4434">
                  <c:v>50.995000000000012</c:v>
                </c:pt>
                <c:pt idx="4435">
                  <c:v>50.995000000000012</c:v>
                </c:pt>
                <c:pt idx="4436">
                  <c:v>50.819000000000003</c:v>
                </c:pt>
                <c:pt idx="4437">
                  <c:v>50.819000000000003</c:v>
                </c:pt>
                <c:pt idx="4438">
                  <c:v>50.819000000000003</c:v>
                </c:pt>
                <c:pt idx="4439">
                  <c:v>50.643000000000001</c:v>
                </c:pt>
                <c:pt idx="4440">
                  <c:v>50.643000000000001</c:v>
                </c:pt>
                <c:pt idx="4441">
                  <c:v>50.643000000000001</c:v>
                </c:pt>
                <c:pt idx="4442">
                  <c:v>50.643000000000001</c:v>
                </c:pt>
                <c:pt idx="4443">
                  <c:v>50.643000000000001</c:v>
                </c:pt>
                <c:pt idx="4444">
                  <c:v>50.643000000000001</c:v>
                </c:pt>
                <c:pt idx="4445">
                  <c:v>50.643000000000001</c:v>
                </c:pt>
                <c:pt idx="4446">
                  <c:v>50.819000000000003</c:v>
                </c:pt>
                <c:pt idx="4447">
                  <c:v>50.819000000000003</c:v>
                </c:pt>
                <c:pt idx="4448">
                  <c:v>50.995000000000012</c:v>
                </c:pt>
                <c:pt idx="4449">
                  <c:v>51.172000000000011</c:v>
                </c:pt>
                <c:pt idx="4450">
                  <c:v>51.346000000000004</c:v>
                </c:pt>
                <c:pt idx="4451">
                  <c:v>51.523000000000003</c:v>
                </c:pt>
                <c:pt idx="4452">
                  <c:v>51.699000000000012</c:v>
                </c:pt>
                <c:pt idx="4453">
                  <c:v>51.874000000000002</c:v>
                </c:pt>
                <c:pt idx="4454">
                  <c:v>52.05</c:v>
                </c:pt>
                <c:pt idx="4455">
                  <c:v>52.225000000000065</c:v>
                </c:pt>
                <c:pt idx="4456">
                  <c:v>52.576000000000001</c:v>
                </c:pt>
                <c:pt idx="4457">
                  <c:v>52.576000000000001</c:v>
                </c:pt>
                <c:pt idx="4458">
                  <c:v>52.75</c:v>
                </c:pt>
                <c:pt idx="4459">
                  <c:v>52.925000000000011</c:v>
                </c:pt>
                <c:pt idx="4460">
                  <c:v>53.1</c:v>
                </c:pt>
                <c:pt idx="4461">
                  <c:v>53.1</c:v>
                </c:pt>
                <c:pt idx="4462">
                  <c:v>53.274000000000001</c:v>
                </c:pt>
                <c:pt idx="4463">
                  <c:v>53.274000000000001</c:v>
                </c:pt>
                <c:pt idx="4464">
                  <c:v>53.449000000000005</c:v>
                </c:pt>
                <c:pt idx="4465">
                  <c:v>53.449000000000005</c:v>
                </c:pt>
                <c:pt idx="4466">
                  <c:v>53.623000000000012</c:v>
                </c:pt>
                <c:pt idx="4467">
                  <c:v>53.623000000000012</c:v>
                </c:pt>
                <c:pt idx="4468">
                  <c:v>53.623000000000012</c:v>
                </c:pt>
                <c:pt idx="4469">
                  <c:v>53.623000000000012</c:v>
                </c:pt>
                <c:pt idx="4470">
                  <c:v>53.798000000000066</c:v>
                </c:pt>
                <c:pt idx="4471">
                  <c:v>53.798000000000066</c:v>
                </c:pt>
                <c:pt idx="4472">
                  <c:v>53.798000000000066</c:v>
                </c:pt>
                <c:pt idx="4473">
                  <c:v>53.798000000000066</c:v>
                </c:pt>
                <c:pt idx="4474">
                  <c:v>53.798000000000066</c:v>
                </c:pt>
                <c:pt idx="4475">
                  <c:v>53.798000000000066</c:v>
                </c:pt>
                <c:pt idx="4476">
                  <c:v>53.973000000000006</c:v>
                </c:pt>
                <c:pt idx="4477">
                  <c:v>53.973000000000006</c:v>
                </c:pt>
                <c:pt idx="4478">
                  <c:v>53.973000000000006</c:v>
                </c:pt>
                <c:pt idx="4479">
                  <c:v>53.973000000000006</c:v>
                </c:pt>
                <c:pt idx="4480">
                  <c:v>53.973000000000006</c:v>
                </c:pt>
                <c:pt idx="4481">
                  <c:v>54.147000000000006</c:v>
                </c:pt>
                <c:pt idx="4482">
                  <c:v>54.147000000000006</c:v>
                </c:pt>
                <c:pt idx="4483">
                  <c:v>54.147000000000006</c:v>
                </c:pt>
                <c:pt idx="4484">
                  <c:v>53.973000000000006</c:v>
                </c:pt>
                <c:pt idx="4485">
                  <c:v>53.973000000000006</c:v>
                </c:pt>
                <c:pt idx="4486">
                  <c:v>53.973000000000006</c:v>
                </c:pt>
                <c:pt idx="4487">
                  <c:v>53.973000000000006</c:v>
                </c:pt>
                <c:pt idx="4488">
                  <c:v>53.973000000000006</c:v>
                </c:pt>
                <c:pt idx="4489">
                  <c:v>53.973000000000006</c:v>
                </c:pt>
                <c:pt idx="4490">
                  <c:v>53.973000000000006</c:v>
                </c:pt>
                <c:pt idx="4491">
                  <c:v>53.973000000000006</c:v>
                </c:pt>
                <c:pt idx="4492">
                  <c:v>53.973000000000006</c:v>
                </c:pt>
                <c:pt idx="4493">
                  <c:v>53.973000000000006</c:v>
                </c:pt>
                <c:pt idx="4494">
                  <c:v>53.973000000000006</c:v>
                </c:pt>
                <c:pt idx="4495">
                  <c:v>54.147000000000006</c:v>
                </c:pt>
                <c:pt idx="4496">
                  <c:v>54.147000000000006</c:v>
                </c:pt>
                <c:pt idx="4497">
                  <c:v>54.147000000000006</c:v>
                </c:pt>
                <c:pt idx="4498">
                  <c:v>54.147000000000006</c:v>
                </c:pt>
                <c:pt idx="4499">
                  <c:v>53.973000000000006</c:v>
                </c:pt>
                <c:pt idx="4500">
                  <c:v>53.973000000000006</c:v>
                </c:pt>
                <c:pt idx="4501">
                  <c:v>53.973000000000006</c:v>
                </c:pt>
                <c:pt idx="4502">
                  <c:v>53.973000000000006</c:v>
                </c:pt>
                <c:pt idx="4503">
                  <c:v>53.973000000000006</c:v>
                </c:pt>
                <c:pt idx="4504">
                  <c:v>53.798000000000066</c:v>
                </c:pt>
                <c:pt idx="4505">
                  <c:v>53.798000000000066</c:v>
                </c:pt>
                <c:pt idx="4506">
                  <c:v>53.798000000000066</c:v>
                </c:pt>
                <c:pt idx="4507">
                  <c:v>53.798000000000066</c:v>
                </c:pt>
                <c:pt idx="4508">
                  <c:v>53.623000000000012</c:v>
                </c:pt>
                <c:pt idx="4509">
                  <c:v>53.623000000000012</c:v>
                </c:pt>
                <c:pt idx="4510">
                  <c:v>53.623000000000012</c:v>
                </c:pt>
                <c:pt idx="4511">
                  <c:v>53.623000000000012</c:v>
                </c:pt>
                <c:pt idx="4512">
                  <c:v>53.623000000000012</c:v>
                </c:pt>
                <c:pt idx="4513">
                  <c:v>53.623000000000012</c:v>
                </c:pt>
                <c:pt idx="4514">
                  <c:v>53.623000000000012</c:v>
                </c:pt>
                <c:pt idx="4515">
                  <c:v>53.623000000000012</c:v>
                </c:pt>
                <c:pt idx="4516">
                  <c:v>53.623000000000012</c:v>
                </c:pt>
                <c:pt idx="4517">
                  <c:v>53.623000000000012</c:v>
                </c:pt>
                <c:pt idx="4518">
                  <c:v>53.798000000000066</c:v>
                </c:pt>
                <c:pt idx="4519">
                  <c:v>53.798000000000066</c:v>
                </c:pt>
                <c:pt idx="4520">
                  <c:v>53.973000000000006</c:v>
                </c:pt>
                <c:pt idx="4521">
                  <c:v>54.147000000000006</c:v>
                </c:pt>
                <c:pt idx="4522">
                  <c:v>54.322000000000003</c:v>
                </c:pt>
                <c:pt idx="4523">
                  <c:v>54.495000000000012</c:v>
                </c:pt>
                <c:pt idx="4524">
                  <c:v>54.495000000000012</c:v>
                </c:pt>
                <c:pt idx="4525">
                  <c:v>54.669000000000011</c:v>
                </c:pt>
                <c:pt idx="4526">
                  <c:v>54.841999999999999</c:v>
                </c:pt>
                <c:pt idx="4527">
                  <c:v>54.841999999999999</c:v>
                </c:pt>
                <c:pt idx="4528">
                  <c:v>55.017000000000003</c:v>
                </c:pt>
                <c:pt idx="4529">
                  <c:v>55.189</c:v>
                </c:pt>
                <c:pt idx="4530">
                  <c:v>55.189</c:v>
                </c:pt>
                <c:pt idx="4531">
                  <c:v>55.189</c:v>
                </c:pt>
                <c:pt idx="4532">
                  <c:v>55.364000000000004</c:v>
                </c:pt>
                <c:pt idx="4533">
                  <c:v>55.364000000000004</c:v>
                </c:pt>
                <c:pt idx="4534">
                  <c:v>55.364000000000004</c:v>
                </c:pt>
                <c:pt idx="4535">
                  <c:v>55.364000000000004</c:v>
                </c:pt>
                <c:pt idx="4536">
                  <c:v>55.537000000000006</c:v>
                </c:pt>
                <c:pt idx="4537">
                  <c:v>55.537000000000006</c:v>
                </c:pt>
                <c:pt idx="4538">
                  <c:v>55.537000000000006</c:v>
                </c:pt>
                <c:pt idx="4539">
                  <c:v>55.537000000000006</c:v>
                </c:pt>
                <c:pt idx="4540">
                  <c:v>55.537000000000006</c:v>
                </c:pt>
                <c:pt idx="4541">
                  <c:v>55.537000000000006</c:v>
                </c:pt>
                <c:pt idx="4542">
                  <c:v>55.537000000000006</c:v>
                </c:pt>
                <c:pt idx="4543">
                  <c:v>55.537000000000006</c:v>
                </c:pt>
                <c:pt idx="4544">
                  <c:v>55.537000000000006</c:v>
                </c:pt>
                <c:pt idx="4545">
                  <c:v>55.711000000000006</c:v>
                </c:pt>
                <c:pt idx="4546">
                  <c:v>55.711000000000006</c:v>
                </c:pt>
                <c:pt idx="4547">
                  <c:v>55.711000000000006</c:v>
                </c:pt>
                <c:pt idx="4548">
                  <c:v>55.711000000000006</c:v>
                </c:pt>
                <c:pt idx="4549">
                  <c:v>55.711000000000006</c:v>
                </c:pt>
                <c:pt idx="4550">
                  <c:v>55.537000000000006</c:v>
                </c:pt>
                <c:pt idx="4551">
                  <c:v>55.537000000000006</c:v>
                </c:pt>
                <c:pt idx="4552">
                  <c:v>55.537000000000006</c:v>
                </c:pt>
                <c:pt idx="4553">
                  <c:v>55.537000000000006</c:v>
                </c:pt>
                <c:pt idx="4554">
                  <c:v>55.537000000000006</c:v>
                </c:pt>
                <c:pt idx="4555">
                  <c:v>55.537000000000006</c:v>
                </c:pt>
                <c:pt idx="4556">
                  <c:v>55.537000000000006</c:v>
                </c:pt>
                <c:pt idx="4557">
                  <c:v>55.537000000000006</c:v>
                </c:pt>
                <c:pt idx="4558">
                  <c:v>55.537000000000006</c:v>
                </c:pt>
                <c:pt idx="4559">
                  <c:v>55.537000000000006</c:v>
                </c:pt>
                <c:pt idx="4560">
                  <c:v>55.537000000000006</c:v>
                </c:pt>
                <c:pt idx="4561">
                  <c:v>55.537000000000006</c:v>
                </c:pt>
                <c:pt idx="4562">
                  <c:v>55.537000000000006</c:v>
                </c:pt>
                <c:pt idx="4563">
                  <c:v>55.537000000000006</c:v>
                </c:pt>
                <c:pt idx="4564">
                  <c:v>55.537000000000006</c:v>
                </c:pt>
                <c:pt idx="4565">
                  <c:v>55.364000000000004</c:v>
                </c:pt>
                <c:pt idx="4566">
                  <c:v>55.364000000000004</c:v>
                </c:pt>
                <c:pt idx="4567">
                  <c:v>55.364000000000004</c:v>
                </c:pt>
                <c:pt idx="4568">
                  <c:v>55.364000000000004</c:v>
                </c:pt>
                <c:pt idx="4569">
                  <c:v>55.364000000000004</c:v>
                </c:pt>
                <c:pt idx="4570">
                  <c:v>55.189</c:v>
                </c:pt>
                <c:pt idx="4571">
                  <c:v>55.189</c:v>
                </c:pt>
                <c:pt idx="4572">
                  <c:v>55.189</c:v>
                </c:pt>
                <c:pt idx="4573">
                  <c:v>55.017000000000003</c:v>
                </c:pt>
                <c:pt idx="4574">
                  <c:v>55.017000000000003</c:v>
                </c:pt>
                <c:pt idx="4575">
                  <c:v>55.017000000000003</c:v>
                </c:pt>
                <c:pt idx="4576">
                  <c:v>55.017000000000003</c:v>
                </c:pt>
                <c:pt idx="4577">
                  <c:v>54.841999999999999</c:v>
                </c:pt>
                <c:pt idx="4578">
                  <c:v>54.841999999999999</c:v>
                </c:pt>
                <c:pt idx="4579">
                  <c:v>54.841999999999999</c:v>
                </c:pt>
                <c:pt idx="4580">
                  <c:v>54.669000000000011</c:v>
                </c:pt>
                <c:pt idx="4581">
                  <c:v>54.669000000000011</c:v>
                </c:pt>
                <c:pt idx="4582">
                  <c:v>54.669000000000011</c:v>
                </c:pt>
                <c:pt idx="4583">
                  <c:v>54.495000000000012</c:v>
                </c:pt>
                <c:pt idx="4584">
                  <c:v>54.495000000000012</c:v>
                </c:pt>
                <c:pt idx="4585">
                  <c:v>54.495000000000012</c:v>
                </c:pt>
                <c:pt idx="4586">
                  <c:v>54.495000000000012</c:v>
                </c:pt>
                <c:pt idx="4587">
                  <c:v>54.495000000000012</c:v>
                </c:pt>
                <c:pt idx="4588">
                  <c:v>54.495000000000012</c:v>
                </c:pt>
                <c:pt idx="4589">
                  <c:v>54.495000000000012</c:v>
                </c:pt>
                <c:pt idx="4590">
                  <c:v>54.495000000000012</c:v>
                </c:pt>
                <c:pt idx="4591">
                  <c:v>54.669000000000011</c:v>
                </c:pt>
                <c:pt idx="4592">
                  <c:v>54.669000000000011</c:v>
                </c:pt>
                <c:pt idx="4593">
                  <c:v>54.669000000000011</c:v>
                </c:pt>
                <c:pt idx="4594">
                  <c:v>54.669000000000011</c:v>
                </c:pt>
                <c:pt idx="4595">
                  <c:v>54.841999999999999</c:v>
                </c:pt>
                <c:pt idx="4596">
                  <c:v>54.841999999999999</c:v>
                </c:pt>
                <c:pt idx="4597">
                  <c:v>54.841999999999999</c:v>
                </c:pt>
                <c:pt idx="4598">
                  <c:v>55.017000000000003</c:v>
                </c:pt>
                <c:pt idx="4599">
                  <c:v>55.017000000000003</c:v>
                </c:pt>
                <c:pt idx="4600">
                  <c:v>55.189</c:v>
                </c:pt>
                <c:pt idx="4601">
                  <c:v>55.189</c:v>
                </c:pt>
                <c:pt idx="4602">
                  <c:v>55.189</c:v>
                </c:pt>
                <c:pt idx="4603">
                  <c:v>55.364000000000004</c:v>
                </c:pt>
                <c:pt idx="4604">
                  <c:v>55.364000000000004</c:v>
                </c:pt>
                <c:pt idx="4605">
                  <c:v>55.364000000000004</c:v>
                </c:pt>
                <c:pt idx="4606">
                  <c:v>55.364000000000004</c:v>
                </c:pt>
                <c:pt idx="4607">
                  <c:v>55.364000000000004</c:v>
                </c:pt>
                <c:pt idx="4608">
                  <c:v>55.537000000000006</c:v>
                </c:pt>
                <c:pt idx="4609">
                  <c:v>55.537000000000006</c:v>
                </c:pt>
                <c:pt idx="4610">
                  <c:v>55.537000000000006</c:v>
                </c:pt>
                <c:pt idx="4611">
                  <c:v>55.537000000000006</c:v>
                </c:pt>
                <c:pt idx="4612">
                  <c:v>55.537000000000006</c:v>
                </c:pt>
                <c:pt idx="4613">
                  <c:v>55.537000000000006</c:v>
                </c:pt>
                <c:pt idx="4614">
                  <c:v>55.537000000000006</c:v>
                </c:pt>
                <c:pt idx="4615">
                  <c:v>55.537000000000006</c:v>
                </c:pt>
                <c:pt idx="4616">
                  <c:v>55.537000000000006</c:v>
                </c:pt>
                <c:pt idx="4617">
                  <c:v>55.537000000000006</c:v>
                </c:pt>
                <c:pt idx="4618">
                  <c:v>55.537000000000006</c:v>
                </c:pt>
                <c:pt idx="4619">
                  <c:v>55.537000000000006</c:v>
                </c:pt>
                <c:pt idx="4620">
                  <c:v>55.537000000000006</c:v>
                </c:pt>
                <c:pt idx="4621">
                  <c:v>55.537000000000006</c:v>
                </c:pt>
                <c:pt idx="4622">
                  <c:v>55.711000000000006</c:v>
                </c:pt>
                <c:pt idx="4623">
                  <c:v>55.711000000000006</c:v>
                </c:pt>
                <c:pt idx="4624">
                  <c:v>55.711000000000006</c:v>
                </c:pt>
                <c:pt idx="4625">
                  <c:v>55.711000000000006</c:v>
                </c:pt>
                <c:pt idx="4626">
                  <c:v>55.883999999999993</c:v>
                </c:pt>
                <c:pt idx="4627">
                  <c:v>55.883999999999993</c:v>
                </c:pt>
                <c:pt idx="4628">
                  <c:v>55.883999999999993</c:v>
                </c:pt>
                <c:pt idx="4629">
                  <c:v>56.057000000000002</c:v>
                </c:pt>
                <c:pt idx="4630">
                  <c:v>56.057000000000002</c:v>
                </c:pt>
                <c:pt idx="4631">
                  <c:v>56.230000000000011</c:v>
                </c:pt>
                <c:pt idx="4632">
                  <c:v>56.230000000000011</c:v>
                </c:pt>
                <c:pt idx="4633">
                  <c:v>56.230000000000011</c:v>
                </c:pt>
                <c:pt idx="4634">
                  <c:v>56.230000000000011</c:v>
                </c:pt>
                <c:pt idx="4635">
                  <c:v>56.230000000000011</c:v>
                </c:pt>
                <c:pt idx="4636">
                  <c:v>56.230000000000011</c:v>
                </c:pt>
                <c:pt idx="4637">
                  <c:v>56.230000000000011</c:v>
                </c:pt>
                <c:pt idx="4638">
                  <c:v>56.404000000000003</c:v>
                </c:pt>
                <c:pt idx="4639">
                  <c:v>56.404000000000003</c:v>
                </c:pt>
                <c:pt idx="4640">
                  <c:v>56.404000000000003</c:v>
                </c:pt>
                <c:pt idx="4641">
                  <c:v>56.404000000000003</c:v>
                </c:pt>
                <c:pt idx="4642">
                  <c:v>56.230000000000011</c:v>
                </c:pt>
                <c:pt idx="4643">
                  <c:v>56.230000000000011</c:v>
                </c:pt>
                <c:pt idx="4644">
                  <c:v>56.230000000000011</c:v>
                </c:pt>
                <c:pt idx="4645">
                  <c:v>56.057000000000002</c:v>
                </c:pt>
                <c:pt idx="4646">
                  <c:v>56.057000000000002</c:v>
                </c:pt>
                <c:pt idx="4647">
                  <c:v>56.057000000000002</c:v>
                </c:pt>
                <c:pt idx="4648">
                  <c:v>56.057000000000002</c:v>
                </c:pt>
                <c:pt idx="4649">
                  <c:v>56.057000000000002</c:v>
                </c:pt>
                <c:pt idx="4650">
                  <c:v>55.883999999999993</c:v>
                </c:pt>
                <c:pt idx="4651">
                  <c:v>55.883999999999993</c:v>
                </c:pt>
                <c:pt idx="4652">
                  <c:v>55.883999999999993</c:v>
                </c:pt>
                <c:pt idx="4653">
                  <c:v>55.883999999999993</c:v>
                </c:pt>
                <c:pt idx="4654">
                  <c:v>55.883999999999993</c:v>
                </c:pt>
                <c:pt idx="4655">
                  <c:v>55.883999999999993</c:v>
                </c:pt>
                <c:pt idx="4656">
                  <c:v>55.883999999999993</c:v>
                </c:pt>
                <c:pt idx="4657">
                  <c:v>55.883999999999993</c:v>
                </c:pt>
                <c:pt idx="4658">
                  <c:v>56.057000000000002</c:v>
                </c:pt>
                <c:pt idx="4659">
                  <c:v>56.057000000000002</c:v>
                </c:pt>
                <c:pt idx="4660">
                  <c:v>56.057000000000002</c:v>
                </c:pt>
                <c:pt idx="4661">
                  <c:v>56.057000000000002</c:v>
                </c:pt>
                <c:pt idx="4662">
                  <c:v>56.057000000000002</c:v>
                </c:pt>
                <c:pt idx="4663">
                  <c:v>56.057000000000002</c:v>
                </c:pt>
                <c:pt idx="4664">
                  <c:v>56.230000000000011</c:v>
                </c:pt>
                <c:pt idx="4665">
                  <c:v>56.230000000000011</c:v>
                </c:pt>
                <c:pt idx="4666">
                  <c:v>56.404000000000003</c:v>
                </c:pt>
                <c:pt idx="4667">
                  <c:v>56.404000000000003</c:v>
                </c:pt>
                <c:pt idx="4668">
                  <c:v>56.577000000000005</c:v>
                </c:pt>
                <c:pt idx="4669">
                  <c:v>56.577000000000005</c:v>
                </c:pt>
                <c:pt idx="4670">
                  <c:v>56.75</c:v>
                </c:pt>
                <c:pt idx="4671">
                  <c:v>56.75</c:v>
                </c:pt>
                <c:pt idx="4672">
                  <c:v>56.75</c:v>
                </c:pt>
                <c:pt idx="4673">
                  <c:v>56.75</c:v>
                </c:pt>
                <c:pt idx="4674">
                  <c:v>56.577000000000005</c:v>
                </c:pt>
                <c:pt idx="4675">
                  <c:v>56.577000000000005</c:v>
                </c:pt>
                <c:pt idx="4676">
                  <c:v>56.577000000000005</c:v>
                </c:pt>
                <c:pt idx="4677">
                  <c:v>56.577000000000005</c:v>
                </c:pt>
                <c:pt idx="4678">
                  <c:v>56.577000000000005</c:v>
                </c:pt>
                <c:pt idx="4679">
                  <c:v>56.75</c:v>
                </c:pt>
                <c:pt idx="4680">
                  <c:v>56.577000000000005</c:v>
                </c:pt>
                <c:pt idx="4681">
                  <c:v>56.577000000000005</c:v>
                </c:pt>
                <c:pt idx="4682">
                  <c:v>56.577000000000005</c:v>
                </c:pt>
                <c:pt idx="4683">
                  <c:v>56.404000000000003</c:v>
                </c:pt>
                <c:pt idx="4684">
                  <c:v>56.404000000000003</c:v>
                </c:pt>
                <c:pt idx="4685">
                  <c:v>56.230000000000011</c:v>
                </c:pt>
                <c:pt idx="4686">
                  <c:v>56.230000000000011</c:v>
                </c:pt>
                <c:pt idx="4687">
                  <c:v>56.057000000000002</c:v>
                </c:pt>
                <c:pt idx="4688">
                  <c:v>56.057000000000002</c:v>
                </c:pt>
                <c:pt idx="4689">
                  <c:v>55.883999999999993</c:v>
                </c:pt>
                <c:pt idx="4690">
                  <c:v>55.883999999999993</c:v>
                </c:pt>
                <c:pt idx="4691">
                  <c:v>55.711000000000006</c:v>
                </c:pt>
                <c:pt idx="4692">
                  <c:v>55.711000000000006</c:v>
                </c:pt>
                <c:pt idx="4693">
                  <c:v>55.537000000000006</c:v>
                </c:pt>
                <c:pt idx="4694">
                  <c:v>55.364000000000004</c:v>
                </c:pt>
                <c:pt idx="4695">
                  <c:v>55.364000000000004</c:v>
                </c:pt>
                <c:pt idx="4696">
                  <c:v>55.189</c:v>
                </c:pt>
                <c:pt idx="4697">
                  <c:v>55.017000000000003</c:v>
                </c:pt>
                <c:pt idx="4698">
                  <c:v>54.841999999999999</c:v>
                </c:pt>
                <c:pt idx="4699">
                  <c:v>54.841999999999999</c:v>
                </c:pt>
                <c:pt idx="4700">
                  <c:v>54.669000000000011</c:v>
                </c:pt>
                <c:pt idx="4701">
                  <c:v>54.495000000000012</c:v>
                </c:pt>
                <c:pt idx="4702">
                  <c:v>54.322000000000003</c:v>
                </c:pt>
                <c:pt idx="4703">
                  <c:v>54.147000000000006</c:v>
                </c:pt>
                <c:pt idx="4704">
                  <c:v>54.147000000000006</c:v>
                </c:pt>
                <c:pt idx="4705">
                  <c:v>53.973000000000006</c:v>
                </c:pt>
                <c:pt idx="4706">
                  <c:v>53.798000000000066</c:v>
                </c:pt>
                <c:pt idx="4707">
                  <c:v>53.798000000000066</c:v>
                </c:pt>
                <c:pt idx="4708">
                  <c:v>53.623000000000012</c:v>
                </c:pt>
                <c:pt idx="4709">
                  <c:v>53.449000000000005</c:v>
                </c:pt>
                <c:pt idx="4710">
                  <c:v>53.449000000000005</c:v>
                </c:pt>
                <c:pt idx="4711">
                  <c:v>53.274000000000001</c:v>
                </c:pt>
                <c:pt idx="4712">
                  <c:v>53.1</c:v>
                </c:pt>
                <c:pt idx="4713">
                  <c:v>53.1</c:v>
                </c:pt>
                <c:pt idx="4714">
                  <c:v>52.925000000000011</c:v>
                </c:pt>
                <c:pt idx="4715">
                  <c:v>52.75</c:v>
                </c:pt>
                <c:pt idx="4716">
                  <c:v>52.75</c:v>
                </c:pt>
                <c:pt idx="4717">
                  <c:v>52.576000000000001</c:v>
                </c:pt>
                <c:pt idx="4718">
                  <c:v>52.401000000000003</c:v>
                </c:pt>
                <c:pt idx="4719">
                  <c:v>52.401000000000003</c:v>
                </c:pt>
                <c:pt idx="4720">
                  <c:v>52.225000000000065</c:v>
                </c:pt>
                <c:pt idx="4721">
                  <c:v>52.225000000000065</c:v>
                </c:pt>
                <c:pt idx="4722">
                  <c:v>52.05</c:v>
                </c:pt>
                <c:pt idx="4723">
                  <c:v>51.874000000000002</c:v>
                </c:pt>
                <c:pt idx="4724">
                  <c:v>51.874000000000002</c:v>
                </c:pt>
                <c:pt idx="4725">
                  <c:v>51.699000000000012</c:v>
                </c:pt>
                <c:pt idx="4726">
                  <c:v>51.523000000000003</c:v>
                </c:pt>
                <c:pt idx="4727">
                  <c:v>51.523000000000003</c:v>
                </c:pt>
                <c:pt idx="4728">
                  <c:v>51.346000000000004</c:v>
                </c:pt>
                <c:pt idx="4729">
                  <c:v>51.346000000000004</c:v>
                </c:pt>
                <c:pt idx="4730">
                  <c:v>51.172000000000011</c:v>
                </c:pt>
                <c:pt idx="4731">
                  <c:v>51.172000000000011</c:v>
                </c:pt>
                <c:pt idx="4732">
                  <c:v>50.995000000000012</c:v>
                </c:pt>
                <c:pt idx="4733">
                  <c:v>50.995000000000012</c:v>
                </c:pt>
                <c:pt idx="4734">
                  <c:v>50.995000000000012</c:v>
                </c:pt>
                <c:pt idx="4735">
                  <c:v>50.995000000000012</c:v>
                </c:pt>
                <c:pt idx="4736">
                  <c:v>51.172000000000011</c:v>
                </c:pt>
                <c:pt idx="4737">
                  <c:v>51.172000000000011</c:v>
                </c:pt>
                <c:pt idx="4738">
                  <c:v>51.346000000000004</c:v>
                </c:pt>
                <c:pt idx="4739">
                  <c:v>51.523000000000003</c:v>
                </c:pt>
                <c:pt idx="4740">
                  <c:v>51.523000000000003</c:v>
                </c:pt>
                <c:pt idx="4741">
                  <c:v>51.699000000000012</c:v>
                </c:pt>
                <c:pt idx="4742">
                  <c:v>51.699000000000012</c:v>
                </c:pt>
                <c:pt idx="4743">
                  <c:v>51.874000000000002</c:v>
                </c:pt>
                <c:pt idx="4744">
                  <c:v>52.05</c:v>
                </c:pt>
                <c:pt idx="4745">
                  <c:v>52.05</c:v>
                </c:pt>
                <c:pt idx="4746">
                  <c:v>52.225000000000065</c:v>
                </c:pt>
                <c:pt idx="4747">
                  <c:v>52.225000000000065</c:v>
                </c:pt>
                <c:pt idx="4748">
                  <c:v>52.401000000000003</c:v>
                </c:pt>
                <c:pt idx="4749">
                  <c:v>52.401000000000003</c:v>
                </c:pt>
                <c:pt idx="4750">
                  <c:v>52.401000000000003</c:v>
                </c:pt>
                <c:pt idx="4751">
                  <c:v>52.576000000000001</c:v>
                </c:pt>
                <c:pt idx="4752">
                  <c:v>52.576000000000001</c:v>
                </c:pt>
                <c:pt idx="4753">
                  <c:v>52.576000000000001</c:v>
                </c:pt>
                <c:pt idx="4754">
                  <c:v>52.576000000000001</c:v>
                </c:pt>
                <c:pt idx="4755">
                  <c:v>52.576000000000001</c:v>
                </c:pt>
                <c:pt idx="4756">
                  <c:v>52.401000000000003</c:v>
                </c:pt>
                <c:pt idx="4757">
                  <c:v>52.401000000000003</c:v>
                </c:pt>
                <c:pt idx="4758">
                  <c:v>52.401000000000003</c:v>
                </c:pt>
                <c:pt idx="4759">
                  <c:v>52.401000000000003</c:v>
                </c:pt>
                <c:pt idx="4760">
                  <c:v>52.401000000000003</c:v>
                </c:pt>
                <c:pt idx="4761">
                  <c:v>52.401000000000003</c:v>
                </c:pt>
                <c:pt idx="4762">
                  <c:v>52.401000000000003</c:v>
                </c:pt>
                <c:pt idx="4763">
                  <c:v>52.401000000000003</c:v>
                </c:pt>
                <c:pt idx="4764">
                  <c:v>52.401000000000003</c:v>
                </c:pt>
                <c:pt idx="4765">
                  <c:v>52.401000000000003</c:v>
                </c:pt>
                <c:pt idx="4766">
                  <c:v>52.401000000000003</c:v>
                </c:pt>
                <c:pt idx="4767">
                  <c:v>52.401000000000003</c:v>
                </c:pt>
                <c:pt idx="4768">
                  <c:v>52.225000000000065</c:v>
                </c:pt>
                <c:pt idx="4769">
                  <c:v>52.225000000000065</c:v>
                </c:pt>
                <c:pt idx="4770">
                  <c:v>52.225000000000065</c:v>
                </c:pt>
                <c:pt idx="4771">
                  <c:v>52.225000000000065</c:v>
                </c:pt>
                <c:pt idx="4772">
                  <c:v>52.05</c:v>
                </c:pt>
                <c:pt idx="4773">
                  <c:v>52.05</c:v>
                </c:pt>
                <c:pt idx="4774">
                  <c:v>51.874000000000002</c:v>
                </c:pt>
                <c:pt idx="4775">
                  <c:v>51.874000000000002</c:v>
                </c:pt>
                <c:pt idx="4776">
                  <c:v>51.874000000000002</c:v>
                </c:pt>
                <c:pt idx="4777">
                  <c:v>51.699000000000012</c:v>
                </c:pt>
                <c:pt idx="4778">
                  <c:v>51.699000000000012</c:v>
                </c:pt>
                <c:pt idx="4779">
                  <c:v>51.523000000000003</c:v>
                </c:pt>
                <c:pt idx="4780">
                  <c:v>51.523000000000003</c:v>
                </c:pt>
                <c:pt idx="4781">
                  <c:v>51.346000000000004</c:v>
                </c:pt>
                <c:pt idx="4782">
                  <c:v>51.346000000000004</c:v>
                </c:pt>
                <c:pt idx="4783">
                  <c:v>51.172000000000011</c:v>
                </c:pt>
                <c:pt idx="4784">
                  <c:v>51.172000000000011</c:v>
                </c:pt>
                <c:pt idx="4785">
                  <c:v>50.995000000000012</c:v>
                </c:pt>
                <c:pt idx="4786">
                  <c:v>50.995000000000012</c:v>
                </c:pt>
                <c:pt idx="4787">
                  <c:v>50.819000000000003</c:v>
                </c:pt>
                <c:pt idx="4788">
                  <c:v>50.819000000000003</c:v>
                </c:pt>
                <c:pt idx="4789">
                  <c:v>50.643000000000001</c:v>
                </c:pt>
                <c:pt idx="4790">
                  <c:v>50.643000000000001</c:v>
                </c:pt>
                <c:pt idx="4791">
                  <c:v>50.466000000000001</c:v>
                </c:pt>
                <c:pt idx="4792">
                  <c:v>50.290000000000013</c:v>
                </c:pt>
                <c:pt idx="4793">
                  <c:v>50.290000000000013</c:v>
                </c:pt>
                <c:pt idx="4794">
                  <c:v>50.113</c:v>
                </c:pt>
                <c:pt idx="4795">
                  <c:v>49.937000000000005</c:v>
                </c:pt>
                <c:pt idx="4796">
                  <c:v>49.937000000000005</c:v>
                </c:pt>
                <c:pt idx="4797">
                  <c:v>49.759</c:v>
                </c:pt>
                <c:pt idx="4798">
                  <c:v>49.582000000000001</c:v>
                </c:pt>
                <c:pt idx="4799">
                  <c:v>49.582000000000001</c:v>
                </c:pt>
                <c:pt idx="4800">
                  <c:v>49.404000000000003</c:v>
                </c:pt>
                <c:pt idx="4801">
                  <c:v>49.228000000000065</c:v>
                </c:pt>
                <c:pt idx="4802">
                  <c:v>49.228000000000065</c:v>
                </c:pt>
                <c:pt idx="4803">
                  <c:v>49.05</c:v>
                </c:pt>
                <c:pt idx="4804">
                  <c:v>49.05</c:v>
                </c:pt>
                <c:pt idx="4805">
                  <c:v>49.05</c:v>
                </c:pt>
                <c:pt idx="4806">
                  <c:v>49.05</c:v>
                </c:pt>
                <c:pt idx="4807">
                  <c:v>49.228000000000065</c:v>
                </c:pt>
                <c:pt idx="4808">
                  <c:v>49.228000000000065</c:v>
                </c:pt>
                <c:pt idx="4809">
                  <c:v>49.404000000000003</c:v>
                </c:pt>
                <c:pt idx="4810">
                  <c:v>49.582000000000001</c:v>
                </c:pt>
                <c:pt idx="4811">
                  <c:v>49.759</c:v>
                </c:pt>
                <c:pt idx="4812">
                  <c:v>49.937000000000005</c:v>
                </c:pt>
                <c:pt idx="4813">
                  <c:v>50.113</c:v>
                </c:pt>
                <c:pt idx="4814">
                  <c:v>50.290000000000013</c:v>
                </c:pt>
                <c:pt idx="4815">
                  <c:v>50.466000000000001</c:v>
                </c:pt>
                <c:pt idx="4816">
                  <c:v>50.643000000000001</c:v>
                </c:pt>
                <c:pt idx="4817">
                  <c:v>50.819000000000003</c:v>
                </c:pt>
                <c:pt idx="4818">
                  <c:v>50.819000000000003</c:v>
                </c:pt>
                <c:pt idx="4819">
                  <c:v>50.995000000000012</c:v>
                </c:pt>
                <c:pt idx="4820">
                  <c:v>51.172000000000011</c:v>
                </c:pt>
                <c:pt idx="4821">
                  <c:v>51.172000000000011</c:v>
                </c:pt>
                <c:pt idx="4822">
                  <c:v>51.346000000000004</c:v>
                </c:pt>
                <c:pt idx="4823">
                  <c:v>51.346000000000004</c:v>
                </c:pt>
                <c:pt idx="4824">
                  <c:v>51.346000000000004</c:v>
                </c:pt>
                <c:pt idx="4825">
                  <c:v>51.346000000000004</c:v>
                </c:pt>
                <c:pt idx="4826">
                  <c:v>51.346000000000004</c:v>
                </c:pt>
                <c:pt idx="4827">
                  <c:v>51.346000000000004</c:v>
                </c:pt>
                <c:pt idx="4828">
                  <c:v>51.346000000000004</c:v>
                </c:pt>
                <c:pt idx="4829">
                  <c:v>51.346000000000004</c:v>
                </c:pt>
                <c:pt idx="4830">
                  <c:v>51.346000000000004</c:v>
                </c:pt>
                <c:pt idx="4831">
                  <c:v>51.346000000000004</c:v>
                </c:pt>
                <c:pt idx="4832">
                  <c:v>51.346000000000004</c:v>
                </c:pt>
                <c:pt idx="4833">
                  <c:v>51.346000000000004</c:v>
                </c:pt>
                <c:pt idx="4834">
                  <c:v>51.346000000000004</c:v>
                </c:pt>
                <c:pt idx="4835">
                  <c:v>51.346000000000004</c:v>
                </c:pt>
                <c:pt idx="4836">
                  <c:v>51.172000000000011</c:v>
                </c:pt>
                <c:pt idx="4837">
                  <c:v>51.172000000000011</c:v>
                </c:pt>
                <c:pt idx="4838">
                  <c:v>51.172000000000011</c:v>
                </c:pt>
                <c:pt idx="4839">
                  <c:v>51.172000000000011</c:v>
                </c:pt>
                <c:pt idx="4840">
                  <c:v>51.172000000000011</c:v>
                </c:pt>
                <c:pt idx="4841">
                  <c:v>51.172000000000011</c:v>
                </c:pt>
                <c:pt idx="4842">
                  <c:v>51.172000000000011</c:v>
                </c:pt>
                <c:pt idx="4843">
                  <c:v>51.172000000000011</c:v>
                </c:pt>
                <c:pt idx="4844">
                  <c:v>51.172000000000011</c:v>
                </c:pt>
                <c:pt idx="4845">
                  <c:v>51.172000000000011</c:v>
                </c:pt>
                <c:pt idx="4846">
                  <c:v>51.172000000000011</c:v>
                </c:pt>
                <c:pt idx="4847">
                  <c:v>51.172000000000011</c:v>
                </c:pt>
                <c:pt idx="4848">
                  <c:v>51.172000000000011</c:v>
                </c:pt>
                <c:pt idx="4849">
                  <c:v>51.172000000000011</c:v>
                </c:pt>
                <c:pt idx="4850">
                  <c:v>51.172000000000011</c:v>
                </c:pt>
                <c:pt idx="4851">
                  <c:v>51.172000000000011</c:v>
                </c:pt>
                <c:pt idx="4852">
                  <c:v>51.346000000000004</c:v>
                </c:pt>
                <c:pt idx="4853">
                  <c:v>51.346000000000004</c:v>
                </c:pt>
                <c:pt idx="4854">
                  <c:v>51.346000000000004</c:v>
                </c:pt>
                <c:pt idx="4855">
                  <c:v>51.172000000000011</c:v>
                </c:pt>
                <c:pt idx="4856">
                  <c:v>51.172000000000011</c:v>
                </c:pt>
                <c:pt idx="4857">
                  <c:v>51.172000000000011</c:v>
                </c:pt>
                <c:pt idx="4858">
                  <c:v>51.172000000000011</c:v>
                </c:pt>
                <c:pt idx="4859">
                  <c:v>51.172000000000011</c:v>
                </c:pt>
                <c:pt idx="4860">
                  <c:v>50.995000000000012</c:v>
                </c:pt>
                <c:pt idx="4861">
                  <c:v>50.995000000000012</c:v>
                </c:pt>
                <c:pt idx="4862">
                  <c:v>50.995000000000012</c:v>
                </c:pt>
                <c:pt idx="4863">
                  <c:v>50.995000000000012</c:v>
                </c:pt>
                <c:pt idx="4864">
                  <c:v>50.819000000000003</c:v>
                </c:pt>
                <c:pt idx="4865">
                  <c:v>50.819000000000003</c:v>
                </c:pt>
                <c:pt idx="4866">
                  <c:v>50.819000000000003</c:v>
                </c:pt>
                <c:pt idx="4867">
                  <c:v>50.819000000000003</c:v>
                </c:pt>
                <c:pt idx="4868">
                  <c:v>50.643000000000001</c:v>
                </c:pt>
                <c:pt idx="4869">
                  <c:v>50.643000000000001</c:v>
                </c:pt>
                <c:pt idx="4870">
                  <c:v>50.643000000000001</c:v>
                </c:pt>
                <c:pt idx="4871">
                  <c:v>50.466000000000001</c:v>
                </c:pt>
                <c:pt idx="4872">
                  <c:v>50.466000000000001</c:v>
                </c:pt>
                <c:pt idx="4873">
                  <c:v>50.466000000000001</c:v>
                </c:pt>
                <c:pt idx="4874">
                  <c:v>50.290000000000013</c:v>
                </c:pt>
                <c:pt idx="4875">
                  <c:v>50.290000000000013</c:v>
                </c:pt>
                <c:pt idx="4876">
                  <c:v>50.290000000000013</c:v>
                </c:pt>
                <c:pt idx="4877">
                  <c:v>50.290000000000013</c:v>
                </c:pt>
                <c:pt idx="4878">
                  <c:v>50.466000000000001</c:v>
                </c:pt>
                <c:pt idx="4879">
                  <c:v>50.466000000000001</c:v>
                </c:pt>
                <c:pt idx="4880">
                  <c:v>50.643000000000001</c:v>
                </c:pt>
                <c:pt idx="4881">
                  <c:v>50.643000000000001</c:v>
                </c:pt>
                <c:pt idx="4882">
                  <c:v>50.819000000000003</c:v>
                </c:pt>
                <c:pt idx="4883">
                  <c:v>50.995000000000012</c:v>
                </c:pt>
                <c:pt idx="4884">
                  <c:v>51.172000000000011</c:v>
                </c:pt>
                <c:pt idx="4885">
                  <c:v>51.172000000000011</c:v>
                </c:pt>
                <c:pt idx="4886">
                  <c:v>51.346000000000004</c:v>
                </c:pt>
                <c:pt idx="4887">
                  <c:v>51.523000000000003</c:v>
                </c:pt>
                <c:pt idx="4888">
                  <c:v>51.699000000000012</c:v>
                </c:pt>
                <c:pt idx="4889">
                  <c:v>51.874000000000002</c:v>
                </c:pt>
                <c:pt idx="4890">
                  <c:v>52.05</c:v>
                </c:pt>
                <c:pt idx="4891">
                  <c:v>52.225000000000065</c:v>
                </c:pt>
                <c:pt idx="4892">
                  <c:v>52.401000000000003</c:v>
                </c:pt>
                <c:pt idx="4893">
                  <c:v>52.401000000000003</c:v>
                </c:pt>
                <c:pt idx="4894">
                  <c:v>52.576000000000001</c:v>
                </c:pt>
                <c:pt idx="4895">
                  <c:v>52.576000000000001</c:v>
                </c:pt>
                <c:pt idx="4896">
                  <c:v>52.75</c:v>
                </c:pt>
                <c:pt idx="4897">
                  <c:v>52.925000000000011</c:v>
                </c:pt>
                <c:pt idx="4898">
                  <c:v>52.925000000000011</c:v>
                </c:pt>
                <c:pt idx="4899">
                  <c:v>52.925000000000011</c:v>
                </c:pt>
                <c:pt idx="4900">
                  <c:v>53.1</c:v>
                </c:pt>
                <c:pt idx="4901">
                  <c:v>53.1</c:v>
                </c:pt>
                <c:pt idx="4902">
                  <c:v>53.1</c:v>
                </c:pt>
                <c:pt idx="4903">
                  <c:v>53.1</c:v>
                </c:pt>
                <c:pt idx="4904">
                  <c:v>53.1</c:v>
                </c:pt>
                <c:pt idx="4905">
                  <c:v>53.274000000000001</c:v>
                </c:pt>
                <c:pt idx="4906">
                  <c:v>53.274000000000001</c:v>
                </c:pt>
                <c:pt idx="4907">
                  <c:v>53.274000000000001</c:v>
                </c:pt>
                <c:pt idx="4908">
                  <c:v>53.274000000000001</c:v>
                </c:pt>
                <c:pt idx="4909">
                  <c:v>53.274000000000001</c:v>
                </c:pt>
                <c:pt idx="4910">
                  <c:v>53.274000000000001</c:v>
                </c:pt>
                <c:pt idx="4911">
                  <c:v>53.274000000000001</c:v>
                </c:pt>
                <c:pt idx="4912">
                  <c:v>53.274000000000001</c:v>
                </c:pt>
                <c:pt idx="4913">
                  <c:v>53.274000000000001</c:v>
                </c:pt>
                <c:pt idx="4914">
                  <c:v>53.274000000000001</c:v>
                </c:pt>
                <c:pt idx="4915">
                  <c:v>53.274000000000001</c:v>
                </c:pt>
                <c:pt idx="4916">
                  <c:v>53.274000000000001</c:v>
                </c:pt>
                <c:pt idx="4917">
                  <c:v>53.274000000000001</c:v>
                </c:pt>
                <c:pt idx="4918">
                  <c:v>53.274000000000001</c:v>
                </c:pt>
                <c:pt idx="4919">
                  <c:v>53.274000000000001</c:v>
                </c:pt>
                <c:pt idx="4920">
                  <c:v>53.274000000000001</c:v>
                </c:pt>
                <c:pt idx="4921">
                  <c:v>53.1</c:v>
                </c:pt>
                <c:pt idx="4922">
                  <c:v>53.1</c:v>
                </c:pt>
                <c:pt idx="4923">
                  <c:v>52.925000000000011</c:v>
                </c:pt>
                <c:pt idx="4924">
                  <c:v>52.925000000000011</c:v>
                </c:pt>
                <c:pt idx="4925">
                  <c:v>52.925000000000011</c:v>
                </c:pt>
                <c:pt idx="4926">
                  <c:v>52.925000000000011</c:v>
                </c:pt>
                <c:pt idx="4927">
                  <c:v>52.75</c:v>
                </c:pt>
                <c:pt idx="4928">
                  <c:v>52.75</c:v>
                </c:pt>
                <c:pt idx="4929">
                  <c:v>52.75</c:v>
                </c:pt>
                <c:pt idx="4930">
                  <c:v>52.576000000000001</c:v>
                </c:pt>
                <c:pt idx="4931">
                  <c:v>52.576000000000001</c:v>
                </c:pt>
                <c:pt idx="4932">
                  <c:v>52.576000000000001</c:v>
                </c:pt>
                <c:pt idx="4933">
                  <c:v>52.576000000000001</c:v>
                </c:pt>
                <c:pt idx="4934">
                  <c:v>52.401000000000003</c:v>
                </c:pt>
                <c:pt idx="4935">
                  <c:v>52.401000000000003</c:v>
                </c:pt>
                <c:pt idx="4936">
                  <c:v>52.401000000000003</c:v>
                </c:pt>
                <c:pt idx="4937">
                  <c:v>52.401000000000003</c:v>
                </c:pt>
                <c:pt idx="4938">
                  <c:v>52.401000000000003</c:v>
                </c:pt>
                <c:pt idx="4939">
                  <c:v>52.401000000000003</c:v>
                </c:pt>
                <c:pt idx="4940">
                  <c:v>52.401000000000003</c:v>
                </c:pt>
                <c:pt idx="4941">
                  <c:v>52.401000000000003</c:v>
                </c:pt>
                <c:pt idx="4942">
                  <c:v>52.401000000000003</c:v>
                </c:pt>
                <c:pt idx="4943">
                  <c:v>52.225000000000065</c:v>
                </c:pt>
                <c:pt idx="4944">
                  <c:v>52.225000000000065</c:v>
                </c:pt>
                <c:pt idx="4945">
                  <c:v>52.225000000000065</c:v>
                </c:pt>
                <c:pt idx="4946">
                  <c:v>52.225000000000065</c:v>
                </c:pt>
                <c:pt idx="4947">
                  <c:v>52.401000000000003</c:v>
                </c:pt>
                <c:pt idx="4948">
                  <c:v>52.401000000000003</c:v>
                </c:pt>
                <c:pt idx="4949">
                  <c:v>52.401000000000003</c:v>
                </c:pt>
                <c:pt idx="4950">
                  <c:v>52.576000000000001</c:v>
                </c:pt>
                <c:pt idx="4951">
                  <c:v>52.576000000000001</c:v>
                </c:pt>
                <c:pt idx="4952">
                  <c:v>52.75</c:v>
                </c:pt>
                <c:pt idx="4953">
                  <c:v>52.925000000000011</c:v>
                </c:pt>
                <c:pt idx="4954">
                  <c:v>53.1</c:v>
                </c:pt>
                <c:pt idx="4955">
                  <c:v>53.274000000000001</c:v>
                </c:pt>
                <c:pt idx="4956">
                  <c:v>53.274000000000001</c:v>
                </c:pt>
                <c:pt idx="4957">
                  <c:v>53.449000000000005</c:v>
                </c:pt>
                <c:pt idx="4958">
                  <c:v>53.449000000000005</c:v>
                </c:pt>
                <c:pt idx="4959">
                  <c:v>53.623000000000012</c:v>
                </c:pt>
                <c:pt idx="4960">
                  <c:v>53.798000000000066</c:v>
                </c:pt>
                <c:pt idx="4961">
                  <c:v>53.798000000000066</c:v>
                </c:pt>
                <c:pt idx="4962">
                  <c:v>53.973000000000006</c:v>
                </c:pt>
                <c:pt idx="4963">
                  <c:v>54.147000000000006</c:v>
                </c:pt>
                <c:pt idx="4964">
                  <c:v>54.147000000000006</c:v>
                </c:pt>
                <c:pt idx="4965">
                  <c:v>54.322000000000003</c:v>
                </c:pt>
                <c:pt idx="4966">
                  <c:v>54.322000000000003</c:v>
                </c:pt>
                <c:pt idx="4967">
                  <c:v>54.495000000000012</c:v>
                </c:pt>
                <c:pt idx="4968">
                  <c:v>54.495000000000012</c:v>
                </c:pt>
                <c:pt idx="4969">
                  <c:v>54.495000000000012</c:v>
                </c:pt>
                <c:pt idx="4970">
                  <c:v>54.669000000000011</c:v>
                </c:pt>
                <c:pt idx="4971">
                  <c:v>54.669000000000011</c:v>
                </c:pt>
                <c:pt idx="4972">
                  <c:v>54.669000000000011</c:v>
                </c:pt>
                <c:pt idx="4973">
                  <c:v>54.841999999999999</c:v>
                </c:pt>
                <c:pt idx="4974">
                  <c:v>54.841999999999999</c:v>
                </c:pt>
                <c:pt idx="4975">
                  <c:v>54.841999999999999</c:v>
                </c:pt>
                <c:pt idx="4976">
                  <c:v>54.841999999999999</c:v>
                </c:pt>
                <c:pt idx="4977">
                  <c:v>54.841999999999999</c:v>
                </c:pt>
                <c:pt idx="4978">
                  <c:v>54.841999999999999</c:v>
                </c:pt>
                <c:pt idx="4979">
                  <c:v>54.841999999999999</c:v>
                </c:pt>
                <c:pt idx="4980">
                  <c:v>54.841999999999999</c:v>
                </c:pt>
                <c:pt idx="4981">
                  <c:v>55.017000000000003</c:v>
                </c:pt>
                <c:pt idx="4982">
                  <c:v>55.017000000000003</c:v>
                </c:pt>
                <c:pt idx="4983">
                  <c:v>55.017000000000003</c:v>
                </c:pt>
                <c:pt idx="4984">
                  <c:v>55.017000000000003</c:v>
                </c:pt>
                <c:pt idx="4985">
                  <c:v>55.017000000000003</c:v>
                </c:pt>
                <c:pt idx="4986">
                  <c:v>55.017000000000003</c:v>
                </c:pt>
                <c:pt idx="4987">
                  <c:v>55.017000000000003</c:v>
                </c:pt>
                <c:pt idx="4988">
                  <c:v>55.017000000000003</c:v>
                </c:pt>
                <c:pt idx="4989">
                  <c:v>55.017000000000003</c:v>
                </c:pt>
                <c:pt idx="4990">
                  <c:v>55.017000000000003</c:v>
                </c:pt>
                <c:pt idx="4991">
                  <c:v>54.841999999999999</c:v>
                </c:pt>
                <c:pt idx="4992">
                  <c:v>54.841999999999999</c:v>
                </c:pt>
                <c:pt idx="4993">
                  <c:v>54.841999999999999</c:v>
                </c:pt>
                <c:pt idx="4994">
                  <c:v>54.841999999999999</c:v>
                </c:pt>
                <c:pt idx="4995">
                  <c:v>54.841999999999999</c:v>
                </c:pt>
                <c:pt idx="4996">
                  <c:v>54.841999999999999</c:v>
                </c:pt>
                <c:pt idx="4997">
                  <c:v>54.841999999999999</c:v>
                </c:pt>
                <c:pt idx="4998">
                  <c:v>54.841999999999999</c:v>
                </c:pt>
                <c:pt idx="4999">
                  <c:v>54.841999999999999</c:v>
                </c:pt>
                <c:pt idx="5000">
                  <c:v>54.841999999999999</c:v>
                </c:pt>
                <c:pt idx="5001">
                  <c:v>54.841999999999999</c:v>
                </c:pt>
                <c:pt idx="5002">
                  <c:v>54.841999999999999</c:v>
                </c:pt>
                <c:pt idx="5003">
                  <c:v>54.841999999999999</c:v>
                </c:pt>
                <c:pt idx="5004">
                  <c:v>54.841999999999999</c:v>
                </c:pt>
                <c:pt idx="5005">
                  <c:v>54.841999999999999</c:v>
                </c:pt>
                <c:pt idx="5006">
                  <c:v>54.669000000000011</c:v>
                </c:pt>
                <c:pt idx="5007">
                  <c:v>54.669000000000011</c:v>
                </c:pt>
                <c:pt idx="5008">
                  <c:v>54.669000000000011</c:v>
                </c:pt>
                <c:pt idx="5009">
                  <c:v>54.669000000000011</c:v>
                </c:pt>
                <c:pt idx="5010">
                  <c:v>54.669000000000011</c:v>
                </c:pt>
                <c:pt idx="5011">
                  <c:v>54.669000000000011</c:v>
                </c:pt>
                <c:pt idx="5012">
                  <c:v>54.669000000000011</c:v>
                </c:pt>
                <c:pt idx="5013">
                  <c:v>54.669000000000011</c:v>
                </c:pt>
                <c:pt idx="5014">
                  <c:v>54.495000000000012</c:v>
                </c:pt>
                <c:pt idx="5015">
                  <c:v>54.495000000000012</c:v>
                </c:pt>
                <c:pt idx="5016">
                  <c:v>54.495000000000012</c:v>
                </c:pt>
                <c:pt idx="5017">
                  <c:v>54.495000000000012</c:v>
                </c:pt>
                <c:pt idx="5018">
                  <c:v>54.495000000000012</c:v>
                </c:pt>
                <c:pt idx="5019">
                  <c:v>54.495000000000012</c:v>
                </c:pt>
                <c:pt idx="5020">
                  <c:v>54.495000000000012</c:v>
                </c:pt>
                <c:pt idx="5021">
                  <c:v>54.669000000000011</c:v>
                </c:pt>
                <c:pt idx="5022">
                  <c:v>54.669000000000011</c:v>
                </c:pt>
                <c:pt idx="5023">
                  <c:v>54.669000000000011</c:v>
                </c:pt>
                <c:pt idx="5024">
                  <c:v>54.841999999999999</c:v>
                </c:pt>
                <c:pt idx="5025">
                  <c:v>54.841999999999999</c:v>
                </c:pt>
                <c:pt idx="5026">
                  <c:v>55.017000000000003</c:v>
                </c:pt>
                <c:pt idx="5027">
                  <c:v>55.189</c:v>
                </c:pt>
                <c:pt idx="5028">
                  <c:v>55.364000000000004</c:v>
                </c:pt>
                <c:pt idx="5029">
                  <c:v>55.537000000000006</c:v>
                </c:pt>
                <c:pt idx="5030">
                  <c:v>55.711000000000006</c:v>
                </c:pt>
                <c:pt idx="5031">
                  <c:v>55.883999999999993</c:v>
                </c:pt>
                <c:pt idx="5032">
                  <c:v>55.883999999999993</c:v>
                </c:pt>
                <c:pt idx="5033">
                  <c:v>55.883999999999993</c:v>
                </c:pt>
                <c:pt idx="5034">
                  <c:v>55.883999999999993</c:v>
                </c:pt>
                <c:pt idx="5035">
                  <c:v>56.057000000000002</c:v>
                </c:pt>
                <c:pt idx="5036">
                  <c:v>55.883999999999993</c:v>
                </c:pt>
                <c:pt idx="5037">
                  <c:v>55.883999999999993</c:v>
                </c:pt>
                <c:pt idx="5038">
                  <c:v>55.883999999999993</c:v>
                </c:pt>
                <c:pt idx="5039">
                  <c:v>55.883999999999993</c:v>
                </c:pt>
                <c:pt idx="5040">
                  <c:v>55.883999999999993</c:v>
                </c:pt>
                <c:pt idx="5041">
                  <c:v>55.883999999999993</c:v>
                </c:pt>
                <c:pt idx="5042">
                  <c:v>56.057000000000002</c:v>
                </c:pt>
                <c:pt idx="5043">
                  <c:v>56.057000000000002</c:v>
                </c:pt>
                <c:pt idx="5044">
                  <c:v>56.057000000000002</c:v>
                </c:pt>
                <c:pt idx="5045">
                  <c:v>56.057000000000002</c:v>
                </c:pt>
                <c:pt idx="5046">
                  <c:v>56.057000000000002</c:v>
                </c:pt>
                <c:pt idx="5047">
                  <c:v>56.057000000000002</c:v>
                </c:pt>
                <c:pt idx="5048">
                  <c:v>56.057000000000002</c:v>
                </c:pt>
                <c:pt idx="5049">
                  <c:v>56.230000000000011</c:v>
                </c:pt>
                <c:pt idx="5050">
                  <c:v>56.230000000000011</c:v>
                </c:pt>
                <c:pt idx="5051">
                  <c:v>56.230000000000011</c:v>
                </c:pt>
                <c:pt idx="5052">
                  <c:v>56.230000000000011</c:v>
                </c:pt>
                <c:pt idx="5053">
                  <c:v>56.404000000000003</c:v>
                </c:pt>
                <c:pt idx="5054">
                  <c:v>56.404000000000003</c:v>
                </c:pt>
                <c:pt idx="5055">
                  <c:v>56.577000000000005</c:v>
                </c:pt>
                <c:pt idx="5056">
                  <c:v>56.75</c:v>
                </c:pt>
                <c:pt idx="5057">
                  <c:v>56.923000000000002</c:v>
                </c:pt>
                <c:pt idx="5058">
                  <c:v>56.923000000000002</c:v>
                </c:pt>
                <c:pt idx="5059">
                  <c:v>56.75</c:v>
                </c:pt>
                <c:pt idx="5060">
                  <c:v>56.577000000000005</c:v>
                </c:pt>
                <c:pt idx="5061">
                  <c:v>56.404000000000003</c:v>
                </c:pt>
                <c:pt idx="5062">
                  <c:v>56.230000000000011</c:v>
                </c:pt>
                <c:pt idx="5063">
                  <c:v>56.230000000000011</c:v>
                </c:pt>
                <c:pt idx="5064">
                  <c:v>56.057000000000002</c:v>
                </c:pt>
                <c:pt idx="5065">
                  <c:v>56.057000000000002</c:v>
                </c:pt>
                <c:pt idx="5066">
                  <c:v>56.057000000000002</c:v>
                </c:pt>
                <c:pt idx="5067">
                  <c:v>55.883999999999993</c:v>
                </c:pt>
                <c:pt idx="5068">
                  <c:v>55.883999999999993</c:v>
                </c:pt>
                <c:pt idx="5069">
                  <c:v>55.883999999999993</c:v>
                </c:pt>
                <c:pt idx="5070">
                  <c:v>55.883999999999993</c:v>
                </c:pt>
                <c:pt idx="5071">
                  <c:v>55.883999999999993</c:v>
                </c:pt>
                <c:pt idx="5072">
                  <c:v>55.883999999999993</c:v>
                </c:pt>
                <c:pt idx="5073">
                  <c:v>55.883999999999993</c:v>
                </c:pt>
                <c:pt idx="5074">
                  <c:v>55.883999999999993</c:v>
                </c:pt>
                <c:pt idx="5075">
                  <c:v>55.711000000000006</c:v>
                </c:pt>
                <c:pt idx="5076">
                  <c:v>55.711000000000006</c:v>
                </c:pt>
                <c:pt idx="5077">
                  <c:v>55.537000000000006</c:v>
                </c:pt>
                <c:pt idx="5078">
                  <c:v>55.537000000000006</c:v>
                </c:pt>
                <c:pt idx="5079">
                  <c:v>55.537000000000006</c:v>
                </c:pt>
                <c:pt idx="5080">
                  <c:v>55.537000000000006</c:v>
                </c:pt>
                <c:pt idx="5081">
                  <c:v>55.537000000000006</c:v>
                </c:pt>
                <c:pt idx="5082">
                  <c:v>55.537000000000006</c:v>
                </c:pt>
                <c:pt idx="5083">
                  <c:v>55.537000000000006</c:v>
                </c:pt>
                <c:pt idx="5084">
                  <c:v>55.537000000000006</c:v>
                </c:pt>
                <c:pt idx="5085">
                  <c:v>55.364000000000004</c:v>
                </c:pt>
                <c:pt idx="5086">
                  <c:v>55.364000000000004</c:v>
                </c:pt>
                <c:pt idx="5087">
                  <c:v>55.189</c:v>
                </c:pt>
                <c:pt idx="5088">
                  <c:v>55.189</c:v>
                </c:pt>
                <c:pt idx="5089">
                  <c:v>55.017000000000003</c:v>
                </c:pt>
                <c:pt idx="5090">
                  <c:v>54.841999999999999</c:v>
                </c:pt>
                <c:pt idx="5091">
                  <c:v>54.841999999999999</c:v>
                </c:pt>
                <c:pt idx="5092">
                  <c:v>54.669000000000011</c:v>
                </c:pt>
                <c:pt idx="5093">
                  <c:v>54.669000000000011</c:v>
                </c:pt>
                <c:pt idx="5094">
                  <c:v>54.495000000000012</c:v>
                </c:pt>
                <c:pt idx="5095">
                  <c:v>54.495000000000012</c:v>
                </c:pt>
                <c:pt idx="5096">
                  <c:v>54.322000000000003</c:v>
                </c:pt>
                <c:pt idx="5097">
                  <c:v>54.147000000000006</c:v>
                </c:pt>
                <c:pt idx="5098">
                  <c:v>54.147000000000006</c:v>
                </c:pt>
                <c:pt idx="5099">
                  <c:v>53.973000000000006</c:v>
                </c:pt>
                <c:pt idx="5100">
                  <c:v>53.973000000000006</c:v>
                </c:pt>
                <c:pt idx="5101">
                  <c:v>53.798000000000066</c:v>
                </c:pt>
                <c:pt idx="5102">
                  <c:v>53.798000000000066</c:v>
                </c:pt>
                <c:pt idx="5103">
                  <c:v>53.623000000000012</c:v>
                </c:pt>
                <c:pt idx="5104">
                  <c:v>53.623000000000012</c:v>
                </c:pt>
                <c:pt idx="5105">
                  <c:v>53.449000000000005</c:v>
                </c:pt>
                <c:pt idx="5106">
                  <c:v>53.449000000000005</c:v>
                </c:pt>
                <c:pt idx="5107">
                  <c:v>53.274000000000001</c:v>
                </c:pt>
                <c:pt idx="5108">
                  <c:v>53.274000000000001</c:v>
                </c:pt>
                <c:pt idx="5109">
                  <c:v>53.1</c:v>
                </c:pt>
                <c:pt idx="5110">
                  <c:v>52.925000000000011</c:v>
                </c:pt>
                <c:pt idx="5111">
                  <c:v>52.925000000000011</c:v>
                </c:pt>
                <c:pt idx="5112">
                  <c:v>52.75</c:v>
                </c:pt>
                <c:pt idx="5113">
                  <c:v>52.576000000000001</c:v>
                </c:pt>
                <c:pt idx="5114">
                  <c:v>52.576000000000001</c:v>
                </c:pt>
                <c:pt idx="5115">
                  <c:v>52.401000000000003</c:v>
                </c:pt>
                <c:pt idx="5116">
                  <c:v>52.401000000000003</c:v>
                </c:pt>
                <c:pt idx="5117">
                  <c:v>52.225000000000065</c:v>
                </c:pt>
                <c:pt idx="5118">
                  <c:v>52.225000000000065</c:v>
                </c:pt>
                <c:pt idx="5119">
                  <c:v>52.225000000000065</c:v>
                </c:pt>
                <c:pt idx="5120">
                  <c:v>52.225000000000065</c:v>
                </c:pt>
                <c:pt idx="5121">
                  <c:v>52.225000000000065</c:v>
                </c:pt>
                <c:pt idx="5122">
                  <c:v>52.225000000000065</c:v>
                </c:pt>
                <c:pt idx="5123">
                  <c:v>52.225000000000065</c:v>
                </c:pt>
                <c:pt idx="5124">
                  <c:v>52.401000000000003</c:v>
                </c:pt>
                <c:pt idx="5125">
                  <c:v>52.401000000000003</c:v>
                </c:pt>
                <c:pt idx="5126">
                  <c:v>52.401000000000003</c:v>
                </c:pt>
                <c:pt idx="5127">
                  <c:v>52.401000000000003</c:v>
                </c:pt>
                <c:pt idx="5128">
                  <c:v>52.576000000000001</c:v>
                </c:pt>
                <c:pt idx="5129">
                  <c:v>52.576000000000001</c:v>
                </c:pt>
                <c:pt idx="5130">
                  <c:v>52.401000000000003</c:v>
                </c:pt>
                <c:pt idx="5131">
                  <c:v>52.401000000000003</c:v>
                </c:pt>
                <c:pt idx="5132">
                  <c:v>52.401000000000003</c:v>
                </c:pt>
                <c:pt idx="5133">
                  <c:v>52.401000000000003</c:v>
                </c:pt>
                <c:pt idx="5134">
                  <c:v>52.401000000000003</c:v>
                </c:pt>
                <c:pt idx="5135">
                  <c:v>52.401000000000003</c:v>
                </c:pt>
                <c:pt idx="5136">
                  <c:v>52.401000000000003</c:v>
                </c:pt>
                <c:pt idx="5137">
                  <c:v>52.401000000000003</c:v>
                </c:pt>
                <c:pt idx="5138">
                  <c:v>52.401000000000003</c:v>
                </c:pt>
                <c:pt idx="5139">
                  <c:v>52.401000000000003</c:v>
                </c:pt>
                <c:pt idx="5140">
                  <c:v>52.401000000000003</c:v>
                </c:pt>
                <c:pt idx="5141">
                  <c:v>52.401000000000003</c:v>
                </c:pt>
                <c:pt idx="5142">
                  <c:v>52.225000000000065</c:v>
                </c:pt>
                <c:pt idx="5143">
                  <c:v>52.225000000000065</c:v>
                </c:pt>
                <c:pt idx="5144">
                  <c:v>52.225000000000065</c:v>
                </c:pt>
                <c:pt idx="5145">
                  <c:v>52.225000000000065</c:v>
                </c:pt>
                <c:pt idx="5146">
                  <c:v>52.225000000000065</c:v>
                </c:pt>
                <c:pt idx="5147">
                  <c:v>52.05</c:v>
                </c:pt>
                <c:pt idx="5148">
                  <c:v>52.05</c:v>
                </c:pt>
                <c:pt idx="5149">
                  <c:v>52.05</c:v>
                </c:pt>
                <c:pt idx="5150">
                  <c:v>52.05</c:v>
                </c:pt>
                <c:pt idx="5151">
                  <c:v>52.05</c:v>
                </c:pt>
                <c:pt idx="5152">
                  <c:v>52.05</c:v>
                </c:pt>
                <c:pt idx="5153">
                  <c:v>52.05</c:v>
                </c:pt>
                <c:pt idx="5154">
                  <c:v>52.05</c:v>
                </c:pt>
                <c:pt idx="5155">
                  <c:v>51.874000000000002</c:v>
                </c:pt>
                <c:pt idx="5156">
                  <c:v>51.874000000000002</c:v>
                </c:pt>
                <c:pt idx="5157">
                  <c:v>51.874000000000002</c:v>
                </c:pt>
                <c:pt idx="5158">
                  <c:v>51.874000000000002</c:v>
                </c:pt>
                <c:pt idx="5159">
                  <c:v>51.874000000000002</c:v>
                </c:pt>
                <c:pt idx="5160">
                  <c:v>51.874000000000002</c:v>
                </c:pt>
                <c:pt idx="5161">
                  <c:v>51.874000000000002</c:v>
                </c:pt>
                <c:pt idx="5162">
                  <c:v>51.874000000000002</c:v>
                </c:pt>
                <c:pt idx="5163">
                  <c:v>51.874000000000002</c:v>
                </c:pt>
                <c:pt idx="5164">
                  <c:v>51.874000000000002</c:v>
                </c:pt>
                <c:pt idx="5165">
                  <c:v>51.874000000000002</c:v>
                </c:pt>
                <c:pt idx="5166">
                  <c:v>51.874000000000002</c:v>
                </c:pt>
                <c:pt idx="5167">
                  <c:v>52.05</c:v>
                </c:pt>
                <c:pt idx="5168">
                  <c:v>52.05</c:v>
                </c:pt>
                <c:pt idx="5169">
                  <c:v>52.05</c:v>
                </c:pt>
                <c:pt idx="5170">
                  <c:v>52.225000000000065</c:v>
                </c:pt>
                <c:pt idx="5171">
                  <c:v>52.225000000000065</c:v>
                </c:pt>
                <c:pt idx="5172">
                  <c:v>52.401000000000003</c:v>
                </c:pt>
                <c:pt idx="5173">
                  <c:v>52.576000000000001</c:v>
                </c:pt>
                <c:pt idx="5174">
                  <c:v>52.576000000000001</c:v>
                </c:pt>
                <c:pt idx="5175">
                  <c:v>52.75</c:v>
                </c:pt>
                <c:pt idx="5176">
                  <c:v>52.75</c:v>
                </c:pt>
                <c:pt idx="5177">
                  <c:v>52.75</c:v>
                </c:pt>
                <c:pt idx="5178">
                  <c:v>52.925000000000011</c:v>
                </c:pt>
                <c:pt idx="5179">
                  <c:v>53.1</c:v>
                </c:pt>
                <c:pt idx="5180">
                  <c:v>53.1</c:v>
                </c:pt>
                <c:pt idx="5181">
                  <c:v>53.1</c:v>
                </c:pt>
                <c:pt idx="5182">
                  <c:v>53.274000000000001</c:v>
                </c:pt>
                <c:pt idx="5183">
                  <c:v>53.274000000000001</c:v>
                </c:pt>
                <c:pt idx="5184">
                  <c:v>53.274000000000001</c:v>
                </c:pt>
                <c:pt idx="5185">
                  <c:v>53.274000000000001</c:v>
                </c:pt>
                <c:pt idx="5186">
                  <c:v>53.274000000000001</c:v>
                </c:pt>
                <c:pt idx="5187">
                  <c:v>53.274000000000001</c:v>
                </c:pt>
                <c:pt idx="5188">
                  <c:v>53.274000000000001</c:v>
                </c:pt>
                <c:pt idx="5189">
                  <c:v>53.274000000000001</c:v>
                </c:pt>
                <c:pt idx="5190">
                  <c:v>53.274000000000001</c:v>
                </c:pt>
                <c:pt idx="5191">
                  <c:v>53.1</c:v>
                </c:pt>
                <c:pt idx="5192">
                  <c:v>53.1</c:v>
                </c:pt>
                <c:pt idx="5193">
                  <c:v>53.1</c:v>
                </c:pt>
                <c:pt idx="5194">
                  <c:v>53.1</c:v>
                </c:pt>
                <c:pt idx="5195">
                  <c:v>52.925000000000011</c:v>
                </c:pt>
                <c:pt idx="5196">
                  <c:v>52.925000000000011</c:v>
                </c:pt>
                <c:pt idx="5197">
                  <c:v>52.925000000000011</c:v>
                </c:pt>
                <c:pt idx="5198">
                  <c:v>52.75</c:v>
                </c:pt>
                <c:pt idx="5199">
                  <c:v>52.75</c:v>
                </c:pt>
                <c:pt idx="5200">
                  <c:v>52.75</c:v>
                </c:pt>
                <c:pt idx="5201">
                  <c:v>52.75</c:v>
                </c:pt>
                <c:pt idx="5202">
                  <c:v>52.576000000000001</c:v>
                </c:pt>
                <c:pt idx="5203">
                  <c:v>52.576000000000001</c:v>
                </c:pt>
                <c:pt idx="5204">
                  <c:v>52.576000000000001</c:v>
                </c:pt>
                <c:pt idx="5205">
                  <c:v>52.576000000000001</c:v>
                </c:pt>
                <c:pt idx="5206">
                  <c:v>52.401000000000003</c:v>
                </c:pt>
                <c:pt idx="5207">
                  <c:v>52.401000000000003</c:v>
                </c:pt>
                <c:pt idx="5208">
                  <c:v>52.401000000000003</c:v>
                </c:pt>
                <c:pt idx="5209">
                  <c:v>52.401000000000003</c:v>
                </c:pt>
                <c:pt idx="5210">
                  <c:v>52.401000000000003</c:v>
                </c:pt>
                <c:pt idx="5211">
                  <c:v>52.225000000000065</c:v>
                </c:pt>
                <c:pt idx="5212">
                  <c:v>52.225000000000065</c:v>
                </c:pt>
                <c:pt idx="5213">
                  <c:v>52.225000000000065</c:v>
                </c:pt>
                <c:pt idx="5214">
                  <c:v>52.225000000000065</c:v>
                </c:pt>
                <c:pt idx="5215">
                  <c:v>52.225000000000065</c:v>
                </c:pt>
                <c:pt idx="5216">
                  <c:v>52.05</c:v>
                </c:pt>
                <c:pt idx="5217">
                  <c:v>52.05</c:v>
                </c:pt>
                <c:pt idx="5218">
                  <c:v>52.05</c:v>
                </c:pt>
                <c:pt idx="5219">
                  <c:v>51.874000000000002</c:v>
                </c:pt>
                <c:pt idx="5220">
                  <c:v>51.874000000000002</c:v>
                </c:pt>
                <c:pt idx="5221">
                  <c:v>51.874000000000002</c:v>
                </c:pt>
                <c:pt idx="5222">
                  <c:v>51.874000000000002</c:v>
                </c:pt>
                <c:pt idx="5223">
                  <c:v>51.699000000000012</c:v>
                </c:pt>
                <c:pt idx="5224">
                  <c:v>51.699000000000012</c:v>
                </c:pt>
                <c:pt idx="5225">
                  <c:v>51.699000000000012</c:v>
                </c:pt>
                <c:pt idx="5226">
                  <c:v>51.699000000000012</c:v>
                </c:pt>
                <c:pt idx="5227">
                  <c:v>51.523000000000003</c:v>
                </c:pt>
                <c:pt idx="5228">
                  <c:v>51.523000000000003</c:v>
                </c:pt>
                <c:pt idx="5229">
                  <c:v>51.523000000000003</c:v>
                </c:pt>
                <c:pt idx="5230">
                  <c:v>51.523000000000003</c:v>
                </c:pt>
                <c:pt idx="5231">
                  <c:v>51.523000000000003</c:v>
                </c:pt>
                <c:pt idx="5232">
                  <c:v>51.346000000000004</c:v>
                </c:pt>
                <c:pt idx="5233">
                  <c:v>51.346000000000004</c:v>
                </c:pt>
                <c:pt idx="5234">
                  <c:v>51.346000000000004</c:v>
                </c:pt>
                <c:pt idx="5235">
                  <c:v>51.346000000000004</c:v>
                </c:pt>
                <c:pt idx="5236">
                  <c:v>51.346000000000004</c:v>
                </c:pt>
                <c:pt idx="5237">
                  <c:v>51.523000000000003</c:v>
                </c:pt>
                <c:pt idx="5238">
                  <c:v>51.523000000000003</c:v>
                </c:pt>
                <c:pt idx="5239">
                  <c:v>51.523000000000003</c:v>
                </c:pt>
                <c:pt idx="5240">
                  <c:v>51.699000000000012</c:v>
                </c:pt>
                <c:pt idx="5241">
                  <c:v>51.699000000000012</c:v>
                </c:pt>
                <c:pt idx="5242">
                  <c:v>51.874000000000002</c:v>
                </c:pt>
                <c:pt idx="5243">
                  <c:v>52.05</c:v>
                </c:pt>
                <c:pt idx="5244">
                  <c:v>52.05</c:v>
                </c:pt>
                <c:pt idx="5245">
                  <c:v>52.225000000000065</c:v>
                </c:pt>
                <c:pt idx="5246">
                  <c:v>52.401000000000003</c:v>
                </c:pt>
                <c:pt idx="5247">
                  <c:v>52.401000000000003</c:v>
                </c:pt>
                <c:pt idx="5248">
                  <c:v>52.576000000000001</c:v>
                </c:pt>
                <c:pt idx="5249">
                  <c:v>52.576000000000001</c:v>
                </c:pt>
                <c:pt idx="5250">
                  <c:v>52.75</c:v>
                </c:pt>
                <c:pt idx="5251">
                  <c:v>52.75</c:v>
                </c:pt>
                <c:pt idx="5252">
                  <c:v>52.925000000000011</c:v>
                </c:pt>
                <c:pt idx="5253">
                  <c:v>52.925000000000011</c:v>
                </c:pt>
                <c:pt idx="5254">
                  <c:v>53.1</c:v>
                </c:pt>
                <c:pt idx="5255">
                  <c:v>53.1</c:v>
                </c:pt>
                <c:pt idx="5256">
                  <c:v>53.1</c:v>
                </c:pt>
                <c:pt idx="5257">
                  <c:v>53.1</c:v>
                </c:pt>
                <c:pt idx="5258">
                  <c:v>53.1</c:v>
                </c:pt>
                <c:pt idx="5259">
                  <c:v>53.1</c:v>
                </c:pt>
                <c:pt idx="5260">
                  <c:v>53.1</c:v>
                </c:pt>
                <c:pt idx="5261">
                  <c:v>53.1</c:v>
                </c:pt>
                <c:pt idx="5262">
                  <c:v>53.1</c:v>
                </c:pt>
                <c:pt idx="5263">
                  <c:v>53.1</c:v>
                </c:pt>
                <c:pt idx="5264">
                  <c:v>53.1</c:v>
                </c:pt>
                <c:pt idx="5265">
                  <c:v>52.925000000000011</c:v>
                </c:pt>
                <c:pt idx="5266">
                  <c:v>52.925000000000011</c:v>
                </c:pt>
                <c:pt idx="5267">
                  <c:v>52.925000000000011</c:v>
                </c:pt>
                <c:pt idx="5268">
                  <c:v>52.75</c:v>
                </c:pt>
                <c:pt idx="5269">
                  <c:v>52.75</c:v>
                </c:pt>
                <c:pt idx="5270">
                  <c:v>52.75</c:v>
                </c:pt>
                <c:pt idx="5271">
                  <c:v>52.576000000000001</c:v>
                </c:pt>
                <c:pt idx="5272">
                  <c:v>52.576000000000001</c:v>
                </c:pt>
                <c:pt idx="5273">
                  <c:v>52.401000000000003</c:v>
                </c:pt>
                <c:pt idx="5274">
                  <c:v>52.401000000000003</c:v>
                </c:pt>
                <c:pt idx="5275">
                  <c:v>52.225000000000065</c:v>
                </c:pt>
                <c:pt idx="5276">
                  <c:v>52.225000000000065</c:v>
                </c:pt>
                <c:pt idx="5277">
                  <c:v>52.05</c:v>
                </c:pt>
                <c:pt idx="5278">
                  <c:v>52.05</c:v>
                </c:pt>
                <c:pt idx="5279">
                  <c:v>51.874000000000002</c:v>
                </c:pt>
                <c:pt idx="5280">
                  <c:v>51.874000000000002</c:v>
                </c:pt>
                <c:pt idx="5281">
                  <c:v>51.874000000000002</c:v>
                </c:pt>
                <c:pt idx="5282">
                  <c:v>51.699000000000012</c:v>
                </c:pt>
                <c:pt idx="5283">
                  <c:v>51.699000000000012</c:v>
                </c:pt>
                <c:pt idx="5284">
                  <c:v>51.523000000000003</c:v>
                </c:pt>
                <c:pt idx="5285">
                  <c:v>51.523000000000003</c:v>
                </c:pt>
                <c:pt idx="5286">
                  <c:v>51.523000000000003</c:v>
                </c:pt>
                <c:pt idx="5287">
                  <c:v>51.346000000000004</c:v>
                </c:pt>
                <c:pt idx="5288">
                  <c:v>51.346000000000004</c:v>
                </c:pt>
                <c:pt idx="5289">
                  <c:v>51.346000000000004</c:v>
                </c:pt>
                <c:pt idx="5290">
                  <c:v>51.346000000000004</c:v>
                </c:pt>
                <c:pt idx="5291">
                  <c:v>51.172000000000011</c:v>
                </c:pt>
                <c:pt idx="5292">
                  <c:v>51.172000000000011</c:v>
                </c:pt>
                <c:pt idx="5293">
                  <c:v>51.172000000000011</c:v>
                </c:pt>
                <c:pt idx="5294">
                  <c:v>50.995000000000012</c:v>
                </c:pt>
                <c:pt idx="5295">
                  <c:v>50.995000000000012</c:v>
                </c:pt>
                <c:pt idx="5296">
                  <c:v>50.995000000000012</c:v>
                </c:pt>
                <c:pt idx="5297">
                  <c:v>50.995000000000012</c:v>
                </c:pt>
                <c:pt idx="5298">
                  <c:v>50.819000000000003</c:v>
                </c:pt>
                <c:pt idx="5299">
                  <c:v>50.819000000000003</c:v>
                </c:pt>
                <c:pt idx="5300">
                  <c:v>50.819000000000003</c:v>
                </c:pt>
                <c:pt idx="5301">
                  <c:v>50.643000000000001</c:v>
                </c:pt>
                <c:pt idx="5302">
                  <c:v>50.643000000000001</c:v>
                </c:pt>
                <c:pt idx="5303">
                  <c:v>50.643000000000001</c:v>
                </c:pt>
                <c:pt idx="5304">
                  <c:v>50.643000000000001</c:v>
                </c:pt>
                <c:pt idx="5305">
                  <c:v>50.643000000000001</c:v>
                </c:pt>
                <c:pt idx="5306">
                  <c:v>50.643000000000001</c:v>
                </c:pt>
                <c:pt idx="5307">
                  <c:v>50.643000000000001</c:v>
                </c:pt>
                <c:pt idx="5308">
                  <c:v>50.643000000000001</c:v>
                </c:pt>
                <c:pt idx="5309">
                  <c:v>50.643000000000001</c:v>
                </c:pt>
                <c:pt idx="5310">
                  <c:v>50.643000000000001</c:v>
                </c:pt>
                <c:pt idx="5311">
                  <c:v>50.643000000000001</c:v>
                </c:pt>
                <c:pt idx="5312">
                  <c:v>50.819000000000003</c:v>
                </c:pt>
                <c:pt idx="5313">
                  <c:v>50.819000000000003</c:v>
                </c:pt>
                <c:pt idx="5314">
                  <c:v>50.995000000000012</c:v>
                </c:pt>
                <c:pt idx="5315">
                  <c:v>50.995000000000012</c:v>
                </c:pt>
                <c:pt idx="5316">
                  <c:v>51.172000000000011</c:v>
                </c:pt>
                <c:pt idx="5317">
                  <c:v>51.346000000000004</c:v>
                </c:pt>
                <c:pt idx="5318">
                  <c:v>51.346000000000004</c:v>
                </c:pt>
                <c:pt idx="5319">
                  <c:v>51.523000000000003</c:v>
                </c:pt>
                <c:pt idx="5320">
                  <c:v>51.699000000000012</c:v>
                </c:pt>
                <c:pt idx="5321">
                  <c:v>51.874000000000002</c:v>
                </c:pt>
                <c:pt idx="5322">
                  <c:v>51.874000000000002</c:v>
                </c:pt>
                <c:pt idx="5323">
                  <c:v>52.05</c:v>
                </c:pt>
                <c:pt idx="5324">
                  <c:v>52.05</c:v>
                </c:pt>
                <c:pt idx="5325">
                  <c:v>52.225000000000065</c:v>
                </c:pt>
                <c:pt idx="5326">
                  <c:v>52.225000000000065</c:v>
                </c:pt>
                <c:pt idx="5327">
                  <c:v>52.401000000000003</c:v>
                </c:pt>
                <c:pt idx="5328">
                  <c:v>52.401000000000003</c:v>
                </c:pt>
                <c:pt idx="5329">
                  <c:v>52.401000000000003</c:v>
                </c:pt>
                <c:pt idx="5330">
                  <c:v>52.401000000000003</c:v>
                </c:pt>
                <c:pt idx="5331">
                  <c:v>52.401000000000003</c:v>
                </c:pt>
                <c:pt idx="5332">
                  <c:v>52.401000000000003</c:v>
                </c:pt>
                <c:pt idx="5333">
                  <c:v>52.225000000000065</c:v>
                </c:pt>
                <c:pt idx="5334">
                  <c:v>52.225000000000065</c:v>
                </c:pt>
                <c:pt idx="5335">
                  <c:v>52.225000000000065</c:v>
                </c:pt>
                <c:pt idx="5336">
                  <c:v>52.05</c:v>
                </c:pt>
                <c:pt idx="5337">
                  <c:v>52.05</c:v>
                </c:pt>
                <c:pt idx="5338">
                  <c:v>52.05</c:v>
                </c:pt>
                <c:pt idx="5339">
                  <c:v>51.874000000000002</c:v>
                </c:pt>
                <c:pt idx="5340">
                  <c:v>51.874000000000002</c:v>
                </c:pt>
                <c:pt idx="5341">
                  <c:v>51.699000000000012</c:v>
                </c:pt>
                <c:pt idx="5342">
                  <c:v>51.523000000000003</c:v>
                </c:pt>
                <c:pt idx="5343">
                  <c:v>51.523000000000003</c:v>
                </c:pt>
                <c:pt idx="5344">
                  <c:v>51.346000000000004</c:v>
                </c:pt>
                <c:pt idx="5345">
                  <c:v>51.172000000000011</c:v>
                </c:pt>
                <c:pt idx="5346">
                  <c:v>51.172000000000011</c:v>
                </c:pt>
                <c:pt idx="5347">
                  <c:v>50.995000000000012</c:v>
                </c:pt>
                <c:pt idx="5348">
                  <c:v>50.819000000000003</c:v>
                </c:pt>
                <c:pt idx="5349">
                  <c:v>50.643000000000001</c:v>
                </c:pt>
                <c:pt idx="5350">
                  <c:v>50.466000000000001</c:v>
                </c:pt>
                <c:pt idx="5351">
                  <c:v>50.466000000000001</c:v>
                </c:pt>
                <c:pt idx="5352">
                  <c:v>50.290000000000013</c:v>
                </c:pt>
                <c:pt idx="5353">
                  <c:v>50.113</c:v>
                </c:pt>
                <c:pt idx="5354">
                  <c:v>50.113</c:v>
                </c:pt>
                <c:pt idx="5355">
                  <c:v>49.937000000000005</c:v>
                </c:pt>
                <c:pt idx="5356">
                  <c:v>49.759</c:v>
                </c:pt>
                <c:pt idx="5357">
                  <c:v>49.759</c:v>
                </c:pt>
                <c:pt idx="5358">
                  <c:v>49.582000000000001</c:v>
                </c:pt>
                <c:pt idx="5359">
                  <c:v>49.582000000000001</c:v>
                </c:pt>
                <c:pt idx="5360">
                  <c:v>49.404000000000003</c:v>
                </c:pt>
                <c:pt idx="5361">
                  <c:v>49.404000000000003</c:v>
                </c:pt>
                <c:pt idx="5362">
                  <c:v>49.228000000000065</c:v>
                </c:pt>
                <c:pt idx="5363">
                  <c:v>49.228000000000065</c:v>
                </c:pt>
                <c:pt idx="5364">
                  <c:v>49.05</c:v>
                </c:pt>
                <c:pt idx="5365">
                  <c:v>49.05</c:v>
                </c:pt>
                <c:pt idx="5366">
                  <c:v>49.05</c:v>
                </c:pt>
                <c:pt idx="5367">
                  <c:v>48.871000000000002</c:v>
                </c:pt>
                <c:pt idx="5368">
                  <c:v>48.871000000000002</c:v>
                </c:pt>
                <c:pt idx="5369">
                  <c:v>48.695000000000057</c:v>
                </c:pt>
                <c:pt idx="5370">
                  <c:v>48.695000000000057</c:v>
                </c:pt>
                <c:pt idx="5371">
                  <c:v>48.695000000000057</c:v>
                </c:pt>
                <c:pt idx="5372">
                  <c:v>48.517000000000003</c:v>
                </c:pt>
                <c:pt idx="5373">
                  <c:v>48.517000000000003</c:v>
                </c:pt>
                <c:pt idx="5374">
                  <c:v>48.517000000000003</c:v>
                </c:pt>
                <c:pt idx="5375">
                  <c:v>48.339000000000006</c:v>
                </c:pt>
                <c:pt idx="5376">
                  <c:v>48.339000000000006</c:v>
                </c:pt>
                <c:pt idx="5377">
                  <c:v>48.339000000000006</c:v>
                </c:pt>
                <c:pt idx="5378">
                  <c:v>48.160000000000011</c:v>
                </c:pt>
                <c:pt idx="5379">
                  <c:v>48.160000000000011</c:v>
                </c:pt>
                <c:pt idx="5380">
                  <c:v>48.160000000000011</c:v>
                </c:pt>
                <c:pt idx="5381">
                  <c:v>48.160000000000011</c:v>
                </c:pt>
                <c:pt idx="5382">
                  <c:v>48.339000000000006</c:v>
                </c:pt>
                <c:pt idx="5383">
                  <c:v>48.339000000000006</c:v>
                </c:pt>
                <c:pt idx="5384">
                  <c:v>48.517000000000003</c:v>
                </c:pt>
                <c:pt idx="5385">
                  <c:v>48.517000000000003</c:v>
                </c:pt>
                <c:pt idx="5386">
                  <c:v>48.695000000000057</c:v>
                </c:pt>
                <c:pt idx="5387">
                  <c:v>48.695000000000057</c:v>
                </c:pt>
                <c:pt idx="5388">
                  <c:v>48.871000000000002</c:v>
                </c:pt>
                <c:pt idx="5389">
                  <c:v>49.05</c:v>
                </c:pt>
                <c:pt idx="5390">
                  <c:v>49.05</c:v>
                </c:pt>
                <c:pt idx="5391">
                  <c:v>49.228000000000065</c:v>
                </c:pt>
                <c:pt idx="5392">
                  <c:v>49.404000000000003</c:v>
                </c:pt>
                <c:pt idx="5393">
                  <c:v>49.404000000000003</c:v>
                </c:pt>
                <c:pt idx="5394">
                  <c:v>49.582000000000001</c:v>
                </c:pt>
                <c:pt idx="5395">
                  <c:v>49.582000000000001</c:v>
                </c:pt>
                <c:pt idx="5396">
                  <c:v>49.759</c:v>
                </c:pt>
                <c:pt idx="5397">
                  <c:v>49.759</c:v>
                </c:pt>
                <c:pt idx="5398">
                  <c:v>49.759</c:v>
                </c:pt>
                <c:pt idx="5399">
                  <c:v>49.937000000000005</c:v>
                </c:pt>
                <c:pt idx="5400">
                  <c:v>49.937000000000005</c:v>
                </c:pt>
                <c:pt idx="5401">
                  <c:v>49.937000000000005</c:v>
                </c:pt>
                <c:pt idx="5402">
                  <c:v>49.937000000000005</c:v>
                </c:pt>
                <c:pt idx="5403">
                  <c:v>50.113</c:v>
                </c:pt>
                <c:pt idx="5404">
                  <c:v>50.113</c:v>
                </c:pt>
                <c:pt idx="5405">
                  <c:v>50.113</c:v>
                </c:pt>
                <c:pt idx="5406">
                  <c:v>50.113</c:v>
                </c:pt>
                <c:pt idx="5407">
                  <c:v>50.113</c:v>
                </c:pt>
                <c:pt idx="5408">
                  <c:v>50.113</c:v>
                </c:pt>
                <c:pt idx="5409">
                  <c:v>50.113</c:v>
                </c:pt>
                <c:pt idx="5410">
                  <c:v>49.937000000000005</c:v>
                </c:pt>
                <c:pt idx="5411">
                  <c:v>49.937000000000005</c:v>
                </c:pt>
                <c:pt idx="5412">
                  <c:v>49.937000000000005</c:v>
                </c:pt>
                <c:pt idx="5413">
                  <c:v>49.937000000000005</c:v>
                </c:pt>
                <c:pt idx="5414">
                  <c:v>49.937000000000005</c:v>
                </c:pt>
                <c:pt idx="5415">
                  <c:v>49.937000000000005</c:v>
                </c:pt>
                <c:pt idx="5416">
                  <c:v>49.937000000000005</c:v>
                </c:pt>
                <c:pt idx="5417">
                  <c:v>49.759</c:v>
                </c:pt>
                <c:pt idx="5418">
                  <c:v>49.759</c:v>
                </c:pt>
                <c:pt idx="5419">
                  <c:v>49.582000000000001</c:v>
                </c:pt>
                <c:pt idx="5420">
                  <c:v>49.582000000000001</c:v>
                </c:pt>
                <c:pt idx="5421">
                  <c:v>49.404000000000003</c:v>
                </c:pt>
                <c:pt idx="5422">
                  <c:v>49.404000000000003</c:v>
                </c:pt>
                <c:pt idx="5423">
                  <c:v>49.228000000000065</c:v>
                </c:pt>
                <c:pt idx="5424">
                  <c:v>49.228000000000065</c:v>
                </c:pt>
                <c:pt idx="5425">
                  <c:v>49.05</c:v>
                </c:pt>
                <c:pt idx="5426">
                  <c:v>49.05</c:v>
                </c:pt>
                <c:pt idx="5427">
                  <c:v>48.871000000000002</c:v>
                </c:pt>
                <c:pt idx="5428">
                  <c:v>48.871000000000002</c:v>
                </c:pt>
                <c:pt idx="5429">
                  <c:v>48.695000000000057</c:v>
                </c:pt>
                <c:pt idx="5430">
                  <c:v>48.695000000000057</c:v>
                </c:pt>
                <c:pt idx="5431">
                  <c:v>48.517000000000003</c:v>
                </c:pt>
                <c:pt idx="5432">
                  <c:v>48.517000000000003</c:v>
                </c:pt>
                <c:pt idx="5433">
                  <c:v>48.517000000000003</c:v>
                </c:pt>
                <c:pt idx="5434">
                  <c:v>48.339000000000006</c:v>
                </c:pt>
                <c:pt idx="5435">
                  <c:v>48.339000000000006</c:v>
                </c:pt>
                <c:pt idx="5436">
                  <c:v>48.160000000000011</c:v>
                </c:pt>
                <c:pt idx="5437">
                  <c:v>48.160000000000011</c:v>
                </c:pt>
                <c:pt idx="5438">
                  <c:v>48.160000000000011</c:v>
                </c:pt>
                <c:pt idx="5439">
                  <c:v>48.160000000000011</c:v>
                </c:pt>
                <c:pt idx="5440">
                  <c:v>47.981999999999999</c:v>
                </c:pt>
                <c:pt idx="5441">
                  <c:v>47.981999999999999</c:v>
                </c:pt>
                <c:pt idx="5442">
                  <c:v>47.981999999999999</c:v>
                </c:pt>
                <c:pt idx="5443">
                  <c:v>47.981999999999999</c:v>
                </c:pt>
                <c:pt idx="5444">
                  <c:v>47.802</c:v>
                </c:pt>
                <c:pt idx="5445">
                  <c:v>47.802</c:v>
                </c:pt>
                <c:pt idx="5446">
                  <c:v>47.802</c:v>
                </c:pt>
                <c:pt idx="5447">
                  <c:v>47.802</c:v>
                </c:pt>
                <c:pt idx="5448">
                  <c:v>47.802</c:v>
                </c:pt>
                <c:pt idx="5449">
                  <c:v>47.802</c:v>
                </c:pt>
                <c:pt idx="5450">
                  <c:v>47.802</c:v>
                </c:pt>
                <c:pt idx="5451">
                  <c:v>47.802</c:v>
                </c:pt>
                <c:pt idx="5452">
                  <c:v>47.802</c:v>
                </c:pt>
                <c:pt idx="5453">
                  <c:v>47.802</c:v>
                </c:pt>
                <c:pt idx="5454">
                  <c:v>47.802</c:v>
                </c:pt>
                <c:pt idx="5455">
                  <c:v>47.802</c:v>
                </c:pt>
                <c:pt idx="5456">
                  <c:v>47.981999999999999</c:v>
                </c:pt>
                <c:pt idx="5457">
                  <c:v>48.160000000000011</c:v>
                </c:pt>
                <c:pt idx="5458">
                  <c:v>48.160000000000011</c:v>
                </c:pt>
                <c:pt idx="5459">
                  <c:v>48.339000000000006</c:v>
                </c:pt>
                <c:pt idx="5460">
                  <c:v>48.517000000000003</c:v>
                </c:pt>
                <c:pt idx="5461">
                  <c:v>48.695000000000057</c:v>
                </c:pt>
                <c:pt idx="5462">
                  <c:v>48.695000000000057</c:v>
                </c:pt>
                <c:pt idx="5463">
                  <c:v>48.871000000000002</c:v>
                </c:pt>
                <c:pt idx="5464">
                  <c:v>49.05</c:v>
                </c:pt>
                <c:pt idx="5465">
                  <c:v>49.05</c:v>
                </c:pt>
                <c:pt idx="5466">
                  <c:v>49.228000000000065</c:v>
                </c:pt>
                <c:pt idx="5467">
                  <c:v>49.404000000000003</c:v>
                </c:pt>
                <c:pt idx="5468">
                  <c:v>49.404000000000003</c:v>
                </c:pt>
                <c:pt idx="5469">
                  <c:v>49.582000000000001</c:v>
                </c:pt>
                <c:pt idx="5470">
                  <c:v>49.582000000000001</c:v>
                </c:pt>
                <c:pt idx="5471">
                  <c:v>49.759</c:v>
                </c:pt>
                <c:pt idx="5472">
                  <c:v>49.759</c:v>
                </c:pt>
                <c:pt idx="5473">
                  <c:v>49.759</c:v>
                </c:pt>
                <c:pt idx="5474">
                  <c:v>49.759</c:v>
                </c:pt>
                <c:pt idx="5475">
                  <c:v>49.937000000000005</c:v>
                </c:pt>
                <c:pt idx="5476">
                  <c:v>49.937000000000005</c:v>
                </c:pt>
                <c:pt idx="5477">
                  <c:v>49.937000000000005</c:v>
                </c:pt>
                <c:pt idx="5478">
                  <c:v>49.937000000000005</c:v>
                </c:pt>
                <c:pt idx="5479">
                  <c:v>49.937000000000005</c:v>
                </c:pt>
                <c:pt idx="5480">
                  <c:v>49.937000000000005</c:v>
                </c:pt>
                <c:pt idx="5481">
                  <c:v>49.937000000000005</c:v>
                </c:pt>
                <c:pt idx="5482">
                  <c:v>49.937000000000005</c:v>
                </c:pt>
                <c:pt idx="5483">
                  <c:v>50.113</c:v>
                </c:pt>
                <c:pt idx="5484">
                  <c:v>50.113</c:v>
                </c:pt>
                <c:pt idx="5485">
                  <c:v>50.113</c:v>
                </c:pt>
                <c:pt idx="5486">
                  <c:v>50.113</c:v>
                </c:pt>
                <c:pt idx="5487">
                  <c:v>50.113</c:v>
                </c:pt>
                <c:pt idx="5488">
                  <c:v>50.113</c:v>
                </c:pt>
                <c:pt idx="5489">
                  <c:v>50.113</c:v>
                </c:pt>
                <c:pt idx="5490">
                  <c:v>50.113</c:v>
                </c:pt>
                <c:pt idx="5491">
                  <c:v>50.113</c:v>
                </c:pt>
                <c:pt idx="5492">
                  <c:v>49.937000000000005</c:v>
                </c:pt>
                <c:pt idx="5493">
                  <c:v>49.937000000000005</c:v>
                </c:pt>
                <c:pt idx="5494">
                  <c:v>49.937000000000005</c:v>
                </c:pt>
                <c:pt idx="5495">
                  <c:v>49.937000000000005</c:v>
                </c:pt>
                <c:pt idx="5496">
                  <c:v>49.759</c:v>
                </c:pt>
                <c:pt idx="5497">
                  <c:v>49.759</c:v>
                </c:pt>
                <c:pt idx="5498">
                  <c:v>49.759</c:v>
                </c:pt>
                <c:pt idx="5499">
                  <c:v>49.759</c:v>
                </c:pt>
                <c:pt idx="5500">
                  <c:v>49.582000000000001</c:v>
                </c:pt>
                <c:pt idx="5501">
                  <c:v>49.582000000000001</c:v>
                </c:pt>
                <c:pt idx="5502">
                  <c:v>49.582000000000001</c:v>
                </c:pt>
                <c:pt idx="5503">
                  <c:v>49.582000000000001</c:v>
                </c:pt>
                <c:pt idx="5504">
                  <c:v>49.582000000000001</c:v>
                </c:pt>
                <c:pt idx="5505">
                  <c:v>49.582000000000001</c:v>
                </c:pt>
                <c:pt idx="5506">
                  <c:v>49.582000000000001</c:v>
                </c:pt>
                <c:pt idx="5507">
                  <c:v>49.582000000000001</c:v>
                </c:pt>
                <c:pt idx="5508">
                  <c:v>49.582000000000001</c:v>
                </c:pt>
                <c:pt idx="5509">
                  <c:v>49.404000000000003</c:v>
                </c:pt>
                <c:pt idx="5510">
                  <c:v>49.404000000000003</c:v>
                </c:pt>
                <c:pt idx="5511">
                  <c:v>49.404000000000003</c:v>
                </c:pt>
                <c:pt idx="5512">
                  <c:v>49.404000000000003</c:v>
                </c:pt>
                <c:pt idx="5513">
                  <c:v>49.404000000000003</c:v>
                </c:pt>
                <c:pt idx="5514">
                  <c:v>49.404000000000003</c:v>
                </c:pt>
                <c:pt idx="5515">
                  <c:v>49.404000000000003</c:v>
                </c:pt>
                <c:pt idx="5516">
                  <c:v>49.404000000000003</c:v>
                </c:pt>
                <c:pt idx="5517">
                  <c:v>49.404000000000003</c:v>
                </c:pt>
                <c:pt idx="5518">
                  <c:v>49.404000000000003</c:v>
                </c:pt>
                <c:pt idx="5519">
                  <c:v>49.404000000000003</c:v>
                </c:pt>
                <c:pt idx="5520">
                  <c:v>49.404000000000003</c:v>
                </c:pt>
                <c:pt idx="5521">
                  <c:v>49.404000000000003</c:v>
                </c:pt>
                <c:pt idx="5522">
                  <c:v>49.404000000000003</c:v>
                </c:pt>
                <c:pt idx="5523">
                  <c:v>49.404000000000003</c:v>
                </c:pt>
                <c:pt idx="5524">
                  <c:v>49.404000000000003</c:v>
                </c:pt>
                <c:pt idx="5525">
                  <c:v>49.404000000000003</c:v>
                </c:pt>
                <c:pt idx="5526">
                  <c:v>49.582000000000001</c:v>
                </c:pt>
                <c:pt idx="5527">
                  <c:v>49.582000000000001</c:v>
                </c:pt>
                <c:pt idx="5528">
                  <c:v>49.582000000000001</c:v>
                </c:pt>
                <c:pt idx="5529">
                  <c:v>49.759</c:v>
                </c:pt>
                <c:pt idx="5530">
                  <c:v>49.759</c:v>
                </c:pt>
                <c:pt idx="5531">
                  <c:v>49.759</c:v>
                </c:pt>
                <c:pt idx="5532">
                  <c:v>49.937000000000005</c:v>
                </c:pt>
                <c:pt idx="5533">
                  <c:v>49.937000000000005</c:v>
                </c:pt>
                <c:pt idx="5534">
                  <c:v>49.937000000000005</c:v>
                </c:pt>
                <c:pt idx="5535">
                  <c:v>50.113</c:v>
                </c:pt>
                <c:pt idx="5536">
                  <c:v>50.113</c:v>
                </c:pt>
                <c:pt idx="5537">
                  <c:v>50.290000000000013</c:v>
                </c:pt>
                <c:pt idx="5538">
                  <c:v>50.290000000000013</c:v>
                </c:pt>
                <c:pt idx="5539">
                  <c:v>50.466000000000001</c:v>
                </c:pt>
                <c:pt idx="5540">
                  <c:v>50.466000000000001</c:v>
                </c:pt>
                <c:pt idx="5541">
                  <c:v>50.466000000000001</c:v>
                </c:pt>
                <c:pt idx="5542">
                  <c:v>50.466000000000001</c:v>
                </c:pt>
                <c:pt idx="5543">
                  <c:v>50.466000000000001</c:v>
                </c:pt>
                <c:pt idx="5544">
                  <c:v>50.643000000000001</c:v>
                </c:pt>
                <c:pt idx="5545">
                  <c:v>50.643000000000001</c:v>
                </c:pt>
                <c:pt idx="5546">
                  <c:v>50.643000000000001</c:v>
                </c:pt>
                <c:pt idx="5547">
                  <c:v>50.643000000000001</c:v>
                </c:pt>
                <c:pt idx="5548">
                  <c:v>50.643000000000001</c:v>
                </c:pt>
                <c:pt idx="5549">
                  <c:v>50.643000000000001</c:v>
                </c:pt>
                <c:pt idx="5550">
                  <c:v>50.643000000000001</c:v>
                </c:pt>
                <c:pt idx="5551">
                  <c:v>50.643000000000001</c:v>
                </c:pt>
                <c:pt idx="5552">
                  <c:v>50.819000000000003</c:v>
                </c:pt>
                <c:pt idx="5553">
                  <c:v>50.819000000000003</c:v>
                </c:pt>
                <c:pt idx="5554">
                  <c:v>50.819000000000003</c:v>
                </c:pt>
                <c:pt idx="5555">
                  <c:v>50.819000000000003</c:v>
                </c:pt>
                <c:pt idx="5556">
                  <c:v>50.819000000000003</c:v>
                </c:pt>
                <c:pt idx="5557">
                  <c:v>50.819000000000003</c:v>
                </c:pt>
                <c:pt idx="5558">
                  <c:v>50.819000000000003</c:v>
                </c:pt>
                <c:pt idx="5559">
                  <c:v>50.819000000000003</c:v>
                </c:pt>
                <c:pt idx="5560">
                  <c:v>50.819000000000003</c:v>
                </c:pt>
                <c:pt idx="5561">
                  <c:v>50.819000000000003</c:v>
                </c:pt>
                <c:pt idx="5562">
                  <c:v>50.819000000000003</c:v>
                </c:pt>
                <c:pt idx="5563">
                  <c:v>50.819000000000003</c:v>
                </c:pt>
                <c:pt idx="5564">
                  <c:v>50.819000000000003</c:v>
                </c:pt>
                <c:pt idx="5565">
                  <c:v>50.819000000000003</c:v>
                </c:pt>
                <c:pt idx="5566">
                  <c:v>50.819000000000003</c:v>
                </c:pt>
                <c:pt idx="5567">
                  <c:v>50.819000000000003</c:v>
                </c:pt>
                <c:pt idx="5568">
                  <c:v>50.819000000000003</c:v>
                </c:pt>
                <c:pt idx="5569">
                  <c:v>50.643000000000001</c:v>
                </c:pt>
                <c:pt idx="5570">
                  <c:v>50.643000000000001</c:v>
                </c:pt>
                <c:pt idx="5571">
                  <c:v>50.643000000000001</c:v>
                </c:pt>
                <c:pt idx="5572">
                  <c:v>50.643000000000001</c:v>
                </c:pt>
                <c:pt idx="5573">
                  <c:v>50.643000000000001</c:v>
                </c:pt>
                <c:pt idx="5574">
                  <c:v>50.643000000000001</c:v>
                </c:pt>
                <c:pt idx="5575">
                  <c:v>50.643000000000001</c:v>
                </c:pt>
                <c:pt idx="5576">
                  <c:v>50.643000000000001</c:v>
                </c:pt>
                <c:pt idx="5577">
                  <c:v>50.643000000000001</c:v>
                </c:pt>
                <c:pt idx="5578">
                  <c:v>50.643000000000001</c:v>
                </c:pt>
                <c:pt idx="5579">
                  <c:v>50.643000000000001</c:v>
                </c:pt>
                <c:pt idx="5580">
                  <c:v>50.643000000000001</c:v>
                </c:pt>
                <c:pt idx="5581">
                  <c:v>50.643000000000001</c:v>
                </c:pt>
                <c:pt idx="5582">
                  <c:v>50.643000000000001</c:v>
                </c:pt>
                <c:pt idx="5583">
                  <c:v>50.643000000000001</c:v>
                </c:pt>
                <c:pt idx="5584">
                  <c:v>50.643000000000001</c:v>
                </c:pt>
                <c:pt idx="5585">
                  <c:v>50.643000000000001</c:v>
                </c:pt>
                <c:pt idx="5586">
                  <c:v>50.643000000000001</c:v>
                </c:pt>
                <c:pt idx="5587">
                  <c:v>50.643000000000001</c:v>
                </c:pt>
                <c:pt idx="5588">
                  <c:v>50.643000000000001</c:v>
                </c:pt>
                <c:pt idx="5589">
                  <c:v>50.643000000000001</c:v>
                </c:pt>
                <c:pt idx="5590">
                  <c:v>50.643000000000001</c:v>
                </c:pt>
                <c:pt idx="5591">
                  <c:v>50.643000000000001</c:v>
                </c:pt>
                <c:pt idx="5592">
                  <c:v>50.643000000000001</c:v>
                </c:pt>
                <c:pt idx="5593">
                  <c:v>50.643000000000001</c:v>
                </c:pt>
                <c:pt idx="5594">
                  <c:v>50.643000000000001</c:v>
                </c:pt>
                <c:pt idx="5595">
                  <c:v>50.819000000000003</c:v>
                </c:pt>
                <c:pt idx="5596">
                  <c:v>50.819000000000003</c:v>
                </c:pt>
                <c:pt idx="5597">
                  <c:v>50.819000000000003</c:v>
                </c:pt>
                <c:pt idx="5598">
                  <c:v>50.819000000000003</c:v>
                </c:pt>
                <c:pt idx="5599">
                  <c:v>50.819000000000003</c:v>
                </c:pt>
                <c:pt idx="5600">
                  <c:v>50.819000000000003</c:v>
                </c:pt>
                <c:pt idx="5601">
                  <c:v>50.819000000000003</c:v>
                </c:pt>
                <c:pt idx="5602">
                  <c:v>50.819000000000003</c:v>
                </c:pt>
                <c:pt idx="5603">
                  <c:v>50.819000000000003</c:v>
                </c:pt>
                <c:pt idx="5604">
                  <c:v>50.819000000000003</c:v>
                </c:pt>
                <c:pt idx="5605">
                  <c:v>50.995000000000012</c:v>
                </c:pt>
                <c:pt idx="5606">
                  <c:v>50.995000000000012</c:v>
                </c:pt>
                <c:pt idx="5607">
                  <c:v>50.995000000000012</c:v>
                </c:pt>
                <c:pt idx="5608">
                  <c:v>50.995000000000012</c:v>
                </c:pt>
                <c:pt idx="5609">
                  <c:v>50.995000000000012</c:v>
                </c:pt>
                <c:pt idx="5610">
                  <c:v>50.995000000000012</c:v>
                </c:pt>
                <c:pt idx="5611">
                  <c:v>50.995000000000012</c:v>
                </c:pt>
                <c:pt idx="5612">
                  <c:v>51.172000000000011</c:v>
                </c:pt>
                <c:pt idx="5613">
                  <c:v>51.172000000000011</c:v>
                </c:pt>
                <c:pt idx="5614">
                  <c:v>51.172000000000011</c:v>
                </c:pt>
                <c:pt idx="5615">
                  <c:v>51.172000000000011</c:v>
                </c:pt>
                <c:pt idx="5616">
                  <c:v>51.172000000000011</c:v>
                </c:pt>
                <c:pt idx="5617">
                  <c:v>51.172000000000011</c:v>
                </c:pt>
                <c:pt idx="5618">
                  <c:v>51.172000000000011</c:v>
                </c:pt>
                <c:pt idx="5619">
                  <c:v>51.172000000000011</c:v>
                </c:pt>
                <c:pt idx="5620">
                  <c:v>51.172000000000011</c:v>
                </c:pt>
                <c:pt idx="5621">
                  <c:v>51.172000000000011</c:v>
                </c:pt>
                <c:pt idx="5622">
                  <c:v>51.172000000000011</c:v>
                </c:pt>
                <c:pt idx="5623">
                  <c:v>51.172000000000011</c:v>
                </c:pt>
                <c:pt idx="5624">
                  <c:v>51.346000000000004</c:v>
                </c:pt>
                <c:pt idx="5625">
                  <c:v>51.346000000000004</c:v>
                </c:pt>
                <c:pt idx="5626">
                  <c:v>51.346000000000004</c:v>
                </c:pt>
                <c:pt idx="5627">
                  <c:v>51.346000000000004</c:v>
                </c:pt>
                <c:pt idx="5628">
                  <c:v>51.346000000000004</c:v>
                </c:pt>
                <c:pt idx="5629">
                  <c:v>51.346000000000004</c:v>
                </c:pt>
                <c:pt idx="5630">
                  <c:v>51.346000000000004</c:v>
                </c:pt>
                <c:pt idx="5631">
                  <c:v>51.523000000000003</c:v>
                </c:pt>
                <c:pt idx="5632">
                  <c:v>51.523000000000003</c:v>
                </c:pt>
                <c:pt idx="5633">
                  <c:v>51.523000000000003</c:v>
                </c:pt>
                <c:pt idx="5634">
                  <c:v>51.523000000000003</c:v>
                </c:pt>
                <c:pt idx="5635">
                  <c:v>51.523000000000003</c:v>
                </c:pt>
                <c:pt idx="5636">
                  <c:v>51.523000000000003</c:v>
                </c:pt>
                <c:pt idx="5637">
                  <c:v>51.523000000000003</c:v>
                </c:pt>
                <c:pt idx="5638">
                  <c:v>51.523000000000003</c:v>
                </c:pt>
                <c:pt idx="5639">
                  <c:v>51.699000000000012</c:v>
                </c:pt>
                <c:pt idx="5640">
                  <c:v>51.699000000000012</c:v>
                </c:pt>
                <c:pt idx="5641">
                  <c:v>51.699000000000012</c:v>
                </c:pt>
                <c:pt idx="5642">
                  <c:v>51.699000000000012</c:v>
                </c:pt>
                <c:pt idx="5643">
                  <c:v>51.699000000000012</c:v>
                </c:pt>
                <c:pt idx="5644">
                  <c:v>51.874000000000002</c:v>
                </c:pt>
                <c:pt idx="5645">
                  <c:v>51.874000000000002</c:v>
                </c:pt>
                <c:pt idx="5646">
                  <c:v>52.05</c:v>
                </c:pt>
                <c:pt idx="5647">
                  <c:v>52.05</c:v>
                </c:pt>
                <c:pt idx="5648">
                  <c:v>52.05</c:v>
                </c:pt>
                <c:pt idx="5649">
                  <c:v>52.05</c:v>
                </c:pt>
                <c:pt idx="5650">
                  <c:v>52.05</c:v>
                </c:pt>
                <c:pt idx="5651">
                  <c:v>52.05</c:v>
                </c:pt>
                <c:pt idx="5652">
                  <c:v>52.05</c:v>
                </c:pt>
                <c:pt idx="5653">
                  <c:v>52.225000000000065</c:v>
                </c:pt>
                <c:pt idx="5654">
                  <c:v>52.225000000000065</c:v>
                </c:pt>
                <c:pt idx="5655">
                  <c:v>52.225000000000065</c:v>
                </c:pt>
                <c:pt idx="5656">
                  <c:v>52.401000000000003</c:v>
                </c:pt>
                <c:pt idx="5657">
                  <c:v>52.401000000000003</c:v>
                </c:pt>
                <c:pt idx="5658">
                  <c:v>52.576000000000001</c:v>
                </c:pt>
                <c:pt idx="5659">
                  <c:v>52.75</c:v>
                </c:pt>
                <c:pt idx="5660">
                  <c:v>52.75</c:v>
                </c:pt>
                <c:pt idx="5661">
                  <c:v>52.925000000000011</c:v>
                </c:pt>
                <c:pt idx="5662">
                  <c:v>52.925000000000011</c:v>
                </c:pt>
                <c:pt idx="5663">
                  <c:v>53.1</c:v>
                </c:pt>
                <c:pt idx="5664">
                  <c:v>53.1</c:v>
                </c:pt>
                <c:pt idx="5665">
                  <c:v>53.274000000000001</c:v>
                </c:pt>
                <c:pt idx="5666">
                  <c:v>53.274000000000001</c:v>
                </c:pt>
                <c:pt idx="5667">
                  <c:v>53.274000000000001</c:v>
                </c:pt>
                <c:pt idx="5668">
                  <c:v>53.449000000000005</c:v>
                </c:pt>
                <c:pt idx="5669">
                  <c:v>53.623000000000012</c:v>
                </c:pt>
                <c:pt idx="5670">
                  <c:v>53.623000000000012</c:v>
                </c:pt>
                <c:pt idx="5671">
                  <c:v>53.623000000000012</c:v>
                </c:pt>
                <c:pt idx="5672">
                  <c:v>53.798000000000066</c:v>
                </c:pt>
                <c:pt idx="5673">
                  <c:v>53.798000000000066</c:v>
                </c:pt>
                <c:pt idx="5674">
                  <c:v>53.973000000000006</c:v>
                </c:pt>
                <c:pt idx="5675">
                  <c:v>53.973000000000006</c:v>
                </c:pt>
                <c:pt idx="5676">
                  <c:v>53.973000000000006</c:v>
                </c:pt>
                <c:pt idx="5677">
                  <c:v>54.147000000000006</c:v>
                </c:pt>
                <c:pt idx="5678">
                  <c:v>54.147000000000006</c:v>
                </c:pt>
                <c:pt idx="5679">
                  <c:v>54.147000000000006</c:v>
                </c:pt>
                <c:pt idx="5680">
                  <c:v>54.322000000000003</c:v>
                </c:pt>
                <c:pt idx="5681">
                  <c:v>54.322000000000003</c:v>
                </c:pt>
                <c:pt idx="5682">
                  <c:v>54.322000000000003</c:v>
                </c:pt>
                <c:pt idx="5683">
                  <c:v>54.322000000000003</c:v>
                </c:pt>
                <c:pt idx="5684">
                  <c:v>54.322000000000003</c:v>
                </c:pt>
                <c:pt idx="5685">
                  <c:v>54.322000000000003</c:v>
                </c:pt>
                <c:pt idx="5686">
                  <c:v>54.495000000000012</c:v>
                </c:pt>
                <c:pt idx="5687">
                  <c:v>54.495000000000012</c:v>
                </c:pt>
                <c:pt idx="5688">
                  <c:v>54.495000000000012</c:v>
                </c:pt>
                <c:pt idx="5689">
                  <c:v>54.495000000000012</c:v>
                </c:pt>
                <c:pt idx="5690">
                  <c:v>54.495000000000012</c:v>
                </c:pt>
                <c:pt idx="5691">
                  <c:v>54.495000000000012</c:v>
                </c:pt>
                <c:pt idx="5692">
                  <c:v>54.495000000000012</c:v>
                </c:pt>
                <c:pt idx="5693">
                  <c:v>54.495000000000012</c:v>
                </c:pt>
                <c:pt idx="5694">
                  <c:v>54.495000000000012</c:v>
                </c:pt>
                <c:pt idx="5695">
                  <c:v>54.322000000000003</c:v>
                </c:pt>
                <c:pt idx="5696">
                  <c:v>54.322000000000003</c:v>
                </c:pt>
                <c:pt idx="5697">
                  <c:v>54.322000000000003</c:v>
                </c:pt>
                <c:pt idx="5698">
                  <c:v>54.322000000000003</c:v>
                </c:pt>
                <c:pt idx="5699">
                  <c:v>54.147000000000006</c:v>
                </c:pt>
                <c:pt idx="5700">
                  <c:v>54.147000000000006</c:v>
                </c:pt>
                <c:pt idx="5701">
                  <c:v>53.973000000000006</c:v>
                </c:pt>
                <c:pt idx="5702">
                  <c:v>53.973000000000006</c:v>
                </c:pt>
                <c:pt idx="5703">
                  <c:v>53.798000000000066</c:v>
                </c:pt>
                <c:pt idx="5704">
                  <c:v>53.798000000000066</c:v>
                </c:pt>
                <c:pt idx="5705">
                  <c:v>53.623000000000012</c:v>
                </c:pt>
                <c:pt idx="5706">
                  <c:v>53.623000000000012</c:v>
                </c:pt>
                <c:pt idx="5707">
                  <c:v>53.449000000000005</c:v>
                </c:pt>
                <c:pt idx="5708">
                  <c:v>53.274000000000001</c:v>
                </c:pt>
                <c:pt idx="5709">
                  <c:v>53.1</c:v>
                </c:pt>
                <c:pt idx="5710">
                  <c:v>52.925000000000011</c:v>
                </c:pt>
                <c:pt idx="5711">
                  <c:v>52.75</c:v>
                </c:pt>
                <c:pt idx="5712">
                  <c:v>52.576000000000001</c:v>
                </c:pt>
                <c:pt idx="5713">
                  <c:v>52.401000000000003</c:v>
                </c:pt>
                <c:pt idx="5714">
                  <c:v>52.401000000000003</c:v>
                </c:pt>
                <c:pt idx="5715">
                  <c:v>52.225000000000065</c:v>
                </c:pt>
                <c:pt idx="5716">
                  <c:v>52.05</c:v>
                </c:pt>
                <c:pt idx="5717">
                  <c:v>52.05</c:v>
                </c:pt>
                <c:pt idx="5718">
                  <c:v>51.874000000000002</c:v>
                </c:pt>
                <c:pt idx="5719">
                  <c:v>51.699000000000012</c:v>
                </c:pt>
                <c:pt idx="5720">
                  <c:v>51.699000000000012</c:v>
                </c:pt>
                <c:pt idx="5721">
                  <c:v>51.523000000000003</c:v>
                </c:pt>
                <c:pt idx="5722">
                  <c:v>51.346000000000004</c:v>
                </c:pt>
                <c:pt idx="5723">
                  <c:v>51.172000000000011</c:v>
                </c:pt>
                <c:pt idx="5724">
                  <c:v>50.995000000000012</c:v>
                </c:pt>
                <c:pt idx="5725">
                  <c:v>50.819000000000003</c:v>
                </c:pt>
                <c:pt idx="5726">
                  <c:v>50.819000000000003</c:v>
                </c:pt>
                <c:pt idx="5727">
                  <c:v>50.643000000000001</c:v>
                </c:pt>
                <c:pt idx="5728">
                  <c:v>50.466000000000001</c:v>
                </c:pt>
                <c:pt idx="5729">
                  <c:v>50.290000000000013</c:v>
                </c:pt>
                <c:pt idx="5730">
                  <c:v>50.113</c:v>
                </c:pt>
                <c:pt idx="5731">
                  <c:v>50.113</c:v>
                </c:pt>
                <c:pt idx="5732">
                  <c:v>49.937000000000005</c:v>
                </c:pt>
                <c:pt idx="5733">
                  <c:v>49.759</c:v>
                </c:pt>
                <c:pt idx="5734">
                  <c:v>49.582000000000001</c:v>
                </c:pt>
                <c:pt idx="5735">
                  <c:v>49.582000000000001</c:v>
                </c:pt>
                <c:pt idx="5736">
                  <c:v>49.404000000000003</c:v>
                </c:pt>
                <c:pt idx="5737">
                  <c:v>49.228000000000065</c:v>
                </c:pt>
                <c:pt idx="5738">
                  <c:v>49.05</c:v>
                </c:pt>
                <c:pt idx="5739">
                  <c:v>49.05</c:v>
                </c:pt>
                <c:pt idx="5740">
                  <c:v>48.871000000000002</c:v>
                </c:pt>
                <c:pt idx="5741">
                  <c:v>48.871000000000002</c:v>
                </c:pt>
                <c:pt idx="5742">
                  <c:v>48.871000000000002</c:v>
                </c:pt>
                <c:pt idx="5743">
                  <c:v>48.871000000000002</c:v>
                </c:pt>
                <c:pt idx="5744">
                  <c:v>48.695000000000057</c:v>
                </c:pt>
                <c:pt idx="5745">
                  <c:v>48.695000000000057</c:v>
                </c:pt>
                <c:pt idx="5746">
                  <c:v>48.695000000000057</c:v>
                </c:pt>
                <c:pt idx="5747">
                  <c:v>48.871000000000002</c:v>
                </c:pt>
                <c:pt idx="5748">
                  <c:v>48.871000000000002</c:v>
                </c:pt>
                <c:pt idx="5749">
                  <c:v>48.871000000000002</c:v>
                </c:pt>
                <c:pt idx="5750">
                  <c:v>48.871000000000002</c:v>
                </c:pt>
                <c:pt idx="5751">
                  <c:v>48.871000000000002</c:v>
                </c:pt>
                <c:pt idx="5752">
                  <c:v>48.871000000000002</c:v>
                </c:pt>
                <c:pt idx="5753">
                  <c:v>49.05</c:v>
                </c:pt>
                <c:pt idx="5754">
                  <c:v>49.05</c:v>
                </c:pt>
                <c:pt idx="5755">
                  <c:v>49.05</c:v>
                </c:pt>
                <c:pt idx="5756">
                  <c:v>49.228000000000065</c:v>
                </c:pt>
                <c:pt idx="5757">
                  <c:v>49.228000000000065</c:v>
                </c:pt>
                <c:pt idx="5758">
                  <c:v>49.404000000000003</c:v>
                </c:pt>
                <c:pt idx="5759">
                  <c:v>49.404000000000003</c:v>
                </c:pt>
                <c:pt idx="5760">
                  <c:v>49.582000000000001</c:v>
                </c:pt>
                <c:pt idx="5761">
                  <c:v>49.582000000000001</c:v>
                </c:pt>
                <c:pt idx="5762">
                  <c:v>49.759</c:v>
                </c:pt>
                <c:pt idx="5763">
                  <c:v>49.759</c:v>
                </c:pt>
                <c:pt idx="5764">
                  <c:v>49.937000000000005</c:v>
                </c:pt>
                <c:pt idx="5765">
                  <c:v>49.937000000000005</c:v>
                </c:pt>
                <c:pt idx="5766">
                  <c:v>49.937000000000005</c:v>
                </c:pt>
                <c:pt idx="5767">
                  <c:v>49.937000000000005</c:v>
                </c:pt>
                <c:pt idx="5768">
                  <c:v>49.937000000000005</c:v>
                </c:pt>
                <c:pt idx="5769">
                  <c:v>49.937000000000005</c:v>
                </c:pt>
                <c:pt idx="5770">
                  <c:v>49.937000000000005</c:v>
                </c:pt>
                <c:pt idx="5771">
                  <c:v>49.937000000000005</c:v>
                </c:pt>
                <c:pt idx="5772">
                  <c:v>49.937000000000005</c:v>
                </c:pt>
                <c:pt idx="5773">
                  <c:v>49.937000000000005</c:v>
                </c:pt>
                <c:pt idx="5774">
                  <c:v>49.937000000000005</c:v>
                </c:pt>
                <c:pt idx="5775">
                  <c:v>49.937000000000005</c:v>
                </c:pt>
                <c:pt idx="5776">
                  <c:v>49.937000000000005</c:v>
                </c:pt>
                <c:pt idx="5777">
                  <c:v>49.937000000000005</c:v>
                </c:pt>
                <c:pt idx="5778">
                  <c:v>49.759</c:v>
                </c:pt>
                <c:pt idx="5779">
                  <c:v>49.759</c:v>
                </c:pt>
                <c:pt idx="5780">
                  <c:v>49.759</c:v>
                </c:pt>
                <c:pt idx="5781">
                  <c:v>49.582000000000001</c:v>
                </c:pt>
                <c:pt idx="5782">
                  <c:v>49.582000000000001</c:v>
                </c:pt>
                <c:pt idx="5783">
                  <c:v>49.582000000000001</c:v>
                </c:pt>
                <c:pt idx="5784">
                  <c:v>49.582000000000001</c:v>
                </c:pt>
                <c:pt idx="5785">
                  <c:v>49.404000000000003</c:v>
                </c:pt>
                <c:pt idx="5786">
                  <c:v>49.404000000000003</c:v>
                </c:pt>
                <c:pt idx="5787">
                  <c:v>49.404000000000003</c:v>
                </c:pt>
                <c:pt idx="5788">
                  <c:v>49.404000000000003</c:v>
                </c:pt>
                <c:pt idx="5789">
                  <c:v>49.404000000000003</c:v>
                </c:pt>
                <c:pt idx="5790">
                  <c:v>49.404000000000003</c:v>
                </c:pt>
                <c:pt idx="5791">
                  <c:v>49.404000000000003</c:v>
                </c:pt>
                <c:pt idx="5792">
                  <c:v>49.404000000000003</c:v>
                </c:pt>
                <c:pt idx="5793">
                  <c:v>49.404000000000003</c:v>
                </c:pt>
                <c:pt idx="5794">
                  <c:v>49.404000000000003</c:v>
                </c:pt>
                <c:pt idx="5795">
                  <c:v>49.404000000000003</c:v>
                </c:pt>
                <c:pt idx="5796">
                  <c:v>49.404000000000003</c:v>
                </c:pt>
                <c:pt idx="5797">
                  <c:v>49.404000000000003</c:v>
                </c:pt>
                <c:pt idx="5798">
                  <c:v>49.228000000000065</c:v>
                </c:pt>
                <c:pt idx="5799">
                  <c:v>49.228000000000065</c:v>
                </c:pt>
                <c:pt idx="5800">
                  <c:v>49.228000000000065</c:v>
                </c:pt>
                <c:pt idx="5801">
                  <c:v>49.228000000000065</c:v>
                </c:pt>
                <c:pt idx="5802">
                  <c:v>49.228000000000065</c:v>
                </c:pt>
                <c:pt idx="5803">
                  <c:v>49.228000000000065</c:v>
                </c:pt>
                <c:pt idx="5804">
                  <c:v>49.228000000000065</c:v>
                </c:pt>
                <c:pt idx="5805">
                  <c:v>49.228000000000065</c:v>
                </c:pt>
                <c:pt idx="5806">
                  <c:v>49.228000000000065</c:v>
                </c:pt>
                <c:pt idx="5807">
                  <c:v>49.228000000000065</c:v>
                </c:pt>
                <c:pt idx="5808">
                  <c:v>49.228000000000065</c:v>
                </c:pt>
                <c:pt idx="5809">
                  <c:v>49.228000000000065</c:v>
                </c:pt>
                <c:pt idx="5810">
                  <c:v>49.228000000000065</c:v>
                </c:pt>
                <c:pt idx="5811">
                  <c:v>49.228000000000065</c:v>
                </c:pt>
                <c:pt idx="5812">
                  <c:v>49.228000000000065</c:v>
                </c:pt>
                <c:pt idx="5813">
                  <c:v>49.228000000000065</c:v>
                </c:pt>
                <c:pt idx="5814">
                  <c:v>49.228000000000065</c:v>
                </c:pt>
                <c:pt idx="5815">
                  <c:v>49.228000000000065</c:v>
                </c:pt>
                <c:pt idx="5816">
                  <c:v>49.228000000000065</c:v>
                </c:pt>
                <c:pt idx="5817">
                  <c:v>49.228000000000065</c:v>
                </c:pt>
                <c:pt idx="5818">
                  <c:v>49.404000000000003</c:v>
                </c:pt>
                <c:pt idx="5819">
                  <c:v>49.404000000000003</c:v>
                </c:pt>
                <c:pt idx="5820">
                  <c:v>49.582000000000001</c:v>
                </c:pt>
                <c:pt idx="5821">
                  <c:v>49.582000000000001</c:v>
                </c:pt>
                <c:pt idx="5822">
                  <c:v>49.759</c:v>
                </c:pt>
                <c:pt idx="5823">
                  <c:v>49.759</c:v>
                </c:pt>
                <c:pt idx="5824">
                  <c:v>49.937000000000005</c:v>
                </c:pt>
                <c:pt idx="5825">
                  <c:v>49.937000000000005</c:v>
                </c:pt>
                <c:pt idx="5826">
                  <c:v>50.113</c:v>
                </c:pt>
                <c:pt idx="5827">
                  <c:v>50.113</c:v>
                </c:pt>
                <c:pt idx="5828">
                  <c:v>50.290000000000013</c:v>
                </c:pt>
                <c:pt idx="5829">
                  <c:v>50.290000000000013</c:v>
                </c:pt>
                <c:pt idx="5830">
                  <c:v>50.290000000000013</c:v>
                </c:pt>
                <c:pt idx="5831">
                  <c:v>50.290000000000013</c:v>
                </c:pt>
                <c:pt idx="5832">
                  <c:v>50.290000000000013</c:v>
                </c:pt>
                <c:pt idx="5833">
                  <c:v>50.290000000000013</c:v>
                </c:pt>
                <c:pt idx="5834">
                  <c:v>50.466000000000001</c:v>
                </c:pt>
                <c:pt idx="5835">
                  <c:v>50.466000000000001</c:v>
                </c:pt>
                <c:pt idx="5836">
                  <c:v>50.466000000000001</c:v>
                </c:pt>
                <c:pt idx="5837">
                  <c:v>50.466000000000001</c:v>
                </c:pt>
                <c:pt idx="5838">
                  <c:v>50.466000000000001</c:v>
                </c:pt>
                <c:pt idx="5839">
                  <c:v>50.466000000000001</c:v>
                </c:pt>
                <c:pt idx="5840">
                  <c:v>50.290000000000013</c:v>
                </c:pt>
                <c:pt idx="5841">
                  <c:v>50.290000000000013</c:v>
                </c:pt>
                <c:pt idx="5842">
                  <c:v>50.290000000000013</c:v>
                </c:pt>
                <c:pt idx="5843">
                  <c:v>50.290000000000013</c:v>
                </c:pt>
                <c:pt idx="5844">
                  <c:v>50.290000000000013</c:v>
                </c:pt>
                <c:pt idx="5845">
                  <c:v>50.113</c:v>
                </c:pt>
                <c:pt idx="5846">
                  <c:v>50.113</c:v>
                </c:pt>
                <c:pt idx="5847">
                  <c:v>50.113</c:v>
                </c:pt>
                <c:pt idx="5848">
                  <c:v>50.113</c:v>
                </c:pt>
                <c:pt idx="5849">
                  <c:v>49.937000000000005</c:v>
                </c:pt>
                <c:pt idx="5850">
                  <c:v>49.937000000000005</c:v>
                </c:pt>
                <c:pt idx="5851">
                  <c:v>49.937000000000005</c:v>
                </c:pt>
                <c:pt idx="5852">
                  <c:v>49.937000000000005</c:v>
                </c:pt>
                <c:pt idx="5853">
                  <c:v>49.759</c:v>
                </c:pt>
                <c:pt idx="5854">
                  <c:v>49.759</c:v>
                </c:pt>
                <c:pt idx="5855">
                  <c:v>49.759</c:v>
                </c:pt>
                <c:pt idx="5856">
                  <c:v>49.759</c:v>
                </c:pt>
                <c:pt idx="5857">
                  <c:v>49.582000000000001</c:v>
                </c:pt>
                <c:pt idx="5858">
                  <c:v>49.582000000000001</c:v>
                </c:pt>
                <c:pt idx="5859">
                  <c:v>49.582000000000001</c:v>
                </c:pt>
                <c:pt idx="5860">
                  <c:v>49.582000000000001</c:v>
                </c:pt>
                <c:pt idx="5861">
                  <c:v>49.582000000000001</c:v>
                </c:pt>
                <c:pt idx="5862">
                  <c:v>49.582000000000001</c:v>
                </c:pt>
                <c:pt idx="5863">
                  <c:v>49.582000000000001</c:v>
                </c:pt>
                <c:pt idx="5864">
                  <c:v>49.582000000000001</c:v>
                </c:pt>
                <c:pt idx="5865">
                  <c:v>49.404000000000003</c:v>
                </c:pt>
                <c:pt idx="5866">
                  <c:v>49.404000000000003</c:v>
                </c:pt>
                <c:pt idx="5867">
                  <c:v>49.404000000000003</c:v>
                </c:pt>
                <c:pt idx="5868">
                  <c:v>49.404000000000003</c:v>
                </c:pt>
                <c:pt idx="5869">
                  <c:v>49.404000000000003</c:v>
                </c:pt>
                <c:pt idx="5870">
                  <c:v>49.404000000000003</c:v>
                </c:pt>
                <c:pt idx="5871">
                  <c:v>49.404000000000003</c:v>
                </c:pt>
                <c:pt idx="5872">
                  <c:v>49.404000000000003</c:v>
                </c:pt>
                <c:pt idx="5873">
                  <c:v>49.228000000000065</c:v>
                </c:pt>
                <c:pt idx="5874">
                  <c:v>49.228000000000065</c:v>
                </c:pt>
                <c:pt idx="5875">
                  <c:v>49.228000000000065</c:v>
                </c:pt>
                <c:pt idx="5876">
                  <c:v>49.228000000000065</c:v>
                </c:pt>
                <c:pt idx="5877">
                  <c:v>49.228000000000065</c:v>
                </c:pt>
                <c:pt idx="5878">
                  <c:v>49.228000000000065</c:v>
                </c:pt>
                <c:pt idx="5879">
                  <c:v>49.228000000000065</c:v>
                </c:pt>
                <c:pt idx="5880">
                  <c:v>49.228000000000065</c:v>
                </c:pt>
                <c:pt idx="5881">
                  <c:v>49.05</c:v>
                </c:pt>
                <c:pt idx="5882">
                  <c:v>49.05</c:v>
                </c:pt>
                <c:pt idx="5883">
                  <c:v>49.05</c:v>
                </c:pt>
                <c:pt idx="5884">
                  <c:v>49.05</c:v>
                </c:pt>
                <c:pt idx="5885">
                  <c:v>49.05</c:v>
                </c:pt>
                <c:pt idx="5886">
                  <c:v>49.05</c:v>
                </c:pt>
                <c:pt idx="5887">
                  <c:v>49.228000000000065</c:v>
                </c:pt>
                <c:pt idx="5888">
                  <c:v>49.228000000000065</c:v>
                </c:pt>
                <c:pt idx="5889">
                  <c:v>49.228000000000065</c:v>
                </c:pt>
                <c:pt idx="5890">
                  <c:v>49.404000000000003</c:v>
                </c:pt>
                <c:pt idx="5891">
                  <c:v>49.404000000000003</c:v>
                </c:pt>
                <c:pt idx="5892">
                  <c:v>49.582000000000001</c:v>
                </c:pt>
                <c:pt idx="5893">
                  <c:v>49.582000000000001</c:v>
                </c:pt>
                <c:pt idx="5894">
                  <c:v>49.759</c:v>
                </c:pt>
                <c:pt idx="5895">
                  <c:v>49.759</c:v>
                </c:pt>
                <c:pt idx="5896">
                  <c:v>49.937000000000005</c:v>
                </c:pt>
                <c:pt idx="5897">
                  <c:v>49.937000000000005</c:v>
                </c:pt>
                <c:pt idx="5898">
                  <c:v>50.113</c:v>
                </c:pt>
                <c:pt idx="5899">
                  <c:v>50.113</c:v>
                </c:pt>
                <c:pt idx="5900">
                  <c:v>50.113</c:v>
                </c:pt>
                <c:pt idx="5901">
                  <c:v>50.290000000000013</c:v>
                </c:pt>
                <c:pt idx="5902">
                  <c:v>50.290000000000013</c:v>
                </c:pt>
                <c:pt idx="5903">
                  <c:v>50.290000000000013</c:v>
                </c:pt>
                <c:pt idx="5904">
                  <c:v>50.290000000000013</c:v>
                </c:pt>
                <c:pt idx="5905">
                  <c:v>50.290000000000013</c:v>
                </c:pt>
                <c:pt idx="5906">
                  <c:v>50.290000000000013</c:v>
                </c:pt>
                <c:pt idx="5907">
                  <c:v>50.290000000000013</c:v>
                </c:pt>
                <c:pt idx="5908">
                  <c:v>50.290000000000013</c:v>
                </c:pt>
                <c:pt idx="5909">
                  <c:v>50.113</c:v>
                </c:pt>
                <c:pt idx="5910">
                  <c:v>50.113</c:v>
                </c:pt>
                <c:pt idx="5911">
                  <c:v>50.113</c:v>
                </c:pt>
                <c:pt idx="5912">
                  <c:v>50.113</c:v>
                </c:pt>
                <c:pt idx="5913">
                  <c:v>49.937000000000005</c:v>
                </c:pt>
                <c:pt idx="5914">
                  <c:v>49.937000000000005</c:v>
                </c:pt>
                <c:pt idx="5915">
                  <c:v>49.759</c:v>
                </c:pt>
                <c:pt idx="5916">
                  <c:v>49.759</c:v>
                </c:pt>
                <c:pt idx="5917">
                  <c:v>49.582000000000001</c:v>
                </c:pt>
                <c:pt idx="5918">
                  <c:v>49.404000000000003</c:v>
                </c:pt>
                <c:pt idx="5919">
                  <c:v>49.404000000000003</c:v>
                </c:pt>
                <c:pt idx="5920">
                  <c:v>49.228000000000065</c:v>
                </c:pt>
                <c:pt idx="5921">
                  <c:v>49.228000000000065</c:v>
                </c:pt>
                <c:pt idx="5922">
                  <c:v>49.228000000000065</c:v>
                </c:pt>
                <c:pt idx="5923">
                  <c:v>49.05</c:v>
                </c:pt>
                <c:pt idx="5924">
                  <c:v>49.05</c:v>
                </c:pt>
                <c:pt idx="5925">
                  <c:v>48.871000000000002</c:v>
                </c:pt>
                <c:pt idx="5926">
                  <c:v>48.871000000000002</c:v>
                </c:pt>
                <c:pt idx="5927">
                  <c:v>48.871000000000002</c:v>
                </c:pt>
                <c:pt idx="5928">
                  <c:v>48.695000000000057</c:v>
                </c:pt>
                <c:pt idx="5929">
                  <c:v>48.695000000000057</c:v>
                </c:pt>
                <c:pt idx="5930">
                  <c:v>48.695000000000057</c:v>
                </c:pt>
                <c:pt idx="5931">
                  <c:v>48.517000000000003</c:v>
                </c:pt>
                <c:pt idx="5932">
                  <c:v>48.517000000000003</c:v>
                </c:pt>
                <c:pt idx="5933">
                  <c:v>48.517000000000003</c:v>
                </c:pt>
                <c:pt idx="5934">
                  <c:v>48.517000000000003</c:v>
                </c:pt>
                <c:pt idx="5935">
                  <c:v>48.517000000000003</c:v>
                </c:pt>
                <c:pt idx="5936">
                  <c:v>48.517000000000003</c:v>
                </c:pt>
                <c:pt idx="5937">
                  <c:v>48.339000000000006</c:v>
                </c:pt>
                <c:pt idx="5938">
                  <c:v>48.339000000000006</c:v>
                </c:pt>
                <c:pt idx="5939">
                  <c:v>48.339000000000006</c:v>
                </c:pt>
                <c:pt idx="5940">
                  <c:v>48.339000000000006</c:v>
                </c:pt>
                <c:pt idx="5941">
                  <c:v>48.339000000000006</c:v>
                </c:pt>
                <c:pt idx="5942">
                  <c:v>48.160000000000011</c:v>
                </c:pt>
                <c:pt idx="5943">
                  <c:v>48.160000000000011</c:v>
                </c:pt>
                <c:pt idx="5944">
                  <c:v>48.160000000000011</c:v>
                </c:pt>
                <c:pt idx="5945">
                  <c:v>48.160000000000011</c:v>
                </c:pt>
                <c:pt idx="5946">
                  <c:v>47.981999999999999</c:v>
                </c:pt>
                <c:pt idx="5947">
                  <c:v>47.981999999999999</c:v>
                </c:pt>
                <c:pt idx="5948">
                  <c:v>47.981999999999999</c:v>
                </c:pt>
                <c:pt idx="5949">
                  <c:v>47.981999999999999</c:v>
                </c:pt>
                <c:pt idx="5950">
                  <c:v>47.981999999999999</c:v>
                </c:pt>
                <c:pt idx="5951">
                  <c:v>47.981999999999999</c:v>
                </c:pt>
                <c:pt idx="5952">
                  <c:v>47.802</c:v>
                </c:pt>
                <c:pt idx="5953">
                  <c:v>47.802</c:v>
                </c:pt>
                <c:pt idx="5954">
                  <c:v>47.802</c:v>
                </c:pt>
                <c:pt idx="5955">
                  <c:v>47.802</c:v>
                </c:pt>
                <c:pt idx="5956">
                  <c:v>47.802</c:v>
                </c:pt>
                <c:pt idx="5957">
                  <c:v>47.802</c:v>
                </c:pt>
                <c:pt idx="5958">
                  <c:v>47.981999999999999</c:v>
                </c:pt>
                <c:pt idx="5959">
                  <c:v>47.981999999999999</c:v>
                </c:pt>
                <c:pt idx="5960">
                  <c:v>47.981999999999999</c:v>
                </c:pt>
                <c:pt idx="5961">
                  <c:v>48.160000000000011</c:v>
                </c:pt>
                <c:pt idx="5962">
                  <c:v>48.160000000000011</c:v>
                </c:pt>
                <c:pt idx="5963">
                  <c:v>48.160000000000011</c:v>
                </c:pt>
                <c:pt idx="5964">
                  <c:v>48.339000000000006</c:v>
                </c:pt>
                <c:pt idx="5965">
                  <c:v>48.339000000000006</c:v>
                </c:pt>
                <c:pt idx="5966">
                  <c:v>48.517000000000003</c:v>
                </c:pt>
                <c:pt idx="5967">
                  <c:v>48.517000000000003</c:v>
                </c:pt>
                <c:pt idx="5968">
                  <c:v>48.695000000000057</c:v>
                </c:pt>
                <c:pt idx="5969">
                  <c:v>48.695000000000057</c:v>
                </c:pt>
                <c:pt idx="5970">
                  <c:v>48.871000000000002</c:v>
                </c:pt>
                <c:pt idx="5971">
                  <c:v>48.871000000000002</c:v>
                </c:pt>
                <c:pt idx="5972">
                  <c:v>48.871000000000002</c:v>
                </c:pt>
                <c:pt idx="5973">
                  <c:v>49.05</c:v>
                </c:pt>
                <c:pt idx="5974">
                  <c:v>49.05</c:v>
                </c:pt>
                <c:pt idx="5975">
                  <c:v>49.05</c:v>
                </c:pt>
                <c:pt idx="5976">
                  <c:v>49.05</c:v>
                </c:pt>
                <c:pt idx="5977">
                  <c:v>49.05</c:v>
                </c:pt>
                <c:pt idx="5978">
                  <c:v>49.05</c:v>
                </c:pt>
                <c:pt idx="5979">
                  <c:v>49.05</c:v>
                </c:pt>
                <c:pt idx="5980">
                  <c:v>49.05</c:v>
                </c:pt>
                <c:pt idx="5981">
                  <c:v>49.05</c:v>
                </c:pt>
                <c:pt idx="5982">
                  <c:v>49.05</c:v>
                </c:pt>
                <c:pt idx="5983">
                  <c:v>49.05</c:v>
                </c:pt>
                <c:pt idx="5984">
                  <c:v>48.871000000000002</c:v>
                </c:pt>
                <c:pt idx="5985">
                  <c:v>48.871000000000002</c:v>
                </c:pt>
                <c:pt idx="5986">
                  <c:v>48.695000000000057</c:v>
                </c:pt>
                <c:pt idx="5987">
                  <c:v>48.695000000000057</c:v>
                </c:pt>
                <c:pt idx="5988">
                  <c:v>48.695000000000057</c:v>
                </c:pt>
                <c:pt idx="5989">
                  <c:v>48.517000000000003</c:v>
                </c:pt>
                <c:pt idx="5990">
                  <c:v>48.517000000000003</c:v>
                </c:pt>
                <c:pt idx="5991">
                  <c:v>48.517000000000003</c:v>
                </c:pt>
                <c:pt idx="5992">
                  <c:v>48.339000000000006</c:v>
                </c:pt>
                <c:pt idx="5993">
                  <c:v>48.339000000000006</c:v>
                </c:pt>
                <c:pt idx="5994">
                  <c:v>48.339000000000006</c:v>
                </c:pt>
                <c:pt idx="5995">
                  <c:v>48.160000000000011</c:v>
                </c:pt>
                <c:pt idx="5996">
                  <c:v>48.160000000000011</c:v>
                </c:pt>
                <c:pt idx="5997">
                  <c:v>47.981999999999999</c:v>
                </c:pt>
                <c:pt idx="5998">
                  <c:v>47.981999999999999</c:v>
                </c:pt>
                <c:pt idx="5999">
                  <c:v>47.981999999999999</c:v>
                </c:pt>
                <c:pt idx="6000">
                  <c:v>47.981999999999999</c:v>
                </c:pt>
                <c:pt idx="6001">
                  <c:v>47.981999999999999</c:v>
                </c:pt>
                <c:pt idx="6002">
                  <c:v>47.802</c:v>
                </c:pt>
                <c:pt idx="6003">
                  <c:v>47.802</c:v>
                </c:pt>
                <c:pt idx="6004">
                  <c:v>47.802</c:v>
                </c:pt>
                <c:pt idx="6005">
                  <c:v>47.802</c:v>
                </c:pt>
                <c:pt idx="6006">
                  <c:v>47.802</c:v>
                </c:pt>
                <c:pt idx="6007">
                  <c:v>47.802</c:v>
                </c:pt>
                <c:pt idx="6008">
                  <c:v>47.624000000000002</c:v>
                </c:pt>
                <c:pt idx="6009">
                  <c:v>47.624000000000002</c:v>
                </c:pt>
                <c:pt idx="6010">
                  <c:v>47.624000000000002</c:v>
                </c:pt>
                <c:pt idx="6011">
                  <c:v>47.624000000000002</c:v>
                </c:pt>
                <c:pt idx="6012">
                  <c:v>47.624000000000002</c:v>
                </c:pt>
                <c:pt idx="6013">
                  <c:v>47.624000000000002</c:v>
                </c:pt>
                <c:pt idx="6014">
                  <c:v>47.624000000000002</c:v>
                </c:pt>
                <c:pt idx="6015">
                  <c:v>47.624000000000002</c:v>
                </c:pt>
                <c:pt idx="6016">
                  <c:v>47.624000000000002</c:v>
                </c:pt>
                <c:pt idx="6017">
                  <c:v>47.624000000000002</c:v>
                </c:pt>
                <c:pt idx="6018">
                  <c:v>47.624000000000002</c:v>
                </c:pt>
                <c:pt idx="6019">
                  <c:v>47.624000000000002</c:v>
                </c:pt>
                <c:pt idx="6020">
                  <c:v>47.624000000000002</c:v>
                </c:pt>
                <c:pt idx="6021">
                  <c:v>47.624000000000002</c:v>
                </c:pt>
                <c:pt idx="6022">
                  <c:v>47.624000000000002</c:v>
                </c:pt>
                <c:pt idx="6023">
                  <c:v>47.624000000000002</c:v>
                </c:pt>
                <c:pt idx="6024">
                  <c:v>47.624000000000002</c:v>
                </c:pt>
                <c:pt idx="6025">
                  <c:v>47.624000000000002</c:v>
                </c:pt>
                <c:pt idx="6026">
                  <c:v>47.624000000000002</c:v>
                </c:pt>
                <c:pt idx="6027">
                  <c:v>47.624000000000002</c:v>
                </c:pt>
                <c:pt idx="6028">
                  <c:v>47.624000000000002</c:v>
                </c:pt>
                <c:pt idx="6029">
                  <c:v>47.624000000000002</c:v>
                </c:pt>
                <c:pt idx="6030">
                  <c:v>47.624000000000002</c:v>
                </c:pt>
                <c:pt idx="6031">
                  <c:v>47.624000000000002</c:v>
                </c:pt>
                <c:pt idx="6032">
                  <c:v>47.802</c:v>
                </c:pt>
                <c:pt idx="6033">
                  <c:v>47.802</c:v>
                </c:pt>
                <c:pt idx="6034">
                  <c:v>47.802</c:v>
                </c:pt>
                <c:pt idx="6035">
                  <c:v>47.981999999999999</c:v>
                </c:pt>
                <c:pt idx="6036">
                  <c:v>47.981999999999999</c:v>
                </c:pt>
                <c:pt idx="6037">
                  <c:v>48.160000000000011</c:v>
                </c:pt>
                <c:pt idx="6038">
                  <c:v>48.160000000000011</c:v>
                </c:pt>
                <c:pt idx="6039">
                  <c:v>48.339000000000006</c:v>
                </c:pt>
                <c:pt idx="6040">
                  <c:v>48.517000000000003</c:v>
                </c:pt>
                <c:pt idx="6041">
                  <c:v>48.517000000000003</c:v>
                </c:pt>
                <c:pt idx="6042">
                  <c:v>48.695000000000057</c:v>
                </c:pt>
                <c:pt idx="6043">
                  <c:v>48.695000000000057</c:v>
                </c:pt>
                <c:pt idx="6044">
                  <c:v>48.695000000000057</c:v>
                </c:pt>
                <c:pt idx="6045">
                  <c:v>48.695000000000057</c:v>
                </c:pt>
                <c:pt idx="6046">
                  <c:v>48.871000000000002</c:v>
                </c:pt>
                <c:pt idx="6047">
                  <c:v>48.871000000000002</c:v>
                </c:pt>
                <c:pt idx="6048">
                  <c:v>48.871000000000002</c:v>
                </c:pt>
                <c:pt idx="6049">
                  <c:v>48.871000000000002</c:v>
                </c:pt>
                <c:pt idx="6050">
                  <c:v>48.871000000000002</c:v>
                </c:pt>
                <c:pt idx="6051">
                  <c:v>48.871000000000002</c:v>
                </c:pt>
                <c:pt idx="6052">
                  <c:v>48.695000000000057</c:v>
                </c:pt>
                <c:pt idx="6053">
                  <c:v>48.695000000000057</c:v>
                </c:pt>
                <c:pt idx="6054">
                  <c:v>48.517000000000003</c:v>
                </c:pt>
                <c:pt idx="6055">
                  <c:v>48.517000000000003</c:v>
                </c:pt>
                <c:pt idx="6056">
                  <c:v>48.339000000000006</c:v>
                </c:pt>
                <c:pt idx="6057">
                  <c:v>48.339000000000006</c:v>
                </c:pt>
                <c:pt idx="6058">
                  <c:v>48.160000000000011</c:v>
                </c:pt>
                <c:pt idx="6059">
                  <c:v>48.160000000000011</c:v>
                </c:pt>
                <c:pt idx="6060">
                  <c:v>47.981999999999999</c:v>
                </c:pt>
                <c:pt idx="6061">
                  <c:v>47.981999999999999</c:v>
                </c:pt>
                <c:pt idx="6062">
                  <c:v>47.802</c:v>
                </c:pt>
                <c:pt idx="6063">
                  <c:v>47.624000000000002</c:v>
                </c:pt>
                <c:pt idx="6064">
                  <c:v>47.624000000000002</c:v>
                </c:pt>
                <c:pt idx="6065">
                  <c:v>47.446000000000005</c:v>
                </c:pt>
                <c:pt idx="6066">
                  <c:v>47.446000000000005</c:v>
                </c:pt>
                <c:pt idx="6067">
                  <c:v>47.266000000000012</c:v>
                </c:pt>
                <c:pt idx="6068">
                  <c:v>47.266000000000012</c:v>
                </c:pt>
                <c:pt idx="6069">
                  <c:v>47.088000000000001</c:v>
                </c:pt>
                <c:pt idx="6070">
                  <c:v>47.088000000000001</c:v>
                </c:pt>
                <c:pt idx="6071">
                  <c:v>46.908000000000001</c:v>
                </c:pt>
                <c:pt idx="6072">
                  <c:v>46.908000000000001</c:v>
                </c:pt>
                <c:pt idx="6073">
                  <c:v>46.728000000000065</c:v>
                </c:pt>
                <c:pt idx="6074">
                  <c:v>46.728000000000065</c:v>
                </c:pt>
                <c:pt idx="6075">
                  <c:v>46.548000000000002</c:v>
                </c:pt>
                <c:pt idx="6076">
                  <c:v>46.548000000000002</c:v>
                </c:pt>
                <c:pt idx="6077">
                  <c:v>46.369</c:v>
                </c:pt>
                <c:pt idx="6078">
                  <c:v>46.369</c:v>
                </c:pt>
                <c:pt idx="6079">
                  <c:v>46.369</c:v>
                </c:pt>
                <c:pt idx="6080">
                  <c:v>46.369</c:v>
                </c:pt>
                <c:pt idx="6081">
                  <c:v>46.188000000000002</c:v>
                </c:pt>
                <c:pt idx="6082">
                  <c:v>46.188000000000002</c:v>
                </c:pt>
                <c:pt idx="6083">
                  <c:v>46.188000000000002</c:v>
                </c:pt>
                <c:pt idx="6084">
                  <c:v>46.188000000000002</c:v>
                </c:pt>
                <c:pt idx="6085">
                  <c:v>46.188000000000002</c:v>
                </c:pt>
                <c:pt idx="6086">
                  <c:v>46.188000000000002</c:v>
                </c:pt>
                <c:pt idx="6087">
                  <c:v>46.008000000000003</c:v>
                </c:pt>
                <c:pt idx="6088">
                  <c:v>46.008000000000003</c:v>
                </c:pt>
                <c:pt idx="6089">
                  <c:v>46.008000000000003</c:v>
                </c:pt>
                <c:pt idx="6090">
                  <c:v>46.008000000000003</c:v>
                </c:pt>
                <c:pt idx="6091">
                  <c:v>46.008000000000003</c:v>
                </c:pt>
                <c:pt idx="6092">
                  <c:v>46.008000000000003</c:v>
                </c:pt>
                <c:pt idx="6093">
                  <c:v>46.008000000000003</c:v>
                </c:pt>
                <c:pt idx="6094">
                  <c:v>46.008000000000003</c:v>
                </c:pt>
                <c:pt idx="6095">
                  <c:v>46.008000000000003</c:v>
                </c:pt>
                <c:pt idx="6096">
                  <c:v>45.828000000000003</c:v>
                </c:pt>
                <c:pt idx="6097">
                  <c:v>45.828000000000003</c:v>
                </c:pt>
                <c:pt idx="6098">
                  <c:v>45.828000000000003</c:v>
                </c:pt>
                <c:pt idx="6099">
                  <c:v>45.828000000000003</c:v>
                </c:pt>
                <c:pt idx="6100">
                  <c:v>45.828000000000003</c:v>
                </c:pt>
                <c:pt idx="6101">
                  <c:v>46.008000000000003</c:v>
                </c:pt>
                <c:pt idx="6102">
                  <c:v>46.008000000000003</c:v>
                </c:pt>
                <c:pt idx="6103">
                  <c:v>46.008000000000003</c:v>
                </c:pt>
                <c:pt idx="6104">
                  <c:v>46.188000000000002</c:v>
                </c:pt>
                <c:pt idx="6105">
                  <c:v>46.188000000000002</c:v>
                </c:pt>
                <c:pt idx="6106">
                  <c:v>46.369</c:v>
                </c:pt>
                <c:pt idx="6107">
                  <c:v>46.548000000000002</c:v>
                </c:pt>
                <c:pt idx="6108">
                  <c:v>46.728000000000065</c:v>
                </c:pt>
                <c:pt idx="6109">
                  <c:v>46.728000000000065</c:v>
                </c:pt>
                <c:pt idx="6110">
                  <c:v>46.908000000000001</c:v>
                </c:pt>
                <c:pt idx="6111">
                  <c:v>47.088000000000001</c:v>
                </c:pt>
                <c:pt idx="6112">
                  <c:v>47.088000000000001</c:v>
                </c:pt>
                <c:pt idx="6113">
                  <c:v>47.266000000000012</c:v>
                </c:pt>
                <c:pt idx="6114">
                  <c:v>47.446000000000005</c:v>
                </c:pt>
                <c:pt idx="6115">
                  <c:v>47.624000000000002</c:v>
                </c:pt>
                <c:pt idx="6116">
                  <c:v>47.802</c:v>
                </c:pt>
                <c:pt idx="6117">
                  <c:v>47.981999999999999</c:v>
                </c:pt>
                <c:pt idx="6118">
                  <c:v>47.981999999999999</c:v>
                </c:pt>
                <c:pt idx="6119">
                  <c:v>48.160000000000011</c:v>
                </c:pt>
                <c:pt idx="6120">
                  <c:v>48.160000000000011</c:v>
                </c:pt>
                <c:pt idx="6121">
                  <c:v>48.160000000000011</c:v>
                </c:pt>
                <c:pt idx="6122">
                  <c:v>48.160000000000011</c:v>
                </c:pt>
                <c:pt idx="6123">
                  <c:v>48.339000000000006</c:v>
                </c:pt>
                <c:pt idx="6124">
                  <c:v>48.339000000000006</c:v>
                </c:pt>
                <c:pt idx="6125">
                  <c:v>48.339000000000006</c:v>
                </c:pt>
                <c:pt idx="6126">
                  <c:v>48.339000000000006</c:v>
                </c:pt>
                <c:pt idx="6127">
                  <c:v>48.339000000000006</c:v>
                </c:pt>
                <c:pt idx="6128">
                  <c:v>48.339000000000006</c:v>
                </c:pt>
                <c:pt idx="6129">
                  <c:v>48.160000000000011</c:v>
                </c:pt>
                <c:pt idx="6130">
                  <c:v>48.160000000000011</c:v>
                </c:pt>
                <c:pt idx="6131">
                  <c:v>48.160000000000011</c:v>
                </c:pt>
                <c:pt idx="6132">
                  <c:v>48.160000000000011</c:v>
                </c:pt>
                <c:pt idx="6133">
                  <c:v>48.160000000000011</c:v>
                </c:pt>
                <c:pt idx="6134">
                  <c:v>48.160000000000011</c:v>
                </c:pt>
                <c:pt idx="6135">
                  <c:v>47.981999999999999</c:v>
                </c:pt>
                <c:pt idx="6136">
                  <c:v>47.981999999999999</c:v>
                </c:pt>
                <c:pt idx="6137">
                  <c:v>47.802</c:v>
                </c:pt>
                <c:pt idx="6138">
                  <c:v>47.802</c:v>
                </c:pt>
                <c:pt idx="6139">
                  <c:v>47.802</c:v>
                </c:pt>
                <c:pt idx="6140">
                  <c:v>47.802</c:v>
                </c:pt>
                <c:pt idx="6141">
                  <c:v>47.624000000000002</c:v>
                </c:pt>
                <c:pt idx="6142">
                  <c:v>47.624000000000002</c:v>
                </c:pt>
                <c:pt idx="6143">
                  <c:v>47.624000000000002</c:v>
                </c:pt>
                <c:pt idx="6144">
                  <c:v>47.446000000000005</c:v>
                </c:pt>
                <c:pt idx="6145">
                  <c:v>47.446000000000005</c:v>
                </c:pt>
                <c:pt idx="6146">
                  <c:v>47.446000000000005</c:v>
                </c:pt>
                <c:pt idx="6147">
                  <c:v>47.446000000000005</c:v>
                </c:pt>
                <c:pt idx="6148">
                  <c:v>47.446000000000005</c:v>
                </c:pt>
                <c:pt idx="6149">
                  <c:v>47.266000000000012</c:v>
                </c:pt>
                <c:pt idx="6150">
                  <c:v>47.266000000000012</c:v>
                </c:pt>
                <c:pt idx="6151">
                  <c:v>47.266000000000012</c:v>
                </c:pt>
                <c:pt idx="6152">
                  <c:v>47.266000000000012</c:v>
                </c:pt>
                <c:pt idx="6153">
                  <c:v>47.088000000000001</c:v>
                </c:pt>
                <c:pt idx="6154">
                  <c:v>47.088000000000001</c:v>
                </c:pt>
                <c:pt idx="6155">
                  <c:v>47.088000000000001</c:v>
                </c:pt>
                <c:pt idx="6156">
                  <c:v>47.088000000000001</c:v>
                </c:pt>
                <c:pt idx="6157">
                  <c:v>47.088000000000001</c:v>
                </c:pt>
                <c:pt idx="6158">
                  <c:v>46.908000000000001</c:v>
                </c:pt>
                <c:pt idx="6159">
                  <c:v>46.908000000000001</c:v>
                </c:pt>
                <c:pt idx="6160">
                  <c:v>46.908000000000001</c:v>
                </c:pt>
                <c:pt idx="6161">
                  <c:v>46.908000000000001</c:v>
                </c:pt>
                <c:pt idx="6162">
                  <c:v>46.908000000000001</c:v>
                </c:pt>
                <c:pt idx="6163">
                  <c:v>46.728000000000065</c:v>
                </c:pt>
                <c:pt idx="6164">
                  <c:v>46.728000000000065</c:v>
                </c:pt>
                <c:pt idx="6165">
                  <c:v>46.728000000000065</c:v>
                </c:pt>
                <c:pt idx="6166">
                  <c:v>46.728000000000065</c:v>
                </c:pt>
                <c:pt idx="6167">
                  <c:v>46.728000000000065</c:v>
                </c:pt>
                <c:pt idx="6168">
                  <c:v>46.728000000000065</c:v>
                </c:pt>
                <c:pt idx="6169">
                  <c:v>46.728000000000065</c:v>
                </c:pt>
                <c:pt idx="6170">
                  <c:v>46.728000000000065</c:v>
                </c:pt>
                <c:pt idx="6171">
                  <c:v>46.728000000000065</c:v>
                </c:pt>
                <c:pt idx="6172">
                  <c:v>46.728000000000065</c:v>
                </c:pt>
                <c:pt idx="6173">
                  <c:v>46.728000000000065</c:v>
                </c:pt>
                <c:pt idx="6174">
                  <c:v>46.728000000000065</c:v>
                </c:pt>
                <c:pt idx="6175">
                  <c:v>46.908000000000001</c:v>
                </c:pt>
                <c:pt idx="6176">
                  <c:v>46.908000000000001</c:v>
                </c:pt>
                <c:pt idx="6177">
                  <c:v>47.088000000000001</c:v>
                </c:pt>
                <c:pt idx="6178">
                  <c:v>47.088000000000001</c:v>
                </c:pt>
                <c:pt idx="6179">
                  <c:v>47.088000000000001</c:v>
                </c:pt>
                <c:pt idx="6180">
                  <c:v>47.266000000000012</c:v>
                </c:pt>
                <c:pt idx="6181">
                  <c:v>47.802</c:v>
                </c:pt>
                <c:pt idx="6182">
                  <c:v>47.981999999999999</c:v>
                </c:pt>
                <c:pt idx="6183">
                  <c:v>47.981999999999999</c:v>
                </c:pt>
                <c:pt idx="6184">
                  <c:v>48.160000000000011</c:v>
                </c:pt>
                <c:pt idx="6185">
                  <c:v>48.339000000000006</c:v>
                </c:pt>
                <c:pt idx="6186">
                  <c:v>48.339000000000006</c:v>
                </c:pt>
                <c:pt idx="6187">
                  <c:v>48.517000000000003</c:v>
                </c:pt>
                <c:pt idx="6188">
                  <c:v>48.517000000000003</c:v>
                </c:pt>
                <c:pt idx="6189">
                  <c:v>48.517000000000003</c:v>
                </c:pt>
                <c:pt idx="6190">
                  <c:v>48.517000000000003</c:v>
                </c:pt>
                <c:pt idx="6191">
                  <c:v>48.517000000000003</c:v>
                </c:pt>
                <c:pt idx="6192">
                  <c:v>48.517000000000003</c:v>
                </c:pt>
                <c:pt idx="6193">
                  <c:v>48.517000000000003</c:v>
                </c:pt>
                <c:pt idx="6194">
                  <c:v>48.695000000000057</c:v>
                </c:pt>
                <c:pt idx="6195">
                  <c:v>48.695000000000057</c:v>
                </c:pt>
                <c:pt idx="6196">
                  <c:v>48.695000000000057</c:v>
                </c:pt>
                <c:pt idx="6197">
                  <c:v>48.695000000000057</c:v>
                </c:pt>
                <c:pt idx="6198">
                  <c:v>48.695000000000057</c:v>
                </c:pt>
                <c:pt idx="6199">
                  <c:v>48.695000000000057</c:v>
                </c:pt>
                <c:pt idx="6200">
                  <c:v>48.695000000000057</c:v>
                </c:pt>
                <c:pt idx="6201">
                  <c:v>48.695000000000057</c:v>
                </c:pt>
                <c:pt idx="6202">
                  <c:v>48.695000000000057</c:v>
                </c:pt>
                <c:pt idx="6203">
                  <c:v>48.695000000000057</c:v>
                </c:pt>
                <c:pt idx="6204">
                  <c:v>48.695000000000057</c:v>
                </c:pt>
                <c:pt idx="6205">
                  <c:v>48.695000000000057</c:v>
                </c:pt>
                <c:pt idx="6206">
                  <c:v>48.695000000000057</c:v>
                </c:pt>
                <c:pt idx="6207">
                  <c:v>48.695000000000057</c:v>
                </c:pt>
                <c:pt idx="6208">
                  <c:v>48.517000000000003</c:v>
                </c:pt>
                <c:pt idx="6209">
                  <c:v>48.517000000000003</c:v>
                </c:pt>
                <c:pt idx="6210">
                  <c:v>48.517000000000003</c:v>
                </c:pt>
                <c:pt idx="6211">
                  <c:v>48.517000000000003</c:v>
                </c:pt>
                <c:pt idx="6212">
                  <c:v>48.517000000000003</c:v>
                </c:pt>
                <c:pt idx="6213">
                  <c:v>48.339000000000006</c:v>
                </c:pt>
                <c:pt idx="6214">
                  <c:v>48.339000000000006</c:v>
                </c:pt>
                <c:pt idx="6215">
                  <c:v>48.339000000000006</c:v>
                </c:pt>
                <c:pt idx="6216">
                  <c:v>48.339000000000006</c:v>
                </c:pt>
                <c:pt idx="6217">
                  <c:v>48.160000000000011</c:v>
                </c:pt>
                <c:pt idx="6218">
                  <c:v>48.160000000000011</c:v>
                </c:pt>
                <c:pt idx="6219">
                  <c:v>48.160000000000011</c:v>
                </c:pt>
                <c:pt idx="6220">
                  <c:v>47.981999999999999</c:v>
                </c:pt>
                <c:pt idx="6221">
                  <c:v>47.981999999999999</c:v>
                </c:pt>
                <c:pt idx="6222">
                  <c:v>47.981999999999999</c:v>
                </c:pt>
                <c:pt idx="6223">
                  <c:v>47.802</c:v>
                </c:pt>
                <c:pt idx="6224">
                  <c:v>47.802</c:v>
                </c:pt>
                <c:pt idx="6225">
                  <c:v>47.802</c:v>
                </c:pt>
                <c:pt idx="6226">
                  <c:v>47.624000000000002</c:v>
                </c:pt>
                <c:pt idx="6227">
                  <c:v>47.624000000000002</c:v>
                </c:pt>
                <c:pt idx="6228">
                  <c:v>47.446000000000005</c:v>
                </c:pt>
                <c:pt idx="6229">
                  <c:v>47.446000000000005</c:v>
                </c:pt>
                <c:pt idx="6230">
                  <c:v>47.266000000000012</c:v>
                </c:pt>
                <c:pt idx="6231">
                  <c:v>47.266000000000012</c:v>
                </c:pt>
                <c:pt idx="6232">
                  <c:v>47.266000000000012</c:v>
                </c:pt>
                <c:pt idx="6233">
                  <c:v>47.088000000000001</c:v>
                </c:pt>
                <c:pt idx="6234">
                  <c:v>47.088000000000001</c:v>
                </c:pt>
                <c:pt idx="6235">
                  <c:v>46.908000000000001</c:v>
                </c:pt>
                <c:pt idx="6236">
                  <c:v>46.908000000000001</c:v>
                </c:pt>
                <c:pt idx="6237">
                  <c:v>46.908000000000001</c:v>
                </c:pt>
                <c:pt idx="6238">
                  <c:v>46.728000000000065</c:v>
                </c:pt>
                <c:pt idx="6239">
                  <c:v>46.728000000000065</c:v>
                </c:pt>
                <c:pt idx="6240">
                  <c:v>46.728000000000065</c:v>
                </c:pt>
                <c:pt idx="6241">
                  <c:v>46.728000000000065</c:v>
                </c:pt>
                <c:pt idx="6242">
                  <c:v>46.728000000000065</c:v>
                </c:pt>
                <c:pt idx="6243">
                  <c:v>46.728000000000065</c:v>
                </c:pt>
                <c:pt idx="6244">
                  <c:v>46.728000000000065</c:v>
                </c:pt>
                <c:pt idx="6245">
                  <c:v>46.908000000000001</c:v>
                </c:pt>
                <c:pt idx="6246">
                  <c:v>47.088000000000001</c:v>
                </c:pt>
                <c:pt idx="6247">
                  <c:v>47.088000000000001</c:v>
                </c:pt>
                <c:pt idx="6248">
                  <c:v>47.266000000000012</c:v>
                </c:pt>
                <c:pt idx="6249">
                  <c:v>47.446000000000005</c:v>
                </c:pt>
                <c:pt idx="6250">
                  <c:v>47.624000000000002</c:v>
                </c:pt>
                <c:pt idx="6251">
                  <c:v>47.802</c:v>
                </c:pt>
                <c:pt idx="6252">
                  <c:v>47.981999999999999</c:v>
                </c:pt>
                <c:pt idx="6253">
                  <c:v>47.981999999999999</c:v>
                </c:pt>
                <c:pt idx="6254">
                  <c:v>48.160000000000011</c:v>
                </c:pt>
                <c:pt idx="6255">
                  <c:v>48.339000000000006</c:v>
                </c:pt>
                <c:pt idx="6256">
                  <c:v>48.517000000000003</c:v>
                </c:pt>
                <c:pt idx="6257">
                  <c:v>48.517000000000003</c:v>
                </c:pt>
                <c:pt idx="6258">
                  <c:v>48.695000000000057</c:v>
                </c:pt>
                <c:pt idx="6259">
                  <c:v>48.871000000000002</c:v>
                </c:pt>
                <c:pt idx="6260">
                  <c:v>48.871000000000002</c:v>
                </c:pt>
                <c:pt idx="6261">
                  <c:v>48.871000000000002</c:v>
                </c:pt>
                <c:pt idx="6262">
                  <c:v>49.05</c:v>
                </c:pt>
                <c:pt idx="6263">
                  <c:v>49.05</c:v>
                </c:pt>
                <c:pt idx="6264">
                  <c:v>49.05</c:v>
                </c:pt>
                <c:pt idx="6265">
                  <c:v>49.05</c:v>
                </c:pt>
                <c:pt idx="6266">
                  <c:v>49.05</c:v>
                </c:pt>
                <c:pt idx="6267">
                  <c:v>49.05</c:v>
                </c:pt>
                <c:pt idx="6268">
                  <c:v>49.05</c:v>
                </c:pt>
                <c:pt idx="6269">
                  <c:v>49.05</c:v>
                </c:pt>
                <c:pt idx="6270">
                  <c:v>49.05</c:v>
                </c:pt>
                <c:pt idx="6271">
                  <c:v>49.05</c:v>
                </c:pt>
                <c:pt idx="6272">
                  <c:v>49.05</c:v>
                </c:pt>
                <c:pt idx="6273">
                  <c:v>49.05</c:v>
                </c:pt>
                <c:pt idx="6274">
                  <c:v>49.228000000000065</c:v>
                </c:pt>
                <c:pt idx="6275">
                  <c:v>49.228000000000065</c:v>
                </c:pt>
                <c:pt idx="6276">
                  <c:v>49.228000000000065</c:v>
                </c:pt>
                <c:pt idx="6277">
                  <c:v>49.228000000000065</c:v>
                </c:pt>
                <c:pt idx="6278">
                  <c:v>49.228000000000065</c:v>
                </c:pt>
                <c:pt idx="6279">
                  <c:v>49.228000000000065</c:v>
                </c:pt>
                <c:pt idx="6280">
                  <c:v>49.228000000000065</c:v>
                </c:pt>
                <c:pt idx="6281">
                  <c:v>49.228000000000065</c:v>
                </c:pt>
                <c:pt idx="6282">
                  <c:v>49.228000000000065</c:v>
                </c:pt>
                <c:pt idx="6283">
                  <c:v>49.228000000000065</c:v>
                </c:pt>
                <c:pt idx="6284">
                  <c:v>49.228000000000065</c:v>
                </c:pt>
                <c:pt idx="6285">
                  <c:v>49.228000000000065</c:v>
                </c:pt>
                <c:pt idx="6286">
                  <c:v>49.228000000000065</c:v>
                </c:pt>
                <c:pt idx="6287">
                  <c:v>49.228000000000065</c:v>
                </c:pt>
                <c:pt idx="6288">
                  <c:v>49.228000000000065</c:v>
                </c:pt>
                <c:pt idx="6289">
                  <c:v>49.228000000000065</c:v>
                </c:pt>
                <c:pt idx="6290">
                  <c:v>49.228000000000065</c:v>
                </c:pt>
                <c:pt idx="6291">
                  <c:v>49.228000000000065</c:v>
                </c:pt>
                <c:pt idx="6292">
                  <c:v>49.228000000000065</c:v>
                </c:pt>
                <c:pt idx="6293">
                  <c:v>49.228000000000065</c:v>
                </c:pt>
                <c:pt idx="6294">
                  <c:v>49.228000000000065</c:v>
                </c:pt>
                <c:pt idx="6295">
                  <c:v>49.228000000000065</c:v>
                </c:pt>
                <c:pt idx="6296">
                  <c:v>49.228000000000065</c:v>
                </c:pt>
                <c:pt idx="6297">
                  <c:v>49.05</c:v>
                </c:pt>
                <c:pt idx="6298">
                  <c:v>49.05</c:v>
                </c:pt>
                <c:pt idx="6299">
                  <c:v>49.05</c:v>
                </c:pt>
                <c:pt idx="6300">
                  <c:v>49.05</c:v>
                </c:pt>
                <c:pt idx="6301">
                  <c:v>49.05</c:v>
                </c:pt>
                <c:pt idx="6302">
                  <c:v>49.05</c:v>
                </c:pt>
                <c:pt idx="6303">
                  <c:v>49.05</c:v>
                </c:pt>
                <c:pt idx="6304">
                  <c:v>49.05</c:v>
                </c:pt>
                <c:pt idx="6305">
                  <c:v>49.05</c:v>
                </c:pt>
                <c:pt idx="6306">
                  <c:v>48.871000000000002</c:v>
                </c:pt>
                <c:pt idx="6307">
                  <c:v>48.871000000000002</c:v>
                </c:pt>
                <c:pt idx="6308">
                  <c:v>48.871000000000002</c:v>
                </c:pt>
                <c:pt idx="6309">
                  <c:v>48.871000000000002</c:v>
                </c:pt>
                <c:pt idx="6310">
                  <c:v>48.871000000000002</c:v>
                </c:pt>
                <c:pt idx="6311">
                  <c:v>48.871000000000002</c:v>
                </c:pt>
                <c:pt idx="6312">
                  <c:v>48.871000000000002</c:v>
                </c:pt>
                <c:pt idx="6313">
                  <c:v>48.871000000000002</c:v>
                </c:pt>
                <c:pt idx="6314">
                  <c:v>48.871000000000002</c:v>
                </c:pt>
                <c:pt idx="6315">
                  <c:v>48.871000000000002</c:v>
                </c:pt>
                <c:pt idx="6316">
                  <c:v>48.871000000000002</c:v>
                </c:pt>
                <c:pt idx="6317">
                  <c:v>48.871000000000002</c:v>
                </c:pt>
                <c:pt idx="6318">
                  <c:v>48.871000000000002</c:v>
                </c:pt>
                <c:pt idx="6319">
                  <c:v>48.871000000000002</c:v>
                </c:pt>
                <c:pt idx="6320">
                  <c:v>48.871000000000002</c:v>
                </c:pt>
                <c:pt idx="6321">
                  <c:v>48.871000000000002</c:v>
                </c:pt>
                <c:pt idx="6322">
                  <c:v>48.871000000000002</c:v>
                </c:pt>
                <c:pt idx="6323">
                  <c:v>48.871000000000002</c:v>
                </c:pt>
                <c:pt idx="6324">
                  <c:v>48.871000000000002</c:v>
                </c:pt>
                <c:pt idx="6325">
                  <c:v>48.871000000000002</c:v>
                </c:pt>
                <c:pt idx="6326">
                  <c:v>48.871000000000002</c:v>
                </c:pt>
                <c:pt idx="6327">
                  <c:v>48.871000000000002</c:v>
                </c:pt>
                <c:pt idx="6328">
                  <c:v>48.871000000000002</c:v>
                </c:pt>
                <c:pt idx="6329">
                  <c:v>48.871000000000002</c:v>
                </c:pt>
                <c:pt idx="6330">
                  <c:v>49.05</c:v>
                </c:pt>
                <c:pt idx="6331">
                  <c:v>49.05</c:v>
                </c:pt>
                <c:pt idx="6332">
                  <c:v>49.05</c:v>
                </c:pt>
                <c:pt idx="6333">
                  <c:v>49.05</c:v>
                </c:pt>
                <c:pt idx="6334">
                  <c:v>49.05</c:v>
                </c:pt>
                <c:pt idx="6335">
                  <c:v>49.05</c:v>
                </c:pt>
                <c:pt idx="6336">
                  <c:v>49.228000000000065</c:v>
                </c:pt>
                <c:pt idx="6337">
                  <c:v>49.228000000000065</c:v>
                </c:pt>
                <c:pt idx="6338">
                  <c:v>49.228000000000065</c:v>
                </c:pt>
                <c:pt idx="6339">
                  <c:v>49.228000000000065</c:v>
                </c:pt>
                <c:pt idx="6340">
                  <c:v>49.404000000000003</c:v>
                </c:pt>
                <c:pt idx="6341">
                  <c:v>49.404000000000003</c:v>
                </c:pt>
                <c:pt idx="6342">
                  <c:v>49.404000000000003</c:v>
                </c:pt>
                <c:pt idx="6343">
                  <c:v>49.404000000000003</c:v>
                </c:pt>
                <c:pt idx="6344">
                  <c:v>49.404000000000003</c:v>
                </c:pt>
                <c:pt idx="6345">
                  <c:v>49.582000000000001</c:v>
                </c:pt>
                <c:pt idx="6346">
                  <c:v>49.582000000000001</c:v>
                </c:pt>
                <c:pt idx="6347">
                  <c:v>49.582000000000001</c:v>
                </c:pt>
                <c:pt idx="6348">
                  <c:v>49.582000000000001</c:v>
                </c:pt>
                <c:pt idx="6349">
                  <c:v>49.582000000000001</c:v>
                </c:pt>
                <c:pt idx="6350">
                  <c:v>49.759</c:v>
                </c:pt>
                <c:pt idx="6351">
                  <c:v>49.759</c:v>
                </c:pt>
                <c:pt idx="6352">
                  <c:v>49.759</c:v>
                </c:pt>
                <c:pt idx="6353">
                  <c:v>49.759</c:v>
                </c:pt>
                <c:pt idx="6354">
                  <c:v>49.759</c:v>
                </c:pt>
                <c:pt idx="6355">
                  <c:v>49.759</c:v>
                </c:pt>
                <c:pt idx="6356">
                  <c:v>49.759</c:v>
                </c:pt>
                <c:pt idx="6357">
                  <c:v>49.759</c:v>
                </c:pt>
                <c:pt idx="6358">
                  <c:v>49.759</c:v>
                </c:pt>
                <c:pt idx="6359">
                  <c:v>49.759</c:v>
                </c:pt>
                <c:pt idx="6360">
                  <c:v>49.582000000000001</c:v>
                </c:pt>
                <c:pt idx="6361">
                  <c:v>49.582000000000001</c:v>
                </c:pt>
                <c:pt idx="6362">
                  <c:v>49.582000000000001</c:v>
                </c:pt>
                <c:pt idx="6363">
                  <c:v>49.582000000000001</c:v>
                </c:pt>
                <c:pt idx="6364">
                  <c:v>49.582000000000001</c:v>
                </c:pt>
                <c:pt idx="6365">
                  <c:v>49.582000000000001</c:v>
                </c:pt>
                <c:pt idx="6366">
                  <c:v>49.404000000000003</c:v>
                </c:pt>
                <c:pt idx="6367">
                  <c:v>49.404000000000003</c:v>
                </c:pt>
                <c:pt idx="6368">
                  <c:v>49.404000000000003</c:v>
                </c:pt>
                <c:pt idx="6369">
                  <c:v>49.404000000000003</c:v>
                </c:pt>
                <c:pt idx="6370">
                  <c:v>49.404000000000003</c:v>
                </c:pt>
                <c:pt idx="6371">
                  <c:v>49.404000000000003</c:v>
                </c:pt>
                <c:pt idx="6372">
                  <c:v>49.228000000000065</c:v>
                </c:pt>
                <c:pt idx="6373">
                  <c:v>49.228000000000065</c:v>
                </c:pt>
                <c:pt idx="6374">
                  <c:v>49.228000000000065</c:v>
                </c:pt>
                <c:pt idx="6375">
                  <c:v>49.228000000000065</c:v>
                </c:pt>
                <c:pt idx="6376">
                  <c:v>49.228000000000065</c:v>
                </c:pt>
                <c:pt idx="6377">
                  <c:v>49.05</c:v>
                </c:pt>
                <c:pt idx="6378">
                  <c:v>49.05</c:v>
                </c:pt>
                <c:pt idx="6379">
                  <c:v>49.05</c:v>
                </c:pt>
                <c:pt idx="6380">
                  <c:v>49.05</c:v>
                </c:pt>
                <c:pt idx="6381">
                  <c:v>49.05</c:v>
                </c:pt>
                <c:pt idx="6382">
                  <c:v>48.871000000000002</c:v>
                </c:pt>
                <c:pt idx="6383">
                  <c:v>48.871000000000002</c:v>
                </c:pt>
                <c:pt idx="6384">
                  <c:v>48.871000000000002</c:v>
                </c:pt>
                <c:pt idx="6385">
                  <c:v>48.871000000000002</c:v>
                </c:pt>
                <c:pt idx="6386">
                  <c:v>48.871000000000002</c:v>
                </c:pt>
                <c:pt idx="6387">
                  <c:v>48.871000000000002</c:v>
                </c:pt>
                <c:pt idx="6388">
                  <c:v>48.871000000000002</c:v>
                </c:pt>
                <c:pt idx="6389">
                  <c:v>48.871000000000002</c:v>
                </c:pt>
                <c:pt idx="6390">
                  <c:v>48.871000000000002</c:v>
                </c:pt>
                <c:pt idx="6391">
                  <c:v>49.05</c:v>
                </c:pt>
                <c:pt idx="6392">
                  <c:v>49.05</c:v>
                </c:pt>
                <c:pt idx="6393">
                  <c:v>49.228000000000065</c:v>
                </c:pt>
                <c:pt idx="6394">
                  <c:v>49.228000000000065</c:v>
                </c:pt>
                <c:pt idx="6395">
                  <c:v>49.228000000000065</c:v>
                </c:pt>
                <c:pt idx="6396">
                  <c:v>49.228000000000065</c:v>
                </c:pt>
                <c:pt idx="6397">
                  <c:v>49.404000000000003</c:v>
                </c:pt>
                <c:pt idx="6398">
                  <c:v>49.404000000000003</c:v>
                </c:pt>
                <c:pt idx="6399">
                  <c:v>49.582000000000001</c:v>
                </c:pt>
                <c:pt idx="6400">
                  <c:v>49.582000000000001</c:v>
                </c:pt>
                <c:pt idx="6401">
                  <c:v>49.582000000000001</c:v>
                </c:pt>
                <c:pt idx="6402">
                  <c:v>49.582000000000001</c:v>
                </c:pt>
                <c:pt idx="6403">
                  <c:v>49.582000000000001</c:v>
                </c:pt>
                <c:pt idx="6404">
                  <c:v>49.582000000000001</c:v>
                </c:pt>
                <c:pt idx="6405">
                  <c:v>49.582000000000001</c:v>
                </c:pt>
                <c:pt idx="6406">
                  <c:v>49.404000000000003</c:v>
                </c:pt>
                <c:pt idx="6407">
                  <c:v>49.404000000000003</c:v>
                </c:pt>
                <c:pt idx="6408">
                  <c:v>49.228000000000065</c:v>
                </c:pt>
                <c:pt idx="6409">
                  <c:v>49.228000000000065</c:v>
                </c:pt>
                <c:pt idx="6410">
                  <c:v>49.05</c:v>
                </c:pt>
                <c:pt idx="6411">
                  <c:v>49.05</c:v>
                </c:pt>
                <c:pt idx="6412">
                  <c:v>49.05</c:v>
                </c:pt>
                <c:pt idx="6413">
                  <c:v>48.871000000000002</c:v>
                </c:pt>
                <c:pt idx="6414">
                  <c:v>48.871000000000002</c:v>
                </c:pt>
                <c:pt idx="6415">
                  <c:v>48.871000000000002</c:v>
                </c:pt>
                <c:pt idx="6416">
                  <c:v>48.871000000000002</c:v>
                </c:pt>
                <c:pt idx="6417">
                  <c:v>48.695000000000057</c:v>
                </c:pt>
                <c:pt idx="6418">
                  <c:v>48.695000000000057</c:v>
                </c:pt>
                <c:pt idx="6419">
                  <c:v>48.695000000000057</c:v>
                </c:pt>
                <c:pt idx="6420">
                  <c:v>48.695000000000057</c:v>
                </c:pt>
                <c:pt idx="6421">
                  <c:v>48.517000000000003</c:v>
                </c:pt>
                <c:pt idx="6422">
                  <c:v>48.517000000000003</c:v>
                </c:pt>
                <c:pt idx="6423">
                  <c:v>48.339000000000006</c:v>
                </c:pt>
                <c:pt idx="6424">
                  <c:v>48.160000000000011</c:v>
                </c:pt>
                <c:pt idx="6425">
                  <c:v>48.160000000000011</c:v>
                </c:pt>
                <c:pt idx="6426">
                  <c:v>47.981999999999999</c:v>
                </c:pt>
                <c:pt idx="6427">
                  <c:v>47.981999999999999</c:v>
                </c:pt>
                <c:pt idx="6428">
                  <c:v>47.802</c:v>
                </c:pt>
                <c:pt idx="6429">
                  <c:v>47.802</c:v>
                </c:pt>
                <c:pt idx="6430">
                  <c:v>47.624000000000002</c:v>
                </c:pt>
                <c:pt idx="6431">
                  <c:v>47.624000000000002</c:v>
                </c:pt>
                <c:pt idx="6432">
                  <c:v>47.446000000000005</c:v>
                </c:pt>
                <c:pt idx="6433">
                  <c:v>47.266000000000012</c:v>
                </c:pt>
                <c:pt idx="6434">
                  <c:v>47.266000000000012</c:v>
                </c:pt>
                <c:pt idx="6435">
                  <c:v>47.088000000000001</c:v>
                </c:pt>
                <c:pt idx="6436">
                  <c:v>47.088000000000001</c:v>
                </c:pt>
                <c:pt idx="6437">
                  <c:v>46.908000000000001</c:v>
                </c:pt>
                <c:pt idx="6438">
                  <c:v>46.908000000000001</c:v>
                </c:pt>
                <c:pt idx="6439">
                  <c:v>46.728000000000065</c:v>
                </c:pt>
                <c:pt idx="6440">
                  <c:v>46.728000000000065</c:v>
                </c:pt>
                <c:pt idx="6441">
                  <c:v>46.548000000000002</c:v>
                </c:pt>
                <c:pt idx="6442">
                  <c:v>46.548000000000002</c:v>
                </c:pt>
                <c:pt idx="6443">
                  <c:v>46.369</c:v>
                </c:pt>
                <c:pt idx="6444">
                  <c:v>46.369</c:v>
                </c:pt>
                <c:pt idx="6445">
                  <c:v>46.369</c:v>
                </c:pt>
                <c:pt idx="6446">
                  <c:v>46.188000000000002</c:v>
                </c:pt>
                <c:pt idx="6447">
                  <c:v>46.188000000000002</c:v>
                </c:pt>
                <c:pt idx="6448">
                  <c:v>46.008000000000003</c:v>
                </c:pt>
                <c:pt idx="6449">
                  <c:v>46.008000000000003</c:v>
                </c:pt>
                <c:pt idx="6450">
                  <c:v>46.008000000000003</c:v>
                </c:pt>
                <c:pt idx="6451">
                  <c:v>45.828000000000003</c:v>
                </c:pt>
                <c:pt idx="6452">
                  <c:v>45.828000000000003</c:v>
                </c:pt>
                <c:pt idx="6453">
                  <c:v>45.648000000000003</c:v>
                </c:pt>
                <c:pt idx="6454">
                  <c:v>45.648000000000003</c:v>
                </c:pt>
                <c:pt idx="6455">
                  <c:v>45.648000000000003</c:v>
                </c:pt>
                <c:pt idx="6456">
                  <c:v>45.466000000000001</c:v>
                </c:pt>
                <c:pt idx="6457">
                  <c:v>45.466000000000001</c:v>
                </c:pt>
                <c:pt idx="6458">
                  <c:v>45.466000000000001</c:v>
                </c:pt>
                <c:pt idx="6459">
                  <c:v>45.466000000000001</c:v>
                </c:pt>
                <c:pt idx="6460">
                  <c:v>45.466000000000001</c:v>
                </c:pt>
                <c:pt idx="6461">
                  <c:v>45.648000000000003</c:v>
                </c:pt>
                <c:pt idx="6462">
                  <c:v>45.648000000000003</c:v>
                </c:pt>
                <c:pt idx="6463">
                  <c:v>45.828000000000003</c:v>
                </c:pt>
                <c:pt idx="6464">
                  <c:v>45.828000000000003</c:v>
                </c:pt>
                <c:pt idx="6465">
                  <c:v>46.008000000000003</c:v>
                </c:pt>
                <c:pt idx="6466">
                  <c:v>46.008000000000003</c:v>
                </c:pt>
                <c:pt idx="6467">
                  <c:v>46.008000000000003</c:v>
                </c:pt>
                <c:pt idx="6468">
                  <c:v>46.188000000000002</c:v>
                </c:pt>
                <c:pt idx="6469">
                  <c:v>46.188000000000002</c:v>
                </c:pt>
                <c:pt idx="6470">
                  <c:v>46.369</c:v>
                </c:pt>
                <c:pt idx="6471">
                  <c:v>46.369</c:v>
                </c:pt>
                <c:pt idx="6472">
                  <c:v>46.369</c:v>
                </c:pt>
                <c:pt idx="6473">
                  <c:v>46.548000000000002</c:v>
                </c:pt>
                <c:pt idx="6474">
                  <c:v>46.548000000000002</c:v>
                </c:pt>
                <c:pt idx="6475">
                  <c:v>46.548000000000002</c:v>
                </c:pt>
                <c:pt idx="6476">
                  <c:v>46.548000000000002</c:v>
                </c:pt>
                <c:pt idx="6477">
                  <c:v>46.548000000000002</c:v>
                </c:pt>
                <c:pt idx="6478">
                  <c:v>46.548000000000002</c:v>
                </c:pt>
                <c:pt idx="6479">
                  <c:v>46.548000000000002</c:v>
                </c:pt>
                <c:pt idx="6480">
                  <c:v>46.548000000000002</c:v>
                </c:pt>
                <c:pt idx="6481">
                  <c:v>46.548000000000002</c:v>
                </c:pt>
                <c:pt idx="6482">
                  <c:v>46.548000000000002</c:v>
                </c:pt>
                <c:pt idx="6483">
                  <c:v>46.548000000000002</c:v>
                </c:pt>
                <c:pt idx="6484">
                  <c:v>46.548000000000002</c:v>
                </c:pt>
                <c:pt idx="6485">
                  <c:v>46.548000000000002</c:v>
                </c:pt>
                <c:pt idx="6486">
                  <c:v>46.548000000000002</c:v>
                </c:pt>
                <c:pt idx="6487">
                  <c:v>46.548000000000002</c:v>
                </c:pt>
                <c:pt idx="6488">
                  <c:v>46.369</c:v>
                </c:pt>
                <c:pt idx="6489">
                  <c:v>46.369</c:v>
                </c:pt>
                <c:pt idx="6490">
                  <c:v>46.369</c:v>
                </c:pt>
                <c:pt idx="6491">
                  <c:v>46.369</c:v>
                </c:pt>
                <c:pt idx="6492">
                  <c:v>46.369</c:v>
                </c:pt>
                <c:pt idx="6493">
                  <c:v>46.369</c:v>
                </c:pt>
                <c:pt idx="6494">
                  <c:v>46.369</c:v>
                </c:pt>
                <c:pt idx="6495">
                  <c:v>46.369</c:v>
                </c:pt>
                <c:pt idx="6496">
                  <c:v>46.369</c:v>
                </c:pt>
                <c:pt idx="6497">
                  <c:v>46.369</c:v>
                </c:pt>
                <c:pt idx="6498">
                  <c:v>46.188000000000002</c:v>
                </c:pt>
                <c:pt idx="6499">
                  <c:v>46.188000000000002</c:v>
                </c:pt>
                <c:pt idx="6500">
                  <c:v>46.188000000000002</c:v>
                </c:pt>
                <c:pt idx="6501">
                  <c:v>46.188000000000002</c:v>
                </c:pt>
                <c:pt idx="6502">
                  <c:v>46.188000000000002</c:v>
                </c:pt>
                <c:pt idx="6503">
                  <c:v>46.008000000000003</c:v>
                </c:pt>
                <c:pt idx="6504">
                  <c:v>46.008000000000003</c:v>
                </c:pt>
                <c:pt idx="6505">
                  <c:v>46.008000000000003</c:v>
                </c:pt>
                <c:pt idx="6506">
                  <c:v>45.828000000000003</c:v>
                </c:pt>
                <c:pt idx="6507">
                  <c:v>45.828000000000003</c:v>
                </c:pt>
                <c:pt idx="6508">
                  <c:v>45.828000000000003</c:v>
                </c:pt>
                <c:pt idx="6509">
                  <c:v>45.648000000000003</c:v>
                </c:pt>
                <c:pt idx="6510">
                  <c:v>45.648000000000003</c:v>
                </c:pt>
                <c:pt idx="6511">
                  <c:v>45.466000000000001</c:v>
                </c:pt>
                <c:pt idx="6512">
                  <c:v>45.466000000000001</c:v>
                </c:pt>
                <c:pt idx="6513">
                  <c:v>45.286000000000001</c:v>
                </c:pt>
                <c:pt idx="6514">
                  <c:v>45.286000000000001</c:v>
                </c:pt>
                <c:pt idx="6515">
                  <c:v>45.104000000000006</c:v>
                </c:pt>
                <c:pt idx="6516">
                  <c:v>45.104000000000006</c:v>
                </c:pt>
                <c:pt idx="6517">
                  <c:v>44.922000000000011</c:v>
                </c:pt>
                <c:pt idx="6518">
                  <c:v>44.922000000000011</c:v>
                </c:pt>
                <c:pt idx="6519">
                  <c:v>44.742000000000012</c:v>
                </c:pt>
                <c:pt idx="6520">
                  <c:v>44.742000000000012</c:v>
                </c:pt>
                <c:pt idx="6521">
                  <c:v>44.56</c:v>
                </c:pt>
                <c:pt idx="6522">
                  <c:v>44.56</c:v>
                </c:pt>
                <c:pt idx="6523">
                  <c:v>44.56</c:v>
                </c:pt>
                <c:pt idx="6524">
                  <c:v>44.379000000000005</c:v>
                </c:pt>
                <c:pt idx="6525">
                  <c:v>44.379000000000005</c:v>
                </c:pt>
                <c:pt idx="6526">
                  <c:v>44.195000000000057</c:v>
                </c:pt>
                <c:pt idx="6527">
                  <c:v>44.195000000000057</c:v>
                </c:pt>
                <c:pt idx="6528">
                  <c:v>44.195000000000057</c:v>
                </c:pt>
                <c:pt idx="6529">
                  <c:v>44.195000000000057</c:v>
                </c:pt>
                <c:pt idx="6530">
                  <c:v>44.195000000000057</c:v>
                </c:pt>
                <c:pt idx="6531">
                  <c:v>44.195000000000057</c:v>
                </c:pt>
                <c:pt idx="6532">
                  <c:v>44.195000000000057</c:v>
                </c:pt>
                <c:pt idx="6533">
                  <c:v>44.195000000000057</c:v>
                </c:pt>
                <c:pt idx="6534">
                  <c:v>44.379000000000005</c:v>
                </c:pt>
                <c:pt idx="6535">
                  <c:v>44.56</c:v>
                </c:pt>
                <c:pt idx="6536">
                  <c:v>44.56</c:v>
                </c:pt>
                <c:pt idx="6537">
                  <c:v>44.742000000000012</c:v>
                </c:pt>
                <c:pt idx="6538">
                  <c:v>44.922000000000011</c:v>
                </c:pt>
                <c:pt idx="6539">
                  <c:v>45.104000000000006</c:v>
                </c:pt>
                <c:pt idx="6540">
                  <c:v>45.104000000000006</c:v>
                </c:pt>
                <c:pt idx="6541">
                  <c:v>45.286000000000001</c:v>
                </c:pt>
                <c:pt idx="6542">
                  <c:v>45.466000000000001</c:v>
                </c:pt>
                <c:pt idx="6543">
                  <c:v>45.466000000000001</c:v>
                </c:pt>
                <c:pt idx="6544">
                  <c:v>45.648000000000003</c:v>
                </c:pt>
                <c:pt idx="6545">
                  <c:v>45.648000000000003</c:v>
                </c:pt>
                <c:pt idx="6546">
                  <c:v>45.828000000000003</c:v>
                </c:pt>
                <c:pt idx="6547">
                  <c:v>45.828000000000003</c:v>
                </c:pt>
                <c:pt idx="6548">
                  <c:v>46.008000000000003</c:v>
                </c:pt>
                <c:pt idx="6549">
                  <c:v>46.008000000000003</c:v>
                </c:pt>
                <c:pt idx="6550">
                  <c:v>46.008000000000003</c:v>
                </c:pt>
                <c:pt idx="6551">
                  <c:v>46.008000000000003</c:v>
                </c:pt>
                <c:pt idx="6552">
                  <c:v>46.008000000000003</c:v>
                </c:pt>
                <c:pt idx="6553">
                  <c:v>46.008000000000003</c:v>
                </c:pt>
                <c:pt idx="6554">
                  <c:v>46.008000000000003</c:v>
                </c:pt>
                <c:pt idx="6555">
                  <c:v>46.008000000000003</c:v>
                </c:pt>
                <c:pt idx="6556">
                  <c:v>46.008000000000003</c:v>
                </c:pt>
                <c:pt idx="6557">
                  <c:v>46.008000000000003</c:v>
                </c:pt>
                <c:pt idx="6558">
                  <c:v>46.008000000000003</c:v>
                </c:pt>
                <c:pt idx="6559">
                  <c:v>46.008000000000003</c:v>
                </c:pt>
                <c:pt idx="6560">
                  <c:v>46.008000000000003</c:v>
                </c:pt>
                <c:pt idx="6561">
                  <c:v>46.008000000000003</c:v>
                </c:pt>
                <c:pt idx="6562">
                  <c:v>46.188000000000002</c:v>
                </c:pt>
                <c:pt idx="6563">
                  <c:v>46.188000000000002</c:v>
                </c:pt>
                <c:pt idx="6564">
                  <c:v>46.188000000000002</c:v>
                </c:pt>
                <c:pt idx="6565">
                  <c:v>46.188000000000002</c:v>
                </c:pt>
                <c:pt idx="6566">
                  <c:v>46.188000000000002</c:v>
                </c:pt>
                <c:pt idx="6567">
                  <c:v>46.188000000000002</c:v>
                </c:pt>
                <c:pt idx="6568">
                  <c:v>46.188000000000002</c:v>
                </c:pt>
                <c:pt idx="6569">
                  <c:v>46.188000000000002</c:v>
                </c:pt>
                <c:pt idx="6570">
                  <c:v>46.008000000000003</c:v>
                </c:pt>
                <c:pt idx="6571">
                  <c:v>46.008000000000003</c:v>
                </c:pt>
                <c:pt idx="6572">
                  <c:v>46.008000000000003</c:v>
                </c:pt>
                <c:pt idx="6573">
                  <c:v>46.008000000000003</c:v>
                </c:pt>
                <c:pt idx="6574">
                  <c:v>45.828000000000003</c:v>
                </c:pt>
                <c:pt idx="6575">
                  <c:v>45.828000000000003</c:v>
                </c:pt>
                <c:pt idx="6576">
                  <c:v>45.828000000000003</c:v>
                </c:pt>
                <c:pt idx="6577">
                  <c:v>45.828000000000003</c:v>
                </c:pt>
                <c:pt idx="6578">
                  <c:v>45.648000000000003</c:v>
                </c:pt>
                <c:pt idx="6579">
                  <c:v>45.648000000000003</c:v>
                </c:pt>
                <c:pt idx="6580">
                  <c:v>45.648000000000003</c:v>
                </c:pt>
                <c:pt idx="6581">
                  <c:v>45.466000000000001</c:v>
                </c:pt>
                <c:pt idx="6582">
                  <c:v>45.466000000000001</c:v>
                </c:pt>
                <c:pt idx="6583">
                  <c:v>45.466000000000001</c:v>
                </c:pt>
                <c:pt idx="6584">
                  <c:v>45.286000000000001</c:v>
                </c:pt>
                <c:pt idx="6585">
                  <c:v>45.286000000000001</c:v>
                </c:pt>
                <c:pt idx="6586">
                  <c:v>45.286000000000001</c:v>
                </c:pt>
                <c:pt idx="6587">
                  <c:v>45.286000000000001</c:v>
                </c:pt>
                <c:pt idx="6588">
                  <c:v>45.104000000000006</c:v>
                </c:pt>
                <c:pt idx="6589">
                  <c:v>45.104000000000006</c:v>
                </c:pt>
                <c:pt idx="6590">
                  <c:v>45.104000000000006</c:v>
                </c:pt>
                <c:pt idx="6591">
                  <c:v>44.922000000000011</c:v>
                </c:pt>
                <c:pt idx="6592">
                  <c:v>44.922000000000011</c:v>
                </c:pt>
                <c:pt idx="6593">
                  <c:v>44.922000000000011</c:v>
                </c:pt>
                <c:pt idx="6594">
                  <c:v>44.742000000000012</c:v>
                </c:pt>
                <c:pt idx="6595">
                  <c:v>44.742000000000012</c:v>
                </c:pt>
                <c:pt idx="6596">
                  <c:v>44.56</c:v>
                </c:pt>
                <c:pt idx="6597">
                  <c:v>44.56</c:v>
                </c:pt>
                <c:pt idx="6598">
                  <c:v>44.56</c:v>
                </c:pt>
                <c:pt idx="6599">
                  <c:v>44.379000000000005</c:v>
                </c:pt>
                <c:pt idx="6600">
                  <c:v>44.379000000000005</c:v>
                </c:pt>
                <c:pt idx="6601">
                  <c:v>44.379000000000005</c:v>
                </c:pt>
                <c:pt idx="6602">
                  <c:v>44.379000000000005</c:v>
                </c:pt>
                <c:pt idx="6603">
                  <c:v>44.379000000000005</c:v>
                </c:pt>
                <c:pt idx="6604">
                  <c:v>44.379000000000005</c:v>
                </c:pt>
                <c:pt idx="6605">
                  <c:v>44.56</c:v>
                </c:pt>
                <c:pt idx="6606">
                  <c:v>44.56</c:v>
                </c:pt>
                <c:pt idx="6607">
                  <c:v>44.742000000000012</c:v>
                </c:pt>
                <c:pt idx="6608">
                  <c:v>44.742000000000012</c:v>
                </c:pt>
                <c:pt idx="6609">
                  <c:v>44.922000000000011</c:v>
                </c:pt>
                <c:pt idx="6610">
                  <c:v>45.104000000000006</c:v>
                </c:pt>
                <c:pt idx="6611">
                  <c:v>45.286000000000001</c:v>
                </c:pt>
                <c:pt idx="6612">
                  <c:v>45.466000000000001</c:v>
                </c:pt>
                <c:pt idx="6613">
                  <c:v>45.466000000000001</c:v>
                </c:pt>
                <c:pt idx="6614">
                  <c:v>45.648000000000003</c:v>
                </c:pt>
                <c:pt idx="6615">
                  <c:v>45.648000000000003</c:v>
                </c:pt>
                <c:pt idx="6616">
                  <c:v>45.648000000000003</c:v>
                </c:pt>
                <c:pt idx="6617">
                  <c:v>45.648000000000003</c:v>
                </c:pt>
                <c:pt idx="6618">
                  <c:v>45.828000000000003</c:v>
                </c:pt>
                <c:pt idx="6619">
                  <c:v>45.828000000000003</c:v>
                </c:pt>
                <c:pt idx="6620">
                  <c:v>45.828000000000003</c:v>
                </c:pt>
                <c:pt idx="6621">
                  <c:v>45.828000000000003</c:v>
                </c:pt>
                <c:pt idx="6622">
                  <c:v>46.008000000000003</c:v>
                </c:pt>
                <c:pt idx="6623">
                  <c:v>46.008000000000003</c:v>
                </c:pt>
                <c:pt idx="6624">
                  <c:v>46.008000000000003</c:v>
                </c:pt>
                <c:pt idx="6625">
                  <c:v>46.188000000000002</c:v>
                </c:pt>
                <c:pt idx="6626">
                  <c:v>46.188000000000002</c:v>
                </c:pt>
                <c:pt idx="6627">
                  <c:v>46.188000000000002</c:v>
                </c:pt>
                <c:pt idx="6628">
                  <c:v>46.188000000000002</c:v>
                </c:pt>
                <c:pt idx="6629">
                  <c:v>46.188000000000002</c:v>
                </c:pt>
                <c:pt idx="6630">
                  <c:v>46.188000000000002</c:v>
                </c:pt>
                <c:pt idx="6631">
                  <c:v>46.188000000000002</c:v>
                </c:pt>
                <c:pt idx="6632">
                  <c:v>46.188000000000002</c:v>
                </c:pt>
                <c:pt idx="6633">
                  <c:v>46.369</c:v>
                </c:pt>
                <c:pt idx="6634">
                  <c:v>46.369</c:v>
                </c:pt>
                <c:pt idx="6635">
                  <c:v>46.369</c:v>
                </c:pt>
                <c:pt idx="6636">
                  <c:v>46.369</c:v>
                </c:pt>
                <c:pt idx="6637">
                  <c:v>46.369</c:v>
                </c:pt>
                <c:pt idx="6638">
                  <c:v>46.548000000000002</c:v>
                </c:pt>
                <c:pt idx="6639">
                  <c:v>46.548000000000002</c:v>
                </c:pt>
                <c:pt idx="6640">
                  <c:v>46.548000000000002</c:v>
                </c:pt>
                <c:pt idx="6641">
                  <c:v>46.548000000000002</c:v>
                </c:pt>
                <c:pt idx="6642">
                  <c:v>46.728000000000065</c:v>
                </c:pt>
                <c:pt idx="6643">
                  <c:v>46.728000000000065</c:v>
                </c:pt>
                <c:pt idx="6644">
                  <c:v>46.728000000000065</c:v>
                </c:pt>
                <c:pt idx="6645">
                  <c:v>46.728000000000065</c:v>
                </c:pt>
                <c:pt idx="6646">
                  <c:v>46.728000000000065</c:v>
                </c:pt>
                <c:pt idx="6647">
                  <c:v>46.908000000000001</c:v>
                </c:pt>
                <c:pt idx="6648">
                  <c:v>46.908000000000001</c:v>
                </c:pt>
                <c:pt idx="6649">
                  <c:v>46.908000000000001</c:v>
                </c:pt>
                <c:pt idx="6650">
                  <c:v>46.908000000000001</c:v>
                </c:pt>
                <c:pt idx="6651">
                  <c:v>47.088000000000001</c:v>
                </c:pt>
                <c:pt idx="6652">
                  <c:v>47.088000000000001</c:v>
                </c:pt>
                <c:pt idx="6653">
                  <c:v>47.088000000000001</c:v>
                </c:pt>
                <c:pt idx="6654">
                  <c:v>47.088000000000001</c:v>
                </c:pt>
                <c:pt idx="6655">
                  <c:v>47.088000000000001</c:v>
                </c:pt>
                <c:pt idx="6656">
                  <c:v>47.088000000000001</c:v>
                </c:pt>
                <c:pt idx="6657">
                  <c:v>47.088000000000001</c:v>
                </c:pt>
                <c:pt idx="6658">
                  <c:v>47.266000000000012</c:v>
                </c:pt>
                <c:pt idx="6659">
                  <c:v>47.266000000000012</c:v>
                </c:pt>
                <c:pt idx="6660">
                  <c:v>47.266000000000012</c:v>
                </c:pt>
                <c:pt idx="6661">
                  <c:v>47.266000000000012</c:v>
                </c:pt>
                <c:pt idx="6662">
                  <c:v>47.266000000000012</c:v>
                </c:pt>
                <c:pt idx="6663">
                  <c:v>47.088000000000001</c:v>
                </c:pt>
                <c:pt idx="6664">
                  <c:v>47.088000000000001</c:v>
                </c:pt>
                <c:pt idx="6665">
                  <c:v>47.088000000000001</c:v>
                </c:pt>
                <c:pt idx="6666">
                  <c:v>47.088000000000001</c:v>
                </c:pt>
                <c:pt idx="6667">
                  <c:v>47.088000000000001</c:v>
                </c:pt>
                <c:pt idx="6668">
                  <c:v>47.088000000000001</c:v>
                </c:pt>
                <c:pt idx="6669">
                  <c:v>47.088000000000001</c:v>
                </c:pt>
                <c:pt idx="6670">
                  <c:v>47.088000000000001</c:v>
                </c:pt>
                <c:pt idx="6671">
                  <c:v>47.088000000000001</c:v>
                </c:pt>
                <c:pt idx="6672">
                  <c:v>47.088000000000001</c:v>
                </c:pt>
                <c:pt idx="6673">
                  <c:v>47.088000000000001</c:v>
                </c:pt>
                <c:pt idx="6674">
                  <c:v>47.088000000000001</c:v>
                </c:pt>
                <c:pt idx="6675">
                  <c:v>47.088000000000001</c:v>
                </c:pt>
                <c:pt idx="6676">
                  <c:v>47.266000000000012</c:v>
                </c:pt>
                <c:pt idx="6677">
                  <c:v>47.266000000000012</c:v>
                </c:pt>
                <c:pt idx="6678">
                  <c:v>47.266000000000012</c:v>
                </c:pt>
                <c:pt idx="6679">
                  <c:v>47.266000000000012</c:v>
                </c:pt>
                <c:pt idx="6680">
                  <c:v>47.266000000000012</c:v>
                </c:pt>
                <c:pt idx="6681">
                  <c:v>47.266000000000012</c:v>
                </c:pt>
                <c:pt idx="6682">
                  <c:v>47.446000000000005</c:v>
                </c:pt>
                <c:pt idx="6683">
                  <c:v>47.446000000000005</c:v>
                </c:pt>
                <c:pt idx="6684">
                  <c:v>47.446000000000005</c:v>
                </c:pt>
                <c:pt idx="6685">
                  <c:v>47.446000000000005</c:v>
                </c:pt>
                <c:pt idx="6686">
                  <c:v>47.624000000000002</c:v>
                </c:pt>
                <c:pt idx="6687">
                  <c:v>47.624000000000002</c:v>
                </c:pt>
                <c:pt idx="6688">
                  <c:v>47.624000000000002</c:v>
                </c:pt>
                <c:pt idx="6689">
                  <c:v>47.802</c:v>
                </c:pt>
                <c:pt idx="6690">
                  <c:v>47.802</c:v>
                </c:pt>
                <c:pt idx="6691">
                  <c:v>47.802</c:v>
                </c:pt>
                <c:pt idx="6692">
                  <c:v>47.802</c:v>
                </c:pt>
                <c:pt idx="6693">
                  <c:v>47.981999999999999</c:v>
                </c:pt>
                <c:pt idx="6694">
                  <c:v>47.981999999999999</c:v>
                </c:pt>
                <c:pt idx="6695">
                  <c:v>47.981999999999999</c:v>
                </c:pt>
                <c:pt idx="6696">
                  <c:v>47.981999999999999</c:v>
                </c:pt>
                <c:pt idx="6697">
                  <c:v>48.160000000000011</c:v>
                </c:pt>
                <c:pt idx="6698">
                  <c:v>48.160000000000011</c:v>
                </c:pt>
                <c:pt idx="6699">
                  <c:v>48.160000000000011</c:v>
                </c:pt>
                <c:pt idx="6700">
                  <c:v>48.339000000000006</c:v>
                </c:pt>
                <c:pt idx="6701">
                  <c:v>48.339000000000006</c:v>
                </c:pt>
                <c:pt idx="6702">
                  <c:v>48.339000000000006</c:v>
                </c:pt>
                <c:pt idx="6703">
                  <c:v>48.517000000000003</c:v>
                </c:pt>
                <c:pt idx="6704">
                  <c:v>48.517000000000003</c:v>
                </c:pt>
                <c:pt idx="6705">
                  <c:v>48.517000000000003</c:v>
                </c:pt>
                <c:pt idx="6706">
                  <c:v>48.695000000000057</c:v>
                </c:pt>
                <c:pt idx="6707">
                  <c:v>48.695000000000057</c:v>
                </c:pt>
                <c:pt idx="6708">
                  <c:v>48.695000000000057</c:v>
                </c:pt>
                <c:pt idx="6709">
                  <c:v>48.695000000000057</c:v>
                </c:pt>
                <c:pt idx="6710">
                  <c:v>48.871000000000002</c:v>
                </c:pt>
                <c:pt idx="6711">
                  <c:v>48.871000000000002</c:v>
                </c:pt>
                <c:pt idx="6712">
                  <c:v>48.871000000000002</c:v>
                </c:pt>
                <c:pt idx="6713">
                  <c:v>48.871000000000002</c:v>
                </c:pt>
                <c:pt idx="6714">
                  <c:v>48.871000000000002</c:v>
                </c:pt>
                <c:pt idx="6715">
                  <c:v>49.05</c:v>
                </c:pt>
                <c:pt idx="6716">
                  <c:v>49.05</c:v>
                </c:pt>
                <c:pt idx="6717">
                  <c:v>49.05</c:v>
                </c:pt>
                <c:pt idx="6718">
                  <c:v>49.05</c:v>
                </c:pt>
                <c:pt idx="6719">
                  <c:v>49.05</c:v>
                </c:pt>
                <c:pt idx="6720">
                  <c:v>49.05</c:v>
                </c:pt>
                <c:pt idx="6721">
                  <c:v>49.228000000000065</c:v>
                </c:pt>
                <c:pt idx="6722">
                  <c:v>49.228000000000065</c:v>
                </c:pt>
                <c:pt idx="6723">
                  <c:v>49.228000000000065</c:v>
                </c:pt>
                <c:pt idx="6724">
                  <c:v>49.228000000000065</c:v>
                </c:pt>
                <c:pt idx="6725">
                  <c:v>49.228000000000065</c:v>
                </c:pt>
                <c:pt idx="6726">
                  <c:v>49.228000000000065</c:v>
                </c:pt>
                <c:pt idx="6727">
                  <c:v>49.228000000000065</c:v>
                </c:pt>
                <c:pt idx="6728">
                  <c:v>49.228000000000065</c:v>
                </c:pt>
                <c:pt idx="6729">
                  <c:v>49.228000000000065</c:v>
                </c:pt>
                <c:pt idx="6730">
                  <c:v>49.228000000000065</c:v>
                </c:pt>
                <c:pt idx="6731">
                  <c:v>49.228000000000065</c:v>
                </c:pt>
                <c:pt idx="6732">
                  <c:v>49.228000000000065</c:v>
                </c:pt>
                <c:pt idx="6733">
                  <c:v>49.228000000000065</c:v>
                </c:pt>
                <c:pt idx="6734">
                  <c:v>49.228000000000065</c:v>
                </c:pt>
                <c:pt idx="6735">
                  <c:v>49.228000000000065</c:v>
                </c:pt>
                <c:pt idx="6736">
                  <c:v>49.228000000000065</c:v>
                </c:pt>
                <c:pt idx="6737">
                  <c:v>49.228000000000065</c:v>
                </c:pt>
                <c:pt idx="6738">
                  <c:v>49.228000000000065</c:v>
                </c:pt>
                <c:pt idx="6739">
                  <c:v>49.228000000000065</c:v>
                </c:pt>
                <c:pt idx="6740">
                  <c:v>49.228000000000065</c:v>
                </c:pt>
                <c:pt idx="6741">
                  <c:v>49.228000000000065</c:v>
                </c:pt>
                <c:pt idx="6742">
                  <c:v>49.228000000000065</c:v>
                </c:pt>
                <c:pt idx="6743">
                  <c:v>49.228000000000065</c:v>
                </c:pt>
                <c:pt idx="6744">
                  <c:v>49.228000000000065</c:v>
                </c:pt>
                <c:pt idx="6745">
                  <c:v>49.228000000000065</c:v>
                </c:pt>
                <c:pt idx="6746">
                  <c:v>49.228000000000065</c:v>
                </c:pt>
                <c:pt idx="6747">
                  <c:v>49.404000000000003</c:v>
                </c:pt>
                <c:pt idx="6748">
                  <c:v>49.404000000000003</c:v>
                </c:pt>
                <c:pt idx="6749">
                  <c:v>49.582000000000001</c:v>
                </c:pt>
                <c:pt idx="6750">
                  <c:v>49.582000000000001</c:v>
                </c:pt>
                <c:pt idx="6751">
                  <c:v>49.759</c:v>
                </c:pt>
                <c:pt idx="6752">
                  <c:v>49.937000000000005</c:v>
                </c:pt>
                <c:pt idx="6753">
                  <c:v>50.113</c:v>
                </c:pt>
                <c:pt idx="6754">
                  <c:v>50.113</c:v>
                </c:pt>
                <c:pt idx="6755">
                  <c:v>50.113</c:v>
                </c:pt>
                <c:pt idx="6756">
                  <c:v>50.290000000000013</c:v>
                </c:pt>
                <c:pt idx="6757">
                  <c:v>50.290000000000013</c:v>
                </c:pt>
                <c:pt idx="6758">
                  <c:v>50.466000000000001</c:v>
                </c:pt>
                <c:pt idx="6759">
                  <c:v>50.466000000000001</c:v>
                </c:pt>
                <c:pt idx="6760">
                  <c:v>50.466000000000001</c:v>
                </c:pt>
                <c:pt idx="6761">
                  <c:v>50.643000000000001</c:v>
                </c:pt>
                <c:pt idx="6762">
                  <c:v>50.643000000000001</c:v>
                </c:pt>
                <c:pt idx="6763">
                  <c:v>50.643000000000001</c:v>
                </c:pt>
                <c:pt idx="6764">
                  <c:v>50.819000000000003</c:v>
                </c:pt>
                <c:pt idx="6765">
                  <c:v>50.819000000000003</c:v>
                </c:pt>
                <c:pt idx="6766">
                  <c:v>50.819000000000003</c:v>
                </c:pt>
                <c:pt idx="6767">
                  <c:v>50.819000000000003</c:v>
                </c:pt>
                <c:pt idx="6768">
                  <c:v>50.819000000000003</c:v>
                </c:pt>
                <c:pt idx="6769">
                  <c:v>50.995000000000012</c:v>
                </c:pt>
                <c:pt idx="6770">
                  <c:v>50.995000000000012</c:v>
                </c:pt>
                <c:pt idx="6771">
                  <c:v>51.172000000000011</c:v>
                </c:pt>
                <c:pt idx="6772">
                  <c:v>51.172000000000011</c:v>
                </c:pt>
                <c:pt idx="6773">
                  <c:v>51.346000000000004</c:v>
                </c:pt>
                <c:pt idx="6774">
                  <c:v>51.346000000000004</c:v>
                </c:pt>
                <c:pt idx="6775">
                  <c:v>51.346000000000004</c:v>
                </c:pt>
                <c:pt idx="6776">
                  <c:v>51.346000000000004</c:v>
                </c:pt>
                <c:pt idx="6777">
                  <c:v>51.346000000000004</c:v>
                </c:pt>
                <c:pt idx="6778">
                  <c:v>51.346000000000004</c:v>
                </c:pt>
                <c:pt idx="6779">
                  <c:v>51.523000000000003</c:v>
                </c:pt>
                <c:pt idx="6780">
                  <c:v>51.523000000000003</c:v>
                </c:pt>
                <c:pt idx="6781">
                  <c:v>51.699000000000012</c:v>
                </c:pt>
                <c:pt idx="6782">
                  <c:v>51.874000000000002</c:v>
                </c:pt>
                <c:pt idx="6783">
                  <c:v>52.05</c:v>
                </c:pt>
                <c:pt idx="6784">
                  <c:v>52.225000000000065</c:v>
                </c:pt>
                <c:pt idx="6785">
                  <c:v>52.225000000000065</c:v>
                </c:pt>
                <c:pt idx="6786">
                  <c:v>52.401000000000003</c:v>
                </c:pt>
                <c:pt idx="6787">
                  <c:v>52.401000000000003</c:v>
                </c:pt>
                <c:pt idx="6788">
                  <c:v>52.401000000000003</c:v>
                </c:pt>
                <c:pt idx="6789">
                  <c:v>52.401000000000003</c:v>
                </c:pt>
                <c:pt idx="6790">
                  <c:v>52.576000000000001</c:v>
                </c:pt>
                <c:pt idx="6791">
                  <c:v>52.576000000000001</c:v>
                </c:pt>
                <c:pt idx="6792">
                  <c:v>53.1</c:v>
                </c:pt>
                <c:pt idx="6793">
                  <c:v>53.798000000000066</c:v>
                </c:pt>
                <c:pt idx="6794">
                  <c:v>54.322000000000003</c:v>
                </c:pt>
                <c:pt idx="6795">
                  <c:v>54.841999999999999</c:v>
                </c:pt>
                <c:pt idx="6796">
                  <c:v>54.841999999999999</c:v>
                </c:pt>
                <c:pt idx="6797">
                  <c:v>54.841999999999999</c:v>
                </c:pt>
                <c:pt idx="6798">
                  <c:v>54.841999999999999</c:v>
                </c:pt>
                <c:pt idx="6799">
                  <c:v>55.017000000000003</c:v>
                </c:pt>
                <c:pt idx="6800">
                  <c:v>55.189</c:v>
                </c:pt>
                <c:pt idx="6801">
                  <c:v>55.364000000000004</c:v>
                </c:pt>
                <c:pt idx="6802">
                  <c:v>55.364000000000004</c:v>
                </c:pt>
                <c:pt idx="6803">
                  <c:v>55.537000000000006</c:v>
                </c:pt>
                <c:pt idx="6804">
                  <c:v>55.537000000000006</c:v>
                </c:pt>
                <c:pt idx="6805">
                  <c:v>55.537000000000006</c:v>
                </c:pt>
                <c:pt idx="6806">
                  <c:v>55.537000000000006</c:v>
                </c:pt>
                <c:pt idx="6807">
                  <c:v>55.537000000000006</c:v>
                </c:pt>
                <c:pt idx="6808">
                  <c:v>55.537000000000006</c:v>
                </c:pt>
                <c:pt idx="6809">
                  <c:v>55.364000000000004</c:v>
                </c:pt>
                <c:pt idx="6810">
                  <c:v>55.364000000000004</c:v>
                </c:pt>
                <c:pt idx="6811">
                  <c:v>55.189</c:v>
                </c:pt>
                <c:pt idx="6812">
                  <c:v>55.189</c:v>
                </c:pt>
                <c:pt idx="6813">
                  <c:v>55.017000000000003</c:v>
                </c:pt>
                <c:pt idx="6814">
                  <c:v>54.841999999999999</c:v>
                </c:pt>
                <c:pt idx="6815">
                  <c:v>54.669000000000011</c:v>
                </c:pt>
                <c:pt idx="6816">
                  <c:v>54.495000000000012</c:v>
                </c:pt>
                <c:pt idx="6817">
                  <c:v>54.322000000000003</c:v>
                </c:pt>
                <c:pt idx="6818">
                  <c:v>54.147000000000006</c:v>
                </c:pt>
                <c:pt idx="6819">
                  <c:v>54.147000000000006</c:v>
                </c:pt>
                <c:pt idx="6820">
                  <c:v>53.973000000000006</c:v>
                </c:pt>
                <c:pt idx="6821">
                  <c:v>53.798000000000066</c:v>
                </c:pt>
                <c:pt idx="6822">
                  <c:v>53.798000000000066</c:v>
                </c:pt>
                <c:pt idx="6823">
                  <c:v>53.798000000000066</c:v>
                </c:pt>
                <c:pt idx="6824">
                  <c:v>53.623000000000012</c:v>
                </c:pt>
                <c:pt idx="6825">
                  <c:v>53.623000000000012</c:v>
                </c:pt>
                <c:pt idx="6826">
                  <c:v>53.623000000000012</c:v>
                </c:pt>
                <c:pt idx="6827">
                  <c:v>53.623000000000012</c:v>
                </c:pt>
                <c:pt idx="6828">
                  <c:v>53.623000000000012</c:v>
                </c:pt>
                <c:pt idx="6829">
                  <c:v>53.623000000000012</c:v>
                </c:pt>
                <c:pt idx="6830">
                  <c:v>53.623000000000012</c:v>
                </c:pt>
                <c:pt idx="6831">
                  <c:v>53.449000000000005</c:v>
                </c:pt>
                <c:pt idx="6832">
                  <c:v>53.449000000000005</c:v>
                </c:pt>
                <c:pt idx="6833">
                  <c:v>53.449000000000005</c:v>
                </c:pt>
                <c:pt idx="6834">
                  <c:v>53.274000000000001</c:v>
                </c:pt>
                <c:pt idx="6835">
                  <c:v>53.274000000000001</c:v>
                </c:pt>
                <c:pt idx="6836">
                  <c:v>53.274000000000001</c:v>
                </c:pt>
                <c:pt idx="6837">
                  <c:v>53.1</c:v>
                </c:pt>
                <c:pt idx="6838">
                  <c:v>53.1</c:v>
                </c:pt>
                <c:pt idx="6839">
                  <c:v>52.925000000000011</c:v>
                </c:pt>
                <c:pt idx="6840">
                  <c:v>52.75</c:v>
                </c:pt>
                <c:pt idx="6841">
                  <c:v>52.576000000000001</c:v>
                </c:pt>
                <c:pt idx="6842">
                  <c:v>52.576000000000001</c:v>
                </c:pt>
                <c:pt idx="6843">
                  <c:v>52.401000000000003</c:v>
                </c:pt>
                <c:pt idx="6844">
                  <c:v>52.225000000000065</c:v>
                </c:pt>
                <c:pt idx="6845">
                  <c:v>52.05</c:v>
                </c:pt>
                <c:pt idx="6846">
                  <c:v>51.874000000000002</c:v>
                </c:pt>
                <c:pt idx="6847">
                  <c:v>51.523000000000003</c:v>
                </c:pt>
                <c:pt idx="6848">
                  <c:v>51.346000000000004</c:v>
                </c:pt>
                <c:pt idx="6849">
                  <c:v>51.172000000000011</c:v>
                </c:pt>
                <c:pt idx="6850">
                  <c:v>50.819000000000003</c:v>
                </c:pt>
                <c:pt idx="6851">
                  <c:v>50.643000000000001</c:v>
                </c:pt>
                <c:pt idx="6852">
                  <c:v>50.466000000000001</c:v>
                </c:pt>
                <c:pt idx="6853">
                  <c:v>50.290000000000013</c:v>
                </c:pt>
                <c:pt idx="6854">
                  <c:v>50.113</c:v>
                </c:pt>
                <c:pt idx="6855">
                  <c:v>49.937000000000005</c:v>
                </c:pt>
                <c:pt idx="6856">
                  <c:v>49.759</c:v>
                </c:pt>
                <c:pt idx="6857">
                  <c:v>49.582000000000001</c:v>
                </c:pt>
                <c:pt idx="6858">
                  <c:v>49.582000000000001</c:v>
                </c:pt>
                <c:pt idx="6859">
                  <c:v>49.404000000000003</c:v>
                </c:pt>
                <c:pt idx="6860">
                  <c:v>49.404000000000003</c:v>
                </c:pt>
                <c:pt idx="6861">
                  <c:v>49.404000000000003</c:v>
                </c:pt>
                <c:pt idx="6862">
                  <c:v>49.404000000000003</c:v>
                </c:pt>
                <c:pt idx="6863">
                  <c:v>49.228000000000065</c:v>
                </c:pt>
                <c:pt idx="6864">
                  <c:v>49.228000000000065</c:v>
                </c:pt>
                <c:pt idx="6865">
                  <c:v>49.228000000000065</c:v>
                </c:pt>
                <c:pt idx="6866">
                  <c:v>49.228000000000065</c:v>
                </c:pt>
                <c:pt idx="6867">
                  <c:v>49.05</c:v>
                </c:pt>
                <c:pt idx="6868">
                  <c:v>49.05</c:v>
                </c:pt>
                <c:pt idx="6869">
                  <c:v>49.05</c:v>
                </c:pt>
                <c:pt idx="6870">
                  <c:v>49.05</c:v>
                </c:pt>
                <c:pt idx="6871">
                  <c:v>49.05</c:v>
                </c:pt>
                <c:pt idx="6872">
                  <c:v>48.871000000000002</c:v>
                </c:pt>
                <c:pt idx="6873">
                  <c:v>48.871000000000002</c:v>
                </c:pt>
                <c:pt idx="6874">
                  <c:v>48.871000000000002</c:v>
                </c:pt>
                <c:pt idx="6875">
                  <c:v>48.871000000000002</c:v>
                </c:pt>
                <c:pt idx="6876">
                  <c:v>48.871000000000002</c:v>
                </c:pt>
                <c:pt idx="6877">
                  <c:v>48.871000000000002</c:v>
                </c:pt>
                <c:pt idx="6878">
                  <c:v>48.871000000000002</c:v>
                </c:pt>
                <c:pt idx="6879">
                  <c:v>48.871000000000002</c:v>
                </c:pt>
                <c:pt idx="6880">
                  <c:v>48.871000000000002</c:v>
                </c:pt>
                <c:pt idx="6881">
                  <c:v>48.871000000000002</c:v>
                </c:pt>
                <c:pt idx="6882">
                  <c:v>48.695000000000057</c:v>
                </c:pt>
                <c:pt idx="6883">
                  <c:v>48.695000000000057</c:v>
                </c:pt>
                <c:pt idx="6884">
                  <c:v>48.695000000000057</c:v>
                </c:pt>
                <c:pt idx="6885">
                  <c:v>48.517000000000003</c:v>
                </c:pt>
                <c:pt idx="6886">
                  <c:v>48.517000000000003</c:v>
                </c:pt>
                <c:pt idx="6887">
                  <c:v>48.339000000000006</c:v>
                </c:pt>
                <c:pt idx="6888">
                  <c:v>48.339000000000006</c:v>
                </c:pt>
                <c:pt idx="6889">
                  <c:v>48.339000000000006</c:v>
                </c:pt>
                <c:pt idx="6890">
                  <c:v>48.339000000000006</c:v>
                </c:pt>
                <c:pt idx="6891">
                  <c:v>48.339000000000006</c:v>
                </c:pt>
                <c:pt idx="6892">
                  <c:v>48.339000000000006</c:v>
                </c:pt>
                <c:pt idx="6893">
                  <c:v>48.339000000000006</c:v>
                </c:pt>
                <c:pt idx="6894">
                  <c:v>48.339000000000006</c:v>
                </c:pt>
                <c:pt idx="6895">
                  <c:v>48.339000000000006</c:v>
                </c:pt>
                <c:pt idx="6896">
                  <c:v>48.339000000000006</c:v>
                </c:pt>
                <c:pt idx="6897">
                  <c:v>48.517000000000003</c:v>
                </c:pt>
                <c:pt idx="6898">
                  <c:v>48.517000000000003</c:v>
                </c:pt>
                <c:pt idx="6899">
                  <c:v>48.517000000000003</c:v>
                </c:pt>
                <c:pt idx="6900">
                  <c:v>48.695000000000057</c:v>
                </c:pt>
                <c:pt idx="6901">
                  <c:v>48.695000000000057</c:v>
                </c:pt>
                <c:pt idx="6902">
                  <c:v>48.871000000000002</c:v>
                </c:pt>
                <c:pt idx="6903">
                  <c:v>48.871000000000002</c:v>
                </c:pt>
                <c:pt idx="6904">
                  <c:v>48.871000000000002</c:v>
                </c:pt>
                <c:pt idx="6905">
                  <c:v>49.05</c:v>
                </c:pt>
                <c:pt idx="6906">
                  <c:v>49.05</c:v>
                </c:pt>
                <c:pt idx="6907">
                  <c:v>49.05</c:v>
                </c:pt>
                <c:pt idx="6908">
                  <c:v>49.228000000000065</c:v>
                </c:pt>
                <c:pt idx="6909">
                  <c:v>49.228000000000065</c:v>
                </c:pt>
                <c:pt idx="6910">
                  <c:v>49.228000000000065</c:v>
                </c:pt>
                <c:pt idx="6911">
                  <c:v>49.228000000000065</c:v>
                </c:pt>
                <c:pt idx="6912">
                  <c:v>49.228000000000065</c:v>
                </c:pt>
                <c:pt idx="6913">
                  <c:v>49.228000000000065</c:v>
                </c:pt>
                <c:pt idx="6914">
                  <c:v>49.228000000000065</c:v>
                </c:pt>
                <c:pt idx="6915">
                  <c:v>49.228000000000065</c:v>
                </c:pt>
                <c:pt idx="6916">
                  <c:v>49.228000000000065</c:v>
                </c:pt>
                <c:pt idx="6917">
                  <c:v>49.228000000000065</c:v>
                </c:pt>
                <c:pt idx="6918">
                  <c:v>49.228000000000065</c:v>
                </c:pt>
                <c:pt idx="6919">
                  <c:v>49.228000000000065</c:v>
                </c:pt>
                <c:pt idx="6920">
                  <c:v>49.05</c:v>
                </c:pt>
                <c:pt idx="6921">
                  <c:v>49.05</c:v>
                </c:pt>
                <c:pt idx="6922">
                  <c:v>49.05</c:v>
                </c:pt>
                <c:pt idx="6923">
                  <c:v>48.871000000000002</c:v>
                </c:pt>
                <c:pt idx="6924">
                  <c:v>48.871000000000002</c:v>
                </c:pt>
                <c:pt idx="6925">
                  <c:v>48.871000000000002</c:v>
                </c:pt>
                <c:pt idx="6926">
                  <c:v>48.695000000000057</c:v>
                </c:pt>
                <c:pt idx="6927">
                  <c:v>48.695000000000057</c:v>
                </c:pt>
                <c:pt idx="6928">
                  <c:v>48.695000000000057</c:v>
                </c:pt>
                <c:pt idx="6929">
                  <c:v>48.695000000000057</c:v>
                </c:pt>
                <c:pt idx="6930">
                  <c:v>48.517000000000003</c:v>
                </c:pt>
                <c:pt idx="6931">
                  <c:v>48.517000000000003</c:v>
                </c:pt>
                <c:pt idx="6932">
                  <c:v>48.517000000000003</c:v>
                </c:pt>
                <c:pt idx="6933">
                  <c:v>48.339000000000006</c:v>
                </c:pt>
                <c:pt idx="6934">
                  <c:v>48.339000000000006</c:v>
                </c:pt>
                <c:pt idx="6935">
                  <c:v>48.339000000000006</c:v>
                </c:pt>
                <c:pt idx="6936">
                  <c:v>48.160000000000011</c:v>
                </c:pt>
                <c:pt idx="6937">
                  <c:v>48.160000000000011</c:v>
                </c:pt>
                <c:pt idx="6938">
                  <c:v>48.160000000000011</c:v>
                </c:pt>
                <c:pt idx="6939">
                  <c:v>48.160000000000011</c:v>
                </c:pt>
                <c:pt idx="6940">
                  <c:v>47.981999999999999</c:v>
                </c:pt>
                <c:pt idx="6941">
                  <c:v>47.981999999999999</c:v>
                </c:pt>
                <c:pt idx="6942">
                  <c:v>47.981999999999999</c:v>
                </c:pt>
                <c:pt idx="6943">
                  <c:v>47.981999999999999</c:v>
                </c:pt>
                <c:pt idx="6944">
                  <c:v>47.981999999999999</c:v>
                </c:pt>
                <c:pt idx="6945">
                  <c:v>47.802</c:v>
                </c:pt>
                <c:pt idx="6946">
                  <c:v>47.802</c:v>
                </c:pt>
                <c:pt idx="6947">
                  <c:v>47.802</c:v>
                </c:pt>
                <c:pt idx="6948">
                  <c:v>47.802</c:v>
                </c:pt>
                <c:pt idx="6949">
                  <c:v>47.802</c:v>
                </c:pt>
                <c:pt idx="6950">
                  <c:v>47.624000000000002</c:v>
                </c:pt>
                <c:pt idx="6951">
                  <c:v>47.624000000000002</c:v>
                </c:pt>
                <c:pt idx="6952">
                  <c:v>47.624000000000002</c:v>
                </c:pt>
                <c:pt idx="6953">
                  <c:v>47.624000000000002</c:v>
                </c:pt>
                <c:pt idx="6954">
                  <c:v>47.624000000000002</c:v>
                </c:pt>
                <c:pt idx="6955">
                  <c:v>47.624000000000002</c:v>
                </c:pt>
                <c:pt idx="6956">
                  <c:v>47.624000000000002</c:v>
                </c:pt>
                <c:pt idx="6957">
                  <c:v>47.624000000000002</c:v>
                </c:pt>
                <c:pt idx="6958">
                  <c:v>47.624000000000002</c:v>
                </c:pt>
                <c:pt idx="6959">
                  <c:v>47.624000000000002</c:v>
                </c:pt>
                <c:pt idx="6960">
                  <c:v>47.624000000000002</c:v>
                </c:pt>
                <c:pt idx="6961">
                  <c:v>47.624000000000002</c:v>
                </c:pt>
                <c:pt idx="6962">
                  <c:v>47.624000000000002</c:v>
                </c:pt>
                <c:pt idx="6963">
                  <c:v>47.624000000000002</c:v>
                </c:pt>
                <c:pt idx="6964">
                  <c:v>47.624000000000002</c:v>
                </c:pt>
                <c:pt idx="6965">
                  <c:v>47.624000000000002</c:v>
                </c:pt>
                <c:pt idx="6966">
                  <c:v>47.624000000000002</c:v>
                </c:pt>
                <c:pt idx="6967">
                  <c:v>47.802</c:v>
                </c:pt>
                <c:pt idx="6968">
                  <c:v>47.802</c:v>
                </c:pt>
                <c:pt idx="6969">
                  <c:v>47.802</c:v>
                </c:pt>
                <c:pt idx="6970">
                  <c:v>47.802</c:v>
                </c:pt>
                <c:pt idx="6971">
                  <c:v>47.802</c:v>
                </c:pt>
                <c:pt idx="6972">
                  <c:v>47.981999999999999</c:v>
                </c:pt>
                <c:pt idx="6973">
                  <c:v>47.981999999999999</c:v>
                </c:pt>
                <c:pt idx="6974">
                  <c:v>47.981999999999999</c:v>
                </c:pt>
                <c:pt idx="6975">
                  <c:v>47.981999999999999</c:v>
                </c:pt>
                <c:pt idx="6976">
                  <c:v>48.160000000000011</c:v>
                </c:pt>
                <c:pt idx="6977">
                  <c:v>48.160000000000011</c:v>
                </c:pt>
                <c:pt idx="6978">
                  <c:v>48.160000000000011</c:v>
                </c:pt>
                <c:pt idx="6979">
                  <c:v>48.339000000000006</c:v>
                </c:pt>
                <c:pt idx="6980">
                  <c:v>48.339000000000006</c:v>
                </c:pt>
                <c:pt idx="6981">
                  <c:v>48.339000000000006</c:v>
                </c:pt>
                <c:pt idx="6982">
                  <c:v>48.339000000000006</c:v>
                </c:pt>
                <c:pt idx="6983">
                  <c:v>48.517000000000003</c:v>
                </c:pt>
                <c:pt idx="6984">
                  <c:v>48.517000000000003</c:v>
                </c:pt>
                <c:pt idx="6985">
                  <c:v>48.517000000000003</c:v>
                </c:pt>
                <c:pt idx="6986">
                  <c:v>48.517000000000003</c:v>
                </c:pt>
                <c:pt idx="6987">
                  <c:v>48.517000000000003</c:v>
                </c:pt>
                <c:pt idx="6988">
                  <c:v>48.517000000000003</c:v>
                </c:pt>
                <c:pt idx="6989">
                  <c:v>48.517000000000003</c:v>
                </c:pt>
                <c:pt idx="6990">
                  <c:v>48.339000000000006</c:v>
                </c:pt>
                <c:pt idx="6991">
                  <c:v>48.339000000000006</c:v>
                </c:pt>
                <c:pt idx="6992">
                  <c:v>48.339000000000006</c:v>
                </c:pt>
                <c:pt idx="6993">
                  <c:v>48.339000000000006</c:v>
                </c:pt>
                <c:pt idx="6994">
                  <c:v>48.160000000000011</c:v>
                </c:pt>
                <c:pt idx="6995">
                  <c:v>48.160000000000011</c:v>
                </c:pt>
                <c:pt idx="6996">
                  <c:v>48.160000000000011</c:v>
                </c:pt>
                <c:pt idx="6997">
                  <c:v>48.160000000000011</c:v>
                </c:pt>
                <c:pt idx="6998">
                  <c:v>48.160000000000011</c:v>
                </c:pt>
                <c:pt idx="6999">
                  <c:v>47.981999999999999</c:v>
                </c:pt>
                <c:pt idx="7000">
                  <c:v>47.981999999999999</c:v>
                </c:pt>
                <c:pt idx="7001">
                  <c:v>47.981999999999999</c:v>
                </c:pt>
                <c:pt idx="7002">
                  <c:v>47.981999999999999</c:v>
                </c:pt>
                <c:pt idx="7003">
                  <c:v>47.981999999999999</c:v>
                </c:pt>
                <c:pt idx="7004">
                  <c:v>47.802</c:v>
                </c:pt>
                <c:pt idx="7005">
                  <c:v>47.802</c:v>
                </c:pt>
                <c:pt idx="7006">
                  <c:v>47.802</c:v>
                </c:pt>
                <c:pt idx="7007">
                  <c:v>47.802</c:v>
                </c:pt>
                <c:pt idx="7008">
                  <c:v>47.624000000000002</c:v>
                </c:pt>
                <c:pt idx="7009">
                  <c:v>47.624000000000002</c:v>
                </c:pt>
                <c:pt idx="7010">
                  <c:v>47.624000000000002</c:v>
                </c:pt>
                <c:pt idx="7011">
                  <c:v>47.624000000000002</c:v>
                </c:pt>
                <c:pt idx="7012">
                  <c:v>47.624000000000002</c:v>
                </c:pt>
                <c:pt idx="7013">
                  <c:v>47.624000000000002</c:v>
                </c:pt>
                <c:pt idx="7014">
                  <c:v>47.446000000000005</c:v>
                </c:pt>
                <c:pt idx="7015">
                  <c:v>47.446000000000005</c:v>
                </c:pt>
                <c:pt idx="7016">
                  <c:v>47.446000000000005</c:v>
                </c:pt>
                <c:pt idx="7017">
                  <c:v>47.446000000000005</c:v>
                </c:pt>
                <c:pt idx="7018">
                  <c:v>47.446000000000005</c:v>
                </c:pt>
                <c:pt idx="7019">
                  <c:v>47.446000000000005</c:v>
                </c:pt>
                <c:pt idx="7020">
                  <c:v>47.446000000000005</c:v>
                </c:pt>
                <c:pt idx="7021">
                  <c:v>47.446000000000005</c:v>
                </c:pt>
                <c:pt idx="7022">
                  <c:v>47.266000000000012</c:v>
                </c:pt>
                <c:pt idx="7023">
                  <c:v>47.266000000000012</c:v>
                </c:pt>
                <c:pt idx="7024">
                  <c:v>47.266000000000012</c:v>
                </c:pt>
                <c:pt idx="7025">
                  <c:v>47.266000000000012</c:v>
                </c:pt>
                <c:pt idx="7026">
                  <c:v>47.266000000000012</c:v>
                </c:pt>
                <c:pt idx="7027">
                  <c:v>47.266000000000012</c:v>
                </c:pt>
                <c:pt idx="7028">
                  <c:v>47.266000000000012</c:v>
                </c:pt>
                <c:pt idx="7029">
                  <c:v>47.088000000000001</c:v>
                </c:pt>
                <c:pt idx="7030">
                  <c:v>47.088000000000001</c:v>
                </c:pt>
                <c:pt idx="7031">
                  <c:v>47.088000000000001</c:v>
                </c:pt>
                <c:pt idx="7032">
                  <c:v>47.088000000000001</c:v>
                </c:pt>
                <c:pt idx="7033">
                  <c:v>47.088000000000001</c:v>
                </c:pt>
                <c:pt idx="7034">
                  <c:v>47.088000000000001</c:v>
                </c:pt>
                <c:pt idx="7035">
                  <c:v>47.088000000000001</c:v>
                </c:pt>
                <c:pt idx="7036">
                  <c:v>47.088000000000001</c:v>
                </c:pt>
                <c:pt idx="7037">
                  <c:v>47.266000000000012</c:v>
                </c:pt>
                <c:pt idx="7038">
                  <c:v>47.266000000000012</c:v>
                </c:pt>
                <c:pt idx="7039">
                  <c:v>47.266000000000012</c:v>
                </c:pt>
                <c:pt idx="7040">
                  <c:v>47.446000000000005</c:v>
                </c:pt>
                <c:pt idx="7041">
                  <c:v>47.624000000000002</c:v>
                </c:pt>
                <c:pt idx="7042">
                  <c:v>47.624000000000002</c:v>
                </c:pt>
                <c:pt idx="7043">
                  <c:v>47.802</c:v>
                </c:pt>
                <c:pt idx="7044">
                  <c:v>47.802</c:v>
                </c:pt>
                <c:pt idx="7045">
                  <c:v>47.981999999999999</c:v>
                </c:pt>
                <c:pt idx="7046">
                  <c:v>47.981999999999999</c:v>
                </c:pt>
                <c:pt idx="7047">
                  <c:v>48.160000000000011</c:v>
                </c:pt>
                <c:pt idx="7048">
                  <c:v>48.160000000000011</c:v>
                </c:pt>
                <c:pt idx="7049">
                  <c:v>48.339000000000006</c:v>
                </c:pt>
                <c:pt idx="7050">
                  <c:v>48.339000000000006</c:v>
                </c:pt>
                <c:pt idx="7051">
                  <c:v>48.339000000000006</c:v>
                </c:pt>
                <c:pt idx="7052">
                  <c:v>48.339000000000006</c:v>
                </c:pt>
                <c:pt idx="7053">
                  <c:v>48.339000000000006</c:v>
                </c:pt>
                <c:pt idx="7054">
                  <c:v>48.339000000000006</c:v>
                </c:pt>
                <c:pt idx="7055">
                  <c:v>48.339000000000006</c:v>
                </c:pt>
                <c:pt idx="7056">
                  <c:v>48.339000000000006</c:v>
                </c:pt>
                <c:pt idx="7057">
                  <c:v>48.339000000000006</c:v>
                </c:pt>
                <c:pt idx="7058">
                  <c:v>48.339000000000006</c:v>
                </c:pt>
                <c:pt idx="7059">
                  <c:v>48.160000000000011</c:v>
                </c:pt>
                <c:pt idx="7060">
                  <c:v>48.160000000000011</c:v>
                </c:pt>
                <c:pt idx="7061">
                  <c:v>48.160000000000011</c:v>
                </c:pt>
                <c:pt idx="7062">
                  <c:v>47.981999999999999</c:v>
                </c:pt>
                <c:pt idx="7063">
                  <c:v>47.981999999999999</c:v>
                </c:pt>
                <c:pt idx="7064">
                  <c:v>47.981999999999999</c:v>
                </c:pt>
                <c:pt idx="7065">
                  <c:v>47.802</c:v>
                </c:pt>
                <c:pt idx="7066">
                  <c:v>47.802</c:v>
                </c:pt>
                <c:pt idx="7067">
                  <c:v>47.802</c:v>
                </c:pt>
                <c:pt idx="7068">
                  <c:v>47.802</c:v>
                </c:pt>
                <c:pt idx="7069">
                  <c:v>47.624000000000002</c:v>
                </c:pt>
                <c:pt idx="7070">
                  <c:v>47.624000000000002</c:v>
                </c:pt>
                <c:pt idx="7071">
                  <c:v>47.624000000000002</c:v>
                </c:pt>
                <c:pt idx="7072">
                  <c:v>47.624000000000002</c:v>
                </c:pt>
                <c:pt idx="7073">
                  <c:v>47.446000000000005</c:v>
                </c:pt>
                <c:pt idx="7074">
                  <c:v>47.446000000000005</c:v>
                </c:pt>
                <c:pt idx="7075">
                  <c:v>47.446000000000005</c:v>
                </c:pt>
                <c:pt idx="7076">
                  <c:v>47.446000000000005</c:v>
                </c:pt>
                <c:pt idx="7077">
                  <c:v>47.446000000000005</c:v>
                </c:pt>
                <c:pt idx="7078">
                  <c:v>47.266000000000012</c:v>
                </c:pt>
                <c:pt idx="7079">
                  <c:v>47.266000000000012</c:v>
                </c:pt>
                <c:pt idx="7080">
                  <c:v>47.266000000000012</c:v>
                </c:pt>
                <c:pt idx="7081">
                  <c:v>47.266000000000012</c:v>
                </c:pt>
                <c:pt idx="7082">
                  <c:v>47.088000000000001</c:v>
                </c:pt>
                <c:pt idx="7083">
                  <c:v>47.088000000000001</c:v>
                </c:pt>
                <c:pt idx="7084">
                  <c:v>47.088000000000001</c:v>
                </c:pt>
                <c:pt idx="7085">
                  <c:v>47.088000000000001</c:v>
                </c:pt>
                <c:pt idx="7086">
                  <c:v>47.088000000000001</c:v>
                </c:pt>
                <c:pt idx="7087">
                  <c:v>46.908000000000001</c:v>
                </c:pt>
                <c:pt idx="7088">
                  <c:v>46.908000000000001</c:v>
                </c:pt>
                <c:pt idx="7089">
                  <c:v>46.908000000000001</c:v>
                </c:pt>
                <c:pt idx="7090">
                  <c:v>46.908000000000001</c:v>
                </c:pt>
                <c:pt idx="7091">
                  <c:v>46.908000000000001</c:v>
                </c:pt>
                <c:pt idx="7092">
                  <c:v>46.728000000000065</c:v>
                </c:pt>
                <c:pt idx="7093">
                  <c:v>46.728000000000065</c:v>
                </c:pt>
                <c:pt idx="7094">
                  <c:v>46.728000000000065</c:v>
                </c:pt>
                <c:pt idx="7095">
                  <c:v>46.728000000000065</c:v>
                </c:pt>
                <c:pt idx="7096">
                  <c:v>46.728000000000065</c:v>
                </c:pt>
                <c:pt idx="7097">
                  <c:v>46.728000000000065</c:v>
                </c:pt>
                <c:pt idx="7098">
                  <c:v>46.728000000000065</c:v>
                </c:pt>
                <c:pt idx="7099">
                  <c:v>46.728000000000065</c:v>
                </c:pt>
                <c:pt idx="7100">
                  <c:v>46.728000000000065</c:v>
                </c:pt>
                <c:pt idx="7101">
                  <c:v>46.728000000000065</c:v>
                </c:pt>
                <c:pt idx="7102">
                  <c:v>46.728000000000065</c:v>
                </c:pt>
                <c:pt idx="7103">
                  <c:v>46.728000000000065</c:v>
                </c:pt>
                <c:pt idx="7104">
                  <c:v>46.548000000000002</c:v>
                </c:pt>
                <c:pt idx="7105">
                  <c:v>46.548000000000002</c:v>
                </c:pt>
                <c:pt idx="7106">
                  <c:v>46.548000000000002</c:v>
                </c:pt>
                <c:pt idx="7107">
                  <c:v>46.548000000000002</c:v>
                </c:pt>
                <c:pt idx="7108">
                  <c:v>46.369</c:v>
                </c:pt>
                <c:pt idx="7109">
                  <c:v>46.369</c:v>
                </c:pt>
                <c:pt idx="7110">
                  <c:v>46.369</c:v>
                </c:pt>
                <c:pt idx="7111">
                  <c:v>46.188000000000002</c:v>
                </c:pt>
                <c:pt idx="7112">
                  <c:v>46.369</c:v>
                </c:pt>
                <c:pt idx="7113">
                  <c:v>46.369</c:v>
                </c:pt>
                <c:pt idx="7114">
                  <c:v>46.369</c:v>
                </c:pt>
                <c:pt idx="7115">
                  <c:v>46.369</c:v>
                </c:pt>
                <c:pt idx="7116">
                  <c:v>46.369</c:v>
                </c:pt>
                <c:pt idx="7117">
                  <c:v>46.369</c:v>
                </c:pt>
                <c:pt idx="7118">
                  <c:v>46.548000000000002</c:v>
                </c:pt>
                <c:pt idx="7119">
                  <c:v>46.548000000000002</c:v>
                </c:pt>
                <c:pt idx="7120">
                  <c:v>46.548000000000002</c:v>
                </c:pt>
                <c:pt idx="7121">
                  <c:v>46.369</c:v>
                </c:pt>
                <c:pt idx="7122">
                  <c:v>46.369</c:v>
                </c:pt>
                <c:pt idx="7123">
                  <c:v>46.548000000000002</c:v>
                </c:pt>
                <c:pt idx="7124">
                  <c:v>46.548000000000002</c:v>
                </c:pt>
                <c:pt idx="7125">
                  <c:v>46.548000000000002</c:v>
                </c:pt>
                <c:pt idx="7126">
                  <c:v>46.548000000000002</c:v>
                </c:pt>
                <c:pt idx="7127">
                  <c:v>46.548000000000002</c:v>
                </c:pt>
                <c:pt idx="7128">
                  <c:v>46.728000000000065</c:v>
                </c:pt>
                <c:pt idx="7129">
                  <c:v>46.728000000000065</c:v>
                </c:pt>
                <c:pt idx="7130">
                  <c:v>46.728000000000065</c:v>
                </c:pt>
                <c:pt idx="7131">
                  <c:v>46.728000000000065</c:v>
                </c:pt>
                <c:pt idx="7132">
                  <c:v>46.728000000000065</c:v>
                </c:pt>
                <c:pt idx="7133">
                  <c:v>46.728000000000065</c:v>
                </c:pt>
                <c:pt idx="7134">
                  <c:v>46.728000000000065</c:v>
                </c:pt>
                <c:pt idx="7135">
                  <c:v>46.728000000000065</c:v>
                </c:pt>
                <c:pt idx="7136">
                  <c:v>46.728000000000065</c:v>
                </c:pt>
                <c:pt idx="7137">
                  <c:v>46.728000000000065</c:v>
                </c:pt>
                <c:pt idx="7138">
                  <c:v>46.728000000000065</c:v>
                </c:pt>
                <c:pt idx="7139">
                  <c:v>46.728000000000065</c:v>
                </c:pt>
                <c:pt idx="7140">
                  <c:v>46.728000000000065</c:v>
                </c:pt>
                <c:pt idx="7141">
                  <c:v>46.548000000000002</c:v>
                </c:pt>
                <c:pt idx="7142">
                  <c:v>46.548000000000002</c:v>
                </c:pt>
                <c:pt idx="7143">
                  <c:v>46.548000000000002</c:v>
                </c:pt>
                <c:pt idx="7144">
                  <c:v>46.548000000000002</c:v>
                </c:pt>
                <c:pt idx="7145">
                  <c:v>46.548000000000002</c:v>
                </c:pt>
                <c:pt idx="7146">
                  <c:v>46.548000000000002</c:v>
                </c:pt>
                <c:pt idx="7147">
                  <c:v>46.548000000000002</c:v>
                </c:pt>
                <c:pt idx="7148">
                  <c:v>46.548000000000002</c:v>
                </c:pt>
                <c:pt idx="7149">
                  <c:v>46.548000000000002</c:v>
                </c:pt>
                <c:pt idx="7150">
                  <c:v>46.548000000000002</c:v>
                </c:pt>
                <c:pt idx="7151">
                  <c:v>46.548000000000002</c:v>
                </c:pt>
                <c:pt idx="7152">
                  <c:v>46.548000000000002</c:v>
                </c:pt>
                <c:pt idx="7153">
                  <c:v>46.548000000000002</c:v>
                </c:pt>
                <c:pt idx="7154">
                  <c:v>46.548000000000002</c:v>
                </c:pt>
                <c:pt idx="7155">
                  <c:v>46.548000000000002</c:v>
                </c:pt>
                <c:pt idx="7156">
                  <c:v>46.548000000000002</c:v>
                </c:pt>
                <c:pt idx="7157">
                  <c:v>46.548000000000002</c:v>
                </c:pt>
                <c:pt idx="7158">
                  <c:v>46.548000000000002</c:v>
                </c:pt>
                <c:pt idx="7159">
                  <c:v>46.548000000000002</c:v>
                </c:pt>
                <c:pt idx="7160">
                  <c:v>46.548000000000002</c:v>
                </c:pt>
                <c:pt idx="7161">
                  <c:v>46.548000000000002</c:v>
                </c:pt>
                <c:pt idx="7162">
                  <c:v>46.548000000000002</c:v>
                </c:pt>
                <c:pt idx="7163">
                  <c:v>46.548000000000002</c:v>
                </c:pt>
                <c:pt idx="7164">
                  <c:v>46.548000000000002</c:v>
                </c:pt>
                <c:pt idx="7165">
                  <c:v>46.548000000000002</c:v>
                </c:pt>
                <c:pt idx="7166">
                  <c:v>46.548000000000002</c:v>
                </c:pt>
                <c:pt idx="7167">
                  <c:v>46.548000000000002</c:v>
                </c:pt>
                <c:pt idx="7168">
                  <c:v>46.548000000000002</c:v>
                </c:pt>
                <c:pt idx="7169">
                  <c:v>46.548000000000002</c:v>
                </c:pt>
                <c:pt idx="7170">
                  <c:v>46.548000000000002</c:v>
                </c:pt>
                <c:pt idx="7171">
                  <c:v>46.548000000000002</c:v>
                </c:pt>
                <c:pt idx="7172">
                  <c:v>46.548000000000002</c:v>
                </c:pt>
                <c:pt idx="7173">
                  <c:v>46.548000000000002</c:v>
                </c:pt>
                <c:pt idx="7174">
                  <c:v>46.548000000000002</c:v>
                </c:pt>
                <c:pt idx="7175">
                  <c:v>46.548000000000002</c:v>
                </c:pt>
                <c:pt idx="7176">
                  <c:v>46.548000000000002</c:v>
                </c:pt>
                <c:pt idx="7177">
                  <c:v>46.548000000000002</c:v>
                </c:pt>
                <c:pt idx="7178">
                  <c:v>46.728000000000065</c:v>
                </c:pt>
                <c:pt idx="7179">
                  <c:v>46.728000000000065</c:v>
                </c:pt>
                <c:pt idx="7180">
                  <c:v>46.728000000000065</c:v>
                </c:pt>
                <c:pt idx="7181">
                  <c:v>46.728000000000065</c:v>
                </c:pt>
                <c:pt idx="7182">
                  <c:v>46.908000000000001</c:v>
                </c:pt>
                <c:pt idx="7183">
                  <c:v>46.908000000000001</c:v>
                </c:pt>
                <c:pt idx="7184">
                  <c:v>47.088000000000001</c:v>
                </c:pt>
                <c:pt idx="7185">
                  <c:v>47.088000000000001</c:v>
                </c:pt>
                <c:pt idx="7186">
                  <c:v>47.266000000000012</c:v>
                </c:pt>
                <c:pt idx="7187">
                  <c:v>47.446000000000005</c:v>
                </c:pt>
                <c:pt idx="7188">
                  <c:v>47.446000000000005</c:v>
                </c:pt>
                <c:pt idx="7189">
                  <c:v>47.624000000000002</c:v>
                </c:pt>
                <c:pt idx="7190">
                  <c:v>47.624000000000002</c:v>
                </c:pt>
                <c:pt idx="7191">
                  <c:v>47.624000000000002</c:v>
                </c:pt>
                <c:pt idx="7192">
                  <c:v>47.802</c:v>
                </c:pt>
                <c:pt idx="7193">
                  <c:v>47.802</c:v>
                </c:pt>
                <c:pt idx="7194">
                  <c:v>47.981999999999999</c:v>
                </c:pt>
                <c:pt idx="7195">
                  <c:v>47.981999999999999</c:v>
                </c:pt>
                <c:pt idx="7196">
                  <c:v>47.981999999999999</c:v>
                </c:pt>
                <c:pt idx="7197">
                  <c:v>47.981999999999999</c:v>
                </c:pt>
                <c:pt idx="7198">
                  <c:v>47.981999999999999</c:v>
                </c:pt>
                <c:pt idx="7199">
                  <c:v>47.981999999999999</c:v>
                </c:pt>
                <c:pt idx="7200">
                  <c:v>48.160000000000011</c:v>
                </c:pt>
                <c:pt idx="7201">
                  <c:v>48.160000000000011</c:v>
                </c:pt>
                <c:pt idx="7202">
                  <c:v>48.160000000000011</c:v>
                </c:pt>
                <c:pt idx="7203">
                  <c:v>48.160000000000011</c:v>
                </c:pt>
                <c:pt idx="7204">
                  <c:v>48.160000000000011</c:v>
                </c:pt>
                <c:pt idx="7205">
                  <c:v>48.160000000000011</c:v>
                </c:pt>
                <c:pt idx="7206">
                  <c:v>48.160000000000011</c:v>
                </c:pt>
                <c:pt idx="7207">
                  <c:v>48.160000000000011</c:v>
                </c:pt>
                <c:pt idx="7208">
                  <c:v>48.160000000000011</c:v>
                </c:pt>
                <c:pt idx="7209">
                  <c:v>48.160000000000011</c:v>
                </c:pt>
                <c:pt idx="7210">
                  <c:v>48.160000000000011</c:v>
                </c:pt>
                <c:pt idx="7211">
                  <c:v>47.981999999999999</c:v>
                </c:pt>
                <c:pt idx="7212">
                  <c:v>47.981999999999999</c:v>
                </c:pt>
                <c:pt idx="7213">
                  <c:v>47.981999999999999</c:v>
                </c:pt>
                <c:pt idx="7214">
                  <c:v>47.981999999999999</c:v>
                </c:pt>
                <c:pt idx="7215">
                  <c:v>47.802</c:v>
                </c:pt>
                <c:pt idx="7216">
                  <c:v>47.802</c:v>
                </c:pt>
                <c:pt idx="7217">
                  <c:v>47.802</c:v>
                </c:pt>
                <c:pt idx="7218">
                  <c:v>47.624000000000002</c:v>
                </c:pt>
                <c:pt idx="7219">
                  <c:v>47.624000000000002</c:v>
                </c:pt>
                <c:pt idx="7220">
                  <c:v>47.446000000000005</c:v>
                </c:pt>
                <c:pt idx="7221">
                  <c:v>47.446000000000005</c:v>
                </c:pt>
                <c:pt idx="7222">
                  <c:v>47.446000000000005</c:v>
                </c:pt>
                <c:pt idx="7223">
                  <c:v>47.266000000000012</c:v>
                </c:pt>
                <c:pt idx="7224">
                  <c:v>47.266000000000012</c:v>
                </c:pt>
                <c:pt idx="7225">
                  <c:v>47.088000000000001</c:v>
                </c:pt>
                <c:pt idx="7226">
                  <c:v>47.088000000000001</c:v>
                </c:pt>
                <c:pt idx="7227">
                  <c:v>47.088000000000001</c:v>
                </c:pt>
                <c:pt idx="7228">
                  <c:v>46.908000000000001</c:v>
                </c:pt>
                <c:pt idx="7229">
                  <c:v>46.908000000000001</c:v>
                </c:pt>
                <c:pt idx="7230">
                  <c:v>46.908000000000001</c:v>
                </c:pt>
                <c:pt idx="7231">
                  <c:v>46.728000000000065</c:v>
                </c:pt>
                <c:pt idx="7232">
                  <c:v>46.728000000000065</c:v>
                </c:pt>
                <c:pt idx="7233">
                  <c:v>46.728000000000065</c:v>
                </c:pt>
                <c:pt idx="7234">
                  <c:v>46.548000000000002</c:v>
                </c:pt>
                <c:pt idx="7235">
                  <c:v>46.548000000000002</c:v>
                </c:pt>
                <c:pt idx="7236">
                  <c:v>46.548000000000002</c:v>
                </c:pt>
                <c:pt idx="7237">
                  <c:v>46.369</c:v>
                </c:pt>
                <c:pt idx="7238">
                  <c:v>46.369</c:v>
                </c:pt>
                <c:pt idx="7239">
                  <c:v>46.369</c:v>
                </c:pt>
                <c:pt idx="7240">
                  <c:v>46.188000000000002</c:v>
                </c:pt>
                <c:pt idx="7241">
                  <c:v>46.188000000000002</c:v>
                </c:pt>
                <c:pt idx="7242">
                  <c:v>46.188000000000002</c:v>
                </c:pt>
                <c:pt idx="7243">
                  <c:v>46.008000000000003</c:v>
                </c:pt>
                <c:pt idx="7244">
                  <c:v>46.008000000000003</c:v>
                </c:pt>
                <c:pt idx="7245">
                  <c:v>46.008000000000003</c:v>
                </c:pt>
                <c:pt idx="7246">
                  <c:v>45.828000000000003</c:v>
                </c:pt>
                <c:pt idx="7247">
                  <c:v>45.828000000000003</c:v>
                </c:pt>
                <c:pt idx="7248">
                  <c:v>45.828000000000003</c:v>
                </c:pt>
                <c:pt idx="7249">
                  <c:v>45.828000000000003</c:v>
                </c:pt>
                <c:pt idx="7250">
                  <c:v>45.828000000000003</c:v>
                </c:pt>
                <c:pt idx="7251">
                  <c:v>45.828000000000003</c:v>
                </c:pt>
                <c:pt idx="7252">
                  <c:v>45.828000000000003</c:v>
                </c:pt>
                <c:pt idx="7253">
                  <c:v>45.828000000000003</c:v>
                </c:pt>
                <c:pt idx="7254">
                  <c:v>46.008000000000003</c:v>
                </c:pt>
                <c:pt idx="7255">
                  <c:v>46.008000000000003</c:v>
                </c:pt>
                <c:pt idx="7256">
                  <c:v>46.008000000000003</c:v>
                </c:pt>
                <c:pt idx="7257">
                  <c:v>46.188000000000002</c:v>
                </c:pt>
                <c:pt idx="7258">
                  <c:v>46.188000000000002</c:v>
                </c:pt>
                <c:pt idx="7259">
                  <c:v>46.369</c:v>
                </c:pt>
                <c:pt idx="7260">
                  <c:v>46.369</c:v>
                </c:pt>
                <c:pt idx="7261">
                  <c:v>46.548000000000002</c:v>
                </c:pt>
                <c:pt idx="7262">
                  <c:v>46.548000000000002</c:v>
                </c:pt>
                <c:pt idx="7263">
                  <c:v>46.728000000000065</c:v>
                </c:pt>
                <c:pt idx="7264">
                  <c:v>46.728000000000065</c:v>
                </c:pt>
                <c:pt idx="7265">
                  <c:v>46.908000000000001</c:v>
                </c:pt>
                <c:pt idx="7266">
                  <c:v>46.908000000000001</c:v>
                </c:pt>
                <c:pt idx="7267">
                  <c:v>47.088000000000001</c:v>
                </c:pt>
                <c:pt idx="7268">
                  <c:v>47.088000000000001</c:v>
                </c:pt>
                <c:pt idx="7269">
                  <c:v>47.088000000000001</c:v>
                </c:pt>
                <c:pt idx="7270">
                  <c:v>47.266000000000012</c:v>
                </c:pt>
                <c:pt idx="7271">
                  <c:v>47.266000000000012</c:v>
                </c:pt>
                <c:pt idx="7272">
                  <c:v>47.266000000000012</c:v>
                </c:pt>
                <c:pt idx="7273">
                  <c:v>47.266000000000012</c:v>
                </c:pt>
                <c:pt idx="7274">
                  <c:v>47.266000000000012</c:v>
                </c:pt>
                <c:pt idx="7275">
                  <c:v>47.266000000000012</c:v>
                </c:pt>
                <c:pt idx="7276">
                  <c:v>47.266000000000012</c:v>
                </c:pt>
                <c:pt idx="7277">
                  <c:v>47.266000000000012</c:v>
                </c:pt>
                <c:pt idx="7278">
                  <c:v>47.266000000000012</c:v>
                </c:pt>
                <c:pt idx="7279">
                  <c:v>47.266000000000012</c:v>
                </c:pt>
                <c:pt idx="7280">
                  <c:v>47.266000000000012</c:v>
                </c:pt>
                <c:pt idx="7281">
                  <c:v>47.088000000000001</c:v>
                </c:pt>
                <c:pt idx="7282">
                  <c:v>47.088000000000001</c:v>
                </c:pt>
                <c:pt idx="7283">
                  <c:v>47.088000000000001</c:v>
                </c:pt>
                <c:pt idx="7284">
                  <c:v>47.088000000000001</c:v>
                </c:pt>
                <c:pt idx="7285">
                  <c:v>46.908000000000001</c:v>
                </c:pt>
                <c:pt idx="7286">
                  <c:v>46.908000000000001</c:v>
                </c:pt>
                <c:pt idx="7287">
                  <c:v>46.908000000000001</c:v>
                </c:pt>
                <c:pt idx="7288">
                  <c:v>46.728000000000065</c:v>
                </c:pt>
                <c:pt idx="7289">
                  <c:v>46.728000000000065</c:v>
                </c:pt>
                <c:pt idx="7290">
                  <c:v>46.548000000000002</c:v>
                </c:pt>
                <c:pt idx="7291">
                  <c:v>46.548000000000002</c:v>
                </c:pt>
                <c:pt idx="7292">
                  <c:v>46.369</c:v>
                </c:pt>
                <c:pt idx="7293">
                  <c:v>46.369</c:v>
                </c:pt>
                <c:pt idx="7294">
                  <c:v>46.188000000000002</c:v>
                </c:pt>
                <c:pt idx="7295">
                  <c:v>46.008000000000003</c:v>
                </c:pt>
                <c:pt idx="7296">
                  <c:v>46.008000000000003</c:v>
                </c:pt>
                <c:pt idx="7297">
                  <c:v>45.828000000000003</c:v>
                </c:pt>
                <c:pt idx="7298">
                  <c:v>45.648000000000003</c:v>
                </c:pt>
                <c:pt idx="7299">
                  <c:v>45.648000000000003</c:v>
                </c:pt>
                <c:pt idx="7300">
                  <c:v>45.466000000000001</c:v>
                </c:pt>
                <c:pt idx="7301">
                  <c:v>45.466000000000001</c:v>
                </c:pt>
                <c:pt idx="7302">
                  <c:v>45.286000000000001</c:v>
                </c:pt>
                <c:pt idx="7303">
                  <c:v>45.104000000000006</c:v>
                </c:pt>
                <c:pt idx="7304">
                  <c:v>45.104000000000006</c:v>
                </c:pt>
                <c:pt idx="7305">
                  <c:v>44.922000000000011</c:v>
                </c:pt>
                <c:pt idx="7306">
                  <c:v>44.922000000000011</c:v>
                </c:pt>
                <c:pt idx="7307">
                  <c:v>44.742000000000012</c:v>
                </c:pt>
                <c:pt idx="7308">
                  <c:v>44.742000000000012</c:v>
                </c:pt>
                <c:pt idx="7309">
                  <c:v>44.742000000000012</c:v>
                </c:pt>
                <c:pt idx="7310">
                  <c:v>44.56</c:v>
                </c:pt>
                <c:pt idx="7311">
                  <c:v>44.56</c:v>
                </c:pt>
                <c:pt idx="7312">
                  <c:v>44.56</c:v>
                </c:pt>
                <c:pt idx="7313">
                  <c:v>44.379000000000005</c:v>
                </c:pt>
                <c:pt idx="7314">
                  <c:v>44.379000000000005</c:v>
                </c:pt>
                <c:pt idx="7315">
                  <c:v>44.379000000000005</c:v>
                </c:pt>
                <c:pt idx="7316">
                  <c:v>44.195000000000057</c:v>
                </c:pt>
                <c:pt idx="7317">
                  <c:v>44.195000000000057</c:v>
                </c:pt>
                <c:pt idx="7318">
                  <c:v>44.195000000000057</c:v>
                </c:pt>
                <c:pt idx="7319">
                  <c:v>44.195000000000057</c:v>
                </c:pt>
                <c:pt idx="7320">
                  <c:v>44.013000000000005</c:v>
                </c:pt>
                <c:pt idx="7321">
                  <c:v>44.013000000000005</c:v>
                </c:pt>
                <c:pt idx="7322">
                  <c:v>44.013000000000005</c:v>
                </c:pt>
                <c:pt idx="7323">
                  <c:v>44.013000000000005</c:v>
                </c:pt>
                <c:pt idx="7324">
                  <c:v>44.013000000000005</c:v>
                </c:pt>
                <c:pt idx="7325">
                  <c:v>44.195000000000057</c:v>
                </c:pt>
                <c:pt idx="7326">
                  <c:v>44.195000000000057</c:v>
                </c:pt>
                <c:pt idx="7327">
                  <c:v>44.379000000000005</c:v>
                </c:pt>
                <c:pt idx="7328">
                  <c:v>44.56</c:v>
                </c:pt>
                <c:pt idx="7329">
                  <c:v>44.56</c:v>
                </c:pt>
                <c:pt idx="7330">
                  <c:v>44.742000000000012</c:v>
                </c:pt>
                <c:pt idx="7331">
                  <c:v>44.922000000000011</c:v>
                </c:pt>
                <c:pt idx="7332">
                  <c:v>45.104000000000006</c:v>
                </c:pt>
                <c:pt idx="7333">
                  <c:v>45.104000000000006</c:v>
                </c:pt>
                <c:pt idx="7334">
                  <c:v>45.286000000000001</c:v>
                </c:pt>
                <c:pt idx="7335">
                  <c:v>45.466000000000001</c:v>
                </c:pt>
                <c:pt idx="7336">
                  <c:v>45.466000000000001</c:v>
                </c:pt>
                <c:pt idx="7337">
                  <c:v>45.648000000000003</c:v>
                </c:pt>
                <c:pt idx="7338">
                  <c:v>45.648000000000003</c:v>
                </c:pt>
                <c:pt idx="7339">
                  <c:v>45.828000000000003</c:v>
                </c:pt>
                <c:pt idx="7340">
                  <c:v>45.828000000000003</c:v>
                </c:pt>
                <c:pt idx="7341">
                  <c:v>46.008000000000003</c:v>
                </c:pt>
                <c:pt idx="7342">
                  <c:v>46.008000000000003</c:v>
                </c:pt>
                <c:pt idx="7343">
                  <c:v>46.008000000000003</c:v>
                </c:pt>
                <c:pt idx="7344">
                  <c:v>46.188000000000002</c:v>
                </c:pt>
                <c:pt idx="7345">
                  <c:v>46.188000000000002</c:v>
                </c:pt>
                <c:pt idx="7346">
                  <c:v>46.188000000000002</c:v>
                </c:pt>
                <c:pt idx="7347">
                  <c:v>46.369</c:v>
                </c:pt>
                <c:pt idx="7348">
                  <c:v>46.369</c:v>
                </c:pt>
                <c:pt idx="7349">
                  <c:v>46.369</c:v>
                </c:pt>
                <c:pt idx="7350">
                  <c:v>46.548000000000002</c:v>
                </c:pt>
                <c:pt idx="7351">
                  <c:v>46.548000000000002</c:v>
                </c:pt>
                <c:pt idx="7352">
                  <c:v>46.728000000000065</c:v>
                </c:pt>
                <c:pt idx="7353">
                  <c:v>46.728000000000065</c:v>
                </c:pt>
                <c:pt idx="7354">
                  <c:v>46.728000000000065</c:v>
                </c:pt>
                <c:pt idx="7355">
                  <c:v>46.908000000000001</c:v>
                </c:pt>
                <c:pt idx="7356">
                  <c:v>46.908000000000001</c:v>
                </c:pt>
                <c:pt idx="7357">
                  <c:v>47.088000000000001</c:v>
                </c:pt>
                <c:pt idx="7358">
                  <c:v>47.088000000000001</c:v>
                </c:pt>
                <c:pt idx="7359">
                  <c:v>47.266000000000012</c:v>
                </c:pt>
                <c:pt idx="7360">
                  <c:v>47.266000000000012</c:v>
                </c:pt>
                <c:pt idx="7361">
                  <c:v>47.266000000000012</c:v>
                </c:pt>
                <c:pt idx="7362">
                  <c:v>47.446000000000005</c:v>
                </c:pt>
                <c:pt idx="7363">
                  <c:v>47.446000000000005</c:v>
                </c:pt>
                <c:pt idx="7364">
                  <c:v>47.446000000000005</c:v>
                </c:pt>
                <c:pt idx="7365">
                  <c:v>47.446000000000005</c:v>
                </c:pt>
                <c:pt idx="7366">
                  <c:v>47.446000000000005</c:v>
                </c:pt>
                <c:pt idx="7367">
                  <c:v>47.446000000000005</c:v>
                </c:pt>
                <c:pt idx="7368">
                  <c:v>47.446000000000005</c:v>
                </c:pt>
                <c:pt idx="7369">
                  <c:v>47.446000000000005</c:v>
                </c:pt>
                <c:pt idx="7370">
                  <c:v>47.446000000000005</c:v>
                </c:pt>
                <c:pt idx="7371">
                  <c:v>47.446000000000005</c:v>
                </c:pt>
                <c:pt idx="7372">
                  <c:v>47.446000000000005</c:v>
                </c:pt>
                <c:pt idx="7373">
                  <c:v>47.446000000000005</c:v>
                </c:pt>
                <c:pt idx="7374">
                  <c:v>47.446000000000005</c:v>
                </c:pt>
                <c:pt idx="7375">
                  <c:v>47.266000000000012</c:v>
                </c:pt>
                <c:pt idx="7376">
                  <c:v>47.266000000000012</c:v>
                </c:pt>
                <c:pt idx="7377">
                  <c:v>47.266000000000012</c:v>
                </c:pt>
                <c:pt idx="7378">
                  <c:v>47.266000000000012</c:v>
                </c:pt>
                <c:pt idx="7379">
                  <c:v>47.266000000000012</c:v>
                </c:pt>
                <c:pt idx="7380">
                  <c:v>47.266000000000012</c:v>
                </c:pt>
                <c:pt idx="7381">
                  <c:v>47.088000000000001</c:v>
                </c:pt>
                <c:pt idx="7382">
                  <c:v>47.088000000000001</c:v>
                </c:pt>
                <c:pt idx="7383">
                  <c:v>47.088000000000001</c:v>
                </c:pt>
                <c:pt idx="7384">
                  <c:v>47.088000000000001</c:v>
                </c:pt>
                <c:pt idx="7385">
                  <c:v>47.088000000000001</c:v>
                </c:pt>
                <c:pt idx="7386">
                  <c:v>47.088000000000001</c:v>
                </c:pt>
                <c:pt idx="7387">
                  <c:v>46.908000000000001</c:v>
                </c:pt>
                <c:pt idx="7388">
                  <c:v>46.908000000000001</c:v>
                </c:pt>
                <c:pt idx="7389">
                  <c:v>46.908000000000001</c:v>
                </c:pt>
                <c:pt idx="7390">
                  <c:v>46.908000000000001</c:v>
                </c:pt>
                <c:pt idx="7391">
                  <c:v>46.908000000000001</c:v>
                </c:pt>
                <c:pt idx="7392">
                  <c:v>46.908000000000001</c:v>
                </c:pt>
                <c:pt idx="7393">
                  <c:v>46.908000000000001</c:v>
                </c:pt>
                <c:pt idx="7394">
                  <c:v>46.908000000000001</c:v>
                </c:pt>
                <c:pt idx="7395">
                  <c:v>46.908000000000001</c:v>
                </c:pt>
                <c:pt idx="7396">
                  <c:v>46.908000000000001</c:v>
                </c:pt>
                <c:pt idx="7397">
                  <c:v>46.908000000000001</c:v>
                </c:pt>
                <c:pt idx="7398">
                  <c:v>47.088000000000001</c:v>
                </c:pt>
                <c:pt idx="7399">
                  <c:v>47.088000000000001</c:v>
                </c:pt>
                <c:pt idx="7400">
                  <c:v>47.266000000000012</c:v>
                </c:pt>
                <c:pt idx="7401">
                  <c:v>47.266000000000012</c:v>
                </c:pt>
                <c:pt idx="7402">
                  <c:v>47.446000000000005</c:v>
                </c:pt>
                <c:pt idx="7403">
                  <c:v>47.446000000000005</c:v>
                </c:pt>
                <c:pt idx="7404">
                  <c:v>47.624000000000002</c:v>
                </c:pt>
                <c:pt idx="7405">
                  <c:v>47.802</c:v>
                </c:pt>
                <c:pt idx="7406">
                  <c:v>47.802</c:v>
                </c:pt>
                <c:pt idx="7407">
                  <c:v>47.981999999999999</c:v>
                </c:pt>
                <c:pt idx="7408">
                  <c:v>47.981999999999999</c:v>
                </c:pt>
                <c:pt idx="7409">
                  <c:v>48.160000000000011</c:v>
                </c:pt>
                <c:pt idx="7410">
                  <c:v>48.160000000000011</c:v>
                </c:pt>
                <c:pt idx="7411">
                  <c:v>48.339000000000006</c:v>
                </c:pt>
                <c:pt idx="7412">
                  <c:v>48.339000000000006</c:v>
                </c:pt>
                <c:pt idx="7413">
                  <c:v>48.339000000000006</c:v>
                </c:pt>
                <c:pt idx="7414">
                  <c:v>48.339000000000006</c:v>
                </c:pt>
                <c:pt idx="7415">
                  <c:v>48.339000000000006</c:v>
                </c:pt>
                <c:pt idx="7416">
                  <c:v>48.339000000000006</c:v>
                </c:pt>
                <c:pt idx="7417">
                  <c:v>48.339000000000006</c:v>
                </c:pt>
                <c:pt idx="7418">
                  <c:v>48.339000000000006</c:v>
                </c:pt>
                <c:pt idx="7419">
                  <c:v>48.339000000000006</c:v>
                </c:pt>
                <c:pt idx="7420">
                  <c:v>48.339000000000006</c:v>
                </c:pt>
                <c:pt idx="7421">
                  <c:v>48.339000000000006</c:v>
                </c:pt>
                <c:pt idx="7422">
                  <c:v>48.339000000000006</c:v>
                </c:pt>
                <c:pt idx="7423">
                  <c:v>48.339000000000006</c:v>
                </c:pt>
                <c:pt idx="7424">
                  <c:v>48.339000000000006</c:v>
                </c:pt>
                <c:pt idx="7425">
                  <c:v>48.339000000000006</c:v>
                </c:pt>
                <c:pt idx="7426">
                  <c:v>48.339000000000006</c:v>
                </c:pt>
                <c:pt idx="7427">
                  <c:v>48.339000000000006</c:v>
                </c:pt>
                <c:pt idx="7428">
                  <c:v>48.339000000000006</c:v>
                </c:pt>
                <c:pt idx="7429">
                  <c:v>48.339000000000006</c:v>
                </c:pt>
                <c:pt idx="7430">
                  <c:v>48.160000000000011</c:v>
                </c:pt>
                <c:pt idx="7431">
                  <c:v>48.160000000000011</c:v>
                </c:pt>
                <c:pt idx="7432">
                  <c:v>48.160000000000011</c:v>
                </c:pt>
                <c:pt idx="7433">
                  <c:v>48.160000000000011</c:v>
                </c:pt>
                <c:pt idx="7434">
                  <c:v>47.981999999999999</c:v>
                </c:pt>
                <c:pt idx="7435">
                  <c:v>47.981999999999999</c:v>
                </c:pt>
                <c:pt idx="7436">
                  <c:v>47.981999999999999</c:v>
                </c:pt>
                <c:pt idx="7437">
                  <c:v>47.981999999999999</c:v>
                </c:pt>
                <c:pt idx="7438">
                  <c:v>47.802</c:v>
                </c:pt>
                <c:pt idx="7439">
                  <c:v>47.802</c:v>
                </c:pt>
                <c:pt idx="7440">
                  <c:v>47.802</c:v>
                </c:pt>
                <c:pt idx="7441">
                  <c:v>47.624000000000002</c:v>
                </c:pt>
                <c:pt idx="7442">
                  <c:v>47.624000000000002</c:v>
                </c:pt>
                <c:pt idx="7443">
                  <c:v>47.446000000000005</c:v>
                </c:pt>
                <c:pt idx="7444">
                  <c:v>47.446000000000005</c:v>
                </c:pt>
                <c:pt idx="7445">
                  <c:v>47.446000000000005</c:v>
                </c:pt>
                <c:pt idx="7446">
                  <c:v>47.266000000000012</c:v>
                </c:pt>
                <c:pt idx="7447">
                  <c:v>47.266000000000012</c:v>
                </c:pt>
                <c:pt idx="7448">
                  <c:v>47.088000000000001</c:v>
                </c:pt>
                <c:pt idx="7449">
                  <c:v>47.088000000000001</c:v>
                </c:pt>
                <c:pt idx="7450">
                  <c:v>46.908000000000001</c:v>
                </c:pt>
                <c:pt idx="7451">
                  <c:v>46.908000000000001</c:v>
                </c:pt>
                <c:pt idx="7452">
                  <c:v>46.728000000000065</c:v>
                </c:pt>
                <c:pt idx="7453">
                  <c:v>46.728000000000065</c:v>
                </c:pt>
                <c:pt idx="7454">
                  <c:v>46.548000000000002</c:v>
                </c:pt>
                <c:pt idx="7455">
                  <c:v>46.548000000000002</c:v>
                </c:pt>
                <c:pt idx="7456">
                  <c:v>46.369</c:v>
                </c:pt>
                <c:pt idx="7457">
                  <c:v>46.369</c:v>
                </c:pt>
                <c:pt idx="7458">
                  <c:v>46.369</c:v>
                </c:pt>
                <c:pt idx="7459">
                  <c:v>46.188000000000002</c:v>
                </c:pt>
                <c:pt idx="7460">
                  <c:v>46.188000000000002</c:v>
                </c:pt>
                <c:pt idx="7461">
                  <c:v>46.188000000000002</c:v>
                </c:pt>
                <c:pt idx="7462">
                  <c:v>46.008000000000003</c:v>
                </c:pt>
                <c:pt idx="7463">
                  <c:v>46.008000000000003</c:v>
                </c:pt>
                <c:pt idx="7464">
                  <c:v>46.008000000000003</c:v>
                </c:pt>
                <c:pt idx="7465">
                  <c:v>46.008000000000003</c:v>
                </c:pt>
                <c:pt idx="7466">
                  <c:v>46.008000000000003</c:v>
                </c:pt>
                <c:pt idx="7467">
                  <c:v>46.008000000000003</c:v>
                </c:pt>
                <c:pt idx="7468">
                  <c:v>46.008000000000003</c:v>
                </c:pt>
                <c:pt idx="7469">
                  <c:v>46.008000000000003</c:v>
                </c:pt>
                <c:pt idx="7470">
                  <c:v>46.188000000000002</c:v>
                </c:pt>
                <c:pt idx="7471">
                  <c:v>46.188000000000002</c:v>
                </c:pt>
                <c:pt idx="7472">
                  <c:v>46.369</c:v>
                </c:pt>
                <c:pt idx="7473">
                  <c:v>46.369</c:v>
                </c:pt>
                <c:pt idx="7474">
                  <c:v>46.548000000000002</c:v>
                </c:pt>
                <c:pt idx="7475">
                  <c:v>46.548000000000002</c:v>
                </c:pt>
                <c:pt idx="7476">
                  <c:v>46.728000000000065</c:v>
                </c:pt>
                <c:pt idx="7477">
                  <c:v>46.908000000000001</c:v>
                </c:pt>
                <c:pt idx="7478">
                  <c:v>46.908000000000001</c:v>
                </c:pt>
                <c:pt idx="7479">
                  <c:v>47.088000000000001</c:v>
                </c:pt>
                <c:pt idx="7480">
                  <c:v>47.266000000000012</c:v>
                </c:pt>
                <c:pt idx="7481">
                  <c:v>47.266000000000012</c:v>
                </c:pt>
                <c:pt idx="7482">
                  <c:v>47.266000000000012</c:v>
                </c:pt>
                <c:pt idx="7483">
                  <c:v>47.266000000000012</c:v>
                </c:pt>
                <c:pt idx="7484">
                  <c:v>47.266000000000012</c:v>
                </c:pt>
                <c:pt idx="7485">
                  <c:v>47.266000000000012</c:v>
                </c:pt>
                <c:pt idx="7486">
                  <c:v>47.446000000000005</c:v>
                </c:pt>
                <c:pt idx="7487">
                  <c:v>47.446000000000005</c:v>
                </c:pt>
                <c:pt idx="7488">
                  <c:v>47.446000000000005</c:v>
                </c:pt>
                <c:pt idx="7489">
                  <c:v>47.446000000000005</c:v>
                </c:pt>
                <c:pt idx="7490">
                  <c:v>47.446000000000005</c:v>
                </c:pt>
                <c:pt idx="7491">
                  <c:v>47.624000000000002</c:v>
                </c:pt>
                <c:pt idx="7492">
                  <c:v>47.624000000000002</c:v>
                </c:pt>
                <c:pt idx="7493">
                  <c:v>47.624000000000002</c:v>
                </c:pt>
                <c:pt idx="7494">
                  <c:v>47.624000000000002</c:v>
                </c:pt>
                <c:pt idx="7495">
                  <c:v>47.624000000000002</c:v>
                </c:pt>
                <c:pt idx="7496">
                  <c:v>47.624000000000002</c:v>
                </c:pt>
                <c:pt idx="7497">
                  <c:v>47.624000000000002</c:v>
                </c:pt>
                <c:pt idx="7498">
                  <c:v>47.624000000000002</c:v>
                </c:pt>
                <c:pt idx="7499">
                  <c:v>47.624000000000002</c:v>
                </c:pt>
                <c:pt idx="7500">
                  <c:v>47.624000000000002</c:v>
                </c:pt>
                <c:pt idx="7501">
                  <c:v>47.624000000000002</c:v>
                </c:pt>
                <c:pt idx="7502">
                  <c:v>47.624000000000002</c:v>
                </c:pt>
                <c:pt idx="7503">
                  <c:v>47.624000000000002</c:v>
                </c:pt>
                <c:pt idx="7504">
                  <c:v>47.624000000000002</c:v>
                </c:pt>
                <c:pt idx="7505">
                  <c:v>47.624000000000002</c:v>
                </c:pt>
                <c:pt idx="7506">
                  <c:v>47.446000000000005</c:v>
                </c:pt>
                <c:pt idx="7507">
                  <c:v>47.446000000000005</c:v>
                </c:pt>
                <c:pt idx="7508">
                  <c:v>47.446000000000005</c:v>
                </c:pt>
                <c:pt idx="7509">
                  <c:v>47.266000000000012</c:v>
                </c:pt>
                <c:pt idx="7510">
                  <c:v>47.266000000000012</c:v>
                </c:pt>
                <c:pt idx="7511">
                  <c:v>47.088000000000001</c:v>
                </c:pt>
                <c:pt idx="7512">
                  <c:v>47.088000000000001</c:v>
                </c:pt>
                <c:pt idx="7513">
                  <c:v>47.088000000000001</c:v>
                </c:pt>
                <c:pt idx="7514">
                  <c:v>46.908000000000001</c:v>
                </c:pt>
                <c:pt idx="7515">
                  <c:v>46.728000000000065</c:v>
                </c:pt>
                <c:pt idx="7516">
                  <c:v>46.728000000000065</c:v>
                </c:pt>
                <c:pt idx="7517">
                  <c:v>46.548000000000002</c:v>
                </c:pt>
                <c:pt idx="7518">
                  <c:v>46.548000000000002</c:v>
                </c:pt>
                <c:pt idx="7519">
                  <c:v>46.369</c:v>
                </c:pt>
                <c:pt idx="7520">
                  <c:v>46.369</c:v>
                </c:pt>
                <c:pt idx="7521">
                  <c:v>46.188000000000002</c:v>
                </c:pt>
                <c:pt idx="7522">
                  <c:v>46.188000000000002</c:v>
                </c:pt>
                <c:pt idx="7523">
                  <c:v>46.008000000000003</c:v>
                </c:pt>
                <c:pt idx="7524">
                  <c:v>46.008000000000003</c:v>
                </c:pt>
                <c:pt idx="7525">
                  <c:v>45.828000000000003</c:v>
                </c:pt>
                <c:pt idx="7526">
                  <c:v>45.828000000000003</c:v>
                </c:pt>
                <c:pt idx="7527">
                  <c:v>45.828000000000003</c:v>
                </c:pt>
                <c:pt idx="7528">
                  <c:v>45.648000000000003</c:v>
                </c:pt>
                <c:pt idx="7529">
                  <c:v>45.648000000000003</c:v>
                </c:pt>
                <c:pt idx="7530">
                  <c:v>45.648000000000003</c:v>
                </c:pt>
                <c:pt idx="7531">
                  <c:v>45.466000000000001</c:v>
                </c:pt>
                <c:pt idx="7532">
                  <c:v>45.466000000000001</c:v>
                </c:pt>
                <c:pt idx="7533">
                  <c:v>45.466000000000001</c:v>
                </c:pt>
                <c:pt idx="7534">
                  <c:v>45.466000000000001</c:v>
                </c:pt>
                <c:pt idx="7535">
                  <c:v>45.466000000000001</c:v>
                </c:pt>
                <c:pt idx="7536">
                  <c:v>45.466000000000001</c:v>
                </c:pt>
                <c:pt idx="7537">
                  <c:v>45.466000000000001</c:v>
                </c:pt>
                <c:pt idx="7538">
                  <c:v>45.466000000000001</c:v>
                </c:pt>
                <c:pt idx="7539">
                  <c:v>45.466000000000001</c:v>
                </c:pt>
                <c:pt idx="7540">
                  <c:v>45.466000000000001</c:v>
                </c:pt>
                <c:pt idx="7541">
                  <c:v>45.466000000000001</c:v>
                </c:pt>
                <c:pt idx="7542">
                  <c:v>45.466000000000001</c:v>
                </c:pt>
                <c:pt idx="7543">
                  <c:v>45.648000000000003</c:v>
                </c:pt>
                <c:pt idx="7544">
                  <c:v>45.648000000000003</c:v>
                </c:pt>
                <c:pt idx="7545">
                  <c:v>45.648000000000003</c:v>
                </c:pt>
                <c:pt idx="7546">
                  <c:v>45.828000000000003</c:v>
                </c:pt>
                <c:pt idx="7547">
                  <c:v>45.828000000000003</c:v>
                </c:pt>
                <c:pt idx="7548">
                  <c:v>45.828000000000003</c:v>
                </c:pt>
                <c:pt idx="7549">
                  <c:v>46.008000000000003</c:v>
                </c:pt>
                <c:pt idx="7550">
                  <c:v>46.188000000000002</c:v>
                </c:pt>
                <c:pt idx="7551">
                  <c:v>46.188000000000002</c:v>
                </c:pt>
                <c:pt idx="7552">
                  <c:v>46.369</c:v>
                </c:pt>
                <c:pt idx="7553">
                  <c:v>46.548000000000002</c:v>
                </c:pt>
                <c:pt idx="7554">
                  <c:v>46.548000000000002</c:v>
                </c:pt>
                <c:pt idx="7555">
                  <c:v>46.548000000000002</c:v>
                </c:pt>
                <c:pt idx="7556">
                  <c:v>46.728000000000065</c:v>
                </c:pt>
                <c:pt idx="7557">
                  <c:v>46.728000000000065</c:v>
                </c:pt>
                <c:pt idx="7558">
                  <c:v>46.548000000000002</c:v>
                </c:pt>
                <c:pt idx="7559">
                  <c:v>46.548000000000002</c:v>
                </c:pt>
                <c:pt idx="7560">
                  <c:v>46.369</c:v>
                </c:pt>
                <c:pt idx="7561">
                  <c:v>46.369</c:v>
                </c:pt>
                <c:pt idx="7562">
                  <c:v>46.188000000000002</c:v>
                </c:pt>
                <c:pt idx="7563">
                  <c:v>46.008000000000003</c:v>
                </c:pt>
                <c:pt idx="7564">
                  <c:v>46.008000000000003</c:v>
                </c:pt>
                <c:pt idx="7565">
                  <c:v>45.828000000000003</c:v>
                </c:pt>
                <c:pt idx="7566">
                  <c:v>45.648000000000003</c:v>
                </c:pt>
                <c:pt idx="7567">
                  <c:v>45.648000000000003</c:v>
                </c:pt>
                <c:pt idx="7568">
                  <c:v>45.466000000000001</c:v>
                </c:pt>
                <c:pt idx="7569">
                  <c:v>45.286000000000001</c:v>
                </c:pt>
                <c:pt idx="7570">
                  <c:v>45.286000000000001</c:v>
                </c:pt>
                <c:pt idx="7571">
                  <c:v>45.104000000000006</c:v>
                </c:pt>
                <c:pt idx="7572">
                  <c:v>44.922000000000011</c:v>
                </c:pt>
                <c:pt idx="7573">
                  <c:v>44.922000000000011</c:v>
                </c:pt>
                <c:pt idx="7574">
                  <c:v>44.742000000000012</c:v>
                </c:pt>
                <c:pt idx="7575">
                  <c:v>44.56</c:v>
                </c:pt>
                <c:pt idx="7576">
                  <c:v>44.379000000000005</c:v>
                </c:pt>
                <c:pt idx="7577">
                  <c:v>44.195000000000057</c:v>
                </c:pt>
                <c:pt idx="7578">
                  <c:v>44.195000000000057</c:v>
                </c:pt>
                <c:pt idx="7579">
                  <c:v>44.013000000000005</c:v>
                </c:pt>
                <c:pt idx="7580">
                  <c:v>43.831000000000003</c:v>
                </c:pt>
                <c:pt idx="7581">
                  <c:v>43.831000000000003</c:v>
                </c:pt>
                <c:pt idx="7582">
                  <c:v>43.648000000000003</c:v>
                </c:pt>
                <c:pt idx="7583">
                  <c:v>43.466000000000001</c:v>
                </c:pt>
                <c:pt idx="7584">
                  <c:v>43.466000000000001</c:v>
                </c:pt>
                <c:pt idx="7585">
                  <c:v>43.282000000000011</c:v>
                </c:pt>
                <c:pt idx="7586">
                  <c:v>43.099000000000011</c:v>
                </c:pt>
                <c:pt idx="7587">
                  <c:v>43.099000000000011</c:v>
                </c:pt>
                <c:pt idx="7588">
                  <c:v>42.914999999999999</c:v>
                </c:pt>
                <c:pt idx="7589">
                  <c:v>42.732000000000056</c:v>
                </c:pt>
                <c:pt idx="7590">
                  <c:v>42.732000000000056</c:v>
                </c:pt>
                <c:pt idx="7591">
                  <c:v>42.548000000000002</c:v>
                </c:pt>
                <c:pt idx="7592">
                  <c:v>42.548000000000002</c:v>
                </c:pt>
                <c:pt idx="7593">
                  <c:v>42.363</c:v>
                </c:pt>
                <c:pt idx="7594">
                  <c:v>42.363</c:v>
                </c:pt>
                <c:pt idx="7595">
                  <c:v>42.179000000000002</c:v>
                </c:pt>
                <c:pt idx="7596">
                  <c:v>42.179000000000002</c:v>
                </c:pt>
                <c:pt idx="7597">
                  <c:v>42.179000000000002</c:v>
                </c:pt>
                <c:pt idx="7598">
                  <c:v>41.994</c:v>
                </c:pt>
                <c:pt idx="7599">
                  <c:v>41.994</c:v>
                </c:pt>
                <c:pt idx="7600">
                  <c:v>41.81</c:v>
                </c:pt>
                <c:pt idx="7601">
                  <c:v>41.625000000000057</c:v>
                </c:pt>
                <c:pt idx="7602">
                  <c:v>41.625000000000057</c:v>
                </c:pt>
                <c:pt idx="7603">
                  <c:v>41.439</c:v>
                </c:pt>
                <c:pt idx="7604">
                  <c:v>41.439</c:v>
                </c:pt>
                <c:pt idx="7605">
                  <c:v>41.254000000000005</c:v>
                </c:pt>
                <c:pt idx="7606">
                  <c:v>41.254000000000005</c:v>
                </c:pt>
                <c:pt idx="7607">
                  <c:v>41.067</c:v>
                </c:pt>
                <c:pt idx="7608">
                  <c:v>41.067</c:v>
                </c:pt>
                <c:pt idx="7609">
                  <c:v>41.067</c:v>
                </c:pt>
                <c:pt idx="7610">
                  <c:v>40.880999999999993</c:v>
                </c:pt>
                <c:pt idx="7611">
                  <c:v>40.880999999999993</c:v>
                </c:pt>
                <c:pt idx="7612">
                  <c:v>40.880999999999993</c:v>
                </c:pt>
                <c:pt idx="7613">
                  <c:v>40.880999999999993</c:v>
                </c:pt>
                <c:pt idx="7614">
                  <c:v>40.880999999999993</c:v>
                </c:pt>
                <c:pt idx="7615">
                  <c:v>40.880999999999993</c:v>
                </c:pt>
                <c:pt idx="7616">
                  <c:v>40.880999999999993</c:v>
                </c:pt>
                <c:pt idx="7617">
                  <c:v>40.880999999999993</c:v>
                </c:pt>
                <c:pt idx="7618">
                  <c:v>41.067</c:v>
                </c:pt>
                <c:pt idx="7619">
                  <c:v>41.067</c:v>
                </c:pt>
                <c:pt idx="7620">
                  <c:v>41.067</c:v>
                </c:pt>
                <c:pt idx="7621">
                  <c:v>41.254000000000005</c:v>
                </c:pt>
                <c:pt idx="7622">
                  <c:v>41.254000000000005</c:v>
                </c:pt>
                <c:pt idx="7623">
                  <c:v>41.254000000000005</c:v>
                </c:pt>
                <c:pt idx="7624">
                  <c:v>41.254000000000005</c:v>
                </c:pt>
                <c:pt idx="7625">
                  <c:v>41.254000000000005</c:v>
                </c:pt>
                <c:pt idx="7626">
                  <c:v>41.254000000000005</c:v>
                </c:pt>
                <c:pt idx="7627">
                  <c:v>41.254000000000005</c:v>
                </c:pt>
                <c:pt idx="7628">
                  <c:v>41.254000000000005</c:v>
                </c:pt>
                <c:pt idx="7629">
                  <c:v>41.254000000000005</c:v>
                </c:pt>
                <c:pt idx="7630">
                  <c:v>41.254000000000005</c:v>
                </c:pt>
                <c:pt idx="7631">
                  <c:v>41.067</c:v>
                </c:pt>
                <c:pt idx="7632">
                  <c:v>41.067</c:v>
                </c:pt>
                <c:pt idx="7633">
                  <c:v>41.067</c:v>
                </c:pt>
                <c:pt idx="7634">
                  <c:v>40.880999999999993</c:v>
                </c:pt>
                <c:pt idx="7635">
                  <c:v>40.880999999999993</c:v>
                </c:pt>
                <c:pt idx="7636">
                  <c:v>40.880999999999993</c:v>
                </c:pt>
                <c:pt idx="7637">
                  <c:v>40.880999999999993</c:v>
                </c:pt>
                <c:pt idx="7638">
                  <c:v>40.696000000000012</c:v>
                </c:pt>
                <c:pt idx="7639">
                  <c:v>40.696000000000012</c:v>
                </c:pt>
                <c:pt idx="7640">
                  <c:v>40.696000000000012</c:v>
                </c:pt>
                <c:pt idx="7641">
                  <c:v>40.696000000000012</c:v>
                </c:pt>
                <c:pt idx="7642">
                  <c:v>40.696000000000012</c:v>
                </c:pt>
                <c:pt idx="7643">
                  <c:v>40.696000000000012</c:v>
                </c:pt>
                <c:pt idx="7644">
                  <c:v>40.696000000000012</c:v>
                </c:pt>
                <c:pt idx="7645">
                  <c:v>40.509</c:v>
                </c:pt>
                <c:pt idx="7646">
                  <c:v>40.509</c:v>
                </c:pt>
                <c:pt idx="7647">
                  <c:v>40.509</c:v>
                </c:pt>
                <c:pt idx="7648">
                  <c:v>40.509</c:v>
                </c:pt>
                <c:pt idx="7649">
                  <c:v>40.509</c:v>
                </c:pt>
                <c:pt idx="7650">
                  <c:v>40.509</c:v>
                </c:pt>
                <c:pt idx="7651">
                  <c:v>40.509</c:v>
                </c:pt>
                <c:pt idx="7652">
                  <c:v>40.509</c:v>
                </c:pt>
                <c:pt idx="7653">
                  <c:v>40.509</c:v>
                </c:pt>
                <c:pt idx="7654">
                  <c:v>40.509</c:v>
                </c:pt>
                <c:pt idx="7655">
                  <c:v>40.509</c:v>
                </c:pt>
                <c:pt idx="7656">
                  <c:v>40.509</c:v>
                </c:pt>
                <c:pt idx="7657">
                  <c:v>40.696000000000012</c:v>
                </c:pt>
                <c:pt idx="7658">
                  <c:v>40.509</c:v>
                </c:pt>
                <c:pt idx="7659">
                  <c:v>40.509</c:v>
                </c:pt>
                <c:pt idx="7660">
                  <c:v>40.509</c:v>
                </c:pt>
                <c:pt idx="7661">
                  <c:v>40.509</c:v>
                </c:pt>
                <c:pt idx="7662">
                  <c:v>40.509</c:v>
                </c:pt>
                <c:pt idx="7663">
                  <c:v>40.509</c:v>
                </c:pt>
                <c:pt idx="7664">
                  <c:v>40.509</c:v>
                </c:pt>
                <c:pt idx="7665">
                  <c:v>40.321000000000005</c:v>
                </c:pt>
                <c:pt idx="7666">
                  <c:v>40.321000000000005</c:v>
                </c:pt>
                <c:pt idx="7667">
                  <c:v>40.321000000000005</c:v>
                </c:pt>
                <c:pt idx="7668">
                  <c:v>40.321000000000005</c:v>
                </c:pt>
                <c:pt idx="7669">
                  <c:v>40.134</c:v>
                </c:pt>
                <c:pt idx="7670">
                  <c:v>40.134</c:v>
                </c:pt>
                <c:pt idx="7671">
                  <c:v>39.947000000000003</c:v>
                </c:pt>
                <c:pt idx="7672">
                  <c:v>39.947000000000003</c:v>
                </c:pt>
                <c:pt idx="7673">
                  <c:v>39.947000000000003</c:v>
                </c:pt>
                <c:pt idx="7674">
                  <c:v>39.760000000000012</c:v>
                </c:pt>
                <c:pt idx="7675">
                  <c:v>39.760000000000012</c:v>
                </c:pt>
                <c:pt idx="7676">
                  <c:v>39.573</c:v>
                </c:pt>
                <c:pt idx="7677">
                  <c:v>39.573</c:v>
                </c:pt>
                <c:pt idx="7678">
                  <c:v>39.573</c:v>
                </c:pt>
                <c:pt idx="7679">
                  <c:v>39.383999999999993</c:v>
                </c:pt>
                <c:pt idx="7680">
                  <c:v>39.383999999999993</c:v>
                </c:pt>
                <c:pt idx="7681">
                  <c:v>39.383999999999993</c:v>
                </c:pt>
                <c:pt idx="7682">
                  <c:v>39.383999999999993</c:v>
                </c:pt>
                <c:pt idx="7683">
                  <c:v>39.383999999999993</c:v>
                </c:pt>
                <c:pt idx="7684">
                  <c:v>39.383999999999993</c:v>
                </c:pt>
                <c:pt idx="7685">
                  <c:v>39.383999999999993</c:v>
                </c:pt>
                <c:pt idx="7686">
                  <c:v>39.573</c:v>
                </c:pt>
                <c:pt idx="7687">
                  <c:v>39.760000000000012</c:v>
                </c:pt>
                <c:pt idx="7688">
                  <c:v>39.760000000000012</c:v>
                </c:pt>
                <c:pt idx="7689">
                  <c:v>39.947000000000003</c:v>
                </c:pt>
                <c:pt idx="7690">
                  <c:v>40.134</c:v>
                </c:pt>
                <c:pt idx="7691">
                  <c:v>40.134</c:v>
                </c:pt>
                <c:pt idx="7692">
                  <c:v>40.321000000000005</c:v>
                </c:pt>
                <c:pt idx="7693">
                  <c:v>40.509</c:v>
                </c:pt>
                <c:pt idx="7694">
                  <c:v>40.696000000000012</c:v>
                </c:pt>
                <c:pt idx="7695">
                  <c:v>40.696000000000012</c:v>
                </c:pt>
                <c:pt idx="7696">
                  <c:v>40.880999999999993</c:v>
                </c:pt>
                <c:pt idx="7697">
                  <c:v>40.880999999999993</c:v>
                </c:pt>
                <c:pt idx="7698">
                  <c:v>41.067</c:v>
                </c:pt>
                <c:pt idx="7699">
                  <c:v>41.067</c:v>
                </c:pt>
                <c:pt idx="7700">
                  <c:v>41.254000000000005</c:v>
                </c:pt>
                <c:pt idx="7701">
                  <c:v>41.254000000000005</c:v>
                </c:pt>
                <c:pt idx="7702">
                  <c:v>41.254000000000005</c:v>
                </c:pt>
                <c:pt idx="7703">
                  <c:v>41.439</c:v>
                </c:pt>
                <c:pt idx="7704">
                  <c:v>41.439</c:v>
                </c:pt>
                <c:pt idx="7705">
                  <c:v>41.439</c:v>
                </c:pt>
                <c:pt idx="7706">
                  <c:v>41.439</c:v>
                </c:pt>
                <c:pt idx="7707">
                  <c:v>41.439</c:v>
                </c:pt>
                <c:pt idx="7708">
                  <c:v>41.439</c:v>
                </c:pt>
                <c:pt idx="7709">
                  <c:v>41.439</c:v>
                </c:pt>
                <c:pt idx="7710">
                  <c:v>41.625000000000057</c:v>
                </c:pt>
                <c:pt idx="7711">
                  <c:v>41.625000000000057</c:v>
                </c:pt>
                <c:pt idx="7712">
                  <c:v>41.625000000000057</c:v>
                </c:pt>
                <c:pt idx="7713">
                  <c:v>41.625000000000057</c:v>
                </c:pt>
                <c:pt idx="7714">
                  <c:v>41.625000000000057</c:v>
                </c:pt>
                <c:pt idx="7715">
                  <c:v>41.625000000000057</c:v>
                </c:pt>
                <c:pt idx="7716">
                  <c:v>41.625000000000057</c:v>
                </c:pt>
                <c:pt idx="7717">
                  <c:v>41.625000000000057</c:v>
                </c:pt>
                <c:pt idx="7718">
                  <c:v>41.625000000000057</c:v>
                </c:pt>
                <c:pt idx="7719">
                  <c:v>41.625000000000057</c:v>
                </c:pt>
                <c:pt idx="7720">
                  <c:v>41.625000000000057</c:v>
                </c:pt>
                <c:pt idx="7721">
                  <c:v>41.625000000000057</c:v>
                </c:pt>
                <c:pt idx="7722">
                  <c:v>41.625000000000057</c:v>
                </c:pt>
                <c:pt idx="7723">
                  <c:v>41.625000000000057</c:v>
                </c:pt>
                <c:pt idx="7724">
                  <c:v>41.439</c:v>
                </c:pt>
                <c:pt idx="7725">
                  <c:v>41.439</c:v>
                </c:pt>
                <c:pt idx="7726">
                  <c:v>41.439</c:v>
                </c:pt>
                <c:pt idx="7727">
                  <c:v>41.439</c:v>
                </c:pt>
                <c:pt idx="7728">
                  <c:v>41.439</c:v>
                </c:pt>
                <c:pt idx="7729">
                  <c:v>41.254000000000005</c:v>
                </c:pt>
                <c:pt idx="7730">
                  <c:v>41.254000000000005</c:v>
                </c:pt>
                <c:pt idx="7731">
                  <c:v>41.254000000000005</c:v>
                </c:pt>
                <c:pt idx="7732">
                  <c:v>41.254000000000005</c:v>
                </c:pt>
                <c:pt idx="7733">
                  <c:v>41.067</c:v>
                </c:pt>
                <c:pt idx="7734">
                  <c:v>41.067</c:v>
                </c:pt>
                <c:pt idx="7735">
                  <c:v>41.067</c:v>
                </c:pt>
                <c:pt idx="7736">
                  <c:v>41.067</c:v>
                </c:pt>
                <c:pt idx="7737">
                  <c:v>40.880999999999993</c:v>
                </c:pt>
                <c:pt idx="7738">
                  <c:v>40.880999999999993</c:v>
                </c:pt>
                <c:pt idx="7739">
                  <c:v>40.880999999999993</c:v>
                </c:pt>
                <c:pt idx="7740">
                  <c:v>40.696000000000012</c:v>
                </c:pt>
                <c:pt idx="7741">
                  <c:v>40.696000000000012</c:v>
                </c:pt>
                <c:pt idx="7742">
                  <c:v>40.696000000000012</c:v>
                </c:pt>
                <c:pt idx="7743">
                  <c:v>40.509</c:v>
                </c:pt>
                <c:pt idx="7744">
                  <c:v>40.509</c:v>
                </c:pt>
                <c:pt idx="7745">
                  <c:v>40.509</c:v>
                </c:pt>
                <c:pt idx="7746">
                  <c:v>40.321000000000005</c:v>
                </c:pt>
                <c:pt idx="7747">
                  <c:v>40.321000000000005</c:v>
                </c:pt>
                <c:pt idx="7748">
                  <c:v>40.321000000000005</c:v>
                </c:pt>
                <c:pt idx="7749">
                  <c:v>40.134</c:v>
                </c:pt>
                <c:pt idx="7750">
                  <c:v>40.134</c:v>
                </c:pt>
                <c:pt idx="7751">
                  <c:v>40.134</c:v>
                </c:pt>
                <c:pt idx="7752">
                  <c:v>39.947000000000003</c:v>
                </c:pt>
                <c:pt idx="7753">
                  <c:v>39.947000000000003</c:v>
                </c:pt>
                <c:pt idx="7754">
                  <c:v>39.947000000000003</c:v>
                </c:pt>
                <c:pt idx="7755">
                  <c:v>39.947000000000003</c:v>
                </c:pt>
                <c:pt idx="7756">
                  <c:v>40.134</c:v>
                </c:pt>
                <c:pt idx="7757">
                  <c:v>40.134</c:v>
                </c:pt>
                <c:pt idx="7758">
                  <c:v>40.321000000000005</c:v>
                </c:pt>
                <c:pt idx="7759">
                  <c:v>40.509</c:v>
                </c:pt>
                <c:pt idx="7760">
                  <c:v>40.696000000000012</c:v>
                </c:pt>
                <c:pt idx="7761">
                  <c:v>40.880999999999993</c:v>
                </c:pt>
                <c:pt idx="7762">
                  <c:v>41.067</c:v>
                </c:pt>
                <c:pt idx="7763">
                  <c:v>41.254000000000005</c:v>
                </c:pt>
                <c:pt idx="7764">
                  <c:v>41.439</c:v>
                </c:pt>
                <c:pt idx="7765">
                  <c:v>41.625000000000057</c:v>
                </c:pt>
                <c:pt idx="7766">
                  <c:v>41.81</c:v>
                </c:pt>
                <c:pt idx="7767">
                  <c:v>41.994</c:v>
                </c:pt>
                <c:pt idx="7768">
                  <c:v>42.179000000000002</c:v>
                </c:pt>
                <c:pt idx="7769">
                  <c:v>42.363</c:v>
                </c:pt>
                <c:pt idx="7770">
                  <c:v>42.363</c:v>
                </c:pt>
                <c:pt idx="7771">
                  <c:v>42.548000000000002</c:v>
                </c:pt>
                <c:pt idx="7772">
                  <c:v>42.732000000000056</c:v>
                </c:pt>
                <c:pt idx="7773">
                  <c:v>42.732000000000056</c:v>
                </c:pt>
                <c:pt idx="7774">
                  <c:v>42.914999999999999</c:v>
                </c:pt>
                <c:pt idx="7775">
                  <c:v>42.914999999999999</c:v>
                </c:pt>
                <c:pt idx="7776">
                  <c:v>42.914999999999999</c:v>
                </c:pt>
                <c:pt idx="7777">
                  <c:v>42.914999999999999</c:v>
                </c:pt>
                <c:pt idx="7778">
                  <c:v>43.099000000000011</c:v>
                </c:pt>
                <c:pt idx="7779">
                  <c:v>43.099000000000011</c:v>
                </c:pt>
                <c:pt idx="7780">
                  <c:v>43.099000000000011</c:v>
                </c:pt>
                <c:pt idx="7781">
                  <c:v>43.099000000000011</c:v>
                </c:pt>
                <c:pt idx="7782">
                  <c:v>43.099000000000011</c:v>
                </c:pt>
                <c:pt idx="7783">
                  <c:v>43.099000000000011</c:v>
                </c:pt>
                <c:pt idx="7784">
                  <c:v>43.099000000000011</c:v>
                </c:pt>
                <c:pt idx="7785">
                  <c:v>43.099000000000011</c:v>
                </c:pt>
                <c:pt idx="7786">
                  <c:v>43.099000000000011</c:v>
                </c:pt>
                <c:pt idx="7787">
                  <c:v>43.099000000000011</c:v>
                </c:pt>
                <c:pt idx="7788">
                  <c:v>43.099000000000011</c:v>
                </c:pt>
                <c:pt idx="7789">
                  <c:v>43.099000000000011</c:v>
                </c:pt>
                <c:pt idx="7790">
                  <c:v>43.099000000000011</c:v>
                </c:pt>
                <c:pt idx="7791">
                  <c:v>43.099000000000011</c:v>
                </c:pt>
                <c:pt idx="7792">
                  <c:v>43.099000000000011</c:v>
                </c:pt>
                <c:pt idx="7793">
                  <c:v>43.099000000000011</c:v>
                </c:pt>
                <c:pt idx="7794">
                  <c:v>43.099000000000011</c:v>
                </c:pt>
                <c:pt idx="7795">
                  <c:v>43.099000000000011</c:v>
                </c:pt>
                <c:pt idx="7796">
                  <c:v>43.099000000000011</c:v>
                </c:pt>
                <c:pt idx="7797">
                  <c:v>42.914999999999999</c:v>
                </c:pt>
                <c:pt idx="7798">
                  <c:v>42.914999999999999</c:v>
                </c:pt>
                <c:pt idx="7799">
                  <c:v>42.914999999999999</c:v>
                </c:pt>
                <c:pt idx="7800">
                  <c:v>42.914999999999999</c:v>
                </c:pt>
                <c:pt idx="7801">
                  <c:v>42.914999999999999</c:v>
                </c:pt>
                <c:pt idx="7802">
                  <c:v>42.732000000000056</c:v>
                </c:pt>
                <c:pt idx="7803">
                  <c:v>42.732000000000056</c:v>
                </c:pt>
                <c:pt idx="7804">
                  <c:v>42.732000000000056</c:v>
                </c:pt>
                <c:pt idx="7805">
                  <c:v>42.548000000000002</c:v>
                </c:pt>
                <c:pt idx="7806">
                  <c:v>42.548000000000002</c:v>
                </c:pt>
                <c:pt idx="7807">
                  <c:v>42.548000000000002</c:v>
                </c:pt>
                <c:pt idx="7808">
                  <c:v>42.548000000000002</c:v>
                </c:pt>
                <c:pt idx="7809">
                  <c:v>42.363</c:v>
                </c:pt>
                <c:pt idx="7810">
                  <c:v>42.363</c:v>
                </c:pt>
                <c:pt idx="7811">
                  <c:v>42.363</c:v>
                </c:pt>
                <c:pt idx="7812">
                  <c:v>42.179000000000002</c:v>
                </c:pt>
                <c:pt idx="7813">
                  <c:v>42.179000000000002</c:v>
                </c:pt>
                <c:pt idx="7814">
                  <c:v>42.179000000000002</c:v>
                </c:pt>
                <c:pt idx="7815">
                  <c:v>41.994</c:v>
                </c:pt>
                <c:pt idx="7816">
                  <c:v>41.994</c:v>
                </c:pt>
                <c:pt idx="7817">
                  <c:v>41.81</c:v>
                </c:pt>
                <c:pt idx="7818">
                  <c:v>41.81</c:v>
                </c:pt>
                <c:pt idx="7819">
                  <c:v>41.81</c:v>
                </c:pt>
                <c:pt idx="7820">
                  <c:v>41.625000000000057</c:v>
                </c:pt>
                <c:pt idx="7821">
                  <c:v>41.625000000000057</c:v>
                </c:pt>
                <c:pt idx="7822">
                  <c:v>41.439</c:v>
                </c:pt>
                <c:pt idx="7823">
                  <c:v>41.439</c:v>
                </c:pt>
                <c:pt idx="7824">
                  <c:v>41.254000000000005</c:v>
                </c:pt>
                <c:pt idx="7825">
                  <c:v>41.254000000000005</c:v>
                </c:pt>
                <c:pt idx="7826">
                  <c:v>41.254000000000005</c:v>
                </c:pt>
                <c:pt idx="7827">
                  <c:v>41.254000000000005</c:v>
                </c:pt>
                <c:pt idx="7828">
                  <c:v>41.439</c:v>
                </c:pt>
                <c:pt idx="7829">
                  <c:v>41.439</c:v>
                </c:pt>
                <c:pt idx="7830">
                  <c:v>41.625000000000057</c:v>
                </c:pt>
                <c:pt idx="7831">
                  <c:v>41.625000000000057</c:v>
                </c:pt>
                <c:pt idx="7832">
                  <c:v>41.81</c:v>
                </c:pt>
                <c:pt idx="7833">
                  <c:v>41.994</c:v>
                </c:pt>
                <c:pt idx="7834">
                  <c:v>42.179000000000002</c:v>
                </c:pt>
                <c:pt idx="7835">
                  <c:v>42.363</c:v>
                </c:pt>
                <c:pt idx="7836">
                  <c:v>42.548000000000002</c:v>
                </c:pt>
                <c:pt idx="7837">
                  <c:v>42.732000000000056</c:v>
                </c:pt>
                <c:pt idx="7838">
                  <c:v>42.732000000000056</c:v>
                </c:pt>
                <c:pt idx="7839">
                  <c:v>42.914999999999999</c:v>
                </c:pt>
                <c:pt idx="7840">
                  <c:v>43.099000000000011</c:v>
                </c:pt>
                <c:pt idx="7841">
                  <c:v>43.282000000000011</c:v>
                </c:pt>
                <c:pt idx="7842">
                  <c:v>43.282000000000011</c:v>
                </c:pt>
                <c:pt idx="7843">
                  <c:v>43.466000000000001</c:v>
                </c:pt>
                <c:pt idx="7844">
                  <c:v>43.466000000000001</c:v>
                </c:pt>
                <c:pt idx="7845">
                  <c:v>43.648000000000003</c:v>
                </c:pt>
                <c:pt idx="7846">
                  <c:v>43.648000000000003</c:v>
                </c:pt>
                <c:pt idx="7847">
                  <c:v>43.648000000000003</c:v>
                </c:pt>
                <c:pt idx="7848">
                  <c:v>43.648000000000003</c:v>
                </c:pt>
                <c:pt idx="7849">
                  <c:v>43.831000000000003</c:v>
                </c:pt>
                <c:pt idx="7850">
                  <c:v>43.831000000000003</c:v>
                </c:pt>
                <c:pt idx="7851">
                  <c:v>43.831000000000003</c:v>
                </c:pt>
                <c:pt idx="7852">
                  <c:v>43.831000000000003</c:v>
                </c:pt>
                <c:pt idx="7853">
                  <c:v>43.831000000000003</c:v>
                </c:pt>
                <c:pt idx="7854">
                  <c:v>43.831000000000003</c:v>
                </c:pt>
                <c:pt idx="7855">
                  <c:v>43.831000000000003</c:v>
                </c:pt>
                <c:pt idx="7856">
                  <c:v>43.831000000000003</c:v>
                </c:pt>
                <c:pt idx="7857">
                  <c:v>43.831000000000003</c:v>
                </c:pt>
                <c:pt idx="7858">
                  <c:v>43.831000000000003</c:v>
                </c:pt>
                <c:pt idx="7859">
                  <c:v>44.013000000000005</c:v>
                </c:pt>
                <c:pt idx="7860">
                  <c:v>44.013000000000005</c:v>
                </c:pt>
                <c:pt idx="7861">
                  <c:v>44.013000000000005</c:v>
                </c:pt>
                <c:pt idx="7862">
                  <c:v>44.013000000000005</c:v>
                </c:pt>
                <c:pt idx="7863">
                  <c:v>44.013000000000005</c:v>
                </c:pt>
                <c:pt idx="7864">
                  <c:v>44.013000000000005</c:v>
                </c:pt>
                <c:pt idx="7865">
                  <c:v>44.013000000000005</c:v>
                </c:pt>
                <c:pt idx="7866">
                  <c:v>43.831000000000003</c:v>
                </c:pt>
                <c:pt idx="7867">
                  <c:v>43.831000000000003</c:v>
                </c:pt>
                <c:pt idx="7868">
                  <c:v>43.831000000000003</c:v>
                </c:pt>
                <c:pt idx="7869">
                  <c:v>43.831000000000003</c:v>
                </c:pt>
                <c:pt idx="7870">
                  <c:v>43.831000000000003</c:v>
                </c:pt>
                <c:pt idx="7871">
                  <c:v>43.831000000000003</c:v>
                </c:pt>
                <c:pt idx="7872">
                  <c:v>43.831000000000003</c:v>
                </c:pt>
                <c:pt idx="7873">
                  <c:v>43.648000000000003</c:v>
                </c:pt>
                <c:pt idx="7874">
                  <c:v>43.648000000000003</c:v>
                </c:pt>
                <c:pt idx="7875">
                  <c:v>43.648000000000003</c:v>
                </c:pt>
                <c:pt idx="7876">
                  <c:v>43.466000000000001</c:v>
                </c:pt>
                <c:pt idx="7877">
                  <c:v>43.466000000000001</c:v>
                </c:pt>
                <c:pt idx="7878">
                  <c:v>43.282000000000011</c:v>
                </c:pt>
                <c:pt idx="7879">
                  <c:v>43.282000000000011</c:v>
                </c:pt>
                <c:pt idx="7880">
                  <c:v>43.282000000000011</c:v>
                </c:pt>
                <c:pt idx="7881">
                  <c:v>43.099000000000011</c:v>
                </c:pt>
                <c:pt idx="7882">
                  <c:v>43.099000000000011</c:v>
                </c:pt>
                <c:pt idx="7883">
                  <c:v>43.099000000000011</c:v>
                </c:pt>
                <c:pt idx="7884">
                  <c:v>42.914999999999999</c:v>
                </c:pt>
                <c:pt idx="7885">
                  <c:v>42.914999999999999</c:v>
                </c:pt>
                <c:pt idx="7886">
                  <c:v>42.732000000000056</c:v>
                </c:pt>
                <c:pt idx="7887">
                  <c:v>42.732000000000056</c:v>
                </c:pt>
                <c:pt idx="7888">
                  <c:v>42.732000000000056</c:v>
                </c:pt>
                <c:pt idx="7889">
                  <c:v>42.548000000000002</c:v>
                </c:pt>
                <c:pt idx="7890">
                  <c:v>42.548000000000002</c:v>
                </c:pt>
                <c:pt idx="7891">
                  <c:v>42.363</c:v>
                </c:pt>
                <c:pt idx="7892">
                  <c:v>42.363</c:v>
                </c:pt>
                <c:pt idx="7893">
                  <c:v>42.179000000000002</c:v>
                </c:pt>
                <c:pt idx="7894">
                  <c:v>42.179000000000002</c:v>
                </c:pt>
                <c:pt idx="7895">
                  <c:v>42.179000000000002</c:v>
                </c:pt>
                <c:pt idx="7896">
                  <c:v>42.179000000000002</c:v>
                </c:pt>
                <c:pt idx="7897">
                  <c:v>42.179000000000002</c:v>
                </c:pt>
                <c:pt idx="7898">
                  <c:v>41.994</c:v>
                </c:pt>
                <c:pt idx="7899">
                  <c:v>42.179000000000002</c:v>
                </c:pt>
                <c:pt idx="7900">
                  <c:v>42.179000000000002</c:v>
                </c:pt>
                <c:pt idx="7901">
                  <c:v>42.179000000000002</c:v>
                </c:pt>
                <c:pt idx="7902">
                  <c:v>42.363</c:v>
                </c:pt>
                <c:pt idx="7903">
                  <c:v>42.363</c:v>
                </c:pt>
                <c:pt idx="7904">
                  <c:v>42.548000000000002</c:v>
                </c:pt>
                <c:pt idx="7905">
                  <c:v>42.732000000000056</c:v>
                </c:pt>
                <c:pt idx="7906">
                  <c:v>42.914999999999999</c:v>
                </c:pt>
                <c:pt idx="7907">
                  <c:v>43.099000000000011</c:v>
                </c:pt>
                <c:pt idx="7908">
                  <c:v>43.282000000000011</c:v>
                </c:pt>
                <c:pt idx="7909">
                  <c:v>43.466000000000001</c:v>
                </c:pt>
                <c:pt idx="7910">
                  <c:v>43.648000000000003</c:v>
                </c:pt>
                <c:pt idx="7911">
                  <c:v>43.831000000000003</c:v>
                </c:pt>
                <c:pt idx="7912">
                  <c:v>43.831000000000003</c:v>
                </c:pt>
                <c:pt idx="7913">
                  <c:v>44.013000000000005</c:v>
                </c:pt>
                <c:pt idx="7914">
                  <c:v>44.195000000000057</c:v>
                </c:pt>
                <c:pt idx="7915">
                  <c:v>44.379000000000005</c:v>
                </c:pt>
                <c:pt idx="7916">
                  <c:v>44.379000000000005</c:v>
                </c:pt>
                <c:pt idx="7917">
                  <c:v>44.56</c:v>
                </c:pt>
                <c:pt idx="7918">
                  <c:v>44.742000000000012</c:v>
                </c:pt>
                <c:pt idx="7919">
                  <c:v>44.742000000000012</c:v>
                </c:pt>
                <c:pt idx="7920">
                  <c:v>44.922000000000011</c:v>
                </c:pt>
                <c:pt idx="7921">
                  <c:v>44.922000000000011</c:v>
                </c:pt>
                <c:pt idx="7922">
                  <c:v>44.922000000000011</c:v>
                </c:pt>
                <c:pt idx="7923">
                  <c:v>45.104000000000006</c:v>
                </c:pt>
                <c:pt idx="7924">
                  <c:v>45.104000000000006</c:v>
                </c:pt>
                <c:pt idx="7925">
                  <c:v>45.104000000000006</c:v>
                </c:pt>
                <c:pt idx="7926">
                  <c:v>45.104000000000006</c:v>
                </c:pt>
                <c:pt idx="7927">
                  <c:v>45.286000000000001</c:v>
                </c:pt>
                <c:pt idx="7928">
                  <c:v>45.286000000000001</c:v>
                </c:pt>
                <c:pt idx="7929">
                  <c:v>45.286000000000001</c:v>
                </c:pt>
                <c:pt idx="7930">
                  <c:v>45.286000000000001</c:v>
                </c:pt>
                <c:pt idx="7931">
                  <c:v>45.286000000000001</c:v>
                </c:pt>
                <c:pt idx="7932">
                  <c:v>45.286000000000001</c:v>
                </c:pt>
                <c:pt idx="7933">
                  <c:v>45.286000000000001</c:v>
                </c:pt>
                <c:pt idx="7934">
                  <c:v>45.466000000000001</c:v>
                </c:pt>
                <c:pt idx="7935">
                  <c:v>45.466000000000001</c:v>
                </c:pt>
                <c:pt idx="7936">
                  <c:v>45.466000000000001</c:v>
                </c:pt>
                <c:pt idx="7937">
                  <c:v>45.466000000000001</c:v>
                </c:pt>
                <c:pt idx="7938">
                  <c:v>45.466000000000001</c:v>
                </c:pt>
                <c:pt idx="7939">
                  <c:v>45.648000000000003</c:v>
                </c:pt>
                <c:pt idx="7940">
                  <c:v>45.648000000000003</c:v>
                </c:pt>
                <c:pt idx="7941">
                  <c:v>45.648000000000003</c:v>
                </c:pt>
                <c:pt idx="7942">
                  <c:v>45.648000000000003</c:v>
                </c:pt>
                <c:pt idx="7943">
                  <c:v>45.648000000000003</c:v>
                </c:pt>
                <c:pt idx="7944">
                  <c:v>45.648000000000003</c:v>
                </c:pt>
                <c:pt idx="7945">
                  <c:v>45.648000000000003</c:v>
                </c:pt>
                <c:pt idx="7946">
                  <c:v>45.648000000000003</c:v>
                </c:pt>
                <c:pt idx="7947">
                  <c:v>45.648000000000003</c:v>
                </c:pt>
                <c:pt idx="7948">
                  <c:v>45.648000000000003</c:v>
                </c:pt>
                <c:pt idx="7949">
                  <c:v>45.466000000000001</c:v>
                </c:pt>
                <c:pt idx="7950">
                  <c:v>45.466000000000001</c:v>
                </c:pt>
                <c:pt idx="7951">
                  <c:v>45.466000000000001</c:v>
                </c:pt>
                <c:pt idx="7952">
                  <c:v>45.286000000000001</c:v>
                </c:pt>
                <c:pt idx="7953">
                  <c:v>45.286000000000001</c:v>
                </c:pt>
                <c:pt idx="7954">
                  <c:v>45.104000000000006</c:v>
                </c:pt>
                <c:pt idx="7955">
                  <c:v>45.104000000000006</c:v>
                </c:pt>
                <c:pt idx="7956">
                  <c:v>45.104000000000006</c:v>
                </c:pt>
                <c:pt idx="7957">
                  <c:v>44.922000000000011</c:v>
                </c:pt>
                <c:pt idx="7958">
                  <c:v>44.922000000000011</c:v>
                </c:pt>
                <c:pt idx="7959">
                  <c:v>44.742000000000012</c:v>
                </c:pt>
                <c:pt idx="7960">
                  <c:v>44.742000000000012</c:v>
                </c:pt>
                <c:pt idx="7961">
                  <c:v>44.56</c:v>
                </c:pt>
                <c:pt idx="7962">
                  <c:v>44.56</c:v>
                </c:pt>
                <c:pt idx="7963">
                  <c:v>44.56</c:v>
                </c:pt>
                <c:pt idx="7964">
                  <c:v>44.379000000000005</c:v>
                </c:pt>
                <c:pt idx="7965">
                  <c:v>44.379000000000005</c:v>
                </c:pt>
                <c:pt idx="7966">
                  <c:v>44.379000000000005</c:v>
                </c:pt>
                <c:pt idx="7967">
                  <c:v>44.195000000000057</c:v>
                </c:pt>
                <c:pt idx="7968">
                  <c:v>44.195000000000057</c:v>
                </c:pt>
                <c:pt idx="7969">
                  <c:v>44.195000000000057</c:v>
                </c:pt>
                <c:pt idx="7970">
                  <c:v>44.195000000000057</c:v>
                </c:pt>
                <c:pt idx="7971">
                  <c:v>44.195000000000057</c:v>
                </c:pt>
                <c:pt idx="7972">
                  <c:v>44.195000000000057</c:v>
                </c:pt>
                <c:pt idx="7973">
                  <c:v>44.195000000000057</c:v>
                </c:pt>
                <c:pt idx="7974">
                  <c:v>44.379000000000005</c:v>
                </c:pt>
                <c:pt idx="7975">
                  <c:v>44.379000000000005</c:v>
                </c:pt>
                <c:pt idx="7976">
                  <c:v>44.379000000000005</c:v>
                </c:pt>
                <c:pt idx="7977">
                  <c:v>44.56</c:v>
                </c:pt>
                <c:pt idx="7978">
                  <c:v>44.56</c:v>
                </c:pt>
                <c:pt idx="7979">
                  <c:v>44.56</c:v>
                </c:pt>
                <c:pt idx="7980">
                  <c:v>44.742000000000012</c:v>
                </c:pt>
                <c:pt idx="7981">
                  <c:v>44.742000000000012</c:v>
                </c:pt>
                <c:pt idx="7982">
                  <c:v>44.742000000000012</c:v>
                </c:pt>
                <c:pt idx="7983">
                  <c:v>44.922000000000011</c:v>
                </c:pt>
                <c:pt idx="7984">
                  <c:v>45.104000000000006</c:v>
                </c:pt>
                <c:pt idx="7985">
                  <c:v>45.104000000000006</c:v>
                </c:pt>
                <c:pt idx="7986">
                  <c:v>45.286000000000001</c:v>
                </c:pt>
                <c:pt idx="7987">
                  <c:v>45.286000000000001</c:v>
                </c:pt>
                <c:pt idx="7988">
                  <c:v>45.286000000000001</c:v>
                </c:pt>
                <c:pt idx="7989">
                  <c:v>45.286000000000001</c:v>
                </c:pt>
                <c:pt idx="7990">
                  <c:v>45.286000000000001</c:v>
                </c:pt>
                <c:pt idx="7991">
                  <c:v>45.466000000000001</c:v>
                </c:pt>
                <c:pt idx="7992">
                  <c:v>45.286000000000001</c:v>
                </c:pt>
                <c:pt idx="7993">
                  <c:v>45.466000000000001</c:v>
                </c:pt>
                <c:pt idx="7994">
                  <c:v>45.286000000000001</c:v>
                </c:pt>
                <c:pt idx="7995">
                  <c:v>45.286000000000001</c:v>
                </c:pt>
                <c:pt idx="7996">
                  <c:v>45.466000000000001</c:v>
                </c:pt>
                <c:pt idx="7997">
                  <c:v>45.466000000000001</c:v>
                </c:pt>
                <c:pt idx="7998">
                  <c:v>45.466000000000001</c:v>
                </c:pt>
                <c:pt idx="7999">
                  <c:v>45.466000000000001</c:v>
                </c:pt>
                <c:pt idx="8000">
                  <c:v>45.466000000000001</c:v>
                </c:pt>
                <c:pt idx="8001">
                  <c:v>45.466000000000001</c:v>
                </c:pt>
                <c:pt idx="8002">
                  <c:v>45.466000000000001</c:v>
                </c:pt>
                <c:pt idx="8003">
                  <c:v>45.466000000000001</c:v>
                </c:pt>
                <c:pt idx="8004">
                  <c:v>45.466000000000001</c:v>
                </c:pt>
                <c:pt idx="8005">
                  <c:v>45.466000000000001</c:v>
                </c:pt>
                <c:pt idx="8006">
                  <c:v>45.466000000000001</c:v>
                </c:pt>
                <c:pt idx="8007">
                  <c:v>45.466000000000001</c:v>
                </c:pt>
                <c:pt idx="8008">
                  <c:v>45.466000000000001</c:v>
                </c:pt>
                <c:pt idx="8009">
                  <c:v>45.466000000000001</c:v>
                </c:pt>
                <c:pt idx="8010">
                  <c:v>45.466000000000001</c:v>
                </c:pt>
                <c:pt idx="8011">
                  <c:v>45.466000000000001</c:v>
                </c:pt>
                <c:pt idx="8012">
                  <c:v>45.466000000000001</c:v>
                </c:pt>
                <c:pt idx="8013">
                  <c:v>45.466000000000001</c:v>
                </c:pt>
                <c:pt idx="8014">
                  <c:v>45.466000000000001</c:v>
                </c:pt>
                <c:pt idx="8015">
                  <c:v>45.466000000000001</c:v>
                </c:pt>
                <c:pt idx="8016">
                  <c:v>45.466000000000001</c:v>
                </c:pt>
                <c:pt idx="8017">
                  <c:v>45.466000000000001</c:v>
                </c:pt>
                <c:pt idx="8018">
                  <c:v>45.466000000000001</c:v>
                </c:pt>
                <c:pt idx="8019">
                  <c:v>45.466000000000001</c:v>
                </c:pt>
                <c:pt idx="8020">
                  <c:v>45.466000000000001</c:v>
                </c:pt>
                <c:pt idx="8021">
                  <c:v>45.466000000000001</c:v>
                </c:pt>
                <c:pt idx="8022">
                  <c:v>45.466000000000001</c:v>
                </c:pt>
                <c:pt idx="8023">
                  <c:v>45.466000000000001</c:v>
                </c:pt>
                <c:pt idx="8024">
                  <c:v>45.466000000000001</c:v>
                </c:pt>
                <c:pt idx="8025">
                  <c:v>45.466000000000001</c:v>
                </c:pt>
                <c:pt idx="8026">
                  <c:v>45.286000000000001</c:v>
                </c:pt>
                <c:pt idx="8027">
                  <c:v>45.286000000000001</c:v>
                </c:pt>
                <c:pt idx="8028">
                  <c:v>45.286000000000001</c:v>
                </c:pt>
                <c:pt idx="8029">
                  <c:v>45.286000000000001</c:v>
                </c:pt>
                <c:pt idx="8030">
                  <c:v>45.286000000000001</c:v>
                </c:pt>
                <c:pt idx="8031">
                  <c:v>45.286000000000001</c:v>
                </c:pt>
                <c:pt idx="8032">
                  <c:v>45.104000000000006</c:v>
                </c:pt>
                <c:pt idx="8033">
                  <c:v>45.104000000000006</c:v>
                </c:pt>
                <c:pt idx="8034">
                  <c:v>45.104000000000006</c:v>
                </c:pt>
                <c:pt idx="8035">
                  <c:v>45.104000000000006</c:v>
                </c:pt>
                <c:pt idx="8036">
                  <c:v>45.104000000000006</c:v>
                </c:pt>
                <c:pt idx="8037">
                  <c:v>45.104000000000006</c:v>
                </c:pt>
                <c:pt idx="8038">
                  <c:v>45.104000000000006</c:v>
                </c:pt>
                <c:pt idx="8039">
                  <c:v>45.104000000000006</c:v>
                </c:pt>
                <c:pt idx="8040">
                  <c:v>45.104000000000006</c:v>
                </c:pt>
                <c:pt idx="8041">
                  <c:v>44.922000000000011</c:v>
                </c:pt>
                <c:pt idx="8042">
                  <c:v>44.922000000000011</c:v>
                </c:pt>
                <c:pt idx="8043">
                  <c:v>44.922000000000011</c:v>
                </c:pt>
                <c:pt idx="8044">
                  <c:v>44.922000000000011</c:v>
                </c:pt>
                <c:pt idx="8045">
                  <c:v>44.922000000000011</c:v>
                </c:pt>
                <c:pt idx="8046">
                  <c:v>44.922000000000011</c:v>
                </c:pt>
                <c:pt idx="8047">
                  <c:v>44.922000000000011</c:v>
                </c:pt>
                <c:pt idx="8048">
                  <c:v>44.922000000000011</c:v>
                </c:pt>
                <c:pt idx="8049">
                  <c:v>45.104000000000006</c:v>
                </c:pt>
                <c:pt idx="8050">
                  <c:v>45.104000000000006</c:v>
                </c:pt>
                <c:pt idx="8051">
                  <c:v>45.104000000000006</c:v>
                </c:pt>
                <c:pt idx="8052">
                  <c:v>45.104000000000006</c:v>
                </c:pt>
                <c:pt idx="8053">
                  <c:v>45.104000000000006</c:v>
                </c:pt>
                <c:pt idx="8054">
                  <c:v>45.104000000000006</c:v>
                </c:pt>
                <c:pt idx="8055">
                  <c:v>45.104000000000006</c:v>
                </c:pt>
                <c:pt idx="8056">
                  <c:v>45.104000000000006</c:v>
                </c:pt>
                <c:pt idx="8057">
                  <c:v>45.104000000000006</c:v>
                </c:pt>
                <c:pt idx="8058">
                  <c:v>45.104000000000006</c:v>
                </c:pt>
                <c:pt idx="8059">
                  <c:v>45.104000000000006</c:v>
                </c:pt>
                <c:pt idx="8060">
                  <c:v>45.104000000000006</c:v>
                </c:pt>
                <c:pt idx="8061">
                  <c:v>45.104000000000006</c:v>
                </c:pt>
                <c:pt idx="8062">
                  <c:v>45.104000000000006</c:v>
                </c:pt>
                <c:pt idx="8063">
                  <c:v>45.104000000000006</c:v>
                </c:pt>
                <c:pt idx="8064">
                  <c:v>45.104000000000006</c:v>
                </c:pt>
                <c:pt idx="8065">
                  <c:v>45.104000000000006</c:v>
                </c:pt>
                <c:pt idx="8066">
                  <c:v>45.104000000000006</c:v>
                </c:pt>
                <c:pt idx="8067">
                  <c:v>45.104000000000006</c:v>
                </c:pt>
                <c:pt idx="8068">
                  <c:v>45.104000000000006</c:v>
                </c:pt>
                <c:pt idx="8069">
                  <c:v>45.104000000000006</c:v>
                </c:pt>
                <c:pt idx="8070">
                  <c:v>45.104000000000006</c:v>
                </c:pt>
                <c:pt idx="8071">
                  <c:v>45.104000000000006</c:v>
                </c:pt>
                <c:pt idx="8072">
                  <c:v>45.104000000000006</c:v>
                </c:pt>
                <c:pt idx="8073">
                  <c:v>45.104000000000006</c:v>
                </c:pt>
                <c:pt idx="8074">
                  <c:v>45.286000000000001</c:v>
                </c:pt>
                <c:pt idx="8075">
                  <c:v>45.104000000000006</c:v>
                </c:pt>
                <c:pt idx="8076">
                  <c:v>45.286000000000001</c:v>
                </c:pt>
                <c:pt idx="8077">
                  <c:v>45.286000000000001</c:v>
                </c:pt>
                <c:pt idx="8078">
                  <c:v>45.286000000000001</c:v>
                </c:pt>
                <c:pt idx="8079">
                  <c:v>45.286000000000001</c:v>
                </c:pt>
                <c:pt idx="8080">
                  <c:v>45.286000000000001</c:v>
                </c:pt>
                <c:pt idx="8081">
                  <c:v>45.286000000000001</c:v>
                </c:pt>
                <c:pt idx="8082">
                  <c:v>45.286000000000001</c:v>
                </c:pt>
                <c:pt idx="8083">
                  <c:v>45.286000000000001</c:v>
                </c:pt>
                <c:pt idx="8084">
                  <c:v>45.286000000000001</c:v>
                </c:pt>
                <c:pt idx="8085">
                  <c:v>45.286000000000001</c:v>
                </c:pt>
                <c:pt idx="8086">
                  <c:v>45.286000000000001</c:v>
                </c:pt>
                <c:pt idx="8087">
                  <c:v>45.286000000000001</c:v>
                </c:pt>
                <c:pt idx="8088">
                  <c:v>45.286000000000001</c:v>
                </c:pt>
                <c:pt idx="8089">
                  <c:v>45.286000000000001</c:v>
                </c:pt>
                <c:pt idx="8090">
                  <c:v>45.286000000000001</c:v>
                </c:pt>
                <c:pt idx="8091">
                  <c:v>45.466000000000001</c:v>
                </c:pt>
                <c:pt idx="8092">
                  <c:v>45.466000000000001</c:v>
                </c:pt>
                <c:pt idx="8093">
                  <c:v>45.466000000000001</c:v>
                </c:pt>
                <c:pt idx="8094">
                  <c:v>45.466000000000001</c:v>
                </c:pt>
                <c:pt idx="8095">
                  <c:v>45.466000000000001</c:v>
                </c:pt>
                <c:pt idx="8096">
                  <c:v>45.466000000000001</c:v>
                </c:pt>
                <c:pt idx="8097">
                  <c:v>45.466000000000001</c:v>
                </c:pt>
                <c:pt idx="8098">
                  <c:v>45.466000000000001</c:v>
                </c:pt>
                <c:pt idx="8099">
                  <c:v>45.466000000000001</c:v>
                </c:pt>
                <c:pt idx="8100">
                  <c:v>45.466000000000001</c:v>
                </c:pt>
                <c:pt idx="8101">
                  <c:v>45.286000000000001</c:v>
                </c:pt>
                <c:pt idx="8102">
                  <c:v>45.286000000000001</c:v>
                </c:pt>
                <c:pt idx="8103">
                  <c:v>45.286000000000001</c:v>
                </c:pt>
                <c:pt idx="8104">
                  <c:v>45.286000000000001</c:v>
                </c:pt>
                <c:pt idx="8105">
                  <c:v>45.286000000000001</c:v>
                </c:pt>
                <c:pt idx="8106">
                  <c:v>45.286000000000001</c:v>
                </c:pt>
                <c:pt idx="8107">
                  <c:v>45.286000000000001</c:v>
                </c:pt>
                <c:pt idx="8108">
                  <c:v>45.286000000000001</c:v>
                </c:pt>
                <c:pt idx="8109">
                  <c:v>45.286000000000001</c:v>
                </c:pt>
                <c:pt idx="8110">
                  <c:v>45.286000000000001</c:v>
                </c:pt>
                <c:pt idx="8111">
                  <c:v>45.104000000000006</c:v>
                </c:pt>
                <c:pt idx="8112">
                  <c:v>45.104000000000006</c:v>
                </c:pt>
                <c:pt idx="8113">
                  <c:v>45.104000000000006</c:v>
                </c:pt>
                <c:pt idx="8114">
                  <c:v>45.104000000000006</c:v>
                </c:pt>
                <c:pt idx="8115">
                  <c:v>45.104000000000006</c:v>
                </c:pt>
                <c:pt idx="8116">
                  <c:v>45.286000000000001</c:v>
                </c:pt>
                <c:pt idx="8117">
                  <c:v>45.286000000000001</c:v>
                </c:pt>
                <c:pt idx="8118">
                  <c:v>45.286000000000001</c:v>
                </c:pt>
                <c:pt idx="8119">
                  <c:v>45.286000000000001</c:v>
                </c:pt>
                <c:pt idx="8120">
                  <c:v>45.466000000000001</c:v>
                </c:pt>
                <c:pt idx="8121">
                  <c:v>45.648000000000003</c:v>
                </c:pt>
                <c:pt idx="8122">
                  <c:v>45.828000000000003</c:v>
                </c:pt>
                <c:pt idx="8123">
                  <c:v>46.008000000000003</c:v>
                </c:pt>
                <c:pt idx="8124">
                  <c:v>46.188000000000002</c:v>
                </c:pt>
                <c:pt idx="8125">
                  <c:v>46.369</c:v>
                </c:pt>
                <c:pt idx="8126">
                  <c:v>46.548000000000002</c:v>
                </c:pt>
                <c:pt idx="8127">
                  <c:v>46.548000000000002</c:v>
                </c:pt>
                <c:pt idx="8128">
                  <c:v>46.728000000000065</c:v>
                </c:pt>
                <c:pt idx="8129">
                  <c:v>46.728000000000065</c:v>
                </c:pt>
                <c:pt idx="8130">
                  <c:v>46.728000000000065</c:v>
                </c:pt>
                <c:pt idx="8131">
                  <c:v>46.728000000000065</c:v>
                </c:pt>
                <c:pt idx="8132">
                  <c:v>46.728000000000065</c:v>
                </c:pt>
                <c:pt idx="8133">
                  <c:v>46.908000000000001</c:v>
                </c:pt>
                <c:pt idx="8134">
                  <c:v>46.908000000000001</c:v>
                </c:pt>
                <c:pt idx="8135">
                  <c:v>46.728000000000065</c:v>
                </c:pt>
                <c:pt idx="8136">
                  <c:v>46.728000000000065</c:v>
                </c:pt>
                <c:pt idx="8137">
                  <c:v>46.728000000000065</c:v>
                </c:pt>
                <c:pt idx="8138">
                  <c:v>46.728000000000065</c:v>
                </c:pt>
                <c:pt idx="8139">
                  <c:v>46.728000000000065</c:v>
                </c:pt>
                <c:pt idx="8140">
                  <c:v>46.728000000000065</c:v>
                </c:pt>
                <c:pt idx="8141">
                  <c:v>46.728000000000065</c:v>
                </c:pt>
                <c:pt idx="8142">
                  <c:v>46.728000000000065</c:v>
                </c:pt>
                <c:pt idx="8143">
                  <c:v>46.728000000000065</c:v>
                </c:pt>
                <c:pt idx="8144">
                  <c:v>46.728000000000065</c:v>
                </c:pt>
                <c:pt idx="8145">
                  <c:v>46.728000000000065</c:v>
                </c:pt>
                <c:pt idx="8146">
                  <c:v>46.728000000000065</c:v>
                </c:pt>
                <c:pt idx="8147">
                  <c:v>46.728000000000065</c:v>
                </c:pt>
                <c:pt idx="8148">
                  <c:v>46.728000000000065</c:v>
                </c:pt>
                <c:pt idx="8149">
                  <c:v>46.728000000000065</c:v>
                </c:pt>
                <c:pt idx="8150">
                  <c:v>46.728000000000065</c:v>
                </c:pt>
                <c:pt idx="8151">
                  <c:v>46.728000000000065</c:v>
                </c:pt>
                <c:pt idx="8152">
                  <c:v>46.728000000000065</c:v>
                </c:pt>
                <c:pt idx="8153">
                  <c:v>46.728000000000065</c:v>
                </c:pt>
                <c:pt idx="8154">
                  <c:v>46.728000000000065</c:v>
                </c:pt>
                <c:pt idx="8155">
                  <c:v>46.728000000000065</c:v>
                </c:pt>
                <c:pt idx="8156">
                  <c:v>46.728000000000065</c:v>
                </c:pt>
                <c:pt idx="8157">
                  <c:v>46.728000000000065</c:v>
                </c:pt>
                <c:pt idx="8158">
                  <c:v>46.728000000000065</c:v>
                </c:pt>
                <c:pt idx="8159">
                  <c:v>46.728000000000065</c:v>
                </c:pt>
                <c:pt idx="8160">
                  <c:v>46.728000000000065</c:v>
                </c:pt>
                <c:pt idx="8161">
                  <c:v>46.728000000000065</c:v>
                </c:pt>
                <c:pt idx="8162">
                  <c:v>46.728000000000065</c:v>
                </c:pt>
                <c:pt idx="8163">
                  <c:v>46.728000000000065</c:v>
                </c:pt>
                <c:pt idx="8164">
                  <c:v>46.728000000000065</c:v>
                </c:pt>
                <c:pt idx="8165">
                  <c:v>46.548000000000002</c:v>
                </c:pt>
                <c:pt idx="8166">
                  <c:v>46.548000000000002</c:v>
                </c:pt>
                <c:pt idx="8167">
                  <c:v>46.548000000000002</c:v>
                </c:pt>
                <c:pt idx="8168">
                  <c:v>46.548000000000002</c:v>
                </c:pt>
                <c:pt idx="8169">
                  <c:v>46.548000000000002</c:v>
                </c:pt>
                <c:pt idx="8170">
                  <c:v>46.548000000000002</c:v>
                </c:pt>
                <c:pt idx="8171">
                  <c:v>46.548000000000002</c:v>
                </c:pt>
                <c:pt idx="8172">
                  <c:v>46.369</c:v>
                </c:pt>
                <c:pt idx="8173">
                  <c:v>46.369</c:v>
                </c:pt>
                <c:pt idx="8174">
                  <c:v>46.369</c:v>
                </c:pt>
                <c:pt idx="8175">
                  <c:v>46.188000000000002</c:v>
                </c:pt>
                <c:pt idx="8176">
                  <c:v>46.188000000000002</c:v>
                </c:pt>
                <c:pt idx="8177">
                  <c:v>46.188000000000002</c:v>
                </c:pt>
                <c:pt idx="8178">
                  <c:v>46.008000000000003</c:v>
                </c:pt>
                <c:pt idx="8179">
                  <c:v>46.008000000000003</c:v>
                </c:pt>
                <c:pt idx="8180">
                  <c:v>46.008000000000003</c:v>
                </c:pt>
                <c:pt idx="8181">
                  <c:v>46.008000000000003</c:v>
                </c:pt>
                <c:pt idx="8182">
                  <c:v>45.828000000000003</c:v>
                </c:pt>
                <c:pt idx="8183">
                  <c:v>45.828000000000003</c:v>
                </c:pt>
                <c:pt idx="8184">
                  <c:v>45.828000000000003</c:v>
                </c:pt>
                <c:pt idx="8185">
                  <c:v>45.828000000000003</c:v>
                </c:pt>
                <c:pt idx="8186">
                  <c:v>45.828000000000003</c:v>
                </c:pt>
                <c:pt idx="8187">
                  <c:v>45.648000000000003</c:v>
                </c:pt>
                <c:pt idx="8188">
                  <c:v>45.648000000000003</c:v>
                </c:pt>
                <c:pt idx="8189">
                  <c:v>45.648000000000003</c:v>
                </c:pt>
                <c:pt idx="8190">
                  <c:v>45.648000000000003</c:v>
                </c:pt>
                <c:pt idx="8191">
                  <c:v>45.648000000000003</c:v>
                </c:pt>
                <c:pt idx="8192">
                  <c:v>45.648000000000003</c:v>
                </c:pt>
                <c:pt idx="8193">
                  <c:v>45.648000000000003</c:v>
                </c:pt>
                <c:pt idx="8194">
                  <c:v>45.648000000000003</c:v>
                </c:pt>
                <c:pt idx="8195">
                  <c:v>45.648000000000003</c:v>
                </c:pt>
                <c:pt idx="8196">
                  <c:v>45.648000000000003</c:v>
                </c:pt>
                <c:pt idx="8197">
                  <c:v>45.648000000000003</c:v>
                </c:pt>
                <c:pt idx="8198">
                  <c:v>45.648000000000003</c:v>
                </c:pt>
                <c:pt idx="8199">
                  <c:v>45.648000000000003</c:v>
                </c:pt>
                <c:pt idx="8200">
                  <c:v>45.648000000000003</c:v>
                </c:pt>
                <c:pt idx="8201">
                  <c:v>45.648000000000003</c:v>
                </c:pt>
                <c:pt idx="8202">
                  <c:v>45.648000000000003</c:v>
                </c:pt>
                <c:pt idx="8203">
                  <c:v>45.648000000000003</c:v>
                </c:pt>
                <c:pt idx="8204">
                  <c:v>45.648000000000003</c:v>
                </c:pt>
                <c:pt idx="8205">
                  <c:v>45.648000000000003</c:v>
                </c:pt>
                <c:pt idx="8206">
                  <c:v>45.648000000000003</c:v>
                </c:pt>
                <c:pt idx="8207">
                  <c:v>45.648000000000003</c:v>
                </c:pt>
                <c:pt idx="8208">
                  <c:v>45.648000000000003</c:v>
                </c:pt>
                <c:pt idx="8209">
                  <c:v>45.648000000000003</c:v>
                </c:pt>
                <c:pt idx="8210">
                  <c:v>45.648000000000003</c:v>
                </c:pt>
                <c:pt idx="8211">
                  <c:v>45.648000000000003</c:v>
                </c:pt>
                <c:pt idx="8212">
                  <c:v>45.648000000000003</c:v>
                </c:pt>
                <c:pt idx="8213">
                  <c:v>45.828000000000003</c:v>
                </c:pt>
                <c:pt idx="8214">
                  <c:v>45.828000000000003</c:v>
                </c:pt>
                <c:pt idx="8215">
                  <c:v>45.828000000000003</c:v>
                </c:pt>
                <c:pt idx="8216">
                  <c:v>45.828000000000003</c:v>
                </c:pt>
                <c:pt idx="8217">
                  <c:v>45.828000000000003</c:v>
                </c:pt>
                <c:pt idx="8218">
                  <c:v>45.828000000000003</c:v>
                </c:pt>
                <c:pt idx="8219">
                  <c:v>45.828000000000003</c:v>
                </c:pt>
                <c:pt idx="8220">
                  <c:v>45.828000000000003</c:v>
                </c:pt>
                <c:pt idx="8221">
                  <c:v>45.828000000000003</c:v>
                </c:pt>
                <c:pt idx="8222">
                  <c:v>46.008000000000003</c:v>
                </c:pt>
                <c:pt idx="8223">
                  <c:v>46.008000000000003</c:v>
                </c:pt>
                <c:pt idx="8224">
                  <c:v>46.008000000000003</c:v>
                </c:pt>
                <c:pt idx="8225">
                  <c:v>46.008000000000003</c:v>
                </c:pt>
                <c:pt idx="8226">
                  <c:v>46.008000000000003</c:v>
                </c:pt>
                <c:pt idx="8227">
                  <c:v>46.008000000000003</c:v>
                </c:pt>
                <c:pt idx="8228">
                  <c:v>46.008000000000003</c:v>
                </c:pt>
                <c:pt idx="8229">
                  <c:v>45.828000000000003</c:v>
                </c:pt>
                <c:pt idx="8230">
                  <c:v>45.828000000000003</c:v>
                </c:pt>
                <c:pt idx="8231">
                  <c:v>45.828000000000003</c:v>
                </c:pt>
                <c:pt idx="8232">
                  <c:v>45.828000000000003</c:v>
                </c:pt>
                <c:pt idx="8233">
                  <c:v>45.828000000000003</c:v>
                </c:pt>
                <c:pt idx="8234">
                  <c:v>45.828000000000003</c:v>
                </c:pt>
                <c:pt idx="8235">
                  <c:v>45.828000000000003</c:v>
                </c:pt>
                <c:pt idx="8236">
                  <c:v>45.828000000000003</c:v>
                </c:pt>
                <c:pt idx="8237">
                  <c:v>45.828000000000003</c:v>
                </c:pt>
                <c:pt idx="8238">
                  <c:v>45.828000000000003</c:v>
                </c:pt>
                <c:pt idx="8239">
                  <c:v>45.828000000000003</c:v>
                </c:pt>
                <c:pt idx="8240">
                  <c:v>45.828000000000003</c:v>
                </c:pt>
                <c:pt idx="8241">
                  <c:v>45.828000000000003</c:v>
                </c:pt>
                <c:pt idx="8242">
                  <c:v>45.828000000000003</c:v>
                </c:pt>
                <c:pt idx="8243">
                  <c:v>45.828000000000003</c:v>
                </c:pt>
                <c:pt idx="8244">
                  <c:v>45.828000000000003</c:v>
                </c:pt>
                <c:pt idx="8245">
                  <c:v>45.828000000000003</c:v>
                </c:pt>
                <c:pt idx="8246">
                  <c:v>45.828000000000003</c:v>
                </c:pt>
                <c:pt idx="8247">
                  <c:v>45.648000000000003</c:v>
                </c:pt>
                <c:pt idx="8248">
                  <c:v>45.648000000000003</c:v>
                </c:pt>
                <c:pt idx="8249">
                  <c:v>45.648000000000003</c:v>
                </c:pt>
                <c:pt idx="8250">
                  <c:v>45.648000000000003</c:v>
                </c:pt>
                <c:pt idx="8251">
                  <c:v>45.648000000000003</c:v>
                </c:pt>
                <c:pt idx="8252">
                  <c:v>45.648000000000003</c:v>
                </c:pt>
                <c:pt idx="8253">
                  <c:v>45.466000000000001</c:v>
                </c:pt>
                <c:pt idx="8254">
                  <c:v>45.466000000000001</c:v>
                </c:pt>
                <c:pt idx="8255">
                  <c:v>45.466000000000001</c:v>
                </c:pt>
                <c:pt idx="8256">
                  <c:v>45.466000000000001</c:v>
                </c:pt>
                <c:pt idx="8257">
                  <c:v>45.466000000000001</c:v>
                </c:pt>
                <c:pt idx="8258">
                  <c:v>45.466000000000001</c:v>
                </c:pt>
                <c:pt idx="8259">
                  <c:v>45.286000000000001</c:v>
                </c:pt>
                <c:pt idx="8260">
                  <c:v>45.286000000000001</c:v>
                </c:pt>
                <c:pt idx="8261">
                  <c:v>45.286000000000001</c:v>
                </c:pt>
                <c:pt idx="8262">
                  <c:v>45.466000000000001</c:v>
                </c:pt>
                <c:pt idx="8263">
                  <c:v>45.466000000000001</c:v>
                </c:pt>
                <c:pt idx="8264">
                  <c:v>45.466000000000001</c:v>
                </c:pt>
                <c:pt idx="8265">
                  <c:v>45.648000000000003</c:v>
                </c:pt>
                <c:pt idx="8266">
                  <c:v>45.648000000000003</c:v>
                </c:pt>
                <c:pt idx="8267">
                  <c:v>45.828000000000003</c:v>
                </c:pt>
                <c:pt idx="8268">
                  <c:v>45.828000000000003</c:v>
                </c:pt>
                <c:pt idx="8269">
                  <c:v>46.008000000000003</c:v>
                </c:pt>
                <c:pt idx="8270">
                  <c:v>46.188000000000002</c:v>
                </c:pt>
                <c:pt idx="8271">
                  <c:v>46.188000000000002</c:v>
                </c:pt>
                <c:pt idx="8272">
                  <c:v>46.188000000000002</c:v>
                </c:pt>
                <c:pt idx="8273">
                  <c:v>46.369</c:v>
                </c:pt>
                <c:pt idx="8274">
                  <c:v>46.369</c:v>
                </c:pt>
                <c:pt idx="8275">
                  <c:v>46.548000000000002</c:v>
                </c:pt>
                <c:pt idx="8276">
                  <c:v>46.548000000000002</c:v>
                </c:pt>
                <c:pt idx="8277">
                  <c:v>46.548000000000002</c:v>
                </c:pt>
                <c:pt idx="8278">
                  <c:v>46.728000000000065</c:v>
                </c:pt>
                <c:pt idx="8279">
                  <c:v>46.728000000000065</c:v>
                </c:pt>
                <c:pt idx="8280">
                  <c:v>46.548000000000002</c:v>
                </c:pt>
                <c:pt idx="8281">
                  <c:v>46.548000000000002</c:v>
                </c:pt>
                <c:pt idx="8282">
                  <c:v>46.548000000000002</c:v>
                </c:pt>
                <c:pt idx="8283">
                  <c:v>46.548000000000002</c:v>
                </c:pt>
                <c:pt idx="8284">
                  <c:v>46.548000000000002</c:v>
                </c:pt>
                <c:pt idx="8285">
                  <c:v>46.548000000000002</c:v>
                </c:pt>
                <c:pt idx="8286">
                  <c:v>46.548000000000002</c:v>
                </c:pt>
                <c:pt idx="8287">
                  <c:v>46.548000000000002</c:v>
                </c:pt>
                <c:pt idx="8288">
                  <c:v>46.548000000000002</c:v>
                </c:pt>
                <c:pt idx="8289">
                  <c:v>46.548000000000002</c:v>
                </c:pt>
                <c:pt idx="8290">
                  <c:v>46.548000000000002</c:v>
                </c:pt>
                <c:pt idx="8291">
                  <c:v>46.548000000000002</c:v>
                </c:pt>
                <c:pt idx="8292">
                  <c:v>46.548000000000002</c:v>
                </c:pt>
                <c:pt idx="8293">
                  <c:v>46.548000000000002</c:v>
                </c:pt>
                <c:pt idx="8294">
                  <c:v>46.548000000000002</c:v>
                </c:pt>
                <c:pt idx="8295">
                  <c:v>46.548000000000002</c:v>
                </c:pt>
                <c:pt idx="8296">
                  <c:v>46.548000000000002</c:v>
                </c:pt>
                <c:pt idx="8297">
                  <c:v>46.548000000000002</c:v>
                </c:pt>
                <c:pt idx="8298">
                  <c:v>46.369</c:v>
                </c:pt>
                <c:pt idx="8299">
                  <c:v>46.369</c:v>
                </c:pt>
                <c:pt idx="8300">
                  <c:v>46.369</c:v>
                </c:pt>
                <c:pt idx="8301">
                  <c:v>46.369</c:v>
                </c:pt>
                <c:pt idx="8302">
                  <c:v>46.188000000000002</c:v>
                </c:pt>
                <c:pt idx="8303">
                  <c:v>46.188000000000002</c:v>
                </c:pt>
                <c:pt idx="8304">
                  <c:v>46.188000000000002</c:v>
                </c:pt>
                <c:pt idx="8305">
                  <c:v>46.008000000000003</c:v>
                </c:pt>
                <c:pt idx="8306">
                  <c:v>46.008000000000003</c:v>
                </c:pt>
                <c:pt idx="8307">
                  <c:v>46.008000000000003</c:v>
                </c:pt>
                <c:pt idx="8308">
                  <c:v>45.828000000000003</c:v>
                </c:pt>
                <c:pt idx="8309">
                  <c:v>45.828000000000003</c:v>
                </c:pt>
                <c:pt idx="8310">
                  <c:v>45.648000000000003</c:v>
                </c:pt>
                <c:pt idx="8311">
                  <c:v>45.648000000000003</c:v>
                </c:pt>
                <c:pt idx="8312">
                  <c:v>45.466000000000001</c:v>
                </c:pt>
                <c:pt idx="8313">
                  <c:v>45.466000000000001</c:v>
                </c:pt>
                <c:pt idx="8314">
                  <c:v>45.286000000000001</c:v>
                </c:pt>
                <c:pt idx="8315">
                  <c:v>45.286000000000001</c:v>
                </c:pt>
                <c:pt idx="8316">
                  <c:v>45.104000000000006</c:v>
                </c:pt>
                <c:pt idx="8317">
                  <c:v>44.922000000000011</c:v>
                </c:pt>
                <c:pt idx="8318">
                  <c:v>44.922000000000011</c:v>
                </c:pt>
                <c:pt idx="8319">
                  <c:v>44.742000000000012</c:v>
                </c:pt>
                <c:pt idx="8320">
                  <c:v>44.742000000000012</c:v>
                </c:pt>
                <c:pt idx="8321">
                  <c:v>44.56</c:v>
                </c:pt>
                <c:pt idx="8322">
                  <c:v>44.56</c:v>
                </c:pt>
                <c:pt idx="8323">
                  <c:v>44.379000000000005</c:v>
                </c:pt>
                <c:pt idx="8324">
                  <c:v>44.379000000000005</c:v>
                </c:pt>
                <c:pt idx="8325">
                  <c:v>44.379000000000005</c:v>
                </c:pt>
                <c:pt idx="8326">
                  <c:v>44.195000000000057</c:v>
                </c:pt>
                <c:pt idx="8327">
                  <c:v>44.195000000000057</c:v>
                </c:pt>
                <c:pt idx="8328">
                  <c:v>44.013000000000005</c:v>
                </c:pt>
                <c:pt idx="8329">
                  <c:v>44.013000000000005</c:v>
                </c:pt>
                <c:pt idx="8330">
                  <c:v>44.013000000000005</c:v>
                </c:pt>
                <c:pt idx="8331">
                  <c:v>44.013000000000005</c:v>
                </c:pt>
                <c:pt idx="8332">
                  <c:v>44.013000000000005</c:v>
                </c:pt>
                <c:pt idx="8333">
                  <c:v>44.013000000000005</c:v>
                </c:pt>
                <c:pt idx="8334">
                  <c:v>44.013000000000005</c:v>
                </c:pt>
                <c:pt idx="8335">
                  <c:v>44.195000000000057</c:v>
                </c:pt>
                <c:pt idx="8336">
                  <c:v>44.195000000000057</c:v>
                </c:pt>
                <c:pt idx="8337">
                  <c:v>44.195000000000057</c:v>
                </c:pt>
                <c:pt idx="8338">
                  <c:v>44.379000000000005</c:v>
                </c:pt>
                <c:pt idx="8339">
                  <c:v>44.379000000000005</c:v>
                </c:pt>
                <c:pt idx="8340">
                  <c:v>44.379000000000005</c:v>
                </c:pt>
                <c:pt idx="8341">
                  <c:v>44.56</c:v>
                </c:pt>
                <c:pt idx="8342">
                  <c:v>44.56</c:v>
                </c:pt>
                <c:pt idx="8343">
                  <c:v>44.56</c:v>
                </c:pt>
                <c:pt idx="8344">
                  <c:v>44.742000000000012</c:v>
                </c:pt>
                <c:pt idx="8345">
                  <c:v>44.742000000000012</c:v>
                </c:pt>
                <c:pt idx="8346">
                  <c:v>44.742000000000012</c:v>
                </c:pt>
                <c:pt idx="8347">
                  <c:v>44.742000000000012</c:v>
                </c:pt>
                <c:pt idx="8348">
                  <c:v>44.742000000000012</c:v>
                </c:pt>
                <c:pt idx="8349">
                  <c:v>44.742000000000012</c:v>
                </c:pt>
                <c:pt idx="8350">
                  <c:v>44.742000000000012</c:v>
                </c:pt>
                <c:pt idx="8351">
                  <c:v>44.742000000000012</c:v>
                </c:pt>
                <c:pt idx="8352">
                  <c:v>44.742000000000012</c:v>
                </c:pt>
                <c:pt idx="8353">
                  <c:v>44.742000000000012</c:v>
                </c:pt>
                <c:pt idx="8354">
                  <c:v>44.742000000000012</c:v>
                </c:pt>
                <c:pt idx="8355">
                  <c:v>44.742000000000012</c:v>
                </c:pt>
                <c:pt idx="8356">
                  <c:v>44.56</c:v>
                </c:pt>
                <c:pt idx="8357">
                  <c:v>44.56</c:v>
                </c:pt>
                <c:pt idx="8358">
                  <c:v>44.56</c:v>
                </c:pt>
                <c:pt idx="8359">
                  <c:v>44.56</c:v>
                </c:pt>
                <c:pt idx="8360">
                  <c:v>44.379000000000005</c:v>
                </c:pt>
                <c:pt idx="8361">
                  <c:v>44.379000000000005</c:v>
                </c:pt>
                <c:pt idx="8362">
                  <c:v>44.379000000000005</c:v>
                </c:pt>
                <c:pt idx="8363">
                  <c:v>44.195000000000057</c:v>
                </c:pt>
                <c:pt idx="8364">
                  <c:v>44.195000000000057</c:v>
                </c:pt>
                <c:pt idx="8365">
                  <c:v>44.195000000000057</c:v>
                </c:pt>
                <c:pt idx="8366">
                  <c:v>44.195000000000057</c:v>
                </c:pt>
                <c:pt idx="8367">
                  <c:v>44.013000000000005</c:v>
                </c:pt>
                <c:pt idx="8368">
                  <c:v>44.013000000000005</c:v>
                </c:pt>
                <c:pt idx="8369">
                  <c:v>43.831000000000003</c:v>
                </c:pt>
                <c:pt idx="8370">
                  <c:v>43.831000000000003</c:v>
                </c:pt>
                <c:pt idx="8371">
                  <c:v>43.831000000000003</c:v>
                </c:pt>
                <c:pt idx="8372">
                  <c:v>43.648000000000003</c:v>
                </c:pt>
                <c:pt idx="8373">
                  <c:v>43.648000000000003</c:v>
                </c:pt>
                <c:pt idx="8374">
                  <c:v>43.466000000000001</c:v>
                </c:pt>
                <c:pt idx="8375">
                  <c:v>43.466000000000001</c:v>
                </c:pt>
                <c:pt idx="8376">
                  <c:v>43.282000000000011</c:v>
                </c:pt>
                <c:pt idx="8377">
                  <c:v>43.282000000000011</c:v>
                </c:pt>
                <c:pt idx="8378">
                  <c:v>43.099000000000011</c:v>
                </c:pt>
                <c:pt idx="8379">
                  <c:v>43.099000000000011</c:v>
                </c:pt>
                <c:pt idx="8380">
                  <c:v>43.099000000000011</c:v>
                </c:pt>
                <c:pt idx="8381">
                  <c:v>42.914999999999999</c:v>
                </c:pt>
                <c:pt idx="8382">
                  <c:v>42.914999999999999</c:v>
                </c:pt>
                <c:pt idx="8383">
                  <c:v>42.914999999999999</c:v>
                </c:pt>
                <c:pt idx="8384">
                  <c:v>42.914999999999999</c:v>
                </c:pt>
                <c:pt idx="8385">
                  <c:v>42.732000000000056</c:v>
                </c:pt>
                <c:pt idx="8386">
                  <c:v>42.732000000000056</c:v>
                </c:pt>
                <c:pt idx="8387">
                  <c:v>42.732000000000056</c:v>
                </c:pt>
                <c:pt idx="8388">
                  <c:v>42.548000000000002</c:v>
                </c:pt>
                <c:pt idx="8389">
                  <c:v>42.548000000000002</c:v>
                </c:pt>
                <c:pt idx="8390">
                  <c:v>42.548000000000002</c:v>
                </c:pt>
                <c:pt idx="8391">
                  <c:v>42.363</c:v>
                </c:pt>
                <c:pt idx="8392">
                  <c:v>42.363</c:v>
                </c:pt>
                <c:pt idx="8393">
                  <c:v>42.363</c:v>
                </c:pt>
                <c:pt idx="8394">
                  <c:v>42.179000000000002</c:v>
                </c:pt>
                <c:pt idx="8395">
                  <c:v>42.179000000000002</c:v>
                </c:pt>
                <c:pt idx="8396">
                  <c:v>42.179000000000002</c:v>
                </c:pt>
                <c:pt idx="8397">
                  <c:v>42.179000000000002</c:v>
                </c:pt>
                <c:pt idx="8398">
                  <c:v>41.994</c:v>
                </c:pt>
                <c:pt idx="8399">
                  <c:v>41.994</c:v>
                </c:pt>
                <c:pt idx="8400">
                  <c:v>41.994</c:v>
                </c:pt>
                <c:pt idx="8401">
                  <c:v>41.994</c:v>
                </c:pt>
                <c:pt idx="8402">
                  <c:v>41.994</c:v>
                </c:pt>
                <c:pt idx="8403">
                  <c:v>41.994</c:v>
                </c:pt>
                <c:pt idx="8404">
                  <c:v>41.994</c:v>
                </c:pt>
                <c:pt idx="8405">
                  <c:v>41.994</c:v>
                </c:pt>
                <c:pt idx="8406">
                  <c:v>42.179000000000002</c:v>
                </c:pt>
                <c:pt idx="8407">
                  <c:v>42.179000000000002</c:v>
                </c:pt>
                <c:pt idx="8408">
                  <c:v>42.363</c:v>
                </c:pt>
                <c:pt idx="8409">
                  <c:v>42.363</c:v>
                </c:pt>
                <c:pt idx="8410">
                  <c:v>42.548000000000002</c:v>
                </c:pt>
                <c:pt idx="8411">
                  <c:v>42.548000000000002</c:v>
                </c:pt>
                <c:pt idx="8412">
                  <c:v>42.732000000000056</c:v>
                </c:pt>
                <c:pt idx="8413">
                  <c:v>42.732000000000056</c:v>
                </c:pt>
                <c:pt idx="8414">
                  <c:v>42.914999999999999</c:v>
                </c:pt>
                <c:pt idx="8415">
                  <c:v>43.099000000000011</c:v>
                </c:pt>
                <c:pt idx="8416">
                  <c:v>43.099000000000011</c:v>
                </c:pt>
                <c:pt idx="8417">
                  <c:v>43.099000000000011</c:v>
                </c:pt>
                <c:pt idx="8418">
                  <c:v>43.282000000000011</c:v>
                </c:pt>
                <c:pt idx="8419">
                  <c:v>43.282000000000011</c:v>
                </c:pt>
                <c:pt idx="8420">
                  <c:v>43.466000000000001</c:v>
                </c:pt>
                <c:pt idx="8421">
                  <c:v>43.466000000000001</c:v>
                </c:pt>
                <c:pt idx="8422">
                  <c:v>43.466000000000001</c:v>
                </c:pt>
                <c:pt idx="8423">
                  <c:v>43.466000000000001</c:v>
                </c:pt>
                <c:pt idx="8424">
                  <c:v>43.466000000000001</c:v>
                </c:pt>
                <c:pt idx="8425">
                  <c:v>43.466000000000001</c:v>
                </c:pt>
                <c:pt idx="8426">
                  <c:v>43.466000000000001</c:v>
                </c:pt>
                <c:pt idx="8427">
                  <c:v>43.466000000000001</c:v>
                </c:pt>
                <c:pt idx="8428">
                  <c:v>43.466000000000001</c:v>
                </c:pt>
                <c:pt idx="8429">
                  <c:v>43.466000000000001</c:v>
                </c:pt>
                <c:pt idx="8430">
                  <c:v>43.466000000000001</c:v>
                </c:pt>
                <c:pt idx="8431">
                  <c:v>43.466000000000001</c:v>
                </c:pt>
                <c:pt idx="8432">
                  <c:v>43.466000000000001</c:v>
                </c:pt>
                <c:pt idx="8433">
                  <c:v>43.648000000000003</c:v>
                </c:pt>
                <c:pt idx="8434">
                  <c:v>43.648000000000003</c:v>
                </c:pt>
                <c:pt idx="8435">
                  <c:v>43.648000000000003</c:v>
                </c:pt>
                <c:pt idx="8436">
                  <c:v>43.648000000000003</c:v>
                </c:pt>
                <c:pt idx="8437">
                  <c:v>43.648000000000003</c:v>
                </c:pt>
                <c:pt idx="8438">
                  <c:v>43.466000000000001</c:v>
                </c:pt>
                <c:pt idx="8439">
                  <c:v>43.466000000000001</c:v>
                </c:pt>
                <c:pt idx="8440">
                  <c:v>43.466000000000001</c:v>
                </c:pt>
                <c:pt idx="8441">
                  <c:v>43.466000000000001</c:v>
                </c:pt>
                <c:pt idx="8442">
                  <c:v>43.282000000000011</c:v>
                </c:pt>
                <c:pt idx="8443">
                  <c:v>43.282000000000011</c:v>
                </c:pt>
                <c:pt idx="8444">
                  <c:v>43.282000000000011</c:v>
                </c:pt>
                <c:pt idx="8445">
                  <c:v>43.282000000000011</c:v>
                </c:pt>
                <c:pt idx="8446">
                  <c:v>43.099000000000011</c:v>
                </c:pt>
                <c:pt idx="8447">
                  <c:v>43.099000000000011</c:v>
                </c:pt>
                <c:pt idx="8448">
                  <c:v>43.099000000000011</c:v>
                </c:pt>
                <c:pt idx="8449">
                  <c:v>43.099000000000011</c:v>
                </c:pt>
                <c:pt idx="8450">
                  <c:v>43.099000000000011</c:v>
                </c:pt>
                <c:pt idx="8451">
                  <c:v>43.099000000000011</c:v>
                </c:pt>
                <c:pt idx="8452">
                  <c:v>43.099000000000011</c:v>
                </c:pt>
                <c:pt idx="8453">
                  <c:v>42.914999999999999</c:v>
                </c:pt>
                <c:pt idx="8454">
                  <c:v>42.914999999999999</c:v>
                </c:pt>
                <c:pt idx="8455">
                  <c:v>42.914999999999999</c:v>
                </c:pt>
                <c:pt idx="8456">
                  <c:v>42.914999999999999</c:v>
                </c:pt>
                <c:pt idx="8457">
                  <c:v>42.914999999999999</c:v>
                </c:pt>
                <c:pt idx="8458">
                  <c:v>42.914999999999999</c:v>
                </c:pt>
                <c:pt idx="8459">
                  <c:v>42.732000000000056</c:v>
                </c:pt>
                <c:pt idx="8460">
                  <c:v>42.732000000000056</c:v>
                </c:pt>
                <c:pt idx="8461">
                  <c:v>42.732000000000056</c:v>
                </c:pt>
                <c:pt idx="8462">
                  <c:v>42.732000000000056</c:v>
                </c:pt>
                <c:pt idx="8463">
                  <c:v>42.732000000000056</c:v>
                </c:pt>
                <c:pt idx="8464">
                  <c:v>42.732000000000056</c:v>
                </c:pt>
                <c:pt idx="8465">
                  <c:v>42.732000000000056</c:v>
                </c:pt>
                <c:pt idx="8466">
                  <c:v>42.548000000000002</c:v>
                </c:pt>
                <c:pt idx="8467">
                  <c:v>42.548000000000002</c:v>
                </c:pt>
                <c:pt idx="8468">
                  <c:v>42.548000000000002</c:v>
                </c:pt>
                <c:pt idx="8469">
                  <c:v>42.548000000000002</c:v>
                </c:pt>
                <c:pt idx="8470">
                  <c:v>42.548000000000002</c:v>
                </c:pt>
                <c:pt idx="8471">
                  <c:v>42.548000000000002</c:v>
                </c:pt>
                <c:pt idx="8472">
                  <c:v>42.548000000000002</c:v>
                </c:pt>
                <c:pt idx="8473">
                  <c:v>42.548000000000002</c:v>
                </c:pt>
                <c:pt idx="8474">
                  <c:v>42.548000000000002</c:v>
                </c:pt>
                <c:pt idx="8475">
                  <c:v>42.548000000000002</c:v>
                </c:pt>
                <c:pt idx="8476">
                  <c:v>42.548000000000002</c:v>
                </c:pt>
                <c:pt idx="8477">
                  <c:v>42.548000000000002</c:v>
                </c:pt>
                <c:pt idx="8478">
                  <c:v>42.732000000000056</c:v>
                </c:pt>
                <c:pt idx="8479">
                  <c:v>42.914999999999999</c:v>
                </c:pt>
                <c:pt idx="8480">
                  <c:v>42.914999999999999</c:v>
                </c:pt>
                <c:pt idx="8481">
                  <c:v>43.099000000000011</c:v>
                </c:pt>
                <c:pt idx="8482">
                  <c:v>43.099000000000011</c:v>
                </c:pt>
                <c:pt idx="8483">
                  <c:v>43.282000000000011</c:v>
                </c:pt>
                <c:pt idx="8484">
                  <c:v>43.282000000000011</c:v>
                </c:pt>
                <c:pt idx="8485">
                  <c:v>43.466000000000001</c:v>
                </c:pt>
                <c:pt idx="8486">
                  <c:v>43.648000000000003</c:v>
                </c:pt>
                <c:pt idx="8487">
                  <c:v>43.648000000000003</c:v>
                </c:pt>
                <c:pt idx="8488">
                  <c:v>43.831000000000003</c:v>
                </c:pt>
                <c:pt idx="8489">
                  <c:v>44.013000000000005</c:v>
                </c:pt>
                <c:pt idx="8490">
                  <c:v>44.013000000000005</c:v>
                </c:pt>
                <c:pt idx="8491">
                  <c:v>44.013000000000005</c:v>
                </c:pt>
                <c:pt idx="8492">
                  <c:v>44.195000000000057</c:v>
                </c:pt>
                <c:pt idx="8493">
                  <c:v>44.195000000000057</c:v>
                </c:pt>
                <c:pt idx="8494">
                  <c:v>44.195000000000057</c:v>
                </c:pt>
                <c:pt idx="8495">
                  <c:v>44.195000000000057</c:v>
                </c:pt>
                <c:pt idx="8496">
                  <c:v>44.379000000000005</c:v>
                </c:pt>
                <c:pt idx="8497">
                  <c:v>44.379000000000005</c:v>
                </c:pt>
                <c:pt idx="8498">
                  <c:v>44.195000000000057</c:v>
                </c:pt>
                <c:pt idx="8499">
                  <c:v>44.195000000000057</c:v>
                </c:pt>
                <c:pt idx="8500">
                  <c:v>44.195000000000057</c:v>
                </c:pt>
                <c:pt idx="8501">
                  <c:v>44.195000000000057</c:v>
                </c:pt>
                <c:pt idx="8502">
                  <c:v>44.195000000000057</c:v>
                </c:pt>
                <c:pt idx="8503">
                  <c:v>44.195000000000057</c:v>
                </c:pt>
                <c:pt idx="8504">
                  <c:v>44.195000000000057</c:v>
                </c:pt>
                <c:pt idx="8505">
                  <c:v>44.013000000000005</c:v>
                </c:pt>
                <c:pt idx="8506">
                  <c:v>44.013000000000005</c:v>
                </c:pt>
                <c:pt idx="8507">
                  <c:v>44.013000000000005</c:v>
                </c:pt>
                <c:pt idx="8508">
                  <c:v>43.831000000000003</c:v>
                </c:pt>
                <c:pt idx="8509">
                  <c:v>43.831000000000003</c:v>
                </c:pt>
                <c:pt idx="8510">
                  <c:v>43.831000000000003</c:v>
                </c:pt>
                <c:pt idx="8511">
                  <c:v>43.648000000000003</c:v>
                </c:pt>
                <c:pt idx="8512">
                  <c:v>43.648000000000003</c:v>
                </c:pt>
                <c:pt idx="8513">
                  <c:v>43.466000000000001</c:v>
                </c:pt>
                <c:pt idx="8514">
                  <c:v>43.466000000000001</c:v>
                </c:pt>
                <c:pt idx="8515">
                  <c:v>43.282000000000011</c:v>
                </c:pt>
                <c:pt idx="8516">
                  <c:v>43.282000000000011</c:v>
                </c:pt>
                <c:pt idx="8517">
                  <c:v>43.282000000000011</c:v>
                </c:pt>
                <c:pt idx="8518">
                  <c:v>43.099000000000011</c:v>
                </c:pt>
                <c:pt idx="8519">
                  <c:v>43.099000000000011</c:v>
                </c:pt>
                <c:pt idx="8520">
                  <c:v>43.099000000000011</c:v>
                </c:pt>
                <c:pt idx="8521">
                  <c:v>42.914999999999999</c:v>
                </c:pt>
                <c:pt idx="8522">
                  <c:v>42.914999999999999</c:v>
                </c:pt>
                <c:pt idx="8523">
                  <c:v>42.914999999999999</c:v>
                </c:pt>
                <c:pt idx="8524">
                  <c:v>42.914999999999999</c:v>
                </c:pt>
                <c:pt idx="8525">
                  <c:v>42.732000000000056</c:v>
                </c:pt>
                <c:pt idx="8526">
                  <c:v>42.732000000000056</c:v>
                </c:pt>
                <c:pt idx="8527">
                  <c:v>42.732000000000056</c:v>
                </c:pt>
                <c:pt idx="8528">
                  <c:v>42.548000000000002</c:v>
                </c:pt>
                <c:pt idx="8529">
                  <c:v>42.548000000000002</c:v>
                </c:pt>
                <c:pt idx="8530">
                  <c:v>42.548000000000002</c:v>
                </c:pt>
                <c:pt idx="8531">
                  <c:v>42.363</c:v>
                </c:pt>
                <c:pt idx="8532">
                  <c:v>42.363</c:v>
                </c:pt>
                <c:pt idx="8533">
                  <c:v>42.363</c:v>
                </c:pt>
                <c:pt idx="8534">
                  <c:v>42.363</c:v>
                </c:pt>
                <c:pt idx="8535">
                  <c:v>42.179000000000002</c:v>
                </c:pt>
                <c:pt idx="8536">
                  <c:v>42.179000000000002</c:v>
                </c:pt>
                <c:pt idx="8537">
                  <c:v>42.179000000000002</c:v>
                </c:pt>
                <c:pt idx="8538">
                  <c:v>42.179000000000002</c:v>
                </c:pt>
                <c:pt idx="8539">
                  <c:v>42.179000000000002</c:v>
                </c:pt>
                <c:pt idx="8540">
                  <c:v>41.994</c:v>
                </c:pt>
                <c:pt idx="8541">
                  <c:v>41.994</c:v>
                </c:pt>
                <c:pt idx="8542">
                  <c:v>41.994</c:v>
                </c:pt>
                <c:pt idx="8543">
                  <c:v>41.994</c:v>
                </c:pt>
                <c:pt idx="8544">
                  <c:v>41.994</c:v>
                </c:pt>
                <c:pt idx="8545">
                  <c:v>41.994</c:v>
                </c:pt>
                <c:pt idx="8546">
                  <c:v>41.994</c:v>
                </c:pt>
                <c:pt idx="8547">
                  <c:v>41.994</c:v>
                </c:pt>
                <c:pt idx="8548">
                  <c:v>41.994</c:v>
                </c:pt>
                <c:pt idx="8549">
                  <c:v>41.994</c:v>
                </c:pt>
                <c:pt idx="8550">
                  <c:v>42.179000000000002</c:v>
                </c:pt>
                <c:pt idx="8551">
                  <c:v>42.179000000000002</c:v>
                </c:pt>
                <c:pt idx="8552">
                  <c:v>42.179000000000002</c:v>
                </c:pt>
                <c:pt idx="8553">
                  <c:v>42.363</c:v>
                </c:pt>
                <c:pt idx="8554">
                  <c:v>42.363</c:v>
                </c:pt>
                <c:pt idx="8555">
                  <c:v>42.548000000000002</c:v>
                </c:pt>
                <c:pt idx="8556">
                  <c:v>42.548000000000002</c:v>
                </c:pt>
                <c:pt idx="8557">
                  <c:v>42.732000000000056</c:v>
                </c:pt>
                <c:pt idx="8558">
                  <c:v>42.914999999999999</c:v>
                </c:pt>
                <c:pt idx="8559">
                  <c:v>42.914999999999999</c:v>
                </c:pt>
                <c:pt idx="8560">
                  <c:v>43.099000000000011</c:v>
                </c:pt>
                <c:pt idx="8561">
                  <c:v>43.099000000000011</c:v>
                </c:pt>
                <c:pt idx="8562">
                  <c:v>43.099000000000011</c:v>
                </c:pt>
                <c:pt idx="8563">
                  <c:v>43.282000000000011</c:v>
                </c:pt>
                <c:pt idx="8564">
                  <c:v>43.282000000000011</c:v>
                </c:pt>
                <c:pt idx="8565">
                  <c:v>43.466000000000001</c:v>
                </c:pt>
                <c:pt idx="8566">
                  <c:v>43.466000000000001</c:v>
                </c:pt>
                <c:pt idx="8567">
                  <c:v>43.466000000000001</c:v>
                </c:pt>
                <c:pt idx="8568">
                  <c:v>43.466000000000001</c:v>
                </c:pt>
                <c:pt idx="8569">
                  <c:v>43.648000000000003</c:v>
                </c:pt>
                <c:pt idx="8570">
                  <c:v>43.648000000000003</c:v>
                </c:pt>
                <c:pt idx="8571">
                  <c:v>43.648000000000003</c:v>
                </c:pt>
                <c:pt idx="8572">
                  <c:v>43.648000000000003</c:v>
                </c:pt>
                <c:pt idx="8573">
                  <c:v>43.648000000000003</c:v>
                </c:pt>
                <c:pt idx="8574">
                  <c:v>43.831000000000003</c:v>
                </c:pt>
                <c:pt idx="8575">
                  <c:v>43.831000000000003</c:v>
                </c:pt>
                <c:pt idx="8576">
                  <c:v>43.831000000000003</c:v>
                </c:pt>
                <c:pt idx="8577">
                  <c:v>43.831000000000003</c:v>
                </c:pt>
                <c:pt idx="8578">
                  <c:v>43.831000000000003</c:v>
                </c:pt>
                <c:pt idx="8579">
                  <c:v>43.831000000000003</c:v>
                </c:pt>
                <c:pt idx="8580">
                  <c:v>43.831000000000003</c:v>
                </c:pt>
                <c:pt idx="8581">
                  <c:v>43.831000000000003</c:v>
                </c:pt>
                <c:pt idx="8582">
                  <c:v>43.831000000000003</c:v>
                </c:pt>
                <c:pt idx="8583">
                  <c:v>43.831000000000003</c:v>
                </c:pt>
                <c:pt idx="8584">
                  <c:v>43.831000000000003</c:v>
                </c:pt>
                <c:pt idx="8585">
                  <c:v>43.648000000000003</c:v>
                </c:pt>
                <c:pt idx="8586">
                  <c:v>43.648000000000003</c:v>
                </c:pt>
                <c:pt idx="8587">
                  <c:v>43.648000000000003</c:v>
                </c:pt>
                <c:pt idx="8588">
                  <c:v>43.648000000000003</c:v>
                </c:pt>
                <c:pt idx="8589">
                  <c:v>43.648000000000003</c:v>
                </c:pt>
                <c:pt idx="8590">
                  <c:v>43.466000000000001</c:v>
                </c:pt>
                <c:pt idx="8591">
                  <c:v>43.466000000000001</c:v>
                </c:pt>
                <c:pt idx="8592">
                  <c:v>43.466000000000001</c:v>
                </c:pt>
                <c:pt idx="8593">
                  <c:v>43.466000000000001</c:v>
                </c:pt>
                <c:pt idx="8594">
                  <c:v>43.466000000000001</c:v>
                </c:pt>
                <c:pt idx="8595">
                  <c:v>43.466000000000001</c:v>
                </c:pt>
                <c:pt idx="8596">
                  <c:v>43.466000000000001</c:v>
                </c:pt>
                <c:pt idx="8597">
                  <c:v>43.466000000000001</c:v>
                </c:pt>
                <c:pt idx="8598">
                  <c:v>43.466000000000001</c:v>
                </c:pt>
                <c:pt idx="8599">
                  <c:v>43.466000000000001</c:v>
                </c:pt>
                <c:pt idx="8600">
                  <c:v>43.282000000000011</c:v>
                </c:pt>
                <c:pt idx="8601">
                  <c:v>43.282000000000011</c:v>
                </c:pt>
                <c:pt idx="8602">
                  <c:v>43.282000000000011</c:v>
                </c:pt>
                <c:pt idx="8603">
                  <c:v>43.282000000000011</c:v>
                </c:pt>
                <c:pt idx="8604">
                  <c:v>43.282000000000011</c:v>
                </c:pt>
                <c:pt idx="8605">
                  <c:v>43.282000000000011</c:v>
                </c:pt>
                <c:pt idx="8606">
                  <c:v>43.282000000000011</c:v>
                </c:pt>
                <c:pt idx="8607">
                  <c:v>43.282000000000011</c:v>
                </c:pt>
                <c:pt idx="8608">
                  <c:v>43.099000000000011</c:v>
                </c:pt>
                <c:pt idx="8609">
                  <c:v>43.099000000000011</c:v>
                </c:pt>
                <c:pt idx="8610">
                  <c:v>43.099000000000011</c:v>
                </c:pt>
                <c:pt idx="8611">
                  <c:v>43.099000000000011</c:v>
                </c:pt>
                <c:pt idx="8612">
                  <c:v>43.099000000000011</c:v>
                </c:pt>
                <c:pt idx="8613">
                  <c:v>43.099000000000011</c:v>
                </c:pt>
                <c:pt idx="8614">
                  <c:v>42.914999999999999</c:v>
                </c:pt>
                <c:pt idx="8615">
                  <c:v>42.914999999999999</c:v>
                </c:pt>
                <c:pt idx="8616">
                  <c:v>42.914999999999999</c:v>
                </c:pt>
                <c:pt idx="8617">
                  <c:v>42.914999999999999</c:v>
                </c:pt>
                <c:pt idx="8618">
                  <c:v>42.914999999999999</c:v>
                </c:pt>
                <c:pt idx="8619">
                  <c:v>42.914999999999999</c:v>
                </c:pt>
                <c:pt idx="8620">
                  <c:v>42.914999999999999</c:v>
                </c:pt>
                <c:pt idx="8621">
                  <c:v>43.099000000000011</c:v>
                </c:pt>
                <c:pt idx="8622">
                  <c:v>43.099000000000011</c:v>
                </c:pt>
                <c:pt idx="8623">
                  <c:v>43.099000000000011</c:v>
                </c:pt>
                <c:pt idx="8624">
                  <c:v>43.099000000000011</c:v>
                </c:pt>
                <c:pt idx="8625">
                  <c:v>43.099000000000011</c:v>
                </c:pt>
                <c:pt idx="8626">
                  <c:v>43.282000000000011</c:v>
                </c:pt>
                <c:pt idx="8627">
                  <c:v>43.466000000000001</c:v>
                </c:pt>
                <c:pt idx="8628">
                  <c:v>43.648000000000003</c:v>
                </c:pt>
                <c:pt idx="8629">
                  <c:v>43.648000000000003</c:v>
                </c:pt>
                <c:pt idx="8630">
                  <c:v>43.831000000000003</c:v>
                </c:pt>
                <c:pt idx="8631">
                  <c:v>44.013000000000005</c:v>
                </c:pt>
                <c:pt idx="8632">
                  <c:v>44.195000000000057</c:v>
                </c:pt>
                <c:pt idx="8633">
                  <c:v>44.379000000000005</c:v>
                </c:pt>
                <c:pt idx="8634">
                  <c:v>44.379000000000005</c:v>
                </c:pt>
                <c:pt idx="8635">
                  <c:v>44.379000000000005</c:v>
                </c:pt>
                <c:pt idx="8636">
                  <c:v>44.56</c:v>
                </c:pt>
                <c:pt idx="8637">
                  <c:v>44.56</c:v>
                </c:pt>
                <c:pt idx="8638">
                  <c:v>44.56</c:v>
                </c:pt>
                <c:pt idx="8639">
                  <c:v>44.742000000000012</c:v>
                </c:pt>
                <c:pt idx="8640">
                  <c:v>44.742000000000012</c:v>
                </c:pt>
                <c:pt idx="8641">
                  <c:v>44.742000000000012</c:v>
                </c:pt>
                <c:pt idx="8642">
                  <c:v>44.742000000000012</c:v>
                </c:pt>
                <c:pt idx="8643">
                  <c:v>44.742000000000012</c:v>
                </c:pt>
                <c:pt idx="8644">
                  <c:v>44.742000000000012</c:v>
                </c:pt>
                <c:pt idx="8645">
                  <c:v>44.922000000000011</c:v>
                </c:pt>
                <c:pt idx="8646">
                  <c:v>44.922000000000011</c:v>
                </c:pt>
                <c:pt idx="8647">
                  <c:v>44.922000000000011</c:v>
                </c:pt>
                <c:pt idx="8648">
                  <c:v>45.104000000000006</c:v>
                </c:pt>
                <c:pt idx="8649">
                  <c:v>45.104000000000006</c:v>
                </c:pt>
                <c:pt idx="8650">
                  <c:v>45.104000000000006</c:v>
                </c:pt>
                <c:pt idx="8651">
                  <c:v>45.286000000000001</c:v>
                </c:pt>
                <c:pt idx="8652">
                  <c:v>45.286000000000001</c:v>
                </c:pt>
                <c:pt idx="8653">
                  <c:v>45.286000000000001</c:v>
                </c:pt>
                <c:pt idx="8654">
                  <c:v>45.286000000000001</c:v>
                </c:pt>
                <c:pt idx="8655">
                  <c:v>45.466000000000001</c:v>
                </c:pt>
                <c:pt idx="8656">
                  <c:v>45.466000000000001</c:v>
                </c:pt>
                <c:pt idx="8657">
                  <c:v>45.466000000000001</c:v>
                </c:pt>
                <c:pt idx="8658">
                  <c:v>45.466000000000001</c:v>
                </c:pt>
                <c:pt idx="8659">
                  <c:v>45.466000000000001</c:v>
                </c:pt>
                <c:pt idx="8660">
                  <c:v>45.466000000000001</c:v>
                </c:pt>
                <c:pt idx="8661">
                  <c:v>45.466000000000001</c:v>
                </c:pt>
                <c:pt idx="8662">
                  <c:v>45.466000000000001</c:v>
                </c:pt>
                <c:pt idx="8663">
                  <c:v>45.466000000000001</c:v>
                </c:pt>
                <c:pt idx="8664">
                  <c:v>45.466000000000001</c:v>
                </c:pt>
                <c:pt idx="8665">
                  <c:v>45.466000000000001</c:v>
                </c:pt>
                <c:pt idx="8666">
                  <c:v>45.466000000000001</c:v>
                </c:pt>
                <c:pt idx="8667">
                  <c:v>45.466000000000001</c:v>
                </c:pt>
                <c:pt idx="8668">
                  <c:v>45.466000000000001</c:v>
                </c:pt>
                <c:pt idx="8669">
                  <c:v>45.466000000000001</c:v>
                </c:pt>
                <c:pt idx="8670">
                  <c:v>45.466000000000001</c:v>
                </c:pt>
                <c:pt idx="8671">
                  <c:v>45.466000000000001</c:v>
                </c:pt>
                <c:pt idx="8672">
                  <c:v>45.466000000000001</c:v>
                </c:pt>
                <c:pt idx="8673">
                  <c:v>45.286000000000001</c:v>
                </c:pt>
                <c:pt idx="8674">
                  <c:v>45.286000000000001</c:v>
                </c:pt>
                <c:pt idx="8675">
                  <c:v>45.286000000000001</c:v>
                </c:pt>
                <c:pt idx="8676">
                  <c:v>45.286000000000001</c:v>
                </c:pt>
                <c:pt idx="8677">
                  <c:v>45.104000000000006</c:v>
                </c:pt>
                <c:pt idx="8678">
                  <c:v>45.104000000000006</c:v>
                </c:pt>
                <c:pt idx="8679">
                  <c:v>45.104000000000006</c:v>
                </c:pt>
                <c:pt idx="8680">
                  <c:v>44.922000000000011</c:v>
                </c:pt>
                <c:pt idx="8681">
                  <c:v>44.922000000000011</c:v>
                </c:pt>
                <c:pt idx="8682">
                  <c:v>44.922000000000011</c:v>
                </c:pt>
                <c:pt idx="8683">
                  <c:v>44.742000000000012</c:v>
                </c:pt>
                <c:pt idx="8684">
                  <c:v>44.742000000000012</c:v>
                </c:pt>
                <c:pt idx="8685">
                  <c:v>44.742000000000012</c:v>
                </c:pt>
                <c:pt idx="8686">
                  <c:v>44.56</c:v>
                </c:pt>
                <c:pt idx="8687">
                  <c:v>44.56</c:v>
                </c:pt>
                <c:pt idx="8688">
                  <c:v>44.56</c:v>
                </c:pt>
                <c:pt idx="8689">
                  <c:v>44.56</c:v>
                </c:pt>
                <c:pt idx="8690">
                  <c:v>44.56</c:v>
                </c:pt>
                <c:pt idx="8691">
                  <c:v>44.56</c:v>
                </c:pt>
                <c:pt idx="8692">
                  <c:v>44.56</c:v>
                </c:pt>
                <c:pt idx="8693">
                  <c:v>44.56</c:v>
                </c:pt>
                <c:pt idx="8694">
                  <c:v>44.742000000000012</c:v>
                </c:pt>
                <c:pt idx="8695">
                  <c:v>44.742000000000012</c:v>
                </c:pt>
                <c:pt idx="8696">
                  <c:v>44.922000000000011</c:v>
                </c:pt>
                <c:pt idx="8697">
                  <c:v>44.922000000000011</c:v>
                </c:pt>
                <c:pt idx="8698">
                  <c:v>45.104000000000006</c:v>
                </c:pt>
                <c:pt idx="8699">
                  <c:v>45.104000000000006</c:v>
                </c:pt>
                <c:pt idx="8700">
                  <c:v>45.286000000000001</c:v>
                </c:pt>
                <c:pt idx="8701">
                  <c:v>45.286000000000001</c:v>
                </c:pt>
                <c:pt idx="8702">
                  <c:v>45.286000000000001</c:v>
                </c:pt>
                <c:pt idx="8703">
                  <c:v>45.466000000000001</c:v>
                </c:pt>
                <c:pt idx="8704">
                  <c:v>45.466000000000001</c:v>
                </c:pt>
                <c:pt idx="8705">
                  <c:v>45.648000000000003</c:v>
                </c:pt>
                <c:pt idx="8706">
                  <c:v>45.648000000000003</c:v>
                </c:pt>
                <c:pt idx="8707">
                  <c:v>45.648000000000003</c:v>
                </c:pt>
                <c:pt idx="8708">
                  <c:v>45.648000000000003</c:v>
                </c:pt>
                <c:pt idx="8709">
                  <c:v>45.648000000000003</c:v>
                </c:pt>
                <c:pt idx="8710">
                  <c:v>45.648000000000003</c:v>
                </c:pt>
                <c:pt idx="8711">
                  <c:v>45.648000000000003</c:v>
                </c:pt>
                <c:pt idx="8712">
                  <c:v>45.648000000000003</c:v>
                </c:pt>
                <c:pt idx="8713">
                  <c:v>45.648000000000003</c:v>
                </c:pt>
                <c:pt idx="8714">
                  <c:v>45.466000000000001</c:v>
                </c:pt>
                <c:pt idx="8715">
                  <c:v>45.466000000000001</c:v>
                </c:pt>
                <c:pt idx="8716">
                  <c:v>45.466000000000001</c:v>
                </c:pt>
                <c:pt idx="8717">
                  <c:v>45.286000000000001</c:v>
                </c:pt>
                <c:pt idx="8718">
                  <c:v>45.286000000000001</c:v>
                </c:pt>
                <c:pt idx="8719">
                  <c:v>45.286000000000001</c:v>
                </c:pt>
                <c:pt idx="8720">
                  <c:v>45.286000000000001</c:v>
                </c:pt>
                <c:pt idx="8721">
                  <c:v>45.104000000000006</c:v>
                </c:pt>
                <c:pt idx="8722">
                  <c:v>45.104000000000006</c:v>
                </c:pt>
                <c:pt idx="8723">
                  <c:v>45.104000000000006</c:v>
                </c:pt>
                <c:pt idx="8724">
                  <c:v>44.922000000000011</c:v>
                </c:pt>
                <c:pt idx="8725">
                  <c:v>44.922000000000011</c:v>
                </c:pt>
                <c:pt idx="8726">
                  <c:v>44.922000000000011</c:v>
                </c:pt>
                <c:pt idx="8727">
                  <c:v>44.742000000000012</c:v>
                </c:pt>
                <c:pt idx="8728">
                  <c:v>44.742000000000012</c:v>
                </c:pt>
                <c:pt idx="8729">
                  <c:v>44.56</c:v>
                </c:pt>
                <c:pt idx="8730">
                  <c:v>44.56</c:v>
                </c:pt>
                <c:pt idx="8731">
                  <c:v>44.379000000000005</c:v>
                </c:pt>
                <c:pt idx="8732">
                  <c:v>44.379000000000005</c:v>
                </c:pt>
                <c:pt idx="8733">
                  <c:v>44.379000000000005</c:v>
                </c:pt>
                <c:pt idx="8734">
                  <c:v>44.195000000000057</c:v>
                </c:pt>
                <c:pt idx="8735">
                  <c:v>44.195000000000057</c:v>
                </c:pt>
                <c:pt idx="8736">
                  <c:v>44.013000000000005</c:v>
                </c:pt>
                <c:pt idx="8737">
                  <c:v>44.013000000000005</c:v>
                </c:pt>
                <c:pt idx="8738">
                  <c:v>43.831000000000003</c:v>
                </c:pt>
                <c:pt idx="8739">
                  <c:v>43.831000000000003</c:v>
                </c:pt>
                <c:pt idx="8740">
                  <c:v>43.648000000000003</c:v>
                </c:pt>
                <c:pt idx="8741">
                  <c:v>43.648000000000003</c:v>
                </c:pt>
                <c:pt idx="8742">
                  <c:v>43.466000000000001</c:v>
                </c:pt>
                <c:pt idx="8743">
                  <c:v>43.466000000000001</c:v>
                </c:pt>
                <c:pt idx="8744">
                  <c:v>43.282000000000011</c:v>
                </c:pt>
                <c:pt idx="8745">
                  <c:v>43.099000000000011</c:v>
                </c:pt>
                <c:pt idx="8746">
                  <c:v>43.099000000000011</c:v>
                </c:pt>
                <c:pt idx="8747">
                  <c:v>42.914999999999999</c:v>
                </c:pt>
                <c:pt idx="8748">
                  <c:v>42.914999999999999</c:v>
                </c:pt>
                <c:pt idx="8749">
                  <c:v>42.732000000000056</c:v>
                </c:pt>
                <c:pt idx="8750">
                  <c:v>42.732000000000056</c:v>
                </c:pt>
                <c:pt idx="8751">
                  <c:v>42.548000000000002</c:v>
                </c:pt>
                <c:pt idx="8752">
                  <c:v>42.363</c:v>
                </c:pt>
                <c:pt idx="8753">
                  <c:v>42.363</c:v>
                </c:pt>
                <c:pt idx="8754">
                  <c:v>42.179000000000002</c:v>
                </c:pt>
                <c:pt idx="8755">
                  <c:v>42.179000000000002</c:v>
                </c:pt>
                <c:pt idx="8756">
                  <c:v>41.994</c:v>
                </c:pt>
                <c:pt idx="8757">
                  <c:v>41.994</c:v>
                </c:pt>
                <c:pt idx="8758">
                  <c:v>41.81</c:v>
                </c:pt>
                <c:pt idx="8759">
                  <c:v>41.81</c:v>
                </c:pt>
                <c:pt idx="8760">
                  <c:v>41.81</c:v>
                </c:pt>
                <c:pt idx="8761">
                  <c:v>41.625000000000057</c:v>
                </c:pt>
                <c:pt idx="8762">
                  <c:v>41.625000000000057</c:v>
                </c:pt>
                <c:pt idx="8763">
                  <c:v>41.625000000000057</c:v>
                </c:pt>
                <c:pt idx="8764">
                  <c:v>41.625000000000057</c:v>
                </c:pt>
                <c:pt idx="8765">
                  <c:v>41.81</c:v>
                </c:pt>
                <c:pt idx="8766">
                  <c:v>41.81</c:v>
                </c:pt>
                <c:pt idx="8767">
                  <c:v>41.994</c:v>
                </c:pt>
                <c:pt idx="8768">
                  <c:v>41.994</c:v>
                </c:pt>
                <c:pt idx="8769">
                  <c:v>42.179000000000002</c:v>
                </c:pt>
                <c:pt idx="8770">
                  <c:v>42.179000000000002</c:v>
                </c:pt>
                <c:pt idx="8771">
                  <c:v>42.363</c:v>
                </c:pt>
                <c:pt idx="8772">
                  <c:v>42.548000000000002</c:v>
                </c:pt>
                <c:pt idx="8773">
                  <c:v>42.548000000000002</c:v>
                </c:pt>
                <c:pt idx="8774">
                  <c:v>42.732000000000056</c:v>
                </c:pt>
                <c:pt idx="8775">
                  <c:v>42.732000000000056</c:v>
                </c:pt>
                <c:pt idx="8776">
                  <c:v>42.914999999999999</c:v>
                </c:pt>
                <c:pt idx="8777">
                  <c:v>42.914999999999999</c:v>
                </c:pt>
                <c:pt idx="8778">
                  <c:v>42.914999999999999</c:v>
                </c:pt>
                <c:pt idx="8779">
                  <c:v>42.914999999999999</c:v>
                </c:pt>
                <c:pt idx="8780">
                  <c:v>42.914999999999999</c:v>
                </c:pt>
                <c:pt idx="8781">
                  <c:v>42.914999999999999</c:v>
                </c:pt>
                <c:pt idx="8782">
                  <c:v>42.914999999999999</c:v>
                </c:pt>
                <c:pt idx="8783">
                  <c:v>42.914999999999999</c:v>
                </c:pt>
                <c:pt idx="8784">
                  <c:v>43.099000000000011</c:v>
                </c:pt>
                <c:pt idx="8785">
                  <c:v>43.099000000000011</c:v>
                </c:pt>
                <c:pt idx="8786">
                  <c:v>43.099000000000011</c:v>
                </c:pt>
                <c:pt idx="8787">
                  <c:v>43.099000000000011</c:v>
                </c:pt>
                <c:pt idx="8788">
                  <c:v>43.099000000000011</c:v>
                </c:pt>
                <c:pt idx="8789">
                  <c:v>43.099000000000011</c:v>
                </c:pt>
                <c:pt idx="8790">
                  <c:v>43.099000000000011</c:v>
                </c:pt>
                <c:pt idx="8791">
                  <c:v>43.099000000000011</c:v>
                </c:pt>
                <c:pt idx="8792">
                  <c:v>43.099000000000011</c:v>
                </c:pt>
                <c:pt idx="8793">
                  <c:v>43.099000000000011</c:v>
                </c:pt>
                <c:pt idx="8794">
                  <c:v>43.099000000000011</c:v>
                </c:pt>
                <c:pt idx="8795">
                  <c:v>43.099000000000011</c:v>
                </c:pt>
                <c:pt idx="8796">
                  <c:v>43.099000000000011</c:v>
                </c:pt>
                <c:pt idx="8797">
                  <c:v>43.099000000000011</c:v>
                </c:pt>
                <c:pt idx="8798">
                  <c:v>43.099000000000011</c:v>
                </c:pt>
                <c:pt idx="8799">
                  <c:v>43.099000000000011</c:v>
                </c:pt>
                <c:pt idx="8800">
                  <c:v>43.099000000000011</c:v>
                </c:pt>
                <c:pt idx="8801">
                  <c:v>43.099000000000011</c:v>
                </c:pt>
                <c:pt idx="8802">
                  <c:v>43.099000000000011</c:v>
                </c:pt>
                <c:pt idx="8803">
                  <c:v>43.099000000000011</c:v>
                </c:pt>
                <c:pt idx="8804">
                  <c:v>43.099000000000011</c:v>
                </c:pt>
                <c:pt idx="8805">
                  <c:v>42.914999999999999</c:v>
                </c:pt>
                <c:pt idx="8806">
                  <c:v>42.914999999999999</c:v>
                </c:pt>
                <c:pt idx="8807">
                  <c:v>42.914999999999999</c:v>
                </c:pt>
                <c:pt idx="8808">
                  <c:v>42.914999999999999</c:v>
                </c:pt>
                <c:pt idx="8809">
                  <c:v>42.732000000000056</c:v>
                </c:pt>
                <c:pt idx="8810">
                  <c:v>42.732000000000056</c:v>
                </c:pt>
                <c:pt idx="8811">
                  <c:v>42.732000000000056</c:v>
                </c:pt>
                <c:pt idx="8812">
                  <c:v>42.548000000000002</c:v>
                </c:pt>
                <c:pt idx="8813">
                  <c:v>42.548000000000002</c:v>
                </c:pt>
                <c:pt idx="8814">
                  <c:v>42.548000000000002</c:v>
                </c:pt>
                <c:pt idx="8815">
                  <c:v>42.363</c:v>
                </c:pt>
                <c:pt idx="8816">
                  <c:v>42.363</c:v>
                </c:pt>
                <c:pt idx="8817">
                  <c:v>42.363</c:v>
                </c:pt>
                <c:pt idx="8818">
                  <c:v>42.179000000000002</c:v>
                </c:pt>
                <c:pt idx="8819">
                  <c:v>42.179000000000002</c:v>
                </c:pt>
                <c:pt idx="8820">
                  <c:v>42.179000000000002</c:v>
                </c:pt>
                <c:pt idx="8821">
                  <c:v>41.994</c:v>
                </c:pt>
                <c:pt idx="8822">
                  <c:v>41.994</c:v>
                </c:pt>
                <c:pt idx="8823">
                  <c:v>41.994</c:v>
                </c:pt>
                <c:pt idx="8824">
                  <c:v>41.81</c:v>
                </c:pt>
                <c:pt idx="8825">
                  <c:v>41.81</c:v>
                </c:pt>
                <c:pt idx="8826">
                  <c:v>41.81</c:v>
                </c:pt>
                <c:pt idx="8827">
                  <c:v>41.625000000000057</c:v>
                </c:pt>
                <c:pt idx="8828">
                  <c:v>41.625000000000057</c:v>
                </c:pt>
                <c:pt idx="8829">
                  <c:v>41.625000000000057</c:v>
                </c:pt>
                <c:pt idx="8830">
                  <c:v>41.625000000000057</c:v>
                </c:pt>
                <c:pt idx="8831">
                  <c:v>41.625000000000057</c:v>
                </c:pt>
                <c:pt idx="8832">
                  <c:v>41.439</c:v>
                </c:pt>
                <c:pt idx="8833">
                  <c:v>41.439</c:v>
                </c:pt>
                <c:pt idx="8834">
                  <c:v>41.439</c:v>
                </c:pt>
                <c:pt idx="8835">
                  <c:v>41.625000000000057</c:v>
                </c:pt>
                <c:pt idx="8836">
                  <c:v>41.625000000000057</c:v>
                </c:pt>
                <c:pt idx="8837">
                  <c:v>41.81</c:v>
                </c:pt>
                <c:pt idx="8838">
                  <c:v>41.81</c:v>
                </c:pt>
                <c:pt idx="8839">
                  <c:v>41.994</c:v>
                </c:pt>
                <c:pt idx="8840">
                  <c:v>41.994</c:v>
                </c:pt>
                <c:pt idx="8841">
                  <c:v>42.179000000000002</c:v>
                </c:pt>
                <c:pt idx="8842">
                  <c:v>42.363</c:v>
                </c:pt>
                <c:pt idx="8843">
                  <c:v>42.363</c:v>
                </c:pt>
                <c:pt idx="8844">
                  <c:v>42.363</c:v>
                </c:pt>
                <c:pt idx="8845">
                  <c:v>42.548000000000002</c:v>
                </c:pt>
                <c:pt idx="8846">
                  <c:v>42.548000000000002</c:v>
                </c:pt>
                <c:pt idx="8847">
                  <c:v>42.548000000000002</c:v>
                </c:pt>
                <c:pt idx="8848">
                  <c:v>42.732000000000056</c:v>
                </c:pt>
                <c:pt idx="8849">
                  <c:v>42.732000000000056</c:v>
                </c:pt>
                <c:pt idx="8850">
                  <c:v>42.732000000000056</c:v>
                </c:pt>
                <c:pt idx="8851">
                  <c:v>42.914999999999999</c:v>
                </c:pt>
                <c:pt idx="8852">
                  <c:v>42.914999999999999</c:v>
                </c:pt>
                <c:pt idx="8853">
                  <c:v>42.914999999999999</c:v>
                </c:pt>
                <c:pt idx="8854">
                  <c:v>43.099000000000011</c:v>
                </c:pt>
                <c:pt idx="8855">
                  <c:v>43.099000000000011</c:v>
                </c:pt>
                <c:pt idx="8856">
                  <c:v>43.099000000000011</c:v>
                </c:pt>
                <c:pt idx="8857">
                  <c:v>43.282000000000011</c:v>
                </c:pt>
                <c:pt idx="8858">
                  <c:v>43.282000000000011</c:v>
                </c:pt>
                <c:pt idx="8859">
                  <c:v>43.282000000000011</c:v>
                </c:pt>
                <c:pt idx="8860">
                  <c:v>43.282000000000011</c:v>
                </c:pt>
                <c:pt idx="8861">
                  <c:v>43.282000000000011</c:v>
                </c:pt>
                <c:pt idx="8862">
                  <c:v>43.466000000000001</c:v>
                </c:pt>
                <c:pt idx="8863">
                  <c:v>43.466000000000001</c:v>
                </c:pt>
                <c:pt idx="8864">
                  <c:v>43.466000000000001</c:v>
                </c:pt>
                <c:pt idx="8865">
                  <c:v>43.466000000000001</c:v>
                </c:pt>
                <c:pt idx="8866">
                  <c:v>43.466000000000001</c:v>
                </c:pt>
                <c:pt idx="8867">
                  <c:v>43.648000000000003</c:v>
                </c:pt>
                <c:pt idx="8868">
                  <c:v>43.648000000000003</c:v>
                </c:pt>
                <c:pt idx="8869">
                  <c:v>43.648000000000003</c:v>
                </c:pt>
                <c:pt idx="8870">
                  <c:v>43.648000000000003</c:v>
                </c:pt>
                <c:pt idx="8871">
                  <c:v>43.648000000000003</c:v>
                </c:pt>
                <c:pt idx="8872">
                  <c:v>43.648000000000003</c:v>
                </c:pt>
                <c:pt idx="8873">
                  <c:v>43.648000000000003</c:v>
                </c:pt>
                <c:pt idx="8874">
                  <c:v>43.831000000000003</c:v>
                </c:pt>
                <c:pt idx="8875">
                  <c:v>43.831000000000003</c:v>
                </c:pt>
                <c:pt idx="8876">
                  <c:v>43.831000000000003</c:v>
                </c:pt>
                <c:pt idx="8877">
                  <c:v>43.831000000000003</c:v>
                </c:pt>
                <c:pt idx="8878">
                  <c:v>43.831000000000003</c:v>
                </c:pt>
                <c:pt idx="8879">
                  <c:v>43.831000000000003</c:v>
                </c:pt>
                <c:pt idx="8880">
                  <c:v>43.831000000000003</c:v>
                </c:pt>
                <c:pt idx="8881">
                  <c:v>43.831000000000003</c:v>
                </c:pt>
                <c:pt idx="8882">
                  <c:v>43.831000000000003</c:v>
                </c:pt>
                <c:pt idx="8883">
                  <c:v>43.831000000000003</c:v>
                </c:pt>
                <c:pt idx="8884">
                  <c:v>43.831000000000003</c:v>
                </c:pt>
                <c:pt idx="8885">
                  <c:v>43.831000000000003</c:v>
                </c:pt>
                <c:pt idx="8886">
                  <c:v>43.831000000000003</c:v>
                </c:pt>
                <c:pt idx="8887">
                  <c:v>43.831000000000003</c:v>
                </c:pt>
                <c:pt idx="8888">
                  <c:v>43.831000000000003</c:v>
                </c:pt>
                <c:pt idx="8889">
                  <c:v>43.831000000000003</c:v>
                </c:pt>
                <c:pt idx="8890">
                  <c:v>43.831000000000003</c:v>
                </c:pt>
                <c:pt idx="8891">
                  <c:v>43.831000000000003</c:v>
                </c:pt>
                <c:pt idx="8892">
                  <c:v>43.831000000000003</c:v>
                </c:pt>
                <c:pt idx="8893">
                  <c:v>43.831000000000003</c:v>
                </c:pt>
                <c:pt idx="8894">
                  <c:v>43.831000000000003</c:v>
                </c:pt>
                <c:pt idx="8895">
                  <c:v>43.831000000000003</c:v>
                </c:pt>
                <c:pt idx="8896">
                  <c:v>43.831000000000003</c:v>
                </c:pt>
                <c:pt idx="8897">
                  <c:v>43.831000000000003</c:v>
                </c:pt>
                <c:pt idx="8898">
                  <c:v>43.831000000000003</c:v>
                </c:pt>
                <c:pt idx="8899">
                  <c:v>43.831000000000003</c:v>
                </c:pt>
                <c:pt idx="8900">
                  <c:v>43.831000000000003</c:v>
                </c:pt>
                <c:pt idx="8901">
                  <c:v>43.831000000000003</c:v>
                </c:pt>
                <c:pt idx="8902">
                  <c:v>43.831000000000003</c:v>
                </c:pt>
                <c:pt idx="8903">
                  <c:v>43.831000000000003</c:v>
                </c:pt>
                <c:pt idx="8904">
                  <c:v>43.831000000000003</c:v>
                </c:pt>
                <c:pt idx="8905">
                  <c:v>43.831000000000003</c:v>
                </c:pt>
                <c:pt idx="8906">
                  <c:v>43.831000000000003</c:v>
                </c:pt>
                <c:pt idx="8907">
                  <c:v>43.831000000000003</c:v>
                </c:pt>
                <c:pt idx="8908">
                  <c:v>43.831000000000003</c:v>
                </c:pt>
                <c:pt idx="8909">
                  <c:v>43.831000000000003</c:v>
                </c:pt>
                <c:pt idx="8910">
                  <c:v>43.831000000000003</c:v>
                </c:pt>
                <c:pt idx="8911">
                  <c:v>43.831000000000003</c:v>
                </c:pt>
                <c:pt idx="8912">
                  <c:v>43.831000000000003</c:v>
                </c:pt>
                <c:pt idx="8913">
                  <c:v>43.831000000000003</c:v>
                </c:pt>
                <c:pt idx="8914">
                  <c:v>43.831000000000003</c:v>
                </c:pt>
                <c:pt idx="8915">
                  <c:v>44.013000000000005</c:v>
                </c:pt>
                <c:pt idx="8916">
                  <c:v>44.013000000000005</c:v>
                </c:pt>
                <c:pt idx="8917">
                  <c:v>44.013000000000005</c:v>
                </c:pt>
                <c:pt idx="8918">
                  <c:v>44.013000000000005</c:v>
                </c:pt>
                <c:pt idx="8919">
                  <c:v>44.195000000000057</c:v>
                </c:pt>
                <c:pt idx="8920">
                  <c:v>44.195000000000057</c:v>
                </c:pt>
                <c:pt idx="8921">
                  <c:v>44.195000000000057</c:v>
                </c:pt>
                <c:pt idx="8922">
                  <c:v>44.195000000000057</c:v>
                </c:pt>
                <c:pt idx="8923">
                  <c:v>44.195000000000057</c:v>
                </c:pt>
                <c:pt idx="8924">
                  <c:v>44.379000000000005</c:v>
                </c:pt>
                <c:pt idx="8925">
                  <c:v>44.379000000000005</c:v>
                </c:pt>
                <c:pt idx="8926">
                  <c:v>44.379000000000005</c:v>
                </c:pt>
                <c:pt idx="8927">
                  <c:v>44.379000000000005</c:v>
                </c:pt>
                <c:pt idx="8928">
                  <c:v>44.379000000000005</c:v>
                </c:pt>
                <c:pt idx="8929">
                  <c:v>44.56</c:v>
                </c:pt>
                <c:pt idx="8930">
                  <c:v>44.56</c:v>
                </c:pt>
                <c:pt idx="8931">
                  <c:v>44.56</c:v>
                </c:pt>
                <c:pt idx="8932">
                  <c:v>44.56</c:v>
                </c:pt>
                <c:pt idx="8933">
                  <c:v>44.56</c:v>
                </c:pt>
                <c:pt idx="8934">
                  <c:v>44.56</c:v>
                </c:pt>
                <c:pt idx="8935">
                  <c:v>44.742000000000012</c:v>
                </c:pt>
                <c:pt idx="8936">
                  <c:v>44.742000000000012</c:v>
                </c:pt>
                <c:pt idx="8937">
                  <c:v>44.742000000000012</c:v>
                </c:pt>
                <c:pt idx="8938">
                  <c:v>44.742000000000012</c:v>
                </c:pt>
                <c:pt idx="8939">
                  <c:v>44.742000000000012</c:v>
                </c:pt>
                <c:pt idx="8940">
                  <c:v>44.742000000000012</c:v>
                </c:pt>
                <c:pt idx="8941">
                  <c:v>44.742000000000012</c:v>
                </c:pt>
                <c:pt idx="8942">
                  <c:v>44.742000000000012</c:v>
                </c:pt>
                <c:pt idx="8943">
                  <c:v>44.922000000000011</c:v>
                </c:pt>
                <c:pt idx="8944">
                  <c:v>44.922000000000011</c:v>
                </c:pt>
                <c:pt idx="8945">
                  <c:v>44.922000000000011</c:v>
                </c:pt>
                <c:pt idx="8946">
                  <c:v>44.922000000000011</c:v>
                </c:pt>
                <c:pt idx="8947">
                  <c:v>44.922000000000011</c:v>
                </c:pt>
                <c:pt idx="8948">
                  <c:v>44.922000000000011</c:v>
                </c:pt>
                <c:pt idx="8949">
                  <c:v>44.922000000000011</c:v>
                </c:pt>
                <c:pt idx="8950">
                  <c:v>44.922000000000011</c:v>
                </c:pt>
                <c:pt idx="8951">
                  <c:v>44.922000000000011</c:v>
                </c:pt>
                <c:pt idx="8952">
                  <c:v>44.922000000000011</c:v>
                </c:pt>
                <c:pt idx="8953">
                  <c:v>44.922000000000011</c:v>
                </c:pt>
                <c:pt idx="8954">
                  <c:v>44.922000000000011</c:v>
                </c:pt>
                <c:pt idx="8955">
                  <c:v>44.922000000000011</c:v>
                </c:pt>
                <c:pt idx="8956">
                  <c:v>44.922000000000011</c:v>
                </c:pt>
                <c:pt idx="8957">
                  <c:v>44.922000000000011</c:v>
                </c:pt>
                <c:pt idx="8958">
                  <c:v>44.922000000000011</c:v>
                </c:pt>
                <c:pt idx="8959">
                  <c:v>44.922000000000011</c:v>
                </c:pt>
                <c:pt idx="8960">
                  <c:v>44.922000000000011</c:v>
                </c:pt>
                <c:pt idx="8961">
                  <c:v>44.922000000000011</c:v>
                </c:pt>
                <c:pt idx="8962">
                  <c:v>44.742000000000012</c:v>
                </c:pt>
                <c:pt idx="8963">
                  <c:v>44.742000000000012</c:v>
                </c:pt>
                <c:pt idx="8964">
                  <c:v>44.742000000000012</c:v>
                </c:pt>
                <c:pt idx="8965">
                  <c:v>44.742000000000012</c:v>
                </c:pt>
                <c:pt idx="8966">
                  <c:v>44.742000000000012</c:v>
                </c:pt>
                <c:pt idx="8967">
                  <c:v>44.742000000000012</c:v>
                </c:pt>
                <c:pt idx="8968">
                  <c:v>44.742000000000012</c:v>
                </c:pt>
                <c:pt idx="8969">
                  <c:v>44.56</c:v>
                </c:pt>
                <c:pt idx="8970">
                  <c:v>44.56</c:v>
                </c:pt>
                <c:pt idx="8971">
                  <c:v>44.56</c:v>
                </c:pt>
                <c:pt idx="8972">
                  <c:v>44.56</c:v>
                </c:pt>
                <c:pt idx="8973">
                  <c:v>44.379000000000005</c:v>
                </c:pt>
                <c:pt idx="8974">
                  <c:v>44.379000000000005</c:v>
                </c:pt>
                <c:pt idx="8975">
                  <c:v>44.379000000000005</c:v>
                </c:pt>
                <c:pt idx="8976">
                  <c:v>44.379000000000005</c:v>
                </c:pt>
                <c:pt idx="8977">
                  <c:v>44.379000000000005</c:v>
                </c:pt>
                <c:pt idx="8978">
                  <c:v>44.379000000000005</c:v>
                </c:pt>
                <c:pt idx="8979">
                  <c:v>44.195000000000057</c:v>
                </c:pt>
                <c:pt idx="8980">
                  <c:v>44.195000000000057</c:v>
                </c:pt>
                <c:pt idx="8981">
                  <c:v>44.195000000000057</c:v>
                </c:pt>
                <c:pt idx="8982">
                  <c:v>44.195000000000057</c:v>
                </c:pt>
                <c:pt idx="8983">
                  <c:v>44.195000000000057</c:v>
                </c:pt>
                <c:pt idx="8984">
                  <c:v>44.195000000000057</c:v>
                </c:pt>
                <c:pt idx="8985">
                  <c:v>44.195000000000057</c:v>
                </c:pt>
                <c:pt idx="8986">
                  <c:v>44.195000000000057</c:v>
                </c:pt>
                <c:pt idx="8987">
                  <c:v>44.379000000000005</c:v>
                </c:pt>
                <c:pt idx="8988">
                  <c:v>44.379000000000005</c:v>
                </c:pt>
                <c:pt idx="8989">
                  <c:v>44.379000000000005</c:v>
                </c:pt>
                <c:pt idx="8990">
                  <c:v>44.379000000000005</c:v>
                </c:pt>
                <c:pt idx="8991">
                  <c:v>44.379000000000005</c:v>
                </c:pt>
                <c:pt idx="8992">
                  <c:v>44.379000000000005</c:v>
                </c:pt>
                <c:pt idx="8993">
                  <c:v>44.379000000000005</c:v>
                </c:pt>
                <c:pt idx="8994">
                  <c:v>44.379000000000005</c:v>
                </c:pt>
                <c:pt idx="8995">
                  <c:v>44.379000000000005</c:v>
                </c:pt>
                <c:pt idx="8996">
                  <c:v>44.379000000000005</c:v>
                </c:pt>
                <c:pt idx="8997">
                  <c:v>44.379000000000005</c:v>
                </c:pt>
                <c:pt idx="8998">
                  <c:v>44.379000000000005</c:v>
                </c:pt>
                <c:pt idx="8999">
                  <c:v>44.379000000000005</c:v>
                </c:pt>
                <c:pt idx="9000">
                  <c:v>44.379000000000005</c:v>
                </c:pt>
                <c:pt idx="9001">
                  <c:v>44.379000000000005</c:v>
                </c:pt>
                <c:pt idx="9002">
                  <c:v>44.379000000000005</c:v>
                </c:pt>
                <c:pt idx="9003">
                  <c:v>44.379000000000005</c:v>
                </c:pt>
                <c:pt idx="9004">
                  <c:v>44.379000000000005</c:v>
                </c:pt>
                <c:pt idx="9005">
                  <c:v>44.379000000000005</c:v>
                </c:pt>
                <c:pt idx="9006">
                  <c:v>44.195000000000057</c:v>
                </c:pt>
                <c:pt idx="9007">
                  <c:v>44.195000000000057</c:v>
                </c:pt>
                <c:pt idx="9008">
                  <c:v>44.195000000000057</c:v>
                </c:pt>
                <c:pt idx="9009">
                  <c:v>44.195000000000057</c:v>
                </c:pt>
                <c:pt idx="9010">
                  <c:v>44.195000000000057</c:v>
                </c:pt>
                <c:pt idx="9011">
                  <c:v>44.195000000000057</c:v>
                </c:pt>
                <c:pt idx="9012">
                  <c:v>44.195000000000057</c:v>
                </c:pt>
                <c:pt idx="9013">
                  <c:v>44.195000000000057</c:v>
                </c:pt>
                <c:pt idx="9014">
                  <c:v>44.195000000000057</c:v>
                </c:pt>
                <c:pt idx="9015">
                  <c:v>44.013000000000005</c:v>
                </c:pt>
                <c:pt idx="9016">
                  <c:v>44.013000000000005</c:v>
                </c:pt>
                <c:pt idx="9017">
                  <c:v>44.013000000000005</c:v>
                </c:pt>
                <c:pt idx="9018">
                  <c:v>44.013000000000005</c:v>
                </c:pt>
                <c:pt idx="9019">
                  <c:v>44.013000000000005</c:v>
                </c:pt>
                <c:pt idx="9020">
                  <c:v>44.013000000000005</c:v>
                </c:pt>
                <c:pt idx="9021">
                  <c:v>44.013000000000005</c:v>
                </c:pt>
                <c:pt idx="9022">
                  <c:v>44.013000000000005</c:v>
                </c:pt>
                <c:pt idx="9023">
                  <c:v>44.013000000000005</c:v>
                </c:pt>
                <c:pt idx="9024">
                  <c:v>44.013000000000005</c:v>
                </c:pt>
                <c:pt idx="9025">
                  <c:v>43.831000000000003</c:v>
                </c:pt>
                <c:pt idx="9026">
                  <c:v>43.831000000000003</c:v>
                </c:pt>
                <c:pt idx="9027">
                  <c:v>43.831000000000003</c:v>
                </c:pt>
                <c:pt idx="9028">
                  <c:v>43.831000000000003</c:v>
                </c:pt>
                <c:pt idx="9029">
                  <c:v>43.831000000000003</c:v>
                </c:pt>
                <c:pt idx="9030">
                  <c:v>43.831000000000003</c:v>
                </c:pt>
                <c:pt idx="9031">
                  <c:v>43.648000000000003</c:v>
                </c:pt>
                <c:pt idx="9032">
                  <c:v>43.648000000000003</c:v>
                </c:pt>
                <c:pt idx="9033">
                  <c:v>43.648000000000003</c:v>
                </c:pt>
                <c:pt idx="9034">
                  <c:v>43.648000000000003</c:v>
                </c:pt>
                <c:pt idx="9035">
                  <c:v>43.648000000000003</c:v>
                </c:pt>
                <c:pt idx="9036">
                  <c:v>43.466000000000001</c:v>
                </c:pt>
                <c:pt idx="9037">
                  <c:v>43.466000000000001</c:v>
                </c:pt>
                <c:pt idx="9038">
                  <c:v>43.466000000000001</c:v>
                </c:pt>
                <c:pt idx="9039">
                  <c:v>43.466000000000001</c:v>
                </c:pt>
                <c:pt idx="9040">
                  <c:v>43.466000000000001</c:v>
                </c:pt>
                <c:pt idx="9041">
                  <c:v>43.466000000000001</c:v>
                </c:pt>
                <c:pt idx="9042">
                  <c:v>43.282000000000011</c:v>
                </c:pt>
                <c:pt idx="9043">
                  <c:v>43.282000000000011</c:v>
                </c:pt>
                <c:pt idx="9044">
                  <c:v>43.282000000000011</c:v>
                </c:pt>
                <c:pt idx="9045">
                  <c:v>43.282000000000011</c:v>
                </c:pt>
                <c:pt idx="9046">
                  <c:v>43.282000000000011</c:v>
                </c:pt>
                <c:pt idx="9047">
                  <c:v>43.282000000000011</c:v>
                </c:pt>
                <c:pt idx="9048">
                  <c:v>43.282000000000011</c:v>
                </c:pt>
                <c:pt idx="9049">
                  <c:v>43.282000000000011</c:v>
                </c:pt>
                <c:pt idx="9050">
                  <c:v>43.099000000000011</c:v>
                </c:pt>
                <c:pt idx="9051">
                  <c:v>43.099000000000011</c:v>
                </c:pt>
                <c:pt idx="9052">
                  <c:v>43.099000000000011</c:v>
                </c:pt>
                <c:pt idx="9053">
                  <c:v>43.099000000000011</c:v>
                </c:pt>
                <c:pt idx="9054">
                  <c:v>43.099000000000011</c:v>
                </c:pt>
                <c:pt idx="9055">
                  <c:v>43.099000000000011</c:v>
                </c:pt>
                <c:pt idx="9056">
                  <c:v>43.099000000000011</c:v>
                </c:pt>
                <c:pt idx="9057">
                  <c:v>43.099000000000011</c:v>
                </c:pt>
                <c:pt idx="9058">
                  <c:v>43.099000000000011</c:v>
                </c:pt>
                <c:pt idx="9059">
                  <c:v>43.099000000000011</c:v>
                </c:pt>
                <c:pt idx="9060">
                  <c:v>43.099000000000011</c:v>
                </c:pt>
                <c:pt idx="9061">
                  <c:v>43.099000000000011</c:v>
                </c:pt>
                <c:pt idx="9062">
                  <c:v>43.099000000000011</c:v>
                </c:pt>
                <c:pt idx="9063">
                  <c:v>43.282000000000011</c:v>
                </c:pt>
                <c:pt idx="9064">
                  <c:v>43.282000000000011</c:v>
                </c:pt>
                <c:pt idx="9065">
                  <c:v>43.282000000000011</c:v>
                </c:pt>
                <c:pt idx="9066">
                  <c:v>43.282000000000011</c:v>
                </c:pt>
                <c:pt idx="9067">
                  <c:v>43.282000000000011</c:v>
                </c:pt>
                <c:pt idx="9068">
                  <c:v>43.282000000000011</c:v>
                </c:pt>
                <c:pt idx="9069">
                  <c:v>43.282000000000011</c:v>
                </c:pt>
                <c:pt idx="9070">
                  <c:v>43.282000000000011</c:v>
                </c:pt>
                <c:pt idx="9071">
                  <c:v>43.282000000000011</c:v>
                </c:pt>
                <c:pt idx="9072">
                  <c:v>43.282000000000011</c:v>
                </c:pt>
                <c:pt idx="9073">
                  <c:v>43.282000000000011</c:v>
                </c:pt>
                <c:pt idx="9074">
                  <c:v>43.282000000000011</c:v>
                </c:pt>
                <c:pt idx="9075">
                  <c:v>43.282000000000011</c:v>
                </c:pt>
                <c:pt idx="9076">
                  <c:v>43.282000000000011</c:v>
                </c:pt>
                <c:pt idx="9077">
                  <c:v>43.282000000000011</c:v>
                </c:pt>
                <c:pt idx="9078">
                  <c:v>43.282000000000011</c:v>
                </c:pt>
                <c:pt idx="9079">
                  <c:v>43.282000000000011</c:v>
                </c:pt>
                <c:pt idx="9080">
                  <c:v>43.282000000000011</c:v>
                </c:pt>
                <c:pt idx="9081">
                  <c:v>43.466000000000001</c:v>
                </c:pt>
                <c:pt idx="9082">
                  <c:v>43.466000000000001</c:v>
                </c:pt>
                <c:pt idx="9083">
                  <c:v>43.466000000000001</c:v>
                </c:pt>
                <c:pt idx="9084">
                  <c:v>43.466000000000001</c:v>
                </c:pt>
                <c:pt idx="9085">
                  <c:v>43.466000000000001</c:v>
                </c:pt>
                <c:pt idx="9086">
                  <c:v>43.466000000000001</c:v>
                </c:pt>
                <c:pt idx="9087">
                  <c:v>43.466000000000001</c:v>
                </c:pt>
                <c:pt idx="9088">
                  <c:v>43.466000000000001</c:v>
                </c:pt>
                <c:pt idx="9089">
                  <c:v>43.466000000000001</c:v>
                </c:pt>
                <c:pt idx="9090">
                  <c:v>43.466000000000001</c:v>
                </c:pt>
                <c:pt idx="9091">
                  <c:v>43.466000000000001</c:v>
                </c:pt>
                <c:pt idx="9092">
                  <c:v>43.466000000000001</c:v>
                </c:pt>
                <c:pt idx="9093">
                  <c:v>43.466000000000001</c:v>
                </c:pt>
                <c:pt idx="9094">
                  <c:v>43.466000000000001</c:v>
                </c:pt>
                <c:pt idx="9095">
                  <c:v>43.466000000000001</c:v>
                </c:pt>
                <c:pt idx="9096">
                  <c:v>43.466000000000001</c:v>
                </c:pt>
                <c:pt idx="9097">
                  <c:v>43.466000000000001</c:v>
                </c:pt>
                <c:pt idx="9098">
                  <c:v>43.466000000000001</c:v>
                </c:pt>
                <c:pt idx="9099">
                  <c:v>43.466000000000001</c:v>
                </c:pt>
                <c:pt idx="9100">
                  <c:v>43.466000000000001</c:v>
                </c:pt>
                <c:pt idx="9101">
                  <c:v>43.466000000000001</c:v>
                </c:pt>
                <c:pt idx="9102">
                  <c:v>43.466000000000001</c:v>
                </c:pt>
                <c:pt idx="9103">
                  <c:v>43.466000000000001</c:v>
                </c:pt>
                <c:pt idx="9104">
                  <c:v>43.466000000000001</c:v>
                </c:pt>
                <c:pt idx="9105">
                  <c:v>43.466000000000001</c:v>
                </c:pt>
                <c:pt idx="9106">
                  <c:v>43.466000000000001</c:v>
                </c:pt>
                <c:pt idx="9107">
                  <c:v>43.466000000000001</c:v>
                </c:pt>
                <c:pt idx="9108">
                  <c:v>43.466000000000001</c:v>
                </c:pt>
                <c:pt idx="9109">
                  <c:v>43.648000000000003</c:v>
                </c:pt>
                <c:pt idx="9110">
                  <c:v>43.648000000000003</c:v>
                </c:pt>
                <c:pt idx="9111">
                  <c:v>43.648000000000003</c:v>
                </c:pt>
                <c:pt idx="9112">
                  <c:v>43.648000000000003</c:v>
                </c:pt>
                <c:pt idx="9113">
                  <c:v>43.648000000000003</c:v>
                </c:pt>
                <c:pt idx="9114">
                  <c:v>43.648000000000003</c:v>
                </c:pt>
                <c:pt idx="9115">
                  <c:v>43.648000000000003</c:v>
                </c:pt>
                <c:pt idx="9116">
                  <c:v>43.648000000000003</c:v>
                </c:pt>
                <c:pt idx="9117">
                  <c:v>43.648000000000003</c:v>
                </c:pt>
                <c:pt idx="9118">
                  <c:v>43.648000000000003</c:v>
                </c:pt>
                <c:pt idx="9119">
                  <c:v>43.648000000000003</c:v>
                </c:pt>
                <c:pt idx="9120">
                  <c:v>43.648000000000003</c:v>
                </c:pt>
                <c:pt idx="9121">
                  <c:v>43.648000000000003</c:v>
                </c:pt>
                <c:pt idx="9122">
                  <c:v>43.648000000000003</c:v>
                </c:pt>
                <c:pt idx="9123">
                  <c:v>43.831000000000003</c:v>
                </c:pt>
                <c:pt idx="9124">
                  <c:v>43.831000000000003</c:v>
                </c:pt>
                <c:pt idx="9125">
                  <c:v>43.831000000000003</c:v>
                </c:pt>
                <c:pt idx="9126">
                  <c:v>44.013000000000005</c:v>
                </c:pt>
                <c:pt idx="9127">
                  <c:v>44.013000000000005</c:v>
                </c:pt>
                <c:pt idx="9128">
                  <c:v>44.195000000000057</c:v>
                </c:pt>
                <c:pt idx="9129">
                  <c:v>44.379000000000005</c:v>
                </c:pt>
                <c:pt idx="9130">
                  <c:v>44.56</c:v>
                </c:pt>
                <c:pt idx="9131">
                  <c:v>44.742000000000012</c:v>
                </c:pt>
                <c:pt idx="9132">
                  <c:v>45.104000000000006</c:v>
                </c:pt>
                <c:pt idx="9133">
                  <c:v>45.286000000000001</c:v>
                </c:pt>
                <c:pt idx="9134">
                  <c:v>45.466000000000001</c:v>
                </c:pt>
                <c:pt idx="9135">
                  <c:v>45.648000000000003</c:v>
                </c:pt>
                <c:pt idx="9136">
                  <c:v>45.648000000000003</c:v>
                </c:pt>
                <c:pt idx="9137">
                  <c:v>45.828000000000003</c:v>
                </c:pt>
                <c:pt idx="9138">
                  <c:v>46.008000000000003</c:v>
                </c:pt>
                <c:pt idx="9139">
                  <c:v>46.008000000000003</c:v>
                </c:pt>
                <c:pt idx="9140">
                  <c:v>46.188000000000002</c:v>
                </c:pt>
                <c:pt idx="9141">
                  <c:v>46.188000000000002</c:v>
                </c:pt>
                <c:pt idx="9142">
                  <c:v>46.188000000000002</c:v>
                </c:pt>
                <c:pt idx="9143">
                  <c:v>46.188000000000002</c:v>
                </c:pt>
                <c:pt idx="9144">
                  <c:v>46.188000000000002</c:v>
                </c:pt>
                <c:pt idx="9145">
                  <c:v>46.369</c:v>
                </c:pt>
                <c:pt idx="9146">
                  <c:v>46.369</c:v>
                </c:pt>
                <c:pt idx="9147">
                  <c:v>46.188000000000002</c:v>
                </c:pt>
                <c:pt idx="9148">
                  <c:v>46.188000000000002</c:v>
                </c:pt>
                <c:pt idx="9149">
                  <c:v>46.188000000000002</c:v>
                </c:pt>
                <c:pt idx="9150">
                  <c:v>46.188000000000002</c:v>
                </c:pt>
                <c:pt idx="9151">
                  <c:v>46.188000000000002</c:v>
                </c:pt>
                <c:pt idx="9152">
                  <c:v>46.188000000000002</c:v>
                </c:pt>
                <c:pt idx="9153">
                  <c:v>46.188000000000002</c:v>
                </c:pt>
                <c:pt idx="9154">
                  <c:v>46.008000000000003</c:v>
                </c:pt>
                <c:pt idx="9155">
                  <c:v>46.008000000000003</c:v>
                </c:pt>
                <c:pt idx="9156">
                  <c:v>46.008000000000003</c:v>
                </c:pt>
                <c:pt idx="9157">
                  <c:v>45.828000000000003</c:v>
                </c:pt>
                <c:pt idx="9158">
                  <c:v>45.828000000000003</c:v>
                </c:pt>
                <c:pt idx="9159">
                  <c:v>45.828000000000003</c:v>
                </c:pt>
                <c:pt idx="9160">
                  <c:v>45.648000000000003</c:v>
                </c:pt>
                <c:pt idx="9161">
                  <c:v>45.648000000000003</c:v>
                </c:pt>
                <c:pt idx="9162">
                  <c:v>45.466000000000001</c:v>
                </c:pt>
                <c:pt idx="9163">
                  <c:v>45.466000000000001</c:v>
                </c:pt>
                <c:pt idx="9164">
                  <c:v>45.286000000000001</c:v>
                </c:pt>
                <c:pt idx="9165">
                  <c:v>45.286000000000001</c:v>
                </c:pt>
                <c:pt idx="9166">
                  <c:v>45.104000000000006</c:v>
                </c:pt>
                <c:pt idx="9167">
                  <c:v>45.104000000000006</c:v>
                </c:pt>
                <c:pt idx="9168">
                  <c:v>44.922000000000011</c:v>
                </c:pt>
                <c:pt idx="9169">
                  <c:v>44.922000000000011</c:v>
                </c:pt>
                <c:pt idx="9170">
                  <c:v>44.742000000000012</c:v>
                </c:pt>
                <c:pt idx="9171">
                  <c:v>44.742000000000012</c:v>
                </c:pt>
                <c:pt idx="9172">
                  <c:v>44.56</c:v>
                </c:pt>
                <c:pt idx="9173">
                  <c:v>44.56</c:v>
                </c:pt>
                <c:pt idx="9174">
                  <c:v>44.56</c:v>
                </c:pt>
                <c:pt idx="9175">
                  <c:v>44.379000000000005</c:v>
                </c:pt>
                <c:pt idx="9176">
                  <c:v>44.379000000000005</c:v>
                </c:pt>
                <c:pt idx="9177">
                  <c:v>44.195000000000057</c:v>
                </c:pt>
                <c:pt idx="9178">
                  <c:v>44.195000000000057</c:v>
                </c:pt>
                <c:pt idx="9179">
                  <c:v>44.013000000000005</c:v>
                </c:pt>
                <c:pt idx="9180">
                  <c:v>44.013000000000005</c:v>
                </c:pt>
                <c:pt idx="9181">
                  <c:v>43.831000000000003</c:v>
                </c:pt>
                <c:pt idx="9182">
                  <c:v>43.831000000000003</c:v>
                </c:pt>
                <c:pt idx="9183">
                  <c:v>43.648000000000003</c:v>
                </c:pt>
                <c:pt idx="9184">
                  <c:v>43.648000000000003</c:v>
                </c:pt>
                <c:pt idx="9185">
                  <c:v>43.466000000000001</c:v>
                </c:pt>
                <c:pt idx="9186">
                  <c:v>43.466000000000001</c:v>
                </c:pt>
                <c:pt idx="9187">
                  <c:v>43.282000000000011</c:v>
                </c:pt>
                <c:pt idx="9188">
                  <c:v>43.282000000000011</c:v>
                </c:pt>
                <c:pt idx="9189">
                  <c:v>43.099000000000011</c:v>
                </c:pt>
                <c:pt idx="9190">
                  <c:v>43.099000000000011</c:v>
                </c:pt>
                <c:pt idx="9191">
                  <c:v>43.099000000000011</c:v>
                </c:pt>
                <c:pt idx="9192">
                  <c:v>42.914999999999999</c:v>
                </c:pt>
                <c:pt idx="9193">
                  <c:v>42.914999999999999</c:v>
                </c:pt>
                <c:pt idx="9194">
                  <c:v>42.914999999999999</c:v>
                </c:pt>
                <c:pt idx="9195">
                  <c:v>42.914999999999999</c:v>
                </c:pt>
                <c:pt idx="9196">
                  <c:v>43.099000000000011</c:v>
                </c:pt>
                <c:pt idx="9197">
                  <c:v>43.099000000000011</c:v>
                </c:pt>
                <c:pt idx="9198">
                  <c:v>43.282000000000011</c:v>
                </c:pt>
                <c:pt idx="9199">
                  <c:v>43.466000000000001</c:v>
                </c:pt>
                <c:pt idx="9200">
                  <c:v>43.466000000000001</c:v>
                </c:pt>
                <c:pt idx="9201">
                  <c:v>43.648000000000003</c:v>
                </c:pt>
                <c:pt idx="9202">
                  <c:v>43.831000000000003</c:v>
                </c:pt>
                <c:pt idx="9203">
                  <c:v>44.013000000000005</c:v>
                </c:pt>
                <c:pt idx="9204">
                  <c:v>44.195000000000057</c:v>
                </c:pt>
                <c:pt idx="9205">
                  <c:v>44.379000000000005</c:v>
                </c:pt>
                <c:pt idx="9206">
                  <c:v>44.379000000000005</c:v>
                </c:pt>
                <c:pt idx="9207">
                  <c:v>44.56</c:v>
                </c:pt>
                <c:pt idx="9208">
                  <c:v>44.742000000000012</c:v>
                </c:pt>
                <c:pt idx="9209">
                  <c:v>44.922000000000011</c:v>
                </c:pt>
                <c:pt idx="9210">
                  <c:v>44.922000000000011</c:v>
                </c:pt>
                <c:pt idx="9211">
                  <c:v>45.104000000000006</c:v>
                </c:pt>
                <c:pt idx="9212">
                  <c:v>45.286000000000001</c:v>
                </c:pt>
                <c:pt idx="9213">
                  <c:v>45.286000000000001</c:v>
                </c:pt>
                <c:pt idx="9214">
                  <c:v>45.286000000000001</c:v>
                </c:pt>
                <c:pt idx="9215">
                  <c:v>45.466000000000001</c:v>
                </c:pt>
                <c:pt idx="9216">
                  <c:v>45.466000000000001</c:v>
                </c:pt>
                <c:pt idx="9217">
                  <c:v>45.466000000000001</c:v>
                </c:pt>
                <c:pt idx="9218">
                  <c:v>45.466000000000001</c:v>
                </c:pt>
                <c:pt idx="9219">
                  <c:v>45.466000000000001</c:v>
                </c:pt>
                <c:pt idx="9220">
                  <c:v>45.466000000000001</c:v>
                </c:pt>
                <c:pt idx="9221">
                  <c:v>45.466000000000001</c:v>
                </c:pt>
                <c:pt idx="9222">
                  <c:v>45.466000000000001</c:v>
                </c:pt>
                <c:pt idx="9223">
                  <c:v>45.466000000000001</c:v>
                </c:pt>
                <c:pt idx="9224">
                  <c:v>45.466000000000001</c:v>
                </c:pt>
                <c:pt idx="9225">
                  <c:v>45.466000000000001</c:v>
                </c:pt>
                <c:pt idx="9226">
                  <c:v>45.466000000000001</c:v>
                </c:pt>
                <c:pt idx="9227">
                  <c:v>45.466000000000001</c:v>
                </c:pt>
                <c:pt idx="9228">
                  <c:v>45.466000000000001</c:v>
                </c:pt>
                <c:pt idx="9229">
                  <c:v>45.466000000000001</c:v>
                </c:pt>
                <c:pt idx="9230">
                  <c:v>45.466000000000001</c:v>
                </c:pt>
                <c:pt idx="9231">
                  <c:v>45.466000000000001</c:v>
                </c:pt>
                <c:pt idx="9232">
                  <c:v>45.466000000000001</c:v>
                </c:pt>
                <c:pt idx="9233">
                  <c:v>45.286000000000001</c:v>
                </c:pt>
                <c:pt idx="9234">
                  <c:v>45.286000000000001</c:v>
                </c:pt>
                <c:pt idx="9235">
                  <c:v>45.286000000000001</c:v>
                </c:pt>
                <c:pt idx="9236">
                  <c:v>45.286000000000001</c:v>
                </c:pt>
                <c:pt idx="9237">
                  <c:v>45.104000000000006</c:v>
                </c:pt>
                <c:pt idx="9238">
                  <c:v>45.104000000000006</c:v>
                </c:pt>
                <c:pt idx="9239">
                  <c:v>45.104000000000006</c:v>
                </c:pt>
                <c:pt idx="9240">
                  <c:v>45.104000000000006</c:v>
                </c:pt>
                <c:pt idx="9241">
                  <c:v>44.922000000000011</c:v>
                </c:pt>
                <c:pt idx="9242">
                  <c:v>44.922000000000011</c:v>
                </c:pt>
                <c:pt idx="9243">
                  <c:v>44.922000000000011</c:v>
                </c:pt>
                <c:pt idx="9244">
                  <c:v>44.742000000000012</c:v>
                </c:pt>
                <c:pt idx="9245">
                  <c:v>44.742000000000012</c:v>
                </c:pt>
                <c:pt idx="9246">
                  <c:v>44.742000000000012</c:v>
                </c:pt>
                <c:pt idx="9247">
                  <c:v>44.56</c:v>
                </c:pt>
                <c:pt idx="9248">
                  <c:v>44.56</c:v>
                </c:pt>
                <c:pt idx="9249">
                  <c:v>44.56</c:v>
                </c:pt>
                <c:pt idx="9250">
                  <c:v>44.379000000000005</c:v>
                </c:pt>
                <c:pt idx="9251">
                  <c:v>44.379000000000005</c:v>
                </c:pt>
                <c:pt idx="9252">
                  <c:v>44.379000000000005</c:v>
                </c:pt>
                <c:pt idx="9253">
                  <c:v>44.379000000000005</c:v>
                </c:pt>
                <c:pt idx="9254">
                  <c:v>44.195000000000057</c:v>
                </c:pt>
                <c:pt idx="9255">
                  <c:v>44.195000000000057</c:v>
                </c:pt>
                <c:pt idx="9256">
                  <c:v>44.195000000000057</c:v>
                </c:pt>
                <c:pt idx="9257">
                  <c:v>44.195000000000057</c:v>
                </c:pt>
                <c:pt idx="9258">
                  <c:v>44.195000000000057</c:v>
                </c:pt>
                <c:pt idx="9259">
                  <c:v>44.195000000000057</c:v>
                </c:pt>
                <c:pt idx="9260">
                  <c:v>44.195000000000057</c:v>
                </c:pt>
                <c:pt idx="9261">
                  <c:v>44.195000000000057</c:v>
                </c:pt>
                <c:pt idx="9262">
                  <c:v>44.195000000000057</c:v>
                </c:pt>
                <c:pt idx="9263">
                  <c:v>44.195000000000057</c:v>
                </c:pt>
                <c:pt idx="9264">
                  <c:v>44.195000000000057</c:v>
                </c:pt>
                <c:pt idx="9265">
                  <c:v>44.195000000000057</c:v>
                </c:pt>
                <c:pt idx="9266">
                  <c:v>44.195000000000057</c:v>
                </c:pt>
                <c:pt idx="9267">
                  <c:v>44.195000000000057</c:v>
                </c:pt>
                <c:pt idx="9268">
                  <c:v>44.195000000000057</c:v>
                </c:pt>
                <c:pt idx="9269">
                  <c:v>44.195000000000057</c:v>
                </c:pt>
                <c:pt idx="9270">
                  <c:v>44.379000000000005</c:v>
                </c:pt>
                <c:pt idx="9271">
                  <c:v>44.379000000000005</c:v>
                </c:pt>
                <c:pt idx="9272">
                  <c:v>44.379000000000005</c:v>
                </c:pt>
                <c:pt idx="9273">
                  <c:v>44.379000000000005</c:v>
                </c:pt>
                <c:pt idx="9274">
                  <c:v>44.56</c:v>
                </c:pt>
                <c:pt idx="9275">
                  <c:v>44.56</c:v>
                </c:pt>
                <c:pt idx="9276">
                  <c:v>44.742000000000012</c:v>
                </c:pt>
                <c:pt idx="9277">
                  <c:v>44.742000000000012</c:v>
                </c:pt>
                <c:pt idx="9278">
                  <c:v>44.922000000000011</c:v>
                </c:pt>
                <c:pt idx="9279">
                  <c:v>44.922000000000011</c:v>
                </c:pt>
                <c:pt idx="9280">
                  <c:v>45.104000000000006</c:v>
                </c:pt>
                <c:pt idx="9281">
                  <c:v>45.104000000000006</c:v>
                </c:pt>
                <c:pt idx="9282">
                  <c:v>45.104000000000006</c:v>
                </c:pt>
                <c:pt idx="9283">
                  <c:v>45.104000000000006</c:v>
                </c:pt>
                <c:pt idx="9284">
                  <c:v>45.104000000000006</c:v>
                </c:pt>
                <c:pt idx="9285">
                  <c:v>45.286000000000001</c:v>
                </c:pt>
                <c:pt idx="9286">
                  <c:v>45.286000000000001</c:v>
                </c:pt>
                <c:pt idx="9287">
                  <c:v>45.286000000000001</c:v>
                </c:pt>
                <c:pt idx="9288">
                  <c:v>45.466000000000001</c:v>
                </c:pt>
                <c:pt idx="9289">
                  <c:v>45.466000000000001</c:v>
                </c:pt>
                <c:pt idx="9290">
                  <c:v>45.466000000000001</c:v>
                </c:pt>
                <c:pt idx="9291">
                  <c:v>45.466000000000001</c:v>
                </c:pt>
                <c:pt idx="9292">
                  <c:v>45.466000000000001</c:v>
                </c:pt>
                <c:pt idx="9293">
                  <c:v>45.648000000000003</c:v>
                </c:pt>
                <c:pt idx="9294">
                  <c:v>45.648000000000003</c:v>
                </c:pt>
                <c:pt idx="9295">
                  <c:v>45.648000000000003</c:v>
                </c:pt>
                <c:pt idx="9296">
                  <c:v>45.648000000000003</c:v>
                </c:pt>
                <c:pt idx="9297">
                  <c:v>45.648000000000003</c:v>
                </c:pt>
                <c:pt idx="9298">
                  <c:v>45.648000000000003</c:v>
                </c:pt>
                <c:pt idx="9299">
                  <c:v>45.828000000000003</c:v>
                </c:pt>
                <c:pt idx="9300">
                  <c:v>45.828000000000003</c:v>
                </c:pt>
                <c:pt idx="9301">
                  <c:v>45.828000000000003</c:v>
                </c:pt>
                <c:pt idx="9302">
                  <c:v>45.828000000000003</c:v>
                </c:pt>
                <c:pt idx="9303">
                  <c:v>45.828000000000003</c:v>
                </c:pt>
                <c:pt idx="9304">
                  <c:v>46.008000000000003</c:v>
                </c:pt>
                <c:pt idx="9305">
                  <c:v>46.008000000000003</c:v>
                </c:pt>
                <c:pt idx="9306">
                  <c:v>46.008000000000003</c:v>
                </c:pt>
                <c:pt idx="9307">
                  <c:v>46.008000000000003</c:v>
                </c:pt>
                <c:pt idx="9308">
                  <c:v>46.188000000000002</c:v>
                </c:pt>
                <c:pt idx="9309">
                  <c:v>46.188000000000002</c:v>
                </c:pt>
                <c:pt idx="9310">
                  <c:v>46.369</c:v>
                </c:pt>
                <c:pt idx="9311">
                  <c:v>46.369</c:v>
                </c:pt>
                <c:pt idx="9312">
                  <c:v>46.369</c:v>
                </c:pt>
                <c:pt idx="9313">
                  <c:v>46.548000000000002</c:v>
                </c:pt>
                <c:pt idx="9314">
                  <c:v>46.548000000000002</c:v>
                </c:pt>
                <c:pt idx="9315">
                  <c:v>46.548000000000002</c:v>
                </c:pt>
                <c:pt idx="9316">
                  <c:v>46.728000000000065</c:v>
                </c:pt>
                <c:pt idx="9317">
                  <c:v>46.728000000000065</c:v>
                </c:pt>
                <c:pt idx="9318">
                  <c:v>46.908000000000001</c:v>
                </c:pt>
                <c:pt idx="9319">
                  <c:v>47.446000000000005</c:v>
                </c:pt>
                <c:pt idx="9320">
                  <c:v>47.802</c:v>
                </c:pt>
                <c:pt idx="9321">
                  <c:v>47.802</c:v>
                </c:pt>
                <c:pt idx="9322">
                  <c:v>47.624000000000002</c:v>
                </c:pt>
                <c:pt idx="9323">
                  <c:v>47.624000000000002</c:v>
                </c:pt>
                <c:pt idx="9324">
                  <c:v>47.446000000000005</c:v>
                </c:pt>
                <c:pt idx="9325">
                  <c:v>47.624000000000002</c:v>
                </c:pt>
                <c:pt idx="9326">
                  <c:v>47.624000000000002</c:v>
                </c:pt>
                <c:pt idx="9327">
                  <c:v>47.624000000000002</c:v>
                </c:pt>
                <c:pt idx="9328">
                  <c:v>47.802</c:v>
                </c:pt>
                <c:pt idx="9329">
                  <c:v>47.802</c:v>
                </c:pt>
                <c:pt idx="9330">
                  <c:v>47.802</c:v>
                </c:pt>
                <c:pt idx="9331">
                  <c:v>47.981999999999999</c:v>
                </c:pt>
                <c:pt idx="9332">
                  <c:v>48.160000000000011</c:v>
                </c:pt>
                <c:pt idx="9333">
                  <c:v>48.160000000000011</c:v>
                </c:pt>
                <c:pt idx="9334">
                  <c:v>48.339000000000006</c:v>
                </c:pt>
                <c:pt idx="9335">
                  <c:v>48.339000000000006</c:v>
                </c:pt>
                <c:pt idx="9336">
                  <c:v>48.339000000000006</c:v>
                </c:pt>
                <c:pt idx="9337">
                  <c:v>48.517000000000003</c:v>
                </c:pt>
                <c:pt idx="9338">
                  <c:v>48.517000000000003</c:v>
                </c:pt>
                <c:pt idx="9339">
                  <c:v>48.695000000000057</c:v>
                </c:pt>
                <c:pt idx="9340">
                  <c:v>48.695000000000057</c:v>
                </c:pt>
                <c:pt idx="9341">
                  <c:v>48.871000000000002</c:v>
                </c:pt>
                <c:pt idx="9342">
                  <c:v>48.871000000000002</c:v>
                </c:pt>
                <c:pt idx="9343">
                  <c:v>48.871000000000002</c:v>
                </c:pt>
                <c:pt idx="9344">
                  <c:v>48.871000000000002</c:v>
                </c:pt>
                <c:pt idx="9345">
                  <c:v>49.05</c:v>
                </c:pt>
                <c:pt idx="9346">
                  <c:v>49.05</c:v>
                </c:pt>
                <c:pt idx="9347">
                  <c:v>49.228000000000065</c:v>
                </c:pt>
                <c:pt idx="9348">
                  <c:v>49.404000000000003</c:v>
                </c:pt>
                <c:pt idx="9349">
                  <c:v>49.404000000000003</c:v>
                </c:pt>
                <c:pt idx="9350">
                  <c:v>49.582000000000001</c:v>
                </c:pt>
                <c:pt idx="9351">
                  <c:v>49.759</c:v>
                </c:pt>
                <c:pt idx="9352">
                  <c:v>49.937000000000005</c:v>
                </c:pt>
                <c:pt idx="9353">
                  <c:v>49.937000000000005</c:v>
                </c:pt>
                <c:pt idx="9354">
                  <c:v>50.113</c:v>
                </c:pt>
                <c:pt idx="9355">
                  <c:v>50.113</c:v>
                </c:pt>
                <c:pt idx="9356">
                  <c:v>50.113</c:v>
                </c:pt>
                <c:pt idx="9357">
                  <c:v>50.113</c:v>
                </c:pt>
                <c:pt idx="9358">
                  <c:v>50.113</c:v>
                </c:pt>
                <c:pt idx="9359">
                  <c:v>50.113</c:v>
                </c:pt>
                <c:pt idx="9360">
                  <c:v>50.113</c:v>
                </c:pt>
                <c:pt idx="9361">
                  <c:v>50.113</c:v>
                </c:pt>
                <c:pt idx="9362">
                  <c:v>50.113</c:v>
                </c:pt>
                <c:pt idx="9363">
                  <c:v>50.113</c:v>
                </c:pt>
                <c:pt idx="9364">
                  <c:v>49.937000000000005</c:v>
                </c:pt>
                <c:pt idx="9365">
                  <c:v>49.937000000000005</c:v>
                </c:pt>
                <c:pt idx="9366">
                  <c:v>49.759</c:v>
                </c:pt>
                <c:pt idx="9367">
                  <c:v>49.759</c:v>
                </c:pt>
                <c:pt idx="9368">
                  <c:v>49.582000000000001</c:v>
                </c:pt>
                <c:pt idx="9369">
                  <c:v>49.582000000000001</c:v>
                </c:pt>
                <c:pt idx="9370">
                  <c:v>49.404000000000003</c:v>
                </c:pt>
                <c:pt idx="9371">
                  <c:v>49.404000000000003</c:v>
                </c:pt>
                <c:pt idx="9372">
                  <c:v>49.404000000000003</c:v>
                </c:pt>
                <c:pt idx="9373">
                  <c:v>49.404000000000003</c:v>
                </c:pt>
                <c:pt idx="9374">
                  <c:v>49.228000000000065</c:v>
                </c:pt>
                <c:pt idx="9375">
                  <c:v>49.228000000000065</c:v>
                </c:pt>
                <c:pt idx="9376">
                  <c:v>49.05</c:v>
                </c:pt>
                <c:pt idx="9377">
                  <c:v>49.05</c:v>
                </c:pt>
                <c:pt idx="9378">
                  <c:v>48.871000000000002</c:v>
                </c:pt>
                <c:pt idx="9379">
                  <c:v>48.871000000000002</c:v>
                </c:pt>
                <c:pt idx="9380">
                  <c:v>48.695000000000057</c:v>
                </c:pt>
                <c:pt idx="9381">
                  <c:v>48.695000000000057</c:v>
                </c:pt>
                <c:pt idx="9382">
                  <c:v>48.517000000000003</c:v>
                </c:pt>
                <c:pt idx="9383">
                  <c:v>48.517000000000003</c:v>
                </c:pt>
                <c:pt idx="9384">
                  <c:v>48.339000000000006</c:v>
                </c:pt>
                <c:pt idx="9385">
                  <c:v>48.160000000000011</c:v>
                </c:pt>
                <c:pt idx="9386">
                  <c:v>47.981999999999999</c:v>
                </c:pt>
                <c:pt idx="9387">
                  <c:v>47.802</c:v>
                </c:pt>
                <c:pt idx="9388">
                  <c:v>47.624000000000002</c:v>
                </c:pt>
                <c:pt idx="9389">
                  <c:v>47.624000000000002</c:v>
                </c:pt>
                <c:pt idx="9390">
                  <c:v>47.446000000000005</c:v>
                </c:pt>
                <c:pt idx="9391">
                  <c:v>47.266000000000012</c:v>
                </c:pt>
                <c:pt idx="9392">
                  <c:v>47.088000000000001</c:v>
                </c:pt>
                <c:pt idx="9393">
                  <c:v>46.908000000000001</c:v>
                </c:pt>
                <c:pt idx="9394">
                  <c:v>46.728000000000065</c:v>
                </c:pt>
                <c:pt idx="9395">
                  <c:v>46.548000000000002</c:v>
                </c:pt>
                <c:pt idx="9396">
                  <c:v>46.369</c:v>
                </c:pt>
                <c:pt idx="9397">
                  <c:v>46.188000000000002</c:v>
                </c:pt>
                <c:pt idx="9398">
                  <c:v>46.008000000000003</c:v>
                </c:pt>
                <c:pt idx="9399">
                  <c:v>46.008000000000003</c:v>
                </c:pt>
                <c:pt idx="9400">
                  <c:v>45.828000000000003</c:v>
                </c:pt>
                <c:pt idx="9401">
                  <c:v>45.648000000000003</c:v>
                </c:pt>
                <c:pt idx="9402">
                  <c:v>45.466000000000001</c:v>
                </c:pt>
                <c:pt idx="9403">
                  <c:v>45.466000000000001</c:v>
                </c:pt>
                <c:pt idx="9404">
                  <c:v>45.286000000000001</c:v>
                </c:pt>
                <c:pt idx="9405">
                  <c:v>45.286000000000001</c:v>
                </c:pt>
                <c:pt idx="9406">
                  <c:v>45.104000000000006</c:v>
                </c:pt>
                <c:pt idx="9407">
                  <c:v>45.104000000000006</c:v>
                </c:pt>
                <c:pt idx="9408">
                  <c:v>44.922000000000011</c:v>
                </c:pt>
                <c:pt idx="9409">
                  <c:v>44.922000000000011</c:v>
                </c:pt>
                <c:pt idx="9410">
                  <c:v>44.922000000000011</c:v>
                </c:pt>
                <c:pt idx="9411">
                  <c:v>44.922000000000011</c:v>
                </c:pt>
                <c:pt idx="9412">
                  <c:v>44.922000000000011</c:v>
                </c:pt>
                <c:pt idx="9413">
                  <c:v>44.922000000000011</c:v>
                </c:pt>
                <c:pt idx="9414">
                  <c:v>45.104000000000006</c:v>
                </c:pt>
                <c:pt idx="9415">
                  <c:v>45.104000000000006</c:v>
                </c:pt>
                <c:pt idx="9416">
                  <c:v>45.286000000000001</c:v>
                </c:pt>
                <c:pt idx="9417">
                  <c:v>45.466000000000001</c:v>
                </c:pt>
                <c:pt idx="9418">
                  <c:v>45.466000000000001</c:v>
                </c:pt>
                <c:pt idx="9419">
                  <c:v>45.648000000000003</c:v>
                </c:pt>
                <c:pt idx="9420">
                  <c:v>45.828000000000003</c:v>
                </c:pt>
                <c:pt idx="9421">
                  <c:v>45.828000000000003</c:v>
                </c:pt>
                <c:pt idx="9422">
                  <c:v>46.008000000000003</c:v>
                </c:pt>
                <c:pt idx="9423">
                  <c:v>46.188000000000002</c:v>
                </c:pt>
                <c:pt idx="9424">
                  <c:v>46.369</c:v>
                </c:pt>
                <c:pt idx="9425">
                  <c:v>46.369</c:v>
                </c:pt>
                <c:pt idx="9426">
                  <c:v>46.548000000000002</c:v>
                </c:pt>
                <c:pt idx="9427">
                  <c:v>46.548000000000002</c:v>
                </c:pt>
                <c:pt idx="9428">
                  <c:v>46.548000000000002</c:v>
                </c:pt>
                <c:pt idx="9429">
                  <c:v>46.728000000000065</c:v>
                </c:pt>
                <c:pt idx="9430">
                  <c:v>46.728000000000065</c:v>
                </c:pt>
                <c:pt idx="9431">
                  <c:v>46.728000000000065</c:v>
                </c:pt>
                <c:pt idx="9432">
                  <c:v>46.728000000000065</c:v>
                </c:pt>
                <c:pt idx="9433">
                  <c:v>46.728000000000065</c:v>
                </c:pt>
                <c:pt idx="9434">
                  <c:v>46.728000000000065</c:v>
                </c:pt>
                <c:pt idx="9435">
                  <c:v>46.728000000000065</c:v>
                </c:pt>
                <c:pt idx="9436">
                  <c:v>46.548000000000002</c:v>
                </c:pt>
                <c:pt idx="9437">
                  <c:v>46.548000000000002</c:v>
                </c:pt>
                <c:pt idx="9438">
                  <c:v>46.548000000000002</c:v>
                </c:pt>
                <c:pt idx="9439">
                  <c:v>46.548000000000002</c:v>
                </c:pt>
                <c:pt idx="9440">
                  <c:v>46.369</c:v>
                </c:pt>
                <c:pt idx="9441">
                  <c:v>46.369</c:v>
                </c:pt>
                <c:pt idx="9442">
                  <c:v>46.369</c:v>
                </c:pt>
                <c:pt idx="9443">
                  <c:v>46.369</c:v>
                </c:pt>
                <c:pt idx="9444">
                  <c:v>46.188000000000002</c:v>
                </c:pt>
                <c:pt idx="9445">
                  <c:v>46.188000000000002</c:v>
                </c:pt>
                <c:pt idx="9446">
                  <c:v>46.188000000000002</c:v>
                </c:pt>
                <c:pt idx="9447">
                  <c:v>46.008000000000003</c:v>
                </c:pt>
                <c:pt idx="9448">
                  <c:v>46.008000000000003</c:v>
                </c:pt>
                <c:pt idx="9449">
                  <c:v>46.008000000000003</c:v>
                </c:pt>
                <c:pt idx="9450">
                  <c:v>45.828000000000003</c:v>
                </c:pt>
                <c:pt idx="9451">
                  <c:v>45.828000000000003</c:v>
                </c:pt>
                <c:pt idx="9452">
                  <c:v>45.648000000000003</c:v>
                </c:pt>
                <c:pt idx="9453">
                  <c:v>45.648000000000003</c:v>
                </c:pt>
                <c:pt idx="9454">
                  <c:v>45.466000000000001</c:v>
                </c:pt>
                <c:pt idx="9455">
                  <c:v>45.466000000000001</c:v>
                </c:pt>
                <c:pt idx="9456">
                  <c:v>45.286000000000001</c:v>
                </c:pt>
                <c:pt idx="9457">
                  <c:v>45.104000000000006</c:v>
                </c:pt>
                <c:pt idx="9458">
                  <c:v>45.104000000000006</c:v>
                </c:pt>
                <c:pt idx="9459">
                  <c:v>44.922000000000011</c:v>
                </c:pt>
                <c:pt idx="9460">
                  <c:v>44.922000000000011</c:v>
                </c:pt>
                <c:pt idx="9461">
                  <c:v>44.742000000000012</c:v>
                </c:pt>
                <c:pt idx="9462">
                  <c:v>44.56</c:v>
                </c:pt>
                <c:pt idx="9463">
                  <c:v>44.56</c:v>
                </c:pt>
                <c:pt idx="9464">
                  <c:v>44.379000000000005</c:v>
                </c:pt>
                <c:pt idx="9465">
                  <c:v>44.195000000000057</c:v>
                </c:pt>
                <c:pt idx="9466">
                  <c:v>44.195000000000057</c:v>
                </c:pt>
                <c:pt idx="9467">
                  <c:v>44.013000000000005</c:v>
                </c:pt>
                <c:pt idx="9468">
                  <c:v>43.831000000000003</c:v>
                </c:pt>
                <c:pt idx="9469">
                  <c:v>43.831000000000003</c:v>
                </c:pt>
                <c:pt idx="9470">
                  <c:v>43.648000000000003</c:v>
                </c:pt>
                <c:pt idx="9471">
                  <c:v>43.648000000000003</c:v>
                </c:pt>
                <c:pt idx="9472">
                  <c:v>43.466000000000001</c:v>
                </c:pt>
                <c:pt idx="9473">
                  <c:v>43.466000000000001</c:v>
                </c:pt>
                <c:pt idx="9474">
                  <c:v>43.282000000000011</c:v>
                </c:pt>
                <c:pt idx="9475">
                  <c:v>43.282000000000011</c:v>
                </c:pt>
                <c:pt idx="9476">
                  <c:v>43.099000000000011</c:v>
                </c:pt>
                <c:pt idx="9477">
                  <c:v>43.099000000000011</c:v>
                </c:pt>
                <c:pt idx="9478">
                  <c:v>42.914999999999999</c:v>
                </c:pt>
                <c:pt idx="9479">
                  <c:v>42.914999999999999</c:v>
                </c:pt>
                <c:pt idx="9480">
                  <c:v>42.914999999999999</c:v>
                </c:pt>
                <c:pt idx="9481">
                  <c:v>42.914999999999999</c:v>
                </c:pt>
                <c:pt idx="9482">
                  <c:v>42.914999999999999</c:v>
                </c:pt>
                <c:pt idx="9483">
                  <c:v>42.914999999999999</c:v>
                </c:pt>
                <c:pt idx="9484">
                  <c:v>42.914999999999999</c:v>
                </c:pt>
                <c:pt idx="9485">
                  <c:v>42.914999999999999</c:v>
                </c:pt>
                <c:pt idx="9486">
                  <c:v>43.099000000000011</c:v>
                </c:pt>
                <c:pt idx="9487">
                  <c:v>43.282000000000011</c:v>
                </c:pt>
                <c:pt idx="9488">
                  <c:v>43.282000000000011</c:v>
                </c:pt>
                <c:pt idx="9489">
                  <c:v>43.466000000000001</c:v>
                </c:pt>
                <c:pt idx="9490">
                  <c:v>43.648000000000003</c:v>
                </c:pt>
                <c:pt idx="9491">
                  <c:v>43.648000000000003</c:v>
                </c:pt>
                <c:pt idx="9492">
                  <c:v>43.831000000000003</c:v>
                </c:pt>
                <c:pt idx="9493">
                  <c:v>44.013000000000005</c:v>
                </c:pt>
                <c:pt idx="9494">
                  <c:v>44.195000000000057</c:v>
                </c:pt>
                <c:pt idx="9495">
                  <c:v>44.379000000000005</c:v>
                </c:pt>
                <c:pt idx="9496">
                  <c:v>44.379000000000005</c:v>
                </c:pt>
                <c:pt idx="9497">
                  <c:v>44.56</c:v>
                </c:pt>
                <c:pt idx="9498">
                  <c:v>44.56</c:v>
                </c:pt>
                <c:pt idx="9499">
                  <c:v>44.742000000000012</c:v>
                </c:pt>
                <c:pt idx="9500">
                  <c:v>44.742000000000012</c:v>
                </c:pt>
                <c:pt idx="9501">
                  <c:v>44.742000000000012</c:v>
                </c:pt>
                <c:pt idx="9502">
                  <c:v>44.922000000000011</c:v>
                </c:pt>
                <c:pt idx="9503">
                  <c:v>44.742000000000012</c:v>
                </c:pt>
                <c:pt idx="9504">
                  <c:v>44.922000000000011</c:v>
                </c:pt>
                <c:pt idx="9505">
                  <c:v>44.922000000000011</c:v>
                </c:pt>
                <c:pt idx="9506">
                  <c:v>44.742000000000012</c:v>
                </c:pt>
                <c:pt idx="9507">
                  <c:v>44.742000000000012</c:v>
                </c:pt>
                <c:pt idx="9508">
                  <c:v>44.742000000000012</c:v>
                </c:pt>
                <c:pt idx="9509">
                  <c:v>44.742000000000012</c:v>
                </c:pt>
                <c:pt idx="9510">
                  <c:v>44.742000000000012</c:v>
                </c:pt>
                <c:pt idx="9511">
                  <c:v>44.742000000000012</c:v>
                </c:pt>
                <c:pt idx="9512">
                  <c:v>44.742000000000012</c:v>
                </c:pt>
                <c:pt idx="9513">
                  <c:v>44.742000000000012</c:v>
                </c:pt>
                <c:pt idx="9514">
                  <c:v>44.742000000000012</c:v>
                </c:pt>
                <c:pt idx="9515">
                  <c:v>44.742000000000012</c:v>
                </c:pt>
                <c:pt idx="9516">
                  <c:v>44.742000000000012</c:v>
                </c:pt>
                <c:pt idx="9517">
                  <c:v>44.56</c:v>
                </c:pt>
                <c:pt idx="9518">
                  <c:v>44.56</c:v>
                </c:pt>
                <c:pt idx="9519">
                  <c:v>44.56</c:v>
                </c:pt>
                <c:pt idx="9520">
                  <c:v>44.56</c:v>
                </c:pt>
                <c:pt idx="9521">
                  <c:v>44.56</c:v>
                </c:pt>
                <c:pt idx="9522">
                  <c:v>44.56</c:v>
                </c:pt>
                <c:pt idx="9523">
                  <c:v>44.379000000000005</c:v>
                </c:pt>
                <c:pt idx="9524">
                  <c:v>44.379000000000005</c:v>
                </c:pt>
                <c:pt idx="9525">
                  <c:v>44.379000000000005</c:v>
                </c:pt>
                <c:pt idx="9526">
                  <c:v>44.195000000000057</c:v>
                </c:pt>
                <c:pt idx="9527">
                  <c:v>44.195000000000057</c:v>
                </c:pt>
                <c:pt idx="9528">
                  <c:v>44.195000000000057</c:v>
                </c:pt>
                <c:pt idx="9529">
                  <c:v>44.013000000000005</c:v>
                </c:pt>
                <c:pt idx="9530">
                  <c:v>44.013000000000005</c:v>
                </c:pt>
                <c:pt idx="9531">
                  <c:v>43.831000000000003</c:v>
                </c:pt>
                <c:pt idx="9532">
                  <c:v>43.831000000000003</c:v>
                </c:pt>
                <c:pt idx="9533">
                  <c:v>43.831000000000003</c:v>
                </c:pt>
                <c:pt idx="9534">
                  <c:v>43.648000000000003</c:v>
                </c:pt>
                <c:pt idx="9535">
                  <c:v>43.648000000000003</c:v>
                </c:pt>
                <c:pt idx="9536">
                  <c:v>43.466000000000001</c:v>
                </c:pt>
                <c:pt idx="9537">
                  <c:v>43.466000000000001</c:v>
                </c:pt>
                <c:pt idx="9538">
                  <c:v>43.282000000000011</c:v>
                </c:pt>
                <c:pt idx="9539">
                  <c:v>43.282000000000011</c:v>
                </c:pt>
                <c:pt idx="9540">
                  <c:v>43.099000000000011</c:v>
                </c:pt>
                <c:pt idx="9541">
                  <c:v>42.914999999999999</c:v>
                </c:pt>
                <c:pt idx="9542">
                  <c:v>42.914999999999999</c:v>
                </c:pt>
                <c:pt idx="9543">
                  <c:v>42.914999999999999</c:v>
                </c:pt>
                <c:pt idx="9544">
                  <c:v>42.732000000000056</c:v>
                </c:pt>
                <c:pt idx="9545">
                  <c:v>42.732000000000056</c:v>
                </c:pt>
                <c:pt idx="9546">
                  <c:v>42.548000000000002</c:v>
                </c:pt>
                <c:pt idx="9547">
                  <c:v>42.548000000000002</c:v>
                </c:pt>
                <c:pt idx="9548">
                  <c:v>42.363</c:v>
                </c:pt>
                <c:pt idx="9549">
                  <c:v>42.363</c:v>
                </c:pt>
                <c:pt idx="9550">
                  <c:v>42.363</c:v>
                </c:pt>
                <c:pt idx="9551">
                  <c:v>42.363</c:v>
                </c:pt>
                <c:pt idx="9552">
                  <c:v>42.179000000000002</c:v>
                </c:pt>
                <c:pt idx="9553">
                  <c:v>42.179000000000002</c:v>
                </c:pt>
                <c:pt idx="9554">
                  <c:v>42.179000000000002</c:v>
                </c:pt>
                <c:pt idx="9555">
                  <c:v>42.363</c:v>
                </c:pt>
                <c:pt idx="9556">
                  <c:v>42.363</c:v>
                </c:pt>
                <c:pt idx="9557">
                  <c:v>42.548000000000002</c:v>
                </c:pt>
                <c:pt idx="9558">
                  <c:v>42.732000000000056</c:v>
                </c:pt>
                <c:pt idx="9559">
                  <c:v>42.914999999999999</c:v>
                </c:pt>
                <c:pt idx="9560">
                  <c:v>42.914999999999999</c:v>
                </c:pt>
                <c:pt idx="9561">
                  <c:v>43.099000000000011</c:v>
                </c:pt>
                <c:pt idx="9562">
                  <c:v>43.282000000000011</c:v>
                </c:pt>
                <c:pt idx="9563">
                  <c:v>43.466000000000001</c:v>
                </c:pt>
                <c:pt idx="9564">
                  <c:v>43.648000000000003</c:v>
                </c:pt>
                <c:pt idx="9565">
                  <c:v>43.831000000000003</c:v>
                </c:pt>
                <c:pt idx="9566">
                  <c:v>44.013000000000005</c:v>
                </c:pt>
                <c:pt idx="9567">
                  <c:v>44.195000000000057</c:v>
                </c:pt>
                <c:pt idx="9568">
                  <c:v>44.379000000000005</c:v>
                </c:pt>
                <c:pt idx="9569">
                  <c:v>44.379000000000005</c:v>
                </c:pt>
                <c:pt idx="9570">
                  <c:v>44.56</c:v>
                </c:pt>
                <c:pt idx="9571">
                  <c:v>44.742000000000012</c:v>
                </c:pt>
                <c:pt idx="9572">
                  <c:v>44.742000000000012</c:v>
                </c:pt>
                <c:pt idx="9573">
                  <c:v>44.922000000000011</c:v>
                </c:pt>
                <c:pt idx="9574">
                  <c:v>44.922000000000011</c:v>
                </c:pt>
                <c:pt idx="9575">
                  <c:v>44.922000000000011</c:v>
                </c:pt>
                <c:pt idx="9576">
                  <c:v>44.922000000000011</c:v>
                </c:pt>
                <c:pt idx="9577">
                  <c:v>45.104000000000006</c:v>
                </c:pt>
                <c:pt idx="9578">
                  <c:v>45.104000000000006</c:v>
                </c:pt>
                <c:pt idx="9579">
                  <c:v>45.104000000000006</c:v>
                </c:pt>
                <c:pt idx="9580">
                  <c:v>45.104000000000006</c:v>
                </c:pt>
                <c:pt idx="9581">
                  <c:v>45.104000000000006</c:v>
                </c:pt>
                <c:pt idx="9582">
                  <c:v>45.104000000000006</c:v>
                </c:pt>
                <c:pt idx="9583">
                  <c:v>45.104000000000006</c:v>
                </c:pt>
                <c:pt idx="9584">
                  <c:v>45.104000000000006</c:v>
                </c:pt>
                <c:pt idx="9585">
                  <c:v>45.104000000000006</c:v>
                </c:pt>
                <c:pt idx="9586">
                  <c:v>45.104000000000006</c:v>
                </c:pt>
                <c:pt idx="9587">
                  <c:v>45.104000000000006</c:v>
                </c:pt>
                <c:pt idx="9588">
                  <c:v>45.104000000000006</c:v>
                </c:pt>
                <c:pt idx="9589">
                  <c:v>45.104000000000006</c:v>
                </c:pt>
                <c:pt idx="9590">
                  <c:v>45.104000000000006</c:v>
                </c:pt>
                <c:pt idx="9591">
                  <c:v>45.104000000000006</c:v>
                </c:pt>
                <c:pt idx="9592">
                  <c:v>45.104000000000006</c:v>
                </c:pt>
                <c:pt idx="9593">
                  <c:v>45.104000000000006</c:v>
                </c:pt>
                <c:pt idx="9594">
                  <c:v>45.104000000000006</c:v>
                </c:pt>
                <c:pt idx="9595">
                  <c:v>44.922000000000011</c:v>
                </c:pt>
                <c:pt idx="9596">
                  <c:v>44.922000000000011</c:v>
                </c:pt>
                <c:pt idx="9597">
                  <c:v>44.922000000000011</c:v>
                </c:pt>
                <c:pt idx="9598">
                  <c:v>44.922000000000011</c:v>
                </c:pt>
                <c:pt idx="9599">
                  <c:v>44.742000000000012</c:v>
                </c:pt>
                <c:pt idx="9600">
                  <c:v>44.742000000000012</c:v>
                </c:pt>
                <c:pt idx="9601">
                  <c:v>44.56</c:v>
                </c:pt>
                <c:pt idx="9602">
                  <c:v>44.56</c:v>
                </c:pt>
                <c:pt idx="9603">
                  <c:v>44.379000000000005</c:v>
                </c:pt>
                <c:pt idx="9604">
                  <c:v>44.379000000000005</c:v>
                </c:pt>
                <c:pt idx="9605">
                  <c:v>44.195000000000057</c:v>
                </c:pt>
                <c:pt idx="9606">
                  <c:v>44.195000000000057</c:v>
                </c:pt>
                <c:pt idx="9607">
                  <c:v>44.013000000000005</c:v>
                </c:pt>
                <c:pt idx="9608">
                  <c:v>44.013000000000005</c:v>
                </c:pt>
                <c:pt idx="9609">
                  <c:v>43.831000000000003</c:v>
                </c:pt>
                <c:pt idx="9610">
                  <c:v>43.831000000000003</c:v>
                </c:pt>
                <c:pt idx="9611">
                  <c:v>43.648000000000003</c:v>
                </c:pt>
                <c:pt idx="9612">
                  <c:v>43.648000000000003</c:v>
                </c:pt>
                <c:pt idx="9613">
                  <c:v>43.466000000000001</c:v>
                </c:pt>
                <c:pt idx="9614">
                  <c:v>43.466000000000001</c:v>
                </c:pt>
                <c:pt idx="9615">
                  <c:v>43.282000000000011</c:v>
                </c:pt>
                <c:pt idx="9616">
                  <c:v>43.282000000000011</c:v>
                </c:pt>
                <c:pt idx="9617">
                  <c:v>43.282000000000011</c:v>
                </c:pt>
                <c:pt idx="9618">
                  <c:v>43.099000000000011</c:v>
                </c:pt>
                <c:pt idx="9619">
                  <c:v>43.099000000000011</c:v>
                </c:pt>
                <c:pt idx="9620">
                  <c:v>43.099000000000011</c:v>
                </c:pt>
                <c:pt idx="9621">
                  <c:v>42.914999999999999</c:v>
                </c:pt>
                <c:pt idx="9622">
                  <c:v>42.914999999999999</c:v>
                </c:pt>
                <c:pt idx="9623">
                  <c:v>42.914999999999999</c:v>
                </c:pt>
                <c:pt idx="9624">
                  <c:v>42.914999999999999</c:v>
                </c:pt>
                <c:pt idx="9625">
                  <c:v>42.914999999999999</c:v>
                </c:pt>
                <c:pt idx="9626">
                  <c:v>42.914999999999999</c:v>
                </c:pt>
                <c:pt idx="9627">
                  <c:v>42.914999999999999</c:v>
                </c:pt>
                <c:pt idx="9628">
                  <c:v>43.099000000000011</c:v>
                </c:pt>
                <c:pt idx="9629">
                  <c:v>43.099000000000011</c:v>
                </c:pt>
                <c:pt idx="9630">
                  <c:v>43.282000000000011</c:v>
                </c:pt>
                <c:pt idx="9631">
                  <c:v>43.466000000000001</c:v>
                </c:pt>
                <c:pt idx="9632">
                  <c:v>43.648000000000003</c:v>
                </c:pt>
                <c:pt idx="9633">
                  <c:v>43.831000000000003</c:v>
                </c:pt>
                <c:pt idx="9634">
                  <c:v>43.831000000000003</c:v>
                </c:pt>
                <c:pt idx="9635">
                  <c:v>44.013000000000005</c:v>
                </c:pt>
                <c:pt idx="9636">
                  <c:v>44.195000000000057</c:v>
                </c:pt>
                <c:pt idx="9637">
                  <c:v>44.379000000000005</c:v>
                </c:pt>
                <c:pt idx="9638">
                  <c:v>44.56</c:v>
                </c:pt>
                <c:pt idx="9639">
                  <c:v>44.742000000000012</c:v>
                </c:pt>
                <c:pt idx="9640">
                  <c:v>44.922000000000011</c:v>
                </c:pt>
                <c:pt idx="9641">
                  <c:v>45.104000000000006</c:v>
                </c:pt>
                <c:pt idx="9642">
                  <c:v>45.286000000000001</c:v>
                </c:pt>
                <c:pt idx="9643">
                  <c:v>45.286000000000001</c:v>
                </c:pt>
                <c:pt idx="9644">
                  <c:v>45.466000000000001</c:v>
                </c:pt>
                <c:pt idx="9645">
                  <c:v>45.648000000000003</c:v>
                </c:pt>
                <c:pt idx="9646">
                  <c:v>45.648000000000003</c:v>
                </c:pt>
                <c:pt idx="9647">
                  <c:v>45.828000000000003</c:v>
                </c:pt>
                <c:pt idx="9648">
                  <c:v>45.828000000000003</c:v>
                </c:pt>
                <c:pt idx="9649">
                  <c:v>46.008000000000003</c:v>
                </c:pt>
                <c:pt idx="9650">
                  <c:v>46.008000000000003</c:v>
                </c:pt>
                <c:pt idx="9651">
                  <c:v>46.008000000000003</c:v>
                </c:pt>
                <c:pt idx="9652">
                  <c:v>46.008000000000003</c:v>
                </c:pt>
                <c:pt idx="9653">
                  <c:v>46.008000000000003</c:v>
                </c:pt>
                <c:pt idx="9654">
                  <c:v>46.008000000000003</c:v>
                </c:pt>
                <c:pt idx="9655">
                  <c:v>46.188000000000002</c:v>
                </c:pt>
                <c:pt idx="9656">
                  <c:v>46.188000000000002</c:v>
                </c:pt>
                <c:pt idx="9657">
                  <c:v>46.188000000000002</c:v>
                </c:pt>
                <c:pt idx="9658">
                  <c:v>46.188000000000002</c:v>
                </c:pt>
                <c:pt idx="9659">
                  <c:v>46.188000000000002</c:v>
                </c:pt>
                <c:pt idx="9660">
                  <c:v>46.008000000000003</c:v>
                </c:pt>
                <c:pt idx="9661">
                  <c:v>46.008000000000003</c:v>
                </c:pt>
                <c:pt idx="9662">
                  <c:v>46.008000000000003</c:v>
                </c:pt>
                <c:pt idx="9663">
                  <c:v>46.008000000000003</c:v>
                </c:pt>
                <c:pt idx="9664">
                  <c:v>46.008000000000003</c:v>
                </c:pt>
                <c:pt idx="9665">
                  <c:v>45.828000000000003</c:v>
                </c:pt>
                <c:pt idx="9666">
                  <c:v>45.828000000000003</c:v>
                </c:pt>
                <c:pt idx="9667">
                  <c:v>45.828000000000003</c:v>
                </c:pt>
                <c:pt idx="9668">
                  <c:v>45.648000000000003</c:v>
                </c:pt>
                <c:pt idx="9669">
                  <c:v>45.648000000000003</c:v>
                </c:pt>
                <c:pt idx="9670">
                  <c:v>45.466000000000001</c:v>
                </c:pt>
                <c:pt idx="9671">
                  <c:v>45.466000000000001</c:v>
                </c:pt>
                <c:pt idx="9672">
                  <c:v>45.286000000000001</c:v>
                </c:pt>
                <c:pt idx="9673">
                  <c:v>45.286000000000001</c:v>
                </c:pt>
                <c:pt idx="9674">
                  <c:v>45.104000000000006</c:v>
                </c:pt>
                <c:pt idx="9675">
                  <c:v>45.104000000000006</c:v>
                </c:pt>
                <c:pt idx="9676">
                  <c:v>45.104000000000006</c:v>
                </c:pt>
                <c:pt idx="9677">
                  <c:v>44.922000000000011</c:v>
                </c:pt>
                <c:pt idx="9678">
                  <c:v>44.922000000000011</c:v>
                </c:pt>
                <c:pt idx="9679">
                  <c:v>44.742000000000012</c:v>
                </c:pt>
                <c:pt idx="9680">
                  <c:v>44.742000000000012</c:v>
                </c:pt>
                <c:pt idx="9681">
                  <c:v>44.742000000000012</c:v>
                </c:pt>
                <c:pt idx="9682">
                  <c:v>44.742000000000012</c:v>
                </c:pt>
                <c:pt idx="9683">
                  <c:v>44.56</c:v>
                </c:pt>
                <c:pt idx="9684">
                  <c:v>44.56</c:v>
                </c:pt>
                <c:pt idx="9685">
                  <c:v>44.56</c:v>
                </c:pt>
                <c:pt idx="9686">
                  <c:v>44.379000000000005</c:v>
                </c:pt>
                <c:pt idx="9687">
                  <c:v>44.379000000000005</c:v>
                </c:pt>
                <c:pt idx="9688">
                  <c:v>44.379000000000005</c:v>
                </c:pt>
                <c:pt idx="9689">
                  <c:v>44.379000000000005</c:v>
                </c:pt>
                <c:pt idx="9690">
                  <c:v>44.379000000000005</c:v>
                </c:pt>
                <c:pt idx="9691">
                  <c:v>44.195000000000057</c:v>
                </c:pt>
                <c:pt idx="9692">
                  <c:v>44.195000000000057</c:v>
                </c:pt>
                <c:pt idx="9693">
                  <c:v>44.195000000000057</c:v>
                </c:pt>
                <c:pt idx="9694">
                  <c:v>44.195000000000057</c:v>
                </c:pt>
                <c:pt idx="9695">
                  <c:v>44.195000000000057</c:v>
                </c:pt>
                <c:pt idx="9696">
                  <c:v>44.195000000000057</c:v>
                </c:pt>
                <c:pt idx="9697">
                  <c:v>44.195000000000057</c:v>
                </c:pt>
                <c:pt idx="9698">
                  <c:v>44.195000000000057</c:v>
                </c:pt>
                <c:pt idx="9699">
                  <c:v>44.195000000000057</c:v>
                </c:pt>
                <c:pt idx="9700">
                  <c:v>44.379000000000005</c:v>
                </c:pt>
                <c:pt idx="9701">
                  <c:v>44.379000000000005</c:v>
                </c:pt>
                <c:pt idx="9702">
                  <c:v>44.379000000000005</c:v>
                </c:pt>
                <c:pt idx="9703">
                  <c:v>44.56</c:v>
                </c:pt>
                <c:pt idx="9704">
                  <c:v>44.56</c:v>
                </c:pt>
                <c:pt idx="9705">
                  <c:v>44.742000000000012</c:v>
                </c:pt>
                <c:pt idx="9706">
                  <c:v>44.922000000000011</c:v>
                </c:pt>
                <c:pt idx="9707">
                  <c:v>45.104000000000006</c:v>
                </c:pt>
                <c:pt idx="9708">
                  <c:v>45.286000000000001</c:v>
                </c:pt>
                <c:pt idx="9709">
                  <c:v>45.648000000000003</c:v>
                </c:pt>
                <c:pt idx="9710">
                  <c:v>45.828000000000003</c:v>
                </c:pt>
                <c:pt idx="9711">
                  <c:v>45.828000000000003</c:v>
                </c:pt>
                <c:pt idx="9712">
                  <c:v>46.008000000000003</c:v>
                </c:pt>
                <c:pt idx="9713">
                  <c:v>46.008000000000003</c:v>
                </c:pt>
                <c:pt idx="9714">
                  <c:v>46.008000000000003</c:v>
                </c:pt>
                <c:pt idx="9715">
                  <c:v>46.008000000000003</c:v>
                </c:pt>
                <c:pt idx="9716">
                  <c:v>46.188000000000002</c:v>
                </c:pt>
                <c:pt idx="9717">
                  <c:v>46.188000000000002</c:v>
                </c:pt>
                <c:pt idx="9718">
                  <c:v>46.188000000000002</c:v>
                </c:pt>
                <c:pt idx="9719">
                  <c:v>46.188000000000002</c:v>
                </c:pt>
                <c:pt idx="9720">
                  <c:v>46.369</c:v>
                </c:pt>
                <c:pt idx="9721">
                  <c:v>46.369</c:v>
                </c:pt>
                <c:pt idx="9722">
                  <c:v>46.369</c:v>
                </c:pt>
                <c:pt idx="9723">
                  <c:v>46.369</c:v>
                </c:pt>
                <c:pt idx="9724">
                  <c:v>46.369</c:v>
                </c:pt>
                <c:pt idx="9725">
                  <c:v>46.369</c:v>
                </c:pt>
                <c:pt idx="9726">
                  <c:v>46.548000000000002</c:v>
                </c:pt>
                <c:pt idx="9727">
                  <c:v>46.548000000000002</c:v>
                </c:pt>
                <c:pt idx="9728">
                  <c:v>46.548000000000002</c:v>
                </c:pt>
                <c:pt idx="9729">
                  <c:v>46.548000000000002</c:v>
                </c:pt>
                <c:pt idx="9730">
                  <c:v>46.548000000000002</c:v>
                </c:pt>
                <c:pt idx="9731">
                  <c:v>46.728000000000065</c:v>
                </c:pt>
                <c:pt idx="9732">
                  <c:v>46.728000000000065</c:v>
                </c:pt>
                <c:pt idx="9733">
                  <c:v>46.728000000000065</c:v>
                </c:pt>
                <c:pt idx="9734">
                  <c:v>46.728000000000065</c:v>
                </c:pt>
                <c:pt idx="9735">
                  <c:v>46.728000000000065</c:v>
                </c:pt>
                <c:pt idx="9736">
                  <c:v>46.728000000000065</c:v>
                </c:pt>
                <c:pt idx="9737">
                  <c:v>46.728000000000065</c:v>
                </c:pt>
                <c:pt idx="9738">
                  <c:v>46.908000000000001</c:v>
                </c:pt>
                <c:pt idx="9739">
                  <c:v>46.908000000000001</c:v>
                </c:pt>
                <c:pt idx="9740">
                  <c:v>46.908000000000001</c:v>
                </c:pt>
                <c:pt idx="9741">
                  <c:v>46.908000000000001</c:v>
                </c:pt>
                <c:pt idx="9742">
                  <c:v>46.908000000000001</c:v>
                </c:pt>
                <c:pt idx="9743">
                  <c:v>46.908000000000001</c:v>
                </c:pt>
                <c:pt idx="9744">
                  <c:v>46.908000000000001</c:v>
                </c:pt>
                <c:pt idx="9745">
                  <c:v>46.908000000000001</c:v>
                </c:pt>
                <c:pt idx="9746">
                  <c:v>46.908000000000001</c:v>
                </c:pt>
                <c:pt idx="9747">
                  <c:v>46.908000000000001</c:v>
                </c:pt>
                <c:pt idx="9748">
                  <c:v>46.908000000000001</c:v>
                </c:pt>
                <c:pt idx="9749">
                  <c:v>46.908000000000001</c:v>
                </c:pt>
                <c:pt idx="9750">
                  <c:v>46.728000000000065</c:v>
                </c:pt>
                <c:pt idx="9751">
                  <c:v>46.728000000000065</c:v>
                </c:pt>
                <c:pt idx="9752">
                  <c:v>46.728000000000065</c:v>
                </c:pt>
                <c:pt idx="9753">
                  <c:v>46.728000000000065</c:v>
                </c:pt>
                <c:pt idx="9754">
                  <c:v>46.548000000000002</c:v>
                </c:pt>
                <c:pt idx="9755">
                  <c:v>46.548000000000002</c:v>
                </c:pt>
                <c:pt idx="9756">
                  <c:v>46.548000000000002</c:v>
                </c:pt>
                <c:pt idx="9757">
                  <c:v>46.548000000000002</c:v>
                </c:pt>
                <c:pt idx="9758">
                  <c:v>46.548000000000002</c:v>
                </c:pt>
                <c:pt idx="9759">
                  <c:v>46.369</c:v>
                </c:pt>
                <c:pt idx="9760">
                  <c:v>46.369</c:v>
                </c:pt>
                <c:pt idx="9761">
                  <c:v>46.369</c:v>
                </c:pt>
                <c:pt idx="9762">
                  <c:v>46.369</c:v>
                </c:pt>
                <c:pt idx="9763">
                  <c:v>46.188000000000002</c:v>
                </c:pt>
                <c:pt idx="9764">
                  <c:v>46.188000000000002</c:v>
                </c:pt>
                <c:pt idx="9765">
                  <c:v>46.188000000000002</c:v>
                </c:pt>
                <c:pt idx="9766">
                  <c:v>46.188000000000002</c:v>
                </c:pt>
                <c:pt idx="9767">
                  <c:v>46.188000000000002</c:v>
                </c:pt>
                <c:pt idx="9768">
                  <c:v>46.188000000000002</c:v>
                </c:pt>
                <c:pt idx="9769">
                  <c:v>46.188000000000002</c:v>
                </c:pt>
                <c:pt idx="9770">
                  <c:v>46.188000000000002</c:v>
                </c:pt>
                <c:pt idx="9771">
                  <c:v>46.188000000000002</c:v>
                </c:pt>
                <c:pt idx="9772">
                  <c:v>46.188000000000002</c:v>
                </c:pt>
                <c:pt idx="9773">
                  <c:v>46.369</c:v>
                </c:pt>
                <c:pt idx="9774">
                  <c:v>46.548000000000002</c:v>
                </c:pt>
                <c:pt idx="9775">
                  <c:v>46.728000000000065</c:v>
                </c:pt>
                <c:pt idx="9776">
                  <c:v>46.908000000000001</c:v>
                </c:pt>
                <c:pt idx="9777">
                  <c:v>47.088000000000001</c:v>
                </c:pt>
                <c:pt idx="9778">
                  <c:v>47.266000000000012</c:v>
                </c:pt>
                <c:pt idx="9779">
                  <c:v>47.446000000000005</c:v>
                </c:pt>
                <c:pt idx="9780">
                  <c:v>47.624000000000002</c:v>
                </c:pt>
                <c:pt idx="9781">
                  <c:v>47.802</c:v>
                </c:pt>
                <c:pt idx="9782">
                  <c:v>47.802</c:v>
                </c:pt>
                <c:pt idx="9783">
                  <c:v>47.981999999999999</c:v>
                </c:pt>
                <c:pt idx="9784">
                  <c:v>47.981999999999999</c:v>
                </c:pt>
                <c:pt idx="9785">
                  <c:v>48.160000000000011</c:v>
                </c:pt>
                <c:pt idx="9786">
                  <c:v>48.339000000000006</c:v>
                </c:pt>
                <c:pt idx="9787">
                  <c:v>48.517000000000003</c:v>
                </c:pt>
                <c:pt idx="9788">
                  <c:v>48.517000000000003</c:v>
                </c:pt>
                <c:pt idx="9789">
                  <c:v>48.695000000000057</c:v>
                </c:pt>
                <c:pt idx="9790">
                  <c:v>48.695000000000057</c:v>
                </c:pt>
                <c:pt idx="9791">
                  <c:v>48.871000000000002</c:v>
                </c:pt>
                <c:pt idx="9792">
                  <c:v>48.871000000000002</c:v>
                </c:pt>
                <c:pt idx="9793">
                  <c:v>48.871000000000002</c:v>
                </c:pt>
                <c:pt idx="9794">
                  <c:v>48.871000000000002</c:v>
                </c:pt>
                <c:pt idx="9795">
                  <c:v>48.871000000000002</c:v>
                </c:pt>
                <c:pt idx="9796">
                  <c:v>48.871000000000002</c:v>
                </c:pt>
                <c:pt idx="9797">
                  <c:v>48.871000000000002</c:v>
                </c:pt>
                <c:pt idx="9798">
                  <c:v>48.871000000000002</c:v>
                </c:pt>
                <c:pt idx="9799">
                  <c:v>48.871000000000002</c:v>
                </c:pt>
                <c:pt idx="9800">
                  <c:v>48.695000000000057</c:v>
                </c:pt>
                <c:pt idx="9801">
                  <c:v>48.695000000000057</c:v>
                </c:pt>
                <c:pt idx="9802">
                  <c:v>48.695000000000057</c:v>
                </c:pt>
                <c:pt idx="9803">
                  <c:v>48.695000000000057</c:v>
                </c:pt>
                <c:pt idx="9804">
                  <c:v>48.695000000000057</c:v>
                </c:pt>
                <c:pt idx="9805">
                  <c:v>48.517000000000003</c:v>
                </c:pt>
                <c:pt idx="9806">
                  <c:v>48.517000000000003</c:v>
                </c:pt>
                <c:pt idx="9807">
                  <c:v>48.517000000000003</c:v>
                </c:pt>
                <c:pt idx="9808">
                  <c:v>48.339000000000006</c:v>
                </c:pt>
                <c:pt idx="9809">
                  <c:v>48.339000000000006</c:v>
                </c:pt>
                <c:pt idx="9810">
                  <c:v>48.339000000000006</c:v>
                </c:pt>
                <c:pt idx="9811">
                  <c:v>48.160000000000011</c:v>
                </c:pt>
                <c:pt idx="9812">
                  <c:v>48.160000000000011</c:v>
                </c:pt>
                <c:pt idx="9813">
                  <c:v>47.981999999999999</c:v>
                </c:pt>
                <c:pt idx="9814">
                  <c:v>47.981999999999999</c:v>
                </c:pt>
                <c:pt idx="9815">
                  <c:v>47.802</c:v>
                </c:pt>
                <c:pt idx="9816">
                  <c:v>47.802</c:v>
                </c:pt>
                <c:pt idx="9817">
                  <c:v>47.624000000000002</c:v>
                </c:pt>
                <c:pt idx="9818">
                  <c:v>47.446000000000005</c:v>
                </c:pt>
                <c:pt idx="9819">
                  <c:v>47.266000000000012</c:v>
                </c:pt>
                <c:pt idx="9820">
                  <c:v>47.266000000000012</c:v>
                </c:pt>
                <c:pt idx="9821">
                  <c:v>47.088000000000001</c:v>
                </c:pt>
                <c:pt idx="9822">
                  <c:v>46.908000000000001</c:v>
                </c:pt>
                <c:pt idx="9823">
                  <c:v>46.908000000000001</c:v>
                </c:pt>
                <c:pt idx="9824">
                  <c:v>46.728000000000065</c:v>
                </c:pt>
                <c:pt idx="9825">
                  <c:v>46.548000000000002</c:v>
                </c:pt>
                <c:pt idx="9826">
                  <c:v>46.369</c:v>
                </c:pt>
                <c:pt idx="9827">
                  <c:v>46.188000000000002</c:v>
                </c:pt>
                <c:pt idx="9828">
                  <c:v>46.008000000000003</c:v>
                </c:pt>
                <c:pt idx="9829">
                  <c:v>45.828000000000003</c:v>
                </c:pt>
                <c:pt idx="9830">
                  <c:v>45.828000000000003</c:v>
                </c:pt>
                <c:pt idx="9831">
                  <c:v>45.648000000000003</c:v>
                </c:pt>
                <c:pt idx="9832">
                  <c:v>45.466000000000001</c:v>
                </c:pt>
                <c:pt idx="9833">
                  <c:v>45.286000000000001</c:v>
                </c:pt>
                <c:pt idx="9834">
                  <c:v>45.286000000000001</c:v>
                </c:pt>
                <c:pt idx="9835">
                  <c:v>45.104000000000006</c:v>
                </c:pt>
                <c:pt idx="9836">
                  <c:v>44.922000000000011</c:v>
                </c:pt>
                <c:pt idx="9837">
                  <c:v>44.922000000000011</c:v>
                </c:pt>
                <c:pt idx="9838">
                  <c:v>44.742000000000012</c:v>
                </c:pt>
                <c:pt idx="9839">
                  <c:v>44.742000000000012</c:v>
                </c:pt>
                <c:pt idx="9840">
                  <c:v>44.56</c:v>
                </c:pt>
                <c:pt idx="9841">
                  <c:v>44.56</c:v>
                </c:pt>
                <c:pt idx="9842">
                  <c:v>44.56</c:v>
                </c:pt>
                <c:pt idx="9843">
                  <c:v>44.56</c:v>
                </c:pt>
                <c:pt idx="9844">
                  <c:v>44.742000000000012</c:v>
                </c:pt>
                <c:pt idx="9845">
                  <c:v>44.742000000000012</c:v>
                </c:pt>
                <c:pt idx="9846">
                  <c:v>44.922000000000011</c:v>
                </c:pt>
                <c:pt idx="9847">
                  <c:v>45.104000000000006</c:v>
                </c:pt>
                <c:pt idx="9848">
                  <c:v>45.286000000000001</c:v>
                </c:pt>
                <c:pt idx="9849">
                  <c:v>45.466000000000001</c:v>
                </c:pt>
                <c:pt idx="9850">
                  <c:v>45.466000000000001</c:v>
                </c:pt>
                <c:pt idx="9851">
                  <c:v>45.648000000000003</c:v>
                </c:pt>
                <c:pt idx="9852">
                  <c:v>45.828000000000003</c:v>
                </c:pt>
                <c:pt idx="9853">
                  <c:v>46.008000000000003</c:v>
                </c:pt>
                <c:pt idx="9854">
                  <c:v>46.188000000000002</c:v>
                </c:pt>
                <c:pt idx="9855">
                  <c:v>46.188000000000002</c:v>
                </c:pt>
                <c:pt idx="9856">
                  <c:v>46.369</c:v>
                </c:pt>
                <c:pt idx="9857">
                  <c:v>46.548000000000002</c:v>
                </c:pt>
                <c:pt idx="9858">
                  <c:v>46.548000000000002</c:v>
                </c:pt>
                <c:pt idx="9859">
                  <c:v>46.728000000000065</c:v>
                </c:pt>
                <c:pt idx="9860">
                  <c:v>46.728000000000065</c:v>
                </c:pt>
                <c:pt idx="9861">
                  <c:v>46.908000000000001</c:v>
                </c:pt>
                <c:pt idx="9862">
                  <c:v>46.908000000000001</c:v>
                </c:pt>
                <c:pt idx="9863">
                  <c:v>46.908000000000001</c:v>
                </c:pt>
                <c:pt idx="9864">
                  <c:v>46.908000000000001</c:v>
                </c:pt>
                <c:pt idx="9865">
                  <c:v>46.908000000000001</c:v>
                </c:pt>
                <c:pt idx="9866">
                  <c:v>46.908000000000001</c:v>
                </c:pt>
                <c:pt idx="9867">
                  <c:v>46.908000000000001</c:v>
                </c:pt>
                <c:pt idx="9868">
                  <c:v>46.908000000000001</c:v>
                </c:pt>
                <c:pt idx="9869">
                  <c:v>46.908000000000001</c:v>
                </c:pt>
                <c:pt idx="9870">
                  <c:v>46.908000000000001</c:v>
                </c:pt>
                <c:pt idx="9871">
                  <c:v>46.908000000000001</c:v>
                </c:pt>
                <c:pt idx="9872">
                  <c:v>46.908000000000001</c:v>
                </c:pt>
                <c:pt idx="9873">
                  <c:v>46.908000000000001</c:v>
                </c:pt>
                <c:pt idx="9874">
                  <c:v>46.728000000000065</c:v>
                </c:pt>
                <c:pt idx="9875">
                  <c:v>46.728000000000065</c:v>
                </c:pt>
                <c:pt idx="9876">
                  <c:v>46.728000000000065</c:v>
                </c:pt>
                <c:pt idx="9877">
                  <c:v>46.728000000000065</c:v>
                </c:pt>
                <c:pt idx="9878">
                  <c:v>46.728000000000065</c:v>
                </c:pt>
                <c:pt idx="9879">
                  <c:v>46.728000000000065</c:v>
                </c:pt>
                <c:pt idx="9880">
                  <c:v>46.728000000000065</c:v>
                </c:pt>
                <c:pt idx="9881">
                  <c:v>46.548000000000002</c:v>
                </c:pt>
                <c:pt idx="9882">
                  <c:v>46.548000000000002</c:v>
                </c:pt>
                <c:pt idx="9883">
                  <c:v>46.548000000000002</c:v>
                </c:pt>
                <c:pt idx="9884">
                  <c:v>46.548000000000002</c:v>
                </c:pt>
                <c:pt idx="9885">
                  <c:v>46.369</c:v>
                </c:pt>
                <c:pt idx="9886">
                  <c:v>46.369</c:v>
                </c:pt>
                <c:pt idx="9887">
                  <c:v>46.369</c:v>
                </c:pt>
                <c:pt idx="9888">
                  <c:v>46.188000000000002</c:v>
                </c:pt>
                <c:pt idx="9889">
                  <c:v>46.188000000000002</c:v>
                </c:pt>
                <c:pt idx="9890">
                  <c:v>46.008000000000003</c:v>
                </c:pt>
                <c:pt idx="9891">
                  <c:v>46.008000000000003</c:v>
                </c:pt>
                <c:pt idx="9892">
                  <c:v>45.828000000000003</c:v>
                </c:pt>
                <c:pt idx="9893">
                  <c:v>45.828000000000003</c:v>
                </c:pt>
                <c:pt idx="9894">
                  <c:v>45.648000000000003</c:v>
                </c:pt>
                <c:pt idx="9895">
                  <c:v>45.648000000000003</c:v>
                </c:pt>
                <c:pt idx="9896">
                  <c:v>45.466000000000001</c:v>
                </c:pt>
                <c:pt idx="9897">
                  <c:v>45.466000000000001</c:v>
                </c:pt>
                <c:pt idx="9898">
                  <c:v>45.286000000000001</c:v>
                </c:pt>
                <c:pt idx="9899">
                  <c:v>45.286000000000001</c:v>
                </c:pt>
                <c:pt idx="9900">
                  <c:v>45.286000000000001</c:v>
                </c:pt>
                <c:pt idx="9901">
                  <c:v>45.104000000000006</c:v>
                </c:pt>
                <c:pt idx="9902">
                  <c:v>45.104000000000006</c:v>
                </c:pt>
                <c:pt idx="9903">
                  <c:v>44.922000000000011</c:v>
                </c:pt>
                <c:pt idx="9904">
                  <c:v>44.922000000000011</c:v>
                </c:pt>
                <c:pt idx="9905">
                  <c:v>44.742000000000012</c:v>
                </c:pt>
                <c:pt idx="9906">
                  <c:v>44.742000000000012</c:v>
                </c:pt>
                <c:pt idx="9907">
                  <c:v>44.742000000000012</c:v>
                </c:pt>
                <c:pt idx="9908">
                  <c:v>44.56</c:v>
                </c:pt>
                <c:pt idx="9909">
                  <c:v>44.56</c:v>
                </c:pt>
                <c:pt idx="9910">
                  <c:v>44.56</c:v>
                </c:pt>
                <c:pt idx="9911">
                  <c:v>44.56</c:v>
                </c:pt>
                <c:pt idx="9912">
                  <c:v>44.56</c:v>
                </c:pt>
                <c:pt idx="9913">
                  <c:v>44.56</c:v>
                </c:pt>
                <c:pt idx="9914">
                  <c:v>44.56</c:v>
                </c:pt>
                <c:pt idx="9915">
                  <c:v>44.56</c:v>
                </c:pt>
                <c:pt idx="9916">
                  <c:v>44.56</c:v>
                </c:pt>
                <c:pt idx="9917">
                  <c:v>44.56</c:v>
                </c:pt>
                <c:pt idx="9918">
                  <c:v>44.56</c:v>
                </c:pt>
                <c:pt idx="9919">
                  <c:v>44.56</c:v>
                </c:pt>
                <c:pt idx="9920">
                  <c:v>44.56</c:v>
                </c:pt>
                <c:pt idx="9921">
                  <c:v>44.56</c:v>
                </c:pt>
                <c:pt idx="9922">
                  <c:v>44.56</c:v>
                </c:pt>
                <c:pt idx="9923">
                  <c:v>44.56</c:v>
                </c:pt>
                <c:pt idx="9924">
                  <c:v>44.56</c:v>
                </c:pt>
                <c:pt idx="9925">
                  <c:v>44.742000000000012</c:v>
                </c:pt>
                <c:pt idx="9926">
                  <c:v>44.742000000000012</c:v>
                </c:pt>
                <c:pt idx="9927">
                  <c:v>44.742000000000012</c:v>
                </c:pt>
                <c:pt idx="9928">
                  <c:v>44.922000000000011</c:v>
                </c:pt>
                <c:pt idx="9929">
                  <c:v>44.922000000000011</c:v>
                </c:pt>
                <c:pt idx="9930">
                  <c:v>44.922000000000011</c:v>
                </c:pt>
                <c:pt idx="9931">
                  <c:v>45.104000000000006</c:v>
                </c:pt>
                <c:pt idx="9932">
                  <c:v>45.104000000000006</c:v>
                </c:pt>
                <c:pt idx="9933">
                  <c:v>45.286000000000001</c:v>
                </c:pt>
                <c:pt idx="9934">
                  <c:v>45.286000000000001</c:v>
                </c:pt>
                <c:pt idx="9935">
                  <c:v>45.466000000000001</c:v>
                </c:pt>
                <c:pt idx="9936">
                  <c:v>45.466000000000001</c:v>
                </c:pt>
                <c:pt idx="9937">
                  <c:v>45.648000000000003</c:v>
                </c:pt>
                <c:pt idx="9938">
                  <c:v>45.648000000000003</c:v>
                </c:pt>
                <c:pt idx="9939">
                  <c:v>45.648000000000003</c:v>
                </c:pt>
                <c:pt idx="9940">
                  <c:v>45.648000000000003</c:v>
                </c:pt>
                <c:pt idx="9941">
                  <c:v>45.648000000000003</c:v>
                </c:pt>
                <c:pt idx="9942">
                  <c:v>45.648000000000003</c:v>
                </c:pt>
                <c:pt idx="9943">
                  <c:v>45.648000000000003</c:v>
                </c:pt>
                <c:pt idx="9944">
                  <c:v>45.648000000000003</c:v>
                </c:pt>
                <c:pt idx="9945">
                  <c:v>45.828000000000003</c:v>
                </c:pt>
                <c:pt idx="9946">
                  <c:v>45.828000000000003</c:v>
                </c:pt>
                <c:pt idx="9947">
                  <c:v>45.828000000000003</c:v>
                </c:pt>
                <c:pt idx="9948">
                  <c:v>45.828000000000003</c:v>
                </c:pt>
                <c:pt idx="9949">
                  <c:v>45.828000000000003</c:v>
                </c:pt>
                <c:pt idx="9950">
                  <c:v>45.828000000000003</c:v>
                </c:pt>
                <c:pt idx="9951">
                  <c:v>46.008000000000003</c:v>
                </c:pt>
                <c:pt idx="9952">
                  <c:v>46.008000000000003</c:v>
                </c:pt>
                <c:pt idx="9953">
                  <c:v>46.008000000000003</c:v>
                </c:pt>
                <c:pt idx="9954">
                  <c:v>46.008000000000003</c:v>
                </c:pt>
                <c:pt idx="9955">
                  <c:v>46.008000000000003</c:v>
                </c:pt>
                <c:pt idx="9956">
                  <c:v>46.188000000000002</c:v>
                </c:pt>
                <c:pt idx="9957">
                  <c:v>46.188000000000002</c:v>
                </c:pt>
                <c:pt idx="9958">
                  <c:v>46.188000000000002</c:v>
                </c:pt>
                <c:pt idx="9959">
                  <c:v>46.188000000000002</c:v>
                </c:pt>
                <c:pt idx="9960">
                  <c:v>46.188000000000002</c:v>
                </c:pt>
                <c:pt idx="9961">
                  <c:v>46.188000000000002</c:v>
                </c:pt>
                <c:pt idx="9962">
                  <c:v>46.188000000000002</c:v>
                </c:pt>
                <c:pt idx="9963">
                  <c:v>46.188000000000002</c:v>
                </c:pt>
                <c:pt idx="9964">
                  <c:v>46.188000000000002</c:v>
                </c:pt>
                <c:pt idx="9965">
                  <c:v>46.188000000000002</c:v>
                </c:pt>
                <c:pt idx="9966">
                  <c:v>46.188000000000002</c:v>
                </c:pt>
                <c:pt idx="9967">
                  <c:v>46.188000000000002</c:v>
                </c:pt>
                <c:pt idx="9968">
                  <c:v>46.188000000000002</c:v>
                </c:pt>
                <c:pt idx="9969">
                  <c:v>46.188000000000002</c:v>
                </c:pt>
                <c:pt idx="9970">
                  <c:v>46.188000000000002</c:v>
                </c:pt>
                <c:pt idx="9971">
                  <c:v>46.188000000000002</c:v>
                </c:pt>
                <c:pt idx="9972">
                  <c:v>46.188000000000002</c:v>
                </c:pt>
                <c:pt idx="9973">
                  <c:v>46.008000000000003</c:v>
                </c:pt>
                <c:pt idx="9974">
                  <c:v>46.008000000000003</c:v>
                </c:pt>
                <c:pt idx="9975">
                  <c:v>46.008000000000003</c:v>
                </c:pt>
                <c:pt idx="9976">
                  <c:v>46.008000000000003</c:v>
                </c:pt>
                <c:pt idx="9977">
                  <c:v>46.008000000000003</c:v>
                </c:pt>
                <c:pt idx="9978">
                  <c:v>46.008000000000003</c:v>
                </c:pt>
                <c:pt idx="9979">
                  <c:v>46.008000000000003</c:v>
                </c:pt>
                <c:pt idx="9980">
                  <c:v>46.008000000000003</c:v>
                </c:pt>
                <c:pt idx="9981">
                  <c:v>46.008000000000003</c:v>
                </c:pt>
                <c:pt idx="9982">
                  <c:v>46.008000000000003</c:v>
                </c:pt>
                <c:pt idx="9983">
                  <c:v>46.008000000000003</c:v>
                </c:pt>
                <c:pt idx="9984">
                  <c:v>46.008000000000003</c:v>
                </c:pt>
                <c:pt idx="9985">
                  <c:v>46.008000000000003</c:v>
                </c:pt>
                <c:pt idx="9986">
                  <c:v>46.008000000000003</c:v>
                </c:pt>
                <c:pt idx="9987">
                  <c:v>46.008000000000003</c:v>
                </c:pt>
                <c:pt idx="9988">
                  <c:v>46.188000000000002</c:v>
                </c:pt>
                <c:pt idx="9989">
                  <c:v>46.188000000000002</c:v>
                </c:pt>
                <c:pt idx="9990">
                  <c:v>46.188000000000002</c:v>
                </c:pt>
                <c:pt idx="9991">
                  <c:v>46.188000000000002</c:v>
                </c:pt>
                <c:pt idx="9992">
                  <c:v>46.369</c:v>
                </c:pt>
                <c:pt idx="9993">
                  <c:v>46.369</c:v>
                </c:pt>
                <c:pt idx="9994">
                  <c:v>46.369</c:v>
                </c:pt>
                <c:pt idx="9995">
                  <c:v>46.369</c:v>
                </c:pt>
                <c:pt idx="9996">
                  <c:v>46.548000000000002</c:v>
                </c:pt>
                <c:pt idx="9997">
                  <c:v>46.548000000000002</c:v>
                </c:pt>
                <c:pt idx="9998">
                  <c:v>46.548000000000002</c:v>
                </c:pt>
                <c:pt idx="9999">
                  <c:v>46.548000000000002</c:v>
                </c:pt>
                <c:pt idx="10000">
                  <c:v>46.728000000000065</c:v>
                </c:pt>
                <c:pt idx="10001">
                  <c:v>46.728000000000065</c:v>
                </c:pt>
                <c:pt idx="10002">
                  <c:v>46.908000000000001</c:v>
                </c:pt>
                <c:pt idx="10003">
                  <c:v>46.908000000000001</c:v>
                </c:pt>
                <c:pt idx="10004">
                  <c:v>47.088000000000001</c:v>
                </c:pt>
                <c:pt idx="10005">
                  <c:v>47.088000000000001</c:v>
                </c:pt>
                <c:pt idx="10006">
                  <c:v>47.088000000000001</c:v>
                </c:pt>
                <c:pt idx="10007">
                  <c:v>47.266000000000012</c:v>
                </c:pt>
                <c:pt idx="10008">
                  <c:v>47.266000000000012</c:v>
                </c:pt>
                <c:pt idx="10009">
                  <c:v>47.266000000000012</c:v>
                </c:pt>
                <c:pt idx="10010">
                  <c:v>47.266000000000012</c:v>
                </c:pt>
                <c:pt idx="10011">
                  <c:v>47.088000000000001</c:v>
                </c:pt>
                <c:pt idx="10012">
                  <c:v>47.088000000000001</c:v>
                </c:pt>
                <c:pt idx="10013">
                  <c:v>47.088000000000001</c:v>
                </c:pt>
                <c:pt idx="10014">
                  <c:v>47.088000000000001</c:v>
                </c:pt>
                <c:pt idx="10015">
                  <c:v>47.088000000000001</c:v>
                </c:pt>
                <c:pt idx="10016">
                  <c:v>47.088000000000001</c:v>
                </c:pt>
                <c:pt idx="10017">
                  <c:v>47.088000000000001</c:v>
                </c:pt>
                <c:pt idx="10018">
                  <c:v>47.088000000000001</c:v>
                </c:pt>
                <c:pt idx="10019">
                  <c:v>47.088000000000001</c:v>
                </c:pt>
                <c:pt idx="10020">
                  <c:v>46.908000000000001</c:v>
                </c:pt>
                <c:pt idx="10021">
                  <c:v>46.908000000000001</c:v>
                </c:pt>
                <c:pt idx="10022">
                  <c:v>46.908000000000001</c:v>
                </c:pt>
                <c:pt idx="10023">
                  <c:v>46.908000000000001</c:v>
                </c:pt>
                <c:pt idx="10024">
                  <c:v>46.908000000000001</c:v>
                </c:pt>
                <c:pt idx="10025">
                  <c:v>46.908000000000001</c:v>
                </c:pt>
                <c:pt idx="10026">
                  <c:v>46.908000000000001</c:v>
                </c:pt>
                <c:pt idx="10027">
                  <c:v>46.908000000000001</c:v>
                </c:pt>
                <c:pt idx="10028">
                  <c:v>46.728000000000065</c:v>
                </c:pt>
                <c:pt idx="10029">
                  <c:v>46.728000000000065</c:v>
                </c:pt>
                <c:pt idx="10030">
                  <c:v>46.728000000000065</c:v>
                </c:pt>
                <c:pt idx="10031">
                  <c:v>46.728000000000065</c:v>
                </c:pt>
                <c:pt idx="10032">
                  <c:v>46.548000000000002</c:v>
                </c:pt>
                <c:pt idx="10033">
                  <c:v>46.548000000000002</c:v>
                </c:pt>
                <c:pt idx="10034">
                  <c:v>46.548000000000002</c:v>
                </c:pt>
                <c:pt idx="10035">
                  <c:v>46.548000000000002</c:v>
                </c:pt>
                <c:pt idx="10036">
                  <c:v>46.369</c:v>
                </c:pt>
                <c:pt idx="10037">
                  <c:v>46.369</c:v>
                </c:pt>
                <c:pt idx="10038">
                  <c:v>46.369</c:v>
                </c:pt>
                <c:pt idx="10039">
                  <c:v>46.369</c:v>
                </c:pt>
                <c:pt idx="10040">
                  <c:v>46.188000000000002</c:v>
                </c:pt>
                <c:pt idx="10041">
                  <c:v>46.188000000000002</c:v>
                </c:pt>
                <c:pt idx="10042">
                  <c:v>46.188000000000002</c:v>
                </c:pt>
                <c:pt idx="10043">
                  <c:v>46.008000000000003</c:v>
                </c:pt>
                <c:pt idx="10044">
                  <c:v>46.008000000000003</c:v>
                </c:pt>
                <c:pt idx="10045">
                  <c:v>45.828000000000003</c:v>
                </c:pt>
                <c:pt idx="10046">
                  <c:v>45.828000000000003</c:v>
                </c:pt>
                <c:pt idx="10047">
                  <c:v>45.828000000000003</c:v>
                </c:pt>
                <c:pt idx="10048">
                  <c:v>45.828000000000003</c:v>
                </c:pt>
                <c:pt idx="10049">
                  <c:v>45.648000000000003</c:v>
                </c:pt>
                <c:pt idx="10050">
                  <c:v>45.648000000000003</c:v>
                </c:pt>
                <c:pt idx="10051">
                  <c:v>45.648000000000003</c:v>
                </c:pt>
                <c:pt idx="10052">
                  <c:v>45.466000000000001</c:v>
                </c:pt>
                <c:pt idx="10053">
                  <c:v>45.466000000000001</c:v>
                </c:pt>
                <c:pt idx="10054">
                  <c:v>45.466000000000001</c:v>
                </c:pt>
                <c:pt idx="10055">
                  <c:v>45.466000000000001</c:v>
                </c:pt>
                <c:pt idx="10056">
                  <c:v>45.466000000000001</c:v>
                </c:pt>
                <c:pt idx="10057">
                  <c:v>45.466000000000001</c:v>
                </c:pt>
                <c:pt idx="10058">
                  <c:v>45.466000000000001</c:v>
                </c:pt>
                <c:pt idx="10059">
                  <c:v>45.466000000000001</c:v>
                </c:pt>
                <c:pt idx="10060">
                  <c:v>45.466000000000001</c:v>
                </c:pt>
                <c:pt idx="10061">
                  <c:v>45.466000000000001</c:v>
                </c:pt>
                <c:pt idx="10062">
                  <c:v>45.466000000000001</c:v>
                </c:pt>
                <c:pt idx="10063">
                  <c:v>45.648000000000003</c:v>
                </c:pt>
                <c:pt idx="10064">
                  <c:v>45.648000000000003</c:v>
                </c:pt>
                <c:pt idx="10065">
                  <c:v>45.648000000000003</c:v>
                </c:pt>
                <c:pt idx="10066">
                  <c:v>45.828000000000003</c:v>
                </c:pt>
                <c:pt idx="10067">
                  <c:v>45.828000000000003</c:v>
                </c:pt>
                <c:pt idx="10068">
                  <c:v>46.008000000000003</c:v>
                </c:pt>
                <c:pt idx="10069">
                  <c:v>46.008000000000003</c:v>
                </c:pt>
                <c:pt idx="10070">
                  <c:v>46.008000000000003</c:v>
                </c:pt>
                <c:pt idx="10071">
                  <c:v>46.008000000000003</c:v>
                </c:pt>
                <c:pt idx="10072">
                  <c:v>46.188000000000002</c:v>
                </c:pt>
                <c:pt idx="10073">
                  <c:v>46.188000000000002</c:v>
                </c:pt>
                <c:pt idx="10074">
                  <c:v>46.188000000000002</c:v>
                </c:pt>
                <c:pt idx="10075">
                  <c:v>46.369</c:v>
                </c:pt>
                <c:pt idx="10076">
                  <c:v>46.369</c:v>
                </c:pt>
                <c:pt idx="10077">
                  <c:v>46.548000000000002</c:v>
                </c:pt>
                <c:pt idx="10078">
                  <c:v>46.548000000000002</c:v>
                </c:pt>
                <c:pt idx="10079">
                  <c:v>46.548000000000002</c:v>
                </c:pt>
                <c:pt idx="10080">
                  <c:v>46.728000000000065</c:v>
                </c:pt>
                <c:pt idx="10081">
                  <c:v>46.728000000000065</c:v>
                </c:pt>
                <c:pt idx="10082">
                  <c:v>46.728000000000065</c:v>
                </c:pt>
                <c:pt idx="10083">
                  <c:v>46.728000000000065</c:v>
                </c:pt>
                <c:pt idx="10084">
                  <c:v>46.728000000000065</c:v>
                </c:pt>
                <c:pt idx="10085">
                  <c:v>46.728000000000065</c:v>
                </c:pt>
                <c:pt idx="10086">
                  <c:v>46.548000000000002</c:v>
                </c:pt>
                <c:pt idx="10087">
                  <c:v>46.548000000000002</c:v>
                </c:pt>
                <c:pt idx="10088">
                  <c:v>46.548000000000002</c:v>
                </c:pt>
                <c:pt idx="10089">
                  <c:v>46.548000000000002</c:v>
                </c:pt>
                <c:pt idx="10090">
                  <c:v>46.548000000000002</c:v>
                </c:pt>
                <c:pt idx="10091">
                  <c:v>46.548000000000002</c:v>
                </c:pt>
                <c:pt idx="10092">
                  <c:v>46.548000000000002</c:v>
                </c:pt>
                <c:pt idx="10093">
                  <c:v>46.369</c:v>
                </c:pt>
                <c:pt idx="10094">
                  <c:v>46.369</c:v>
                </c:pt>
                <c:pt idx="10095">
                  <c:v>46.369</c:v>
                </c:pt>
                <c:pt idx="10096">
                  <c:v>46.369</c:v>
                </c:pt>
                <c:pt idx="10097">
                  <c:v>46.369</c:v>
                </c:pt>
                <c:pt idx="10098">
                  <c:v>46.369</c:v>
                </c:pt>
                <c:pt idx="10099">
                  <c:v>46.188000000000002</c:v>
                </c:pt>
                <c:pt idx="10100">
                  <c:v>46.188000000000002</c:v>
                </c:pt>
                <c:pt idx="10101">
                  <c:v>46.188000000000002</c:v>
                </c:pt>
                <c:pt idx="10102">
                  <c:v>46.008000000000003</c:v>
                </c:pt>
                <c:pt idx="10103">
                  <c:v>46.008000000000003</c:v>
                </c:pt>
                <c:pt idx="10104">
                  <c:v>46.008000000000003</c:v>
                </c:pt>
                <c:pt idx="10105">
                  <c:v>45.828000000000003</c:v>
                </c:pt>
                <c:pt idx="10106">
                  <c:v>45.828000000000003</c:v>
                </c:pt>
                <c:pt idx="10107">
                  <c:v>45.648000000000003</c:v>
                </c:pt>
                <c:pt idx="10108">
                  <c:v>45.648000000000003</c:v>
                </c:pt>
                <c:pt idx="10109">
                  <c:v>45.648000000000003</c:v>
                </c:pt>
                <c:pt idx="10110">
                  <c:v>45.466000000000001</c:v>
                </c:pt>
                <c:pt idx="10111">
                  <c:v>45.466000000000001</c:v>
                </c:pt>
                <c:pt idx="10112">
                  <c:v>45.286000000000001</c:v>
                </c:pt>
                <c:pt idx="10113">
                  <c:v>45.286000000000001</c:v>
                </c:pt>
                <c:pt idx="10114">
                  <c:v>45.104000000000006</c:v>
                </c:pt>
                <c:pt idx="10115">
                  <c:v>45.104000000000006</c:v>
                </c:pt>
                <c:pt idx="10116">
                  <c:v>44.922000000000011</c:v>
                </c:pt>
                <c:pt idx="10117">
                  <c:v>44.742000000000012</c:v>
                </c:pt>
                <c:pt idx="10118">
                  <c:v>44.742000000000012</c:v>
                </c:pt>
                <c:pt idx="10119">
                  <c:v>44.56</c:v>
                </c:pt>
                <c:pt idx="10120">
                  <c:v>44.56</c:v>
                </c:pt>
                <c:pt idx="10121">
                  <c:v>44.379000000000005</c:v>
                </c:pt>
                <c:pt idx="10122">
                  <c:v>44.195000000000057</c:v>
                </c:pt>
                <c:pt idx="10123">
                  <c:v>44.195000000000057</c:v>
                </c:pt>
                <c:pt idx="10124">
                  <c:v>44.013000000000005</c:v>
                </c:pt>
                <c:pt idx="10125">
                  <c:v>44.013000000000005</c:v>
                </c:pt>
                <c:pt idx="10126">
                  <c:v>43.831000000000003</c:v>
                </c:pt>
                <c:pt idx="10127">
                  <c:v>43.831000000000003</c:v>
                </c:pt>
                <c:pt idx="10128">
                  <c:v>43.648000000000003</c:v>
                </c:pt>
                <c:pt idx="10129">
                  <c:v>43.648000000000003</c:v>
                </c:pt>
                <c:pt idx="10130">
                  <c:v>43.648000000000003</c:v>
                </c:pt>
                <c:pt idx="10131">
                  <c:v>43.648000000000003</c:v>
                </c:pt>
                <c:pt idx="10132">
                  <c:v>43.648000000000003</c:v>
                </c:pt>
                <c:pt idx="10133">
                  <c:v>43.831000000000003</c:v>
                </c:pt>
                <c:pt idx="10134">
                  <c:v>43.831000000000003</c:v>
                </c:pt>
                <c:pt idx="10135">
                  <c:v>44.013000000000005</c:v>
                </c:pt>
                <c:pt idx="10136">
                  <c:v>44.195000000000057</c:v>
                </c:pt>
                <c:pt idx="10137">
                  <c:v>44.379000000000005</c:v>
                </c:pt>
                <c:pt idx="10138">
                  <c:v>44.56</c:v>
                </c:pt>
                <c:pt idx="10139">
                  <c:v>44.742000000000012</c:v>
                </c:pt>
                <c:pt idx="10140">
                  <c:v>44.922000000000011</c:v>
                </c:pt>
                <c:pt idx="10141">
                  <c:v>45.104000000000006</c:v>
                </c:pt>
                <c:pt idx="10142">
                  <c:v>45.286000000000001</c:v>
                </c:pt>
                <c:pt idx="10143">
                  <c:v>45.466000000000001</c:v>
                </c:pt>
                <c:pt idx="10144">
                  <c:v>45.648000000000003</c:v>
                </c:pt>
                <c:pt idx="10145">
                  <c:v>45.648000000000003</c:v>
                </c:pt>
                <c:pt idx="10146">
                  <c:v>45.828000000000003</c:v>
                </c:pt>
                <c:pt idx="10147">
                  <c:v>46.008000000000003</c:v>
                </c:pt>
                <c:pt idx="10148">
                  <c:v>46.008000000000003</c:v>
                </c:pt>
                <c:pt idx="10149">
                  <c:v>46.188000000000002</c:v>
                </c:pt>
                <c:pt idx="10150">
                  <c:v>46.188000000000002</c:v>
                </c:pt>
                <c:pt idx="10151">
                  <c:v>46.188000000000002</c:v>
                </c:pt>
                <c:pt idx="10152">
                  <c:v>46.188000000000002</c:v>
                </c:pt>
                <c:pt idx="10153">
                  <c:v>46.369</c:v>
                </c:pt>
                <c:pt idx="10154">
                  <c:v>46.369</c:v>
                </c:pt>
                <c:pt idx="10155">
                  <c:v>46.369</c:v>
                </c:pt>
                <c:pt idx="10156">
                  <c:v>46.369</c:v>
                </c:pt>
                <c:pt idx="10157">
                  <c:v>46.369</c:v>
                </c:pt>
                <c:pt idx="10158">
                  <c:v>46.369</c:v>
                </c:pt>
                <c:pt idx="10159">
                  <c:v>46.369</c:v>
                </c:pt>
                <c:pt idx="10160">
                  <c:v>46.369</c:v>
                </c:pt>
                <c:pt idx="10161">
                  <c:v>46.369</c:v>
                </c:pt>
                <c:pt idx="10162">
                  <c:v>46.369</c:v>
                </c:pt>
                <c:pt idx="10163">
                  <c:v>46.369</c:v>
                </c:pt>
                <c:pt idx="10164">
                  <c:v>46.369</c:v>
                </c:pt>
                <c:pt idx="10165">
                  <c:v>46.188000000000002</c:v>
                </c:pt>
                <c:pt idx="10166">
                  <c:v>46.188000000000002</c:v>
                </c:pt>
                <c:pt idx="10167">
                  <c:v>46.188000000000002</c:v>
                </c:pt>
                <c:pt idx="10168">
                  <c:v>46.188000000000002</c:v>
                </c:pt>
                <c:pt idx="10169">
                  <c:v>46.188000000000002</c:v>
                </c:pt>
                <c:pt idx="10170">
                  <c:v>46.008000000000003</c:v>
                </c:pt>
                <c:pt idx="10171">
                  <c:v>46.008000000000003</c:v>
                </c:pt>
                <c:pt idx="10172">
                  <c:v>46.008000000000003</c:v>
                </c:pt>
                <c:pt idx="10173">
                  <c:v>45.828000000000003</c:v>
                </c:pt>
                <c:pt idx="10174">
                  <c:v>45.828000000000003</c:v>
                </c:pt>
                <c:pt idx="10175">
                  <c:v>45.828000000000003</c:v>
                </c:pt>
                <c:pt idx="10176">
                  <c:v>45.648000000000003</c:v>
                </c:pt>
                <c:pt idx="10177">
                  <c:v>45.648000000000003</c:v>
                </c:pt>
                <c:pt idx="10178">
                  <c:v>45.466000000000001</c:v>
                </c:pt>
                <c:pt idx="10179">
                  <c:v>45.466000000000001</c:v>
                </c:pt>
                <c:pt idx="10180">
                  <c:v>45.286000000000001</c:v>
                </c:pt>
                <c:pt idx="10181">
                  <c:v>45.286000000000001</c:v>
                </c:pt>
                <c:pt idx="10182">
                  <c:v>45.104000000000006</c:v>
                </c:pt>
                <c:pt idx="10183">
                  <c:v>45.104000000000006</c:v>
                </c:pt>
                <c:pt idx="10184">
                  <c:v>44.922000000000011</c:v>
                </c:pt>
                <c:pt idx="10185">
                  <c:v>44.922000000000011</c:v>
                </c:pt>
                <c:pt idx="10186">
                  <c:v>44.742000000000012</c:v>
                </c:pt>
                <c:pt idx="10187">
                  <c:v>44.742000000000012</c:v>
                </c:pt>
                <c:pt idx="10188">
                  <c:v>44.56</c:v>
                </c:pt>
                <c:pt idx="10189">
                  <c:v>44.56</c:v>
                </c:pt>
                <c:pt idx="10190">
                  <c:v>44.379000000000005</c:v>
                </c:pt>
                <c:pt idx="10191">
                  <c:v>44.195000000000057</c:v>
                </c:pt>
                <c:pt idx="10192">
                  <c:v>44.195000000000057</c:v>
                </c:pt>
                <c:pt idx="10193">
                  <c:v>44.013000000000005</c:v>
                </c:pt>
                <c:pt idx="10194">
                  <c:v>44.013000000000005</c:v>
                </c:pt>
                <c:pt idx="10195">
                  <c:v>43.831000000000003</c:v>
                </c:pt>
                <c:pt idx="10196">
                  <c:v>43.831000000000003</c:v>
                </c:pt>
                <c:pt idx="10197">
                  <c:v>43.648000000000003</c:v>
                </c:pt>
                <c:pt idx="10198">
                  <c:v>43.648000000000003</c:v>
                </c:pt>
                <c:pt idx="10199">
                  <c:v>43.648000000000003</c:v>
                </c:pt>
                <c:pt idx="10200">
                  <c:v>43.466000000000001</c:v>
                </c:pt>
                <c:pt idx="10201">
                  <c:v>43.466000000000001</c:v>
                </c:pt>
                <c:pt idx="10202">
                  <c:v>43.466000000000001</c:v>
                </c:pt>
                <c:pt idx="10203">
                  <c:v>43.466000000000001</c:v>
                </c:pt>
                <c:pt idx="10204">
                  <c:v>43.466000000000001</c:v>
                </c:pt>
                <c:pt idx="10205">
                  <c:v>43.466000000000001</c:v>
                </c:pt>
                <c:pt idx="10206">
                  <c:v>43.466000000000001</c:v>
                </c:pt>
                <c:pt idx="10207">
                  <c:v>43.466000000000001</c:v>
                </c:pt>
                <c:pt idx="10208">
                  <c:v>43.466000000000001</c:v>
                </c:pt>
                <c:pt idx="10209">
                  <c:v>43.466000000000001</c:v>
                </c:pt>
                <c:pt idx="10210">
                  <c:v>43.466000000000001</c:v>
                </c:pt>
                <c:pt idx="10211">
                  <c:v>43.466000000000001</c:v>
                </c:pt>
                <c:pt idx="10212">
                  <c:v>43.648000000000003</c:v>
                </c:pt>
                <c:pt idx="10213">
                  <c:v>43.648000000000003</c:v>
                </c:pt>
                <c:pt idx="10214">
                  <c:v>43.831000000000003</c:v>
                </c:pt>
                <c:pt idx="10215">
                  <c:v>44.013000000000005</c:v>
                </c:pt>
                <c:pt idx="10216">
                  <c:v>44.195000000000057</c:v>
                </c:pt>
                <c:pt idx="10217">
                  <c:v>44.379000000000005</c:v>
                </c:pt>
                <c:pt idx="10218">
                  <c:v>44.742000000000012</c:v>
                </c:pt>
                <c:pt idx="10219">
                  <c:v>44.742000000000012</c:v>
                </c:pt>
                <c:pt idx="10220">
                  <c:v>44.742000000000012</c:v>
                </c:pt>
                <c:pt idx="10221">
                  <c:v>44.742000000000012</c:v>
                </c:pt>
                <c:pt idx="10222">
                  <c:v>44.742000000000012</c:v>
                </c:pt>
                <c:pt idx="10223">
                  <c:v>44.922000000000011</c:v>
                </c:pt>
                <c:pt idx="10224">
                  <c:v>44.922000000000011</c:v>
                </c:pt>
                <c:pt idx="10225">
                  <c:v>44.922000000000011</c:v>
                </c:pt>
                <c:pt idx="10226">
                  <c:v>44.922000000000011</c:v>
                </c:pt>
                <c:pt idx="10227">
                  <c:v>44.922000000000011</c:v>
                </c:pt>
                <c:pt idx="10228">
                  <c:v>44.922000000000011</c:v>
                </c:pt>
                <c:pt idx="10229">
                  <c:v>44.922000000000011</c:v>
                </c:pt>
                <c:pt idx="10230">
                  <c:v>44.922000000000011</c:v>
                </c:pt>
                <c:pt idx="10231">
                  <c:v>44.922000000000011</c:v>
                </c:pt>
                <c:pt idx="10232">
                  <c:v>45.104000000000006</c:v>
                </c:pt>
                <c:pt idx="10233">
                  <c:v>45.104000000000006</c:v>
                </c:pt>
                <c:pt idx="10234">
                  <c:v>45.104000000000006</c:v>
                </c:pt>
                <c:pt idx="10235">
                  <c:v>45.104000000000006</c:v>
                </c:pt>
                <c:pt idx="10236">
                  <c:v>45.104000000000006</c:v>
                </c:pt>
                <c:pt idx="10237">
                  <c:v>45.104000000000006</c:v>
                </c:pt>
                <c:pt idx="10238">
                  <c:v>45.104000000000006</c:v>
                </c:pt>
                <c:pt idx="10239">
                  <c:v>45.286000000000001</c:v>
                </c:pt>
                <c:pt idx="10240">
                  <c:v>45.286000000000001</c:v>
                </c:pt>
                <c:pt idx="10241">
                  <c:v>45.286000000000001</c:v>
                </c:pt>
                <c:pt idx="10242">
                  <c:v>45.286000000000001</c:v>
                </c:pt>
                <c:pt idx="10243">
                  <c:v>45.286000000000001</c:v>
                </c:pt>
                <c:pt idx="10244">
                  <c:v>45.104000000000006</c:v>
                </c:pt>
                <c:pt idx="10245">
                  <c:v>45.104000000000006</c:v>
                </c:pt>
                <c:pt idx="10246">
                  <c:v>45.104000000000006</c:v>
                </c:pt>
                <c:pt idx="10247">
                  <c:v>45.104000000000006</c:v>
                </c:pt>
                <c:pt idx="10248">
                  <c:v>45.104000000000006</c:v>
                </c:pt>
                <c:pt idx="10249">
                  <c:v>45.104000000000006</c:v>
                </c:pt>
                <c:pt idx="10250">
                  <c:v>45.104000000000006</c:v>
                </c:pt>
                <c:pt idx="10251">
                  <c:v>44.922000000000011</c:v>
                </c:pt>
                <c:pt idx="10252">
                  <c:v>44.922000000000011</c:v>
                </c:pt>
                <c:pt idx="10253">
                  <c:v>44.922000000000011</c:v>
                </c:pt>
                <c:pt idx="10254">
                  <c:v>44.922000000000011</c:v>
                </c:pt>
                <c:pt idx="10255">
                  <c:v>44.922000000000011</c:v>
                </c:pt>
                <c:pt idx="10256">
                  <c:v>44.742000000000012</c:v>
                </c:pt>
                <c:pt idx="10257">
                  <c:v>44.742000000000012</c:v>
                </c:pt>
                <c:pt idx="10258">
                  <c:v>44.742000000000012</c:v>
                </c:pt>
                <c:pt idx="10259">
                  <c:v>44.56</c:v>
                </c:pt>
                <c:pt idx="10260">
                  <c:v>44.56</c:v>
                </c:pt>
                <c:pt idx="10261">
                  <c:v>44.56</c:v>
                </c:pt>
                <c:pt idx="10262">
                  <c:v>44.379000000000005</c:v>
                </c:pt>
                <c:pt idx="10263">
                  <c:v>44.379000000000005</c:v>
                </c:pt>
                <c:pt idx="10264">
                  <c:v>44.379000000000005</c:v>
                </c:pt>
                <c:pt idx="10265">
                  <c:v>44.195000000000057</c:v>
                </c:pt>
                <c:pt idx="10266">
                  <c:v>44.195000000000057</c:v>
                </c:pt>
                <c:pt idx="10267">
                  <c:v>44.195000000000057</c:v>
                </c:pt>
                <c:pt idx="10268">
                  <c:v>44.013000000000005</c:v>
                </c:pt>
                <c:pt idx="10269">
                  <c:v>44.013000000000005</c:v>
                </c:pt>
                <c:pt idx="10270">
                  <c:v>44.013000000000005</c:v>
                </c:pt>
                <c:pt idx="10271">
                  <c:v>43.831000000000003</c:v>
                </c:pt>
                <c:pt idx="10272">
                  <c:v>43.831000000000003</c:v>
                </c:pt>
                <c:pt idx="10273">
                  <c:v>43.831000000000003</c:v>
                </c:pt>
                <c:pt idx="10274">
                  <c:v>44.013000000000005</c:v>
                </c:pt>
                <c:pt idx="10275">
                  <c:v>44.013000000000005</c:v>
                </c:pt>
                <c:pt idx="10276">
                  <c:v>44.013000000000005</c:v>
                </c:pt>
                <c:pt idx="10277">
                  <c:v>44.013000000000005</c:v>
                </c:pt>
                <c:pt idx="10278">
                  <c:v>44.195000000000057</c:v>
                </c:pt>
                <c:pt idx="10279">
                  <c:v>44.379000000000005</c:v>
                </c:pt>
                <c:pt idx="10280">
                  <c:v>44.56</c:v>
                </c:pt>
                <c:pt idx="10281">
                  <c:v>44.742000000000012</c:v>
                </c:pt>
                <c:pt idx="10282">
                  <c:v>44.922000000000011</c:v>
                </c:pt>
                <c:pt idx="10283">
                  <c:v>45.104000000000006</c:v>
                </c:pt>
                <c:pt idx="10284">
                  <c:v>45.286000000000001</c:v>
                </c:pt>
                <c:pt idx="10285">
                  <c:v>45.466000000000001</c:v>
                </c:pt>
                <c:pt idx="10286">
                  <c:v>45.648000000000003</c:v>
                </c:pt>
                <c:pt idx="10287">
                  <c:v>45.828000000000003</c:v>
                </c:pt>
                <c:pt idx="10288">
                  <c:v>45.828000000000003</c:v>
                </c:pt>
                <c:pt idx="10289">
                  <c:v>46.008000000000003</c:v>
                </c:pt>
                <c:pt idx="10290">
                  <c:v>46.188000000000002</c:v>
                </c:pt>
                <c:pt idx="10291">
                  <c:v>46.188000000000002</c:v>
                </c:pt>
                <c:pt idx="10292">
                  <c:v>46.369</c:v>
                </c:pt>
                <c:pt idx="10293">
                  <c:v>46.369</c:v>
                </c:pt>
                <c:pt idx="10294">
                  <c:v>46.369</c:v>
                </c:pt>
                <c:pt idx="10295">
                  <c:v>46.369</c:v>
                </c:pt>
                <c:pt idx="10296">
                  <c:v>46.548000000000002</c:v>
                </c:pt>
                <c:pt idx="10297">
                  <c:v>46.548000000000002</c:v>
                </c:pt>
                <c:pt idx="10298">
                  <c:v>46.548000000000002</c:v>
                </c:pt>
                <c:pt idx="10299">
                  <c:v>46.369</c:v>
                </c:pt>
                <c:pt idx="10300">
                  <c:v>46.369</c:v>
                </c:pt>
                <c:pt idx="10301">
                  <c:v>46.369</c:v>
                </c:pt>
                <c:pt idx="10302">
                  <c:v>46.369</c:v>
                </c:pt>
                <c:pt idx="10303">
                  <c:v>46.369</c:v>
                </c:pt>
                <c:pt idx="10304">
                  <c:v>46.369</c:v>
                </c:pt>
                <c:pt idx="10305">
                  <c:v>46.369</c:v>
                </c:pt>
                <c:pt idx="10306">
                  <c:v>46.369</c:v>
                </c:pt>
                <c:pt idx="10307">
                  <c:v>46.369</c:v>
                </c:pt>
                <c:pt idx="10308">
                  <c:v>46.369</c:v>
                </c:pt>
                <c:pt idx="10309">
                  <c:v>46.188000000000002</c:v>
                </c:pt>
                <c:pt idx="10310">
                  <c:v>46.188000000000002</c:v>
                </c:pt>
                <c:pt idx="10311">
                  <c:v>46.188000000000002</c:v>
                </c:pt>
                <c:pt idx="10312">
                  <c:v>46.188000000000002</c:v>
                </c:pt>
                <c:pt idx="10313">
                  <c:v>46.008000000000003</c:v>
                </c:pt>
                <c:pt idx="10314">
                  <c:v>46.008000000000003</c:v>
                </c:pt>
                <c:pt idx="10315">
                  <c:v>46.008000000000003</c:v>
                </c:pt>
                <c:pt idx="10316">
                  <c:v>45.828000000000003</c:v>
                </c:pt>
                <c:pt idx="10317">
                  <c:v>45.828000000000003</c:v>
                </c:pt>
                <c:pt idx="10318">
                  <c:v>45.828000000000003</c:v>
                </c:pt>
                <c:pt idx="10319">
                  <c:v>45.648000000000003</c:v>
                </c:pt>
                <c:pt idx="10320">
                  <c:v>45.648000000000003</c:v>
                </c:pt>
                <c:pt idx="10321">
                  <c:v>45.466000000000001</c:v>
                </c:pt>
                <c:pt idx="10322">
                  <c:v>45.466000000000001</c:v>
                </c:pt>
                <c:pt idx="10323">
                  <c:v>45.286000000000001</c:v>
                </c:pt>
                <c:pt idx="10324">
                  <c:v>45.286000000000001</c:v>
                </c:pt>
                <c:pt idx="10325">
                  <c:v>45.104000000000006</c:v>
                </c:pt>
                <c:pt idx="10326">
                  <c:v>45.104000000000006</c:v>
                </c:pt>
                <c:pt idx="10327">
                  <c:v>44.922000000000011</c:v>
                </c:pt>
                <c:pt idx="10328">
                  <c:v>44.742000000000012</c:v>
                </c:pt>
                <c:pt idx="10329">
                  <c:v>44.742000000000012</c:v>
                </c:pt>
                <c:pt idx="10330">
                  <c:v>44.56</c:v>
                </c:pt>
                <c:pt idx="10331">
                  <c:v>44.56</c:v>
                </c:pt>
                <c:pt idx="10332">
                  <c:v>44.379000000000005</c:v>
                </c:pt>
                <c:pt idx="10333">
                  <c:v>44.195000000000057</c:v>
                </c:pt>
                <c:pt idx="10334">
                  <c:v>44.195000000000057</c:v>
                </c:pt>
                <c:pt idx="10335">
                  <c:v>44.013000000000005</c:v>
                </c:pt>
                <c:pt idx="10336">
                  <c:v>43.831000000000003</c:v>
                </c:pt>
                <c:pt idx="10337">
                  <c:v>43.831000000000003</c:v>
                </c:pt>
                <c:pt idx="10338">
                  <c:v>43.648000000000003</c:v>
                </c:pt>
                <c:pt idx="10339">
                  <c:v>43.466000000000001</c:v>
                </c:pt>
                <c:pt idx="10340">
                  <c:v>43.466000000000001</c:v>
                </c:pt>
                <c:pt idx="10341">
                  <c:v>43.282000000000011</c:v>
                </c:pt>
                <c:pt idx="10342">
                  <c:v>43.099000000000011</c:v>
                </c:pt>
                <c:pt idx="10343">
                  <c:v>43.099000000000011</c:v>
                </c:pt>
                <c:pt idx="10344">
                  <c:v>43.099000000000011</c:v>
                </c:pt>
                <c:pt idx="10345">
                  <c:v>42.914999999999999</c:v>
                </c:pt>
                <c:pt idx="10346">
                  <c:v>42.914999999999999</c:v>
                </c:pt>
                <c:pt idx="10347">
                  <c:v>42.914999999999999</c:v>
                </c:pt>
                <c:pt idx="10348">
                  <c:v>42.914999999999999</c:v>
                </c:pt>
                <c:pt idx="10349">
                  <c:v>42.914999999999999</c:v>
                </c:pt>
                <c:pt idx="10350">
                  <c:v>42.914999999999999</c:v>
                </c:pt>
                <c:pt idx="10351">
                  <c:v>42.914999999999999</c:v>
                </c:pt>
                <c:pt idx="10352">
                  <c:v>43.099000000000011</c:v>
                </c:pt>
                <c:pt idx="10353">
                  <c:v>43.099000000000011</c:v>
                </c:pt>
                <c:pt idx="10354">
                  <c:v>43.099000000000011</c:v>
                </c:pt>
                <c:pt idx="10355">
                  <c:v>43.099000000000011</c:v>
                </c:pt>
                <c:pt idx="10356">
                  <c:v>43.099000000000011</c:v>
                </c:pt>
                <c:pt idx="10357">
                  <c:v>43.282000000000011</c:v>
                </c:pt>
                <c:pt idx="10358">
                  <c:v>43.282000000000011</c:v>
                </c:pt>
                <c:pt idx="10359">
                  <c:v>43.466000000000001</c:v>
                </c:pt>
                <c:pt idx="10361">
                  <c:v>43.648000000000003</c:v>
                </c:pt>
                <c:pt idx="10362">
                  <c:v>43.648000000000003</c:v>
                </c:pt>
                <c:pt idx="10363">
                  <c:v>43.648000000000003</c:v>
                </c:pt>
                <c:pt idx="10364">
                  <c:v>43.648000000000003</c:v>
                </c:pt>
                <c:pt idx="10365">
                  <c:v>43.648000000000003</c:v>
                </c:pt>
                <c:pt idx="10366">
                  <c:v>43.648000000000003</c:v>
                </c:pt>
                <c:pt idx="10367">
                  <c:v>43.831000000000003</c:v>
                </c:pt>
                <c:pt idx="10368">
                  <c:v>43.831000000000003</c:v>
                </c:pt>
                <c:pt idx="10369">
                  <c:v>43.831000000000003</c:v>
                </c:pt>
                <c:pt idx="10370">
                  <c:v>43.831000000000003</c:v>
                </c:pt>
                <c:pt idx="10371">
                  <c:v>44.013000000000005</c:v>
                </c:pt>
                <c:pt idx="10372">
                  <c:v>44.013000000000005</c:v>
                </c:pt>
                <c:pt idx="10373">
                  <c:v>44.013000000000005</c:v>
                </c:pt>
                <c:pt idx="10374">
                  <c:v>44.013000000000005</c:v>
                </c:pt>
                <c:pt idx="10375">
                  <c:v>44.013000000000005</c:v>
                </c:pt>
                <c:pt idx="10376">
                  <c:v>44.013000000000005</c:v>
                </c:pt>
                <c:pt idx="10377">
                  <c:v>44.013000000000005</c:v>
                </c:pt>
                <c:pt idx="10378">
                  <c:v>44.013000000000005</c:v>
                </c:pt>
                <c:pt idx="10379">
                  <c:v>44.195000000000057</c:v>
                </c:pt>
                <c:pt idx="10380">
                  <c:v>44.195000000000057</c:v>
                </c:pt>
                <c:pt idx="10381">
                  <c:v>44.195000000000057</c:v>
                </c:pt>
                <c:pt idx="10382">
                  <c:v>44.195000000000057</c:v>
                </c:pt>
                <c:pt idx="10383">
                  <c:v>44.195000000000057</c:v>
                </c:pt>
                <c:pt idx="10384">
                  <c:v>44.195000000000057</c:v>
                </c:pt>
                <c:pt idx="10385">
                  <c:v>44.195000000000057</c:v>
                </c:pt>
                <c:pt idx="10386">
                  <c:v>44.195000000000057</c:v>
                </c:pt>
                <c:pt idx="10387">
                  <c:v>44.195000000000057</c:v>
                </c:pt>
                <c:pt idx="10388">
                  <c:v>44.195000000000057</c:v>
                </c:pt>
                <c:pt idx="10389">
                  <c:v>44.379000000000005</c:v>
                </c:pt>
                <c:pt idx="10390">
                  <c:v>44.379000000000005</c:v>
                </c:pt>
                <c:pt idx="10391">
                  <c:v>44.379000000000005</c:v>
                </c:pt>
                <c:pt idx="10392">
                  <c:v>44.379000000000005</c:v>
                </c:pt>
                <c:pt idx="10393">
                  <c:v>44.379000000000005</c:v>
                </c:pt>
                <c:pt idx="10394">
                  <c:v>44.379000000000005</c:v>
                </c:pt>
                <c:pt idx="10395">
                  <c:v>44.379000000000005</c:v>
                </c:pt>
                <c:pt idx="10396">
                  <c:v>44.379000000000005</c:v>
                </c:pt>
                <c:pt idx="10397">
                  <c:v>44.379000000000005</c:v>
                </c:pt>
                <c:pt idx="10398">
                  <c:v>44.195000000000057</c:v>
                </c:pt>
                <c:pt idx="10399">
                  <c:v>44.195000000000057</c:v>
                </c:pt>
                <c:pt idx="10400">
                  <c:v>44.195000000000057</c:v>
                </c:pt>
                <c:pt idx="10401">
                  <c:v>44.195000000000057</c:v>
                </c:pt>
                <c:pt idx="10402">
                  <c:v>44.195000000000057</c:v>
                </c:pt>
                <c:pt idx="10403">
                  <c:v>44.195000000000057</c:v>
                </c:pt>
                <c:pt idx="10404">
                  <c:v>44.195000000000057</c:v>
                </c:pt>
                <c:pt idx="10405">
                  <c:v>44.013000000000005</c:v>
                </c:pt>
                <c:pt idx="10406">
                  <c:v>44.013000000000005</c:v>
                </c:pt>
                <c:pt idx="10407">
                  <c:v>44.013000000000005</c:v>
                </c:pt>
                <c:pt idx="10408">
                  <c:v>44.013000000000005</c:v>
                </c:pt>
                <c:pt idx="10409">
                  <c:v>44.013000000000005</c:v>
                </c:pt>
                <c:pt idx="10410">
                  <c:v>43.831000000000003</c:v>
                </c:pt>
                <c:pt idx="10411">
                  <c:v>43.831000000000003</c:v>
                </c:pt>
                <c:pt idx="10412">
                  <c:v>43.831000000000003</c:v>
                </c:pt>
                <c:pt idx="10413">
                  <c:v>43.831000000000003</c:v>
                </c:pt>
                <c:pt idx="10414">
                  <c:v>43.831000000000003</c:v>
                </c:pt>
                <c:pt idx="10415">
                  <c:v>43.831000000000003</c:v>
                </c:pt>
                <c:pt idx="10416">
                  <c:v>43.831000000000003</c:v>
                </c:pt>
                <c:pt idx="10417">
                  <c:v>43.831000000000003</c:v>
                </c:pt>
                <c:pt idx="10418">
                  <c:v>43.831000000000003</c:v>
                </c:pt>
                <c:pt idx="10419">
                  <c:v>43.831000000000003</c:v>
                </c:pt>
                <c:pt idx="10420">
                  <c:v>43.831000000000003</c:v>
                </c:pt>
                <c:pt idx="10421">
                  <c:v>44.013000000000005</c:v>
                </c:pt>
                <c:pt idx="10422">
                  <c:v>44.013000000000005</c:v>
                </c:pt>
                <c:pt idx="10423">
                  <c:v>44.013000000000005</c:v>
                </c:pt>
                <c:pt idx="10424">
                  <c:v>44.195000000000057</c:v>
                </c:pt>
                <c:pt idx="10425">
                  <c:v>44.379000000000005</c:v>
                </c:pt>
                <c:pt idx="10426">
                  <c:v>44.379000000000005</c:v>
                </c:pt>
                <c:pt idx="10427">
                  <c:v>44.56</c:v>
                </c:pt>
                <c:pt idx="10428">
                  <c:v>44.742000000000012</c:v>
                </c:pt>
                <c:pt idx="10429">
                  <c:v>44.922000000000011</c:v>
                </c:pt>
                <c:pt idx="10430">
                  <c:v>44.922000000000011</c:v>
                </c:pt>
                <c:pt idx="10431">
                  <c:v>45.104000000000006</c:v>
                </c:pt>
                <c:pt idx="10432">
                  <c:v>45.104000000000006</c:v>
                </c:pt>
                <c:pt idx="10433">
                  <c:v>45.104000000000006</c:v>
                </c:pt>
                <c:pt idx="10434">
                  <c:v>45.286000000000001</c:v>
                </c:pt>
                <c:pt idx="10435">
                  <c:v>45.286000000000001</c:v>
                </c:pt>
                <c:pt idx="10436">
                  <c:v>45.286000000000001</c:v>
                </c:pt>
                <c:pt idx="10437">
                  <c:v>45.286000000000001</c:v>
                </c:pt>
                <c:pt idx="10438">
                  <c:v>45.286000000000001</c:v>
                </c:pt>
                <c:pt idx="10439">
                  <c:v>45.286000000000001</c:v>
                </c:pt>
                <c:pt idx="10440">
                  <c:v>45.286000000000001</c:v>
                </c:pt>
                <c:pt idx="10441">
                  <c:v>45.104000000000006</c:v>
                </c:pt>
                <c:pt idx="10442">
                  <c:v>44.922000000000011</c:v>
                </c:pt>
                <c:pt idx="10443">
                  <c:v>44.922000000000011</c:v>
                </c:pt>
                <c:pt idx="10444">
                  <c:v>44.742000000000012</c:v>
                </c:pt>
                <c:pt idx="10445">
                  <c:v>44.56</c:v>
                </c:pt>
                <c:pt idx="10446">
                  <c:v>44.56</c:v>
                </c:pt>
                <c:pt idx="10447">
                  <c:v>44.379000000000005</c:v>
                </c:pt>
                <c:pt idx="10448">
                  <c:v>44.195000000000057</c:v>
                </c:pt>
                <c:pt idx="10449">
                  <c:v>44.195000000000057</c:v>
                </c:pt>
                <c:pt idx="10450">
                  <c:v>44.013000000000005</c:v>
                </c:pt>
                <c:pt idx="10451">
                  <c:v>43.831000000000003</c:v>
                </c:pt>
                <c:pt idx="10452">
                  <c:v>43.831000000000003</c:v>
                </c:pt>
                <c:pt idx="10453">
                  <c:v>43.648000000000003</c:v>
                </c:pt>
                <c:pt idx="10454">
                  <c:v>43.466000000000001</c:v>
                </c:pt>
                <c:pt idx="10455">
                  <c:v>43.466000000000001</c:v>
                </c:pt>
                <c:pt idx="10456">
                  <c:v>43.282000000000011</c:v>
                </c:pt>
                <c:pt idx="10457">
                  <c:v>43.099000000000011</c:v>
                </c:pt>
                <c:pt idx="10458">
                  <c:v>42.914999999999999</c:v>
                </c:pt>
                <c:pt idx="10459">
                  <c:v>42.732000000000056</c:v>
                </c:pt>
                <c:pt idx="10460">
                  <c:v>42.548000000000002</c:v>
                </c:pt>
                <c:pt idx="10461">
                  <c:v>42.363</c:v>
                </c:pt>
                <c:pt idx="10462">
                  <c:v>42.363</c:v>
                </c:pt>
                <c:pt idx="10463">
                  <c:v>42.179000000000002</c:v>
                </c:pt>
                <c:pt idx="10464">
                  <c:v>41.994</c:v>
                </c:pt>
                <c:pt idx="10465">
                  <c:v>41.81</c:v>
                </c:pt>
                <c:pt idx="10466">
                  <c:v>41.81</c:v>
                </c:pt>
                <c:pt idx="10467">
                  <c:v>41.625000000000057</c:v>
                </c:pt>
                <c:pt idx="10468">
                  <c:v>41.439</c:v>
                </c:pt>
                <c:pt idx="10469">
                  <c:v>41.439</c:v>
                </c:pt>
                <c:pt idx="10470">
                  <c:v>41.254000000000005</c:v>
                </c:pt>
                <c:pt idx="10471">
                  <c:v>41.067</c:v>
                </c:pt>
                <c:pt idx="10472">
                  <c:v>40.880999999999993</c:v>
                </c:pt>
                <c:pt idx="10473">
                  <c:v>40.880999999999993</c:v>
                </c:pt>
                <c:pt idx="10474">
                  <c:v>40.696000000000012</c:v>
                </c:pt>
                <c:pt idx="10475">
                  <c:v>40.509</c:v>
                </c:pt>
                <c:pt idx="10476">
                  <c:v>40.321000000000005</c:v>
                </c:pt>
                <c:pt idx="10477">
                  <c:v>40.321000000000005</c:v>
                </c:pt>
                <c:pt idx="10478">
                  <c:v>40.134</c:v>
                </c:pt>
                <c:pt idx="10479">
                  <c:v>39.947000000000003</c:v>
                </c:pt>
                <c:pt idx="10480">
                  <c:v>39.947000000000003</c:v>
                </c:pt>
                <c:pt idx="10481">
                  <c:v>39.760000000000012</c:v>
                </c:pt>
                <c:pt idx="10482">
                  <c:v>39.573</c:v>
                </c:pt>
                <c:pt idx="10483">
                  <c:v>39.573</c:v>
                </c:pt>
                <c:pt idx="10484">
                  <c:v>39.383999999999993</c:v>
                </c:pt>
                <c:pt idx="10485">
                  <c:v>39.383999999999993</c:v>
                </c:pt>
                <c:pt idx="10486">
                  <c:v>39.196000000000012</c:v>
                </c:pt>
                <c:pt idx="10487">
                  <c:v>39.196000000000012</c:v>
                </c:pt>
                <c:pt idx="10488">
                  <c:v>39.007000000000005</c:v>
                </c:pt>
                <c:pt idx="10489">
                  <c:v>39.007000000000005</c:v>
                </c:pt>
                <c:pt idx="10490">
                  <c:v>39.007000000000005</c:v>
                </c:pt>
                <c:pt idx="10491">
                  <c:v>39.007000000000005</c:v>
                </c:pt>
                <c:pt idx="10492">
                  <c:v>39.007000000000005</c:v>
                </c:pt>
                <c:pt idx="10493">
                  <c:v>39.196000000000012</c:v>
                </c:pt>
                <c:pt idx="10494">
                  <c:v>39.196000000000012</c:v>
                </c:pt>
                <c:pt idx="10495">
                  <c:v>39.383999999999993</c:v>
                </c:pt>
                <c:pt idx="10496">
                  <c:v>39.573</c:v>
                </c:pt>
                <c:pt idx="10497">
                  <c:v>39.760000000000012</c:v>
                </c:pt>
                <c:pt idx="10498">
                  <c:v>39.947000000000003</c:v>
                </c:pt>
                <c:pt idx="10499">
                  <c:v>40.134</c:v>
                </c:pt>
                <c:pt idx="10500">
                  <c:v>40.321000000000005</c:v>
                </c:pt>
                <c:pt idx="10501">
                  <c:v>40.509</c:v>
                </c:pt>
                <c:pt idx="10502">
                  <c:v>40.696000000000012</c:v>
                </c:pt>
                <c:pt idx="10503">
                  <c:v>40.880999999999993</c:v>
                </c:pt>
                <c:pt idx="10504">
                  <c:v>41.067</c:v>
                </c:pt>
                <c:pt idx="10505">
                  <c:v>41.254000000000005</c:v>
                </c:pt>
                <c:pt idx="10506">
                  <c:v>41.439</c:v>
                </c:pt>
                <c:pt idx="10507">
                  <c:v>41.439</c:v>
                </c:pt>
                <c:pt idx="10508">
                  <c:v>41.625000000000057</c:v>
                </c:pt>
                <c:pt idx="10509">
                  <c:v>41.81</c:v>
                </c:pt>
                <c:pt idx="10510">
                  <c:v>41.81</c:v>
                </c:pt>
                <c:pt idx="10511">
                  <c:v>41.994</c:v>
                </c:pt>
                <c:pt idx="10512">
                  <c:v>41.994</c:v>
                </c:pt>
                <c:pt idx="10513">
                  <c:v>41.994</c:v>
                </c:pt>
                <c:pt idx="10514">
                  <c:v>41.994</c:v>
                </c:pt>
                <c:pt idx="10515">
                  <c:v>41.994</c:v>
                </c:pt>
                <c:pt idx="10516">
                  <c:v>41.994</c:v>
                </c:pt>
                <c:pt idx="10517">
                  <c:v>41.994</c:v>
                </c:pt>
                <c:pt idx="10518">
                  <c:v>41.994</c:v>
                </c:pt>
                <c:pt idx="10519">
                  <c:v>41.994</c:v>
                </c:pt>
                <c:pt idx="10520">
                  <c:v>41.994</c:v>
                </c:pt>
                <c:pt idx="10521">
                  <c:v>41.994</c:v>
                </c:pt>
                <c:pt idx="10522">
                  <c:v>41.994</c:v>
                </c:pt>
                <c:pt idx="10523">
                  <c:v>41.994</c:v>
                </c:pt>
                <c:pt idx="10524">
                  <c:v>41.994</c:v>
                </c:pt>
                <c:pt idx="10525">
                  <c:v>41.994</c:v>
                </c:pt>
                <c:pt idx="10526">
                  <c:v>41.994</c:v>
                </c:pt>
                <c:pt idx="10527">
                  <c:v>41.994</c:v>
                </c:pt>
                <c:pt idx="10528">
                  <c:v>41.994</c:v>
                </c:pt>
                <c:pt idx="10529">
                  <c:v>41.81</c:v>
                </c:pt>
                <c:pt idx="10530">
                  <c:v>41.81</c:v>
                </c:pt>
                <c:pt idx="10531">
                  <c:v>41.81</c:v>
                </c:pt>
                <c:pt idx="10532">
                  <c:v>41.81</c:v>
                </c:pt>
                <c:pt idx="10533">
                  <c:v>41.81</c:v>
                </c:pt>
                <c:pt idx="10534">
                  <c:v>41.81</c:v>
                </c:pt>
                <c:pt idx="10535">
                  <c:v>41.625000000000057</c:v>
                </c:pt>
                <c:pt idx="10536">
                  <c:v>41.625000000000057</c:v>
                </c:pt>
                <c:pt idx="10537">
                  <c:v>41.625000000000057</c:v>
                </c:pt>
                <c:pt idx="10538">
                  <c:v>41.625000000000057</c:v>
                </c:pt>
                <c:pt idx="10539">
                  <c:v>41.439</c:v>
                </c:pt>
                <c:pt idx="10540">
                  <c:v>41.439</c:v>
                </c:pt>
                <c:pt idx="10541">
                  <c:v>41.439</c:v>
                </c:pt>
                <c:pt idx="10542">
                  <c:v>41.254000000000005</c:v>
                </c:pt>
                <c:pt idx="10543">
                  <c:v>41.254000000000005</c:v>
                </c:pt>
                <c:pt idx="10544">
                  <c:v>41.254000000000005</c:v>
                </c:pt>
                <c:pt idx="10545">
                  <c:v>41.067</c:v>
                </c:pt>
                <c:pt idx="10546">
                  <c:v>41.067</c:v>
                </c:pt>
                <c:pt idx="10547">
                  <c:v>40.880999999999993</c:v>
                </c:pt>
                <c:pt idx="10548">
                  <c:v>40.880999999999993</c:v>
                </c:pt>
                <c:pt idx="10549">
                  <c:v>40.696000000000012</c:v>
                </c:pt>
                <c:pt idx="10550">
                  <c:v>40.696000000000012</c:v>
                </c:pt>
                <c:pt idx="10551">
                  <c:v>40.509</c:v>
                </c:pt>
                <c:pt idx="10552">
                  <c:v>40.509</c:v>
                </c:pt>
                <c:pt idx="10553">
                  <c:v>40.321000000000005</c:v>
                </c:pt>
                <c:pt idx="10554">
                  <c:v>40.134</c:v>
                </c:pt>
                <c:pt idx="10555">
                  <c:v>40.134</c:v>
                </c:pt>
                <c:pt idx="10556">
                  <c:v>39.947000000000003</c:v>
                </c:pt>
                <c:pt idx="10557">
                  <c:v>39.947000000000003</c:v>
                </c:pt>
                <c:pt idx="10558">
                  <c:v>39.760000000000012</c:v>
                </c:pt>
                <c:pt idx="10559">
                  <c:v>39.573</c:v>
                </c:pt>
                <c:pt idx="10560">
                  <c:v>39.573</c:v>
                </c:pt>
                <c:pt idx="10561">
                  <c:v>39.573</c:v>
                </c:pt>
                <c:pt idx="10562">
                  <c:v>39.573</c:v>
                </c:pt>
                <c:pt idx="10563">
                  <c:v>39.573</c:v>
                </c:pt>
                <c:pt idx="10564">
                  <c:v>39.573</c:v>
                </c:pt>
                <c:pt idx="10565">
                  <c:v>39.760000000000012</c:v>
                </c:pt>
                <c:pt idx="10566">
                  <c:v>39.947000000000003</c:v>
                </c:pt>
                <c:pt idx="10567">
                  <c:v>39.947000000000003</c:v>
                </c:pt>
                <c:pt idx="10568">
                  <c:v>40.134</c:v>
                </c:pt>
                <c:pt idx="10569">
                  <c:v>40.321000000000005</c:v>
                </c:pt>
                <c:pt idx="10570">
                  <c:v>40.509</c:v>
                </c:pt>
                <c:pt idx="10571">
                  <c:v>40.696000000000012</c:v>
                </c:pt>
                <c:pt idx="10572">
                  <c:v>40.880999999999993</c:v>
                </c:pt>
                <c:pt idx="10573">
                  <c:v>41.254000000000005</c:v>
                </c:pt>
                <c:pt idx="10574">
                  <c:v>41.439</c:v>
                </c:pt>
                <c:pt idx="10575">
                  <c:v>41.625000000000057</c:v>
                </c:pt>
                <c:pt idx="10576">
                  <c:v>41.625000000000057</c:v>
                </c:pt>
                <c:pt idx="10577">
                  <c:v>41.81</c:v>
                </c:pt>
                <c:pt idx="10578">
                  <c:v>41.81</c:v>
                </c:pt>
                <c:pt idx="10579">
                  <c:v>41.81</c:v>
                </c:pt>
                <c:pt idx="10580">
                  <c:v>41.994</c:v>
                </c:pt>
                <c:pt idx="10581">
                  <c:v>41.994</c:v>
                </c:pt>
                <c:pt idx="10582">
                  <c:v>41.994</c:v>
                </c:pt>
                <c:pt idx="10583">
                  <c:v>41.994</c:v>
                </c:pt>
                <c:pt idx="10584">
                  <c:v>42.179000000000002</c:v>
                </c:pt>
                <c:pt idx="10585">
                  <c:v>42.179000000000002</c:v>
                </c:pt>
                <c:pt idx="10586">
                  <c:v>42.179000000000002</c:v>
                </c:pt>
                <c:pt idx="10587">
                  <c:v>42.179000000000002</c:v>
                </c:pt>
                <c:pt idx="10588">
                  <c:v>42.363</c:v>
                </c:pt>
                <c:pt idx="10589">
                  <c:v>42.363</c:v>
                </c:pt>
                <c:pt idx="10590">
                  <c:v>42.363</c:v>
                </c:pt>
                <c:pt idx="10591">
                  <c:v>42.363</c:v>
                </c:pt>
                <c:pt idx="10592">
                  <c:v>42.363</c:v>
                </c:pt>
                <c:pt idx="10593">
                  <c:v>42.363</c:v>
                </c:pt>
                <c:pt idx="10594">
                  <c:v>42.548000000000002</c:v>
                </c:pt>
                <c:pt idx="10595">
                  <c:v>42.548000000000002</c:v>
                </c:pt>
                <c:pt idx="10596">
                  <c:v>42.548000000000002</c:v>
                </c:pt>
                <c:pt idx="10597">
                  <c:v>42.732000000000056</c:v>
                </c:pt>
                <c:pt idx="10598">
                  <c:v>42.732000000000056</c:v>
                </c:pt>
                <c:pt idx="10599">
                  <c:v>42.732000000000056</c:v>
                </c:pt>
                <c:pt idx="10600">
                  <c:v>42.732000000000056</c:v>
                </c:pt>
                <c:pt idx="10601">
                  <c:v>42.732000000000056</c:v>
                </c:pt>
                <c:pt idx="10602">
                  <c:v>42.914999999999999</c:v>
                </c:pt>
                <c:pt idx="10603">
                  <c:v>42.914999999999999</c:v>
                </c:pt>
                <c:pt idx="10604">
                  <c:v>42.914999999999999</c:v>
                </c:pt>
                <c:pt idx="10605">
                  <c:v>42.914999999999999</c:v>
                </c:pt>
                <c:pt idx="10606">
                  <c:v>42.914999999999999</c:v>
                </c:pt>
                <c:pt idx="10607">
                  <c:v>42.914999999999999</c:v>
                </c:pt>
                <c:pt idx="10608">
                  <c:v>42.914999999999999</c:v>
                </c:pt>
                <c:pt idx="10609">
                  <c:v>43.099000000000011</c:v>
                </c:pt>
                <c:pt idx="10610">
                  <c:v>43.099000000000011</c:v>
                </c:pt>
                <c:pt idx="10611">
                  <c:v>43.099000000000011</c:v>
                </c:pt>
                <c:pt idx="10612">
                  <c:v>43.099000000000011</c:v>
                </c:pt>
                <c:pt idx="10613">
                  <c:v>43.099000000000011</c:v>
                </c:pt>
                <c:pt idx="10614">
                  <c:v>43.099000000000011</c:v>
                </c:pt>
                <c:pt idx="10615">
                  <c:v>43.099000000000011</c:v>
                </c:pt>
                <c:pt idx="10616">
                  <c:v>43.099000000000011</c:v>
                </c:pt>
                <c:pt idx="10617">
                  <c:v>43.099000000000011</c:v>
                </c:pt>
                <c:pt idx="10618">
                  <c:v>43.099000000000011</c:v>
                </c:pt>
                <c:pt idx="10619">
                  <c:v>43.099000000000011</c:v>
                </c:pt>
                <c:pt idx="10620">
                  <c:v>42.914999999999999</c:v>
                </c:pt>
                <c:pt idx="10621">
                  <c:v>42.914999999999999</c:v>
                </c:pt>
                <c:pt idx="10622">
                  <c:v>42.914999999999999</c:v>
                </c:pt>
                <c:pt idx="10623">
                  <c:v>42.914999999999999</c:v>
                </c:pt>
                <c:pt idx="10624">
                  <c:v>42.732000000000056</c:v>
                </c:pt>
                <c:pt idx="10625">
                  <c:v>42.732000000000056</c:v>
                </c:pt>
                <c:pt idx="10626">
                  <c:v>42.732000000000056</c:v>
                </c:pt>
                <c:pt idx="10627">
                  <c:v>42.732000000000056</c:v>
                </c:pt>
                <c:pt idx="10628">
                  <c:v>42.548000000000002</c:v>
                </c:pt>
                <c:pt idx="10629">
                  <c:v>42.548000000000002</c:v>
                </c:pt>
                <c:pt idx="10630">
                  <c:v>42.548000000000002</c:v>
                </c:pt>
                <c:pt idx="10631">
                  <c:v>42.548000000000002</c:v>
                </c:pt>
                <c:pt idx="10632">
                  <c:v>42.548000000000002</c:v>
                </c:pt>
                <c:pt idx="10633">
                  <c:v>42.548000000000002</c:v>
                </c:pt>
                <c:pt idx="10634">
                  <c:v>42.548000000000002</c:v>
                </c:pt>
                <c:pt idx="10635">
                  <c:v>42.548000000000002</c:v>
                </c:pt>
                <c:pt idx="10636">
                  <c:v>42.548000000000002</c:v>
                </c:pt>
                <c:pt idx="10637">
                  <c:v>42.548000000000002</c:v>
                </c:pt>
                <c:pt idx="10638">
                  <c:v>42.548000000000002</c:v>
                </c:pt>
                <c:pt idx="10639">
                  <c:v>42.548000000000002</c:v>
                </c:pt>
                <c:pt idx="10640">
                  <c:v>42.732000000000056</c:v>
                </c:pt>
                <c:pt idx="10641">
                  <c:v>42.732000000000056</c:v>
                </c:pt>
                <c:pt idx="10642">
                  <c:v>42.914999999999999</c:v>
                </c:pt>
                <c:pt idx="10643">
                  <c:v>42.914999999999999</c:v>
                </c:pt>
                <c:pt idx="10644">
                  <c:v>43.099000000000011</c:v>
                </c:pt>
                <c:pt idx="10645">
                  <c:v>43.099000000000011</c:v>
                </c:pt>
                <c:pt idx="10646">
                  <c:v>43.282000000000011</c:v>
                </c:pt>
                <c:pt idx="10647">
                  <c:v>43.466000000000001</c:v>
                </c:pt>
                <c:pt idx="10648">
                  <c:v>43.466000000000001</c:v>
                </c:pt>
                <c:pt idx="10649">
                  <c:v>43.648000000000003</c:v>
                </c:pt>
                <c:pt idx="10650">
                  <c:v>43.648000000000003</c:v>
                </c:pt>
                <c:pt idx="10651">
                  <c:v>43.831000000000003</c:v>
                </c:pt>
                <c:pt idx="10652">
                  <c:v>43.831000000000003</c:v>
                </c:pt>
                <c:pt idx="10653">
                  <c:v>43.831000000000003</c:v>
                </c:pt>
                <c:pt idx="10654">
                  <c:v>44.013000000000005</c:v>
                </c:pt>
                <c:pt idx="10655">
                  <c:v>44.013000000000005</c:v>
                </c:pt>
                <c:pt idx="10656">
                  <c:v>44.013000000000005</c:v>
                </c:pt>
                <c:pt idx="10657">
                  <c:v>44.195000000000057</c:v>
                </c:pt>
                <c:pt idx="10658">
                  <c:v>44.195000000000057</c:v>
                </c:pt>
                <c:pt idx="10659">
                  <c:v>44.195000000000057</c:v>
                </c:pt>
                <c:pt idx="10660">
                  <c:v>44.195000000000057</c:v>
                </c:pt>
                <c:pt idx="10661">
                  <c:v>44.379000000000005</c:v>
                </c:pt>
                <c:pt idx="10662">
                  <c:v>44.379000000000005</c:v>
                </c:pt>
                <c:pt idx="10663">
                  <c:v>44.379000000000005</c:v>
                </c:pt>
                <c:pt idx="10664">
                  <c:v>44.379000000000005</c:v>
                </c:pt>
                <c:pt idx="10665">
                  <c:v>44.195000000000057</c:v>
                </c:pt>
                <c:pt idx="10666">
                  <c:v>44.195000000000057</c:v>
                </c:pt>
                <c:pt idx="10667">
                  <c:v>44.195000000000057</c:v>
                </c:pt>
                <c:pt idx="10668">
                  <c:v>44.195000000000057</c:v>
                </c:pt>
                <c:pt idx="10669">
                  <c:v>44.195000000000057</c:v>
                </c:pt>
                <c:pt idx="10670">
                  <c:v>44.195000000000057</c:v>
                </c:pt>
                <c:pt idx="10671">
                  <c:v>44.195000000000057</c:v>
                </c:pt>
                <c:pt idx="10672">
                  <c:v>44.195000000000057</c:v>
                </c:pt>
                <c:pt idx="10673">
                  <c:v>44.013000000000005</c:v>
                </c:pt>
                <c:pt idx="10674">
                  <c:v>44.013000000000005</c:v>
                </c:pt>
                <c:pt idx="10675">
                  <c:v>44.013000000000005</c:v>
                </c:pt>
                <c:pt idx="10676">
                  <c:v>44.013000000000005</c:v>
                </c:pt>
                <c:pt idx="10677">
                  <c:v>44.013000000000005</c:v>
                </c:pt>
                <c:pt idx="10678">
                  <c:v>43.831000000000003</c:v>
                </c:pt>
                <c:pt idx="10679">
                  <c:v>43.831000000000003</c:v>
                </c:pt>
                <c:pt idx="10680">
                  <c:v>43.831000000000003</c:v>
                </c:pt>
                <c:pt idx="10681">
                  <c:v>43.831000000000003</c:v>
                </c:pt>
                <c:pt idx="10682">
                  <c:v>43.648000000000003</c:v>
                </c:pt>
                <c:pt idx="10683">
                  <c:v>43.648000000000003</c:v>
                </c:pt>
                <c:pt idx="10684">
                  <c:v>43.648000000000003</c:v>
                </c:pt>
                <c:pt idx="10685">
                  <c:v>43.648000000000003</c:v>
                </c:pt>
                <c:pt idx="10686">
                  <c:v>43.466000000000001</c:v>
                </c:pt>
                <c:pt idx="10687">
                  <c:v>43.466000000000001</c:v>
                </c:pt>
                <c:pt idx="10688">
                  <c:v>43.466000000000001</c:v>
                </c:pt>
                <c:pt idx="10689">
                  <c:v>43.282000000000011</c:v>
                </c:pt>
                <c:pt idx="10690">
                  <c:v>43.282000000000011</c:v>
                </c:pt>
                <c:pt idx="10691">
                  <c:v>43.282000000000011</c:v>
                </c:pt>
                <c:pt idx="10692">
                  <c:v>43.099000000000011</c:v>
                </c:pt>
                <c:pt idx="10693">
                  <c:v>43.099000000000011</c:v>
                </c:pt>
                <c:pt idx="10694">
                  <c:v>43.099000000000011</c:v>
                </c:pt>
                <c:pt idx="10695">
                  <c:v>42.914999999999999</c:v>
                </c:pt>
                <c:pt idx="10696">
                  <c:v>42.914999999999999</c:v>
                </c:pt>
                <c:pt idx="10697">
                  <c:v>42.732000000000056</c:v>
                </c:pt>
                <c:pt idx="10698">
                  <c:v>42.732000000000056</c:v>
                </c:pt>
                <c:pt idx="10699">
                  <c:v>42.732000000000056</c:v>
                </c:pt>
                <c:pt idx="10700">
                  <c:v>42.548000000000002</c:v>
                </c:pt>
                <c:pt idx="10701">
                  <c:v>42.548000000000002</c:v>
                </c:pt>
                <c:pt idx="10702">
                  <c:v>42.363</c:v>
                </c:pt>
                <c:pt idx="10703">
                  <c:v>42.363</c:v>
                </c:pt>
                <c:pt idx="10704">
                  <c:v>42.363</c:v>
                </c:pt>
                <c:pt idx="10705">
                  <c:v>42.363</c:v>
                </c:pt>
                <c:pt idx="10706">
                  <c:v>42.363</c:v>
                </c:pt>
                <c:pt idx="10707">
                  <c:v>42.363</c:v>
                </c:pt>
                <c:pt idx="10708">
                  <c:v>42.363</c:v>
                </c:pt>
                <c:pt idx="10709">
                  <c:v>42.548000000000002</c:v>
                </c:pt>
                <c:pt idx="10710">
                  <c:v>42.732000000000056</c:v>
                </c:pt>
                <c:pt idx="10711">
                  <c:v>42.914999999999999</c:v>
                </c:pt>
                <c:pt idx="10712">
                  <c:v>43.099000000000011</c:v>
                </c:pt>
                <c:pt idx="10713">
                  <c:v>43.466000000000001</c:v>
                </c:pt>
                <c:pt idx="10714">
                  <c:v>43.648000000000003</c:v>
                </c:pt>
                <c:pt idx="10715">
                  <c:v>43.831000000000003</c:v>
                </c:pt>
                <c:pt idx="10716">
                  <c:v>44.013000000000005</c:v>
                </c:pt>
                <c:pt idx="10717">
                  <c:v>44.379000000000005</c:v>
                </c:pt>
                <c:pt idx="10718">
                  <c:v>44.56</c:v>
                </c:pt>
                <c:pt idx="10719">
                  <c:v>44.742000000000012</c:v>
                </c:pt>
                <c:pt idx="10720">
                  <c:v>44.922000000000011</c:v>
                </c:pt>
                <c:pt idx="10721">
                  <c:v>45.104000000000006</c:v>
                </c:pt>
                <c:pt idx="10722">
                  <c:v>45.286000000000001</c:v>
                </c:pt>
                <c:pt idx="10723">
                  <c:v>45.466000000000001</c:v>
                </c:pt>
                <c:pt idx="10724">
                  <c:v>45.648000000000003</c:v>
                </c:pt>
                <c:pt idx="10725">
                  <c:v>45.648000000000003</c:v>
                </c:pt>
                <c:pt idx="10726">
                  <c:v>45.828000000000003</c:v>
                </c:pt>
                <c:pt idx="10727">
                  <c:v>45.828000000000003</c:v>
                </c:pt>
                <c:pt idx="10728">
                  <c:v>46.008000000000003</c:v>
                </c:pt>
                <c:pt idx="10729">
                  <c:v>46.008000000000003</c:v>
                </c:pt>
                <c:pt idx="10730">
                  <c:v>46.008000000000003</c:v>
                </c:pt>
                <c:pt idx="10731">
                  <c:v>46.008000000000003</c:v>
                </c:pt>
                <c:pt idx="10732">
                  <c:v>46.008000000000003</c:v>
                </c:pt>
                <c:pt idx="10733">
                  <c:v>46.008000000000003</c:v>
                </c:pt>
                <c:pt idx="10734">
                  <c:v>46.008000000000003</c:v>
                </c:pt>
                <c:pt idx="10735">
                  <c:v>46.188000000000002</c:v>
                </c:pt>
                <c:pt idx="10736">
                  <c:v>46.188000000000002</c:v>
                </c:pt>
                <c:pt idx="10737">
                  <c:v>46.188000000000002</c:v>
                </c:pt>
                <c:pt idx="10738">
                  <c:v>46.188000000000002</c:v>
                </c:pt>
                <c:pt idx="10739">
                  <c:v>46.188000000000002</c:v>
                </c:pt>
                <c:pt idx="10740">
                  <c:v>46.188000000000002</c:v>
                </c:pt>
                <c:pt idx="10741">
                  <c:v>46.188000000000002</c:v>
                </c:pt>
                <c:pt idx="10742">
                  <c:v>46.188000000000002</c:v>
                </c:pt>
                <c:pt idx="10743">
                  <c:v>46.188000000000002</c:v>
                </c:pt>
                <c:pt idx="10744">
                  <c:v>46.188000000000002</c:v>
                </c:pt>
                <c:pt idx="10745">
                  <c:v>46.188000000000002</c:v>
                </c:pt>
                <c:pt idx="10746">
                  <c:v>46.188000000000002</c:v>
                </c:pt>
                <c:pt idx="10747">
                  <c:v>46.008000000000003</c:v>
                </c:pt>
                <c:pt idx="10748">
                  <c:v>46.008000000000003</c:v>
                </c:pt>
                <c:pt idx="10749">
                  <c:v>46.008000000000003</c:v>
                </c:pt>
                <c:pt idx="10750">
                  <c:v>46.008000000000003</c:v>
                </c:pt>
                <c:pt idx="10751">
                  <c:v>46.008000000000003</c:v>
                </c:pt>
                <c:pt idx="10752">
                  <c:v>46.008000000000003</c:v>
                </c:pt>
                <c:pt idx="10753">
                  <c:v>46.008000000000003</c:v>
                </c:pt>
                <c:pt idx="10754">
                  <c:v>46.008000000000003</c:v>
                </c:pt>
                <c:pt idx="10755">
                  <c:v>46.008000000000003</c:v>
                </c:pt>
                <c:pt idx="10756">
                  <c:v>45.828000000000003</c:v>
                </c:pt>
                <c:pt idx="10757">
                  <c:v>45.828000000000003</c:v>
                </c:pt>
                <c:pt idx="10758">
                  <c:v>45.828000000000003</c:v>
                </c:pt>
                <c:pt idx="10759">
                  <c:v>45.828000000000003</c:v>
                </c:pt>
                <c:pt idx="10760">
                  <c:v>45.828000000000003</c:v>
                </c:pt>
                <c:pt idx="10761">
                  <c:v>45.828000000000003</c:v>
                </c:pt>
                <c:pt idx="10762">
                  <c:v>45.648000000000003</c:v>
                </c:pt>
                <c:pt idx="10763">
                  <c:v>45.648000000000003</c:v>
                </c:pt>
                <c:pt idx="10764">
                  <c:v>45.648000000000003</c:v>
                </c:pt>
                <c:pt idx="10765">
                  <c:v>45.466000000000001</c:v>
                </c:pt>
                <c:pt idx="10766">
                  <c:v>45.466000000000001</c:v>
                </c:pt>
                <c:pt idx="10767">
                  <c:v>45.466000000000001</c:v>
                </c:pt>
                <c:pt idx="10768">
                  <c:v>45.286000000000001</c:v>
                </c:pt>
                <c:pt idx="10769">
                  <c:v>45.286000000000001</c:v>
                </c:pt>
                <c:pt idx="10770">
                  <c:v>45.104000000000006</c:v>
                </c:pt>
                <c:pt idx="10771">
                  <c:v>45.104000000000006</c:v>
                </c:pt>
                <c:pt idx="10772">
                  <c:v>45.104000000000006</c:v>
                </c:pt>
                <c:pt idx="10773">
                  <c:v>44.922000000000011</c:v>
                </c:pt>
                <c:pt idx="10774">
                  <c:v>44.922000000000011</c:v>
                </c:pt>
                <c:pt idx="10775">
                  <c:v>44.922000000000011</c:v>
                </c:pt>
                <c:pt idx="10776">
                  <c:v>44.922000000000011</c:v>
                </c:pt>
                <c:pt idx="10777">
                  <c:v>44.742000000000012</c:v>
                </c:pt>
                <c:pt idx="10778">
                  <c:v>44.742000000000012</c:v>
                </c:pt>
                <c:pt idx="10779">
                  <c:v>44.742000000000012</c:v>
                </c:pt>
                <c:pt idx="10780">
                  <c:v>44.742000000000012</c:v>
                </c:pt>
                <c:pt idx="10781">
                  <c:v>44.742000000000012</c:v>
                </c:pt>
                <c:pt idx="10782">
                  <c:v>44.922000000000011</c:v>
                </c:pt>
                <c:pt idx="10783">
                  <c:v>44.922000000000011</c:v>
                </c:pt>
                <c:pt idx="10784">
                  <c:v>44.922000000000011</c:v>
                </c:pt>
                <c:pt idx="10785">
                  <c:v>44.922000000000011</c:v>
                </c:pt>
                <c:pt idx="10786">
                  <c:v>45.104000000000006</c:v>
                </c:pt>
                <c:pt idx="10787">
                  <c:v>45.104000000000006</c:v>
                </c:pt>
                <c:pt idx="10788">
                  <c:v>45.104000000000006</c:v>
                </c:pt>
                <c:pt idx="10789">
                  <c:v>45.104000000000006</c:v>
                </c:pt>
                <c:pt idx="10790">
                  <c:v>45.104000000000006</c:v>
                </c:pt>
                <c:pt idx="10791">
                  <c:v>45.104000000000006</c:v>
                </c:pt>
                <c:pt idx="10792">
                  <c:v>45.104000000000006</c:v>
                </c:pt>
                <c:pt idx="10793">
                  <c:v>45.286000000000001</c:v>
                </c:pt>
                <c:pt idx="10794">
                  <c:v>45.286000000000001</c:v>
                </c:pt>
                <c:pt idx="10795">
                  <c:v>45.286000000000001</c:v>
                </c:pt>
                <c:pt idx="10796">
                  <c:v>45.466000000000001</c:v>
                </c:pt>
                <c:pt idx="10797">
                  <c:v>45.466000000000001</c:v>
                </c:pt>
                <c:pt idx="10798">
                  <c:v>45.648000000000003</c:v>
                </c:pt>
                <c:pt idx="10799">
                  <c:v>45.648000000000003</c:v>
                </c:pt>
                <c:pt idx="10800">
                  <c:v>45.828000000000003</c:v>
                </c:pt>
                <c:pt idx="10801">
                  <c:v>45.828000000000003</c:v>
                </c:pt>
                <c:pt idx="10802">
                  <c:v>45.828000000000003</c:v>
                </c:pt>
                <c:pt idx="10803">
                  <c:v>45.828000000000003</c:v>
                </c:pt>
                <c:pt idx="10804">
                  <c:v>45.828000000000003</c:v>
                </c:pt>
                <c:pt idx="10805">
                  <c:v>45.828000000000003</c:v>
                </c:pt>
                <c:pt idx="10806">
                  <c:v>45.828000000000003</c:v>
                </c:pt>
                <c:pt idx="10807">
                  <c:v>45.828000000000003</c:v>
                </c:pt>
                <c:pt idx="10808">
                  <c:v>45.828000000000003</c:v>
                </c:pt>
                <c:pt idx="10809">
                  <c:v>45.828000000000003</c:v>
                </c:pt>
                <c:pt idx="10810">
                  <c:v>45.828000000000003</c:v>
                </c:pt>
                <c:pt idx="10811">
                  <c:v>45.828000000000003</c:v>
                </c:pt>
                <c:pt idx="10812">
                  <c:v>45.828000000000003</c:v>
                </c:pt>
                <c:pt idx="10813">
                  <c:v>45.828000000000003</c:v>
                </c:pt>
                <c:pt idx="10814">
                  <c:v>45.828000000000003</c:v>
                </c:pt>
                <c:pt idx="10815">
                  <c:v>45.828000000000003</c:v>
                </c:pt>
                <c:pt idx="10816">
                  <c:v>45.828000000000003</c:v>
                </c:pt>
                <c:pt idx="10817">
                  <c:v>45.828000000000003</c:v>
                </c:pt>
                <c:pt idx="10818">
                  <c:v>45.828000000000003</c:v>
                </c:pt>
                <c:pt idx="10819">
                  <c:v>45.828000000000003</c:v>
                </c:pt>
                <c:pt idx="10820">
                  <c:v>45.828000000000003</c:v>
                </c:pt>
                <c:pt idx="10821">
                  <c:v>45.828000000000003</c:v>
                </c:pt>
                <c:pt idx="10822">
                  <c:v>45.828000000000003</c:v>
                </c:pt>
                <c:pt idx="10823">
                  <c:v>45.828000000000003</c:v>
                </c:pt>
                <c:pt idx="10824">
                  <c:v>45.828000000000003</c:v>
                </c:pt>
                <c:pt idx="10825">
                  <c:v>45.828000000000003</c:v>
                </c:pt>
                <c:pt idx="10826">
                  <c:v>45.828000000000003</c:v>
                </c:pt>
                <c:pt idx="10827">
                  <c:v>45.828000000000003</c:v>
                </c:pt>
                <c:pt idx="10828">
                  <c:v>45.828000000000003</c:v>
                </c:pt>
                <c:pt idx="10829">
                  <c:v>45.648000000000003</c:v>
                </c:pt>
                <c:pt idx="10830">
                  <c:v>45.648000000000003</c:v>
                </c:pt>
                <c:pt idx="10831">
                  <c:v>45.648000000000003</c:v>
                </c:pt>
                <c:pt idx="10832">
                  <c:v>45.648000000000003</c:v>
                </c:pt>
                <c:pt idx="10833">
                  <c:v>45.648000000000003</c:v>
                </c:pt>
                <c:pt idx="10834">
                  <c:v>45.466000000000001</c:v>
                </c:pt>
                <c:pt idx="10835">
                  <c:v>45.466000000000001</c:v>
                </c:pt>
                <c:pt idx="10836">
                  <c:v>45.466000000000001</c:v>
                </c:pt>
                <c:pt idx="10837">
                  <c:v>45.466000000000001</c:v>
                </c:pt>
                <c:pt idx="10838">
                  <c:v>45.286000000000001</c:v>
                </c:pt>
                <c:pt idx="10839">
                  <c:v>45.286000000000001</c:v>
                </c:pt>
                <c:pt idx="10840">
                  <c:v>45.104000000000006</c:v>
                </c:pt>
                <c:pt idx="10841">
                  <c:v>45.104000000000006</c:v>
                </c:pt>
                <c:pt idx="10842">
                  <c:v>45.104000000000006</c:v>
                </c:pt>
                <c:pt idx="10843">
                  <c:v>44.922000000000011</c:v>
                </c:pt>
                <c:pt idx="10844">
                  <c:v>44.922000000000011</c:v>
                </c:pt>
                <c:pt idx="10845">
                  <c:v>44.742000000000012</c:v>
                </c:pt>
                <c:pt idx="10846">
                  <c:v>44.742000000000012</c:v>
                </c:pt>
                <c:pt idx="10847">
                  <c:v>44.742000000000012</c:v>
                </c:pt>
                <c:pt idx="10848">
                  <c:v>44.56</c:v>
                </c:pt>
                <c:pt idx="10849">
                  <c:v>44.56</c:v>
                </c:pt>
                <c:pt idx="10850">
                  <c:v>44.56</c:v>
                </c:pt>
                <c:pt idx="10851">
                  <c:v>44.742000000000012</c:v>
                </c:pt>
                <c:pt idx="10852">
                  <c:v>44.742000000000012</c:v>
                </c:pt>
                <c:pt idx="10853">
                  <c:v>44.922000000000011</c:v>
                </c:pt>
                <c:pt idx="10854">
                  <c:v>44.922000000000011</c:v>
                </c:pt>
                <c:pt idx="10855">
                  <c:v>45.104000000000006</c:v>
                </c:pt>
                <c:pt idx="10856">
                  <c:v>45.286000000000001</c:v>
                </c:pt>
                <c:pt idx="10857">
                  <c:v>45.466000000000001</c:v>
                </c:pt>
                <c:pt idx="10858">
                  <c:v>45.648000000000003</c:v>
                </c:pt>
                <c:pt idx="10859">
                  <c:v>45.828000000000003</c:v>
                </c:pt>
                <c:pt idx="10860">
                  <c:v>46.008000000000003</c:v>
                </c:pt>
                <c:pt idx="10861">
                  <c:v>46.188000000000002</c:v>
                </c:pt>
                <c:pt idx="10862">
                  <c:v>46.548000000000002</c:v>
                </c:pt>
                <c:pt idx="10863">
                  <c:v>46.728000000000065</c:v>
                </c:pt>
                <c:pt idx="10864">
                  <c:v>46.908000000000001</c:v>
                </c:pt>
                <c:pt idx="10865">
                  <c:v>47.088000000000001</c:v>
                </c:pt>
                <c:pt idx="10866">
                  <c:v>47.088000000000001</c:v>
                </c:pt>
                <c:pt idx="10867">
                  <c:v>47.266000000000012</c:v>
                </c:pt>
                <c:pt idx="10868">
                  <c:v>47.446000000000005</c:v>
                </c:pt>
                <c:pt idx="10869">
                  <c:v>47.446000000000005</c:v>
                </c:pt>
                <c:pt idx="10870">
                  <c:v>47.446000000000005</c:v>
                </c:pt>
                <c:pt idx="10871">
                  <c:v>47.446000000000005</c:v>
                </c:pt>
                <c:pt idx="10872">
                  <c:v>47.624000000000002</c:v>
                </c:pt>
                <c:pt idx="10873">
                  <c:v>47.446000000000005</c:v>
                </c:pt>
                <c:pt idx="10874">
                  <c:v>47.446000000000005</c:v>
                </c:pt>
                <c:pt idx="10875">
                  <c:v>47.446000000000005</c:v>
                </c:pt>
                <c:pt idx="10876">
                  <c:v>47.446000000000005</c:v>
                </c:pt>
                <c:pt idx="10877">
                  <c:v>47.446000000000005</c:v>
                </c:pt>
                <c:pt idx="10878">
                  <c:v>47.446000000000005</c:v>
                </c:pt>
                <c:pt idx="10879">
                  <c:v>47.446000000000005</c:v>
                </c:pt>
                <c:pt idx="10880">
                  <c:v>47.446000000000005</c:v>
                </c:pt>
                <c:pt idx="10881">
                  <c:v>47.446000000000005</c:v>
                </c:pt>
                <c:pt idx="10882">
                  <c:v>47.266000000000012</c:v>
                </c:pt>
                <c:pt idx="10883">
                  <c:v>47.266000000000012</c:v>
                </c:pt>
                <c:pt idx="10884">
                  <c:v>47.266000000000012</c:v>
                </c:pt>
                <c:pt idx="10885">
                  <c:v>47.266000000000012</c:v>
                </c:pt>
                <c:pt idx="10886">
                  <c:v>47.266000000000012</c:v>
                </c:pt>
                <c:pt idx="10887">
                  <c:v>47.266000000000012</c:v>
                </c:pt>
                <c:pt idx="10888">
                  <c:v>47.266000000000012</c:v>
                </c:pt>
                <c:pt idx="10889">
                  <c:v>47.266000000000012</c:v>
                </c:pt>
                <c:pt idx="10890">
                  <c:v>47.266000000000012</c:v>
                </c:pt>
                <c:pt idx="10891">
                  <c:v>47.088000000000001</c:v>
                </c:pt>
                <c:pt idx="10892">
                  <c:v>47.088000000000001</c:v>
                </c:pt>
                <c:pt idx="10893">
                  <c:v>47.088000000000001</c:v>
                </c:pt>
                <c:pt idx="10894">
                  <c:v>47.088000000000001</c:v>
                </c:pt>
                <c:pt idx="10895">
                  <c:v>47.088000000000001</c:v>
                </c:pt>
                <c:pt idx="10896">
                  <c:v>46.908000000000001</c:v>
                </c:pt>
                <c:pt idx="10897">
                  <c:v>46.908000000000001</c:v>
                </c:pt>
                <c:pt idx="10898">
                  <c:v>46.908000000000001</c:v>
                </c:pt>
                <c:pt idx="10899">
                  <c:v>46.728000000000065</c:v>
                </c:pt>
                <c:pt idx="10900">
                  <c:v>46.728000000000065</c:v>
                </c:pt>
                <c:pt idx="10901">
                  <c:v>46.728000000000065</c:v>
                </c:pt>
                <c:pt idx="10902">
                  <c:v>46.548000000000002</c:v>
                </c:pt>
                <c:pt idx="10903">
                  <c:v>46.548000000000002</c:v>
                </c:pt>
                <c:pt idx="10904">
                  <c:v>46.369</c:v>
                </c:pt>
                <c:pt idx="10905">
                  <c:v>46.369</c:v>
                </c:pt>
                <c:pt idx="10906">
                  <c:v>46.188000000000002</c:v>
                </c:pt>
                <c:pt idx="10907">
                  <c:v>46.188000000000002</c:v>
                </c:pt>
                <c:pt idx="10908">
                  <c:v>46.008000000000003</c:v>
                </c:pt>
                <c:pt idx="10909">
                  <c:v>46.008000000000003</c:v>
                </c:pt>
                <c:pt idx="10910">
                  <c:v>45.828000000000003</c:v>
                </c:pt>
                <c:pt idx="10911">
                  <c:v>45.828000000000003</c:v>
                </c:pt>
                <c:pt idx="10912">
                  <c:v>45.648000000000003</c:v>
                </c:pt>
                <c:pt idx="10913">
                  <c:v>45.466000000000001</c:v>
                </c:pt>
                <c:pt idx="10914">
                  <c:v>45.466000000000001</c:v>
                </c:pt>
                <c:pt idx="10915">
                  <c:v>45.286000000000001</c:v>
                </c:pt>
                <c:pt idx="10916">
                  <c:v>45.286000000000001</c:v>
                </c:pt>
                <c:pt idx="10917">
                  <c:v>45.104000000000006</c:v>
                </c:pt>
                <c:pt idx="10918">
                  <c:v>44.922000000000011</c:v>
                </c:pt>
                <c:pt idx="10919">
                  <c:v>44.922000000000011</c:v>
                </c:pt>
                <c:pt idx="10920">
                  <c:v>44.742000000000012</c:v>
                </c:pt>
                <c:pt idx="10921">
                  <c:v>44.742000000000012</c:v>
                </c:pt>
                <c:pt idx="10922">
                  <c:v>44.742000000000012</c:v>
                </c:pt>
                <c:pt idx="10923">
                  <c:v>44.742000000000012</c:v>
                </c:pt>
                <c:pt idx="10924">
                  <c:v>44.922000000000011</c:v>
                </c:pt>
                <c:pt idx="10925">
                  <c:v>44.922000000000011</c:v>
                </c:pt>
                <c:pt idx="10926">
                  <c:v>45.104000000000006</c:v>
                </c:pt>
                <c:pt idx="10927">
                  <c:v>45.286000000000001</c:v>
                </c:pt>
                <c:pt idx="10928">
                  <c:v>45.466000000000001</c:v>
                </c:pt>
                <c:pt idx="10929">
                  <c:v>45.648000000000003</c:v>
                </c:pt>
                <c:pt idx="10930">
                  <c:v>45.828000000000003</c:v>
                </c:pt>
                <c:pt idx="10931">
                  <c:v>46.008000000000003</c:v>
                </c:pt>
                <c:pt idx="10932">
                  <c:v>46.188000000000002</c:v>
                </c:pt>
                <c:pt idx="10933">
                  <c:v>46.369</c:v>
                </c:pt>
                <c:pt idx="10934">
                  <c:v>46.548000000000002</c:v>
                </c:pt>
                <c:pt idx="10935">
                  <c:v>46.728000000000065</c:v>
                </c:pt>
                <c:pt idx="10936">
                  <c:v>46.908000000000001</c:v>
                </c:pt>
                <c:pt idx="10937">
                  <c:v>46.908000000000001</c:v>
                </c:pt>
                <c:pt idx="10938">
                  <c:v>47.088000000000001</c:v>
                </c:pt>
                <c:pt idx="10939">
                  <c:v>47.088000000000001</c:v>
                </c:pt>
                <c:pt idx="10940">
                  <c:v>47.088000000000001</c:v>
                </c:pt>
                <c:pt idx="10941">
                  <c:v>47.266000000000012</c:v>
                </c:pt>
                <c:pt idx="10942">
                  <c:v>47.266000000000012</c:v>
                </c:pt>
                <c:pt idx="10943">
                  <c:v>47.266000000000012</c:v>
                </c:pt>
                <c:pt idx="10944">
                  <c:v>47.266000000000012</c:v>
                </c:pt>
                <c:pt idx="10945">
                  <c:v>47.266000000000012</c:v>
                </c:pt>
                <c:pt idx="10946">
                  <c:v>47.266000000000012</c:v>
                </c:pt>
                <c:pt idx="10947">
                  <c:v>47.266000000000012</c:v>
                </c:pt>
                <c:pt idx="10948">
                  <c:v>47.266000000000012</c:v>
                </c:pt>
                <c:pt idx="10949">
                  <c:v>47.266000000000012</c:v>
                </c:pt>
                <c:pt idx="10950">
                  <c:v>47.266000000000012</c:v>
                </c:pt>
                <c:pt idx="10951">
                  <c:v>47.266000000000012</c:v>
                </c:pt>
                <c:pt idx="10952">
                  <c:v>47.266000000000012</c:v>
                </c:pt>
                <c:pt idx="10953">
                  <c:v>47.266000000000012</c:v>
                </c:pt>
                <c:pt idx="10954">
                  <c:v>47.446000000000005</c:v>
                </c:pt>
                <c:pt idx="10955">
                  <c:v>47.446000000000005</c:v>
                </c:pt>
                <c:pt idx="10956">
                  <c:v>47.446000000000005</c:v>
                </c:pt>
                <c:pt idx="10957">
                  <c:v>47.446000000000005</c:v>
                </c:pt>
                <c:pt idx="10958">
                  <c:v>47.446000000000005</c:v>
                </c:pt>
                <c:pt idx="10959">
                  <c:v>47.446000000000005</c:v>
                </c:pt>
                <c:pt idx="10960">
                  <c:v>47.446000000000005</c:v>
                </c:pt>
                <c:pt idx="10961">
                  <c:v>47.446000000000005</c:v>
                </c:pt>
                <c:pt idx="10962">
                  <c:v>47.446000000000005</c:v>
                </c:pt>
                <c:pt idx="10963">
                  <c:v>47.446000000000005</c:v>
                </c:pt>
                <c:pt idx="10964">
                  <c:v>47.446000000000005</c:v>
                </c:pt>
                <c:pt idx="10965">
                  <c:v>47.446000000000005</c:v>
                </c:pt>
                <c:pt idx="10966">
                  <c:v>47.446000000000005</c:v>
                </c:pt>
                <c:pt idx="10967">
                  <c:v>47.446000000000005</c:v>
                </c:pt>
                <c:pt idx="10968">
                  <c:v>47.446000000000005</c:v>
                </c:pt>
                <c:pt idx="10969">
                  <c:v>47.446000000000005</c:v>
                </c:pt>
                <c:pt idx="10970">
                  <c:v>47.446000000000005</c:v>
                </c:pt>
                <c:pt idx="10971">
                  <c:v>47.446000000000005</c:v>
                </c:pt>
                <c:pt idx="10972">
                  <c:v>47.446000000000005</c:v>
                </c:pt>
                <c:pt idx="10973">
                  <c:v>47.446000000000005</c:v>
                </c:pt>
                <c:pt idx="10974">
                  <c:v>47.446000000000005</c:v>
                </c:pt>
                <c:pt idx="10975">
                  <c:v>47.446000000000005</c:v>
                </c:pt>
                <c:pt idx="10976">
                  <c:v>47.266000000000012</c:v>
                </c:pt>
                <c:pt idx="10977">
                  <c:v>47.266000000000012</c:v>
                </c:pt>
                <c:pt idx="10978">
                  <c:v>47.266000000000012</c:v>
                </c:pt>
                <c:pt idx="10979">
                  <c:v>47.266000000000012</c:v>
                </c:pt>
                <c:pt idx="10980">
                  <c:v>47.088000000000001</c:v>
                </c:pt>
                <c:pt idx="10981">
                  <c:v>47.088000000000001</c:v>
                </c:pt>
                <c:pt idx="10982">
                  <c:v>47.088000000000001</c:v>
                </c:pt>
                <c:pt idx="10983">
                  <c:v>46.908000000000001</c:v>
                </c:pt>
                <c:pt idx="10984">
                  <c:v>46.908000000000001</c:v>
                </c:pt>
                <c:pt idx="10985">
                  <c:v>46.908000000000001</c:v>
                </c:pt>
                <c:pt idx="10986">
                  <c:v>46.728000000000065</c:v>
                </c:pt>
                <c:pt idx="10987">
                  <c:v>46.728000000000065</c:v>
                </c:pt>
                <c:pt idx="10988">
                  <c:v>46.548000000000002</c:v>
                </c:pt>
                <c:pt idx="10989">
                  <c:v>46.548000000000002</c:v>
                </c:pt>
                <c:pt idx="10990">
                  <c:v>46.548000000000002</c:v>
                </c:pt>
                <c:pt idx="10991">
                  <c:v>46.369</c:v>
                </c:pt>
                <c:pt idx="10992">
                  <c:v>46.369</c:v>
                </c:pt>
                <c:pt idx="10993">
                  <c:v>46.369</c:v>
                </c:pt>
                <c:pt idx="10994">
                  <c:v>46.188000000000002</c:v>
                </c:pt>
                <c:pt idx="10995">
                  <c:v>46.188000000000002</c:v>
                </c:pt>
                <c:pt idx="10996">
                  <c:v>46.188000000000002</c:v>
                </c:pt>
                <c:pt idx="10997">
                  <c:v>46.008000000000003</c:v>
                </c:pt>
                <c:pt idx="10998">
                  <c:v>46.008000000000003</c:v>
                </c:pt>
                <c:pt idx="10999">
                  <c:v>45.828000000000003</c:v>
                </c:pt>
                <c:pt idx="11000">
                  <c:v>45.828000000000003</c:v>
                </c:pt>
                <c:pt idx="11001">
                  <c:v>45.828000000000003</c:v>
                </c:pt>
                <c:pt idx="11002">
                  <c:v>45.648000000000003</c:v>
                </c:pt>
                <c:pt idx="11003">
                  <c:v>45.648000000000003</c:v>
                </c:pt>
                <c:pt idx="11004">
                  <c:v>45.648000000000003</c:v>
                </c:pt>
                <c:pt idx="11005">
                  <c:v>45.648000000000003</c:v>
                </c:pt>
                <c:pt idx="11006">
                  <c:v>45.466000000000001</c:v>
                </c:pt>
                <c:pt idx="11007">
                  <c:v>45.466000000000001</c:v>
                </c:pt>
                <c:pt idx="11008">
                  <c:v>45.466000000000001</c:v>
                </c:pt>
                <c:pt idx="11009">
                  <c:v>45.286000000000001</c:v>
                </c:pt>
                <c:pt idx="11010">
                  <c:v>45.104000000000006</c:v>
                </c:pt>
                <c:pt idx="11011">
                  <c:v>45.104000000000006</c:v>
                </c:pt>
                <c:pt idx="11012">
                  <c:v>44.922000000000011</c:v>
                </c:pt>
                <c:pt idx="11013">
                  <c:v>44.742000000000012</c:v>
                </c:pt>
                <c:pt idx="11014">
                  <c:v>44.742000000000012</c:v>
                </c:pt>
                <c:pt idx="11015">
                  <c:v>44.56</c:v>
                </c:pt>
                <c:pt idx="11016">
                  <c:v>44.56</c:v>
                </c:pt>
                <c:pt idx="11017">
                  <c:v>44.379000000000005</c:v>
                </c:pt>
                <c:pt idx="11018">
                  <c:v>44.379000000000005</c:v>
                </c:pt>
                <c:pt idx="11019">
                  <c:v>44.195000000000057</c:v>
                </c:pt>
                <c:pt idx="11020">
                  <c:v>44.195000000000057</c:v>
                </c:pt>
                <c:pt idx="11021">
                  <c:v>44.013000000000005</c:v>
                </c:pt>
                <c:pt idx="11022">
                  <c:v>43.831000000000003</c:v>
                </c:pt>
                <c:pt idx="11023">
                  <c:v>43.831000000000003</c:v>
                </c:pt>
                <c:pt idx="11024">
                  <c:v>43.648000000000003</c:v>
                </c:pt>
                <c:pt idx="11025">
                  <c:v>43.648000000000003</c:v>
                </c:pt>
                <c:pt idx="11026">
                  <c:v>43.648000000000003</c:v>
                </c:pt>
                <c:pt idx="11027">
                  <c:v>43.648000000000003</c:v>
                </c:pt>
                <c:pt idx="11028">
                  <c:v>43.466000000000001</c:v>
                </c:pt>
                <c:pt idx="11029">
                  <c:v>43.466000000000001</c:v>
                </c:pt>
                <c:pt idx="11030">
                  <c:v>43.466000000000001</c:v>
                </c:pt>
                <c:pt idx="11031">
                  <c:v>43.466000000000001</c:v>
                </c:pt>
                <c:pt idx="11032">
                  <c:v>43.282000000000011</c:v>
                </c:pt>
                <c:pt idx="11033">
                  <c:v>43.282000000000011</c:v>
                </c:pt>
                <c:pt idx="11034">
                  <c:v>43.282000000000011</c:v>
                </c:pt>
                <c:pt idx="11035">
                  <c:v>43.282000000000011</c:v>
                </c:pt>
                <c:pt idx="11036">
                  <c:v>43.282000000000011</c:v>
                </c:pt>
                <c:pt idx="11037">
                  <c:v>43.099000000000011</c:v>
                </c:pt>
                <c:pt idx="11038">
                  <c:v>43.099000000000011</c:v>
                </c:pt>
                <c:pt idx="11039">
                  <c:v>43.099000000000011</c:v>
                </c:pt>
                <c:pt idx="11040">
                  <c:v>43.099000000000011</c:v>
                </c:pt>
                <c:pt idx="11041">
                  <c:v>42.914999999999999</c:v>
                </c:pt>
                <c:pt idx="11042">
                  <c:v>42.914999999999999</c:v>
                </c:pt>
                <c:pt idx="11043">
                  <c:v>42.914999999999999</c:v>
                </c:pt>
                <c:pt idx="11044">
                  <c:v>42.914999999999999</c:v>
                </c:pt>
                <c:pt idx="11045">
                  <c:v>42.732000000000056</c:v>
                </c:pt>
                <c:pt idx="11046">
                  <c:v>42.732000000000056</c:v>
                </c:pt>
                <c:pt idx="11047">
                  <c:v>42.732000000000056</c:v>
                </c:pt>
                <c:pt idx="11048">
                  <c:v>42.732000000000056</c:v>
                </c:pt>
                <c:pt idx="11049">
                  <c:v>42.548000000000002</c:v>
                </c:pt>
                <c:pt idx="11050">
                  <c:v>42.548000000000002</c:v>
                </c:pt>
                <c:pt idx="11051">
                  <c:v>42.548000000000002</c:v>
                </c:pt>
                <c:pt idx="11052">
                  <c:v>42.548000000000002</c:v>
                </c:pt>
                <c:pt idx="11053">
                  <c:v>42.363</c:v>
                </c:pt>
                <c:pt idx="11054">
                  <c:v>42.363</c:v>
                </c:pt>
                <c:pt idx="11055">
                  <c:v>42.363</c:v>
                </c:pt>
                <c:pt idx="11056">
                  <c:v>42.179000000000002</c:v>
                </c:pt>
                <c:pt idx="11057">
                  <c:v>42.179000000000002</c:v>
                </c:pt>
                <c:pt idx="11058">
                  <c:v>42.179000000000002</c:v>
                </c:pt>
                <c:pt idx="11059">
                  <c:v>42.179000000000002</c:v>
                </c:pt>
                <c:pt idx="11060">
                  <c:v>41.994</c:v>
                </c:pt>
                <c:pt idx="11061">
                  <c:v>41.994</c:v>
                </c:pt>
                <c:pt idx="11062">
                  <c:v>41.994</c:v>
                </c:pt>
                <c:pt idx="11063">
                  <c:v>41.994</c:v>
                </c:pt>
                <c:pt idx="11064">
                  <c:v>41.994</c:v>
                </c:pt>
                <c:pt idx="11065">
                  <c:v>41.994</c:v>
                </c:pt>
                <c:pt idx="11066">
                  <c:v>41.994</c:v>
                </c:pt>
                <c:pt idx="11067">
                  <c:v>42.179000000000002</c:v>
                </c:pt>
                <c:pt idx="11068">
                  <c:v>42.363</c:v>
                </c:pt>
                <c:pt idx="11069">
                  <c:v>42.548000000000002</c:v>
                </c:pt>
                <c:pt idx="11070">
                  <c:v>42.732000000000056</c:v>
                </c:pt>
                <c:pt idx="11071">
                  <c:v>42.914999999999999</c:v>
                </c:pt>
                <c:pt idx="11072">
                  <c:v>43.099000000000011</c:v>
                </c:pt>
                <c:pt idx="11073">
                  <c:v>43.282000000000011</c:v>
                </c:pt>
                <c:pt idx="11074">
                  <c:v>43.466000000000001</c:v>
                </c:pt>
                <c:pt idx="11075">
                  <c:v>43.648000000000003</c:v>
                </c:pt>
                <c:pt idx="11076">
                  <c:v>44.013000000000005</c:v>
                </c:pt>
                <c:pt idx="11077">
                  <c:v>44.195000000000057</c:v>
                </c:pt>
                <c:pt idx="11078">
                  <c:v>44.379000000000005</c:v>
                </c:pt>
                <c:pt idx="11079">
                  <c:v>44.56</c:v>
                </c:pt>
                <c:pt idx="11080">
                  <c:v>44.742000000000012</c:v>
                </c:pt>
                <c:pt idx="11081">
                  <c:v>44.922000000000011</c:v>
                </c:pt>
                <c:pt idx="11082">
                  <c:v>45.104000000000006</c:v>
                </c:pt>
                <c:pt idx="11083">
                  <c:v>45.286000000000001</c:v>
                </c:pt>
                <c:pt idx="11084">
                  <c:v>45.286000000000001</c:v>
                </c:pt>
                <c:pt idx="11085">
                  <c:v>45.466000000000001</c:v>
                </c:pt>
                <c:pt idx="11086">
                  <c:v>45.466000000000001</c:v>
                </c:pt>
                <c:pt idx="11087">
                  <c:v>45.466000000000001</c:v>
                </c:pt>
                <c:pt idx="11088">
                  <c:v>45.648000000000003</c:v>
                </c:pt>
                <c:pt idx="11089">
                  <c:v>45.648000000000003</c:v>
                </c:pt>
                <c:pt idx="11090">
                  <c:v>45.648000000000003</c:v>
                </c:pt>
                <c:pt idx="11091">
                  <c:v>45.648000000000003</c:v>
                </c:pt>
                <c:pt idx="11092">
                  <c:v>45.648000000000003</c:v>
                </c:pt>
                <c:pt idx="11093">
                  <c:v>45.648000000000003</c:v>
                </c:pt>
                <c:pt idx="11094">
                  <c:v>45.648000000000003</c:v>
                </c:pt>
                <c:pt idx="11095">
                  <c:v>45.648000000000003</c:v>
                </c:pt>
                <c:pt idx="11096">
                  <c:v>45.466000000000001</c:v>
                </c:pt>
                <c:pt idx="11097">
                  <c:v>45.466000000000001</c:v>
                </c:pt>
                <c:pt idx="11098">
                  <c:v>45.466000000000001</c:v>
                </c:pt>
                <c:pt idx="11099">
                  <c:v>45.466000000000001</c:v>
                </c:pt>
                <c:pt idx="11100">
                  <c:v>45.466000000000001</c:v>
                </c:pt>
                <c:pt idx="11101">
                  <c:v>45.466000000000001</c:v>
                </c:pt>
                <c:pt idx="11102">
                  <c:v>45.466000000000001</c:v>
                </c:pt>
                <c:pt idx="11103">
                  <c:v>45.286000000000001</c:v>
                </c:pt>
                <c:pt idx="11104">
                  <c:v>45.286000000000001</c:v>
                </c:pt>
                <c:pt idx="11105">
                  <c:v>45.286000000000001</c:v>
                </c:pt>
                <c:pt idx="11106">
                  <c:v>45.286000000000001</c:v>
                </c:pt>
                <c:pt idx="11107">
                  <c:v>45.104000000000006</c:v>
                </c:pt>
                <c:pt idx="11108">
                  <c:v>45.104000000000006</c:v>
                </c:pt>
                <c:pt idx="11109">
                  <c:v>44.922000000000011</c:v>
                </c:pt>
                <c:pt idx="11110">
                  <c:v>44.922000000000011</c:v>
                </c:pt>
                <c:pt idx="11111">
                  <c:v>44.922000000000011</c:v>
                </c:pt>
                <c:pt idx="11112">
                  <c:v>44.742000000000012</c:v>
                </c:pt>
                <c:pt idx="11113">
                  <c:v>44.742000000000012</c:v>
                </c:pt>
                <c:pt idx="11114">
                  <c:v>44.56</c:v>
                </c:pt>
                <c:pt idx="11115">
                  <c:v>44.56</c:v>
                </c:pt>
                <c:pt idx="11116">
                  <c:v>44.379000000000005</c:v>
                </c:pt>
                <c:pt idx="11117">
                  <c:v>44.379000000000005</c:v>
                </c:pt>
                <c:pt idx="11118">
                  <c:v>44.195000000000057</c:v>
                </c:pt>
                <c:pt idx="11119">
                  <c:v>44.195000000000057</c:v>
                </c:pt>
                <c:pt idx="11120">
                  <c:v>44.013000000000005</c:v>
                </c:pt>
                <c:pt idx="11121">
                  <c:v>44.013000000000005</c:v>
                </c:pt>
                <c:pt idx="11122">
                  <c:v>43.831000000000003</c:v>
                </c:pt>
                <c:pt idx="11123">
                  <c:v>43.831000000000003</c:v>
                </c:pt>
                <c:pt idx="11124">
                  <c:v>43.648000000000003</c:v>
                </c:pt>
                <c:pt idx="11125">
                  <c:v>43.466000000000001</c:v>
                </c:pt>
                <c:pt idx="11126">
                  <c:v>43.282000000000011</c:v>
                </c:pt>
                <c:pt idx="11127">
                  <c:v>43.282000000000011</c:v>
                </c:pt>
                <c:pt idx="11128">
                  <c:v>43.099000000000011</c:v>
                </c:pt>
                <c:pt idx="11129">
                  <c:v>42.914999999999999</c:v>
                </c:pt>
                <c:pt idx="11130">
                  <c:v>42.914999999999999</c:v>
                </c:pt>
                <c:pt idx="11131">
                  <c:v>42.732000000000056</c:v>
                </c:pt>
                <c:pt idx="11132">
                  <c:v>42.548000000000002</c:v>
                </c:pt>
                <c:pt idx="11133">
                  <c:v>42.363</c:v>
                </c:pt>
                <c:pt idx="11134">
                  <c:v>42.363</c:v>
                </c:pt>
                <c:pt idx="11135">
                  <c:v>42.179000000000002</c:v>
                </c:pt>
                <c:pt idx="11136">
                  <c:v>42.179000000000002</c:v>
                </c:pt>
                <c:pt idx="11137">
                  <c:v>41.994</c:v>
                </c:pt>
                <c:pt idx="11138">
                  <c:v>41.994</c:v>
                </c:pt>
                <c:pt idx="11139">
                  <c:v>41.994</c:v>
                </c:pt>
                <c:pt idx="11140">
                  <c:v>41.994</c:v>
                </c:pt>
                <c:pt idx="11141">
                  <c:v>41.994</c:v>
                </c:pt>
                <c:pt idx="11142">
                  <c:v>42.179000000000002</c:v>
                </c:pt>
                <c:pt idx="11143">
                  <c:v>42.363</c:v>
                </c:pt>
                <c:pt idx="11144">
                  <c:v>42.548000000000002</c:v>
                </c:pt>
                <c:pt idx="11145">
                  <c:v>42.732000000000056</c:v>
                </c:pt>
                <c:pt idx="11146">
                  <c:v>42.914999999999999</c:v>
                </c:pt>
                <c:pt idx="11147">
                  <c:v>43.099000000000011</c:v>
                </c:pt>
                <c:pt idx="11148">
                  <c:v>43.282000000000011</c:v>
                </c:pt>
                <c:pt idx="11149">
                  <c:v>43.466000000000001</c:v>
                </c:pt>
                <c:pt idx="11150">
                  <c:v>43.648000000000003</c:v>
                </c:pt>
                <c:pt idx="11151">
                  <c:v>44.013000000000005</c:v>
                </c:pt>
                <c:pt idx="11152">
                  <c:v>44.195000000000057</c:v>
                </c:pt>
                <c:pt idx="11153">
                  <c:v>44.379000000000005</c:v>
                </c:pt>
                <c:pt idx="11154">
                  <c:v>44.56</c:v>
                </c:pt>
                <c:pt idx="11155">
                  <c:v>44.56</c:v>
                </c:pt>
                <c:pt idx="11156">
                  <c:v>44.742000000000012</c:v>
                </c:pt>
                <c:pt idx="11157">
                  <c:v>44.742000000000012</c:v>
                </c:pt>
                <c:pt idx="11158">
                  <c:v>44.922000000000011</c:v>
                </c:pt>
                <c:pt idx="11159">
                  <c:v>44.922000000000011</c:v>
                </c:pt>
                <c:pt idx="11160">
                  <c:v>45.104000000000006</c:v>
                </c:pt>
                <c:pt idx="11161">
                  <c:v>45.286000000000001</c:v>
                </c:pt>
                <c:pt idx="11162">
                  <c:v>45.286000000000001</c:v>
                </c:pt>
                <c:pt idx="11163">
                  <c:v>45.286000000000001</c:v>
                </c:pt>
                <c:pt idx="11164">
                  <c:v>45.466000000000001</c:v>
                </c:pt>
                <c:pt idx="11165">
                  <c:v>45.286000000000001</c:v>
                </c:pt>
                <c:pt idx="11166">
                  <c:v>45.286000000000001</c:v>
                </c:pt>
                <c:pt idx="11167">
                  <c:v>45.286000000000001</c:v>
                </c:pt>
                <c:pt idx="11168">
                  <c:v>45.104000000000006</c:v>
                </c:pt>
                <c:pt idx="11169">
                  <c:v>45.104000000000006</c:v>
                </c:pt>
                <c:pt idx="11170">
                  <c:v>44.922000000000011</c:v>
                </c:pt>
                <c:pt idx="11171">
                  <c:v>44.922000000000011</c:v>
                </c:pt>
                <c:pt idx="11172">
                  <c:v>44.742000000000012</c:v>
                </c:pt>
                <c:pt idx="11173">
                  <c:v>44.742000000000012</c:v>
                </c:pt>
                <c:pt idx="11174">
                  <c:v>44.922000000000011</c:v>
                </c:pt>
                <c:pt idx="11175">
                  <c:v>44.922000000000011</c:v>
                </c:pt>
                <c:pt idx="11176">
                  <c:v>44.922000000000011</c:v>
                </c:pt>
                <c:pt idx="11177">
                  <c:v>44.922000000000011</c:v>
                </c:pt>
                <c:pt idx="11178">
                  <c:v>45.104000000000006</c:v>
                </c:pt>
                <c:pt idx="11179">
                  <c:v>45.104000000000006</c:v>
                </c:pt>
                <c:pt idx="11180">
                  <c:v>45.286000000000001</c:v>
                </c:pt>
                <c:pt idx="11181">
                  <c:v>45.286000000000001</c:v>
                </c:pt>
                <c:pt idx="11182">
                  <c:v>45.286000000000001</c:v>
                </c:pt>
                <c:pt idx="11183">
                  <c:v>45.286000000000001</c:v>
                </c:pt>
                <c:pt idx="11184">
                  <c:v>45.286000000000001</c:v>
                </c:pt>
                <c:pt idx="11185">
                  <c:v>45.286000000000001</c:v>
                </c:pt>
                <c:pt idx="11186">
                  <c:v>45.286000000000001</c:v>
                </c:pt>
                <c:pt idx="11187">
                  <c:v>45.104000000000006</c:v>
                </c:pt>
                <c:pt idx="11188">
                  <c:v>45.104000000000006</c:v>
                </c:pt>
                <c:pt idx="11189">
                  <c:v>44.922000000000011</c:v>
                </c:pt>
                <c:pt idx="11190">
                  <c:v>44.922000000000011</c:v>
                </c:pt>
                <c:pt idx="11191">
                  <c:v>44.742000000000012</c:v>
                </c:pt>
                <c:pt idx="11192">
                  <c:v>44.56</c:v>
                </c:pt>
                <c:pt idx="11193">
                  <c:v>44.56</c:v>
                </c:pt>
                <c:pt idx="11194">
                  <c:v>44.379000000000005</c:v>
                </c:pt>
                <c:pt idx="11195">
                  <c:v>44.379000000000005</c:v>
                </c:pt>
                <c:pt idx="11196">
                  <c:v>44.195000000000057</c:v>
                </c:pt>
                <c:pt idx="11197">
                  <c:v>44.195000000000057</c:v>
                </c:pt>
                <c:pt idx="11198">
                  <c:v>44.013000000000005</c:v>
                </c:pt>
                <c:pt idx="11199">
                  <c:v>44.013000000000005</c:v>
                </c:pt>
                <c:pt idx="11200">
                  <c:v>43.831000000000003</c:v>
                </c:pt>
                <c:pt idx="11201">
                  <c:v>43.831000000000003</c:v>
                </c:pt>
                <c:pt idx="11202">
                  <c:v>43.831000000000003</c:v>
                </c:pt>
                <c:pt idx="11203">
                  <c:v>43.648000000000003</c:v>
                </c:pt>
                <c:pt idx="11204">
                  <c:v>43.648000000000003</c:v>
                </c:pt>
                <c:pt idx="11205">
                  <c:v>43.648000000000003</c:v>
                </c:pt>
                <c:pt idx="11206">
                  <c:v>43.466000000000001</c:v>
                </c:pt>
                <c:pt idx="11207">
                  <c:v>43.466000000000001</c:v>
                </c:pt>
                <c:pt idx="11208">
                  <c:v>43.466000000000001</c:v>
                </c:pt>
                <c:pt idx="11209">
                  <c:v>43.466000000000001</c:v>
                </c:pt>
                <c:pt idx="11210">
                  <c:v>43.466000000000001</c:v>
                </c:pt>
                <c:pt idx="11211">
                  <c:v>43.466000000000001</c:v>
                </c:pt>
                <c:pt idx="11212">
                  <c:v>43.648000000000003</c:v>
                </c:pt>
                <c:pt idx="11213">
                  <c:v>43.831000000000003</c:v>
                </c:pt>
                <c:pt idx="11214">
                  <c:v>44.013000000000005</c:v>
                </c:pt>
                <c:pt idx="11215">
                  <c:v>44.195000000000057</c:v>
                </c:pt>
                <c:pt idx="11216">
                  <c:v>44.379000000000005</c:v>
                </c:pt>
                <c:pt idx="11217">
                  <c:v>44.56</c:v>
                </c:pt>
                <c:pt idx="11218">
                  <c:v>44.56</c:v>
                </c:pt>
                <c:pt idx="11219">
                  <c:v>44.742000000000012</c:v>
                </c:pt>
                <c:pt idx="11220">
                  <c:v>44.922000000000011</c:v>
                </c:pt>
                <c:pt idx="11221">
                  <c:v>45.104000000000006</c:v>
                </c:pt>
                <c:pt idx="11222">
                  <c:v>45.104000000000006</c:v>
                </c:pt>
                <c:pt idx="11223">
                  <c:v>45.286000000000001</c:v>
                </c:pt>
                <c:pt idx="11224">
                  <c:v>45.466000000000001</c:v>
                </c:pt>
                <c:pt idx="11225">
                  <c:v>45.466000000000001</c:v>
                </c:pt>
                <c:pt idx="11226">
                  <c:v>45.648000000000003</c:v>
                </c:pt>
                <c:pt idx="11227">
                  <c:v>45.648000000000003</c:v>
                </c:pt>
                <c:pt idx="11228">
                  <c:v>45.648000000000003</c:v>
                </c:pt>
                <c:pt idx="11229">
                  <c:v>45.828000000000003</c:v>
                </c:pt>
                <c:pt idx="11230">
                  <c:v>45.828000000000003</c:v>
                </c:pt>
                <c:pt idx="11231">
                  <c:v>45.828000000000003</c:v>
                </c:pt>
                <c:pt idx="11232">
                  <c:v>46.008000000000003</c:v>
                </c:pt>
                <c:pt idx="11233">
                  <c:v>46.008000000000003</c:v>
                </c:pt>
                <c:pt idx="11234">
                  <c:v>46.008000000000003</c:v>
                </c:pt>
                <c:pt idx="11235">
                  <c:v>46.008000000000003</c:v>
                </c:pt>
                <c:pt idx="11236">
                  <c:v>46.008000000000003</c:v>
                </c:pt>
                <c:pt idx="11237">
                  <c:v>46.188000000000002</c:v>
                </c:pt>
                <c:pt idx="11238">
                  <c:v>46.188000000000002</c:v>
                </c:pt>
                <c:pt idx="11239">
                  <c:v>46.188000000000002</c:v>
                </c:pt>
                <c:pt idx="11240">
                  <c:v>46.188000000000002</c:v>
                </c:pt>
                <c:pt idx="11241">
                  <c:v>46.188000000000002</c:v>
                </c:pt>
                <c:pt idx="11242">
                  <c:v>46.188000000000002</c:v>
                </c:pt>
                <c:pt idx="11243">
                  <c:v>46.369</c:v>
                </c:pt>
                <c:pt idx="11244">
                  <c:v>46.369</c:v>
                </c:pt>
                <c:pt idx="11245">
                  <c:v>46.369</c:v>
                </c:pt>
                <c:pt idx="11246">
                  <c:v>46.369</c:v>
                </c:pt>
                <c:pt idx="11247">
                  <c:v>46.369</c:v>
                </c:pt>
                <c:pt idx="11248">
                  <c:v>46.369</c:v>
                </c:pt>
                <c:pt idx="11249">
                  <c:v>46.369</c:v>
                </c:pt>
                <c:pt idx="11250">
                  <c:v>46.548000000000002</c:v>
                </c:pt>
                <c:pt idx="11251">
                  <c:v>46.548000000000002</c:v>
                </c:pt>
                <c:pt idx="11252">
                  <c:v>46.548000000000002</c:v>
                </c:pt>
                <c:pt idx="11253">
                  <c:v>46.548000000000002</c:v>
                </c:pt>
                <c:pt idx="11254">
                  <c:v>46.548000000000002</c:v>
                </c:pt>
                <c:pt idx="11255">
                  <c:v>46.548000000000002</c:v>
                </c:pt>
                <c:pt idx="11256">
                  <c:v>46.548000000000002</c:v>
                </c:pt>
                <c:pt idx="11257">
                  <c:v>46.369</c:v>
                </c:pt>
                <c:pt idx="11258">
                  <c:v>46.369</c:v>
                </c:pt>
                <c:pt idx="11259">
                  <c:v>46.369</c:v>
                </c:pt>
                <c:pt idx="11260">
                  <c:v>46.369</c:v>
                </c:pt>
                <c:pt idx="11261">
                  <c:v>46.188000000000002</c:v>
                </c:pt>
                <c:pt idx="11262">
                  <c:v>46.188000000000002</c:v>
                </c:pt>
                <c:pt idx="11263">
                  <c:v>46.188000000000002</c:v>
                </c:pt>
                <c:pt idx="11264">
                  <c:v>46.008000000000003</c:v>
                </c:pt>
                <c:pt idx="11265">
                  <c:v>46.008000000000003</c:v>
                </c:pt>
                <c:pt idx="11266">
                  <c:v>46.008000000000003</c:v>
                </c:pt>
                <c:pt idx="11267">
                  <c:v>45.828000000000003</c:v>
                </c:pt>
                <c:pt idx="11268">
                  <c:v>45.828000000000003</c:v>
                </c:pt>
                <c:pt idx="11269">
                  <c:v>45.828000000000003</c:v>
                </c:pt>
                <c:pt idx="11270">
                  <c:v>45.648000000000003</c:v>
                </c:pt>
                <c:pt idx="11271">
                  <c:v>45.648000000000003</c:v>
                </c:pt>
                <c:pt idx="11272">
                  <c:v>45.648000000000003</c:v>
                </c:pt>
                <c:pt idx="11273">
                  <c:v>45.648000000000003</c:v>
                </c:pt>
                <c:pt idx="11274">
                  <c:v>45.648000000000003</c:v>
                </c:pt>
                <c:pt idx="11275">
                  <c:v>45.466000000000001</c:v>
                </c:pt>
                <c:pt idx="11276">
                  <c:v>45.466000000000001</c:v>
                </c:pt>
                <c:pt idx="11277">
                  <c:v>45.466000000000001</c:v>
                </c:pt>
                <c:pt idx="11278">
                  <c:v>45.466000000000001</c:v>
                </c:pt>
                <c:pt idx="11279">
                  <c:v>45.466000000000001</c:v>
                </c:pt>
                <c:pt idx="11280">
                  <c:v>45.466000000000001</c:v>
                </c:pt>
                <c:pt idx="11281">
                  <c:v>45.286000000000001</c:v>
                </c:pt>
                <c:pt idx="11282">
                  <c:v>45.466000000000001</c:v>
                </c:pt>
                <c:pt idx="11283">
                  <c:v>45.466000000000001</c:v>
                </c:pt>
                <c:pt idx="11284">
                  <c:v>45.648000000000003</c:v>
                </c:pt>
                <c:pt idx="11285">
                  <c:v>45.648000000000003</c:v>
                </c:pt>
                <c:pt idx="11286">
                  <c:v>45.828000000000003</c:v>
                </c:pt>
                <c:pt idx="11287">
                  <c:v>46.008000000000003</c:v>
                </c:pt>
                <c:pt idx="11288">
                  <c:v>46.188000000000002</c:v>
                </c:pt>
                <c:pt idx="11289">
                  <c:v>46.548000000000002</c:v>
                </c:pt>
                <c:pt idx="11290">
                  <c:v>46.728000000000065</c:v>
                </c:pt>
                <c:pt idx="11291">
                  <c:v>47.088000000000001</c:v>
                </c:pt>
                <c:pt idx="11292">
                  <c:v>47.266000000000012</c:v>
                </c:pt>
                <c:pt idx="11293">
                  <c:v>47.446000000000005</c:v>
                </c:pt>
                <c:pt idx="11294">
                  <c:v>47.624000000000002</c:v>
                </c:pt>
                <c:pt idx="11295">
                  <c:v>47.802</c:v>
                </c:pt>
                <c:pt idx="11296">
                  <c:v>47.981999999999999</c:v>
                </c:pt>
                <c:pt idx="11297">
                  <c:v>48.160000000000011</c:v>
                </c:pt>
                <c:pt idx="11298">
                  <c:v>48.339000000000006</c:v>
                </c:pt>
                <c:pt idx="11299">
                  <c:v>48.517000000000003</c:v>
                </c:pt>
                <c:pt idx="11300">
                  <c:v>48.695000000000057</c:v>
                </c:pt>
                <c:pt idx="11301">
                  <c:v>48.695000000000057</c:v>
                </c:pt>
                <c:pt idx="11302">
                  <c:v>48.871000000000002</c:v>
                </c:pt>
                <c:pt idx="11303">
                  <c:v>48.871000000000002</c:v>
                </c:pt>
                <c:pt idx="11304">
                  <c:v>49.05</c:v>
                </c:pt>
                <c:pt idx="11305">
                  <c:v>49.05</c:v>
                </c:pt>
                <c:pt idx="11306">
                  <c:v>49.228000000000065</c:v>
                </c:pt>
                <c:pt idx="11307">
                  <c:v>49.228000000000065</c:v>
                </c:pt>
                <c:pt idx="11308">
                  <c:v>49.228000000000065</c:v>
                </c:pt>
                <c:pt idx="11309">
                  <c:v>49.404000000000003</c:v>
                </c:pt>
                <c:pt idx="11310">
                  <c:v>49.404000000000003</c:v>
                </c:pt>
                <c:pt idx="11311">
                  <c:v>49.404000000000003</c:v>
                </c:pt>
                <c:pt idx="11312">
                  <c:v>49.404000000000003</c:v>
                </c:pt>
                <c:pt idx="11313">
                  <c:v>49.582000000000001</c:v>
                </c:pt>
                <c:pt idx="11314">
                  <c:v>49.582000000000001</c:v>
                </c:pt>
                <c:pt idx="11315">
                  <c:v>49.582000000000001</c:v>
                </c:pt>
                <c:pt idx="11316">
                  <c:v>49.759</c:v>
                </c:pt>
                <c:pt idx="11317">
                  <c:v>49.759</c:v>
                </c:pt>
                <c:pt idx="11318">
                  <c:v>49.759</c:v>
                </c:pt>
                <c:pt idx="11319">
                  <c:v>49.759</c:v>
                </c:pt>
                <c:pt idx="11320">
                  <c:v>49.937000000000005</c:v>
                </c:pt>
                <c:pt idx="11321">
                  <c:v>49.937000000000005</c:v>
                </c:pt>
                <c:pt idx="11322">
                  <c:v>49.937000000000005</c:v>
                </c:pt>
                <c:pt idx="11323">
                  <c:v>49.937000000000005</c:v>
                </c:pt>
                <c:pt idx="11324">
                  <c:v>49.937000000000005</c:v>
                </c:pt>
                <c:pt idx="11325">
                  <c:v>49.937000000000005</c:v>
                </c:pt>
                <c:pt idx="11326">
                  <c:v>49.937000000000005</c:v>
                </c:pt>
                <c:pt idx="11327">
                  <c:v>49.937000000000005</c:v>
                </c:pt>
                <c:pt idx="11328">
                  <c:v>49.937000000000005</c:v>
                </c:pt>
                <c:pt idx="11329">
                  <c:v>49.759</c:v>
                </c:pt>
                <c:pt idx="11330">
                  <c:v>49.759</c:v>
                </c:pt>
                <c:pt idx="11331">
                  <c:v>49.759</c:v>
                </c:pt>
                <c:pt idx="11332">
                  <c:v>49.759</c:v>
                </c:pt>
                <c:pt idx="11333">
                  <c:v>49.582000000000001</c:v>
                </c:pt>
                <c:pt idx="11334">
                  <c:v>49.582000000000001</c:v>
                </c:pt>
                <c:pt idx="11335">
                  <c:v>49.582000000000001</c:v>
                </c:pt>
                <c:pt idx="11336">
                  <c:v>49.404000000000003</c:v>
                </c:pt>
                <c:pt idx="11337">
                  <c:v>49.404000000000003</c:v>
                </c:pt>
                <c:pt idx="11338">
                  <c:v>49.228000000000065</c:v>
                </c:pt>
                <c:pt idx="11339">
                  <c:v>49.228000000000065</c:v>
                </c:pt>
                <c:pt idx="11340">
                  <c:v>49.05</c:v>
                </c:pt>
                <c:pt idx="11341">
                  <c:v>49.05</c:v>
                </c:pt>
                <c:pt idx="11342">
                  <c:v>48.871000000000002</c:v>
                </c:pt>
                <c:pt idx="11343">
                  <c:v>48.695000000000057</c:v>
                </c:pt>
                <c:pt idx="11344">
                  <c:v>48.695000000000057</c:v>
                </c:pt>
                <c:pt idx="11345">
                  <c:v>48.517000000000003</c:v>
                </c:pt>
                <c:pt idx="11346">
                  <c:v>48.517000000000003</c:v>
                </c:pt>
                <c:pt idx="11347">
                  <c:v>48.339000000000006</c:v>
                </c:pt>
                <c:pt idx="11348">
                  <c:v>48.339000000000006</c:v>
                </c:pt>
                <c:pt idx="11349">
                  <c:v>48.160000000000011</c:v>
                </c:pt>
                <c:pt idx="11350">
                  <c:v>48.160000000000011</c:v>
                </c:pt>
                <c:pt idx="11351">
                  <c:v>48.160000000000011</c:v>
                </c:pt>
                <c:pt idx="11352">
                  <c:v>48.160000000000011</c:v>
                </c:pt>
                <c:pt idx="11353">
                  <c:v>48.160000000000011</c:v>
                </c:pt>
                <c:pt idx="11354">
                  <c:v>48.160000000000011</c:v>
                </c:pt>
                <c:pt idx="11355">
                  <c:v>48.339000000000006</c:v>
                </c:pt>
                <c:pt idx="11356">
                  <c:v>48.517000000000003</c:v>
                </c:pt>
                <c:pt idx="11357">
                  <c:v>48.517000000000003</c:v>
                </c:pt>
                <c:pt idx="11358">
                  <c:v>48.695000000000057</c:v>
                </c:pt>
                <c:pt idx="11359">
                  <c:v>48.871000000000002</c:v>
                </c:pt>
                <c:pt idx="11360">
                  <c:v>48.871000000000002</c:v>
                </c:pt>
                <c:pt idx="11361">
                  <c:v>48.871000000000002</c:v>
                </c:pt>
                <c:pt idx="11362">
                  <c:v>49.05</c:v>
                </c:pt>
                <c:pt idx="11363">
                  <c:v>49.05</c:v>
                </c:pt>
                <c:pt idx="11364">
                  <c:v>49.05</c:v>
                </c:pt>
                <c:pt idx="11365">
                  <c:v>49.228000000000065</c:v>
                </c:pt>
                <c:pt idx="11366">
                  <c:v>49.582000000000001</c:v>
                </c:pt>
                <c:pt idx="11367">
                  <c:v>49.759</c:v>
                </c:pt>
                <c:pt idx="11368">
                  <c:v>49.937000000000005</c:v>
                </c:pt>
                <c:pt idx="11369">
                  <c:v>49.937000000000005</c:v>
                </c:pt>
                <c:pt idx="11370">
                  <c:v>50.113</c:v>
                </c:pt>
                <c:pt idx="11371">
                  <c:v>50.290000000000013</c:v>
                </c:pt>
                <c:pt idx="11372">
                  <c:v>50.290000000000013</c:v>
                </c:pt>
                <c:pt idx="11373">
                  <c:v>50.290000000000013</c:v>
                </c:pt>
                <c:pt idx="11374">
                  <c:v>50.290000000000013</c:v>
                </c:pt>
                <c:pt idx="11375">
                  <c:v>50.290000000000013</c:v>
                </c:pt>
                <c:pt idx="11376">
                  <c:v>50.290000000000013</c:v>
                </c:pt>
                <c:pt idx="11377">
                  <c:v>50.466000000000001</c:v>
                </c:pt>
                <c:pt idx="11378">
                  <c:v>50.466000000000001</c:v>
                </c:pt>
                <c:pt idx="11379">
                  <c:v>50.466000000000001</c:v>
                </c:pt>
                <c:pt idx="11380">
                  <c:v>50.466000000000001</c:v>
                </c:pt>
                <c:pt idx="11381">
                  <c:v>50.466000000000001</c:v>
                </c:pt>
                <c:pt idx="11382">
                  <c:v>50.466000000000001</c:v>
                </c:pt>
                <c:pt idx="11383">
                  <c:v>50.466000000000001</c:v>
                </c:pt>
                <c:pt idx="11384">
                  <c:v>50.466000000000001</c:v>
                </c:pt>
                <c:pt idx="11385">
                  <c:v>50.466000000000001</c:v>
                </c:pt>
                <c:pt idx="11386">
                  <c:v>50.466000000000001</c:v>
                </c:pt>
                <c:pt idx="11387">
                  <c:v>50.290000000000013</c:v>
                </c:pt>
                <c:pt idx="11388">
                  <c:v>50.290000000000013</c:v>
                </c:pt>
                <c:pt idx="11389">
                  <c:v>50.290000000000013</c:v>
                </c:pt>
                <c:pt idx="11390">
                  <c:v>50.290000000000013</c:v>
                </c:pt>
                <c:pt idx="11391">
                  <c:v>50.113</c:v>
                </c:pt>
                <c:pt idx="11392">
                  <c:v>50.113</c:v>
                </c:pt>
                <c:pt idx="11393">
                  <c:v>50.113</c:v>
                </c:pt>
                <c:pt idx="11394">
                  <c:v>49.937000000000005</c:v>
                </c:pt>
                <c:pt idx="11395">
                  <c:v>49.937000000000005</c:v>
                </c:pt>
                <c:pt idx="11396">
                  <c:v>49.759</c:v>
                </c:pt>
                <c:pt idx="11397">
                  <c:v>49.759</c:v>
                </c:pt>
                <c:pt idx="11398">
                  <c:v>49.582000000000001</c:v>
                </c:pt>
                <c:pt idx="11399">
                  <c:v>49.404000000000003</c:v>
                </c:pt>
                <c:pt idx="11400">
                  <c:v>49.404000000000003</c:v>
                </c:pt>
                <c:pt idx="11401">
                  <c:v>49.228000000000065</c:v>
                </c:pt>
                <c:pt idx="11402">
                  <c:v>49.05</c:v>
                </c:pt>
                <c:pt idx="11403">
                  <c:v>48.871000000000002</c:v>
                </c:pt>
                <c:pt idx="11404">
                  <c:v>48.871000000000002</c:v>
                </c:pt>
                <c:pt idx="11405">
                  <c:v>48.695000000000057</c:v>
                </c:pt>
                <c:pt idx="11406">
                  <c:v>48.517000000000003</c:v>
                </c:pt>
                <c:pt idx="11407">
                  <c:v>48.339000000000006</c:v>
                </c:pt>
                <c:pt idx="11408">
                  <c:v>48.160000000000011</c:v>
                </c:pt>
                <c:pt idx="11409">
                  <c:v>47.981999999999999</c:v>
                </c:pt>
                <c:pt idx="11410">
                  <c:v>47.981999999999999</c:v>
                </c:pt>
                <c:pt idx="11411">
                  <c:v>47.802</c:v>
                </c:pt>
                <c:pt idx="11412">
                  <c:v>47.624000000000002</c:v>
                </c:pt>
                <c:pt idx="11413">
                  <c:v>47.446000000000005</c:v>
                </c:pt>
                <c:pt idx="11414">
                  <c:v>47.446000000000005</c:v>
                </c:pt>
                <c:pt idx="11415">
                  <c:v>47.266000000000012</c:v>
                </c:pt>
                <c:pt idx="11416">
                  <c:v>47.266000000000012</c:v>
                </c:pt>
                <c:pt idx="11417">
                  <c:v>47.088000000000001</c:v>
                </c:pt>
                <c:pt idx="11418">
                  <c:v>47.088000000000001</c:v>
                </c:pt>
                <c:pt idx="11419">
                  <c:v>46.908000000000001</c:v>
                </c:pt>
                <c:pt idx="11420">
                  <c:v>46.728000000000065</c:v>
                </c:pt>
                <c:pt idx="11421">
                  <c:v>46.728000000000065</c:v>
                </c:pt>
                <c:pt idx="11422">
                  <c:v>46.728000000000065</c:v>
                </c:pt>
                <c:pt idx="11423">
                  <c:v>46.548000000000002</c:v>
                </c:pt>
                <c:pt idx="11424">
                  <c:v>46.548000000000002</c:v>
                </c:pt>
                <c:pt idx="11425">
                  <c:v>46.548000000000002</c:v>
                </c:pt>
                <c:pt idx="11426">
                  <c:v>46.548000000000002</c:v>
                </c:pt>
                <c:pt idx="11427">
                  <c:v>46.548000000000002</c:v>
                </c:pt>
                <c:pt idx="11428">
                  <c:v>46.548000000000002</c:v>
                </c:pt>
                <c:pt idx="11429">
                  <c:v>46.728000000000065</c:v>
                </c:pt>
                <c:pt idx="11430">
                  <c:v>46.728000000000065</c:v>
                </c:pt>
                <c:pt idx="11431">
                  <c:v>46.728000000000065</c:v>
                </c:pt>
                <c:pt idx="11432">
                  <c:v>46.908000000000001</c:v>
                </c:pt>
                <c:pt idx="11433">
                  <c:v>47.266000000000012</c:v>
                </c:pt>
                <c:pt idx="11434">
                  <c:v>47.446000000000005</c:v>
                </c:pt>
                <c:pt idx="11435">
                  <c:v>47.446000000000005</c:v>
                </c:pt>
                <c:pt idx="11436">
                  <c:v>47.446000000000005</c:v>
                </c:pt>
                <c:pt idx="11437">
                  <c:v>47.446000000000005</c:v>
                </c:pt>
                <c:pt idx="11438">
                  <c:v>47.446000000000005</c:v>
                </c:pt>
                <c:pt idx="11439">
                  <c:v>47.266000000000012</c:v>
                </c:pt>
                <c:pt idx="11440">
                  <c:v>47.266000000000012</c:v>
                </c:pt>
                <c:pt idx="11441">
                  <c:v>47.446000000000005</c:v>
                </c:pt>
                <c:pt idx="11442">
                  <c:v>47.624000000000002</c:v>
                </c:pt>
                <c:pt idx="11443">
                  <c:v>47.981999999999999</c:v>
                </c:pt>
                <c:pt idx="11444">
                  <c:v>48.160000000000011</c:v>
                </c:pt>
                <c:pt idx="11445">
                  <c:v>48.339000000000006</c:v>
                </c:pt>
                <c:pt idx="11446">
                  <c:v>48.339000000000006</c:v>
                </c:pt>
                <c:pt idx="11447">
                  <c:v>48.339000000000006</c:v>
                </c:pt>
                <c:pt idx="11448">
                  <c:v>48.517000000000003</c:v>
                </c:pt>
                <c:pt idx="11449">
                  <c:v>48.517000000000003</c:v>
                </c:pt>
                <c:pt idx="11450">
                  <c:v>48.517000000000003</c:v>
                </c:pt>
                <c:pt idx="11451">
                  <c:v>48.339000000000006</c:v>
                </c:pt>
                <c:pt idx="11452">
                  <c:v>48.339000000000006</c:v>
                </c:pt>
                <c:pt idx="11453">
                  <c:v>48.339000000000006</c:v>
                </c:pt>
                <c:pt idx="11454">
                  <c:v>48.339000000000006</c:v>
                </c:pt>
                <c:pt idx="11455">
                  <c:v>48.160000000000011</c:v>
                </c:pt>
                <c:pt idx="11456">
                  <c:v>48.160000000000011</c:v>
                </c:pt>
                <c:pt idx="11457">
                  <c:v>48.160000000000011</c:v>
                </c:pt>
                <c:pt idx="11458">
                  <c:v>47.981999999999999</c:v>
                </c:pt>
                <c:pt idx="11459">
                  <c:v>47.981999999999999</c:v>
                </c:pt>
                <c:pt idx="11460">
                  <c:v>47.981999999999999</c:v>
                </c:pt>
                <c:pt idx="11461">
                  <c:v>47.802</c:v>
                </c:pt>
                <c:pt idx="11462">
                  <c:v>47.802</c:v>
                </c:pt>
                <c:pt idx="11463">
                  <c:v>47.624000000000002</c:v>
                </c:pt>
                <c:pt idx="11464">
                  <c:v>47.624000000000002</c:v>
                </c:pt>
                <c:pt idx="11465">
                  <c:v>47.624000000000002</c:v>
                </c:pt>
                <c:pt idx="11466">
                  <c:v>47.446000000000005</c:v>
                </c:pt>
                <c:pt idx="11467">
                  <c:v>47.446000000000005</c:v>
                </c:pt>
                <c:pt idx="11468">
                  <c:v>47.266000000000012</c:v>
                </c:pt>
                <c:pt idx="11469">
                  <c:v>47.266000000000012</c:v>
                </c:pt>
                <c:pt idx="11470">
                  <c:v>47.266000000000012</c:v>
                </c:pt>
                <c:pt idx="11471">
                  <c:v>47.088000000000001</c:v>
                </c:pt>
                <c:pt idx="11472">
                  <c:v>47.088000000000001</c:v>
                </c:pt>
                <c:pt idx="11473">
                  <c:v>46.908000000000001</c:v>
                </c:pt>
                <c:pt idx="11474">
                  <c:v>46.728000000000065</c:v>
                </c:pt>
                <c:pt idx="11475">
                  <c:v>46.728000000000065</c:v>
                </c:pt>
                <c:pt idx="11476">
                  <c:v>46.548000000000002</c:v>
                </c:pt>
                <c:pt idx="11477">
                  <c:v>46.369</c:v>
                </c:pt>
                <c:pt idx="11478">
                  <c:v>46.369</c:v>
                </c:pt>
                <c:pt idx="11479">
                  <c:v>46.188000000000002</c:v>
                </c:pt>
                <c:pt idx="11480">
                  <c:v>46.008000000000003</c:v>
                </c:pt>
                <c:pt idx="11481">
                  <c:v>46.008000000000003</c:v>
                </c:pt>
                <c:pt idx="11482">
                  <c:v>45.828000000000003</c:v>
                </c:pt>
                <c:pt idx="11483">
                  <c:v>45.648000000000003</c:v>
                </c:pt>
                <c:pt idx="11484">
                  <c:v>45.466000000000001</c:v>
                </c:pt>
                <c:pt idx="11485">
                  <c:v>45.286000000000001</c:v>
                </c:pt>
                <c:pt idx="11486">
                  <c:v>45.104000000000006</c:v>
                </c:pt>
                <c:pt idx="11487">
                  <c:v>45.104000000000006</c:v>
                </c:pt>
                <c:pt idx="11488">
                  <c:v>44.922000000000011</c:v>
                </c:pt>
                <c:pt idx="11489">
                  <c:v>44.742000000000012</c:v>
                </c:pt>
                <c:pt idx="11490">
                  <c:v>44.56</c:v>
                </c:pt>
                <c:pt idx="11491">
                  <c:v>44.56</c:v>
                </c:pt>
                <c:pt idx="11492">
                  <c:v>44.379000000000005</c:v>
                </c:pt>
                <c:pt idx="11493">
                  <c:v>44.195000000000057</c:v>
                </c:pt>
                <c:pt idx="11494">
                  <c:v>44.195000000000057</c:v>
                </c:pt>
                <c:pt idx="11495">
                  <c:v>44.013000000000005</c:v>
                </c:pt>
                <c:pt idx="11496">
                  <c:v>44.013000000000005</c:v>
                </c:pt>
                <c:pt idx="11497">
                  <c:v>44.013000000000005</c:v>
                </c:pt>
                <c:pt idx="11498">
                  <c:v>44.013000000000005</c:v>
                </c:pt>
                <c:pt idx="11499">
                  <c:v>44.013000000000005</c:v>
                </c:pt>
                <c:pt idx="11500">
                  <c:v>44.013000000000005</c:v>
                </c:pt>
                <c:pt idx="11501">
                  <c:v>44.195000000000057</c:v>
                </c:pt>
                <c:pt idx="11502">
                  <c:v>44.379000000000005</c:v>
                </c:pt>
                <c:pt idx="11503">
                  <c:v>44.56</c:v>
                </c:pt>
                <c:pt idx="11504">
                  <c:v>44.742000000000012</c:v>
                </c:pt>
                <c:pt idx="11505">
                  <c:v>44.922000000000011</c:v>
                </c:pt>
                <c:pt idx="11506">
                  <c:v>45.104000000000006</c:v>
                </c:pt>
                <c:pt idx="11507">
                  <c:v>45.286000000000001</c:v>
                </c:pt>
                <c:pt idx="11508">
                  <c:v>45.466000000000001</c:v>
                </c:pt>
                <c:pt idx="11509">
                  <c:v>45.648000000000003</c:v>
                </c:pt>
                <c:pt idx="11510">
                  <c:v>45.828000000000003</c:v>
                </c:pt>
                <c:pt idx="11511">
                  <c:v>46.008000000000003</c:v>
                </c:pt>
                <c:pt idx="11512">
                  <c:v>46.188000000000002</c:v>
                </c:pt>
                <c:pt idx="11513">
                  <c:v>46.369</c:v>
                </c:pt>
                <c:pt idx="11514">
                  <c:v>46.548000000000002</c:v>
                </c:pt>
                <c:pt idx="11515">
                  <c:v>46.728000000000065</c:v>
                </c:pt>
                <c:pt idx="11516">
                  <c:v>46.908000000000001</c:v>
                </c:pt>
                <c:pt idx="11517">
                  <c:v>46.908000000000001</c:v>
                </c:pt>
                <c:pt idx="11518">
                  <c:v>47.088000000000001</c:v>
                </c:pt>
                <c:pt idx="11519">
                  <c:v>47.088000000000001</c:v>
                </c:pt>
                <c:pt idx="11520">
                  <c:v>47.088000000000001</c:v>
                </c:pt>
                <c:pt idx="11521">
                  <c:v>47.088000000000001</c:v>
                </c:pt>
                <c:pt idx="11522">
                  <c:v>47.088000000000001</c:v>
                </c:pt>
                <c:pt idx="11523">
                  <c:v>47.088000000000001</c:v>
                </c:pt>
                <c:pt idx="11524">
                  <c:v>47.266000000000012</c:v>
                </c:pt>
                <c:pt idx="11525">
                  <c:v>47.266000000000012</c:v>
                </c:pt>
                <c:pt idx="11526">
                  <c:v>47.266000000000012</c:v>
                </c:pt>
                <c:pt idx="11527">
                  <c:v>47.266000000000012</c:v>
                </c:pt>
                <c:pt idx="11528">
                  <c:v>47.266000000000012</c:v>
                </c:pt>
                <c:pt idx="11529">
                  <c:v>47.266000000000012</c:v>
                </c:pt>
                <c:pt idx="11530">
                  <c:v>47.266000000000012</c:v>
                </c:pt>
                <c:pt idx="11531">
                  <c:v>47.266000000000012</c:v>
                </c:pt>
                <c:pt idx="11532">
                  <c:v>47.266000000000012</c:v>
                </c:pt>
                <c:pt idx="11533">
                  <c:v>47.088000000000001</c:v>
                </c:pt>
                <c:pt idx="11534">
                  <c:v>47.088000000000001</c:v>
                </c:pt>
                <c:pt idx="11535">
                  <c:v>47.088000000000001</c:v>
                </c:pt>
                <c:pt idx="11536">
                  <c:v>47.088000000000001</c:v>
                </c:pt>
                <c:pt idx="11537">
                  <c:v>47.088000000000001</c:v>
                </c:pt>
                <c:pt idx="11538">
                  <c:v>47.088000000000001</c:v>
                </c:pt>
                <c:pt idx="11539">
                  <c:v>46.908000000000001</c:v>
                </c:pt>
                <c:pt idx="11540">
                  <c:v>46.908000000000001</c:v>
                </c:pt>
                <c:pt idx="11541">
                  <c:v>46.908000000000001</c:v>
                </c:pt>
                <c:pt idx="11542">
                  <c:v>46.728000000000065</c:v>
                </c:pt>
                <c:pt idx="11543">
                  <c:v>46.728000000000065</c:v>
                </c:pt>
                <c:pt idx="11544">
                  <c:v>46.548000000000002</c:v>
                </c:pt>
                <c:pt idx="11545">
                  <c:v>46.548000000000002</c:v>
                </c:pt>
                <c:pt idx="11546">
                  <c:v>46.369</c:v>
                </c:pt>
                <c:pt idx="11547">
                  <c:v>46.188000000000002</c:v>
                </c:pt>
                <c:pt idx="11548">
                  <c:v>46.188000000000002</c:v>
                </c:pt>
                <c:pt idx="11549">
                  <c:v>46.008000000000003</c:v>
                </c:pt>
                <c:pt idx="11550">
                  <c:v>45.828000000000003</c:v>
                </c:pt>
                <c:pt idx="11551">
                  <c:v>45.648000000000003</c:v>
                </c:pt>
                <c:pt idx="11552">
                  <c:v>45.648000000000003</c:v>
                </c:pt>
                <c:pt idx="11553">
                  <c:v>45.466000000000001</c:v>
                </c:pt>
                <c:pt idx="11554">
                  <c:v>45.286000000000001</c:v>
                </c:pt>
                <c:pt idx="11555">
                  <c:v>45.104000000000006</c:v>
                </c:pt>
                <c:pt idx="11556">
                  <c:v>45.104000000000006</c:v>
                </c:pt>
                <c:pt idx="11557">
                  <c:v>44.922000000000011</c:v>
                </c:pt>
                <c:pt idx="11558">
                  <c:v>44.742000000000012</c:v>
                </c:pt>
                <c:pt idx="11559">
                  <c:v>44.56</c:v>
                </c:pt>
                <c:pt idx="11560">
                  <c:v>44.56</c:v>
                </c:pt>
                <c:pt idx="11561">
                  <c:v>44.379000000000005</c:v>
                </c:pt>
                <c:pt idx="11562">
                  <c:v>44.379000000000005</c:v>
                </c:pt>
                <c:pt idx="11563">
                  <c:v>44.195000000000057</c:v>
                </c:pt>
                <c:pt idx="11564">
                  <c:v>44.195000000000057</c:v>
                </c:pt>
                <c:pt idx="11565">
                  <c:v>44.195000000000057</c:v>
                </c:pt>
                <c:pt idx="11566">
                  <c:v>44.013000000000005</c:v>
                </c:pt>
                <c:pt idx="11567">
                  <c:v>44.013000000000005</c:v>
                </c:pt>
                <c:pt idx="11568">
                  <c:v>44.013000000000005</c:v>
                </c:pt>
                <c:pt idx="11569">
                  <c:v>44.013000000000005</c:v>
                </c:pt>
                <c:pt idx="11570">
                  <c:v>43.831000000000003</c:v>
                </c:pt>
                <c:pt idx="11571">
                  <c:v>43.831000000000003</c:v>
                </c:pt>
                <c:pt idx="11572">
                  <c:v>44.013000000000005</c:v>
                </c:pt>
                <c:pt idx="11573">
                  <c:v>44.013000000000005</c:v>
                </c:pt>
                <c:pt idx="11574">
                  <c:v>44.013000000000005</c:v>
                </c:pt>
                <c:pt idx="11575">
                  <c:v>44.013000000000005</c:v>
                </c:pt>
                <c:pt idx="11576">
                  <c:v>44.013000000000005</c:v>
                </c:pt>
                <c:pt idx="11577">
                  <c:v>44.013000000000005</c:v>
                </c:pt>
                <c:pt idx="11578">
                  <c:v>44.195000000000057</c:v>
                </c:pt>
                <c:pt idx="11579">
                  <c:v>44.195000000000057</c:v>
                </c:pt>
                <c:pt idx="11580">
                  <c:v>44.195000000000057</c:v>
                </c:pt>
                <c:pt idx="11581">
                  <c:v>44.379000000000005</c:v>
                </c:pt>
                <c:pt idx="11582">
                  <c:v>44.742000000000012</c:v>
                </c:pt>
                <c:pt idx="11583">
                  <c:v>44.922000000000011</c:v>
                </c:pt>
                <c:pt idx="11584">
                  <c:v>45.104000000000006</c:v>
                </c:pt>
                <c:pt idx="11585">
                  <c:v>45.466000000000001</c:v>
                </c:pt>
                <c:pt idx="11586">
                  <c:v>45.648000000000003</c:v>
                </c:pt>
                <c:pt idx="11587">
                  <c:v>45.828000000000003</c:v>
                </c:pt>
                <c:pt idx="11588">
                  <c:v>46.008000000000003</c:v>
                </c:pt>
                <c:pt idx="11589">
                  <c:v>46.188000000000002</c:v>
                </c:pt>
                <c:pt idx="11590">
                  <c:v>46.369</c:v>
                </c:pt>
                <c:pt idx="11591">
                  <c:v>46.369</c:v>
                </c:pt>
                <c:pt idx="11592">
                  <c:v>46.369</c:v>
                </c:pt>
                <c:pt idx="11593">
                  <c:v>46.548000000000002</c:v>
                </c:pt>
                <c:pt idx="11594">
                  <c:v>46.548000000000002</c:v>
                </c:pt>
                <c:pt idx="11595">
                  <c:v>46.548000000000002</c:v>
                </c:pt>
                <c:pt idx="11596">
                  <c:v>46.548000000000002</c:v>
                </c:pt>
                <c:pt idx="11597">
                  <c:v>46.728000000000065</c:v>
                </c:pt>
                <c:pt idx="11598">
                  <c:v>46.728000000000065</c:v>
                </c:pt>
                <c:pt idx="11599">
                  <c:v>46.728000000000065</c:v>
                </c:pt>
                <c:pt idx="11600">
                  <c:v>46.728000000000065</c:v>
                </c:pt>
                <c:pt idx="11601">
                  <c:v>46.728000000000065</c:v>
                </c:pt>
                <c:pt idx="11602">
                  <c:v>46.728000000000065</c:v>
                </c:pt>
                <c:pt idx="11603">
                  <c:v>46.728000000000065</c:v>
                </c:pt>
                <c:pt idx="11604">
                  <c:v>46.728000000000065</c:v>
                </c:pt>
                <c:pt idx="11605">
                  <c:v>46.728000000000065</c:v>
                </c:pt>
                <c:pt idx="11606">
                  <c:v>46.548000000000002</c:v>
                </c:pt>
                <c:pt idx="11607">
                  <c:v>46.728000000000065</c:v>
                </c:pt>
                <c:pt idx="11608">
                  <c:v>46.728000000000065</c:v>
                </c:pt>
                <c:pt idx="11609">
                  <c:v>46.728000000000065</c:v>
                </c:pt>
                <c:pt idx="11610">
                  <c:v>46.548000000000002</c:v>
                </c:pt>
                <c:pt idx="11611">
                  <c:v>46.548000000000002</c:v>
                </c:pt>
                <c:pt idx="11612">
                  <c:v>46.548000000000002</c:v>
                </c:pt>
                <c:pt idx="11613">
                  <c:v>46.548000000000002</c:v>
                </c:pt>
                <c:pt idx="11614">
                  <c:v>46.548000000000002</c:v>
                </c:pt>
                <c:pt idx="11615">
                  <c:v>46.548000000000002</c:v>
                </c:pt>
                <c:pt idx="11616">
                  <c:v>46.369</c:v>
                </c:pt>
                <c:pt idx="11617">
                  <c:v>46.369</c:v>
                </c:pt>
                <c:pt idx="11618">
                  <c:v>46.369</c:v>
                </c:pt>
                <c:pt idx="11619">
                  <c:v>46.188000000000002</c:v>
                </c:pt>
                <c:pt idx="11620">
                  <c:v>46.188000000000002</c:v>
                </c:pt>
                <c:pt idx="11621">
                  <c:v>46.188000000000002</c:v>
                </c:pt>
                <c:pt idx="11622">
                  <c:v>46.008000000000003</c:v>
                </c:pt>
                <c:pt idx="11623">
                  <c:v>46.008000000000003</c:v>
                </c:pt>
                <c:pt idx="11624">
                  <c:v>46.008000000000003</c:v>
                </c:pt>
                <c:pt idx="11625">
                  <c:v>45.828000000000003</c:v>
                </c:pt>
                <c:pt idx="11626">
                  <c:v>45.828000000000003</c:v>
                </c:pt>
                <c:pt idx="11627">
                  <c:v>45.648000000000003</c:v>
                </c:pt>
                <c:pt idx="11628">
                  <c:v>45.648000000000003</c:v>
                </c:pt>
                <c:pt idx="11629">
                  <c:v>45.648000000000003</c:v>
                </c:pt>
                <c:pt idx="11630">
                  <c:v>45.466000000000001</c:v>
                </c:pt>
                <c:pt idx="11631">
                  <c:v>45.466000000000001</c:v>
                </c:pt>
                <c:pt idx="11632">
                  <c:v>45.286000000000001</c:v>
                </c:pt>
                <c:pt idx="11633">
                  <c:v>45.286000000000001</c:v>
                </c:pt>
                <c:pt idx="11634">
                  <c:v>45.104000000000006</c:v>
                </c:pt>
                <c:pt idx="11635">
                  <c:v>45.104000000000006</c:v>
                </c:pt>
                <c:pt idx="11636">
                  <c:v>44.922000000000011</c:v>
                </c:pt>
                <c:pt idx="11637">
                  <c:v>44.922000000000011</c:v>
                </c:pt>
                <c:pt idx="11638">
                  <c:v>44.922000000000011</c:v>
                </c:pt>
                <c:pt idx="11639">
                  <c:v>44.742000000000012</c:v>
                </c:pt>
                <c:pt idx="11640">
                  <c:v>44.742000000000012</c:v>
                </c:pt>
                <c:pt idx="11641">
                  <c:v>44.742000000000012</c:v>
                </c:pt>
                <c:pt idx="11642">
                  <c:v>44.742000000000012</c:v>
                </c:pt>
                <c:pt idx="11643">
                  <c:v>44.922000000000011</c:v>
                </c:pt>
                <c:pt idx="11644">
                  <c:v>44.922000000000011</c:v>
                </c:pt>
                <c:pt idx="11645">
                  <c:v>45.104000000000006</c:v>
                </c:pt>
                <c:pt idx="11646">
                  <c:v>45.286000000000001</c:v>
                </c:pt>
                <c:pt idx="11647">
                  <c:v>45.466000000000001</c:v>
                </c:pt>
                <c:pt idx="11648">
                  <c:v>45.828000000000003</c:v>
                </c:pt>
                <c:pt idx="11649">
                  <c:v>46.008000000000003</c:v>
                </c:pt>
                <c:pt idx="11650">
                  <c:v>46.188000000000002</c:v>
                </c:pt>
                <c:pt idx="11651">
                  <c:v>46.369</c:v>
                </c:pt>
                <c:pt idx="11652">
                  <c:v>46.728000000000065</c:v>
                </c:pt>
                <c:pt idx="11653">
                  <c:v>46.908000000000001</c:v>
                </c:pt>
                <c:pt idx="11654">
                  <c:v>47.088000000000001</c:v>
                </c:pt>
                <c:pt idx="11655">
                  <c:v>47.266000000000012</c:v>
                </c:pt>
                <c:pt idx="11656">
                  <c:v>47.446000000000005</c:v>
                </c:pt>
                <c:pt idx="11657">
                  <c:v>47.802</c:v>
                </c:pt>
                <c:pt idx="11658">
                  <c:v>47.981999999999999</c:v>
                </c:pt>
                <c:pt idx="11659">
                  <c:v>47.981999999999999</c:v>
                </c:pt>
                <c:pt idx="11660">
                  <c:v>48.339000000000006</c:v>
                </c:pt>
                <c:pt idx="11661">
                  <c:v>48.339000000000006</c:v>
                </c:pt>
                <c:pt idx="11662">
                  <c:v>48.517000000000003</c:v>
                </c:pt>
                <c:pt idx="11663">
                  <c:v>48.517000000000003</c:v>
                </c:pt>
                <c:pt idx="11664">
                  <c:v>48.517000000000003</c:v>
                </c:pt>
                <c:pt idx="11665">
                  <c:v>48.517000000000003</c:v>
                </c:pt>
                <c:pt idx="11666">
                  <c:v>48.695000000000057</c:v>
                </c:pt>
                <c:pt idx="11667">
                  <c:v>48.695000000000057</c:v>
                </c:pt>
                <c:pt idx="11668">
                  <c:v>48.695000000000057</c:v>
                </c:pt>
                <c:pt idx="11669">
                  <c:v>48.695000000000057</c:v>
                </c:pt>
                <c:pt idx="11670">
                  <c:v>48.695000000000057</c:v>
                </c:pt>
                <c:pt idx="11671">
                  <c:v>48.695000000000057</c:v>
                </c:pt>
                <c:pt idx="11672">
                  <c:v>48.695000000000057</c:v>
                </c:pt>
                <c:pt idx="11673">
                  <c:v>48.695000000000057</c:v>
                </c:pt>
                <c:pt idx="11674">
                  <c:v>48.695000000000057</c:v>
                </c:pt>
                <c:pt idx="11675">
                  <c:v>48.695000000000057</c:v>
                </c:pt>
                <c:pt idx="11676">
                  <c:v>48.695000000000057</c:v>
                </c:pt>
                <c:pt idx="11677">
                  <c:v>48.871000000000002</c:v>
                </c:pt>
                <c:pt idx="11678">
                  <c:v>48.871000000000002</c:v>
                </c:pt>
                <c:pt idx="11679">
                  <c:v>48.871000000000002</c:v>
                </c:pt>
                <c:pt idx="11680">
                  <c:v>48.871000000000002</c:v>
                </c:pt>
                <c:pt idx="11681">
                  <c:v>48.871000000000002</c:v>
                </c:pt>
                <c:pt idx="11682">
                  <c:v>48.871000000000002</c:v>
                </c:pt>
                <c:pt idx="11683">
                  <c:v>48.871000000000002</c:v>
                </c:pt>
                <c:pt idx="11684">
                  <c:v>48.871000000000002</c:v>
                </c:pt>
                <c:pt idx="11685">
                  <c:v>48.871000000000002</c:v>
                </c:pt>
                <c:pt idx="11686">
                  <c:v>48.871000000000002</c:v>
                </c:pt>
                <c:pt idx="11687">
                  <c:v>48.871000000000002</c:v>
                </c:pt>
                <c:pt idx="11688">
                  <c:v>48.871000000000002</c:v>
                </c:pt>
                <c:pt idx="11689">
                  <c:v>48.871000000000002</c:v>
                </c:pt>
                <c:pt idx="11690">
                  <c:v>48.871000000000002</c:v>
                </c:pt>
                <c:pt idx="11691">
                  <c:v>48.871000000000002</c:v>
                </c:pt>
                <c:pt idx="11692">
                  <c:v>48.871000000000002</c:v>
                </c:pt>
                <c:pt idx="11693">
                  <c:v>48.871000000000002</c:v>
                </c:pt>
                <c:pt idx="11694">
                  <c:v>48.871000000000002</c:v>
                </c:pt>
                <c:pt idx="11695">
                  <c:v>48.871000000000002</c:v>
                </c:pt>
                <c:pt idx="11696">
                  <c:v>48.871000000000002</c:v>
                </c:pt>
                <c:pt idx="11697">
                  <c:v>48.871000000000002</c:v>
                </c:pt>
                <c:pt idx="11698">
                  <c:v>48.871000000000002</c:v>
                </c:pt>
                <c:pt idx="11699">
                  <c:v>48.695000000000057</c:v>
                </c:pt>
                <c:pt idx="11700">
                  <c:v>48.695000000000057</c:v>
                </c:pt>
                <c:pt idx="11701">
                  <c:v>48.695000000000057</c:v>
                </c:pt>
                <c:pt idx="11702">
                  <c:v>48.695000000000057</c:v>
                </c:pt>
                <c:pt idx="11703">
                  <c:v>48.695000000000057</c:v>
                </c:pt>
                <c:pt idx="11704">
                  <c:v>48.695000000000057</c:v>
                </c:pt>
                <c:pt idx="11705">
                  <c:v>48.695000000000057</c:v>
                </c:pt>
                <c:pt idx="11706">
                  <c:v>48.517000000000003</c:v>
                </c:pt>
                <c:pt idx="11707">
                  <c:v>48.517000000000003</c:v>
                </c:pt>
                <c:pt idx="11708">
                  <c:v>48.517000000000003</c:v>
                </c:pt>
                <c:pt idx="11709">
                  <c:v>48.339000000000006</c:v>
                </c:pt>
                <c:pt idx="11710">
                  <c:v>48.339000000000006</c:v>
                </c:pt>
                <c:pt idx="11711">
                  <c:v>48.339000000000006</c:v>
                </c:pt>
                <c:pt idx="11712">
                  <c:v>48.339000000000006</c:v>
                </c:pt>
                <c:pt idx="11713">
                  <c:v>48.160000000000011</c:v>
                </c:pt>
                <c:pt idx="11714">
                  <c:v>48.160000000000011</c:v>
                </c:pt>
                <c:pt idx="11715">
                  <c:v>48.160000000000011</c:v>
                </c:pt>
                <c:pt idx="11716">
                  <c:v>47.981999999999999</c:v>
                </c:pt>
                <c:pt idx="11717">
                  <c:v>47.981999999999999</c:v>
                </c:pt>
                <c:pt idx="11718">
                  <c:v>47.981999999999999</c:v>
                </c:pt>
                <c:pt idx="11719">
                  <c:v>47.981999999999999</c:v>
                </c:pt>
                <c:pt idx="11720">
                  <c:v>47.981999999999999</c:v>
                </c:pt>
                <c:pt idx="11721">
                  <c:v>47.981999999999999</c:v>
                </c:pt>
                <c:pt idx="11722">
                  <c:v>47.981999999999999</c:v>
                </c:pt>
                <c:pt idx="11723">
                  <c:v>48.160000000000011</c:v>
                </c:pt>
                <c:pt idx="11724">
                  <c:v>48.339000000000006</c:v>
                </c:pt>
                <c:pt idx="11725">
                  <c:v>48.517000000000003</c:v>
                </c:pt>
                <c:pt idx="11726">
                  <c:v>48.695000000000057</c:v>
                </c:pt>
                <c:pt idx="11727">
                  <c:v>48.695000000000057</c:v>
                </c:pt>
                <c:pt idx="11728">
                  <c:v>48.871000000000002</c:v>
                </c:pt>
                <c:pt idx="11729">
                  <c:v>49.05</c:v>
                </c:pt>
                <c:pt idx="11730">
                  <c:v>49.228000000000065</c:v>
                </c:pt>
                <c:pt idx="11731">
                  <c:v>49.228000000000065</c:v>
                </c:pt>
                <c:pt idx="11732">
                  <c:v>49.228000000000065</c:v>
                </c:pt>
                <c:pt idx="11733">
                  <c:v>49.228000000000065</c:v>
                </c:pt>
                <c:pt idx="11734">
                  <c:v>49.228000000000065</c:v>
                </c:pt>
                <c:pt idx="11735">
                  <c:v>49.404000000000003</c:v>
                </c:pt>
                <c:pt idx="11736">
                  <c:v>49.404000000000003</c:v>
                </c:pt>
                <c:pt idx="11737">
                  <c:v>49.404000000000003</c:v>
                </c:pt>
                <c:pt idx="11738">
                  <c:v>49.582000000000001</c:v>
                </c:pt>
                <c:pt idx="11739">
                  <c:v>49.582000000000001</c:v>
                </c:pt>
                <c:pt idx="11740">
                  <c:v>49.759</c:v>
                </c:pt>
                <c:pt idx="11741">
                  <c:v>49.759</c:v>
                </c:pt>
                <c:pt idx="11742">
                  <c:v>49.937000000000005</c:v>
                </c:pt>
                <c:pt idx="11743">
                  <c:v>49.937000000000005</c:v>
                </c:pt>
                <c:pt idx="11744">
                  <c:v>50.113</c:v>
                </c:pt>
                <c:pt idx="11745">
                  <c:v>50.113</c:v>
                </c:pt>
                <c:pt idx="11746">
                  <c:v>50.290000000000013</c:v>
                </c:pt>
                <c:pt idx="11747">
                  <c:v>50.290000000000013</c:v>
                </c:pt>
                <c:pt idx="11748">
                  <c:v>50.466000000000001</c:v>
                </c:pt>
                <c:pt idx="11749">
                  <c:v>50.466000000000001</c:v>
                </c:pt>
                <c:pt idx="11750">
                  <c:v>50.643000000000001</c:v>
                </c:pt>
                <c:pt idx="11751">
                  <c:v>50.643000000000001</c:v>
                </c:pt>
                <c:pt idx="11752">
                  <c:v>50.643000000000001</c:v>
                </c:pt>
                <c:pt idx="11753">
                  <c:v>50.643000000000001</c:v>
                </c:pt>
                <c:pt idx="11754">
                  <c:v>50.643000000000001</c:v>
                </c:pt>
                <c:pt idx="11755">
                  <c:v>50.643000000000001</c:v>
                </c:pt>
                <c:pt idx="11756">
                  <c:v>50.643000000000001</c:v>
                </c:pt>
                <c:pt idx="11757">
                  <c:v>50.643000000000001</c:v>
                </c:pt>
                <c:pt idx="11758">
                  <c:v>50.643000000000001</c:v>
                </c:pt>
                <c:pt idx="11759">
                  <c:v>50.466000000000001</c:v>
                </c:pt>
                <c:pt idx="11760">
                  <c:v>50.466000000000001</c:v>
                </c:pt>
                <c:pt idx="11761">
                  <c:v>50.466000000000001</c:v>
                </c:pt>
                <c:pt idx="11762">
                  <c:v>50.466000000000001</c:v>
                </c:pt>
                <c:pt idx="11763">
                  <c:v>50.466000000000001</c:v>
                </c:pt>
                <c:pt idx="11764">
                  <c:v>50.466000000000001</c:v>
                </c:pt>
                <c:pt idx="11765">
                  <c:v>50.466000000000001</c:v>
                </c:pt>
                <c:pt idx="11766">
                  <c:v>50.290000000000013</c:v>
                </c:pt>
                <c:pt idx="11767">
                  <c:v>50.290000000000013</c:v>
                </c:pt>
                <c:pt idx="11768">
                  <c:v>50.290000000000013</c:v>
                </c:pt>
                <c:pt idx="11769">
                  <c:v>50.290000000000013</c:v>
                </c:pt>
                <c:pt idx="11770">
                  <c:v>50.290000000000013</c:v>
                </c:pt>
                <c:pt idx="11771">
                  <c:v>50.290000000000013</c:v>
                </c:pt>
                <c:pt idx="11772">
                  <c:v>50.290000000000013</c:v>
                </c:pt>
                <c:pt idx="11773">
                  <c:v>50.113</c:v>
                </c:pt>
                <c:pt idx="11774">
                  <c:v>50.113</c:v>
                </c:pt>
                <c:pt idx="11775">
                  <c:v>49.937000000000005</c:v>
                </c:pt>
                <c:pt idx="11776">
                  <c:v>49.937000000000005</c:v>
                </c:pt>
                <c:pt idx="11777">
                  <c:v>49.937000000000005</c:v>
                </c:pt>
                <c:pt idx="11778">
                  <c:v>49.759</c:v>
                </c:pt>
                <c:pt idx="11779">
                  <c:v>49.759</c:v>
                </c:pt>
                <c:pt idx="11780">
                  <c:v>49.582000000000001</c:v>
                </c:pt>
                <c:pt idx="11781">
                  <c:v>49.582000000000001</c:v>
                </c:pt>
                <c:pt idx="11782">
                  <c:v>49.582000000000001</c:v>
                </c:pt>
                <c:pt idx="11783">
                  <c:v>49.582000000000001</c:v>
                </c:pt>
                <c:pt idx="11784">
                  <c:v>49.582000000000001</c:v>
                </c:pt>
                <c:pt idx="11785">
                  <c:v>49.582000000000001</c:v>
                </c:pt>
                <c:pt idx="11786">
                  <c:v>49.582000000000001</c:v>
                </c:pt>
                <c:pt idx="11787">
                  <c:v>49.759</c:v>
                </c:pt>
                <c:pt idx="11788">
                  <c:v>49.937000000000005</c:v>
                </c:pt>
                <c:pt idx="11789">
                  <c:v>49.937000000000005</c:v>
                </c:pt>
                <c:pt idx="11790">
                  <c:v>50.290000000000013</c:v>
                </c:pt>
                <c:pt idx="11791">
                  <c:v>50.466000000000001</c:v>
                </c:pt>
                <c:pt idx="11792">
                  <c:v>50.643000000000001</c:v>
                </c:pt>
                <c:pt idx="11793">
                  <c:v>50.819000000000003</c:v>
                </c:pt>
                <c:pt idx="11794">
                  <c:v>50.995000000000012</c:v>
                </c:pt>
                <c:pt idx="11795">
                  <c:v>51.172000000000011</c:v>
                </c:pt>
                <c:pt idx="11796">
                  <c:v>51.523000000000003</c:v>
                </c:pt>
                <c:pt idx="11797">
                  <c:v>51.699000000000012</c:v>
                </c:pt>
                <c:pt idx="11798">
                  <c:v>51.874000000000002</c:v>
                </c:pt>
                <c:pt idx="11799">
                  <c:v>52.05</c:v>
                </c:pt>
                <c:pt idx="11800">
                  <c:v>52.225000000000065</c:v>
                </c:pt>
                <c:pt idx="11801">
                  <c:v>52.401000000000003</c:v>
                </c:pt>
                <c:pt idx="11802">
                  <c:v>52.576000000000001</c:v>
                </c:pt>
                <c:pt idx="11803">
                  <c:v>52.576000000000001</c:v>
                </c:pt>
                <c:pt idx="11804">
                  <c:v>52.75</c:v>
                </c:pt>
                <c:pt idx="11805">
                  <c:v>52.75</c:v>
                </c:pt>
                <c:pt idx="11806">
                  <c:v>52.925000000000011</c:v>
                </c:pt>
                <c:pt idx="11807">
                  <c:v>52.925000000000011</c:v>
                </c:pt>
                <c:pt idx="11808">
                  <c:v>52.925000000000011</c:v>
                </c:pt>
                <c:pt idx="11809">
                  <c:v>52.925000000000011</c:v>
                </c:pt>
                <c:pt idx="11810">
                  <c:v>52.925000000000011</c:v>
                </c:pt>
                <c:pt idx="11811">
                  <c:v>52.925000000000011</c:v>
                </c:pt>
                <c:pt idx="11812">
                  <c:v>52.925000000000011</c:v>
                </c:pt>
                <c:pt idx="11813">
                  <c:v>52.925000000000011</c:v>
                </c:pt>
                <c:pt idx="11814">
                  <c:v>52.925000000000011</c:v>
                </c:pt>
                <c:pt idx="11815">
                  <c:v>52.925000000000011</c:v>
                </c:pt>
                <c:pt idx="11816">
                  <c:v>52.75</c:v>
                </c:pt>
                <c:pt idx="11817">
                  <c:v>52.75</c:v>
                </c:pt>
                <c:pt idx="11818">
                  <c:v>52.75</c:v>
                </c:pt>
                <c:pt idx="11819">
                  <c:v>52.75</c:v>
                </c:pt>
                <c:pt idx="11820">
                  <c:v>52.75</c:v>
                </c:pt>
                <c:pt idx="11821">
                  <c:v>52.576000000000001</c:v>
                </c:pt>
                <c:pt idx="11822">
                  <c:v>52.576000000000001</c:v>
                </c:pt>
                <c:pt idx="11823">
                  <c:v>52.576000000000001</c:v>
                </c:pt>
                <c:pt idx="11824">
                  <c:v>52.576000000000001</c:v>
                </c:pt>
                <c:pt idx="11825">
                  <c:v>52.401000000000003</c:v>
                </c:pt>
                <c:pt idx="11826">
                  <c:v>52.401000000000003</c:v>
                </c:pt>
                <c:pt idx="11827">
                  <c:v>52.225000000000065</c:v>
                </c:pt>
                <c:pt idx="11828">
                  <c:v>52.225000000000065</c:v>
                </c:pt>
                <c:pt idx="11829">
                  <c:v>52.05</c:v>
                </c:pt>
                <c:pt idx="11830">
                  <c:v>52.05</c:v>
                </c:pt>
                <c:pt idx="11831">
                  <c:v>51.874000000000002</c:v>
                </c:pt>
                <c:pt idx="11832">
                  <c:v>51.699000000000012</c:v>
                </c:pt>
                <c:pt idx="11833">
                  <c:v>51.699000000000012</c:v>
                </c:pt>
                <c:pt idx="11834">
                  <c:v>51.523000000000003</c:v>
                </c:pt>
                <c:pt idx="11835">
                  <c:v>51.346000000000004</c:v>
                </c:pt>
                <c:pt idx="11836">
                  <c:v>51.346000000000004</c:v>
                </c:pt>
                <c:pt idx="11837">
                  <c:v>51.172000000000011</c:v>
                </c:pt>
                <c:pt idx="11838">
                  <c:v>50.995000000000012</c:v>
                </c:pt>
                <c:pt idx="11839">
                  <c:v>50.819000000000003</c:v>
                </c:pt>
                <c:pt idx="11840">
                  <c:v>50.643000000000001</c:v>
                </c:pt>
                <c:pt idx="11841">
                  <c:v>50.466000000000001</c:v>
                </c:pt>
                <c:pt idx="11842">
                  <c:v>50.290000000000013</c:v>
                </c:pt>
                <c:pt idx="11843">
                  <c:v>50.113</c:v>
                </c:pt>
                <c:pt idx="11844">
                  <c:v>49.937000000000005</c:v>
                </c:pt>
                <c:pt idx="11845">
                  <c:v>49.759</c:v>
                </c:pt>
                <c:pt idx="11846">
                  <c:v>49.582000000000001</c:v>
                </c:pt>
                <c:pt idx="11847">
                  <c:v>49.404000000000003</c:v>
                </c:pt>
                <c:pt idx="11848">
                  <c:v>49.228000000000065</c:v>
                </c:pt>
                <c:pt idx="11849">
                  <c:v>49.05</c:v>
                </c:pt>
                <c:pt idx="11850">
                  <c:v>48.871000000000002</c:v>
                </c:pt>
                <c:pt idx="11851">
                  <c:v>48.871000000000002</c:v>
                </c:pt>
                <c:pt idx="11852">
                  <c:v>48.695000000000057</c:v>
                </c:pt>
                <c:pt idx="11853">
                  <c:v>48.517000000000003</c:v>
                </c:pt>
                <c:pt idx="11854">
                  <c:v>48.339000000000006</c:v>
                </c:pt>
                <c:pt idx="11855">
                  <c:v>48.160000000000011</c:v>
                </c:pt>
                <c:pt idx="11856">
                  <c:v>48.160000000000011</c:v>
                </c:pt>
                <c:pt idx="11857">
                  <c:v>47.981999999999999</c:v>
                </c:pt>
                <c:pt idx="11858">
                  <c:v>47.981999999999999</c:v>
                </c:pt>
                <c:pt idx="11859">
                  <c:v>47.981999999999999</c:v>
                </c:pt>
                <c:pt idx="11860">
                  <c:v>47.981999999999999</c:v>
                </c:pt>
                <c:pt idx="11861">
                  <c:v>47.981999999999999</c:v>
                </c:pt>
                <c:pt idx="11862">
                  <c:v>48.160000000000011</c:v>
                </c:pt>
                <c:pt idx="11863">
                  <c:v>48.160000000000011</c:v>
                </c:pt>
                <c:pt idx="11864">
                  <c:v>48.160000000000011</c:v>
                </c:pt>
                <c:pt idx="11865">
                  <c:v>48.160000000000011</c:v>
                </c:pt>
                <c:pt idx="11866">
                  <c:v>48.160000000000011</c:v>
                </c:pt>
                <c:pt idx="11867">
                  <c:v>48.160000000000011</c:v>
                </c:pt>
                <c:pt idx="11868">
                  <c:v>48.160000000000011</c:v>
                </c:pt>
                <c:pt idx="11869">
                  <c:v>48.160000000000011</c:v>
                </c:pt>
                <c:pt idx="11870">
                  <c:v>48.160000000000011</c:v>
                </c:pt>
                <c:pt idx="11871">
                  <c:v>48.160000000000011</c:v>
                </c:pt>
                <c:pt idx="11872">
                  <c:v>48.339000000000006</c:v>
                </c:pt>
                <c:pt idx="11873">
                  <c:v>48.339000000000006</c:v>
                </c:pt>
                <c:pt idx="11874">
                  <c:v>48.339000000000006</c:v>
                </c:pt>
                <c:pt idx="11875">
                  <c:v>48.339000000000006</c:v>
                </c:pt>
                <c:pt idx="11876">
                  <c:v>48.339000000000006</c:v>
                </c:pt>
                <c:pt idx="11877">
                  <c:v>48.339000000000006</c:v>
                </c:pt>
                <c:pt idx="11878">
                  <c:v>48.339000000000006</c:v>
                </c:pt>
                <c:pt idx="11879">
                  <c:v>48.339000000000006</c:v>
                </c:pt>
                <c:pt idx="11880">
                  <c:v>48.160000000000011</c:v>
                </c:pt>
                <c:pt idx="11881">
                  <c:v>48.160000000000011</c:v>
                </c:pt>
                <c:pt idx="11882">
                  <c:v>48.160000000000011</c:v>
                </c:pt>
                <c:pt idx="11883">
                  <c:v>48.160000000000011</c:v>
                </c:pt>
                <c:pt idx="11884">
                  <c:v>48.160000000000011</c:v>
                </c:pt>
                <c:pt idx="11885">
                  <c:v>48.160000000000011</c:v>
                </c:pt>
                <c:pt idx="11886">
                  <c:v>48.160000000000011</c:v>
                </c:pt>
                <c:pt idx="11887">
                  <c:v>48.160000000000011</c:v>
                </c:pt>
                <c:pt idx="11888">
                  <c:v>48.160000000000011</c:v>
                </c:pt>
                <c:pt idx="11889">
                  <c:v>48.160000000000011</c:v>
                </c:pt>
                <c:pt idx="11890">
                  <c:v>48.160000000000011</c:v>
                </c:pt>
                <c:pt idx="11891">
                  <c:v>48.160000000000011</c:v>
                </c:pt>
                <c:pt idx="11892">
                  <c:v>48.160000000000011</c:v>
                </c:pt>
                <c:pt idx="11893">
                  <c:v>48.160000000000011</c:v>
                </c:pt>
                <c:pt idx="11894">
                  <c:v>48.160000000000011</c:v>
                </c:pt>
                <c:pt idx="11895">
                  <c:v>48.160000000000011</c:v>
                </c:pt>
                <c:pt idx="11896">
                  <c:v>48.160000000000011</c:v>
                </c:pt>
                <c:pt idx="11897">
                  <c:v>48.160000000000011</c:v>
                </c:pt>
                <c:pt idx="11898">
                  <c:v>48.160000000000011</c:v>
                </c:pt>
                <c:pt idx="11899">
                  <c:v>48.160000000000011</c:v>
                </c:pt>
                <c:pt idx="11900">
                  <c:v>48.160000000000011</c:v>
                </c:pt>
                <c:pt idx="11901">
                  <c:v>48.160000000000011</c:v>
                </c:pt>
                <c:pt idx="11902">
                  <c:v>48.160000000000011</c:v>
                </c:pt>
                <c:pt idx="11903">
                  <c:v>48.339000000000006</c:v>
                </c:pt>
                <c:pt idx="11904">
                  <c:v>48.339000000000006</c:v>
                </c:pt>
                <c:pt idx="11905">
                  <c:v>48.339000000000006</c:v>
                </c:pt>
                <c:pt idx="11906">
                  <c:v>48.339000000000006</c:v>
                </c:pt>
                <c:pt idx="11907">
                  <c:v>48.339000000000006</c:v>
                </c:pt>
                <c:pt idx="11908">
                  <c:v>48.339000000000006</c:v>
                </c:pt>
                <c:pt idx="11909">
                  <c:v>48.339000000000006</c:v>
                </c:pt>
                <c:pt idx="11910">
                  <c:v>48.339000000000006</c:v>
                </c:pt>
                <c:pt idx="11911">
                  <c:v>48.339000000000006</c:v>
                </c:pt>
                <c:pt idx="11912">
                  <c:v>48.160000000000011</c:v>
                </c:pt>
                <c:pt idx="11913">
                  <c:v>48.160000000000011</c:v>
                </c:pt>
                <c:pt idx="11914">
                  <c:v>48.160000000000011</c:v>
                </c:pt>
                <c:pt idx="11915">
                  <c:v>48.160000000000011</c:v>
                </c:pt>
                <c:pt idx="11916">
                  <c:v>48.160000000000011</c:v>
                </c:pt>
                <c:pt idx="11917">
                  <c:v>48.160000000000011</c:v>
                </c:pt>
                <c:pt idx="11918">
                  <c:v>48.160000000000011</c:v>
                </c:pt>
                <c:pt idx="11919">
                  <c:v>48.160000000000011</c:v>
                </c:pt>
                <c:pt idx="11920">
                  <c:v>48.160000000000011</c:v>
                </c:pt>
                <c:pt idx="11921">
                  <c:v>48.160000000000011</c:v>
                </c:pt>
                <c:pt idx="11922">
                  <c:v>48.160000000000011</c:v>
                </c:pt>
                <c:pt idx="11923">
                  <c:v>47.981999999999999</c:v>
                </c:pt>
                <c:pt idx="11924">
                  <c:v>47.981999999999999</c:v>
                </c:pt>
                <c:pt idx="11925">
                  <c:v>47.981999999999999</c:v>
                </c:pt>
                <c:pt idx="11926">
                  <c:v>47.981999999999999</c:v>
                </c:pt>
                <c:pt idx="11927">
                  <c:v>47.981999999999999</c:v>
                </c:pt>
                <c:pt idx="11928">
                  <c:v>47.981999999999999</c:v>
                </c:pt>
                <c:pt idx="11929">
                  <c:v>47.981999999999999</c:v>
                </c:pt>
                <c:pt idx="11930">
                  <c:v>47.981999999999999</c:v>
                </c:pt>
                <c:pt idx="11931">
                  <c:v>47.981999999999999</c:v>
                </c:pt>
                <c:pt idx="11932">
                  <c:v>47.981999999999999</c:v>
                </c:pt>
                <c:pt idx="11933">
                  <c:v>48.160000000000011</c:v>
                </c:pt>
                <c:pt idx="11934">
                  <c:v>48.160000000000011</c:v>
                </c:pt>
                <c:pt idx="11935">
                  <c:v>48.160000000000011</c:v>
                </c:pt>
                <c:pt idx="11936">
                  <c:v>48.160000000000011</c:v>
                </c:pt>
                <c:pt idx="11937">
                  <c:v>48.339000000000006</c:v>
                </c:pt>
                <c:pt idx="11938">
                  <c:v>48.517000000000003</c:v>
                </c:pt>
                <c:pt idx="11939">
                  <c:v>48.517000000000003</c:v>
                </c:pt>
                <c:pt idx="11940">
                  <c:v>48.517000000000003</c:v>
                </c:pt>
                <c:pt idx="11941">
                  <c:v>48.695000000000057</c:v>
                </c:pt>
                <c:pt idx="11942">
                  <c:v>49.05</c:v>
                </c:pt>
                <c:pt idx="11943">
                  <c:v>49.228000000000065</c:v>
                </c:pt>
                <c:pt idx="11944">
                  <c:v>49.582000000000001</c:v>
                </c:pt>
                <c:pt idx="11945">
                  <c:v>49.759</c:v>
                </c:pt>
                <c:pt idx="11946">
                  <c:v>49.759</c:v>
                </c:pt>
                <c:pt idx="11947">
                  <c:v>49.937000000000005</c:v>
                </c:pt>
                <c:pt idx="11948">
                  <c:v>49.937000000000005</c:v>
                </c:pt>
                <c:pt idx="11949">
                  <c:v>50.113</c:v>
                </c:pt>
                <c:pt idx="11950">
                  <c:v>50.113</c:v>
                </c:pt>
                <c:pt idx="11951">
                  <c:v>50.113</c:v>
                </c:pt>
                <c:pt idx="11952">
                  <c:v>50.113</c:v>
                </c:pt>
                <c:pt idx="11953">
                  <c:v>50.113</c:v>
                </c:pt>
                <c:pt idx="11954">
                  <c:v>50.113</c:v>
                </c:pt>
                <c:pt idx="11955">
                  <c:v>50.113</c:v>
                </c:pt>
                <c:pt idx="11956">
                  <c:v>50.113</c:v>
                </c:pt>
                <c:pt idx="11957">
                  <c:v>50.113</c:v>
                </c:pt>
                <c:pt idx="11958">
                  <c:v>50.113</c:v>
                </c:pt>
                <c:pt idx="11959">
                  <c:v>50.113</c:v>
                </c:pt>
                <c:pt idx="11960">
                  <c:v>49.937000000000005</c:v>
                </c:pt>
                <c:pt idx="11961">
                  <c:v>49.937000000000005</c:v>
                </c:pt>
                <c:pt idx="11962">
                  <c:v>49.937000000000005</c:v>
                </c:pt>
                <c:pt idx="11963">
                  <c:v>49.937000000000005</c:v>
                </c:pt>
                <c:pt idx="11964">
                  <c:v>49.937000000000005</c:v>
                </c:pt>
                <c:pt idx="11965">
                  <c:v>49.937000000000005</c:v>
                </c:pt>
                <c:pt idx="11966">
                  <c:v>49.937000000000005</c:v>
                </c:pt>
                <c:pt idx="11967">
                  <c:v>49.937000000000005</c:v>
                </c:pt>
                <c:pt idx="11968">
                  <c:v>49.937000000000005</c:v>
                </c:pt>
                <c:pt idx="11969">
                  <c:v>49.937000000000005</c:v>
                </c:pt>
                <c:pt idx="11970">
                  <c:v>49.937000000000005</c:v>
                </c:pt>
                <c:pt idx="11971">
                  <c:v>49.759</c:v>
                </c:pt>
                <c:pt idx="11972">
                  <c:v>49.759</c:v>
                </c:pt>
                <c:pt idx="11973">
                  <c:v>49.759</c:v>
                </c:pt>
                <c:pt idx="11974">
                  <c:v>49.759</c:v>
                </c:pt>
                <c:pt idx="11975">
                  <c:v>49.759</c:v>
                </c:pt>
                <c:pt idx="11976">
                  <c:v>49.582000000000001</c:v>
                </c:pt>
                <c:pt idx="11977">
                  <c:v>49.582000000000001</c:v>
                </c:pt>
                <c:pt idx="11978">
                  <c:v>49.582000000000001</c:v>
                </c:pt>
                <c:pt idx="11979">
                  <c:v>49.582000000000001</c:v>
                </c:pt>
                <c:pt idx="11980">
                  <c:v>49.404000000000003</c:v>
                </c:pt>
                <c:pt idx="11981">
                  <c:v>49.404000000000003</c:v>
                </c:pt>
                <c:pt idx="11982">
                  <c:v>49.404000000000003</c:v>
                </c:pt>
                <c:pt idx="11983">
                  <c:v>49.228000000000065</c:v>
                </c:pt>
                <c:pt idx="11984">
                  <c:v>49.228000000000065</c:v>
                </c:pt>
                <c:pt idx="11985">
                  <c:v>49.228000000000065</c:v>
                </c:pt>
                <c:pt idx="11986">
                  <c:v>49.05</c:v>
                </c:pt>
                <c:pt idx="11987">
                  <c:v>49.05</c:v>
                </c:pt>
                <c:pt idx="11988">
                  <c:v>48.871000000000002</c:v>
                </c:pt>
                <c:pt idx="11989">
                  <c:v>48.871000000000002</c:v>
                </c:pt>
                <c:pt idx="11990">
                  <c:v>48.695000000000057</c:v>
                </c:pt>
                <c:pt idx="11991">
                  <c:v>48.517000000000003</c:v>
                </c:pt>
                <c:pt idx="11992">
                  <c:v>48.517000000000003</c:v>
                </c:pt>
                <c:pt idx="11993">
                  <c:v>48.339000000000006</c:v>
                </c:pt>
                <c:pt idx="11994">
                  <c:v>48.160000000000011</c:v>
                </c:pt>
                <c:pt idx="11995">
                  <c:v>48.160000000000011</c:v>
                </c:pt>
                <c:pt idx="11996">
                  <c:v>47.981999999999999</c:v>
                </c:pt>
                <c:pt idx="11997">
                  <c:v>47.802</c:v>
                </c:pt>
                <c:pt idx="11998">
                  <c:v>47.802</c:v>
                </c:pt>
                <c:pt idx="11999">
                  <c:v>47.624000000000002</c:v>
                </c:pt>
                <c:pt idx="12000">
                  <c:v>47.624000000000002</c:v>
                </c:pt>
                <c:pt idx="12001">
                  <c:v>47.624000000000002</c:v>
                </c:pt>
                <c:pt idx="12002">
                  <c:v>47.802</c:v>
                </c:pt>
                <c:pt idx="12003">
                  <c:v>47.802</c:v>
                </c:pt>
                <c:pt idx="12004">
                  <c:v>47.981999999999999</c:v>
                </c:pt>
                <c:pt idx="12005">
                  <c:v>48.160000000000011</c:v>
                </c:pt>
                <c:pt idx="12006">
                  <c:v>48.339000000000006</c:v>
                </c:pt>
                <c:pt idx="12007">
                  <c:v>48.517000000000003</c:v>
                </c:pt>
                <c:pt idx="12008">
                  <c:v>48.517000000000003</c:v>
                </c:pt>
                <c:pt idx="12009">
                  <c:v>48.695000000000057</c:v>
                </c:pt>
                <c:pt idx="12010">
                  <c:v>48.871000000000002</c:v>
                </c:pt>
                <c:pt idx="12011">
                  <c:v>49.05</c:v>
                </c:pt>
                <c:pt idx="12012">
                  <c:v>49.05</c:v>
                </c:pt>
                <c:pt idx="12013">
                  <c:v>49.05</c:v>
                </c:pt>
                <c:pt idx="12014">
                  <c:v>49.228000000000065</c:v>
                </c:pt>
                <c:pt idx="12015">
                  <c:v>49.228000000000065</c:v>
                </c:pt>
                <c:pt idx="12016">
                  <c:v>49.228000000000065</c:v>
                </c:pt>
                <c:pt idx="12017">
                  <c:v>49.228000000000065</c:v>
                </c:pt>
                <c:pt idx="12018">
                  <c:v>49.228000000000065</c:v>
                </c:pt>
                <c:pt idx="12019">
                  <c:v>49.228000000000065</c:v>
                </c:pt>
                <c:pt idx="12020">
                  <c:v>49.228000000000065</c:v>
                </c:pt>
                <c:pt idx="12021">
                  <c:v>49.228000000000065</c:v>
                </c:pt>
                <c:pt idx="12022">
                  <c:v>49.228000000000065</c:v>
                </c:pt>
                <c:pt idx="12023">
                  <c:v>49.228000000000065</c:v>
                </c:pt>
                <c:pt idx="12024">
                  <c:v>49.228000000000065</c:v>
                </c:pt>
                <c:pt idx="12025">
                  <c:v>49.228000000000065</c:v>
                </c:pt>
                <c:pt idx="12026">
                  <c:v>49.228000000000065</c:v>
                </c:pt>
                <c:pt idx="12027">
                  <c:v>49.228000000000065</c:v>
                </c:pt>
                <c:pt idx="12028">
                  <c:v>49.05</c:v>
                </c:pt>
                <c:pt idx="12029">
                  <c:v>49.05</c:v>
                </c:pt>
                <c:pt idx="12030">
                  <c:v>49.05</c:v>
                </c:pt>
                <c:pt idx="12031">
                  <c:v>49.05</c:v>
                </c:pt>
                <c:pt idx="12032">
                  <c:v>49.05</c:v>
                </c:pt>
                <c:pt idx="12033">
                  <c:v>49.05</c:v>
                </c:pt>
                <c:pt idx="12034">
                  <c:v>48.871000000000002</c:v>
                </c:pt>
                <c:pt idx="12035">
                  <c:v>48.871000000000002</c:v>
                </c:pt>
                <c:pt idx="12036">
                  <c:v>48.695000000000057</c:v>
                </c:pt>
                <c:pt idx="12037">
                  <c:v>48.517000000000003</c:v>
                </c:pt>
                <c:pt idx="12038">
                  <c:v>48.339000000000006</c:v>
                </c:pt>
                <c:pt idx="12039">
                  <c:v>48.339000000000006</c:v>
                </c:pt>
                <c:pt idx="12040">
                  <c:v>48.160000000000011</c:v>
                </c:pt>
                <c:pt idx="12041">
                  <c:v>47.981999999999999</c:v>
                </c:pt>
                <c:pt idx="12042">
                  <c:v>47.802</c:v>
                </c:pt>
                <c:pt idx="12043">
                  <c:v>47.624000000000002</c:v>
                </c:pt>
                <c:pt idx="12044">
                  <c:v>47.624000000000002</c:v>
                </c:pt>
                <c:pt idx="12045">
                  <c:v>47.446000000000005</c:v>
                </c:pt>
                <c:pt idx="12046">
                  <c:v>47.446000000000005</c:v>
                </c:pt>
                <c:pt idx="12047">
                  <c:v>47.266000000000012</c:v>
                </c:pt>
                <c:pt idx="12048">
                  <c:v>47.266000000000012</c:v>
                </c:pt>
                <c:pt idx="12049">
                  <c:v>47.266000000000012</c:v>
                </c:pt>
                <c:pt idx="12050">
                  <c:v>47.266000000000012</c:v>
                </c:pt>
                <c:pt idx="12051">
                  <c:v>47.088000000000001</c:v>
                </c:pt>
                <c:pt idx="12052">
                  <c:v>47.088000000000001</c:v>
                </c:pt>
                <c:pt idx="12053">
                  <c:v>47.088000000000001</c:v>
                </c:pt>
                <c:pt idx="12054">
                  <c:v>47.088000000000001</c:v>
                </c:pt>
                <c:pt idx="12055">
                  <c:v>47.088000000000001</c:v>
                </c:pt>
                <c:pt idx="12056">
                  <c:v>46.908000000000001</c:v>
                </c:pt>
                <c:pt idx="12057">
                  <c:v>46.908000000000001</c:v>
                </c:pt>
                <c:pt idx="12058">
                  <c:v>46.908000000000001</c:v>
                </c:pt>
                <c:pt idx="12059">
                  <c:v>46.728000000000065</c:v>
                </c:pt>
                <c:pt idx="12060">
                  <c:v>46.728000000000065</c:v>
                </c:pt>
                <c:pt idx="12061">
                  <c:v>46.728000000000065</c:v>
                </c:pt>
                <c:pt idx="12062">
                  <c:v>46.548000000000002</c:v>
                </c:pt>
                <c:pt idx="12063">
                  <c:v>46.548000000000002</c:v>
                </c:pt>
                <c:pt idx="12064">
                  <c:v>46.369</c:v>
                </c:pt>
                <c:pt idx="12065">
                  <c:v>46.369</c:v>
                </c:pt>
                <c:pt idx="12066">
                  <c:v>46.188000000000002</c:v>
                </c:pt>
                <c:pt idx="12067">
                  <c:v>46.188000000000002</c:v>
                </c:pt>
                <c:pt idx="12068">
                  <c:v>46.008000000000003</c:v>
                </c:pt>
                <c:pt idx="12069">
                  <c:v>46.008000000000003</c:v>
                </c:pt>
                <c:pt idx="12070">
                  <c:v>45.828000000000003</c:v>
                </c:pt>
                <c:pt idx="12071">
                  <c:v>45.828000000000003</c:v>
                </c:pt>
                <c:pt idx="12072">
                  <c:v>45.828000000000003</c:v>
                </c:pt>
                <c:pt idx="12073">
                  <c:v>45.828000000000003</c:v>
                </c:pt>
                <c:pt idx="12074">
                  <c:v>45.828000000000003</c:v>
                </c:pt>
                <c:pt idx="12075">
                  <c:v>45.828000000000003</c:v>
                </c:pt>
                <c:pt idx="12076">
                  <c:v>46.008000000000003</c:v>
                </c:pt>
                <c:pt idx="12077">
                  <c:v>46.188000000000002</c:v>
                </c:pt>
                <c:pt idx="12078">
                  <c:v>46.188000000000002</c:v>
                </c:pt>
                <c:pt idx="12079">
                  <c:v>46.369</c:v>
                </c:pt>
                <c:pt idx="12080">
                  <c:v>46.548000000000002</c:v>
                </c:pt>
                <c:pt idx="12081">
                  <c:v>46.548000000000002</c:v>
                </c:pt>
                <c:pt idx="12082">
                  <c:v>46.548000000000002</c:v>
                </c:pt>
                <c:pt idx="12083">
                  <c:v>46.548000000000002</c:v>
                </c:pt>
                <c:pt idx="12084">
                  <c:v>46.728000000000065</c:v>
                </c:pt>
                <c:pt idx="12085">
                  <c:v>46.908000000000001</c:v>
                </c:pt>
                <c:pt idx="12086">
                  <c:v>47.088000000000001</c:v>
                </c:pt>
                <c:pt idx="12087">
                  <c:v>47.446000000000005</c:v>
                </c:pt>
                <c:pt idx="12088">
                  <c:v>47.624000000000002</c:v>
                </c:pt>
                <c:pt idx="12089">
                  <c:v>47.802</c:v>
                </c:pt>
                <c:pt idx="12091">
                  <c:v>48.160000000000011</c:v>
                </c:pt>
                <c:pt idx="12092">
                  <c:v>48.160000000000011</c:v>
                </c:pt>
                <c:pt idx="12093">
                  <c:v>48.160000000000011</c:v>
                </c:pt>
                <c:pt idx="12094">
                  <c:v>48.160000000000011</c:v>
                </c:pt>
                <c:pt idx="12095">
                  <c:v>48.160000000000011</c:v>
                </c:pt>
                <c:pt idx="12096">
                  <c:v>48.160000000000011</c:v>
                </c:pt>
                <c:pt idx="12097">
                  <c:v>48.160000000000011</c:v>
                </c:pt>
                <c:pt idx="12098">
                  <c:v>48.160000000000011</c:v>
                </c:pt>
                <c:pt idx="12099">
                  <c:v>48.160000000000011</c:v>
                </c:pt>
                <c:pt idx="12100">
                  <c:v>48.160000000000011</c:v>
                </c:pt>
                <c:pt idx="12101">
                  <c:v>48.339000000000006</c:v>
                </c:pt>
                <c:pt idx="12102">
                  <c:v>48.339000000000006</c:v>
                </c:pt>
                <c:pt idx="12103">
                  <c:v>48.339000000000006</c:v>
                </c:pt>
                <c:pt idx="12104">
                  <c:v>48.339000000000006</c:v>
                </c:pt>
                <c:pt idx="12105">
                  <c:v>48.160000000000011</c:v>
                </c:pt>
                <c:pt idx="12106">
                  <c:v>48.160000000000011</c:v>
                </c:pt>
                <c:pt idx="12107">
                  <c:v>47.981999999999999</c:v>
                </c:pt>
                <c:pt idx="12108">
                  <c:v>47.802</c:v>
                </c:pt>
                <c:pt idx="12109">
                  <c:v>47.802</c:v>
                </c:pt>
                <c:pt idx="12110">
                  <c:v>47.624000000000002</c:v>
                </c:pt>
                <c:pt idx="12111">
                  <c:v>47.446000000000005</c:v>
                </c:pt>
                <c:pt idx="12112">
                  <c:v>47.266000000000012</c:v>
                </c:pt>
                <c:pt idx="12113">
                  <c:v>47.266000000000012</c:v>
                </c:pt>
                <c:pt idx="12114">
                  <c:v>47.088000000000001</c:v>
                </c:pt>
                <c:pt idx="12115">
                  <c:v>47.088000000000001</c:v>
                </c:pt>
                <c:pt idx="12116">
                  <c:v>46.908000000000001</c:v>
                </c:pt>
                <c:pt idx="12117">
                  <c:v>46.908000000000001</c:v>
                </c:pt>
                <c:pt idx="12118">
                  <c:v>46.908000000000001</c:v>
                </c:pt>
                <c:pt idx="12119">
                  <c:v>46.908000000000001</c:v>
                </c:pt>
                <c:pt idx="12120">
                  <c:v>46.908000000000001</c:v>
                </c:pt>
                <c:pt idx="12121">
                  <c:v>46.908000000000001</c:v>
                </c:pt>
                <c:pt idx="12122">
                  <c:v>46.728000000000065</c:v>
                </c:pt>
                <c:pt idx="12123">
                  <c:v>46.728000000000065</c:v>
                </c:pt>
                <c:pt idx="12124">
                  <c:v>46.728000000000065</c:v>
                </c:pt>
                <c:pt idx="12125">
                  <c:v>46.728000000000065</c:v>
                </c:pt>
                <c:pt idx="12126">
                  <c:v>46.548000000000002</c:v>
                </c:pt>
                <c:pt idx="12127">
                  <c:v>46.548000000000002</c:v>
                </c:pt>
                <c:pt idx="12128">
                  <c:v>46.369</c:v>
                </c:pt>
                <c:pt idx="12129">
                  <c:v>46.188000000000002</c:v>
                </c:pt>
                <c:pt idx="12130">
                  <c:v>46.008000000000003</c:v>
                </c:pt>
                <c:pt idx="12131">
                  <c:v>46.008000000000003</c:v>
                </c:pt>
                <c:pt idx="12132">
                  <c:v>45.828000000000003</c:v>
                </c:pt>
                <c:pt idx="12133">
                  <c:v>45.648000000000003</c:v>
                </c:pt>
                <c:pt idx="12134">
                  <c:v>45.466000000000001</c:v>
                </c:pt>
                <c:pt idx="12135">
                  <c:v>45.286000000000001</c:v>
                </c:pt>
                <c:pt idx="12136">
                  <c:v>45.286000000000001</c:v>
                </c:pt>
                <c:pt idx="12137">
                  <c:v>45.104000000000006</c:v>
                </c:pt>
                <c:pt idx="12138">
                  <c:v>44.922000000000011</c:v>
                </c:pt>
                <c:pt idx="12139">
                  <c:v>44.922000000000011</c:v>
                </c:pt>
                <c:pt idx="12140">
                  <c:v>44.742000000000012</c:v>
                </c:pt>
                <c:pt idx="12141">
                  <c:v>44.742000000000012</c:v>
                </c:pt>
                <c:pt idx="12142">
                  <c:v>44.56</c:v>
                </c:pt>
                <c:pt idx="12143">
                  <c:v>44.56</c:v>
                </c:pt>
                <c:pt idx="12144">
                  <c:v>44.56</c:v>
                </c:pt>
                <c:pt idx="12145">
                  <c:v>44.56</c:v>
                </c:pt>
                <c:pt idx="12146">
                  <c:v>44.742000000000012</c:v>
                </c:pt>
                <c:pt idx="12147">
                  <c:v>44.742000000000012</c:v>
                </c:pt>
                <c:pt idx="12148">
                  <c:v>44.922000000000011</c:v>
                </c:pt>
                <c:pt idx="12149">
                  <c:v>45.104000000000006</c:v>
                </c:pt>
                <c:pt idx="12150">
                  <c:v>45.286000000000001</c:v>
                </c:pt>
                <c:pt idx="12151">
                  <c:v>45.466000000000001</c:v>
                </c:pt>
                <c:pt idx="12152">
                  <c:v>45.648000000000003</c:v>
                </c:pt>
                <c:pt idx="12153">
                  <c:v>45.828000000000003</c:v>
                </c:pt>
                <c:pt idx="12154">
                  <c:v>46.188000000000002</c:v>
                </c:pt>
                <c:pt idx="12155">
                  <c:v>46.369</c:v>
                </c:pt>
                <c:pt idx="12156">
                  <c:v>46.548000000000002</c:v>
                </c:pt>
                <c:pt idx="12157">
                  <c:v>46.728000000000065</c:v>
                </c:pt>
                <c:pt idx="12158">
                  <c:v>47.088000000000001</c:v>
                </c:pt>
                <c:pt idx="12159">
                  <c:v>47.266000000000012</c:v>
                </c:pt>
                <c:pt idx="12160">
                  <c:v>47.446000000000005</c:v>
                </c:pt>
                <c:pt idx="12161">
                  <c:v>47.624000000000002</c:v>
                </c:pt>
                <c:pt idx="12162">
                  <c:v>47.802</c:v>
                </c:pt>
                <c:pt idx="12163">
                  <c:v>47.981999999999999</c:v>
                </c:pt>
                <c:pt idx="12164">
                  <c:v>48.160000000000011</c:v>
                </c:pt>
                <c:pt idx="12165">
                  <c:v>48.339000000000006</c:v>
                </c:pt>
                <c:pt idx="12166">
                  <c:v>48.517000000000003</c:v>
                </c:pt>
                <c:pt idx="12167">
                  <c:v>48.517000000000003</c:v>
                </c:pt>
                <c:pt idx="12168">
                  <c:v>48.695000000000057</c:v>
                </c:pt>
                <c:pt idx="12169">
                  <c:v>48.695000000000057</c:v>
                </c:pt>
                <c:pt idx="12170">
                  <c:v>48.695000000000057</c:v>
                </c:pt>
                <c:pt idx="12171">
                  <c:v>48.695000000000057</c:v>
                </c:pt>
                <c:pt idx="12172">
                  <c:v>48.871000000000002</c:v>
                </c:pt>
                <c:pt idx="12173">
                  <c:v>48.871000000000002</c:v>
                </c:pt>
                <c:pt idx="12174">
                  <c:v>48.871000000000002</c:v>
                </c:pt>
                <c:pt idx="12175">
                  <c:v>48.871000000000002</c:v>
                </c:pt>
                <c:pt idx="12176">
                  <c:v>48.871000000000002</c:v>
                </c:pt>
                <c:pt idx="12177">
                  <c:v>48.871000000000002</c:v>
                </c:pt>
                <c:pt idx="12178">
                  <c:v>48.871000000000002</c:v>
                </c:pt>
                <c:pt idx="12179">
                  <c:v>48.695000000000057</c:v>
                </c:pt>
                <c:pt idx="12180">
                  <c:v>48.695000000000057</c:v>
                </c:pt>
                <c:pt idx="12181">
                  <c:v>48.695000000000057</c:v>
                </c:pt>
                <c:pt idx="12182">
                  <c:v>48.695000000000057</c:v>
                </c:pt>
                <c:pt idx="12183">
                  <c:v>48.695000000000057</c:v>
                </c:pt>
                <c:pt idx="12184">
                  <c:v>48.695000000000057</c:v>
                </c:pt>
                <c:pt idx="12185">
                  <c:v>48.517000000000003</c:v>
                </c:pt>
                <c:pt idx="12186">
                  <c:v>48.517000000000003</c:v>
                </c:pt>
                <c:pt idx="12187">
                  <c:v>48.517000000000003</c:v>
                </c:pt>
                <c:pt idx="12188">
                  <c:v>48.339000000000006</c:v>
                </c:pt>
                <c:pt idx="12189">
                  <c:v>48.339000000000006</c:v>
                </c:pt>
                <c:pt idx="12190">
                  <c:v>48.160000000000011</c:v>
                </c:pt>
                <c:pt idx="12191">
                  <c:v>48.160000000000011</c:v>
                </c:pt>
                <c:pt idx="12192">
                  <c:v>47.981999999999999</c:v>
                </c:pt>
                <c:pt idx="12193">
                  <c:v>47.802</c:v>
                </c:pt>
                <c:pt idx="12194">
                  <c:v>47.802</c:v>
                </c:pt>
                <c:pt idx="12195">
                  <c:v>47.624000000000002</c:v>
                </c:pt>
                <c:pt idx="12196">
                  <c:v>47.446000000000005</c:v>
                </c:pt>
                <c:pt idx="12197">
                  <c:v>47.266000000000012</c:v>
                </c:pt>
                <c:pt idx="12198">
                  <c:v>47.088000000000001</c:v>
                </c:pt>
                <c:pt idx="12199">
                  <c:v>47.088000000000001</c:v>
                </c:pt>
                <c:pt idx="12200">
                  <c:v>46.908000000000001</c:v>
                </c:pt>
                <c:pt idx="12201">
                  <c:v>46.728000000000065</c:v>
                </c:pt>
                <c:pt idx="12202">
                  <c:v>46.548000000000002</c:v>
                </c:pt>
                <c:pt idx="12203">
                  <c:v>46.369</c:v>
                </c:pt>
                <c:pt idx="12204">
                  <c:v>46.188000000000002</c:v>
                </c:pt>
                <c:pt idx="12205">
                  <c:v>46.188000000000002</c:v>
                </c:pt>
                <c:pt idx="12206">
                  <c:v>46.008000000000003</c:v>
                </c:pt>
                <c:pt idx="12207">
                  <c:v>45.828000000000003</c:v>
                </c:pt>
                <c:pt idx="12208">
                  <c:v>45.648000000000003</c:v>
                </c:pt>
                <c:pt idx="12209">
                  <c:v>45.648000000000003</c:v>
                </c:pt>
                <c:pt idx="12210">
                  <c:v>45.466000000000001</c:v>
                </c:pt>
                <c:pt idx="12211">
                  <c:v>45.466000000000001</c:v>
                </c:pt>
                <c:pt idx="12212">
                  <c:v>45.286000000000001</c:v>
                </c:pt>
                <c:pt idx="12213">
                  <c:v>45.286000000000001</c:v>
                </c:pt>
                <c:pt idx="12214">
                  <c:v>45.104000000000006</c:v>
                </c:pt>
                <c:pt idx="12215">
                  <c:v>45.104000000000006</c:v>
                </c:pt>
                <c:pt idx="12216">
                  <c:v>45.104000000000006</c:v>
                </c:pt>
                <c:pt idx="12217">
                  <c:v>45.104000000000006</c:v>
                </c:pt>
                <c:pt idx="12218">
                  <c:v>45.104000000000006</c:v>
                </c:pt>
                <c:pt idx="12219">
                  <c:v>44.922000000000011</c:v>
                </c:pt>
                <c:pt idx="12220">
                  <c:v>45.104000000000006</c:v>
                </c:pt>
                <c:pt idx="12221">
                  <c:v>45.104000000000006</c:v>
                </c:pt>
                <c:pt idx="12222">
                  <c:v>45.104000000000006</c:v>
                </c:pt>
                <c:pt idx="12223">
                  <c:v>45.286000000000001</c:v>
                </c:pt>
                <c:pt idx="12224">
                  <c:v>45.648000000000003</c:v>
                </c:pt>
                <c:pt idx="12225">
                  <c:v>45.828000000000003</c:v>
                </c:pt>
                <c:pt idx="12226">
                  <c:v>46.008000000000003</c:v>
                </c:pt>
                <c:pt idx="12227">
                  <c:v>46.369</c:v>
                </c:pt>
                <c:pt idx="12228">
                  <c:v>46.728000000000065</c:v>
                </c:pt>
                <c:pt idx="12229">
                  <c:v>46.908000000000001</c:v>
                </c:pt>
                <c:pt idx="12230">
                  <c:v>47.266000000000012</c:v>
                </c:pt>
                <c:pt idx="12231">
                  <c:v>47.446000000000005</c:v>
                </c:pt>
                <c:pt idx="12232">
                  <c:v>47.802</c:v>
                </c:pt>
                <c:pt idx="12233">
                  <c:v>47.981999999999999</c:v>
                </c:pt>
                <c:pt idx="12234">
                  <c:v>48.160000000000011</c:v>
                </c:pt>
                <c:pt idx="12235">
                  <c:v>48.160000000000011</c:v>
                </c:pt>
                <c:pt idx="12236">
                  <c:v>48.160000000000011</c:v>
                </c:pt>
                <c:pt idx="12237">
                  <c:v>48.160000000000011</c:v>
                </c:pt>
                <c:pt idx="12238">
                  <c:v>48.160000000000011</c:v>
                </c:pt>
                <c:pt idx="12239">
                  <c:v>48.339000000000006</c:v>
                </c:pt>
                <c:pt idx="12240">
                  <c:v>48.517000000000003</c:v>
                </c:pt>
                <c:pt idx="12241">
                  <c:v>48.517000000000003</c:v>
                </c:pt>
                <c:pt idx="12242">
                  <c:v>48.517000000000003</c:v>
                </c:pt>
                <c:pt idx="12243">
                  <c:v>48.695000000000057</c:v>
                </c:pt>
                <c:pt idx="12244">
                  <c:v>48.695000000000057</c:v>
                </c:pt>
                <c:pt idx="12245">
                  <c:v>48.871000000000002</c:v>
                </c:pt>
                <c:pt idx="12246">
                  <c:v>48.871000000000002</c:v>
                </c:pt>
                <c:pt idx="12247">
                  <c:v>48.871000000000002</c:v>
                </c:pt>
                <c:pt idx="12248">
                  <c:v>49.05</c:v>
                </c:pt>
                <c:pt idx="12249">
                  <c:v>49.05</c:v>
                </c:pt>
                <c:pt idx="12250">
                  <c:v>49.05</c:v>
                </c:pt>
                <c:pt idx="12251">
                  <c:v>49.228000000000065</c:v>
                </c:pt>
                <c:pt idx="12252">
                  <c:v>49.228000000000065</c:v>
                </c:pt>
                <c:pt idx="12253">
                  <c:v>49.228000000000065</c:v>
                </c:pt>
                <c:pt idx="12254">
                  <c:v>49.404000000000003</c:v>
                </c:pt>
                <c:pt idx="12255">
                  <c:v>49.404000000000003</c:v>
                </c:pt>
                <c:pt idx="12256">
                  <c:v>49.404000000000003</c:v>
                </c:pt>
                <c:pt idx="12257">
                  <c:v>49.404000000000003</c:v>
                </c:pt>
                <c:pt idx="12258">
                  <c:v>49.582000000000001</c:v>
                </c:pt>
                <c:pt idx="12259">
                  <c:v>49.582000000000001</c:v>
                </c:pt>
                <c:pt idx="12260">
                  <c:v>49.582000000000001</c:v>
                </c:pt>
                <c:pt idx="12261">
                  <c:v>49.582000000000001</c:v>
                </c:pt>
                <c:pt idx="12262">
                  <c:v>49.582000000000001</c:v>
                </c:pt>
                <c:pt idx="12263">
                  <c:v>49.582000000000001</c:v>
                </c:pt>
                <c:pt idx="12264">
                  <c:v>49.582000000000001</c:v>
                </c:pt>
                <c:pt idx="12265">
                  <c:v>49.582000000000001</c:v>
                </c:pt>
                <c:pt idx="12266">
                  <c:v>49.582000000000001</c:v>
                </c:pt>
                <c:pt idx="12267">
                  <c:v>49.582000000000001</c:v>
                </c:pt>
                <c:pt idx="12268">
                  <c:v>49.404000000000003</c:v>
                </c:pt>
                <c:pt idx="12269">
                  <c:v>49.404000000000003</c:v>
                </c:pt>
                <c:pt idx="12270">
                  <c:v>49.404000000000003</c:v>
                </c:pt>
                <c:pt idx="12271">
                  <c:v>49.228000000000065</c:v>
                </c:pt>
                <c:pt idx="12272">
                  <c:v>49.228000000000065</c:v>
                </c:pt>
                <c:pt idx="12273">
                  <c:v>49.228000000000065</c:v>
                </c:pt>
                <c:pt idx="12274">
                  <c:v>49.05</c:v>
                </c:pt>
                <c:pt idx="12275">
                  <c:v>49.05</c:v>
                </c:pt>
                <c:pt idx="12276">
                  <c:v>49.05</c:v>
                </c:pt>
                <c:pt idx="12277">
                  <c:v>48.871000000000002</c:v>
                </c:pt>
                <c:pt idx="12278">
                  <c:v>48.871000000000002</c:v>
                </c:pt>
                <c:pt idx="12279">
                  <c:v>48.871000000000002</c:v>
                </c:pt>
                <c:pt idx="12280">
                  <c:v>48.695000000000057</c:v>
                </c:pt>
                <c:pt idx="12281">
                  <c:v>48.695000000000057</c:v>
                </c:pt>
                <c:pt idx="12282">
                  <c:v>48.695000000000057</c:v>
                </c:pt>
                <c:pt idx="12283">
                  <c:v>48.695000000000057</c:v>
                </c:pt>
                <c:pt idx="12284">
                  <c:v>48.695000000000057</c:v>
                </c:pt>
                <c:pt idx="12285">
                  <c:v>48.695000000000057</c:v>
                </c:pt>
                <c:pt idx="12286">
                  <c:v>48.695000000000057</c:v>
                </c:pt>
                <c:pt idx="12287">
                  <c:v>48.695000000000057</c:v>
                </c:pt>
                <c:pt idx="12288">
                  <c:v>48.695000000000057</c:v>
                </c:pt>
                <c:pt idx="12289">
                  <c:v>48.695000000000057</c:v>
                </c:pt>
                <c:pt idx="12290">
                  <c:v>48.871000000000002</c:v>
                </c:pt>
                <c:pt idx="12291">
                  <c:v>48.871000000000002</c:v>
                </c:pt>
                <c:pt idx="12292">
                  <c:v>48.871000000000002</c:v>
                </c:pt>
                <c:pt idx="12293">
                  <c:v>49.05</c:v>
                </c:pt>
                <c:pt idx="12294">
                  <c:v>49.05</c:v>
                </c:pt>
                <c:pt idx="12295">
                  <c:v>49.05</c:v>
                </c:pt>
                <c:pt idx="12296">
                  <c:v>49.228000000000065</c:v>
                </c:pt>
                <c:pt idx="12297">
                  <c:v>49.228000000000065</c:v>
                </c:pt>
                <c:pt idx="12298">
                  <c:v>49.404000000000003</c:v>
                </c:pt>
                <c:pt idx="12299">
                  <c:v>49.582000000000001</c:v>
                </c:pt>
                <c:pt idx="12300">
                  <c:v>49.759</c:v>
                </c:pt>
                <c:pt idx="12301">
                  <c:v>49.937000000000005</c:v>
                </c:pt>
                <c:pt idx="12302">
                  <c:v>50.113</c:v>
                </c:pt>
                <c:pt idx="12303">
                  <c:v>50.113</c:v>
                </c:pt>
                <c:pt idx="12304">
                  <c:v>50.466000000000001</c:v>
                </c:pt>
                <c:pt idx="12305">
                  <c:v>50.466000000000001</c:v>
                </c:pt>
                <c:pt idx="12306">
                  <c:v>50.643000000000001</c:v>
                </c:pt>
                <c:pt idx="12307">
                  <c:v>50.643000000000001</c:v>
                </c:pt>
                <c:pt idx="12308">
                  <c:v>50.643000000000001</c:v>
                </c:pt>
                <c:pt idx="12309">
                  <c:v>50.819000000000003</c:v>
                </c:pt>
                <c:pt idx="12310">
                  <c:v>50.819000000000003</c:v>
                </c:pt>
                <c:pt idx="12311">
                  <c:v>50.819000000000003</c:v>
                </c:pt>
                <c:pt idx="12312">
                  <c:v>50.995000000000012</c:v>
                </c:pt>
                <c:pt idx="12313">
                  <c:v>50.995000000000012</c:v>
                </c:pt>
                <c:pt idx="12314">
                  <c:v>50.995000000000012</c:v>
                </c:pt>
                <c:pt idx="12315">
                  <c:v>50.995000000000012</c:v>
                </c:pt>
                <c:pt idx="12316">
                  <c:v>51.172000000000011</c:v>
                </c:pt>
                <c:pt idx="12317">
                  <c:v>51.172000000000011</c:v>
                </c:pt>
                <c:pt idx="12318">
                  <c:v>51.172000000000011</c:v>
                </c:pt>
                <c:pt idx="12319">
                  <c:v>51.172000000000011</c:v>
                </c:pt>
                <c:pt idx="12320">
                  <c:v>51.172000000000011</c:v>
                </c:pt>
                <c:pt idx="12321">
                  <c:v>51.172000000000011</c:v>
                </c:pt>
                <c:pt idx="12322">
                  <c:v>51.172000000000011</c:v>
                </c:pt>
                <c:pt idx="12323">
                  <c:v>51.172000000000011</c:v>
                </c:pt>
                <c:pt idx="12324">
                  <c:v>51.172000000000011</c:v>
                </c:pt>
                <c:pt idx="12325">
                  <c:v>51.172000000000011</c:v>
                </c:pt>
                <c:pt idx="12326">
                  <c:v>51.172000000000011</c:v>
                </c:pt>
                <c:pt idx="12327">
                  <c:v>51.172000000000011</c:v>
                </c:pt>
                <c:pt idx="12328">
                  <c:v>51.172000000000011</c:v>
                </c:pt>
                <c:pt idx="12329">
                  <c:v>51.172000000000011</c:v>
                </c:pt>
                <c:pt idx="12330">
                  <c:v>51.346000000000004</c:v>
                </c:pt>
                <c:pt idx="12331">
                  <c:v>51.346000000000004</c:v>
                </c:pt>
                <c:pt idx="12332">
                  <c:v>51.346000000000004</c:v>
                </c:pt>
                <c:pt idx="12333">
                  <c:v>51.346000000000004</c:v>
                </c:pt>
                <c:pt idx="12334">
                  <c:v>51.346000000000004</c:v>
                </c:pt>
                <c:pt idx="12335">
                  <c:v>51.346000000000004</c:v>
                </c:pt>
                <c:pt idx="12336">
                  <c:v>51.346000000000004</c:v>
                </c:pt>
                <c:pt idx="12337">
                  <c:v>51.346000000000004</c:v>
                </c:pt>
                <c:pt idx="12338">
                  <c:v>51.346000000000004</c:v>
                </c:pt>
                <c:pt idx="12339">
                  <c:v>51.346000000000004</c:v>
                </c:pt>
                <c:pt idx="12340">
                  <c:v>51.346000000000004</c:v>
                </c:pt>
                <c:pt idx="12341">
                  <c:v>51.346000000000004</c:v>
                </c:pt>
                <c:pt idx="12342">
                  <c:v>51.346000000000004</c:v>
                </c:pt>
                <c:pt idx="12343">
                  <c:v>51.346000000000004</c:v>
                </c:pt>
                <c:pt idx="12344">
                  <c:v>51.346000000000004</c:v>
                </c:pt>
                <c:pt idx="12345">
                  <c:v>51.346000000000004</c:v>
                </c:pt>
                <c:pt idx="12346">
                  <c:v>51.346000000000004</c:v>
                </c:pt>
                <c:pt idx="12347">
                  <c:v>51.346000000000004</c:v>
                </c:pt>
                <c:pt idx="12348">
                  <c:v>51.346000000000004</c:v>
                </c:pt>
                <c:pt idx="12349">
                  <c:v>51.346000000000004</c:v>
                </c:pt>
                <c:pt idx="12350">
                  <c:v>51.346000000000004</c:v>
                </c:pt>
                <c:pt idx="12351">
                  <c:v>51.346000000000004</c:v>
                </c:pt>
                <c:pt idx="12352">
                  <c:v>51.346000000000004</c:v>
                </c:pt>
                <c:pt idx="12353">
                  <c:v>51.346000000000004</c:v>
                </c:pt>
                <c:pt idx="12354">
                  <c:v>51.172000000000011</c:v>
                </c:pt>
                <c:pt idx="12355">
                  <c:v>51.172000000000011</c:v>
                </c:pt>
                <c:pt idx="12356">
                  <c:v>51.172000000000011</c:v>
                </c:pt>
                <c:pt idx="12357">
                  <c:v>51.172000000000011</c:v>
                </c:pt>
                <c:pt idx="12358">
                  <c:v>51.172000000000011</c:v>
                </c:pt>
                <c:pt idx="12359">
                  <c:v>51.172000000000011</c:v>
                </c:pt>
                <c:pt idx="12360">
                  <c:v>50.995000000000012</c:v>
                </c:pt>
                <c:pt idx="12361">
                  <c:v>50.995000000000012</c:v>
                </c:pt>
                <c:pt idx="12362">
                  <c:v>51.172000000000011</c:v>
                </c:pt>
                <c:pt idx="12363">
                  <c:v>51.172000000000011</c:v>
                </c:pt>
                <c:pt idx="12364">
                  <c:v>51.172000000000011</c:v>
                </c:pt>
                <c:pt idx="12365">
                  <c:v>51.346000000000004</c:v>
                </c:pt>
                <c:pt idx="12366">
                  <c:v>51.346000000000004</c:v>
                </c:pt>
                <c:pt idx="12367">
                  <c:v>51.346000000000004</c:v>
                </c:pt>
                <c:pt idx="12368">
                  <c:v>51.523000000000003</c:v>
                </c:pt>
                <c:pt idx="12369">
                  <c:v>51.699000000000012</c:v>
                </c:pt>
                <c:pt idx="12370">
                  <c:v>51.874000000000002</c:v>
                </c:pt>
                <c:pt idx="12371">
                  <c:v>52.05</c:v>
                </c:pt>
                <c:pt idx="12372">
                  <c:v>52.225000000000065</c:v>
                </c:pt>
                <c:pt idx="12373">
                  <c:v>52.225000000000065</c:v>
                </c:pt>
                <c:pt idx="12374">
                  <c:v>52.401000000000003</c:v>
                </c:pt>
                <c:pt idx="12375">
                  <c:v>52.576000000000001</c:v>
                </c:pt>
                <c:pt idx="12376">
                  <c:v>52.75</c:v>
                </c:pt>
                <c:pt idx="12377">
                  <c:v>52.75</c:v>
                </c:pt>
                <c:pt idx="12378">
                  <c:v>52.925000000000011</c:v>
                </c:pt>
                <c:pt idx="12379">
                  <c:v>53.1</c:v>
                </c:pt>
                <c:pt idx="12380">
                  <c:v>53.1</c:v>
                </c:pt>
                <c:pt idx="12381">
                  <c:v>53.1</c:v>
                </c:pt>
                <c:pt idx="12382">
                  <c:v>53.1</c:v>
                </c:pt>
                <c:pt idx="12383">
                  <c:v>53.1</c:v>
                </c:pt>
                <c:pt idx="12384">
                  <c:v>53.1</c:v>
                </c:pt>
                <c:pt idx="12385">
                  <c:v>53.1</c:v>
                </c:pt>
                <c:pt idx="12386">
                  <c:v>52.925000000000011</c:v>
                </c:pt>
                <c:pt idx="12387">
                  <c:v>52.925000000000011</c:v>
                </c:pt>
                <c:pt idx="12388">
                  <c:v>52.925000000000011</c:v>
                </c:pt>
                <c:pt idx="12389">
                  <c:v>52.75</c:v>
                </c:pt>
                <c:pt idx="12390">
                  <c:v>52.75</c:v>
                </c:pt>
                <c:pt idx="12391">
                  <c:v>52.75</c:v>
                </c:pt>
                <c:pt idx="12392">
                  <c:v>52.576000000000001</c:v>
                </c:pt>
                <c:pt idx="12393">
                  <c:v>52.576000000000001</c:v>
                </c:pt>
                <c:pt idx="12394">
                  <c:v>52.401000000000003</c:v>
                </c:pt>
                <c:pt idx="12395">
                  <c:v>52.401000000000003</c:v>
                </c:pt>
                <c:pt idx="12396">
                  <c:v>52.225000000000065</c:v>
                </c:pt>
                <c:pt idx="12397">
                  <c:v>52.225000000000065</c:v>
                </c:pt>
                <c:pt idx="12398">
                  <c:v>52.05</c:v>
                </c:pt>
                <c:pt idx="12399">
                  <c:v>52.05</c:v>
                </c:pt>
                <c:pt idx="12400">
                  <c:v>51.874000000000002</c:v>
                </c:pt>
                <c:pt idx="12401">
                  <c:v>51.874000000000002</c:v>
                </c:pt>
                <c:pt idx="12402">
                  <c:v>51.699000000000012</c:v>
                </c:pt>
                <c:pt idx="12403">
                  <c:v>51.699000000000012</c:v>
                </c:pt>
                <c:pt idx="12404">
                  <c:v>51.523000000000003</c:v>
                </c:pt>
                <c:pt idx="12405">
                  <c:v>51.346000000000004</c:v>
                </c:pt>
                <c:pt idx="12406">
                  <c:v>51.346000000000004</c:v>
                </c:pt>
                <c:pt idx="12407">
                  <c:v>51.172000000000011</c:v>
                </c:pt>
                <c:pt idx="12408">
                  <c:v>51.172000000000011</c:v>
                </c:pt>
                <c:pt idx="12409">
                  <c:v>50.995000000000012</c:v>
                </c:pt>
                <c:pt idx="12410">
                  <c:v>50.819000000000003</c:v>
                </c:pt>
                <c:pt idx="12411">
                  <c:v>50.643000000000001</c:v>
                </c:pt>
                <c:pt idx="12412">
                  <c:v>50.643000000000001</c:v>
                </c:pt>
                <c:pt idx="12413">
                  <c:v>50.466000000000001</c:v>
                </c:pt>
                <c:pt idx="12414">
                  <c:v>50.290000000000013</c:v>
                </c:pt>
                <c:pt idx="12415">
                  <c:v>50.113</c:v>
                </c:pt>
                <c:pt idx="12416">
                  <c:v>50.113</c:v>
                </c:pt>
                <c:pt idx="12417">
                  <c:v>49.937000000000005</c:v>
                </c:pt>
                <c:pt idx="12418">
                  <c:v>49.759</c:v>
                </c:pt>
                <c:pt idx="12419">
                  <c:v>49.759</c:v>
                </c:pt>
                <c:pt idx="12420">
                  <c:v>49.582000000000001</c:v>
                </c:pt>
                <c:pt idx="12421">
                  <c:v>49.404000000000003</c:v>
                </c:pt>
                <c:pt idx="12422">
                  <c:v>49.228000000000065</c:v>
                </c:pt>
                <c:pt idx="12423">
                  <c:v>49.05</c:v>
                </c:pt>
                <c:pt idx="12424">
                  <c:v>49.05</c:v>
                </c:pt>
                <c:pt idx="12425">
                  <c:v>48.871000000000002</c:v>
                </c:pt>
                <c:pt idx="12426">
                  <c:v>48.695000000000057</c:v>
                </c:pt>
                <c:pt idx="12427">
                  <c:v>48.517000000000003</c:v>
                </c:pt>
                <c:pt idx="12428">
                  <c:v>48.339000000000006</c:v>
                </c:pt>
                <c:pt idx="12429">
                  <c:v>48.160000000000011</c:v>
                </c:pt>
                <c:pt idx="12430">
                  <c:v>48.160000000000011</c:v>
                </c:pt>
                <c:pt idx="12431">
                  <c:v>47.981999999999999</c:v>
                </c:pt>
                <c:pt idx="12432">
                  <c:v>47.981999999999999</c:v>
                </c:pt>
                <c:pt idx="12433">
                  <c:v>47.981999999999999</c:v>
                </c:pt>
                <c:pt idx="12434">
                  <c:v>47.981999999999999</c:v>
                </c:pt>
                <c:pt idx="12435">
                  <c:v>47.981999999999999</c:v>
                </c:pt>
                <c:pt idx="12436">
                  <c:v>48.160000000000011</c:v>
                </c:pt>
                <c:pt idx="12437">
                  <c:v>48.339000000000006</c:v>
                </c:pt>
                <c:pt idx="12438">
                  <c:v>48.517000000000003</c:v>
                </c:pt>
                <c:pt idx="12439">
                  <c:v>48.517000000000003</c:v>
                </c:pt>
                <c:pt idx="12440">
                  <c:v>48.695000000000057</c:v>
                </c:pt>
                <c:pt idx="12441">
                  <c:v>48.871000000000002</c:v>
                </c:pt>
                <c:pt idx="12442">
                  <c:v>49.05</c:v>
                </c:pt>
                <c:pt idx="12443">
                  <c:v>49.228000000000065</c:v>
                </c:pt>
                <c:pt idx="12444">
                  <c:v>49.404000000000003</c:v>
                </c:pt>
                <c:pt idx="12445">
                  <c:v>49.582000000000001</c:v>
                </c:pt>
                <c:pt idx="12446">
                  <c:v>49.759</c:v>
                </c:pt>
                <c:pt idx="12447">
                  <c:v>49.937000000000005</c:v>
                </c:pt>
                <c:pt idx="12448">
                  <c:v>50.113</c:v>
                </c:pt>
                <c:pt idx="12449">
                  <c:v>50.290000000000013</c:v>
                </c:pt>
                <c:pt idx="12450">
                  <c:v>50.466000000000001</c:v>
                </c:pt>
                <c:pt idx="12451">
                  <c:v>50.643000000000001</c:v>
                </c:pt>
                <c:pt idx="12452">
                  <c:v>50.643000000000001</c:v>
                </c:pt>
                <c:pt idx="12453">
                  <c:v>50.819000000000003</c:v>
                </c:pt>
                <c:pt idx="12454">
                  <c:v>50.819000000000003</c:v>
                </c:pt>
                <c:pt idx="12455">
                  <c:v>50.819000000000003</c:v>
                </c:pt>
                <c:pt idx="12456">
                  <c:v>50.819000000000003</c:v>
                </c:pt>
                <c:pt idx="12457">
                  <c:v>50.819000000000003</c:v>
                </c:pt>
                <c:pt idx="12458">
                  <c:v>50.819000000000003</c:v>
                </c:pt>
                <c:pt idx="12459">
                  <c:v>50.819000000000003</c:v>
                </c:pt>
                <c:pt idx="12460">
                  <c:v>50.819000000000003</c:v>
                </c:pt>
                <c:pt idx="12461">
                  <c:v>50.819000000000003</c:v>
                </c:pt>
                <c:pt idx="12462">
                  <c:v>50.643000000000001</c:v>
                </c:pt>
                <c:pt idx="12463">
                  <c:v>50.643000000000001</c:v>
                </c:pt>
                <c:pt idx="12464">
                  <c:v>50.643000000000001</c:v>
                </c:pt>
                <c:pt idx="12465">
                  <c:v>50.643000000000001</c:v>
                </c:pt>
                <c:pt idx="12466">
                  <c:v>50.643000000000001</c:v>
                </c:pt>
                <c:pt idx="12467">
                  <c:v>50.466000000000001</c:v>
                </c:pt>
                <c:pt idx="12468">
                  <c:v>50.466000000000001</c:v>
                </c:pt>
                <c:pt idx="12469">
                  <c:v>50.466000000000001</c:v>
                </c:pt>
                <c:pt idx="12470">
                  <c:v>50.466000000000001</c:v>
                </c:pt>
                <c:pt idx="12471">
                  <c:v>50.290000000000013</c:v>
                </c:pt>
                <c:pt idx="12472">
                  <c:v>50.290000000000013</c:v>
                </c:pt>
                <c:pt idx="12473">
                  <c:v>50.290000000000013</c:v>
                </c:pt>
                <c:pt idx="12474">
                  <c:v>50.113</c:v>
                </c:pt>
                <c:pt idx="12475">
                  <c:v>50.113</c:v>
                </c:pt>
                <c:pt idx="12476">
                  <c:v>49.937000000000005</c:v>
                </c:pt>
                <c:pt idx="12477">
                  <c:v>49.937000000000005</c:v>
                </c:pt>
                <c:pt idx="12478">
                  <c:v>49.759</c:v>
                </c:pt>
                <c:pt idx="12479">
                  <c:v>49.759</c:v>
                </c:pt>
                <c:pt idx="12480">
                  <c:v>49.582000000000001</c:v>
                </c:pt>
                <c:pt idx="12481">
                  <c:v>49.582000000000001</c:v>
                </c:pt>
                <c:pt idx="12482">
                  <c:v>49.404000000000003</c:v>
                </c:pt>
                <c:pt idx="12483">
                  <c:v>49.404000000000003</c:v>
                </c:pt>
                <c:pt idx="12484">
                  <c:v>49.228000000000065</c:v>
                </c:pt>
                <c:pt idx="12485">
                  <c:v>49.228000000000065</c:v>
                </c:pt>
                <c:pt idx="12486">
                  <c:v>49.05</c:v>
                </c:pt>
                <c:pt idx="12487">
                  <c:v>49.05</c:v>
                </c:pt>
                <c:pt idx="12488">
                  <c:v>48.871000000000002</c:v>
                </c:pt>
                <c:pt idx="12489">
                  <c:v>48.695000000000057</c:v>
                </c:pt>
                <c:pt idx="12490">
                  <c:v>48.695000000000057</c:v>
                </c:pt>
                <c:pt idx="12491">
                  <c:v>48.517000000000003</c:v>
                </c:pt>
                <c:pt idx="12492">
                  <c:v>48.517000000000003</c:v>
                </c:pt>
                <c:pt idx="12493">
                  <c:v>48.339000000000006</c:v>
                </c:pt>
                <c:pt idx="12494">
                  <c:v>48.160000000000011</c:v>
                </c:pt>
                <c:pt idx="12495">
                  <c:v>47.981999999999999</c:v>
                </c:pt>
                <c:pt idx="12496">
                  <c:v>47.981999999999999</c:v>
                </c:pt>
                <c:pt idx="12497">
                  <c:v>47.802</c:v>
                </c:pt>
                <c:pt idx="12498">
                  <c:v>47.624000000000002</c:v>
                </c:pt>
                <c:pt idx="12499">
                  <c:v>47.446000000000005</c:v>
                </c:pt>
                <c:pt idx="12500">
                  <c:v>47.446000000000005</c:v>
                </c:pt>
                <c:pt idx="12501">
                  <c:v>47.266000000000012</c:v>
                </c:pt>
                <c:pt idx="12502">
                  <c:v>47.088000000000001</c:v>
                </c:pt>
                <c:pt idx="12503">
                  <c:v>47.088000000000001</c:v>
                </c:pt>
                <c:pt idx="12504">
                  <c:v>46.908000000000001</c:v>
                </c:pt>
                <c:pt idx="12505">
                  <c:v>46.908000000000001</c:v>
                </c:pt>
                <c:pt idx="12506">
                  <c:v>46.908000000000001</c:v>
                </c:pt>
                <c:pt idx="12507">
                  <c:v>47.088000000000001</c:v>
                </c:pt>
                <c:pt idx="12508">
                  <c:v>47.088000000000001</c:v>
                </c:pt>
                <c:pt idx="12509">
                  <c:v>47.266000000000012</c:v>
                </c:pt>
                <c:pt idx="12510">
                  <c:v>47.446000000000005</c:v>
                </c:pt>
                <c:pt idx="12511">
                  <c:v>47.624000000000002</c:v>
                </c:pt>
                <c:pt idx="12512">
                  <c:v>47.802</c:v>
                </c:pt>
                <c:pt idx="12513">
                  <c:v>47.981999999999999</c:v>
                </c:pt>
                <c:pt idx="12514">
                  <c:v>48.160000000000011</c:v>
                </c:pt>
                <c:pt idx="12515">
                  <c:v>48.517000000000003</c:v>
                </c:pt>
                <c:pt idx="12516">
                  <c:v>48.695000000000057</c:v>
                </c:pt>
                <c:pt idx="12517">
                  <c:v>48.871000000000002</c:v>
                </c:pt>
                <c:pt idx="12518">
                  <c:v>49.05</c:v>
                </c:pt>
                <c:pt idx="12519">
                  <c:v>49.228000000000065</c:v>
                </c:pt>
                <c:pt idx="12520">
                  <c:v>49.404000000000003</c:v>
                </c:pt>
                <c:pt idx="12521">
                  <c:v>49.582000000000001</c:v>
                </c:pt>
                <c:pt idx="12522">
                  <c:v>49.759</c:v>
                </c:pt>
                <c:pt idx="12523">
                  <c:v>49.937000000000005</c:v>
                </c:pt>
                <c:pt idx="12524">
                  <c:v>50.113</c:v>
                </c:pt>
                <c:pt idx="12525">
                  <c:v>50.290000000000013</c:v>
                </c:pt>
                <c:pt idx="12526">
                  <c:v>50.290000000000013</c:v>
                </c:pt>
                <c:pt idx="12527">
                  <c:v>50.290000000000013</c:v>
                </c:pt>
                <c:pt idx="12528">
                  <c:v>50.466000000000001</c:v>
                </c:pt>
                <c:pt idx="12529">
                  <c:v>50.466000000000001</c:v>
                </c:pt>
                <c:pt idx="12530">
                  <c:v>50.466000000000001</c:v>
                </c:pt>
                <c:pt idx="12531">
                  <c:v>50.466000000000001</c:v>
                </c:pt>
                <c:pt idx="12532">
                  <c:v>50.466000000000001</c:v>
                </c:pt>
                <c:pt idx="12533">
                  <c:v>50.466000000000001</c:v>
                </c:pt>
                <c:pt idx="12534">
                  <c:v>50.466000000000001</c:v>
                </c:pt>
                <c:pt idx="12535">
                  <c:v>50.466000000000001</c:v>
                </c:pt>
                <c:pt idx="12536">
                  <c:v>50.466000000000001</c:v>
                </c:pt>
                <c:pt idx="12537">
                  <c:v>50.466000000000001</c:v>
                </c:pt>
                <c:pt idx="12538">
                  <c:v>50.466000000000001</c:v>
                </c:pt>
                <c:pt idx="12539">
                  <c:v>50.466000000000001</c:v>
                </c:pt>
                <c:pt idx="12540">
                  <c:v>50.466000000000001</c:v>
                </c:pt>
                <c:pt idx="12541">
                  <c:v>50.466000000000001</c:v>
                </c:pt>
                <c:pt idx="12542">
                  <c:v>50.466000000000001</c:v>
                </c:pt>
                <c:pt idx="12543">
                  <c:v>50.466000000000001</c:v>
                </c:pt>
                <c:pt idx="12544">
                  <c:v>50.466000000000001</c:v>
                </c:pt>
                <c:pt idx="12545">
                  <c:v>50.466000000000001</c:v>
                </c:pt>
                <c:pt idx="12546">
                  <c:v>50.466000000000001</c:v>
                </c:pt>
                <c:pt idx="12547">
                  <c:v>50.466000000000001</c:v>
                </c:pt>
                <c:pt idx="12548">
                  <c:v>50.466000000000001</c:v>
                </c:pt>
                <c:pt idx="12549">
                  <c:v>50.466000000000001</c:v>
                </c:pt>
                <c:pt idx="12550">
                  <c:v>50.466000000000001</c:v>
                </c:pt>
                <c:pt idx="12551">
                  <c:v>50.466000000000001</c:v>
                </c:pt>
                <c:pt idx="12552">
                  <c:v>50.290000000000013</c:v>
                </c:pt>
                <c:pt idx="12553">
                  <c:v>50.290000000000013</c:v>
                </c:pt>
                <c:pt idx="12554">
                  <c:v>50.290000000000013</c:v>
                </c:pt>
                <c:pt idx="12555">
                  <c:v>50.113</c:v>
                </c:pt>
                <c:pt idx="12556">
                  <c:v>50.113</c:v>
                </c:pt>
                <c:pt idx="12557">
                  <c:v>50.113</c:v>
                </c:pt>
                <c:pt idx="12558">
                  <c:v>49.937000000000005</c:v>
                </c:pt>
                <c:pt idx="12559">
                  <c:v>49.937000000000005</c:v>
                </c:pt>
                <c:pt idx="12560">
                  <c:v>49.759</c:v>
                </c:pt>
                <c:pt idx="12561">
                  <c:v>49.759</c:v>
                </c:pt>
                <c:pt idx="12562">
                  <c:v>49.759</c:v>
                </c:pt>
                <c:pt idx="12563">
                  <c:v>49.582000000000001</c:v>
                </c:pt>
                <c:pt idx="12564">
                  <c:v>49.582000000000001</c:v>
                </c:pt>
                <c:pt idx="12565">
                  <c:v>49.404000000000003</c:v>
                </c:pt>
                <c:pt idx="12566">
                  <c:v>49.404000000000003</c:v>
                </c:pt>
                <c:pt idx="12567">
                  <c:v>49.228000000000065</c:v>
                </c:pt>
                <c:pt idx="12568">
                  <c:v>49.228000000000065</c:v>
                </c:pt>
                <c:pt idx="12569">
                  <c:v>49.05</c:v>
                </c:pt>
                <c:pt idx="12570">
                  <c:v>49.05</c:v>
                </c:pt>
                <c:pt idx="12571">
                  <c:v>48.871000000000002</c:v>
                </c:pt>
                <c:pt idx="12572">
                  <c:v>48.871000000000002</c:v>
                </c:pt>
                <c:pt idx="12573">
                  <c:v>48.695000000000057</c:v>
                </c:pt>
                <c:pt idx="12574">
                  <c:v>48.695000000000057</c:v>
                </c:pt>
                <c:pt idx="12575">
                  <c:v>48.695000000000057</c:v>
                </c:pt>
                <c:pt idx="12576">
                  <c:v>48.517000000000003</c:v>
                </c:pt>
                <c:pt idx="12577">
                  <c:v>48.517000000000003</c:v>
                </c:pt>
                <c:pt idx="12578">
                  <c:v>48.517000000000003</c:v>
                </c:pt>
                <c:pt idx="12579">
                  <c:v>48.695000000000057</c:v>
                </c:pt>
                <c:pt idx="12580">
                  <c:v>48.695000000000057</c:v>
                </c:pt>
                <c:pt idx="12581">
                  <c:v>48.871000000000002</c:v>
                </c:pt>
                <c:pt idx="12582">
                  <c:v>49.05</c:v>
                </c:pt>
                <c:pt idx="12583">
                  <c:v>49.228000000000065</c:v>
                </c:pt>
                <c:pt idx="12584">
                  <c:v>49.404000000000003</c:v>
                </c:pt>
                <c:pt idx="12585">
                  <c:v>49.582000000000001</c:v>
                </c:pt>
                <c:pt idx="12586">
                  <c:v>49.582000000000001</c:v>
                </c:pt>
                <c:pt idx="12587">
                  <c:v>49.759</c:v>
                </c:pt>
                <c:pt idx="12588">
                  <c:v>49.759</c:v>
                </c:pt>
                <c:pt idx="12589">
                  <c:v>49.937000000000005</c:v>
                </c:pt>
                <c:pt idx="12590">
                  <c:v>49.937000000000005</c:v>
                </c:pt>
                <c:pt idx="12591">
                  <c:v>49.937000000000005</c:v>
                </c:pt>
                <c:pt idx="12592">
                  <c:v>49.937000000000005</c:v>
                </c:pt>
                <c:pt idx="12593">
                  <c:v>49.937000000000005</c:v>
                </c:pt>
                <c:pt idx="12594">
                  <c:v>50.113</c:v>
                </c:pt>
                <c:pt idx="12595">
                  <c:v>50.113</c:v>
                </c:pt>
                <c:pt idx="12596">
                  <c:v>50.290000000000013</c:v>
                </c:pt>
                <c:pt idx="12597">
                  <c:v>50.290000000000013</c:v>
                </c:pt>
                <c:pt idx="12598">
                  <c:v>50.290000000000013</c:v>
                </c:pt>
                <c:pt idx="12599">
                  <c:v>50.290000000000013</c:v>
                </c:pt>
                <c:pt idx="12600">
                  <c:v>50.290000000000013</c:v>
                </c:pt>
                <c:pt idx="12601">
                  <c:v>50.290000000000013</c:v>
                </c:pt>
                <c:pt idx="12602">
                  <c:v>50.466000000000001</c:v>
                </c:pt>
                <c:pt idx="12603">
                  <c:v>50.466000000000001</c:v>
                </c:pt>
                <c:pt idx="12604">
                  <c:v>50.466000000000001</c:v>
                </c:pt>
                <c:pt idx="12605">
                  <c:v>50.643000000000001</c:v>
                </c:pt>
                <c:pt idx="12606">
                  <c:v>50.643000000000001</c:v>
                </c:pt>
                <c:pt idx="12607">
                  <c:v>50.643000000000001</c:v>
                </c:pt>
                <c:pt idx="12608">
                  <c:v>50.643000000000001</c:v>
                </c:pt>
                <c:pt idx="12609">
                  <c:v>50.819000000000003</c:v>
                </c:pt>
                <c:pt idx="12610">
                  <c:v>50.819000000000003</c:v>
                </c:pt>
                <c:pt idx="12611">
                  <c:v>50.819000000000003</c:v>
                </c:pt>
                <c:pt idx="12612">
                  <c:v>50.995000000000012</c:v>
                </c:pt>
                <c:pt idx="12613">
                  <c:v>50.995000000000012</c:v>
                </c:pt>
                <c:pt idx="12614">
                  <c:v>50.995000000000012</c:v>
                </c:pt>
                <c:pt idx="12615">
                  <c:v>51.172000000000011</c:v>
                </c:pt>
                <c:pt idx="12616">
                  <c:v>51.172000000000011</c:v>
                </c:pt>
                <c:pt idx="12617">
                  <c:v>51.172000000000011</c:v>
                </c:pt>
                <c:pt idx="12618">
                  <c:v>51.346000000000004</c:v>
                </c:pt>
                <c:pt idx="12619">
                  <c:v>51.346000000000004</c:v>
                </c:pt>
                <c:pt idx="12620">
                  <c:v>51.346000000000004</c:v>
                </c:pt>
                <c:pt idx="12621">
                  <c:v>51.346000000000004</c:v>
                </c:pt>
                <c:pt idx="12622">
                  <c:v>51.346000000000004</c:v>
                </c:pt>
                <c:pt idx="12623">
                  <c:v>51.346000000000004</c:v>
                </c:pt>
                <c:pt idx="12624">
                  <c:v>51.346000000000004</c:v>
                </c:pt>
                <c:pt idx="12625">
                  <c:v>51.346000000000004</c:v>
                </c:pt>
                <c:pt idx="12626">
                  <c:v>51.346000000000004</c:v>
                </c:pt>
                <c:pt idx="12627">
                  <c:v>51.172000000000011</c:v>
                </c:pt>
                <c:pt idx="12628">
                  <c:v>51.172000000000011</c:v>
                </c:pt>
                <c:pt idx="12629">
                  <c:v>51.172000000000011</c:v>
                </c:pt>
                <c:pt idx="12630">
                  <c:v>51.172000000000011</c:v>
                </c:pt>
                <c:pt idx="12631">
                  <c:v>51.172000000000011</c:v>
                </c:pt>
                <c:pt idx="12632">
                  <c:v>51.172000000000011</c:v>
                </c:pt>
                <c:pt idx="12633">
                  <c:v>51.172000000000011</c:v>
                </c:pt>
                <c:pt idx="12634">
                  <c:v>51.172000000000011</c:v>
                </c:pt>
                <c:pt idx="12635">
                  <c:v>51.172000000000011</c:v>
                </c:pt>
                <c:pt idx="12636">
                  <c:v>51.172000000000011</c:v>
                </c:pt>
                <c:pt idx="12637">
                  <c:v>51.172000000000011</c:v>
                </c:pt>
                <c:pt idx="12638">
                  <c:v>51.172000000000011</c:v>
                </c:pt>
                <c:pt idx="12639">
                  <c:v>50.995000000000012</c:v>
                </c:pt>
                <c:pt idx="12640">
                  <c:v>50.995000000000012</c:v>
                </c:pt>
                <c:pt idx="12641">
                  <c:v>50.995000000000012</c:v>
                </c:pt>
                <c:pt idx="12642">
                  <c:v>50.995000000000012</c:v>
                </c:pt>
                <c:pt idx="12643">
                  <c:v>50.995000000000012</c:v>
                </c:pt>
                <c:pt idx="12644">
                  <c:v>50.819000000000003</c:v>
                </c:pt>
                <c:pt idx="12645">
                  <c:v>50.819000000000003</c:v>
                </c:pt>
                <c:pt idx="12646">
                  <c:v>50.819000000000003</c:v>
                </c:pt>
                <c:pt idx="12647">
                  <c:v>50.819000000000003</c:v>
                </c:pt>
                <c:pt idx="12648">
                  <c:v>50.819000000000003</c:v>
                </c:pt>
                <c:pt idx="12649">
                  <c:v>50.819000000000003</c:v>
                </c:pt>
                <c:pt idx="12650">
                  <c:v>50.995000000000012</c:v>
                </c:pt>
                <c:pt idx="12651">
                  <c:v>51.172000000000011</c:v>
                </c:pt>
                <c:pt idx="12652">
                  <c:v>51.172000000000011</c:v>
                </c:pt>
                <c:pt idx="12653">
                  <c:v>51.523000000000003</c:v>
                </c:pt>
                <c:pt idx="12654">
                  <c:v>51.699000000000012</c:v>
                </c:pt>
                <c:pt idx="12655">
                  <c:v>51.874000000000002</c:v>
                </c:pt>
                <c:pt idx="12656">
                  <c:v>52.05</c:v>
                </c:pt>
                <c:pt idx="12657">
                  <c:v>52.401000000000003</c:v>
                </c:pt>
                <c:pt idx="12658">
                  <c:v>52.576000000000001</c:v>
                </c:pt>
                <c:pt idx="12659">
                  <c:v>52.75</c:v>
                </c:pt>
                <c:pt idx="12660">
                  <c:v>53.1</c:v>
                </c:pt>
                <c:pt idx="12661">
                  <c:v>53.274000000000001</c:v>
                </c:pt>
                <c:pt idx="12662">
                  <c:v>53.449000000000005</c:v>
                </c:pt>
                <c:pt idx="12663">
                  <c:v>53.623000000000012</c:v>
                </c:pt>
                <c:pt idx="12664">
                  <c:v>53.798000000000066</c:v>
                </c:pt>
                <c:pt idx="12665">
                  <c:v>54.147000000000006</c:v>
                </c:pt>
                <c:pt idx="12666">
                  <c:v>54.322000000000003</c:v>
                </c:pt>
                <c:pt idx="12667">
                  <c:v>54.495000000000012</c:v>
                </c:pt>
                <c:pt idx="12668">
                  <c:v>54.669000000000011</c:v>
                </c:pt>
                <c:pt idx="12669">
                  <c:v>54.841999999999999</c:v>
                </c:pt>
                <c:pt idx="12670">
                  <c:v>55.017000000000003</c:v>
                </c:pt>
                <c:pt idx="12671">
                  <c:v>55.017000000000003</c:v>
                </c:pt>
                <c:pt idx="12672">
                  <c:v>55.017000000000003</c:v>
                </c:pt>
                <c:pt idx="12673">
                  <c:v>55.017000000000003</c:v>
                </c:pt>
                <c:pt idx="12674">
                  <c:v>55.189</c:v>
                </c:pt>
                <c:pt idx="12675">
                  <c:v>55.189</c:v>
                </c:pt>
                <c:pt idx="12676">
                  <c:v>55.189</c:v>
                </c:pt>
                <c:pt idx="12677">
                  <c:v>55.189</c:v>
                </c:pt>
                <c:pt idx="12678">
                  <c:v>55.189</c:v>
                </c:pt>
                <c:pt idx="12679">
                  <c:v>55.189</c:v>
                </c:pt>
                <c:pt idx="12680">
                  <c:v>55.189</c:v>
                </c:pt>
                <c:pt idx="12681">
                  <c:v>55.189</c:v>
                </c:pt>
                <c:pt idx="12682">
                  <c:v>55.189</c:v>
                </c:pt>
                <c:pt idx="12683">
                  <c:v>55.189</c:v>
                </c:pt>
                <c:pt idx="12684">
                  <c:v>55.189</c:v>
                </c:pt>
                <c:pt idx="12685">
                  <c:v>55.189</c:v>
                </c:pt>
                <c:pt idx="12686">
                  <c:v>55.189</c:v>
                </c:pt>
                <c:pt idx="12687">
                  <c:v>55.189</c:v>
                </c:pt>
                <c:pt idx="12688">
                  <c:v>55.189</c:v>
                </c:pt>
                <c:pt idx="12689">
                  <c:v>55.189</c:v>
                </c:pt>
                <c:pt idx="12690">
                  <c:v>55.189</c:v>
                </c:pt>
                <c:pt idx="12691">
                  <c:v>55.017000000000003</c:v>
                </c:pt>
                <c:pt idx="12692">
                  <c:v>55.017000000000003</c:v>
                </c:pt>
                <c:pt idx="12693">
                  <c:v>54.841999999999999</c:v>
                </c:pt>
                <c:pt idx="12694">
                  <c:v>54.841999999999999</c:v>
                </c:pt>
                <c:pt idx="12695">
                  <c:v>54.669000000000011</c:v>
                </c:pt>
                <c:pt idx="12696">
                  <c:v>54.669000000000011</c:v>
                </c:pt>
                <c:pt idx="12697">
                  <c:v>54.495000000000012</c:v>
                </c:pt>
                <c:pt idx="12698">
                  <c:v>54.495000000000012</c:v>
                </c:pt>
                <c:pt idx="12699">
                  <c:v>54.322000000000003</c:v>
                </c:pt>
                <c:pt idx="12700">
                  <c:v>54.147000000000006</c:v>
                </c:pt>
                <c:pt idx="12701">
                  <c:v>53.973000000000006</c:v>
                </c:pt>
                <c:pt idx="12702">
                  <c:v>53.973000000000006</c:v>
                </c:pt>
                <c:pt idx="12703">
                  <c:v>53.798000000000066</c:v>
                </c:pt>
                <c:pt idx="12704">
                  <c:v>53.623000000000012</c:v>
                </c:pt>
                <c:pt idx="12705">
                  <c:v>53.449000000000005</c:v>
                </c:pt>
                <c:pt idx="12706">
                  <c:v>53.274000000000001</c:v>
                </c:pt>
                <c:pt idx="12707">
                  <c:v>53.1</c:v>
                </c:pt>
                <c:pt idx="12708">
                  <c:v>52.925000000000011</c:v>
                </c:pt>
                <c:pt idx="12709">
                  <c:v>52.75</c:v>
                </c:pt>
                <c:pt idx="12710">
                  <c:v>52.576000000000001</c:v>
                </c:pt>
                <c:pt idx="12711">
                  <c:v>52.401000000000003</c:v>
                </c:pt>
                <c:pt idx="12712">
                  <c:v>52.225000000000065</c:v>
                </c:pt>
                <c:pt idx="12713">
                  <c:v>52.05</c:v>
                </c:pt>
                <c:pt idx="12714">
                  <c:v>51.874000000000002</c:v>
                </c:pt>
                <c:pt idx="12715">
                  <c:v>51.874000000000002</c:v>
                </c:pt>
                <c:pt idx="12716">
                  <c:v>51.699000000000012</c:v>
                </c:pt>
                <c:pt idx="12717">
                  <c:v>51.523000000000003</c:v>
                </c:pt>
                <c:pt idx="12718">
                  <c:v>51.523000000000003</c:v>
                </c:pt>
                <c:pt idx="12719">
                  <c:v>51.346000000000004</c:v>
                </c:pt>
                <c:pt idx="12720">
                  <c:v>51.346000000000004</c:v>
                </c:pt>
                <c:pt idx="12721">
                  <c:v>51.346000000000004</c:v>
                </c:pt>
                <c:pt idx="12722">
                  <c:v>51.523000000000003</c:v>
                </c:pt>
                <c:pt idx="12723">
                  <c:v>51.523000000000003</c:v>
                </c:pt>
                <c:pt idx="12724">
                  <c:v>51.699000000000012</c:v>
                </c:pt>
                <c:pt idx="12725">
                  <c:v>51.874000000000002</c:v>
                </c:pt>
                <c:pt idx="12726">
                  <c:v>52.05</c:v>
                </c:pt>
                <c:pt idx="12727">
                  <c:v>52.225000000000065</c:v>
                </c:pt>
                <c:pt idx="12728">
                  <c:v>52.401000000000003</c:v>
                </c:pt>
                <c:pt idx="12729">
                  <c:v>52.75</c:v>
                </c:pt>
                <c:pt idx="12730">
                  <c:v>52.925000000000011</c:v>
                </c:pt>
                <c:pt idx="12731">
                  <c:v>53.1</c:v>
                </c:pt>
                <c:pt idx="12732">
                  <c:v>53.274000000000001</c:v>
                </c:pt>
                <c:pt idx="12733">
                  <c:v>53.623000000000012</c:v>
                </c:pt>
                <c:pt idx="12734">
                  <c:v>53.798000000000066</c:v>
                </c:pt>
                <c:pt idx="12735">
                  <c:v>53.973000000000006</c:v>
                </c:pt>
                <c:pt idx="12736">
                  <c:v>54.147000000000006</c:v>
                </c:pt>
                <c:pt idx="12737">
                  <c:v>54.495000000000012</c:v>
                </c:pt>
                <c:pt idx="12738">
                  <c:v>54.669000000000011</c:v>
                </c:pt>
                <c:pt idx="12739">
                  <c:v>54.841999999999999</c:v>
                </c:pt>
                <c:pt idx="12740">
                  <c:v>55.017000000000003</c:v>
                </c:pt>
                <c:pt idx="12741">
                  <c:v>55.189</c:v>
                </c:pt>
                <c:pt idx="12742">
                  <c:v>55.364000000000004</c:v>
                </c:pt>
                <c:pt idx="12743">
                  <c:v>55.364000000000004</c:v>
                </c:pt>
                <c:pt idx="12744">
                  <c:v>55.537000000000006</c:v>
                </c:pt>
                <c:pt idx="12745">
                  <c:v>55.711000000000006</c:v>
                </c:pt>
                <c:pt idx="12746">
                  <c:v>55.711000000000006</c:v>
                </c:pt>
                <c:pt idx="12747">
                  <c:v>55.711000000000006</c:v>
                </c:pt>
                <c:pt idx="12748">
                  <c:v>55.711000000000006</c:v>
                </c:pt>
                <c:pt idx="12749">
                  <c:v>55.711000000000006</c:v>
                </c:pt>
                <c:pt idx="12750">
                  <c:v>55.711000000000006</c:v>
                </c:pt>
                <c:pt idx="12751">
                  <c:v>55.711000000000006</c:v>
                </c:pt>
                <c:pt idx="12752">
                  <c:v>55.711000000000006</c:v>
                </c:pt>
                <c:pt idx="12753">
                  <c:v>55.711000000000006</c:v>
                </c:pt>
                <c:pt idx="12754">
                  <c:v>55.711000000000006</c:v>
                </c:pt>
                <c:pt idx="12755">
                  <c:v>55.711000000000006</c:v>
                </c:pt>
                <c:pt idx="12756">
                  <c:v>55.711000000000006</c:v>
                </c:pt>
                <c:pt idx="12757">
                  <c:v>55.711000000000006</c:v>
                </c:pt>
                <c:pt idx="12758">
                  <c:v>55.711000000000006</c:v>
                </c:pt>
                <c:pt idx="12759">
                  <c:v>55.711000000000006</c:v>
                </c:pt>
                <c:pt idx="12760">
                  <c:v>55.537000000000006</c:v>
                </c:pt>
                <c:pt idx="12761">
                  <c:v>55.537000000000006</c:v>
                </c:pt>
                <c:pt idx="12762">
                  <c:v>55.537000000000006</c:v>
                </c:pt>
                <c:pt idx="12763">
                  <c:v>55.364000000000004</c:v>
                </c:pt>
                <c:pt idx="12764">
                  <c:v>55.364000000000004</c:v>
                </c:pt>
                <c:pt idx="12765">
                  <c:v>55.189</c:v>
                </c:pt>
                <c:pt idx="12766">
                  <c:v>55.189</c:v>
                </c:pt>
                <c:pt idx="12767">
                  <c:v>55.017000000000003</c:v>
                </c:pt>
                <c:pt idx="12768">
                  <c:v>54.841999999999999</c:v>
                </c:pt>
                <c:pt idx="12769">
                  <c:v>54.669000000000011</c:v>
                </c:pt>
                <c:pt idx="12770">
                  <c:v>54.669000000000011</c:v>
                </c:pt>
                <c:pt idx="12771">
                  <c:v>54.495000000000012</c:v>
                </c:pt>
                <c:pt idx="12772">
                  <c:v>54.322000000000003</c:v>
                </c:pt>
                <c:pt idx="12773">
                  <c:v>54.147000000000006</c:v>
                </c:pt>
                <c:pt idx="12774">
                  <c:v>53.973000000000006</c:v>
                </c:pt>
                <c:pt idx="12775">
                  <c:v>53.798000000000066</c:v>
                </c:pt>
                <c:pt idx="12776">
                  <c:v>53.623000000000012</c:v>
                </c:pt>
                <c:pt idx="12777">
                  <c:v>53.449000000000005</c:v>
                </c:pt>
                <c:pt idx="12778">
                  <c:v>53.274000000000001</c:v>
                </c:pt>
                <c:pt idx="12779">
                  <c:v>53.1</c:v>
                </c:pt>
                <c:pt idx="12780">
                  <c:v>52.925000000000011</c:v>
                </c:pt>
                <c:pt idx="12781">
                  <c:v>52.75</c:v>
                </c:pt>
                <c:pt idx="12782">
                  <c:v>52.401000000000003</c:v>
                </c:pt>
                <c:pt idx="12783">
                  <c:v>52.225000000000065</c:v>
                </c:pt>
                <c:pt idx="12784">
                  <c:v>52.05</c:v>
                </c:pt>
                <c:pt idx="12785">
                  <c:v>51.874000000000002</c:v>
                </c:pt>
                <c:pt idx="12786">
                  <c:v>51.874000000000002</c:v>
                </c:pt>
                <c:pt idx="12787">
                  <c:v>51.699000000000012</c:v>
                </c:pt>
                <c:pt idx="12788">
                  <c:v>51.523000000000003</c:v>
                </c:pt>
                <c:pt idx="12789">
                  <c:v>51.346000000000004</c:v>
                </c:pt>
                <c:pt idx="12790">
                  <c:v>51.346000000000004</c:v>
                </c:pt>
                <c:pt idx="12791">
                  <c:v>51.172000000000011</c:v>
                </c:pt>
                <c:pt idx="12792">
                  <c:v>51.172000000000011</c:v>
                </c:pt>
                <c:pt idx="12793">
                  <c:v>51.172000000000011</c:v>
                </c:pt>
                <c:pt idx="12794">
                  <c:v>51.346000000000004</c:v>
                </c:pt>
                <c:pt idx="12795">
                  <c:v>51.346000000000004</c:v>
                </c:pt>
                <c:pt idx="12796">
                  <c:v>51.523000000000003</c:v>
                </c:pt>
                <c:pt idx="12797">
                  <c:v>51.699000000000012</c:v>
                </c:pt>
                <c:pt idx="12798">
                  <c:v>51.699000000000012</c:v>
                </c:pt>
                <c:pt idx="12799">
                  <c:v>51.874000000000002</c:v>
                </c:pt>
                <c:pt idx="12800">
                  <c:v>52.05</c:v>
                </c:pt>
                <c:pt idx="12801">
                  <c:v>52.225000000000065</c:v>
                </c:pt>
                <c:pt idx="12802">
                  <c:v>52.401000000000003</c:v>
                </c:pt>
                <c:pt idx="12803">
                  <c:v>52.401000000000003</c:v>
                </c:pt>
                <c:pt idx="12804">
                  <c:v>52.401000000000003</c:v>
                </c:pt>
                <c:pt idx="12805">
                  <c:v>52.401000000000003</c:v>
                </c:pt>
                <c:pt idx="12806">
                  <c:v>52.401000000000003</c:v>
                </c:pt>
                <c:pt idx="12807">
                  <c:v>52.401000000000003</c:v>
                </c:pt>
                <c:pt idx="12808">
                  <c:v>52.401000000000003</c:v>
                </c:pt>
                <c:pt idx="12809">
                  <c:v>52.576000000000001</c:v>
                </c:pt>
                <c:pt idx="12810">
                  <c:v>52.75</c:v>
                </c:pt>
                <c:pt idx="12811">
                  <c:v>53.1</c:v>
                </c:pt>
                <c:pt idx="12812">
                  <c:v>53.274000000000001</c:v>
                </c:pt>
                <c:pt idx="12813">
                  <c:v>53.274000000000001</c:v>
                </c:pt>
                <c:pt idx="12814">
                  <c:v>53.449000000000005</c:v>
                </c:pt>
                <c:pt idx="12815">
                  <c:v>53.623000000000012</c:v>
                </c:pt>
                <c:pt idx="12816">
                  <c:v>53.623000000000012</c:v>
                </c:pt>
                <c:pt idx="12817">
                  <c:v>53.623000000000012</c:v>
                </c:pt>
                <c:pt idx="12818">
                  <c:v>53.623000000000012</c:v>
                </c:pt>
                <c:pt idx="12819">
                  <c:v>53.623000000000012</c:v>
                </c:pt>
                <c:pt idx="12820">
                  <c:v>53.623000000000012</c:v>
                </c:pt>
                <c:pt idx="12821">
                  <c:v>53.623000000000012</c:v>
                </c:pt>
                <c:pt idx="12822">
                  <c:v>53.623000000000012</c:v>
                </c:pt>
                <c:pt idx="12823">
                  <c:v>53.798000000000066</c:v>
                </c:pt>
                <c:pt idx="12824">
                  <c:v>53.798000000000066</c:v>
                </c:pt>
                <c:pt idx="12825">
                  <c:v>53.798000000000066</c:v>
                </c:pt>
                <c:pt idx="12826">
                  <c:v>53.973000000000006</c:v>
                </c:pt>
                <c:pt idx="12827">
                  <c:v>53.973000000000006</c:v>
                </c:pt>
                <c:pt idx="12828">
                  <c:v>53.973000000000006</c:v>
                </c:pt>
                <c:pt idx="12829">
                  <c:v>54.147000000000006</c:v>
                </c:pt>
                <c:pt idx="12830">
                  <c:v>54.147000000000006</c:v>
                </c:pt>
                <c:pt idx="12831">
                  <c:v>54.147000000000006</c:v>
                </c:pt>
                <c:pt idx="12832">
                  <c:v>54.147000000000006</c:v>
                </c:pt>
                <c:pt idx="12833">
                  <c:v>54.322000000000003</c:v>
                </c:pt>
                <c:pt idx="12834">
                  <c:v>54.322000000000003</c:v>
                </c:pt>
                <c:pt idx="12835">
                  <c:v>54.322000000000003</c:v>
                </c:pt>
                <c:pt idx="12836">
                  <c:v>54.322000000000003</c:v>
                </c:pt>
                <c:pt idx="12837">
                  <c:v>54.495000000000012</c:v>
                </c:pt>
                <c:pt idx="12838">
                  <c:v>54.495000000000012</c:v>
                </c:pt>
                <c:pt idx="12839">
                  <c:v>54.495000000000012</c:v>
                </c:pt>
                <c:pt idx="12840">
                  <c:v>54.669000000000011</c:v>
                </c:pt>
                <c:pt idx="12841">
                  <c:v>54.669000000000011</c:v>
                </c:pt>
                <c:pt idx="12842">
                  <c:v>54.669000000000011</c:v>
                </c:pt>
                <c:pt idx="12843">
                  <c:v>54.841999999999999</c:v>
                </c:pt>
                <c:pt idx="12844">
                  <c:v>54.841999999999999</c:v>
                </c:pt>
                <c:pt idx="12845">
                  <c:v>54.841999999999999</c:v>
                </c:pt>
                <c:pt idx="12846">
                  <c:v>54.841999999999999</c:v>
                </c:pt>
                <c:pt idx="12847">
                  <c:v>54.841999999999999</c:v>
                </c:pt>
                <c:pt idx="12848">
                  <c:v>54.841999999999999</c:v>
                </c:pt>
                <c:pt idx="12849">
                  <c:v>54.841999999999999</c:v>
                </c:pt>
                <c:pt idx="12850">
                  <c:v>54.669000000000011</c:v>
                </c:pt>
                <c:pt idx="12851">
                  <c:v>54.669000000000011</c:v>
                </c:pt>
                <c:pt idx="12852">
                  <c:v>54.495000000000012</c:v>
                </c:pt>
                <c:pt idx="12853">
                  <c:v>54.322000000000003</c:v>
                </c:pt>
                <c:pt idx="12854">
                  <c:v>54.322000000000003</c:v>
                </c:pt>
                <c:pt idx="12855">
                  <c:v>54.147000000000006</c:v>
                </c:pt>
                <c:pt idx="12856">
                  <c:v>53.973000000000006</c:v>
                </c:pt>
                <c:pt idx="12857">
                  <c:v>53.973000000000006</c:v>
                </c:pt>
                <c:pt idx="12858">
                  <c:v>53.798000000000066</c:v>
                </c:pt>
                <c:pt idx="12859">
                  <c:v>53.623000000000012</c:v>
                </c:pt>
                <c:pt idx="12860">
                  <c:v>53.449000000000005</c:v>
                </c:pt>
                <c:pt idx="12861">
                  <c:v>53.449000000000005</c:v>
                </c:pt>
                <c:pt idx="12862">
                  <c:v>53.274000000000001</c:v>
                </c:pt>
                <c:pt idx="12863">
                  <c:v>53.1</c:v>
                </c:pt>
                <c:pt idx="12864">
                  <c:v>53.1</c:v>
                </c:pt>
                <c:pt idx="12865">
                  <c:v>52.925000000000011</c:v>
                </c:pt>
                <c:pt idx="12866">
                  <c:v>52.925000000000011</c:v>
                </c:pt>
                <c:pt idx="12867">
                  <c:v>52.925000000000011</c:v>
                </c:pt>
                <c:pt idx="12868">
                  <c:v>52.75</c:v>
                </c:pt>
                <c:pt idx="12869">
                  <c:v>52.75</c:v>
                </c:pt>
                <c:pt idx="12870">
                  <c:v>52.925000000000011</c:v>
                </c:pt>
                <c:pt idx="12871">
                  <c:v>53.1</c:v>
                </c:pt>
                <c:pt idx="12872">
                  <c:v>53.274000000000001</c:v>
                </c:pt>
                <c:pt idx="12873">
                  <c:v>53.449000000000005</c:v>
                </c:pt>
                <c:pt idx="12874">
                  <c:v>53.798000000000066</c:v>
                </c:pt>
                <c:pt idx="12875">
                  <c:v>53.973000000000006</c:v>
                </c:pt>
                <c:pt idx="12876">
                  <c:v>54.322000000000003</c:v>
                </c:pt>
                <c:pt idx="12877">
                  <c:v>54.495000000000012</c:v>
                </c:pt>
                <c:pt idx="12878">
                  <c:v>54.669000000000011</c:v>
                </c:pt>
                <c:pt idx="12879">
                  <c:v>55.017000000000003</c:v>
                </c:pt>
                <c:pt idx="12880">
                  <c:v>55.017000000000003</c:v>
                </c:pt>
                <c:pt idx="12881">
                  <c:v>55.189</c:v>
                </c:pt>
                <c:pt idx="12882">
                  <c:v>55.364000000000004</c:v>
                </c:pt>
                <c:pt idx="12883">
                  <c:v>55.537000000000006</c:v>
                </c:pt>
                <c:pt idx="12884">
                  <c:v>55.711000000000006</c:v>
                </c:pt>
                <c:pt idx="12885">
                  <c:v>55.883999999999993</c:v>
                </c:pt>
                <c:pt idx="12886">
                  <c:v>56.057000000000002</c:v>
                </c:pt>
                <c:pt idx="12887">
                  <c:v>56.230000000000011</c:v>
                </c:pt>
                <c:pt idx="12888">
                  <c:v>56.230000000000011</c:v>
                </c:pt>
                <c:pt idx="12889">
                  <c:v>56.404000000000003</c:v>
                </c:pt>
                <c:pt idx="12890">
                  <c:v>56.404000000000003</c:v>
                </c:pt>
                <c:pt idx="12891">
                  <c:v>56.404000000000003</c:v>
                </c:pt>
                <c:pt idx="12892">
                  <c:v>56.577000000000005</c:v>
                </c:pt>
                <c:pt idx="12893">
                  <c:v>56.577000000000005</c:v>
                </c:pt>
                <c:pt idx="12894">
                  <c:v>56.577000000000005</c:v>
                </c:pt>
                <c:pt idx="12895">
                  <c:v>56.577000000000005</c:v>
                </c:pt>
                <c:pt idx="12896">
                  <c:v>56.577000000000005</c:v>
                </c:pt>
                <c:pt idx="12897">
                  <c:v>56.577000000000005</c:v>
                </c:pt>
                <c:pt idx="12898">
                  <c:v>56.577000000000005</c:v>
                </c:pt>
                <c:pt idx="12899">
                  <c:v>56.577000000000005</c:v>
                </c:pt>
                <c:pt idx="12900">
                  <c:v>56.577000000000005</c:v>
                </c:pt>
                <c:pt idx="12901">
                  <c:v>56.577000000000005</c:v>
                </c:pt>
                <c:pt idx="12902">
                  <c:v>56.577000000000005</c:v>
                </c:pt>
                <c:pt idx="12903">
                  <c:v>56.577000000000005</c:v>
                </c:pt>
                <c:pt idx="12904">
                  <c:v>56.577000000000005</c:v>
                </c:pt>
                <c:pt idx="12905">
                  <c:v>56.577000000000005</c:v>
                </c:pt>
                <c:pt idx="12906">
                  <c:v>56.404000000000003</c:v>
                </c:pt>
                <c:pt idx="12907">
                  <c:v>56.404000000000003</c:v>
                </c:pt>
                <c:pt idx="12908">
                  <c:v>56.404000000000003</c:v>
                </c:pt>
                <c:pt idx="12909">
                  <c:v>56.230000000000011</c:v>
                </c:pt>
                <c:pt idx="12910">
                  <c:v>56.230000000000011</c:v>
                </c:pt>
                <c:pt idx="12911">
                  <c:v>56.230000000000011</c:v>
                </c:pt>
                <c:pt idx="12912">
                  <c:v>56.057000000000002</c:v>
                </c:pt>
                <c:pt idx="12913">
                  <c:v>56.057000000000002</c:v>
                </c:pt>
                <c:pt idx="12914">
                  <c:v>55.883999999999993</c:v>
                </c:pt>
                <c:pt idx="12915">
                  <c:v>55.883999999999993</c:v>
                </c:pt>
                <c:pt idx="12916">
                  <c:v>55.883999999999993</c:v>
                </c:pt>
                <c:pt idx="12917">
                  <c:v>55.711000000000006</c:v>
                </c:pt>
                <c:pt idx="12918">
                  <c:v>55.711000000000006</c:v>
                </c:pt>
                <c:pt idx="12919">
                  <c:v>55.537000000000006</c:v>
                </c:pt>
                <c:pt idx="12920">
                  <c:v>55.537000000000006</c:v>
                </c:pt>
                <c:pt idx="12921">
                  <c:v>55.364000000000004</c:v>
                </c:pt>
                <c:pt idx="12922">
                  <c:v>55.189</c:v>
                </c:pt>
                <c:pt idx="12923">
                  <c:v>55.189</c:v>
                </c:pt>
                <c:pt idx="12924">
                  <c:v>55.017000000000003</c:v>
                </c:pt>
                <c:pt idx="12925">
                  <c:v>54.841999999999999</c:v>
                </c:pt>
                <c:pt idx="12926">
                  <c:v>54.841999999999999</c:v>
                </c:pt>
                <c:pt idx="12927">
                  <c:v>54.669000000000011</c:v>
                </c:pt>
                <c:pt idx="12928">
                  <c:v>54.495000000000012</c:v>
                </c:pt>
                <c:pt idx="12929">
                  <c:v>54.322000000000003</c:v>
                </c:pt>
                <c:pt idx="12930">
                  <c:v>54.322000000000003</c:v>
                </c:pt>
                <c:pt idx="12931">
                  <c:v>54.147000000000006</c:v>
                </c:pt>
                <c:pt idx="12932">
                  <c:v>54.147000000000006</c:v>
                </c:pt>
                <c:pt idx="12933">
                  <c:v>53.973000000000006</c:v>
                </c:pt>
                <c:pt idx="12934">
                  <c:v>53.973000000000006</c:v>
                </c:pt>
                <c:pt idx="12935">
                  <c:v>53.798000000000066</c:v>
                </c:pt>
                <c:pt idx="12936">
                  <c:v>53.798000000000066</c:v>
                </c:pt>
                <c:pt idx="12937">
                  <c:v>53.973000000000006</c:v>
                </c:pt>
                <c:pt idx="12938">
                  <c:v>53.973000000000006</c:v>
                </c:pt>
                <c:pt idx="12939">
                  <c:v>53.973000000000006</c:v>
                </c:pt>
                <c:pt idx="12940">
                  <c:v>54.147000000000006</c:v>
                </c:pt>
                <c:pt idx="12941">
                  <c:v>54.322000000000003</c:v>
                </c:pt>
                <c:pt idx="12942">
                  <c:v>54.495000000000012</c:v>
                </c:pt>
                <c:pt idx="12943">
                  <c:v>54.669000000000011</c:v>
                </c:pt>
                <c:pt idx="12944">
                  <c:v>54.669000000000011</c:v>
                </c:pt>
                <c:pt idx="12945">
                  <c:v>54.841999999999999</c:v>
                </c:pt>
                <c:pt idx="12946">
                  <c:v>55.189</c:v>
                </c:pt>
                <c:pt idx="12947">
                  <c:v>55.364000000000004</c:v>
                </c:pt>
                <c:pt idx="12948">
                  <c:v>55.537000000000006</c:v>
                </c:pt>
                <c:pt idx="12949">
                  <c:v>55.711000000000006</c:v>
                </c:pt>
                <c:pt idx="12950">
                  <c:v>56.057000000000002</c:v>
                </c:pt>
                <c:pt idx="12951">
                  <c:v>56.057000000000002</c:v>
                </c:pt>
                <c:pt idx="12952">
                  <c:v>56.057000000000002</c:v>
                </c:pt>
                <c:pt idx="12953">
                  <c:v>56.230000000000011</c:v>
                </c:pt>
                <c:pt idx="12954">
                  <c:v>56.230000000000011</c:v>
                </c:pt>
                <c:pt idx="12955">
                  <c:v>56.230000000000011</c:v>
                </c:pt>
                <c:pt idx="12956">
                  <c:v>56.230000000000011</c:v>
                </c:pt>
                <c:pt idx="12957">
                  <c:v>56.230000000000011</c:v>
                </c:pt>
                <c:pt idx="12958">
                  <c:v>56.230000000000011</c:v>
                </c:pt>
                <c:pt idx="12959">
                  <c:v>56.230000000000011</c:v>
                </c:pt>
                <c:pt idx="12960">
                  <c:v>56.230000000000011</c:v>
                </c:pt>
                <c:pt idx="12961">
                  <c:v>56.230000000000011</c:v>
                </c:pt>
                <c:pt idx="12962">
                  <c:v>56.230000000000011</c:v>
                </c:pt>
                <c:pt idx="12963">
                  <c:v>56.230000000000011</c:v>
                </c:pt>
                <c:pt idx="12964">
                  <c:v>56.230000000000011</c:v>
                </c:pt>
                <c:pt idx="12965">
                  <c:v>56.230000000000011</c:v>
                </c:pt>
                <c:pt idx="12966">
                  <c:v>56.230000000000011</c:v>
                </c:pt>
                <c:pt idx="12967">
                  <c:v>56.230000000000011</c:v>
                </c:pt>
                <c:pt idx="12968">
                  <c:v>56.230000000000011</c:v>
                </c:pt>
                <c:pt idx="12969">
                  <c:v>56.230000000000011</c:v>
                </c:pt>
                <c:pt idx="12970">
                  <c:v>56.230000000000011</c:v>
                </c:pt>
                <c:pt idx="12971">
                  <c:v>56.230000000000011</c:v>
                </c:pt>
                <c:pt idx="12972">
                  <c:v>56.230000000000011</c:v>
                </c:pt>
                <c:pt idx="12973">
                  <c:v>56.230000000000011</c:v>
                </c:pt>
                <c:pt idx="12974">
                  <c:v>56.230000000000011</c:v>
                </c:pt>
                <c:pt idx="12975">
                  <c:v>56.230000000000011</c:v>
                </c:pt>
                <c:pt idx="12976">
                  <c:v>56.230000000000011</c:v>
                </c:pt>
                <c:pt idx="12977">
                  <c:v>56.230000000000011</c:v>
                </c:pt>
                <c:pt idx="12978">
                  <c:v>56.230000000000011</c:v>
                </c:pt>
                <c:pt idx="12979">
                  <c:v>56.230000000000011</c:v>
                </c:pt>
                <c:pt idx="12980">
                  <c:v>56.230000000000011</c:v>
                </c:pt>
                <c:pt idx="12981">
                  <c:v>56.230000000000011</c:v>
                </c:pt>
                <c:pt idx="12982">
                  <c:v>56.230000000000011</c:v>
                </c:pt>
                <c:pt idx="12983">
                  <c:v>56.230000000000011</c:v>
                </c:pt>
                <c:pt idx="12984">
                  <c:v>56.230000000000011</c:v>
                </c:pt>
                <c:pt idx="12985">
                  <c:v>56.057000000000002</c:v>
                </c:pt>
                <c:pt idx="12986">
                  <c:v>56.057000000000002</c:v>
                </c:pt>
                <c:pt idx="12987">
                  <c:v>56.057000000000002</c:v>
                </c:pt>
                <c:pt idx="12988">
                  <c:v>55.883999999999993</c:v>
                </c:pt>
                <c:pt idx="12989">
                  <c:v>55.883999999999993</c:v>
                </c:pt>
                <c:pt idx="12990">
                  <c:v>55.711000000000006</c:v>
                </c:pt>
                <c:pt idx="12991">
                  <c:v>55.537000000000006</c:v>
                </c:pt>
                <c:pt idx="12992">
                  <c:v>55.537000000000006</c:v>
                </c:pt>
                <c:pt idx="12993">
                  <c:v>55.364000000000004</c:v>
                </c:pt>
                <c:pt idx="12994">
                  <c:v>55.189</c:v>
                </c:pt>
                <c:pt idx="12995">
                  <c:v>55.017000000000003</c:v>
                </c:pt>
                <c:pt idx="12996">
                  <c:v>54.841999999999999</c:v>
                </c:pt>
                <c:pt idx="12997">
                  <c:v>54.669000000000011</c:v>
                </c:pt>
                <c:pt idx="12998">
                  <c:v>54.669000000000011</c:v>
                </c:pt>
                <c:pt idx="12999">
                  <c:v>54.495000000000012</c:v>
                </c:pt>
                <c:pt idx="13000">
                  <c:v>54.322000000000003</c:v>
                </c:pt>
                <c:pt idx="13001">
                  <c:v>54.147000000000006</c:v>
                </c:pt>
                <c:pt idx="13002">
                  <c:v>54.147000000000006</c:v>
                </c:pt>
                <c:pt idx="13003">
                  <c:v>54.147000000000006</c:v>
                </c:pt>
                <c:pt idx="13004">
                  <c:v>54.147000000000006</c:v>
                </c:pt>
                <c:pt idx="13005">
                  <c:v>54.147000000000006</c:v>
                </c:pt>
                <c:pt idx="13006">
                  <c:v>54.147000000000006</c:v>
                </c:pt>
                <c:pt idx="13007">
                  <c:v>54.147000000000006</c:v>
                </c:pt>
                <c:pt idx="13008">
                  <c:v>53.973000000000006</c:v>
                </c:pt>
                <c:pt idx="13009">
                  <c:v>53.973000000000006</c:v>
                </c:pt>
                <c:pt idx="13010">
                  <c:v>53.973000000000006</c:v>
                </c:pt>
                <c:pt idx="13011">
                  <c:v>53.973000000000006</c:v>
                </c:pt>
                <c:pt idx="13012">
                  <c:v>53.798000000000066</c:v>
                </c:pt>
                <c:pt idx="13013">
                  <c:v>53.798000000000066</c:v>
                </c:pt>
                <c:pt idx="13014">
                  <c:v>53.798000000000066</c:v>
                </c:pt>
                <c:pt idx="13015">
                  <c:v>53.798000000000066</c:v>
                </c:pt>
                <c:pt idx="13016">
                  <c:v>53.798000000000066</c:v>
                </c:pt>
                <c:pt idx="13017">
                  <c:v>53.798000000000066</c:v>
                </c:pt>
                <c:pt idx="13018">
                  <c:v>53.798000000000066</c:v>
                </c:pt>
                <c:pt idx="13019">
                  <c:v>53.973000000000006</c:v>
                </c:pt>
                <c:pt idx="13020">
                  <c:v>53.973000000000006</c:v>
                </c:pt>
                <c:pt idx="13021">
                  <c:v>54.147000000000006</c:v>
                </c:pt>
                <c:pt idx="13022">
                  <c:v>54.322000000000003</c:v>
                </c:pt>
                <c:pt idx="13023">
                  <c:v>54.495000000000012</c:v>
                </c:pt>
                <c:pt idx="13024">
                  <c:v>54.669000000000011</c:v>
                </c:pt>
                <c:pt idx="13025">
                  <c:v>54.841999999999999</c:v>
                </c:pt>
                <c:pt idx="13026">
                  <c:v>55.017000000000003</c:v>
                </c:pt>
                <c:pt idx="13027">
                  <c:v>55.189</c:v>
                </c:pt>
                <c:pt idx="13028">
                  <c:v>55.364000000000004</c:v>
                </c:pt>
                <c:pt idx="13029">
                  <c:v>55.537000000000006</c:v>
                </c:pt>
                <c:pt idx="13030">
                  <c:v>55.537000000000006</c:v>
                </c:pt>
                <c:pt idx="13031">
                  <c:v>55.711000000000006</c:v>
                </c:pt>
                <c:pt idx="13032">
                  <c:v>55.711000000000006</c:v>
                </c:pt>
                <c:pt idx="13033">
                  <c:v>55.711000000000006</c:v>
                </c:pt>
                <c:pt idx="13034">
                  <c:v>55.711000000000006</c:v>
                </c:pt>
                <c:pt idx="13035">
                  <c:v>55.711000000000006</c:v>
                </c:pt>
                <c:pt idx="13036">
                  <c:v>55.883999999999993</c:v>
                </c:pt>
                <c:pt idx="13037">
                  <c:v>55.883999999999993</c:v>
                </c:pt>
                <c:pt idx="13038">
                  <c:v>55.883999999999993</c:v>
                </c:pt>
                <c:pt idx="13039">
                  <c:v>55.883999999999993</c:v>
                </c:pt>
                <c:pt idx="13040">
                  <c:v>55.883999999999993</c:v>
                </c:pt>
                <c:pt idx="13041">
                  <c:v>55.883999999999993</c:v>
                </c:pt>
                <c:pt idx="13042">
                  <c:v>55.883999999999993</c:v>
                </c:pt>
                <c:pt idx="13043">
                  <c:v>55.883999999999993</c:v>
                </c:pt>
                <c:pt idx="13044">
                  <c:v>55.883999999999993</c:v>
                </c:pt>
                <c:pt idx="13045">
                  <c:v>55.883999999999993</c:v>
                </c:pt>
                <c:pt idx="13046">
                  <c:v>55.883999999999993</c:v>
                </c:pt>
                <c:pt idx="13047">
                  <c:v>55.883999999999993</c:v>
                </c:pt>
                <c:pt idx="13048">
                  <c:v>55.883999999999993</c:v>
                </c:pt>
                <c:pt idx="13049">
                  <c:v>55.883999999999993</c:v>
                </c:pt>
                <c:pt idx="13050">
                  <c:v>55.883999999999993</c:v>
                </c:pt>
                <c:pt idx="13051">
                  <c:v>55.883999999999993</c:v>
                </c:pt>
                <c:pt idx="13052">
                  <c:v>55.711000000000006</c:v>
                </c:pt>
                <c:pt idx="13053">
                  <c:v>55.711000000000006</c:v>
                </c:pt>
                <c:pt idx="13054">
                  <c:v>55.711000000000006</c:v>
                </c:pt>
                <c:pt idx="13055">
                  <c:v>55.537000000000006</c:v>
                </c:pt>
                <c:pt idx="13056">
                  <c:v>55.537000000000006</c:v>
                </c:pt>
                <c:pt idx="13057">
                  <c:v>55.364000000000004</c:v>
                </c:pt>
                <c:pt idx="13058">
                  <c:v>55.364000000000004</c:v>
                </c:pt>
                <c:pt idx="13059">
                  <c:v>55.364000000000004</c:v>
                </c:pt>
                <c:pt idx="13060">
                  <c:v>55.189</c:v>
                </c:pt>
                <c:pt idx="13061">
                  <c:v>55.189</c:v>
                </c:pt>
                <c:pt idx="13062">
                  <c:v>55.189</c:v>
                </c:pt>
                <c:pt idx="13063">
                  <c:v>55.017000000000003</c:v>
                </c:pt>
                <c:pt idx="13064">
                  <c:v>55.017000000000003</c:v>
                </c:pt>
                <c:pt idx="13065">
                  <c:v>55.017000000000003</c:v>
                </c:pt>
                <c:pt idx="13066">
                  <c:v>54.841999999999999</c:v>
                </c:pt>
                <c:pt idx="13067">
                  <c:v>54.841999999999999</c:v>
                </c:pt>
                <c:pt idx="13068">
                  <c:v>54.841999999999999</c:v>
                </c:pt>
                <c:pt idx="13069">
                  <c:v>54.669000000000011</c:v>
                </c:pt>
                <c:pt idx="13070">
                  <c:v>54.669000000000011</c:v>
                </c:pt>
                <c:pt idx="13071">
                  <c:v>54.495000000000012</c:v>
                </c:pt>
                <c:pt idx="13072">
                  <c:v>54.322000000000003</c:v>
                </c:pt>
                <c:pt idx="13073">
                  <c:v>54.322000000000003</c:v>
                </c:pt>
                <c:pt idx="13074">
                  <c:v>54.147000000000006</c:v>
                </c:pt>
                <c:pt idx="13075">
                  <c:v>54.147000000000006</c:v>
                </c:pt>
                <c:pt idx="13076">
                  <c:v>53.973000000000006</c:v>
                </c:pt>
                <c:pt idx="13077">
                  <c:v>53.973000000000006</c:v>
                </c:pt>
                <c:pt idx="13078">
                  <c:v>53.798000000000066</c:v>
                </c:pt>
                <c:pt idx="13079">
                  <c:v>53.798000000000066</c:v>
                </c:pt>
                <c:pt idx="13080">
                  <c:v>53.798000000000066</c:v>
                </c:pt>
                <c:pt idx="13081">
                  <c:v>53.798000000000066</c:v>
                </c:pt>
                <c:pt idx="13082">
                  <c:v>53.798000000000066</c:v>
                </c:pt>
                <c:pt idx="13083">
                  <c:v>53.973000000000006</c:v>
                </c:pt>
                <c:pt idx="13084">
                  <c:v>54.147000000000006</c:v>
                </c:pt>
                <c:pt idx="13085">
                  <c:v>54.322000000000003</c:v>
                </c:pt>
                <c:pt idx="13086">
                  <c:v>54.495000000000012</c:v>
                </c:pt>
                <c:pt idx="13087">
                  <c:v>54.669000000000011</c:v>
                </c:pt>
                <c:pt idx="13088">
                  <c:v>54.841999999999999</c:v>
                </c:pt>
                <c:pt idx="13089">
                  <c:v>55.017000000000003</c:v>
                </c:pt>
                <c:pt idx="13090">
                  <c:v>55.189</c:v>
                </c:pt>
                <c:pt idx="13091">
                  <c:v>55.537000000000006</c:v>
                </c:pt>
                <c:pt idx="13092">
                  <c:v>55.711000000000006</c:v>
                </c:pt>
                <c:pt idx="13093">
                  <c:v>55.883999999999993</c:v>
                </c:pt>
                <c:pt idx="13094">
                  <c:v>56.230000000000011</c:v>
                </c:pt>
                <c:pt idx="13095">
                  <c:v>56.404000000000003</c:v>
                </c:pt>
                <c:pt idx="13096">
                  <c:v>56.577000000000005</c:v>
                </c:pt>
                <c:pt idx="13097">
                  <c:v>56.923000000000002</c:v>
                </c:pt>
                <c:pt idx="13098">
                  <c:v>57.096000000000011</c:v>
                </c:pt>
                <c:pt idx="13099">
                  <c:v>57.268000000000058</c:v>
                </c:pt>
                <c:pt idx="13100">
                  <c:v>57.441000000000003</c:v>
                </c:pt>
                <c:pt idx="13101">
                  <c:v>57.441000000000003</c:v>
                </c:pt>
                <c:pt idx="13102">
                  <c:v>57.614000000000004</c:v>
                </c:pt>
                <c:pt idx="13103">
                  <c:v>57.785000000000011</c:v>
                </c:pt>
                <c:pt idx="13104">
                  <c:v>57.785000000000011</c:v>
                </c:pt>
                <c:pt idx="13105">
                  <c:v>57.785000000000011</c:v>
                </c:pt>
                <c:pt idx="13106">
                  <c:v>57.785000000000011</c:v>
                </c:pt>
                <c:pt idx="13107">
                  <c:v>57.957999999999998</c:v>
                </c:pt>
                <c:pt idx="13108">
                  <c:v>57.957999999999998</c:v>
                </c:pt>
                <c:pt idx="13109">
                  <c:v>57.957999999999998</c:v>
                </c:pt>
                <c:pt idx="13110">
                  <c:v>57.957999999999998</c:v>
                </c:pt>
                <c:pt idx="13111">
                  <c:v>57.785000000000011</c:v>
                </c:pt>
                <c:pt idx="13112">
                  <c:v>57.785000000000011</c:v>
                </c:pt>
                <c:pt idx="13113">
                  <c:v>57.785000000000011</c:v>
                </c:pt>
                <c:pt idx="13114">
                  <c:v>57.614000000000004</c:v>
                </c:pt>
                <c:pt idx="13115">
                  <c:v>57.614000000000004</c:v>
                </c:pt>
                <c:pt idx="13116">
                  <c:v>57.614000000000004</c:v>
                </c:pt>
                <c:pt idx="13117">
                  <c:v>57.441000000000003</c:v>
                </c:pt>
                <c:pt idx="13118">
                  <c:v>57.441000000000003</c:v>
                </c:pt>
                <c:pt idx="13119">
                  <c:v>57.441000000000003</c:v>
                </c:pt>
                <c:pt idx="13120">
                  <c:v>57.268000000000058</c:v>
                </c:pt>
                <c:pt idx="13121">
                  <c:v>57.268000000000058</c:v>
                </c:pt>
                <c:pt idx="13122">
                  <c:v>57.268000000000058</c:v>
                </c:pt>
                <c:pt idx="13123">
                  <c:v>57.268000000000058</c:v>
                </c:pt>
                <c:pt idx="13124">
                  <c:v>57.096000000000011</c:v>
                </c:pt>
                <c:pt idx="13125">
                  <c:v>57.096000000000011</c:v>
                </c:pt>
                <c:pt idx="13126">
                  <c:v>57.096000000000011</c:v>
                </c:pt>
                <c:pt idx="13127">
                  <c:v>56.923000000000002</c:v>
                </c:pt>
                <c:pt idx="13128">
                  <c:v>56.75</c:v>
                </c:pt>
                <c:pt idx="13129">
                  <c:v>56.75</c:v>
                </c:pt>
                <c:pt idx="13130">
                  <c:v>56.577000000000005</c:v>
                </c:pt>
                <c:pt idx="13131">
                  <c:v>56.404000000000003</c:v>
                </c:pt>
                <c:pt idx="13132">
                  <c:v>56.230000000000011</c:v>
                </c:pt>
                <c:pt idx="13133">
                  <c:v>56.057000000000002</c:v>
                </c:pt>
                <c:pt idx="13134">
                  <c:v>55.883999999999993</c:v>
                </c:pt>
                <c:pt idx="13135">
                  <c:v>55.883999999999993</c:v>
                </c:pt>
                <c:pt idx="13136">
                  <c:v>55.537000000000006</c:v>
                </c:pt>
                <c:pt idx="13137">
                  <c:v>55.364000000000004</c:v>
                </c:pt>
                <c:pt idx="13138">
                  <c:v>55.189</c:v>
                </c:pt>
                <c:pt idx="13139">
                  <c:v>55.017000000000003</c:v>
                </c:pt>
                <c:pt idx="13140">
                  <c:v>54.841999999999999</c:v>
                </c:pt>
                <c:pt idx="13141">
                  <c:v>54.669000000000011</c:v>
                </c:pt>
                <c:pt idx="13142">
                  <c:v>54.495000000000012</c:v>
                </c:pt>
                <c:pt idx="13143">
                  <c:v>54.322000000000003</c:v>
                </c:pt>
                <c:pt idx="13144">
                  <c:v>54.147000000000006</c:v>
                </c:pt>
                <c:pt idx="13145">
                  <c:v>54.147000000000006</c:v>
                </c:pt>
                <c:pt idx="13146">
                  <c:v>53.973000000000006</c:v>
                </c:pt>
                <c:pt idx="13147">
                  <c:v>53.798000000000066</c:v>
                </c:pt>
                <c:pt idx="13148">
                  <c:v>53.623000000000012</c:v>
                </c:pt>
                <c:pt idx="13149">
                  <c:v>53.623000000000012</c:v>
                </c:pt>
                <c:pt idx="13150">
                  <c:v>53.623000000000012</c:v>
                </c:pt>
                <c:pt idx="13151">
                  <c:v>53.449000000000005</c:v>
                </c:pt>
                <c:pt idx="13152">
                  <c:v>53.449000000000005</c:v>
                </c:pt>
                <c:pt idx="13153">
                  <c:v>53.623000000000012</c:v>
                </c:pt>
                <c:pt idx="13154">
                  <c:v>53.623000000000012</c:v>
                </c:pt>
                <c:pt idx="13155">
                  <c:v>53.798000000000066</c:v>
                </c:pt>
                <c:pt idx="13156">
                  <c:v>53.973000000000006</c:v>
                </c:pt>
                <c:pt idx="13157">
                  <c:v>54.147000000000006</c:v>
                </c:pt>
                <c:pt idx="13158">
                  <c:v>54.322000000000003</c:v>
                </c:pt>
                <c:pt idx="13159">
                  <c:v>54.495000000000012</c:v>
                </c:pt>
                <c:pt idx="13160">
                  <c:v>54.669000000000011</c:v>
                </c:pt>
                <c:pt idx="13161">
                  <c:v>55.017000000000003</c:v>
                </c:pt>
                <c:pt idx="13162">
                  <c:v>55.189</c:v>
                </c:pt>
                <c:pt idx="13163">
                  <c:v>55.364000000000004</c:v>
                </c:pt>
                <c:pt idx="13164">
                  <c:v>55.537000000000006</c:v>
                </c:pt>
                <c:pt idx="13165">
                  <c:v>55.883999999999993</c:v>
                </c:pt>
                <c:pt idx="13166">
                  <c:v>56.057000000000002</c:v>
                </c:pt>
                <c:pt idx="13167">
                  <c:v>56.230000000000011</c:v>
                </c:pt>
                <c:pt idx="13168">
                  <c:v>56.577000000000005</c:v>
                </c:pt>
                <c:pt idx="13169">
                  <c:v>56.75</c:v>
                </c:pt>
                <c:pt idx="13170">
                  <c:v>56.923000000000002</c:v>
                </c:pt>
                <c:pt idx="13171">
                  <c:v>57.096000000000011</c:v>
                </c:pt>
                <c:pt idx="13172">
                  <c:v>57.268000000000058</c:v>
                </c:pt>
                <c:pt idx="13173">
                  <c:v>57.268000000000058</c:v>
                </c:pt>
                <c:pt idx="13174">
                  <c:v>57.441000000000003</c:v>
                </c:pt>
                <c:pt idx="13175">
                  <c:v>57.614000000000004</c:v>
                </c:pt>
                <c:pt idx="13176">
                  <c:v>57.785000000000011</c:v>
                </c:pt>
                <c:pt idx="13177">
                  <c:v>57.785000000000011</c:v>
                </c:pt>
                <c:pt idx="13178">
                  <c:v>57.957999999999998</c:v>
                </c:pt>
                <c:pt idx="13179">
                  <c:v>57.957999999999998</c:v>
                </c:pt>
                <c:pt idx="13180">
                  <c:v>57.957999999999998</c:v>
                </c:pt>
                <c:pt idx="13181">
                  <c:v>57.957999999999998</c:v>
                </c:pt>
                <c:pt idx="13182">
                  <c:v>57.957999999999998</c:v>
                </c:pt>
                <c:pt idx="13183">
                  <c:v>57.957999999999998</c:v>
                </c:pt>
                <c:pt idx="13184">
                  <c:v>57.785000000000011</c:v>
                </c:pt>
                <c:pt idx="13185">
                  <c:v>57.785000000000011</c:v>
                </c:pt>
                <c:pt idx="13186">
                  <c:v>57.785000000000011</c:v>
                </c:pt>
                <c:pt idx="13187">
                  <c:v>57.614000000000004</c:v>
                </c:pt>
                <c:pt idx="13188">
                  <c:v>57.785000000000011</c:v>
                </c:pt>
                <c:pt idx="13189">
                  <c:v>57.785000000000011</c:v>
                </c:pt>
                <c:pt idx="13190">
                  <c:v>57.785000000000011</c:v>
                </c:pt>
                <c:pt idx="13191">
                  <c:v>57.614000000000004</c:v>
                </c:pt>
                <c:pt idx="13192">
                  <c:v>57.441000000000003</c:v>
                </c:pt>
                <c:pt idx="13193">
                  <c:v>57.441000000000003</c:v>
                </c:pt>
                <c:pt idx="13194">
                  <c:v>57.441000000000003</c:v>
                </c:pt>
                <c:pt idx="13195">
                  <c:v>57.441000000000003</c:v>
                </c:pt>
                <c:pt idx="13196">
                  <c:v>57.441000000000003</c:v>
                </c:pt>
                <c:pt idx="13197">
                  <c:v>57.441000000000003</c:v>
                </c:pt>
                <c:pt idx="13198">
                  <c:v>57.441000000000003</c:v>
                </c:pt>
                <c:pt idx="13199">
                  <c:v>57.441000000000003</c:v>
                </c:pt>
                <c:pt idx="13200">
                  <c:v>57.268000000000058</c:v>
                </c:pt>
                <c:pt idx="13201">
                  <c:v>57.268000000000058</c:v>
                </c:pt>
                <c:pt idx="13202">
                  <c:v>57.096000000000011</c:v>
                </c:pt>
                <c:pt idx="13203">
                  <c:v>56.923000000000002</c:v>
                </c:pt>
                <c:pt idx="13204">
                  <c:v>56.75</c:v>
                </c:pt>
                <c:pt idx="13205">
                  <c:v>56.577000000000005</c:v>
                </c:pt>
                <c:pt idx="13206">
                  <c:v>56.404000000000003</c:v>
                </c:pt>
                <c:pt idx="13207">
                  <c:v>56.230000000000011</c:v>
                </c:pt>
                <c:pt idx="13208">
                  <c:v>56.057000000000002</c:v>
                </c:pt>
                <c:pt idx="13209">
                  <c:v>55.883999999999993</c:v>
                </c:pt>
                <c:pt idx="13210">
                  <c:v>55.711000000000006</c:v>
                </c:pt>
                <c:pt idx="13211">
                  <c:v>55.537000000000006</c:v>
                </c:pt>
                <c:pt idx="13212">
                  <c:v>55.364000000000004</c:v>
                </c:pt>
                <c:pt idx="13213">
                  <c:v>55.189</c:v>
                </c:pt>
                <c:pt idx="13214">
                  <c:v>55.017000000000003</c:v>
                </c:pt>
                <c:pt idx="13215">
                  <c:v>55.017000000000003</c:v>
                </c:pt>
                <c:pt idx="13216">
                  <c:v>54.841999999999999</c:v>
                </c:pt>
                <c:pt idx="13217">
                  <c:v>54.669000000000011</c:v>
                </c:pt>
                <c:pt idx="13218">
                  <c:v>54.495000000000012</c:v>
                </c:pt>
                <c:pt idx="13219">
                  <c:v>54.495000000000012</c:v>
                </c:pt>
                <c:pt idx="13220">
                  <c:v>54.322000000000003</c:v>
                </c:pt>
                <c:pt idx="13221">
                  <c:v>54.322000000000003</c:v>
                </c:pt>
                <c:pt idx="13222">
                  <c:v>54.147000000000006</c:v>
                </c:pt>
                <c:pt idx="13223">
                  <c:v>54.147000000000006</c:v>
                </c:pt>
                <c:pt idx="13224">
                  <c:v>54.147000000000006</c:v>
                </c:pt>
                <c:pt idx="13225">
                  <c:v>54.147000000000006</c:v>
                </c:pt>
                <c:pt idx="13226">
                  <c:v>54.147000000000006</c:v>
                </c:pt>
                <c:pt idx="13227">
                  <c:v>54.322000000000003</c:v>
                </c:pt>
                <c:pt idx="13228">
                  <c:v>54.322000000000003</c:v>
                </c:pt>
                <c:pt idx="13229">
                  <c:v>54.495000000000012</c:v>
                </c:pt>
                <c:pt idx="13230">
                  <c:v>54.669000000000011</c:v>
                </c:pt>
                <c:pt idx="13231">
                  <c:v>54.841999999999999</c:v>
                </c:pt>
                <c:pt idx="13232">
                  <c:v>54.841999999999999</c:v>
                </c:pt>
                <c:pt idx="13233">
                  <c:v>55.017000000000003</c:v>
                </c:pt>
                <c:pt idx="13234">
                  <c:v>55.364000000000004</c:v>
                </c:pt>
                <c:pt idx="13235">
                  <c:v>55.537000000000006</c:v>
                </c:pt>
                <c:pt idx="13236">
                  <c:v>55.883999999999993</c:v>
                </c:pt>
                <c:pt idx="13237">
                  <c:v>56.057000000000002</c:v>
                </c:pt>
                <c:pt idx="13238">
                  <c:v>56.230000000000011</c:v>
                </c:pt>
                <c:pt idx="13239">
                  <c:v>56.230000000000011</c:v>
                </c:pt>
                <c:pt idx="13240">
                  <c:v>56.404000000000003</c:v>
                </c:pt>
                <c:pt idx="13241">
                  <c:v>56.577000000000005</c:v>
                </c:pt>
                <c:pt idx="13242">
                  <c:v>56.75</c:v>
                </c:pt>
                <c:pt idx="13243">
                  <c:v>56.923000000000002</c:v>
                </c:pt>
                <c:pt idx="13244">
                  <c:v>56.923000000000002</c:v>
                </c:pt>
                <c:pt idx="13245">
                  <c:v>57.096000000000011</c:v>
                </c:pt>
                <c:pt idx="13246">
                  <c:v>57.268000000000058</c:v>
                </c:pt>
                <c:pt idx="13247">
                  <c:v>57.441000000000003</c:v>
                </c:pt>
                <c:pt idx="13248">
                  <c:v>57.614000000000004</c:v>
                </c:pt>
                <c:pt idx="13249">
                  <c:v>57.614000000000004</c:v>
                </c:pt>
                <c:pt idx="13250">
                  <c:v>57.785000000000011</c:v>
                </c:pt>
                <c:pt idx="13251">
                  <c:v>57.785000000000011</c:v>
                </c:pt>
                <c:pt idx="13252">
                  <c:v>57.785000000000011</c:v>
                </c:pt>
                <c:pt idx="13253">
                  <c:v>57.785000000000011</c:v>
                </c:pt>
                <c:pt idx="13254">
                  <c:v>57.785000000000011</c:v>
                </c:pt>
                <c:pt idx="13255">
                  <c:v>57.614000000000004</c:v>
                </c:pt>
                <c:pt idx="13256">
                  <c:v>57.614000000000004</c:v>
                </c:pt>
                <c:pt idx="13257">
                  <c:v>57.614000000000004</c:v>
                </c:pt>
                <c:pt idx="13258">
                  <c:v>57.614000000000004</c:v>
                </c:pt>
                <c:pt idx="13259">
                  <c:v>57.614000000000004</c:v>
                </c:pt>
                <c:pt idx="13260">
                  <c:v>57.441000000000003</c:v>
                </c:pt>
                <c:pt idx="13261">
                  <c:v>57.441000000000003</c:v>
                </c:pt>
                <c:pt idx="13262">
                  <c:v>57.441000000000003</c:v>
                </c:pt>
                <c:pt idx="13263">
                  <c:v>57.441000000000003</c:v>
                </c:pt>
                <c:pt idx="13264">
                  <c:v>57.268000000000058</c:v>
                </c:pt>
                <c:pt idx="13265">
                  <c:v>57.268000000000058</c:v>
                </c:pt>
                <c:pt idx="13266">
                  <c:v>57.268000000000058</c:v>
                </c:pt>
                <c:pt idx="13267">
                  <c:v>57.268000000000058</c:v>
                </c:pt>
                <c:pt idx="13268">
                  <c:v>57.268000000000058</c:v>
                </c:pt>
                <c:pt idx="13269">
                  <c:v>57.268000000000058</c:v>
                </c:pt>
                <c:pt idx="13270">
                  <c:v>57.268000000000058</c:v>
                </c:pt>
                <c:pt idx="13271">
                  <c:v>57.096000000000011</c:v>
                </c:pt>
                <c:pt idx="13272">
                  <c:v>57.096000000000011</c:v>
                </c:pt>
                <c:pt idx="13273">
                  <c:v>57.096000000000011</c:v>
                </c:pt>
                <c:pt idx="13274">
                  <c:v>56.923000000000002</c:v>
                </c:pt>
                <c:pt idx="13275">
                  <c:v>56.75</c:v>
                </c:pt>
                <c:pt idx="13276">
                  <c:v>56.577000000000005</c:v>
                </c:pt>
                <c:pt idx="13277">
                  <c:v>56.577000000000005</c:v>
                </c:pt>
                <c:pt idx="13278">
                  <c:v>56.404000000000003</c:v>
                </c:pt>
                <c:pt idx="13279">
                  <c:v>56.230000000000011</c:v>
                </c:pt>
                <c:pt idx="13280">
                  <c:v>56.057000000000002</c:v>
                </c:pt>
                <c:pt idx="13281">
                  <c:v>55.883999999999993</c:v>
                </c:pt>
                <c:pt idx="13282">
                  <c:v>55.711000000000006</c:v>
                </c:pt>
                <c:pt idx="13283">
                  <c:v>55.537000000000006</c:v>
                </c:pt>
                <c:pt idx="13284">
                  <c:v>55.364000000000004</c:v>
                </c:pt>
                <c:pt idx="13285">
                  <c:v>55.364000000000004</c:v>
                </c:pt>
                <c:pt idx="13286">
                  <c:v>55.189</c:v>
                </c:pt>
                <c:pt idx="13287">
                  <c:v>55.017000000000003</c:v>
                </c:pt>
                <c:pt idx="13288">
                  <c:v>54.841999999999999</c:v>
                </c:pt>
                <c:pt idx="13289">
                  <c:v>54.669000000000011</c:v>
                </c:pt>
                <c:pt idx="13290">
                  <c:v>54.669000000000011</c:v>
                </c:pt>
                <c:pt idx="13291">
                  <c:v>54.495000000000012</c:v>
                </c:pt>
                <c:pt idx="13292">
                  <c:v>54.322000000000003</c:v>
                </c:pt>
                <c:pt idx="13293">
                  <c:v>54.322000000000003</c:v>
                </c:pt>
                <c:pt idx="13294">
                  <c:v>54.147000000000006</c:v>
                </c:pt>
                <c:pt idx="13295">
                  <c:v>54.147000000000006</c:v>
                </c:pt>
                <c:pt idx="13296">
                  <c:v>54.147000000000006</c:v>
                </c:pt>
                <c:pt idx="13297">
                  <c:v>54.147000000000006</c:v>
                </c:pt>
                <c:pt idx="13298">
                  <c:v>54.147000000000006</c:v>
                </c:pt>
                <c:pt idx="13299">
                  <c:v>54.147000000000006</c:v>
                </c:pt>
                <c:pt idx="13300">
                  <c:v>54.147000000000006</c:v>
                </c:pt>
                <c:pt idx="13301">
                  <c:v>54.147000000000006</c:v>
                </c:pt>
                <c:pt idx="13302">
                  <c:v>54.147000000000006</c:v>
                </c:pt>
                <c:pt idx="13303">
                  <c:v>54.322000000000003</c:v>
                </c:pt>
                <c:pt idx="13304">
                  <c:v>54.322000000000003</c:v>
                </c:pt>
                <c:pt idx="13305">
                  <c:v>54.495000000000012</c:v>
                </c:pt>
                <c:pt idx="13306">
                  <c:v>54.495000000000012</c:v>
                </c:pt>
                <c:pt idx="13307">
                  <c:v>54.669000000000011</c:v>
                </c:pt>
                <c:pt idx="13308">
                  <c:v>54.841999999999999</c:v>
                </c:pt>
                <c:pt idx="13309">
                  <c:v>55.017000000000003</c:v>
                </c:pt>
                <c:pt idx="13310">
                  <c:v>55.364000000000004</c:v>
                </c:pt>
                <c:pt idx="13311">
                  <c:v>55.537000000000006</c:v>
                </c:pt>
                <c:pt idx="13312">
                  <c:v>55.711000000000006</c:v>
                </c:pt>
                <c:pt idx="13313">
                  <c:v>55.883999999999993</c:v>
                </c:pt>
                <c:pt idx="13314">
                  <c:v>56.057000000000002</c:v>
                </c:pt>
                <c:pt idx="13315">
                  <c:v>56.404000000000003</c:v>
                </c:pt>
                <c:pt idx="13316">
                  <c:v>56.577000000000005</c:v>
                </c:pt>
                <c:pt idx="13317">
                  <c:v>56.75</c:v>
                </c:pt>
                <c:pt idx="13318">
                  <c:v>56.923000000000002</c:v>
                </c:pt>
                <c:pt idx="13319">
                  <c:v>57.096000000000011</c:v>
                </c:pt>
                <c:pt idx="13320">
                  <c:v>57.096000000000011</c:v>
                </c:pt>
                <c:pt idx="13321">
                  <c:v>57.096000000000011</c:v>
                </c:pt>
                <c:pt idx="13322">
                  <c:v>56.923000000000002</c:v>
                </c:pt>
                <c:pt idx="13323">
                  <c:v>56.923000000000002</c:v>
                </c:pt>
                <c:pt idx="13324">
                  <c:v>56.923000000000002</c:v>
                </c:pt>
                <c:pt idx="13325">
                  <c:v>57.096000000000011</c:v>
                </c:pt>
                <c:pt idx="13326">
                  <c:v>57.096000000000011</c:v>
                </c:pt>
                <c:pt idx="13327">
                  <c:v>57.096000000000011</c:v>
                </c:pt>
                <c:pt idx="13328">
                  <c:v>57.268000000000058</c:v>
                </c:pt>
                <c:pt idx="13329">
                  <c:v>57.268000000000058</c:v>
                </c:pt>
                <c:pt idx="13330">
                  <c:v>57.441000000000003</c:v>
                </c:pt>
                <c:pt idx="13331">
                  <c:v>57.441000000000003</c:v>
                </c:pt>
                <c:pt idx="13332">
                  <c:v>57.441000000000003</c:v>
                </c:pt>
                <c:pt idx="13333">
                  <c:v>57.268000000000058</c:v>
                </c:pt>
                <c:pt idx="13334">
                  <c:v>57.268000000000058</c:v>
                </c:pt>
                <c:pt idx="13335">
                  <c:v>57.268000000000058</c:v>
                </c:pt>
                <c:pt idx="13336">
                  <c:v>57.268000000000058</c:v>
                </c:pt>
                <c:pt idx="13337">
                  <c:v>57.096000000000011</c:v>
                </c:pt>
                <c:pt idx="13338">
                  <c:v>57.096000000000011</c:v>
                </c:pt>
                <c:pt idx="13339">
                  <c:v>57.096000000000011</c:v>
                </c:pt>
                <c:pt idx="13340">
                  <c:v>57.096000000000011</c:v>
                </c:pt>
                <c:pt idx="13341">
                  <c:v>57.096000000000011</c:v>
                </c:pt>
                <c:pt idx="13342">
                  <c:v>56.923000000000002</c:v>
                </c:pt>
                <c:pt idx="13343">
                  <c:v>56.923000000000002</c:v>
                </c:pt>
                <c:pt idx="13344">
                  <c:v>56.923000000000002</c:v>
                </c:pt>
                <c:pt idx="13345">
                  <c:v>56.75</c:v>
                </c:pt>
                <c:pt idx="13346">
                  <c:v>56.75</c:v>
                </c:pt>
                <c:pt idx="13347">
                  <c:v>56.75</c:v>
                </c:pt>
                <c:pt idx="13348">
                  <c:v>56.577000000000005</c:v>
                </c:pt>
                <c:pt idx="13349">
                  <c:v>56.577000000000005</c:v>
                </c:pt>
                <c:pt idx="13350">
                  <c:v>56.404000000000003</c:v>
                </c:pt>
                <c:pt idx="13351">
                  <c:v>56.404000000000003</c:v>
                </c:pt>
                <c:pt idx="13352">
                  <c:v>56.230000000000011</c:v>
                </c:pt>
                <c:pt idx="13353">
                  <c:v>56.057000000000002</c:v>
                </c:pt>
                <c:pt idx="13354">
                  <c:v>56.057000000000002</c:v>
                </c:pt>
                <c:pt idx="13355">
                  <c:v>55.883999999999993</c:v>
                </c:pt>
                <c:pt idx="13356">
                  <c:v>55.711000000000006</c:v>
                </c:pt>
                <c:pt idx="13357">
                  <c:v>55.711000000000006</c:v>
                </c:pt>
                <c:pt idx="13358">
                  <c:v>55.537000000000006</c:v>
                </c:pt>
                <c:pt idx="13359">
                  <c:v>55.364000000000004</c:v>
                </c:pt>
                <c:pt idx="13360">
                  <c:v>55.189</c:v>
                </c:pt>
                <c:pt idx="13361">
                  <c:v>55.189</c:v>
                </c:pt>
                <c:pt idx="13362">
                  <c:v>55.017000000000003</c:v>
                </c:pt>
                <c:pt idx="13363">
                  <c:v>54.841999999999999</c:v>
                </c:pt>
                <c:pt idx="13364">
                  <c:v>54.841999999999999</c:v>
                </c:pt>
                <c:pt idx="13365">
                  <c:v>54.669000000000011</c:v>
                </c:pt>
                <c:pt idx="13366">
                  <c:v>54.669000000000011</c:v>
                </c:pt>
                <c:pt idx="13367">
                  <c:v>54.495000000000012</c:v>
                </c:pt>
                <c:pt idx="13368">
                  <c:v>54.495000000000012</c:v>
                </c:pt>
                <c:pt idx="13369">
                  <c:v>54.669000000000011</c:v>
                </c:pt>
                <c:pt idx="13370">
                  <c:v>54.669000000000011</c:v>
                </c:pt>
                <c:pt idx="13371">
                  <c:v>54.841999999999999</c:v>
                </c:pt>
                <c:pt idx="13372">
                  <c:v>55.017000000000003</c:v>
                </c:pt>
                <c:pt idx="13373">
                  <c:v>55.189</c:v>
                </c:pt>
                <c:pt idx="13374">
                  <c:v>55.189</c:v>
                </c:pt>
                <c:pt idx="13375">
                  <c:v>55.364000000000004</c:v>
                </c:pt>
                <c:pt idx="13376">
                  <c:v>55.711000000000006</c:v>
                </c:pt>
                <c:pt idx="13377">
                  <c:v>55.711000000000006</c:v>
                </c:pt>
                <c:pt idx="13378">
                  <c:v>55.883999999999993</c:v>
                </c:pt>
                <c:pt idx="13379">
                  <c:v>55.883999999999993</c:v>
                </c:pt>
                <c:pt idx="13380">
                  <c:v>55.883999999999993</c:v>
                </c:pt>
                <c:pt idx="13381">
                  <c:v>56.057000000000002</c:v>
                </c:pt>
                <c:pt idx="13382">
                  <c:v>56.230000000000011</c:v>
                </c:pt>
                <c:pt idx="13383">
                  <c:v>56.230000000000011</c:v>
                </c:pt>
                <c:pt idx="13384">
                  <c:v>56.404000000000003</c:v>
                </c:pt>
                <c:pt idx="13385">
                  <c:v>56.577000000000005</c:v>
                </c:pt>
                <c:pt idx="13386">
                  <c:v>56.577000000000005</c:v>
                </c:pt>
                <c:pt idx="13387">
                  <c:v>56.75</c:v>
                </c:pt>
                <c:pt idx="13388">
                  <c:v>56.923000000000002</c:v>
                </c:pt>
                <c:pt idx="13389">
                  <c:v>56.923000000000002</c:v>
                </c:pt>
                <c:pt idx="13390">
                  <c:v>57.096000000000011</c:v>
                </c:pt>
                <c:pt idx="13391">
                  <c:v>57.096000000000011</c:v>
                </c:pt>
                <c:pt idx="13392">
                  <c:v>57.096000000000011</c:v>
                </c:pt>
                <c:pt idx="13393">
                  <c:v>57.268000000000058</c:v>
                </c:pt>
                <c:pt idx="13394">
                  <c:v>57.441000000000003</c:v>
                </c:pt>
                <c:pt idx="13395">
                  <c:v>57.441000000000003</c:v>
                </c:pt>
                <c:pt idx="13396">
                  <c:v>57.441000000000003</c:v>
                </c:pt>
                <c:pt idx="13397">
                  <c:v>57.441000000000003</c:v>
                </c:pt>
                <c:pt idx="13398">
                  <c:v>57.268000000000058</c:v>
                </c:pt>
                <c:pt idx="13399">
                  <c:v>57.268000000000058</c:v>
                </c:pt>
                <c:pt idx="13400">
                  <c:v>57.268000000000058</c:v>
                </c:pt>
                <c:pt idx="13401">
                  <c:v>57.268000000000058</c:v>
                </c:pt>
                <c:pt idx="13402">
                  <c:v>57.268000000000058</c:v>
                </c:pt>
                <c:pt idx="13403">
                  <c:v>57.441000000000003</c:v>
                </c:pt>
                <c:pt idx="13404">
                  <c:v>57.441000000000003</c:v>
                </c:pt>
                <c:pt idx="13405">
                  <c:v>57.268000000000058</c:v>
                </c:pt>
                <c:pt idx="13406">
                  <c:v>57.268000000000058</c:v>
                </c:pt>
                <c:pt idx="13407">
                  <c:v>57.268000000000058</c:v>
                </c:pt>
                <c:pt idx="13408">
                  <c:v>57.096000000000011</c:v>
                </c:pt>
                <c:pt idx="13409">
                  <c:v>57.096000000000011</c:v>
                </c:pt>
                <c:pt idx="13410">
                  <c:v>57.096000000000011</c:v>
                </c:pt>
                <c:pt idx="13411">
                  <c:v>57.096000000000011</c:v>
                </c:pt>
                <c:pt idx="13412">
                  <c:v>57.096000000000011</c:v>
                </c:pt>
                <c:pt idx="13413">
                  <c:v>57.096000000000011</c:v>
                </c:pt>
                <c:pt idx="13414">
                  <c:v>57.096000000000011</c:v>
                </c:pt>
                <c:pt idx="13415">
                  <c:v>57.096000000000011</c:v>
                </c:pt>
                <c:pt idx="13416">
                  <c:v>57.096000000000011</c:v>
                </c:pt>
                <c:pt idx="13417">
                  <c:v>57.096000000000011</c:v>
                </c:pt>
                <c:pt idx="13418">
                  <c:v>57.096000000000011</c:v>
                </c:pt>
                <c:pt idx="13419">
                  <c:v>57.096000000000011</c:v>
                </c:pt>
                <c:pt idx="13420">
                  <c:v>57.096000000000011</c:v>
                </c:pt>
                <c:pt idx="13421">
                  <c:v>57.096000000000011</c:v>
                </c:pt>
                <c:pt idx="13422">
                  <c:v>57.096000000000011</c:v>
                </c:pt>
                <c:pt idx="13423">
                  <c:v>57.096000000000011</c:v>
                </c:pt>
                <c:pt idx="13424">
                  <c:v>57.096000000000011</c:v>
                </c:pt>
                <c:pt idx="13425">
                  <c:v>57.096000000000011</c:v>
                </c:pt>
                <c:pt idx="13426">
                  <c:v>57.096000000000011</c:v>
                </c:pt>
                <c:pt idx="13427">
                  <c:v>56.923000000000002</c:v>
                </c:pt>
                <c:pt idx="13428">
                  <c:v>56.923000000000002</c:v>
                </c:pt>
                <c:pt idx="13429">
                  <c:v>56.923000000000002</c:v>
                </c:pt>
                <c:pt idx="13430">
                  <c:v>57.096000000000011</c:v>
                </c:pt>
                <c:pt idx="13431">
                  <c:v>57.441000000000003</c:v>
                </c:pt>
                <c:pt idx="13432">
                  <c:v>57.268000000000058</c:v>
                </c:pt>
                <c:pt idx="13433">
                  <c:v>57.096000000000011</c:v>
                </c:pt>
                <c:pt idx="13434">
                  <c:v>56.923000000000002</c:v>
                </c:pt>
                <c:pt idx="13435">
                  <c:v>56.923000000000002</c:v>
                </c:pt>
                <c:pt idx="13436">
                  <c:v>56.923000000000002</c:v>
                </c:pt>
                <c:pt idx="13437">
                  <c:v>57.096000000000011</c:v>
                </c:pt>
                <c:pt idx="13438">
                  <c:v>57.441000000000003</c:v>
                </c:pt>
                <c:pt idx="13439">
                  <c:v>57.441000000000003</c:v>
                </c:pt>
                <c:pt idx="13440">
                  <c:v>57.441000000000003</c:v>
                </c:pt>
                <c:pt idx="13441">
                  <c:v>57.441000000000003</c:v>
                </c:pt>
                <c:pt idx="13442">
                  <c:v>57.441000000000003</c:v>
                </c:pt>
                <c:pt idx="13443">
                  <c:v>57.614000000000004</c:v>
                </c:pt>
                <c:pt idx="13444">
                  <c:v>57.785000000000011</c:v>
                </c:pt>
                <c:pt idx="13445">
                  <c:v>57.957999999999998</c:v>
                </c:pt>
                <c:pt idx="13446">
                  <c:v>58.131</c:v>
                </c:pt>
                <c:pt idx="13447">
                  <c:v>58.303000000000004</c:v>
                </c:pt>
                <c:pt idx="13448">
                  <c:v>58.476000000000006</c:v>
                </c:pt>
                <c:pt idx="13449">
                  <c:v>58.82</c:v>
                </c:pt>
                <c:pt idx="13450">
                  <c:v>58.993000000000002</c:v>
                </c:pt>
                <c:pt idx="13451">
                  <c:v>59.164000000000001</c:v>
                </c:pt>
                <c:pt idx="13452">
                  <c:v>59.164000000000001</c:v>
                </c:pt>
                <c:pt idx="13453">
                  <c:v>59.337000000000003</c:v>
                </c:pt>
                <c:pt idx="13454">
                  <c:v>59.508000000000003</c:v>
                </c:pt>
                <c:pt idx="13455">
                  <c:v>59.850999999999999</c:v>
                </c:pt>
                <c:pt idx="13456">
                  <c:v>60.024000000000001</c:v>
                </c:pt>
                <c:pt idx="13457">
                  <c:v>60.195000000000057</c:v>
                </c:pt>
                <c:pt idx="13458">
                  <c:v>60.195000000000057</c:v>
                </c:pt>
                <c:pt idx="13459">
                  <c:v>60.195000000000057</c:v>
                </c:pt>
                <c:pt idx="13460">
                  <c:v>60.195000000000057</c:v>
                </c:pt>
                <c:pt idx="13461">
                  <c:v>60.195000000000057</c:v>
                </c:pt>
                <c:pt idx="13462">
                  <c:v>60.368000000000002</c:v>
                </c:pt>
                <c:pt idx="13463">
                  <c:v>60.539000000000001</c:v>
                </c:pt>
                <c:pt idx="13464">
                  <c:v>60.712000000000003</c:v>
                </c:pt>
                <c:pt idx="13465">
                  <c:v>60.712000000000003</c:v>
                </c:pt>
                <c:pt idx="13466">
                  <c:v>60.883000000000003</c:v>
                </c:pt>
                <c:pt idx="13467">
                  <c:v>61.054000000000002</c:v>
                </c:pt>
                <c:pt idx="13468">
                  <c:v>61.054000000000002</c:v>
                </c:pt>
                <c:pt idx="13469">
                  <c:v>61.054000000000002</c:v>
                </c:pt>
                <c:pt idx="13470">
                  <c:v>61.054000000000002</c:v>
                </c:pt>
                <c:pt idx="13471">
                  <c:v>60.883000000000003</c:v>
                </c:pt>
                <c:pt idx="13472">
                  <c:v>60.883000000000003</c:v>
                </c:pt>
                <c:pt idx="13473">
                  <c:v>60.883000000000003</c:v>
                </c:pt>
                <c:pt idx="13474">
                  <c:v>60.712000000000003</c:v>
                </c:pt>
                <c:pt idx="13475">
                  <c:v>60.712000000000003</c:v>
                </c:pt>
                <c:pt idx="13476">
                  <c:v>60.539000000000001</c:v>
                </c:pt>
                <c:pt idx="13477">
                  <c:v>60.539000000000001</c:v>
                </c:pt>
                <c:pt idx="13478">
                  <c:v>60.368000000000002</c:v>
                </c:pt>
                <c:pt idx="13479">
                  <c:v>60.195000000000057</c:v>
                </c:pt>
                <c:pt idx="13480">
                  <c:v>60.195000000000057</c:v>
                </c:pt>
                <c:pt idx="13481">
                  <c:v>60.024000000000001</c:v>
                </c:pt>
                <c:pt idx="13482">
                  <c:v>59.850999999999999</c:v>
                </c:pt>
                <c:pt idx="13483">
                  <c:v>59.850999999999999</c:v>
                </c:pt>
                <c:pt idx="13484">
                  <c:v>59.68</c:v>
                </c:pt>
                <c:pt idx="13485">
                  <c:v>59.508000000000003</c:v>
                </c:pt>
                <c:pt idx="13486">
                  <c:v>59.337000000000003</c:v>
                </c:pt>
                <c:pt idx="13487">
                  <c:v>59.337000000000003</c:v>
                </c:pt>
                <c:pt idx="13488">
                  <c:v>59.164000000000001</c:v>
                </c:pt>
                <c:pt idx="13489">
                  <c:v>58.993000000000002</c:v>
                </c:pt>
                <c:pt idx="13490">
                  <c:v>58.82</c:v>
                </c:pt>
                <c:pt idx="13491">
                  <c:v>58.82</c:v>
                </c:pt>
                <c:pt idx="13492">
                  <c:v>58.647000000000006</c:v>
                </c:pt>
                <c:pt idx="13493">
                  <c:v>58.476000000000006</c:v>
                </c:pt>
                <c:pt idx="13494">
                  <c:v>58.303000000000004</c:v>
                </c:pt>
                <c:pt idx="13495">
                  <c:v>58.303000000000004</c:v>
                </c:pt>
                <c:pt idx="13496">
                  <c:v>58.131</c:v>
                </c:pt>
                <c:pt idx="13497">
                  <c:v>57.957999999999998</c:v>
                </c:pt>
                <c:pt idx="13498">
                  <c:v>57.785000000000011</c:v>
                </c:pt>
                <c:pt idx="13499">
                  <c:v>57.785000000000011</c:v>
                </c:pt>
                <c:pt idx="13500">
                  <c:v>57.614000000000004</c:v>
                </c:pt>
                <c:pt idx="13501">
                  <c:v>57.441000000000003</c:v>
                </c:pt>
                <c:pt idx="13502">
                  <c:v>57.441000000000003</c:v>
                </c:pt>
                <c:pt idx="13503">
                  <c:v>57.268000000000058</c:v>
                </c:pt>
                <c:pt idx="13504">
                  <c:v>57.096000000000011</c:v>
                </c:pt>
                <c:pt idx="13505">
                  <c:v>56.923000000000002</c:v>
                </c:pt>
                <c:pt idx="13506">
                  <c:v>56.75</c:v>
                </c:pt>
                <c:pt idx="13507">
                  <c:v>56.75</c:v>
                </c:pt>
                <c:pt idx="13508">
                  <c:v>56.577000000000005</c:v>
                </c:pt>
                <c:pt idx="13509">
                  <c:v>56.404000000000003</c:v>
                </c:pt>
                <c:pt idx="13510">
                  <c:v>56.230000000000011</c:v>
                </c:pt>
                <c:pt idx="13511">
                  <c:v>56.057000000000002</c:v>
                </c:pt>
                <c:pt idx="13512">
                  <c:v>55.883999999999993</c:v>
                </c:pt>
                <c:pt idx="13513">
                  <c:v>55.711000000000006</c:v>
                </c:pt>
                <c:pt idx="13514">
                  <c:v>55.711000000000006</c:v>
                </c:pt>
                <c:pt idx="13515">
                  <c:v>55.537000000000006</c:v>
                </c:pt>
                <c:pt idx="13516">
                  <c:v>55.537000000000006</c:v>
                </c:pt>
                <c:pt idx="13517">
                  <c:v>55.364000000000004</c:v>
                </c:pt>
                <c:pt idx="13518">
                  <c:v>55.364000000000004</c:v>
                </c:pt>
                <c:pt idx="13519">
                  <c:v>55.189</c:v>
                </c:pt>
                <c:pt idx="13520">
                  <c:v>55.189</c:v>
                </c:pt>
                <c:pt idx="13521">
                  <c:v>55.189</c:v>
                </c:pt>
                <c:pt idx="13522">
                  <c:v>55.189</c:v>
                </c:pt>
                <c:pt idx="13523">
                  <c:v>55.189</c:v>
                </c:pt>
                <c:pt idx="13524">
                  <c:v>55.017000000000003</c:v>
                </c:pt>
                <c:pt idx="13525">
                  <c:v>55.017000000000003</c:v>
                </c:pt>
                <c:pt idx="13526">
                  <c:v>55.017000000000003</c:v>
                </c:pt>
                <c:pt idx="13527">
                  <c:v>55.017000000000003</c:v>
                </c:pt>
                <c:pt idx="13528">
                  <c:v>55.017000000000003</c:v>
                </c:pt>
                <c:pt idx="13529">
                  <c:v>55.189</c:v>
                </c:pt>
                <c:pt idx="13530">
                  <c:v>55.189</c:v>
                </c:pt>
                <c:pt idx="13531">
                  <c:v>55.189</c:v>
                </c:pt>
                <c:pt idx="13532">
                  <c:v>55.189</c:v>
                </c:pt>
                <c:pt idx="13533">
                  <c:v>55.189</c:v>
                </c:pt>
                <c:pt idx="13534">
                  <c:v>55.189</c:v>
                </c:pt>
                <c:pt idx="13535">
                  <c:v>55.189</c:v>
                </c:pt>
                <c:pt idx="13536">
                  <c:v>55.364000000000004</c:v>
                </c:pt>
                <c:pt idx="13537">
                  <c:v>55.364000000000004</c:v>
                </c:pt>
                <c:pt idx="13538">
                  <c:v>55.364000000000004</c:v>
                </c:pt>
                <c:pt idx="13539">
                  <c:v>55.364000000000004</c:v>
                </c:pt>
                <c:pt idx="13540">
                  <c:v>55.364000000000004</c:v>
                </c:pt>
                <c:pt idx="13541">
                  <c:v>55.364000000000004</c:v>
                </c:pt>
                <c:pt idx="13542">
                  <c:v>55.364000000000004</c:v>
                </c:pt>
                <c:pt idx="13543">
                  <c:v>55.364000000000004</c:v>
                </c:pt>
                <c:pt idx="13544">
                  <c:v>55.364000000000004</c:v>
                </c:pt>
                <c:pt idx="13545">
                  <c:v>55.364000000000004</c:v>
                </c:pt>
                <c:pt idx="13546">
                  <c:v>55.364000000000004</c:v>
                </c:pt>
                <c:pt idx="13547">
                  <c:v>55.364000000000004</c:v>
                </c:pt>
                <c:pt idx="13548">
                  <c:v>55.364000000000004</c:v>
                </c:pt>
                <c:pt idx="13549">
                  <c:v>55.364000000000004</c:v>
                </c:pt>
                <c:pt idx="13550">
                  <c:v>55.364000000000004</c:v>
                </c:pt>
                <c:pt idx="13551">
                  <c:v>55.189</c:v>
                </c:pt>
                <c:pt idx="13552">
                  <c:v>55.189</c:v>
                </c:pt>
                <c:pt idx="13553">
                  <c:v>55.189</c:v>
                </c:pt>
                <c:pt idx="13554">
                  <c:v>55.189</c:v>
                </c:pt>
                <c:pt idx="13555">
                  <c:v>55.189</c:v>
                </c:pt>
                <c:pt idx="13556">
                  <c:v>55.189</c:v>
                </c:pt>
                <c:pt idx="13557">
                  <c:v>55.189</c:v>
                </c:pt>
                <c:pt idx="13558">
                  <c:v>55.017000000000003</c:v>
                </c:pt>
                <c:pt idx="13559">
                  <c:v>55.017000000000003</c:v>
                </c:pt>
                <c:pt idx="13560">
                  <c:v>55.017000000000003</c:v>
                </c:pt>
                <c:pt idx="13561">
                  <c:v>55.017000000000003</c:v>
                </c:pt>
                <c:pt idx="13562">
                  <c:v>54.841999999999999</c:v>
                </c:pt>
                <c:pt idx="13563">
                  <c:v>54.841999999999999</c:v>
                </c:pt>
                <c:pt idx="13564">
                  <c:v>54.841999999999999</c:v>
                </c:pt>
                <c:pt idx="13565">
                  <c:v>54.669000000000011</c:v>
                </c:pt>
                <c:pt idx="13566">
                  <c:v>54.669000000000011</c:v>
                </c:pt>
                <c:pt idx="13567">
                  <c:v>54.669000000000011</c:v>
                </c:pt>
                <c:pt idx="13568">
                  <c:v>54.495000000000012</c:v>
                </c:pt>
                <c:pt idx="13569">
                  <c:v>54.495000000000012</c:v>
                </c:pt>
                <c:pt idx="13570">
                  <c:v>54.322000000000003</c:v>
                </c:pt>
                <c:pt idx="13571">
                  <c:v>54.322000000000003</c:v>
                </c:pt>
                <c:pt idx="13572">
                  <c:v>54.322000000000003</c:v>
                </c:pt>
                <c:pt idx="13573">
                  <c:v>54.147000000000006</c:v>
                </c:pt>
                <c:pt idx="13574">
                  <c:v>54.147000000000006</c:v>
                </c:pt>
                <c:pt idx="13575">
                  <c:v>53.973000000000006</c:v>
                </c:pt>
                <c:pt idx="13576">
                  <c:v>53.973000000000006</c:v>
                </c:pt>
                <c:pt idx="13577">
                  <c:v>53.798000000000066</c:v>
                </c:pt>
                <c:pt idx="13578">
                  <c:v>53.798000000000066</c:v>
                </c:pt>
                <c:pt idx="13579">
                  <c:v>53.798000000000066</c:v>
                </c:pt>
                <c:pt idx="13580">
                  <c:v>53.623000000000012</c:v>
                </c:pt>
                <c:pt idx="13581">
                  <c:v>53.623000000000012</c:v>
                </c:pt>
                <c:pt idx="13582">
                  <c:v>53.623000000000012</c:v>
                </c:pt>
                <c:pt idx="13583">
                  <c:v>53.623000000000012</c:v>
                </c:pt>
                <c:pt idx="13584">
                  <c:v>53.623000000000012</c:v>
                </c:pt>
                <c:pt idx="13585">
                  <c:v>53.623000000000012</c:v>
                </c:pt>
                <c:pt idx="13586">
                  <c:v>53.623000000000012</c:v>
                </c:pt>
                <c:pt idx="13587">
                  <c:v>53.798000000000066</c:v>
                </c:pt>
                <c:pt idx="13588">
                  <c:v>53.798000000000066</c:v>
                </c:pt>
                <c:pt idx="13589">
                  <c:v>53.973000000000006</c:v>
                </c:pt>
                <c:pt idx="13590">
                  <c:v>54.147000000000006</c:v>
                </c:pt>
                <c:pt idx="13591">
                  <c:v>54.322000000000003</c:v>
                </c:pt>
                <c:pt idx="13592">
                  <c:v>54.495000000000012</c:v>
                </c:pt>
                <c:pt idx="13593">
                  <c:v>54.669000000000011</c:v>
                </c:pt>
                <c:pt idx="13594">
                  <c:v>54.841999999999999</c:v>
                </c:pt>
                <c:pt idx="13595">
                  <c:v>55.189</c:v>
                </c:pt>
                <c:pt idx="13596">
                  <c:v>55.364000000000004</c:v>
                </c:pt>
                <c:pt idx="13597">
                  <c:v>55.537000000000006</c:v>
                </c:pt>
                <c:pt idx="13598">
                  <c:v>55.711000000000006</c:v>
                </c:pt>
                <c:pt idx="13599">
                  <c:v>55.883999999999993</c:v>
                </c:pt>
                <c:pt idx="13600">
                  <c:v>56.057000000000002</c:v>
                </c:pt>
                <c:pt idx="13601">
                  <c:v>56.230000000000011</c:v>
                </c:pt>
                <c:pt idx="13602">
                  <c:v>56.230000000000011</c:v>
                </c:pt>
                <c:pt idx="13603">
                  <c:v>56.404000000000003</c:v>
                </c:pt>
                <c:pt idx="13604">
                  <c:v>56.404000000000003</c:v>
                </c:pt>
                <c:pt idx="13605">
                  <c:v>56.404000000000003</c:v>
                </c:pt>
                <c:pt idx="13606">
                  <c:v>56.404000000000003</c:v>
                </c:pt>
                <c:pt idx="13607">
                  <c:v>56.230000000000011</c:v>
                </c:pt>
                <c:pt idx="13608">
                  <c:v>56.230000000000011</c:v>
                </c:pt>
                <c:pt idx="13609">
                  <c:v>56.057000000000002</c:v>
                </c:pt>
                <c:pt idx="13610">
                  <c:v>56.057000000000002</c:v>
                </c:pt>
                <c:pt idx="13611">
                  <c:v>56.057000000000002</c:v>
                </c:pt>
                <c:pt idx="13612">
                  <c:v>56.057000000000002</c:v>
                </c:pt>
                <c:pt idx="13613">
                  <c:v>56.057000000000002</c:v>
                </c:pt>
                <c:pt idx="13614">
                  <c:v>56.057000000000002</c:v>
                </c:pt>
                <c:pt idx="13615">
                  <c:v>56.057000000000002</c:v>
                </c:pt>
                <c:pt idx="13616">
                  <c:v>56.057000000000002</c:v>
                </c:pt>
                <c:pt idx="13617">
                  <c:v>56.057000000000002</c:v>
                </c:pt>
                <c:pt idx="13618">
                  <c:v>55.883999999999993</c:v>
                </c:pt>
                <c:pt idx="13619">
                  <c:v>55.883999999999993</c:v>
                </c:pt>
                <c:pt idx="13620">
                  <c:v>55.711000000000006</c:v>
                </c:pt>
                <c:pt idx="13621">
                  <c:v>55.711000000000006</c:v>
                </c:pt>
                <c:pt idx="13622">
                  <c:v>55.537000000000006</c:v>
                </c:pt>
                <c:pt idx="13623">
                  <c:v>55.364000000000004</c:v>
                </c:pt>
                <c:pt idx="13624">
                  <c:v>55.189</c:v>
                </c:pt>
                <c:pt idx="13625">
                  <c:v>55.189</c:v>
                </c:pt>
                <c:pt idx="13626">
                  <c:v>55.017000000000003</c:v>
                </c:pt>
                <c:pt idx="13627">
                  <c:v>54.841999999999999</c:v>
                </c:pt>
                <c:pt idx="13628">
                  <c:v>54.669000000000011</c:v>
                </c:pt>
                <c:pt idx="13629">
                  <c:v>54.669000000000011</c:v>
                </c:pt>
                <c:pt idx="13630">
                  <c:v>54.495000000000012</c:v>
                </c:pt>
                <c:pt idx="13631">
                  <c:v>54.322000000000003</c:v>
                </c:pt>
                <c:pt idx="13632">
                  <c:v>54.147000000000006</c:v>
                </c:pt>
                <c:pt idx="13633">
                  <c:v>54.147000000000006</c:v>
                </c:pt>
                <c:pt idx="13634">
                  <c:v>53.973000000000006</c:v>
                </c:pt>
                <c:pt idx="13635">
                  <c:v>53.798000000000066</c:v>
                </c:pt>
                <c:pt idx="13636">
                  <c:v>53.623000000000012</c:v>
                </c:pt>
                <c:pt idx="13637">
                  <c:v>53.449000000000005</c:v>
                </c:pt>
                <c:pt idx="13638">
                  <c:v>53.449000000000005</c:v>
                </c:pt>
                <c:pt idx="13639">
                  <c:v>53.274000000000001</c:v>
                </c:pt>
                <c:pt idx="13640">
                  <c:v>53.274000000000001</c:v>
                </c:pt>
                <c:pt idx="13641">
                  <c:v>53.1</c:v>
                </c:pt>
                <c:pt idx="13642">
                  <c:v>52.925000000000011</c:v>
                </c:pt>
                <c:pt idx="13643">
                  <c:v>52.925000000000011</c:v>
                </c:pt>
                <c:pt idx="13644">
                  <c:v>52.75</c:v>
                </c:pt>
                <c:pt idx="13645">
                  <c:v>52.75</c:v>
                </c:pt>
                <c:pt idx="13646">
                  <c:v>52.576000000000001</c:v>
                </c:pt>
                <c:pt idx="13647">
                  <c:v>52.576000000000001</c:v>
                </c:pt>
                <c:pt idx="13648">
                  <c:v>52.401000000000003</c:v>
                </c:pt>
                <c:pt idx="13649">
                  <c:v>52.225000000000065</c:v>
                </c:pt>
                <c:pt idx="13650">
                  <c:v>52.225000000000065</c:v>
                </c:pt>
                <c:pt idx="13651">
                  <c:v>52.05</c:v>
                </c:pt>
                <c:pt idx="13652">
                  <c:v>52.05</c:v>
                </c:pt>
                <c:pt idx="13653">
                  <c:v>52.05</c:v>
                </c:pt>
                <c:pt idx="13654">
                  <c:v>51.874000000000002</c:v>
                </c:pt>
                <c:pt idx="13655">
                  <c:v>51.874000000000002</c:v>
                </c:pt>
                <c:pt idx="13656">
                  <c:v>51.874000000000002</c:v>
                </c:pt>
                <c:pt idx="13657">
                  <c:v>52.05</c:v>
                </c:pt>
                <c:pt idx="13658">
                  <c:v>52.05</c:v>
                </c:pt>
                <c:pt idx="13659">
                  <c:v>52.05</c:v>
                </c:pt>
                <c:pt idx="13660">
                  <c:v>52.225000000000065</c:v>
                </c:pt>
                <c:pt idx="13661">
                  <c:v>52.401000000000003</c:v>
                </c:pt>
                <c:pt idx="13662">
                  <c:v>52.576000000000001</c:v>
                </c:pt>
                <c:pt idx="13663">
                  <c:v>52.576000000000001</c:v>
                </c:pt>
                <c:pt idx="13664">
                  <c:v>52.75</c:v>
                </c:pt>
                <c:pt idx="13665">
                  <c:v>52.925000000000011</c:v>
                </c:pt>
                <c:pt idx="13666">
                  <c:v>53.1</c:v>
                </c:pt>
                <c:pt idx="13667">
                  <c:v>53.274000000000001</c:v>
                </c:pt>
                <c:pt idx="13668">
                  <c:v>53.449000000000005</c:v>
                </c:pt>
                <c:pt idx="13669">
                  <c:v>53.623000000000012</c:v>
                </c:pt>
                <c:pt idx="13670">
                  <c:v>53.798000000000066</c:v>
                </c:pt>
                <c:pt idx="13671">
                  <c:v>53.973000000000006</c:v>
                </c:pt>
                <c:pt idx="13672">
                  <c:v>54.147000000000006</c:v>
                </c:pt>
                <c:pt idx="13673">
                  <c:v>54.322000000000003</c:v>
                </c:pt>
                <c:pt idx="13674">
                  <c:v>54.495000000000012</c:v>
                </c:pt>
                <c:pt idx="13675">
                  <c:v>54.669000000000011</c:v>
                </c:pt>
                <c:pt idx="13676">
                  <c:v>54.841999999999999</c:v>
                </c:pt>
                <c:pt idx="13677">
                  <c:v>55.017000000000003</c:v>
                </c:pt>
                <c:pt idx="13678">
                  <c:v>55.189</c:v>
                </c:pt>
                <c:pt idx="13679">
                  <c:v>55.189</c:v>
                </c:pt>
                <c:pt idx="13680">
                  <c:v>55.364000000000004</c:v>
                </c:pt>
                <c:pt idx="13681">
                  <c:v>55.364000000000004</c:v>
                </c:pt>
                <c:pt idx="13682">
                  <c:v>55.537000000000006</c:v>
                </c:pt>
                <c:pt idx="13683">
                  <c:v>55.537000000000006</c:v>
                </c:pt>
                <c:pt idx="13684">
                  <c:v>55.537000000000006</c:v>
                </c:pt>
                <c:pt idx="13685">
                  <c:v>55.537000000000006</c:v>
                </c:pt>
                <c:pt idx="13686">
                  <c:v>55.364000000000004</c:v>
                </c:pt>
                <c:pt idx="13687">
                  <c:v>55.364000000000004</c:v>
                </c:pt>
                <c:pt idx="13688">
                  <c:v>55.364000000000004</c:v>
                </c:pt>
                <c:pt idx="13689">
                  <c:v>55.189</c:v>
                </c:pt>
                <c:pt idx="13690">
                  <c:v>55.017000000000003</c:v>
                </c:pt>
                <c:pt idx="13691">
                  <c:v>55.017000000000003</c:v>
                </c:pt>
                <c:pt idx="13692">
                  <c:v>54.841999999999999</c:v>
                </c:pt>
                <c:pt idx="13693">
                  <c:v>54.669000000000011</c:v>
                </c:pt>
                <c:pt idx="13694">
                  <c:v>54.495000000000012</c:v>
                </c:pt>
                <c:pt idx="13695">
                  <c:v>54.322000000000003</c:v>
                </c:pt>
                <c:pt idx="13696">
                  <c:v>54.147000000000006</c:v>
                </c:pt>
                <c:pt idx="13697">
                  <c:v>53.973000000000006</c:v>
                </c:pt>
                <c:pt idx="13698">
                  <c:v>53.798000000000066</c:v>
                </c:pt>
                <c:pt idx="13699">
                  <c:v>53.798000000000066</c:v>
                </c:pt>
                <c:pt idx="13700">
                  <c:v>53.623000000000012</c:v>
                </c:pt>
                <c:pt idx="13701">
                  <c:v>53.449000000000005</c:v>
                </c:pt>
                <c:pt idx="13702">
                  <c:v>53.274000000000001</c:v>
                </c:pt>
                <c:pt idx="13703">
                  <c:v>53.1</c:v>
                </c:pt>
                <c:pt idx="13704">
                  <c:v>53.1</c:v>
                </c:pt>
                <c:pt idx="13705">
                  <c:v>52.925000000000011</c:v>
                </c:pt>
                <c:pt idx="13706">
                  <c:v>52.925000000000011</c:v>
                </c:pt>
                <c:pt idx="13707">
                  <c:v>52.75</c:v>
                </c:pt>
                <c:pt idx="13708">
                  <c:v>52.75</c:v>
                </c:pt>
                <c:pt idx="13709">
                  <c:v>52.576000000000001</c:v>
                </c:pt>
                <c:pt idx="13710">
                  <c:v>52.576000000000001</c:v>
                </c:pt>
                <c:pt idx="13711">
                  <c:v>52.576000000000001</c:v>
                </c:pt>
                <c:pt idx="13712">
                  <c:v>52.401000000000003</c:v>
                </c:pt>
                <c:pt idx="13713">
                  <c:v>52.401000000000003</c:v>
                </c:pt>
                <c:pt idx="13714">
                  <c:v>52.401000000000003</c:v>
                </c:pt>
                <c:pt idx="13715">
                  <c:v>52.225000000000065</c:v>
                </c:pt>
                <c:pt idx="13716">
                  <c:v>52.225000000000065</c:v>
                </c:pt>
                <c:pt idx="13717">
                  <c:v>52.225000000000065</c:v>
                </c:pt>
                <c:pt idx="13718">
                  <c:v>52.225000000000065</c:v>
                </c:pt>
                <c:pt idx="13719">
                  <c:v>52.05</c:v>
                </c:pt>
                <c:pt idx="13720">
                  <c:v>52.05</c:v>
                </c:pt>
                <c:pt idx="13721">
                  <c:v>52.05</c:v>
                </c:pt>
                <c:pt idx="13722">
                  <c:v>52.05</c:v>
                </c:pt>
                <c:pt idx="13723">
                  <c:v>52.05</c:v>
                </c:pt>
                <c:pt idx="13724">
                  <c:v>51.874000000000002</c:v>
                </c:pt>
                <c:pt idx="13725">
                  <c:v>52.05</c:v>
                </c:pt>
                <c:pt idx="13726">
                  <c:v>52.05</c:v>
                </c:pt>
                <c:pt idx="13727">
                  <c:v>52.05</c:v>
                </c:pt>
                <c:pt idx="13728">
                  <c:v>52.225000000000065</c:v>
                </c:pt>
                <c:pt idx="13729">
                  <c:v>52.225000000000065</c:v>
                </c:pt>
                <c:pt idx="13730">
                  <c:v>52.225000000000065</c:v>
                </c:pt>
                <c:pt idx="13731">
                  <c:v>52.401000000000003</c:v>
                </c:pt>
                <c:pt idx="13732">
                  <c:v>52.576000000000001</c:v>
                </c:pt>
                <c:pt idx="13733">
                  <c:v>52.576000000000001</c:v>
                </c:pt>
                <c:pt idx="13734">
                  <c:v>52.75</c:v>
                </c:pt>
                <c:pt idx="13735">
                  <c:v>52.925000000000011</c:v>
                </c:pt>
                <c:pt idx="13736">
                  <c:v>53.1</c:v>
                </c:pt>
                <c:pt idx="13737">
                  <c:v>53.274000000000001</c:v>
                </c:pt>
                <c:pt idx="13738">
                  <c:v>53.449000000000005</c:v>
                </c:pt>
                <c:pt idx="13739">
                  <c:v>53.623000000000012</c:v>
                </c:pt>
                <c:pt idx="13740">
                  <c:v>53.798000000000066</c:v>
                </c:pt>
                <c:pt idx="13741">
                  <c:v>54.147000000000006</c:v>
                </c:pt>
                <c:pt idx="13742">
                  <c:v>54.322000000000003</c:v>
                </c:pt>
                <c:pt idx="13743">
                  <c:v>54.495000000000012</c:v>
                </c:pt>
                <c:pt idx="13744">
                  <c:v>54.669000000000011</c:v>
                </c:pt>
                <c:pt idx="13745">
                  <c:v>54.841999999999999</c:v>
                </c:pt>
                <c:pt idx="13746">
                  <c:v>55.017000000000003</c:v>
                </c:pt>
                <c:pt idx="13747">
                  <c:v>55.017000000000003</c:v>
                </c:pt>
                <c:pt idx="13748">
                  <c:v>55.189</c:v>
                </c:pt>
                <c:pt idx="13749">
                  <c:v>55.364000000000004</c:v>
                </c:pt>
                <c:pt idx="13750">
                  <c:v>55.537000000000006</c:v>
                </c:pt>
                <c:pt idx="13751">
                  <c:v>55.711000000000006</c:v>
                </c:pt>
                <c:pt idx="13752">
                  <c:v>55.711000000000006</c:v>
                </c:pt>
                <c:pt idx="13753">
                  <c:v>55.711000000000006</c:v>
                </c:pt>
                <c:pt idx="13754">
                  <c:v>55.883999999999993</c:v>
                </c:pt>
                <c:pt idx="13755">
                  <c:v>55.883999999999993</c:v>
                </c:pt>
                <c:pt idx="13756">
                  <c:v>55.883999999999993</c:v>
                </c:pt>
                <c:pt idx="13757">
                  <c:v>55.883999999999993</c:v>
                </c:pt>
                <c:pt idx="13758">
                  <c:v>55.883999999999993</c:v>
                </c:pt>
                <c:pt idx="13759">
                  <c:v>55.883999999999993</c:v>
                </c:pt>
                <c:pt idx="13760">
                  <c:v>55.883999999999993</c:v>
                </c:pt>
                <c:pt idx="13761">
                  <c:v>55.711000000000006</c:v>
                </c:pt>
                <c:pt idx="13762">
                  <c:v>55.711000000000006</c:v>
                </c:pt>
                <c:pt idx="13763">
                  <c:v>55.711000000000006</c:v>
                </c:pt>
                <c:pt idx="13764">
                  <c:v>55.537000000000006</c:v>
                </c:pt>
                <c:pt idx="13765">
                  <c:v>55.537000000000006</c:v>
                </c:pt>
                <c:pt idx="13766">
                  <c:v>55.364000000000004</c:v>
                </c:pt>
                <c:pt idx="13767">
                  <c:v>55.189</c:v>
                </c:pt>
                <c:pt idx="13768">
                  <c:v>55.189</c:v>
                </c:pt>
                <c:pt idx="13769">
                  <c:v>55.017000000000003</c:v>
                </c:pt>
                <c:pt idx="13770">
                  <c:v>55.017000000000003</c:v>
                </c:pt>
                <c:pt idx="13771">
                  <c:v>54.841999999999999</c:v>
                </c:pt>
                <c:pt idx="13772">
                  <c:v>54.669000000000011</c:v>
                </c:pt>
                <c:pt idx="13773">
                  <c:v>54.495000000000012</c:v>
                </c:pt>
                <c:pt idx="13774">
                  <c:v>54.495000000000012</c:v>
                </c:pt>
                <c:pt idx="13775">
                  <c:v>54.322000000000003</c:v>
                </c:pt>
                <c:pt idx="13776">
                  <c:v>54.147000000000006</c:v>
                </c:pt>
                <c:pt idx="13777">
                  <c:v>54.147000000000006</c:v>
                </c:pt>
                <c:pt idx="13778">
                  <c:v>53.973000000000006</c:v>
                </c:pt>
                <c:pt idx="13779">
                  <c:v>53.973000000000006</c:v>
                </c:pt>
                <c:pt idx="13780">
                  <c:v>53.973000000000006</c:v>
                </c:pt>
                <c:pt idx="13781">
                  <c:v>53.798000000000066</c:v>
                </c:pt>
                <c:pt idx="13782">
                  <c:v>53.798000000000066</c:v>
                </c:pt>
                <c:pt idx="13783">
                  <c:v>53.798000000000066</c:v>
                </c:pt>
                <c:pt idx="13784">
                  <c:v>53.798000000000066</c:v>
                </c:pt>
                <c:pt idx="13785">
                  <c:v>53.973000000000006</c:v>
                </c:pt>
                <c:pt idx="13786">
                  <c:v>53.973000000000006</c:v>
                </c:pt>
                <c:pt idx="13787">
                  <c:v>54.147000000000006</c:v>
                </c:pt>
                <c:pt idx="13788">
                  <c:v>54.147000000000006</c:v>
                </c:pt>
                <c:pt idx="13789">
                  <c:v>54.322000000000003</c:v>
                </c:pt>
                <c:pt idx="13790">
                  <c:v>54.147000000000006</c:v>
                </c:pt>
                <c:pt idx="13791">
                  <c:v>54.147000000000006</c:v>
                </c:pt>
                <c:pt idx="13792">
                  <c:v>54.147000000000006</c:v>
                </c:pt>
                <c:pt idx="13793">
                  <c:v>53.973000000000006</c:v>
                </c:pt>
                <c:pt idx="13794">
                  <c:v>53.798000000000066</c:v>
                </c:pt>
                <c:pt idx="13795">
                  <c:v>53.798000000000066</c:v>
                </c:pt>
                <c:pt idx="13796">
                  <c:v>53.623000000000012</c:v>
                </c:pt>
                <c:pt idx="13797">
                  <c:v>53.623000000000012</c:v>
                </c:pt>
                <c:pt idx="13798">
                  <c:v>53.449000000000005</c:v>
                </c:pt>
                <c:pt idx="13799">
                  <c:v>53.449000000000005</c:v>
                </c:pt>
                <c:pt idx="13800">
                  <c:v>53.449000000000005</c:v>
                </c:pt>
                <c:pt idx="13801">
                  <c:v>53.623000000000012</c:v>
                </c:pt>
                <c:pt idx="13802">
                  <c:v>53.623000000000012</c:v>
                </c:pt>
                <c:pt idx="13803">
                  <c:v>53.798000000000066</c:v>
                </c:pt>
                <c:pt idx="13804">
                  <c:v>53.973000000000006</c:v>
                </c:pt>
                <c:pt idx="13805">
                  <c:v>54.147000000000006</c:v>
                </c:pt>
                <c:pt idx="13806">
                  <c:v>54.322000000000003</c:v>
                </c:pt>
                <c:pt idx="13807">
                  <c:v>54.495000000000012</c:v>
                </c:pt>
                <c:pt idx="13808">
                  <c:v>54.669000000000011</c:v>
                </c:pt>
                <c:pt idx="13809">
                  <c:v>54.841999999999999</c:v>
                </c:pt>
                <c:pt idx="13810">
                  <c:v>55.017000000000003</c:v>
                </c:pt>
                <c:pt idx="13811">
                  <c:v>55.189</c:v>
                </c:pt>
                <c:pt idx="13812">
                  <c:v>55.364000000000004</c:v>
                </c:pt>
                <c:pt idx="13813">
                  <c:v>55.537000000000006</c:v>
                </c:pt>
                <c:pt idx="13814">
                  <c:v>55.537000000000006</c:v>
                </c:pt>
                <c:pt idx="13815">
                  <c:v>55.711000000000006</c:v>
                </c:pt>
                <c:pt idx="13816">
                  <c:v>55.883999999999993</c:v>
                </c:pt>
                <c:pt idx="13817">
                  <c:v>56.057000000000002</c:v>
                </c:pt>
                <c:pt idx="13818">
                  <c:v>56.057000000000002</c:v>
                </c:pt>
                <c:pt idx="13819">
                  <c:v>56.230000000000011</c:v>
                </c:pt>
                <c:pt idx="13820">
                  <c:v>56.404000000000003</c:v>
                </c:pt>
                <c:pt idx="13821">
                  <c:v>56.404000000000003</c:v>
                </c:pt>
                <c:pt idx="13822">
                  <c:v>56.577000000000005</c:v>
                </c:pt>
                <c:pt idx="13823">
                  <c:v>56.577000000000005</c:v>
                </c:pt>
                <c:pt idx="13824">
                  <c:v>56.75</c:v>
                </c:pt>
                <c:pt idx="13825">
                  <c:v>56.75</c:v>
                </c:pt>
                <c:pt idx="13826">
                  <c:v>56.923000000000002</c:v>
                </c:pt>
                <c:pt idx="13827">
                  <c:v>56.923000000000002</c:v>
                </c:pt>
                <c:pt idx="13828">
                  <c:v>56.923000000000002</c:v>
                </c:pt>
                <c:pt idx="13829">
                  <c:v>56.923000000000002</c:v>
                </c:pt>
                <c:pt idx="13830">
                  <c:v>56.923000000000002</c:v>
                </c:pt>
                <c:pt idx="13831">
                  <c:v>56.923000000000002</c:v>
                </c:pt>
                <c:pt idx="13832">
                  <c:v>56.75</c:v>
                </c:pt>
                <c:pt idx="13833">
                  <c:v>56.75</c:v>
                </c:pt>
                <c:pt idx="13834">
                  <c:v>56.75</c:v>
                </c:pt>
                <c:pt idx="13835">
                  <c:v>56.75</c:v>
                </c:pt>
                <c:pt idx="13836">
                  <c:v>56.577000000000005</c:v>
                </c:pt>
                <c:pt idx="13837">
                  <c:v>56.577000000000005</c:v>
                </c:pt>
                <c:pt idx="13838">
                  <c:v>56.404000000000003</c:v>
                </c:pt>
                <c:pt idx="13839">
                  <c:v>56.404000000000003</c:v>
                </c:pt>
                <c:pt idx="13840">
                  <c:v>56.230000000000011</c:v>
                </c:pt>
                <c:pt idx="13841">
                  <c:v>56.057000000000002</c:v>
                </c:pt>
                <c:pt idx="13842">
                  <c:v>55.883999999999993</c:v>
                </c:pt>
                <c:pt idx="13843">
                  <c:v>55.883999999999993</c:v>
                </c:pt>
                <c:pt idx="13844">
                  <c:v>55.711000000000006</c:v>
                </c:pt>
                <c:pt idx="13845">
                  <c:v>55.537000000000006</c:v>
                </c:pt>
                <c:pt idx="13846">
                  <c:v>55.364000000000004</c:v>
                </c:pt>
                <c:pt idx="13847">
                  <c:v>55.364000000000004</c:v>
                </c:pt>
                <c:pt idx="13848">
                  <c:v>55.189</c:v>
                </c:pt>
                <c:pt idx="13849">
                  <c:v>55.017000000000003</c:v>
                </c:pt>
                <c:pt idx="13850">
                  <c:v>54.841999999999999</c:v>
                </c:pt>
                <c:pt idx="13851">
                  <c:v>54.841999999999999</c:v>
                </c:pt>
                <c:pt idx="13852">
                  <c:v>54.669000000000011</c:v>
                </c:pt>
                <c:pt idx="13853">
                  <c:v>54.669000000000011</c:v>
                </c:pt>
                <c:pt idx="13854">
                  <c:v>54.495000000000012</c:v>
                </c:pt>
                <c:pt idx="13855">
                  <c:v>54.495000000000012</c:v>
                </c:pt>
                <c:pt idx="13856">
                  <c:v>54.495000000000012</c:v>
                </c:pt>
                <c:pt idx="13857">
                  <c:v>54.322000000000003</c:v>
                </c:pt>
                <c:pt idx="13858">
                  <c:v>54.322000000000003</c:v>
                </c:pt>
                <c:pt idx="13859">
                  <c:v>54.322000000000003</c:v>
                </c:pt>
                <c:pt idx="13860">
                  <c:v>54.147000000000006</c:v>
                </c:pt>
                <c:pt idx="13861">
                  <c:v>54.147000000000006</c:v>
                </c:pt>
                <c:pt idx="13862">
                  <c:v>53.973000000000006</c:v>
                </c:pt>
                <c:pt idx="13863">
                  <c:v>53.973000000000006</c:v>
                </c:pt>
                <c:pt idx="13864">
                  <c:v>53.973000000000006</c:v>
                </c:pt>
                <c:pt idx="13865">
                  <c:v>53.973000000000006</c:v>
                </c:pt>
                <c:pt idx="13866">
                  <c:v>53.973000000000006</c:v>
                </c:pt>
                <c:pt idx="13867">
                  <c:v>53.973000000000006</c:v>
                </c:pt>
                <c:pt idx="13868">
                  <c:v>53.973000000000006</c:v>
                </c:pt>
                <c:pt idx="13869">
                  <c:v>53.973000000000006</c:v>
                </c:pt>
                <c:pt idx="13870">
                  <c:v>53.973000000000006</c:v>
                </c:pt>
                <c:pt idx="13871">
                  <c:v>53.973000000000006</c:v>
                </c:pt>
                <c:pt idx="13872">
                  <c:v>54.147000000000006</c:v>
                </c:pt>
                <c:pt idx="13873">
                  <c:v>54.147000000000006</c:v>
                </c:pt>
                <c:pt idx="13874">
                  <c:v>54.322000000000003</c:v>
                </c:pt>
                <c:pt idx="13875">
                  <c:v>54.322000000000003</c:v>
                </c:pt>
                <c:pt idx="13876">
                  <c:v>54.495000000000012</c:v>
                </c:pt>
                <c:pt idx="13877">
                  <c:v>54.495000000000012</c:v>
                </c:pt>
                <c:pt idx="13878">
                  <c:v>54.669000000000011</c:v>
                </c:pt>
                <c:pt idx="13879">
                  <c:v>54.669000000000011</c:v>
                </c:pt>
                <c:pt idx="13880">
                  <c:v>54.669000000000011</c:v>
                </c:pt>
                <c:pt idx="13881">
                  <c:v>54.841999999999999</c:v>
                </c:pt>
                <c:pt idx="13882">
                  <c:v>55.017000000000003</c:v>
                </c:pt>
                <c:pt idx="13883">
                  <c:v>55.017000000000003</c:v>
                </c:pt>
                <c:pt idx="13884">
                  <c:v>55.189</c:v>
                </c:pt>
                <c:pt idx="13885">
                  <c:v>55.364000000000004</c:v>
                </c:pt>
                <c:pt idx="13886">
                  <c:v>55.537000000000006</c:v>
                </c:pt>
                <c:pt idx="13887">
                  <c:v>55.711000000000006</c:v>
                </c:pt>
                <c:pt idx="13888">
                  <c:v>55.883999999999993</c:v>
                </c:pt>
                <c:pt idx="13889">
                  <c:v>55.883999999999993</c:v>
                </c:pt>
                <c:pt idx="13890">
                  <c:v>56.057000000000002</c:v>
                </c:pt>
                <c:pt idx="13891">
                  <c:v>56.230000000000011</c:v>
                </c:pt>
                <c:pt idx="13892">
                  <c:v>56.404000000000003</c:v>
                </c:pt>
                <c:pt idx="13893">
                  <c:v>56.577000000000005</c:v>
                </c:pt>
                <c:pt idx="13894">
                  <c:v>56.75</c:v>
                </c:pt>
                <c:pt idx="13895">
                  <c:v>56.75</c:v>
                </c:pt>
                <c:pt idx="13896">
                  <c:v>56.75</c:v>
                </c:pt>
                <c:pt idx="13897">
                  <c:v>56.923000000000002</c:v>
                </c:pt>
                <c:pt idx="13898">
                  <c:v>56.923000000000002</c:v>
                </c:pt>
                <c:pt idx="13899">
                  <c:v>56.923000000000002</c:v>
                </c:pt>
                <c:pt idx="13900">
                  <c:v>56.923000000000002</c:v>
                </c:pt>
                <c:pt idx="13901">
                  <c:v>56.923000000000002</c:v>
                </c:pt>
                <c:pt idx="13902">
                  <c:v>56.923000000000002</c:v>
                </c:pt>
                <c:pt idx="13903">
                  <c:v>56.923000000000002</c:v>
                </c:pt>
                <c:pt idx="13904">
                  <c:v>56.923000000000002</c:v>
                </c:pt>
                <c:pt idx="13905">
                  <c:v>56.923000000000002</c:v>
                </c:pt>
                <c:pt idx="13906">
                  <c:v>56.75</c:v>
                </c:pt>
                <c:pt idx="13907">
                  <c:v>56.75</c:v>
                </c:pt>
                <c:pt idx="13908">
                  <c:v>56.75</c:v>
                </c:pt>
                <c:pt idx="13909">
                  <c:v>56.75</c:v>
                </c:pt>
                <c:pt idx="13910">
                  <c:v>56.577000000000005</c:v>
                </c:pt>
                <c:pt idx="13911">
                  <c:v>56.577000000000005</c:v>
                </c:pt>
                <c:pt idx="13912">
                  <c:v>56.404000000000003</c:v>
                </c:pt>
                <c:pt idx="13913">
                  <c:v>56.404000000000003</c:v>
                </c:pt>
                <c:pt idx="13914">
                  <c:v>56.230000000000011</c:v>
                </c:pt>
                <c:pt idx="13915">
                  <c:v>56.230000000000011</c:v>
                </c:pt>
                <c:pt idx="13916">
                  <c:v>56.057000000000002</c:v>
                </c:pt>
                <c:pt idx="13917">
                  <c:v>56.057000000000002</c:v>
                </c:pt>
                <c:pt idx="13918">
                  <c:v>55.883999999999993</c:v>
                </c:pt>
                <c:pt idx="13919">
                  <c:v>55.883999999999993</c:v>
                </c:pt>
                <c:pt idx="13920">
                  <c:v>55.711000000000006</c:v>
                </c:pt>
                <c:pt idx="13921">
                  <c:v>55.711000000000006</c:v>
                </c:pt>
                <c:pt idx="13922">
                  <c:v>55.537000000000006</c:v>
                </c:pt>
                <c:pt idx="13923">
                  <c:v>55.537000000000006</c:v>
                </c:pt>
                <c:pt idx="13924">
                  <c:v>55.537000000000006</c:v>
                </c:pt>
                <c:pt idx="13925">
                  <c:v>55.364000000000004</c:v>
                </c:pt>
                <c:pt idx="13926">
                  <c:v>55.364000000000004</c:v>
                </c:pt>
                <c:pt idx="13927">
                  <c:v>55.364000000000004</c:v>
                </c:pt>
                <c:pt idx="13928">
                  <c:v>55.364000000000004</c:v>
                </c:pt>
                <c:pt idx="13929">
                  <c:v>55.364000000000004</c:v>
                </c:pt>
                <c:pt idx="13930">
                  <c:v>55.364000000000004</c:v>
                </c:pt>
                <c:pt idx="13931">
                  <c:v>55.364000000000004</c:v>
                </c:pt>
                <c:pt idx="13932">
                  <c:v>55.364000000000004</c:v>
                </c:pt>
                <c:pt idx="13933">
                  <c:v>55.364000000000004</c:v>
                </c:pt>
                <c:pt idx="13934">
                  <c:v>55.189</c:v>
                </c:pt>
                <c:pt idx="13935">
                  <c:v>55.189</c:v>
                </c:pt>
                <c:pt idx="13936">
                  <c:v>55.189</c:v>
                </c:pt>
                <c:pt idx="13937">
                  <c:v>55.189</c:v>
                </c:pt>
                <c:pt idx="13938">
                  <c:v>55.189</c:v>
                </c:pt>
                <c:pt idx="13939">
                  <c:v>55.189</c:v>
                </c:pt>
                <c:pt idx="13940">
                  <c:v>55.017000000000003</c:v>
                </c:pt>
                <c:pt idx="13941">
                  <c:v>55.017000000000003</c:v>
                </c:pt>
                <c:pt idx="13942">
                  <c:v>55.017000000000003</c:v>
                </c:pt>
                <c:pt idx="13943">
                  <c:v>55.017000000000003</c:v>
                </c:pt>
                <c:pt idx="13944">
                  <c:v>55.189</c:v>
                </c:pt>
                <c:pt idx="13945">
                  <c:v>55.189</c:v>
                </c:pt>
                <c:pt idx="13946">
                  <c:v>55.189</c:v>
                </c:pt>
                <c:pt idx="13947">
                  <c:v>55.364000000000004</c:v>
                </c:pt>
                <c:pt idx="13948">
                  <c:v>55.537000000000006</c:v>
                </c:pt>
                <c:pt idx="13949">
                  <c:v>55.537000000000006</c:v>
                </c:pt>
                <c:pt idx="13950">
                  <c:v>55.711000000000006</c:v>
                </c:pt>
                <c:pt idx="13951">
                  <c:v>56.057000000000002</c:v>
                </c:pt>
                <c:pt idx="13952">
                  <c:v>56.230000000000011</c:v>
                </c:pt>
                <c:pt idx="13953">
                  <c:v>56.404000000000003</c:v>
                </c:pt>
                <c:pt idx="13954">
                  <c:v>56.577000000000005</c:v>
                </c:pt>
                <c:pt idx="13955">
                  <c:v>56.75</c:v>
                </c:pt>
                <c:pt idx="13956">
                  <c:v>56.923000000000002</c:v>
                </c:pt>
                <c:pt idx="13957">
                  <c:v>57.096000000000011</c:v>
                </c:pt>
                <c:pt idx="13958">
                  <c:v>57.268000000000058</c:v>
                </c:pt>
                <c:pt idx="13959">
                  <c:v>57.614000000000004</c:v>
                </c:pt>
                <c:pt idx="13960">
                  <c:v>57.785000000000011</c:v>
                </c:pt>
                <c:pt idx="13961">
                  <c:v>58.131</c:v>
                </c:pt>
                <c:pt idx="13962">
                  <c:v>58.303000000000004</c:v>
                </c:pt>
                <c:pt idx="13963">
                  <c:v>58.476000000000006</c:v>
                </c:pt>
                <c:pt idx="13964">
                  <c:v>58.647000000000006</c:v>
                </c:pt>
                <c:pt idx="13965">
                  <c:v>58.82</c:v>
                </c:pt>
                <c:pt idx="13966">
                  <c:v>58.993000000000002</c:v>
                </c:pt>
                <c:pt idx="13967">
                  <c:v>59.164000000000001</c:v>
                </c:pt>
                <c:pt idx="13968">
                  <c:v>59.337000000000003</c:v>
                </c:pt>
                <c:pt idx="13969">
                  <c:v>59.508000000000003</c:v>
                </c:pt>
                <c:pt idx="13970">
                  <c:v>59.68</c:v>
                </c:pt>
                <c:pt idx="13971">
                  <c:v>59.68</c:v>
                </c:pt>
                <c:pt idx="13972">
                  <c:v>59.850999999999999</c:v>
                </c:pt>
                <c:pt idx="13973">
                  <c:v>60.024000000000001</c:v>
                </c:pt>
                <c:pt idx="13974">
                  <c:v>60.024000000000001</c:v>
                </c:pt>
                <c:pt idx="13975">
                  <c:v>60.195000000000057</c:v>
                </c:pt>
                <c:pt idx="13976">
                  <c:v>60.195000000000057</c:v>
                </c:pt>
                <c:pt idx="13977">
                  <c:v>60.368000000000002</c:v>
                </c:pt>
                <c:pt idx="13978">
                  <c:v>60.368000000000002</c:v>
                </c:pt>
                <c:pt idx="13979">
                  <c:v>60.539000000000001</c:v>
                </c:pt>
                <c:pt idx="13980">
                  <c:v>60.539000000000001</c:v>
                </c:pt>
                <c:pt idx="13981">
                  <c:v>60.539000000000001</c:v>
                </c:pt>
                <c:pt idx="13982">
                  <c:v>60.539000000000001</c:v>
                </c:pt>
                <c:pt idx="13983">
                  <c:v>60.368000000000002</c:v>
                </c:pt>
                <c:pt idx="13984">
                  <c:v>60.368000000000002</c:v>
                </c:pt>
                <c:pt idx="13985">
                  <c:v>60.195000000000057</c:v>
                </c:pt>
                <c:pt idx="13986">
                  <c:v>60.024000000000001</c:v>
                </c:pt>
                <c:pt idx="13987">
                  <c:v>60.024000000000001</c:v>
                </c:pt>
                <c:pt idx="13988">
                  <c:v>59.850999999999999</c:v>
                </c:pt>
                <c:pt idx="13989">
                  <c:v>59.68</c:v>
                </c:pt>
                <c:pt idx="13990">
                  <c:v>59.508000000000003</c:v>
                </c:pt>
                <c:pt idx="13991">
                  <c:v>59.164000000000001</c:v>
                </c:pt>
                <c:pt idx="13992">
                  <c:v>58.993000000000002</c:v>
                </c:pt>
                <c:pt idx="13993">
                  <c:v>58.82</c:v>
                </c:pt>
                <c:pt idx="13994">
                  <c:v>58.647000000000006</c:v>
                </c:pt>
                <c:pt idx="13995">
                  <c:v>58.476000000000006</c:v>
                </c:pt>
                <c:pt idx="13996">
                  <c:v>58.303000000000004</c:v>
                </c:pt>
                <c:pt idx="13997">
                  <c:v>58.131</c:v>
                </c:pt>
                <c:pt idx="13998">
                  <c:v>57.957999999999998</c:v>
                </c:pt>
                <c:pt idx="13999">
                  <c:v>57.614000000000004</c:v>
                </c:pt>
                <c:pt idx="14000">
                  <c:v>57.441000000000003</c:v>
                </c:pt>
                <c:pt idx="14001">
                  <c:v>57.268000000000058</c:v>
                </c:pt>
                <c:pt idx="14002">
                  <c:v>57.096000000000011</c:v>
                </c:pt>
                <c:pt idx="14003">
                  <c:v>56.923000000000002</c:v>
                </c:pt>
                <c:pt idx="14004">
                  <c:v>56.75</c:v>
                </c:pt>
                <c:pt idx="14005">
                  <c:v>56.577000000000005</c:v>
                </c:pt>
                <c:pt idx="14006">
                  <c:v>56.404000000000003</c:v>
                </c:pt>
                <c:pt idx="14007">
                  <c:v>56.230000000000011</c:v>
                </c:pt>
                <c:pt idx="14008">
                  <c:v>56.057000000000002</c:v>
                </c:pt>
                <c:pt idx="14009">
                  <c:v>55.883999999999993</c:v>
                </c:pt>
                <c:pt idx="14010">
                  <c:v>55.883999999999993</c:v>
                </c:pt>
                <c:pt idx="14011">
                  <c:v>55.711000000000006</c:v>
                </c:pt>
                <c:pt idx="14012">
                  <c:v>55.537000000000006</c:v>
                </c:pt>
                <c:pt idx="14013">
                  <c:v>55.537000000000006</c:v>
                </c:pt>
                <c:pt idx="14014">
                  <c:v>55.364000000000004</c:v>
                </c:pt>
                <c:pt idx="14015">
                  <c:v>55.364000000000004</c:v>
                </c:pt>
                <c:pt idx="14016">
                  <c:v>55.364000000000004</c:v>
                </c:pt>
                <c:pt idx="14017">
                  <c:v>55.364000000000004</c:v>
                </c:pt>
                <c:pt idx="14018">
                  <c:v>55.537000000000006</c:v>
                </c:pt>
                <c:pt idx="14019">
                  <c:v>55.537000000000006</c:v>
                </c:pt>
                <c:pt idx="14020">
                  <c:v>55.711000000000006</c:v>
                </c:pt>
                <c:pt idx="14021">
                  <c:v>55.711000000000006</c:v>
                </c:pt>
                <c:pt idx="14022">
                  <c:v>55.883999999999993</c:v>
                </c:pt>
                <c:pt idx="14023">
                  <c:v>56.057000000000002</c:v>
                </c:pt>
                <c:pt idx="14024">
                  <c:v>56.230000000000011</c:v>
                </c:pt>
                <c:pt idx="14025">
                  <c:v>56.404000000000003</c:v>
                </c:pt>
                <c:pt idx="14026">
                  <c:v>56.577000000000005</c:v>
                </c:pt>
                <c:pt idx="14027">
                  <c:v>56.923000000000002</c:v>
                </c:pt>
                <c:pt idx="14028">
                  <c:v>56.923000000000002</c:v>
                </c:pt>
                <c:pt idx="14029">
                  <c:v>57.096000000000011</c:v>
                </c:pt>
                <c:pt idx="14030">
                  <c:v>57.268000000000058</c:v>
                </c:pt>
                <c:pt idx="14031">
                  <c:v>57.441000000000003</c:v>
                </c:pt>
                <c:pt idx="14032">
                  <c:v>57.614000000000004</c:v>
                </c:pt>
                <c:pt idx="14033">
                  <c:v>57.614000000000004</c:v>
                </c:pt>
                <c:pt idx="14034">
                  <c:v>57.785000000000011</c:v>
                </c:pt>
                <c:pt idx="14035">
                  <c:v>57.785000000000011</c:v>
                </c:pt>
                <c:pt idx="14036">
                  <c:v>57.957999999999998</c:v>
                </c:pt>
                <c:pt idx="14037">
                  <c:v>57.957999999999998</c:v>
                </c:pt>
                <c:pt idx="14038">
                  <c:v>58.131</c:v>
                </c:pt>
                <c:pt idx="14039">
                  <c:v>58.131</c:v>
                </c:pt>
                <c:pt idx="14040">
                  <c:v>58.303000000000004</c:v>
                </c:pt>
                <c:pt idx="14041">
                  <c:v>58.303000000000004</c:v>
                </c:pt>
                <c:pt idx="14042">
                  <c:v>58.303000000000004</c:v>
                </c:pt>
                <c:pt idx="14043">
                  <c:v>58.303000000000004</c:v>
                </c:pt>
                <c:pt idx="14044">
                  <c:v>58.303000000000004</c:v>
                </c:pt>
                <c:pt idx="14045">
                  <c:v>58.303000000000004</c:v>
                </c:pt>
                <c:pt idx="14046">
                  <c:v>58.303000000000004</c:v>
                </c:pt>
                <c:pt idx="14047">
                  <c:v>58.303000000000004</c:v>
                </c:pt>
                <c:pt idx="14048">
                  <c:v>58.131</c:v>
                </c:pt>
                <c:pt idx="14049">
                  <c:v>58.131</c:v>
                </c:pt>
                <c:pt idx="14050">
                  <c:v>58.131</c:v>
                </c:pt>
                <c:pt idx="14051">
                  <c:v>57.957999999999998</c:v>
                </c:pt>
                <c:pt idx="14052">
                  <c:v>57.957999999999998</c:v>
                </c:pt>
                <c:pt idx="14053">
                  <c:v>57.957999999999998</c:v>
                </c:pt>
                <c:pt idx="14054">
                  <c:v>57.785000000000011</c:v>
                </c:pt>
                <c:pt idx="14055">
                  <c:v>57.785000000000011</c:v>
                </c:pt>
                <c:pt idx="14056">
                  <c:v>57.785000000000011</c:v>
                </c:pt>
                <c:pt idx="14057">
                  <c:v>57.614000000000004</c:v>
                </c:pt>
                <c:pt idx="14058">
                  <c:v>57.614000000000004</c:v>
                </c:pt>
                <c:pt idx="14059">
                  <c:v>57.614000000000004</c:v>
                </c:pt>
                <c:pt idx="14060">
                  <c:v>57.441000000000003</c:v>
                </c:pt>
                <c:pt idx="14061">
                  <c:v>57.441000000000003</c:v>
                </c:pt>
                <c:pt idx="14062">
                  <c:v>57.268000000000058</c:v>
                </c:pt>
                <c:pt idx="14063">
                  <c:v>57.268000000000058</c:v>
                </c:pt>
                <c:pt idx="14064">
                  <c:v>57.096000000000011</c:v>
                </c:pt>
                <c:pt idx="14065">
                  <c:v>57.096000000000011</c:v>
                </c:pt>
                <c:pt idx="14066">
                  <c:v>56.923000000000002</c:v>
                </c:pt>
                <c:pt idx="14067">
                  <c:v>56.923000000000002</c:v>
                </c:pt>
                <c:pt idx="14068">
                  <c:v>56.75</c:v>
                </c:pt>
                <c:pt idx="14069">
                  <c:v>56.75</c:v>
                </c:pt>
                <c:pt idx="14070">
                  <c:v>56.577000000000005</c:v>
                </c:pt>
                <c:pt idx="14071">
                  <c:v>56.577000000000005</c:v>
                </c:pt>
                <c:pt idx="14072">
                  <c:v>56.404000000000003</c:v>
                </c:pt>
                <c:pt idx="14073">
                  <c:v>56.404000000000003</c:v>
                </c:pt>
                <c:pt idx="14074">
                  <c:v>56.230000000000011</c:v>
                </c:pt>
                <c:pt idx="14075">
                  <c:v>56.230000000000011</c:v>
                </c:pt>
                <c:pt idx="14076">
                  <c:v>56.230000000000011</c:v>
                </c:pt>
                <c:pt idx="14077">
                  <c:v>56.057000000000002</c:v>
                </c:pt>
                <c:pt idx="14078">
                  <c:v>56.057000000000002</c:v>
                </c:pt>
                <c:pt idx="14079">
                  <c:v>55.883999999999993</c:v>
                </c:pt>
                <c:pt idx="14080">
                  <c:v>55.883999999999993</c:v>
                </c:pt>
                <c:pt idx="14081">
                  <c:v>55.883999999999993</c:v>
                </c:pt>
                <c:pt idx="14082">
                  <c:v>55.711000000000006</c:v>
                </c:pt>
                <c:pt idx="14083">
                  <c:v>55.711000000000006</c:v>
                </c:pt>
                <c:pt idx="14084">
                  <c:v>55.711000000000006</c:v>
                </c:pt>
                <c:pt idx="14085">
                  <c:v>55.537000000000006</c:v>
                </c:pt>
                <c:pt idx="14086">
                  <c:v>55.537000000000006</c:v>
                </c:pt>
                <c:pt idx="14087">
                  <c:v>55.537000000000006</c:v>
                </c:pt>
                <c:pt idx="14088">
                  <c:v>55.537000000000006</c:v>
                </c:pt>
                <c:pt idx="14089">
                  <c:v>55.711000000000006</c:v>
                </c:pt>
                <c:pt idx="14090">
                  <c:v>55.711000000000006</c:v>
                </c:pt>
                <c:pt idx="14091">
                  <c:v>55.883999999999993</c:v>
                </c:pt>
                <c:pt idx="14092">
                  <c:v>55.883999999999993</c:v>
                </c:pt>
                <c:pt idx="14093">
                  <c:v>55.883999999999993</c:v>
                </c:pt>
                <c:pt idx="14094">
                  <c:v>55.883999999999993</c:v>
                </c:pt>
                <c:pt idx="14095">
                  <c:v>56.057000000000002</c:v>
                </c:pt>
                <c:pt idx="14096">
                  <c:v>56.404000000000003</c:v>
                </c:pt>
                <c:pt idx="14097">
                  <c:v>56.577000000000005</c:v>
                </c:pt>
                <c:pt idx="14098">
                  <c:v>56.923000000000002</c:v>
                </c:pt>
                <c:pt idx="14099">
                  <c:v>57.096000000000011</c:v>
                </c:pt>
                <c:pt idx="14100">
                  <c:v>57.441000000000003</c:v>
                </c:pt>
                <c:pt idx="14101">
                  <c:v>57.785000000000011</c:v>
                </c:pt>
                <c:pt idx="14102">
                  <c:v>58.131</c:v>
                </c:pt>
                <c:pt idx="14103">
                  <c:v>58.303000000000004</c:v>
                </c:pt>
                <c:pt idx="14104">
                  <c:v>58.647000000000006</c:v>
                </c:pt>
                <c:pt idx="14105">
                  <c:v>58.993000000000002</c:v>
                </c:pt>
                <c:pt idx="14106">
                  <c:v>59.164000000000001</c:v>
                </c:pt>
                <c:pt idx="14107">
                  <c:v>59.508000000000003</c:v>
                </c:pt>
                <c:pt idx="14108">
                  <c:v>59.68</c:v>
                </c:pt>
                <c:pt idx="14109">
                  <c:v>59.850999999999999</c:v>
                </c:pt>
                <c:pt idx="14110">
                  <c:v>59.850999999999999</c:v>
                </c:pt>
                <c:pt idx="14111">
                  <c:v>60.024000000000001</c:v>
                </c:pt>
                <c:pt idx="14112">
                  <c:v>60.195000000000057</c:v>
                </c:pt>
                <c:pt idx="14113">
                  <c:v>60.195000000000057</c:v>
                </c:pt>
                <c:pt idx="14114">
                  <c:v>60.368000000000002</c:v>
                </c:pt>
                <c:pt idx="14115">
                  <c:v>60.368000000000002</c:v>
                </c:pt>
                <c:pt idx="14116">
                  <c:v>60.368000000000002</c:v>
                </c:pt>
                <c:pt idx="14117">
                  <c:v>60.539000000000001</c:v>
                </c:pt>
                <c:pt idx="14118">
                  <c:v>60.539000000000001</c:v>
                </c:pt>
                <c:pt idx="14119">
                  <c:v>60.368000000000002</c:v>
                </c:pt>
                <c:pt idx="14120">
                  <c:v>60.368000000000002</c:v>
                </c:pt>
                <c:pt idx="14121">
                  <c:v>60.368000000000002</c:v>
                </c:pt>
                <c:pt idx="14122">
                  <c:v>60.195000000000057</c:v>
                </c:pt>
                <c:pt idx="14123">
                  <c:v>60.195000000000057</c:v>
                </c:pt>
                <c:pt idx="14124">
                  <c:v>60.024000000000001</c:v>
                </c:pt>
                <c:pt idx="14125">
                  <c:v>60.024000000000001</c:v>
                </c:pt>
                <c:pt idx="14126">
                  <c:v>59.850999999999999</c:v>
                </c:pt>
                <c:pt idx="14127">
                  <c:v>59.850999999999999</c:v>
                </c:pt>
                <c:pt idx="14128">
                  <c:v>59.68</c:v>
                </c:pt>
                <c:pt idx="14129">
                  <c:v>59.68</c:v>
                </c:pt>
                <c:pt idx="14130">
                  <c:v>59.508000000000003</c:v>
                </c:pt>
                <c:pt idx="14131">
                  <c:v>59.508000000000003</c:v>
                </c:pt>
                <c:pt idx="14132">
                  <c:v>59.337000000000003</c:v>
                </c:pt>
                <c:pt idx="14133">
                  <c:v>59.164000000000001</c:v>
                </c:pt>
                <c:pt idx="14134">
                  <c:v>58.993000000000002</c:v>
                </c:pt>
                <c:pt idx="14135">
                  <c:v>58.82</c:v>
                </c:pt>
                <c:pt idx="14136">
                  <c:v>58.647000000000006</c:v>
                </c:pt>
                <c:pt idx="14137">
                  <c:v>58.476000000000006</c:v>
                </c:pt>
                <c:pt idx="14138">
                  <c:v>58.303000000000004</c:v>
                </c:pt>
                <c:pt idx="14139">
                  <c:v>58.131</c:v>
                </c:pt>
                <c:pt idx="14140">
                  <c:v>57.957999999999998</c:v>
                </c:pt>
                <c:pt idx="14141">
                  <c:v>57.785000000000011</c:v>
                </c:pt>
                <c:pt idx="14142">
                  <c:v>57.614000000000004</c:v>
                </c:pt>
                <c:pt idx="14143">
                  <c:v>57.441000000000003</c:v>
                </c:pt>
                <c:pt idx="14144">
                  <c:v>57.268000000000058</c:v>
                </c:pt>
                <c:pt idx="14145">
                  <c:v>57.096000000000011</c:v>
                </c:pt>
                <c:pt idx="14146">
                  <c:v>56.75</c:v>
                </c:pt>
                <c:pt idx="14147">
                  <c:v>56.577000000000005</c:v>
                </c:pt>
                <c:pt idx="14148">
                  <c:v>56.404000000000003</c:v>
                </c:pt>
                <c:pt idx="14149">
                  <c:v>56.230000000000011</c:v>
                </c:pt>
                <c:pt idx="14150">
                  <c:v>56.230000000000011</c:v>
                </c:pt>
                <c:pt idx="14151">
                  <c:v>56.057000000000002</c:v>
                </c:pt>
                <c:pt idx="14152">
                  <c:v>55.883999999999993</c:v>
                </c:pt>
                <c:pt idx="14153">
                  <c:v>55.883999999999993</c:v>
                </c:pt>
                <c:pt idx="14154">
                  <c:v>55.711000000000006</c:v>
                </c:pt>
                <c:pt idx="14155">
                  <c:v>55.711000000000006</c:v>
                </c:pt>
                <c:pt idx="14156">
                  <c:v>55.537000000000006</c:v>
                </c:pt>
                <c:pt idx="14157">
                  <c:v>55.537000000000006</c:v>
                </c:pt>
                <c:pt idx="14158">
                  <c:v>55.537000000000006</c:v>
                </c:pt>
                <c:pt idx="14159">
                  <c:v>55.537000000000006</c:v>
                </c:pt>
                <c:pt idx="14160">
                  <c:v>55.537000000000006</c:v>
                </c:pt>
                <c:pt idx="14161">
                  <c:v>55.537000000000006</c:v>
                </c:pt>
                <c:pt idx="14162">
                  <c:v>55.537000000000006</c:v>
                </c:pt>
                <c:pt idx="14163">
                  <c:v>55.711000000000006</c:v>
                </c:pt>
                <c:pt idx="14164">
                  <c:v>55.711000000000006</c:v>
                </c:pt>
                <c:pt idx="14165">
                  <c:v>55.883999999999993</c:v>
                </c:pt>
                <c:pt idx="14166">
                  <c:v>56.057000000000002</c:v>
                </c:pt>
                <c:pt idx="14167">
                  <c:v>56.230000000000011</c:v>
                </c:pt>
                <c:pt idx="14168">
                  <c:v>56.577000000000005</c:v>
                </c:pt>
                <c:pt idx="14169">
                  <c:v>56.75</c:v>
                </c:pt>
                <c:pt idx="14170">
                  <c:v>57.096000000000011</c:v>
                </c:pt>
                <c:pt idx="14171">
                  <c:v>57.268000000000058</c:v>
                </c:pt>
                <c:pt idx="14172">
                  <c:v>57.614000000000004</c:v>
                </c:pt>
                <c:pt idx="14173">
                  <c:v>57.785000000000011</c:v>
                </c:pt>
                <c:pt idx="14174">
                  <c:v>58.131</c:v>
                </c:pt>
                <c:pt idx="14175">
                  <c:v>58.303000000000004</c:v>
                </c:pt>
                <c:pt idx="14176">
                  <c:v>58.476000000000006</c:v>
                </c:pt>
                <c:pt idx="14177">
                  <c:v>58.647000000000006</c:v>
                </c:pt>
                <c:pt idx="14178">
                  <c:v>58.993000000000002</c:v>
                </c:pt>
                <c:pt idx="14179">
                  <c:v>59.164000000000001</c:v>
                </c:pt>
                <c:pt idx="14180">
                  <c:v>59.337000000000003</c:v>
                </c:pt>
                <c:pt idx="14181">
                  <c:v>59.508000000000003</c:v>
                </c:pt>
                <c:pt idx="14182">
                  <c:v>59.68</c:v>
                </c:pt>
                <c:pt idx="14183">
                  <c:v>59.850999999999999</c:v>
                </c:pt>
                <c:pt idx="14184">
                  <c:v>60.024000000000001</c:v>
                </c:pt>
                <c:pt idx="14185">
                  <c:v>60.024000000000001</c:v>
                </c:pt>
                <c:pt idx="14186">
                  <c:v>60.195000000000057</c:v>
                </c:pt>
                <c:pt idx="14187">
                  <c:v>60.195000000000057</c:v>
                </c:pt>
                <c:pt idx="14188">
                  <c:v>60.368000000000002</c:v>
                </c:pt>
                <c:pt idx="14189">
                  <c:v>60.368000000000002</c:v>
                </c:pt>
                <c:pt idx="14190">
                  <c:v>60.368000000000002</c:v>
                </c:pt>
                <c:pt idx="14191">
                  <c:v>60.368000000000002</c:v>
                </c:pt>
                <c:pt idx="14192">
                  <c:v>60.368000000000002</c:v>
                </c:pt>
                <c:pt idx="14193">
                  <c:v>60.539000000000001</c:v>
                </c:pt>
                <c:pt idx="14194">
                  <c:v>60.539000000000001</c:v>
                </c:pt>
                <c:pt idx="14195">
                  <c:v>60.539000000000001</c:v>
                </c:pt>
                <c:pt idx="14196">
                  <c:v>60.539000000000001</c:v>
                </c:pt>
                <c:pt idx="14197">
                  <c:v>60.539000000000001</c:v>
                </c:pt>
                <c:pt idx="14198">
                  <c:v>60.539000000000001</c:v>
                </c:pt>
                <c:pt idx="14199">
                  <c:v>60.368000000000002</c:v>
                </c:pt>
                <c:pt idx="14200">
                  <c:v>60.368000000000002</c:v>
                </c:pt>
                <c:pt idx="14201">
                  <c:v>60.368000000000002</c:v>
                </c:pt>
                <c:pt idx="14202">
                  <c:v>60.195000000000057</c:v>
                </c:pt>
                <c:pt idx="14203">
                  <c:v>60.195000000000057</c:v>
                </c:pt>
                <c:pt idx="14204">
                  <c:v>60.195000000000057</c:v>
                </c:pt>
                <c:pt idx="14205">
                  <c:v>60.195000000000057</c:v>
                </c:pt>
                <c:pt idx="14206">
                  <c:v>60.195000000000057</c:v>
                </c:pt>
                <c:pt idx="14207">
                  <c:v>60.368000000000002</c:v>
                </c:pt>
                <c:pt idx="14208">
                  <c:v>60.195000000000057</c:v>
                </c:pt>
                <c:pt idx="14209">
                  <c:v>60.195000000000057</c:v>
                </c:pt>
                <c:pt idx="14210">
                  <c:v>60.195000000000057</c:v>
                </c:pt>
                <c:pt idx="14211">
                  <c:v>60.024000000000001</c:v>
                </c:pt>
                <c:pt idx="14212">
                  <c:v>60.024000000000001</c:v>
                </c:pt>
                <c:pt idx="14213">
                  <c:v>59.850999999999999</c:v>
                </c:pt>
                <c:pt idx="14214">
                  <c:v>59.850999999999999</c:v>
                </c:pt>
                <c:pt idx="14215">
                  <c:v>59.68</c:v>
                </c:pt>
                <c:pt idx="14216">
                  <c:v>59.508000000000003</c:v>
                </c:pt>
                <c:pt idx="14217">
                  <c:v>59.337000000000003</c:v>
                </c:pt>
                <c:pt idx="14218">
                  <c:v>59.164000000000001</c:v>
                </c:pt>
                <c:pt idx="14219">
                  <c:v>58.993000000000002</c:v>
                </c:pt>
                <c:pt idx="14220">
                  <c:v>58.82</c:v>
                </c:pt>
                <c:pt idx="14221">
                  <c:v>58.647000000000006</c:v>
                </c:pt>
                <c:pt idx="14222">
                  <c:v>58.476000000000006</c:v>
                </c:pt>
                <c:pt idx="14223">
                  <c:v>58.303000000000004</c:v>
                </c:pt>
                <c:pt idx="14224">
                  <c:v>58.303000000000004</c:v>
                </c:pt>
                <c:pt idx="14225">
                  <c:v>58.131</c:v>
                </c:pt>
                <c:pt idx="14226">
                  <c:v>57.957999999999998</c:v>
                </c:pt>
                <c:pt idx="14227">
                  <c:v>57.785000000000011</c:v>
                </c:pt>
                <c:pt idx="14228">
                  <c:v>57.614000000000004</c:v>
                </c:pt>
                <c:pt idx="14229">
                  <c:v>57.614000000000004</c:v>
                </c:pt>
                <c:pt idx="14230">
                  <c:v>57.441000000000003</c:v>
                </c:pt>
                <c:pt idx="14231">
                  <c:v>57.441000000000003</c:v>
                </c:pt>
                <c:pt idx="14232">
                  <c:v>57.441000000000003</c:v>
                </c:pt>
                <c:pt idx="14233">
                  <c:v>57.441000000000003</c:v>
                </c:pt>
                <c:pt idx="14234">
                  <c:v>57.614000000000004</c:v>
                </c:pt>
                <c:pt idx="14235">
                  <c:v>57.614000000000004</c:v>
                </c:pt>
                <c:pt idx="14236">
                  <c:v>57.785000000000011</c:v>
                </c:pt>
                <c:pt idx="14237">
                  <c:v>57.957999999999998</c:v>
                </c:pt>
                <c:pt idx="14238">
                  <c:v>58.131</c:v>
                </c:pt>
                <c:pt idx="14239">
                  <c:v>58.303000000000004</c:v>
                </c:pt>
                <c:pt idx="14240">
                  <c:v>58.476000000000006</c:v>
                </c:pt>
                <c:pt idx="14241">
                  <c:v>58.82</c:v>
                </c:pt>
                <c:pt idx="14242">
                  <c:v>58.993000000000002</c:v>
                </c:pt>
                <c:pt idx="14243">
                  <c:v>59.164000000000001</c:v>
                </c:pt>
                <c:pt idx="14244">
                  <c:v>59.337000000000003</c:v>
                </c:pt>
                <c:pt idx="14245">
                  <c:v>59.508000000000003</c:v>
                </c:pt>
                <c:pt idx="14246">
                  <c:v>59.68</c:v>
                </c:pt>
                <c:pt idx="14247">
                  <c:v>60.024000000000001</c:v>
                </c:pt>
                <c:pt idx="14248">
                  <c:v>60.195000000000057</c:v>
                </c:pt>
                <c:pt idx="14249">
                  <c:v>60.368000000000002</c:v>
                </c:pt>
                <c:pt idx="14250">
                  <c:v>60.539000000000001</c:v>
                </c:pt>
                <c:pt idx="14251">
                  <c:v>60.539000000000001</c:v>
                </c:pt>
                <c:pt idx="14252">
                  <c:v>60.539000000000001</c:v>
                </c:pt>
                <c:pt idx="14253">
                  <c:v>60.539000000000001</c:v>
                </c:pt>
                <c:pt idx="14254">
                  <c:v>60.712000000000003</c:v>
                </c:pt>
                <c:pt idx="14255">
                  <c:v>60.712000000000003</c:v>
                </c:pt>
                <c:pt idx="14256">
                  <c:v>60.712000000000003</c:v>
                </c:pt>
                <c:pt idx="14257">
                  <c:v>60.883000000000003</c:v>
                </c:pt>
                <c:pt idx="14258">
                  <c:v>60.883000000000003</c:v>
                </c:pt>
                <c:pt idx="14259">
                  <c:v>60.883000000000003</c:v>
                </c:pt>
                <c:pt idx="14260">
                  <c:v>60.883000000000003</c:v>
                </c:pt>
                <c:pt idx="14261">
                  <c:v>61.054000000000002</c:v>
                </c:pt>
                <c:pt idx="14262">
                  <c:v>60.883000000000003</c:v>
                </c:pt>
                <c:pt idx="14263">
                  <c:v>60.883000000000003</c:v>
                </c:pt>
                <c:pt idx="14264">
                  <c:v>60.883000000000003</c:v>
                </c:pt>
                <c:pt idx="14265">
                  <c:v>60.883000000000003</c:v>
                </c:pt>
                <c:pt idx="14266">
                  <c:v>61.054000000000002</c:v>
                </c:pt>
                <c:pt idx="14267">
                  <c:v>61.054000000000002</c:v>
                </c:pt>
                <c:pt idx="14268">
                  <c:v>61.054000000000002</c:v>
                </c:pt>
                <c:pt idx="14269">
                  <c:v>61.054000000000002</c:v>
                </c:pt>
                <c:pt idx="14270">
                  <c:v>61.054000000000002</c:v>
                </c:pt>
                <c:pt idx="14271">
                  <c:v>61.227000000000011</c:v>
                </c:pt>
                <c:pt idx="14272">
                  <c:v>61.227000000000011</c:v>
                </c:pt>
                <c:pt idx="14273">
                  <c:v>61.227000000000011</c:v>
                </c:pt>
                <c:pt idx="14274">
                  <c:v>61.227000000000011</c:v>
                </c:pt>
                <c:pt idx="14275">
                  <c:v>61.227000000000011</c:v>
                </c:pt>
                <c:pt idx="14276">
                  <c:v>61.227000000000011</c:v>
                </c:pt>
                <c:pt idx="14277">
                  <c:v>61.227000000000011</c:v>
                </c:pt>
                <c:pt idx="14278">
                  <c:v>61.227000000000011</c:v>
                </c:pt>
                <c:pt idx="14279">
                  <c:v>61.227000000000011</c:v>
                </c:pt>
                <c:pt idx="14280">
                  <c:v>61.054000000000002</c:v>
                </c:pt>
                <c:pt idx="14281">
                  <c:v>61.054000000000002</c:v>
                </c:pt>
                <c:pt idx="14282">
                  <c:v>60.883000000000003</c:v>
                </c:pt>
                <c:pt idx="14283">
                  <c:v>60.712000000000003</c:v>
                </c:pt>
                <c:pt idx="14284">
                  <c:v>60.539000000000001</c:v>
                </c:pt>
                <c:pt idx="14285">
                  <c:v>60.539000000000001</c:v>
                </c:pt>
                <c:pt idx="14286">
                  <c:v>60.368000000000002</c:v>
                </c:pt>
                <c:pt idx="14287">
                  <c:v>60.195000000000057</c:v>
                </c:pt>
                <c:pt idx="14288">
                  <c:v>60.024000000000001</c:v>
                </c:pt>
                <c:pt idx="14289">
                  <c:v>59.850999999999999</c:v>
                </c:pt>
                <c:pt idx="14290">
                  <c:v>59.850999999999999</c:v>
                </c:pt>
                <c:pt idx="14291">
                  <c:v>59.68</c:v>
                </c:pt>
                <c:pt idx="14292">
                  <c:v>59.508000000000003</c:v>
                </c:pt>
                <c:pt idx="14293">
                  <c:v>59.337000000000003</c:v>
                </c:pt>
                <c:pt idx="14294">
                  <c:v>59.337000000000003</c:v>
                </c:pt>
                <c:pt idx="14295">
                  <c:v>59.164000000000001</c:v>
                </c:pt>
                <c:pt idx="14296">
                  <c:v>58.993000000000002</c:v>
                </c:pt>
                <c:pt idx="14297">
                  <c:v>58.993000000000002</c:v>
                </c:pt>
                <c:pt idx="14298">
                  <c:v>58.82</c:v>
                </c:pt>
                <c:pt idx="14299">
                  <c:v>58.82</c:v>
                </c:pt>
                <c:pt idx="14300">
                  <c:v>58.647000000000006</c:v>
                </c:pt>
                <c:pt idx="14301">
                  <c:v>58.476000000000006</c:v>
                </c:pt>
                <c:pt idx="14302">
                  <c:v>58.476000000000006</c:v>
                </c:pt>
                <c:pt idx="14303">
                  <c:v>58.476000000000006</c:v>
                </c:pt>
                <c:pt idx="14304">
                  <c:v>58.303000000000004</c:v>
                </c:pt>
                <c:pt idx="14305">
                  <c:v>58.303000000000004</c:v>
                </c:pt>
                <c:pt idx="14306">
                  <c:v>58.303000000000004</c:v>
                </c:pt>
                <c:pt idx="14307">
                  <c:v>58.131</c:v>
                </c:pt>
                <c:pt idx="14308">
                  <c:v>58.131</c:v>
                </c:pt>
                <c:pt idx="14309">
                  <c:v>58.131</c:v>
                </c:pt>
                <c:pt idx="14310">
                  <c:v>58.303000000000004</c:v>
                </c:pt>
                <c:pt idx="14311">
                  <c:v>58.303000000000004</c:v>
                </c:pt>
                <c:pt idx="14312">
                  <c:v>58.476000000000006</c:v>
                </c:pt>
                <c:pt idx="14313">
                  <c:v>58.647000000000006</c:v>
                </c:pt>
                <c:pt idx="14314">
                  <c:v>58.82</c:v>
                </c:pt>
                <c:pt idx="14315">
                  <c:v>58.993000000000002</c:v>
                </c:pt>
                <c:pt idx="14316">
                  <c:v>58.993000000000002</c:v>
                </c:pt>
                <c:pt idx="14317">
                  <c:v>59.164000000000001</c:v>
                </c:pt>
                <c:pt idx="14318">
                  <c:v>59.164000000000001</c:v>
                </c:pt>
                <c:pt idx="14319">
                  <c:v>59.337000000000003</c:v>
                </c:pt>
                <c:pt idx="14320">
                  <c:v>59.337000000000003</c:v>
                </c:pt>
                <c:pt idx="14321">
                  <c:v>59.337000000000003</c:v>
                </c:pt>
                <c:pt idx="14322">
                  <c:v>59.337000000000003</c:v>
                </c:pt>
                <c:pt idx="14323">
                  <c:v>59.337000000000003</c:v>
                </c:pt>
                <c:pt idx="14324">
                  <c:v>59.337000000000003</c:v>
                </c:pt>
                <c:pt idx="14325">
                  <c:v>59.337000000000003</c:v>
                </c:pt>
                <c:pt idx="14326">
                  <c:v>59.337000000000003</c:v>
                </c:pt>
                <c:pt idx="14327">
                  <c:v>59.164000000000001</c:v>
                </c:pt>
                <c:pt idx="14328">
                  <c:v>59.164000000000001</c:v>
                </c:pt>
                <c:pt idx="14329">
                  <c:v>59.164000000000001</c:v>
                </c:pt>
                <c:pt idx="14330">
                  <c:v>58.993000000000002</c:v>
                </c:pt>
                <c:pt idx="14331">
                  <c:v>58.993000000000002</c:v>
                </c:pt>
                <c:pt idx="14332">
                  <c:v>58.993000000000002</c:v>
                </c:pt>
                <c:pt idx="14333">
                  <c:v>58.82</c:v>
                </c:pt>
                <c:pt idx="14334">
                  <c:v>58.82</c:v>
                </c:pt>
                <c:pt idx="14335">
                  <c:v>58.647000000000006</c:v>
                </c:pt>
                <c:pt idx="14336">
                  <c:v>58.647000000000006</c:v>
                </c:pt>
                <c:pt idx="14337">
                  <c:v>58.476000000000006</c:v>
                </c:pt>
                <c:pt idx="14338">
                  <c:v>58.476000000000006</c:v>
                </c:pt>
                <c:pt idx="14339">
                  <c:v>58.303000000000004</c:v>
                </c:pt>
                <c:pt idx="14340">
                  <c:v>58.303000000000004</c:v>
                </c:pt>
                <c:pt idx="14341">
                  <c:v>58.131</c:v>
                </c:pt>
                <c:pt idx="14342">
                  <c:v>58.131</c:v>
                </c:pt>
                <c:pt idx="14343">
                  <c:v>57.957999999999998</c:v>
                </c:pt>
                <c:pt idx="14344">
                  <c:v>57.957999999999998</c:v>
                </c:pt>
                <c:pt idx="14345">
                  <c:v>57.785000000000011</c:v>
                </c:pt>
                <c:pt idx="14346">
                  <c:v>57.785000000000011</c:v>
                </c:pt>
                <c:pt idx="14347">
                  <c:v>57.785000000000011</c:v>
                </c:pt>
                <c:pt idx="14348">
                  <c:v>57.614000000000004</c:v>
                </c:pt>
                <c:pt idx="14349">
                  <c:v>57.614000000000004</c:v>
                </c:pt>
                <c:pt idx="14350">
                  <c:v>57.441000000000003</c:v>
                </c:pt>
                <c:pt idx="14351">
                  <c:v>57.441000000000003</c:v>
                </c:pt>
                <c:pt idx="14352">
                  <c:v>57.268000000000058</c:v>
                </c:pt>
                <c:pt idx="14353">
                  <c:v>57.096000000000011</c:v>
                </c:pt>
                <c:pt idx="14354">
                  <c:v>57.096000000000011</c:v>
                </c:pt>
                <c:pt idx="14355">
                  <c:v>56.923000000000002</c:v>
                </c:pt>
                <c:pt idx="14356">
                  <c:v>56.923000000000002</c:v>
                </c:pt>
                <c:pt idx="14357">
                  <c:v>56.923000000000002</c:v>
                </c:pt>
                <c:pt idx="14358">
                  <c:v>56.75</c:v>
                </c:pt>
                <c:pt idx="14359">
                  <c:v>56.577000000000005</c:v>
                </c:pt>
                <c:pt idx="14360">
                  <c:v>56.577000000000005</c:v>
                </c:pt>
                <c:pt idx="14361">
                  <c:v>56.577000000000005</c:v>
                </c:pt>
                <c:pt idx="14362">
                  <c:v>56.404000000000003</c:v>
                </c:pt>
                <c:pt idx="14363">
                  <c:v>56.404000000000003</c:v>
                </c:pt>
                <c:pt idx="14364">
                  <c:v>56.230000000000011</c:v>
                </c:pt>
                <c:pt idx="14365">
                  <c:v>56.230000000000011</c:v>
                </c:pt>
                <c:pt idx="14366">
                  <c:v>56.230000000000011</c:v>
                </c:pt>
                <c:pt idx="14367">
                  <c:v>56.057000000000002</c:v>
                </c:pt>
                <c:pt idx="14368">
                  <c:v>56.057000000000002</c:v>
                </c:pt>
                <c:pt idx="14369">
                  <c:v>56.057000000000002</c:v>
                </c:pt>
                <c:pt idx="14370">
                  <c:v>55.883999999999993</c:v>
                </c:pt>
                <c:pt idx="14371">
                  <c:v>55.883999999999993</c:v>
                </c:pt>
                <c:pt idx="14372">
                  <c:v>55.711000000000006</c:v>
                </c:pt>
                <c:pt idx="14373">
                  <c:v>55.711000000000006</c:v>
                </c:pt>
                <c:pt idx="14374">
                  <c:v>55.711000000000006</c:v>
                </c:pt>
                <c:pt idx="14375">
                  <c:v>55.537000000000006</c:v>
                </c:pt>
                <c:pt idx="14376">
                  <c:v>55.711000000000006</c:v>
                </c:pt>
                <c:pt idx="14377">
                  <c:v>55.711000000000006</c:v>
                </c:pt>
                <c:pt idx="14378">
                  <c:v>55.711000000000006</c:v>
                </c:pt>
                <c:pt idx="14379">
                  <c:v>55.883999999999993</c:v>
                </c:pt>
                <c:pt idx="14380">
                  <c:v>56.057000000000002</c:v>
                </c:pt>
                <c:pt idx="14381">
                  <c:v>56.057000000000002</c:v>
                </c:pt>
                <c:pt idx="14382">
                  <c:v>56.230000000000011</c:v>
                </c:pt>
                <c:pt idx="14383">
                  <c:v>56.404000000000003</c:v>
                </c:pt>
                <c:pt idx="14384">
                  <c:v>56.577000000000005</c:v>
                </c:pt>
                <c:pt idx="14385">
                  <c:v>56.75</c:v>
                </c:pt>
                <c:pt idx="14386">
                  <c:v>56.923000000000002</c:v>
                </c:pt>
                <c:pt idx="14387">
                  <c:v>57.096000000000011</c:v>
                </c:pt>
                <c:pt idx="14388">
                  <c:v>57.096000000000011</c:v>
                </c:pt>
                <c:pt idx="14389">
                  <c:v>57.268000000000058</c:v>
                </c:pt>
                <c:pt idx="14390">
                  <c:v>57.441000000000003</c:v>
                </c:pt>
                <c:pt idx="14391">
                  <c:v>57.614000000000004</c:v>
                </c:pt>
                <c:pt idx="14392">
                  <c:v>57.785000000000011</c:v>
                </c:pt>
                <c:pt idx="14393">
                  <c:v>58.131</c:v>
                </c:pt>
                <c:pt idx="14394">
                  <c:v>58.303000000000004</c:v>
                </c:pt>
                <c:pt idx="14395">
                  <c:v>58.476000000000006</c:v>
                </c:pt>
                <c:pt idx="14396">
                  <c:v>58.647000000000006</c:v>
                </c:pt>
                <c:pt idx="14397">
                  <c:v>58.82</c:v>
                </c:pt>
                <c:pt idx="14398">
                  <c:v>58.82</c:v>
                </c:pt>
                <c:pt idx="14399">
                  <c:v>58.993000000000002</c:v>
                </c:pt>
                <c:pt idx="14400">
                  <c:v>59.164000000000001</c:v>
                </c:pt>
                <c:pt idx="14401">
                  <c:v>59.337000000000003</c:v>
                </c:pt>
                <c:pt idx="14402">
                  <c:v>59.337000000000003</c:v>
                </c:pt>
                <c:pt idx="14403">
                  <c:v>59.337000000000003</c:v>
                </c:pt>
                <c:pt idx="14404">
                  <c:v>59.337000000000003</c:v>
                </c:pt>
                <c:pt idx="14405">
                  <c:v>59.337000000000003</c:v>
                </c:pt>
                <c:pt idx="14406">
                  <c:v>59.337000000000003</c:v>
                </c:pt>
                <c:pt idx="14407">
                  <c:v>59.337000000000003</c:v>
                </c:pt>
                <c:pt idx="14408">
                  <c:v>59.164000000000001</c:v>
                </c:pt>
                <c:pt idx="14409">
                  <c:v>59.164000000000001</c:v>
                </c:pt>
                <c:pt idx="14410">
                  <c:v>59.164000000000001</c:v>
                </c:pt>
                <c:pt idx="14411">
                  <c:v>58.993000000000002</c:v>
                </c:pt>
                <c:pt idx="14412">
                  <c:v>58.993000000000002</c:v>
                </c:pt>
                <c:pt idx="14413">
                  <c:v>58.993000000000002</c:v>
                </c:pt>
                <c:pt idx="14414">
                  <c:v>58.993000000000002</c:v>
                </c:pt>
                <c:pt idx="14415">
                  <c:v>58.82</c:v>
                </c:pt>
                <c:pt idx="14416">
                  <c:v>58.82</c:v>
                </c:pt>
                <c:pt idx="14417">
                  <c:v>58.647000000000006</c:v>
                </c:pt>
                <c:pt idx="14418">
                  <c:v>58.647000000000006</c:v>
                </c:pt>
                <c:pt idx="14419">
                  <c:v>58.476000000000006</c:v>
                </c:pt>
                <c:pt idx="14420">
                  <c:v>58.476000000000006</c:v>
                </c:pt>
                <c:pt idx="14421">
                  <c:v>58.303000000000004</c:v>
                </c:pt>
                <c:pt idx="14422">
                  <c:v>58.131</c:v>
                </c:pt>
                <c:pt idx="14423">
                  <c:v>57.957999999999998</c:v>
                </c:pt>
                <c:pt idx="14424">
                  <c:v>57.785000000000011</c:v>
                </c:pt>
                <c:pt idx="14425">
                  <c:v>57.441000000000003</c:v>
                </c:pt>
                <c:pt idx="14426">
                  <c:v>57.268000000000058</c:v>
                </c:pt>
                <c:pt idx="14427">
                  <c:v>56.923000000000002</c:v>
                </c:pt>
                <c:pt idx="14428">
                  <c:v>56.577000000000005</c:v>
                </c:pt>
                <c:pt idx="14429">
                  <c:v>56.404000000000003</c:v>
                </c:pt>
                <c:pt idx="14430">
                  <c:v>56.057000000000002</c:v>
                </c:pt>
                <c:pt idx="14431">
                  <c:v>55.883999999999993</c:v>
                </c:pt>
                <c:pt idx="14432">
                  <c:v>55.537000000000006</c:v>
                </c:pt>
                <c:pt idx="14433">
                  <c:v>55.364000000000004</c:v>
                </c:pt>
                <c:pt idx="14434">
                  <c:v>55.189</c:v>
                </c:pt>
                <c:pt idx="14435">
                  <c:v>55.017000000000003</c:v>
                </c:pt>
                <c:pt idx="14436">
                  <c:v>54.841999999999999</c:v>
                </c:pt>
                <c:pt idx="14437">
                  <c:v>54.669000000000011</c:v>
                </c:pt>
                <c:pt idx="14438">
                  <c:v>54.669000000000011</c:v>
                </c:pt>
                <c:pt idx="14439">
                  <c:v>54.495000000000012</c:v>
                </c:pt>
                <c:pt idx="14440">
                  <c:v>54.322000000000003</c:v>
                </c:pt>
                <c:pt idx="14441">
                  <c:v>54.147000000000006</c:v>
                </c:pt>
                <c:pt idx="14442">
                  <c:v>54.147000000000006</c:v>
                </c:pt>
                <c:pt idx="14443">
                  <c:v>53.973000000000006</c:v>
                </c:pt>
                <c:pt idx="14444">
                  <c:v>53.973000000000006</c:v>
                </c:pt>
                <c:pt idx="14445">
                  <c:v>53.798000000000066</c:v>
                </c:pt>
                <c:pt idx="14446">
                  <c:v>53.798000000000066</c:v>
                </c:pt>
                <c:pt idx="14447">
                  <c:v>53.798000000000066</c:v>
                </c:pt>
                <c:pt idx="14448">
                  <c:v>53.798000000000066</c:v>
                </c:pt>
                <c:pt idx="14449">
                  <c:v>53.973000000000006</c:v>
                </c:pt>
                <c:pt idx="14450">
                  <c:v>53.973000000000006</c:v>
                </c:pt>
                <c:pt idx="14451">
                  <c:v>54.147000000000006</c:v>
                </c:pt>
                <c:pt idx="14452">
                  <c:v>54.322000000000003</c:v>
                </c:pt>
                <c:pt idx="14453">
                  <c:v>54.495000000000012</c:v>
                </c:pt>
                <c:pt idx="14454">
                  <c:v>54.669000000000011</c:v>
                </c:pt>
                <c:pt idx="14455">
                  <c:v>54.841999999999999</c:v>
                </c:pt>
                <c:pt idx="14456">
                  <c:v>55.017000000000003</c:v>
                </c:pt>
                <c:pt idx="14457">
                  <c:v>55.189</c:v>
                </c:pt>
                <c:pt idx="14458">
                  <c:v>55.537000000000006</c:v>
                </c:pt>
                <c:pt idx="14459">
                  <c:v>55.711000000000006</c:v>
                </c:pt>
                <c:pt idx="14460">
                  <c:v>56.057000000000002</c:v>
                </c:pt>
                <c:pt idx="14461">
                  <c:v>56.230000000000011</c:v>
                </c:pt>
                <c:pt idx="14462">
                  <c:v>56.577000000000005</c:v>
                </c:pt>
                <c:pt idx="14463">
                  <c:v>56.75</c:v>
                </c:pt>
                <c:pt idx="14464">
                  <c:v>57.096000000000011</c:v>
                </c:pt>
                <c:pt idx="14465">
                  <c:v>57.268000000000058</c:v>
                </c:pt>
                <c:pt idx="14466">
                  <c:v>57.441000000000003</c:v>
                </c:pt>
                <c:pt idx="14467">
                  <c:v>57.614000000000004</c:v>
                </c:pt>
                <c:pt idx="14468">
                  <c:v>57.957999999999998</c:v>
                </c:pt>
                <c:pt idx="14469">
                  <c:v>58.131</c:v>
                </c:pt>
                <c:pt idx="14470">
                  <c:v>58.303000000000004</c:v>
                </c:pt>
                <c:pt idx="14471">
                  <c:v>58.476000000000006</c:v>
                </c:pt>
                <c:pt idx="14472">
                  <c:v>58.647000000000006</c:v>
                </c:pt>
                <c:pt idx="14473">
                  <c:v>58.647000000000006</c:v>
                </c:pt>
                <c:pt idx="14474">
                  <c:v>58.82</c:v>
                </c:pt>
                <c:pt idx="14475">
                  <c:v>58.993000000000002</c:v>
                </c:pt>
                <c:pt idx="14476">
                  <c:v>59.164000000000001</c:v>
                </c:pt>
                <c:pt idx="14477">
                  <c:v>59.164000000000001</c:v>
                </c:pt>
                <c:pt idx="14478">
                  <c:v>59.164000000000001</c:v>
                </c:pt>
                <c:pt idx="14479">
                  <c:v>59.337000000000003</c:v>
                </c:pt>
                <c:pt idx="14480">
                  <c:v>59.337000000000003</c:v>
                </c:pt>
                <c:pt idx="14481">
                  <c:v>59.337000000000003</c:v>
                </c:pt>
                <c:pt idx="14482">
                  <c:v>59.337000000000003</c:v>
                </c:pt>
                <c:pt idx="14483">
                  <c:v>59.164000000000001</c:v>
                </c:pt>
                <c:pt idx="14484">
                  <c:v>59.164000000000001</c:v>
                </c:pt>
                <c:pt idx="14485">
                  <c:v>59.164000000000001</c:v>
                </c:pt>
                <c:pt idx="14486">
                  <c:v>58.993000000000002</c:v>
                </c:pt>
                <c:pt idx="14487">
                  <c:v>58.993000000000002</c:v>
                </c:pt>
                <c:pt idx="14488">
                  <c:v>58.82</c:v>
                </c:pt>
                <c:pt idx="14489">
                  <c:v>58.647000000000006</c:v>
                </c:pt>
                <c:pt idx="14490">
                  <c:v>58.476000000000006</c:v>
                </c:pt>
                <c:pt idx="14491">
                  <c:v>58.303000000000004</c:v>
                </c:pt>
                <c:pt idx="14492">
                  <c:v>58.303000000000004</c:v>
                </c:pt>
                <c:pt idx="14493">
                  <c:v>57.957999999999998</c:v>
                </c:pt>
                <c:pt idx="14494">
                  <c:v>57.957999999999998</c:v>
                </c:pt>
                <c:pt idx="14495">
                  <c:v>57.785000000000011</c:v>
                </c:pt>
                <c:pt idx="14496">
                  <c:v>57.614000000000004</c:v>
                </c:pt>
                <c:pt idx="14497">
                  <c:v>57.441000000000003</c:v>
                </c:pt>
                <c:pt idx="14498">
                  <c:v>57.096000000000011</c:v>
                </c:pt>
                <c:pt idx="14499">
                  <c:v>56.923000000000002</c:v>
                </c:pt>
                <c:pt idx="14500">
                  <c:v>56.75</c:v>
                </c:pt>
                <c:pt idx="14501">
                  <c:v>56.577000000000005</c:v>
                </c:pt>
                <c:pt idx="14502">
                  <c:v>56.404000000000003</c:v>
                </c:pt>
                <c:pt idx="14503">
                  <c:v>56.230000000000011</c:v>
                </c:pt>
                <c:pt idx="14504">
                  <c:v>56.057000000000002</c:v>
                </c:pt>
                <c:pt idx="14505">
                  <c:v>55.883999999999993</c:v>
                </c:pt>
                <c:pt idx="14506">
                  <c:v>55.711000000000006</c:v>
                </c:pt>
                <c:pt idx="14507">
                  <c:v>55.537000000000006</c:v>
                </c:pt>
                <c:pt idx="14508">
                  <c:v>55.364000000000004</c:v>
                </c:pt>
                <c:pt idx="14509">
                  <c:v>55.189</c:v>
                </c:pt>
                <c:pt idx="14510">
                  <c:v>55.017000000000003</c:v>
                </c:pt>
                <c:pt idx="14511">
                  <c:v>55.017000000000003</c:v>
                </c:pt>
                <c:pt idx="14512">
                  <c:v>54.841999999999999</c:v>
                </c:pt>
                <c:pt idx="14513">
                  <c:v>54.669000000000011</c:v>
                </c:pt>
                <c:pt idx="14514">
                  <c:v>54.669000000000011</c:v>
                </c:pt>
                <c:pt idx="14515">
                  <c:v>54.495000000000012</c:v>
                </c:pt>
                <c:pt idx="14516">
                  <c:v>54.495000000000012</c:v>
                </c:pt>
                <c:pt idx="14517">
                  <c:v>54.495000000000012</c:v>
                </c:pt>
                <c:pt idx="14518">
                  <c:v>54.322000000000003</c:v>
                </c:pt>
                <c:pt idx="14519">
                  <c:v>54.322000000000003</c:v>
                </c:pt>
                <c:pt idx="14520">
                  <c:v>54.495000000000012</c:v>
                </c:pt>
                <c:pt idx="14521">
                  <c:v>54.495000000000012</c:v>
                </c:pt>
                <c:pt idx="14522">
                  <c:v>54.669000000000011</c:v>
                </c:pt>
                <c:pt idx="14523">
                  <c:v>54.841999999999999</c:v>
                </c:pt>
                <c:pt idx="14524">
                  <c:v>55.017000000000003</c:v>
                </c:pt>
                <c:pt idx="14525">
                  <c:v>55.189</c:v>
                </c:pt>
                <c:pt idx="14526">
                  <c:v>55.364000000000004</c:v>
                </c:pt>
                <c:pt idx="14527">
                  <c:v>55.537000000000006</c:v>
                </c:pt>
                <c:pt idx="14528">
                  <c:v>55.711000000000006</c:v>
                </c:pt>
                <c:pt idx="14529">
                  <c:v>56.057000000000002</c:v>
                </c:pt>
                <c:pt idx="14530">
                  <c:v>56.230000000000011</c:v>
                </c:pt>
                <c:pt idx="14531">
                  <c:v>56.577000000000005</c:v>
                </c:pt>
                <c:pt idx="14532">
                  <c:v>56.75</c:v>
                </c:pt>
                <c:pt idx="14533">
                  <c:v>56.923000000000002</c:v>
                </c:pt>
                <c:pt idx="14534">
                  <c:v>57.268000000000058</c:v>
                </c:pt>
                <c:pt idx="14535">
                  <c:v>57.614000000000004</c:v>
                </c:pt>
                <c:pt idx="14536">
                  <c:v>57.785000000000011</c:v>
                </c:pt>
                <c:pt idx="14537">
                  <c:v>57.957999999999998</c:v>
                </c:pt>
                <c:pt idx="14538">
                  <c:v>58.131</c:v>
                </c:pt>
                <c:pt idx="14539">
                  <c:v>58.303000000000004</c:v>
                </c:pt>
                <c:pt idx="14540">
                  <c:v>58.476000000000006</c:v>
                </c:pt>
                <c:pt idx="14541">
                  <c:v>58.647000000000006</c:v>
                </c:pt>
                <c:pt idx="14542">
                  <c:v>58.82</c:v>
                </c:pt>
                <c:pt idx="14543">
                  <c:v>58.993000000000002</c:v>
                </c:pt>
                <c:pt idx="14544">
                  <c:v>59.164000000000001</c:v>
                </c:pt>
                <c:pt idx="14545">
                  <c:v>59.337000000000003</c:v>
                </c:pt>
                <c:pt idx="14546">
                  <c:v>59.508000000000003</c:v>
                </c:pt>
                <c:pt idx="14547">
                  <c:v>59.508000000000003</c:v>
                </c:pt>
                <c:pt idx="14548">
                  <c:v>59.68</c:v>
                </c:pt>
                <c:pt idx="14549">
                  <c:v>59.68</c:v>
                </c:pt>
                <c:pt idx="14550">
                  <c:v>59.68</c:v>
                </c:pt>
                <c:pt idx="14551">
                  <c:v>59.68</c:v>
                </c:pt>
                <c:pt idx="14552">
                  <c:v>59.68</c:v>
                </c:pt>
                <c:pt idx="14553">
                  <c:v>59.68</c:v>
                </c:pt>
                <c:pt idx="14554">
                  <c:v>59.68</c:v>
                </c:pt>
                <c:pt idx="14555">
                  <c:v>59.68</c:v>
                </c:pt>
                <c:pt idx="14556">
                  <c:v>59.68</c:v>
                </c:pt>
                <c:pt idx="14557">
                  <c:v>59.508000000000003</c:v>
                </c:pt>
                <c:pt idx="14558">
                  <c:v>59.508000000000003</c:v>
                </c:pt>
                <c:pt idx="14559">
                  <c:v>59.508000000000003</c:v>
                </c:pt>
                <c:pt idx="14560">
                  <c:v>59.508000000000003</c:v>
                </c:pt>
                <c:pt idx="14561">
                  <c:v>59.337000000000003</c:v>
                </c:pt>
                <c:pt idx="14562">
                  <c:v>59.337000000000003</c:v>
                </c:pt>
                <c:pt idx="14563">
                  <c:v>59.164000000000001</c:v>
                </c:pt>
                <c:pt idx="14564">
                  <c:v>58.993000000000002</c:v>
                </c:pt>
                <c:pt idx="14565">
                  <c:v>58.993000000000002</c:v>
                </c:pt>
                <c:pt idx="14566">
                  <c:v>58.82</c:v>
                </c:pt>
                <c:pt idx="14567">
                  <c:v>58.647000000000006</c:v>
                </c:pt>
                <c:pt idx="14568">
                  <c:v>58.476000000000006</c:v>
                </c:pt>
                <c:pt idx="14569">
                  <c:v>58.303000000000004</c:v>
                </c:pt>
                <c:pt idx="14570">
                  <c:v>58.303000000000004</c:v>
                </c:pt>
                <c:pt idx="14571">
                  <c:v>58.131</c:v>
                </c:pt>
                <c:pt idx="14572">
                  <c:v>58.131</c:v>
                </c:pt>
                <c:pt idx="14573">
                  <c:v>57.957999999999998</c:v>
                </c:pt>
                <c:pt idx="14574">
                  <c:v>57.957999999999998</c:v>
                </c:pt>
                <c:pt idx="14575">
                  <c:v>57.785000000000011</c:v>
                </c:pt>
                <c:pt idx="14576">
                  <c:v>57.785000000000011</c:v>
                </c:pt>
                <c:pt idx="14577">
                  <c:v>57.614000000000004</c:v>
                </c:pt>
                <c:pt idx="14578">
                  <c:v>57.614000000000004</c:v>
                </c:pt>
                <c:pt idx="14579">
                  <c:v>57.441000000000003</c:v>
                </c:pt>
                <c:pt idx="14580">
                  <c:v>57.441000000000003</c:v>
                </c:pt>
                <c:pt idx="14581">
                  <c:v>57.268000000000058</c:v>
                </c:pt>
                <c:pt idx="14582">
                  <c:v>57.096000000000011</c:v>
                </c:pt>
                <c:pt idx="14583">
                  <c:v>56.923000000000002</c:v>
                </c:pt>
                <c:pt idx="14584">
                  <c:v>56.75</c:v>
                </c:pt>
                <c:pt idx="14585">
                  <c:v>56.577000000000005</c:v>
                </c:pt>
                <c:pt idx="14586">
                  <c:v>56.404000000000003</c:v>
                </c:pt>
                <c:pt idx="14587">
                  <c:v>56.230000000000011</c:v>
                </c:pt>
                <c:pt idx="14588">
                  <c:v>56.057000000000002</c:v>
                </c:pt>
                <c:pt idx="14589">
                  <c:v>55.883999999999993</c:v>
                </c:pt>
                <c:pt idx="14590">
                  <c:v>55.883999999999993</c:v>
                </c:pt>
                <c:pt idx="14591">
                  <c:v>55.883999999999993</c:v>
                </c:pt>
                <c:pt idx="14592">
                  <c:v>55.883999999999993</c:v>
                </c:pt>
                <c:pt idx="14593">
                  <c:v>55.883999999999993</c:v>
                </c:pt>
                <c:pt idx="14594">
                  <c:v>55.883999999999993</c:v>
                </c:pt>
                <c:pt idx="14595">
                  <c:v>56.057000000000002</c:v>
                </c:pt>
                <c:pt idx="14596">
                  <c:v>56.230000000000011</c:v>
                </c:pt>
                <c:pt idx="14597">
                  <c:v>56.404000000000003</c:v>
                </c:pt>
                <c:pt idx="14598">
                  <c:v>56.577000000000005</c:v>
                </c:pt>
                <c:pt idx="14599">
                  <c:v>56.75</c:v>
                </c:pt>
                <c:pt idx="14600">
                  <c:v>56.923000000000002</c:v>
                </c:pt>
                <c:pt idx="14601">
                  <c:v>57.268000000000058</c:v>
                </c:pt>
                <c:pt idx="14602">
                  <c:v>57.441000000000003</c:v>
                </c:pt>
                <c:pt idx="14603">
                  <c:v>57.785000000000011</c:v>
                </c:pt>
                <c:pt idx="14604">
                  <c:v>57.957999999999998</c:v>
                </c:pt>
                <c:pt idx="14605">
                  <c:v>58.303000000000004</c:v>
                </c:pt>
                <c:pt idx="14606">
                  <c:v>58.476000000000006</c:v>
                </c:pt>
                <c:pt idx="14607">
                  <c:v>58.82</c:v>
                </c:pt>
                <c:pt idx="14608">
                  <c:v>58.993000000000002</c:v>
                </c:pt>
                <c:pt idx="14609">
                  <c:v>59.164000000000001</c:v>
                </c:pt>
                <c:pt idx="14610">
                  <c:v>59.337000000000003</c:v>
                </c:pt>
                <c:pt idx="14611">
                  <c:v>59.508000000000003</c:v>
                </c:pt>
                <c:pt idx="14612">
                  <c:v>59.68</c:v>
                </c:pt>
                <c:pt idx="14613">
                  <c:v>59.68</c:v>
                </c:pt>
                <c:pt idx="14614">
                  <c:v>59.850999999999999</c:v>
                </c:pt>
                <c:pt idx="14615">
                  <c:v>59.850999999999999</c:v>
                </c:pt>
                <c:pt idx="14616">
                  <c:v>59.850999999999999</c:v>
                </c:pt>
                <c:pt idx="14617">
                  <c:v>59.850999999999999</c:v>
                </c:pt>
                <c:pt idx="14618">
                  <c:v>59.850999999999999</c:v>
                </c:pt>
                <c:pt idx="14619">
                  <c:v>59.850999999999999</c:v>
                </c:pt>
                <c:pt idx="14620">
                  <c:v>59.850999999999999</c:v>
                </c:pt>
                <c:pt idx="14621">
                  <c:v>59.850999999999999</c:v>
                </c:pt>
                <c:pt idx="14622">
                  <c:v>59.850999999999999</c:v>
                </c:pt>
                <c:pt idx="14623">
                  <c:v>59.850999999999999</c:v>
                </c:pt>
                <c:pt idx="14624">
                  <c:v>59.850999999999999</c:v>
                </c:pt>
                <c:pt idx="14625">
                  <c:v>59.850999999999999</c:v>
                </c:pt>
                <c:pt idx="14626">
                  <c:v>59.68</c:v>
                </c:pt>
                <c:pt idx="14627">
                  <c:v>59.68</c:v>
                </c:pt>
                <c:pt idx="14628">
                  <c:v>59.68</c:v>
                </c:pt>
                <c:pt idx="14629">
                  <c:v>59.68</c:v>
                </c:pt>
                <c:pt idx="14630">
                  <c:v>59.68</c:v>
                </c:pt>
                <c:pt idx="14631">
                  <c:v>59.68</c:v>
                </c:pt>
                <c:pt idx="14632">
                  <c:v>59.508000000000003</c:v>
                </c:pt>
                <c:pt idx="14633">
                  <c:v>59.508000000000003</c:v>
                </c:pt>
                <c:pt idx="14634">
                  <c:v>59.508000000000003</c:v>
                </c:pt>
                <c:pt idx="14635">
                  <c:v>59.337000000000003</c:v>
                </c:pt>
                <c:pt idx="14636">
                  <c:v>59.337000000000003</c:v>
                </c:pt>
                <c:pt idx="14637">
                  <c:v>59.164000000000001</c:v>
                </c:pt>
                <c:pt idx="14638">
                  <c:v>59.164000000000001</c:v>
                </c:pt>
                <c:pt idx="14639">
                  <c:v>58.993000000000002</c:v>
                </c:pt>
                <c:pt idx="14640">
                  <c:v>58.993000000000002</c:v>
                </c:pt>
                <c:pt idx="14641">
                  <c:v>58.82</c:v>
                </c:pt>
                <c:pt idx="14642">
                  <c:v>58.82</c:v>
                </c:pt>
                <c:pt idx="14643">
                  <c:v>58.647000000000006</c:v>
                </c:pt>
                <c:pt idx="14644">
                  <c:v>58.476000000000006</c:v>
                </c:pt>
                <c:pt idx="14645">
                  <c:v>58.476000000000006</c:v>
                </c:pt>
                <c:pt idx="14646">
                  <c:v>58.303000000000004</c:v>
                </c:pt>
                <c:pt idx="14647">
                  <c:v>58.131</c:v>
                </c:pt>
                <c:pt idx="14648">
                  <c:v>57.957999999999998</c:v>
                </c:pt>
                <c:pt idx="14649">
                  <c:v>57.785000000000011</c:v>
                </c:pt>
                <c:pt idx="14650">
                  <c:v>57.785000000000011</c:v>
                </c:pt>
                <c:pt idx="14651">
                  <c:v>57.614000000000004</c:v>
                </c:pt>
                <c:pt idx="14652">
                  <c:v>57.441000000000003</c:v>
                </c:pt>
                <c:pt idx="14653">
                  <c:v>57.268000000000058</c:v>
                </c:pt>
                <c:pt idx="14654">
                  <c:v>57.096000000000011</c:v>
                </c:pt>
                <c:pt idx="14655">
                  <c:v>56.923000000000002</c:v>
                </c:pt>
                <c:pt idx="14656">
                  <c:v>56.75</c:v>
                </c:pt>
                <c:pt idx="14657">
                  <c:v>56.577000000000005</c:v>
                </c:pt>
                <c:pt idx="14658">
                  <c:v>56.404000000000003</c:v>
                </c:pt>
                <c:pt idx="14659">
                  <c:v>56.230000000000011</c:v>
                </c:pt>
                <c:pt idx="14660">
                  <c:v>56.230000000000011</c:v>
                </c:pt>
                <c:pt idx="14661">
                  <c:v>56.057000000000002</c:v>
                </c:pt>
                <c:pt idx="14662">
                  <c:v>56.057000000000002</c:v>
                </c:pt>
                <c:pt idx="14663">
                  <c:v>55.883999999999993</c:v>
                </c:pt>
                <c:pt idx="14664">
                  <c:v>56.057000000000002</c:v>
                </c:pt>
                <c:pt idx="14665">
                  <c:v>56.057000000000002</c:v>
                </c:pt>
                <c:pt idx="14666">
                  <c:v>56.230000000000011</c:v>
                </c:pt>
                <c:pt idx="14667">
                  <c:v>56.230000000000011</c:v>
                </c:pt>
                <c:pt idx="14668">
                  <c:v>56.404000000000003</c:v>
                </c:pt>
                <c:pt idx="14669">
                  <c:v>56.577000000000005</c:v>
                </c:pt>
                <c:pt idx="14670">
                  <c:v>56.75</c:v>
                </c:pt>
                <c:pt idx="14671">
                  <c:v>56.923000000000002</c:v>
                </c:pt>
                <c:pt idx="14672">
                  <c:v>57.096000000000011</c:v>
                </c:pt>
                <c:pt idx="14673">
                  <c:v>57.096000000000011</c:v>
                </c:pt>
                <c:pt idx="14674">
                  <c:v>57.096000000000011</c:v>
                </c:pt>
                <c:pt idx="14675">
                  <c:v>57.096000000000011</c:v>
                </c:pt>
                <c:pt idx="14676">
                  <c:v>57.096000000000011</c:v>
                </c:pt>
                <c:pt idx="14677">
                  <c:v>57.096000000000011</c:v>
                </c:pt>
                <c:pt idx="14678">
                  <c:v>57.268000000000058</c:v>
                </c:pt>
                <c:pt idx="14679">
                  <c:v>57.614000000000004</c:v>
                </c:pt>
                <c:pt idx="14680">
                  <c:v>57.785000000000011</c:v>
                </c:pt>
                <c:pt idx="14681">
                  <c:v>57.957999999999998</c:v>
                </c:pt>
                <c:pt idx="14682">
                  <c:v>58.131</c:v>
                </c:pt>
                <c:pt idx="14683">
                  <c:v>58.303000000000004</c:v>
                </c:pt>
                <c:pt idx="14684">
                  <c:v>58.476000000000006</c:v>
                </c:pt>
                <c:pt idx="14685">
                  <c:v>58.476000000000006</c:v>
                </c:pt>
                <c:pt idx="14686">
                  <c:v>58.647000000000006</c:v>
                </c:pt>
                <c:pt idx="14687">
                  <c:v>58.647000000000006</c:v>
                </c:pt>
                <c:pt idx="14688">
                  <c:v>58.647000000000006</c:v>
                </c:pt>
                <c:pt idx="14689">
                  <c:v>58.82</c:v>
                </c:pt>
                <c:pt idx="14690">
                  <c:v>58.82</c:v>
                </c:pt>
                <c:pt idx="14691">
                  <c:v>58.82</c:v>
                </c:pt>
                <c:pt idx="14692">
                  <c:v>58.993000000000002</c:v>
                </c:pt>
                <c:pt idx="14693">
                  <c:v>58.993000000000002</c:v>
                </c:pt>
                <c:pt idx="14694">
                  <c:v>58.993000000000002</c:v>
                </c:pt>
                <c:pt idx="14695">
                  <c:v>58.993000000000002</c:v>
                </c:pt>
                <c:pt idx="14696">
                  <c:v>58.993000000000002</c:v>
                </c:pt>
                <c:pt idx="14697">
                  <c:v>58.82</c:v>
                </c:pt>
                <c:pt idx="14698">
                  <c:v>58.82</c:v>
                </c:pt>
                <c:pt idx="14699">
                  <c:v>58.82</c:v>
                </c:pt>
                <c:pt idx="14700">
                  <c:v>58.82</c:v>
                </c:pt>
                <c:pt idx="14701">
                  <c:v>58.82</c:v>
                </c:pt>
                <c:pt idx="14702">
                  <c:v>58.647000000000006</c:v>
                </c:pt>
                <c:pt idx="14703">
                  <c:v>58.647000000000006</c:v>
                </c:pt>
                <c:pt idx="14704">
                  <c:v>58.647000000000006</c:v>
                </c:pt>
                <c:pt idx="14705">
                  <c:v>58.647000000000006</c:v>
                </c:pt>
                <c:pt idx="14706">
                  <c:v>58.476000000000006</c:v>
                </c:pt>
                <c:pt idx="14707">
                  <c:v>58.476000000000006</c:v>
                </c:pt>
                <c:pt idx="14708">
                  <c:v>58.476000000000006</c:v>
                </c:pt>
                <c:pt idx="14709">
                  <c:v>58.476000000000006</c:v>
                </c:pt>
                <c:pt idx="14710">
                  <c:v>58.303000000000004</c:v>
                </c:pt>
                <c:pt idx="14711">
                  <c:v>58.303000000000004</c:v>
                </c:pt>
                <c:pt idx="14712">
                  <c:v>58.131</c:v>
                </c:pt>
                <c:pt idx="14713">
                  <c:v>58.131</c:v>
                </c:pt>
                <c:pt idx="14714">
                  <c:v>57.957999999999998</c:v>
                </c:pt>
                <c:pt idx="14715">
                  <c:v>57.957999999999998</c:v>
                </c:pt>
                <c:pt idx="14716">
                  <c:v>57.785000000000011</c:v>
                </c:pt>
                <c:pt idx="14717">
                  <c:v>57.785000000000011</c:v>
                </c:pt>
                <c:pt idx="14718">
                  <c:v>57.614000000000004</c:v>
                </c:pt>
                <c:pt idx="14719">
                  <c:v>57.614000000000004</c:v>
                </c:pt>
                <c:pt idx="14720">
                  <c:v>57.441000000000003</c:v>
                </c:pt>
                <c:pt idx="14721">
                  <c:v>57.441000000000003</c:v>
                </c:pt>
                <c:pt idx="14722">
                  <c:v>57.268000000000058</c:v>
                </c:pt>
                <c:pt idx="14723">
                  <c:v>57.096000000000011</c:v>
                </c:pt>
                <c:pt idx="14724">
                  <c:v>57.096000000000011</c:v>
                </c:pt>
                <c:pt idx="14725">
                  <c:v>56.923000000000002</c:v>
                </c:pt>
                <c:pt idx="14726">
                  <c:v>56.75</c:v>
                </c:pt>
                <c:pt idx="14727">
                  <c:v>56.75</c:v>
                </c:pt>
                <c:pt idx="14728">
                  <c:v>56.577000000000005</c:v>
                </c:pt>
                <c:pt idx="14729">
                  <c:v>56.404000000000003</c:v>
                </c:pt>
                <c:pt idx="14730">
                  <c:v>56.230000000000011</c:v>
                </c:pt>
                <c:pt idx="14731">
                  <c:v>56.057000000000002</c:v>
                </c:pt>
                <c:pt idx="14732">
                  <c:v>56.057000000000002</c:v>
                </c:pt>
                <c:pt idx="14733">
                  <c:v>56.057000000000002</c:v>
                </c:pt>
                <c:pt idx="14734">
                  <c:v>55.883999999999993</c:v>
                </c:pt>
                <c:pt idx="14735">
                  <c:v>55.883999999999993</c:v>
                </c:pt>
                <c:pt idx="14736">
                  <c:v>55.883999999999993</c:v>
                </c:pt>
                <c:pt idx="14737">
                  <c:v>56.057000000000002</c:v>
                </c:pt>
                <c:pt idx="14738">
                  <c:v>56.057000000000002</c:v>
                </c:pt>
                <c:pt idx="14739">
                  <c:v>56.057000000000002</c:v>
                </c:pt>
                <c:pt idx="14740">
                  <c:v>56.230000000000011</c:v>
                </c:pt>
                <c:pt idx="14741">
                  <c:v>56.057000000000002</c:v>
                </c:pt>
                <c:pt idx="14742">
                  <c:v>56.230000000000011</c:v>
                </c:pt>
                <c:pt idx="14743">
                  <c:v>56.404000000000003</c:v>
                </c:pt>
                <c:pt idx="14744">
                  <c:v>56.404000000000003</c:v>
                </c:pt>
                <c:pt idx="14745">
                  <c:v>56.577000000000005</c:v>
                </c:pt>
                <c:pt idx="14746">
                  <c:v>56.75</c:v>
                </c:pt>
                <c:pt idx="14747">
                  <c:v>56.923000000000002</c:v>
                </c:pt>
                <c:pt idx="14748">
                  <c:v>57.096000000000011</c:v>
                </c:pt>
                <c:pt idx="14749">
                  <c:v>57.096000000000011</c:v>
                </c:pt>
                <c:pt idx="14750">
                  <c:v>57.096000000000011</c:v>
                </c:pt>
                <c:pt idx="14751">
                  <c:v>57.268000000000058</c:v>
                </c:pt>
                <c:pt idx="14752">
                  <c:v>57.268000000000058</c:v>
                </c:pt>
                <c:pt idx="14753">
                  <c:v>57.441000000000003</c:v>
                </c:pt>
                <c:pt idx="14754">
                  <c:v>57.785000000000011</c:v>
                </c:pt>
                <c:pt idx="14755">
                  <c:v>57.785000000000011</c:v>
                </c:pt>
                <c:pt idx="14756">
                  <c:v>57.957999999999998</c:v>
                </c:pt>
                <c:pt idx="14757">
                  <c:v>57.957999999999998</c:v>
                </c:pt>
                <c:pt idx="14758">
                  <c:v>58.131</c:v>
                </c:pt>
                <c:pt idx="14759">
                  <c:v>58.131</c:v>
                </c:pt>
                <c:pt idx="14760">
                  <c:v>58.131</c:v>
                </c:pt>
                <c:pt idx="14761">
                  <c:v>58.303000000000004</c:v>
                </c:pt>
                <c:pt idx="14762">
                  <c:v>58.303000000000004</c:v>
                </c:pt>
                <c:pt idx="14763">
                  <c:v>58.303000000000004</c:v>
                </c:pt>
                <c:pt idx="14764">
                  <c:v>58.303000000000004</c:v>
                </c:pt>
                <c:pt idx="14765">
                  <c:v>58.303000000000004</c:v>
                </c:pt>
                <c:pt idx="14766">
                  <c:v>58.131</c:v>
                </c:pt>
                <c:pt idx="14767">
                  <c:v>58.131</c:v>
                </c:pt>
                <c:pt idx="14768">
                  <c:v>57.957999999999998</c:v>
                </c:pt>
                <c:pt idx="14769">
                  <c:v>57.957999999999998</c:v>
                </c:pt>
                <c:pt idx="14770">
                  <c:v>57.957999999999998</c:v>
                </c:pt>
                <c:pt idx="14771">
                  <c:v>57.785000000000011</c:v>
                </c:pt>
                <c:pt idx="14772">
                  <c:v>57.785000000000011</c:v>
                </c:pt>
                <c:pt idx="14773">
                  <c:v>57.614000000000004</c:v>
                </c:pt>
                <c:pt idx="14774">
                  <c:v>57.614000000000004</c:v>
                </c:pt>
                <c:pt idx="14775">
                  <c:v>57.614000000000004</c:v>
                </c:pt>
                <c:pt idx="14776">
                  <c:v>57.441000000000003</c:v>
                </c:pt>
                <c:pt idx="14777">
                  <c:v>57.441000000000003</c:v>
                </c:pt>
                <c:pt idx="14778">
                  <c:v>57.268000000000058</c:v>
                </c:pt>
                <c:pt idx="14779">
                  <c:v>57.268000000000058</c:v>
                </c:pt>
                <c:pt idx="14780">
                  <c:v>57.096000000000011</c:v>
                </c:pt>
                <c:pt idx="14781">
                  <c:v>57.096000000000011</c:v>
                </c:pt>
                <c:pt idx="14782">
                  <c:v>56.923000000000002</c:v>
                </c:pt>
                <c:pt idx="14783">
                  <c:v>56.75</c:v>
                </c:pt>
                <c:pt idx="14784">
                  <c:v>56.577000000000005</c:v>
                </c:pt>
                <c:pt idx="14785">
                  <c:v>56.404000000000003</c:v>
                </c:pt>
                <c:pt idx="14786">
                  <c:v>56.230000000000011</c:v>
                </c:pt>
                <c:pt idx="14787">
                  <c:v>56.230000000000011</c:v>
                </c:pt>
                <c:pt idx="14788">
                  <c:v>56.057000000000002</c:v>
                </c:pt>
                <c:pt idx="14789">
                  <c:v>55.883999999999993</c:v>
                </c:pt>
                <c:pt idx="14790">
                  <c:v>55.711000000000006</c:v>
                </c:pt>
                <c:pt idx="14791">
                  <c:v>55.537000000000006</c:v>
                </c:pt>
                <c:pt idx="14792">
                  <c:v>55.364000000000004</c:v>
                </c:pt>
                <c:pt idx="14793">
                  <c:v>55.189</c:v>
                </c:pt>
                <c:pt idx="14794">
                  <c:v>55.017000000000003</c:v>
                </c:pt>
                <c:pt idx="14795">
                  <c:v>54.841999999999999</c:v>
                </c:pt>
                <c:pt idx="14796">
                  <c:v>54.669000000000011</c:v>
                </c:pt>
                <c:pt idx="14797">
                  <c:v>54.495000000000012</c:v>
                </c:pt>
                <c:pt idx="14798">
                  <c:v>54.322000000000003</c:v>
                </c:pt>
                <c:pt idx="14799">
                  <c:v>54.147000000000006</c:v>
                </c:pt>
                <c:pt idx="14800">
                  <c:v>53.973000000000006</c:v>
                </c:pt>
                <c:pt idx="14801">
                  <c:v>53.798000000000066</c:v>
                </c:pt>
                <c:pt idx="14802">
                  <c:v>53.623000000000012</c:v>
                </c:pt>
                <c:pt idx="14803">
                  <c:v>53.623000000000012</c:v>
                </c:pt>
                <c:pt idx="14804">
                  <c:v>53.449000000000005</c:v>
                </c:pt>
                <c:pt idx="14805">
                  <c:v>53.449000000000005</c:v>
                </c:pt>
                <c:pt idx="14806">
                  <c:v>53.274000000000001</c:v>
                </c:pt>
                <c:pt idx="14807">
                  <c:v>53.274000000000001</c:v>
                </c:pt>
                <c:pt idx="14808">
                  <c:v>53.449000000000005</c:v>
                </c:pt>
                <c:pt idx="14809">
                  <c:v>53.449000000000005</c:v>
                </c:pt>
                <c:pt idx="14810">
                  <c:v>53.623000000000012</c:v>
                </c:pt>
                <c:pt idx="14811">
                  <c:v>53.623000000000012</c:v>
                </c:pt>
                <c:pt idx="14812">
                  <c:v>53.798000000000066</c:v>
                </c:pt>
                <c:pt idx="14813">
                  <c:v>53.973000000000006</c:v>
                </c:pt>
                <c:pt idx="14814">
                  <c:v>54.147000000000006</c:v>
                </c:pt>
                <c:pt idx="14815">
                  <c:v>54.322000000000003</c:v>
                </c:pt>
                <c:pt idx="14816">
                  <c:v>54.669000000000011</c:v>
                </c:pt>
                <c:pt idx="14817">
                  <c:v>54.841999999999999</c:v>
                </c:pt>
                <c:pt idx="14818">
                  <c:v>55.189</c:v>
                </c:pt>
                <c:pt idx="14819">
                  <c:v>55.364000000000004</c:v>
                </c:pt>
                <c:pt idx="14820">
                  <c:v>55.711000000000006</c:v>
                </c:pt>
                <c:pt idx="14821">
                  <c:v>55.883999999999993</c:v>
                </c:pt>
                <c:pt idx="14822">
                  <c:v>56.057000000000002</c:v>
                </c:pt>
                <c:pt idx="14823">
                  <c:v>56.404000000000003</c:v>
                </c:pt>
                <c:pt idx="14824">
                  <c:v>56.577000000000005</c:v>
                </c:pt>
                <c:pt idx="14825">
                  <c:v>56.923000000000002</c:v>
                </c:pt>
                <c:pt idx="14826">
                  <c:v>57.096000000000011</c:v>
                </c:pt>
                <c:pt idx="14827">
                  <c:v>57.268000000000058</c:v>
                </c:pt>
                <c:pt idx="14828">
                  <c:v>57.441000000000003</c:v>
                </c:pt>
                <c:pt idx="14829">
                  <c:v>57.614000000000004</c:v>
                </c:pt>
                <c:pt idx="14830">
                  <c:v>57.785000000000011</c:v>
                </c:pt>
                <c:pt idx="14831">
                  <c:v>57.957999999999998</c:v>
                </c:pt>
                <c:pt idx="14832">
                  <c:v>57.957999999999998</c:v>
                </c:pt>
                <c:pt idx="14833">
                  <c:v>58.131</c:v>
                </c:pt>
                <c:pt idx="14834">
                  <c:v>58.303000000000004</c:v>
                </c:pt>
                <c:pt idx="14835">
                  <c:v>58.303000000000004</c:v>
                </c:pt>
                <c:pt idx="14836">
                  <c:v>58.476000000000006</c:v>
                </c:pt>
                <c:pt idx="14837">
                  <c:v>58.476000000000006</c:v>
                </c:pt>
                <c:pt idx="14838">
                  <c:v>58.476000000000006</c:v>
                </c:pt>
                <c:pt idx="14839">
                  <c:v>58.476000000000006</c:v>
                </c:pt>
                <c:pt idx="14840">
                  <c:v>58.647000000000006</c:v>
                </c:pt>
                <c:pt idx="14841">
                  <c:v>58.647000000000006</c:v>
                </c:pt>
                <c:pt idx="14842">
                  <c:v>58.647000000000006</c:v>
                </c:pt>
                <c:pt idx="14843">
                  <c:v>58.647000000000006</c:v>
                </c:pt>
                <c:pt idx="14844">
                  <c:v>58.647000000000006</c:v>
                </c:pt>
                <c:pt idx="14845">
                  <c:v>58.647000000000006</c:v>
                </c:pt>
                <c:pt idx="14846">
                  <c:v>58.476000000000006</c:v>
                </c:pt>
                <c:pt idx="14847">
                  <c:v>58.476000000000006</c:v>
                </c:pt>
                <c:pt idx="14848">
                  <c:v>58.476000000000006</c:v>
                </c:pt>
                <c:pt idx="14849">
                  <c:v>58.476000000000006</c:v>
                </c:pt>
                <c:pt idx="14850">
                  <c:v>58.476000000000006</c:v>
                </c:pt>
                <c:pt idx="14851">
                  <c:v>58.303000000000004</c:v>
                </c:pt>
                <c:pt idx="14852">
                  <c:v>58.303000000000004</c:v>
                </c:pt>
                <c:pt idx="14853">
                  <c:v>58.131</c:v>
                </c:pt>
                <c:pt idx="14854">
                  <c:v>57.957999999999998</c:v>
                </c:pt>
                <c:pt idx="14855">
                  <c:v>57.957999999999998</c:v>
                </c:pt>
                <c:pt idx="14856">
                  <c:v>57.785000000000011</c:v>
                </c:pt>
                <c:pt idx="14857">
                  <c:v>57.614000000000004</c:v>
                </c:pt>
                <c:pt idx="14858">
                  <c:v>57.441000000000003</c:v>
                </c:pt>
                <c:pt idx="14859">
                  <c:v>57.268000000000058</c:v>
                </c:pt>
                <c:pt idx="14860">
                  <c:v>57.096000000000011</c:v>
                </c:pt>
                <c:pt idx="14861">
                  <c:v>56.923000000000002</c:v>
                </c:pt>
                <c:pt idx="14862">
                  <c:v>56.75</c:v>
                </c:pt>
                <c:pt idx="14863">
                  <c:v>56.577000000000005</c:v>
                </c:pt>
                <c:pt idx="14864">
                  <c:v>56.404000000000003</c:v>
                </c:pt>
                <c:pt idx="14865">
                  <c:v>56.230000000000011</c:v>
                </c:pt>
                <c:pt idx="14866">
                  <c:v>56.057000000000002</c:v>
                </c:pt>
                <c:pt idx="14867">
                  <c:v>55.883999999999993</c:v>
                </c:pt>
                <c:pt idx="14868">
                  <c:v>55.711000000000006</c:v>
                </c:pt>
                <c:pt idx="14869">
                  <c:v>55.537000000000006</c:v>
                </c:pt>
                <c:pt idx="14870">
                  <c:v>55.364000000000004</c:v>
                </c:pt>
                <c:pt idx="14871">
                  <c:v>55.189</c:v>
                </c:pt>
                <c:pt idx="14872">
                  <c:v>55.017000000000003</c:v>
                </c:pt>
                <c:pt idx="14873">
                  <c:v>54.841999999999999</c:v>
                </c:pt>
                <c:pt idx="14874">
                  <c:v>54.669000000000011</c:v>
                </c:pt>
                <c:pt idx="14875">
                  <c:v>54.495000000000012</c:v>
                </c:pt>
                <c:pt idx="14876">
                  <c:v>54.322000000000003</c:v>
                </c:pt>
                <c:pt idx="14877">
                  <c:v>54.322000000000003</c:v>
                </c:pt>
                <c:pt idx="14878">
                  <c:v>54.322000000000003</c:v>
                </c:pt>
                <c:pt idx="14879">
                  <c:v>54.322000000000003</c:v>
                </c:pt>
                <c:pt idx="14880">
                  <c:v>54.322000000000003</c:v>
                </c:pt>
                <c:pt idx="14881">
                  <c:v>54.495000000000012</c:v>
                </c:pt>
                <c:pt idx="14882">
                  <c:v>54.495000000000012</c:v>
                </c:pt>
                <c:pt idx="14883">
                  <c:v>54.669000000000011</c:v>
                </c:pt>
                <c:pt idx="14884">
                  <c:v>54.841999999999999</c:v>
                </c:pt>
                <c:pt idx="14885">
                  <c:v>55.017000000000003</c:v>
                </c:pt>
                <c:pt idx="14886">
                  <c:v>55.189</c:v>
                </c:pt>
                <c:pt idx="14887">
                  <c:v>55.364000000000004</c:v>
                </c:pt>
                <c:pt idx="14888">
                  <c:v>55.537000000000006</c:v>
                </c:pt>
                <c:pt idx="14889">
                  <c:v>55.883999999999993</c:v>
                </c:pt>
                <c:pt idx="14890">
                  <c:v>56.057000000000002</c:v>
                </c:pt>
                <c:pt idx="14891">
                  <c:v>56.404000000000003</c:v>
                </c:pt>
                <c:pt idx="14892">
                  <c:v>56.577000000000005</c:v>
                </c:pt>
                <c:pt idx="14893">
                  <c:v>56.923000000000002</c:v>
                </c:pt>
                <c:pt idx="14894">
                  <c:v>57.096000000000011</c:v>
                </c:pt>
                <c:pt idx="14895">
                  <c:v>57.441000000000003</c:v>
                </c:pt>
                <c:pt idx="14896">
                  <c:v>57.614000000000004</c:v>
                </c:pt>
                <c:pt idx="14897">
                  <c:v>57.785000000000011</c:v>
                </c:pt>
                <c:pt idx="14898">
                  <c:v>58.131</c:v>
                </c:pt>
                <c:pt idx="14899">
                  <c:v>58.303000000000004</c:v>
                </c:pt>
                <c:pt idx="14900">
                  <c:v>58.476000000000006</c:v>
                </c:pt>
                <c:pt idx="14901">
                  <c:v>58.647000000000006</c:v>
                </c:pt>
                <c:pt idx="14902">
                  <c:v>58.647000000000006</c:v>
                </c:pt>
                <c:pt idx="14903">
                  <c:v>58.82</c:v>
                </c:pt>
                <c:pt idx="14904">
                  <c:v>58.993000000000002</c:v>
                </c:pt>
                <c:pt idx="14905">
                  <c:v>58.993000000000002</c:v>
                </c:pt>
                <c:pt idx="14906">
                  <c:v>59.164000000000001</c:v>
                </c:pt>
                <c:pt idx="14907">
                  <c:v>59.164000000000001</c:v>
                </c:pt>
                <c:pt idx="14908">
                  <c:v>59.337000000000003</c:v>
                </c:pt>
                <c:pt idx="14909">
                  <c:v>59.337000000000003</c:v>
                </c:pt>
                <c:pt idx="14910">
                  <c:v>59.337000000000003</c:v>
                </c:pt>
                <c:pt idx="14911">
                  <c:v>59.337000000000003</c:v>
                </c:pt>
                <c:pt idx="14912">
                  <c:v>59.337000000000003</c:v>
                </c:pt>
                <c:pt idx="14913">
                  <c:v>59.337000000000003</c:v>
                </c:pt>
                <c:pt idx="14914">
                  <c:v>59.337000000000003</c:v>
                </c:pt>
                <c:pt idx="14915">
                  <c:v>59.337000000000003</c:v>
                </c:pt>
                <c:pt idx="14916">
                  <c:v>59.337000000000003</c:v>
                </c:pt>
                <c:pt idx="14917">
                  <c:v>59.164000000000001</c:v>
                </c:pt>
                <c:pt idx="14918">
                  <c:v>59.164000000000001</c:v>
                </c:pt>
                <c:pt idx="14919">
                  <c:v>59.164000000000001</c:v>
                </c:pt>
                <c:pt idx="14920">
                  <c:v>59.164000000000001</c:v>
                </c:pt>
                <c:pt idx="14921">
                  <c:v>58.993000000000002</c:v>
                </c:pt>
                <c:pt idx="14922">
                  <c:v>58.993000000000002</c:v>
                </c:pt>
                <c:pt idx="14923">
                  <c:v>58.993000000000002</c:v>
                </c:pt>
                <c:pt idx="14924">
                  <c:v>58.82</c:v>
                </c:pt>
                <c:pt idx="14925">
                  <c:v>58.82</c:v>
                </c:pt>
                <c:pt idx="14926">
                  <c:v>58.647000000000006</c:v>
                </c:pt>
                <c:pt idx="14927">
                  <c:v>58.647000000000006</c:v>
                </c:pt>
                <c:pt idx="14928">
                  <c:v>58.476000000000006</c:v>
                </c:pt>
                <c:pt idx="14929">
                  <c:v>58.476000000000006</c:v>
                </c:pt>
                <c:pt idx="14930">
                  <c:v>58.303000000000004</c:v>
                </c:pt>
                <c:pt idx="14931">
                  <c:v>58.131</c:v>
                </c:pt>
                <c:pt idx="14932">
                  <c:v>58.131</c:v>
                </c:pt>
                <c:pt idx="14933">
                  <c:v>57.957999999999998</c:v>
                </c:pt>
                <c:pt idx="14934">
                  <c:v>57.785000000000011</c:v>
                </c:pt>
                <c:pt idx="14935">
                  <c:v>57.614000000000004</c:v>
                </c:pt>
                <c:pt idx="14936">
                  <c:v>57.441000000000003</c:v>
                </c:pt>
                <c:pt idx="14937">
                  <c:v>57.441000000000003</c:v>
                </c:pt>
                <c:pt idx="14938">
                  <c:v>57.268000000000058</c:v>
                </c:pt>
                <c:pt idx="14939">
                  <c:v>57.096000000000011</c:v>
                </c:pt>
                <c:pt idx="14940">
                  <c:v>56.923000000000002</c:v>
                </c:pt>
                <c:pt idx="14941">
                  <c:v>56.75</c:v>
                </c:pt>
                <c:pt idx="14942">
                  <c:v>56.577000000000005</c:v>
                </c:pt>
                <c:pt idx="14943">
                  <c:v>56.404000000000003</c:v>
                </c:pt>
                <c:pt idx="14944">
                  <c:v>56.230000000000011</c:v>
                </c:pt>
                <c:pt idx="14945">
                  <c:v>56.230000000000011</c:v>
                </c:pt>
                <c:pt idx="14946">
                  <c:v>56.057000000000002</c:v>
                </c:pt>
                <c:pt idx="14947">
                  <c:v>55.883999999999993</c:v>
                </c:pt>
                <c:pt idx="14948">
                  <c:v>55.711000000000006</c:v>
                </c:pt>
                <c:pt idx="14949">
                  <c:v>55.711000000000006</c:v>
                </c:pt>
                <c:pt idx="14950">
                  <c:v>55.537000000000006</c:v>
                </c:pt>
                <c:pt idx="14951">
                  <c:v>55.537000000000006</c:v>
                </c:pt>
                <c:pt idx="14952">
                  <c:v>55.537000000000006</c:v>
                </c:pt>
                <c:pt idx="14953">
                  <c:v>55.537000000000006</c:v>
                </c:pt>
                <c:pt idx="14954">
                  <c:v>55.537000000000006</c:v>
                </c:pt>
                <c:pt idx="14955">
                  <c:v>55.364000000000004</c:v>
                </c:pt>
                <c:pt idx="14956">
                  <c:v>55.364000000000004</c:v>
                </c:pt>
                <c:pt idx="14957">
                  <c:v>55.364000000000004</c:v>
                </c:pt>
                <c:pt idx="14958">
                  <c:v>55.537000000000006</c:v>
                </c:pt>
                <c:pt idx="14959">
                  <c:v>55.537000000000006</c:v>
                </c:pt>
                <c:pt idx="14960">
                  <c:v>55.537000000000006</c:v>
                </c:pt>
                <c:pt idx="14961">
                  <c:v>55.711000000000006</c:v>
                </c:pt>
                <c:pt idx="14962">
                  <c:v>55.883999999999993</c:v>
                </c:pt>
                <c:pt idx="14963">
                  <c:v>56.057000000000002</c:v>
                </c:pt>
                <c:pt idx="14964">
                  <c:v>56.230000000000011</c:v>
                </c:pt>
                <c:pt idx="14965">
                  <c:v>56.404000000000003</c:v>
                </c:pt>
                <c:pt idx="14966">
                  <c:v>56.75</c:v>
                </c:pt>
                <c:pt idx="14967">
                  <c:v>56.923000000000002</c:v>
                </c:pt>
                <c:pt idx="14968">
                  <c:v>57.096000000000011</c:v>
                </c:pt>
                <c:pt idx="14969">
                  <c:v>57.268000000000058</c:v>
                </c:pt>
                <c:pt idx="14970">
                  <c:v>57.441000000000003</c:v>
                </c:pt>
                <c:pt idx="14971">
                  <c:v>57.614000000000004</c:v>
                </c:pt>
                <c:pt idx="14972">
                  <c:v>57.785000000000011</c:v>
                </c:pt>
                <c:pt idx="14973">
                  <c:v>57.957999999999998</c:v>
                </c:pt>
                <c:pt idx="14974">
                  <c:v>57.957999999999998</c:v>
                </c:pt>
                <c:pt idx="14975">
                  <c:v>58.131</c:v>
                </c:pt>
                <c:pt idx="14976">
                  <c:v>58.303000000000004</c:v>
                </c:pt>
                <c:pt idx="14977">
                  <c:v>58.303000000000004</c:v>
                </c:pt>
                <c:pt idx="14978">
                  <c:v>58.476000000000006</c:v>
                </c:pt>
                <c:pt idx="14979">
                  <c:v>58.476000000000006</c:v>
                </c:pt>
                <c:pt idx="14980">
                  <c:v>58.476000000000006</c:v>
                </c:pt>
                <c:pt idx="14981">
                  <c:v>58.476000000000006</c:v>
                </c:pt>
                <c:pt idx="14982">
                  <c:v>58.647000000000006</c:v>
                </c:pt>
                <c:pt idx="14983">
                  <c:v>58.647000000000006</c:v>
                </c:pt>
                <c:pt idx="14984">
                  <c:v>58.647000000000006</c:v>
                </c:pt>
                <c:pt idx="14985">
                  <c:v>58.647000000000006</c:v>
                </c:pt>
                <c:pt idx="14986">
                  <c:v>58.647000000000006</c:v>
                </c:pt>
                <c:pt idx="14987">
                  <c:v>58.647000000000006</c:v>
                </c:pt>
                <c:pt idx="14988">
                  <c:v>58.647000000000006</c:v>
                </c:pt>
                <c:pt idx="14989">
                  <c:v>58.647000000000006</c:v>
                </c:pt>
                <c:pt idx="14990">
                  <c:v>58.647000000000006</c:v>
                </c:pt>
                <c:pt idx="14991">
                  <c:v>58.647000000000006</c:v>
                </c:pt>
                <c:pt idx="14992">
                  <c:v>58.647000000000006</c:v>
                </c:pt>
                <c:pt idx="14993">
                  <c:v>58.647000000000006</c:v>
                </c:pt>
                <c:pt idx="14994">
                  <c:v>58.647000000000006</c:v>
                </c:pt>
                <c:pt idx="14995">
                  <c:v>58.647000000000006</c:v>
                </c:pt>
                <c:pt idx="14996">
                  <c:v>58.647000000000006</c:v>
                </c:pt>
                <c:pt idx="14997">
                  <c:v>58.476000000000006</c:v>
                </c:pt>
                <c:pt idx="14998">
                  <c:v>58.476000000000006</c:v>
                </c:pt>
                <c:pt idx="14999">
                  <c:v>58.476000000000006</c:v>
                </c:pt>
                <c:pt idx="15000">
                  <c:v>58.476000000000006</c:v>
                </c:pt>
                <c:pt idx="15001">
                  <c:v>58.476000000000006</c:v>
                </c:pt>
                <c:pt idx="15002">
                  <c:v>58.303000000000004</c:v>
                </c:pt>
                <c:pt idx="15003">
                  <c:v>58.303000000000004</c:v>
                </c:pt>
                <c:pt idx="15004">
                  <c:v>58.303000000000004</c:v>
                </c:pt>
                <c:pt idx="15005">
                  <c:v>58.131</c:v>
                </c:pt>
                <c:pt idx="15006">
                  <c:v>58.131</c:v>
                </c:pt>
                <c:pt idx="15007">
                  <c:v>57.957999999999998</c:v>
                </c:pt>
                <c:pt idx="15008">
                  <c:v>57.957999999999998</c:v>
                </c:pt>
                <c:pt idx="15009">
                  <c:v>57.785000000000011</c:v>
                </c:pt>
                <c:pt idx="15010">
                  <c:v>57.785000000000011</c:v>
                </c:pt>
                <c:pt idx="15011">
                  <c:v>57.614000000000004</c:v>
                </c:pt>
                <c:pt idx="15012">
                  <c:v>57.614000000000004</c:v>
                </c:pt>
                <c:pt idx="15013">
                  <c:v>57.441000000000003</c:v>
                </c:pt>
                <c:pt idx="15014">
                  <c:v>57.441000000000003</c:v>
                </c:pt>
                <c:pt idx="15015">
                  <c:v>57.268000000000058</c:v>
                </c:pt>
                <c:pt idx="15016">
                  <c:v>57.096000000000011</c:v>
                </c:pt>
                <c:pt idx="15017">
                  <c:v>57.096000000000011</c:v>
                </c:pt>
                <c:pt idx="15018">
                  <c:v>56.923000000000002</c:v>
                </c:pt>
                <c:pt idx="15019">
                  <c:v>56.75</c:v>
                </c:pt>
                <c:pt idx="15020">
                  <c:v>56.75</c:v>
                </c:pt>
                <c:pt idx="15021">
                  <c:v>56.577000000000005</c:v>
                </c:pt>
                <c:pt idx="15022">
                  <c:v>56.577000000000005</c:v>
                </c:pt>
                <c:pt idx="15023">
                  <c:v>56.577000000000005</c:v>
                </c:pt>
                <c:pt idx="15024">
                  <c:v>56.577000000000005</c:v>
                </c:pt>
                <c:pt idx="15025">
                  <c:v>56.75</c:v>
                </c:pt>
                <c:pt idx="15026">
                  <c:v>56.75</c:v>
                </c:pt>
                <c:pt idx="15027">
                  <c:v>56.923000000000002</c:v>
                </c:pt>
                <c:pt idx="15028">
                  <c:v>57.096000000000011</c:v>
                </c:pt>
                <c:pt idx="15029">
                  <c:v>57.268000000000058</c:v>
                </c:pt>
                <c:pt idx="15030">
                  <c:v>57.441000000000003</c:v>
                </c:pt>
                <c:pt idx="15031">
                  <c:v>57.614000000000004</c:v>
                </c:pt>
                <c:pt idx="15032">
                  <c:v>57.957999999999998</c:v>
                </c:pt>
                <c:pt idx="15033">
                  <c:v>58.131</c:v>
                </c:pt>
                <c:pt idx="15034">
                  <c:v>58.476000000000006</c:v>
                </c:pt>
                <c:pt idx="15035">
                  <c:v>58.647000000000006</c:v>
                </c:pt>
                <c:pt idx="15036">
                  <c:v>58.993000000000002</c:v>
                </c:pt>
                <c:pt idx="15037">
                  <c:v>59.164000000000001</c:v>
                </c:pt>
                <c:pt idx="15038">
                  <c:v>59.508000000000003</c:v>
                </c:pt>
                <c:pt idx="15039">
                  <c:v>59.850999999999999</c:v>
                </c:pt>
                <c:pt idx="15040">
                  <c:v>60.024000000000001</c:v>
                </c:pt>
                <c:pt idx="15041">
                  <c:v>60.368000000000002</c:v>
                </c:pt>
                <c:pt idx="15042">
                  <c:v>60.539000000000001</c:v>
                </c:pt>
                <c:pt idx="15043">
                  <c:v>60.712000000000003</c:v>
                </c:pt>
                <c:pt idx="15044">
                  <c:v>60.883000000000003</c:v>
                </c:pt>
                <c:pt idx="15045">
                  <c:v>61.054000000000002</c:v>
                </c:pt>
                <c:pt idx="15046">
                  <c:v>61.227000000000011</c:v>
                </c:pt>
                <c:pt idx="15047">
                  <c:v>61.398000000000003</c:v>
                </c:pt>
                <c:pt idx="15048">
                  <c:v>61.569000000000003</c:v>
                </c:pt>
                <c:pt idx="15049">
                  <c:v>61.741</c:v>
                </c:pt>
                <c:pt idx="15050">
                  <c:v>61.741</c:v>
                </c:pt>
                <c:pt idx="15051">
                  <c:v>61.911999999999999</c:v>
                </c:pt>
                <c:pt idx="15052">
                  <c:v>61.911999999999999</c:v>
                </c:pt>
                <c:pt idx="15053">
                  <c:v>61.911999999999999</c:v>
                </c:pt>
                <c:pt idx="15054">
                  <c:v>62.083000000000006</c:v>
                </c:pt>
                <c:pt idx="15055">
                  <c:v>62.083000000000006</c:v>
                </c:pt>
                <c:pt idx="15056">
                  <c:v>62.083000000000006</c:v>
                </c:pt>
                <c:pt idx="15057">
                  <c:v>62.083000000000006</c:v>
                </c:pt>
                <c:pt idx="15058">
                  <c:v>62.254000000000005</c:v>
                </c:pt>
                <c:pt idx="15059">
                  <c:v>62.254000000000005</c:v>
                </c:pt>
                <c:pt idx="15060">
                  <c:v>62.254000000000005</c:v>
                </c:pt>
                <c:pt idx="15061">
                  <c:v>62.254000000000005</c:v>
                </c:pt>
                <c:pt idx="15062">
                  <c:v>62.254000000000005</c:v>
                </c:pt>
                <c:pt idx="15063">
                  <c:v>62.254000000000005</c:v>
                </c:pt>
                <c:pt idx="15064">
                  <c:v>62.254000000000005</c:v>
                </c:pt>
                <c:pt idx="15065">
                  <c:v>62.254000000000005</c:v>
                </c:pt>
                <c:pt idx="15066">
                  <c:v>62.254000000000005</c:v>
                </c:pt>
                <c:pt idx="15067">
                  <c:v>62.083000000000006</c:v>
                </c:pt>
                <c:pt idx="15068">
                  <c:v>62.083000000000006</c:v>
                </c:pt>
                <c:pt idx="15069">
                  <c:v>62.083000000000006</c:v>
                </c:pt>
                <c:pt idx="15070">
                  <c:v>62.083000000000006</c:v>
                </c:pt>
                <c:pt idx="15071">
                  <c:v>62.083000000000006</c:v>
                </c:pt>
                <c:pt idx="15072">
                  <c:v>62.083000000000006</c:v>
                </c:pt>
                <c:pt idx="15073">
                  <c:v>61.911999999999999</c:v>
                </c:pt>
                <c:pt idx="15074">
                  <c:v>61.911999999999999</c:v>
                </c:pt>
                <c:pt idx="15075">
                  <c:v>61.911999999999999</c:v>
                </c:pt>
                <c:pt idx="15076">
                  <c:v>61.741</c:v>
                </c:pt>
                <c:pt idx="15077">
                  <c:v>61.741</c:v>
                </c:pt>
                <c:pt idx="15078">
                  <c:v>61.741</c:v>
                </c:pt>
                <c:pt idx="15079">
                  <c:v>61.569000000000003</c:v>
                </c:pt>
                <c:pt idx="15080">
                  <c:v>61.398000000000003</c:v>
                </c:pt>
                <c:pt idx="15081">
                  <c:v>61.398000000000003</c:v>
                </c:pt>
                <c:pt idx="15082">
                  <c:v>61.227000000000011</c:v>
                </c:pt>
                <c:pt idx="15083">
                  <c:v>61.227000000000011</c:v>
                </c:pt>
                <c:pt idx="15084">
                  <c:v>61.054000000000002</c:v>
                </c:pt>
                <c:pt idx="15085">
                  <c:v>60.883000000000003</c:v>
                </c:pt>
                <c:pt idx="15086">
                  <c:v>60.712000000000003</c:v>
                </c:pt>
                <c:pt idx="15087">
                  <c:v>60.712000000000003</c:v>
                </c:pt>
                <c:pt idx="15088">
                  <c:v>60.539000000000001</c:v>
                </c:pt>
                <c:pt idx="15089">
                  <c:v>60.368000000000002</c:v>
                </c:pt>
                <c:pt idx="15090">
                  <c:v>60.195000000000057</c:v>
                </c:pt>
                <c:pt idx="15091">
                  <c:v>60.024000000000001</c:v>
                </c:pt>
                <c:pt idx="15092">
                  <c:v>60.024000000000001</c:v>
                </c:pt>
                <c:pt idx="15093">
                  <c:v>59.850999999999999</c:v>
                </c:pt>
                <c:pt idx="15094">
                  <c:v>59.850999999999999</c:v>
                </c:pt>
                <c:pt idx="15095">
                  <c:v>59.850999999999999</c:v>
                </c:pt>
                <c:pt idx="15096">
                  <c:v>59.850999999999999</c:v>
                </c:pt>
                <c:pt idx="15097">
                  <c:v>60.024000000000001</c:v>
                </c:pt>
                <c:pt idx="15098">
                  <c:v>60.024000000000001</c:v>
                </c:pt>
                <c:pt idx="15099">
                  <c:v>60.195000000000057</c:v>
                </c:pt>
                <c:pt idx="15100">
                  <c:v>60.368000000000002</c:v>
                </c:pt>
                <c:pt idx="15101">
                  <c:v>60.539000000000001</c:v>
                </c:pt>
                <c:pt idx="15102">
                  <c:v>60.712000000000003</c:v>
                </c:pt>
                <c:pt idx="15103">
                  <c:v>60.883000000000003</c:v>
                </c:pt>
                <c:pt idx="15104">
                  <c:v>61.054000000000002</c:v>
                </c:pt>
                <c:pt idx="15105">
                  <c:v>61.398000000000003</c:v>
                </c:pt>
                <c:pt idx="15106">
                  <c:v>61.569000000000003</c:v>
                </c:pt>
                <c:pt idx="15107">
                  <c:v>61.911999999999999</c:v>
                </c:pt>
                <c:pt idx="15108">
                  <c:v>62.083000000000006</c:v>
                </c:pt>
                <c:pt idx="15109">
                  <c:v>62.425000000000011</c:v>
                </c:pt>
                <c:pt idx="15110">
                  <c:v>62.598000000000013</c:v>
                </c:pt>
                <c:pt idx="15111">
                  <c:v>62.94</c:v>
                </c:pt>
                <c:pt idx="15112">
                  <c:v>63.282000000000011</c:v>
                </c:pt>
                <c:pt idx="15113">
                  <c:v>63.454999999999998</c:v>
                </c:pt>
                <c:pt idx="15114">
                  <c:v>63.626000000000012</c:v>
                </c:pt>
                <c:pt idx="15115">
                  <c:v>63.797000000000011</c:v>
                </c:pt>
                <c:pt idx="15116">
                  <c:v>63.968000000000011</c:v>
                </c:pt>
                <c:pt idx="15117">
                  <c:v>64.138999999999982</c:v>
                </c:pt>
                <c:pt idx="15118">
                  <c:v>64.31</c:v>
                </c:pt>
                <c:pt idx="15119">
                  <c:v>64.480999999999995</c:v>
                </c:pt>
                <c:pt idx="15120">
                  <c:v>64.651999999999987</c:v>
                </c:pt>
                <c:pt idx="15121">
                  <c:v>64.651999999999987</c:v>
                </c:pt>
                <c:pt idx="15122">
                  <c:v>64.825000000000003</c:v>
                </c:pt>
                <c:pt idx="15123">
                  <c:v>64.825000000000003</c:v>
                </c:pt>
                <c:pt idx="15124">
                  <c:v>64.995999999999995</c:v>
                </c:pt>
                <c:pt idx="15125">
                  <c:v>64.995999999999995</c:v>
                </c:pt>
                <c:pt idx="15126">
                  <c:v>64.995999999999995</c:v>
                </c:pt>
                <c:pt idx="15127">
                  <c:v>64.995999999999995</c:v>
                </c:pt>
                <c:pt idx="15128">
                  <c:v>64.995999999999995</c:v>
                </c:pt>
                <c:pt idx="15129">
                  <c:v>64.995999999999995</c:v>
                </c:pt>
                <c:pt idx="15130">
                  <c:v>64.995999999999995</c:v>
                </c:pt>
                <c:pt idx="15131">
                  <c:v>64.995999999999995</c:v>
                </c:pt>
                <c:pt idx="15132">
                  <c:v>64.995999999999995</c:v>
                </c:pt>
                <c:pt idx="15133">
                  <c:v>64.995999999999995</c:v>
                </c:pt>
                <c:pt idx="15134">
                  <c:v>64.995999999999995</c:v>
                </c:pt>
                <c:pt idx="15135">
                  <c:v>64.825000000000003</c:v>
                </c:pt>
                <c:pt idx="15136">
                  <c:v>64.825000000000003</c:v>
                </c:pt>
                <c:pt idx="15137">
                  <c:v>64.825000000000003</c:v>
                </c:pt>
                <c:pt idx="15138">
                  <c:v>64.825000000000003</c:v>
                </c:pt>
                <c:pt idx="15139">
                  <c:v>64.825000000000003</c:v>
                </c:pt>
                <c:pt idx="15140">
                  <c:v>64.825000000000003</c:v>
                </c:pt>
                <c:pt idx="15141">
                  <c:v>64.651999999999987</c:v>
                </c:pt>
                <c:pt idx="15142">
                  <c:v>64.651999999999987</c:v>
                </c:pt>
                <c:pt idx="15143">
                  <c:v>64.480999999999995</c:v>
                </c:pt>
                <c:pt idx="15144">
                  <c:v>64.480999999999995</c:v>
                </c:pt>
                <c:pt idx="15145">
                  <c:v>64.31</c:v>
                </c:pt>
                <c:pt idx="15146">
                  <c:v>64.31</c:v>
                </c:pt>
                <c:pt idx="15147">
                  <c:v>64.138999999999982</c:v>
                </c:pt>
                <c:pt idx="15148">
                  <c:v>64.138999999999982</c:v>
                </c:pt>
                <c:pt idx="15149">
                  <c:v>63.968000000000011</c:v>
                </c:pt>
                <c:pt idx="15150">
                  <c:v>63.797000000000011</c:v>
                </c:pt>
                <c:pt idx="15151">
                  <c:v>63.797000000000011</c:v>
                </c:pt>
                <c:pt idx="15152">
                  <c:v>63.626000000000012</c:v>
                </c:pt>
                <c:pt idx="15153">
                  <c:v>63.454999999999998</c:v>
                </c:pt>
                <c:pt idx="15154">
                  <c:v>63.282000000000011</c:v>
                </c:pt>
                <c:pt idx="15155">
                  <c:v>63.111000000000004</c:v>
                </c:pt>
                <c:pt idx="15156">
                  <c:v>62.94</c:v>
                </c:pt>
                <c:pt idx="15157">
                  <c:v>62.769000000000013</c:v>
                </c:pt>
                <c:pt idx="15158">
                  <c:v>62.598000000000013</c:v>
                </c:pt>
                <c:pt idx="15159">
                  <c:v>62.425000000000011</c:v>
                </c:pt>
                <c:pt idx="15160">
                  <c:v>62.254000000000005</c:v>
                </c:pt>
                <c:pt idx="15161">
                  <c:v>62.083000000000006</c:v>
                </c:pt>
                <c:pt idx="15162">
                  <c:v>61.911999999999999</c:v>
                </c:pt>
                <c:pt idx="15163">
                  <c:v>61.741</c:v>
                </c:pt>
                <c:pt idx="15164">
                  <c:v>61.741</c:v>
                </c:pt>
                <c:pt idx="15165">
                  <c:v>61.569000000000003</c:v>
                </c:pt>
                <c:pt idx="15166">
                  <c:v>61.569000000000003</c:v>
                </c:pt>
                <c:pt idx="15167">
                  <c:v>61.398000000000003</c:v>
                </c:pt>
                <c:pt idx="15168">
                  <c:v>61.569000000000003</c:v>
                </c:pt>
                <c:pt idx="15169">
                  <c:v>61.569000000000003</c:v>
                </c:pt>
                <c:pt idx="15170">
                  <c:v>61.569000000000003</c:v>
                </c:pt>
                <c:pt idx="15171">
                  <c:v>61.741</c:v>
                </c:pt>
                <c:pt idx="15172">
                  <c:v>61.911999999999999</c:v>
                </c:pt>
                <c:pt idx="15173">
                  <c:v>61.911999999999999</c:v>
                </c:pt>
                <c:pt idx="15174">
                  <c:v>62.083000000000006</c:v>
                </c:pt>
                <c:pt idx="15175">
                  <c:v>62.254000000000005</c:v>
                </c:pt>
                <c:pt idx="15176">
                  <c:v>62.425000000000011</c:v>
                </c:pt>
                <c:pt idx="15177">
                  <c:v>62.769000000000013</c:v>
                </c:pt>
                <c:pt idx="15178">
                  <c:v>62.94</c:v>
                </c:pt>
                <c:pt idx="15179">
                  <c:v>63.111000000000004</c:v>
                </c:pt>
                <c:pt idx="15180">
                  <c:v>63.454999999999998</c:v>
                </c:pt>
                <c:pt idx="15181">
                  <c:v>63.626000000000012</c:v>
                </c:pt>
                <c:pt idx="15182">
                  <c:v>63.797000000000011</c:v>
                </c:pt>
                <c:pt idx="15183">
                  <c:v>64.138999999999982</c:v>
                </c:pt>
                <c:pt idx="15184">
                  <c:v>64.31</c:v>
                </c:pt>
                <c:pt idx="15185">
                  <c:v>64.480999999999995</c:v>
                </c:pt>
                <c:pt idx="15186">
                  <c:v>64.651999999999987</c:v>
                </c:pt>
                <c:pt idx="15187">
                  <c:v>64.651999999999987</c:v>
                </c:pt>
                <c:pt idx="15188">
                  <c:v>64.651999999999987</c:v>
                </c:pt>
                <c:pt idx="15189">
                  <c:v>64.651999999999987</c:v>
                </c:pt>
                <c:pt idx="15190">
                  <c:v>64.651999999999987</c:v>
                </c:pt>
                <c:pt idx="15191">
                  <c:v>64.651999999999987</c:v>
                </c:pt>
                <c:pt idx="15192">
                  <c:v>64.480999999999995</c:v>
                </c:pt>
                <c:pt idx="15193">
                  <c:v>64.480999999999995</c:v>
                </c:pt>
                <c:pt idx="15194">
                  <c:v>64.31</c:v>
                </c:pt>
                <c:pt idx="15195">
                  <c:v>64.31</c:v>
                </c:pt>
                <c:pt idx="15196">
                  <c:v>64.138999999999982</c:v>
                </c:pt>
                <c:pt idx="15197">
                  <c:v>64.138999999999982</c:v>
                </c:pt>
                <c:pt idx="15198">
                  <c:v>64.138999999999982</c:v>
                </c:pt>
                <c:pt idx="15199">
                  <c:v>64.138999999999982</c:v>
                </c:pt>
                <c:pt idx="15200">
                  <c:v>64.138999999999982</c:v>
                </c:pt>
                <c:pt idx="15201">
                  <c:v>64.138999999999982</c:v>
                </c:pt>
                <c:pt idx="15202">
                  <c:v>63.968000000000011</c:v>
                </c:pt>
                <c:pt idx="15203">
                  <c:v>63.968000000000011</c:v>
                </c:pt>
                <c:pt idx="15204">
                  <c:v>63.968000000000011</c:v>
                </c:pt>
                <c:pt idx="15205">
                  <c:v>63.797000000000011</c:v>
                </c:pt>
                <c:pt idx="15206">
                  <c:v>63.797000000000011</c:v>
                </c:pt>
                <c:pt idx="15207">
                  <c:v>63.626000000000012</c:v>
                </c:pt>
                <c:pt idx="15208">
                  <c:v>63.454999999999998</c:v>
                </c:pt>
                <c:pt idx="15209">
                  <c:v>63.454999999999998</c:v>
                </c:pt>
                <c:pt idx="15210">
                  <c:v>63.282000000000011</c:v>
                </c:pt>
                <c:pt idx="15211">
                  <c:v>63.111000000000004</c:v>
                </c:pt>
                <c:pt idx="15212">
                  <c:v>62.94</c:v>
                </c:pt>
                <c:pt idx="15213">
                  <c:v>62.769000000000013</c:v>
                </c:pt>
                <c:pt idx="15214">
                  <c:v>62.598000000000013</c:v>
                </c:pt>
                <c:pt idx="15215">
                  <c:v>62.254000000000005</c:v>
                </c:pt>
                <c:pt idx="15216">
                  <c:v>62.083000000000006</c:v>
                </c:pt>
                <c:pt idx="15217">
                  <c:v>62.083000000000006</c:v>
                </c:pt>
                <c:pt idx="15218">
                  <c:v>62.083000000000006</c:v>
                </c:pt>
                <c:pt idx="15219">
                  <c:v>62.083000000000006</c:v>
                </c:pt>
                <c:pt idx="15220">
                  <c:v>61.911999999999999</c:v>
                </c:pt>
                <c:pt idx="15221">
                  <c:v>61.911999999999999</c:v>
                </c:pt>
                <c:pt idx="15222">
                  <c:v>61.741</c:v>
                </c:pt>
                <c:pt idx="15223">
                  <c:v>61.569000000000003</c:v>
                </c:pt>
                <c:pt idx="15224">
                  <c:v>61.398000000000003</c:v>
                </c:pt>
                <c:pt idx="15225">
                  <c:v>61.227000000000011</c:v>
                </c:pt>
                <c:pt idx="15226">
                  <c:v>61.227000000000011</c:v>
                </c:pt>
                <c:pt idx="15227">
                  <c:v>61.054000000000002</c:v>
                </c:pt>
                <c:pt idx="15228">
                  <c:v>60.883000000000003</c:v>
                </c:pt>
                <c:pt idx="15229">
                  <c:v>60.883000000000003</c:v>
                </c:pt>
                <c:pt idx="15230">
                  <c:v>60.712000000000003</c:v>
                </c:pt>
                <c:pt idx="15231">
                  <c:v>60.712000000000003</c:v>
                </c:pt>
                <c:pt idx="15232">
                  <c:v>60.539000000000001</c:v>
                </c:pt>
                <c:pt idx="15233">
                  <c:v>60.539000000000001</c:v>
                </c:pt>
                <c:pt idx="15234">
                  <c:v>60.368000000000002</c:v>
                </c:pt>
                <c:pt idx="15235">
                  <c:v>60.368000000000002</c:v>
                </c:pt>
                <c:pt idx="15236">
                  <c:v>60.368000000000002</c:v>
                </c:pt>
                <c:pt idx="15237">
                  <c:v>60.368000000000002</c:v>
                </c:pt>
                <c:pt idx="15238">
                  <c:v>60.195000000000057</c:v>
                </c:pt>
                <c:pt idx="15239">
                  <c:v>60.024000000000001</c:v>
                </c:pt>
                <c:pt idx="15240">
                  <c:v>60.024000000000001</c:v>
                </c:pt>
                <c:pt idx="15241">
                  <c:v>59.850999999999999</c:v>
                </c:pt>
                <c:pt idx="15242">
                  <c:v>59.68</c:v>
                </c:pt>
                <c:pt idx="15243">
                  <c:v>59.68</c:v>
                </c:pt>
                <c:pt idx="15244">
                  <c:v>59.508000000000003</c:v>
                </c:pt>
                <c:pt idx="15245">
                  <c:v>59.337000000000003</c:v>
                </c:pt>
                <c:pt idx="15246">
                  <c:v>59.337000000000003</c:v>
                </c:pt>
                <c:pt idx="15247">
                  <c:v>59.164000000000001</c:v>
                </c:pt>
                <c:pt idx="15248">
                  <c:v>58.993000000000002</c:v>
                </c:pt>
                <c:pt idx="15249">
                  <c:v>58.82</c:v>
                </c:pt>
                <c:pt idx="15250">
                  <c:v>58.647000000000006</c:v>
                </c:pt>
                <c:pt idx="15251">
                  <c:v>58.476000000000006</c:v>
                </c:pt>
                <c:pt idx="15252">
                  <c:v>58.303000000000004</c:v>
                </c:pt>
                <c:pt idx="15253">
                  <c:v>57.957999999999998</c:v>
                </c:pt>
                <c:pt idx="15254">
                  <c:v>57.785000000000011</c:v>
                </c:pt>
                <c:pt idx="15255">
                  <c:v>57.614000000000004</c:v>
                </c:pt>
                <c:pt idx="15256">
                  <c:v>57.614000000000004</c:v>
                </c:pt>
                <c:pt idx="15257">
                  <c:v>57.441000000000003</c:v>
                </c:pt>
                <c:pt idx="15258">
                  <c:v>57.441000000000003</c:v>
                </c:pt>
                <c:pt idx="15259">
                  <c:v>57.268000000000058</c:v>
                </c:pt>
                <c:pt idx="15260">
                  <c:v>57.268000000000058</c:v>
                </c:pt>
                <c:pt idx="15261">
                  <c:v>57.268000000000058</c:v>
                </c:pt>
                <c:pt idx="15262">
                  <c:v>57.268000000000058</c:v>
                </c:pt>
                <c:pt idx="15263">
                  <c:v>57.268000000000058</c:v>
                </c:pt>
                <c:pt idx="15264">
                  <c:v>57.268000000000058</c:v>
                </c:pt>
                <c:pt idx="15265">
                  <c:v>57.268000000000058</c:v>
                </c:pt>
                <c:pt idx="15266">
                  <c:v>57.096000000000011</c:v>
                </c:pt>
                <c:pt idx="15267">
                  <c:v>57.096000000000011</c:v>
                </c:pt>
                <c:pt idx="15268">
                  <c:v>57.096000000000011</c:v>
                </c:pt>
                <c:pt idx="15269">
                  <c:v>57.096000000000011</c:v>
                </c:pt>
                <c:pt idx="15270">
                  <c:v>57.096000000000011</c:v>
                </c:pt>
                <c:pt idx="15271">
                  <c:v>57.096000000000011</c:v>
                </c:pt>
                <c:pt idx="15272">
                  <c:v>57.096000000000011</c:v>
                </c:pt>
                <c:pt idx="15273">
                  <c:v>57.096000000000011</c:v>
                </c:pt>
                <c:pt idx="15274">
                  <c:v>57.096000000000011</c:v>
                </c:pt>
                <c:pt idx="15275">
                  <c:v>56.923000000000002</c:v>
                </c:pt>
                <c:pt idx="15276">
                  <c:v>56.923000000000002</c:v>
                </c:pt>
                <c:pt idx="15277">
                  <c:v>56.923000000000002</c:v>
                </c:pt>
                <c:pt idx="15278">
                  <c:v>56.923000000000002</c:v>
                </c:pt>
                <c:pt idx="15279">
                  <c:v>56.923000000000002</c:v>
                </c:pt>
                <c:pt idx="15280">
                  <c:v>56.75</c:v>
                </c:pt>
                <c:pt idx="15281">
                  <c:v>56.75</c:v>
                </c:pt>
                <c:pt idx="15282">
                  <c:v>56.75</c:v>
                </c:pt>
                <c:pt idx="15283">
                  <c:v>56.75</c:v>
                </c:pt>
                <c:pt idx="15284">
                  <c:v>56.75</c:v>
                </c:pt>
                <c:pt idx="15285">
                  <c:v>56.75</c:v>
                </c:pt>
                <c:pt idx="15286">
                  <c:v>56.577000000000005</c:v>
                </c:pt>
                <c:pt idx="15287">
                  <c:v>56.577000000000005</c:v>
                </c:pt>
                <c:pt idx="15288">
                  <c:v>56.577000000000005</c:v>
                </c:pt>
                <c:pt idx="15289">
                  <c:v>56.577000000000005</c:v>
                </c:pt>
                <c:pt idx="15290">
                  <c:v>56.577000000000005</c:v>
                </c:pt>
                <c:pt idx="15291">
                  <c:v>56.577000000000005</c:v>
                </c:pt>
                <c:pt idx="15292">
                  <c:v>56.577000000000005</c:v>
                </c:pt>
                <c:pt idx="15293">
                  <c:v>56.404000000000003</c:v>
                </c:pt>
                <c:pt idx="15294">
                  <c:v>56.404000000000003</c:v>
                </c:pt>
                <c:pt idx="15295">
                  <c:v>56.404000000000003</c:v>
                </c:pt>
                <c:pt idx="15296">
                  <c:v>56.404000000000003</c:v>
                </c:pt>
                <c:pt idx="15297">
                  <c:v>56.404000000000003</c:v>
                </c:pt>
                <c:pt idx="15298">
                  <c:v>56.230000000000011</c:v>
                </c:pt>
                <c:pt idx="15299">
                  <c:v>56.230000000000011</c:v>
                </c:pt>
                <c:pt idx="15300">
                  <c:v>56.230000000000011</c:v>
                </c:pt>
                <c:pt idx="15301">
                  <c:v>56.230000000000011</c:v>
                </c:pt>
                <c:pt idx="15302">
                  <c:v>56.230000000000011</c:v>
                </c:pt>
                <c:pt idx="15303">
                  <c:v>56.230000000000011</c:v>
                </c:pt>
                <c:pt idx="15304">
                  <c:v>56.057000000000002</c:v>
                </c:pt>
                <c:pt idx="15305">
                  <c:v>56.057000000000002</c:v>
                </c:pt>
                <c:pt idx="15306">
                  <c:v>56.057000000000002</c:v>
                </c:pt>
                <c:pt idx="15307">
                  <c:v>56.057000000000002</c:v>
                </c:pt>
                <c:pt idx="15308">
                  <c:v>56.057000000000002</c:v>
                </c:pt>
                <c:pt idx="15309">
                  <c:v>56.057000000000002</c:v>
                </c:pt>
                <c:pt idx="15310">
                  <c:v>56.057000000000002</c:v>
                </c:pt>
                <c:pt idx="15311">
                  <c:v>56.057000000000002</c:v>
                </c:pt>
                <c:pt idx="15312">
                  <c:v>56.057000000000002</c:v>
                </c:pt>
                <c:pt idx="15313">
                  <c:v>56.057000000000002</c:v>
                </c:pt>
                <c:pt idx="15314">
                  <c:v>56.230000000000011</c:v>
                </c:pt>
                <c:pt idx="15315">
                  <c:v>56.230000000000011</c:v>
                </c:pt>
                <c:pt idx="15316">
                  <c:v>56.230000000000011</c:v>
                </c:pt>
                <c:pt idx="15317">
                  <c:v>56.404000000000003</c:v>
                </c:pt>
                <c:pt idx="15318">
                  <c:v>56.404000000000003</c:v>
                </c:pt>
                <c:pt idx="15319">
                  <c:v>56.577000000000005</c:v>
                </c:pt>
                <c:pt idx="15320">
                  <c:v>56.75</c:v>
                </c:pt>
                <c:pt idx="15321">
                  <c:v>56.75</c:v>
                </c:pt>
                <c:pt idx="15322">
                  <c:v>56.75</c:v>
                </c:pt>
                <c:pt idx="15323">
                  <c:v>56.923000000000002</c:v>
                </c:pt>
                <c:pt idx="15324">
                  <c:v>56.923000000000002</c:v>
                </c:pt>
                <c:pt idx="15325">
                  <c:v>56.923000000000002</c:v>
                </c:pt>
                <c:pt idx="15326">
                  <c:v>57.096000000000011</c:v>
                </c:pt>
                <c:pt idx="15327">
                  <c:v>57.096000000000011</c:v>
                </c:pt>
                <c:pt idx="15328">
                  <c:v>57.268000000000058</c:v>
                </c:pt>
                <c:pt idx="15329">
                  <c:v>57.441000000000003</c:v>
                </c:pt>
                <c:pt idx="15330">
                  <c:v>57.614000000000004</c:v>
                </c:pt>
                <c:pt idx="15331">
                  <c:v>57.785000000000011</c:v>
                </c:pt>
                <c:pt idx="15332">
                  <c:v>57.957999999999998</c:v>
                </c:pt>
                <c:pt idx="15333">
                  <c:v>58.303000000000004</c:v>
                </c:pt>
                <c:pt idx="15334">
                  <c:v>58.82</c:v>
                </c:pt>
                <c:pt idx="15335">
                  <c:v>59.164000000000001</c:v>
                </c:pt>
                <c:pt idx="15336">
                  <c:v>59.68</c:v>
                </c:pt>
                <c:pt idx="15337">
                  <c:v>59.850999999999999</c:v>
                </c:pt>
                <c:pt idx="15338">
                  <c:v>60.195000000000057</c:v>
                </c:pt>
                <c:pt idx="15339">
                  <c:v>60.195000000000057</c:v>
                </c:pt>
                <c:pt idx="15340">
                  <c:v>60.368000000000002</c:v>
                </c:pt>
                <c:pt idx="15341">
                  <c:v>60.368000000000002</c:v>
                </c:pt>
                <c:pt idx="15342">
                  <c:v>60.368000000000002</c:v>
                </c:pt>
                <c:pt idx="15343">
                  <c:v>60.368000000000002</c:v>
                </c:pt>
                <c:pt idx="15344">
                  <c:v>60.368000000000002</c:v>
                </c:pt>
                <c:pt idx="15345">
                  <c:v>60.368000000000002</c:v>
                </c:pt>
                <c:pt idx="15346">
                  <c:v>60.368000000000002</c:v>
                </c:pt>
                <c:pt idx="15347">
                  <c:v>60.195000000000057</c:v>
                </c:pt>
                <c:pt idx="15348">
                  <c:v>60.195000000000057</c:v>
                </c:pt>
                <c:pt idx="15349">
                  <c:v>60.195000000000057</c:v>
                </c:pt>
                <c:pt idx="15350">
                  <c:v>60.024000000000001</c:v>
                </c:pt>
                <c:pt idx="15351">
                  <c:v>60.024000000000001</c:v>
                </c:pt>
                <c:pt idx="15352">
                  <c:v>60.024000000000001</c:v>
                </c:pt>
                <c:pt idx="15353">
                  <c:v>59.850999999999999</c:v>
                </c:pt>
                <c:pt idx="15354">
                  <c:v>59.850999999999999</c:v>
                </c:pt>
                <c:pt idx="15355">
                  <c:v>59.68</c:v>
                </c:pt>
                <c:pt idx="15356">
                  <c:v>59.68</c:v>
                </c:pt>
                <c:pt idx="15357">
                  <c:v>59.508000000000003</c:v>
                </c:pt>
                <c:pt idx="15358">
                  <c:v>59.508000000000003</c:v>
                </c:pt>
                <c:pt idx="15359">
                  <c:v>59.508000000000003</c:v>
                </c:pt>
                <c:pt idx="15360">
                  <c:v>59.337000000000003</c:v>
                </c:pt>
                <c:pt idx="15361">
                  <c:v>59.337000000000003</c:v>
                </c:pt>
                <c:pt idx="15362">
                  <c:v>59.337000000000003</c:v>
                </c:pt>
                <c:pt idx="15363">
                  <c:v>59.164000000000001</c:v>
                </c:pt>
                <c:pt idx="15364">
                  <c:v>59.164000000000001</c:v>
                </c:pt>
                <c:pt idx="15365">
                  <c:v>59.164000000000001</c:v>
                </c:pt>
                <c:pt idx="15366">
                  <c:v>59.164000000000001</c:v>
                </c:pt>
                <c:pt idx="15367">
                  <c:v>58.993000000000002</c:v>
                </c:pt>
                <c:pt idx="15368">
                  <c:v>58.993000000000002</c:v>
                </c:pt>
                <c:pt idx="15369">
                  <c:v>58.993000000000002</c:v>
                </c:pt>
                <c:pt idx="15370">
                  <c:v>58.993000000000002</c:v>
                </c:pt>
                <c:pt idx="15371">
                  <c:v>58.993000000000002</c:v>
                </c:pt>
                <c:pt idx="15372">
                  <c:v>58.993000000000002</c:v>
                </c:pt>
                <c:pt idx="15373">
                  <c:v>58.993000000000002</c:v>
                </c:pt>
                <c:pt idx="15374">
                  <c:v>58.993000000000002</c:v>
                </c:pt>
                <c:pt idx="15375">
                  <c:v>58.993000000000002</c:v>
                </c:pt>
                <c:pt idx="15376">
                  <c:v>58.993000000000002</c:v>
                </c:pt>
                <c:pt idx="15377">
                  <c:v>58.993000000000002</c:v>
                </c:pt>
                <c:pt idx="15378">
                  <c:v>58.993000000000002</c:v>
                </c:pt>
                <c:pt idx="15379">
                  <c:v>58.993000000000002</c:v>
                </c:pt>
                <c:pt idx="15380">
                  <c:v>58.993000000000002</c:v>
                </c:pt>
                <c:pt idx="15381">
                  <c:v>58.993000000000002</c:v>
                </c:pt>
                <c:pt idx="15382">
                  <c:v>58.993000000000002</c:v>
                </c:pt>
                <c:pt idx="15383">
                  <c:v>58.993000000000002</c:v>
                </c:pt>
                <c:pt idx="15384">
                  <c:v>58.993000000000002</c:v>
                </c:pt>
                <c:pt idx="15385">
                  <c:v>58.993000000000002</c:v>
                </c:pt>
                <c:pt idx="15386">
                  <c:v>59.164000000000001</c:v>
                </c:pt>
                <c:pt idx="15387">
                  <c:v>59.164000000000001</c:v>
                </c:pt>
                <c:pt idx="15388">
                  <c:v>59.164000000000001</c:v>
                </c:pt>
                <c:pt idx="15389">
                  <c:v>59.337000000000003</c:v>
                </c:pt>
                <c:pt idx="15390">
                  <c:v>59.508000000000003</c:v>
                </c:pt>
                <c:pt idx="15391">
                  <c:v>59.68</c:v>
                </c:pt>
                <c:pt idx="15392">
                  <c:v>59.850999999999999</c:v>
                </c:pt>
                <c:pt idx="15393">
                  <c:v>59.850999999999999</c:v>
                </c:pt>
                <c:pt idx="15394">
                  <c:v>59.850999999999999</c:v>
                </c:pt>
                <c:pt idx="15395">
                  <c:v>60.024000000000001</c:v>
                </c:pt>
                <c:pt idx="15396">
                  <c:v>60.024000000000001</c:v>
                </c:pt>
                <c:pt idx="15397">
                  <c:v>60.195000000000057</c:v>
                </c:pt>
                <c:pt idx="15398">
                  <c:v>60.368000000000002</c:v>
                </c:pt>
                <c:pt idx="15399">
                  <c:v>60.368000000000002</c:v>
                </c:pt>
                <c:pt idx="15400">
                  <c:v>60.539000000000001</c:v>
                </c:pt>
                <c:pt idx="15401">
                  <c:v>60.712000000000003</c:v>
                </c:pt>
                <c:pt idx="15402">
                  <c:v>60.712000000000003</c:v>
                </c:pt>
                <c:pt idx="15403">
                  <c:v>60.883000000000003</c:v>
                </c:pt>
                <c:pt idx="15404">
                  <c:v>60.883000000000003</c:v>
                </c:pt>
                <c:pt idx="15405">
                  <c:v>60.883000000000003</c:v>
                </c:pt>
                <c:pt idx="15406">
                  <c:v>61.054000000000002</c:v>
                </c:pt>
                <c:pt idx="15407">
                  <c:v>61.227000000000011</c:v>
                </c:pt>
                <c:pt idx="15408">
                  <c:v>61.227000000000011</c:v>
                </c:pt>
                <c:pt idx="15409">
                  <c:v>61.227000000000011</c:v>
                </c:pt>
                <c:pt idx="15410">
                  <c:v>61.227000000000011</c:v>
                </c:pt>
                <c:pt idx="15411">
                  <c:v>61.398000000000003</c:v>
                </c:pt>
                <c:pt idx="15412">
                  <c:v>61.398000000000003</c:v>
                </c:pt>
                <c:pt idx="15413">
                  <c:v>61.398000000000003</c:v>
                </c:pt>
                <c:pt idx="15414">
                  <c:v>61.398000000000003</c:v>
                </c:pt>
                <c:pt idx="15415">
                  <c:v>61.227000000000011</c:v>
                </c:pt>
                <c:pt idx="15416">
                  <c:v>61.227000000000011</c:v>
                </c:pt>
                <c:pt idx="15417">
                  <c:v>61.227000000000011</c:v>
                </c:pt>
                <c:pt idx="15418">
                  <c:v>61.227000000000011</c:v>
                </c:pt>
                <c:pt idx="15419">
                  <c:v>61.227000000000011</c:v>
                </c:pt>
                <c:pt idx="15420">
                  <c:v>61.227000000000011</c:v>
                </c:pt>
                <c:pt idx="15421">
                  <c:v>61.227000000000011</c:v>
                </c:pt>
                <c:pt idx="15422">
                  <c:v>61.054000000000002</c:v>
                </c:pt>
                <c:pt idx="15423">
                  <c:v>61.054000000000002</c:v>
                </c:pt>
                <c:pt idx="15424">
                  <c:v>60.883000000000003</c:v>
                </c:pt>
                <c:pt idx="15425">
                  <c:v>60.883000000000003</c:v>
                </c:pt>
                <c:pt idx="15426">
                  <c:v>60.712000000000003</c:v>
                </c:pt>
                <c:pt idx="15427">
                  <c:v>60.712000000000003</c:v>
                </c:pt>
                <c:pt idx="15428">
                  <c:v>60.712000000000003</c:v>
                </c:pt>
                <c:pt idx="15429">
                  <c:v>60.539000000000001</c:v>
                </c:pt>
                <c:pt idx="15430">
                  <c:v>60.539000000000001</c:v>
                </c:pt>
                <c:pt idx="15431">
                  <c:v>60.368000000000002</c:v>
                </c:pt>
                <c:pt idx="15432">
                  <c:v>60.195000000000057</c:v>
                </c:pt>
                <c:pt idx="15433">
                  <c:v>60.195000000000057</c:v>
                </c:pt>
                <c:pt idx="15434">
                  <c:v>60.024000000000001</c:v>
                </c:pt>
                <c:pt idx="15435">
                  <c:v>60.024000000000001</c:v>
                </c:pt>
                <c:pt idx="15436">
                  <c:v>59.850999999999999</c:v>
                </c:pt>
                <c:pt idx="15437">
                  <c:v>59.850999999999999</c:v>
                </c:pt>
                <c:pt idx="15438">
                  <c:v>59.850999999999999</c:v>
                </c:pt>
                <c:pt idx="15439">
                  <c:v>59.68</c:v>
                </c:pt>
                <c:pt idx="15440">
                  <c:v>59.68</c:v>
                </c:pt>
                <c:pt idx="15441">
                  <c:v>59.68</c:v>
                </c:pt>
                <c:pt idx="15442">
                  <c:v>59.68</c:v>
                </c:pt>
                <c:pt idx="15443">
                  <c:v>59.68</c:v>
                </c:pt>
                <c:pt idx="15444">
                  <c:v>59.508000000000003</c:v>
                </c:pt>
                <c:pt idx="15445">
                  <c:v>59.508000000000003</c:v>
                </c:pt>
                <c:pt idx="15446">
                  <c:v>59.508000000000003</c:v>
                </c:pt>
                <c:pt idx="15447">
                  <c:v>59.508000000000003</c:v>
                </c:pt>
                <c:pt idx="15448">
                  <c:v>59.508000000000003</c:v>
                </c:pt>
                <c:pt idx="15449">
                  <c:v>59.508000000000003</c:v>
                </c:pt>
                <c:pt idx="15450">
                  <c:v>59.508000000000003</c:v>
                </c:pt>
                <c:pt idx="15451">
                  <c:v>59.508000000000003</c:v>
                </c:pt>
                <c:pt idx="15452">
                  <c:v>59.508000000000003</c:v>
                </c:pt>
                <c:pt idx="15453">
                  <c:v>59.508000000000003</c:v>
                </c:pt>
                <c:pt idx="15454">
                  <c:v>59.508000000000003</c:v>
                </c:pt>
                <c:pt idx="15455">
                  <c:v>59.508000000000003</c:v>
                </c:pt>
                <c:pt idx="15456">
                  <c:v>59.68</c:v>
                </c:pt>
                <c:pt idx="15457">
                  <c:v>59.68</c:v>
                </c:pt>
                <c:pt idx="15458">
                  <c:v>59.850999999999999</c:v>
                </c:pt>
                <c:pt idx="15459">
                  <c:v>59.850999999999999</c:v>
                </c:pt>
                <c:pt idx="15460">
                  <c:v>60.024000000000001</c:v>
                </c:pt>
                <c:pt idx="15461">
                  <c:v>60.024000000000001</c:v>
                </c:pt>
                <c:pt idx="15462">
                  <c:v>60.195000000000057</c:v>
                </c:pt>
                <c:pt idx="15463">
                  <c:v>60.368000000000002</c:v>
                </c:pt>
                <c:pt idx="15464">
                  <c:v>60.368000000000002</c:v>
                </c:pt>
                <c:pt idx="15465">
                  <c:v>60.539000000000001</c:v>
                </c:pt>
                <c:pt idx="15466">
                  <c:v>60.712000000000003</c:v>
                </c:pt>
                <c:pt idx="15467">
                  <c:v>60.883000000000003</c:v>
                </c:pt>
                <c:pt idx="15468">
                  <c:v>60.883000000000003</c:v>
                </c:pt>
                <c:pt idx="15469">
                  <c:v>60.883000000000003</c:v>
                </c:pt>
                <c:pt idx="15470">
                  <c:v>61.054000000000002</c:v>
                </c:pt>
                <c:pt idx="15471">
                  <c:v>61.054000000000002</c:v>
                </c:pt>
                <c:pt idx="15472">
                  <c:v>61.054000000000002</c:v>
                </c:pt>
                <c:pt idx="15473">
                  <c:v>61.227000000000011</c:v>
                </c:pt>
                <c:pt idx="15474">
                  <c:v>61.227000000000011</c:v>
                </c:pt>
                <c:pt idx="15475">
                  <c:v>61.227000000000011</c:v>
                </c:pt>
                <c:pt idx="15476">
                  <c:v>61.227000000000011</c:v>
                </c:pt>
                <c:pt idx="15477">
                  <c:v>61.398000000000003</c:v>
                </c:pt>
                <c:pt idx="15478">
                  <c:v>61.398000000000003</c:v>
                </c:pt>
                <c:pt idx="15479">
                  <c:v>61.398000000000003</c:v>
                </c:pt>
                <c:pt idx="15480">
                  <c:v>61.569000000000003</c:v>
                </c:pt>
                <c:pt idx="15481">
                  <c:v>61.569000000000003</c:v>
                </c:pt>
                <c:pt idx="15482">
                  <c:v>61.569000000000003</c:v>
                </c:pt>
                <c:pt idx="15483">
                  <c:v>61.569000000000003</c:v>
                </c:pt>
                <c:pt idx="15484">
                  <c:v>61.569000000000003</c:v>
                </c:pt>
                <c:pt idx="15485">
                  <c:v>61.569000000000003</c:v>
                </c:pt>
                <c:pt idx="15486">
                  <c:v>61.569000000000003</c:v>
                </c:pt>
                <c:pt idx="15487">
                  <c:v>61.398000000000003</c:v>
                </c:pt>
                <c:pt idx="15488">
                  <c:v>61.398000000000003</c:v>
                </c:pt>
                <c:pt idx="15489">
                  <c:v>61.398000000000003</c:v>
                </c:pt>
                <c:pt idx="15490">
                  <c:v>61.227000000000011</c:v>
                </c:pt>
                <c:pt idx="15491">
                  <c:v>61.227000000000011</c:v>
                </c:pt>
                <c:pt idx="15492">
                  <c:v>61.227000000000011</c:v>
                </c:pt>
                <c:pt idx="15493">
                  <c:v>61.054000000000002</c:v>
                </c:pt>
                <c:pt idx="15494">
                  <c:v>61.054000000000002</c:v>
                </c:pt>
                <c:pt idx="15495">
                  <c:v>61.054000000000002</c:v>
                </c:pt>
                <c:pt idx="15496">
                  <c:v>60.883000000000003</c:v>
                </c:pt>
                <c:pt idx="15497">
                  <c:v>60.883000000000003</c:v>
                </c:pt>
                <c:pt idx="15498">
                  <c:v>60.712000000000003</c:v>
                </c:pt>
                <c:pt idx="15499">
                  <c:v>60.712000000000003</c:v>
                </c:pt>
                <c:pt idx="15500">
                  <c:v>60.539000000000001</c:v>
                </c:pt>
                <c:pt idx="15501">
                  <c:v>60.539000000000001</c:v>
                </c:pt>
                <c:pt idx="15502">
                  <c:v>60.368000000000002</c:v>
                </c:pt>
                <c:pt idx="15503">
                  <c:v>60.368000000000002</c:v>
                </c:pt>
                <c:pt idx="15504">
                  <c:v>60.368000000000002</c:v>
                </c:pt>
                <c:pt idx="15505">
                  <c:v>60.195000000000057</c:v>
                </c:pt>
                <c:pt idx="15506">
                  <c:v>60.195000000000057</c:v>
                </c:pt>
                <c:pt idx="15507">
                  <c:v>60.195000000000057</c:v>
                </c:pt>
                <c:pt idx="15508">
                  <c:v>60.024000000000001</c:v>
                </c:pt>
                <c:pt idx="15509">
                  <c:v>60.024000000000001</c:v>
                </c:pt>
                <c:pt idx="15510">
                  <c:v>60.024000000000001</c:v>
                </c:pt>
                <c:pt idx="15511">
                  <c:v>60.024000000000001</c:v>
                </c:pt>
                <c:pt idx="15512">
                  <c:v>60.024000000000001</c:v>
                </c:pt>
                <c:pt idx="15513">
                  <c:v>60.024000000000001</c:v>
                </c:pt>
                <c:pt idx="15514">
                  <c:v>60.024000000000001</c:v>
                </c:pt>
                <c:pt idx="15515">
                  <c:v>60.024000000000001</c:v>
                </c:pt>
                <c:pt idx="15516">
                  <c:v>60.024000000000001</c:v>
                </c:pt>
                <c:pt idx="15517">
                  <c:v>60.024000000000001</c:v>
                </c:pt>
                <c:pt idx="15518">
                  <c:v>60.024000000000001</c:v>
                </c:pt>
                <c:pt idx="15519">
                  <c:v>60.024000000000001</c:v>
                </c:pt>
                <c:pt idx="15520">
                  <c:v>59.850999999999999</c:v>
                </c:pt>
                <c:pt idx="15521">
                  <c:v>59.850999999999999</c:v>
                </c:pt>
                <c:pt idx="15522">
                  <c:v>59.850999999999999</c:v>
                </c:pt>
                <c:pt idx="15523">
                  <c:v>59.850999999999999</c:v>
                </c:pt>
                <c:pt idx="15524">
                  <c:v>59.850999999999999</c:v>
                </c:pt>
                <c:pt idx="15525">
                  <c:v>59.850999999999999</c:v>
                </c:pt>
                <c:pt idx="15526">
                  <c:v>59.850999999999999</c:v>
                </c:pt>
                <c:pt idx="15527">
                  <c:v>59.68</c:v>
                </c:pt>
                <c:pt idx="15528">
                  <c:v>59.68</c:v>
                </c:pt>
                <c:pt idx="15529">
                  <c:v>59.68</c:v>
                </c:pt>
                <c:pt idx="15530">
                  <c:v>59.68</c:v>
                </c:pt>
                <c:pt idx="15531">
                  <c:v>59.508000000000003</c:v>
                </c:pt>
                <c:pt idx="15532">
                  <c:v>59.508000000000003</c:v>
                </c:pt>
                <c:pt idx="15533">
                  <c:v>59.508000000000003</c:v>
                </c:pt>
                <c:pt idx="15534">
                  <c:v>59.508000000000003</c:v>
                </c:pt>
                <c:pt idx="15535">
                  <c:v>59.508000000000003</c:v>
                </c:pt>
                <c:pt idx="15536">
                  <c:v>59.508000000000003</c:v>
                </c:pt>
                <c:pt idx="15537">
                  <c:v>59.508000000000003</c:v>
                </c:pt>
                <c:pt idx="15538">
                  <c:v>59.508000000000003</c:v>
                </c:pt>
                <c:pt idx="15539">
                  <c:v>59.508000000000003</c:v>
                </c:pt>
                <c:pt idx="15540">
                  <c:v>59.508000000000003</c:v>
                </c:pt>
                <c:pt idx="15541">
                  <c:v>59.508000000000003</c:v>
                </c:pt>
                <c:pt idx="15542">
                  <c:v>59.508000000000003</c:v>
                </c:pt>
                <c:pt idx="15543">
                  <c:v>59.508000000000003</c:v>
                </c:pt>
                <c:pt idx="15544">
                  <c:v>59.508000000000003</c:v>
                </c:pt>
                <c:pt idx="15545">
                  <c:v>59.68</c:v>
                </c:pt>
                <c:pt idx="15546">
                  <c:v>59.68</c:v>
                </c:pt>
                <c:pt idx="15547">
                  <c:v>59.68</c:v>
                </c:pt>
                <c:pt idx="15548">
                  <c:v>59.68</c:v>
                </c:pt>
                <c:pt idx="15549">
                  <c:v>59.68</c:v>
                </c:pt>
                <c:pt idx="15550">
                  <c:v>59.850999999999999</c:v>
                </c:pt>
                <c:pt idx="15551">
                  <c:v>59.850999999999999</c:v>
                </c:pt>
                <c:pt idx="15552">
                  <c:v>59.850999999999999</c:v>
                </c:pt>
                <c:pt idx="15553">
                  <c:v>59.850999999999999</c:v>
                </c:pt>
                <c:pt idx="15554">
                  <c:v>59.850999999999999</c:v>
                </c:pt>
                <c:pt idx="15555">
                  <c:v>59.850999999999999</c:v>
                </c:pt>
                <c:pt idx="15556">
                  <c:v>59.850999999999999</c:v>
                </c:pt>
                <c:pt idx="15557">
                  <c:v>59.850999999999999</c:v>
                </c:pt>
                <c:pt idx="15558">
                  <c:v>59.850999999999999</c:v>
                </c:pt>
                <c:pt idx="15559">
                  <c:v>59.68</c:v>
                </c:pt>
                <c:pt idx="15560">
                  <c:v>59.68</c:v>
                </c:pt>
                <c:pt idx="15561">
                  <c:v>59.68</c:v>
                </c:pt>
                <c:pt idx="15562">
                  <c:v>59.508000000000003</c:v>
                </c:pt>
                <c:pt idx="15563">
                  <c:v>59.508000000000003</c:v>
                </c:pt>
                <c:pt idx="15564">
                  <c:v>59.337000000000003</c:v>
                </c:pt>
                <c:pt idx="15565">
                  <c:v>59.337000000000003</c:v>
                </c:pt>
                <c:pt idx="15566">
                  <c:v>59.337000000000003</c:v>
                </c:pt>
                <c:pt idx="15567">
                  <c:v>59.164000000000001</c:v>
                </c:pt>
                <c:pt idx="15568">
                  <c:v>59.164000000000001</c:v>
                </c:pt>
                <c:pt idx="15569">
                  <c:v>58.993000000000002</c:v>
                </c:pt>
                <c:pt idx="15570">
                  <c:v>58.82</c:v>
                </c:pt>
                <c:pt idx="15571">
                  <c:v>58.82</c:v>
                </c:pt>
                <c:pt idx="15572">
                  <c:v>58.82</c:v>
                </c:pt>
                <c:pt idx="15573">
                  <c:v>58.647000000000006</c:v>
                </c:pt>
                <c:pt idx="15574">
                  <c:v>58.647000000000006</c:v>
                </c:pt>
                <c:pt idx="15575">
                  <c:v>58.476000000000006</c:v>
                </c:pt>
                <c:pt idx="15576">
                  <c:v>58.476000000000006</c:v>
                </c:pt>
                <c:pt idx="15577">
                  <c:v>58.476000000000006</c:v>
                </c:pt>
                <c:pt idx="15578">
                  <c:v>58.303000000000004</c:v>
                </c:pt>
                <c:pt idx="15579">
                  <c:v>58.303000000000004</c:v>
                </c:pt>
                <c:pt idx="15580">
                  <c:v>58.303000000000004</c:v>
                </c:pt>
                <c:pt idx="15581">
                  <c:v>58.131</c:v>
                </c:pt>
                <c:pt idx="15582">
                  <c:v>58.131</c:v>
                </c:pt>
                <c:pt idx="15583">
                  <c:v>58.131</c:v>
                </c:pt>
                <c:pt idx="15584">
                  <c:v>58.131</c:v>
                </c:pt>
                <c:pt idx="15585">
                  <c:v>58.131</c:v>
                </c:pt>
                <c:pt idx="15586">
                  <c:v>58.131</c:v>
                </c:pt>
                <c:pt idx="15587">
                  <c:v>57.957999999999998</c:v>
                </c:pt>
                <c:pt idx="15588">
                  <c:v>57.957999999999998</c:v>
                </c:pt>
                <c:pt idx="15589">
                  <c:v>57.957999999999998</c:v>
                </c:pt>
                <c:pt idx="15590">
                  <c:v>57.957999999999998</c:v>
                </c:pt>
                <c:pt idx="15591">
                  <c:v>57.957999999999998</c:v>
                </c:pt>
                <c:pt idx="15592">
                  <c:v>57.785000000000011</c:v>
                </c:pt>
                <c:pt idx="15593">
                  <c:v>57.785000000000011</c:v>
                </c:pt>
                <c:pt idx="15594">
                  <c:v>57.785000000000011</c:v>
                </c:pt>
                <c:pt idx="15595">
                  <c:v>57.785000000000011</c:v>
                </c:pt>
                <c:pt idx="15596">
                  <c:v>57.785000000000011</c:v>
                </c:pt>
                <c:pt idx="15597">
                  <c:v>57.785000000000011</c:v>
                </c:pt>
                <c:pt idx="15598">
                  <c:v>57.785000000000011</c:v>
                </c:pt>
                <c:pt idx="15599">
                  <c:v>57.785000000000011</c:v>
                </c:pt>
                <c:pt idx="15600">
                  <c:v>57.614000000000004</c:v>
                </c:pt>
                <c:pt idx="15601">
                  <c:v>57.785000000000011</c:v>
                </c:pt>
                <c:pt idx="15602">
                  <c:v>57.785000000000011</c:v>
                </c:pt>
                <c:pt idx="15603">
                  <c:v>57.785000000000011</c:v>
                </c:pt>
                <c:pt idx="15604">
                  <c:v>57.785000000000011</c:v>
                </c:pt>
                <c:pt idx="15605">
                  <c:v>57.785000000000011</c:v>
                </c:pt>
                <c:pt idx="15606">
                  <c:v>57.785000000000011</c:v>
                </c:pt>
                <c:pt idx="15607">
                  <c:v>57.785000000000011</c:v>
                </c:pt>
                <c:pt idx="15608">
                  <c:v>57.785000000000011</c:v>
                </c:pt>
                <c:pt idx="15609">
                  <c:v>57.785000000000011</c:v>
                </c:pt>
                <c:pt idx="15610">
                  <c:v>57.785000000000011</c:v>
                </c:pt>
                <c:pt idx="15611">
                  <c:v>57.785000000000011</c:v>
                </c:pt>
                <c:pt idx="15612">
                  <c:v>57.785000000000011</c:v>
                </c:pt>
                <c:pt idx="15613">
                  <c:v>57.785000000000011</c:v>
                </c:pt>
                <c:pt idx="15614">
                  <c:v>57.957999999999998</c:v>
                </c:pt>
                <c:pt idx="15615">
                  <c:v>57.957999999999998</c:v>
                </c:pt>
                <c:pt idx="15616">
                  <c:v>58.131</c:v>
                </c:pt>
                <c:pt idx="15617">
                  <c:v>58.131</c:v>
                </c:pt>
                <c:pt idx="15618">
                  <c:v>58.303000000000004</c:v>
                </c:pt>
                <c:pt idx="15619">
                  <c:v>58.476000000000006</c:v>
                </c:pt>
                <c:pt idx="15620">
                  <c:v>58.476000000000006</c:v>
                </c:pt>
                <c:pt idx="15621">
                  <c:v>58.647000000000006</c:v>
                </c:pt>
                <c:pt idx="15622">
                  <c:v>58.647000000000006</c:v>
                </c:pt>
                <c:pt idx="15623">
                  <c:v>58.82</c:v>
                </c:pt>
                <c:pt idx="15624">
                  <c:v>58.82</c:v>
                </c:pt>
                <c:pt idx="15625">
                  <c:v>58.82</c:v>
                </c:pt>
                <c:pt idx="15626">
                  <c:v>58.993000000000002</c:v>
                </c:pt>
                <c:pt idx="15627">
                  <c:v>58.993000000000002</c:v>
                </c:pt>
                <c:pt idx="15628">
                  <c:v>58.993000000000002</c:v>
                </c:pt>
                <c:pt idx="15629">
                  <c:v>58.993000000000002</c:v>
                </c:pt>
                <c:pt idx="15630">
                  <c:v>58.993000000000002</c:v>
                </c:pt>
                <c:pt idx="15631">
                  <c:v>58.993000000000002</c:v>
                </c:pt>
                <c:pt idx="15632">
                  <c:v>58.82</c:v>
                </c:pt>
                <c:pt idx="15633">
                  <c:v>58.82</c:v>
                </c:pt>
                <c:pt idx="15634">
                  <c:v>58.82</c:v>
                </c:pt>
                <c:pt idx="15635">
                  <c:v>58.82</c:v>
                </c:pt>
                <c:pt idx="15636">
                  <c:v>58.82</c:v>
                </c:pt>
                <c:pt idx="15637">
                  <c:v>58.82</c:v>
                </c:pt>
                <c:pt idx="15638">
                  <c:v>58.82</c:v>
                </c:pt>
                <c:pt idx="15639">
                  <c:v>58.82</c:v>
                </c:pt>
                <c:pt idx="15640">
                  <c:v>58.82</c:v>
                </c:pt>
                <c:pt idx="15641">
                  <c:v>58.647000000000006</c:v>
                </c:pt>
                <c:pt idx="15642">
                  <c:v>58.647000000000006</c:v>
                </c:pt>
                <c:pt idx="15643">
                  <c:v>58.476000000000006</c:v>
                </c:pt>
                <c:pt idx="15644">
                  <c:v>58.476000000000006</c:v>
                </c:pt>
                <c:pt idx="15645">
                  <c:v>58.303000000000004</c:v>
                </c:pt>
                <c:pt idx="15646">
                  <c:v>58.303000000000004</c:v>
                </c:pt>
                <c:pt idx="15647">
                  <c:v>58.303000000000004</c:v>
                </c:pt>
                <c:pt idx="15648">
                  <c:v>58.131</c:v>
                </c:pt>
                <c:pt idx="15649">
                  <c:v>58.131</c:v>
                </c:pt>
                <c:pt idx="15650">
                  <c:v>57.957999999999998</c:v>
                </c:pt>
                <c:pt idx="15651">
                  <c:v>57.957999999999998</c:v>
                </c:pt>
                <c:pt idx="15652">
                  <c:v>57.785000000000011</c:v>
                </c:pt>
                <c:pt idx="15653">
                  <c:v>57.785000000000011</c:v>
                </c:pt>
                <c:pt idx="15654">
                  <c:v>57.785000000000011</c:v>
                </c:pt>
                <c:pt idx="15655">
                  <c:v>57.614000000000004</c:v>
                </c:pt>
                <c:pt idx="15656">
                  <c:v>57.614000000000004</c:v>
                </c:pt>
                <c:pt idx="15657">
                  <c:v>57.614000000000004</c:v>
                </c:pt>
                <c:pt idx="15658">
                  <c:v>57.441000000000003</c:v>
                </c:pt>
                <c:pt idx="15659">
                  <c:v>57.441000000000003</c:v>
                </c:pt>
                <c:pt idx="15660">
                  <c:v>57.268000000000058</c:v>
                </c:pt>
                <c:pt idx="15661">
                  <c:v>57.268000000000058</c:v>
                </c:pt>
                <c:pt idx="15662">
                  <c:v>57.268000000000058</c:v>
                </c:pt>
                <c:pt idx="15663">
                  <c:v>57.268000000000058</c:v>
                </c:pt>
                <c:pt idx="15664">
                  <c:v>57.096000000000011</c:v>
                </c:pt>
                <c:pt idx="15665">
                  <c:v>57.096000000000011</c:v>
                </c:pt>
                <c:pt idx="15666">
                  <c:v>57.096000000000011</c:v>
                </c:pt>
                <c:pt idx="15667">
                  <c:v>57.096000000000011</c:v>
                </c:pt>
                <c:pt idx="15668">
                  <c:v>57.096000000000011</c:v>
                </c:pt>
                <c:pt idx="15669">
                  <c:v>57.096000000000011</c:v>
                </c:pt>
                <c:pt idx="15670">
                  <c:v>57.096000000000011</c:v>
                </c:pt>
                <c:pt idx="15671">
                  <c:v>57.096000000000011</c:v>
                </c:pt>
                <c:pt idx="15672">
                  <c:v>57.268000000000058</c:v>
                </c:pt>
                <c:pt idx="15673">
                  <c:v>57.441000000000003</c:v>
                </c:pt>
                <c:pt idx="15674">
                  <c:v>57.441000000000003</c:v>
                </c:pt>
                <c:pt idx="15675">
                  <c:v>57.614000000000004</c:v>
                </c:pt>
                <c:pt idx="15676">
                  <c:v>57.785000000000011</c:v>
                </c:pt>
                <c:pt idx="15677">
                  <c:v>57.957999999999998</c:v>
                </c:pt>
                <c:pt idx="15678">
                  <c:v>58.131</c:v>
                </c:pt>
                <c:pt idx="15679">
                  <c:v>58.303000000000004</c:v>
                </c:pt>
                <c:pt idx="15680">
                  <c:v>58.303000000000004</c:v>
                </c:pt>
                <c:pt idx="15681">
                  <c:v>58.476000000000006</c:v>
                </c:pt>
                <c:pt idx="15682">
                  <c:v>58.647000000000006</c:v>
                </c:pt>
                <c:pt idx="15683">
                  <c:v>58.82</c:v>
                </c:pt>
                <c:pt idx="15684">
                  <c:v>58.82</c:v>
                </c:pt>
                <c:pt idx="15685">
                  <c:v>58.993000000000002</c:v>
                </c:pt>
                <c:pt idx="15686">
                  <c:v>59.164000000000001</c:v>
                </c:pt>
                <c:pt idx="15687">
                  <c:v>59.337000000000003</c:v>
                </c:pt>
                <c:pt idx="15688">
                  <c:v>59.337000000000003</c:v>
                </c:pt>
                <c:pt idx="15689">
                  <c:v>59.337000000000003</c:v>
                </c:pt>
                <c:pt idx="15690">
                  <c:v>59.508000000000003</c:v>
                </c:pt>
                <c:pt idx="15691">
                  <c:v>59.68</c:v>
                </c:pt>
                <c:pt idx="15692">
                  <c:v>59.68</c:v>
                </c:pt>
                <c:pt idx="15693">
                  <c:v>59.850999999999999</c:v>
                </c:pt>
                <c:pt idx="15694">
                  <c:v>60.024000000000001</c:v>
                </c:pt>
                <c:pt idx="15695">
                  <c:v>60.024000000000001</c:v>
                </c:pt>
                <c:pt idx="15696">
                  <c:v>60.195000000000057</c:v>
                </c:pt>
                <c:pt idx="15697">
                  <c:v>60.195000000000057</c:v>
                </c:pt>
                <c:pt idx="15698">
                  <c:v>60.368000000000002</c:v>
                </c:pt>
                <c:pt idx="15699">
                  <c:v>60.368000000000002</c:v>
                </c:pt>
                <c:pt idx="15700">
                  <c:v>60.368000000000002</c:v>
                </c:pt>
                <c:pt idx="15701">
                  <c:v>60.368000000000002</c:v>
                </c:pt>
                <c:pt idx="15702">
                  <c:v>60.368000000000002</c:v>
                </c:pt>
                <c:pt idx="15703">
                  <c:v>60.368000000000002</c:v>
                </c:pt>
                <c:pt idx="15704">
                  <c:v>60.368000000000002</c:v>
                </c:pt>
                <c:pt idx="15705">
                  <c:v>60.195000000000057</c:v>
                </c:pt>
                <c:pt idx="15706">
                  <c:v>60.195000000000057</c:v>
                </c:pt>
                <c:pt idx="15707">
                  <c:v>60.195000000000057</c:v>
                </c:pt>
                <c:pt idx="15708">
                  <c:v>60.024000000000001</c:v>
                </c:pt>
                <c:pt idx="15709">
                  <c:v>60.024000000000001</c:v>
                </c:pt>
                <c:pt idx="15710">
                  <c:v>60.024000000000001</c:v>
                </c:pt>
                <c:pt idx="15711">
                  <c:v>60.024000000000001</c:v>
                </c:pt>
                <c:pt idx="15712">
                  <c:v>60.024000000000001</c:v>
                </c:pt>
                <c:pt idx="15713">
                  <c:v>59.850999999999999</c:v>
                </c:pt>
                <c:pt idx="15714">
                  <c:v>59.850999999999999</c:v>
                </c:pt>
                <c:pt idx="15715">
                  <c:v>59.850999999999999</c:v>
                </c:pt>
                <c:pt idx="15716">
                  <c:v>59.850999999999999</c:v>
                </c:pt>
                <c:pt idx="15717">
                  <c:v>59.850999999999999</c:v>
                </c:pt>
                <c:pt idx="15718">
                  <c:v>59.68</c:v>
                </c:pt>
                <c:pt idx="15719">
                  <c:v>59.68</c:v>
                </c:pt>
                <c:pt idx="15720">
                  <c:v>59.68</c:v>
                </c:pt>
                <c:pt idx="15721">
                  <c:v>59.68</c:v>
                </c:pt>
                <c:pt idx="15722">
                  <c:v>59.508000000000003</c:v>
                </c:pt>
                <c:pt idx="15723">
                  <c:v>59.508000000000003</c:v>
                </c:pt>
                <c:pt idx="15724">
                  <c:v>59.508000000000003</c:v>
                </c:pt>
                <c:pt idx="15725">
                  <c:v>59.337000000000003</c:v>
                </c:pt>
                <c:pt idx="15726">
                  <c:v>59.337000000000003</c:v>
                </c:pt>
                <c:pt idx="15727">
                  <c:v>59.337000000000003</c:v>
                </c:pt>
                <c:pt idx="15728">
                  <c:v>59.164000000000001</c:v>
                </c:pt>
                <c:pt idx="15729">
                  <c:v>59.164000000000001</c:v>
                </c:pt>
                <c:pt idx="15730">
                  <c:v>58.993000000000002</c:v>
                </c:pt>
                <c:pt idx="15731">
                  <c:v>58.993000000000002</c:v>
                </c:pt>
                <c:pt idx="15732">
                  <c:v>58.82</c:v>
                </c:pt>
                <c:pt idx="15733">
                  <c:v>58.82</c:v>
                </c:pt>
                <c:pt idx="15734">
                  <c:v>58.82</c:v>
                </c:pt>
                <c:pt idx="15735">
                  <c:v>58.647000000000006</c:v>
                </c:pt>
                <c:pt idx="15736">
                  <c:v>58.647000000000006</c:v>
                </c:pt>
                <c:pt idx="15737">
                  <c:v>58.647000000000006</c:v>
                </c:pt>
                <c:pt idx="15738">
                  <c:v>58.647000000000006</c:v>
                </c:pt>
                <c:pt idx="15739">
                  <c:v>58.647000000000006</c:v>
                </c:pt>
                <c:pt idx="15740">
                  <c:v>58.476000000000006</c:v>
                </c:pt>
                <c:pt idx="15741">
                  <c:v>58.476000000000006</c:v>
                </c:pt>
                <c:pt idx="15742">
                  <c:v>58.476000000000006</c:v>
                </c:pt>
                <c:pt idx="15743">
                  <c:v>58.476000000000006</c:v>
                </c:pt>
                <c:pt idx="15744">
                  <c:v>58.476000000000006</c:v>
                </c:pt>
                <c:pt idx="15745">
                  <c:v>58.476000000000006</c:v>
                </c:pt>
                <c:pt idx="15746">
                  <c:v>58.476000000000006</c:v>
                </c:pt>
                <c:pt idx="15747">
                  <c:v>58.476000000000006</c:v>
                </c:pt>
                <c:pt idx="15748">
                  <c:v>58.647000000000006</c:v>
                </c:pt>
                <c:pt idx="15749">
                  <c:v>58.647000000000006</c:v>
                </c:pt>
                <c:pt idx="15750">
                  <c:v>58.647000000000006</c:v>
                </c:pt>
                <c:pt idx="15751">
                  <c:v>58.647000000000006</c:v>
                </c:pt>
                <c:pt idx="15752">
                  <c:v>58.647000000000006</c:v>
                </c:pt>
                <c:pt idx="15753">
                  <c:v>58.82</c:v>
                </c:pt>
                <c:pt idx="15754">
                  <c:v>58.993000000000002</c:v>
                </c:pt>
                <c:pt idx="15755">
                  <c:v>59.164000000000001</c:v>
                </c:pt>
                <c:pt idx="15756">
                  <c:v>59.337000000000003</c:v>
                </c:pt>
                <c:pt idx="15757">
                  <c:v>59.508000000000003</c:v>
                </c:pt>
                <c:pt idx="15758">
                  <c:v>59.68</c:v>
                </c:pt>
                <c:pt idx="15759">
                  <c:v>59.68</c:v>
                </c:pt>
                <c:pt idx="15760">
                  <c:v>59.850999999999999</c:v>
                </c:pt>
                <c:pt idx="15761">
                  <c:v>60.024000000000001</c:v>
                </c:pt>
                <c:pt idx="15762">
                  <c:v>60.195000000000057</c:v>
                </c:pt>
                <c:pt idx="15763">
                  <c:v>60.195000000000057</c:v>
                </c:pt>
                <c:pt idx="15764">
                  <c:v>60.368000000000002</c:v>
                </c:pt>
                <c:pt idx="15765">
                  <c:v>60.368000000000002</c:v>
                </c:pt>
                <c:pt idx="15766">
                  <c:v>60.368000000000002</c:v>
                </c:pt>
                <c:pt idx="15767">
                  <c:v>60.368000000000002</c:v>
                </c:pt>
                <c:pt idx="15768">
                  <c:v>60.368000000000002</c:v>
                </c:pt>
                <c:pt idx="15769">
                  <c:v>60.195000000000057</c:v>
                </c:pt>
                <c:pt idx="15770">
                  <c:v>60.368000000000002</c:v>
                </c:pt>
                <c:pt idx="15771">
                  <c:v>60.368000000000002</c:v>
                </c:pt>
                <c:pt idx="15772">
                  <c:v>60.368000000000002</c:v>
                </c:pt>
                <c:pt idx="15773">
                  <c:v>60.368000000000002</c:v>
                </c:pt>
                <c:pt idx="15774">
                  <c:v>60.368000000000002</c:v>
                </c:pt>
                <c:pt idx="15775">
                  <c:v>60.368000000000002</c:v>
                </c:pt>
                <c:pt idx="15776">
                  <c:v>60.195000000000057</c:v>
                </c:pt>
                <c:pt idx="15777">
                  <c:v>60.195000000000057</c:v>
                </c:pt>
                <c:pt idx="15778">
                  <c:v>60.195000000000057</c:v>
                </c:pt>
                <c:pt idx="15779">
                  <c:v>60.195000000000057</c:v>
                </c:pt>
                <c:pt idx="15780">
                  <c:v>60.024000000000001</c:v>
                </c:pt>
                <c:pt idx="15781">
                  <c:v>60.024000000000001</c:v>
                </c:pt>
                <c:pt idx="15782">
                  <c:v>60.024000000000001</c:v>
                </c:pt>
                <c:pt idx="15783">
                  <c:v>60.024000000000001</c:v>
                </c:pt>
                <c:pt idx="15784">
                  <c:v>60.024000000000001</c:v>
                </c:pt>
                <c:pt idx="15785">
                  <c:v>60.024000000000001</c:v>
                </c:pt>
                <c:pt idx="15786">
                  <c:v>59.850999999999999</c:v>
                </c:pt>
                <c:pt idx="15787">
                  <c:v>59.850999999999999</c:v>
                </c:pt>
                <c:pt idx="15788">
                  <c:v>59.68</c:v>
                </c:pt>
                <c:pt idx="15789">
                  <c:v>59.68</c:v>
                </c:pt>
                <c:pt idx="15790">
                  <c:v>59.508000000000003</c:v>
                </c:pt>
                <c:pt idx="15791">
                  <c:v>59.508000000000003</c:v>
                </c:pt>
                <c:pt idx="15792">
                  <c:v>59.337000000000003</c:v>
                </c:pt>
                <c:pt idx="15793">
                  <c:v>59.337000000000003</c:v>
                </c:pt>
                <c:pt idx="15794">
                  <c:v>59.337000000000003</c:v>
                </c:pt>
                <c:pt idx="15795">
                  <c:v>59.164000000000001</c:v>
                </c:pt>
                <c:pt idx="15796">
                  <c:v>58.993000000000002</c:v>
                </c:pt>
                <c:pt idx="15797">
                  <c:v>58.993000000000002</c:v>
                </c:pt>
                <c:pt idx="15798">
                  <c:v>58.82</c:v>
                </c:pt>
                <c:pt idx="15799">
                  <c:v>58.647000000000006</c:v>
                </c:pt>
                <c:pt idx="15800">
                  <c:v>58.647000000000006</c:v>
                </c:pt>
                <c:pt idx="15801">
                  <c:v>58.476000000000006</c:v>
                </c:pt>
                <c:pt idx="15802">
                  <c:v>58.303000000000004</c:v>
                </c:pt>
                <c:pt idx="15803">
                  <c:v>58.303000000000004</c:v>
                </c:pt>
                <c:pt idx="15804">
                  <c:v>58.131</c:v>
                </c:pt>
                <c:pt idx="15805">
                  <c:v>57.957999999999998</c:v>
                </c:pt>
                <c:pt idx="15806">
                  <c:v>57.957999999999998</c:v>
                </c:pt>
                <c:pt idx="15807">
                  <c:v>57.785000000000011</c:v>
                </c:pt>
                <c:pt idx="15808">
                  <c:v>57.785000000000011</c:v>
                </c:pt>
                <c:pt idx="15809">
                  <c:v>57.785000000000011</c:v>
                </c:pt>
                <c:pt idx="15810">
                  <c:v>57.614000000000004</c:v>
                </c:pt>
                <c:pt idx="15811">
                  <c:v>57.614000000000004</c:v>
                </c:pt>
                <c:pt idx="15812">
                  <c:v>57.614000000000004</c:v>
                </c:pt>
                <c:pt idx="15813">
                  <c:v>57.614000000000004</c:v>
                </c:pt>
                <c:pt idx="15814">
                  <c:v>57.614000000000004</c:v>
                </c:pt>
                <c:pt idx="15815">
                  <c:v>57.614000000000004</c:v>
                </c:pt>
                <c:pt idx="15816">
                  <c:v>57.614000000000004</c:v>
                </c:pt>
                <c:pt idx="15817">
                  <c:v>57.441000000000003</c:v>
                </c:pt>
                <c:pt idx="15818">
                  <c:v>57.441000000000003</c:v>
                </c:pt>
                <c:pt idx="15819">
                  <c:v>57.441000000000003</c:v>
                </c:pt>
                <c:pt idx="15820">
                  <c:v>57.441000000000003</c:v>
                </c:pt>
                <c:pt idx="15821">
                  <c:v>57.441000000000003</c:v>
                </c:pt>
                <c:pt idx="15822">
                  <c:v>57.441000000000003</c:v>
                </c:pt>
                <c:pt idx="15823">
                  <c:v>57.441000000000003</c:v>
                </c:pt>
                <c:pt idx="15824">
                  <c:v>57.441000000000003</c:v>
                </c:pt>
                <c:pt idx="15825">
                  <c:v>57.441000000000003</c:v>
                </c:pt>
                <c:pt idx="15826">
                  <c:v>57.614000000000004</c:v>
                </c:pt>
                <c:pt idx="15827">
                  <c:v>57.614000000000004</c:v>
                </c:pt>
                <c:pt idx="15828">
                  <c:v>57.614000000000004</c:v>
                </c:pt>
                <c:pt idx="15829">
                  <c:v>57.785000000000011</c:v>
                </c:pt>
                <c:pt idx="15830">
                  <c:v>57.957999999999998</c:v>
                </c:pt>
                <c:pt idx="15831">
                  <c:v>58.131</c:v>
                </c:pt>
                <c:pt idx="15832">
                  <c:v>58.476000000000006</c:v>
                </c:pt>
                <c:pt idx="15833">
                  <c:v>58.647000000000006</c:v>
                </c:pt>
                <c:pt idx="15834">
                  <c:v>58.993000000000002</c:v>
                </c:pt>
                <c:pt idx="15835">
                  <c:v>59.164000000000001</c:v>
                </c:pt>
                <c:pt idx="15836">
                  <c:v>59.337000000000003</c:v>
                </c:pt>
                <c:pt idx="15837">
                  <c:v>59.508000000000003</c:v>
                </c:pt>
                <c:pt idx="15838">
                  <c:v>59.508000000000003</c:v>
                </c:pt>
                <c:pt idx="15839">
                  <c:v>59.68</c:v>
                </c:pt>
                <c:pt idx="15840">
                  <c:v>59.68</c:v>
                </c:pt>
                <c:pt idx="15841">
                  <c:v>59.850999999999999</c:v>
                </c:pt>
                <c:pt idx="15842">
                  <c:v>59.850999999999999</c:v>
                </c:pt>
                <c:pt idx="15843">
                  <c:v>59.850999999999999</c:v>
                </c:pt>
                <c:pt idx="15844">
                  <c:v>59.850999999999999</c:v>
                </c:pt>
                <c:pt idx="15845">
                  <c:v>60.024000000000001</c:v>
                </c:pt>
                <c:pt idx="15846">
                  <c:v>60.024000000000001</c:v>
                </c:pt>
                <c:pt idx="15847">
                  <c:v>60.024000000000001</c:v>
                </c:pt>
                <c:pt idx="15848">
                  <c:v>60.024000000000001</c:v>
                </c:pt>
                <c:pt idx="15849">
                  <c:v>60.024000000000001</c:v>
                </c:pt>
                <c:pt idx="15850">
                  <c:v>60.024000000000001</c:v>
                </c:pt>
                <c:pt idx="15851">
                  <c:v>60.024000000000001</c:v>
                </c:pt>
                <c:pt idx="15852">
                  <c:v>60.024000000000001</c:v>
                </c:pt>
                <c:pt idx="15853">
                  <c:v>60.024000000000001</c:v>
                </c:pt>
                <c:pt idx="15854">
                  <c:v>60.024000000000001</c:v>
                </c:pt>
                <c:pt idx="15855">
                  <c:v>60.024000000000001</c:v>
                </c:pt>
                <c:pt idx="15856">
                  <c:v>60.024000000000001</c:v>
                </c:pt>
                <c:pt idx="15857">
                  <c:v>60.024000000000001</c:v>
                </c:pt>
                <c:pt idx="15858">
                  <c:v>60.024000000000001</c:v>
                </c:pt>
                <c:pt idx="15859">
                  <c:v>60.024000000000001</c:v>
                </c:pt>
                <c:pt idx="15860">
                  <c:v>60.024000000000001</c:v>
                </c:pt>
                <c:pt idx="15861">
                  <c:v>60.024000000000001</c:v>
                </c:pt>
                <c:pt idx="15862">
                  <c:v>60.024000000000001</c:v>
                </c:pt>
                <c:pt idx="15863">
                  <c:v>60.024000000000001</c:v>
                </c:pt>
                <c:pt idx="15864">
                  <c:v>60.024000000000001</c:v>
                </c:pt>
                <c:pt idx="15865">
                  <c:v>60.024000000000001</c:v>
                </c:pt>
                <c:pt idx="15866">
                  <c:v>59.850999999999999</c:v>
                </c:pt>
                <c:pt idx="15867">
                  <c:v>59.850999999999999</c:v>
                </c:pt>
                <c:pt idx="15868">
                  <c:v>59.850999999999999</c:v>
                </c:pt>
                <c:pt idx="15869">
                  <c:v>59.68</c:v>
                </c:pt>
                <c:pt idx="15870">
                  <c:v>59.508000000000003</c:v>
                </c:pt>
                <c:pt idx="15871">
                  <c:v>59.508000000000003</c:v>
                </c:pt>
                <c:pt idx="15872">
                  <c:v>59.337000000000003</c:v>
                </c:pt>
                <c:pt idx="15873">
                  <c:v>59.164000000000001</c:v>
                </c:pt>
                <c:pt idx="15874">
                  <c:v>59.164000000000001</c:v>
                </c:pt>
                <c:pt idx="15875">
                  <c:v>58.993000000000002</c:v>
                </c:pt>
                <c:pt idx="15876">
                  <c:v>58.82</c:v>
                </c:pt>
                <c:pt idx="15877">
                  <c:v>58.82</c:v>
                </c:pt>
                <c:pt idx="15878">
                  <c:v>58.647000000000006</c:v>
                </c:pt>
                <c:pt idx="15879">
                  <c:v>58.647000000000006</c:v>
                </c:pt>
                <c:pt idx="15880">
                  <c:v>58.647000000000006</c:v>
                </c:pt>
                <c:pt idx="15881">
                  <c:v>58.476000000000006</c:v>
                </c:pt>
                <c:pt idx="15882">
                  <c:v>58.476000000000006</c:v>
                </c:pt>
                <c:pt idx="15883">
                  <c:v>58.476000000000006</c:v>
                </c:pt>
                <c:pt idx="15884">
                  <c:v>58.476000000000006</c:v>
                </c:pt>
                <c:pt idx="15885">
                  <c:v>58.476000000000006</c:v>
                </c:pt>
                <c:pt idx="15886">
                  <c:v>58.476000000000006</c:v>
                </c:pt>
                <c:pt idx="15887">
                  <c:v>58.476000000000006</c:v>
                </c:pt>
                <c:pt idx="15888">
                  <c:v>58.476000000000006</c:v>
                </c:pt>
                <c:pt idx="15889">
                  <c:v>58.476000000000006</c:v>
                </c:pt>
                <c:pt idx="15890">
                  <c:v>58.647000000000006</c:v>
                </c:pt>
                <c:pt idx="15891">
                  <c:v>58.647000000000006</c:v>
                </c:pt>
                <c:pt idx="15892">
                  <c:v>58.82</c:v>
                </c:pt>
                <c:pt idx="15893">
                  <c:v>58.82</c:v>
                </c:pt>
                <c:pt idx="15894">
                  <c:v>58.993000000000002</c:v>
                </c:pt>
                <c:pt idx="15895">
                  <c:v>59.164000000000001</c:v>
                </c:pt>
                <c:pt idx="15896">
                  <c:v>59.164000000000001</c:v>
                </c:pt>
                <c:pt idx="15897">
                  <c:v>59.337000000000003</c:v>
                </c:pt>
                <c:pt idx="15898">
                  <c:v>59.337000000000003</c:v>
                </c:pt>
                <c:pt idx="15899">
                  <c:v>59.337000000000003</c:v>
                </c:pt>
                <c:pt idx="15900">
                  <c:v>59.508000000000003</c:v>
                </c:pt>
                <c:pt idx="15901">
                  <c:v>59.68</c:v>
                </c:pt>
                <c:pt idx="15902">
                  <c:v>59.68</c:v>
                </c:pt>
                <c:pt idx="15903">
                  <c:v>59.850999999999999</c:v>
                </c:pt>
                <c:pt idx="15904">
                  <c:v>60.024000000000001</c:v>
                </c:pt>
                <c:pt idx="15905">
                  <c:v>60.195000000000057</c:v>
                </c:pt>
                <c:pt idx="15906">
                  <c:v>60.195000000000057</c:v>
                </c:pt>
                <c:pt idx="15907">
                  <c:v>60.368000000000002</c:v>
                </c:pt>
                <c:pt idx="15908">
                  <c:v>60.368000000000002</c:v>
                </c:pt>
                <c:pt idx="15909">
                  <c:v>60.368000000000002</c:v>
                </c:pt>
                <c:pt idx="15910">
                  <c:v>60.539000000000001</c:v>
                </c:pt>
                <c:pt idx="15911">
                  <c:v>60.539000000000001</c:v>
                </c:pt>
                <c:pt idx="15912">
                  <c:v>60.712000000000003</c:v>
                </c:pt>
                <c:pt idx="15913">
                  <c:v>60.883000000000003</c:v>
                </c:pt>
                <c:pt idx="15914">
                  <c:v>60.883000000000003</c:v>
                </c:pt>
                <c:pt idx="15915">
                  <c:v>60.883000000000003</c:v>
                </c:pt>
                <c:pt idx="15916">
                  <c:v>60.883000000000003</c:v>
                </c:pt>
                <c:pt idx="15917">
                  <c:v>60.883000000000003</c:v>
                </c:pt>
                <c:pt idx="15918">
                  <c:v>60.883000000000003</c:v>
                </c:pt>
                <c:pt idx="15919">
                  <c:v>61.054000000000002</c:v>
                </c:pt>
                <c:pt idx="15920">
                  <c:v>61.054000000000002</c:v>
                </c:pt>
                <c:pt idx="15921">
                  <c:v>61.054000000000002</c:v>
                </c:pt>
                <c:pt idx="15922">
                  <c:v>61.054000000000002</c:v>
                </c:pt>
                <c:pt idx="15923">
                  <c:v>61.054000000000002</c:v>
                </c:pt>
                <c:pt idx="15924">
                  <c:v>60.883000000000003</c:v>
                </c:pt>
                <c:pt idx="15925">
                  <c:v>60.883000000000003</c:v>
                </c:pt>
                <c:pt idx="15926">
                  <c:v>60.883000000000003</c:v>
                </c:pt>
                <c:pt idx="15927">
                  <c:v>60.883000000000003</c:v>
                </c:pt>
                <c:pt idx="15928">
                  <c:v>60.712000000000003</c:v>
                </c:pt>
                <c:pt idx="15929">
                  <c:v>60.712000000000003</c:v>
                </c:pt>
                <c:pt idx="15930">
                  <c:v>60.712000000000003</c:v>
                </c:pt>
                <c:pt idx="15931">
                  <c:v>60.539000000000001</c:v>
                </c:pt>
                <c:pt idx="15932">
                  <c:v>60.539000000000001</c:v>
                </c:pt>
                <c:pt idx="15933">
                  <c:v>60.368000000000002</c:v>
                </c:pt>
                <c:pt idx="15934">
                  <c:v>60.368000000000002</c:v>
                </c:pt>
                <c:pt idx="15935">
                  <c:v>60.195000000000057</c:v>
                </c:pt>
                <c:pt idx="15936">
                  <c:v>60.024000000000001</c:v>
                </c:pt>
                <c:pt idx="15937">
                  <c:v>60.024000000000001</c:v>
                </c:pt>
                <c:pt idx="15938">
                  <c:v>59.850999999999999</c:v>
                </c:pt>
                <c:pt idx="15939">
                  <c:v>59.850999999999999</c:v>
                </c:pt>
                <c:pt idx="15940">
                  <c:v>59.68</c:v>
                </c:pt>
                <c:pt idx="15941">
                  <c:v>59.68</c:v>
                </c:pt>
                <c:pt idx="15942">
                  <c:v>59.508000000000003</c:v>
                </c:pt>
                <c:pt idx="15943">
                  <c:v>59.508000000000003</c:v>
                </c:pt>
                <c:pt idx="15944">
                  <c:v>59.337000000000003</c:v>
                </c:pt>
                <c:pt idx="15945">
                  <c:v>59.164000000000001</c:v>
                </c:pt>
                <c:pt idx="15946">
                  <c:v>59.164000000000001</c:v>
                </c:pt>
                <c:pt idx="15947">
                  <c:v>58.993000000000002</c:v>
                </c:pt>
                <c:pt idx="15948">
                  <c:v>58.993000000000002</c:v>
                </c:pt>
                <c:pt idx="15949">
                  <c:v>58.82</c:v>
                </c:pt>
                <c:pt idx="15950">
                  <c:v>58.82</c:v>
                </c:pt>
                <c:pt idx="15951">
                  <c:v>58.647000000000006</c:v>
                </c:pt>
                <c:pt idx="15952">
                  <c:v>58.647000000000006</c:v>
                </c:pt>
                <c:pt idx="15953">
                  <c:v>58.476000000000006</c:v>
                </c:pt>
                <c:pt idx="15954">
                  <c:v>58.476000000000006</c:v>
                </c:pt>
                <c:pt idx="15955">
                  <c:v>58.476000000000006</c:v>
                </c:pt>
                <c:pt idx="15956">
                  <c:v>58.476000000000006</c:v>
                </c:pt>
                <c:pt idx="15957">
                  <c:v>58.303000000000004</c:v>
                </c:pt>
                <c:pt idx="15958">
                  <c:v>58.303000000000004</c:v>
                </c:pt>
                <c:pt idx="15959">
                  <c:v>58.303000000000004</c:v>
                </c:pt>
                <c:pt idx="15960">
                  <c:v>58.303000000000004</c:v>
                </c:pt>
                <c:pt idx="15961">
                  <c:v>58.303000000000004</c:v>
                </c:pt>
                <c:pt idx="15962">
                  <c:v>58.476000000000006</c:v>
                </c:pt>
                <c:pt idx="15963">
                  <c:v>58.476000000000006</c:v>
                </c:pt>
                <c:pt idx="15964">
                  <c:v>58.476000000000006</c:v>
                </c:pt>
                <c:pt idx="15965">
                  <c:v>58.476000000000006</c:v>
                </c:pt>
                <c:pt idx="15966">
                  <c:v>58.476000000000006</c:v>
                </c:pt>
                <c:pt idx="15967">
                  <c:v>58.476000000000006</c:v>
                </c:pt>
                <c:pt idx="15968">
                  <c:v>58.476000000000006</c:v>
                </c:pt>
                <c:pt idx="15969">
                  <c:v>58.476000000000006</c:v>
                </c:pt>
                <c:pt idx="15970">
                  <c:v>58.476000000000006</c:v>
                </c:pt>
                <c:pt idx="15971">
                  <c:v>58.476000000000006</c:v>
                </c:pt>
                <c:pt idx="15972">
                  <c:v>58.476000000000006</c:v>
                </c:pt>
                <c:pt idx="15973">
                  <c:v>58.476000000000006</c:v>
                </c:pt>
                <c:pt idx="15974">
                  <c:v>58.476000000000006</c:v>
                </c:pt>
                <c:pt idx="15975">
                  <c:v>58.476000000000006</c:v>
                </c:pt>
                <c:pt idx="15976">
                  <c:v>58.476000000000006</c:v>
                </c:pt>
                <c:pt idx="15977">
                  <c:v>58.647000000000006</c:v>
                </c:pt>
                <c:pt idx="15978">
                  <c:v>58.647000000000006</c:v>
                </c:pt>
                <c:pt idx="15979">
                  <c:v>58.647000000000006</c:v>
                </c:pt>
                <c:pt idx="15980">
                  <c:v>58.647000000000006</c:v>
                </c:pt>
                <c:pt idx="15981">
                  <c:v>58.647000000000006</c:v>
                </c:pt>
                <c:pt idx="15982">
                  <c:v>58.647000000000006</c:v>
                </c:pt>
                <c:pt idx="15983">
                  <c:v>58.82</c:v>
                </c:pt>
                <c:pt idx="15984">
                  <c:v>58.82</c:v>
                </c:pt>
                <c:pt idx="15985">
                  <c:v>58.82</c:v>
                </c:pt>
                <c:pt idx="15986">
                  <c:v>58.82</c:v>
                </c:pt>
                <c:pt idx="15987">
                  <c:v>58.82</c:v>
                </c:pt>
                <c:pt idx="15988">
                  <c:v>58.82</c:v>
                </c:pt>
                <c:pt idx="15989">
                  <c:v>58.82</c:v>
                </c:pt>
                <c:pt idx="15990">
                  <c:v>58.82</c:v>
                </c:pt>
                <c:pt idx="15991">
                  <c:v>58.82</c:v>
                </c:pt>
                <c:pt idx="15992">
                  <c:v>58.82</c:v>
                </c:pt>
                <c:pt idx="15993">
                  <c:v>58.82</c:v>
                </c:pt>
                <c:pt idx="15994">
                  <c:v>58.82</c:v>
                </c:pt>
                <c:pt idx="15995">
                  <c:v>58.82</c:v>
                </c:pt>
                <c:pt idx="15996">
                  <c:v>58.82</c:v>
                </c:pt>
                <c:pt idx="15997">
                  <c:v>58.82</c:v>
                </c:pt>
                <c:pt idx="15998">
                  <c:v>58.647000000000006</c:v>
                </c:pt>
                <c:pt idx="15999">
                  <c:v>58.647000000000006</c:v>
                </c:pt>
                <c:pt idx="16000">
                  <c:v>58.647000000000006</c:v>
                </c:pt>
                <c:pt idx="16001">
                  <c:v>58.476000000000006</c:v>
                </c:pt>
                <c:pt idx="16002">
                  <c:v>58.476000000000006</c:v>
                </c:pt>
                <c:pt idx="16003">
                  <c:v>58.476000000000006</c:v>
                </c:pt>
                <c:pt idx="16004">
                  <c:v>58.476000000000006</c:v>
                </c:pt>
                <c:pt idx="16005">
                  <c:v>58.303000000000004</c:v>
                </c:pt>
                <c:pt idx="16006">
                  <c:v>58.303000000000004</c:v>
                </c:pt>
                <c:pt idx="16007">
                  <c:v>58.131</c:v>
                </c:pt>
                <c:pt idx="16008">
                  <c:v>58.131</c:v>
                </c:pt>
                <c:pt idx="16009">
                  <c:v>58.131</c:v>
                </c:pt>
                <c:pt idx="16010">
                  <c:v>57.957999999999998</c:v>
                </c:pt>
                <c:pt idx="16011">
                  <c:v>57.957999999999998</c:v>
                </c:pt>
                <c:pt idx="16012">
                  <c:v>57.785000000000011</c:v>
                </c:pt>
                <c:pt idx="16013">
                  <c:v>57.785000000000011</c:v>
                </c:pt>
                <c:pt idx="16014">
                  <c:v>57.785000000000011</c:v>
                </c:pt>
                <c:pt idx="16015">
                  <c:v>57.614000000000004</c:v>
                </c:pt>
                <c:pt idx="16016">
                  <c:v>57.614000000000004</c:v>
                </c:pt>
                <c:pt idx="16017">
                  <c:v>57.614000000000004</c:v>
                </c:pt>
                <c:pt idx="16018">
                  <c:v>57.441000000000003</c:v>
                </c:pt>
                <c:pt idx="16019">
                  <c:v>57.441000000000003</c:v>
                </c:pt>
                <c:pt idx="16020">
                  <c:v>57.441000000000003</c:v>
                </c:pt>
                <c:pt idx="16021">
                  <c:v>57.268000000000058</c:v>
                </c:pt>
                <c:pt idx="16022">
                  <c:v>57.268000000000058</c:v>
                </c:pt>
                <c:pt idx="16023">
                  <c:v>57.096000000000011</c:v>
                </c:pt>
                <c:pt idx="16024">
                  <c:v>57.096000000000011</c:v>
                </c:pt>
                <c:pt idx="16025">
                  <c:v>57.096000000000011</c:v>
                </c:pt>
                <c:pt idx="16026">
                  <c:v>56.923000000000002</c:v>
                </c:pt>
                <c:pt idx="16027">
                  <c:v>56.923000000000002</c:v>
                </c:pt>
                <c:pt idx="16028">
                  <c:v>56.923000000000002</c:v>
                </c:pt>
                <c:pt idx="16029">
                  <c:v>56.923000000000002</c:v>
                </c:pt>
                <c:pt idx="16030">
                  <c:v>57.096000000000011</c:v>
                </c:pt>
                <c:pt idx="16031">
                  <c:v>57.096000000000011</c:v>
                </c:pt>
                <c:pt idx="16032">
                  <c:v>57.268000000000058</c:v>
                </c:pt>
                <c:pt idx="16033">
                  <c:v>57.268000000000058</c:v>
                </c:pt>
                <c:pt idx="16034">
                  <c:v>57.441000000000003</c:v>
                </c:pt>
                <c:pt idx="16035">
                  <c:v>57.614000000000004</c:v>
                </c:pt>
                <c:pt idx="16036">
                  <c:v>57.785000000000011</c:v>
                </c:pt>
                <c:pt idx="16037">
                  <c:v>57.957999999999998</c:v>
                </c:pt>
                <c:pt idx="16038">
                  <c:v>58.131</c:v>
                </c:pt>
                <c:pt idx="16039">
                  <c:v>58.303000000000004</c:v>
                </c:pt>
                <c:pt idx="16040">
                  <c:v>58.647000000000006</c:v>
                </c:pt>
                <c:pt idx="16041">
                  <c:v>58.82</c:v>
                </c:pt>
                <c:pt idx="16042">
                  <c:v>59.164000000000001</c:v>
                </c:pt>
                <c:pt idx="16043">
                  <c:v>59.337000000000003</c:v>
                </c:pt>
                <c:pt idx="16044">
                  <c:v>59.68</c:v>
                </c:pt>
                <c:pt idx="16045">
                  <c:v>59.850999999999999</c:v>
                </c:pt>
                <c:pt idx="16046">
                  <c:v>60.195000000000057</c:v>
                </c:pt>
                <c:pt idx="16047">
                  <c:v>60.368000000000002</c:v>
                </c:pt>
                <c:pt idx="16048">
                  <c:v>60.712000000000003</c:v>
                </c:pt>
                <c:pt idx="16049">
                  <c:v>60.883000000000003</c:v>
                </c:pt>
                <c:pt idx="16050">
                  <c:v>61.227000000000011</c:v>
                </c:pt>
                <c:pt idx="16051">
                  <c:v>61.398000000000003</c:v>
                </c:pt>
                <c:pt idx="16052">
                  <c:v>61.569000000000003</c:v>
                </c:pt>
                <c:pt idx="16053">
                  <c:v>61.741</c:v>
                </c:pt>
                <c:pt idx="16054">
                  <c:v>62.083000000000006</c:v>
                </c:pt>
                <c:pt idx="16055">
                  <c:v>62.254000000000005</c:v>
                </c:pt>
                <c:pt idx="16056">
                  <c:v>62.254000000000005</c:v>
                </c:pt>
                <c:pt idx="16057">
                  <c:v>62.425000000000011</c:v>
                </c:pt>
                <c:pt idx="16058">
                  <c:v>62.598000000000013</c:v>
                </c:pt>
                <c:pt idx="16059">
                  <c:v>62.769000000000013</c:v>
                </c:pt>
                <c:pt idx="16060">
                  <c:v>62.769000000000013</c:v>
                </c:pt>
                <c:pt idx="16061">
                  <c:v>62.94</c:v>
                </c:pt>
                <c:pt idx="16062">
                  <c:v>62.94</c:v>
                </c:pt>
                <c:pt idx="16063">
                  <c:v>63.111000000000004</c:v>
                </c:pt>
                <c:pt idx="16064">
                  <c:v>63.111000000000004</c:v>
                </c:pt>
                <c:pt idx="16065">
                  <c:v>63.111000000000004</c:v>
                </c:pt>
                <c:pt idx="16066">
                  <c:v>63.111000000000004</c:v>
                </c:pt>
                <c:pt idx="16067">
                  <c:v>63.282000000000011</c:v>
                </c:pt>
                <c:pt idx="16068">
                  <c:v>63.282000000000011</c:v>
                </c:pt>
                <c:pt idx="16069">
                  <c:v>63.282000000000011</c:v>
                </c:pt>
                <c:pt idx="16070">
                  <c:v>63.282000000000011</c:v>
                </c:pt>
                <c:pt idx="16071">
                  <c:v>63.282000000000011</c:v>
                </c:pt>
                <c:pt idx="16072">
                  <c:v>63.454999999999998</c:v>
                </c:pt>
                <c:pt idx="16073">
                  <c:v>63.454999999999998</c:v>
                </c:pt>
                <c:pt idx="16074">
                  <c:v>63.454999999999998</c:v>
                </c:pt>
                <c:pt idx="16075">
                  <c:v>63.454999999999998</c:v>
                </c:pt>
                <c:pt idx="16076">
                  <c:v>63.454999999999998</c:v>
                </c:pt>
                <c:pt idx="16077">
                  <c:v>63.282000000000011</c:v>
                </c:pt>
                <c:pt idx="16078">
                  <c:v>63.282000000000011</c:v>
                </c:pt>
                <c:pt idx="16079">
                  <c:v>63.282000000000011</c:v>
                </c:pt>
                <c:pt idx="16080">
                  <c:v>63.282000000000011</c:v>
                </c:pt>
                <c:pt idx="16081">
                  <c:v>63.111000000000004</c:v>
                </c:pt>
                <c:pt idx="16082">
                  <c:v>63.111000000000004</c:v>
                </c:pt>
                <c:pt idx="16083">
                  <c:v>63.111000000000004</c:v>
                </c:pt>
                <c:pt idx="16084">
                  <c:v>63.111000000000004</c:v>
                </c:pt>
                <c:pt idx="16085">
                  <c:v>62.94</c:v>
                </c:pt>
                <c:pt idx="16086">
                  <c:v>62.94</c:v>
                </c:pt>
                <c:pt idx="16087">
                  <c:v>62.94</c:v>
                </c:pt>
                <c:pt idx="16088">
                  <c:v>62.94</c:v>
                </c:pt>
                <c:pt idx="16089">
                  <c:v>62.769000000000013</c:v>
                </c:pt>
                <c:pt idx="16090">
                  <c:v>62.769000000000013</c:v>
                </c:pt>
                <c:pt idx="16091">
                  <c:v>62.769000000000013</c:v>
                </c:pt>
                <c:pt idx="16092">
                  <c:v>62.598000000000013</c:v>
                </c:pt>
                <c:pt idx="16093">
                  <c:v>62.598000000000013</c:v>
                </c:pt>
                <c:pt idx="16094">
                  <c:v>62.425000000000011</c:v>
                </c:pt>
                <c:pt idx="16095">
                  <c:v>62.425000000000011</c:v>
                </c:pt>
                <c:pt idx="16096">
                  <c:v>62.254000000000005</c:v>
                </c:pt>
                <c:pt idx="16097">
                  <c:v>62.254000000000005</c:v>
                </c:pt>
                <c:pt idx="16098">
                  <c:v>62.083000000000006</c:v>
                </c:pt>
                <c:pt idx="16099">
                  <c:v>62.083000000000006</c:v>
                </c:pt>
                <c:pt idx="16100">
                  <c:v>61.911999999999999</c:v>
                </c:pt>
                <c:pt idx="16101">
                  <c:v>61.911999999999999</c:v>
                </c:pt>
                <c:pt idx="16102">
                  <c:v>61.911999999999999</c:v>
                </c:pt>
                <c:pt idx="16103">
                  <c:v>61.741</c:v>
                </c:pt>
                <c:pt idx="16104">
                  <c:v>61.741</c:v>
                </c:pt>
                <c:pt idx="16105">
                  <c:v>61.569000000000003</c:v>
                </c:pt>
                <c:pt idx="16106">
                  <c:v>61.569000000000003</c:v>
                </c:pt>
                <c:pt idx="16107">
                  <c:v>61.569000000000003</c:v>
                </c:pt>
                <c:pt idx="16108">
                  <c:v>61.569000000000003</c:v>
                </c:pt>
                <c:pt idx="16109">
                  <c:v>61.569000000000003</c:v>
                </c:pt>
                <c:pt idx="16110">
                  <c:v>61.569000000000003</c:v>
                </c:pt>
                <c:pt idx="16111">
                  <c:v>61.569000000000003</c:v>
                </c:pt>
                <c:pt idx="16112">
                  <c:v>61.569000000000003</c:v>
                </c:pt>
                <c:pt idx="16113">
                  <c:v>61.569000000000003</c:v>
                </c:pt>
                <c:pt idx="16114">
                  <c:v>61.569000000000003</c:v>
                </c:pt>
                <c:pt idx="16115">
                  <c:v>61.741</c:v>
                </c:pt>
                <c:pt idx="16116">
                  <c:v>61.911999999999999</c:v>
                </c:pt>
                <c:pt idx="16117">
                  <c:v>61.911999999999999</c:v>
                </c:pt>
                <c:pt idx="16118">
                  <c:v>62.083000000000006</c:v>
                </c:pt>
                <c:pt idx="16119">
                  <c:v>62.083000000000006</c:v>
                </c:pt>
                <c:pt idx="16120">
                  <c:v>62.083000000000006</c:v>
                </c:pt>
                <c:pt idx="16121">
                  <c:v>62.254000000000005</c:v>
                </c:pt>
                <c:pt idx="16122">
                  <c:v>62.425000000000011</c:v>
                </c:pt>
                <c:pt idx="16123">
                  <c:v>62.598000000000013</c:v>
                </c:pt>
                <c:pt idx="16124">
                  <c:v>62.94</c:v>
                </c:pt>
                <c:pt idx="16125">
                  <c:v>63.111000000000004</c:v>
                </c:pt>
                <c:pt idx="16126">
                  <c:v>63.282000000000011</c:v>
                </c:pt>
                <c:pt idx="16127">
                  <c:v>63.282000000000011</c:v>
                </c:pt>
                <c:pt idx="16128">
                  <c:v>63.282000000000011</c:v>
                </c:pt>
                <c:pt idx="16129">
                  <c:v>63.454999999999998</c:v>
                </c:pt>
                <c:pt idx="16130">
                  <c:v>63.626000000000012</c:v>
                </c:pt>
                <c:pt idx="16131">
                  <c:v>63.626000000000012</c:v>
                </c:pt>
                <c:pt idx="16132">
                  <c:v>63.626000000000012</c:v>
                </c:pt>
                <c:pt idx="16133">
                  <c:v>63.626000000000012</c:v>
                </c:pt>
                <c:pt idx="16134">
                  <c:v>63.797000000000011</c:v>
                </c:pt>
                <c:pt idx="16135">
                  <c:v>63.797000000000011</c:v>
                </c:pt>
                <c:pt idx="16136">
                  <c:v>63.797000000000011</c:v>
                </c:pt>
                <c:pt idx="16137">
                  <c:v>63.797000000000011</c:v>
                </c:pt>
                <c:pt idx="16138">
                  <c:v>63.797000000000011</c:v>
                </c:pt>
                <c:pt idx="16139">
                  <c:v>63.797000000000011</c:v>
                </c:pt>
                <c:pt idx="16140">
                  <c:v>63.797000000000011</c:v>
                </c:pt>
                <c:pt idx="16141">
                  <c:v>63.797000000000011</c:v>
                </c:pt>
                <c:pt idx="16142">
                  <c:v>63.797000000000011</c:v>
                </c:pt>
                <c:pt idx="16143">
                  <c:v>63.797000000000011</c:v>
                </c:pt>
                <c:pt idx="16144">
                  <c:v>63.797000000000011</c:v>
                </c:pt>
                <c:pt idx="16145">
                  <c:v>63.797000000000011</c:v>
                </c:pt>
                <c:pt idx="16146">
                  <c:v>63.797000000000011</c:v>
                </c:pt>
                <c:pt idx="16147">
                  <c:v>63.797000000000011</c:v>
                </c:pt>
                <c:pt idx="16148">
                  <c:v>63.797000000000011</c:v>
                </c:pt>
                <c:pt idx="16149">
                  <c:v>63.626000000000012</c:v>
                </c:pt>
                <c:pt idx="16150">
                  <c:v>63.626000000000012</c:v>
                </c:pt>
                <c:pt idx="16151">
                  <c:v>63.454999999999998</c:v>
                </c:pt>
                <c:pt idx="16152">
                  <c:v>63.454999999999998</c:v>
                </c:pt>
                <c:pt idx="16153">
                  <c:v>63.282000000000011</c:v>
                </c:pt>
                <c:pt idx="16154">
                  <c:v>63.282000000000011</c:v>
                </c:pt>
                <c:pt idx="16155">
                  <c:v>63.282000000000011</c:v>
                </c:pt>
                <c:pt idx="16156">
                  <c:v>63.111000000000004</c:v>
                </c:pt>
                <c:pt idx="16157">
                  <c:v>62.94</c:v>
                </c:pt>
                <c:pt idx="16158">
                  <c:v>62.94</c:v>
                </c:pt>
                <c:pt idx="16159">
                  <c:v>62.769000000000013</c:v>
                </c:pt>
                <c:pt idx="16160">
                  <c:v>62.769000000000013</c:v>
                </c:pt>
                <c:pt idx="16161">
                  <c:v>62.598000000000013</c:v>
                </c:pt>
                <c:pt idx="16162">
                  <c:v>62.598000000000013</c:v>
                </c:pt>
                <c:pt idx="16163">
                  <c:v>62.425000000000011</c:v>
                </c:pt>
                <c:pt idx="16164">
                  <c:v>62.425000000000011</c:v>
                </c:pt>
                <c:pt idx="16165">
                  <c:v>62.254000000000005</c:v>
                </c:pt>
                <c:pt idx="16166">
                  <c:v>62.254000000000005</c:v>
                </c:pt>
                <c:pt idx="16167">
                  <c:v>62.083000000000006</c:v>
                </c:pt>
                <c:pt idx="16168">
                  <c:v>62.083000000000006</c:v>
                </c:pt>
                <c:pt idx="16169">
                  <c:v>61.911999999999999</c:v>
                </c:pt>
                <c:pt idx="16170">
                  <c:v>61.911999999999999</c:v>
                </c:pt>
                <c:pt idx="16171">
                  <c:v>61.741</c:v>
                </c:pt>
                <c:pt idx="16172">
                  <c:v>61.741</c:v>
                </c:pt>
                <c:pt idx="16173">
                  <c:v>61.741</c:v>
                </c:pt>
                <c:pt idx="16174">
                  <c:v>61.741</c:v>
                </c:pt>
                <c:pt idx="16175">
                  <c:v>61.741</c:v>
                </c:pt>
                <c:pt idx="16176">
                  <c:v>61.911999999999999</c:v>
                </c:pt>
                <c:pt idx="16177">
                  <c:v>61.911999999999999</c:v>
                </c:pt>
                <c:pt idx="16178">
                  <c:v>62.083000000000006</c:v>
                </c:pt>
                <c:pt idx="16179">
                  <c:v>62.083000000000006</c:v>
                </c:pt>
                <c:pt idx="16180">
                  <c:v>62.254000000000005</c:v>
                </c:pt>
                <c:pt idx="16181">
                  <c:v>62.425000000000011</c:v>
                </c:pt>
                <c:pt idx="16182">
                  <c:v>62.598000000000013</c:v>
                </c:pt>
                <c:pt idx="16183">
                  <c:v>62.769000000000013</c:v>
                </c:pt>
                <c:pt idx="16184">
                  <c:v>62.94</c:v>
                </c:pt>
                <c:pt idx="16185">
                  <c:v>63.282000000000011</c:v>
                </c:pt>
                <c:pt idx="16186">
                  <c:v>63.454999999999998</c:v>
                </c:pt>
                <c:pt idx="16187">
                  <c:v>63.626000000000012</c:v>
                </c:pt>
                <c:pt idx="16188">
                  <c:v>63.797000000000011</c:v>
                </c:pt>
                <c:pt idx="16189">
                  <c:v>64.138999999999982</c:v>
                </c:pt>
                <c:pt idx="16190">
                  <c:v>64.31</c:v>
                </c:pt>
                <c:pt idx="16191">
                  <c:v>64.480999999999995</c:v>
                </c:pt>
                <c:pt idx="16192">
                  <c:v>64.651999999999987</c:v>
                </c:pt>
                <c:pt idx="16193">
                  <c:v>64.651999999999987</c:v>
                </c:pt>
                <c:pt idx="16194">
                  <c:v>64.651999999999987</c:v>
                </c:pt>
                <c:pt idx="16195">
                  <c:v>64.651999999999987</c:v>
                </c:pt>
                <c:pt idx="16196">
                  <c:v>64.651999999999987</c:v>
                </c:pt>
                <c:pt idx="16197">
                  <c:v>64.825000000000003</c:v>
                </c:pt>
                <c:pt idx="16198">
                  <c:v>64.825000000000003</c:v>
                </c:pt>
                <c:pt idx="16199">
                  <c:v>64.995999999999995</c:v>
                </c:pt>
                <c:pt idx="16200">
                  <c:v>64.995999999999995</c:v>
                </c:pt>
                <c:pt idx="16201">
                  <c:v>64.995999999999995</c:v>
                </c:pt>
                <c:pt idx="16202">
                  <c:v>64.995999999999995</c:v>
                </c:pt>
                <c:pt idx="16203">
                  <c:v>65.167000000000002</c:v>
                </c:pt>
                <c:pt idx="16204">
                  <c:v>65.167000000000002</c:v>
                </c:pt>
                <c:pt idx="16205">
                  <c:v>65.167000000000002</c:v>
                </c:pt>
                <c:pt idx="16206">
                  <c:v>65.167000000000002</c:v>
                </c:pt>
                <c:pt idx="16207">
                  <c:v>65.337999999999994</c:v>
                </c:pt>
                <c:pt idx="16208">
                  <c:v>65.337999999999994</c:v>
                </c:pt>
                <c:pt idx="16209">
                  <c:v>65.337999999999994</c:v>
                </c:pt>
                <c:pt idx="16210">
                  <c:v>65.337999999999994</c:v>
                </c:pt>
                <c:pt idx="16211">
                  <c:v>65.337999999999994</c:v>
                </c:pt>
                <c:pt idx="16212">
                  <c:v>65.337999999999994</c:v>
                </c:pt>
                <c:pt idx="16213">
                  <c:v>65.337999999999994</c:v>
                </c:pt>
                <c:pt idx="16214">
                  <c:v>65.337999999999994</c:v>
                </c:pt>
                <c:pt idx="16215">
                  <c:v>65.509</c:v>
                </c:pt>
                <c:pt idx="16216">
                  <c:v>65.509</c:v>
                </c:pt>
                <c:pt idx="16217">
                  <c:v>65.337999999999994</c:v>
                </c:pt>
                <c:pt idx="16218">
                  <c:v>65.337999999999994</c:v>
                </c:pt>
                <c:pt idx="16219">
                  <c:v>65.337999999999994</c:v>
                </c:pt>
                <c:pt idx="16220">
                  <c:v>65.167000000000002</c:v>
                </c:pt>
                <c:pt idx="16221">
                  <c:v>65.167000000000002</c:v>
                </c:pt>
                <c:pt idx="16222">
                  <c:v>65.167000000000002</c:v>
                </c:pt>
                <c:pt idx="16223">
                  <c:v>64.995999999999995</c:v>
                </c:pt>
                <c:pt idx="16224">
                  <c:v>64.995999999999995</c:v>
                </c:pt>
                <c:pt idx="16225">
                  <c:v>64.825000000000003</c:v>
                </c:pt>
                <c:pt idx="16226">
                  <c:v>64.651999999999987</c:v>
                </c:pt>
                <c:pt idx="16227">
                  <c:v>64.480999999999995</c:v>
                </c:pt>
                <c:pt idx="16228">
                  <c:v>64.31</c:v>
                </c:pt>
                <c:pt idx="16229">
                  <c:v>64.138999999999982</c:v>
                </c:pt>
                <c:pt idx="16230">
                  <c:v>63.968000000000011</c:v>
                </c:pt>
                <c:pt idx="16231">
                  <c:v>63.797000000000011</c:v>
                </c:pt>
                <c:pt idx="16232">
                  <c:v>63.454999999999998</c:v>
                </c:pt>
                <c:pt idx="16233">
                  <c:v>63.282000000000011</c:v>
                </c:pt>
                <c:pt idx="16234">
                  <c:v>63.111000000000004</c:v>
                </c:pt>
                <c:pt idx="16235">
                  <c:v>62.94</c:v>
                </c:pt>
                <c:pt idx="16236">
                  <c:v>62.94</c:v>
                </c:pt>
                <c:pt idx="16237">
                  <c:v>62.769000000000013</c:v>
                </c:pt>
                <c:pt idx="16238">
                  <c:v>62.598000000000013</c:v>
                </c:pt>
                <c:pt idx="16239">
                  <c:v>62.425000000000011</c:v>
                </c:pt>
                <c:pt idx="16240">
                  <c:v>62.425000000000011</c:v>
                </c:pt>
                <c:pt idx="16241">
                  <c:v>62.254000000000005</c:v>
                </c:pt>
                <c:pt idx="16242">
                  <c:v>62.254000000000005</c:v>
                </c:pt>
                <c:pt idx="16243">
                  <c:v>62.254000000000005</c:v>
                </c:pt>
                <c:pt idx="16244">
                  <c:v>62.083000000000006</c:v>
                </c:pt>
                <c:pt idx="16245">
                  <c:v>62.083000000000006</c:v>
                </c:pt>
                <c:pt idx="16246">
                  <c:v>62.083000000000006</c:v>
                </c:pt>
                <c:pt idx="16247">
                  <c:v>62.254000000000005</c:v>
                </c:pt>
                <c:pt idx="16248">
                  <c:v>62.254000000000005</c:v>
                </c:pt>
                <c:pt idx="16249">
                  <c:v>62.254000000000005</c:v>
                </c:pt>
                <c:pt idx="16250">
                  <c:v>62.425000000000011</c:v>
                </c:pt>
                <c:pt idx="16251">
                  <c:v>62.425000000000011</c:v>
                </c:pt>
                <c:pt idx="16252">
                  <c:v>62.598000000000013</c:v>
                </c:pt>
                <c:pt idx="16253">
                  <c:v>62.769000000000013</c:v>
                </c:pt>
                <c:pt idx="16254">
                  <c:v>62.94</c:v>
                </c:pt>
                <c:pt idx="16255">
                  <c:v>63.111000000000004</c:v>
                </c:pt>
                <c:pt idx="16256">
                  <c:v>63.282000000000011</c:v>
                </c:pt>
                <c:pt idx="16257">
                  <c:v>63.454999999999998</c:v>
                </c:pt>
                <c:pt idx="16258">
                  <c:v>63.797000000000011</c:v>
                </c:pt>
                <c:pt idx="16259">
                  <c:v>63.968000000000011</c:v>
                </c:pt>
                <c:pt idx="16260">
                  <c:v>64.138999999999982</c:v>
                </c:pt>
                <c:pt idx="16261">
                  <c:v>64.31</c:v>
                </c:pt>
                <c:pt idx="16262">
                  <c:v>64.480999999999995</c:v>
                </c:pt>
                <c:pt idx="16263">
                  <c:v>64.651999999999987</c:v>
                </c:pt>
                <c:pt idx="16264">
                  <c:v>64.651999999999987</c:v>
                </c:pt>
                <c:pt idx="16265">
                  <c:v>64.651999999999987</c:v>
                </c:pt>
                <c:pt idx="16266">
                  <c:v>64.651999999999987</c:v>
                </c:pt>
                <c:pt idx="16267">
                  <c:v>64.651999999999987</c:v>
                </c:pt>
                <c:pt idx="16268">
                  <c:v>64.651999999999987</c:v>
                </c:pt>
                <c:pt idx="16269">
                  <c:v>64.651999999999987</c:v>
                </c:pt>
                <c:pt idx="16270">
                  <c:v>64.825000000000003</c:v>
                </c:pt>
                <c:pt idx="16271">
                  <c:v>64.825000000000003</c:v>
                </c:pt>
                <c:pt idx="16272">
                  <c:v>64.825000000000003</c:v>
                </c:pt>
                <c:pt idx="16273">
                  <c:v>64.825000000000003</c:v>
                </c:pt>
                <c:pt idx="16274">
                  <c:v>64.995999999999995</c:v>
                </c:pt>
                <c:pt idx="16275">
                  <c:v>64.995999999999995</c:v>
                </c:pt>
                <c:pt idx="16276">
                  <c:v>64.995999999999995</c:v>
                </c:pt>
                <c:pt idx="16277">
                  <c:v>64.995999999999995</c:v>
                </c:pt>
                <c:pt idx="16278">
                  <c:v>65.167000000000002</c:v>
                </c:pt>
                <c:pt idx="16279">
                  <c:v>65.167000000000002</c:v>
                </c:pt>
                <c:pt idx="16280">
                  <c:v>65.167000000000002</c:v>
                </c:pt>
                <c:pt idx="16281">
                  <c:v>65.167000000000002</c:v>
                </c:pt>
                <c:pt idx="16282">
                  <c:v>65.167000000000002</c:v>
                </c:pt>
                <c:pt idx="16283">
                  <c:v>64.995999999999995</c:v>
                </c:pt>
                <c:pt idx="16284">
                  <c:v>64.995999999999995</c:v>
                </c:pt>
                <c:pt idx="16285">
                  <c:v>64.995999999999995</c:v>
                </c:pt>
                <c:pt idx="16286">
                  <c:v>64.995999999999995</c:v>
                </c:pt>
                <c:pt idx="16287">
                  <c:v>64.825000000000003</c:v>
                </c:pt>
                <c:pt idx="16288">
                  <c:v>64.825000000000003</c:v>
                </c:pt>
                <c:pt idx="16289">
                  <c:v>64.651999999999987</c:v>
                </c:pt>
                <c:pt idx="16290">
                  <c:v>64.651999999999987</c:v>
                </c:pt>
                <c:pt idx="16291">
                  <c:v>64.651999999999987</c:v>
                </c:pt>
                <c:pt idx="16292">
                  <c:v>64.480999999999995</c:v>
                </c:pt>
                <c:pt idx="16293">
                  <c:v>64.31</c:v>
                </c:pt>
                <c:pt idx="16294">
                  <c:v>64.31</c:v>
                </c:pt>
                <c:pt idx="16295">
                  <c:v>64.138999999999982</c:v>
                </c:pt>
                <c:pt idx="16296">
                  <c:v>63.968000000000011</c:v>
                </c:pt>
                <c:pt idx="16297">
                  <c:v>63.968000000000011</c:v>
                </c:pt>
                <c:pt idx="16298">
                  <c:v>63.797000000000011</c:v>
                </c:pt>
                <c:pt idx="16299">
                  <c:v>63.626000000000012</c:v>
                </c:pt>
                <c:pt idx="16300">
                  <c:v>63.626000000000012</c:v>
                </c:pt>
                <c:pt idx="16301">
                  <c:v>63.454999999999998</c:v>
                </c:pt>
                <c:pt idx="16302">
                  <c:v>63.282000000000011</c:v>
                </c:pt>
                <c:pt idx="16303">
                  <c:v>63.282000000000011</c:v>
                </c:pt>
                <c:pt idx="16304">
                  <c:v>63.111000000000004</c:v>
                </c:pt>
                <c:pt idx="16305">
                  <c:v>63.111000000000004</c:v>
                </c:pt>
                <c:pt idx="16306">
                  <c:v>63.111000000000004</c:v>
                </c:pt>
                <c:pt idx="16307">
                  <c:v>62.94</c:v>
                </c:pt>
                <c:pt idx="16308">
                  <c:v>62.94</c:v>
                </c:pt>
                <c:pt idx="16309">
                  <c:v>62.769000000000013</c:v>
                </c:pt>
                <c:pt idx="16310">
                  <c:v>62.769000000000013</c:v>
                </c:pt>
                <c:pt idx="16311">
                  <c:v>62.598000000000013</c:v>
                </c:pt>
                <c:pt idx="16312">
                  <c:v>62.598000000000013</c:v>
                </c:pt>
                <c:pt idx="16313">
                  <c:v>62.598000000000013</c:v>
                </c:pt>
                <c:pt idx="16314">
                  <c:v>62.425000000000011</c:v>
                </c:pt>
                <c:pt idx="16315">
                  <c:v>62.425000000000011</c:v>
                </c:pt>
                <c:pt idx="16316">
                  <c:v>62.254000000000005</c:v>
                </c:pt>
                <c:pt idx="16317">
                  <c:v>62.254000000000005</c:v>
                </c:pt>
                <c:pt idx="16318">
                  <c:v>62.254000000000005</c:v>
                </c:pt>
                <c:pt idx="16319">
                  <c:v>62.425000000000011</c:v>
                </c:pt>
                <c:pt idx="16320">
                  <c:v>62.425000000000011</c:v>
                </c:pt>
                <c:pt idx="16321">
                  <c:v>62.425000000000011</c:v>
                </c:pt>
                <c:pt idx="16322">
                  <c:v>62.598000000000013</c:v>
                </c:pt>
                <c:pt idx="16323">
                  <c:v>62.769000000000013</c:v>
                </c:pt>
                <c:pt idx="16324">
                  <c:v>62.94</c:v>
                </c:pt>
                <c:pt idx="16325">
                  <c:v>63.111000000000004</c:v>
                </c:pt>
                <c:pt idx="16326">
                  <c:v>63.282000000000011</c:v>
                </c:pt>
                <c:pt idx="16327">
                  <c:v>63.454999999999998</c:v>
                </c:pt>
                <c:pt idx="16328">
                  <c:v>63.626000000000012</c:v>
                </c:pt>
                <c:pt idx="16329">
                  <c:v>63.797000000000011</c:v>
                </c:pt>
                <c:pt idx="16330">
                  <c:v>64.138999999999982</c:v>
                </c:pt>
                <c:pt idx="16331">
                  <c:v>64.31</c:v>
                </c:pt>
                <c:pt idx="16332">
                  <c:v>64.651999999999987</c:v>
                </c:pt>
                <c:pt idx="16333">
                  <c:v>64.825000000000003</c:v>
                </c:pt>
                <c:pt idx="16334">
                  <c:v>64.995999999999995</c:v>
                </c:pt>
                <c:pt idx="16335">
                  <c:v>65.337999999999994</c:v>
                </c:pt>
                <c:pt idx="16336">
                  <c:v>65.509</c:v>
                </c:pt>
                <c:pt idx="16337">
                  <c:v>65.679999999999978</c:v>
                </c:pt>
                <c:pt idx="16338">
                  <c:v>65.850999999999999</c:v>
                </c:pt>
                <c:pt idx="16339">
                  <c:v>66.021999999999991</c:v>
                </c:pt>
                <c:pt idx="16340">
                  <c:v>66.192999999999998</c:v>
                </c:pt>
                <c:pt idx="16341">
                  <c:v>66.192999999999998</c:v>
                </c:pt>
                <c:pt idx="16342">
                  <c:v>66.366</c:v>
                </c:pt>
                <c:pt idx="16343">
                  <c:v>66.366</c:v>
                </c:pt>
                <c:pt idx="16344">
                  <c:v>66.537000000000006</c:v>
                </c:pt>
                <c:pt idx="16345">
                  <c:v>66.537000000000006</c:v>
                </c:pt>
                <c:pt idx="16346">
                  <c:v>66.537000000000006</c:v>
                </c:pt>
                <c:pt idx="16347">
                  <c:v>66.537000000000006</c:v>
                </c:pt>
                <c:pt idx="16348">
                  <c:v>66.708000000000013</c:v>
                </c:pt>
                <c:pt idx="16349">
                  <c:v>66.708000000000013</c:v>
                </c:pt>
                <c:pt idx="16350">
                  <c:v>66.708000000000013</c:v>
                </c:pt>
                <c:pt idx="16351">
                  <c:v>66.708000000000013</c:v>
                </c:pt>
                <c:pt idx="16352">
                  <c:v>66.708000000000013</c:v>
                </c:pt>
                <c:pt idx="16353">
                  <c:v>66.708000000000013</c:v>
                </c:pt>
                <c:pt idx="16354">
                  <c:v>66.708000000000013</c:v>
                </c:pt>
                <c:pt idx="16355">
                  <c:v>66.708000000000013</c:v>
                </c:pt>
                <c:pt idx="16356">
                  <c:v>66.708000000000013</c:v>
                </c:pt>
                <c:pt idx="16357">
                  <c:v>66.537000000000006</c:v>
                </c:pt>
                <c:pt idx="16358">
                  <c:v>66.537000000000006</c:v>
                </c:pt>
                <c:pt idx="16359">
                  <c:v>66.537000000000006</c:v>
                </c:pt>
                <c:pt idx="16360">
                  <c:v>66.537000000000006</c:v>
                </c:pt>
                <c:pt idx="16361">
                  <c:v>66.537000000000006</c:v>
                </c:pt>
                <c:pt idx="16362">
                  <c:v>66.366</c:v>
                </c:pt>
                <c:pt idx="16363">
                  <c:v>66.366</c:v>
                </c:pt>
                <c:pt idx="16364">
                  <c:v>66.366</c:v>
                </c:pt>
                <c:pt idx="16365">
                  <c:v>66.366</c:v>
                </c:pt>
                <c:pt idx="16366">
                  <c:v>66.192999999999998</c:v>
                </c:pt>
                <c:pt idx="16367">
                  <c:v>66.192999999999998</c:v>
                </c:pt>
                <c:pt idx="16368">
                  <c:v>66.021999999999991</c:v>
                </c:pt>
                <c:pt idx="16369">
                  <c:v>66.021999999999991</c:v>
                </c:pt>
                <c:pt idx="16370">
                  <c:v>65.850999999999999</c:v>
                </c:pt>
                <c:pt idx="16371">
                  <c:v>65.850999999999999</c:v>
                </c:pt>
                <c:pt idx="16372">
                  <c:v>65.679999999999978</c:v>
                </c:pt>
                <c:pt idx="16373">
                  <c:v>65.679999999999978</c:v>
                </c:pt>
                <c:pt idx="16374">
                  <c:v>65.509</c:v>
                </c:pt>
                <c:pt idx="16375">
                  <c:v>65.337999999999994</c:v>
                </c:pt>
                <c:pt idx="16376">
                  <c:v>65.337999999999994</c:v>
                </c:pt>
                <c:pt idx="16377">
                  <c:v>65.167000000000002</c:v>
                </c:pt>
                <c:pt idx="16378">
                  <c:v>64.995999999999995</c:v>
                </c:pt>
                <c:pt idx="16379">
                  <c:v>64.825000000000003</c:v>
                </c:pt>
                <c:pt idx="16380">
                  <c:v>64.825000000000003</c:v>
                </c:pt>
                <c:pt idx="16381">
                  <c:v>64.651999999999987</c:v>
                </c:pt>
                <c:pt idx="16382">
                  <c:v>64.480999999999995</c:v>
                </c:pt>
                <c:pt idx="16383">
                  <c:v>64.31</c:v>
                </c:pt>
                <c:pt idx="16384">
                  <c:v>64.138999999999982</c:v>
                </c:pt>
                <c:pt idx="16385">
                  <c:v>63.968000000000011</c:v>
                </c:pt>
                <c:pt idx="16386">
                  <c:v>63.968000000000011</c:v>
                </c:pt>
                <c:pt idx="16387">
                  <c:v>63.797000000000011</c:v>
                </c:pt>
                <c:pt idx="16388">
                  <c:v>63.626000000000012</c:v>
                </c:pt>
                <c:pt idx="16389">
                  <c:v>63.626000000000012</c:v>
                </c:pt>
                <c:pt idx="16390">
                  <c:v>63.626000000000012</c:v>
                </c:pt>
                <c:pt idx="16391">
                  <c:v>63.626000000000012</c:v>
                </c:pt>
                <c:pt idx="16392">
                  <c:v>63.626000000000012</c:v>
                </c:pt>
                <c:pt idx="16393">
                  <c:v>63.626000000000012</c:v>
                </c:pt>
                <c:pt idx="16394">
                  <c:v>63.626000000000012</c:v>
                </c:pt>
                <c:pt idx="16395">
                  <c:v>63.797000000000011</c:v>
                </c:pt>
                <c:pt idx="16396">
                  <c:v>63.968000000000011</c:v>
                </c:pt>
                <c:pt idx="16397">
                  <c:v>64.138999999999982</c:v>
                </c:pt>
                <c:pt idx="16398">
                  <c:v>64.31</c:v>
                </c:pt>
                <c:pt idx="16399">
                  <c:v>64.480999999999995</c:v>
                </c:pt>
                <c:pt idx="16400">
                  <c:v>64.651999999999987</c:v>
                </c:pt>
                <c:pt idx="16401">
                  <c:v>64.825000000000003</c:v>
                </c:pt>
                <c:pt idx="16402">
                  <c:v>64.995999999999995</c:v>
                </c:pt>
                <c:pt idx="16403">
                  <c:v>65.167000000000002</c:v>
                </c:pt>
                <c:pt idx="16404">
                  <c:v>65.337999999999994</c:v>
                </c:pt>
                <c:pt idx="16405">
                  <c:v>65.337999999999994</c:v>
                </c:pt>
                <c:pt idx="16406">
                  <c:v>65.509</c:v>
                </c:pt>
                <c:pt idx="16407">
                  <c:v>65.509</c:v>
                </c:pt>
                <c:pt idx="16408">
                  <c:v>65.679999999999978</c:v>
                </c:pt>
                <c:pt idx="16409">
                  <c:v>65.679999999999978</c:v>
                </c:pt>
                <c:pt idx="16410">
                  <c:v>65.679999999999978</c:v>
                </c:pt>
                <c:pt idx="16411">
                  <c:v>65.679999999999978</c:v>
                </c:pt>
                <c:pt idx="16412">
                  <c:v>65.850999999999999</c:v>
                </c:pt>
                <c:pt idx="16413">
                  <c:v>65.850999999999999</c:v>
                </c:pt>
                <c:pt idx="16414">
                  <c:v>65.850999999999999</c:v>
                </c:pt>
                <c:pt idx="16415">
                  <c:v>66.021999999999991</c:v>
                </c:pt>
                <c:pt idx="16416">
                  <c:v>66.021999999999991</c:v>
                </c:pt>
                <c:pt idx="16417">
                  <c:v>66.192999999999998</c:v>
                </c:pt>
                <c:pt idx="16418">
                  <c:v>66.192999999999998</c:v>
                </c:pt>
                <c:pt idx="16419">
                  <c:v>66.366</c:v>
                </c:pt>
                <c:pt idx="16420">
                  <c:v>66.366</c:v>
                </c:pt>
                <c:pt idx="16421">
                  <c:v>66.366</c:v>
                </c:pt>
                <c:pt idx="16422">
                  <c:v>66.537000000000006</c:v>
                </c:pt>
                <c:pt idx="16423">
                  <c:v>66.537000000000006</c:v>
                </c:pt>
                <c:pt idx="16424">
                  <c:v>66.537000000000006</c:v>
                </c:pt>
                <c:pt idx="16425">
                  <c:v>66.537000000000006</c:v>
                </c:pt>
                <c:pt idx="16426">
                  <c:v>66.537000000000006</c:v>
                </c:pt>
                <c:pt idx="16427">
                  <c:v>66.537000000000006</c:v>
                </c:pt>
                <c:pt idx="16428">
                  <c:v>66.537000000000006</c:v>
                </c:pt>
                <c:pt idx="16429">
                  <c:v>66.537000000000006</c:v>
                </c:pt>
                <c:pt idx="16430">
                  <c:v>66.366</c:v>
                </c:pt>
                <c:pt idx="16431">
                  <c:v>66.366</c:v>
                </c:pt>
                <c:pt idx="16432">
                  <c:v>66.366</c:v>
                </c:pt>
                <c:pt idx="16433">
                  <c:v>66.366</c:v>
                </c:pt>
                <c:pt idx="16434">
                  <c:v>66.192999999999998</c:v>
                </c:pt>
                <c:pt idx="16435">
                  <c:v>66.192999999999998</c:v>
                </c:pt>
                <c:pt idx="16436">
                  <c:v>66.192999999999998</c:v>
                </c:pt>
                <c:pt idx="16437">
                  <c:v>66.192999999999998</c:v>
                </c:pt>
                <c:pt idx="16438">
                  <c:v>66.021999999999991</c:v>
                </c:pt>
                <c:pt idx="16439">
                  <c:v>66.021999999999991</c:v>
                </c:pt>
                <c:pt idx="16440">
                  <c:v>65.850999999999999</c:v>
                </c:pt>
                <c:pt idx="16441">
                  <c:v>65.850999999999999</c:v>
                </c:pt>
                <c:pt idx="16442">
                  <c:v>65.679999999999978</c:v>
                </c:pt>
                <c:pt idx="16443">
                  <c:v>65.679999999999978</c:v>
                </c:pt>
                <c:pt idx="16444">
                  <c:v>65.509</c:v>
                </c:pt>
                <c:pt idx="16445">
                  <c:v>65.337999999999994</c:v>
                </c:pt>
                <c:pt idx="16446">
                  <c:v>65.337999999999994</c:v>
                </c:pt>
                <c:pt idx="16447">
                  <c:v>65.167000000000002</c:v>
                </c:pt>
                <c:pt idx="16448">
                  <c:v>64.995999999999995</c:v>
                </c:pt>
                <c:pt idx="16449">
                  <c:v>64.825000000000003</c:v>
                </c:pt>
                <c:pt idx="16450">
                  <c:v>64.651999999999987</c:v>
                </c:pt>
                <c:pt idx="16451">
                  <c:v>64.480999999999995</c:v>
                </c:pt>
                <c:pt idx="16452">
                  <c:v>64.31</c:v>
                </c:pt>
                <c:pt idx="16453">
                  <c:v>64.31</c:v>
                </c:pt>
                <c:pt idx="16454">
                  <c:v>64.138999999999982</c:v>
                </c:pt>
                <c:pt idx="16455">
                  <c:v>63.968000000000011</c:v>
                </c:pt>
                <c:pt idx="16456">
                  <c:v>63.797000000000011</c:v>
                </c:pt>
                <c:pt idx="16457">
                  <c:v>63.626000000000012</c:v>
                </c:pt>
                <c:pt idx="16458">
                  <c:v>63.626000000000012</c:v>
                </c:pt>
                <c:pt idx="16459">
                  <c:v>63.454999999999998</c:v>
                </c:pt>
                <c:pt idx="16460">
                  <c:v>63.282000000000011</c:v>
                </c:pt>
                <c:pt idx="16461">
                  <c:v>63.282000000000011</c:v>
                </c:pt>
                <c:pt idx="16462">
                  <c:v>63.282000000000011</c:v>
                </c:pt>
                <c:pt idx="16463">
                  <c:v>63.282000000000011</c:v>
                </c:pt>
                <c:pt idx="16464">
                  <c:v>63.282000000000011</c:v>
                </c:pt>
                <c:pt idx="16465">
                  <c:v>63.282000000000011</c:v>
                </c:pt>
                <c:pt idx="16466">
                  <c:v>63.282000000000011</c:v>
                </c:pt>
                <c:pt idx="16467">
                  <c:v>63.282000000000011</c:v>
                </c:pt>
                <c:pt idx="16468">
                  <c:v>63.282000000000011</c:v>
                </c:pt>
                <c:pt idx="16469">
                  <c:v>63.282000000000011</c:v>
                </c:pt>
                <c:pt idx="16470">
                  <c:v>63.282000000000011</c:v>
                </c:pt>
                <c:pt idx="16471">
                  <c:v>63.454999999999998</c:v>
                </c:pt>
                <c:pt idx="16472">
                  <c:v>63.454999999999998</c:v>
                </c:pt>
                <c:pt idx="16473">
                  <c:v>63.454999999999998</c:v>
                </c:pt>
                <c:pt idx="16474">
                  <c:v>63.797000000000011</c:v>
                </c:pt>
                <c:pt idx="16475">
                  <c:v>63.968000000000011</c:v>
                </c:pt>
                <c:pt idx="16476">
                  <c:v>64.138999999999982</c:v>
                </c:pt>
                <c:pt idx="16477">
                  <c:v>64.31</c:v>
                </c:pt>
                <c:pt idx="16478">
                  <c:v>64.480999999999995</c:v>
                </c:pt>
                <c:pt idx="16479">
                  <c:v>64.651999999999987</c:v>
                </c:pt>
                <c:pt idx="16480">
                  <c:v>64.651999999999987</c:v>
                </c:pt>
                <c:pt idx="16481">
                  <c:v>64.825000000000003</c:v>
                </c:pt>
                <c:pt idx="16482">
                  <c:v>64.995999999999995</c:v>
                </c:pt>
                <c:pt idx="16483">
                  <c:v>65.167000000000002</c:v>
                </c:pt>
                <c:pt idx="16484">
                  <c:v>65.337999999999994</c:v>
                </c:pt>
                <c:pt idx="16485">
                  <c:v>65.509</c:v>
                </c:pt>
                <c:pt idx="16486">
                  <c:v>65.679999999999978</c:v>
                </c:pt>
                <c:pt idx="16487">
                  <c:v>65.850999999999999</c:v>
                </c:pt>
                <c:pt idx="16488">
                  <c:v>65.850999999999999</c:v>
                </c:pt>
                <c:pt idx="16489">
                  <c:v>65.850999999999999</c:v>
                </c:pt>
                <c:pt idx="16490">
                  <c:v>65.850999999999999</c:v>
                </c:pt>
                <c:pt idx="16491">
                  <c:v>65.850999999999999</c:v>
                </c:pt>
                <c:pt idx="16492">
                  <c:v>65.850999999999999</c:v>
                </c:pt>
                <c:pt idx="16493">
                  <c:v>65.850999999999999</c:v>
                </c:pt>
                <c:pt idx="16494">
                  <c:v>65.850999999999999</c:v>
                </c:pt>
                <c:pt idx="16495">
                  <c:v>65.850999999999999</c:v>
                </c:pt>
                <c:pt idx="16496">
                  <c:v>65.850999999999999</c:v>
                </c:pt>
                <c:pt idx="16497">
                  <c:v>65.850999999999999</c:v>
                </c:pt>
                <c:pt idx="16498">
                  <c:v>65.850999999999999</c:v>
                </c:pt>
                <c:pt idx="16499">
                  <c:v>65.850999999999999</c:v>
                </c:pt>
                <c:pt idx="16500">
                  <c:v>65.850999999999999</c:v>
                </c:pt>
                <c:pt idx="16501">
                  <c:v>65.850999999999999</c:v>
                </c:pt>
                <c:pt idx="16502">
                  <c:v>65.850999999999999</c:v>
                </c:pt>
                <c:pt idx="16503">
                  <c:v>65.850999999999999</c:v>
                </c:pt>
                <c:pt idx="16504">
                  <c:v>65.850999999999999</c:v>
                </c:pt>
                <c:pt idx="16505">
                  <c:v>65.679999999999978</c:v>
                </c:pt>
                <c:pt idx="16506">
                  <c:v>65.679999999999978</c:v>
                </c:pt>
                <c:pt idx="16507">
                  <c:v>65.679999999999978</c:v>
                </c:pt>
                <c:pt idx="16508">
                  <c:v>65.679999999999978</c:v>
                </c:pt>
                <c:pt idx="16509">
                  <c:v>65.509</c:v>
                </c:pt>
                <c:pt idx="16510">
                  <c:v>65.509</c:v>
                </c:pt>
                <c:pt idx="16511">
                  <c:v>65.509</c:v>
                </c:pt>
                <c:pt idx="16512">
                  <c:v>65.337999999999994</c:v>
                </c:pt>
                <c:pt idx="16513">
                  <c:v>65.337999999999994</c:v>
                </c:pt>
                <c:pt idx="16514">
                  <c:v>65.167000000000002</c:v>
                </c:pt>
                <c:pt idx="16515">
                  <c:v>65.167000000000002</c:v>
                </c:pt>
                <c:pt idx="16516">
                  <c:v>64.995999999999995</c:v>
                </c:pt>
                <c:pt idx="16517">
                  <c:v>64.995999999999995</c:v>
                </c:pt>
                <c:pt idx="16518">
                  <c:v>64.825000000000003</c:v>
                </c:pt>
                <c:pt idx="16519">
                  <c:v>64.825000000000003</c:v>
                </c:pt>
                <c:pt idx="16520">
                  <c:v>64.651999999999987</c:v>
                </c:pt>
                <c:pt idx="16521">
                  <c:v>64.651999999999987</c:v>
                </c:pt>
                <c:pt idx="16522">
                  <c:v>64.480999999999995</c:v>
                </c:pt>
                <c:pt idx="16523">
                  <c:v>64.31</c:v>
                </c:pt>
                <c:pt idx="16524">
                  <c:v>64.138999999999982</c:v>
                </c:pt>
                <c:pt idx="16525">
                  <c:v>64.138999999999982</c:v>
                </c:pt>
                <c:pt idx="16526">
                  <c:v>63.968000000000011</c:v>
                </c:pt>
                <c:pt idx="16527">
                  <c:v>63.797000000000011</c:v>
                </c:pt>
                <c:pt idx="16528">
                  <c:v>63.626000000000012</c:v>
                </c:pt>
                <c:pt idx="16529">
                  <c:v>63.626000000000012</c:v>
                </c:pt>
                <c:pt idx="16530">
                  <c:v>63.454999999999998</c:v>
                </c:pt>
                <c:pt idx="16531">
                  <c:v>63.282000000000011</c:v>
                </c:pt>
                <c:pt idx="16532">
                  <c:v>63.282000000000011</c:v>
                </c:pt>
                <c:pt idx="16533">
                  <c:v>63.111000000000004</c:v>
                </c:pt>
                <c:pt idx="16534">
                  <c:v>63.111000000000004</c:v>
                </c:pt>
                <c:pt idx="16535">
                  <c:v>62.94</c:v>
                </c:pt>
                <c:pt idx="16536">
                  <c:v>62.94</c:v>
                </c:pt>
                <c:pt idx="16537">
                  <c:v>62.94</c:v>
                </c:pt>
                <c:pt idx="16538">
                  <c:v>63.111000000000004</c:v>
                </c:pt>
                <c:pt idx="16539">
                  <c:v>63.111000000000004</c:v>
                </c:pt>
                <c:pt idx="16540">
                  <c:v>63.282000000000011</c:v>
                </c:pt>
                <c:pt idx="16541">
                  <c:v>63.282000000000011</c:v>
                </c:pt>
                <c:pt idx="16542">
                  <c:v>63.282000000000011</c:v>
                </c:pt>
                <c:pt idx="16543">
                  <c:v>63.454999999999998</c:v>
                </c:pt>
                <c:pt idx="16544">
                  <c:v>63.797000000000011</c:v>
                </c:pt>
                <c:pt idx="16545">
                  <c:v>63.968000000000011</c:v>
                </c:pt>
                <c:pt idx="16546">
                  <c:v>64.31</c:v>
                </c:pt>
                <c:pt idx="16547">
                  <c:v>64.480999999999995</c:v>
                </c:pt>
                <c:pt idx="16548">
                  <c:v>64.825000000000003</c:v>
                </c:pt>
                <c:pt idx="16549">
                  <c:v>64.995999999999995</c:v>
                </c:pt>
                <c:pt idx="16550">
                  <c:v>65.337999999999994</c:v>
                </c:pt>
                <c:pt idx="16551">
                  <c:v>65.509</c:v>
                </c:pt>
                <c:pt idx="16552">
                  <c:v>65.509</c:v>
                </c:pt>
                <c:pt idx="16553">
                  <c:v>65.679999999999978</c:v>
                </c:pt>
                <c:pt idx="16554">
                  <c:v>65.850999999999999</c:v>
                </c:pt>
                <c:pt idx="16555">
                  <c:v>65.850999999999999</c:v>
                </c:pt>
                <c:pt idx="16556">
                  <c:v>65.850999999999999</c:v>
                </c:pt>
                <c:pt idx="16557">
                  <c:v>66.021999999999991</c:v>
                </c:pt>
                <c:pt idx="16558">
                  <c:v>66.021999999999991</c:v>
                </c:pt>
                <c:pt idx="16559">
                  <c:v>66.021999999999991</c:v>
                </c:pt>
                <c:pt idx="16560">
                  <c:v>66.021999999999991</c:v>
                </c:pt>
                <c:pt idx="16561">
                  <c:v>66.021999999999991</c:v>
                </c:pt>
                <c:pt idx="16562">
                  <c:v>66.192999999999998</c:v>
                </c:pt>
                <c:pt idx="16563">
                  <c:v>66.192999999999998</c:v>
                </c:pt>
                <c:pt idx="16564">
                  <c:v>66.192999999999998</c:v>
                </c:pt>
                <c:pt idx="16565">
                  <c:v>66.192999999999998</c:v>
                </c:pt>
                <c:pt idx="16566">
                  <c:v>66.192999999999998</c:v>
                </c:pt>
                <c:pt idx="16567">
                  <c:v>66.366</c:v>
                </c:pt>
                <c:pt idx="16568">
                  <c:v>66.366</c:v>
                </c:pt>
                <c:pt idx="16569">
                  <c:v>66.366</c:v>
                </c:pt>
                <c:pt idx="16570">
                  <c:v>66.366</c:v>
                </c:pt>
                <c:pt idx="16571">
                  <c:v>66.366</c:v>
                </c:pt>
                <c:pt idx="16572">
                  <c:v>66.537000000000006</c:v>
                </c:pt>
                <c:pt idx="16573">
                  <c:v>66.537000000000006</c:v>
                </c:pt>
                <c:pt idx="16574">
                  <c:v>66.537000000000006</c:v>
                </c:pt>
                <c:pt idx="16575">
                  <c:v>66.537000000000006</c:v>
                </c:pt>
                <c:pt idx="16576">
                  <c:v>66.537000000000006</c:v>
                </c:pt>
                <c:pt idx="16577">
                  <c:v>66.366</c:v>
                </c:pt>
                <c:pt idx="16578">
                  <c:v>66.366</c:v>
                </c:pt>
                <c:pt idx="16579">
                  <c:v>66.366</c:v>
                </c:pt>
                <c:pt idx="16580">
                  <c:v>66.366</c:v>
                </c:pt>
                <c:pt idx="16581">
                  <c:v>66.366</c:v>
                </c:pt>
                <c:pt idx="16582">
                  <c:v>66.192999999999998</c:v>
                </c:pt>
                <c:pt idx="16583">
                  <c:v>66.192999999999998</c:v>
                </c:pt>
                <c:pt idx="16584">
                  <c:v>66.021999999999991</c:v>
                </c:pt>
                <c:pt idx="16585">
                  <c:v>66.021999999999991</c:v>
                </c:pt>
                <c:pt idx="16586">
                  <c:v>65.850999999999999</c:v>
                </c:pt>
                <c:pt idx="16587">
                  <c:v>65.679999999999978</c:v>
                </c:pt>
                <c:pt idx="16588">
                  <c:v>65.679999999999978</c:v>
                </c:pt>
                <c:pt idx="16589">
                  <c:v>65.509</c:v>
                </c:pt>
                <c:pt idx="16590">
                  <c:v>65.337999999999994</c:v>
                </c:pt>
                <c:pt idx="16591">
                  <c:v>65.337999999999994</c:v>
                </c:pt>
                <c:pt idx="16592">
                  <c:v>65.167000000000002</c:v>
                </c:pt>
                <c:pt idx="16593">
                  <c:v>64.995999999999995</c:v>
                </c:pt>
                <c:pt idx="16594">
                  <c:v>64.995999999999995</c:v>
                </c:pt>
                <c:pt idx="16595">
                  <c:v>64.825000000000003</c:v>
                </c:pt>
                <c:pt idx="16596">
                  <c:v>64.651999999999987</c:v>
                </c:pt>
                <c:pt idx="16597">
                  <c:v>64.651999999999987</c:v>
                </c:pt>
                <c:pt idx="16598">
                  <c:v>64.480999999999995</c:v>
                </c:pt>
                <c:pt idx="16599">
                  <c:v>64.31</c:v>
                </c:pt>
                <c:pt idx="16600">
                  <c:v>64.31</c:v>
                </c:pt>
                <c:pt idx="16601">
                  <c:v>64.138999999999982</c:v>
                </c:pt>
                <c:pt idx="16602">
                  <c:v>64.138999999999982</c:v>
                </c:pt>
                <c:pt idx="16603">
                  <c:v>63.968000000000011</c:v>
                </c:pt>
                <c:pt idx="16604">
                  <c:v>63.797000000000011</c:v>
                </c:pt>
                <c:pt idx="16605">
                  <c:v>63.797000000000011</c:v>
                </c:pt>
                <c:pt idx="16606">
                  <c:v>63.626000000000012</c:v>
                </c:pt>
                <c:pt idx="16607">
                  <c:v>63.626000000000012</c:v>
                </c:pt>
                <c:pt idx="16608">
                  <c:v>63.454999999999998</c:v>
                </c:pt>
                <c:pt idx="16609">
                  <c:v>63.454999999999998</c:v>
                </c:pt>
                <c:pt idx="16610">
                  <c:v>63.454999999999998</c:v>
                </c:pt>
                <c:pt idx="16611">
                  <c:v>63.454999999999998</c:v>
                </c:pt>
                <c:pt idx="16612">
                  <c:v>63.282000000000011</c:v>
                </c:pt>
                <c:pt idx="16613">
                  <c:v>63.282000000000011</c:v>
                </c:pt>
                <c:pt idx="16614">
                  <c:v>63.282000000000011</c:v>
                </c:pt>
                <c:pt idx="16615">
                  <c:v>63.282000000000011</c:v>
                </c:pt>
                <c:pt idx="16616">
                  <c:v>63.282000000000011</c:v>
                </c:pt>
                <c:pt idx="16617">
                  <c:v>63.282000000000011</c:v>
                </c:pt>
                <c:pt idx="16618">
                  <c:v>63.454999999999998</c:v>
                </c:pt>
                <c:pt idx="16622">
                  <c:v>63.968000000000011</c:v>
                </c:pt>
                <c:pt idx="16623">
                  <c:v>63.626000000000012</c:v>
                </c:pt>
                <c:pt idx="16624">
                  <c:v>63.626000000000012</c:v>
                </c:pt>
                <c:pt idx="16625">
                  <c:v>63.797000000000011</c:v>
                </c:pt>
                <c:pt idx="16626">
                  <c:v>63.797000000000011</c:v>
                </c:pt>
                <c:pt idx="16627">
                  <c:v>63.968000000000011</c:v>
                </c:pt>
                <c:pt idx="16628">
                  <c:v>64.138999999999982</c:v>
                </c:pt>
                <c:pt idx="16629">
                  <c:v>64.31</c:v>
                </c:pt>
                <c:pt idx="16630">
                  <c:v>64.31</c:v>
                </c:pt>
                <c:pt idx="16631">
                  <c:v>64.480999999999995</c:v>
                </c:pt>
                <c:pt idx="16632">
                  <c:v>64.480999999999995</c:v>
                </c:pt>
                <c:pt idx="16633">
                  <c:v>64.480999999999995</c:v>
                </c:pt>
                <c:pt idx="16634">
                  <c:v>64.480999999999995</c:v>
                </c:pt>
                <c:pt idx="16635">
                  <c:v>64.480999999999995</c:v>
                </c:pt>
                <c:pt idx="16636">
                  <c:v>64.480999999999995</c:v>
                </c:pt>
                <c:pt idx="16637">
                  <c:v>64.480999999999995</c:v>
                </c:pt>
                <c:pt idx="16638">
                  <c:v>64.480999999999995</c:v>
                </c:pt>
                <c:pt idx="16639">
                  <c:v>64.480999999999995</c:v>
                </c:pt>
                <c:pt idx="16640">
                  <c:v>64.651999999999987</c:v>
                </c:pt>
                <c:pt idx="16641">
                  <c:v>64.651999999999987</c:v>
                </c:pt>
                <c:pt idx="16642">
                  <c:v>64.651999999999987</c:v>
                </c:pt>
                <c:pt idx="16643">
                  <c:v>64.651999999999987</c:v>
                </c:pt>
                <c:pt idx="16644">
                  <c:v>64.825000000000003</c:v>
                </c:pt>
                <c:pt idx="16645">
                  <c:v>64.825000000000003</c:v>
                </c:pt>
                <c:pt idx="16646">
                  <c:v>64.651999999999987</c:v>
                </c:pt>
                <c:pt idx="16647">
                  <c:v>64.651999999999987</c:v>
                </c:pt>
                <c:pt idx="16648">
                  <c:v>64.651999999999987</c:v>
                </c:pt>
                <c:pt idx="16649">
                  <c:v>64.480999999999995</c:v>
                </c:pt>
                <c:pt idx="16650">
                  <c:v>64.480999999999995</c:v>
                </c:pt>
                <c:pt idx="16651">
                  <c:v>64.480999999999995</c:v>
                </c:pt>
                <c:pt idx="16652">
                  <c:v>64.31</c:v>
                </c:pt>
                <c:pt idx="16653">
                  <c:v>64.31</c:v>
                </c:pt>
                <c:pt idx="16654">
                  <c:v>64.31</c:v>
                </c:pt>
                <c:pt idx="16655">
                  <c:v>64.138999999999982</c:v>
                </c:pt>
                <c:pt idx="16656">
                  <c:v>64.138999999999982</c:v>
                </c:pt>
                <c:pt idx="16657">
                  <c:v>64.138999999999982</c:v>
                </c:pt>
                <c:pt idx="16658">
                  <c:v>64.138999999999982</c:v>
                </c:pt>
                <c:pt idx="16659">
                  <c:v>64.138999999999982</c:v>
                </c:pt>
                <c:pt idx="16660">
                  <c:v>63.968000000000011</c:v>
                </c:pt>
                <c:pt idx="16661">
                  <c:v>63.968000000000011</c:v>
                </c:pt>
                <c:pt idx="16662">
                  <c:v>63.968000000000011</c:v>
                </c:pt>
                <c:pt idx="16663">
                  <c:v>63.968000000000011</c:v>
                </c:pt>
                <c:pt idx="16664">
                  <c:v>63.968000000000011</c:v>
                </c:pt>
                <c:pt idx="16665">
                  <c:v>63.968000000000011</c:v>
                </c:pt>
                <c:pt idx="16666">
                  <c:v>63.797000000000011</c:v>
                </c:pt>
                <c:pt idx="16667">
                  <c:v>63.797000000000011</c:v>
                </c:pt>
                <c:pt idx="16668">
                  <c:v>63.797000000000011</c:v>
                </c:pt>
                <c:pt idx="16669">
                  <c:v>63.797000000000011</c:v>
                </c:pt>
                <c:pt idx="16670">
                  <c:v>63.626000000000012</c:v>
                </c:pt>
                <c:pt idx="16671">
                  <c:v>63.626000000000012</c:v>
                </c:pt>
                <c:pt idx="16672">
                  <c:v>63.626000000000012</c:v>
                </c:pt>
                <c:pt idx="16673">
                  <c:v>63.454999999999998</c:v>
                </c:pt>
                <c:pt idx="16674">
                  <c:v>63.454999999999998</c:v>
                </c:pt>
                <c:pt idx="16675">
                  <c:v>63.282000000000011</c:v>
                </c:pt>
                <c:pt idx="16676">
                  <c:v>63.282000000000011</c:v>
                </c:pt>
                <c:pt idx="16677">
                  <c:v>63.282000000000011</c:v>
                </c:pt>
                <c:pt idx="16678">
                  <c:v>63.111000000000004</c:v>
                </c:pt>
                <c:pt idx="16679">
                  <c:v>63.111000000000004</c:v>
                </c:pt>
                <c:pt idx="16680">
                  <c:v>63.111000000000004</c:v>
                </c:pt>
                <c:pt idx="16681">
                  <c:v>62.94</c:v>
                </c:pt>
                <c:pt idx="16682">
                  <c:v>62.94</c:v>
                </c:pt>
                <c:pt idx="16683">
                  <c:v>62.94</c:v>
                </c:pt>
                <c:pt idx="16684">
                  <c:v>62.94</c:v>
                </c:pt>
                <c:pt idx="16685">
                  <c:v>62.769000000000013</c:v>
                </c:pt>
                <c:pt idx="16686">
                  <c:v>62.769000000000013</c:v>
                </c:pt>
                <c:pt idx="16687">
                  <c:v>62.769000000000013</c:v>
                </c:pt>
                <c:pt idx="16688">
                  <c:v>62.769000000000013</c:v>
                </c:pt>
                <c:pt idx="16689">
                  <c:v>62.769000000000013</c:v>
                </c:pt>
                <c:pt idx="16690">
                  <c:v>62.769000000000013</c:v>
                </c:pt>
                <c:pt idx="16691">
                  <c:v>62.769000000000013</c:v>
                </c:pt>
                <c:pt idx="16692">
                  <c:v>62.769000000000013</c:v>
                </c:pt>
                <c:pt idx="16693">
                  <c:v>62.769000000000013</c:v>
                </c:pt>
                <c:pt idx="16694">
                  <c:v>62.94</c:v>
                </c:pt>
                <c:pt idx="16695">
                  <c:v>62.94</c:v>
                </c:pt>
                <c:pt idx="16696">
                  <c:v>63.111000000000004</c:v>
                </c:pt>
                <c:pt idx="16697">
                  <c:v>63.111000000000004</c:v>
                </c:pt>
                <c:pt idx="16698">
                  <c:v>63.282000000000011</c:v>
                </c:pt>
                <c:pt idx="16699">
                  <c:v>63.282000000000011</c:v>
                </c:pt>
                <c:pt idx="16700">
                  <c:v>63.454999999999998</c:v>
                </c:pt>
                <c:pt idx="16701">
                  <c:v>63.626000000000012</c:v>
                </c:pt>
                <c:pt idx="16702">
                  <c:v>63.797000000000011</c:v>
                </c:pt>
                <c:pt idx="16703">
                  <c:v>63.797000000000011</c:v>
                </c:pt>
                <c:pt idx="16704">
                  <c:v>63.968000000000011</c:v>
                </c:pt>
                <c:pt idx="16705">
                  <c:v>63.968000000000011</c:v>
                </c:pt>
                <c:pt idx="16706">
                  <c:v>63.968000000000011</c:v>
                </c:pt>
                <c:pt idx="16707">
                  <c:v>63.968000000000011</c:v>
                </c:pt>
                <c:pt idx="16708">
                  <c:v>64.138999999999982</c:v>
                </c:pt>
                <c:pt idx="16709">
                  <c:v>64.138999999999982</c:v>
                </c:pt>
                <c:pt idx="16710">
                  <c:v>64.138999999999982</c:v>
                </c:pt>
                <c:pt idx="16711">
                  <c:v>64.31</c:v>
                </c:pt>
                <c:pt idx="16712">
                  <c:v>64.31</c:v>
                </c:pt>
                <c:pt idx="16713">
                  <c:v>64.31</c:v>
                </c:pt>
                <c:pt idx="16714">
                  <c:v>64.31</c:v>
                </c:pt>
                <c:pt idx="16715">
                  <c:v>64.31</c:v>
                </c:pt>
                <c:pt idx="16716">
                  <c:v>64.31</c:v>
                </c:pt>
                <c:pt idx="16717">
                  <c:v>64.31</c:v>
                </c:pt>
                <c:pt idx="16718">
                  <c:v>64.31</c:v>
                </c:pt>
                <c:pt idx="16719">
                  <c:v>64.31</c:v>
                </c:pt>
                <c:pt idx="16720">
                  <c:v>64.31</c:v>
                </c:pt>
                <c:pt idx="16721">
                  <c:v>64.480999999999995</c:v>
                </c:pt>
                <c:pt idx="16722">
                  <c:v>64.480999999999995</c:v>
                </c:pt>
                <c:pt idx="16723">
                  <c:v>64.480999999999995</c:v>
                </c:pt>
                <c:pt idx="16724">
                  <c:v>64.480999999999995</c:v>
                </c:pt>
                <c:pt idx="16725">
                  <c:v>64.480999999999995</c:v>
                </c:pt>
                <c:pt idx="16726">
                  <c:v>64.480999999999995</c:v>
                </c:pt>
                <c:pt idx="16727">
                  <c:v>64.480999999999995</c:v>
                </c:pt>
                <c:pt idx="16728">
                  <c:v>64.480999999999995</c:v>
                </c:pt>
                <c:pt idx="16729">
                  <c:v>64.480999999999995</c:v>
                </c:pt>
                <c:pt idx="16730">
                  <c:v>64.31</c:v>
                </c:pt>
                <c:pt idx="16731">
                  <c:v>64.31</c:v>
                </c:pt>
                <c:pt idx="16732">
                  <c:v>64.31</c:v>
                </c:pt>
                <c:pt idx="16733">
                  <c:v>64.31</c:v>
                </c:pt>
                <c:pt idx="16734">
                  <c:v>64.138999999999982</c:v>
                </c:pt>
                <c:pt idx="16735">
                  <c:v>64.138999999999982</c:v>
                </c:pt>
                <c:pt idx="16736">
                  <c:v>64.138999999999982</c:v>
                </c:pt>
                <c:pt idx="16737">
                  <c:v>64.138999999999982</c:v>
                </c:pt>
                <c:pt idx="16738">
                  <c:v>64.138999999999982</c:v>
                </c:pt>
                <c:pt idx="16739">
                  <c:v>64.138999999999982</c:v>
                </c:pt>
                <c:pt idx="16740">
                  <c:v>63.968000000000011</c:v>
                </c:pt>
                <c:pt idx="16741">
                  <c:v>63.968000000000011</c:v>
                </c:pt>
                <c:pt idx="16742">
                  <c:v>63.968000000000011</c:v>
                </c:pt>
                <c:pt idx="16743">
                  <c:v>63.797000000000011</c:v>
                </c:pt>
                <c:pt idx="16744">
                  <c:v>63.797000000000011</c:v>
                </c:pt>
                <c:pt idx="16745">
                  <c:v>63.626000000000012</c:v>
                </c:pt>
                <c:pt idx="16746">
                  <c:v>63.626000000000012</c:v>
                </c:pt>
                <c:pt idx="16747">
                  <c:v>63.454999999999998</c:v>
                </c:pt>
                <c:pt idx="16748">
                  <c:v>63.454999999999998</c:v>
                </c:pt>
                <c:pt idx="16749">
                  <c:v>63.282000000000011</c:v>
                </c:pt>
                <c:pt idx="16750">
                  <c:v>63.282000000000011</c:v>
                </c:pt>
                <c:pt idx="16751">
                  <c:v>63.111000000000004</c:v>
                </c:pt>
                <c:pt idx="16752">
                  <c:v>63.111000000000004</c:v>
                </c:pt>
                <c:pt idx="16753">
                  <c:v>63.111000000000004</c:v>
                </c:pt>
                <c:pt idx="16754">
                  <c:v>62.94</c:v>
                </c:pt>
                <c:pt idx="16755">
                  <c:v>62.94</c:v>
                </c:pt>
                <c:pt idx="16756">
                  <c:v>62.94</c:v>
                </c:pt>
                <c:pt idx="16757">
                  <c:v>62.94</c:v>
                </c:pt>
                <c:pt idx="16758">
                  <c:v>62.94</c:v>
                </c:pt>
                <c:pt idx="16759">
                  <c:v>62.94</c:v>
                </c:pt>
                <c:pt idx="16760">
                  <c:v>62.94</c:v>
                </c:pt>
                <c:pt idx="16761">
                  <c:v>62.94</c:v>
                </c:pt>
                <c:pt idx="16762">
                  <c:v>62.94</c:v>
                </c:pt>
                <c:pt idx="16763">
                  <c:v>62.94</c:v>
                </c:pt>
                <c:pt idx="16764">
                  <c:v>62.94</c:v>
                </c:pt>
                <c:pt idx="16765">
                  <c:v>62.769000000000013</c:v>
                </c:pt>
                <c:pt idx="16766">
                  <c:v>62.769000000000013</c:v>
                </c:pt>
                <c:pt idx="16767">
                  <c:v>62.94</c:v>
                </c:pt>
                <c:pt idx="16768">
                  <c:v>62.769000000000013</c:v>
                </c:pt>
                <c:pt idx="16769">
                  <c:v>62.769000000000013</c:v>
                </c:pt>
                <c:pt idx="16770">
                  <c:v>62.769000000000013</c:v>
                </c:pt>
                <c:pt idx="16771">
                  <c:v>62.598000000000013</c:v>
                </c:pt>
                <c:pt idx="16772">
                  <c:v>62.598000000000013</c:v>
                </c:pt>
                <c:pt idx="16773">
                  <c:v>62.598000000000013</c:v>
                </c:pt>
                <c:pt idx="16774">
                  <c:v>62.598000000000013</c:v>
                </c:pt>
                <c:pt idx="16775">
                  <c:v>62.598000000000013</c:v>
                </c:pt>
                <c:pt idx="16776">
                  <c:v>62.598000000000013</c:v>
                </c:pt>
                <c:pt idx="16777">
                  <c:v>62.598000000000013</c:v>
                </c:pt>
                <c:pt idx="16778">
                  <c:v>62.769000000000013</c:v>
                </c:pt>
                <c:pt idx="16779">
                  <c:v>62.769000000000013</c:v>
                </c:pt>
                <c:pt idx="16780">
                  <c:v>62.94</c:v>
                </c:pt>
                <c:pt idx="16781">
                  <c:v>62.94</c:v>
                </c:pt>
                <c:pt idx="16782">
                  <c:v>62.94</c:v>
                </c:pt>
                <c:pt idx="16783">
                  <c:v>62.94</c:v>
                </c:pt>
                <c:pt idx="16784">
                  <c:v>62.94</c:v>
                </c:pt>
                <c:pt idx="16785">
                  <c:v>62.94</c:v>
                </c:pt>
                <c:pt idx="16786">
                  <c:v>62.94</c:v>
                </c:pt>
                <c:pt idx="16787">
                  <c:v>62.94</c:v>
                </c:pt>
                <c:pt idx="16788">
                  <c:v>62.94</c:v>
                </c:pt>
                <c:pt idx="16789">
                  <c:v>62.94</c:v>
                </c:pt>
                <c:pt idx="16790">
                  <c:v>62.94</c:v>
                </c:pt>
                <c:pt idx="16791">
                  <c:v>62.769000000000013</c:v>
                </c:pt>
                <c:pt idx="16792">
                  <c:v>62.769000000000013</c:v>
                </c:pt>
                <c:pt idx="16793">
                  <c:v>62.769000000000013</c:v>
                </c:pt>
                <c:pt idx="16794">
                  <c:v>62.769000000000013</c:v>
                </c:pt>
                <c:pt idx="16795">
                  <c:v>62.598000000000013</c:v>
                </c:pt>
                <c:pt idx="16796">
                  <c:v>62.598000000000013</c:v>
                </c:pt>
                <c:pt idx="16797">
                  <c:v>62.425000000000011</c:v>
                </c:pt>
                <c:pt idx="16798">
                  <c:v>62.425000000000011</c:v>
                </c:pt>
                <c:pt idx="16799">
                  <c:v>62.254000000000005</c:v>
                </c:pt>
                <c:pt idx="16800">
                  <c:v>62.254000000000005</c:v>
                </c:pt>
                <c:pt idx="16801">
                  <c:v>62.083000000000006</c:v>
                </c:pt>
                <c:pt idx="16802">
                  <c:v>62.083000000000006</c:v>
                </c:pt>
                <c:pt idx="16803">
                  <c:v>61.911999999999999</c:v>
                </c:pt>
                <c:pt idx="16804">
                  <c:v>61.911999999999999</c:v>
                </c:pt>
                <c:pt idx="16805">
                  <c:v>61.741</c:v>
                </c:pt>
                <c:pt idx="16806">
                  <c:v>61.741</c:v>
                </c:pt>
                <c:pt idx="16807">
                  <c:v>61.741</c:v>
                </c:pt>
                <c:pt idx="16808">
                  <c:v>61.569000000000003</c:v>
                </c:pt>
                <c:pt idx="16809">
                  <c:v>61.569000000000003</c:v>
                </c:pt>
                <c:pt idx="16810">
                  <c:v>61.569000000000003</c:v>
                </c:pt>
                <c:pt idx="16811">
                  <c:v>61.398000000000003</c:v>
                </c:pt>
                <c:pt idx="16812">
                  <c:v>61.398000000000003</c:v>
                </c:pt>
                <c:pt idx="16813">
                  <c:v>61.227000000000011</c:v>
                </c:pt>
                <c:pt idx="16814">
                  <c:v>61.227000000000011</c:v>
                </c:pt>
                <c:pt idx="16815">
                  <c:v>61.054000000000002</c:v>
                </c:pt>
                <c:pt idx="16816">
                  <c:v>61.054000000000002</c:v>
                </c:pt>
                <c:pt idx="16817">
                  <c:v>60.883000000000003</c:v>
                </c:pt>
                <c:pt idx="16818">
                  <c:v>60.712000000000003</c:v>
                </c:pt>
                <c:pt idx="16819">
                  <c:v>60.712000000000003</c:v>
                </c:pt>
                <c:pt idx="16820">
                  <c:v>60.539000000000001</c:v>
                </c:pt>
                <c:pt idx="16821">
                  <c:v>60.368000000000002</c:v>
                </c:pt>
                <c:pt idx="16822">
                  <c:v>60.368000000000002</c:v>
                </c:pt>
                <c:pt idx="16823">
                  <c:v>60.368000000000002</c:v>
                </c:pt>
                <c:pt idx="16824">
                  <c:v>60.195000000000057</c:v>
                </c:pt>
                <c:pt idx="16825">
                  <c:v>60.195000000000057</c:v>
                </c:pt>
                <c:pt idx="16826">
                  <c:v>60.195000000000057</c:v>
                </c:pt>
                <c:pt idx="16827">
                  <c:v>60.024000000000001</c:v>
                </c:pt>
                <c:pt idx="16828">
                  <c:v>60.024000000000001</c:v>
                </c:pt>
                <c:pt idx="16829">
                  <c:v>60.024000000000001</c:v>
                </c:pt>
                <c:pt idx="16830">
                  <c:v>60.024000000000001</c:v>
                </c:pt>
                <c:pt idx="16831">
                  <c:v>60.024000000000001</c:v>
                </c:pt>
                <c:pt idx="16832">
                  <c:v>60.024000000000001</c:v>
                </c:pt>
                <c:pt idx="16833">
                  <c:v>60.024000000000001</c:v>
                </c:pt>
                <c:pt idx="16834">
                  <c:v>60.195000000000057</c:v>
                </c:pt>
                <c:pt idx="16835">
                  <c:v>60.368000000000002</c:v>
                </c:pt>
                <c:pt idx="16836">
                  <c:v>60.539000000000001</c:v>
                </c:pt>
                <c:pt idx="16837">
                  <c:v>60.712000000000003</c:v>
                </c:pt>
                <c:pt idx="16838">
                  <c:v>60.883000000000003</c:v>
                </c:pt>
                <c:pt idx="16839">
                  <c:v>61.054000000000002</c:v>
                </c:pt>
                <c:pt idx="16840">
                  <c:v>61.054000000000002</c:v>
                </c:pt>
                <c:pt idx="16841">
                  <c:v>61.227000000000011</c:v>
                </c:pt>
                <c:pt idx="16842">
                  <c:v>61.398000000000003</c:v>
                </c:pt>
                <c:pt idx="16843">
                  <c:v>61.569000000000003</c:v>
                </c:pt>
                <c:pt idx="16844">
                  <c:v>61.911999999999999</c:v>
                </c:pt>
                <c:pt idx="16845">
                  <c:v>62.083000000000006</c:v>
                </c:pt>
                <c:pt idx="16846">
                  <c:v>62.083000000000006</c:v>
                </c:pt>
                <c:pt idx="16847">
                  <c:v>62.254000000000005</c:v>
                </c:pt>
                <c:pt idx="16848">
                  <c:v>62.254000000000005</c:v>
                </c:pt>
                <c:pt idx="16849">
                  <c:v>62.425000000000011</c:v>
                </c:pt>
                <c:pt idx="16850">
                  <c:v>62.425000000000011</c:v>
                </c:pt>
                <c:pt idx="16851">
                  <c:v>62.598000000000013</c:v>
                </c:pt>
                <c:pt idx="16852">
                  <c:v>62.598000000000013</c:v>
                </c:pt>
                <c:pt idx="16853">
                  <c:v>62.769000000000013</c:v>
                </c:pt>
                <c:pt idx="16854">
                  <c:v>62.769000000000013</c:v>
                </c:pt>
                <c:pt idx="16855">
                  <c:v>62.769000000000013</c:v>
                </c:pt>
                <c:pt idx="16856">
                  <c:v>62.769000000000013</c:v>
                </c:pt>
                <c:pt idx="16857">
                  <c:v>62.769000000000013</c:v>
                </c:pt>
                <c:pt idx="16858">
                  <c:v>62.598000000000013</c:v>
                </c:pt>
                <c:pt idx="16859">
                  <c:v>62.598000000000013</c:v>
                </c:pt>
                <c:pt idx="16860">
                  <c:v>62.598000000000013</c:v>
                </c:pt>
                <c:pt idx="16861">
                  <c:v>62.598000000000013</c:v>
                </c:pt>
                <c:pt idx="16862">
                  <c:v>62.598000000000013</c:v>
                </c:pt>
                <c:pt idx="16863">
                  <c:v>62.598000000000013</c:v>
                </c:pt>
                <c:pt idx="16864">
                  <c:v>62.425000000000011</c:v>
                </c:pt>
                <c:pt idx="16865">
                  <c:v>62.425000000000011</c:v>
                </c:pt>
                <c:pt idx="16866">
                  <c:v>62.254000000000005</c:v>
                </c:pt>
                <c:pt idx="16867">
                  <c:v>62.083000000000006</c:v>
                </c:pt>
                <c:pt idx="16868">
                  <c:v>61.911999999999999</c:v>
                </c:pt>
                <c:pt idx="16869">
                  <c:v>61.741</c:v>
                </c:pt>
                <c:pt idx="16870">
                  <c:v>61.569000000000003</c:v>
                </c:pt>
                <c:pt idx="16871">
                  <c:v>61.569000000000003</c:v>
                </c:pt>
                <c:pt idx="16872">
                  <c:v>61.398000000000003</c:v>
                </c:pt>
                <c:pt idx="16873">
                  <c:v>61.227000000000011</c:v>
                </c:pt>
                <c:pt idx="16874">
                  <c:v>61.227000000000011</c:v>
                </c:pt>
                <c:pt idx="16875">
                  <c:v>61.054000000000002</c:v>
                </c:pt>
                <c:pt idx="16876">
                  <c:v>60.883000000000003</c:v>
                </c:pt>
                <c:pt idx="16877">
                  <c:v>60.883000000000003</c:v>
                </c:pt>
                <c:pt idx="16878">
                  <c:v>60.712000000000003</c:v>
                </c:pt>
                <c:pt idx="16879">
                  <c:v>60.712000000000003</c:v>
                </c:pt>
                <c:pt idx="16880">
                  <c:v>60.539000000000001</c:v>
                </c:pt>
                <c:pt idx="16881">
                  <c:v>60.539000000000001</c:v>
                </c:pt>
                <c:pt idx="16882">
                  <c:v>60.368000000000002</c:v>
                </c:pt>
                <c:pt idx="16883">
                  <c:v>60.368000000000002</c:v>
                </c:pt>
                <c:pt idx="16884">
                  <c:v>60.368000000000002</c:v>
                </c:pt>
                <c:pt idx="16885">
                  <c:v>60.195000000000057</c:v>
                </c:pt>
                <c:pt idx="16886">
                  <c:v>60.195000000000057</c:v>
                </c:pt>
                <c:pt idx="16887">
                  <c:v>60.024000000000001</c:v>
                </c:pt>
                <c:pt idx="16888">
                  <c:v>60.024000000000001</c:v>
                </c:pt>
                <c:pt idx="16889">
                  <c:v>60.024000000000001</c:v>
                </c:pt>
                <c:pt idx="16890">
                  <c:v>59.850999999999999</c:v>
                </c:pt>
                <c:pt idx="16891">
                  <c:v>59.850999999999999</c:v>
                </c:pt>
                <c:pt idx="16892">
                  <c:v>59.850999999999999</c:v>
                </c:pt>
                <c:pt idx="16893">
                  <c:v>59.850999999999999</c:v>
                </c:pt>
                <c:pt idx="16894">
                  <c:v>59.68</c:v>
                </c:pt>
                <c:pt idx="16895">
                  <c:v>59.68</c:v>
                </c:pt>
                <c:pt idx="16896">
                  <c:v>59.68</c:v>
                </c:pt>
                <c:pt idx="16897">
                  <c:v>59.68</c:v>
                </c:pt>
                <c:pt idx="16898">
                  <c:v>59.850999999999999</c:v>
                </c:pt>
                <c:pt idx="16899">
                  <c:v>59.850999999999999</c:v>
                </c:pt>
                <c:pt idx="16900">
                  <c:v>60.024000000000001</c:v>
                </c:pt>
                <c:pt idx="16901">
                  <c:v>60.024000000000001</c:v>
                </c:pt>
                <c:pt idx="16902">
                  <c:v>60.195000000000057</c:v>
                </c:pt>
                <c:pt idx="16903">
                  <c:v>60.368000000000002</c:v>
                </c:pt>
                <c:pt idx="16904">
                  <c:v>60.539000000000001</c:v>
                </c:pt>
                <c:pt idx="16905">
                  <c:v>60.712000000000003</c:v>
                </c:pt>
                <c:pt idx="16906">
                  <c:v>60.883000000000003</c:v>
                </c:pt>
                <c:pt idx="16907">
                  <c:v>61.054000000000002</c:v>
                </c:pt>
                <c:pt idx="16908">
                  <c:v>61.227000000000011</c:v>
                </c:pt>
                <c:pt idx="16909">
                  <c:v>61.398000000000003</c:v>
                </c:pt>
                <c:pt idx="16910">
                  <c:v>61.569000000000003</c:v>
                </c:pt>
                <c:pt idx="16911">
                  <c:v>61.911999999999999</c:v>
                </c:pt>
                <c:pt idx="16912">
                  <c:v>62.083000000000006</c:v>
                </c:pt>
                <c:pt idx="16913">
                  <c:v>62.254000000000005</c:v>
                </c:pt>
                <c:pt idx="16914">
                  <c:v>62.598000000000013</c:v>
                </c:pt>
                <c:pt idx="16915">
                  <c:v>62.769000000000013</c:v>
                </c:pt>
                <c:pt idx="16916">
                  <c:v>62.94</c:v>
                </c:pt>
                <c:pt idx="16917">
                  <c:v>63.111000000000004</c:v>
                </c:pt>
                <c:pt idx="16918">
                  <c:v>63.282000000000011</c:v>
                </c:pt>
                <c:pt idx="16919">
                  <c:v>63.454999999999998</c:v>
                </c:pt>
                <c:pt idx="16920">
                  <c:v>63.626000000000012</c:v>
                </c:pt>
                <c:pt idx="16921">
                  <c:v>63.797000000000011</c:v>
                </c:pt>
                <c:pt idx="16922">
                  <c:v>63.968000000000011</c:v>
                </c:pt>
                <c:pt idx="16923">
                  <c:v>63.968000000000011</c:v>
                </c:pt>
                <c:pt idx="16924">
                  <c:v>64.138999999999982</c:v>
                </c:pt>
                <c:pt idx="16925">
                  <c:v>64.31</c:v>
                </c:pt>
                <c:pt idx="16926">
                  <c:v>64.31</c:v>
                </c:pt>
                <c:pt idx="16927">
                  <c:v>64.31</c:v>
                </c:pt>
                <c:pt idx="16928">
                  <c:v>64.480999999999995</c:v>
                </c:pt>
                <c:pt idx="16929">
                  <c:v>64.480999999999995</c:v>
                </c:pt>
                <c:pt idx="16930">
                  <c:v>64.480999999999995</c:v>
                </c:pt>
                <c:pt idx="16931">
                  <c:v>64.31</c:v>
                </c:pt>
                <c:pt idx="16932">
                  <c:v>64.31</c:v>
                </c:pt>
                <c:pt idx="16933">
                  <c:v>64.31</c:v>
                </c:pt>
                <c:pt idx="16934">
                  <c:v>64.31</c:v>
                </c:pt>
                <c:pt idx="16935">
                  <c:v>64.138999999999982</c:v>
                </c:pt>
                <c:pt idx="16936">
                  <c:v>64.138999999999982</c:v>
                </c:pt>
                <c:pt idx="16937">
                  <c:v>63.968000000000011</c:v>
                </c:pt>
                <c:pt idx="16938">
                  <c:v>63.968000000000011</c:v>
                </c:pt>
                <c:pt idx="16939">
                  <c:v>63.797000000000011</c:v>
                </c:pt>
                <c:pt idx="16940">
                  <c:v>63.797000000000011</c:v>
                </c:pt>
                <c:pt idx="16941">
                  <c:v>63.626000000000012</c:v>
                </c:pt>
                <c:pt idx="16942">
                  <c:v>63.454999999999998</c:v>
                </c:pt>
                <c:pt idx="16943">
                  <c:v>63.454999999999998</c:v>
                </c:pt>
                <c:pt idx="16944">
                  <c:v>63.282000000000011</c:v>
                </c:pt>
                <c:pt idx="16945">
                  <c:v>63.111000000000004</c:v>
                </c:pt>
                <c:pt idx="16946">
                  <c:v>62.94</c:v>
                </c:pt>
                <c:pt idx="16947">
                  <c:v>62.769000000000013</c:v>
                </c:pt>
                <c:pt idx="16948">
                  <c:v>62.598000000000013</c:v>
                </c:pt>
                <c:pt idx="16949">
                  <c:v>62.425000000000011</c:v>
                </c:pt>
                <c:pt idx="16950">
                  <c:v>62.254000000000005</c:v>
                </c:pt>
                <c:pt idx="16951">
                  <c:v>62.083000000000006</c:v>
                </c:pt>
                <c:pt idx="16952">
                  <c:v>61.911999999999999</c:v>
                </c:pt>
                <c:pt idx="16953">
                  <c:v>61.741</c:v>
                </c:pt>
                <c:pt idx="16954">
                  <c:v>61.569000000000003</c:v>
                </c:pt>
                <c:pt idx="16955">
                  <c:v>61.398000000000003</c:v>
                </c:pt>
                <c:pt idx="16956">
                  <c:v>61.227000000000011</c:v>
                </c:pt>
                <c:pt idx="16957">
                  <c:v>61.054000000000002</c:v>
                </c:pt>
                <c:pt idx="16958">
                  <c:v>60.883000000000003</c:v>
                </c:pt>
                <c:pt idx="16959">
                  <c:v>60.712000000000003</c:v>
                </c:pt>
                <c:pt idx="16960">
                  <c:v>60.539000000000001</c:v>
                </c:pt>
                <c:pt idx="16961">
                  <c:v>60.368000000000002</c:v>
                </c:pt>
                <c:pt idx="16962">
                  <c:v>60.195000000000057</c:v>
                </c:pt>
                <c:pt idx="16963">
                  <c:v>60.024000000000001</c:v>
                </c:pt>
                <c:pt idx="16964">
                  <c:v>60.024000000000001</c:v>
                </c:pt>
                <c:pt idx="16965">
                  <c:v>59.850999999999999</c:v>
                </c:pt>
                <c:pt idx="16966">
                  <c:v>59.68</c:v>
                </c:pt>
                <c:pt idx="16967">
                  <c:v>59.68</c:v>
                </c:pt>
                <c:pt idx="16968">
                  <c:v>59.508000000000003</c:v>
                </c:pt>
                <c:pt idx="16969">
                  <c:v>59.508000000000003</c:v>
                </c:pt>
                <c:pt idx="16970">
                  <c:v>59.508000000000003</c:v>
                </c:pt>
                <c:pt idx="16971">
                  <c:v>59.508000000000003</c:v>
                </c:pt>
                <c:pt idx="16972">
                  <c:v>59.508000000000003</c:v>
                </c:pt>
                <c:pt idx="16973">
                  <c:v>59.68</c:v>
                </c:pt>
                <c:pt idx="16974">
                  <c:v>59.68</c:v>
                </c:pt>
                <c:pt idx="16975">
                  <c:v>59.850999999999999</c:v>
                </c:pt>
                <c:pt idx="16976">
                  <c:v>59.850999999999999</c:v>
                </c:pt>
                <c:pt idx="16977">
                  <c:v>60.024000000000001</c:v>
                </c:pt>
                <c:pt idx="16978">
                  <c:v>60.195000000000057</c:v>
                </c:pt>
                <c:pt idx="16979">
                  <c:v>60.368000000000002</c:v>
                </c:pt>
                <c:pt idx="16980">
                  <c:v>60.539000000000001</c:v>
                </c:pt>
                <c:pt idx="16981">
                  <c:v>60.712000000000003</c:v>
                </c:pt>
                <c:pt idx="16982">
                  <c:v>60.883000000000003</c:v>
                </c:pt>
                <c:pt idx="16983">
                  <c:v>61.054000000000002</c:v>
                </c:pt>
                <c:pt idx="16984">
                  <c:v>61.227000000000011</c:v>
                </c:pt>
                <c:pt idx="16985">
                  <c:v>61.398000000000003</c:v>
                </c:pt>
                <c:pt idx="16986">
                  <c:v>61.569000000000003</c:v>
                </c:pt>
                <c:pt idx="16987">
                  <c:v>61.741</c:v>
                </c:pt>
                <c:pt idx="16988">
                  <c:v>61.911999999999999</c:v>
                </c:pt>
                <c:pt idx="16989">
                  <c:v>61.911999999999999</c:v>
                </c:pt>
                <c:pt idx="16990">
                  <c:v>62.083000000000006</c:v>
                </c:pt>
                <c:pt idx="16991">
                  <c:v>62.254000000000005</c:v>
                </c:pt>
                <c:pt idx="16992">
                  <c:v>62.254000000000005</c:v>
                </c:pt>
                <c:pt idx="16993">
                  <c:v>62.425000000000011</c:v>
                </c:pt>
                <c:pt idx="16994">
                  <c:v>62.425000000000011</c:v>
                </c:pt>
                <c:pt idx="16995">
                  <c:v>62.598000000000013</c:v>
                </c:pt>
                <c:pt idx="16996">
                  <c:v>62.598000000000013</c:v>
                </c:pt>
                <c:pt idx="16997">
                  <c:v>62.769000000000013</c:v>
                </c:pt>
                <c:pt idx="16998">
                  <c:v>62.769000000000013</c:v>
                </c:pt>
                <c:pt idx="16999">
                  <c:v>62.94</c:v>
                </c:pt>
                <c:pt idx="17000">
                  <c:v>62.94</c:v>
                </c:pt>
                <c:pt idx="17001">
                  <c:v>62.94</c:v>
                </c:pt>
                <c:pt idx="17002">
                  <c:v>62.94</c:v>
                </c:pt>
                <c:pt idx="17003">
                  <c:v>62.94</c:v>
                </c:pt>
                <c:pt idx="17004">
                  <c:v>62.94</c:v>
                </c:pt>
                <c:pt idx="17005">
                  <c:v>63.111000000000004</c:v>
                </c:pt>
                <c:pt idx="17006">
                  <c:v>63.111000000000004</c:v>
                </c:pt>
                <c:pt idx="17007">
                  <c:v>63.111000000000004</c:v>
                </c:pt>
                <c:pt idx="17008">
                  <c:v>63.111000000000004</c:v>
                </c:pt>
                <c:pt idx="17009">
                  <c:v>63.111000000000004</c:v>
                </c:pt>
                <c:pt idx="17010">
                  <c:v>63.111000000000004</c:v>
                </c:pt>
                <c:pt idx="17011">
                  <c:v>63.111000000000004</c:v>
                </c:pt>
                <c:pt idx="17012">
                  <c:v>63.111000000000004</c:v>
                </c:pt>
                <c:pt idx="17013">
                  <c:v>62.94</c:v>
                </c:pt>
                <c:pt idx="17014">
                  <c:v>62.94</c:v>
                </c:pt>
                <c:pt idx="17015">
                  <c:v>62.94</c:v>
                </c:pt>
                <c:pt idx="17016">
                  <c:v>62.94</c:v>
                </c:pt>
                <c:pt idx="17017">
                  <c:v>62.94</c:v>
                </c:pt>
                <c:pt idx="17018">
                  <c:v>62.769000000000013</c:v>
                </c:pt>
                <c:pt idx="17019">
                  <c:v>62.769000000000013</c:v>
                </c:pt>
                <c:pt idx="17020">
                  <c:v>62.769000000000013</c:v>
                </c:pt>
                <c:pt idx="17021">
                  <c:v>62.598000000000013</c:v>
                </c:pt>
                <c:pt idx="17022">
                  <c:v>62.598000000000013</c:v>
                </c:pt>
                <c:pt idx="17023">
                  <c:v>62.425000000000011</c:v>
                </c:pt>
                <c:pt idx="17024">
                  <c:v>62.425000000000011</c:v>
                </c:pt>
                <c:pt idx="17025">
                  <c:v>62.254000000000005</c:v>
                </c:pt>
                <c:pt idx="17026">
                  <c:v>62.083000000000006</c:v>
                </c:pt>
                <c:pt idx="17027">
                  <c:v>62.083000000000006</c:v>
                </c:pt>
                <c:pt idx="17028">
                  <c:v>61.911999999999999</c:v>
                </c:pt>
                <c:pt idx="17029">
                  <c:v>61.911999999999999</c:v>
                </c:pt>
                <c:pt idx="17030">
                  <c:v>61.741</c:v>
                </c:pt>
                <c:pt idx="17031">
                  <c:v>61.741</c:v>
                </c:pt>
                <c:pt idx="17032">
                  <c:v>61.569000000000003</c:v>
                </c:pt>
                <c:pt idx="17033">
                  <c:v>61.398000000000003</c:v>
                </c:pt>
                <c:pt idx="17034">
                  <c:v>61.398000000000003</c:v>
                </c:pt>
                <c:pt idx="17035">
                  <c:v>61.227000000000011</c:v>
                </c:pt>
                <c:pt idx="17036">
                  <c:v>61.227000000000011</c:v>
                </c:pt>
                <c:pt idx="17037">
                  <c:v>61.054000000000002</c:v>
                </c:pt>
                <c:pt idx="17038">
                  <c:v>61.054000000000002</c:v>
                </c:pt>
                <c:pt idx="17039">
                  <c:v>60.883000000000003</c:v>
                </c:pt>
                <c:pt idx="17040">
                  <c:v>60.883000000000003</c:v>
                </c:pt>
                <c:pt idx="17041">
                  <c:v>60.883000000000003</c:v>
                </c:pt>
                <c:pt idx="17042">
                  <c:v>60.883000000000003</c:v>
                </c:pt>
                <c:pt idx="17043">
                  <c:v>60.883000000000003</c:v>
                </c:pt>
                <c:pt idx="17044">
                  <c:v>60.883000000000003</c:v>
                </c:pt>
                <c:pt idx="17045">
                  <c:v>60.883000000000003</c:v>
                </c:pt>
                <c:pt idx="17046">
                  <c:v>60.883000000000003</c:v>
                </c:pt>
                <c:pt idx="17047">
                  <c:v>60.883000000000003</c:v>
                </c:pt>
                <c:pt idx="17048">
                  <c:v>60.883000000000003</c:v>
                </c:pt>
                <c:pt idx="17049">
                  <c:v>60.883000000000003</c:v>
                </c:pt>
                <c:pt idx="17050">
                  <c:v>61.054000000000002</c:v>
                </c:pt>
                <c:pt idx="17051">
                  <c:v>61.054000000000002</c:v>
                </c:pt>
                <c:pt idx="17052">
                  <c:v>61.054000000000002</c:v>
                </c:pt>
                <c:pt idx="17053">
                  <c:v>61.054000000000002</c:v>
                </c:pt>
                <c:pt idx="17054">
                  <c:v>61.227000000000011</c:v>
                </c:pt>
                <c:pt idx="17055">
                  <c:v>61.227000000000011</c:v>
                </c:pt>
                <c:pt idx="17056">
                  <c:v>61.227000000000011</c:v>
                </c:pt>
                <c:pt idx="17057">
                  <c:v>61.398000000000003</c:v>
                </c:pt>
                <c:pt idx="17058">
                  <c:v>61.398000000000003</c:v>
                </c:pt>
                <c:pt idx="17059">
                  <c:v>61.398000000000003</c:v>
                </c:pt>
                <c:pt idx="17060">
                  <c:v>61.398000000000003</c:v>
                </c:pt>
                <c:pt idx="17061">
                  <c:v>61.398000000000003</c:v>
                </c:pt>
                <c:pt idx="17062">
                  <c:v>61.569000000000003</c:v>
                </c:pt>
                <c:pt idx="17063">
                  <c:v>61.569000000000003</c:v>
                </c:pt>
                <c:pt idx="17064">
                  <c:v>61.569000000000003</c:v>
                </c:pt>
                <c:pt idx="17065">
                  <c:v>61.569000000000003</c:v>
                </c:pt>
                <c:pt idx="17066">
                  <c:v>61.569000000000003</c:v>
                </c:pt>
                <c:pt idx="17067">
                  <c:v>61.569000000000003</c:v>
                </c:pt>
                <c:pt idx="17068">
                  <c:v>61.569000000000003</c:v>
                </c:pt>
                <c:pt idx="17069">
                  <c:v>61.569000000000003</c:v>
                </c:pt>
                <c:pt idx="17070">
                  <c:v>61.569000000000003</c:v>
                </c:pt>
                <c:pt idx="17071">
                  <c:v>61.569000000000003</c:v>
                </c:pt>
                <c:pt idx="17072">
                  <c:v>61.569000000000003</c:v>
                </c:pt>
                <c:pt idx="17073">
                  <c:v>61.569000000000003</c:v>
                </c:pt>
                <c:pt idx="17074">
                  <c:v>61.569000000000003</c:v>
                </c:pt>
                <c:pt idx="17075">
                  <c:v>61.569000000000003</c:v>
                </c:pt>
                <c:pt idx="17076">
                  <c:v>61.569000000000003</c:v>
                </c:pt>
                <c:pt idx="17077">
                  <c:v>61.398000000000003</c:v>
                </c:pt>
                <c:pt idx="17078">
                  <c:v>61.398000000000003</c:v>
                </c:pt>
                <c:pt idx="17079">
                  <c:v>61.398000000000003</c:v>
                </c:pt>
                <c:pt idx="17080">
                  <c:v>61.398000000000003</c:v>
                </c:pt>
                <c:pt idx="17081">
                  <c:v>61.398000000000003</c:v>
                </c:pt>
                <c:pt idx="17082">
                  <c:v>61.398000000000003</c:v>
                </c:pt>
                <c:pt idx="17083">
                  <c:v>61.398000000000003</c:v>
                </c:pt>
                <c:pt idx="17084">
                  <c:v>61.398000000000003</c:v>
                </c:pt>
                <c:pt idx="17085">
                  <c:v>61.398000000000003</c:v>
                </c:pt>
                <c:pt idx="17086">
                  <c:v>61.227000000000011</c:v>
                </c:pt>
                <c:pt idx="17087">
                  <c:v>61.227000000000011</c:v>
                </c:pt>
                <c:pt idx="17088">
                  <c:v>61.227000000000011</c:v>
                </c:pt>
                <c:pt idx="17089">
                  <c:v>61.227000000000011</c:v>
                </c:pt>
                <c:pt idx="17090">
                  <c:v>61.227000000000011</c:v>
                </c:pt>
                <c:pt idx="17091">
                  <c:v>61.227000000000011</c:v>
                </c:pt>
                <c:pt idx="17092">
                  <c:v>61.227000000000011</c:v>
                </c:pt>
                <c:pt idx="17093">
                  <c:v>61.227000000000011</c:v>
                </c:pt>
                <c:pt idx="17094">
                  <c:v>61.227000000000011</c:v>
                </c:pt>
                <c:pt idx="17095">
                  <c:v>61.227000000000011</c:v>
                </c:pt>
                <c:pt idx="17096">
                  <c:v>61.054000000000002</c:v>
                </c:pt>
                <c:pt idx="17097">
                  <c:v>61.054000000000002</c:v>
                </c:pt>
                <c:pt idx="17098">
                  <c:v>61.054000000000002</c:v>
                </c:pt>
                <c:pt idx="17099">
                  <c:v>61.054000000000002</c:v>
                </c:pt>
                <c:pt idx="17100">
                  <c:v>61.054000000000002</c:v>
                </c:pt>
                <c:pt idx="17101">
                  <c:v>61.054000000000002</c:v>
                </c:pt>
                <c:pt idx="17102">
                  <c:v>61.054000000000002</c:v>
                </c:pt>
                <c:pt idx="17103">
                  <c:v>61.054000000000002</c:v>
                </c:pt>
                <c:pt idx="17104">
                  <c:v>60.883000000000003</c:v>
                </c:pt>
                <c:pt idx="17105">
                  <c:v>60.883000000000003</c:v>
                </c:pt>
                <c:pt idx="17106">
                  <c:v>60.883000000000003</c:v>
                </c:pt>
                <c:pt idx="17107">
                  <c:v>60.883000000000003</c:v>
                </c:pt>
                <c:pt idx="17108">
                  <c:v>60.712000000000003</c:v>
                </c:pt>
                <c:pt idx="17109">
                  <c:v>60.712000000000003</c:v>
                </c:pt>
                <c:pt idx="17110">
                  <c:v>60.539000000000001</c:v>
                </c:pt>
                <c:pt idx="17111">
                  <c:v>60.539000000000001</c:v>
                </c:pt>
                <c:pt idx="17112">
                  <c:v>60.539000000000001</c:v>
                </c:pt>
                <c:pt idx="17113">
                  <c:v>60.539000000000001</c:v>
                </c:pt>
                <c:pt idx="17114">
                  <c:v>60.539000000000001</c:v>
                </c:pt>
                <c:pt idx="17115">
                  <c:v>60.539000000000001</c:v>
                </c:pt>
                <c:pt idx="17116">
                  <c:v>60.539000000000001</c:v>
                </c:pt>
                <c:pt idx="17117">
                  <c:v>60.539000000000001</c:v>
                </c:pt>
                <c:pt idx="17118">
                  <c:v>60.539000000000001</c:v>
                </c:pt>
                <c:pt idx="17119">
                  <c:v>60.539000000000001</c:v>
                </c:pt>
                <c:pt idx="17120">
                  <c:v>60.368000000000002</c:v>
                </c:pt>
                <c:pt idx="17121">
                  <c:v>60.368000000000002</c:v>
                </c:pt>
                <c:pt idx="17122">
                  <c:v>60.368000000000002</c:v>
                </c:pt>
                <c:pt idx="17123">
                  <c:v>60.368000000000002</c:v>
                </c:pt>
                <c:pt idx="17124">
                  <c:v>60.368000000000002</c:v>
                </c:pt>
                <c:pt idx="17125">
                  <c:v>60.368000000000002</c:v>
                </c:pt>
                <c:pt idx="17126">
                  <c:v>60.368000000000002</c:v>
                </c:pt>
                <c:pt idx="17127">
                  <c:v>60.539000000000001</c:v>
                </c:pt>
                <c:pt idx="17128">
                  <c:v>60.539000000000001</c:v>
                </c:pt>
                <c:pt idx="17129">
                  <c:v>60.539000000000001</c:v>
                </c:pt>
                <c:pt idx="17130">
                  <c:v>60.539000000000001</c:v>
                </c:pt>
                <c:pt idx="17131">
                  <c:v>60.712000000000003</c:v>
                </c:pt>
                <c:pt idx="17132">
                  <c:v>60.712000000000003</c:v>
                </c:pt>
                <c:pt idx="17133">
                  <c:v>60.883000000000003</c:v>
                </c:pt>
                <c:pt idx="17134">
                  <c:v>60.883000000000003</c:v>
                </c:pt>
                <c:pt idx="17135">
                  <c:v>61.054000000000002</c:v>
                </c:pt>
                <c:pt idx="17136">
                  <c:v>61.227000000000011</c:v>
                </c:pt>
                <c:pt idx="17137">
                  <c:v>61.398000000000003</c:v>
                </c:pt>
                <c:pt idx="17138">
                  <c:v>61.398000000000003</c:v>
                </c:pt>
                <c:pt idx="17139">
                  <c:v>61.569000000000003</c:v>
                </c:pt>
                <c:pt idx="17140">
                  <c:v>61.569000000000003</c:v>
                </c:pt>
                <c:pt idx="17141">
                  <c:v>61.569000000000003</c:v>
                </c:pt>
                <c:pt idx="17142">
                  <c:v>61.569000000000003</c:v>
                </c:pt>
                <c:pt idx="17143">
                  <c:v>61.741</c:v>
                </c:pt>
                <c:pt idx="17144">
                  <c:v>61.911999999999999</c:v>
                </c:pt>
                <c:pt idx="17145">
                  <c:v>61.911999999999999</c:v>
                </c:pt>
                <c:pt idx="17146">
                  <c:v>61.911999999999999</c:v>
                </c:pt>
                <c:pt idx="17147">
                  <c:v>61.911999999999999</c:v>
                </c:pt>
                <c:pt idx="17148">
                  <c:v>61.911999999999999</c:v>
                </c:pt>
                <c:pt idx="17149">
                  <c:v>61.741</c:v>
                </c:pt>
                <c:pt idx="17150">
                  <c:v>61.741</c:v>
                </c:pt>
                <c:pt idx="17151">
                  <c:v>61.569000000000003</c:v>
                </c:pt>
                <c:pt idx="17152">
                  <c:v>61.398000000000003</c:v>
                </c:pt>
                <c:pt idx="17153">
                  <c:v>61.227000000000011</c:v>
                </c:pt>
                <c:pt idx="17154">
                  <c:v>60.883000000000003</c:v>
                </c:pt>
                <c:pt idx="17155">
                  <c:v>60.712000000000003</c:v>
                </c:pt>
                <c:pt idx="17156">
                  <c:v>60.539000000000001</c:v>
                </c:pt>
                <c:pt idx="17157">
                  <c:v>60.539000000000001</c:v>
                </c:pt>
                <c:pt idx="17158">
                  <c:v>60.712000000000003</c:v>
                </c:pt>
                <c:pt idx="17159">
                  <c:v>60.883000000000003</c:v>
                </c:pt>
                <c:pt idx="17160">
                  <c:v>61.054000000000002</c:v>
                </c:pt>
                <c:pt idx="17161">
                  <c:v>61.227000000000011</c:v>
                </c:pt>
                <c:pt idx="17162">
                  <c:v>61.398000000000003</c:v>
                </c:pt>
                <c:pt idx="17163">
                  <c:v>61.569000000000003</c:v>
                </c:pt>
                <c:pt idx="17164">
                  <c:v>61.569000000000003</c:v>
                </c:pt>
                <c:pt idx="17165">
                  <c:v>61.569000000000003</c:v>
                </c:pt>
                <c:pt idx="17166">
                  <c:v>61.398000000000003</c:v>
                </c:pt>
                <c:pt idx="17167">
                  <c:v>61.398000000000003</c:v>
                </c:pt>
                <c:pt idx="17168">
                  <c:v>61.398000000000003</c:v>
                </c:pt>
                <c:pt idx="17169">
                  <c:v>61.398000000000003</c:v>
                </c:pt>
                <c:pt idx="17170">
                  <c:v>61.227000000000011</c:v>
                </c:pt>
                <c:pt idx="17171">
                  <c:v>61.227000000000011</c:v>
                </c:pt>
                <c:pt idx="17172">
                  <c:v>61.227000000000011</c:v>
                </c:pt>
                <c:pt idx="17173">
                  <c:v>61.054000000000002</c:v>
                </c:pt>
                <c:pt idx="17174">
                  <c:v>61.054000000000002</c:v>
                </c:pt>
                <c:pt idx="17175">
                  <c:v>60.883000000000003</c:v>
                </c:pt>
                <c:pt idx="17176">
                  <c:v>60.883000000000003</c:v>
                </c:pt>
                <c:pt idx="17177">
                  <c:v>60.883000000000003</c:v>
                </c:pt>
                <c:pt idx="17178">
                  <c:v>60.712000000000003</c:v>
                </c:pt>
                <c:pt idx="17179">
                  <c:v>60.712000000000003</c:v>
                </c:pt>
                <c:pt idx="17180">
                  <c:v>60.539000000000001</c:v>
                </c:pt>
                <c:pt idx="17181">
                  <c:v>60.539000000000001</c:v>
                </c:pt>
                <c:pt idx="17182">
                  <c:v>60.539000000000001</c:v>
                </c:pt>
                <c:pt idx="17183">
                  <c:v>60.368000000000002</c:v>
                </c:pt>
                <c:pt idx="17184">
                  <c:v>60.368000000000002</c:v>
                </c:pt>
                <c:pt idx="17185">
                  <c:v>60.368000000000002</c:v>
                </c:pt>
                <c:pt idx="17186">
                  <c:v>60.368000000000002</c:v>
                </c:pt>
                <c:pt idx="17187">
                  <c:v>60.368000000000002</c:v>
                </c:pt>
                <c:pt idx="17188">
                  <c:v>60.195000000000057</c:v>
                </c:pt>
                <c:pt idx="17189">
                  <c:v>60.195000000000057</c:v>
                </c:pt>
                <c:pt idx="17190">
                  <c:v>60.195000000000057</c:v>
                </c:pt>
                <c:pt idx="17191">
                  <c:v>60.368000000000002</c:v>
                </c:pt>
                <c:pt idx="17192">
                  <c:v>60.368000000000002</c:v>
                </c:pt>
                <c:pt idx="17193">
                  <c:v>60.368000000000002</c:v>
                </c:pt>
                <c:pt idx="17194">
                  <c:v>60.539000000000001</c:v>
                </c:pt>
                <c:pt idx="17195">
                  <c:v>60.712000000000003</c:v>
                </c:pt>
                <c:pt idx="17196">
                  <c:v>60.712000000000003</c:v>
                </c:pt>
                <c:pt idx="17197">
                  <c:v>60.712000000000003</c:v>
                </c:pt>
                <c:pt idx="17198">
                  <c:v>60.883000000000003</c:v>
                </c:pt>
                <c:pt idx="17199">
                  <c:v>60.883000000000003</c:v>
                </c:pt>
                <c:pt idx="17200">
                  <c:v>60.883000000000003</c:v>
                </c:pt>
                <c:pt idx="17201">
                  <c:v>61.054000000000002</c:v>
                </c:pt>
                <c:pt idx="17202">
                  <c:v>61.054000000000002</c:v>
                </c:pt>
                <c:pt idx="17203">
                  <c:v>61.054000000000002</c:v>
                </c:pt>
                <c:pt idx="17204">
                  <c:v>61.227000000000011</c:v>
                </c:pt>
                <c:pt idx="17205">
                  <c:v>61.227000000000011</c:v>
                </c:pt>
                <c:pt idx="17206">
                  <c:v>61.569000000000003</c:v>
                </c:pt>
                <c:pt idx="17207">
                  <c:v>61.741</c:v>
                </c:pt>
                <c:pt idx="17208">
                  <c:v>61.911999999999999</c:v>
                </c:pt>
                <c:pt idx="17209">
                  <c:v>62.254000000000005</c:v>
                </c:pt>
                <c:pt idx="17210">
                  <c:v>62.598000000000013</c:v>
                </c:pt>
                <c:pt idx="17211">
                  <c:v>62.769000000000013</c:v>
                </c:pt>
                <c:pt idx="17212">
                  <c:v>62.94</c:v>
                </c:pt>
                <c:pt idx="17213">
                  <c:v>63.111000000000004</c:v>
                </c:pt>
                <c:pt idx="17214">
                  <c:v>63.111000000000004</c:v>
                </c:pt>
                <c:pt idx="17215">
                  <c:v>63.111000000000004</c:v>
                </c:pt>
                <c:pt idx="17216">
                  <c:v>63.111000000000004</c:v>
                </c:pt>
                <c:pt idx="17217">
                  <c:v>63.111000000000004</c:v>
                </c:pt>
                <c:pt idx="17218">
                  <c:v>63.111000000000004</c:v>
                </c:pt>
                <c:pt idx="17219">
                  <c:v>63.111000000000004</c:v>
                </c:pt>
                <c:pt idx="17220">
                  <c:v>63.111000000000004</c:v>
                </c:pt>
                <c:pt idx="17221">
                  <c:v>63.111000000000004</c:v>
                </c:pt>
                <c:pt idx="17222">
                  <c:v>63.111000000000004</c:v>
                </c:pt>
                <c:pt idx="17223">
                  <c:v>63.111000000000004</c:v>
                </c:pt>
                <c:pt idx="17224">
                  <c:v>62.94</c:v>
                </c:pt>
                <c:pt idx="17225">
                  <c:v>62.94</c:v>
                </c:pt>
                <c:pt idx="17226">
                  <c:v>62.94</c:v>
                </c:pt>
                <c:pt idx="17227">
                  <c:v>62.94</c:v>
                </c:pt>
                <c:pt idx="17228">
                  <c:v>62.769000000000013</c:v>
                </c:pt>
                <c:pt idx="17229">
                  <c:v>62.769000000000013</c:v>
                </c:pt>
                <c:pt idx="17230">
                  <c:v>62.769000000000013</c:v>
                </c:pt>
                <c:pt idx="17231">
                  <c:v>62.598000000000013</c:v>
                </c:pt>
                <c:pt idx="17232">
                  <c:v>62.598000000000013</c:v>
                </c:pt>
                <c:pt idx="17233">
                  <c:v>62.598000000000013</c:v>
                </c:pt>
                <c:pt idx="17234">
                  <c:v>62.425000000000011</c:v>
                </c:pt>
                <c:pt idx="17235">
                  <c:v>62.425000000000011</c:v>
                </c:pt>
                <c:pt idx="17236">
                  <c:v>62.425000000000011</c:v>
                </c:pt>
                <c:pt idx="17237">
                  <c:v>62.254000000000005</c:v>
                </c:pt>
                <c:pt idx="17238">
                  <c:v>62.254000000000005</c:v>
                </c:pt>
                <c:pt idx="17239">
                  <c:v>62.254000000000005</c:v>
                </c:pt>
                <c:pt idx="17240">
                  <c:v>62.083000000000006</c:v>
                </c:pt>
                <c:pt idx="17241">
                  <c:v>62.083000000000006</c:v>
                </c:pt>
                <c:pt idx="17242">
                  <c:v>61.911999999999999</c:v>
                </c:pt>
                <c:pt idx="17243">
                  <c:v>61.911999999999999</c:v>
                </c:pt>
                <c:pt idx="17244">
                  <c:v>61.911999999999999</c:v>
                </c:pt>
                <c:pt idx="17245">
                  <c:v>61.911999999999999</c:v>
                </c:pt>
                <c:pt idx="17246">
                  <c:v>61.911999999999999</c:v>
                </c:pt>
                <c:pt idx="17247">
                  <c:v>61.911999999999999</c:v>
                </c:pt>
                <c:pt idx="17248">
                  <c:v>61.741</c:v>
                </c:pt>
                <c:pt idx="17249">
                  <c:v>61.741</c:v>
                </c:pt>
                <c:pt idx="17250">
                  <c:v>61.741</c:v>
                </c:pt>
                <c:pt idx="17251">
                  <c:v>61.741</c:v>
                </c:pt>
                <c:pt idx="17252">
                  <c:v>61.741</c:v>
                </c:pt>
                <c:pt idx="17253">
                  <c:v>61.741</c:v>
                </c:pt>
                <c:pt idx="17254">
                  <c:v>61.741</c:v>
                </c:pt>
                <c:pt idx="17255">
                  <c:v>61.741</c:v>
                </c:pt>
                <c:pt idx="17256">
                  <c:v>61.741</c:v>
                </c:pt>
                <c:pt idx="17257">
                  <c:v>61.741</c:v>
                </c:pt>
                <c:pt idx="17258">
                  <c:v>61.741</c:v>
                </c:pt>
                <c:pt idx="17259">
                  <c:v>61.741</c:v>
                </c:pt>
                <c:pt idx="17260">
                  <c:v>61.911999999999999</c:v>
                </c:pt>
                <c:pt idx="17261">
                  <c:v>61.911999999999999</c:v>
                </c:pt>
                <c:pt idx="17262">
                  <c:v>62.083000000000006</c:v>
                </c:pt>
                <c:pt idx="17263">
                  <c:v>62.083000000000006</c:v>
                </c:pt>
                <c:pt idx="17264">
                  <c:v>62.254000000000005</c:v>
                </c:pt>
                <c:pt idx="17265">
                  <c:v>62.425000000000011</c:v>
                </c:pt>
                <c:pt idx="17266">
                  <c:v>62.425000000000011</c:v>
                </c:pt>
                <c:pt idx="17267">
                  <c:v>62.598000000000013</c:v>
                </c:pt>
                <c:pt idx="17268">
                  <c:v>62.598000000000013</c:v>
                </c:pt>
                <c:pt idx="17269">
                  <c:v>62.769000000000013</c:v>
                </c:pt>
                <c:pt idx="17270">
                  <c:v>62.769000000000013</c:v>
                </c:pt>
                <c:pt idx="17271">
                  <c:v>62.94</c:v>
                </c:pt>
                <c:pt idx="17272">
                  <c:v>62.94</c:v>
                </c:pt>
                <c:pt idx="17273">
                  <c:v>63.111000000000004</c:v>
                </c:pt>
                <c:pt idx="17274">
                  <c:v>63.282000000000011</c:v>
                </c:pt>
                <c:pt idx="17275">
                  <c:v>63.454999999999998</c:v>
                </c:pt>
                <c:pt idx="17276">
                  <c:v>63.626000000000012</c:v>
                </c:pt>
                <c:pt idx="17277">
                  <c:v>63.968000000000011</c:v>
                </c:pt>
                <c:pt idx="17278">
                  <c:v>64.138999999999982</c:v>
                </c:pt>
                <c:pt idx="17279">
                  <c:v>64.31</c:v>
                </c:pt>
                <c:pt idx="17280">
                  <c:v>64.31</c:v>
                </c:pt>
                <c:pt idx="17281">
                  <c:v>64.480999999999995</c:v>
                </c:pt>
                <c:pt idx="17282">
                  <c:v>64.480999999999995</c:v>
                </c:pt>
                <c:pt idx="17283">
                  <c:v>64.480999999999995</c:v>
                </c:pt>
                <c:pt idx="17284">
                  <c:v>64.651999999999987</c:v>
                </c:pt>
                <c:pt idx="17285">
                  <c:v>64.651999999999987</c:v>
                </c:pt>
                <c:pt idx="17286">
                  <c:v>64.651999999999987</c:v>
                </c:pt>
                <c:pt idx="17287">
                  <c:v>64.651999999999987</c:v>
                </c:pt>
                <c:pt idx="17288">
                  <c:v>64.651999999999987</c:v>
                </c:pt>
                <c:pt idx="17289">
                  <c:v>64.651999999999987</c:v>
                </c:pt>
                <c:pt idx="17290">
                  <c:v>64.651999999999987</c:v>
                </c:pt>
                <c:pt idx="17291">
                  <c:v>64.480999999999995</c:v>
                </c:pt>
                <c:pt idx="17292">
                  <c:v>64.480999999999995</c:v>
                </c:pt>
                <c:pt idx="17293">
                  <c:v>64.480999999999995</c:v>
                </c:pt>
                <c:pt idx="17294">
                  <c:v>64.31</c:v>
                </c:pt>
                <c:pt idx="17295">
                  <c:v>64.31</c:v>
                </c:pt>
                <c:pt idx="17296">
                  <c:v>64.31</c:v>
                </c:pt>
                <c:pt idx="17297">
                  <c:v>64.138999999999982</c:v>
                </c:pt>
                <c:pt idx="17298">
                  <c:v>63.968000000000011</c:v>
                </c:pt>
                <c:pt idx="17299">
                  <c:v>63.968000000000011</c:v>
                </c:pt>
                <c:pt idx="17300">
                  <c:v>63.797000000000011</c:v>
                </c:pt>
                <c:pt idx="17301">
                  <c:v>63.797000000000011</c:v>
                </c:pt>
                <c:pt idx="17302">
                  <c:v>63.626000000000012</c:v>
                </c:pt>
                <c:pt idx="17303">
                  <c:v>63.454999999999998</c:v>
                </c:pt>
                <c:pt idx="17304">
                  <c:v>63.454999999999998</c:v>
                </c:pt>
                <c:pt idx="17305">
                  <c:v>63.282000000000011</c:v>
                </c:pt>
                <c:pt idx="17306">
                  <c:v>63.282000000000011</c:v>
                </c:pt>
                <c:pt idx="17307">
                  <c:v>63.111000000000004</c:v>
                </c:pt>
                <c:pt idx="17308">
                  <c:v>63.111000000000004</c:v>
                </c:pt>
                <c:pt idx="17309">
                  <c:v>62.94</c:v>
                </c:pt>
                <c:pt idx="17310">
                  <c:v>62.94</c:v>
                </c:pt>
                <c:pt idx="17311">
                  <c:v>62.769000000000013</c:v>
                </c:pt>
                <c:pt idx="17312">
                  <c:v>62.769000000000013</c:v>
                </c:pt>
                <c:pt idx="17313">
                  <c:v>62.769000000000013</c:v>
                </c:pt>
                <c:pt idx="17314">
                  <c:v>62.598000000000013</c:v>
                </c:pt>
                <c:pt idx="17315">
                  <c:v>62.598000000000013</c:v>
                </c:pt>
                <c:pt idx="17316">
                  <c:v>62.598000000000013</c:v>
                </c:pt>
                <c:pt idx="17317">
                  <c:v>62.598000000000013</c:v>
                </c:pt>
                <c:pt idx="17318">
                  <c:v>62.598000000000013</c:v>
                </c:pt>
                <c:pt idx="17319">
                  <c:v>62.598000000000013</c:v>
                </c:pt>
                <c:pt idx="17320">
                  <c:v>62.425000000000011</c:v>
                </c:pt>
                <c:pt idx="17321">
                  <c:v>62.425000000000011</c:v>
                </c:pt>
                <c:pt idx="17322">
                  <c:v>62.425000000000011</c:v>
                </c:pt>
                <c:pt idx="17323">
                  <c:v>62.425000000000011</c:v>
                </c:pt>
                <c:pt idx="17324">
                  <c:v>62.425000000000011</c:v>
                </c:pt>
                <c:pt idx="17325">
                  <c:v>62.425000000000011</c:v>
                </c:pt>
                <c:pt idx="17326">
                  <c:v>62.254000000000005</c:v>
                </c:pt>
                <c:pt idx="17327">
                  <c:v>62.254000000000005</c:v>
                </c:pt>
                <c:pt idx="17328">
                  <c:v>62.254000000000005</c:v>
                </c:pt>
                <c:pt idx="17329">
                  <c:v>62.254000000000005</c:v>
                </c:pt>
                <c:pt idx="17330">
                  <c:v>62.254000000000005</c:v>
                </c:pt>
                <c:pt idx="17331">
                  <c:v>62.254000000000005</c:v>
                </c:pt>
                <c:pt idx="17332">
                  <c:v>62.425000000000011</c:v>
                </c:pt>
                <c:pt idx="17333">
                  <c:v>62.425000000000011</c:v>
                </c:pt>
                <c:pt idx="17334">
                  <c:v>62.425000000000011</c:v>
                </c:pt>
                <c:pt idx="17335">
                  <c:v>62.598000000000013</c:v>
                </c:pt>
                <c:pt idx="17336">
                  <c:v>62.769000000000013</c:v>
                </c:pt>
                <c:pt idx="17337">
                  <c:v>62.769000000000013</c:v>
                </c:pt>
                <c:pt idx="17338">
                  <c:v>62.94</c:v>
                </c:pt>
                <c:pt idx="17339">
                  <c:v>63.111000000000004</c:v>
                </c:pt>
                <c:pt idx="17340">
                  <c:v>63.282000000000011</c:v>
                </c:pt>
                <c:pt idx="17341">
                  <c:v>63.454999999999998</c:v>
                </c:pt>
                <c:pt idx="17342">
                  <c:v>63.626000000000012</c:v>
                </c:pt>
                <c:pt idx="17343">
                  <c:v>63.797000000000011</c:v>
                </c:pt>
                <c:pt idx="17344">
                  <c:v>63.797000000000011</c:v>
                </c:pt>
                <c:pt idx="17345">
                  <c:v>63.968000000000011</c:v>
                </c:pt>
                <c:pt idx="17346">
                  <c:v>64.31</c:v>
                </c:pt>
                <c:pt idx="17347">
                  <c:v>64.480999999999995</c:v>
                </c:pt>
                <c:pt idx="17348">
                  <c:v>64.651999999999987</c:v>
                </c:pt>
                <c:pt idx="17349">
                  <c:v>64.651999999999987</c:v>
                </c:pt>
                <c:pt idx="17350">
                  <c:v>64.825000000000003</c:v>
                </c:pt>
                <c:pt idx="17351">
                  <c:v>64.995999999999995</c:v>
                </c:pt>
                <c:pt idx="17352">
                  <c:v>65.167000000000002</c:v>
                </c:pt>
                <c:pt idx="17353">
                  <c:v>65.167000000000002</c:v>
                </c:pt>
                <c:pt idx="17354">
                  <c:v>65.337999999999994</c:v>
                </c:pt>
                <c:pt idx="17355">
                  <c:v>65.337999999999994</c:v>
                </c:pt>
                <c:pt idx="17356">
                  <c:v>65.509</c:v>
                </c:pt>
                <c:pt idx="17357">
                  <c:v>65.509</c:v>
                </c:pt>
                <c:pt idx="17358">
                  <c:v>65.509</c:v>
                </c:pt>
                <c:pt idx="17359">
                  <c:v>65.509</c:v>
                </c:pt>
                <c:pt idx="17360">
                  <c:v>65.509</c:v>
                </c:pt>
                <c:pt idx="17361">
                  <c:v>65.509</c:v>
                </c:pt>
                <c:pt idx="17362">
                  <c:v>65.337999999999994</c:v>
                </c:pt>
                <c:pt idx="17363">
                  <c:v>65.337999999999994</c:v>
                </c:pt>
                <c:pt idx="17364">
                  <c:v>65.167000000000002</c:v>
                </c:pt>
                <c:pt idx="17365">
                  <c:v>65.167000000000002</c:v>
                </c:pt>
                <c:pt idx="17366">
                  <c:v>64.995999999999995</c:v>
                </c:pt>
                <c:pt idx="17367">
                  <c:v>64.825000000000003</c:v>
                </c:pt>
                <c:pt idx="17368">
                  <c:v>64.825000000000003</c:v>
                </c:pt>
                <c:pt idx="17369">
                  <c:v>64.651999999999987</c:v>
                </c:pt>
                <c:pt idx="17370">
                  <c:v>64.480999999999995</c:v>
                </c:pt>
                <c:pt idx="17371">
                  <c:v>64.480999999999995</c:v>
                </c:pt>
                <c:pt idx="17372">
                  <c:v>64.31</c:v>
                </c:pt>
                <c:pt idx="17373">
                  <c:v>64.138999999999982</c:v>
                </c:pt>
                <c:pt idx="17374">
                  <c:v>63.968000000000011</c:v>
                </c:pt>
                <c:pt idx="17375">
                  <c:v>63.968000000000011</c:v>
                </c:pt>
                <c:pt idx="17376">
                  <c:v>63.797000000000011</c:v>
                </c:pt>
                <c:pt idx="17377">
                  <c:v>63.626000000000012</c:v>
                </c:pt>
                <c:pt idx="17378">
                  <c:v>63.626000000000012</c:v>
                </c:pt>
                <c:pt idx="17379">
                  <c:v>63.454999999999998</c:v>
                </c:pt>
                <c:pt idx="17380">
                  <c:v>63.454999999999998</c:v>
                </c:pt>
                <c:pt idx="17381">
                  <c:v>63.454999999999998</c:v>
                </c:pt>
                <c:pt idx="17382">
                  <c:v>63.282000000000011</c:v>
                </c:pt>
                <c:pt idx="17383">
                  <c:v>63.282000000000011</c:v>
                </c:pt>
                <c:pt idx="17384">
                  <c:v>63.282000000000011</c:v>
                </c:pt>
                <c:pt idx="17385">
                  <c:v>63.111000000000004</c:v>
                </c:pt>
                <c:pt idx="17386">
                  <c:v>63.111000000000004</c:v>
                </c:pt>
                <c:pt idx="17387">
                  <c:v>63.111000000000004</c:v>
                </c:pt>
                <c:pt idx="17388">
                  <c:v>63.111000000000004</c:v>
                </c:pt>
                <c:pt idx="17389">
                  <c:v>62.94</c:v>
                </c:pt>
                <c:pt idx="17390">
                  <c:v>62.94</c:v>
                </c:pt>
                <c:pt idx="17391">
                  <c:v>62.94</c:v>
                </c:pt>
                <c:pt idx="17392">
                  <c:v>62.94</c:v>
                </c:pt>
                <c:pt idx="17393">
                  <c:v>62.94</c:v>
                </c:pt>
                <c:pt idx="17394">
                  <c:v>62.769000000000013</c:v>
                </c:pt>
                <c:pt idx="17395">
                  <c:v>62.769000000000013</c:v>
                </c:pt>
                <c:pt idx="17396">
                  <c:v>62.769000000000013</c:v>
                </c:pt>
                <c:pt idx="17397">
                  <c:v>62.769000000000013</c:v>
                </c:pt>
                <c:pt idx="17398">
                  <c:v>62.769000000000013</c:v>
                </c:pt>
                <c:pt idx="17399">
                  <c:v>62.769000000000013</c:v>
                </c:pt>
                <c:pt idx="17400">
                  <c:v>62.598000000000013</c:v>
                </c:pt>
                <c:pt idx="17401">
                  <c:v>62.598000000000013</c:v>
                </c:pt>
                <c:pt idx="17402">
                  <c:v>62.598000000000013</c:v>
                </c:pt>
                <c:pt idx="17403">
                  <c:v>62.769000000000013</c:v>
                </c:pt>
                <c:pt idx="17404">
                  <c:v>62.769000000000013</c:v>
                </c:pt>
                <c:pt idx="17405">
                  <c:v>62.769000000000013</c:v>
                </c:pt>
                <c:pt idx="17406">
                  <c:v>62.769000000000013</c:v>
                </c:pt>
                <c:pt idx="17407">
                  <c:v>62.769000000000013</c:v>
                </c:pt>
                <c:pt idx="17408">
                  <c:v>62.94</c:v>
                </c:pt>
                <c:pt idx="17409">
                  <c:v>62.94</c:v>
                </c:pt>
                <c:pt idx="17410">
                  <c:v>63.111000000000004</c:v>
                </c:pt>
                <c:pt idx="17411">
                  <c:v>63.282000000000011</c:v>
                </c:pt>
                <c:pt idx="17412">
                  <c:v>63.282000000000011</c:v>
                </c:pt>
                <c:pt idx="17413">
                  <c:v>63.454999999999998</c:v>
                </c:pt>
                <c:pt idx="17414">
                  <c:v>63.454999999999998</c:v>
                </c:pt>
                <c:pt idx="17415">
                  <c:v>63.626000000000012</c:v>
                </c:pt>
                <c:pt idx="17416">
                  <c:v>63.626000000000012</c:v>
                </c:pt>
                <c:pt idx="17417">
                  <c:v>63.797000000000011</c:v>
                </c:pt>
                <c:pt idx="17418">
                  <c:v>63.968000000000011</c:v>
                </c:pt>
                <c:pt idx="17419">
                  <c:v>64.31</c:v>
                </c:pt>
                <c:pt idx="17420">
                  <c:v>64.480999999999995</c:v>
                </c:pt>
                <c:pt idx="17421">
                  <c:v>64.651999999999987</c:v>
                </c:pt>
                <c:pt idx="17422">
                  <c:v>64.825000000000003</c:v>
                </c:pt>
                <c:pt idx="17423">
                  <c:v>64.995999999999995</c:v>
                </c:pt>
                <c:pt idx="17424">
                  <c:v>64.995999999999995</c:v>
                </c:pt>
                <c:pt idx="17425">
                  <c:v>65.167000000000002</c:v>
                </c:pt>
                <c:pt idx="17426">
                  <c:v>65.167000000000002</c:v>
                </c:pt>
                <c:pt idx="17427">
                  <c:v>65.337999999999994</c:v>
                </c:pt>
                <c:pt idx="17428">
                  <c:v>65.337999999999994</c:v>
                </c:pt>
                <c:pt idx="17429">
                  <c:v>65.337999999999994</c:v>
                </c:pt>
                <c:pt idx="17430">
                  <c:v>65.337999999999994</c:v>
                </c:pt>
                <c:pt idx="17431">
                  <c:v>65.337999999999994</c:v>
                </c:pt>
                <c:pt idx="17432">
                  <c:v>65.167000000000002</c:v>
                </c:pt>
                <c:pt idx="17433">
                  <c:v>65.167000000000002</c:v>
                </c:pt>
                <c:pt idx="17434">
                  <c:v>64.995999999999995</c:v>
                </c:pt>
                <c:pt idx="17435">
                  <c:v>64.995999999999995</c:v>
                </c:pt>
                <c:pt idx="17436">
                  <c:v>64.825000000000003</c:v>
                </c:pt>
                <c:pt idx="17437">
                  <c:v>64.825000000000003</c:v>
                </c:pt>
                <c:pt idx="17438">
                  <c:v>64.825000000000003</c:v>
                </c:pt>
                <c:pt idx="17439">
                  <c:v>64.651999999999987</c:v>
                </c:pt>
                <c:pt idx="17440">
                  <c:v>64.651999999999987</c:v>
                </c:pt>
                <c:pt idx="17441">
                  <c:v>64.480999999999995</c:v>
                </c:pt>
                <c:pt idx="17442">
                  <c:v>64.31</c:v>
                </c:pt>
                <c:pt idx="17443">
                  <c:v>64.31</c:v>
                </c:pt>
                <c:pt idx="17444">
                  <c:v>64.138999999999982</c:v>
                </c:pt>
                <c:pt idx="17445">
                  <c:v>63.968000000000011</c:v>
                </c:pt>
                <c:pt idx="17446">
                  <c:v>63.968000000000011</c:v>
                </c:pt>
                <c:pt idx="17447">
                  <c:v>63.797000000000011</c:v>
                </c:pt>
                <c:pt idx="17448">
                  <c:v>63.797000000000011</c:v>
                </c:pt>
                <c:pt idx="17449">
                  <c:v>63.626000000000012</c:v>
                </c:pt>
                <c:pt idx="17450">
                  <c:v>63.454999999999998</c:v>
                </c:pt>
                <c:pt idx="17451">
                  <c:v>63.454999999999998</c:v>
                </c:pt>
                <c:pt idx="17452">
                  <c:v>63.282000000000011</c:v>
                </c:pt>
                <c:pt idx="17453">
                  <c:v>63.282000000000011</c:v>
                </c:pt>
                <c:pt idx="17454">
                  <c:v>63.111000000000004</c:v>
                </c:pt>
                <c:pt idx="17455">
                  <c:v>62.94</c:v>
                </c:pt>
                <c:pt idx="17456">
                  <c:v>62.94</c:v>
                </c:pt>
                <c:pt idx="17457">
                  <c:v>62.769000000000013</c:v>
                </c:pt>
                <c:pt idx="17458">
                  <c:v>62.769000000000013</c:v>
                </c:pt>
                <c:pt idx="17459">
                  <c:v>62.598000000000013</c:v>
                </c:pt>
                <c:pt idx="17460">
                  <c:v>62.598000000000013</c:v>
                </c:pt>
                <c:pt idx="17461">
                  <c:v>62.425000000000011</c:v>
                </c:pt>
                <c:pt idx="17462">
                  <c:v>62.425000000000011</c:v>
                </c:pt>
                <c:pt idx="17463">
                  <c:v>62.425000000000011</c:v>
                </c:pt>
                <c:pt idx="17464">
                  <c:v>62.254000000000005</c:v>
                </c:pt>
                <c:pt idx="17465">
                  <c:v>62.254000000000005</c:v>
                </c:pt>
                <c:pt idx="17466">
                  <c:v>62.254000000000005</c:v>
                </c:pt>
                <c:pt idx="17467">
                  <c:v>62.254000000000005</c:v>
                </c:pt>
                <c:pt idx="17468">
                  <c:v>62.254000000000005</c:v>
                </c:pt>
                <c:pt idx="17469">
                  <c:v>62.083000000000006</c:v>
                </c:pt>
                <c:pt idx="17470">
                  <c:v>62.083000000000006</c:v>
                </c:pt>
                <c:pt idx="17471">
                  <c:v>62.083000000000006</c:v>
                </c:pt>
                <c:pt idx="17472">
                  <c:v>62.083000000000006</c:v>
                </c:pt>
                <c:pt idx="17473">
                  <c:v>62.254000000000005</c:v>
                </c:pt>
                <c:pt idx="17474">
                  <c:v>62.254000000000005</c:v>
                </c:pt>
                <c:pt idx="17475">
                  <c:v>62.254000000000005</c:v>
                </c:pt>
                <c:pt idx="17476">
                  <c:v>62.254000000000005</c:v>
                </c:pt>
                <c:pt idx="17477">
                  <c:v>62.425000000000011</c:v>
                </c:pt>
                <c:pt idx="17478">
                  <c:v>62.425000000000011</c:v>
                </c:pt>
                <c:pt idx="17479">
                  <c:v>62.598000000000013</c:v>
                </c:pt>
                <c:pt idx="17480">
                  <c:v>62.769000000000013</c:v>
                </c:pt>
                <c:pt idx="17481">
                  <c:v>62.769000000000013</c:v>
                </c:pt>
                <c:pt idx="17482">
                  <c:v>62.94</c:v>
                </c:pt>
                <c:pt idx="17483">
                  <c:v>63.111000000000004</c:v>
                </c:pt>
                <c:pt idx="17484">
                  <c:v>63.282000000000011</c:v>
                </c:pt>
                <c:pt idx="17485">
                  <c:v>63.454999999999998</c:v>
                </c:pt>
                <c:pt idx="17486">
                  <c:v>63.454999999999998</c:v>
                </c:pt>
                <c:pt idx="17487">
                  <c:v>63.626000000000012</c:v>
                </c:pt>
                <c:pt idx="17488">
                  <c:v>63.797000000000011</c:v>
                </c:pt>
                <c:pt idx="17489">
                  <c:v>63.968000000000011</c:v>
                </c:pt>
                <c:pt idx="17490">
                  <c:v>64.138999999999982</c:v>
                </c:pt>
                <c:pt idx="17491">
                  <c:v>64.31</c:v>
                </c:pt>
                <c:pt idx="17492">
                  <c:v>64.480999999999995</c:v>
                </c:pt>
                <c:pt idx="17493">
                  <c:v>64.480999999999995</c:v>
                </c:pt>
                <c:pt idx="17494">
                  <c:v>64.651999999999987</c:v>
                </c:pt>
                <c:pt idx="17495">
                  <c:v>64.651999999999987</c:v>
                </c:pt>
                <c:pt idx="17496">
                  <c:v>64.651999999999987</c:v>
                </c:pt>
                <c:pt idx="17497">
                  <c:v>64.825000000000003</c:v>
                </c:pt>
                <c:pt idx="17498">
                  <c:v>64.825000000000003</c:v>
                </c:pt>
                <c:pt idx="17499">
                  <c:v>64.825000000000003</c:v>
                </c:pt>
                <c:pt idx="17500">
                  <c:v>64.995999999999995</c:v>
                </c:pt>
                <c:pt idx="17501">
                  <c:v>64.995999999999995</c:v>
                </c:pt>
                <c:pt idx="17502">
                  <c:v>64.995999999999995</c:v>
                </c:pt>
                <c:pt idx="17503">
                  <c:v>64.995999999999995</c:v>
                </c:pt>
                <c:pt idx="17504">
                  <c:v>64.995999999999995</c:v>
                </c:pt>
                <c:pt idx="17505">
                  <c:v>64.995999999999995</c:v>
                </c:pt>
                <c:pt idx="17506">
                  <c:v>64.825000000000003</c:v>
                </c:pt>
                <c:pt idx="17507">
                  <c:v>64.825000000000003</c:v>
                </c:pt>
                <c:pt idx="17508">
                  <c:v>64.825000000000003</c:v>
                </c:pt>
                <c:pt idx="17509">
                  <c:v>64.651999999999987</c:v>
                </c:pt>
                <c:pt idx="17510">
                  <c:v>64.651999999999987</c:v>
                </c:pt>
                <c:pt idx="17511">
                  <c:v>64.480999999999995</c:v>
                </c:pt>
                <c:pt idx="17512">
                  <c:v>64.480999999999995</c:v>
                </c:pt>
                <c:pt idx="17513">
                  <c:v>64.31</c:v>
                </c:pt>
                <c:pt idx="17514">
                  <c:v>64.138999999999982</c:v>
                </c:pt>
                <c:pt idx="17515">
                  <c:v>63.968000000000011</c:v>
                </c:pt>
                <c:pt idx="17516">
                  <c:v>63.797000000000011</c:v>
                </c:pt>
                <c:pt idx="17517">
                  <c:v>63.797000000000011</c:v>
                </c:pt>
                <c:pt idx="17518">
                  <c:v>63.626000000000012</c:v>
                </c:pt>
                <c:pt idx="17519">
                  <c:v>63.454999999999998</c:v>
                </c:pt>
                <c:pt idx="17520">
                  <c:v>63.454999999999998</c:v>
                </c:pt>
                <c:pt idx="17521">
                  <c:v>63.282000000000011</c:v>
                </c:pt>
                <c:pt idx="17522">
                  <c:v>63.111000000000004</c:v>
                </c:pt>
                <c:pt idx="17523">
                  <c:v>63.111000000000004</c:v>
                </c:pt>
                <c:pt idx="17524">
                  <c:v>62.94</c:v>
                </c:pt>
                <c:pt idx="17525">
                  <c:v>62.769000000000013</c:v>
                </c:pt>
                <c:pt idx="17526">
                  <c:v>62.769000000000013</c:v>
                </c:pt>
                <c:pt idx="17527">
                  <c:v>62.598000000000013</c:v>
                </c:pt>
                <c:pt idx="17528">
                  <c:v>62.598000000000013</c:v>
                </c:pt>
                <c:pt idx="17529">
                  <c:v>62.425000000000011</c:v>
                </c:pt>
                <c:pt idx="17530">
                  <c:v>62.425000000000011</c:v>
                </c:pt>
                <c:pt idx="17531">
                  <c:v>62.425000000000011</c:v>
                </c:pt>
                <c:pt idx="17532">
                  <c:v>62.254000000000005</c:v>
                </c:pt>
                <c:pt idx="17533">
                  <c:v>62.254000000000005</c:v>
                </c:pt>
                <c:pt idx="17534">
                  <c:v>62.254000000000005</c:v>
                </c:pt>
                <c:pt idx="17535">
                  <c:v>62.254000000000005</c:v>
                </c:pt>
                <c:pt idx="17536">
                  <c:v>62.083000000000006</c:v>
                </c:pt>
                <c:pt idx="17537">
                  <c:v>62.083000000000006</c:v>
                </c:pt>
                <c:pt idx="17538">
                  <c:v>62.083000000000006</c:v>
                </c:pt>
                <c:pt idx="17539">
                  <c:v>62.083000000000006</c:v>
                </c:pt>
                <c:pt idx="17540">
                  <c:v>62.083000000000006</c:v>
                </c:pt>
                <c:pt idx="17541">
                  <c:v>62.083000000000006</c:v>
                </c:pt>
                <c:pt idx="17542">
                  <c:v>61.911999999999999</c:v>
                </c:pt>
                <c:pt idx="17543">
                  <c:v>61.911999999999999</c:v>
                </c:pt>
                <c:pt idx="17544">
                  <c:v>62.083000000000006</c:v>
                </c:pt>
                <c:pt idx="17545">
                  <c:v>62.083000000000006</c:v>
                </c:pt>
                <c:pt idx="17546">
                  <c:v>62.083000000000006</c:v>
                </c:pt>
                <c:pt idx="17547">
                  <c:v>62.083000000000006</c:v>
                </c:pt>
                <c:pt idx="17548">
                  <c:v>62.254000000000005</c:v>
                </c:pt>
                <c:pt idx="17549">
                  <c:v>62.254000000000005</c:v>
                </c:pt>
                <c:pt idx="17550">
                  <c:v>62.425000000000011</c:v>
                </c:pt>
                <c:pt idx="17551">
                  <c:v>62.598000000000013</c:v>
                </c:pt>
                <c:pt idx="17552">
                  <c:v>62.598000000000013</c:v>
                </c:pt>
                <c:pt idx="17553">
                  <c:v>62.769000000000013</c:v>
                </c:pt>
                <c:pt idx="17554">
                  <c:v>62.94</c:v>
                </c:pt>
                <c:pt idx="17555">
                  <c:v>63.111000000000004</c:v>
                </c:pt>
                <c:pt idx="17556">
                  <c:v>63.282000000000011</c:v>
                </c:pt>
                <c:pt idx="17557">
                  <c:v>63.626000000000012</c:v>
                </c:pt>
                <c:pt idx="17558">
                  <c:v>63.797000000000011</c:v>
                </c:pt>
                <c:pt idx="17559">
                  <c:v>63.968000000000011</c:v>
                </c:pt>
                <c:pt idx="17560">
                  <c:v>64.138999999999982</c:v>
                </c:pt>
                <c:pt idx="17561">
                  <c:v>64.480999999999995</c:v>
                </c:pt>
                <c:pt idx="17562">
                  <c:v>64.651999999999987</c:v>
                </c:pt>
                <c:pt idx="17563">
                  <c:v>64.825000000000003</c:v>
                </c:pt>
                <c:pt idx="17564">
                  <c:v>64.995999999999995</c:v>
                </c:pt>
                <c:pt idx="17565">
                  <c:v>65.167000000000002</c:v>
                </c:pt>
                <c:pt idx="17566">
                  <c:v>65.337999999999994</c:v>
                </c:pt>
                <c:pt idx="17567">
                  <c:v>65.509</c:v>
                </c:pt>
                <c:pt idx="17568">
                  <c:v>65.679999999999978</c:v>
                </c:pt>
                <c:pt idx="17569">
                  <c:v>65.850999999999999</c:v>
                </c:pt>
                <c:pt idx="17570">
                  <c:v>66.021999999999991</c:v>
                </c:pt>
                <c:pt idx="17571">
                  <c:v>66.021999999999991</c:v>
                </c:pt>
                <c:pt idx="17572">
                  <c:v>66.192999999999998</c:v>
                </c:pt>
                <c:pt idx="17573">
                  <c:v>66.192999999999998</c:v>
                </c:pt>
                <c:pt idx="17574">
                  <c:v>66.192999999999998</c:v>
                </c:pt>
                <c:pt idx="17575">
                  <c:v>66.192999999999998</c:v>
                </c:pt>
                <c:pt idx="17576">
                  <c:v>66.192999999999998</c:v>
                </c:pt>
                <c:pt idx="17577">
                  <c:v>66.192999999999998</c:v>
                </c:pt>
                <c:pt idx="17578">
                  <c:v>66.021999999999991</c:v>
                </c:pt>
                <c:pt idx="17579">
                  <c:v>66.021999999999991</c:v>
                </c:pt>
                <c:pt idx="17580">
                  <c:v>65.850999999999999</c:v>
                </c:pt>
                <c:pt idx="17581">
                  <c:v>65.850999999999999</c:v>
                </c:pt>
                <c:pt idx="17582">
                  <c:v>65.679999999999978</c:v>
                </c:pt>
                <c:pt idx="17583">
                  <c:v>65.509</c:v>
                </c:pt>
                <c:pt idx="17584">
                  <c:v>65.337999999999994</c:v>
                </c:pt>
                <c:pt idx="17585">
                  <c:v>65.167000000000002</c:v>
                </c:pt>
                <c:pt idx="17586">
                  <c:v>65.167000000000002</c:v>
                </c:pt>
                <c:pt idx="17587">
                  <c:v>64.995999999999995</c:v>
                </c:pt>
                <c:pt idx="17588">
                  <c:v>64.825000000000003</c:v>
                </c:pt>
                <c:pt idx="17589">
                  <c:v>64.651999999999987</c:v>
                </c:pt>
                <c:pt idx="17590">
                  <c:v>64.480999999999995</c:v>
                </c:pt>
                <c:pt idx="17591">
                  <c:v>64.31</c:v>
                </c:pt>
                <c:pt idx="17592">
                  <c:v>64.138999999999982</c:v>
                </c:pt>
                <c:pt idx="17593">
                  <c:v>64.138999999999982</c:v>
                </c:pt>
                <c:pt idx="17594">
                  <c:v>63.968000000000011</c:v>
                </c:pt>
                <c:pt idx="17595">
                  <c:v>63.797000000000011</c:v>
                </c:pt>
                <c:pt idx="17596">
                  <c:v>63.797000000000011</c:v>
                </c:pt>
                <c:pt idx="17597">
                  <c:v>63.626000000000012</c:v>
                </c:pt>
                <c:pt idx="17598">
                  <c:v>63.626000000000012</c:v>
                </c:pt>
                <c:pt idx="17599">
                  <c:v>63.454999999999998</c:v>
                </c:pt>
                <c:pt idx="17600">
                  <c:v>63.454999999999998</c:v>
                </c:pt>
                <c:pt idx="17601">
                  <c:v>63.454999999999998</c:v>
                </c:pt>
                <c:pt idx="17602">
                  <c:v>63.282000000000011</c:v>
                </c:pt>
                <c:pt idx="17603">
                  <c:v>63.282000000000011</c:v>
                </c:pt>
                <c:pt idx="17604">
                  <c:v>63.282000000000011</c:v>
                </c:pt>
                <c:pt idx="17605">
                  <c:v>63.282000000000011</c:v>
                </c:pt>
                <c:pt idx="17606">
                  <c:v>63.111000000000004</c:v>
                </c:pt>
                <c:pt idx="17607">
                  <c:v>63.111000000000004</c:v>
                </c:pt>
                <c:pt idx="17608">
                  <c:v>63.111000000000004</c:v>
                </c:pt>
                <c:pt idx="17609">
                  <c:v>62.94</c:v>
                </c:pt>
                <c:pt idx="17610">
                  <c:v>62.94</c:v>
                </c:pt>
                <c:pt idx="17611">
                  <c:v>62.94</c:v>
                </c:pt>
                <c:pt idx="17612">
                  <c:v>62.94</c:v>
                </c:pt>
                <c:pt idx="17613">
                  <c:v>62.769000000000013</c:v>
                </c:pt>
                <c:pt idx="17614">
                  <c:v>62.769000000000013</c:v>
                </c:pt>
                <c:pt idx="17615">
                  <c:v>62.769000000000013</c:v>
                </c:pt>
                <c:pt idx="17616">
                  <c:v>62.769000000000013</c:v>
                </c:pt>
                <c:pt idx="17617">
                  <c:v>62.769000000000013</c:v>
                </c:pt>
                <c:pt idx="17618">
                  <c:v>62.94</c:v>
                </c:pt>
                <c:pt idx="17619">
                  <c:v>62.94</c:v>
                </c:pt>
                <c:pt idx="17620">
                  <c:v>62.94</c:v>
                </c:pt>
                <c:pt idx="17621">
                  <c:v>63.111000000000004</c:v>
                </c:pt>
                <c:pt idx="17622">
                  <c:v>63.282000000000011</c:v>
                </c:pt>
                <c:pt idx="17623">
                  <c:v>63.282000000000011</c:v>
                </c:pt>
                <c:pt idx="17624">
                  <c:v>63.454999999999998</c:v>
                </c:pt>
                <c:pt idx="17625">
                  <c:v>63.626000000000012</c:v>
                </c:pt>
                <c:pt idx="17626">
                  <c:v>63.797000000000011</c:v>
                </c:pt>
                <c:pt idx="17627">
                  <c:v>63.968000000000011</c:v>
                </c:pt>
                <c:pt idx="17628">
                  <c:v>64.138999999999982</c:v>
                </c:pt>
                <c:pt idx="17629">
                  <c:v>64.31</c:v>
                </c:pt>
                <c:pt idx="17630">
                  <c:v>64.651999999999987</c:v>
                </c:pt>
                <c:pt idx="17631">
                  <c:v>64.825000000000003</c:v>
                </c:pt>
                <c:pt idx="17632">
                  <c:v>64.995999999999995</c:v>
                </c:pt>
                <c:pt idx="17633">
                  <c:v>65.167000000000002</c:v>
                </c:pt>
                <c:pt idx="17634">
                  <c:v>65.337999999999994</c:v>
                </c:pt>
                <c:pt idx="17635">
                  <c:v>65.509</c:v>
                </c:pt>
                <c:pt idx="17636">
                  <c:v>65.850999999999999</c:v>
                </c:pt>
                <c:pt idx="17637">
                  <c:v>66.021999999999991</c:v>
                </c:pt>
                <c:pt idx="17638">
                  <c:v>66.192999999999998</c:v>
                </c:pt>
                <c:pt idx="17639">
                  <c:v>66.366</c:v>
                </c:pt>
                <c:pt idx="17640">
                  <c:v>66.366</c:v>
                </c:pt>
                <c:pt idx="17641">
                  <c:v>66.366</c:v>
                </c:pt>
                <c:pt idx="17642">
                  <c:v>66.537000000000006</c:v>
                </c:pt>
                <c:pt idx="17643">
                  <c:v>66.366</c:v>
                </c:pt>
                <c:pt idx="17644">
                  <c:v>66.537000000000006</c:v>
                </c:pt>
                <c:pt idx="17645">
                  <c:v>66.537000000000006</c:v>
                </c:pt>
                <c:pt idx="17646">
                  <c:v>66.537000000000006</c:v>
                </c:pt>
                <c:pt idx="17647">
                  <c:v>66.537000000000006</c:v>
                </c:pt>
                <c:pt idx="17648">
                  <c:v>66.537000000000006</c:v>
                </c:pt>
                <c:pt idx="17649">
                  <c:v>66.366</c:v>
                </c:pt>
                <c:pt idx="17650">
                  <c:v>66.366</c:v>
                </c:pt>
                <c:pt idx="17651">
                  <c:v>66.192999999999998</c:v>
                </c:pt>
                <c:pt idx="17652">
                  <c:v>66.021999999999991</c:v>
                </c:pt>
                <c:pt idx="17653">
                  <c:v>65.850999999999999</c:v>
                </c:pt>
                <c:pt idx="17654">
                  <c:v>65.679999999999978</c:v>
                </c:pt>
                <c:pt idx="17655">
                  <c:v>65.509</c:v>
                </c:pt>
                <c:pt idx="17656">
                  <c:v>65.509</c:v>
                </c:pt>
                <c:pt idx="17657">
                  <c:v>65.337999999999994</c:v>
                </c:pt>
                <c:pt idx="17658">
                  <c:v>65.337999999999994</c:v>
                </c:pt>
                <c:pt idx="17659">
                  <c:v>65.337999999999994</c:v>
                </c:pt>
                <c:pt idx="17660">
                  <c:v>65.167000000000002</c:v>
                </c:pt>
                <c:pt idx="17661">
                  <c:v>64.995999999999995</c:v>
                </c:pt>
                <c:pt idx="17662">
                  <c:v>64.995999999999995</c:v>
                </c:pt>
                <c:pt idx="17663">
                  <c:v>64.825000000000003</c:v>
                </c:pt>
                <c:pt idx="17664">
                  <c:v>64.825000000000003</c:v>
                </c:pt>
                <c:pt idx="17665">
                  <c:v>64.651999999999987</c:v>
                </c:pt>
                <c:pt idx="17666">
                  <c:v>64.651999999999987</c:v>
                </c:pt>
                <c:pt idx="17667">
                  <c:v>64.480999999999995</c:v>
                </c:pt>
                <c:pt idx="17668">
                  <c:v>64.480999999999995</c:v>
                </c:pt>
                <c:pt idx="17669">
                  <c:v>64.31</c:v>
                </c:pt>
                <c:pt idx="17670">
                  <c:v>64.31</c:v>
                </c:pt>
                <c:pt idx="17671">
                  <c:v>64.31</c:v>
                </c:pt>
                <c:pt idx="17672">
                  <c:v>64.138999999999982</c:v>
                </c:pt>
                <c:pt idx="17673">
                  <c:v>64.138999999999982</c:v>
                </c:pt>
                <c:pt idx="17674">
                  <c:v>63.968000000000011</c:v>
                </c:pt>
                <c:pt idx="17675">
                  <c:v>63.968000000000011</c:v>
                </c:pt>
                <c:pt idx="17676">
                  <c:v>63.968000000000011</c:v>
                </c:pt>
                <c:pt idx="17677">
                  <c:v>63.797000000000011</c:v>
                </c:pt>
                <c:pt idx="17678">
                  <c:v>63.797000000000011</c:v>
                </c:pt>
                <c:pt idx="17679">
                  <c:v>63.797000000000011</c:v>
                </c:pt>
                <c:pt idx="17680">
                  <c:v>63.797000000000011</c:v>
                </c:pt>
                <c:pt idx="17681">
                  <c:v>63.626000000000012</c:v>
                </c:pt>
                <c:pt idx="17682">
                  <c:v>63.626000000000012</c:v>
                </c:pt>
                <c:pt idx="17683">
                  <c:v>63.626000000000012</c:v>
                </c:pt>
                <c:pt idx="17684">
                  <c:v>63.626000000000012</c:v>
                </c:pt>
                <c:pt idx="17685">
                  <c:v>63.626000000000012</c:v>
                </c:pt>
                <c:pt idx="17686">
                  <c:v>63.626000000000012</c:v>
                </c:pt>
                <c:pt idx="17687">
                  <c:v>63.626000000000012</c:v>
                </c:pt>
                <c:pt idx="17688">
                  <c:v>63.626000000000012</c:v>
                </c:pt>
                <c:pt idx="17689">
                  <c:v>63.626000000000012</c:v>
                </c:pt>
                <c:pt idx="17690">
                  <c:v>63.626000000000012</c:v>
                </c:pt>
                <c:pt idx="17691">
                  <c:v>63.626000000000012</c:v>
                </c:pt>
                <c:pt idx="17692">
                  <c:v>63.797000000000011</c:v>
                </c:pt>
                <c:pt idx="17693">
                  <c:v>63.797000000000011</c:v>
                </c:pt>
                <c:pt idx="17694">
                  <c:v>63.797000000000011</c:v>
                </c:pt>
                <c:pt idx="17695">
                  <c:v>63.797000000000011</c:v>
                </c:pt>
                <c:pt idx="17696">
                  <c:v>63.797000000000011</c:v>
                </c:pt>
                <c:pt idx="17697">
                  <c:v>63.968000000000011</c:v>
                </c:pt>
                <c:pt idx="17698">
                  <c:v>63.968000000000011</c:v>
                </c:pt>
                <c:pt idx="17699">
                  <c:v>63.968000000000011</c:v>
                </c:pt>
                <c:pt idx="17700">
                  <c:v>64.138999999999982</c:v>
                </c:pt>
                <c:pt idx="17701">
                  <c:v>64.480999999999995</c:v>
                </c:pt>
                <c:pt idx="17702">
                  <c:v>64.651999999999987</c:v>
                </c:pt>
                <c:pt idx="17703">
                  <c:v>64.825000000000003</c:v>
                </c:pt>
                <c:pt idx="17704">
                  <c:v>64.995999999999995</c:v>
                </c:pt>
                <c:pt idx="17705">
                  <c:v>65.167000000000002</c:v>
                </c:pt>
                <c:pt idx="17706">
                  <c:v>65.337999999999994</c:v>
                </c:pt>
                <c:pt idx="17707">
                  <c:v>65.509</c:v>
                </c:pt>
                <c:pt idx="17708">
                  <c:v>65.679999999999978</c:v>
                </c:pt>
                <c:pt idx="17709">
                  <c:v>65.679999999999978</c:v>
                </c:pt>
                <c:pt idx="17710">
                  <c:v>65.850999999999999</c:v>
                </c:pt>
                <c:pt idx="17711">
                  <c:v>66.021999999999991</c:v>
                </c:pt>
                <c:pt idx="17712">
                  <c:v>66.192999999999998</c:v>
                </c:pt>
                <c:pt idx="17713">
                  <c:v>66.192999999999998</c:v>
                </c:pt>
                <c:pt idx="17714">
                  <c:v>66.366</c:v>
                </c:pt>
                <c:pt idx="17715">
                  <c:v>66.366</c:v>
                </c:pt>
                <c:pt idx="17716">
                  <c:v>66.366</c:v>
                </c:pt>
                <c:pt idx="17717">
                  <c:v>66.366</c:v>
                </c:pt>
                <c:pt idx="17718">
                  <c:v>66.366</c:v>
                </c:pt>
                <c:pt idx="17719">
                  <c:v>66.366</c:v>
                </c:pt>
                <c:pt idx="17720">
                  <c:v>66.366</c:v>
                </c:pt>
                <c:pt idx="17721">
                  <c:v>66.366</c:v>
                </c:pt>
                <c:pt idx="17722">
                  <c:v>66.192999999999998</c:v>
                </c:pt>
                <c:pt idx="17723">
                  <c:v>66.192999999999998</c:v>
                </c:pt>
                <c:pt idx="17724">
                  <c:v>66.021999999999991</c:v>
                </c:pt>
                <c:pt idx="17725">
                  <c:v>65.850999999999999</c:v>
                </c:pt>
                <c:pt idx="17726">
                  <c:v>65.850999999999999</c:v>
                </c:pt>
                <c:pt idx="17727">
                  <c:v>65.679999999999978</c:v>
                </c:pt>
                <c:pt idx="17728">
                  <c:v>65.509</c:v>
                </c:pt>
                <c:pt idx="17729">
                  <c:v>65.509</c:v>
                </c:pt>
                <c:pt idx="17730">
                  <c:v>65.337999999999994</c:v>
                </c:pt>
                <c:pt idx="17731">
                  <c:v>65.167000000000002</c:v>
                </c:pt>
                <c:pt idx="17732">
                  <c:v>64.995999999999995</c:v>
                </c:pt>
                <c:pt idx="17733">
                  <c:v>64.995999999999995</c:v>
                </c:pt>
                <c:pt idx="17734">
                  <c:v>64.825000000000003</c:v>
                </c:pt>
                <c:pt idx="17735">
                  <c:v>64.651999999999987</c:v>
                </c:pt>
                <c:pt idx="17736">
                  <c:v>64.651999999999987</c:v>
                </c:pt>
                <c:pt idx="17737">
                  <c:v>64.651999999999987</c:v>
                </c:pt>
                <c:pt idx="17738">
                  <c:v>64.480999999999995</c:v>
                </c:pt>
                <c:pt idx="17739">
                  <c:v>64.480999999999995</c:v>
                </c:pt>
                <c:pt idx="17740">
                  <c:v>64.480999999999995</c:v>
                </c:pt>
                <c:pt idx="17741">
                  <c:v>64.480999999999995</c:v>
                </c:pt>
                <c:pt idx="17742">
                  <c:v>64.31</c:v>
                </c:pt>
                <c:pt idx="17743">
                  <c:v>64.31</c:v>
                </c:pt>
                <c:pt idx="17744">
                  <c:v>64.31</c:v>
                </c:pt>
                <c:pt idx="17745">
                  <c:v>64.31</c:v>
                </c:pt>
                <c:pt idx="17746">
                  <c:v>64.31</c:v>
                </c:pt>
                <c:pt idx="17747">
                  <c:v>64.31</c:v>
                </c:pt>
                <c:pt idx="17748">
                  <c:v>64.138999999999982</c:v>
                </c:pt>
                <c:pt idx="17749">
                  <c:v>64.138999999999982</c:v>
                </c:pt>
                <c:pt idx="17750">
                  <c:v>64.138999999999982</c:v>
                </c:pt>
                <c:pt idx="17751">
                  <c:v>64.138999999999982</c:v>
                </c:pt>
                <c:pt idx="17752">
                  <c:v>63.968000000000011</c:v>
                </c:pt>
                <c:pt idx="17753">
                  <c:v>63.968000000000011</c:v>
                </c:pt>
                <c:pt idx="17754">
                  <c:v>63.968000000000011</c:v>
                </c:pt>
                <c:pt idx="17755">
                  <c:v>63.968000000000011</c:v>
                </c:pt>
                <c:pt idx="17756">
                  <c:v>63.968000000000011</c:v>
                </c:pt>
                <c:pt idx="17757">
                  <c:v>63.968000000000011</c:v>
                </c:pt>
                <c:pt idx="17758">
                  <c:v>63.968000000000011</c:v>
                </c:pt>
                <c:pt idx="17759">
                  <c:v>63.968000000000011</c:v>
                </c:pt>
                <c:pt idx="17760">
                  <c:v>63.968000000000011</c:v>
                </c:pt>
                <c:pt idx="17761">
                  <c:v>63.968000000000011</c:v>
                </c:pt>
                <c:pt idx="17762">
                  <c:v>63.968000000000011</c:v>
                </c:pt>
                <c:pt idx="17763">
                  <c:v>63.968000000000011</c:v>
                </c:pt>
                <c:pt idx="17764">
                  <c:v>63.968000000000011</c:v>
                </c:pt>
                <c:pt idx="17765">
                  <c:v>63.968000000000011</c:v>
                </c:pt>
                <c:pt idx="17766">
                  <c:v>63.968000000000011</c:v>
                </c:pt>
                <c:pt idx="17767">
                  <c:v>63.968000000000011</c:v>
                </c:pt>
                <c:pt idx="17768">
                  <c:v>63.968000000000011</c:v>
                </c:pt>
                <c:pt idx="17769">
                  <c:v>63.968000000000011</c:v>
                </c:pt>
                <c:pt idx="17770">
                  <c:v>64.138999999999982</c:v>
                </c:pt>
                <c:pt idx="17771">
                  <c:v>64.138999999999982</c:v>
                </c:pt>
                <c:pt idx="17772">
                  <c:v>64.138999999999982</c:v>
                </c:pt>
                <c:pt idx="17773">
                  <c:v>64.31</c:v>
                </c:pt>
                <c:pt idx="17774">
                  <c:v>64.31</c:v>
                </c:pt>
                <c:pt idx="17775">
                  <c:v>64.31</c:v>
                </c:pt>
                <c:pt idx="17776">
                  <c:v>64.31</c:v>
                </c:pt>
                <c:pt idx="17777">
                  <c:v>64.480999999999995</c:v>
                </c:pt>
                <c:pt idx="17778">
                  <c:v>64.480999999999995</c:v>
                </c:pt>
                <c:pt idx="17779">
                  <c:v>64.651999999999987</c:v>
                </c:pt>
                <c:pt idx="17780">
                  <c:v>64.825000000000003</c:v>
                </c:pt>
                <c:pt idx="17781">
                  <c:v>64.995999999999995</c:v>
                </c:pt>
                <c:pt idx="17782">
                  <c:v>64.995999999999995</c:v>
                </c:pt>
                <c:pt idx="17783">
                  <c:v>64.995999999999995</c:v>
                </c:pt>
                <c:pt idx="17784">
                  <c:v>64.995999999999995</c:v>
                </c:pt>
                <c:pt idx="17785">
                  <c:v>65.167000000000002</c:v>
                </c:pt>
                <c:pt idx="17786">
                  <c:v>65.167000000000002</c:v>
                </c:pt>
                <c:pt idx="17787">
                  <c:v>65.337999999999994</c:v>
                </c:pt>
                <c:pt idx="17788">
                  <c:v>65.337999999999994</c:v>
                </c:pt>
                <c:pt idx="17789">
                  <c:v>65.509</c:v>
                </c:pt>
                <c:pt idx="17790">
                  <c:v>65.509</c:v>
                </c:pt>
                <c:pt idx="17791">
                  <c:v>65.509</c:v>
                </c:pt>
                <c:pt idx="17792">
                  <c:v>65.509</c:v>
                </c:pt>
                <c:pt idx="17793">
                  <c:v>65.509</c:v>
                </c:pt>
                <c:pt idx="17794">
                  <c:v>65.509</c:v>
                </c:pt>
                <c:pt idx="17795">
                  <c:v>65.337999999999994</c:v>
                </c:pt>
                <c:pt idx="17796">
                  <c:v>65.337999999999994</c:v>
                </c:pt>
                <c:pt idx="17797">
                  <c:v>65.337999999999994</c:v>
                </c:pt>
                <c:pt idx="17798">
                  <c:v>65.167000000000002</c:v>
                </c:pt>
                <c:pt idx="17799">
                  <c:v>65.167000000000002</c:v>
                </c:pt>
                <c:pt idx="17800">
                  <c:v>65.167000000000002</c:v>
                </c:pt>
                <c:pt idx="17801">
                  <c:v>64.995999999999995</c:v>
                </c:pt>
                <c:pt idx="17802">
                  <c:v>64.995999999999995</c:v>
                </c:pt>
                <c:pt idx="17803">
                  <c:v>64.995999999999995</c:v>
                </c:pt>
                <c:pt idx="17804">
                  <c:v>64.995999999999995</c:v>
                </c:pt>
                <c:pt idx="17805">
                  <c:v>64.995999999999995</c:v>
                </c:pt>
                <c:pt idx="17806">
                  <c:v>64.995999999999995</c:v>
                </c:pt>
                <c:pt idx="17807">
                  <c:v>64.995999999999995</c:v>
                </c:pt>
                <c:pt idx="17808">
                  <c:v>64.825000000000003</c:v>
                </c:pt>
                <c:pt idx="17809">
                  <c:v>64.825000000000003</c:v>
                </c:pt>
                <c:pt idx="17810">
                  <c:v>64.825000000000003</c:v>
                </c:pt>
                <c:pt idx="17811">
                  <c:v>64.825000000000003</c:v>
                </c:pt>
                <c:pt idx="17812">
                  <c:v>64.825000000000003</c:v>
                </c:pt>
                <c:pt idx="17813">
                  <c:v>64.825000000000003</c:v>
                </c:pt>
                <c:pt idx="17814">
                  <c:v>64.651999999999987</c:v>
                </c:pt>
                <c:pt idx="17815">
                  <c:v>64.651999999999987</c:v>
                </c:pt>
                <c:pt idx="17816">
                  <c:v>64.651999999999987</c:v>
                </c:pt>
                <c:pt idx="17817">
                  <c:v>64.651999999999987</c:v>
                </c:pt>
                <c:pt idx="17818">
                  <c:v>64.480999999999995</c:v>
                </c:pt>
                <c:pt idx="17819">
                  <c:v>64.480999999999995</c:v>
                </c:pt>
                <c:pt idx="17820">
                  <c:v>64.31</c:v>
                </c:pt>
                <c:pt idx="17821">
                  <c:v>64.31</c:v>
                </c:pt>
                <c:pt idx="17822">
                  <c:v>64.31</c:v>
                </c:pt>
                <c:pt idx="17823">
                  <c:v>64.138999999999982</c:v>
                </c:pt>
                <c:pt idx="17824">
                  <c:v>63.968000000000011</c:v>
                </c:pt>
                <c:pt idx="17825">
                  <c:v>63.968000000000011</c:v>
                </c:pt>
                <c:pt idx="17826">
                  <c:v>63.797000000000011</c:v>
                </c:pt>
                <c:pt idx="17827">
                  <c:v>63.797000000000011</c:v>
                </c:pt>
                <c:pt idx="17828">
                  <c:v>63.797000000000011</c:v>
                </c:pt>
                <c:pt idx="17829">
                  <c:v>63.626000000000012</c:v>
                </c:pt>
                <c:pt idx="17830">
                  <c:v>63.626000000000012</c:v>
                </c:pt>
                <c:pt idx="17831">
                  <c:v>63.454999999999998</c:v>
                </c:pt>
                <c:pt idx="17832">
                  <c:v>63.454999999999998</c:v>
                </c:pt>
                <c:pt idx="17833">
                  <c:v>63.454999999999998</c:v>
                </c:pt>
                <c:pt idx="17834">
                  <c:v>63.454999999999998</c:v>
                </c:pt>
                <c:pt idx="17835">
                  <c:v>63.282000000000011</c:v>
                </c:pt>
                <c:pt idx="17836">
                  <c:v>63.282000000000011</c:v>
                </c:pt>
                <c:pt idx="17837">
                  <c:v>63.282000000000011</c:v>
                </c:pt>
                <c:pt idx="17838">
                  <c:v>63.282000000000011</c:v>
                </c:pt>
                <c:pt idx="17839">
                  <c:v>63.454999999999998</c:v>
                </c:pt>
                <c:pt idx="17840">
                  <c:v>63.454999999999998</c:v>
                </c:pt>
                <c:pt idx="17841">
                  <c:v>63.454999999999998</c:v>
                </c:pt>
                <c:pt idx="17842">
                  <c:v>63.626000000000012</c:v>
                </c:pt>
                <c:pt idx="17843">
                  <c:v>63.797000000000011</c:v>
                </c:pt>
                <c:pt idx="17844">
                  <c:v>63.797000000000011</c:v>
                </c:pt>
                <c:pt idx="17845">
                  <c:v>63.968000000000011</c:v>
                </c:pt>
                <c:pt idx="17846">
                  <c:v>64.138999999999982</c:v>
                </c:pt>
                <c:pt idx="17847">
                  <c:v>64.31</c:v>
                </c:pt>
                <c:pt idx="17848">
                  <c:v>64.480999999999995</c:v>
                </c:pt>
                <c:pt idx="17849">
                  <c:v>64.825000000000003</c:v>
                </c:pt>
                <c:pt idx="17850">
                  <c:v>64.995999999999995</c:v>
                </c:pt>
                <c:pt idx="17851">
                  <c:v>65.167000000000002</c:v>
                </c:pt>
                <c:pt idx="17852">
                  <c:v>65.337999999999994</c:v>
                </c:pt>
                <c:pt idx="17853">
                  <c:v>65.509</c:v>
                </c:pt>
                <c:pt idx="17854">
                  <c:v>65.679999999999978</c:v>
                </c:pt>
                <c:pt idx="17855">
                  <c:v>65.850999999999999</c:v>
                </c:pt>
                <c:pt idx="17856">
                  <c:v>66.021999999999991</c:v>
                </c:pt>
                <c:pt idx="17857">
                  <c:v>66.192999999999998</c:v>
                </c:pt>
                <c:pt idx="17858">
                  <c:v>66.192999999999998</c:v>
                </c:pt>
                <c:pt idx="17859">
                  <c:v>66.366</c:v>
                </c:pt>
                <c:pt idx="17860">
                  <c:v>66.537000000000006</c:v>
                </c:pt>
                <c:pt idx="17861">
                  <c:v>66.537000000000006</c:v>
                </c:pt>
                <c:pt idx="17862">
                  <c:v>66.708000000000013</c:v>
                </c:pt>
                <c:pt idx="17863">
                  <c:v>66.708000000000013</c:v>
                </c:pt>
                <c:pt idx="17864">
                  <c:v>66.708000000000013</c:v>
                </c:pt>
                <c:pt idx="17865">
                  <c:v>66.878999999999948</c:v>
                </c:pt>
                <c:pt idx="17866">
                  <c:v>66.878999999999948</c:v>
                </c:pt>
                <c:pt idx="17867">
                  <c:v>66.878999999999948</c:v>
                </c:pt>
                <c:pt idx="17868">
                  <c:v>66.878999999999948</c:v>
                </c:pt>
                <c:pt idx="17869">
                  <c:v>67.05</c:v>
                </c:pt>
                <c:pt idx="17870">
                  <c:v>67.05</c:v>
                </c:pt>
                <c:pt idx="17871">
                  <c:v>66.878999999999948</c:v>
                </c:pt>
                <c:pt idx="17872">
                  <c:v>66.878999999999948</c:v>
                </c:pt>
                <c:pt idx="17873">
                  <c:v>66.878999999999948</c:v>
                </c:pt>
                <c:pt idx="17874">
                  <c:v>66.878999999999948</c:v>
                </c:pt>
                <c:pt idx="17875">
                  <c:v>66.878999999999948</c:v>
                </c:pt>
                <c:pt idx="17876">
                  <c:v>66.708000000000013</c:v>
                </c:pt>
                <c:pt idx="17877">
                  <c:v>66.708000000000013</c:v>
                </c:pt>
                <c:pt idx="17878">
                  <c:v>66.708000000000013</c:v>
                </c:pt>
                <c:pt idx="17879">
                  <c:v>66.708000000000013</c:v>
                </c:pt>
                <c:pt idx="17880">
                  <c:v>66.708000000000013</c:v>
                </c:pt>
                <c:pt idx="17881">
                  <c:v>66.537000000000006</c:v>
                </c:pt>
                <c:pt idx="17882">
                  <c:v>66.537000000000006</c:v>
                </c:pt>
                <c:pt idx="17883">
                  <c:v>66.537000000000006</c:v>
                </c:pt>
                <c:pt idx="17884">
                  <c:v>66.366</c:v>
                </c:pt>
                <c:pt idx="17885">
                  <c:v>66.366</c:v>
                </c:pt>
                <c:pt idx="17886">
                  <c:v>66.366</c:v>
                </c:pt>
                <c:pt idx="17887">
                  <c:v>66.192999999999998</c:v>
                </c:pt>
                <c:pt idx="17888">
                  <c:v>66.192999999999998</c:v>
                </c:pt>
                <c:pt idx="17889">
                  <c:v>66.021999999999991</c:v>
                </c:pt>
                <c:pt idx="17890">
                  <c:v>66.021999999999991</c:v>
                </c:pt>
                <c:pt idx="17891">
                  <c:v>65.850999999999999</c:v>
                </c:pt>
                <c:pt idx="17892">
                  <c:v>65.679999999999978</c:v>
                </c:pt>
                <c:pt idx="17893">
                  <c:v>65.679999999999978</c:v>
                </c:pt>
                <c:pt idx="17894">
                  <c:v>65.509</c:v>
                </c:pt>
                <c:pt idx="17895">
                  <c:v>65.337999999999994</c:v>
                </c:pt>
                <c:pt idx="17896">
                  <c:v>65.337999999999994</c:v>
                </c:pt>
                <c:pt idx="17897">
                  <c:v>65.167000000000002</c:v>
                </c:pt>
                <c:pt idx="17898">
                  <c:v>64.995999999999995</c:v>
                </c:pt>
                <c:pt idx="17899">
                  <c:v>64.995999999999995</c:v>
                </c:pt>
                <c:pt idx="17900">
                  <c:v>64.825000000000003</c:v>
                </c:pt>
                <c:pt idx="17901">
                  <c:v>64.651999999999987</c:v>
                </c:pt>
                <c:pt idx="17902">
                  <c:v>64.651999999999987</c:v>
                </c:pt>
                <c:pt idx="17903">
                  <c:v>64.651999999999987</c:v>
                </c:pt>
                <c:pt idx="17904">
                  <c:v>64.480999999999995</c:v>
                </c:pt>
                <c:pt idx="17905">
                  <c:v>64.480999999999995</c:v>
                </c:pt>
                <c:pt idx="17906">
                  <c:v>64.480999999999995</c:v>
                </c:pt>
                <c:pt idx="17907">
                  <c:v>64.480999999999995</c:v>
                </c:pt>
                <c:pt idx="17908">
                  <c:v>64.480999999999995</c:v>
                </c:pt>
                <c:pt idx="17909">
                  <c:v>64.480999999999995</c:v>
                </c:pt>
                <c:pt idx="17910">
                  <c:v>64.480999999999995</c:v>
                </c:pt>
                <c:pt idx="17911">
                  <c:v>64.651999999999987</c:v>
                </c:pt>
                <c:pt idx="17912">
                  <c:v>64.825000000000003</c:v>
                </c:pt>
                <c:pt idx="17913">
                  <c:v>64.995999999999995</c:v>
                </c:pt>
                <c:pt idx="17914">
                  <c:v>65.337999999999994</c:v>
                </c:pt>
                <c:pt idx="17915">
                  <c:v>65.509</c:v>
                </c:pt>
                <c:pt idx="17916">
                  <c:v>65.679999999999978</c:v>
                </c:pt>
                <c:pt idx="17917">
                  <c:v>65.850999999999999</c:v>
                </c:pt>
                <c:pt idx="17918">
                  <c:v>66.192999999999998</c:v>
                </c:pt>
                <c:pt idx="17919">
                  <c:v>66.366</c:v>
                </c:pt>
                <c:pt idx="17920">
                  <c:v>66.708000000000013</c:v>
                </c:pt>
                <c:pt idx="17921">
                  <c:v>66.878999999999948</c:v>
                </c:pt>
                <c:pt idx="17922">
                  <c:v>67.05</c:v>
                </c:pt>
                <c:pt idx="17923">
                  <c:v>67.391999999999996</c:v>
                </c:pt>
                <c:pt idx="17924">
                  <c:v>67.563999999999993</c:v>
                </c:pt>
                <c:pt idx="17925">
                  <c:v>67.735000000000014</c:v>
                </c:pt>
                <c:pt idx="17926">
                  <c:v>67.906000000000006</c:v>
                </c:pt>
                <c:pt idx="17927">
                  <c:v>68.076999999999998</c:v>
                </c:pt>
                <c:pt idx="17928">
                  <c:v>68.248000000000005</c:v>
                </c:pt>
                <c:pt idx="17929">
                  <c:v>68.421000000000006</c:v>
                </c:pt>
                <c:pt idx="17930">
                  <c:v>68.592000000000013</c:v>
                </c:pt>
                <c:pt idx="17931">
                  <c:v>68.763000000000005</c:v>
                </c:pt>
                <c:pt idx="17932">
                  <c:v>68.763000000000005</c:v>
                </c:pt>
                <c:pt idx="17933">
                  <c:v>68.933999999999997</c:v>
                </c:pt>
                <c:pt idx="17934">
                  <c:v>68.933999999999997</c:v>
                </c:pt>
                <c:pt idx="17935">
                  <c:v>69.106999999999999</c:v>
                </c:pt>
                <c:pt idx="17936">
                  <c:v>69.106999999999999</c:v>
                </c:pt>
                <c:pt idx="17937">
                  <c:v>69.277999999999992</c:v>
                </c:pt>
                <c:pt idx="17938">
                  <c:v>69.277999999999992</c:v>
                </c:pt>
                <c:pt idx="17939">
                  <c:v>69.277999999999992</c:v>
                </c:pt>
                <c:pt idx="17940">
                  <c:v>69.277999999999992</c:v>
                </c:pt>
                <c:pt idx="17941">
                  <c:v>69.277999999999992</c:v>
                </c:pt>
                <c:pt idx="17942">
                  <c:v>69.277999999999992</c:v>
                </c:pt>
                <c:pt idx="17943">
                  <c:v>69.277999999999992</c:v>
                </c:pt>
                <c:pt idx="17944">
                  <c:v>69.106999999999999</c:v>
                </c:pt>
                <c:pt idx="17945">
                  <c:v>69.106999999999999</c:v>
                </c:pt>
                <c:pt idx="17946">
                  <c:v>69.106999999999999</c:v>
                </c:pt>
                <c:pt idx="17947">
                  <c:v>68.933999999999997</c:v>
                </c:pt>
                <c:pt idx="17948">
                  <c:v>68.933999999999997</c:v>
                </c:pt>
                <c:pt idx="17949">
                  <c:v>68.933999999999997</c:v>
                </c:pt>
                <c:pt idx="17950">
                  <c:v>68.763000000000005</c:v>
                </c:pt>
                <c:pt idx="17951">
                  <c:v>68.763000000000005</c:v>
                </c:pt>
                <c:pt idx="17952">
                  <c:v>68.592000000000013</c:v>
                </c:pt>
                <c:pt idx="17953">
                  <c:v>68.592000000000013</c:v>
                </c:pt>
                <c:pt idx="17954">
                  <c:v>68.421000000000006</c:v>
                </c:pt>
                <c:pt idx="17955">
                  <c:v>68.421000000000006</c:v>
                </c:pt>
                <c:pt idx="17956">
                  <c:v>68.248000000000005</c:v>
                </c:pt>
                <c:pt idx="17957">
                  <c:v>68.076999999999998</c:v>
                </c:pt>
                <c:pt idx="17958">
                  <c:v>68.076999999999998</c:v>
                </c:pt>
                <c:pt idx="17959">
                  <c:v>67.906000000000006</c:v>
                </c:pt>
                <c:pt idx="17960">
                  <c:v>67.735000000000014</c:v>
                </c:pt>
                <c:pt idx="17961">
                  <c:v>67.563999999999993</c:v>
                </c:pt>
                <c:pt idx="17962">
                  <c:v>67.391999999999996</c:v>
                </c:pt>
                <c:pt idx="17963">
                  <c:v>67.221000000000004</c:v>
                </c:pt>
                <c:pt idx="17964">
                  <c:v>67.05</c:v>
                </c:pt>
                <c:pt idx="17965">
                  <c:v>66.878999999999948</c:v>
                </c:pt>
                <c:pt idx="17966">
                  <c:v>66.708000000000013</c:v>
                </c:pt>
                <c:pt idx="17967">
                  <c:v>66.537000000000006</c:v>
                </c:pt>
                <c:pt idx="17968">
                  <c:v>66.366</c:v>
                </c:pt>
                <c:pt idx="17969">
                  <c:v>66.192999999999998</c:v>
                </c:pt>
                <c:pt idx="17970">
                  <c:v>66.021999999999991</c:v>
                </c:pt>
                <c:pt idx="17971">
                  <c:v>65.850999999999999</c:v>
                </c:pt>
                <c:pt idx="17972">
                  <c:v>65.679999999999978</c:v>
                </c:pt>
                <c:pt idx="17973">
                  <c:v>65.679999999999978</c:v>
                </c:pt>
                <c:pt idx="17974">
                  <c:v>65.509</c:v>
                </c:pt>
                <c:pt idx="17975">
                  <c:v>65.509</c:v>
                </c:pt>
                <c:pt idx="17976">
                  <c:v>65.337999999999994</c:v>
                </c:pt>
                <c:pt idx="17977">
                  <c:v>65.337999999999994</c:v>
                </c:pt>
                <c:pt idx="17978">
                  <c:v>65.337999999999994</c:v>
                </c:pt>
                <c:pt idx="17979">
                  <c:v>65.337999999999994</c:v>
                </c:pt>
                <c:pt idx="17980">
                  <c:v>65.337999999999994</c:v>
                </c:pt>
                <c:pt idx="17981">
                  <c:v>65.337999999999994</c:v>
                </c:pt>
                <c:pt idx="17982">
                  <c:v>65.509</c:v>
                </c:pt>
                <c:pt idx="17983">
                  <c:v>65.509</c:v>
                </c:pt>
                <c:pt idx="17984">
                  <c:v>65.679999999999978</c:v>
                </c:pt>
                <c:pt idx="17985">
                  <c:v>65.850999999999999</c:v>
                </c:pt>
                <c:pt idx="17986">
                  <c:v>66.021999999999991</c:v>
                </c:pt>
                <c:pt idx="17987">
                  <c:v>66.192999999999998</c:v>
                </c:pt>
                <c:pt idx="17988">
                  <c:v>66.366</c:v>
                </c:pt>
                <c:pt idx="17989">
                  <c:v>66.537000000000006</c:v>
                </c:pt>
                <c:pt idx="17990">
                  <c:v>66.878999999999948</c:v>
                </c:pt>
                <c:pt idx="17991">
                  <c:v>67.05</c:v>
                </c:pt>
                <c:pt idx="17992">
                  <c:v>67.221000000000004</c:v>
                </c:pt>
                <c:pt idx="17993">
                  <c:v>67.391999999999996</c:v>
                </c:pt>
                <c:pt idx="17994">
                  <c:v>67.735000000000014</c:v>
                </c:pt>
                <c:pt idx="17995">
                  <c:v>67.906000000000006</c:v>
                </c:pt>
                <c:pt idx="17996">
                  <c:v>68.076999999999998</c:v>
                </c:pt>
                <c:pt idx="17997">
                  <c:v>68.248000000000005</c:v>
                </c:pt>
                <c:pt idx="17998">
                  <c:v>68.421000000000006</c:v>
                </c:pt>
                <c:pt idx="17999">
                  <c:v>68.592000000000013</c:v>
                </c:pt>
                <c:pt idx="18000">
                  <c:v>68.592000000000013</c:v>
                </c:pt>
                <c:pt idx="18001">
                  <c:v>68.763000000000005</c:v>
                </c:pt>
                <c:pt idx="18002">
                  <c:v>68.933999999999997</c:v>
                </c:pt>
                <c:pt idx="18003">
                  <c:v>69.106999999999999</c:v>
                </c:pt>
                <c:pt idx="18004">
                  <c:v>69.106999999999999</c:v>
                </c:pt>
                <c:pt idx="18005">
                  <c:v>69.277999999999992</c:v>
                </c:pt>
                <c:pt idx="18006">
                  <c:v>69.277999999999992</c:v>
                </c:pt>
                <c:pt idx="18007">
                  <c:v>69.449000000000026</c:v>
                </c:pt>
                <c:pt idx="18008">
                  <c:v>69.449000000000026</c:v>
                </c:pt>
                <c:pt idx="18009">
                  <c:v>69.449000000000026</c:v>
                </c:pt>
                <c:pt idx="18010">
                  <c:v>69.449000000000026</c:v>
                </c:pt>
                <c:pt idx="18011">
                  <c:v>69.449000000000026</c:v>
                </c:pt>
                <c:pt idx="18012">
                  <c:v>69.449000000000026</c:v>
                </c:pt>
                <c:pt idx="18013">
                  <c:v>69.449000000000026</c:v>
                </c:pt>
                <c:pt idx="18014">
                  <c:v>69.449000000000026</c:v>
                </c:pt>
                <c:pt idx="18015">
                  <c:v>69.449000000000026</c:v>
                </c:pt>
                <c:pt idx="18016">
                  <c:v>69.449000000000026</c:v>
                </c:pt>
                <c:pt idx="18017">
                  <c:v>69.449000000000026</c:v>
                </c:pt>
                <c:pt idx="18018">
                  <c:v>69.449000000000026</c:v>
                </c:pt>
                <c:pt idx="18019">
                  <c:v>69.449000000000026</c:v>
                </c:pt>
                <c:pt idx="18020">
                  <c:v>69.277999999999992</c:v>
                </c:pt>
                <c:pt idx="18021">
                  <c:v>69.277999999999992</c:v>
                </c:pt>
                <c:pt idx="18022">
                  <c:v>69.106999999999999</c:v>
                </c:pt>
                <c:pt idx="18023">
                  <c:v>69.106999999999999</c:v>
                </c:pt>
                <c:pt idx="18024">
                  <c:v>69.106999999999999</c:v>
                </c:pt>
                <c:pt idx="18025">
                  <c:v>68.933999999999997</c:v>
                </c:pt>
                <c:pt idx="18026">
                  <c:v>68.763000000000005</c:v>
                </c:pt>
                <c:pt idx="18027">
                  <c:v>68.763000000000005</c:v>
                </c:pt>
                <c:pt idx="18028">
                  <c:v>68.592000000000013</c:v>
                </c:pt>
                <c:pt idx="18029">
                  <c:v>68.421000000000006</c:v>
                </c:pt>
                <c:pt idx="18030">
                  <c:v>68.248000000000005</c:v>
                </c:pt>
                <c:pt idx="18031">
                  <c:v>68.248000000000005</c:v>
                </c:pt>
                <c:pt idx="18032">
                  <c:v>68.076999999999998</c:v>
                </c:pt>
                <c:pt idx="18033">
                  <c:v>67.906000000000006</c:v>
                </c:pt>
                <c:pt idx="18034">
                  <c:v>67.735000000000014</c:v>
                </c:pt>
                <c:pt idx="18035">
                  <c:v>67.563999999999993</c:v>
                </c:pt>
                <c:pt idx="18036">
                  <c:v>67.391999999999996</c:v>
                </c:pt>
                <c:pt idx="18037">
                  <c:v>67.221000000000004</c:v>
                </c:pt>
                <c:pt idx="18038">
                  <c:v>67.221000000000004</c:v>
                </c:pt>
                <c:pt idx="18039">
                  <c:v>67.05</c:v>
                </c:pt>
                <c:pt idx="18040">
                  <c:v>66.878999999999948</c:v>
                </c:pt>
                <c:pt idx="18041">
                  <c:v>66.708000000000013</c:v>
                </c:pt>
                <c:pt idx="18042">
                  <c:v>66.708000000000013</c:v>
                </c:pt>
                <c:pt idx="18043">
                  <c:v>66.537000000000006</c:v>
                </c:pt>
                <c:pt idx="18044">
                  <c:v>66.366</c:v>
                </c:pt>
                <c:pt idx="18045">
                  <c:v>66.366</c:v>
                </c:pt>
                <c:pt idx="18046">
                  <c:v>66.192999999999998</c:v>
                </c:pt>
                <c:pt idx="18047">
                  <c:v>66.192999999999998</c:v>
                </c:pt>
                <c:pt idx="18048">
                  <c:v>66.192999999999998</c:v>
                </c:pt>
                <c:pt idx="18049">
                  <c:v>66.192999999999998</c:v>
                </c:pt>
                <c:pt idx="18050">
                  <c:v>66.192999999999998</c:v>
                </c:pt>
                <c:pt idx="18051">
                  <c:v>66.192999999999998</c:v>
                </c:pt>
                <c:pt idx="18052">
                  <c:v>66.366</c:v>
                </c:pt>
                <c:pt idx="18053">
                  <c:v>66.366</c:v>
                </c:pt>
                <c:pt idx="18054">
                  <c:v>66.366</c:v>
                </c:pt>
                <c:pt idx="18055">
                  <c:v>66.537000000000006</c:v>
                </c:pt>
                <c:pt idx="18056">
                  <c:v>66.537000000000006</c:v>
                </c:pt>
                <c:pt idx="18057">
                  <c:v>66.708000000000013</c:v>
                </c:pt>
                <c:pt idx="18058">
                  <c:v>66.878999999999948</c:v>
                </c:pt>
                <c:pt idx="18059">
                  <c:v>67.05</c:v>
                </c:pt>
                <c:pt idx="18060">
                  <c:v>67.221000000000004</c:v>
                </c:pt>
                <c:pt idx="18061">
                  <c:v>67.391999999999996</c:v>
                </c:pt>
                <c:pt idx="18062">
                  <c:v>67.563999999999993</c:v>
                </c:pt>
                <c:pt idx="18063">
                  <c:v>67.735000000000014</c:v>
                </c:pt>
                <c:pt idx="18064">
                  <c:v>67.906000000000006</c:v>
                </c:pt>
                <c:pt idx="18065">
                  <c:v>68.076999999999998</c:v>
                </c:pt>
                <c:pt idx="18066">
                  <c:v>68.421000000000006</c:v>
                </c:pt>
                <c:pt idx="18067">
                  <c:v>68.592000000000013</c:v>
                </c:pt>
                <c:pt idx="18068">
                  <c:v>68.763000000000005</c:v>
                </c:pt>
                <c:pt idx="18069">
                  <c:v>68.933999999999997</c:v>
                </c:pt>
                <c:pt idx="18070">
                  <c:v>69.106999999999999</c:v>
                </c:pt>
                <c:pt idx="18071">
                  <c:v>69.277999999999992</c:v>
                </c:pt>
                <c:pt idx="18072">
                  <c:v>69.449000000000026</c:v>
                </c:pt>
                <c:pt idx="18073">
                  <c:v>69.621999999999986</c:v>
                </c:pt>
                <c:pt idx="18074">
                  <c:v>69.793000000000006</c:v>
                </c:pt>
                <c:pt idx="18075">
                  <c:v>69.964000000000027</c:v>
                </c:pt>
                <c:pt idx="18076">
                  <c:v>70.137</c:v>
                </c:pt>
                <c:pt idx="18077">
                  <c:v>70.137</c:v>
                </c:pt>
                <c:pt idx="18078">
                  <c:v>70.137</c:v>
                </c:pt>
                <c:pt idx="18079">
                  <c:v>70.137</c:v>
                </c:pt>
                <c:pt idx="18080">
                  <c:v>70.307999999999993</c:v>
                </c:pt>
                <c:pt idx="18081">
                  <c:v>70.307999999999993</c:v>
                </c:pt>
                <c:pt idx="18082">
                  <c:v>70.307999999999993</c:v>
                </c:pt>
                <c:pt idx="18083">
                  <c:v>70.307999999999993</c:v>
                </c:pt>
                <c:pt idx="18084">
                  <c:v>70.307999999999993</c:v>
                </c:pt>
                <c:pt idx="18085">
                  <c:v>70.307999999999993</c:v>
                </c:pt>
                <c:pt idx="18086">
                  <c:v>70.307999999999993</c:v>
                </c:pt>
                <c:pt idx="18087">
                  <c:v>70.307999999999993</c:v>
                </c:pt>
                <c:pt idx="18088">
                  <c:v>70.307999999999993</c:v>
                </c:pt>
                <c:pt idx="18089">
                  <c:v>70.137</c:v>
                </c:pt>
                <c:pt idx="18090">
                  <c:v>70.137</c:v>
                </c:pt>
                <c:pt idx="18091">
                  <c:v>70.137</c:v>
                </c:pt>
                <c:pt idx="18092">
                  <c:v>69.964000000000027</c:v>
                </c:pt>
                <c:pt idx="18093">
                  <c:v>69.964000000000027</c:v>
                </c:pt>
                <c:pt idx="18094">
                  <c:v>69.793000000000006</c:v>
                </c:pt>
                <c:pt idx="18095">
                  <c:v>69.793000000000006</c:v>
                </c:pt>
                <c:pt idx="18096">
                  <c:v>69.621999999999986</c:v>
                </c:pt>
                <c:pt idx="18097">
                  <c:v>69.621999999999986</c:v>
                </c:pt>
                <c:pt idx="18098">
                  <c:v>69.449000000000026</c:v>
                </c:pt>
                <c:pt idx="18099">
                  <c:v>69.277999999999992</c:v>
                </c:pt>
                <c:pt idx="18100">
                  <c:v>69.277999999999992</c:v>
                </c:pt>
                <c:pt idx="18101">
                  <c:v>69.106999999999999</c:v>
                </c:pt>
                <c:pt idx="18102">
                  <c:v>68.933999999999997</c:v>
                </c:pt>
                <c:pt idx="18103">
                  <c:v>68.763000000000005</c:v>
                </c:pt>
                <c:pt idx="18104">
                  <c:v>68.592000000000013</c:v>
                </c:pt>
                <c:pt idx="18105">
                  <c:v>68.421000000000006</c:v>
                </c:pt>
                <c:pt idx="18106">
                  <c:v>68.248000000000005</c:v>
                </c:pt>
                <c:pt idx="18107">
                  <c:v>68.076999999999998</c:v>
                </c:pt>
                <c:pt idx="18108">
                  <c:v>67.906000000000006</c:v>
                </c:pt>
                <c:pt idx="18109">
                  <c:v>67.735000000000014</c:v>
                </c:pt>
                <c:pt idx="18110">
                  <c:v>67.563999999999993</c:v>
                </c:pt>
                <c:pt idx="18111">
                  <c:v>67.391999999999996</c:v>
                </c:pt>
                <c:pt idx="18112">
                  <c:v>67.221000000000004</c:v>
                </c:pt>
                <c:pt idx="18113">
                  <c:v>67.05</c:v>
                </c:pt>
                <c:pt idx="18114">
                  <c:v>66.878999999999948</c:v>
                </c:pt>
                <c:pt idx="18115">
                  <c:v>66.878999999999948</c:v>
                </c:pt>
                <c:pt idx="18116">
                  <c:v>66.708000000000013</c:v>
                </c:pt>
                <c:pt idx="18117">
                  <c:v>66.537000000000006</c:v>
                </c:pt>
                <c:pt idx="18118">
                  <c:v>66.537000000000006</c:v>
                </c:pt>
                <c:pt idx="18119">
                  <c:v>66.366</c:v>
                </c:pt>
                <c:pt idx="18120">
                  <c:v>66.366</c:v>
                </c:pt>
                <c:pt idx="18121">
                  <c:v>66.192999999999998</c:v>
                </c:pt>
                <c:pt idx="18122">
                  <c:v>66.192999999999998</c:v>
                </c:pt>
                <c:pt idx="18123">
                  <c:v>66.192999999999998</c:v>
                </c:pt>
                <c:pt idx="18124">
                  <c:v>66.366</c:v>
                </c:pt>
                <c:pt idx="18125">
                  <c:v>66.366</c:v>
                </c:pt>
                <c:pt idx="18126">
                  <c:v>66.537000000000006</c:v>
                </c:pt>
                <c:pt idx="18127">
                  <c:v>66.537000000000006</c:v>
                </c:pt>
                <c:pt idx="18128">
                  <c:v>66.708000000000013</c:v>
                </c:pt>
                <c:pt idx="18129">
                  <c:v>66.708000000000013</c:v>
                </c:pt>
                <c:pt idx="18130">
                  <c:v>66.708000000000013</c:v>
                </c:pt>
                <c:pt idx="18131">
                  <c:v>66.878999999999948</c:v>
                </c:pt>
                <c:pt idx="18132">
                  <c:v>66.878999999999948</c:v>
                </c:pt>
                <c:pt idx="18133">
                  <c:v>67.05</c:v>
                </c:pt>
                <c:pt idx="18134">
                  <c:v>67.221000000000004</c:v>
                </c:pt>
                <c:pt idx="18135">
                  <c:v>67.563999999999993</c:v>
                </c:pt>
                <c:pt idx="18136">
                  <c:v>67.735000000000014</c:v>
                </c:pt>
                <c:pt idx="18137">
                  <c:v>68.076999999999998</c:v>
                </c:pt>
                <c:pt idx="18138">
                  <c:v>68.076999999999998</c:v>
                </c:pt>
                <c:pt idx="18139">
                  <c:v>68.248000000000005</c:v>
                </c:pt>
                <c:pt idx="18140">
                  <c:v>68.592000000000013</c:v>
                </c:pt>
                <c:pt idx="18141">
                  <c:v>68.763000000000005</c:v>
                </c:pt>
                <c:pt idx="18142">
                  <c:v>68.933999999999997</c:v>
                </c:pt>
                <c:pt idx="18143">
                  <c:v>69.106999999999999</c:v>
                </c:pt>
                <c:pt idx="18144">
                  <c:v>69.277999999999992</c:v>
                </c:pt>
                <c:pt idx="18145">
                  <c:v>69.449000000000026</c:v>
                </c:pt>
                <c:pt idx="18146">
                  <c:v>69.449000000000026</c:v>
                </c:pt>
                <c:pt idx="18147">
                  <c:v>69.621999999999986</c:v>
                </c:pt>
                <c:pt idx="18148">
                  <c:v>69.793000000000006</c:v>
                </c:pt>
                <c:pt idx="18149">
                  <c:v>69.964000000000027</c:v>
                </c:pt>
                <c:pt idx="18150">
                  <c:v>69.964000000000027</c:v>
                </c:pt>
                <c:pt idx="18151">
                  <c:v>70.137</c:v>
                </c:pt>
                <c:pt idx="18152">
                  <c:v>70.137</c:v>
                </c:pt>
                <c:pt idx="18153">
                  <c:v>70.137</c:v>
                </c:pt>
                <c:pt idx="18154">
                  <c:v>70.307999999999993</c:v>
                </c:pt>
                <c:pt idx="18155">
                  <c:v>70.307999999999993</c:v>
                </c:pt>
                <c:pt idx="18156">
                  <c:v>70.307999999999993</c:v>
                </c:pt>
                <c:pt idx="18157">
                  <c:v>70.307999999999993</c:v>
                </c:pt>
                <c:pt idx="18158">
                  <c:v>70.307999999999993</c:v>
                </c:pt>
                <c:pt idx="18159">
                  <c:v>70.307999999999993</c:v>
                </c:pt>
                <c:pt idx="18160">
                  <c:v>70.307999999999993</c:v>
                </c:pt>
                <c:pt idx="18161">
                  <c:v>70.307999999999993</c:v>
                </c:pt>
                <c:pt idx="18162">
                  <c:v>70.307999999999993</c:v>
                </c:pt>
                <c:pt idx="18163">
                  <c:v>70.137</c:v>
                </c:pt>
                <c:pt idx="18164">
                  <c:v>70.137</c:v>
                </c:pt>
                <c:pt idx="18165">
                  <c:v>69.964000000000027</c:v>
                </c:pt>
                <c:pt idx="18166">
                  <c:v>69.964000000000027</c:v>
                </c:pt>
                <c:pt idx="18167">
                  <c:v>69.793000000000006</c:v>
                </c:pt>
                <c:pt idx="18168">
                  <c:v>69.621999999999986</c:v>
                </c:pt>
                <c:pt idx="18169">
                  <c:v>69.621999999999986</c:v>
                </c:pt>
                <c:pt idx="18170">
                  <c:v>69.449000000000026</c:v>
                </c:pt>
                <c:pt idx="18171">
                  <c:v>69.277999999999992</c:v>
                </c:pt>
                <c:pt idx="18172">
                  <c:v>69.277999999999992</c:v>
                </c:pt>
                <c:pt idx="18173">
                  <c:v>69.106999999999999</c:v>
                </c:pt>
                <c:pt idx="18174">
                  <c:v>69.106999999999999</c:v>
                </c:pt>
                <c:pt idx="18175">
                  <c:v>68.933999999999997</c:v>
                </c:pt>
                <c:pt idx="18176">
                  <c:v>68.763000000000005</c:v>
                </c:pt>
                <c:pt idx="18177">
                  <c:v>68.763000000000005</c:v>
                </c:pt>
                <c:pt idx="18178">
                  <c:v>68.592000000000013</c:v>
                </c:pt>
                <c:pt idx="18179">
                  <c:v>68.592000000000013</c:v>
                </c:pt>
                <c:pt idx="18180">
                  <c:v>68.421000000000006</c:v>
                </c:pt>
                <c:pt idx="18181">
                  <c:v>68.248000000000005</c:v>
                </c:pt>
                <c:pt idx="18182">
                  <c:v>68.076999999999998</c:v>
                </c:pt>
                <c:pt idx="18183">
                  <c:v>67.906000000000006</c:v>
                </c:pt>
                <c:pt idx="18184">
                  <c:v>67.735000000000014</c:v>
                </c:pt>
                <c:pt idx="18185">
                  <c:v>67.563999999999993</c:v>
                </c:pt>
                <c:pt idx="18186">
                  <c:v>67.391999999999996</c:v>
                </c:pt>
                <c:pt idx="18187">
                  <c:v>67.221000000000004</c:v>
                </c:pt>
                <c:pt idx="18188">
                  <c:v>67.221000000000004</c:v>
                </c:pt>
                <c:pt idx="18189">
                  <c:v>67.05</c:v>
                </c:pt>
                <c:pt idx="18190">
                  <c:v>66.878999999999948</c:v>
                </c:pt>
                <c:pt idx="18191">
                  <c:v>66.878999999999948</c:v>
                </c:pt>
                <c:pt idx="18192">
                  <c:v>66.878999999999948</c:v>
                </c:pt>
                <c:pt idx="18193">
                  <c:v>66.878999999999948</c:v>
                </c:pt>
                <c:pt idx="18194">
                  <c:v>66.708000000000013</c:v>
                </c:pt>
                <c:pt idx="18195">
                  <c:v>66.708000000000013</c:v>
                </c:pt>
                <c:pt idx="18196">
                  <c:v>66.708000000000013</c:v>
                </c:pt>
                <c:pt idx="18197">
                  <c:v>66.708000000000013</c:v>
                </c:pt>
                <c:pt idx="18198">
                  <c:v>66.708000000000013</c:v>
                </c:pt>
                <c:pt idx="18199">
                  <c:v>66.878999999999948</c:v>
                </c:pt>
                <c:pt idx="18200">
                  <c:v>67.05</c:v>
                </c:pt>
                <c:pt idx="18201">
                  <c:v>67.221000000000004</c:v>
                </c:pt>
                <c:pt idx="18202">
                  <c:v>67.391999999999996</c:v>
                </c:pt>
                <c:pt idx="18203">
                  <c:v>67.563999999999993</c:v>
                </c:pt>
                <c:pt idx="18204">
                  <c:v>67.735000000000014</c:v>
                </c:pt>
                <c:pt idx="18205">
                  <c:v>67.906000000000006</c:v>
                </c:pt>
                <c:pt idx="18206">
                  <c:v>68.248000000000005</c:v>
                </c:pt>
                <c:pt idx="18207">
                  <c:v>68.421000000000006</c:v>
                </c:pt>
                <c:pt idx="18208">
                  <c:v>68.763000000000005</c:v>
                </c:pt>
                <c:pt idx="18209">
                  <c:v>68.933999999999997</c:v>
                </c:pt>
                <c:pt idx="18210">
                  <c:v>69.106999999999999</c:v>
                </c:pt>
                <c:pt idx="18211">
                  <c:v>69.106999999999999</c:v>
                </c:pt>
                <c:pt idx="18212">
                  <c:v>69.277999999999992</c:v>
                </c:pt>
                <c:pt idx="18213">
                  <c:v>69.449000000000026</c:v>
                </c:pt>
                <c:pt idx="18214">
                  <c:v>69.621999999999986</c:v>
                </c:pt>
                <c:pt idx="18215">
                  <c:v>69.621999999999986</c:v>
                </c:pt>
                <c:pt idx="18216">
                  <c:v>69.793000000000006</c:v>
                </c:pt>
                <c:pt idx="18217">
                  <c:v>69.793000000000006</c:v>
                </c:pt>
                <c:pt idx="18218">
                  <c:v>69.793000000000006</c:v>
                </c:pt>
                <c:pt idx="18219">
                  <c:v>69.964000000000027</c:v>
                </c:pt>
                <c:pt idx="18220">
                  <c:v>69.964000000000027</c:v>
                </c:pt>
                <c:pt idx="18221">
                  <c:v>69.964000000000027</c:v>
                </c:pt>
                <c:pt idx="18222">
                  <c:v>70.137</c:v>
                </c:pt>
                <c:pt idx="18223">
                  <c:v>70.137</c:v>
                </c:pt>
                <c:pt idx="18224">
                  <c:v>70.307999999999993</c:v>
                </c:pt>
                <c:pt idx="18225">
                  <c:v>70.307999999999993</c:v>
                </c:pt>
                <c:pt idx="18226">
                  <c:v>70.48</c:v>
                </c:pt>
                <c:pt idx="18227">
                  <c:v>70.48</c:v>
                </c:pt>
                <c:pt idx="18228">
                  <c:v>70.48</c:v>
                </c:pt>
                <c:pt idx="18229">
                  <c:v>70.650999999999982</c:v>
                </c:pt>
                <c:pt idx="18230">
                  <c:v>70.650999999999982</c:v>
                </c:pt>
                <c:pt idx="18231">
                  <c:v>70.650999999999982</c:v>
                </c:pt>
                <c:pt idx="18232">
                  <c:v>70.650999999999982</c:v>
                </c:pt>
                <c:pt idx="18233">
                  <c:v>70.48</c:v>
                </c:pt>
                <c:pt idx="18234">
                  <c:v>70.650999999999982</c:v>
                </c:pt>
                <c:pt idx="18235">
                  <c:v>70.48</c:v>
                </c:pt>
                <c:pt idx="18236">
                  <c:v>70.48</c:v>
                </c:pt>
                <c:pt idx="18237">
                  <c:v>70.48</c:v>
                </c:pt>
                <c:pt idx="18238">
                  <c:v>70.48</c:v>
                </c:pt>
                <c:pt idx="18239">
                  <c:v>70.307999999999993</c:v>
                </c:pt>
                <c:pt idx="18240">
                  <c:v>70.307999999999993</c:v>
                </c:pt>
                <c:pt idx="18241">
                  <c:v>70.137</c:v>
                </c:pt>
                <c:pt idx="18242">
                  <c:v>69.964000000000027</c:v>
                </c:pt>
                <c:pt idx="18243">
                  <c:v>69.964000000000027</c:v>
                </c:pt>
                <c:pt idx="18244">
                  <c:v>69.793000000000006</c:v>
                </c:pt>
                <c:pt idx="18245">
                  <c:v>69.793000000000006</c:v>
                </c:pt>
                <c:pt idx="18246">
                  <c:v>69.793000000000006</c:v>
                </c:pt>
                <c:pt idx="18247">
                  <c:v>69.621999999999986</c:v>
                </c:pt>
                <c:pt idx="18248">
                  <c:v>69.621999999999986</c:v>
                </c:pt>
                <c:pt idx="18249">
                  <c:v>69.449000000000026</c:v>
                </c:pt>
                <c:pt idx="18250">
                  <c:v>69.449000000000026</c:v>
                </c:pt>
                <c:pt idx="18251">
                  <c:v>69.277999999999992</c:v>
                </c:pt>
                <c:pt idx="18252">
                  <c:v>69.277999999999992</c:v>
                </c:pt>
                <c:pt idx="18253">
                  <c:v>69.106999999999999</c:v>
                </c:pt>
                <c:pt idx="18254">
                  <c:v>68.933999999999997</c:v>
                </c:pt>
                <c:pt idx="18255">
                  <c:v>68.933999999999997</c:v>
                </c:pt>
                <c:pt idx="18256">
                  <c:v>68.763000000000005</c:v>
                </c:pt>
                <c:pt idx="18257">
                  <c:v>68.592000000000013</c:v>
                </c:pt>
                <c:pt idx="18258">
                  <c:v>68.421000000000006</c:v>
                </c:pt>
                <c:pt idx="18259">
                  <c:v>68.421000000000006</c:v>
                </c:pt>
                <c:pt idx="18260">
                  <c:v>68.248000000000005</c:v>
                </c:pt>
                <c:pt idx="18261">
                  <c:v>68.248000000000005</c:v>
                </c:pt>
                <c:pt idx="18262">
                  <c:v>68.076999999999998</c:v>
                </c:pt>
                <c:pt idx="18263">
                  <c:v>68.076999999999998</c:v>
                </c:pt>
                <c:pt idx="18264">
                  <c:v>68.076999999999998</c:v>
                </c:pt>
                <c:pt idx="18265">
                  <c:v>68.076999999999998</c:v>
                </c:pt>
                <c:pt idx="18266">
                  <c:v>68.248000000000005</c:v>
                </c:pt>
                <c:pt idx="18267">
                  <c:v>68.248000000000005</c:v>
                </c:pt>
                <c:pt idx="18268">
                  <c:v>68.248000000000005</c:v>
                </c:pt>
                <c:pt idx="18269">
                  <c:v>68.248000000000005</c:v>
                </c:pt>
                <c:pt idx="18270">
                  <c:v>68.421000000000006</c:v>
                </c:pt>
                <c:pt idx="18271">
                  <c:v>68.421000000000006</c:v>
                </c:pt>
                <c:pt idx="18272">
                  <c:v>68.592000000000013</c:v>
                </c:pt>
                <c:pt idx="18273">
                  <c:v>68.763000000000005</c:v>
                </c:pt>
                <c:pt idx="18274">
                  <c:v>68.763000000000005</c:v>
                </c:pt>
                <c:pt idx="18275">
                  <c:v>68.933999999999997</c:v>
                </c:pt>
                <c:pt idx="18276">
                  <c:v>69.106999999999999</c:v>
                </c:pt>
                <c:pt idx="18277">
                  <c:v>69.277999999999992</c:v>
                </c:pt>
                <c:pt idx="18278">
                  <c:v>69.449000000000026</c:v>
                </c:pt>
                <c:pt idx="18279">
                  <c:v>69.621999999999986</c:v>
                </c:pt>
                <c:pt idx="18280">
                  <c:v>69.793000000000006</c:v>
                </c:pt>
                <c:pt idx="18281">
                  <c:v>69.964000000000027</c:v>
                </c:pt>
                <c:pt idx="18282">
                  <c:v>70.137</c:v>
                </c:pt>
                <c:pt idx="18283">
                  <c:v>70.307999999999993</c:v>
                </c:pt>
                <c:pt idx="18284">
                  <c:v>70.48</c:v>
                </c:pt>
                <c:pt idx="18285">
                  <c:v>70.650999999999982</c:v>
                </c:pt>
                <c:pt idx="18286">
                  <c:v>70.823999999999998</c:v>
                </c:pt>
                <c:pt idx="18287">
                  <c:v>70.823999999999998</c:v>
                </c:pt>
                <c:pt idx="18288">
                  <c:v>70.995000000000005</c:v>
                </c:pt>
                <c:pt idx="18289">
                  <c:v>70.995000000000005</c:v>
                </c:pt>
                <c:pt idx="18290">
                  <c:v>70.995000000000005</c:v>
                </c:pt>
                <c:pt idx="18291">
                  <c:v>70.995000000000005</c:v>
                </c:pt>
                <c:pt idx="18292">
                  <c:v>71.167999999999992</c:v>
                </c:pt>
                <c:pt idx="18293">
                  <c:v>71.167999999999992</c:v>
                </c:pt>
                <c:pt idx="18294">
                  <c:v>71.167999999999992</c:v>
                </c:pt>
                <c:pt idx="18295">
                  <c:v>71.338999999999999</c:v>
                </c:pt>
                <c:pt idx="18296">
                  <c:v>71.338999999999999</c:v>
                </c:pt>
                <c:pt idx="18297">
                  <c:v>71.167999999999992</c:v>
                </c:pt>
                <c:pt idx="18298">
                  <c:v>71.167999999999992</c:v>
                </c:pt>
                <c:pt idx="18299">
                  <c:v>71.167999999999992</c:v>
                </c:pt>
                <c:pt idx="18300">
                  <c:v>70.995000000000005</c:v>
                </c:pt>
                <c:pt idx="18301">
                  <c:v>70.995000000000005</c:v>
                </c:pt>
                <c:pt idx="18302">
                  <c:v>70.823999999999998</c:v>
                </c:pt>
                <c:pt idx="18303">
                  <c:v>70.823999999999998</c:v>
                </c:pt>
                <c:pt idx="18304">
                  <c:v>70.650999999999982</c:v>
                </c:pt>
                <c:pt idx="18305">
                  <c:v>70.650999999999982</c:v>
                </c:pt>
                <c:pt idx="18306">
                  <c:v>70.48</c:v>
                </c:pt>
                <c:pt idx="18307">
                  <c:v>70.48</c:v>
                </c:pt>
                <c:pt idx="18308">
                  <c:v>70.307999999999993</c:v>
                </c:pt>
                <c:pt idx="18309">
                  <c:v>70.307999999999993</c:v>
                </c:pt>
                <c:pt idx="18310">
                  <c:v>70.137</c:v>
                </c:pt>
                <c:pt idx="18311">
                  <c:v>70.137</c:v>
                </c:pt>
                <c:pt idx="18312">
                  <c:v>69.964000000000027</c:v>
                </c:pt>
                <c:pt idx="18313">
                  <c:v>69.793000000000006</c:v>
                </c:pt>
                <c:pt idx="18314">
                  <c:v>69.793000000000006</c:v>
                </c:pt>
                <c:pt idx="18315">
                  <c:v>69.621999999999986</c:v>
                </c:pt>
                <c:pt idx="18316">
                  <c:v>69.449000000000026</c:v>
                </c:pt>
                <c:pt idx="18317">
                  <c:v>69.277999999999992</c:v>
                </c:pt>
                <c:pt idx="18318">
                  <c:v>69.106999999999999</c:v>
                </c:pt>
                <c:pt idx="18319">
                  <c:v>68.933999999999997</c:v>
                </c:pt>
                <c:pt idx="18320">
                  <c:v>68.763000000000005</c:v>
                </c:pt>
                <c:pt idx="18321">
                  <c:v>68.592000000000013</c:v>
                </c:pt>
                <c:pt idx="18322">
                  <c:v>68.421000000000006</c:v>
                </c:pt>
                <c:pt idx="18323">
                  <c:v>68.248000000000005</c:v>
                </c:pt>
                <c:pt idx="18324">
                  <c:v>68.076999999999998</c:v>
                </c:pt>
                <c:pt idx="18325">
                  <c:v>67.906000000000006</c:v>
                </c:pt>
                <c:pt idx="18326">
                  <c:v>67.735000000000014</c:v>
                </c:pt>
                <c:pt idx="18327">
                  <c:v>67.563999999999993</c:v>
                </c:pt>
                <c:pt idx="18328">
                  <c:v>67.221000000000004</c:v>
                </c:pt>
                <c:pt idx="18329">
                  <c:v>67.05</c:v>
                </c:pt>
                <c:pt idx="18330">
                  <c:v>66.878999999999948</c:v>
                </c:pt>
                <c:pt idx="18331">
                  <c:v>66.708000000000013</c:v>
                </c:pt>
                <c:pt idx="18332">
                  <c:v>66.537000000000006</c:v>
                </c:pt>
                <c:pt idx="18333">
                  <c:v>66.366</c:v>
                </c:pt>
                <c:pt idx="18334">
                  <c:v>66.192999999999998</c:v>
                </c:pt>
                <c:pt idx="18335">
                  <c:v>66.192999999999998</c:v>
                </c:pt>
                <c:pt idx="18336">
                  <c:v>66.021999999999991</c:v>
                </c:pt>
                <c:pt idx="18337">
                  <c:v>66.021999999999991</c:v>
                </c:pt>
                <c:pt idx="18338">
                  <c:v>66.021999999999991</c:v>
                </c:pt>
                <c:pt idx="18339">
                  <c:v>66.021999999999991</c:v>
                </c:pt>
                <c:pt idx="18340">
                  <c:v>66.021999999999991</c:v>
                </c:pt>
                <c:pt idx="18341">
                  <c:v>66.021999999999991</c:v>
                </c:pt>
                <c:pt idx="18342">
                  <c:v>66.192999999999998</c:v>
                </c:pt>
                <c:pt idx="18343">
                  <c:v>66.192999999999998</c:v>
                </c:pt>
                <c:pt idx="18344">
                  <c:v>66.366</c:v>
                </c:pt>
                <c:pt idx="18345">
                  <c:v>66.537000000000006</c:v>
                </c:pt>
                <c:pt idx="18346">
                  <c:v>66.708000000000013</c:v>
                </c:pt>
                <c:pt idx="18347">
                  <c:v>66.878999999999948</c:v>
                </c:pt>
                <c:pt idx="18348">
                  <c:v>67.05</c:v>
                </c:pt>
                <c:pt idx="18349">
                  <c:v>67.391999999999996</c:v>
                </c:pt>
                <c:pt idx="18350">
                  <c:v>67.563999999999993</c:v>
                </c:pt>
                <c:pt idx="18351">
                  <c:v>67.906000000000006</c:v>
                </c:pt>
                <c:pt idx="18352">
                  <c:v>68.076999999999998</c:v>
                </c:pt>
                <c:pt idx="18353">
                  <c:v>68.248000000000005</c:v>
                </c:pt>
                <c:pt idx="18354">
                  <c:v>68.421000000000006</c:v>
                </c:pt>
                <c:pt idx="18355">
                  <c:v>68.592000000000013</c:v>
                </c:pt>
                <c:pt idx="18356">
                  <c:v>68.763000000000005</c:v>
                </c:pt>
                <c:pt idx="18357">
                  <c:v>68.933999999999997</c:v>
                </c:pt>
                <c:pt idx="18358">
                  <c:v>69.106999999999999</c:v>
                </c:pt>
                <c:pt idx="18359">
                  <c:v>69.277999999999992</c:v>
                </c:pt>
                <c:pt idx="18360">
                  <c:v>69.277999999999992</c:v>
                </c:pt>
                <c:pt idx="18361">
                  <c:v>69.277999999999992</c:v>
                </c:pt>
                <c:pt idx="18362">
                  <c:v>69.449000000000026</c:v>
                </c:pt>
                <c:pt idx="18363">
                  <c:v>69.449000000000026</c:v>
                </c:pt>
                <c:pt idx="18364">
                  <c:v>69.449000000000026</c:v>
                </c:pt>
                <c:pt idx="18365">
                  <c:v>69.621999999999986</c:v>
                </c:pt>
                <c:pt idx="18366">
                  <c:v>69.621999999999986</c:v>
                </c:pt>
                <c:pt idx="18367">
                  <c:v>69.621999999999986</c:v>
                </c:pt>
                <c:pt idx="18368">
                  <c:v>69.621999999999986</c:v>
                </c:pt>
                <c:pt idx="18369">
                  <c:v>69.793000000000006</c:v>
                </c:pt>
                <c:pt idx="18370">
                  <c:v>69.793000000000006</c:v>
                </c:pt>
                <c:pt idx="18371">
                  <c:v>69.793000000000006</c:v>
                </c:pt>
                <c:pt idx="18372">
                  <c:v>69.793000000000006</c:v>
                </c:pt>
                <c:pt idx="18373">
                  <c:v>69.793000000000006</c:v>
                </c:pt>
                <c:pt idx="18374">
                  <c:v>69.793000000000006</c:v>
                </c:pt>
                <c:pt idx="18375">
                  <c:v>69.793000000000006</c:v>
                </c:pt>
                <c:pt idx="18376">
                  <c:v>69.793000000000006</c:v>
                </c:pt>
                <c:pt idx="18377">
                  <c:v>69.793000000000006</c:v>
                </c:pt>
                <c:pt idx="18378">
                  <c:v>69.793000000000006</c:v>
                </c:pt>
                <c:pt idx="18379">
                  <c:v>69.621999999999986</c:v>
                </c:pt>
                <c:pt idx="18380">
                  <c:v>69.621999999999986</c:v>
                </c:pt>
                <c:pt idx="18381">
                  <c:v>69.621999999999986</c:v>
                </c:pt>
                <c:pt idx="18382">
                  <c:v>69.449000000000026</c:v>
                </c:pt>
                <c:pt idx="18383">
                  <c:v>69.449000000000026</c:v>
                </c:pt>
                <c:pt idx="18384">
                  <c:v>69.277999999999992</c:v>
                </c:pt>
                <c:pt idx="18385">
                  <c:v>69.277999999999992</c:v>
                </c:pt>
                <c:pt idx="18386">
                  <c:v>69.106999999999999</c:v>
                </c:pt>
                <c:pt idx="18387">
                  <c:v>69.106999999999999</c:v>
                </c:pt>
                <c:pt idx="18388">
                  <c:v>68.933999999999997</c:v>
                </c:pt>
                <c:pt idx="18389">
                  <c:v>68.933999999999997</c:v>
                </c:pt>
                <c:pt idx="18390">
                  <c:v>68.763000000000005</c:v>
                </c:pt>
                <c:pt idx="18391">
                  <c:v>68.592000000000013</c:v>
                </c:pt>
                <c:pt idx="18392">
                  <c:v>68.421000000000006</c:v>
                </c:pt>
                <c:pt idx="18393">
                  <c:v>68.421000000000006</c:v>
                </c:pt>
                <c:pt idx="18394">
                  <c:v>68.248000000000005</c:v>
                </c:pt>
                <c:pt idx="18395">
                  <c:v>68.076999999999998</c:v>
                </c:pt>
                <c:pt idx="18396">
                  <c:v>67.906000000000006</c:v>
                </c:pt>
                <c:pt idx="18397">
                  <c:v>67.906000000000006</c:v>
                </c:pt>
                <c:pt idx="18398">
                  <c:v>67.735000000000014</c:v>
                </c:pt>
                <c:pt idx="18399">
                  <c:v>67.563999999999993</c:v>
                </c:pt>
                <c:pt idx="18400">
                  <c:v>67.391999999999996</c:v>
                </c:pt>
                <c:pt idx="18401">
                  <c:v>67.391999999999996</c:v>
                </c:pt>
                <c:pt idx="18402">
                  <c:v>67.221000000000004</c:v>
                </c:pt>
                <c:pt idx="18403">
                  <c:v>67.05</c:v>
                </c:pt>
                <c:pt idx="18404">
                  <c:v>67.05</c:v>
                </c:pt>
                <c:pt idx="18405">
                  <c:v>66.878999999999948</c:v>
                </c:pt>
                <c:pt idx="18406">
                  <c:v>66.708000000000013</c:v>
                </c:pt>
                <c:pt idx="18407">
                  <c:v>66.708000000000013</c:v>
                </c:pt>
                <c:pt idx="18408">
                  <c:v>66.537000000000006</c:v>
                </c:pt>
                <c:pt idx="18409">
                  <c:v>66.537000000000006</c:v>
                </c:pt>
                <c:pt idx="18410">
                  <c:v>66.537000000000006</c:v>
                </c:pt>
                <c:pt idx="18411">
                  <c:v>66.537000000000006</c:v>
                </c:pt>
                <c:pt idx="18412">
                  <c:v>66.537000000000006</c:v>
                </c:pt>
                <c:pt idx="18413">
                  <c:v>66.537000000000006</c:v>
                </c:pt>
                <c:pt idx="18421">
                  <c:v>66.537000000000006</c:v>
                </c:pt>
                <c:pt idx="18422">
                  <c:v>66.708000000000013</c:v>
                </c:pt>
                <c:pt idx="18423">
                  <c:v>66.708000000000013</c:v>
                </c:pt>
                <c:pt idx="18424">
                  <c:v>66.708000000000013</c:v>
                </c:pt>
                <c:pt idx="18425">
                  <c:v>66.878999999999948</c:v>
                </c:pt>
                <c:pt idx="18426">
                  <c:v>66.878999999999948</c:v>
                </c:pt>
                <c:pt idx="18427">
                  <c:v>66.878999999999948</c:v>
                </c:pt>
                <c:pt idx="18428">
                  <c:v>67.05</c:v>
                </c:pt>
                <c:pt idx="18429">
                  <c:v>67.05</c:v>
                </c:pt>
                <c:pt idx="18430">
                  <c:v>67.221000000000004</c:v>
                </c:pt>
                <c:pt idx="18431">
                  <c:v>67.391999999999996</c:v>
                </c:pt>
                <c:pt idx="18432">
                  <c:v>67.391999999999996</c:v>
                </c:pt>
                <c:pt idx="18433">
                  <c:v>67.391999999999996</c:v>
                </c:pt>
                <c:pt idx="18434">
                  <c:v>67.391999999999996</c:v>
                </c:pt>
                <c:pt idx="18435">
                  <c:v>67.391999999999996</c:v>
                </c:pt>
                <c:pt idx="18436">
                  <c:v>67.391999999999996</c:v>
                </c:pt>
                <c:pt idx="18437">
                  <c:v>67.563999999999993</c:v>
                </c:pt>
                <c:pt idx="18438">
                  <c:v>67.563999999999993</c:v>
                </c:pt>
                <c:pt idx="18439">
                  <c:v>67.563999999999993</c:v>
                </c:pt>
                <c:pt idx="18440">
                  <c:v>67.563999999999993</c:v>
                </c:pt>
                <c:pt idx="18441">
                  <c:v>67.563999999999993</c:v>
                </c:pt>
                <c:pt idx="18442">
                  <c:v>67.563999999999993</c:v>
                </c:pt>
                <c:pt idx="18443">
                  <c:v>67.563999999999993</c:v>
                </c:pt>
                <c:pt idx="18444">
                  <c:v>67.735000000000014</c:v>
                </c:pt>
                <c:pt idx="18445">
                  <c:v>67.563999999999993</c:v>
                </c:pt>
                <c:pt idx="18446">
                  <c:v>67.563999999999993</c:v>
                </c:pt>
                <c:pt idx="18447">
                  <c:v>67.563999999999993</c:v>
                </c:pt>
                <c:pt idx="18448">
                  <c:v>67.563999999999993</c:v>
                </c:pt>
                <c:pt idx="18449">
                  <c:v>67.563999999999993</c:v>
                </c:pt>
                <c:pt idx="18450">
                  <c:v>67.391999999999996</c:v>
                </c:pt>
                <c:pt idx="18451">
                  <c:v>67.391999999999996</c:v>
                </c:pt>
                <c:pt idx="18452">
                  <c:v>67.391999999999996</c:v>
                </c:pt>
                <c:pt idx="18453">
                  <c:v>67.221000000000004</c:v>
                </c:pt>
                <c:pt idx="18454">
                  <c:v>67.221000000000004</c:v>
                </c:pt>
                <c:pt idx="18455">
                  <c:v>67.221000000000004</c:v>
                </c:pt>
                <c:pt idx="18456">
                  <c:v>67.221000000000004</c:v>
                </c:pt>
                <c:pt idx="18457">
                  <c:v>67.05</c:v>
                </c:pt>
                <c:pt idx="18458">
                  <c:v>67.05</c:v>
                </c:pt>
                <c:pt idx="18459">
                  <c:v>67.05</c:v>
                </c:pt>
                <c:pt idx="18460">
                  <c:v>66.878999999999948</c:v>
                </c:pt>
                <c:pt idx="18461">
                  <c:v>66.878999999999948</c:v>
                </c:pt>
                <c:pt idx="18462">
                  <c:v>66.708000000000013</c:v>
                </c:pt>
                <c:pt idx="18463">
                  <c:v>66.708000000000013</c:v>
                </c:pt>
                <c:pt idx="18464">
                  <c:v>66.537000000000006</c:v>
                </c:pt>
                <c:pt idx="18465">
                  <c:v>66.366</c:v>
                </c:pt>
                <c:pt idx="18466">
                  <c:v>66.366</c:v>
                </c:pt>
                <c:pt idx="18467">
                  <c:v>66.192999999999998</c:v>
                </c:pt>
                <c:pt idx="18468">
                  <c:v>66.021999999999991</c:v>
                </c:pt>
                <c:pt idx="18469">
                  <c:v>65.850999999999999</c:v>
                </c:pt>
                <c:pt idx="18470">
                  <c:v>65.679999999999978</c:v>
                </c:pt>
                <c:pt idx="18471">
                  <c:v>65.679999999999978</c:v>
                </c:pt>
                <c:pt idx="18472">
                  <c:v>65.509</c:v>
                </c:pt>
                <c:pt idx="18473">
                  <c:v>65.337999999999994</c:v>
                </c:pt>
                <c:pt idx="18474">
                  <c:v>65.167000000000002</c:v>
                </c:pt>
                <c:pt idx="18475">
                  <c:v>65.167000000000002</c:v>
                </c:pt>
                <c:pt idx="18476">
                  <c:v>64.995999999999995</c:v>
                </c:pt>
                <c:pt idx="18477">
                  <c:v>64.825000000000003</c:v>
                </c:pt>
                <c:pt idx="18478">
                  <c:v>64.651999999999987</c:v>
                </c:pt>
                <c:pt idx="18479">
                  <c:v>64.651999999999987</c:v>
                </c:pt>
                <c:pt idx="18480">
                  <c:v>64.480999999999995</c:v>
                </c:pt>
                <c:pt idx="18481">
                  <c:v>64.31</c:v>
                </c:pt>
                <c:pt idx="18482">
                  <c:v>64.31</c:v>
                </c:pt>
                <c:pt idx="18483">
                  <c:v>64.31</c:v>
                </c:pt>
                <c:pt idx="18484">
                  <c:v>64.31</c:v>
                </c:pt>
                <c:pt idx="18485">
                  <c:v>64.31</c:v>
                </c:pt>
                <c:pt idx="18486">
                  <c:v>64.31</c:v>
                </c:pt>
                <c:pt idx="18487">
                  <c:v>64.31</c:v>
                </c:pt>
                <c:pt idx="18488">
                  <c:v>64.480999999999995</c:v>
                </c:pt>
                <c:pt idx="18489">
                  <c:v>64.480999999999995</c:v>
                </c:pt>
                <c:pt idx="18490">
                  <c:v>64.651999999999987</c:v>
                </c:pt>
                <c:pt idx="18491">
                  <c:v>64.651999999999987</c:v>
                </c:pt>
                <c:pt idx="18492">
                  <c:v>64.825000000000003</c:v>
                </c:pt>
                <c:pt idx="18493">
                  <c:v>64.995999999999995</c:v>
                </c:pt>
                <c:pt idx="18494">
                  <c:v>65.167000000000002</c:v>
                </c:pt>
                <c:pt idx="18495">
                  <c:v>65.337999999999994</c:v>
                </c:pt>
                <c:pt idx="18496">
                  <c:v>65.337999999999994</c:v>
                </c:pt>
                <c:pt idx="18497">
                  <c:v>65.337999999999994</c:v>
                </c:pt>
                <c:pt idx="18498">
                  <c:v>65.509</c:v>
                </c:pt>
                <c:pt idx="18499">
                  <c:v>65.679999999999978</c:v>
                </c:pt>
                <c:pt idx="18500">
                  <c:v>65.850999999999999</c:v>
                </c:pt>
                <c:pt idx="18501">
                  <c:v>65.850999999999999</c:v>
                </c:pt>
                <c:pt idx="18502">
                  <c:v>66.021999999999991</c:v>
                </c:pt>
                <c:pt idx="18503">
                  <c:v>66.192999999999998</c:v>
                </c:pt>
                <c:pt idx="18504">
                  <c:v>66.537000000000006</c:v>
                </c:pt>
                <c:pt idx="18505">
                  <c:v>66.878999999999948</c:v>
                </c:pt>
                <c:pt idx="18506">
                  <c:v>67.05</c:v>
                </c:pt>
                <c:pt idx="18507">
                  <c:v>67.05</c:v>
                </c:pt>
                <c:pt idx="18508">
                  <c:v>67.05</c:v>
                </c:pt>
                <c:pt idx="18509">
                  <c:v>67.05</c:v>
                </c:pt>
                <c:pt idx="18510">
                  <c:v>67.221000000000004</c:v>
                </c:pt>
                <c:pt idx="18511">
                  <c:v>67.221000000000004</c:v>
                </c:pt>
                <c:pt idx="18512">
                  <c:v>67.391999999999996</c:v>
                </c:pt>
                <c:pt idx="18513">
                  <c:v>67.391999999999996</c:v>
                </c:pt>
                <c:pt idx="18514">
                  <c:v>67.391999999999996</c:v>
                </c:pt>
                <c:pt idx="18515">
                  <c:v>67.391999999999996</c:v>
                </c:pt>
                <c:pt idx="18516">
                  <c:v>67.221000000000004</c:v>
                </c:pt>
                <c:pt idx="18517">
                  <c:v>67.221000000000004</c:v>
                </c:pt>
                <c:pt idx="18518">
                  <c:v>67.221000000000004</c:v>
                </c:pt>
                <c:pt idx="18519">
                  <c:v>67.221000000000004</c:v>
                </c:pt>
                <c:pt idx="18520">
                  <c:v>67.221000000000004</c:v>
                </c:pt>
                <c:pt idx="18521">
                  <c:v>67.221000000000004</c:v>
                </c:pt>
                <c:pt idx="18522">
                  <c:v>67.221000000000004</c:v>
                </c:pt>
                <c:pt idx="18523">
                  <c:v>67.05</c:v>
                </c:pt>
                <c:pt idx="18524">
                  <c:v>67.05</c:v>
                </c:pt>
                <c:pt idx="18525">
                  <c:v>67.05</c:v>
                </c:pt>
                <c:pt idx="18526">
                  <c:v>66.878999999999948</c:v>
                </c:pt>
                <c:pt idx="18527">
                  <c:v>66.878999999999948</c:v>
                </c:pt>
                <c:pt idx="18528">
                  <c:v>66.878999999999948</c:v>
                </c:pt>
                <c:pt idx="18529">
                  <c:v>66.708000000000013</c:v>
                </c:pt>
                <c:pt idx="18530">
                  <c:v>66.708000000000013</c:v>
                </c:pt>
                <c:pt idx="18531">
                  <c:v>66.537000000000006</c:v>
                </c:pt>
                <c:pt idx="18532">
                  <c:v>66.537000000000006</c:v>
                </c:pt>
                <c:pt idx="18533">
                  <c:v>66.366</c:v>
                </c:pt>
                <c:pt idx="18534">
                  <c:v>66.366</c:v>
                </c:pt>
                <c:pt idx="18535">
                  <c:v>66.192999999999998</c:v>
                </c:pt>
                <c:pt idx="18536">
                  <c:v>66.021999999999991</c:v>
                </c:pt>
                <c:pt idx="18537">
                  <c:v>65.850999999999999</c:v>
                </c:pt>
                <c:pt idx="18538">
                  <c:v>65.679999999999978</c:v>
                </c:pt>
                <c:pt idx="18539">
                  <c:v>65.679999999999978</c:v>
                </c:pt>
                <c:pt idx="18540">
                  <c:v>65.509</c:v>
                </c:pt>
                <c:pt idx="18541">
                  <c:v>65.337999999999994</c:v>
                </c:pt>
                <c:pt idx="18542">
                  <c:v>65.167000000000002</c:v>
                </c:pt>
                <c:pt idx="18543">
                  <c:v>64.995999999999995</c:v>
                </c:pt>
                <c:pt idx="18544">
                  <c:v>64.825000000000003</c:v>
                </c:pt>
                <c:pt idx="18545">
                  <c:v>64.651999999999987</c:v>
                </c:pt>
                <c:pt idx="18546">
                  <c:v>64.480999999999995</c:v>
                </c:pt>
                <c:pt idx="18547">
                  <c:v>64.480999999999995</c:v>
                </c:pt>
                <c:pt idx="18548">
                  <c:v>64.31</c:v>
                </c:pt>
                <c:pt idx="18549">
                  <c:v>64.138999999999982</c:v>
                </c:pt>
                <c:pt idx="18550">
                  <c:v>63.968000000000011</c:v>
                </c:pt>
                <c:pt idx="18551">
                  <c:v>63.797000000000011</c:v>
                </c:pt>
                <c:pt idx="18552">
                  <c:v>63.626000000000012</c:v>
                </c:pt>
                <c:pt idx="18553">
                  <c:v>63.626000000000012</c:v>
                </c:pt>
                <c:pt idx="18554">
                  <c:v>63.454999999999998</c:v>
                </c:pt>
                <c:pt idx="18555">
                  <c:v>63.454999999999998</c:v>
                </c:pt>
                <c:pt idx="18556">
                  <c:v>63.282000000000011</c:v>
                </c:pt>
                <c:pt idx="18557">
                  <c:v>63.282000000000011</c:v>
                </c:pt>
                <c:pt idx="18558">
                  <c:v>63.282000000000011</c:v>
                </c:pt>
                <c:pt idx="18559">
                  <c:v>63.282000000000011</c:v>
                </c:pt>
                <c:pt idx="18560">
                  <c:v>63.454999999999998</c:v>
                </c:pt>
                <c:pt idx="18561">
                  <c:v>63.454999999999998</c:v>
                </c:pt>
                <c:pt idx="18562">
                  <c:v>63.626000000000012</c:v>
                </c:pt>
                <c:pt idx="18563">
                  <c:v>63.797000000000011</c:v>
                </c:pt>
                <c:pt idx="18564">
                  <c:v>63.968000000000011</c:v>
                </c:pt>
                <c:pt idx="18565">
                  <c:v>63.968000000000011</c:v>
                </c:pt>
                <c:pt idx="18566">
                  <c:v>64.138999999999982</c:v>
                </c:pt>
                <c:pt idx="18567">
                  <c:v>64.31</c:v>
                </c:pt>
                <c:pt idx="18568">
                  <c:v>64.480999999999995</c:v>
                </c:pt>
                <c:pt idx="18569">
                  <c:v>64.480999999999995</c:v>
                </c:pt>
                <c:pt idx="18570">
                  <c:v>64.480999999999995</c:v>
                </c:pt>
                <c:pt idx="18571">
                  <c:v>64.651999999999987</c:v>
                </c:pt>
                <c:pt idx="18572">
                  <c:v>64.825000000000003</c:v>
                </c:pt>
                <c:pt idx="18573">
                  <c:v>64.995999999999995</c:v>
                </c:pt>
                <c:pt idx="18574">
                  <c:v>65.337999999999994</c:v>
                </c:pt>
                <c:pt idx="18575">
                  <c:v>65.509</c:v>
                </c:pt>
                <c:pt idx="18576">
                  <c:v>65.679999999999978</c:v>
                </c:pt>
                <c:pt idx="18577">
                  <c:v>65.850999999999999</c:v>
                </c:pt>
                <c:pt idx="18578">
                  <c:v>66.021999999999991</c:v>
                </c:pt>
                <c:pt idx="18579">
                  <c:v>66.192999999999998</c:v>
                </c:pt>
                <c:pt idx="18580">
                  <c:v>66.192999999999998</c:v>
                </c:pt>
                <c:pt idx="18581">
                  <c:v>66.366</c:v>
                </c:pt>
                <c:pt idx="18582">
                  <c:v>66.366</c:v>
                </c:pt>
                <c:pt idx="18583">
                  <c:v>66.366</c:v>
                </c:pt>
                <c:pt idx="18584">
                  <c:v>66.366</c:v>
                </c:pt>
                <c:pt idx="18585">
                  <c:v>66.366</c:v>
                </c:pt>
                <c:pt idx="18586">
                  <c:v>66.537000000000006</c:v>
                </c:pt>
                <c:pt idx="18587">
                  <c:v>66.537000000000006</c:v>
                </c:pt>
                <c:pt idx="18588">
                  <c:v>66.537000000000006</c:v>
                </c:pt>
                <c:pt idx="18589">
                  <c:v>66.708000000000013</c:v>
                </c:pt>
                <c:pt idx="18590">
                  <c:v>66.708000000000013</c:v>
                </c:pt>
                <c:pt idx="18591">
                  <c:v>66.708000000000013</c:v>
                </c:pt>
                <c:pt idx="18592">
                  <c:v>66.708000000000013</c:v>
                </c:pt>
                <c:pt idx="18593">
                  <c:v>66.708000000000013</c:v>
                </c:pt>
                <c:pt idx="18594">
                  <c:v>66.708000000000013</c:v>
                </c:pt>
                <c:pt idx="18595">
                  <c:v>66.708000000000013</c:v>
                </c:pt>
                <c:pt idx="18596">
                  <c:v>66.708000000000013</c:v>
                </c:pt>
                <c:pt idx="18597">
                  <c:v>66.708000000000013</c:v>
                </c:pt>
                <c:pt idx="18598">
                  <c:v>66.708000000000013</c:v>
                </c:pt>
                <c:pt idx="18599">
                  <c:v>66.708000000000013</c:v>
                </c:pt>
                <c:pt idx="18600">
                  <c:v>66.537000000000006</c:v>
                </c:pt>
                <c:pt idx="18601">
                  <c:v>66.537000000000006</c:v>
                </c:pt>
                <c:pt idx="18602">
                  <c:v>66.537000000000006</c:v>
                </c:pt>
                <c:pt idx="18603">
                  <c:v>66.537000000000006</c:v>
                </c:pt>
                <c:pt idx="18604">
                  <c:v>66.537000000000006</c:v>
                </c:pt>
                <c:pt idx="18605">
                  <c:v>66.366</c:v>
                </c:pt>
                <c:pt idx="18606">
                  <c:v>66.366</c:v>
                </c:pt>
                <c:pt idx="18607">
                  <c:v>66.366</c:v>
                </c:pt>
                <c:pt idx="18608">
                  <c:v>66.192999999999998</c:v>
                </c:pt>
                <c:pt idx="18609">
                  <c:v>66.192999999999998</c:v>
                </c:pt>
                <c:pt idx="18610">
                  <c:v>66.192999999999998</c:v>
                </c:pt>
                <c:pt idx="18611">
                  <c:v>66.021999999999991</c:v>
                </c:pt>
                <c:pt idx="18612">
                  <c:v>65.850999999999999</c:v>
                </c:pt>
                <c:pt idx="18613">
                  <c:v>65.850999999999999</c:v>
                </c:pt>
                <c:pt idx="18614">
                  <c:v>65.850999999999999</c:v>
                </c:pt>
                <c:pt idx="18615">
                  <c:v>65.679999999999978</c:v>
                </c:pt>
                <c:pt idx="18616">
                  <c:v>65.509</c:v>
                </c:pt>
                <c:pt idx="18617">
                  <c:v>65.509</c:v>
                </c:pt>
                <c:pt idx="18618">
                  <c:v>65.337999999999994</c:v>
                </c:pt>
                <c:pt idx="18619">
                  <c:v>65.337999999999994</c:v>
                </c:pt>
                <c:pt idx="18620">
                  <c:v>65.167000000000002</c:v>
                </c:pt>
                <c:pt idx="18621">
                  <c:v>64.995999999999995</c:v>
                </c:pt>
                <c:pt idx="18622">
                  <c:v>64.995999999999995</c:v>
                </c:pt>
                <c:pt idx="18623">
                  <c:v>64.825000000000003</c:v>
                </c:pt>
                <c:pt idx="18624">
                  <c:v>64.825000000000003</c:v>
                </c:pt>
                <c:pt idx="18625">
                  <c:v>64.651999999999987</c:v>
                </c:pt>
                <c:pt idx="18626">
                  <c:v>64.651999999999987</c:v>
                </c:pt>
                <c:pt idx="18627">
                  <c:v>64.651999999999987</c:v>
                </c:pt>
                <c:pt idx="18628">
                  <c:v>64.480999999999995</c:v>
                </c:pt>
                <c:pt idx="18629">
                  <c:v>64.480999999999995</c:v>
                </c:pt>
                <c:pt idx="18630">
                  <c:v>64.480999999999995</c:v>
                </c:pt>
                <c:pt idx="18631">
                  <c:v>64.651999999999987</c:v>
                </c:pt>
                <c:pt idx="18632">
                  <c:v>64.651999999999987</c:v>
                </c:pt>
                <c:pt idx="18633">
                  <c:v>64.651999999999987</c:v>
                </c:pt>
                <c:pt idx="18634">
                  <c:v>64.825000000000003</c:v>
                </c:pt>
                <c:pt idx="18635">
                  <c:v>64.825000000000003</c:v>
                </c:pt>
                <c:pt idx="18636">
                  <c:v>64.825000000000003</c:v>
                </c:pt>
                <c:pt idx="18637">
                  <c:v>64.995999999999995</c:v>
                </c:pt>
                <c:pt idx="18638">
                  <c:v>64.995999999999995</c:v>
                </c:pt>
                <c:pt idx="18639">
                  <c:v>65.167000000000002</c:v>
                </c:pt>
                <c:pt idx="18640">
                  <c:v>65.509</c:v>
                </c:pt>
                <c:pt idx="18641">
                  <c:v>65.679999999999978</c:v>
                </c:pt>
                <c:pt idx="18642">
                  <c:v>65.850999999999999</c:v>
                </c:pt>
                <c:pt idx="18643">
                  <c:v>65.850999999999999</c:v>
                </c:pt>
                <c:pt idx="18644">
                  <c:v>66.021999999999991</c:v>
                </c:pt>
                <c:pt idx="18645">
                  <c:v>66.192999999999998</c:v>
                </c:pt>
                <c:pt idx="18646">
                  <c:v>66.366</c:v>
                </c:pt>
                <c:pt idx="18647">
                  <c:v>66.537000000000006</c:v>
                </c:pt>
                <c:pt idx="18648">
                  <c:v>66.708000000000013</c:v>
                </c:pt>
                <c:pt idx="18649">
                  <c:v>66.878999999999948</c:v>
                </c:pt>
                <c:pt idx="18650">
                  <c:v>66.878999999999948</c:v>
                </c:pt>
                <c:pt idx="18651">
                  <c:v>67.05</c:v>
                </c:pt>
                <c:pt idx="18652">
                  <c:v>67.221000000000004</c:v>
                </c:pt>
                <c:pt idx="18653">
                  <c:v>67.221000000000004</c:v>
                </c:pt>
                <c:pt idx="18654">
                  <c:v>67.221000000000004</c:v>
                </c:pt>
                <c:pt idx="18655">
                  <c:v>67.221000000000004</c:v>
                </c:pt>
                <c:pt idx="18656">
                  <c:v>67.221000000000004</c:v>
                </c:pt>
                <c:pt idx="18657">
                  <c:v>67.221000000000004</c:v>
                </c:pt>
                <c:pt idx="18658">
                  <c:v>67.221000000000004</c:v>
                </c:pt>
                <c:pt idx="18659">
                  <c:v>67.221000000000004</c:v>
                </c:pt>
                <c:pt idx="18660">
                  <c:v>67.05</c:v>
                </c:pt>
                <c:pt idx="18661">
                  <c:v>67.05</c:v>
                </c:pt>
                <c:pt idx="18662">
                  <c:v>67.05</c:v>
                </c:pt>
                <c:pt idx="18663">
                  <c:v>67.05</c:v>
                </c:pt>
                <c:pt idx="18664">
                  <c:v>67.05</c:v>
                </c:pt>
                <c:pt idx="18665">
                  <c:v>67.05</c:v>
                </c:pt>
                <c:pt idx="18666">
                  <c:v>67.05</c:v>
                </c:pt>
                <c:pt idx="18667">
                  <c:v>67.05</c:v>
                </c:pt>
                <c:pt idx="18668">
                  <c:v>66.878999999999948</c:v>
                </c:pt>
                <c:pt idx="18669">
                  <c:v>66.878999999999948</c:v>
                </c:pt>
                <c:pt idx="18670">
                  <c:v>66.878999999999948</c:v>
                </c:pt>
                <c:pt idx="18671">
                  <c:v>66.878999999999948</c:v>
                </c:pt>
                <c:pt idx="18672">
                  <c:v>66.878999999999948</c:v>
                </c:pt>
                <c:pt idx="18673">
                  <c:v>66.878999999999948</c:v>
                </c:pt>
                <c:pt idx="18674">
                  <c:v>66.708000000000013</c:v>
                </c:pt>
                <c:pt idx="18675">
                  <c:v>66.708000000000013</c:v>
                </c:pt>
                <c:pt idx="18676">
                  <c:v>66.708000000000013</c:v>
                </c:pt>
                <c:pt idx="18677">
                  <c:v>66.708000000000013</c:v>
                </c:pt>
                <c:pt idx="18678">
                  <c:v>66.537000000000006</c:v>
                </c:pt>
                <c:pt idx="18679">
                  <c:v>66.537000000000006</c:v>
                </c:pt>
                <c:pt idx="18680">
                  <c:v>66.537000000000006</c:v>
                </c:pt>
                <c:pt idx="18681">
                  <c:v>66.537000000000006</c:v>
                </c:pt>
                <c:pt idx="18682">
                  <c:v>66.366</c:v>
                </c:pt>
                <c:pt idx="18683">
                  <c:v>66.366</c:v>
                </c:pt>
                <c:pt idx="18684">
                  <c:v>66.366</c:v>
                </c:pt>
                <c:pt idx="18685">
                  <c:v>66.192999999999998</c:v>
                </c:pt>
                <c:pt idx="18686">
                  <c:v>66.192999999999998</c:v>
                </c:pt>
                <c:pt idx="18687">
                  <c:v>66.021999999999991</c:v>
                </c:pt>
                <c:pt idx="18688">
                  <c:v>66.021999999999991</c:v>
                </c:pt>
                <c:pt idx="18689">
                  <c:v>65.850999999999999</c:v>
                </c:pt>
                <c:pt idx="18690">
                  <c:v>65.850999999999999</c:v>
                </c:pt>
                <c:pt idx="18691">
                  <c:v>65.850999999999999</c:v>
                </c:pt>
                <c:pt idx="18692">
                  <c:v>65.679999999999978</c:v>
                </c:pt>
                <c:pt idx="18693">
                  <c:v>65.509</c:v>
                </c:pt>
                <c:pt idx="18694">
                  <c:v>65.509</c:v>
                </c:pt>
                <c:pt idx="18695">
                  <c:v>65.509</c:v>
                </c:pt>
                <c:pt idx="18696">
                  <c:v>65.337999999999994</c:v>
                </c:pt>
                <c:pt idx="18697">
                  <c:v>65.337999999999994</c:v>
                </c:pt>
                <c:pt idx="18698">
                  <c:v>65.337999999999994</c:v>
                </c:pt>
                <c:pt idx="18699">
                  <c:v>65.167000000000002</c:v>
                </c:pt>
                <c:pt idx="18700">
                  <c:v>65.167000000000002</c:v>
                </c:pt>
                <c:pt idx="18701">
                  <c:v>65.337999999999994</c:v>
                </c:pt>
                <c:pt idx="18702">
                  <c:v>65.337999999999994</c:v>
                </c:pt>
                <c:pt idx="18703">
                  <c:v>65.337999999999994</c:v>
                </c:pt>
                <c:pt idx="18704">
                  <c:v>65.337999999999994</c:v>
                </c:pt>
                <c:pt idx="18705">
                  <c:v>65.509</c:v>
                </c:pt>
                <c:pt idx="18706">
                  <c:v>65.509</c:v>
                </c:pt>
                <c:pt idx="18707">
                  <c:v>65.679999999999978</c:v>
                </c:pt>
                <c:pt idx="18708">
                  <c:v>65.850999999999999</c:v>
                </c:pt>
                <c:pt idx="18709">
                  <c:v>66.021999999999991</c:v>
                </c:pt>
                <c:pt idx="18710">
                  <c:v>66.192999999999998</c:v>
                </c:pt>
                <c:pt idx="18711">
                  <c:v>66.192999999999998</c:v>
                </c:pt>
                <c:pt idx="18712">
                  <c:v>66.366</c:v>
                </c:pt>
                <c:pt idx="18713">
                  <c:v>66.366</c:v>
                </c:pt>
                <c:pt idx="18714">
                  <c:v>66.537000000000006</c:v>
                </c:pt>
                <c:pt idx="18715">
                  <c:v>66.537000000000006</c:v>
                </c:pt>
                <c:pt idx="18716">
                  <c:v>66.537000000000006</c:v>
                </c:pt>
                <c:pt idx="18717">
                  <c:v>66.708000000000013</c:v>
                </c:pt>
                <c:pt idx="18718">
                  <c:v>66.878999999999948</c:v>
                </c:pt>
                <c:pt idx="18719">
                  <c:v>67.05</c:v>
                </c:pt>
                <c:pt idx="18720">
                  <c:v>67.221000000000004</c:v>
                </c:pt>
                <c:pt idx="18721">
                  <c:v>67.391999999999996</c:v>
                </c:pt>
                <c:pt idx="18722">
                  <c:v>67.563999999999993</c:v>
                </c:pt>
                <c:pt idx="18723">
                  <c:v>67.735000000000014</c:v>
                </c:pt>
                <c:pt idx="18724">
                  <c:v>67.735000000000014</c:v>
                </c:pt>
                <c:pt idx="18725">
                  <c:v>67.735000000000014</c:v>
                </c:pt>
                <c:pt idx="18726">
                  <c:v>67.906000000000006</c:v>
                </c:pt>
                <c:pt idx="18727">
                  <c:v>67.906000000000006</c:v>
                </c:pt>
                <c:pt idx="18728">
                  <c:v>67.906000000000006</c:v>
                </c:pt>
                <c:pt idx="18729">
                  <c:v>68.076999999999998</c:v>
                </c:pt>
                <c:pt idx="18730">
                  <c:v>68.076999999999998</c:v>
                </c:pt>
                <c:pt idx="18731">
                  <c:v>68.076999999999998</c:v>
                </c:pt>
                <c:pt idx="18732">
                  <c:v>68.076999999999998</c:v>
                </c:pt>
                <c:pt idx="18733">
                  <c:v>68.076999999999998</c:v>
                </c:pt>
                <c:pt idx="18734">
                  <c:v>68.076999999999998</c:v>
                </c:pt>
                <c:pt idx="18735">
                  <c:v>68.076999999999998</c:v>
                </c:pt>
                <c:pt idx="18736">
                  <c:v>68.076999999999998</c:v>
                </c:pt>
                <c:pt idx="18737">
                  <c:v>67.906000000000006</c:v>
                </c:pt>
                <c:pt idx="18738">
                  <c:v>67.906000000000006</c:v>
                </c:pt>
                <c:pt idx="18739">
                  <c:v>67.735000000000014</c:v>
                </c:pt>
                <c:pt idx="18740">
                  <c:v>67.735000000000014</c:v>
                </c:pt>
                <c:pt idx="18741">
                  <c:v>67.735000000000014</c:v>
                </c:pt>
                <c:pt idx="18742">
                  <c:v>67.563999999999993</c:v>
                </c:pt>
                <c:pt idx="18743">
                  <c:v>67.563999999999993</c:v>
                </c:pt>
                <c:pt idx="18744">
                  <c:v>67.563999999999993</c:v>
                </c:pt>
                <c:pt idx="18745">
                  <c:v>67.563999999999993</c:v>
                </c:pt>
                <c:pt idx="18746">
                  <c:v>67.563999999999993</c:v>
                </c:pt>
                <c:pt idx="18747">
                  <c:v>67.391999999999996</c:v>
                </c:pt>
                <c:pt idx="18748">
                  <c:v>67.391999999999996</c:v>
                </c:pt>
                <c:pt idx="18749">
                  <c:v>67.391999999999996</c:v>
                </c:pt>
                <c:pt idx="18750">
                  <c:v>67.391999999999996</c:v>
                </c:pt>
                <c:pt idx="18751">
                  <c:v>67.221000000000004</c:v>
                </c:pt>
                <c:pt idx="18752">
                  <c:v>67.221000000000004</c:v>
                </c:pt>
                <c:pt idx="18753">
                  <c:v>67.05</c:v>
                </c:pt>
                <c:pt idx="18754">
                  <c:v>67.05</c:v>
                </c:pt>
                <c:pt idx="18755">
                  <c:v>66.878999999999948</c:v>
                </c:pt>
                <c:pt idx="18756">
                  <c:v>66.878999999999948</c:v>
                </c:pt>
                <c:pt idx="18757">
                  <c:v>66.708000000000013</c:v>
                </c:pt>
                <c:pt idx="18758">
                  <c:v>66.708000000000013</c:v>
                </c:pt>
                <c:pt idx="18759">
                  <c:v>66.537000000000006</c:v>
                </c:pt>
                <c:pt idx="18760">
                  <c:v>66.366</c:v>
                </c:pt>
                <c:pt idx="18761">
                  <c:v>66.366</c:v>
                </c:pt>
                <c:pt idx="18762">
                  <c:v>66.192999999999998</c:v>
                </c:pt>
                <c:pt idx="18763">
                  <c:v>66.021999999999991</c:v>
                </c:pt>
                <c:pt idx="18764">
                  <c:v>66.021999999999991</c:v>
                </c:pt>
                <c:pt idx="18765">
                  <c:v>65.850999999999999</c:v>
                </c:pt>
                <c:pt idx="18766">
                  <c:v>65.679999999999978</c:v>
                </c:pt>
                <c:pt idx="18767">
                  <c:v>65.679999999999978</c:v>
                </c:pt>
                <c:pt idx="18768">
                  <c:v>65.509</c:v>
                </c:pt>
                <c:pt idx="18769">
                  <c:v>65.337999999999994</c:v>
                </c:pt>
                <c:pt idx="18770">
                  <c:v>65.337999999999994</c:v>
                </c:pt>
                <c:pt idx="18771">
                  <c:v>65.167000000000002</c:v>
                </c:pt>
                <c:pt idx="18772">
                  <c:v>64.995999999999995</c:v>
                </c:pt>
                <c:pt idx="18773">
                  <c:v>64.995999999999995</c:v>
                </c:pt>
                <c:pt idx="18774">
                  <c:v>64.825000000000003</c:v>
                </c:pt>
                <c:pt idx="18775">
                  <c:v>64.651999999999987</c:v>
                </c:pt>
                <c:pt idx="18776">
                  <c:v>64.651999999999987</c:v>
                </c:pt>
                <c:pt idx="18777">
                  <c:v>64.651999999999987</c:v>
                </c:pt>
                <c:pt idx="18778">
                  <c:v>64.651999999999987</c:v>
                </c:pt>
                <c:pt idx="18779">
                  <c:v>64.480999999999995</c:v>
                </c:pt>
                <c:pt idx="18780">
                  <c:v>64.480999999999995</c:v>
                </c:pt>
                <c:pt idx="18781">
                  <c:v>64.480999999999995</c:v>
                </c:pt>
                <c:pt idx="18782">
                  <c:v>64.480999999999995</c:v>
                </c:pt>
                <c:pt idx="18783">
                  <c:v>64.480999999999995</c:v>
                </c:pt>
                <c:pt idx="18784">
                  <c:v>64.480999999999995</c:v>
                </c:pt>
                <c:pt idx="18785">
                  <c:v>64.480999999999995</c:v>
                </c:pt>
                <c:pt idx="18786">
                  <c:v>64.480999999999995</c:v>
                </c:pt>
                <c:pt idx="18787">
                  <c:v>64.480999999999995</c:v>
                </c:pt>
                <c:pt idx="18788">
                  <c:v>64.480999999999995</c:v>
                </c:pt>
                <c:pt idx="18789">
                  <c:v>64.480999999999995</c:v>
                </c:pt>
                <c:pt idx="18790">
                  <c:v>64.31</c:v>
                </c:pt>
                <c:pt idx="18791">
                  <c:v>64.31</c:v>
                </c:pt>
                <c:pt idx="18792">
                  <c:v>64.31</c:v>
                </c:pt>
                <c:pt idx="18793">
                  <c:v>64.31</c:v>
                </c:pt>
                <c:pt idx="18794">
                  <c:v>64.31</c:v>
                </c:pt>
                <c:pt idx="18795">
                  <c:v>64.31</c:v>
                </c:pt>
                <c:pt idx="18796">
                  <c:v>64.31</c:v>
                </c:pt>
                <c:pt idx="18797">
                  <c:v>64.31</c:v>
                </c:pt>
                <c:pt idx="18798">
                  <c:v>64.31</c:v>
                </c:pt>
                <c:pt idx="18799">
                  <c:v>64.31</c:v>
                </c:pt>
                <c:pt idx="18800">
                  <c:v>64.31</c:v>
                </c:pt>
                <c:pt idx="18801">
                  <c:v>64.480999999999995</c:v>
                </c:pt>
                <c:pt idx="18802">
                  <c:v>64.480999999999995</c:v>
                </c:pt>
                <c:pt idx="18803">
                  <c:v>64.480999999999995</c:v>
                </c:pt>
                <c:pt idx="18804">
                  <c:v>64.480999999999995</c:v>
                </c:pt>
                <c:pt idx="18805">
                  <c:v>64.480999999999995</c:v>
                </c:pt>
                <c:pt idx="18806">
                  <c:v>64.480999999999995</c:v>
                </c:pt>
                <c:pt idx="18807">
                  <c:v>64.480999999999995</c:v>
                </c:pt>
                <c:pt idx="18808">
                  <c:v>64.480999999999995</c:v>
                </c:pt>
                <c:pt idx="18809">
                  <c:v>64.480999999999995</c:v>
                </c:pt>
                <c:pt idx="18810">
                  <c:v>64.480999999999995</c:v>
                </c:pt>
                <c:pt idx="18811">
                  <c:v>64.480999999999995</c:v>
                </c:pt>
                <c:pt idx="18812">
                  <c:v>64.480999999999995</c:v>
                </c:pt>
                <c:pt idx="18813">
                  <c:v>64.480999999999995</c:v>
                </c:pt>
                <c:pt idx="18814">
                  <c:v>64.480999999999995</c:v>
                </c:pt>
                <c:pt idx="18815">
                  <c:v>64.480999999999995</c:v>
                </c:pt>
                <c:pt idx="18816">
                  <c:v>64.480999999999995</c:v>
                </c:pt>
                <c:pt idx="18817">
                  <c:v>64.480999999999995</c:v>
                </c:pt>
                <c:pt idx="18818">
                  <c:v>64.480999999999995</c:v>
                </c:pt>
                <c:pt idx="18819">
                  <c:v>64.31</c:v>
                </c:pt>
                <c:pt idx="18820">
                  <c:v>64.31</c:v>
                </c:pt>
                <c:pt idx="18821">
                  <c:v>64.31</c:v>
                </c:pt>
                <c:pt idx="18822">
                  <c:v>64.31</c:v>
                </c:pt>
                <c:pt idx="18823">
                  <c:v>64.31</c:v>
                </c:pt>
                <c:pt idx="18824">
                  <c:v>64.138999999999982</c:v>
                </c:pt>
                <c:pt idx="18825">
                  <c:v>64.138999999999982</c:v>
                </c:pt>
                <c:pt idx="18826">
                  <c:v>64.138999999999982</c:v>
                </c:pt>
                <c:pt idx="18827">
                  <c:v>63.968000000000011</c:v>
                </c:pt>
                <c:pt idx="18828">
                  <c:v>63.968000000000011</c:v>
                </c:pt>
                <c:pt idx="18829">
                  <c:v>63.968000000000011</c:v>
                </c:pt>
                <c:pt idx="18830">
                  <c:v>63.797000000000011</c:v>
                </c:pt>
                <c:pt idx="18831">
                  <c:v>63.797000000000011</c:v>
                </c:pt>
                <c:pt idx="18832">
                  <c:v>63.797000000000011</c:v>
                </c:pt>
                <c:pt idx="18833">
                  <c:v>63.626000000000012</c:v>
                </c:pt>
                <c:pt idx="18834">
                  <c:v>63.626000000000012</c:v>
                </c:pt>
                <c:pt idx="18835">
                  <c:v>63.626000000000012</c:v>
                </c:pt>
                <c:pt idx="18836">
                  <c:v>63.454999999999998</c:v>
                </c:pt>
                <c:pt idx="18837">
                  <c:v>63.454999999999998</c:v>
                </c:pt>
                <c:pt idx="18838">
                  <c:v>63.454999999999998</c:v>
                </c:pt>
                <c:pt idx="18839">
                  <c:v>63.454999999999998</c:v>
                </c:pt>
                <c:pt idx="18840">
                  <c:v>63.282000000000011</c:v>
                </c:pt>
                <c:pt idx="18841">
                  <c:v>63.282000000000011</c:v>
                </c:pt>
                <c:pt idx="18842">
                  <c:v>63.282000000000011</c:v>
                </c:pt>
                <c:pt idx="18843">
                  <c:v>63.282000000000011</c:v>
                </c:pt>
                <c:pt idx="18844">
                  <c:v>63.282000000000011</c:v>
                </c:pt>
                <c:pt idx="18845">
                  <c:v>63.454999999999998</c:v>
                </c:pt>
                <c:pt idx="18846">
                  <c:v>63.454999999999998</c:v>
                </c:pt>
                <c:pt idx="18847">
                  <c:v>63.626000000000012</c:v>
                </c:pt>
                <c:pt idx="18848">
                  <c:v>63.797000000000011</c:v>
                </c:pt>
                <c:pt idx="18849">
                  <c:v>63.797000000000011</c:v>
                </c:pt>
                <c:pt idx="18850">
                  <c:v>63.968000000000011</c:v>
                </c:pt>
                <c:pt idx="18851">
                  <c:v>64.138999999999982</c:v>
                </c:pt>
                <c:pt idx="18852">
                  <c:v>64.31</c:v>
                </c:pt>
                <c:pt idx="18853">
                  <c:v>64.651999999999987</c:v>
                </c:pt>
                <c:pt idx="18854">
                  <c:v>64.825000000000003</c:v>
                </c:pt>
                <c:pt idx="18855">
                  <c:v>64.825000000000003</c:v>
                </c:pt>
                <c:pt idx="18856">
                  <c:v>64.995999999999995</c:v>
                </c:pt>
                <c:pt idx="18857">
                  <c:v>65.167000000000002</c:v>
                </c:pt>
                <c:pt idx="18858">
                  <c:v>65.337999999999994</c:v>
                </c:pt>
                <c:pt idx="18859">
                  <c:v>65.509</c:v>
                </c:pt>
                <c:pt idx="18860">
                  <c:v>65.679999999999978</c:v>
                </c:pt>
                <c:pt idx="18861">
                  <c:v>65.850999999999999</c:v>
                </c:pt>
                <c:pt idx="18862">
                  <c:v>66.021999999999991</c:v>
                </c:pt>
                <c:pt idx="18863">
                  <c:v>66.192999999999998</c:v>
                </c:pt>
                <c:pt idx="18864">
                  <c:v>66.366</c:v>
                </c:pt>
                <c:pt idx="18865">
                  <c:v>66.366</c:v>
                </c:pt>
                <c:pt idx="18866">
                  <c:v>66.537000000000006</c:v>
                </c:pt>
                <c:pt idx="18867">
                  <c:v>66.537000000000006</c:v>
                </c:pt>
                <c:pt idx="18868">
                  <c:v>66.708000000000013</c:v>
                </c:pt>
                <c:pt idx="18869">
                  <c:v>66.878999999999948</c:v>
                </c:pt>
                <c:pt idx="18870">
                  <c:v>67.05</c:v>
                </c:pt>
                <c:pt idx="18871">
                  <c:v>67.05</c:v>
                </c:pt>
                <c:pt idx="18872">
                  <c:v>67.221000000000004</c:v>
                </c:pt>
                <c:pt idx="18873">
                  <c:v>67.391999999999996</c:v>
                </c:pt>
                <c:pt idx="18874">
                  <c:v>67.391999999999996</c:v>
                </c:pt>
                <c:pt idx="18875">
                  <c:v>67.563999999999993</c:v>
                </c:pt>
                <c:pt idx="18876">
                  <c:v>67.563999999999993</c:v>
                </c:pt>
                <c:pt idx="18877">
                  <c:v>67.735000000000014</c:v>
                </c:pt>
                <c:pt idx="18878">
                  <c:v>67.735000000000014</c:v>
                </c:pt>
                <c:pt idx="18879">
                  <c:v>67.735000000000014</c:v>
                </c:pt>
                <c:pt idx="18880">
                  <c:v>67.563999999999993</c:v>
                </c:pt>
                <c:pt idx="18881">
                  <c:v>67.563999999999993</c:v>
                </c:pt>
                <c:pt idx="18882">
                  <c:v>67.563999999999993</c:v>
                </c:pt>
                <c:pt idx="18883">
                  <c:v>67.563999999999993</c:v>
                </c:pt>
                <c:pt idx="18884">
                  <c:v>67.391999999999996</c:v>
                </c:pt>
                <c:pt idx="18885">
                  <c:v>67.391999999999996</c:v>
                </c:pt>
                <c:pt idx="18886">
                  <c:v>67.391999999999996</c:v>
                </c:pt>
                <c:pt idx="18887">
                  <c:v>67.221000000000004</c:v>
                </c:pt>
                <c:pt idx="18888">
                  <c:v>67.221000000000004</c:v>
                </c:pt>
                <c:pt idx="18889">
                  <c:v>67.221000000000004</c:v>
                </c:pt>
                <c:pt idx="18890">
                  <c:v>67.05</c:v>
                </c:pt>
                <c:pt idx="18891">
                  <c:v>66.878999999999948</c:v>
                </c:pt>
                <c:pt idx="18892">
                  <c:v>66.878999999999948</c:v>
                </c:pt>
                <c:pt idx="18893">
                  <c:v>66.708000000000013</c:v>
                </c:pt>
                <c:pt idx="18894">
                  <c:v>66.708000000000013</c:v>
                </c:pt>
                <c:pt idx="18895">
                  <c:v>66.537000000000006</c:v>
                </c:pt>
                <c:pt idx="18896">
                  <c:v>66.537000000000006</c:v>
                </c:pt>
                <c:pt idx="18897">
                  <c:v>66.366</c:v>
                </c:pt>
                <c:pt idx="18898">
                  <c:v>66.192999999999998</c:v>
                </c:pt>
                <c:pt idx="18899">
                  <c:v>66.192999999999998</c:v>
                </c:pt>
                <c:pt idx="18900">
                  <c:v>66.021999999999991</c:v>
                </c:pt>
                <c:pt idx="18901">
                  <c:v>65.850999999999999</c:v>
                </c:pt>
                <c:pt idx="18902">
                  <c:v>65.850999999999999</c:v>
                </c:pt>
                <c:pt idx="18903">
                  <c:v>65.679999999999978</c:v>
                </c:pt>
                <c:pt idx="18904">
                  <c:v>65.509</c:v>
                </c:pt>
                <c:pt idx="18905">
                  <c:v>65.337999999999994</c:v>
                </c:pt>
                <c:pt idx="18906">
                  <c:v>65.337999999999994</c:v>
                </c:pt>
                <c:pt idx="18907">
                  <c:v>65.167000000000002</c:v>
                </c:pt>
                <c:pt idx="18908">
                  <c:v>64.995999999999995</c:v>
                </c:pt>
                <c:pt idx="18909">
                  <c:v>64.995999999999995</c:v>
                </c:pt>
                <c:pt idx="18910">
                  <c:v>64.825000000000003</c:v>
                </c:pt>
                <c:pt idx="18911">
                  <c:v>64.651999999999987</c:v>
                </c:pt>
                <c:pt idx="18912">
                  <c:v>64.651999999999987</c:v>
                </c:pt>
                <c:pt idx="18913">
                  <c:v>64.480999999999995</c:v>
                </c:pt>
                <c:pt idx="18914">
                  <c:v>64.480999999999995</c:v>
                </c:pt>
                <c:pt idx="18915">
                  <c:v>64.480999999999995</c:v>
                </c:pt>
                <c:pt idx="18916">
                  <c:v>64.480999999999995</c:v>
                </c:pt>
                <c:pt idx="18917">
                  <c:v>64.480999999999995</c:v>
                </c:pt>
                <c:pt idx="18918">
                  <c:v>64.480999999999995</c:v>
                </c:pt>
                <c:pt idx="18919">
                  <c:v>64.480999999999995</c:v>
                </c:pt>
                <c:pt idx="18920">
                  <c:v>64.651999999999987</c:v>
                </c:pt>
                <c:pt idx="18921">
                  <c:v>64.651999999999987</c:v>
                </c:pt>
                <c:pt idx="18922">
                  <c:v>64.825000000000003</c:v>
                </c:pt>
                <c:pt idx="18923">
                  <c:v>64.995999999999995</c:v>
                </c:pt>
                <c:pt idx="18924">
                  <c:v>65.167000000000002</c:v>
                </c:pt>
                <c:pt idx="18925">
                  <c:v>65.337999999999994</c:v>
                </c:pt>
                <c:pt idx="18926">
                  <c:v>65.679999999999978</c:v>
                </c:pt>
                <c:pt idx="18927">
                  <c:v>65.850999999999999</c:v>
                </c:pt>
                <c:pt idx="18928">
                  <c:v>66.192999999999998</c:v>
                </c:pt>
                <c:pt idx="18929">
                  <c:v>66.366</c:v>
                </c:pt>
                <c:pt idx="18930">
                  <c:v>66.537000000000006</c:v>
                </c:pt>
                <c:pt idx="18931">
                  <c:v>66.708000000000013</c:v>
                </c:pt>
                <c:pt idx="18932">
                  <c:v>67.05</c:v>
                </c:pt>
                <c:pt idx="18933">
                  <c:v>67.221000000000004</c:v>
                </c:pt>
                <c:pt idx="18934">
                  <c:v>67.391999999999996</c:v>
                </c:pt>
                <c:pt idx="18935">
                  <c:v>67.563999999999993</c:v>
                </c:pt>
                <c:pt idx="18936">
                  <c:v>67.735000000000014</c:v>
                </c:pt>
                <c:pt idx="18937">
                  <c:v>67.906000000000006</c:v>
                </c:pt>
                <c:pt idx="18938">
                  <c:v>68.076999999999998</c:v>
                </c:pt>
                <c:pt idx="18939">
                  <c:v>68.248000000000005</c:v>
                </c:pt>
                <c:pt idx="18940">
                  <c:v>68.421000000000006</c:v>
                </c:pt>
                <c:pt idx="18941">
                  <c:v>68.592000000000013</c:v>
                </c:pt>
                <c:pt idx="18942">
                  <c:v>68.592000000000013</c:v>
                </c:pt>
                <c:pt idx="18943">
                  <c:v>68.763000000000005</c:v>
                </c:pt>
                <c:pt idx="18944">
                  <c:v>68.933999999999997</c:v>
                </c:pt>
                <c:pt idx="18945">
                  <c:v>68.933999999999997</c:v>
                </c:pt>
                <c:pt idx="18946">
                  <c:v>69.106999999999999</c:v>
                </c:pt>
                <c:pt idx="18947">
                  <c:v>69.106999999999999</c:v>
                </c:pt>
                <c:pt idx="18948">
                  <c:v>69.277999999999992</c:v>
                </c:pt>
                <c:pt idx="18949">
                  <c:v>69.277999999999992</c:v>
                </c:pt>
                <c:pt idx="18950">
                  <c:v>69.277999999999992</c:v>
                </c:pt>
                <c:pt idx="18951">
                  <c:v>69.277999999999992</c:v>
                </c:pt>
                <c:pt idx="18952">
                  <c:v>69.277999999999992</c:v>
                </c:pt>
                <c:pt idx="18953">
                  <c:v>69.106999999999999</c:v>
                </c:pt>
                <c:pt idx="18954">
                  <c:v>69.106999999999999</c:v>
                </c:pt>
                <c:pt idx="18955">
                  <c:v>69.106999999999999</c:v>
                </c:pt>
                <c:pt idx="18956">
                  <c:v>69.106999999999999</c:v>
                </c:pt>
                <c:pt idx="18957">
                  <c:v>68.933999999999997</c:v>
                </c:pt>
                <c:pt idx="18958">
                  <c:v>68.933999999999997</c:v>
                </c:pt>
                <c:pt idx="18959">
                  <c:v>68.933999999999997</c:v>
                </c:pt>
                <c:pt idx="18960">
                  <c:v>68.763000000000005</c:v>
                </c:pt>
                <c:pt idx="18961">
                  <c:v>68.763000000000005</c:v>
                </c:pt>
                <c:pt idx="18962">
                  <c:v>68.763000000000005</c:v>
                </c:pt>
                <c:pt idx="18963">
                  <c:v>68.592000000000013</c:v>
                </c:pt>
                <c:pt idx="18964">
                  <c:v>68.592000000000013</c:v>
                </c:pt>
                <c:pt idx="18965">
                  <c:v>68.592000000000013</c:v>
                </c:pt>
                <c:pt idx="18966">
                  <c:v>68.421000000000006</c:v>
                </c:pt>
                <c:pt idx="18967">
                  <c:v>68.421000000000006</c:v>
                </c:pt>
                <c:pt idx="18968">
                  <c:v>68.248000000000005</c:v>
                </c:pt>
                <c:pt idx="18969">
                  <c:v>68.248000000000005</c:v>
                </c:pt>
                <c:pt idx="18970">
                  <c:v>68.076999999999998</c:v>
                </c:pt>
                <c:pt idx="18971">
                  <c:v>67.906000000000006</c:v>
                </c:pt>
                <c:pt idx="18972">
                  <c:v>67.735000000000014</c:v>
                </c:pt>
                <c:pt idx="18973">
                  <c:v>67.735000000000014</c:v>
                </c:pt>
                <c:pt idx="18974">
                  <c:v>67.563999999999993</c:v>
                </c:pt>
                <c:pt idx="18975">
                  <c:v>67.391999999999996</c:v>
                </c:pt>
                <c:pt idx="18976">
                  <c:v>67.221000000000004</c:v>
                </c:pt>
                <c:pt idx="18977">
                  <c:v>67.221000000000004</c:v>
                </c:pt>
                <c:pt idx="18978">
                  <c:v>67.05</c:v>
                </c:pt>
                <c:pt idx="18979">
                  <c:v>66.878999999999948</c:v>
                </c:pt>
                <c:pt idx="18980">
                  <c:v>66.708000000000013</c:v>
                </c:pt>
                <c:pt idx="18981">
                  <c:v>66.708000000000013</c:v>
                </c:pt>
                <c:pt idx="18982">
                  <c:v>66.537000000000006</c:v>
                </c:pt>
                <c:pt idx="18983">
                  <c:v>66.366</c:v>
                </c:pt>
                <c:pt idx="18984">
                  <c:v>66.366</c:v>
                </c:pt>
                <c:pt idx="18985">
                  <c:v>66.192999999999998</c:v>
                </c:pt>
                <c:pt idx="18986">
                  <c:v>66.192999999999998</c:v>
                </c:pt>
                <c:pt idx="18987">
                  <c:v>66.021999999999991</c:v>
                </c:pt>
                <c:pt idx="18988">
                  <c:v>66.021999999999991</c:v>
                </c:pt>
                <c:pt idx="18989">
                  <c:v>66.021999999999991</c:v>
                </c:pt>
                <c:pt idx="18990">
                  <c:v>66.021999999999991</c:v>
                </c:pt>
                <c:pt idx="18991">
                  <c:v>66.021999999999991</c:v>
                </c:pt>
                <c:pt idx="18992">
                  <c:v>66.192999999999998</c:v>
                </c:pt>
                <c:pt idx="18993">
                  <c:v>66.192999999999998</c:v>
                </c:pt>
                <c:pt idx="18994">
                  <c:v>66.192999999999998</c:v>
                </c:pt>
                <c:pt idx="18995">
                  <c:v>66.366</c:v>
                </c:pt>
                <c:pt idx="18996">
                  <c:v>66.537000000000006</c:v>
                </c:pt>
                <c:pt idx="18997">
                  <c:v>66.537000000000006</c:v>
                </c:pt>
                <c:pt idx="18998">
                  <c:v>66.708000000000013</c:v>
                </c:pt>
                <c:pt idx="18999">
                  <c:v>66.878999999999948</c:v>
                </c:pt>
                <c:pt idx="19000">
                  <c:v>67.05</c:v>
                </c:pt>
                <c:pt idx="19001">
                  <c:v>67.221000000000004</c:v>
                </c:pt>
                <c:pt idx="19002">
                  <c:v>67.391999999999996</c:v>
                </c:pt>
                <c:pt idx="19003">
                  <c:v>67.563999999999993</c:v>
                </c:pt>
                <c:pt idx="19004">
                  <c:v>67.906000000000006</c:v>
                </c:pt>
                <c:pt idx="19005">
                  <c:v>68.076999999999998</c:v>
                </c:pt>
                <c:pt idx="19006">
                  <c:v>68.248000000000005</c:v>
                </c:pt>
                <c:pt idx="19007">
                  <c:v>68.421000000000006</c:v>
                </c:pt>
                <c:pt idx="19008">
                  <c:v>68.592000000000013</c:v>
                </c:pt>
                <c:pt idx="19009">
                  <c:v>68.763000000000005</c:v>
                </c:pt>
                <c:pt idx="19010">
                  <c:v>68.763000000000005</c:v>
                </c:pt>
                <c:pt idx="19011">
                  <c:v>68.933999999999997</c:v>
                </c:pt>
                <c:pt idx="19012">
                  <c:v>68.933999999999997</c:v>
                </c:pt>
                <c:pt idx="19013">
                  <c:v>69.106999999999999</c:v>
                </c:pt>
                <c:pt idx="19014">
                  <c:v>69.106999999999999</c:v>
                </c:pt>
                <c:pt idx="19015">
                  <c:v>69.106999999999999</c:v>
                </c:pt>
                <c:pt idx="19016">
                  <c:v>69.106999999999999</c:v>
                </c:pt>
                <c:pt idx="19017">
                  <c:v>69.106999999999999</c:v>
                </c:pt>
                <c:pt idx="19018">
                  <c:v>69.106999999999999</c:v>
                </c:pt>
                <c:pt idx="19019">
                  <c:v>69.106999999999999</c:v>
                </c:pt>
                <c:pt idx="19020">
                  <c:v>69.106999999999999</c:v>
                </c:pt>
                <c:pt idx="19021">
                  <c:v>69.106999999999999</c:v>
                </c:pt>
                <c:pt idx="19022">
                  <c:v>69.106999999999999</c:v>
                </c:pt>
                <c:pt idx="19023">
                  <c:v>69.106999999999999</c:v>
                </c:pt>
                <c:pt idx="19024">
                  <c:v>69.106999999999999</c:v>
                </c:pt>
                <c:pt idx="19025">
                  <c:v>69.106999999999999</c:v>
                </c:pt>
                <c:pt idx="19026">
                  <c:v>68.933999999999997</c:v>
                </c:pt>
                <c:pt idx="19027">
                  <c:v>68.933999999999997</c:v>
                </c:pt>
                <c:pt idx="19028">
                  <c:v>68.933999999999997</c:v>
                </c:pt>
                <c:pt idx="19029">
                  <c:v>68.933999999999997</c:v>
                </c:pt>
                <c:pt idx="19030">
                  <c:v>68.933999999999997</c:v>
                </c:pt>
                <c:pt idx="19031">
                  <c:v>68.933999999999997</c:v>
                </c:pt>
                <c:pt idx="19032">
                  <c:v>68.933999999999997</c:v>
                </c:pt>
                <c:pt idx="19033">
                  <c:v>68.933999999999997</c:v>
                </c:pt>
                <c:pt idx="19034">
                  <c:v>68.933999999999997</c:v>
                </c:pt>
                <c:pt idx="19035">
                  <c:v>68.763000000000005</c:v>
                </c:pt>
                <c:pt idx="19036">
                  <c:v>68.933999999999997</c:v>
                </c:pt>
                <c:pt idx="19037">
                  <c:v>68.933999999999997</c:v>
                </c:pt>
                <c:pt idx="19038">
                  <c:v>68.933999999999997</c:v>
                </c:pt>
                <c:pt idx="19039">
                  <c:v>68.933999999999997</c:v>
                </c:pt>
                <c:pt idx="19040">
                  <c:v>68.933999999999997</c:v>
                </c:pt>
                <c:pt idx="19041">
                  <c:v>68.933999999999997</c:v>
                </c:pt>
                <c:pt idx="19042">
                  <c:v>68.763000000000005</c:v>
                </c:pt>
                <c:pt idx="19043">
                  <c:v>68.763000000000005</c:v>
                </c:pt>
                <c:pt idx="19044">
                  <c:v>68.763000000000005</c:v>
                </c:pt>
                <c:pt idx="19045">
                  <c:v>68.763000000000005</c:v>
                </c:pt>
                <c:pt idx="19046">
                  <c:v>68.592000000000013</c:v>
                </c:pt>
                <c:pt idx="19047">
                  <c:v>68.592000000000013</c:v>
                </c:pt>
                <c:pt idx="19048">
                  <c:v>68.592000000000013</c:v>
                </c:pt>
                <c:pt idx="19049">
                  <c:v>68.421000000000006</c:v>
                </c:pt>
                <c:pt idx="19050">
                  <c:v>68.248000000000005</c:v>
                </c:pt>
                <c:pt idx="19051">
                  <c:v>68.248000000000005</c:v>
                </c:pt>
                <c:pt idx="19052">
                  <c:v>68.076999999999998</c:v>
                </c:pt>
                <c:pt idx="19053">
                  <c:v>67.906000000000006</c:v>
                </c:pt>
                <c:pt idx="19054">
                  <c:v>67.906000000000006</c:v>
                </c:pt>
                <c:pt idx="19055">
                  <c:v>67.735000000000014</c:v>
                </c:pt>
                <c:pt idx="19056">
                  <c:v>67.563999999999993</c:v>
                </c:pt>
                <c:pt idx="19057">
                  <c:v>67.563999999999993</c:v>
                </c:pt>
                <c:pt idx="19058">
                  <c:v>67.391999999999996</c:v>
                </c:pt>
                <c:pt idx="19059">
                  <c:v>67.391999999999996</c:v>
                </c:pt>
                <c:pt idx="19060">
                  <c:v>67.221000000000004</c:v>
                </c:pt>
                <c:pt idx="19061">
                  <c:v>67.221000000000004</c:v>
                </c:pt>
                <c:pt idx="19062">
                  <c:v>67.221000000000004</c:v>
                </c:pt>
                <c:pt idx="19063">
                  <c:v>67.221000000000004</c:v>
                </c:pt>
                <c:pt idx="19064">
                  <c:v>67.221000000000004</c:v>
                </c:pt>
                <c:pt idx="19065">
                  <c:v>67.221000000000004</c:v>
                </c:pt>
                <c:pt idx="19066">
                  <c:v>67.221000000000004</c:v>
                </c:pt>
                <c:pt idx="19067">
                  <c:v>67.221000000000004</c:v>
                </c:pt>
                <c:pt idx="19068">
                  <c:v>67.391999999999996</c:v>
                </c:pt>
                <c:pt idx="19069">
                  <c:v>67.391999999999996</c:v>
                </c:pt>
                <c:pt idx="19070">
                  <c:v>67.391999999999996</c:v>
                </c:pt>
                <c:pt idx="19071">
                  <c:v>67.563999999999993</c:v>
                </c:pt>
                <c:pt idx="19072">
                  <c:v>67.563999999999993</c:v>
                </c:pt>
                <c:pt idx="19073">
                  <c:v>67.735000000000014</c:v>
                </c:pt>
                <c:pt idx="19074">
                  <c:v>67.906000000000006</c:v>
                </c:pt>
                <c:pt idx="19075">
                  <c:v>68.076999999999998</c:v>
                </c:pt>
                <c:pt idx="19076">
                  <c:v>68.248000000000005</c:v>
                </c:pt>
                <c:pt idx="19077">
                  <c:v>68.248000000000005</c:v>
                </c:pt>
                <c:pt idx="19078">
                  <c:v>68.248000000000005</c:v>
                </c:pt>
                <c:pt idx="19079">
                  <c:v>68.421000000000006</c:v>
                </c:pt>
                <c:pt idx="19080">
                  <c:v>68.421000000000006</c:v>
                </c:pt>
                <c:pt idx="19081">
                  <c:v>68.421000000000006</c:v>
                </c:pt>
                <c:pt idx="19082">
                  <c:v>68.592000000000013</c:v>
                </c:pt>
                <c:pt idx="19083">
                  <c:v>68.592000000000013</c:v>
                </c:pt>
                <c:pt idx="19084">
                  <c:v>68.592000000000013</c:v>
                </c:pt>
                <c:pt idx="19085">
                  <c:v>68.592000000000013</c:v>
                </c:pt>
                <c:pt idx="19086">
                  <c:v>68.592000000000013</c:v>
                </c:pt>
                <c:pt idx="19087">
                  <c:v>68.592000000000013</c:v>
                </c:pt>
                <c:pt idx="19088">
                  <c:v>68.592000000000013</c:v>
                </c:pt>
                <c:pt idx="19089">
                  <c:v>68.592000000000013</c:v>
                </c:pt>
                <c:pt idx="19090">
                  <c:v>68.592000000000013</c:v>
                </c:pt>
                <c:pt idx="19091">
                  <c:v>68.592000000000013</c:v>
                </c:pt>
                <c:pt idx="19092">
                  <c:v>68.592000000000013</c:v>
                </c:pt>
                <c:pt idx="19093">
                  <c:v>68.592000000000013</c:v>
                </c:pt>
                <c:pt idx="19094">
                  <c:v>68.592000000000013</c:v>
                </c:pt>
                <c:pt idx="19095">
                  <c:v>68.592000000000013</c:v>
                </c:pt>
                <c:pt idx="19096">
                  <c:v>68.421000000000006</c:v>
                </c:pt>
                <c:pt idx="19097">
                  <c:v>68.421000000000006</c:v>
                </c:pt>
                <c:pt idx="19098">
                  <c:v>68.421000000000006</c:v>
                </c:pt>
                <c:pt idx="19099">
                  <c:v>68.421000000000006</c:v>
                </c:pt>
                <c:pt idx="19100">
                  <c:v>68.421000000000006</c:v>
                </c:pt>
                <c:pt idx="19101">
                  <c:v>68.421000000000006</c:v>
                </c:pt>
                <c:pt idx="19102">
                  <c:v>68.421000000000006</c:v>
                </c:pt>
                <c:pt idx="19103">
                  <c:v>68.421000000000006</c:v>
                </c:pt>
                <c:pt idx="19104">
                  <c:v>68.421000000000006</c:v>
                </c:pt>
                <c:pt idx="19105">
                  <c:v>68.421000000000006</c:v>
                </c:pt>
                <c:pt idx="19106">
                  <c:v>68.421000000000006</c:v>
                </c:pt>
                <c:pt idx="19107">
                  <c:v>68.248000000000005</c:v>
                </c:pt>
                <c:pt idx="19108">
                  <c:v>68.248000000000005</c:v>
                </c:pt>
                <c:pt idx="19109">
                  <c:v>68.248000000000005</c:v>
                </c:pt>
                <c:pt idx="19110">
                  <c:v>68.248000000000005</c:v>
                </c:pt>
                <c:pt idx="19111">
                  <c:v>68.248000000000005</c:v>
                </c:pt>
                <c:pt idx="19112">
                  <c:v>68.248000000000005</c:v>
                </c:pt>
                <c:pt idx="19113">
                  <c:v>68.248000000000005</c:v>
                </c:pt>
                <c:pt idx="19114">
                  <c:v>68.076999999999998</c:v>
                </c:pt>
                <c:pt idx="19115">
                  <c:v>68.076999999999998</c:v>
                </c:pt>
                <c:pt idx="19116">
                  <c:v>68.076999999999998</c:v>
                </c:pt>
                <c:pt idx="19117">
                  <c:v>68.076999999999998</c:v>
                </c:pt>
                <c:pt idx="19118">
                  <c:v>68.076999999999998</c:v>
                </c:pt>
                <c:pt idx="19119">
                  <c:v>67.906000000000006</c:v>
                </c:pt>
                <c:pt idx="19120">
                  <c:v>67.906000000000006</c:v>
                </c:pt>
                <c:pt idx="19121">
                  <c:v>67.906000000000006</c:v>
                </c:pt>
                <c:pt idx="19122">
                  <c:v>67.735000000000014</c:v>
                </c:pt>
                <c:pt idx="19123">
                  <c:v>67.735000000000014</c:v>
                </c:pt>
                <c:pt idx="19124">
                  <c:v>67.735000000000014</c:v>
                </c:pt>
                <c:pt idx="19125">
                  <c:v>67.563999999999993</c:v>
                </c:pt>
                <c:pt idx="19126">
                  <c:v>67.563999999999993</c:v>
                </c:pt>
                <c:pt idx="19127">
                  <c:v>67.563999999999993</c:v>
                </c:pt>
                <c:pt idx="19128">
                  <c:v>67.391999999999996</c:v>
                </c:pt>
                <c:pt idx="19129">
                  <c:v>67.391999999999996</c:v>
                </c:pt>
                <c:pt idx="19130">
                  <c:v>67.391999999999996</c:v>
                </c:pt>
                <c:pt idx="19131">
                  <c:v>67.221000000000004</c:v>
                </c:pt>
                <c:pt idx="19132">
                  <c:v>67.221000000000004</c:v>
                </c:pt>
                <c:pt idx="19133">
                  <c:v>67.221000000000004</c:v>
                </c:pt>
                <c:pt idx="19134">
                  <c:v>67.221000000000004</c:v>
                </c:pt>
                <c:pt idx="19135">
                  <c:v>67.05</c:v>
                </c:pt>
                <c:pt idx="19136">
                  <c:v>67.05</c:v>
                </c:pt>
                <c:pt idx="19137">
                  <c:v>67.05</c:v>
                </c:pt>
                <c:pt idx="19138">
                  <c:v>67.05</c:v>
                </c:pt>
                <c:pt idx="19139">
                  <c:v>67.05</c:v>
                </c:pt>
                <c:pt idx="19140">
                  <c:v>67.05</c:v>
                </c:pt>
                <c:pt idx="19141">
                  <c:v>67.221000000000004</c:v>
                </c:pt>
                <c:pt idx="19142">
                  <c:v>67.221000000000004</c:v>
                </c:pt>
                <c:pt idx="19143">
                  <c:v>67.221000000000004</c:v>
                </c:pt>
                <c:pt idx="19144">
                  <c:v>67.221000000000004</c:v>
                </c:pt>
                <c:pt idx="19145">
                  <c:v>67.391999999999996</c:v>
                </c:pt>
                <c:pt idx="19146">
                  <c:v>67.391999999999996</c:v>
                </c:pt>
                <c:pt idx="19147">
                  <c:v>67.391999999999996</c:v>
                </c:pt>
                <c:pt idx="19148">
                  <c:v>67.563999999999993</c:v>
                </c:pt>
                <c:pt idx="19149">
                  <c:v>67.735000000000014</c:v>
                </c:pt>
                <c:pt idx="19150">
                  <c:v>67.735000000000014</c:v>
                </c:pt>
                <c:pt idx="19151">
                  <c:v>67.735000000000014</c:v>
                </c:pt>
                <c:pt idx="19152">
                  <c:v>67.735000000000014</c:v>
                </c:pt>
                <c:pt idx="19153">
                  <c:v>67.735000000000014</c:v>
                </c:pt>
                <c:pt idx="19154">
                  <c:v>67.735000000000014</c:v>
                </c:pt>
                <c:pt idx="19155">
                  <c:v>67.735000000000014</c:v>
                </c:pt>
                <c:pt idx="19156">
                  <c:v>67.735000000000014</c:v>
                </c:pt>
                <c:pt idx="19157">
                  <c:v>67.906000000000006</c:v>
                </c:pt>
                <c:pt idx="19158">
                  <c:v>68.076999999999998</c:v>
                </c:pt>
                <c:pt idx="19159">
                  <c:v>68.076999999999998</c:v>
                </c:pt>
                <c:pt idx="19160">
                  <c:v>68.076999999999998</c:v>
                </c:pt>
                <c:pt idx="19161">
                  <c:v>67.906000000000006</c:v>
                </c:pt>
                <c:pt idx="19162">
                  <c:v>67.906000000000006</c:v>
                </c:pt>
                <c:pt idx="19163">
                  <c:v>67.735000000000014</c:v>
                </c:pt>
                <c:pt idx="19164">
                  <c:v>67.735000000000014</c:v>
                </c:pt>
                <c:pt idx="19165">
                  <c:v>67.735000000000014</c:v>
                </c:pt>
                <c:pt idx="19166">
                  <c:v>67.735000000000014</c:v>
                </c:pt>
                <c:pt idx="19167">
                  <c:v>67.735000000000014</c:v>
                </c:pt>
                <c:pt idx="19168">
                  <c:v>67.563999999999993</c:v>
                </c:pt>
                <c:pt idx="19169">
                  <c:v>67.563999999999993</c:v>
                </c:pt>
                <c:pt idx="19170">
                  <c:v>67.563999999999993</c:v>
                </c:pt>
                <c:pt idx="19171">
                  <c:v>67.563999999999993</c:v>
                </c:pt>
                <c:pt idx="19172">
                  <c:v>67.563999999999993</c:v>
                </c:pt>
                <c:pt idx="19173">
                  <c:v>67.563999999999993</c:v>
                </c:pt>
                <c:pt idx="19174">
                  <c:v>67.563999999999993</c:v>
                </c:pt>
                <c:pt idx="19175">
                  <c:v>67.563999999999993</c:v>
                </c:pt>
                <c:pt idx="19176">
                  <c:v>67.735000000000014</c:v>
                </c:pt>
                <c:pt idx="19177">
                  <c:v>67.735000000000014</c:v>
                </c:pt>
                <c:pt idx="19178">
                  <c:v>67.735000000000014</c:v>
                </c:pt>
                <c:pt idx="19179">
                  <c:v>67.735000000000014</c:v>
                </c:pt>
                <c:pt idx="19180">
                  <c:v>67.735000000000014</c:v>
                </c:pt>
                <c:pt idx="19181">
                  <c:v>67.906000000000006</c:v>
                </c:pt>
                <c:pt idx="19182">
                  <c:v>67.906000000000006</c:v>
                </c:pt>
                <c:pt idx="19183">
                  <c:v>67.906000000000006</c:v>
                </c:pt>
                <c:pt idx="19184">
                  <c:v>67.906000000000006</c:v>
                </c:pt>
                <c:pt idx="19185">
                  <c:v>67.906000000000006</c:v>
                </c:pt>
                <c:pt idx="19186">
                  <c:v>67.906000000000006</c:v>
                </c:pt>
                <c:pt idx="19187">
                  <c:v>67.906000000000006</c:v>
                </c:pt>
                <c:pt idx="19188">
                  <c:v>67.735000000000014</c:v>
                </c:pt>
                <c:pt idx="19189">
                  <c:v>67.735000000000014</c:v>
                </c:pt>
                <c:pt idx="19190">
                  <c:v>67.735000000000014</c:v>
                </c:pt>
                <c:pt idx="19191">
                  <c:v>67.735000000000014</c:v>
                </c:pt>
                <c:pt idx="19192">
                  <c:v>67.563999999999993</c:v>
                </c:pt>
                <c:pt idx="19193">
                  <c:v>67.563999999999993</c:v>
                </c:pt>
                <c:pt idx="19194">
                  <c:v>67.563999999999993</c:v>
                </c:pt>
                <c:pt idx="19195">
                  <c:v>67.563999999999993</c:v>
                </c:pt>
                <c:pt idx="19196">
                  <c:v>67.563999999999993</c:v>
                </c:pt>
                <c:pt idx="19197">
                  <c:v>67.563999999999993</c:v>
                </c:pt>
                <c:pt idx="19198">
                  <c:v>67.563999999999993</c:v>
                </c:pt>
                <c:pt idx="19199">
                  <c:v>67.391999999999996</c:v>
                </c:pt>
                <c:pt idx="19200">
                  <c:v>67.391999999999996</c:v>
                </c:pt>
                <c:pt idx="19201">
                  <c:v>67.391999999999996</c:v>
                </c:pt>
                <c:pt idx="19202">
                  <c:v>67.221000000000004</c:v>
                </c:pt>
                <c:pt idx="19203">
                  <c:v>67.221000000000004</c:v>
                </c:pt>
                <c:pt idx="19204">
                  <c:v>67.221000000000004</c:v>
                </c:pt>
                <c:pt idx="19205">
                  <c:v>67.221000000000004</c:v>
                </c:pt>
                <c:pt idx="19206">
                  <c:v>67.221000000000004</c:v>
                </c:pt>
                <c:pt idx="19207">
                  <c:v>67.221000000000004</c:v>
                </c:pt>
                <c:pt idx="19208">
                  <c:v>67.391999999999996</c:v>
                </c:pt>
                <c:pt idx="19209">
                  <c:v>67.391999999999996</c:v>
                </c:pt>
                <c:pt idx="19210">
                  <c:v>67.563999999999993</c:v>
                </c:pt>
                <c:pt idx="19211">
                  <c:v>67.735000000000014</c:v>
                </c:pt>
                <c:pt idx="19212">
                  <c:v>67.735000000000014</c:v>
                </c:pt>
                <c:pt idx="19213">
                  <c:v>67.906000000000006</c:v>
                </c:pt>
                <c:pt idx="19214">
                  <c:v>67.906000000000006</c:v>
                </c:pt>
                <c:pt idx="19215">
                  <c:v>68.076999999999998</c:v>
                </c:pt>
                <c:pt idx="19216">
                  <c:v>68.248000000000005</c:v>
                </c:pt>
                <c:pt idx="19217">
                  <c:v>68.421000000000006</c:v>
                </c:pt>
                <c:pt idx="19218">
                  <c:v>68.592000000000013</c:v>
                </c:pt>
                <c:pt idx="19219">
                  <c:v>68.763000000000005</c:v>
                </c:pt>
                <c:pt idx="19220">
                  <c:v>69.106999999999999</c:v>
                </c:pt>
                <c:pt idx="19221">
                  <c:v>69.277999999999992</c:v>
                </c:pt>
                <c:pt idx="19222">
                  <c:v>69.277999999999992</c:v>
                </c:pt>
                <c:pt idx="19223">
                  <c:v>69.449000000000026</c:v>
                </c:pt>
                <c:pt idx="19224">
                  <c:v>69.621999999999986</c:v>
                </c:pt>
                <c:pt idx="19225">
                  <c:v>69.793000000000006</c:v>
                </c:pt>
                <c:pt idx="19226">
                  <c:v>69.964000000000027</c:v>
                </c:pt>
                <c:pt idx="19227">
                  <c:v>69.964000000000027</c:v>
                </c:pt>
                <c:pt idx="19228">
                  <c:v>70.137</c:v>
                </c:pt>
                <c:pt idx="19229">
                  <c:v>70.137</c:v>
                </c:pt>
                <c:pt idx="19230">
                  <c:v>70.307999999999993</c:v>
                </c:pt>
                <c:pt idx="19231">
                  <c:v>70.307999999999993</c:v>
                </c:pt>
                <c:pt idx="19232">
                  <c:v>70.48</c:v>
                </c:pt>
                <c:pt idx="19233">
                  <c:v>70.48</c:v>
                </c:pt>
                <c:pt idx="19234">
                  <c:v>70.48</c:v>
                </c:pt>
                <c:pt idx="19235">
                  <c:v>70.48</c:v>
                </c:pt>
                <c:pt idx="19236">
                  <c:v>70.48</c:v>
                </c:pt>
                <c:pt idx="19237">
                  <c:v>70.48</c:v>
                </c:pt>
                <c:pt idx="19238">
                  <c:v>70.650999999999982</c:v>
                </c:pt>
                <c:pt idx="19239">
                  <c:v>70.650999999999982</c:v>
                </c:pt>
                <c:pt idx="19240">
                  <c:v>70.650999999999982</c:v>
                </c:pt>
                <c:pt idx="19241">
                  <c:v>70.650999999999982</c:v>
                </c:pt>
                <c:pt idx="19242">
                  <c:v>70.48</c:v>
                </c:pt>
                <c:pt idx="19243">
                  <c:v>70.48</c:v>
                </c:pt>
                <c:pt idx="19244">
                  <c:v>70.48</c:v>
                </c:pt>
                <c:pt idx="19245">
                  <c:v>70.307999999999993</c:v>
                </c:pt>
                <c:pt idx="19246">
                  <c:v>70.307999999999993</c:v>
                </c:pt>
                <c:pt idx="19247">
                  <c:v>70.307999999999993</c:v>
                </c:pt>
                <c:pt idx="19248">
                  <c:v>70.307999999999993</c:v>
                </c:pt>
                <c:pt idx="19249">
                  <c:v>70.137</c:v>
                </c:pt>
                <c:pt idx="19250">
                  <c:v>70.137</c:v>
                </c:pt>
                <c:pt idx="19251">
                  <c:v>70.137</c:v>
                </c:pt>
                <c:pt idx="19252">
                  <c:v>69.964000000000027</c:v>
                </c:pt>
                <c:pt idx="19253">
                  <c:v>69.793000000000006</c:v>
                </c:pt>
                <c:pt idx="19254">
                  <c:v>69.793000000000006</c:v>
                </c:pt>
                <c:pt idx="19255">
                  <c:v>69.621999999999986</c:v>
                </c:pt>
                <c:pt idx="19256">
                  <c:v>69.449000000000026</c:v>
                </c:pt>
                <c:pt idx="19257">
                  <c:v>69.449000000000026</c:v>
                </c:pt>
                <c:pt idx="19258">
                  <c:v>69.277999999999992</c:v>
                </c:pt>
                <c:pt idx="19259">
                  <c:v>69.106999999999999</c:v>
                </c:pt>
                <c:pt idx="19260">
                  <c:v>69.106999999999999</c:v>
                </c:pt>
                <c:pt idx="19261">
                  <c:v>68.933999999999997</c:v>
                </c:pt>
                <c:pt idx="19262">
                  <c:v>68.763000000000005</c:v>
                </c:pt>
                <c:pt idx="19263">
                  <c:v>68.592000000000013</c:v>
                </c:pt>
                <c:pt idx="19264">
                  <c:v>68.421000000000006</c:v>
                </c:pt>
                <c:pt idx="19265">
                  <c:v>68.248000000000005</c:v>
                </c:pt>
                <c:pt idx="19266">
                  <c:v>68.248000000000005</c:v>
                </c:pt>
                <c:pt idx="19267">
                  <c:v>68.076999999999998</c:v>
                </c:pt>
                <c:pt idx="19268">
                  <c:v>67.906000000000006</c:v>
                </c:pt>
                <c:pt idx="19269">
                  <c:v>67.906000000000006</c:v>
                </c:pt>
                <c:pt idx="19270">
                  <c:v>67.735000000000014</c:v>
                </c:pt>
                <c:pt idx="19271">
                  <c:v>67.735000000000014</c:v>
                </c:pt>
                <c:pt idx="19272">
                  <c:v>67.563999999999993</c:v>
                </c:pt>
                <c:pt idx="19273">
                  <c:v>67.563999999999993</c:v>
                </c:pt>
                <c:pt idx="19274">
                  <c:v>67.563999999999993</c:v>
                </c:pt>
                <c:pt idx="19275">
                  <c:v>67.563999999999993</c:v>
                </c:pt>
                <c:pt idx="19276">
                  <c:v>67.563999999999993</c:v>
                </c:pt>
                <c:pt idx="19277">
                  <c:v>67.563999999999993</c:v>
                </c:pt>
                <c:pt idx="19278">
                  <c:v>67.563999999999993</c:v>
                </c:pt>
                <c:pt idx="19279">
                  <c:v>67.735000000000014</c:v>
                </c:pt>
                <c:pt idx="19280">
                  <c:v>67.735000000000014</c:v>
                </c:pt>
                <c:pt idx="19281">
                  <c:v>67.906000000000006</c:v>
                </c:pt>
                <c:pt idx="19282">
                  <c:v>67.906000000000006</c:v>
                </c:pt>
                <c:pt idx="19283">
                  <c:v>68.076999999999998</c:v>
                </c:pt>
                <c:pt idx="19284">
                  <c:v>68.248000000000005</c:v>
                </c:pt>
                <c:pt idx="19285">
                  <c:v>68.421000000000006</c:v>
                </c:pt>
                <c:pt idx="19286">
                  <c:v>68.592000000000013</c:v>
                </c:pt>
                <c:pt idx="19287">
                  <c:v>68.763000000000005</c:v>
                </c:pt>
                <c:pt idx="19288">
                  <c:v>68.933999999999997</c:v>
                </c:pt>
                <c:pt idx="19289">
                  <c:v>69.106999999999999</c:v>
                </c:pt>
                <c:pt idx="19290">
                  <c:v>69.449000000000026</c:v>
                </c:pt>
                <c:pt idx="19291">
                  <c:v>69.621999999999986</c:v>
                </c:pt>
                <c:pt idx="19292">
                  <c:v>69.793000000000006</c:v>
                </c:pt>
                <c:pt idx="19293">
                  <c:v>69.793000000000006</c:v>
                </c:pt>
                <c:pt idx="19294">
                  <c:v>69.964000000000027</c:v>
                </c:pt>
                <c:pt idx="19295">
                  <c:v>69.964000000000027</c:v>
                </c:pt>
                <c:pt idx="19296">
                  <c:v>70.137</c:v>
                </c:pt>
                <c:pt idx="19297">
                  <c:v>70.137</c:v>
                </c:pt>
                <c:pt idx="19298">
                  <c:v>70.307999999999993</c:v>
                </c:pt>
                <c:pt idx="19299">
                  <c:v>70.307999999999993</c:v>
                </c:pt>
                <c:pt idx="19300">
                  <c:v>70.48</c:v>
                </c:pt>
                <c:pt idx="19301">
                  <c:v>70.650999999999982</c:v>
                </c:pt>
                <c:pt idx="19302">
                  <c:v>70.650999999999982</c:v>
                </c:pt>
                <c:pt idx="19303">
                  <c:v>70.823999999999998</c:v>
                </c:pt>
                <c:pt idx="19304">
                  <c:v>70.823999999999998</c:v>
                </c:pt>
                <c:pt idx="19305">
                  <c:v>70.823999999999998</c:v>
                </c:pt>
                <c:pt idx="19306">
                  <c:v>70.995000000000005</c:v>
                </c:pt>
                <c:pt idx="19307">
                  <c:v>70.995000000000005</c:v>
                </c:pt>
                <c:pt idx="19308">
                  <c:v>70.995000000000005</c:v>
                </c:pt>
                <c:pt idx="19309">
                  <c:v>70.995000000000005</c:v>
                </c:pt>
                <c:pt idx="19310">
                  <c:v>70.995000000000005</c:v>
                </c:pt>
                <c:pt idx="19311">
                  <c:v>70.995000000000005</c:v>
                </c:pt>
                <c:pt idx="19312">
                  <c:v>70.995000000000005</c:v>
                </c:pt>
                <c:pt idx="19313">
                  <c:v>70.995000000000005</c:v>
                </c:pt>
                <c:pt idx="19314">
                  <c:v>70.823999999999998</c:v>
                </c:pt>
                <c:pt idx="19315">
                  <c:v>70.823999999999998</c:v>
                </c:pt>
                <c:pt idx="19316">
                  <c:v>70.823999999999998</c:v>
                </c:pt>
                <c:pt idx="19317">
                  <c:v>70.650999999999982</c:v>
                </c:pt>
                <c:pt idx="19318">
                  <c:v>70.650999999999982</c:v>
                </c:pt>
                <c:pt idx="19319">
                  <c:v>70.48</c:v>
                </c:pt>
                <c:pt idx="19320">
                  <c:v>70.307999999999993</c:v>
                </c:pt>
                <c:pt idx="19321">
                  <c:v>70.307999999999993</c:v>
                </c:pt>
                <c:pt idx="19322">
                  <c:v>70.137</c:v>
                </c:pt>
                <c:pt idx="19323">
                  <c:v>70.137</c:v>
                </c:pt>
                <c:pt idx="19324">
                  <c:v>69.964000000000027</c:v>
                </c:pt>
                <c:pt idx="19325">
                  <c:v>69.793000000000006</c:v>
                </c:pt>
                <c:pt idx="19326">
                  <c:v>69.793000000000006</c:v>
                </c:pt>
                <c:pt idx="19327">
                  <c:v>69.621999999999986</c:v>
                </c:pt>
                <c:pt idx="19328">
                  <c:v>69.449000000000026</c:v>
                </c:pt>
                <c:pt idx="19329">
                  <c:v>69.277999999999992</c:v>
                </c:pt>
                <c:pt idx="19330">
                  <c:v>69.106999999999999</c:v>
                </c:pt>
                <c:pt idx="19331">
                  <c:v>69.106999999999999</c:v>
                </c:pt>
                <c:pt idx="19332">
                  <c:v>68.933999999999997</c:v>
                </c:pt>
                <c:pt idx="19333">
                  <c:v>68.763000000000005</c:v>
                </c:pt>
                <c:pt idx="19334">
                  <c:v>68.592000000000013</c:v>
                </c:pt>
                <c:pt idx="19335">
                  <c:v>68.421000000000006</c:v>
                </c:pt>
                <c:pt idx="19336">
                  <c:v>68.421000000000006</c:v>
                </c:pt>
                <c:pt idx="19337">
                  <c:v>68.248000000000005</c:v>
                </c:pt>
                <c:pt idx="19338">
                  <c:v>68.076999999999998</c:v>
                </c:pt>
                <c:pt idx="19339">
                  <c:v>67.906000000000006</c:v>
                </c:pt>
                <c:pt idx="19340">
                  <c:v>67.906000000000006</c:v>
                </c:pt>
                <c:pt idx="19341">
                  <c:v>67.735000000000014</c:v>
                </c:pt>
                <c:pt idx="19342">
                  <c:v>67.563999999999993</c:v>
                </c:pt>
                <c:pt idx="19343">
                  <c:v>67.563999999999993</c:v>
                </c:pt>
                <c:pt idx="19344">
                  <c:v>67.391999999999996</c:v>
                </c:pt>
                <c:pt idx="19345">
                  <c:v>67.391999999999996</c:v>
                </c:pt>
                <c:pt idx="19346">
                  <c:v>67.221000000000004</c:v>
                </c:pt>
                <c:pt idx="19347">
                  <c:v>67.221000000000004</c:v>
                </c:pt>
                <c:pt idx="19348">
                  <c:v>67.221000000000004</c:v>
                </c:pt>
                <c:pt idx="19349">
                  <c:v>67.221000000000004</c:v>
                </c:pt>
                <c:pt idx="19350">
                  <c:v>67.221000000000004</c:v>
                </c:pt>
                <c:pt idx="19351">
                  <c:v>67.221000000000004</c:v>
                </c:pt>
                <c:pt idx="19352">
                  <c:v>67.221000000000004</c:v>
                </c:pt>
                <c:pt idx="19353">
                  <c:v>67.391999999999996</c:v>
                </c:pt>
                <c:pt idx="19354">
                  <c:v>67.391999999999996</c:v>
                </c:pt>
                <c:pt idx="19355">
                  <c:v>67.563999999999993</c:v>
                </c:pt>
                <c:pt idx="19356">
                  <c:v>67.735000000000014</c:v>
                </c:pt>
                <c:pt idx="19357">
                  <c:v>67.906000000000006</c:v>
                </c:pt>
                <c:pt idx="19358">
                  <c:v>68.076999999999998</c:v>
                </c:pt>
                <c:pt idx="19359">
                  <c:v>68.421000000000006</c:v>
                </c:pt>
                <c:pt idx="19360">
                  <c:v>68.592000000000013</c:v>
                </c:pt>
                <c:pt idx="19361">
                  <c:v>68.763000000000005</c:v>
                </c:pt>
                <c:pt idx="19362">
                  <c:v>68.933999999999997</c:v>
                </c:pt>
                <c:pt idx="19363">
                  <c:v>69.106999999999999</c:v>
                </c:pt>
                <c:pt idx="19364">
                  <c:v>69.277999999999992</c:v>
                </c:pt>
                <c:pt idx="19365">
                  <c:v>69.449000000000026</c:v>
                </c:pt>
                <c:pt idx="19366">
                  <c:v>69.621999999999986</c:v>
                </c:pt>
                <c:pt idx="19367">
                  <c:v>69.793000000000006</c:v>
                </c:pt>
                <c:pt idx="19368">
                  <c:v>69.964000000000027</c:v>
                </c:pt>
                <c:pt idx="19369">
                  <c:v>70.137</c:v>
                </c:pt>
                <c:pt idx="19370">
                  <c:v>70.307999999999993</c:v>
                </c:pt>
                <c:pt idx="19371">
                  <c:v>70.307999999999993</c:v>
                </c:pt>
                <c:pt idx="19372">
                  <c:v>70.48</c:v>
                </c:pt>
                <c:pt idx="19373">
                  <c:v>70.650999999999982</c:v>
                </c:pt>
                <c:pt idx="19374">
                  <c:v>70.650999999999982</c:v>
                </c:pt>
                <c:pt idx="19375">
                  <c:v>70.823999999999998</c:v>
                </c:pt>
                <c:pt idx="19376">
                  <c:v>70.823999999999998</c:v>
                </c:pt>
                <c:pt idx="19377">
                  <c:v>70.995000000000005</c:v>
                </c:pt>
                <c:pt idx="19378">
                  <c:v>70.995000000000005</c:v>
                </c:pt>
                <c:pt idx="19379">
                  <c:v>70.995000000000005</c:v>
                </c:pt>
                <c:pt idx="19380">
                  <c:v>70.995000000000005</c:v>
                </c:pt>
                <c:pt idx="19381">
                  <c:v>71.167999999999992</c:v>
                </c:pt>
                <c:pt idx="19382">
                  <c:v>71.167999999999992</c:v>
                </c:pt>
                <c:pt idx="19383">
                  <c:v>71.167999999999992</c:v>
                </c:pt>
                <c:pt idx="19384">
                  <c:v>71.167999999999992</c:v>
                </c:pt>
                <c:pt idx="19385">
                  <c:v>71.167999999999992</c:v>
                </c:pt>
                <c:pt idx="19386">
                  <c:v>71.167999999999992</c:v>
                </c:pt>
                <c:pt idx="19387">
                  <c:v>70.995000000000005</c:v>
                </c:pt>
                <c:pt idx="19388">
                  <c:v>70.995000000000005</c:v>
                </c:pt>
                <c:pt idx="19389">
                  <c:v>70.995000000000005</c:v>
                </c:pt>
                <c:pt idx="19390">
                  <c:v>70.823999999999998</c:v>
                </c:pt>
                <c:pt idx="19391">
                  <c:v>70.823999999999998</c:v>
                </c:pt>
                <c:pt idx="19392">
                  <c:v>70.650999999999982</c:v>
                </c:pt>
                <c:pt idx="19393">
                  <c:v>70.650999999999982</c:v>
                </c:pt>
                <c:pt idx="19394">
                  <c:v>70.48</c:v>
                </c:pt>
                <c:pt idx="19395">
                  <c:v>70.307999999999993</c:v>
                </c:pt>
                <c:pt idx="19396">
                  <c:v>70.307999999999993</c:v>
                </c:pt>
                <c:pt idx="19397">
                  <c:v>70.137</c:v>
                </c:pt>
                <c:pt idx="19398">
                  <c:v>69.964000000000027</c:v>
                </c:pt>
                <c:pt idx="19399">
                  <c:v>69.793000000000006</c:v>
                </c:pt>
                <c:pt idx="19400">
                  <c:v>69.793000000000006</c:v>
                </c:pt>
                <c:pt idx="19401">
                  <c:v>69.621999999999986</c:v>
                </c:pt>
                <c:pt idx="19402">
                  <c:v>69.449000000000026</c:v>
                </c:pt>
                <c:pt idx="19403">
                  <c:v>69.277999999999992</c:v>
                </c:pt>
                <c:pt idx="19404">
                  <c:v>69.277999999999992</c:v>
                </c:pt>
                <c:pt idx="19405">
                  <c:v>69.106999999999999</c:v>
                </c:pt>
                <c:pt idx="19406">
                  <c:v>68.933999999999997</c:v>
                </c:pt>
                <c:pt idx="19407">
                  <c:v>68.763000000000005</c:v>
                </c:pt>
                <c:pt idx="19408">
                  <c:v>68.763000000000005</c:v>
                </c:pt>
                <c:pt idx="19409">
                  <c:v>68.592000000000013</c:v>
                </c:pt>
                <c:pt idx="19410">
                  <c:v>68.421000000000006</c:v>
                </c:pt>
                <c:pt idx="19411">
                  <c:v>68.421000000000006</c:v>
                </c:pt>
                <c:pt idx="19412">
                  <c:v>68.248000000000005</c:v>
                </c:pt>
                <c:pt idx="19413">
                  <c:v>68.248000000000005</c:v>
                </c:pt>
                <c:pt idx="19414">
                  <c:v>68.076999999999998</c:v>
                </c:pt>
                <c:pt idx="19415">
                  <c:v>67.906000000000006</c:v>
                </c:pt>
                <c:pt idx="19416">
                  <c:v>67.906000000000006</c:v>
                </c:pt>
                <c:pt idx="19417">
                  <c:v>67.906000000000006</c:v>
                </c:pt>
                <c:pt idx="19418">
                  <c:v>67.735000000000014</c:v>
                </c:pt>
                <c:pt idx="19419">
                  <c:v>67.735000000000014</c:v>
                </c:pt>
                <c:pt idx="19420">
                  <c:v>67.906000000000006</c:v>
                </c:pt>
                <c:pt idx="19421">
                  <c:v>67.906000000000006</c:v>
                </c:pt>
                <c:pt idx="19422">
                  <c:v>67.906000000000006</c:v>
                </c:pt>
                <c:pt idx="19423">
                  <c:v>67.906000000000006</c:v>
                </c:pt>
                <c:pt idx="19424">
                  <c:v>68.076999999999998</c:v>
                </c:pt>
                <c:pt idx="19425">
                  <c:v>68.076999999999998</c:v>
                </c:pt>
                <c:pt idx="19426">
                  <c:v>68.248000000000005</c:v>
                </c:pt>
                <c:pt idx="19427">
                  <c:v>68.248000000000005</c:v>
                </c:pt>
                <c:pt idx="19428">
                  <c:v>68.248000000000005</c:v>
                </c:pt>
                <c:pt idx="19429">
                  <c:v>68.421000000000006</c:v>
                </c:pt>
                <c:pt idx="19430">
                  <c:v>68.592000000000013</c:v>
                </c:pt>
                <c:pt idx="19431">
                  <c:v>68.763000000000005</c:v>
                </c:pt>
                <c:pt idx="19432">
                  <c:v>68.933999999999997</c:v>
                </c:pt>
                <c:pt idx="19433">
                  <c:v>68.933999999999997</c:v>
                </c:pt>
                <c:pt idx="19434">
                  <c:v>69.277999999999992</c:v>
                </c:pt>
                <c:pt idx="19435">
                  <c:v>69.449000000000026</c:v>
                </c:pt>
                <c:pt idx="19436">
                  <c:v>69.621999999999986</c:v>
                </c:pt>
                <c:pt idx="19437">
                  <c:v>69.793000000000006</c:v>
                </c:pt>
                <c:pt idx="19438">
                  <c:v>69.964000000000027</c:v>
                </c:pt>
                <c:pt idx="19439">
                  <c:v>69.964000000000027</c:v>
                </c:pt>
                <c:pt idx="19440">
                  <c:v>70.137</c:v>
                </c:pt>
                <c:pt idx="19441">
                  <c:v>70.307999999999993</c:v>
                </c:pt>
                <c:pt idx="19442">
                  <c:v>70.650999999999982</c:v>
                </c:pt>
                <c:pt idx="19443">
                  <c:v>70.650999999999982</c:v>
                </c:pt>
                <c:pt idx="19444">
                  <c:v>70.823999999999998</c:v>
                </c:pt>
                <c:pt idx="19445">
                  <c:v>70.823999999999998</c:v>
                </c:pt>
                <c:pt idx="19446">
                  <c:v>70.823999999999998</c:v>
                </c:pt>
                <c:pt idx="19447">
                  <c:v>70.995000000000005</c:v>
                </c:pt>
                <c:pt idx="19448">
                  <c:v>70.995000000000005</c:v>
                </c:pt>
                <c:pt idx="19449">
                  <c:v>70.995000000000005</c:v>
                </c:pt>
                <c:pt idx="19450">
                  <c:v>70.995000000000005</c:v>
                </c:pt>
                <c:pt idx="19451">
                  <c:v>70.995000000000005</c:v>
                </c:pt>
                <c:pt idx="19452">
                  <c:v>70.995000000000005</c:v>
                </c:pt>
                <c:pt idx="19453">
                  <c:v>70.995000000000005</c:v>
                </c:pt>
                <c:pt idx="19454">
                  <c:v>70.995000000000005</c:v>
                </c:pt>
                <c:pt idx="19455">
                  <c:v>70.995000000000005</c:v>
                </c:pt>
                <c:pt idx="19456">
                  <c:v>70.995000000000005</c:v>
                </c:pt>
                <c:pt idx="19457">
                  <c:v>70.995000000000005</c:v>
                </c:pt>
                <c:pt idx="19458">
                  <c:v>70.995000000000005</c:v>
                </c:pt>
                <c:pt idx="19459">
                  <c:v>70.995000000000005</c:v>
                </c:pt>
                <c:pt idx="19460">
                  <c:v>70.823999999999998</c:v>
                </c:pt>
                <c:pt idx="19461">
                  <c:v>70.823999999999998</c:v>
                </c:pt>
                <c:pt idx="19462">
                  <c:v>70.823999999999998</c:v>
                </c:pt>
                <c:pt idx="19463">
                  <c:v>70.823999999999998</c:v>
                </c:pt>
                <c:pt idx="19464">
                  <c:v>70.823999999999998</c:v>
                </c:pt>
                <c:pt idx="19465">
                  <c:v>70.650999999999982</c:v>
                </c:pt>
                <c:pt idx="19466">
                  <c:v>70.650999999999982</c:v>
                </c:pt>
                <c:pt idx="19467">
                  <c:v>70.650999999999982</c:v>
                </c:pt>
                <c:pt idx="19468">
                  <c:v>70.48</c:v>
                </c:pt>
                <c:pt idx="19469">
                  <c:v>70.48</c:v>
                </c:pt>
                <c:pt idx="19470">
                  <c:v>70.48</c:v>
                </c:pt>
                <c:pt idx="19471">
                  <c:v>70.307999999999993</c:v>
                </c:pt>
                <c:pt idx="19472">
                  <c:v>70.307999999999993</c:v>
                </c:pt>
                <c:pt idx="19473">
                  <c:v>70.307999999999993</c:v>
                </c:pt>
                <c:pt idx="19474">
                  <c:v>70.137</c:v>
                </c:pt>
                <c:pt idx="19475">
                  <c:v>70.137</c:v>
                </c:pt>
                <c:pt idx="19476">
                  <c:v>69.964000000000027</c:v>
                </c:pt>
                <c:pt idx="19477">
                  <c:v>69.964000000000027</c:v>
                </c:pt>
                <c:pt idx="19478">
                  <c:v>69.793000000000006</c:v>
                </c:pt>
                <c:pt idx="19479">
                  <c:v>69.793000000000006</c:v>
                </c:pt>
                <c:pt idx="19480">
                  <c:v>69.621999999999986</c:v>
                </c:pt>
                <c:pt idx="19481">
                  <c:v>69.621999999999986</c:v>
                </c:pt>
                <c:pt idx="19482">
                  <c:v>69.449000000000026</c:v>
                </c:pt>
                <c:pt idx="19483">
                  <c:v>69.449000000000026</c:v>
                </c:pt>
                <c:pt idx="19484">
                  <c:v>69.277999999999992</c:v>
                </c:pt>
                <c:pt idx="19485">
                  <c:v>69.106999999999999</c:v>
                </c:pt>
                <c:pt idx="19486">
                  <c:v>69.106999999999999</c:v>
                </c:pt>
                <c:pt idx="19487">
                  <c:v>68.933999999999997</c:v>
                </c:pt>
                <c:pt idx="19488">
                  <c:v>68.933999999999997</c:v>
                </c:pt>
                <c:pt idx="19489">
                  <c:v>68.763000000000005</c:v>
                </c:pt>
                <c:pt idx="19490">
                  <c:v>68.763000000000005</c:v>
                </c:pt>
                <c:pt idx="19491">
                  <c:v>68.763000000000005</c:v>
                </c:pt>
                <c:pt idx="19492">
                  <c:v>68.763000000000005</c:v>
                </c:pt>
                <c:pt idx="19493">
                  <c:v>68.763000000000005</c:v>
                </c:pt>
                <c:pt idx="19494">
                  <c:v>68.763000000000005</c:v>
                </c:pt>
                <c:pt idx="19495">
                  <c:v>68.763000000000005</c:v>
                </c:pt>
                <c:pt idx="19496">
                  <c:v>68.933999999999997</c:v>
                </c:pt>
                <c:pt idx="19497">
                  <c:v>68.933999999999997</c:v>
                </c:pt>
                <c:pt idx="19498">
                  <c:v>68.933999999999997</c:v>
                </c:pt>
                <c:pt idx="19499">
                  <c:v>69.106999999999999</c:v>
                </c:pt>
                <c:pt idx="19500">
                  <c:v>69.277999999999992</c:v>
                </c:pt>
                <c:pt idx="19501">
                  <c:v>69.449000000000026</c:v>
                </c:pt>
                <c:pt idx="19502">
                  <c:v>69.449000000000026</c:v>
                </c:pt>
                <c:pt idx="19503">
                  <c:v>69.621999999999986</c:v>
                </c:pt>
                <c:pt idx="19504">
                  <c:v>69.793000000000006</c:v>
                </c:pt>
                <c:pt idx="19505">
                  <c:v>69.964000000000027</c:v>
                </c:pt>
                <c:pt idx="19506">
                  <c:v>70.137</c:v>
                </c:pt>
                <c:pt idx="19507">
                  <c:v>70.307999999999993</c:v>
                </c:pt>
                <c:pt idx="19508">
                  <c:v>70.48</c:v>
                </c:pt>
                <c:pt idx="19509">
                  <c:v>70.650999999999982</c:v>
                </c:pt>
                <c:pt idx="19510">
                  <c:v>70.823999999999998</c:v>
                </c:pt>
                <c:pt idx="19511">
                  <c:v>70.823999999999998</c:v>
                </c:pt>
                <c:pt idx="19512">
                  <c:v>70.995000000000005</c:v>
                </c:pt>
                <c:pt idx="19513">
                  <c:v>71.167999999999992</c:v>
                </c:pt>
                <c:pt idx="19514">
                  <c:v>71.167999999999992</c:v>
                </c:pt>
                <c:pt idx="19515">
                  <c:v>71.338999999999999</c:v>
                </c:pt>
                <c:pt idx="19516">
                  <c:v>71.338999999999999</c:v>
                </c:pt>
                <c:pt idx="19517">
                  <c:v>71.512</c:v>
                </c:pt>
                <c:pt idx="19518">
                  <c:v>71.512</c:v>
                </c:pt>
                <c:pt idx="19519">
                  <c:v>71.512</c:v>
                </c:pt>
                <c:pt idx="19520">
                  <c:v>71.682999999999979</c:v>
                </c:pt>
                <c:pt idx="19521">
                  <c:v>71.682999999999979</c:v>
                </c:pt>
                <c:pt idx="19522">
                  <c:v>71.682999999999979</c:v>
                </c:pt>
                <c:pt idx="19523">
                  <c:v>71.682999999999979</c:v>
                </c:pt>
                <c:pt idx="19524">
                  <c:v>71.682999999999979</c:v>
                </c:pt>
                <c:pt idx="19525">
                  <c:v>71.682999999999979</c:v>
                </c:pt>
                <c:pt idx="19526">
                  <c:v>71.682999999999979</c:v>
                </c:pt>
                <c:pt idx="19527">
                  <c:v>71.682999999999979</c:v>
                </c:pt>
                <c:pt idx="19528">
                  <c:v>71.682999999999979</c:v>
                </c:pt>
                <c:pt idx="19529">
                  <c:v>71.512</c:v>
                </c:pt>
                <c:pt idx="19530">
                  <c:v>71.512</c:v>
                </c:pt>
                <c:pt idx="19531">
                  <c:v>71.512</c:v>
                </c:pt>
                <c:pt idx="19532">
                  <c:v>71.338999999999999</c:v>
                </c:pt>
                <c:pt idx="19533">
                  <c:v>71.338999999999999</c:v>
                </c:pt>
                <c:pt idx="19534">
                  <c:v>71.338999999999999</c:v>
                </c:pt>
                <c:pt idx="19535">
                  <c:v>71.167999999999992</c:v>
                </c:pt>
                <c:pt idx="19536">
                  <c:v>71.167999999999992</c:v>
                </c:pt>
                <c:pt idx="19537">
                  <c:v>70.995000000000005</c:v>
                </c:pt>
                <c:pt idx="19538">
                  <c:v>70.995000000000005</c:v>
                </c:pt>
                <c:pt idx="19539">
                  <c:v>70.823999999999998</c:v>
                </c:pt>
                <c:pt idx="19540">
                  <c:v>70.823999999999998</c:v>
                </c:pt>
                <c:pt idx="19541">
                  <c:v>70.650999999999982</c:v>
                </c:pt>
                <c:pt idx="19542">
                  <c:v>70.650999999999982</c:v>
                </c:pt>
                <c:pt idx="19543">
                  <c:v>70.48</c:v>
                </c:pt>
                <c:pt idx="19544">
                  <c:v>70.48</c:v>
                </c:pt>
                <c:pt idx="19545">
                  <c:v>70.307999999999993</c:v>
                </c:pt>
                <c:pt idx="19546">
                  <c:v>70.137</c:v>
                </c:pt>
                <c:pt idx="19547">
                  <c:v>70.137</c:v>
                </c:pt>
                <c:pt idx="19548">
                  <c:v>69.964000000000027</c:v>
                </c:pt>
                <c:pt idx="19549">
                  <c:v>69.793000000000006</c:v>
                </c:pt>
                <c:pt idx="19550">
                  <c:v>69.793000000000006</c:v>
                </c:pt>
                <c:pt idx="19551">
                  <c:v>69.621999999999986</c:v>
                </c:pt>
                <c:pt idx="19552">
                  <c:v>69.449000000000026</c:v>
                </c:pt>
                <c:pt idx="19553">
                  <c:v>69.449000000000026</c:v>
                </c:pt>
                <c:pt idx="19554">
                  <c:v>69.277999999999992</c:v>
                </c:pt>
                <c:pt idx="19555">
                  <c:v>69.106999999999999</c:v>
                </c:pt>
                <c:pt idx="19556">
                  <c:v>69.106999999999999</c:v>
                </c:pt>
                <c:pt idx="19557">
                  <c:v>68.933999999999997</c:v>
                </c:pt>
                <c:pt idx="19558">
                  <c:v>68.763000000000005</c:v>
                </c:pt>
                <c:pt idx="19559">
                  <c:v>68.763000000000005</c:v>
                </c:pt>
                <c:pt idx="19560">
                  <c:v>68.592000000000013</c:v>
                </c:pt>
                <c:pt idx="19561">
                  <c:v>68.421000000000006</c:v>
                </c:pt>
                <c:pt idx="19562">
                  <c:v>68.421000000000006</c:v>
                </c:pt>
                <c:pt idx="19563">
                  <c:v>68.421000000000006</c:v>
                </c:pt>
                <c:pt idx="19564">
                  <c:v>68.248000000000005</c:v>
                </c:pt>
                <c:pt idx="19565">
                  <c:v>68.248000000000005</c:v>
                </c:pt>
                <c:pt idx="19566">
                  <c:v>68.248000000000005</c:v>
                </c:pt>
                <c:pt idx="19567">
                  <c:v>68.248000000000005</c:v>
                </c:pt>
                <c:pt idx="19568">
                  <c:v>68.248000000000005</c:v>
                </c:pt>
                <c:pt idx="19569">
                  <c:v>68.421000000000006</c:v>
                </c:pt>
                <c:pt idx="19570">
                  <c:v>68.421000000000006</c:v>
                </c:pt>
                <c:pt idx="19571">
                  <c:v>68.592000000000013</c:v>
                </c:pt>
                <c:pt idx="19572">
                  <c:v>68.592000000000013</c:v>
                </c:pt>
                <c:pt idx="19573">
                  <c:v>68.592000000000013</c:v>
                </c:pt>
                <c:pt idx="19574">
                  <c:v>68.592000000000013</c:v>
                </c:pt>
                <c:pt idx="19575">
                  <c:v>68.763000000000005</c:v>
                </c:pt>
                <c:pt idx="19576">
                  <c:v>68.933999999999997</c:v>
                </c:pt>
                <c:pt idx="19577">
                  <c:v>68.933999999999997</c:v>
                </c:pt>
                <c:pt idx="19578">
                  <c:v>69.106999999999999</c:v>
                </c:pt>
                <c:pt idx="19579">
                  <c:v>69.277999999999992</c:v>
                </c:pt>
                <c:pt idx="19580">
                  <c:v>69.449000000000026</c:v>
                </c:pt>
                <c:pt idx="19581">
                  <c:v>69.621999999999986</c:v>
                </c:pt>
                <c:pt idx="19582">
                  <c:v>69.964000000000027</c:v>
                </c:pt>
                <c:pt idx="19583">
                  <c:v>70.137</c:v>
                </c:pt>
                <c:pt idx="19584">
                  <c:v>70.137</c:v>
                </c:pt>
                <c:pt idx="19585">
                  <c:v>70.307999999999993</c:v>
                </c:pt>
                <c:pt idx="19586">
                  <c:v>70.307999999999993</c:v>
                </c:pt>
                <c:pt idx="19587">
                  <c:v>70.48</c:v>
                </c:pt>
                <c:pt idx="19588">
                  <c:v>70.48</c:v>
                </c:pt>
                <c:pt idx="19589">
                  <c:v>70.48</c:v>
                </c:pt>
                <c:pt idx="19590">
                  <c:v>70.48</c:v>
                </c:pt>
                <c:pt idx="19591">
                  <c:v>70.48</c:v>
                </c:pt>
                <c:pt idx="19592">
                  <c:v>70.48</c:v>
                </c:pt>
                <c:pt idx="19593">
                  <c:v>70.650999999999982</c:v>
                </c:pt>
                <c:pt idx="19594">
                  <c:v>70.650999999999982</c:v>
                </c:pt>
                <c:pt idx="19595">
                  <c:v>70.650999999999982</c:v>
                </c:pt>
                <c:pt idx="19596">
                  <c:v>70.650999999999982</c:v>
                </c:pt>
                <c:pt idx="19597">
                  <c:v>70.650999999999982</c:v>
                </c:pt>
                <c:pt idx="19598">
                  <c:v>70.650999999999982</c:v>
                </c:pt>
                <c:pt idx="19599">
                  <c:v>70.650999999999982</c:v>
                </c:pt>
                <c:pt idx="19600">
                  <c:v>70.650999999999982</c:v>
                </c:pt>
                <c:pt idx="19601">
                  <c:v>70.650999999999982</c:v>
                </c:pt>
                <c:pt idx="19602">
                  <c:v>70.650999999999982</c:v>
                </c:pt>
                <c:pt idx="19603">
                  <c:v>70.650999999999982</c:v>
                </c:pt>
                <c:pt idx="19604">
                  <c:v>70.650999999999982</c:v>
                </c:pt>
                <c:pt idx="19605">
                  <c:v>70.650999999999982</c:v>
                </c:pt>
                <c:pt idx="19606">
                  <c:v>70.650999999999982</c:v>
                </c:pt>
                <c:pt idx="19607">
                  <c:v>70.48</c:v>
                </c:pt>
                <c:pt idx="19608">
                  <c:v>70.48</c:v>
                </c:pt>
                <c:pt idx="19609">
                  <c:v>70.48</c:v>
                </c:pt>
                <c:pt idx="19610">
                  <c:v>70.48</c:v>
                </c:pt>
                <c:pt idx="19611">
                  <c:v>70.48</c:v>
                </c:pt>
                <c:pt idx="19612">
                  <c:v>70.48</c:v>
                </c:pt>
                <c:pt idx="19613">
                  <c:v>70.48</c:v>
                </c:pt>
                <c:pt idx="19614">
                  <c:v>70.307999999999993</c:v>
                </c:pt>
                <c:pt idx="19615">
                  <c:v>70.307999999999993</c:v>
                </c:pt>
                <c:pt idx="19616">
                  <c:v>70.307999999999993</c:v>
                </c:pt>
                <c:pt idx="19617">
                  <c:v>70.307999999999993</c:v>
                </c:pt>
                <c:pt idx="19618">
                  <c:v>70.137</c:v>
                </c:pt>
                <c:pt idx="19619">
                  <c:v>70.137</c:v>
                </c:pt>
                <c:pt idx="19620">
                  <c:v>69.964000000000027</c:v>
                </c:pt>
                <c:pt idx="19621">
                  <c:v>69.964000000000027</c:v>
                </c:pt>
                <c:pt idx="19622">
                  <c:v>69.964000000000027</c:v>
                </c:pt>
                <c:pt idx="19623">
                  <c:v>69.793000000000006</c:v>
                </c:pt>
                <c:pt idx="19624">
                  <c:v>69.793000000000006</c:v>
                </c:pt>
                <c:pt idx="19625">
                  <c:v>69.793000000000006</c:v>
                </c:pt>
                <c:pt idx="19626">
                  <c:v>69.621999999999986</c:v>
                </c:pt>
                <c:pt idx="19627">
                  <c:v>69.621999999999986</c:v>
                </c:pt>
                <c:pt idx="19628">
                  <c:v>69.621999999999986</c:v>
                </c:pt>
                <c:pt idx="19629">
                  <c:v>69.449000000000026</c:v>
                </c:pt>
                <c:pt idx="19630">
                  <c:v>69.449000000000026</c:v>
                </c:pt>
                <c:pt idx="19631">
                  <c:v>69.449000000000026</c:v>
                </c:pt>
                <c:pt idx="19632">
                  <c:v>69.277999999999992</c:v>
                </c:pt>
                <c:pt idx="19633">
                  <c:v>69.277999999999992</c:v>
                </c:pt>
                <c:pt idx="19634">
                  <c:v>69.277999999999992</c:v>
                </c:pt>
                <c:pt idx="19635">
                  <c:v>69.106999999999999</c:v>
                </c:pt>
                <c:pt idx="19636">
                  <c:v>69.106999999999999</c:v>
                </c:pt>
                <c:pt idx="19637">
                  <c:v>69.277999999999992</c:v>
                </c:pt>
                <c:pt idx="19638">
                  <c:v>69.277999999999992</c:v>
                </c:pt>
                <c:pt idx="19639">
                  <c:v>69.277999999999992</c:v>
                </c:pt>
                <c:pt idx="19640">
                  <c:v>69.449000000000026</c:v>
                </c:pt>
                <c:pt idx="19641">
                  <c:v>69.449000000000026</c:v>
                </c:pt>
                <c:pt idx="19642">
                  <c:v>69.621999999999986</c:v>
                </c:pt>
                <c:pt idx="19643">
                  <c:v>69.621999999999986</c:v>
                </c:pt>
                <c:pt idx="19644">
                  <c:v>69.793000000000006</c:v>
                </c:pt>
                <c:pt idx="19645">
                  <c:v>69.964000000000027</c:v>
                </c:pt>
                <c:pt idx="19646">
                  <c:v>70.137</c:v>
                </c:pt>
                <c:pt idx="19647">
                  <c:v>70.307999999999993</c:v>
                </c:pt>
                <c:pt idx="19648">
                  <c:v>70.650999999999982</c:v>
                </c:pt>
                <c:pt idx="19649">
                  <c:v>70.823999999999998</c:v>
                </c:pt>
                <c:pt idx="19650">
                  <c:v>70.995000000000005</c:v>
                </c:pt>
                <c:pt idx="19651">
                  <c:v>71.167999999999992</c:v>
                </c:pt>
                <c:pt idx="19652">
                  <c:v>71.167999999999992</c:v>
                </c:pt>
                <c:pt idx="19653">
                  <c:v>71.338999999999999</c:v>
                </c:pt>
                <c:pt idx="19654">
                  <c:v>71.512</c:v>
                </c:pt>
                <c:pt idx="19655">
                  <c:v>71.682999999999979</c:v>
                </c:pt>
                <c:pt idx="19656">
                  <c:v>71.85599999999998</c:v>
                </c:pt>
                <c:pt idx="19657">
                  <c:v>72.027999999999992</c:v>
                </c:pt>
                <c:pt idx="19658">
                  <c:v>72.027999999999992</c:v>
                </c:pt>
                <c:pt idx="19659">
                  <c:v>72.198999999999998</c:v>
                </c:pt>
                <c:pt idx="19660">
                  <c:v>72.371999999999986</c:v>
                </c:pt>
                <c:pt idx="19661">
                  <c:v>72.371999999999986</c:v>
                </c:pt>
                <c:pt idx="19662">
                  <c:v>72.545000000000002</c:v>
                </c:pt>
                <c:pt idx="19663">
                  <c:v>72.718000000000004</c:v>
                </c:pt>
                <c:pt idx="19664">
                  <c:v>72.718000000000004</c:v>
                </c:pt>
                <c:pt idx="19665">
                  <c:v>72.891000000000005</c:v>
                </c:pt>
                <c:pt idx="19666">
                  <c:v>72.718000000000004</c:v>
                </c:pt>
                <c:pt idx="19667">
                  <c:v>72.718000000000004</c:v>
                </c:pt>
                <c:pt idx="19668">
                  <c:v>72.718000000000004</c:v>
                </c:pt>
                <c:pt idx="19669">
                  <c:v>72.718000000000004</c:v>
                </c:pt>
                <c:pt idx="19670">
                  <c:v>72.545000000000002</c:v>
                </c:pt>
                <c:pt idx="19671">
                  <c:v>72.545000000000002</c:v>
                </c:pt>
                <c:pt idx="19672">
                  <c:v>72.545000000000002</c:v>
                </c:pt>
                <c:pt idx="19673">
                  <c:v>72.545000000000002</c:v>
                </c:pt>
                <c:pt idx="19674">
                  <c:v>72.545000000000002</c:v>
                </c:pt>
                <c:pt idx="19675">
                  <c:v>72.545000000000002</c:v>
                </c:pt>
                <c:pt idx="19676">
                  <c:v>72.545000000000002</c:v>
                </c:pt>
                <c:pt idx="19677">
                  <c:v>72.545000000000002</c:v>
                </c:pt>
                <c:pt idx="19678">
                  <c:v>72.545000000000002</c:v>
                </c:pt>
                <c:pt idx="19679">
                  <c:v>72.545000000000002</c:v>
                </c:pt>
                <c:pt idx="19680">
                  <c:v>72.545000000000002</c:v>
                </c:pt>
                <c:pt idx="19681">
                  <c:v>72.371999999999986</c:v>
                </c:pt>
                <c:pt idx="19682">
                  <c:v>72.371999999999986</c:v>
                </c:pt>
                <c:pt idx="19683">
                  <c:v>72.198999999999998</c:v>
                </c:pt>
                <c:pt idx="19684">
                  <c:v>72.198999999999998</c:v>
                </c:pt>
                <c:pt idx="19685">
                  <c:v>72.198999999999998</c:v>
                </c:pt>
                <c:pt idx="19686">
                  <c:v>72.027999999999992</c:v>
                </c:pt>
                <c:pt idx="19687">
                  <c:v>72.027999999999992</c:v>
                </c:pt>
                <c:pt idx="19688">
                  <c:v>71.85599999999998</c:v>
                </c:pt>
                <c:pt idx="19689">
                  <c:v>71.85599999999998</c:v>
                </c:pt>
                <c:pt idx="19690">
                  <c:v>71.682999999999979</c:v>
                </c:pt>
                <c:pt idx="19691">
                  <c:v>71.682999999999979</c:v>
                </c:pt>
                <c:pt idx="19692">
                  <c:v>71.512</c:v>
                </c:pt>
                <c:pt idx="19693">
                  <c:v>71.512</c:v>
                </c:pt>
                <c:pt idx="19694">
                  <c:v>71.338999999999999</c:v>
                </c:pt>
                <c:pt idx="19695">
                  <c:v>71.338999999999999</c:v>
                </c:pt>
                <c:pt idx="19696">
                  <c:v>71.338999999999999</c:v>
                </c:pt>
                <c:pt idx="19697">
                  <c:v>71.167999999999992</c:v>
                </c:pt>
                <c:pt idx="19698">
                  <c:v>71.167999999999992</c:v>
                </c:pt>
                <c:pt idx="19699">
                  <c:v>70.995000000000005</c:v>
                </c:pt>
                <c:pt idx="19700">
                  <c:v>70.995000000000005</c:v>
                </c:pt>
                <c:pt idx="19701">
                  <c:v>70.823999999999998</c:v>
                </c:pt>
                <c:pt idx="19702">
                  <c:v>70.823999999999998</c:v>
                </c:pt>
                <c:pt idx="19703">
                  <c:v>70.650999999999982</c:v>
                </c:pt>
                <c:pt idx="19704">
                  <c:v>70.650999999999982</c:v>
                </c:pt>
                <c:pt idx="19705">
                  <c:v>70.48</c:v>
                </c:pt>
                <c:pt idx="19706">
                  <c:v>70.48</c:v>
                </c:pt>
                <c:pt idx="19707">
                  <c:v>70.48</c:v>
                </c:pt>
                <c:pt idx="19708">
                  <c:v>70.307999999999993</c:v>
                </c:pt>
                <c:pt idx="19709">
                  <c:v>70.307999999999993</c:v>
                </c:pt>
                <c:pt idx="19710">
                  <c:v>70.48</c:v>
                </c:pt>
                <c:pt idx="19711">
                  <c:v>70.48</c:v>
                </c:pt>
                <c:pt idx="19712">
                  <c:v>70.48</c:v>
                </c:pt>
                <c:pt idx="19713">
                  <c:v>70.650999999999982</c:v>
                </c:pt>
                <c:pt idx="19714">
                  <c:v>70.650999999999982</c:v>
                </c:pt>
                <c:pt idx="19715">
                  <c:v>70.823999999999998</c:v>
                </c:pt>
                <c:pt idx="19716">
                  <c:v>70.995000000000005</c:v>
                </c:pt>
                <c:pt idx="19717">
                  <c:v>71.167999999999992</c:v>
                </c:pt>
                <c:pt idx="19718">
                  <c:v>71.338999999999999</c:v>
                </c:pt>
                <c:pt idx="19719">
                  <c:v>71.338999999999999</c:v>
                </c:pt>
                <c:pt idx="19720">
                  <c:v>71.682999999999979</c:v>
                </c:pt>
                <c:pt idx="19721">
                  <c:v>71.85599999999998</c:v>
                </c:pt>
                <c:pt idx="19722">
                  <c:v>72.027999999999992</c:v>
                </c:pt>
                <c:pt idx="19723">
                  <c:v>72.198999999999998</c:v>
                </c:pt>
                <c:pt idx="19724">
                  <c:v>72.371999999999986</c:v>
                </c:pt>
                <c:pt idx="19725">
                  <c:v>72.545000000000002</c:v>
                </c:pt>
                <c:pt idx="19726">
                  <c:v>72.718000000000004</c:v>
                </c:pt>
                <c:pt idx="19727">
                  <c:v>72.891000000000005</c:v>
                </c:pt>
                <c:pt idx="19728">
                  <c:v>72.891000000000005</c:v>
                </c:pt>
                <c:pt idx="19729">
                  <c:v>72.891000000000005</c:v>
                </c:pt>
                <c:pt idx="19730">
                  <c:v>72.891000000000005</c:v>
                </c:pt>
                <c:pt idx="19731">
                  <c:v>72.891000000000005</c:v>
                </c:pt>
                <c:pt idx="19732">
                  <c:v>73.062000000000012</c:v>
                </c:pt>
                <c:pt idx="19733">
                  <c:v>73.062000000000012</c:v>
                </c:pt>
                <c:pt idx="19734">
                  <c:v>73.233999999999995</c:v>
                </c:pt>
                <c:pt idx="19735">
                  <c:v>73.233999999999995</c:v>
                </c:pt>
                <c:pt idx="19736">
                  <c:v>73.233999999999995</c:v>
                </c:pt>
                <c:pt idx="19737">
                  <c:v>73.406999999999996</c:v>
                </c:pt>
                <c:pt idx="19738">
                  <c:v>73.406999999999996</c:v>
                </c:pt>
                <c:pt idx="19739">
                  <c:v>73.406999999999996</c:v>
                </c:pt>
                <c:pt idx="19740">
                  <c:v>73.406999999999996</c:v>
                </c:pt>
                <c:pt idx="19741">
                  <c:v>73.406999999999996</c:v>
                </c:pt>
                <c:pt idx="19742">
                  <c:v>73.406999999999996</c:v>
                </c:pt>
                <c:pt idx="19743">
                  <c:v>73.406999999999996</c:v>
                </c:pt>
                <c:pt idx="19744">
                  <c:v>73.233999999999995</c:v>
                </c:pt>
                <c:pt idx="19745">
                  <c:v>73.233999999999995</c:v>
                </c:pt>
                <c:pt idx="19746">
                  <c:v>73.233999999999995</c:v>
                </c:pt>
                <c:pt idx="19747">
                  <c:v>73.233999999999995</c:v>
                </c:pt>
                <c:pt idx="19748">
                  <c:v>73.233999999999995</c:v>
                </c:pt>
                <c:pt idx="19749">
                  <c:v>73.233999999999995</c:v>
                </c:pt>
                <c:pt idx="19750">
                  <c:v>73.233999999999995</c:v>
                </c:pt>
                <c:pt idx="19751">
                  <c:v>73.233999999999995</c:v>
                </c:pt>
                <c:pt idx="19752">
                  <c:v>73.233999999999995</c:v>
                </c:pt>
                <c:pt idx="19753">
                  <c:v>73.062000000000012</c:v>
                </c:pt>
                <c:pt idx="19754">
                  <c:v>73.062000000000012</c:v>
                </c:pt>
                <c:pt idx="19755">
                  <c:v>73.062000000000012</c:v>
                </c:pt>
                <c:pt idx="19756">
                  <c:v>72.891000000000005</c:v>
                </c:pt>
                <c:pt idx="19757">
                  <c:v>72.718000000000004</c:v>
                </c:pt>
                <c:pt idx="19758">
                  <c:v>72.718000000000004</c:v>
                </c:pt>
                <c:pt idx="19759">
                  <c:v>72.545000000000002</c:v>
                </c:pt>
                <c:pt idx="19760">
                  <c:v>72.371999999999986</c:v>
                </c:pt>
                <c:pt idx="19761">
                  <c:v>72.371999999999986</c:v>
                </c:pt>
                <c:pt idx="19762">
                  <c:v>72.198999999999998</c:v>
                </c:pt>
                <c:pt idx="19763">
                  <c:v>72.027999999999992</c:v>
                </c:pt>
                <c:pt idx="19764">
                  <c:v>72.027999999999992</c:v>
                </c:pt>
                <c:pt idx="19765">
                  <c:v>71.85599999999998</c:v>
                </c:pt>
                <c:pt idx="19766">
                  <c:v>71.682999999999979</c:v>
                </c:pt>
                <c:pt idx="19767">
                  <c:v>71.682999999999979</c:v>
                </c:pt>
                <c:pt idx="19768">
                  <c:v>71.512</c:v>
                </c:pt>
                <c:pt idx="19769">
                  <c:v>71.338999999999999</c:v>
                </c:pt>
                <c:pt idx="19770">
                  <c:v>71.167999999999992</c:v>
                </c:pt>
                <c:pt idx="19771">
                  <c:v>70.995000000000005</c:v>
                </c:pt>
                <c:pt idx="19772">
                  <c:v>70.823999999999998</c:v>
                </c:pt>
                <c:pt idx="19773">
                  <c:v>70.48</c:v>
                </c:pt>
                <c:pt idx="19774">
                  <c:v>70.307999999999993</c:v>
                </c:pt>
                <c:pt idx="19775">
                  <c:v>70.137</c:v>
                </c:pt>
                <c:pt idx="19776">
                  <c:v>69.964000000000027</c:v>
                </c:pt>
                <c:pt idx="19777">
                  <c:v>69.793000000000006</c:v>
                </c:pt>
                <c:pt idx="19778">
                  <c:v>69.793000000000006</c:v>
                </c:pt>
                <c:pt idx="19779">
                  <c:v>69.621999999999986</c:v>
                </c:pt>
                <c:pt idx="19780">
                  <c:v>69.621999999999986</c:v>
                </c:pt>
                <c:pt idx="19781">
                  <c:v>69.621999999999986</c:v>
                </c:pt>
                <c:pt idx="19782">
                  <c:v>69.621999999999986</c:v>
                </c:pt>
                <c:pt idx="19783">
                  <c:v>69.621999999999986</c:v>
                </c:pt>
                <c:pt idx="19784">
                  <c:v>69.621999999999986</c:v>
                </c:pt>
                <c:pt idx="19785">
                  <c:v>69.793000000000006</c:v>
                </c:pt>
                <c:pt idx="19786">
                  <c:v>69.793000000000006</c:v>
                </c:pt>
                <c:pt idx="19787">
                  <c:v>69.964000000000027</c:v>
                </c:pt>
                <c:pt idx="19788">
                  <c:v>70.137</c:v>
                </c:pt>
                <c:pt idx="19789">
                  <c:v>70.307999999999993</c:v>
                </c:pt>
                <c:pt idx="19790">
                  <c:v>70.650999999999982</c:v>
                </c:pt>
                <c:pt idx="19791">
                  <c:v>70.823999999999998</c:v>
                </c:pt>
                <c:pt idx="19792">
                  <c:v>70.995000000000005</c:v>
                </c:pt>
                <c:pt idx="19793">
                  <c:v>71.167999999999992</c:v>
                </c:pt>
                <c:pt idx="19794">
                  <c:v>71.338999999999999</c:v>
                </c:pt>
                <c:pt idx="19795">
                  <c:v>71.682999999999979</c:v>
                </c:pt>
                <c:pt idx="19796">
                  <c:v>71.85599999999998</c:v>
                </c:pt>
                <c:pt idx="19797">
                  <c:v>72.027999999999992</c:v>
                </c:pt>
                <c:pt idx="19798">
                  <c:v>72.198999999999998</c:v>
                </c:pt>
                <c:pt idx="19799">
                  <c:v>72.545000000000002</c:v>
                </c:pt>
                <c:pt idx="19800">
                  <c:v>72.545000000000002</c:v>
                </c:pt>
                <c:pt idx="19801">
                  <c:v>72.718000000000004</c:v>
                </c:pt>
                <c:pt idx="19802">
                  <c:v>72.891000000000005</c:v>
                </c:pt>
                <c:pt idx="19803">
                  <c:v>73.062000000000012</c:v>
                </c:pt>
                <c:pt idx="19804">
                  <c:v>73.233999999999995</c:v>
                </c:pt>
                <c:pt idx="19805">
                  <c:v>73.233999999999995</c:v>
                </c:pt>
                <c:pt idx="19806">
                  <c:v>73.406999999999996</c:v>
                </c:pt>
                <c:pt idx="19807">
                  <c:v>73.58</c:v>
                </c:pt>
                <c:pt idx="19808">
                  <c:v>73.58</c:v>
                </c:pt>
                <c:pt idx="19809">
                  <c:v>73.58</c:v>
                </c:pt>
                <c:pt idx="19810">
                  <c:v>73.753</c:v>
                </c:pt>
                <c:pt idx="19811">
                  <c:v>73.753</c:v>
                </c:pt>
                <c:pt idx="19812">
                  <c:v>73.753</c:v>
                </c:pt>
                <c:pt idx="19813">
                  <c:v>73.753</c:v>
                </c:pt>
                <c:pt idx="19814">
                  <c:v>73.753</c:v>
                </c:pt>
                <c:pt idx="19815">
                  <c:v>73.926000000000002</c:v>
                </c:pt>
                <c:pt idx="19816">
                  <c:v>73.926000000000002</c:v>
                </c:pt>
                <c:pt idx="19817">
                  <c:v>73.926000000000002</c:v>
                </c:pt>
                <c:pt idx="19818">
                  <c:v>73.753</c:v>
                </c:pt>
                <c:pt idx="19819">
                  <c:v>73.753</c:v>
                </c:pt>
                <c:pt idx="19820">
                  <c:v>73.753</c:v>
                </c:pt>
                <c:pt idx="19821">
                  <c:v>73.753</c:v>
                </c:pt>
                <c:pt idx="19822">
                  <c:v>73.753</c:v>
                </c:pt>
                <c:pt idx="19823">
                  <c:v>73.58</c:v>
                </c:pt>
                <c:pt idx="19824">
                  <c:v>73.58</c:v>
                </c:pt>
                <c:pt idx="19825">
                  <c:v>73.58</c:v>
                </c:pt>
                <c:pt idx="19826">
                  <c:v>73.406999999999996</c:v>
                </c:pt>
                <c:pt idx="19827">
                  <c:v>73.406999999999996</c:v>
                </c:pt>
                <c:pt idx="19828">
                  <c:v>73.406999999999996</c:v>
                </c:pt>
                <c:pt idx="19829">
                  <c:v>73.233999999999995</c:v>
                </c:pt>
                <c:pt idx="19830">
                  <c:v>73.062000000000012</c:v>
                </c:pt>
                <c:pt idx="19831">
                  <c:v>73.062000000000012</c:v>
                </c:pt>
                <c:pt idx="19832">
                  <c:v>72.891000000000005</c:v>
                </c:pt>
                <c:pt idx="19833">
                  <c:v>72.718000000000004</c:v>
                </c:pt>
                <c:pt idx="19834">
                  <c:v>72.718000000000004</c:v>
                </c:pt>
                <c:pt idx="19835">
                  <c:v>72.545000000000002</c:v>
                </c:pt>
                <c:pt idx="19836">
                  <c:v>72.371999999999986</c:v>
                </c:pt>
                <c:pt idx="19837">
                  <c:v>72.198999999999998</c:v>
                </c:pt>
                <c:pt idx="19838">
                  <c:v>72.198999999999998</c:v>
                </c:pt>
                <c:pt idx="19839">
                  <c:v>72.027999999999992</c:v>
                </c:pt>
                <c:pt idx="19840">
                  <c:v>71.85599999999998</c:v>
                </c:pt>
                <c:pt idx="19841">
                  <c:v>71.682999999999979</c:v>
                </c:pt>
                <c:pt idx="19842">
                  <c:v>71.512</c:v>
                </c:pt>
                <c:pt idx="19843">
                  <c:v>71.338999999999999</c:v>
                </c:pt>
                <c:pt idx="19844">
                  <c:v>71.167999999999992</c:v>
                </c:pt>
                <c:pt idx="19845">
                  <c:v>70.995000000000005</c:v>
                </c:pt>
                <c:pt idx="19846">
                  <c:v>70.823999999999998</c:v>
                </c:pt>
                <c:pt idx="19847">
                  <c:v>70.650999999999982</c:v>
                </c:pt>
                <c:pt idx="19848">
                  <c:v>70.650999999999982</c:v>
                </c:pt>
                <c:pt idx="19849">
                  <c:v>70.48</c:v>
                </c:pt>
                <c:pt idx="19850">
                  <c:v>70.307999999999993</c:v>
                </c:pt>
                <c:pt idx="19851">
                  <c:v>70.307999999999993</c:v>
                </c:pt>
                <c:pt idx="19852">
                  <c:v>70.307999999999993</c:v>
                </c:pt>
                <c:pt idx="19853">
                  <c:v>70.137</c:v>
                </c:pt>
                <c:pt idx="19854">
                  <c:v>70.307999999999993</c:v>
                </c:pt>
                <c:pt idx="19855">
                  <c:v>70.307999999999993</c:v>
                </c:pt>
                <c:pt idx="19856">
                  <c:v>70.307999999999993</c:v>
                </c:pt>
                <c:pt idx="19857">
                  <c:v>70.307999999999993</c:v>
                </c:pt>
                <c:pt idx="19858">
                  <c:v>70.48</c:v>
                </c:pt>
                <c:pt idx="19859">
                  <c:v>70.650999999999982</c:v>
                </c:pt>
                <c:pt idx="19860">
                  <c:v>70.823999999999998</c:v>
                </c:pt>
                <c:pt idx="19861">
                  <c:v>70.995000000000005</c:v>
                </c:pt>
                <c:pt idx="19862">
                  <c:v>71.167999999999992</c:v>
                </c:pt>
                <c:pt idx="19863">
                  <c:v>71.338999999999999</c:v>
                </c:pt>
                <c:pt idx="19864">
                  <c:v>71.512</c:v>
                </c:pt>
                <c:pt idx="19865">
                  <c:v>71.682999999999979</c:v>
                </c:pt>
                <c:pt idx="19866">
                  <c:v>72.027999999999992</c:v>
                </c:pt>
                <c:pt idx="19867">
                  <c:v>72.198999999999998</c:v>
                </c:pt>
                <c:pt idx="19868">
                  <c:v>72.371999999999986</c:v>
                </c:pt>
                <c:pt idx="19869">
                  <c:v>72.718000000000004</c:v>
                </c:pt>
                <c:pt idx="19870">
                  <c:v>72.891000000000005</c:v>
                </c:pt>
                <c:pt idx="19871">
                  <c:v>73.062000000000012</c:v>
                </c:pt>
                <c:pt idx="19872">
                  <c:v>73.406999999999996</c:v>
                </c:pt>
                <c:pt idx="19873">
                  <c:v>73.58</c:v>
                </c:pt>
                <c:pt idx="19874">
                  <c:v>73.753</c:v>
                </c:pt>
                <c:pt idx="19875">
                  <c:v>73.926000000000002</c:v>
                </c:pt>
                <c:pt idx="19876">
                  <c:v>74.098000000000013</c:v>
                </c:pt>
                <c:pt idx="19877">
                  <c:v>74.098000000000013</c:v>
                </c:pt>
                <c:pt idx="19878">
                  <c:v>74.271000000000001</c:v>
                </c:pt>
                <c:pt idx="19879">
                  <c:v>74.271000000000001</c:v>
                </c:pt>
                <c:pt idx="19880">
                  <c:v>74.271000000000001</c:v>
                </c:pt>
                <c:pt idx="19881">
                  <c:v>74.446000000000026</c:v>
                </c:pt>
                <c:pt idx="19882">
                  <c:v>74.446000000000026</c:v>
                </c:pt>
                <c:pt idx="19883">
                  <c:v>74.446000000000026</c:v>
                </c:pt>
                <c:pt idx="19884">
                  <c:v>74.446000000000026</c:v>
                </c:pt>
                <c:pt idx="19885">
                  <c:v>74.446000000000026</c:v>
                </c:pt>
                <c:pt idx="19886">
                  <c:v>74.446000000000026</c:v>
                </c:pt>
                <c:pt idx="19887">
                  <c:v>74.446000000000026</c:v>
                </c:pt>
                <c:pt idx="19888">
                  <c:v>74.446000000000026</c:v>
                </c:pt>
                <c:pt idx="19889">
                  <c:v>74.446000000000026</c:v>
                </c:pt>
                <c:pt idx="19890">
                  <c:v>74.446000000000026</c:v>
                </c:pt>
                <c:pt idx="19891">
                  <c:v>74.619</c:v>
                </c:pt>
                <c:pt idx="19892">
                  <c:v>74.619</c:v>
                </c:pt>
                <c:pt idx="19893">
                  <c:v>74.619</c:v>
                </c:pt>
                <c:pt idx="19894">
                  <c:v>74.446000000000026</c:v>
                </c:pt>
                <c:pt idx="19895">
                  <c:v>74.446000000000026</c:v>
                </c:pt>
                <c:pt idx="19896">
                  <c:v>74.446000000000026</c:v>
                </c:pt>
                <c:pt idx="19897">
                  <c:v>74.271000000000001</c:v>
                </c:pt>
                <c:pt idx="19898">
                  <c:v>74.271000000000001</c:v>
                </c:pt>
                <c:pt idx="19899">
                  <c:v>74.271000000000001</c:v>
                </c:pt>
                <c:pt idx="19900">
                  <c:v>74.098000000000013</c:v>
                </c:pt>
                <c:pt idx="19901">
                  <c:v>74.098000000000013</c:v>
                </c:pt>
                <c:pt idx="19902">
                  <c:v>74.098000000000013</c:v>
                </c:pt>
                <c:pt idx="19903">
                  <c:v>73.926000000000002</c:v>
                </c:pt>
                <c:pt idx="19904">
                  <c:v>73.926000000000002</c:v>
                </c:pt>
                <c:pt idx="19905">
                  <c:v>73.926000000000002</c:v>
                </c:pt>
                <c:pt idx="19906">
                  <c:v>73.753</c:v>
                </c:pt>
                <c:pt idx="19907">
                  <c:v>73.58</c:v>
                </c:pt>
                <c:pt idx="19908">
                  <c:v>73.58</c:v>
                </c:pt>
                <c:pt idx="19909">
                  <c:v>73.406999999999996</c:v>
                </c:pt>
                <c:pt idx="19910">
                  <c:v>73.406999999999996</c:v>
                </c:pt>
                <c:pt idx="19911">
                  <c:v>73.233999999999995</c:v>
                </c:pt>
                <c:pt idx="19912">
                  <c:v>73.062000000000012</c:v>
                </c:pt>
                <c:pt idx="19913">
                  <c:v>73.062000000000012</c:v>
                </c:pt>
                <c:pt idx="19914">
                  <c:v>72.891000000000005</c:v>
                </c:pt>
                <c:pt idx="19915">
                  <c:v>72.718000000000004</c:v>
                </c:pt>
                <c:pt idx="19916">
                  <c:v>72.545000000000002</c:v>
                </c:pt>
                <c:pt idx="19917">
                  <c:v>72.371999999999986</c:v>
                </c:pt>
                <c:pt idx="19918">
                  <c:v>72.371999999999986</c:v>
                </c:pt>
                <c:pt idx="19919">
                  <c:v>72.198999999999998</c:v>
                </c:pt>
                <c:pt idx="19920">
                  <c:v>72.027999999999992</c:v>
                </c:pt>
                <c:pt idx="19921">
                  <c:v>71.85599999999998</c:v>
                </c:pt>
                <c:pt idx="19922">
                  <c:v>71.85599999999998</c:v>
                </c:pt>
                <c:pt idx="19923">
                  <c:v>71.682999999999979</c:v>
                </c:pt>
                <c:pt idx="19924">
                  <c:v>71.682999999999979</c:v>
                </c:pt>
                <c:pt idx="19925">
                  <c:v>71.682999999999979</c:v>
                </c:pt>
                <c:pt idx="19926">
                  <c:v>71.512</c:v>
                </c:pt>
                <c:pt idx="19927">
                  <c:v>71.512</c:v>
                </c:pt>
                <c:pt idx="19928">
                  <c:v>71.512</c:v>
                </c:pt>
                <c:pt idx="19929">
                  <c:v>71.512</c:v>
                </c:pt>
                <c:pt idx="19930">
                  <c:v>71.682999999999979</c:v>
                </c:pt>
                <c:pt idx="19931">
                  <c:v>71.682999999999979</c:v>
                </c:pt>
                <c:pt idx="19932">
                  <c:v>71.85599999999998</c:v>
                </c:pt>
                <c:pt idx="19933">
                  <c:v>72.027999999999992</c:v>
                </c:pt>
                <c:pt idx="19934">
                  <c:v>72.027999999999992</c:v>
                </c:pt>
                <c:pt idx="19935">
                  <c:v>72.027999999999992</c:v>
                </c:pt>
                <c:pt idx="19936">
                  <c:v>72.198999999999998</c:v>
                </c:pt>
                <c:pt idx="19937">
                  <c:v>72.371999999999986</c:v>
                </c:pt>
                <c:pt idx="19938">
                  <c:v>72.371999999999986</c:v>
                </c:pt>
                <c:pt idx="19939">
                  <c:v>72.371999999999986</c:v>
                </c:pt>
                <c:pt idx="19940">
                  <c:v>72.198999999999998</c:v>
                </c:pt>
                <c:pt idx="19941">
                  <c:v>72.198999999999998</c:v>
                </c:pt>
                <c:pt idx="19942">
                  <c:v>72.027999999999992</c:v>
                </c:pt>
                <c:pt idx="19943">
                  <c:v>71.85599999999998</c:v>
                </c:pt>
                <c:pt idx="19944">
                  <c:v>71.85599999999998</c:v>
                </c:pt>
                <c:pt idx="19945">
                  <c:v>71.682999999999979</c:v>
                </c:pt>
                <c:pt idx="19946">
                  <c:v>71.682999999999979</c:v>
                </c:pt>
                <c:pt idx="19947">
                  <c:v>71.682999999999979</c:v>
                </c:pt>
                <c:pt idx="19948">
                  <c:v>71.682999999999979</c:v>
                </c:pt>
                <c:pt idx="19949">
                  <c:v>71.682999999999979</c:v>
                </c:pt>
                <c:pt idx="19950">
                  <c:v>71.682999999999979</c:v>
                </c:pt>
                <c:pt idx="19951">
                  <c:v>71.85599999999998</c:v>
                </c:pt>
                <c:pt idx="19952">
                  <c:v>71.85599999999998</c:v>
                </c:pt>
                <c:pt idx="19953">
                  <c:v>71.85599999999998</c:v>
                </c:pt>
                <c:pt idx="19954">
                  <c:v>71.85599999999998</c:v>
                </c:pt>
                <c:pt idx="19955">
                  <c:v>72.027999999999992</c:v>
                </c:pt>
                <c:pt idx="19956">
                  <c:v>72.027999999999992</c:v>
                </c:pt>
                <c:pt idx="19957">
                  <c:v>72.027999999999992</c:v>
                </c:pt>
                <c:pt idx="19958">
                  <c:v>72.027999999999992</c:v>
                </c:pt>
                <c:pt idx="19959">
                  <c:v>71.85599999999998</c:v>
                </c:pt>
                <c:pt idx="19960">
                  <c:v>71.85599999999998</c:v>
                </c:pt>
                <c:pt idx="19961">
                  <c:v>71.85599999999998</c:v>
                </c:pt>
                <c:pt idx="19962">
                  <c:v>71.85599999999998</c:v>
                </c:pt>
                <c:pt idx="19963">
                  <c:v>71.85599999999998</c:v>
                </c:pt>
                <c:pt idx="19964">
                  <c:v>71.85599999999998</c:v>
                </c:pt>
                <c:pt idx="19965">
                  <c:v>71.85599999999998</c:v>
                </c:pt>
                <c:pt idx="19966">
                  <c:v>71.85599999999998</c:v>
                </c:pt>
                <c:pt idx="19967">
                  <c:v>71.85599999999998</c:v>
                </c:pt>
                <c:pt idx="19968">
                  <c:v>71.85599999999998</c:v>
                </c:pt>
                <c:pt idx="19969">
                  <c:v>71.682999999999979</c:v>
                </c:pt>
                <c:pt idx="19970">
                  <c:v>71.682999999999979</c:v>
                </c:pt>
                <c:pt idx="19971">
                  <c:v>71.682999999999979</c:v>
                </c:pt>
                <c:pt idx="19972">
                  <c:v>71.512</c:v>
                </c:pt>
                <c:pt idx="19973">
                  <c:v>71.512</c:v>
                </c:pt>
                <c:pt idx="19974">
                  <c:v>71.512</c:v>
                </c:pt>
                <c:pt idx="19975">
                  <c:v>71.338999999999999</c:v>
                </c:pt>
                <c:pt idx="19976">
                  <c:v>71.338999999999999</c:v>
                </c:pt>
                <c:pt idx="19977">
                  <c:v>71.338999999999999</c:v>
                </c:pt>
                <c:pt idx="19978">
                  <c:v>71.167999999999992</c:v>
                </c:pt>
                <c:pt idx="19979">
                  <c:v>71.167999999999992</c:v>
                </c:pt>
                <c:pt idx="19980">
                  <c:v>71.167999999999992</c:v>
                </c:pt>
                <c:pt idx="19981">
                  <c:v>70.995000000000005</c:v>
                </c:pt>
                <c:pt idx="19982">
                  <c:v>70.995000000000005</c:v>
                </c:pt>
                <c:pt idx="19983">
                  <c:v>70.995000000000005</c:v>
                </c:pt>
                <c:pt idx="19984">
                  <c:v>70.823999999999998</c:v>
                </c:pt>
                <c:pt idx="19985">
                  <c:v>70.823999999999998</c:v>
                </c:pt>
                <c:pt idx="19986">
                  <c:v>70.823999999999998</c:v>
                </c:pt>
                <c:pt idx="19987">
                  <c:v>70.650999999999982</c:v>
                </c:pt>
                <c:pt idx="19988">
                  <c:v>70.650999999999982</c:v>
                </c:pt>
                <c:pt idx="19989">
                  <c:v>70.48</c:v>
                </c:pt>
                <c:pt idx="19990">
                  <c:v>70.48</c:v>
                </c:pt>
                <c:pt idx="19991">
                  <c:v>70.307999999999993</c:v>
                </c:pt>
                <c:pt idx="19992">
                  <c:v>70.307999999999993</c:v>
                </c:pt>
                <c:pt idx="19993">
                  <c:v>70.307999999999993</c:v>
                </c:pt>
                <c:pt idx="19994">
                  <c:v>70.307999999999993</c:v>
                </c:pt>
                <c:pt idx="19995">
                  <c:v>70.137</c:v>
                </c:pt>
                <c:pt idx="19996">
                  <c:v>70.307999999999993</c:v>
                </c:pt>
                <c:pt idx="19997">
                  <c:v>70.307999999999993</c:v>
                </c:pt>
                <c:pt idx="19998">
                  <c:v>70.307999999999993</c:v>
                </c:pt>
                <c:pt idx="19999">
                  <c:v>70.48</c:v>
                </c:pt>
                <c:pt idx="20000">
                  <c:v>70.48</c:v>
                </c:pt>
                <c:pt idx="20001">
                  <c:v>70.650999999999982</c:v>
                </c:pt>
                <c:pt idx="20002">
                  <c:v>70.823999999999998</c:v>
                </c:pt>
                <c:pt idx="20003">
                  <c:v>70.995000000000005</c:v>
                </c:pt>
                <c:pt idx="20004">
                  <c:v>71.167999999999992</c:v>
                </c:pt>
                <c:pt idx="20005">
                  <c:v>71.338999999999999</c:v>
                </c:pt>
                <c:pt idx="20006">
                  <c:v>71.682999999999979</c:v>
                </c:pt>
                <c:pt idx="20007">
                  <c:v>71.85599999999998</c:v>
                </c:pt>
                <c:pt idx="20008">
                  <c:v>72.027999999999992</c:v>
                </c:pt>
                <c:pt idx="20009">
                  <c:v>72.371999999999986</c:v>
                </c:pt>
                <c:pt idx="20010">
                  <c:v>72.545000000000002</c:v>
                </c:pt>
                <c:pt idx="20011">
                  <c:v>72.891000000000005</c:v>
                </c:pt>
                <c:pt idx="20012">
                  <c:v>73.062000000000012</c:v>
                </c:pt>
                <c:pt idx="20013">
                  <c:v>73.233999999999995</c:v>
                </c:pt>
                <c:pt idx="20014">
                  <c:v>73.406999999999996</c:v>
                </c:pt>
                <c:pt idx="20015">
                  <c:v>73.406999999999996</c:v>
                </c:pt>
                <c:pt idx="20016">
                  <c:v>73.58</c:v>
                </c:pt>
                <c:pt idx="20017">
                  <c:v>73.58</c:v>
                </c:pt>
                <c:pt idx="20018">
                  <c:v>73.753</c:v>
                </c:pt>
                <c:pt idx="20019">
                  <c:v>73.753</c:v>
                </c:pt>
                <c:pt idx="20020">
                  <c:v>73.926000000000002</c:v>
                </c:pt>
                <c:pt idx="20021">
                  <c:v>73.926000000000002</c:v>
                </c:pt>
                <c:pt idx="20022">
                  <c:v>73.926000000000002</c:v>
                </c:pt>
                <c:pt idx="20023">
                  <c:v>74.098000000000013</c:v>
                </c:pt>
                <c:pt idx="20024">
                  <c:v>74.098000000000013</c:v>
                </c:pt>
                <c:pt idx="20025">
                  <c:v>74.098000000000013</c:v>
                </c:pt>
                <c:pt idx="20026">
                  <c:v>74.271000000000001</c:v>
                </c:pt>
                <c:pt idx="20027">
                  <c:v>74.271000000000001</c:v>
                </c:pt>
                <c:pt idx="20028">
                  <c:v>74.271000000000001</c:v>
                </c:pt>
                <c:pt idx="20029">
                  <c:v>74.271000000000001</c:v>
                </c:pt>
                <c:pt idx="20030">
                  <c:v>74.271000000000001</c:v>
                </c:pt>
                <c:pt idx="20031">
                  <c:v>74.271000000000001</c:v>
                </c:pt>
                <c:pt idx="20032">
                  <c:v>74.271000000000001</c:v>
                </c:pt>
                <c:pt idx="20033">
                  <c:v>74.098000000000013</c:v>
                </c:pt>
                <c:pt idx="20034">
                  <c:v>74.098000000000013</c:v>
                </c:pt>
                <c:pt idx="20035">
                  <c:v>74.098000000000013</c:v>
                </c:pt>
                <c:pt idx="20036">
                  <c:v>74.098000000000013</c:v>
                </c:pt>
                <c:pt idx="20037">
                  <c:v>74.098000000000013</c:v>
                </c:pt>
                <c:pt idx="20038">
                  <c:v>74.098000000000013</c:v>
                </c:pt>
                <c:pt idx="20039">
                  <c:v>74.098000000000013</c:v>
                </c:pt>
                <c:pt idx="20040">
                  <c:v>74.098000000000013</c:v>
                </c:pt>
                <c:pt idx="20041">
                  <c:v>73.926000000000002</c:v>
                </c:pt>
                <c:pt idx="20042">
                  <c:v>73.926000000000002</c:v>
                </c:pt>
                <c:pt idx="20043">
                  <c:v>73.926000000000002</c:v>
                </c:pt>
                <c:pt idx="20044">
                  <c:v>73.753</c:v>
                </c:pt>
                <c:pt idx="20045">
                  <c:v>73.753</c:v>
                </c:pt>
                <c:pt idx="20046">
                  <c:v>73.753</c:v>
                </c:pt>
                <c:pt idx="20047">
                  <c:v>73.58</c:v>
                </c:pt>
                <c:pt idx="20048">
                  <c:v>73.58</c:v>
                </c:pt>
                <c:pt idx="20049">
                  <c:v>73.58</c:v>
                </c:pt>
                <c:pt idx="20050">
                  <c:v>73.406999999999996</c:v>
                </c:pt>
                <c:pt idx="20051">
                  <c:v>73.406999999999996</c:v>
                </c:pt>
                <c:pt idx="20052">
                  <c:v>73.233999999999995</c:v>
                </c:pt>
                <c:pt idx="20053">
                  <c:v>73.062000000000012</c:v>
                </c:pt>
                <c:pt idx="20054">
                  <c:v>73.062000000000012</c:v>
                </c:pt>
                <c:pt idx="20055">
                  <c:v>72.891000000000005</c:v>
                </c:pt>
                <c:pt idx="20056">
                  <c:v>72.891000000000005</c:v>
                </c:pt>
                <c:pt idx="20057">
                  <c:v>72.718000000000004</c:v>
                </c:pt>
                <c:pt idx="20058">
                  <c:v>72.718000000000004</c:v>
                </c:pt>
                <c:pt idx="20059">
                  <c:v>72.545000000000002</c:v>
                </c:pt>
                <c:pt idx="20060">
                  <c:v>72.545000000000002</c:v>
                </c:pt>
                <c:pt idx="20061">
                  <c:v>72.371999999999986</c:v>
                </c:pt>
                <c:pt idx="20062">
                  <c:v>72.198999999999998</c:v>
                </c:pt>
                <c:pt idx="20063">
                  <c:v>72.198999999999998</c:v>
                </c:pt>
                <c:pt idx="20064">
                  <c:v>72.198999999999998</c:v>
                </c:pt>
                <c:pt idx="20065">
                  <c:v>72.027999999999992</c:v>
                </c:pt>
                <c:pt idx="20066">
                  <c:v>72.027999999999992</c:v>
                </c:pt>
                <c:pt idx="20067">
                  <c:v>72.027999999999992</c:v>
                </c:pt>
                <c:pt idx="20068">
                  <c:v>71.85599999999998</c:v>
                </c:pt>
                <c:pt idx="20069">
                  <c:v>71.85599999999998</c:v>
                </c:pt>
                <c:pt idx="20070">
                  <c:v>71.85599999999998</c:v>
                </c:pt>
                <c:pt idx="20071">
                  <c:v>72.027999999999992</c:v>
                </c:pt>
                <c:pt idx="20072">
                  <c:v>72.027999999999992</c:v>
                </c:pt>
                <c:pt idx="20073">
                  <c:v>72.198999999999998</c:v>
                </c:pt>
                <c:pt idx="20074">
                  <c:v>72.198999999999998</c:v>
                </c:pt>
                <c:pt idx="20075">
                  <c:v>72.371999999999986</c:v>
                </c:pt>
                <c:pt idx="20076">
                  <c:v>72.545000000000002</c:v>
                </c:pt>
                <c:pt idx="20077">
                  <c:v>72.718000000000004</c:v>
                </c:pt>
                <c:pt idx="20078">
                  <c:v>72.718000000000004</c:v>
                </c:pt>
                <c:pt idx="20079">
                  <c:v>72.718000000000004</c:v>
                </c:pt>
                <c:pt idx="20080">
                  <c:v>72.891000000000005</c:v>
                </c:pt>
                <c:pt idx="20081">
                  <c:v>73.062000000000012</c:v>
                </c:pt>
                <c:pt idx="20082">
                  <c:v>73.062000000000012</c:v>
                </c:pt>
                <c:pt idx="20083">
                  <c:v>73.233999999999995</c:v>
                </c:pt>
                <c:pt idx="20084">
                  <c:v>73.58</c:v>
                </c:pt>
                <c:pt idx="20085">
                  <c:v>73.753</c:v>
                </c:pt>
                <c:pt idx="20086">
                  <c:v>73.753</c:v>
                </c:pt>
                <c:pt idx="20087">
                  <c:v>73.926000000000002</c:v>
                </c:pt>
                <c:pt idx="20088">
                  <c:v>73.926000000000002</c:v>
                </c:pt>
                <c:pt idx="20089">
                  <c:v>73.926000000000002</c:v>
                </c:pt>
                <c:pt idx="20090">
                  <c:v>74.098000000000013</c:v>
                </c:pt>
                <c:pt idx="20091">
                  <c:v>74.098000000000013</c:v>
                </c:pt>
                <c:pt idx="20092">
                  <c:v>74.098000000000013</c:v>
                </c:pt>
                <c:pt idx="20093">
                  <c:v>73.753</c:v>
                </c:pt>
                <c:pt idx="20094">
                  <c:v>73.58</c:v>
                </c:pt>
                <c:pt idx="20095">
                  <c:v>73.58</c:v>
                </c:pt>
                <c:pt idx="20096">
                  <c:v>73.58</c:v>
                </c:pt>
                <c:pt idx="20097">
                  <c:v>73.58</c:v>
                </c:pt>
                <c:pt idx="20098">
                  <c:v>73.58</c:v>
                </c:pt>
                <c:pt idx="20099">
                  <c:v>73.58</c:v>
                </c:pt>
                <c:pt idx="20100">
                  <c:v>73.406999999999996</c:v>
                </c:pt>
                <c:pt idx="20101">
                  <c:v>73.406999999999996</c:v>
                </c:pt>
                <c:pt idx="20102">
                  <c:v>73.406999999999996</c:v>
                </c:pt>
                <c:pt idx="20103">
                  <c:v>73.406999999999996</c:v>
                </c:pt>
                <c:pt idx="20104">
                  <c:v>73.406999999999996</c:v>
                </c:pt>
                <c:pt idx="20105">
                  <c:v>73.233999999999995</c:v>
                </c:pt>
                <c:pt idx="20106">
                  <c:v>73.233999999999995</c:v>
                </c:pt>
                <c:pt idx="20107">
                  <c:v>73.233999999999995</c:v>
                </c:pt>
                <c:pt idx="20108">
                  <c:v>73.233999999999995</c:v>
                </c:pt>
                <c:pt idx="20109">
                  <c:v>73.233999999999995</c:v>
                </c:pt>
                <c:pt idx="20110">
                  <c:v>73.062000000000012</c:v>
                </c:pt>
                <c:pt idx="20111">
                  <c:v>73.062000000000012</c:v>
                </c:pt>
                <c:pt idx="20112">
                  <c:v>73.062000000000012</c:v>
                </c:pt>
                <c:pt idx="20113">
                  <c:v>73.062000000000012</c:v>
                </c:pt>
                <c:pt idx="20114">
                  <c:v>73.062000000000012</c:v>
                </c:pt>
                <c:pt idx="20115">
                  <c:v>73.062000000000012</c:v>
                </c:pt>
                <c:pt idx="20116">
                  <c:v>72.891000000000005</c:v>
                </c:pt>
                <c:pt idx="20117">
                  <c:v>72.891000000000005</c:v>
                </c:pt>
                <c:pt idx="20118">
                  <c:v>72.891000000000005</c:v>
                </c:pt>
                <c:pt idx="20119">
                  <c:v>72.891000000000005</c:v>
                </c:pt>
                <c:pt idx="20120">
                  <c:v>72.718000000000004</c:v>
                </c:pt>
                <c:pt idx="20121">
                  <c:v>72.718000000000004</c:v>
                </c:pt>
                <c:pt idx="20122">
                  <c:v>72.718000000000004</c:v>
                </c:pt>
                <c:pt idx="20123">
                  <c:v>72.718000000000004</c:v>
                </c:pt>
                <c:pt idx="20124">
                  <c:v>72.718000000000004</c:v>
                </c:pt>
                <c:pt idx="20125">
                  <c:v>72.718000000000004</c:v>
                </c:pt>
                <c:pt idx="20126">
                  <c:v>72.718000000000004</c:v>
                </c:pt>
                <c:pt idx="20127">
                  <c:v>72.545000000000002</c:v>
                </c:pt>
                <c:pt idx="20128">
                  <c:v>72.545000000000002</c:v>
                </c:pt>
                <c:pt idx="20129">
                  <c:v>72.545000000000002</c:v>
                </c:pt>
                <c:pt idx="20130">
                  <c:v>72.371999999999986</c:v>
                </c:pt>
                <c:pt idx="20131">
                  <c:v>72.371999999999986</c:v>
                </c:pt>
                <c:pt idx="20132">
                  <c:v>72.198999999999998</c:v>
                </c:pt>
                <c:pt idx="20133">
                  <c:v>72.198999999999998</c:v>
                </c:pt>
                <c:pt idx="20134">
                  <c:v>72.027999999999992</c:v>
                </c:pt>
                <c:pt idx="20135">
                  <c:v>72.027999999999992</c:v>
                </c:pt>
                <c:pt idx="20136">
                  <c:v>71.85599999999998</c:v>
                </c:pt>
                <c:pt idx="20137">
                  <c:v>71.682999999999979</c:v>
                </c:pt>
                <c:pt idx="20138">
                  <c:v>71.682999999999979</c:v>
                </c:pt>
                <c:pt idx="20139">
                  <c:v>71.512</c:v>
                </c:pt>
                <c:pt idx="20140">
                  <c:v>71.512</c:v>
                </c:pt>
                <c:pt idx="20141">
                  <c:v>71.338999999999999</c:v>
                </c:pt>
                <c:pt idx="20142">
                  <c:v>71.338999999999999</c:v>
                </c:pt>
                <c:pt idx="20143">
                  <c:v>71.338999999999999</c:v>
                </c:pt>
                <c:pt idx="20144">
                  <c:v>71.338999999999999</c:v>
                </c:pt>
                <c:pt idx="20145">
                  <c:v>71.512</c:v>
                </c:pt>
                <c:pt idx="20146">
                  <c:v>71.682999999999979</c:v>
                </c:pt>
                <c:pt idx="20147">
                  <c:v>71.85599999999998</c:v>
                </c:pt>
                <c:pt idx="20148">
                  <c:v>71.85599999999998</c:v>
                </c:pt>
                <c:pt idx="20149">
                  <c:v>72.027999999999992</c:v>
                </c:pt>
                <c:pt idx="20150">
                  <c:v>72.198999999999998</c:v>
                </c:pt>
                <c:pt idx="20151">
                  <c:v>72.371999999999986</c:v>
                </c:pt>
                <c:pt idx="20152">
                  <c:v>72.718000000000004</c:v>
                </c:pt>
                <c:pt idx="20153">
                  <c:v>72.891000000000005</c:v>
                </c:pt>
                <c:pt idx="20154">
                  <c:v>73.062000000000012</c:v>
                </c:pt>
                <c:pt idx="20155">
                  <c:v>73.233999999999995</c:v>
                </c:pt>
                <c:pt idx="20156">
                  <c:v>73.406999999999996</c:v>
                </c:pt>
                <c:pt idx="20157">
                  <c:v>73.58</c:v>
                </c:pt>
                <c:pt idx="20158">
                  <c:v>73.753</c:v>
                </c:pt>
                <c:pt idx="20159">
                  <c:v>73.926000000000002</c:v>
                </c:pt>
                <c:pt idx="20160">
                  <c:v>74.098000000000013</c:v>
                </c:pt>
                <c:pt idx="20161">
                  <c:v>74.271000000000001</c:v>
                </c:pt>
                <c:pt idx="20162">
                  <c:v>74.446000000000026</c:v>
                </c:pt>
                <c:pt idx="20163">
                  <c:v>74.619</c:v>
                </c:pt>
                <c:pt idx="20164">
                  <c:v>74.619</c:v>
                </c:pt>
                <c:pt idx="20165">
                  <c:v>74.619</c:v>
                </c:pt>
                <c:pt idx="20166">
                  <c:v>74.619</c:v>
                </c:pt>
                <c:pt idx="20167">
                  <c:v>74.619</c:v>
                </c:pt>
                <c:pt idx="20168">
                  <c:v>74.790999999999997</c:v>
                </c:pt>
                <c:pt idx="20169">
                  <c:v>74.790999999999997</c:v>
                </c:pt>
                <c:pt idx="20170">
                  <c:v>74.790999999999997</c:v>
                </c:pt>
                <c:pt idx="20171">
                  <c:v>74.790999999999997</c:v>
                </c:pt>
                <c:pt idx="20172">
                  <c:v>74.790999999999997</c:v>
                </c:pt>
                <c:pt idx="20173">
                  <c:v>74.790999999999997</c:v>
                </c:pt>
                <c:pt idx="20174">
                  <c:v>74.790999999999997</c:v>
                </c:pt>
                <c:pt idx="20175">
                  <c:v>74.790999999999997</c:v>
                </c:pt>
                <c:pt idx="20176">
                  <c:v>74.790999999999997</c:v>
                </c:pt>
                <c:pt idx="20177">
                  <c:v>74.619</c:v>
                </c:pt>
                <c:pt idx="20178">
                  <c:v>74.619</c:v>
                </c:pt>
                <c:pt idx="20179">
                  <c:v>74.619</c:v>
                </c:pt>
                <c:pt idx="20180">
                  <c:v>74.446000000000026</c:v>
                </c:pt>
                <c:pt idx="20181">
                  <c:v>74.271000000000001</c:v>
                </c:pt>
                <c:pt idx="20182">
                  <c:v>74.271000000000001</c:v>
                </c:pt>
                <c:pt idx="20183">
                  <c:v>74.098000000000013</c:v>
                </c:pt>
                <c:pt idx="20184">
                  <c:v>73.926000000000002</c:v>
                </c:pt>
                <c:pt idx="20185">
                  <c:v>73.926000000000002</c:v>
                </c:pt>
                <c:pt idx="20186">
                  <c:v>73.753</c:v>
                </c:pt>
                <c:pt idx="20187">
                  <c:v>73.58</c:v>
                </c:pt>
                <c:pt idx="20188">
                  <c:v>73.58</c:v>
                </c:pt>
                <c:pt idx="20189">
                  <c:v>73.406999999999996</c:v>
                </c:pt>
                <c:pt idx="20190">
                  <c:v>73.233999999999995</c:v>
                </c:pt>
                <c:pt idx="20191">
                  <c:v>73.062000000000012</c:v>
                </c:pt>
                <c:pt idx="20192">
                  <c:v>72.891000000000005</c:v>
                </c:pt>
                <c:pt idx="20193">
                  <c:v>72.891000000000005</c:v>
                </c:pt>
                <c:pt idx="20194">
                  <c:v>72.545000000000002</c:v>
                </c:pt>
                <c:pt idx="20195">
                  <c:v>72.371999999999986</c:v>
                </c:pt>
                <c:pt idx="20196">
                  <c:v>72.198999999999998</c:v>
                </c:pt>
                <c:pt idx="20197">
                  <c:v>72.027999999999992</c:v>
                </c:pt>
                <c:pt idx="20198">
                  <c:v>71.85599999999998</c:v>
                </c:pt>
                <c:pt idx="20199">
                  <c:v>71.512</c:v>
                </c:pt>
                <c:pt idx="20200">
                  <c:v>71.338999999999999</c:v>
                </c:pt>
                <c:pt idx="20201">
                  <c:v>71.167999999999992</c:v>
                </c:pt>
                <c:pt idx="20202">
                  <c:v>70.823999999999998</c:v>
                </c:pt>
                <c:pt idx="20203">
                  <c:v>70.650999999999982</c:v>
                </c:pt>
                <c:pt idx="20204">
                  <c:v>70.307999999999993</c:v>
                </c:pt>
                <c:pt idx="20205">
                  <c:v>70.137</c:v>
                </c:pt>
                <c:pt idx="20206">
                  <c:v>69.964000000000027</c:v>
                </c:pt>
                <c:pt idx="20207">
                  <c:v>69.793000000000006</c:v>
                </c:pt>
                <c:pt idx="20208">
                  <c:v>69.621999999999986</c:v>
                </c:pt>
                <c:pt idx="20209">
                  <c:v>69.449000000000026</c:v>
                </c:pt>
                <c:pt idx="20210">
                  <c:v>69.277999999999992</c:v>
                </c:pt>
                <c:pt idx="20211">
                  <c:v>69.277999999999992</c:v>
                </c:pt>
                <c:pt idx="20212">
                  <c:v>69.106999999999999</c:v>
                </c:pt>
                <c:pt idx="20213">
                  <c:v>69.106999999999999</c:v>
                </c:pt>
                <c:pt idx="20214">
                  <c:v>69.106999999999999</c:v>
                </c:pt>
                <c:pt idx="20215">
                  <c:v>69.106999999999999</c:v>
                </c:pt>
                <c:pt idx="20216">
                  <c:v>69.106999999999999</c:v>
                </c:pt>
                <c:pt idx="20217">
                  <c:v>69.277999999999992</c:v>
                </c:pt>
                <c:pt idx="20218">
                  <c:v>69.277999999999992</c:v>
                </c:pt>
                <c:pt idx="20219">
                  <c:v>69.449000000000026</c:v>
                </c:pt>
                <c:pt idx="20220">
                  <c:v>69.449000000000026</c:v>
                </c:pt>
                <c:pt idx="20221">
                  <c:v>69.621999999999986</c:v>
                </c:pt>
                <c:pt idx="20222">
                  <c:v>69.793000000000006</c:v>
                </c:pt>
                <c:pt idx="20223">
                  <c:v>69.964000000000027</c:v>
                </c:pt>
                <c:pt idx="20224">
                  <c:v>70.137</c:v>
                </c:pt>
                <c:pt idx="20225">
                  <c:v>70.307999999999993</c:v>
                </c:pt>
                <c:pt idx="20226">
                  <c:v>70.650999999999982</c:v>
                </c:pt>
                <c:pt idx="20227">
                  <c:v>70.823999999999998</c:v>
                </c:pt>
                <c:pt idx="20228">
                  <c:v>70.995000000000005</c:v>
                </c:pt>
                <c:pt idx="20229">
                  <c:v>71.167999999999992</c:v>
                </c:pt>
                <c:pt idx="20230">
                  <c:v>71.338999999999999</c:v>
                </c:pt>
                <c:pt idx="20231">
                  <c:v>71.682999999999979</c:v>
                </c:pt>
                <c:pt idx="20232">
                  <c:v>71.85599999999998</c:v>
                </c:pt>
                <c:pt idx="20233">
                  <c:v>71.85599999999998</c:v>
                </c:pt>
                <c:pt idx="20234">
                  <c:v>72.027999999999992</c:v>
                </c:pt>
                <c:pt idx="20235">
                  <c:v>72.198999999999998</c:v>
                </c:pt>
                <c:pt idx="20236">
                  <c:v>72.371999999999986</c:v>
                </c:pt>
                <c:pt idx="20237">
                  <c:v>72.371999999999986</c:v>
                </c:pt>
                <c:pt idx="20238">
                  <c:v>72.545000000000002</c:v>
                </c:pt>
                <c:pt idx="20239">
                  <c:v>72.545000000000002</c:v>
                </c:pt>
                <c:pt idx="20240">
                  <c:v>72.718000000000004</c:v>
                </c:pt>
                <c:pt idx="20241">
                  <c:v>72.718000000000004</c:v>
                </c:pt>
                <c:pt idx="20242">
                  <c:v>72.718000000000004</c:v>
                </c:pt>
                <c:pt idx="20243">
                  <c:v>72.718000000000004</c:v>
                </c:pt>
                <c:pt idx="20244">
                  <c:v>72.718000000000004</c:v>
                </c:pt>
                <c:pt idx="20245">
                  <c:v>72.718000000000004</c:v>
                </c:pt>
                <c:pt idx="20246">
                  <c:v>72.718000000000004</c:v>
                </c:pt>
                <c:pt idx="20247">
                  <c:v>72.718000000000004</c:v>
                </c:pt>
                <c:pt idx="20248">
                  <c:v>72.718000000000004</c:v>
                </c:pt>
                <c:pt idx="20249">
                  <c:v>72.718000000000004</c:v>
                </c:pt>
                <c:pt idx="20250">
                  <c:v>72.718000000000004</c:v>
                </c:pt>
                <c:pt idx="20251">
                  <c:v>72.545000000000002</c:v>
                </c:pt>
                <c:pt idx="20252">
                  <c:v>72.545000000000002</c:v>
                </c:pt>
                <c:pt idx="20253">
                  <c:v>72.371999999999986</c:v>
                </c:pt>
                <c:pt idx="20254">
                  <c:v>72.371999999999986</c:v>
                </c:pt>
                <c:pt idx="20255">
                  <c:v>72.198999999999998</c:v>
                </c:pt>
                <c:pt idx="20256">
                  <c:v>72.198999999999998</c:v>
                </c:pt>
                <c:pt idx="20257">
                  <c:v>72.027999999999992</c:v>
                </c:pt>
                <c:pt idx="20258">
                  <c:v>72.027999999999992</c:v>
                </c:pt>
                <c:pt idx="20259">
                  <c:v>71.85599999999998</c:v>
                </c:pt>
                <c:pt idx="20260">
                  <c:v>71.682999999999979</c:v>
                </c:pt>
                <c:pt idx="20261">
                  <c:v>71.682999999999979</c:v>
                </c:pt>
                <c:pt idx="20262">
                  <c:v>71.512</c:v>
                </c:pt>
                <c:pt idx="20263">
                  <c:v>71.338999999999999</c:v>
                </c:pt>
                <c:pt idx="20264">
                  <c:v>71.338999999999999</c:v>
                </c:pt>
                <c:pt idx="20265">
                  <c:v>71.167999999999992</c:v>
                </c:pt>
                <c:pt idx="20266">
                  <c:v>70.995000000000005</c:v>
                </c:pt>
                <c:pt idx="20267">
                  <c:v>70.823999999999998</c:v>
                </c:pt>
                <c:pt idx="20268">
                  <c:v>70.650999999999982</c:v>
                </c:pt>
                <c:pt idx="20269">
                  <c:v>70.48</c:v>
                </c:pt>
                <c:pt idx="20270">
                  <c:v>70.48</c:v>
                </c:pt>
                <c:pt idx="20271">
                  <c:v>70.307999999999993</c:v>
                </c:pt>
                <c:pt idx="20272">
                  <c:v>70.137</c:v>
                </c:pt>
                <c:pt idx="20273">
                  <c:v>69.964000000000027</c:v>
                </c:pt>
                <c:pt idx="20274">
                  <c:v>69.793000000000006</c:v>
                </c:pt>
                <c:pt idx="20275">
                  <c:v>69.621999999999986</c:v>
                </c:pt>
                <c:pt idx="20276">
                  <c:v>69.449000000000026</c:v>
                </c:pt>
                <c:pt idx="20277">
                  <c:v>69.277999999999992</c:v>
                </c:pt>
                <c:pt idx="20278">
                  <c:v>69.106999999999999</c:v>
                </c:pt>
                <c:pt idx="20279">
                  <c:v>69.106999999999999</c:v>
                </c:pt>
                <c:pt idx="20280">
                  <c:v>68.933999999999997</c:v>
                </c:pt>
                <c:pt idx="20281">
                  <c:v>68.763000000000005</c:v>
                </c:pt>
                <c:pt idx="20282">
                  <c:v>68.763000000000005</c:v>
                </c:pt>
                <c:pt idx="20283">
                  <c:v>68.763000000000005</c:v>
                </c:pt>
                <c:pt idx="20284">
                  <c:v>68.592000000000013</c:v>
                </c:pt>
                <c:pt idx="20285">
                  <c:v>68.592000000000013</c:v>
                </c:pt>
                <c:pt idx="20286">
                  <c:v>68.592000000000013</c:v>
                </c:pt>
                <c:pt idx="20287">
                  <c:v>68.592000000000013</c:v>
                </c:pt>
                <c:pt idx="20288">
                  <c:v>68.763000000000005</c:v>
                </c:pt>
                <c:pt idx="20289">
                  <c:v>68.763000000000005</c:v>
                </c:pt>
                <c:pt idx="20290">
                  <c:v>68.933999999999997</c:v>
                </c:pt>
                <c:pt idx="20291">
                  <c:v>68.933999999999997</c:v>
                </c:pt>
                <c:pt idx="20292">
                  <c:v>69.106999999999999</c:v>
                </c:pt>
                <c:pt idx="20293">
                  <c:v>69.277999999999992</c:v>
                </c:pt>
                <c:pt idx="20294">
                  <c:v>69.449000000000026</c:v>
                </c:pt>
                <c:pt idx="20295">
                  <c:v>69.621999999999986</c:v>
                </c:pt>
                <c:pt idx="20296">
                  <c:v>69.793000000000006</c:v>
                </c:pt>
                <c:pt idx="20297">
                  <c:v>69.964000000000027</c:v>
                </c:pt>
                <c:pt idx="20298">
                  <c:v>70.137</c:v>
                </c:pt>
                <c:pt idx="20299">
                  <c:v>70.307999999999993</c:v>
                </c:pt>
                <c:pt idx="20300">
                  <c:v>70.48</c:v>
                </c:pt>
                <c:pt idx="20301">
                  <c:v>70.823999999999998</c:v>
                </c:pt>
                <c:pt idx="20302">
                  <c:v>70.995000000000005</c:v>
                </c:pt>
                <c:pt idx="20303">
                  <c:v>70.995000000000005</c:v>
                </c:pt>
                <c:pt idx="20304">
                  <c:v>71.338999999999999</c:v>
                </c:pt>
                <c:pt idx="20305">
                  <c:v>71.338999999999999</c:v>
                </c:pt>
                <c:pt idx="20306">
                  <c:v>71.512</c:v>
                </c:pt>
                <c:pt idx="20307">
                  <c:v>71.682999999999979</c:v>
                </c:pt>
                <c:pt idx="20308">
                  <c:v>71.85599999999998</c:v>
                </c:pt>
                <c:pt idx="20309">
                  <c:v>71.85599999999998</c:v>
                </c:pt>
                <c:pt idx="20310">
                  <c:v>72.027999999999992</c:v>
                </c:pt>
                <c:pt idx="20311">
                  <c:v>72.027999999999992</c:v>
                </c:pt>
                <c:pt idx="20312">
                  <c:v>72.198999999999998</c:v>
                </c:pt>
                <c:pt idx="20313">
                  <c:v>72.198999999999998</c:v>
                </c:pt>
                <c:pt idx="20314">
                  <c:v>72.198999999999998</c:v>
                </c:pt>
                <c:pt idx="20315">
                  <c:v>72.371999999999986</c:v>
                </c:pt>
                <c:pt idx="20316">
                  <c:v>72.371999999999986</c:v>
                </c:pt>
                <c:pt idx="20317">
                  <c:v>72.371999999999986</c:v>
                </c:pt>
                <c:pt idx="20318">
                  <c:v>72.371999999999986</c:v>
                </c:pt>
                <c:pt idx="20319">
                  <c:v>72.371999999999986</c:v>
                </c:pt>
                <c:pt idx="20320">
                  <c:v>72.198999999999998</c:v>
                </c:pt>
                <c:pt idx="20321">
                  <c:v>72.198999999999998</c:v>
                </c:pt>
                <c:pt idx="20322">
                  <c:v>72.198999999999998</c:v>
                </c:pt>
                <c:pt idx="20323">
                  <c:v>72.198999999999998</c:v>
                </c:pt>
                <c:pt idx="20324">
                  <c:v>72.198999999999998</c:v>
                </c:pt>
                <c:pt idx="20325">
                  <c:v>72.198999999999998</c:v>
                </c:pt>
                <c:pt idx="20326">
                  <c:v>72.198999999999998</c:v>
                </c:pt>
                <c:pt idx="20327">
                  <c:v>72.198999999999998</c:v>
                </c:pt>
                <c:pt idx="20328">
                  <c:v>72.198999999999998</c:v>
                </c:pt>
                <c:pt idx="20329">
                  <c:v>72.027999999999992</c:v>
                </c:pt>
                <c:pt idx="20330">
                  <c:v>72.027999999999992</c:v>
                </c:pt>
                <c:pt idx="20331">
                  <c:v>72.027999999999992</c:v>
                </c:pt>
                <c:pt idx="20332">
                  <c:v>71.85599999999998</c:v>
                </c:pt>
                <c:pt idx="20333">
                  <c:v>71.85599999999998</c:v>
                </c:pt>
                <c:pt idx="20334">
                  <c:v>71.85599999999998</c:v>
                </c:pt>
                <c:pt idx="20335">
                  <c:v>71.682999999999979</c:v>
                </c:pt>
                <c:pt idx="20336">
                  <c:v>71.682999999999979</c:v>
                </c:pt>
                <c:pt idx="20337">
                  <c:v>71.512</c:v>
                </c:pt>
                <c:pt idx="20338">
                  <c:v>71.338999999999999</c:v>
                </c:pt>
                <c:pt idx="20339">
                  <c:v>71.338999999999999</c:v>
                </c:pt>
                <c:pt idx="20340">
                  <c:v>71.167999999999992</c:v>
                </c:pt>
                <c:pt idx="20341">
                  <c:v>70.995000000000005</c:v>
                </c:pt>
                <c:pt idx="20342">
                  <c:v>70.995000000000005</c:v>
                </c:pt>
                <c:pt idx="20343">
                  <c:v>70.823999999999998</c:v>
                </c:pt>
                <c:pt idx="20344">
                  <c:v>70.650999999999982</c:v>
                </c:pt>
                <c:pt idx="20345">
                  <c:v>70.48</c:v>
                </c:pt>
                <c:pt idx="20346">
                  <c:v>70.48</c:v>
                </c:pt>
                <c:pt idx="20347">
                  <c:v>70.307999999999993</c:v>
                </c:pt>
                <c:pt idx="20348">
                  <c:v>70.137</c:v>
                </c:pt>
                <c:pt idx="20349">
                  <c:v>69.964000000000027</c:v>
                </c:pt>
                <c:pt idx="20350">
                  <c:v>69.964000000000027</c:v>
                </c:pt>
                <c:pt idx="20351">
                  <c:v>69.793000000000006</c:v>
                </c:pt>
                <c:pt idx="20352">
                  <c:v>69.621999999999986</c:v>
                </c:pt>
                <c:pt idx="20353">
                  <c:v>69.621999999999986</c:v>
                </c:pt>
                <c:pt idx="20354">
                  <c:v>69.621999999999986</c:v>
                </c:pt>
                <c:pt idx="20355">
                  <c:v>69.449000000000026</c:v>
                </c:pt>
                <c:pt idx="20356">
                  <c:v>69.449000000000026</c:v>
                </c:pt>
                <c:pt idx="20357">
                  <c:v>69.449000000000026</c:v>
                </c:pt>
                <c:pt idx="20358">
                  <c:v>69.449000000000026</c:v>
                </c:pt>
                <c:pt idx="20359">
                  <c:v>69.449000000000026</c:v>
                </c:pt>
                <c:pt idx="20360">
                  <c:v>69.449000000000026</c:v>
                </c:pt>
                <c:pt idx="20361">
                  <c:v>69.621999999999986</c:v>
                </c:pt>
                <c:pt idx="20362">
                  <c:v>69.621999999999986</c:v>
                </c:pt>
                <c:pt idx="20363">
                  <c:v>69.793000000000006</c:v>
                </c:pt>
                <c:pt idx="20364">
                  <c:v>69.964000000000027</c:v>
                </c:pt>
                <c:pt idx="20365">
                  <c:v>70.137</c:v>
                </c:pt>
                <c:pt idx="20366">
                  <c:v>70.307999999999993</c:v>
                </c:pt>
                <c:pt idx="20367">
                  <c:v>70.48</c:v>
                </c:pt>
                <c:pt idx="20368">
                  <c:v>70.823999999999998</c:v>
                </c:pt>
                <c:pt idx="20369">
                  <c:v>70.995000000000005</c:v>
                </c:pt>
                <c:pt idx="20370">
                  <c:v>71.167999999999992</c:v>
                </c:pt>
                <c:pt idx="20371">
                  <c:v>71.338999999999999</c:v>
                </c:pt>
                <c:pt idx="20372">
                  <c:v>71.512</c:v>
                </c:pt>
                <c:pt idx="20373">
                  <c:v>71.682999999999979</c:v>
                </c:pt>
                <c:pt idx="20374">
                  <c:v>71.85599999999998</c:v>
                </c:pt>
                <c:pt idx="20375">
                  <c:v>72.027999999999992</c:v>
                </c:pt>
                <c:pt idx="20376">
                  <c:v>72.198999999999998</c:v>
                </c:pt>
                <c:pt idx="20377">
                  <c:v>72.371999999999986</c:v>
                </c:pt>
                <c:pt idx="20378">
                  <c:v>72.545000000000002</c:v>
                </c:pt>
                <c:pt idx="20379">
                  <c:v>72.718000000000004</c:v>
                </c:pt>
                <c:pt idx="20380">
                  <c:v>72.718000000000004</c:v>
                </c:pt>
                <c:pt idx="20381">
                  <c:v>72.891000000000005</c:v>
                </c:pt>
                <c:pt idx="20382">
                  <c:v>72.891000000000005</c:v>
                </c:pt>
                <c:pt idx="20383">
                  <c:v>73.062000000000012</c:v>
                </c:pt>
                <c:pt idx="20384">
                  <c:v>73.062000000000012</c:v>
                </c:pt>
                <c:pt idx="20385">
                  <c:v>73.233999999999995</c:v>
                </c:pt>
                <c:pt idx="20386">
                  <c:v>73.233999999999995</c:v>
                </c:pt>
                <c:pt idx="20387">
                  <c:v>73.233999999999995</c:v>
                </c:pt>
                <c:pt idx="20388">
                  <c:v>73.406999999999996</c:v>
                </c:pt>
                <c:pt idx="20389">
                  <c:v>73.406999999999996</c:v>
                </c:pt>
                <c:pt idx="20390">
                  <c:v>73.406999999999996</c:v>
                </c:pt>
                <c:pt idx="20391">
                  <c:v>73.406999999999996</c:v>
                </c:pt>
                <c:pt idx="20392">
                  <c:v>73.406999999999996</c:v>
                </c:pt>
                <c:pt idx="20393">
                  <c:v>73.406999999999996</c:v>
                </c:pt>
                <c:pt idx="20394">
                  <c:v>73.406999999999996</c:v>
                </c:pt>
                <c:pt idx="20395">
                  <c:v>73.406999999999996</c:v>
                </c:pt>
                <c:pt idx="20396">
                  <c:v>73.406999999999996</c:v>
                </c:pt>
                <c:pt idx="20397">
                  <c:v>73.406999999999996</c:v>
                </c:pt>
                <c:pt idx="20398">
                  <c:v>73.406999999999996</c:v>
                </c:pt>
                <c:pt idx="20399">
                  <c:v>73.406999999999996</c:v>
                </c:pt>
                <c:pt idx="20400">
                  <c:v>73.406999999999996</c:v>
                </c:pt>
                <c:pt idx="20401">
                  <c:v>73.406999999999996</c:v>
                </c:pt>
                <c:pt idx="20402">
                  <c:v>73.406999999999996</c:v>
                </c:pt>
                <c:pt idx="20403">
                  <c:v>73.233999999999995</c:v>
                </c:pt>
                <c:pt idx="20404">
                  <c:v>73.233999999999995</c:v>
                </c:pt>
                <c:pt idx="20405">
                  <c:v>73.233999999999995</c:v>
                </c:pt>
                <c:pt idx="20406">
                  <c:v>73.233999999999995</c:v>
                </c:pt>
                <c:pt idx="20407">
                  <c:v>73.062000000000012</c:v>
                </c:pt>
                <c:pt idx="20408">
                  <c:v>73.062000000000012</c:v>
                </c:pt>
                <c:pt idx="20409">
                  <c:v>72.891000000000005</c:v>
                </c:pt>
                <c:pt idx="20410">
                  <c:v>72.891000000000005</c:v>
                </c:pt>
                <c:pt idx="20411">
                  <c:v>72.718000000000004</c:v>
                </c:pt>
                <c:pt idx="20412">
                  <c:v>72.718000000000004</c:v>
                </c:pt>
                <c:pt idx="20413">
                  <c:v>72.545000000000002</c:v>
                </c:pt>
                <c:pt idx="20414">
                  <c:v>72.371999999999986</c:v>
                </c:pt>
                <c:pt idx="20415">
                  <c:v>72.371999999999986</c:v>
                </c:pt>
                <c:pt idx="20416">
                  <c:v>72.198999999999998</c:v>
                </c:pt>
                <c:pt idx="20417">
                  <c:v>72.198999999999998</c:v>
                </c:pt>
                <c:pt idx="20418">
                  <c:v>72.027999999999992</c:v>
                </c:pt>
                <c:pt idx="20419">
                  <c:v>72.027999999999992</c:v>
                </c:pt>
                <c:pt idx="20420">
                  <c:v>71.85599999999998</c:v>
                </c:pt>
                <c:pt idx="20421">
                  <c:v>71.682999999999979</c:v>
                </c:pt>
                <c:pt idx="20422">
                  <c:v>71.682999999999979</c:v>
                </c:pt>
                <c:pt idx="20423">
                  <c:v>71.512</c:v>
                </c:pt>
                <c:pt idx="20424">
                  <c:v>71.512</c:v>
                </c:pt>
                <c:pt idx="20425">
                  <c:v>71.512</c:v>
                </c:pt>
                <c:pt idx="20426">
                  <c:v>71.338999999999999</c:v>
                </c:pt>
                <c:pt idx="20427">
                  <c:v>71.338999999999999</c:v>
                </c:pt>
                <c:pt idx="20428">
                  <c:v>71.338999999999999</c:v>
                </c:pt>
                <c:pt idx="20429">
                  <c:v>71.512</c:v>
                </c:pt>
                <c:pt idx="20430">
                  <c:v>71.512</c:v>
                </c:pt>
                <c:pt idx="20431">
                  <c:v>71.512</c:v>
                </c:pt>
                <c:pt idx="20432">
                  <c:v>71.682999999999979</c:v>
                </c:pt>
                <c:pt idx="20433">
                  <c:v>71.85599999999998</c:v>
                </c:pt>
                <c:pt idx="20434">
                  <c:v>72.027999999999992</c:v>
                </c:pt>
                <c:pt idx="20435">
                  <c:v>72.027999999999992</c:v>
                </c:pt>
                <c:pt idx="20436">
                  <c:v>72.198999999999998</c:v>
                </c:pt>
                <c:pt idx="20437">
                  <c:v>72.371999999999986</c:v>
                </c:pt>
                <c:pt idx="20438">
                  <c:v>72.718000000000004</c:v>
                </c:pt>
                <c:pt idx="20439">
                  <c:v>72.891000000000005</c:v>
                </c:pt>
                <c:pt idx="20440">
                  <c:v>73.062000000000012</c:v>
                </c:pt>
                <c:pt idx="20441">
                  <c:v>73.233999999999995</c:v>
                </c:pt>
                <c:pt idx="20442">
                  <c:v>73.58</c:v>
                </c:pt>
                <c:pt idx="20443">
                  <c:v>73.753</c:v>
                </c:pt>
                <c:pt idx="20444">
                  <c:v>73.926000000000002</c:v>
                </c:pt>
                <c:pt idx="20445">
                  <c:v>74.098000000000013</c:v>
                </c:pt>
                <c:pt idx="20446">
                  <c:v>74.271000000000001</c:v>
                </c:pt>
                <c:pt idx="20447">
                  <c:v>74.446000000000026</c:v>
                </c:pt>
                <c:pt idx="20448">
                  <c:v>74.619</c:v>
                </c:pt>
                <c:pt idx="20449">
                  <c:v>74.790999999999997</c:v>
                </c:pt>
                <c:pt idx="20450">
                  <c:v>74.790999999999997</c:v>
                </c:pt>
                <c:pt idx="20451">
                  <c:v>74.964000000000027</c:v>
                </c:pt>
                <c:pt idx="20452">
                  <c:v>75.138999999999982</c:v>
                </c:pt>
                <c:pt idx="20453">
                  <c:v>75.138999999999982</c:v>
                </c:pt>
                <c:pt idx="20454">
                  <c:v>75.312000000000012</c:v>
                </c:pt>
                <c:pt idx="20455">
                  <c:v>75.312000000000012</c:v>
                </c:pt>
                <c:pt idx="20456">
                  <c:v>75.312000000000012</c:v>
                </c:pt>
                <c:pt idx="20457">
                  <c:v>75.483999999999995</c:v>
                </c:pt>
                <c:pt idx="20458">
                  <c:v>75.483999999999995</c:v>
                </c:pt>
                <c:pt idx="20459">
                  <c:v>75.483999999999995</c:v>
                </c:pt>
                <c:pt idx="20460">
                  <c:v>75.483999999999995</c:v>
                </c:pt>
                <c:pt idx="20461">
                  <c:v>75.483999999999995</c:v>
                </c:pt>
                <c:pt idx="20462">
                  <c:v>75.483999999999995</c:v>
                </c:pt>
                <c:pt idx="20463">
                  <c:v>75.483999999999995</c:v>
                </c:pt>
                <c:pt idx="20464">
                  <c:v>75.483999999999995</c:v>
                </c:pt>
                <c:pt idx="20465">
                  <c:v>75.483999999999995</c:v>
                </c:pt>
                <c:pt idx="20466">
                  <c:v>75.483999999999995</c:v>
                </c:pt>
                <c:pt idx="20467">
                  <c:v>75.483999999999995</c:v>
                </c:pt>
                <c:pt idx="20468">
                  <c:v>75.483999999999995</c:v>
                </c:pt>
                <c:pt idx="20469">
                  <c:v>75.483999999999995</c:v>
                </c:pt>
                <c:pt idx="20470">
                  <c:v>75.483999999999995</c:v>
                </c:pt>
                <c:pt idx="20471">
                  <c:v>75.483999999999995</c:v>
                </c:pt>
                <c:pt idx="20472">
                  <c:v>75.483999999999995</c:v>
                </c:pt>
                <c:pt idx="20473">
                  <c:v>75.483999999999995</c:v>
                </c:pt>
                <c:pt idx="20474">
                  <c:v>75.312000000000012</c:v>
                </c:pt>
                <c:pt idx="20475">
                  <c:v>75.312000000000012</c:v>
                </c:pt>
                <c:pt idx="20476">
                  <c:v>75.312000000000012</c:v>
                </c:pt>
                <c:pt idx="20477">
                  <c:v>75.138999999999982</c:v>
                </c:pt>
                <c:pt idx="20478">
                  <c:v>75.138999999999982</c:v>
                </c:pt>
                <c:pt idx="20479">
                  <c:v>74.964000000000027</c:v>
                </c:pt>
                <c:pt idx="20480">
                  <c:v>74.964000000000027</c:v>
                </c:pt>
                <c:pt idx="20481">
                  <c:v>74.790999999999997</c:v>
                </c:pt>
                <c:pt idx="20482">
                  <c:v>74.790999999999997</c:v>
                </c:pt>
                <c:pt idx="20483">
                  <c:v>74.619</c:v>
                </c:pt>
                <c:pt idx="20484">
                  <c:v>74.619</c:v>
                </c:pt>
                <c:pt idx="20485">
                  <c:v>74.446000000000026</c:v>
                </c:pt>
                <c:pt idx="20486">
                  <c:v>74.446000000000026</c:v>
                </c:pt>
                <c:pt idx="20487">
                  <c:v>74.271000000000001</c:v>
                </c:pt>
                <c:pt idx="20488">
                  <c:v>74.271000000000001</c:v>
                </c:pt>
                <c:pt idx="20489">
                  <c:v>74.098000000000013</c:v>
                </c:pt>
                <c:pt idx="20490">
                  <c:v>73.926000000000002</c:v>
                </c:pt>
                <c:pt idx="20491">
                  <c:v>73.926000000000002</c:v>
                </c:pt>
                <c:pt idx="20492">
                  <c:v>73.753</c:v>
                </c:pt>
                <c:pt idx="20493">
                  <c:v>73.753</c:v>
                </c:pt>
                <c:pt idx="20494">
                  <c:v>73.58</c:v>
                </c:pt>
                <c:pt idx="20495">
                  <c:v>73.406999999999996</c:v>
                </c:pt>
                <c:pt idx="20496">
                  <c:v>73.406999999999996</c:v>
                </c:pt>
                <c:pt idx="20497">
                  <c:v>73.233999999999995</c:v>
                </c:pt>
                <c:pt idx="20498">
                  <c:v>73.233999999999995</c:v>
                </c:pt>
                <c:pt idx="20499">
                  <c:v>73.062000000000012</c:v>
                </c:pt>
                <c:pt idx="20500">
                  <c:v>73.062000000000012</c:v>
                </c:pt>
                <c:pt idx="20501">
                  <c:v>73.062000000000012</c:v>
                </c:pt>
                <c:pt idx="20502">
                  <c:v>73.062000000000012</c:v>
                </c:pt>
                <c:pt idx="20503">
                  <c:v>73.062000000000012</c:v>
                </c:pt>
                <c:pt idx="20504">
                  <c:v>73.062000000000012</c:v>
                </c:pt>
                <c:pt idx="20505">
                  <c:v>73.062000000000012</c:v>
                </c:pt>
                <c:pt idx="20506">
                  <c:v>73.062000000000012</c:v>
                </c:pt>
                <c:pt idx="20507">
                  <c:v>73.062000000000012</c:v>
                </c:pt>
                <c:pt idx="20508">
                  <c:v>73.062000000000012</c:v>
                </c:pt>
                <c:pt idx="20509">
                  <c:v>73.406999999999996</c:v>
                </c:pt>
                <c:pt idx="20510">
                  <c:v>73.58</c:v>
                </c:pt>
                <c:pt idx="20511">
                  <c:v>73.753</c:v>
                </c:pt>
                <c:pt idx="20512">
                  <c:v>73.926000000000002</c:v>
                </c:pt>
                <c:pt idx="20513">
                  <c:v>74.098000000000013</c:v>
                </c:pt>
                <c:pt idx="20514">
                  <c:v>74.271000000000001</c:v>
                </c:pt>
                <c:pt idx="20515">
                  <c:v>74.446000000000026</c:v>
                </c:pt>
                <c:pt idx="20516">
                  <c:v>74.619</c:v>
                </c:pt>
                <c:pt idx="20517">
                  <c:v>74.790999999999997</c:v>
                </c:pt>
                <c:pt idx="20518">
                  <c:v>74.964000000000027</c:v>
                </c:pt>
                <c:pt idx="20519">
                  <c:v>75.138999999999982</c:v>
                </c:pt>
                <c:pt idx="20520">
                  <c:v>75.312000000000012</c:v>
                </c:pt>
                <c:pt idx="20521">
                  <c:v>75.312000000000012</c:v>
                </c:pt>
                <c:pt idx="20522">
                  <c:v>75.483999999999995</c:v>
                </c:pt>
                <c:pt idx="20523">
                  <c:v>75.658999999999978</c:v>
                </c:pt>
                <c:pt idx="20524">
                  <c:v>75.658999999999978</c:v>
                </c:pt>
                <c:pt idx="20525">
                  <c:v>75.831999999999994</c:v>
                </c:pt>
                <c:pt idx="20526">
                  <c:v>75.831999999999994</c:v>
                </c:pt>
                <c:pt idx="20527">
                  <c:v>76.006</c:v>
                </c:pt>
                <c:pt idx="20528">
                  <c:v>76.180999999999983</c:v>
                </c:pt>
                <c:pt idx="20529">
                  <c:v>76.180999999999983</c:v>
                </c:pt>
                <c:pt idx="20530">
                  <c:v>76.180999999999983</c:v>
                </c:pt>
                <c:pt idx="20531">
                  <c:v>76.180999999999983</c:v>
                </c:pt>
                <c:pt idx="20532">
                  <c:v>76.180999999999983</c:v>
                </c:pt>
                <c:pt idx="20533">
                  <c:v>76.180999999999983</c:v>
                </c:pt>
                <c:pt idx="20534">
                  <c:v>76.180999999999983</c:v>
                </c:pt>
                <c:pt idx="20535">
                  <c:v>76.180999999999983</c:v>
                </c:pt>
                <c:pt idx="20536">
                  <c:v>76.180999999999983</c:v>
                </c:pt>
                <c:pt idx="20537">
                  <c:v>76.180999999999983</c:v>
                </c:pt>
                <c:pt idx="20538">
                  <c:v>76.180999999999983</c:v>
                </c:pt>
                <c:pt idx="20539">
                  <c:v>76.180999999999983</c:v>
                </c:pt>
                <c:pt idx="20540">
                  <c:v>76.180999999999983</c:v>
                </c:pt>
                <c:pt idx="20541">
                  <c:v>76.180999999999983</c:v>
                </c:pt>
                <c:pt idx="20542">
                  <c:v>76.180999999999983</c:v>
                </c:pt>
                <c:pt idx="20543">
                  <c:v>76.180999999999983</c:v>
                </c:pt>
                <c:pt idx="20544">
                  <c:v>76.180999999999983</c:v>
                </c:pt>
                <c:pt idx="20545">
                  <c:v>76.180999999999983</c:v>
                </c:pt>
                <c:pt idx="20546">
                  <c:v>76.006</c:v>
                </c:pt>
                <c:pt idx="20547">
                  <c:v>76.006</c:v>
                </c:pt>
                <c:pt idx="20548">
                  <c:v>76.006</c:v>
                </c:pt>
                <c:pt idx="20549">
                  <c:v>76.006</c:v>
                </c:pt>
                <c:pt idx="20550">
                  <c:v>75.831999999999994</c:v>
                </c:pt>
                <c:pt idx="20551">
                  <c:v>75.831999999999994</c:v>
                </c:pt>
                <c:pt idx="20552">
                  <c:v>75.831999999999994</c:v>
                </c:pt>
                <c:pt idx="20553">
                  <c:v>75.658999999999978</c:v>
                </c:pt>
                <c:pt idx="20554">
                  <c:v>75.658999999999978</c:v>
                </c:pt>
                <c:pt idx="20555">
                  <c:v>75.483999999999995</c:v>
                </c:pt>
                <c:pt idx="20556">
                  <c:v>75.483999999999995</c:v>
                </c:pt>
                <c:pt idx="20557">
                  <c:v>75.312000000000012</c:v>
                </c:pt>
                <c:pt idx="20558">
                  <c:v>75.312000000000012</c:v>
                </c:pt>
                <c:pt idx="20559">
                  <c:v>75.138999999999982</c:v>
                </c:pt>
                <c:pt idx="20560">
                  <c:v>75.138999999999982</c:v>
                </c:pt>
                <c:pt idx="20561">
                  <c:v>74.964000000000027</c:v>
                </c:pt>
                <c:pt idx="20562">
                  <c:v>74.964000000000027</c:v>
                </c:pt>
                <c:pt idx="20563">
                  <c:v>74.790999999999997</c:v>
                </c:pt>
                <c:pt idx="20564">
                  <c:v>74.790999999999997</c:v>
                </c:pt>
                <c:pt idx="20565">
                  <c:v>74.619</c:v>
                </c:pt>
                <c:pt idx="20566">
                  <c:v>74.619</c:v>
                </c:pt>
                <c:pt idx="20567">
                  <c:v>74.446000000000026</c:v>
                </c:pt>
                <c:pt idx="20568">
                  <c:v>74.446000000000026</c:v>
                </c:pt>
                <c:pt idx="20569">
                  <c:v>74.271000000000001</c:v>
                </c:pt>
                <c:pt idx="20570">
                  <c:v>74.271000000000001</c:v>
                </c:pt>
                <c:pt idx="20571">
                  <c:v>74.271000000000001</c:v>
                </c:pt>
                <c:pt idx="20572">
                  <c:v>74.098000000000013</c:v>
                </c:pt>
                <c:pt idx="20573">
                  <c:v>74.271000000000001</c:v>
                </c:pt>
                <c:pt idx="20574">
                  <c:v>74.271000000000001</c:v>
                </c:pt>
                <c:pt idx="20575">
                  <c:v>74.271000000000001</c:v>
                </c:pt>
                <c:pt idx="20576">
                  <c:v>74.271000000000001</c:v>
                </c:pt>
                <c:pt idx="20577">
                  <c:v>74.271000000000001</c:v>
                </c:pt>
                <c:pt idx="20578">
                  <c:v>74.446000000000026</c:v>
                </c:pt>
                <c:pt idx="20579">
                  <c:v>74.619</c:v>
                </c:pt>
                <c:pt idx="20580">
                  <c:v>74.619</c:v>
                </c:pt>
                <c:pt idx="20581">
                  <c:v>74.619</c:v>
                </c:pt>
                <c:pt idx="20582">
                  <c:v>74.790999999999997</c:v>
                </c:pt>
                <c:pt idx="20583">
                  <c:v>74.790999999999997</c:v>
                </c:pt>
                <c:pt idx="20584">
                  <c:v>74.964000000000027</c:v>
                </c:pt>
                <c:pt idx="20585">
                  <c:v>74.964000000000027</c:v>
                </c:pt>
                <c:pt idx="20586">
                  <c:v>74.964000000000027</c:v>
                </c:pt>
                <c:pt idx="20587">
                  <c:v>74.964000000000027</c:v>
                </c:pt>
                <c:pt idx="20588">
                  <c:v>74.964000000000027</c:v>
                </c:pt>
                <c:pt idx="20589">
                  <c:v>75.138999999999982</c:v>
                </c:pt>
                <c:pt idx="20590">
                  <c:v>75.138999999999982</c:v>
                </c:pt>
                <c:pt idx="20591">
                  <c:v>75.312000000000012</c:v>
                </c:pt>
                <c:pt idx="20592">
                  <c:v>75.312000000000012</c:v>
                </c:pt>
                <c:pt idx="20593">
                  <c:v>75.483999999999995</c:v>
                </c:pt>
                <c:pt idx="20594">
                  <c:v>75.483999999999995</c:v>
                </c:pt>
                <c:pt idx="20595">
                  <c:v>75.658999999999978</c:v>
                </c:pt>
                <c:pt idx="20596">
                  <c:v>75.658999999999978</c:v>
                </c:pt>
                <c:pt idx="20597">
                  <c:v>75.658999999999978</c:v>
                </c:pt>
                <c:pt idx="20598">
                  <c:v>75.831999999999994</c:v>
                </c:pt>
                <c:pt idx="20599">
                  <c:v>75.831999999999994</c:v>
                </c:pt>
                <c:pt idx="20600">
                  <c:v>75.831999999999994</c:v>
                </c:pt>
                <c:pt idx="20601">
                  <c:v>75.831999999999994</c:v>
                </c:pt>
                <c:pt idx="20602">
                  <c:v>75.831999999999994</c:v>
                </c:pt>
                <c:pt idx="20603">
                  <c:v>75.831999999999994</c:v>
                </c:pt>
                <c:pt idx="20604">
                  <c:v>75.831999999999994</c:v>
                </c:pt>
                <c:pt idx="20605">
                  <c:v>75.831999999999994</c:v>
                </c:pt>
                <c:pt idx="20606">
                  <c:v>75.831999999999994</c:v>
                </c:pt>
                <c:pt idx="20607">
                  <c:v>75.831999999999994</c:v>
                </c:pt>
                <c:pt idx="20608">
                  <c:v>75.658999999999978</c:v>
                </c:pt>
                <c:pt idx="20609">
                  <c:v>75.658999999999978</c:v>
                </c:pt>
                <c:pt idx="20610">
                  <c:v>75.658999999999978</c:v>
                </c:pt>
                <c:pt idx="20611">
                  <c:v>75.658999999999978</c:v>
                </c:pt>
                <c:pt idx="20612">
                  <c:v>75.658999999999978</c:v>
                </c:pt>
                <c:pt idx="20613">
                  <c:v>75.658999999999978</c:v>
                </c:pt>
                <c:pt idx="20614">
                  <c:v>75.658999999999978</c:v>
                </c:pt>
                <c:pt idx="20615">
                  <c:v>75.483999999999995</c:v>
                </c:pt>
                <c:pt idx="20616">
                  <c:v>75.483999999999995</c:v>
                </c:pt>
                <c:pt idx="20617">
                  <c:v>75.483999999999995</c:v>
                </c:pt>
                <c:pt idx="20618">
                  <c:v>75.483999999999995</c:v>
                </c:pt>
                <c:pt idx="20619">
                  <c:v>75.483999999999995</c:v>
                </c:pt>
                <c:pt idx="20620">
                  <c:v>75.312000000000012</c:v>
                </c:pt>
                <c:pt idx="20621">
                  <c:v>75.312000000000012</c:v>
                </c:pt>
                <c:pt idx="20622">
                  <c:v>75.138999999999982</c:v>
                </c:pt>
                <c:pt idx="20623">
                  <c:v>74.790999999999997</c:v>
                </c:pt>
                <c:pt idx="20624">
                  <c:v>74.619</c:v>
                </c:pt>
                <c:pt idx="20625">
                  <c:v>74.619</c:v>
                </c:pt>
                <c:pt idx="20626">
                  <c:v>74.446000000000026</c:v>
                </c:pt>
                <c:pt idx="20627">
                  <c:v>74.446000000000026</c:v>
                </c:pt>
                <c:pt idx="20628">
                  <c:v>74.271000000000001</c:v>
                </c:pt>
                <c:pt idx="20629">
                  <c:v>74.271000000000001</c:v>
                </c:pt>
                <c:pt idx="20630">
                  <c:v>74.098000000000013</c:v>
                </c:pt>
                <c:pt idx="20631">
                  <c:v>74.098000000000013</c:v>
                </c:pt>
                <c:pt idx="20632">
                  <c:v>73.926000000000002</c:v>
                </c:pt>
                <c:pt idx="20633">
                  <c:v>73.926000000000002</c:v>
                </c:pt>
                <c:pt idx="20634">
                  <c:v>73.753</c:v>
                </c:pt>
                <c:pt idx="20635">
                  <c:v>73.753</c:v>
                </c:pt>
                <c:pt idx="20636">
                  <c:v>73.58</c:v>
                </c:pt>
                <c:pt idx="20637">
                  <c:v>73.406999999999996</c:v>
                </c:pt>
                <c:pt idx="20638">
                  <c:v>73.406999999999996</c:v>
                </c:pt>
                <c:pt idx="20639">
                  <c:v>73.233999999999995</c:v>
                </c:pt>
                <c:pt idx="20640">
                  <c:v>73.062000000000012</c:v>
                </c:pt>
                <c:pt idx="20641">
                  <c:v>72.891000000000005</c:v>
                </c:pt>
                <c:pt idx="20642">
                  <c:v>72.718000000000004</c:v>
                </c:pt>
                <c:pt idx="20643">
                  <c:v>72.545000000000002</c:v>
                </c:pt>
                <c:pt idx="20644">
                  <c:v>72.371999999999986</c:v>
                </c:pt>
                <c:pt idx="20645">
                  <c:v>72.371999999999986</c:v>
                </c:pt>
                <c:pt idx="20646">
                  <c:v>72.198999999999998</c:v>
                </c:pt>
                <c:pt idx="20647">
                  <c:v>72.198999999999998</c:v>
                </c:pt>
                <c:pt idx="20648">
                  <c:v>72.198999999999998</c:v>
                </c:pt>
                <c:pt idx="20649">
                  <c:v>72.198999999999998</c:v>
                </c:pt>
                <c:pt idx="20650">
                  <c:v>72.371999999999986</c:v>
                </c:pt>
                <c:pt idx="20651">
                  <c:v>72.371999999999986</c:v>
                </c:pt>
                <c:pt idx="20652">
                  <c:v>72.545000000000002</c:v>
                </c:pt>
                <c:pt idx="20653">
                  <c:v>72.718000000000004</c:v>
                </c:pt>
                <c:pt idx="20654">
                  <c:v>72.891000000000005</c:v>
                </c:pt>
                <c:pt idx="20655">
                  <c:v>73.062000000000012</c:v>
                </c:pt>
                <c:pt idx="20656">
                  <c:v>73.233999999999995</c:v>
                </c:pt>
                <c:pt idx="20657">
                  <c:v>73.406999999999996</c:v>
                </c:pt>
                <c:pt idx="20658">
                  <c:v>73.58</c:v>
                </c:pt>
                <c:pt idx="20659">
                  <c:v>73.753</c:v>
                </c:pt>
                <c:pt idx="20660">
                  <c:v>74.098000000000013</c:v>
                </c:pt>
                <c:pt idx="20661">
                  <c:v>74.271000000000001</c:v>
                </c:pt>
                <c:pt idx="20662">
                  <c:v>74.446000000000026</c:v>
                </c:pt>
                <c:pt idx="20663">
                  <c:v>74.619</c:v>
                </c:pt>
                <c:pt idx="20664">
                  <c:v>74.790999999999997</c:v>
                </c:pt>
                <c:pt idx="20665">
                  <c:v>74.964000000000027</c:v>
                </c:pt>
                <c:pt idx="20666">
                  <c:v>75.138999999999982</c:v>
                </c:pt>
                <c:pt idx="20667">
                  <c:v>75.312000000000012</c:v>
                </c:pt>
                <c:pt idx="20668">
                  <c:v>75.312000000000012</c:v>
                </c:pt>
                <c:pt idx="20669">
                  <c:v>75.483999999999995</c:v>
                </c:pt>
                <c:pt idx="20670">
                  <c:v>75.658999999999978</c:v>
                </c:pt>
                <c:pt idx="20671">
                  <c:v>75.658999999999978</c:v>
                </c:pt>
                <c:pt idx="20672">
                  <c:v>75.831999999999994</c:v>
                </c:pt>
                <c:pt idx="20673">
                  <c:v>75.831999999999994</c:v>
                </c:pt>
                <c:pt idx="20674">
                  <c:v>75.831999999999994</c:v>
                </c:pt>
                <c:pt idx="20675">
                  <c:v>75.831999999999994</c:v>
                </c:pt>
                <c:pt idx="20676">
                  <c:v>75.831999999999994</c:v>
                </c:pt>
                <c:pt idx="20677">
                  <c:v>75.831999999999994</c:v>
                </c:pt>
                <c:pt idx="20678">
                  <c:v>75.831999999999994</c:v>
                </c:pt>
                <c:pt idx="20679">
                  <c:v>75.831999999999994</c:v>
                </c:pt>
                <c:pt idx="20680">
                  <c:v>75.831999999999994</c:v>
                </c:pt>
                <c:pt idx="20681">
                  <c:v>75.831999999999994</c:v>
                </c:pt>
                <c:pt idx="20682">
                  <c:v>75.831999999999994</c:v>
                </c:pt>
                <c:pt idx="20683">
                  <c:v>75.831999999999994</c:v>
                </c:pt>
                <c:pt idx="20684">
                  <c:v>75.831999999999994</c:v>
                </c:pt>
                <c:pt idx="20685">
                  <c:v>75.831999999999994</c:v>
                </c:pt>
                <c:pt idx="20686">
                  <c:v>75.658999999999978</c:v>
                </c:pt>
                <c:pt idx="20687">
                  <c:v>75.658999999999978</c:v>
                </c:pt>
                <c:pt idx="20688">
                  <c:v>75.658999999999978</c:v>
                </c:pt>
                <c:pt idx="20689">
                  <c:v>75.658999999999978</c:v>
                </c:pt>
                <c:pt idx="20690">
                  <c:v>75.483999999999995</c:v>
                </c:pt>
                <c:pt idx="20691">
                  <c:v>75.483999999999995</c:v>
                </c:pt>
                <c:pt idx="20692">
                  <c:v>75.483999999999995</c:v>
                </c:pt>
                <c:pt idx="20693">
                  <c:v>75.483999999999995</c:v>
                </c:pt>
                <c:pt idx="20694">
                  <c:v>75.312000000000012</c:v>
                </c:pt>
                <c:pt idx="20695">
                  <c:v>75.312000000000012</c:v>
                </c:pt>
                <c:pt idx="20696">
                  <c:v>75.138999999999982</c:v>
                </c:pt>
                <c:pt idx="20697">
                  <c:v>75.138999999999982</c:v>
                </c:pt>
                <c:pt idx="20698">
                  <c:v>74.964000000000027</c:v>
                </c:pt>
                <c:pt idx="20699">
                  <c:v>74.964000000000027</c:v>
                </c:pt>
                <c:pt idx="20700">
                  <c:v>74.790999999999997</c:v>
                </c:pt>
                <c:pt idx="20701">
                  <c:v>74.790999999999997</c:v>
                </c:pt>
                <c:pt idx="20702">
                  <c:v>74.790999999999997</c:v>
                </c:pt>
                <c:pt idx="20703">
                  <c:v>74.619</c:v>
                </c:pt>
                <c:pt idx="20704">
                  <c:v>74.619</c:v>
                </c:pt>
                <c:pt idx="20705">
                  <c:v>74.446000000000026</c:v>
                </c:pt>
                <c:pt idx="20706">
                  <c:v>74.446000000000026</c:v>
                </c:pt>
                <c:pt idx="20707">
                  <c:v>74.271000000000001</c:v>
                </c:pt>
                <c:pt idx="20708">
                  <c:v>74.271000000000001</c:v>
                </c:pt>
                <c:pt idx="20709">
                  <c:v>74.098000000000013</c:v>
                </c:pt>
                <c:pt idx="20710">
                  <c:v>74.098000000000013</c:v>
                </c:pt>
                <c:pt idx="20711">
                  <c:v>73.926000000000002</c:v>
                </c:pt>
                <c:pt idx="20712">
                  <c:v>73.926000000000002</c:v>
                </c:pt>
                <c:pt idx="20713">
                  <c:v>73.753</c:v>
                </c:pt>
                <c:pt idx="20714">
                  <c:v>73.753</c:v>
                </c:pt>
                <c:pt idx="20715">
                  <c:v>73.753</c:v>
                </c:pt>
                <c:pt idx="20716">
                  <c:v>73.753</c:v>
                </c:pt>
                <c:pt idx="20717">
                  <c:v>73.753</c:v>
                </c:pt>
                <c:pt idx="20718">
                  <c:v>73.753</c:v>
                </c:pt>
                <c:pt idx="20719">
                  <c:v>73.753</c:v>
                </c:pt>
                <c:pt idx="20720">
                  <c:v>73.753</c:v>
                </c:pt>
                <c:pt idx="20721">
                  <c:v>73.753</c:v>
                </c:pt>
                <c:pt idx="20722">
                  <c:v>73.926000000000002</c:v>
                </c:pt>
                <c:pt idx="20723">
                  <c:v>74.098000000000013</c:v>
                </c:pt>
                <c:pt idx="20724">
                  <c:v>74.098000000000013</c:v>
                </c:pt>
                <c:pt idx="20725">
                  <c:v>74.271000000000001</c:v>
                </c:pt>
                <c:pt idx="20726">
                  <c:v>74.446000000000026</c:v>
                </c:pt>
                <c:pt idx="20727">
                  <c:v>74.619</c:v>
                </c:pt>
                <c:pt idx="20728">
                  <c:v>74.790999999999997</c:v>
                </c:pt>
                <c:pt idx="20729">
                  <c:v>74.790999999999997</c:v>
                </c:pt>
                <c:pt idx="20730">
                  <c:v>74.964000000000027</c:v>
                </c:pt>
                <c:pt idx="20731">
                  <c:v>75.138999999999982</c:v>
                </c:pt>
                <c:pt idx="20732">
                  <c:v>75.312000000000012</c:v>
                </c:pt>
                <c:pt idx="20733">
                  <c:v>75.312000000000012</c:v>
                </c:pt>
                <c:pt idx="20734">
                  <c:v>75.312000000000012</c:v>
                </c:pt>
                <c:pt idx="20735">
                  <c:v>75.312000000000012</c:v>
                </c:pt>
                <c:pt idx="20736">
                  <c:v>75.138999999999982</c:v>
                </c:pt>
                <c:pt idx="20737">
                  <c:v>75.138999999999982</c:v>
                </c:pt>
                <c:pt idx="20738">
                  <c:v>75.138999999999982</c:v>
                </c:pt>
                <c:pt idx="20739">
                  <c:v>75.138999999999982</c:v>
                </c:pt>
                <c:pt idx="20740">
                  <c:v>74.964000000000027</c:v>
                </c:pt>
                <c:pt idx="20741">
                  <c:v>74.964000000000027</c:v>
                </c:pt>
                <c:pt idx="20742">
                  <c:v>74.964000000000027</c:v>
                </c:pt>
                <c:pt idx="20743">
                  <c:v>74.964000000000027</c:v>
                </c:pt>
                <c:pt idx="20744">
                  <c:v>74.964000000000027</c:v>
                </c:pt>
                <c:pt idx="20745">
                  <c:v>75.138999999999982</c:v>
                </c:pt>
                <c:pt idx="20746">
                  <c:v>75.138999999999982</c:v>
                </c:pt>
                <c:pt idx="20747">
                  <c:v>75.138999999999982</c:v>
                </c:pt>
                <c:pt idx="20748">
                  <c:v>75.138999999999982</c:v>
                </c:pt>
                <c:pt idx="20749">
                  <c:v>75.138999999999982</c:v>
                </c:pt>
                <c:pt idx="20750">
                  <c:v>75.138999999999982</c:v>
                </c:pt>
                <c:pt idx="20751">
                  <c:v>75.138999999999982</c:v>
                </c:pt>
                <c:pt idx="20752">
                  <c:v>74.964000000000027</c:v>
                </c:pt>
                <c:pt idx="20753">
                  <c:v>74.964000000000027</c:v>
                </c:pt>
                <c:pt idx="20754">
                  <c:v>74.964000000000027</c:v>
                </c:pt>
                <c:pt idx="20755">
                  <c:v>74.964000000000027</c:v>
                </c:pt>
                <c:pt idx="20756">
                  <c:v>74.790999999999997</c:v>
                </c:pt>
                <c:pt idx="20757">
                  <c:v>74.790999999999997</c:v>
                </c:pt>
                <c:pt idx="20758">
                  <c:v>74.790999999999997</c:v>
                </c:pt>
                <c:pt idx="20759">
                  <c:v>74.619</c:v>
                </c:pt>
                <c:pt idx="20760">
                  <c:v>74.619</c:v>
                </c:pt>
                <c:pt idx="20761">
                  <c:v>74.619</c:v>
                </c:pt>
                <c:pt idx="20762">
                  <c:v>74.619</c:v>
                </c:pt>
                <c:pt idx="20763">
                  <c:v>74.446000000000026</c:v>
                </c:pt>
                <c:pt idx="20764">
                  <c:v>74.446000000000026</c:v>
                </c:pt>
                <c:pt idx="20765">
                  <c:v>74.446000000000026</c:v>
                </c:pt>
                <c:pt idx="20766">
                  <c:v>74.271000000000001</c:v>
                </c:pt>
                <c:pt idx="20767">
                  <c:v>74.271000000000001</c:v>
                </c:pt>
                <c:pt idx="20768">
                  <c:v>74.098000000000013</c:v>
                </c:pt>
                <c:pt idx="20769">
                  <c:v>74.098000000000013</c:v>
                </c:pt>
                <c:pt idx="20770">
                  <c:v>73.926000000000002</c:v>
                </c:pt>
                <c:pt idx="20771">
                  <c:v>73.926000000000002</c:v>
                </c:pt>
                <c:pt idx="20772">
                  <c:v>73.753</c:v>
                </c:pt>
                <c:pt idx="20773">
                  <c:v>73.753</c:v>
                </c:pt>
                <c:pt idx="20774">
                  <c:v>73.58</c:v>
                </c:pt>
                <c:pt idx="20775">
                  <c:v>73.58</c:v>
                </c:pt>
                <c:pt idx="20776">
                  <c:v>73.406999999999996</c:v>
                </c:pt>
                <c:pt idx="20777">
                  <c:v>73.406999999999996</c:v>
                </c:pt>
                <c:pt idx="20778">
                  <c:v>73.233999999999995</c:v>
                </c:pt>
                <c:pt idx="20779">
                  <c:v>73.062000000000012</c:v>
                </c:pt>
                <c:pt idx="20780">
                  <c:v>73.062000000000012</c:v>
                </c:pt>
                <c:pt idx="20781">
                  <c:v>72.891000000000005</c:v>
                </c:pt>
                <c:pt idx="20782">
                  <c:v>72.718000000000004</c:v>
                </c:pt>
                <c:pt idx="20783">
                  <c:v>72.718000000000004</c:v>
                </c:pt>
                <c:pt idx="20784">
                  <c:v>72.545000000000002</c:v>
                </c:pt>
                <c:pt idx="20785">
                  <c:v>72.545000000000002</c:v>
                </c:pt>
                <c:pt idx="20786">
                  <c:v>72.545000000000002</c:v>
                </c:pt>
                <c:pt idx="20787">
                  <c:v>72.545000000000002</c:v>
                </c:pt>
                <c:pt idx="20788">
                  <c:v>72.545000000000002</c:v>
                </c:pt>
                <c:pt idx="20789">
                  <c:v>72.545000000000002</c:v>
                </c:pt>
                <c:pt idx="20790">
                  <c:v>72.718000000000004</c:v>
                </c:pt>
                <c:pt idx="20791">
                  <c:v>72.718000000000004</c:v>
                </c:pt>
                <c:pt idx="20792">
                  <c:v>72.891000000000005</c:v>
                </c:pt>
                <c:pt idx="20793">
                  <c:v>72.891000000000005</c:v>
                </c:pt>
                <c:pt idx="20794">
                  <c:v>73.062000000000012</c:v>
                </c:pt>
                <c:pt idx="20795">
                  <c:v>73.233999999999995</c:v>
                </c:pt>
                <c:pt idx="20796">
                  <c:v>73.406999999999996</c:v>
                </c:pt>
                <c:pt idx="20797">
                  <c:v>73.58</c:v>
                </c:pt>
                <c:pt idx="20798">
                  <c:v>73.753</c:v>
                </c:pt>
                <c:pt idx="20799">
                  <c:v>73.926000000000002</c:v>
                </c:pt>
                <c:pt idx="20800">
                  <c:v>74.098000000000013</c:v>
                </c:pt>
                <c:pt idx="20801">
                  <c:v>74.271000000000001</c:v>
                </c:pt>
                <c:pt idx="20802">
                  <c:v>74.446000000000026</c:v>
                </c:pt>
                <c:pt idx="20803">
                  <c:v>74.619</c:v>
                </c:pt>
                <c:pt idx="20804">
                  <c:v>74.790999999999997</c:v>
                </c:pt>
                <c:pt idx="20805">
                  <c:v>74.964000000000027</c:v>
                </c:pt>
                <c:pt idx="20806">
                  <c:v>74.964000000000027</c:v>
                </c:pt>
                <c:pt idx="20807">
                  <c:v>75.138999999999982</c:v>
                </c:pt>
                <c:pt idx="20808">
                  <c:v>75.312000000000012</c:v>
                </c:pt>
                <c:pt idx="20809">
                  <c:v>75.312000000000012</c:v>
                </c:pt>
                <c:pt idx="20810">
                  <c:v>75.483999999999995</c:v>
                </c:pt>
                <c:pt idx="20811">
                  <c:v>75.483999999999995</c:v>
                </c:pt>
                <c:pt idx="20812">
                  <c:v>75.483999999999995</c:v>
                </c:pt>
                <c:pt idx="20813">
                  <c:v>75.483999999999995</c:v>
                </c:pt>
                <c:pt idx="20814">
                  <c:v>75.483999999999995</c:v>
                </c:pt>
                <c:pt idx="20815">
                  <c:v>75.483999999999995</c:v>
                </c:pt>
                <c:pt idx="20816">
                  <c:v>75.483999999999995</c:v>
                </c:pt>
                <c:pt idx="20817">
                  <c:v>75.483999999999995</c:v>
                </c:pt>
                <c:pt idx="20818">
                  <c:v>75.658999999999978</c:v>
                </c:pt>
                <c:pt idx="20819">
                  <c:v>75.658999999999978</c:v>
                </c:pt>
                <c:pt idx="20820">
                  <c:v>75.658999999999978</c:v>
                </c:pt>
                <c:pt idx="20821">
                  <c:v>75.658999999999978</c:v>
                </c:pt>
                <c:pt idx="20822">
                  <c:v>75.483999999999995</c:v>
                </c:pt>
                <c:pt idx="20823">
                  <c:v>75.483999999999995</c:v>
                </c:pt>
                <c:pt idx="20824">
                  <c:v>75.483999999999995</c:v>
                </c:pt>
                <c:pt idx="20825">
                  <c:v>75.483999999999995</c:v>
                </c:pt>
                <c:pt idx="20826">
                  <c:v>75.483999999999995</c:v>
                </c:pt>
                <c:pt idx="20827">
                  <c:v>75.312000000000012</c:v>
                </c:pt>
                <c:pt idx="20828">
                  <c:v>75.312000000000012</c:v>
                </c:pt>
                <c:pt idx="20829">
                  <c:v>75.312000000000012</c:v>
                </c:pt>
                <c:pt idx="20830">
                  <c:v>75.312000000000012</c:v>
                </c:pt>
                <c:pt idx="20831">
                  <c:v>75.138999999999982</c:v>
                </c:pt>
                <c:pt idx="20832">
                  <c:v>75.138999999999982</c:v>
                </c:pt>
                <c:pt idx="20833">
                  <c:v>75.138999999999982</c:v>
                </c:pt>
                <c:pt idx="20834">
                  <c:v>75.138999999999982</c:v>
                </c:pt>
                <c:pt idx="20835">
                  <c:v>75.138999999999982</c:v>
                </c:pt>
                <c:pt idx="20836">
                  <c:v>75.138999999999982</c:v>
                </c:pt>
                <c:pt idx="20837">
                  <c:v>75.138999999999982</c:v>
                </c:pt>
                <c:pt idx="20838">
                  <c:v>74.964000000000027</c:v>
                </c:pt>
                <c:pt idx="20839">
                  <c:v>74.964000000000027</c:v>
                </c:pt>
                <c:pt idx="20840">
                  <c:v>74.964000000000027</c:v>
                </c:pt>
                <c:pt idx="20841">
                  <c:v>74.790999999999997</c:v>
                </c:pt>
                <c:pt idx="20842">
                  <c:v>74.790999999999997</c:v>
                </c:pt>
                <c:pt idx="20843">
                  <c:v>74.619</c:v>
                </c:pt>
                <c:pt idx="20844">
                  <c:v>74.619</c:v>
                </c:pt>
                <c:pt idx="20845">
                  <c:v>74.446000000000026</c:v>
                </c:pt>
                <c:pt idx="20846">
                  <c:v>74.446000000000026</c:v>
                </c:pt>
                <c:pt idx="20847">
                  <c:v>74.271000000000001</c:v>
                </c:pt>
                <c:pt idx="20848">
                  <c:v>74.271000000000001</c:v>
                </c:pt>
                <c:pt idx="20849">
                  <c:v>74.098000000000013</c:v>
                </c:pt>
                <c:pt idx="20850">
                  <c:v>74.098000000000013</c:v>
                </c:pt>
                <c:pt idx="20851">
                  <c:v>73.926000000000002</c:v>
                </c:pt>
                <c:pt idx="20852">
                  <c:v>73.926000000000002</c:v>
                </c:pt>
                <c:pt idx="20853">
                  <c:v>73.753</c:v>
                </c:pt>
                <c:pt idx="20854">
                  <c:v>73.58</c:v>
                </c:pt>
                <c:pt idx="20855">
                  <c:v>73.58</c:v>
                </c:pt>
                <c:pt idx="20856">
                  <c:v>73.406999999999996</c:v>
                </c:pt>
                <c:pt idx="20857">
                  <c:v>73.406999999999996</c:v>
                </c:pt>
                <c:pt idx="20858">
                  <c:v>73.233999999999995</c:v>
                </c:pt>
                <c:pt idx="20859">
                  <c:v>73.233999999999995</c:v>
                </c:pt>
                <c:pt idx="20860">
                  <c:v>73.233999999999995</c:v>
                </c:pt>
                <c:pt idx="20861">
                  <c:v>73.233999999999995</c:v>
                </c:pt>
                <c:pt idx="20862">
                  <c:v>73.233999999999995</c:v>
                </c:pt>
                <c:pt idx="20863">
                  <c:v>73.406999999999996</c:v>
                </c:pt>
                <c:pt idx="20864">
                  <c:v>73.406999999999996</c:v>
                </c:pt>
                <c:pt idx="20865">
                  <c:v>73.406999999999996</c:v>
                </c:pt>
                <c:pt idx="20866">
                  <c:v>73.58</c:v>
                </c:pt>
                <c:pt idx="20867">
                  <c:v>73.753</c:v>
                </c:pt>
                <c:pt idx="20868">
                  <c:v>73.926000000000002</c:v>
                </c:pt>
                <c:pt idx="20869">
                  <c:v>74.098000000000013</c:v>
                </c:pt>
                <c:pt idx="20870">
                  <c:v>74.271000000000001</c:v>
                </c:pt>
                <c:pt idx="20871">
                  <c:v>74.446000000000026</c:v>
                </c:pt>
                <c:pt idx="20872">
                  <c:v>74.446000000000026</c:v>
                </c:pt>
                <c:pt idx="20873">
                  <c:v>74.446000000000026</c:v>
                </c:pt>
                <c:pt idx="20874">
                  <c:v>74.271000000000001</c:v>
                </c:pt>
                <c:pt idx="20875">
                  <c:v>74.271000000000001</c:v>
                </c:pt>
                <c:pt idx="20876">
                  <c:v>74.098000000000013</c:v>
                </c:pt>
                <c:pt idx="20877">
                  <c:v>74.098000000000013</c:v>
                </c:pt>
                <c:pt idx="20878">
                  <c:v>74.098000000000013</c:v>
                </c:pt>
                <c:pt idx="20879">
                  <c:v>74.271000000000001</c:v>
                </c:pt>
                <c:pt idx="20880">
                  <c:v>74.446000000000026</c:v>
                </c:pt>
                <c:pt idx="20881">
                  <c:v>74.446000000000026</c:v>
                </c:pt>
                <c:pt idx="20882">
                  <c:v>74.619</c:v>
                </c:pt>
                <c:pt idx="20883">
                  <c:v>74.619</c:v>
                </c:pt>
                <c:pt idx="20884">
                  <c:v>74.790999999999997</c:v>
                </c:pt>
                <c:pt idx="20885">
                  <c:v>74.790999999999997</c:v>
                </c:pt>
                <c:pt idx="20886">
                  <c:v>74.790999999999997</c:v>
                </c:pt>
                <c:pt idx="20887">
                  <c:v>74.790999999999997</c:v>
                </c:pt>
                <c:pt idx="20888">
                  <c:v>74.790999999999997</c:v>
                </c:pt>
                <c:pt idx="20889">
                  <c:v>74.790999999999997</c:v>
                </c:pt>
                <c:pt idx="20890">
                  <c:v>74.790999999999997</c:v>
                </c:pt>
                <c:pt idx="20891">
                  <c:v>74.790999999999997</c:v>
                </c:pt>
                <c:pt idx="20892">
                  <c:v>74.790999999999997</c:v>
                </c:pt>
                <c:pt idx="20893">
                  <c:v>74.619</c:v>
                </c:pt>
                <c:pt idx="20894">
                  <c:v>74.619</c:v>
                </c:pt>
                <c:pt idx="20895">
                  <c:v>74.619</c:v>
                </c:pt>
                <c:pt idx="20896">
                  <c:v>74.619</c:v>
                </c:pt>
                <c:pt idx="20897">
                  <c:v>74.619</c:v>
                </c:pt>
                <c:pt idx="20898">
                  <c:v>74.619</c:v>
                </c:pt>
                <c:pt idx="20899">
                  <c:v>74.619</c:v>
                </c:pt>
                <c:pt idx="20900">
                  <c:v>74.446000000000026</c:v>
                </c:pt>
                <c:pt idx="20901">
                  <c:v>74.446000000000026</c:v>
                </c:pt>
                <c:pt idx="20902">
                  <c:v>74.446000000000026</c:v>
                </c:pt>
                <c:pt idx="20903">
                  <c:v>74.271000000000001</c:v>
                </c:pt>
                <c:pt idx="20904">
                  <c:v>74.271000000000001</c:v>
                </c:pt>
                <c:pt idx="20905">
                  <c:v>74.271000000000001</c:v>
                </c:pt>
                <c:pt idx="20906">
                  <c:v>74.098000000000013</c:v>
                </c:pt>
                <c:pt idx="20907">
                  <c:v>74.098000000000013</c:v>
                </c:pt>
                <c:pt idx="20908">
                  <c:v>73.926000000000002</c:v>
                </c:pt>
                <c:pt idx="20909">
                  <c:v>73.926000000000002</c:v>
                </c:pt>
                <c:pt idx="20910">
                  <c:v>73.926000000000002</c:v>
                </c:pt>
                <c:pt idx="20911">
                  <c:v>73.753</c:v>
                </c:pt>
                <c:pt idx="20912">
                  <c:v>73.753</c:v>
                </c:pt>
                <c:pt idx="20913">
                  <c:v>73.58</c:v>
                </c:pt>
                <c:pt idx="20914">
                  <c:v>73.58</c:v>
                </c:pt>
                <c:pt idx="20915">
                  <c:v>73.406999999999996</c:v>
                </c:pt>
                <c:pt idx="20916">
                  <c:v>73.233999999999995</c:v>
                </c:pt>
                <c:pt idx="20917">
                  <c:v>73.233999999999995</c:v>
                </c:pt>
                <c:pt idx="20918">
                  <c:v>73.062000000000012</c:v>
                </c:pt>
                <c:pt idx="20919">
                  <c:v>73.062000000000012</c:v>
                </c:pt>
                <c:pt idx="20920">
                  <c:v>72.891000000000005</c:v>
                </c:pt>
                <c:pt idx="20921">
                  <c:v>72.891000000000005</c:v>
                </c:pt>
                <c:pt idx="20922">
                  <c:v>72.718000000000004</c:v>
                </c:pt>
                <c:pt idx="20923">
                  <c:v>72.718000000000004</c:v>
                </c:pt>
                <c:pt idx="20924">
                  <c:v>72.545000000000002</c:v>
                </c:pt>
                <c:pt idx="20925">
                  <c:v>72.371999999999986</c:v>
                </c:pt>
                <c:pt idx="20926">
                  <c:v>72.371999999999986</c:v>
                </c:pt>
                <c:pt idx="20927">
                  <c:v>72.198999999999998</c:v>
                </c:pt>
                <c:pt idx="20928">
                  <c:v>72.198999999999998</c:v>
                </c:pt>
                <c:pt idx="20929">
                  <c:v>72.027999999999992</c:v>
                </c:pt>
                <c:pt idx="20930">
                  <c:v>72.027999999999992</c:v>
                </c:pt>
                <c:pt idx="20931">
                  <c:v>72.027999999999992</c:v>
                </c:pt>
                <c:pt idx="20932">
                  <c:v>72.027999999999992</c:v>
                </c:pt>
                <c:pt idx="20933">
                  <c:v>72.027999999999992</c:v>
                </c:pt>
                <c:pt idx="20934">
                  <c:v>72.027999999999992</c:v>
                </c:pt>
                <c:pt idx="20935">
                  <c:v>72.027999999999992</c:v>
                </c:pt>
                <c:pt idx="20936">
                  <c:v>72.198999999999998</c:v>
                </c:pt>
                <c:pt idx="20937">
                  <c:v>72.198999999999998</c:v>
                </c:pt>
                <c:pt idx="20938">
                  <c:v>72.371999999999986</c:v>
                </c:pt>
                <c:pt idx="20939">
                  <c:v>72.545000000000002</c:v>
                </c:pt>
                <c:pt idx="20940">
                  <c:v>72.718000000000004</c:v>
                </c:pt>
                <c:pt idx="20941">
                  <c:v>72.891000000000005</c:v>
                </c:pt>
                <c:pt idx="20942">
                  <c:v>73.062000000000012</c:v>
                </c:pt>
                <c:pt idx="20943">
                  <c:v>73.233999999999995</c:v>
                </c:pt>
                <c:pt idx="20944">
                  <c:v>73.58</c:v>
                </c:pt>
                <c:pt idx="20945">
                  <c:v>73.753</c:v>
                </c:pt>
                <c:pt idx="20946">
                  <c:v>73.926000000000002</c:v>
                </c:pt>
                <c:pt idx="20947">
                  <c:v>74.098000000000013</c:v>
                </c:pt>
                <c:pt idx="20948">
                  <c:v>74.446000000000026</c:v>
                </c:pt>
                <c:pt idx="20949">
                  <c:v>74.619</c:v>
                </c:pt>
                <c:pt idx="20950">
                  <c:v>74.790999999999997</c:v>
                </c:pt>
                <c:pt idx="20951">
                  <c:v>74.964000000000027</c:v>
                </c:pt>
                <c:pt idx="20952">
                  <c:v>75.138999999999982</c:v>
                </c:pt>
                <c:pt idx="20953">
                  <c:v>75.138999999999982</c:v>
                </c:pt>
                <c:pt idx="20954">
                  <c:v>75.312000000000012</c:v>
                </c:pt>
                <c:pt idx="20955">
                  <c:v>75.483999999999995</c:v>
                </c:pt>
                <c:pt idx="20956">
                  <c:v>75.658999999999978</c:v>
                </c:pt>
                <c:pt idx="20957">
                  <c:v>75.658999999999978</c:v>
                </c:pt>
                <c:pt idx="20958">
                  <c:v>75.831999999999994</c:v>
                </c:pt>
                <c:pt idx="20959">
                  <c:v>75.831999999999994</c:v>
                </c:pt>
                <c:pt idx="20960">
                  <c:v>76.006</c:v>
                </c:pt>
                <c:pt idx="20961">
                  <c:v>76.006</c:v>
                </c:pt>
                <c:pt idx="20962">
                  <c:v>76.006</c:v>
                </c:pt>
                <c:pt idx="20963">
                  <c:v>76.006</c:v>
                </c:pt>
                <c:pt idx="20964">
                  <c:v>76.180999999999983</c:v>
                </c:pt>
                <c:pt idx="20965">
                  <c:v>76.180999999999983</c:v>
                </c:pt>
                <c:pt idx="20966">
                  <c:v>76.180999999999983</c:v>
                </c:pt>
                <c:pt idx="20967">
                  <c:v>76.180999999999983</c:v>
                </c:pt>
                <c:pt idx="20968">
                  <c:v>76.180999999999983</c:v>
                </c:pt>
                <c:pt idx="20969">
                  <c:v>76.180999999999983</c:v>
                </c:pt>
                <c:pt idx="20970">
                  <c:v>76.180999999999983</c:v>
                </c:pt>
                <c:pt idx="20971">
                  <c:v>76.180999999999983</c:v>
                </c:pt>
                <c:pt idx="20972">
                  <c:v>76.180999999999983</c:v>
                </c:pt>
                <c:pt idx="20973">
                  <c:v>76.180999999999983</c:v>
                </c:pt>
                <c:pt idx="20974">
                  <c:v>76.180999999999983</c:v>
                </c:pt>
                <c:pt idx="20975">
                  <c:v>76.180999999999983</c:v>
                </c:pt>
                <c:pt idx="20976">
                  <c:v>76.180999999999983</c:v>
                </c:pt>
                <c:pt idx="20977">
                  <c:v>76.180999999999983</c:v>
                </c:pt>
                <c:pt idx="20978">
                  <c:v>76.180999999999983</c:v>
                </c:pt>
                <c:pt idx="20979">
                  <c:v>76.180999999999983</c:v>
                </c:pt>
                <c:pt idx="20980">
                  <c:v>76.180999999999983</c:v>
                </c:pt>
                <c:pt idx="20981">
                  <c:v>76.006</c:v>
                </c:pt>
                <c:pt idx="20982">
                  <c:v>76.006</c:v>
                </c:pt>
                <c:pt idx="20983">
                  <c:v>76.006</c:v>
                </c:pt>
                <c:pt idx="20984">
                  <c:v>75.831999999999994</c:v>
                </c:pt>
                <c:pt idx="20985">
                  <c:v>75.831999999999994</c:v>
                </c:pt>
                <c:pt idx="20986">
                  <c:v>75.658999999999978</c:v>
                </c:pt>
                <c:pt idx="20987">
                  <c:v>75.658999999999978</c:v>
                </c:pt>
                <c:pt idx="20988">
                  <c:v>75.483999999999995</c:v>
                </c:pt>
                <c:pt idx="20989">
                  <c:v>75.483999999999995</c:v>
                </c:pt>
                <c:pt idx="20990">
                  <c:v>75.312000000000012</c:v>
                </c:pt>
                <c:pt idx="20991">
                  <c:v>75.312000000000012</c:v>
                </c:pt>
                <c:pt idx="20992">
                  <c:v>75.138999999999982</c:v>
                </c:pt>
                <c:pt idx="20993">
                  <c:v>75.138999999999982</c:v>
                </c:pt>
                <c:pt idx="20994">
                  <c:v>74.964000000000027</c:v>
                </c:pt>
                <c:pt idx="20995">
                  <c:v>74.790999999999997</c:v>
                </c:pt>
                <c:pt idx="20996">
                  <c:v>74.790999999999997</c:v>
                </c:pt>
                <c:pt idx="20997">
                  <c:v>74.619</c:v>
                </c:pt>
                <c:pt idx="20998">
                  <c:v>74.619</c:v>
                </c:pt>
                <c:pt idx="20999">
                  <c:v>74.446000000000026</c:v>
                </c:pt>
                <c:pt idx="21000">
                  <c:v>74.446000000000026</c:v>
                </c:pt>
                <c:pt idx="21001">
                  <c:v>74.271000000000001</c:v>
                </c:pt>
                <c:pt idx="21002">
                  <c:v>74.271000000000001</c:v>
                </c:pt>
                <c:pt idx="21003">
                  <c:v>74.271000000000001</c:v>
                </c:pt>
                <c:pt idx="21004">
                  <c:v>74.098000000000013</c:v>
                </c:pt>
                <c:pt idx="21005">
                  <c:v>74.098000000000013</c:v>
                </c:pt>
                <c:pt idx="21006">
                  <c:v>74.098000000000013</c:v>
                </c:pt>
                <c:pt idx="21007">
                  <c:v>74.271000000000001</c:v>
                </c:pt>
                <c:pt idx="21008">
                  <c:v>74.271000000000001</c:v>
                </c:pt>
                <c:pt idx="21009">
                  <c:v>74.446000000000026</c:v>
                </c:pt>
                <c:pt idx="21010">
                  <c:v>74.446000000000026</c:v>
                </c:pt>
                <c:pt idx="21011">
                  <c:v>74.619</c:v>
                </c:pt>
                <c:pt idx="21012">
                  <c:v>74.790999999999997</c:v>
                </c:pt>
                <c:pt idx="21013">
                  <c:v>74.964000000000027</c:v>
                </c:pt>
                <c:pt idx="21014">
                  <c:v>75.138999999999982</c:v>
                </c:pt>
                <c:pt idx="21015">
                  <c:v>75.312000000000012</c:v>
                </c:pt>
                <c:pt idx="21016">
                  <c:v>75.483999999999995</c:v>
                </c:pt>
                <c:pt idx="21017">
                  <c:v>75.658999999999978</c:v>
                </c:pt>
                <c:pt idx="21018">
                  <c:v>75.831999999999994</c:v>
                </c:pt>
                <c:pt idx="21019">
                  <c:v>76.006</c:v>
                </c:pt>
                <c:pt idx="21020">
                  <c:v>76.180999999999983</c:v>
                </c:pt>
                <c:pt idx="21021">
                  <c:v>76.353999999999999</c:v>
                </c:pt>
                <c:pt idx="21022">
                  <c:v>76.527999999999992</c:v>
                </c:pt>
                <c:pt idx="21023">
                  <c:v>76.703000000000003</c:v>
                </c:pt>
                <c:pt idx="21024">
                  <c:v>76.875999999999948</c:v>
                </c:pt>
                <c:pt idx="21025">
                  <c:v>76.875999999999948</c:v>
                </c:pt>
                <c:pt idx="21026">
                  <c:v>77.05</c:v>
                </c:pt>
                <c:pt idx="21027">
                  <c:v>77.05</c:v>
                </c:pt>
                <c:pt idx="21028">
                  <c:v>77.224999999999994</c:v>
                </c:pt>
                <c:pt idx="21029">
                  <c:v>77.224999999999994</c:v>
                </c:pt>
                <c:pt idx="21030">
                  <c:v>77.400000000000006</c:v>
                </c:pt>
                <c:pt idx="21031">
                  <c:v>77.400000000000006</c:v>
                </c:pt>
                <c:pt idx="21032">
                  <c:v>77.400000000000006</c:v>
                </c:pt>
                <c:pt idx="21033">
                  <c:v>77.573999999999998</c:v>
                </c:pt>
                <c:pt idx="21034">
                  <c:v>77.573999999999998</c:v>
                </c:pt>
                <c:pt idx="21035">
                  <c:v>77.573999999999998</c:v>
                </c:pt>
                <c:pt idx="21036">
                  <c:v>77.573999999999998</c:v>
                </c:pt>
                <c:pt idx="21037">
                  <c:v>77.400000000000006</c:v>
                </c:pt>
                <c:pt idx="21038">
                  <c:v>77.400000000000006</c:v>
                </c:pt>
                <c:pt idx="21039">
                  <c:v>77.400000000000006</c:v>
                </c:pt>
                <c:pt idx="21040">
                  <c:v>77.400000000000006</c:v>
                </c:pt>
                <c:pt idx="21041">
                  <c:v>77.400000000000006</c:v>
                </c:pt>
                <c:pt idx="21042">
                  <c:v>77.400000000000006</c:v>
                </c:pt>
                <c:pt idx="21043">
                  <c:v>77.400000000000006</c:v>
                </c:pt>
                <c:pt idx="21044">
                  <c:v>77.400000000000006</c:v>
                </c:pt>
                <c:pt idx="21045">
                  <c:v>77.400000000000006</c:v>
                </c:pt>
                <c:pt idx="21046">
                  <c:v>77.400000000000006</c:v>
                </c:pt>
                <c:pt idx="21047">
                  <c:v>77.400000000000006</c:v>
                </c:pt>
                <c:pt idx="21048">
                  <c:v>77.400000000000006</c:v>
                </c:pt>
                <c:pt idx="21049">
                  <c:v>77.224999999999994</c:v>
                </c:pt>
                <c:pt idx="21050">
                  <c:v>77.224999999999994</c:v>
                </c:pt>
                <c:pt idx="21051">
                  <c:v>77.224999999999994</c:v>
                </c:pt>
                <c:pt idx="21052">
                  <c:v>77.224999999999994</c:v>
                </c:pt>
                <c:pt idx="21053">
                  <c:v>77.224999999999994</c:v>
                </c:pt>
                <c:pt idx="21054">
                  <c:v>77.05</c:v>
                </c:pt>
                <c:pt idx="21055">
                  <c:v>77.05</c:v>
                </c:pt>
                <c:pt idx="21056">
                  <c:v>77.05</c:v>
                </c:pt>
                <c:pt idx="21057">
                  <c:v>76.875999999999948</c:v>
                </c:pt>
                <c:pt idx="21058">
                  <c:v>76.875999999999948</c:v>
                </c:pt>
                <c:pt idx="21059">
                  <c:v>76.703000000000003</c:v>
                </c:pt>
                <c:pt idx="21060">
                  <c:v>76.703000000000003</c:v>
                </c:pt>
                <c:pt idx="21061">
                  <c:v>76.527999999999992</c:v>
                </c:pt>
                <c:pt idx="21062">
                  <c:v>76.353999999999999</c:v>
                </c:pt>
                <c:pt idx="21063">
                  <c:v>76.353999999999999</c:v>
                </c:pt>
                <c:pt idx="21064">
                  <c:v>76.180999999999983</c:v>
                </c:pt>
                <c:pt idx="21065">
                  <c:v>76.180999999999983</c:v>
                </c:pt>
                <c:pt idx="21066">
                  <c:v>76.006</c:v>
                </c:pt>
                <c:pt idx="21067">
                  <c:v>76.006</c:v>
                </c:pt>
                <c:pt idx="21068">
                  <c:v>75.831999999999994</c:v>
                </c:pt>
                <c:pt idx="21069">
                  <c:v>75.658999999999978</c:v>
                </c:pt>
                <c:pt idx="21070">
                  <c:v>75.658999999999978</c:v>
                </c:pt>
                <c:pt idx="21071">
                  <c:v>75.483999999999995</c:v>
                </c:pt>
                <c:pt idx="21072">
                  <c:v>75.483999999999995</c:v>
                </c:pt>
                <c:pt idx="21073">
                  <c:v>75.312000000000012</c:v>
                </c:pt>
                <c:pt idx="21074">
                  <c:v>75.312000000000012</c:v>
                </c:pt>
                <c:pt idx="21075">
                  <c:v>75.138999999999982</c:v>
                </c:pt>
                <c:pt idx="21076">
                  <c:v>75.138999999999982</c:v>
                </c:pt>
                <c:pt idx="21077">
                  <c:v>75.138999999999982</c:v>
                </c:pt>
                <c:pt idx="21078">
                  <c:v>75.138999999999982</c:v>
                </c:pt>
                <c:pt idx="21079">
                  <c:v>75.138999999999982</c:v>
                </c:pt>
                <c:pt idx="21080">
                  <c:v>75.138999999999982</c:v>
                </c:pt>
                <c:pt idx="21081">
                  <c:v>75.312000000000012</c:v>
                </c:pt>
                <c:pt idx="21082">
                  <c:v>75.312000000000012</c:v>
                </c:pt>
                <c:pt idx="21083">
                  <c:v>75.483999999999995</c:v>
                </c:pt>
                <c:pt idx="21084">
                  <c:v>75.658999999999978</c:v>
                </c:pt>
                <c:pt idx="21085">
                  <c:v>75.658999999999978</c:v>
                </c:pt>
                <c:pt idx="21086">
                  <c:v>75.831999999999994</c:v>
                </c:pt>
                <c:pt idx="21087">
                  <c:v>76.006</c:v>
                </c:pt>
                <c:pt idx="21088">
                  <c:v>76.180999999999983</c:v>
                </c:pt>
                <c:pt idx="21089">
                  <c:v>76.353999999999999</c:v>
                </c:pt>
                <c:pt idx="21090">
                  <c:v>76.527999999999992</c:v>
                </c:pt>
                <c:pt idx="21091">
                  <c:v>76.703000000000003</c:v>
                </c:pt>
                <c:pt idx="21092">
                  <c:v>76.875999999999948</c:v>
                </c:pt>
                <c:pt idx="21093">
                  <c:v>77.05</c:v>
                </c:pt>
                <c:pt idx="21094">
                  <c:v>77.224999999999994</c:v>
                </c:pt>
                <c:pt idx="21095">
                  <c:v>77.400000000000006</c:v>
                </c:pt>
                <c:pt idx="21096">
                  <c:v>77.573999999999998</c:v>
                </c:pt>
                <c:pt idx="21097">
                  <c:v>77.573999999999998</c:v>
                </c:pt>
                <c:pt idx="21098">
                  <c:v>77.748999999999995</c:v>
                </c:pt>
                <c:pt idx="21099">
                  <c:v>77.748999999999995</c:v>
                </c:pt>
                <c:pt idx="21100">
                  <c:v>77.748999999999995</c:v>
                </c:pt>
                <c:pt idx="21101">
                  <c:v>77.923000000000002</c:v>
                </c:pt>
                <c:pt idx="21102">
                  <c:v>77.923000000000002</c:v>
                </c:pt>
                <c:pt idx="21103">
                  <c:v>77.748999999999995</c:v>
                </c:pt>
                <c:pt idx="21104">
                  <c:v>77.748999999999995</c:v>
                </c:pt>
                <c:pt idx="21105">
                  <c:v>77.748999999999995</c:v>
                </c:pt>
                <c:pt idx="21106">
                  <c:v>77.748999999999995</c:v>
                </c:pt>
                <c:pt idx="21107">
                  <c:v>77.748999999999995</c:v>
                </c:pt>
                <c:pt idx="21108">
                  <c:v>77.748999999999995</c:v>
                </c:pt>
                <c:pt idx="21109">
                  <c:v>77.748999999999995</c:v>
                </c:pt>
                <c:pt idx="21110">
                  <c:v>77.748999999999995</c:v>
                </c:pt>
                <c:pt idx="21111">
                  <c:v>77.573999999999998</c:v>
                </c:pt>
                <c:pt idx="21112">
                  <c:v>77.573999999999998</c:v>
                </c:pt>
                <c:pt idx="21113">
                  <c:v>77.573999999999998</c:v>
                </c:pt>
                <c:pt idx="21114">
                  <c:v>77.573999999999998</c:v>
                </c:pt>
                <c:pt idx="21115">
                  <c:v>77.748999999999995</c:v>
                </c:pt>
                <c:pt idx="21116">
                  <c:v>77.748999999999995</c:v>
                </c:pt>
                <c:pt idx="21117">
                  <c:v>77.748999999999995</c:v>
                </c:pt>
                <c:pt idx="21118">
                  <c:v>77.748999999999995</c:v>
                </c:pt>
                <c:pt idx="21119">
                  <c:v>77.748999999999995</c:v>
                </c:pt>
                <c:pt idx="21120">
                  <c:v>77.748999999999995</c:v>
                </c:pt>
                <c:pt idx="21121">
                  <c:v>77.748999999999995</c:v>
                </c:pt>
                <c:pt idx="21122">
                  <c:v>77.748999999999995</c:v>
                </c:pt>
                <c:pt idx="21123">
                  <c:v>77.748999999999995</c:v>
                </c:pt>
                <c:pt idx="21124">
                  <c:v>77.748999999999995</c:v>
                </c:pt>
                <c:pt idx="21125">
                  <c:v>77.748999999999995</c:v>
                </c:pt>
                <c:pt idx="21126">
                  <c:v>77.573999999999998</c:v>
                </c:pt>
                <c:pt idx="21127">
                  <c:v>77.573999999999998</c:v>
                </c:pt>
                <c:pt idx="21128">
                  <c:v>77.573999999999998</c:v>
                </c:pt>
                <c:pt idx="21129">
                  <c:v>77.400000000000006</c:v>
                </c:pt>
                <c:pt idx="21130">
                  <c:v>77.400000000000006</c:v>
                </c:pt>
                <c:pt idx="21131">
                  <c:v>77.224999999999994</c:v>
                </c:pt>
                <c:pt idx="21132">
                  <c:v>77.224999999999994</c:v>
                </c:pt>
                <c:pt idx="21133">
                  <c:v>77.05</c:v>
                </c:pt>
                <c:pt idx="21134">
                  <c:v>77.05</c:v>
                </c:pt>
                <c:pt idx="21135">
                  <c:v>76.875999999999948</c:v>
                </c:pt>
                <c:pt idx="21136">
                  <c:v>76.703000000000003</c:v>
                </c:pt>
                <c:pt idx="21137">
                  <c:v>76.703000000000003</c:v>
                </c:pt>
                <c:pt idx="21138">
                  <c:v>76.527999999999992</c:v>
                </c:pt>
                <c:pt idx="21139">
                  <c:v>76.527999999999992</c:v>
                </c:pt>
                <c:pt idx="21140">
                  <c:v>76.353999999999999</c:v>
                </c:pt>
                <c:pt idx="21141">
                  <c:v>76.180999999999983</c:v>
                </c:pt>
                <c:pt idx="21142">
                  <c:v>76.180999999999983</c:v>
                </c:pt>
                <c:pt idx="21143">
                  <c:v>76.006</c:v>
                </c:pt>
                <c:pt idx="21144">
                  <c:v>75.831999999999994</c:v>
                </c:pt>
                <c:pt idx="21145">
                  <c:v>75.831999999999994</c:v>
                </c:pt>
                <c:pt idx="21146">
                  <c:v>75.658999999999978</c:v>
                </c:pt>
                <c:pt idx="21147">
                  <c:v>75.658999999999978</c:v>
                </c:pt>
                <c:pt idx="21148">
                  <c:v>75.658999999999978</c:v>
                </c:pt>
                <c:pt idx="21149">
                  <c:v>75.658999999999978</c:v>
                </c:pt>
                <c:pt idx="21150">
                  <c:v>75.658999999999978</c:v>
                </c:pt>
                <c:pt idx="21151">
                  <c:v>75.658999999999978</c:v>
                </c:pt>
                <c:pt idx="21152">
                  <c:v>75.658999999999978</c:v>
                </c:pt>
                <c:pt idx="21153">
                  <c:v>75.831999999999994</c:v>
                </c:pt>
                <c:pt idx="21154">
                  <c:v>75.831999999999994</c:v>
                </c:pt>
                <c:pt idx="21155">
                  <c:v>76.006</c:v>
                </c:pt>
                <c:pt idx="21156">
                  <c:v>76.006</c:v>
                </c:pt>
                <c:pt idx="21157">
                  <c:v>76.180999999999983</c:v>
                </c:pt>
                <c:pt idx="21158">
                  <c:v>76.353999999999999</c:v>
                </c:pt>
                <c:pt idx="21159">
                  <c:v>76.527999999999992</c:v>
                </c:pt>
                <c:pt idx="21160">
                  <c:v>76.527999999999992</c:v>
                </c:pt>
                <c:pt idx="21161">
                  <c:v>76.703000000000003</c:v>
                </c:pt>
                <c:pt idx="21162">
                  <c:v>76.875999999999948</c:v>
                </c:pt>
                <c:pt idx="21163">
                  <c:v>76.875999999999948</c:v>
                </c:pt>
                <c:pt idx="21164">
                  <c:v>76.875999999999948</c:v>
                </c:pt>
                <c:pt idx="21165">
                  <c:v>76.875999999999948</c:v>
                </c:pt>
                <c:pt idx="21166">
                  <c:v>77.05</c:v>
                </c:pt>
                <c:pt idx="21167">
                  <c:v>77.05</c:v>
                </c:pt>
                <c:pt idx="21168">
                  <c:v>77.224999999999994</c:v>
                </c:pt>
                <c:pt idx="21169">
                  <c:v>77.224999999999994</c:v>
                </c:pt>
                <c:pt idx="21170">
                  <c:v>77.400000000000006</c:v>
                </c:pt>
                <c:pt idx="21171">
                  <c:v>77.400000000000006</c:v>
                </c:pt>
                <c:pt idx="21172">
                  <c:v>77.400000000000006</c:v>
                </c:pt>
                <c:pt idx="21173">
                  <c:v>77.224999999999994</c:v>
                </c:pt>
                <c:pt idx="21174">
                  <c:v>76.875999999999948</c:v>
                </c:pt>
                <c:pt idx="21175">
                  <c:v>76.875999999999948</c:v>
                </c:pt>
                <c:pt idx="21176">
                  <c:v>77.05</c:v>
                </c:pt>
                <c:pt idx="21177">
                  <c:v>77.05</c:v>
                </c:pt>
                <c:pt idx="21178">
                  <c:v>77.05</c:v>
                </c:pt>
                <c:pt idx="21179">
                  <c:v>77.05</c:v>
                </c:pt>
                <c:pt idx="21180">
                  <c:v>77.05</c:v>
                </c:pt>
                <c:pt idx="21181">
                  <c:v>77.05</c:v>
                </c:pt>
                <c:pt idx="21182">
                  <c:v>77.05</c:v>
                </c:pt>
                <c:pt idx="21183">
                  <c:v>77.05</c:v>
                </c:pt>
                <c:pt idx="21184">
                  <c:v>77.05</c:v>
                </c:pt>
                <c:pt idx="21185">
                  <c:v>77.05</c:v>
                </c:pt>
                <c:pt idx="21186">
                  <c:v>77.05</c:v>
                </c:pt>
                <c:pt idx="21187">
                  <c:v>77.05</c:v>
                </c:pt>
                <c:pt idx="21188">
                  <c:v>77.05</c:v>
                </c:pt>
                <c:pt idx="21189">
                  <c:v>77.05</c:v>
                </c:pt>
                <c:pt idx="21190">
                  <c:v>77.05</c:v>
                </c:pt>
                <c:pt idx="21191">
                  <c:v>77.05</c:v>
                </c:pt>
                <c:pt idx="21192">
                  <c:v>76.875999999999948</c:v>
                </c:pt>
                <c:pt idx="21193">
                  <c:v>76.875999999999948</c:v>
                </c:pt>
                <c:pt idx="21194">
                  <c:v>76.875999999999948</c:v>
                </c:pt>
                <c:pt idx="21195">
                  <c:v>76.875999999999948</c:v>
                </c:pt>
                <c:pt idx="21196">
                  <c:v>76.703000000000003</c:v>
                </c:pt>
                <c:pt idx="21197">
                  <c:v>76.703000000000003</c:v>
                </c:pt>
                <c:pt idx="21198">
                  <c:v>76.703000000000003</c:v>
                </c:pt>
                <c:pt idx="21199">
                  <c:v>76.703000000000003</c:v>
                </c:pt>
                <c:pt idx="21200">
                  <c:v>76.527999999999992</c:v>
                </c:pt>
                <c:pt idx="21201">
                  <c:v>76.527999999999992</c:v>
                </c:pt>
                <c:pt idx="21202">
                  <c:v>76.353999999999999</c:v>
                </c:pt>
                <c:pt idx="21203">
                  <c:v>76.353999999999999</c:v>
                </c:pt>
                <c:pt idx="21204">
                  <c:v>76.180999999999983</c:v>
                </c:pt>
                <c:pt idx="21205">
                  <c:v>76.180999999999983</c:v>
                </c:pt>
                <c:pt idx="21206">
                  <c:v>76.006</c:v>
                </c:pt>
                <c:pt idx="21207">
                  <c:v>75.831999999999994</c:v>
                </c:pt>
                <c:pt idx="21208">
                  <c:v>75.831999999999994</c:v>
                </c:pt>
                <c:pt idx="21209">
                  <c:v>75.658999999999978</c:v>
                </c:pt>
                <c:pt idx="21210">
                  <c:v>75.483999999999995</c:v>
                </c:pt>
                <c:pt idx="21211">
                  <c:v>75.483999999999995</c:v>
                </c:pt>
                <c:pt idx="21212">
                  <c:v>75.312000000000012</c:v>
                </c:pt>
                <c:pt idx="21213">
                  <c:v>75.138999999999982</c:v>
                </c:pt>
                <c:pt idx="21214">
                  <c:v>75.138999999999982</c:v>
                </c:pt>
                <c:pt idx="21215">
                  <c:v>74.964000000000027</c:v>
                </c:pt>
                <c:pt idx="21216">
                  <c:v>74.790999999999997</c:v>
                </c:pt>
                <c:pt idx="21217">
                  <c:v>74.790999999999997</c:v>
                </c:pt>
                <c:pt idx="21218">
                  <c:v>74.619</c:v>
                </c:pt>
                <c:pt idx="21219">
                  <c:v>74.619</c:v>
                </c:pt>
                <c:pt idx="21220">
                  <c:v>74.446000000000026</c:v>
                </c:pt>
                <c:pt idx="21221">
                  <c:v>74.446000000000026</c:v>
                </c:pt>
                <c:pt idx="21222">
                  <c:v>74.271000000000001</c:v>
                </c:pt>
                <c:pt idx="21223">
                  <c:v>74.446000000000026</c:v>
                </c:pt>
                <c:pt idx="21224">
                  <c:v>74.446000000000026</c:v>
                </c:pt>
                <c:pt idx="21225">
                  <c:v>74.446000000000026</c:v>
                </c:pt>
                <c:pt idx="21226">
                  <c:v>74.446000000000026</c:v>
                </c:pt>
                <c:pt idx="21227">
                  <c:v>74.271000000000001</c:v>
                </c:pt>
                <c:pt idx="21228">
                  <c:v>74.271000000000001</c:v>
                </c:pt>
                <c:pt idx="21229">
                  <c:v>74.271000000000001</c:v>
                </c:pt>
                <c:pt idx="21230">
                  <c:v>74.098000000000013</c:v>
                </c:pt>
                <c:pt idx="21231">
                  <c:v>74.098000000000013</c:v>
                </c:pt>
                <c:pt idx="21232">
                  <c:v>73.926000000000002</c:v>
                </c:pt>
                <c:pt idx="21233">
                  <c:v>74.098000000000013</c:v>
                </c:pt>
                <c:pt idx="21234">
                  <c:v>74.098000000000013</c:v>
                </c:pt>
                <c:pt idx="21235">
                  <c:v>74.098000000000013</c:v>
                </c:pt>
              </c:numCache>
            </c:numRef>
          </c:yVal>
        </c:ser>
        <c:axId val="46249088"/>
        <c:axId val="46251392"/>
      </c:scatterChart>
      <c:valAx>
        <c:axId val="46249088"/>
        <c:scaling>
          <c:orientation val="minMax"/>
          <c:max val="41110"/>
          <c:min val="40800"/>
        </c:scaling>
        <c:axPos val="b"/>
        <c:title>
          <c:tx>
            <c:rich>
              <a:bodyPr/>
              <a:lstStyle/>
              <a:p>
                <a:pPr>
                  <a:defRPr sz="1600" b="1" i="0" u="none" strike="noStrike" baseline="0">
                    <a:solidFill>
                      <a:srgbClr val="000000"/>
                    </a:solidFill>
                    <a:latin typeface="Arial"/>
                    <a:ea typeface="Arial"/>
                    <a:cs typeface="Arial"/>
                  </a:defRPr>
                </a:pPr>
                <a:r>
                  <a:rPr lang="en-US" b="1" dirty="0" smtClean="0"/>
                  <a:t>Date/time </a:t>
                </a:r>
                <a:r>
                  <a:rPr lang="en-US" b="1" dirty="0"/>
                  <a:t>data recorded</a:t>
                </a:r>
              </a:p>
            </c:rich>
          </c:tx>
          <c:layout>
            <c:manualLayout>
              <c:xMode val="edge"/>
              <c:yMode val="edge"/>
              <c:x val="0.36467296288818651"/>
              <c:y val="0.85849902452033156"/>
            </c:manualLayout>
          </c:layout>
          <c:spPr>
            <a:noFill/>
            <a:ln w="25400">
              <a:noFill/>
            </a:ln>
          </c:spPr>
        </c:title>
        <c:numFmt formatCode="m/d/yy" sourceLinked="0"/>
        <c:tickLblPos val="nextTo"/>
        <c:spPr>
          <a:ln w="3175">
            <a:solidFill>
              <a:srgbClr val="000000"/>
            </a:solidFill>
            <a:prstDash val="solid"/>
          </a:ln>
        </c:spPr>
        <c:txPr>
          <a:bodyPr rot="-2700000" vert="horz"/>
          <a:lstStyle/>
          <a:p>
            <a:pPr>
              <a:defRPr sz="1600" b="0" i="0" u="none" strike="noStrike" baseline="0">
                <a:solidFill>
                  <a:srgbClr val="000000"/>
                </a:solidFill>
                <a:latin typeface="Arial"/>
                <a:ea typeface="Arial"/>
                <a:cs typeface="Arial"/>
              </a:defRPr>
            </a:pPr>
            <a:endParaRPr lang="en-US"/>
          </a:p>
        </c:txPr>
        <c:crossAx val="46251392"/>
        <c:crosses val="autoZero"/>
        <c:crossBetween val="midCat"/>
        <c:majorUnit val="30"/>
        <c:minorUnit val="5"/>
      </c:valAx>
      <c:valAx>
        <c:axId val="46251392"/>
        <c:scaling>
          <c:orientation val="minMax"/>
          <c:max val="80"/>
          <c:min val="35"/>
        </c:scaling>
        <c:axPos val="l"/>
        <c:majorGridlines>
          <c:spPr>
            <a:ln w="3175">
              <a:solidFill>
                <a:srgbClr val="000000"/>
              </a:solidFill>
              <a:prstDash val="solid"/>
            </a:ln>
          </c:spPr>
        </c:majorGridlines>
        <c:title>
          <c:tx>
            <c:rich>
              <a:bodyPr/>
              <a:lstStyle/>
              <a:p>
                <a:pPr>
                  <a:defRPr sz="1600" b="0" i="0" u="none" strike="noStrike" baseline="0">
                    <a:solidFill>
                      <a:srgbClr val="000000"/>
                    </a:solidFill>
                    <a:latin typeface="Arial"/>
                    <a:ea typeface="Arial"/>
                    <a:cs typeface="Arial"/>
                  </a:defRPr>
                </a:pPr>
                <a:r>
                  <a:rPr lang="en-US" dirty="0"/>
                  <a:t>Water temperature (F)</a:t>
                </a:r>
              </a:p>
            </c:rich>
          </c:tx>
          <c:layout>
            <c:manualLayout>
              <c:xMode val="edge"/>
              <c:yMode val="edge"/>
              <c:x val="2.4216557904533233E-2"/>
              <c:y val="6.9832497480165442E-2"/>
            </c:manualLayout>
          </c:layout>
          <c:spPr>
            <a:noFill/>
            <a:ln w="25400">
              <a:noFill/>
            </a:ln>
          </c:spPr>
        </c:title>
        <c:numFmt formatCode="General" sourceLinked="1"/>
        <c:tickLblPos val="nextTo"/>
        <c:spPr>
          <a:ln w="3175">
            <a:solidFill>
              <a:srgbClr val="000000"/>
            </a:solidFill>
            <a:prstDash val="solid"/>
          </a:ln>
        </c:spPr>
        <c:txPr>
          <a:bodyPr rot="0" vert="horz"/>
          <a:lstStyle/>
          <a:p>
            <a:pPr>
              <a:defRPr sz="1600" b="0" i="0" u="none" strike="noStrike" baseline="0">
                <a:solidFill>
                  <a:srgbClr val="000000"/>
                </a:solidFill>
                <a:latin typeface="Arial"/>
                <a:ea typeface="Arial"/>
                <a:cs typeface="Arial"/>
              </a:defRPr>
            </a:pPr>
            <a:endParaRPr lang="en-US"/>
          </a:p>
        </c:txPr>
        <c:crossAx val="46249088"/>
        <c:crosses val="autoZero"/>
        <c:crossBetween val="midCat"/>
        <c:majorUnit val="5"/>
        <c:minorUnit val="1"/>
      </c:valAx>
      <c:spPr>
        <a:noFill/>
        <a:ln w="25400">
          <a:noFill/>
        </a:ln>
      </c:spPr>
    </c:plotArea>
    <c:legend>
      <c:legendPos val="r"/>
      <c:layout>
        <c:manualLayout>
          <c:xMode val="edge"/>
          <c:yMode val="edge"/>
          <c:x val="0.34900333450650778"/>
          <c:y val="0.1368716950611239"/>
          <c:w val="0.28917419144825046"/>
          <c:h val="5.5865997984132387E-2"/>
        </c:manualLayout>
      </c:layout>
      <c:spPr>
        <a:solidFill>
          <a:srgbClr val="FFFFFF"/>
        </a:solidFill>
        <a:ln w="25400">
          <a:noFill/>
        </a:ln>
      </c:spPr>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c:spPr>
  <c:txPr>
    <a:bodyPr/>
    <a:lstStyle/>
    <a:p>
      <a:pPr>
        <a:defRPr sz="1200" b="0" i="0" u="none" strike="noStrike" baseline="0">
          <a:solidFill>
            <a:srgbClr val="000000"/>
          </a:solidFill>
          <a:latin typeface="Arial"/>
          <a:ea typeface="Arial"/>
          <a:cs typeface="Arial"/>
        </a:defRPr>
      </a:pPr>
      <a:endParaRPr lang="en-US"/>
    </a:p>
  </c:txPr>
  <c:externalData r:id="rId1"/>
</c:chartSpace>
</file>

<file path=ppt/charts/chart12.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6666684048599895"/>
          <c:y val="0.11170227271841857"/>
          <c:w val="0.77869809320192662"/>
          <c:h val="0.50266022723288351"/>
        </c:manualLayout>
      </c:layout>
      <c:scatterChart>
        <c:scatterStyle val="lineMarker"/>
        <c:ser>
          <c:idx val="2"/>
          <c:order val="2"/>
          <c:tx>
            <c:strRef>
              <c:f>'Temp F'!$E$2</c:f>
              <c:strCache>
                <c:ptCount val="1"/>
                <c:pt idx="0">
                  <c:v>CPZ-1</c:v>
                </c:pt>
              </c:strCache>
            </c:strRef>
          </c:tx>
          <c:spPr>
            <a:ln w="28575">
              <a:noFill/>
            </a:ln>
          </c:spPr>
          <c:marker>
            <c:symbol val="diamond"/>
            <c:size val="3"/>
          </c:marker>
          <c:xVal>
            <c:numRef>
              <c:f>'Temp F'!$B$3:$B$13182</c:f>
              <c:numCache>
                <c:formatCode>m/d/yyyy\ h:mm</c:formatCode>
                <c:ptCount val="13180"/>
                <c:pt idx="0">
                  <c:v>40973.624999999993</c:v>
                </c:pt>
                <c:pt idx="1">
                  <c:v>40973.638888888891</c:v>
                </c:pt>
                <c:pt idx="2">
                  <c:v>40973.652777777781</c:v>
                </c:pt>
                <c:pt idx="3">
                  <c:v>40973.666666666657</c:v>
                </c:pt>
                <c:pt idx="4">
                  <c:v>40973.680555555562</c:v>
                </c:pt>
                <c:pt idx="5">
                  <c:v>40973.694444444445</c:v>
                </c:pt>
                <c:pt idx="6">
                  <c:v>40973.708333333336</c:v>
                </c:pt>
                <c:pt idx="7">
                  <c:v>40973.722222222212</c:v>
                </c:pt>
                <c:pt idx="8">
                  <c:v>40973.736111111102</c:v>
                </c:pt>
                <c:pt idx="9">
                  <c:v>40973.75</c:v>
                </c:pt>
                <c:pt idx="10">
                  <c:v>40973.763888888883</c:v>
                </c:pt>
                <c:pt idx="11">
                  <c:v>40973.777777777774</c:v>
                </c:pt>
                <c:pt idx="12">
                  <c:v>40973.79166666665</c:v>
                </c:pt>
                <c:pt idx="13">
                  <c:v>40973.805555555562</c:v>
                </c:pt>
                <c:pt idx="14">
                  <c:v>40973.819444444453</c:v>
                </c:pt>
                <c:pt idx="15">
                  <c:v>40973.833333333336</c:v>
                </c:pt>
                <c:pt idx="16">
                  <c:v>40973.847222222219</c:v>
                </c:pt>
                <c:pt idx="17">
                  <c:v>40973.861111111102</c:v>
                </c:pt>
                <c:pt idx="18">
                  <c:v>40973.875</c:v>
                </c:pt>
                <c:pt idx="19">
                  <c:v>40973.888888888898</c:v>
                </c:pt>
                <c:pt idx="20">
                  <c:v>40973.902777777781</c:v>
                </c:pt>
                <c:pt idx="21">
                  <c:v>40973.916666666664</c:v>
                </c:pt>
                <c:pt idx="22">
                  <c:v>40973.930555555562</c:v>
                </c:pt>
                <c:pt idx="23">
                  <c:v>40973.944444444453</c:v>
                </c:pt>
                <c:pt idx="24">
                  <c:v>40973.958333333343</c:v>
                </c:pt>
                <c:pt idx="25">
                  <c:v>40973.972222222219</c:v>
                </c:pt>
                <c:pt idx="26">
                  <c:v>40973.986111111109</c:v>
                </c:pt>
                <c:pt idx="27">
                  <c:v>40974</c:v>
                </c:pt>
                <c:pt idx="28">
                  <c:v>40974.013888888891</c:v>
                </c:pt>
                <c:pt idx="29">
                  <c:v>40974.027777777774</c:v>
                </c:pt>
                <c:pt idx="30">
                  <c:v>40974.041666666657</c:v>
                </c:pt>
                <c:pt idx="31">
                  <c:v>40974.055555555562</c:v>
                </c:pt>
                <c:pt idx="32">
                  <c:v>40974.069444444445</c:v>
                </c:pt>
                <c:pt idx="33">
                  <c:v>40974.083333333336</c:v>
                </c:pt>
                <c:pt idx="34">
                  <c:v>40974.097222222212</c:v>
                </c:pt>
                <c:pt idx="35">
                  <c:v>40974.111111111102</c:v>
                </c:pt>
                <c:pt idx="36">
                  <c:v>40974.124999999993</c:v>
                </c:pt>
                <c:pt idx="37">
                  <c:v>40974.138888888891</c:v>
                </c:pt>
                <c:pt idx="38">
                  <c:v>40974.152777777781</c:v>
                </c:pt>
                <c:pt idx="39">
                  <c:v>40974.166666666657</c:v>
                </c:pt>
                <c:pt idx="40">
                  <c:v>40974.180555555562</c:v>
                </c:pt>
                <c:pt idx="41">
                  <c:v>40974.194444444445</c:v>
                </c:pt>
                <c:pt idx="42">
                  <c:v>40974.208333333336</c:v>
                </c:pt>
                <c:pt idx="43">
                  <c:v>40974.222222222212</c:v>
                </c:pt>
                <c:pt idx="44">
                  <c:v>40974.236111111102</c:v>
                </c:pt>
                <c:pt idx="45">
                  <c:v>40974.25</c:v>
                </c:pt>
                <c:pt idx="46">
                  <c:v>40974.263888888883</c:v>
                </c:pt>
                <c:pt idx="47">
                  <c:v>40974.277777777774</c:v>
                </c:pt>
                <c:pt idx="48">
                  <c:v>40974.29166666665</c:v>
                </c:pt>
                <c:pt idx="49">
                  <c:v>40974.305555555562</c:v>
                </c:pt>
                <c:pt idx="50">
                  <c:v>40974.319444444453</c:v>
                </c:pt>
                <c:pt idx="51">
                  <c:v>40974.333333333336</c:v>
                </c:pt>
                <c:pt idx="52">
                  <c:v>40974.347222222219</c:v>
                </c:pt>
                <c:pt idx="53">
                  <c:v>40974.361111111102</c:v>
                </c:pt>
                <c:pt idx="54">
                  <c:v>40974.375</c:v>
                </c:pt>
                <c:pt idx="55">
                  <c:v>40974.388888888898</c:v>
                </c:pt>
                <c:pt idx="56">
                  <c:v>40974.402777777781</c:v>
                </c:pt>
                <c:pt idx="57">
                  <c:v>40974.416666666664</c:v>
                </c:pt>
                <c:pt idx="58">
                  <c:v>40974.430555555562</c:v>
                </c:pt>
                <c:pt idx="59">
                  <c:v>40974.444444444453</c:v>
                </c:pt>
                <c:pt idx="60">
                  <c:v>40974.458333333343</c:v>
                </c:pt>
                <c:pt idx="61">
                  <c:v>40974.472222222219</c:v>
                </c:pt>
                <c:pt idx="62">
                  <c:v>40974.486111111109</c:v>
                </c:pt>
                <c:pt idx="63">
                  <c:v>40974.5</c:v>
                </c:pt>
                <c:pt idx="64">
                  <c:v>40974.513888888891</c:v>
                </c:pt>
                <c:pt idx="65">
                  <c:v>40974.527777777774</c:v>
                </c:pt>
                <c:pt idx="66">
                  <c:v>40974.541666666657</c:v>
                </c:pt>
                <c:pt idx="67">
                  <c:v>40974.555555555562</c:v>
                </c:pt>
                <c:pt idx="68">
                  <c:v>40974.569444444445</c:v>
                </c:pt>
                <c:pt idx="69">
                  <c:v>40974.583333333336</c:v>
                </c:pt>
                <c:pt idx="70">
                  <c:v>40974.597222222212</c:v>
                </c:pt>
                <c:pt idx="71">
                  <c:v>40974.611111111102</c:v>
                </c:pt>
                <c:pt idx="72">
                  <c:v>40974.624999999993</c:v>
                </c:pt>
                <c:pt idx="73">
                  <c:v>40974.638888888891</c:v>
                </c:pt>
                <c:pt idx="74">
                  <c:v>40974.652777777781</c:v>
                </c:pt>
                <c:pt idx="75">
                  <c:v>40974.666666666657</c:v>
                </c:pt>
                <c:pt idx="76">
                  <c:v>40974.680555555562</c:v>
                </c:pt>
                <c:pt idx="77">
                  <c:v>40974.694444444445</c:v>
                </c:pt>
                <c:pt idx="78">
                  <c:v>40974.708333333336</c:v>
                </c:pt>
                <c:pt idx="79">
                  <c:v>40974.722222222212</c:v>
                </c:pt>
                <c:pt idx="80">
                  <c:v>40974.736111111102</c:v>
                </c:pt>
                <c:pt idx="81">
                  <c:v>40974.75</c:v>
                </c:pt>
                <c:pt idx="82">
                  <c:v>40974.763888888883</c:v>
                </c:pt>
                <c:pt idx="83">
                  <c:v>40974.777777777774</c:v>
                </c:pt>
                <c:pt idx="84">
                  <c:v>40974.79166666665</c:v>
                </c:pt>
                <c:pt idx="85">
                  <c:v>40974.805555555562</c:v>
                </c:pt>
                <c:pt idx="86">
                  <c:v>40974.819444444453</c:v>
                </c:pt>
                <c:pt idx="87">
                  <c:v>40974.833333333336</c:v>
                </c:pt>
                <c:pt idx="88">
                  <c:v>40974.847222222219</c:v>
                </c:pt>
                <c:pt idx="89">
                  <c:v>40974.861111111102</c:v>
                </c:pt>
                <c:pt idx="90">
                  <c:v>40974.875</c:v>
                </c:pt>
                <c:pt idx="91">
                  <c:v>40974.888888888898</c:v>
                </c:pt>
                <c:pt idx="92">
                  <c:v>40974.902777777781</c:v>
                </c:pt>
                <c:pt idx="93">
                  <c:v>40974.916666666664</c:v>
                </c:pt>
                <c:pt idx="94">
                  <c:v>40974.930555555562</c:v>
                </c:pt>
                <c:pt idx="95">
                  <c:v>40974.944444444453</c:v>
                </c:pt>
                <c:pt idx="96">
                  <c:v>40974.958333333343</c:v>
                </c:pt>
                <c:pt idx="97">
                  <c:v>40974.972222222219</c:v>
                </c:pt>
                <c:pt idx="98">
                  <c:v>40974.986111111109</c:v>
                </c:pt>
                <c:pt idx="99">
                  <c:v>40975</c:v>
                </c:pt>
                <c:pt idx="100">
                  <c:v>40975.013888888891</c:v>
                </c:pt>
                <c:pt idx="101">
                  <c:v>40975.027777777774</c:v>
                </c:pt>
                <c:pt idx="102">
                  <c:v>40975.041666666657</c:v>
                </c:pt>
                <c:pt idx="103">
                  <c:v>40975.055555555562</c:v>
                </c:pt>
                <c:pt idx="104">
                  <c:v>40975.069444444445</c:v>
                </c:pt>
                <c:pt idx="105">
                  <c:v>40975.083333333336</c:v>
                </c:pt>
                <c:pt idx="106">
                  <c:v>40975.097222222212</c:v>
                </c:pt>
                <c:pt idx="107">
                  <c:v>40975.111111111102</c:v>
                </c:pt>
                <c:pt idx="108">
                  <c:v>40975.124999999993</c:v>
                </c:pt>
                <c:pt idx="109">
                  <c:v>40975.138888888891</c:v>
                </c:pt>
                <c:pt idx="110">
                  <c:v>40975.152777777781</c:v>
                </c:pt>
                <c:pt idx="111">
                  <c:v>40975.166666666657</c:v>
                </c:pt>
                <c:pt idx="112">
                  <c:v>40975.180555555562</c:v>
                </c:pt>
                <c:pt idx="113">
                  <c:v>40975.194444444445</c:v>
                </c:pt>
                <c:pt idx="114">
                  <c:v>40975.208333333336</c:v>
                </c:pt>
                <c:pt idx="115">
                  <c:v>40975.222222222212</c:v>
                </c:pt>
                <c:pt idx="116">
                  <c:v>40975.236111111102</c:v>
                </c:pt>
                <c:pt idx="117">
                  <c:v>40975.25</c:v>
                </c:pt>
                <c:pt idx="118">
                  <c:v>40975.263888888883</c:v>
                </c:pt>
                <c:pt idx="119">
                  <c:v>40975.277777777774</c:v>
                </c:pt>
                <c:pt idx="120">
                  <c:v>40975.29166666665</c:v>
                </c:pt>
                <c:pt idx="121">
                  <c:v>40975.305555555562</c:v>
                </c:pt>
                <c:pt idx="122">
                  <c:v>40975.319444444453</c:v>
                </c:pt>
                <c:pt idx="123">
                  <c:v>40975.333333333336</c:v>
                </c:pt>
                <c:pt idx="124">
                  <c:v>40975.347222222219</c:v>
                </c:pt>
                <c:pt idx="125">
                  <c:v>40975.361111111102</c:v>
                </c:pt>
                <c:pt idx="126">
                  <c:v>40975.375</c:v>
                </c:pt>
                <c:pt idx="127">
                  <c:v>40975.388888888898</c:v>
                </c:pt>
                <c:pt idx="128">
                  <c:v>40975.402777777781</c:v>
                </c:pt>
                <c:pt idx="129">
                  <c:v>40975.416666666664</c:v>
                </c:pt>
                <c:pt idx="130">
                  <c:v>40975.430555555562</c:v>
                </c:pt>
                <c:pt idx="131">
                  <c:v>40975.444444444453</c:v>
                </c:pt>
                <c:pt idx="132">
                  <c:v>40975.458333333343</c:v>
                </c:pt>
                <c:pt idx="133">
                  <c:v>40975.472222222219</c:v>
                </c:pt>
                <c:pt idx="134">
                  <c:v>40975.486111111109</c:v>
                </c:pt>
                <c:pt idx="135">
                  <c:v>40975.5</c:v>
                </c:pt>
                <c:pt idx="136">
                  <c:v>40975.513888888891</c:v>
                </c:pt>
                <c:pt idx="137">
                  <c:v>40975.527777777774</c:v>
                </c:pt>
                <c:pt idx="138">
                  <c:v>40975.541666666657</c:v>
                </c:pt>
                <c:pt idx="139">
                  <c:v>40975.555555555562</c:v>
                </c:pt>
                <c:pt idx="140">
                  <c:v>40975.569444444445</c:v>
                </c:pt>
                <c:pt idx="141">
                  <c:v>40975.583333333336</c:v>
                </c:pt>
                <c:pt idx="142">
                  <c:v>40975.597222222212</c:v>
                </c:pt>
                <c:pt idx="143">
                  <c:v>40975.611111111102</c:v>
                </c:pt>
                <c:pt idx="144">
                  <c:v>40975.624999999993</c:v>
                </c:pt>
                <c:pt idx="145">
                  <c:v>40975.638888888891</c:v>
                </c:pt>
                <c:pt idx="146">
                  <c:v>40975.652777777781</c:v>
                </c:pt>
                <c:pt idx="147">
                  <c:v>40975.666666666657</c:v>
                </c:pt>
                <c:pt idx="148">
                  <c:v>40975.680555555562</c:v>
                </c:pt>
                <c:pt idx="149">
                  <c:v>40975.694444444445</c:v>
                </c:pt>
                <c:pt idx="150">
                  <c:v>40975.708333333336</c:v>
                </c:pt>
                <c:pt idx="151">
                  <c:v>40975.722222222212</c:v>
                </c:pt>
                <c:pt idx="152">
                  <c:v>40975.736111111102</c:v>
                </c:pt>
                <c:pt idx="153">
                  <c:v>40975.75</c:v>
                </c:pt>
                <c:pt idx="154">
                  <c:v>40975.763888888883</c:v>
                </c:pt>
                <c:pt idx="155">
                  <c:v>40975.777777777774</c:v>
                </c:pt>
                <c:pt idx="156">
                  <c:v>40975.79166666665</c:v>
                </c:pt>
                <c:pt idx="157">
                  <c:v>40975.805555555562</c:v>
                </c:pt>
                <c:pt idx="158">
                  <c:v>40975.819444444453</c:v>
                </c:pt>
                <c:pt idx="159">
                  <c:v>40975.833333333336</c:v>
                </c:pt>
                <c:pt idx="160">
                  <c:v>40975.847222222219</c:v>
                </c:pt>
                <c:pt idx="161">
                  <c:v>40975.861111111102</c:v>
                </c:pt>
                <c:pt idx="162">
                  <c:v>40975.875</c:v>
                </c:pt>
                <c:pt idx="163">
                  <c:v>40975.888888888898</c:v>
                </c:pt>
                <c:pt idx="164">
                  <c:v>40975.902777777781</c:v>
                </c:pt>
                <c:pt idx="165">
                  <c:v>40975.916666666664</c:v>
                </c:pt>
                <c:pt idx="166">
                  <c:v>40975.930555555562</c:v>
                </c:pt>
                <c:pt idx="167">
                  <c:v>40975.944444444453</c:v>
                </c:pt>
                <c:pt idx="168">
                  <c:v>40975.958333333343</c:v>
                </c:pt>
                <c:pt idx="169">
                  <c:v>40975.972222222219</c:v>
                </c:pt>
                <c:pt idx="170">
                  <c:v>40975.986111111109</c:v>
                </c:pt>
                <c:pt idx="171">
                  <c:v>40976</c:v>
                </c:pt>
                <c:pt idx="172">
                  <c:v>40976.013888888891</c:v>
                </c:pt>
                <c:pt idx="173">
                  <c:v>40976.027777777774</c:v>
                </c:pt>
                <c:pt idx="174">
                  <c:v>40976.041666666657</c:v>
                </c:pt>
                <c:pt idx="175">
                  <c:v>40976.055555555562</c:v>
                </c:pt>
                <c:pt idx="176">
                  <c:v>40976.069444444445</c:v>
                </c:pt>
                <c:pt idx="177">
                  <c:v>40976.083333333336</c:v>
                </c:pt>
                <c:pt idx="178">
                  <c:v>40976.097222222212</c:v>
                </c:pt>
                <c:pt idx="179">
                  <c:v>40976.111111111102</c:v>
                </c:pt>
                <c:pt idx="180">
                  <c:v>40976.124999999993</c:v>
                </c:pt>
                <c:pt idx="181">
                  <c:v>40976.138888888891</c:v>
                </c:pt>
                <c:pt idx="182">
                  <c:v>40976.152777777781</c:v>
                </c:pt>
                <c:pt idx="183">
                  <c:v>40976.166666666657</c:v>
                </c:pt>
                <c:pt idx="184">
                  <c:v>40976.180555555562</c:v>
                </c:pt>
                <c:pt idx="185">
                  <c:v>40976.194444444445</c:v>
                </c:pt>
                <c:pt idx="186">
                  <c:v>40976.208333333336</c:v>
                </c:pt>
                <c:pt idx="187">
                  <c:v>40976.222222222212</c:v>
                </c:pt>
                <c:pt idx="188">
                  <c:v>40976.236111111102</c:v>
                </c:pt>
                <c:pt idx="189">
                  <c:v>40976.25</c:v>
                </c:pt>
                <c:pt idx="190">
                  <c:v>40976.263888888883</c:v>
                </c:pt>
                <c:pt idx="191">
                  <c:v>40976.277777777774</c:v>
                </c:pt>
                <c:pt idx="192">
                  <c:v>40976.29166666665</c:v>
                </c:pt>
                <c:pt idx="193">
                  <c:v>40976.305555555562</c:v>
                </c:pt>
                <c:pt idx="194">
                  <c:v>40976.319444444453</c:v>
                </c:pt>
                <c:pt idx="195">
                  <c:v>40976.333333333336</c:v>
                </c:pt>
                <c:pt idx="196">
                  <c:v>40976.347222222219</c:v>
                </c:pt>
                <c:pt idx="197">
                  <c:v>40976.361111111102</c:v>
                </c:pt>
                <c:pt idx="198">
                  <c:v>40976.375</c:v>
                </c:pt>
                <c:pt idx="199">
                  <c:v>40976.388888888898</c:v>
                </c:pt>
                <c:pt idx="200">
                  <c:v>40976.402777777781</c:v>
                </c:pt>
                <c:pt idx="201">
                  <c:v>40976.416666666664</c:v>
                </c:pt>
                <c:pt idx="202">
                  <c:v>40976.430555555562</c:v>
                </c:pt>
                <c:pt idx="203">
                  <c:v>40976.444444444453</c:v>
                </c:pt>
                <c:pt idx="204">
                  <c:v>40976.458333333343</c:v>
                </c:pt>
                <c:pt idx="205">
                  <c:v>40976.472222222219</c:v>
                </c:pt>
                <c:pt idx="206">
                  <c:v>40976.486111111109</c:v>
                </c:pt>
                <c:pt idx="207">
                  <c:v>40976.5</c:v>
                </c:pt>
                <c:pt idx="208">
                  <c:v>40976.513888888891</c:v>
                </c:pt>
                <c:pt idx="209">
                  <c:v>40976.527777777774</c:v>
                </c:pt>
                <c:pt idx="210">
                  <c:v>40976.541666666657</c:v>
                </c:pt>
                <c:pt idx="211">
                  <c:v>40976.555555555562</c:v>
                </c:pt>
                <c:pt idx="212">
                  <c:v>40976.569444444445</c:v>
                </c:pt>
                <c:pt idx="213">
                  <c:v>40976.583333333336</c:v>
                </c:pt>
                <c:pt idx="214">
                  <c:v>40976.597222222212</c:v>
                </c:pt>
                <c:pt idx="215">
                  <c:v>40976.611111111102</c:v>
                </c:pt>
                <c:pt idx="216">
                  <c:v>40976.624999999993</c:v>
                </c:pt>
                <c:pt idx="217">
                  <c:v>40976.638888888891</c:v>
                </c:pt>
                <c:pt idx="218">
                  <c:v>40976.652777777781</c:v>
                </c:pt>
                <c:pt idx="219">
                  <c:v>40976.666666666657</c:v>
                </c:pt>
                <c:pt idx="220">
                  <c:v>40976.680555555562</c:v>
                </c:pt>
                <c:pt idx="221">
                  <c:v>40976.694444444445</c:v>
                </c:pt>
                <c:pt idx="222">
                  <c:v>40976.708333333336</c:v>
                </c:pt>
                <c:pt idx="223">
                  <c:v>40976.722222222212</c:v>
                </c:pt>
                <c:pt idx="224">
                  <c:v>40976.736111111102</c:v>
                </c:pt>
                <c:pt idx="225">
                  <c:v>40976.75</c:v>
                </c:pt>
                <c:pt idx="226">
                  <c:v>40976.763888888883</c:v>
                </c:pt>
                <c:pt idx="227">
                  <c:v>40976.777777777774</c:v>
                </c:pt>
                <c:pt idx="228">
                  <c:v>40976.79166666665</c:v>
                </c:pt>
                <c:pt idx="229">
                  <c:v>40976.805555555562</c:v>
                </c:pt>
                <c:pt idx="230">
                  <c:v>40976.819444444453</c:v>
                </c:pt>
                <c:pt idx="231">
                  <c:v>40976.833333333336</c:v>
                </c:pt>
                <c:pt idx="232">
                  <c:v>40976.847222222219</c:v>
                </c:pt>
                <c:pt idx="233">
                  <c:v>40976.861111111102</c:v>
                </c:pt>
                <c:pt idx="234">
                  <c:v>40976.875</c:v>
                </c:pt>
                <c:pt idx="235">
                  <c:v>40976.888888888898</c:v>
                </c:pt>
                <c:pt idx="236">
                  <c:v>40976.902777777781</c:v>
                </c:pt>
                <c:pt idx="237">
                  <c:v>40976.916666666664</c:v>
                </c:pt>
                <c:pt idx="238">
                  <c:v>40976.930555555562</c:v>
                </c:pt>
                <c:pt idx="239">
                  <c:v>40976.944444444453</c:v>
                </c:pt>
                <c:pt idx="240">
                  <c:v>40976.958333333343</c:v>
                </c:pt>
                <c:pt idx="241">
                  <c:v>40976.972222222219</c:v>
                </c:pt>
                <c:pt idx="242">
                  <c:v>40976.986111111109</c:v>
                </c:pt>
                <c:pt idx="243">
                  <c:v>40977</c:v>
                </c:pt>
                <c:pt idx="244">
                  <c:v>40977.013888888891</c:v>
                </c:pt>
                <c:pt idx="245">
                  <c:v>40977.027777777774</c:v>
                </c:pt>
                <c:pt idx="246">
                  <c:v>40977.041666666657</c:v>
                </c:pt>
                <c:pt idx="247">
                  <c:v>40977.055555555562</c:v>
                </c:pt>
                <c:pt idx="248">
                  <c:v>40977.069444444445</c:v>
                </c:pt>
                <c:pt idx="249">
                  <c:v>40977.083333333336</c:v>
                </c:pt>
                <c:pt idx="250">
                  <c:v>40977.097222222212</c:v>
                </c:pt>
                <c:pt idx="251">
                  <c:v>40977.111111111102</c:v>
                </c:pt>
                <c:pt idx="252">
                  <c:v>40977.124999999993</c:v>
                </c:pt>
                <c:pt idx="253">
                  <c:v>40977.138888888891</c:v>
                </c:pt>
                <c:pt idx="254">
                  <c:v>40977.152777777781</c:v>
                </c:pt>
                <c:pt idx="255">
                  <c:v>40977.166666666657</c:v>
                </c:pt>
                <c:pt idx="256">
                  <c:v>40977.180555555562</c:v>
                </c:pt>
                <c:pt idx="257">
                  <c:v>40977.194444444445</c:v>
                </c:pt>
                <c:pt idx="258">
                  <c:v>40977.208333333336</c:v>
                </c:pt>
                <c:pt idx="259">
                  <c:v>40977.222222222212</c:v>
                </c:pt>
                <c:pt idx="260">
                  <c:v>40977.236111111102</c:v>
                </c:pt>
                <c:pt idx="261">
                  <c:v>40977.25</c:v>
                </c:pt>
                <c:pt idx="262">
                  <c:v>40977.263888888883</c:v>
                </c:pt>
                <c:pt idx="263">
                  <c:v>40977.277777777774</c:v>
                </c:pt>
                <c:pt idx="264">
                  <c:v>40977.29166666665</c:v>
                </c:pt>
                <c:pt idx="265">
                  <c:v>40977.305555555562</c:v>
                </c:pt>
                <c:pt idx="266">
                  <c:v>40977.319444444453</c:v>
                </c:pt>
                <c:pt idx="267">
                  <c:v>40977.333333333336</c:v>
                </c:pt>
                <c:pt idx="268">
                  <c:v>40977.347222222219</c:v>
                </c:pt>
                <c:pt idx="269">
                  <c:v>40977.361111111102</c:v>
                </c:pt>
                <c:pt idx="270">
                  <c:v>40977.375</c:v>
                </c:pt>
                <c:pt idx="271">
                  <c:v>40977.388888888898</c:v>
                </c:pt>
                <c:pt idx="272">
                  <c:v>40977.402777777781</c:v>
                </c:pt>
                <c:pt idx="273">
                  <c:v>40977.416666666664</c:v>
                </c:pt>
                <c:pt idx="274">
                  <c:v>40977.430555555562</c:v>
                </c:pt>
                <c:pt idx="275">
                  <c:v>40977.444444444453</c:v>
                </c:pt>
                <c:pt idx="276">
                  <c:v>40977.458333333343</c:v>
                </c:pt>
                <c:pt idx="277">
                  <c:v>40977.472222222219</c:v>
                </c:pt>
                <c:pt idx="278">
                  <c:v>40977.486111111109</c:v>
                </c:pt>
                <c:pt idx="279">
                  <c:v>40977.5</c:v>
                </c:pt>
                <c:pt idx="280">
                  <c:v>40977.513888888891</c:v>
                </c:pt>
                <c:pt idx="281">
                  <c:v>40977.527777777774</c:v>
                </c:pt>
                <c:pt idx="282">
                  <c:v>40977.541666666657</c:v>
                </c:pt>
                <c:pt idx="283">
                  <c:v>40977.555555555562</c:v>
                </c:pt>
                <c:pt idx="284">
                  <c:v>40977.569444444445</c:v>
                </c:pt>
                <c:pt idx="285">
                  <c:v>40977.583333333336</c:v>
                </c:pt>
                <c:pt idx="286">
                  <c:v>40977.597222222212</c:v>
                </c:pt>
                <c:pt idx="287">
                  <c:v>40977.611111111102</c:v>
                </c:pt>
                <c:pt idx="288">
                  <c:v>40977.624999999993</c:v>
                </c:pt>
                <c:pt idx="289">
                  <c:v>40977.638888888891</c:v>
                </c:pt>
                <c:pt idx="290">
                  <c:v>40977.652777777781</c:v>
                </c:pt>
                <c:pt idx="291">
                  <c:v>40977.666666666657</c:v>
                </c:pt>
                <c:pt idx="292">
                  <c:v>40977.680555555562</c:v>
                </c:pt>
                <c:pt idx="293">
                  <c:v>40977.694444444445</c:v>
                </c:pt>
                <c:pt idx="294">
                  <c:v>40977.708333333336</c:v>
                </c:pt>
                <c:pt idx="295">
                  <c:v>40977.722222222212</c:v>
                </c:pt>
                <c:pt idx="296">
                  <c:v>40977.736111111102</c:v>
                </c:pt>
                <c:pt idx="297">
                  <c:v>40977.75</c:v>
                </c:pt>
                <c:pt idx="298">
                  <c:v>40977.763888888883</c:v>
                </c:pt>
                <c:pt idx="299">
                  <c:v>40977.777777777774</c:v>
                </c:pt>
                <c:pt idx="300">
                  <c:v>40977.79166666665</c:v>
                </c:pt>
                <c:pt idx="301">
                  <c:v>40977.805555555562</c:v>
                </c:pt>
                <c:pt idx="302">
                  <c:v>40977.819444444453</c:v>
                </c:pt>
                <c:pt idx="303">
                  <c:v>40977.833333333336</c:v>
                </c:pt>
                <c:pt idx="304">
                  <c:v>40977.847222222219</c:v>
                </c:pt>
                <c:pt idx="305">
                  <c:v>40977.861111111102</c:v>
                </c:pt>
                <c:pt idx="306">
                  <c:v>40977.875</c:v>
                </c:pt>
                <c:pt idx="307">
                  <c:v>40977.888888888898</c:v>
                </c:pt>
                <c:pt idx="308">
                  <c:v>40977.902777777781</c:v>
                </c:pt>
                <c:pt idx="309">
                  <c:v>40977.916666666664</c:v>
                </c:pt>
                <c:pt idx="310">
                  <c:v>40977.930555555562</c:v>
                </c:pt>
                <c:pt idx="311">
                  <c:v>40977.944444444453</c:v>
                </c:pt>
                <c:pt idx="312">
                  <c:v>40977.958333333343</c:v>
                </c:pt>
                <c:pt idx="313">
                  <c:v>40977.972222222219</c:v>
                </c:pt>
                <c:pt idx="314">
                  <c:v>40977.986111111109</c:v>
                </c:pt>
                <c:pt idx="315">
                  <c:v>40978</c:v>
                </c:pt>
                <c:pt idx="316">
                  <c:v>40978.013888888891</c:v>
                </c:pt>
                <c:pt idx="317">
                  <c:v>40978.027777777774</c:v>
                </c:pt>
                <c:pt idx="318">
                  <c:v>40978.041666666657</c:v>
                </c:pt>
                <c:pt idx="319">
                  <c:v>40978.055555555562</c:v>
                </c:pt>
                <c:pt idx="320">
                  <c:v>40978.069444444445</c:v>
                </c:pt>
                <c:pt idx="321">
                  <c:v>40978.083333333336</c:v>
                </c:pt>
                <c:pt idx="322">
                  <c:v>40978.097222222212</c:v>
                </c:pt>
                <c:pt idx="323">
                  <c:v>40978.111111111102</c:v>
                </c:pt>
                <c:pt idx="324">
                  <c:v>40978.124999999993</c:v>
                </c:pt>
                <c:pt idx="325">
                  <c:v>40978.138888888891</c:v>
                </c:pt>
                <c:pt idx="326">
                  <c:v>40978.152777777781</c:v>
                </c:pt>
                <c:pt idx="327">
                  <c:v>40978.166666666657</c:v>
                </c:pt>
                <c:pt idx="328">
                  <c:v>40978.180555555562</c:v>
                </c:pt>
                <c:pt idx="329">
                  <c:v>40978.194444444445</c:v>
                </c:pt>
                <c:pt idx="330">
                  <c:v>40978.208333333336</c:v>
                </c:pt>
                <c:pt idx="331">
                  <c:v>40978.222222222212</c:v>
                </c:pt>
                <c:pt idx="332">
                  <c:v>40978.236111111102</c:v>
                </c:pt>
                <c:pt idx="333">
                  <c:v>40978.25</c:v>
                </c:pt>
                <c:pt idx="334">
                  <c:v>40978.263888888883</c:v>
                </c:pt>
                <c:pt idx="335">
                  <c:v>40978.277777777774</c:v>
                </c:pt>
                <c:pt idx="336">
                  <c:v>40978.29166666665</c:v>
                </c:pt>
                <c:pt idx="337">
                  <c:v>40978.305555555562</c:v>
                </c:pt>
                <c:pt idx="338">
                  <c:v>40978.319444444453</c:v>
                </c:pt>
                <c:pt idx="339">
                  <c:v>40978.333333333336</c:v>
                </c:pt>
                <c:pt idx="340">
                  <c:v>40978.347222222219</c:v>
                </c:pt>
                <c:pt idx="341">
                  <c:v>40978.361111111102</c:v>
                </c:pt>
                <c:pt idx="342">
                  <c:v>40978.375</c:v>
                </c:pt>
                <c:pt idx="343">
                  <c:v>40978.388888888898</c:v>
                </c:pt>
                <c:pt idx="344">
                  <c:v>40978.402777777781</c:v>
                </c:pt>
                <c:pt idx="345">
                  <c:v>40978.416666666664</c:v>
                </c:pt>
                <c:pt idx="346">
                  <c:v>40978.430555555562</c:v>
                </c:pt>
                <c:pt idx="347">
                  <c:v>40978.444444444453</c:v>
                </c:pt>
                <c:pt idx="348">
                  <c:v>40978.458333333343</c:v>
                </c:pt>
                <c:pt idx="349">
                  <c:v>40978.472222222219</c:v>
                </c:pt>
                <c:pt idx="350">
                  <c:v>40978.486111111109</c:v>
                </c:pt>
                <c:pt idx="351">
                  <c:v>40978.5</c:v>
                </c:pt>
                <c:pt idx="352">
                  <c:v>40978.513888888891</c:v>
                </c:pt>
                <c:pt idx="353">
                  <c:v>40978.527777777774</c:v>
                </c:pt>
                <c:pt idx="354">
                  <c:v>40978.541666666657</c:v>
                </c:pt>
                <c:pt idx="355">
                  <c:v>40978.555555555562</c:v>
                </c:pt>
                <c:pt idx="356">
                  <c:v>40978.569444444445</c:v>
                </c:pt>
                <c:pt idx="357">
                  <c:v>40978.583333333336</c:v>
                </c:pt>
                <c:pt idx="358">
                  <c:v>40978.597222222212</c:v>
                </c:pt>
                <c:pt idx="359">
                  <c:v>40978.611111111102</c:v>
                </c:pt>
                <c:pt idx="360">
                  <c:v>40978.624999999993</c:v>
                </c:pt>
                <c:pt idx="361">
                  <c:v>40978.638888888891</c:v>
                </c:pt>
                <c:pt idx="362">
                  <c:v>40978.652777777781</c:v>
                </c:pt>
                <c:pt idx="363">
                  <c:v>40978.666666666657</c:v>
                </c:pt>
                <c:pt idx="364">
                  <c:v>40978.680555555562</c:v>
                </c:pt>
                <c:pt idx="365">
                  <c:v>40978.694444444445</c:v>
                </c:pt>
                <c:pt idx="366">
                  <c:v>40978.708333333336</c:v>
                </c:pt>
                <c:pt idx="367">
                  <c:v>40978.722222222212</c:v>
                </c:pt>
                <c:pt idx="368">
                  <c:v>40978.736111111102</c:v>
                </c:pt>
                <c:pt idx="369">
                  <c:v>40978.75</c:v>
                </c:pt>
                <c:pt idx="370">
                  <c:v>40978.763888888883</c:v>
                </c:pt>
                <c:pt idx="371">
                  <c:v>40978.777777777774</c:v>
                </c:pt>
                <c:pt idx="372">
                  <c:v>40978.79166666665</c:v>
                </c:pt>
                <c:pt idx="373">
                  <c:v>40978.805555555562</c:v>
                </c:pt>
                <c:pt idx="374">
                  <c:v>40978.819444444453</c:v>
                </c:pt>
                <c:pt idx="375">
                  <c:v>40978.833333333336</c:v>
                </c:pt>
                <c:pt idx="376">
                  <c:v>40978.847222222219</c:v>
                </c:pt>
                <c:pt idx="377">
                  <c:v>40978.861111111102</c:v>
                </c:pt>
                <c:pt idx="378">
                  <c:v>40978.875</c:v>
                </c:pt>
                <c:pt idx="379">
                  <c:v>40978.888888888898</c:v>
                </c:pt>
                <c:pt idx="380">
                  <c:v>40978.902777777781</c:v>
                </c:pt>
                <c:pt idx="381">
                  <c:v>40978.916666666664</c:v>
                </c:pt>
                <c:pt idx="382">
                  <c:v>40978.930555555562</c:v>
                </c:pt>
                <c:pt idx="383">
                  <c:v>40978.944444444453</c:v>
                </c:pt>
                <c:pt idx="384">
                  <c:v>40978.958333333343</c:v>
                </c:pt>
                <c:pt idx="385">
                  <c:v>40978.972222222219</c:v>
                </c:pt>
                <c:pt idx="386">
                  <c:v>40978.986111111109</c:v>
                </c:pt>
                <c:pt idx="387">
                  <c:v>40979</c:v>
                </c:pt>
                <c:pt idx="388">
                  <c:v>40979.013888888891</c:v>
                </c:pt>
                <c:pt idx="389">
                  <c:v>40979.027777777774</c:v>
                </c:pt>
                <c:pt idx="390">
                  <c:v>40979.041666666657</c:v>
                </c:pt>
                <c:pt idx="391">
                  <c:v>40979.055555555562</c:v>
                </c:pt>
                <c:pt idx="392">
                  <c:v>40979.069444444445</c:v>
                </c:pt>
                <c:pt idx="393">
                  <c:v>40979.083333333336</c:v>
                </c:pt>
                <c:pt idx="394">
                  <c:v>40979.097222222212</c:v>
                </c:pt>
                <c:pt idx="395">
                  <c:v>40979.111111111102</c:v>
                </c:pt>
                <c:pt idx="396">
                  <c:v>40979.124999999993</c:v>
                </c:pt>
                <c:pt idx="397">
                  <c:v>40979.138888888891</c:v>
                </c:pt>
                <c:pt idx="398">
                  <c:v>40979.152777777781</c:v>
                </c:pt>
                <c:pt idx="399">
                  <c:v>40979.166666666657</c:v>
                </c:pt>
                <c:pt idx="400">
                  <c:v>40979.180555555562</c:v>
                </c:pt>
                <c:pt idx="401">
                  <c:v>40979.194444444445</c:v>
                </c:pt>
                <c:pt idx="402">
                  <c:v>40979.208333333336</c:v>
                </c:pt>
                <c:pt idx="403">
                  <c:v>40979.222222222212</c:v>
                </c:pt>
                <c:pt idx="404">
                  <c:v>40979.236111111102</c:v>
                </c:pt>
                <c:pt idx="405">
                  <c:v>40979.25</c:v>
                </c:pt>
                <c:pt idx="406">
                  <c:v>40979.263888888883</c:v>
                </c:pt>
                <c:pt idx="407">
                  <c:v>40979.277777777774</c:v>
                </c:pt>
                <c:pt idx="408">
                  <c:v>40979.29166666665</c:v>
                </c:pt>
                <c:pt idx="409">
                  <c:v>40979.305555555562</c:v>
                </c:pt>
                <c:pt idx="410">
                  <c:v>40979.319444444453</c:v>
                </c:pt>
                <c:pt idx="411">
                  <c:v>40979.333333333336</c:v>
                </c:pt>
                <c:pt idx="412">
                  <c:v>40979.347222222219</c:v>
                </c:pt>
                <c:pt idx="413">
                  <c:v>40979.361111111102</c:v>
                </c:pt>
                <c:pt idx="414">
                  <c:v>40979.375</c:v>
                </c:pt>
                <c:pt idx="415">
                  <c:v>40979.388888888898</c:v>
                </c:pt>
                <c:pt idx="416">
                  <c:v>40979.402777777781</c:v>
                </c:pt>
                <c:pt idx="417">
                  <c:v>40979.416666666664</c:v>
                </c:pt>
                <c:pt idx="418">
                  <c:v>40979.430555555562</c:v>
                </c:pt>
                <c:pt idx="419">
                  <c:v>40979.444444444453</c:v>
                </c:pt>
                <c:pt idx="420">
                  <c:v>40979.458333333343</c:v>
                </c:pt>
                <c:pt idx="421">
                  <c:v>40979.472222222219</c:v>
                </c:pt>
                <c:pt idx="422">
                  <c:v>40979.486111111109</c:v>
                </c:pt>
                <c:pt idx="423">
                  <c:v>40979.5</c:v>
                </c:pt>
                <c:pt idx="424">
                  <c:v>40979.513888888891</c:v>
                </c:pt>
                <c:pt idx="425">
                  <c:v>40979.527777777774</c:v>
                </c:pt>
                <c:pt idx="426">
                  <c:v>40979.541666666657</c:v>
                </c:pt>
                <c:pt idx="427">
                  <c:v>40979.555555555562</c:v>
                </c:pt>
                <c:pt idx="428">
                  <c:v>40979.569444444445</c:v>
                </c:pt>
                <c:pt idx="429">
                  <c:v>40979.583333333336</c:v>
                </c:pt>
                <c:pt idx="430">
                  <c:v>40979.597222222212</c:v>
                </c:pt>
                <c:pt idx="431">
                  <c:v>40979.611111111102</c:v>
                </c:pt>
                <c:pt idx="432">
                  <c:v>40979.624999999993</c:v>
                </c:pt>
                <c:pt idx="433">
                  <c:v>40979.638888888891</c:v>
                </c:pt>
                <c:pt idx="434">
                  <c:v>40979.652777777781</c:v>
                </c:pt>
                <c:pt idx="435">
                  <c:v>40979.666666666657</c:v>
                </c:pt>
                <c:pt idx="436">
                  <c:v>40979.680555555562</c:v>
                </c:pt>
                <c:pt idx="437">
                  <c:v>40979.694444444445</c:v>
                </c:pt>
                <c:pt idx="438">
                  <c:v>40979.708333333336</c:v>
                </c:pt>
                <c:pt idx="439">
                  <c:v>40979.722222222212</c:v>
                </c:pt>
                <c:pt idx="440">
                  <c:v>40979.736111111102</c:v>
                </c:pt>
                <c:pt idx="441">
                  <c:v>40979.75</c:v>
                </c:pt>
                <c:pt idx="442">
                  <c:v>40979.763888888883</c:v>
                </c:pt>
                <c:pt idx="443">
                  <c:v>40979.777777777774</c:v>
                </c:pt>
                <c:pt idx="444">
                  <c:v>40979.79166666665</c:v>
                </c:pt>
                <c:pt idx="445">
                  <c:v>40979.805555555562</c:v>
                </c:pt>
                <c:pt idx="446">
                  <c:v>40979.819444444453</c:v>
                </c:pt>
                <c:pt idx="447">
                  <c:v>40979.833333333336</c:v>
                </c:pt>
                <c:pt idx="448">
                  <c:v>40979.847222222219</c:v>
                </c:pt>
                <c:pt idx="449">
                  <c:v>40979.861111111102</c:v>
                </c:pt>
                <c:pt idx="450">
                  <c:v>40979.875</c:v>
                </c:pt>
                <c:pt idx="451">
                  <c:v>40979.888888888898</c:v>
                </c:pt>
                <c:pt idx="452">
                  <c:v>40979.902777777781</c:v>
                </c:pt>
                <c:pt idx="453">
                  <c:v>40979.916666666664</c:v>
                </c:pt>
                <c:pt idx="454">
                  <c:v>40979.930555555562</c:v>
                </c:pt>
                <c:pt idx="455">
                  <c:v>40979.944444444453</c:v>
                </c:pt>
                <c:pt idx="456">
                  <c:v>40979.958333333343</c:v>
                </c:pt>
                <c:pt idx="457">
                  <c:v>40979.972222222219</c:v>
                </c:pt>
                <c:pt idx="458">
                  <c:v>40979.986111111109</c:v>
                </c:pt>
                <c:pt idx="459">
                  <c:v>40980</c:v>
                </c:pt>
                <c:pt idx="460">
                  <c:v>40980.013888888891</c:v>
                </c:pt>
                <c:pt idx="461">
                  <c:v>40980.027777777774</c:v>
                </c:pt>
                <c:pt idx="462">
                  <c:v>40980.041666666657</c:v>
                </c:pt>
                <c:pt idx="463">
                  <c:v>40980.055555555562</c:v>
                </c:pt>
                <c:pt idx="464">
                  <c:v>40980.069444444445</c:v>
                </c:pt>
                <c:pt idx="465">
                  <c:v>40980.083333333336</c:v>
                </c:pt>
                <c:pt idx="466">
                  <c:v>40980.097222222212</c:v>
                </c:pt>
                <c:pt idx="467">
                  <c:v>40980.111111111102</c:v>
                </c:pt>
                <c:pt idx="468">
                  <c:v>40980.124999999993</c:v>
                </c:pt>
                <c:pt idx="469">
                  <c:v>40980.138888888891</c:v>
                </c:pt>
                <c:pt idx="470">
                  <c:v>40980.152777777781</c:v>
                </c:pt>
                <c:pt idx="471">
                  <c:v>40980.166666666657</c:v>
                </c:pt>
                <c:pt idx="472">
                  <c:v>40980.180555555562</c:v>
                </c:pt>
                <c:pt idx="473">
                  <c:v>40980.194444444445</c:v>
                </c:pt>
                <c:pt idx="474">
                  <c:v>40980.208333333336</c:v>
                </c:pt>
                <c:pt idx="475">
                  <c:v>40980.222222222212</c:v>
                </c:pt>
                <c:pt idx="476">
                  <c:v>40980.236111111102</c:v>
                </c:pt>
                <c:pt idx="477">
                  <c:v>40980.25</c:v>
                </c:pt>
                <c:pt idx="478">
                  <c:v>40980.263888888883</c:v>
                </c:pt>
                <c:pt idx="479">
                  <c:v>40980.277777777774</c:v>
                </c:pt>
                <c:pt idx="480">
                  <c:v>40980.29166666665</c:v>
                </c:pt>
                <c:pt idx="481">
                  <c:v>40980.305555555562</c:v>
                </c:pt>
                <c:pt idx="482">
                  <c:v>40980.319444444453</c:v>
                </c:pt>
                <c:pt idx="483">
                  <c:v>40980.333333333336</c:v>
                </c:pt>
                <c:pt idx="484">
                  <c:v>40980.347222222219</c:v>
                </c:pt>
                <c:pt idx="485">
                  <c:v>40980.361111111102</c:v>
                </c:pt>
                <c:pt idx="486">
                  <c:v>40980.375</c:v>
                </c:pt>
                <c:pt idx="487">
                  <c:v>40980.388888888898</c:v>
                </c:pt>
                <c:pt idx="488">
                  <c:v>40980.402777777781</c:v>
                </c:pt>
                <c:pt idx="489">
                  <c:v>40980.416666666664</c:v>
                </c:pt>
                <c:pt idx="490">
                  <c:v>40980.430555555562</c:v>
                </c:pt>
                <c:pt idx="491">
                  <c:v>40980.444444444453</c:v>
                </c:pt>
                <c:pt idx="492">
                  <c:v>40980.458333333343</c:v>
                </c:pt>
                <c:pt idx="493">
                  <c:v>40980.472222222219</c:v>
                </c:pt>
                <c:pt idx="494">
                  <c:v>40980.486111111109</c:v>
                </c:pt>
                <c:pt idx="495">
                  <c:v>40980.5</c:v>
                </c:pt>
                <c:pt idx="496">
                  <c:v>40980.513888888891</c:v>
                </c:pt>
                <c:pt idx="497">
                  <c:v>40980.527777777774</c:v>
                </c:pt>
                <c:pt idx="498">
                  <c:v>40980.541666666657</c:v>
                </c:pt>
                <c:pt idx="499">
                  <c:v>40980.555555555562</c:v>
                </c:pt>
                <c:pt idx="500">
                  <c:v>40980.569444444445</c:v>
                </c:pt>
                <c:pt idx="501">
                  <c:v>40980.583333333336</c:v>
                </c:pt>
                <c:pt idx="502">
                  <c:v>40980.597222222212</c:v>
                </c:pt>
                <c:pt idx="503">
                  <c:v>40980.611111111102</c:v>
                </c:pt>
                <c:pt idx="504">
                  <c:v>40980.624999999993</c:v>
                </c:pt>
                <c:pt idx="505">
                  <c:v>40980.638888888891</c:v>
                </c:pt>
                <c:pt idx="506">
                  <c:v>40980.652777777781</c:v>
                </c:pt>
                <c:pt idx="507">
                  <c:v>40980.666666666657</c:v>
                </c:pt>
                <c:pt idx="508">
                  <c:v>40980.680555555562</c:v>
                </c:pt>
                <c:pt idx="509">
                  <c:v>40980.694444444445</c:v>
                </c:pt>
                <c:pt idx="510">
                  <c:v>40980.708333333336</c:v>
                </c:pt>
                <c:pt idx="511">
                  <c:v>40980.722222222212</c:v>
                </c:pt>
                <c:pt idx="512">
                  <c:v>40980.736111111102</c:v>
                </c:pt>
                <c:pt idx="513">
                  <c:v>40980.75</c:v>
                </c:pt>
                <c:pt idx="514">
                  <c:v>40980.763888888883</c:v>
                </c:pt>
                <c:pt idx="515">
                  <c:v>40980.777777777774</c:v>
                </c:pt>
                <c:pt idx="516">
                  <c:v>40980.79166666665</c:v>
                </c:pt>
                <c:pt idx="517">
                  <c:v>40980.805555555562</c:v>
                </c:pt>
                <c:pt idx="518">
                  <c:v>40980.819444444453</c:v>
                </c:pt>
                <c:pt idx="519">
                  <c:v>40980.833333333336</c:v>
                </c:pt>
                <c:pt idx="520">
                  <c:v>40980.847222222219</c:v>
                </c:pt>
                <c:pt idx="521">
                  <c:v>40980.861111111102</c:v>
                </c:pt>
                <c:pt idx="522">
                  <c:v>40980.875</c:v>
                </c:pt>
                <c:pt idx="523">
                  <c:v>40980.888888888898</c:v>
                </c:pt>
                <c:pt idx="524">
                  <c:v>40980.902777777781</c:v>
                </c:pt>
                <c:pt idx="525">
                  <c:v>40980.916666666664</c:v>
                </c:pt>
                <c:pt idx="526">
                  <c:v>40980.930555555562</c:v>
                </c:pt>
                <c:pt idx="527">
                  <c:v>40980.944444444453</c:v>
                </c:pt>
                <c:pt idx="528">
                  <c:v>40980.958333333343</c:v>
                </c:pt>
                <c:pt idx="529">
                  <c:v>40980.972222222219</c:v>
                </c:pt>
                <c:pt idx="530">
                  <c:v>40980.986111111109</c:v>
                </c:pt>
                <c:pt idx="531">
                  <c:v>40981</c:v>
                </c:pt>
                <c:pt idx="532">
                  <c:v>40981.013888888891</c:v>
                </c:pt>
                <c:pt idx="533">
                  <c:v>40981.027777777774</c:v>
                </c:pt>
                <c:pt idx="534">
                  <c:v>40981.041666666657</c:v>
                </c:pt>
                <c:pt idx="535">
                  <c:v>40981.055555555562</c:v>
                </c:pt>
                <c:pt idx="536">
                  <c:v>40981.069444444445</c:v>
                </c:pt>
                <c:pt idx="537">
                  <c:v>40981.083333333336</c:v>
                </c:pt>
                <c:pt idx="538">
                  <c:v>40981.097222222212</c:v>
                </c:pt>
                <c:pt idx="539">
                  <c:v>40981.111111111102</c:v>
                </c:pt>
                <c:pt idx="540">
                  <c:v>40981.124999999993</c:v>
                </c:pt>
                <c:pt idx="541">
                  <c:v>40981.138888888891</c:v>
                </c:pt>
                <c:pt idx="542">
                  <c:v>40981.152777777781</c:v>
                </c:pt>
                <c:pt idx="543">
                  <c:v>40981.166666666657</c:v>
                </c:pt>
                <c:pt idx="544">
                  <c:v>40981.180555555562</c:v>
                </c:pt>
                <c:pt idx="545">
                  <c:v>40981.194444444445</c:v>
                </c:pt>
                <c:pt idx="546">
                  <c:v>40981.208333333336</c:v>
                </c:pt>
                <c:pt idx="547">
                  <c:v>40981.222222222212</c:v>
                </c:pt>
                <c:pt idx="548">
                  <c:v>40981.236111111102</c:v>
                </c:pt>
                <c:pt idx="549">
                  <c:v>40981.25</c:v>
                </c:pt>
                <c:pt idx="550">
                  <c:v>40981.263888888883</c:v>
                </c:pt>
                <c:pt idx="551">
                  <c:v>40981.277777777774</c:v>
                </c:pt>
                <c:pt idx="552">
                  <c:v>40981.29166666665</c:v>
                </c:pt>
                <c:pt idx="553">
                  <c:v>40981.305555555562</c:v>
                </c:pt>
                <c:pt idx="554">
                  <c:v>40981.319444444453</c:v>
                </c:pt>
                <c:pt idx="555">
                  <c:v>40981.333333333336</c:v>
                </c:pt>
                <c:pt idx="556">
                  <c:v>40981.347222222219</c:v>
                </c:pt>
                <c:pt idx="557">
                  <c:v>40981.361111111102</c:v>
                </c:pt>
                <c:pt idx="558">
                  <c:v>40981.375</c:v>
                </c:pt>
                <c:pt idx="559">
                  <c:v>40981.388888888898</c:v>
                </c:pt>
                <c:pt idx="560">
                  <c:v>40981.402777777781</c:v>
                </c:pt>
                <c:pt idx="561">
                  <c:v>40981.416666666664</c:v>
                </c:pt>
                <c:pt idx="562">
                  <c:v>40981.430555555562</c:v>
                </c:pt>
                <c:pt idx="563">
                  <c:v>40981.444444444453</c:v>
                </c:pt>
                <c:pt idx="564">
                  <c:v>40981.458333333343</c:v>
                </c:pt>
                <c:pt idx="565">
                  <c:v>40981.472222222219</c:v>
                </c:pt>
                <c:pt idx="566">
                  <c:v>40981.486111111109</c:v>
                </c:pt>
                <c:pt idx="567">
                  <c:v>40981.5</c:v>
                </c:pt>
                <c:pt idx="568">
                  <c:v>40981.513888888891</c:v>
                </c:pt>
                <c:pt idx="569">
                  <c:v>40981.527777777774</c:v>
                </c:pt>
                <c:pt idx="570">
                  <c:v>40981.541666666657</c:v>
                </c:pt>
                <c:pt idx="571">
                  <c:v>40981.555555555562</c:v>
                </c:pt>
                <c:pt idx="572">
                  <c:v>40981.569444444445</c:v>
                </c:pt>
                <c:pt idx="573">
                  <c:v>40981.583333333336</c:v>
                </c:pt>
                <c:pt idx="574">
                  <c:v>40981.597222222212</c:v>
                </c:pt>
                <c:pt idx="575">
                  <c:v>40981.611111111102</c:v>
                </c:pt>
                <c:pt idx="576">
                  <c:v>40981.624999999993</c:v>
                </c:pt>
                <c:pt idx="577">
                  <c:v>40981.638888888891</c:v>
                </c:pt>
                <c:pt idx="578">
                  <c:v>40981.652777777781</c:v>
                </c:pt>
                <c:pt idx="579">
                  <c:v>40981.666666666657</c:v>
                </c:pt>
                <c:pt idx="580">
                  <c:v>40981.680555555562</c:v>
                </c:pt>
                <c:pt idx="581">
                  <c:v>40981.694444444445</c:v>
                </c:pt>
                <c:pt idx="582">
                  <c:v>40981.708333333336</c:v>
                </c:pt>
                <c:pt idx="583">
                  <c:v>40981.722222222212</c:v>
                </c:pt>
                <c:pt idx="584">
                  <c:v>40981.736111111102</c:v>
                </c:pt>
                <c:pt idx="585">
                  <c:v>40981.75</c:v>
                </c:pt>
                <c:pt idx="586">
                  <c:v>40981.763888888883</c:v>
                </c:pt>
                <c:pt idx="587">
                  <c:v>40981.777777777774</c:v>
                </c:pt>
                <c:pt idx="588">
                  <c:v>40981.79166666665</c:v>
                </c:pt>
                <c:pt idx="589">
                  <c:v>40981.805555555562</c:v>
                </c:pt>
                <c:pt idx="590">
                  <c:v>40981.819444444453</c:v>
                </c:pt>
                <c:pt idx="591">
                  <c:v>40981.833333333336</c:v>
                </c:pt>
                <c:pt idx="592">
                  <c:v>40981.847222222219</c:v>
                </c:pt>
                <c:pt idx="593">
                  <c:v>40981.861111111102</c:v>
                </c:pt>
                <c:pt idx="594">
                  <c:v>40981.875</c:v>
                </c:pt>
                <c:pt idx="595">
                  <c:v>40981.888888888898</c:v>
                </c:pt>
                <c:pt idx="596">
                  <c:v>40981.902777777781</c:v>
                </c:pt>
                <c:pt idx="597">
                  <c:v>40981.916666666664</c:v>
                </c:pt>
                <c:pt idx="598">
                  <c:v>40981.930555555562</c:v>
                </c:pt>
                <c:pt idx="599">
                  <c:v>40981.944444444453</c:v>
                </c:pt>
                <c:pt idx="600">
                  <c:v>40981.958333333343</c:v>
                </c:pt>
                <c:pt idx="601">
                  <c:v>40981.972222222219</c:v>
                </c:pt>
                <c:pt idx="602">
                  <c:v>40981.986111111109</c:v>
                </c:pt>
                <c:pt idx="603">
                  <c:v>40982</c:v>
                </c:pt>
                <c:pt idx="604">
                  <c:v>40982.013888888891</c:v>
                </c:pt>
                <c:pt idx="605">
                  <c:v>40982.027777777774</c:v>
                </c:pt>
                <c:pt idx="606">
                  <c:v>40982.041666666657</c:v>
                </c:pt>
                <c:pt idx="607">
                  <c:v>40982.055555555562</c:v>
                </c:pt>
                <c:pt idx="608">
                  <c:v>40982.069444444445</c:v>
                </c:pt>
                <c:pt idx="609">
                  <c:v>40982.083333333336</c:v>
                </c:pt>
                <c:pt idx="610">
                  <c:v>40982.097222222212</c:v>
                </c:pt>
                <c:pt idx="611">
                  <c:v>40982.111111111102</c:v>
                </c:pt>
                <c:pt idx="612">
                  <c:v>40982.124999999993</c:v>
                </c:pt>
                <c:pt idx="613">
                  <c:v>40982.138888888891</c:v>
                </c:pt>
                <c:pt idx="614">
                  <c:v>40982.152777777781</c:v>
                </c:pt>
                <c:pt idx="615">
                  <c:v>40982.166666666657</c:v>
                </c:pt>
                <c:pt idx="616">
                  <c:v>40982.180555555562</c:v>
                </c:pt>
                <c:pt idx="617">
                  <c:v>40982.194444444445</c:v>
                </c:pt>
                <c:pt idx="618">
                  <c:v>40982.208333333336</c:v>
                </c:pt>
                <c:pt idx="619">
                  <c:v>40982.222222222212</c:v>
                </c:pt>
                <c:pt idx="620">
                  <c:v>40982.236111111102</c:v>
                </c:pt>
                <c:pt idx="621">
                  <c:v>40982.25</c:v>
                </c:pt>
                <c:pt idx="622">
                  <c:v>40982.263888888883</c:v>
                </c:pt>
                <c:pt idx="623">
                  <c:v>40982.277777777774</c:v>
                </c:pt>
                <c:pt idx="624">
                  <c:v>40982.29166666665</c:v>
                </c:pt>
                <c:pt idx="625">
                  <c:v>40982.305555555562</c:v>
                </c:pt>
                <c:pt idx="626">
                  <c:v>40982.319444444453</c:v>
                </c:pt>
                <c:pt idx="627">
                  <c:v>40982.333333333336</c:v>
                </c:pt>
                <c:pt idx="628">
                  <c:v>40982.347222222219</c:v>
                </c:pt>
                <c:pt idx="629">
                  <c:v>40982.361111111102</c:v>
                </c:pt>
                <c:pt idx="630">
                  <c:v>40982.375</c:v>
                </c:pt>
                <c:pt idx="631">
                  <c:v>40982.388888888898</c:v>
                </c:pt>
                <c:pt idx="632">
                  <c:v>40982.402777777781</c:v>
                </c:pt>
                <c:pt idx="633">
                  <c:v>40982.416666666664</c:v>
                </c:pt>
                <c:pt idx="634">
                  <c:v>40982.430555555562</c:v>
                </c:pt>
                <c:pt idx="635">
                  <c:v>40982.444444444453</c:v>
                </c:pt>
                <c:pt idx="636">
                  <c:v>40982.458333333343</c:v>
                </c:pt>
                <c:pt idx="637">
                  <c:v>40982.472222222219</c:v>
                </c:pt>
                <c:pt idx="638">
                  <c:v>40982.486111111109</c:v>
                </c:pt>
                <c:pt idx="639">
                  <c:v>40982.5</c:v>
                </c:pt>
                <c:pt idx="640">
                  <c:v>40982.513888888891</c:v>
                </c:pt>
                <c:pt idx="641">
                  <c:v>40982.527777777774</c:v>
                </c:pt>
                <c:pt idx="642">
                  <c:v>40982.541666666657</c:v>
                </c:pt>
                <c:pt idx="643">
                  <c:v>40982.555555555562</c:v>
                </c:pt>
                <c:pt idx="644">
                  <c:v>40982.569444444445</c:v>
                </c:pt>
                <c:pt idx="645">
                  <c:v>40982.583333333336</c:v>
                </c:pt>
                <c:pt idx="646">
                  <c:v>40982.597222222212</c:v>
                </c:pt>
                <c:pt idx="647">
                  <c:v>40982.611111111102</c:v>
                </c:pt>
                <c:pt idx="648">
                  <c:v>40982.624999999993</c:v>
                </c:pt>
                <c:pt idx="649">
                  <c:v>40982.638888888891</c:v>
                </c:pt>
                <c:pt idx="650">
                  <c:v>40982.652777777781</c:v>
                </c:pt>
                <c:pt idx="651">
                  <c:v>40982.666666666657</c:v>
                </c:pt>
                <c:pt idx="652">
                  <c:v>40982.680555555562</c:v>
                </c:pt>
                <c:pt idx="653">
                  <c:v>40982.694444444445</c:v>
                </c:pt>
                <c:pt idx="654">
                  <c:v>40982.708333333336</c:v>
                </c:pt>
                <c:pt idx="655">
                  <c:v>40982.722222222212</c:v>
                </c:pt>
                <c:pt idx="656">
                  <c:v>40982.736111111102</c:v>
                </c:pt>
                <c:pt idx="657">
                  <c:v>40982.75</c:v>
                </c:pt>
                <c:pt idx="658">
                  <c:v>40982.763888888883</c:v>
                </c:pt>
                <c:pt idx="659">
                  <c:v>40982.777777777774</c:v>
                </c:pt>
                <c:pt idx="660">
                  <c:v>40982.79166666665</c:v>
                </c:pt>
                <c:pt idx="661">
                  <c:v>40982.805555555562</c:v>
                </c:pt>
                <c:pt idx="662">
                  <c:v>40982.819444444453</c:v>
                </c:pt>
                <c:pt idx="663">
                  <c:v>40982.833333333336</c:v>
                </c:pt>
                <c:pt idx="664">
                  <c:v>40982.847222222219</c:v>
                </c:pt>
                <c:pt idx="665">
                  <c:v>40982.861111111102</c:v>
                </c:pt>
                <c:pt idx="666">
                  <c:v>40982.875</c:v>
                </c:pt>
                <c:pt idx="667">
                  <c:v>40982.888888888898</c:v>
                </c:pt>
                <c:pt idx="668">
                  <c:v>40982.902777777781</c:v>
                </c:pt>
                <c:pt idx="669">
                  <c:v>40982.916666666664</c:v>
                </c:pt>
                <c:pt idx="670">
                  <c:v>40982.930555555562</c:v>
                </c:pt>
                <c:pt idx="671">
                  <c:v>40982.944444444453</c:v>
                </c:pt>
                <c:pt idx="672">
                  <c:v>40982.958333333343</c:v>
                </c:pt>
                <c:pt idx="673">
                  <c:v>40982.972222222219</c:v>
                </c:pt>
                <c:pt idx="674">
                  <c:v>40982.986111111109</c:v>
                </c:pt>
                <c:pt idx="675">
                  <c:v>40983</c:v>
                </c:pt>
                <c:pt idx="676">
                  <c:v>40983.013888888891</c:v>
                </c:pt>
                <c:pt idx="677">
                  <c:v>40983.027777777774</c:v>
                </c:pt>
                <c:pt idx="678">
                  <c:v>40983.041666666657</c:v>
                </c:pt>
                <c:pt idx="679">
                  <c:v>40983.055555555562</c:v>
                </c:pt>
                <c:pt idx="680">
                  <c:v>40983.069444444445</c:v>
                </c:pt>
                <c:pt idx="681">
                  <c:v>40983.083333333336</c:v>
                </c:pt>
                <c:pt idx="682">
                  <c:v>40983.097222222212</c:v>
                </c:pt>
                <c:pt idx="683">
                  <c:v>40983.111111111102</c:v>
                </c:pt>
                <c:pt idx="684">
                  <c:v>40983.124999999993</c:v>
                </c:pt>
                <c:pt idx="685">
                  <c:v>40983.138888888891</c:v>
                </c:pt>
                <c:pt idx="686">
                  <c:v>40983.152777777781</c:v>
                </c:pt>
                <c:pt idx="687">
                  <c:v>40983.166666666657</c:v>
                </c:pt>
                <c:pt idx="688">
                  <c:v>40983.180555555562</c:v>
                </c:pt>
                <c:pt idx="689">
                  <c:v>40983.194444444445</c:v>
                </c:pt>
                <c:pt idx="690">
                  <c:v>40983.208333333336</c:v>
                </c:pt>
                <c:pt idx="691">
                  <c:v>40983.222222222212</c:v>
                </c:pt>
                <c:pt idx="692">
                  <c:v>40983.236111111102</c:v>
                </c:pt>
                <c:pt idx="693">
                  <c:v>40983.25</c:v>
                </c:pt>
                <c:pt idx="694">
                  <c:v>40983.263888888883</c:v>
                </c:pt>
                <c:pt idx="695">
                  <c:v>40983.277777777774</c:v>
                </c:pt>
                <c:pt idx="696">
                  <c:v>40983.29166666665</c:v>
                </c:pt>
                <c:pt idx="697">
                  <c:v>40983.305555555562</c:v>
                </c:pt>
                <c:pt idx="698">
                  <c:v>40983.319444444453</c:v>
                </c:pt>
                <c:pt idx="699">
                  <c:v>40983.333333333336</c:v>
                </c:pt>
                <c:pt idx="700">
                  <c:v>40983.347222222219</c:v>
                </c:pt>
                <c:pt idx="701">
                  <c:v>40983.361111111102</c:v>
                </c:pt>
                <c:pt idx="702">
                  <c:v>40983.375</c:v>
                </c:pt>
                <c:pt idx="703">
                  <c:v>40983.388888888898</c:v>
                </c:pt>
                <c:pt idx="704">
                  <c:v>40983.402777777781</c:v>
                </c:pt>
                <c:pt idx="705">
                  <c:v>40983.416666666664</c:v>
                </c:pt>
                <c:pt idx="706">
                  <c:v>40983.430555555562</c:v>
                </c:pt>
                <c:pt idx="707">
                  <c:v>40983.444444444453</c:v>
                </c:pt>
                <c:pt idx="708">
                  <c:v>40983.458333333343</c:v>
                </c:pt>
                <c:pt idx="709">
                  <c:v>40983.472222222219</c:v>
                </c:pt>
                <c:pt idx="710">
                  <c:v>40983.486111111109</c:v>
                </c:pt>
                <c:pt idx="711">
                  <c:v>40983.5</c:v>
                </c:pt>
                <c:pt idx="712">
                  <c:v>40983.513888888891</c:v>
                </c:pt>
                <c:pt idx="713">
                  <c:v>40983.527777777774</c:v>
                </c:pt>
                <c:pt idx="714">
                  <c:v>40983.541666666657</c:v>
                </c:pt>
                <c:pt idx="715">
                  <c:v>40983.555555555562</c:v>
                </c:pt>
                <c:pt idx="716">
                  <c:v>40983.569444444445</c:v>
                </c:pt>
                <c:pt idx="717">
                  <c:v>40983.583333333336</c:v>
                </c:pt>
                <c:pt idx="718">
                  <c:v>40983.597222222212</c:v>
                </c:pt>
                <c:pt idx="719">
                  <c:v>40983.611111111102</c:v>
                </c:pt>
                <c:pt idx="720">
                  <c:v>40983.624999999993</c:v>
                </c:pt>
                <c:pt idx="721">
                  <c:v>40983.638888888891</c:v>
                </c:pt>
                <c:pt idx="722">
                  <c:v>40983.652777777781</c:v>
                </c:pt>
                <c:pt idx="723">
                  <c:v>40983.666666666657</c:v>
                </c:pt>
                <c:pt idx="724">
                  <c:v>40983.680555555562</c:v>
                </c:pt>
                <c:pt idx="725">
                  <c:v>40983.694444444445</c:v>
                </c:pt>
                <c:pt idx="726">
                  <c:v>40983.708333333336</c:v>
                </c:pt>
                <c:pt idx="727">
                  <c:v>40983.722222222212</c:v>
                </c:pt>
                <c:pt idx="728">
                  <c:v>40983.736111111102</c:v>
                </c:pt>
                <c:pt idx="729">
                  <c:v>40983.75</c:v>
                </c:pt>
                <c:pt idx="730">
                  <c:v>40983.763888888883</c:v>
                </c:pt>
                <c:pt idx="731">
                  <c:v>40983.777777777774</c:v>
                </c:pt>
                <c:pt idx="732">
                  <c:v>40983.79166666665</c:v>
                </c:pt>
                <c:pt idx="733">
                  <c:v>40983.805555555562</c:v>
                </c:pt>
                <c:pt idx="734">
                  <c:v>40983.819444444453</c:v>
                </c:pt>
                <c:pt idx="735">
                  <c:v>40983.833333333336</c:v>
                </c:pt>
                <c:pt idx="736">
                  <c:v>40983.847222222219</c:v>
                </c:pt>
                <c:pt idx="737">
                  <c:v>40983.861111111102</c:v>
                </c:pt>
                <c:pt idx="738">
                  <c:v>40983.875</c:v>
                </c:pt>
                <c:pt idx="739">
                  <c:v>40983.888888888898</c:v>
                </c:pt>
                <c:pt idx="740">
                  <c:v>40983.902777777781</c:v>
                </c:pt>
                <c:pt idx="741">
                  <c:v>40983.916666666664</c:v>
                </c:pt>
                <c:pt idx="742">
                  <c:v>40983.930555555562</c:v>
                </c:pt>
                <c:pt idx="743">
                  <c:v>40983.944444444453</c:v>
                </c:pt>
                <c:pt idx="744">
                  <c:v>40983.958333333343</c:v>
                </c:pt>
                <c:pt idx="745">
                  <c:v>40983.972222222219</c:v>
                </c:pt>
                <c:pt idx="746">
                  <c:v>40983.986111111109</c:v>
                </c:pt>
                <c:pt idx="747">
                  <c:v>40984</c:v>
                </c:pt>
                <c:pt idx="748">
                  <c:v>40984.013888888891</c:v>
                </c:pt>
                <c:pt idx="749">
                  <c:v>40984.027777777774</c:v>
                </c:pt>
                <c:pt idx="750">
                  <c:v>40984.041666666657</c:v>
                </c:pt>
                <c:pt idx="751">
                  <c:v>40984.055555555562</c:v>
                </c:pt>
                <c:pt idx="752">
                  <c:v>40984.069444444445</c:v>
                </c:pt>
                <c:pt idx="753">
                  <c:v>40984.083333333336</c:v>
                </c:pt>
                <c:pt idx="754">
                  <c:v>40984.097222222212</c:v>
                </c:pt>
                <c:pt idx="755">
                  <c:v>40984.111111111102</c:v>
                </c:pt>
                <c:pt idx="756">
                  <c:v>40984.124999999993</c:v>
                </c:pt>
                <c:pt idx="757">
                  <c:v>40984.138888888891</c:v>
                </c:pt>
                <c:pt idx="758">
                  <c:v>40984.152777777781</c:v>
                </c:pt>
                <c:pt idx="759">
                  <c:v>40984.166666666657</c:v>
                </c:pt>
                <c:pt idx="760">
                  <c:v>40984.180555555562</c:v>
                </c:pt>
                <c:pt idx="761">
                  <c:v>40984.194444444445</c:v>
                </c:pt>
                <c:pt idx="762">
                  <c:v>40984.208333333336</c:v>
                </c:pt>
                <c:pt idx="763">
                  <c:v>40984.222222222212</c:v>
                </c:pt>
                <c:pt idx="764">
                  <c:v>40984.236111111102</c:v>
                </c:pt>
                <c:pt idx="765">
                  <c:v>40984.25</c:v>
                </c:pt>
                <c:pt idx="766">
                  <c:v>40984.263888888883</c:v>
                </c:pt>
                <c:pt idx="767">
                  <c:v>40984.277777777774</c:v>
                </c:pt>
                <c:pt idx="768">
                  <c:v>40984.29166666665</c:v>
                </c:pt>
                <c:pt idx="769">
                  <c:v>40984.305555555562</c:v>
                </c:pt>
                <c:pt idx="770">
                  <c:v>40984.319444444453</c:v>
                </c:pt>
                <c:pt idx="771">
                  <c:v>40984.333333333336</c:v>
                </c:pt>
                <c:pt idx="772">
                  <c:v>40984.347222222219</c:v>
                </c:pt>
                <c:pt idx="773">
                  <c:v>40984.361111111102</c:v>
                </c:pt>
                <c:pt idx="774">
                  <c:v>40984.375</c:v>
                </c:pt>
                <c:pt idx="775">
                  <c:v>40984.388888888898</c:v>
                </c:pt>
                <c:pt idx="776">
                  <c:v>40984.402777777781</c:v>
                </c:pt>
                <c:pt idx="777">
                  <c:v>40984.416666666664</c:v>
                </c:pt>
                <c:pt idx="778">
                  <c:v>40984.430555555562</c:v>
                </c:pt>
                <c:pt idx="779">
                  <c:v>40984.444444444453</c:v>
                </c:pt>
                <c:pt idx="780">
                  <c:v>40984.458333333343</c:v>
                </c:pt>
                <c:pt idx="781">
                  <c:v>40984.472222222219</c:v>
                </c:pt>
                <c:pt idx="782">
                  <c:v>40984.486111111109</c:v>
                </c:pt>
                <c:pt idx="783">
                  <c:v>40984.5</c:v>
                </c:pt>
                <c:pt idx="784">
                  <c:v>40984.513888888891</c:v>
                </c:pt>
                <c:pt idx="785">
                  <c:v>40984.527777777774</c:v>
                </c:pt>
                <c:pt idx="786">
                  <c:v>40984.541666666657</c:v>
                </c:pt>
                <c:pt idx="787">
                  <c:v>40984.555555555562</c:v>
                </c:pt>
                <c:pt idx="788">
                  <c:v>40984.569444444445</c:v>
                </c:pt>
                <c:pt idx="789">
                  <c:v>40984.583333333336</c:v>
                </c:pt>
                <c:pt idx="790">
                  <c:v>40984.597222222212</c:v>
                </c:pt>
                <c:pt idx="791">
                  <c:v>40984.611111111102</c:v>
                </c:pt>
                <c:pt idx="792">
                  <c:v>40984.624999999993</c:v>
                </c:pt>
                <c:pt idx="793">
                  <c:v>40984.638888888891</c:v>
                </c:pt>
                <c:pt idx="794">
                  <c:v>40984.652777777781</c:v>
                </c:pt>
                <c:pt idx="795">
                  <c:v>40984.666666666657</c:v>
                </c:pt>
                <c:pt idx="796">
                  <c:v>40984.680555555562</c:v>
                </c:pt>
                <c:pt idx="797">
                  <c:v>40984.694444444445</c:v>
                </c:pt>
                <c:pt idx="798">
                  <c:v>40984.708333333336</c:v>
                </c:pt>
                <c:pt idx="799">
                  <c:v>40984.722222222212</c:v>
                </c:pt>
                <c:pt idx="800">
                  <c:v>40984.736111111102</c:v>
                </c:pt>
                <c:pt idx="801">
                  <c:v>40984.75</c:v>
                </c:pt>
                <c:pt idx="802">
                  <c:v>40984.763888888883</c:v>
                </c:pt>
                <c:pt idx="803">
                  <c:v>40984.777777777774</c:v>
                </c:pt>
                <c:pt idx="804">
                  <c:v>40984.79166666665</c:v>
                </c:pt>
                <c:pt idx="805">
                  <c:v>40984.805555555562</c:v>
                </c:pt>
                <c:pt idx="806">
                  <c:v>40984.819444444453</c:v>
                </c:pt>
                <c:pt idx="807">
                  <c:v>40984.833333333336</c:v>
                </c:pt>
                <c:pt idx="808">
                  <c:v>40984.847222222219</c:v>
                </c:pt>
                <c:pt idx="809">
                  <c:v>40984.861111111102</c:v>
                </c:pt>
                <c:pt idx="810">
                  <c:v>40984.875</c:v>
                </c:pt>
                <c:pt idx="811">
                  <c:v>40984.888888888898</c:v>
                </c:pt>
                <c:pt idx="812">
                  <c:v>40984.902777777781</c:v>
                </c:pt>
                <c:pt idx="813">
                  <c:v>40984.916666666664</c:v>
                </c:pt>
                <c:pt idx="814">
                  <c:v>40984.930555555562</c:v>
                </c:pt>
                <c:pt idx="815">
                  <c:v>40984.944444444453</c:v>
                </c:pt>
                <c:pt idx="816">
                  <c:v>40984.958333333343</c:v>
                </c:pt>
                <c:pt idx="817">
                  <c:v>40984.972222222219</c:v>
                </c:pt>
                <c:pt idx="818">
                  <c:v>40984.986111111109</c:v>
                </c:pt>
                <c:pt idx="819">
                  <c:v>40985</c:v>
                </c:pt>
                <c:pt idx="820">
                  <c:v>40985.013888888891</c:v>
                </c:pt>
                <c:pt idx="821">
                  <c:v>40985.027777777774</c:v>
                </c:pt>
                <c:pt idx="822">
                  <c:v>40985.041666666657</c:v>
                </c:pt>
                <c:pt idx="823">
                  <c:v>40985.055555555562</c:v>
                </c:pt>
                <c:pt idx="824">
                  <c:v>40985.069444444445</c:v>
                </c:pt>
                <c:pt idx="825">
                  <c:v>40985.083333333336</c:v>
                </c:pt>
                <c:pt idx="826">
                  <c:v>40985.097222222212</c:v>
                </c:pt>
                <c:pt idx="827">
                  <c:v>40985.111111111102</c:v>
                </c:pt>
                <c:pt idx="828">
                  <c:v>40985.124999999993</c:v>
                </c:pt>
                <c:pt idx="829">
                  <c:v>40985.138888888891</c:v>
                </c:pt>
                <c:pt idx="830">
                  <c:v>40985.152777777781</c:v>
                </c:pt>
                <c:pt idx="831">
                  <c:v>40985.166666666657</c:v>
                </c:pt>
                <c:pt idx="832">
                  <c:v>40985.180555555562</c:v>
                </c:pt>
                <c:pt idx="833">
                  <c:v>40985.194444444445</c:v>
                </c:pt>
                <c:pt idx="834">
                  <c:v>40985.208333333336</c:v>
                </c:pt>
                <c:pt idx="835">
                  <c:v>40985.222222222212</c:v>
                </c:pt>
                <c:pt idx="836">
                  <c:v>40985.236111111102</c:v>
                </c:pt>
                <c:pt idx="837">
                  <c:v>40985.25</c:v>
                </c:pt>
                <c:pt idx="838">
                  <c:v>40985.263888888883</c:v>
                </c:pt>
                <c:pt idx="839">
                  <c:v>40985.277777777774</c:v>
                </c:pt>
                <c:pt idx="840">
                  <c:v>40985.29166666665</c:v>
                </c:pt>
                <c:pt idx="841">
                  <c:v>40985.305555555562</c:v>
                </c:pt>
                <c:pt idx="842">
                  <c:v>40985.319444444453</c:v>
                </c:pt>
                <c:pt idx="843">
                  <c:v>40985.333333333336</c:v>
                </c:pt>
                <c:pt idx="844">
                  <c:v>40985.347222222219</c:v>
                </c:pt>
                <c:pt idx="845">
                  <c:v>40985.361111111102</c:v>
                </c:pt>
                <c:pt idx="846">
                  <c:v>40985.375</c:v>
                </c:pt>
                <c:pt idx="847">
                  <c:v>40985.388888888898</c:v>
                </c:pt>
                <c:pt idx="848">
                  <c:v>40985.402777777781</c:v>
                </c:pt>
                <c:pt idx="849">
                  <c:v>40985.416666666664</c:v>
                </c:pt>
                <c:pt idx="850">
                  <c:v>40985.430555555562</c:v>
                </c:pt>
                <c:pt idx="851">
                  <c:v>40985.444444444453</c:v>
                </c:pt>
                <c:pt idx="852">
                  <c:v>40985.458333333343</c:v>
                </c:pt>
                <c:pt idx="853">
                  <c:v>40985.472222222219</c:v>
                </c:pt>
                <c:pt idx="854">
                  <c:v>40985.486111111109</c:v>
                </c:pt>
                <c:pt idx="855">
                  <c:v>40985.5</c:v>
                </c:pt>
                <c:pt idx="856">
                  <c:v>40985.513888888891</c:v>
                </c:pt>
                <c:pt idx="857">
                  <c:v>40985.527777777774</c:v>
                </c:pt>
                <c:pt idx="858">
                  <c:v>40985.541666666657</c:v>
                </c:pt>
                <c:pt idx="859">
                  <c:v>40985.555555555562</c:v>
                </c:pt>
                <c:pt idx="860">
                  <c:v>40985.569444444445</c:v>
                </c:pt>
                <c:pt idx="861">
                  <c:v>40985.583333333336</c:v>
                </c:pt>
                <c:pt idx="862">
                  <c:v>40985.597222222212</c:v>
                </c:pt>
                <c:pt idx="863">
                  <c:v>40985.611111111102</c:v>
                </c:pt>
                <c:pt idx="864">
                  <c:v>40985.624999999993</c:v>
                </c:pt>
                <c:pt idx="865">
                  <c:v>40985.638888888891</c:v>
                </c:pt>
                <c:pt idx="866">
                  <c:v>40985.652777777781</c:v>
                </c:pt>
                <c:pt idx="867">
                  <c:v>40985.666666666657</c:v>
                </c:pt>
                <c:pt idx="868">
                  <c:v>40985.680555555562</c:v>
                </c:pt>
                <c:pt idx="869">
                  <c:v>40985.694444444445</c:v>
                </c:pt>
                <c:pt idx="870">
                  <c:v>40985.708333333336</c:v>
                </c:pt>
                <c:pt idx="871">
                  <c:v>40985.722222222212</c:v>
                </c:pt>
                <c:pt idx="872">
                  <c:v>40985.736111111102</c:v>
                </c:pt>
                <c:pt idx="873">
                  <c:v>40985.75</c:v>
                </c:pt>
                <c:pt idx="874">
                  <c:v>40985.763888888883</c:v>
                </c:pt>
                <c:pt idx="875">
                  <c:v>40985.777777777774</c:v>
                </c:pt>
                <c:pt idx="876">
                  <c:v>40985.79166666665</c:v>
                </c:pt>
                <c:pt idx="877">
                  <c:v>40985.805555555562</c:v>
                </c:pt>
                <c:pt idx="878">
                  <c:v>40985.819444444453</c:v>
                </c:pt>
                <c:pt idx="879">
                  <c:v>40985.833333333336</c:v>
                </c:pt>
                <c:pt idx="880">
                  <c:v>40985.847222222219</c:v>
                </c:pt>
                <c:pt idx="881">
                  <c:v>40985.861111111102</c:v>
                </c:pt>
                <c:pt idx="882">
                  <c:v>40985.875</c:v>
                </c:pt>
                <c:pt idx="883">
                  <c:v>40985.888888888898</c:v>
                </c:pt>
                <c:pt idx="884">
                  <c:v>40985.902777777781</c:v>
                </c:pt>
                <c:pt idx="885">
                  <c:v>40985.916666666664</c:v>
                </c:pt>
                <c:pt idx="886">
                  <c:v>40985.930555555562</c:v>
                </c:pt>
                <c:pt idx="887">
                  <c:v>40985.944444444453</c:v>
                </c:pt>
                <c:pt idx="888">
                  <c:v>40985.958333333343</c:v>
                </c:pt>
                <c:pt idx="889">
                  <c:v>40985.972222222219</c:v>
                </c:pt>
                <c:pt idx="890">
                  <c:v>40985.986111111109</c:v>
                </c:pt>
                <c:pt idx="891">
                  <c:v>40986</c:v>
                </c:pt>
                <c:pt idx="892">
                  <c:v>40986.013888888891</c:v>
                </c:pt>
                <c:pt idx="893">
                  <c:v>40986.027777777774</c:v>
                </c:pt>
                <c:pt idx="894">
                  <c:v>40986.041666666657</c:v>
                </c:pt>
                <c:pt idx="895">
                  <c:v>40986.055555555562</c:v>
                </c:pt>
                <c:pt idx="896">
                  <c:v>40986.069444444445</c:v>
                </c:pt>
                <c:pt idx="897">
                  <c:v>40986.083333333336</c:v>
                </c:pt>
                <c:pt idx="898">
                  <c:v>40986.097222222212</c:v>
                </c:pt>
                <c:pt idx="899">
                  <c:v>40986.111111111102</c:v>
                </c:pt>
                <c:pt idx="900">
                  <c:v>40986.124999999993</c:v>
                </c:pt>
                <c:pt idx="901">
                  <c:v>40986.138888888891</c:v>
                </c:pt>
                <c:pt idx="902">
                  <c:v>40986.152777777781</c:v>
                </c:pt>
                <c:pt idx="903">
                  <c:v>40986.166666666657</c:v>
                </c:pt>
                <c:pt idx="904">
                  <c:v>40986.180555555562</c:v>
                </c:pt>
                <c:pt idx="905">
                  <c:v>40986.194444444445</c:v>
                </c:pt>
                <c:pt idx="906">
                  <c:v>40986.208333333336</c:v>
                </c:pt>
                <c:pt idx="907">
                  <c:v>40986.222222222212</c:v>
                </c:pt>
                <c:pt idx="908">
                  <c:v>40986.236111111102</c:v>
                </c:pt>
                <c:pt idx="909">
                  <c:v>40986.25</c:v>
                </c:pt>
                <c:pt idx="910">
                  <c:v>40986.263888888883</c:v>
                </c:pt>
                <c:pt idx="911">
                  <c:v>40986.277777777774</c:v>
                </c:pt>
                <c:pt idx="912">
                  <c:v>40986.29166666665</c:v>
                </c:pt>
                <c:pt idx="913">
                  <c:v>40986.305555555562</c:v>
                </c:pt>
                <c:pt idx="914">
                  <c:v>40986.319444444453</c:v>
                </c:pt>
                <c:pt idx="915">
                  <c:v>40986.333333333336</c:v>
                </c:pt>
                <c:pt idx="916">
                  <c:v>40986.347222222219</c:v>
                </c:pt>
                <c:pt idx="917">
                  <c:v>40986.361111111102</c:v>
                </c:pt>
                <c:pt idx="918">
                  <c:v>40986.375</c:v>
                </c:pt>
                <c:pt idx="919">
                  <c:v>40986.388888888898</c:v>
                </c:pt>
                <c:pt idx="920">
                  <c:v>40986.402777777781</c:v>
                </c:pt>
                <c:pt idx="921">
                  <c:v>40986.416666666664</c:v>
                </c:pt>
                <c:pt idx="922">
                  <c:v>40986.430555555562</c:v>
                </c:pt>
                <c:pt idx="923">
                  <c:v>40986.444444444453</c:v>
                </c:pt>
                <c:pt idx="924">
                  <c:v>40986.458333333343</c:v>
                </c:pt>
                <c:pt idx="925">
                  <c:v>40986.472222222219</c:v>
                </c:pt>
                <c:pt idx="926">
                  <c:v>40986.486111111109</c:v>
                </c:pt>
                <c:pt idx="927">
                  <c:v>40986.5</c:v>
                </c:pt>
                <c:pt idx="928">
                  <c:v>40986.513888888891</c:v>
                </c:pt>
                <c:pt idx="929">
                  <c:v>40986.527777777774</c:v>
                </c:pt>
                <c:pt idx="930">
                  <c:v>40986.541666666657</c:v>
                </c:pt>
                <c:pt idx="931">
                  <c:v>40986.555555555562</c:v>
                </c:pt>
                <c:pt idx="932">
                  <c:v>40986.569444444445</c:v>
                </c:pt>
                <c:pt idx="933">
                  <c:v>40986.583333333336</c:v>
                </c:pt>
                <c:pt idx="934">
                  <c:v>40986.597222222212</c:v>
                </c:pt>
                <c:pt idx="935">
                  <c:v>40986.611111111102</c:v>
                </c:pt>
                <c:pt idx="936">
                  <c:v>40986.624999999993</c:v>
                </c:pt>
                <c:pt idx="937">
                  <c:v>40986.638888888891</c:v>
                </c:pt>
                <c:pt idx="938">
                  <c:v>40986.652777777781</c:v>
                </c:pt>
                <c:pt idx="939">
                  <c:v>40986.666666666657</c:v>
                </c:pt>
                <c:pt idx="940">
                  <c:v>40986.680555555562</c:v>
                </c:pt>
                <c:pt idx="941">
                  <c:v>40986.694444444445</c:v>
                </c:pt>
                <c:pt idx="942">
                  <c:v>40986.708333333336</c:v>
                </c:pt>
                <c:pt idx="943">
                  <c:v>40986.722222222212</c:v>
                </c:pt>
                <c:pt idx="944">
                  <c:v>40986.736111111102</c:v>
                </c:pt>
                <c:pt idx="945">
                  <c:v>40986.75</c:v>
                </c:pt>
                <c:pt idx="946">
                  <c:v>40986.763888888883</c:v>
                </c:pt>
                <c:pt idx="947">
                  <c:v>40986.777777777774</c:v>
                </c:pt>
                <c:pt idx="948">
                  <c:v>40986.79166666665</c:v>
                </c:pt>
                <c:pt idx="949">
                  <c:v>40986.805555555562</c:v>
                </c:pt>
                <c:pt idx="950">
                  <c:v>40986.819444444453</c:v>
                </c:pt>
                <c:pt idx="951">
                  <c:v>40986.833333333336</c:v>
                </c:pt>
                <c:pt idx="952">
                  <c:v>40986.847222222219</c:v>
                </c:pt>
                <c:pt idx="953">
                  <c:v>40986.861111111102</c:v>
                </c:pt>
                <c:pt idx="954">
                  <c:v>40986.875</c:v>
                </c:pt>
                <c:pt idx="955">
                  <c:v>40986.888888888898</c:v>
                </c:pt>
                <c:pt idx="956">
                  <c:v>40986.902777777781</c:v>
                </c:pt>
                <c:pt idx="957">
                  <c:v>40986.916666666664</c:v>
                </c:pt>
                <c:pt idx="958">
                  <c:v>40986.930555555562</c:v>
                </c:pt>
                <c:pt idx="959">
                  <c:v>40986.944444444453</c:v>
                </c:pt>
                <c:pt idx="960">
                  <c:v>40986.958333333343</c:v>
                </c:pt>
                <c:pt idx="961">
                  <c:v>40986.972222222219</c:v>
                </c:pt>
                <c:pt idx="962">
                  <c:v>40986.986111111109</c:v>
                </c:pt>
                <c:pt idx="963">
                  <c:v>40987</c:v>
                </c:pt>
                <c:pt idx="964">
                  <c:v>40987.013888888891</c:v>
                </c:pt>
                <c:pt idx="965">
                  <c:v>40987.027777777774</c:v>
                </c:pt>
                <c:pt idx="966">
                  <c:v>40987.041666666657</c:v>
                </c:pt>
                <c:pt idx="967">
                  <c:v>40987.055555555562</c:v>
                </c:pt>
                <c:pt idx="968">
                  <c:v>40987.069444444445</c:v>
                </c:pt>
                <c:pt idx="969">
                  <c:v>40987.083333333336</c:v>
                </c:pt>
                <c:pt idx="970">
                  <c:v>40987.097222222212</c:v>
                </c:pt>
                <c:pt idx="971">
                  <c:v>40987.111111111102</c:v>
                </c:pt>
                <c:pt idx="972">
                  <c:v>40987.124999999993</c:v>
                </c:pt>
                <c:pt idx="973">
                  <c:v>40987.138888888891</c:v>
                </c:pt>
                <c:pt idx="974">
                  <c:v>40987.152777777781</c:v>
                </c:pt>
                <c:pt idx="975">
                  <c:v>40987.166666666657</c:v>
                </c:pt>
                <c:pt idx="976">
                  <c:v>40987.180555555562</c:v>
                </c:pt>
                <c:pt idx="977">
                  <c:v>40987.194444444445</c:v>
                </c:pt>
                <c:pt idx="978">
                  <c:v>40987.208333333336</c:v>
                </c:pt>
                <c:pt idx="979">
                  <c:v>40987.222222222212</c:v>
                </c:pt>
                <c:pt idx="980">
                  <c:v>40987.236111111102</c:v>
                </c:pt>
                <c:pt idx="981">
                  <c:v>40987.25</c:v>
                </c:pt>
                <c:pt idx="982">
                  <c:v>40987.263888888883</c:v>
                </c:pt>
                <c:pt idx="983">
                  <c:v>40987.277777777774</c:v>
                </c:pt>
                <c:pt idx="984">
                  <c:v>40987.29166666665</c:v>
                </c:pt>
                <c:pt idx="985">
                  <c:v>40987.305555555562</c:v>
                </c:pt>
                <c:pt idx="986">
                  <c:v>40987.319444444453</c:v>
                </c:pt>
                <c:pt idx="987">
                  <c:v>40987.333333333336</c:v>
                </c:pt>
                <c:pt idx="988">
                  <c:v>40987.347222222219</c:v>
                </c:pt>
                <c:pt idx="989">
                  <c:v>40987.361111111102</c:v>
                </c:pt>
                <c:pt idx="990">
                  <c:v>40987.375</c:v>
                </c:pt>
                <c:pt idx="991">
                  <c:v>40987.388888888898</c:v>
                </c:pt>
                <c:pt idx="992">
                  <c:v>40987.402777777781</c:v>
                </c:pt>
                <c:pt idx="993">
                  <c:v>40987.416666666664</c:v>
                </c:pt>
                <c:pt idx="994">
                  <c:v>40987.430555555562</c:v>
                </c:pt>
                <c:pt idx="995">
                  <c:v>40987.444444444453</c:v>
                </c:pt>
                <c:pt idx="996">
                  <c:v>40987.458333333343</c:v>
                </c:pt>
                <c:pt idx="997">
                  <c:v>40987.472222222219</c:v>
                </c:pt>
                <c:pt idx="998">
                  <c:v>40987.486111111109</c:v>
                </c:pt>
                <c:pt idx="999">
                  <c:v>40987.5</c:v>
                </c:pt>
                <c:pt idx="1000">
                  <c:v>40987.513888888891</c:v>
                </c:pt>
                <c:pt idx="1001">
                  <c:v>40987.527777777774</c:v>
                </c:pt>
                <c:pt idx="1002">
                  <c:v>40987.541666666657</c:v>
                </c:pt>
                <c:pt idx="1003">
                  <c:v>40987.555555555562</c:v>
                </c:pt>
                <c:pt idx="1004">
                  <c:v>40987.569444444445</c:v>
                </c:pt>
                <c:pt idx="1005">
                  <c:v>40987.583333333336</c:v>
                </c:pt>
                <c:pt idx="1006">
                  <c:v>40987.597222222212</c:v>
                </c:pt>
                <c:pt idx="1007">
                  <c:v>40987.611111111102</c:v>
                </c:pt>
                <c:pt idx="1008">
                  <c:v>40987.624999999993</c:v>
                </c:pt>
                <c:pt idx="1009">
                  <c:v>40987.638888888891</c:v>
                </c:pt>
                <c:pt idx="1010">
                  <c:v>40987.652777777781</c:v>
                </c:pt>
                <c:pt idx="1011">
                  <c:v>40987.666666666657</c:v>
                </c:pt>
                <c:pt idx="1012">
                  <c:v>40987.680555555562</c:v>
                </c:pt>
                <c:pt idx="1013">
                  <c:v>40987.694444444445</c:v>
                </c:pt>
                <c:pt idx="1014">
                  <c:v>40987.708333333336</c:v>
                </c:pt>
                <c:pt idx="1015">
                  <c:v>40987.722222222212</c:v>
                </c:pt>
                <c:pt idx="1016">
                  <c:v>40987.736111111102</c:v>
                </c:pt>
                <c:pt idx="1017">
                  <c:v>40987.75</c:v>
                </c:pt>
                <c:pt idx="1018">
                  <c:v>40987.763888888883</c:v>
                </c:pt>
                <c:pt idx="1019">
                  <c:v>40987.777777777774</c:v>
                </c:pt>
                <c:pt idx="1020">
                  <c:v>40987.79166666665</c:v>
                </c:pt>
                <c:pt idx="1021">
                  <c:v>40987.805555555562</c:v>
                </c:pt>
                <c:pt idx="1022">
                  <c:v>40987.819444444453</c:v>
                </c:pt>
                <c:pt idx="1023">
                  <c:v>40987.833333333336</c:v>
                </c:pt>
                <c:pt idx="1024">
                  <c:v>40987.847222222219</c:v>
                </c:pt>
                <c:pt idx="1025">
                  <c:v>40987.861111111102</c:v>
                </c:pt>
                <c:pt idx="1026">
                  <c:v>40987.875</c:v>
                </c:pt>
                <c:pt idx="1027">
                  <c:v>40987.888888888898</c:v>
                </c:pt>
                <c:pt idx="1028">
                  <c:v>40987.902777777781</c:v>
                </c:pt>
                <c:pt idx="1029">
                  <c:v>40987.916666666664</c:v>
                </c:pt>
                <c:pt idx="1030">
                  <c:v>40987.930555555562</c:v>
                </c:pt>
                <c:pt idx="1031">
                  <c:v>40987.944444444453</c:v>
                </c:pt>
                <c:pt idx="1032">
                  <c:v>40987.958333333343</c:v>
                </c:pt>
                <c:pt idx="1033">
                  <c:v>40987.972222222219</c:v>
                </c:pt>
                <c:pt idx="1034">
                  <c:v>40987.986111111109</c:v>
                </c:pt>
                <c:pt idx="1035">
                  <c:v>40988</c:v>
                </c:pt>
                <c:pt idx="1036">
                  <c:v>40988.013888888891</c:v>
                </c:pt>
                <c:pt idx="1037">
                  <c:v>40988.027777777774</c:v>
                </c:pt>
                <c:pt idx="1038">
                  <c:v>40988.041666666657</c:v>
                </c:pt>
                <c:pt idx="1039">
                  <c:v>40988.055555555562</c:v>
                </c:pt>
                <c:pt idx="1040">
                  <c:v>40988.069444444445</c:v>
                </c:pt>
                <c:pt idx="1041">
                  <c:v>40988.083333333336</c:v>
                </c:pt>
                <c:pt idx="1042">
                  <c:v>40988.097222222212</c:v>
                </c:pt>
                <c:pt idx="1043">
                  <c:v>40988.111111111102</c:v>
                </c:pt>
                <c:pt idx="1044">
                  <c:v>40988.124999999993</c:v>
                </c:pt>
                <c:pt idx="1045">
                  <c:v>40988.138888888891</c:v>
                </c:pt>
                <c:pt idx="1046">
                  <c:v>40988.152777777781</c:v>
                </c:pt>
                <c:pt idx="1047">
                  <c:v>40988.166666666657</c:v>
                </c:pt>
                <c:pt idx="1048">
                  <c:v>40988.180555555562</c:v>
                </c:pt>
                <c:pt idx="1049">
                  <c:v>40988.194444444445</c:v>
                </c:pt>
                <c:pt idx="1050">
                  <c:v>40988.208333333336</c:v>
                </c:pt>
                <c:pt idx="1051">
                  <c:v>40988.222222222212</c:v>
                </c:pt>
                <c:pt idx="1052">
                  <c:v>40988.236111111102</c:v>
                </c:pt>
                <c:pt idx="1053">
                  <c:v>40988.25</c:v>
                </c:pt>
                <c:pt idx="1054">
                  <c:v>40988.263888888883</c:v>
                </c:pt>
                <c:pt idx="1055">
                  <c:v>40988.277777777774</c:v>
                </c:pt>
                <c:pt idx="1056">
                  <c:v>40988.29166666665</c:v>
                </c:pt>
                <c:pt idx="1057">
                  <c:v>40988.305555555562</c:v>
                </c:pt>
                <c:pt idx="1058">
                  <c:v>40988.319444444453</c:v>
                </c:pt>
                <c:pt idx="1059">
                  <c:v>40988.333333333336</c:v>
                </c:pt>
                <c:pt idx="1060">
                  <c:v>40988.347222222219</c:v>
                </c:pt>
                <c:pt idx="1061">
                  <c:v>40988.361111111102</c:v>
                </c:pt>
                <c:pt idx="1062">
                  <c:v>40988.375</c:v>
                </c:pt>
                <c:pt idx="1063">
                  <c:v>40988.388888888898</c:v>
                </c:pt>
                <c:pt idx="1064">
                  <c:v>40988.402777777781</c:v>
                </c:pt>
                <c:pt idx="1065">
                  <c:v>40988.416666666664</c:v>
                </c:pt>
                <c:pt idx="1066">
                  <c:v>40988.430555555562</c:v>
                </c:pt>
                <c:pt idx="1067">
                  <c:v>40988.444444444453</c:v>
                </c:pt>
                <c:pt idx="1068">
                  <c:v>40988.458333333343</c:v>
                </c:pt>
                <c:pt idx="1069">
                  <c:v>40988.472222222219</c:v>
                </c:pt>
                <c:pt idx="1070">
                  <c:v>40988.486111111109</c:v>
                </c:pt>
                <c:pt idx="1071">
                  <c:v>40988.5</c:v>
                </c:pt>
                <c:pt idx="1072">
                  <c:v>40988.513888888891</c:v>
                </c:pt>
                <c:pt idx="1073">
                  <c:v>40988.527777777774</c:v>
                </c:pt>
                <c:pt idx="1074">
                  <c:v>40988.541666666657</c:v>
                </c:pt>
                <c:pt idx="1075">
                  <c:v>40988.555555555562</c:v>
                </c:pt>
                <c:pt idx="1076">
                  <c:v>40988.569444444445</c:v>
                </c:pt>
                <c:pt idx="1077">
                  <c:v>40988.583333333336</c:v>
                </c:pt>
                <c:pt idx="1078">
                  <c:v>40988.597222222212</c:v>
                </c:pt>
                <c:pt idx="1079">
                  <c:v>40988.611111111102</c:v>
                </c:pt>
                <c:pt idx="1080">
                  <c:v>40988.624999999993</c:v>
                </c:pt>
                <c:pt idx="1081">
                  <c:v>40988.638888888891</c:v>
                </c:pt>
                <c:pt idx="1082">
                  <c:v>40988.652777777781</c:v>
                </c:pt>
                <c:pt idx="1083">
                  <c:v>40988.666666666657</c:v>
                </c:pt>
                <c:pt idx="1084">
                  <c:v>40988.680555555562</c:v>
                </c:pt>
                <c:pt idx="1085">
                  <c:v>40988.694444444445</c:v>
                </c:pt>
                <c:pt idx="1086">
                  <c:v>40988.708333333336</c:v>
                </c:pt>
                <c:pt idx="1087">
                  <c:v>40988.722222222212</c:v>
                </c:pt>
                <c:pt idx="1088">
                  <c:v>40988.736111111102</c:v>
                </c:pt>
                <c:pt idx="1089">
                  <c:v>40988.75</c:v>
                </c:pt>
                <c:pt idx="1090">
                  <c:v>40988.763888888883</c:v>
                </c:pt>
                <c:pt idx="1091">
                  <c:v>40988.777777777774</c:v>
                </c:pt>
                <c:pt idx="1092">
                  <c:v>40988.79166666665</c:v>
                </c:pt>
                <c:pt idx="1093">
                  <c:v>40988.805555555562</c:v>
                </c:pt>
                <c:pt idx="1094">
                  <c:v>40988.819444444453</c:v>
                </c:pt>
                <c:pt idx="1095">
                  <c:v>40988.833333333336</c:v>
                </c:pt>
                <c:pt idx="1096">
                  <c:v>40988.847222222219</c:v>
                </c:pt>
                <c:pt idx="1097">
                  <c:v>40988.861111111102</c:v>
                </c:pt>
                <c:pt idx="1098">
                  <c:v>40988.875</c:v>
                </c:pt>
                <c:pt idx="1099">
                  <c:v>40988.888888888898</c:v>
                </c:pt>
                <c:pt idx="1100">
                  <c:v>40988.902777777781</c:v>
                </c:pt>
                <c:pt idx="1101">
                  <c:v>40988.916666666664</c:v>
                </c:pt>
                <c:pt idx="1102">
                  <c:v>40988.930555555562</c:v>
                </c:pt>
                <c:pt idx="1103">
                  <c:v>40988.944444444453</c:v>
                </c:pt>
                <c:pt idx="1104">
                  <c:v>40988.958333333343</c:v>
                </c:pt>
                <c:pt idx="1105">
                  <c:v>40988.972222222219</c:v>
                </c:pt>
                <c:pt idx="1106">
                  <c:v>40988.986111111109</c:v>
                </c:pt>
                <c:pt idx="1107">
                  <c:v>40989</c:v>
                </c:pt>
                <c:pt idx="1108">
                  <c:v>40989.013888888891</c:v>
                </c:pt>
                <c:pt idx="1109">
                  <c:v>40989.027777777774</c:v>
                </c:pt>
                <c:pt idx="1110">
                  <c:v>40989.041666666657</c:v>
                </c:pt>
                <c:pt idx="1111">
                  <c:v>40989.055555555562</c:v>
                </c:pt>
                <c:pt idx="1112">
                  <c:v>40989.069444444445</c:v>
                </c:pt>
                <c:pt idx="1113">
                  <c:v>40989.083333333336</c:v>
                </c:pt>
                <c:pt idx="1114">
                  <c:v>40989.097222222212</c:v>
                </c:pt>
                <c:pt idx="1115">
                  <c:v>40989.111111111102</c:v>
                </c:pt>
                <c:pt idx="1116">
                  <c:v>40989.124999999993</c:v>
                </c:pt>
                <c:pt idx="1117">
                  <c:v>40989.138888888891</c:v>
                </c:pt>
                <c:pt idx="1118">
                  <c:v>40989.152777777781</c:v>
                </c:pt>
                <c:pt idx="1119">
                  <c:v>40989.166666666657</c:v>
                </c:pt>
                <c:pt idx="1120">
                  <c:v>40989.180555555562</c:v>
                </c:pt>
                <c:pt idx="1121">
                  <c:v>40989.194444444445</c:v>
                </c:pt>
                <c:pt idx="1122">
                  <c:v>40989.208333333336</c:v>
                </c:pt>
                <c:pt idx="1123">
                  <c:v>40989.222222222212</c:v>
                </c:pt>
                <c:pt idx="1124">
                  <c:v>40989.236111111102</c:v>
                </c:pt>
                <c:pt idx="1125">
                  <c:v>40989.25</c:v>
                </c:pt>
                <c:pt idx="1126">
                  <c:v>40989.263888888883</c:v>
                </c:pt>
                <c:pt idx="1127">
                  <c:v>40989.277777777774</c:v>
                </c:pt>
                <c:pt idx="1128">
                  <c:v>40989.29166666665</c:v>
                </c:pt>
                <c:pt idx="1129">
                  <c:v>40989.305555555562</c:v>
                </c:pt>
                <c:pt idx="1130">
                  <c:v>40989.319444444453</c:v>
                </c:pt>
                <c:pt idx="1131">
                  <c:v>40989.333333333336</c:v>
                </c:pt>
                <c:pt idx="1132">
                  <c:v>40989.347222222219</c:v>
                </c:pt>
                <c:pt idx="1133">
                  <c:v>40989.361111111102</c:v>
                </c:pt>
                <c:pt idx="1134">
                  <c:v>40989.375</c:v>
                </c:pt>
                <c:pt idx="1135">
                  <c:v>40989.388888888898</c:v>
                </c:pt>
                <c:pt idx="1136">
                  <c:v>40989.402777777781</c:v>
                </c:pt>
                <c:pt idx="1137">
                  <c:v>40989.416666666664</c:v>
                </c:pt>
                <c:pt idx="1138">
                  <c:v>40989.430555555562</c:v>
                </c:pt>
                <c:pt idx="1139">
                  <c:v>40989.444444444453</c:v>
                </c:pt>
                <c:pt idx="1140">
                  <c:v>40989.458333333343</c:v>
                </c:pt>
                <c:pt idx="1141">
                  <c:v>40989.472222222219</c:v>
                </c:pt>
                <c:pt idx="1142">
                  <c:v>40989.486111111109</c:v>
                </c:pt>
                <c:pt idx="1143">
                  <c:v>40989.5</c:v>
                </c:pt>
                <c:pt idx="1144">
                  <c:v>40989.513888888891</c:v>
                </c:pt>
                <c:pt idx="1145">
                  <c:v>40989.527777777774</c:v>
                </c:pt>
                <c:pt idx="1146">
                  <c:v>40989.541666666657</c:v>
                </c:pt>
                <c:pt idx="1147">
                  <c:v>40989.555555555562</c:v>
                </c:pt>
                <c:pt idx="1148">
                  <c:v>40989.569444444445</c:v>
                </c:pt>
                <c:pt idx="1149">
                  <c:v>40989.583333333336</c:v>
                </c:pt>
                <c:pt idx="1150">
                  <c:v>40989.597222222212</c:v>
                </c:pt>
                <c:pt idx="1151">
                  <c:v>40989.611111111102</c:v>
                </c:pt>
                <c:pt idx="1152">
                  <c:v>40989.624999999993</c:v>
                </c:pt>
                <c:pt idx="1153">
                  <c:v>40989.638888888891</c:v>
                </c:pt>
                <c:pt idx="1154">
                  <c:v>40989.652777777781</c:v>
                </c:pt>
                <c:pt idx="1155">
                  <c:v>40989.666666666657</c:v>
                </c:pt>
                <c:pt idx="1156">
                  <c:v>40989.680555555562</c:v>
                </c:pt>
                <c:pt idx="1157">
                  <c:v>40989.694444444445</c:v>
                </c:pt>
                <c:pt idx="1158">
                  <c:v>40989.708333333336</c:v>
                </c:pt>
                <c:pt idx="1159">
                  <c:v>40989.722222222212</c:v>
                </c:pt>
                <c:pt idx="1160">
                  <c:v>40989.736111111102</c:v>
                </c:pt>
                <c:pt idx="1161">
                  <c:v>40989.75</c:v>
                </c:pt>
                <c:pt idx="1162">
                  <c:v>40989.763888888883</c:v>
                </c:pt>
                <c:pt idx="1163">
                  <c:v>40989.777777777774</c:v>
                </c:pt>
                <c:pt idx="1164">
                  <c:v>40989.79166666665</c:v>
                </c:pt>
                <c:pt idx="1165">
                  <c:v>40989.805555555562</c:v>
                </c:pt>
                <c:pt idx="1166">
                  <c:v>40989.819444444453</c:v>
                </c:pt>
                <c:pt idx="1167">
                  <c:v>40989.833333333336</c:v>
                </c:pt>
                <c:pt idx="1168">
                  <c:v>40989.847222222219</c:v>
                </c:pt>
                <c:pt idx="1169">
                  <c:v>40989.861111111102</c:v>
                </c:pt>
                <c:pt idx="1170">
                  <c:v>40989.875</c:v>
                </c:pt>
                <c:pt idx="1171">
                  <c:v>40989.888888888898</c:v>
                </c:pt>
                <c:pt idx="1172">
                  <c:v>40989.902777777781</c:v>
                </c:pt>
                <c:pt idx="1173">
                  <c:v>40989.916666666664</c:v>
                </c:pt>
                <c:pt idx="1174">
                  <c:v>40989.930555555562</c:v>
                </c:pt>
                <c:pt idx="1175">
                  <c:v>40989.944444444453</c:v>
                </c:pt>
                <c:pt idx="1176">
                  <c:v>40989.958333333343</c:v>
                </c:pt>
                <c:pt idx="1177">
                  <c:v>40989.972222222219</c:v>
                </c:pt>
                <c:pt idx="1178">
                  <c:v>40989.986111111109</c:v>
                </c:pt>
                <c:pt idx="1179">
                  <c:v>40990</c:v>
                </c:pt>
                <c:pt idx="1180">
                  <c:v>40990.013888888891</c:v>
                </c:pt>
                <c:pt idx="1181">
                  <c:v>40990.027777777774</c:v>
                </c:pt>
                <c:pt idx="1182">
                  <c:v>40990.041666666657</c:v>
                </c:pt>
                <c:pt idx="1183">
                  <c:v>40990.055555555562</c:v>
                </c:pt>
                <c:pt idx="1184">
                  <c:v>40990.069444444445</c:v>
                </c:pt>
                <c:pt idx="1185">
                  <c:v>40990.083333333336</c:v>
                </c:pt>
                <c:pt idx="1186">
                  <c:v>40990.097222222212</c:v>
                </c:pt>
                <c:pt idx="1187">
                  <c:v>40990.111111111102</c:v>
                </c:pt>
                <c:pt idx="1188">
                  <c:v>40990.124999999993</c:v>
                </c:pt>
                <c:pt idx="1189">
                  <c:v>40990.138888888891</c:v>
                </c:pt>
                <c:pt idx="1190">
                  <c:v>40990.152777777781</c:v>
                </c:pt>
                <c:pt idx="1191">
                  <c:v>40990.166666666657</c:v>
                </c:pt>
                <c:pt idx="1192">
                  <c:v>40990.180555555562</c:v>
                </c:pt>
                <c:pt idx="1193">
                  <c:v>40990.194444444445</c:v>
                </c:pt>
                <c:pt idx="1194">
                  <c:v>40990.208333333336</c:v>
                </c:pt>
                <c:pt idx="1195">
                  <c:v>40990.222222222212</c:v>
                </c:pt>
                <c:pt idx="1196">
                  <c:v>40990.236111111102</c:v>
                </c:pt>
                <c:pt idx="1197">
                  <c:v>40990.25</c:v>
                </c:pt>
                <c:pt idx="1198">
                  <c:v>40990.263888888883</c:v>
                </c:pt>
                <c:pt idx="1199">
                  <c:v>40990.277777777774</c:v>
                </c:pt>
                <c:pt idx="1200">
                  <c:v>40990.29166666665</c:v>
                </c:pt>
                <c:pt idx="1201">
                  <c:v>40990.305555555562</c:v>
                </c:pt>
                <c:pt idx="1202">
                  <c:v>40990.319444444453</c:v>
                </c:pt>
                <c:pt idx="1203">
                  <c:v>40990.333333333336</c:v>
                </c:pt>
                <c:pt idx="1204">
                  <c:v>40990.347222222219</c:v>
                </c:pt>
                <c:pt idx="1205">
                  <c:v>40990.361111111102</c:v>
                </c:pt>
                <c:pt idx="1206">
                  <c:v>40990.375</c:v>
                </c:pt>
                <c:pt idx="1207">
                  <c:v>40990.388888888898</c:v>
                </c:pt>
                <c:pt idx="1208">
                  <c:v>40990.402777777781</c:v>
                </c:pt>
                <c:pt idx="1209">
                  <c:v>40990.416666666664</c:v>
                </c:pt>
                <c:pt idx="1210">
                  <c:v>40990.430555555562</c:v>
                </c:pt>
                <c:pt idx="1211">
                  <c:v>40990.444444444453</c:v>
                </c:pt>
                <c:pt idx="1212">
                  <c:v>40990.458333333343</c:v>
                </c:pt>
                <c:pt idx="1213">
                  <c:v>40990.472222222219</c:v>
                </c:pt>
                <c:pt idx="1214">
                  <c:v>40990.486111111109</c:v>
                </c:pt>
                <c:pt idx="1215">
                  <c:v>40990.5</c:v>
                </c:pt>
                <c:pt idx="1216">
                  <c:v>40990.513888888891</c:v>
                </c:pt>
                <c:pt idx="1217">
                  <c:v>40990.527777777774</c:v>
                </c:pt>
                <c:pt idx="1218">
                  <c:v>40990.541666666657</c:v>
                </c:pt>
                <c:pt idx="1219">
                  <c:v>40990.555555555562</c:v>
                </c:pt>
                <c:pt idx="1220">
                  <c:v>40990.569444444445</c:v>
                </c:pt>
                <c:pt idx="1221">
                  <c:v>40990.583333333336</c:v>
                </c:pt>
                <c:pt idx="1222">
                  <c:v>40990.597222222212</c:v>
                </c:pt>
                <c:pt idx="1223">
                  <c:v>40990.611111111102</c:v>
                </c:pt>
                <c:pt idx="1224">
                  <c:v>40990.624999999993</c:v>
                </c:pt>
                <c:pt idx="1225">
                  <c:v>40990.638888888891</c:v>
                </c:pt>
                <c:pt idx="1226">
                  <c:v>40990.652777777781</c:v>
                </c:pt>
                <c:pt idx="1227">
                  <c:v>40990.666666666657</c:v>
                </c:pt>
                <c:pt idx="1228">
                  <c:v>40990.680555555562</c:v>
                </c:pt>
                <c:pt idx="1229">
                  <c:v>40990.694444444445</c:v>
                </c:pt>
                <c:pt idx="1230">
                  <c:v>40990.708333333336</c:v>
                </c:pt>
                <c:pt idx="1231">
                  <c:v>40990.722222222212</c:v>
                </c:pt>
                <c:pt idx="1232">
                  <c:v>40990.736111111102</c:v>
                </c:pt>
                <c:pt idx="1233">
                  <c:v>40990.75</c:v>
                </c:pt>
                <c:pt idx="1234">
                  <c:v>40990.763888888883</c:v>
                </c:pt>
                <c:pt idx="1235">
                  <c:v>40990.777777777774</c:v>
                </c:pt>
                <c:pt idx="1236">
                  <c:v>40990.79166666665</c:v>
                </c:pt>
                <c:pt idx="1237">
                  <c:v>40990.805555555562</c:v>
                </c:pt>
                <c:pt idx="1238">
                  <c:v>40990.819444444453</c:v>
                </c:pt>
                <c:pt idx="1239">
                  <c:v>40990.833333333336</c:v>
                </c:pt>
                <c:pt idx="1240">
                  <c:v>40990.847222222219</c:v>
                </c:pt>
                <c:pt idx="1241">
                  <c:v>40990.861111111102</c:v>
                </c:pt>
                <c:pt idx="1242">
                  <c:v>40990.875</c:v>
                </c:pt>
                <c:pt idx="1243">
                  <c:v>40990.888888888898</c:v>
                </c:pt>
                <c:pt idx="1244">
                  <c:v>40990.902777777781</c:v>
                </c:pt>
                <c:pt idx="1245">
                  <c:v>40990.916666666664</c:v>
                </c:pt>
                <c:pt idx="1246">
                  <c:v>40990.930555555562</c:v>
                </c:pt>
                <c:pt idx="1247">
                  <c:v>40990.944444444453</c:v>
                </c:pt>
                <c:pt idx="1248">
                  <c:v>40990.958333333343</c:v>
                </c:pt>
                <c:pt idx="1249">
                  <c:v>40990.972222222219</c:v>
                </c:pt>
                <c:pt idx="1250">
                  <c:v>40990.986111111109</c:v>
                </c:pt>
                <c:pt idx="1251">
                  <c:v>40991</c:v>
                </c:pt>
                <c:pt idx="1252">
                  <c:v>40991.013888888891</c:v>
                </c:pt>
                <c:pt idx="1253">
                  <c:v>40991.027777777774</c:v>
                </c:pt>
                <c:pt idx="1254">
                  <c:v>40991.041666666657</c:v>
                </c:pt>
                <c:pt idx="1255">
                  <c:v>40991.055555555562</c:v>
                </c:pt>
                <c:pt idx="1256">
                  <c:v>40991.069444444445</c:v>
                </c:pt>
                <c:pt idx="1257">
                  <c:v>40991.083333333336</c:v>
                </c:pt>
                <c:pt idx="1258">
                  <c:v>40991.097222222212</c:v>
                </c:pt>
                <c:pt idx="1259">
                  <c:v>40991.111111111102</c:v>
                </c:pt>
                <c:pt idx="1260">
                  <c:v>40991.124999999993</c:v>
                </c:pt>
                <c:pt idx="1261">
                  <c:v>40991.138888888891</c:v>
                </c:pt>
                <c:pt idx="1262">
                  <c:v>40991.152777777781</c:v>
                </c:pt>
                <c:pt idx="1263">
                  <c:v>40991.166666666657</c:v>
                </c:pt>
                <c:pt idx="1264">
                  <c:v>40991.180555555562</c:v>
                </c:pt>
                <c:pt idx="1265">
                  <c:v>40991.194444444445</c:v>
                </c:pt>
                <c:pt idx="1266">
                  <c:v>40991.208333333336</c:v>
                </c:pt>
                <c:pt idx="1267">
                  <c:v>40991.222222222212</c:v>
                </c:pt>
                <c:pt idx="1268">
                  <c:v>40991.236111111102</c:v>
                </c:pt>
                <c:pt idx="1269">
                  <c:v>40991.25</c:v>
                </c:pt>
                <c:pt idx="1270">
                  <c:v>40991.263888888883</c:v>
                </c:pt>
                <c:pt idx="1271">
                  <c:v>40991.277777777774</c:v>
                </c:pt>
                <c:pt idx="1272">
                  <c:v>40991.29166666665</c:v>
                </c:pt>
                <c:pt idx="1273">
                  <c:v>40991.305555555562</c:v>
                </c:pt>
                <c:pt idx="1274">
                  <c:v>40991.319444444453</c:v>
                </c:pt>
                <c:pt idx="1275">
                  <c:v>40991.333333333336</c:v>
                </c:pt>
                <c:pt idx="1276">
                  <c:v>40991.347222222219</c:v>
                </c:pt>
                <c:pt idx="1277">
                  <c:v>40991.361111111102</c:v>
                </c:pt>
                <c:pt idx="1278">
                  <c:v>40991.375</c:v>
                </c:pt>
                <c:pt idx="1279">
                  <c:v>40991.388888888898</c:v>
                </c:pt>
                <c:pt idx="1280">
                  <c:v>40991.402777777781</c:v>
                </c:pt>
                <c:pt idx="1281">
                  <c:v>40991.416666666664</c:v>
                </c:pt>
                <c:pt idx="1282">
                  <c:v>40991.430555555562</c:v>
                </c:pt>
                <c:pt idx="1283">
                  <c:v>40991.444444444453</c:v>
                </c:pt>
                <c:pt idx="1284">
                  <c:v>40991.458333333343</c:v>
                </c:pt>
                <c:pt idx="1285">
                  <c:v>40991.472222222219</c:v>
                </c:pt>
                <c:pt idx="1286">
                  <c:v>40991.486111111109</c:v>
                </c:pt>
                <c:pt idx="1287">
                  <c:v>40991.5</c:v>
                </c:pt>
                <c:pt idx="1288">
                  <c:v>40991.513888888891</c:v>
                </c:pt>
                <c:pt idx="1289">
                  <c:v>40991.527777777774</c:v>
                </c:pt>
                <c:pt idx="1290">
                  <c:v>40991.541666666657</c:v>
                </c:pt>
                <c:pt idx="1291">
                  <c:v>40991.555555555562</c:v>
                </c:pt>
                <c:pt idx="1292">
                  <c:v>40991.569444444445</c:v>
                </c:pt>
                <c:pt idx="1293">
                  <c:v>40991.583333333336</c:v>
                </c:pt>
                <c:pt idx="1294">
                  <c:v>40991.597222222212</c:v>
                </c:pt>
                <c:pt idx="1295">
                  <c:v>40991.611111111102</c:v>
                </c:pt>
                <c:pt idx="1296">
                  <c:v>40991.624999999993</c:v>
                </c:pt>
                <c:pt idx="1297">
                  <c:v>40991.638888888891</c:v>
                </c:pt>
                <c:pt idx="1298">
                  <c:v>40991.652777777781</c:v>
                </c:pt>
                <c:pt idx="1299">
                  <c:v>40991.666666666657</c:v>
                </c:pt>
                <c:pt idx="1300">
                  <c:v>40991.680555555562</c:v>
                </c:pt>
                <c:pt idx="1301">
                  <c:v>40991.694444444445</c:v>
                </c:pt>
                <c:pt idx="1302">
                  <c:v>40991.708333333336</c:v>
                </c:pt>
                <c:pt idx="1303">
                  <c:v>40991.722222222212</c:v>
                </c:pt>
                <c:pt idx="1304">
                  <c:v>40991.736111111102</c:v>
                </c:pt>
                <c:pt idx="1305">
                  <c:v>40991.75</c:v>
                </c:pt>
                <c:pt idx="1306">
                  <c:v>40991.763888888883</c:v>
                </c:pt>
                <c:pt idx="1307">
                  <c:v>40991.777777777774</c:v>
                </c:pt>
                <c:pt idx="1308">
                  <c:v>40991.79166666665</c:v>
                </c:pt>
                <c:pt idx="1309">
                  <c:v>40991.805555555562</c:v>
                </c:pt>
                <c:pt idx="1310">
                  <c:v>40991.819444444453</c:v>
                </c:pt>
                <c:pt idx="1311">
                  <c:v>40991.833333333336</c:v>
                </c:pt>
                <c:pt idx="1312">
                  <c:v>40991.847222222219</c:v>
                </c:pt>
                <c:pt idx="1313">
                  <c:v>40991.861111111102</c:v>
                </c:pt>
                <c:pt idx="1314">
                  <c:v>40991.875</c:v>
                </c:pt>
                <c:pt idx="1315">
                  <c:v>40991.888888888898</c:v>
                </c:pt>
                <c:pt idx="1316">
                  <c:v>40991.902777777781</c:v>
                </c:pt>
                <c:pt idx="1317">
                  <c:v>40991.916666666664</c:v>
                </c:pt>
                <c:pt idx="1318">
                  <c:v>40991.930555555562</c:v>
                </c:pt>
                <c:pt idx="1319">
                  <c:v>40991.944444444453</c:v>
                </c:pt>
                <c:pt idx="1320">
                  <c:v>40991.958333333343</c:v>
                </c:pt>
                <c:pt idx="1321">
                  <c:v>40991.972222222219</c:v>
                </c:pt>
                <c:pt idx="1322">
                  <c:v>40991.986111111109</c:v>
                </c:pt>
                <c:pt idx="1323">
                  <c:v>40992</c:v>
                </c:pt>
                <c:pt idx="1324">
                  <c:v>40992.013888888891</c:v>
                </c:pt>
                <c:pt idx="1325">
                  <c:v>40992.027777777774</c:v>
                </c:pt>
                <c:pt idx="1326">
                  <c:v>40992.041666666657</c:v>
                </c:pt>
                <c:pt idx="1327">
                  <c:v>40992.055555555562</c:v>
                </c:pt>
                <c:pt idx="1328">
                  <c:v>40992.069444444445</c:v>
                </c:pt>
                <c:pt idx="1329">
                  <c:v>40992.083333333336</c:v>
                </c:pt>
                <c:pt idx="1330">
                  <c:v>40992.097222222212</c:v>
                </c:pt>
                <c:pt idx="1331">
                  <c:v>40992.111111111102</c:v>
                </c:pt>
                <c:pt idx="1332">
                  <c:v>40992.124999999993</c:v>
                </c:pt>
                <c:pt idx="1333">
                  <c:v>40992.138888888891</c:v>
                </c:pt>
                <c:pt idx="1334">
                  <c:v>40992.152777777781</c:v>
                </c:pt>
                <c:pt idx="1335">
                  <c:v>40992.166666666657</c:v>
                </c:pt>
                <c:pt idx="1336">
                  <c:v>40992.180555555562</c:v>
                </c:pt>
                <c:pt idx="1337">
                  <c:v>40992.194444444445</c:v>
                </c:pt>
                <c:pt idx="1338">
                  <c:v>40992.208333333336</c:v>
                </c:pt>
                <c:pt idx="1339">
                  <c:v>40992.222222222212</c:v>
                </c:pt>
                <c:pt idx="1340">
                  <c:v>40992.236111111102</c:v>
                </c:pt>
                <c:pt idx="1341">
                  <c:v>40992.25</c:v>
                </c:pt>
                <c:pt idx="1342">
                  <c:v>40992.263888888883</c:v>
                </c:pt>
                <c:pt idx="1343">
                  <c:v>40992.277777777774</c:v>
                </c:pt>
                <c:pt idx="1344">
                  <c:v>40992.29166666665</c:v>
                </c:pt>
                <c:pt idx="1345">
                  <c:v>40992.305555555562</c:v>
                </c:pt>
                <c:pt idx="1346">
                  <c:v>40992.319444444453</c:v>
                </c:pt>
                <c:pt idx="1347">
                  <c:v>40992.333333333336</c:v>
                </c:pt>
                <c:pt idx="1348">
                  <c:v>40992.347222222219</c:v>
                </c:pt>
                <c:pt idx="1349">
                  <c:v>40992.361111111102</c:v>
                </c:pt>
                <c:pt idx="1350">
                  <c:v>40992.375</c:v>
                </c:pt>
                <c:pt idx="1351">
                  <c:v>40992.388888888898</c:v>
                </c:pt>
                <c:pt idx="1352">
                  <c:v>40992.402777777781</c:v>
                </c:pt>
                <c:pt idx="1353">
                  <c:v>40992.416666666664</c:v>
                </c:pt>
                <c:pt idx="1354">
                  <c:v>40992.430555555562</c:v>
                </c:pt>
                <c:pt idx="1355">
                  <c:v>40992.444444444453</c:v>
                </c:pt>
                <c:pt idx="1356">
                  <c:v>40992.458333333343</c:v>
                </c:pt>
                <c:pt idx="1357">
                  <c:v>40992.472222222219</c:v>
                </c:pt>
                <c:pt idx="1358">
                  <c:v>40992.486111111109</c:v>
                </c:pt>
                <c:pt idx="1359">
                  <c:v>40992.5</c:v>
                </c:pt>
                <c:pt idx="1360">
                  <c:v>40992.513888888891</c:v>
                </c:pt>
                <c:pt idx="1361">
                  <c:v>40992.527777777774</c:v>
                </c:pt>
                <c:pt idx="1362">
                  <c:v>40992.541666666657</c:v>
                </c:pt>
                <c:pt idx="1363">
                  <c:v>40992.555555555562</c:v>
                </c:pt>
                <c:pt idx="1364">
                  <c:v>40992.569444444445</c:v>
                </c:pt>
                <c:pt idx="1365">
                  <c:v>40992.583333333336</c:v>
                </c:pt>
                <c:pt idx="1366">
                  <c:v>40992.597222222212</c:v>
                </c:pt>
                <c:pt idx="1367">
                  <c:v>40992.611111111102</c:v>
                </c:pt>
                <c:pt idx="1368">
                  <c:v>40992.624999999993</c:v>
                </c:pt>
                <c:pt idx="1369">
                  <c:v>40992.638888888891</c:v>
                </c:pt>
                <c:pt idx="1370">
                  <c:v>40992.652777777781</c:v>
                </c:pt>
                <c:pt idx="1371">
                  <c:v>40992.666666666657</c:v>
                </c:pt>
                <c:pt idx="1372">
                  <c:v>40992.680555555562</c:v>
                </c:pt>
                <c:pt idx="1373">
                  <c:v>40992.694444444445</c:v>
                </c:pt>
                <c:pt idx="1374">
                  <c:v>40992.708333333336</c:v>
                </c:pt>
                <c:pt idx="1375">
                  <c:v>40992.722222222212</c:v>
                </c:pt>
                <c:pt idx="1376">
                  <c:v>40992.736111111102</c:v>
                </c:pt>
                <c:pt idx="1377">
                  <c:v>40992.75</c:v>
                </c:pt>
                <c:pt idx="1378">
                  <c:v>40992.763888888883</c:v>
                </c:pt>
                <c:pt idx="1379">
                  <c:v>40992.777777777774</c:v>
                </c:pt>
                <c:pt idx="1380">
                  <c:v>40992.79166666665</c:v>
                </c:pt>
                <c:pt idx="1381">
                  <c:v>40992.805555555562</c:v>
                </c:pt>
                <c:pt idx="1382">
                  <c:v>40992.819444444453</c:v>
                </c:pt>
                <c:pt idx="1383">
                  <c:v>40992.833333333336</c:v>
                </c:pt>
                <c:pt idx="1384">
                  <c:v>40992.847222222219</c:v>
                </c:pt>
                <c:pt idx="1385">
                  <c:v>40992.861111111102</c:v>
                </c:pt>
                <c:pt idx="1386">
                  <c:v>40992.875</c:v>
                </c:pt>
                <c:pt idx="1387">
                  <c:v>40992.888888888898</c:v>
                </c:pt>
                <c:pt idx="1388">
                  <c:v>40992.902777777781</c:v>
                </c:pt>
                <c:pt idx="1389">
                  <c:v>40992.916666666664</c:v>
                </c:pt>
                <c:pt idx="1390">
                  <c:v>40992.930555555562</c:v>
                </c:pt>
                <c:pt idx="1391">
                  <c:v>40992.944444444453</c:v>
                </c:pt>
                <c:pt idx="1392">
                  <c:v>40992.958333333343</c:v>
                </c:pt>
                <c:pt idx="1393">
                  <c:v>40992.972222222219</c:v>
                </c:pt>
                <c:pt idx="1394">
                  <c:v>40992.986111111109</c:v>
                </c:pt>
                <c:pt idx="1395">
                  <c:v>40993</c:v>
                </c:pt>
                <c:pt idx="1396">
                  <c:v>40993.013888888891</c:v>
                </c:pt>
                <c:pt idx="1397">
                  <c:v>40993.027777777774</c:v>
                </c:pt>
                <c:pt idx="1398">
                  <c:v>40993.041666666657</c:v>
                </c:pt>
                <c:pt idx="1399">
                  <c:v>40993.055555555562</c:v>
                </c:pt>
                <c:pt idx="1400">
                  <c:v>40993.069444444445</c:v>
                </c:pt>
                <c:pt idx="1401">
                  <c:v>40993.083333333336</c:v>
                </c:pt>
                <c:pt idx="1402">
                  <c:v>40993.097222222212</c:v>
                </c:pt>
                <c:pt idx="1403">
                  <c:v>40993.111111111102</c:v>
                </c:pt>
                <c:pt idx="1404">
                  <c:v>40993.124999999993</c:v>
                </c:pt>
                <c:pt idx="1405">
                  <c:v>40993.138888888891</c:v>
                </c:pt>
                <c:pt idx="1406">
                  <c:v>40993.152777777781</c:v>
                </c:pt>
                <c:pt idx="1407">
                  <c:v>40993.166666666657</c:v>
                </c:pt>
                <c:pt idx="1408">
                  <c:v>40993.180555555562</c:v>
                </c:pt>
                <c:pt idx="1409">
                  <c:v>40993.194444444445</c:v>
                </c:pt>
                <c:pt idx="1410">
                  <c:v>40993.208333333336</c:v>
                </c:pt>
                <c:pt idx="1411">
                  <c:v>40993.222222222212</c:v>
                </c:pt>
                <c:pt idx="1412">
                  <c:v>40993.236111111102</c:v>
                </c:pt>
                <c:pt idx="1413">
                  <c:v>40993.25</c:v>
                </c:pt>
                <c:pt idx="1414">
                  <c:v>40993.263888888883</c:v>
                </c:pt>
                <c:pt idx="1415">
                  <c:v>40993.277777777774</c:v>
                </c:pt>
                <c:pt idx="1416">
                  <c:v>40993.29166666665</c:v>
                </c:pt>
                <c:pt idx="1417">
                  <c:v>40993.305555555562</c:v>
                </c:pt>
                <c:pt idx="1418">
                  <c:v>40993.319444444453</c:v>
                </c:pt>
                <c:pt idx="1419">
                  <c:v>40993.333333333336</c:v>
                </c:pt>
                <c:pt idx="1420">
                  <c:v>40993.347222222219</c:v>
                </c:pt>
                <c:pt idx="1421">
                  <c:v>40993.361111111102</c:v>
                </c:pt>
                <c:pt idx="1422">
                  <c:v>40993.375</c:v>
                </c:pt>
                <c:pt idx="1423">
                  <c:v>40993.388888888898</c:v>
                </c:pt>
                <c:pt idx="1424">
                  <c:v>40993.402777777781</c:v>
                </c:pt>
                <c:pt idx="1425">
                  <c:v>40993.416666666664</c:v>
                </c:pt>
                <c:pt idx="1426">
                  <c:v>40993.430555555562</c:v>
                </c:pt>
                <c:pt idx="1427">
                  <c:v>40993.444444444453</c:v>
                </c:pt>
                <c:pt idx="1428">
                  <c:v>40993.458333333343</c:v>
                </c:pt>
                <c:pt idx="1429">
                  <c:v>40993.472222222219</c:v>
                </c:pt>
                <c:pt idx="1430">
                  <c:v>40993.486111111109</c:v>
                </c:pt>
                <c:pt idx="1431">
                  <c:v>40993.5</c:v>
                </c:pt>
                <c:pt idx="1432">
                  <c:v>40993.513888888891</c:v>
                </c:pt>
                <c:pt idx="1433">
                  <c:v>40993.527777777774</c:v>
                </c:pt>
                <c:pt idx="1434">
                  <c:v>40993.541666666657</c:v>
                </c:pt>
                <c:pt idx="1435">
                  <c:v>40993.555555555562</c:v>
                </c:pt>
                <c:pt idx="1436">
                  <c:v>40993.569444444445</c:v>
                </c:pt>
                <c:pt idx="1437">
                  <c:v>40993.583333333336</c:v>
                </c:pt>
                <c:pt idx="1438">
                  <c:v>40993.597222222212</c:v>
                </c:pt>
                <c:pt idx="1439">
                  <c:v>40993.611111111102</c:v>
                </c:pt>
                <c:pt idx="1440">
                  <c:v>40993.624999999993</c:v>
                </c:pt>
                <c:pt idx="1441">
                  <c:v>40993.638888888891</c:v>
                </c:pt>
                <c:pt idx="1442">
                  <c:v>40993.652777777781</c:v>
                </c:pt>
                <c:pt idx="1443">
                  <c:v>40993.666666666657</c:v>
                </c:pt>
                <c:pt idx="1444">
                  <c:v>40993.680555555562</c:v>
                </c:pt>
                <c:pt idx="1445">
                  <c:v>40993.694444444445</c:v>
                </c:pt>
                <c:pt idx="1446">
                  <c:v>40993.708333333336</c:v>
                </c:pt>
                <c:pt idx="1447">
                  <c:v>40993.722222222212</c:v>
                </c:pt>
                <c:pt idx="1448">
                  <c:v>40993.736111111102</c:v>
                </c:pt>
                <c:pt idx="1449">
                  <c:v>40993.75</c:v>
                </c:pt>
                <c:pt idx="1450">
                  <c:v>40993.763888888883</c:v>
                </c:pt>
                <c:pt idx="1451">
                  <c:v>40993.777777777774</c:v>
                </c:pt>
                <c:pt idx="1452">
                  <c:v>40993.79166666665</c:v>
                </c:pt>
                <c:pt idx="1453">
                  <c:v>40993.805555555562</c:v>
                </c:pt>
                <c:pt idx="1454">
                  <c:v>40993.819444444453</c:v>
                </c:pt>
                <c:pt idx="1455">
                  <c:v>40993.833333333336</c:v>
                </c:pt>
                <c:pt idx="1456">
                  <c:v>40993.847222222219</c:v>
                </c:pt>
                <c:pt idx="1457">
                  <c:v>40993.861111111102</c:v>
                </c:pt>
                <c:pt idx="1458">
                  <c:v>40993.875</c:v>
                </c:pt>
                <c:pt idx="1459">
                  <c:v>40993.888888888898</c:v>
                </c:pt>
                <c:pt idx="1460">
                  <c:v>40993.902777777781</c:v>
                </c:pt>
                <c:pt idx="1461">
                  <c:v>40993.916666666664</c:v>
                </c:pt>
                <c:pt idx="1462">
                  <c:v>40993.930555555562</c:v>
                </c:pt>
                <c:pt idx="1463">
                  <c:v>40993.944444444453</c:v>
                </c:pt>
                <c:pt idx="1464">
                  <c:v>40993.958333333343</c:v>
                </c:pt>
                <c:pt idx="1465">
                  <c:v>40993.972222222219</c:v>
                </c:pt>
                <c:pt idx="1466">
                  <c:v>40993.986111111109</c:v>
                </c:pt>
                <c:pt idx="1467">
                  <c:v>40994</c:v>
                </c:pt>
                <c:pt idx="1468">
                  <c:v>40994.013888888891</c:v>
                </c:pt>
                <c:pt idx="1469">
                  <c:v>40994.027777777774</c:v>
                </c:pt>
                <c:pt idx="1470">
                  <c:v>40994.041666666657</c:v>
                </c:pt>
                <c:pt idx="1471">
                  <c:v>40994.055555555562</c:v>
                </c:pt>
                <c:pt idx="1472">
                  <c:v>40994.069444444445</c:v>
                </c:pt>
                <c:pt idx="1473">
                  <c:v>40994.083333333336</c:v>
                </c:pt>
                <c:pt idx="1474">
                  <c:v>40994.097222222212</c:v>
                </c:pt>
                <c:pt idx="1475">
                  <c:v>40994.111111111102</c:v>
                </c:pt>
                <c:pt idx="1476">
                  <c:v>40994.124999999993</c:v>
                </c:pt>
                <c:pt idx="1477">
                  <c:v>40994.138888888891</c:v>
                </c:pt>
                <c:pt idx="1478">
                  <c:v>40994.152777777781</c:v>
                </c:pt>
                <c:pt idx="1479">
                  <c:v>40994.166666666657</c:v>
                </c:pt>
                <c:pt idx="1480">
                  <c:v>40994.180555555562</c:v>
                </c:pt>
                <c:pt idx="1481">
                  <c:v>40994.194444444445</c:v>
                </c:pt>
                <c:pt idx="1482">
                  <c:v>40994.208333333336</c:v>
                </c:pt>
                <c:pt idx="1483">
                  <c:v>40994.222222222212</c:v>
                </c:pt>
                <c:pt idx="1484">
                  <c:v>40994.236111111102</c:v>
                </c:pt>
                <c:pt idx="1485">
                  <c:v>40994.25</c:v>
                </c:pt>
                <c:pt idx="1486">
                  <c:v>40994.263888888883</c:v>
                </c:pt>
                <c:pt idx="1487">
                  <c:v>40994.277777777774</c:v>
                </c:pt>
                <c:pt idx="1488">
                  <c:v>40994.29166666665</c:v>
                </c:pt>
                <c:pt idx="1489">
                  <c:v>40994.305555555562</c:v>
                </c:pt>
                <c:pt idx="1490">
                  <c:v>40994.319444444453</c:v>
                </c:pt>
                <c:pt idx="1491">
                  <c:v>40994.333333333336</c:v>
                </c:pt>
                <c:pt idx="1492">
                  <c:v>40994.347222222219</c:v>
                </c:pt>
                <c:pt idx="1493">
                  <c:v>40994.361111111102</c:v>
                </c:pt>
                <c:pt idx="1494">
                  <c:v>40994.375</c:v>
                </c:pt>
                <c:pt idx="1495">
                  <c:v>40994.388888888898</c:v>
                </c:pt>
                <c:pt idx="1496">
                  <c:v>40994.402777777781</c:v>
                </c:pt>
                <c:pt idx="1497">
                  <c:v>40994.416666666664</c:v>
                </c:pt>
                <c:pt idx="1498">
                  <c:v>40994.430555555562</c:v>
                </c:pt>
                <c:pt idx="1499">
                  <c:v>40994.444444444453</c:v>
                </c:pt>
                <c:pt idx="1500">
                  <c:v>40994.458333333343</c:v>
                </c:pt>
                <c:pt idx="1501">
                  <c:v>40994.472222222219</c:v>
                </c:pt>
                <c:pt idx="1502">
                  <c:v>40994.486111111109</c:v>
                </c:pt>
                <c:pt idx="1503">
                  <c:v>40994.5</c:v>
                </c:pt>
                <c:pt idx="1504">
                  <c:v>40994.513888888891</c:v>
                </c:pt>
                <c:pt idx="1505">
                  <c:v>40994.527777777774</c:v>
                </c:pt>
                <c:pt idx="1506">
                  <c:v>40994.541666666657</c:v>
                </c:pt>
                <c:pt idx="1507">
                  <c:v>40994.555555555562</c:v>
                </c:pt>
                <c:pt idx="1508">
                  <c:v>40994.569444444445</c:v>
                </c:pt>
                <c:pt idx="1509">
                  <c:v>40994.583333333336</c:v>
                </c:pt>
                <c:pt idx="1510">
                  <c:v>40994.597222222212</c:v>
                </c:pt>
                <c:pt idx="1511">
                  <c:v>40994.611111111102</c:v>
                </c:pt>
                <c:pt idx="1512">
                  <c:v>40994.624999999993</c:v>
                </c:pt>
                <c:pt idx="1513">
                  <c:v>40994.638888888891</c:v>
                </c:pt>
                <c:pt idx="1514">
                  <c:v>40994.652777777781</c:v>
                </c:pt>
                <c:pt idx="1515">
                  <c:v>40994.666666666657</c:v>
                </c:pt>
                <c:pt idx="1516">
                  <c:v>40994.680555555562</c:v>
                </c:pt>
                <c:pt idx="1517">
                  <c:v>40994.694444444445</c:v>
                </c:pt>
                <c:pt idx="1518">
                  <c:v>40994.708333333336</c:v>
                </c:pt>
                <c:pt idx="1519">
                  <c:v>40994.722222222212</c:v>
                </c:pt>
                <c:pt idx="1520">
                  <c:v>40994.736111111102</c:v>
                </c:pt>
                <c:pt idx="1521">
                  <c:v>40994.75</c:v>
                </c:pt>
                <c:pt idx="1522">
                  <c:v>40994.763888888883</c:v>
                </c:pt>
                <c:pt idx="1523">
                  <c:v>40994.777777777774</c:v>
                </c:pt>
                <c:pt idx="1524">
                  <c:v>40994.79166666665</c:v>
                </c:pt>
                <c:pt idx="1525">
                  <c:v>40994.805555555562</c:v>
                </c:pt>
                <c:pt idx="1526">
                  <c:v>40994.819444444453</c:v>
                </c:pt>
                <c:pt idx="1527">
                  <c:v>40994.833333333336</c:v>
                </c:pt>
                <c:pt idx="1528">
                  <c:v>40994.847222222219</c:v>
                </c:pt>
                <c:pt idx="1529">
                  <c:v>40994.861111111102</c:v>
                </c:pt>
                <c:pt idx="1530">
                  <c:v>40994.875</c:v>
                </c:pt>
                <c:pt idx="1531">
                  <c:v>40994.888888888898</c:v>
                </c:pt>
                <c:pt idx="1532">
                  <c:v>40994.902777777781</c:v>
                </c:pt>
                <c:pt idx="1533">
                  <c:v>40994.916666666664</c:v>
                </c:pt>
                <c:pt idx="1534">
                  <c:v>40994.930555555562</c:v>
                </c:pt>
                <c:pt idx="1535">
                  <c:v>40994.944444444453</c:v>
                </c:pt>
                <c:pt idx="1536">
                  <c:v>40994.958333333343</c:v>
                </c:pt>
                <c:pt idx="1537">
                  <c:v>40994.972222222219</c:v>
                </c:pt>
                <c:pt idx="1538">
                  <c:v>40994.986111111109</c:v>
                </c:pt>
                <c:pt idx="1539">
                  <c:v>40995</c:v>
                </c:pt>
                <c:pt idx="1540">
                  <c:v>40995.013888888891</c:v>
                </c:pt>
                <c:pt idx="1541">
                  <c:v>40995.027777777774</c:v>
                </c:pt>
                <c:pt idx="1542">
                  <c:v>40995.041666666657</c:v>
                </c:pt>
                <c:pt idx="1543">
                  <c:v>40995.055555555562</c:v>
                </c:pt>
                <c:pt idx="1544">
                  <c:v>40995.069444444445</c:v>
                </c:pt>
                <c:pt idx="1545">
                  <c:v>40995.083333333336</c:v>
                </c:pt>
                <c:pt idx="1546">
                  <c:v>40995.097222222212</c:v>
                </c:pt>
                <c:pt idx="1547">
                  <c:v>40995.111111111102</c:v>
                </c:pt>
                <c:pt idx="1548">
                  <c:v>40995.124999999993</c:v>
                </c:pt>
                <c:pt idx="1549">
                  <c:v>40995.138888888891</c:v>
                </c:pt>
                <c:pt idx="1550">
                  <c:v>40995.152777777781</c:v>
                </c:pt>
                <c:pt idx="1551">
                  <c:v>40995.166666666657</c:v>
                </c:pt>
                <c:pt idx="1552">
                  <c:v>40995.180555555562</c:v>
                </c:pt>
                <c:pt idx="1553">
                  <c:v>40995.194444444445</c:v>
                </c:pt>
                <c:pt idx="1554">
                  <c:v>40995.208333333336</c:v>
                </c:pt>
                <c:pt idx="1555">
                  <c:v>40995.222222222212</c:v>
                </c:pt>
                <c:pt idx="1556">
                  <c:v>40995.236111111102</c:v>
                </c:pt>
                <c:pt idx="1557">
                  <c:v>40995.25</c:v>
                </c:pt>
                <c:pt idx="1558">
                  <c:v>40995.263888888883</c:v>
                </c:pt>
                <c:pt idx="1559">
                  <c:v>40995.277777777774</c:v>
                </c:pt>
                <c:pt idx="1560">
                  <c:v>40995.29166666665</c:v>
                </c:pt>
                <c:pt idx="1561">
                  <c:v>40995.305555555562</c:v>
                </c:pt>
                <c:pt idx="1562">
                  <c:v>40995.319444444453</c:v>
                </c:pt>
                <c:pt idx="1563">
                  <c:v>40995.333333333336</c:v>
                </c:pt>
                <c:pt idx="1564">
                  <c:v>40995.347222222219</c:v>
                </c:pt>
                <c:pt idx="1565">
                  <c:v>40995.361111111102</c:v>
                </c:pt>
                <c:pt idx="1566">
                  <c:v>40995.375</c:v>
                </c:pt>
                <c:pt idx="1567">
                  <c:v>40995.388888888898</c:v>
                </c:pt>
                <c:pt idx="1568">
                  <c:v>40995.402777777781</c:v>
                </c:pt>
                <c:pt idx="1569">
                  <c:v>40995.416666666664</c:v>
                </c:pt>
                <c:pt idx="1570">
                  <c:v>40995.430555555562</c:v>
                </c:pt>
                <c:pt idx="1571">
                  <c:v>40995.444444444453</c:v>
                </c:pt>
                <c:pt idx="1572">
                  <c:v>40995.458333333343</c:v>
                </c:pt>
                <c:pt idx="1573">
                  <c:v>40995.472222222219</c:v>
                </c:pt>
                <c:pt idx="1574">
                  <c:v>40995.486111111109</c:v>
                </c:pt>
                <c:pt idx="1575">
                  <c:v>40995.5</c:v>
                </c:pt>
                <c:pt idx="1576">
                  <c:v>40995.513888888891</c:v>
                </c:pt>
                <c:pt idx="1577">
                  <c:v>40995.527777777774</c:v>
                </c:pt>
                <c:pt idx="1578">
                  <c:v>40995.541666666657</c:v>
                </c:pt>
                <c:pt idx="1579">
                  <c:v>40995.555555555562</c:v>
                </c:pt>
                <c:pt idx="1580">
                  <c:v>40995.569444444445</c:v>
                </c:pt>
                <c:pt idx="1581">
                  <c:v>40995.583333333336</c:v>
                </c:pt>
                <c:pt idx="1582">
                  <c:v>40995.597222222212</c:v>
                </c:pt>
                <c:pt idx="1583">
                  <c:v>40995.611111111102</c:v>
                </c:pt>
                <c:pt idx="1584">
                  <c:v>40995.624999999993</c:v>
                </c:pt>
                <c:pt idx="1585">
                  <c:v>40995.638888888891</c:v>
                </c:pt>
                <c:pt idx="1586">
                  <c:v>40995.652777777781</c:v>
                </c:pt>
                <c:pt idx="1587">
                  <c:v>40995.666666666657</c:v>
                </c:pt>
                <c:pt idx="1588">
                  <c:v>40995.680555555562</c:v>
                </c:pt>
                <c:pt idx="1589">
                  <c:v>40995.694444444445</c:v>
                </c:pt>
                <c:pt idx="1590">
                  <c:v>40995.708333333336</c:v>
                </c:pt>
                <c:pt idx="1591">
                  <c:v>40995.722222222212</c:v>
                </c:pt>
                <c:pt idx="1592">
                  <c:v>40995.736111111102</c:v>
                </c:pt>
                <c:pt idx="1593">
                  <c:v>40995.75</c:v>
                </c:pt>
                <c:pt idx="1594">
                  <c:v>40995.763888888883</c:v>
                </c:pt>
                <c:pt idx="1595">
                  <c:v>40995.777777777774</c:v>
                </c:pt>
                <c:pt idx="1596">
                  <c:v>40995.79166666665</c:v>
                </c:pt>
                <c:pt idx="1597">
                  <c:v>40995.805555555562</c:v>
                </c:pt>
                <c:pt idx="1598">
                  <c:v>40995.819444444453</c:v>
                </c:pt>
                <c:pt idx="1599">
                  <c:v>40995.833333333336</c:v>
                </c:pt>
                <c:pt idx="1600">
                  <c:v>40995.847222222219</c:v>
                </c:pt>
                <c:pt idx="1601">
                  <c:v>40995.861111111102</c:v>
                </c:pt>
                <c:pt idx="1602">
                  <c:v>40995.875</c:v>
                </c:pt>
                <c:pt idx="1603">
                  <c:v>40995.888888888898</c:v>
                </c:pt>
                <c:pt idx="1604">
                  <c:v>40995.902777777781</c:v>
                </c:pt>
                <c:pt idx="1605">
                  <c:v>40995.916666666664</c:v>
                </c:pt>
                <c:pt idx="1606">
                  <c:v>40995.930555555562</c:v>
                </c:pt>
                <c:pt idx="1607">
                  <c:v>40995.944444444453</c:v>
                </c:pt>
                <c:pt idx="1608">
                  <c:v>40995.958333333343</c:v>
                </c:pt>
                <c:pt idx="1609">
                  <c:v>40995.972222222219</c:v>
                </c:pt>
                <c:pt idx="1610">
                  <c:v>40995.986111111109</c:v>
                </c:pt>
                <c:pt idx="1611">
                  <c:v>40996</c:v>
                </c:pt>
                <c:pt idx="1612">
                  <c:v>40996.013888888891</c:v>
                </c:pt>
                <c:pt idx="1613">
                  <c:v>40996.027777777774</c:v>
                </c:pt>
                <c:pt idx="1614">
                  <c:v>40996.041666666657</c:v>
                </c:pt>
                <c:pt idx="1615">
                  <c:v>40996.055555555562</c:v>
                </c:pt>
                <c:pt idx="1616">
                  <c:v>40996.069444444445</c:v>
                </c:pt>
                <c:pt idx="1617">
                  <c:v>40996.083333333336</c:v>
                </c:pt>
                <c:pt idx="1618">
                  <c:v>40996.097222222212</c:v>
                </c:pt>
                <c:pt idx="1619">
                  <c:v>40996.111111111102</c:v>
                </c:pt>
                <c:pt idx="1620">
                  <c:v>40996.124999999993</c:v>
                </c:pt>
                <c:pt idx="1621">
                  <c:v>40996.138888888891</c:v>
                </c:pt>
                <c:pt idx="1622">
                  <c:v>40996.152777777781</c:v>
                </c:pt>
                <c:pt idx="1623">
                  <c:v>40996.166666666657</c:v>
                </c:pt>
                <c:pt idx="1624">
                  <c:v>40996.180555555562</c:v>
                </c:pt>
                <c:pt idx="1625">
                  <c:v>40996.194444444445</c:v>
                </c:pt>
                <c:pt idx="1626">
                  <c:v>40996.208333333336</c:v>
                </c:pt>
                <c:pt idx="1627">
                  <c:v>40996.222222222212</c:v>
                </c:pt>
                <c:pt idx="1628">
                  <c:v>40996.236111111102</c:v>
                </c:pt>
                <c:pt idx="1629">
                  <c:v>40996.25</c:v>
                </c:pt>
                <c:pt idx="1630">
                  <c:v>40996.263888888883</c:v>
                </c:pt>
                <c:pt idx="1631">
                  <c:v>40996.277777777774</c:v>
                </c:pt>
                <c:pt idx="1632">
                  <c:v>40996.29166666665</c:v>
                </c:pt>
                <c:pt idx="1633">
                  <c:v>40996.305555555562</c:v>
                </c:pt>
                <c:pt idx="1634">
                  <c:v>40996.319444444453</c:v>
                </c:pt>
                <c:pt idx="1635">
                  <c:v>40996.333333333336</c:v>
                </c:pt>
                <c:pt idx="1636">
                  <c:v>40996.347222222219</c:v>
                </c:pt>
                <c:pt idx="1637">
                  <c:v>40996.361111111102</c:v>
                </c:pt>
                <c:pt idx="1638">
                  <c:v>40996.375</c:v>
                </c:pt>
                <c:pt idx="1639">
                  <c:v>40996.388888888898</c:v>
                </c:pt>
                <c:pt idx="1640">
                  <c:v>40996.402777777781</c:v>
                </c:pt>
                <c:pt idx="1641">
                  <c:v>40996.416666666664</c:v>
                </c:pt>
                <c:pt idx="1642">
                  <c:v>40996.430555555562</c:v>
                </c:pt>
                <c:pt idx="1643">
                  <c:v>40996.444444444453</c:v>
                </c:pt>
                <c:pt idx="1644">
                  <c:v>40996.458333333343</c:v>
                </c:pt>
                <c:pt idx="1645">
                  <c:v>40996.472222222219</c:v>
                </c:pt>
                <c:pt idx="1646">
                  <c:v>40996.486111111109</c:v>
                </c:pt>
                <c:pt idx="1647">
                  <c:v>40996.5</c:v>
                </c:pt>
                <c:pt idx="1648">
                  <c:v>40996.513888888891</c:v>
                </c:pt>
                <c:pt idx="1649">
                  <c:v>40996.527777777774</c:v>
                </c:pt>
                <c:pt idx="1650">
                  <c:v>40996.541666666657</c:v>
                </c:pt>
                <c:pt idx="1651">
                  <c:v>40996.555555555562</c:v>
                </c:pt>
                <c:pt idx="1652">
                  <c:v>40996.569444444445</c:v>
                </c:pt>
                <c:pt idx="1653">
                  <c:v>40996.583333333336</c:v>
                </c:pt>
                <c:pt idx="1654">
                  <c:v>40996.597222222212</c:v>
                </c:pt>
                <c:pt idx="1655">
                  <c:v>40996.611111111102</c:v>
                </c:pt>
                <c:pt idx="1656">
                  <c:v>40996.624999999993</c:v>
                </c:pt>
                <c:pt idx="1657">
                  <c:v>40996.638888888891</c:v>
                </c:pt>
                <c:pt idx="1658">
                  <c:v>40996.652777777781</c:v>
                </c:pt>
                <c:pt idx="1659">
                  <c:v>40996.666666666657</c:v>
                </c:pt>
                <c:pt idx="1660">
                  <c:v>40996.680555555562</c:v>
                </c:pt>
                <c:pt idx="1661">
                  <c:v>40996.694444444445</c:v>
                </c:pt>
                <c:pt idx="1662">
                  <c:v>40996.708333333336</c:v>
                </c:pt>
                <c:pt idx="1663">
                  <c:v>40996.722222222212</c:v>
                </c:pt>
                <c:pt idx="1664">
                  <c:v>40996.736111111102</c:v>
                </c:pt>
                <c:pt idx="1665">
                  <c:v>40996.75</c:v>
                </c:pt>
                <c:pt idx="1666">
                  <c:v>40996.763888888883</c:v>
                </c:pt>
                <c:pt idx="1667">
                  <c:v>40996.777777777774</c:v>
                </c:pt>
                <c:pt idx="1668">
                  <c:v>40996.79166666665</c:v>
                </c:pt>
                <c:pt idx="1669">
                  <c:v>40996.805555555562</c:v>
                </c:pt>
                <c:pt idx="1670">
                  <c:v>40996.819444444453</c:v>
                </c:pt>
                <c:pt idx="1671">
                  <c:v>40996.833333333336</c:v>
                </c:pt>
                <c:pt idx="1672">
                  <c:v>40996.847222222219</c:v>
                </c:pt>
                <c:pt idx="1673">
                  <c:v>40996.861111111102</c:v>
                </c:pt>
                <c:pt idx="1674">
                  <c:v>40996.875</c:v>
                </c:pt>
                <c:pt idx="1675">
                  <c:v>40996.888888888898</c:v>
                </c:pt>
                <c:pt idx="1676">
                  <c:v>40996.902777777781</c:v>
                </c:pt>
                <c:pt idx="1677">
                  <c:v>40996.916666666664</c:v>
                </c:pt>
                <c:pt idx="1678">
                  <c:v>40996.930555555562</c:v>
                </c:pt>
                <c:pt idx="1679">
                  <c:v>40996.944444444453</c:v>
                </c:pt>
                <c:pt idx="1680">
                  <c:v>40996.958333333343</c:v>
                </c:pt>
                <c:pt idx="1681">
                  <c:v>40996.972222222219</c:v>
                </c:pt>
                <c:pt idx="1682">
                  <c:v>40996.986111111109</c:v>
                </c:pt>
                <c:pt idx="1683">
                  <c:v>40997</c:v>
                </c:pt>
                <c:pt idx="1684">
                  <c:v>40997.013888888891</c:v>
                </c:pt>
                <c:pt idx="1685">
                  <c:v>40997.027777777774</c:v>
                </c:pt>
                <c:pt idx="1686">
                  <c:v>40997.041666666657</c:v>
                </c:pt>
                <c:pt idx="1687">
                  <c:v>40997.055555555562</c:v>
                </c:pt>
                <c:pt idx="1688">
                  <c:v>40997.069444444445</c:v>
                </c:pt>
                <c:pt idx="1689">
                  <c:v>40997.083333333336</c:v>
                </c:pt>
                <c:pt idx="1690">
                  <c:v>40997.097222222212</c:v>
                </c:pt>
                <c:pt idx="1691">
                  <c:v>40997.111111111102</c:v>
                </c:pt>
                <c:pt idx="1692">
                  <c:v>40997.124999999993</c:v>
                </c:pt>
                <c:pt idx="1693">
                  <c:v>40997.138888888891</c:v>
                </c:pt>
                <c:pt idx="1694">
                  <c:v>40997.152777777781</c:v>
                </c:pt>
                <c:pt idx="1695">
                  <c:v>40997.166666666657</c:v>
                </c:pt>
                <c:pt idx="1696">
                  <c:v>40997.180555555562</c:v>
                </c:pt>
                <c:pt idx="1697">
                  <c:v>40997.194444444445</c:v>
                </c:pt>
                <c:pt idx="1698">
                  <c:v>40997.208333333336</c:v>
                </c:pt>
                <c:pt idx="1699">
                  <c:v>40997.222222222212</c:v>
                </c:pt>
                <c:pt idx="1700">
                  <c:v>40997.236111111102</c:v>
                </c:pt>
                <c:pt idx="1701">
                  <c:v>40997.25</c:v>
                </c:pt>
                <c:pt idx="1702">
                  <c:v>40997.263888888883</c:v>
                </c:pt>
                <c:pt idx="1703">
                  <c:v>40997.277777777774</c:v>
                </c:pt>
                <c:pt idx="1704">
                  <c:v>40997.29166666665</c:v>
                </c:pt>
                <c:pt idx="1705">
                  <c:v>40997.305555555562</c:v>
                </c:pt>
                <c:pt idx="1706">
                  <c:v>40997.319444444453</c:v>
                </c:pt>
                <c:pt idx="1707">
                  <c:v>40997.333333333336</c:v>
                </c:pt>
                <c:pt idx="1708">
                  <c:v>40997.347222222219</c:v>
                </c:pt>
                <c:pt idx="1709">
                  <c:v>40997.361111111102</c:v>
                </c:pt>
                <c:pt idx="1710">
                  <c:v>40997.375</c:v>
                </c:pt>
                <c:pt idx="1711">
                  <c:v>40997.388888888898</c:v>
                </c:pt>
                <c:pt idx="1712">
                  <c:v>40997.402777777781</c:v>
                </c:pt>
                <c:pt idx="1713">
                  <c:v>40997.416666666664</c:v>
                </c:pt>
                <c:pt idx="1714">
                  <c:v>40997.430555555562</c:v>
                </c:pt>
                <c:pt idx="1715">
                  <c:v>40997.444444444453</c:v>
                </c:pt>
                <c:pt idx="1716">
                  <c:v>40997.458333333343</c:v>
                </c:pt>
                <c:pt idx="1717">
                  <c:v>40997.472222222219</c:v>
                </c:pt>
                <c:pt idx="1718">
                  <c:v>40997.486111111109</c:v>
                </c:pt>
                <c:pt idx="1719">
                  <c:v>40997.5</c:v>
                </c:pt>
                <c:pt idx="1720">
                  <c:v>40997.513888888891</c:v>
                </c:pt>
                <c:pt idx="1721">
                  <c:v>40997.527777777774</c:v>
                </c:pt>
                <c:pt idx="1722">
                  <c:v>40997.541666666657</c:v>
                </c:pt>
                <c:pt idx="1723">
                  <c:v>40997.555555555562</c:v>
                </c:pt>
                <c:pt idx="1724">
                  <c:v>40997.569444444445</c:v>
                </c:pt>
                <c:pt idx="1725">
                  <c:v>40997.583333333336</c:v>
                </c:pt>
                <c:pt idx="1726">
                  <c:v>40997.597222222212</c:v>
                </c:pt>
                <c:pt idx="1727">
                  <c:v>40997.611111111102</c:v>
                </c:pt>
                <c:pt idx="1728">
                  <c:v>40997.624999999993</c:v>
                </c:pt>
                <c:pt idx="1729">
                  <c:v>40997.638888888891</c:v>
                </c:pt>
                <c:pt idx="1730">
                  <c:v>40997.652777777781</c:v>
                </c:pt>
                <c:pt idx="1731">
                  <c:v>40997.666666666657</c:v>
                </c:pt>
                <c:pt idx="1732">
                  <c:v>40997.680555555562</c:v>
                </c:pt>
                <c:pt idx="1733">
                  <c:v>40997.694444444445</c:v>
                </c:pt>
                <c:pt idx="1734">
                  <c:v>40997.708333333336</c:v>
                </c:pt>
                <c:pt idx="1735">
                  <c:v>40997.722222222212</c:v>
                </c:pt>
                <c:pt idx="1736">
                  <c:v>40997.736111111102</c:v>
                </c:pt>
                <c:pt idx="1737">
                  <c:v>40997.75</c:v>
                </c:pt>
                <c:pt idx="1738">
                  <c:v>40997.763888888883</c:v>
                </c:pt>
                <c:pt idx="1739">
                  <c:v>40997.777777777774</c:v>
                </c:pt>
                <c:pt idx="1740">
                  <c:v>40997.79166666665</c:v>
                </c:pt>
                <c:pt idx="1741">
                  <c:v>40997.805555555562</c:v>
                </c:pt>
                <c:pt idx="1742">
                  <c:v>40997.819444444453</c:v>
                </c:pt>
                <c:pt idx="1743">
                  <c:v>40997.833333333336</c:v>
                </c:pt>
                <c:pt idx="1744">
                  <c:v>40997.847222222219</c:v>
                </c:pt>
                <c:pt idx="1745">
                  <c:v>40997.861111111102</c:v>
                </c:pt>
                <c:pt idx="1746">
                  <c:v>40997.875</c:v>
                </c:pt>
                <c:pt idx="1747">
                  <c:v>40997.888888888898</c:v>
                </c:pt>
                <c:pt idx="1748">
                  <c:v>40997.902777777781</c:v>
                </c:pt>
                <c:pt idx="1749">
                  <c:v>40997.916666666664</c:v>
                </c:pt>
                <c:pt idx="1750">
                  <c:v>40997.930555555562</c:v>
                </c:pt>
                <c:pt idx="1751">
                  <c:v>40997.944444444453</c:v>
                </c:pt>
                <c:pt idx="1752">
                  <c:v>40997.958333333343</c:v>
                </c:pt>
                <c:pt idx="1753">
                  <c:v>40997.972222222219</c:v>
                </c:pt>
                <c:pt idx="1754">
                  <c:v>40997.986111111109</c:v>
                </c:pt>
                <c:pt idx="1755">
                  <c:v>40998</c:v>
                </c:pt>
                <c:pt idx="1756">
                  <c:v>40998.013888888891</c:v>
                </c:pt>
                <c:pt idx="1757">
                  <c:v>40998.027777777774</c:v>
                </c:pt>
                <c:pt idx="1758">
                  <c:v>40998.041666666657</c:v>
                </c:pt>
                <c:pt idx="1759">
                  <c:v>40998.055555555562</c:v>
                </c:pt>
                <c:pt idx="1760">
                  <c:v>40998.069444444445</c:v>
                </c:pt>
                <c:pt idx="1761">
                  <c:v>40998.083333333336</c:v>
                </c:pt>
                <c:pt idx="1762">
                  <c:v>40998.097222222212</c:v>
                </c:pt>
                <c:pt idx="1763">
                  <c:v>40998.111111111102</c:v>
                </c:pt>
                <c:pt idx="1764">
                  <c:v>40998.124999999993</c:v>
                </c:pt>
                <c:pt idx="1765">
                  <c:v>40998.138888888891</c:v>
                </c:pt>
                <c:pt idx="1766">
                  <c:v>40998.152777777781</c:v>
                </c:pt>
                <c:pt idx="1767">
                  <c:v>40998.166666666657</c:v>
                </c:pt>
                <c:pt idx="1768">
                  <c:v>40998.180555555562</c:v>
                </c:pt>
                <c:pt idx="1769">
                  <c:v>40998.194444444445</c:v>
                </c:pt>
                <c:pt idx="1770">
                  <c:v>40998.208333333336</c:v>
                </c:pt>
                <c:pt idx="1771">
                  <c:v>40998.222222222212</c:v>
                </c:pt>
                <c:pt idx="1772">
                  <c:v>40998.236111111102</c:v>
                </c:pt>
                <c:pt idx="1773">
                  <c:v>40998.25</c:v>
                </c:pt>
                <c:pt idx="1774">
                  <c:v>40998.263888888883</c:v>
                </c:pt>
                <c:pt idx="1775">
                  <c:v>40998.277777777774</c:v>
                </c:pt>
                <c:pt idx="1776">
                  <c:v>40998.29166666665</c:v>
                </c:pt>
                <c:pt idx="1777">
                  <c:v>40998.305555555562</c:v>
                </c:pt>
                <c:pt idx="1778">
                  <c:v>40998.319444444453</c:v>
                </c:pt>
                <c:pt idx="1779">
                  <c:v>40998.333333333336</c:v>
                </c:pt>
                <c:pt idx="1780">
                  <c:v>40998.347222222219</c:v>
                </c:pt>
                <c:pt idx="1781">
                  <c:v>40998.361111111102</c:v>
                </c:pt>
                <c:pt idx="1782">
                  <c:v>40998.375</c:v>
                </c:pt>
                <c:pt idx="1783">
                  <c:v>40998.388888888898</c:v>
                </c:pt>
                <c:pt idx="1784">
                  <c:v>40998.402777777781</c:v>
                </c:pt>
                <c:pt idx="1785">
                  <c:v>40998.416666666664</c:v>
                </c:pt>
                <c:pt idx="1786">
                  <c:v>40998.430555555562</c:v>
                </c:pt>
                <c:pt idx="1787">
                  <c:v>40998.444444444453</c:v>
                </c:pt>
                <c:pt idx="1788">
                  <c:v>40998.458333333343</c:v>
                </c:pt>
                <c:pt idx="1789">
                  <c:v>40998.472222222219</c:v>
                </c:pt>
                <c:pt idx="1790">
                  <c:v>40998.486111111109</c:v>
                </c:pt>
                <c:pt idx="1791">
                  <c:v>40998.5</c:v>
                </c:pt>
                <c:pt idx="1792">
                  <c:v>40998.513888888891</c:v>
                </c:pt>
                <c:pt idx="1793">
                  <c:v>40998.527777777774</c:v>
                </c:pt>
                <c:pt idx="1794">
                  <c:v>40998.541666666657</c:v>
                </c:pt>
                <c:pt idx="1795">
                  <c:v>40998.555555555562</c:v>
                </c:pt>
                <c:pt idx="1796">
                  <c:v>40998.569444444445</c:v>
                </c:pt>
                <c:pt idx="1797">
                  <c:v>40998.583333333336</c:v>
                </c:pt>
                <c:pt idx="1798">
                  <c:v>40998.597222222212</c:v>
                </c:pt>
                <c:pt idx="1799">
                  <c:v>40998.611111111102</c:v>
                </c:pt>
                <c:pt idx="1800">
                  <c:v>40998.624999999993</c:v>
                </c:pt>
                <c:pt idx="1801">
                  <c:v>40998.638888888891</c:v>
                </c:pt>
                <c:pt idx="1802">
                  <c:v>40998.652777777781</c:v>
                </c:pt>
                <c:pt idx="1803">
                  <c:v>40998.666666666657</c:v>
                </c:pt>
                <c:pt idx="1804">
                  <c:v>40998.680555555562</c:v>
                </c:pt>
                <c:pt idx="1805">
                  <c:v>40998.694444444445</c:v>
                </c:pt>
                <c:pt idx="1806">
                  <c:v>40998.708333333336</c:v>
                </c:pt>
                <c:pt idx="1807">
                  <c:v>40998.722222222212</c:v>
                </c:pt>
                <c:pt idx="1808">
                  <c:v>40998.736111111102</c:v>
                </c:pt>
                <c:pt idx="1809">
                  <c:v>40998.75</c:v>
                </c:pt>
                <c:pt idx="1810">
                  <c:v>40998.763888888883</c:v>
                </c:pt>
                <c:pt idx="1811">
                  <c:v>40998.777777777774</c:v>
                </c:pt>
                <c:pt idx="1812">
                  <c:v>40998.79166666665</c:v>
                </c:pt>
                <c:pt idx="1813">
                  <c:v>40998.805555555562</c:v>
                </c:pt>
                <c:pt idx="1814">
                  <c:v>40998.819444444453</c:v>
                </c:pt>
                <c:pt idx="1815">
                  <c:v>40998.833333333336</c:v>
                </c:pt>
                <c:pt idx="1816">
                  <c:v>40998.847222222219</c:v>
                </c:pt>
                <c:pt idx="1817">
                  <c:v>40998.861111111102</c:v>
                </c:pt>
                <c:pt idx="1818">
                  <c:v>40998.875</c:v>
                </c:pt>
                <c:pt idx="1819">
                  <c:v>40998.888888888898</c:v>
                </c:pt>
                <c:pt idx="1820">
                  <c:v>40998.902777777781</c:v>
                </c:pt>
                <c:pt idx="1821">
                  <c:v>40998.916666666664</c:v>
                </c:pt>
                <c:pt idx="1822">
                  <c:v>40998.930555555562</c:v>
                </c:pt>
                <c:pt idx="1823">
                  <c:v>40998.944444444453</c:v>
                </c:pt>
                <c:pt idx="1824">
                  <c:v>40998.958333333343</c:v>
                </c:pt>
                <c:pt idx="1825">
                  <c:v>40998.972222222219</c:v>
                </c:pt>
                <c:pt idx="1826">
                  <c:v>40998.986111111109</c:v>
                </c:pt>
                <c:pt idx="1827">
                  <c:v>40999</c:v>
                </c:pt>
                <c:pt idx="1828">
                  <c:v>40999.013888888891</c:v>
                </c:pt>
                <c:pt idx="1829">
                  <c:v>40999.027777777774</c:v>
                </c:pt>
                <c:pt idx="1830">
                  <c:v>40999.041666666657</c:v>
                </c:pt>
                <c:pt idx="1831">
                  <c:v>40999.055555555562</c:v>
                </c:pt>
                <c:pt idx="1832">
                  <c:v>40999.069444444445</c:v>
                </c:pt>
                <c:pt idx="1833">
                  <c:v>40999.083333333336</c:v>
                </c:pt>
                <c:pt idx="1834">
                  <c:v>40999.097222222212</c:v>
                </c:pt>
                <c:pt idx="1835">
                  <c:v>40999.111111111102</c:v>
                </c:pt>
                <c:pt idx="1836">
                  <c:v>40999.124999999993</c:v>
                </c:pt>
                <c:pt idx="1837">
                  <c:v>40999.138888888891</c:v>
                </c:pt>
                <c:pt idx="1838">
                  <c:v>40999.152777777781</c:v>
                </c:pt>
                <c:pt idx="1839">
                  <c:v>40999.166666666657</c:v>
                </c:pt>
                <c:pt idx="1840">
                  <c:v>40999.180555555562</c:v>
                </c:pt>
                <c:pt idx="1841">
                  <c:v>40999.194444444445</c:v>
                </c:pt>
                <c:pt idx="1842">
                  <c:v>40999.208333333336</c:v>
                </c:pt>
                <c:pt idx="1843">
                  <c:v>40999.222222222212</c:v>
                </c:pt>
                <c:pt idx="1844">
                  <c:v>40999.236111111102</c:v>
                </c:pt>
                <c:pt idx="1845">
                  <c:v>40999.25</c:v>
                </c:pt>
                <c:pt idx="1846">
                  <c:v>40999.263888888883</c:v>
                </c:pt>
                <c:pt idx="1847">
                  <c:v>40999.277777777774</c:v>
                </c:pt>
                <c:pt idx="1848">
                  <c:v>40999.29166666665</c:v>
                </c:pt>
                <c:pt idx="1849">
                  <c:v>40999.305555555562</c:v>
                </c:pt>
                <c:pt idx="1850">
                  <c:v>40999.319444444453</c:v>
                </c:pt>
                <c:pt idx="1851">
                  <c:v>40999.333333333336</c:v>
                </c:pt>
                <c:pt idx="1852">
                  <c:v>40999.347222222219</c:v>
                </c:pt>
                <c:pt idx="1853">
                  <c:v>40999.361111111102</c:v>
                </c:pt>
                <c:pt idx="1854">
                  <c:v>40999.375</c:v>
                </c:pt>
                <c:pt idx="1855">
                  <c:v>40999.388888888898</c:v>
                </c:pt>
                <c:pt idx="1856">
                  <c:v>40999.402777777781</c:v>
                </c:pt>
                <c:pt idx="1857">
                  <c:v>40999.416666666664</c:v>
                </c:pt>
                <c:pt idx="1858">
                  <c:v>40999.430555555562</c:v>
                </c:pt>
                <c:pt idx="1859">
                  <c:v>40999.444444444453</c:v>
                </c:pt>
                <c:pt idx="1860">
                  <c:v>40999.458333333343</c:v>
                </c:pt>
                <c:pt idx="1861">
                  <c:v>40999.472222222219</c:v>
                </c:pt>
                <c:pt idx="1862">
                  <c:v>40999.486111111109</c:v>
                </c:pt>
                <c:pt idx="1863">
                  <c:v>40999.5</c:v>
                </c:pt>
                <c:pt idx="1864">
                  <c:v>40999.513888888891</c:v>
                </c:pt>
                <c:pt idx="1865">
                  <c:v>40999.527777777774</c:v>
                </c:pt>
                <c:pt idx="1866">
                  <c:v>40999.541666666657</c:v>
                </c:pt>
                <c:pt idx="1867">
                  <c:v>40999.555555555562</c:v>
                </c:pt>
                <c:pt idx="1868">
                  <c:v>40999.569444444445</c:v>
                </c:pt>
                <c:pt idx="1869">
                  <c:v>40999.583333333336</c:v>
                </c:pt>
                <c:pt idx="1870">
                  <c:v>40999.597222222212</c:v>
                </c:pt>
                <c:pt idx="1871">
                  <c:v>40999.611111111102</c:v>
                </c:pt>
                <c:pt idx="1872">
                  <c:v>40999.624999999993</c:v>
                </c:pt>
                <c:pt idx="1873">
                  <c:v>40999.638888888891</c:v>
                </c:pt>
                <c:pt idx="1874">
                  <c:v>40999.652777777781</c:v>
                </c:pt>
                <c:pt idx="1875">
                  <c:v>40999.666666666657</c:v>
                </c:pt>
                <c:pt idx="1876">
                  <c:v>40999.680555555562</c:v>
                </c:pt>
                <c:pt idx="1877">
                  <c:v>40999.694444444445</c:v>
                </c:pt>
                <c:pt idx="1878">
                  <c:v>40999.708333333336</c:v>
                </c:pt>
                <c:pt idx="1879">
                  <c:v>40999.722222222212</c:v>
                </c:pt>
                <c:pt idx="1880">
                  <c:v>40999.736111111102</c:v>
                </c:pt>
                <c:pt idx="1881">
                  <c:v>40999.75</c:v>
                </c:pt>
                <c:pt idx="1882">
                  <c:v>40999.763888888883</c:v>
                </c:pt>
                <c:pt idx="1883">
                  <c:v>40999.777777777774</c:v>
                </c:pt>
                <c:pt idx="1884">
                  <c:v>40999.79166666665</c:v>
                </c:pt>
                <c:pt idx="1885">
                  <c:v>40999.805555555562</c:v>
                </c:pt>
                <c:pt idx="1886">
                  <c:v>40999.819444444453</c:v>
                </c:pt>
                <c:pt idx="1887">
                  <c:v>40999.833333333336</c:v>
                </c:pt>
                <c:pt idx="1888">
                  <c:v>40999.847222222219</c:v>
                </c:pt>
                <c:pt idx="1889">
                  <c:v>40999.861111111102</c:v>
                </c:pt>
                <c:pt idx="1890">
                  <c:v>40999.875</c:v>
                </c:pt>
                <c:pt idx="1891">
                  <c:v>40999.888888888898</c:v>
                </c:pt>
                <c:pt idx="1892">
                  <c:v>40999.902777777781</c:v>
                </c:pt>
                <c:pt idx="1893">
                  <c:v>40999.916666666664</c:v>
                </c:pt>
                <c:pt idx="1894">
                  <c:v>40999.930555555562</c:v>
                </c:pt>
                <c:pt idx="1895">
                  <c:v>40999.944444444453</c:v>
                </c:pt>
                <c:pt idx="1896">
                  <c:v>40999.958333333343</c:v>
                </c:pt>
                <c:pt idx="1897">
                  <c:v>40999.972222222219</c:v>
                </c:pt>
                <c:pt idx="1898">
                  <c:v>40999.986111111109</c:v>
                </c:pt>
                <c:pt idx="1899">
                  <c:v>41000</c:v>
                </c:pt>
                <c:pt idx="1900">
                  <c:v>41000.013888888891</c:v>
                </c:pt>
                <c:pt idx="1901">
                  <c:v>41000.027777777774</c:v>
                </c:pt>
                <c:pt idx="1902">
                  <c:v>41000.041666666657</c:v>
                </c:pt>
                <c:pt idx="1903">
                  <c:v>41000.055555555562</c:v>
                </c:pt>
                <c:pt idx="1904">
                  <c:v>41000.069444444445</c:v>
                </c:pt>
                <c:pt idx="1905">
                  <c:v>41000.083333333336</c:v>
                </c:pt>
                <c:pt idx="1906">
                  <c:v>41000.097222222212</c:v>
                </c:pt>
                <c:pt idx="1907">
                  <c:v>41000.111111111102</c:v>
                </c:pt>
                <c:pt idx="1908">
                  <c:v>41000.124999999993</c:v>
                </c:pt>
                <c:pt idx="1909">
                  <c:v>41000.138888888891</c:v>
                </c:pt>
                <c:pt idx="1910">
                  <c:v>41000.152777777781</c:v>
                </c:pt>
                <c:pt idx="1911">
                  <c:v>41000.166666666657</c:v>
                </c:pt>
                <c:pt idx="1912">
                  <c:v>41000.180555555562</c:v>
                </c:pt>
                <c:pt idx="1913">
                  <c:v>41000.194444444445</c:v>
                </c:pt>
                <c:pt idx="1914">
                  <c:v>41000.208333333336</c:v>
                </c:pt>
                <c:pt idx="1915">
                  <c:v>41000.222222222212</c:v>
                </c:pt>
                <c:pt idx="1916">
                  <c:v>41000.236111111102</c:v>
                </c:pt>
                <c:pt idx="1917">
                  <c:v>41000.25</c:v>
                </c:pt>
                <c:pt idx="1918">
                  <c:v>41000.263888888883</c:v>
                </c:pt>
                <c:pt idx="1919">
                  <c:v>41000.277777777774</c:v>
                </c:pt>
                <c:pt idx="1920">
                  <c:v>41000.29166666665</c:v>
                </c:pt>
                <c:pt idx="1921">
                  <c:v>41000.305555555562</c:v>
                </c:pt>
                <c:pt idx="1922">
                  <c:v>41000.319444444453</c:v>
                </c:pt>
                <c:pt idx="1923">
                  <c:v>41000.333333333336</c:v>
                </c:pt>
                <c:pt idx="1924">
                  <c:v>41000.347222222219</c:v>
                </c:pt>
                <c:pt idx="1925">
                  <c:v>41000.361111111102</c:v>
                </c:pt>
                <c:pt idx="1926">
                  <c:v>41000.375</c:v>
                </c:pt>
                <c:pt idx="1927">
                  <c:v>41000.388888888898</c:v>
                </c:pt>
                <c:pt idx="1928">
                  <c:v>41000.402777777781</c:v>
                </c:pt>
                <c:pt idx="1929">
                  <c:v>41000.416666666664</c:v>
                </c:pt>
                <c:pt idx="1930">
                  <c:v>41000.430555555562</c:v>
                </c:pt>
                <c:pt idx="1931">
                  <c:v>41000.444444444453</c:v>
                </c:pt>
                <c:pt idx="1932">
                  <c:v>41000.458333333343</c:v>
                </c:pt>
                <c:pt idx="1933">
                  <c:v>41000.472222222219</c:v>
                </c:pt>
                <c:pt idx="1934">
                  <c:v>41000.486111111109</c:v>
                </c:pt>
                <c:pt idx="1935">
                  <c:v>41000.5</c:v>
                </c:pt>
                <c:pt idx="1936">
                  <c:v>41000.513888888891</c:v>
                </c:pt>
                <c:pt idx="1937">
                  <c:v>41000.527777777774</c:v>
                </c:pt>
                <c:pt idx="1938">
                  <c:v>41000.541666666657</c:v>
                </c:pt>
                <c:pt idx="1939">
                  <c:v>41000.555555555562</c:v>
                </c:pt>
                <c:pt idx="1940">
                  <c:v>41000.569444444445</c:v>
                </c:pt>
                <c:pt idx="1941">
                  <c:v>41000.583333333336</c:v>
                </c:pt>
                <c:pt idx="1942">
                  <c:v>41000.597222222212</c:v>
                </c:pt>
                <c:pt idx="1943">
                  <c:v>41000.611111111102</c:v>
                </c:pt>
                <c:pt idx="1944">
                  <c:v>41000.624999999993</c:v>
                </c:pt>
                <c:pt idx="1945">
                  <c:v>41000.638888888891</c:v>
                </c:pt>
                <c:pt idx="1946">
                  <c:v>41000.652777777781</c:v>
                </c:pt>
                <c:pt idx="1947">
                  <c:v>41000.666666666657</c:v>
                </c:pt>
                <c:pt idx="1948">
                  <c:v>41000.680555555562</c:v>
                </c:pt>
                <c:pt idx="1949">
                  <c:v>41000.694444444445</c:v>
                </c:pt>
                <c:pt idx="1950">
                  <c:v>41000.708333333336</c:v>
                </c:pt>
                <c:pt idx="1951">
                  <c:v>41000.722222222212</c:v>
                </c:pt>
                <c:pt idx="1952">
                  <c:v>41000.736111111102</c:v>
                </c:pt>
                <c:pt idx="1953">
                  <c:v>41000.75</c:v>
                </c:pt>
                <c:pt idx="1954">
                  <c:v>41000.763888888883</c:v>
                </c:pt>
                <c:pt idx="1955">
                  <c:v>41000.777777777774</c:v>
                </c:pt>
                <c:pt idx="1956">
                  <c:v>41000.79166666665</c:v>
                </c:pt>
                <c:pt idx="1957">
                  <c:v>41000.805555555562</c:v>
                </c:pt>
                <c:pt idx="1958">
                  <c:v>41000.819444444453</c:v>
                </c:pt>
                <c:pt idx="1959">
                  <c:v>41000.833333333336</c:v>
                </c:pt>
                <c:pt idx="1960">
                  <c:v>41000.847222222219</c:v>
                </c:pt>
                <c:pt idx="1961">
                  <c:v>41000.861111111102</c:v>
                </c:pt>
                <c:pt idx="1962">
                  <c:v>41000.875</c:v>
                </c:pt>
                <c:pt idx="1963">
                  <c:v>41000.888888888898</c:v>
                </c:pt>
                <c:pt idx="1964">
                  <c:v>41000.902777777781</c:v>
                </c:pt>
                <c:pt idx="1965">
                  <c:v>41000.916666666664</c:v>
                </c:pt>
                <c:pt idx="1966">
                  <c:v>41000.930555555562</c:v>
                </c:pt>
                <c:pt idx="1967">
                  <c:v>41000.944444444453</c:v>
                </c:pt>
                <c:pt idx="1968">
                  <c:v>41000.958333333343</c:v>
                </c:pt>
                <c:pt idx="1969">
                  <c:v>41000.972222222219</c:v>
                </c:pt>
                <c:pt idx="1970">
                  <c:v>41000.986111111109</c:v>
                </c:pt>
                <c:pt idx="1971">
                  <c:v>41001</c:v>
                </c:pt>
                <c:pt idx="1972">
                  <c:v>41001.013888888891</c:v>
                </c:pt>
                <c:pt idx="1973">
                  <c:v>41001.027777777774</c:v>
                </c:pt>
                <c:pt idx="1974">
                  <c:v>41001.041666666657</c:v>
                </c:pt>
                <c:pt idx="1975">
                  <c:v>41001.055555555562</c:v>
                </c:pt>
                <c:pt idx="1976">
                  <c:v>41001.069444444445</c:v>
                </c:pt>
                <c:pt idx="1977">
                  <c:v>41001.083333333336</c:v>
                </c:pt>
                <c:pt idx="1978">
                  <c:v>41001.097222222212</c:v>
                </c:pt>
                <c:pt idx="1979">
                  <c:v>41001.111111111102</c:v>
                </c:pt>
                <c:pt idx="1980">
                  <c:v>41001.124999999993</c:v>
                </c:pt>
                <c:pt idx="1981">
                  <c:v>41001.138888888891</c:v>
                </c:pt>
                <c:pt idx="1982">
                  <c:v>41001.152777777781</c:v>
                </c:pt>
                <c:pt idx="1983">
                  <c:v>41001.166666666657</c:v>
                </c:pt>
                <c:pt idx="1984">
                  <c:v>41001.180555555562</c:v>
                </c:pt>
                <c:pt idx="1985">
                  <c:v>41001.194444444445</c:v>
                </c:pt>
                <c:pt idx="1986">
                  <c:v>41001.208333333336</c:v>
                </c:pt>
                <c:pt idx="1987">
                  <c:v>41001.222222222212</c:v>
                </c:pt>
                <c:pt idx="1988">
                  <c:v>41001.236111111102</c:v>
                </c:pt>
                <c:pt idx="1989">
                  <c:v>41001.25</c:v>
                </c:pt>
                <c:pt idx="1990">
                  <c:v>41001.263888888883</c:v>
                </c:pt>
                <c:pt idx="1991">
                  <c:v>41001.277777777774</c:v>
                </c:pt>
                <c:pt idx="1992">
                  <c:v>41001.29166666665</c:v>
                </c:pt>
                <c:pt idx="1993">
                  <c:v>41001.305555555562</c:v>
                </c:pt>
                <c:pt idx="1994">
                  <c:v>41001.319444444453</c:v>
                </c:pt>
                <c:pt idx="1995">
                  <c:v>41001.333333333336</c:v>
                </c:pt>
                <c:pt idx="1996">
                  <c:v>41001.347222222219</c:v>
                </c:pt>
                <c:pt idx="1997">
                  <c:v>41001.361111111102</c:v>
                </c:pt>
                <c:pt idx="1998">
                  <c:v>41001.375</c:v>
                </c:pt>
                <c:pt idx="1999">
                  <c:v>41001.388888888898</c:v>
                </c:pt>
                <c:pt idx="2000">
                  <c:v>41001.402777777781</c:v>
                </c:pt>
                <c:pt idx="2001">
                  <c:v>41001.416666666664</c:v>
                </c:pt>
                <c:pt idx="2002">
                  <c:v>41001.430555555562</c:v>
                </c:pt>
                <c:pt idx="2003">
                  <c:v>41001.444444444453</c:v>
                </c:pt>
                <c:pt idx="2004">
                  <c:v>41001.458333333343</c:v>
                </c:pt>
                <c:pt idx="2005">
                  <c:v>41001.472222222219</c:v>
                </c:pt>
                <c:pt idx="2006">
                  <c:v>41001.486111111109</c:v>
                </c:pt>
                <c:pt idx="2007">
                  <c:v>41001.5</c:v>
                </c:pt>
                <c:pt idx="2008">
                  <c:v>41001.513888888891</c:v>
                </c:pt>
                <c:pt idx="2009">
                  <c:v>41001.527777777774</c:v>
                </c:pt>
                <c:pt idx="2010">
                  <c:v>41001.541666666657</c:v>
                </c:pt>
                <c:pt idx="2011">
                  <c:v>41001.555555555562</c:v>
                </c:pt>
                <c:pt idx="2012">
                  <c:v>41001.569444444445</c:v>
                </c:pt>
                <c:pt idx="2013">
                  <c:v>41001.583333333336</c:v>
                </c:pt>
                <c:pt idx="2014">
                  <c:v>41001.597222222212</c:v>
                </c:pt>
                <c:pt idx="2015">
                  <c:v>41001.611111111102</c:v>
                </c:pt>
                <c:pt idx="2016">
                  <c:v>41001.624999999993</c:v>
                </c:pt>
                <c:pt idx="2017">
                  <c:v>41001.638888888891</c:v>
                </c:pt>
                <c:pt idx="2018">
                  <c:v>41001.652777777781</c:v>
                </c:pt>
                <c:pt idx="2019">
                  <c:v>41001.666666666657</c:v>
                </c:pt>
                <c:pt idx="2020">
                  <c:v>41001.680555555562</c:v>
                </c:pt>
                <c:pt idx="2021">
                  <c:v>41001.694444444445</c:v>
                </c:pt>
                <c:pt idx="2022">
                  <c:v>41001.708333333336</c:v>
                </c:pt>
                <c:pt idx="2023">
                  <c:v>41001.722222222212</c:v>
                </c:pt>
                <c:pt idx="2024">
                  <c:v>41001.736111111102</c:v>
                </c:pt>
                <c:pt idx="2025">
                  <c:v>41001.75</c:v>
                </c:pt>
                <c:pt idx="2026">
                  <c:v>41001.763888888883</c:v>
                </c:pt>
                <c:pt idx="2027">
                  <c:v>41001.777777777774</c:v>
                </c:pt>
                <c:pt idx="2028">
                  <c:v>41001.79166666665</c:v>
                </c:pt>
                <c:pt idx="2029">
                  <c:v>41001.805555555562</c:v>
                </c:pt>
                <c:pt idx="2030">
                  <c:v>41001.819444444453</c:v>
                </c:pt>
                <c:pt idx="2031">
                  <c:v>41001.833333333336</c:v>
                </c:pt>
                <c:pt idx="2032">
                  <c:v>41001.847222222219</c:v>
                </c:pt>
                <c:pt idx="2033">
                  <c:v>41001.861111111102</c:v>
                </c:pt>
                <c:pt idx="2034">
                  <c:v>41001.875</c:v>
                </c:pt>
                <c:pt idx="2035">
                  <c:v>41001.888888888898</c:v>
                </c:pt>
                <c:pt idx="2036">
                  <c:v>41001.902777777781</c:v>
                </c:pt>
                <c:pt idx="2037">
                  <c:v>41001.916666666664</c:v>
                </c:pt>
                <c:pt idx="2038">
                  <c:v>41001.930555555562</c:v>
                </c:pt>
                <c:pt idx="2039">
                  <c:v>41001.944444444453</c:v>
                </c:pt>
                <c:pt idx="2040">
                  <c:v>41001.958333333343</c:v>
                </c:pt>
                <c:pt idx="2041">
                  <c:v>41001.972222222219</c:v>
                </c:pt>
                <c:pt idx="2042">
                  <c:v>41001.986111111109</c:v>
                </c:pt>
                <c:pt idx="2043">
                  <c:v>41002</c:v>
                </c:pt>
                <c:pt idx="2044">
                  <c:v>41002.013888888891</c:v>
                </c:pt>
                <c:pt idx="2045">
                  <c:v>41002.027777777774</c:v>
                </c:pt>
                <c:pt idx="2046">
                  <c:v>41002.041666666657</c:v>
                </c:pt>
                <c:pt idx="2047">
                  <c:v>41002.055555555562</c:v>
                </c:pt>
                <c:pt idx="2048">
                  <c:v>41002.069444444445</c:v>
                </c:pt>
                <c:pt idx="2049">
                  <c:v>41002.083333333336</c:v>
                </c:pt>
                <c:pt idx="2050">
                  <c:v>41002.097222222212</c:v>
                </c:pt>
                <c:pt idx="2051">
                  <c:v>41002.111111111102</c:v>
                </c:pt>
                <c:pt idx="2052">
                  <c:v>41002.124999999993</c:v>
                </c:pt>
                <c:pt idx="2053">
                  <c:v>41002.138888888891</c:v>
                </c:pt>
                <c:pt idx="2054">
                  <c:v>41002.152777777781</c:v>
                </c:pt>
                <c:pt idx="2055">
                  <c:v>41002.166666666657</c:v>
                </c:pt>
                <c:pt idx="2056">
                  <c:v>41002.180555555562</c:v>
                </c:pt>
                <c:pt idx="2057">
                  <c:v>41002.194444444445</c:v>
                </c:pt>
                <c:pt idx="2058">
                  <c:v>41002.208333333336</c:v>
                </c:pt>
                <c:pt idx="2059">
                  <c:v>41002.222222222212</c:v>
                </c:pt>
                <c:pt idx="2060">
                  <c:v>41002.236111111102</c:v>
                </c:pt>
                <c:pt idx="2061">
                  <c:v>41002.25</c:v>
                </c:pt>
                <c:pt idx="2062">
                  <c:v>41002.263888888883</c:v>
                </c:pt>
                <c:pt idx="2063">
                  <c:v>41002.277777777774</c:v>
                </c:pt>
                <c:pt idx="2064">
                  <c:v>41002.29166666665</c:v>
                </c:pt>
                <c:pt idx="2065">
                  <c:v>41002.305555555562</c:v>
                </c:pt>
                <c:pt idx="2066">
                  <c:v>41002.319444444453</c:v>
                </c:pt>
                <c:pt idx="2067">
                  <c:v>41002.333333333336</c:v>
                </c:pt>
                <c:pt idx="2068">
                  <c:v>41002.347222222219</c:v>
                </c:pt>
                <c:pt idx="2069">
                  <c:v>41002.361111111102</c:v>
                </c:pt>
                <c:pt idx="2070">
                  <c:v>41002.375</c:v>
                </c:pt>
                <c:pt idx="2071">
                  <c:v>41002.388888888898</c:v>
                </c:pt>
                <c:pt idx="2072">
                  <c:v>41002.402777777781</c:v>
                </c:pt>
                <c:pt idx="2073">
                  <c:v>41002.416666666664</c:v>
                </c:pt>
                <c:pt idx="2074">
                  <c:v>41002.430555555562</c:v>
                </c:pt>
                <c:pt idx="2075">
                  <c:v>41002.444444444453</c:v>
                </c:pt>
                <c:pt idx="2076">
                  <c:v>41002.458333333343</c:v>
                </c:pt>
                <c:pt idx="2077">
                  <c:v>41002.472222222219</c:v>
                </c:pt>
                <c:pt idx="2078">
                  <c:v>41002.486111111109</c:v>
                </c:pt>
                <c:pt idx="2079">
                  <c:v>41002.5</c:v>
                </c:pt>
                <c:pt idx="2080">
                  <c:v>41002.513888888891</c:v>
                </c:pt>
                <c:pt idx="2081">
                  <c:v>41002.527777777774</c:v>
                </c:pt>
                <c:pt idx="2082">
                  <c:v>41002.541666666657</c:v>
                </c:pt>
                <c:pt idx="2083">
                  <c:v>41002.555555555562</c:v>
                </c:pt>
                <c:pt idx="2084">
                  <c:v>41002.569444444445</c:v>
                </c:pt>
                <c:pt idx="2085">
                  <c:v>41002.583333333336</c:v>
                </c:pt>
                <c:pt idx="2086">
                  <c:v>41002.597222222212</c:v>
                </c:pt>
                <c:pt idx="2087">
                  <c:v>41002.611111111102</c:v>
                </c:pt>
                <c:pt idx="2088">
                  <c:v>41002.624999999993</c:v>
                </c:pt>
                <c:pt idx="2089">
                  <c:v>41002.638888888891</c:v>
                </c:pt>
                <c:pt idx="2090">
                  <c:v>41002.652777777781</c:v>
                </c:pt>
                <c:pt idx="2091">
                  <c:v>41002.666666666657</c:v>
                </c:pt>
                <c:pt idx="2092">
                  <c:v>41002.680555555562</c:v>
                </c:pt>
                <c:pt idx="2093">
                  <c:v>41002.694444444445</c:v>
                </c:pt>
                <c:pt idx="2094">
                  <c:v>41002.708333333336</c:v>
                </c:pt>
                <c:pt idx="2095">
                  <c:v>41002.722222222212</c:v>
                </c:pt>
                <c:pt idx="2096">
                  <c:v>41002.736111111102</c:v>
                </c:pt>
                <c:pt idx="2097">
                  <c:v>41002.75</c:v>
                </c:pt>
                <c:pt idx="2098">
                  <c:v>41002.763888888883</c:v>
                </c:pt>
                <c:pt idx="2099">
                  <c:v>41002.777777777774</c:v>
                </c:pt>
                <c:pt idx="2100">
                  <c:v>41002.79166666665</c:v>
                </c:pt>
                <c:pt idx="2101">
                  <c:v>41002.805555555562</c:v>
                </c:pt>
                <c:pt idx="2102">
                  <c:v>41002.819444444453</c:v>
                </c:pt>
                <c:pt idx="2103">
                  <c:v>41002.833333333336</c:v>
                </c:pt>
                <c:pt idx="2104">
                  <c:v>41002.847222222219</c:v>
                </c:pt>
                <c:pt idx="2105">
                  <c:v>41002.861111111102</c:v>
                </c:pt>
                <c:pt idx="2106">
                  <c:v>41002.875</c:v>
                </c:pt>
                <c:pt idx="2107">
                  <c:v>41002.888888888898</c:v>
                </c:pt>
                <c:pt idx="2108">
                  <c:v>41002.902777777781</c:v>
                </c:pt>
                <c:pt idx="2109">
                  <c:v>41002.916666666664</c:v>
                </c:pt>
                <c:pt idx="2110">
                  <c:v>41002.930555555562</c:v>
                </c:pt>
                <c:pt idx="2111">
                  <c:v>41002.944444444453</c:v>
                </c:pt>
                <c:pt idx="2112">
                  <c:v>41002.958333333343</c:v>
                </c:pt>
                <c:pt idx="2113">
                  <c:v>41002.972222222219</c:v>
                </c:pt>
                <c:pt idx="2114">
                  <c:v>41002.986111111109</c:v>
                </c:pt>
                <c:pt idx="2115">
                  <c:v>41003</c:v>
                </c:pt>
                <c:pt idx="2116">
                  <c:v>41003.013888888891</c:v>
                </c:pt>
                <c:pt idx="2117">
                  <c:v>41003.027777777774</c:v>
                </c:pt>
                <c:pt idx="2118">
                  <c:v>41003.041666666657</c:v>
                </c:pt>
                <c:pt idx="2119">
                  <c:v>41003.055555555562</c:v>
                </c:pt>
                <c:pt idx="2120">
                  <c:v>41003.069444444445</c:v>
                </c:pt>
                <c:pt idx="2121">
                  <c:v>41003.083333333336</c:v>
                </c:pt>
                <c:pt idx="2122">
                  <c:v>41003.097222222212</c:v>
                </c:pt>
                <c:pt idx="2123">
                  <c:v>41003.111111111102</c:v>
                </c:pt>
                <c:pt idx="2124">
                  <c:v>41003.124999999993</c:v>
                </c:pt>
                <c:pt idx="2125">
                  <c:v>41003.138888888891</c:v>
                </c:pt>
                <c:pt idx="2126">
                  <c:v>41003.152777777781</c:v>
                </c:pt>
                <c:pt idx="2127">
                  <c:v>41003.166666666657</c:v>
                </c:pt>
                <c:pt idx="2128">
                  <c:v>41003.180555555562</c:v>
                </c:pt>
                <c:pt idx="2129">
                  <c:v>41003.194444444445</c:v>
                </c:pt>
                <c:pt idx="2130">
                  <c:v>41003.208333333336</c:v>
                </c:pt>
                <c:pt idx="2131">
                  <c:v>41003.222222222212</c:v>
                </c:pt>
                <c:pt idx="2132">
                  <c:v>41003.236111111102</c:v>
                </c:pt>
                <c:pt idx="2133">
                  <c:v>41003.25</c:v>
                </c:pt>
                <c:pt idx="2134">
                  <c:v>41003.263888888883</c:v>
                </c:pt>
                <c:pt idx="2135">
                  <c:v>41003.277777777774</c:v>
                </c:pt>
                <c:pt idx="2136">
                  <c:v>41003.29166666665</c:v>
                </c:pt>
                <c:pt idx="2137">
                  <c:v>41003.305555555562</c:v>
                </c:pt>
                <c:pt idx="2138">
                  <c:v>41003.319444444453</c:v>
                </c:pt>
                <c:pt idx="2139">
                  <c:v>41003.333333333336</c:v>
                </c:pt>
                <c:pt idx="2140">
                  <c:v>41003.347222222219</c:v>
                </c:pt>
                <c:pt idx="2141">
                  <c:v>41003.361111111102</c:v>
                </c:pt>
                <c:pt idx="2142">
                  <c:v>41003.375</c:v>
                </c:pt>
                <c:pt idx="2143">
                  <c:v>41003.388888888898</c:v>
                </c:pt>
                <c:pt idx="2144">
                  <c:v>41003.402777777781</c:v>
                </c:pt>
                <c:pt idx="2145">
                  <c:v>41003.416666666664</c:v>
                </c:pt>
                <c:pt idx="2146">
                  <c:v>41003.430555555562</c:v>
                </c:pt>
                <c:pt idx="2147">
                  <c:v>41003.444444444453</c:v>
                </c:pt>
                <c:pt idx="2148">
                  <c:v>41003.458333333343</c:v>
                </c:pt>
                <c:pt idx="2149">
                  <c:v>41003.472222222219</c:v>
                </c:pt>
                <c:pt idx="2150">
                  <c:v>41003.486111111109</c:v>
                </c:pt>
                <c:pt idx="2151">
                  <c:v>41003.5</c:v>
                </c:pt>
                <c:pt idx="2152">
                  <c:v>41003.513888888891</c:v>
                </c:pt>
                <c:pt idx="2153">
                  <c:v>41003.527777777774</c:v>
                </c:pt>
                <c:pt idx="2154">
                  <c:v>41003.541666666657</c:v>
                </c:pt>
                <c:pt idx="2155">
                  <c:v>41003.555555555562</c:v>
                </c:pt>
                <c:pt idx="2156">
                  <c:v>41003.569444444445</c:v>
                </c:pt>
                <c:pt idx="2157">
                  <c:v>41003.583333333336</c:v>
                </c:pt>
                <c:pt idx="2158">
                  <c:v>41003.597222222212</c:v>
                </c:pt>
                <c:pt idx="2159">
                  <c:v>41003.611111111102</c:v>
                </c:pt>
                <c:pt idx="2160">
                  <c:v>41003.624999999993</c:v>
                </c:pt>
                <c:pt idx="2161">
                  <c:v>41003.638888888891</c:v>
                </c:pt>
                <c:pt idx="2162">
                  <c:v>41003.652777777781</c:v>
                </c:pt>
                <c:pt idx="2163">
                  <c:v>41003.666666666657</c:v>
                </c:pt>
                <c:pt idx="2164">
                  <c:v>41003.680555555562</c:v>
                </c:pt>
                <c:pt idx="2165">
                  <c:v>41003.694444444445</c:v>
                </c:pt>
                <c:pt idx="2166">
                  <c:v>41003.708333333336</c:v>
                </c:pt>
                <c:pt idx="2167">
                  <c:v>41003.722222222212</c:v>
                </c:pt>
                <c:pt idx="2168">
                  <c:v>41003.736111111102</c:v>
                </c:pt>
                <c:pt idx="2169">
                  <c:v>41003.75</c:v>
                </c:pt>
                <c:pt idx="2170">
                  <c:v>41003.763888888883</c:v>
                </c:pt>
                <c:pt idx="2171">
                  <c:v>41003.777777777774</c:v>
                </c:pt>
                <c:pt idx="2172">
                  <c:v>41003.79166666665</c:v>
                </c:pt>
                <c:pt idx="2173">
                  <c:v>41003.805555555562</c:v>
                </c:pt>
                <c:pt idx="2174">
                  <c:v>41003.819444444453</c:v>
                </c:pt>
                <c:pt idx="2175">
                  <c:v>41003.833333333336</c:v>
                </c:pt>
                <c:pt idx="2176">
                  <c:v>41003.847222222219</c:v>
                </c:pt>
                <c:pt idx="2177">
                  <c:v>41003.861111111102</c:v>
                </c:pt>
                <c:pt idx="2178">
                  <c:v>41003.875</c:v>
                </c:pt>
                <c:pt idx="2179">
                  <c:v>41003.888888888898</c:v>
                </c:pt>
                <c:pt idx="2180">
                  <c:v>41003.902777777781</c:v>
                </c:pt>
                <c:pt idx="2181">
                  <c:v>41003.916666666664</c:v>
                </c:pt>
                <c:pt idx="2182">
                  <c:v>41003.930555555562</c:v>
                </c:pt>
                <c:pt idx="2183">
                  <c:v>41003.944444444453</c:v>
                </c:pt>
                <c:pt idx="2184">
                  <c:v>41003.958333333343</c:v>
                </c:pt>
                <c:pt idx="2185">
                  <c:v>41003.972222222219</c:v>
                </c:pt>
                <c:pt idx="2186">
                  <c:v>41003.986111111109</c:v>
                </c:pt>
                <c:pt idx="2187">
                  <c:v>41004</c:v>
                </c:pt>
                <c:pt idx="2188">
                  <c:v>41004.013888888891</c:v>
                </c:pt>
                <c:pt idx="2189">
                  <c:v>41004.027777777774</c:v>
                </c:pt>
                <c:pt idx="2190">
                  <c:v>41004.041666666657</c:v>
                </c:pt>
                <c:pt idx="2191">
                  <c:v>41004.055555555562</c:v>
                </c:pt>
                <c:pt idx="2192">
                  <c:v>41004.069444444445</c:v>
                </c:pt>
                <c:pt idx="2193">
                  <c:v>41004.083333333336</c:v>
                </c:pt>
                <c:pt idx="2194">
                  <c:v>41004.097222222212</c:v>
                </c:pt>
                <c:pt idx="2195">
                  <c:v>41004.111111111102</c:v>
                </c:pt>
                <c:pt idx="2196">
                  <c:v>41004.124999999993</c:v>
                </c:pt>
                <c:pt idx="2197">
                  <c:v>41004.138888888891</c:v>
                </c:pt>
                <c:pt idx="2198">
                  <c:v>41004.152777777781</c:v>
                </c:pt>
                <c:pt idx="2199">
                  <c:v>41004.166666666657</c:v>
                </c:pt>
                <c:pt idx="2200">
                  <c:v>41004.180555555562</c:v>
                </c:pt>
                <c:pt idx="2201">
                  <c:v>41004.194444444445</c:v>
                </c:pt>
                <c:pt idx="2202">
                  <c:v>41004.208333333336</c:v>
                </c:pt>
                <c:pt idx="2203">
                  <c:v>41004.222222222212</c:v>
                </c:pt>
                <c:pt idx="2204">
                  <c:v>41004.236111111102</c:v>
                </c:pt>
                <c:pt idx="2205">
                  <c:v>41004.25</c:v>
                </c:pt>
                <c:pt idx="2206">
                  <c:v>41004.263888888883</c:v>
                </c:pt>
                <c:pt idx="2207">
                  <c:v>41004.277777777774</c:v>
                </c:pt>
                <c:pt idx="2208">
                  <c:v>41004.29166666665</c:v>
                </c:pt>
                <c:pt idx="2209">
                  <c:v>41004.305555555562</c:v>
                </c:pt>
                <c:pt idx="2210">
                  <c:v>41004.319444444453</c:v>
                </c:pt>
                <c:pt idx="2211">
                  <c:v>41004.333333333336</c:v>
                </c:pt>
                <c:pt idx="2212">
                  <c:v>41004.347222222219</c:v>
                </c:pt>
                <c:pt idx="2213">
                  <c:v>41004.361111111102</c:v>
                </c:pt>
                <c:pt idx="2214">
                  <c:v>41004.375</c:v>
                </c:pt>
                <c:pt idx="2215">
                  <c:v>41004.388888888898</c:v>
                </c:pt>
                <c:pt idx="2216">
                  <c:v>41004.402777777781</c:v>
                </c:pt>
                <c:pt idx="2217">
                  <c:v>41004.416666666664</c:v>
                </c:pt>
                <c:pt idx="2218">
                  <c:v>41004.430555555562</c:v>
                </c:pt>
                <c:pt idx="2219">
                  <c:v>41004.444444444453</c:v>
                </c:pt>
                <c:pt idx="2220">
                  <c:v>41004.458333333343</c:v>
                </c:pt>
                <c:pt idx="2221">
                  <c:v>41004.472222222219</c:v>
                </c:pt>
                <c:pt idx="2222">
                  <c:v>41004.486111111109</c:v>
                </c:pt>
                <c:pt idx="2223">
                  <c:v>41004.5</c:v>
                </c:pt>
                <c:pt idx="2224">
                  <c:v>41004.513888888891</c:v>
                </c:pt>
                <c:pt idx="2225">
                  <c:v>41004.527777777774</c:v>
                </c:pt>
                <c:pt idx="2226">
                  <c:v>41004.541666666657</c:v>
                </c:pt>
                <c:pt idx="2227">
                  <c:v>41004.555555555562</c:v>
                </c:pt>
                <c:pt idx="2228">
                  <c:v>41004.569444444445</c:v>
                </c:pt>
                <c:pt idx="2229">
                  <c:v>41004.583333333336</c:v>
                </c:pt>
                <c:pt idx="2230">
                  <c:v>41004.597222222212</c:v>
                </c:pt>
                <c:pt idx="2231">
                  <c:v>41004.611111111102</c:v>
                </c:pt>
                <c:pt idx="2232">
                  <c:v>41004.624999999993</c:v>
                </c:pt>
                <c:pt idx="2233">
                  <c:v>41004.638888888891</c:v>
                </c:pt>
                <c:pt idx="2234">
                  <c:v>41004.652777777781</c:v>
                </c:pt>
                <c:pt idx="2235">
                  <c:v>41004.666666666657</c:v>
                </c:pt>
                <c:pt idx="2236">
                  <c:v>41004.680555555562</c:v>
                </c:pt>
                <c:pt idx="2237">
                  <c:v>41004.694444444445</c:v>
                </c:pt>
                <c:pt idx="2238">
                  <c:v>41004.708333333336</c:v>
                </c:pt>
                <c:pt idx="2239">
                  <c:v>41004.722222222212</c:v>
                </c:pt>
                <c:pt idx="2240">
                  <c:v>41004.736111111102</c:v>
                </c:pt>
                <c:pt idx="2241">
                  <c:v>41004.75</c:v>
                </c:pt>
                <c:pt idx="2242">
                  <c:v>41004.763888888883</c:v>
                </c:pt>
                <c:pt idx="2243">
                  <c:v>41004.777777777774</c:v>
                </c:pt>
                <c:pt idx="2244">
                  <c:v>41004.79166666665</c:v>
                </c:pt>
                <c:pt idx="2245">
                  <c:v>41004.805555555562</c:v>
                </c:pt>
                <c:pt idx="2246">
                  <c:v>41004.819444444453</c:v>
                </c:pt>
                <c:pt idx="2247">
                  <c:v>41004.833333333336</c:v>
                </c:pt>
                <c:pt idx="2248">
                  <c:v>41004.847222222219</c:v>
                </c:pt>
                <c:pt idx="2249">
                  <c:v>41004.861111111102</c:v>
                </c:pt>
                <c:pt idx="2250">
                  <c:v>41004.875</c:v>
                </c:pt>
                <c:pt idx="2251">
                  <c:v>41004.888888888898</c:v>
                </c:pt>
                <c:pt idx="2252">
                  <c:v>41004.902777777781</c:v>
                </c:pt>
                <c:pt idx="2253">
                  <c:v>41004.916666666664</c:v>
                </c:pt>
                <c:pt idx="2254">
                  <c:v>41004.930555555562</c:v>
                </c:pt>
                <c:pt idx="2255">
                  <c:v>41004.944444444453</c:v>
                </c:pt>
                <c:pt idx="2256">
                  <c:v>41004.958333333343</c:v>
                </c:pt>
                <c:pt idx="2257">
                  <c:v>41004.972222222219</c:v>
                </c:pt>
                <c:pt idx="2258">
                  <c:v>41004.986111111109</c:v>
                </c:pt>
                <c:pt idx="2259">
                  <c:v>41005</c:v>
                </c:pt>
                <c:pt idx="2260">
                  <c:v>41005.013888888891</c:v>
                </c:pt>
                <c:pt idx="2261">
                  <c:v>41005.027777777774</c:v>
                </c:pt>
                <c:pt idx="2262">
                  <c:v>41005.041666666657</c:v>
                </c:pt>
                <c:pt idx="2263">
                  <c:v>41005.055555555562</c:v>
                </c:pt>
                <c:pt idx="2264">
                  <c:v>41005.069444444445</c:v>
                </c:pt>
                <c:pt idx="2265">
                  <c:v>41005.083333333336</c:v>
                </c:pt>
                <c:pt idx="2266">
                  <c:v>41005.097222222212</c:v>
                </c:pt>
                <c:pt idx="2267">
                  <c:v>41005.111111111102</c:v>
                </c:pt>
                <c:pt idx="2268">
                  <c:v>41005.124999999993</c:v>
                </c:pt>
                <c:pt idx="2269">
                  <c:v>41005.138888888891</c:v>
                </c:pt>
                <c:pt idx="2270">
                  <c:v>41005.152777777781</c:v>
                </c:pt>
                <c:pt idx="2271">
                  <c:v>41005.166666666657</c:v>
                </c:pt>
                <c:pt idx="2272">
                  <c:v>41005.180555555562</c:v>
                </c:pt>
                <c:pt idx="2273">
                  <c:v>41005.194444444445</c:v>
                </c:pt>
                <c:pt idx="2274">
                  <c:v>41005.208333333336</c:v>
                </c:pt>
                <c:pt idx="2275">
                  <c:v>41005.222222222212</c:v>
                </c:pt>
                <c:pt idx="2276">
                  <c:v>41005.236111111102</c:v>
                </c:pt>
                <c:pt idx="2277">
                  <c:v>41005.25</c:v>
                </c:pt>
                <c:pt idx="2278">
                  <c:v>41005.263888888883</c:v>
                </c:pt>
                <c:pt idx="2279">
                  <c:v>41005.277777777774</c:v>
                </c:pt>
                <c:pt idx="2280">
                  <c:v>41005.29166666665</c:v>
                </c:pt>
                <c:pt idx="2281">
                  <c:v>41005.305555555562</c:v>
                </c:pt>
                <c:pt idx="2282">
                  <c:v>41005.319444444453</c:v>
                </c:pt>
                <c:pt idx="2283">
                  <c:v>41005.333333333336</c:v>
                </c:pt>
                <c:pt idx="2284">
                  <c:v>41005.347222222219</c:v>
                </c:pt>
                <c:pt idx="2285">
                  <c:v>41005.361111111102</c:v>
                </c:pt>
                <c:pt idx="2286">
                  <c:v>41005.375</c:v>
                </c:pt>
                <c:pt idx="2287">
                  <c:v>41005.388888888898</c:v>
                </c:pt>
                <c:pt idx="2288">
                  <c:v>41005.402777777781</c:v>
                </c:pt>
                <c:pt idx="2289">
                  <c:v>41005.416666666664</c:v>
                </c:pt>
                <c:pt idx="2290">
                  <c:v>41005.430555555562</c:v>
                </c:pt>
                <c:pt idx="2291">
                  <c:v>41005.444444444453</c:v>
                </c:pt>
                <c:pt idx="2292">
                  <c:v>41005.458333333343</c:v>
                </c:pt>
                <c:pt idx="2293">
                  <c:v>41005.472222222219</c:v>
                </c:pt>
                <c:pt idx="2294">
                  <c:v>41005.486111111109</c:v>
                </c:pt>
                <c:pt idx="2295">
                  <c:v>41005.5</c:v>
                </c:pt>
                <c:pt idx="2296">
                  <c:v>41005.513888888891</c:v>
                </c:pt>
                <c:pt idx="2297">
                  <c:v>41005.527777777774</c:v>
                </c:pt>
                <c:pt idx="2298">
                  <c:v>41005.541666666657</c:v>
                </c:pt>
                <c:pt idx="2299">
                  <c:v>41005.555555555562</c:v>
                </c:pt>
                <c:pt idx="2300">
                  <c:v>41005.569444444445</c:v>
                </c:pt>
                <c:pt idx="2301">
                  <c:v>41005.583333333336</c:v>
                </c:pt>
                <c:pt idx="2302">
                  <c:v>41005.597222222212</c:v>
                </c:pt>
                <c:pt idx="2303">
                  <c:v>41005.611111111102</c:v>
                </c:pt>
                <c:pt idx="2304">
                  <c:v>41005.624999999993</c:v>
                </c:pt>
                <c:pt idx="2305">
                  <c:v>41005.638888888891</c:v>
                </c:pt>
                <c:pt idx="2306">
                  <c:v>41005.652777777781</c:v>
                </c:pt>
                <c:pt idx="2307">
                  <c:v>41005.666666666657</c:v>
                </c:pt>
                <c:pt idx="2308">
                  <c:v>41005.680555555562</c:v>
                </c:pt>
                <c:pt idx="2309">
                  <c:v>41005.694444444445</c:v>
                </c:pt>
                <c:pt idx="2310">
                  <c:v>41005.708333333336</c:v>
                </c:pt>
                <c:pt idx="2311">
                  <c:v>41005.722222222212</c:v>
                </c:pt>
                <c:pt idx="2312">
                  <c:v>41005.736111111102</c:v>
                </c:pt>
                <c:pt idx="2313">
                  <c:v>41005.75</c:v>
                </c:pt>
                <c:pt idx="2314">
                  <c:v>41005.763888888883</c:v>
                </c:pt>
                <c:pt idx="2315">
                  <c:v>41005.777777777774</c:v>
                </c:pt>
                <c:pt idx="2316">
                  <c:v>41005.79166666665</c:v>
                </c:pt>
                <c:pt idx="2317">
                  <c:v>41005.805555555562</c:v>
                </c:pt>
                <c:pt idx="2318">
                  <c:v>41005.819444444453</c:v>
                </c:pt>
                <c:pt idx="2319">
                  <c:v>41005.833333333336</c:v>
                </c:pt>
                <c:pt idx="2320">
                  <c:v>41005.847222222219</c:v>
                </c:pt>
                <c:pt idx="2321">
                  <c:v>41005.861111111102</c:v>
                </c:pt>
                <c:pt idx="2322">
                  <c:v>41005.875</c:v>
                </c:pt>
                <c:pt idx="2323">
                  <c:v>41005.888888888898</c:v>
                </c:pt>
                <c:pt idx="2324">
                  <c:v>41005.902777777781</c:v>
                </c:pt>
                <c:pt idx="2325">
                  <c:v>41005.916666666664</c:v>
                </c:pt>
                <c:pt idx="2326">
                  <c:v>41005.930555555562</c:v>
                </c:pt>
                <c:pt idx="2327">
                  <c:v>41005.944444444453</c:v>
                </c:pt>
                <c:pt idx="2328">
                  <c:v>41005.958333333343</c:v>
                </c:pt>
                <c:pt idx="2329">
                  <c:v>41005.972222222219</c:v>
                </c:pt>
                <c:pt idx="2330">
                  <c:v>41005.986111111109</c:v>
                </c:pt>
                <c:pt idx="2331">
                  <c:v>41006</c:v>
                </c:pt>
                <c:pt idx="2332">
                  <c:v>41006.013888888891</c:v>
                </c:pt>
                <c:pt idx="2333">
                  <c:v>41006.027777777774</c:v>
                </c:pt>
                <c:pt idx="2334">
                  <c:v>41006.041666666657</c:v>
                </c:pt>
                <c:pt idx="2335">
                  <c:v>41006.055555555562</c:v>
                </c:pt>
                <c:pt idx="2336">
                  <c:v>41006.069444444445</c:v>
                </c:pt>
                <c:pt idx="2337">
                  <c:v>41006.083333333336</c:v>
                </c:pt>
                <c:pt idx="2338">
                  <c:v>41006.097222222212</c:v>
                </c:pt>
                <c:pt idx="2339">
                  <c:v>41006.111111111102</c:v>
                </c:pt>
                <c:pt idx="2340">
                  <c:v>41006.124999999993</c:v>
                </c:pt>
                <c:pt idx="2341">
                  <c:v>41006.138888888891</c:v>
                </c:pt>
                <c:pt idx="2342">
                  <c:v>41006.152777777781</c:v>
                </c:pt>
                <c:pt idx="2343">
                  <c:v>41006.166666666657</c:v>
                </c:pt>
                <c:pt idx="2344">
                  <c:v>41006.180555555562</c:v>
                </c:pt>
                <c:pt idx="2345">
                  <c:v>41006.194444444445</c:v>
                </c:pt>
                <c:pt idx="2346">
                  <c:v>41006.208333333336</c:v>
                </c:pt>
                <c:pt idx="2347">
                  <c:v>41006.222222222212</c:v>
                </c:pt>
                <c:pt idx="2348">
                  <c:v>41006.236111111102</c:v>
                </c:pt>
                <c:pt idx="2349">
                  <c:v>41006.25</c:v>
                </c:pt>
                <c:pt idx="2350">
                  <c:v>41006.263888888883</c:v>
                </c:pt>
                <c:pt idx="2351">
                  <c:v>41006.277777777774</c:v>
                </c:pt>
                <c:pt idx="2352">
                  <c:v>41006.29166666665</c:v>
                </c:pt>
                <c:pt idx="2353">
                  <c:v>41006.305555555562</c:v>
                </c:pt>
                <c:pt idx="2354">
                  <c:v>41006.319444444453</c:v>
                </c:pt>
                <c:pt idx="2355">
                  <c:v>41006.333333333336</c:v>
                </c:pt>
                <c:pt idx="2356">
                  <c:v>41006.347222222219</c:v>
                </c:pt>
                <c:pt idx="2357">
                  <c:v>41006.361111111102</c:v>
                </c:pt>
                <c:pt idx="2358">
                  <c:v>41006.375</c:v>
                </c:pt>
                <c:pt idx="2359">
                  <c:v>41006.388888888898</c:v>
                </c:pt>
                <c:pt idx="2360">
                  <c:v>41006.402777777781</c:v>
                </c:pt>
                <c:pt idx="2361">
                  <c:v>41006.416666666664</c:v>
                </c:pt>
                <c:pt idx="2362">
                  <c:v>41006.430555555562</c:v>
                </c:pt>
                <c:pt idx="2363">
                  <c:v>41006.444444444453</c:v>
                </c:pt>
                <c:pt idx="2364">
                  <c:v>41006.458333333343</c:v>
                </c:pt>
                <c:pt idx="2365">
                  <c:v>41006.472222222219</c:v>
                </c:pt>
                <c:pt idx="2366">
                  <c:v>41006.486111111109</c:v>
                </c:pt>
                <c:pt idx="2367">
                  <c:v>41006.5</c:v>
                </c:pt>
                <c:pt idx="2368">
                  <c:v>41006.513888888891</c:v>
                </c:pt>
                <c:pt idx="2369">
                  <c:v>41006.527777777774</c:v>
                </c:pt>
                <c:pt idx="2370">
                  <c:v>41006.541666666657</c:v>
                </c:pt>
                <c:pt idx="2371">
                  <c:v>41006.555555555562</c:v>
                </c:pt>
                <c:pt idx="2372">
                  <c:v>41006.569444444445</c:v>
                </c:pt>
                <c:pt idx="2373">
                  <c:v>41006.583333333336</c:v>
                </c:pt>
                <c:pt idx="2374">
                  <c:v>41006.597222222212</c:v>
                </c:pt>
                <c:pt idx="2375">
                  <c:v>41006.611111111102</c:v>
                </c:pt>
                <c:pt idx="2376">
                  <c:v>41006.624999999993</c:v>
                </c:pt>
                <c:pt idx="2377">
                  <c:v>41006.638888888891</c:v>
                </c:pt>
                <c:pt idx="2378">
                  <c:v>41006.652777777781</c:v>
                </c:pt>
                <c:pt idx="2379">
                  <c:v>41006.666666666657</c:v>
                </c:pt>
                <c:pt idx="2380">
                  <c:v>41006.680555555562</c:v>
                </c:pt>
                <c:pt idx="2381">
                  <c:v>41006.694444444445</c:v>
                </c:pt>
                <c:pt idx="2382">
                  <c:v>41006.708333333336</c:v>
                </c:pt>
                <c:pt idx="2383">
                  <c:v>41006.722222222212</c:v>
                </c:pt>
                <c:pt idx="2384">
                  <c:v>41006.736111111102</c:v>
                </c:pt>
                <c:pt idx="2385">
                  <c:v>41006.75</c:v>
                </c:pt>
                <c:pt idx="2386">
                  <c:v>41006.763888888883</c:v>
                </c:pt>
                <c:pt idx="2387">
                  <c:v>41006.777777777774</c:v>
                </c:pt>
                <c:pt idx="2388">
                  <c:v>41006.79166666665</c:v>
                </c:pt>
                <c:pt idx="2389">
                  <c:v>41006.805555555562</c:v>
                </c:pt>
                <c:pt idx="2390">
                  <c:v>41006.819444444453</c:v>
                </c:pt>
                <c:pt idx="2391">
                  <c:v>41006.833333333336</c:v>
                </c:pt>
                <c:pt idx="2392">
                  <c:v>41006.847222222219</c:v>
                </c:pt>
                <c:pt idx="2393">
                  <c:v>41006.861111111102</c:v>
                </c:pt>
                <c:pt idx="2394">
                  <c:v>41006.875</c:v>
                </c:pt>
                <c:pt idx="2395">
                  <c:v>41006.888888888898</c:v>
                </c:pt>
                <c:pt idx="2396">
                  <c:v>41006.902777777781</c:v>
                </c:pt>
                <c:pt idx="2397">
                  <c:v>41006.916666666664</c:v>
                </c:pt>
                <c:pt idx="2398">
                  <c:v>41006.930555555562</c:v>
                </c:pt>
                <c:pt idx="2399">
                  <c:v>41006.944444444453</c:v>
                </c:pt>
                <c:pt idx="2400">
                  <c:v>41006.958333333343</c:v>
                </c:pt>
                <c:pt idx="2401">
                  <c:v>41006.972222222219</c:v>
                </c:pt>
                <c:pt idx="2402">
                  <c:v>41006.986111111109</c:v>
                </c:pt>
                <c:pt idx="2403">
                  <c:v>41007</c:v>
                </c:pt>
                <c:pt idx="2404">
                  <c:v>41007.013888888891</c:v>
                </c:pt>
                <c:pt idx="2405">
                  <c:v>41007.027777777774</c:v>
                </c:pt>
                <c:pt idx="2406">
                  <c:v>41007.041666666657</c:v>
                </c:pt>
                <c:pt idx="2407">
                  <c:v>41007.055555555562</c:v>
                </c:pt>
                <c:pt idx="2408">
                  <c:v>41007.069444444445</c:v>
                </c:pt>
                <c:pt idx="2409">
                  <c:v>41007.083333333336</c:v>
                </c:pt>
                <c:pt idx="2410">
                  <c:v>41007.097222222212</c:v>
                </c:pt>
                <c:pt idx="2411">
                  <c:v>41007.111111111102</c:v>
                </c:pt>
                <c:pt idx="2412">
                  <c:v>41007.124999999993</c:v>
                </c:pt>
                <c:pt idx="2413">
                  <c:v>41007.138888888891</c:v>
                </c:pt>
                <c:pt idx="2414">
                  <c:v>41007.152777777781</c:v>
                </c:pt>
                <c:pt idx="2415">
                  <c:v>41007.166666666657</c:v>
                </c:pt>
                <c:pt idx="2416">
                  <c:v>41007.180555555562</c:v>
                </c:pt>
                <c:pt idx="2417">
                  <c:v>41007.194444444445</c:v>
                </c:pt>
                <c:pt idx="2418">
                  <c:v>41007.208333333336</c:v>
                </c:pt>
                <c:pt idx="2419">
                  <c:v>41007.222222222212</c:v>
                </c:pt>
                <c:pt idx="2420">
                  <c:v>41007.236111111102</c:v>
                </c:pt>
                <c:pt idx="2421">
                  <c:v>41007.25</c:v>
                </c:pt>
                <c:pt idx="2422">
                  <c:v>41007.263888888883</c:v>
                </c:pt>
                <c:pt idx="2423">
                  <c:v>41007.277777777774</c:v>
                </c:pt>
                <c:pt idx="2424">
                  <c:v>41007.29166666665</c:v>
                </c:pt>
                <c:pt idx="2425">
                  <c:v>41007.305555555562</c:v>
                </c:pt>
                <c:pt idx="2426">
                  <c:v>41007.319444444453</c:v>
                </c:pt>
                <c:pt idx="2427">
                  <c:v>41007.333333333336</c:v>
                </c:pt>
                <c:pt idx="2428">
                  <c:v>41007.347222222219</c:v>
                </c:pt>
                <c:pt idx="2429">
                  <c:v>41007.361111111102</c:v>
                </c:pt>
                <c:pt idx="2430">
                  <c:v>41007.375</c:v>
                </c:pt>
                <c:pt idx="2431">
                  <c:v>41007.388888888898</c:v>
                </c:pt>
                <c:pt idx="2432">
                  <c:v>41007.402777777781</c:v>
                </c:pt>
                <c:pt idx="2433">
                  <c:v>41007.416666666664</c:v>
                </c:pt>
                <c:pt idx="2434">
                  <c:v>41007.430555555562</c:v>
                </c:pt>
                <c:pt idx="2435">
                  <c:v>41007.444444444453</c:v>
                </c:pt>
                <c:pt idx="2436">
                  <c:v>41007.458333333343</c:v>
                </c:pt>
                <c:pt idx="2437">
                  <c:v>41007.472222222219</c:v>
                </c:pt>
                <c:pt idx="2438">
                  <c:v>41007.486111111109</c:v>
                </c:pt>
                <c:pt idx="2439">
                  <c:v>41007.5</c:v>
                </c:pt>
                <c:pt idx="2440">
                  <c:v>41007.513888888891</c:v>
                </c:pt>
                <c:pt idx="2441">
                  <c:v>41007.527777777774</c:v>
                </c:pt>
                <c:pt idx="2442">
                  <c:v>41007.541666666657</c:v>
                </c:pt>
                <c:pt idx="2443">
                  <c:v>41007.555555555562</c:v>
                </c:pt>
                <c:pt idx="2444">
                  <c:v>41007.569444444445</c:v>
                </c:pt>
                <c:pt idx="2445">
                  <c:v>41007.583333333336</c:v>
                </c:pt>
                <c:pt idx="2446">
                  <c:v>41007.597222222212</c:v>
                </c:pt>
                <c:pt idx="2447">
                  <c:v>41007.611111111102</c:v>
                </c:pt>
                <c:pt idx="2448">
                  <c:v>41007.624999999993</c:v>
                </c:pt>
                <c:pt idx="2449">
                  <c:v>41007.638888888891</c:v>
                </c:pt>
                <c:pt idx="2450">
                  <c:v>41007.652777777781</c:v>
                </c:pt>
                <c:pt idx="2451">
                  <c:v>41007.666666666657</c:v>
                </c:pt>
                <c:pt idx="2452">
                  <c:v>41007.680555555562</c:v>
                </c:pt>
                <c:pt idx="2453">
                  <c:v>41007.694444444445</c:v>
                </c:pt>
                <c:pt idx="2454">
                  <c:v>41007.708333333336</c:v>
                </c:pt>
                <c:pt idx="2455">
                  <c:v>41007.722222222212</c:v>
                </c:pt>
                <c:pt idx="2456">
                  <c:v>41007.736111111102</c:v>
                </c:pt>
                <c:pt idx="2457">
                  <c:v>41007.75</c:v>
                </c:pt>
                <c:pt idx="2458">
                  <c:v>41007.763888888883</c:v>
                </c:pt>
                <c:pt idx="2459">
                  <c:v>41007.777777777774</c:v>
                </c:pt>
                <c:pt idx="2460">
                  <c:v>41007.79166666665</c:v>
                </c:pt>
                <c:pt idx="2461">
                  <c:v>41007.805555555562</c:v>
                </c:pt>
                <c:pt idx="2462">
                  <c:v>41007.819444444453</c:v>
                </c:pt>
                <c:pt idx="2463">
                  <c:v>41007.833333333336</c:v>
                </c:pt>
                <c:pt idx="2464">
                  <c:v>41007.847222222219</c:v>
                </c:pt>
                <c:pt idx="2465">
                  <c:v>41007.861111111102</c:v>
                </c:pt>
                <c:pt idx="2466">
                  <c:v>41007.875</c:v>
                </c:pt>
                <c:pt idx="2467">
                  <c:v>41007.888888888898</c:v>
                </c:pt>
                <c:pt idx="2468">
                  <c:v>41007.902777777781</c:v>
                </c:pt>
                <c:pt idx="2469">
                  <c:v>41007.916666666664</c:v>
                </c:pt>
                <c:pt idx="2470">
                  <c:v>41007.930555555562</c:v>
                </c:pt>
                <c:pt idx="2471">
                  <c:v>41007.944444444453</c:v>
                </c:pt>
                <c:pt idx="2472">
                  <c:v>41007.958333333343</c:v>
                </c:pt>
                <c:pt idx="2473">
                  <c:v>41007.972222222219</c:v>
                </c:pt>
                <c:pt idx="2474">
                  <c:v>41007.986111111109</c:v>
                </c:pt>
                <c:pt idx="2475">
                  <c:v>41008</c:v>
                </c:pt>
                <c:pt idx="2476">
                  <c:v>41008.013888888891</c:v>
                </c:pt>
                <c:pt idx="2477">
                  <c:v>41008.027777777774</c:v>
                </c:pt>
                <c:pt idx="2478">
                  <c:v>41008.041666666657</c:v>
                </c:pt>
                <c:pt idx="2479">
                  <c:v>41008.055555555562</c:v>
                </c:pt>
                <c:pt idx="2480">
                  <c:v>41008.069444444445</c:v>
                </c:pt>
                <c:pt idx="2481">
                  <c:v>41008.083333333336</c:v>
                </c:pt>
                <c:pt idx="2482">
                  <c:v>41008.097222222212</c:v>
                </c:pt>
                <c:pt idx="2483">
                  <c:v>41008.111111111102</c:v>
                </c:pt>
                <c:pt idx="2484">
                  <c:v>41008.124999999993</c:v>
                </c:pt>
                <c:pt idx="2485">
                  <c:v>41008.138888888891</c:v>
                </c:pt>
                <c:pt idx="2486">
                  <c:v>41008.152777777781</c:v>
                </c:pt>
                <c:pt idx="2487">
                  <c:v>41008.166666666657</c:v>
                </c:pt>
                <c:pt idx="2488">
                  <c:v>41008.180555555562</c:v>
                </c:pt>
                <c:pt idx="2489">
                  <c:v>41008.194444444445</c:v>
                </c:pt>
                <c:pt idx="2490">
                  <c:v>41008.208333333336</c:v>
                </c:pt>
                <c:pt idx="2491">
                  <c:v>41008.222222222212</c:v>
                </c:pt>
                <c:pt idx="2492">
                  <c:v>41008.236111111102</c:v>
                </c:pt>
                <c:pt idx="2493">
                  <c:v>41008.25</c:v>
                </c:pt>
                <c:pt idx="2494">
                  <c:v>41008.263888888883</c:v>
                </c:pt>
                <c:pt idx="2495">
                  <c:v>41008.277777777774</c:v>
                </c:pt>
                <c:pt idx="2496">
                  <c:v>41008.29166666665</c:v>
                </c:pt>
                <c:pt idx="2497">
                  <c:v>41008.305555555562</c:v>
                </c:pt>
                <c:pt idx="2498">
                  <c:v>41008.319444444453</c:v>
                </c:pt>
                <c:pt idx="2499">
                  <c:v>41008.333333333336</c:v>
                </c:pt>
                <c:pt idx="2500">
                  <c:v>41008.347222222219</c:v>
                </c:pt>
                <c:pt idx="2501">
                  <c:v>41008.361111111102</c:v>
                </c:pt>
                <c:pt idx="2502">
                  <c:v>41008.375</c:v>
                </c:pt>
                <c:pt idx="2503">
                  <c:v>41008.388888888898</c:v>
                </c:pt>
                <c:pt idx="2504">
                  <c:v>41008.402777777781</c:v>
                </c:pt>
                <c:pt idx="2505">
                  <c:v>41008.416666666664</c:v>
                </c:pt>
                <c:pt idx="2506">
                  <c:v>41008.430555555562</c:v>
                </c:pt>
                <c:pt idx="2507">
                  <c:v>41008.444444444453</c:v>
                </c:pt>
                <c:pt idx="2508">
                  <c:v>41008.458333333343</c:v>
                </c:pt>
                <c:pt idx="2509">
                  <c:v>41008.472222222219</c:v>
                </c:pt>
                <c:pt idx="2510">
                  <c:v>41008.486111111109</c:v>
                </c:pt>
                <c:pt idx="2511">
                  <c:v>41008.5</c:v>
                </c:pt>
                <c:pt idx="2512">
                  <c:v>41008.513888888891</c:v>
                </c:pt>
                <c:pt idx="2513">
                  <c:v>41008.527777777774</c:v>
                </c:pt>
                <c:pt idx="2514">
                  <c:v>41008.541666666657</c:v>
                </c:pt>
                <c:pt idx="2515">
                  <c:v>41008.555555555562</c:v>
                </c:pt>
                <c:pt idx="2516">
                  <c:v>41008.569444444445</c:v>
                </c:pt>
                <c:pt idx="2517">
                  <c:v>41008.583333333336</c:v>
                </c:pt>
                <c:pt idx="2518">
                  <c:v>41008.597222222212</c:v>
                </c:pt>
                <c:pt idx="2519">
                  <c:v>41008.611111111102</c:v>
                </c:pt>
                <c:pt idx="2520">
                  <c:v>41008.624999999993</c:v>
                </c:pt>
                <c:pt idx="2521">
                  <c:v>41008.638888888891</c:v>
                </c:pt>
                <c:pt idx="2522">
                  <c:v>41008.652777777781</c:v>
                </c:pt>
                <c:pt idx="2523">
                  <c:v>41008.666666666657</c:v>
                </c:pt>
                <c:pt idx="2524">
                  <c:v>41008.680555555562</c:v>
                </c:pt>
                <c:pt idx="2525">
                  <c:v>41008.694444444445</c:v>
                </c:pt>
                <c:pt idx="2526">
                  <c:v>41008.708333333336</c:v>
                </c:pt>
                <c:pt idx="2527">
                  <c:v>41008.722222222212</c:v>
                </c:pt>
                <c:pt idx="2528">
                  <c:v>41008.736111111102</c:v>
                </c:pt>
                <c:pt idx="2529">
                  <c:v>41008.75</c:v>
                </c:pt>
                <c:pt idx="2530">
                  <c:v>41008.763888888883</c:v>
                </c:pt>
                <c:pt idx="2531">
                  <c:v>41008.777777777774</c:v>
                </c:pt>
                <c:pt idx="2532">
                  <c:v>41008.79166666665</c:v>
                </c:pt>
                <c:pt idx="2533">
                  <c:v>41008.805555555562</c:v>
                </c:pt>
                <c:pt idx="2534">
                  <c:v>41008.819444444453</c:v>
                </c:pt>
                <c:pt idx="2535">
                  <c:v>41008.833333333336</c:v>
                </c:pt>
                <c:pt idx="2536">
                  <c:v>41008.847222222219</c:v>
                </c:pt>
                <c:pt idx="2537">
                  <c:v>41008.861111111102</c:v>
                </c:pt>
                <c:pt idx="2538">
                  <c:v>41008.875</c:v>
                </c:pt>
                <c:pt idx="2539">
                  <c:v>41008.888888888898</c:v>
                </c:pt>
                <c:pt idx="2540">
                  <c:v>41008.902777777781</c:v>
                </c:pt>
                <c:pt idx="2541">
                  <c:v>41008.916666666664</c:v>
                </c:pt>
                <c:pt idx="2542">
                  <c:v>41008.930555555562</c:v>
                </c:pt>
                <c:pt idx="2543">
                  <c:v>41008.944444444453</c:v>
                </c:pt>
                <c:pt idx="2544">
                  <c:v>41008.958333333343</c:v>
                </c:pt>
                <c:pt idx="2545">
                  <c:v>41008.972222222219</c:v>
                </c:pt>
                <c:pt idx="2546">
                  <c:v>41008.986111111109</c:v>
                </c:pt>
                <c:pt idx="2547">
                  <c:v>41009</c:v>
                </c:pt>
                <c:pt idx="2548">
                  <c:v>41009.013888888891</c:v>
                </c:pt>
                <c:pt idx="2549">
                  <c:v>41009.027777777774</c:v>
                </c:pt>
                <c:pt idx="2550">
                  <c:v>41009.041666666657</c:v>
                </c:pt>
                <c:pt idx="2551">
                  <c:v>41009.055555555562</c:v>
                </c:pt>
                <c:pt idx="2552">
                  <c:v>41009.069444444445</c:v>
                </c:pt>
                <c:pt idx="2553">
                  <c:v>41009.083333333336</c:v>
                </c:pt>
                <c:pt idx="2554">
                  <c:v>41009.097222222212</c:v>
                </c:pt>
                <c:pt idx="2555">
                  <c:v>41009.111111111102</c:v>
                </c:pt>
                <c:pt idx="2556">
                  <c:v>41009.124999999993</c:v>
                </c:pt>
                <c:pt idx="2557">
                  <c:v>41009.138888888891</c:v>
                </c:pt>
                <c:pt idx="2558">
                  <c:v>41009.152777777781</c:v>
                </c:pt>
                <c:pt idx="2559">
                  <c:v>41009.166666666657</c:v>
                </c:pt>
                <c:pt idx="2560">
                  <c:v>41009.180555555562</c:v>
                </c:pt>
                <c:pt idx="2561">
                  <c:v>41009.194444444445</c:v>
                </c:pt>
                <c:pt idx="2562">
                  <c:v>41009.208333333336</c:v>
                </c:pt>
                <c:pt idx="2563">
                  <c:v>41009.222222222212</c:v>
                </c:pt>
                <c:pt idx="2564">
                  <c:v>41009.236111111102</c:v>
                </c:pt>
                <c:pt idx="2565">
                  <c:v>41009.25</c:v>
                </c:pt>
                <c:pt idx="2566">
                  <c:v>41009.263888888883</c:v>
                </c:pt>
                <c:pt idx="2567">
                  <c:v>41009.277777777774</c:v>
                </c:pt>
                <c:pt idx="2568">
                  <c:v>41009.29166666665</c:v>
                </c:pt>
                <c:pt idx="2569">
                  <c:v>41009.305555555562</c:v>
                </c:pt>
                <c:pt idx="2570">
                  <c:v>41009.319444444453</c:v>
                </c:pt>
                <c:pt idx="2571">
                  <c:v>41009.333333333336</c:v>
                </c:pt>
                <c:pt idx="2572">
                  <c:v>41009.347222222219</c:v>
                </c:pt>
                <c:pt idx="2573">
                  <c:v>41009.361111111102</c:v>
                </c:pt>
                <c:pt idx="2574">
                  <c:v>41009.375</c:v>
                </c:pt>
                <c:pt idx="2575">
                  <c:v>41009.388888888898</c:v>
                </c:pt>
                <c:pt idx="2576">
                  <c:v>41009.402777777781</c:v>
                </c:pt>
                <c:pt idx="2577">
                  <c:v>41009.416666666664</c:v>
                </c:pt>
                <c:pt idx="2578">
                  <c:v>41009.430555555562</c:v>
                </c:pt>
                <c:pt idx="2579">
                  <c:v>41009.444444444453</c:v>
                </c:pt>
                <c:pt idx="2580">
                  <c:v>41009.458333333343</c:v>
                </c:pt>
                <c:pt idx="2581">
                  <c:v>41009.472222222219</c:v>
                </c:pt>
                <c:pt idx="2582">
                  <c:v>41009.486111111109</c:v>
                </c:pt>
                <c:pt idx="2583">
                  <c:v>41009.5</c:v>
                </c:pt>
                <c:pt idx="2584">
                  <c:v>41009.513888888891</c:v>
                </c:pt>
                <c:pt idx="2585">
                  <c:v>41009.527777777774</c:v>
                </c:pt>
                <c:pt idx="2586">
                  <c:v>41009.541666666657</c:v>
                </c:pt>
                <c:pt idx="2587">
                  <c:v>41009.555555555562</c:v>
                </c:pt>
                <c:pt idx="2588">
                  <c:v>41009.569444444445</c:v>
                </c:pt>
                <c:pt idx="2589">
                  <c:v>41009.583333333336</c:v>
                </c:pt>
                <c:pt idx="2590">
                  <c:v>41009.597222222212</c:v>
                </c:pt>
                <c:pt idx="2591">
                  <c:v>41009.611111111102</c:v>
                </c:pt>
                <c:pt idx="2592">
                  <c:v>41009.624999999993</c:v>
                </c:pt>
                <c:pt idx="2593">
                  <c:v>41009.638888888891</c:v>
                </c:pt>
                <c:pt idx="2594">
                  <c:v>41009.652777777781</c:v>
                </c:pt>
                <c:pt idx="2595">
                  <c:v>41009.666666666657</c:v>
                </c:pt>
                <c:pt idx="2596">
                  <c:v>41009.680555555562</c:v>
                </c:pt>
                <c:pt idx="2597">
                  <c:v>41009.694444444445</c:v>
                </c:pt>
                <c:pt idx="2598">
                  <c:v>41009.708333333336</c:v>
                </c:pt>
                <c:pt idx="2599">
                  <c:v>41009.722222222212</c:v>
                </c:pt>
                <c:pt idx="2600">
                  <c:v>41009.736111111102</c:v>
                </c:pt>
                <c:pt idx="2601">
                  <c:v>41009.75</c:v>
                </c:pt>
                <c:pt idx="2602">
                  <c:v>41009.763888888883</c:v>
                </c:pt>
                <c:pt idx="2603">
                  <c:v>41009.777777777774</c:v>
                </c:pt>
                <c:pt idx="2604">
                  <c:v>41009.79166666665</c:v>
                </c:pt>
                <c:pt idx="2605">
                  <c:v>41009.805555555562</c:v>
                </c:pt>
                <c:pt idx="2606">
                  <c:v>41009.819444444453</c:v>
                </c:pt>
                <c:pt idx="2607">
                  <c:v>41009.833333333336</c:v>
                </c:pt>
                <c:pt idx="2608">
                  <c:v>41009.847222222219</c:v>
                </c:pt>
                <c:pt idx="2609">
                  <c:v>41009.861111111102</c:v>
                </c:pt>
                <c:pt idx="2610">
                  <c:v>41009.875</c:v>
                </c:pt>
                <c:pt idx="2611">
                  <c:v>41009.888888888898</c:v>
                </c:pt>
                <c:pt idx="2612">
                  <c:v>41009.902777777781</c:v>
                </c:pt>
                <c:pt idx="2613">
                  <c:v>41009.916666666664</c:v>
                </c:pt>
                <c:pt idx="2614">
                  <c:v>41009.930555555562</c:v>
                </c:pt>
                <c:pt idx="2615">
                  <c:v>41009.944444444453</c:v>
                </c:pt>
                <c:pt idx="2616">
                  <c:v>41009.958333333343</c:v>
                </c:pt>
                <c:pt idx="2617">
                  <c:v>41009.972222222219</c:v>
                </c:pt>
                <c:pt idx="2618">
                  <c:v>41009.986111111109</c:v>
                </c:pt>
                <c:pt idx="2619">
                  <c:v>41010</c:v>
                </c:pt>
                <c:pt idx="2620">
                  <c:v>41010.013888888891</c:v>
                </c:pt>
                <c:pt idx="2621">
                  <c:v>41010.027777777774</c:v>
                </c:pt>
                <c:pt idx="2622">
                  <c:v>41010.041666666657</c:v>
                </c:pt>
                <c:pt idx="2623">
                  <c:v>41010.055555555562</c:v>
                </c:pt>
                <c:pt idx="2624">
                  <c:v>41010.069444444445</c:v>
                </c:pt>
                <c:pt idx="2625">
                  <c:v>41010.083333333336</c:v>
                </c:pt>
                <c:pt idx="2626">
                  <c:v>41010.097222222212</c:v>
                </c:pt>
                <c:pt idx="2627">
                  <c:v>41010.111111111102</c:v>
                </c:pt>
                <c:pt idx="2628">
                  <c:v>41010.124999999993</c:v>
                </c:pt>
                <c:pt idx="2629">
                  <c:v>41010.138888888891</c:v>
                </c:pt>
                <c:pt idx="2630">
                  <c:v>41010.152777777781</c:v>
                </c:pt>
                <c:pt idx="2631">
                  <c:v>41010.166666666657</c:v>
                </c:pt>
                <c:pt idx="2632">
                  <c:v>41010.180555555562</c:v>
                </c:pt>
                <c:pt idx="2633">
                  <c:v>41010.194444444445</c:v>
                </c:pt>
                <c:pt idx="2634">
                  <c:v>41010.208333333336</c:v>
                </c:pt>
                <c:pt idx="2635">
                  <c:v>41010.222222222212</c:v>
                </c:pt>
                <c:pt idx="2636">
                  <c:v>41010.236111111102</c:v>
                </c:pt>
                <c:pt idx="2637">
                  <c:v>41010.25</c:v>
                </c:pt>
                <c:pt idx="2638">
                  <c:v>41010.263888888883</c:v>
                </c:pt>
                <c:pt idx="2639">
                  <c:v>41010.277777777774</c:v>
                </c:pt>
                <c:pt idx="2640">
                  <c:v>41010.29166666665</c:v>
                </c:pt>
                <c:pt idx="2641">
                  <c:v>41010.305555555562</c:v>
                </c:pt>
                <c:pt idx="2642">
                  <c:v>41010.319444444453</c:v>
                </c:pt>
                <c:pt idx="2643">
                  <c:v>41010.333333333336</c:v>
                </c:pt>
                <c:pt idx="2644">
                  <c:v>41010.347222222219</c:v>
                </c:pt>
                <c:pt idx="2645">
                  <c:v>41010.361111111102</c:v>
                </c:pt>
                <c:pt idx="2646">
                  <c:v>41010.375</c:v>
                </c:pt>
                <c:pt idx="2647">
                  <c:v>41010.388888888898</c:v>
                </c:pt>
                <c:pt idx="2648">
                  <c:v>41010.402777777781</c:v>
                </c:pt>
                <c:pt idx="2649">
                  <c:v>41010.416666666664</c:v>
                </c:pt>
                <c:pt idx="2650">
                  <c:v>41010.430555555562</c:v>
                </c:pt>
                <c:pt idx="2651">
                  <c:v>41010.444444444453</c:v>
                </c:pt>
                <c:pt idx="2652">
                  <c:v>41010.458333333343</c:v>
                </c:pt>
                <c:pt idx="2653">
                  <c:v>41010.472222222219</c:v>
                </c:pt>
                <c:pt idx="2654">
                  <c:v>41010.486111111109</c:v>
                </c:pt>
                <c:pt idx="2655">
                  <c:v>41010.5</c:v>
                </c:pt>
                <c:pt idx="2656">
                  <c:v>41010.513888888891</c:v>
                </c:pt>
                <c:pt idx="2657">
                  <c:v>41010.527777777774</c:v>
                </c:pt>
                <c:pt idx="2658">
                  <c:v>41010.541666666657</c:v>
                </c:pt>
                <c:pt idx="2659">
                  <c:v>41010.555555555562</c:v>
                </c:pt>
                <c:pt idx="2660">
                  <c:v>41010.569444444445</c:v>
                </c:pt>
                <c:pt idx="2661">
                  <c:v>41010.583333333336</c:v>
                </c:pt>
                <c:pt idx="2662">
                  <c:v>41010.597222222212</c:v>
                </c:pt>
                <c:pt idx="2663">
                  <c:v>41010.611111111102</c:v>
                </c:pt>
                <c:pt idx="2664">
                  <c:v>41010.624999999993</c:v>
                </c:pt>
                <c:pt idx="2665">
                  <c:v>41010.638888888891</c:v>
                </c:pt>
                <c:pt idx="2666">
                  <c:v>41010.652777777781</c:v>
                </c:pt>
                <c:pt idx="2667">
                  <c:v>41010.666666666657</c:v>
                </c:pt>
                <c:pt idx="2668">
                  <c:v>41010.680555555562</c:v>
                </c:pt>
                <c:pt idx="2669">
                  <c:v>41010.694444444445</c:v>
                </c:pt>
                <c:pt idx="2670">
                  <c:v>41010.708333333336</c:v>
                </c:pt>
                <c:pt idx="2671">
                  <c:v>41010.722222222212</c:v>
                </c:pt>
                <c:pt idx="2672">
                  <c:v>41010.736111111102</c:v>
                </c:pt>
                <c:pt idx="2673">
                  <c:v>41010.75</c:v>
                </c:pt>
                <c:pt idx="2674">
                  <c:v>41010.763888888883</c:v>
                </c:pt>
                <c:pt idx="2675">
                  <c:v>41010.777777777774</c:v>
                </c:pt>
                <c:pt idx="2676">
                  <c:v>41010.79166666665</c:v>
                </c:pt>
                <c:pt idx="2677">
                  <c:v>41010.805555555562</c:v>
                </c:pt>
                <c:pt idx="2678">
                  <c:v>41010.819444444453</c:v>
                </c:pt>
                <c:pt idx="2679">
                  <c:v>41010.833333333336</c:v>
                </c:pt>
                <c:pt idx="2680">
                  <c:v>41010.847222222219</c:v>
                </c:pt>
                <c:pt idx="2681">
                  <c:v>41010.861111111102</c:v>
                </c:pt>
                <c:pt idx="2682">
                  <c:v>41010.875</c:v>
                </c:pt>
                <c:pt idx="2683">
                  <c:v>41010.888888888898</c:v>
                </c:pt>
                <c:pt idx="2684">
                  <c:v>41010.902777777781</c:v>
                </c:pt>
                <c:pt idx="2685">
                  <c:v>41010.916666666664</c:v>
                </c:pt>
                <c:pt idx="2686">
                  <c:v>41010.930555555562</c:v>
                </c:pt>
                <c:pt idx="2687">
                  <c:v>41010.944444444453</c:v>
                </c:pt>
                <c:pt idx="2688">
                  <c:v>41010.958333333343</c:v>
                </c:pt>
                <c:pt idx="2689">
                  <c:v>41010.972222222219</c:v>
                </c:pt>
                <c:pt idx="2690">
                  <c:v>41010.986111111109</c:v>
                </c:pt>
                <c:pt idx="2691">
                  <c:v>41011</c:v>
                </c:pt>
                <c:pt idx="2692">
                  <c:v>41011.013888888891</c:v>
                </c:pt>
                <c:pt idx="2693">
                  <c:v>41011.027777777774</c:v>
                </c:pt>
                <c:pt idx="2694">
                  <c:v>41011.041666666657</c:v>
                </c:pt>
                <c:pt idx="2695">
                  <c:v>41011.055555555562</c:v>
                </c:pt>
                <c:pt idx="2696">
                  <c:v>41011.069444444445</c:v>
                </c:pt>
                <c:pt idx="2697">
                  <c:v>41011.083333333336</c:v>
                </c:pt>
                <c:pt idx="2698">
                  <c:v>41011.097222222212</c:v>
                </c:pt>
                <c:pt idx="2699">
                  <c:v>41011.111111111102</c:v>
                </c:pt>
                <c:pt idx="2700">
                  <c:v>41011.124999999993</c:v>
                </c:pt>
                <c:pt idx="2701">
                  <c:v>41011.138888888891</c:v>
                </c:pt>
                <c:pt idx="2702">
                  <c:v>41011.152777777781</c:v>
                </c:pt>
                <c:pt idx="2703">
                  <c:v>41011.166666666657</c:v>
                </c:pt>
                <c:pt idx="2704">
                  <c:v>41011.180555555562</c:v>
                </c:pt>
                <c:pt idx="2705">
                  <c:v>41011.194444444445</c:v>
                </c:pt>
                <c:pt idx="2706">
                  <c:v>41011.208333333336</c:v>
                </c:pt>
                <c:pt idx="2707">
                  <c:v>41011.222222222212</c:v>
                </c:pt>
                <c:pt idx="2708">
                  <c:v>41011.236111111102</c:v>
                </c:pt>
                <c:pt idx="2709">
                  <c:v>41011.25</c:v>
                </c:pt>
                <c:pt idx="2710">
                  <c:v>41011.263888888883</c:v>
                </c:pt>
                <c:pt idx="2711">
                  <c:v>41011.277777777774</c:v>
                </c:pt>
                <c:pt idx="2712">
                  <c:v>41011.29166666665</c:v>
                </c:pt>
                <c:pt idx="2713">
                  <c:v>41011.305555555562</c:v>
                </c:pt>
                <c:pt idx="2714">
                  <c:v>41011.319444444453</c:v>
                </c:pt>
                <c:pt idx="2715">
                  <c:v>41011.333333333336</c:v>
                </c:pt>
                <c:pt idx="2716">
                  <c:v>41011.347222222219</c:v>
                </c:pt>
                <c:pt idx="2717">
                  <c:v>41011.361111111102</c:v>
                </c:pt>
                <c:pt idx="2718">
                  <c:v>41011.375</c:v>
                </c:pt>
                <c:pt idx="2719">
                  <c:v>41011.388888888898</c:v>
                </c:pt>
                <c:pt idx="2720">
                  <c:v>41011.402777777781</c:v>
                </c:pt>
                <c:pt idx="2721">
                  <c:v>41011.416666666664</c:v>
                </c:pt>
                <c:pt idx="2722">
                  <c:v>41011.430555555562</c:v>
                </c:pt>
                <c:pt idx="2723">
                  <c:v>41011.444444444453</c:v>
                </c:pt>
                <c:pt idx="2724">
                  <c:v>41011.458333333343</c:v>
                </c:pt>
                <c:pt idx="2725">
                  <c:v>41011.472222222219</c:v>
                </c:pt>
                <c:pt idx="2726">
                  <c:v>41011.486111111109</c:v>
                </c:pt>
                <c:pt idx="2727">
                  <c:v>41011.5</c:v>
                </c:pt>
                <c:pt idx="2728">
                  <c:v>41011.513888888891</c:v>
                </c:pt>
                <c:pt idx="2729">
                  <c:v>41011.527777777774</c:v>
                </c:pt>
                <c:pt idx="2730">
                  <c:v>41011.541666666657</c:v>
                </c:pt>
                <c:pt idx="2731">
                  <c:v>41011.555555555562</c:v>
                </c:pt>
                <c:pt idx="2732">
                  <c:v>41011.569444444445</c:v>
                </c:pt>
                <c:pt idx="2733">
                  <c:v>41011.583333333336</c:v>
                </c:pt>
                <c:pt idx="2734">
                  <c:v>41011.597222222212</c:v>
                </c:pt>
                <c:pt idx="2735">
                  <c:v>41011.611111111102</c:v>
                </c:pt>
                <c:pt idx="2736">
                  <c:v>41011.624999999993</c:v>
                </c:pt>
                <c:pt idx="2737">
                  <c:v>41011.638888888891</c:v>
                </c:pt>
                <c:pt idx="2738">
                  <c:v>41011.652777777781</c:v>
                </c:pt>
                <c:pt idx="2739">
                  <c:v>41011.666666666657</c:v>
                </c:pt>
                <c:pt idx="2740">
                  <c:v>41011.680555555562</c:v>
                </c:pt>
                <c:pt idx="2741">
                  <c:v>41011.694444444445</c:v>
                </c:pt>
                <c:pt idx="2742">
                  <c:v>41011.708333333336</c:v>
                </c:pt>
                <c:pt idx="2743">
                  <c:v>41011.722222222212</c:v>
                </c:pt>
                <c:pt idx="2744">
                  <c:v>41011.736111111102</c:v>
                </c:pt>
                <c:pt idx="2745">
                  <c:v>41011.75</c:v>
                </c:pt>
                <c:pt idx="2746">
                  <c:v>41011.763888888883</c:v>
                </c:pt>
                <c:pt idx="2747">
                  <c:v>41011.777777777774</c:v>
                </c:pt>
                <c:pt idx="2748">
                  <c:v>41011.79166666665</c:v>
                </c:pt>
                <c:pt idx="2749">
                  <c:v>41011.805555555562</c:v>
                </c:pt>
                <c:pt idx="2750">
                  <c:v>41011.819444444453</c:v>
                </c:pt>
                <c:pt idx="2751">
                  <c:v>41011.833333333336</c:v>
                </c:pt>
                <c:pt idx="2752">
                  <c:v>41011.847222222219</c:v>
                </c:pt>
                <c:pt idx="2753">
                  <c:v>41011.861111111102</c:v>
                </c:pt>
                <c:pt idx="2754">
                  <c:v>41011.875</c:v>
                </c:pt>
                <c:pt idx="2755">
                  <c:v>41011.888888888898</c:v>
                </c:pt>
                <c:pt idx="2756">
                  <c:v>41011.902777777781</c:v>
                </c:pt>
                <c:pt idx="2757">
                  <c:v>41011.916666666664</c:v>
                </c:pt>
                <c:pt idx="2758">
                  <c:v>41011.930555555562</c:v>
                </c:pt>
                <c:pt idx="2759">
                  <c:v>41011.944444444453</c:v>
                </c:pt>
                <c:pt idx="2760">
                  <c:v>41011.958333333343</c:v>
                </c:pt>
                <c:pt idx="2761">
                  <c:v>41011.972222222219</c:v>
                </c:pt>
                <c:pt idx="2762">
                  <c:v>41011.986111111109</c:v>
                </c:pt>
                <c:pt idx="2763">
                  <c:v>41012</c:v>
                </c:pt>
                <c:pt idx="2764">
                  <c:v>41012.013888888891</c:v>
                </c:pt>
                <c:pt idx="2765">
                  <c:v>41012.027777777774</c:v>
                </c:pt>
                <c:pt idx="2766">
                  <c:v>41012.041666666657</c:v>
                </c:pt>
                <c:pt idx="2767">
                  <c:v>41012.055555555562</c:v>
                </c:pt>
                <c:pt idx="2768">
                  <c:v>41012.069444444445</c:v>
                </c:pt>
                <c:pt idx="2769">
                  <c:v>41012.083333333336</c:v>
                </c:pt>
                <c:pt idx="2770">
                  <c:v>41012.097222222212</c:v>
                </c:pt>
                <c:pt idx="2771">
                  <c:v>41012.111111111102</c:v>
                </c:pt>
                <c:pt idx="2772">
                  <c:v>41012.124999999993</c:v>
                </c:pt>
                <c:pt idx="2773">
                  <c:v>41012.138888888891</c:v>
                </c:pt>
                <c:pt idx="2774">
                  <c:v>41012.152777777781</c:v>
                </c:pt>
                <c:pt idx="2775">
                  <c:v>41012.166666666657</c:v>
                </c:pt>
                <c:pt idx="2776">
                  <c:v>41012.180555555562</c:v>
                </c:pt>
                <c:pt idx="2777">
                  <c:v>41012.194444444445</c:v>
                </c:pt>
                <c:pt idx="2778">
                  <c:v>41012.208333333336</c:v>
                </c:pt>
                <c:pt idx="2779">
                  <c:v>41012.222222222212</c:v>
                </c:pt>
                <c:pt idx="2780">
                  <c:v>41012.236111111102</c:v>
                </c:pt>
                <c:pt idx="2781">
                  <c:v>41012.25</c:v>
                </c:pt>
                <c:pt idx="2782">
                  <c:v>41012.263888888883</c:v>
                </c:pt>
                <c:pt idx="2783">
                  <c:v>41012.277777777774</c:v>
                </c:pt>
                <c:pt idx="2784">
                  <c:v>41012.29166666665</c:v>
                </c:pt>
                <c:pt idx="2785">
                  <c:v>41012.305555555562</c:v>
                </c:pt>
                <c:pt idx="2786">
                  <c:v>41012.319444444453</c:v>
                </c:pt>
                <c:pt idx="2787">
                  <c:v>41012.333333333336</c:v>
                </c:pt>
                <c:pt idx="2788">
                  <c:v>41012.347222222219</c:v>
                </c:pt>
                <c:pt idx="2789">
                  <c:v>41012.361111111102</c:v>
                </c:pt>
                <c:pt idx="2790">
                  <c:v>41012.375</c:v>
                </c:pt>
                <c:pt idx="2791">
                  <c:v>41012.388888888898</c:v>
                </c:pt>
                <c:pt idx="2792">
                  <c:v>41012.402777777781</c:v>
                </c:pt>
                <c:pt idx="2793">
                  <c:v>41012.416666666664</c:v>
                </c:pt>
                <c:pt idx="2794">
                  <c:v>41012.430555555562</c:v>
                </c:pt>
                <c:pt idx="2795">
                  <c:v>41012.444444444453</c:v>
                </c:pt>
                <c:pt idx="2796">
                  <c:v>41012.458333333343</c:v>
                </c:pt>
                <c:pt idx="2797">
                  <c:v>41012.472222222219</c:v>
                </c:pt>
                <c:pt idx="2798">
                  <c:v>41012.486111111109</c:v>
                </c:pt>
                <c:pt idx="2799">
                  <c:v>41012.5</c:v>
                </c:pt>
                <c:pt idx="2800">
                  <c:v>41012.513888888891</c:v>
                </c:pt>
                <c:pt idx="2801">
                  <c:v>41012.527777777774</c:v>
                </c:pt>
                <c:pt idx="2802">
                  <c:v>41012.541666666657</c:v>
                </c:pt>
                <c:pt idx="2803">
                  <c:v>41012.555555555562</c:v>
                </c:pt>
                <c:pt idx="2804">
                  <c:v>41012.569444444445</c:v>
                </c:pt>
                <c:pt idx="2805">
                  <c:v>41012.583333333336</c:v>
                </c:pt>
                <c:pt idx="2806">
                  <c:v>41012.597222222212</c:v>
                </c:pt>
                <c:pt idx="2807">
                  <c:v>41012.611111111102</c:v>
                </c:pt>
                <c:pt idx="2808">
                  <c:v>41012.624999999993</c:v>
                </c:pt>
                <c:pt idx="2809">
                  <c:v>41012.638888888891</c:v>
                </c:pt>
                <c:pt idx="2810">
                  <c:v>41012.652777777781</c:v>
                </c:pt>
                <c:pt idx="2811">
                  <c:v>41012.666666666657</c:v>
                </c:pt>
                <c:pt idx="2812">
                  <c:v>41012.680555555562</c:v>
                </c:pt>
                <c:pt idx="2813">
                  <c:v>41012.694444444445</c:v>
                </c:pt>
                <c:pt idx="2814">
                  <c:v>41012.708333333336</c:v>
                </c:pt>
                <c:pt idx="2815">
                  <c:v>41012.722222222212</c:v>
                </c:pt>
                <c:pt idx="2816">
                  <c:v>41012.736111111102</c:v>
                </c:pt>
                <c:pt idx="2817">
                  <c:v>41012.75</c:v>
                </c:pt>
                <c:pt idx="2818">
                  <c:v>41012.763888888883</c:v>
                </c:pt>
                <c:pt idx="2819">
                  <c:v>41012.777777777774</c:v>
                </c:pt>
                <c:pt idx="2820">
                  <c:v>41012.79166666665</c:v>
                </c:pt>
                <c:pt idx="2821">
                  <c:v>41012.805555555562</c:v>
                </c:pt>
                <c:pt idx="2822">
                  <c:v>41012.819444444453</c:v>
                </c:pt>
                <c:pt idx="2823">
                  <c:v>41012.833333333336</c:v>
                </c:pt>
                <c:pt idx="2824">
                  <c:v>41012.847222222219</c:v>
                </c:pt>
                <c:pt idx="2825">
                  <c:v>41012.861111111102</c:v>
                </c:pt>
                <c:pt idx="2826">
                  <c:v>41012.875</c:v>
                </c:pt>
                <c:pt idx="2827">
                  <c:v>41012.888888888898</c:v>
                </c:pt>
                <c:pt idx="2828">
                  <c:v>41012.902777777781</c:v>
                </c:pt>
                <c:pt idx="2829">
                  <c:v>41012.916666666664</c:v>
                </c:pt>
                <c:pt idx="2830">
                  <c:v>41012.930555555562</c:v>
                </c:pt>
                <c:pt idx="2831">
                  <c:v>41012.944444444453</c:v>
                </c:pt>
                <c:pt idx="2832">
                  <c:v>41012.958333333343</c:v>
                </c:pt>
                <c:pt idx="2833">
                  <c:v>41012.972222222219</c:v>
                </c:pt>
                <c:pt idx="2834">
                  <c:v>41012.986111111109</c:v>
                </c:pt>
                <c:pt idx="2835">
                  <c:v>41013</c:v>
                </c:pt>
                <c:pt idx="2836">
                  <c:v>41013.013888888891</c:v>
                </c:pt>
                <c:pt idx="2837">
                  <c:v>41013.027777777774</c:v>
                </c:pt>
                <c:pt idx="2838">
                  <c:v>41013.041666666657</c:v>
                </c:pt>
                <c:pt idx="2839">
                  <c:v>41013.055555555562</c:v>
                </c:pt>
                <c:pt idx="2840">
                  <c:v>41013.069444444445</c:v>
                </c:pt>
                <c:pt idx="2841">
                  <c:v>41013.083333333336</c:v>
                </c:pt>
                <c:pt idx="2842">
                  <c:v>41013.097222222212</c:v>
                </c:pt>
                <c:pt idx="2843">
                  <c:v>41013.111111111102</c:v>
                </c:pt>
                <c:pt idx="2844">
                  <c:v>41013.124999999993</c:v>
                </c:pt>
                <c:pt idx="2845">
                  <c:v>41013.138888888891</c:v>
                </c:pt>
                <c:pt idx="2846">
                  <c:v>41013.152777777781</c:v>
                </c:pt>
                <c:pt idx="2847">
                  <c:v>41013.166666666657</c:v>
                </c:pt>
                <c:pt idx="2848">
                  <c:v>41013.180555555562</c:v>
                </c:pt>
                <c:pt idx="2849">
                  <c:v>41013.194444444445</c:v>
                </c:pt>
                <c:pt idx="2850">
                  <c:v>41013.208333333336</c:v>
                </c:pt>
                <c:pt idx="2851">
                  <c:v>41013.222222222212</c:v>
                </c:pt>
                <c:pt idx="2852">
                  <c:v>41013.236111111102</c:v>
                </c:pt>
                <c:pt idx="2853">
                  <c:v>41013.25</c:v>
                </c:pt>
                <c:pt idx="2854">
                  <c:v>41013.263888888883</c:v>
                </c:pt>
                <c:pt idx="2855">
                  <c:v>41013.277777777774</c:v>
                </c:pt>
                <c:pt idx="2856">
                  <c:v>41013.29166666665</c:v>
                </c:pt>
                <c:pt idx="2857">
                  <c:v>41013.305555555562</c:v>
                </c:pt>
                <c:pt idx="2858">
                  <c:v>41013.319444444453</c:v>
                </c:pt>
                <c:pt idx="2859">
                  <c:v>41013.333333333336</c:v>
                </c:pt>
                <c:pt idx="2860">
                  <c:v>41013.347222222219</c:v>
                </c:pt>
                <c:pt idx="2861">
                  <c:v>41013.361111111102</c:v>
                </c:pt>
                <c:pt idx="2862">
                  <c:v>41013.375</c:v>
                </c:pt>
                <c:pt idx="2863">
                  <c:v>41013.388888888898</c:v>
                </c:pt>
                <c:pt idx="2864">
                  <c:v>41013.402777777781</c:v>
                </c:pt>
                <c:pt idx="2865">
                  <c:v>41013.416666666664</c:v>
                </c:pt>
                <c:pt idx="2866">
                  <c:v>41013.430555555562</c:v>
                </c:pt>
                <c:pt idx="2867">
                  <c:v>41013.444444444453</c:v>
                </c:pt>
                <c:pt idx="2868">
                  <c:v>41013.458333333343</c:v>
                </c:pt>
                <c:pt idx="2869">
                  <c:v>41013.472222222219</c:v>
                </c:pt>
                <c:pt idx="2870">
                  <c:v>41013.486111111109</c:v>
                </c:pt>
                <c:pt idx="2871">
                  <c:v>41013.5</c:v>
                </c:pt>
                <c:pt idx="2872">
                  <c:v>41013.513888888891</c:v>
                </c:pt>
                <c:pt idx="2873">
                  <c:v>41013.527777777774</c:v>
                </c:pt>
                <c:pt idx="2874">
                  <c:v>41013.541666666657</c:v>
                </c:pt>
                <c:pt idx="2875">
                  <c:v>41013.555555555562</c:v>
                </c:pt>
                <c:pt idx="2876">
                  <c:v>41013.569444444445</c:v>
                </c:pt>
                <c:pt idx="2877">
                  <c:v>41013.583333333336</c:v>
                </c:pt>
                <c:pt idx="2878">
                  <c:v>41013.597222222212</c:v>
                </c:pt>
                <c:pt idx="2879">
                  <c:v>41013.611111111102</c:v>
                </c:pt>
                <c:pt idx="2880">
                  <c:v>41013.624999999993</c:v>
                </c:pt>
                <c:pt idx="2881">
                  <c:v>41013.638888888891</c:v>
                </c:pt>
                <c:pt idx="2882">
                  <c:v>41013.652777777781</c:v>
                </c:pt>
                <c:pt idx="2883">
                  <c:v>41013.666666666657</c:v>
                </c:pt>
                <c:pt idx="2884">
                  <c:v>41013.680555555562</c:v>
                </c:pt>
                <c:pt idx="2885">
                  <c:v>41013.694444444445</c:v>
                </c:pt>
                <c:pt idx="2886">
                  <c:v>41013.708333333336</c:v>
                </c:pt>
                <c:pt idx="2887">
                  <c:v>41013.722222222212</c:v>
                </c:pt>
                <c:pt idx="2888">
                  <c:v>41013.736111111102</c:v>
                </c:pt>
                <c:pt idx="2889">
                  <c:v>41013.75</c:v>
                </c:pt>
                <c:pt idx="2890">
                  <c:v>41013.763888888883</c:v>
                </c:pt>
                <c:pt idx="2891">
                  <c:v>41013.777777777774</c:v>
                </c:pt>
                <c:pt idx="2892">
                  <c:v>41013.79166666665</c:v>
                </c:pt>
                <c:pt idx="2893">
                  <c:v>41013.805555555562</c:v>
                </c:pt>
                <c:pt idx="2894">
                  <c:v>41013.819444444453</c:v>
                </c:pt>
                <c:pt idx="2895">
                  <c:v>41013.833333333336</c:v>
                </c:pt>
                <c:pt idx="2896">
                  <c:v>41013.847222222219</c:v>
                </c:pt>
                <c:pt idx="2897">
                  <c:v>41013.861111111102</c:v>
                </c:pt>
                <c:pt idx="2898">
                  <c:v>41013.875</c:v>
                </c:pt>
                <c:pt idx="2899">
                  <c:v>41013.888888888898</c:v>
                </c:pt>
                <c:pt idx="2900">
                  <c:v>41013.902777777781</c:v>
                </c:pt>
                <c:pt idx="2901">
                  <c:v>41013.916666666664</c:v>
                </c:pt>
                <c:pt idx="2902">
                  <c:v>41013.930555555562</c:v>
                </c:pt>
                <c:pt idx="2903">
                  <c:v>41013.944444444453</c:v>
                </c:pt>
                <c:pt idx="2904">
                  <c:v>41013.958333333343</c:v>
                </c:pt>
                <c:pt idx="2905">
                  <c:v>41013.972222222219</c:v>
                </c:pt>
                <c:pt idx="2906">
                  <c:v>41013.986111111109</c:v>
                </c:pt>
                <c:pt idx="2907">
                  <c:v>41014</c:v>
                </c:pt>
                <c:pt idx="2908">
                  <c:v>41014.013888888891</c:v>
                </c:pt>
                <c:pt idx="2909">
                  <c:v>41014.027777777774</c:v>
                </c:pt>
                <c:pt idx="2910">
                  <c:v>41014.041666666657</c:v>
                </c:pt>
                <c:pt idx="2911">
                  <c:v>41014.055555555562</c:v>
                </c:pt>
                <c:pt idx="2912">
                  <c:v>41014.069444444445</c:v>
                </c:pt>
                <c:pt idx="2913">
                  <c:v>41014.083333333336</c:v>
                </c:pt>
                <c:pt idx="2914">
                  <c:v>41014.097222222212</c:v>
                </c:pt>
                <c:pt idx="2915">
                  <c:v>41014.111111111102</c:v>
                </c:pt>
                <c:pt idx="2916">
                  <c:v>41014.124999999993</c:v>
                </c:pt>
                <c:pt idx="2917">
                  <c:v>41014.138888888891</c:v>
                </c:pt>
                <c:pt idx="2918">
                  <c:v>41014.152777777781</c:v>
                </c:pt>
                <c:pt idx="2919">
                  <c:v>41014.166666666657</c:v>
                </c:pt>
                <c:pt idx="2920">
                  <c:v>41014.180555555562</c:v>
                </c:pt>
                <c:pt idx="2921">
                  <c:v>41014.194444444445</c:v>
                </c:pt>
                <c:pt idx="2922">
                  <c:v>41014.208333333336</c:v>
                </c:pt>
                <c:pt idx="2923">
                  <c:v>41014.222222222212</c:v>
                </c:pt>
                <c:pt idx="2924">
                  <c:v>41014.236111111102</c:v>
                </c:pt>
                <c:pt idx="2925">
                  <c:v>41014.25</c:v>
                </c:pt>
                <c:pt idx="2926">
                  <c:v>41014.263888888883</c:v>
                </c:pt>
                <c:pt idx="2927">
                  <c:v>41014.277777777774</c:v>
                </c:pt>
                <c:pt idx="2928">
                  <c:v>41014.29166666665</c:v>
                </c:pt>
                <c:pt idx="2929">
                  <c:v>41014.305555555562</c:v>
                </c:pt>
                <c:pt idx="2930">
                  <c:v>41014.319444444453</c:v>
                </c:pt>
                <c:pt idx="2931">
                  <c:v>41014.333333333336</c:v>
                </c:pt>
                <c:pt idx="2932">
                  <c:v>41014.347222222219</c:v>
                </c:pt>
                <c:pt idx="2933">
                  <c:v>41014.361111111102</c:v>
                </c:pt>
                <c:pt idx="2934">
                  <c:v>41014.375</c:v>
                </c:pt>
                <c:pt idx="2935">
                  <c:v>41014.388888888898</c:v>
                </c:pt>
                <c:pt idx="2936">
                  <c:v>41014.402777777781</c:v>
                </c:pt>
                <c:pt idx="2937">
                  <c:v>41014.416666666664</c:v>
                </c:pt>
                <c:pt idx="2938">
                  <c:v>41014.430555555562</c:v>
                </c:pt>
                <c:pt idx="2939">
                  <c:v>41014.444444444453</c:v>
                </c:pt>
                <c:pt idx="2940">
                  <c:v>41014.458333333343</c:v>
                </c:pt>
                <c:pt idx="2941">
                  <c:v>41014.472222222219</c:v>
                </c:pt>
                <c:pt idx="2942">
                  <c:v>41014.486111111109</c:v>
                </c:pt>
                <c:pt idx="2943">
                  <c:v>41014.5</c:v>
                </c:pt>
                <c:pt idx="2944">
                  <c:v>41014.513888888891</c:v>
                </c:pt>
                <c:pt idx="2945">
                  <c:v>41014.527777777774</c:v>
                </c:pt>
                <c:pt idx="2946">
                  <c:v>41014.541666666657</c:v>
                </c:pt>
                <c:pt idx="2947">
                  <c:v>41014.555555555562</c:v>
                </c:pt>
                <c:pt idx="2948">
                  <c:v>41014.569444444445</c:v>
                </c:pt>
                <c:pt idx="2949">
                  <c:v>41014.583333333336</c:v>
                </c:pt>
                <c:pt idx="2950">
                  <c:v>41014.597222222212</c:v>
                </c:pt>
                <c:pt idx="2951">
                  <c:v>41014.611111111102</c:v>
                </c:pt>
                <c:pt idx="2952">
                  <c:v>41014.624999999993</c:v>
                </c:pt>
                <c:pt idx="2953">
                  <c:v>41014.638888888891</c:v>
                </c:pt>
                <c:pt idx="2954">
                  <c:v>41014.652777777781</c:v>
                </c:pt>
                <c:pt idx="2955">
                  <c:v>41014.666666666657</c:v>
                </c:pt>
                <c:pt idx="2956">
                  <c:v>41014.680555555562</c:v>
                </c:pt>
                <c:pt idx="2957">
                  <c:v>41014.694444444445</c:v>
                </c:pt>
                <c:pt idx="2958">
                  <c:v>41014.708333333336</c:v>
                </c:pt>
                <c:pt idx="2959">
                  <c:v>41014.722222222212</c:v>
                </c:pt>
                <c:pt idx="2960">
                  <c:v>41014.736111111102</c:v>
                </c:pt>
                <c:pt idx="2961">
                  <c:v>41014.75</c:v>
                </c:pt>
                <c:pt idx="2962">
                  <c:v>41014.763888888883</c:v>
                </c:pt>
                <c:pt idx="2963">
                  <c:v>41014.777777777774</c:v>
                </c:pt>
                <c:pt idx="2964">
                  <c:v>41014.79166666665</c:v>
                </c:pt>
                <c:pt idx="2965">
                  <c:v>41014.805555555562</c:v>
                </c:pt>
                <c:pt idx="2966">
                  <c:v>41014.819444444453</c:v>
                </c:pt>
                <c:pt idx="2967">
                  <c:v>41014.833333333336</c:v>
                </c:pt>
                <c:pt idx="2968">
                  <c:v>41014.847222222219</c:v>
                </c:pt>
                <c:pt idx="2969">
                  <c:v>41014.861111111102</c:v>
                </c:pt>
                <c:pt idx="2970">
                  <c:v>41014.875</c:v>
                </c:pt>
                <c:pt idx="2971">
                  <c:v>41014.888888888898</c:v>
                </c:pt>
                <c:pt idx="2972">
                  <c:v>41014.902777777781</c:v>
                </c:pt>
                <c:pt idx="2973">
                  <c:v>41014.916666666664</c:v>
                </c:pt>
                <c:pt idx="2974">
                  <c:v>41014.930555555562</c:v>
                </c:pt>
                <c:pt idx="2975">
                  <c:v>41014.944444444453</c:v>
                </c:pt>
                <c:pt idx="2976">
                  <c:v>41014.958333333343</c:v>
                </c:pt>
                <c:pt idx="2977">
                  <c:v>41014.972222222219</c:v>
                </c:pt>
                <c:pt idx="2978">
                  <c:v>41014.986111111109</c:v>
                </c:pt>
                <c:pt idx="2979">
                  <c:v>41015</c:v>
                </c:pt>
                <c:pt idx="2980">
                  <c:v>41015.013888888891</c:v>
                </c:pt>
                <c:pt idx="2981">
                  <c:v>41015.027777777774</c:v>
                </c:pt>
                <c:pt idx="2982">
                  <c:v>41015.041666666657</c:v>
                </c:pt>
                <c:pt idx="2983">
                  <c:v>41015.055555555562</c:v>
                </c:pt>
                <c:pt idx="2984">
                  <c:v>41015.069444444445</c:v>
                </c:pt>
                <c:pt idx="2985">
                  <c:v>41015.083333333336</c:v>
                </c:pt>
                <c:pt idx="2986">
                  <c:v>41015.097222222212</c:v>
                </c:pt>
                <c:pt idx="2987">
                  <c:v>41015.111111111102</c:v>
                </c:pt>
                <c:pt idx="2988">
                  <c:v>41015.124999999993</c:v>
                </c:pt>
                <c:pt idx="2989">
                  <c:v>41015.138888888891</c:v>
                </c:pt>
                <c:pt idx="2990">
                  <c:v>41015.152777777781</c:v>
                </c:pt>
                <c:pt idx="2991">
                  <c:v>41015.166666666657</c:v>
                </c:pt>
                <c:pt idx="2992">
                  <c:v>41015.180555555562</c:v>
                </c:pt>
                <c:pt idx="2993">
                  <c:v>41015.194444444445</c:v>
                </c:pt>
                <c:pt idx="2994">
                  <c:v>41015.208333333336</c:v>
                </c:pt>
                <c:pt idx="2995">
                  <c:v>41015.222222222212</c:v>
                </c:pt>
                <c:pt idx="2996">
                  <c:v>41015.236111111102</c:v>
                </c:pt>
                <c:pt idx="2997">
                  <c:v>41015.25</c:v>
                </c:pt>
                <c:pt idx="2998">
                  <c:v>41015.263888888883</c:v>
                </c:pt>
                <c:pt idx="2999">
                  <c:v>41015.277777777774</c:v>
                </c:pt>
                <c:pt idx="3000">
                  <c:v>41015.29166666665</c:v>
                </c:pt>
                <c:pt idx="3001">
                  <c:v>41015.305555555562</c:v>
                </c:pt>
                <c:pt idx="3002">
                  <c:v>41015.319444444453</c:v>
                </c:pt>
                <c:pt idx="3003">
                  <c:v>41015.333333333336</c:v>
                </c:pt>
                <c:pt idx="3004">
                  <c:v>41015.347222222219</c:v>
                </c:pt>
                <c:pt idx="3005">
                  <c:v>41015.361111111102</c:v>
                </c:pt>
                <c:pt idx="3006">
                  <c:v>41015.375</c:v>
                </c:pt>
                <c:pt idx="3007">
                  <c:v>41015.388888888898</c:v>
                </c:pt>
                <c:pt idx="3008">
                  <c:v>41015.402777777781</c:v>
                </c:pt>
                <c:pt idx="3009">
                  <c:v>41015.416666666664</c:v>
                </c:pt>
                <c:pt idx="3010">
                  <c:v>41015.430555555562</c:v>
                </c:pt>
                <c:pt idx="3011">
                  <c:v>41015.444444444453</c:v>
                </c:pt>
                <c:pt idx="3012">
                  <c:v>41015.458333333343</c:v>
                </c:pt>
                <c:pt idx="3013">
                  <c:v>41015.472222222219</c:v>
                </c:pt>
                <c:pt idx="3014">
                  <c:v>41015.486111111109</c:v>
                </c:pt>
                <c:pt idx="3015">
                  <c:v>41015.5</c:v>
                </c:pt>
                <c:pt idx="3016">
                  <c:v>41015.513888888891</c:v>
                </c:pt>
                <c:pt idx="3017">
                  <c:v>41015.527777777774</c:v>
                </c:pt>
                <c:pt idx="3018">
                  <c:v>41015.541666666657</c:v>
                </c:pt>
                <c:pt idx="3019">
                  <c:v>41015.555555555562</c:v>
                </c:pt>
                <c:pt idx="3020">
                  <c:v>41015.569444444445</c:v>
                </c:pt>
                <c:pt idx="3021">
                  <c:v>41015.583333333336</c:v>
                </c:pt>
                <c:pt idx="3022">
                  <c:v>41015.597222222212</c:v>
                </c:pt>
                <c:pt idx="3023">
                  <c:v>41015.611111111102</c:v>
                </c:pt>
                <c:pt idx="3024">
                  <c:v>41015.624999999993</c:v>
                </c:pt>
                <c:pt idx="3025">
                  <c:v>41015.638888888891</c:v>
                </c:pt>
                <c:pt idx="3026">
                  <c:v>41015.652777777781</c:v>
                </c:pt>
                <c:pt idx="3027">
                  <c:v>41015.666666666657</c:v>
                </c:pt>
                <c:pt idx="3028">
                  <c:v>41015.680555555562</c:v>
                </c:pt>
                <c:pt idx="3029">
                  <c:v>41015.694444444445</c:v>
                </c:pt>
                <c:pt idx="3030">
                  <c:v>41015.708333333336</c:v>
                </c:pt>
                <c:pt idx="3031">
                  <c:v>41015.722222222212</c:v>
                </c:pt>
                <c:pt idx="3032">
                  <c:v>41015.736111111102</c:v>
                </c:pt>
                <c:pt idx="3033">
                  <c:v>41015.75</c:v>
                </c:pt>
                <c:pt idx="3034">
                  <c:v>41015.763888888883</c:v>
                </c:pt>
                <c:pt idx="3035">
                  <c:v>41015.777777777774</c:v>
                </c:pt>
                <c:pt idx="3036">
                  <c:v>41015.79166666665</c:v>
                </c:pt>
                <c:pt idx="3037">
                  <c:v>41015.805555555562</c:v>
                </c:pt>
                <c:pt idx="3038">
                  <c:v>41015.819444444453</c:v>
                </c:pt>
                <c:pt idx="3039">
                  <c:v>41015.833333333336</c:v>
                </c:pt>
                <c:pt idx="3040">
                  <c:v>41015.847222222219</c:v>
                </c:pt>
                <c:pt idx="3041">
                  <c:v>41015.861111111102</c:v>
                </c:pt>
                <c:pt idx="3042">
                  <c:v>41015.875</c:v>
                </c:pt>
                <c:pt idx="3043">
                  <c:v>41015.888888888898</c:v>
                </c:pt>
                <c:pt idx="3044">
                  <c:v>41015.902777777781</c:v>
                </c:pt>
                <c:pt idx="3045">
                  <c:v>41015.916666666664</c:v>
                </c:pt>
                <c:pt idx="3046">
                  <c:v>41015.930555555562</c:v>
                </c:pt>
                <c:pt idx="3047">
                  <c:v>41015.944444444453</c:v>
                </c:pt>
                <c:pt idx="3048">
                  <c:v>41015.958333333343</c:v>
                </c:pt>
                <c:pt idx="3049">
                  <c:v>41015.972222222219</c:v>
                </c:pt>
                <c:pt idx="3050">
                  <c:v>41015.986111111109</c:v>
                </c:pt>
                <c:pt idx="3051">
                  <c:v>41016</c:v>
                </c:pt>
                <c:pt idx="3052">
                  <c:v>41016.013888888891</c:v>
                </c:pt>
                <c:pt idx="3053">
                  <c:v>41016.027777777774</c:v>
                </c:pt>
                <c:pt idx="3054">
                  <c:v>41016.041666666657</c:v>
                </c:pt>
                <c:pt idx="3055">
                  <c:v>41016.055555555562</c:v>
                </c:pt>
                <c:pt idx="3056">
                  <c:v>41016.069444444445</c:v>
                </c:pt>
                <c:pt idx="3057">
                  <c:v>41016.083333333336</c:v>
                </c:pt>
                <c:pt idx="3058">
                  <c:v>41016.097222222212</c:v>
                </c:pt>
                <c:pt idx="3059">
                  <c:v>41016.111111111102</c:v>
                </c:pt>
                <c:pt idx="3060">
                  <c:v>41016.124999999993</c:v>
                </c:pt>
                <c:pt idx="3061">
                  <c:v>41016.138888888891</c:v>
                </c:pt>
                <c:pt idx="3062">
                  <c:v>41016.152777777781</c:v>
                </c:pt>
                <c:pt idx="3063">
                  <c:v>41016.166666666657</c:v>
                </c:pt>
                <c:pt idx="3064">
                  <c:v>41016.180555555562</c:v>
                </c:pt>
                <c:pt idx="3065">
                  <c:v>41016.194444444445</c:v>
                </c:pt>
                <c:pt idx="3066">
                  <c:v>41016.208333333336</c:v>
                </c:pt>
                <c:pt idx="3067">
                  <c:v>41016.222222222212</c:v>
                </c:pt>
                <c:pt idx="3068">
                  <c:v>41016.236111111102</c:v>
                </c:pt>
                <c:pt idx="3069">
                  <c:v>41016.25</c:v>
                </c:pt>
                <c:pt idx="3070">
                  <c:v>41016.263888888883</c:v>
                </c:pt>
                <c:pt idx="3071">
                  <c:v>41016.277777777774</c:v>
                </c:pt>
                <c:pt idx="3072">
                  <c:v>41016.29166666665</c:v>
                </c:pt>
                <c:pt idx="3073">
                  <c:v>41016.305555555562</c:v>
                </c:pt>
                <c:pt idx="3074">
                  <c:v>41016.319444444453</c:v>
                </c:pt>
                <c:pt idx="3075">
                  <c:v>41016.333333333336</c:v>
                </c:pt>
                <c:pt idx="3076">
                  <c:v>41016.347222222219</c:v>
                </c:pt>
                <c:pt idx="3077">
                  <c:v>41016.361111111102</c:v>
                </c:pt>
                <c:pt idx="3078">
                  <c:v>41016.375</c:v>
                </c:pt>
                <c:pt idx="3079">
                  <c:v>41016.388888888898</c:v>
                </c:pt>
                <c:pt idx="3080">
                  <c:v>41016.402777777781</c:v>
                </c:pt>
                <c:pt idx="3081">
                  <c:v>41016.416666666664</c:v>
                </c:pt>
                <c:pt idx="3082">
                  <c:v>41016.430555555562</c:v>
                </c:pt>
                <c:pt idx="3083">
                  <c:v>41016.444444444453</c:v>
                </c:pt>
                <c:pt idx="3084">
                  <c:v>41016.458333333343</c:v>
                </c:pt>
                <c:pt idx="3085">
                  <c:v>41016.472222222219</c:v>
                </c:pt>
                <c:pt idx="3086">
                  <c:v>41016.486111111109</c:v>
                </c:pt>
                <c:pt idx="3087">
                  <c:v>41016.5</c:v>
                </c:pt>
                <c:pt idx="3088">
                  <c:v>41016.513888888891</c:v>
                </c:pt>
                <c:pt idx="3089">
                  <c:v>41016.527777777774</c:v>
                </c:pt>
                <c:pt idx="3090">
                  <c:v>41016.541666666657</c:v>
                </c:pt>
                <c:pt idx="3091">
                  <c:v>41016.555555555562</c:v>
                </c:pt>
                <c:pt idx="3092">
                  <c:v>41016.569444444445</c:v>
                </c:pt>
                <c:pt idx="3093">
                  <c:v>41016.583333333336</c:v>
                </c:pt>
                <c:pt idx="3094">
                  <c:v>41016.597222222212</c:v>
                </c:pt>
                <c:pt idx="3095">
                  <c:v>41016.611111111102</c:v>
                </c:pt>
                <c:pt idx="3096">
                  <c:v>41016.624999999993</c:v>
                </c:pt>
                <c:pt idx="3097">
                  <c:v>41016.638888888891</c:v>
                </c:pt>
                <c:pt idx="3098">
                  <c:v>41016.652777777781</c:v>
                </c:pt>
                <c:pt idx="3099">
                  <c:v>41016.666666666657</c:v>
                </c:pt>
                <c:pt idx="3100">
                  <c:v>41016.680555555562</c:v>
                </c:pt>
                <c:pt idx="3101">
                  <c:v>41016.694444444445</c:v>
                </c:pt>
                <c:pt idx="3102">
                  <c:v>41016.708333333336</c:v>
                </c:pt>
                <c:pt idx="3103">
                  <c:v>41016.722222222212</c:v>
                </c:pt>
                <c:pt idx="3104">
                  <c:v>41016.736111111102</c:v>
                </c:pt>
                <c:pt idx="3105">
                  <c:v>41016.75</c:v>
                </c:pt>
                <c:pt idx="3106">
                  <c:v>41016.763888888883</c:v>
                </c:pt>
                <c:pt idx="3107">
                  <c:v>41016.777777777774</c:v>
                </c:pt>
                <c:pt idx="3108">
                  <c:v>41016.79166666665</c:v>
                </c:pt>
                <c:pt idx="3109">
                  <c:v>41016.805555555562</c:v>
                </c:pt>
                <c:pt idx="3110">
                  <c:v>41016.819444444453</c:v>
                </c:pt>
                <c:pt idx="3111">
                  <c:v>41016.833333333336</c:v>
                </c:pt>
                <c:pt idx="3112">
                  <c:v>41016.847222222219</c:v>
                </c:pt>
                <c:pt idx="3113">
                  <c:v>41016.861111111102</c:v>
                </c:pt>
                <c:pt idx="3114">
                  <c:v>41016.875</c:v>
                </c:pt>
                <c:pt idx="3115">
                  <c:v>41016.888888888898</c:v>
                </c:pt>
                <c:pt idx="3116">
                  <c:v>41016.902777777781</c:v>
                </c:pt>
                <c:pt idx="3117">
                  <c:v>41016.916666666664</c:v>
                </c:pt>
                <c:pt idx="3118">
                  <c:v>41016.930555555562</c:v>
                </c:pt>
                <c:pt idx="3119">
                  <c:v>41016.944444444453</c:v>
                </c:pt>
                <c:pt idx="3120">
                  <c:v>41016.958333333343</c:v>
                </c:pt>
                <c:pt idx="3121">
                  <c:v>41016.972222222219</c:v>
                </c:pt>
                <c:pt idx="3122">
                  <c:v>41016.986111111109</c:v>
                </c:pt>
                <c:pt idx="3123">
                  <c:v>41017</c:v>
                </c:pt>
                <c:pt idx="3124">
                  <c:v>41017.013888888891</c:v>
                </c:pt>
                <c:pt idx="3125">
                  <c:v>41017.027777777774</c:v>
                </c:pt>
                <c:pt idx="3126">
                  <c:v>41017.041666666657</c:v>
                </c:pt>
                <c:pt idx="3127">
                  <c:v>41017.055555555562</c:v>
                </c:pt>
                <c:pt idx="3128">
                  <c:v>41017.069444444445</c:v>
                </c:pt>
                <c:pt idx="3129">
                  <c:v>41017.083333333336</c:v>
                </c:pt>
                <c:pt idx="3130">
                  <c:v>41017.097222222212</c:v>
                </c:pt>
                <c:pt idx="3131">
                  <c:v>41017.111111111102</c:v>
                </c:pt>
                <c:pt idx="3132">
                  <c:v>41017.124999999993</c:v>
                </c:pt>
                <c:pt idx="3133">
                  <c:v>41017.138888888891</c:v>
                </c:pt>
                <c:pt idx="3134">
                  <c:v>41017.152777777781</c:v>
                </c:pt>
                <c:pt idx="3135">
                  <c:v>41017.166666666657</c:v>
                </c:pt>
                <c:pt idx="3136">
                  <c:v>41017.180555555562</c:v>
                </c:pt>
                <c:pt idx="3137">
                  <c:v>41017.194444444445</c:v>
                </c:pt>
                <c:pt idx="3138">
                  <c:v>41017.208333333336</c:v>
                </c:pt>
                <c:pt idx="3139">
                  <c:v>41017.222222222212</c:v>
                </c:pt>
                <c:pt idx="3140">
                  <c:v>41017.236111111102</c:v>
                </c:pt>
                <c:pt idx="3141">
                  <c:v>41017.25</c:v>
                </c:pt>
                <c:pt idx="3142">
                  <c:v>41017.263888888883</c:v>
                </c:pt>
                <c:pt idx="3143">
                  <c:v>41017.277777777774</c:v>
                </c:pt>
                <c:pt idx="3144">
                  <c:v>41017.29166666665</c:v>
                </c:pt>
                <c:pt idx="3145">
                  <c:v>41017.305555555562</c:v>
                </c:pt>
                <c:pt idx="3146">
                  <c:v>41017.319444444453</c:v>
                </c:pt>
                <c:pt idx="3147">
                  <c:v>41017.333333333336</c:v>
                </c:pt>
                <c:pt idx="3148">
                  <c:v>41017.347222222219</c:v>
                </c:pt>
                <c:pt idx="3149">
                  <c:v>41017.361111111102</c:v>
                </c:pt>
                <c:pt idx="3150">
                  <c:v>41017.375</c:v>
                </c:pt>
                <c:pt idx="3151">
                  <c:v>41017.388888888898</c:v>
                </c:pt>
                <c:pt idx="3152">
                  <c:v>41017.402777777781</c:v>
                </c:pt>
                <c:pt idx="3153">
                  <c:v>41017.416666666664</c:v>
                </c:pt>
                <c:pt idx="3154">
                  <c:v>41017.430555555562</c:v>
                </c:pt>
                <c:pt idx="3155">
                  <c:v>41017.444444444453</c:v>
                </c:pt>
                <c:pt idx="3156">
                  <c:v>41017.458333333343</c:v>
                </c:pt>
                <c:pt idx="3157">
                  <c:v>41017.472222222219</c:v>
                </c:pt>
                <c:pt idx="3158">
                  <c:v>41017.486111111109</c:v>
                </c:pt>
                <c:pt idx="3159">
                  <c:v>41017.5</c:v>
                </c:pt>
                <c:pt idx="3160">
                  <c:v>41017.513888888891</c:v>
                </c:pt>
                <c:pt idx="3161">
                  <c:v>41017.527777777774</c:v>
                </c:pt>
                <c:pt idx="3162">
                  <c:v>41017.541666666657</c:v>
                </c:pt>
                <c:pt idx="3163">
                  <c:v>41017.555555555562</c:v>
                </c:pt>
                <c:pt idx="3164">
                  <c:v>41017.569444444445</c:v>
                </c:pt>
                <c:pt idx="3165">
                  <c:v>41017.583333333336</c:v>
                </c:pt>
                <c:pt idx="3166">
                  <c:v>41017.597222222212</c:v>
                </c:pt>
                <c:pt idx="3167">
                  <c:v>41017.611111111102</c:v>
                </c:pt>
                <c:pt idx="3168">
                  <c:v>41017.624999999993</c:v>
                </c:pt>
                <c:pt idx="3169">
                  <c:v>41017.638888888891</c:v>
                </c:pt>
                <c:pt idx="3170">
                  <c:v>41017.652777777781</c:v>
                </c:pt>
                <c:pt idx="3171">
                  <c:v>41017.666666666657</c:v>
                </c:pt>
                <c:pt idx="3172">
                  <c:v>41017.680555555562</c:v>
                </c:pt>
                <c:pt idx="3173">
                  <c:v>41017.694444444445</c:v>
                </c:pt>
                <c:pt idx="3174">
                  <c:v>41017.708333333336</c:v>
                </c:pt>
                <c:pt idx="3175">
                  <c:v>41017.722222222212</c:v>
                </c:pt>
                <c:pt idx="3176">
                  <c:v>41017.736111111102</c:v>
                </c:pt>
                <c:pt idx="3177">
                  <c:v>41017.75</c:v>
                </c:pt>
                <c:pt idx="3178">
                  <c:v>41017.763888888883</c:v>
                </c:pt>
                <c:pt idx="3179">
                  <c:v>41017.777777777774</c:v>
                </c:pt>
                <c:pt idx="3180">
                  <c:v>41017.79166666665</c:v>
                </c:pt>
                <c:pt idx="3181">
                  <c:v>41017.805555555562</c:v>
                </c:pt>
                <c:pt idx="3182">
                  <c:v>41017.819444444453</c:v>
                </c:pt>
                <c:pt idx="3183">
                  <c:v>41017.833333333336</c:v>
                </c:pt>
                <c:pt idx="3184">
                  <c:v>41017.847222222219</c:v>
                </c:pt>
                <c:pt idx="3185">
                  <c:v>41017.861111111102</c:v>
                </c:pt>
                <c:pt idx="3186">
                  <c:v>41017.875</c:v>
                </c:pt>
                <c:pt idx="3187">
                  <c:v>41017.888888888898</c:v>
                </c:pt>
                <c:pt idx="3188">
                  <c:v>41017.902777777781</c:v>
                </c:pt>
                <c:pt idx="3189">
                  <c:v>41017.916666666664</c:v>
                </c:pt>
                <c:pt idx="3190">
                  <c:v>41017.930555555562</c:v>
                </c:pt>
                <c:pt idx="3191">
                  <c:v>41017.944444444453</c:v>
                </c:pt>
                <c:pt idx="3192">
                  <c:v>41017.958333333343</c:v>
                </c:pt>
                <c:pt idx="3193">
                  <c:v>41017.972222222219</c:v>
                </c:pt>
                <c:pt idx="3194">
                  <c:v>41017.986111111109</c:v>
                </c:pt>
                <c:pt idx="3195">
                  <c:v>41018</c:v>
                </c:pt>
                <c:pt idx="3196">
                  <c:v>41018.013888888891</c:v>
                </c:pt>
                <c:pt idx="3197">
                  <c:v>41018.027777777774</c:v>
                </c:pt>
                <c:pt idx="3198">
                  <c:v>41018.041666666657</c:v>
                </c:pt>
                <c:pt idx="3199">
                  <c:v>41018.055555555562</c:v>
                </c:pt>
                <c:pt idx="3200">
                  <c:v>41018.069444444445</c:v>
                </c:pt>
                <c:pt idx="3201">
                  <c:v>41018.083333333336</c:v>
                </c:pt>
                <c:pt idx="3202">
                  <c:v>41018.097222222212</c:v>
                </c:pt>
                <c:pt idx="3203">
                  <c:v>41018.111111111102</c:v>
                </c:pt>
                <c:pt idx="3204">
                  <c:v>41018.124999999993</c:v>
                </c:pt>
                <c:pt idx="3205">
                  <c:v>41018.138888888891</c:v>
                </c:pt>
                <c:pt idx="3206">
                  <c:v>41018.152777777781</c:v>
                </c:pt>
                <c:pt idx="3207">
                  <c:v>41018.166666666657</c:v>
                </c:pt>
                <c:pt idx="3208">
                  <c:v>41018.180555555562</c:v>
                </c:pt>
                <c:pt idx="3209">
                  <c:v>41018.194444444445</c:v>
                </c:pt>
                <c:pt idx="3210">
                  <c:v>41018.208333333336</c:v>
                </c:pt>
                <c:pt idx="3211">
                  <c:v>41018.222222222212</c:v>
                </c:pt>
                <c:pt idx="3212">
                  <c:v>41018.236111111102</c:v>
                </c:pt>
                <c:pt idx="3213">
                  <c:v>41018.25</c:v>
                </c:pt>
                <c:pt idx="3214">
                  <c:v>41018.263888888883</c:v>
                </c:pt>
                <c:pt idx="3215">
                  <c:v>41018.277777777774</c:v>
                </c:pt>
                <c:pt idx="3216">
                  <c:v>41018.29166666665</c:v>
                </c:pt>
                <c:pt idx="3217">
                  <c:v>41018.305555555562</c:v>
                </c:pt>
                <c:pt idx="3218">
                  <c:v>41018.319444444453</c:v>
                </c:pt>
                <c:pt idx="3219">
                  <c:v>41018.333333333336</c:v>
                </c:pt>
                <c:pt idx="3220">
                  <c:v>41018.347222222219</c:v>
                </c:pt>
                <c:pt idx="3221">
                  <c:v>41018.361111111102</c:v>
                </c:pt>
                <c:pt idx="3222">
                  <c:v>41018.375</c:v>
                </c:pt>
                <c:pt idx="3223">
                  <c:v>41018.388888888898</c:v>
                </c:pt>
                <c:pt idx="3224">
                  <c:v>41018.402777777781</c:v>
                </c:pt>
                <c:pt idx="3225">
                  <c:v>41018.416666666664</c:v>
                </c:pt>
                <c:pt idx="3226">
                  <c:v>41018.430555555562</c:v>
                </c:pt>
                <c:pt idx="3227">
                  <c:v>41018.444444444453</c:v>
                </c:pt>
                <c:pt idx="3228">
                  <c:v>41018.458333333343</c:v>
                </c:pt>
                <c:pt idx="3229">
                  <c:v>41018.472222222219</c:v>
                </c:pt>
                <c:pt idx="3230">
                  <c:v>41018.486111111109</c:v>
                </c:pt>
                <c:pt idx="3231">
                  <c:v>41018.5</c:v>
                </c:pt>
                <c:pt idx="3232">
                  <c:v>41018.513888888891</c:v>
                </c:pt>
                <c:pt idx="3233">
                  <c:v>41018.527777777774</c:v>
                </c:pt>
                <c:pt idx="3234">
                  <c:v>41018.541666666657</c:v>
                </c:pt>
                <c:pt idx="3235">
                  <c:v>41018.555555555562</c:v>
                </c:pt>
                <c:pt idx="3236">
                  <c:v>41018.569444444445</c:v>
                </c:pt>
                <c:pt idx="3237">
                  <c:v>41018.583333333336</c:v>
                </c:pt>
                <c:pt idx="3238">
                  <c:v>41018.597222222212</c:v>
                </c:pt>
                <c:pt idx="3239">
                  <c:v>41018.611111111102</c:v>
                </c:pt>
                <c:pt idx="3240">
                  <c:v>41018.624999999993</c:v>
                </c:pt>
                <c:pt idx="3241">
                  <c:v>41018.638888888891</c:v>
                </c:pt>
                <c:pt idx="3242">
                  <c:v>41018.652777777781</c:v>
                </c:pt>
                <c:pt idx="3243">
                  <c:v>41018.666666666657</c:v>
                </c:pt>
                <c:pt idx="3244">
                  <c:v>41018.680555555562</c:v>
                </c:pt>
                <c:pt idx="3245">
                  <c:v>41018.694444444445</c:v>
                </c:pt>
                <c:pt idx="3246">
                  <c:v>41018.708333333336</c:v>
                </c:pt>
                <c:pt idx="3247">
                  <c:v>41018.722222222212</c:v>
                </c:pt>
                <c:pt idx="3248">
                  <c:v>41018.736111111102</c:v>
                </c:pt>
                <c:pt idx="3249">
                  <c:v>41018.75</c:v>
                </c:pt>
                <c:pt idx="3250">
                  <c:v>41018.763888888883</c:v>
                </c:pt>
                <c:pt idx="3251">
                  <c:v>41018.777777777774</c:v>
                </c:pt>
                <c:pt idx="3252">
                  <c:v>41018.79166666665</c:v>
                </c:pt>
                <c:pt idx="3253">
                  <c:v>41018.805555555562</c:v>
                </c:pt>
                <c:pt idx="3254">
                  <c:v>41018.819444444453</c:v>
                </c:pt>
                <c:pt idx="3255">
                  <c:v>41018.833333333336</c:v>
                </c:pt>
                <c:pt idx="3256">
                  <c:v>41018.847222222219</c:v>
                </c:pt>
                <c:pt idx="3257">
                  <c:v>41018.861111111102</c:v>
                </c:pt>
                <c:pt idx="3258">
                  <c:v>41018.875</c:v>
                </c:pt>
                <c:pt idx="3259">
                  <c:v>41018.888888888898</c:v>
                </c:pt>
                <c:pt idx="3260">
                  <c:v>41018.902777777781</c:v>
                </c:pt>
                <c:pt idx="3261">
                  <c:v>41018.916666666664</c:v>
                </c:pt>
                <c:pt idx="3262">
                  <c:v>41018.930555555562</c:v>
                </c:pt>
                <c:pt idx="3263">
                  <c:v>41018.944444444453</c:v>
                </c:pt>
                <c:pt idx="3264">
                  <c:v>41018.958333333343</c:v>
                </c:pt>
                <c:pt idx="3265">
                  <c:v>41018.972222222219</c:v>
                </c:pt>
                <c:pt idx="3266">
                  <c:v>41018.986111111109</c:v>
                </c:pt>
                <c:pt idx="3267">
                  <c:v>41019</c:v>
                </c:pt>
                <c:pt idx="3268">
                  <c:v>41019.013888888891</c:v>
                </c:pt>
                <c:pt idx="3269">
                  <c:v>41019.027777777774</c:v>
                </c:pt>
                <c:pt idx="3270">
                  <c:v>41019.041666666657</c:v>
                </c:pt>
                <c:pt idx="3271">
                  <c:v>41019.055555555562</c:v>
                </c:pt>
                <c:pt idx="3272">
                  <c:v>41019.069444444445</c:v>
                </c:pt>
                <c:pt idx="3273">
                  <c:v>41019.083333333336</c:v>
                </c:pt>
                <c:pt idx="3274">
                  <c:v>41019.097222222212</c:v>
                </c:pt>
                <c:pt idx="3275">
                  <c:v>41019.111111111102</c:v>
                </c:pt>
                <c:pt idx="3276">
                  <c:v>41019.124999999993</c:v>
                </c:pt>
                <c:pt idx="3277">
                  <c:v>41019.138888888891</c:v>
                </c:pt>
                <c:pt idx="3278">
                  <c:v>41019.152777777781</c:v>
                </c:pt>
                <c:pt idx="3279">
                  <c:v>41019.166666666657</c:v>
                </c:pt>
                <c:pt idx="3280">
                  <c:v>41019.180555555562</c:v>
                </c:pt>
                <c:pt idx="3281">
                  <c:v>41019.194444444445</c:v>
                </c:pt>
                <c:pt idx="3282">
                  <c:v>41019.208333333336</c:v>
                </c:pt>
                <c:pt idx="3283">
                  <c:v>41019.222222222212</c:v>
                </c:pt>
                <c:pt idx="3284">
                  <c:v>41019.236111111102</c:v>
                </c:pt>
                <c:pt idx="3285">
                  <c:v>41019.25</c:v>
                </c:pt>
                <c:pt idx="3286">
                  <c:v>41019.263888888883</c:v>
                </c:pt>
                <c:pt idx="3287">
                  <c:v>41019.277777777774</c:v>
                </c:pt>
                <c:pt idx="3288">
                  <c:v>41019.29166666665</c:v>
                </c:pt>
                <c:pt idx="3289">
                  <c:v>41019.305555555562</c:v>
                </c:pt>
                <c:pt idx="3290">
                  <c:v>41019.319444444453</c:v>
                </c:pt>
                <c:pt idx="3291">
                  <c:v>41019.333333333336</c:v>
                </c:pt>
                <c:pt idx="3292">
                  <c:v>41019.347222222219</c:v>
                </c:pt>
                <c:pt idx="3293">
                  <c:v>41019.361111111102</c:v>
                </c:pt>
                <c:pt idx="3294">
                  <c:v>41019.375</c:v>
                </c:pt>
                <c:pt idx="3295">
                  <c:v>41019.388888888898</c:v>
                </c:pt>
                <c:pt idx="3296">
                  <c:v>41019.402777777781</c:v>
                </c:pt>
                <c:pt idx="3297">
                  <c:v>41019.416666666664</c:v>
                </c:pt>
                <c:pt idx="3298">
                  <c:v>41019.430555555562</c:v>
                </c:pt>
                <c:pt idx="3299">
                  <c:v>41019.444444444453</c:v>
                </c:pt>
                <c:pt idx="3300">
                  <c:v>41019.458333333343</c:v>
                </c:pt>
                <c:pt idx="3301">
                  <c:v>41019.472222222219</c:v>
                </c:pt>
                <c:pt idx="3302">
                  <c:v>41019.486111111109</c:v>
                </c:pt>
                <c:pt idx="3303">
                  <c:v>41019.5</c:v>
                </c:pt>
                <c:pt idx="3304">
                  <c:v>41019.513888888891</c:v>
                </c:pt>
                <c:pt idx="3305">
                  <c:v>41019.527777777774</c:v>
                </c:pt>
                <c:pt idx="3306">
                  <c:v>41019.541666666657</c:v>
                </c:pt>
                <c:pt idx="3307">
                  <c:v>41019.555555555562</c:v>
                </c:pt>
                <c:pt idx="3308">
                  <c:v>41019.569444444445</c:v>
                </c:pt>
                <c:pt idx="3309">
                  <c:v>41019.583333333336</c:v>
                </c:pt>
                <c:pt idx="3310">
                  <c:v>41019.597222222212</c:v>
                </c:pt>
                <c:pt idx="3311">
                  <c:v>41019.611111111102</c:v>
                </c:pt>
                <c:pt idx="3312">
                  <c:v>41019.624999999993</c:v>
                </c:pt>
                <c:pt idx="3313">
                  <c:v>41019.638888888891</c:v>
                </c:pt>
                <c:pt idx="3314">
                  <c:v>41019.652777777781</c:v>
                </c:pt>
                <c:pt idx="3315">
                  <c:v>41019.666666666657</c:v>
                </c:pt>
                <c:pt idx="3316">
                  <c:v>41019.680555555562</c:v>
                </c:pt>
                <c:pt idx="3317">
                  <c:v>41019.694444444445</c:v>
                </c:pt>
                <c:pt idx="3318">
                  <c:v>41019.708333333336</c:v>
                </c:pt>
                <c:pt idx="3319">
                  <c:v>41019.722222222212</c:v>
                </c:pt>
                <c:pt idx="3320">
                  <c:v>41019.736111111102</c:v>
                </c:pt>
                <c:pt idx="3321">
                  <c:v>41019.75</c:v>
                </c:pt>
                <c:pt idx="3322">
                  <c:v>41019.763888888883</c:v>
                </c:pt>
                <c:pt idx="3323">
                  <c:v>41019.777777777774</c:v>
                </c:pt>
                <c:pt idx="3324">
                  <c:v>41019.79166666665</c:v>
                </c:pt>
                <c:pt idx="3325">
                  <c:v>41019.805555555562</c:v>
                </c:pt>
                <c:pt idx="3326">
                  <c:v>41019.819444444453</c:v>
                </c:pt>
                <c:pt idx="3327">
                  <c:v>41019.833333333336</c:v>
                </c:pt>
                <c:pt idx="3328">
                  <c:v>41019.847222222219</c:v>
                </c:pt>
                <c:pt idx="3329">
                  <c:v>41019.861111111102</c:v>
                </c:pt>
                <c:pt idx="3330">
                  <c:v>41019.875</c:v>
                </c:pt>
                <c:pt idx="3331">
                  <c:v>41019.888888888898</c:v>
                </c:pt>
                <c:pt idx="3332">
                  <c:v>41019.902777777781</c:v>
                </c:pt>
                <c:pt idx="3333">
                  <c:v>41019.916666666664</c:v>
                </c:pt>
                <c:pt idx="3334">
                  <c:v>41019.930555555562</c:v>
                </c:pt>
                <c:pt idx="3335">
                  <c:v>41019.944444444453</c:v>
                </c:pt>
                <c:pt idx="3336">
                  <c:v>41019.958333333343</c:v>
                </c:pt>
                <c:pt idx="3337">
                  <c:v>41019.972222222219</c:v>
                </c:pt>
                <c:pt idx="3338">
                  <c:v>41019.986111111109</c:v>
                </c:pt>
                <c:pt idx="3339">
                  <c:v>41020</c:v>
                </c:pt>
                <c:pt idx="3340">
                  <c:v>41020.013888888891</c:v>
                </c:pt>
                <c:pt idx="3341">
                  <c:v>41020.027777777774</c:v>
                </c:pt>
                <c:pt idx="3342">
                  <c:v>41020.041666666657</c:v>
                </c:pt>
                <c:pt idx="3343">
                  <c:v>41020.055555555562</c:v>
                </c:pt>
                <c:pt idx="3344">
                  <c:v>41020.069444444445</c:v>
                </c:pt>
                <c:pt idx="3345">
                  <c:v>41020.083333333336</c:v>
                </c:pt>
                <c:pt idx="3346">
                  <c:v>41020.097222222212</c:v>
                </c:pt>
                <c:pt idx="3347">
                  <c:v>41020.111111111102</c:v>
                </c:pt>
                <c:pt idx="3348">
                  <c:v>41020.124999999993</c:v>
                </c:pt>
                <c:pt idx="3349">
                  <c:v>41020.138888888891</c:v>
                </c:pt>
                <c:pt idx="3350">
                  <c:v>41020.152777777781</c:v>
                </c:pt>
                <c:pt idx="3351">
                  <c:v>41020.166666666657</c:v>
                </c:pt>
                <c:pt idx="3352">
                  <c:v>41020.180555555562</c:v>
                </c:pt>
                <c:pt idx="3353">
                  <c:v>41020.194444444445</c:v>
                </c:pt>
                <c:pt idx="3354">
                  <c:v>41020.208333333336</c:v>
                </c:pt>
                <c:pt idx="3355">
                  <c:v>41020.222222222212</c:v>
                </c:pt>
                <c:pt idx="3356">
                  <c:v>41020.236111111102</c:v>
                </c:pt>
                <c:pt idx="3357">
                  <c:v>41020.25</c:v>
                </c:pt>
                <c:pt idx="3358">
                  <c:v>41020.263888888883</c:v>
                </c:pt>
                <c:pt idx="3359">
                  <c:v>41020.277777777774</c:v>
                </c:pt>
                <c:pt idx="3360">
                  <c:v>41020.29166666665</c:v>
                </c:pt>
                <c:pt idx="3361">
                  <c:v>41020.305555555562</c:v>
                </c:pt>
                <c:pt idx="3362">
                  <c:v>41020.319444444453</c:v>
                </c:pt>
                <c:pt idx="3363">
                  <c:v>41020.333333333336</c:v>
                </c:pt>
                <c:pt idx="3364">
                  <c:v>41020.347222222219</c:v>
                </c:pt>
                <c:pt idx="3365">
                  <c:v>41020.361111111102</c:v>
                </c:pt>
                <c:pt idx="3366">
                  <c:v>41020.375</c:v>
                </c:pt>
                <c:pt idx="3367">
                  <c:v>41020.388888888898</c:v>
                </c:pt>
                <c:pt idx="3368">
                  <c:v>41020.402777777781</c:v>
                </c:pt>
                <c:pt idx="3369">
                  <c:v>41020.416666666664</c:v>
                </c:pt>
                <c:pt idx="3370">
                  <c:v>41020.430555555562</c:v>
                </c:pt>
                <c:pt idx="3371">
                  <c:v>41020.444444444453</c:v>
                </c:pt>
                <c:pt idx="3372">
                  <c:v>41020.458333333343</c:v>
                </c:pt>
                <c:pt idx="3373">
                  <c:v>41020.472222222219</c:v>
                </c:pt>
                <c:pt idx="3374">
                  <c:v>41020.486111111109</c:v>
                </c:pt>
                <c:pt idx="3375">
                  <c:v>41020.5</c:v>
                </c:pt>
                <c:pt idx="3376">
                  <c:v>41020.513888888891</c:v>
                </c:pt>
                <c:pt idx="3377">
                  <c:v>41020.527777777774</c:v>
                </c:pt>
                <c:pt idx="3378">
                  <c:v>41020.541666666657</c:v>
                </c:pt>
                <c:pt idx="3379">
                  <c:v>41020.555555555562</c:v>
                </c:pt>
                <c:pt idx="3380">
                  <c:v>41020.569444444445</c:v>
                </c:pt>
                <c:pt idx="3381">
                  <c:v>41020.583333333336</c:v>
                </c:pt>
                <c:pt idx="3382">
                  <c:v>41020.597222222212</c:v>
                </c:pt>
                <c:pt idx="3383">
                  <c:v>41020.611111111102</c:v>
                </c:pt>
                <c:pt idx="3384">
                  <c:v>41020.624999999993</c:v>
                </c:pt>
                <c:pt idx="3385">
                  <c:v>41020.638888888891</c:v>
                </c:pt>
                <c:pt idx="3386">
                  <c:v>41020.652777777781</c:v>
                </c:pt>
                <c:pt idx="3387">
                  <c:v>41020.666666666657</c:v>
                </c:pt>
                <c:pt idx="3388">
                  <c:v>41020.680555555562</c:v>
                </c:pt>
                <c:pt idx="3389">
                  <c:v>41020.694444444445</c:v>
                </c:pt>
                <c:pt idx="3390">
                  <c:v>41020.708333333336</c:v>
                </c:pt>
                <c:pt idx="3391">
                  <c:v>41020.722222222212</c:v>
                </c:pt>
                <c:pt idx="3392">
                  <c:v>41020.736111111102</c:v>
                </c:pt>
                <c:pt idx="3393">
                  <c:v>41020.75</c:v>
                </c:pt>
                <c:pt idx="3394">
                  <c:v>41020.763888888883</c:v>
                </c:pt>
                <c:pt idx="3395">
                  <c:v>41020.777777777774</c:v>
                </c:pt>
                <c:pt idx="3396">
                  <c:v>41020.79166666665</c:v>
                </c:pt>
                <c:pt idx="3397">
                  <c:v>41020.805555555562</c:v>
                </c:pt>
                <c:pt idx="3398">
                  <c:v>41020.819444444453</c:v>
                </c:pt>
                <c:pt idx="3399">
                  <c:v>41020.833333333336</c:v>
                </c:pt>
                <c:pt idx="3400">
                  <c:v>41020.847222222219</c:v>
                </c:pt>
                <c:pt idx="3401">
                  <c:v>41020.861111111102</c:v>
                </c:pt>
                <c:pt idx="3402">
                  <c:v>41020.875</c:v>
                </c:pt>
                <c:pt idx="3403">
                  <c:v>41020.888888888898</c:v>
                </c:pt>
                <c:pt idx="3404">
                  <c:v>41020.902777777781</c:v>
                </c:pt>
                <c:pt idx="3405">
                  <c:v>41020.916666666664</c:v>
                </c:pt>
                <c:pt idx="3406">
                  <c:v>41020.930555555562</c:v>
                </c:pt>
                <c:pt idx="3407">
                  <c:v>41020.944444444453</c:v>
                </c:pt>
                <c:pt idx="3408">
                  <c:v>41020.958333333343</c:v>
                </c:pt>
                <c:pt idx="3409">
                  <c:v>41020.972222222219</c:v>
                </c:pt>
                <c:pt idx="3410">
                  <c:v>41020.986111111109</c:v>
                </c:pt>
                <c:pt idx="3411">
                  <c:v>41021</c:v>
                </c:pt>
                <c:pt idx="3412">
                  <c:v>41021.013888888891</c:v>
                </c:pt>
                <c:pt idx="3413">
                  <c:v>41021.027777777774</c:v>
                </c:pt>
                <c:pt idx="3414">
                  <c:v>41021.041666666657</c:v>
                </c:pt>
                <c:pt idx="3415">
                  <c:v>41021.055555555562</c:v>
                </c:pt>
                <c:pt idx="3416">
                  <c:v>41021.069444444445</c:v>
                </c:pt>
                <c:pt idx="3417">
                  <c:v>41021.083333333336</c:v>
                </c:pt>
                <c:pt idx="3418">
                  <c:v>41021.097222222212</c:v>
                </c:pt>
                <c:pt idx="3419">
                  <c:v>41021.111111111102</c:v>
                </c:pt>
                <c:pt idx="3420">
                  <c:v>41021.124999999993</c:v>
                </c:pt>
                <c:pt idx="3421">
                  <c:v>41021.138888888891</c:v>
                </c:pt>
                <c:pt idx="3422">
                  <c:v>41021.152777777781</c:v>
                </c:pt>
                <c:pt idx="3423">
                  <c:v>41021.166666666657</c:v>
                </c:pt>
                <c:pt idx="3424">
                  <c:v>41021.180555555562</c:v>
                </c:pt>
                <c:pt idx="3425">
                  <c:v>41021.194444444445</c:v>
                </c:pt>
                <c:pt idx="3426">
                  <c:v>41021.208333333336</c:v>
                </c:pt>
                <c:pt idx="3427">
                  <c:v>41021.222222222212</c:v>
                </c:pt>
                <c:pt idx="3428">
                  <c:v>41021.236111111102</c:v>
                </c:pt>
                <c:pt idx="3429">
                  <c:v>41021.25</c:v>
                </c:pt>
                <c:pt idx="3430">
                  <c:v>41021.263888888883</c:v>
                </c:pt>
                <c:pt idx="3431">
                  <c:v>41021.277777777774</c:v>
                </c:pt>
                <c:pt idx="3432">
                  <c:v>41021.29166666665</c:v>
                </c:pt>
                <c:pt idx="3433">
                  <c:v>41021.305555555562</c:v>
                </c:pt>
                <c:pt idx="3434">
                  <c:v>41021.319444444453</c:v>
                </c:pt>
                <c:pt idx="3435">
                  <c:v>41021.333333333336</c:v>
                </c:pt>
                <c:pt idx="3436">
                  <c:v>41021.347222222219</c:v>
                </c:pt>
                <c:pt idx="3437">
                  <c:v>41021.361111111102</c:v>
                </c:pt>
                <c:pt idx="3438">
                  <c:v>41021.375</c:v>
                </c:pt>
                <c:pt idx="3439">
                  <c:v>41021.388888888898</c:v>
                </c:pt>
                <c:pt idx="3440">
                  <c:v>41021.402777777781</c:v>
                </c:pt>
                <c:pt idx="3441">
                  <c:v>41021.416666666664</c:v>
                </c:pt>
                <c:pt idx="3442">
                  <c:v>41021.430555555562</c:v>
                </c:pt>
                <c:pt idx="3443">
                  <c:v>41021.444444444453</c:v>
                </c:pt>
                <c:pt idx="3444">
                  <c:v>41021.458333333343</c:v>
                </c:pt>
                <c:pt idx="3445">
                  <c:v>41021.472222222219</c:v>
                </c:pt>
                <c:pt idx="3446">
                  <c:v>41021.486111111109</c:v>
                </c:pt>
                <c:pt idx="3447">
                  <c:v>41021.5</c:v>
                </c:pt>
                <c:pt idx="3448">
                  <c:v>41021.513888888891</c:v>
                </c:pt>
                <c:pt idx="3449">
                  <c:v>41021.527777777774</c:v>
                </c:pt>
                <c:pt idx="3450">
                  <c:v>41021.541666666657</c:v>
                </c:pt>
                <c:pt idx="3451">
                  <c:v>41021.555555555562</c:v>
                </c:pt>
                <c:pt idx="3452">
                  <c:v>41021.569444444445</c:v>
                </c:pt>
                <c:pt idx="3453">
                  <c:v>41021.583333333336</c:v>
                </c:pt>
                <c:pt idx="3454">
                  <c:v>41021.597222222212</c:v>
                </c:pt>
                <c:pt idx="3455">
                  <c:v>41021.611111111102</c:v>
                </c:pt>
                <c:pt idx="3456">
                  <c:v>41021.624999999993</c:v>
                </c:pt>
                <c:pt idx="3457">
                  <c:v>41021.638888888891</c:v>
                </c:pt>
                <c:pt idx="3458">
                  <c:v>41021.652777777781</c:v>
                </c:pt>
                <c:pt idx="3459">
                  <c:v>41021.666666666657</c:v>
                </c:pt>
                <c:pt idx="3460">
                  <c:v>41021.680555555562</c:v>
                </c:pt>
                <c:pt idx="3461">
                  <c:v>41021.694444444445</c:v>
                </c:pt>
                <c:pt idx="3462">
                  <c:v>41021.708333333336</c:v>
                </c:pt>
                <c:pt idx="3463">
                  <c:v>41021.722222222212</c:v>
                </c:pt>
                <c:pt idx="3464">
                  <c:v>41021.736111111102</c:v>
                </c:pt>
                <c:pt idx="3465">
                  <c:v>41021.75</c:v>
                </c:pt>
                <c:pt idx="3466">
                  <c:v>41021.763888888883</c:v>
                </c:pt>
                <c:pt idx="3467">
                  <c:v>41021.777777777774</c:v>
                </c:pt>
                <c:pt idx="3468">
                  <c:v>41021.79166666665</c:v>
                </c:pt>
                <c:pt idx="3469">
                  <c:v>41021.805555555562</c:v>
                </c:pt>
                <c:pt idx="3470">
                  <c:v>41021.819444444453</c:v>
                </c:pt>
                <c:pt idx="3471">
                  <c:v>41021.833333333336</c:v>
                </c:pt>
                <c:pt idx="3472">
                  <c:v>41021.847222222219</c:v>
                </c:pt>
                <c:pt idx="3473">
                  <c:v>41021.861111111102</c:v>
                </c:pt>
                <c:pt idx="3474">
                  <c:v>41021.875</c:v>
                </c:pt>
                <c:pt idx="3475">
                  <c:v>41021.888888888898</c:v>
                </c:pt>
                <c:pt idx="3476">
                  <c:v>41021.902777777781</c:v>
                </c:pt>
                <c:pt idx="3477">
                  <c:v>41021.916666666664</c:v>
                </c:pt>
                <c:pt idx="3478">
                  <c:v>41021.930555555562</c:v>
                </c:pt>
                <c:pt idx="3479">
                  <c:v>41021.944444444453</c:v>
                </c:pt>
                <c:pt idx="3480">
                  <c:v>41021.958333333343</c:v>
                </c:pt>
                <c:pt idx="3481">
                  <c:v>41021.972222222219</c:v>
                </c:pt>
                <c:pt idx="3482">
                  <c:v>41021.986111111109</c:v>
                </c:pt>
                <c:pt idx="3483">
                  <c:v>41022</c:v>
                </c:pt>
                <c:pt idx="3484">
                  <c:v>41022.013888888891</c:v>
                </c:pt>
                <c:pt idx="3485">
                  <c:v>41022.027777777774</c:v>
                </c:pt>
                <c:pt idx="3486">
                  <c:v>41022.041666666657</c:v>
                </c:pt>
                <c:pt idx="3487">
                  <c:v>41022.055555555562</c:v>
                </c:pt>
                <c:pt idx="3488">
                  <c:v>41022.069444444445</c:v>
                </c:pt>
                <c:pt idx="3489">
                  <c:v>41022.083333333336</c:v>
                </c:pt>
                <c:pt idx="3490">
                  <c:v>41022.097222222212</c:v>
                </c:pt>
                <c:pt idx="3491">
                  <c:v>41022.111111111102</c:v>
                </c:pt>
                <c:pt idx="3492">
                  <c:v>41022.124999999993</c:v>
                </c:pt>
                <c:pt idx="3493">
                  <c:v>41022.138888888891</c:v>
                </c:pt>
                <c:pt idx="3494">
                  <c:v>41022.152777777781</c:v>
                </c:pt>
                <c:pt idx="3495">
                  <c:v>41022.166666666657</c:v>
                </c:pt>
                <c:pt idx="3496">
                  <c:v>41022.180555555562</c:v>
                </c:pt>
                <c:pt idx="3497">
                  <c:v>41022.194444444445</c:v>
                </c:pt>
                <c:pt idx="3498">
                  <c:v>41022.208333333336</c:v>
                </c:pt>
                <c:pt idx="3499">
                  <c:v>41022.222222222212</c:v>
                </c:pt>
                <c:pt idx="3500">
                  <c:v>41022.236111111102</c:v>
                </c:pt>
                <c:pt idx="3501">
                  <c:v>41022.25</c:v>
                </c:pt>
                <c:pt idx="3502">
                  <c:v>41022.263888888883</c:v>
                </c:pt>
                <c:pt idx="3503">
                  <c:v>41022.277777777774</c:v>
                </c:pt>
                <c:pt idx="3504">
                  <c:v>41022.29166666665</c:v>
                </c:pt>
                <c:pt idx="3505">
                  <c:v>41022.305555555562</c:v>
                </c:pt>
                <c:pt idx="3506">
                  <c:v>41022.319444444453</c:v>
                </c:pt>
                <c:pt idx="3507">
                  <c:v>41022.333333333336</c:v>
                </c:pt>
                <c:pt idx="3508">
                  <c:v>41022.347222222219</c:v>
                </c:pt>
                <c:pt idx="3509">
                  <c:v>41022.361111111102</c:v>
                </c:pt>
                <c:pt idx="3510">
                  <c:v>41022.375</c:v>
                </c:pt>
                <c:pt idx="3511">
                  <c:v>41022.388888888898</c:v>
                </c:pt>
                <c:pt idx="3512">
                  <c:v>41022.402777777781</c:v>
                </c:pt>
                <c:pt idx="3513">
                  <c:v>41022.416666666664</c:v>
                </c:pt>
                <c:pt idx="3514">
                  <c:v>41022.430555555562</c:v>
                </c:pt>
                <c:pt idx="3515">
                  <c:v>41022.444444444453</c:v>
                </c:pt>
                <c:pt idx="3516">
                  <c:v>41022.458333333343</c:v>
                </c:pt>
                <c:pt idx="3517">
                  <c:v>41022.472222222219</c:v>
                </c:pt>
                <c:pt idx="3518">
                  <c:v>41022.486111111109</c:v>
                </c:pt>
                <c:pt idx="3519">
                  <c:v>41022.5</c:v>
                </c:pt>
                <c:pt idx="3520">
                  <c:v>41022.513888888891</c:v>
                </c:pt>
                <c:pt idx="3521">
                  <c:v>41022.527777777774</c:v>
                </c:pt>
                <c:pt idx="3522">
                  <c:v>41022.541666666657</c:v>
                </c:pt>
                <c:pt idx="3523">
                  <c:v>41022.555555555562</c:v>
                </c:pt>
                <c:pt idx="3524">
                  <c:v>41022.569444444445</c:v>
                </c:pt>
                <c:pt idx="3525">
                  <c:v>41022.583333333336</c:v>
                </c:pt>
                <c:pt idx="3526">
                  <c:v>41022.597222222212</c:v>
                </c:pt>
                <c:pt idx="3527">
                  <c:v>41022.611111111102</c:v>
                </c:pt>
                <c:pt idx="3528">
                  <c:v>41022.624999999993</c:v>
                </c:pt>
                <c:pt idx="3529">
                  <c:v>41022.638888888891</c:v>
                </c:pt>
                <c:pt idx="3530">
                  <c:v>41022.652777777781</c:v>
                </c:pt>
                <c:pt idx="3531">
                  <c:v>41022.666666666657</c:v>
                </c:pt>
                <c:pt idx="3532">
                  <c:v>41022.680555555562</c:v>
                </c:pt>
                <c:pt idx="3533">
                  <c:v>41022.694444444445</c:v>
                </c:pt>
                <c:pt idx="3534">
                  <c:v>41022.708333333336</c:v>
                </c:pt>
                <c:pt idx="3535">
                  <c:v>41022.722222222212</c:v>
                </c:pt>
                <c:pt idx="3536">
                  <c:v>41022.736111111102</c:v>
                </c:pt>
                <c:pt idx="3537">
                  <c:v>41022.75</c:v>
                </c:pt>
                <c:pt idx="3538">
                  <c:v>41022.763888888883</c:v>
                </c:pt>
                <c:pt idx="3539">
                  <c:v>41022.777777777774</c:v>
                </c:pt>
                <c:pt idx="3540">
                  <c:v>41022.79166666665</c:v>
                </c:pt>
                <c:pt idx="3541">
                  <c:v>41022.805555555562</c:v>
                </c:pt>
                <c:pt idx="3542">
                  <c:v>41022.819444444453</c:v>
                </c:pt>
                <c:pt idx="3543">
                  <c:v>41022.833333333336</c:v>
                </c:pt>
                <c:pt idx="3544">
                  <c:v>41022.847222222219</c:v>
                </c:pt>
                <c:pt idx="3545">
                  <c:v>41022.861111111102</c:v>
                </c:pt>
                <c:pt idx="3546">
                  <c:v>41022.875</c:v>
                </c:pt>
                <c:pt idx="3547">
                  <c:v>41022.888888888898</c:v>
                </c:pt>
                <c:pt idx="3548">
                  <c:v>41022.902777777781</c:v>
                </c:pt>
                <c:pt idx="3549">
                  <c:v>41022.916666666664</c:v>
                </c:pt>
                <c:pt idx="3550">
                  <c:v>41022.930555555562</c:v>
                </c:pt>
                <c:pt idx="3551">
                  <c:v>41022.944444444453</c:v>
                </c:pt>
                <c:pt idx="3552">
                  <c:v>41022.958333333343</c:v>
                </c:pt>
                <c:pt idx="3553">
                  <c:v>41022.972222222219</c:v>
                </c:pt>
                <c:pt idx="3554">
                  <c:v>41022.986111111109</c:v>
                </c:pt>
                <c:pt idx="3555">
                  <c:v>41023</c:v>
                </c:pt>
                <c:pt idx="3556">
                  <c:v>41023.013888888891</c:v>
                </c:pt>
                <c:pt idx="3557">
                  <c:v>41023.027777777774</c:v>
                </c:pt>
                <c:pt idx="3558">
                  <c:v>41023.041666666657</c:v>
                </c:pt>
                <c:pt idx="3559">
                  <c:v>41023.055555555562</c:v>
                </c:pt>
                <c:pt idx="3560">
                  <c:v>41023.069444444445</c:v>
                </c:pt>
                <c:pt idx="3561">
                  <c:v>41023.083333333336</c:v>
                </c:pt>
                <c:pt idx="3562">
                  <c:v>41023.097222222212</c:v>
                </c:pt>
                <c:pt idx="3563">
                  <c:v>41023.111111111102</c:v>
                </c:pt>
                <c:pt idx="3564">
                  <c:v>41023.124999999993</c:v>
                </c:pt>
                <c:pt idx="3565">
                  <c:v>41023.138888888891</c:v>
                </c:pt>
                <c:pt idx="3566">
                  <c:v>41023.152777777781</c:v>
                </c:pt>
                <c:pt idx="3567">
                  <c:v>41023.166666666657</c:v>
                </c:pt>
                <c:pt idx="3568">
                  <c:v>41023.180555555562</c:v>
                </c:pt>
                <c:pt idx="3569">
                  <c:v>41023.194444444445</c:v>
                </c:pt>
                <c:pt idx="3570">
                  <c:v>41023.208333333336</c:v>
                </c:pt>
                <c:pt idx="3571">
                  <c:v>41023.222222222212</c:v>
                </c:pt>
                <c:pt idx="3572">
                  <c:v>41023.236111111102</c:v>
                </c:pt>
                <c:pt idx="3573">
                  <c:v>41023.25</c:v>
                </c:pt>
                <c:pt idx="3574">
                  <c:v>41023.263888888883</c:v>
                </c:pt>
                <c:pt idx="3575">
                  <c:v>41023.277777777774</c:v>
                </c:pt>
                <c:pt idx="3576">
                  <c:v>41023.29166666665</c:v>
                </c:pt>
                <c:pt idx="3577">
                  <c:v>41023.305555555562</c:v>
                </c:pt>
                <c:pt idx="3578">
                  <c:v>41023.319444444453</c:v>
                </c:pt>
                <c:pt idx="3579">
                  <c:v>41023.333333333336</c:v>
                </c:pt>
                <c:pt idx="3580">
                  <c:v>41023.347222222219</c:v>
                </c:pt>
                <c:pt idx="3581">
                  <c:v>41023.361111111102</c:v>
                </c:pt>
                <c:pt idx="3582">
                  <c:v>41023.375</c:v>
                </c:pt>
                <c:pt idx="3583">
                  <c:v>41023.388888888898</c:v>
                </c:pt>
                <c:pt idx="3584">
                  <c:v>41023.402777777781</c:v>
                </c:pt>
                <c:pt idx="3585">
                  <c:v>41023.416666666664</c:v>
                </c:pt>
                <c:pt idx="3586">
                  <c:v>41023.430555555562</c:v>
                </c:pt>
                <c:pt idx="3587">
                  <c:v>41023.444444444453</c:v>
                </c:pt>
                <c:pt idx="3588">
                  <c:v>41023.458333333343</c:v>
                </c:pt>
                <c:pt idx="3589">
                  <c:v>41023.472222222219</c:v>
                </c:pt>
                <c:pt idx="3590">
                  <c:v>41023.486111111109</c:v>
                </c:pt>
                <c:pt idx="3591">
                  <c:v>41023.5</c:v>
                </c:pt>
                <c:pt idx="3592">
                  <c:v>41023.513888888891</c:v>
                </c:pt>
                <c:pt idx="3593">
                  <c:v>41023.527777777774</c:v>
                </c:pt>
                <c:pt idx="3594">
                  <c:v>41023.541666666657</c:v>
                </c:pt>
                <c:pt idx="3595">
                  <c:v>41023.555555555562</c:v>
                </c:pt>
                <c:pt idx="3596">
                  <c:v>41023.569444444445</c:v>
                </c:pt>
                <c:pt idx="3597">
                  <c:v>41023.583333333336</c:v>
                </c:pt>
                <c:pt idx="3598">
                  <c:v>41023.597222222212</c:v>
                </c:pt>
                <c:pt idx="3599">
                  <c:v>41023.611111111102</c:v>
                </c:pt>
                <c:pt idx="3600">
                  <c:v>41023.624999999993</c:v>
                </c:pt>
                <c:pt idx="3601">
                  <c:v>41023.638888888891</c:v>
                </c:pt>
                <c:pt idx="3602">
                  <c:v>41023.652777777781</c:v>
                </c:pt>
                <c:pt idx="3603">
                  <c:v>41023.666666666657</c:v>
                </c:pt>
                <c:pt idx="3604">
                  <c:v>41023.680555555562</c:v>
                </c:pt>
                <c:pt idx="3605">
                  <c:v>41023.694444444445</c:v>
                </c:pt>
                <c:pt idx="3606">
                  <c:v>41023.708333333336</c:v>
                </c:pt>
                <c:pt idx="3607">
                  <c:v>41023.722222222212</c:v>
                </c:pt>
                <c:pt idx="3608">
                  <c:v>41023.736111111102</c:v>
                </c:pt>
                <c:pt idx="3609">
                  <c:v>41023.75</c:v>
                </c:pt>
                <c:pt idx="3610">
                  <c:v>41023.763888888883</c:v>
                </c:pt>
                <c:pt idx="3611">
                  <c:v>41023.777777777774</c:v>
                </c:pt>
                <c:pt idx="3612">
                  <c:v>41023.79166666665</c:v>
                </c:pt>
                <c:pt idx="3613">
                  <c:v>41023.805555555562</c:v>
                </c:pt>
                <c:pt idx="3614">
                  <c:v>41023.819444444453</c:v>
                </c:pt>
                <c:pt idx="3615">
                  <c:v>41023.833333333336</c:v>
                </c:pt>
                <c:pt idx="3616">
                  <c:v>41023.847222222219</c:v>
                </c:pt>
                <c:pt idx="3617">
                  <c:v>41023.861111111102</c:v>
                </c:pt>
                <c:pt idx="3618">
                  <c:v>41023.875</c:v>
                </c:pt>
                <c:pt idx="3619">
                  <c:v>41023.888888888898</c:v>
                </c:pt>
                <c:pt idx="3620">
                  <c:v>41023.902777777781</c:v>
                </c:pt>
                <c:pt idx="3621">
                  <c:v>41023.916666666664</c:v>
                </c:pt>
                <c:pt idx="3622">
                  <c:v>41023.930555555562</c:v>
                </c:pt>
                <c:pt idx="3623">
                  <c:v>41023.944444444453</c:v>
                </c:pt>
                <c:pt idx="3624">
                  <c:v>41023.958333333343</c:v>
                </c:pt>
                <c:pt idx="3625">
                  <c:v>41023.972222222219</c:v>
                </c:pt>
                <c:pt idx="3626">
                  <c:v>41023.986111111109</c:v>
                </c:pt>
                <c:pt idx="3627">
                  <c:v>41024</c:v>
                </c:pt>
                <c:pt idx="3628">
                  <c:v>41024.013888888891</c:v>
                </c:pt>
                <c:pt idx="3629">
                  <c:v>41024.027777777774</c:v>
                </c:pt>
                <c:pt idx="3630">
                  <c:v>41024.041666666657</c:v>
                </c:pt>
                <c:pt idx="3631">
                  <c:v>41024.055555555562</c:v>
                </c:pt>
                <c:pt idx="3632">
                  <c:v>41024.069444444445</c:v>
                </c:pt>
                <c:pt idx="3633">
                  <c:v>41024.083333333336</c:v>
                </c:pt>
                <c:pt idx="3634">
                  <c:v>41024.097222222212</c:v>
                </c:pt>
                <c:pt idx="3635">
                  <c:v>41024.111111111102</c:v>
                </c:pt>
                <c:pt idx="3636">
                  <c:v>41024.124999999993</c:v>
                </c:pt>
                <c:pt idx="3637">
                  <c:v>41024.138888888891</c:v>
                </c:pt>
                <c:pt idx="3638">
                  <c:v>41024.152777777781</c:v>
                </c:pt>
                <c:pt idx="3639">
                  <c:v>41024.166666666657</c:v>
                </c:pt>
                <c:pt idx="3640">
                  <c:v>41024.180555555562</c:v>
                </c:pt>
                <c:pt idx="3641">
                  <c:v>41024.194444444445</c:v>
                </c:pt>
                <c:pt idx="3642">
                  <c:v>41024.208333333336</c:v>
                </c:pt>
                <c:pt idx="3643">
                  <c:v>41024.222222222212</c:v>
                </c:pt>
                <c:pt idx="3644">
                  <c:v>41024.236111111102</c:v>
                </c:pt>
                <c:pt idx="3645">
                  <c:v>41024.25</c:v>
                </c:pt>
                <c:pt idx="3646">
                  <c:v>41024.263888888883</c:v>
                </c:pt>
                <c:pt idx="3647">
                  <c:v>41024.277777777774</c:v>
                </c:pt>
                <c:pt idx="3648">
                  <c:v>41024.29166666665</c:v>
                </c:pt>
                <c:pt idx="3649">
                  <c:v>41024.305555555562</c:v>
                </c:pt>
                <c:pt idx="3650">
                  <c:v>41024.319444444453</c:v>
                </c:pt>
                <c:pt idx="3651">
                  <c:v>41024.333333333336</c:v>
                </c:pt>
                <c:pt idx="3652">
                  <c:v>41024.347222222219</c:v>
                </c:pt>
                <c:pt idx="3653">
                  <c:v>41024.361111111102</c:v>
                </c:pt>
                <c:pt idx="3654">
                  <c:v>41024.375</c:v>
                </c:pt>
                <c:pt idx="3655">
                  <c:v>41024.388888888898</c:v>
                </c:pt>
                <c:pt idx="3656">
                  <c:v>41024.402777777781</c:v>
                </c:pt>
                <c:pt idx="3657">
                  <c:v>41024.416666666664</c:v>
                </c:pt>
                <c:pt idx="3658">
                  <c:v>41024.430555555562</c:v>
                </c:pt>
                <c:pt idx="3659">
                  <c:v>41024.444444444453</c:v>
                </c:pt>
                <c:pt idx="3660">
                  <c:v>41024.458333333343</c:v>
                </c:pt>
                <c:pt idx="3661">
                  <c:v>41024.472222222219</c:v>
                </c:pt>
                <c:pt idx="3662">
                  <c:v>41024.486111111109</c:v>
                </c:pt>
                <c:pt idx="3663">
                  <c:v>41024.5</c:v>
                </c:pt>
                <c:pt idx="3664">
                  <c:v>41024.513888888891</c:v>
                </c:pt>
                <c:pt idx="3665">
                  <c:v>41024.527777777774</c:v>
                </c:pt>
                <c:pt idx="3666">
                  <c:v>41024.541666666657</c:v>
                </c:pt>
                <c:pt idx="3667">
                  <c:v>41024.555555555562</c:v>
                </c:pt>
                <c:pt idx="3668">
                  <c:v>41024.569444444445</c:v>
                </c:pt>
                <c:pt idx="3669">
                  <c:v>41024.583333333336</c:v>
                </c:pt>
                <c:pt idx="3670">
                  <c:v>41024.597222222212</c:v>
                </c:pt>
                <c:pt idx="3671">
                  <c:v>41024.611111111102</c:v>
                </c:pt>
                <c:pt idx="3672">
                  <c:v>41024.624999999993</c:v>
                </c:pt>
                <c:pt idx="3673">
                  <c:v>41024.638888888891</c:v>
                </c:pt>
                <c:pt idx="3674">
                  <c:v>41024.652777777781</c:v>
                </c:pt>
                <c:pt idx="3675">
                  <c:v>41024.666666666657</c:v>
                </c:pt>
                <c:pt idx="3676">
                  <c:v>41024.680555555562</c:v>
                </c:pt>
                <c:pt idx="3677">
                  <c:v>41024.694444444445</c:v>
                </c:pt>
                <c:pt idx="3678">
                  <c:v>41024.708333333336</c:v>
                </c:pt>
                <c:pt idx="3679">
                  <c:v>41024.722222222212</c:v>
                </c:pt>
                <c:pt idx="3680">
                  <c:v>41024.736111111102</c:v>
                </c:pt>
                <c:pt idx="3681">
                  <c:v>41024.75</c:v>
                </c:pt>
                <c:pt idx="3682">
                  <c:v>41024.763888888883</c:v>
                </c:pt>
                <c:pt idx="3683">
                  <c:v>41024.777777777774</c:v>
                </c:pt>
                <c:pt idx="3684">
                  <c:v>41024.79166666665</c:v>
                </c:pt>
                <c:pt idx="3685">
                  <c:v>41024.805555555562</c:v>
                </c:pt>
                <c:pt idx="3686">
                  <c:v>41024.819444444453</c:v>
                </c:pt>
                <c:pt idx="3687">
                  <c:v>41024.833333333336</c:v>
                </c:pt>
                <c:pt idx="3688">
                  <c:v>41024.847222222219</c:v>
                </c:pt>
                <c:pt idx="3689">
                  <c:v>41024.861111111102</c:v>
                </c:pt>
                <c:pt idx="3690">
                  <c:v>41024.875</c:v>
                </c:pt>
                <c:pt idx="3691">
                  <c:v>41024.888888888898</c:v>
                </c:pt>
                <c:pt idx="3692">
                  <c:v>41024.902777777781</c:v>
                </c:pt>
                <c:pt idx="3693">
                  <c:v>41024.916666666664</c:v>
                </c:pt>
                <c:pt idx="3694">
                  <c:v>41024.930555555562</c:v>
                </c:pt>
                <c:pt idx="3695">
                  <c:v>41024.944444444453</c:v>
                </c:pt>
                <c:pt idx="3696">
                  <c:v>41024.958333333343</c:v>
                </c:pt>
                <c:pt idx="3697">
                  <c:v>41024.972222222219</c:v>
                </c:pt>
                <c:pt idx="3698">
                  <c:v>41024.986111111109</c:v>
                </c:pt>
                <c:pt idx="3699">
                  <c:v>41025</c:v>
                </c:pt>
                <c:pt idx="3700">
                  <c:v>41025.013888888891</c:v>
                </c:pt>
                <c:pt idx="3701">
                  <c:v>41025.027777777774</c:v>
                </c:pt>
                <c:pt idx="3702">
                  <c:v>41025.041666666657</c:v>
                </c:pt>
                <c:pt idx="3703">
                  <c:v>41025.055555555562</c:v>
                </c:pt>
                <c:pt idx="3704">
                  <c:v>41025.069444444445</c:v>
                </c:pt>
                <c:pt idx="3705">
                  <c:v>41025.083333333336</c:v>
                </c:pt>
                <c:pt idx="3706">
                  <c:v>41025.097222222212</c:v>
                </c:pt>
                <c:pt idx="3707">
                  <c:v>41025.111111111102</c:v>
                </c:pt>
                <c:pt idx="3708">
                  <c:v>41025.124999999993</c:v>
                </c:pt>
                <c:pt idx="3709">
                  <c:v>41025.138888888891</c:v>
                </c:pt>
                <c:pt idx="3710">
                  <c:v>41025.152777777781</c:v>
                </c:pt>
                <c:pt idx="3711">
                  <c:v>41025.166666666657</c:v>
                </c:pt>
                <c:pt idx="3712">
                  <c:v>41025.180555555562</c:v>
                </c:pt>
                <c:pt idx="3713">
                  <c:v>41025.194444444445</c:v>
                </c:pt>
                <c:pt idx="3714">
                  <c:v>41025.208333333336</c:v>
                </c:pt>
                <c:pt idx="3715">
                  <c:v>41025.222222222212</c:v>
                </c:pt>
                <c:pt idx="3716">
                  <c:v>41025.236111111102</c:v>
                </c:pt>
                <c:pt idx="3717">
                  <c:v>41025.25</c:v>
                </c:pt>
                <c:pt idx="3718">
                  <c:v>41025.263888888883</c:v>
                </c:pt>
                <c:pt idx="3719">
                  <c:v>41025.277777777774</c:v>
                </c:pt>
                <c:pt idx="3720">
                  <c:v>41025.29166666665</c:v>
                </c:pt>
                <c:pt idx="3721">
                  <c:v>41025.305555555562</c:v>
                </c:pt>
                <c:pt idx="3722">
                  <c:v>41025.319444444453</c:v>
                </c:pt>
                <c:pt idx="3723">
                  <c:v>41025.333333333336</c:v>
                </c:pt>
                <c:pt idx="3724">
                  <c:v>41025.347222222219</c:v>
                </c:pt>
                <c:pt idx="3725">
                  <c:v>41025.361111111102</c:v>
                </c:pt>
                <c:pt idx="3726">
                  <c:v>41025.375</c:v>
                </c:pt>
                <c:pt idx="3727">
                  <c:v>41025.388888888898</c:v>
                </c:pt>
                <c:pt idx="3728">
                  <c:v>41025.402777777781</c:v>
                </c:pt>
                <c:pt idx="3729">
                  <c:v>41025.416666666664</c:v>
                </c:pt>
                <c:pt idx="3730">
                  <c:v>41025.430555555562</c:v>
                </c:pt>
                <c:pt idx="3731">
                  <c:v>41025.444444444453</c:v>
                </c:pt>
                <c:pt idx="3732">
                  <c:v>41025.458333333343</c:v>
                </c:pt>
                <c:pt idx="3733">
                  <c:v>41025.472222222219</c:v>
                </c:pt>
                <c:pt idx="3734">
                  <c:v>41025.486111111109</c:v>
                </c:pt>
                <c:pt idx="3735">
                  <c:v>41025.5</c:v>
                </c:pt>
                <c:pt idx="3736">
                  <c:v>41025.513888888891</c:v>
                </c:pt>
                <c:pt idx="3737">
                  <c:v>41025.527777777774</c:v>
                </c:pt>
                <c:pt idx="3738">
                  <c:v>41025.541666666657</c:v>
                </c:pt>
                <c:pt idx="3739">
                  <c:v>41025.555555555562</c:v>
                </c:pt>
                <c:pt idx="3740">
                  <c:v>41025.569444444445</c:v>
                </c:pt>
                <c:pt idx="3741">
                  <c:v>41025.583333333336</c:v>
                </c:pt>
                <c:pt idx="3742">
                  <c:v>41025.597222222212</c:v>
                </c:pt>
                <c:pt idx="3743">
                  <c:v>41025.611111111102</c:v>
                </c:pt>
                <c:pt idx="3744">
                  <c:v>41025.624999999993</c:v>
                </c:pt>
                <c:pt idx="3745">
                  <c:v>41025.638888888891</c:v>
                </c:pt>
                <c:pt idx="3746">
                  <c:v>41025.652777777781</c:v>
                </c:pt>
                <c:pt idx="3747">
                  <c:v>41025.666666666657</c:v>
                </c:pt>
                <c:pt idx="3748">
                  <c:v>41025.680555555562</c:v>
                </c:pt>
                <c:pt idx="3749">
                  <c:v>41025.694444444445</c:v>
                </c:pt>
                <c:pt idx="3750">
                  <c:v>41025.708333333336</c:v>
                </c:pt>
                <c:pt idx="3751">
                  <c:v>41025.722222222212</c:v>
                </c:pt>
                <c:pt idx="3752">
                  <c:v>41025.736111111102</c:v>
                </c:pt>
                <c:pt idx="3753">
                  <c:v>41025.75</c:v>
                </c:pt>
                <c:pt idx="3754">
                  <c:v>41025.763888888883</c:v>
                </c:pt>
                <c:pt idx="3755">
                  <c:v>41025.777777777774</c:v>
                </c:pt>
                <c:pt idx="3756">
                  <c:v>41025.79166666665</c:v>
                </c:pt>
                <c:pt idx="3757">
                  <c:v>41025.805555555562</c:v>
                </c:pt>
                <c:pt idx="3758">
                  <c:v>41025.819444444453</c:v>
                </c:pt>
                <c:pt idx="3759">
                  <c:v>41025.833333333336</c:v>
                </c:pt>
                <c:pt idx="3760">
                  <c:v>41025.847222222219</c:v>
                </c:pt>
                <c:pt idx="3761">
                  <c:v>41025.861111111102</c:v>
                </c:pt>
                <c:pt idx="3762">
                  <c:v>41025.875</c:v>
                </c:pt>
                <c:pt idx="3763">
                  <c:v>41025.888888888898</c:v>
                </c:pt>
                <c:pt idx="3764">
                  <c:v>41025.902777777781</c:v>
                </c:pt>
                <c:pt idx="3765">
                  <c:v>41025.916666666664</c:v>
                </c:pt>
                <c:pt idx="3766">
                  <c:v>41025.930555555562</c:v>
                </c:pt>
                <c:pt idx="3767">
                  <c:v>41025.944444444453</c:v>
                </c:pt>
                <c:pt idx="3768">
                  <c:v>41025.958333333343</c:v>
                </c:pt>
                <c:pt idx="3769">
                  <c:v>41025.972222222219</c:v>
                </c:pt>
                <c:pt idx="3770">
                  <c:v>41025.986111111109</c:v>
                </c:pt>
                <c:pt idx="3771">
                  <c:v>41026</c:v>
                </c:pt>
                <c:pt idx="3772">
                  <c:v>41026.013888888891</c:v>
                </c:pt>
                <c:pt idx="3773">
                  <c:v>41026.027777777774</c:v>
                </c:pt>
                <c:pt idx="3774">
                  <c:v>41026.041666666657</c:v>
                </c:pt>
                <c:pt idx="3775">
                  <c:v>41026.055555555562</c:v>
                </c:pt>
                <c:pt idx="3776">
                  <c:v>41026.069444444445</c:v>
                </c:pt>
                <c:pt idx="3777">
                  <c:v>41026.083333333336</c:v>
                </c:pt>
                <c:pt idx="3778">
                  <c:v>41026.097222222212</c:v>
                </c:pt>
                <c:pt idx="3779">
                  <c:v>41026.111111111102</c:v>
                </c:pt>
                <c:pt idx="3780">
                  <c:v>41026.124999999993</c:v>
                </c:pt>
                <c:pt idx="3781">
                  <c:v>41026.138888888891</c:v>
                </c:pt>
                <c:pt idx="3782">
                  <c:v>41026.152777777781</c:v>
                </c:pt>
                <c:pt idx="3783">
                  <c:v>41026.166666666657</c:v>
                </c:pt>
                <c:pt idx="3784">
                  <c:v>41026.180555555562</c:v>
                </c:pt>
                <c:pt idx="3785">
                  <c:v>41026.194444444445</c:v>
                </c:pt>
                <c:pt idx="3786">
                  <c:v>41026.208333333336</c:v>
                </c:pt>
                <c:pt idx="3787">
                  <c:v>41026.222222222212</c:v>
                </c:pt>
                <c:pt idx="3788">
                  <c:v>41026.236111111102</c:v>
                </c:pt>
                <c:pt idx="3789">
                  <c:v>41026.25</c:v>
                </c:pt>
                <c:pt idx="3790">
                  <c:v>41026.263888888883</c:v>
                </c:pt>
                <c:pt idx="3791">
                  <c:v>41026.277777777774</c:v>
                </c:pt>
                <c:pt idx="3792">
                  <c:v>41026.29166666665</c:v>
                </c:pt>
                <c:pt idx="3793">
                  <c:v>41026.305555555562</c:v>
                </c:pt>
                <c:pt idx="3794">
                  <c:v>41026.319444444453</c:v>
                </c:pt>
                <c:pt idx="3795">
                  <c:v>41026.333333333336</c:v>
                </c:pt>
                <c:pt idx="3796">
                  <c:v>41026.347222222219</c:v>
                </c:pt>
                <c:pt idx="3797">
                  <c:v>41026.361111111102</c:v>
                </c:pt>
                <c:pt idx="3798">
                  <c:v>41026.375</c:v>
                </c:pt>
                <c:pt idx="3799">
                  <c:v>41026.388888888898</c:v>
                </c:pt>
                <c:pt idx="3800">
                  <c:v>41026.402777777781</c:v>
                </c:pt>
                <c:pt idx="3801">
                  <c:v>41026.416666666664</c:v>
                </c:pt>
                <c:pt idx="3802">
                  <c:v>41026.430555555562</c:v>
                </c:pt>
                <c:pt idx="3803">
                  <c:v>41026.444444444453</c:v>
                </c:pt>
                <c:pt idx="3804">
                  <c:v>41026.458333333343</c:v>
                </c:pt>
                <c:pt idx="3805">
                  <c:v>41026.472222222219</c:v>
                </c:pt>
                <c:pt idx="3806">
                  <c:v>41026.486111111109</c:v>
                </c:pt>
                <c:pt idx="3807">
                  <c:v>41026.5</c:v>
                </c:pt>
                <c:pt idx="3808">
                  <c:v>41026.513888888891</c:v>
                </c:pt>
                <c:pt idx="3809">
                  <c:v>41026.527777777774</c:v>
                </c:pt>
                <c:pt idx="3810">
                  <c:v>41026.541666666657</c:v>
                </c:pt>
                <c:pt idx="3811">
                  <c:v>41026.555555555562</c:v>
                </c:pt>
                <c:pt idx="3812">
                  <c:v>41026.569444444445</c:v>
                </c:pt>
                <c:pt idx="3813">
                  <c:v>41026.583333333336</c:v>
                </c:pt>
                <c:pt idx="3814">
                  <c:v>41026.597222222212</c:v>
                </c:pt>
                <c:pt idx="3815">
                  <c:v>41026.611111111102</c:v>
                </c:pt>
                <c:pt idx="3816">
                  <c:v>41026.624999999993</c:v>
                </c:pt>
                <c:pt idx="3817">
                  <c:v>41026.638888888891</c:v>
                </c:pt>
                <c:pt idx="3818">
                  <c:v>41026.652777777781</c:v>
                </c:pt>
                <c:pt idx="3819">
                  <c:v>41026.666666666657</c:v>
                </c:pt>
                <c:pt idx="3820">
                  <c:v>41026.680555555562</c:v>
                </c:pt>
                <c:pt idx="3821">
                  <c:v>41026.694444444445</c:v>
                </c:pt>
                <c:pt idx="3822">
                  <c:v>41026.708333333336</c:v>
                </c:pt>
                <c:pt idx="3823">
                  <c:v>41026.722222222212</c:v>
                </c:pt>
                <c:pt idx="3824">
                  <c:v>41026.736111111102</c:v>
                </c:pt>
                <c:pt idx="3825">
                  <c:v>41026.75</c:v>
                </c:pt>
                <c:pt idx="3826">
                  <c:v>41026.763888888883</c:v>
                </c:pt>
                <c:pt idx="3827">
                  <c:v>41026.777777777774</c:v>
                </c:pt>
                <c:pt idx="3828">
                  <c:v>41026.79166666665</c:v>
                </c:pt>
                <c:pt idx="3829">
                  <c:v>41026.805555555562</c:v>
                </c:pt>
                <c:pt idx="3830">
                  <c:v>41026.819444444453</c:v>
                </c:pt>
                <c:pt idx="3831">
                  <c:v>41026.833333333336</c:v>
                </c:pt>
                <c:pt idx="3832">
                  <c:v>41026.847222222219</c:v>
                </c:pt>
                <c:pt idx="3833">
                  <c:v>41026.861111111102</c:v>
                </c:pt>
                <c:pt idx="3834">
                  <c:v>41026.875</c:v>
                </c:pt>
                <c:pt idx="3835">
                  <c:v>41026.888888888898</c:v>
                </c:pt>
                <c:pt idx="3836">
                  <c:v>41026.902777777781</c:v>
                </c:pt>
                <c:pt idx="3837">
                  <c:v>41026.916666666664</c:v>
                </c:pt>
                <c:pt idx="3838">
                  <c:v>41026.930555555562</c:v>
                </c:pt>
                <c:pt idx="3839">
                  <c:v>41026.944444444453</c:v>
                </c:pt>
                <c:pt idx="3840">
                  <c:v>41026.958333333343</c:v>
                </c:pt>
                <c:pt idx="3841">
                  <c:v>41026.972222222219</c:v>
                </c:pt>
                <c:pt idx="3842">
                  <c:v>41026.986111111109</c:v>
                </c:pt>
                <c:pt idx="3843">
                  <c:v>41027</c:v>
                </c:pt>
                <c:pt idx="3844">
                  <c:v>41027.013888888891</c:v>
                </c:pt>
                <c:pt idx="3845">
                  <c:v>41027.027777777774</c:v>
                </c:pt>
                <c:pt idx="3846">
                  <c:v>41027.041666666657</c:v>
                </c:pt>
                <c:pt idx="3847">
                  <c:v>41027.055555555562</c:v>
                </c:pt>
                <c:pt idx="3848">
                  <c:v>41027.069444444445</c:v>
                </c:pt>
                <c:pt idx="3849">
                  <c:v>41027.083333333336</c:v>
                </c:pt>
                <c:pt idx="3850">
                  <c:v>41027.097222222212</c:v>
                </c:pt>
                <c:pt idx="3851">
                  <c:v>41027.111111111102</c:v>
                </c:pt>
                <c:pt idx="3852">
                  <c:v>41027.124999999993</c:v>
                </c:pt>
                <c:pt idx="3853">
                  <c:v>41027.138888888891</c:v>
                </c:pt>
                <c:pt idx="3854">
                  <c:v>41027.152777777781</c:v>
                </c:pt>
                <c:pt idx="3855">
                  <c:v>41027.166666666657</c:v>
                </c:pt>
                <c:pt idx="3856">
                  <c:v>41027.180555555562</c:v>
                </c:pt>
                <c:pt idx="3857">
                  <c:v>41027.194444444445</c:v>
                </c:pt>
                <c:pt idx="3858">
                  <c:v>41027.208333333336</c:v>
                </c:pt>
                <c:pt idx="3859">
                  <c:v>41027.222222222212</c:v>
                </c:pt>
                <c:pt idx="3860">
                  <c:v>41027.236111111102</c:v>
                </c:pt>
                <c:pt idx="3861">
                  <c:v>41027.25</c:v>
                </c:pt>
                <c:pt idx="3862">
                  <c:v>41027.263888888883</c:v>
                </c:pt>
                <c:pt idx="3863">
                  <c:v>41027.277777777774</c:v>
                </c:pt>
                <c:pt idx="3864">
                  <c:v>41027.29166666665</c:v>
                </c:pt>
                <c:pt idx="3865">
                  <c:v>41027.305555555562</c:v>
                </c:pt>
                <c:pt idx="3866">
                  <c:v>41027.319444444453</c:v>
                </c:pt>
                <c:pt idx="3867">
                  <c:v>41027.333333333336</c:v>
                </c:pt>
                <c:pt idx="3868">
                  <c:v>41027.347222222219</c:v>
                </c:pt>
                <c:pt idx="3869">
                  <c:v>41027.361111111102</c:v>
                </c:pt>
                <c:pt idx="3870">
                  <c:v>41027.375</c:v>
                </c:pt>
                <c:pt idx="3871">
                  <c:v>41027.388888888898</c:v>
                </c:pt>
                <c:pt idx="3872">
                  <c:v>41027.402777777781</c:v>
                </c:pt>
                <c:pt idx="3873">
                  <c:v>41027.416666666664</c:v>
                </c:pt>
                <c:pt idx="3874">
                  <c:v>41027.430555555562</c:v>
                </c:pt>
                <c:pt idx="3875">
                  <c:v>41027.444444444453</c:v>
                </c:pt>
                <c:pt idx="3876">
                  <c:v>41027.458333333343</c:v>
                </c:pt>
                <c:pt idx="3877">
                  <c:v>41027.472222222219</c:v>
                </c:pt>
                <c:pt idx="3878">
                  <c:v>41027.486111111109</c:v>
                </c:pt>
                <c:pt idx="3879">
                  <c:v>41027.5</c:v>
                </c:pt>
                <c:pt idx="3880">
                  <c:v>41027.513888888891</c:v>
                </c:pt>
                <c:pt idx="3881">
                  <c:v>41027.527777777774</c:v>
                </c:pt>
                <c:pt idx="3882">
                  <c:v>41027.541666666657</c:v>
                </c:pt>
                <c:pt idx="3883">
                  <c:v>41027.555555555562</c:v>
                </c:pt>
                <c:pt idx="3884">
                  <c:v>41027.569444444445</c:v>
                </c:pt>
                <c:pt idx="3885">
                  <c:v>41027.583333333336</c:v>
                </c:pt>
                <c:pt idx="3886">
                  <c:v>41027.597222222212</c:v>
                </c:pt>
                <c:pt idx="3887">
                  <c:v>41027.611111111102</c:v>
                </c:pt>
                <c:pt idx="3888">
                  <c:v>41027.624999999993</c:v>
                </c:pt>
                <c:pt idx="3889">
                  <c:v>41027.638888888891</c:v>
                </c:pt>
                <c:pt idx="3890">
                  <c:v>41027.652777777781</c:v>
                </c:pt>
                <c:pt idx="3891">
                  <c:v>41027.666666666657</c:v>
                </c:pt>
                <c:pt idx="3892">
                  <c:v>41027.680555555562</c:v>
                </c:pt>
                <c:pt idx="3893">
                  <c:v>41027.694444444445</c:v>
                </c:pt>
                <c:pt idx="3894">
                  <c:v>41027.708333333336</c:v>
                </c:pt>
                <c:pt idx="3895">
                  <c:v>41027.722222222212</c:v>
                </c:pt>
                <c:pt idx="3896">
                  <c:v>41027.736111111102</c:v>
                </c:pt>
                <c:pt idx="3897">
                  <c:v>41027.75</c:v>
                </c:pt>
                <c:pt idx="3898">
                  <c:v>41027.763888888883</c:v>
                </c:pt>
                <c:pt idx="3899">
                  <c:v>41027.777777777774</c:v>
                </c:pt>
                <c:pt idx="3900">
                  <c:v>41027.79166666665</c:v>
                </c:pt>
                <c:pt idx="3901">
                  <c:v>41027.805555555562</c:v>
                </c:pt>
                <c:pt idx="3902">
                  <c:v>41027.819444444453</c:v>
                </c:pt>
                <c:pt idx="3903">
                  <c:v>41027.833333333336</c:v>
                </c:pt>
                <c:pt idx="3904">
                  <c:v>41027.847222222219</c:v>
                </c:pt>
                <c:pt idx="3905">
                  <c:v>41027.861111111102</c:v>
                </c:pt>
                <c:pt idx="3906">
                  <c:v>41027.875</c:v>
                </c:pt>
                <c:pt idx="3907">
                  <c:v>41027.888888888898</c:v>
                </c:pt>
                <c:pt idx="3908">
                  <c:v>41027.902777777781</c:v>
                </c:pt>
                <c:pt idx="3909">
                  <c:v>41027.916666666664</c:v>
                </c:pt>
                <c:pt idx="3910">
                  <c:v>41027.930555555562</c:v>
                </c:pt>
                <c:pt idx="3911">
                  <c:v>41027.944444444453</c:v>
                </c:pt>
                <c:pt idx="3912">
                  <c:v>41027.958333333343</c:v>
                </c:pt>
                <c:pt idx="3913">
                  <c:v>41027.972222222219</c:v>
                </c:pt>
                <c:pt idx="3914">
                  <c:v>41027.986111111109</c:v>
                </c:pt>
                <c:pt idx="3915">
                  <c:v>41028</c:v>
                </c:pt>
                <c:pt idx="3916">
                  <c:v>41028.013888888891</c:v>
                </c:pt>
                <c:pt idx="3917">
                  <c:v>41028.027777777774</c:v>
                </c:pt>
                <c:pt idx="3918">
                  <c:v>41028.041666666657</c:v>
                </c:pt>
                <c:pt idx="3919">
                  <c:v>41028.055555555562</c:v>
                </c:pt>
                <c:pt idx="3920">
                  <c:v>41028.069444444445</c:v>
                </c:pt>
                <c:pt idx="3921">
                  <c:v>41028.083333333336</c:v>
                </c:pt>
                <c:pt idx="3922">
                  <c:v>41028.097222222212</c:v>
                </c:pt>
                <c:pt idx="3923">
                  <c:v>41028.111111111102</c:v>
                </c:pt>
                <c:pt idx="3924">
                  <c:v>41028.124999999993</c:v>
                </c:pt>
                <c:pt idx="3925">
                  <c:v>41028.138888888891</c:v>
                </c:pt>
                <c:pt idx="3926">
                  <c:v>41028.152777777781</c:v>
                </c:pt>
                <c:pt idx="3927">
                  <c:v>41028.166666666657</c:v>
                </c:pt>
                <c:pt idx="3928">
                  <c:v>41028.180555555562</c:v>
                </c:pt>
                <c:pt idx="3929">
                  <c:v>41028.194444444445</c:v>
                </c:pt>
                <c:pt idx="3930">
                  <c:v>41028.208333333336</c:v>
                </c:pt>
                <c:pt idx="3931">
                  <c:v>41028.222222222212</c:v>
                </c:pt>
                <c:pt idx="3932">
                  <c:v>41028.236111111102</c:v>
                </c:pt>
                <c:pt idx="3933">
                  <c:v>41028.25</c:v>
                </c:pt>
                <c:pt idx="3934">
                  <c:v>41028.263888888883</c:v>
                </c:pt>
                <c:pt idx="3935">
                  <c:v>41028.277777777774</c:v>
                </c:pt>
                <c:pt idx="3936">
                  <c:v>41028.29166666665</c:v>
                </c:pt>
                <c:pt idx="3937">
                  <c:v>41028.305555555562</c:v>
                </c:pt>
                <c:pt idx="3938">
                  <c:v>41028.319444444453</c:v>
                </c:pt>
                <c:pt idx="3939">
                  <c:v>41028.333333333336</c:v>
                </c:pt>
                <c:pt idx="3940">
                  <c:v>41028.347222222219</c:v>
                </c:pt>
                <c:pt idx="3941">
                  <c:v>41028.361111111102</c:v>
                </c:pt>
                <c:pt idx="3942">
                  <c:v>41028.375</c:v>
                </c:pt>
                <c:pt idx="3943">
                  <c:v>41028.388888888898</c:v>
                </c:pt>
                <c:pt idx="3944">
                  <c:v>41028.402777777781</c:v>
                </c:pt>
                <c:pt idx="3945">
                  <c:v>41028.416666666664</c:v>
                </c:pt>
                <c:pt idx="3946">
                  <c:v>41028.430555555562</c:v>
                </c:pt>
                <c:pt idx="3947">
                  <c:v>41028.444444444453</c:v>
                </c:pt>
                <c:pt idx="3948">
                  <c:v>41028.458333333343</c:v>
                </c:pt>
                <c:pt idx="3949">
                  <c:v>41028.472222222219</c:v>
                </c:pt>
                <c:pt idx="3950">
                  <c:v>41028.486111111109</c:v>
                </c:pt>
                <c:pt idx="3951">
                  <c:v>41028.5</c:v>
                </c:pt>
                <c:pt idx="3952">
                  <c:v>41028.513888888891</c:v>
                </c:pt>
                <c:pt idx="3953">
                  <c:v>41028.527777777774</c:v>
                </c:pt>
                <c:pt idx="3954">
                  <c:v>41028.541666666657</c:v>
                </c:pt>
                <c:pt idx="3955">
                  <c:v>41028.555555555562</c:v>
                </c:pt>
                <c:pt idx="3956">
                  <c:v>41028.569444444445</c:v>
                </c:pt>
                <c:pt idx="3957">
                  <c:v>41028.583333333336</c:v>
                </c:pt>
                <c:pt idx="3958">
                  <c:v>41028.597222222212</c:v>
                </c:pt>
                <c:pt idx="3959">
                  <c:v>41028.611111111102</c:v>
                </c:pt>
                <c:pt idx="3960">
                  <c:v>41028.624999999993</c:v>
                </c:pt>
                <c:pt idx="3961">
                  <c:v>41028.638888888891</c:v>
                </c:pt>
                <c:pt idx="3962">
                  <c:v>41028.652777777781</c:v>
                </c:pt>
                <c:pt idx="3963">
                  <c:v>41028.666666666657</c:v>
                </c:pt>
                <c:pt idx="3964">
                  <c:v>41028.680555555562</c:v>
                </c:pt>
                <c:pt idx="3965">
                  <c:v>41028.694444444445</c:v>
                </c:pt>
                <c:pt idx="3966">
                  <c:v>41028.708333333336</c:v>
                </c:pt>
                <c:pt idx="3967">
                  <c:v>41028.722222222212</c:v>
                </c:pt>
                <c:pt idx="3968">
                  <c:v>41028.736111111102</c:v>
                </c:pt>
                <c:pt idx="3969">
                  <c:v>41028.75</c:v>
                </c:pt>
                <c:pt idx="3970">
                  <c:v>41028.763888888883</c:v>
                </c:pt>
                <c:pt idx="3971">
                  <c:v>41028.777777777774</c:v>
                </c:pt>
                <c:pt idx="3972">
                  <c:v>41028.79166666665</c:v>
                </c:pt>
                <c:pt idx="3973">
                  <c:v>41028.805555555562</c:v>
                </c:pt>
                <c:pt idx="3974">
                  <c:v>41028.819444444453</c:v>
                </c:pt>
                <c:pt idx="3975">
                  <c:v>41028.833333333336</c:v>
                </c:pt>
                <c:pt idx="3976">
                  <c:v>41028.847222222219</c:v>
                </c:pt>
                <c:pt idx="3977">
                  <c:v>41028.861111111102</c:v>
                </c:pt>
                <c:pt idx="3978">
                  <c:v>41028.875</c:v>
                </c:pt>
                <c:pt idx="3979">
                  <c:v>41028.888888888898</c:v>
                </c:pt>
                <c:pt idx="3980">
                  <c:v>41028.902777777781</c:v>
                </c:pt>
                <c:pt idx="3981">
                  <c:v>41028.916666666664</c:v>
                </c:pt>
                <c:pt idx="3982">
                  <c:v>41028.930555555562</c:v>
                </c:pt>
                <c:pt idx="3983">
                  <c:v>41028.944444444453</c:v>
                </c:pt>
                <c:pt idx="3984">
                  <c:v>41028.958333333343</c:v>
                </c:pt>
                <c:pt idx="3985">
                  <c:v>41028.972222222219</c:v>
                </c:pt>
                <c:pt idx="3986">
                  <c:v>41028.986111111109</c:v>
                </c:pt>
                <c:pt idx="3987">
                  <c:v>41029</c:v>
                </c:pt>
                <c:pt idx="3988">
                  <c:v>41029.013888888891</c:v>
                </c:pt>
                <c:pt idx="3989">
                  <c:v>41029.027777777774</c:v>
                </c:pt>
                <c:pt idx="3990">
                  <c:v>41029.041666666657</c:v>
                </c:pt>
                <c:pt idx="3991">
                  <c:v>41029.055555555562</c:v>
                </c:pt>
                <c:pt idx="3992">
                  <c:v>41029.069444444445</c:v>
                </c:pt>
                <c:pt idx="3993">
                  <c:v>41029.083333333336</c:v>
                </c:pt>
                <c:pt idx="3994">
                  <c:v>41029.097222222212</c:v>
                </c:pt>
                <c:pt idx="3995">
                  <c:v>41029.111111111102</c:v>
                </c:pt>
                <c:pt idx="3996">
                  <c:v>41029.124999999993</c:v>
                </c:pt>
                <c:pt idx="3997">
                  <c:v>41029.138888888891</c:v>
                </c:pt>
                <c:pt idx="3998">
                  <c:v>41029.152777777781</c:v>
                </c:pt>
                <c:pt idx="3999">
                  <c:v>41029.166666666657</c:v>
                </c:pt>
                <c:pt idx="4000">
                  <c:v>41029.180555555562</c:v>
                </c:pt>
                <c:pt idx="4001">
                  <c:v>41029.194444444445</c:v>
                </c:pt>
                <c:pt idx="4002">
                  <c:v>41029.208333333336</c:v>
                </c:pt>
                <c:pt idx="4003">
                  <c:v>41029.222222222212</c:v>
                </c:pt>
                <c:pt idx="4004">
                  <c:v>41029.236111111102</c:v>
                </c:pt>
                <c:pt idx="4005">
                  <c:v>41029.25</c:v>
                </c:pt>
                <c:pt idx="4006">
                  <c:v>41029.263888888883</c:v>
                </c:pt>
                <c:pt idx="4007">
                  <c:v>41029.277777777774</c:v>
                </c:pt>
                <c:pt idx="4008">
                  <c:v>41029.29166666665</c:v>
                </c:pt>
                <c:pt idx="4009">
                  <c:v>41029.305555555562</c:v>
                </c:pt>
                <c:pt idx="4010">
                  <c:v>41029.319444444453</c:v>
                </c:pt>
                <c:pt idx="4011">
                  <c:v>41029.333333333336</c:v>
                </c:pt>
                <c:pt idx="4012">
                  <c:v>41029.347222222219</c:v>
                </c:pt>
                <c:pt idx="4013">
                  <c:v>41029.361111111102</c:v>
                </c:pt>
                <c:pt idx="4014">
                  <c:v>41029.375</c:v>
                </c:pt>
                <c:pt idx="4015">
                  <c:v>41029.388888888898</c:v>
                </c:pt>
                <c:pt idx="4016">
                  <c:v>41029.402777777781</c:v>
                </c:pt>
                <c:pt idx="4017">
                  <c:v>41029.416666666664</c:v>
                </c:pt>
                <c:pt idx="4018">
                  <c:v>41029.430555555562</c:v>
                </c:pt>
                <c:pt idx="4019">
                  <c:v>41029.444444444453</c:v>
                </c:pt>
                <c:pt idx="4020">
                  <c:v>41029.458333333343</c:v>
                </c:pt>
                <c:pt idx="4021">
                  <c:v>41029.472222222219</c:v>
                </c:pt>
                <c:pt idx="4022">
                  <c:v>41029.486111111109</c:v>
                </c:pt>
                <c:pt idx="4023">
                  <c:v>41029.5</c:v>
                </c:pt>
                <c:pt idx="4024">
                  <c:v>41029.513888888891</c:v>
                </c:pt>
                <c:pt idx="4025">
                  <c:v>41029.527777777774</c:v>
                </c:pt>
                <c:pt idx="4026">
                  <c:v>41029.541666666657</c:v>
                </c:pt>
                <c:pt idx="4027">
                  <c:v>41029.555555555562</c:v>
                </c:pt>
                <c:pt idx="4028">
                  <c:v>41029.569444444445</c:v>
                </c:pt>
                <c:pt idx="4029">
                  <c:v>41029.583333333336</c:v>
                </c:pt>
                <c:pt idx="4030">
                  <c:v>41029.597222222212</c:v>
                </c:pt>
                <c:pt idx="4031">
                  <c:v>41029.611111111102</c:v>
                </c:pt>
                <c:pt idx="4032">
                  <c:v>41029.624999999993</c:v>
                </c:pt>
                <c:pt idx="4033">
                  <c:v>41029.638888888891</c:v>
                </c:pt>
                <c:pt idx="4034">
                  <c:v>41029.652777777781</c:v>
                </c:pt>
                <c:pt idx="4035">
                  <c:v>41029.666666666657</c:v>
                </c:pt>
                <c:pt idx="4036">
                  <c:v>41029.680555555562</c:v>
                </c:pt>
                <c:pt idx="4037">
                  <c:v>41029.694444444445</c:v>
                </c:pt>
                <c:pt idx="4038">
                  <c:v>41029.708333333336</c:v>
                </c:pt>
                <c:pt idx="4039">
                  <c:v>41029.722222222212</c:v>
                </c:pt>
                <c:pt idx="4040">
                  <c:v>41029.736111111102</c:v>
                </c:pt>
                <c:pt idx="4041">
                  <c:v>41029.75</c:v>
                </c:pt>
                <c:pt idx="4042">
                  <c:v>41029.763888888883</c:v>
                </c:pt>
                <c:pt idx="4043">
                  <c:v>41029.777777777774</c:v>
                </c:pt>
                <c:pt idx="4044">
                  <c:v>41029.79166666665</c:v>
                </c:pt>
                <c:pt idx="4045">
                  <c:v>41029.805555555562</c:v>
                </c:pt>
                <c:pt idx="4046">
                  <c:v>41029.819444444453</c:v>
                </c:pt>
                <c:pt idx="4047">
                  <c:v>41029.833333333336</c:v>
                </c:pt>
                <c:pt idx="4048">
                  <c:v>41029.847222222219</c:v>
                </c:pt>
                <c:pt idx="4049">
                  <c:v>41029.861111111102</c:v>
                </c:pt>
                <c:pt idx="4050">
                  <c:v>41029.875</c:v>
                </c:pt>
                <c:pt idx="4051">
                  <c:v>41029.888888888898</c:v>
                </c:pt>
                <c:pt idx="4052">
                  <c:v>41029.902777777781</c:v>
                </c:pt>
                <c:pt idx="4053">
                  <c:v>41029.916666666664</c:v>
                </c:pt>
                <c:pt idx="4054">
                  <c:v>41029.930555555562</c:v>
                </c:pt>
                <c:pt idx="4055">
                  <c:v>41029.944444444453</c:v>
                </c:pt>
                <c:pt idx="4056">
                  <c:v>41029.958333333343</c:v>
                </c:pt>
                <c:pt idx="4057">
                  <c:v>41029.972222222219</c:v>
                </c:pt>
                <c:pt idx="4058">
                  <c:v>41029.986111111109</c:v>
                </c:pt>
                <c:pt idx="4059">
                  <c:v>41030</c:v>
                </c:pt>
                <c:pt idx="4060">
                  <c:v>41030.013888888891</c:v>
                </c:pt>
                <c:pt idx="4061">
                  <c:v>41030.027777777774</c:v>
                </c:pt>
                <c:pt idx="4062">
                  <c:v>41030.041666666657</c:v>
                </c:pt>
                <c:pt idx="4063">
                  <c:v>41030.055555555562</c:v>
                </c:pt>
                <c:pt idx="4064">
                  <c:v>41030.069444444445</c:v>
                </c:pt>
                <c:pt idx="4065">
                  <c:v>41030.083333333336</c:v>
                </c:pt>
                <c:pt idx="4066">
                  <c:v>41030.097222222212</c:v>
                </c:pt>
                <c:pt idx="4067">
                  <c:v>41030.111111111102</c:v>
                </c:pt>
                <c:pt idx="4068">
                  <c:v>41030.124999999993</c:v>
                </c:pt>
                <c:pt idx="4069">
                  <c:v>41030.138888888891</c:v>
                </c:pt>
                <c:pt idx="4070">
                  <c:v>41030.152777777781</c:v>
                </c:pt>
                <c:pt idx="4071">
                  <c:v>41030.166666666657</c:v>
                </c:pt>
                <c:pt idx="4072">
                  <c:v>41030.180555555562</c:v>
                </c:pt>
                <c:pt idx="4073">
                  <c:v>41030.194444444445</c:v>
                </c:pt>
                <c:pt idx="4074">
                  <c:v>41030.208333333336</c:v>
                </c:pt>
                <c:pt idx="4075">
                  <c:v>41030.222222222212</c:v>
                </c:pt>
                <c:pt idx="4076">
                  <c:v>41030.236111111102</c:v>
                </c:pt>
                <c:pt idx="4077">
                  <c:v>41030.25</c:v>
                </c:pt>
                <c:pt idx="4078">
                  <c:v>41030.263888888883</c:v>
                </c:pt>
                <c:pt idx="4079">
                  <c:v>41030.277777777774</c:v>
                </c:pt>
                <c:pt idx="4080">
                  <c:v>41030.29166666665</c:v>
                </c:pt>
                <c:pt idx="4081">
                  <c:v>41030.305555555562</c:v>
                </c:pt>
                <c:pt idx="4082">
                  <c:v>41030.319444444453</c:v>
                </c:pt>
                <c:pt idx="4083">
                  <c:v>41030.333333333336</c:v>
                </c:pt>
                <c:pt idx="4084">
                  <c:v>41030.347222222219</c:v>
                </c:pt>
                <c:pt idx="4085">
                  <c:v>41030.361111111102</c:v>
                </c:pt>
                <c:pt idx="4086">
                  <c:v>41030.375</c:v>
                </c:pt>
                <c:pt idx="4087">
                  <c:v>41030.388888888898</c:v>
                </c:pt>
                <c:pt idx="4088">
                  <c:v>41030.402777777781</c:v>
                </c:pt>
                <c:pt idx="4089">
                  <c:v>41030.416666666664</c:v>
                </c:pt>
                <c:pt idx="4090">
                  <c:v>41030.430555555562</c:v>
                </c:pt>
                <c:pt idx="4091">
                  <c:v>41030.444444444453</c:v>
                </c:pt>
                <c:pt idx="4092">
                  <c:v>41030.458333333343</c:v>
                </c:pt>
                <c:pt idx="4093">
                  <c:v>41030.472222222219</c:v>
                </c:pt>
                <c:pt idx="4094">
                  <c:v>41030.486111111109</c:v>
                </c:pt>
                <c:pt idx="4095">
                  <c:v>41030.5</c:v>
                </c:pt>
                <c:pt idx="4096">
                  <c:v>41030.513888888891</c:v>
                </c:pt>
                <c:pt idx="4097">
                  <c:v>41030.527777777774</c:v>
                </c:pt>
                <c:pt idx="4098">
                  <c:v>41030.541666666657</c:v>
                </c:pt>
                <c:pt idx="4099">
                  <c:v>41030.555555555562</c:v>
                </c:pt>
                <c:pt idx="4100">
                  <c:v>41030.569444444445</c:v>
                </c:pt>
                <c:pt idx="4101">
                  <c:v>41030.583333333336</c:v>
                </c:pt>
                <c:pt idx="4102">
                  <c:v>41030.597222222212</c:v>
                </c:pt>
                <c:pt idx="4103">
                  <c:v>41030.611111111102</c:v>
                </c:pt>
                <c:pt idx="4104">
                  <c:v>41030.624999999993</c:v>
                </c:pt>
                <c:pt idx="4105">
                  <c:v>41030.638888888891</c:v>
                </c:pt>
                <c:pt idx="4106">
                  <c:v>41030.652777777781</c:v>
                </c:pt>
                <c:pt idx="4107">
                  <c:v>41030.666666666657</c:v>
                </c:pt>
                <c:pt idx="4108">
                  <c:v>41030.680555555562</c:v>
                </c:pt>
                <c:pt idx="4109">
                  <c:v>41030.694444444445</c:v>
                </c:pt>
                <c:pt idx="4110">
                  <c:v>41030.708333333336</c:v>
                </c:pt>
                <c:pt idx="4111">
                  <c:v>41030.722222222212</c:v>
                </c:pt>
                <c:pt idx="4112">
                  <c:v>41030.736111111102</c:v>
                </c:pt>
                <c:pt idx="4113">
                  <c:v>41030.75</c:v>
                </c:pt>
                <c:pt idx="4114">
                  <c:v>41030.763888888883</c:v>
                </c:pt>
                <c:pt idx="4115">
                  <c:v>41030.777777777774</c:v>
                </c:pt>
                <c:pt idx="4116">
                  <c:v>41030.79166666665</c:v>
                </c:pt>
                <c:pt idx="4117">
                  <c:v>41030.805555555562</c:v>
                </c:pt>
                <c:pt idx="4118">
                  <c:v>41030.819444444453</c:v>
                </c:pt>
                <c:pt idx="4119">
                  <c:v>41030.833333333336</c:v>
                </c:pt>
                <c:pt idx="4120">
                  <c:v>41030.847222222219</c:v>
                </c:pt>
                <c:pt idx="4121">
                  <c:v>41030.861111111102</c:v>
                </c:pt>
                <c:pt idx="4122">
                  <c:v>41030.875</c:v>
                </c:pt>
                <c:pt idx="4123">
                  <c:v>41030.888888888898</c:v>
                </c:pt>
                <c:pt idx="4124">
                  <c:v>41030.902777777781</c:v>
                </c:pt>
                <c:pt idx="4125">
                  <c:v>41030.916666666664</c:v>
                </c:pt>
                <c:pt idx="4126">
                  <c:v>41030.930555555562</c:v>
                </c:pt>
                <c:pt idx="4127">
                  <c:v>41030.944444444453</c:v>
                </c:pt>
                <c:pt idx="4128">
                  <c:v>41030.958333333343</c:v>
                </c:pt>
                <c:pt idx="4129">
                  <c:v>41030.972222222219</c:v>
                </c:pt>
                <c:pt idx="4130">
                  <c:v>41030.986111111109</c:v>
                </c:pt>
                <c:pt idx="4131">
                  <c:v>41031</c:v>
                </c:pt>
                <c:pt idx="4132">
                  <c:v>41031.013888888891</c:v>
                </c:pt>
                <c:pt idx="4133">
                  <c:v>41031.027777777774</c:v>
                </c:pt>
                <c:pt idx="4134">
                  <c:v>41031.041666666657</c:v>
                </c:pt>
                <c:pt idx="4135">
                  <c:v>41031.055555555562</c:v>
                </c:pt>
                <c:pt idx="4136">
                  <c:v>41031.069444444445</c:v>
                </c:pt>
                <c:pt idx="4137">
                  <c:v>41031.083333333336</c:v>
                </c:pt>
                <c:pt idx="4138">
                  <c:v>41031.097222222212</c:v>
                </c:pt>
                <c:pt idx="4139">
                  <c:v>41031.111111111102</c:v>
                </c:pt>
                <c:pt idx="4140">
                  <c:v>41031.124999999993</c:v>
                </c:pt>
                <c:pt idx="4141">
                  <c:v>41031.138888888891</c:v>
                </c:pt>
                <c:pt idx="4142">
                  <c:v>41031.152777777781</c:v>
                </c:pt>
                <c:pt idx="4143">
                  <c:v>41031.166666666657</c:v>
                </c:pt>
                <c:pt idx="4144">
                  <c:v>41031.180555555562</c:v>
                </c:pt>
                <c:pt idx="4145">
                  <c:v>41031.194444444445</c:v>
                </c:pt>
                <c:pt idx="4146">
                  <c:v>41031.208333333336</c:v>
                </c:pt>
                <c:pt idx="4147">
                  <c:v>41031.222222222212</c:v>
                </c:pt>
                <c:pt idx="4148">
                  <c:v>41031.236111111102</c:v>
                </c:pt>
                <c:pt idx="4149">
                  <c:v>41031.25</c:v>
                </c:pt>
                <c:pt idx="4150">
                  <c:v>41031.263888888883</c:v>
                </c:pt>
                <c:pt idx="4151">
                  <c:v>41031.277777777774</c:v>
                </c:pt>
                <c:pt idx="4152">
                  <c:v>41031.29166666665</c:v>
                </c:pt>
                <c:pt idx="4153">
                  <c:v>41031.305555555562</c:v>
                </c:pt>
                <c:pt idx="4154">
                  <c:v>41031.319444444453</c:v>
                </c:pt>
                <c:pt idx="4155">
                  <c:v>41031.333333333336</c:v>
                </c:pt>
                <c:pt idx="4156">
                  <c:v>41031.347222222219</c:v>
                </c:pt>
                <c:pt idx="4157">
                  <c:v>41031.361111111102</c:v>
                </c:pt>
                <c:pt idx="4158">
                  <c:v>41031.375</c:v>
                </c:pt>
                <c:pt idx="4159">
                  <c:v>41031.388888888898</c:v>
                </c:pt>
                <c:pt idx="4160">
                  <c:v>41031.402777777781</c:v>
                </c:pt>
                <c:pt idx="4161">
                  <c:v>41031.416666666664</c:v>
                </c:pt>
                <c:pt idx="4162">
                  <c:v>41031.430555555562</c:v>
                </c:pt>
                <c:pt idx="4163">
                  <c:v>41031.444444444453</c:v>
                </c:pt>
                <c:pt idx="4164">
                  <c:v>41031.458333333343</c:v>
                </c:pt>
                <c:pt idx="4165">
                  <c:v>41031.472222222219</c:v>
                </c:pt>
                <c:pt idx="4166">
                  <c:v>41031.486111111109</c:v>
                </c:pt>
                <c:pt idx="4167">
                  <c:v>41031.5</c:v>
                </c:pt>
                <c:pt idx="4168">
                  <c:v>41031.513888888891</c:v>
                </c:pt>
                <c:pt idx="4169">
                  <c:v>41031.527777777774</c:v>
                </c:pt>
                <c:pt idx="4170">
                  <c:v>41031.541666666657</c:v>
                </c:pt>
                <c:pt idx="4171">
                  <c:v>41031.555555555562</c:v>
                </c:pt>
                <c:pt idx="4172">
                  <c:v>41031.569444444445</c:v>
                </c:pt>
                <c:pt idx="4173">
                  <c:v>41031.583333333336</c:v>
                </c:pt>
                <c:pt idx="4174">
                  <c:v>41031.597222222212</c:v>
                </c:pt>
                <c:pt idx="4175">
                  <c:v>41031.611111111102</c:v>
                </c:pt>
                <c:pt idx="4176">
                  <c:v>41031.624999999993</c:v>
                </c:pt>
                <c:pt idx="4177">
                  <c:v>41031.638888888891</c:v>
                </c:pt>
                <c:pt idx="4178">
                  <c:v>41031.652777777781</c:v>
                </c:pt>
                <c:pt idx="4179">
                  <c:v>41031.666666666657</c:v>
                </c:pt>
                <c:pt idx="4180">
                  <c:v>41031.680555555562</c:v>
                </c:pt>
                <c:pt idx="4181">
                  <c:v>41031.694444444445</c:v>
                </c:pt>
                <c:pt idx="4182">
                  <c:v>41031.708333333336</c:v>
                </c:pt>
                <c:pt idx="4183">
                  <c:v>41031.722222222212</c:v>
                </c:pt>
                <c:pt idx="4184">
                  <c:v>41031.736111111102</c:v>
                </c:pt>
                <c:pt idx="4185">
                  <c:v>41031.75</c:v>
                </c:pt>
                <c:pt idx="4186">
                  <c:v>41031.763888888883</c:v>
                </c:pt>
                <c:pt idx="4187">
                  <c:v>41031.777777777774</c:v>
                </c:pt>
                <c:pt idx="4188">
                  <c:v>41031.79166666665</c:v>
                </c:pt>
                <c:pt idx="4189">
                  <c:v>41031.805555555562</c:v>
                </c:pt>
                <c:pt idx="4190">
                  <c:v>41031.819444444453</c:v>
                </c:pt>
                <c:pt idx="4191">
                  <c:v>41031.833333333336</c:v>
                </c:pt>
                <c:pt idx="4192">
                  <c:v>41031.847222222219</c:v>
                </c:pt>
                <c:pt idx="4193">
                  <c:v>41031.861111111102</c:v>
                </c:pt>
                <c:pt idx="4194">
                  <c:v>41031.875</c:v>
                </c:pt>
                <c:pt idx="4195">
                  <c:v>41031.888888888898</c:v>
                </c:pt>
                <c:pt idx="4196">
                  <c:v>41031.902777777781</c:v>
                </c:pt>
                <c:pt idx="4197">
                  <c:v>41031.916666666664</c:v>
                </c:pt>
                <c:pt idx="4198">
                  <c:v>41031.930555555562</c:v>
                </c:pt>
                <c:pt idx="4199">
                  <c:v>41031.944444444453</c:v>
                </c:pt>
                <c:pt idx="4200">
                  <c:v>41031.958333333343</c:v>
                </c:pt>
                <c:pt idx="4201">
                  <c:v>41031.972222222219</c:v>
                </c:pt>
                <c:pt idx="4202">
                  <c:v>41031.986111111109</c:v>
                </c:pt>
                <c:pt idx="4203">
                  <c:v>41032</c:v>
                </c:pt>
                <c:pt idx="4204">
                  <c:v>41032.013888888891</c:v>
                </c:pt>
                <c:pt idx="4205">
                  <c:v>41032.027777777774</c:v>
                </c:pt>
                <c:pt idx="4206">
                  <c:v>41032.041666666657</c:v>
                </c:pt>
                <c:pt idx="4207">
                  <c:v>41032.055555555562</c:v>
                </c:pt>
                <c:pt idx="4208">
                  <c:v>41032.069444444445</c:v>
                </c:pt>
                <c:pt idx="4209">
                  <c:v>41032.083333333336</c:v>
                </c:pt>
                <c:pt idx="4210">
                  <c:v>41032.097222222212</c:v>
                </c:pt>
                <c:pt idx="4211">
                  <c:v>41032.111111111102</c:v>
                </c:pt>
                <c:pt idx="4212">
                  <c:v>41032.124999999993</c:v>
                </c:pt>
                <c:pt idx="4213">
                  <c:v>41032.138888888891</c:v>
                </c:pt>
                <c:pt idx="4214">
                  <c:v>41032.152777777781</c:v>
                </c:pt>
                <c:pt idx="4215">
                  <c:v>41032.166666666657</c:v>
                </c:pt>
                <c:pt idx="4216">
                  <c:v>41032.180555555562</c:v>
                </c:pt>
                <c:pt idx="4217">
                  <c:v>41032.194444444445</c:v>
                </c:pt>
                <c:pt idx="4218">
                  <c:v>41032.208333333336</c:v>
                </c:pt>
                <c:pt idx="4219">
                  <c:v>41032.222222222212</c:v>
                </c:pt>
                <c:pt idx="4220">
                  <c:v>41032.236111111102</c:v>
                </c:pt>
                <c:pt idx="4221">
                  <c:v>41032.25</c:v>
                </c:pt>
                <c:pt idx="4222">
                  <c:v>41032.263888888883</c:v>
                </c:pt>
                <c:pt idx="4223">
                  <c:v>41032.277777777774</c:v>
                </c:pt>
                <c:pt idx="4224">
                  <c:v>41032.29166666665</c:v>
                </c:pt>
                <c:pt idx="4225">
                  <c:v>41032.305555555562</c:v>
                </c:pt>
                <c:pt idx="4226">
                  <c:v>41032.319444444453</c:v>
                </c:pt>
                <c:pt idx="4227">
                  <c:v>41032.333333333336</c:v>
                </c:pt>
                <c:pt idx="4228">
                  <c:v>41032.347222222219</c:v>
                </c:pt>
                <c:pt idx="4229">
                  <c:v>41032.361111111102</c:v>
                </c:pt>
                <c:pt idx="4230">
                  <c:v>41032.375</c:v>
                </c:pt>
                <c:pt idx="4231">
                  <c:v>41032.388888888898</c:v>
                </c:pt>
                <c:pt idx="4232">
                  <c:v>41032.402777777781</c:v>
                </c:pt>
                <c:pt idx="4233">
                  <c:v>41032.416666666664</c:v>
                </c:pt>
                <c:pt idx="4234">
                  <c:v>41032.430555555562</c:v>
                </c:pt>
                <c:pt idx="4235">
                  <c:v>41032.444444444453</c:v>
                </c:pt>
                <c:pt idx="4236">
                  <c:v>41032.458333333343</c:v>
                </c:pt>
                <c:pt idx="4237">
                  <c:v>41032.472222222219</c:v>
                </c:pt>
                <c:pt idx="4238">
                  <c:v>41032.486111111109</c:v>
                </c:pt>
                <c:pt idx="4239">
                  <c:v>41032.5</c:v>
                </c:pt>
                <c:pt idx="4240">
                  <c:v>41032.513888888891</c:v>
                </c:pt>
                <c:pt idx="4241">
                  <c:v>41032.527777777774</c:v>
                </c:pt>
                <c:pt idx="4242">
                  <c:v>41032.541666666657</c:v>
                </c:pt>
                <c:pt idx="4243">
                  <c:v>41032.555555555562</c:v>
                </c:pt>
                <c:pt idx="4244">
                  <c:v>41032.569444444445</c:v>
                </c:pt>
                <c:pt idx="4245">
                  <c:v>41032.583333333336</c:v>
                </c:pt>
                <c:pt idx="4246">
                  <c:v>41032.597222222212</c:v>
                </c:pt>
                <c:pt idx="4247">
                  <c:v>41032.611111111102</c:v>
                </c:pt>
                <c:pt idx="4248">
                  <c:v>41032.624999999993</c:v>
                </c:pt>
                <c:pt idx="4249">
                  <c:v>41032.638888888891</c:v>
                </c:pt>
                <c:pt idx="4250">
                  <c:v>41032.652777777781</c:v>
                </c:pt>
                <c:pt idx="4251">
                  <c:v>41032.666666666657</c:v>
                </c:pt>
                <c:pt idx="4252">
                  <c:v>41032.680555555562</c:v>
                </c:pt>
                <c:pt idx="4253">
                  <c:v>41032.694444444445</c:v>
                </c:pt>
                <c:pt idx="4254">
                  <c:v>41032.708333333336</c:v>
                </c:pt>
                <c:pt idx="4255">
                  <c:v>41032.722222222212</c:v>
                </c:pt>
                <c:pt idx="4256">
                  <c:v>41032.736111111102</c:v>
                </c:pt>
                <c:pt idx="4257">
                  <c:v>41032.75</c:v>
                </c:pt>
                <c:pt idx="4258">
                  <c:v>41032.763888888883</c:v>
                </c:pt>
                <c:pt idx="4259">
                  <c:v>41032.777777777774</c:v>
                </c:pt>
                <c:pt idx="4260">
                  <c:v>41032.79166666665</c:v>
                </c:pt>
                <c:pt idx="4261">
                  <c:v>41032.805555555562</c:v>
                </c:pt>
                <c:pt idx="4262">
                  <c:v>41032.819444444453</c:v>
                </c:pt>
                <c:pt idx="4263">
                  <c:v>41032.833333333336</c:v>
                </c:pt>
                <c:pt idx="4264">
                  <c:v>41032.847222222219</c:v>
                </c:pt>
                <c:pt idx="4265">
                  <c:v>41032.861111111102</c:v>
                </c:pt>
                <c:pt idx="4266">
                  <c:v>41032.875</c:v>
                </c:pt>
                <c:pt idx="4267">
                  <c:v>41032.888888888898</c:v>
                </c:pt>
                <c:pt idx="4268">
                  <c:v>41032.902777777781</c:v>
                </c:pt>
                <c:pt idx="4269">
                  <c:v>41032.916666666664</c:v>
                </c:pt>
                <c:pt idx="4270">
                  <c:v>41032.930555555562</c:v>
                </c:pt>
                <c:pt idx="4271">
                  <c:v>41032.944444444453</c:v>
                </c:pt>
                <c:pt idx="4272">
                  <c:v>41032.958333333343</c:v>
                </c:pt>
                <c:pt idx="4273">
                  <c:v>41032.972222222219</c:v>
                </c:pt>
                <c:pt idx="4274">
                  <c:v>41032.986111111109</c:v>
                </c:pt>
                <c:pt idx="4275">
                  <c:v>41033</c:v>
                </c:pt>
                <c:pt idx="4276">
                  <c:v>41033.013888888891</c:v>
                </c:pt>
                <c:pt idx="4277">
                  <c:v>41033.027777777774</c:v>
                </c:pt>
                <c:pt idx="4278">
                  <c:v>41033.041666666657</c:v>
                </c:pt>
                <c:pt idx="4279">
                  <c:v>41033.055555555562</c:v>
                </c:pt>
                <c:pt idx="4280">
                  <c:v>41033.069444444445</c:v>
                </c:pt>
                <c:pt idx="4281">
                  <c:v>41033.083333333336</c:v>
                </c:pt>
                <c:pt idx="4282">
                  <c:v>41033.097222222212</c:v>
                </c:pt>
                <c:pt idx="4283">
                  <c:v>41033.111111111102</c:v>
                </c:pt>
                <c:pt idx="4284">
                  <c:v>41033.124999999993</c:v>
                </c:pt>
                <c:pt idx="4285">
                  <c:v>41033.138888888891</c:v>
                </c:pt>
                <c:pt idx="4286">
                  <c:v>41033.152777777781</c:v>
                </c:pt>
                <c:pt idx="4287">
                  <c:v>41033.166666666657</c:v>
                </c:pt>
                <c:pt idx="4288">
                  <c:v>41033.180555555562</c:v>
                </c:pt>
                <c:pt idx="4289">
                  <c:v>41033.194444444445</c:v>
                </c:pt>
                <c:pt idx="4290">
                  <c:v>41033.208333333336</c:v>
                </c:pt>
                <c:pt idx="4291">
                  <c:v>41033.222222222212</c:v>
                </c:pt>
                <c:pt idx="4292">
                  <c:v>41033.236111111102</c:v>
                </c:pt>
                <c:pt idx="4293">
                  <c:v>41033.25</c:v>
                </c:pt>
                <c:pt idx="4294">
                  <c:v>41033.263888888883</c:v>
                </c:pt>
                <c:pt idx="4295">
                  <c:v>41033.277777777774</c:v>
                </c:pt>
                <c:pt idx="4296">
                  <c:v>41033.29166666665</c:v>
                </c:pt>
                <c:pt idx="4297">
                  <c:v>41033.305555555562</c:v>
                </c:pt>
                <c:pt idx="4298">
                  <c:v>41033.319444444453</c:v>
                </c:pt>
                <c:pt idx="4299">
                  <c:v>41033.333333333336</c:v>
                </c:pt>
                <c:pt idx="4300">
                  <c:v>41033.347222222219</c:v>
                </c:pt>
                <c:pt idx="4301">
                  <c:v>41033.361111111102</c:v>
                </c:pt>
                <c:pt idx="4302">
                  <c:v>41033.375</c:v>
                </c:pt>
                <c:pt idx="4303">
                  <c:v>41033.388888888898</c:v>
                </c:pt>
                <c:pt idx="4304">
                  <c:v>41033.402777777781</c:v>
                </c:pt>
                <c:pt idx="4305">
                  <c:v>41033.416666666664</c:v>
                </c:pt>
                <c:pt idx="4306">
                  <c:v>41033.430555555562</c:v>
                </c:pt>
                <c:pt idx="4307">
                  <c:v>41033.444444444453</c:v>
                </c:pt>
                <c:pt idx="4308">
                  <c:v>41033.458333333343</c:v>
                </c:pt>
                <c:pt idx="4309">
                  <c:v>41033.472222222219</c:v>
                </c:pt>
                <c:pt idx="4310">
                  <c:v>41033.486111111109</c:v>
                </c:pt>
                <c:pt idx="4311">
                  <c:v>41033.5</c:v>
                </c:pt>
                <c:pt idx="4312">
                  <c:v>41033.513888888891</c:v>
                </c:pt>
                <c:pt idx="4313">
                  <c:v>41033.527777777774</c:v>
                </c:pt>
                <c:pt idx="4314">
                  <c:v>41033.541666666657</c:v>
                </c:pt>
                <c:pt idx="4315">
                  <c:v>41033.555555555562</c:v>
                </c:pt>
                <c:pt idx="4316">
                  <c:v>41033.569444444445</c:v>
                </c:pt>
                <c:pt idx="4317">
                  <c:v>41033.583333333336</c:v>
                </c:pt>
                <c:pt idx="4318">
                  <c:v>41033.597222222212</c:v>
                </c:pt>
                <c:pt idx="4319">
                  <c:v>41033.611111111102</c:v>
                </c:pt>
                <c:pt idx="4320">
                  <c:v>41033.624999999993</c:v>
                </c:pt>
                <c:pt idx="4321">
                  <c:v>41033.638888888891</c:v>
                </c:pt>
                <c:pt idx="4322">
                  <c:v>41033.652777777781</c:v>
                </c:pt>
                <c:pt idx="4323">
                  <c:v>41033.666666666657</c:v>
                </c:pt>
                <c:pt idx="4324">
                  <c:v>41033.680555555562</c:v>
                </c:pt>
                <c:pt idx="4325">
                  <c:v>41033.694444444445</c:v>
                </c:pt>
                <c:pt idx="4326">
                  <c:v>41033.708333333336</c:v>
                </c:pt>
                <c:pt idx="4327">
                  <c:v>41033.722222222212</c:v>
                </c:pt>
                <c:pt idx="4328">
                  <c:v>41033.736111111102</c:v>
                </c:pt>
                <c:pt idx="4329">
                  <c:v>41033.75</c:v>
                </c:pt>
                <c:pt idx="4330">
                  <c:v>41033.763888888883</c:v>
                </c:pt>
                <c:pt idx="4331">
                  <c:v>41033.777777777774</c:v>
                </c:pt>
                <c:pt idx="4332">
                  <c:v>41033.79166666665</c:v>
                </c:pt>
                <c:pt idx="4333">
                  <c:v>41033.805555555562</c:v>
                </c:pt>
                <c:pt idx="4334">
                  <c:v>41033.819444444453</c:v>
                </c:pt>
                <c:pt idx="4335">
                  <c:v>41033.833333333336</c:v>
                </c:pt>
                <c:pt idx="4336">
                  <c:v>41033.847222222219</c:v>
                </c:pt>
                <c:pt idx="4337">
                  <c:v>41033.861111111102</c:v>
                </c:pt>
                <c:pt idx="4338">
                  <c:v>41033.875</c:v>
                </c:pt>
                <c:pt idx="4339">
                  <c:v>41033.888888888898</c:v>
                </c:pt>
                <c:pt idx="4340">
                  <c:v>41033.902777777781</c:v>
                </c:pt>
                <c:pt idx="4341">
                  <c:v>41033.916666666664</c:v>
                </c:pt>
                <c:pt idx="4342">
                  <c:v>41033.930555555562</c:v>
                </c:pt>
                <c:pt idx="4343">
                  <c:v>41033.944444444453</c:v>
                </c:pt>
                <c:pt idx="4344">
                  <c:v>41033.958333333343</c:v>
                </c:pt>
                <c:pt idx="4345">
                  <c:v>41033.972222222219</c:v>
                </c:pt>
                <c:pt idx="4346">
                  <c:v>41033.986111111109</c:v>
                </c:pt>
                <c:pt idx="4347">
                  <c:v>41034</c:v>
                </c:pt>
                <c:pt idx="4348">
                  <c:v>41034.013888888891</c:v>
                </c:pt>
                <c:pt idx="4349">
                  <c:v>41034.027777777774</c:v>
                </c:pt>
                <c:pt idx="4350">
                  <c:v>41034.041666666657</c:v>
                </c:pt>
                <c:pt idx="4351">
                  <c:v>41034.055555555562</c:v>
                </c:pt>
                <c:pt idx="4352">
                  <c:v>41034.069444444445</c:v>
                </c:pt>
                <c:pt idx="4353">
                  <c:v>41034.083333333336</c:v>
                </c:pt>
                <c:pt idx="4354">
                  <c:v>41034.097222222212</c:v>
                </c:pt>
                <c:pt idx="4355">
                  <c:v>41034.111111111102</c:v>
                </c:pt>
                <c:pt idx="4356">
                  <c:v>41034.124999999993</c:v>
                </c:pt>
                <c:pt idx="4357">
                  <c:v>41034.138888888891</c:v>
                </c:pt>
                <c:pt idx="4358">
                  <c:v>41034.152777777781</c:v>
                </c:pt>
                <c:pt idx="4359">
                  <c:v>41034.166666666657</c:v>
                </c:pt>
                <c:pt idx="4360">
                  <c:v>41034.180555555562</c:v>
                </c:pt>
                <c:pt idx="4361">
                  <c:v>41034.194444444445</c:v>
                </c:pt>
                <c:pt idx="4362">
                  <c:v>41034.208333333336</c:v>
                </c:pt>
                <c:pt idx="4363">
                  <c:v>41034.222222222212</c:v>
                </c:pt>
                <c:pt idx="4364">
                  <c:v>41034.236111111102</c:v>
                </c:pt>
                <c:pt idx="4365">
                  <c:v>41034.25</c:v>
                </c:pt>
                <c:pt idx="4366">
                  <c:v>41034.263888888883</c:v>
                </c:pt>
                <c:pt idx="4367">
                  <c:v>41034.277777777774</c:v>
                </c:pt>
                <c:pt idx="4368">
                  <c:v>41034.29166666665</c:v>
                </c:pt>
                <c:pt idx="4369">
                  <c:v>41034.305555555562</c:v>
                </c:pt>
                <c:pt idx="4370">
                  <c:v>41034.319444444453</c:v>
                </c:pt>
                <c:pt idx="4371">
                  <c:v>41034.333333333336</c:v>
                </c:pt>
                <c:pt idx="4372">
                  <c:v>41034.347222222219</c:v>
                </c:pt>
                <c:pt idx="4373">
                  <c:v>41034.361111111102</c:v>
                </c:pt>
                <c:pt idx="4374">
                  <c:v>41034.375</c:v>
                </c:pt>
                <c:pt idx="4375">
                  <c:v>41034.388888888898</c:v>
                </c:pt>
                <c:pt idx="4376">
                  <c:v>41034.402777777781</c:v>
                </c:pt>
                <c:pt idx="4377">
                  <c:v>41034.416666666664</c:v>
                </c:pt>
                <c:pt idx="4378">
                  <c:v>41034.430555555562</c:v>
                </c:pt>
                <c:pt idx="4379">
                  <c:v>41034.444444444453</c:v>
                </c:pt>
                <c:pt idx="4380">
                  <c:v>41034.458333333343</c:v>
                </c:pt>
                <c:pt idx="4381">
                  <c:v>41034.472222222219</c:v>
                </c:pt>
                <c:pt idx="4382">
                  <c:v>41034.486111111109</c:v>
                </c:pt>
                <c:pt idx="4383">
                  <c:v>41034.5</c:v>
                </c:pt>
                <c:pt idx="4384">
                  <c:v>41034.513888888891</c:v>
                </c:pt>
                <c:pt idx="4385">
                  <c:v>41034.527777777774</c:v>
                </c:pt>
                <c:pt idx="4386">
                  <c:v>41034.541666666657</c:v>
                </c:pt>
                <c:pt idx="4387">
                  <c:v>41034.555555555562</c:v>
                </c:pt>
                <c:pt idx="4388">
                  <c:v>41034.569444444445</c:v>
                </c:pt>
                <c:pt idx="4389">
                  <c:v>41034.583333333336</c:v>
                </c:pt>
                <c:pt idx="4390">
                  <c:v>41034.597222222212</c:v>
                </c:pt>
                <c:pt idx="4391">
                  <c:v>41034.611111111102</c:v>
                </c:pt>
                <c:pt idx="4392">
                  <c:v>41034.624999999993</c:v>
                </c:pt>
                <c:pt idx="4393">
                  <c:v>41034.638888888891</c:v>
                </c:pt>
                <c:pt idx="4394">
                  <c:v>41034.652777777781</c:v>
                </c:pt>
                <c:pt idx="4395">
                  <c:v>41034.666666666657</c:v>
                </c:pt>
                <c:pt idx="4396">
                  <c:v>41034.680555555562</c:v>
                </c:pt>
                <c:pt idx="4397">
                  <c:v>41034.694444444445</c:v>
                </c:pt>
                <c:pt idx="4398">
                  <c:v>41034.708333333336</c:v>
                </c:pt>
                <c:pt idx="4399">
                  <c:v>41034.722222222212</c:v>
                </c:pt>
                <c:pt idx="4400">
                  <c:v>41034.736111111102</c:v>
                </c:pt>
                <c:pt idx="4401">
                  <c:v>41034.75</c:v>
                </c:pt>
                <c:pt idx="4402">
                  <c:v>41034.763888888883</c:v>
                </c:pt>
                <c:pt idx="4403">
                  <c:v>41034.777777777774</c:v>
                </c:pt>
                <c:pt idx="4404">
                  <c:v>41034.79166666665</c:v>
                </c:pt>
                <c:pt idx="4405">
                  <c:v>41034.805555555562</c:v>
                </c:pt>
                <c:pt idx="4406">
                  <c:v>41034.819444444453</c:v>
                </c:pt>
                <c:pt idx="4407">
                  <c:v>41034.833333333336</c:v>
                </c:pt>
                <c:pt idx="4408">
                  <c:v>41034.847222222219</c:v>
                </c:pt>
                <c:pt idx="4409">
                  <c:v>41034.861111111102</c:v>
                </c:pt>
                <c:pt idx="4410">
                  <c:v>41034.875</c:v>
                </c:pt>
                <c:pt idx="4411">
                  <c:v>41034.888888888898</c:v>
                </c:pt>
                <c:pt idx="4412">
                  <c:v>41034.902777777781</c:v>
                </c:pt>
                <c:pt idx="4413">
                  <c:v>41034.916666666664</c:v>
                </c:pt>
                <c:pt idx="4414">
                  <c:v>41034.930555555562</c:v>
                </c:pt>
                <c:pt idx="4415">
                  <c:v>41034.944444444453</c:v>
                </c:pt>
                <c:pt idx="4416">
                  <c:v>41034.958333333343</c:v>
                </c:pt>
                <c:pt idx="4417">
                  <c:v>41034.972222222219</c:v>
                </c:pt>
                <c:pt idx="4418">
                  <c:v>41034.986111111109</c:v>
                </c:pt>
                <c:pt idx="4419">
                  <c:v>41035</c:v>
                </c:pt>
                <c:pt idx="4420">
                  <c:v>41035.013888888891</c:v>
                </c:pt>
                <c:pt idx="4421">
                  <c:v>41035.027777777774</c:v>
                </c:pt>
                <c:pt idx="4422">
                  <c:v>41035.041666666657</c:v>
                </c:pt>
                <c:pt idx="4423">
                  <c:v>41035.055555555562</c:v>
                </c:pt>
                <c:pt idx="4424">
                  <c:v>41035.069444444445</c:v>
                </c:pt>
                <c:pt idx="4425">
                  <c:v>41035.083333333336</c:v>
                </c:pt>
                <c:pt idx="4426">
                  <c:v>41035.097222222212</c:v>
                </c:pt>
                <c:pt idx="4427">
                  <c:v>41035.111111111102</c:v>
                </c:pt>
                <c:pt idx="4428">
                  <c:v>41035.124999999993</c:v>
                </c:pt>
                <c:pt idx="4429">
                  <c:v>41035.138888888891</c:v>
                </c:pt>
                <c:pt idx="4430">
                  <c:v>41035.152777777781</c:v>
                </c:pt>
                <c:pt idx="4431">
                  <c:v>41035.166666666657</c:v>
                </c:pt>
                <c:pt idx="4432">
                  <c:v>41035.180555555562</c:v>
                </c:pt>
                <c:pt idx="4433">
                  <c:v>41035.194444444445</c:v>
                </c:pt>
                <c:pt idx="4434">
                  <c:v>41035.208333333336</c:v>
                </c:pt>
                <c:pt idx="4435">
                  <c:v>41035.222222222212</c:v>
                </c:pt>
                <c:pt idx="4436">
                  <c:v>41035.236111111102</c:v>
                </c:pt>
                <c:pt idx="4437">
                  <c:v>41035.25</c:v>
                </c:pt>
                <c:pt idx="4438">
                  <c:v>41035.263888888883</c:v>
                </c:pt>
                <c:pt idx="4439">
                  <c:v>41035.277777777774</c:v>
                </c:pt>
                <c:pt idx="4440">
                  <c:v>41035.29166666665</c:v>
                </c:pt>
                <c:pt idx="4441">
                  <c:v>41035.305555555562</c:v>
                </c:pt>
                <c:pt idx="4442">
                  <c:v>41035.319444444453</c:v>
                </c:pt>
                <c:pt idx="4443">
                  <c:v>41035.333333333336</c:v>
                </c:pt>
                <c:pt idx="4444">
                  <c:v>41035.347222222219</c:v>
                </c:pt>
                <c:pt idx="4445">
                  <c:v>41035.361111111102</c:v>
                </c:pt>
                <c:pt idx="4446">
                  <c:v>41035.375</c:v>
                </c:pt>
                <c:pt idx="4447">
                  <c:v>41035.388888888898</c:v>
                </c:pt>
                <c:pt idx="4448">
                  <c:v>41035.402777777781</c:v>
                </c:pt>
                <c:pt idx="4449">
                  <c:v>41035.416666666664</c:v>
                </c:pt>
                <c:pt idx="4450">
                  <c:v>41035.430555555562</c:v>
                </c:pt>
                <c:pt idx="4451">
                  <c:v>41035.444444444453</c:v>
                </c:pt>
                <c:pt idx="4452">
                  <c:v>41035.458333333343</c:v>
                </c:pt>
                <c:pt idx="4453">
                  <c:v>41035.472222222219</c:v>
                </c:pt>
                <c:pt idx="4454">
                  <c:v>41035.486111111109</c:v>
                </c:pt>
                <c:pt idx="4455">
                  <c:v>41035.5</c:v>
                </c:pt>
                <c:pt idx="4456">
                  <c:v>41035.513888888891</c:v>
                </c:pt>
                <c:pt idx="4457">
                  <c:v>41035.527777777774</c:v>
                </c:pt>
                <c:pt idx="4458">
                  <c:v>41035.541666666657</c:v>
                </c:pt>
                <c:pt idx="4459">
                  <c:v>41035.555555555562</c:v>
                </c:pt>
                <c:pt idx="4460">
                  <c:v>41035.569444444445</c:v>
                </c:pt>
                <c:pt idx="4461">
                  <c:v>41035.583333333336</c:v>
                </c:pt>
                <c:pt idx="4462">
                  <c:v>41035.597222222212</c:v>
                </c:pt>
                <c:pt idx="4463">
                  <c:v>41035.611111111102</c:v>
                </c:pt>
                <c:pt idx="4464">
                  <c:v>41035.624999999993</c:v>
                </c:pt>
                <c:pt idx="4465">
                  <c:v>41035.638888888891</c:v>
                </c:pt>
                <c:pt idx="4466">
                  <c:v>41035.652777777781</c:v>
                </c:pt>
                <c:pt idx="4467">
                  <c:v>41035.666666666657</c:v>
                </c:pt>
                <c:pt idx="4468">
                  <c:v>41035.680555555562</c:v>
                </c:pt>
                <c:pt idx="4469">
                  <c:v>41035.694444444445</c:v>
                </c:pt>
                <c:pt idx="4470">
                  <c:v>41035.708333333336</c:v>
                </c:pt>
                <c:pt idx="4471">
                  <c:v>41035.722222222212</c:v>
                </c:pt>
                <c:pt idx="4472">
                  <c:v>41035.736111111102</c:v>
                </c:pt>
                <c:pt idx="4473">
                  <c:v>41035.75</c:v>
                </c:pt>
                <c:pt idx="4474">
                  <c:v>41035.763888888883</c:v>
                </c:pt>
                <c:pt idx="4475">
                  <c:v>41035.777777777774</c:v>
                </c:pt>
                <c:pt idx="4476">
                  <c:v>41035.79166666665</c:v>
                </c:pt>
                <c:pt idx="4477">
                  <c:v>41035.805555555562</c:v>
                </c:pt>
                <c:pt idx="4478">
                  <c:v>41035.819444444453</c:v>
                </c:pt>
                <c:pt idx="4479">
                  <c:v>41035.833333333336</c:v>
                </c:pt>
                <c:pt idx="4480">
                  <c:v>41035.847222222219</c:v>
                </c:pt>
                <c:pt idx="4481">
                  <c:v>41035.861111111102</c:v>
                </c:pt>
                <c:pt idx="4482">
                  <c:v>41035.875</c:v>
                </c:pt>
                <c:pt idx="4483">
                  <c:v>41035.888888888898</c:v>
                </c:pt>
                <c:pt idx="4484">
                  <c:v>41035.902777777781</c:v>
                </c:pt>
                <c:pt idx="4485">
                  <c:v>41035.916666666664</c:v>
                </c:pt>
                <c:pt idx="4486">
                  <c:v>41035.930555555562</c:v>
                </c:pt>
                <c:pt idx="4487">
                  <c:v>41035.944444444453</c:v>
                </c:pt>
                <c:pt idx="4488">
                  <c:v>41035.958333333343</c:v>
                </c:pt>
                <c:pt idx="4489">
                  <c:v>41035.972222222219</c:v>
                </c:pt>
                <c:pt idx="4490">
                  <c:v>41035.986111111109</c:v>
                </c:pt>
                <c:pt idx="4491">
                  <c:v>41036</c:v>
                </c:pt>
                <c:pt idx="4492">
                  <c:v>41036.013888888891</c:v>
                </c:pt>
                <c:pt idx="4493">
                  <c:v>41036.027777777774</c:v>
                </c:pt>
                <c:pt idx="4494">
                  <c:v>41036.041666666657</c:v>
                </c:pt>
                <c:pt idx="4495">
                  <c:v>41036.055555555562</c:v>
                </c:pt>
                <c:pt idx="4496">
                  <c:v>41036.069444444445</c:v>
                </c:pt>
                <c:pt idx="4497">
                  <c:v>41036.083333333336</c:v>
                </c:pt>
                <c:pt idx="4498">
                  <c:v>41036.097222222212</c:v>
                </c:pt>
                <c:pt idx="4499">
                  <c:v>41036.111111111102</c:v>
                </c:pt>
                <c:pt idx="4500">
                  <c:v>41036.124999999993</c:v>
                </c:pt>
                <c:pt idx="4501">
                  <c:v>41036.138888888891</c:v>
                </c:pt>
                <c:pt idx="4502">
                  <c:v>41036.152777777781</c:v>
                </c:pt>
                <c:pt idx="4503">
                  <c:v>41036.166666666657</c:v>
                </c:pt>
                <c:pt idx="4504">
                  <c:v>41036.180555555562</c:v>
                </c:pt>
                <c:pt idx="4505">
                  <c:v>41036.194444444445</c:v>
                </c:pt>
                <c:pt idx="4506">
                  <c:v>41036.208333333336</c:v>
                </c:pt>
                <c:pt idx="4507">
                  <c:v>41036.222222222212</c:v>
                </c:pt>
                <c:pt idx="4508">
                  <c:v>41036.236111111102</c:v>
                </c:pt>
                <c:pt idx="4509">
                  <c:v>41036.25</c:v>
                </c:pt>
                <c:pt idx="4510">
                  <c:v>41036.263888888883</c:v>
                </c:pt>
                <c:pt idx="4511">
                  <c:v>41036.277777777774</c:v>
                </c:pt>
                <c:pt idx="4512">
                  <c:v>41036.29166666665</c:v>
                </c:pt>
                <c:pt idx="4513">
                  <c:v>41036.305555555562</c:v>
                </c:pt>
                <c:pt idx="4514">
                  <c:v>41036.319444444453</c:v>
                </c:pt>
                <c:pt idx="4515">
                  <c:v>41036.333333333336</c:v>
                </c:pt>
                <c:pt idx="4516">
                  <c:v>41036.347222222219</c:v>
                </c:pt>
                <c:pt idx="4517">
                  <c:v>41036.361111111102</c:v>
                </c:pt>
                <c:pt idx="4518">
                  <c:v>41036.375</c:v>
                </c:pt>
                <c:pt idx="4519">
                  <c:v>41036.388888888898</c:v>
                </c:pt>
                <c:pt idx="4520">
                  <c:v>41036.402777777781</c:v>
                </c:pt>
                <c:pt idx="4521">
                  <c:v>41036.416666666664</c:v>
                </c:pt>
                <c:pt idx="4522">
                  <c:v>41036.430555555562</c:v>
                </c:pt>
                <c:pt idx="4523">
                  <c:v>41036.444444444453</c:v>
                </c:pt>
                <c:pt idx="4524">
                  <c:v>41036.458333333343</c:v>
                </c:pt>
                <c:pt idx="4525">
                  <c:v>41036.472222222219</c:v>
                </c:pt>
                <c:pt idx="4526">
                  <c:v>41036.486111111109</c:v>
                </c:pt>
                <c:pt idx="4527">
                  <c:v>41036.5</c:v>
                </c:pt>
                <c:pt idx="4528">
                  <c:v>41036.513888888891</c:v>
                </c:pt>
                <c:pt idx="4529">
                  <c:v>41036.527777777774</c:v>
                </c:pt>
                <c:pt idx="4530">
                  <c:v>41036.541666666657</c:v>
                </c:pt>
                <c:pt idx="4531">
                  <c:v>41036.555555555562</c:v>
                </c:pt>
                <c:pt idx="4532">
                  <c:v>41036.569444444445</c:v>
                </c:pt>
                <c:pt idx="4533">
                  <c:v>41036.583333333336</c:v>
                </c:pt>
                <c:pt idx="4534">
                  <c:v>41036.583958333336</c:v>
                </c:pt>
                <c:pt idx="4535">
                  <c:v>41036.584340277783</c:v>
                </c:pt>
                <c:pt idx="4536">
                  <c:v>41036.586307870377</c:v>
                </c:pt>
                <c:pt idx="4537">
                  <c:v>41036.597222222212</c:v>
                </c:pt>
                <c:pt idx="4538">
                  <c:v>41036.611111111102</c:v>
                </c:pt>
                <c:pt idx="4539">
                  <c:v>41036.624999999993</c:v>
                </c:pt>
                <c:pt idx="4540">
                  <c:v>41036.638888888891</c:v>
                </c:pt>
                <c:pt idx="4541">
                  <c:v>41036.652777777781</c:v>
                </c:pt>
                <c:pt idx="4542">
                  <c:v>41036.666666666657</c:v>
                </c:pt>
                <c:pt idx="4543">
                  <c:v>41036.680555555562</c:v>
                </c:pt>
                <c:pt idx="4544">
                  <c:v>41036.694444444445</c:v>
                </c:pt>
                <c:pt idx="4545">
                  <c:v>41036.708333333336</c:v>
                </c:pt>
                <c:pt idx="4546">
                  <c:v>41036.722222222212</c:v>
                </c:pt>
                <c:pt idx="4547">
                  <c:v>41036.736111111102</c:v>
                </c:pt>
                <c:pt idx="4548">
                  <c:v>41036.75</c:v>
                </c:pt>
                <c:pt idx="4549">
                  <c:v>41036.763888888883</c:v>
                </c:pt>
                <c:pt idx="4550">
                  <c:v>41036.777777777774</c:v>
                </c:pt>
                <c:pt idx="4551">
                  <c:v>41036.79166666665</c:v>
                </c:pt>
                <c:pt idx="4552">
                  <c:v>41036.805555555562</c:v>
                </c:pt>
                <c:pt idx="4553">
                  <c:v>41036.819444444453</c:v>
                </c:pt>
                <c:pt idx="4554">
                  <c:v>41036.833333333336</c:v>
                </c:pt>
                <c:pt idx="4555">
                  <c:v>41036.847222222219</c:v>
                </c:pt>
                <c:pt idx="4556">
                  <c:v>41036.861111111102</c:v>
                </c:pt>
                <c:pt idx="4557">
                  <c:v>41036.875</c:v>
                </c:pt>
                <c:pt idx="4558">
                  <c:v>41036.888888888898</c:v>
                </c:pt>
                <c:pt idx="4559">
                  <c:v>41036.902777777781</c:v>
                </c:pt>
                <c:pt idx="4560">
                  <c:v>41036.916666666664</c:v>
                </c:pt>
                <c:pt idx="4561">
                  <c:v>41036.930555555562</c:v>
                </c:pt>
                <c:pt idx="4562">
                  <c:v>41036.944444444453</c:v>
                </c:pt>
                <c:pt idx="4563">
                  <c:v>41036.958333333343</c:v>
                </c:pt>
                <c:pt idx="4564">
                  <c:v>41036.972222222219</c:v>
                </c:pt>
                <c:pt idx="4565">
                  <c:v>41036.986111111109</c:v>
                </c:pt>
                <c:pt idx="4566">
                  <c:v>41037</c:v>
                </c:pt>
                <c:pt idx="4567">
                  <c:v>41037.013888888891</c:v>
                </c:pt>
                <c:pt idx="4568">
                  <c:v>41037.027777777774</c:v>
                </c:pt>
                <c:pt idx="4569">
                  <c:v>41037.041666666657</c:v>
                </c:pt>
                <c:pt idx="4570">
                  <c:v>41037.055555555562</c:v>
                </c:pt>
                <c:pt idx="4571">
                  <c:v>41037.069444444445</c:v>
                </c:pt>
                <c:pt idx="4572">
                  <c:v>41037.083333333336</c:v>
                </c:pt>
                <c:pt idx="4573">
                  <c:v>41037.097222222212</c:v>
                </c:pt>
                <c:pt idx="4574">
                  <c:v>41037.111111111102</c:v>
                </c:pt>
                <c:pt idx="4575">
                  <c:v>41037.124999999993</c:v>
                </c:pt>
                <c:pt idx="4576">
                  <c:v>41037.138888888891</c:v>
                </c:pt>
                <c:pt idx="4577">
                  <c:v>41037.152777777781</c:v>
                </c:pt>
                <c:pt idx="4578">
                  <c:v>41037.166666666657</c:v>
                </c:pt>
                <c:pt idx="4579">
                  <c:v>41037.180555555562</c:v>
                </c:pt>
                <c:pt idx="4580">
                  <c:v>41037.194444444445</c:v>
                </c:pt>
                <c:pt idx="4581">
                  <c:v>41037.208333333336</c:v>
                </c:pt>
                <c:pt idx="4582">
                  <c:v>41037.222222222212</c:v>
                </c:pt>
                <c:pt idx="4583">
                  <c:v>41037.236111111102</c:v>
                </c:pt>
                <c:pt idx="4584">
                  <c:v>41037.25</c:v>
                </c:pt>
                <c:pt idx="4585">
                  <c:v>41037.263888888883</c:v>
                </c:pt>
                <c:pt idx="4586">
                  <c:v>41037.277777777774</c:v>
                </c:pt>
                <c:pt idx="4587">
                  <c:v>41037.29166666665</c:v>
                </c:pt>
                <c:pt idx="4588">
                  <c:v>41037.305555555562</c:v>
                </c:pt>
                <c:pt idx="4589">
                  <c:v>41037.319444444453</c:v>
                </c:pt>
                <c:pt idx="4590">
                  <c:v>41037.333333333336</c:v>
                </c:pt>
                <c:pt idx="4591">
                  <c:v>41037.347222222219</c:v>
                </c:pt>
                <c:pt idx="4592">
                  <c:v>41037.361111111102</c:v>
                </c:pt>
                <c:pt idx="4593">
                  <c:v>41037.375</c:v>
                </c:pt>
                <c:pt idx="4594">
                  <c:v>41037.388888888898</c:v>
                </c:pt>
                <c:pt idx="4595">
                  <c:v>41037.402777777781</c:v>
                </c:pt>
                <c:pt idx="4596">
                  <c:v>41037.416666666664</c:v>
                </c:pt>
                <c:pt idx="4597">
                  <c:v>41037.430555555562</c:v>
                </c:pt>
                <c:pt idx="4598">
                  <c:v>41037.444444444453</c:v>
                </c:pt>
                <c:pt idx="4599">
                  <c:v>41037.458333333343</c:v>
                </c:pt>
                <c:pt idx="4600">
                  <c:v>41037.472222222219</c:v>
                </c:pt>
                <c:pt idx="4601">
                  <c:v>41037.486111111109</c:v>
                </c:pt>
                <c:pt idx="4602">
                  <c:v>41037.5</c:v>
                </c:pt>
                <c:pt idx="4603">
                  <c:v>41037.513888888891</c:v>
                </c:pt>
                <c:pt idx="4604">
                  <c:v>41037.527777777774</c:v>
                </c:pt>
                <c:pt idx="4605">
                  <c:v>41037.541666666657</c:v>
                </c:pt>
                <c:pt idx="4606">
                  <c:v>41037.555555555562</c:v>
                </c:pt>
                <c:pt idx="4607">
                  <c:v>41037.569444444445</c:v>
                </c:pt>
                <c:pt idx="4608">
                  <c:v>41037.583333333336</c:v>
                </c:pt>
                <c:pt idx="4609">
                  <c:v>41037.597222222212</c:v>
                </c:pt>
                <c:pt idx="4610">
                  <c:v>41037.611111111102</c:v>
                </c:pt>
                <c:pt idx="4611">
                  <c:v>41037.624999999993</c:v>
                </c:pt>
                <c:pt idx="4612">
                  <c:v>41037.638888888891</c:v>
                </c:pt>
                <c:pt idx="4613">
                  <c:v>41037.652777777781</c:v>
                </c:pt>
                <c:pt idx="4614">
                  <c:v>41037.666666666657</c:v>
                </c:pt>
                <c:pt idx="4615">
                  <c:v>41037.680555555562</c:v>
                </c:pt>
                <c:pt idx="4616">
                  <c:v>41037.694444444445</c:v>
                </c:pt>
                <c:pt idx="4617">
                  <c:v>41037.708333333336</c:v>
                </c:pt>
                <c:pt idx="4618">
                  <c:v>41037.722222222212</c:v>
                </c:pt>
                <c:pt idx="4619">
                  <c:v>41037.736111111102</c:v>
                </c:pt>
                <c:pt idx="4620">
                  <c:v>41037.75</c:v>
                </c:pt>
                <c:pt idx="4621">
                  <c:v>41037.763888888883</c:v>
                </c:pt>
                <c:pt idx="4622">
                  <c:v>41037.777777777774</c:v>
                </c:pt>
                <c:pt idx="4623">
                  <c:v>41037.79166666665</c:v>
                </c:pt>
                <c:pt idx="4624">
                  <c:v>41037.805555555562</c:v>
                </c:pt>
                <c:pt idx="4625">
                  <c:v>41037.819444444453</c:v>
                </c:pt>
                <c:pt idx="4626">
                  <c:v>41037.833333333336</c:v>
                </c:pt>
                <c:pt idx="4627">
                  <c:v>41037.847222222219</c:v>
                </c:pt>
                <c:pt idx="4628">
                  <c:v>41037.861111111102</c:v>
                </c:pt>
                <c:pt idx="4629">
                  <c:v>41037.875</c:v>
                </c:pt>
                <c:pt idx="4630">
                  <c:v>41037.888888888898</c:v>
                </c:pt>
                <c:pt idx="4631">
                  <c:v>41037.902777777781</c:v>
                </c:pt>
                <c:pt idx="4632">
                  <c:v>41037.916666666664</c:v>
                </c:pt>
                <c:pt idx="4633">
                  <c:v>41037.930555555562</c:v>
                </c:pt>
                <c:pt idx="4634">
                  <c:v>41037.944444444453</c:v>
                </c:pt>
                <c:pt idx="4635">
                  <c:v>41037.958333333343</c:v>
                </c:pt>
                <c:pt idx="4636">
                  <c:v>41037.972222222219</c:v>
                </c:pt>
                <c:pt idx="4637">
                  <c:v>41037.986111111109</c:v>
                </c:pt>
                <c:pt idx="4638">
                  <c:v>41038</c:v>
                </c:pt>
                <c:pt idx="4639">
                  <c:v>41038.013888888891</c:v>
                </c:pt>
                <c:pt idx="4640">
                  <c:v>41038.027777777774</c:v>
                </c:pt>
                <c:pt idx="4641">
                  <c:v>41038.041666666657</c:v>
                </c:pt>
                <c:pt idx="4642">
                  <c:v>41038.055555555562</c:v>
                </c:pt>
                <c:pt idx="4643">
                  <c:v>41038.069444444445</c:v>
                </c:pt>
                <c:pt idx="4644">
                  <c:v>41038.083333333336</c:v>
                </c:pt>
                <c:pt idx="4645">
                  <c:v>41038.097222222212</c:v>
                </c:pt>
                <c:pt idx="4646">
                  <c:v>41038.111111111102</c:v>
                </c:pt>
                <c:pt idx="4647">
                  <c:v>41038.124999999993</c:v>
                </c:pt>
                <c:pt idx="4648">
                  <c:v>41038.138888888891</c:v>
                </c:pt>
                <c:pt idx="4649">
                  <c:v>41038.152777777781</c:v>
                </c:pt>
                <c:pt idx="4650">
                  <c:v>41038.166666666657</c:v>
                </c:pt>
                <c:pt idx="4651">
                  <c:v>41038.180555555562</c:v>
                </c:pt>
                <c:pt idx="4652">
                  <c:v>41038.194444444445</c:v>
                </c:pt>
                <c:pt idx="4653">
                  <c:v>41038.208333333336</c:v>
                </c:pt>
                <c:pt idx="4654">
                  <c:v>41038.222222222212</c:v>
                </c:pt>
                <c:pt idx="4655">
                  <c:v>41038.236111111102</c:v>
                </c:pt>
                <c:pt idx="4656">
                  <c:v>41038.25</c:v>
                </c:pt>
                <c:pt idx="4657">
                  <c:v>41038.263888888883</c:v>
                </c:pt>
                <c:pt idx="4658">
                  <c:v>41038.277777777774</c:v>
                </c:pt>
                <c:pt idx="4659">
                  <c:v>41038.29166666665</c:v>
                </c:pt>
                <c:pt idx="4660">
                  <c:v>41038.305555555562</c:v>
                </c:pt>
                <c:pt idx="4661">
                  <c:v>41038.319444444453</c:v>
                </c:pt>
                <c:pt idx="4662">
                  <c:v>41038.333333333336</c:v>
                </c:pt>
                <c:pt idx="4663">
                  <c:v>41038.347222222219</c:v>
                </c:pt>
                <c:pt idx="4664">
                  <c:v>41038.361111111102</c:v>
                </c:pt>
                <c:pt idx="4665">
                  <c:v>41038.375</c:v>
                </c:pt>
                <c:pt idx="4666">
                  <c:v>41038.388888888898</c:v>
                </c:pt>
                <c:pt idx="4667">
                  <c:v>41038.402777777781</c:v>
                </c:pt>
                <c:pt idx="4668">
                  <c:v>41038.416666666664</c:v>
                </c:pt>
                <c:pt idx="4669">
                  <c:v>41038.430555555562</c:v>
                </c:pt>
                <c:pt idx="4670">
                  <c:v>41038.444444444453</c:v>
                </c:pt>
                <c:pt idx="4671">
                  <c:v>41038.458333333343</c:v>
                </c:pt>
                <c:pt idx="4672">
                  <c:v>41038.472222222219</c:v>
                </c:pt>
                <c:pt idx="4673">
                  <c:v>41038.486111111109</c:v>
                </c:pt>
                <c:pt idx="4674">
                  <c:v>41038.5</c:v>
                </c:pt>
                <c:pt idx="4675">
                  <c:v>41038.513888888891</c:v>
                </c:pt>
                <c:pt idx="4676">
                  <c:v>41038.527777777774</c:v>
                </c:pt>
                <c:pt idx="4677">
                  <c:v>41038.541666666657</c:v>
                </c:pt>
                <c:pt idx="4678">
                  <c:v>41038.555555555562</c:v>
                </c:pt>
                <c:pt idx="4679">
                  <c:v>41038.569444444445</c:v>
                </c:pt>
                <c:pt idx="4680">
                  <c:v>41038.583333333336</c:v>
                </c:pt>
                <c:pt idx="4681">
                  <c:v>41038.597222222212</c:v>
                </c:pt>
                <c:pt idx="4682">
                  <c:v>41038.611111111102</c:v>
                </c:pt>
                <c:pt idx="4683">
                  <c:v>41038.624999999993</c:v>
                </c:pt>
                <c:pt idx="4684">
                  <c:v>41038.638888888891</c:v>
                </c:pt>
                <c:pt idx="4685">
                  <c:v>41038.652777777781</c:v>
                </c:pt>
                <c:pt idx="4686">
                  <c:v>41038.666666666657</c:v>
                </c:pt>
                <c:pt idx="4687">
                  <c:v>41038.680555555562</c:v>
                </c:pt>
                <c:pt idx="4688">
                  <c:v>41038.694444444445</c:v>
                </c:pt>
                <c:pt idx="4689">
                  <c:v>41038.708333333336</c:v>
                </c:pt>
                <c:pt idx="4690">
                  <c:v>41038.722222222212</c:v>
                </c:pt>
                <c:pt idx="4691">
                  <c:v>41038.736111111102</c:v>
                </c:pt>
                <c:pt idx="4692">
                  <c:v>41038.75</c:v>
                </c:pt>
                <c:pt idx="4693">
                  <c:v>41038.763888888883</c:v>
                </c:pt>
                <c:pt idx="4694">
                  <c:v>41038.777777777774</c:v>
                </c:pt>
                <c:pt idx="4695">
                  <c:v>41038.79166666665</c:v>
                </c:pt>
                <c:pt idx="4696">
                  <c:v>41038.805555555562</c:v>
                </c:pt>
                <c:pt idx="4697">
                  <c:v>41038.819444444453</c:v>
                </c:pt>
                <c:pt idx="4698">
                  <c:v>41038.833333333336</c:v>
                </c:pt>
                <c:pt idx="4699">
                  <c:v>41038.847222222219</c:v>
                </c:pt>
                <c:pt idx="4700">
                  <c:v>41038.861111111102</c:v>
                </c:pt>
                <c:pt idx="4701">
                  <c:v>41038.875</c:v>
                </c:pt>
                <c:pt idx="4702">
                  <c:v>41038.888888888898</c:v>
                </c:pt>
                <c:pt idx="4703">
                  <c:v>41038.902777777781</c:v>
                </c:pt>
                <c:pt idx="4704">
                  <c:v>41038.916666666664</c:v>
                </c:pt>
                <c:pt idx="4705">
                  <c:v>41038.930555555562</c:v>
                </c:pt>
                <c:pt idx="4706">
                  <c:v>41038.944444444453</c:v>
                </c:pt>
                <c:pt idx="4707">
                  <c:v>41038.958333333343</c:v>
                </c:pt>
                <c:pt idx="4708">
                  <c:v>41038.972222222219</c:v>
                </c:pt>
                <c:pt idx="4709">
                  <c:v>41038.986111111109</c:v>
                </c:pt>
                <c:pt idx="4710">
                  <c:v>41039</c:v>
                </c:pt>
                <c:pt idx="4711">
                  <c:v>41039.013888888891</c:v>
                </c:pt>
                <c:pt idx="4712">
                  <c:v>41039.027777777774</c:v>
                </c:pt>
                <c:pt idx="4713">
                  <c:v>41039.041666666657</c:v>
                </c:pt>
                <c:pt idx="4714">
                  <c:v>41039.055555555562</c:v>
                </c:pt>
                <c:pt idx="4715">
                  <c:v>41039.069444444445</c:v>
                </c:pt>
                <c:pt idx="4716">
                  <c:v>41039.083333333336</c:v>
                </c:pt>
                <c:pt idx="4717">
                  <c:v>41039.097222222212</c:v>
                </c:pt>
                <c:pt idx="4718">
                  <c:v>41039.111111111102</c:v>
                </c:pt>
                <c:pt idx="4719">
                  <c:v>41039.124999999993</c:v>
                </c:pt>
                <c:pt idx="4720">
                  <c:v>41039.138888888891</c:v>
                </c:pt>
                <c:pt idx="4721">
                  <c:v>41039.152777777781</c:v>
                </c:pt>
                <c:pt idx="4722">
                  <c:v>41039.166666666657</c:v>
                </c:pt>
                <c:pt idx="4723">
                  <c:v>41039.180555555562</c:v>
                </c:pt>
                <c:pt idx="4724">
                  <c:v>41039.194444444445</c:v>
                </c:pt>
                <c:pt idx="4725">
                  <c:v>41039.208333333336</c:v>
                </c:pt>
                <c:pt idx="4726">
                  <c:v>41039.222222222212</c:v>
                </c:pt>
                <c:pt idx="4727">
                  <c:v>41039.236111111102</c:v>
                </c:pt>
                <c:pt idx="4728">
                  <c:v>41039.25</c:v>
                </c:pt>
                <c:pt idx="4729">
                  <c:v>41039.263888888883</c:v>
                </c:pt>
                <c:pt idx="4730">
                  <c:v>41039.277777777774</c:v>
                </c:pt>
                <c:pt idx="4731">
                  <c:v>41039.29166666665</c:v>
                </c:pt>
                <c:pt idx="4732">
                  <c:v>41039.305555555562</c:v>
                </c:pt>
                <c:pt idx="4733">
                  <c:v>41039.319444444453</c:v>
                </c:pt>
                <c:pt idx="4734">
                  <c:v>41039.333333333336</c:v>
                </c:pt>
                <c:pt idx="4735">
                  <c:v>41039.347222222219</c:v>
                </c:pt>
                <c:pt idx="4736">
                  <c:v>41039.361111111102</c:v>
                </c:pt>
                <c:pt idx="4737">
                  <c:v>41039.375</c:v>
                </c:pt>
                <c:pt idx="4738">
                  <c:v>41039.388888888898</c:v>
                </c:pt>
                <c:pt idx="4739">
                  <c:v>41039.402777777781</c:v>
                </c:pt>
                <c:pt idx="4740">
                  <c:v>41039.416666666664</c:v>
                </c:pt>
                <c:pt idx="4741">
                  <c:v>41039.430555555562</c:v>
                </c:pt>
                <c:pt idx="4742">
                  <c:v>41039.444444444453</c:v>
                </c:pt>
                <c:pt idx="4743">
                  <c:v>41039.458333333343</c:v>
                </c:pt>
                <c:pt idx="4744">
                  <c:v>41039.472222222219</c:v>
                </c:pt>
                <c:pt idx="4745">
                  <c:v>41039.486111111109</c:v>
                </c:pt>
                <c:pt idx="4746">
                  <c:v>41039.5</c:v>
                </c:pt>
                <c:pt idx="4747">
                  <c:v>41039.513888888891</c:v>
                </c:pt>
                <c:pt idx="4748">
                  <c:v>41039.527777777774</c:v>
                </c:pt>
                <c:pt idx="4749">
                  <c:v>41039.541666666657</c:v>
                </c:pt>
                <c:pt idx="4750">
                  <c:v>41039.555555555562</c:v>
                </c:pt>
                <c:pt idx="4751">
                  <c:v>41039.569444444445</c:v>
                </c:pt>
                <c:pt idx="4752">
                  <c:v>41039.583333333336</c:v>
                </c:pt>
                <c:pt idx="4753">
                  <c:v>41039.597222222212</c:v>
                </c:pt>
                <c:pt idx="4754">
                  <c:v>41039.611111111102</c:v>
                </c:pt>
                <c:pt idx="4755">
                  <c:v>41039.624999999993</c:v>
                </c:pt>
                <c:pt idx="4756">
                  <c:v>41039.638888888891</c:v>
                </c:pt>
                <c:pt idx="4757">
                  <c:v>41039.652777777781</c:v>
                </c:pt>
                <c:pt idx="4758">
                  <c:v>41039.666666666657</c:v>
                </c:pt>
                <c:pt idx="4759">
                  <c:v>41039.680555555562</c:v>
                </c:pt>
                <c:pt idx="4760">
                  <c:v>41039.694444444445</c:v>
                </c:pt>
                <c:pt idx="4761">
                  <c:v>41039.708333333336</c:v>
                </c:pt>
                <c:pt idx="4762">
                  <c:v>41039.722222222212</c:v>
                </c:pt>
                <c:pt idx="4763">
                  <c:v>41039.736111111102</c:v>
                </c:pt>
                <c:pt idx="4764">
                  <c:v>41039.75</c:v>
                </c:pt>
                <c:pt idx="4765">
                  <c:v>41039.763888888883</c:v>
                </c:pt>
                <c:pt idx="4766">
                  <c:v>41039.777777777774</c:v>
                </c:pt>
                <c:pt idx="4767">
                  <c:v>41039.79166666665</c:v>
                </c:pt>
                <c:pt idx="4768">
                  <c:v>41039.805555555562</c:v>
                </c:pt>
                <c:pt idx="4769">
                  <c:v>41039.819444444453</c:v>
                </c:pt>
                <c:pt idx="4770">
                  <c:v>41039.833333333336</c:v>
                </c:pt>
                <c:pt idx="4771">
                  <c:v>41039.847222222219</c:v>
                </c:pt>
                <c:pt idx="4772">
                  <c:v>41039.861111111102</c:v>
                </c:pt>
                <c:pt idx="4773">
                  <c:v>41039.875</c:v>
                </c:pt>
                <c:pt idx="4774">
                  <c:v>41039.888888888898</c:v>
                </c:pt>
                <c:pt idx="4775">
                  <c:v>41039.902777777781</c:v>
                </c:pt>
                <c:pt idx="4776">
                  <c:v>41039.916666666664</c:v>
                </c:pt>
                <c:pt idx="4777">
                  <c:v>41039.930555555562</c:v>
                </c:pt>
                <c:pt idx="4778">
                  <c:v>41039.944444444453</c:v>
                </c:pt>
                <c:pt idx="4779">
                  <c:v>41039.958333333343</c:v>
                </c:pt>
                <c:pt idx="4780">
                  <c:v>41039.972222222219</c:v>
                </c:pt>
                <c:pt idx="4781">
                  <c:v>41039.986111111109</c:v>
                </c:pt>
                <c:pt idx="4782">
                  <c:v>41040</c:v>
                </c:pt>
                <c:pt idx="4783">
                  <c:v>41040.013888888891</c:v>
                </c:pt>
                <c:pt idx="4784">
                  <c:v>41040.027777777774</c:v>
                </c:pt>
                <c:pt idx="4785">
                  <c:v>41040.041666666657</c:v>
                </c:pt>
                <c:pt idx="4786">
                  <c:v>41040.055555555562</c:v>
                </c:pt>
                <c:pt idx="4787">
                  <c:v>41040.069444444445</c:v>
                </c:pt>
                <c:pt idx="4788">
                  <c:v>41040.083333333336</c:v>
                </c:pt>
                <c:pt idx="4789">
                  <c:v>41040.097222222212</c:v>
                </c:pt>
                <c:pt idx="4790">
                  <c:v>41040.111111111102</c:v>
                </c:pt>
                <c:pt idx="4791">
                  <c:v>41040.124999999993</c:v>
                </c:pt>
                <c:pt idx="4792">
                  <c:v>41040.138888888891</c:v>
                </c:pt>
                <c:pt idx="4793">
                  <c:v>41040.152777777781</c:v>
                </c:pt>
                <c:pt idx="4794">
                  <c:v>41040.166666666657</c:v>
                </c:pt>
                <c:pt idx="4795">
                  <c:v>41040.180555555562</c:v>
                </c:pt>
                <c:pt idx="4796">
                  <c:v>41040.194444444445</c:v>
                </c:pt>
                <c:pt idx="4797">
                  <c:v>41040.208333333336</c:v>
                </c:pt>
                <c:pt idx="4798">
                  <c:v>41040.222222222212</c:v>
                </c:pt>
                <c:pt idx="4799">
                  <c:v>41040.236111111102</c:v>
                </c:pt>
                <c:pt idx="4800">
                  <c:v>41040.25</c:v>
                </c:pt>
                <c:pt idx="4801">
                  <c:v>41040.263888888883</c:v>
                </c:pt>
                <c:pt idx="4802">
                  <c:v>41040.277777777774</c:v>
                </c:pt>
                <c:pt idx="4803">
                  <c:v>41040.29166666665</c:v>
                </c:pt>
                <c:pt idx="4804">
                  <c:v>41040.305555555562</c:v>
                </c:pt>
                <c:pt idx="4805">
                  <c:v>41040.319444444453</c:v>
                </c:pt>
                <c:pt idx="4806">
                  <c:v>41040.333333333336</c:v>
                </c:pt>
                <c:pt idx="4807">
                  <c:v>41040.347222222219</c:v>
                </c:pt>
                <c:pt idx="4808">
                  <c:v>41040.361111111102</c:v>
                </c:pt>
                <c:pt idx="4809">
                  <c:v>41040.375</c:v>
                </c:pt>
                <c:pt idx="4810">
                  <c:v>41040.388888888898</c:v>
                </c:pt>
                <c:pt idx="4811">
                  <c:v>41040.402777777781</c:v>
                </c:pt>
                <c:pt idx="4812">
                  <c:v>41040.416666666664</c:v>
                </c:pt>
                <c:pt idx="4813">
                  <c:v>41040.430555555562</c:v>
                </c:pt>
                <c:pt idx="4814">
                  <c:v>41040.444444444453</c:v>
                </c:pt>
                <c:pt idx="4815">
                  <c:v>41040.458333333343</c:v>
                </c:pt>
                <c:pt idx="4816">
                  <c:v>41040.472222222219</c:v>
                </c:pt>
                <c:pt idx="4817">
                  <c:v>41040.486111111109</c:v>
                </c:pt>
                <c:pt idx="4818">
                  <c:v>41040.5</c:v>
                </c:pt>
                <c:pt idx="4819">
                  <c:v>41040.513888888891</c:v>
                </c:pt>
                <c:pt idx="4820">
                  <c:v>41040.527777777774</c:v>
                </c:pt>
                <c:pt idx="4821">
                  <c:v>41040.541666666657</c:v>
                </c:pt>
                <c:pt idx="4822">
                  <c:v>41040.555555555562</c:v>
                </c:pt>
                <c:pt idx="4823">
                  <c:v>41040.569444444445</c:v>
                </c:pt>
                <c:pt idx="4824">
                  <c:v>41040.583333333336</c:v>
                </c:pt>
                <c:pt idx="4825">
                  <c:v>41040.597222222212</c:v>
                </c:pt>
                <c:pt idx="4826">
                  <c:v>41040.611111111102</c:v>
                </c:pt>
                <c:pt idx="4827">
                  <c:v>41040.624999999993</c:v>
                </c:pt>
                <c:pt idx="4828">
                  <c:v>41040.638888888891</c:v>
                </c:pt>
                <c:pt idx="4829">
                  <c:v>41040.652777777781</c:v>
                </c:pt>
                <c:pt idx="4830">
                  <c:v>41040.666666666657</c:v>
                </c:pt>
                <c:pt idx="4831">
                  <c:v>41040.680555555562</c:v>
                </c:pt>
                <c:pt idx="4832">
                  <c:v>41040.694444444445</c:v>
                </c:pt>
                <c:pt idx="4833">
                  <c:v>41040.708333333336</c:v>
                </c:pt>
                <c:pt idx="4834">
                  <c:v>41040.722222222212</c:v>
                </c:pt>
                <c:pt idx="4835">
                  <c:v>41040.736111111102</c:v>
                </c:pt>
                <c:pt idx="4836">
                  <c:v>41040.75</c:v>
                </c:pt>
                <c:pt idx="4837">
                  <c:v>41040.763888888883</c:v>
                </c:pt>
                <c:pt idx="4838">
                  <c:v>41040.777777777774</c:v>
                </c:pt>
                <c:pt idx="4839">
                  <c:v>41040.79166666665</c:v>
                </c:pt>
                <c:pt idx="4840">
                  <c:v>41040.805555555562</c:v>
                </c:pt>
                <c:pt idx="4841">
                  <c:v>41040.819444444453</c:v>
                </c:pt>
                <c:pt idx="4842">
                  <c:v>41040.833333333336</c:v>
                </c:pt>
                <c:pt idx="4843">
                  <c:v>41040.847222222219</c:v>
                </c:pt>
                <c:pt idx="4844">
                  <c:v>41040.861111111102</c:v>
                </c:pt>
                <c:pt idx="4845">
                  <c:v>41040.875</c:v>
                </c:pt>
                <c:pt idx="4846">
                  <c:v>41040.888888888898</c:v>
                </c:pt>
                <c:pt idx="4847">
                  <c:v>41040.902777777781</c:v>
                </c:pt>
                <c:pt idx="4848">
                  <c:v>41040.916666666664</c:v>
                </c:pt>
                <c:pt idx="4849">
                  <c:v>41040.930555555562</c:v>
                </c:pt>
                <c:pt idx="4850">
                  <c:v>41040.944444444453</c:v>
                </c:pt>
                <c:pt idx="4851">
                  <c:v>41040.958333333343</c:v>
                </c:pt>
                <c:pt idx="4852">
                  <c:v>41040.972222222219</c:v>
                </c:pt>
                <c:pt idx="4853">
                  <c:v>41040.986111111109</c:v>
                </c:pt>
                <c:pt idx="4854">
                  <c:v>41041</c:v>
                </c:pt>
                <c:pt idx="4855">
                  <c:v>41041.013888888891</c:v>
                </c:pt>
                <c:pt idx="4856">
                  <c:v>41041.027777777774</c:v>
                </c:pt>
                <c:pt idx="4857">
                  <c:v>41041.041666666657</c:v>
                </c:pt>
                <c:pt idx="4858">
                  <c:v>41041.055555555562</c:v>
                </c:pt>
                <c:pt idx="4859">
                  <c:v>41041.069444444445</c:v>
                </c:pt>
                <c:pt idx="4860">
                  <c:v>41041.083333333336</c:v>
                </c:pt>
                <c:pt idx="4861">
                  <c:v>41041.097222222212</c:v>
                </c:pt>
                <c:pt idx="4862">
                  <c:v>41041.111111111102</c:v>
                </c:pt>
                <c:pt idx="4863">
                  <c:v>41041.124999999993</c:v>
                </c:pt>
                <c:pt idx="4864">
                  <c:v>41041.138888888891</c:v>
                </c:pt>
                <c:pt idx="4865">
                  <c:v>41041.152777777781</c:v>
                </c:pt>
                <c:pt idx="4866">
                  <c:v>41041.166666666657</c:v>
                </c:pt>
                <c:pt idx="4867">
                  <c:v>41041.180555555562</c:v>
                </c:pt>
                <c:pt idx="4868">
                  <c:v>41041.194444444445</c:v>
                </c:pt>
                <c:pt idx="4869">
                  <c:v>41041.208333333336</c:v>
                </c:pt>
                <c:pt idx="4870">
                  <c:v>41041.222222222212</c:v>
                </c:pt>
                <c:pt idx="4871">
                  <c:v>41041.236111111102</c:v>
                </c:pt>
                <c:pt idx="4872">
                  <c:v>41041.25</c:v>
                </c:pt>
                <c:pt idx="4873">
                  <c:v>41041.263888888883</c:v>
                </c:pt>
                <c:pt idx="4874">
                  <c:v>41041.277777777774</c:v>
                </c:pt>
                <c:pt idx="4875">
                  <c:v>41041.29166666665</c:v>
                </c:pt>
                <c:pt idx="4876">
                  <c:v>41041.305555555562</c:v>
                </c:pt>
                <c:pt idx="4877">
                  <c:v>41041.319444444453</c:v>
                </c:pt>
                <c:pt idx="4878">
                  <c:v>41041.333333333336</c:v>
                </c:pt>
                <c:pt idx="4879">
                  <c:v>41041.347222222219</c:v>
                </c:pt>
                <c:pt idx="4880">
                  <c:v>41041.361111111102</c:v>
                </c:pt>
                <c:pt idx="4881">
                  <c:v>41041.375</c:v>
                </c:pt>
                <c:pt idx="4882">
                  <c:v>41041.388888888898</c:v>
                </c:pt>
                <c:pt idx="4883">
                  <c:v>41041.402777777781</c:v>
                </c:pt>
                <c:pt idx="4884">
                  <c:v>41041.416666666664</c:v>
                </c:pt>
                <c:pt idx="4885">
                  <c:v>41041.430555555562</c:v>
                </c:pt>
                <c:pt idx="4886">
                  <c:v>41041.444444444453</c:v>
                </c:pt>
                <c:pt idx="4887">
                  <c:v>41041.458333333343</c:v>
                </c:pt>
                <c:pt idx="4888">
                  <c:v>41041.472222222219</c:v>
                </c:pt>
                <c:pt idx="4889">
                  <c:v>41041.486111111109</c:v>
                </c:pt>
                <c:pt idx="4890">
                  <c:v>41041.5</c:v>
                </c:pt>
                <c:pt idx="4891">
                  <c:v>41041.513888888891</c:v>
                </c:pt>
                <c:pt idx="4892">
                  <c:v>41041.527777777774</c:v>
                </c:pt>
                <c:pt idx="4893">
                  <c:v>41041.541666666657</c:v>
                </c:pt>
                <c:pt idx="4894">
                  <c:v>41041.555555555562</c:v>
                </c:pt>
                <c:pt idx="4895">
                  <c:v>41041.569444444445</c:v>
                </c:pt>
                <c:pt idx="4896">
                  <c:v>41041.583333333336</c:v>
                </c:pt>
                <c:pt idx="4897">
                  <c:v>41041.597222222212</c:v>
                </c:pt>
                <c:pt idx="4898">
                  <c:v>41041.611111111102</c:v>
                </c:pt>
                <c:pt idx="4899">
                  <c:v>41041.624999999993</c:v>
                </c:pt>
                <c:pt idx="4900">
                  <c:v>41041.638888888891</c:v>
                </c:pt>
                <c:pt idx="4901">
                  <c:v>41041.652777777781</c:v>
                </c:pt>
                <c:pt idx="4902">
                  <c:v>41041.666666666657</c:v>
                </c:pt>
                <c:pt idx="4903">
                  <c:v>41041.680555555562</c:v>
                </c:pt>
                <c:pt idx="4904">
                  <c:v>41041.694444444445</c:v>
                </c:pt>
                <c:pt idx="4905">
                  <c:v>41041.708333333336</c:v>
                </c:pt>
                <c:pt idx="4906">
                  <c:v>41041.722222222212</c:v>
                </c:pt>
                <c:pt idx="4907">
                  <c:v>41041.736111111102</c:v>
                </c:pt>
                <c:pt idx="4908">
                  <c:v>41041.75</c:v>
                </c:pt>
                <c:pt idx="4909">
                  <c:v>41041.763888888883</c:v>
                </c:pt>
                <c:pt idx="4910">
                  <c:v>41041.777777777774</c:v>
                </c:pt>
                <c:pt idx="4911">
                  <c:v>41041.79166666665</c:v>
                </c:pt>
                <c:pt idx="4912">
                  <c:v>41041.805555555562</c:v>
                </c:pt>
                <c:pt idx="4913">
                  <c:v>41041.819444444453</c:v>
                </c:pt>
                <c:pt idx="4914">
                  <c:v>41041.833333333336</c:v>
                </c:pt>
                <c:pt idx="4915">
                  <c:v>41041.847222222219</c:v>
                </c:pt>
                <c:pt idx="4916">
                  <c:v>41041.861111111102</c:v>
                </c:pt>
                <c:pt idx="4917">
                  <c:v>41041.875</c:v>
                </c:pt>
                <c:pt idx="4918">
                  <c:v>41041.888888888898</c:v>
                </c:pt>
                <c:pt idx="4919">
                  <c:v>41041.902777777781</c:v>
                </c:pt>
                <c:pt idx="4920">
                  <c:v>41041.916666666664</c:v>
                </c:pt>
                <c:pt idx="4921">
                  <c:v>41041.930555555562</c:v>
                </c:pt>
                <c:pt idx="4922">
                  <c:v>41041.944444444453</c:v>
                </c:pt>
                <c:pt idx="4923">
                  <c:v>41041.958333333343</c:v>
                </c:pt>
                <c:pt idx="4924">
                  <c:v>41041.972222222219</c:v>
                </c:pt>
                <c:pt idx="4925">
                  <c:v>41041.986111111109</c:v>
                </c:pt>
                <c:pt idx="4926">
                  <c:v>41042</c:v>
                </c:pt>
                <c:pt idx="4927">
                  <c:v>41042.013888888891</c:v>
                </c:pt>
                <c:pt idx="4928">
                  <c:v>41042.027777777774</c:v>
                </c:pt>
                <c:pt idx="4929">
                  <c:v>41042.041666666657</c:v>
                </c:pt>
                <c:pt idx="4930">
                  <c:v>41042.055555555562</c:v>
                </c:pt>
                <c:pt idx="4931">
                  <c:v>41042.069444444445</c:v>
                </c:pt>
                <c:pt idx="4932">
                  <c:v>41042.083333333336</c:v>
                </c:pt>
                <c:pt idx="4933">
                  <c:v>41042.097222222212</c:v>
                </c:pt>
                <c:pt idx="4934">
                  <c:v>41042.111111111102</c:v>
                </c:pt>
                <c:pt idx="4935">
                  <c:v>41042.124999999993</c:v>
                </c:pt>
                <c:pt idx="4936">
                  <c:v>41042.138888888891</c:v>
                </c:pt>
                <c:pt idx="4937">
                  <c:v>41042.152777777781</c:v>
                </c:pt>
                <c:pt idx="4938">
                  <c:v>41042.166666666657</c:v>
                </c:pt>
                <c:pt idx="4939">
                  <c:v>41042.180555555562</c:v>
                </c:pt>
                <c:pt idx="4940">
                  <c:v>41042.194444444445</c:v>
                </c:pt>
                <c:pt idx="4941">
                  <c:v>41042.208333333336</c:v>
                </c:pt>
                <c:pt idx="4942">
                  <c:v>41042.222222222212</c:v>
                </c:pt>
                <c:pt idx="4943">
                  <c:v>41042.236111111102</c:v>
                </c:pt>
                <c:pt idx="4944">
                  <c:v>41042.25</c:v>
                </c:pt>
                <c:pt idx="4945">
                  <c:v>41042.263888888883</c:v>
                </c:pt>
                <c:pt idx="4946">
                  <c:v>41042.277777777774</c:v>
                </c:pt>
                <c:pt idx="4947">
                  <c:v>41042.29166666665</c:v>
                </c:pt>
                <c:pt idx="4948">
                  <c:v>41042.305555555562</c:v>
                </c:pt>
                <c:pt idx="4949">
                  <c:v>41042.319444444453</c:v>
                </c:pt>
                <c:pt idx="4950">
                  <c:v>41042.333333333336</c:v>
                </c:pt>
                <c:pt idx="4951">
                  <c:v>41042.347222222219</c:v>
                </c:pt>
                <c:pt idx="4952">
                  <c:v>41042.361111111102</c:v>
                </c:pt>
                <c:pt idx="4953">
                  <c:v>41042.375</c:v>
                </c:pt>
                <c:pt idx="4954">
                  <c:v>41042.388888888898</c:v>
                </c:pt>
                <c:pt idx="4955">
                  <c:v>41042.402777777781</c:v>
                </c:pt>
                <c:pt idx="4956">
                  <c:v>41042.416666666664</c:v>
                </c:pt>
                <c:pt idx="4957">
                  <c:v>41042.430555555562</c:v>
                </c:pt>
                <c:pt idx="4958">
                  <c:v>41042.444444444453</c:v>
                </c:pt>
                <c:pt idx="4959">
                  <c:v>41042.458333333343</c:v>
                </c:pt>
                <c:pt idx="4960">
                  <c:v>41042.472222222219</c:v>
                </c:pt>
                <c:pt idx="4961">
                  <c:v>41042.486111111109</c:v>
                </c:pt>
                <c:pt idx="4962">
                  <c:v>41042.5</c:v>
                </c:pt>
                <c:pt idx="4963">
                  <c:v>41042.513888888891</c:v>
                </c:pt>
                <c:pt idx="4964">
                  <c:v>41042.527777777774</c:v>
                </c:pt>
                <c:pt idx="4965">
                  <c:v>41042.541666666657</c:v>
                </c:pt>
                <c:pt idx="4966">
                  <c:v>41042.555555555562</c:v>
                </c:pt>
                <c:pt idx="4967">
                  <c:v>41042.569444444445</c:v>
                </c:pt>
                <c:pt idx="4968">
                  <c:v>41042.583333333336</c:v>
                </c:pt>
                <c:pt idx="4969">
                  <c:v>41042.597222222212</c:v>
                </c:pt>
                <c:pt idx="4970">
                  <c:v>41042.611111111102</c:v>
                </c:pt>
                <c:pt idx="4971">
                  <c:v>41042.624999999993</c:v>
                </c:pt>
                <c:pt idx="4972">
                  <c:v>41042.638888888891</c:v>
                </c:pt>
                <c:pt idx="4973">
                  <c:v>41042.652777777781</c:v>
                </c:pt>
                <c:pt idx="4974">
                  <c:v>41042.666666666657</c:v>
                </c:pt>
                <c:pt idx="4975">
                  <c:v>41042.680555555562</c:v>
                </c:pt>
                <c:pt idx="4976">
                  <c:v>41042.694444444445</c:v>
                </c:pt>
                <c:pt idx="4977">
                  <c:v>41042.708333333336</c:v>
                </c:pt>
                <c:pt idx="4978">
                  <c:v>41042.722222222212</c:v>
                </c:pt>
                <c:pt idx="4979">
                  <c:v>41042.736111111102</c:v>
                </c:pt>
                <c:pt idx="4980">
                  <c:v>41042.75</c:v>
                </c:pt>
                <c:pt idx="4981">
                  <c:v>41042.763888888883</c:v>
                </c:pt>
                <c:pt idx="4982">
                  <c:v>41042.777777777774</c:v>
                </c:pt>
                <c:pt idx="4983">
                  <c:v>41042.79166666665</c:v>
                </c:pt>
                <c:pt idx="4984">
                  <c:v>41042.805555555562</c:v>
                </c:pt>
                <c:pt idx="4985">
                  <c:v>41042.819444444453</c:v>
                </c:pt>
                <c:pt idx="4986">
                  <c:v>41042.833333333336</c:v>
                </c:pt>
                <c:pt idx="4987">
                  <c:v>41042.847222222219</c:v>
                </c:pt>
                <c:pt idx="4988">
                  <c:v>41042.861111111102</c:v>
                </c:pt>
                <c:pt idx="4989">
                  <c:v>41042.875</c:v>
                </c:pt>
                <c:pt idx="4990">
                  <c:v>41042.888888888898</c:v>
                </c:pt>
                <c:pt idx="4991">
                  <c:v>41042.902777777781</c:v>
                </c:pt>
                <c:pt idx="4992">
                  <c:v>41042.916666666664</c:v>
                </c:pt>
                <c:pt idx="4993">
                  <c:v>41042.930555555562</c:v>
                </c:pt>
                <c:pt idx="4994">
                  <c:v>41042.944444444453</c:v>
                </c:pt>
                <c:pt idx="4995">
                  <c:v>41042.958333333343</c:v>
                </c:pt>
                <c:pt idx="4996">
                  <c:v>41042.972222222219</c:v>
                </c:pt>
                <c:pt idx="4997">
                  <c:v>41042.986111111109</c:v>
                </c:pt>
                <c:pt idx="4998">
                  <c:v>41043</c:v>
                </c:pt>
                <c:pt idx="4999">
                  <c:v>41043.013888888891</c:v>
                </c:pt>
                <c:pt idx="5000">
                  <c:v>41043.027777777774</c:v>
                </c:pt>
                <c:pt idx="5001">
                  <c:v>41043.041666666657</c:v>
                </c:pt>
                <c:pt idx="5002">
                  <c:v>41043.055555555562</c:v>
                </c:pt>
                <c:pt idx="5003">
                  <c:v>41043.069444444445</c:v>
                </c:pt>
                <c:pt idx="5004">
                  <c:v>41043.083333333336</c:v>
                </c:pt>
                <c:pt idx="5005">
                  <c:v>41043.097222222212</c:v>
                </c:pt>
                <c:pt idx="5006">
                  <c:v>41043.111111111102</c:v>
                </c:pt>
                <c:pt idx="5007">
                  <c:v>41043.124999999993</c:v>
                </c:pt>
                <c:pt idx="5008">
                  <c:v>41043.138888888891</c:v>
                </c:pt>
                <c:pt idx="5009">
                  <c:v>41043.152777777781</c:v>
                </c:pt>
                <c:pt idx="5010">
                  <c:v>41043.166666666657</c:v>
                </c:pt>
                <c:pt idx="5011">
                  <c:v>41043.180555555562</c:v>
                </c:pt>
                <c:pt idx="5012">
                  <c:v>41043.194444444445</c:v>
                </c:pt>
                <c:pt idx="5013">
                  <c:v>41043.208333333336</c:v>
                </c:pt>
                <c:pt idx="5014">
                  <c:v>41043.222222222212</c:v>
                </c:pt>
                <c:pt idx="5015">
                  <c:v>41043.236111111102</c:v>
                </c:pt>
                <c:pt idx="5016">
                  <c:v>41043.25</c:v>
                </c:pt>
                <c:pt idx="5017">
                  <c:v>41043.263888888883</c:v>
                </c:pt>
                <c:pt idx="5018">
                  <c:v>41043.277777777774</c:v>
                </c:pt>
                <c:pt idx="5019">
                  <c:v>41043.29166666665</c:v>
                </c:pt>
                <c:pt idx="5020">
                  <c:v>41043.305555555562</c:v>
                </c:pt>
                <c:pt idx="5021">
                  <c:v>41043.319444444453</c:v>
                </c:pt>
                <c:pt idx="5022">
                  <c:v>41043.333333333336</c:v>
                </c:pt>
                <c:pt idx="5023">
                  <c:v>41043.347222222219</c:v>
                </c:pt>
                <c:pt idx="5024">
                  <c:v>41043.361111111102</c:v>
                </c:pt>
                <c:pt idx="5025">
                  <c:v>41043.375</c:v>
                </c:pt>
                <c:pt idx="5026">
                  <c:v>41043.388888888898</c:v>
                </c:pt>
                <c:pt idx="5027">
                  <c:v>41043.402777777781</c:v>
                </c:pt>
                <c:pt idx="5028">
                  <c:v>41043.416666666664</c:v>
                </c:pt>
                <c:pt idx="5029">
                  <c:v>41043.430555555562</c:v>
                </c:pt>
                <c:pt idx="5030">
                  <c:v>41043.444444444453</c:v>
                </c:pt>
                <c:pt idx="5031">
                  <c:v>41043.458333333343</c:v>
                </c:pt>
                <c:pt idx="5032">
                  <c:v>41043.472222222219</c:v>
                </c:pt>
                <c:pt idx="5033">
                  <c:v>41043.486111111109</c:v>
                </c:pt>
                <c:pt idx="5034">
                  <c:v>41043.5</c:v>
                </c:pt>
                <c:pt idx="5035">
                  <c:v>41043.513888888891</c:v>
                </c:pt>
                <c:pt idx="5036">
                  <c:v>41043.527777777774</c:v>
                </c:pt>
                <c:pt idx="5037">
                  <c:v>41043.541666666657</c:v>
                </c:pt>
                <c:pt idx="5038">
                  <c:v>41043.555555555562</c:v>
                </c:pt>
                <c:pt idx="5039">
                  <c:v>41043.569444444445</c:v>
                </c:pt>
                <c:pt idx="5040">
                  <c:v>41043.583333333336</c:v>
                </c:pt>
                <c:pt idx="5041">
                  <c:v>41043.597222222212</c:v>
                </c:pt>
                <c:pt idx="5042">
                  <c:v>41043.611111111102</c:v>
                </c:pt>
                <c:pt idx="5043">
                  <c:v>41043.624999999993</c:v>
                </c:pt>
                <c:pt idx="5044">
                  <c:v>41043.638888888891</c:v>
                </c:pt>
                <c:pt idx="5045">
                  <c:v>41043.652777777781</c:v>
                </c:pt>
                <c:pt idx="5046">
                  <c:v>41043.666666666657</c:v>
                </c:pt>
                <c:pt idx="5047">
                  <c:v>41043.680555555562</c:v>
                </c:pt>
                <c:pt idx="5048">
                  <c:v>41043.694444444445</c:v>
                </c:pt>
                <c:pt idx="5049">
                  <c:v>41043.708333333336</c:v>
                </c:pt>
                <c:pt idx="5050">
                  <c:v>41043.722222222212</c:v>
                </c:pt>
                <c:pt idx="5051">
                  <c:v>41043.736111111102</c:v>
                </c:pt>
                <c:pt idx="5052">
                  <c:v>41043.75</c:v>
                </c:pt>
                <c:pt idx="5053">
                  <c:v>41043.763888888883</c:v>
                </c:pt>
                <c:pt idx="5054">
                  <c:v>41043.777777777774</c:v>
                </c:pt>
                <c:pt idx="5055">
                  <c:v>41043.79166666665</c:v>
                </c:pt>
                <c:pt idx="5056">
                  <c:v>41043.805555555562</c:v>
                </c:pt>
                <c:pt idx="5057">
                  <c:v>41043.819444444453</c:v>
                </c:pt>
                <c:pt idx="5058">
                  <c:v>41043.833333333336</c:v>
                </c:pt>
                <c:pt idx="5059">
                  <c:v>41043.847222222219</c:v>
                </c:pt>
                <c:pt idx="5060">
                  <c:v>41043.861111111102</c:v>
                </c:pt>
                <c:pt idx="5061">
                  <c:v>41043.875</c:v>
                </c:pt>
                <c:pt idx="5062">
                  <c:v>41043.888888888898</c:v>
                </c:pt>
                <c:pt idx="5063">
                  <c:v>41043.902777777781</c:v>
                </c:pt>
                <c:pt idx="5064">
                  <c:v>41043.916666666664</c:v>
                </c:pt>
                <c:pt idx="5065">
                  <c:v>41043.930555555562</c:v>
                </c:pt>
                <c:pt idx="5066">
                  <c:v>41043.944444444453</c:v>
                </c:pt>
                <c:pt idx="5067">
                  <c:v>41043.958333333343</c:v>
                </c:pt>
                <c:pt idx="5068">
                  <c:v>41043.972222222219</c:v>
                </c:pt>
                <c:pt idx="5069">
                  <c:v>41043.986111111109</c:v>
                </c:pt>
                <c:pt idx="5070">
                  <c:v>41044</c:v>
                </c:pt>
                <c:pt idx="5071">
                  <c:v>41044.013888888891</c:v>
                </c:pt>
                <c:pt idx="5072">
                  <c:v>41044.027777777774</c:v>
                </c:pt>
                <c:pt idx="5073">
                  <c:v>41044.041666666657</c:v>
                </c:pt>
                <c:pt idx="5074">
                  <c:v>41044.055555555562</c:v>
                </c:pt>
                <c:pt idx="5075">
                  <c:v>41044.069444444445</c:v>
                </c:pt>
                <c:pt idx="5076">
                  <c:v>41044.083333333336</c:v>
                </c:pt>
                <c:pt idx="5077">
                  <c:v>41044.097222222212</c:v>
                </c:pt>
                <c:pt idx="5078">
                  <c:v>41044.111111111102</c:v>
                </c:pt>
                <c:pt idx="5079">
                  <c:v>41044.124999999993</c:v>
                </c:pt>
                <c:pt idx="5080">
                  <c:v>41044.138888888891</c:v>
                </c:pt>
                <c:pt idx="5081">
                  <c:v>41044.152777777781</c:v>
                </c:pt>
                <c:pt idx="5082">
                  <c:v>41044.166666666657</c:v>
                </c:pt>
                <c:pt idx="5083">
                  <c:v>41044.180555555562</c:v>
                </c:pt>
                <c:pt idx="5084">
                  <c:v>41044.194444444445</c:v>
                </c:pt>
                <c:pt idx="5085">
                  <c:v>41044.208333333336</c:v>
                </c:pt>
                <c:pt idx="5086">
                  <c:v>41044.222222222212</c:v>
                </c:pt>
                <c:pt idx="5087">
                  <c:v>41044.236111111102</c:v>
                </c:pt>
                <c:pt idx="5088">
                  <c:v>41044.25</c:v>
                </c:pt>
                <c:pt idx="5089">
                  <c:v>41044.263888888883</c:v>
                </c:pt>
                <c:pt idx="5090">
                  <c:v>41044.277777777774</c:v>
                </c:pt>
                <c:pt idx="5091">
                  <c:v>41044.29166666665</c:v>
                </c:pt>
                <c:pt idx="5092">
                  <c:v>41044.305555555562</c:v>
                </c:pt>
                <c:pt idx="5093">
                  <c:v>41044.319444444453</c:v>
                </c:pt>
                <c:pt idx="5094">
                  <c:v>41044.333333333336</c:v>
                </c:pt>
                <c:pt idx="5095">
                  <c:v>41044.347222222219</c:v>
                </c:pt>
                <c:pt idx="5096">
                  <c:v>41044.361111111102</c:v>
                </c:pt>
                <c:pt idx="5097">
                  <c:v>41044.375</c:v>
                </c:pt>
                <c:pt idx="5098">
                  <c:v>41044.388888888898</c:v>
                </c:pt>
                <c:pt idx="5099">
                  <c:v>41044.402777777781</c:v>
                </c:pt>
                <c:pt idx="5100">
                  <c:v>41044.416666666664</c:v>
                </c:pt>
                <c:pt idx="5101">
                  <c:v>41044.430555555562</c:v>
                </c:pt>
                <c:pt idx="5102">
                  <c:v>41044.444444444453</c:v>
                </c:pt>
                <c:pt idx="5103">
                  <c:v>41044.458333333343</c:v>
                </c:pt>
                <c:pt idx="5104">
                  <c:v>41044.472222222219</c:v>
                </c:pt>
                <c:pt idx="5105">
                  <c:v>41044.486111111109</c:v>
                </c:pt>
                <c:pt idx="5106">
                  <c:v>41044.5</c:v>
                </c:pt>
                <c:pt idx="5107">
                  <c:v>41044.513888888891</c:v>
                </c:pt>
                <c:pt idx="5108">
                  <c:v>41044.527777777774</c:v>
                </c:pt>
                <c:pt idx="5109">
                  <c:v>41044.541666666657</c:v>
                </c:pt>
                <c:pt idx="5110">
                  <c:v>41044.555555555562</c:v>
                </c:pt>
                <c:pt idx="5111">
                  <c:v>41044.569444444445</c:v>
                </c:pt>
                <c:pt idx="5112">
                  <c:v>41044.583333333336</c:v>
                </c:pt>
                <c:pt idx="5113">
                  <c:v>41044.597222222212</c:v>
                </c:pt>
                <c:pt idx="5114">
                  <c:v>41044.611111111102</c:v>
                </c:pt>
                <c:pt idx="5115">
                  <c:v>41044.624999999993</c:v>
                </c:pt>
                <c:pt idx="5116">
                  <c:v>41044.638888888891</c:v>
                </c:pt>
                <c:pt idx="5117">
                  <c:v>41044.652777777781</c:v>
                </c:pt>
                <c:pt idx="5118">
                  <c:v>41044.666666666657</c:v>
                </c:pt>
                <c:pt idx="5119">
                  <c:v>41044.680555555562</c:v>
                </c:pt>
                <c:pt idx="5120">
                  <c:v>41044.694444444445</c:v>
                </c:pt>
                <c:pt idx="5121">
                  <c:v>41044.708333333336</c:v>
                </c:pt>
                <c:pt idx="5122">
                  <c:v>41044.722222222212</c:v>
                </c:pt>
                <c:pt idx="5123">
                  <c:v>41044.736111111102</c:v>
                </c:pt>
                <c:pt idx="5124">
                  <c:v>41044.75</c:v>
                </c:pt>
                <c:pt idx="5125">
                  <c:v>41044.763888888883</c:v>
                </c:pt>
                <c:pt idx="5126">
                  <c:v>41044.777777777774</c:v>
                </c:pt>
                <c:pt idx="5127">
                  <c:v>41044.79166666665</c:v>
                </c:pt>
                <c:pt idx="5128">
                  <c:v>41044.805555555562</c:v>
                </c:pt>
                <c:pt idx="5129">
                  <c:v>41044.819444444453</c:v>
                </c:pt>
                <c:pt idx="5130">
                  <c:v>41044.833333333336</c:v>
                </c:pt>
                <c:pt idx="5131">
                  <c:v>41044.847222222219</c:v>
                </c:pt>
                <c:pt idx="5132">
                  <c:v>41044.861111111102</c:v>
                </c:pt>
                <c:pt idx="5133">
                  <c:v>41044.875</c:v>
                </c:pt>
                <c:pt idx="5134">
                  <c:v>41044.888888888898</c:v>
                </c:pt>
                <c:pt idx="5135">
                  <c:v>41044.902777777781</c:v>
                </c:pt>
                <c:pt idx="5136">
                  <c:v>41044.916666666664</c:v>
                </c:pt>
                <c:pt idx="5137">
                  <c:v>41044.930555555562</c:v>
                </c:pt>
                <c:pt idx="5138">
                  <c:v>41044.944444444453</c:v>
                </c:pt>
                <c:pt idx="5139">
                  <c:v>41044.958333333343</c:v>
                </c:pt>
                <c:pt idx="5140">
                  <c:v>41044.972222222219</c:v>
                </c:pt>
                <c:pt idx="5141">
                  <c:v>41044.986111111109</c:v>
                </c:pt>
                <c:pt idx="5142">
                  <c:v>41045</c:v>
                </c:pt>
                <c:pt idx="5143">
                  <c:v>41045.013888888891</c:v>
                </c:pt>
                <c:pt idx="5144">
                  <c:v>41045.027777777774</c:v>
                </c:pt>
                <c:pt idx="5145">
                  <c:v>41045.041666666657</c:v>
                </c:pt>
                <c:pt idx="5146">
                  <c:v>41045.055555555562</c:v>
                </c:pt>
                <c:pt idx="5147">
                  <c:v>41045.069444444445</c:v>
                </c:pt>
                <c:pt idx="5148">
                  <c:v>41045.083333333336</c:v>
                </c:pt>
                <c:pt idx="5149">
                  <c:v>41045.097222222212</c:v>
                </c:pt>
                <c:pt idx="5150">
                  <c:v>41045.111111111102</c:v>
                </c:pt>
                <c:pt idx="5151">
                  <c:v>41045.124999999993</c:v>
                </c:pt>
                <c:pt idx="5152">
                  <c:v>41045.138888888891</c:v>
                </c:pt>
                <c:pt idx="5153">
                  <c:v>41045.152777777781</c:v>
                </c:pt>
                <c:pt idx="5154">
                  <c:v>41045.166666666657</c:v>
                </c:pt>
                <c:pt idx="5155">
                  <c:v>41045.180555555562</c:v>
                </c:pt>
                <c:pt idx="5156">
                  <c:v>41045.194444444445</c:v>
                </c:pt>
                <c:pt idx="5157">
                  <c:v>41045.208333333336</c:v>
                </c:pt>
                <c:pt idx="5158">
                  <c:v>41045.222222222212</c:v>
                </c:pt>
                <c:pt idx="5159">
                  <c:v>41045.236111111102</c:v>
                </c:pt>
                <c:pt idx="5160">
                  <c:v>41045.25</c:v>
                </c:pt>
                <c:pt idx="5161">
                  <c:v>41045.263888888883</c:v>
                </c:pt>
                <c:pt idx="5162">
                  <c:v>41045.277777777774</c:v>
                </c:pt>
                <c:pt idx="5163">
                  <c:v>41045.29166666665</c:v>
                </c:pt>
                <c:pt idx="5164">
                  <c:v>41045.305555555562</c:v>
                </c:pt>
                <c:pt idx="5165">
                  <c:v>41045.319444444453</c:v>
                </c:pt>
                <c:pt idx="5166">
                  <c:v>41045.333333333336</c:v>
                </c:pt>
                <c:pt idx="5167">
                  <c:v>41045.347222222219</c:v>
                </c:pt>
                <c:pt idx="5168">
                  <c:v>41045.361111111102</c:v>
                </c:pt>
                <c:pt idx="5169">
                  <c:v>41045.375</c:v>
                </c:pt>
                <c:pt idx="5170">
                  <c:v>41045.388888888898</c:v>
                </c:pt>
                <c:pt idx="5171">
                  <c:v>41045.402777777781</c:v>
                </c:pt>
                <c:pt idx="5172">
                  <c:v>41045.416666666664</c:v>
                </c:pt>
                <c:pt idx="5173">
                  <c:v>41045.430555555562</c:v>
                </c:pt>
                <c:pt idx="5174">
                  <c:v>41045.444444444453</c:v>
                </c:pt>
                <c:pt idx="5175">
                  <c:v>41045.458333333343</c:v>
                </c:pt>
                <c:pt idx="5176">
                  <c:v>41045.472222222219</c:v>
                </c:pt>
                <c:pt idx="5177">
                  <c:v>41045.486111111109</c:v>
                </c:pt>
                <c:pt idx="5178">
                  <c:v>41045.5</c:v>
                </c:pt>
                <c:pt idx="5179">
                  <c:v>41045.513888888891</c:v>
                </c:pt>
                <c:pt idx="5180">
                  <c:v>41045.527777777774</c:v>
                </c:pt>
                <c:pt idx="5181">
                  <c:v>41045.541666666657</c:v>
                </c:pt>
                <c:pt idx="5182">
                  <c:v>41045.555555555562</c:v>
                </c:pt>
                <c:pt idx="5183">
                  <c:v>41045.569444444445</c:v>
                </c:pt>
                <c:pt idx="5184">
                  <c:v>41045.583333333336</c:v>
                </c:pt>
                <c:pt idx="5185">
                  <c:v>41045.597222222212</c:v>
                </c:pt>
                <c:pt idx="5186">
                  <c:v>41045.611111111102</c:v>
                </c:pt>
                <c:pt idx="5187">
                  <c:v>41045.624999999993</c:v>
                </c:pt>
                <c:pt idx="5188">
                  <c:v>41045.638888888891</c:v>
                </c:pt>
                <c:pt idx="5189">
                  <c:v>41045.652777777781</c:v>
                </c:pt>
                <c:pt idx="5190">
                  <c:v>41045.666666666657</c:v>
                </c:pt>
                <c:pt idx="5191">
                  <c:v>41045.680555555562</c:v>
                </c:pt>
                <c:pt idx="5192">
                  <c:v>41045.694444444445</c:v>
                </c:pt>
                <c:pt idx="5193">
                  <c:v>41045.708333333336</c:v>
                </c:pt>
                <c:pt idx="5194">
                  <c:v>41045.722222222212</c:v>
                </c:pt>
                <c:pt idx="5195">
                  <c:v>41045.736111111102</c:v>
                </c:pt>
                <c:pt idx="5196">
                  <c:v>41045.75</c:v>
                </c:pt>
                <c:pt idx="5197">
                  <c:v>41045.763888888883</c:v>
                </c:pt>
                <c:pt idx="5198">
                  <c:v>41045.777777777774</c:v>
                </c:pt>
                <c:pt idx="5199">
                  <c:v>41045.79166666665</c:v>
                </c:pt>
                <c:pt idx="5200">
                  <c:v>41045.805555555562</c:v>
                </c:pt>
                <c:pt idx="5201">
                  <c:v>41045.819444444453</c:v>
                </c:pt>
                <c:pt idx="5202">
                  <c:v>41045.833333333336</c:v>
                </c:pt>
                <c:pt idx="5203">
                  <c:v>41045.847222222219</c:v>
                </c:pt>
                <c:pt idx="5204">
                  <c:v>41045.861111111102</c:v>
                </c:pt>
                <c:pt idx="5205">
                  <c:v>41045.875</c:v>
                </c:pt>
                <c:pt idx="5206">
                  <c:v>41045.888888888898</c:v>
                </c:pt>
                <c:pt idx="5207">
                  <c:v>41045.902777777781</c:v>
                </c:pt>
                <c:pt idx="5208">
                  <c:v>41045.916666666664</c:v>
                </c:pt>
                <c:pt idx="5209">
                  <c:v>41045.930555555562</c:v>
                </c:pt>
                <c:pt idx="5210">
                  <c:v>41045.944444444453</c:v>
                </c:pt>
                <c:pt idx="5211">
                  <c:v>41045.958333333343</c:v>
                </c:pt>
                <c:pt idx="5212">
                  <c:v>41045.972222222219</c:v>
                </c:pt>
                <c:pt idx="5213">
                  <c:v>41045.986111111109</c:v>
                </c:pt>
                <c:pt idx="5214">
                  <c:v>41046</c:v>
                </c:pt>
                <c:pt idx="5215">
                  <c:v>41046.013888888891</c:v>
                </c:pt>
                <c:pt idx="5216">
                  <c:v>41046.027777777774</c:v>
                </c:pt>
                <c:pt idx="5217">
                  <c:v>41046.041666666657</c:v>
                </c:pt>
                <c:pt idx="5218">
                  <c:v>41046.055555555562</c:v>
                </c:pt>
                <c:pt idx="5219">
                  <c:v>41046.069444444445</c:v>
                </c:pt>
                <c:pt idx="5220">
                  <c:v>41046.083333333336</c:v>
                </c:pt>
                <c:pt idx="5221">
                  <c:v>41046.097222222212</c:v>
                </c:pt>
                <c:pt idx="5222">
                  <c:v>41046.111111111102</c:v>
                </c:pt>
                <c:pt idx="5223">
                  <c:v>41046.124999999993</c:v>
                </c:pt>
                <c:pt idx="5224">
                  <c:v>41046.138888888891</c:v>
                </c:pt>
                <c:pt idx="5225">
                  <c:v>41046.152777777781</c:v>
                </c:pt>
                <c:pt idx="5226">
                  <c:v>41046.166666666657</c:v>
                </c:pt>
                <c:pt idx="5227">
                  <c:v>41046.180555555562</c:v>
                </c:pt>
                <c:pt idx="5228">
                  <c:v>41046.194444444445</c:v>
                </c:pt>
                <c:pt idx="5229">
                  <c:v>41046.208333333336</c:v>
                </c:pt>
                <c:pt idx="5230">
                  <c:v>41046.222222222212</c:v>
                </c:pt>
                <c:pt idx="5231">
                  <c:v>41046.236111111102</c:v>
                </c:pt>
                <c:pt idx="5232">
                  <c:v>41046.25</c:v>
                </c:pt>
                <c:pt idx="5233">
                  <c:v>41046.263888888883</c:v>
                </c:pt>
                <c:pt idx="5234">
                  <c:v>41046.277777777774</c:v>
                </c:pt>
                <c:pt idx="5235">
                  <c:v>41046.29166666665</c:v>
                </c:pt>
                <c:pt idx="5236">
                  <c:v>41046.305555555562</c:v>
                </c:pt>
                <c:pt idx="5237">
                  <c:v>41046.319444444453</c:v>
                </c:pt>
                <c:pt idx="5238">
                  <c:v>41046.333333333336</c:v>
                </c:pt>
                <c:pt idx="5239">
                  <c:v>41046.347222222219</c:v>
                </c:pt>
                <c:pt idx="5240">
                  <c:v>41046.361111111102</c:v>
                </c:pt>
                <c:pt idx="5241">
                  <c:v>41046.375</c:v>
                </c:pt>
                <c:pt idx="5242">
                  <c:v>41046.388888888898</c:v>
                </c:pt>
                <c:pt idx="5243">
                  <c:v>41046.402777777781</c:v>
                </c:pt>
                <c:pt idx="5244">
                  <c:v>41046.416666666664</c:v>
                </c:pt>
                <c:pt idx="5245">
                  <c:v>41046.430555555562</c:v>
                </c:pt>
                <c:pt idx="5246">
                  <c:v>41046.444444444453</c:v>
                </c:pt>
                <c:pt idx="5247">
                  <c:v>41046.458333333343</c:v>
                </c:pt>
                <c:pt idx="5248">
                  <c:v>41046.472222222219</c:v>
                </c:pt>
                <c:pt idx="5249">
                  <c:v>41046.486111111109</c:v>
                </c:pt>
                <c:pt idx="5250">
                  <c:v>41046.5</c:v>
                </c:pt>
                <c:pt idx="5251">
                  <c:v>41046.513888888891</c:v>
                </c:pt>
                <c:pt idx="5252">
                  <c:v>41046.527777777774</c:v>
                </c:pt>
                <c:pt idx="5253">
                  <c:v>41046.541666666657</c:v>
                </c:pt>
                <c:pt idx="5254">
                  <c:v>41046.555555555562</c:v>
                </c:pt>
                <c:pt idx="5255">
                  <c:v>41046.569444444445</c:v>
                </c:pt>
                <c:pt idx="5256">
                  <c:v>41046.583333333336</c:v>
                </c:pt>
                <c:pt idx="5257">
                  <c:v>41046.597222222212</c:v>
                </c:pt>
                <c:pt idx="5258">
                  <c:v>41046.611111111102</c:v>
                </c:pt>
                <c:pt idx="5259">
                  <c:v>41046.624999999993</c:v>
                </c:pt>
                <c:pt idx="5260">
                  <c:v>41046.638888888891</c:v>
                </c:pt>
                <c:pt idx="5261">
                  <c:v>41046.652777777781</c:v>
                </c:pt>
                <c:pt idx="5262">
                  <c:v>41046.666666666657</c:v>
                </c:pt>
                <c:pt idx="5263">
                  <c:v>41046.680555555562</c:v>
                </c:pt>
                <c:pt idx="5264">
                  <c:v>41046.694444444445</c:v>
                </c:pt>
                <c:pt idx="5265">
                  <c:v>41046.708333333336</c:v>
                </c:pt>
                <c:pt idx="5266">
                  <c:v>41046.722222222212</c:v>
                </c:pt>
                <c:pt idx="5267">
                  <c:v>41046.736111111102</c:v>
                </c:pt>
                <c:pt idx="5268">
                  <c:v>41046.75</c:v>
                </c:pt>
                <c:pt idx="5269">
                  <c:v>41046.763888888883</c:v>
                </c:pt>
                <c:pt idx="5270">
                  <c:v>41046.777777777774</c:v>
                </c:pt>
                <c:pt idx="5271">
                  <c:v>41046.79166666665</c:v>
                </c:pt>
                <c:pt idx="5272">
                  <c:v>41046.805555555562</c:v>
                </c:pt>
                <c:pt idx="5273">
                  <c:v>41046.819444444453</c:v>
                </c:pt>
                <c:pt idx="5274">
                  <c:v>41046.833333333336</c:v>
                </c:pt>
                <c:pt idx="5275">
                  <c:v>41046.847222222219</c:v>
                </c:pt>
                <c:pt idx="5276">
                  <c:v>41046.861111111102</c:v>
                </c:pt>
                <c:pt idx="5277">
                  <c:v>41046.875</c:v>
                </c:pt>
                <c:pt idx="5278">
                  <c:v>41046.888888888898</c:v>
                </c:pt>
                <c:pt idx="5279">
                  <c:v>41046.902777777781</c:v>
                </c:pt>
                <c:pt idx="5280">
                  <c:v>41046.916666666664</c:v>
                </c:pt>
                <c:pt idx="5281">
                  <c:v>41046.930555555562</c:v>
                </c:pt>
                <c:pt idx="5282">
                  <c:v>41046.944444444453</c:v>
                </c:pt>
                <c:pt idx="5283">
                  <c:v>41046.958333333343</c:v>
                </c:pt>
                <c:pt idx="5284">
                  <c:v>41046.972222222219</c:v>
                </c:pt>
                <c:pt idx="5285">
                  <c:v>41046.986111111109</c:v>
                </c:pt>
                <c:pt idx="5286">
                  <c:v>41047</c:v>
                </c:pt>
                <c:pt idx="5287">
                  <c:v>41047.013888888891</c:v>
                </c:pt>
                <c:pt idx="5288">
                  <c:v>41047.027777777774</c:v>
                </c:pt>
                <c:pt idx="5289">
                  <c:v>41047.041666666657</c:v>
                </c:pt>
                <c:pt idx="5290">
                  <c:v>41047.055555555562</c:v>
                </c:pt>
                <c:pt idx="5291">
                  <c:v>41047.069444444445</c:v>
                </c:pt>
                <c:pt idx="5292">
                  <c:v>41047.083333333336</c:v>
                </c:pt>
                <c:pt idx="5293">
                  <c:v>41047.097222222212</c:v>
                </c:pt>
                <c:pt idx="5294">
                  <c:v>41047.111111111102</c:v>
                </c:pt>
                <c:pt idx="5295">
                  <c:v>41047.124999999993</c:v>
                </c:pt>
                <c:pt idx="5296">
                  <c:v>41047.138888888891</c:v>
                </c:pt>
                <c:pt idx="5297">
                  <c:v>41047.152777777781</c:v>
                </c:pt>
                <c:pt idx="5298">
                  <c:v>41047.166666666657</c:v>
                </c:pt>
                <c:pt idx="5299">
                  <c:v>41047.180555555562</c:v>
                </c:pt>
                <c:pt idx="5300">
                  <c:v>41047.194444444445</c:v>
                </c:pt>
                <c:pt idx="5301">
                  <c:v>41047.208333333336</c:v>
                </c:pt>
                <c:pt idx="5302">
                  <c:v>41047.222222222212</c:v>
                </c:pt>
                <c:pt idx="5303">
                  <c:v>41047.236111111102</c:v>
                </c:pt>
                <c:pt idx="5304">
                  <c:v>41047.25</c:v>
                </c:pt>
                <c:pt idx="5305">
                  <c:v>41047.263888888883</c:v>
                </c:pt>
                <c:pt idx="5306">
                  <c:v>41047.277777777774</c:v>
                </c:pt>
                <c:pt idx="5307">
                  <c:v>41047.29166666665</c:v>
                </c:pt>
                <c:pt idx="5308">
                  <c:v>41047.305555555562</c:v>
                </c:pt>
                <c:pt idx="5309">
                  <c:v>41047.319444444453</c:v>
                </c:pt>
                <c:pt idx="5310">
                  <c:v>41047.333333333336</c:v>
                </c:pt>
                <c:pt idx="5311">
                  <c:v>41047.347222222219</c:v>
                </c:pt>
                <c:pt idx="5312">
                  <c:v>41047.361111111102</c:v>
                </c:pt>
                <c:pt idx="5313">
                  <c:v>41047.375</c:v>
                </c:pt>
                <c:pt idx="5314">
                  <c:v>41047.388888888898</c:v>
                </c:pt>
                <c:pt idx="5315">
                  <c:v>41047.402777777781</c:v>
                </c:pt>
                <c:pt idx="5316">
                  <c:v>41047.416666666664</c:v>
                </c:pt>
                <c:pt idx="5317">
                  <c:v>41047.430555555562</c:v>
                </c:pt>
                <c:pt idx="5318">
                  <c:v>41047.444444444453</c:v>
                </c:pt>
                <c:pt idx="5319">
                  <c:v>41047.458333333343</c:v>
                </c:pt>
                <c:pt idx="5320">
                  <c:v>41047.472222222219</c:v>
                </c:pt>
                <c:pt idx="5321">
                  <c:v>41047.486111111109</c:v>
                </c:pt>
                <c:pt idx="5322">
                  <c:v>41047.5</c:v>
                </c:pt>
                <c:pt idx="5323">
                  <c:v>41047.513888888891</c:v>
                </c:pt>
                <c:pt idx="5324">
                  <c:v>41047.527777777774</c:v>
                </c:pt>
                <c:pt idx="5325">
                  <c:v>41047.541666666657</c:v>
                </c:pt>
                <c:pt idx="5326">
                  <c:v>41047.555555555562</c:v>
                </c:pt>
                <c:pt idx="5327">
                  <c:v>41047.569444444445</c:v>
                </c:pt>
                <c:pt idx="5328">
                  <c:v>41047.583333333336</c:v>
                </c:pt>
                <c:pt idx="5329">
                  <c:v>41047.597222222212</c:v>
                </c:pt>
                <c:pt idx="5330">
                  <c:v>41047.611111111102</c:v>
                </c:pt>
                <c:pt idx="5331">
                  <c:v>41047.624999999993</c:v>
                </c:pt>
                <c:pt idx="5332">
                  <c:v>41047.638888888891</c:v>
                </c:pt>
                <c:pt idx="5333">
                  <c:v>41047.652777777781</c:v>
                </c:pt>
                <c:pt idx="5334">
                  <c:v>41047.666666666657</c:v>
                </c:pt>
                <c:pt idx="5335">
                  <c:v>41047.680555555562</c:v>
                </c:pt>
                <c:pt idx="5336">
                  <c:v>41047.694444444445</c:v>
                </c:pt>
                <c:pt idx="5337">
                  <c:v>41047.708333333336</c:v>
                </c:pt>
                <c:pt idx="5338">
                  <c:v>41047.722222222212</c:v>
                </c:pt>
                <c:pt idx="5339">
                  <c:v>41047.736111111102</c:v>
                </c:pt>
                <c:pt idx="5340">
                  <c:v>41047.75</c:v>
                </c:pt>
                <c:pt idx="5341">
                  <c:v>41047.763888888883</c:v>
                </c:pt>
                <c:pt idx="5342">
                  <c:v>41047.777777777774</c:v>
                </c:pt>
                <c:pt idx="5343">
                  <c:v>41047.79166666665</c:v>
                </c:pt>
                <c:pt idx="5344">
                  <c:v>41047.805555555562</c:v>
                </c:pt>
                <c:pt idx="5345">
                  <c:v>41047.819444444453</c:v>
                </c:pt>
                <c:pt idx="5346">
                  <c:v>41047.833333333336</c:v>
                </c:pt>
                <c:pt idx="5347">
                  <c:v>41047.847222222219</c:v>
                </c:pt>
                <c:pt idx="5348">
                  <c:v>41047.861111111102</c:v>
                </c:pt>
                <c:pt idx="5349">
                  <c:v>41047.875</c:v>
                </c:pt>
                <c:pt idx="5350">
                  <c:v>41047.888888888898</c:v>
                </c:pt>
                <c:pt idx="5351">
                  <c:v>41047.902777777781</c:v>
                </c:pt>
                <c:pt idx="5352">
                  <c:v>41047.916666666664</c:v>
                </c:pt>
                <c:pt idx="5353">
                  <c:v>41047.930555555562</c:v>
                </c:pt>
                <c:pt idx="5354">
                  <c:v>41047.944444444453</c:v>
                </c:pt>
                <c:pt idx="5355">
                  <c:v>41047.958333333343</c:v>
                </c:pt>
                <c:pt idx="5356">
                  <c:v>41047.972222222219</c:v>
                </c:pt>
                <c:pt idx="5357">
                  <c:v>41047.986111111109</c:v>
                </c:pt>
                <c:pt idx="5358">
                  <c:v>41048</c:v>
                </c:pt>
                <c:pt idx="5359">
                  <c:v>41048.013888888891</c:v>
                </c:pt>
                <c:pt idx="5360">
                  <c:v>41048.027777777774</c:v>
                </c:pt>
                <c:pt idx="5361">
                  <c:v>41048.041666666657</c:v>
                </c:pt>
                <c:pt idx="5362">
                  <c:v>41048.055555555562</c:v>
                </c:pt>
                <c:pt idx="5363">
                  <c:v>41048.069444444445</c:v>
                </c:pt>
                <c:pt idx="5364">
                  <c:v>41048.083333333336</c:v>
                </c:pt>
                <c:pt idx="5365">
                  <c:v>41048.097222222212</c:v>
                </c:pt>
                <c:pt idx="5366">
                  <c:v>41048.111111111102</c:v>
                </c:pt>
                <c:pt idx="5367">
                  <c:v>41048.124999999993</c:v>
                </c:pt>
                <c:pt idx="5368">
                  <c:v>41048.138888888891</c:v>
                </c:pt>
                <c:pt idx="5369">
                  <c:v>41048.152777777781</c:v>
                </c:pt>
                <c:pt idx="5370">
                  <c:v>41048.166666666657</c:v>
                </c:pt>
                <c:pt idx="5371">
                  <c:v>41048.180555555562</c:v>
                </c:pt>
                <c:pt idx="5372">
                  <c:v>41048.194444444445</c:v>
                </c:pt>
                <c:pt idx="5373">
                  <c:v>41048.208333333336</c:v>
                </c:pt>
                <c:pt idx="5374">
                  <c:v>41048.222222222212</c:v>
                </c:pt>
                <c:pt idx="5375">
                  <c:v>41048.236111111102</c:v>
                </c:pt>
                <c:pt idx="5376">
                  <c:v>41048.25</c:v>
                </c:pt>
                <c:pt idx="5377">
                  <c:v>41048.263888888883</c:v>
                </c:pt>
                <c:pt idx="5378">
                  <c:v>41048.277777777774</c:v>
                </c:pt>
                <c:pt idx="5379">
                  <c:v>41048.29166666665</c:v>
                </c:pt>
                <c:pt idx="5380">
                  <c:v>41048.305555555562</c:v>
                </c:pt>
                <c:pt idx="5381">
                  <c:v>41048.319444444453</c:v>
                </c:pt>
                <c:pt idx="5382">
                  <c:v>41048.333333333336</c:v>
                </c:pt>
                <c:pt idx="5383">
                  <c:v>41048.347222222219</c:v>
                </c:pt>
                <c:pt idx="5384">
                  <c:v>41048.361111111102</c:v>
                </c:pt>
                <c:pt idx="5385">
                  <c:v>41048.375</c:v>
                </c:pt>
                <c:pt idx="5386">
                  <c:v>41048.388888888898</c:v>
                </c:pt>
                <c:pt idx="5387">
                  <c:v>41048.402777777781</c:v>
                </c:pt>
                <c:pt idx="5388">
                  <c:v>41048.416666666664</c:v>
                </c:pt>
                <c:pt idx="5389">
                  <c:v>41048.430555555562</c:v>
                </c:pt>
                <c:pt idx="5390">
                  <c:v>41048.444444444453</c:v>
                </c:pt>
                <c:pt idx="5391">
                  <c:v>41048.458333333343</c:v>
                </c:pt>
                <c:pt idx="5392">
                  <c:v>41048.472222222219</c:v>
                </c:pt>
                <c:pt idx="5393">
                  <c:v>41048.486111111109</c:v>
                </c:pt>
                <c:pt idx="5394">
                  <c:v>41048.5</c:v>
                </c:pt>
                <c:pt idx="5395">
                  <c:v>41048.513888888891</c:v>
                </c:pt>
                <c:pt idx="5396">
                  <c:v>41048.527777777774</c:v>
                </c:pt>
                <c:pt idx="5397">
                  <c:v>41048.541666666657</c:v>
                </c:pt>
                <c:pt idx="5398">
                  <c:v>41048.555555555562</c:v>
                </c:pt>
                <c:pt idx="5399">
                  <c:v>41048.569444444445</c:v>
                </c:pt>
                <c:pt idx="5400">
                  <c:v>41048.583333333336</c:v>
                </c:pt>
                <c:pt idx="5401">
                  <c:v>41048.597222222212</c:v>
                </c:pt>
                <c:pt idx="5402">
                  <c:v>41048.611111111102</c:v>
                </c:pt>
                <c:pt idx="5403">
                  <c:v>41048.624999999993</c:v>
                </c:pt>
                <c:pt idx="5404">
                  <c:v>41048.638888888891</c:v>
                </c:pt>
                <c:pt idx="5405">
                  <c:v>41048.652777777781</c:v>
                </c:pt>
                <c:pt idx="5406">
                  <c:v>41048.666666666657</c:v>
                </c:pt>
                <c:pt idx="5407">
                  <c:v>41048.680555555562</c:v>
                </c:pt>
                <c:pt idx="5408">
                  <c:v>41048.694444444445</c:v>
                </c:pt>
                <c:pt idx="5409">
                  <c:v>41048.708333333336</c:v>
                </c:pt>
                <c:pt idx="5410">
                  <c:v>41048.722222222212</c:v>
                </c:pt>
                <c:pt idx="5411">
                  <c:v>41048.736111111102</c:v>
                </c:pt>
                <c:pt idx="5412">
                  <c:v>41048.75</c:v>
                </c:pt>
                <c:pt idx="5413">
                  <c:v>41048.763888888883</c:v>
                </c:pt>
                <c:pt idx="5414">
                  <c:v>41048.777777777774</c:v>
                </c:pt>
                <c:pt idx="5415">
                  <c:v>41048.79166666665</c:v>
                </c:pt>
                <c:pt idx="5416">
                  <c:v>41048.805555555562</c:v>
                </c:pt>
                <c:pt idx="5417">
                  <c:v>41048.819444444453</c:v>
                </c:pt>
                <c:pt idx="5418">
                  <c:v>41048.833333333336</c:v>
                </c:pt>
                <c:pt idx="5419">
                  <c:v>41048.847222222219</c:v>
                </c:pt>
                <c:pt idx="5420">
                  <c:v>41048.861111111102</c:v>
                </c:pt>
                <c:pt idx="5421">
                  <c:v>41048.875</c:v>
                </c:pt>
                <c:pt idx="5422">
                  <c:v>41048.888888888898</c:v>
                </c:pt>
                <c:pt idx="5423">
                  <c:v>41048.902777777781</c:v>
                </c:pt>
                <c:pt idx="5424">
                  <c:v>41048.916666666664</c:v>
                </c:pt>
                <c:pt idx="5425">
                  <c:v>41048.930555555562</c:v>
                </c:pt>
                <c:pt idx="5426">
                  <c:v>41048.944444444453</c:v>
                </c:pt>
                <c:pt idx="5427">
                  <c:v>41048.958333333343</c:v>
                </c:pt>
                <c:pt idx="5428">
                  <c:v>41048.972222222219</c:v>
                </c:pt>
                <c:pt idx="5429">
                  <c:v>41048.986111111109</c:v>
                </c:pt>
                <c:pt idx="5430">
                  <c:v>41049</c:v>
                </c:pt>
                <c:pt idx="5431">
                  <c:v>41049.013888888891</c:v>
                </c:pt>
                <c:pt idx="5432">
                  <c:v>41049.027777777774</c:v>
                </c:pt>
                <c:pt idx="5433">
                  <c:v>41049.041666666657</c:v>
                </c:pt>
                <c:pt idx="5434">
                  <c:v>41049.055555555562</c:v>
                </c:pt>
                <c:pt idx="5435">
                  <c:v>41049.069444444445</c:v>
                </c:pt>
                <c:pt idx="5436">
                  <c:v>41049.083333333336</c:v>
                </c:pt>
                <c:pt idx="5437">
                  <c:v>41049.097222222212</c:v>
                </c:pt>
                <c:pt idx="5438">
                  <c:v>41049.111111111102</c:v>
                </c:pt>
                <c:pt idx="5439">
                  <c:v>41049.124999999993</c:v>
                </c:pt>
                <c:pt idx="5440">
                  <c:v>41049.138888888891</c:v>
                </c:pt>
                <c:pt idx="5441">
                  <c:v>41049.152777777781</c:v>
                </c:pt>
                <c:pt idx="5442">
                  <c:v>41049.166666666657</c:v>
                </c:pt>
                <c:pt idx="5443">
                  <c:v>41049.180555555562</c:v>
                </c:pt>
                <c:pt idx="5444">
                  <c:v>41049.194444444445</c:v>
                </c:pt>
                <c:pt idx="5445">
                  <c:v>41049.208333333336</c:v>
                </c:pt>
                <c:pt idx="5446">
                  <c:v>41049.222222222212</c:v>
                </c:pt>
                <c:pt idx="5447">
                  <c:v>41049.236111111102</c:v>
                </c:pt>
                <c:pt idx="5448">
                  <c:v>41049.25</c:v>
                </c:pt>
                <c:pt idx="5449">
                  <c:v>41049.263888888883</c:v>
                </c:pt>
                <c:pt idx="5450">
                  <c:v>41049.277777777774</c:v>
                </c:pt>
                <c:pt idx="5451">
                  <c:v>41049.29166666665</c:v>
                </c:pt>
                <c:pt idx="5452">
                  <c:v>41049.305555555562</c:v>
                </c:pt>
                <c:pt idx="5453">
                  <c:v>41049.319444444453</c:v>
                </c:pt>
                <c:pt idx="5454">
                  <c:v>41049.333333333336</c:v>
                </c:pt>
                <c:pt idx="5455">
                  <c:v>41049.347222222219</c:v>
                </c:pt>
                <c:pt idx="5456">
                  <c:v>41049.361111111102</c:v>
                </c:pt>
                <c:pt idx="5457">
                  <c:v>41049.375</c:v>
                </c:pt>
                <c:pt idx="5458">
                  <c:v>41049.388888888898</c:v>
                </c:pt>
                <c:pt idx="5459">
                  <c:v>41049.402777777781</c:v>
                </c:pt>
                <c:pt idx="5460">
                  <c:v>41049.416666666664</c:v>
                </c:pt>
                <c:pt idx="5461">
                  <c:v>41049.430555555562</c:v>
                </c:pt>
                <c:pt idx="5462">
                  <c:v>41049.444444444453</c:v>
                </c:pt>
                <c:pt idx="5463">
                  <c:v>41049.458333333343</c:v>
                </c:pt>
                <c:pt idx="5464">
                  <c:v>41049.472222222219</c:v>
                </c:pt>
                <c:pt idx="5465">
                  <c:v>41049.486111111109</c:v>
                </c:pt>
                <c:pt idx="5466">
                  <c:v>41049.5</c:v>
                </c:pt>
                <c:pt idx="5467">
                  <c:v>41049.513888888891</c:v>
                </c:pt>
                <c:pt idx="5468">
                  <c:v>41049.527777777774</c:v>
                </c:pt>
                <c:pt idx="5469">
                  <c:v>41049.541666666657</c:v>
                </c:pt>
                <c:pt idx="5470">
                  <c:v>41049.555555555562</c:v>
                </c:pt>
                <c:pt idx="5471">
                  <c:v>41049.569444444445</c:v>
                </c:pt>
                <c:pt idx="5472">
                  <c:v>41049.583333333336</c:v>
                </c:pt>
                <c:pt idx="5473">
                  <c:v>41049.597222222212</c:v>
                </c:pt>
                <c:pt idx="5474">
                  <c:v>41049.611111111102</c:v>
                </c:pt>
                <c:pt idx="5475">
                  <c:v>41049.624999999993</c:v>
                </c:pt>
                <c:pt idx="5476">
                  <c:v>41049.638888888891</c:v>
                </c:pt>
                <c:pt idx="5477">
                  <c:v>41049.652777777781</c:v>
                </c:pt>
                <c:pt idx="5478">
                  <c:v>41049.666666666657</c:v>
                </c:pt>
                <c:pt idx="5479">
                  <c:v>41049.680555555562</c:v>
                </c:pt>
                <c:pt idx="5480">
                  <c:v>41049.694444444445</c:v>
                </c:pt>
                <c:pt idx="5481">
                  <c:v>41049.708333333336</c:v>
                </c:pt>
                <c:pt idx="5482">
                  <c:v>41049.722222222212</c:v>
                </c:pt>
                <c:pt idx="5483">
                  <c:v>41049.736111111102</c:v>
                </c:pt>
                <c:pt idx="5484">
                  <c:v>41049.75</c:v>
                </c:pt>
                <c:pt idx="5485">
                  <c:v>41049.763888888883</c:v>
                </c:pt>
                <c:pt idx="5486">
                  <c:v>41049.777777777774</c:v>
                </c:pt>
                <c:pt idx="5487">
                  <c:v>41049.79166666665</c:v>
                </c:pt>
                <c:pt idx="5488">
                  <c:v>41049.805555555562</c:v>
                </c:pt>
                <c:pt idx="5489">
                  <c:v>41049.819444444453</c:v>
                </c:pt>
                <c:pt idx="5490">
                  <c:v>41049.833333333336</c:v>
                </c:pt>
                <c:pt idx="5491">
                  <c:v>41049.847222222219</c:v>
                </c:pt>
                <c:pt idx="5492">
                  <c:v>41049.861111111102</c:v>
                </c:pt>
                <c:pt idx="5493">
                  <c:v>41049.875</c:v>
                </c:pt>
                <c:pt idx="5494">
                  <c:v>41049.888888888898</c:v>
                </c:pt>
                <c:pt idx="5495">
                  <c:v>41049.902777777781</c:v>
                </c:pt>
                <c:pt idx="5496">
                  <c:v>41049.916666666664</c:v>
                </c:pt>
                <c:pt idx="5497">
                  <c:v>41049.930555555562</c:v>
                </c:pt>
                <c:pt idx="5498">
                  <c:v>41049.944444444453</c:v>
                </c:pt>
                <c:pt idx="5499">
                  <c:v>41049.958333333343</c:v>
                </c:pt>
                <c:pt idx="5500">
                  <c:v>41049.972222222219</c:v>
                </c:pt>
                <c:pt idx="5501">
                  <c:v>41049.986111111109</c:v>
                </c:pt>
                <c:pt idx="5502">
                  <c:v>41050</c:v>
                </c:pt>
                <c:pt idx="5503">
                  <c:v>41050.013888888891</c:v>
                </c:pt>
                <c:pt idx="5504">
                  <c:v>41050.027777777774</c:v>
                </c:pt>
                <c:pt idx="5505">
                  <c:v>41050.041666666657</c:v>
                </c:pt>
                <c:pt idx="5506">
                  <c:v>41050.055555555562</c:v>
                </c:pt>
                <c:pt idx="5507">
                  <c:v>41050.069444444445</c:v>
                </c:pt>
                <c:pt idx="5508">
                  <c:v>41050.083333333336</c:v>
                </c:pt>
                <c:pt idx="5509">
                  <c:v>41050.097222222212</c:v>
                </c:pt>
                <c:pt idx="5510">
                  <c:v>41050.111111111102</c:v>
                </c:pt>
                <c:pt idx="5511">
                  <c:v>41050.124999999993</c:v>
                </c:pt>
                <c:pt idx="5512">
                  <c:v>41050.138888888891</c:v>
                </c:pt>
                <c:pt idx="5513">
                  <c:v>41050.152777777781</c:v>
                </c:pt>
                <c:pt idx="5514">
                  <c:v>41050.166666666657</c:v>
                </c:pt>
                <c:pt idx="5515">
                  <c:v>41050.180555555562</c:v>
                </c:pt>
                <c:pt idx="5516">
                  <c:v>41050.194444444445</c:v>
                </c:pt>
                <c:pt idx="5517">
                  <c:v>41050.208333333336</c:v>
                </c:pt>
                <c:pt idx="5518">
                  <c:v>41050.222222222212</c:v>
                </c:pt>
                <c:pt idx="5519">
                  <c:v>41050.236111111102</c:v>
                </c:pt>
                <c:pt idx="5520">
                  <c:v>41050.25</c:v>
                </c:pt>
                <c:pt idx="5521">
                  <c:v>41050.263888888883</c:v>
                </c:pt>
                <c:pt idx="5522">
                  <c:v>41050.277777777774</c:v>
                </c:pt>
                <c:pt idx="5523">
                  <c:v>41050.29166666665</c:v>
                </c:pt>
                <c:pt idx="5524">
                  <c:v>41050.305555555562</c:v>
                </c:pt>
                <c:pt idx="5525">
                  <c:v>41050.319444444453</c:v>
                </c:pt>
                <c:pt idx="5526">
                  <c:v>41050.333333333336</c:v>
                </c:pt>
                <c:pt idx="5527">
                  <c:v>41050.347222222219</c:v>
                </c:pt>
                <c:pt idx="5528">
                  <c:v>41050.361111111102</c:v>
                </c:pt>
                <c:pt idx="5529">
                  <c:v>41050.375</c:v>
                </c:pt>
                <c:pt idx="5530">
                  <c:v>41050.388888888898</c:v>
                </c:pt>
                <c:pt idx="5531">
                  <c:v>41050.402777777781</c:v>
                </c:pt>
                <c:pt idx="5532">
                  <c:v>41050.416666666664</c:v>
                </c:pt>
                <c:pt idx="5533">
                  <c:v>41050.430555555562</c:v>
                </c:pt>
                <c:pt idx="5534">
                  <c:v>41050.444444444453</c:v>
                </c:pt>
                <c:pt idx="5535">
                  <c:v>41050.458333333343</c:v>
                </c:pt>
                <c:pt idx="5536">
                  <c:v>41050.472222222219</c:v>
                </c:pt>
                <c:pt idx="5537">
                  <c:v>41050.486111111109</c:v>
                </c:pt>
                <c:pt idx="5538">
                  <c:v>41050.5</c:v>
                </c:pt>
                <c:pt idx="5539">
                  <c:v>41050.513888888891</c:v>
                </c:pt>
                <c:pt idx="5540">
                  <c:v>41050.527777777774</c:v>
                </c:pt>
                <c:pt idx="5541">
                  <c:v>41050.541666666657</c:v>
                </c:pt>
                <c:pt idx="5542">
                  <c:v>41050.555555555562</c:v>
                </c:pt>
                <c:pt idx="5543">
                  <c:v>41050.569444444445</c:v>
                </c:pt>
                <c:pt idx="5544">
                  <c:v>41050.583333333336</c:v>
                </c:pt>
                <c:pt idx="5545">
                  <c:v>41050.597222222212</c:v>
                </c:pt>
                <c:pt idx="5546">
                  <c:v>41050.611111111102</c:v>
                </c:pt>
                <c:pt idx="5547">
                  <c:v>41050.624999999993</c:v>
                </c:pt>
                <c:pt idx="5548">
                  <c:v>41050.638888888891</c:v>
                </c:pt>
                <c:pt idx="5549">
                  <c:v>41050.652777777781</c:v>
                </c:pt>
                <c:pt idx="5550">
                  <c:v>41050.666666666657</c:v>
                </c:pt>
                <c:pt idx="5551">
                  <c:v>41050.680555555562</c:v>
                </c:pt>
                <c:pt idx="5552">
                  <c:v>41050.694444444445</c:v>
                </c:pt>
                <c:pt idx="5553">
                  <c:v>41050.708333333336</c:v>
                </c:pt>
                <c:pt idx="5554">
                  <c:v>41050.722222222212</c:v>
                </c:pt>
                <c:pt idx="5555">
                  <c:v>41050.736111111102</c:v>
                </c:pt>
                <c:pt idx="5556">
                  <c:v>41050.75</c:v>
                </c:pt>
                <c:pt idx="5557">
                  <c:v>41050.763888888883</c:v>
                </c:pt>
                <c:pt idx="5558">
                  <c:v>41050.777777777774</c:v>
                </c:pt>
                <c:pt idx="5559">
                  <c:v>41050.79166666665</c:v>
                </c:pt>
                <c:pt idx="5560">
                  <c:v>41050.805555555562</c:v>
                </c:pt>
                <c:pt idx="5561">
                  <c:v>41050.819444444453</c:v>
                </c:pt>
                <c:pt idx="5562">
                  <c:v>41050.833333333336</c:v>
                </c:pt>
                <c:pt idx="5563">
                  <c:v>41050.847222222219</c:v>
                </c:pt>
                <c:pt idx="5564">
                  <c:v>41050.861111111102</c:v>
                </c:pt>
                <c:pt idx="5565">
                  <c:v>41050.875</c:v>
                </c:pt>
                <c:pt idx="5566">
                  <c:v>41050.888888888898</c:v>
                </c:pt>
                <c:pt idx="5567">
                  <c:v>41050.902777777781</c:v>
                </c:pt>
                <c:pt idx="5568">
                  <c:v>41050.916666666664</c:v>
                </c:pt>
                <c:pt idx="5569">
                  <c:v>41050.930555555562</c:v>
                </c:pt>
                <c:pt idx="5570">
                  <c:v>41050.944444444453</c:v>
                </c:pt>
                <c:pt idx="5571">
                  <c:v>41050.958333333343</c:v>
                </c:pt>
                <c:pt idx="5572">
                  <c:v>41050.972222222219</c:v>
                </c:pt>
                <c:pt idx="5573">
                  <c:v>41050.986111111109</c:v>
                </c:pt>
                <c:pt idx="5574">
                  <c:v>41051</c:v>
                </c:pt>
                <c:pt idx="5575">
                  <c:v>41051.013888888891</c:v>
                </c:pt>
                <c:pt idx="5576">
                  <c:v>41051.027777777774</c:v>
                </c:pt>
                <c:pt idx="5577">
                  <c:v>41051.041666666657</c:v>
                </c:pt>
                <c:pt idx="5578">
                  <c:v>41051.055555555562</c:v>
                </c:pt>
                <c:pt idx="5579">
                  <c:v>41051.069444444445</c:v>
                </c:pt>
                <c:pt idx="5580">
                  <c:v>41051.083333333336</c:v>
                </c:pt>
                <c:pt idx="5581">
                  <c:v>41051.097222222212</c:v>
                </c:pt>
                <c:pt idx="5582">
                  <c:v>41051.111111111102</c:v>
                </c:pt>
                <c:pt idx="5583">
                  <c:v>41051.124999999993</c:v>
                </c:pt>
                <c:pt idx="5584">
                  <c:v>41051.138888888891</c:v>
                </c:pt>
                <c:pt idx="5585">
                  <c:v>41051.152777777781</c:v>
                </c:pt>
                <c:pt idx="5586">
                  <c:v>41051.166666666657</c:v>
                </c:pt>
                <c:pt idx="5587">
                  <c:v>41051.180555555562</c:v>
                </c:pt>
                <c:pt idx="5588">
                  <c:v>41051.194444444445</c:v>
                </c:pt>
                <c:pt idx="5589">
                  <c:v>41051.208333333336</c:v>
                </c:pt>
                <c:pt idx="5590">
                  <c:v>41051.222222222212</c:v>
                </c:pt>
                <c:pt idx="5591">
                  <c:v>41051.236111111102</c:v>
                </c:pt>
                <c:pt idx="5592">
                  <c:v>41051.25</c:v>
                </c:pt>
                <c:pt idx="5593">
                  <c:v>41051.263888888883</c:v>
                </c:pt>
                <c:pt idx="5594">
                  <c:v>41051.277777777774</c:v>
                </c:pt>
                <c:pt idx="5595">
                  <c:v>41051.29166666665</c:v>
                </c:pt>
                <c:pt idx="5596">
                  <c:v>41051.305555555562</c:v>
                </c:pt>
                <c:pt idx="5597">
                  <c:v>41051.319444444453</c:v>
                </c:pt>
                <c:pt idx="5598">
                  <c:v>41051.333333333336</c:v>
                </c:pt>
                <c:pt idx="5599">
                  <c:v>41051.347222222219</c:v>
                </c:pt>
                <c:pt idx="5600">
                  <c:v>41051.361111111102</c:v>
                </c:pt>
                <c:pt idx="5601">
                  <c:v>41051.375</c:v>
                </c:pt>
                <c:pt idx="5602">
                  <c:v>41051.388888888898</c:v>
                </c:pt>
                <c:pt idx="5603">
                  <c:v>41051.402777777781</c:v>
                </c:pt>
                <c:pt idx="5604">
                  <c:v>41051.416666666664</c:v>
                </c:pt>
                <c:pt idx="5605">
                  <c:v>41051.430555555562</c:v>
                </c:pt>
                <c:pt idx="5606">
                  <c:v>41051.444444444453</c:v>
                </c:pt>
                <c:pt idx="5607">
                  <c:v>41051.458333333343</c:v>
                </c:pt>
                <c:pt idx="5608">
                  <c:v>41051.472222222219</c:v>
                </c:pt>
                <c:pt idx="5609">
                  <c:v>41051.486111111109</c:v>
                </c:pt>
                <c:pt idx="5610">
                  <c:v>41051.5</c:v>
                </c:pt>
                <c:pt idx="5611">
                  <c:v>41051.513888888891</c:v>
                </c:pt>
                <c:pt idx="5612">
                  <c:v>41051.527777777774</c:v>
                </c:pt>
                <c:pt idx="5613">
                  <c:v>41051.541666666657</c:v>
                </c:pt>
                <c:pt idx="5614">
                  <c:v>41051.555555555562</c:v>
                </c:pt>
                <c:pt idx="5615">
                  <c:v>41051.569444444445</c:v>
                </c:pt>
                <c:pt idx="5616">
                  <c:v>41051.583333333336</c:v>
                </c:pt>
                <c:pt idx="5617">
                  <c:v>41051.597222222212</c:v>
                </c:pt>
                <c:pt idx="5618">
                  <c:v>41051.611111111102</c:v>
                </c:pt>
                <c:pt idx="5619">
                  <c:v>41051.624999999993</c:v>
                </c:pt>
                <c:pt idx="5620">
                  <c:v>41051.638888888891</c:v>
                </c:pt>
                <c:pt idx="5621">
                  <c:v>41051.652777777781</c:v>
                </c:pt>
                <c:pt idx="5622">
                  <c:v>41051.666666666657</c:v>
                </c:pt>
                <c:pt idx="5623">
                  <c:v>41051.680555555562</c:v>
                </c:pt>
                <c:pt idx="5624">
                  <c:v>41051.694444444445</c:v>
                </c:pt>
                <c:pt idx="5625">
                  <c:v>41051.708333333336</c:v>
                </c:pt>
                <c:pt idx="5626">
                  <c:v>41051.722222222212</c:v>
                </c:pt>
                <c:pt idx="5627">
                  <c:v>41051.736111111102</c:v>
                </c:pt>
                <c:pt idx="5628">
                  <c:v>41051.75</c:v>
                </c:pt>
                <c:pt idx="5629">
                  <c:v>41051.763888888883</c:v>
                </c:pt>
                <c:pt idx="5630">
                  <c:v>41051.777777777774</c:v>
                </c:pt>
                <c:pt idx="5631">
                  <c:v>41051.79166666665</c:v>
                </c:pt>
                <c:pt idx="5632">
                  <c:v>41051.805555555562</c:v>
                </c:pt>
                <c:pt idx="5633">
                  <c:v>41051.819444444453</c:v>
                </c:pt>
                <c:pt idx="5634">
                  <c:v>41051.833333333336</c:v>
                </c:pt>
                <c:pt idx="5635">
                  <c:v>41051.847222222219</c:v>
                </c:pt>
                <c:pt idx="5636">
                  <c:v>41051.861111111102</c:v>
                </c:pt>
                <c:pt idx="5637">
                  <c:v>41051.875</c:v>
                </c:pt>
                <c:pt idx="5638">
                  <c:v>41051.888888888898</c:v>
                </c:pt>
                <c:pt idx="5639">
                  <c:v>41051.902777777781</c:v>
                </c:pt>
                <c:pt idx="5640">
                  <c:v>41051.916666666664</c:v>
                </c:pt>
                <c:pt idx="5641">
                  <c:v>41051.930555555562</c:v>
                </c:pt>
                <c:pt idx="5642">
                  <c:v>41051.944444444453</c:v>
                </c:pt>
                <c:pt idx="5643">
                  <c:v>41051.958333333343</c:v>
                </c:pt>
                <c:pt idx="5644">
                  <c:v>41051.972222222219</c:v>
                </c:pt>
                <c:pt idx="5645">
                  <c:v>41051.986111111109</c:v>
                </c:pt>
                <c:pt idx="5646">
                  <c:v>41052</c:v>
                </c:pt>
                <c:pt idx="5647">
                  <c:v>41052.013888888891</c:v>
                </c:pt>
                <c:pt idx="5648">
                  <c:v>41052.027777777774</c:v>
                </c:pt>
                <c:pt idx="5649">
                  <c:v>41052.041666666657</c:v>
                </c:pt>
                <c:pt idx="5650">
                  <c:v>41052.055555555562</c:v>
                </c:pt>
                <c:pt idx="5651">
                  <c:v>41052.069444444445</c:v>
                </c:pt>
                <c:pt idx="5652">
                  <c:v>41052.083333333336</c:v>
                </c:pt>
                <c:pt idx="5653">
                  <c:v>41052.097222222212</c:v>
                </c:pt>
                <c:pt idx="5654">
                  <c:v>41052.111111111102</c:v>
                </c:pt>
                <c:pt idx="5655">
                  <c:v>41052.124999999993</c:v>
                </c:pt>
                <c:pt idx="5656">
                  <c:v>41052.138888888891</c:v>
                </c:pt>
                <c:pt idx="5657">
                  <c:v>41052.152777777781</c:v>
                </c:pt>
                <c:pt idx="5658">
                  <c:v>41052.166666666657</c:v>
                </c:pt>
                <c:pt idx="5659">
                  <c:v>41052.180555555562</c:v>
                </c:pt>
                <c:pt idx="5660">
                  <c:v>41052.194444444445</c:v>
                </c:pt>
                <c:pt idx="5661">
                  <c:v>41052.208333333336</c:v>
                </c:pt>
                <c:pt idx="5662">
                  <c:v>41052.222222222212</c:v>
                </c:pt>
                <c:pt idx="5663">
                  <c:v>41052.236111111102</c:v>
                </c:pt>
                <c:pt idx="5664">
                  <c:v>41052.25</c:v>
                </c:pt>
                <c:pt idx="5665">
                  <c:v>41052.263888888883</c:v>
                </c:pt>
                <c:pt idx="5666">
                  <c:v>41052.277777777774</c:v>
                </c:pt>
                <c:pt idx="5667">
                  <c:v>41052.29166666665</c:v>
                </c:pt>
                <c:pt idx="5668">
                  <c:v>41052.305555555562</c:v>
                </c:pt>
                <c:pt idx="5669">
                  <c:v>41052.319444444453</c:v>
                </c:pt>
                <c:pt idx="5670">
                  <c:v>41052.333333333336</c:v>
                </c:pt>
                <c:pt idx="5671">
                  <c:v>41052.347222222219</c:v>
                </c:pt>
                <c:pt idx="5672">
                  <c:v>41052.361111111102</c:v>
                </c:pt>
                <c:pt idx="5673">
                  <c:v>41052.375</c:v>
                </c:pt>
                <c:pt idx="5674">
                  <c:v>41052.388888888898</c:v>
                </c:pt>
                <c:pt idx="5675">
                  <c:v>41052.402777777781</c:v>
                </c:pt>
                <c:pt idx="5676">
                  <c:v>41052.416666666664</c:v>
                </c:pt>
                <c:pt idx="5677">
                  <c:v>41052.430555555562</c:v>
                </c:pt>
                <c:pt idx="5678">
                  <c:v>41052.444444444453</c:v>
                </c:pt>
                <c:pt idx="5679">
                  <c:v>41052.458333333343</c:v>
                </c:pt>
                <c:pt idx="5680">
                  <c:v>41052.472222222219</c:v>
                </c:pt>
                <c:pt idx="5681">
                  <c:v>41052.486111111109</c:v>
                </c:pt>
                <c:pt idx="5682">
                  <c:v>41052.5</c:v>
                </c:pt>
                <c:pt idx="5683">
                  <c:v>41052.513888888891</c:v>
                </c:pt>
                <c:pt idx="5684">
                  <c:v>41052.527777777774</c:v>
                </c:pt>
                <c:pt idx="5685">
                  <c:v>41052.541666666657</c:v>
                </c:pt>
                <c:pt idx="5686">
                  <c:v>41052.555555555562</c:v>
                </c:pt>
                <c:pt idx="5687">
                  <c:v>41052.569444444445</c:v>
                </c:pt>
                <c:pt idx="5688">
                  <c:v>41052.583333333336</c:v>
                </c:pt>
                <c:pt idx="5689">
                  <c:v>41052.597222222212</c:v>
                </c:pt>
                <c:pt idx="5690">
                  <c:v>41052.611111111102</c:v>
                </c:pt>
                <c:pt idx="5691">
                  <c:v>41052.624999999993</c:v>
                </c:pt>
                <c:pt idx="5692">
                  <c:v>41052.638888888891</c:v>
                </c:pt>
                <c:pt idx="5693">
                  <c:v>41052.652777777781</c:v>
                </c:pt>
                <c:pt idx="5694">
                  <c:v>41052.666666666657</c:v>
                </c:pt>
                <c:pt idx="5695">
                  <c:v>41052.680555555562</c:v>
                </c:pt>
                <c:pt idx="5696">
                  <c:v>41052.694444444445</c:v>
                </c:pt>
                <c:pt idx="5697">
                  <c:v>41052.708333333336</c:v>
                </c:pt>
                <c:pt idx="5698">
                  <c:v>41052.722222222212</c:v>
                </c:pt>
                <c:pt idx="5699">
                  <c:v>41052.736111111102</c:v>
                </c:pt>
                <c:pt idx="5700">
                  <c:v>41052.75</c:v>
                </c:pt>
                <c:pt idx="5701">
                  <c:v>41052.763888888883</c:v>
                </c:pt>
                <c:pt idx="5702">
                  <c:v>41052.777777777774</c:v>
                </c:pt>
                <c:pt idx="5703">
                  <c:v>41052.79166666665</c:v>
                </c:pt>
                <c:pt idx="5704">
                  <c:v>41052.805555555562</c:v>
                </c:pt>
                <c:pt idx="5705">
                  <c:v>41052.819444444453</c:v>
                </c:pt>
                <c:pt idx="5706">
                  <c:v>41052.833333333336</c:v>
                </c:pt>
                <c:pt idx="5707">
                  <c:v>41052.847222222219</c:v>
                </c:pt>
                <c:pt idx="5708">
                  <c:v>41052.861111111102</c:v>
                </c:pt>
                <c:pt idx="5709">
                  <c:v>41052.875</c:v>
                </c:pt>
                <c:pt idx="5710">
                  <c:v>41052.888888888898</c:v>
                </c:pt>
                <c:pt idx="5711">
                  <c:v>41052.902777777781</c:v>
                </c:pt>
                <c:pt idx="5712">
                  <c:v>41052.916666666664</c:v>
                </c:pt>
                <c:pt idx="5713">
                  <c:v>41052.930555555562</c:v>
                </c:pt>
                <c:pt idx="5714">
                  <c:v>41052.944444444453</c:v>
                </c:pt>
                <c:pt idx="5715">
                  <c:v>41052.958333333343</c:v>
                </c:pt>
                <c:pt idx="5716">
                  <c:v>41052.972222222219</c:v>
                </c:pt>
                <c:pt idx="5717">
                  <c:v>41052.986111111109</c:v>
                </c:pt>
                <c:pt idx="5718">
                  <c:v>41053</c:v>
                </c:pt>
                <c:pt idx="5719">
                  <c:v>41053.013888888891</c:v>
                </c:pt>
                <c:pt idx="5720">
                  <c:v>41053.027777777774</c:v>
                </c:pt>
                <c:pt idx="5721">
                  <c:v>41053.041666666657</c:v>
                </c:pt>
                <c:pt idx="5722">
                  <c:v>41053.055555555562</c:v>
                </c:pt>
                <c:pt idx="5723">
                  <c:v>41053.069444444445</c:v>
                </c:pt>
                <c:pt idx="5724">
                  <c:v>41053.083333333336</c:v>
                </c:pt>
                <c:pt idx="5725">
                  <c:v>41053.097222222212</c:v>
                </c:pt>
                <c:pt idx="5726">
                  <c:v>41053.111111111102</c:v>
                </c:pt>
                <c:pt idx="5727">
                  <c:v>41053.124999999993</c:v>
                </c:pt>
                <c:pt idx="5728">
                  <c:v>41053.138888888891</c:v>
                </c:pt>
                <c:pt idx="5729">
                  <c:v>41053.152777777781</c:v>
                </c:pt>
                <c:pt idx="5730">
                  <c:v>41053.166666666657</c:v>
                </c:pt>
                <c:pt idx="5731">
                  <c:v>41053.180555555562</c:v>
                </c:pt>
                <c:pt idx="5732">
                  <c:v>41053.194444444445</c:v>
                </c:pt>
                <c:pt idx="5733">
                  <c:v>41053.208333333336</c:v>
                </c:pt>
                <c:pt idx="5734">
                  <c:v>41053.222222222212</c:v>
                </c:pt>
                <c:pt idx="5735">
                  <c:v>41053.236111111102</c:v>
                </c:pt>
                <c:pt idx="5736">
                  <c:v>41053.25</c:v>
                </c:pt>
                <c:pt idx="5737">
                  <c:v>41053.263888888883</c:v>
                </c:pt>
                <c:pt idx="5738">
                  <c:v>41053.277777777774</c:v>
                </c:pt>
                <c:pt idx="5739">
                  <c:v>41053.29166666665</c:v>
                </c:pt>
                <c:pt idx="5740">
                  <c:v>41053.305555555562</c:v>
                </c:pt>
                <c:pt idx="5741">
                  <c:v>41053.319444444453</c:v>
                </c:pt>
                <c:pt idx="5742">
                  <c:v>41053.333333333336</c:v>
                </c:pt>
                <c:pt idx="5743">
                  <c:v>41053.347222222219</c:v>
                </c:pt>
                <c:pt idx="5744">
                  <c:v>41053.361111111102</c:v>
                </c:pt>
                <c:pt idx="5745">
                  <c:v>41053.375</c:v>
                </c:pt>
                <c:pt idx="5746">
                  <c:v>41053.388888888898</c:v>
                </c:pt>
                <c:pt idx="5747">
                  <c:v>41053.402777777781</c:v>
                </c:pt>
                <c:pt idx="5748">
                  <c:v>41053.416666666664</c:v>
                </c:pt>
                <c:pt idx="5749">
                  <c:v>41053.430555555562</c:v>
                </c:pt>
                <c:pt idx="5750">
                  <c:v>41053.444444444453</c:v>
                </c:pt>
                <c:pt idx="5751">
                  <c:v>41053.458333333343</c:v>
                </c:pt>
                <c:pt idx="5752">
                  <c:v>41053.472222222219</c:v>
                </c:pt>
                <c:pt idx="5753">
                  <c:v>41053.486111111109</c:v>
                </c:pt>
                <c:pt idx="5754">
                  <c:v>41053.5</c:v>
                </c:pt>
                <c:pt idx="5755">
                  <c:v>41053.513888888891</c:v>
                </c:pt>
                <c:pt idx="5756">
                  <c:v>41053.527777777774</c:v>
                </c:pt>
                <c:pt idx="5757">
                  <c:v>41053.541666666657</c:v>
                </c:pt>
                <c:pt idx="5758">
                  <c:v>41053.555555555562</c:v>
                </c:pt>
                <c:pt idx="5759">
                  <c:v>41053.569444444445</c:v>
                </c:pt>
                <c:pt idx="5760">
                  <c:v>41053.583333333336</c:v>
                </c:pt>
                <c:pt idx="5761">
                  <c:v>41053.597222222212</c:v>
                </c:pt>
                <c:pt idx="5762">
                  <c:v>41053.611111111102</c:v>
                </c:pt>
                <c:pt idx="5763">
                  <c:v>41053.624999999993</c:v>
                </c:pt>
                <c:pt idx="5764">
                  <c:v>41053.638888888891</c:v>
                </c:pt>
                <c:pt idx="5765">
                  <c:v>41053.652777777781</c:v>
                </c:pt>
                <c:pt idx="5766">
                  <c:v>41053.666666666657</c:v>
                </c:pt>
                <c:pt idx="5767">
                  <c:v>41053.680555555562</c:v>
                </c:pt>
                <c:pt idx="5768">
                  <c:v>41053.694444444445</c:v>
                </c:pt>
                <c:pt idx="5769">
                  <c:v>41053.708333333336</c:v>
                </c:pt>
                <c:pt idx="5770">
                  <c:v>41053.722222222212</c:v>
                </c:pt>
                <c:pt idx="5771">
                  <c:v>41053.736111111102</c:v>
                </c:pt>
                <c:pt idx="5772">
                  <c:v>41053.75</c:v>
                </c:pt>
                <c:pt idx="5773">
                  <c:v>41053.763888888883</c:v>
                </c:pt>
                <c:pt idx="5774">
                  <c:v>41053.777777777774</c:v>
                </c:pt>
                <c:pt idx="5775">
                  <c:v>41053.79166666665</c:v>
                </c:pt>
                <c:pt idx="5776">
                  <c:v>41053.805555555562</c:v>
                </c:pt>
                <c:pt idx="5777">
                  <c:v>41053.819444444453</c:v>
                </c:pt>
                <c:pt idx="5778">
                  <c:v>41053.833333333336</c:v>
                </c:pt>
                <c:pt idx="5779">
                  <c:v>41053.847222222219</c:v>
                </c:pt>
                <c:pt idx="5780">
                  <c:v>41053.861111111102</c:v>
                </c:pt>
                <c:pt idx="5781">
                  <c:v>41053.875</c:v>
                </c:pt>
                <c:pt idx="5782">
                  <c:v>41053.888888888898</c:v>
                </c:pt>
                <c:pt idx="5783">
                  <c:v>41053.902777777781</c:v>
                </c:pt>
                <c:pt idx="5784">
                  <c:v>41053.916666666664</c:v>
                </c:pt>
                <c:pt idx="5785">
                  <c:v>41053.930555555562</c:v>
                </c:pt>
                <c:pt idx="5786">
                  <c:v>41053.944444444453</c:v>
                </c:pt>
                <c:pt idx="5787">
                  <c:v>41053.958333333343</c:v>
                </c:pt>
                <c:pt idx="5788">
                  <c:v>41053.972222222219</c:v>
                </c:pt>
                <c:pt idx="5789">
                  <c:v>41053.986111111109</c:v>
                </c:pt>
                <c:pt idx="5790">
                  <c:v>41054</c:v>
                </c:pt>
                <c:pt idx="5791">
                  <c:v>41054.013888888891</c:v>
                </c:pt>
                <c:pt idx="5792">
                  <c:v>41054.027777777774</c:v>
                </c:pt>
                <c:pt idx="5793">
                  <c:v>41054.041666666657</c:v>
                </c:pt>
                <c:pt idx="5794">
                  <c:v>41054.055555555562</c:v>
                </c:pt>
                <c:pt idx="5795">
                  <c:v>41054.069444444445</c:v>
                </c:pt>
                <c:pt idx="5796">
                  <c:v>41054.083333333336</c:v>
                </c:pt>
                <c:pt idx="5797">
                  <c:v>41054.097222222212</c:v>
                </c:pt>
                <c:pt idx="5798">
                  <c:v>41054.111111111102</c:v>
                </c:pt>
                <c:pt idx="5799">
                  <c:v>41054.124999999993</c:v>
                </c:pt>
                <c:pt idx="5800">
                  <c:v>41054.138888888891</c:v>
                </c:pt>
                <c:pt idx="5801">
                  <c:v>41054.152777777781</c:v>
                </c:pt>
                <c:pt idx="5802">
                  <c:v>41054.166666666657</c:v>
                </c:pt>
                <c:pt idx="5803">
                  <c:v>41054.180555555562</c:v>
                </c:pt>
                <c:pt idx="5804">
                  <c:v>41054.194444444445</c:v>
                </c:pt>
                <c:pt idx="5805">
                  <c:v>41054.208333333336</c:v>
                </c:pt>
                <c:pt idx="5806">
                  <c:v>41054.222222222212</c:v>
                </c:pt>
                <c:pt idx="5807">
                  <c:v>41054.236111111102</c:v>
                </c:pt>
                <c:pt idx="5808">
                  <c:v>41054.25</c:v>
                </c:pt>
                <c:pt idx="5809">
                  <c:v>41054.263888888883</c:v>
                </c:pt>
                <c:pt idx="5810">
                  <c:v>41054.277777777774</c:v>
                </c:pt>
                <c:pt idx="5811">
                  <c:v>41054.29166666665</c:v>
                </c:pt>
                <c:pt idx="5812">
                  <c:v>41054.305555555562</c:v>
                </c:pt>
                <c:pt idx="5813">
                  <c:v>41054.319444444453</c:v>
                </c:pt>
                <c:pt idx="5814">
                  <c:v>41054.333333333336</c:v>
                </c:pt>
                <c:pt idx="5815">
                  <c:v>41054.347222222219</c:v>
                </c:pt>
                <c:pt idx="5816">
                  <c:v>41054.361111111102</c:v>
                </c:pt>
                <c:pt idx="5817">
                  <c:v>41054.375</c:v>
                </c:pt>
                <c:pt idx="5818">
                  <c:v>41054.388888888898</c:v>
                </c:pt>
                <c:pt idx="5819">
                  <c:v>41054.402777777781</c:v>
                </c:pt>
                <c:pt idx="5820">
                  <c:v>41054.416666666664</c:v>
                </c:pt>
                <c:pt idx="5821">
                  <c:v>41054.430555555562</c:v>
                </c:pt>
                <c:pt idx="5822">
                  <c:v>41054.444444444453</c:v>
                </c:pt>
                <c:pt idx="5823">
                  <c:v>41054.458333333343</c:v>
                </c:pt>
                <c:pt idx="5824">
                  <c:v>41054.472222222219</c:v>
                </c:pt>
                <c:pt idx="5825">
                  <c:v>41054.486111111109</c:v>
                </c:pt>
                <c:pt idx="5826">
                  <c:v>41054.5</c:v>
                </c:pt>
                <c:pt idx="5827">
                  <c:v>41054.513888888891</c:v>
                </c:pt>
                <c:pt idx="5828">
                  <c:v>41054.527777777774</c:v>
                </c:pt>
                <c:pt idx="5829">
                  <c:v>41054.541666666657</c:v>
                </c:pt>
                <c:pt idx="5830">
                  <c:v>41054.555555555562</c:v>
                </c:pt>
                <c:pt idx="5831">
                  <c:v>41054.569444444445</c:v>
                </c:pt>
                <c:pt idx="5832">
                  <c:v>41054.583333333336</c:v>
                </c:pt>
                <c:pt idx="5833">
                  <c:v>41054.597222222212</c:v>
                </c:pt>
                <c:pt idx="5834">
                  <c:v>41054.611111111102</c:v>
                </c:pt>
                <c:pt idx="5835">
                  <c:v>41054.624999999993</c:v>
                </c:pt>
                <c:pt idx="5836">
                  <c:v>41054.638888888891</c:v>
                </c:pt>
                <c:pt idx="5837">
                  <c:v>41054.652777777781</c:v>
                </c:pt>
                <c:pt idx="5838">
                  <c:v>41054.666666666657</c:v>
                </c:pt>
                <c:pt idx="5839">
                  <c:v>41054.680555555562</c:v>
                </c:pt>
                <c:pt idx="5840">
                  <c:v>41054.694444444445</c:v>
                </c:pt>
                <c:pt idx="5841">
                  <c:v>41054.708333333336</c:v>
                </c:pt>
                <c:pt idx="5842">
                  <c:v>41054.722222222212</c:v>
                </c:pt>
                <c:pt idx="5843">
                  <c:v>41054.736111111102</c:v>
                </c:pt>
                <c:pt idx="5844">
                  <c:v>41054.75</c:v>
                </c:pt>
                <c:pt idx="5845">
                  <c:v>41054.763888888883</c:v>
                </c:pt>
                <c:pt idx="5846">
                  <c:v>41054.777777777774</c:v>
                </c:pt>
                <c:pt idx="5847">
                  <c:v>41054.79166666665</c:v>
                </c:pt>
                <c:pt idx="5848">
                  <c:v>41054.805555555562</c:v>
                </c:pt>
                <c:pt idx="5849">
                  <c:v>41054.819444444453</c:v>
                </c:pt>
                <c:pt idx="5850">
                  <c:v>41054.833333333336</c:v>
                </c:pt>
                <c:pt idx="5851">
                  <c:v>41054.847222222219</c:v>
                </c:pt>
                <c:pt idx="5852">
                  <c:v>41054.861111111102</c:v>
                </c:pt>
                <c:pt idx="5853">
                  <c:v>41054.875</c:v>
                </c:pt>
                <c:pt idx="5854">
                  <c:v>41054.888888888898</c:v>
                </c:pt>
                <c:pt idx="5855">
                  <c:v>41054.902777777781</c:v>
                </c:pt>
                <c:pt idx="5856">
                  <c:v>41054.916666666664</c:v>
                </c:pt>
                <c:pt idx="5857">
                  <c:v>41054.930555555562</c:v>
                </c:pt>
                <c:pt idx="5858">
                  <c:v>41054.944444444453</c:v>
                </c:pt>
                <c:pt idx="5859">
                  <c:v>41054.958333333343</c:v>
                </c:pt>
                <c:pt idx="5860">
                  <c:v>41054.972222222219</c:v>
                </c:pt>
                <c:pt idx="5861">
                  <c:v>41054.986111111109</c:v>
                </c:pt>
                <c:pt idx="5862">
                  <c:v>41055</c:v>
                </c:pt>
                <c:pt idx="5863">
                  <c:v>41055.013888888891</c:v>
                </c:pt>
                <c:pt idx="5864">
                  <c:v>41055.027777777774</c:v>
                </c:pt>
                <c:pt idx="5865">
                  <c:v>41055.041666666657</c:v>
                </c:pt>
                <c:pt idx="5866">
                  <c:v>41055.055555555562</c:v>
                </c:pt>
                <c:pt idx="5867">
                  <c:v>41055.069444444445</c:v>
                </c:pt>
                <c:pt idx="5868">
                  <c:v>41055.083333333336</c:v>
                </c:pt>
                <c:pt idx="5869">
                  <c:v>41055.097222222212</c:v>
                </c:pt>
                <c:pt idx="5870">
                  <c:v>41055.111111111102</c:v>
                </c:pt>
                <c:pt idx="5871">
                  <c:v>41055.124999999993</c:v>
                </c:pt>
                <c:pt idx="5872">
                  <c:v>41055.138888888891</c:v>
                </c:pt>
                <c:pt idx="5873">
                  <c:v>41055.152777777781</c:v>
                </c:pt>
                <c:pt idx="5874">
                  <c:v>41055.166666666657</c:v>
                </c:pt>
                <c:pt idx="5875">
                  <c:v>41055.180555555562</c:v>
                </c:pt>
                <c:pt idx="5876">
                  <c:v>41055.194444444445</c:v>
                </c:pt>
                <c:pt idx="5877">
                  <c:v>41055.208333333336</c:v>
                </c:pt>
                <c:pt idx="5878">
                  <c:v>41055.222222222212</c:v>
                </c:pt>
                <c:pt idx="5879">
                  <c:v>41055.236111111102</c:v>
                </c:pt>
                <c:pt idx="5880">
                  <c:v>41055.25</c:v>
                </c:pt>
                <c:pt idx="5881">
                  <c:v>41055.263888888883</c:v>
                </c:pt>
                <c:pt idx="5882">
                  <c:v>41055.277777777774</c:v>
                </c:pt>
                <c:pt idx="5883">
                  <c:v>41055.29166666665</c:v>
                </c:pt>
                <c:pt idx="5884">
                  <c:v>41055.305555555562</c:v>
                </c:pt>
                <c:pt idx="5885">
                  <c:v>41055.319444444453</c:v>
                </c:pt>
                <c:pt idx="5886">
                  <c:v>41055.333333333336</c:v>
                </c:pt>
                <c:pt idx="5887">
                  <c:v>41055.347222222219</c:v>
                </c:pt>
                <c:pt idx="5888">
                  <c:v>41055.361111111102</c:v>
                </c:pt>
                <c:pt idx="5889">
                  <c:v>41055.375</c:v>
                </c:pt>
                <c:pt idx="5890">
                  <c:v>41055.388888888898</c:v>
                </c:pt>
                <c:pt idx="5891">
                  <c:v>41055.402777777781</c:v>
                </c:pt>
                <c:pt idx="5892">
                  <c:v>41055.416666666664</c:v>
                </c:pt>
                <c:pt idx="5893">
                  <c:v>41055.430555555562</c:v>
                </c:pt>
                <c:pt idx="5894">
                  <c:v>41055.444444444453</c:v>
                </c:pt>
                <c:pt idx="5895">
                  <c:v>41055.458333333343</c:v>
                </c:pt>
                <c:pt idx="5896">
                  <c:v>41055.472222222219</c:v>
                </c:pt>
                <c:pt idx="5897">
                  <c:v>41055.486111111109</c:v>
                </c:pt>
                <c:pt idx="5898">
                  <c:v>41055.5</c:v>
                </c:pt>
                <c:pt idx="5899">
                  <c:v>41055.513888888891</c:v>
                </c:pt>
                <c:pt idx="5900">
                  <c:v>41055.527777777774</c:v>
                </c:pt>
                <c:pt idx="5901">
                  <c:v>41055.541666666657</c:v>
                </c:pt>
                <c:pt idx="5902">
                  <c:v>41055.555555555562</c:v>
                </c:pt>
                <c:pt idx="5903">
                  <c:v>41055.569444444445</c:v>
                </c:pt>
                <c:pt idx="5904">
                  <c:v>41055.583333333336</c:v>
                </c:pt>
                <c:pt idx="5905">
                  <c:v>41055.597222222212</c:v>
                </c:pt>
                <c:pt idx="5906">
                  <c:v>41055.611111111102</c:v>
                </c:pt>
                <c:pt idx="5907">
                  <c:v>41055.624999999993</c:v>
                </c:pt>
                <c:pt idx="5908">
                  <c:v>41055.638888888891</c:v>
                </c:pt>
                <c:pt idx="5909">
                  <c:v>41055.652777777781</c:v>
                </c:pt>
                <c:pt idx="5910">
                  <c:v>41055.666666666657</c:v>
                </c:pt>
                <c:pt idx="5911">
                  <c:v>41055.680555555562</c:v>
                </c:pt>
                <c:pt idx="5912">
                  <c:v>41055.694444444445</c:v>
                </c:pt>
                <c:pt idx="5913">
                  <c:v>41055.708333333336</c:v>
                </c:pt>
                <c:pt idx="5914">
                  <c:v>41055.722222222212</c:v>
                </c:pt>
                <c:pt idx="5915">
                  <c:v>41055.736111111102</c:v>
                </c:pt>
                <c:pt idx="5916">
                  <c:v>41055.75</c:v>
                </c:pt>
                <c:pt idx="5917">
                  <c:v>41055.763888888883</c:v>
                </c:pt>
                <c:pt idx="5918">
                  <c:v>41055.777777777774</c:v>
                </c:pt>
                <c:pt idx="5919">
                  <c:v>41055.79166666665</c:v>
                </c:pt>
                <c:pt idx="5920">
                  <c:v>41055.805555555562</c:v>
                </c:pt>
                <c:pt idx="5921">
                  <c:v>41055.819444444453</c:v>
                </c:pt>
                <c:pt idx="5922">
                  <c:v>41055.833333333336</c:v>
                </c:pt>
                <c:pt idx="5923">
                  <c:v>41055.847222222219</c:v>
                </c:pt>
                <c:pt idx="5924">
                  <c:v>41055.861111111102</c:v>
                </c:pt>
                <c:pt idx="5925">
                  <c:v>41055.875</c:v>
                </c:pt>
                <c:pt idx="5926">
                  <c:v>41055.888888888898</c:v>
                </c:pt>
                <c:pt idx="5927">
                  <c:v>41055.902777777781</c:v>
                </c:pt>
                <c:pt idx="5928">
                  <c:v>41055.916666666664</c:v>
                </c:pt>
                <c:pt idx="5929">
                  <c:v>41055.930555555562</c:v>
                </c:pt>
                <c:pt idx="5930">
                  <c:v>41055.944444444453</c:v>
                </c:pt>
                <c:pt idx="5931">
                  <c:v>41055.958333333343</c:v>
                </c:pt>
                <c:pt idx="5932">
                  <c:v>41055.972222222219</c:v>
                </c:pt>
                <c:pt idx="5933">
                  <c:v>41055.986111111109</c:v>
                </c:pt>
                <c:pt idx="5934">
                  <c:v>41056</c:v>
                </c:pt>
                <c:pt idx="5935">
                  <c:v>41056.013888888891</c:v>
                </c:pt>
                <c:pt idx="5936">
                  <c:v>41056.027777777774</c:v>
                </c:pt>
                <c:pt idx="5937">
                  <c:v>41056.041666666657</c:v>
                </c:pt>
                <c:pt idx="5938">
                  <c:v>41056.055555555562</c:v>
                </c:pt>
                <c:pt idx="5939">
                  <c:v>41056.069444444445</c:v>
                </c:pt>
                <c:pt idx="5940">
                  <c:v>41056.083333333336</c:v>
                </c:pt>
                <c:pt idx="5941">
                  <c:v>41056.097222222212</c:v>
                </c:pt>
                <c:pt idx="5942">
                  <c:v>41056.111111111102</c:v>
                </c:pt>
                <c:pt idx="5943">
                  <c:v>41056.124999999993</c:v>
                </c:pt>
                <c:pt idx="5944">
                  <c:v>41056.138888888891</c:v>
                </c:pt>
                <c:pt idx="5945">
                  <c:v>41056.152777777781</c:v>
                </c:pt>
                <c:pt idx="5946">
                  <c:v>41056.166666666657</c:v>
                </c:pt>
                <c:pt idx="5947">
                  <c:v>41056.180555555562</c:v>
                </c:pt>
                <c:pt idx="5948">
                  <c:v>41056.194444444445</c:v>
                </c:pt>
                <c:pt idx="5949">
                  <c:v>41056.208333333336</c:v>
                </c:pt>
                <c:pt idx="5950">
                  <c:v>41056.222222222212</c:v>
                </c:pt>
                <c:pt idx="5951">
                  <c:v>41056.236111111102</c:v>
                </c:pt>
                <c:pt idx="5952">
                  <c:v>41056.25</c:v>
                </c:pt>
                <c:pt idx="5953">
                  <c:v>41056.263888888883</c:v>
                </c:pt>
                <c:pt idx="5954">
                  <c:v>41056.277777777774</c:v>
                </c:pt>
                <c:pt idx="5955">
                  <c:v>41056.29166666665</c:v>
                </c:pt>
                <c:pt idx="5956">
                  <c:v>41056.305555555562</c:v>
                </c:pt>
                <c:pt idx="5957">
                  <c:v>41056.319444444453</c:v>
                </c:pt>
                <c:pt idx="5958">
                  <c:v>41056.333333333336</c:v>
                </c:pt>
                <c:pt idx="5959">
                  <c:v>41056.347222222219</c:v>
                </c:pt>
                <c:pt idx="5960">
                  <c:v>41056.361111111102</c:v>
                </c:pt>
                <c:pt idx="5961">
                  <c:v>41056.375</c:v>
                </c:pt>
                <c:pt idx="5962">
                  <c:v>41056.388888888898</c:v>
                </c:pt>
                <c:pt idx="5963">
                  <c:v>41056.402777777781</c:v>
                </c:pt>
                <c:pt idx="5964">
                  <c:v>41056.416666666664</c:v>
                </c:pt>
                <c:pt idx="5965">
                  <c:v>41056.430555555562</c:v>
                </c:pt>
                <c:pt idx="5966">
                  <c:v>41056.444444444453</c:v>
                </c:pt>
                <c:pt idx="5967">
                  <c:v>41056.458333333343</c:v>
                </c:pt>
                <c:pt idx="5968">
                  <c:v>41056.472222222219</c:v>
                </c:pt>
                <c:pt idx="5969">
                  <c:v>41056.486111111109</c:v>
                </c:pt>
                <c:pt idx="5970">
                  <c:v>41056.5</c:v>
                </c:pt>
                <c:pt idx="5971">
                  <c:v>41056.513888888891</c:v>
                </c:pt>
                <c:pt idx="5972">
                  <c:v>41056.527777777774</c:v>
                </c:pt>
                <c:pt idx="5973">
                  <c:v>41056.541666666657</c:v>
                </c:pt>
                <c:pt idx="5974">
                  <c:v>41056.555555555562</c:v>
                </c:pt>
                <c:pt idx="5975">
                  <c:v>41056.569444444445</c:v>
                </c:pt>
                <c:pt idx="5976">
                  <c:v>41056.583333333336</c:v>
                </c:pt>
                <c:pt idx="5977">
                  <c:v>41056.597222222212</c:v>
                </c:pt>
                <c:pt idx="5978">
                  <c:v>41056.611111111102</c:v>
                </c:pt>
                <c:pt idx="5979">
                  <c:v>41056.624999999993</c:v>
                </c:pt>
                <c:pt idx="5980">
                  <c:v>41056.638888888891</c:v>
                </c:pt>
                <c:pt idx="5981">
                  <c:v>41056.652777777781</c:v>
                </c:pt>
                <c:pt idx="5982">
                  <c:v>41056.666666666657</c:v>
                </c:pt>
                <c:pt idx="5983">
                  <c:v>41056.680555555562</c:v>
                </c:pt>
                <c:pt idx="5984">
                  <c:v>41056.694444444445</c:v>
                </c:pt>
                <c:pt idx="5985">
                  <c:v>41056.708333333336</c:v>
                </c:pt>
                <c:pt idx="5986">
                  <c:v>41056.722222222212</c:v>
                </c:pt>
                <c:pt idx="5987">
                  <c:v>41056.736111111102</c:v>
                </c:pt>
                <c:pt idx="5988">
                  <c:v>41056.75</c:v>
                </c:pt>
                <c:pt idx="5989">
                  <c:v>41056.763888888883</c:v>
                </c:pt>
                <c:pt idx="5990">
                  <c:v>41056.777777777774</c:v>
                </c:pt>
                <c:pt idx="5991">
                  <c:v>41056.79166666665</c:v>
                </c:pt>
                <c:pt idx="5992">
                  <c:v>41056.805555555562</c:v>
                </c:pt>
                <c:pt idx="5993">
                  <c:v>41056.819444444453</c:v>
                </c:pt>
                <c:pt idx="5994">
                  <c:v>41056.833333333336</c:v>
                </c:pt>
                <c:pt idx="5995">
                  <c:v>41056.847222222219</c:v>
                </c:pt>
                <c:pt idx="5996">
                  <c:v>41056.861111111102</c:v>
                </c:pt>
                <c:pt idx="5997">
                  <c:v>41056.875</c:v>
                </c:pt>
                <c:pt idx="5998">
                  <c:v>41056.888888888898</c:v>
                </c:pt>
                <c:pt idx="5999">
                  <c:v>41056.902777777781</c:v>
                </c:pt>
                <c:pt idx="6000">
                  <c:v>41056.916666666664</c:v>
                </c:pt>
                <c:pt idx="6001">
                  <c:v>41056.930555555562</c:v>
                </c:pt>
                <c:pt idx="6002">
                  <c:v>41056.944444444453</c:v>
                </c:pt>
                <c:pt idx="6003">
                  <c:v>41056.958333333343</c:v>
                </c:pt>
                <c:pt idx="6004">
                  <c:v>41056.972222222219</c:v>
                </c:pt>
                <c:pt idx="6005">
                  <c:v>41056.986111111109</c:v>
                </c:pt>
                <c:pt idx="6006">
                  <c:v>41057</c:v>
                </c:pt>
                <c:pt idx="6007">
                  <c:v>41057.013888888891</c:v>
                </c:pt>
                <c:pt idx="6008">
                  <c:v>41057.027777777774</c:v>
                </c:pt>
                <c:pt idx="6009">
                  <c:v>41057.041666666657</c:v>
                </c:pt>
                <c:pt idx="6010">
                  <c:v>41057.055555555562</c:v>
                </c:pt>
                <c:pt idx="6011">
                  <c:v>41057.069444444445</c:v>
                </c:pt>
                <c:pt idx="6012">
                  <c:v>41057.083333333336</c:v>
                </c:pt>
                <c:pt idx="6013">
                  <c:v>41057.097222222212</c:v>
                </c:pt>
                <c:pt idx="6014">
                  <c:v>41057.111111111102</c:v>
                </c:pt>
                <c:pt idx="6015">
                  <c:v>41057.124999999993</c:v>
                </c:pt>
                <c:pt idx="6016">
                  <c:v>41057.138888888891</c:v>
                </c:pt>
                <c:pt idx="6017">
                  <c:v>41057.152777777781</c:v>
                </c:pt>
                <c:pt idx="6018">
                  <c:v>41057.166666666657</c:v>
                </c:pt>
                <c:pt idx="6019">
                  <c:v>41057.180555555562</c:v>
                </c:pt>
                <c:pt idx="6020">
                  <c:v>41057.194444444445</c:v>
                </c:pt>
                <c:pt idx="6021">
                  <c:v>41057.208333333336</c:v>
                </c:pt>
                <c:pt idx="6022">
                  <c:v>41057.222222222212</c:v>
                </c:pt>
                <c:pt idx="6023">
                  <c:v>41057.236111111102</c:v>
                </c:pt>
                <c:pt idx="6024">
                  <c:v>41057.25</c:v>
                </c:pt>
                <c:pt idx="6025">
                  <c:v>41057.263888888883</c:v>
                </c:pt>
                <c:pt idx="6026">
                  <c:v>41057.277777777774</c:v>
                </c:pt>
                <c:pt idx="6027">
                  <c:v>41057.29166666665</c:v>
                </c:pt>
                <c:pt idx="6028">
                  <c:v>41057.305555555562</c:v>
                </c:pt>
                <c:pt idx="6029">
                  <c:v>41057.319444444453</c:v>
                </c:pt>
                <c:pt idx="6030">
                  <c:v>41057.333333333336</c:v>
                </c:pt>
                <c:pt idx="6031">
                  <c:v>41057.347222222219</c:v>
                </c:pt>
                <c:pt idx="6032">
                  <c:v>41057.361111111102</c:v>
                </c:pt>
                <c:pt idx="6033">
                  <c:v>41057.375</c:v>
                </c:pt>
                <c:pt idx="6034">
                  <c:v>41057.388888888898</c:v>
                </c:pt>
                <c:pt idx="6035">
                  <c:v>41057.402777777781</c:v>
                </c:pt>
                <c:pt idx="6036">
                  <c:v>41057.416666666664</c:v>
                </c:pt>
                <c:pt idx="6037">
                  <c:v>41057.430555555562</c:v>
                </c:pt>
                <c:pt idx="6038">
                  <c:v>41057.444444444453</c:v>
                </c:pt>
                <c:pt idx="6039">
                  <c:v>41057.458333333343</c:v>
                </c:pt>
                <c:pt idx="6040">
                  <c:v>41057.472222222219</c:v>
                </c:pt>
                <c:pt idx="6041">
                  <c:v>41057.486111111109</c:v>
                </c:pt>
                <c:pt idx="6042">
                  <c:v>41057.5</c:v>
                </c:pt>
                <c:pt idx="6043">
                  <c:v>41057.513888888891</c:v>
                </c:pt>
                <c:pt idx="6044">
                  <c:v>41057.527777777774</c:v>
                </c:pt>
                <c:pt idx="6045">
                  <c:v>41057.541666666657</c:v>
                </c:pt>
                <c:pt idx="6046">
                  <c:v>41057.555555555562</c:v>
                </c:pt>
                <c:pt idx="6047">
                  <c:v>41057.569444444445</c:v>
                </c:pt>
                <c:pt idx="6048">
                  <c:v>41057.583333333336</c:v>
                </c:pt>
                <c:pt idx="6049">
                  <c:v>41057.597222222212</c:v>
                </c:pt>
                <c:pt idx="6050">
                  <c:v>41057.611111111102</c:v>
                </c:pt>
                <c:pt idx="6051">
                  <c:v>41057.624999999993</c:v>
                </c:pt>
                <c:pt idx="6052">
                  <c:v>41057.638888888891</c:v>
                </c:pt>
                <c:pt idx="6053">
                  <c:v>41057.652777777781</c:v>
                </c:pt>
                <c:pt idx="6054">
                  <c:v>41057.666666666657</c:v>
                </c:pt>
                <c:pt idx="6055">
                  <c:v>41057.680555555562</c:v>
                </c:pt>
                <c:pt idx="6056">
                  <c:v>41057.694444444445</c:v>
                </c:pt>
                <c:pt idx="6057">
                  <c:v>41057.708333333336</c:v>
                </c:pt>
                <c:pt idx="6058">
                  <c:v>41057.722222222212</c:v>
                </c:pt>
                <c:pt idx="6059">
                  <c:v>41057.736111111102</c:v>
                </c:pt>
                <c:pt idx="6060">
                  <c:v>41057.75</c:v>
                </c:pt>
                <c:pt idx="6061">
                  <c:v>41057.763888888883</c:v>
                </c:pt>
                <c:pt idx="6062">
                  <c:v>41057.777777777774</c:v>
                </c:pt>
                <c:pt idx="6063">
                  <c:v>41057.79166666665</c:v>
                </c:pt>
                <c:pt idx="6064">
                  <c:v>41057.805555555562</c:v>
                </c:pt>
                <c:pt idx="6065">
                  <c:v>41057.819444444453</c:v>
                </c:pt>
                <c:pt idx="6066">
                  <c:v>41057.833333333336</c:v>
                </c:pt>
                <c:pt idx="6067">
                  <c:v>41057.847222222219</c:v>
                </c:pt>
                <c:pt idx="6068">
                  <c:v>41057.861111111102</c:v>
                </c:pt>
                <c:pt idx="6069">
                  <c:v>41057.875</c:v>
                </c:pt>
                <c:pt idx="6070">
                  <c:v>41057.888888888898</c:v>
                </c:pt>
                <c:pt idx="6071">
                  <c:v>41057.902777777781</c:v>
                </c:pt>
                <c:pt idx="6072">
                  <c:v>41057.916666666664</c:v>
                </c:pt>
                <c:pt idx="6073">
                  <c:v>41057.930555555562</c:v>
                </c:pt>
                <c:pt idx="6074">
                  <c:v>41057.944444444453</c:v>
                </c:pt>
                <c:pt idx="6075">
                  <c:v>41057.958333333343</c:v>
                </c:pt>
                <c:pt idx="6076">
                  <c:v>41057.972222222219</c:v>
                </c:pt>
                <c:pt idx="6077">
                  <c:v>41057.986111111109</c:v>
                </c:pt>
                <c:pt idx="6078">
                  <c:v>41058</c:v>
                </c:pt>
                <c:pt idx="6079">
                  <c:v>41058.013888888891</c:v>
                </c:pt>
                <c:pt idx="6080">
                  <c:v>41058.027777777774</c:v>
                </c:pt>
                <c:pt idx="6081">
                  <c:v>41058.041666666657</c:v>
                </c:pt>
                <c:pt idx="6082">
                  <c:v>41058.055555555562</c:v>
                </c:pt>
                <c:pt idx="6083">
                  <c:v>41058.069444444445</c:v>
                </c:pt>
                <c:pt idx="6084">
                  <c:v>41058.083333333336</c:v>
                </c:pt>
                <c:pt idx="6085">
                  <c:v>41058.097222222212</c:v>
                </c:pt>
                <c:pt idx="6086">
                  <c:v>41058.111111111102</c:v>
                </c:pt>
                <c:pt idx="6087">
                  <c:v>41058.124999999993</c:v>
                </c:pt>
                <c:pt idx="6088">
                  <c:v>41058.138888888891</c:v>
                </c:pt>
                <c:pt idx="6089">
                  <c:v>41058.152777777781</c:v>
                </c:pt>
                <c:pt idx="6090">
                  <c:v>41058.166666666657</c:v>
                </c:pt>
                <c:pt idx="6091">
                  <c:v>41058.180555555562</c:v>
                </c:pt>
                <c:pt idx="6092">
                  <c:v>41058.194444444445</c:v>
                </c:pt>
                <c:pt idx="6093">
                  <c:v>41058.208333333336</c:v>
                </c:pt>
                <c:pt idx="6094">
                  <c:v>41058.222222222212</c:v>
                </c:pt>
                <c:pt idx="6095">
                  <c:v>41058.236111111102</c:v>
                </c:pt>
                <c:pt idx="6096">
                  <c:v>41058.25</c:v>
                </c:pt>
                <c:pt idx="6097">
                  <c:v>41058.263888888883</c:v>
                </c:pt>
                <c:pt idx="6098">
                  <c:v>41058.277777777774</c:v>
                </c:pt>
                <c:pt idx="6099">
                  <c:v>41058.29166666665</c:v>
                </c:pt>
                <c:pt idx="6100">
                  <c:v>41058.305555555562</c:v>
                </c:pt>
                <c:pt idx="6101">
                  <c:v>41058.319444444453</c:v>
                </c:pt>
                <c:pt idx="6102">
                  <c:v>41058.333333333336</c:v>
                </c:pt>
                <c:pt idx="6103">
                  <c:v>41058.347222222219</c:v>
                </c:pt>
                <c:pt idx="6104">
                  <c:v>41058.361111111102</c:v>
                </c:pt>
                <c:pt idx="6105">
                  <c:v>41058.375</c:v>
                </c:pt>
                <c:pt idx="6106">
                  <c:v>41058.388888888898</c:v>
                </c:pt>
                <c:pt idx="6107">
                  <c:v>41058.402777777781</c:v>
                </c:pt>
                <c:pt idx="6108">
                  <c:v>41058.416666666664</c:v>
                </c:pt>
                <c:pt idx="6109">
                  <c:v>41058.430555555562</c:v>
                </c:pt>
                <c:pt idx="6110">
                  <c:v>41058.444444444453</c:v>
                </c:pt>
                <c:pt idx="6111">
                  <c:v>41058.458333333343</c:v>
                </c:pt>
                <c:pt idx="6112">
                  <c:v>41058.472222222219</c:v>
                </c:pt>
                <c:pt idx="6113">
                  <c:v>41058.486111111109</c:v>
                </c:pt>
                <c:pt idx="6114">
                  <c:v>41058.5</c:v>
                </c:pt>
                <c:pt idx="6115">
                  <c:v>41058.513888888891</c:v>
                </c:pt>
                <c:pt idx="6116">
                  <c:v>41058.527777777774</c:v>
                </c:pt>
                <c:pt idx="6117">
                  <c:v>41058.541666666657</c:v>
                </c:pt>
                <c:pt idx="6118">
                  <c:v>41058.555555555562</c:v>
                </c:pt>
                <c:pt idx="6119">
                  <c:v>41058.569444444445</c:v>
                </c:pt>
                <c:pt idx="6120">
                  <c:v>41058.583333333336</c:v>
                </c:pt>
                <c:pt idx="6121">
                  <c:v>41058.597222222212</c:v>
                </c:pt>
                <c:pt idx="6122">
                  <c:v>41058.611111111102</c:v>
                </c:pt>
                <c:pt idx="6123">
                  <c:v>41058.624999999993</c:v>
                </c:pt>
                <c:pt idx="6124">
                  <c:v>41058.638888888891</c:v>
                </c:pt>
                <c:pt idx="6125">
                  <c:v>41058.652777777781</c:v>
                </c:pt>
                <c:pt idx="6126">
                  <c:v>41058.666666666657</c:v>
                </c:pt>
                <c:pt idx="6127">
                  <c:v>41058.680555555562</c:v>
                </c:pt>
                <c:pt idx="6128">
                  <c:v>41058.694444444445</c:v>
                </c:pt>
                <c:pt idx="6129">
                  <c:v>41058.708333333336</c:v>
                </c:pt>
                <c:pt idx="6130">
                  <c:v>41058.722222222212</c:v>
                </c:pt>
                <c:pt idx="6131">
                  <c:v>41058.736111111102</c:v>
                </c:pt>
                <c:pt idx="6132">
                  <c:v>41058.75</c:v>
                </c:pt>
                <c:pt idx="6133">
                  <c:v>41058.763888888883</c:v>
                </c:pt>
                <c:pt idx="6134">
                  <c:v>41058.777777777774</c:v>
                </c:pt>
                <c:pt idx="6135">
                  <c:v>41058.79166666665</c:v>
                </c:pt>
                <c:pt idx="6136">
                  <c:v>41058.805555555562</c:v>
                </c:pt>
                <c:pt idx="6137">
                  <c:v>41058.819444444453</c:v>
                </c:pt>
                <c:pt idx="6138">
                  <c:v>41058.833333333336</c:v>
                </c:pt>
                <c:pt idx="6139">
                  <c:v>41058.847222222219</c:v>
                </c:pt>
                <c:pt idx="6140">
                  <c:v>41058.861111111102</c:v>
                </c:pt>
                <c:pt idx="6141">
                  <c:v>41058.875</c:v>
                </c:pt>
                <c:pt idx="6142">
                  <c:v>41058.888888888898</c:v>
                </c:pt>
                <c:pt idx="6143">
                  <c:v>41058.902777777781</c:v>
                </c:pt>
                <c:pt idx="6144">
                  <c:v>41058.916666666664</c:v>
                </c:pt>
                <c:pt idx="6145">
                  <c:v>41058.930555555562</c:v>
                </c:pt>
                <c:pt idx="6146">
                  <c:v>41058.944444444453</c:v>
                </c:pt>
                <c:pt idx="6147">
                  <c:v>41058.958333333343</c:v>
                </c:pt>
                <c:pt idx="6148">
                  <c:v>41058.972222222219</c:v>
                </c:pt>
                <c:pt idx="6149">
                  <c:v>41058.986111111109</c:v>
                </c:pt>
                <c:pt idx="6150">
                  <c:v>41059</c:v>
                </c:pt>
                <c:pt idx="6151">
                  <c:v>41059.013888888891</c:v>
                </c:pt>
                <c:pt idx="6152">
                  <c:v>41059.027777777774</c:v>
                </c:pt>
                <c:pt idx="6153">
                  <c:v>41059.041666666657</c:v>
                </c:pt>
                <c:pt idx="6154">
                  <c:v>41059.055555555562</c:v>
                </c:pt>
                <c:pt idx="6155">
                  <c:v>41059.069444444445</c:v>
                </c:pt>
                <c:pt idx="6156">
                  <c:v>41059.083333333336</c:v>
                </c:pt>
                <c:pt idx="6157">
                  <c:v>41059.097222222212</c:v>
                </c:pt>
                <c:pt idx="6158">
                  <c:v>41059.111111111102</c:v>
                </c:pt>
                <c:pt idx="6159">
                  <c:v>41059.124999999993</c:v>
                </c:pt>
                <c:pt idx="6160">
                  <c:v>41059.138888888891</c:v>
                </c:pt>
                <c:pt idx="6161">
                  <c:v>41059.152777777781</c:v>
                </c:pt>
                <c:pt idx="6162">
                  <c:v>41059.166666666657</c:v>
                </c:pt>
                <c:pt idx="6163">
                  <c:v>41059.180555555562</c:v>
                </c:pt>
                <c:pt idx="6164">
                  <c:v>41059.194444444445</c:v>
                </c:pt>
                <c:pt idx="6165">
                  <c:v>41059.208333333336</c:v>
                </c:pt>
                <c:pt idx="6166">
                  <c:v>41059.222222222212</c:v>
                </c:pt>
                <c:pt idx="6167">
                  <c:v>41059.236111111102</c:v>
                </c:pt>
                <c:pt idx="6168">
                  <c:v>41059.25</c:v>
                </c:pt>
                <c:pt idx="6169">
                  <c:v>41059.263888888883</c:v>
                </c:pt>
                <c:pt idx="6170">
                  <c:v>41059.277777777774</c:v>
                </c:pt>
                <c:pt idx="6171">
                  <c:v>41059.29166666665</c:v>
                </c:pt>
                <c:pt idx="6172">
                  <c:v>41059.305555555562</c:v>
                </c:pt>
                <c:pt idx="6173">
                  <c:v>41059.319444444453</c:v>
                </c:pt>
                <c:pt idx="6174">
                  <c:v>41059.333333333336</c:v>
                </c:pt>
                <c:pt idx="6175">
                  <c:v>41059.347222222219</c:v>
                </c:pt>
                <c:pt idx="6176">
                  <c:v>41059.361111111102</c:v>
                </c:pt>
                <c:pt idx="6177">
                  <c:v>41059.375</c:v>
                </c:pt>
                <c:pt idx="6178">
                  <c:v>41059.388888888898</c:v>
                </c:pt>
                <c:pt idx="6179">
                  <c:v>41059.402777777781</c:v>
                </c:pt>
                <c:pt idx="6180">
                  <c:v>41059.416666666664</c:v>
                </c:pt>
                <c:pt idx="6181">
                  <c:v>41059.430555555562</c:v>
                </c:pt>
                <c:pt idx="6182">
                  <c:v>41059.444444444453</c:v>
                </c:pt>
                <c:pt idx="6183">
                  <c:v>41059.458333333343</c:v>
                </c:pt>
                <c:pt idx="6184">
                  <c:v>41059.472222222219</c:v>
                </c:pt>
                <c:pt idx="6185">
                  <c:v>41059.486111111109</c:v>
                </c:pt>
                <c:pt idx="6186">
                  <c:v>41059.5</c:v>
                </c:pt>
                <c:pt idx="6187">
                  <c:v>41059.513888888891</c:v>
                </c:pt>
                <c:pt idx="6188">
                  <c:v>41059.527777777774</c:v>
                </c:pt>
                <c:pt idx="6189">
                  <c:v>41059.541666666657</c:v>
                </c:pt>
                <c:pt idx="6190">
                  <c:v>41059.555555555562</c:v>
                </c:pt>
                <c:pt idx="6191">
                  <c:v>41059.569444444445</c:v>
                </c:pt>
                <c:pt idx="6192">
                  <c:v>41059.583333333336</c:v>
                </c:pt>
                <c:pt idx="6193">
                  <c:v>41059.597222222212</c:v>
                </c:pt>
                <c:pt idx="6194">
                  <c:v>41059.611111111102</c:v>
                </c:pt>
                <c:pt idx="6195">
                  <c:v>41059.624999999993</c:v>
                </c:pt>
                <c:pt idx="6196">
                  <c:v>41059.638888888891</c:v>
                </c:pt>
                <c:pt idx="6197">
                  <c:v>41059.652777777781</c:v>
                </c:pt>
                <c:pt idx="6198">
                  <c:v>41059.666666666657</c:v>
                </c:pt>
                <c:pt idx="6199">
                  <c:v>41059.680555555562</c:v>
                </c:pt>
                <c:pt idx="6200">
                  <c:v>41059.694444444445</c:v>
                </c:pt>
                <c:pt idx="6201">
                  <c:v>41059.708333333336</c:v>
                </c:pt>
                <c:pt idx="6202">
                  <c:v>41059.722222222212</c:v>
                </c:pt>
                <c:pt idx="6203">
                  <c:v>41059.736111111102</c:v>
                </c:pt>
                <c:pt idx="6204">
                  <c:v>41059.75</c:v>
                </c:pt>
                <c:pt idx="6205">
                  <c:v>41059.763888888883</c:v>
                </c:pt>
                <c:pt idx="6206">
                  <c:v>41059.777777777774</c:v>
                </c:pt>
                <c:pt idx="6207">
                  <c:v>41059.79166666665</c:v>
                </c:pt>
                <c:pt idx="6208">
                  <c:v>41059.805555555562</c:v>
                </c:pt>
                <c:pt idx="6209">
                  <c:v>41059.819444444453</c:v>
                </c:pt>
                <c:pt idx="6210">
                  <c:v>41059.833333333336</c:v>
                </c:pt>
                <c:pt idx="6211">
                  <c:v>41059.847222222219</c:v>
                </c:pt>
                <c:pt idx="6212">
                  <c:v>41059.861111111102</c:v>
                </c:pt>
                <c:pt idx="6213">
                  <c:v>41059.875</c:v>
                </c:pt>
                <c:pt idx="6214">
                  <c:v>41059.888888888898</c:v>
                </c:pt>
                <c:pt idx="6215">
                  <c:v>41059.902777777781</c:v>
                </c:pt>
                <c:pt idx="6216">
                  <c:v>41059.916666666664</c:v>
                </c:pt>
                <c:pt idx="6217">
                  <c:v>41059.930555555562</c:v>
                </c:pt>
                <c:pt idx="6218">
                  <c:v>41059.944444444453</c:v>
                </c:pt>
                <c:pt idx="6219">
                  <c:v>41059.958333333343</c:v>
                </c:pt>
                <c:pt idx="6220">
                  <c:v>41059.972222222219</c:v>
                </c:pt>
                <c:pt idx="6221">
                  <c:v>41059.986111111109</c:v>
                </c:pt>
                <c:pt idx="6222">
                  <c:v>41060</c:v>
                </c:pt>
                <c:pt idx="6223">
                  <c:v>41060.013888888891</c:v>
                </c:pt>
                <c:pt idx="6224">
                  <c:v>41060.027777777774</c:v>
                </c:pt>
                <c:pt idx="6225">
                  <c:v>41060.041666666657</c:v>
                </c:pt>
                <c:pt idx="6226">
                  <c:v>41060.055555555562</c:v>
                </c:pt>
                <c:pt idx="6227">
                  <c:v>41060.069444444445</c:v>
                </c:pt>
                <c:pt idx="6228">
                  <c:v>41060.083333333336</c:v>
                </c:pt>
                <c:pt idx="6229">
                  <c:v>41060.097222222212</c:v>
                </c:pt>
                <c:pt idx="6230">
                  <c:v>41060.111111111102</c:v>
                </c:pt>
                <c:pt idx="6231">
                  <c:v>41060.124999999993</c:v>
                </c:pt>
                <c:pt idx="6232">
                  <c:v>41060.138888888891</c:v>
                </c:pt>
                <c:pt idx="6233">
                  <c:v>41060.152777777781</c:v>
                </c:pt>
                <c:pt idx="6234">
                  <c:v>41060.166666666657</c:v>
                </c:pt>
                <c:pt idx="6235">
                  <c:v>41060.180555555562</c:v>
                </c:pt>
                <c:pt idx="6236">
                  <c:v>41060.194444444445</c:v>
                </c:pt>
                <c:pt idx="6237">
                  <c:v>41060.208333333336</c:v>
                </c:pt>
                <c:pt idx="6238">
                  <c:v>41060.222222222212</c:v>
                </c:pt>
                <c:pt idx="6239">
                  <c:v>41060.236111111102</c:v>
                </c:pt>
                <c:pt idx="6240">
                  <c:v>41060.25</c:v>
                </c:pt>
                <c:pt idx="6241">
                  <c:v>41060.263888888883</c:v>
                </c:pt>
                <c:pt idx="6242">
                  <c:v>41060.277777777774</c:v>
                </c:pt>
                <c:pt idx="6243">
                  <c:v>41060.29166666665</c:v>
                </c:pt>
                <c:pt idx="6244">
                  <c:v>41060.305555555562</c:v>
                </c:pt>
                <c:pt idx="6245">
                  <c:v>41060.319444444453</c:v>
                </c:pt>
                <c:pt idx="6246">
                  <c:v>41060.333333333336</c:v>
                </c:pt>
                <c:pt idx="6247">
                  <c:v>41060.347222222219</c:v>
                </c:pt>
                <c:pt idx="6248">
                  <c:v>41060.361111111102</c:v>
                </c:pt>
                <c:pt idx="6249">
                  <c:v>41060.375</c:v>
                </c:pt>
                <c:pt idx="6250">
                  <c:v>41060.388888888898</c:v>
                </c:pt>
                <c:pt idx="6251">
                  <c:v>41060.402777777781</c:v>
                </c:pt>
                <c:pt idx="6252">
                  <c:v>41060.416666666664</c:v>
                </c:pt>
                <c:pt idx="6253">
                  <c:v>41060.430555555562</c:v>
                </c:pt>
                <c:pt idx="6254">
                  <c:v>41060.444444444453</c:v>
                </c:pt>
                <c:pt idx="6255">
                  <c:v>41060.458333333343</c:v>
                </c:pt>
                <c:pt idx="6256">
                  <c:v>41060.472222222219</c:v>
                </c:pt>
                <c:pt idx="6257">
                  <c:v>41060.486111111109</c:v>
                </c:pt>
                <c:pt idx="6258">
                  <c:v>41060.5</c:v>
                </c:pt>
                <c:pt idx="6259">
                  <c:v>41060.513888888891</c:v>
                </c:pt>
                <c:pt idx="6260">
                  <c:v>41060.527777777774</c:v>
                </c:pt>
                <c:pt idx="6261">
                  <c:v>41060.541666666657</c:v>
                </c:pt>
                <c:pt idx="6262">
                  <c:v>41060.555555555562</c:v>
                </c:pt>
                <c:pt idx="6263">
                  <c:v>41060.569444444445</c:v>
                </c:pt>
                <c:pt idx="6264">
                  <c:v>41060.583333333336</c:v>
                </c:pt>
                <c:pt idx="6265">
                  <c:v>41060.597222222212</c:v>
                </c:pt>
                <c:pt idx="6266">
                  <c:v>41060.611111111102</c:v>
                </c:pt>
                <c:pt idx="6267">
                  <c:v>41060.624999999993</c:v>
                </c:pt>
                <c:pt idx="6268">
                  <c:v>41060.638888888891</c:v>
                </c:pt>
                <c:pt idx="6269">
                  <c:v>41060.652777777781</c:v>
                </c:pt>
                <c:pt idx="6270">
                  <c:v>41060.666666666657</c:v>
                </c:pt>
                <c:pt idx="6271">
                  <c:v>41060.680555555562</c:v>
                </c:pt>
                <c:pt idx="6272">
                  <c:v>41060.694444444445</c:v>
                </c:pt>
                <c:pt idx="6273">
                  <c:v>41060.708333333336</c:v>
                </c:pt>
                <c:pt idx="6274">
                  <c:v>41060.722222222212</c:v>
                </c:pt>
                <c:pt idx="6275">
                  <c:v>41060.736111111102</c:v>
                </c:pt>
                <c:pt idx="6276">
                  <c:v>41060.75</c:v>
                </c:pt>
                <c:pt idx="6277">
                  <c:v>41060.763888888883</c:v>
                </c:pt>
                <c:pt idx="6278">
                  <c:v>41060.777777777774</c:v>
                </c:pt>
                <c:pt idx="6279">
                  <c:v>41060.79166666665</c:v>
                </c:pt>
                <c:pt idx="6280">
                  <c:v>41060.805555555562</c:v>
                </c:pt>
                <c:pt idx="6281">
                  <c:v>41060.819444444453</c:v>
                </c:pt>
                <c:pt idx="6282">
                  <c:v>41060.833333333336</c:v>
                </c:pt>
                <c:pt idx="6283">
                  <c:v>41060.847222222219</c:v>
                </c:pt>
                <c:pt idx="6284">
                  <c:v>41060.861111111102</c:v>
                </c:pt>
                <c:pt idx="6285">
                  <c:v>41060.875</c:v>
                </c:pt>
                <c:pt idx="6286">
                  <c:v>41060.888888888898</c:v>
                </c:pt>
                <c:pt idx="6287">
                  <c:v>41060.902777777781</c:v>
                </c:pt>
                <c:pt idx="6288">
                  <c:v>41060.916666666664</c:v>
                </c:pt>
                <c:pt idx="6289">
                  <c:v>41060.930555555562</c:v>
                </c:pt>
                <c:pt idx="6290">
                  <c:v>41060.944444444453</c:v>
                </c:pt>
                <c:pt idx="6291">
                  <c:v>41060.958333333343</c:v>
                </c:pt>
                <c:pt idx="6292">
                  <c:v>41060.972222222219</c:v>
                </c:pt>
                <c:pt idx="6293">
                  <c:v>41060.986111111109</c:v>
                </c:pt>
                <c:pt idx="6294">
                  <c:v>41061</c:v>
                </c:pt>
                <c:pt idx="6295">
                  <c:v>41061.013888888891</c:v>
                </c:pt>
                <c:pt idx="6296">
                  <c:v>41061.027777777774</c:v>
                </c:pt>
                <c:pt idx="6297">
                  <c:v>41061.041666666657</c:v>
                </c:pt>
                <c:pt idx="6298">
                  <c:v>41061.055555555562</c:v>
                </c:pt>
                <c:pt idx="6299">
                  <c:v>41061.069444444445</c:v>
                </c:pt>
                <c:pt idx="6300">
                  <c:v>41061.083333333336</c:v>
                </c:pt>
                <c:pt idx="6301">
                  <c:v>41061.097222222212</c:v>
                </c:pt>
                <c:pt idx="6302">
                  <c:v>41061.111111111102</c:v>
                </c:pt>
                <c:pt idx="6303">
                  <c:v>41061.124999999993</c:v>
                </c:pt>
                <c:pt idx="6304">
                  <c:v>41061.138888888891</c:v>
                </c:pt>
                <c:pt idx="6305">
                  <c:v>41061.152777777781</c:v>
                </c:pt>
                <c:pt idx="6306">
                  <c:v>41061.166666666657</c:v>
                </c:pt>
                <c:pt idx="6307">
                  <c:v>41061.180555555562</c:v>
                </c:pt>
                <c:pt idx="6308">
                  <c:v>41061.194444444445</c:v>
                </c:pt>
                <c:pt idx="6309">
                  <c:v>41061.208333333336</c:v>
                </c:pt>
                <c:pt idx="6310">
                  <c:v>41061.222222222212</c:v>
                </c:pt>
                <c:pt idx="6311">
                  <c:v>41061.236111111102</c:v>
                </c:pt>
                <c:pt idx="6312">
                  <c:v>41061.25</c:v>
                </c:pt>
                <c:pt idx="6313">
                  <c:v>41061.263888888883</c:v>
                </c:pt>
                <c:pt idx="6314">
                  <c:v>41061.277777777774</c:v>
                </c:pt>
                <c:pt idx="6315">
                  <c:v>41061.29166666665</c:v>
                </c:pt>
                <c:pt idx="6316">
                  <c:v>41061.305555555562</c:v>
                </c:pt>
                <c:pt idx="6317">
                  <c:v>41061.319444444453</c:v>
                </c:pt>
                <c:pt idx="6318">
                  <c:v>41061.333333333336</c:v>
                </c:pt>
                <c:pt idx="6319">
                  <c:v>41061.347222222219</c:v>
                </c:pt>
                <c:pt idx="6320">
                  <c:v>41061.361111111102</c:v>
                </c:pt>
                <c:pt idx="6321">
                  <c:v>41061.375</c:v>
                </c:pt>
                <c:pt idx="6322">
                  <c:v>41061.388888888898</c:v>
                </c:pt>
                <c:pt idx="6323">
                  <c:v>41061.402777777781</c:v>
                </c:pt>
                <c:pt idx="6324">
                  <c:v>41061.416666666664</c:v>
                </c:pt>
                <c:pt idx="6325">
                  <c:v>41061.430555555562</c:v>
                </c:pt>
                <c:pt idx="6326">
                  <c:v>41061.444444444453</c:v>
                </c:pt>
                <c:pt idx="6327">
                  <c:v>41061.458333333343</c:v>
                </c:pt>
                <c:pt idx="6328">
                  <c:v>41061.472222222219</c:v>
                </c:pt>
                <c:pt idx="6329">
                  <c:v>41061.486111111109</c:v>
                </c:pt>
                <c:pt idx="6330">
                  <c:v>41061.5</c:v>
                </c:pt>
                <c:pt idx="6331">
                  <c:v>41061.513888888891</c:v>
                </c:pt>
                <c:pt idx="6332">
                  <c:v>41061.527777777774</c:v>
                </c:pt>
                <c:pt idx="6333">
                  <c:v>41061.541666666657</c:v>
                </c:pt>
                <c:pt idx="6334">
                  <c:v>41061.555555555562</c:v>
                </c:pt>
                <c:pt idx="6335">
                  <c:v>41061.569444444445</c:v>
                </c:pt>
                <c:pt idx="6336">
                  <c:v>41061.583333333336</c:v>
                </c:pt>
                <c:pt idx="6337">
                  <c:v>41061.597222222212</c:v>
                </c:pt>
                <c:pt idx="6338">
                  <c:v>41061.611111111102</c:v>
                </c:pt>
                <c:pt idx="6339">
                  <c:v>41061.624999999993</c:v>
                </c:pt>
                <c:pt idx="6340">
                  <c:v>41061.638888888891</c:v>
                </c:pt>
                <c:pt idx="6341">
                  <c:v>41061.652777777781</c:v>
                </c:pt>
                <c:pt idx="6342">
                  <c:v>41061.666666666657</c:v>
                </c:pt>
                <c:pt idx="6343">
                  <c:v>41061.680555555562</c:v>
                </c:pt>
                <c:pt idx="6344">
                  <c:v>41061.694444444445</c:v>
                </c:pt>
                <c:pt idx="6345">
                  <c:v>41061.708333333336</c:v>
                </c:pt>
                <c:pt idx="6346">
                  <c:v>41061.722222222212</c:v>
                </c:pt>
                <c:pt idx="6347">
                  <c:v>41061.736111111102</c:v>
                </c:pt>
                <c:pt idx="6348">
                  <c:v>41061.75</c:v>
                </c:pt>
                <c:pt idx="6349">
                  <c:v>41061.763888888883</c:v>
                </c:pt>
                <c:pt idx="6350">
                  <c:v>41061.777777777774</c:v>
                </c:pt>
                <c:pt idx="6351">
                  <c:v>41061.79166666665</c:v>
                </c:pt>
                <c:pt idx="6352">
                  <c:v>41061.805555555562</c:v>
                </c:pt>
                <c:pt idx="6353">
                  <c:v>41061.819444444453</c:v>
                </c:pt>
                <c:pt idx="6354">
                  <c:v>41061.833333333336</c:v>
                </c:pt>
                <c:pt idx="6355">
                  <c:v>41061.847222222219</c:v>
                </c:pt>
                <c:pt idx="6356">
                  <c:v>41061.861111111102</c:v>
                </c:pt>
                <c:pt idx="6357">
                  <c:v>41061.875</c:v>
                </c:pt>
                <c:pt idx="6358">
                  <c:v>41061.888888888898</c:v>
                </c:pt>
                <c:pt idx="6359">
                  <c:v>41061.902777777781</c:v>
                </c:pt>
                <c:pt idx="6360">
                  <c:v>41061.916666666664</c:v>
                </c:pt>
                <c:pt idx="6361">
                  <c:v>41061.930555555562</c:v>
                </c:pt>
                <c:pt idx="6362">
                  <c:v>41061.944444444453</c:v>
                </c:pt>
                <c:pt idx="6363">
                  <c:v>41061.958333333343</c:v>
                </c:pt>
                <c:pt idx="6364">
                  <c:v>41061.972222222219</c:v>
                </c:pt>
                <c:pt idx="6365">
                  <c:v>41061.986111111109</c:v>
                </c:pt>
                <c:pt idx="6366">
                  <c:v>41062</c:v>
                </c:pt>
                <c:pt idx="6367">
                  <c:v>41062.013888888891</c:v>
                </c:pt>
                <c:pt idx="6368">
                  <c:v>41062.027777777774</c:v>
                </c:pt>
                <c:pt idx="6369">
                  <c:v>41062.041666666657</c:v>
                </c:pt>
                <c:pt idx="6370">
                  <c:v>41062.055555555562</c:v>
                </c:pt>
                <c:pt idx="6371">
                  <c:v>41062.069444444445</c:v>
                </c:pt>
                <c:pt idx="6372">
                  <c:v>41062.083333333336</c:v>
                </c:pt>
                <c:pt idx="6373">
                  <c:v>41062.097222222212</c:v>
                </c:pt>
                <c:pt idx="6374">
                  <c:v>41062.111111111102</c:v>
                </c:pt>
                <c:pt idx="6375">
                  <c:v>41062.124999999993</c:v>
                </c:pt>
                <c:pt idx="6376">
                  <c:v>41062.138888888891</c:v>
                </c:pt>
                <c:pt idx="6377">
                  <c:v>41062.152777777781</c:v>
                </c:pt>
                <c:pt idx="6378">
                  <c:v>41062.166666666657</c:v>
                </c:pt>
                <c:pt idx="6379">
                  <c:v>41062.180555555562</c:v>
                </c:pt>
                <c:pt idx="6380">
                  <c:v>41062.194444444445</c:v>
                </c:pt>
                <c:pt idx="6381">
                  <c:v>41062.208333333336</c:v>
                </c:pt>
                <c:pt idx="6382">
                  <c:v>41062.222222222212</c:v>
                </c:pt>
                <c:pt idx="6383">
                  <c:v>41062.236111111102</c:v>
                </c:pt>
                <c:pt idx="6384">
                  <c:v>41062.25</c:v>
                </c:pt>
                <c:pt idx="6385">
                  <c:v>41062.263888888883</c:v>
                </c:pt>
                <c:pt idx="6386">
                  <c:v>41062.277777777774</c:v>
                </c:pt>
                <c:pt idx="6387">
                  <c:v>41062.29166666665</c:v>
                </c:pt>
                <c:pt idx="6388">
                  <c:v>41062.305555555562</c:v>
                </c:pt>
                <c:pt idx="6389">
                  <c:v>41062.319444444453</c:v>
                </c:pt>
                <c:pt idx="6390">
                  <c:v>41062.333333333336</c:v>
                </c:pt>
                <c:pt idx="6391">
                  <c:v>41062.347222222219</c:v>
                </c:pt>
                <c:pt idx="6392">
                  <c:v>41062.361111111102</c:v>
                </c:pt>
                <c:pt idx="6393">
                  <c:v>41062.375</c:v>
                </c:pt>
                <c:pt idx="6394">
                  <c:v>41062.388888888898</c:v>
                </c:pt>
                <c:pt idx="6395">
                  <c:v>41062.402777777781</c:v>
                </c:pt>
                <c:pt idx="6396">
                  <c:v>41062.416666666664</c:v>
                </c:pt>
                <c:pt idx="6397">
                  <c:v>41062.430555555562</c:v>
                </c:pt>
                <c:pt idx="6398">
                  <c:v>41062.444444444453</c:v>
                </c:pt>
                <c:pt idx="6399">
                  <c:v>41062.458333333343</c:v>
                </c:pt>
                <c:pt idx="6400">
                  <c:v>41062.472222222219</c:v>
                </c:pt>
                <c:pt idx="6401">
                  <c:v>41062.486111111109</c:v>
                </c:pt>
                <c:pt idx="6402">
                  <c:v>41062.5</c:v>
                </c:pt>
                <c:pt idx="6403">
                  <c:v>41062.513888888891</c:v>
                </c:pt>
                <c:pt idx="6404">
                  <c:v>41062.527777777774</c:v>
                </c:pt>
                <c:pt idx="6405">
                  <c:v>41062.541666666657</c:v>
                </c:pt>
                <c:pt idx="6406">
                  <c:v>41062.555555555562</c:v>
                </c:pt>
                <c:pt idx="6407">
                  <c:v>41062.569444444445</c:v>
                </c:pt>
                <c:pt idx="6408">
                  <c:v>41062.583333333336</c:v>
                </c:pt>
                <c:pt idx="6409">
                  <c:v>41062.597222222212</c:v>
                </c:pt>
                <c:pt idx="6410">
                  <c:v>41062.611111111102</c:v>
                </c:pt>
                <c:pt idx="6411">
                  <c:v>41062.624999999993</c:v>
                </c:pt>
                <c:pt idx="6412">
                  <c:v>41062.638888888891</c:v>
                </c:pt>
                <c:pt idx="6413">
                  <c:v>41062.652777777781</c:v>
                </c:pt>
                <c:pt idx="6414">
                  <c:v>41062.666666666657</c:v>
                </c:pt>
                <c:pt idx="6415">
                  <c:v>41062.680555555562</c:v>
                </c:pt>
                <c:pt idx="6416">
                  <c:v>41062.694444444445</c:v>
                </c:pt>
                <c:pt idx="6417">
                  <c:v>41062.708333333336</c:v>
                </c:pt>
                <c:pt idx="6418">
                  <c:v>41062.722222222212</c:v>
                </c:pt>
                <c:pt idx="6419">
                  <c:v>41062.736111111102</c:v>
                </c:pt>
                <c:pt idx="6420">
                  <c:v>41062.75</c:v>
                </c:pt>
                <c:pt idx="6421">
                  <c:v>41062.763888888883</c:v>
                </c:pt>
                <c:pt idx="6422">
                  <c:v>41062.777777777774</c:v>
                </c:pt>
                <c:pt idx="6423">
                  <c:v>41062.79166666665</c:v>
                </c:pt>
                <c:pt idx="6424">
                  <c:v>41062.805555555562</c:v>
                </c:pt>
                <c:pt idx="6425">
                  <c:v>41062.819444444453</c:v>
                </c:pt>
                <c:pt idx="6426">
                  <c:v>41062.833333333336</c:v>
                </c:pt>
                <c:pt idx="6427">
                  <c:v>41062.847222222219</c:v>
                </c:pt>
                <c:pt idx="6428">
                  <c:v>41062.861111111102</c:v>
                </c:pt>
                <c:pt idx="6429">
                  <c:v>41062.875</c:v>
                </c:pt>
                <c:pt idx="6430">
                  <c:v>41062.888888888898</c:v>
                </c:pt>
                <c:pt idx="6431">
                  <c:v>41062.902777777781</c:v>
                </c:pt>
                <c:pt idx="6432">
                  <c:v>41062.916666666664</c:v>
                </c:pt>
                <c:pt idx="6433">
                  <c:v>41062.930555555562</c:v>
                </c:pt>
                <c:pt idx="6434">
                  <c:v>41062.944444444453</c:v>
                </c:pt>
                <c:pt idx="6435">
                  <c:v>41062.958333333343</c:v>
                </c:pt>
                <c:pt idx="6436">
                  <c:v>41062.972222222219</c:v>
                </c:pt>
                <c:pt idx="6437">
                  <c:v>41062.986111111109</c:v>
                </c:pt>
                <c:pt idx="6438">
                  <c:v>41063</c:v>
                </c:pt>
                <c:pt idx="6439">
                  <c:v>41063.013888888891</c:v>
                </c:pt>
                <c:pt idx="6440">
                  <c:v>41063.027777777774</c:v>
                </c:pt>
                <c:pt idx="6441">
                  <c:v>41063.041666666657</c:v>
                </c:pt>
                <c:pt idx="6442">
                  <c:v>41063.055555555562</c:v>
                </c:pt>
                <c:pt idx="6443">
                  <c:v>41063.069444444445</c:v>
                </c:pt>
                <c:pt idx="6444">
                  <c:v>41063.083333333336</c:v>
                </c:pt>
                <c:pt idx="6445">
                  <c:v>41063.097222222212</c:v>
                </c:pt>
                <c:pt idx="6446">
                  <c:v>41063.111111111102</c:v>
                </c:pt>
                <c:pt idx="6447">
                  <c:v>41063.124999999993</c:v>
                </c:pt>
                <c:pt idx="6448">
                  <c:v>41063.138888888891</c:v>
                </c:pt>
                <c:pt idx="6449">
                  <c:v>41063.152777777781</c:v>
                </c:pt>
                <c:pt idx="6450">
                  <c:v>41063.166666666657</c:v>
                </c:pt>
                <c:pt idx="6451">
                  <c:v>41063.180555555562</c:v>
                </c:pt>
                <c:pt idx="6452">
                  <c:v>41063.194444444445</c:v>
                </c:pt>
                <c:pt idx="6453">
                  <c:v>41063.208333333336</c:v>
                </c:pt>
                <c:pt idx="6454">
                  <c:v>41063.222222222212</c:v>
                </c:pt>
                <c:pt idx="6455">
                  <c:v>41063.236111111102</c:v>
                </c:pt>
                <c:pt idx="6456">
                  <c:v>41063.25</c:v>
                </c:pt>
                <c:pt idx="6457">
                  <c:v>41063.263888888883</c:v>
                </c:pt>
                <c:pt idx="6458">
                  <c:v>41063.277777777774</c:v>
                </c:pt>
                <c:pt idx="6459">
                  <c:v>41063.29166666665</c:v>
                </c:pt>
                <c:pt idx="6460">
                  <c:v>41063.305555555562</c:v>
                </c:pt>
                <c:pt idx="6461">
                  <c:v>41063.319444444453</c:v>
                </c:pt>
                <c:pt idx="6462">
                  <c:v>41063.333333333336</c:v>
                </c:pt>
                <c:pt idx="6463">
                  <c:v>41063.347222222219</c:v>
                </c:pt>
                <c:pt idx="6464">
                  <c:v>41063.361111111102</c:v>
                </c:pt>
                <c:pt idx="6465">
                  <c:v>41063.375</c:v>
                </c:pt>
                <c:pt idx="6466">
                  <c:v>41063.388888888898</c:v>
                </c:pt>
                <c:pt idx="6467">
                  <c:v>41063.402777777781</c:v>
                </c:pt>
                <c:pt idx="6468">
                  <c:v>41063.416666666664</c:v>
                </c:pt>
                <c:pt idx="6469">
                  <c:v>41063.430555555562</c:v>
                </c:pt>
                <c:pt idx="6470">
                  <c:v>41063.444444444453</c:v>
                </c:pt>
                <c:pt idx="6471">
                  <c:v>41063.458333333343</c:v>
                </c:pt>
                <c:pt idx="6472">
                  <c:v>41063.472222222219</c:v>
                </c:pt>
                <c:pt idx="6473">
                  <c:v>41063.486111111109</c:v>
                </c:pt>
                <c:pt idx="6474">
                  <c:v>41063.5</c:v>
                </c:pt>
                <c:pt idx="6475">
                  <c:v>41063.513888888891</c:v>
                </c:pt>
                <c:pt idx="6476">
                  <c:v>41063.527777777774</c:v>
                </c:pt>
                <c:pt idx="6477">
                  <c:v>41063.541666666657</c:v>
                </c:pt>
                <c:pt idx="6478">
                  <c:v>41063.555555555562</c:v>
                </c:pt>
                <c:pt idx="6479">
                  <c:v>41063.569444444445</c:v>
                </c:pt>
                <c:pt idx="6480">
                  <c:v>41063.583333333336</c:v>
                </c:pt>
                <c:pt idx="6481">
                  <c:v>41063.597222222212</c:v>
                </c:pt>
                <c:pt idx="6482">
                  <c:v>41063.611111111102</c:v>
                </c:pt>
                <c:pt idx="6483">
                  <c:v>41063.624999999993</c:v>
                </c:pt>
                <c:pt idx="6484">
                  <c:v>41063.638888888891</c:v>
                </c:pt>
                <c:pt idx="6485">
                  <c:v>41063.652777777781</c:v>
                </c:pt>
                <c:pt idx="6486">
                  <c:v>41063.666666666657</c:v>
                </c:pt>
                <c:pt idx="6487">
                  <c:v>41063.680555555562</c:v>
                </c:pt>
                <c:pt idx="6488">
                  <c:v>41063.694444444445</c:v>
                </c:pt>
                <c:pt idx="6489">
                  <c:v>41063.708333333336</c:v>
                </c:pt>
                <c:pt idx="6490">
                  <c:v>41063.722222222212</c:v>
                </c:pt>
                <c:pt idx="6491">
                  <c:v>41063.736111111102</c:v>
                </c:pt>
                <c:pt idx="6492">
                  <c:v>41063.75</c:v>
                </c:pt>
                <c:pt idx="6493">
                  <c:v>41063.763888888883</c:v>
                </c:pt>
                <c:pt idx="6494">
                  <c:v>41063.777777777774</c:v>
                </c:pt>
                <c:pt idx="6495">
                  <c:v>41063.79166666665</c:v>
                </c:pt>
                <c:pt idx="6496">
                  <c:v>41063.805555555562</c:v>
                </c:pt>
                <c:pt idx="6497">
                  <c:v>41063.819444444453</c:v>
                </c:pt>
                <c:pt idx="6498">
                  <c:v>41063.833333333336</c:v>
                </c:pt>
                <c:pt idx="6499">
                  <c:v>41063.847222222219</c:v>
                </c:pt>
                <c:pt idx="6500">
                  <c:v>41063.861111111102</c:v>
                </c:pt>
                <c:pt idx="6501">
                  <c:v>41063.875</c:v>
                </c:pt>
                <c:pt idx="6502">
                  <c:v>41063.888888888898</c:v>
                </c:pt>
                <c:pt idx="6503">
                  <c:v>41063.902777777781</c:v>
                </c:pt>
                <c:pt idx="6504">
                  <c:v>41063.916666666664</c:v>
                </c:pt>
                <c:pt idx="6505">
                  <c:v>41063.930555555562</c:v>
                </c:pt>
                <c:pt idx="6506">
                  <c:v>41063.944444444453</c:v>
                </c:pt>
                <c:pt idx="6507">
                  <c:v>41063.958333333343</c:v>
                </c:pt>
                <c:pt idx="6508">
                  <c:v>41063.972222222219</c:v>
                </c:pt>
                <c:pt idx="6509">
                  <c:v>41063.986111111109</c:v>
                </c:pt>
                <c:pt idx="6510">
                  <c:v>41064</c:v>
                </c:pt>
                <c:pt idx="6511">
                  <c:v>41064.013888888891</c:v>
                </c:pt>
                <c:pt idx="6512">
                  <c:v>41064.027777777774</c:v>
                </c:pt>
                <c:pt idx="6513">
                  <c:v>41064.041666666657</c:v>
                </c:pt>
                <c:pt idx="6514">
                  <c:v>41064.055555555562</c:v>
                </c:pt>
                <c:pt idx="6515">
                  <c:v>41064.069444444445</c:v>
                </c:pt>
                <c:pt idx="6516">
                  <c:v>41064.083333333336</c:v>
                </c:pt>
                <c:pt idx="6517">
                  <c:v>41064.097222222212</c:v>
                </c:pt>
                <c:pt idx="6518">
                  <c:v>41064.111111111102</c:v>
                </c:pt>
                <c:pt idx="6519">
                  <c:v>41064.124999999993</c:v>
                </c:pt>
                <c:pt idx="6520">
                  <c:v>41064.138888888891</c:v>
                </c:pt>
                <c:pt idx="6521">
                  <c:v>41064.152777777781</c:v>
                </c:pt>
                <c:pt idx="6522">
                  <c:v>41064.166666666657</c:v>
                </c:pt>
                <c:pt idx="6523">
                  <c:v>41064.180555555562</c:v>
                </c:pt>
                <c:pt idx="6524">
                  <c:v>41064.194444444445</c:v>
                </c:pt>
                <c:pt idx="6525">
                  <c:v>41064.208333333336</c:v>
                </c:pt>
                <c:pt idx="6526">
                  <c:v>41064.222222222212</c:v>
                </c:pt>
                <c:pt idx="6527">
                  <c:v>41064.236111111102</c:v>
                </c:pt>
                <c:pt idx="6528">
                  <c:v>41064.25</c:v>
                </c:pt>
                <c:pt idx="6529">
                  <c:v>41064.263888888883</c:v>
                </c:pt>
                <c:pt idx="6530">
                  <c:v>41064.277777777774</c:v>
                </c:pt>
                <c:pt idx="6531">
                  <c:v>41064.29166666665</c:v>
                </c:pt>
                <c:pt idx="6532">
                  <c:v>41064.305555555562</c:v>
                </c:pt>
                <c:pt idx="6533">
                  <c:v>41064.319444444453</c:v>
                </c:pt>
                <c:pt idx="6534">
                  <c:v>41064.333333333336</c:v>
                </c:pt>
                <c:pt idx="6535">
                  <c:v>41064.347222222219</c:v>
                </c:pt>
                <c:pt idx="6536">
                  <c:v>41064.361111111102</c:v>
                </c:pt>
                <c:pt idx="6537">
                  <c:v>41064.375</c:v>
                </c:pt>
                <c:pt idx="6538">
                  <c:v>41064.388888888898</c:v>
                </c:pt>
                <c:pt idx="6539">
                  <c:v>41064.402777777781</c:v>
                </c:pt>
                <c:pt idx="6540">
                  <c:v>41064.416666666664</c:v>
                </c:pt>
                <c:pt idx="6541">
                  <c:v>41064.430555555562</c:v>
                </c:pt>
                <c:pt idx="6542">
                  <c:v>41064.444444444453</c:v>
                </c:pt>
                <c:pt idx="6543">
                  <c:v>41064.458333333343</c:v>
                </c:pt>
                <c:pt idx="6544">
                  <c:v>41064.472222222219</c:v>
                </c:pt>
                <c:pt idx="6545">
                  <c:v>41064.486111111109</c:v>
                </c:pt>
                <c:pt idx="6546">
                  <c:v>41064.5</c:v>
                </c:pt>
                <c:pt idx="6547">
                  <c:v>41064.513888888891</c:v>
                </c:pt>
                <c:pt idx="6548">
                  <c:v>41064.527777777774</c:v>
                </c:pt>
                <c:pt idx="6549">
                  <c:v>41064.541666666657</c:v>
                </c:pt>
                <c:pt idx="6550">
                  <c:v>41064.555555555562</c:v>
                </c:pt>
                <c:pt idx="6551">
                  <c:v>41064.569444444445</c:v>
                </c:pt>
                <c:pt idx="6552">
                  <c:v>41064.583333333336</c:v>
                </c:pt>
                <c:pt idx="6553">
                  <c:v>41064.597222222212</c:v>
                </c:pt>
                <c:pt idx="6554">
                  <c:v>41064.611111111102</c:v>
                </c:pt>
                <c:pt idx="6555">
                  <c:v>41064.624999999993</c:v>
                </c:pt>
                <c:pt idx="6556">
                  <c:v>41064.638888888891</c:v>
                </c:pt>
                <c:pt idx="6557">
                  <c:v>41064.652777777781</c:v>
                </c:pt>
                <c:pt idx="6558">
                  <c:v>41064.666666666657</c:v>
                </c:pt>
                <c:pt idx="6559">
                  <c:v>41064.680555555562</c:v>
                </c:pt>
                <c:pt idx="6560">
                  <c:v>41064.694444444445</c:v>
                </c:pt>
                <c:pt idx="6561">
                  <c:v>41064.708333333336</c:v>
                </c:pt>
                <c:pt idx="6562">
                  <c:v>41064.722222222212</c:v>
                </c:pt>
                <c:pt idx="6563">
                  <c:v>41064.736111111102</c:v>
                </c:pt>
                <c:pt idx="6564">
                  <c:v>41064.75</c:v>
                </c:pt>
                <c:pt idx="6565">
                  <c:v>41064.763888888883</c:v>
                </c:pt>
                <c:pt idx="6566">
                  <c:v>41064.777777777774</c:v>
                </c:pt>
                <c:pt idx="6567">
                  <c:v>41064.79166666665</c:v>
                </c:pt>
                <c:pt idx="6568">
                  <c:v>41064.805555555562</c:v>
                </c:pt>
                <c:pt idx="6569">
                  <c:v>41064.819444444453</c:v>
                </c:pt>
                <c:pt idx="6570">
                  <c:v>41064.833333333336</c:v>
                </c:pt>
                <c:pt idx="6571">
                  <c:v>41064.847222222219</c:v>
                </c:pt>
                <c:pt idx="6572">
                  <c:v>41064.861111111102</c:v>
                </c:pt>
                <c:pt idx="6573">
                  <c:v>41064.875</c:v>
                </c:pt>
                <c:pt idx="6574">
                  <c:v>41064.888888888898</c:v>
                </c:pt>
                <c:pt idx="6575">
                  <c:v>41064.902777777781</c:v>
                </c:pt>
                <c:pt idx="6576">
                  <c:v>41064.916666666664</c:v>
                </c:pt>
                <c:pt idx="6577">
                  <c:v>41064.930555555562</c:v>
                </c:pt>
                <c:pt idx="6578">
                  <c:v>41064.944444444453</c:v>
                </c:pt>
                <c:pt idx="6579">
                  <c:v>41064.958333333343</c:v>
                </c:pt>
                <c:pt idx="6580">
                  <c:v>41064.972222222219</c:v>
                </c:pt>
                <c:pt idx="6581">
                  <c:v>41064.986111111109</c:v>
                </c:pt>
                <c:pt idx="6582">
                  <c:v>41065</c:v>
                </c:pt>
                <c:pt idx="6583">
                  <c:v>41065.013888888891</c:v>
                </c:pt>
                <c:pt idx="6584">
                  <c:v>41065.027777777774</c:v>
                </c:pt>
                <c:pt idx="6585">
                  <c:v>41065.041666666657</c:v>
                </c:pt>
                <c:pt idx="6586">
                  <c:v>41065.055555555562</c:v>
                </c:pt>
                <c:pt idx="6587">
                  <c:v>41065.069444444445</c:v>
                </c:pt>
                <c:pt idx="6588">
                  <c:v>41065.083333333336</c:v>
                </c:pt>
                <c:pt idx="6589">
                  <c:v>41065.097222222212</c:v>
                </c:pt>
                <c:pt idx="6590">
                  <c:v>41065.111111111102</c:v>
                </c:pt>
                <c:pt idx="6591">
                  <c:v>41065.124999999993</c:v>
                </c:pt>
                <c:pt idx="6592">
                  <c:v>41065.138888888891</c:v>
                </c:pt>
                <c:pt idx="6593">
                  <c:v>41065.152777777781</c:v>
                </c:pt>
                <c:pt idx="6594">
                  <c:v>41065.166666666657</c:v>
                </c:pt>
                <c:pt idx="6595">
                  <c:v>41065.180555555562</c:v>
                </c:pt>
                <c:pt idx="6596">
                  <c:v>41065.194444444445</c:v>
                </c:pt>
                <c:pt idx="6597">
                  <c:v>41065.208333333336</c:v>
                </c:pt>
                <c:pt idx="6598">
                  <c:v>41065.222222222212</c:v>
                </c:pt>
                <c:pt idx="6599">
                  <c:v>41065.236111111102</c:v>
                </c:pt>
                <c:pt idx="6600">
                  <c:v>41065.25</c:v>
                </c:pt>
                <c:pt idx="6601">
                  <c:v>41065.263888888883</c:v>
                </c:pt>
                <c:pt idx="6602">
                  <c:v>41065.277777777774</c:v>
                </c:pt>
                <c:pt idx="6603">
                  <c:v>41065.29166666665</c:v>
                </c:pt>
                <c:pt idx="6604">
                  <c:v>41065.305555555562</c:v>
                </c:pt>
                <c:pt idx="6605">
                  <c:v>41065.319444444453</c:v>
                </c:pt>
                <c:pt idx="6606">
                  <c:v>41065.333333333336</c:v>
                </c:pt>
                <c:pt idx="6607">
                  <c:v>41065.347222222219</c:v>
                </c:pt>
                <c:pt idx="6608">
                  <c:v>41065.361111111102</c:v>
                </c:pt>
                <c:pt idx="6609">
                  <c:v>41065.375</c:v>
                </c:pt>
                <c:pt idx="6610">
                  <c:v>41065.388888888898</c:v>
                </c:pt>
                <c:pt idx="6611">
                  <c:v>41065.402777777781</c:v>
                </c:pt>
                <c:pt idx="6612">
                  <c:v>41065.416666666664</c:v>
                </c:pt>
                <c:pt idx="6613">
                  <c:v>41065.430555555562</c:v>
                </c:pt>
                <c:pt idx="6614">
                  <c:v>41065.444444444453</c:v>
                </c:pt>
                <c:pt idx="6615">
                  <c:v>41065.458333333343</c:v>
                </c:pt>
                <c:pt idx="6616">
                  <c:v>41065.472222222219</c:v>
                </c:pt>
                <c:pt idx="6617">
                  <c:v>41065.486111111109</c:v>
                </c:pt>
                <c:pt idx="6618">
                  <c:v>41065.5</c:v>
                </c:pt>
                <c:pt idx="6619">
                  <c:v>41065.513888888891</c:v>
                </c:pt>
                <c:pt idx="6620">
                  <c:v>41065.527777777774</c:v>
                </c:pt>
                <c:pt idx="6621">
                  <c:v>41065.541666666657</c:v>
                </c:pt>
                <c:pt idx="6622">
                  <c:v>41065.555555555562</c:v>
                </c:pt>
                <c:pt idx="6623">
                  <c:v>41065.569444444445</c:v>
                </c:pt>
                <c:pt idx="6624">
                  <c:v>41065.583333333336</c:v>
                </c:pt>
                <c:pt idx="6625">
                  <c:v>41065.597222222212</c:v>
                </c:pt>
                <c:pt idx="6626">
                  <c:v>41065.611111111102</c:v>
                </c:pt>
                <c:pt idx="6627">
                  <c:v>41065.624999999993</c:v>
                </c:pt>
                <c:pt idx="6628">
                  <c:v>41065.638888888891</c:v>
                </c:pt>
                <c:pt idx="6629">
                  <c:v>41065.652777777781</c:v>
                </c:pt>
                <c:pt idx="6630">
                  <c:v>41065.666666666657</c:v>
                </c:pt>
                <c:pt idx="6631">
                  <c:v>41065.680555555562</c:v>
                </c:pt>
                <c:pt idx="6632">
                  <c:v>41065.694444444445</c:v>
                </c:pt>
                <c:pt idx="6633">
                  <c:v>41065.708333333336</c:v>
                </c:pt>
                <c:pt idx="6634">
                  <c:v>41065.722222222212</c:v>
                </c:pt>
                <c:pt idx="6635">
                  <c:v>41065.736111111102</c:v>
                </c:pt>
                <c:pt idx="6636">
                  <c:v>41065.75</c:v>
                </c:pt>
                <c:pt idx="6637">
                  <c:v>41065.763888888883</c:v>
                </c:pt>
                <c:pt idx="6638">
                  <c:v>41065.777777777774</c:v>
                </c:pt>
                <c:pt idx="6639">
                  <c:v>41065.79166666665</c:v>
                </c:pt>
                <c:pt idx="6640">
                  <c:v>41065.805555555562</c:v>
                </c:pt>
                <c:pt idx="6641">
                  <c:v>41065.819444444453</c:v>
                </c:pt>
                <c:pt idx="6642">
                  <c:v>41065.833333333336</c:v>
                </c:pt>
                <c:pt idx="6643">
                  <c:v>41065.847222222219</c:v>
                </c:pt>
                <c:pt idx="6644">
                  <c:v>41065.861111111102</c:v>
                </c:pt>
                <c:pt idx="6645">
                  <c:v>41065.875</c:v>
                </c:pt>
                <c:pt idx="6646">
                  <c:v>41065.888888888898</c:v>
                </c:pt>
                <c:pt idx="6647">
                  <c:v>41065.902777777781</c:v>
                </c:pt>
                <c:pt idx="6648">
                  <c:v>41065.916666666664</c:v>
                </c:pt>
                <c:pt idx="6649">
                  <c:v>41065.930555555562</c:v>
                </c:pt>
                <c:pt idx="6650">
                  <c:v>41065.944444444453</c:v>
                </c:pt>
                <c:pt idx="6651">
                  <c:v>41065.958333333343</c:v>
                </c:pt>
                <c:pt idx="6652">
                  <c:v>41065.972222222219</c:v>
                </c:pt>
                <c:pt idx="6653">
                  <c:v>41065.986111111109</c:v>
                </c:pt>
                <c:pt idx="6654">
                  <c:v>41066</c:v>
                </c:pt>
                <c:pt idx="6655">
                  <c:v>41066.013888888891</c:v>
                </c:pt>
                <c:pt idx="6656">
                  <c:v>41066.027777777774</c:v>
                </c:pt>
                <c:pt idx="6657">
                  <c:v>41066.041666666657</c:v>
                </c:pt>
                <c:pt idx="6658">
                  <c:v>41066.055555555562</c:v>
                </c:pt>
                <c:pt idx="6659">
                  <c:v>41066.069444444445</c:v>
                </c:pt>
                <c:pt idx="6660">
                  <c:v>41066.083333333336</c:v>
                </c:pt>
                <c:pt idx="6661">
                  <c:v>41066.097222222212</c:v>
                </c:pt>
                <c:pt idx="6662">
                  <c:v>41066.111111111102</c:v>
                </c:pt>
                <c:pt idx="6663">
                  <c:v>41066.124999999993</c:v>
                </c:pt>
                <c:pt idx="6664">
                  <c:v>41066.138888888891</c:v>
                </c:pt>
                <c:pt idx="6665">
                  <c:v>41066.152777777781</c:v>
                </c:pt>
                <c:pt idx="6666">
                  <c:v>41066.166666666657</c:v>
                </c:pt>
                <c:pt idx="6667">
                  <c:v>41066.180555555562</c:v>
                </c:pt>
                <c:pt idx="6668">
                  <c:v>41066.194444444445</c:v>
                </c:pt>
                <c:pt idx="6669">
                  <c:v>41066.208333333336</c:v>
                </c:pt>
                <c:pt idx="6670">
                  <c:v>41066.222222222212</c:v>
                </c:pt>
                <c:pt idx="6671">
                  <c:v>41066.236111111102</c:v>
                </c:pt>
                <c:pt idx="6672">
                  <c:v>41066.25</c:v>
                </c:pt>
                <c:pt idx="6673">
                  <c:v>41066.263888888883</c:v>
                </c:pt>
                <c:pt idx="6674">
                  <c:v>41066.277777777774</c:v>
                </c:pt>
                <c:pt idx="6675">
                  <c:v>41066.29166666665</c:v>
                </c:pt>
                <c:pt idx="6676">
                  <c:v>41066.305555555562</c:v>
                </c:pt>
                <c:pt idx="6677">
                  <c:v>41066.319444444453</c:v>
                </c:pt>
                <c:pt idx="6678">
                  <c:v>41066.333333333336</c:v>
                </c:pt>
                <c:pt idx="6679">
                  <c:v>41066.347222222219</c:v>
                </c:pt>
                <c:pt idx="6680">
                  <c:v>41066.361111111102</c:v>
                </c:pt>
                <c:pt idx="6681">
                  <c:v>41066.375</c:v>
                </c:pt>
                <c:pt idx="6682">
                  <c:v>41066.388888888898</c:v>
                </c:pt>
                <c:pt idx="6683">
                  <c:v>41066.402777777781</c:v>
                </c:pt>
                <c:pt idx="6684">
                  <c:v>41066.416666666664</c:v>
                </c:pt>
                <c:pt idx="6685">
                  <c:v>41066.430555555562</c:v>
                </c:pt>
                <c:pt idx="6686">
                  <c:v>41066.444444444453</c:v>
                </c:pt>
                <c:pt idx="6687">
                  <c:v>41066.458333333343</c:v>
                </c:pt>
                <c:pt idx="6688">
                  <c:v>41066.472222222219</c:v>
                </c:pt>
                <c:pt idx="6689">
                  <c:v>41066.486111111109</c:v>
                </c:pt>
                <c:pt idx="6690">
                  <c:v>41066.5</c:v>
                </c:pt>
                <c:pt idx="6691">
                  <c:v>41066.513888888891</c:v>
                </c:pt>
                <c:pt idx="6692">
                  <c:v>41066.527777777774</c:v>
                </c:pt>
                <c:pt idx="6693">
                  <c:v>41066.541666666657</c:v>
                </c:pt>
                <c:pt idx="6694">
                  <c:v>41066.555555555562</c:v>
                </c:pt>
                <c:pt idx="6695">
                  <c:v>41066.569444444445</c:v>
                </c:pt>
                <c:pt idx="6696">
                  <c:v>41066.583333333336</c:v>
                </c:pt>
                <c:pt idx="6697">
                  <c:v>41066.597222222212</c:v>
                </c:pt>
                <c:pt idx="6698">
                  <c:v>41066.611111111102</c:v>
                </c:pt>
                <c:pt idx="6699">
                  <c:v>41066.624999999993</c:v>
                </c:pt>
                <c:pt idx="6700">
                  <c:v>41066.638888888891</c:v>
                </c:pt>
                <c:pt idx="6701">
                  <c:v>41066.652777777781</c:v>
                </c:pt>
                <c:pt idx="6702">
                  <c:v>41066.666666666657</c:v>
                </c:pt>
                <c:pt idx="6703">
                  <c:v>41066.680555555562</c:v>
                </c:pt>
                <c:pt idx="6704">
                  <c:v>41066.694444444445</c:v>
                </c:pt>
                <c:pt idx="6705">
                  <c:v>41066.708333333336</c:v>
                </c:pt>
                <c:pt idx="6706">
                  <c:v>41066.722222222212</c:v>
                </c:pt>
                <c:pt idx="6707">
                  <c:v>41066.736111111102</c:v>
                </c:pt>
                <c:pt idx="6708">
                  <c:v>41066.75</c:v>
                </c:pt>
                <c:pt idx="6709">
                  <c:v>41066.763888888883</c:v>
                </c:pt>
                <c:pt idx="6710">
                  <c:v>41066.777777777774</c:v>
                </c:pt>
                <c:pt idx="6711">
                  <c:v>41066.79166666665</c:v>
                </c:pt>
                <c:pt idx="6712">
                  <c:v>41066.805555555562</c:v>
                </c:pt>
                <c:pt idx="6713">
                  <c:v>41066.819444444453</c:v>
                </c:pt>
                <c:pt idx="6714">
                  <c:v>41066.833333333336</c:v>
                </c:pt>
                <c:pt idx="6715">
                  <c:v>41066.847222222219</c:v>
                </c:pt>
                <c:pt idx="6716">
                  <c:v>41066.861111111102</c:v>
                </c:pt>
                <c:pt idx="6717">
                  <c:v>41066.875</c:v>
                </c:pt>
                <c:pt idx="6718">
                  <c:v>41066.888888888898</c:v>
                </c:pt>
                <c:pt idx="6719">
                  <c:v>41066.902777777781</c:v>
                </c:pt>
                <c:pt idx="6720">
                  <c:v>41066.916666666664</c:v>
                </c:pt>
                <c:pt idx="6721">
                  <c:v>41066.930555555562</c:v>
                </c:pt>
                <c:pt idx="6722">
                  <c:v>41066.944444444453</c:v>
                </c:pt>
                <c:pt idx="6723">
                  <c:v>41066.958333333343</c:v>
                </c:pt>
                <c:pt idx="6724">
                  <c:v>41066.972222222219</c:v>
                </c:pt>
                <c:pt idx="6725">
                  <c:v>41066.986111111109</c:v>
                </c:pt>
                <c:pt idx="6726">
                  <c:v>41067</c:v>
                </c:pt>
                <c:pt idx="6727">
                  <c:v>41067.013888888891</c:v>
                </c:pt>
                <c:pt idx="6728">
                  <c:v>41067.027777777774</c:v>
                </c:pt>
                <c:pt idx="6729">
                  <c:v>41067.041666666657</c:v>
                </c:pt>
                <c:pt idx="6730">
                  <c:v>41067.055555555562</c:v>
                </c:pt>
                <c:pt idx="6731">
                  <c:v>41067.069444444445</c:v>
                </c:pt>
                <c:pt idx="6732">
                  <c:v>41067.083333333336</c:v>
                </c:pt>
                <c:pt idx="6733">
                  <c:v>41067.097222222212</c:v>
                </c:pt>
                <c:pt idx="6734">
                  <c:v>41067.111111111102</c:v>
                </c:pt>
                <c:pt idx="6735">
                  <c:v>41067.124999999993</c:v>
                </c:pt>
                <c:pt idx="6736">
                  <c:v>41067.138888888891</c:v>
                </c:pt>
                <c:pt idx="6737">
                  <c:v>41067.152777777781</c:v>
                </c:pt>
                <c:pt idx="6738">
                  <c:v>41067.166666666657</c:v>
                </c:pt>
                <c:pt idx="6739">
                  <c:v>41067.180555555562</c:v>
                </c:pt>
                <c:pt idx="6740">
                  <c:v>41067.194444444445</c:v>
                </c:pt>
                <c:pt idx="6741">
                  <c:v>41067.208333333336</c:v>
                </c:pt>
                <c:pt idx="6742">
                  <c:v>41067.222222222212</c:v>
                </c:pt>
                <c:pt idx="6743">
                  <c:v>41067.236111111102</c:v>
                </c:pt>
                <c:pt idx="6744">
                  <c:v>41067.25</c:v>
                </c:pt>
                <c:pt idx="6745">
                  <c:v>41067.263888888883</c:v>
                </c:pt>
                <c:pt idx="6746">
                  <c:v>41067.277777777774</c:v>
                </c:pt>
                <c:pt idx="6747">
                  <c:v>41067.29166666665</c:v>
                </c:pt>
                <c:pt idx="6748">
                  <c:v>41067.305555555562</c:v>
                </c:pt>
                <c:pt idx="6749">
                  <c:v>41067.319444444453</c:v>
                </c:pt>
                <c:pt idx="6750">
                  <c:v>41067.333333333336</c:v>
                </c:pt>
                <c:pt idx="6751">
                  <c:v>41067.347222222219</c:v>
                </c:pt>
                <c:pt idx="6752">
                  <c:v>41067.361111111102</c:v>
                </c:pt>
                <c:pt idx="6753">
                  <c:v>41067.375</c:v>
                </c:pt>
                <c:pt idx="6754">
                  <c:v>41067.388888888898</c:v>
                </c:pt>
                <c:pt idx="6755">
                  <c:v>41067.402777777781</c:v>
                </c:pt>
                <c:pt idx="6756">
                  <c:v>41067.416666666664</c:v>
                </c:pt>
                <c:pt idx="6757">
                  <c:v>41067.430555555562</c:v>
                </c:pt>
                <c:pt idx="6758">
                  <c:v>41067.444444444453</c:v>
                </c:pt>
                <c:pt idx="6759">
                  <c:v>41067.458333333343</c:v>
                </c:pt>
                <c:pt idx="6760">
                  <c:v>41067.472222222219</c:v>
                </c:pt>
                <c:pt idx="6761">
                  <c:v>41067.486111111109</c:v>
                </c:pt>
                <c:pt idx="6762">
                  <c:v>41067.5</c:v>
                </c:pt>
                <c:pt idx="6763">
                  <c:v>41067.513888888891</c:v>
                </c:pt>
                <c:pt idx="6764">
                  <c:v>41067.527777777774</c:v>
                </c:pt>
                <c:pt idx="6765">
                  <c:v>41067.541666666657</c:v>
                </c:pt>
                <c:pt idx="6766">
                  <c:v>41067.555555555562</c:v>
                </c:pt>
                <c:pt idx="6767">
                  <c:v>41067.569444444445</c:v>
                </c:pt>
                <c:pt idx="6768">
                  <c:v>41067.583333333336</c:v>
                </c:pt>
                <c:pt idx="6769">
                  <c:v>41067.597222222212</c:v>
                </c:pt>
                <c:pt idx="6770">
                  <c:v>41067.611111111102</c:v>
                </c:pt>
                <c:pt idx="6771">
                  <c:v>41067.624999999993</c:v>
                </c:pt>
                <c:pt idx="6772">
                  <c:v>41067.638888888891</c:v>
                </c:pt>
                <c:pt idx="6773">
                  <c:v>41067.652777777781</c:v>
                </c:pt>
                <c:pt idx="6774">
                  <c:v>41067.666666666657</c:v>
                </c:pt>
                <c:pt idx="6775">
                  <c:v>41067.680555555562</c:v>
                </c:pt>
                <c:pt idx="6776">
                  <c:v>41067.694444444445</c:v>
                </c:pt>
                <c:pt idx="6777">
                  <c:v>41067.708333333336</c:v>
                </c:pt>
                <c:pt idx="6778">
                  <c:v>41067.722222222212</c:v>
                </c:pt>
                <c:pt idx="6779">
                  <c:v>41067.736111111102</c:v>
                </c:pt>
                <c:pt idx="6780">
                  <c:v>41067.75</c:v>
                </c:pt>
                <c:pt idx="6781">
                  <c:v>41067.763888888883</c:v>
                </c:pt>
                <c:pt idx="6782">
                  <c:v>41067.777777777774</c:v>
                </c:pt>
                <c:pt idx="6783">
                  <c:v>41067.79166666665</c:v>
                </c:pt>
                <c:pt idx="6784">
                  <c:v>41067.805555555562</c:v>
                </c:pt>
                <c:pt idx="6785">
                  <c:v>41067.819444444453</c:v>
                </c:pt>
                <c:pt idx="6786">
                  <c:v>41067.833333333336</c:v>
                </c:pt>
                <c:pt idx="6787">
                  <c:v>41067.847222222219</c:v>
                </c:pt>
                <c:pt idx="6788">
                  <c:v>41067.861111111102</c:v>
                </c:pt>
                <c:pt idx="6789">
                  <c:v>41067.875</c:v>
                </c:pt>
                <c:pt idx="6790">
                  <c:v>41067.888888888898</c:v>
                </c:pt>
                <c:pt idx="6791">
                  <c:v>41067.902777777781</c:v>
                </c:pt>
                <c:pt idx="6792">
                  <c:v>41067.916666666664</c:v>
                </c:pt>
                <c:pt idx="6793">
                  <c:v>41067.930555555562</c:v>
                </c:pt>
                <c:pt idx="6794">
                  <c:v>41067.944444444453</c:v>
                </c:pt>
                <c:pt idx="6795">
                  <c:v>41067.958333333343</c:v>
                </c:pt>
                <c:pt idx="6796">
                  <c:v>41067.972222222219</c:v>
                </c:pt>
                <c:pt idx="6797">
                  <c:v>41067.986111111109</c:v>
                </c:pt>
                <c:pt idx="6798">
                  <c:v>41068</c:v>
                </c:pt>
                <c:pt idx="6799">
                  <c:v>41068.013888888891</c:v>
                </c:pt>
                <c:pt idx="6800">
                  <c:v>41068.027777777774</c:v>
                </c:pt>
                <c:pt idx="6801">
                  <c:v>41068.041666666657</c:v>
                </c:pt>
                <c:pt idx="6802">
                  <c:v>41068.055555555562</c:v>
                </c:pt>
                <c:pt idx="6803">
                  <c:v>41068.069444444445</c:v>
                </c:pt>
                <c:pt idx="6804">
                  <c:v>41068.083333333336</c:v>
                </c:pt>
                <c:pt idx="6805">
                  <c:v>41068.097222222212</c:v>
                </c:pt>
                <c:pt idx="6806">
                  <c:v>41068.111111111102</c:v>
                </c:pt>
                <c:pt idx="6807">
                  <c:v>41068.124999999993</c:v>
                </c:pt>
                <c:pt idx="6808">
                  <c:v>41068.138888888891</c:v>
                </c:pt>
                <c:pt idx="6809">
                  <c:v>41068.152777777781</c:v>
                </c:pt>
                <c:pt idx="6810">
                  <c:v>41068.166666666657</c:v>
                </c:pt>
                <c:pt idx="6811">
                  <c:v>41068.180555555562</c:v>
                </c:pt>
                <c:pt idx="6812">
                  <c:v>41068.194444444445</c:v>
                </c:pt>
                <c:pt idx="6813">
                  <c:v>41068.208333333336</c:v>
                </c:pt>
                <c:pt idx="6814">
                  <c:v>41068.222222222212</c:v>
                </c:pt>
                <c:pt idx="6815">
                  <c:v>41068.236111111102</c:v>
                </c:pt>
                <c:pt idx="6816">
                  <c:v>41068.25</c:v>
                </c:pt>
                <c:pt idx="6817">
                  <c:v>41068.263888888883</c:v>
                </c:pt>
                <c:pt idx="6818">
                  <c:v>41068.277777777774</c:v>
                </c:pt>
                <c:pt idx="6819">
                  <c:v>41068.29166666665</c:v>
                </c:pt>
                <c:pt idx="6820">
                  <c:v>41068.305555555562</c:v>
                </c:pt>
                <c:pt idx="6821">
                  <c:v>41068.319444444453</c:v>
                </c:pt>
                <c:pt idx="6822">
                  <c:v>41068.333333333336</c:v>
                </c:pt>
                <c:pt idx="6823">
                  <c:v>41068.347222222219</c:v>
                </c:pt>
                <c:pt idx="6824">
                  <c:v>41068.361111111102</c:v>
                </c:pt>
                <c:pt idx="6825">
                  <c:v>41068.375</c:v>
                </c:pt>
                <c:pt idx="6826">
                  <c:v>41068.388888888898</c:v>
                </c:pt>
                <c:pt idx="6827">
                  <c:v>41068.402777777781</c:v>
                </c:pt>
                <c:pt idx="6828">
                  <c:v>41068.416666666664</c:v>
                </c:pt>
                <c:pt idx="6829">
                  <c:v>41068.430555555562</c:v>
                </c:pt>
                <c:pt idx="6830">
                  <c:v>41068.444444444453</c:v>
                </c:pt>
                <c:pt idx="6831">
                  <c:v>41068.458333333343</c:v>
                </c:pt>
                <c:pt idx="6832">
                  <c:v>41068.472222222219</c:v>
                </c:pt>
                <c:pt idx="6833">
                  <c:v>41068.486111111109</c:v>
                </c:pt>
                <c:pt idx="6834">
                  <c:v>41068.5</c:v>
                </c:pt>
                <c:pt idx="6835">
                  <c:v>41068.513888888891</c:v>
                </c:pt>
                <c:pt idx="6836">
                  <c:v>41068.527777777774</c:v>
                </c:pt>
                <c:pt idx="6837">
                  <c:v>41068.541666666657</c:v>
                </c:pt>
                <c:pt idx="6838">
                  <c:v>41068.555555555562</c:v>
                </c:pt>
                <c:pt idx="6839">
                  <c:v>41068.569444444445</c:v>
                </c:pt>
                <c:pt idx="6840">
                  <c:v>41068.583333333336</c:v>
                </c:pt>
                <c:pt idx="6841">
                  <c:v>41068.597222222212</c:v>
                </c:pt>
                <c:pt idx="6842">
                  <c:v>41068.611111111102</c:v>
                </c:pt>
                <c:pt idx="6843">
                  <c:v>41068.624999999993</c:v>
                </c:pt>
                <c:pt idx="6844">
                  <c:v>41068.638888888891</c:v>
                </c:pt>
                <c:pt idx="6845">
                  <c:v>41068.652777777781</c:v>
                </c:pt>
                <c:pt idx="6846">
                  <c:v>41068.666666666657</c:v>
                </c:pt>
                <c:pt idx="6847">
                  <c:v>41068.680555555562</c:v>
                </c:pt>
                <c:pt idx="6848">
                  <c:v>41068.694444444445</c:v>
                </c:pt>
                <c:pt idx="6849">
                  <c:v>41068.708333333336</c:v>
                </c:pt>
                <c:pt idx="6850">
                  <c:v>41068.722222222212</c:v>
                </c:pt>
                <c:pt idx="6851">
                  <c:v>41068.736111111102</c:v>
                </c:pt>
                <c:pt idx="6852">
                  <c:v>41068.75</c:v>
                </c:pt>
                <c:pt idx="6853">
                  <c:v>41068.763888888883</c:v>
                </c:pt>
                <c:pt idx="6854">
                  <c:v>41068.777777777774</c:v>
                </c:pt>
                <c:pt idx="6855">
                  <c:v>41068.79166666665</c:v>
                </c:pt>
                <c:pt idx="6856">
                  <c:v>41068.805555555562</c:v>
                </c:pt>
                <c:pt idx="6857">
                  <c:v>41068.819444444453</c:v>
                </c:pt>
                <c:pt idx="6858">
                  <c:v>41068.833333333336</c:v>
                </c:pt>
                <c:pt idx="6859">
                  <c:v>41068.847222222219</c:v>
                </c:pt>
                <c:pt idx="6860">
                  <c:v>41068.861111111102</c:v>
                </c:pt>
                <c:pt idx="6861">
                  <c:v>41068.875</c:v>
                </c:pt>
                <c:pt idx="6862">
                  <c:v>41068.888888888898</c:v>
                </c:pt>
                <c:pt idx="6863">
                  <c:v>41068.902777777781</c:v>
                </c:pt>
                <c:pt idx="6864">
                  <c:v>41068.916666666664</c:v>
                </c:pt>
                <c:pt idx="6865">
                  <c:v>41068.930555555562</c:v>
                </c:pt>
                <c:pt idx="6866">
                  <c:v>41068.944444444453</c:v>
                </c:pt>
                <c:pt idx="6867">
                  <c:v>41068.958333333343</c:v>
                </c:pt>
                <c:pt idx="6868">
                  <c:v>41068.972222222219</c:v>
                </c:pt>
                <c:pt idx="6869">
                  <c:v>41068.986111111109</c:v>
                </c:pt>
                <c:pt idx="6870">
                  <c:v>41069</c:v>
                </c:pt>
                <c:pt idx="6871">
                  <c:v>41069.013888888891</c:v>
                </c:pt>
                <c:pt idx="6872">
                  <c:v>41069.027777777774</c:v>
                </c:pt>
                <c:pt idx="6873">
                  <c:v>41069.041666666657</c:v>
                </c:pt>
                <c:pt idx="6874">
                  <c:v>41069.055555555562</c:v>
                </c:pt>
                <c:pt idx="6875">
                  <c:v>41069.069444444445</c:v>
                </c:pt>
                <c:pt idx="6876">
                  <c:v>41069.083333333336</c:v>
                </c:pt>
                <c:pt idx="6877">
                  <c:v>41069.097222222212</c:v>
                </c:pt>
                <c:pt idx="6878">
                  <c:v>41069.111111111102</c:v>
                </c:pt>
                <c:pt idx="6879">
                  <c:v>41069.124999999993</c:v>
                </c:pt>
                <c:pt idx="6880">
                  <c:v>41069.138888888891</c:v>
                </c:pt>
                <c:pt idx="6881">
                  <c:v>41069.152777777781</c:v>
                </c:pt>
                <c:pt idx="6882">
                  <c:v>41069.166666666657</c:v>
                </c:pt>
                <c:pt idx="6883">
                  <c:v>41069.180555555562</c:v>
                </c:pt>
                <c:pt idx="6884">
                  <c:v>41069.194444444445</c:v>
                </c:pt>
                <c:pt idx="6885">
                  <c:v>41069.208333333336</c:v>
                </c:pt>
                <c:pt idx="6886">
                  <c:v>41069.222222222212</c:v>
                </c:pt>
                <c:pt idx="6887">
                  <c:v>41069.236111111102</c:v>
                </c:pt>
                <c:pt idx="6888">
                  <c:v>41069.25</c:v>
                </c:pt>
                <c:pt idx="6889">
                  <c:v>41069.263888888883</c:v>
                </c:pt>
                <c:pt idx="6890">
                  <c:v>41069.277777777774</c:v>
                </c:pt>
                <c:pt idx="6891">
                  <c:v>41069.29166666665</c:v>
                </c:pt>
                <c:pt idx="6892">
                  <c:v>41069.305555555562</c:v>
                </c:pt>
                <c:pt idx="6893">
                  <c:v>41069.319444444453</c:v>
                </c:pt>
                <c:pt idx="6894">
                  <c:v>41069.333333333336</c:v>
                </c:pt>
                <c:pt idx="6895">
                  <c:v>41069.347222222219</c:v>
                </c:pt>
                <c:pt idx="6896">
                  <c:v>41069.361111111102</c:v>
                </c:pt>
                <c:pt idx="6897">
                  <c:v>41069.375</c:v>
                </c:pt>
                <c:pt idx="6898">
                  <c:v>41069.388888888898</c:v>
                </c:pt>
                <c:pt idx="6899">
                  <c:v>41069.402777777781</c:v>
                </c:pt>
                <c:pt idx="6900">
                  <c:v>41069.416666666664</c:v>
                </c:pt>
                <c:pt idx="6901">
                  <c:v>41069.430555555562</c:v>
                </c:pt>
                <c:pt idx="6902">
                  <c:v>41069.444444444453</c:v>
                </c:pt>
                <c:pt idx="6903">
                  <c:v>41069.458333333343</c:v>
                </c:pt>
                <c:pt idx="6904">
                  <c:v>41069.472222222219</c:v>
                </c:pt>
                <c:pt idx="6905">
                  <c:v>41069.486111111109</c:v>
                </c:pt>
                <c:pt idx="6906">
                  <c:v>41069.5</c:v>
                </c:pt>
                <c:pt idx="6907">
                  <c:v>41069.513888888891</c:v>
                </c:pt>
                <c:pt idx="6908">
                  <c:v>41069.527777777774</c:v>
                </c:pt>
                <c:pt idx="6909">
                  <c:v>41069.541666666657</c:v>
                </c:pt>
                <c:pt idx="6910">
                  <c:v>41069.555555555562</c:v>
                </c:pt>
                <c:pt idx="6911">
                  <c:v>41069.569444444445</c:v>
                </c:pt>
                <c:pt idx="6912">
                  <c:v>41069.583333333336</c:v>
                </c:pt>
                <c:pt idx="6913">
                  <c:v>41069.597222222212</c:v>
                </c:pt>
                <c:pt idx="6914">
                  <c:v>41069.611111111102</c:v>
                </c:pt>
                <c:pt idx="6915">
                  <c:v>41069.624999999993</c:v>
                </c:pt>
                <c:pt idx="6916">
                  <c:v>41069.638888888891</c:v>
                </c:pt>
                <c:pt idx="6917">
                  <c:v>41069.652777777781</c:v>
                </c:pt>
                <c:pt idx="6918">
                  <c:v>41069.666666666657</c:v>
                </c:pt>
                <c:pt idx="6919">
                  <c:v>41069.680555555562</c:v>
                </c:pt>
                <c:pt idx="6920">
                  <c:v>41069.694444444445</c:v>
                </c:pt>
                <c:pt idx="6921">
                  <c:v>41069.708333333336</c:v>
                </c:pt>
                <c:pt idx="6922">
                  <c:v>41069.722222222212</c:v>
                </c:pt>
                <c:pt idx="6923">
                  <c:v>41069.736111111102</c:v>
                </c:pt>
                <c:pt idx="6924">
                  <c:v>41069.75</c:v>
                </c:pt>
                <c:pt idx="6925">
                  <c:v>41069.763888888883</c:v>
                </c:pt>
                <c:pt idx="6926">
                  <c:v>41069.777777777774</c:v>
                </c:pt>
                <c:pt idx="6927">
                  <c:v>41069.79166666665</c:v>
                </c:pt>
                <c:pt idx="6928">
                  <c:v>41069.805555555562</c:v>
                </c:pt>
                <c:pt idx="6929">
                  <c:v>41069.819444444453</c:v>
                </c:pt>
                <c:pt idx="6930">
                  <c:v>41069.833333333336</c:v>
                </c:pt>
                <c:pt idx="6931">
                  <c:v>41069.847222222219</c:v>
                </c:pt>
                <c:pt idx="6932">
                  <c:v>41069.861111111102</c:v>
                </c:pt>
                <c:pt idx="6933">
                  <c:v>41069.875</c:v>
                </c:pt>
                <c:pt idx="6934">
                  <c:v>41069.888888888898</c:v>
                </c:pt>
                <c:pt idx="6935">
                  <c:v>41069.902777777781</c:v>
                </c:pt>
                <c:pt idx="6936">
                  <c:v>41069.916666666664</c:v>
                </c:pt>
                <c:pt idx="6937">
                  <c:v>41069.930555555562</c:v>
                </c:pt>
                <c:pt idx="6938">
                  <c:v>41069.944444444453</c:v>
                </c:pt>
                <c:pt idx="6939">
                  <c:v>41069.958333333343</c:v>
                </c:pt>
                <c:pt idx="6940">
                  <c:v>41069.972222222219</c:v>
                </c:pt>
                <c:pt idx="6941">
                  <c:v>41069.986111111109</c:v>
                </c:pt>
                <c:pt idx="6942">
                  <c:v>41070</c:v>
                </c:pt>
                <c:pt idx="6943">
                  <c:v>41070.013888888891</c:v>
                </c:pt>
                <c:pt idx="6944">
                  <c:v>41070.027777777774</c:v>
                </c:pt>
                <c:pt idx="6945">
                  <c:v>41070.041666666657</c:v>
                </c:pt>
                <c:pt idx="6946">
                  <c:v>41070.055555555562</c:v>
                </c:pt>
                <c:pt idx="6947">
                  <c:v>41070.069444444445</c:v>
                </c:pt>
                <c:pt idx="6948">
                  <c:v>41070.083333333336</c:v>
                </c:pt>
                <c:pt idx="6949">
                  <c:v>41070.097222222212</c:v>
                </c:pt>
                <c:pt idx="6950">
                  <c:v>41070.111111111102</c:v>
                </c:pt>
                <c:pt idx="6951">
                  <c:v>41070.124999999993</c:v>
                </c:pt>
                <c:pt idx="6952">
                  <c:v>41070.138888888891</c:v>
                </c:pt>
                <c:pt idx="6953">
                  <c:v>41070.152777777781</c:v>
                </c:pt>
                <c:pt idx="6954">
                  <c:v>41070.166666666657</c:v>
                </c:pt>
                <c:pt idx="6955">
                  <c:v>41070.180555555562</c:v>
                </c:pt>
                <c:pt idx="6956">
                  <c:v>41070.194444444445</c:v>
                </c:pt>
                <c:pt idx="6957">
                  <c:v>41070.208333333336</c:v>
                </c:pt>
                <c:pt idx="6958">
                  <c:v>41070.222222222212</c:v>
                </c:pt>
                <c:pt idx="6959">
                  <c:v>41070.236111111102</c:v>
                </c:pt>
                <c:pt idx="6960">
                  <c:v>41070.25</c:v>
                </c:pt>
                <c:pt idx="6961">
                  <c:v>41070.263888888883</c:v>
                </c:pt>
                <c:pt idx="6962">
                  <c:v>41070.277777777774</c:v>
                </c:pt>
                <c:pt idx="6963">
                  <c:v>41070.29166666665</c:v>
                </c:pt>
                <c:pt idx="6964">
                  <c:v>41070.305555555562</c:v>
                </c:pt>
                <c:pt idx="6965">
                  <c:v>41070.319444444453</c:v>
                </c:pt>
                <c:pt idx="6966">
                  <c:v>41070.333333333336</c:v>
                </c:pt>
                <c:pt idx="6967">
                  <c:v>41070.347222222219</c:v>
                </c:pt>
                <c:pt idx="6968">
                  <c:v>41070.361111111102</c:v>
                </c:pt>
                <c:pt idx="6969">
                  <c:v>41070.375</c:v>
                </c:pt>
                <c:pt idx="6970">
                  <c:v>41070.388888888898</c:v>
                </c:pt>
                <c:pt idx="6971">
                  <c:v>41070.402777777781</c:v>
                </c:pt>
                <c:pt idx="6972">
                  <c:v>41070.416666666664</c:v>
                </c:pt>
                <c:pt idx="6973">
                  <c:v>41070.430555555562</c:v>
                </c:pt>
                <c:pt idx="6974">
                  <c:v>41070.444444444453</c:v>
                </c:pt>
                <c:pt idx="6975">
                  <c:v>41070.458333333343</c:v>
                </c:pt>
                <c:pt idx="6976">
                  <c:v>41070.472222222219</c:v>
                </c:pt>
                <c:pt idx="6977">
                  <c:v>41070.486111111109</c:v>
                </c:pt>
                <c:pt idx="6978">
                  <c:v>41070.5</c:v>
                </c:pt>
                <c:pt idx="6979">
                  <c:v>41070.513888888891</c:v>
                </c:pt>
                <c:pt idx="6980">
                  <c:v>41070.527777777774</c:v>
                </c:pt>
                <c:pt idx="6981">
                  <c:v>41070.541666666657</c:v>
                </c:pt>
                <c:pt idx="6982">
                  <c:v>41070.555555555562</c:v>
                </c:pt>
                <c:pt idx="6983">
                  <c:v>41070.569444444445</c:v>
                </c:pt>
                <c:pt idx="6984">
                  <c:v>41070.583333333336</c:v>
                </c:pt>
                <c:pt idx="6985">
                  <c:v>41070.597222222212</c:v>
                </c:pt>
                <c:pt idx="6986">
                  <c:v>41070.611111111102</c:v>
                </c:pt>
                <c:pt idx="6987">
                  <c:v>41070.624999999993</c:v>
                </c:pt>
                <c:pt idx="6988">
                  <c:v>41070.638888888891</c:v>
                </c:pt>
                <c:pt idx="6989">
                  <c:v>41070.652777777781</c:v>
                </c:pt>
                <c:pt idx="6990">
                  <c:v>41070.666666666657</c:v>
                </c:pt>
                <c:pt idx="6991">
                  <c:v>41070.680555555562</c:v>
                </c:pt>
                <c:pt idx="6992">
                  <c:v>41070.694444444445</c:v>
                </c:pt>
                <c:pt idx="6993">
                  <c:v>41070.708333333336</c:v>
                </c:pt>
                <c:pt idx="6994">
                  <c:v>41070.722222222212</c:v>
                </c:pt>
                <c:pt idx="6995">
                  <c:v>41070.736111111102</c:v>
                </c:pt>
                <c:pt idx="6996">
                  <c:v>41070.75</c:v>
                </c:pt>
                <c:pt idx="6997">
                  <c:v>41070.763888888883</c:v>
                </c:pt>
                <c:pt idx="6998">
                  <c:v>41070.777777777774</c:v>
                </c:pt>
                <c:pt idx="6999">
                  <c:v>41070.79166666665</c:v>
                </c:pt>
                <c:pt idx="7000">
                  <c:v>41070.805555555562</c:v>
                </c:pt>
                <c:pt idx="7001">
                  <c:v>41070.819444444453</c:v>
                </c:pt>
                <c:pt idx="7002">
                  <c:v>41070.833333333336</c:v>
                </c:pt>
                <c:pt idx="7003">
                  <c:v>41070.847222222219</c:v>
                </c:pt>
                <c:pt idx="7004">
                  <c:v>41070.861111111102</c:v>
                </c:pt>
                <c:pt idx="7005">
                  <c:v>41070.875</c:v>
                </c:pt>
                <c:pt idx="7006">
                  <c:v>41070.888888888898</c:v>
                </c:pt>
                <c:pt idx="7007">
                  <c:v>41070.902777777781</c:v>
                </c:pt>
                <c:pt idx="7008">
                  <c:v>41070.916666666664</c:v>
                </c:pt>
                <c:pt idx="7009">
                  <c:v>41070.930555555562</c:v>
                </c:pt>
                <c:pt idx="7010">
                  <c:v>41070.944444444453</c:v>
                </c:pt>
                <c:pt idx="7011">
                  <c:v>41070.958333333343</c:v>
                </c:pt>
                <c:pt idx="7012">
                  <c:v>41070.972222222219</c:v>
                </c:pt>
                <c:pt idx="7013">
                  <c:v>41070.986111111109</c:v>
                </c:pt>
                <c:pt idx="7014">
                  <c:v>41071</c:v>
                </c:pt>
                <c:pt idx="7015">
                  <c:v>41071.013888888891</c:v>
                </c:pt>
                <c:pt idx="7016">
                  <c:v>41071.027777777774</c:v>
                </c:pt>
                <c:pt idx="7017">
                  <c:v>41071.041666666657</c:v>
                </c:pt>
                <c:pt idx="7018">
                  <c:v>41071.055555555562</c:v>
                </c:pt>
                <c:pt idx="7019">
                  <c:v>41071.069444444445</c:v>
                </c:pt>
                <c:pt idx="7020">
                  <c:v>41071.083333333336</c:v>
                </c:pt>
                <c:pt idx="7021">
                  <c:v>41071.097222222212</c:v>
                </c:pt>
                <c:pt idx="7022">
                  <c:v>41071.111111111102</c:v>
                </c:pt>
                <c:pt idx="7023">
                  <c:v>41071.124999999993</c:v>
                </c:pt>
                <c:pt idx="7024">
                  <c:v>41071.138888888891</c:v>
                </c:pt>
                <c:pt idx="7025">
                  <c:v>41071.152777777781</c:v>
                </c:pt>
                <c:pt idx="7026">
                  <c:v>41071.166666666657</c:v>
                </c:pt>
                <c:pt idx="7027">
                  <c:v>41071.180555555562</c:v>
                </c:pt>
                <c:pt idx="7028">
                  <c:v>41071.194444444445</c:v>
                </c:pt>
                <c:pt idx="7029">
                  <c:v>41071.208333333336</c:v>
                </c:pt>
                <c:pt idx="7030">
                  <c:v>41071.222222222212</c:v>
                </c:pt>
                <c:pt idx="7031">
                  <c:v>41071.236111111102</c:v>
                </c:pt>
                <c:pt idx="7032">
                  <c:v>41071.25</c:v>
                </c:pt>
                <c:pt idx="7033">
                  <c:v>41071.263888888883</c:v>
                </c:pt>
                <c:pt idx="7034">
                  <c:v>41071.277777777774</c:v>
                </c:pt>
                <c:pt idx="7035">
                  <c:v>41071.29166666665</c:v>
                </c:pt>
                <c:pt idx="7036">
                  <c:v>41071.305555555562</c:v>
                </c:pt>
                <c:pt idx="7037">
                  <c:v>41071.319444444453</c:v>
                </c:pt>
                <c:pt idx="7038">
                  <c:v>41071.333333333336</c:v>
                </c:pt>
                <c:pt idx="7039">
                  <c:v>41071.347222222219</c:v>
                </c:pt>
                <c:pt idx="7040">
                  <c:v>41071.361111111102</c:v>
                </c:pt>
                <c:pt idx="7041">
                  <c:v>41071.375</c:v>
                </c:pt>
                <c:pt idx="7042">
                  <c:v>41071.388888888898</c:v>
                </c:pt>
                <c:pt idx="7043">
                  <c:v>41071.402777777781</c:v>
                </c:pt>
                <c:pt idx="7044">
                  <c:v>41071.416666666664</c:v>
                </c:pt>
                <c:pt idx="7045">
                  <c:v>41071.430555555562</c:v>
                </c:pt>
                <c:pt idx="7046">
                  <c:v>41071.444444444453</c:v>
                </c:pt>
                <c:pt idx="7047">
                  <c:v>41071.458333333343</c:v>
                </c:pt>
                <c:pt idx="7048">
                  <c:v>41071.472222222219</c:v>
                </c:pt>
                <c:pt idx="7049">
                  <c:v>41071.486111111109</c:v>
                </c:pt>
                <c:pt idx="7050">
                  <c:v>41071.5</c:v>
                </c:pt>
                <c:pt idx="7051">
                  <c:v>41071.513888888891</c:v>
                </c:pt>
                <c:pt idx="7052">
                  <c:v>41071.527777777774</c:v>
                </c:pt>
                <c:pt idx="7053">
                  <c:v>41071.541666666657</c:v>
                </c:pt>
                <c:pt idx="7054">
                  <c:v>41071.555555555562</c:v>
                </c:pt>
                <c:pt idx="7055">
                  <c:v>41071.569444444445</c:v>
                </c:pt>
                <c:pt idx="7056">
                  <c:v>41071.583333333336</c:v>
                </c:pt>
                <c:pt idx="7057">
                  <c:v>41071.597222222212</c:v>
                </c:pt>
                <c:pt idx="7058">
                  <c:v>41071.611111111102</c:v>
                </c:pt>
                <c:pt idx="7059">
                  <c:v>41071.624999999993</c:v>
                </c:pt>
                <c:pt idx="7060">
                  <c:v>41071.638888888891</c:v>
                </c:pt>
                <c:pt idx="7061">
                  <c:v>41071.652777777781</c:v>
                </c:pt>
                <c:pt idx="7062">
                  <c:v>41071.666666666657</c:v>
                </c:pt>
                <c:pt idx="7063">
                  <c:v>41071.680555555562</c:v>
                </c:pt>
                <c:pt idx="7064">
                  <c:v>41071.694444444445</c:v>
                </c:pt>
                <c:pt idx="7065">
                  <c:v>41071.708333333336</c:v>
                </c:pt>
                <c:pt idx="7066">
                  <c:v>41071.722222222212</c:v>
                </c:pt>
                <c:pt idx="7067">
                  <c:v>41071.736111111102</c:v>
                </c:pt>
                <c:pt idx="7068">
                  <c:v>41071.75</c:v>
                </c:pt>
                <c:pt idx="7069">
                  <c:v>41071.763888888883</c:v>
                </c:pt>
                <c:pt idx="7070">
                  <c:v>41071.777777777774</c:v>
                </c:pt>
                <c:pt idx="7071">
                  <c:v>41071.79166666665</c:v>
                </c:pt>
                <c:pt idx="7072">
                  <c:v>41071.805555555562</c:v>
                </c:pt>
                <c:pt idx="7073">
                  <c:v>41071.819444444453</c:v>
                </c:pt>
                <c:pt idx="7074">
                  <c:v>41071.833333333336</c:v>
                </c:pt>
                <c:pt idx="7075">
                  <c:v>41071.847222222219</c:v>
                </c:pt>
                <c:pt idx="7076">
                  <c:v>41071.861111111102</c:v>
                </c:pt>
                <c:pt idx="7077">
                  <c:v>41071.875</c:v>
                </c:pt>
                <c:pt idx="7078">
                  <c:v>41071.888888888898</c:v>
                </c:pt>
                <c:pt idx="7079">
                  <c:v>41071.902777777781</c:v>
                </c:pt>
                <c:pt idx="7080">
                  <c:v>41071.916666666664</c:v>
                </c:pt>
                <c:pt idx="7081">
                  <c:v>41071.930555555562</c:v>
                </c:pt>
                <c:pt idx="7082">
                  <c:v>41071.944444444453</c:v>
                </c:pt>
                <c:pt idx="7083">
                  <c:v>41071.958333333343</c:v>
                </c:pt>
                <c:pt idx="7084">
                  <c:v>41071.972222222219</c:v>
                </c:pt>
                <c:pt idx="7085">
                  <c:v>41071.986111111109</c:v>
                </c:pt>
                <c:pt idx="7086">
                  <c:v>41072</c:v>
                </c:pt>
                <c:pt idx="7087">
                  <c:v>41072.013888888891</c:v>
                </c:pt>
                <c:pt idx="7088">
                  <c:v>41072.027777777774</c:v>
                </c:pt>
                <c:pt idx="7089">
                  <c:v>41072.041666666657</c:v>
                </c:pt>
                <c:pt idx="7090">
                  <c:v>41072.055555555562</c:v>
                </c:pt>
                <c:pt idx="7091">
                  <c:v>41072.069444444445</c:v>
                </c:pt>
                <c:pt idx="7092">
                  <c:v>41072.083333333336</c:v>
                </c:pt>
                <c:pt idx="7093">
                  <c:v>41072.097222222212</c:v>
                </c:pt>
                <c:pt idx="7094">
                  <c:v>41072.111111111102</c:v>
                </c:pt>
                <c:pt idx="7095">
                  <c:v>41072.124999999993</c:v>
                </c:pt>
                <c:pt idx="7096">
                  <c:v>41072.138888888891</c:v>
                </c:pt>
                <c:pt idx="7097">
                  <c:v>41072.152777777781</c:v>
                </c:pt>
                <c:pt idx="7098">
                  <c:v>41072.166666666657</c:v>
                </c:pt>
                <c:pt idx="7099">
                  <c:v>41072.180555555562</c:v>
                </c:pt>
                <c:pt idx="7100">
                  <c:v>41072.194444444445</c:v>
                </c:pt>
                <c:pt idx="7101">
                  <c:v>41072.208333333336</c:v>
                </c:pt>
                <c:pt idx="7102">
                  <c:v>41072.222222222212</c:v>
                </c:pt>
                <c:pt idx="7103">
                  <c:v>41072.236111111102</c:v>
                </c:pt>
                <c:pt idx="7104">
                  <c:v>41072.25</c:v>
                </c:pt>
                <c:pt idx="7105">
                  <c:v>41072.263888888883</c:v>
                </c:pt>
                <c:pt idx="7106">
                  <c:v>41072.277777777774</c:v>
                </c:pt>
                <c:pt idx="7107">
                  <c:v>41072.29166666665</c:v>
                </c:pt>
                <c:pt idx="7108">
                  <c:v>41072.305555555562</c:v>
                </c:pt>
                <c:pt idx="7109">
                  <c:v>41072.319444444453</c:v>
                </c:pt>
                <c:pt idx="7110">
                  <c:v>41072.333333333336</c:v>
                </c:pt>
                <c:pt idx="7111">
                  <c:v>41072.347222222219</c:v>
                </c:pt>
                <c:pt idx="7112">
                  <c:v>41072.361111111102</c:v>
                </c:pt>
                <c:pt idx="7113">
                  <c:v>41072.375</c:v>
                </c:pt>
                <c:pt idx="7114">
                  <c:v>41072.388888888898</c:v>
                </c:pt>
                <c:pt idx="7115">
                  <c:v>41072.402777777781</c:v>
                </c:pt>
                <c:pt idx="7116">
                  <c:v>41072.416666666664</c:v>
                </c:pt>
                <c:pt idx="7117">
                  <c:v>41072.430555555562</c:v>
                </c:pt>
                <c:pt idx="7118">
                  <c:v>41072.444444444453</c:v>
                </c:pt>
                <c:pt idx="7119">
                  <c:v>41072.458333333343</c:v>
                </c:pt>
                <c:pt idx="7120">
                  <c:v>41072.472222222219</c:v>
                </c:pt>
                <c:pt idx="7121">
                  <c:v>41072.486111111109</c:v>
                </c:pt>
                <c:pt idx="7122">
                  <c:v>41072.5</c:v>
                </c:pt>
                <c:pt idx="7123">
                  <c:v>41072.513888888891</c:v>
                </c:pt>
                <c:pt idx="7124">
                  <c:v>41072.527777777774</c:v>
                </c:pt>
                <c:pt idx="7125">
                  <c:v>41072.541666666657</c:v>
                </c:pt>
                <c:pt idx="7126">
                  <c:v>41072.555555555562</c:v>
                </c:pt>
                <c:pt idx="7127">
                  <c:v>41072.569444444445</c:v>
                </c:pt>
                <c:pt idx="7128">
                  <c:v>41072.583333333336</c:v>
                </c:pt>
                <c:pt idx="7129">
                  <c:v>41072.597222222212</c:v>
                </c:pt>
                <c:pt idx="7130">
                  <c:v>41072.611111111102</c:v>
                </c:pt>
                <c:pt idx="7131">
                  <c:v>41072.624999999993</c:v>
                </c:pt>
                <c:pt idx="7132">
                  <c:v>41072.638888888891</c:v>
                </c:pt>
                <c:pt idx="7133">
                  <c:v>41072.652777777781</c:v>
                </c:pt>
                <c:pt idx="7134">
                  <c:v>41072.666666666657</c:v>
                </c:pt>
                <c:pt idx="7135">
                  <c:v>41072.680555555562</c:v>
                </c:pt>
                <c:pt idx="7136">
                  <c:v>41072.694444444445</c:v>
                </c:pt>
                <c:pt idx="7137">
                  <c:v>41072.708333333336</c:v>
                </c:pt>
                <c:pt idx="7138">
                  <c:v>41072.722222222212</c:v>
                </c:pt>
                <c:pt idx="7139">
                  <c:v>41072.736111111102</c:v>
                </c:pt>
                <c:pt idx="7140">
                  <c:v>41072.75</c:v>
                </c:pt>
                <c:pt idx="7141">
                  <c:v>41072.763888888883</c:v>
                </c:pt>
                <c:pt idx="7142">
                  <c:v>41072.777777777774</c:v>
                </c:pt>
                <c:pt idx="7143">
                  <c:v>41072.79166666665</c:v>
                </c:pt>
                <c:pt idx="7144">
                  <c:v>41072.805555555562</c:v>
                </c:pt>
                <c:pt idx="7145">
                  <c:v>41072.819444444453</c:v>
                </c:pt>
                <c:pt idx="7146">
                  <c:v>41072.833333333336</c:v>
                </c:pt>
                <c:pt idx="7147">
                  <c:v>41072.847222222219</c:v>
                </c:pt>
                <c:pt idx="7148">
                  <c:v>41072.861111111102</c:v>
                </c:pt>
                <c:pt idx="7149">
                  <c:v>41072.875</c:v>
                </c:pt>
                <c:pt idx="7150">
                  <c:v>41072.888888888898</c:v>
                </c:pt>
                <c:pt idx="7151">
                  <c:v>41072.902777777781</c:v>
                </c:pt>
                <c:pt idx="7152">
                  <c:v>41072.916666666664</c:v>
                </c:pt>
                <c:pt idx="7153">
                  <c:v>41072.930555555562</c:v>
                </c:pt>
                <c:pt idx="7154">
                  <c:v>41072.944444444453</c:v>
                </c:pt>
                <c:pt idx="7155">
                  <c:v>41072.958333333343</c:v>
                </c:pt>
                <c:pt idx="7156">
                  <c:v>41072.972222222219</c:v>
                </c:pt>
                <c:pt idx="7157">
                  <c:v>41072.986111111109</c:v>
                </c:pt>
                <c:pt idx="7158">
                  <c:v>41073</c:v>
                </c:pt>
                <c:pt idx="7159">
                  <c:v>41073.013888888891</c:v>
                </c:pt>
                <c:pt idx="7160">
                  <c:v>41073.027777777774</c:v>
                </c:pt>
                <c:pt idx="7161">
                  <c:v>41073.041666666657</c:v>
                </c:pt>
                <c:pt idx="7162">
                  <c:v>41073.055555555562</c:v>
                </c:pt>
                <c:pt idx="7163">
                  <c:v>41073.069444444445</c:v>
                </c:pt>
                <c:pt idx="7164">
                  <c:v>41073.083333333336</c:v>
                </c:pt>
                <c:pt idx="7165">
                  <c:v>41073.097222222212</c:v>
                </c:pt>
                <c:pt idx="7166">
                  <c:v>41073.111111111102</c:v>
                </c:pt>
                <c:pt idx="7167">
                  <c:v>41073.124999999993</c:v>
                </c:pt>
                <c:pt idx="7168">
                  <c:v>41073.138888888891</c:v>
                </c:pt>
                <c:pt idx="7169">
                  <c:v>41073.152777777781</c:v>
                </c:pt>
                <c:pt idx="7170">
                  <c:v>41073.166666666657</c:v>
                </c:pt>
                <c:pt idx="7171">
                  <c:v>41073.180555555562</c:v>
                </c:pt>
                <c:pt idx="7172">
                  <c:v>41073.194444444445</c:v>
                </c:pt>
                <c:pt idx="7173">
                  <c:v>41073.208333333336</c:v>
                </c:pt>
                <c:pt idx="7174">
                  <c:v>41073.222222222212</c:v>
                </c:pt>
                <c:pt idx="7175">
                  <c:v>41073.236111111102</c:v>
                </c:pt>
                <c:pt idx="7176">
                  <c:v>41073.25</c:v>
                </c:pt>
                <c:pt idx="7177">
                  <c:v>41073.263888888883</c:v>
                </c:pt>
                <c:pt idx="7178">
                  <c:v>41073.277777777774</c:v>
                </c:pt>
                <c:pt idx="7179">
                  <c:v>41073.29166666665</c:v>
                </c:pt>
                <c:pt idx="7180">
                  <c:v>41073.305555555562</c:v>
                </c:pt>
                <c:pt idx="7181">
                  <c:v>41073.319444444453</c:v>
                </c:pt>
                <c:pt idx="7182">
                  <c:v>41073.333333333336</c:v>
                </c:pt>
                <c:pt idx="7183">
                  <c:v>41073.347222222219</c:v>
                </c:pt>
                <c:pt idx="7184">
                  <c:v>41073.361111111102</c:v>
                </c:pt>
                <c:pt idx="7185">
                  <c:v>41073.375</c:v>
                </c:pt>
                <c:pt idx="7186">
                  <c:v>41073.388888888898</c:v>
                </c:pt>
                <c:pt idx="7187">
                  <c:v>41073.402777777781</c:v>
                </c:pt>
                <c:pt idx="7188">
                  <c:v>41073.416666666664</c:v>
                </c:pt>
                <c:pt idx="7189">
                  <c:v>41073.430555555562</c:v>
                </c:pt>
                <c:pt idx="7190">
                  <c:v>41073.444444444453</c:v>
                </c:pt>
                <c:pt idx="7191">
                  <c:v>41073.458333333343</c:v>
                </c:pt>
                <c:pt idx="7192">
                  <c:v>41073.472222222219</c:v>
                </c:pt>
                <c:pt idx="7193">
                  <c:v>41073.486111111109</c:v>
                </c:pt>
                <c:pt idx="7194">
                  <c:v>41073.5</c:v>
                </c:pt>
                <c:pt idx="7195">
                  <c:v>41073.513888888891</c:v>
                </c:pt>
                <c:pt idx="7196">
                  <c:v>41073.527777777774</c:v>
                </c:pt>
                <c:pt idx="7197">
                  <c:v>41073.541666666657</c:v>
                </c:pt>
                <c:pt idx="7198">
                  <c:v>41073.555555555562</c:v>
                </c:pt>
                <c:pt idx="7199">
                  <c:v>41073.569444444445</c:v>
                </c:pt>
                <c:pt idx="7200">
                  <c:v>41073.583333333336</c:v>
                </c:pt>
                <c:pt idx="7201">
                  <c:v>41073.597222222212</c:v>
                </c:pt>
                <c:pt idx="7202">
                  <c:v>41073.611111111102</c:v>
                </c:pt>
                <c:pt idx="7203">
                  <c:v>41073.624999999993</c:v>
                </c:pt>
                <c:pt idx="7204">
                  <c:v>41073.638888888891</c:v>
                </c:pt>
                <c:pt idx="7205">
                  <c:v>41073.652777777781</c:v>
                </c:pt>
                <c:pt idx="7206">
                  <c:v>41073.666666666657</c:v>
                </c:pt>
                <c:pt idx="7207">
                  <c:v>41073.680555555562</c:v>
                </c:pt>
                <c:pt idx="7208">
                  <c:v>41073.694444444445</c:v>
                </c:pt>
                <c:pt idx="7209">
                  <c:v>41073.708333333336</c:v>
                </c:pt>
                <c:pt idx="7210">
                  <c:v>41073.722222222212</c:v>
                </c:pt>
                <c:pt idx="7211">
                  <c:v>41073.736111111102</c:v>
                </c:pt>
                <c:pt idx="7212">
                  <c:v>41073.75</c:v>
                </c:pt>
                <c:pt idx="7213">
                  <c:v>41073.763888888883</c:v>
                </c:pt>
                <c:pt idx="7214">
                  <c:v>41073.777777777774</c:v>
                </c:pt>
                <c:pt idx="7215">
                  <c:v>41073.79166666665</c:v>
                </c:pt>
                <c:pt idx="7216">
                  <c:v>41073.805555555562</c:v>
                </c:pt>
                <c:pt idx="7217">
                  <c:v>41073.819444444453</c:v>
                </c:pt>
                <c:pt idx="7218">
                  <c:v>41073.833333333336</c:v>
                </c:pt>
                <c:pt idx="7219">
                  <c:v>41073.847222222219</c:v>
                </c:pt>
                <c:pt idx="7220">
                  <c:v>41073.861111111102</c:v>
                </c:pt>
                <c:pt idx="7221">
                  <c:v>41073.875</c:v>
                </c:pt>
                <c:pt idx="7222">
                  <c:v>41073.888888888898</c:v>
                </c:pt>
                <c:pt idx="7223">
                  <c:v>41073.902777777781</c:v>
                </c:pt>
                <c:pt idx="7224">
                  <c:v>41073.916666666664</c:v>
                </c:pt>
                <c:pt idx="7225">
                  <c:v>41073.930555555562</c:v>
                </c:pt>
                <c:pt idx="7226">
                  <c:v>41073.944444444453</c:v>
                </c:pt>
                <c:pt idx="7227">
                  <c:v>41073.958333333343</c:v>
                </c:pt>
                <c:pt idx="7228">
                  <c:v>41073.972222222219</c:v>
                </c:pt>
                <c:pt idx="7229">
                  <c:v>41073.986111111109</c:v>
                </c:pt>
                <c:pt idx="7230">
                  <c:v>41074</c:v>
                </c:pt>
                <c:pt idx="7231">
                  <c:v>41074.013888888891</c:v>
                </c:pt>
                <c:pt idx="7232">
                  <c:v>41074.027777777774</c:v>
                </c:pt>
                <c:pt idx="7233">
                  <c:v>41074.041666666657</c:v>
                </c:pt>
                <c:pt idx="7234">
                  <c:v>41074.055555555562</c:v>
                </c:pt>
                <c:pt idx="7235">
                  <c:v>41074.069444444445</c:v>
                </c:pt>
                <c:pt idx="7236">
                  <c:v>41074.083333333336</c:v>
                </c:pt>
                <c:pt idx="7237">
                  <c:v>41074.097222222212</c:v>
                </c:pt>
                <c:pt idx="7238">
                  <c:v>41074.111111111102</c:v>
                </c:pt>
                <c:pt idx="7239">
                  <c:v>41074.124999999993</c:v>
                </c:pt>
                <c:pt idx="7240">
                  <c:v>41074.138888888891</c:v>
                </c:pt>
                <c:pt idx="7241">
                  <c:v>41074.152777777781</c:v>
                </c:pt>
                <c:pt idx="7242">
                  <c:v>41074.166666666657</c:v>
                </c:pt>
                <c:pt idx="7243">
                  <c:v>41074.180555555562</c:v>
                </c:pt>
                <c:pt idx="7244">
                  <c:v>41074.194444444445</c:v>
                </c:pt>
                <c:pt idx="7245">
                  <c:v>41074.208333333336</c:v>
                </c:pt>
                <c:pt idx="7246">
                  <c:v>41074.222222222212</c:v>
                </c:pt>
                <c:pt idx="7247">
                  <c:v>41074.236111111102</c:v>
                </c:pt>
                <c:pt idx="7248">
                  <c:v>41074.25</c:v>
                </c:pt>
                <c:pt idx="7249">
                  <c:v>41074.263888888883</c:v>
                </c:pt>
                <c:pt idx="7250">
                  <c:v>41074.277777777774</c:v>
                </c:pt>
                <c:pt idx="7251">
                  <c:v>41074.29166666665</c:v>
                </c:pt>
                <c:pt idx="7252">
                  <c:v>41074.305555555562</c:v>
                </c:pt>
                <c:pt idx="7253">
                  <c:v>41074.319444444453</c:v>
                </c:pt>
                <c:pt idx="7254">
                  <c:v>41074.333333333336</c:v>
                </c:pt>
                <c:pt idx="7255">
                  <c:v>41074.347222222219</c:v>
                </c:pt>
                <c:pt idx="7256">
                  <c:v>41074.361111111102</c:v>
                </c:pt>
                <c:pt idx="7257">
                  <c:v>41074.375</c:v>
                </c:pt>
                <c:pt idx="7258">
                  <c:v>41074.388888888898</c:v>
                </c:pt>
                <c:pt idx="7259">
                  <c:v>41074.402777777781</c:v>
                </c:pt>
                <c:pt idx="7260">
                  <c:v>41074.416666666664</c:v>
                </c:pt>
                <c:pt idx="7261">
                  <c:v>41074.430555555562</c:v>
                </c:pt>
                <c:pt idx="7262">
                  <c:v>41074.444444444453</c:v>
                </c:pt>
                <c:pt idx="7263">
                  <c:v>41074.458333333343</c:v>
                </c:pt>
                <c:pt idx="7264">
                  <c:v>41074.472222222219</c:v>
                </c:pt>
                <c:pt idx="7265">
                  <c:v>41074.486111111109</c:v>
                </c:pt>
                <c:pt idx="7266">
                  <c:v>41074.5</c:v>
                </c:pt>
                <c:pt idx="7267">
                  <c:v>41074.513888888891</c:v>
                </c:pt>
                <c:pt idx="7268">
                  <c:v>41074.527777777774</c:v>
                </c:pt>
                <c:pt idx="7269">
                  <c:v>41074.541666666657</c:v>
                </c:pt>
                <c:pt idx="7270">
                  <c:v>41074.555555555562</c:v>
                </c:pt>
                <c:pt idx="7271">
                  <c:v>41074.569444444445</c:v>
                </c:pt>
                <c:pt idx="7272">
                  <c:v>41074.583333333336</c:v>
                </c:pt>
                <c:pt idx="7273">
                  <c:v>41074.597222222212</c:v>
                </c:pt>
                <c:pt idx="7274">
                  <c:v>41074.611111111102</c:v>
                </c:pt>
                <c:pt idx="7275">
                  <c:v>41074.624999999993</c:v>
                </c:pt>
                <c:pt idx="7276">
                  <c:v>41074.638888888891</c:v>
                </c:pt>
                <c:pt idx="7277">
                  <c:v>41074.652777777781</c:v>
                </c:pt>
                <c:pt idx="7278">
                  <c:v>41074.666666666657</c:v>
                </c:pt>
                <c:pt idx="7279">
                  <c:v>41074.680555555562</c:v>
                </c:pt>
                <c:pt idx="7280">
                  <c:v>41074.694444444445</c:v>
                </c:pt>
                <c:pt idx="7281">
                  <c:v>41074.708333333336</c:v>
                </c:pt>
                <c:pt idx="7282">
                  <c:v>41074.722222222212</c:v>
                </c:pt>
                <c:pt idx="7283">
                  <c:v>41074.736111111102</c:v>
                </c:pt>
                <c:pt idx="7284">
                  <c:v>41074.75</c:v>
                </c:pt>
                <c:pt idx="7285">
                  <c:v>41074.763888888883</c:v>
                </c:pt>
                <c:pt idx="7286">
                  <c:v>41074.777777777774</c:v>
                </c:pt>
                <c:pt idx="7287">
                  <c:v>41074.79166666665</c:v>
                </c:pt>
                <c:pt idx="7288">
                  <c:v>41074.805555555562</c:v>
                </c:pt>
                <c:pt idx="7289">
                  <c:v>41074.819444444453</c:v>
                </c:pt>
                <c:pt idx="7290">
                  <c:v>41074.833333333336</c:v>
                </c:pt>
                <c:pt idx="7291">
                  <c:v>41074.847222222219</c:v>
                </c:pt>
                <c:pt idx="7292">
                  <c:v>41074.861111111102</c:v>
                </c:pt>
                <c:pt idx="7293">
                  <c:v>41074.875</c:v>
                </c:pt>
                <c:pt idx="7294">
                  <c:v>41074.888888888898</c:v>
                </c:pt>
                <c:pt idx="7295">
                  <c:v>41074.902777777781</c:v>
                </c:pt>
                <c:pt idx="7296">
                  <c:v>41074.916666666664</c:v>
                </c:pt>
                <c:pt idx="7297">
                  <c:v>41074.930555555562</c:v>
                </c:pt>
                <c:pt idx="7298">
                  <c:v>41074.944444444453</c:v>
                </c:pt>
                <c:pt idx="7299">
                  <c:v>41074.958333333343</c:v>
                </c:pt>
                <c:pt idx="7300">
                  <c:v>41074.972222222219</c:v>
                </c:pt>
                <c:pt idx="7301">
                  <c:v>41074.986111111109</c:v>
                </c:pt>
                <c:pt idx="7302">
                  <c:v>41075</c:v>
                </c:pt>
                <c:pt idx="7303">
                  <c:v>41075.013888888891</c:v>
                </c:pt>
                <c:pt idx="7304">
                  <c:v>41075.027777777774</c:v>
                </c:pt>
                <c:pt idx="7305">
                  <c:v>41075.041666666657</c:v>
                </c:pt>
                <c:pt idx="7306">
                  <c:v>41075.055555555562</c:v>
                </c:pt>
                <c:pt idx="7307">
                  <c:v>41075.069444444445</c:v>
                </c:pt>
                <c:pt idx="7308">
                  <c:v>41075.083333333336</c:v>
                </c:pt>
                <c:pt idx="7309">
                  <c:v>41075.097222222212</c:v>
                </c:pt>
                <c:pt idx="7310">
                  <c:v>41075.111111111102</c:v>
                </c:pt>
                <c:pt idx="7311">
                  <c:v>41075.124999999993</c:v>
                </c:pt>
                <c:pt idx="7312">
                  <c:v>41075.138888888891</c:v>
                </c:pt>
                <c:pt idx="7313">
                  <c:v>41075.152777777781</c:v>
                </c:pt>
                <c:pt idx="7314">
                  <c:v>41075.166666666657</c:v>
                </c:pt>
                <c:pt idx="7315">
                  <c:v>41075.180555555562</c:v>
                </c:pt>
                <c:pt idx="7316">
                  <c:v>41075.194444444445</c:v>
                </c:pt>
                <c:pt idx="7317">
                  <c:v>41075.208333333336</c:v>
                </c:pt>
                <c:pt idx="7318">
                  <c:v>41075.222222222212</c:v>
                </c:pt>
                <c:pt idx="7319">
                  <c:v>41075.236111111102</c:v>
                </c:pt>
                <c:pt idx="7320">
                  <c:v>41075.25</c:v>
                </c:pt>
                <c:pt idx="7321">
                  <c:v>41075.263888888883</c:v>
                </c:pt>
                <c:pt idx="7322">
                  <c:v>41075.277777777774</c:v>
                </c:pt>
                <c:pt idx="7323">
                  <c:v>41075.29166666665</c:v>
                </c:pt>
                <c:pt idx="7324">
                  <c:v>41075.305555555562</c:v>
                </c:pt>
                <c:pt idx="7325">
                  <c:v>41075.319444444453</c:v>
                </c:pt>
                <c:pt idx="7326">
                  <c:v>41075.333333333336</c:v>
                </c:pt>
                <c:pt idx="7327">
                  <c:v>41075.347222222219</c:v>
                </c:pt>
                <c:pt idx="7328">
                  <c:v>41075.361111111102</c:v>
                </c:pt>
                <c:pt idx="7329">
                  <c:v>41075.375</c:v>
                </c:pt>
                <c:pt idx="7330">
                  <c:v>41075.388888888898</c:v>
                </c:pt>
                <c:pt idx="7331">
                  <c:v>41075.402777777781</c:v>
                </c:pt>
                <c:pt idx="7332">
                  <c:v>41075.416666666664</c:v>
                </c:pt>
                <c:pt idx="7333">
                  <c:v>41075.430555555562</c:v>
                </c:pt>
                <c:pt idx="7334">
                  <c:v>41075.444444444453</c:v>
                </c:pt>
                <c:pt idx="7335">
                  <c:v>41075.458333333343</c:v>
                </c:pt>
                <c:pt idx="7336">
                  <c:v>41075.472222222219</c:v>
                </c:pt>
                <c:pt idx="7337">
                  <c:v>41075.486111111109</c:v>
                </c:pt>
                <c:pt idx="7338">
                  <c:v>41075.5</c:v>
                </c:pt>
                <c:pt idx="7339">
                  <c:v>41075.513888888891</c:v>
                </c:pt>
                <c:pt idx="7340">
                  <c:v>41075.527777777774</c:v>
                </c:pt>
                <c:pt idx="7341">
                  <c:v>41075.541666666657</c:v>
                </c:pt>
                <c:pt idx="7342">
                  <c:v>41075.555555555562</c:v>
                </c:pt>
                <c:pt idx="7343">
                  <c:v>41075.569444444445</c:v>
                </c:pt>
                <c:pt idx="7344">
                  <c:v>41075.583333333336</c:v>
                </c:pt>
                <c:pt idx="7345">
                  <c:v>41075.597222222212</c:v>
                </c:pt>
                <c:pt idx="7346">
                  <c:v>41075.611111111102</c:v>
                </c:pt>
                <c:pt idx="7347">
                  <c:v>41075.624999999993</c:v>
                </c:pt>
                <c:pt idx="7348">
                  <c:v>41075.638888888891</c:v>
                </c:pt>
                <c:pt idx="7349">
                  <c:v>41075.652777777781</c:v>
                </c:pt>
                <c:pt idx="7350">
                  <c:v>41075.666666666657</c:v>
                </c:pt>
                <c:pt idx="7351">
                  <c:v>41075.680555555562</c:v>
                </c:pt>
                <c:pt idx="7352">
                  <c:v>41075.694444444445</c:v>
                </c:pt>
                <c:pt idx="7353">
                  <c:v>41075.708333333336</c:v>
                </c:pt>
                <c:pt idx="7354">
                  <c:v>41075.722222222212</c:v>
                </c:pt>
                <c:pt idx="7355">
                  <c:v>41075.736111111102</c:v>
                </c:pt>
                <c:pt idx="7356">
                  <c:v>41075.75</c:v>
                </c:pt>
                <c:pt idx="7357">
                  <c:v>41075.763888888883</c:v>
                </c:pt>
                <c:pt idx="7358">
                  <c:v>41075.777777777774</c:v>
                </c:pt>
                <c:pt idx="7359">
                  <c:v>41075.79166666665</c:v>
                </c:pt>
                <c:pt idx="7360">
                  <c:v>41075.805555555562</c:v>
                </c:pt>
                <c:pt idx="7361">
                  <c:v>41075.819444444453</c:v>
                </c:pt>
                <c:pt idx="7362">
                  <c:v>41075.833333333336</c:v>
                </c:pt>
                <c:pt idx="7363">
                  <c:v>41075.847222222219</c:v>
                </c:pt>
                <c:pt idx="7364">
                  <c:v>41075.861111111102</c:v>
                </c:pt>
                <c:pt idx="7365">
                  <c:v>41075.875</c:v>
                </c:pt>
                <c:pt idx="7366">
                  <c:v>41075.888888888898</c:v>
                </c:pt>
                <c:pt idx="7367">
                  <c:v>41075.902777777781</c:v>
                </c:pt>
                <c:pt idx="7368">
                  <c:v>41075.916666666664</c:v>
                </c:pt>
                <c:pt idx="7369">
                  <c:v>41075.930555555562</c:v>
                </c:pt>
                <c:pt idx="7370">
                  <c:v>41075.944444444453</c:v>
                </c:pt>
                <c:pt idx="7371">
                  <c:v>41075.958333333343</c:v>
                </c:pt>
                <c:pt idx="7372">
                  <c:v>41075.972222222219</c:v>
                </c:pt>
                <c:pt idx="7373">
                  <c:v>41075.986111111109</c:v>
                </c:pt>
                <c:pt idx="7374">
                  <c:v>41076</c:v>
                </c:pt>
                <c:pt idx="7375">
                  <c:v>41076.013888888891</c:v>
                </c:pt>
                <c:pt idx="7376">
                  <c:v>41076.027777777774</c:v>
                </c:pt>
                <c:pt idx="7377">
                  <c:v>41076.041666666657</c:v>
                </c:pt>
                <c:pt idx="7378">
                  <c:v>41076.055555555562</c:v>
                </c:pt>
                <c:pt idx="7379">
                  <c:v>41076.069444444445</c:v>
                </c:pt>
                <c:pt idx="7380">
                  <c:v>41076.083333333336</c:v>
                </c:pt>
                <c:pt idx="7381">
                  <c:v>41076.097222222212</c:v>
                </c:pt>
                <c:pt idx="7382">
                  <c:v>41076.111111111102</c:v>
                </c:pt>
                <c:pt idx="7383">
                  <c:v>41076.124999999993</c:v>
                </c:pt>
                <c:pt idx="7384">
                  <c:v>41076.138888888891</c:v>
                </c:pt>
                <c:pt idx="7385">
                  <c:v>41076.152777777781</c:v>
                </c:pt>
                <c:pt idx="7386">
                  <c:v>41076.166666666657</c:v>
                </c:pt>
                <c:pt idx="7387">
                  <c:v>41076.180555555562</c:v>
                </c:pt>
                <c:pt idx="7388">
                  <c:v>41076.194444444445</c:v>
                </c:pt>
                <c:pt idx="7389">
                  <c:v>41076.208333333336</c:v>
                </c:pt>
                <c:pt idx="7390">
                  <c:v>41076.222222222212</c:v>
                </c:pt>
                <c:pt idx="7391">
                  <c:v>41076.236111111102</c:v>
                </c:pt>
                <c:pt idx="7392">
                  <c:v>41076.25</c:v>
                </c:pt>
                <c:pt idx="7393">
                  <c:v>41076.263888888883</c:v>
                </c:pt>
                <c:pt idx="7394">
                  <c:v>41076.277777777774</c:v>
                </c:pt>
                <c:pt idx="7395">
                  <c:v>41076.29166666665</c:v>
                </c:pt>
                <c:pt idx="7396">
                  <c:v>41076.305555555562</c:v>
                </c:pt>
                <c:pt idx="7397">
                  <c:v>41076.319444444453</c:v>
                </c:pt>
                <c:pt idx="7398">
                  <c:v>41076.333333333336</c:v>
                </c:pt>
                <c:pt idx="7399">
                  <c:v>41076.347222222219</c:v>
                </c:pt>
                <c:pt idx="7400">
                  <c:v>41076.361111111102</c:v>
                </c:pt>
                <c:pt idx="7401">
                  <c:v>41076.375</c:v>
                </c:pt>
                <c:pt idx="7402">
                  <c:v>41076.388888888898</c:v>
                </c:pt>
                <c:pt idx="7403">
                  <c:v>41076.402777777781</c:v>
                </c:pt>
                <c:pt idx="7404">
                  <c:v>41076.416666666664</c:v>
                </c:pt>
                <c:pt idx="7405">
                  <c:v>41076.430555555562</c:v>
                </c:pt>
                <c:pt idx="7406">
                  <c:v>41076.444444444453</c:v>
                </c:pt>
                <c:pt idx="7407">
                  <c:v>41076.458333333343</c:v>
                </c:pt>
                <c:pt idx="7408">
                  <c:v>41076.472222222219</c:v>
                </c:pt>
                <c:pt idx="7409">
                  <c:v>41076.486111111109</c:v>
                </c:pt>
                <c:pt idx="7410">
                  <c:v>41076.5</c:v>
                </c:pt>
                <c:pt idx="7411">
                  <c:v>41076.513888888891</c:v>
                </c:pt>
                <c:pt idx="7412">
                  <c:v>41076.527777777774</c:v>
                </c:pt>
                <c:pt idx="7413">
                  <c:v>41076.541666666657</c:v>
                </c:pt>
                <c:pt idx="7414">
                  <c:v>41076.555555555562</c:v>
                </c:pt>
                <c:pt idx="7415">
                  <c:v>41076.569444444445</c:v>
                </c:pt>
                <c:pt idx="7416">
                  <c:v>41076.583333333336</c:v>
                </c:pt>
                <c:pt idx="7417">
                  <c:v>41076.597222222212</c:v>
                </c:pt>
                <c:pt idx="7418">
                  <c:v>41076.611111111102</c:v>
                </c:pt>
                <c:pt idx="7419">
                  <c:v>41076.624999999993</c:v>
                </c:pt>
                <c:pt idx="7420">
                  <c:v>41076.638888888891</c:v>
                </c:pt>
                <c:pt idx="7421">
                  <c:v>41076.652777777781</c:v>
                </c:pt>
                <c:pt idx="7422">
                  <c:v>41076.666666666657</c:v>
                </c:pt>
                <c:pt idx="7423">
                  <c:v>41076.680555555562</c:v>
                </c:pt>
                <c:pt idx="7424">
                  <c:v>41076.694444444445</c:v>
                </c:pt>
                <c:pt idx="7425">
                  <c:v>41076.708333333336</c:v>
                </c:pt>
                <c:pt idx="7426">
                  <c:v>41076.722222222212</c:v>
                </c:pt>
                <c:pt idx="7427">
                  <c:v>41076.736111111102</c:v>
                </c:pt>
                <c:pt idx="7428">
                  <c:v>41076.75</c:v>
                </c:pt>
                <c:pt idx="7429">
                  <c:v>41076.763888888883</c:v>
                </c:pt>
                <c:pt idx="7430">
                  <c:v>41076.777777777774</c:v>
                </c:pt>
                <c:pt idx="7431">
                  <c:v>41076.79166666665</c:v>
                </c:pt>
                <c:pt idx="7432">
                  <c:v>41076.805555555562</c:v>
                </c:pt>
                <c:pt idx="7433">
                  <c:v>41076.819444444453</c:v>
                </c:pt>
                <c:pt idx="7434">
                  <c:v>41076.833333333336</c:v>
                </c:pt>
                <c:pt idx="7435">
                  <c:v>41076.847222222219</c:v>
                </c:pt>
                <c:pt idx="7436">
                  <c:v>41076.861111111102</c:v>
                </c:pt>
                <c:pt idx="7437">
                  <c:v>41076.875</c:v>
                </c:pt>
                <c:pt idx="7438">
                  <c:v>41076.888888888898</c:v>
                </c:pt>
                <c:pt idx="7439">
                  <c:v>41076.902777777781</c:v>
                </c:pt>
                <c:pt idx="7440">
                  <c:v>41076.916666666664</c:v>
                </c:pt>
                <c:pt idx="7441">
                  <c:v>41076.930555555562</c:v>
                </c:pt>
                <c:pt idx="7442">
                  <c:v>41076.944444444453</c:v>
                </c:pt>
                <c:pt idx="7443">
                  <c:v>41076.958333333343</c:v>
                </c:pt>
                <c:pt idx="7444">
                  <c:v>41076.972222222219</c:v>
                </c:pt>
                <c:pt idx="7445">
                  <c:v>41076.986111111109</c:v>
                </c:pt>
                <c:pt idx="7446">
                  <c:v>41077</c:v>
                </c:pt>
                <c:pt idx="7447">
                  <c:v>41077.013888888891</c:v>
                </c:pt>
                <c:pt idx="7448">
                  <c:v>41077.027777777774</c:v>
                </c:pt>
                <c:pt idx="7449">
                  <c:v>41077.041666666657</c:v>
                </c:pt>
                <c:pt idx="7450">
                  <c:v>41077.055555555562</c:v>
                </c:pt>
                <c:pt idx="7451">
                  <c:v>41077.069444444445</c:v>
                </c:pt>
                <c:pt idx="7452">
                  <c:v>41077.083333333336</c:v>
                </c:pt>
                <c:pt idx="7453">
                  <c:v>41077.097222222212</c:v>
                </c:pt>
                <c:pt idx="7454">
                  <c:v>41077.111111111102</c:v>
                </c:pt>
                <c:pt idx="7455">
                  <c:v>41077.124999999993</c:v>
                </c:pt>
                <c:pt idx="7456">
                  <c:v>41077.138888888891</c:v>
                </c:pt>
                <c:pt idx="7457">
                  <c:v>41077.152777777781</c:v>
                </c:pt>
                <c:pt idx="7458">
                  <c:v>41077.166666666657</c:v>
                </c:pt>
                <c:pt idx="7459">
                  <c:v>41077.180555555562</c:v>
                </c:pt>
                <c:pt idx="7460">
                  <c:v>41077.194444444445</c:v>
                </c:pt>
                <c:pt idx="7461">
                  <c:v>41077.208333333336</c:v>
                </c:pt>
                <c:pt idx="7462">
                  <c:v>41077.222222222212</c:v>
                </c:pt>
                <c:pt idx="7463">
                  <c:v>41077.236111111102</c:v>
                </c:pt>
                <c:pt idx="7464">
                  <c:v>41077.25</c:v>
                </c:pt>
                <c:pt idx="7465">
                  <c:v>41077.263888888883</c:v>
                </c:pt>
                <c:pt idx="7466">
                  <c:v>41077.277777777774</c:v>
                </c:pt>
                <c:pt idx="7467">
                  <c:v>41077.29166666665</c:v>
                </c:pt>
                <c:pt idx="7468">
                  <c:v>41077.305555555562</c:v>
                </c:pt>
                <c:pt idx="7469">
                  <c:v>41077.319444444453</c:v>
                </c:pt>
                <c:pt idx="7470">
                  <c:v>41077.333333333336</c:v>
                </c:pt>
                <c:pt idx="7471">
                  <c:v>41077.347222222219</c:v>
                </c:pt>
                <c:pt idx="7472">
                  <c:v>41077.361111111102</c:v>
                </c:pt>
                <c:pt idx="7473">
                  <c:v>41077.375</c:v>
                </c:pt>
                <c:pt idx="7474">
                  <c:v>41077.388888888898</c:v>
                </c:pt>
                <c:pt idx="7475">
                  <c:v>41077.402777777781</c:v>
                </c:pt>
                <c:pt idx="7476">
                  <c:v>41077.416666666664</c:v>
                </c:pt>
                <c:pt idx="7477">
                  <c:v>41077.430555555562</c:v>
                </c:pt>
                <c:pt idx="7478">
                  <c:v>41077.444444444453</c:v>
                </c:pt>
                <c:pt idx="7479">
                  <c:v>41077.458333333343</c:v>
                </c:pt>
                <c:pt idx="7480">
                  <c:v>41077.472222222219</c:v>
                </c:pt>
                <c:pt idx="7481">
                  <c:v>41077.486111111109</c:v>
                </c:pt>
                <c:pt idx="7482">
                  <c:v>41077.5</c:v>
                </c:pt>
                <c:pt idx="7483">
                  <c:v>41077.513888888891</c:v>
                </c:pt>
                <c:pt idx="7484">
                  <c:v>41077.527777777774</c:v>
                </c:pt>
                <c:pt idx="7485">
                  <c:v>41077.541666666657</c:v>
                </c:pt>
                <c:pt idx="7486">
                  <c:v>41077.555555555562</c:v>
                </c:pt>
                <c:pt idx="7487">
                  <c:v>41077.569444444445</c:v>
                </c:pt>
                <c:pt idx="7488">
                  <c:v>41077.583333333336</c:v>
                </c:pt>
                <c:pt idx="7489">
                  <c:v>41077.597222222212</c:v>
                </c:pt>
                <c:pt idx="7490">
                  <c:v>41077.611111111102</c:v>
                </c:pt>
                <c:pt idx="7491">
                  <c:v>41077.624999999993</c:v>
                </c:pt>
                <c:pt idx="7492">
                  <c:v>41077.638888888891</c:v>
                </c:pt>
                <c:pt idx="7493">
                  <c:v>41077.652777777781</c:v>
                </c:pt>
                <c:pt idx="7494">
                  <c:v>41077.666666666657</c:v>
                </c:pt>
                <c:pt idx="7495">
                  <c:v>41077.680555555562</c:v>
                </c:pt>
                <c:pt idx="7496">
                  <c:v>41077.694444444445</c:v>
                </c:pt>
                <c:pt idx="7497">
                  <c:v>41077.708333333336</c:v>
                </c:pt>
                <c:pt idx="7498">
                  <c:v>41077.722222222212</c:v>
                </c:pt>
                <c:pt idx="7499">
                  <c:v>41077.736111111102</c:v>
                </c:pt>
                <c:pt idx="7500">
                  <c:v>41077.75</c:v>
                </c:pt>
                <c:pt idx="7501">
                  <c:v>41077.763888888883</c:v>
                </c:pt>
                <c:pt idx="7502">
                  <c:v>41077.777777777774</c:v>
                </c:pt>
                <c:pt idx="7503">
                  <c:v>41077.79166666665</c:v>
                </c:pt>
                <c:pt idx="7504">
                  <c:v>41077.805555555562</c:v>
                </c:pt>
                <c:pt idx="7505">
                  <c:v>41077.819444444453</c:v>
                </c:pt>
                <c:pt idx="7506">
                  <c:v>41077.833333333336</c:v>
                </c:pt>
                <c:pt idx="7507">
                  <c:v>41077.847222222219</c:v>
                </c:pt>
                <c:pt idx="7508">
                  <c:v>41077.861111111102</c:v>
                </c:pt>
                <c:pt idx="7509">
                  <c:v>41077.875</c:v>
                </c:pt>
                <c:pt idx="7510">
                  <c:v>41077.888888888898</c:v>
                </c:pt>
                <c:pt idx="7511">
                  <c:v>41077.902777777781</c:v>
                </c:pt>
                <c:pt idx="7512">
                  <c:v>41077.916666666664</c:v>
                </c:pt>
                <c:pt idx="7513">
                  <c:v>41077.930555555562</c:v>
                </c:pt>
                <c:pt idx="7514">
                  <c:v>41077.944444444453</c:v>
                </c:pt>
                <c:pt idx="7515">
                  <c:v>41077.958333333343</c:v>
                </c:pt>
                <c:pt idx="7516">
                  <c:v>41077.972222222219</c:v>
                </c:pt>
                <c:pt idx="7517">
                  <c:v>41077.986111111109</c:v>
                </c:pt>
                <c:pt idx="7518">
                  <c:v>41078</c:v>
                </c:pt>
                <c:pt idx="7519">
                  <c:v>41078.013888888891</c:v>
                </c:pt>
                <c:pt idx="7520">
                  <c:v>41078.027777777774</c:v>
                </c:pt>
                <c:pt idx="7521">
                  <c:v>41078.041666666657</c:v>
                </c:pt>
                <c:pt idx="7522">
                  <c:v>41078.055555555562</c:v>
                </c:pt>
                <c:pt idx="7523">
                  <c:v>41078.069444444445</c:v>
                </c:pt>
                <c:pt idx="7524">
                  <c:v>41078.083333333336</c:v>
                </c:pt>
                <c:pt idx="7525">
                  <c:v>41078.097222222212</c:v>
                </c:pt>
                <c:pt idx="7526">
                  <c:v>41078.111111111102</c:v>
                </c:pt>
                <c:pt idx="7527">
                  <c:v>41078.124999999993</c:v>
                </c:pt>
                <c:pt idx="7528">
                  <c:v>41078.138888888891</c:v>
                </c:pt>
                <c:pt idx="7529">
                  <c:v>41078.152777777781</c:v>
                </c:pt>
                <c:pt idx="7530">
                  <c:v>41078.166666666657</c:v>
                </c:pt>
                <c:pt idx="7531">
                  <c:v>41078.180555555562</c:v>
                </c:pt>
                <c:pt idx="7532">
                  <c:v>41078.194444444445</c:v>
                </c:pt>
                <c:pt idx="7533">
                  <c:v>41078.208333333336</c:v>
                </c:pt>
                <c:pt idx="7534">
                  <c:v>41078.222222222212</c:v>
                </c:pt>
                <c:pt idx="7535">
                  <c:v>41078.236111111102</c:v>
                </c:pt>
                <c:pt idx="7536">
                  <c:v>41078.25</c:v>
                </c:pt>
                <c:pt idx="7537">
                  <c:v>41078.263888888883</c:v>
                </c:pt>
                <c:pt idx="7538">
                  <c:v>41078.277777777774</c:v>
                </c:pt>
                <c:pt idx="7539">
                  <c:v>41078.29166666665</c:v>
                </c:pt>
                <c:pt idx="7540">
                  <c:v>41078.305555555562</c:v>
                </c:pt>
                <c:pt idx="7541">
                  <c:v>41078.319444444453</c:v>
                </c:pt>
                <c:pt idx="7542">
                  <c:v>41078.333333333336</c:v>
                </c:pt>
                <c:pt idx="7543">
                  <c:v>41078.347222222219</c:v>
                </c:pt>
                <c:pt idx="7544">
                  <c:v>41078.361111111102</c:v>
                </c:pt>
                <c:pt idx="7545">
                  <c:v>41078.375</c:v>
                </c:pt>
                <c:pt idx="7546">
                  <c:v>41078.388888888898</c:v>
                </c:pt>
                <c:pt idx="7547">
                  <c:v>41078.402777777781</c:v>
                </c:pt>
                <c:pt idx="7548">
                  <c:v>41078.416666666664</c:v>
                </c:pt>
                <c:pt idx="7549">
                  <c:v>41078.430555555562</c:v>
                </c:pt>
                <c:pt idx="7550">
                  <c:v>41078.444444444453</c:v>
                </c:pt>
                <c:pt idx="7551">
                  <c:v>41078.458333333343</c:v>
                </c:pt>
                <c:pt idx="7552">
                  <c:v>41078.472222222219</c:v>
                </c:pt>
                <c:pt idx="7553">
                  <c:v>41078.486111111109</c:v>
                </c:pt>
                <c:pt idx="7554">
                  <c:v>41078.5</c:v>
                </c:pt>
                <c:pt idx="7555">
                  <c:v>41078.513888888891</c:v>
                </c:pt>
                <c:pt idx="7556">
                  <c:v>41078.527777777774</c:v>
                </c:pt>
                <c:pt idx="7557">
                  <c:v>41078.541666666657</c:v>
                </c:pt>
                <c:pt idx="7558">
                  <c:v>41078.555555555562</c:v>
                </c:pt>
                <c:pt idx="7559">
                  <c:v>41078.569444444445</c:v>
                </c:pt>
                <c:pt idx="7560">
                  <c:v>41078.583333333336</c:v>
                </c:pt>
                <c:pt idx="7561">
                  <c:v>41078.597222222212</c:v>
                </c:pt>
                <c:pt idx="7562">
                  <c:v>41078.611111111102</c:v>
                </c:pt>
                <c:pt idx="7563">
                  <c:v>41078.624999999993</c:v>
                </c:pt>
                <c:pt idx="7564">
                  <c:v>41078.638888888891</c:v>
                </c:pt>
                <c:pt idx="7565">
                  <c:v>41078.652777777781</c:v>
                </c:pt>
                <c:pt idx="7566">
                  <c:v>41078.666666666657</c:v>
                </c:pt>
                <c:pt idx="7567">
                  <c:v>41078.680555555562</c:v>
                </c:pt>
                <c:pt idx="7568">
                  <c:v>41078.694444444445</c:v>
                </c:pt>
                <c:pt idx="7569">
                  <c:v>41078.708333333336</c:v>
                </c:pt>
                <c:pt idx="7570">
                  <c:v>41078.722222222212</c:v>
                </c:pt>
                <c:pt idx="7571">
                  <c:v>41078.736111111102</c:v>
                </c:pt>
                <c:pt idx="7572">
                  <c:v>41078.75</c:v>
                </c:pt>
                <c:pt idx="7573">
                  <c:v>41078.763888888883</c:v>
                </c:pt>
                <c:pt idx="7574">
                  <c:v>41078.777777777774</c:v>
                </c:pt>
                <c:pt idx="7575">
                  <c:v>41078.79166666665</c:v>
                </c:pt>
                <c:pt idx="7576">
                  <c:v>41078.805555555562</c:v>
                </c:pt>
                <c:pt idx="7577">
                  <c:v>41078.819444444453</c:v>
                </c:pt>
                <c:pt idx="7578">
                  <c:v>41078.833333333336</c:v>
                </c:pt>
                <c:pt idx="7579">
                  <c:v>41078.847222222219</c:v>
                </c:pt>
                <c:pt idx="7580">
                  <c:v>41078.861111111102</c:v>
                </c:pt>
                <c:pt idx="7581">
                  <c:v>41078.875</c:v>
                </c:pt>
                <c:pt idx="7582">
                  <c:v>41078.888888888898</c:v>
                </c:pt>
                <c:pt idx="7583">
                  <c:v>41078.902777777781</c:v>
                </c:pt>
                <c:pt idx="7584">
                  <c:v>41078.916666666664</c:v>
                </c:pt>
                <c:pt idx="7585">
                  <c:v>41078.930555555562</c:v>
                </c:pt>
                <c:pt idx="7586">
                  <c:v>41078.944444444453</c:v>
                </c:pt>
                <c:pt idx="7587">
                  <c:v>41078.958333333343</c:v>
                </c:pt>
                <c:pt idx="7588">
                  <c:v>41078.972222222219</c:v>
                </c:pt>
                <c:pt idx="7589">
                  <c:v>41078.986111111109</c:v>
                </c:pt>
                <c:pt idx="7590">
                  <c:v>41079</c:v>
                </c:pt>
                <c:pt idx="7591">
                  <c:v>41079.013888888891</c:v>
                </c:pt>
                <c:pt idx="7592">
                  <c:v>41079.027777777774</c:v>
                </c:pt>
                <c:pt idx="7593">
                  <c:v>41079.041666666657</c:v>
                </c:pt>
                <c:pt idx="7594">
                  <c:v>41079.055555555562</c:v>
                </c:pt>
                <c:pt idx="7595">
                  <c:v>41079.069444444445</c:v>
                </c:pt>
                <c:pt idx="7596">
                  <c:v>41079.083333333336</c:v>
                </c:pt>
                <c:pt idx="7597">
                  <c:v>41079.097222222212</c:v>
                </c:pt>
                <c:pt idx="7598">
                  <c:v>41079.111111111102</c:v>
                </c:pt>
                <c:pt idx="7599">
                  <c:v>41079.124999999993</c:v>
                </c:pt>
                <c:pt idx="7600">
                  <c:v>41079.138888888891</c:v>
                </c:pt>
                <c:pt idx="7601">
                  <c:v>41079.152777777781</c:v>
                </c:pt>
                <c:pt idx="7602">
                  <c:v>41079.166666666657</c:v>
                </c:pt>
                <c:pt idx="7603">
                  <c:v>41079.180555555562</c:v>
                </c:pt>
                <c:pt idx="7604">
                  <c:v>41079.194444444445</c:v>
                </c:pt>
                <c:pt idx="7605">
                  <c:v>41079.208333333336</c:v>
                </c:pt>
                <c:pt idx="7606">
                  <c:v>41079.222222222212</c:v>
                </c:pt>
                <c:pt idx="7607">
                  <c:v>41079.236111111102</c:v>
                </c:pt>
                <c:pt idx="7608">
                  <c:v>41079.25</c:v>
                </c:pt>
                <c:pt idx="7609">
                  <c:v>41079.263888888883</c:v>
                </c:pt>
                <c:pt idx="7610">
                  <c:v>41079.277777777774</c:v>
                </c:pt>
                <c:pt idx="7611">
                  <c:v>41079.29166666665</c:v>
                </c:pt>
                <c:pt idx="7612">
                  <c:v>41079.305555555562</c:v>
                </c:pt>
                <c:pt idx="7613">
                  <c:v>41079.319444444453</c:v>
                </c:pt>
                <c:pt idx="7614">
                  <c:v>41079.333333333336</c:v>
                </c:pt>
                <c:pt idx="7615">
                  <c:v>41079.347222222219</c:v>
                </c:pt>
                <c:pt idx="7616">
                  <c:v>41079.361111111102</c:v>
                </c:pt>
                <c:pt idx="7617">
                  <c:v>41079.375</c:v>
                </c:pt>
                <c:pt idx="7618">
                  <c:v>41079.388888888898</c:v>
                </c:pt>
                <c:pt idx="7619">
                  <c:v>41079.402777777781</c:v>
                </c:pt>
                <c:pt idx="7620">
                  <c:v>41079.416666666664</c:v>
                </c:pt>
                <c:pt idx="7621">
                  <c:v>41079.430555555562</c:v>
                </c:pt>
                <c:pt idx="7622">
                  <c:v>41079.444444444453</c:v>
                </c:pt>
                <c:pt idx="7623">
                  <c:v>41079.458333333343</c:v>
                </c:pt>
                <c:pt idx="7624">
                  <c:v>41079.472222222219</c:v>
                </c:pt>
                <c:pt idx="7625">
                  <c:v>41079.486111111109</c:v>
                </c:pt>
                <c:pt idx="7626">
                  <c:v>41079.5</c:v>
                </c:pt>
                <c:pt idx="7627">
                  <c:v>41079.513888888891</c:v>
                </c:pt>
                <c:pt idx="7628">
                  <c:v>41079.527777777774</c:v>
                </c:pt>
                <c:pt idx="7629">
                  <c:v>41079.541666666657</c:v>
                </c:pt>
                <c:pt idx="7630">
                  <c:v>41079.555555555562</c:v>
                </c:pt>
                <c:pt idx="7631">
                  <c:v>41079.569444444445</c:v>
                </c:pt>
                <c:pt idx="7632">
                  <c:v>41079.583333333336</c:v>
                </c:pt>
                <c:pt idx="7633">
                  <c:v>41079.597222222212</c:v>
                </c:pt>
                <c:pt idx="7634">
                  <c:v>41079.611111111102</c:v>
                </c:pt>
                <c:pt idx="7635">
                  <c:v>41079.624999999993</c:v>
                </c:pt>
                <c:pt idx="7636">
                  <c:v>41079.638888888891</c:v>
                </c:pt>
                <c:pt idx="7637">
                  <c:v>41079.652777777781</c:v>
                </c:pt>
                <c:pt idx="7638">
                  <c:v>41079.666666666657</c:v>
                </c:pt>
                <c:pt idx="7639">
                  <c:v>41079.680555555562</c:v>
                </c:pt>
                <c:pt idx="7640">
                  <c:v>41079.694444444445</c:v>
                </c:pt>
                <c:pt idx="7641">
                  <c:v>41079.708333333336</c:v>
                </c:pt>
                <c:pt idx="7642">
                  <c:v>41079.722222222212</c:v>
                </c:pt>
                <c:pt idx="7643">
                  <c:v>41079.736111111102</c:v>
                </c:pt>
                <c:pt idx="7644">
                  <c:v>41079.75</c:v>
                </c:pt>
                <c:pt idx="7645">
                  <c:v>41079.763888888883</c:v>
                </c:pt>
                <c:pt idx="7646">
                  <c:v>41079.777777777774</c:v>
                </c:pt>
                <c:pt idx="7647">
                  <c:v>41079.79166666665</c:v>
                </c:pt>
                <c:pt idx="7648">
                  <c:v>41079.805555555562</c:v>
                </c:pt>
                <c:pt idx="7649">
                  <c:v>41079.819444444453</c:v>
                </c:pt>
                <c:pt idx="7650">
                  <c:v>41079.833333333336</c:v>
                </c:pt>
                <c:pt idx="7651">
                  <c:v>41079.847222222219</c:v>
                </c:pt>
                <c:pt idx="7652">
                  <c:v>41079.861111111102</c:v>
                </c:pt>
                <c:pt idx="7653">
                  <c:v>41079.875</c:v>
                </c:pt>
                <c:pt idx="7654">
                  <c:v>41079.888888888898</c:v>
                </c:pt>
                <c:pt idx="7655">
                  <c:v>41079.902777777781</c:v>
                </c:pt>
                <c:pt idx="7656">
                  <c:v>41079.916666666664</c:v>
                </c:pt>
                <c:pt idx="7657">
                  <c:v>41079.930555555562</c:v>
                </c:pt>
                <c:pt idx="7658">
                  <c:v>41079.944444444453</c:v>
                </c:pt>
                <c:pt idx="7659">
                  <c:v>41079.958333333343</c:v>
                </c:pt>
                <c:pt idx="7660">
                  <c:v>41079.972222222219</c:v>
                </c:pt>
                <c:pt idx="7661">
                  <c:v>41079.986111111109</c:v>
                </c:pt>
                <c:pt idx="7662">
                  <c:v>41080</c:v>
                </c:pt>
                <c:pt idx="7663">
                  <c:v>41080.013888888891</c:v>
                </c:pt>
                <c:pt idx="7664">
                  <c:v>41080.027777777774</c:v>
                </c:pt>
                <c:pt idx="7665">
                  <c:v>41080.041666666657</c:v>
                </c:pt>
                <c:pt idx="7666">
                  <c:v>41080.055555555562</c:v>
                </c:pt>
                <c:pt idx="7667">
                  <c:v>41080.069444444445</c:v>
                </c:pt>
                <c:pt idx="7668">
                  <c:v>41080.083333333336</c:v>
                </c:pt>
                <c:pt idx="7669">
                  <c:v>41080.097222222212</c:v>
                </c:pt>
                <c:pt idx="7670">
                  <c:v>41080.111111111102</c:v>
                </c:pt>
                <c:pt idx="7671">
                  <c:v>41080.124999999993</c:v>
                </c:pt>
                <c:pt idx="7672">
                  <c:v>41080.138888888891</c:v>
                </c:pt>
                <c:pt idx="7673">
                  <c:v>41080.152777777781</c:v>
                </c:pt>
                <c:pt idx="7674">
                  <c:v>41080.166666666657</c:v>
                </c:pt>
                <c:pt idx="7675">
                  <c:v>41080.180555555562</c:v>
                </c:pt>
                <c:pt idx="7676">
                  <c:v>41080.194444444445</c:v>
                </c:pt>
                <c:pt idx="7677">
                  <c:v>41080.208333333336</c:v>
                </c:pt>
                <c:pt idx="7678">
                  <c:v>41080.222222222212</c:v>
                </c:pt>
                <c:pt idx="7679">
                  <c:v>41080.236111111102</c:v>
                </c:pt>
                <c:pt idx="7680">
                  <c:v>41080.25</c:v>
                </c:pt>
                <c:pt idx="7681">
                  <c:v>41080.263888888883</c:v>
                </c:pt>
                <c:pt idx="7682">
                  <c:v>41080.277777777774</c:v>
                </c:pt>
                <c:pt idx="7683">
                  <c:v>41080.29166666665</c:v>
                </c:pt>
                <c:pt idx="7684">
                  <c:v>41080.305555555562</c:v>
                </c:pt>
                <c:pt idx="7685">
                  <c:v>41080.319444444453</c:v>
                </c:pt>
                <c:pt idx="7686">
                  <c:v>41080.333333333336</c:v>
                </c:pt>
                <c:pt idx="7687">
                  <c:v>41080.347222222219</c:v>
                </c:pt>
                <c:pt idx="7688">
                  <c:v>41080.361111111102</c:v>
                </c:pt>
                <c:pt idx="7689">
                  <c:v>41080.375</c:v>
                </c:pt>
                <c:pt idx="7690">
                  <c:v>41080.388888888898</c:v>
                </c:pt>
                <c:pt idx="7691">
                  <c:v>41080.402777777781</c:v>
                </c:pt>
                <c:pt idx="7692">
                  <c:v>41080.416666666664</c:v>
                </c:pt>
                <c:pt idx="7693">
                  <c:v>41080.430555555562</c:v>
                </c:pt>
                <c:pt idx="7694">
                  <c:v>41080.444444444453</c:v>
                </c:pt>
                <c:pt idx="7695">
                  <c:v>41080.458333333343</c:v>
                </c:pt>
                <c:pt idx="7696">
                  <c:v>41080.472222222219</c:v>
                </c:pt>
                <c:pt idx="7697">
                  <c:v>41080.486111111109</c:v>
                </c:pt>
                <c:pt idx="7698">
                  <c:v>41080.5</c:v>
                </c:pt>
                <c:pt idx="7699">
                  <c:v>41080.513888888891</c:v>
                </c:pt>
                <c:pt idx="7700">
                  <c:v>41080.527777777774</c:v>
                </c:pt>
                <c:pt idx="7701">
                  <c:v>41080.541666666657</c:v>
                </c:pt>
                <c:pt idx="7702">
                  <c:v>41080.555555555562</c:v>
                </c:pt>
                <c:pt idx="7703">
                  <c:v>41080.569444444445</c:v>
                </c:pt>
                <c:pt idx="7704">
                  <c:v>41080.583333333336</c:v>
                </c:pt>
                <c:pt idx="7705">
                  <c:v>41080.597222222212</c:v>
                </c:pt>
                <c:pt idx="7706">
                  <c:v>41080.611111111102</c:v>
                </c:pt>
                <c:pt idx="7707">
                  <c:v>41080.624999999993</c:v>
                </c:pt>
                <c:pt idx="7708">
                  <c:v>41080.638888888891</c:v>
                </c:pt>
                <c:pt idx="7709">
                  <c:v>41080.652777777781</c:v>
                </c:pt>
                <c:pt idx="7710">
                  <c:v>41080.666666666657</c:v>
                </c:pt>
                <c:pt idx="7711">
                  <c:v>41080.680555555562</c:v>
                </c:pt>
                <c:pt idx="7712">
                  <c:v>41080.694444444445</c:v>
                </c:pt>
                <c:pt idx="7713">
                  <c:v>41080.708333333336</c:v>
                </c:pt>
                <c:pt idx="7714">
                  <c:v>41080.722222222212</c:v>
                </c:pt>
                <c:pt idx="7715">
                  <c:v>41080.736111111102</c:v>
                </c:pt>
                <c:pt idx="7716">
                  <c:v>41080.75</c:v>
                </c:pt>
                <c:pt idx="7717">
                  <c:v>41080.763888888883</c:v>
                </c:pt>
                <c:pt idx="7718">
                  <c:v>41080.777777777774</c:v>
                </c:pt>
                <c:pt idx="7719">
                  <c:v>41080.79166666665</c:v>
                </c:pt>
                <c:pt idx="7720">
                  <c:v>41080.805555555562</c:v>
                </c:pt>
                <c:pt idx="7721">
                  <c:v>41080.819444444453</c:v>
                </c:pt>
                <c:pt idx="7722">
                  <c:v>41080.833333333336</c:v>
                </c:pt>
                <c:pt idx="7723">
                  <c:v>41080.847222222219</c:v>
                </c:pt>
                <c:pt idx="7724">
                  <c:v>41080.861111111102</c:v>
                </c:pt>
                <c:pt idx="7725">
                  <c:v>41080.875</c:v>
                </c:pt>
                <c:pt idx="7726">
                  <c:v>41080.888888888898</c:v>
                </c:pt>
                <c:pt idx="7727">
                  <c:v>41080.902777777781</c:v>
                </c:pt>
                <c:pt idx="7728">
                  <c:v>41080.916666666664</c:v>
                </c:pt>
                <c:pt idx="7729">
                  <c:v>41080.930555555562</c:v>
                </c:pt>
                <c:pt idx="7730">
                  <c:v>41080.944444444453</c:v>
                </c:pt>
                <c:pt idx="7731">
                  <c:v>41080.958333333343</c:v>
                </c:pt>
                <c:pt idx="7732">
                  <c:v>41080.972222222219</c:v>
                </c:pt>
                <c:pt idx="7733">
                  <c:v>41080.986111111109</c:v>
                </c:pt>
                <c:pt idx="7734">
                  <c:v>41081</c:v>
                </c:pt>
                <c:pt idx="7735">
                  <c:v>41081.013888888891</c:v>
                </c:pt>
                <c:pt idx="7736">
                  <c:v>41081.027777777774</c:v>
                </c:pt>
                <c:pt idx="7737">
                  <c:v>41081.041666666657</c:v>
                </c:pt>
                <c:pt idx="7738">
                  <c:v>41081.055555555562</c:v>
                </c:pt>
                <c:pt idx="7739">
                  <c:v>41081.069444444445</c:v>
                </c:pt>
                <c:pt idx="7740">
                  <c:v>41081.083333333336</c:v>
                </c:pt>
                <c:pt idx="7741">
                  <c:v>41081.097222222212</c:v>
                </c:pt>
                <c:pt idx="7742">
                  <c:v>41081.111111111102</c:v>
                </c:pt>
                <c:pt idx="7743">
                  <c:v>41081.124999999993</c:v>
                </c:pt>
                <c:pt idx="7744">
                  <c:v>41081.138888888891</c:v>
                </c:pt>
                <c:pt idx="7745">
                  <c:v>41081.152777777781</c:v>
                </c:pt>
                <c:pt idx="7746">
                  <c:v>41081.166666666657</c:v>
                </c:pt>
                <c:pt idx="7747">
                  <c:v>41081.180555555562</c:v>
                </c:pt>
                <c:pt idx="7748">
                  <c:v>41081.194444444445</c:v>
                </c:pt>
                <c:pt idx="7749">
                  <c:v>41081.208333333336</c:v>
                </c:pt>
                <c:pt idx="7750">
                  <c:v>41081.222222222212</c:v>
                </c:pt>
                <c:pt idx="7751">
                  <c:v>41081.236111111102</c:v>
                </c:pt>
                <c:pt idx="7752">
                  <c:v>41081.25</c:v>
                </c:pt>
                <c:pt idx="7753">
                  <c:v>41081.263888888883</c:v>
                </c:pt>
                <c:pt idx="7754">
                  <c:v>41081.277777777774</c:v>
                </c:pt>
                <c:pt idx="7755">
                  <c:v>41081.29166666665</c:v>
                </c:pt>
                <c:pt idx="7756">
                  <c:v>41081.305555555562</c:v>
                </c:pt>
                <c:pt idx="7757">
                  <c:v>41081.319444444453</c:v>
                </c:pt>
                <c:pt idx="7758">
                  <c:v>41081.333333333336</c:v>
                </c:pt>
                <c:pt idx="7759">
                  <c:v>41081.347222222219</c:v>
                </c:pt>
                <c:pt idx="7760">
                  <c:v>41081.361111111102</c:v>
                </c:pt>
                <c:pt idx="7761">
                  <c:v>41081.375</c:v>
                </c:pt>
                <c:pt idx="7762">
                  <c:v>41081.388888888898</c:v>
                </c:pt>
                <c:pt idx="7763">
                  <c:v>41081.402777777781</c:v>
                </c:pt>
                <c:pt idx="7764">
                  <c:v>41081.416666666664</c:v>
                </c:pt>
                <c:pt idx="7765">
                  <c:v>41081.430555555562</c:v>
                </c:pt>
                <c:pt idx="7766">
                  <c:v>41081.444444444453</c:v>
                </c:pt>
                <c:pt idx="7767">
                  <c:v>41081.458333333343</c:v>
                </c:pt>
                <c:pt idx="7768">
                  <c:v>41081.472222222219</c:v>
                </c:pt>
                <c:pt idx="7769">
                  <c:v>41081.486111111109</c:v>
                </c:pt>
                <c:pt idx="7770">
                  <c:v>41081.5</c:v>
                </c:pt>
                <c:pt idx="7771">
                  <c:v>41081.513888888891</c:v>
                </c:pt>
                <c:pt idx="7772">
                  <c:v>41081.527777777774</c:v>
                </c:pt>
                <c:pt idx="7773">
                  <c:v>41081.541666666657</c:v>
                </c:pt>
                <c:pt idx="7774">
                  <c:v>41081.555555555562</c:v>
                </c:pt>
                <c:pt idx="7775">
                  <c:v>41081.569444444445</c:v>
                </c:pt>
                <c:pt idx="7776">
                  <c:v>41081.583333333336</c:v>
                </c:pt>
                <c:pt idx="7777">
                  <c:v>41081.597222222212</c:v>
                </c:pt>
                <c:pt idx="7778">
                  <c:v>41081.611111111102</c:v>
                </c:pt>
                <c:pt idx="7779">
                  <c:v>41081.624999999993</c:v>
                </c:pt>
                <c:pt idx="7780">
                  <c:v>41081.638888888891</c:v>
                </c:pt>
                <c:pt idx="7781">
                  <c:v>41081.652777777781</c:v>
                </c:pt>
                <c:pt idx="7782">
                  <c:v>41081.666666666657</c:v>
                </c:pt>
                <c:pt idx="7783">
                  <c:v>41081.680555555562</c:v>
                </c:pt>
                <c:pt idx="7784">
                  <c:v>41081.694444444445</c:v>
                </c:pt>
                <c:pt idx="7785">
                  <c:v>41081.708333333336</c:v>
                </c:pt>
                <c:pt idx="7786">
                  <c:v>41081.722222222212</c:v>
                </c:pt>
                <c:pt idx="7787">
                  <c:v>41081.736111111102</c:v>
                </c:pt>
                <c:pt idx="7788">
                  <c:v>41081.75</c:v>
                </c:pt>
                <c:pt idx="7789">
                  <c:v>41081.763888888883</c:v>
                </c:pt>
                <c:pt idx="7790">
                  <c:v>41081.777777777774</c:v>
                </c:pt>
                <c:pt idx="7791">
                  <c:v>41081.79166666665</c:v>
                </c:pt>
                <c:pt idx="7792">
                  <c:v>41081.805555555562</c:v>
                </c:pt>
                <c:pt idx="7793">
                  <c:v>41081.819444444453</c:v>
                </c:pt>
                <c:pt idx="7794">
                  <c:v>41081.833333333336</c:v>
                </c:pt>
                <c:pt idx="7795">
                  <c:v>41081.847222222219</c:v>
                </c:pt>
                <c:pt idx="7796">
                  <c:v>41081.861111111102</c:v>
                </c:pt>
                <c:pt idx="7797">
                  <c:v>41081.875</c:v>
                </c:pt>
                <c:pt idx="7798">
                  <c:v>41081.888888888898</c:v>
                </c:pt>
                <c:pt idx="7799">
                  <c:v>41081.902777777781</c:v>
                </c:pt>
                <c:pt idx="7800">
                  <c:v>41081.916666666664</c:v>
                </c:pt>
                <c:pt idx="7801">
                  <c:v>41081.930555555562</c:v>
                </c:pt>
                <c:pt idx="7802">
                  <c:v>41081.944444444453</c:v>
                </c:pt>
                <c:pt idx="7803">
                  <c:v>41081.958333333343</c:v>
                </c:pt>
                <c:pt idx="7804">
                  <c:v>41081.972222222219</c:v>
                </c:pt>
                <c:pt idx="7805">
                  <c:v>41081.986111111109</c:v>
                </c:pt>
                <c:pt idx="7806">
                  <c:v>41082</c:v>
                </c:pt>
                <c:pt idx="7807">
                  <c:v>41082.013888888891</c:v>
                </c:pt>
                <c:pt idx="7808">
                  <c:v>41082.027777777774</c:v>
                </c:pt>
                <c:pt idx="7809">
                  <c:v>41082.041666666657</c:v>
                </c:pt>
                <c:pt idx="7810">
                  <c:v>41082.055555555562</c:v>
                </c:pt>
                <c:pt idx="7811">
                  <c:v>41082.069444444445</c:v>
                </c:pt>
                <c:pt idx="7812">
                  <c:v>41082.083333333336</c:v>
                </c:pt>
                <c:pt idx="7813">
                  <c:v>41082.097222222212</c:v>
                </c:pt>
                <c:pt idx="7814">
                  <c:v>41082.111111111102</c:v>
                </c:pt>
                <c:pt idx="7815">
                  <c:v>41082.124999999993</c:v>
                </c:pt>
                <c:pt idx="7816">
                  <c:v>41082.138888888891</c:v>
                </c:pt>
                <c:pt idx="7817">
                  <c:v>41082.152777777781</c:v>
                </c:pt>
                <c:pt idx="7818">
                  <c:v>41082.166666666657</c:v>
                </c:pt>
                <c:pt idx="7819">
                  <c:v>41082.180555555562</c:v>
                </c:pt>
                <c:pt idx="7820">
                  <c:v>41082.194444444445</c:v>
                </c:pt>
                <c:pt idx="7821">
                  <c:v>41082.208333333336</c:v>
                </c:pt>
                <c:pt idx="7822">
                  <c:v>41082.222222222212</c:v>
                </c:pt>
                <c:pt idx="7823">
                  <c:v>41082.236111111102</c:v>
                </c:pt>
                <c:pt idx="7824">
                  <c:v>41082.25</c:v>
                </c:pt>
                <c:pt idx="7825">
                  <c:v>41082.263888888883</c:v>
                </c:pt>
                <c:pt idx="7826">
                  <c:v>41082.277777777774</c:v>
                </c:pt>
                <c:pt idx="7827">
                  <c:v>41082.29166666665</c:v>
                </c:pt>
                <c:pt idx="7828">
                  <c:v>41082.305555555562</c:v>
                </c:pt>
                <c:pt idx="7829">
                  <c:v>41082.319444444453</c:v>
                </c:pt>
                <c:pt idx="7830">
                  <c:v>41082.333333333336</c:v>
                </c:pt>
                <c:pt idx="7831">
                  <c:v>41082.347222222219</c:v>
                </c:pt>
                <c:pt idx="7832">
                  <c:v>41082.361111111102</c:v>
                </c:pt>
                <c:pt idx="7833">
                  <c:v>41082.375</c:v>
                </c:pt>
                <c:pt idx="7834">
                  <c:v>41082.388888888898</c:v>
                </c:pt>
                <c:pt idx="7835">
                  <c:v>41082.402777777781</c:v>
                </c:pt>
                <c:pt idx="7836">
                  <c:v>41082.416666666664</c:v>
                </c:pt>
                <c:pt idx="7837">
                  <c:v>41082.430555555562</c:v>
                </c:pt>
                <c:pt idx="7838">
                  <c:v>41082.444444444453</c:v>
                </c:pt>
                <c:pt idx="7839">
                  <c:v>41082.458333333343</c:v>
                </c:pt>
                <c:pt idx="7840">
                  <c:v>41082.472222222219</c:v>
                </c:pt>
                <c:pt idx="7841">
                  <c:v>41082.486111111109</c:v>
                </c:pt>
                <c:pt idx="7842">
                  <c:v>41082.5</c:v>
                </c:pt>
                <c:pt idx="7843">
                  <c:v>41082.513888888891</c:v>
                </c:pt>
                <c:pt idx="7844">
                  <c:v>41082.527777777774</c:v>
                </c:pt>
                <c:pt idx="7845">
                  <c:v>41082.541666666657</c:v>
                </c:pt>
                <c:pt idx="7846">
                  <c:v>41082.555555555562</c:v>
                </c:pt>
                <c:pt idx="7847">
                  <c:v>41082.569444444445</c:v>
                </c:pt>
                <c:pt idx="7848">
                  <c:v>41082.583333333336</c:v>
                </c:pt>
                <c:pt idx="7849">
                  <c:v>41082.597222222212</c:v>
                </c:pt>
                <c:pt idx="7850">
                  <c:v>41082.611111111102</c:v>
                </c:pt>
                <c:pt idx="7851">
                  <c:v>41082.624999999993</c:v>
                </c:pt>
                <c:pt idx="7852">
                  <c:v>41082.638888888891</c:v>
                </c:pt>
                <c:pt idx="7853">
                  <c:v>41082.652777777781</c:v>
                </c:pt>
                <c:pt idx="7854">
                  <c:v>41082.666666666657</c:v>
                </c:pt>
                <c:pt idx="7855">
                  <c:v>41082.680555555562</c:v>
                </c:pt>
                <c:pt idx="7856">
                  <c:v>41082.694444444445</c:v>
                </c:pt>
                <c:pt idx="7857">
                  <c:v>41082.708333333336</c:v>
                </c:pt>
                <c:pt idx="7858">
                  <c:v>41082.722222222212</c:v>
                </c:pt>
                <c:pt idx="7859">
                  <c:v>41082.736111111102</c:v>
                </c:pt>
                <c:pt idx="7860">
                  <c:v>41082.75</c:v>
                </c:pt>
                <c:pt idx="7861">
                  <c:v>41082.763888888883</c:v>
                </c:pt>
                <c:pt idx="7862">
                  <c:v>41082.777777777774</c:v>
                </c:pt>
                <c:pt idx="7863">
                  <c:v>41082.79166666665</c:v>
                </c:pt>
                <c:pt idx="7864">
                  <c:v>41082.805555555562</c:v>
                </c:pt>
                <c:pt idx="7865">
                  <c:v>41082.819444444453</c:v>
                </c:pt>
                <c:pt idx="7866">
                  <c:v>41082.833333333336</c:v>
                </c:pt>
                <c:pt idx="7867">
                  <c:v>41082.847222222219</c:v>
                </c:pt>
                <c:pt idx="7868">
                  <c:v>41082.861111111102</c:v>
                </c:pt>
                <c:pt idx="7869">
                  <c:v>41082.875</c:v>
                </c:pt>
                <c:pt idx="7870">
                  <c:v>41082.888888888898</c:v>
                </c:pt>
                <c:pt idx="7871">
                  <c:v>41082.902777777781</c:v>
                </c:pt>
                <c:pt idx="7872">
                  <c:v>41082.916666666664</c:v>
                </c:pt>
                <c:pt idx="7873">
                  <c:v>41082.930555555562</c:v>
                </c:pt>
                <c:pt idx="7874">
                  <c:v>41082.944444444453</c:v>
                </c:pt>
                <c:pt idx="7875">
                  <c:v>41082.958333333343</c:v>
                </c:pt>
                <c:pt idx="7876">
                  <c:v>41082.972222222219</c:v>
                </c:pt>
                <c:pt idx="7877">
                  <c:v>41082.986111111109</c:v>
                </c:pt>
                <c:pt idx="7878">
                  <c:v>41083</c:v>
                </c:pt>
                <c:pt idx="7879">
                  <c:v>41083.013888888891</c:v>
                </c:pt>
                <c:pt idx="7880">
                  <c:v>41083.027777777774</c:v>
                </c:pt>
                <c:pt idx="7881">
                  <c:v>41083.041666666657</c:v>
                </c:pt>
                <c:pt idx="7882">
                  <c:v>41083.055555555562</c:v>
                </c:pt>
                <c:pt idx="7883">
                  <c:v>41083.069444444445</c:v>
                </c:pt>
                <c:pt idx="7884">
                  <c:v>41083.083333333336</c:v>
                </c:pt>
                <c:pt idx="7885">
                  <c:v>41083.097222222212</c:v>
                </c:pt>
                <c:pt idx="7886">
                  <c:v>41083.111111111102</c:v>
                </c:pt>
                <c:pt idx="7887">
                  <c:v>41083.124999999993</c:v>
                </c:pt>
                <c:pt idx="7888">
                  <c:v>41083.138888888891</c:v>
                </c:pt>
                <c:pt idx="7889">
                  <c:v>41083.152777777781</c:v>
                </c:pt>
                <c:pt idx="7890">
                  <c:v>41083.166666666657</c:v>
                </c:pt>
                <c:pt idx="7891">
                  <c:v>41083.180555555562</c:v>
                </c:pt>
                <c:pt idx="7892">
                  <c:v>41083.194444444445</c:v>
                </c:pt>
                <c:pt idx="7893">
                  <c:v>41083.208333333336</c:v>
                </c:pt>
                <c:pt idx="7894">
                  <c:v>41083.222222222212</c:v>
                </c:pt>
                <c:pt idx="7895">
                  <c:v>41083.236111111102</c:v>
                </c:pt>
                <c:pt idx="7896">
                  <c:v>41083.25</c:v>
                </c:pt>
                <c:pt idx="7897">
                  <c:v>41083.263888888883</c:v>
                </c:pt>
                <c:pt idx="7898">
                  <c:v>41083.277777777774</c:v>
                </c:pt>
                <c:pt idx="7899">
                  <c:v>41083.29166666665</c:v>
                </c:pt>
                <c:pt idx="7900">
                  <c:v>41083.305555555562</c:v>
                </c:pt>
                <c:pt idx="7901">
                  <c:v>41083.319444444453</c:v>
                </c:pt>
                <c:pt idx="7902">
                  <c:v>41083.333333333336</c:v>
                </c:pt>
                <c:pt idx="7903">
                  <c:v>41083.347222222219</c:v>
                </c:pt>
                <c:pt idx="7904">
                  <c:v>41083.361111111102</c:v>
                </c:pt>
                <c:pt idx="7905">
                  <c:v>41083.375</c:v>
                </c:pt>
                <c:pt idx="7906">
                  <c:v>41083.388888888898</c:v>
                </c:pt>
                <c:pt idx="7907">
                  <c:v>41083.402777777781</c:v>
                </c:pt>
                <c:pt idx="7908">
                  <c:v>41083.416666666664</c:v>
                </c:pt>
                <c:pt idx="7909">
                  <c:v>41083.430555555562</c:v>
                </c:pt>
                <c:pt idx="7910">
                  <c:v>41083.444444444453</c:v>
                </c:pt>
                <c:pt idx="7911">
                  <c:v>41083.458333333343</c:v>
                </c:pt>
                <c:pt idx="7912">
                  <c:v>41083.472222222219</c:v>
                </c:pt>
                <c:pt idx="7913">
                  <c:v>41083.486111111109</c:v>
                </c:pt>
                <c:pt idx="7914">
                  <c:v>41083.5</c:v>
                </c:pt>
                <c:pt idx="7915">
                  <c:v>41083.513888888891</c:v>
                </c:pt>
                <c:pt idx="7916">
                  <c:v>41083.527777777774</c:v>
                </c:pt>
                <c:pt idx="7917">
                  <c:v>41083.541666666657</c:v>
                </c:pt>
                <c:pt idx="7918">
                  <c:v>41083.555555555562</c:v>
                </c:pt>
                <c:pt idx="7919">
                  <c:v>41083.569444444445</c:v>
                </c:pt>
                <c:pt idx="7920">
                  <c:v>41083.583333333336</c:v>
                </c:pt>
                <c:pt idx="7921">
                  <c:v>41083.597222222212</c:v>
                </c:pt>
                <c:pt idx="7922">
                  <c:v>41083.611111111102</c:v>
                </c:pt>
                <c:pt idx="7923">
                  <c:v>41083.624999999993</c:v>
                </c:pt>
                <c:pt idx="7924">
                  <c:v>41083.638888888891</c:v>
                </c:pt>
                <c:pt idx="7925">
                  <c:v>41083.652777777781</c:v>
                </c:pt>
                <c:pt idx="7926">
                  <c:v>41083.666666666657</c:v>
                </c:pt>
                <c:pt idx="7927">
                  <c:v>41083.680555555562</c:v>
                </c:pt>
                <c:pt idx="7928">
                  <c:v>41083.694444444445</c:v>
                </c:pt>
                <c:pt idx="7929">
                  <c:v>41083.708333333336</c:v>
                </c:pt>
                <c:pt idx="7930">
                  <c:v>41083.722222222212</c:v>
                </c:pt>
                <c:pt idx="7931">
                  <c:v>41083.736111111102</c:v>
                </c:pt>
                <c:pt idx="7932">
                  <c:v>41083.75</c:v>
                </c:pt>
                <c:pt idx="7933">
                  <c:v>41083.763888888883</c:v>
                </c:pt>
                <c:pt idx="7934">
                  <c:v>41083.777777777774</c:v>
                </c:pt>
                <c:pt idx="7935">
                  <c:v>41083.79166666665</c:v>
                </c:pt>
                <c:pt idx="7936">
                  <c:v>41083.805555555562</c:v>
                </c:pt>
                <c:pt idx="7937">
                  <c:v>41083.819444444453</c:v>
                </c:pt>
                <c:pt idx="7938">
                  <c:v>41083.833333333336</c:v>
                </c:pt>
                <c:pt idx="7939">
                  <c:v>41083.847222222219</c:v>
                </c:pt>
                <c:pt idx="7940">
                  <c:v>41083.861111111102</c:v>
                </c:pt>
                <c:pt idx="7941">
                  <c:v>41083.875</c:v>
                </c:pt>
                <c:pt idx="7942">
                  <c:v>41083.888888888898</c:v>
                </c:pt>
                <c:pt idx="7943">
                  <c:v>41083.902777777781</c:v>
                </c:pt>
                <c:pt idx="7944">
                  <c:v>41083.916666666664</c:v>
                </c:pt>
                <c:pt idx="7945">
                  <c:v>41083.930555555562</c:v>
                </c:pt>
                <c:pt idx="7946">
                  <c:v>41083.944444444453</c:v>
                </c:pt>
                <c:pt idx="7947">
                  <c:v>41083.958333333343</c:v>
                </c:pt>
                <c:pt idx="7948">
                  <c:v>41083.972222222219</c:v>
                </c:pt>
                <c:pt idx="7949">
                  <c:v>41083.986111111109</c:v>
                </c:pt>
                <c:pt idx="7950">
                  <c:v>41084</c:v>
                </c:pt>
                <c:pt idx="7951">
                  <c:v>41084.013888888891</c:v>
                </c:pt>
                <c:pt idx="7952">
                  <c:v>41084.027777777774</c:v>
                </c:pt>
                <c:pt idx="7953">
                  <c:v>41084.041666666657</c:v>
                </c:pt>
                <c:pt idx="7954">
                  <c:v>41084.055555555562</c:v>
                </c:pt>
                <c:pt idx="7955">
                  <c:v>41084.069444444445</c:v>
                </c:pt>
                <c:pt idx="7956">
                  <c:v>41084.083333333336</c:v>
                </c:pt>
                <c:pt idx="7957">
                  <c:v>41084.097222222212</c:v>
                </c:pt>
                <c:pt idx="7958">
                  <c:v>41084.111111111102</c:v>
                </c:pt>
                <c:pt idx="7959">
                  <c:v>41084.124999999993</c:v>
                </c:pt>
                <c:pt idx="7960">
                  <c:v>41084.138888888891</c:v>
                </c:pt>
                <c:pt idx="7961">
                  <c:v>41084.152777777781</c:v>
                </c:pt>
                <c:pt idx="7962">
                  <c:v>41084.166666666657</c:v>
                </c:pt>
                <c:pt idx="7963">
                  <c:v>41084.180555555562</c:v>
                </c:pt>
                <c:pt idx="7964">
                  <c:v>41084.194444444445</c:v>
                </c:pt>
                <c:pt idx="7965">
                  <c:v>41084.208333333336</c:v>
                </c:pt>
                <c:pt idx="7966">
                  <c:v>41084.222222222212</c:v>
                </c:pt>
                <c:pt idx="7967">
                  <c:v>41084.236111111102</c:v>
                </c:pt>
                <c:pt idx="7968">
                  <c:v>41084.25</c:v>
                </c:pt>
                <c:pt idx="7969">
                  <c:v>41084.263888888883</c:v>
                </c:pt>
                <c:pt idx="7970">
                  <c:v>41084.277777777774</c:v>
                </c:pt>
                <c:pt idx="7971">
                  <c:v>41084.29166666665</c:v>
                </c:pt>
                <c:pt idx="7972">
                  <c:v>41084.305555555562</c:v>
                </c:pt>
                <c:pt idx="7973">
                  <c:v>41084.319444444453</c:v>
                </c:pt>
                <c:pt idx="7974">
                  <c:v>41084.333333333336</c:v>
                </c:pt>
                <c:pt idx="7975">
                  <c:v>41084.347222222219</c:v>
                </c:pt>
                <c:pt idx="7976">
                  <c:v>41084.361111111102</c:v>
                </c:pt>
                <c:pt idx="7977">
                  <c:v>41084.375</c:v>
                </c:pt>
                <c:pt idx="7978">
                  <c:v>41084.388888888898</c:v>
                </c:pt>
                <c:pt idx="7979">
                  <c:v>41084.402777777781</c:v>
                </c:pt>
                <c:pt idx="7980">
                  <c:v>41084.416666666664</c:v>
                </c:pt>
                <c:pt idx="7981">
                  <c:v>41084.430555555562</c:v>
                </c:pt>
                <c:pt idx="7982">
                  <c:v>41084.444444444453</c:v>
                </c:pt>
                <c:pt idx="7983">
                  <c:v>41084.458333333343</c:v>
                </c:pt>
                <c:pt idx="7984">
                  <c:v>41084.472222222219</c:v>
                </c:pt>
                <c:pt idx="7985">
                  <c:v>41084.486111111109</c:v>
                </c:pt>
                <c:pt idx="7986">
                  <c:v>41084.5</c:v>
                </c:pt>
                <c:pt idx="7987">
                  <c:v>41084.513888888891</c:v>
                </c:pt>
                <c:pt idx="7988">
                  <c:v>41084.527777777774</c:v>
                </c:pt>
                <c:pt idx="7989">
                  <c:v>41084.541666666657</c:v>
                </c:pt>
                <c:pt idx="7990">
                  <c:v>41084.555555555562</c:v>
                </c:pt>
                <c:pt idx="7991">
                  <c:v>41084.569444444445</c:v>
                </c:pt>
                <c:pt idx="7992">
                  <c:v>41084.583333333336</c:v>
                </c:pt>
                <c:pt idx="7993">
                  <c:v>41084.597222222212</c:v>
                </c:pt>
                <c:pt idx="7994">
                  <c:v>41084.611111111102</c:v>
                </c:pt>
                <c:pt idx="7995">
                  <c:v>41084.624999999993</c:v>
                </c:pt>
                <c:pt idx="7996">
                  <c:v>41084.638888888891</c:v>
                </c:pt>
                <c:pt idx="7997">
                  <c:v>41084.652777777781</c:v>
                </c:pt>
                <c:pt idx="7998">
                  <c:v>41084.666666666657</c:v>
                </c:pt>
                <c:pt idx="7999">
                  <c:v>41084.680555555562</c:v>
                </c:pt>
                <c:pt idx="8000">
                  <c:v>41084.694444444445</c:v>
                </c:pt>
                <c:pt idx="8001">
                  <c:v>41084.708333333336</c:v>
                </c:pt>
                <c:pt idx="8002">
                  <c:v>41084.722222222212</c:v>
                </c:pt>
                <c:pt idx="8003">
                  <c:v>41084.736111111102</c:v>
                </c:pt>
                <c:pt idx="8004">
                  <c:v>41084.75</c:v>
                </c:pt>
                <c:pt idx="8005">
                  <c:v>41084.763888888883</c:v>
                </c:pt>
                <c:pt idx="8006">
                  <c:v>41084.777777777774</c:v>
                </c:pt>
                <c:pt idx="8007">
                  <c:v>41084.79166666665</c:v>
                </c:pt>
                <c:pt idx="8008">
                  <c:v>41084.805555555562</c:v>
                </c:pt>
                <c:pt idx="8009">
                  <c:v>41084.819444444453</c:v>
                </c:pt>
                <c:pt idx="8010">
                  <c:v>41084.833333333336</c:v>
                </c:pt>
                <c:pt idx="8011">
                  <c:v>41084.847222222219</c:v>
                </c:pt>
                <c:pt idx="8012">
                  <c:v>41084.861111111102</c:v>
                </c:pt>
                <c:pt idx="8013">
                  <c:v>41084.875</c:v>
                </c:pt>
                <c:pt idx="8014">
                  <c:v>41084.888888888898</c:v>
                </c:pt>
                <c:pt idx="8015">
                  <c:v>41084.902777777781</c:v>
                </c:pt>
                <c:pt idx="8016">
                  <c:v>41084.916666666664</c:v>
                </c:pt>
                <c:pt idx="8017">
                  <c:v>41084.930555555562</c:v>
                </c:pt>
                <c:pt idx="8018">
                  <c:v>41084.944444444453</c:v>
                </c:pt>
                <c:pt idx="8019">
                  <c:v>41084.958333333343</c:v>
                </c:pt>
                <c:pt idx="8020">
                  <c:v>41084.972222222219</c:v>
                </c:pt>
                <c:pt idx="8021">
                  <c:v>41084.986111111109</c:v>
                </c:pt>
                <c:pt idx="8022">
                  <c:v>41085</c:v>
                </c:pt>
                <c:pt idx="8023">
                  <c:v>41085.013888888891</c:v>
                </c:pt>
                <c:pt idx="8024">
                  <c:v>41085.027777777774</c:v>
                </c:pt>
                <c:pt idx="8025">
                  <c:v>41085.041666666657</c:v>
                </c:pt>
                <c:pt idx="8026">
                  <c:v>41085.055555555562</c:v>
                </c:pt>
                <c:pt idx="8027">
                  <c:v>41085.069444444445</c:v>
                </c:pt>
                <c:pt idx="8028">
                  <c:v>41085.083333333336</c:v>
                </c:pt>
                <c:pt idx="8029">
                  <c:v>41085.097222222212</c:v>
                </c:pt>
                <c:pt idx="8030">
                  <c:v>41085.111111111102</c:v>
                </c:pt>
                <c:pt idx="8031">
                  <c:v>41085.124999999993</c:v>
                </c:pt>
                <c:pt idx="8032">
                  <c:v>41085.138888888891</c:v>
                </c:pt>
                <c:pt idx="8033">
                  <c:v>41085.152777777781</c:v>
                </c:pt>
                <c:pt idx="8034">
                  <c:v>41085.166666666657</c:v>
                </c:pt>
                <c:pt idx="8035">
                  <c:v>41085.180555555562</c:v>
                </c:pt>
                <c:pt idx="8036">
                  <c:v>41085.194444444445</c:v>
                </c:pt>
                <c:pt idx="8037">
                  <c:v>41085.208333333336</c:v>
                </c:pt>
                <c:pt idx="8038">
                  <c:v>41085.222222222212</c:v>
                </c:pt>
                <c:pt idx="8039">
                  <c:v>41085.236111111102</c:v>
                </c:pt>
                <c:pt idx="8040">
                  <c:v>41085.25</c:v>
                </c:pt>
                <c:pt idx="8041">
                  <c:v>41085.263888888883</c:v>
                </c:pt>
                <c:pt idx="8042">
                  <c:v>41085.277777777774</c:v>
                </c:pt>
                <c:pt idx="8043">
                  <c:v>41085.29166666665</c:v>
                </c:pt>
                <c:pt idx="8044">
                  <c:v>41085.305555555562</c:v>
                </c:pt>
                <c:pt idx="8045">
                  <c:v>41085.319444444453</c:v>
                </c:pt>
                <c:pt idx="8046">
                  <c:v>41085.333333333336</c:v>
                </c:pt>
                <c:pt idx="8047">
                  <c:v>41085.347222222219</c:v>
                </c:pt>
                <c:pt idx="8048">
                  <c:v>41085.361111111102</c:v>
                </c:pt>
                <c:pt idx="8049">
                  <c:v>41085.375</c:v>
                </c:pt>
                <c:pt idx="8050">
                  <c:v>41085.388888888898</c:v>
                </c:pt>
                <c:pt idx="8051">
                  <c:v>41085.402777777781</c:v>
                </c:pt>
                <c:pt idx="8052">
                  <c:v>41085.416666666664</c:v>
                </c:pt>
                <c:pt idx="8053">
                  <c:v>41085.430555555562</c:v>
                </c:pt>
                <c:pt idx="8054">
                  <c:v>41085.444444444453</c:v>
                </c:pt>
                <c:pt idx="8055">
                  <c:v>41085.458333333343</c:v>
                </c:pt>
                <c:pt idx="8056">
                  <c:v>41085.472222222219</c:v>
                </c:pt>
                <c:pt idx="8057">
                  <c:v>41085.486111111109</c:v>
                </c:pt>
                <c:pt idx="8058">
                  <c:v>41085.5</c:v>
                </c:pt>
                <c:pt idx="8059">
                  <c:v>41085.513888888891</c:v>
                </c:pt>
                <c:pt idx="8060">
                  <c:v>41085.527777777774</c:v>
                </c:pt>
                <c:pt idx="8061">
                  <c:v>41085.541666666657</c:v>
                </c:pt>
                <c:pt idx="8062">
                  <c:v>41085.555555555562</c:v>
                </c:pt>
                <c:pt idx="8063">
                  <c:v>41085.569444444445</c:v>
                </c:pt>
                <c:pt idx="8064">
                  <c:v>41085.583333333336</c:v>
                </c:pt>
                <c:pt idx="8065">
                  <c:v>41085.597222222212</c:v>
                </c:pt>
                <c:pt idx="8066">
                  <c:v>41085.611111111102</c:v>
                </c:pt>
                <c:pt idx="8067">
                  <c:v>41085.624999999993</c:v>
                </c:pt>
                <c:pt idx="8068">
                  <c:v>41085.638888888891</c:v>
                </c:pt>
                <c:pt idx="8069">
                  <c:v>41085.652777777781</c:v>
                </c:pt>
                <c:pt idx="8070">
                  <c:v>41085.666666666657</c:v>
                </c:pt>
                <c:pt idx="8071">
                  <c:v>41085.680555555562</c:v>
                </c:pt>
                <c:pt idx="8072">
                  <c:v>41085.694444444445</c:v>
                </c:pt>
                <c:pt idx="8073">
                  <c:v>41085.708333333336</c:v>
                </c:pt>
                <c:pt idx="8074">
                  <c:v>41085.722222222212</c:v>
                </c:pt>
                <c:pt idx="8075">
                  <c:v>41085.736111111102</c:v>
                </c:pt>
                <c:pt idx="8076">
                  <c:v>41085.75</c:v>
                </c:pt>
                <c:pt idx="8077">
                  <c:v>41085.763888888883</c:v>
                </c:pt>
                <c:pt idx="8078">
                  <c:v>41085.777777777774</c:v>
                </c:pt>
                <c:pt idx="8079">
                  <c:v>41085.79166666665</c:v>
                </c:pt>
                <c:pt idx="8080">
                  <c:v>41085.805555555562</c:v>
                </c:pt>
                <c:pt idx="8081">
                  <c:v>41085.819444444453</c:v>
                </c:pt>
                <c:pt idx="8082">
                  <c:v>41085.833333333336</c:v>
                </c:pt>
                <c:pt idx="8083">
                  <c:v>41085.847222222219</c:v>
                </c:pt>
                <c:pt idx="8084">
                  <c:v>41085.861111111102</c:v>
                </c:pt>
                <c:pt idx="8085">
                  <c:v>41085.875</c:v>
                </c:pt>
                <c:pt idx="8086">
                  <c:v>41085.888888888898</c:v>
                </c:pt>
                <c:pt idx="8087">
                  <c:v>41085.902777777781</c:v>
                </c:pt>
                <c:pt idx="8088">
                  <c:v>41085.916666666664</c:v>
                </c:pt>
                <c:pt idx="8089">
                  <c:v>41085.930555555562</c:v>
                </c:pt>
                <c:pt idx="8090">
                  <c:v>41085.944444444453</c:v>
                </c:pt>
                <c:pt idx="8091">
                  <c:v>41085.958333333343</c:v>
                </c:pt>
                <c:pt idx="8092">
                  <c:v>41085.972222222219</c:v>
                </c:pt>
                <c:pt idx="8093">
                  <c:v>41085.986111111109</c:v>
                </c:pt>
                <c:pt idx="8094">
                  <c:v>41086</c:v>
                </c:pt>
                <c:pt idx="8095">
                  <c:v>41086.013888888891</c:v>
                </c:pt>
                <c:pt idx="8096">
                  <c:v>41086.027777777774</c:v>
                </c:pt>
                <c:pt idx="8097">
                  <c:v>41086.041666666657</c:v>
                </c:pt>
                <c:pt idx="8098">
                  <c:v>41086.055555555562</c:v>
                </c:pt>
                <c:pt idx="8099">
                  <c:v>41086.069444444445</c:v>
                </c:pt>
                <c:pt idx="8100">
                  <c:v>41086.083333333336</c:v>
                </c:pt>
                <c:pt idx="8101">
                  <c:v>41086.097222222212</c:v>
                </c:pt>
                <c:pt idx="8102">
                  <c:v>41086.111111111102</c:v>
                </c:pt>
                <c:pt idx="8103">
                  <c:v>41086.124999999993</c:v>
                </c:pt>
                <c:pt idx="8104">
                  <c:v>41086.138888888891</c:v>
                </c:pt>
                <c:pt idx="8105">
                  <c:v>41086.152777777781</c:v>
                </c:pt>
                <c:pt idx="8106">
                  <c:v>41086.166666666657</c:v>
                </c:pt>
                <c:pt idx="8107">
                  <c:v>41086.180555555562</c:v>
                </c:pt>
                <c:pt idx="8108">
                  <c:v>41086.194444444445</c:v>
                </c:pt>
                <c:pt idx="8109">
                  <c:v>41086.208333333336</c:v>
                </c:pt>
                <c:pt idx="8110">
                  <c:v>41086.222222222212</c:v>
                </c:pt>
                <c:pt idx="8111">
                  <c:v>41086.236111111102</c:v>
                </c:pt>
                <c:pt idx="8112">
                  <c:v>41086.25</c:v>
                </c:pt>
                <c:pt idx="8113">
                  <c:v>41086.263888888883</c:v>
                </c:pt>
                <c:pt idx="8114">
                  <c:v>41086.277777777774</c:v>
                </c:pt>
                <c:pt idx="8115">
                  <c:v>41086.29166666665</c:v>
                </c:pt>
                <c:pt idx="8116">
                  <c:v>41086.305555555562</c:v>
                </c:pt>
                <c:pt idx="8117">
                  <c:v>41086.319444444453</c:v>
                </c:pt>
                <c:pt idx="8118">
                  <c:v>41086.333333333336</c:v>
                </c:pt>
                <c:pt idx="8119">
                  <c:v>41086.347222222219</c:v>
                </c:pt>
                <c:pt idx="8120">
                  <c:v>41086.361111111102</c:v>
                </c:pt>
                <c:pt idx="8121">
                  <c:v>41086.375</c:v>
                </c:pt>
                <c:pt idx="8122">
                  <c:v>41086.388888888898</c:v>
                </c:pt>
                <c:pt idx="8123">
                  <c:v>41086.402777777781</c:v>
                </c:pt>
                <c:pt idx="8124">
                  <c:v>41086.416666666664</c:v>
                </c:pt>
                <c:pt idx="8125">
                  <c:v>41086.430555555562</c:v>
                </c:pt>
                <c:pt idx="8126">
                  <c:v>41086.444444444453</c:v>
                </c:pt>
                <c:pt idx="8127">
                  <c:v>41086.458333333343</c:v>
                </c:pt>
                <c:pt idx="8128">
                  <c:v>41086.472222222219</c:v>
                </c:pt>
                <c:pt idx="8129">
                  <c:v>41086.486111111109</c:v>
                </c:pt>
                <c:pt idx="8130">
                  <c:v>41086.5</c:v>
                </c:pt>
                <c:pt idx="8131">
                  <c:v>41086.513888888891</c:v>
                </c:pt>
                <c:pt idx="8132">
                  <c:v>41086.527777777774</c:v>
                </c:pt>
                <c:pt idx="8133">
                  <c:v>41086.541666666657</c:v>
                </c:pt>
                <c:pt idx="8134">
                  <c:v>41086.555555555562</c:v>
                </c:pt>
                <c:pt idx="8135">
                  <c:v>41086.569444444445</c:v>
                </c:pt>
                <c:pt idx="8136">
                  <c:v>41086.583333333336</c:v>
                </c:pt>
                <c:pt idx="8137">
                  <c:v>41086.597222222212</c:v>
                </c:pt>
                <c:pt idx="8138">
                  <c:v>41086.611111111102</c:v>
                </c:pt>
                <c:pt idx="8139">
                  <c:v>41086.624999999993</c:v>
                </c:pt>
                <c:pt idx="8140">
                  <c:v>41086.638888888891</c:v>
                </c:pt>
                <c:pt idx="8141">
                  <c:v>41086.652777777781</c:v>
                </c:pt>
                <c:pt idx="8142">
                  <c:v>41086.666666666657</c:v>
                </c:pt>
                <c:pt idx="8143">
                  <c:v>41086.680555555562</c:v>
                </c:pt>
                <c:pt idx="8144">
                  <c:v>41086.694444444445</c:v>
                </c:pt>
                <c:pt idx="8145">
                  <c:v>41086.708333333336</c:v>
                </c:pt>
                <c:pt idx="8146">
                  <c:v>41086.722222222212</c:v>
                </c:pt>
                <c:pt idx="8147">
                  <c:v>41086.736111111102</c:v>
                </c:pt>
                <c:pt idx="8148">
                  <c:v>41086.75</c:v>
                </c:pt>
                <c:pt idx="8149">
                  <c:v>41086.763888888883</c:v>
                </c:pt>
                <c:pt idx="8150">
                  <c:v>41086.777777777774</c:v>
                </c:pt>
                <c:pt idx="8151">
                  <c:v>41086.79166666665</c:v>
                </c:pt>
                <c:pt idx="8152">
                  <c:v>41086.805555555562</c:v>
                </c:pt>
                <c:pt idx="8153">
                  <c:v>41086.819444444453</c:v>
                </c:pt>
                <c:pt idx="8154">
                  <c:v>41086.833333333336</c:v>
                </c:pt>
                <c:pt idx="8155">
                  <c:v>41086.847222222219</c:v>
                </c:pt>
                <c:pt idx="8156">
                  <c:v>41086.861111111102</c:v>
                </c:pt>
                <c:pt idx="8157">
                  <c:v>41086.875</c:v>
                </c:pt>
                <c:pt idx="8158">
                  <c:v>41086.888888888898</c:v>
                </c:pt>
                <c:pt idx="8159">
                  <c:v>41086.902777777781</c:v>
                </c:pt>
                <c:pt idx="8160">
                  <c:v>41086.916666666664</c:v>
                </c:pt>
                <c:pt idx="8161">
                  <c:v>41086.930555555562</c:v>
                </c:pt>
                <c:pt idx="8162">
                  <c:v>41086.944444444453</c:v>
                </c:pt>
                <c:pt idx="8163">
                  <c:v>41086.958333333343</c:v>
                </c:pt>
                <c:pt idx="8164">
                  <c:v>41086.972222222219</c:v>
                </c:pt>
                <c:pt idx="8165">
                  <c:v>41086.986111111109</c:v>
                </c:pt>
                <c:pt idx="8166">
                  <c:v>41087</c:v>
                </c:pt>
                <c:pt idx="8167">
                  <c:v>41087.013888888891</c:v>
                </c:pt>
                <c:pt idx="8168">
                  <c:v>41087.027777777774</c:v>
                </c:pt>
                <c:pt idx="8169">
                  <c:v>41087.041666666657</c:v>
                </c:pt>
                <c:pt idx="8170">
                  <c:v>41087.055555555562</c:v>
                </c:pt>
                <c:pt idx="8171">
                  <c:v>41087.069444444445</c:v>
                </c:pt>
                <c:pt idx="8172">
                  <c:v>41087.083333333336</c:v>
                </c:pt>
                <c:pt idx="8173">
                  <c:v>41087.097222222212</c:v>
                </c:pt>
                <c:pt idx="8174">
                  <c:v>41087.111111111102</c:v>
                </c:pt>
                <c:pt idx="8175">
                  <c:v>41087.124999999993</c:v>
                </c:pt>
                <c:pt idx="8176">
                  <c:v>41087.138888888891</c:v>
                </c:pt>
                <c:pt idx="8177">
                  <c:v>41087.152777777781</c:v>
                </c:pt>
                <c:pt idx="8178">
                  <c:v>41087.166666666657</c:v>
                </c:pt>
                <c:pt idx="8179">
                  <c:v>41087.180555555562</c:v>
                </c:pt>
                <c:pt idx="8180">
                  <c:v>41087.194444444445</c:v>
                </c:pt>
                <c:pt idx="8181">
                  <c:v>41087.208333333336</c:v>
                </c:pt>
                <c:pt idx="8182">
                  <c:v>41087.222222222212</c:v>
                </c:pt>
                <c:pt idx="8183">
                  <c:v>41087.236111111102</c:v>
                </c:pt>
                <c:pt idx="8184">
                  <c:v>41087.25</c:v>
                </c:pt>
                <c:pt idx="8185">
                  <c:v>41087.263888888883</c:v>
                </c:pt>
                <c:pt idx="8186">
                  <c:v>41087.277777777774</c:v>
                </c:pt>
                <c:pt idx="8187">
                  <c:v>41087.29166666665</c:v>
                </c:pt>
                <c:pt idx="8188">
                  <c:v>41087.305555555562</c:v>
                </c:pt>
                <c:pt idx="8189">
                  <c:v>41087.319444444453</c:v>
                </c:pt>
                <c:pt idx="8190">
                  <c:v>41087.333333333336</c:v>
                </c:pt>
                <c:pt idx="8191">
                  <c:v>41087.347222222219</c:v>
                </c:pt>
                <c:pt idx="8192">
                  <c:v>41087.361111111102</c:v>
                </c:pt>
                <c:pt idx="8193">
                  <c:v>41087.375</c:v>
                </c:pt>
                <c:pt idx="8194">
                  <c:v>41087.388888888898</c:v>
                </c:pt>
                <c:pt idx="8195">
                  <c:v>41087.402777777781</c:v>
                </c:pt>
                <c:pt idx="8196">
                  <c:v>41087.416666666664</c:v>
                </c:pt>
                <c:pt idx="8197">
                  <c:v>41087.430555555562</c:v>
                </c:pt>
                <c:pt idx="8198">
                  <c:v>41087.444444444453</c:v>
                </c:pt>
                <c:pt idx="8199">
                  <c:v>41087.458333333343</c:v>
                </c:pt>
                <c:pt idx="8200">
                  <c:v>41087.472222222219</c:v>
                </c:pt>
                <c:pt idx="8201">
                  <c:v>41087.486111111109</c:v>
                </c:pt>
                <c:pt idx="8202">
                  <c:v>41087.5</c:v>
                </c:pt>
                <c:pt idx="8203">
                  <c:v>41087.513888888891</c:v>
                </c:pt>
                <c:pt idx="8204">
                  <c:v>41087.527777777774</c:v>
                </c:pt>
                <c:pt idx="8205">
                  <c:v>41087.541666666657</c:v>
                </c:pt>
                <c:pt idx="8206">
                  <c:v>41087.555555555562</c:v>
                </c:pt>
                <c:pt idx="8207">
                  <c:v>41087.569444444445</c:v>
                </c:pt>
                <c:pt idx="8208">
                  <c:v>41087.583333333336</c:v>
                </c:pt>
                <c:pt idx="8209">
                  <c:v>41087.597222222212</c:v>
                </c:pt>
                <c:pt idx="8210">
                  <c:v>41087.611111111102</c:v>
                </c:pt>
                <c:pt idx="8211">
                  <c:v>41087.624999999993</c:v>
                </c:pt>
                <c:pt idx="8212">
                  <c:v>41087.638888888891</c:v>
                </c:pt>
                <c:pt idx="8213">
                  <c:v>41087.652777777781</c:v>
                </c:pt>
                <c:pt idx="8214">
                  <c:v>41087.666666666657</c:v>
                </c:pt>
                <c:pt idx="8215">
                  <c:v>41087.680555555562</c:v>
                </c:pt>
                <c:pt idx="8216">
                  <c:v>41087.694444444445</c:v>
                </c:pt>
                <c:pt idx="8217">
                  <c:v>41087.708333333336</c:v>
                </c:pt>
                <c:pt idx="8218">
                  <c:v>41087.722222222212</c:v>
                </c:pt>
                <c:pt idx="8219">
                  <c:v>41087.736111111102</c:v>
                </c:pt>
                <c:pt idx="8220">
                  <c:v>41087.75</c:v>
                </c:pt>
                <c:pt idx="8221">
                  <c:v>41087.763888888883</c:v>
                </c:pt>
                <c:pt idx="8222">
                  <c:v>41087.777777777774</c:v>
                </c:pt>
                <c:pt idx="8223">
                  <c:v>41087.79166666665</c:v>
                </c:pt>
                <c:pt idx="8224">
                  <c:v>41087.805555555562</c:v>
                </c:pt>
                <c:pt idx="8225">
                  <c:v>41087.819444444453</c:v>
                </c:pt>
                <c:pt idx="8226">
                  <c:v>41087.833333333336</c:v>
                </c:pt>
                <c:pt idx="8227">
                  <c:v>41087.847222222219</c:v>
                </c:pt>
                <c:pt idx="8228">
                  <c:v>41087.861111111102</c:v>
                </c:pt>
                <c:pt idx="8229">
                  <c:v>41087.875</c:v>
                </c:pt>
                <c:pt idx="8230">
                  <c:v>41087.888888888898</c:v>
                </c:pt>
                <c:pt idx="8231">
                  <c:v>41087.902777777781</c:v>
                </c:pt>
                <c:pt idx="8232">
                  <c:v>41087.916666666664</c:v>
                </c:pt>
                <c:pt idx="8233">
                  <c:v>41087.930555555562</c:v>
                </c:pt>
                <c:pt idx="8234">
                  <c:v>41087.944444444453</c:v>
                </c:pt>
                <c:pt idx="8235">
                  <c:v>41087.958333333343</c:v>
                </c:pt>
                <c:pt idx="8236">
                  <c:v>41087.972222222219</c:v>
                </c:pt>
                <c:pt idx="8237">
                  <c:v>41087.986111111109</c:v>
                </c:pt>
                <c:pt idx="8238">
                  <c:v>41088</c:v>
                </c:pt>
                <c:pt idx="8239">
                  <c:v>41088.013888888891</c:v>
                </c:pt>
                <c:pt idx="8240">
                  <c:v>41088.027777777774</c:v>
                </c:pt>
                <c:pt idx="8241">
                  <c:v>41088.041666666657</c:v>
                </c:pt>
                <c:pt idx="8242">
                  <c:v>41088.055555555562</c:v>
                </c:pt>
                <c:pt idx="8243">
                  <c:v>41088.069444444445</c:v>
                </c:pt>
                <c:pt idx="8244">
                  <c:v>41088.083333333336</c:v>
                </c:pt>
                <c:pt idx="8245">
                  <c:v>41088.097222222212</c:v>
                </c:pt>
                <c:pt idx="8246">
                  <c:v>41088.111111111102</c:v>
                </c:pt>
                <c:pt idx="8247">
                  <c:v>41088.124999999993</c:v>
                </c:pt>
                <c:pt idx="8248">
                  <c:v>41088.138888888891</c:v>
                </c:pt>
                <c:pt idx="8249">
                  <c:v>41088.152777777781</c:v>
                </c:pt>
                <c:pt idx="8250">
                  <c:v>41088.166666666657</c:v>
                </c:pt>
                <c:pt idx="8251">
                  <c:v>41088.180555555562</c:v>
                </c:pt>
                <c:pt idx="8252">
                  <c:v>41088.194444444445</c:v>
                </c:pt>
                <c:pt idx="8253">
                  <c:v>41088.208333333336</c:v>
                </c:pt>
                <c:pt idx="8254">
                  <c:v>41088.222222222212</c:v>
                </c:pt>
                <c:pt idx="8255">
                  <c:v>41088.236111111102</c:v>
                </c:pt>
                <c:pt idx="8256">
                  <c:v>41088.25</c:v>
                </c:pt>
                <c:pt idx="8257">
                  <c:v>41088.263888888883</c:v>
                </c:pt>
                <c:pt idx="8258">
                  <c:v>41088.277777777774</c:v>
                </c:pt>
                <c:pt idx="8259">
                  <c:v>41088.29166666665</c:v>
                </c:pt>
                <c:pt idx="8260">
                  <c:v>41088.305555555562</c:v>
                </c:pt>
                <c:pt idx="8261">
                  <c:v>41088.319444444453</c:v>
                </c:pt>
                <c:pt idx="8262">
                  <c:v>41088.333333333336</c:v>
                </c:pt>
                <c:pt idx="8263">
                  <c:v>41088.347222222219</c:v>
                </c:pt>
                <c:pt idx="8264">
                  <c:v>41088.361111111102</c:v>
                </c:pt>
                <c:pt idx="8265">
                  <c:v>41088.375</c:v>
                </c:pt>
                <c:pt idx="8266">
                  <c:v>41088.388888888898</c:v>
                </c:pt>
                <c:pt idx="8267">
                  <c:v>41088.402777777781</c:v>
                </c:pt>
                <c:pt idx="8268">
                  <c:v>41088.416666666664</c:v>
                </c:pt>
                <c:pt idx="8269">
                  <c:v>41088.430555555562</c:v>
                </c:pt>
                <c:pt idx="8270">
                  <c:v>41088.444444444453</c:v>
                </c:pt>
                <c:pt idx="8271">
                  <c:v>41088.458333333343</c:v>
                </c:pt>
                <c:pt idx="8272">
                  <c:v>41088.472222222219</c:v>
                </c:pt>
                <c:pt idx="8273">
                  <c:v>41088.486111111109</c:v>
                </c:pt>
                <c:pt idx="8274">
                  <c:v>41088.5</c:v>
                </c:pt>
                <c:pt idx="8275">
                  <c:v>41088.513888888891</c:v>
                </c:pt>
                <c:pt idx="8276">
                  <c:v>41088.527777777774</c:v>
                </c:pt>
                <c:pt idx="8277">
                  <c:v>41088.541666666657</c:v>
                </c:pt>
                <c:pt idx="8278">
                  <c:v>41088.555555555562</c:v>
                </c:pt>
                <c:pt idx="8279">
                  <c:v>41088.569444444445</c:v>
                </c:pt>
                <c:pt idx="8280">
                  <c:v>41088.583333333336</c:v>
                </c:pt>
                <c:pt idx="8281">
                  <c:v>41088.597222222212</c:v>
                </c:pt>
                <c:pt idx="8282">
                  <c:v>41088.611111111102</c:v>
                </c:pt>
                <c:pt idx="8283">
                  <c:v>41088.624999999993</c:v>
                </c:pt>
                <c:pt idx="8284">
                  <c:v>41088.638888888891</c:v>
                </c:pt>
                <c:pt idx="8285">
                  <c:v>41088.652777777781</c:v>
                </c:pt>
                <c:pt idx="8286">
                  <c:v>41088.666666666657</c:v>
                </c:pt>
                <c:pt idx="8287">
                  <c:v>41088.680555555562</c:v>
                </c:pt>
                <c:pt idx="8288">
                  <c:v>41088.694444444445</c:v>
                </c:pt>
                <c:pt idx="8289">
                  <c:v>41088.708333333336</c:v>
                </c:pt>
                <c:pt idx="8290">
                  <c:v>41088.722222222212</c:v>
                </c:pt>
                <c:pt idx="8291">
                  <c:v>41088.736111111102</c:v>
                </c:pt>
                <c:pt idx="8292">
                  <c:v>41088.75</c:v>
                </c:pt>
                <c:pt idx="8293">
                  <c:v>41088.763888888883</c:v>
                </c:pt>
                <c:pt idx="8294">
                  <c:v>41088.777777777774</c:v>
                </c:pt>
                <c:pt idx="8295">
                  <c:v>41088.79166666665</c:v>
                </c:pt>
                <c:pt idx="8296">
                  <c:v>41088.805555555562</c:v>
                </c:pt>
                <c:pt idx="8297">
                  <c:v>41088.819444444453</c:v>
                </c:pt>
                <c:pt idx="8298">
                  <c:v>41088.833333333336</c:v>
                </c:pt>
                <c:pt idx="8299">
                  <c:v>41088.847222222219</c:v>
                </c:pt>
                <c:pt idx="8300">
                  <c:v>41088.861111111102</c:v>
                </c:pt>
                <c:pt idx="8301">
                  <c:v>41088.875</c:v>
                </c:pt>
                <c:pt idx="8302">
                  <c:v>41088.888888888898</c:v>
                </c:pt>
                <c:pt idx="8303">
                  <c:v>41088.902777777781</c:v>
                </c:pt>
                <c:pt idx="8304">
                  <c:v>41088.916666666664</c:v>
                </c:pt>
                <c:pt idx="8305">
                  <c:v>41088.930555555562</c:v>
                </c:pt>
                <c:pt idx="8306">
                  <c:v>41088.944444444453</c:v>
                </c:pt>
                <c:pt idx="8307">
                  <c:v>41088.958333333343</c:v>
                </c:pt>
                <c:pt idx="8308">
                  <c:v>41088.972222222219</c:v>
                </c:pt>
                <c:pt idx="8309">
                  <c:v>41088.986111111109</c:v>
                </c:pt>
                <c:pt idx="8310">
                  <c:v>41089</c:v>
                </c:pt>
                <c:pt idx="8311">
                  <c:v>41089.013888888891</c:v>
                </c:pt>
                <c:pt idx="8312">
                  <c:v>41089.027777777774</c:v>
                </c:pt>
                <c:pt idx="8313">
                  <c:v>41089.041666666657</c:v>
                </c:pt>
                <c:pt idx="8314">
                  <c:v>41089.055555555562</c:v>
                </c:pt>
                <c:pt idx="8315">
                  <c:v>41089.069444444445</c:v>
                </c:pt>
                <c:pt idx="8316">
                  <c:v>41089.083333333336</c:v>
                </c:pt>
                <c:pt idx="8317">
                  <c:v>41089.097222222212</c:v>
                </c:pt>
                <c:pt idx="8318">
                  <c:v>41089.111111111102</c:v>
                </c:pt>
                <c:pt idx="8319">
                  <c:v>41089.124999999993</c:v>
                </c:pt>
                <c:pt idx="8320">
                  <c:v>41089.138888888891</c:v>
                </c:pt>
                <c:pt idx="8321">
                  <c:v>41089.152777777781</c:v>
                </c:pt>
                <c:pt idx="8322">
                  <c:v>41089.166666666657</c:v>
                </c:pt>
                <c:pt idx="8323">
                  <c:v>41089.180555555562</c:v>
                </c:pt>
                <c:pt idx="8324">
                  <c:v>41089.194444444445</c:v>
                </c:pt>
                <c:pt idx="8325">
                  <c:v>41089.208333333336</c:v>
                </c:pt>
                <c:pt idx="8326">
                  <c:v>41089.222222222212</c:v>
                </c:pt>
                <c:pt idx="8327">
                  <c:v>41089.236111111102</c:v>
                </c:pt>
                <c:pt idx="8328">
                  <c:v>41089.25</c:v>
                </c:pt>
                <c:pt idx="8329">
                  <c:v>41089.263888888883</c:v>
                </c:pt>
                <c:pt idx="8330">
                  <c:v>41089.277777777774</c:v>
                </c:pt>
                <c:pt idx="8331">
                  <c:v>41089.29166666665</c:v>
                </c:pt>
                <c:pt idx="8332">
                  <c:v>41089.305555555562</c:v>
                </c:pt>
                <c:pt idx="8333">
                  <c:v>41089.319444444453</c:v>
                </c:pt>
                <c:pt idx="8334">
                  <c:v>41089.333333333336</c:v>
                </c:pt>
                <c:pt idx="8335">
                  <c:v>41089.347222222219</c:v>
                </c:pt>
                <c:pt idx="8336">
                  <c:v>41089.361111111102</c:v>
                </c:pt>
                <c:pt idx="8337">
                  <c:v>41089.375</c:v>
                </c:pt>
                <c:pt idx="8338">
                  <c:v>41089.388888888898</c:v>
                </c:pt>
                <c:pt idx="8339">
                  <c:v>41089.402777777781</c:v>
                </c:pt>
                <c:pt idx="8340">
                  <c:v>41089.416666666664</c:v>
                </c:pt>
                <c:pt idx="8341">
                  <c:v>41089.430555555562</c:v>
                </c:pt>
                <c:pt idx="8342">
                  <c:v>41089.444444444453</c:v>
                </c:pt>
                <c:pt idx="8343">
                  <c:v>41089.458333333343</c:v>
                </c:pt>
                <c:pt idx="8344">
                  <c:v>41089.472222222219</c:v>
                </c:pt>
                <c:pt idx="8345">
                  <c:v>41089.486111111109</c:v>
                </c:pt>
                <c:pt idx="8346">
                  <c:v>41089.5</c:v>
                </c:pt>
                <c:pt idx="8347">
                  <c:v>41089.513888888891</c:v>
                </c:pt>
                <c:pt idx="8348">
                  <c:v>41089.527777777774</c:v>
                </c:pt>
                <c:pt idx="8349">
                  <c:v>41089.541666666657</c:v>
                </c:pt>
                <c:pt idx="8350">
                  <c:v>41089.555555555562</c:v>
                </c:pt>
                <c:pt idx="8351">
                  <c:v>41089.569444444445</c:v>
                </c:pt>
                <c:pt idx="8352">
                  <c:v>41089.583333333336</c:v>
                </c:pt>
                <c:pt idx="8353">
                  <c:v>41089.597222222212</c:v>
                </c:pt>
                <c:pt idx="8354">
                  <c:v>41089.611111111102</c:v>
                </c:pt>
                <c:pt idx="8355">
                  <c:v>41089.624999999993</c:v>
                </c:pt>
                <c:pt idx="8356">
                  <c:v>41089.638888888891</c:v>
                </c:pt>
                <c:pt idx="8357">
                  <c:v>41089.652777777781</c:v>
                </c:pt>
                <c:pt idx="8358">
                  <c:v>41089.666666666657</c:v>
                </c:pt>
                <c:pt idx="8359">
                  <c:v>41089.680555555562</c:v>
                </c:pt>
                <c:pt idx="8360">
                  <c:v>41089.694444444445</c:v>
                </c:pt>
                <c:pt idx="8361">
                  <c:v>41089.708333333336</c:v>
                </c:pt>
                <c:pt idx="8362">
                  <c:v>41089.722222222212</c:v>
                </c:pt>
                <c:pt idx="8363">
                  <c:v>41089.736111111102</c:v>
                </c:pt>
                <c:pt idx="8364">
                  <c:v>41089.75</c:v>
                </c:pt>
                <c:pt idx="8365">
                  <c:v>41089.763888888883</c:v>
                </c:pt>
                <c:pt idx="8366">
                  <c:v>41089.777777777774</c:v>
                </c:pt>
                <c:pt idx="8367">
                  <c:v>41089.79166666665</c:v>
                </c:pt>
                <c:pt idx="8368">
                  <c:v>41089.805555555562</c:v>
                </c:pt>
                <c:pt idx="8369">
                  <c:v>41089.819444444453</c:v>
                </c:pt>
                <c:pt idx="8370">
                  <c:v>41089.833333333336</c:v>
                </c:pt>
                <c:pt idx="8371">
                  <c:v>41089.847222222219</c:v>
                </c:pt>
                <c:pt idx="8372">
                  <c:v>41089.861111111102</c:v>
                </c:pt>
                <c:pt idx="8373">
                  <c:v>41089.875</c:v>
                </c:pt>
                <c:pt idx="8374">
                  <c:v>41089.888888888898</c:v>
                </c:pt>
                <c:pt idx="8375">
                  <c:v>41089.902777777781</c:v>
                </c:pt>
                <c:pt idx="8376">
                  <c:v>41089.916666666664</c:v>
                </c:pt>
                <c:pt idx="8377">
                  <c:v>41089.930555555562</c:v>
                </c:pt>
                <c:pt idx="8378">
                  <c:v>41089.944444444453</c:v>
                </c:pt>
                <c:pt idx="8379">
                  <c:v>41089.958333333343</c:v>
                </c:pt>
                <c:pt idx="8380">
                  <c:v>41089.972222222219</c:v>
                </c:pt>
                <c:pt idx="8381">
                  <c:v>41089.986111111109</c:v>
                </c:pt>
                <c:pt idx="8382">
                  <c:v>41090</c:v>
                </c:pt>
                <c:pt idx="8383">
                  <c:v>41090.013888888891</c:v>
                </c:pt>
                <c:pt idx="8384">
                  <c:v>41090.027777777774</c:v>
                </c:pt>
                <c:pt idx="8385">
                  <c:v>41090.041666666657</c:v>
                </c:pt>
                <c:pt idx="8386">
                  <c:v>41090.055555555562</c:v>
                </c:pt>
                <c:pt idx="8387">
                  <c:v>41090.069444444445</c:v>
                </c:pt>
                <c:pt idx="8388">
                  <c:v>41090.083333333336</c:v>
                </c:pt>
                <c:pt idx="8389">
                  <c:v>41090.097222222212</c:v>
                </c:pt>
                <c:pt idx="8390">
                  <c:v>41090.111111111102</c:v>
                </c:pt>
                <c:pt idx="8391">
                  <c:v>41090.124999999993</c:v>
                </c:pt>
                <c:pt idx="8392">
                  <c:v>41090.138888888891</c:v>
                </c:pt>
                <c:pt idx="8393">
                  <c:v>41090.152777777781</c:v>
                </c:pt>
                <c:pt idx="8394">
                  <c:v>41090.166666666657</c:v>
                </c:pt>
                <c:pt idx="8395">
                  <c:v>41090.180555555562</c:v>
                </c:pt>
                <c:pt idx="8396">
                  <c:v>41090.194444444445</c:v>
                </c:pt>
                <c:pt idx="8397">
                  <c:v>41090.208333333336</c:v>
                </c:pt>
                <c:pt idx="8398">
                  <c:v>41090.222222222212</c:v>
                </c:pt>
                <c:pt idx="8399">
                  <c:v>41090.236111111102</c:v>
                </c:pt>
                <c:pt idx="8400">
                  <c:v>41090.25</c:v>
                </c:pt>
                <c:pt idx="8401">
                  <c:v>41090.263888888883</c:v>
                </c:pt>
                <c:pt idx="8402">
                  <c:v>41090.277777777774</c:v>
                </c:pt>
                <c:pt idx="8403">
                  <c:v>41090.29166666665</c:v>
                </c:pt>
                <c:pt idx="8404">
                  <c:v>41090.305555555562</c:v>
                </c:pt>
                <c:pt idx="8405">
                  <c:v>41090.319444444453</c:v>
                </c:pt>
                <c:pt idx="8406">
                  <c:v>41090.333333333336</c:v>
                </c:pt>
                <c:pt idx="8407">
                  <c:v>41090.347222222219</c:v>
                </c:pt>
                <c:pt idx="8408">
                  <c:v>41090.361111111102</c:v>
                </c:pt>
                <c:pt idx="8409">
                  <c:v>41090.375</c:v>
                </c:pt>
                <c:pt idx="8410">
                  <c:v>41090.388888888898</c:v>
                </c:pt>
                <c:pt idx="8411">
                  <c:v>41090.402777777781</c:v>
                </c:pt>
                <c:pt idx="8412">
                  <c:v>41090.416666666664</c:v>
                </c:pt>
                <c:pt idx="8413">
                  <c:v>41090.430555555562</c:v>
                </c:pt>
                <c:pt idx="8414">
                  <c:v>41090.444444444453</c:v>
                </c:pt>
                <c:pt idx="8415">
                  <c:v>41090.458333333343</c:v>
                </c:pt>
                <c:pt idx="8416">
                  <c:v>41090.472222222219</c:v>
                </c:pt>
                <c:pt idx="8417">
                  <c:v>41090.486111111109</c:v>
                </c:pt>
                <c:pt idx="8418">
                  <c:v>41090.5</c:v>
                </c:pt>
                <c:pt idx="8419">
                  <c:v>41090.513888888891</c:v>
                </c:pt>
                <c:pt idx="8420">
                  <c:v>41090.527777777774</c:v>
                </c:pt>
                <c:pt idx="8421">
                  <c:v>41090.541666666657</c:v>
                </c:pt>
                <c:pt idx="8422">
                  <c:v>41090.555555555562</c:v>
                </c:pt>
                <c:pt idx="8423">
                  <c:v>41090.569444444445</c:v>
                </c:pt>
                <c:pt idx="8424">
                  <c:v>41090.583333333336</c:v>
                </c:pt>
                <c:pt idx="8425">
                  <c:v>41090.597222222212</c:v>
                </c:pt>
                <c:pt idx="8426">
                  <c:v>41090.611111111102</c:v>
                </c:pt>
                <c:pt idx="8427">
                  <c:v>41090.624999999993</c:v>
                </c:pt>
                <c:pt idx="8428">
                  <c:v>41090.638888888891</c:v>
                </c:pt>
                <c:pt idx="8429">
                  <c:v>41090.652777777781</c:v>
                </c:pt>
                <c:pt idx="8430">
                  <c:v>41090.666666666657</c:v>
                </c:pt>
                <c:pt idx="8431">
                  <c:v>41090.680555555562</c:v>
                </c:pt>
                <c:pt idx="8432">
                  <c:v>41090.694444444445</c:v>
                </c:pt>
                <c:pt idx="8433">
                  <c:v>41090.708333333336</c:v>
                </c:pt>
                <c:pt idx="8434">
                  <c:v>41090.722222222212</c:v>
                </c:pt>
                <c:pt idx="8435">
                  <c:v>41090.736111111102</c:v>
                </c:pt>
                <c:pt idx="8436">
                  <c:v>41090.75</c:v>
                </c:pt>
                <c:pt idx="8437">
                  <c:v>41090.763888888883</c:v>
                </c:pt>
                <c:pt idx="8438">
                  <c:v>41090.777777777774</c:v>
                </c:pt>
                <c:pt idx="8439">
                  <c:v>41090.79166666665</c:v>
                </c:pt>
                <c:pt idx="8440">
                  <c:v>41090.805555555562</c:v>
                </c:pt>
                <c:pt idx="8441">
                  <c:v>41090.819444444453</c:v>
                </c:pt>
                <c:pt idx="8442">
                  <c:v>41090.833333333336</c:v>
                </c:pt>
                <c:pt idx="8443">
                  <c:v>41090.847222222219</c:v>
                </c:pt>
                <c:pt idx="8444">
                  <c:v>41090.861111111102</c:v>
                </c:pt>
                <c:pt idx="8445">
                  <c:v>41090.875</c:v>
                </c:pt>
                <c:pt idx="8446">
                  <c:v>41090.888888888898</c:v>
                </c:pt>
                <c:pt idx="8447">
                  <c:v>41090.902777777781</c:v>
                </c:pt>
                <c:pt idx="8448">
                  <c:v>41090.916666666664</c:v>
                </c:pt>
                <c:pt idx="8449">
                  <c:v>41090.930555555562</c:v>
                </c:pt>
                <c:pt idx="8450">
                  <c:v>41090.944444444453</c:v>
                </c:pt>
                <c:pt idx="8451">
                  <c:v>41090.958333333343</c:v>
                </c:pt>
                <c:pt idx="8452">
                  <c:v>41090.972222222219</c:v>
                </c:pt>
                <c:pt idx="8453">
                  <c:v>41090.986111111109</c:v>
                </c:pt>
                <c:pt idx="8454">
                  <c:v>41091</c:v>
                </c:pt>
                <c:pt idx="8455">
                  <c:v>41091.013888888891</c:v>
                </c:pt>
                <c:pt idx="8456">
                  <c:v>41091.027777777774</c:v>
                </c:pt>
                <c:pt idx="8457">
                  <c:v>41091.041666666657</c:v>
                </c:pt>
                <c:pt idx="8458">
                  <c:v>41091.055555555562</c:v>
                </c:pt>
                <c:pt idx="8459">
                  <c:v>41091.069444444445</c:v>
                </c:pt>
                <c:pt idx="8460">
                  <c:v>41091.083333333336</c:v>
                </c:pt>
                <c:pt idx="8461">
                  <c:v>41091.097222222212</c:v>
                </c:pt>
                <c:pt idx="8462">
                  <c:v>41091.111111111102</c:v>
                </c:pt>
                <c:pt idx="8463">
                  <c:v>41091.124999999993</c:v>
                </c:pt>
                <c:pt idx="8464">
                  <c:v>41091.138888888891</c:v>
                </c:pt>
                <c:pt idx="8465">
                  <c:v>41091.152777777781</c:v>
                </c:pt>
                <c:pt idx="8466">
                  <c:v>41091.166666666657</c:v>
                </c:pt>
                <c:pt idx="8467">
                  <c:v>41091.180555555562</c:v>
                </c:pt>
                <c:pt idx="8468">
                  <c:v>41091.194444444445</c:v>
                </c:pt>
                <c:pt idx="8469">
                  <c:v>41091.208333333336</c:v>
                </c:pt>
                <c:pt idx="8470">
                  <c:v>41091.222222222212</c:v>
                </c:pt>
                <c:pt idx="8471">
                  <c:v>41091.236111111102</c:v>
                </c:pt>
                <c:pt idx="8472">
                  <c:v>41091.25</c:v>
                </c:pt>
                <c:pt idx="8473">
                  <c:v>41091.263888888883</c:v>
                </c:pt>
                <c:pt idx="8474">
                  <c:v>41091.277777777774</c:v>
                </c:pt>
                <c:pt idx="8475">
                  <c:v>41091.29166666665</c:v>
                </c:pt>
                <c:pt idx="8476">
                  <c:v>41091.305555555562</c:v>
                </c:pt>
                <c:pt idx="8477">
                  <c:v>41091.319444444453</c:v>
                </c:pt>
                <c:pt idx="8478">
                  <c:v>41091.333333333336</c:v>
                </c:pt>
                <c:pt idx="8479">
                  <c:v>41091.347222222219</c:v>
                </c:pt>
                <c:pt idx="8480">
                  <c:v>41091.361111111102</c:v>
                </c:pt>
                <c:pt idx="8481">
                  <c:v>41091.375</c:v>
                </c:pt>
                <c:pt idx="8482">
                  <c:v>41091.388888888898</c:v>
                </c:pt>
                <c:pt idx="8483">
                  <c:v>41091.402777777781</c:v>
                </c:pt>
                <c:pt idx="8484">
                  <c:v>41091.416666666664</c:v>
                </c:pt>
                <c:pt idx="8485">
                  <c:v>41091.430555555562</c:v>
                </c:pt>
                <c:pt idx="8486">
                  <c:v>41091.444444444453</c:v>
                </c:pt>
                <c:pt idx="8487">
                  <c:v>41091.458333333343</c:v>
                </c:pt>
                <c:pt idx="8488">
                  <c:v>41091.472222222219</c:v>
                </c:pt>
                <c:pt idx="8489">
                  <c:v>41091.486111111109</c:v>
                </c:pt>
                <c:pt idx="8490">
                  <c:v>41091.5</c:v>
                </c:pt>
                <c:pt idx="8491">
                  <c:v>41091.513888888891</c:v>
                </c:pt>
                <c:pt idx="8492">
                  <c:v>41091.527777777774</c:v>
                </c:pt>
                <c:pt idx="8493">
                  <c:v>41091.541666666657</c:v>
                </c:pt>
                <c:pt idx="8494">
                  <c:v>41091.555555555562</c:v>
                </c:pt>
                <c:pt idx="8495">
                  <c:v>41091.569444444445</c:v>
                </c:pt>
                <c:pt idx="8496">
                  <c:v>41091.583333333336</c:v>
                </c:pt>
                <c:pt idx="8497">
                  <c:v>41091.597222222212</c:v>
                </c:pt>
                <c:pt idx="8498">
                  <c:v>41091.611111111102</c:v>
                </c:pt>
                <c:pt idx="8499">
                  <c:v>41091.624999999993</c:v>
                </c:pt>
                <c:pt idx="8500">
                  <c:v>41091.638888888891</c:v>
                </c:pt>
                <c:pt idx="8501">
                  <c:v>41091.652777777781</c:v>
                </c:pt>
                <c:pt idx="8502">
                  <c:v>41091.666666666657</c:v>
                </c:pt>
                <c:pt idx="8503">
                  <c:v>41091.680555555562</c:v>
                </c:pt>
                <c:pt idx="8504">
                  <c:v>41091.694444444445</c:v>
                </c:pt>
                <c:pt idx="8505">
                  <c:v>41091.708333333336</c:v>
                </c:pt>
                <c:pt idx="8506">
                  <c:v>41091.722222222212</c:v>
                </c:pt>
                <c:pt idx="8507">
                  <c:v>41091.736111111102</c:v>
                </c:pt>
                <c:pt idx="8508">
                  <c:v>41091.75</c:v>
                </c:pt>
                <c:pt idx="8509">
                  <c:v>41091.763888888883</c:v>
                </c:pt>
                <c:pt idx="8510">
                  <c:v>41091.777777777774</c:v>
                </c:pt>
                <c:pt idx="8511">
                  <c:v>41091.79166666665</c:v>
                </c:pt>
                <c:pt idx="8512">
                  <c:v>41091.805555555562</c:v>
                </c:pt>
                <c:pt idx="8513">
                  <c:v>41091.819444444453</c:v>
                </c:pt>
                <c:pt idx="8514">
                  <c:v>41091.833333333336</c:v>
                </c:pt>
                <c:pt idx="8515">
                  <c:v>41091.847222222219</c:v>
                </c:pt>
                <c:pt idx="8516">
                  <c:v>41091.861111111102</c:v>
                </c:pt>
                <c:pt idx="8517">
                  <c:v>41091.875</c:v>
                </c:pt>
                <c:pt idx="8518">
                  <c:v>41091.888888888898</c:v>
                </c:pt>
                <c:pt idx="8519">
                  <c:v>41091.902777777781</c:v>
                </c:pt>
                <c:pt idx="8520">
                  <c:v>41091.916666666664</c:v>
                </c:pt>
                <c:pt idx="8521">
                  <c:v>41091.930555555562</c:v>
                </c:pt>
                <c:pt idx="8522">
                  <c:v>41091.944444444453</c:v>
                </c:pt>
                <c:pt idx="8523">
                  <c:v>41091.958333333343</c:v>
                </c:pt>
                <c:pt idx="8524">
                  <c:v>41091.972222222219</c:v>
                </c:pt>
                <c:pt idx="8525">
                  <c:v>41091.986111111109</c:v>
                </c:pt>
                <c:pt idx="8526">
                  <c:v>41092</c:v>
                </c:pt>
                <c:pt idx="8527">
                  <c:v>41092.013888888891</c:v>
                </c:pt>
                <c:pt idx="8528">
                  <c:v>41092.027777777774</c:v>
                </c:pt>
                <c:pt idx="8529">
                  <c:v>41092.041666666657</c:v>
                </c:pt>
                <c:pt idx="8530">
                  <c:v>41092.055555555562</c:v>
                </c:pt>
                <c:pt idx="8531">
                  <c:v>41092.069444444445</c:v>
                </c:pt>
                <c:pt idx="8532">
                  <c:v>41092.083333333336</c:v>
                </c:pt>
                <c:pt idx="8533">
                  <c:v>41092.097222222212</c:v>
                </c:pt>
                <c:pt idx="8534">
                  <c:v>41092.111111111102</c:v>
                </c:pt>
                <c:pt idx="8535">
                  <c:v>41092.124999999993</c:v>
                </c:pt>
                <c:pt idx="8536">
                  <c:v>41092.138888888891</c:v>
                </c:pt>
                <c:pt idx="8537">
                  <c:v>41092.152777777781</c:v>
                </c:pt>
                <c:pt idx="8538">
                  <c:v>41092.166666666657</c:v>
                </c:pt>
                <c:pt idx="8539">
                  <c:v>41092.180555555562</c:v>
                </c:pt>
                <c:pt idx="8540">
                  <c:v>41092.194444444445</c:v>
                </c:pt>
                <c:pt idx="8541">
                  <c:v>41092.208333333336</c:v>
                </c:pt>
                <c:pt idx="8542">
                  <c:v>41092.222222222212</c:v>
                </c:pt>
                <c:pt idx="8543">
                  <c:v>41092.236111111102</c:v>
                </c:pt>
                <c:pt idx="8544">
                  <c:v>41092.25</c:v>
                </c:pt>
                <c:pt idx="8545">
                  <c:v>41092.263888888883</c:v>
                </c:pt>
                <c:pt idx="8546">
                  <c:v>41092.277777777774</c:v>
                </c:pt>
                <c:pt idx="8547">
                  <c:v>41092.29166666665</c:v>
                </c:pt>
                <c:pt idx="8548">
                  <c:v>41092.305555555562</c:v>
                </c:pt>
                <c:pt idx="8549">
                  <c:v>41092.319444444453</c:v>
                </c:pt>
                <c:pt idx="8550">
                  <c:v>41092.333333333336</c:v>
                </c:pt>
                <c:pt idx="8551">
                  <c:v>41092.347222222219</c:v>
                </c:pt>
                <c:pt idx="8552">
                  <c:v>41092.361111111102</c:v>
                </c:pt>
                <c:pt idx="8553">
                  <c:v>41092.375</c:v>
                </c:pt>
                <c:pt idx="8554">
                  <c:v>41092.388888888898</c:v>
                </c:pt>
                <c:pt idx="8555">
                  <c:v>41092.402777777781</c:v>
                </c:pt>
                <c:pt idx="8556">
                  <c:v>41092.416666666664</c:v>
                </c:pt>
                <c:pt idx="8557">
                  <c:v>41092.430555555562</c:v>
                </c:pt>
                <c:pt idx="8558">
                  <c:v>41092.444444444453</c:v>
                </c:pt>
                <c:pt idx="8559">
                  <c:v>41092.458333333343</c:v>
                </c:pt>
                <c:pt idx="8560">
                  <c:v>41092.472222222219</c:v>
                </c:pt>
                <c:pt idx="8561">
                  <c:v>41092.486111111109</c:v>
                </c:pt>
                <c:pt idx="8562">
                  <c:v>41092.5</c:v>
                </c:pt>
                <c:pt idx="8563">
                  <c:v>41092.513888888891</c:v>
                </c:pt>
                <c:pt idx="8564">
                  <c:v>41092.527777777774</c:v>
                </c:pt>
                <c:pt idx="8565">
                  <c:v>41092.541666666657</c:v>
                </c:pt>
                <c:pt idx="8566">
                  <c:v>41092.555555555562</c:v>
                </c:pt>
                <c:pt idx="8567">
                  <c:v>41092.569444444445</c:v>
                </c:pt>
                <c:pt idx="8568">
                  <c:v>41092.583333333336</c:v>
                </c:pt>
                <c:pt idx="8569">
                  <c:v>41092.597222222212</c:v>
                </c:pt>
                <c:pt idx="8570">
                  <c:v>41092.611111111102</c:v>
                </c:pt>
                <c:pt idx="8571">
                  <c:v>41092.624999999993</c:v>
                </c:pt>
                <c:pt idx="8572">
                  <c:v>41092.638888888891</c:v>
                </c:pt>
                <c:pt idx="8573">
                  <c:v>41092.652777777781</c:v>
                </c:pt>
                <c:pt idx="8574">
                  <c:v>41092.666666666657</c:v>
                </c:pt>
                <c:pt idx="8575">
                  <c:v>41092.680555555562</c:v>
                </c:pt>
                <c:pt idx="8576">
                  <c:v>41092.694444444445</c:v>
                </c:pt>
                <c:pt idx="8577">
                  <c:v>41092.708333333336</c:v>
                </c:pt>
                <c:pt idx="8578">
                  <c:v>41092.722222222212</c:v>
                </c:pt>
                <c:pt idx="8579">
                  <c:v>41092.736111111102</c:v>
                </c:pt>
                <c:pt idx="8580">
                  <c:v>41092.75</c:v>
                </c:pt>
                <c:pt idx="8581">
                  <c:v>41092.763888888883</c:v>
                </c:pt>
                <c:pt idx="8582">
                  <c:v>41092.777777777774</c:v>
                </c:pt>
                <c:pt idx="8583">
                  <c:v>41092.79166666665</c:v>
                </c:pt>
                <c:pt idx="8584">
                  <c:v>41092.805555555562</c:v>
                </c:pt>
                <c:pt idx="8585">
                  <c:v>41092.819444444453</c:v>
                </c:pt>
                <c:pt idx="8586">
                  <c:v>41092.833333333336</c:v>
                </c:pt>
                <c:pt idx="8587">
                  <c:v>41092.847222222219</c:v>
                </c:pt>
                <c:pt idx="8588">
                  <c:v>41092.861111111102</c:v>
                </c:pt>
                <c:pt idx="8589">
                  <c:v>41092.875</c:v>
                </c:pt>
                <c:pt idx="8590">
                  <c:v>41092.888888888898</c:v>
                </c:pt>
                <c:pt idx="8591">
                  <c:v>41092.902777777781</c:v>
                </c:pt>
                <c:pt idx="8592">
                  <c:v>41092.916666666664</c:v>
                </c:pt>
                <c:pt idx="8593">
                  <c:v>41092.930555555562</c:v>
                </c:pt>
                <c:pt idx="8594">
                  <c:v>41092.944444444453</c:v>
                </c:pt>
                <c:pt idx="8595">
                  <c:v>41092.958333333343</c:v>
                </c:pt>
                <c:pt idx="8596">
                  <c:v>41092.972222222219</c:v>
                </c:pt>
                <c:pt idx="8597">
                  <c:v>41092.986111111109</c:v>
                </c:pt>
                <c:pt idx="8598">
                  <c:v>41093</c:v>
                </c:pt>
                <c:pt idx="8599">
                  <c:v>41093.013888888891</c:v>
                </c:pt>
                <c:pt idx="8600">
                  <c:v>41093.027777777774</c:v>
                </c:pt>
                <c:pt idx="8601">
                  <c:v>41093.041666666657</c:v>
                </c:pt>
                <c:pt idx="8602">
                  <c:v>41093.055555555562</c:v>
                </c:pt>
                <c:pt idx="8603">
                  <c:v>41093.069444444445</c:v>
                </c:pt>
                <c:pt idx="8604">
                  <c:v>41093.083333333336</c:v>
                </c:pt>
                <c:pt idx="8605">
                  <c:v>41093.097222222212</c:v>
                </c:pt>
                <c:pt idx="8606">
                  <c:v>41093.111111111102</c:v>
                </c:pt>
                <c:pt idx="8607">
                  <c:v>41093.124999999993</c:v>
                </c:pt>
                <c:pt idx="8608">
                  <c:v>41093.138888888891</c:v>
                </c:pt>
                <c:pt idx="8609">
                  <c:v>41093.152777777781</c:v>
                </c:pt>
                <c:pt idx="8610">
                  <c:v>41093.166666666657</c:v>
                </c:pt>
                <c:pt idx="8611">
                  <c:v>41093.180555555562</c:v>
                </c:pt>
                <c:pt idx="8612">
                  <c:v>41093.194444444445</c:v>
                </c:pt>
                <c:pt idx="8613">
                  <c:v>41093.208333333336</c:v>
                </c:pt>
                <c:pt idx="8614">
                  <c:v>41093.222222222212</c:v>
                </c:pt>
                <c:pt idx="8615">
                  <c:v>41093.236111111102</c:v>
                </c:pt>
                <c:pt idx="8616">
                  <c:v>41093.25</c:v>
                </c:pt>
                <c:pt idx="8617">
                  <c:v>41093.263888888883</c:v>
                </c:pt>
                <c:pt idx="8618">
                  <c:v>41093.277777777774</c:v>
                </c:pt>
                <c:pt idx="8619">
                  <c:v>41093.29166666665</c:v>
                </c:pt>
                <c:pt idx="8620">
                  <c:v>41093.305555555562</c:v>
                </c:pt>
                <c:pt idx="8621">
                  <c:v>41093.319444444453</c:v>
                </c:pt>
                <c:pt idx="8622">
                  <c:v>41093.333333333336</c:v>
                </c:pt>
                <c:pt idx="8623">
                  <c:v>41093.347222222219</c:v>
                </c:pt>
                <c:pt idx="8624">
                  <c:v>41093.361111111102</c:v>
                </c:pt>
                <c:pt idx="8625">
                  <c:v>41093.375</c:v>
                </c:pt>
                <c:pt idx="8626">
                  <c:v>41093.388888888898</c:v>
                </c:pt>
                <c:pt idx="8627">
                  <c:v>41093.402777777781</c:v>
                </c:pt>
                <c:pt idx="8628">
                  <c:v>41093.416666666664</c:v>
                </c:pt>
                <c:pt idx="8629">
                  <c:v>41093.430555555562</c:v>
                </c:pt>
                <c:pt idx="8630">
                  <c:v>41093.444444444453</c:v>
                </c:pt>
                <c:pt idx="8631">
                  <c:v>41093.458333333343</c:v>
                </c:pt>
                <c:pt idx="8632">
                  <c:v>41093.472222222219</c:v>
                </c:pt>
                <c:pt idx="8633">
                  <c:v>41093.486111111109</c:v>
                </c:pt>
                <c:pt idx="8634">
                  <c:v>41093.5</c:v>
                </c:pt>
                <c:pt idx="8635">
                  <c:v>41093.513888888891</c:v>
                </c:pt>
                <c:pt idx="8636">
                  <c:v>41093.527777777774</c:v>
                </c:pt>
                <c:pt idx="8637">
                  <c:v>41093.541666666657</c:v>
                </c:pt>
                <c:pt idx="8638">
                  <c:v>41093.555555555562</c:v>
                </c:pt>
                <c:pt idx="8639">
                  <c:v>41093.569444444445</c:v>
                </c:pt>
                <c:pt idx="8640">
                  <c:v>41093.583333333336</c:v>
                </c:pt>
                <c:pt idx="8641">
                  <c:v>41093.597222222212</c:v>
                </c:pt>
                <c:pt idx="8642">
                  <c:v>41093.611111111102</c:v>
                </c:pt>
                <c:pt idx="8643">
                  <c:v>41093.624999999993</c:v>
                </c:pt>
                <c:pt idx="8644">
                  <c:v>41093.638888888891</c:v>
                </c:pt>
                <c:pt idx="8645">
                  <c:v>41093.652777777781</c:v>
                </c:pt>
                <c:pt idx="8646">
                  <c:v>41093.666666666657</c:v>
                </c:pt>
                <c:pt idx="8647">
                  <c:v>41093.680555555562</c:v>
                </c:pt>
                <c:pt idx="8648">
                  <c:v>41093.694444444445</c:v>
                </c:pt>
                <c:pt idx="8649">
                  <c:v>41093.708333333336</c:v>
                </c:pt>
                <c:pt idx="8650">
                  <c:v>41093.722222222212</c:v>
                </c:pt>
                <c:pt idx="8651">
                  <c:v>41093.736111111102</c:v>
                </c:pt>
                <c:pt idx="8652">
                  <c:v>41093.75</c:v>
                </c:pt>
                <c:pt idx="8653">
                  <c:v>41093.763888888883</c:v>
                </c:pt>
                <c:pt idx="8654">
                  <c:v>41093.777777777774</c:v>
                </c:pt>
                <c:pt idx="8655">
                  <c:v>41093.79166666665</c:v>
                </c:pt>
                <c:pt idx="8656">
                  <c:v>41093.805555555562</c:v>
                </c:pt>
                <c:pt idx="8657">
                  <c:v>41093.819444444453</c:v>
                </c:pt>
                <c:pt idx="8658">
                  <c:v>41093.833333333336</c:v>
                </c:pt>
                <c:pt idx="8659">
                  <c:v>41093.847222222219</c:v>
                </c:pt>
                <c:pt idx="8660">
                  <c:v>41093.861111111102</c:v>
                </c:pt>
                <c:pt idx="8661">
                  <c:v>41093.875</c:v>
                </c:pt>
                <c:pt idx="8662">
                  <c:v>41093.888888888898</c:v>
                </c:pt>
                <c:pt idx="8663">
                  <c:v>41093.902777777781</c:v>
                </c:pt>
                <c:pt idx="8664">
                  <c:v>41093.916666666664</c:v>
                </c:pt>
                <c:pt idx="8665">
                  <c:v>41093.930555555562</c:v>
                </c:pt>
                <c:pt idx="8666">
                  <c:v>41093.944444444453</c:v>
                </c:pt>
                <c:pt idx="8667">
                  <c:v>41093.958333333343</c:v>
                </c:pt>
                <c:pt idx="8668">
                  <c:v>41093.972222222219</c:v>
                </c:pt>
                <c:pt idx="8669">
                  <c:v>41093.986111111109</c:v>
                </c:pt>
                <c:pt idx="8670">
                  <c:v>41094</c:v>
                </c:pt>
                <c:pt idx="8671">
                  <c:v>41094.013888888891</c:v>
                </c:pt>
                <c:pt idx="8672">
                  <c:v>41094.027777777774</c:v>
                </c:pt>
                <c:pt idx="8673">
                  <c:v>41094.041666666657</c:v>
                </c:pt>
                <c:pt idx="8674">
                  <c:v>41094.055555555562</c:v>
                </c:pt>
                <c:pt idx="8675">
                  <c:v>41094.069444444445</c:v>
                </c:pt>
                <c:pt idx="8676">
                  <c:v>41094.083333333336</c:v>
                </c:pt>
                <c:pt idx="8677">
                  <c:v>41094.097222222212</c:v>
                </c:pt>
                <c:pt idx="8678">
                  <c:v>41094.111111111102</c:v>
                </c:pt>
                <c:pt idx="8679">
                  <c:v>41094.124999999993</c:v>
                </c:pt>
                <c:pt idx="8680">
                  <c:v>41094.138888888891</c:v>
                </c:pt>
                <c:pt idx="8681">
                  <c:v>41094.152777777781</c:v>
                </c:pt>
                <c:pt idx="8682">
                  <c:v>41094.166666666657</c:v>
                </c:pt>
                <c:pt idx="8683">
                  <c:v>41094.180555555562</c:v>
                </c:pt>
                <c:pt idx="8684">
                  <c:v>41094.194444444445</c:v>
                </c:pt>
                <c:pt idx="8685">
                  <c:v>41094.208333333336</c:v>
                </c:pt>
                <c:pt idx="8686">
                  <c:v>41094.222222222212</c:v>
                </c:pt>
                <c:pt idx="8687">
                  <c:v>41094.236111111102</c:v>
                </c:pt>
                <c:pt idx="8688">
                  <c:v>41094.25</c:v>
                </c:pt>
                <c:pt idx="8689">
                  <c:v>41094.263888888883</c:v>
                </c:pt>
                <c:pt idx="8690">
                  <c:v>41094.277777777774</c:v>
                </c:pt>
                <c:pt idx="8691">
                  <c:v>41094.29166666665</c:v>
                </c:pt>
                <c:pt idx="8692">
                  <c:v>41094.305555555562</c:v>
                </c:pt>
                <c:pt idx="8693">
                  <c:v>41094.319444444453</c:v>
                </c:pt>
                <c:pt idx="8694">
                  <c:v>41094.333333333336</c:v>
                </c:pt>
                <c:pt idx="8695">
                  <c:v>41094.347222222219</c:v>
                </c:pt>
                <c:pt idx="8696">
                  <c:v>41094.361111111102</c:v>
                </c:pt>
                <c:pt idx="8697">
                  <c:v>41094.375</c:v>
                </c:pt>
                <c:pt idx="8698">
                  <c:v>41094.388888888898</c:v>
                </c:pt>
                <c:pt idx="8699">
                  <c:v>41094.402777777781</c:v>
                </c:pt>
                <c:pt idx="8700">
                  <c:v>41094.416666666664</c:v>
                </c:pt>
                <c:pt idx="8701">
                  <c:v>41094.430555555562</c:v>
                </c:pt>
                <c:pt idx="8702">
                  <c:v>41094.444444444453</c:v>
                </c:pt>
                <c:pt idx="8703">
                  <c:v>41094.458333333343</c:v>
                </c:pt>
                <c:pt idx="8704">
                  <c:v>41094.472222222219</c:v>
                </c:pt>
                <c:pt idx="8705">
                  <c:v>41094.486111111109</c:v>
                </c:pt>
                <c:pt idx="8706">
                  <c:v>41094.5</c:v>
                </c:pt>
                <c:pt idx="8707">
                  <c:v>41094.513888888891</c:v>
                </c:pt>
                <c:pt idx="8708">
                  <c:v>41094.527777777774</c:v>
                </c:pt>
                <c:pt idx="8709">
                  <c:v>41094.541666666657</c:v>
                </c:pt>
                <c:pt idx="8710">
                  <c:v>41094.555555555562</c:v>
                </c:pt>
                <c:pt idx="8711">
                  <c:v>41094.569444444445</c:v>
                </c:pt>
                <c:pt idx="8712">
                  <c:v>41094.583333333336</c:v>
                </c:pt>
                <c:pt idx="8713">
                  <c:v>41094.597222222212</c:v>
                </c:pt>
                <c:pt idx="8714">
                  <c:v>41094.611111111102</c:v>
                </c:pt>
                <c:pt idx="8715">
                  <c:v>41094.624999999993</c:v>
                </c:pt>
                <c:pt idx="8716">
                  <c:v>41094.638888888891</c:v>
                </c:pt>
                <c:pt idx="8717">
                  <c:v>41094.652777777781</c:v>
                </c:pt>
                <c:pt idx="8718">
                  <c:v>41094.666666666657</c:v>
                </c:pt>
                <c:pt idx="8719">
                  <c:v>41094.680555555562</c:v>
                </c:pt>
                <c:pt idx="8720">
                  <c:v>41094.694444444445</c:v>
                </c:pt>
                <c:pt idx="8721">
                  <c:v>41094.708333333336</c:v>
                </c:pt>
                <c:pt idx="8722">
                  <c:v>41094.722222222212</c:v>
                </c:pt>
                <c:pt idx="8723">
                  <c:v>41094.736111111102</c:v>
                </c:pt>
                <c:pt idx="8724">
                  <c:v>41094.75</c:v>
                </c:pt>
                <c:pt idx="8725">
                  <c:v>41094.763888888883</c:v>
                </c:pt>
                <c:pt idx="8726">
                  <c:v>41094.777777777774</c:v>
                </c:pt>
                <c:pt idx="8727">
                  <c:v>41094.79166666665</c:v>
                </c:pt>
                <c:pt idx="8728">
                  <c:v>41094.805555555562</c:v>
                </c:pt>
                <c:pt idx="8729">
                  <c:v>41094.819444444453</c:v>
                </c:pt>
                <c:pt idx="8730">
                  <c:v>41094.833333333336</c:v>
                </c:pt>
                <c:pt idx="8731">
                  <c:v>41094.847222222219</c:v>
                </c:pt>
                <c:pt idx="8732">
                  <c:v>41094.861111111102</c:v>
                </c:pt>
                <c:pt idx="8733">
                  <c:v>41094.875</c:v>
                </c:pt>
                <c:pt idx="8734">
                  <c:v>41094.888888888898</c:v>
                </c:pt>
                <c:pt idx="8735">
                  <c:v>41094.902777777781</c:v>
                </c:pt>
                <c:pt idx="8736">
                  <c:v>41094.916666666664</c:v>
                </c:pt>
                <c:pt idx="8737">
                  <c:v>41094.930555555562</c:v>
                </c:pt>
                <c:pt idx="8738">
                  <c:v>41094.944444444453</c:v>
                </c:pt>
                <c:pt idx="8739">
                  <c:v>41094.958333333343</c:v>
                </c:pt>
                <c:pt idx="8740">
                  <c:v>41094.972222222219</c:v>
                </c:pt>
                <c:pt idx="8741">
                  <c:v>41094.986111111109</c:v>
                </c:pt>
                <c:pt idx="8742">
                  <c:v>41095</c:v>
                </c:pt>
                <c:pt idx="8743">
                  <c:v>41095.013888888891</c:v>
                </c:pt>
                <c:pt idx="8744">
                  <c:v>41095.027777777774</c:v>
                </c:pt>
                <c:pt idx="8745">
                  <c:v>41095.041666666657</c:v>
                </c:pt>
                <c:pt idx="8746">
                  <c:v>41095.055555555562</c:v>
                </c:pt>
                <c:pt idx="8747">
                  <c:v>41095.069444444445</c:v>
                </c:pt>
                <c:pt idx="8748">
                  <c:v>41095.083333333336</c:v>
                </c:pt>
                <c:pt idx="8749">
                  <c:v>41095.097222222212</c:v>
                </c:pt>
                <c:pt idx="8750">
                  <c:v>41095.111111111102</c:v>
                </c:pt>
                <c:pt idx="8751">
                  <c:v>41095.124999999993</c:v>
                </c:pt>
                <c:pt idx="8752">
                  <c:v>41095.138888888891</c:v>
                </c:pt>
                <c:pt idx="8753">
                  <c:v>41095.152777777781</c:v>
                </c:pt>
                <c:pt idx="8754">
                  <c:v>41095.166666666657</c:v>
                </c:pt>
                <c:pt idx="8755">
                  <c:v>41095.180555555562</c:v>
                </c:pt>
                <c:pt idx="8756">
                  <c:v>41095.194444444445</c:v>
                </c:pt>
                <c:pt idx="8757">
                  <c:v>41095.208333333336</c:v>
                </c:pt>
                <c:pt idx="8758">
                  <c:v>41095.222222222212</c:v>
                </c:pt>
                <c:pt idx="8759">
                  <c:v>41095.236111111102</c:v>
                </c:pt>
                <c:pt idx="8760">
                  <c:v>41095.25</c:v>
                </c:pt>
                <c:pt idx="8761">
                  <c:v>41095.263888888883</c:v>
                </c:pt>
                <c:pt idx="8762">
                  <c:v>41095.277777777774</c:v>
                </c:pt>
                <c:pt idx="8763">
                  <c:v>41095.29166666665</c:v>
                </c:pt>
                <c:pt idx="8764">
                  <c:v>41095.305555555562</c:v>
                </c:pt>
                <c:pt idx="8765">
                  <c:v>41095.319444444453</c:v>
                </c:pt>
                <c:pt idx="8766">
                  <c:v>41095.333333333336</c:v>
                </c:pt>
                <c:pt idx="8767">
                  <c:v>41095.347222222219</c:v>
                </c:pt>
                <c:pt idx="8768">
                  <c:v>41095.361111111102</c:v>
                </c:pt>
                <c:pt idx="8769">
                  <c:v>41095.375</c:v>
                </c:pt>
                <c:pt idx="8770">
                  <c:v>41095.388888888898</c:v>
                </c:pt>
                <c:pt idx="8771">
                  <c:v>41095.402777777781</c:v>
                </c:pt>
                <c:pt idx="8772">
                  <c:v>41095.416666666664</c:v>
                </c:pt>
                <c:pt idx="8773">
                  <c:v>41095.430555555562</c:v>
                </c:pt>
                <c:pt idx="8774">
                  <c:v>41095.444444444453</c:v>
                </c:pt>
                <c:pt idx="8775">
                  <c:v>41095.458333333343</c:v>
                </c:pt>
                <c:pt idx="8776">
                  <c:v>41095.472222222219</c:v>
                </c:pt>
                <c:pt idx="8777">
                  <c:v>41095.486111111109</c:v>
                </c:pt>
                <c:pt idx="8778">
                  <c:v>41095.5</c:v>
                </c:pt>
                <c:pt idx="8779">
                  <c:v>41095.513888888891</c:v>
                </c:pt>
                <c:pt idx="8780">
                  <c:v>41095.527777777774</c:v>
                </c:pt>
                <c:pt idx="8781">
                  <c:v>41095.541666666657</c:v>
                </c:pt>
                <c:pt idx="8782">
                  <c:v>41095.555555555562</c:v>
                </c:pt>
                <c:pt idx="8783">
                  <c:v>41095.569444444445</c:v>
                </c:pt>
                <c:pt idx="8784">
                  <c:v>41095.583333333336</c:v>
                </c:pt>
                <c:pt idx="8785">
                  <c:v>41095.597222222212</c:v>
                </c:pt>
                <c:pt idx="8786">
                  <c:v>41095.611111111102</c:v>
                </c:pt>
                <c:pt idx="8787">
                  <c:v>41095.624999999993</c:v>
                </c:pt>
                <c:pt idx="8788">
                  <c:v>41095.638888888891</c:v>
                </c:pt>
                <c:pt idx="8789">
                  <c:v>41095.652777777781</c:v>
                </c:pt>
                <c:pt idx="8790">
                  <c:v>41095.666666666657</c:v>
                </c:pt>
                <c:pt idx="8791">
                  <c:v>41095.680555555562</c:v>
                </c:pt>
                <c:pt idx="8792">
                  <c:v>41095.694444444445</c:v>
                </c:pt>
                <c:pt idx="8793">
                  <c:v>41095.708333333336</c:v>
                </c:pt>
                <c:pt idx="8794">
                  <c:v>41095.722222222212</c:v>
                </c:pt>
                <c:pt idx="8795">
                  <c:v>41095.736111111102</c:v>
                </c:pt>
                <c:pt idx="8796">
                  <c:v>41095.75</c:v>
                </c:pt>
                <c:pt idx="8797">
                  <c:v>41095.763888888883</c:v>
                </c:pt>
                <c:pt idx="8798">
                  <c:v>41095.777777777774</c:v>
                </c:pt>
                <c:pt idx="8799">
                  <c:v>41095.79166666665</c:v>
                </c:pt>
                <c:pt idx="8800">
                  <c:v>41095.805555555562</c:v>
                </c:pt>
                <c:pt idx="8801">
                  <c:v>41095.819444444453</c:v>
                </c:pt>
                <c:pt idx="8802">
                  <c:v>41095.833333333336</c:v>
                </c:pt>
                <c:pt idx="8803">
                  <c:v>41095.847222222219</c:v>
                </c:pt>
                <c:pt idx="8804">
                  <c:v>41095.861111111102</c:v>
                </c:pt>
                <c:pt idx="8805">
                  <c:v>41095.875</c:v>
                </c:pt>
                <c:pt idx="8806">
                  <c:v>41095.888888888898</c:v>
                </c:pt>
                <c:pt idx="8807">
                  <c:v>41095.902777777781</c:v>
                </c:pt>
                <c:pt idx="8808">
                  <c:v>41095.916666666664</c:v>
                </c:pt>
                <c:pt idx="8809">
                  <c:v>41095.930555555562</c:v>
                </c:pt>
                <c:pt idx="8810">
                  <c:v>41095.944444444453</c:v>
                </c:pt>
                <c:pt idx="8811">
                  <c:v>41095.958333333343</c:v>
                </c:pt>
                <c:pt idx="8812">
                  <c:v>41095.972222222219</c:v>
                </c:pt>
                <c:pt idx="8813">
                  <c:v>41095.986111111109</c:v>
                </c:pt>
                <c:pt idx="8814">
                  <c:v>41096</c:v>
                </c:pt>
                <c:pt idx="8815">
                  <c:v>41096.013888888891</c:v>
                </c:pt>
                <c:pt idx="8816">
                  <c:v>41096.027777777774</c:v>
                </c:pt>
                <c:pt idx="8817">
                  <c:v>41096.041666666657</c:v>
                </c:pt>
                <c:pt idx="8818">
                  <c:v>41096.055555555562</c:v>
                </c:pt>
                <c:pt idx="8819">
                  <c:v>41096.069444444445</c:v>
                </c:pt>
                <c:pt idx="8820">
                  <c:v>41096.083333333336</c:v>
                </c:pt>
                <c:pt idx="8821">
                  <c:v>41096.097222222212</c:v>
                </c:pt>
                <c:pt idx="8822">
                  <c:v>41096.111111111102</c:v>
                </c:pt>
                <c:pt idx="8823">
                  <c:v>41096.124999999993</c:v>
                </c:pt>
                <c:pt idx="8824">
                  <c:v>41096.138888888891</c:v>
                </c:pt>
                <c:pt idx="8825">
                  <c:v>41096.152777777781</c:v>
                </c:pt>
                <c:pt idx="8826">
                  <c:v>41096.166666666657</c:v>
                </c:pt>
                <c:pt idx="8827">
                  <c:v>41096.180555555562</c:v>
                </c:pt>
                <c:pt idx="8828">
                  <c:v>41096.194444444445</c:v>
                </c:pt>
                <c:pt idx="8829">
                  <c:v>41096.208333333336</c:v>
                </c:pt>
                <c:pt idx="8830">
                  <c:v>41096.222222222212</c:v>
                </c:pt>
                <c:pt idx="8831">
                  <c:v>41096.236111111102</c:v>
                </c:pt>
                <c:pt idx="8832">
                  <c:v>41096.25</c:v>
                </c:pt>
                <c:pt idx="8833">
                  <c:v>41096.263888888883</c:v>
                </c:pt>
                <c:pt idx="8834">
                  <c:v>41096.277777777774</c:v>
                </c:pt>
                <c:pt idx="8835">
                  <c:v>41096.29166666665</c:v>
                </c:pt>
                <c:pt idx="8836">
                  <c:v>41096.305555555562</c:v>
                </c:pt>
                <c:pt idx="8837">
                  <c:v>41096.319444444453</c:v>
                </c:pt>
                <c:pt idx="8838">
                  <c:v>41096.333333333336</c:v>
                </c:pt>
                <c:pt idx="8839">
                  <c:v>41096.347222222219</c:v>
                </c:pt>
                <c:pt idx="8840">
                  <c:v>41096.361111111102</c:v>
                </c:pt>
                <c:pt idx="8841">
                  <c:v>41096.375</c:v>
                </c:pt>
                <c:pt idx="8842">
                  <c:v>41096.388888888898</c:v>
                </c:pt>
                <c:pt idx="8843">
                  <c:v>41096.402777777781</c:v>
                </c:pt>
                <c:pt idx="8844">
                  <c:v>41096.416666666664</c:v>
                </c:pt>
                <c:pt idx="8845">
                  <c:v>41096.430555555562</c:v>
                </c:pt>
                <c:pt idx="8846">
                  <c:v>41096.444444444453</c:v>
                </c:pt>
                <c:pt idx="8847">
                  <c:v>41096.458333333343</c:v>
                </c:pt>
                <c:pt idx="8848">
                  <c:v>41096.472222222219</c:v>
                </c:pt>
                <c:pt idx="8849">
                  <c:v>41096.486111111109</c:v>
                </c:pt>
                <c:pt idx="8850">
                  <c:v>41096.5</c:v>
                </c:pt>
                <c:pt idx="8851">
                  <c:v>41096.513888888891</c:v>
                </c:pt>
                <c:pt idx="8852">
                  <c:v>41096.527777777774</c:v>
                </c:pt>
                <c:pt idx="8853">
                  <c:v>41096.541666666657</c:v>
                </c:pt>
                <c:pt idx="8854">
                  <c:v>41096.555555555562</c:v>
                </c:pt>
                <c:pt idx="8855">
                  <c:v>41096.569444444445</c:v>
                </c:pt>
                <c:pt idx="8856">
                  <c:v>41096.583333333336</c:v>
                </c:pt>
                <c:pt idx="8857">
                  <c:v>41096.597222222212</c:v>
                </c:pt>
                <c:pt idx="8858">
                  <c:v>41096.611111111102</c:v>
                </c:pt>
                <c:pt idx="8859">
                  <c:v>41096.624999999993</c:v>
                </c:pt>
                <c:pt idx="8860">
                  <c:v>41096.638888888891</c:v>
                </c:pt>
                <c:pt idx="8861">
                  <c:v>41096.652777777781</c:v>
                </c:pt>
                <c:pt idx="8862">
                  <c:v>41096.666666666657</c:v>
                </c:pt>
                <c:pt idx="8863">
                  <c:v>41096.680555555562</c:v>
                </c:pt>
                <c:pt idx="8864">
                  <c:v>41096.694444444445</c:v>
                </c:pt>
                <c:pt idx="8865">
                  <c:v>41096.708333333336</c:v>
                </c:pt>
                <c:pt idx="8866">
                  <c:v>41096.722222222212</c:v>
                </c:pt>
                <c:pt idx="8867">
                  <c:v>41096.736111111102</c:v>
                </c:pt>
                <c:pt idx="8868">
                  <c:v>41096.75</c:v>
                </c:pt>
                <c:pt idx="8869">
                  <c:v>41096.763888888883</c:v>
                </c:pt>
                <c:pt idx="8870">
                  <c:v>41096.777777777774</c:v>
                </c:pt>
                <c:pt idx="8871">
                  <c:v>41096.79166666665</c:v>
                </c:pt>
                <c:pt idx="8872">
                  <c:v>41096.805555555562</c:v>
                </c:pt>
                <c:pt idx="8873">
                  <c:v>41096.819444444453</c:v>
                </c:pt>
                <c:pt idx="8874">
                  <c:v>41096.833333333336</c:v>
                </c:pt>
                <c:pt idx="8875">
                  <c:v>41096.847222222219</c:v>
                </c:pt>
                <c:pt idx="8876">
                  <c:v>41096.861111111102</c:v>
                </c:pt>
                <c:pt idx="8877">
                  <c:v>41096.875</c:v>
                </c:pt>
                <c:pt idx="8878">
                  <c:v>41096.888888888898</c:v>
                </c:pt>
                <c:pt idx="8879">
                  <c:v>41096.902777777781</c:v>
                </c:pt>
                <c:pt idx="8880">
                  <c:v>41096.916666666664</c:v>
                </c:pt>
                <c:pt idx="8881">
                  <c:v>41096.930555555562</c:v>
                </c:pt>
                <c:pt idx="8882">
                  <c:v>41096.944444444453</c:v>
                </c:pt>
                <c:pt idx="8883">
                  <c:v>41096.958333333343</c:v>
                </c:pt>
                <c:pt idx="8884">
                  <c:v>41096.972222222219</c:v>
                </c:pt>
                <c:pt idx="8885">
                  <c:v>41096.986111111109</c:v>
                </c:pt>
                <c:pt idx="8886">
                  <c:v>41097</c:v>
                </c:pt>
                <c:pt idx="8887">
                  <c:v>41097.013888888891</c:v>
                </c:pt>
                <c:pt idx="8888">
                  <c:v>41097.027777777774</c:v>
                </c:pt>
                <c:pt idx="8889">
                  <c:v>41097.041666666657</c:v>
                </c:pt>
                <c:pt idx="8890">
                  <c:v>41097.055555555562</c:v>
                </c:pt>
                <c:pt idx="8891">
                  <c:v>41097.069444444445</c:v>
                </c:pt>
                <c:pt idx="8892">
                  <c:v>41097.083333333336</c:v>
                </c:pt>
                <c:pt idx="8893">
                  <c:v>41097.097222222212</c:v>
                </c:pt>
                <c:pt idx="8894">
                  <c:v>41097.111111111102</c:v>
                </c:pt>
                <c:pt idx="8895">
                  <c:v>41097.124999999993</c:v>
                </c:pt>
                <c:pt idx="8896">
                  <c:v>41097.138888888891</c:v>
                </c:pt>
                <c:pt idx="8897">
                  <c:v>41097.152777777781</c:v>
                </c:pt>
                <c:pt idx="8898">
                  <c:v>41097.166666666657</c:v>
                </c:pt>
                <c:pt idx="8899">
                  <c:v>41097.180555555562</c:v>
                </c:pt>
                <c:pt idx="8900">
                  <c:v>41097.194444444445</c:v>
                </c:pt>
                <c:pt idx="8901">
                  <c:v>41097.208333333336</c:v>
                </c:pt>
                <c:pt idx="8902">
                  <c:v>41097.222222222212</c:v>
                </c:pt>
                <c:pt idx="8903">
                  <c:v>41097.236111111102</c:v>
                </c:pt>
                <c:pt idx="8904">
                  <c:v>41097.25</c:v>
                </c:pt>
                <c:pt idx="8905">
                  <c:v>41097.263888888883</c:v>
                </c:pt>
                <c:pt idx="8906">
                  <c:v>41097.277777777774</c:v>
                </c:pt>
                <c:pt idx="8907">
                  <c:v>41097.29166666665</c:v>
                </c:pt>
                <c:pt idx="8908">
                  <c:v>41097.305555555562</c:v>
                </c:pt>
                <c:pt idx="8909">
                  <c:v>41097.319444444453</c:v>
                </c:pt>
                <c:pt idx="8910">
                  <c:v>41097.333333333336</c:v>
                </c:pt>
                <c:pt idx="8911">
                  <c:v>41097.347222222219</c:v>
                </c:pt>
                <c:pt idx="8912">
                  <c:v>41097.361111111102</c:v>
                </c:pt>
                <c:pt idx="8913">
                  <c:v>41097.375</c:v>
                </c:pt>
                <c:pt idx="8914">
                  <c:v>41097.388888888898</c:v>
                </c:pt>
                <c:pt idx="8915">
                  <c:v>41097.402777777781</c:v>
                </c:pt>
                <c:pt idx="8916">
                  <c:v>41097.416666666664</c:v>
                </c:pt>
                <c:pt idx="8917">
                  <c:v>41097.430555555562</c:v>
                </c:pt>
                <c:pt idx="8918">
                  <c:v>41097.444444444453</c:v>
                </c:pt>
                <c:pt idx="8919">
                  <c:v>41097.458333333343</c:v>
                </c:pt>
                <c:pt idx="8920">
                  <c:v>41097.472222222219</c:v>
                </c:pt>
                <c:pt idx="8921">
                  <c:v>41097.486111111109</c:v>
                </c:pt>
                <c:pt idx="8922">
                  <c:v>41097.5</c:v>
                </c:pt>
                <c:pt idx="8923">
                  <c:v>41097.513888888891</c:v>
                </c:pt>
                <c:pt idx="8924">
                  <c:v>41097.527777777774</c:v>
                </c:pt>
                <c:pt idx="8925">
                  <c:v>41097.541666666657</c:v>
                </c:pt>
                <c:pt idx="8926">
                  <c:v>41097.555555555562</c:v>
                </c:pt>
                <c:pt idx="8927">
                  <c:v>41097.569444444445</c:v>
                </c:pt>
                <c:pt idx="8928">
                  <c:v>41097.583333333336</c:v>
                </c:pt>
                <c:pt idx="8929">
                  <c:v>41097.597222222212</c:v>
                </c:pt>
                <c:pt idx="8930">
                  <c:v>41097.611111111102</c:v>
                </c:pt>
                <c:pt idx="8931">
                  <c:v>41097.624999999993</c:v>
                </c:pt>
                <c:pt idx="8932">
                  <c:v>41097.638888888891</c:v>
                </c:pt>
                <c:pt idx="8933">
                  <c:v>41097.652777777781</c:v>
                </c:pt>
                <c:pt idx="8934">
                  <c:v>41097.666666666657</c:v>
                </c:pt>
                <c:pt idx="8935">
                  <c:v>41097.680555555562</c:v>
                </c:pt>
                <c:pt idx="8936">
                  <c:v>41097.694444444445</c:v>
                </c:pt>
                <c:pt idx="8937">
                  <c:v>41097.708333333336</c:v>
                </c:pt>
                <c:pt idx="8938">
                  <c:v>41097.722222222212</c:v>
                </c:pt>
                <c:pt idx="8939">
                  <c:v>41097.736111111102</c:v>
                </c:pt>
                <c:pt idx="8940">
                  <c:v>41097.75</c:v>
                </c:pt>
                <c:pt idx="8941">
                  <c:v>41097.763888888883</c:v>
                </c:pt>
                <c:pt idx="8942">
                  <c:v>41097.777777777774</c:v>
                </c:pt>
                <c:pt idx="8943">
                  <c:v>41097.79166666665</c:v>
                </c:pt>
                <c:pt idx="8944">
                  <c:v>41097.805555555562</c:v>
                </c:pt>
                <c:pt idx="8945">
                  <c:v>41097.819444444453</c:v>
                </c:pt>
                <c:pt idx="8946">
                  <c:v>41097.833333333336</c:v>
                </c:pt>
                <c:pt idx="8947">
                  <c:v>41097.847222222219</c:v>
                </c:pt>
                <c:pt idx="8948">
                  <c:v>41097.861111111102</c:v>
                </c:pt>
                <c:pt idx="8949">
                  <c:v>41097.875</c:v>
                </c:pt>
                <c:pt idx="8950">
                  <c:v>41097.888888888898</c:v>
                </c:pt>
                <c:pt idx="8951">
                  <c:v>41097.902777777781</c:v>
                </c:pt>
                <c:pt idx="8952">
                  <c:v>41097.916666666664</c:v>
                </c:pt>
                <c:pt idx="8953">
                  <c:v>41097.930555555562</c:v>
                </c:pt>
                <c:pt idx="8954">
                  <c:v>41097.944444444453</c:v>
                </c:pt>
                <c:pt idx="8955">
                  <c:v>41097.958333333343</c:v>
                </c:pt>
                <c:pt idx="8956">
                  <c:v>41097.972222222219</c:v>
                </c:pt>
                <c:pt idx="8957">
                  <c:v>41097.986111111109</c:v>
                </c:pt>
                <c:pt idx="8958">
                  <c:v>41098</c:v>
                </c:pt>
                <c:pt idx="8959">
                  <c:v>41098.013888888891</c:v>
                </c:pt>
                <c:pt idx="8960">
                  <c:v>41098.027777777774</c:v>
                </c:pt>
                <c:pt idx="8961">
                  <c:v>41098.041666666657</c:v>
                </c:pt>
                <c:pt idx="8962">
                  <c:v>41098.055555555562</c:v>
                </c:pt>
                <c:pt idx="8963">
                  <c:v>41098.069444444445</c:v>
                </c:pt>
                <c:pt idx="8964">
                  <c:v>41098.083333333336</c:v>
                </c:pt>
                <c:pt idx="8965">
                  <c:v>41098.097222222212</c:v>
                </c:pt>
                <c:pt idx="8966">
                  <c:v>41098.111111111102</c:v>
                </c:pt>
                <c:pt idx="8967">
                  <c:v>41098.124999999993</c:v>
                </c:pt>
                <c:pt idx="8968">
                  <c:v>41098.138888888891</c:v>
                </c:pt>
                <c:pt idx="8969">
                  <c:v>41098.152777777781</c:v>
                </c:pt>
                <c:pt idx="8970">
                  <c:v>41098.166666666657</c:v>
                </c:pt>
                <c:pt idx="8971">
                  <c:v>41098.180555555562</c:v>
                </c:pt>
                <c:pt idx="8972">
                  <c:v>41098.194444444445</c:v>
                </c:pt>
                <c:pt idx="8973">
                  <c:v>41098.208333333336</c:v>
                </c:pt>
                <c:pt idx="8974">
                  <c:v>41098.222222222212</c:v>
                </c:pt>
                <c:pt idx="8975">
                  <c:v>41098.236111111102</c:v>
                </c:pt>
                <c:pt idx="8976">
                  <c:v>41098.25</c:v>
                </c:pt>
                <c:pt idx="8977">
                  <c:v>41098.263888888883</c:v>
                </c:pt>
                <c:pt idx="8978">
                  <c:v>41098.277777777774</c:v>
                </c:pt>
                <c:pt idx="8979">
                  <c:v>41098.29166666665</c:v>
                </c:pt>
                <c:pt idx="8980">
                  <c:v>41098.305555555562</c:v>
                </c:pt>
                <c:pt idx="8981">
                  <c:v>41098.319444444453</c:v>
                </c:pt>
                <c:pt idx="8982">
                  <c:v>41098.333333333336</c:v>
                </c:pt>
                <c:pt idx="8983">
                  <c:v>41098.347222222219</c:v>
                </c:pt>
                <c:pt idx="8984">
                  <c:v>41098.361111111102</c:v>
                </c:pt>
                <c:pt idx="8985">
                  <c:v>41098.375</c:v>
                </c:pt>
                <c:pt idx="8986">
                  <c:v>41098.388888888898</c:v>
                </c:pt>
                <c:pt idx="8987">
                  <c:v>41098.402777777781</c:v>
                </c:pt>
                <c:pt idx="8988">
                  <c:v>41098.416666666664</c:v>
                </c:pt>
                <c:pt idx="8989">
                  <c:v>41098.430555555562</c:v>
                </c:pt>
                <c:pt idx="8990">
                  <c:v>41098.444444444453</c:v>
                </c:pt>
                <c:pt idx="8991">
                  <c:v>41098.458333333343</c:v>
                </c:pt>
                <c:pt idx="8992">
                  <c:v>41098.472222222219</c:v>
                </c:pt>
                <c:pt idx="8993">
                  <c:v>41098.486111111109</c:v>
                </c:pt>
                <c:pt idx="8994">
                  <c:v>41098.5</c:v>
                </c:pt>
                <c:pt idx="8995">
                  <c:v>41098.513888888891</c:v>
                </c:pt>
                <c:pt idx="8996">
                  <c:v>41098.527777777774</c:v>
                </c:pt>
                <c:pt idx="8997">
                  <c:v>41098.541666666657</c:v>
                </c:pt>
                <c:pt idx="8998">
                  <c:v>41098.555555555562</c:v>
                </c:pt>
                <c:pt idx="8999">
                  <c:v>41098.569444444445</c:v>
                </c:pt>
                <c:pt idx="9000">
                  <c:v>41098.583333333336</c:v>
                </c:pt>
                <c:pt idx="9001">
                  <c:v>41098.597222222212</c:v>
                </c:pt>
                <c:pt idx="9002">
                  <c:v>41098.611111111102</c:v>
                </c:pt>
                <c:pt idx="9003">
                  <c:v>41098.624999999993</c:v>
                </c:pt>
                <c:pt idx="9004">
                  <c:v>41098.638888888891</c:v>
                </c:pt>
                <c:pt idx="9005">
                  <c:v>41098.652777777781</c:v>
                </c:pt>
                <c:pt idx="9006">
                  <c:v>41098.666666666657</c:v>
                </c:pt>
                <c:pt idx="9007">
                  <c:v>41098.680555555562</c:v>
                </c:pt>
                <c:pt idx="9008">
                  <c:v>41098.694444444445</c:v>
                </c:pt>
                <c:pt idx="9009">
                  <c:v>41098.708333333336</c:v>
                </c:pt>
                <c:pt idx="9010">
                  <c:v>41098.722222222212</c:v>
                </c:pt>
                <c:pt idx="9011">
                  <c:v>41098.736111111102</c:v>
                </c:pt>
                <c:pt idx="9012">
                  <c:v>41098.75</c:v>
                </c:pt>
                <c:pt idx="9013">
                  <c:v>41098.763888888883</c:v>
                </c:pt>
                <c:pt idx="9014">
                  <c:v>41098.777777777774</c:v>
                </c:pt>
                <c:pt idx="9015">
                  <c:v>41098.79166666665</c:v>
                </c:pt>
                <c:pt idx="9016">
                  <c:v>41098.805555555562</c:v>
                </c:pt>
                <c:pt idx="9017">
                  <c:v>41098.819444444453</c:v>
                </c:pt>
                <c:pt idx="9018">
                  <c:v>41098.833333333336</c:v>
                </c:pt>
                <c:pt idx="9019">
                  <c:v>41098.847222222219</c:v>
                </c:pt>
                <c:pt idx="9020">
                  <c:v>41098.861111111102</c:v>
                </c:pt>
                <c:pt idx="9021">
                  <c:v>41098.875</c:v>
                </c:pt>
                <c:pt idx="9022">
                  <c:v>41098.888888888898</c:v>
                </c:pt>
                <c:pt idx="9023">
                  <c:v>41098.902777777781</c:v>
                </c:pt>
                <c:pt idx="9024">
                  <c:v>41098.916666666664</c:v>
                </c:pt>
                <c:pt idx="9025">
                  <c:v>41098.930555555562</c:v>
                </c:pt>
                <c:pt idx="9026">
                  <c:v>41098.944444444453</c:v>
                </c:pt>
                <c:pt idx="9027">
                  <c:v>41098.958333333343</c:v>
                </c:pt>
                <c:pt idx="9028">
                  <c:v>41098.972222222219</c:v>
                </c:pt>
                <c:pt idx="9029">
                  <c:v>41098.986111111109</c:v>
                </c:pt>
                <c:pt idx="9030">
                  <c:v>41099</c:v>
                </c:pt>
                <c:pt idx="9031">
                  <c:v>41099.013888888891</c:v>
                </c:pt>
                <c:pt idx="9032">
                  <c:v>41099.027777777774</c:v>
                </c:pt>
                <c:pt idx="9033">
                  <c:v>41099.041666666657</c:v>
                </c:pt>
                <c:pt idx="9034">
                  <c:v>41099.055555555562</c:v>
                </c:pt>
                <c:pt idx="9035">
                  <c:v>41099.069444444445</c:v>
                </c:pt>
                <c:pt idx="9036">
                  <c:v>41099.083333333336</c:v>
                </c:pt>
                <c:pt idx="9037">
                  <c:v>41099.097222222212</c:v>
                </c:pt>
                <c:pt idx="9038">
                  <c:v>41099.111111111102</c:v>
                </c:pt>
                <c:pt idx="9039">
                  <c:v>41099.124999999993</c:v>
                </c:pt>
                <c:pt idx="9040">
                  <c:v>41099.138888888891</c:v>
                </c:pt>
                <c:pt idx="9041">
                  <c:v>41099.152777777781</c:v>
                </c:pt>
                <c:pt idx="9042">
                  <c:v>41099.166666666657</c:v>
                </c:pt>
                <c:pt idx="9043">
                  <c:v>41099.180555555562</c:v>
                </c:pt>
                <c:pt idx="9044">
                  <c:v>41099.194444444445</c:v>
                </c:pt>
                <c:pt idx="9045">
                  <c:v>41099.208333333336</c:v>
                </c:pt>
                <c:pt idx="9046">
                  <c:v>41099.222222222212</c:v>
                </c:pt>
                <c:pt idx="9047">
                  <c:v>41099.236111111102</c:v>
                </c:pt>
                <c:pt idx="9048">
                  <c:v>41099.25</c:v>
                </c:pt>
                <c:pt idx="9049">
                  <c:v>41099.263888888883</c:v>
                </c:pt>
                <c:pt idx="9050">
                  <c:v>41099.277777777774</c:v>
                </c:pt>
                <c:pt idx="9051">
                  <c:v>41099.29166666665</c:v>
                </c:pt>
                <c:pt idx="9052">
                  <c:v>41099.305555555562</c:v>
                </c:pt>
                <c:pt idx="9053">
                  <c:v>41099.319444444453</c:v>
                </c:pt>
                <c:pt idx="9054">
                  <c:v>41099.333333333336</c:v>
                </c:pt>
                <c:pt idx="9055">
                  <c:v>41099.347222222219</c:v>
                </c:pt>
                <c:pt idx="9056">
                  <c:v>41099.361111111102</c:v>
                </c:pt>
                <c:pt idx="9057">
                  <c:v>41099.375</c:v>
                </c:pt>
                <c:pt idx="9058">
                  <c:v>41099.388888888898</c:v>
                </c:pt>
                <c:pt idx="9059">
                  <c:v>41099.402777777781</c:v>
                </c:pt>
                <c:pt idx="9060">
                  <c:v>41099.416666666664</c:v>
                </c:pt>
                <c:pt idx="9061">
                  <c:v>41099.430555555562</c:v>
                </c:pt>
                <c:pt idx="9062">
                  <c:v>41099.444444444453</c:v>
                </c:pt>
                <c:pt idx="9063">
                  <c:v>41099.458333333343</c:v>
                </c:pt>
                <c:pt idx="9064">
                  <c:v>41099.472222222219</c:v>
                </c:pt>
                <c:pt idx="9065">
                  <c:v>41099.486111111109</c:v>
                </c:pt>
                <c:pt idx="9066">
                  <c:v>41099.5</c:v>
                </c:pt>
                <c:pt idx="9067">
                  <c:v>41099.513888888891</c:v>
                </c:pt>
                <c:pt idx="9068">
                  <c:v>41099.527777777774</c:v>
                </c:pt>
                <c:pt idx="9069">
                  <c:v>41099.541666666657</c:v>
                </c:pt>
                <c:pt idx="9070">
                  <c:v>41099.555555555562</c:v>
                </c:pt>
                <c:pt idx="9071">
                  <c:v>41099.569444444445</c:v>
                </c:pt>
                <c:pt idx="9072">
                  <c:v>41099.583333333336</c:v>
                </c:pt>
                <c:pt idx="9073">
                  <c:v>41099.597222222212</c:v>
                </c:pt>
                <c:pt idx="9074">
                  <c:v>41099.611111111102</c:v>
                </c:pt>
                <c:pt idx="9075">
                  <c:v>41099.624999999993</c:v>
                </c:pt>
                <c:pt idx="9076">
                  <c:v>41099.638888888891</c:v>
                </c:pt>
                <c:pt idx="9077">
                  <c:v>41099.652777777781</c:v>
                </c:pt>
                <c:pt idx="9078">
                  <c:v>41099.666666666657</c:v>
                </c:pt>
                <c:pt idx="9079">
                  <c:v>41099.680555555562</c:v>
                </c:pt>
                <c:pt idx="9080">
                  <c:v>41099.694444444445</c:v>
                </c:pt>
                <c:pt idx="9081">
                  <c:v>41099.708333333336</c:v>
                </c:pt>
                <c:pt idx="9082">
                  <c:v>41099.722222222212</c:v>
                </c:pt>
                <c:pt idx="9083">
                  <c:v>41099.736111111102</c:v>
                </c:pt>
                <c:pt idx="9084">
                  <c:v>41099.75</c:v>
                </c:pt>
                <c:pt idx="9085">
                  <c:v>41099.763888888883</c:v>
                </c:pt>
                <c:pt idx="9086">
                  <c:v>41099.777777777774</c:v>
                </c:pt>
                <c:pt idx="9087">
                  <c:v>41099.79166666665</c:v>
                </c:pt>
                <c:pt idx="9088">
                  <c:v>41099.805555555562</c:v>
                </c:pt>
                <c:pt idx="9089">
                  <c:v>41099.819444444453</c:v>
                </c:pt>
                <c:pt idx="9090">
                  <c:v>41099.833333333336</c:v>
                </c:pt>
                <c:pt idx="9091">
                  <c:v>41099.847222222219</c:v>
                </c:pt>
                <c:pt idx="9092">
                  <c:v>41099.861111111102</c:v>
                </c:pt>
                <c:pt idx="9093">
                  <c:v>41099.875</c:v>
                </c:pt>
                <c:pt idx="9094">
                  <c:v>41099.888888888898</c:v>
                </c:pt>
                <c:pt idx="9095">
                  <c:v>41099.902777777781</c:v>
                </c:pt>
                <c:pt idx="9096">
                  <c:v>41099.916666666664</c:v>
                </c:pt>
                <c:pt idx="9097">
                  <c:v>41099.930555555562</c:v>
                </c:pt>
                <c:pt idx="9098">
                  <c:v>41099.944444444453</c:v>
                </c:pt>
                <c:pt idx="9099">
                  <c:v>41099.958333333343</c:v>
                </c:pt>
                <c:pt idx="9100">
                  <c:v>41099.972222222219</c:v>
                </c:pt>
                <c:pt idx="9101">
                  <c:v>41099.986111111109</c:v>
                </c:pt>
                <c:pt idx="9102">
                  <c:v>41100</c:v>
                </c:pt>
                <c:pt idx="9103">
                  <c:v>41100.013888888891</c:v>
                </c:pt>
                <c:pt idx="9104">
                  <c:v>41100.027777777774</c:v>
                </c:pt>
                <c:pt idx="9105">
                  <c:v>41100.041666666657</c:v>
                </c:pt>
                <c:pt idx="9106">
                  <c:v>41100.055555555562</c:v>
                </c:pt>
                <c:pt idx="9107">
                  <c:v>41100.069444444445</c:v>
                </c:pt>
                <c:pt idx="9108">
                  <c:v>41100.083333333336</c:v>
                </c:pt>
                <c:pt idx="9109">
                  <c:v>41100.097222222212</c:v>
                </c:pt>
                <c:pt idx="9110">
                  <c:v>41100.111111111102</c:v>
                </c:pt>
                <c:pt idx="9111">
                  <c:v>41100.124999999993</c:v>
                </c:pt>
                <c:pt idx="9112">
                  <c:v>41100.138888888891</c:v>
                </c:pt>
                <c:pt idx="9113">
                  <c:v>41100.152777777781</c:v>
                </c:pt>
                <c:pt idx="9114">
                  <c:v>41100.166666666657</c:v>
                </c:pt>
                <c:pt idx="9115">
                  <c:v>41100.180555555562</c:v>
                </c:pt>
                <c:pt idx="9116">
                  <c:v>41100.194444444445</c:v>
                </c:pt>
                <c:pt idx="9117">
                  <c:v>41100.208333333336</c:v>
                </c:pt>
                <c:pt idx="9118">
                  <c:v>41100.222222222212</c:v>
                </c:pt>
                <c:pt idx="9119">
                  <c:v>41100.236111111102</c:v>
                </c:pt>
                <c:pt idx="9120">
                  <c:v>41100.25</c:v>
                </c:pt>
                <c:pt idx="9121">
                  <c:v>41100.263888888883</c:v>
                </c:pt>
                <c:pt idx="9122">
                  <c:v>41100.277777777774</c:v>
                </c:pt>
                <c:pt idx="9123">
                  <c:v>41100.29166666665</c:v>
                </c:pt>
                <c:pt idx="9124">
                  <c:v>41100.305555555562</c:v>
                </c:pt>
                <c:pt idx="9125">
                  <c:v>41100.319444444453</c:v>
                </c:pt>
                <c:pt idx="9126">
                  <c:v>41100.333333333336</c:v>
                </c:pt>
                <c:pt idx="9127">
                  <c:v>41100.347222222219</c:v>
                </c:pt>
                <c:pt idx="9128">
                  <c:v>41100.361111111102</c:v>
                </c:pt>
                <c:pt idx="9129">
                  <c:v>41100.375</c:v>
                </c:pt>
                <c:pt idx="9130">
                  <c:v>41100.388888888898</c:v>
                </c:pt>
                <c:pt idx="9131">
                  <c:v>41100.402777777781</c:v>
                </c:pt>
                <c:pt idx="9132">
                  <c:v>41100.416666666664</c:v>
                </c:pt>
                <c:pt idx="9133">
                  <c:v>41100.430555555562</c:v>
                </c:pt>
                <c:pt idx="9134">
                  <c:v>41100.444444444453</c:v>
                </c:pt>
                <c:pt idx="9135">
                  <c:v>41100.458333333343</c:v>
                </c:pt>
                <c:pt idx="9136">
                  <c:v>41100.472222222219</c:v>
                </c:pt>
                <c:pt idx="9137">
                  <c:v>41100.486111111109</c:v>
                </c:pt>
                <c:pt idx="9138">
                  <c:v>41100.487303240741</c:v>
                </c:pt>
                <c:pt idx="9139">
                  <c:v>41100.487662037034</c:v>
                </c:pt>
                <c:pt idx="9140">
                  <c:v>41100.487766203696</c:v>
                </c:pt>
                <c:pt idx="9141">
                  <c:v>41100.489340277782</c:v>
                </c:pt>
                <c:pt idx="9142">
                  <c:v>41100.5</c:v>
                </c:pt>
                <c:pt idx="9143">
                  <c:v>41100.513888888891</c:v>
                </c:pt>
                <c:pt idx="9144">
                  <c:v>41100.527777777774</c:v>
                </c:pt>
                <c:pt idx="9145">
                  <c:v>41100.541666666657</c:v>
                </c:pt>
                <c:pt idx="9146">
                  <c:v>41100.555555555562</c:v>
                </c:pt>
                <c:pt idx="9147">
                  <c:v>41100.569444444445</c:v>
                </c:pt>
                <c:pt idx="9148">
                  <c:v>41100.583333333336</c:v>
                </c:pt>
                <c:pt idx="9149">
                  <c:v>41100.597222222226</c:v>
                </c:pt>
                <c:pt idx="9150">
                  <c:v>41100.611111111109</c:v>
                </c:pt>
                <c:pt idx="9151">
                  <c:v>41100.625</c:v>
                </c:pt>
                <c:pt idx="9152">
                  <c:v>41100.638888888898</c:v>
                </c:pt>
                <c:pt idx="9153">
                  <c:v>41100.652777777788</c:v>
                </c:pt>
                <c:pt idx="9154">
                  <c:v>41100.666666666672</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41100.777777777796</c:v>
                </c:pt>
                <c:pt idx="9163">
                  <c:v>41100.791666666672</c:v>
                </c:pt>
                <c:pt idx="9164">
                  <c:v>41100.805555555591</c:v>
                </c:pt>
                <c:pt idx="9165">
                  <c:v>41100.819444444489</c:v>
                </c:pt>
                <c:pt idx="9166">
                  <c:v>41100.833333333365</c:v>
                </c:pt>
                <c:pt idx="9167">
                  <c:v>41100.847222222263</c:v>
                </c:pt>
                <c:pt idx="9168">
                  <c:v>41100.861111111139</c:v>
                </c:pt>
                <c:pt idx="9169">
                  <c:v>41100.875000000036</c:v>
                </c:pt>
                <c:pt idx="9170">
                  <c:v>41100.888888888941</c:v>
                </c:pt>
                <c:pt idx="9171">
                  <c:v>41100.902777777817</c:v>
                </c:pt>
                <c:pt idx="9172">
                  <c:v>41100.916666666708</c:v>
                </c:pt>
                <c:pt idx="9173">
                  <c:v>41100.930555555598</c:v>
                </c:pt>
                <c:pt idx="9174">
                  <c:v>41100.944444444496</c:v>
                </c:pt>
                <c:pt idx="9175">
                  <c:v>41100.958333333387</c:v>
                </c:pt>
                <c:pt idx="9176">
                  <c:v>41100.972222222277</c:v>
                </c:pt>
                <c:pt idx="9177">
                  <c:v>41100.98611111116</c:v>
                </c:pt>
                <c:pt idx="9178">
                  <c:v>41101.000000000051</c:v>
                </c:pt>
                <c:pt idx="9179">
                  <c:v>41101.013888888941</c:v>
                </c:pt>
                <c:pt idx="9180">
                  <c:v>41101.027777777825</c:v>
                </c:pt>
                <c:pt idx="9181">
                  <c:v>41101.041666666715</c:v>
                </c:pt>
                <c:pt idx="9182">
                  <c:v>41101.055555555606</c:v>
                </c:pt>
                <c:pt idx="9183">
                  <c:v>41101.069444444503</c:v>
                </c:pt>
                <c:pt idx="9184">
                  <c:v>41101.083333333394</c:v>
                </c:pt>
                <c:pt idx="9185">
                  <c:v>41101.097222222284</c:v>
                </c:pt>
                <c:pt idx="9186">
                  <c:v>41101.111111111175</c:v>
                </c:pt>
                <c:pt idx="9187">
                  <c:v>41101.125000000058</c:v>
                </c:pt>
                <c:pt idx="9188">
                  <c:v>41101.138888888963</c:v>
                </c:pt>
                <c:pt idx="9189">
                  <c:v>41101.152777777846</c:v>
                </c:pt>
                <c:pt idx="9190">
                  <c:v>41101.16666666673</c:v>
                </c:pt>
                <c:pt idx="9191">
                  <c:v>41101.180555555628</c:v>
                </c:pt>
                <c:pt idx="9192">
                  <c:v>41101.194444444518</c:v>
                </c:pt>
                <c:pt idx="9193">
                  <c:v>41101.208333333409</c:v>
                </c:pt>
                <c:pt idx="9194">
                  <c:v>41101.222222222292</c:v>
                </c:pt>
                <c:pt idx="9195">
                  <c:v>41101.236111111182</c:v>
                </c:pt>
                <c:pt idx="9196">
                  <c:v>41101.25000000008</c:v>
                </c:pt>
                <c:pt idx="9197">
                  <c:v>41101.263888888971</c:v>
                </c:pt>
                <c:pt idx="9198">
                  <c:v>41101.277777777854</c:v>
                </c:pt>
                <c:pt idx="9199">
                  <c:v>41101.291666666737</c:v>
                </c:pt>
                <c:pt idx="9200">
                  <c:v>41101.305555555635</c:v>
                </c:pt>
                <c:pt idx="9201">
                  <c:v>41101.31944444454</c:v>
                </c:pt>
                <c:pt idx="9202">
                  <c:v>41101.333333333423</c:v>
                </c:pt>
                <c:pt idx="9203">
                  <c:v>41101.347222222321</c:v>
                </c:pt>
                <c:pt idx="9204">
                  <c:v>41101.361111111197</c:v>
                </c:pt>
                <c:pt idx="9205">
                  <c:v>41101.375000000095</c:v>
                </c:pt>
                <c:pt idx="9206">
                  <c:v>41101.388888889</c:v>
                </c:pt>
                <c:pt idx="9207">
                  <c:v>41101.402777777883</c:v>
                </c:pt>
                <c:pt idx="9208">
                  <c:v>41101.416666666766</c:v>
                </c:pt>
                <c:pt idx="9209">
                  <c:v>41101.430555555657</c:v>
                </c:pt>
                <c:pt idx="9210">
                  <c:v>41101.444444444554</c:v>
                </c:pt>
                <c:pt idx="9211">
                  <c:v>41101.458333333445</c:v>
                </c:pt>
                <c:pt idx="9212">
                  <c:v>41101.472222222335</c:v>
                </c:pt>
                <c:pt idx="9213">
                  <c:v>41101.486111111211</c:v>
                </c:pt>
                <c:pt idx="9214">
                  <c:v>41101.500000000109</c:v>
                </c:pt>
                <c:pt idx="9215">
                  <c:v>41101.513888889</c:v>
                </c:pt>
                <c:pt idx="9216">
                  <c:v>41101.527777777883</c:v>
                </c:pt>
                <c:pt idx="9217">
                  <c:v>41101.541666666773</c:v>
                </c:pt>
                <c:pt idx="9218">
                  <c:v>41101.555555555671</c:v>
                </c:pt>
                <c:pt idx="9219">
                  <c:v>41101.569444444562</c:v>
                </c:pt>
                <c:pt idx="9220">
                  <c:v>41101.583333333452</c:v>
                </c:pt>
                <c:pt idx="9221">
                  <c:v>41101.597222222335</c:v>
                </c:pt>
                <c:pt idx="9222">
                  <c:v>41101.611111111219</c:v>
                </c:pt>
                <c:pt idx="9223">
                  <c:v>41101.625000000124</c:v>
                </c:pt>
                <c:pt idx="9224">
                  <c:v>41101.638888889014</c:v>
                </c:pt>
                <c:pt idx="9225">
                  <c:v>41101.652777777912</c:v>
                </c:pt>
                <c:pt idx="9226">
                  <c:v>41101.666666666788</c:v>
                </c:pt>
                <c:pt idx="9227">
                  <c:v>41101.680555555686</c:v>
                </c:pt>
                <c:pt idx="9228">
                  <c:v>41101.694444444583</c:v>
                </c:pt>
                <c:pt idx="9229">
                  <c:v>41101.708333333467</c:v>
                </c:pt>
                <c:pt idx="9230">
                  <c:v>41101.722222222357</c:v>
                </c:pt>
                <c:pt idx="9231">
                  <c:v>41101.736111111233</c:v>
                </c:pt>
                <c:pt idx="9232">
                  <c:v>41101.750000000138</c:v>
                </c:pt>
                <c:pt idx="9233">
                  <c:v>41101.763888889021</c:v>
                </c:pt>
                <c:pt idx="9234">
                  <c:v>41101.777777777912</c:v>
                </c:pt>
                <c:pt idx="9235">
                  <c:v>41101.791666666795</c:v>
                </c:pt>
                <c:pt idx="9236">
                  <c:v>41101.8055555557</c:v>
                </c:pt>
                <c:pt idx="9237">
                  <c:v>41101.819444444598</c:v>
                </c:pt>
                <c:pt idx="9238">
                  <c:v>41101.833333333481</c:v>
                </c:pt>
                <c:pt idx="9239">
                  <c:v>41101.847222222379</c:v>
                </c:pt>
                <c:pt idx="9240">
                  <c:v>41101.861111111248</c:v>
                </c:pt>
                <c:pt idx="9241">
                  <c:v>41101.875000000153</c:v>
                </c:pt>
                <c:pt idx="9242">
                  <c:v>41101.888888889043</c:v>
                </c:pt>
                <c:pt idx="9243">
                  <c:v>41101.902777777941</c:v>
                </c:pt>
                <c:pt idx="9244">
                  <c:v>41101.916666666832</c:v>
                </c:pt>
                <c:pt idx="9245">
                  <c:v>41101.930555555715</c:v>
                </c:pt>
                <c:pt idx="9246">
                  <c:v>41101.944444444613</c:v>
                </c:pt>
                <c:pt idx="9247">
                  <c:v>41101.958333333503</c:v>
                </c:pt>
                <c:pt idx="9248">
                  <c:v>41101.972222222394</c:v>
                </c:pt>
                <c:pt idx="9249">
                  <c:v>41101.986111111277</c:v>
                </c:pt>
                <c:pt idx="9250">
                  <c:v>41102.000000000167</c:v>
                </c:pt>
                <c:pt idx="9251">
                  <c:v>41102.013888889058</c:v>
                </c:pt>
                <c:pt idx="9252">
                  <c:v>41102.027777777941</c:v>
                </c:pt>
                <c:pt idx="9253">
                  <c:v>41102.041666666832</c:v>
                </c:pt>
                <c:pt idx="9254">
                  <c:v>41102.055555555729</c:v>
                </c:pt>
                <c:pt idx="9255">
                  <c:v>41102.06944444462</c:v>
                </c:pt>
                <c:pt idx="9256">
                  <c:v>41102.08333333351</c:v>
                </c:pt>
                <c:pt idx="9257">
                  <c:v>41102.097222222401</c:v>
                </c:pt>
                <c:pt idx="9258">
                  <c:v>41102.111111111277</c:v>
                </c:pt>
                <c:pt idx="9259">
                  <c:v>41102.125000000175</c:v>
                </c:pt>
                <c:pt idx="9260">
                  <c:v>41102.138888889072</c:v>
                </c:pt>
                <c:pt idx="9261">
                  <c:v>41102.152777777963</c:v>
                </c:pt>
                <c:pt idx="9262">
                  <c:v>41102.166666666846</c:v>
                </c:pt>
                <c:pt idx="9263">
                  <c:v>41102.180555555744</c:v>
                </c:pt>
                <c:pt idx="9264">
                  <c:v>41102.194444444634</c:v>
                </c:pt>
                <c:pt idx="9265">
                  <c:v>41102.208333333532</c:v>
                </c:pt>
                <c:pt idx="9266">
                  <c:v>41102.222222222415</c:v>
                </c:pt>
                <c:pt idx="9267">
                  <c:v>41102.236111111299</c:v>
                </c:pt>
                <c:pt idx="9268">
                  <c:v>41102.250000000196</c:v>
                </c:pt>
                <c:pt idx="9269">
                  <c:v>41102.26388888908</c:v>
                </c:pt>
                <c:pt idx="9270">
                  <c:v>41102.277777777977</c:v>
                </c:pt>
                <c:pt idx="9271">
                  <c:v>41102.291666666853</c:v>
                </c:pt>
                <c:pt idx="9272">
                  <c:v>41102.305555555758</c:v>
                </c:pt>
                <c:pt idx="9273">
                  <c:v>41102.319444444649</c:v>
                </c:pt>
                <c:pt idx="9274">
                  <c:v>41102.333333333539</c:v>
                </c:pt>
                <c:pt idx="9275">
                  <c:v>41102.347222222437</c:v>
                </c:pt>
                <c:pt idx="9276">
                  <c:v>41102.361111111313</c:v>
                </c:pt>
                <c:pt idx="9277">
                  <c:v>41102.375000000204</c:v>
                </c:pt>
                <c:pt idx="9278">
                  <c:v>41102.388888889109</c:v>
                </c:pt>
                <c:pt idx="9279">
                  <c:v>41102.402777777992</c:v>
                </c:pt>
                <c:pt idx="9280">
                  <c:v>41102.416666666883</c:v>
                </c:pt>
                <c:pt idx="9281">
                  <c:v>41102.430555555773</c:v>
                </c:pt>
                <c:pt idx="9282">
                  <c:v>41102.444444444671</c:v>
                </c:pt>
                <c:pt idx="9283">
                  <c:v>41102.458333333569</c:v>
                </c:pt>
                <c:pt idx="9284">
                  <c:v>41102.472222222452</c:v>
                </c:pt>
                <c:pt idx="9285">
                  <c:v>41102.486111111335</c:v>
                </c:pt>
                <c:pt idx="9286">
                  <c:v>41102.500000000226</c:v>
                </c:pt>
                <c:pt idx="9287">
                  <c:v>41102.513888889116</c:v>
                </c:pt>
                <c:pt idx="9288">
                  <c:v>41102.527777778007</c:v>
                </c:pt>
                <c:pt idx="9289">
                  <c:v>41102.54166666689</c:v>
                </c:pt>
                <c:pt idx="9290">
                  <c:v>41102.555555555788</c:v>
                </c:pt>
                <c:pt idx="9291">
                  <c:v>41102.569444444678</c:v>
                </c:pt>
                <c:pt idx="9292">
                  <c:v>41102.583333333569</c:v>
                </c:pt>
                <c:pt idx="9293">
                  <c:v>41102.597222222459</c:v>
                </c:pt>
                <c:pt idx="9294">
                  <c:v>41102.611111111342</c:v>
                </c:pt>
                <c:pt idx="9295">
                  <c:v>41102.625000000226</c:v>
                </c:pt>
                <c:pt idx="9296">
                  <c:v>41102.638888889131</c:v>
                </c:pt>
                <c:pt idx="9297">
                  <c:v>41102.652777778028</c:v>
                </c:pt>
                <c:pt idx="9298">
                  <c:v>41102.666666666904</c:v>
                </c:pt>
                <c:pt idx="9299">
                  <c:v>41102.680555555802</c:v>
                </c:pt>
                <c:pt idx="9300">
                  <c:v>41102.694444444685</c:v>
                </c:pt>
                <c:pt idx="9301">
                  <c:v>41102.708333333583</c:v>
                </c:pt>
                <c:pt idx="9302">
                  <c:v>41102.722222222481</c:v>
                </c:pt>
                <c:pt idx="9303">
                  <c:v>41102.736111111357</c:v>
                </c:pt>
                <c:pt idx="9304">
                  <c:v>41102.750000000255</c:v>
                </c:pt>
                <c:pt idx="9305">
                  <c:v>41102.763888889138</c:v>
                </c:pt>
                <c:pt idx="9306">
                  <c:v>41102.777777778036</c:v>
                </c:pt>
                <c:pt idx="9307">
                  <c:v>41102.791666666919</c:v>
                </c:pt>
                <c:pt idx="9308">
                  <c:v>41102.805555555817</c:v>
                </c:pt>
                <c:pt idx="9309">
                  <c:v>41102.819444444714</c:v>
                </c:pt>
                <c:pt idx="9310">
                  <c:v>41102.833333333598</c:v>
                </c:pt>
                <c:pt idx="9311">
                  <c:v>41102.847222222495</c:v>
                </c:pt>
                <c:pt idx="9312">
                  <c:v>41102.861111111371</c:v>
                </c:pt>
                <c:pt idx="9313">
                  <c:v>41102.875000000262</c:v>
                </c:pt>
                <c:pt idx="9314">
                  <c:v>41102.888888889167</c:v>
                </c:pt>
                <c:pt idx="9315">
                  <c:v>41102.902777778057</c:v>
                </c:pt>
                <c:pt idx="9316">
                  <c:v>41102.916666666941</c:v>
                </c:pt>
                <c:pt idx="9317">
                  <c:v>41102.930555555831</c:v>
                </c:pt>
                <c:pt idx="9318">
                  <c:v>41102.944444444729</c:v>
                </c:pt>
                <c:pt idx="9319">
                  <c:v>41102.958333333612</c:v>
                </c:pt>
                <c:pt idx="9320">
                  <c:v>41102.97222222251</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41103.111111111401</c:v>
                </c:pt>
                <c:pt idx="9331">
                  <c:v>41103.125000000284</c:v>
                </c:pt>
                <c:pt idx="9332">
                  <c:v>41103.138888889189</c:v>
                </c:pt>
                <c:pt idx="9333">
                  <c:v>41103.152777778087</c:v>
                </c:pt>
                <c:pt idx="9334">
                  <c:v>41103.16666666697</c:v>
                </c:pt>
                <c:pt idx="9335">
                  <c:v>41103.18055555586</c:v>
                </c:pt>
                <c:pt idx="9336">
                  <c:v>41103.194444444751</c:v>
                </c:pt>
                <c:pt idx="9337">
                  <c:v>41103.208333333634</c:v>
                </c:pt>
                <c:pt idx="9338">
                  <c:v>41103.222222222532</c:v>
                </c:pt>
                <c:pt idx="9339">
                  <c:v>41103.236111111415</c:v>
                </c:pt>
                <c:pt idx="9340">
                  <c:v>41103.250000000306</c:v>
                </c:pt>
                <c:pt idx="9341">
                  <c:v>41103.263888889189</c:v>
                </c:pt>
                <c:pt idx="9342">
                  <c:v>41103.277777778094</c:v>
                </c:pt>
                <c:pt idx="9343">
                  <c:v>41103.291666666977</c:v>
                </c:pt>
                <c:pt idx="9344">
                  <c:v>41103.305555555882</c:v>
                </c:pt>
                <c:pt idx="9345">
                  <c:v>41103.319444444773</c:v>
                </c:pt>
                <c:pt idx="9346">
                  <c:v>41103.333333333656</c:v>
                </c:pt>
                <c:pt idx="9347">
                  <c:v>41103.347222222554</c:v>
                </c:pt>
                <c:pt idx="9348">
                  <c:v>41103.36111111143</c:v>
                </c:pt>
                <c:pt idx="9349">
                  <c:v>41103.375000000327</c:v>
                </c:pt>
                <c:pt idx="9350">
                  <c:v>41103.388888889218</c:v>
                </c:pt>
                <c:pt idx="9351">
                  <c:v>41103.402777778116</c:v>
                </c:pt>
                <c:pt idx="9352">
                  <c:v>41103.416666666999</c:v>
                </c:pt>
                <c:pt idx="9353">
                  <c:v>41103.430555555889</c:v>
                </c:pt>
                <c:pt idx="9354">
                  <c:v>41103.444444444787</c:v>
                </c:pt>
                <c:pt idx="9355">
                  <c:v>41103.458333333678</c:v>
                </c:pt>
                <c:pt idx="9356">
                  <c:v>41103.472222222568</c:v>
                </c:pt>
                <c:pt idx="9357">
                  <c:v>41103.486111111451</c:v>
                </c:pt>
                <c:pt idx="9358">
                  <c:v>41103.500000000335</c:v>
                </c:pt>
                <c:pt idx="9359">
                  <c:v>41103.513888889225</c:v>
                </c:pt>
                <c:pt idx="9360">
                  <c:v>41103.527777778123</c:v>
                </c:pt>
                <c:pt idx="9361">
                  <c:v>41103.541666666999</c:v>
                </c:pt>
                <c:pt idx="9362">
                  <c:v>41103.555555555911</c:v>
                </c:pt>
                <c:pt idx="9363">
                  <c:v>41103.569444444794</c:v>
                </c:pt>
                <c:pt idx="9364">
                  <c:v>41103.583333333685</c:v>
                </c:pt>
                <c:pt idx="9365">
                  <c:v>41103.597222222583</c:v>
                </c:pt>
                <c:pt idx="9366">
                  <c:v>41103.611111111459</c:v>
                </c:pt>
                <c:pt idx="9367">
                  <c:v>41103.625000000349</c:v>
                </c:pt>
                <c:pt idx="9368">
                  <c:v>41103.63888888924</c:v>
                </c:pt>
                <c:pt idx="9369">
                  <c:v>41103.652777778145</c:v>
                </c:pt>
                <c:pt idx="9370">
                  <c:v>41103.666666667021</c:v>
                </c:pt>
                <c:pt idx="9371">
                  <c:v>41103.680555555919</c:v>
                </c:pt>
                <c:pt idx="9372">
                  <c:v>41103.694444444809</c:v>
                </c:pt>
                <c:pt idx="9373">
                  <c:v>41103.7083333337</c:v>
                </c:pt>
                <c:pt idx="9374">
                  <c:v>41103.72222222259</c:v>
                </c:pt>
                <c:pt idx="9375">
                  <c:v>41103.736111111473</c:v>
                </c:pt>
                <c:pt idx="9376">
                  <c:v>41103.750000000371</c:v>
                </c:pt>
                <c:pt idx="9377">
                  <c:v>41103.763888889247</c:v>
                </c:pt>
                <c:pt idx="9378">
                  <c:v>41103.777777778152</c:v>
                </c:pt>
                <c:pt idx="9379">
                  <c:v>41103.791666667021</c:v>
                </c:pt>
                <c:pt idx="9380">
                  <c:v>41103.805555555933</c:v>
                </c:pt>
                <c:pt idx="9381">
                  <c:v>41103.819444444838</c:v>
                </c:pt>
                <c:pt idx="9382">
                  <c:v>41103.833333333714</c:v>
                </c:pt>
                <c:pt idx="9383">
                  <c:v>41103.847222222612</c:v>
                </c:pt>
                <c:pt idx="9384">
                  <c:v>41103.861111111488</c:v>
                </c:pt>
                <c:pt idx="9385">
                  <c:v>41103.875000000386</c:v>
                </c:pt>
                <c:pt idx="9386">
                  <c:v>41103.888888889283</c:v>
                </c:pt>
                <c:pt idx="9387">
                  <c:v>41103.902777778174</c:v>
                </c:pt>
                <c:pt idx="9388">
                  <c:v>41103.916666667057</c:v>
                </c:pt>
                <c:pt idx="9389">
                  <c:v>41103.930555555948</c:v>
                </c:pt>
                <c:pt idx="9390">
                  <c:v>41103.944444444845</c:v>
                </c:pt>
                <c:pt idx="9391">
                  <c:v>41103.958333333736</c:v>
                </c:pt>
                <c:pt idx="9392">
                  <c:v>41103.972222222619</c:v>
                </c:pt>
                <c:pt idx="9393">
                  <c:v>41103.98611111151</c:v>
                </c:pt>
                <c:pt idx="9394">
                  <c:v>41104.0000000004</c:v>
                </c:pt>
                <c:pt idx="9395">
                  <c:v>41104.013888889283</c:v>
                </c:pt>
                <c:pt idx="9396">
                  <c:v>41104.027777778181</c:v>
                </c:pt>
                <c:pt idx="9397">
                  <c:v>41104.041666667064</c:v>
                </c:pt>
                <c:pt idx="9398">
                  <c:v>41104.055555555962</c:v>
                </c:pt>
                <c:pt idx="9399">
                  <c:v>41104.069444444853</c:v>
                </c:pt>
                <c:pt idx="9400">
                  <c:v>41104.083333333736</c:v>
                </c:pt>
                <c:pt idx="9401">
                  <c:v>41104.097222222634</c:v>
                </c:pt>
                <c:pt idx="9402">
                  <c:v>41104.111111111524</c:v>
                </c:pt>
                <c:pt idx="9403">
                  <c:v>41104.125000000407</c:v>
                </c:pt>
                <c:pt idx="9404">
                  <c:v>41104.138888889305</c:v>
                </c:pt>
                <c:pt idx="9405">
                  <c:v>41104.152777778203</c:v>
                </c:pt>
                <c:pt idx="9406">
                  <c:v>41104.166666667079</c:v>
                </c:pt>
                <c:pt idx="9407">
                  <c:v>41104.180555555984</c:v>
                </c:pt>
                <c:pt idx="9408">
                  <c:v>41104.194444444867</c:v>
                </c:pt>
                <c:pt idx="9409">
                  <c:v>41104.208333333758</c:v>
                </c:pt>
                <c:pt idx="9410">
                  <c:v>41104.222222222641</c:v>
                </c:pt>
                <c:pt idx="9411">
                  <c:v>41104.236111111531</c:v>
                </c:pt>
                <c:pt idx="9412">
                  <c:v>41104.250000000429</c:v>
                </c:pt>
                <c:pt idx="9413">
                  <c:v>41104.263888889313</c:v>
                </c:pt>
                <c:pt idx="9414">
                  <c:v>41104.277777778203</c:v>
                </c:pt>
                <c:pt idx="9415">
                  <c:v>41104.291666667086</c:v>
                </c:pt>
                <c:pt idx="9416">
                  <c:v>41104.305555555991</c:v>
                </c:pt>
                <c:pt idx="9417">
                  <c:v>41104.319444444889</c:v>
                </c:pt>
                <c:pt idx="9418">
                  <c:v>41104.333333333772</c:v>
                </c:pt>
                <c:pt idx="9419">
                  <c:v>41104.347222222663</c:v>
                </c:pt>
                <c:pt idx="9420">
                  <c:v>41104.361111111546</c:v>
                </c:pt>
                <c:pt idx="9421">
                  <c:v>41104.375000000444</c:v>
                </c:pt>
                <c:pt idx="9422">
                  <c:v>41104.388888889342</c:v>
                </c:pt>
                <c:pt idx="9423">
                  <c:v>41104.402777778232</c:v>
                </c:pt>
                <c:pt idx="9424">
                  <c:v>41104.416666667115</c:v>
                </c:pt>
                <c:pt idx="9425">
                  <c:v>41104.430555556013</c:v>
                </c:pt>
                <c:pt idx="9426">
                  <c:v>41104.444444444904</c:v>
                </c:pt>
                <c:pt idx="9427">
                  <c:v>41104.458333333794</c:v>
                </c:pt>
                <c:pt idx="9428">
                  <c:v>41104.472222222685</c:v>
                </c:pt>
                <c:pt idx="9429">
                  <c:v>41104.486111111568</c:v>
                </c:pt>
                <c:pt idx="9430">
                  <c:v>41104.500000000458</c:v>
                </c:pt>
                <c:pt idx="9431">
                  <c:v>41104.513888889342</c:v>
                </c:pt>
                <c:pt idx="9432">
                  <c:v>41104.527777778232</c:v>
                </c:pt>
                <c:pt idx="9433">
                  <c:v>41104.541666667123</c:v>
                </c:pt>
                <c:pt idx="9434">
                  <c:v>41104.555555556028</c:v>
                </c:pt>
                <c:pt idx="9435">
                  <c:v>41104.569444444911</c:v>
                </c:pt>
                <c:pt idx="9436">
                  <c:v>41104.583333333801</c:v>
                </c:pt>
                <c:pt idx="9437">
                  <c:v>41104.597222222685</c:v>
                </c:pt>
                <c:pt idx="9438">
                  <c:v>41104.611111111575</c:v>
                </c:pt>
                <c:pt idx="9439">
                  <c:v>41104.625000000466</c:v>
                </c:pt>
                <c:pt idx="9440">
                  <c:v>41104.638888889356</c:v>
                </c:pt>
                <c:pt idx="9441">
                  <c:v>41104.652777778261</c:v>
                </c:pt>
                <c:pt idx="9442">
                  <c:v>41104.666666667137</c:v>
                </c:pt>
                <c:pt idx="9443">
                  <c:v>41104.680555556042</c:v>
                </c:pt>
                <c:pt idx="9444">
                  <c:v>41104.694444444933</c:v>
                </c:pt>
                <c:pt idx="9445">
                  <c:v>41104.708333333816</c:v>
                </c:pt>
                <c:pt idx="9446">
                  <c:v>41104.722222222706</c:v>
                </c:pt>
                <c:pt idx="9447">
                  <c:v>41104.73611111159</c:v>
                </c:pt>
                <c:pt idx="9448">
                  <c:v>41104.750000000487</c:v>
                </c:pt>
                <c:pt idx="9449">
                  <c:v>41104.763888889371</c:v>
                </c:pt>
                <c:pt idx="9450">
                  <c:v>41104.777777778261</c:v>
                </c:pt>
                <c:pt idx="9451">
                  <c:v>41104.791666667144</c:v>
                </c:pt>
                <c:pt idx="9452">
                  <c:v>41104.805555556057</c:v>
                </c:pt>
                <c:pt idx="9453">
                  <c:v>41104.819444444947</c:v>
                </c:pt>
                <c:pt idx="9454">
                  <c:v>41104.833333333831</c:v>
                </c:pt>
                <c:pt idx="9455">
                  <c:v>41104.847222222728</c:v>
                </c:pt>
                <c:pt idx="9456">
                  <c:v>41104.861111111597</c:v>
                </c:pt>
                <c:pt idx="9457">
                  <c:v>41104.875000000502</c:v>
                </c:pt>
                <c:pt idx="9458">
                  <c:v>41104.888888889393</c:v>
                </c:pt>
                <c:pt idx="9459">
                  <c:v>41104.902777778283</c:v>
                </c:pt>
                <c:pt idx="9460">
                  <c:v>41104.916666667181</c:v>
                </c:pt>
                <c:pt idx="9461">
                  <c:v>41104.930555556071</c:v>
                </c:pt>
                <c:pt idx="9462">
                  <c:v>41104.944444444969</c:v>
                </c:pt>
                <c:pt idx="9463">
                  <c:v>41104.958333333852</c:v>
                </c:pt>
                <c:pt idx="9464">
                  <c:v>41104.972222222743</c:v>
                </c:pt>
                <c:pt idx="9465">
                  <c:v>41104.986111111626</c:v>
                </c:pt>
                <c:pt idx="9466">
                  <c:v>41105.000000000517</c:v>
                </c:pt>
                <c:pt idx="9467">
                  <c:v>41105.013888889407</c:v>
                </c:pt>
                <c:pt idx="9468">
                  <c:v>41105.02777777829</c:v>
                </c:pt>
                <c:pt idx="9469">
                  <c:v>41105.041666667181</c:v>
                </c:pt>
                <c:pt idx="9470">
                  <c:v>41105.055555556086</c:v>
                </c:pt>
                <c:pt idx="9471">
                  <c:v>41105.069444444969</c:v>
                </c:pt>
                <c:pt idx="9472">
                  <c:v>41105.08333333386</c:v>
                </c:pt>
                <c:pt idx="9473">
                  <c:v>41105.09722222275</c:v>
                </c:pt>
                <c:pt idx="9474">
                  <c:v>41105.111111111626</c:v>
                </c:pt>
                <c:pt idx="9475">
                  <c:v>41105.125000000524</c:v>
                </c:pt>
                <c:pt idx="9476">
                  <c:v>41105.138888889422</c:v>
                </c:pt>
                <c:pt idx="9477">
                  <c:v>41105.152777778312</c:v>
                </c:pt>
                <c:pt idx="9478">
                  <c:v>41105.166666667188</c:v>
                </c:pt>
                <c:pt idx="9479">
                  <c:v>41105.180555556093</c:v>
                </c:pt>
                <c:pt idx="9480">
                  <c:v>41105.194444444991</c:v>
                </c:pt>
                <c:pt idx="9481">
                  <c:v>41105.208333333881</c:v>
                </c:pt>
                <c:pt idx="9482">
                  <c:v>41105.222222222765</c:v>
                </c:pt>
                <c:pt idx="9483">
                  <c:v>41105.236111111648</c:v>
                </c:pt>
                <c:pt idx="9484">
                  <c:v>41105.250000000546</c:v>
                </c:pt>
                <c:pt idx="9485">
                  <c:v>41105.263888889429</c:v>
                </c:pt>
                <c:pt idx="9486">
                  <c:v>41105.277777778327</c:v>
                </c:pt>
                <c:pt idx="9487">
                  <c:v>41105.291666667195</c:v>
                </c:pt>
                <c:pt idx="9488">
                  <c:v>41105.305555556115</c:v>
                </c:pt>
                <c:pt idx="9489">
                  <c:v>41105.319444445006</c:v>
                </c:pt>
                <c:pt idx="9490">
                  <c:v>41105.333333333889</c:v>
                </c:pt>
                <c:pt idx="9491">
                  <c:v>41105.347222222787</c:v>
                </c:pt>
                <c:pt idx="9492">
                  <c:v>41105.361111111662</c:v>
                </c:pt>
                <c:pt idx="9493">
                  <c:v>41105.37500000056</c:v>
                </c:pt>
                <c:pt idx="9494">
                  <c:v>41105.388888889458</c:v>
                </c:pt>
                <c:pt idx="9495">
                  <c:v>41105.402777778341</c:v>
                </c:pt>
                <c:pt idx="9496">
                  <c:v>41105.416666667224</c:v>
                </c:pt>
                <c:pt idx="9497">
                  <c:v>41105.43055555613</c:v>
                </c:pt>
                <c:pt idx="9498">
                  <c:v>41105.444444445013</c:v>
                </c:pt>
                <c:pt idx="9499">
                  <c:v>41105.458333333911</c:v>
                </c:pt>
                <c:pt idx="9500">
                  <c:v>41105.472222222801</c:v>
                </c:pt>
                <c:pt idx="9501">
                  <c:v>41105.486111111684</c:v>
                </c:pt>
                <c:pt idx="9502">
                  <c:v>41105.500000000582</c:v>
                </c:pt>
                <c:pt idx="9503">
                  <c:v>41105.513888889465</c:v>
                </c:pt>
                <c:pt idx="9504">
                  <c:v>41105.527777778356</c:v>
                </c:pt>
                <c:pt idx="9505">
                  <c:v>41105.541666667232</c:v>
                </c:pt>
                <c:pt idx="9506">
                  <c:v>41105.555555556144</c:v>
                </c:pt>
                <c:pt idx="9507">
                  <c:v>41105.569444445027</c:v>
                </c:pt>
                <c:pt idx="9508">
                  <c:v>41105.583333333918</c:v>
                </c:pt>
                <c:pt idx="9509">
                  <c:v>41105.597222222808</c:v>
                </c:pt>
                <c:pt idx="9510">
                  <c:v>41105.611111111684</c:v>
                </c:pt>
                <c:pt idx="9511">
                  <c:v>41105.625000000582</c:v>
                </c:pt>
                <c:pt idx="9512">
                  <c:v>41105.63888888948</c:v>
                </c:pt>
                <c:pt idx="9513">
                  <c:v>41105.652777778378</c:v>
                </c:pt>
                <c:pt idx="9514">
                  <c:v>41105.666666667246</c:v>
                </c:pt>
                <c:pt idx="9515">
                  <c:v>41105.680555556159</c:v>
                </c:pt>
                <c:pt idx="9516">
                  <c:v>41105.694444445035</c:v>
                </c:pt>
                <c:pt idx="9517">
                  <c:v>41105.708333333932</c:v>
                </c:pt>
                <c:pt idx="9518">
                  <c:v>41105.722222222823</c:v>
                </c:pt>
                <c:pt idx="9519">
                  <c:v>41105.736111111699</c:v>
                </c:pt>
                <c:pt idx="9520">
                  <c:v>41105.750000000604</c:v>
                </c:pt>
                <c:pt idx="9521">
                  <c:v>41105.763888889487</c:v>
                </c:pt>
                <c:pt idx="9522">
                  <c:v>41105.777777778385</c:v>
                </c:pt>
                <c:pt idx="9523">
                  <c:v>41105.791666667261</c:v>
                </c:pt>
                <c:pt idx="9524">
                  <c:v>41105.805555556173</c:v>
                </c:pt>
                <c:pt idx="9525">
                  <c:v>41105.819444445064</c:v>
                </c:pt>
                <c:pt idx="9526">
                  <c:v>41105.833333333947</c:v>
                </c:pt>
                <c:pt idx="9527">
                  <c:v>41105.847222222845</c:v>
                </c:pt>
                <c:pt idx="9528">
                  <c:v>41105.861111111721</c:v>
                </c:pt>
                <c:pt idx="9529">
                  <c:v>41105.875000000611</c:v>
                </c:pt>
                <c:pt idx="9530">
                  <c:v>41105.888888889516</c:v>
                </c:pt>
                <c:pt idx="9531">
                  <c:v>41105.902777778399</c:v>
                </c:pt>
                <c:pt idx="9532">
                  <c:v>41105.916666667283</c:v>
                </c:pt>
                <c:pt idx="9533">
                  <c:v>41105.930555556188</c:v>
                </c:pt>
                <c:pt idx="9534">
                  <c:v>41105.944444445078</c:v>
                </c:pt>
                <c:pt idx="9535">
                  <c:v>41105.958333333969</c:v>
                </c:pt>
                <c:pt idx="9536">
                  <c:v>41105.972222222859</c:v>
                </c:pt>
                <c:pt idx="9537">
                  <c:v>41105.986111111735</c:v>
                </c:pt>
                <c:pt idx="9538">
                  <c:v>41106.000000000626</c:v>
                </c:pt>
                <c:pt idx="9539">
                  <c:v>41106.013888889531</c:v>
                </c:pt>
                <c:pt idx="9540">
                  <c:v>41106.027777778414</c:v>
                </c:pt>
                <c:pt idx="9541">
                  <c:v>41106.041666667297</c:v>
                </c:pt>
                <c:pt idx="9542">
                  <c:v>41106.055555556202</c:v>
                </c:pt>
                <c:pt idx="9543">
                  <c:v>41106.069444445086</c:v>
                </c:pt>
                <c:pt idx="9544">
                  <c:v>41106.083333333983</c:v>
                </c:pt>
                <c:pt idx="9545">
                  <c:v>41106.097222222867</c:v>
                </c:pt>
                <c:pt idx="9546">
                  <c:v>41106.11111111175</c:v>
                </c:pt>
                <c:pt idx="9547">
                  <c:v>41106.125000000633</c:v>
                </c:pt>
                <c:pt idx="9548">
                  <c:v>41106.138888889538</c:v>
                </c:pt>
                <c:pt idx="9549">
                  <c:v>41106.152777778436</c:v>
                </c:pt>
                <c:pt idx="9550">
                  <c:v>41106.166666667305</c:v>
                </c:pt>
                <c:pt idx="9551">
                  <c:v>41106.18055555621</c:v>
                </c:pt>
                <c:pt idx="9552">
                  <c:v>41106.1944444451</c:v>
                </c:pt>
                <c:pt idx="9553">
                  <c:v>41106.208333333991</c:v>
                </c:pt>
                <c:pt idx="9554">
                  <c:v>41106.222222222881</c:v>
                </c:pt>
                <c:pt idx="9555">
                  <c:v>41106.236111111764</c:v>
                </c:pt>
                <c:pt idx="9556">
                  <c:v>41106.250000000655</c:v>
                </c:pt>
                <c:pt idx="9557">
                  <c:v>41106.263888889545</c:v>
                </c:pt>
                <c:pt idx="9558">
                  <c:v>41106.277777778436</c:v>
                </c:pt>
                <c:pt idx="9559">
                  <c:v>41106.291666667319</c:v>
                </c:pt>
                <c:pt idx="9560">
                  <c:v>41106.305555556231</c:v>
                </c:pt>
                <c:pt idx="9561">
                  <c:v>41106.319444445122</c:v>
                </c:pt>
                <c:pt idx="9562">
                  <c:v>41106.333333334012</c:v>
                </c:pt>
                <c:pt idx="9563">
                  <c:v>41106.347222222903</c:v>
                </c:pt>
                <c:pt idx="9564">
                  <c:v>41106.361111111779</c:v>
                </c:pt>
                <c:pt idx="9565">
                  <c:v>41106.375000000677</c:v>
                </c:pt>
                <c:pt idx="9566">
                  <c:v>41106.388888889574</c:v>
                </c:pt>
                <c:pt idx="9567">
                  <c:v>41106.402777778465</c:v>
                </c:pt>
                <c:pt idx="9568">
                  <c:v>41106.416666667341</c:v>
                </c:pt>
                <c:pt idx="9569">
                  <c:v>41106.430555556239</c:v>
                </c:pt>
                <c:pt idx="9570">
                  <c:v>41106.444444445136</c:v>
                </c:pt>
                <c:pt idx="9571">
                  <c:v>41106.458333334034</c:v>
                </c:pt>
                <c:pt idx="9572">
                  <c:v>41106.472222222917</c:v>
                </c:pt>
                <c:pt idx="9573">
                  <c:v>41106.486111111801</c:v>
                </c:pt>
                <c:pt idx="9574">
                  <c:v>41106.500000000684</c:v>
                </c:pt>
                <c:pt idx="9575">
                  <c:v>41106.513888889582</c:v>
                </c:pt>
                <c:pt idx="9576">
                  <c:v>41106.527777778472</c:v>
                </c:pt>
                <c:pt idx="9577">
                  <c:v>41106.541666667348</c:v>
                </c:pt>
                <c:pt idx="9578">
                  <c:v>41106.555555556253</c:v>
                </c:pt>
                <c:pt idx="9579">
                  <c:v>41106.569444445144</c:v>
                </c:pt>
                <c:pt idx="9580">
                  <c:v>41106.583333334042</c:v>
                </c:pt>
                <c:pt idx="9581">
                  <c:v>41106.597222222932</c:v>
                </c:pt>
                <c:pt idx="9582">
                  <c:v>41106.611111111808</c:v>
                </c:pt>
                <c:pt idx="9583">
                  <c:v>41106.625000000698</c:v>
                </c:pt>
                <c:pt idx="9584">
                  <c:v>41106.638888889596</c:v>
                </c:pt>
                <c:pt idx="9585">
                  <c:v>41106.652777778494</c:v>
                </c:pt>
                <c:pt idx="9586">
                  <c:v>41106.66666666737</c:v>
                </c:pt>
                <c:pt idx="9587">
                  <c:v>41106.680555556268</c:v>
                </c:pt>
                <c:pt idx="9588">
                  <c:v>41106.694444445158</c:v>
                </c:pt>
                <c:pt idx="9589">
                  <c:v>41106.708333334049</c:v>
                </c:pt>
                <c:pt idx="9590">
                  <c:v>41106.722222222939</c:v>
                </c:pt>
                <c:pt idx="9591">
                  <c:v>41106.736111111823</c:v>
                </c:pt>
                <c:pt idx="9592">
                  <c:v>41106.75000000072</c:v>
                </c:pt>
                <c:pt idx="9593">
                  <c:v>41106.763888889596</c:v>
                </c:pt>
                <c:pt idx="9594">
                  <c:v>41106.777777778501</c:v>
                </c:pt>
                <c:pt idx="9595">
                  <c:v>41106.79166666737</c:v>
                </c:pt>
                <c:pt idx="9596">
                  <c:v>41106.805555556282</c:v>
                </c:pt>
                <c:pt idx="9597">
                  <c:v>41106.81944444518</c:v>
                </c:pt>
                <c:pt idx="9598">
                  <c:v>41106.833333334063</c:v>
                </c:pt>
                <c:pt idx="9599">
                  <c:v>41106.847222222968</c:v>
                </c:pt>
                <c:pt idx="9600">
                  <c:v>41106.861111111837</c:v>
                </c:pt>
                <c:pt idx="9601">
                  <c:v>41106.875000000735</c:v>
                </c:pt>
                <c:pt idx="9602">
                  <c:v>41106.888888889633</c:v>
                </c:pt>
                <c:pt idx="9603">
                  <c:v>41106.902777778523</c:v>
                </c:pt>
                <c:pt idx="9604">
                  <c:v>41106.916666667406</c:v>
                </c:pt>
                <c:pt idx="9605">
                  <c:v>41106.930555556297</c:v>
                </c:pt>
                <c:pt idx="9606">
                  <c:v>41106.944444445195</c:v>
                </c:pt>
                <c:pt idx="9607">
                  <c:v>41106.958333334092</c:v>
                </c:pt>
                <c:pt idx="9608">
                  <c:v>41106.972222222976</c:v>
                </c:pt>
                <c:pt idx="9609">
                  <c:v>41106.986111111859</c:v>
                </c:pt>
                <c:pt idx="9610">
                  <c:v>41107.000000000742</c:v>
                </c:pt>
                <c:pt idx="9611">
                  <c:v>41107.013888889633</c:v>
                </c:pt>
                <c:pt idx="9612">
                  <c:v>41107.02777777853</c:v>
                </c:pt>
                <c:pt idx="9613">
                  <c:v>41107.041666667414</c:v>
                </c:pt>
                <c:pt idx="9614">
                  <c:v>41107.055555556311</c:v>
                </c:pt>
                <c:pt idx="9615">
                  <c:v>41107.069444445195</c:v>
                </c:pt>
                <c:pt idx="9616">
                  <c:v>41107.083333334092</c:v>
                </c:pt>
                <c:pt idx="9617">
                  <c:v>41107.097222222983</c:v>
                </c:pt>
                <c:pt idx="9618">
                  <c:v>41107.111111111866</c:v>
                </c:pt>
                <c:pt idx="9619">
                  <c:v>41107.125000000757</c:v>
                </c:pt>
                <c:pt idx="9620">
                  <c:v>41107.138888889654</c:v>
                </c:pt>
                <c:pt idx="9621">
                  <c:v>41107.152777778552</c:v>
                </c:pt>
                <c:pt idx="9622">
                  <c:v>41107.166666667428</c:v>
                </c:pt>
                <c:pt idx="9623">
                  <c:v>41107.180555556333</c:v>
                </c:pt>
                <c:pt idx="9624">
                  <c:v>41107.194444445209</c:v>
                </c:pt>
                <c:pt idx="9625">
                  <c:v>41107.208333334114</c:v>
                </c:pt>
                <c:pt idx="9626">
                  <c:v>41107.222222222998</c:v>
                </c:pt>
                <c:pt idx="9627">
                  <c:v>41107.236111111881</c:v>
                </c:pt>
                <c:pt idx="9628">
                  <c:v>41107.250000000779</c:v>
                </c:pt>
                <c:pt idx="9629">
                  <c:v>41107.263888889654</c:v>
                </c:pt>
                <c:pt idx="9630">
                  <c:v>41107.27777777856</c:v>
                </c:pt>
                <c:pt idx="9631">
                  <c:v>41107.291666667435</c:v>
                </c:pt>
                <c:pt idx="9632">
                  <c:v>41107.305555556341</c:v>
                </c:pt>
                <c:pt idx="9633">
                  <c:v>41107.319444445231</c:v>
                </c:pt>
                <c:pt idx="9634">
                  <c:v>41107.333333334129</c:v>
                </c:pt>
                <c:pt idx="9635">
                  <c:v>41107.347222223012</c:v>
                </c:pt>
                <c:pt idx="9636">
                  <c:v>41107.361111111895</c:v>
                </c:pt>
                <c:pt idx="9637">
                  <c:v>41107.375000000786</c:v>
                </c:pt>
                <c:pt idx="9638">
                  <c:v>41107.388888889691</c:v>
                </c:pt>
                <c:pt idx="9639">
                  <c:v>41107.402777778589</c:v>
                </c:pt>
                <c:pt idx="9640">
                  <c:v>41107.416666667465</c:v>
                </c:pt>
                <c:pt idx="9641">
                  <c:v>41107.430555556362</c:v>
                </c:pt>
                <c:pt idx="9642">
                  <c:v>41107.444444445246</c:v>
                </c:pt>
                <c:pt idx="9643">
                  <c:v>41107.458333334151</c:v>
                </c:pt>
                <c:pt idx="9644">
                  <c:v>41107.472222223034</c:v>
                </c:pt>
                <c:pt idx="9645">
                  <c:v>41107.486111111917</c:v>
                </c:pt>
                <c:pt idx="9646">
                  <c:v>41107.500000000808</c:v>
                </c:pt>
                <c:pt idx="9647">
                  <c:v>41107.513888889691</c:v>
                </c:pt>
                <c:pt idx="9648">
                  <c:v>41107.527777778589</c:v>
                </c:pt>
                <c:pt idx="9649">
                  <c:v>41107.541666667472</c:v>
                </c:pt>
                <c:pt idx="9650">
                  <c:v>41107.555555556377</c:v>
                </c:pt>
                <c:pt idx="9651">
                  <c:v>41107.569444445253</c:v>
                </c:pt>
                <c:pt idx="9652">
                  <c:v>41107.583333334158</c:v>
                </c:pt>
                <c:pt idx="9653">
                  <c:v>41107.597222223034</c:v>
                </c:pt>
                <c:pt idx="9654">
                  <c:v>41107.611111111924</c:v>
                </c:pt>
                <c:pt idx="9655">
                  <c:v>41107.625000000815</c:v>
                </c:pt>
                <c:pt idx="9656">
                  <c:v>41107.638888889705</c:v>
                </c:pt>
                <c:pt idx="9657">
                  <c:v>41107.652777778603</c:v>
                </c:pt>
                <c:pt idx="9658">
                  <c:v>41107.666666667486</c:v>
                </c:pt>
                <c:pt idx="9659">
                  <c:v>41107.680555556391</c:v>
                </c:pt>
                <c:pt idx="9660">
                  <c:v>41107.694444445275</c:v>
                </c:pt>
                <c:pt idx="9661">
                  <c:v>41107.708333334172</c:v>
                </c:pt>
                <c:pt idx="9662">
                  <c:v>41107.722222223056</c:v>
                </c:pt>
                <c:pt idx="9663">
                  <c:v>41107.736111111939</c:v>
                </c:pt>
                <c:pt idx="9664">
                  <c:v>41107.750000000837</c:v>
                </c:pt>
                <c:pt idx="9665">
                  <c:v>41107.76388888972</c:v>
                </c:pt>
                <c:pt idx="9666">
                  <c:v>41107.77777777861</c:v>
                </c:pt>
                <c:pt idx="9667">
                  <c:v>41107.791666667494</c:v>
                </c:pt>
                <c:pt idx="9668">
                  <c:v>41107.805555556399</c:v>
                </c:pt>
                <c:pt idx="9669">
                  <c:v>41107.819444445289</c:v>
                </c:pt>
                <c:pt idx="9670">
                  <c:v>41107.833333334187</c:v>
                </c:pt>
                <c:pt idx="9671">
                  <c:v>41107.847222223078</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41107.958333334209</c:v>
                </c:pt>
                <c:pt idx="9680">
                  <c:v>41107.972222223092</c:v>
                </c:pt>
                <c:pt idx="9681">
                  <c:v>41107.986111111983</c:v>
                </c:pt>
                <c:pt idx="9682">
                  <c:v>41108.000000000866</c:v>
                </c:pt>
                <c:pt idx="9683">
                  <c:v>41108.013888889756</c:v>
                </c:pt>
                <c:pt idx="9684">
                  <c:v>41108.02777777864</c:v>
                </c:pt>
                <c:pt idx="9685">
                  <c:v>41108.04166666753</c:v>
                </c:pt>
                <c:pt idx="9686">
                  <c:v>41108.055555556435</c:v>
                </c:pt>
                <c:pt idx="9687">
                  <c:v>41108.069444445311</c:v>
                </c:pt>
                <c:pt idx="9688">
                  <c:v>41108.083333334209</c:v>
                </c:pt>
                <c:pt idx="9689">
                  <c:v>41108.097222223092</c:v>
                </c:pt>
                <c:pt idx="9690">
                  <c:v>41108.111111111983</c:v>
                </c:pt>
                <c:pt idx="9691">
                  <c:v>41108.125000000873</c:v>
                </c:pt>
                <c:pt idx="9692">
                  <c:v>41108.138888889771</c:v>
                </c:pt>
                <c:pt idx="9693">
                  <c:v>41108.152777778661</c:v>
                </c:pt>
                <c:pt idx="9694">
                  <c:v>41108.166666667545</c:v>
                </c:pt>
                <c:pt idx="9695">
                  <c:v>41108.180555556442</c:v>
                </c:pt>
                <c:pt idx="9696">
                  <c:v>41108.194444445326</c:v>
                </c:pt>
                <c:pt idx="9697">
                  <c:v>41108.208333334223</c:v>
                </c:pt>
                <c:pt idx="9698">
                  <c:v>41108.222222223114</c:v>
                </c:pt>
                <c:pt idx="9699">
                  <c:v>41108.236111112004</c:v>
                </c:pt>
                <c:pt idx="9700">
                  <c:v>41108.250000000895</c:v>
                </c:pt>
                <c:pt idx="9701">
                  <c:v>41108.263888889778</c:v>
                </c:pt>
                <c:pt idx="9702">
                  <c:v>41108.277777778676</c:v>
                </c:pt>
                <c:pt idx="9703">
                  <c:v>41108.291666667552</c:v>
                </c:pt>
                <c:pt idx="9704">
                  <c:v>41108.305555556464</c:v>
                </c:pt>
                <c:pt idx="9705">
                  <c:v>41108.319444445347</c:v>
                </c:pt>
                <c:pt idx="9706">
                  <c:v>41108.333333334238</c:v>
                </c:pt>
                <c:pt idx="9707">
                  <c:v>41108.347222223136</c:v>
                </c:pt>
                <c:pt idx="9708">
                  <c:v>41108.361111112012</c:v>
                </c:pt>
                <c:pt idx="9709">
                  <c:v>41108.375000000909</c:v>
                </c:pt>
                <c:pt idx="9710">
                  <c:v>41108.388888889807</c:v>
                </c:pt>
                <c:pt idx="9711">
                  <c:v>41108.402777778691</c:v>
                </c:pt>
                <c:pt idx="9712">
                  <c:v>41108.416666667581</c:v>
                </c:pt>
                <c:pt idx="9713">
                  <c:v>41108.430555556479</c:v>
                </c:pt>
                <c:pt idx="9714">
                  <c:v>41108.444444445362</c:v>
                </c:pt>
                <c:pt idx="9715">
                  <c:v>41108.45833333426</c:v>
                </c:pt>
                <c:pt idx="9716">
                  <c:v>41108.472222223143</c:v>
                </c:pt>
                <c:pt idx="9717">
                  <c:v>41108.486111112041</c:v>
                </c:pt>
                <c:pt idx="9718">
                  <c:v>41108.500000000931</c:v>
                </c:pt>
                <c:pt idx="9719">
                  <c:v>41108.513888889815</c:v>
                </c:pt>
                <c:pt idx="9720">
                  <c:v>41108.527777778705</c:v>
                </c:pt>
                <c:pt idx="9721">
                  <c:v>41108.541666667588</c:v>
                </c:pt>
                <c:pt idx="9722">
                  <c:v>41108.555555556493</c:v>
                </c:pt>
                <c:pt idx="9723">
                  <c:v>41108.569444445377</c:v>
                </c:pt>
                <c:pt idx="9724">
                  <c:v>41108.583333334267</c:v>
                </c:pt>
                <c:pt idx="9725">
                  <c:v>41108.597222223158</c:v>
                </c:pt>
                <c:pt idx="9726">
                  <c:v>41108.611111112041</c:v>
                </c:pt>
                <c:pt idx="9727">
                  <c:v>41108.625000000931</c:v>
                </c:pt>
                <c:pt idx="9728">
                  <c:v>41108.638888889829</c:v>
                </c:pt>
                <c:pt idx="9729">
                  <c:v>41108.652777778727</c:v>
                </c:pt>
                <c:pt idx="9730">
                  <c:v>41108.666666667596</c:v>
                </c:pt>
                <c:pt idx="9731">
                  <c:v>41108.680555556508</c:v>
                </c:pt>
                <c:pt idx="9732">
                  <c:v>41108.694444445384</c:v>
                </c:pt>
                <c:pt idx="9733">
                  <c:v>41108.708333334282</c:v>
                </c:pt>
                <c:pt idx="9734">
                  <c:v>41108.722222223172</c:v>
                </c:pt>
                <c:pt idx="9735">
                  <c:v>41108.736111112055</c:v>
                </c:pt>
                <c:pt idx="9736">
                  <c:v>41108.750000000953</c:v>
                </c:pt>
                <c:pt idx="9737">
                  <c:v>41108.763888889836</c:v>
                </c:pt>
                <c:pt idx="9738">
                  <c:v>41108.777777778734</c:v>
                </c:pt>
                <c:pt idx="9739">
                  <c:v>41108.79166666761</c:v>
                </c:pt>
                <c:pt idx="9740">
                  <c:v>41108.805555556522</c:v>
                </c:pt>
                <c:pt idx="9741">
                  <c:v>41108.819444445413</c:v>
                </c:pt>
                <c:pt idx="9742">
                  <c:v>41108.833333334296</c:v>
                </c:pt>
                <c:pt idx="9743">
                  <c:v>41108.847222223194</c:v>
                </c:pt>
                <c:pt idx="9744">
                  <c:v>41108.861111112077</c:v>
                </c:pt>
                <c:pt idx="9745">
                  <c:v>41108.875000000968</c:v>
                </c:pt>
                <c:pt idx="9746">
                  <c:v>41108.888888889865</c:v>
                </c:pt>
                <c:pt idx="9747">
                  <c:v>41108.902777778749</c:v>
                </c:pt>
                <c:pt idx="9748">
                  <c:v>41108.916666667632</c:v>
                </c:pt>
                <c:pt idx="9749">
                  <c:v>41108.930555556537</c:v>
                </c:pt>
                <c:pt idx="9750">
                  <c:v>41108.944444445428</c:v>
                </c:pt>
                <c:pt idx="9751">
                  <c:v>41108.958333334318</c:v>
                </c:pt>
                <c:pt idx="9752">
                  <c:v>41108.972222223201</c:v>
                </c:pt>
                <c:pt idx="9753">
                  <c:v>41108.986111112092</c:v>
                </c:pt>
                <c:pt idx="9754">
                  <c:v>41109.000000000982</c:v>
                </c:pt>
                <c:pt idx="9755">
                  <c:v>41109.013888889873</c:v>
                </c:pt>
                <c:pt idx="9756">
                  <c:v>41109.027777778756</c:v>
                </c:pt>
                <c:pt idx="9757">
                  <c:v>41109.041666667646</c:v>
                </c:pt>
                <c:pt idx="9758">
                  <c:v>41109.055555556552</c:v>
                </c:pt>
                <c:pt idx="9759">
                  <c:v>41109.069444445435</c:v>
                </c:pt>
                <c:pt idx="9760">
                  <c:v>41109.083333334333</c:v>
                </c:pt>
                <c:pt idx="9761">
                  <c:v>41109.097222223209</c:v>
                </c:pt>
                <c:pt idx="9762">
                  <c:v>41109.111111112106</c:v>
                </c:pt>
                <c:pt idx="9763">
                  <c:v>41109.12500000099</c:v>
                </c:pt>
                <c:pt idx="9764">
                  <c:v>41109.138888889887</c:v>
                </c:pt>
                <c:pt idx="9765">
                  <c:v>41109.152777778785</c:v>
                </c:pt>
                <c:pt idx="9766">
                  <c:v>41109.166666667654</c:v>
                </c:pt>
                <c:pt idx="9767">
                  <c:v>41109.180555556566</c:v>
                </c:pt>
                <c:pt idx="9768">
                  <c:v>41109.194444445442</c:v>
                </c:pt>
                <c:pt idx="9769">
                  <c:v>41109.20833333434</c:v>
                </c:pt>
                <c:pt idx="9770">
                  <c:v>41109.222222223223</c:v>
                </c:pt>
                <c:pt idx="9771">
                  <c:v>41109.236111112121</c:v>
                </c:pt>
                <c:pt idx="9772">
                  <c:v>41109.250000001004</c:v>
                </c:pt>
                <c:pt idx="9773">
                  <c:v>41109.263888889895</c:v>
                </c:pt>
                <c:pt idx="9774">
                  <c:v>41109.277777778785</c:v>
                </c:pt>
                <c:pt idx="9775">
                  <c:v>41109.291666667661</c:v>
                </c:pt>
                <c:pt idx="9776">
                  <c:v>41109.305555556581</c:v>
                </c:pt>
                <c:pt idx="9777">
                  <c:v>41109.319444445471</c:v>
                </c:pt>
                <c:pt idx="9778">
                  <c:v>41109.333333334362</c:v>
                </c:pt>
                <c:pt idx="9779">
                  <c:v>41109.347222223245</c:v>
                </c:pt>
                <c:pt idx="9780">
                  <c:v>41109.361111112135</c:v>
                </c:pt>
                <c:pt idx="9781">
                  <c:v>41109.375000001026</c:v>
                </c:pt>
                <c:pt idx="9782">
                  <c:v>41109.388888889924</c:v>
                </c:pt>
                <c:pt idx="9783">
                  <c:v>41109.402777778814</c:v>
                </c:pt>
                <c:pt idx="9784">
                  <c:v>41109.41666666769</c:v>
                </c:pt>
                <c:pt idx="9785">
                  <c:v>41109.430555556595</c:v>
                </c:pt>
                <c:pt idx="9786">
                  <c:v>41109.444444445486</c:v>
                </c:pt>
                <c:pt idx="9787">
                  <c:v>41109.458333334376</c:v>
                </c:pt>
                <c:pt idx="9788">
                  <c:v>41109.472222223259</c:v>
                </c:pt>
                <c:pt idx="9789">
                  <c:v>41109.486111112157</c:v>
                </c:pt>
                <c:pt idx="9790">
                  <c:v>41109.500000001033</c:v>
                </c:pt>
                <c:pt idx="9791">
                  <c:v>41109.513888889931</c:v>
                </c:pt>
                <c:pt idx="9792">
                  <c:v>41109.527777778821</c:v>
                </c:pt>
                <c:pt idx="9793">
                  <c:v>41109.541666667697</c:v>
                </c:pt>
                <c:pt idx="9794">
                  <c:v>41109.555555556602</c:v>
                </c:pt>
                <c:pt idx="9795">
                  <c:v>41109.569444445486</c:v>
                </c:pt>
                <c:pt idx="9796">
                  <c:v>41109.583333334383</c:v>
                </c:pt>
                <c:pt idx="9797">
                  <c:v>41109.597222223274</c:v>
                </c:pt>
                <c:pt idx="9798">
                  <c:v>41109.611111112165</c:v>
                </c:pt>
                <c:pt idx="9799">
                  <c:v>41109.625000001048</c:v>
                </c:pt>
                <c:pt idx="9800">
                  <c:v>41109.638888889946</c:v>
                </c:pt>
                <c:pt idx="9801">
                  <c:v>41109.652777778843</c:v>
                </c:pt>
                <c:pt idx="9802">
                  <c:v>41109.666666667719</c:v>
                </c:pt>
                <c:pt idx="9803">
                  <c:v>41109.680555556617</c:v>
                </c:pt>
                <c:pt idx="9804">
                  <c:v>41109.694444445508</c:v>
                </c:pt>
                <c:pt idx="9805">
                  <c:v>41109.708333334398</c:v>
                </c:pt>
                <c:pt idx="9806">
                  <c:v>41109.722222223281</c:v>
                </c:pt>
                <c:pt idx="9807">
                  <c:v>41109.736111112179</c:v>
                </c:pt>
                <c:pt idx="9808">
                  <c:v>41109.75000000107</c:v>
                </c:pt>
                <c:pt idx="9809">
                  <c:v>41109.763888889953</c:v>
                </c:pt>
                <c:pt idx="9810">
                  <c:v>41109.777777778851</c:v>
                </c:pt>
                <c:pt idx="9811">
                  <c:v>41109.791666667719</c:v>
                </c:pt>
                <c:pt idx="9812">
                  <c:v>41109.805555556632</c:v>
                </c:pt>
                <c:pt idx="9813">
                  <c:v>41109.819444445529</c:v>
                </c:pt>
                <c:pt idx="9814">
                  <c:v>41109.833333334413</c:v>
                </c:pt>
                <c:pt idx="9815">
                  <c:v>41109.847222223303</c:v>
                </c:pt>
                <c:pt idx="9816">
                  <c:v>41109.861111112194</c:v>
                </c:pt>
                <c:pt idx="9817">
                  <c:v>41109.875000001084</c:v>
                </c:pt>
                <c:pt idx="9818">
                  <c:v>41109.888888889989</c:v>
                </c:pt>
                <c:pt idx="9819">
                  <c:v>41109.902777778872</c:v>
                </c:pt>
                <c:pt idx="9820">
                  <c:v>41109.916666667756</c:v>
                </c:pt>
                <c:pt idx="9821">
                  <c:v>41109.930555556646</c:v>
                </c:pt>
                <c:pt idx="9822">
                  <c:v>41109.944444445544</c:v>
                </c:pt>
                <c:pt idx="9823">
                  <c:v>41109.958333334442</c:v>
                </c:pt>
                <c:pt idx="9824">
                  <c:v>41109.972222223318</c:v>
                </c:pt>
                <c:pt idx="9825">
                  <c:v>41109.986111112208</c:v>
                </c:pt>
                <c:pt idx="9826">
                  <c:v>41110.000000001091</c:v>
                </c:pt>
                <c:pt idx="9827">
                  <c:v>41110.013888889989</c:v>
                </c:pt>
                <c:pt idx="9828">
                  <c:v>41110.02777777888</c:v>
                </c:pt>
                <c:pt idx="9829">
                  <c:v>41110.041666667763</c:v>
                </c:pt>
                <c:pt idx="9830">
                  <c:v>41110.055555556661</c:v>
                </c:pt>
                <c:pt idx="9831">
                  <c:v>41110.069444445551</c:v>
                </c:pt>
                <c:pt idx="9832">
                  <c:v>41110.083333334442</c:v>
                </c:pt>
                <c:pt idx="9833">
                  <c:v>41110.097222223325</c:v>
                </c:pt>
                <c:pt idx="9834">
                  <c:v>41110.111111112215</c:v>
                </c:pt>
                <c:pt idx="9835">
                  <c:v>41110.125000001099</c:v>
                </c:pt>
                <c:pt idx="9836">
                  <c:v>41110.138888890011</c:v>
                </c:pt>
                <c:pt idx="9837">
                  <c:v>41110.152777778902</c:v>
                </c:pt>
                <c:pt idx="9838">
                  <c:v>41110.166666667777</c:v>
                </c:pt>
                <c:pt idx="9839">
                  <c:v>41110.180555556683</c:v>
                </c:pt>
                <c:pt idx="9840">
                  <c:v>41110.194444445566</c:v>
                </c:pt>
                <c:pt idx="9841">
                  <c:v>41110.208333334464</c:v>
                </c:pt>
                <c:pt idx="9842">
                  <c:v>41110.222222223339</c:v>
                </c:pt>
                <c:pt idx="9843">
                  <c:v>41110.23611111223</c:v>
                </c:pt>
                <c:pt idx="9844">
                  <c:v>41110.250000001128</c:v>
                </c:pt>
                <c:pt idx="9845">
                  <c:v>41110.263888890011</c:v>
                </c:pt>
                <c:pt idx="9846">
                  <c:v>41110.277777778909</c:v>
                </c:pt>
                <c:pt idx="9847">
                  <c:v>41110.291666667777</c:v>
                </c:pt>
                <c:pt idx="9848">
                  <c:v>41110.30555555669</c:v>
                </c:pt>
                <c:pt idx="9849">
                  <c:v>41110.319444445588</c:v>
                </c:pt>
                <c:pt idx="9850">
                  <c:v>41110.333333334478</c:v>
                </c:pt>
                <c:pt idx="9851">
                  <c:v>41110.347222223361</c:v>
                </c:pt>
                <c:pt idx="9852">
                  <c:v>41110.361111112245</c:v>
                </c:pt>
                <c:pt idx="9853">
                  <c:v>41110.375000001135</c:v>
                </c:pt>
                <c:pt idx="9854">
                  <c:v>41110.38888889004</c:v>
                </c:pt>
                <c:pt idx="9855">
                  <c:v>41110.402777778931</c:v>
                </c:pt>
                <c:pt idx="9856">
                  <c:v>41110.416666667814</c:v>
                </c:pt>
                <c:pt idx="9857">
                  <c:v>41110.430555556712</c:v>
                </c:pt>
                <c:pt idx="9858">
                  <c:v>41110.444444445602</c:v>
                </c:pt>
                <c:pt idx="9859">
                  <c:v>41110.4583333345</c:v>
                </c:pt>
                <c:pt idx="9860">
                  <c:v>41110.472222223383</c:v>
                </c:pt>
                <c:pt idx="9861">
                  <c:v>41110.486111112266</c:v>
                </c:pt>
                <c:pt idx="9862">
                  <c:v>41110.500000001157</c:v>
                </c:pt>
                <c:pt idx="9863">
                  <c:v>41110.513888890047</c:v>
                </c:pt>
                <c:pt idx="9864">
                  <c:v>41110.527777778938</c:v>
                </c:pt>
                <c:pt idx="9865">
                  <c:v>41110.541666667821</c:v>
                </c:pt>
                <c:pt idx="9866">
                  <c:v>41110.555555556719</c:v>
                </c:pt>
                <c:pt idx="9867">
                  <c:v>41110.569444445602</c:v>
                </c:pt>
                <c:pt idx="9868">
                  <c:v>41110.583333334507</c:v>
                </c:pt>
                <c:pt idx="9869">
                  <c:v>41110.597222223383</c:v>
                </c:pt>
                <c:pt idx="9870">
                  <c:v>41110.611111112274</c:v>
                </c:pt>
                <c:pt idx="9871">
                  <c:v>41110.625000001164</c:v>
                </c:pt>
                <c:pt idx="9872">
                  <c:v>41110.638888890062</c:v>
                </c:pt>
                <c:pt idx="9873">
                  <c:v>41110.65277777896</c:v>
                </c:pt>
                <c:pt idx="9874">
                  <c:v>41110.666666667828</c:v>
                </c:pt>
                <c:pt idx="9875">
                  <c:v>41110.680555556733</c:v>
                </c:pt>
                <c:pt idx="9876">
                  <c:v>41110.694444445624</c:v>
                </c:pt>
                <c:pt idx="9877">
                  <c:v>41110.708333334522</c:v>
                </c:pt>
                <c:pt idx="9878">
                  <c:v>41110.722222223405</c:v>
                </c:pt>
                <c:pt idx="9879">
                  <c:v>41110.736111112288</c:v>
                </c:pt>
                <c:pt idx="9880">
                  <c:v>41110.750000001186</c:v>
                </c:pt>
                <c:pt idx="9881">
                  <c:v>41110.763888890076</c:v>
                </c:pt>
                <c:pt idx="9882">
                  <c:v>41110.777777778967</c:v>
                </c:pt>
                <c:pt idx="9883">
                  <c:v>41110.791666667843</c:v>
                </c:pt>
                <c:pt idx="9884">
                  <c:v>41110.805555556748</c:v>
                </c:pt>
                <c:pt idx="9885">
                  <c:v>41110.819444445639</c:v>
                </c:pt>
                <c:pt idx="9886">
                  <c:v>41110.833333334536</c:v>
                </c:pt>
                <c:pt idx="9887">
                  <c:v>41110.847222223427</c:v>
                </c:pt>
                <c:pt idx="9888">
                  <c:v>41110.861111112303</c:v>
                </c:pt>
                <c:pt idx="9889">
                  <c:v>41110.875000001193</c:v>
                </c:pt>
                <c:pt idx="9890">
                  <c:v>41110.888888890098</c:v>
                </c:pt>
                <c:pt idx="9891">
                  <c:v>41110.902777778989</c:v>
                </c:pt>
                <c:pt idx="9892">
                  <c:v>41110.916666667872</c:v>
                </c:pt>
                <c:pt idx="9893">
                  <c:v>41110.930555556763</c:v>
                </c:pt>
                <c:pt idx="9894">
                  <c:v>41110.944444445653</c:v>
                </c:pt>
                <c:pt idx="9895">
                  <c:v>41110.958333334558</c:v>
                </c:pt>
                <c:pt idx="9896">
                  <c:v>41110.972222223441</c:v>
                </c:pt>
                <c:pt idx="9897">
                  <c:v>41110.986111112332</c:v>
                </c:pt>
                <c:pt idx="9898">
                  <c:v>41111.000000001208</c:v>
                </c:pt>
                <c:pt idx="9899">
                  <c:v>41111.013888890113</c:v>
                </c:pt>
                <c:pt idx="9900">
                  <c:v>41111.027777778996</c:v>
                </c:pt>
                <c:pt idx="9901">
                  <c:v>41111.041666667879</c:v>
                </c:pt>
                <c:pt idx="9902">
                  <c:v>41111.055555556784</c:v>
                </c:pt>
                <c:pt idx="9903">
                  <c:v>41111.06944444566</c:v>
                </c:pt>
                <c:pt idx="9904">
                  <c:v>41111.083333334565</c:v>
                </c:pt>
                <c:pt idx="9905">
                  <c:v>41111.097222223441</c:v>
                </c:pt>
                <c:pt idx="9906">
                  <c:v>41111.111111112332</c:v>
                </c:pt>
                <c:pt idx="9907">
                  <c:v>41111.125000001215</c:v>
                </c:pt>
                <c:pt idx="9908">
                  <c:v>41111.138888890127</c:v>
                </c:pt>
                <c:pt idx="9909">
                  <c:v>41111.152777779011</c:v>
                </c:pt>
                <c:pt idx="9910">
                  <c:v>41111.166666667894</c:v>
                </c:pt>
                <c:pt idx="9911">
                  <c:v>41111.180555556792</c:v>
                </c:pt>
                <c:pt idx="9912">
                  <c:v>41111.194444445675</c:v>
                </c:pt>
                <c:pt idx="9913">
                  <c:v>41111.20833333458</c:v>
                </c:pt>
                <c:pt idx="9914">
                  <c:v>41111.222222223456</c:v>
                </c:pt>
                <c:pt idx="9915">
                  <c:v>41111.236111112354</c:v>
                </c:pt>
                <c:pt idx="9916">
                  <c:v>41111.250000001237</c:v>
                </c:pt>
                <c:pt idx="9917">
                  <c:v>41111.263888890135</c:v>
                </c:pt>
                <c:pt idx="9918">
                  <c:v>41111.277777779025</c:v>
                </c:pt>
                <c:pt idx="9919">
                  <c:v>41111.291666667901</c:v>
                </c:pt>
                <c:pt idx="9920">
                  <c:v>41111.305555556813</c:v>
                </c:pt>
                <c:pt idx="9921">
                  <c:v>41111.319444445697</c:v>
                </c:pt>
                <c:pt idx="9922">
                  <c:v>41111.333333334594</c:v>
                </c:pt>
                <c:pt idx="9923">
                  <c:v>41111.347222223485</c:v>
                </c:pt>
                <c:pt idx="9924">
                  <c:v>41111.361111112361</c:v>
                </c:pt>
                <c:pt idx="9925">
                  <c:v>41111.375000001251</c:v>
                </c:pt>
                <c:pt idx="9926">
                  <c:v>41111.388888890157</c:v>
                </c:pt>
                <c:pt idx="9927">
                  <c:v>41111.40277777904</c:v>
                </c:pt>
                <c:pt idx="9928">
                  <c:v>41111.41666666793</c:v>
                </c:pt>
                <c:pt idx="9929">
                  <c:v>41111.430555556828</c:v>
                </c:pt>
                <c:pt idx="9930">
                  <c:v>41111.444444445711</c:v>
                </c:pt>
                <c:pt idx="9931">
                  <c:v>41111.458333334609</c:v>
                </c:pt>
                <c:pt idx="9932">
                  <c:v>41111.472222223492</c:v>
                </c:pt>
                <c:pt idx="9933">
                  <c:v>41111.486111112383</c:v>
                </c:pt>
                <c:pt idx="9934">
                  <c:v>41111.500000001266</c:v>
                </c:pt>
                <c:pt idx="9935">
                  <c:v>41111.513888890171</c:v>
                </c:pt>
                <c:pt idx="9936">
                  <c:v>41111.527777779054</c:v>
                </c:pt>
                <c:pt idx="9937">
                  <c:v>41111.541666667938</c:v>
                </c:pt>
                <c:pt idx="9938">
                  <c:v>41111.555555556843</c:v>
                </c:pt>
                <c:pt idx="9939">
                  <c:v>41111.569444445726</c:v>
                </c:pt>
                <c:pt idx="9940">
                  <c:v>41111.583333334616</c:v>
                </c:pt>
                <c:pt idx="9941">
                  <c:v>41111.597222223507</c:v>
                </c:pt>
                <c:pt idx="9942">
                  <c:v>41111.61111111239</c:v>
                </c:pt>
                <c:pt idx="9943">
                  <c:v>41111.625000001273</c:v>
                </c:pt>
                <c:pt idx="9944">
                  <c:v>41111.638888890186</c:v>
                </c:pt>
                <c:pt idx="9945">
                  <c:v>41111.652777779069</c:v>
                </c:pt>
                <c:pt idx="9946">
                  <c:v>41111.666666667952</c:v>
                </c:pt>
                <c:pt idx="9947">
                  <c:v>41111.680555556857</c:v>
                </c:pt>
                <c:pt idx="9948">
                  <c:v>41111.694444445733</c:v>
                </c:pt>
                <c:pt idx="9949">
                  <c:v>41111.708333334631</c:v>
                </c:pt>
                <c:pt idx="9950">
                  <c:v>41111.722222223521</c:v>
                </c:pt>
                <c:pt idx="9951">
                  <c:v>41111.736111112405</c:v>
                </c:pt>
                <c:pt idx="9952">
                  <c:v>41111.750000001295</c:v>
                </c:pt>
                <c:pt idx="9953">
                  <c:v>41111.763888890186</c:v>
                </c:pt>
                <c:pt idx="9954">
                  <c:v>41111.777777779076</c:v>
                </c:pt>
                <c:pt idx="9955">
                  <c:v>41111.791666667967</c:v>
                </c:pt>
                <c:pt idx="9956">
                  <c:v>41111.805555556872</c:v>
                </c:pt>
                <c:pt idx="9957">
                  <c:v>41111.819444445762</c:v>
                </c:pt>
                <c:pt idx="9958">
                  <c:v>41111.833333334645</c:v>
                </c:pt>
                <c:pt idx="9959">
                  <c:v>41111.847222223543</c:v>
                </c:pt>
                <c:pt idx="9960">
                  <c:v>41111.861111112426</c:v>
                </c:pt>
                <c:pt idx="9961">
                  <c:v>41111.87500000131</c:v>
                </c:pt>
                <c:pt idx="9962">
                  <c:v>41111.888888890215</c:v>
                </c:pt>
                <c:pt idx="9963">
                  <c:v>41111.902777779098</c:v>
                </c:pt>
                <c:pt idx="9964">
                  <c:v>41111.916666667988</c:v>
                </c:pt>
                <c:pt idx="9965">
                  <c:v>41111.930555556886</c:v>
                </c:pt>
                <c:pt idx="9966">
                  <c:v>41111.944444445769</c:v>
                </c:pt>
                <c:pt idx="9967">
                  <c:v>41111.958333334667</c:v>
                </c:pt>
                <c:pt idx="9968">
                  <c:v>41111.972222223558</c:v>
                </c:pt>
                <c:pt idx="9969">
                  <c:v>41111.986111112441</c:v>
                </c:pt>
                <c:pt idx="9970">
                  <c:v>41112.000000001324</c:v>
                </c:pt>
                <c:pt idx="9971">
                  <c:v>41112.013888890222</c:v>
                </c:pt>
                <c:pt idx="9972">
                  <c:v>41112.027777779105</c:v>
                </c:pt>
                <c:pt idx="9973">
                  <c:v>41112.041666667996</c:v>
                </c:pt>
                <c:pt idx="9974">
                  <c:v>41112.055555556901</c:v>
                </c:pt>
                <c:pt idx="9975">
                  <c:v>41112.069444445784</c:v>
                </c:pt>
                <c:pt idx="9976">
                  <c:v>41112.083333334682</c:v>
                </c:pt>
                <c:pt idx="9977">
                  <c:v>41112.097222223565</c:v>
                </c:pt>
                <c:pt idx="9978">
                  <c:v>41112.111111112456</c:v>
                </c:pt>
                <c:pt idx="9979">
                  <c:v>41112.125000001332</c:v>
                </c:pt>
                <c:pt idx="9980">
                  <c:v>41112.138888890237</c:v>
                </c:pt>
                <c:pt idx="9981">
                  <c:v>41112.152777779134</c:v>
                </c:pt>
                <c:pt idx="9982">
                  <c:v>41112.16666666801</c:v>
                </c:pt>
                <c:pt idx="9983">
                  <c:v>41112.180555556915</c:v>
                </c:pt>
                <c:pt idx="9984">
                  <c:v>41112.194444445791</c:v>
                </c:pt>
                <c:pt idx="9985">
                  <c:v>41112.208333334689</c:v>
                </c:pt>
                <c:pt idx="9986">
                  <c:v>41112.22222222358</c:v>
                </c:pt>
                <c:pt idx="9987">
                  <c:v>41112.23611111247</c:v>
                </c:pt>
                <c:pt idx="9988">
                  <c:v>41112.250000001353</c:v>
                </c:pt>
                <c:pt idx="9989">
                  <c:v>41112.263888890244</c:v>
                </c:pt>
                <c:pt idx="9990">
                  <c:v>41112.277777779134</c:v>
                </c:pt>
                <c:pt idx="9991">
                  <c:v>41112.291666668018</c:v>
                </c:pt>
                <c:pt idx="9992">
                  <c:v>41112.30555555693</c:v>
                </c:pt>
                <c:pt idx="9993">
                  <c:v>41112.319444445813</c:v>
                </c:pt>
                <c:pt idx="9994">
                  <c:v>41112.333333334711</c:v>
                </c:pt>
                <c:pt idx="9995">
                  <c:v>41112.347222223601</c:v>
                </c:pt>
                <c:pt idx="9996">
                  <c:v>41112.361111112485</c:v>
                </c:pt>
                <c:pt idx="9997">
                  <c:v>41112.375000001375</c:v>
                </c:pt>
                <c:pt idx="9998">
                  <c:v>41112.388888890273</c:v>
                </c:pt>
                <c:pt idx="9999">
                  <c:v>41112.402777779163</c:v>
                </c:pt>
                <c:pt idx="10000">
                  <c:v>41112.416666668047</c:v>
                </c:pt>
                <c:pt idx="10001">
                  <c:v>41112.430555556944</c:v>
                </c:pt>
                <c:pt idx="10002">
                  <c:v>41112.444444445835</c:v>
                </c:pt>
                <c:pt idx="10003">
                  <c:v>41112.458333334725</c:v>
                </c:pt>
                <c:pt idx="10004">
                  <c:v>41112.472222223609</c:v>
                </c:pt>
                <c:pt idx="10005">
                  <c:v>41112.486111112499</c:v>
                </c:pt>
                <c:pt idx="10006">
                  <c:v>41112.500000001382</c:v>
                </c:pt>
                <c:pt idx="10007">
                  <c:v>41112.51388889028</c:v>
                </c:pt>
                <c:pt idx="10008">
                  <c:v>41112.527777779171</c:v>
                </c:pt>
                <c:pt idx="10009">
                  <c:v>41112.541666668054</c:v>
                </c:pt>
                <c:pt idx="10010">
                  <c:v>41112.555555556959</c:v>
                </c:pt>
                <c:pt idx="10011">
                  <c:v>41112.569444445835</c:v>
                </c:pt>
                <c:pt idx="10012">
                  <c:v>41112.583333334733</c:v>
                </c:pt>
                <c:pt idx="10013">
                  <c:v>41112.597222223616</c:v>
                </c:pt>
                <c:pt idx="10014">
                  <c:v>41112.611111112514</c:v>
                </c:pt>
                <c:pt idx="10015">
                  <c:v>41112.625000001397</c:v>
                </c:pt>
                <c:pt idx="10016">
                  <c:v>41112.638888890295</c:v>
                </c:pt>
                <c:pt idx="10017">
                  <c:v>41112.652777779193</c:v>
                </c:pt>
                <c:pt idx="10018">
                  <c:v>41112.666666668076</c:v>
                </c:pt>
                <c:pt idx="10019">
                  <c:v>41112.680555556974</c:v>
                </c:pt>
                <c:pt idx="10020">
                  <c:v>41112.694444445857</c:v>
                </c:pt>
                <c:pt idx="10021">
                  <c:v>41112.708333334747</c:v>
                </c:pt>
                <c:pt idx="10022">
                  <c:v>41112.722222223631</c:v>
                </c:pt>
                <c:pt idx="10023">
                  <c:v>41112.736111112528</c:v>
                </c:pt>
                <c:pt idx="10024">
                  <c:v>41112.750000001412</c:v>
                </c:pt>
                <c:pt idx="10025">
                  <c:v>41112.763888890302</c:v>
                </c:pt>
                <c:pt idx="10026">
                  <c:v>41112.777777779193</c:v>
                </c:pt>
                <c:pt idx="10027">
                  <c:v>41112.791666668076</c:v>
                </c:pt>
                <c:pt idx="10028">
                  <c:v>41112.805555556988</c:v>
                </c:pt>
                <c:pt idx="10029">
                  <c:v>41112.819444445879</c:v>
                </c:pt>
                <c:pt idx="10030">
                  <c:v>41112.833333334762</c:v>
                </c:pt>
                <c:pt idx="10031">
                  <c:v>41112.847222223652</c:v>
                </c:pt>
                <c:pt idx="10032">
                  <c:v>41112.861111112536</c:v>
                </c:pt>
                <c:pt idx="10033">
                  <c:v>41112.875000001426</c:v>
                </c:pt>
                <c:pt idx="10034">
                  <c:v>41112.888888890338</c:v>
                </c:pt>
                <c:pt idx="10035">
                  <c:v>41112.902777779214</c:v>
                </c:pt>
                <c:pt idx="10036">
                  <c:v>41112.916666668112</c:v>
                </c:pt>
                <c:pt idx="10037">
                  <c:v>41112.930555557003</c:v>
                </c:pt>
                <c:pt idx="10038">
                  <c:v>41112.944444445893</c:v>
                </c:pt>
                <c:pt idx="10039">
                  <c:v>41112.958333334791</c:v>
                </c:pt>
                <c:pt idx="10040">
                  <c:v>41112.972222223667</c:v>
                </c:pt>
                <c:pt idx="10041">
                  <c:v>41112.986111112565</c:v>
                </c:pt>
                <c:pt idx="10042">
                  <c:v>41113.000000001441</c:v>
                </c:pt>
                <c:pt idx="10043">
                  <c:v>41113.013888890338</c:v>
                </c:pt>
                <c:pt idx="10044">
                  <c:v>41113.027777779222</c:v>
                </c:pt>
                <c:pt idx="10045">
                  <c:v>41113.041666668112</c:v>
                </c:pt>
                <c:pt idx="10046">
                  <c:v>41113.05555555701</c:v>
                </c:pt>
                <c:pt idx="10047">
                  <c:v>41113.0694444459</c:v>
                </c:pt>
                <c:pt idx="10048">
                  <c:v>41113.083333334791</c:v>
                </c:pt>
                <c:pt idx="10049">
                  <c:v>41113.097222223674</c:v>
                </c:pt>
                <c:pt idx="10050">
                  <c:v>41113.111111112572</c:v>
                </c:pt>
                <c:pt idx="10051">
                  <c:v>41113.125000001448</c:v>
                </c:pt>
                <c:pt idx="10052">
                  <c:v>41113.138888890353</c:v>
                </c:pt>
                <c:pt idx="10053">
                  <c:v>41113.152777779236</c:v>
                </c:pt>
                <c:pt idx="10054">
                  <c:v>41113.166666668134</c:v>
                </c:pt>
                <c:pt idx="10055">
                  <c:v>41113.180555557032</c:v>
                </c:pt>
                <c:pt idx="10056">
                  <c:v>41113.194444445915</c:v>
                </c:pt>
                <c:pt idx="10057">
                  <c:v>41113.208333334813</c:v>
                </c:pt>
                <c:pt idx="10058">
                  <c:v>41113.222222223689</c:v>
                </c:pt>
                <c:pt idx="10059">
                  <c:v>41113.236111112587</c:v>
                </c:pt>
                <c:pt idx="10060">
                  <c:v>41113.250000001477</c:v>
                </c:pt>
                <c:pt idx="10061">
                  <c:v>41113.26388889036</c:v>
                </c:pt>
                <c:pt idx="10062">
                  <c:v>41113.277777779251</c:v>
                </c:pt>
                <c:pt idx="10063">
                  <c:v>41113.291666668134</c:v>
                </c:pt>
                <c:pt idx="10064">
                  <c:v>41113.305555557039</c:v>
                </c:pt>
                <c:pt idx="10065">
                  <c:v>41113.319444445937</c:v>
                </c:pt>
                <c:pt idx="10066">
                  <c:v>41113.333333334827</c:v>
                </c:pt>
                <c:pt idx="10067">
                  <c:v>41113.347222223711</c:v>
                </c:pt>
                <c:pt idx="10068">
                  <c:v>41113.361111112594</c:v>
                </c:pt>
                <c:pt idx="10069">
                  <c:v>41113.375000001484</c:v>
                </c:pt>
                <c:pt idx="10070">
                  <c:v>41113.388888890389</c:v>
                </c:pt>
                <c:pt idx="10071">
                  <c:v>41113.402777779273</c:v>
                </c:pt>
                <c:pt idx="10072">
                  <c:v>41113.416666668163</c:v>
                </c:pt>
                <c:pt idx="10073">
                  <c:v>41113.430555557061</c:v>
                </c:pt>
                <c:pt idx="10074">
                  <c:v>41113.444444445951</c:v>
                </c:pt>
                <c:pt idx="10075">
                  <c:v>41113.458333334849</c:v>
                </c:pt>
                <c:pt idx="10076">
                  <c:v>41113.472222223732</c:v>
                </c:pt>
                <c:pt idx="10077">
                  <c:v>41113.486111112616</c:v>
                </c:pt>
                <c:pt idx="10078">
                  <c:v>41113.500000001506</c:v>
                </c:pt>
                <c:pt idx="10079">
                  <c:v>41113.513888890397</c:v>
                </c:pt>
                <c:pt idx="10080">
                  <c:v>41113.52777777928</c:v>
                </c:pt>
                <c:pt idx="10081">
                  <c:v>41113.541666668178</c:v>
                </c:pt>
                <c:pt idx="10082">
                  <c:v>41113.555555557068</c:v>
                </c:pt>
                <c:pt idx="10083">
                  <c:v>41113.569444445959</c:v>
                </c:pt>
                <c:pt idx="10084">
                  <c:v>41113.583333334849</c:v>
                </c:pt>
                <c:pt idx="10085">
                  <c:v>41113.597222223732</c:v>
                </c:pt>
                <c:pt idx="10086">
                  <c:v>41113.611111112623</c:v>
                </c:pt>
                <c:pt idx="10087">
                  <c:v>41113.625000001513</c:v>
                </c:pt>
                <c:pt idx="10088">
                  <c:v>41113.638888890411</c:v>
                </c:pt>
                <c:pt idx="10089">
                  <c:v>41113.652777779302</c:v>
                </c:pt>
                <c:pt idx="10090">
                  <c:v>41113.666666668185</c:v>
                </c:pt>
                <c:pt idx="10091">
                  <c:v>41113.680555557083</c:v>
                </c:pt>
                <c:pt idx="10092">
                  <c:v>41113.694444445973</c:v>
                </c:pt>
                <c:pt idx="10093">
                  <c:v>41113.708333334871</c:v>
                </c:pt>
                <c:pt idx="10094">
                  <c:v>41113.722222223754</c:v>
                </c:pt>
                <c:pt idx="10095">
                  <c:v>41113.736111112637</c:v>
                </c:pt>
                <c:pt idx="10096">
                  <c:v>41113.750000001535</c:v>
                </c:pt>
                <c:pt idx="10097">
                  <c:v>41113.763888890426</c:v>
                </c:pt>
                <c:pt idx="10098">
                  <c:v>41113.777777779309</c:v>
                </c:pt>
                <c:pt idx="10099">
                  <c:v>41113.791666668192</c:v>
                </c:pt>
                <c:pt idx="10100">
                  <c:v>41113.805555557097</c:v>
                </c:pt>
                <c:pt idx="10101">
                  <c:v>41113.819444445995</c:v>
                </c:pt>
                <c:pt idx="10102">
                  <c:v>41113.833333334886</c:v>
                </c:pt>
                <c:pt idx="10103">
                  <c:v>41113.847222223769</c:v>
                </c:pt>
                <c:pt idx="10104">
                  <c:v>41113.861111112652</c:v>
                </c:pt>
                <c:pt idx="10105">
                  <c:v>41113.87500000155</c:v>
                </c:pt>
                <c:pt idx="10106">
                  <c:v>41113.888888890448</c:v>
                </c:pt>
                <c:pt idx="10107">
                  <c:v>41113.902777779331</c:v>
                </c:pt>
                <c:pt idx="10108">
                  <c:v>41113.916666668221</c:v>
                </c:pt>
                <c:pt idx="10109">
                  <c:v>41113.930555557112</c:v>
                </c:pt>
                <c:pt idx="10110">
                  <c:v>41113.94444444601</c:v>
                </c:pt>
                <c:pt idx="10111">
                  <c:v>41113.9583333349</c:v>
                </c:pt>
                <c:pt idx="10112">
                  <c:v>41113.972222223783</c:v>
                </c:pt>
                <c:pt idx="10113">
                  <c:v>41113.986111112681</c:v>
                </c:pt>
                <c:pt idx="10114">
                  <c:v>41114.000000001564</c:v>
                </c:pt>
                <c:pt idx="10115">
                  <c:v>41114.013888890462</c:v>
                </c:pt>
                <c:pt idx="10116">
                  <c:v>41114.027777779338</c:v>
                </c:pt>
                <c:pt idx="10117">
                  <c:v>41114.041666668229</c:v>
                </c:pt>
                <c:pt idx="10118">
                  <c:v>41114.055555557134</c:v>
                </c:pt>
                <c:pt idx="10119">
                  <c:v>41114.069444446017</c:v>
                </c:pt>
                <c:pt idx="10120">
                  <c:v>41114.083333334915</c:v>
                </c:pt>
                <c:pt idx="10121">
                  <c:v>41114.097222223791</c:v>
                </c:pt>
                <c:pt idx="10122">
                  <c:v>41114.111111112681</c:v>
                </c:pt>
                <c:pt idx="10123">
                  <c:v>41114.125000001572</c:v>
                </c:pt>
                <c:pt idx="10124">
                  <c:v>41114.138888890469</c:v>
                </c:pt>
                <c:pt idx="10125">
                  <c:v>41114.15277777936</c:v>
                </c:pt>
                <c:pt idx="10126">
                  <c:v>41114.166666668243</c:v>
                </c:pt>
                <c:pt idx="10127">
                  <c:v>41114.180555557141</c:v>
                </c:pt>
                <c:pt idx="10128">
                  <c:v>41114.194444446031</c:v>
                </c:pt>
                <c:pt idx="10129">
                  <c:v>41114.208333334929</c:v>
                </c:pt>
                <c:pt idx="10130">
                  <c:v>41114.222222223805</c:v>
                </c:pt>
                <c:pt idx="10131">
                  <c:v>41114.236111112696</c:v>
                </c:pt>
                <c:pt idx="10132">
                  <c:v>41114.250000001586</c:v>
                </c:pt>
                <c:pt idx="10133">
                  <c:v>41114.263888890484</c:v>
                </c:pt>
                <c:pt idx="10134">
                  <c:v>41114.277777779374</c:v>
                </c:pt>
                <c:pt idx="10135">
                  <c:v>41114.29166666825</c:v>
                </c:pt>
                <c:pt idx="10136">
                  <c:v>41114.305555557163</c:v>
                </c:pt>
                <c:pt idx="10137">
                  <c:v>41114.319444446053</c:v>
                </c:pt>
                <c:pt idx="10138">
                  <c:v>41114.333333334944</c:v>
                </c:pt>
                <c:pt idx="10139">
                  <c:v>41114.347222223834</c:v>
                </c:pt>
                <c:pt idx="10140">
                  <c:v>41114.36111111271</c:v>
                </c:pt>
                <c:pt idx="10141">
                  <c:v>41114.375000001601</c:v>
                </c:pt>
                <c:pt idx="10142">
                  <c:v>41114.388888890506</c:v>
                </c:pt>
                <c:pt idx="10143">
                  <c:v>41114.402777779389</c:v>
                </c:pt>
                <c:pt idx="10144">
                  <c:v>41114.41666666828</c:v>
                </c:pt>
                <c:pt idx="10145">
                  <c:v>41114.430555557177</c:v>
                </c:pt>
                <c:pt idx="10146">
                  <c:v>41114.444444446068</c:v>
                </c:pt>
                <c:pt idx="10147">
                  <c:v>41114.458333334966</c:v>
                </c:pt>
                <c:pt idx="10148">
                  <c:v>41114.472222223842</c:v>
                </c:pt>
                <c:pt idx="10149">
                  <c:v>41114.486111112732</c:v>
                </c:pt>
                <c:pt idx="10150">
                  <c:v>41114.500000001615</c:v>
                </c:pt>
                <c:pt idx="10151">
                  <c:v>41114.513888890513</c:v>
                </c:pt>
                <c:pt idx="10152">
                  <c:v>41114.527777779404</c:v>
                </c:pt>
                <c:pt idx="10153">
                  <c:v>41114.541666668287</c:v>
                </c:pt>
                <c:pt idx="10154">
                  <c:v>41114.555555557192</c:v>
                </c:pt>
                <c:pt idx="10155">
                  <c:v>41114.569444446082</c:v>
                </c:pt>
                <c:pt idx="10156">
                  <c:v>41114.583333334973</c:v>
                </c:pt>
                <c:pt idx="10157">
                  <c:v>41114.597222223856</c:v>
                </c:pt>
                <c:pt idx="10158">
                  <c:v>41114.611111112739</c:v>
                </c:pt>
                <c:pt idx="10159">
                  <c:v>41114.625000001623</c:v>
                </c:pt>
                <c:pt idx="10160">
                  <c:v>41114.638888890535</c:v>
                </c:pt>
                <c:pt idx="10161">
                  <c:v>41114.652777779418</c:v>
                </c:pt>
                <c:pt idx="10162">
                  <c:v>41114.666666668301</c:v>
                </c:pt>
                <c:pt idx="10163">
                  <c:v>41114.680555557199</c:v>
                </c:pt>
                <c:pt idx="10164">
                  <c:v>41114.69444444609</c:v>
                </c:pt>
                <c:pt idx="10165">
                  <c:v>41114.708333334987</c:v>
                </c:pt>
                <c:pt idx="10166">
                  <c:v>41114.722222223871</c:v>
                </c:pt>
                <c:pt idx="10167">
                  <c:v>41114.736111112754</c:v>
                </c:pt>
                <c:pt idx="10168">
                  <c:v>41114.750000001644</c:v>
                </c:pt>
                <c:pt idx="10169">
                  <c:v>41114.763888890535</c:v>
                </c:pt>
                <c:pt idx="10170">
                  <c:v>41114.777777779425</c:v>
                </c:pt>
                <c:pt idx="10171">
                  <c:v>41114.791666668309</c:v>
                </c:pt>
                <c:pt idx="10172">
                  <c:v>41114.805555557214</c:v>
                </c:pt>
                <c:pt idx="10173">
                  <c:v>41114.819444446119</c:v>
                </c:pt>
                <c:pt idx="10174">
                  <c:v>41114.833333335002</c:v>
                </c:pt>
                <c:pt idx="10175">
                  <c:v>41114.847222223892</c:v>
                </c:pt>
                <c:pt idx="10176">
                  <c:v>41114.861111112776</c:v>
                </c:pt>
                <c:pt idx="10177">
                  <c:v>41114.875000001659</c:v>
                </c:pt>
                <c:pt idx="10178">
                  <c:v>41114.888888890571</c:v>
                </c:pt>
                <c:pt idx="10179">
                  <c:v>41114.902777779447</c:v>
                </c:pt>
                <c:pt idx="10180">
                  <c:v>41114.916666668338</c:v>
                </c:pt>
                <c:pt idx="10181">
                  <c:v>41114.930555557228</c:v>
                </c:pt>
                <c:pt idx="10182">
                  <c:v>41114.944444446126</c:v>
                </c:pt>
                <c:pt idx="10183">
                  <c:v>41114.958333335017</c:v>
                </c:pt>
                <c:pt idx="10184">
                  <c:v>41114.972222223907</c:v>
                </c:pt>
                <c:pt idx="10185">
                  <c:v>41114.98611111279</c:v>
                </c:pt>
                <c:pt idx="10186">
                  <c:v>41115.000000001673</c:v>
                </c:pt>
                <c:pt idx="10187">
                  <c:v>41115.013888890579</c:v>
                </c:pt>
                <c:pt idx="10188">
                  <c:v>41115.027777779454</c:v>
                </c:pt>
                <c:pt idx="10189">
                  <c:v>41115.041666668345</c:v>
                </c:pt>
                <c:pt idx="10190">
                  <c:v>41115.055555557235</c:v>
                </c:pt>
                <c:pt idx="10191">
                  <c:v>41115.069444446133</c:v>
                </c:pt>
                <c:pt idx="10192">
                  <c:v>41115.083333335031</c:v>
                </c:pt>
                <c:pt idx="10193">
                  <c:v>41115.097222223914</c:v>
                </c:pt>
                <c:pt idx="10194">
                  <c:v>41115.111111112805</c:v>
                </c:pt>
                <c:pt idx="10195">
                  <c:v>41115.125000001681</c:v>
                </c:pt>
                <c:pt idx="10196">
                  <c:v>41115.138888890593</c:v>
                </c:pt>
                <c:pt idx="10197">
                  <c:v>41115.152777779484</c:v>
                </c:pt>
                <c:pt idx="10198">
                  <c:v>41115.16666666836</c:v>
                </c:pt>
                <c:pt idx="10199">
                  <c:v>41115.180555557257</c:v>
                </c:pt>
                <c:pt idx="10200">
                  <c:v>41115.194444446148</c:v>
                </c:pt>
                <c:pt idx="10201">
                  <c:v>41115.208333335038</c:v>
                </c:pt>
                <c:pt idx="10202">
                  <c:v>41115.222222223929</c:v>
                </c:pt>
                <c:pt idx="10203">
                  <c:v>41115.236111112812</c:v>
                </c:pt>
                <c:pt idx="10204">
                  <c:v>41115.250000001703</c:v>
                </c:pt>
                <c:pt idx="10205">
                  <c:v>41115.263888890593</c:v>
                </c:pt>
                <c:pt idx="10206">
                  <c:v>41115.277777779484</c:v>
                </c:pt>
                <c:pt idx="10207">
                  <c:v>41115.291666668367</c:v>
                </c:pt>
                <c:pt idx="10208">
                  <c:v>41115.305555557272</c:v>
                </c:pt>
                <c:pt idx="10209">
                  <c:v>41115.31944444617</c:v>
                </c:pt>
                <c:pt idx="10210">
                  <c:v>41115.333333335053</c:v>
                </c:pt>
                <c:pt idx="10211">
                  <c:v>41115.347222223943</c:v>
                </c:pt>
                <c:pt idx="10212">
                  <c:v>41115.361111112834</c:v>
                </c:pt>
                <c:pt idx="10213">
                  <c:v>41115.375000001724</c:v>
                </c:pt>
                <c:pt idx="10214">
                  <c:v>41115.388888890622</c:v>
                </c:pt>
                <c:pt idx="10215">
                  <c:v>41115.402777779513</c:v>
                </c:pt>
                <c:pt idx="10216">
                  <c:v>41115.416666668396</c:v>
                </c:pt>
                <c:pt idx="10217">
                  <c:v>41115.430555557286</c:v>
                </c:pt>
                <c:pt idx="10218">
                  <c:v>41115.444444446191</c:v>
                </c:pt>
                <c:pt idx="10219">
                  <c:v>41115.458333335075</c:v>
                </c:pt>
                <c:pt idx="10220">
                  <c:v>41115.472222223965</c:v>
                </c:pt>
                <c:pt idx="10221">
                  <c:v>41115.486111112848</c:v>
                </c:pt>
                <c:pt idx="10222">
                  <c:v>41115.500000001732</c:v>
                </c:pt>
                <c:pt idx="10223">
                  <c:v>41115.513888890629</c:v>
                </c:pt>
                <c:pt idx="10224">
                  <c:v>41115.52777777952</c:v>
                </c:pt>
                <c:pt idx="10225">
                  <c:v>41115.541666668403</c:v>
                </c:pt>
                <c:pt idx="10226">
                  <c:v>41115.555555557301</c:v>
                </c:pt>
                <c:pt idx="10227">
                  <c:v>41115.569444446191</c:v>
                </c:pt>
                <c:pt idx="10228">
                  <c:v>41115.583333335082</c:v>
                </c:pt>
                <c:pt idx="10229">
                  <c:v>41115.597222223972</c:v>
                </c:pt>
                <c:pt idx="10230">
                  <c:v>41115.611111112856</c:v>
                </c:pt>
                <c:pt idx="10231">
                  <c:v>41115.625000001746</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41115.750000001761</c:v>
                </c:pt>
                <c:pt idx="10241">
                  <c:v>41115.763888890651</c:v>
                </c:pt>
                <c:pt idx="10242">
                  <c:v>41115.777777779542</c:v>
                </c:pt>
                <c:pt idx="10243">
                  <c:v>41115.791666668425</c:v>
                </c:pt>
                <c:pt idx="10244">
                  <c:v>41115.80555555733</c:v>
                </c:pt>
                <c:pt idx="10245">
                  <c:v>41115.819444446228</c:v>
                </c:pt>
                <c:pt idx="10246">
                  <c:v>41115.833333335111</c:v>
                </c:pt>
                <c:pt idx="10247">
                  <c:v>41115.847222224009</c:v>
                </c:pt>
                <c:pt idx="10248">
                  <c:v>41115.861111112885</c:v>
                </c:pt>
                <c:pt idx="10249">
                  <c:v>41115.875000001775</c:v>
                </c:pt>
                <c:pt idx="10250">
                  <c:v>41115.88888889068</c:v>
                </c:pt>
                <c:pt idx="10251">
                  <c:v>41115.902777779571</c:v>
                </c:pt>
                <c:pt idx="10252">
                  <c:v>41115.916666668461</c:v>
                </c:pt>
                <c:pt idx="10253">
                  <c:v>41115.930555557345</c:v>
                </c:pt>
                <c:pt idx="10254">
                  <c:v>41115.944444446242</c:v>
                </c:pt>
                <c:pt idx="10255">
                  <c:v>41115.95833333514</c:v>
                </c:pt>
                <c:pt idx="10256">
                  <c:v>41115.972222224023</c:v>
                </c:pt>
                <c:pt idx="10257">
                  <c:v>41115.986111112914</c:v>
                </c:pt>
                <c:pt idx="10258">
                  <c:v>41116.00000000179</c:v>
                </c:pt>
                <c:pt idx="10259">
                  <c:v>41116.013888890688</c:v>
                </c:pt>
                <c:pt idx="10260">
                  <c:v>41116.027777779578</c:v>
                </c:pt>
                <c:pt idx="10261">
                  <c:v>41116.041666668461</c:v>
                </c:pt>
                <c:pt idx="10262">
                  <c:v>41116.055555557359</c:v>
                </c:pt>
                <c:pt idx="10263">
                  <c:v>41116.06944444625</c:v>
                </c:pt>
                <c:pt idx="10264">
                  <c:v>41116.08333333514</c:v>
                </c:pt>
                <c:pt idx="10265">
                  <c:v>41116.097222224031</c:v>
                </c:pt>
                <c:pt idx="10266">
                  <c:v>41116.111111112921</c:v>
                </c:pt>
                <c:pt idx="10267">
                  <c:v>41116.125000001797</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41116.263888890709</c:v>
                </c:pt>
                <c:pt idx="10278">
                  <c:v>41116.2777777796</c:v>
                </c:pt>
                <c:pt idx="10279">
                  <c:v>41116.291666668483</c:v>
                </c:pt>
                <c:pt idx="10280">
                  <c:v>41116.305555557388</c:v>
                </c:pt>
                <c:pt idx="10281">
                  <c:v>41116.319444446286</c:v>
                </c:pt>
                <c:pt idx="10282">
                  <c:v>41116.333333335169</c:v>
                </c:pt>
                <c:pt idx="10283">
                  <c:v>41116.347222224067</c:v>
                </c:pt>
                <c:pt idx="10284">
                  <c:v>41116.36111111295</c:v>
                </c:pt>
                <c:pt idx="10285">
                  <c:v>41116.375000001834</c:v>
                </c:pt>
                <c:pt idx="10286">
                  <c:v>41116.388888890739</c:v>
                </c:pt>
                <c:pt idx="10287">
                  <c:v>41116.402777779622</c:v>
                </c:pt>
                <c:pt idx="10288">
                  <c:v>41116.416666668512</c:v>
                </c:pt>
                <c:pt idx="10289">
                  <c:v>41116.430555557403</c:v>
                </c:pt>
                <c:pt idx="10290">
                  <c:v>41116.444444446293</c:v>
                </c:pt>
                <c:pt idx="10291">
                  <c:v>41116.458333335198</c:v>
                </c:pt>
                <c:pt idx="10292">
                  <c:v>41116.472222224089</c:v>
                </c:pt>
                <c:pt idx="10293">
                  <c:v>41116.486111112972</c:v>
                </c:pt>
                <c:pt idx="10294">
                  <c:v>41116.500000001855</c:v>
                </c:pt>
                <c:pt idx="10295">
                  <c:v>41116.513888890746</c:v>
                </c:pt>
                <c:pt idx="10296">
                  <c:v>41116.527777779629</c:v>
                </c:pt>
                <c:pt idx="10297">
                  <c:v>41116.541666668527</c:v>
                </c:pt>
                <c:pt idx="10298">
                  <c:v>41116.555555557417</c:v>
                </c:pt>
                <c:pt idx="10299">
                  <c:v>41116.569444446308</c:v>
                </c:pt>
                <c:pt idx="10300">
                  <c:v>41116.583333335198</c:v>
                </c:pt>
                <c:pt idx="10301">
                  <c:v>41116.597222224089</c:v>
                </c:pt>
                <c:pt idx="10302">
                  <c:v>41116.611111112979</c:v>
                </c:pt>
                <c:pt idx="10303">
                  <c:v>41116.625000001863</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41116.777777779658</c:v>
                </c:pt>
                <c:pt idx="10315">
                  <c:v>41116.791666668549</c:v>
                </c:pt>
                <c:pt idx="10316">
                  <c:v>41116.805555557446</c:v>
                </c:pt>
                <c:pt idx="10317">
                  <c:v>41116.819444446344</c:v>
                </c:pt>
                <c:pt idx="10318">
                  <c:v>41116.833333335228</c:v>
                </c:pt>
                <c:pt idx="10319">
                  <c:v>41116.847222224125</c:v>
                </c:pt>
                <c:pt idx="10320">
                  <c:v>41116.861111113001</c:v>
                </c:pt>
                <c:pt idx="10321">
                  <c:v>41116.875000001892</c:v>
                </c:pt>
                <c:pt idx="10322">
                  <c:v>41116.888888890797</c:v>
                </c:pt>
                <c:pt idx="10323">
                  <c:v>41116.90277777968</c:v>
                </c:pt>
                <c:pt idx="10324">
                  <c:v>41116.916666668578</c:v>
                </c:pt>
                <c:pt idx="10325">
                  <c:v>41116.930555557461</c:v>
                </c:pt>
                <c:pt idx="10326">
                  <c:v>41116.944444446359</c:v>
                </c:pt>
                <c:pt idx="10327">
                  <c:v>41116.958333335242</c:v>
                </c:pt>
                <c:pt idx="10328">
                  <c:v>41116.97222222414</c:v>
                </c:pt>
                <c:pt idx="10329">
                  <c:v>41116.986111113023</c:v>
                </c:pt>
                <c:pt idx="10330">
                  <c:v>41117.000000001914</c:v>
                </c:pt>
                <c:pt idx="10331">
                  <c:v>41117.013888890811</c:v>
                </c:pt>
                <c:pt idx="10332">
                  <c:v>41117.027777779687</c:v>
                </c:pt>
                <c:pt idx="10333">
                  <c:v>41117.041666668585</c:v>
                </c:pt>
                <c:pt idx="10334">
                  <c:v>41117.055555557483</c:v>
                </c:pt>
                <c:pt idx="10335">
                  <c:v>41117.069444446366</c:v>
                </c:pt>
                <c:pt idx="10336">
                  <c:v>41117.083333335257</c:v>
                </c:pt>
                <c:pt idx="10337">
                  <c:v>41117.097222224147</c:v>
                </c:pt>
                <c:pt idx="10338">
                  <c:v>41117.11111111303</c:v>
                </c:pt>
                <c:pt idx="10339">
                  <c:v>41117.125000001921</c:v>
                </c:pt>
                <c:pt idx="10340">
                  <c:v>41117.138888890819</c:v>
                </c:pt>
                <c:pt idx="10341">
                  <c:v>41117.152777779709</c:v>
                </c:pt>
                <c:pt idx="10342">
                  <c:v>41117.166666668592</c:v>
                </c:pt>
                <c:pt idx="10343">
                  <c:v>41117.18055555749</c:v>
                </c:pt>
                <c:pt idx="10344">
                  <c:v>41117.194444446381</c:v>
                </c:pt>
                <c:pt idx="10345">
                  <c:v>41117.208333335271</c:v>
                </c:pt>
                <c:pt idx="10346">
                  <c:v>41117.222222224162</c:v>
                </c:pt>
                <c:pt idx="10347">
                  <c:v>41117.236111113045</c:v>
                </c:pt>
                <c:pt idx="10348">
                  <c:v>41117.250000001935</c:v>
                </c:pt>
                <c:pt idx="10349">
                  <c:v>41117.263888890826</c:v>
                </c:pt>
                <c:pt idx="10350">
                  <c:v>41117.277777779724</c:v>
                </c:pt>
                <c:pt idx="10351">
                  <c:v>41117.2916666686</c:v>
                </c:pt>
                <c:pt idx="10352">
                  <c:v>41117.305555557512</c:v>
                </c:pt>
                <c:pt idx="10353">
                  <c:v>41117.319444446402</c:v>
                </c:pt>
                <c:pt idx="10354">
                  <c:v>41117.333333335286</c:v>
                </c:pt>
                <c:pt idx="10355">
                  <c:v>41117.347222224191</c:v>
                </c:pt>
                <c:pt idx="10356">
                  <c:v>41117.361111113059</c:v>
                </c:pt>
                <c:pt idx="10357">
                  <c:v>41117.375000001957</c:v>
                </c:pt>
                <c:pt idx="10358">
                  <c:v>41117.388888890855</c:v>
                </c:pt>
                <c:pt idx="10359">
                  <c:v>41117.402777779738</c:v>
                </c:pt>
                <c:pt idx="10360">
                  <c:v>41117.416666668629</c:v>
                </c:pt>
                <c:pt idx="10361">
                  <c:v>41117.430555557519</c:v>
                </c:pt>
                <c:pt idx="10362">
                  <c:v>41117.444444446417</c:v>
                </c:pt>
                <c:pt idx="10363">
                  <c:v>41117.458333335308</c:v>
                </c:pt>
                <c:pt idx="10364">
                  <c:v>41117.472222224198</c:v>
                </c:pt>
                <c:pt idx="10365">
                  <c:v>41117.486111113081</c:v>
                </c:pt>
                <c:pt idx="10366">
                  <c:v>41117.500000001972</c:v>
                </c:pt>
                <c:pt idx="10367">
                  <c:v>41117.513888890862</c:v>
                </c:pt>
                <c:pt idx="10368">
                  <c:v>41117.527777779746</c:v>
                </c:pt>
                <c:pt idx="10369">
                  <c:v>41117.541666668629</c:v>
                </c:pt>
                <c:pt idx="10370">
                  <c:v>41117.555555557541</c:v>
                </c:pt>
                <c:pt idx="10371">
                  <c:v>41117.569444446432</c:v>
                </c:pt>
                <c:pt idx="10372">
                  <c:v>41117.583333335315</c:v>
                </c:pt>
                <c:pt idx="10373">
                  <c:v>41117.597222224205</c:v>
                </c:pt>
                <c:pt idx="10374">
                  <c:v>41117.611111113089</c:v>
                </c:pt>
                <c:pt idx="10375">
                  <c:v>41117.625000001979</c:v>
                </c:pt>
                <c:pt idx="10376">
                  <c:v>41117.638888890884</c:v>
                </c:pt>
                <c:pt idx="10377">
                  <c:v>41117.652777779767</c:v>
                </c:pt>
                <c:pt idx="10378">
                  <c:v>41117.666666668651</c:v>
                </c:pt>
                <c:pt idx="10379">
                  <c:v>41117.680555557548</c:v>
                </c:pt>
                <c:pt idx="10380">
                  <c:v>41117.694444446439</c:v>
                </c:pt>
                <c:pt idx="10381">
                  <c:v>41117.708333335329</c:v>
                </c:pt>
                <c:pt idx="10382">
                  <c:v>41117.72222222422</c:v>
                </c:pt>
                <c:pt idx="10383">
                  <c:v>41117.736111113103</c:v>
                </c:pt>
                <c:pt idx="10384">
                  <c:v>41117.750000002001</c:v>
                </c:pt>
                <c:pt idx="10385">
                  <c:v>41117.763888890884</c:v>
                </c:pt>
                <c:pt idx="10386">
                  <c:v>41117.777777779775</c:v>
                </c:pt>
                <c:pt idx="10387">
                  <c:v>41117.791666668658</c:v>
                </c:pt>
                <c:pt idx="10388">
                  <c:v>41117.805555557563</c:v>
                </c:pt>
                <c:pt idx="10389">
                  <c:v>41117.819444446461</c:v>
                </c:pt>
                <c:pt idx="10390">
                  <c:v>41117.833333335344</c:v>
                </c:pt>
                <c:pt idx="10391">
                  <c:v>41117.847222224242</c:v>
                </c:pt>
                <c:pt idx="10392">
                  <c:v>41117.861111113125</c:v>
                </c:pt>
                <c:pt idx="10393">
                  <c:v>41117.875000002015</c:v>
                </c:pt>
                <c:pt idx="10394">
                  <c:v>41117.88888889092</c:v>
                </c:pt>
                <c:pt idx="10395">
                  <c:v>41117.902777779796</c:v>
                </c:pt>
                <c:pt idx="10396">
                  <c:v>41117.916666668687</c:v>
                </c:pt>
                <c:pt idx="10397">
                  <c:v>41117.930555557585</c:v>
                </c:pt>
                <c:pt idx="10398">
                  <c:v>41117.944444446475</c:v>
                </c:pt>
                <c:pt idx="10399">
                  <c:v>41117.958333335366</c:v>
                </c:pt>
                <c:pt idx="10400">
                  <c:v>41117.972222224249</c:v>
                </c:pt>
                <c:pt idx="10401">
                  <c:v>41117.986111113139</c:v>
                </c:pt>
                <c:pt idx="10402">
                  <c:v>41118.00000000203</c:v>
                </c:pt>
                <c:pt idx="10403">
                  <c:v>41118.013888890928</c:v>
                </c:pt>
                <c:pt idx="10404">
                  <c:v>41118.027777779804</c:v>
                </c:pt>
                <c:pt idx="10405">
                  <c:v>41118.041666668694</c:v>
                </c:pt>
                <c:pt idx="10406">
                  <c:v>41118.055555557592</c:v>
                </c:pt>
                <c:pt idx="10407">
                  <c:v>41118.069444446483</c:v>
                </c:pt>
                <c:pt idx="10408">
                  <c:v>41118.083333335373</c:v>
                </c:pt>
                <c:pt idx="10409">
                  <c:v>41118.097222224264</c:v>
                </c:pt>
                <c:pt idx="10410">
                  <c:v>41118.111111113154</c:v>
                </c:pt>
                <c:pt idx="10411">
                  <c:v>41118.125000002037</c:v>
                </c:pt>
                <c:pt idx="10412">
                  <c:v>41118.138888890942</c:v>
                </c:pt>
                <c:pt idx="10413">
                  <c:v>41118.152777779833</c:v>
                </c:pt>
                <c:pt idx="10414">
                  <c:v>41118.166666668709</c:v>
                </c:pt>
                <c:pt idx="10415">
                  <c:v>41118.180555557607</c:v>
                </c:pt>
                <c:pt idx="10416">
                  <c:v>41118.194444446497</c:v>
                </c:pt>
                <c:pt idx="10417">
                  <c:v>41118.208333335388</c:v>
                </c:pt>
                <c:pt idx="10418">
                  <c:v>41118.222222224278</c:v>
                </c:pt>
                <c:pt idx="10419">
                  <c:v>41118.236111113161</c:v>
                </c:pt>
                <c:pt idx="10420">
                  <c:v>41118.250000002059</c:v>
                </c:pt>
                <c:pt idx="10421">
                  <c:v>41118.26388889095</c:v>
                </c:pt>
                <c:pt idx="10422">
                  <c:v>41118.277777779833</c:v>
                </c:pt>
                <c:pt idx="10423">
                  <c:v>41118.291666668716</c:v>
                </c:pt>
                <c:pt idx="10424">
                  <c:v>41118.305555557621</c:v>
                </c:pt>
                <c:pt idx="10425">
                  <c:v>41118.319444446519</c:v>
                </c:pt>
                <c:pt idx="10426">
                  <c:v>41118.333333335402</c:v>
                </c:pt>
                <c:pt idx="10427">
                  <c:v>41118.347222224293</c:v>
                </c:pt>
                <c:pt idx="10428">
                  <c:v>41118.361111113176</c:v>
                </c:pt>
                <c:pt idx="10429">
                  <c:v>41118.375000002081</c:v>
                </c:pt>
                <c:pt idx="10430">
                  <c:v>41118.388888890979</c:v>
                </c:pt>
                <c:pt idx="10431">
                  <c:v>41118.402777779862</c:v>
                </c:pt>
                <c:pt idx="10432">
                  <c:v>41118.416666668745</c:v>
                </c:pt>
                <c:pt idx="10433">
                  <c:v>41118.430555557636</c:v>
                </c:pt>
                <c:pt idx="10434">
                  <c:v>41118.444444446541</c:v>
                </c:pt>
                <c:pt idx="10435">
                  <c:v>41118.458333335424</c:v>
                </c:pt>
                <c:pt idx="10436">
                  <c:v>41118.472222224314</c:v>
                </c:pt>
                <c:pt idx="10437">
                  <c:v>41118.486111113198</c:v>
                </c:pt>
                <c:pt idx="10438">
                  <c:v>41118.500000002088</c:v>
                </c:pt>
                <c:pt idx="10439">
                  <c:v>41118.513888890986</c:v>
                </c:pt>
                <c:pt idx="10440">
                  <c:v>41118.527777779862</c:v>
                </c:pt>
                <c:pt idx="10441">
                  <c:v>41118.541666668752</c:v>
                </c:pt>
                <c:pt idx="10442">
                  <c:v>41118.55555555765</c:v>
                </c:pt>
                <c:pt idx="10443">
                  <c:v>41118.569444446541</c:v>
                </c:pt>
                <c:pt idx="10444">
                  <c:v>41118.583333335431</c:v>
                </c:pt>
                <c:pt idx="10445">
                  <c:v>41118.597222224322</c:v>
                </c:pt>
                <c:pt idx="10446">
                  <c:v>41118.611111113198</c:v>
                </c:pt>
                <c:pt idx="10447">
                  <c:v>41118.625000002095</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41118.73611111322</c:v>
                </c:pt>
                <c:pt idx="10456">
                  <c:v>41118.750000002117</c:v>
                </c:pt>
                <c:pt idx="10457">
                  <c:v>41118.763888891001</c:v>
                </c:pt>
                <c:pt idx="10458">
                  <c:v>41118.777777779891</c:v>
                </c:pt>
                <c:pt idx="10459">
                  <c:v>41118.791666668774</c:v>
                </c:pt>
                <c:pt idx="10460">
                  <c:v>41118.805555557679</c:v>
                </c:pt>
                <c:pt idx="10461">
                  <c:v>41118.819444446584</c:v>
                </c:pt>
                <c:pt idx="10462">
                  <c:v>41118.83333333546</c:v>
                </c:pt>
                <c:pt idx="10463">
                  <c:v>41118.847222224358</c:v>
                </c:pt>
                <c:pt idx="10464">
                  <c:v>41118.861111113227</c:v>
                </c:pt>
                <c:pt idx="10465">
                  <c:v>41118.875000002132</c:v>
                </c:pt>
                <c:pt idx="10466">
                  <c:v>41118.88888889103</c:v>
                </c:pt>
                <c:pt idx="10467">
                  <c:v>41118.902777779913</c:v>
                </c:pt>
                <c:pt idx="10468">
                  <c:v>41118.916666668803</c:v>
                </c:pt>
                <c:pt idx="10469">
                  <c:v>41118.930555557694</c:v>
                </c:pt>
                <c:pt idx="10470">
                  <c:v>41118.944444446599</c:v>
                </c:pt>
                <c:pt idx="10471">
                  <c:v>41118.958333335489</c:v>
                </c:pt>
                <c:pt idx="10472">
                  <c:v>41118.972222224373</c:v>
                </c:pt>
                <c:pt idx="10473">
                  <c:v>41118.986111113256</c:v>
                </c:pt>
                <c:pt idx="10474">
                  <c:v>41119.000000002146</c:v>
                </c:pt>
                <c:pt idx="10475">
                  <c:v>41119.013888891037</c:v>
                </c:pt>
                <c:pt idx="10476">
                  <c:v>41119.027777779927</c:v>
                </c:pt>
                <c:pt idx="10477">
                  <c:v>41119.041666668811</c:v>
                </c:pt>
                <c:pt idx="10478">
                  <c:v>41119.055555557708</c:v>
                </c:pt>
                <c:pt idx="10479">
                  <c:v>41119.069444446599</c:v>
                </c:pt>
                <c:pt idx="10480">
                  <c:v>41119.083333335489</c:v>
                </c:pt>
                <c:pt idx="10481">
                  <c:v>41119.09722222438</c:v>
                </c:pt>
                <c:pt idx="10482">
                  <c:v>41119.111111113263</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41119.236111113278</c:v>
                </c:pt>
                <c:pt idx="10492">
                  <c:v>41119.250000002183</c:v>
                </c:pt>
                <c:pt idx="10493">
                  <c:v>41119.263888891059</c:v>
                </c:pt>
                <c:pt idx="10494">
                  <c:v>41119.277777779957</c:v>
                </c:pt>
                <c:pt idx="10495">
                  <c:v>41119.291666668832</c:v>
                </c:pt>
                <c:pt idx="10496">
                  <c:v>41119.305555557738</c:v>
                </c:pt>
                <c:pt idx="10497">
                  <c:v>41119.319444446635</c:v>
                </c:pt>
                <c:pt idx="10498">
                  <c:v>41119.333333335519</c:v>
                </c:pt>
                <c:pt idx="10499">
                  <c:v>41119.347222224416</c:v>
                </c:pt>
                <c:pt idx="10500">
                  <c:v>41119.361111113292</c:v>
                </c:pt>
                <c:pt idx="10501">
                  <c:v>41119.37500000219</c:v>
                </c:pt>
                <c:pt idx="10502">
                  <c:v>41119.388888891088</c:v>
                </c:pt>
                <c:pt idx="10503">
                  <c:v>41119.402777779978</c:v>
                </c:pt>
                <c:pt idx="10504">
                  <c:v>41119.416666668862</c:v>
                </c:pt>
                <c:pt idx="10505">
                  <c:v>41119.430555557752</c:v>
                </c:pt>
                <c:pt idx="10506">
                  <c:v>41119.444444446643</c:v>
                </c:pt>
                <c:pt idx="10507">
                  <c:v>41119.45833333554</c:v>
                </c:pt>
                <c:pt idx="10508">
                  <c:v>41119.472222224438</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41119.611111113321</c:v>
                </c:pt>
                <c:pt idx="10519">
                  <c:v>41119.625000002205</c:v>
                </c:pt>
                <c:pt idx="10520">
                  <c:v>41119.63888889111</c:v>
                </c:pt>
                <c:pt idx="10521">
                  <c:v>41119.65277778</c:v>
                </c:pt>
                <c:pt idx="10522">
                  <c:v>41119.666666668883</c:v>
                </c:pt>
                <c:pt idx="10523">
                  <c:v>41119.680555557781</c:v>
                </c:pt>
                <c:pt idx="10524">
                  <c:v>41119.694444446672</c:v>
                </c:pt>
                <c:pt idx="10525">
                  <c:v>41119.708333335562</c:v>
                </c:pt>
                <c:pt idx="10526">
                  <c:v>41119.722222224453</c:v>
                </c:pt>
                <c:pt idx="10527">
                  <c:v>41119.736111113329</c:v>
                </c:pt>
                <c:pt idx="10528">
                  <c:v>41119.750000002234</c:v>
                </c:pt>
                <c:pt idx="10529">
                  <c:v>41119.763888891124</c:v>
                </c:pt>
                <c:pt idx="10530">
                  <c:v>41119.777777780007</c:v>
                </c:pt>
                <c:pt idx="10531">
                  <c:v>41119.791666668898</c:v>
                </c:pt>
                <c:pt idx="10532">
                  <c:v>41119.805555557796</c:v>
                </c:pt>
                <c:pt idx="10533">
                  <c:v>41119.819444446694</c:v>
                </c:pt>
                <c:pt idx="10534">
                  <c:v>41119.833333335584</c:v>
                </c:pt>
                <c:pt idx="10535">
                  <c:v>41119.847222224475</c:v>
                </c:pt>
                <c:pt idx="10536">
                  <c:v>41119.86111111335</c:v>
                </c:pt>
                <c:pt idx="10537">
                  <c:v>41119.875000002241</c:v>
                </c:pt>
                <c:pt idx="10538">
                  <c:v>41119.888888891146</c:v>
                </c:pt>
                <c:pt idx="10539">
                  <c:v>41119.902777780029</c:v>
                </c:pt>
                <c:pt idx="10540">
                  <c:v>41119.916666668927</c:v>
                </c:pt>
                <c:pt idx="10541">
                  <c:v>41119.93055555781</c:v>
                </c:pt>
                <c:pt idx="10542">
                  <c:v>41119.944444446708</c:v>
                </c:pt>
                <c:pt idx="10543">
                  <c:v>41119.958333335599</c:v>
                </c:pt>
                <c:pt idx="10544">
                  <c:v>41119.972222224489</c:v>
                </c:pt>
                <c:pt idx="10545">
                  <c:v>41119.986111113372</c:v>
                </c:pt>
                <c:pt idx="10546">
                  <c:v>41120.000000002256</c:v>
                </c:pt>
                <c:pt idx="10547">
                  <c:v>41120.013888891153</c:v>
                </c:pt>
                <c:pt idx="10548">
                  <c:v>41120.027777780037</c:v>
                </c:pt>
                <c:pt idx="10549">
                  <c:v>41120.041666668934</c:v>
                </c:pt>
                <c:pt idx="10550">
                  <c:v>41120.055555557832</c:v>
                </c:pt>
                <c:pt idx="10551">
                  <c:v>41120.069444446715</c:v>
                </c:pt>
                <c:pt idx="10552">
                  <c:v>41120.083333335606</c:v>
                </c:pt>
                <c:pt idx="10553">
                  <c:v>41120.097222224496</c:v>
                </c:pt>
                <c:pt idx="10554">
                  <c:v>41120.11111111338</c:v>
                </c:pt>
                <c:pt idx="10555">
                  <c:v>41120.12500000227</c:v>
                </c:pt>
                <c:pt idx="10556">
                  <c:v>41120.138888891168</c:v>
                </c:pt>
                <c:pt idx="10557">
                  <c:v>41120.152777780058</c:v>
                </c:pt>
                <c:pt idx="10558">
                  <c:v>41120.166666668942</c:v>
                </c:pt>
                <c:pt idx="10559">
                  <c:v>41120.180555557839</c:v>
                </c:pt>
                <c:pt idx="10560">
                  <c:v>41120.19444444673</c:v>
                </c:pt>
                <c:pt idx="10561">
                  <c:v>41120.20833333562</c:v>
                </c:pt>
                <c:pt idx="10562">
                  <c:v>41120.222222224511</c:v>
                </c:pt>
                <c:pt idx="10563">
                  <c:v>41120.236111113394</c:v>
                </c:pt>
                <c:pt idx="10564">
                  <c:v>41120.250000002285</c:v>
                </c:pt>
                <c:pt idx="10565">
                  <c:v>41120.263888891175</c:v>
                </c:pt>
                <c:pt idx="10566">
                  <c:v>41120.277777780066</c:v>
                </c:pt>
                <c:pt idx="10567">
                  <c:v>41120.291666668949</c:v>
                </c:pt>
                <c:pt idx="10568">
                  <c:v>41120.305555557861</c:v>
                </c:pt>
                <c:pt idx="10569">
                  <c:v>41120.319444446752</c:v>
                </c:pt>
                <c:pt idx="10570">
                  <c:v>41120.333333335635</c:v>
                </c:pt>
                <c:pt idx="10571">
                  <c:v>41120.34722222454</c:v>
                </c:pt>
                <c:pt idx="10572">
                  <c:v>41120.361111113409</c:v>
                </c:pt>
                <c:pt idx="10573">
                  <c:v>41120.375000002306</c:v>
                </c:pt>
                <c:pt idx="10574">
                  <c:v>41120.388888891204</c:v>
                </c:pt>
                <c:pt idx="10575">
                  <c:v>41120.402777780087</c:v>
                </c:pt>
                <c:pt idx="10576">
                  <c:v>41120.416666668985</c:v>
                </c:pt>
                <c:pt idx="10577">
                  <c:v>41120.430555557869</c:v>
                </c:pt>
                <c:pt idx="10578">
                  <c:v>41120.444444446766</c:v>
                </c:pt>
                <c:pt idx="10579">
                  <c:v>41120.458333335657</c:v>
                </c:pt>
                <c:pt idx="10580">
                  <c:v>41120.472222224547</c:v>
                </c:pt>
                <c:pt idx="10581">
                  <c:v>41120.486111113431</c:v>
                </c:pt>
                <c:pt idx="10582">
                  <c:v>41120.500000002321</c:v>
                </c:pt>
                <c:pt idx="10583">
                  <c:v>41120.513888891204</c:v>
                </c:pt>
                <c:pt idx="10584">
                  <c:v>41120.527777780095</c:v>
                </c:pt>
                <c:pt idx="10585">
                  <c:v>41120.541666668985</c:v>
                </c:pt>
                <c:pt idx="10586">
                  <c:v>41120.555555557883</c:v>
                </c:pt>
                <c:pt idx="10587">
                  <c:v>41120.569444446781</c:v>
                </c:pt>
                <c:pt idx="10588">
                  <c:v>41120.583333335664</c:v>
                </c:pt>
                <c:pt idx="10589">
                  <c:v>41120.597222224562</c:v>
                </c:pt>
                <c:pt idx="10590">
                  <c:v>41120.611111113438</c:v>
                </c:pt>
                <c:pt idx="10591">
                  <c:v>41120.625000002328</c:v>
                </c:pt>
                <c:pt idx="10592">
                  <c:v>41120.638888891226</c:v>
                </c:pt>
                <c:pt idx="10593">
                  <c:v>41120.652777780117</c:v>
                </c:pt>
                <c:pt idx="10594">
                  <c:v>41120.666666669</c:v>
                </c:pt>
                <c:pt idx="10595">
                  <c:v>41120.680555557898</c:v>
                </c:pt>
                <c:pt idx="10596">
                  <c:v>41120.694444446788</c:v>
                </c:pt>
                <c:pt idx="10597">
                  <c:v>41120.708333335679</c:v>
                </c:pt>
                <c:pt idx="10598">
                  <c:v>41120.722222224569</c:v>
                </c:pt>
                <c:pt idx="10599">
                  <c:v>41120.736111113452</c:v>
                </c:pt>
                <c:pt idx="10600">
                  <c:v>41120.75000000235</c:v>
                </c:pt>
                <c:pt idx="10601">
                  <c:v>41120.763888891226</c:v>
                </c:pt>
                <c:pt idx="10602">
                  <c:v>41120.777777780124</c:v>
                </c:pt>
                <c:pt idx="10603">
                  <c:v>41120.791666669007</c:v>
                </c:pt>
                <c:pt idx="10604">
                  <c:v>41120.805555557912</c:v>
                </c:pt>
                <c:pt idx="10605">
                  <c:v>41120.81944444681</c:v>
                </c:pt>
                <c:pt idx="10606">
                  <c:v>41120.833333335686</c:v>
                </c:pt>
                <c:pt idx="10607">
                  <c:v>41120.847222224598</c:v>
                </c:pt>
                <c:pt idx="10608">
                  <c:v>41120.861111113474</c:v>
                </c:pt>
                <c:pt idx="10609">
                  <c:v>41120.875000002365</c:v>
                </c:pt>
                <c:pt idx="10610">
                  <c:v>41120.888888891262</c:v>
                </c:pt>
                <c:pt idx="10611">
                  <c:v>41120.902777780146</c:v>
                </c:pt>
                <c:pt idx="10612">
                  <c:v>41120.916666669036</c:v>
                </c:pt>
                <c:pt idx="10613">
                  <c:v>41120.930555557934</c:v>
                </c:pt>
                <c:pt idx="10614">
                  <c:v>41120.944444446824</c:v>
                </c:pt>
                <c:pt idx="10615">
                  <c:v>41120.958333335715</c:v>
                </c:pt>
                <c:pt idx="10616">
                  <c:v>41120.972222224606</c:v>
                </c:pt>
                <c:pt idx="10617">
                  <c:v>41120.986111113489</c:v>
                </c:pt>
                <c:pt idx="10618">
                  <c:v>41121.000000002379</c:v>
                </c:pt>
                <c:pt idx="10619">
                  <c:v>41121.01388889127</c:v>
                </c:pt>
                <c:pt idx="10620">
                  <c:v>41121.027777780153</c:v>
                </c:pt>
                <c:pt idx="10621">
                  <c:v>41121.041666669043</c:v>
                </c:pt>
                <c:pt idx="10622">
                  <c:v>41121.055555557941</c:v>
                </c:pt>
                <c:pt idx="10623">
                  <c:v>41121.069444446832</c:v>
                </c:pt>
                <c:pt idx="10624">
                  <c:v>41121.083333335722</c:v>
                </c:pt>
                <c:pt idx="10625">
                  <c:v>41121.097222224606</c:v>
                </c:pt>
                <c:pt idx="10626">
                  <c:v>41121.111111113496</c:v>
                </c:pt>
                <c:pt idx="10627">
                  <c:v>41121.125000002387</c:v>
                </c:pt>
                <c:pt idx="10628">
                  <c:v>41121.138888891284</c:v>
                </c:pt>
                <c:pt idx="10629">
                  <c:v>41121.152777780182</c:v>
                </c:pt>
                <c:pt idx="10630">
                  <c:v>41121.166666669058</c:v>
                </c:pt>
                <c:pt idx="10631">
                  <c:v>41121.180555557963</c:v>
                </c:pt>
                <c:pt idx="10632">
                  <c:v>41121.194444446846</c:v>
                </c:pt>
                <c:pt idx="10633">
                  <c:v>41121.208333335737</c:v>
                </c:pt>
                <c:pt idx="10634">
                  <c:v>41121.222222224627</c:v>
                </c:pt>
                <c:pt idx="10635">
                  <c:v>41121.236111113511</c:v>
                </c:pt>
                <c:pt idx="10636">
                  <c:v>41121.250000002408</c:v>
                </c:pt>
                <c:pt idx="10637">
                  <c:v>41121.263888891284</c:v>
                </c:pt>
                <c:pt idx="10638">
                  <c:v>41121.277777780182</c:v>
                </c:pt>
                <c:pt idx="10639">
                  <c:v>41121.291666669065</c:v>
                </c:pt>
                <c:pt idx="10640">
                  <c:v>41121.305555557978</c:v>
                </c:pt>
                <c:pt idx="10641">
                  <c:v>41121.319444446868</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41121.44444444689</c:v>
                </c:pt>
                <c:pt idx="10651">
                  <c:v>41121.458333335773</c:v>
                </c:pt>
                <c:pt idx="10652">
                  <c:v>41121.472222224664</c:v>
                </c:pt>
                <c:pt idx="10653">
                  <c:v>41121.486111113547</c:v>
                </c:pt>
                <c:pt idx="10654">
                  <c:v>41121.500000002437</c:v>
                </c:pt>
                <c:pt idx="10655">
                  <c:v>41121.513888891328</c:v>
                </c:pt>
                <c:pt idx="10656">
                  <c:v>41121.527777780204</c:v>
                </c:pt>
                <c:pt idx="10657">
                  <c:v>41121.541666669102</c:v>
                </c:pt>
                <c:pt idx="10658">
                  <c:v>41121.555555557999</c:v>
                </c:pt>
                <c:pt idx="10659">
                  <c:v>41121.56944444689</c:v>
                </c:pt>
                <c:pt idx="10660">
                  <c:v>41121.58333333578</c:v>
                </c:pt>
                <c:pt idx="10661">
                  <c:v>41121.597222224671</c:v>
                </c:pt>
                <c:pt idx="10662">
                  <c:v>41121.611111113554</c:v>
                </c:pt>
                <c:pt idx="10663">
                  <c:v>41121.625000002445</c:v>
                </c:pt>
                <c:pt idx="10664">
                  <c:v>41121.638888891335</c:v>
                </c:pt>
                <c:pt idx="10665">
                  <c:v>41121.652777780226</c:v>
                </c:pt>
                <c:pt idx="10666">
                  <c:v>41121.666666669124</c:v>
                </c:pt>
                <c:pt idx="10667">
                  <c:v>41121.680555558021</c:v>
                </c:pt>
                <c:pt idx="10668">
                  <c:v>41121.694444446912</c:v>
                </c:pt>
                <c:pt idx="10669">
                  <c:v>41121.708333335795</c:v>
                </c:pt>
                <c:pt idx="10670">
                  <c:v>41121.722222224686</c:v>
                </c:pt>
                <c:pt idx="10671">
                  <c:v>41121.736111113576</c:v>
                </c:pt>
                <c:pt idx="10672">
                  <c:v>41121.750000002467</c:v>
                </c:pt>
                <c:pt idx="10673">
                  <c:v>41121.76388889135</c:v>
                </c:pt>
                <c:pt idx="10674">
                  <c:v>41121.777777780233</c:v>
                </c:pt>
                <c:pt idx="10675">
                  <c:v>41121.791666669124</c:v>
                </c:pt>
                <c:pt idx="10676">
                  <c:v>41121.805555558036</c:v>
                </c:pt>
                <c:pt idx="10677">
                  <c:v>41121.819444446926</c:v>
                </c:pt>
                <c:pt idx="10678">
                  <c:v>41121.83333333581</c:v>
                </c:pt>
                <c:pt idx="10679">
                  <c:v>41121.847222224707</c:v>
                </c:pt>
                <c:pt idx="10680">
                  <c:v>41121.861111113583</c:v>
                </c:pt>
                <c:pt idx="10681">
                  <c:v>41121.875000002481</c:v>
                </c:pt>
                <c:pt idx="10682">
                  <c:v>41121.888888891379</c:v>
                </c:pt>
                <c:pt idx="10683">
                  <c:v>41121.902777780255</c:v>
                </c:pt>
                <c:pt idx="10684">
                  <c:v>41121.916666669153</c:v>
                </c:pt>
                <c:pt idx="10685">
                  <c:v>41121.930555558043</c:v>
                </c:pt>
                <c:pt idx="10686">
                  <c:v>41121.944444446948</c:v>
                </c:pt>
                <c:pt idx="10687">
                  <c:v>41121.958333335839</c:v>
                </c:pt>
                <c:pt idx="10688">
                  <c:v>41121.972222224722</c:v>
                </c:pt>
                <c:pt idx="10689">
                  <c:v>41121.986111113605</c:v>
                </c:pt>
                <c:pt idx="10690">
                  <c:v>41122.000000002496</c:v>
                </c:pt>
                <c:pt idx="10691">
                  <c:v>41122.013888891386</c:v>
                </c:pt>
                <c:pt idx="10692">
                  <c:v>41122.027777780269</c:v>
                </c:pt>
                <c:pt idx="10693">
                  <c:v>41122.04166666916</c:v>
                </c:pt>
                <c:pt idx="10694">
                  <c:v>41122.055555558065</c:v>
                </c:pt>
                <c:pt idx="10695">
                  <c:v>41122.069444446948</c:v>
                </c:pt>
                <c:pt idx="10696">
                  <c:v>41122.083333335839</c:v>
                </c:pt>
                <c:pt idx="10697">
                  <c:v>41122.097222224729</c:v>
                </c:pt>
                <c:pt idx="10698">
                  <c:v>41122.111111113612</c:v>
                </c:pt>
                <c:pt idx="10699">
                  <c:v>41122.125000002503</c:v>
                </c:pt>
                <c:pt idx="10700">
                  <c:v>41122.138888891401</c:v>
                </c:pt>
                <c:pt idx="10701">
                  <c:v>41122.152777780284</c:v>
                </c:pt>
                <c:pt idx="10702">
                  <c:v>41122.166666669174</c:v>
                </c:pt>
                <c:pt idx="10703">
                  <c:v>41122.18055555808</c:v>
                </c:pt>
                <c:pt idx="10704">
                  <c:v>41122.194444446963</c:v>
                </c:pt>
                <c:pt idx="10705">
                  <c:v>41122.208333335853</c:v>
                </c:pt>
                <c:pt idx="10706">
                  <c:v>41122.222222224744</c:v>
                </c:pt>
                <c:pt idx="10707">
                  <c:v>41122.236111113627</c:v>
                </c:pt>
                <c:pt idx="10708">
                  <c:v>41122.250000002532</c:v>
                </c:pt>
                <c:pt idx="10709">
                  <c:v>41122.263888891408</c:v>
                </c:pt>
                <c:pt idx="10710">
                  <c:v>41122.277777780298</c:v>
                </c:pt>
                <c:pt idx="10711">
                  <c:v>41122.291666669182</c:v>
                </c:pt>
                <c:pt idx="10712">
                  <c:v>41122.305555558094</c:v>
                </c:pt>
                <c:pt idx="10713">
                  <c:v>41122.319444446992</c:v>
                </c:pt>
                <c:pt idx="10714">
                  <c:v>41122.333333335868</c:v>
                </c:pt>
                <c:pt idx="10715">
                  <c:v>41122.347222224766</c:v>
                </c:pt>
                <c:pt idx="10716">
                  <c:v>41122.361111113634</c:v>
                </c:pt>
                <c:pt idx="10717">
                  <c:v>41122.375000002539</c:v>
                </c:pt>
                <c:pt idx="10718">
                  <c:v>41122.388888891437</c:v>
                </c:pt>
                <c:pt idx="10719">
                  <c:v>41122.40277778032</c:v>
                </c:pt>
                <c:pt idx="10720">
                  <c:v>41122.416666669204</c:v>
                </c:pt>
                <c:pt idx="10721">
                  <c:v>41122.430555558109</c:v>
                </c:pt>
                <c:pt idx="10722">
                  <c:v>41122.444444446999</c:v>
                </c:pt>
                <c:pt idx="10723">
                  <c:v>41122.45833333589</c:v>
                </c:pt>
                <c:pt idx="10724">
                  <c:v>41122.47222222478</c:v>
                </c:pt>
                <c:pt idx="10725">
                  <c:v>41122.486111113656</c:v>
                </c:pt>
                <c:pt idx="10726">
                  <c:v>41122.500000002561</c:v>
                </c:pt>
                <c:pt idx="10727">
                  <c:v>41122.513888891444</c:v>
                </c:pt>
                <c:pt idx="10728">
                  <c:v>41122.527777780328</c:v>
                </c:pt>
                <c:pt idx="10729">
                  <c:v>41122.541666669218</c:v>
                </c:pt>
                <c:pt idx="10730">
                  <c:v>41122.555555558123</c:v>
                </c:pt>
                <c:pt idx="10731">
                  <c:v>41122.569444447006</c:v>
                </c:pt>
                <c:pt idx="10732">
                  <c:v>41122.583333335897</c:v>
                </c:pt>
                <c:pt idx="10733">
                  <c:v>41122.597222224787</c:v>
                </c:pt>
                <c:pt idx="10734">
                  <c:v>41122.611111113671</c:v>
                </c:pt>
                <c:pt idx="10735">
                  <c:v>41122.625000002561</c:v>
                </c:pt>
                <c:pt idx="10736">
                  <c:v>41122.638888891459</c:v>
                </c:pt>
                <c:pt idx="10737">
                  <c:v>41122.652777780342</c:v>
                </c:pt>
                <c:pt idx="10738">
                  <c:v>41122.666666669225</c:v>
                </c:pt>
                <c:pt idx="10739">
                  <c:v>41122.680555558138</c:v>
                </c:pt>
                <c:pt idx="10740">
                  <c:v>41122.694444447021</c:v>
                </c:pt>
                <c:pt idx="10741">
                  <c:v>41122.708333335911</c:v>
                </c:pt>
                <c:pt idx="10742">
                  <c:v>41122.722222224802</c:v>
                </c:pt>
                <c:pt idx="10743">
                  <c:v>41122.736111113678</c:v>
                </c:pt>
                <c:pt idx="10744">
                  <c:v>41122.750000002583</c:v>
                </c:pt>
                <c:pt idx="10745">
                  <c:v>41122.763888891466</c:v>
                </c:pt>
                <c:pt idx="10746">
                  <c:v>41122.777777780357</c:v>
                </c:pt>
                <c:pt idx="10747">
                  <c:v>41122.79166666924</c:v>
                </c:pt>
                <c:pt idx="10748">
                  <c:v>41122.805555558152</c:v>
                </c:pt>
                <c:pt idx="10749">
                  <c:v>41122.819444447043</c:v>
                </c:pt>
                <c:pt idx="10750">
                  <c:v>41122.833333335933</c:v>
                </c:pt>
                <c:pt idx="10751">
                  <c:v>41122.847222224824</c:v>
                </c:pt>
                <c:pt idx="10752">
                  <c:v>41122.8611111137</c:v>
                </c:pt>
                <c:pt idx="10753">
                  <c:v>41122.875000002598</c:v>
                </c:pt>
                <c:pt idx="10754">
                  <c:v>41122.888888891495</c:v>
                </c:pt>
                <c:pt idx="10755">
                  <c:v>41122.902777780379</c:v>
                </c:pt>
                <c:pt idx="10756">
                  <c:v>41122.916666669262</c:v>
                </c:pt>
                <c:pt idx="10757">
                  <c:v>41122.930555558167</c:v>
                </c:pt>
                <c:pt idx="10758">
                  <c:v>41122.944444447057</c:v>
                </c:pt>
                <c:pt idx="10759">
                  <c:v>41122.958333335948</c:v>
                </c:pt>
                <c:pt idx="10760">
                  <c:v>41122.972222224838</c:v>
                </c:pt>
                <c:pt idx="10761">
                  <c:v>41122.986111113722</c:v>
                </c:pt>
                <c:pt idx="10762">
                  <c:v>41123.000000002605</c:v>
                </c:pt>
                <c:pt idx="10763">
                  <c:v>41123.013888891503</c:v>
                </c:pt>
                <c:pt idx="10764">
                  <c:v>41123.027777780379</c:v>
                </c:pt>
                <c:pt idx="10765">
                  <c:v>41123.041666669276</c:v>
                </c:pt>
                <c:pt idx="10766">
                  <c:v>41123.055555558189</c:v>
                </c:pt>
                <c:pt idx="10767">
                  <c:v>41123.069444447065</c:v>
                </c:pt>
                <c:pt idx="10768">
                  <c:v>41123.083333335962</c:v>
                </c:pt>
                <c:pt idx="10769">
                  <c:v>41123.097222224846</c:v>
                </c:pt>
                <c:pt idx="10770">
                  <c:v>41123.111111113729</c:v>
                </c:pt>
                <c:pt idx="10771">
                  <c:v>41123.125000002619</c:v>
                </c:pt>
                <c:pt idx="10772">
                  <c:v>41123.138888891517</c:v>
                </c:pt>
                <c:pt idx="10773">
                  <c:v>41123.152777780408</c:v>
                </c:pt>
                <c:pt idx="10774">
                  <c:v>41123.166666669284</c:v>
                </c:pt>
                <c:pt idx="10775">
                  <c:v>41123.180555558196</c:v>
                </c:pt>
                <c:pt idx="10776">
                  <c:v>41123.194444447079</c:v>
                </c:pt>
                <c:pt idx="10777">
                  <c:v>41123.208333335977</c:v>
                </c:pt>
                <c:pt idx="10778">
                  <c:v>41123.22222222486</c:v>
                </c:pt>
                <c:pt idx="10779">
                  <c:v>41123.236111113743</c:v>
                </c:pt>
                <c:pt idx="10780">
                  <c:v>41123.250000002634</c:v>
                </c:pt>
                <c:pt idx="10781">
                  <c:v>41123.263888891524</c:v>
                </c:pt>
                <c:pt idx="10782">
                  <c:v>41123.277777780415</c:v>
                </c:pt>
                <c:pt idx="10783">
                  <c:v>41123.291666669291</c:v>
                </c:pt>
                <c:pt idx="10784">
                  <c:v>41123.305555558203</c:v>
                </c:pt>
                <c:pt idx="10785">
                  <c:v>41123.319444447101</c:v>
                </c:pt>
                <c:pt idx="10786">
                  <c:v>41123.333333335991</c:v>
                </c:pt>
                <c:pt idx="10787">
                  <c:v>41123.347222224889</c:v>
                </c:pt>
                <c:pt idx="10788">
                  <c:v>41123.361111113758</c:v>
                </c:pt>
                <c:pt idx="10789">
                  <c:v>41123.375000002656</c:v>
                </c:pt>
                <c:pt idx="10790">
                  <c:v>41123.388888891554</c:v>
                </c:pt>
                <c:pt idx="10791">
                  <c:v>41123.402777780437</c:v>
                </c:pt>
                <c:pt idx="10792">
                  <c:v>41123.416666669327</c:v>
                </c:pt>
                <c:pt idx="10793">
                  <c:v>41123.430555558218</c:v>
                </c:pt>
                <c:pt idx="10794">
                  <c:v>41123.444444447116</c:v>
                </c:pt>
                <c:pt idx="10795">
                  <c:v>41123.458333336006</c:v>
                </c:pt>
                <c:pt idx="10796">
                  <c:v>41123.472222224897</c:v>
                </c:pt>
                <c:pt idx="10797">
                  <c:v>41123.48611111378</c:v>
                </c:pt>
                <c:pt idx="10798">
                  <c:v>41123.5</c:v>
                </c:pt>
                <c:pt idx="10799">
                  <c:v>41123.513888888891</c:v>
                </c:pt>
                <c:pt idx="10800">
                  <c:v>41123.527777777774</c:v>
                </c:pt>
                <c:pt idx="10801">
                  <c:v>41123.541666666657</c:v>
                </c:pt>
                <c:pt idx="10802">
                  <c:v>41123.555555555562</c:v>
                </c:pt>
                <c:pt idx="10803">
                  <c:v>41123.569444444445</c:v>
                </c:pt>
                <c:pt idx="10804">
                  <c:v>41123.583333333336</c:v>
                </c:pt>
                <c:pt idx="10805">
                  <c:v>41123.597222222212</c:v>
                </c:pt>
                <c:pt idx="10806">
                  <c:v>41123.611111111102</c:v>
                </c:pt>
                <c:pt idx="10807">
                  <c:v>41123.624999999993</c:v>
                </c:pt>
                <c:pt idx="10808">
                  <c:v>41123.638888888891</c:v>
                </c:pt>
                <c:pt idx="10809">
                  <c:v>41123.652777777781</c:v>
                </c:pt>
                <c:pt idx="10810">
                  <c:v>41123.666666666657</c:v>
                </c:pt>
                <c:pt idx="10811">
                  <c:v>41123.680555555562</c:v>
                </c:pt>
                <c:pt idx="10812">
                  <c:v>41123.694444444445</c:v>
                </c:pt>
                <c:pt idx="10813">
                  <c:v>41123.708333333336</c:v>
                </c:pt>
                <c:pt idx="10814">
                  <c:v>41123.722222222212</c:v>
                </c:pt>
                <c:pt idx="10815">
                  <c:v>41123.736111111102</c:v>
                </c:pt>
                <c:pt idx="10816">
                  <c:v>41123.75</c:v>
                </c:pt>
                <c:pt idx="10817">
                  <c:v>41123.763888888883</c:v>
                </c:pt>
                <c:pt idx="10818">
                  <c:v>41123.777777777774</c:v>
                </c:pt>
                <c:pt idx="10819">
                  <c:v>41123.79166666665</c:v>
                </c:pt>
                <c:pt idx="10820">
                  <c:v>41123.805555555562</c:v>
                </c:pt>
                <c:pt idx="10821">
                  <c:v>41123.819444444453</c:v>
                </c:pt>
                <c:pt idx="10822">
                  <c:v>41123.833333333336</c:v>
                </c:pt>
                <c:pt idx="10823">
                  <c:v>41123.847222222219</c:v>
                </c:pt>
                <c:pt idx="10824">
                  <c:v>41123.861111111102</c:v>
                </c:pt>
                <c:pt idx="10825">
                  <c:v>41123.875</c:v>
                </c:pt>
                <c:pt idx="10826">
                  <c:v>41123.888888888898</c:v>
                </c:pt>
                <c:pt idx="10827">
                  <c:v>41123.902777777781</c:v>
                </c:pt>
                <c:pt idx="10828">
                  <c:v>41123.916666666664</c:v>
                </c:pt>
                <c:pt idx="10829">
                  <c:v>41123.930555555562</c:v>
                </c:pt>
                <c:pt idx="10830">
                  <c:v>41123.944444444453</c:v>
                </c:pt>
                <c:pt idx="10831">
                  <c:v>41123.958333333343</c:v>
                </c:pt>
                <c:pt idx="10832">
                  <c:v>41123.972222222219</c:v>
                </c:pt>
                <c:pt idx="10833">
                  <c:v>41123.986111111109</c:v>
                </c:pt>
                <c:pt idx="10834">
                  <c:v>41124</c:v>
                </c:pt>
                <c:pt idx="10835">
                  <c:v>41124.013888888891</c:v>
                </c:pt>
                <c:pt idx="10836">
                  <c:v>41124.027777777774</c:v>
                </c:pt>
                <c:pt idx="10837">
                  <c:v>41124.041666666657</c:v>
                </c:pt>
                <c:pt idx="10838">
                  <c:v>41124.055555555562</c:v>
                </c:pt>
                <c:pt idx="10839">
                  <c:v>41124.069444444445</c:v>
                </c:pt>
                <c:pt idx="10840">
                  <c:v>41124.083333333336</c:v>
                </c:pt>
                <c:pt idx="10841">
                  <c:v>41124.097222222212</c:v>
                </c:pt>
                <c:pt idx="10842">
                  <c:v>41124.111111111102</c:v>
                </c:pt>
                <c:pt idx="10843">
                  <c:v>41124.124999999993</c:v>
                </c:pt>
                <c:pt idx="10844">
                  <c:v>41124.138888888891</c:v>
                </c:pt>
                <c:pt idx="10845">
                  <c:v>41124.152777777781</c:v>
                </c:pt>
                <c:pt idx="10846">
                  <c:v>41124.166666666657</c:v>
                </c:pt>
                <c:pt idx="10847">
                  <c:v>41124.180555555562</c:v>
                </c:pt>
                <c:pt idx="10848">
                  <c:v>41124.194444444445</c:v>
                </c:pt>
                <c:pt idx="10849">
                  <c:v>41124.208333333336</c:v>
                </c:pt>
                <c:pt idx="10850">
                  <c:v>41124.222222222212</c:v>
                </c:pt>
                <c:pt idx="10851">
                  <c:v>41124.236111111102</c:v>
                </c:pt>
                <c:pt idx="10852">
                  <c:v>41124.25</c:v>
                </c:pt>
                <c:pt idx="10853">
                  <c:v>41124.263888888883</c:v>
                </c:pt>
                <c:pt idx="10854">
                  <c:v>41124.277777777774</c:v>
                </c:pt>
                <c:pt idx="10855">
                  <c:v>41124.29166666665</c:v>
                </c:pt>
                <c:pt idx="10856">
                  <c:v>41124.305555555562</c:v>
                </c:pt>
                <c:pt idx="10857">
                  <c:v>41124.319444444453</c:v>
                </c:pt>
                <c:pt idx="10858">
                  <c:v>41124.333333333336</c:v>
                </c:pt>
                <c:pt idx="10859">
                  <c:v>41124.347222222219</c:v>
                </c:pt>
                <c:pt idx="10860">
                  <c:v>41124.361111111102</c:v>
                </c:pt>
                <c:pt idx="10861">
                  <c:v>41124.375</c:v>
                </c:pt>
                <c:pt idx="10862">
                  <c:v>41124.388888888898</c:v>
                </c:pt>
                <c:pt idx="10863">
                  <c:v>41124.402777777781</c:v>
                </c:pt>
                <c:pt idx="10864">
                  <c:v>41124.416666666664</c:v>
                </c:pt>
                <c:pt idx="10865">
                  <c:v>41124.430555555562</c:v>
                </c:pt>
                <c:pt idx="10866">
                  <c:v>41124.444444444453</c:v>
                </c:pt>
                <c:pt idx="10867">
                  <c:v>41124.458333333343</c:v>
                </c:pt>
                <c:pt idx="10868">
                  <c:v>41124.472222222219</c:v>
                </c:pt>
                <c:pt idx="10869">
                  <c:v>41124.486111111109</c:v>
                </c:pt>
                <c:pt idx="10870">
                  <c:v>41124.5</c:v>
                </c:pt>
                <c:pt idx="10871">
                  <c:v>41124.513888888891</c:v>
                </c:pt>
                <c:pt idx="10872">
                  <c:v>41124.527777777774</c:v>
                </c:pt>
                <c:pt idx="10873">
                  <c:v>41124.541666666657</c:v>
                </c:pt>
                <c:pt idx="10874">
                  <c:v>41124.555555555562</c:v>
                </c:pt>
                <c:pt idx="10875">
                  <c:v>41124.569444444445</c:v>
                </c:pt>
                <c:pt idx="10876">
                  <c:v>41124.583333333336</c:v>
                </c:pt>
                <c:pt idx="10877">
                  <c:v>41124.597222222212</c:v>
                </c:pt>
                <c:pt idx="10878">
                  <c:v>41124.611111111102</c:v>
                </c:pt>
                <c:pt idx="10879">
                  <c:v>41124.624999999993</c:v>
                </c:pt>
                <c:pt idx="10880">
                  <c:v>41124.638888888891</c:v>
                </c:pt>
                <c:pt idx="10881">
                  <c:v>41124.652777777781</c:v>
                </c:pt>
                <c:pt idx="10882">
                  <c:v>41124.666666666657</c:v>
                </c:pt>
                <c:pt idx="10883">
                  <c:v>41124.680555555562</c:v>
                </c:pt>
                <c:pt idx="10884">
                  <c:v>41124.694444444445</c:v>
                </c:pt>
                <c:pt idx="10885">
                  <c:v>41124.708333333336</c:v>
                </c:pt>
                <c:pt idx="10886">
                  <c:v>41124.722222222212</c:v>
                </c:pt>
                <c:pt idx="10887">
                  <c:v>41124.736111111102</c:v>
                </c:pt>
                <c:pt idx="10888">
                  <c:v>41124.75</c:v>
                </c:pt>
                <c:pt idx="10889">
                  <c:v>41124.763888888883</c:v>
                </c:pt>
                <c:pt idx="10890">
                  <c:v>41124.777777777774</c:v>
                </c:pt>
                <c:pt idx="10891">
                  <c:v>41124.79166666665</c:v>
                </c:pt>
                <c:pt idx="10892">
                  <c:v>41124.805555555562</c:v>
                </c:pt>
                <c:pt idx="10893">
                  <c:v>41124.819444444453</c:v>
                </c:pt>
                <c:pt idx="10894">
                  <c:v>41124.833333333336</c:v>
                </c:pt>
                <c:pt idx="10895">
                  <c:v>41124.847222222219</c:v>
                </c:pt>
                <c:pt idx="10896">
                  <c:v>41124.861111111102</c:v>
                </c:pt>
                <c:pt idx="10897">
                  <c:v>41124.875</c:v>
                </c:pt>
                <c:pt idx="10898">
                  <c:v>41124.888888888898</c:v>
                </c:pt>
                <c:pt idx="10899">
                  <c:v>41124.902777777781</c:v>
                </c:pt>
                <c:pt idx="10900">
                  <c:v>41124.916666666664</c:v>
                </c:pt>
                <c:pt idx="10901">
                  <c:v>41124.930555555562</c:v>
                </c:pt>
                <c:pt idx="10902">
                  <c:v>41124.944444444453</c:v>
                </c:pt>
                <c:pt idx="10903">
                  <c:v>41124.958333333343</c:v>
                </c:pt>
                <c:pt idx="10904">
                  <c:v>41124.972222222219</c:v>
                </c:pt>
                <c:pt idx="10905">
                  <c:v>41124.986111111109</c:v>
                </c:pt>
                <c:pt idx="10906">
                  <c:v>41125</c:v>
                </c:pt>
                <c:pt idx="10907">
                  <c:v>41125.013888888891</c:v>
                </c:pt>
                <c:pt idx="10908">
                  <c:v>41125.027777777774</c:v>
                </c:pt>
                <c:pt idx="10909">
                  <c:v>41125.041666666657</c:v>
                </c:pt>
                <c:pt idx="10910">
                  <c:v>41125.055555555562</c:v>
                </c:pt>
                <c:pt idx="10911">
                  <c:v>41125.069444444445</c:v>
                </c:pt>
                <c:pt idx="10912">
                  <c:v>41125.083333333336</c:v>
                </c:pt>
                <c:pt idx="10913">
                  <c:v>41125.097222222212</c:v>
                </c:pt>
                <c:pt idx="10914">
                  <c:v>41125.111111111102</c:v>
                </c:pt>
                <c:pt idx="10915">
                  <c:v>41125.124999999993</c:v>
                </c:pt>
                <c:pt idx="10916">
                  <c:v>41125.138888888891</c:v>
                </c:pt>
                <c:pt idx="10917">
                  <c:v>41125.152777777781</c:v>
                </c:pt>
                <c:pt idx="10918">
                  <c:v>41125.166666666657</c:v>
                </c:pt>
                <c:pt idx="10919">
                  <c:v>41125.180555555562</c:v>
                </c:pt>
                <c:pt idx="10920">
                  <c:v>41125.194444444445</c:v>
                </c:pt>
                <c:pt idx="10921">
                  <c:v>41125.208333333336</c:v>
                </c:pt>
                <c:pt idx="10922">
                  <c:v>41125.222222222212</c:v>
                </c:pt>
                <c:pt idx="10923">
                  <c:v>41125.236111111102</c:v>
                </c:pt>
                <c:pt idx="10924">
                  <c:v>41125.25</c:v>
                </c:pt>
                <c:pt idx="10925">
                  <c:v>41125.263888888883</c:v>
                </c:pt>
                <c:pt idx="10926">
                  <c:v>41125.277777777774</c:v>
                </c:pt>
                <c:pt idx="10927">
                  <c:v>41125.29166666665</c:v>
                </c:pt>
                <c:pt idx="10928">
                  <c:v>41125.305555555562</c:v>
                </c:pt>
                <c:pt idx="10929">
                  <c:v>41125.319444444453</c:v>
                </c:pt>
                <c:pt idx="10930">
                  <c:v>41125.333333333336</c:v>
                </c:pt>
                <c:pt idx="10931">
                  <c:v>41125.347222222219</c:v>
                </c:pt>
                <c:pt idx="10932">
                  <c:v>41125.361111111102</c:v>
                </c:pt>
                <c:pt idx="10933">
                  <c:v>41125.375</c:v>
                </c:pt>
                <c:pt idx="10934">
                  <c:v>41125.388888888898</c:v>
                </c:pt>
                <c:pt idx="10935">
                  <c:v>41125.402777777781</c:v>
                </c:pt>
                <c:pt idx="10936">
                  <c:v>41125.416666666664</c:v>
                </c:pt>
                <c:pt idx="10937">
                  <c:v>41125.430555555562</c:v>
                </c:pt>
                <c:pt idx="10938">
                  <c:v>41125.444444444453</c:v>
                </c:pt>
                <c:pt idx="10939">
                  <c:v>41125.458333333343</c:v>
                </c:pt>
                <c:pt idx="10940">
                  <c:v>41125.472222222219</c:v>
                </c:pt>
                <c:pt idx="10941">
                  <c:v>41125.486111111109</c:v>
                </c:pt>
                <c:pt idx="10942">
                  <c:v>41125.5</c:v>
                </c:pt>
                <c:pt idx="10943">
                  <c:v>41125.513888888891</c:v>
                </c:pt>
                <c:pt idx="10944">
                  <c:v>41125.527777777774</c:v>
                </c:pt>
                <c:pt idx="10945">
                  <c:v>41125.541666666657</c:v>
                </c:pt>
                <c:pt idx="10946">
                  <c:v>41125.555555555562</c:v>
                </c:pt>
                <c:pt idx="10947">
                  <c:v>41125.569444444445</c:v>
                </c:pt>
                <c:pt idx="10948">
                  <c:v>41125.583333333336</c:v>
                </c:pt>
                <c:pt idx="10949">
                  <c:v>41125.597222222212</c:v>
                </c:pt>
                <c:pt idx="10950">
                  <c:v>41125.611111111102</c:v>
                </c:pt>
                <c:pt idx="10951">
                  <c:v>41125.624999999993</c:v>
                </c:pt>
                <c:pt idx="10952">
                  <c:v>41125.638888888891</c:v>
                </c:pt>
                <c:pt idx="10953">
                  <c:v>41125.652777777781</c:v>
                </c:pt>
                <c:pt idx="10954">
                  <c:v>41125.666666666657</c:v>
                </c:pt>
                <c:pt idx="10955">
                  <c:v>41125.680555555562</c:v>
                </c:pt>
                <c:pt idx="10956">
                  <c:v>41125.694444444445</c:v>
                </c:pt>
                <c:pt idx="10957">
                  <c:v>41125.708333333336</c:v>
                </c:pt>
                <c:pt idx="10958">
                  <c:v>41125.722222222212</c:v>
                </c:pt>
                <c:pt idx="10959">
                  <c:v>41125.736111111102</c:v>
                </c:pt>
                <c:pt idx="10960">
                  <c:v>41125.75</c:v>
                </c:pt>
                <c:pt idx="10961">
                  <c:v>41125.763888888883</c:v>
                </c:pt>
                <c:pt idx="10962">
                  <c:v>41125.777777777774</c:v>
                </c:pt>
                <c:pt idx="10963">
                  <c:v>41125.79166666665</c:v>
                </c:pt>
                <c:pt idx="10964">
                  <c:v>41125.805555555562</c:v>
                </c:pt>
                <c:pt idx="10965">
                  <c:v>41125.819444444453</c:v>
                </c:pt>
                <c:pt idx="10966">
                  <c:v>41125.833333333336</c:v>
                </c:pt>
                <c:pt idx="10967">
                  <c:v>41125.847222222219</c:v>
                </c:pt>
                <c:pt idx="10968">
                  <c:v>41125.861111111102</c:v>
                </c:pt>
                <c:pt idx="10969">
                  <c:v>41125.875</c:v>
                </c:pt>
                <c:pt idx="10970">
                  <c:v>41125.888888888898</c:v>
                </c:pt>
                <c:pt idx="10971">
                  <c:v>41125.902777777781</c:v>
                </c:pt>
                <c:pt idx="10972">
                  <c:v>41125.916666666664</c:v>
                </c:pt>
                <c:pt idx="10973">
                  <c:v>41125.930555555562</c:v>
                </c:pt>
                <c:pt idx="10974">
                  <c:v>41125.944444444453</c:v>
                </c:pt>
                <c:pt idx="10975">
                  <c:v>41125.958333333343</c:v>
                </c:pt>
                <c:pt idx="10976">
                  <c:v>41125.972222222219</c:v>
                </c:pt>
                <c:pt idx="10977">
                  <c:v>41125.986111111109</c:v>
                </c:pt>
                <c:pt idx="10978">
                  <c:v>41126</c:v>
                </c:pt>
                <c:pt idx="10979">
                  <c:v>41126.013888888891</c:v>
                </c:pt>
                <c:pt idx="10980">
                  <c:v>41126.027777777774</c:v>
                </c:pt>
                <c:pt idx="10981">
                  <c:v>41126.041666666657</c:v>
                </c:pt>
                <c:pt idx="10982">
                  <c:v>41126.055555555562</c:v>
                </c:pt>
                <c:pt idx="10983">
                  <c:v>41126.069444444445</c:v>
                </c:pt>
                <c:pt idx="10984">
                  <c:v>41126.083333333336</c:v>
                </c:pt>
                <c:pt idx="10985">
                  <c:v>41126.097222222212</c:v>
                </c:pt>
                <c:pt idx="10986">
                  <c:v>41126.111111111102</c:v>
                </c:pt>
                <c:pt idx="10987">
                  <c:v>41126.124999999993</c:v>
                </c:pt>
                <c:pt idx="10988">
                  <c:v>41126.138888888891</c:v>
                </c:pt>
                <c:pt idx="10989">
                  <c:v>41126.152777777781</c:v>
                </c:pt>
                <c:pt idx="10990">
                  <c:v>41126.166666666657</c:v>
                </c:pt>
                <c:pt idx="10991">
                  <c:v>41126.180555555562</c:v>
                </c:pt>
                <c:pt idx="10992">
                  <c:v>41126.194444444445</c:v>
                </c:pt>
                <c:pt idx="10993">
                  <c:v>41126.208333333336</c:v>
                </c:pt>
                <c:pt idx="10994">
                  <c:v>41126.222222222212</c:v>
                </c:pt>
                <c:pt idx="10995">
                  <c:v>41126.236111111102</c:v>
                </c:pt>
                <c:pt idx="10996">
                  <c:v>41126.25</c:v>
                </c:pt>
                <c:pt idx="10997">
                  <c:v>41126.263888888883</c:v>
                </c:pt>
                <c:pt idx="10998">
                  <c:v>41126.277777777774</c:v>
                </c:pt>
                <c:pt idx="10999">
                  <c:v>41126.29166666665</c:v>
                </c:pt>
                <c:pt idx="11000">
                  <c:v>41126.305555555562</c:v>
                </c:pt>
                <c:pt idx="11001">
                  <c:v>41126.319444444453</c:v>
                </c:pt>
                <c:pt idx="11002">
                  <c:v>41126.333333333336</c:v>
                </c:pt>
                <c:pt idx="11003">
                  <c:v>41126.347222222219</c:v>
                </c:pt>
                <c:pt idx="11004">
                  <c:v>41126.361111111102</c:v>
                </c:pt>
                <c:pt idx="11005">
                  <c:v>41126.375</c:v>
                </c:pt>
                <c:pt idx="11006">
                  <c:v>41126.388888888898</c:v>
                </c:pt>
                <c:pt idx="11007">
                  <c:v>41126.402777777781</c:v>
                </c:pt>
                <c:pt idx="11008">
                  <c:v>41126.416666666664</c:v>
                </c:pt>
                <c:pt idx="11009">
                  <c:v>41126.430555555562</c:v>
                </c:pt>
                <c:pt idx="11010">
                  <c:v>41126.444444444453</c:v>
                </c:pt>
                <c:pt idx="11011">
                  <c:v>41126.458333333343</c:v>
                </c:pt>
                <c:pt idx="11012">
                  <c:v>41126.472222222219</c:v>
                </c:pt>
                <c:pt idx="11013">
                  <c:v>41126.486111111109</c:v>
                </c:pt>
                <c:pt idx="11014">
                  <c:v>41126.5</c:v>
                </c:pt>
                <c:pt idx="11015">
                  <c:v>41126.513888888891</c:v>
                </c:pt>
                <c:pt idx="11016">
                  <c:v>41126.527777777774</c:v>
                </c:pt>
                <c:pt idx="11017">
                  <c:v>41126.541666666657</c:v>
                </c:pt>
                <c:pt idx="11018">
                  <c:v>41126.555555555562</c:v>
                </c:pt>
                <c:pt idx="11019">
                  <c:v>41126.569444444445</c:v>
                </c:pt>
                <c:pt idx="11020">
                  <c:v>41126.583333333336</c:v>
                </c:pt>
                <c:pt idx="11021">
                  <c:v>41126.597222222212</c:v>
                </c:pt>
                <c:pt idx="11022">
                  <c:v>41126.611111111102</c:v>
                </c:pt>
                <c:pt idx="11023">
                  <c:v>41126.624999999993</c:v>
                </c:pt>
                <c:pt idx="11024">
                  <c:v>41126.638888888891</c:v>
                </c:pt>
                <c:pt idx="11025">
                  <c:v>41126.652777777781</c:v>
                </c:pt>
                <c:pt idx="11026">
                  <c:v>41126.666666666657</c:v>
                </c:pt>
                <c:pt idx="11027">
                  <c:v>41126.680555555562</c:v>
                </c:pt>
                <c:pt idx="11028">
                  <c:v>41126.694444444445</c:v>
                </c:pt>
                <c:pt idx="11029">
                  <c:v>41126.708333333336</c:v>
                </c:pt>
                <c:pt idx="11030">
                  <c:v>41126.722222222212</c:v>
                </c:pt>
                <c:pt idx="11031">
                  <c:v>41126.736111111102</c:v>
                </c:pt>
                <c:pt idx="11032">
                  <c:v>41126.75</c:v>
                </c:pt>
                <c:pt idx="11033">
                  <c:v>41126.763888888883</c:v>
                </c:pt>
                <c:pt idx="11034">
                  <c:v>41126.777777777774</c:v>
                </c:pt>
                <c:pt idx="11035">
                  <c:v>41126.79166666665</c:v>
                </c:pt>
                <c:pt idx="11036">
                  <c:v>41126.805555555562</c:v>
                </c:pt>
                <c:pt idx="11037">
                  <c:v>41126.819444444453</c:v>
                </c:pt>
                <c:pt idx="11038">
                  <c:v>41126.833333333336</c:v>
                </c:pt>
                <c:pt idx="11039">
                  <c:v>41126.847222222219</c:v>
                </c:pt>
                <c:pt idx="11040">
                  <c:v>41126.861111111102</c:v>
                </c:pt>
                <c:pt idx="11041">
                  <c:v>41126.875</c:v>
                </c:pt>
                <c:pt idx="11042">
                  <c:v>41126.888888888898</c:v>
                </c:pt>
                <c:pt idx="11043">
                  <c:v>41126.902777777781</c:v>
                </c:pt>
                <c:pt idx="11044">
                  <c:v>41126.916666666664</c:v>
                </c:pt>
                <c:pt idx="11045">
                  <c:v>41126.930555555562</c:v>
                </c:pt>
                <c:pt idx="11046">
                  <c:v>41126.944444444453</c:v>
                </c:pt>
                <c:pt idx="11047">
                  <c:v>41126.958333333343</c:v>
                </c:pt>
                <c:pt idx="11048">
                  <c:v>41126.972222222219</c:v>
                </c:pt>
                <c:pt idx="11049">
                  <c:v>41126.986111111109</c:v>
                </c:pt>
                <c:pt idx="11050">
                  <c:v>41127</c:v>
                </c:pt>
                <c:pt idx="11051">
                  <c:v>41127.013888888891</c:v>
                </c:pt>
                <c:pt idx="11052">
                  <c:v>41127.027777777774</c:v>
                </c:pt>
                <c:pt idx="11053">
                  <c:v>41127.041666666657</c:v>
                </c:pt>
                <c:pt idx="11054">
                  <c:v>41127.055555555562</c:v>
                </c:pt>
                <c:pt idx="11055">
                  <c:v>41127.069444444445</c:v>
                </c:pt>
                <c:pt idx="11056">
                  <c:v>41127.083333333336</c:v>
                </c:pt>
                <c:pt idx="11057">
                  <c:v>41127.097222222212</c:v>
                </c:pt>
                <c:pt idx="11058">
                  <c:v>41127.111111111102</c:v>
                </c:pt>
                <c:pt idx="11059">
                  <c:v>41127.124999999993</c:v>
                </c:pt>
                <c:pt idx="11060">
                  <c:v>41127.138888888891</c:v>
                </c:pt>
                <c:pt idx="11061">
                  <c:v>41127.152777777781</c:v>
                </c:pt>
                <c:pt idx="11062">
                  <c:v>41127.166666666657</c:v>
                </c:pt>
                <c:pt idx="11063">
                  <c:v>41127.180555555562</c:v>
                </c:pt>
                <c:pt idx="11064">
                  <c:v>41127.194444444445</c:v>
                </c:pt>
                <c:pt idx="11065">
                  <c:v>41127.208333333336</c:v>
                </c:pt>
                <c:pt idx="11066">
                  <c:v>41127.222222222212</c:v>
                </c:pt>
                <c:pt idx="11067">
                  <c:v>41127.236111111102</c:v>
                </c:pt>
                <c:pt idx="11068">
                  <c:v>41127.25</c:v>
                </c:pt>
                <c:pt idx="11069">
                  <c:v>41127.263888888883</c:v>
                </c:pt>
                <c:pt idx="11070">
                  <c:v>41127.277777777774</c:v>
                </c:pt>
                <c:pt idx="11071">
                  <c:v>41127.29166666665</c:v>
                </c:pt>
                <c:pt idx="11072">
                  <c:v>41127.305555555562</c:v>
                </c:pt>
                <c:pt idx="11073">
                  <c:v>41127.319444444453</c:v>
                </c:pt>
                <c:pt idx="11074">
                  <c:v>41127.333333333336</c:v>
                </c:pt>
                <c:pt idx="11075">
                  <c:v>41127.347222222219</c:v>
                </c:pt>
                <c:pt idx="11076">
                  <c:v>41127.361111111102</c:v>
                </c:pt>
                <c:pt idx="11077">
                  <c:v>41127.375</c:v>
                </c:pt>
                <c:pt idx="11078">
                  <c:v>41127.388888888898</c:v>
                </c:pt>
                <c:pt idx="11079">
                  <c:v>41127.402777777781</c:v>
                </c:pt>
                <c:pt idx="11080">
                  <c:v>41127.416666666664</c:v>
                </c:pt>
                <c:pt idx="11081">
                  <c:v>41127.430555555562</c:v>
                </c:pt>
                <c:pt idx="11082">
                  <c:v>41127.444444444453</c:v>
                </c:pt>
                <c:pt idx="11083">
                  <c:v>41127.458333333343</c:v>
                </c:pt>
                <c:pt idx="11084">
                  <c:v>41127.472222222219</c:v>
                </c:pt>
                <c:pt idx="11085">
                  <c:v>41127.486111111109</c:v>
                </c:pt>
                <c:pt idx="11086">
                  <c:v>41127.5</c:v>
                </c:pt>
                <c:pt idx="11087">
                  <c:v>41127.513888888891</c:v>
                </c:pt>
                <c:pt idx="11088">
                  <c:v>41127.527777777774</c:v>
                </c:pt>
                <c:pt idx="11089">
                  <c:v>41127.541666666657</c:v>
                </c:pt>
                <c:pt idx="11090">
                  <c:v>41127.555555555562</c:v>
                </c:pt>
                <c:pt idx="11091">
                  <c:v>41127.569444444445</c:v>
                </c:pt>
                <c:pt idx="11092">
                  <c:v>41127.583333333336</c:v>
                </c:pt>
                <c:pt idx="11093">
                  <c:v>41127.597222222212</c:v>
                </c:pt>
                <c:pt idx="11094">
                  <c:v>41127.611111111102</c:v>
                </c:pt>
                <c:pt idx="11095">
                  <c:v>41127.624999999993</c:v>
                </c:pt>
                <c:pt idx="11096">
                  <c:v>41127.638888888891</c:v>
                </c:pt>
                <c:pt idx="11097">
                  <c:v>41127.652777777781</c:v>
                </c:pt>
                <c:pt idx="11098">
                  <c:v>41127.666666666657</c:v>
                </c:pt>
                <c:pt idx="11099">
                  <c:v>41127.680555555562</c:v>
                </c:pt>
                <c:pt idx="11100">
                  <c:v>41127.694444444445</c:v>
                </c:pt>
                <c:pt idx="11101">
                  <c:v>41127.708333333336</c:v>
                </c:pt>
                <c:pt idx="11102">
                  <c:v>41127.722222222212</c:v>
                </c:pt>
                <c:pt idx="11103">
                  <c:v>41127.736111111102</c:v>
                </c:pt>
                <c:pt idx="11104">
                  <c:v>41127.75</c:v>
                </c:pt>
                <c:pt idx="11105">
                  <c:v>41127.763888888883</c:v>
                </c:pt>
                <c:pt idx="11106">
                  <c:v>41127.777777777774</c:v>
                </c:pt>
                <c:pt idx="11107">
                  <c:v>41127.79166666665</c:v>
                </c:pt>
                <c:pt idx="11108">
                  <c:v>41127.805555555562</c:v>
                </c:pt>
                <c:pt idx="11109">
                  <c:v>41127.819444444453</c:v>
                </c:pt>
                <c:pt idx="11110">
                  <c:v>41127.833333333336</c:v>
                </c:pt>
                <c:pt idx="11111">
                  <c:v>41127.847222222219</c:v>
                </c:pt>
                <c:pt idx="11112">
                  <c:v>41127.861111111102</c:v>
                </c:pt>
                <c:pt idx="11113">
                  <c:v>41127.875</c:v>
                </c:pt>
                <c:pt idx="11114">
                  <c:v>41127.888888888898</c:v>
                </c:pt>
                <c:pt idx="11115">
                  <c:v>41127.902777777781</c:v>
                </c:pt>
                <c:pt idx="11116">
                  <c:v>41127.916666666664</c:v>
                </c:pt>
                <c:pt idx="11117">
                  <c:v>41127.930555555562</c:v>
                </c:pt>
                <c:pt idx="11118">
                  <c:v>41127.944444444453</c:v>
                </c:pt>
                <c:pt idx="11119">
                  <c:v>41127.958333333343</c:v>
                </c:pt>
                <c:pt idx="11120">
                  <c:v>41127.972222222219</c:v>
                </c:pt>
                <c:pt idx="11121">
                  <c:v>41127.986111111109</c:v>
                </c:pt>
                <c:pt idx="11122">
                  <c:v>41128</c:v>
                </c:pt>
                <c:pt idx="11123">
                  <c:v>41128.013888888891</c:v>
                </c:pt>
                <c:pt idx="11124">
                  <c:v>41128.027777777774</c:v>
                </c:pt>
                <c:pt idx="11125">
                  <c:v>41128.041666666657</c:v>
                </c:pt>
                <c:pt idx="11126">
                  <c:v>41128.055555555562</c:v>
                </c:pt>
                <c:pt idx="11127">
                  <c:v>41128.069444444445</c:v>
                </c:pt>
                <c:pt idx="11128">
                  <c:v>41128.083333333336</c:v>
                </c:pt>
                <c:pt idx="11129">
                  <c:v>41128.097222222212</c:v>
                </c:pt>
                <c:pt idx="11130">
                  <c:v>41128.111111111102</c:v>
                </c:pt>
                <c:pt idx="11131">
                  <c:v>41128.124999999993</c:v>
                </c:pt>
                <c:pt idx="11132">
                  <c:v>41128.138888888891</c:v>
                </c:pt>
                <c:pt idx="11133">
                  <c:v>41128.152777777781</c:v>
                </c:pt>
                <c:pt idx="11134">
                  <c:v>41128.166666666657</c:v>
                </c:pt>
                <c:pt idx="11135">
                  <c:v>41128.180555555562</c:v>
                </c:pt>
                <c:pt idx="11136">
                  <c:v>41128.194444444445</c:v>
                </c:pt>
                <c:pt idx="11137">
                  <c:v>41128.208333333336</c:v>
                </c:pt>
                <c:pt idx="11138">
                  <c:v>41128.222222222212</c:v>
                </c:pt>
                <c:pt idx="11139">
                  <c:v>41128.236111111102</c:v>
                </c:pt>
                <c:pt idx="11140">
                  <c:v>41128.25</c:v>
                </c:pt>
                <c:pt idx="11141">
                  <c:v>41128.263888888883</c:v>
                </c:pt>
                <c:pt idx="11142">
                  <c:v>41128.277777777774</c:v>
                </c:pt>
                <c:pt idx="11143">
                  <c:v>41128.29166666665</c:v>
                </c:pt>
                <c:pt idx="11144">
                  <c:v>41128.305555555562</c:v>
                </c:pt>
                <c:pt idx="11145">
                  <c:v>41128.319444444453</c:v>
                </c:pt>
                <c:pt idx="11146">
                  <c:v>41128.333333333336</c:v>
                </c:pt>
                <c:pt idx="11147">
                  <c:v>41128.347222222219</c:v>
                </c:pt>
                <c:pt idx="11148">
                  <c:v>41128.361111111102</c:v>
                </c:pt>
                <c:pt idx="11149">
                  <c:v>41128.375</c:v>
                </c:pt>
                <c:pt idx="11150">
                  <c:v>41128.388888888898</c:v>
                </c:pt>
                <c:pt idx="11151">
                  <c:v>41128.402777777781</c:v>
                </c:pt>
                <c:pt idx="11152">
                  <c:v>41128.416666666664</c:v>
                </c:pt>
                <c:pt idx="11153">
                  <c:v>41128.430555555562</c:v>
                </c:pt>
                <c:pt idx="11154">
                  <c:v>41128.444444444453</c:v>
                </c:pt>
                <c:pt idx="11155">
                  <c:v>41128.458333333343</c:v>
                </c:pt>
                <c:pt idx="11156">
                  <c:v>41128.472222222219</c:v>
                </c:pt>
                <c:pt idx="11157">
                  <c:v>41128.486111111109</c:v>
                </c:pt>
                <c:pt idx="11158">
                  <c:v>41128.5</c:v>
                </c:pt>
                <c:pt idx="11159">
                  <c:v>41128.513888888891</c:v>
                </c:pt>
                <c:pt idx="11160">
                  <c:v>41128.527777777774</c:v>
                </c:pt>
                <c:pt idx="11161">
                  <c:v>41128.541666666657</c:v>
                </c:pt>
                <c:pt idx="11162">
                  <c:v>41128.555555555562</c:v>
                </c:pt>
                <c:pt idx="11163">
                  <c:v>41128.569444444445</c:v>
                </c:pt>
                <c:pt idx="11164">
                  <c:v>41128.583333333336</c:v>
                </c:pt>
                <c:pt idx="11165">
                  <c:v>41128.597222222212</c:v>
                </c:pt>
                <c:pt idx="11166">
                  <c:v>41128.611111111102</c:v>
                </c:pt>
                <c:pt idx="11167">
                  <c:v>41128.624999999993</c:v>
                </c:pt>
                <c:pt idx="11168">
                  <c:v>41128.638888888891</c:v>
                </c:pt>
                <c:pt idx="11169">
                  <c:v>41128.652777777781</c:v>
                </c:pt>
                <c:pt idx="11170">
                  <c:v>41128.666666666657</c:v>
                </c:pt>
                <c:pt idx="11171">
                  <c:v>41128.680555555562</c:v>
                </c:pt>
                <c:pt idx="11172">
                  <c:v>41128.694444444445</c:v>
                </c:pt>
                <c:pt idx="11173">
                  <c:v>41128.708333333336</c:v>
                </c:pt>
                <c:pt idx="11174">
                  <c:v>41128.722222222212</c:v>
                </c:pt>
                <c:pt idx="11175">
                  <c:v>41128.736111111102</c:v>
                </c:pt>
                <c:pt idx="11176">
                  <c:v>41128.75</c:v>
                </c:pt>
                <c:pt idx="11177">
                  <c:v>41128.763888888883</c:v>
                </c:pt>
                <c:pt idx="11178">
                  <c:v>41128.777777777774</c:v>
                </c:pt>
                <c:pt idx="11179">
                  <c:v>41128.79166666665</c:v>
                </c:pt>
                <c:pt idx="11180">
                  <c:v>41128.805555555562</c:v>
                </c:pt>
                <c:pt idx="11181">
                  <c:v>41128.819444444453</c:v>
                </c:pt>
                <c:pt idx="11182">
                  <c:v>41128.833333333336</c:v>
                </c:pt>
                <c:pt idx="11183">
                  <c:v>41128.847222222219</c:v>
                </c:pt>
                <c:pt idx="11184">
                  <c:v>41128.861111111102</c:v>
                </c:pt>
                <c:pt idx="11185">
                  <c:v>41128.875</c:v>
                </c:pt>
                <c:pt idx="11186">
                  <c:v>41128.888888888898</c:v>
                </c:pt>
                <c:pt idx="11187">
                  <c:v>41128.902777777781</c:v>
                </c:pt>
                <c:pt idx="11188">
                  <c:v>41128.916666666664</c:v>
                </c:pt>
                <c:pt idx="11189">
                  <c:v>41128.930555555562</c:v>
                </c:pt>
                <c:pt idx="11190">
                  <c:v>41128.944444444453</c:v>
                </c:pt>
                <c:pt idx="11191">
                  <c:v>41128.958333333343</c:v>
                </c:pt>
                <c:pt idx="11192">
                  <c:v>41128.972222222219</c:v>
                </c:pt>
                <c:pt idx="11193">
                  <c:v>41128.986111111109</c:v>
                </c:pt>
                <c:pt idx="11194">
                  <c:v>41129</c:v>
                </c:pt>
                <c:pt idx="11195">
                  <c:v>41129.013888888891</c:v>
                </c:pt>
                <c:pt idx="11196">
                  <c:v>41129.027777777774</c:v>
                </c:pt>
                <c:pt idx="11197">
                  <c:v>41129.041666666657</c:v>
                </c:pt>
                <c:pt idx="11198">
                  <c:v>41129.055555555562</c:v>
                </c:pt>
                <c:pt idx="11199">
                  <c:v>41129.069444444445</c:v>
                </c:pt>
                <c:pt idx="11200">
                  <c:v>41129.083333333336</c:v>
                </c:pt>
                <c:pt idx="11201">
                  <c:v>41129.097222222212</c:v>
                </c:pt>
                <c:pt idx="11202">
                  <c:v>41129.111111111102</c:v>
                </c:pt>
                <c:pt idx="11203">
                  <c:v>41129.124999999993</c:v>
                </c:pt>
                <c:pt idx="11204">
                  <c:v>41129.138888888891</c:v>
                </c:pt>
                <c:pt idx="11205">
                  <c:v>41129.152777777781</c:v>
                </c:pt>
                <c:pt idx="11206">
                  <c:v>41129.166666666657</c:v>
                </c:pt>
                <c:pt idx="11207">
                  <c:v>41129.180555555562</c:v>
                </c:pt>
                <c:pt idx="11208">
                  <c:v>41129.194444444445</c:v>
                </c:pt>
                <c:pt idx="11209">
                  <c:v>41129.208333333336</c:v>
                </c:pt>
                <c:pt idx="11210">
                  <c:v>41129.222222222212</c:v>
                </c:pt>
                <c:pt idx="11211">
                  <c:v>41129.236111111102</c:v>
                </c:pt>
                <c:pt idx="11212">
                  <c:v>41129.25</c:v>
                </c:pt>
                <c:pt idx="11213">
                  <c:v>41129.263888888883</c:v>
                </c:pt>
                <c:pt idx="11214">
                  <c:v>41129.277777777774</c:v>
                </c:pt>
                <c:pt idx="11215">
                  <c:v>41129.29166666665</c:v>
                </c:pt>
                <c:pt idx="11216">
                  <c:v>41129.305555555562</c:v>
                </c:pt>
                <c:pt idx="11217">
                  <c:v>41129.319444444453</c:v>
                </c:pt>
                <c:pt idx="11218">
                  <c:v>41129.333333333336</c:v>
                </c:pt>
                <c:pt idx="11219">
                  <c:v>41129.347222222219</c:v>
                </c:pt>
                <c:pt idx="11220">
                  <c:v>41129.361111111102</c:v>
                </c:pt>
                <c:pt idx="11221">
                  <c:v>41129.375</c:v>
                </c:pt>
                <c:pt idx="11222">
                  <c:v>41129.388888888898</c:v>
                </c:pt>
                <c:pt idx="11223">
                  <c:v>41129.402777777781</c:v>
                </c:pt>
                <c:pt idx="11224">
                  <c:v>41129.416666666664</c:v>
                </c:pt>
                <c:pt idx="11225">
                  <c:v>41129.430555555562</c:v>
                </c:pt>
                <c:pt idx="11226">
                  <c:v>41129.444444444453</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41129.541666666657</c:v>
                </c:pt>
                <c:pt idx="11237">
                  <c:v>41129.555555555562</c:v>
                </c:pt>
                <c:pt idx="11238">
                  <c:v>41129.569444444445</c:v>
                </c:pt>
                <c:pt idx="11239">
                  <c:v>41129.583333333336</c:v>
                </c:pt>
                <c:pt idx="11240">
                  <c:v>41129.597222222212</c:v>
                </c:pt>
                <c:pt idx="11241">
                  <c:v>41129.611111111102</c:v>
                </c:pt>
                <c:pt idx="11242">
                  <c:v>41129.624999999993</c:v>
                </c:pt>
                <c:pt idx="11243">
                  <c:v>41129.638888888891</c:v>
                </c:pt>
                <c:pt idx="11244">
                  <c:v>41129.652777777781</c:v>
                </c:pt>
                <c:pt idx="11245">
                  <c:v>41129.666666666657</c:v>
                </c:pt>
                <c:pt idx="11246">
                  <c:v>41129.680555555562</c:v>
                </c:pt>
                <c:pt idx="11247">
                  <c:v>41129.694444444445</c:v>
                </c:pt>
                <c:pt idx="11248">
                  <c:v>41129.708333333336</c:v>
                </c:pt>
                <c:pt idx="11249">
                  <c:v>41129.722222222212</c:v>
                </c:pt>
                <c:pt idx="11250">
                  <c:v>41129.736111111102</c:v>
                </c:pt>
                <c:pt idx="11251">
                  <c:v>41129.75</c:v>
                </c:pt>
                <c:pt idx="11252">
                  <c:v>41129.763888888883</c:v>
                </c:pt>
                <c:pt idx="11253">
                  <c:v>41129.777777777774</c:v>
                </c:pt>
                <c:pt idx="11254">
                  <c:v>41129.79166666665</c:v>
                </c:pt>
                <c:pt idx="11255">
                  <c:v>41129.805555555562</c:v>
                </c:pt>
                <c:pt idx="11256">
                  <c:v>41129.819444444453</c:v>
                </c:pt>
                <c:pt idx="11257">
                  <c:v>41129.833333333336</c:v>
                </c:pt>
                <c:pt idx="11258">
                  <c:v>41129.847222222219</c:v>
                </c:pt>
                <c:pt idx="11259">
                  <c:v>41129.861111111102</c:v>
                </c:pt>
                <c:pt idx="11260">
                  <c:v>41129.875</c:v>
                </c:pt>
                <c:pt idx="11261">
                  <c:v>41129.888888888898</c:v>
                </c:pt>
                <c:pt idx="11262">
                  <c:v>41129.902777777781</c:v>
                </c:pt>
                <c:pt idx="11263">
                  <c:v>41129.916666666664</c:v>
                </c:pt>
                <c:pt idx="11264">
                  <c:v>41129.930555555562</c:v>
                </c:pt>
                <c:pt idx="11265">
                  <c:v>41129.944444444453</c:v>
                </c:pt>
                <c:pt idx="11266">
                  <c:v>41129.958333333343</c:v>
                </c:pt>
                <c:pt idx="11267">
                  <c:v>41129.972222222219</c:v>
                </c:pt>
                <c:pt idx="11268">
                  <c:v>41129.986111111109</c:v>
                </c:pt>
                <c:pt idx="11269">
                  <c:v>41130</c:v>
                </c:pt>
                <c:pt idx="11270">
                  <c:v>41130.013888888891</c:v>
                </c:pt>
                <c:pt idx="11271">
                  <c:v>41130.027777777774</c:v>
                </c:pt>
                <c:pt idx="11272">
                  <c:v>41130.041666666657</c:v>
                </c:pt>
                <c:pt idx="11273">
                  <c:v>41130.055555555562</c:v>
                </c:pt>
                <c:pt idx="11274">
                  <c:v>41130.069444444445</c:v>
                </c:pt>
                <c:pt idx="11275">
                  <c:v>41130.083333333336</c:v>
                </c:pt>
                <c:pt idx="11276">
                  <c:v>41130.097222222212</c:v>
                </c:pt>
                <c:pt idx="11277">
                  <c:v>41130.111111111102</c:v>
                </c:pt>
                <c:pt idx="11278">
                  <c:v>41130.124999999993</c:v>
                </c:pt>
                <c:pt idx="11279">
                  <c:v>41130.138888888891</c:v>
                </c:pt>
                <c:pt idx="11280">
                  <c:v>41130.152777777781</c:v>
                </c:pt>
                <c:pt idx="11281">
                  <c:v>41130.166666666657</c:v>
                </c:pt>
                <c:pt idx="11282">
                  <c:v>41130.180555555562</c:v>
                </c:pt>
                <c:pt idx="11283">
                  <c:v>41130.194444444445</c:v>
                </c:pt>
                <c:pt idx="11284">
                  <c:v>41130.208333333336</c:v>
                </c:pt>
                <c:pt idx="11285">
                  <c:v>41130.222222222212</c:v>
                </c:pt>
                <c:pt idx="11286">
                  <c:v>41130.236111111102</c:v>
                </c:pt>
                <c:pt idx="11287">
                  <c:v>41130.25</c:v>
                </c:pt>
                <c:pt idx="11288">
                  <c:v>41130.263888888883</c:v>
                </c:pt>
                <c:pt idx="11289">
                  <c:v>41130.277777777774</c:v>
                </c:pt>
                <c:pt idx="11290">
                  <c:v>41130.29166666665</c:v>
                </c:pt>
                <c:pt idx="11291">
                  <c:v>41130.305555555562</c:v>
                </c:pt>
                <c:pt idx="11292">
                  <c:v>41130.319444444453</c:v>
                </c:pt>
                <c:pt idx="11293">
                  <c:v>41130.333333333336</c:v>
                </c:pt>
                <c:pt idx="11294">
                  <c:v>41130.347222222219</c:v>
                </c:pt>
                <c:pt idx="11295">
                  <c:v>41130.361111111102</c:v>
                </c:pt>
                <c:pt idx="11296">
                  <c:v>41130.375</c:v>
                </c:pt>
                <c:pt idx="11297">
                  <c:v>41130.388888888898</c:v>
                </c:pt>
                <c:pt idx="11298">
                  <c:v>41130.402777777781</c:v>
                </c:pt>
                <c:pt idx="11299">
                  <c:v>41130.416666666664</c:v>
                </c:pt>
                <c:pt idx="11300">
                  <c:v>41130.430555555562</c:v>
                </c:pt>
                <c:pt idx="11301">
                  <c:v>41130.444444444453</c:v>
                </c:pt>
                <c:pt idx="11302">
                  <c:v>41130.458333333343</c:v>
                </c:pt>
                <c:pt idx="11303">
                  <c:v>41130.472222222219</c:v>
                </c:pt>
                <c:pt idx="11304">
                  <c:v>41130.486111111109</c:v>
                </c:pt>
                <c:pt idx="11305">
                  <c:v>41130.5</c:v>
                </c:pt>
                <c:pt idx="11306">
                  <c:v>41130.513888888891</c:v>
                </c:pt>
                <c:pt idx="11307">
                  <c:v>41130.527777777774</c:v>
                </c:pt>
                <c:pt idx="11308">
                  <c:v>41130.541666666657</c:v>
                </c:pt>
                <c:pt idx="11309">
                  <c:v>41130.555555555562</c:v>
                </c:pt>
                <c:pt idx="11310">
                  <c:v>41130.569444444445</c:v>
                </c:pt>
                <c:pt idx="11311">
                  <c:v>41130.583333333336</c:v>
                </c:pt>
                <c:pt idx="11312">
                  <c:v>41130.597222222212</c:v>
                </c:pt>
                <c:pt idx="11313">
                  <c:v>41130.611111111102</c:v>
                </c:pt>
                <c:pt idx="11314">
                  <c:v>41130.624999999993</c:v>
                </c:pt>
                <c:pt idx="11315">
                  <c:v>41130.638888888891</c:v>
                </c:pt>
                <c:pt idx="11316">
                  <c:v>41130.652777777781</c:v>
                </c:pt>
                <c:pt idx="11317">
                  <c:v>41130.666666666657</c:v>
                </c:pt>
                <c:pt idx="11318">
                  <c:v>41130.680555555562</c:v>
                </c:pt>
                <c:pt idx="11319">
                  <c:v>41130.694444444445</c:v>
                </c:pt>
                <c:pt idx="11320">
                  <c:v>41130.708333333336</c:v>
                </c:pt>
                <c:pt idx="11321">
                  <c:v>41130.722222222212</c:v>
                </c:pt>
                <c:pt idx="11322">
                  <c:v>41130.736111111102</c:v>
                </c:pt>
                <c:pt idx="11323">
                  <c:v>41130.75</c:v>
                </c:pt>
                <c:pt idx="11324">
                  <c:v>41130.763888888883</c:v>
                </c:pt>
                <c:pt idx="11325">
                  <c:v>41130.777777777774</c:v>
                </c:pt>
                <c:pt idx="11326">
                  <c:v>41130.79166666665</c:v>
                </c:pt>
                <c:pt idx="11327">
                  <c:v>41130.805555555562</c:v>
                </c:pt>
                <c:pt idx="11328">
                  <c:v>41130.819444444453</c:v>
                </c:pt>
                <c:pt idx="11329">
                  <c:v>41130.833333333336</c:v>
                </c:pt>
                <c:pt idx="11330">
                  <c:v>41130.847222222219</c:v>
                </c:pt>
                <c:pt idx="11331">
                  <c:v>41130.861111111102</c:v>
                </c:pt>
                <c:pt idx="11332">
                  <c:v>41130.875</c:v>
                </c:pt>
                <c:pt idx="11333">
                  <c:v>41130.888888888898</c:v>
                </c:pt>
                <c:pt idx="11334">
                  <c:v>41130.902777777781</c:v>
                </c:pt>
                <c:pt idx="11335">
                  <c:v>41130.916666666664</c:v>
                </c:pt>
                <c:pt idx="11336">
                  <c:v>41130.930555555562</c:v>
                </c:pt>
                <c:pt idx="11337">
                  <c:v>41130.944444444453</c:v>
                </c:pt>
                <c:pt idx="11338">
                  <c:v>41130.958333333343</c:v>
                </c:pt>
                <c:pt idx="11339">
                  <c:v>41130.972222222219</c:v>
                </c:pt>
                <c:pt idx="11340">
                  <c:v>41130.986111111109</c:v>
                </c:pt>
                <c:pt idx="11341">
                  <c:v>41131</c:v>
                </c:pt>
                <c:pt idx="11342">
                  <c:v>41131.013888888891</c:v>
                </c:pt>
                <c:pt idx="11343">
                  <c:v>41131.027777777774</c:v>
                </c:pt>
                <c:pt idx="11344">
                  <c:v>41131.041666666657</c:v>
                </c:pt>
                <c:pt idx="11345">
                  <c:v>41131.055555555562</c:v>
                </c:pt>
                <c:pt idx="11346">
                  <c:v>41131.069444444445</c:v>
                </c:pt>
                <c:pt idx="11347">
                  <c:v>41131.083333333336</c:v>
                </c:pt>
                <c:pt idx="11348">
                  <c:v>41131.097222222212</c:v>
                </c:pt>
                <c:pt idx="11349">
                  <c:v>41131.111111111102</c:v>
                </c:pt>
                <c:pt idx="11350">
                  <c:v>41131.124999999993</c:v>
                </c:pt>
                <c:pt idx="11351">
                  <c:v>41131.138888888891</c:v>
                </c:pt>
                <c:pt idx="11352">
                  <c:v>41131.152777777781</c:v>
                </c:pt>
                <c:pt idx="11353">
                  <c:v>41131.166666666657</c:v>
                </c:pt>
                <c:pt idx="11354">
                  <c:v>41131.180555555562</c:v>
                </c:pt>
                <c:pt idx="11355">
                  <c:v>41131.194444444445</c:v>
                </c:pt>
                <c:pt idx="11356">
                  <c:v>41131.208333333336</c:v>
                </c:pt>
                <c:pt idx="11357">
                  <c:v>41131.222222222212</c:v>
                </c:pt>
                <c:pt idx="11358">
                  <c:v>41131.236111111102</c:v>
                </c:pt>
                <c:pt idx="11359">
                  <c:v>41131.25</c:v>
                </c:pt>
                <c:pt idx="11360">
                  <c:v>41131.263888888883</c:v>
                </c:pt>
                <c:pt idx="11361">
                  <c:v>41131.277777777774</c:v>
                </c:pt>
                <c:pt idx="11362">
                  <c:v>41131.29166666665</c:v>
                </c:pt>
                <c:pt idx="11363">
                  <c:v>41131.305555555562</c:v>
                </c:pt>
                <c:pt idx="11364">
                  <c:v>41131.319444444453</c:v>
                </c:pt>
                <c:pt idx="11365">
                  <c:v>41131.333333333336</c:v>
                </c:pt>
                <c:pt idx="11366">
                  <c:v>41131.347222222219</c:v>
                </c:pt>
                <c:pt idx="11367">
                  <c:v>41131.361111111102</c:v>
                </c:pt>
                <c:pt idx="11368">
                  <c:v>41131.375</c:v>
                </c:pt>
                <c:pt idx="11369">
                  <c:v>41131.388888888898</c:v>
                </c:pt>
                <c:pt idx="11370">
                  <c:v>41131.402777777781</c:v>
                </c:pt>
                <c:pt idx="11371">
                  <c:v>41131.416666666664</c:v>
                </c:pt>
                <c:pt idx="11372">
                  <c:v>41131.430555555562</c:v>
                </c:pt>
                <c:pt idx="11373">
                  <c:v>41131.444444444453</c:v>
                </c:pt>
                <c:pt idx="11374">
                  <c:v>41131.458333333343</c:v>
                </c:pt>
                <c:pt idx="11375">
                  <c:v>41131.472222222219</c:v>
                </c:pt>
                <c:pt idx="11376">
                  <c:v>41131.486111111109</c:v>
                </c:pt>
                <c:pt idx="11377">
                  <c:v>41131.5</c:v>
                </c:pt>
                <c:pt idx="11378">
                  <c:v>41131.513888888891</c:v>
                </c:pt>
                <c:pt idx="11379">
                  <c:v>41131.527777777774</c:v>
                </c:pt>
                <c:pt idx="11380">
                  <c:v>41131.541666666657</c:v>
                </c:pt>
                <c:pt idx="11381">
                  <c:v>41131.555555555562</c:v>
                </c:pt>
                <c:pt idx="11382">
                  <c:v>41131.569444444445</c:v>
                </c:pt>
                <c:pt idx="11383">
                  <c:v>41131.583333333336</c:v>
                </c:pt>
                <c:pt idx="11384">
                  <c:v>41131.597222222212</c:v>
                </c:pt>
                <c:pt idx="11385">
                  <c:v>41131.611111111102</c:v>
                </c:pt>
                <c:pt idx="11386">
                  <c:v>41131.624999999993</c:v>
                </c:pt>
                <c:pt idx="11387">
                  <c:v>41131.638888888891</c:v>
                </c:pt>
                <c:pt idx="11388">
                  <c:v>41131.652777777781</c:v>
                </c:pt>
                <c:pt idx="11389">
                  <c:v>41131.666666666657</c:v>
                </c:pt>
                <c:pt idx="11390">
                  <c:v>41131.680555555562</c:v>
                </c:pt>
                <c:pt idx="11391">
                  <c:v>41131.694444444445</c:v>
                </c:pt>
                <c:pt idx="11392">
                  <c:v>41131.708333333336</c:v>
                </c:pt>
                <c:pt idx="11393">
                  <c:v>41131.722222222212</c:v>
                </c:pt>
                <c:pt idx="11394">
                  <c:v>41131.736111111102</c:v>
                </c:pt>
                <c:pt idx="11395">
                  <c:v>41131.75</c:v>
                </c:pt>
                <c:pt idx="11396">
                  <c:v>41131.763888888883</c:v>
                </c:pt>
                <c:pt idx="11397">
                  <c:v>41131.777777777774</c:v>
                </c:pt>
                <c:pt idx="11398">
                  <c:v>41131.79166666665</c:v>
                </c:pt>
                <c:pt idx="11399">
                  <c:v>41131.805555555562</c:v>
                </c:pt>
                <c:pt idx="11400">
                  <c:v>41131.819444444453</c:v>
                </c:pt>
                <c:pt idx="11401">
                  <c:v>41131.833333333336</c:v>
                </c:pt>
                <c:pt idx="11402">
                  <c:v>41131.847222222219</c:v>
                </c:pt>
                <c:pt idx="11403">
                  <c:v>41131.861111111102</c:v>
                </c:pt>
                <c:pt idx="11404">
                  <c:v>41131.875</c:v>
                </c:pt>
                <c:pt idx="11405">
                  <c:v>41131.888888888898</c:v>
                </c:pt>
                <c:pt idx="11406">
                  <c:v>41131.902777777781</c:v>
                </c:pt>
                <c:pt idx="11407">
                  <c:v>41131.916666666664</c:v>
                </c:pt>
                <c:pt idx="11408">
                  <c:v>41131.930555555562</c:v>
                </c:pt>
                <c:pt idx="11409">
                  <c:v>41131.944444444453</c:v>
                </c:pt>
                <c:pt idx="11410">
                  <c:v>41131.958333333343</c:v>
                </c:pt>
                <c:pt idx="11411">
                  <c:v>41131.972222222219</c:v>
                </c:pt>
                <c:pt idx="11412">
                  <c:v>41131.986111111109</c:v>
                </c:pt>
                <c:pt idx="11413">
                  <c:v>41132</c:v>
                </c:pt>
                <c:pt idx="11414">
                  <c:v>41132.013888888891</c:v>
                </c:pt>
                <c:pt idx="11415">
                  <c:v>41132.027777777774</c:v>
                </c:pt>
                <c:pt idx="11416">
                  <c:v>41132.041666666657</c:v>
                </c:pt>
                <c:pt idx="11417">
                  <c:v>41132.055555555562</c:v>
                </c:pt>
                <c:pt idx="11418">
                  <c:v>41132.069444444445</c:v>
                </c:pt>
                <c:pt idx="11419">
                  <c:v>41132.083333333336</c:v>
                </c:pt>
                <c:pt idx="11420">
                  <c:v>41132.097222222212</c:v>
                </c:pt>
                <c:pt idx="11421">
                  <c:v>41132.111111111102</c:v>
                </c:pt>
                <c:pt idx="11422">
                  <c:v>41132.124999999993</c:v>
                </c:pt>
                <c:pt idx="11423">
                  <c:v>41132.138888888891</c:v>
                </c:pt>
                <c:pt idx="11424">
                  <c:v>41132.152777777781</c:v>
                </c:pt>
                <c:pt idx="11425">
                  <c:v>41132.166666666657</c:v>
                </c:pt>
                <c:pt idx="11426">
                  <c:v>41132.180555555562</c:v>
                </c:pt>
                <c:pt idx="11427">
                  <c:v>41132.194444444445</c:v>
                </c:pt>
                <c:pt idx="11428">
                  <c:v>41132.208333333336</c:v>
                </c:pt>
                <c:pt idx="11429">
                  <c:v>41132.222222222212</c:v>
                </c:pt>
                <c:pt idx="11430">
                  <c:v>41132.236111111102</c:v>
                </c:pt>
                <c:pt idx="11431">
                  <c:v>41132.25</c:v>
                </c:pt>
                <c:pt idx="11432">
                  <c:v>41132.263888888883</c:v>
                </c:pt>
                <c:pt idx="11433">
                  <c:v>41132.277777777774</c:v>
                </c:pt>
                <c:pt idx="11434">
                  <c:v>41132.29166666665</c:v>
                </c:pt>
                <c:pt idx="11435">
                  <c:v>41132.305555555562</c:v>
                </c:pt>
                <c:pt idx="11436">
                  <c:v>41132.319444444453</c:v>
                </c:pt>
                <c:pt idx="11437">
                  <c:v>41132.333333333336</c:v>
                </c:pt>
                <c:pt idx="11438">
                  <c:v>41132.347222222219</c:v>
                </c:pt>
                <c:pt idx="11439">
                  <c:v>41132.361111111102</c:v>
                </c:pt>
                <c:pt idx="11440">
                  <c:v>41132.375</c:v>
                </c:pt>
                <c:pt idx="11441">
                  <c:v>41132.388888888898</c:v>
                </c:pt>
                <c:pt idx="11442">
                  <c:v>41132.402777777781</c:v>
                </c:pt>
                <c:pt idx="11443">
                  <c:v>41132.416666666664</c:v>
                </c:pt>
                <c:pt idx="11444">
                  <c:v>41132.430555555562</c:v>
                </c:pt>
                <c:pt idx="11445">
                  <c:v>41132.444444444453</c:v>
                </c:pt>
                <c:pt idx="11446">
                  <c:v>41132.458333333343</c:v>
                </c:pt>
                <c:pt idx="11447">
                  <c:v>41132.472222222219</c:v>
                </c:pt>
                <c:pt idx="11448">
                  <c:v>41132.486111111109</c:v>
                </c:pt>
                <c:pt idx="11449">
                  <c:v>41132.5</c:v>
                </c:pt>
                <c:pt idx="11450">
                  <c:v>41132.513888888891</c:v>
                </c:pt>
                <c:pt idx="11451">
                  <c:v>41132.527777777774</c:v>
                </c:pt>
                <c:pt idx="11452">
                  <c:v>41132.541666666657</c:v>
                </c:pt>
                <c:pt idx="11453">
                  <c:v>41132.555555555562</c:v>
                </c:pt>
                <c:pt idx="11454">
                  <c:v>41132.569444444445</c:v>
                </c:pt>
                <c:pt idx="11455">
                  <c:v>41132.583333333336</c:v>
                </c:pt>
                <c:pt idx="11456">
                  <c:v>41132.597222222212</c:v>
                </c:pt>
                <c:pt idx="11457">
                  <c:v>41132.611111111102</c:v>
                </c:pt>
                <c:pt idx="11458">
                  <c:v>41132.624999999993</c:v>
                </c:pt>
                <c:pt idx="11459">
                  <c:v>41132.638888888891</c:v>
                </c:pt>
                <c:pt idx="11460">
                  <c:v>41132.652777777781</c:v>
                </c:pt>
                <c:pt idx="11461">
                  <c:v>41132.666666666657</c:v>
                </c:pt>
                <c:pt idx="11462">
                  <c:v>41132.680555555562</c:v>
                </c:pt>
                <c:pt idx="11463">
                  <c:v>41132.694444444445</c:v>
                </c:pt>
                <c:pt idx="11464">
                  <c:v>41132.708333333336</c:v>
                </c:pt>
                <c:pt idx="11465">
                  <c:v>41132.722222222212</c:v>
                </c:pt>
                <c:pt idx="11466">
                  <c:v>41132.736111111102</c:v>
                </c:pt>
                <c:pt idx="11467">
                  <c:v>41132.75</c:v>
                </c:pt>
                <c:pt idx="11468">
                  <c:v>41132.763888888883</c:v>
                </c:pt>
                <c:pt idx="11469">
                  <c:v>41132.777777777774</c:v>
                </c:pt>
                <c:pt idx="11470">
                  <c:v>41132.79166666665</c:v>
                </c:pt>
                <c:pt idx="11471">
                  <c:v>41132.805555555562</c:v>
                </c:pt>
                <c:pt idx="11472">
                  <c:v>41132.819444444453</c:v>
                </c:pt>
                <c:pt idx="11473">
                  <c:v>41132.833333333336</c:v>
                </c:pt>
                <c:pt idx="11474">
                  <c:v>41132.847222222219</c:v>
                </c:pt>
                <c:pt idx="11475">
                  <c:v>41132.861111111102</c:v>
                </c:pt>
                <c:pt idx="11476">
                  <c:v>41132.875</c:v>
                </c:pt>
                <c:pt idx="11477">
                  <c:v>41132.888888888898</c:v>
                </c:pt>
                <c:pt idx="11478">
                  <c:v>41132.902777777781</c:v>
                </c:pt>
                <c:pt idx="11479">
                  <c:v>41132.916666666664</c:v>
                </c:pt>
                <c:pt idx="11480">
                  <c:v>41132.930555555562</c:v>
                </c:pt>
                <c:pt idx="11481">
                  <c:v>41132.944444444453</c:v>
                </c:pt>
                <c:pt idx="11482">
                  <c:v>41132.958333333343</c:v>
                </c:pt>
                <c:pt idx="11483">
                  <c:v>41132.972222222219</c:v>
                </c:pt>
                <c:pt idx="11484">
                  <c:v>41132.986111111109</c:v>
                </c:pt>
                <c:pt idx="11485">
                  <c:v>41133</c:v>
                </c:pt>
                <c:pt idx="11486">
                  <c:v>41133.013888888891</c:v>
                </c:pt>
                <c:pt idx="11487">
                  <c:v>41133.027777777774</c:v>
                </c:pt>
                <c:pt idx="11488">
                  <c:v>41133.041666666657</c:v>
                </c:pt>
                <c:pt idx="11489">
                  <c:v>41133.055555555562</c:v>
                </c:pt>
                <c:pt idx="11490">
                  <c:v>41133.069444444445</c:v>
                </c:pt>
                <c:pt idx="11491">
                  <c:v>41133.083333333336</c:v>
                </c:pt>
                <c:pt idx="11492">
                  <c:v>41133.097222222212</c:v>
                </c:pt>
                <c:pt idx="11493">
                  <c:v>41133.111111111102</c:v>
                </c:pt>
                <c:pt idx="11494">
                  <c:v>41133.124999999993</c:v>
                </c:pt>
                <c:pt idx="11495">
                  <c:v>41133.138888888891</c:v>
                </c:pt>
                <c:pt idx="11496">
                  <c:v>41133.152777777781</c:v>
                </c:pt>
                <c:pt idx="11497">
                  <c:v>41133.166666666657</c:v>
                </c:pt>
                <c:pt idx="11498">
                  <c:v>41133.180555555562</c:v>
                </c:pt>
                <c:pt idx="11499">
                  <c:v>41133.194444444445</c:v>
                </c:pt>
                <c:pt idx="11500">
                  <c:v>41133.208333333336</c:v>
                </c:pt>
                <c:pt idx="11501">
                  <c:v>41133.222222222212</c:v>
                </c:pt>
                <c:pt idx="11502">
                  <c:v>41133.236111111102</c:v>
                </c:pt>
                <c:pt idx="11503">
                  <c:v>41133.25</c:v>
                </c:pt>
                <c:pt idx="11504">
                  <c:v>41133.263888888883</c:v>
                </c:pt>
                <c:pt idx="11505">
                  <c:v>41133.277777777774</c:v>
                </c:pt>
                <c:pt idx="11506">
                  <c:v>41133.29166666665</c:v>
                </c:pt>
                <c:pt idx="11507">
                  <c:v>41133.305555555562</c:v>
                </c:pt>
                <c:pt idx="11508">
                  <c:v>41133.319444444453</c:v>
                </c:pt>
                <c:pt idx="11509">
                  <c:v>41133.333333333336</c:v>
                </c:pt>
                <c:pt idx="11510">
                  <c:v>41133.347222222219</c:v>
                </c:pt>
                <c:pt idx="11511">
                  <c:v>41133.361111111102</c:v>
                </c:pt>
                <c:pt idx="11512">
                  <c:v>41133.375</c:v>
                </c:pt>
                <c:pt idx="11513">
                  <c:v>41133.388888888898</c:v>
                </c:pt>
                <c:pt idx="11514">
                  <c:v>41133.402777777781</c:v>
                </c:pt>
                <c:pt idx="11515">
                  <c:v>41133.416666666664</c:v>
                </c:pt>
                <c:pt idx="11516">
                  <c:v>41133.430555555562</c:v>
                </c:pt>
                <c:pt idx="11517">
                  <c:v>41133.444444444453</c:v>
                </c:pt>
                <c:pt idx="11518">
                  <c:v>41133.458333333343</c:v>
                </c:pt>
                <c:pt idx="11519">
                  <c:v>41133.472222222219</c:v>
                </c:pt>
                <c:pt idx="11520">
                  <c:v>41133.486111111109</c:v>
                </c:pt>
                <c:pt idx="11521">
                  <c:v>41133.5</c:v>
                </c:pt>
                <c:pt idx="11522">
                  <c:v>41133.513888888891</c:v>
                </c:pt>
                <c:pt idx="11523">
                  <c:v>41133.527777777774</c:v>
                </c:pt>
                <c:pt idx="11524">
                  <c:v>41133.541666666657</c:v>
                </c:pt>
                <c:pt idx="11525">
                  <c:v>41133.555555555562</c:v>
                </c:pt>
                <c:pt idx="11526">
                  <c:v>41133.569444444445</c:v>
                </c:pt>
                <c:pt idx="11527">
                  <c:v>41133.583333333336</c:v>
                </c:pt>
                <c:pt idx="11528">
                  <c:v>41133.597222222212</c:v>
                </c:pt>
                <c:pt idx="11529">
                  <c:v>41133.611111111102</c:v>
                </c:pt>
                <c:pt idx="11530">
                  <c:v>41133.624999999993</c:v>
                </c:pt>
                <c:pt idx="11531">
                  <c:v>41133.638888888891</c:v>
                </c:pt>
                <c:pt idx="11532">
                  <c:v>41133.652777777781</c:v>
                </c:pt>
                <c:pt idx="11533">
                  <c:v>41133.666666666657</c:v>
                </c:pt>
                <c:pt idx="11534">
                  <c:v>41133.680555555562</c:v>
                </c:pt>
                <c:pt idx="11535">
                  <c:v>41133.694444444445</c:v>
                </c:pt>
                <c:pt idx="11536">
                  <c:v>41133.708333333336</c:v>
                </c:pt>
                <c:pt idx="11537">
                  <c:v>41133.722222222212</c:v>
                </c:pt>
                <c:pt idx="11538">
                  <c:v>41133.736111111102</c:v>
                </c:pt>
                <c:pt idx="11539">
                  <c:v>41133.75</c:v>
                </c:pt>
                <c:pt idx="11540">
                  <c:v>41133.763888888883</c:v>
                </c:pt>
                <c:pt idx="11541">
                  <c:v>41133.777777777774</c:v>
                </c:pt>
                <c:pt idx="11542">
                  <c:v>41133.79166666665</c:v>
                </c:pt>
                <c:pt idx="11543">
                  <c:v>41133.805555555562</c:v>
                </c:pt>
                <c:pt idx="11544">
                  <c:v>41133.819444444453</c:v>
                </c:pt>
                <c:pt idx="11545">
                  <c:v>41133.833333333336</c:v>
                </c:pt>
                <c:pt idx="11546">
                  <c:v>41133.847222222219</c:v>
                </c:pt>
                <c:pt idx="11547">
                  <c:v>41133.861111111102</c:v>
                </c:pt>
                <c:pt idx="11548">
                  <c:v>41133.875</c:v>
                </c:pt>
                <c:pt idx="11549">
                  <c:v>41133.888888888898</c:v>
                </c:pt>
                <c:pt idx="11550">
                  <c:v>41133.902777777781</c:v>
                </c:pt>
                <c:pt idx="11551">
                  <c:v>41133.916666666664</c:v>
                </c:pt>
                <c:pt idx="11552">
                  <c:v>41133.930555555562</c:v>
                </c:pt>
                <c:pt idx="11553">
                  <c:v>41133.944444444453</c:v>
                </c:pt>
                <c:pt idx="11554">
                  <c:v>41133.958333333343</c:v>
                </c:pt>
                <c:pt idx="11555">
                  <c:v>41133.972222222219</c:v>
                </c:pt>
                <c:pt idx="11556">
                  <c:v>41133.986111111109</c:v>
                </c:pt>
                <c:pt idx="11557">
                  <c:v>41134</c:v>
                </c:pt>
                <c:pt idx="11558">
                  <c:v>41134.013888888891</c:v>
                </c:pt>
                <c:pt idx="11559">
                  <c:v>41134.027777777774</c:v>
                </c:pt>
                <c:pt idx="11560">
                  <c:v>41134.041666666657</c:v>
                </c:pt>
                <c:pt idx="11561">
                  <c:v>41134.055555555562</c:v>
                </c:pt>
                <c:pt idx="11562">
                  <c:v>41134.069444444445</c:v>
                </c:pt>
                <c:pt idx="11563">
                  <c:v>41134.083333333336</c:v>
                </c:pt>
                <c:pt idx="11564">
                  <c:v>41134.097222222212</c:v>
                </c:pt>
                <c:pt idx="11565">
                  <c:v>41134.111111111102</c:v>
                </c:pt>
                <c:pt idx="11566">
                  <c:v>41134.124999999993</c:v>
                </c:pt>
                <c:pt idx="11567">
                  <c:v>41134.138888888891</c:v>
                </c:pt>
                <c:pt idx="11568">
                  <c:v>41134.152777777781</c:v>
                </c:pt>
                <c:pt idx="11569">
                  <c:v>41134.166666666657</c:v>
                </c:pt>
                <c:pt idx="11570">
                  <c:v>41134.180555555562</c:v>
                </c:pt>
                <c:pt idx="11571">
                  <c:v>41134.194444444445</c:v>
                </c:pt>
                <c:pt idx="11572">
                  <c:v>41134.208333333336</c:v>
                </c:pt>
                <c:pt idx="11573">
                  <c:v>41134.222222222212</c:v>
                </c:pt>
                <c:pt idx="11574">
                  <c:v>41134.236111111102</c:v>
                </c:pt>
                <c:pt idx="11575">
                  <c:v>41134.25</c:v>
                </c:pt>
                <c:pt idx="11576">
                  <c:v>41134.263888888883</c:v>
                </c:pt>
                <c:pt idx="11577">
                  <c:v>41134.277777777774</c:v>
                </c:pt>
                <c:pt idx="11578">
                  <c:v>41134.29166666665</c:v>
                </c:pt>
                <c:pt idx="11579">
                  <c:v>41134.305555555562</c:v>
                </c:pt>
                <c:pt idx="11580">
                  <c:v>41134.319444444453</c:v>
                </c:pt>
                <c:pt idx="11581">
                  <c:v>41134.333333333336</c:v>
                </c:pt>
                <c:pt idx="11582">
                  <c:v>41134.347222222219</c:v>
                </c:pt>
                <c:pt idx="11583">
                  <c:v>41134.361111111102</c:v>
                </c:pt>
                <c:pt idx="11584">
                  <c:v>41134.375</c:v>
                </c:pt>
                <c:pt idx="11585">
                  <c:v>41134.388888888898</c:v>
                </c:pt>
                <c:pt idx="11586">
                  <c:v>41134.402777777781</c:v>
                </c:pt>
                <c:pt idx="11587">
                  <c:v>41134.416666666664</c:v>
                </c:pt>
                <c:pt idx="11588">
                  <c:v>41134.430555555562</c:v>
                </c:pt>
                <c:pt idx="11589">
                  <c:v>41134.444444444453</c:v>
                </c:pt>
                <c:pt idx="11590">
                  <c:v>41134.458333333343</c:v>
                </c:pt>
                <c:pt idx="11591">
                  <c:v>41134.472222222219</c:v>
                </c:pt>
                <c:pt idx="11592">
                  <c:v>41134.486111111109</c:v>
                </c:pt>
                <c:pt idx="11593">
                  <c:v>41134.5</c:v>
                </c:pt>
                <c:pt idx="11594">
                  <c:v>41134.513888888891</c:v>
                </c:pt>
                <c:pt idx="11595">
                  <c:v>41134.527777777774</c:v>
                </c:pt>
                <c:pt idx="11596">
                  <c:v>41134.541666666657</c:v>
                </c:pt>
                <c:pt idx="11597">
                  <c:v>41134.555555555562</c:v>
                </c:pt>
                <c:pt idx="11598">
                  <c:v>41134.569444444445</c:v>
                </c:pt>
                <c:pt idx="11599">
                  <c:v>41134.583333333336</c:v>
                </c:pt>
                <c:pt idx="11600">
                  <c:v>41134.597222222212</c:v>
                </c:pt>
                <c:pt idx="11601">
                  <c:v>41134.611111111102</c:v>
                </c:pt>
                <c:pt idx="11602">
                  <c:v>41134.624999999993</c:v>
                </c:pt>
                <c:pt idx="11603">
                  <c:v>41134.638888888891</c:v>
                </c:pt>
                <c:pt idx="11604">
                  <c:v>41134.652777777781</c:v>
                </c:pt>
                <c:pt idx="11605">
                  <c:v>41134.666666666657</c:v>
                </c:pt>
                <c:pt idx="11606">
                  <c:v>41134.680555555562</c:v>
                </c:pt>
                <c:pt idx="11607">
                  <c:v>41134.694444444445</c:v>
                </c:pt>
                <c:pt idx="11608">
                  <c:v>41134.708333333336</c:v>
                </c:pt>
                <c:pt idx="11609">
                  <c:v>41134.722222222212</c:v>
                </c:pt>
                <c:pt idx="11610">
                  <c:v>41134.736111111102</c:v>
                </c:pt>
                <c:pt idx="11611">
                  <c:v>41134.75</c:v>
                </c:pt>
                <c:pt idx="11612">
                  <c:v>41134.763888888883</c:v>
                </c:pt>
                <c:pt idx="11613">
                  <c:v>41134.777777777774</c:v>
                </c:pt>
                <c:pt idx="11614">
                  <c:v>41134.79166666665</c:v>
                </c:pt>
                <c:pt idx="11615">
                  <c:v>41134.805555555562</c:v>
                </c:pt>
                <c:pt idx="11616">
                  <c:v>41134.819444444453</c:v>
                </c:pt>
                <c:pt idx="11617">
                  <c:v>41134.833333333336</c:v>
                </c:pt>
                <c:pt idx="11618">
                  <c:v>41134.847222222219</c:v>
                </c:pt>
                <c:pt idx="11619">
                  <c:v>41134.861111111102</c:v>
                </c:pt>
                <c:pt idx="11620">
                  <c:v>41134.875</c:v>
                </c:pt>
                <c:pt idx="11621">
                  <c:v>41134.888888888898</c:v>
                </c:pt>
                <c:pt idx="11622">
                  <c:v>41134.902777777781</c:v>
                </c:pt>
                <c:pt idx="11623">
                  <c:v>41134.916666666664</c:v>
                </c:pt>
                <c:pt idx="11624">
                  <c:v>41134.930555555562</c:v>
                </c:pt>
                <c:pt idx="11625">
                  <c:v>41134.944444444453</c:v>
                </c:pt>
                <c:pt idx="11626">
                  <c:v>41134.958333333343</c:v>
                </c:pt>
                <c:pt idx="11627">
                  <c:v>41134.972222222219</c:v>
                </c:pt>
                <c:pt idx="11628">
                  <c:v>41134.986111111109</c:v>
                </c:pt>
                <c:pt idx="11629">
                  <c:v>41135</c:v>
                </c:pt>
                <c:pt idx="11630">
                  <c:v>41135.013888888891</c:v>
                </c:pt>
                <c:pt idx="11631">
                  <c:v>41135.027777777774</c:v>
                </c:pt>
                <c:pt idx="11632">
                  <c:v>41135.041666666657</c:v>
                </c:pt>
                <c:pt idx="11633">
                  <c:v>41135.055555555562</c:v>
                </c:pt>
                <c:pt idx="11634">
                  <c:v>41135.069444444445</c:v>
                </c:pt>
                <c:pt idx="11635">
                  <c:v>41135.083333333336</c:v>
                </c:pt>
                <c:pt idx="11636">
                  <c:v>41135.097222222212</c:v>
                </c:pt>
                <c:pt idx="11637">
                  <c:v>41135.111111111102</c:v>
                </c:pt>
                <c:pt idx="11638">
                  <c:v>41135.124999999993</c:v>
                </c:pt>
                <c:pt idx="11639">
                  <c:v>41135.138888888891</c:v>
                </c:pt>
                <c:pt idx="11640">
                  <c:v>41135.152777777781</c:v>
                </c:pt>
                <c:pt idx="11641">
                  <c:v>41135.166666666657</c:v>
                </c:pt>
                <c:pt idx="11642">
                  <c:v>41135.180555555562</c:v>
                </c:pt>
                <c:pt idx="11643">
                  <c:v>41135.194444444445</c:v>
                </c:pt>
                <c:pt idx="11644">
                  <c:v>41135.208333333336</c:v>
                </c:pt>
                <c:pt idx="11645">
                  <c:v>41135.222222222212</c:v>
                </c:pt>
                <c:pt idx="11646">
                  <c:v>41135.236111111102</c:v>
                </c:pt>
                <c:pt idx="11647">
                  <c:v>41135.25</c:v>
                </c:pt>
                <c:pt idx="11648">
                  <c:v>41135.263888888883</c:v>
                </c:pt>
                <c:pt idx="11649">
                  <c:v>41135.277777777774</c:v>
                </c:pt>
                <c:pt idx="11650">
                  <c:v>41135.29166666665</c:v>
                </c:pt>
                <c:pt idx="11651">
                  <c:v>41135.305555555562</c:v>
                </c:pt>
                <c:pt idx="11652">
                  <c:v>41135.319444444453</c:v>
                </c:pt>
                <c:pt idx="11653">
                  <c:v>41135.333333333336</c:v>
                </c:pt>
                <c:pt idx="11654">
                  <c:v>41135.347222222219</c:v>
                </c:pt>
                <c:pt idx="11655">
                  <c:v>41135.361111111102</c:v>
                </c:pt>
                <c:pt idx="11656">
                  <c:v>41135.375</c:v>
                </c:pt>
                <c:pt idx="11657">
                  <c:v>41135.388888888898</c:v>
                </c:pt>
                <c:pt idx="11658">
                  <c:v>41135.402777777781</c:v>
                </c:pt>
                <c:pt idx="11659">
                  <c:v>41135.416666666664</c:v>
                </c:pt>
                <c:pt idx="11660">
                  <c:v>41135.430555555562</c:v>
                </c:pt>
                <c:pt idx="11661">
                  <c:v>41135.444444444453</c:v>
                </c:pt>
                <c:pt idx="11662">
                  <c:v>41135.458333333343</c:v>
                </c:pt>
                <c:pt idx="11663">
                  <c:v>41135.472222222219</c:v>
                </c:pt>
                <c:pt idx="11664">
                  <c:v>41135.486111111109</c:v>
                </c:pt>
                <c:pt idx="11665">
                  <c:v>41135.5</c:v>
                </c:pt>
                <c:pt idx="11666">
                  <c:v>41135.513888888891</c:v>
                </c:pt>
                <c:pt idx="11667">
                  <c:v>41135.527777777774</c:v>
                </c:pt>
                <c:pt idx="11668">
                  <c:v>41135.541666666657</c:v>
                </c:pt>
                <c:pt idx="11669">
                  <c:v>41135.555555555562</c:v>
                </c:pt>
                <c:pt idx="11670">
                  <c:v>41135.569444444445</c:v>
                </c:pt>
                <c:pt idx="11671">
                  <c:v>41135.583333333336</c:v>
                </c:pt>
                <c:pt idx="11672">
                  <c:v>41135.597222222212</c:v>
                </c:pt>
                <c:pt idx="11673">
                  <c:v>41135.611111111102</c:v>
                </c:pt>
                <c:pt idx="11674">
                  <c:v>41135.624999999993</c:v>
                </c:pt>
                <c:pt idx="11675">
                  <c:v>41135.638888888891</c:v>
                </c:pt>
                <c:pt idx="11676">
                  <c:v>41135.652777777781</c:v>
                </c:pt>
                <c:pt idx="11677">
                  <c:v>41135.666666666657</c:v>
                </c:pt>
                <c:pt idx="11678">
                  <c:v>41135.680555555562</c:v>
                </c:pt>
                <c:pt idx="11679">
                  <c:v>41135.694444444445</c:v>
                </c:pt>
                <c:pt idx="11680">
                  <c:v>41135.708333333336</c:v>
                </c:pt>
                <c:pt idx="11681">
                  <c:v>41135.722222222212</c:v>
                </c:pt>
                <c:pt idx="11682">
                  <c:v>41135.736111111102</c:v>
                </c:pt>
                <c:pt idx="11683">
                  <c:v>41135.75</c:v>
                </c:pt>
                <c:pt idx="11684">
                  <c:v>41135.763888888883</c:v>
                </c:pt>
                <c:pt idx="11685">
                  <c:v>41135.777777777774</c:v>
                </c:pt>
                <c:pt idx="11686">
                  <c:v>41135.79166666665</c:v>
                </c:pt>
                <c:pt idx="11687">
                  <c:v>41135.805555555562</c:v>
                </c:pt>
                <c:pt idx="11688">
                  <c:v>41135.819444444453</c:v>
                </c:pt>
                <c:pt idx="11689">
                  <c:v>41135.833333333336</c:v>
                </c:pt>
                <c:pt idx="11690">
                  <c:v>41135.847222222219</c:v>
                </c:pt>
                <c:pt idx="11691">
                  <c:v>41135.861111111102</c:v>
                </c:pt>
                <c:pt idx="11692">
                  <c:v>41135.875</c:v>
                </c:pt>
                <c:pt idx="11693">
                  <c:v>41135.888888888898</c:v>
                </c:pt>
                <c:pt idx="11694">
                  <c:v>41135.902777777781</c:v>
                </c:pt>
                <c:pt idx="11695">
                  <c:v>41135.916666666664</c:v>
                </c:pt>
                <c:pt idx="11696">
                  <c:v>41135.930555555562</c:v>
                </c:pt>
                <c:pt idx="11697">
                  <c:v>41135.944444444453</c:v>
                </c:pt>
                <c:pt idx="11698">
                  <c:v>41135.958333333343</c:v>
                </c:pt>
                <c:pt idx="11699">
                  <c:v>41135.972222222219</c:v>
                </c:pt>
                <c:pt idx="11700">
                  <c:v>41135.986111111109</c:v>
                </c:pt>
                <c:pt idx="11701">
                  <c:v>41136</c:v>
                </c:pt>
                <c:pt idx="11702">
                  <c:v>41136.013888888891</c:v>
                </c:pt>
                <c:pt idx="11703">
                  <c:v>41136.027777777774</c:v>
                </c:pt>
                <c:pt idx="11704">
                  <c:v>41136.041666666657</c:v>
                </c:pt>
                <c:pt idx="11705">
                  <c:v>41136.055555555562</c:v>
                </c:pt>
                <c:pt idx="11706">
                  <c:v>41136.069444444445</c:v>
                </c:pt>
                <c:pt idx="11707">
                  <c:v>41136.083333333336</c:v>
                </c:pt>
                <c:pt idx="11708">
                  <c:v>41136.097222222212</c:v>
                </c:pt>
                <c:pt idx="11709">
                  <c:v>41136.111111111102</c:v>
                </c:pt>
                <c:pt idx="11710">
                  <c:v>41136.124999999993</c:v>
                </c:pt>
                <c:pt idx="11711">
                  <c:v>41136.138888888891</c:v>
                </c:pt>
                <c:pt idx="11712">
                  <c:v>41136.152777777781</c:v>
                </c:pt>
                <c:pt idx="11713">
                  <c:v>41136.166666666657</c:v>
                </c:pt>
                <c:pt idx="11714">
                  <c:v>41136.180555555562</c:v>
                </c:pt>
                <c:pt idx="11715">
                  <c:v>41136.194444444445</c:v>
                </c:pt>
                <c:pt idx="11716">
                  <c:v>41136.208333333336</c:v>
                </c:pt>
                <c:pt idx="11717">
                  <c:v>41136.222222222212</c:v>
                </c:pt>
                <c:pt idx="11718">
                  <c:v>41136.236111111102</c:v>
                </c:pt>
                <c:pt idx="11719">
                  <c:v>41136.25</c:v>
                </c:pt>
                <c:pt idx="11720">
                  <c:v>41136.263888888883</c:v>
                </c:pt>
                <c:pt idx="11721">
                  <c:v>41136.277777777774</c:v>
                </c:pt>
                <c:pt idx="11722">
                  <c:v>41136.29166666665</c:v>
                </c:pt>
                <c:pt idx="11723">
                  <c:v>41136.305555555562</c:v>
                </c:pt>
                <c:pt idx="11724">
                  <c:v>41136.319444444453</c:v>
                </c:pt>
                <c:pt idx="11725">
                  <c:v>41136.333333333336</c:v>
                </c:pt>
                <c:pt idx="11726">
                  <c:v>41136.347222222219</c:v>
                </c:pt>
                <c:pt idx="11727">
                  <c:v>41136.361111111102</c:v>
                </c:pt>
                <c:pt idx="11728">
                  <c:v>41136.375</c:v>
                </c:pt>
                <c:pt idx="11729">
                  <c:v>41136.388888888898</c:v>
                </c:pt>
                <c:pt idx="11730">
                  <c:v>41136.402777777781</c:v>
                </c:pt>
                <c:pt idx="11731">
                  <c:v>41136.416666666664</c:v>
                </c:pt>
                <c:pt idx="11732">
                  <c:v>41136.430555555562</c:v>
                </c:pt>
                <c:pt idx="11733">
                  <c:v>41136.444444444453</c:v>
                </c:pt>
                <c:pt idx="11734">
                  <c:v>41136.458333333343</c:v>
                </c:pt>
                <c:pt idx="11735">
                  <c:v>41136.472222222219</c:v>
                </c:pt>
                <c:pt idx="11736">
                  <c:v>41136.486111111109</c:v>
                </c:pt>
                <c:pt idx="11737">
                  <c:v>41136.5</c:v>
                </c:pt>
                <c:pt idx="11738">
                  <c:v>41136.513888888891</c:v>
                </c:pt>
                <c:pt idx="11739">
                  <c:v>41136.527777777774</c:v>
                </c:pt>
                <c:pt idx="11740">
                  <c:v>41136.541666666657</c:v>
                </c:pt>
                <c:pt idx="11741">
                  <c:v>41136.555555555562</c:v>
                </c:pt>
                <c:pt idx="11742">
                  <c:v>41136.569444444445</c:v>
                </c:pt>
                <c:pt idx="11743">
                  <c:v>41136.583333333336</c:v>
                </c:pt>
                <c:pt idx="11744">
                  <c:v>41136.597222222212</c:v>
                </c:pt>
                <c:pt idx="11745">
                  <c:v>41136.611111111102</c:v>
                </c:pt>
                <c:pt idx="11746">
                  <c:v>41136.624999999993</c:v>
                </c:pt>
                <c:pt idx="11747">
                  <c:v>41136.638888888891</c:v>
                </c:pt>
                <c:pt idx="11748">
                  <c:v>41136.652777777781</c:v>
                </c:pt>
                <c:pt idx="11749">
                  <c:v>41136.666666666657</c:v>
                </c:pt>
                <c:pt idx="11750">
                  <c:v>41136.680555555562</c:v>
                </c:pt>
                <c:pt idx="11751">
                  <c:v>41136.694444444445</c:v>
                </c:pt>
                <c:pt idx="11752">
                  <c:v>41136.708333333336</c:v>
                </c:pt>
                <c:pt idx="11753">
                  <c:v>41136.722222222212</c:v>
                </c:pt>
                <c:pt idx="11754">
                  <c:v>41136.736111111102</c:v>
                </c:pt>
                <c:pt idx="11755">
                  <c:v>41136.75</c:v>
                </c:pt>
                <c:pt idx="11756">
                  <c:v>41136.763888888883</c:v>
                </c:pt>
                <c:pt idx="11757">
                  <c:v>41136.777777777774</c:v>
                </c:pt>
                <c:pt idx="11758">
                  <c:v>41136.79166666665</c:v>
                </c:pt>
                <c:pt idx="11759">
                  <c:v>41136.805555555562</c:v>
                </c:pt>
                <c:pt idx="11760">
                  <c:v>41136.819444444453</c:v>
                </c:pt>
                <c:pt idx="11761">
                  <c:v>41136.833333333336</c:v>
                </c:pt>
                <c:pt idx="11762">
                  <c:v>41136.847222222219</c:v>
                </c:pt>
                <c:pt idx="11763">
                  <c:v>41136.861111111102</c:v>
                </c:pt>
                <c:pt idx="11764">
                  <c:v>41136.875</c:v>
                </c:pt>
                <c:pt idx="11765">
                  <c:v>41136.888888888898</c:v>
                </c:pt>
                <c:pt idx="11766">
                  <c:v>41136.902777777781</c:v>
                </c:pt>
                <c:pt idx="11767">
                  <c:v>41136.916666666664</c:v>
                </c:pt>
                <c:pt idx="11768">
                  <c:v>41136.930555555562</c:v>
                </c:pt>
                <c:pt idx="11769">
                  <c:v>41136.944444444453</c:v>
                </c:pt>
                <c:pt idx="11770">
                  <c:v>41136.958333333343</c:v>
                </c:pt>
                <c:pt idx="11771">
                  <c:v>41136.972222222219</c:v>
                </c:pt>
                <c:pt idx="11772">
                  <c:v>41136.986111111109</c:v>
                </c:pt>
                <c:pt idx="11773">
                  <c:v>41137</c:v>
                </c:pt>
                <c:pt idx="11774">
                  <c:v>41137.013888888891</c:v>
                </c:pt>
                <c:pt idx="11775">
                  <c:v>41137.027777777774</c:v>
                </c:pt>
                <c:pt idx="11776">
                  <c:v>41137.041666666657</c:v>
                </c:pt>
                <c:pt idx="11777">
                  <c:v>41137.055555555562</c:v>
                </c:pt>
                <c:pt idx="11778">
                  <c:v>41137.069444444445</c:v>
                </c:pt>
                <c:pt idx="11779">
                  <c:v>41137.083333333336</c:v>
                </c:pt>
                <c:pt idx="11780">
                  <c:v>41137.097222222212</c:v>
                </c:pt>
                <c:pt idx="11781">
                  <c:v>41137.111111111102</c:v>
                </c:pt>
                <c:pt idx="11782">
                  <c:v>41137.124999999993</c:v>
                </c:pt>
                <c:pt idx="11783">
                  <c:v>41137.138888888891</c:v>
                </c:pt>
                <c:pt idx="11784">
                  <c:v>41137.152777777781</c:v>
                </c:pt>
                <c:pt idx="11785">
                  <c:v>41137.166666666657</c:v>
                </c:pt>
                <c:pt idx="11786">
                  <c:v>41137.180555555562</c:v>
                </c:pt>
                <c:pt idx="11787">
                  <c:v>41137.194444444445</c:v>
                </c:pt>
                <c:pt idx="11788">
                  <c:v>41137.208333333336</c:v>
                </c:pt>
                <c:pt idx="11789">
                  <c:v>41137.222222222212</c:v>
                </c:pt>
                <c:pt idx="11790">
                  <c:v>41137.236111111102</c:v>
                </c:pt>
                <c:pt idx="11791">
                  <c:v>41137.25</c:v>
                </c:pt>
                <c:pt idx="11792">
                  <c:v>41137.263888888883</c:v>
                </c:pt>
                <c:pt idx="11793">
                  <c:v>41137.277777777774</c:v>
                </c:pt>
                <c:pt idx="11794">
                  <c:v>41137.29166666665</c:v>
                </c:pt>
                <c:pt idx="11795">
                  <c:v>41137.305555555562</c:v>
                </c:pt>
                <c:pt idx="11796">
                  <c:v>41137.319444444453</c:v>
                </c:pt>
                <c:pt idx="11797">
                  <c:v>41137.333333333336</c:v>
                </c:pt>
                <c:pt idx="11798">
                  <c:v>41137.347222222219</c:v>
                </c:pt>
                <c:pt idx="11799">
                  <c:v>41137.361111111102</c:v>
                </c:pt>
                <c:pt idx="11800">
                  <c:v>41137.375</c:v>
                </c:pt>
                <c:pt idx="11801">
                  <c:v>41137.388888888898</c:v>
                </c:pt>
                <c:pt idx="11802">
                  <c:v>41137.402777777781</c:v>
                </c:pt>
                <c:pt idx="11803">
                  <c:v>41137.416666666664</c:v>
                </c:pt>
                <c:pt idx="11804">
                  <c:v>41137.430555555562</c:v>
                </c:pt>
                <c:pt idx="11805">
                  <c:v>41137.444444444453</c:v>
                </c:pt>
                <c:pt idx="11806">
                  <c:v>41137.458333333343</c:v>
                </c:pt>
                <c:pt idx="11807">
                  <c:v>41137.472222222219</c:v>
                </c:pt>
                <c:pt idx="11808">
                  <c:v>41137.486111111109</c:v>
                </c:pt>
                <c:pt idx="11809">
                  <c:v>41137.5</c:v>
                </c:pt>
                <c:pt idx="11810">
                  <c:v>41137.513888888891</c:v>
                </c:pt>
                <c:pt idx="11811">
                  <c:v>41137.527777777774</c:v>
                </c:pt>
                <c:pt idx="11812">
                  <c:v>41137.541666666657</c:v>
                </c:pt>
                <c:pt idx="11813">
                  <c:v>41137.555555555562</c:v>
                </c:pt>
                <c:pt idx="11814">
                  <c:v>41137.569444444445</c:v>
                </c:pt>
                <c:pt idx="11815">
                  <c:v>41137.583333333336</c:v>
                </c:pt>
                <c:pt idx="11816">
                  <c:v>41137.597222222212</c:v>
                </c:pt>
                <c:pt idx="11817">
                  <c:v>41137.611111111102</c:v>
                </c:pt>
                <c:pt idx="11818">
                  <c:v>41137.624999999993</c:v>
                </c:pt>
                <c:pt idx="11819">
                  <c:v>41137.638888888891</c:v>
                </c:pt>
                <c:pt idx="11820">
                  <c:v>41137.652777777781</c:v>
                </c:pt>
                <c:pt idx="11821">
                  <c:v>41137.666666666657</c:v>
                </c:pt>
                <c:pt idx="11822">
                  <c:v>41137.680555555562</c:v>
                </c:pt>
                <c:pt idx="11823">
                  <c:v>41137.694444444445</c:v>
                </c:pt>
                <c:pt idx="11824">
                  <c:v>41137.708333333336</c:v>
                </c:pt>
                <c:pt idx="11825">
                  <c:v>41137.722222222212</c:v>
                </c:pt>
                <c:pt idx="11826">
                  <c:v>41137.736111111102</c:v>
                </c:pt>
                <c:pt idx="11827">
                  <c:v>41137.75</c:v>
                </c:pt>
                <c:pt idx="11828">
                  <c:v>41137.763888888883</c:v>
                </c:pt>
                <c:pt idx="11829">
                  <c:v>41137.777777777774</c:v>
                </c:pt>
                <c:pt idx="11830">
                  <c:v>41137.79166666665</c:v>
                </c:pt>
                <c:pt idx="11831">
                  <c:v>41137.805555555562</c:v>
                </c:pt>
                <c:pt idx="11832">
                  <c:v>41137.819444444453</c:v>
                </c:pt>
                <c:pt idx="11833">
                  <c:v>41137.833333333336</c:v>
                </c:pt>
                <c:pt idx="11834">
                  <c:v>41137.847222222219</c:v>
                </c:pt>
                <c:pt idx="11835">
                  <c:v>41137.861111111102</c:v>
                </c:pt>
                <c:pt idx="11836">
                  <c:v>41137.875</c:v>
                </c:pt>
                <c:pt idx="11837">
                  <c:v>41137.888888888898</c:v>
                </c:pt>
                <c:pt idx="11838">
                  <c:v>41137.902777777781</c:v>
                </c:pt>
                <c:pt idx="11839">
                  <c:v>41137.916666666664</c:v>
                </c:pt>
                <c:pt idx="11840">
                  <c:v>41137.930555555562</c:v>
                </c:pt>
                <c:pt idx="11841">
                  <c:v>41137.944444444453</c:v>
                </c:pt>
                <c:pt idx="11842">
                  <c:v>41137.958333333343</c:v>
                </c:pt>
                <c:pt idx="11843">
                  <c:v>41137.972222222219</c:v>
                </c:pt>
                <c:pt idx="11844">
                  <c:v>41137.986111111109</c:v>
                </c:pt>
                <c:pt idx="11845">
                  <c:v>41138</c:v>
                </c:pt>
                <c:pt idx="11846">
                  <c:v>41138.013888888891</c:v>
                </c:pt>
                <c:pt idx="11847">
                  <c:v>41138.027777777774</c:v>
                </c:pt>
                <c:pt idx="11848">
                  <c:v>41138.041666666657</c:v>
                </c:pt>
                <c:pt idx="11849">
                  <c:v>41138.055555555562</c:v>
                </c:pt>
                <c:pt idx="11850">
                  <c:v>41138.069444444445</c:v>
                </c:pt>
                <c:pt idx="11851">
                  <c:v>41138.083333333336</c:v>
                </c:pt>
                <c:pt idx="11852">
                  <c:v>41138.097222222212</c:v>
                </c:pt>
                <c:pt idx="11853">
                  <c:v>41138.111111111102</c:v>
                </c:pt>
                <c:pt idx="11854">
                  <c:v>41138.124999999993</c:v>
                </c:pt>
                <c:pt idx="11855">
                  <c:v>41138.138888888891</c:v>
                </c:pt>
                <c:pt idx="11856">
                  <c:v>41138.152777777781</c:v>
                </c:pt>
                <c:pt idx="11857">
                  <c:v>41138.166666666657</c:v>
                </c:pt>
                <c:pt idx="11858">
                  <c:v>41138.180555555562</c:v>
                </c:pt>
                <c:pt idx="11859">
                  <c:v>41138.194444444445</c:v>
                </c:pt>
                <c:pt idx="11860">
                  <c:v>41138.208333333336</c:v>
                </c:pt>
                <c:pt idx="11861">
                  <c:v>41138.222222222212</c:v>
                </c:pt>
                <c:pt idx="11862">
                  <c:v>41138.236111111102</c:v>
                </c:pt>
                <c:pt idx="11863">
                  <c:v>41138.25</c:v>
                </c:pt>
                <c:pt idx="11864">
                  <c:v>41138.263888888883</c:v>
                </c:pt>
                <c:pt idx="11865">
                  <c:v>41138.277777777774</c:v>
                </c:pt>
                <c:pt idx="11866">
                  <c:v>41138.29166666665</c:v>
                </c:pt>
                <c:pt idx="11867">
                  <c:v>41138.305555555562</c:v>
                </c:pt>
                <c:pt idx="11868">
                  <c:v>41138.319444444453</c:v>
                </c:pt>
                <c:pt idx="11869">
                  <c:v>41138.333333333336</c:v>
                </c:pt>
                <c:pt idx="11870">
                  <c:v>41138.347222222219</c:v>
                </c:pt>
                <c:pt idx="11871">
                  <c:v>41138.361111111102</c:v>
                </c:pt>
                <c:pt idx="11872">
                  <c:v>41138.375</c:v>
                </c:pt>
                <c:pt idx="11873">
                  <c:v>41138.388888888898</c:v>
                </c:pt>
                <c:pt idx="11874">
                  <c:v>41138.402777777781</c:v>
                </c:pt>
                <c:pt idx="11875">
                  <c:v>41138.416666666664</c:v>
                </c:pt>
                <c:pt idx="11876">
                  <c:v>41138.430555555562</c:v>
                </c:pt>
                <c:pt idx="11877">
                  <c:v>41138.444444444453</c:v>
                </c:pt>
                <c:pt idx="11878">
                  <c:v>41138.458333333343</c:v>
                </c:pt>
                <c:pt idx="11879">
                  <c:v>41138.472222222219</c:v>
                </c:pt>
                <c:pt idx="11880">
                  <c:v>41138.486111111109</c:v>
                </c:pt>
                <c:pt idx="11881">
                  <c:v>41138.5</c:v>
                </c:pt>
                <c:pt idx="11882">
                  <c:v>41138.513888888891</c:v>
                </c:pt>
                <c:pt idx="11883">
                  <c:v>41138.527777777774</c:v>
                </c:pt>
                <c:pt idx="11884">
                  <c:v>41138.541666666657</c:v>
                </c:pt>
                <c:pt idx="11885">
                  <c:v>41138.555555555562</c:v>
                </c:pt>
                <c:pt idx="11886">
                  <c:v>41138.569444444445</c:v>
                </c:pt>
                <c:pt idx="11887">
                  <c:v>41138.583333333336</c:v>
                </c:pt>
                <c:pt idx="11888">
                  <c:v>41138.597222222212</c:v>
                </c:pt>
                <c:pt idx="11889">
                  <c:v>41138.611111111102</c:v>
                </c:pt>
                <c:pt idx="11890">
                  <c:v>41138.624999999993</c:v>
                </c:pt>
                <c:pt idx="11891">
                  <c:v>41138.638888888891</c:v>
                </c:pt>
                <c:pt idx="11892">
                  <c:v>41138.652777777781</c:v>
                </c:pt>
                <c:pt idx="11893">
                  <c:v>41138.666666666657</c:v>
                </c:pt>
                <c:pt idx="11894">
                  <c:v>41138.680555555562</c:v>
                </c:pt>
                <c:pt idx="11895">
                  <c:v>41138.694444444445</c:v>
                </c:pt>
                <c:pt idx="11896">
                  <c:v>41138.708333333336</c:v>
                </c:pt>
                <c:pt idx="11897">
                  <c:v>41138.722222222212</c:v>
                </c:pt>
                <c:pt idx="11898">
                  <c:v>41138.736111111102</c:v>
                </c:pt>
                <c:pt idx="11899">
                  <c:v>41138.75</c:v>
                </c:pt>
                <c:pt idx="11900">
                  <c:v>41138.763888888883</c:v>
                </c:pt>
                <c:pt idx="11901">
                  <c:v>41138.777777777774</c:v>
                </c:pt>
                <c:pt idx="11902">
                  <c:v>41138.79166666665</c:v>
                </c:pt>
                <c:pt idx="11903">
                  <c:v>41138.805555555562</c:v>
                </c:pt>
                <c:pt idx="11904">
                  <c:v>41138.819444444453</c:v>
                </c:pt>
                <c:pt idx="11905">
                  <c:v>41138.833333333336</c:v>
                </c:pt>
                <c:pt idx="11906">
                  <c:v>41138.847222222219</c:v>
                </c:pt>
                <c:pt idx="11907">
                  <c:v>41138.861111111102</c:v>
                </c:pt>
                <c:pt idx="11908">
                  <c:v>41138.875</c:v>
                </c:pt>
                <c:pt idx="11909">
                  <c:v>41138.888888888898</c:v>
                </c:pt>
                <c:pt idx="11910">
                  <c:v>41138.902777777781</c:v>
                </c:pt>
                <c:pt idx="11911">
                  <c:v>41138.916666666664</c:v>
                </c:pt>
                <c:pt idx="11912">
                  <c:v>41138.930555555562</c:v>
                </c:pt>
                <c:pt idx="11913">
                  <c:v>41138.944444444453</c:v>
                </c:pt>
                <c:pt idx="11914">
                  <c:v>41138.958333333343</c:v>
                </c:pt>
                <c:pt idx="11915">
                  <c:v>41138.972222222219</c:v>
                </c:pt>
                <c:pt idx="11916">
                  <c:v>41138.986111111109</c:v>
                </c:pt>
                <c:pt idx="11917">
                  <c:v>41139</c:v>
                </c:pt>
                <c:pt idx="11918">
                  <c:v>41139.013888888891</c:v>
                </c:pt>
                <c:pt idx="11919">
                  <c:v>41139.027777777774</c:v>
                </c:pt>
                <c:pt idx="11920">
                  <c:v>41139.041666666657</c:v>
                </c:pt>
                <c:pt idx="11921">
                  <c:v>41139.055555555562</c:v>
                </c:pt>
                <c:pt idx="11922">
                  <c:v>41139.069444444445</c:v>
                </c:pt>
                <c:pt idx="11923">
                  <c:v>41139.083333333336</c:v>
                </c:pt>
                <c:pt idx="11924">
                  <c:v>41139.097222222212</c:v>
                </c:pt>
                <c:pt idx="11925">
                  <c:v>41139.111111111102</c:v>
                </c:pt>
                <c:pt idx="11926">
                  <c:v>41139.124999999993</c:v>
                </c:pt>
                <c:pt idx="11927">
                  <c:v>41139.138888888891</c:v>
                </c:pt>
                <c:pt idx="11928">
                  <c:v>41139.152777777781</c:v>
                </c:pt>
                <c:pt idx="11929">
                  <c:v>41139.166666666657</c:v>
                </c:pt>
                <c:pt idx="11930">
                  <c:v>41139.180555555562</c:v>
                </c:pt>
                <c:pt idx="11931">
                  <c:v>41139.194444444445</c:v>
                </c:pt>
                <c:pt idx="11932">
                  <c:v>41139.208333333336</c:v>
                </c:pt>
                <c:pt idx="11933">
                  <c:v>41139.222222222212</c:v>
                </c:pt>
                <c:pt idx="11934">
                  <c:v>41139.236111111102</c:v>
                </c:pt>
                <c:pt idx="11935">
                  <c:v>41139.25</c:v>
                </c:pt>
                <c:pt idx="11936">
                  <c:v>41139.263888888883</c:v>
                </c:pt>
                <c:pt idx="11937">
                  <c:v>41139.277777777774</c:v>
                </c:pt>
                <c:pt idx="11938">
                  <c:v>41139.29166666665</c:v>
                </c:pt>
                <c:pt idx="11939">
                  <c:v>41139.305555555562</c:v>
                </c:pt>
                <c:pt idx="11940">
                  <c:v>41139.319444444453</c:v>
                </c:pt>
                <c:pt idx="11941">
                  <c:v>41139.333333333336</c:v>
                </c:pt>
                <c:pt idx="11942">
                  <c:v>41139.347222222219</c:v>
                </c:pt>
                <c:pt idx="11943">
                  <c:v>41139.361111111102</c:v>
                </c:pt>
                <c:pt idx="11944">
                  <c:v>41139.375</c:v>
                </c:pt>
                <c:pt idx="11945">
                  <c:v>41139.388888888898</c:v>
                </c:pt>
                <c:pt idx="11946">
                  <c:v>41139.402777777781</c:v>
                </c:pt>
                <c:pt idx="11947">
                  <c:v>41139.416666666664</c:v>
                </c:pt>
                <c:pt idx="11948">
                  <c:v>41139.430555555562</c:v>
                </c:pt>
                <c:pt idx="11949">
                  <c:v>41139.444444444453</c:v>
                </c:pt>
                <c:pt idx="11950">
                  <c:v>41139.458333333343</c:v>
                </c:pt>
                <c:pt idx="11951">
                  <c:v>41139.472222222219</c:v>
                </c:pt>
                <c:pt idx="11952">
                  <c:v>41139.486111111109</c:v>
                </c:pt>
                <c:pt idx="11953">
                  <c:v>41139.5</c:v>
                </c:pt>
                <c:pt idx="11954">
                  <c:v>41139.513888888891</c:v>
                </c:pt>
                <c:pt idx="11955">
                  <c:v>41139.527777777774</c:v>
                </c:pt>
                <c:pt idx="11956">
                  <c:v>41139.541666666657</c:v>
                </c:pt>
                <c:pt idx="11957">
                  <c:v>41139.555555555562</c:v>
                </c:pt>
                <c:pt idx="11958">
                  <c:v>41139.569444444445</c:v>
                </c:pt>
                <c:pt idx="11959">
                  <c:v>41139.583333333336</c:v>
                </c:pt>
                <c:pt idx="11960">
                  <c:v>41139.597222222212</c:v>
                </c:pt>
                <c:pt idx="11961">
                  <c:v>41139.611111111102</c:v>
                </c:pt>
                <c:pt idx="11962">
                  <c:v>41139.624999999993</c:v>
                </c:pt>
                <c:pt idx="11963">
                  <c:v>41139.638888888891</c:v>
                </c:pt>
                <c:pt idx="11964">
                  <c:v>41139.652777777781</c:v>
                </c:pt>
                <c:pt idx="11965">
                  <c:v>41139.666666666657</c:v>
                </c:pt>
                <c:pt idx="11966">
                  <c:v>41139.680555555562</c:v>
                </c:pt>
                <c:pt idx="11967">
                  <c:v>41139.694444444445</c:v>
                </c:pt>
                <c:pt idx="11968">
                  <c:v>41139.708333333336</c:v>
                </c:pt>
                <c:pt idx="11969">
                  <c:v>41139.722222222212</c:v>
                </c:pt>
                <c:pt idx="11970">
                  <c:v>41139.736111111102</c:v>
                </c:pt>
                <c:pt idx="11971">
                  <c:v>41139.75</c:v>
                </c:pt>
                <c:pt idx="11972">
                  <c:v>41139.763888888883</c:v>
                </c:pt>
                <c:pt idx="11973">
                  <c:v>41139.777777777774</c:v>
                </c:pt>
                <c:pt idx="11974">
                  <c:v>41139.79166666665</c:v>
                </c:pt>
                <c:pt idx="11975">
                  <c:v>41139.805555555562</c:v>
                </c:pt>
                <c:pt idx="11976">
                  <c:v>41139.819444444453</c:v>
                </c:pt>
                <c:pt idx="11977">
                  <c:v>41139.833333333336</c:v>
                </c:pt>
                <c:pt idx="11978">
                  <c:v>41139.847222222219</c:v>
                </c:pt>
                <c:pt idx="11979">
                  <c:v>41139.861111111102</c:v>
                </c:pt>
                <c:pt idx="11980">
                  <c:v>41139.875</c:v>
                </c:pt>
                <c:pt idx="11981">
                  <c:v>41139.888888888898</c:v>
                </c:pt>
                <c:pt idx="11982">
                  <c:v>41139.902777777781</c:v>
                </c:pt>
                <c:pt idx="11983">
                  <c:v>41139.916666666664</c:v>
                </c:pt>
                <c:pt idx="11984">
                  <c:v>41139.930555555562</c:v>
                </c:pt>
                <c:pt idx="11985">
                  <c:v>41139.944444444453</c:v>
                </c:pt>
                <c:pt idx="11986">
                  <c:v>41139.958333333343</c:v>
                </c:pt>
                <c:pt idx="11987">
                  <c:v>41139.972222222219</c:v>
                </c:pt>
                <c:pt idx="11988">
                  <c:v>41139.986111111109</c:v>
                </c:pt>
                <c:pt idx="11989">
                  <c:v>41140</c:v>
                </c:pt>
                <c:pt idx="11990">
                  <c:v>41140.013888888891</c:v>
                </c:pt>
                <c:pt idx="11991">
                  <c:v>41140.027777777774</c:v>
                </c:pt>
                <c:pt idx="11992">
                  <c:v>41140.041666666657</c:v>
                </c:pt>
                <c:pt idx="11993">
                  <c:v>41140.055555555562</c:v>
                </c:pt>
                <c:pt idx="11994">
                  <c:v>41140.069444444445</c:v>
                </c:pt>
                <c:pt idx="11995">
                  <c:v>41140.083333333336</c:v>
                </c:pt>
                <c:pt idx="11996">
                  <c:v>41140.097222222212</c:v>
                </c:pt>
                <c:pt idx="11997">
                  <c:v>41140.111111111102</c:v>
                </c:pt>
                <c:pt idx="11998">
                  <c:v>41140.124999999993</c:v>
                </c:pt>
                <c:pt idx="11999">
                  <c:v>41140.138888888891</c:v>
                </c:pt>
                <c:pt idx="12000">
                  <c:v>41140.152777777781</c:v>
                </c:pt>
                <c:pt idx="12001">
                  <c:v>41140.166666666657</c:v>
                </c:pt>
                <c:pt idx="12002">
                  <c:v>41140.180555555562</c:v>
                </c:pt>
                <c:pt idx="12003">
                  <c:v>41140.194444444445</c:v>
                </c:pt>
                <c:pt idx="12004">
                  <c:v>41140.208333333336</c:v>
                </c:pt>
                <c:pt idx="12005">
                  <c:v>41140.222222222212</c:v>
                </c:pt>
                <c:pt idx="12006">
                  <c:v>41140.236111111102</c:v>
                </c:pt>
                <c:pt idx="12007">
                  <c:v>41140.25</c:v>
                </c:pt>
                <c:pt idx="12008">
                  <c:v>41140.263888888883</c:v>
                </c:pt>
                <c:pt idx="12009">
                  <c:v>41140.277777777774</c:v>
                </c:pt>
                <c:pt idx="12010">
                  <c:v>41140.29166666665</c:v>
                </c:pt>
                <c:pt idx="12011">
                  <c:v>41140.305555555562</c:v>
                </c:pt>
                <c:pt idx="12012">
                  <c:v>41140.319444444453</c:v>
                </c:pt>
                <c:pt idx="12013">
                  <c:v>41140.333333333336</c:v>
                </c:pt>
                <c:pt idx="12014">
                  <c:v>41140.347222222219</c:v>
                </c:pt>
                <c:pt idx="12015">
                  <c:v>41140.361111111102</c:v>
                </c:pt>
                <c:pt idx="12016">
                  <c:v>41140.375</c:v>
                </c:pt>
                <c:pt idx="12017">
                  <c:v>41140.388888888898</c:v>
                </c:pt>
                <c:pt idx="12018">
                  <c:v>41140.402777777781</c:v>
                </c:pt>
                <c:pt idx="12019">
                  <c:v>41140.416666666664</c:v>
                </c:pt>
                <c:pt idx="12020">
                  <c:v>41140.430555555562</c:v>
                </c:pt>
                <c:pt idx="12021">
                  <c:v>41140.444444444453</c:v>
                </c:pt>
                <c:pt idx="12022">
                  <c:v>41140.458333333343</c:v>
                </c:pt>
                <c:pt idx="12023">
                  <c:v>41140.472222222219</c:v>
                </c:pt>
                <c:pt idx="12024">
                  <c:v>41140.486111111109</c:v>
                </c:pt>
                <c:pt idx="12025">
                  <c:v>41140.5</c:v>
                </c:pt>
                <c:pt idx="12026">
                  <c:v>41140.513888888891</c:v>
                </c:pt>
                <c:pt idx="12027">
                  <c:v>41140.527777777774</c:v>
                </c:pt>
                <c:pt idx="12028">
                  <c:v>41140.541666666657</c:v>
                </c:pt>
                <c:pt idx="12029">
                  <c:v>41140.555555555562</c:v>
                </c:pt>
                <c:pt idx="12030">
                  <c:v>41140.569444444445</c:v>
                </c:pt>
                <c:pt idx="12031">
                  <c:v>41140.583333333336</c:v>
                </c:pt>
                <c:pt idx="12032">
                  <c:v>41140.597222222212</c:v>
                </c:pt>
                <c:pt idx="12033">
                  <c:v>41140.611111111102</c:v>
                </c:pt>
                <c:pt idx="12034">
                  <c:v>41140.624999999993</c:v>
                </c:pt>
                <c:pt idx="12035">
                  <c:v>41140.638888888891</c:v>
                </c:pt>
                <c:pt idx="12036">
                  <c:v>41140.652777777781</c:v>
                </c:pt>
                <c:pt idx="12037">
                  <c:v>41140.666666666657</c:v>
                </c:pt>
                <c:pt idx="12038">
                  <c:v>41140.680555555562</c:v>
                </c:pt>
                <c:pt idx="12039">
                  <c:v>41140.694444444445</c:v>
                </c:pt>
                <c:pt idx="12040">
                  <c:v>41140.708333333336</c:v>
                </c:pt>
                <c:pt idx="12041">
                  <c:v>41140.722222222212</c:v>
                </c:pt>
                <c:pt idx="12042">
                  <c:v>41140.736111111102</c:v>
                </c:pt>
                <c:pt idx="12043">
                  <c:v>41140.75</c:v>
                </c:pt>
                <c:pt idx="12044">
                  <c:v>41140.763888888883</c:v>
                </c:pt>
                <c:pt idx="12045">
                  <c:v>41140.777777777774</c:v>
                </c:pt>
                <c:pt idx="12046">
                  <c:v>41140.79166666665</c:v>
                </c:pt>
                <c:pt idx="12047">
                  <c:v>41140.805555555562</c:v>
                </c:pt>
                <c:pt idx="12048">
                  <c:v>41140.819444444453</c:v>
                </c:pt>
                <c:pt idx="12049">
                  <c:v>41140.833333333336</c:v>
                </c:pt>
                <c:pt idx="12050">
                  <c:v>41140.847222222219</c:v>
                </c:pt>
                <c:pt idx="12051">
                  <c:v>41140.861111111102</c:v>
                </c:pt>
                <c:pt idx="12052">
                  <c:v>41140.875</c:v>
                </c:pt>
                <c:pt idx="12053">
                  <c:v>41140.888888888898</c:v>
                </c:pt>
                <c:pt idx="12054">
                  <c:v>41140.902777777781</c:v>
                </c:pt>
                <c:pt idx="12055">
                  <c:v>41140.916666666664</c:v>
                </c:pt>
                <c:pt idx="12056">
                  <c:v>41140.930555555562</c:v>
                </c:pt>
                <c:pt idx="12057">
                  <c:v>41140.944444444453</c:v>
                </c:pt>
                <c:pt idx="12058">
                  <c:v>41140.958333333343</c:v>
                </c:pt>
                <c:pt idx="12059">
                  <c:v>41140.972222222219</c:v>
                </c:pt>
                <c:pt idx="12060">
                  <c:v>41140.986111111109</c:v>
                </c:pt>
                <c:pt idx="12061">
                  <c:v>41141</c:v>
                </c:pt>
                <c:pt idx="12062">
                  <c:v>41141.013888888891</c:v>
                </c:pt>
                <c:pt idx="12063">
                  <c:v>41141.027777777774</c:v>
                </c:pt>
                <c:pt idx="12064">
                  <c:v>41141.041666666657</c:v>
                </c:pt>
                <c:pt idx="12065">
                  <c:v>41141.055555555562</c:v>
                </c:pt>
                <c:pt idx="12066">
                  <c:v>41141.069444444445</c:v>
                </c:pt>
                <c:pt idx="12067">
                  <c:v>41141.083333333336</c:v>
                </c:pt>
                <c:pt idx="12068">
                  <c:v>41141.097222222212</c:v>
                </c:pt>
                <c:pt idx="12069">
                  <c:v>41141.111111111102</c:v>
                </c:pt>
                <c:pt idx="12070">
                  <c:v>41141.124999999993</c:v>
                </c:pt>
                <c:pt idx="12071">
                  <c:v>41141.138888888891</c:v>
                </c:pt>
                <c:pt idx="12072">
                  <c:v>41141.152777777781</c:v>
                </c:pt>
                <c:pt idx="12073">
                  <c:v>41141.166666666657</c:v>
                </c:pt>
                <c:pt idx="12074">
                  <c:v>41141.180555555562</c:v>
                </c:pt>
                <c:pt idx="12075">
                  <c:v>41141.194444444445</c:v>
                </c:pt>
                <c:pt idx="12076">
                  <c:v>41141.208333333336</c:v>
                </c:pt>
                <c:pt idx="12077">
                  <c:v>41141.222222222212</c:v>
                </c:pt>
                <c:pt idx="12078">
                  <c:v>41141.236111111102</c:v>
                </c:pt>
                <c:pt idx="12079">
                  <c:v>41141.25</c:v>
                </c:pt>
                <c:pt idx="12080">
                  <c:v>41141.263888888883</c:v>
                </c:pt>
                <c:pt idx="12081">
                  <c:v>41141.277777777774</c:v>
                </c:pt>
                <c:pt idx="12082">
                  <c:v>41141.29166666665</c:v>
                </c:pt>
                <c:pt idx="12083">
                  <c:v>41141.305555555562</c:v>
                </c:pt>
                <c:pt idx="12084">
                  <c:v>41141.319444444453</c:v>
                </c:pt>
                <c:pt idx="12085">
                  <c:v>41141.333333333336</c:v>
                </c:pt>
                <c:pt idx="12086">
                  <c:v>41141.347222222219</c:v>
                </c:pt>
                <c:pt idx="12087">
                  <c:v>41141.361111111102</c:v>
                </c:pt>
                <c:pt idx="12088">
                  <c:v>41141.375</c:v>
                </c:pt>
                <c:pt idx="12089">
                  <c:v>41141.388888888898</c:v>
                </c:pt>
                <c:pt idx="12090">
                  <c:v>41141.402777777781</c:v>
                </c:pt>
                <c:pt idx="12091">
                  <c:v>41141.416666666664</c:v>
                </c:pt>
                <c:pt idx="12092">
                  <c:v>41141.430555555562</c:v>
                </c:pt>
                <c:pt idx="12093">
                  <c:v>41141.444444444453</c:v>
                </c:pt>
                <c:pt idx="12094">
                  <c:v>41141.458333333343</c:v>
                </c:pt>
                <c:pt idx="12095">
                  <c:v>41141.472222222219</c:v>
                </c:pt>
                <c:pt idx="12096">
                  <c:v>41141.486111111109</c:v>
                </c:pt>
                <c:pt idx="12097">
                  <c:v>41141.5</c:v>
                </c:pt>
                <c:pt idx="12098">
                  <c:v>41141.513888888891</c:v>
                </c:pt>
                <c:pt idx="12099">
                  <c:v>41141.527777777774</c:v>
                </c:pt>
                <c:pt idx="12100">
                  <c:v>41141.541666666657</c:v>
                </c:pt>
                <c:pt idx="12101">
                  <c:v>41141.555555555562</c:v>
                </c:pt>
                <c:pt idx="12102">
                  <c:v>41141.569444444445</c:v>
                </c:pt>
                <c:pt idx="12103">
                  <c:v>41141.583333333336</c:v>
                </c:pt>
                <c:pt idx="12104">
                  <c:v>41141.597222222212</c:v>
                </c:pt>
                <c:pt idx="12105">
                  <c:v>41141.611111111102</c:v>
                </c:pt>
                <c:pt idx="12106">
                  <c:v>41141.624999999993</c:v>
                </c:pt>
                <c:pt idx="12107">
                  <c:v>41141.638888888891</c:v>
                </c:pt>
                <c:pt idx="12108">
                  <c:v>41141.652777777781</c:v>
                </c:pt>
                <c:pt idx="12109">
                  <c:v>41141.666666666657</c:v>
                </c:pt>
                <c:pt idx="12110">
                  <c:v>41141.680555555562</c:v>
                </c:pt>
                <c:pt idx="12111">
                  <c:v>41141.694444444445</c:v>
                </c:pt>
                <c:pt idx="12112">
                  <c:v>41141.708333333336</c:v>
                </c:pt>
                <c:pt idx="12113">
                  <c:v>41141.722222222212</c:v>
                </c:pt>
                <c:pt idx="12114">
                  <c:v>41141.736111111102</c:v>
                </c:pt>
                <c:pt idx="12115">
                  <c:v>41141.75</c:v>
                </c:pt>
                <c:pt idx="12116">
                  <c:v>41141.763888888883</c:v>
                </c:pt>
                <c:pt idx="12117">
                  <c:v>41141.777777777774</c:v>
                </c:pt>
                <c:pt idx="12118">
                  <c:v>41141.79166666665</c:v>
                </c:pt>
                <c:pt idx="12119">
                  <c:v>41141.805555555562</c:v>
                </c:pt>
                <c:pt idx="12120">
                  <c:v>41141.819444444453</c:v>
                </c:pt>
                <c:pt idx="12121">
                  <c:v>41141.833333333336</c:v>
                </c:pt>
                <c:pt idx="12122">
                  <c:v>41141.847222222219</c:v>
                </c:pt>
                <c:pt idx="12123">
                  <c:v>41141.861111111102</c:v>
                </c:pt>
                <c:pt idx="12124">
                  <c:v>41141.875</c:v>
                </c:pt>
                <c:pt idx="12125">
                  <c:v>41141.888888888898</c:v>
                </c:pt>
                <c:pt idx="12126">
                  <c:v>41141.902777777781</c:v>
                </c:pt>
                <c:pt idx="12127">
                  <c:v>41141.916666666664</c:v>
                </c:pt>
                <c:pt idx="12128">
                  <c:v>41141.930555555562</c:v>
                </c:pt>
                <c:pt idx="12129">
                  <c:v>41141.944444444453</c:v>
                </c:pt>
                <c:pt idx="12130">
                  <c:v>41141.958333333343</c:v>
                </c:pt>
                <c:pt idx="12131">
                  <c:v>41141.972222222219</c:v>
                </c:pt>
                <c:pt idx="12132">
                  <c:v>41141.986111111109</c:v>
                </c:pt>
                <c:pt idx="12133">
                  <c:v>41142</c:v>
                </c:pt>
                <c:pt idx="12134">
                  <c:v>41142.013888888891</c:v>
                </c:pt>
                <c:pt idx="12135">
                  <c:v>41142.027777777774</c:v>
                </c:pt>
                <c:pt idx="12136">
                  <c:v>41142.041666666657</c:v>
                </c:pt>
                <c:pt idx="12137">
                  <c:v>41142.055555555562</c:v>
                </c:pt>
                <c:pt idx="12138">
                  <c:v>41142.069444444445</c:v>
                </c:pt>
                <c:pt idx="12139">
                  <c:v>41142.083333333336</c:v>
                </c:pt>
                <c:pt idx="12140">
                  <c:v>41142.097222222212</c:v>
                </c:pt>
                <c:pt idx="12141">
                  <c:v>41142.111111111102</c:v>
                </c:pt>
                <c:pt idx="12142">
                  <c:v>41142.124999999993</c:v>
                </c:pt>
                <c:pt idx="12143">
                  <c:v>41142.138888888891</c:v>
                </c:pt>
                <c:pt idx="12144">
                  <c:v>41142.152777777781</c:v>
                </c:pt>
                <c:pt idx="12145">
                  <c:v>41142.166666666657</c:v>
                </c:pt>
                <c:pt idx="12146">
                  <c:v>41142.180555555562</c:v>
                </c:pt>
                <c:pt idx="12147">
                  <c:v>41142.194444444445</c:v>
                </c:pt>
                <c:pt idx="12148">
                  <c:v>41142.208333333336</c:v>
                </c:pt>
                <c:pt idx="12149">
                  <c:v>41142.222222222212</c:v>
                </c:pt>
                <c:pt idx="12150">
                  <c:v>41142.236111111102</c:v>
                </c:pt>
                <c:pt idx="12151">
                  <c:v>41142.25</c:v>
                </c:pt>
                <c:pt idx="12152">
                  <c:v>41142.263888888883</c:v>
                </c:pt>
                <c:pt idx="12153">
                  <c:v>41142.277777777774</c:v>
                </c:pt>
                <c:pt idx="12154">
                  <c:v>41142.29166666665</c:v>
                </c:pt>
                <c:pt idx="12155">
                  <c:v>41142.305555555562</c:v>
                </c:pt>
                <c:pt idx="12156">
                  <c:v>41142.319444444453</c:v>
                </c:pt>
                <c:pt idx="12157">
                  <c:v>41142.333333333336</c:v>
                </c:pt>
                <c:pt idx="12158">
                  <c:v>41142.347222222219</c:v>
                </c:pt>
                <c:pt idx="12159">
                  <c:v>41142.361111111102</c:v>
                </c:pt>
                <c:pt idx="12160">
                  <c:v>41142.375</c:v>
                </c:pt>
                <c:pt idx="12161">
                  <c:v>41142.388888888898</c:v>
                </c:pt>
                <c:pt idx="12162">
                  <c:v>41142.402777777781</c:v>
                </c:pt>
                <c:pt idx="12163">
                  <c:v>41142.416666666664</c:v>
                </c:pt>
                <c:pt idx="12164">
                  <c:v>41142.430555555562</c:v>
                </c:pt>
                <c:pt idx="12165">
                  <c:v>41142.444444444453</c:v>
                </c:pt>
                <c:pt idx="12166">
                  <c:v>41142.458333333343</c:v>
                </c:pt>
                <c:pt idx="12167">
                  <c:v>41142.472222222219</c:v>
                </c:pt>
                <c:pt idx="12168">
                  <c:v>41142.486111111109</c:v>
                </c:pt>
                <c:pt idx="12169">
                  <c:v>41142.5</c:v>
                </c:pt>
                <c:pt idx="12170">
                  <c:v>41142.513888888891</c:v>
                </c:pt>
                <c:pt idx="12171">
                  <c:v>41142.527777777774</c:v>
                </c:pt>
                <c:pt idx="12172">
                  <c:v>41142.541666666657</c:v>
                </c:pt>
                <c:pt idx="12173">
                  <c:v>41142.555555555562</c:v>
                </c:pt>
                <c:pt idx="12174">
                  <c:v>41142.569444444445</c:v>
                </c:pt>
                <c:pt idx="12175">
                  <c:v>41142.583333333336</c:v>
                </c:pt>
                <c:pt idx="12176">
                  <c:v>41142.597222222212</c:v>
                </c:pt>
                <c:pt idx="12177">
                  <c:v>41142.611111111102</c:v>
                </c:pt>
                <c:pt idx="12178">
                  <c:v>41142.624999999993</c:v>
                </c:pt>
                <c:pt idx="12179">
                  <c:v>41142.638888888891</c:v>
                </c:pt>
                <c:pt idx="12180">
                  <c:v>41142.652777777781</c:v>
                </c:pt>
                <c:pt idx="12181">
                  <c:v>41142.666666666657</c:v>
                </c:pt>
                <c:pt idx="12182">
                  <c:v>41142.680555555562</c:v>
                </c:pt>
                <c:pt idx="12183">
                  <c:v>41142.694444444445</c:v>
                </c:pt>
                <c:pt idx="12184">
                  <c:v>41142.708333333336</c:v>
                </c:pt>
                <c:pt idx="12185">
                  <c:v>41142.722222222212</c:v>
                </c:pt>
                <c:pt idx="12186">
                  <c:v>41142.736111111102</c:v>
                </c:pt>
                <c:pt idx="12187">
                  <c:v>41142.75</c:v>
                </c:pt>
                <c:pt idx="12188">
                  <c:v>41142.763888888883</c:v>
                </c:pt>
                <c:pt idx="12189">
                  <c:v>41142.777777777774</c:v>
                </c:pt>
                <c:pt idx="12190">
                  <c:v>41142.79166666665</c:v>
                </c:pt>
                <c:pt idx="12191">
                  <c:v>41142.805555555562</c:v>
                </c:pt>
                <c:pt idx="12192">
                  <c:v>41142.819444444453</c:v>
                </c:pt>
                <c:pt idx="12193">
                  <c:v>41142.833333333336</c:v>
                </c:pt>
                <c:pt idx="12194">
                  <c:v>41142.847222222219</c:v>
                </c:pt>
                <c:pt idx="12195">
                  <c:v>41142.861111111102</c:v>
                </c:pt>
                <c:pt idx="12196">
                  <c:v>41142.875</c:v>
                </c:pt>
                <c:pt idx="12197">
                  <c:v>41142.888888888898</c:v>
                </c:pt>
                <c:pt idx="12198">
                  <c:v>41142.902777777781</c:v>
                </c:pt>
                <c:pt idx="12199">
                  <c:v>41142.916666666664</c:v>
                </c:pt>
                <c:pt idx="12200">
                  <c:v>41142.930555555562</c:v>
                </c:pt>
                <c:pt idx="12201">
                  <c:v>41142.944444444453</c:v>
                </c:pt>
                <c:pt idx="12202">
                  <c:v>41142.958333333343</c:v>
                </c:pt>
                <c:pt idx="12203">
                  <c:v>41142.972222222219</c:v>
                </c:pt>
                <c:pt idx="12204">
                  <c:v>41142.986111111109</c:v>
                </c:pt>
                <c:pt idx="12205">
                  <c:v>41143</c:v>
                </c:pt>
                <c:pt idx="12206">
                  <c:v>41143.013888888891</c:v>
                </c:pt>
                <c:pt idx="12207">
                  <c:v>41143.027777777774</c:v>
                </c:pt>
                <c:pt idx="12208">
                  <c:v>41143.041666666657</c:v>
                </c:pt>
                <c:pt idx="12209">
                  <c:v>41143.055555555562</c:v>
                </c:pt>
                <c:pt idx="12210">
                  <c:v>41143.069444444445</c:v>
                </c:pt>
                <c:pt idx="12211">
                  <c:v>41143.083333333336</c:v>
                </c:pt>
                <c:pt idx="12212">
                  <c:v>41143.097222222212</c:v>
                </c:pt>
                <c:pt idx="12213">
                  <c:v>41143.111111111102</c:v>
                </c:pt>
                <c:pt idx="12214">
                  <c:v>41143.124999999993</c:v>
                </c:pt>
                <c:pt idx="12215">
                  <c:v>41143.138888888891</c:v>
                </c:pt>
                <c:pt idx="12216">
                  <c:v>41143.152777777781</c:v>
                </c:pt>
                <c:pt idx="12217">
                  <c:v>41143.166666666657</c:v>
                </c:pt>
                <c:pt idx="12218">
                  <c:v>41143.180555555562</c:v>
                </c:pt>
                <c:pt idx="12219">
                  <c:v>41143.194444444445</c:v>
                </c:pt>
                <c:pt idx="12220">
                  <c:v>41143.208333333336</c:v>
                </c:pt>
                <c:pt idx="12221">
                  <c:v>41143.222222222212</c:v>
                </c:pt>
                <c:pt idx="12222">
                  <c:v>41143.236111111102</c:v>
                </c:pt>
                <c:pt idx="12223">
                  <c:v>41143.25</c:v>
                </c:pt>
                <c:pt idx="12224">
                  <c:v>41143.263888888883</c:v>
                </c:pt>
                <c:pt idx="12225">
                  <c:v>41143.277777777774</c:v>
                </c:pt>
                <c:pt idx="12226">
                  <c:v>41143.29166666665</c:v>
                </c:pt>
                <c:pt idx="12227">
                  <c:v>41143.305555555562</c:v>
                </c:pt>
                <c:pt idx="12228">
                  <c:v>41143.319444444453</c:v>
                </c:pt>
                <c:pt idx="12229">
                  <c:v>41143.333333333336</c:v>
                </c:pt>
                <c:pt idx="12230">
                  <c:v>41143.347222222219</c:v>
                </c:pt>
                <c:pt idx="12231">
                  <c:v>41143.361111111102</c:v>
                </c:pt>
                <c:pt idx="12232">
                  <c:v>41143.375</c:v>
                </c:pt>
                <c:pt idx="12233">
                  <c:v>41143.388888888898</c:v>
                </c:pt>
                <c:pt idx="12234">
                  <c:v>41143.402777777781</c:v>
                </c:pt>
                <c:pt idx="12235">
                  <c:v>41143.416666666664</c:v>
                </c:pt>
                <c:pt idx="12236">
                  <c:v>41143.430555555562</c:v>
                </c:pt>
                <c:pt idx="12237">
                  <c:v>41143.444444444453</c:v>
                </c:pt>
                <c:pt idx="12238">
                  <c:v>41143.458333333343</c:v>
                </c:pt>
                <c:pt idx="12239">
                  <c:v>41143.472222222219</c:v>
                </c:pt>
                <c:pt idx="12240">
                  <c:v>41143.486111111109</c:v>
                </c:pt>
                <c:pt idx="12241">
                  <c:v>41143.5</c:v>
                </c:pt>
                <c:pt idx="12242">
                  <c:v>41143.513888888891</c:v>
                </c:pt>
                <c:pt idx="12243">
                  <c:v>41143.527777777774</c:v>
                </c:pt>
                <c:pt idx="12244">
                  <c:v>41143.541666666657</c:v>
                </c:pt>
                <c:pt idx="12245">
                  <c:v>41143.555555555562</c:v>
                </c:pt>
                <c:pt idx="12246">
                  <c:v>41143.569444444445</c:v>
                </c:pt>
                <c:pt idx="12247">
                  <c:v>41143.583333333336</c:v>
                </c:pt>
                <c:pt idx="12248">
                  <c:v>41143.597222222212</c:v>
                </c:pt>
                <c:pt idx="12249">
                  <c:v>41143.611111111102</c:v>
                </c:pt>
                <c:pt idx="12250">
                  <c:v>41143.624999999993</c:v>
                </c:pt>
                <c:pt idx="12251">
                  <c:v>41143.638888888891</c:v>
                </c:pt>
                <c:pt idx="12252">
                  <c:v>41143.652777777781</c:v>
                </c:pt>
                <c:pt idx="12253">
                  <c:v>41143.666666666657</c:v>
                </c:pt>
                <c:pt idx="12254">
                  <c:v>41143.680555555562</c:v>
                </c:pt>
                <c:pt idx="12255">
                  <c:v>41143.694444444445</c:v>
                </c:pt>
                <c:pt idx="12256">
                  <c:v>41143.708333333336</c:v>
                </c:pt>
                <c:pt idx="12257">
                  <c:v>41143.722222222212</c:v>
                </c:pt>
                <c:pt idx="12258">
                  <c:v>41143.736111111102</c:v>
                </c:pt>
                <c:pt idx="12259">
                  <c:v>41143.75</c:v>
                </c:pt>
                <c:pt idx="12260">
                  <c:v>41143.763888888883</c:v>
                </c:pt>
                <c:pt idx="12261">
                  <c:v>41143.777777777774</c:v>
                </c:pt>
                <c:pt idx="12262">
                  <c:v>41143.79166666665</c:v>
                </c:pt>
                <c:pt idx="12263">
                  <c:v>41143.805555555562</c:v>
                </c:pt>
                <c:pt idx="12264">
                  <c:v>41143.819444444453</c:v>
                </c:pt>
                <c:pt idx="12265">
                  <c:v>41143.833333333336</c:v>
                </c:pt>
                <c:pt idx="12266">
                  <c:v>41143.847222222219</c:v>
                </c:pt>
                <c:pt idx="12267">
                  <c:v>41143.861111111102</c:v>
                </c:pt>
                <c:pt idx="12268">
                  <c:v>41143.875</c:v>
                </c:pt>
                <c:pt idx="12269">
                  <c:v>41143.888888888898</c:v>
                </c:pt>
                <c:pt idx="12270">
                  <c:v>41143.902777777781</c:v>
                </c:pt>
                <c:pt idx="12271">
                  <c:v>41143.916666666664</c:v>
                </c:pt>
                <c:pt idx="12272">
                  <c:v>41143.930555555562</c:v>
                </c:pt>
                <c:pt idx="12273">
                  <c:v>41143.944444444453</c:v>
                </c:pt>
                <c:pt idx="12274">
                  <c:v>41143.958333333343</c:v>
                </c:pt>
                <c:pt idx="12275">
                  <c:v>41143.972222222219</c:v>
                </c:pt>
                <c:pt idx="12276">
                  <c:v>41143.986111111109</c:v>
                </c:pt>
                <c:pt idx="12277">
                  <c:v>41144</c:v>
                </c:pt>
                <c:pt idx="12278">
                  <c:v>41144.013888888891</c:v>
                </c:pt>
                <c:pt idx="12279">
                  <c:v>41144.027777777774</c:v>
                </c:pt>
                <c:pt idx="12280">
                  <c:v>41144.041666666657</c:v>
                </c:pt>
                <c:pt idx="12281">
                  <c:v>41144.055555555562</c:v>
                </c:pt>
                <c:pt idx="12282">
                  <c:v>41144.069444444445</c:v>
                </c:pt>
                <c:pt idx="12283">
                  <c:v>41144.083333333336</c:v>
                </c:pt>
                <c:pt idx="12284">
                  <c:v>41144.097222222212</c:v>
                </c:pt>
                <c:pt idx="12285">
                  <c:v>41144.111111111102</c:v>
                </c:pt>
                <c:pt idx="12286">
                  <c:v>41144.124999999993</c:v>
                </c:pt>
                <c:pt idx="12287">
                  <c:v>41144.138888888891</c:v>
                </c:pt>
                <c:pt idx="12288">
                  <c:v>41144.152777777781</c:v>
                </c:pt>
                <c:pt idx="12289">
                  <c:v>41144.166666666657</c:v>
                </c:pt>
                <c:pt idx="12290">
                  <c:v>41144.180555555562</c:v>
                </c:pt>
                <c:pt idx="12291">
                  <c:v>41144.194444444445</c:v>
                </c:pt>
                <c:pt idx="12292">
                  <c:v>41144.208333333336</c:v>
                </c:pt>
                <c:pt idx="12293">
                  <c:v>41144.222222222212</c:v>
                </c:pt>
                <c:pt idx="12294">
                  <c:v>41144.236111111102</c:v>
                </c:pt>
                <c:pt idx="12295">
                  <c:v>41144.25</c:v>
                </c:pt>
                <c:pt idx="12296">
                  <c:v>41144.263888888883</c:v>
                </c:pt>
                <c:pt idx="12297">
                  <c:v>41144.277777777774</c:v>
                </c:pt>
                <c:pt idx="12298">
                  <c:v>41144.29166666665</c:v>
                </c:pt>
                <c:pt idx="12299">
                  <c:v>41144.305555555562</c:v>
                </c:pt>
                <c:pt idx="12300">
                  <c:v>41144.319444444453</c:v>
                </c:pt>
                <c:pt idx="12301">
                  <c:v>41144.333333333336</c:v>
                </c:pt>
                <c:pt idx="12302">
                  <c:v>41144.347222222219</c:v>
                </c:pt>
                <c:pt idx="12303">
                  <c:v>41144.361111111102</c:v>
                </c:pt>
                <c:pt idx="12304">
                  <c:v>41144.375</c:v>
                </c:pt>
                <c:pt idx="12305">
                  <c:v>41144.388888888898</c:v>
                </c:pt>
                <c:pt idx="12306">
                  <c:v>41144.402777777781</c:v>
                </c:pt>
                <c:pt idx="12307">
                  <c:v>41144.416666666664</c:v>
                </c:pt>
                <c:pt idx="12308">
                  <c:v>41144.430555555562</c:v>
                </c:pt>
                <c:pt idx="12309">
                  <c:v>41144.444444444453</c:v>
                </c:pt>
                <c:pt idx="12310">
                  <c:v>41144.458333333343</c:v>
                </c:pt>
                <c:pt idx="12311">
                  <c:v>41144.472222222219</c:v>
                </c:pt>
                <c:pt idx="12312">
                  <c:v>41144.486111111109</c:v>
                </c:pt>
                <c:pt idx="12313">
                  <c:v>41144.5</c:v>
                </c:pt>
                <c:pt idx="12314">
                  <c:v>41144.513888888891</c:v>
                </c:pt>
                <c:pt idx="12315">
                  <c:v>41144.527777777774</c:v>
                </c:pt>
                <c:pt idx="12316">
                  <c:v>41144.541666666657</c:v>
                </c:pt>
                <c:pt idx="12317">
                  <c:v>41144.555555555562</c:v>
                </c:pt>
                <c:pt idx="12318">
                  <c:v>41144.569444444445</c:v>
                </c:pt>
                <c:pt idx="12319">
                  <c:v>41144.583333333336</c:v>
                </c:pt>
                <c:pt idx="12320">
                  <c:v>41144.597222222212</c:v>
                </c:pt>
                <c:pt idx="12321">
                  <c:v>41144.611111111102</c:v>
                </c:pt>
                <c:pt idx="12322">
                  <c:v>41144.624999999993</c:v>
                </c:pt>
                <c:pt idx="12323">
                  <c:v>41144.638888888891</c:v>
                </c:pt>
                <c:pt idx="12324">
                  <c:v>41144.652777777781</c:v>
                </c:pt>
                <c:pt idx="12325">
                  <c:v>41144.666666666657</c:v>
                </c:pt>
                <c:pt idx="12326">
                  <c:v>41144.680555555562</c:v>
                </c:pt>
                <c:pt idx="12327">
                  <c:v>41144.694444444445</c:v>
                </c:pt>
                <c:pt idx="12328">
                  <c:v>41144.708333333336</c:v>
                </c:pt>
                <c:pt idx="12329">
                  <c:v>41144.722222222212</c:v>
                </c:pt>
                <c:pt idx="12330">
                  <c:v>41144.736111111102</c:v>
                </c:pt>
                <c:pt idx="12331">
                  <c:v>41144.75</c:v>
                </c:pt>
                <c:pt idx="12332">
                  <c:v>41144.763888888883</c:v>
                </c:pt>
                <c:pt idx="12333">
                  <c:v>41144.777777777774</c:v>
                </c:pt>
                <c:pt idx="12334">
                  <c:v>41144.79166666665</c:v>
                </c:pt>
                <c:pt idx="12335">
                  <c:v>41144.805555555562</c:v>
                </c:pt>
                <c:pt idx="12336">
                  <c:v>41144.819444444453</c:v>
                </c:pt>
                <c:pt idx="12337">
                  <c:v>41144.833333333336</c:v>
                </c:pt>
                <c:pt idx="12338">
                  <c:v>41144.847222222219</c:v>
                </c:pt>
                <c:pt idx="12339">
                  <c:v>41144.861111111102</c:v>
                </c:pt>
                <c:pt idx="12340">
                  <c:v>41144.875</c:v>
                </c:pt>
                <c:pt idx="12341">
                  <c:v>41144.888888888898</c:v>
                </c:pt>
                <c:pt idx="12342">
                  <c:v>41144.902777777781</c:v>
                </c:pt>
                <c:pt idx="12343">
                  <c:v>41144.916666666664</c:v>
                </c:pt>
                <c:pt idx="12344">
                  <c:v>41144.930555555562</c:v>
                </c:pt>
                <c:pt idx="12345">
                  <c:v>41144.944444444453</c:v>
                </c:pt>
                <c:pt idx="12346">
                  <c:v>41144.958333333343</c:v>
                </c:pt>
                <c:pt idx="12347">
                  <c:v>41144.972222222219</c:v>
                </c:pt>
                <c:pt idx="12348">
                  <c:v>41144.986111111109</c:v>
                </c:pt>
                <c:pt idx="12349">
                  <c:v>41145</c:v>
                </c:pt>
                <c:pt idx="12350">
                  <c:v>41145.013888888891</c:v>
                </c:pt>
                <c:pt idx="12351">
                  <c:v>41145.027777777774</c:v>
                </c:pt>
                <c:pt idx="12352">
                  <c:v>41145.041666666657</c:v>
                </c:pt>
                <c:pt idx="12353">
                  <c:v>41145.055555555562</c:v>
                </c:pt>
                <c:pt idx="12354">
                  <c:v>41145.069444444445</c:v>
                </c:pt>
                <c:pt idx="12355">
                  <c:v>41145.083333333336</c:v>
                </c:pt>
                <c:pt idx="12356">
                  <c:v>41145.097222222212</c:v>
                </c:pt>
                <c:pt idx="12357">
                  <c:v>41145.111111111102</c:v>
                </c:pt>
                <c:pt idx="12358">
                  <c:v>41145.124999999993</c:v>
                </c:pt>
                <c:pt idx="12359">
                  <c:v>41145.138888888891</c:v>
                </c:pt>
                <c:pt idx="12360">
                  <c:v>41145.152777777781</c:v>
                </c:pt>
                <c:pt idx="12361">
                  <c:v>41145.166666666657</c:v>
                </c:pt>
                <c:pt idx="12362">
                  <c:v>41145.180555555562</c:v>
                </c:pt>
                <c:pt idx="12363">
                  <c:v>41145.194444444445</c:v>
                </c:pt>
                <c:pt idx="12364">
                  <c:v>41145.208333333336</c:v>
                </c:pt>
                <c:pt idx="12365">
                  <c:v>41145.222222222212</c:v>
                </c:pt>
                <c:pt idx="12366">
                  <c:v>41145.236111111102</c:v>
                </c:pt>
                <c:pt idx="12367">
                  <c:v>41145.25</c:v>
                </c:pt>
                <c:pt idx="12368">
                  <c:v>41145.263888888883</c:v>
                </c:pt>
                <c:pt idx="12369">
                  <c:v>41145.277777777774</c:v>
                </c:pt>
                <c:pt idx="12370">
                  <c:v>41145.29166666665</c:v>
                </c:pt>
                <c:pt idx="12371">
                  <c:v>41145.305555555562</c:v>
                </c:pt>
                <c:pt idx="12372">
                  <c:v>41145.319444444453</c:v>
                </c:pt>
                <c:pt idx="12373">
                  <c:v>41145.333333333336</c:v>
                </c:pt>
                <c:pt idx="12374">
                  <c:v>41145.347222222219</c:v>
                </c:pt>
                <c:pt idx="12375">
                  <c:v>41145.361111111102</c:v>
                </c:pt>
                <c:pt idx="12376">
                  <c:v>41145.375</c:v>
                </c:pt>
                <c:pt idx="12377">
                  <c:v>41145.388888888898</c:v>
                </c:pt>
                <c:pt idx="12378">
                  <c:v>41145.402777777781</c:v>
                </c:pt>
                <c:pt idx="12379">
                  <c:v>41145.416666666664</c:v>
                </c:pt>
                <c:pt idx="12380">
                  <c:v>41145.430555555562</c:v>
                </c:pt>
                <c:pt idx="12381">
                  <c:v>41145.444444444453</c:v>
                </c:pt>
                <c:pt idx="12382">
                  <c:v>41145.458333333343</c:v>
                </c:pt>
                <c:pt idx="12383">
                  <c:v>41145.472222222219</c:v>
                </c:pt>
                <c:pt idx="12384">
                  <c:v>41145.486111111109</c:v>
                </c:pt>
                <c:pt idx="12385">
                  <c:v>41145.5</c:v>
                </c:pt>
                <c:pt idx="12386">
                  <c:v>41145.513888888891</c:v>
                </c:pt>
                <c:pt idx="12387">
                  <c:v>41145.527777777774</c:v>
                </c:pt>
                <c:pt idx="12388">
                  <c:v>41145.541666666657</c:v>
                </c:pt>
                <c:pt idx="12389">
                  <c:v>41145.555555555562</c:v>
                </c:pt>
                <c:pt idx="12390">
                  <c:v>41145.569444444445</c:v>
                </c:pt>
                <c:pt idx="12391">
                  <c:v>41145.583333333336</c:v>
                </c:pt>
                <c:pt idx="12392">
                  <c:v>41145.597222222212</c:v>
                </c:pt>
                <c:pt idx="12393">
                  <c:v>41145.611111111102</c:v>
                </c:pt>
                <c:pt idx="12394">
                  <c:v>41145.624999999993</c:v>
                </c:pt>
                <c:pt idx="12395">
                  <c:v>41145.638888888891</c:v>
                </c:pt>
                <c:pt idx="12396">
                  <c:v>41145.652777777781</c:v>
                </c:pt>
                <c:pt idx="12397">
                  <c:v>41145.666666666657</c:v>
                </c:pt>
                <c:pt idx="12398">
                  <c:v>41145.680555555562</c:v>
                </c:pt>
                <c:pt idx="12399">
                  <c:v>41145.694444444445</c:v>
                </c:pt>
                <c:pt idx="12400">
                  <c:v>41145.708333333336</c:v>
                </c:pt>
                <c:pt idx="12401">
                  <c:v>41145.722222222212</c:v>
                </c:pt>
                <c:pt idx="12402">
                  <c:v>41145.736111111102</c:v>
                </c:pt>
                <c:pt idx="12403">
                  <c:v>41145.75</c:v>
                </c:pt>
                <c:pt idx="12404">
                  <c:v>41145.763888888883</c:v>
                </c:pt>
                <c:pt idx="12405">
                  <c:v>41145.777777777774</c:v>
                </c:pt>
                <c:pt idx="12406">
                  <c:v>41145.79166666665</c:v>
                </c:pt>
                <c:pt idx="12407">
                  <c:v>41145.805555555562</c:v>
                </c:pt>
                <c:pt idx="12408">
                  <c:v>41145.819444444453</c:v>
                </c:pt>
                <c:pt idx="12409">
                  <c:v>41145.833333333336</c:v>
                </c:pt>
                <c:pt idx="12410">
                  <c:v>41145.847222222219</c:v>
                </c:pt>
                <c:pt idx="12411">
                  <c:v>41145.861111111102</c:v>
                </c:pt>
                <c:pt idx="12412">
                  <c:v>41145.875</c:v>
                </c:pt>
                <c:pt idx="12413">
                  <c:v>41145.888888888898</c:v>
                </c:pt>
                <c:pt idx="12414">
                  <c:v>41145.902777777781</c:v>
                </c:pt>
                <c:pt idx="12415">
                  <c:v>41145.916666666664</c:v>
                </c:pt>
                <c:pt idx="12416">
                  <c:v>41145.930555555562</c:v>
                </c:pt>
                <c:pt idx="12417">
                  <c:v>41145.944444444453</c:v>
                </c:pt>
                <c:pt idx="12418">
                  <c:v>41145.958333333343</c:v>
                </c:pt>
                <c:pt idx="12419">
                  <c:v>41145.972222222219</c:v>
                </c:pt>
                <c:pt idx="12420">
                  <c:v>41145.986111111109</c:v>
                </c:pt>
                <c:pt idx="12421">
                  <c:v>41146</c:v>
                </c:pt>
                <c:pt idx="12422">
                  <c:v>41146.013888888891</c:v>
                </c:pt>
                <c:pt idx="12423">
                  <c:v>41146.027777777774</c:v>
                </c:pt>
                <c:pt idx="12424">
                  <c:v>41146.041666666657</c:v>
                </c:pt>
                <c:pt idx="12425">
                  <c:v>41146.055555555562</c:v>
                </c:pt>
                <c:pt idx="12426">
                  <c:v>41146.069444444445</c:v>
                </c:pt>
                <c:pt idx="12427">
                  <c:v>41146.083333333336</c:v>
                </c:pt>
                <c:pt idx="12428">
                  <c:v>41146.097222222212</c:v>
                </c:pt>
                <c:pt idx="12429">
                  <c:v>41146.111111111102</c:v>
                </c:pt>
                <c:pt idx="12430">
                  <c:v>41146.124999999993</c:v>
                </c:pt>
                <c:pt idx="12431">
                  <c:v>41146.138888888891</c:v>
                </c:pt>
                <c:pt idx="12432">
                  <c:v>41146.152777777781</c:v>
                </c:pt>
                <c:pt idx="12433">
                  <c:v>41146.166666666657</c:v>
                </c:pt>
                <c:pt idx="12434">
                  <c:v>41146.180555555562</c:v>
                </c:pt>
                <c:pt idx="12435">
                  <c:v>41146.194444444445</c:v>
                </c:pt>
                <c:pt idx="12436">
                  <c:v>41146.208333333336</c:v>
                </c:pt>
                <c:pt idx="12437">
                  <c:v>41146.222222222212</c:v>
                </c:pt>
                <c:pt idx="12438">
                  <c:v>41146.236111111102</c:v>
                </c:pt>
                <c:pt idx="12439">
                  <c:v>41146.25</c:v>
                </c:pt>
                <c:pt idx="12440">
                  <c:v>41146.263888888883</c:v>
                </c:pt>
                <c:pt idx="12441">
                  <c:v>41146.277777777774</c:v>
                </c:pt>
                <c:pt idx="12442">
                  <c:v>41146.29166666665</c:v>
                </c:pt>
                <c:pt idx="12443">
                  <c:v>41146.305555555562</c:v>
                </c:pt>
                <c:pt idx="12444">
                  <c:v>41146.319444444453</c:v>
                </c:pt>
                <c:pt idx="12445">
                  <c:v>41146.333333333336</c:v>
                </c:pt>
                <c:pt idx="12446">
                  <c:v>41146.347222222219</c:v>
                </c:pt>
                <c:pt idx="12447">
                  <c:v>41146.361111111102</c:v>
                </c:pt>
                <c:pt idx="12448">
                  <c:v>41146.375</c:v>
                </c:pt>
                <c:pt idx="12449">
                  <c:v>41146.388888888898</c:v>
                </c:pt>
                <c:pt idx="12450">
                  <c:v>41146.402777777781</c:v>
                </c:pt>
                <c:pt idx="12451">
                  <c:v>41146.416666666664</c:v>
                </c:pt>
                <c:pt idx="12452">
                  <c:v>41146.430555555562</c:v>
                </c:pt>
                <c:pt idx="12453">
                  <c:v>41146.444444444453</c:v>
                </c:pt>
                <c:pt idx="12454">
                  <c:v>41146.458333333343</c:v>
                </c:pt>
                <c:pt idx="12455">
                  <c:v>41146.472222222219</c:v>
                </c:pt>
                <c:pt idx="12456">
                  <c:v>41146.486111111109</c:v>
                </c:pt>
                <c:pt idx="12457">
                  <c:v>41146.5</c:v>
                </c:pt>
                <c:pt idx="12458">
                  <c:v>41146.513888888891</c:v>
                </c:pt>
                <c:pt idx="12459">
                  <c:v>41146.527777777774</c:v>
                </c:pt>
                <c:pt idx="12460">
                  <c:v>41146.541666666657</c:v>
                </c:pt>
                <c:pt idx="12461">
                  <c:v>41146.555555555562</c:v>
                </c:pt>
                <c:pt idx="12462">
                  <c:v>41146.569444444445</c:v>
                </c:pt>
                <c:pt idx="12463">
                  <c:v>41146.583333333336</c:v>
                </c:pt>
                <c:pt idx="12464">
                  <c:v>41146.597222222212</c:v>
                </c:pt>
                <c:pt idx="12465">
                  <c:v>41146.611111111102</c:v>
                </c:pt>
                <c:pt idx="12466">
                  <c:v>41146.624999999993</c:v>
                </c:pt>
                <c:pt idx="12467">
                  <c:v>41146.638888888891</c:v>
                </c:pt>
                <c:pt idx="12468">
                  <c:v>41146.652777777781</c:v>
                </c:pt>
                <c:pt idx="12469">
                  <c:v>41146.666666666657</c:v>
                </c:pt>
                <c:pt idx="12470">
                  <c:v>41146.680555555562</c:v>
                </c:pt>
                <c:pt idx="12471">
                  <c:v>41146.694444444445</c:v>
                </c:pt>
                <c:pt idx="12472">
                  <c:v>41146.708333333336</c:v>
                </c:pt>
                <c:pt idx="12473">
                  <c:v>41146.722222222212</c:v>
                </c:pt>
                <c:pt idx="12474">
                  <c:v>41146.736111111102</c:v>
                </c:pt>
                <c:pt idx="12475">
                  <c:v>41146.75</c:v>
                </c:pt>
                <c:pt idx="12476">
                  <c:v>41146.763888888883</c:v>
                </c:pt>
                <c:pt idx="12477">
                  <c:v>41146.777777777774</c:v>
                </c:pt>
                <c:pt idx="12478">
                  <c:v>41146.79166666665</c:v>
                </c:pt>
                <c:pt idx="12479">
                  <c:v>41146.805555555562</c:v>
                </c:pt>
                <c:pt idx="12480">
                  <c:v>41146.819444444453</c:v>
                </c:pt>
                <c:pt idx="12481">
                  <c:v>41146.833333333336</c:v>
                </c:pt>
                <c:pt idx="12482">
                  <c:v>41146.847222222219</c:v>
                </c:pt>
                <c:pt idx="12483">
                  <c:v>41146.861111111102</c:v>
                </c:pt>
                <c:pt idx="12484">
                  <c:v>41146.875</c:v>
                </c:pt>
                <c:pt idx="12485">
                  <c:v>41146.888888888898</c:v>
                </c:pt>
                <c:pt idx="12486">
                  <c:v>41146.902777777781</c:v>
                </c:pt>
                <c:pt idx="12487">
                  <c:v>41146.916666666664</c:v>
                </c:pt>
                <c:pt idx="12488">
                  <c:v>41146.930555555562</c:v>
                </c:pt>
                <c:pt idx="12489">
                  <c:v>41146.944444444453</c:v>
                </c:pt>
                <c:pt idx="12490">
                  <c:v>41146.958333333343</c:v>
                </c:pt>
                <c:pt idx="12491">
                  <c:v>41146.972222222219</c:v>
                </c:pt>
                <c:pt idx="12492">
                  <c:v>41146.986111111109</c:v>
                </c:pt>
                <c:pt idx="12493">
                  <c:v>41147</c:v>
                </c:pt>
                <c:pt idx="12494">
                  <c:v>41147.013888888891</c:v>
                </c:pt>
                <c:pt idx="12495">
                  <c:v>41147.027777777774</c:v>
                </c:pt>
                <c:pt idx="12496">
                  <c:v>41147.041666666657</c:v>
                </c:pt>
                <c:pt idx="12497">
                  <c:v>41147.055555555562</c:v>
                </c:pt>
                <c:pt idx="12498">
                  <c:v>41147.069444444445</c:v>
                </c:pt>
                <c:pt idx="12499">
                  <c:v>41147.083333333336</c:v>
                </c:pt>
                <c:pt idx="12500">
                  <c:v>41147.097222222212</c:v>
                </c:pt>
                <c:pt idx="12501">
                  <c:v>41147.111111111102</c:v>
                </c:pt>
                <c:pt idx="12502">
                  <c:v>41147.124999999993</c:v>
                </c:pt>
                <c:pt idx="12503">
                  <c:v>41147.138888888891</c:v>
                </c:pt>
                <c:pt idx="12504">
                  <c:v>41147.152777777781</c:v>
                </c:pt>
                <c:pt idx="12505">
                  <c:v>41147.166666666657</c:v>
                </c:pt>
                <c:pt idx="12506">
                  <c:v>41147.180555555562</c:v>
                </c:pt>
                <c:pt idx="12507">
                  <c:v>41147.194444444445</c:v>
                </c:pt>
                <c:pt idx="12508">
                  <c:v>41147.208333333336</c:v>
                </c:pt>
                <c:pt idx="12509">
                  <c:v>41147.222222222212</c:v>
                </c:pt>
                <c:pt idx="12510">
                  <c:v>41147.236111111102</c:v>
                </c:pt>
                <c:pt idx="12511">
                  <c:v>41147.25</c:v>
                </c:pt>
                <c:pt idx="12512">
                  <c:v>41147.263888888883</c:v>
                </c:pt>
                <c:pt idx="12513">
                  <c:v>41147.277777777774</c:v>
                </c:pt>
                <c:pt idx="12514">
                  <c:v>41147.29166666665</c:v>
                </c:pt>
                <c:pt idx="12515">
                  <c:v>41147.305555555562</c:v>
                </c:pt>
                <c:pt idx="12516">
                  <c:v>41147.319444444453</c:v>
                </c:pt>
                <c:pt idx="12517">
                  <c:v>41147.333333333336</c:v>
                </c:pt>
                <c:pt idx="12518">
                  <c:v>41147.347222222219</c:v>
                </c:pt>
                <c:pt idx="12519">
                  <c:v>41147.361111111102</c:v>
                </c:pt>
                <c:pt idx="12520">
                  <c:v>41147.375</c:v>
                </c:pt>
                <c:pt idx="12521">
                  <c:v>41147.388888888898</c:v>
                </c:pt>
                <c:pt idx="12522">
                  <c:v>41147.402777777781</c:v>
                </c:pt>
                <c:pt idx="12523">
                  <c:v>41147.416666666664</c:v>
                </c:pt>
                <c:pt idx="12524">
                  <c:v>41147.430555555562</c:v>
                </c:pt>
                <c:pt idx="12525">
                  <c:v>41147.444444444453</c:v>
                </c:pt>
                <c:pt idx="12526">
                  <c:v>41147.458333333343</c:v>
                </c:pt>
                <c:pt idx="12527">
                  <c:v>41147.472222222219</c:v>
                </c:pt>
                <c:pt idx="12528">
                  <c:v>41147.486111111109</c:v>
                </c:pt>
                <c:pt idx="12529">
                  <c:v>41147.5</c:v>
                </c:pt>
                <c:pt idx="12530">
                  <c:v>41147.513888888891</c:v>
                </c:pt>
                <c:pt idx="12531">
                  <c:v>41147.527777777774</c:v>
                </c:pt>
                <c:pt idx="12532">
                  <c:v>41147.541666666657</c:v>
                </c:pt>
                <c:pt idx="12533">
                  <c:v>41147.555555555562</c:v>
                </c:pt>
                <c:pt idx="12534">
                  <c:v>41147.569444444445</c:v>
                </c:pt>
                <c:pt idx="12535">
                  <c:v>41147.583333333336</c:v>
                </c:pt>
                <c:pt idx="12536">
                  <c:v>41147.597222222212</c:v>
                </c:pt>
                <c:pt idx="12537">
                  <c:v>41147.611111111102</c:v>
                </c:pt>
                <c:pt idx="12538">
                  <c:v>41147.624999999993</c:v>
                </c:pt>
                <c:pt idx="12539">
                  <c:v>41147.638888888891</c:v>
                </c:pt>
                <c:pt idx="12540">
                  <c:v>41147.652777777781</c:v>
                </c:pt>
                <c:pt idx="12541">
                  <c:v>41147.666666666657</c:v>
                </c:pt>
                <c:pt idx="12542">
                  <c:v>41147.680555555562</c:v>
                </c:pt>
                <c:pt idx="12543">
                  <c:v>41147.694444444445</c:v>
                </c:pt>
                <c:pt idx="12544">
                  <c:v>41147.708333333336</c:v>
                </c:pt>
                <c:pt idx="12545">
                  <c:v>41147.722222222212</c:v>
                </c:pt>
                <c:pt idx="12546">
                  <c:v>41147.736111111102</c:v>
                </c:pt>
                <c:pt idx="12547">
                  <c:v>41147.75</c:v>
                </c:pt>
                <c:pt idx="12548">
                  <c:v>41147.763888888883</c:v>
                </c:pt>
                <c:pt idx="12549">
                  <c:v>41147.777777777774</c:v>
                </c:pt>
                <c:pt idx="12550">
                  <c:v>41147.79166666665</c:v>
                </c:pt>
                <c:pt idx="12551">
                  <c:v>41147.805555555562</c:v>
                </c:pt>
                <c:pt idx="12552">
                  <c:v>41147.819444444453</c:v>
                </c:pt>
                <c:pt idx="12553">
                  <c:v>41147.833333333336</c:v>
                </c:pt>
                <c:pt idx="12554">
                  <c:v>41147.847222222219</c:v>
                </c:pt>
                <c:pt idx="12555">
                  <c:v>41147.861111111102</c:v>
                </c:pt>
                <c:pt idx="12556">
                  <c:v>41147.875</c:v>
                </c:pt>
                <c:pt idx="12557">
                  <c:v>41147.888888888898</c:v>
                </c:pt>
                <c:pt idx="12558">
                  <c:v>41147.902777777781</c:v>
                </c:pt>
                <c:pt idx="12559">
                  <c:v>41147.916666666664</c:v>
                </c:pt>
                <c:pt idx="12560">
                  <c:v>41147.930555555562</c:v>
                </c:pt>
                <c:pt idx="12561">
                  <c:v>41147.944444444453</c:v>
                </c:pt>
                <c:pt idx="12562">
                  <c:v>41147.958333333343</c:v>
                </c:pt>
                <c:pt idx="12563">
                  <c:v>41147.972222222219</c:v>
                </c:pt>
                <c:pt idx="12564">
                  <c:v>41147.986111111109</c:v>
                </c:pt>
                <c:pt idx="12565">
                  <c:v>41148</c:v>
                </c:pt>
                <c:pt idx="12566">
                  <c:v>41148.013888888891</c:v>
                </c:pt>
                <c:pt idx="12567">
                  <c:v>41148.027777777774</c:v>
                </c:pt>
                <c:pt idx="12568">
                  <c:v>41148.041666666657</c:v>
                </c:pt>
                <c:pt idx="12569">
                  <c:v>41148.055555555562</c:v>
                </c:pt>
                <c:pt idx="12570">
                  <c:v>41148.069444444445</c:v>
                </c:pt>
                <c:pt idx="12571">
                  <c:v>41148.083333333336</c:v>
                </c:pt>
                <c:pt idx="12572">
                  <c:v>41148.097222222212</c:v>
                </c:pt>
                <c:pt idx="12573">
                  <c:v>41148.111111111102</c:v>
                </c:pt>
                <c:pt idx="12574">
                  <c:v>41148.124999999993</c:v>
                </c:pt>
                <c:pt idx="12575">
                  <c:v>41148.138888888891</c:v>
                </c:pt>
                <c:pt idx="12576">
                  <c:v>41148.152777777781</c:v>
                </c:pt>
                <c:pt idx="12577">
                  <c:v>41148.166666666657</c:v>
                </c:pt>
                <c:pt idx="12578">
                  <c:v>41148.180555555562</c:v>
                </c:pt>
                <c:pt idx="12579">
                  <c:v>41148.194444444445</c:v>
                </c:pt>
                <c:pt idx="12580">
                  <c:v>41148.208333333336</c:v>
                </c:pt>
                <c:pt idx="12581">
                  <c:v>41148.222222222212</c:v>
                </c:pt>
                <c:pt idx="12582">
                  <c:v>41148.236111111102</c:v>
                </c:pt>
                <c:pt idx="12583">
                  <c:v>41148.25</c:v>
                </c:pt>
                <c:pt idx="12584">
                  <c:v>41148.263888888883</c:v>
                </c:pt>
                <c:pt idx="12585">
                  <c:v>41148.277777777774</c:v>
                </c:pt>
                <c:pt idx="12586">
                  <c:v>41148.29166666665</c:v>
                </c:pt>
                <c:pt idx="12587">
                  <c:v>41148.305555555562</c:v>
                </c:pt>
                <c:pt idx="12588">
                  <c:v>41148.319444444453</c:v>
                </c:pt>
                <c:pt idx="12589">
                  <c:v>41148.333333333336</c:v>
                </c:pt>
                <c:pt idx="12590">
                  <c:v>41148.347222222219</c:v>
                </c:pt>
                <c:pt idx="12591">
                  <c:v>41148.361111111102</c:v>
                </c:pt>
                <c:pt idx="12592">
                  <c:v>41148.375</c:v>
                </c:pt>
                <c:pt idx="12593">
                  <c:v>41148.388888888898</c:v>
                </c:pt>
                <c:pt idx="12594">
                  <c:v>41148.402777777781</c:v>
                </c:pt>
                <c:pt idx="12595">
                  <c:v>41148.416666666664</c:v>
                </c:pt>
                <c:pt idx="12596">
                  <c:v>41148.430555555562</c:v>
                </c:pt>
                <c:pt idx="12597">
                  <c:v>41148.444444444453</c:v>
                </c:pt>
                <c:pt idx="12598">
                  <c:v>41148.458333333343</c:v>
                </c:pt>
                <c:pt idx="12599">
                  <c:v>41148.472222222219</c:v>
                </c:pt>
                <c:pt idx="12600">
                  <c:v>41148.486111111109</c:v>
                </c:pt>
                <c:pt idx="12601">
                  <c:v>41148.5</c:v>
                </c:pt>
                <c:pt idx="12602">
                  <c:v>41148.513888888891</c:v>
                </c:pt>
                <c:pt idx="12603">
                  <c:v>41148.527777777774</c:v>
                </c:pt>
                <c:pt idx="12604">
                  <c:v>41148.541666666657</c:v>
                </c:pt>
                <c:pt idx="12605">
                  <c:v>41148.555555555562</c:v>
                </c:pt>
                <c:pt idx="12606">
                  <c:v>41148.569444444445</c:v>
                </c:pt>
                <c:pt idx="12607">
                  <c:v>41148.583333333336</c:v>
                </c:pt>
                <c:pt idx="12608">
                  <c:v>41148.597222222212</c:v>
                </c:pt>
                <c:pt idx="12609">
                  <c:v>41148.611111111102</c:v>
                </c:pt>
                <c:pt idx="12610">
                  <c:v>41148.624999999993</c:v>
                </c:pt>
                <c:pt idx="12611">
                  <c:v>41148.638888888891</c:v>
                </c:pt>
                <c:pt idx="12612">
                  <c:v>41148.652777777781</c:v>
                </c:pt>
                <c:pt idx="12613">
                  <c:v>41148.666666666657</c:v>
                </c:pt>
                <c:pt idx="12614">
                  <c:v>41148.680555555562</c:v>
                </c:pt>
                <c:pt idx="12615">
                  <c:v>41148.694444444445</c:v>
                </c:pt>
                <c:pt idx="12616">
                  <c:v>41148.708333333336</c:v>
                </c:pt>
                <c:pt idx="12617">
                  <c:v>41148.722222222212</c:v>
                </c:pt>
                <c:pt idx="12618">
                  <c:v>41148.736111111102</c:v>
                </c:pt>
                <c:pt idx="12619">
                  <c:v>41148.75</c:v>
                </c:pt>
                <c:pt idx="12620">
                  <c:v>41148.763888888883</c:v>
                </c:pt>
                <c:pt idx="12621">
                  <c:v>41148.777777777774</c:v>
                </c:pt>
                <c:pt idx="12622">
                  <c:v>41148.79166666665</c:v>
                </c:pt>
                <c:pt idx="12623">
                  <c:v>41148.805555555562</c:v>
                </c:pt>
                <c:pt idx="12624">
                  <c:v>41148.819444444453</c:v>
                </c:pt>
                <c:pt idx="12625">
                  <c:v>41148.833333333336</c:v>
                </c:pt>
                <c:pt idx="12626">
                  <c:v>41148.847222222219</c:v>
                </c:pt>
                <c:pt idx="12627">
                  <c:v>41148.861111111102</c:v>
                </c:pt>
                <c:pt idx="12628">
                  <c:v>41148.875</c:v>
                </c:pt>
                <c:pt idx="12629">
                  <c:v>41148.888888888898</c:v>
                </c:pt>
                <c:pt idx="12630">
                  <c:v>41148.902777777781</c:v>
                </c:pt>
                <c:pt idx="12631">
                  <c:v>41148.916666666664</c:v>
                </c:pt>
                <c:pt idx="12632">
                  <c:v>41148.930555555562</c:v>
                </c:pt>
                <c:pt idx="12633">
                  <c:v>41148.944444444453</c:v>
                </c:pt>
                <c:pt idx="12634">
                  <c:v>41148.958333333343</c:v>
                </c:pt>
                <c:pt idx="12635">
                  <c:v>41148.972222222219</c:v>
                </c:pt>
                <c:pt idx="12636">
                  <c:v>41148.986111111109</c:v>
                </c:pt>
                <c:pt idx="12637">
                  <c:v>41149</c:v>
                </c:pt>
                <c:pt idx="12638">
                  <c:v>41149.013888888891</c:v>
                </c:pt>
                <c:pt idx="12639">
                  <c:v>41149.027777777774</c:v>
                </c:pt>
                <c:pt idx="12640">
                  <c:v>41149.041666666657</c:v>
                </c:pt>
                <c:pt idx="12641">
                  <c:v>41149.055555555562</c:v>
                </c:pt>
                <c:pt idx="12642">
                  <c:v>41149.069444444445</c:v>
                </c:pt>
                <c:pt idx="12643">
                  <c:v>41149.083333333336</c:v>
                </c:pt>
                <c:pt idx="12644">
                  <c:v>41149.097222222212</c:v>
                </c:pt>
                <c:pt idx="12645">
                  <c:v>41149.111111111102</c:v>
                </c:pt>
                <c:pt idx="12646">
                  <c:v>41149.124999999993</c:v>
                </c:pt>
                <c:pt idx="12647">
                  <c:v>41149.138888888891</c:v>
                </c:pt>
                <c:pt idx="12648">
                  <c:v>41149.152777777781</c:v>
                </c:pt>
                <c:pt idx="12649">
                  <c:v>41149.166666666657</c:v>
                </c:pt>
                <c:pt idx="12650">
                  <c:v>41149.180555555562</c:v>
                </c:pt>
                <c:pt idx="12651">
                  <c:v>41149.194444444445</c:v>
                </c:pt>
                <c:pt idx="12652">
                  <c:v>41149.208333333336</c:v>
                </c:pt>
                <c:pt idx="12653">
                  <c:v>41149.222222222212</c:v>
                </c:pt>
                <c:pt idx="12654">
                  <c:v>41149.236111111102</c:v>
                </c:pt>
                <c:pt idx="12655">
                  <c:v>41149.25</c:v>
                </c:pt>
                <c:pt idx="12656">
                  <c:v>41149.263888888883</c:v>
                </c:pt>
                <c:pt idx="12657">
                  <c:v>41149.277777777774</c:v>
                </c:pt>
                <c:pt idx="12658">
                  <c:v>41149.29166666665</c:v>
                </c:pt>
                <c:pt idx="12659">
                  <c:v>41149.305555555562</c:v>
                </c:pt>
                <c:pt idx="12660">
                  <c:v>41149.319444444453</c:v>
                </c:pt>
                <c:pt idx="12661">
                  <c:v>41149.333333333336</c:v>
                </c:pt>
                <c:pt idx="12662">
                  <c:v>41149.347222222219</c:v>
                </c:pt>
                <c:pt idx="12663">
                  <c:v>41149.361111111102</c:v>
                </c:pt>
                <c:pt idx="12664">
                  <c:v>41149.375</c:v>
                </c:pt>
                <c:pt idx="12665">
                  <c:v>41149.388888888898</c:v>
                </c:pt>
                <c:pt idx="12666">
                  <c:v>41149.402777777781</c:v>
                </c:pt>
                <c:pt idx="12667">
                  <c:v>41149.416666666664</c:v>
                </c:pt>
                <c:pt idx="12668">
                  <c:v>41149.430555555562</c:v>
                </c:pt>
                <c:pt idx="12669">
                  <c:v>41149.444444444453</c:v>
                </c:pt>
                <c:pt idx="12670">
                  <c:v>41149.458333333343</c:v>
                </c:pt>
                <c:pt idx="12671">
                  <c:v>41149.472222222219</c:v>
                </c:pt>
                <c:pt idx="12672">
                  <c:v>41149.486111111109</c:v>
                </c:pt>
                <c:pt idx="12673">
                  <c:v>41149.5</c:v>
                </c:pt>
                <c:pt idx="12674">
                  <c:v>41149.513888888891</c:v>
                </c:pt>
                <c:pt idx="12675">
                  <c:v>41149.527777777774</c:v>
                </c:pt>
                <c:pt idx="12676">
                  <c:v>41149.541666666657</c:v>
                </c:pt>
                <c:pt idx="12677">
                  <c:v>41149.555555555562</c:v>
                </c:pt>
                <c:pt idx="12678">
                  <c:v>41149.569444444445</c:v>
                </c:pt>
                <c:pt idx="12679">
                  <c:v>41149.583333333336</c:v>
                </c:pt>
                <c:pt idx="12680">
                  <c:v>41149.597222222212</c:v>
                </c:pt>
                <c:pt idx="12681">
                  <c:v>41149.611111111102</c:v>
                </c:pt>
                <c:pt idx="12682">
                  <c:v>41149.624999999993</c:v>
                </c:pt>
                <c:pt idx="12683">
                  <c:v>41149.638888888891</c:v>
                </c:pt>
                <c:pt idx="12684">
                  <c:v>41149.652777777781</c:v>
                </c:pt>
                <c:pt idx="12685">
                  <c:v>41149.666666666657</c:v>
                </c:pt>
                <c:pt idx="12686">
                  <c:v>41149.680555555562</c:v>
                </c:pt>
                <c:pt idx="12687">
                  <c:v>41149.694444444445</c:v>
                </c:pt>
                <c:pt idx="12688">
                  <c:v>41149.708333333336</c:v>
                </c:pt>
                <c:pt idx="12689">
                  <c:v>41149.722222222212</c:v>
                </c:pt>
                <c:pt idx="12690">
                  <c:v>41149.736111111102</c:v>
                </c:pt>
                <c:pt idx="12691">
                  <c:v>41149.75</c:v>
                </c:pt>
                <c:pt idx="12692">
                  <c:v>41149.763888888883</c:v>
                </c:pt>
                <c:pt idx="12693">
                  <c:v>41149.777777777774</c:v>
                </c:pt>
                <c:pt idx="12694">
                  <c:v>41149.79166666665</c:v>
                </c:pt>
                <c:pt idx="12695">
                  <c:v>41149.805555555562</c:v>
                </c:pt>
                <c:pt idx="12696">
                  <c:v>41149.819444444453</c:v>
                </c:pt>
                <c:pt idx="12697">
                  <c:v>41149.833333333336</c:v>
                </c:pt>
                <c:pt idx="12698">
                  <c:v>41149.847222222219</c:v>
                </c:pt>
                <c:pt idx="12699">
                  <c:v>41149.861111111102</c:v>
                </c:pt>
                <c:pt idx="12700">
                  <c:v>41149.875</c:v>
                </c:pt>
                <c:pt idx="12701">
                  <c:v>41149.888888888898</c:v>
                </c:pt>
                <c:pt idx="12702">
                  <c:v>41149.902777777781</c:v>
                </c:pt>
                <c:pt idx="12703">
                  <c:v>41149.916666666664</c:v>
                </c:pt>
                <c:pt idx="12704">
                  <c:v>41149.930555555562</c:v>
                </c:pt>
                <c:pt idx="12705">
                  <c:v>41149.944444444453</c:v>
                </c:pt>
                <c:pt idx="12706">
                  <c:v>41149.958333333343</c:v>
                </c:pt>
                <c:pt idx="12707">
                  <c:v>41149.972222222219</c:v>
                </c:pt>
                <c:pt idx="12708">
                  <c:v>41149.986111111109</c:v>
                </c:pt>
                <c:pt idx="12709">
                  <c:v>41150</c:v>
                </c:pt>
                <c:pt idx="12710">
                  <c:v>41150.013888888891</c:v>
                </c:pt>
                <c:pt idx="12711">
                  <c:v>41150.027777777774</c:v>
                </c:pt>
                <c:pt idx="12712">
                  <c:v>41150.041666666657</c:v>
                </c:pt>
                <c:pt idx="12713">
                  <c:v>41150.055555555562</c:v>
                </c:pt>
                <c:pt idx="12714">
                  <c:v>41150.069444444445</c:v>
                </c:pt>
                <c:pt idx="12715">
                  <c:v>41150.083333333336</c:v>
                </c:pt>
                <c:pt idx="12716">
                  <c:v>41150.097222222212</c:v>
                </c:pt>
                <c:pt idx="12717">
                  <c:v>41150.111111111102</c:v>
                </c:pt>
                <c:pt idx="12718">
                  <c:v>41150.124999999993</c:v>
                </c:pt>
                <c:pt idx="12719">
                  <c:v>41150.138888888891</c:v>
                </c:pt>
                <c:pt idx="12720">
                  <c:v>41150.152777777781</c:v>
                </c:pt>
                <c:pt idx="12721">
                  <c:v>41150.166666666657</c:v>
                </c:pt>
                <c:pt idx="12722">
                  <c:v>41150.180555555562</c:v>
                </c:pt>
                <c:pt idx="12723">
                  <c:v>41150.194444444445</c:v>
                </c:pt>
                <c:pt idx="12724">
                  <c:v>41150.208333333336</c:v>
                </c:pt>
                <c:pt idx="12725">
                  <c:v>41150.222222222212</c:v>
                </c:pt>
                <c:pt idx="12726">
                  <c:v>41150.236111111102</c:v>
                </c:pt>
                <c:pt idx="12727">
                  <c:v>41150.25</c:v>
                </c:pt>
                <c:pt idx="12728">
                  <c:v>41150.263888888883</c:v>
                </c:pt>
                <c:pt idx="12729">
                  <c:v>41150.277777777774</c:v>
                </c:pt>
                <c:pt idx="12730">
                  <c:v>41150.29166666665</c:v>
                </c:pt>
                <c:pt idx="12731">
                  <c:v>41150.305555555562</c:v>
                </c:pt>
                <c:pt idx="12732">
                  <c:v>41150.319444444453</c:v>
                </c:pt>
                <c:pt idx="12733">
                  <c:v>41150.333333333336</c:v>
                </c:pt>
                <c:pt idx="12734">
                  <c:v>41150.347222222219</c:v>
                </c:pt>
                <c:pt idx="12735">
                  <c:v>41150.361111111102</c:v>
                </c:pt>
                <c:pt idx="12736">
                  <c:v>41150.375</c:v>
                </c:pt>
                <c:pt idx="12737">
                  <c:v>41150.388888888898</c:v>
                </c:pt>
                <c:pt idx="12738">
                  <c:v>41150.402777777781</c:v>
                </c:pt>
                <c:pt idx="12739">
                  <c:v>41150.416666666664</c:v>
                </c:pt>
                <c:pt idx="12740">
                  <c:v>41150.430555555562</c:v>
                </c:pt>
                <c:pt idx="12741">
                  <c:v>41150.444444444453</c:v>
                </c:pt>
                <c:pt idx="12742">
                  <c:v>41150.458333333343</c:v>
                </c:pt>
                <c:pt idx="12743">
                  <c:v>41150.472222222219</c:v>
                </c:pt>
                <c:pt idx="12744">
                  <c:v>41150.486111111109</c:v>
                </c:pt>
                <c:pt idx="12745">
                  <c:v>41150.5</c:v>
                </c:pt>
                <c:pt idx="12746">
                  <c:v>41150.513888888891</c:v>
                </c:pt>
                <c:pt idx="12747">
                  <c:v>41150.527777777774</c:v>
                </c:pt>
                <c:pt idx="12748">
                  <c:v>41150.541666666657</c:v>
                </c:pt>
                <c:pt idx="12749">
                  <c:v>41150.555555555562</c:v>
                </c:pt>
                <c:pt idx="12750">
                  <c:v>41150.569444444445</c:v>
                </c:pt>
                <c:pt idx="12751">
                  <c:v>41150.583333333336</c:v>
                </c:pt>
                <c:pt idx="12752">
                  <c:v>41150.597222222212</c:v>
                </c:pt>
                <c:pt idx="12753">
                  <c:v>41150.611111111102</c:v>
                </c:pt>
                <c:pt idx="12754">
                  <c:v>41150.624999999993</c:v>
                </c:pt>
                <c:pt idx="12755">
                  <c:v>41150.638888888891</c:v>
                </c:pt>
                <c:pt idx="12756">
                  <c:v>41150.652777777781</c:v>
                </c:pt>
                <c:pt idx="12757">
                  <c:v>41150.666666666657</c:v>
                </c:pt>
                <c:pt idx="12758">
                  <c:v>41150.680555555562</c:v>
                </c:pt>
                <c:pt idx="12759">
                  <c:v>41150.694444444445</c:v>
                </c:pt>
                <c:pt idx="12760">
                  <c:v>41150.708333333336</c:v>
                </c:pt>
                <c:pt idx="12761">
                  <c:v>41150.722222222212</c:v>
                </c:pt>
                <c:pt idx="12762">
                  <c:v>41150.736111111102</c:v>
                </c:pt>
                <c:pt idx="12763">
                  <c:v>41150.75</c:v>
                </c:pt>
                <c:pt idx="12764">
                  <c:v>41150.763888888883</c:v>
                </c:pt>
                <c:pt idx="12765">
                  <c:v>41150.777777777774</c:v>
                </c:pt>
                <c:pt idx="12766">
                  <c:v>41150.79166666665</c:v>
                </c:pt>
                <c:pt idx="12767">
                  <c:v>41150.805555555562</c:v>
                </c:pt>
                <c:pt idx="12768">
                  <c:v>41150.819444444453</c:v>
                </c:pt>
                <c:pt idx="12769">
                  <c:v>41150.833333333336</c:v>
                </c:pt>
                <c:pt idx="12770">
                  <c:v>41150.847222222219</c:v>
                </c:pt>
                <c:pt idx="12771">
                  <c:v>41150.861111111102</c:v>
                </c:pt>
                <c:pt idx="12772">
                  <c:v>41150.875</c:v>
                </c:pt>
                <c:pt idx="12773">
                  <c:v>41150.888888888898</c:v>
                </c:pt>
                <c:pt idx="12774">
                  <c:v>41150.902777777781</c:v>
                </c:pt>
                <c:pt idx="12775">
                  <c:v>41150.916666666664</c:v>
                </c:pt>
                <c:pt idx="12776">
                  <c:v>41150.930555555562</c:v>
                </c:pt>
                <c:pt idx="12777">
                  <c:v>41150.944444444453</c:v>
                </c:pt>
                <c:pt idx="12778">
                  <c:v>41150.958333333343</c:v>
                </c:pt>
                <c:pt idx="12779">
                  <c:v>41150.972222222219</c:v>
                </c:pt>
                <c:pt idx="12780">
                  <c:v>41150.986111111109</c:v>
                </c:pt>
                <c:pt idx="12781">
                  <c:v>41151</c:v>
                </c:pt>
                <c:pt idx="12782">
                  <c:v>41151.013888888891</c:v>
                </c:pt>
                <c:pt idx="12783">
                  <c:v>41151.027777777774</c:v>
                </c:pt>
                <c:pt idx="12784">
                  <c:v>41151.041666666657</c:v>
                </c:pt>
                <c:pt idx="12785">
                  <c:v>41151.055555555562</c:v>
                </c:pt>
                <c:pt idx="12786">
                  <c:v>41151.069444444445</c:v>
                </c:pt>
                <c:pt idx="12787">
                  <c:v>41151.083333333336</c:v>
                </c:pt>
                <c:pt idx="12788">
                  <c:v>41151.097222222212</c:v>
                </c:pt>
                <c:pt idx="12789">
                  <c:v>41151.111111111102</c:v>
                </c:pt>
                <c:pt idx="12790">
                  <c:v>41151.124999999993</c:v>
                </c:pt>
                <c:pt idx="12791">
                  <c:v>41151.138888888891</c:v>
                </c:pt>
                <c:pt idx="12792">
                  <c:v>41151.152777777781</c:v>
                </c:pt>
                <c:pt idx="12793">
                  <c:v>41151.166666666657</c:v>
                </c:pt>
                <c:pt idx="12794">
                  <c:v>41151.180555555562</c:v>
                </c:pt>
                <c:pt idx="12795">
                  <c:v>41151.194444444445</c:v>
                </c:pt>
                <c:pt idx="12796">
                  <c:v>41151.208333333336</c:v>
                </c:pt>
                <c:pt idx="12797">
                  <c:v>41151.222222222212</c:v>
                </c:pt>
                <c:pt idx="12798">
                  <c:v>41151.236111111102</c:v>
                </c:pt>
                <c:pt idx="12799">
                  <c:v>41151.25</c:v>
                </c:pt>
                <c:pt idx="12800">
                  <c:v>41151.263888888883</c:v>
                </c:pt>
                <c:pt idx="12801">
                  <c:v>41151.277777777774</c:v>
                </c:pt>
                <c:pt idx="12802">
                  <c:v>41151.29166666665</c:v>
                </c:pt>
                <c:pt idx="12803">
                  <c:v>41151.305555555562</c:v>
                </c:pt>
                <c:pt idx="12804">
                  <c:v>41151.319444444453</c:v>
                </c:pt>
                <c:pt idx="12805">
                  <c:v>41151.333333333336</c:v>
                </c:pt>
                <c:pt idx="12806">
                  <c:v>41151.347222222219</c:v>
                </c:pt>
                <c:pt idx="12807">
                  <c:v>41151.361111111102</c:v>
                </c:pt>
                <c:pt idx="12808">
                  <c:v>41151.375</c:v>
                </c:pt>
                <c:pt idx="12809">
                  <c:v>41151.388888888898</c:v>
                </c:pt>
                <c:pt idx="12810">
                  <c:v>41151.402777777781</c:v>
                </c:pt>
                <c:pt idx="12811">
                  <c:v>41151.416666666664</c:v>
                </c:pt>
                <c:pt idx="12812">
                  <c:v>41151.430555555562</c:v>
                </c:pt>
                <c:pt idx="12813">
                  <c:v>41151.444444444453</c:v>
                </c:pt>
                <c:pt idx="12814">
                  <c:v>41151.458333333343</c:v>
                </c:pt>
                <c:pt idx="12815">
                  <c:v>41151.472222222219</c:v>
                </c:pt>
                <c:pt idx="12816">
                  <c:v>41151.486111111109</c:v>
                </c:pt>
                <c:pt idx="12817">
                  <c:v>41151.5</c:v>
                </c:pt>
                <c:pt idx="12818">
                  <c:v>41151.513888888891</c:v>
                </c:pt>
                <c:pt idx="12819">
                  <c:v>41151.527777777774</c:v>
                </c:pt>
                <c:pt idx="12820">
                  <c:v>41151.541666666657</c:v>
                </c:pt>
                <c:pt idx="12821">
                  <c:v>41151.555555555562</c:v>
                </c:pt>
                <c:pt idx="12822">
                  <c:v>41151.569444444445</c:v>
                </c:pt>
                <c:pt idx="12823">
                  <c:v>41151.583333333336</c:v>
                </c:pt>
                <c:pt idx="12824">
                  <c:v>41151.597222222212</c:v>
                </c:pt>
                <c:pt idx="12825">
                  <c:v>41151.611111111102</c:v>
                </c:pt>
                <c:pt idx="12826">
                  <c:v>41151.624999999993</c:v>
                </c:pt>
                <c:pt idx="12827">
                  <c:v>41151.638888888891</c:v>
                </c:pt>
                <c:pt idx="12828">
                  <c:v>41151.652777777781</c:v>
                </c:pt>
                <c:pt idx="12829">
                  <c:v>41151.666666666657</c:v>
                </c:pt>
                <c:pt idx="12830">
                  <c:v>41151.680555555562</c:v>
                </c:pt>
                <c:pt idx="12831">
                  <c:v>41151.694444444445</c:v>
                </c:pt>
                <c:pt idx="12832">
                  <c:v>41151.708333333336</c:v>
                </c:pt>
                <c:pt idx="12833">
                  <c:v>41151.722222222212</c:v>
                </c:pt>
                <c:pt idx="12834">
                  <c:v>41151.736111111102</c:v>
                </c:pt>
                <c:pt idx="12835">
                  <c:v>41151.75</c:v>
                </c:pt>
                <c:pt idx="12836">
                  <c:v>41151.763888888883</c:v>
                </c:pt>
                <c:pt idx="12837">
                  <c:v>41151.777777777774</c:v>
                </c:pt>
                <c:pt idx="12838">
                  <c:v>41151.79166666665</c:v>
                </c:pt>
                <c:pt idx="12839">
                  <c:v>41151.805555555562</c:v>
                </c:pt>
                <c:pt idx="12840">
                  <c:v>41151.819444444453</c:v>
                </c:pt>
                <c:pt idx="12841">
                  <c:v>41151.833333333336</c:v>
                </c:pt>
                <c:pt idx="12842">
                  <c:v>41151.847222222219</c:v>
                </c:pt>
                <c:pt idx="12843">
                  <c:v>41151.861111111102</c:v>
                </c:pt>
                <c:pt idx="12844">
                  <c:v>41151.875</c:v>
                </c:pt>
                <c:pt idx="12845">
                  <c:v>41151.888888888898</c:v>
                </c:pt>
                <c:pt idx="12846">
                  <c:v>41151.902777777781</c:v>
                </c:pt>
                <c:pt idx="12847">
                  <c:v>41151.916666666664</c:v>
                </c:pt>
                <c:pt idx="12848">
                  <c:v>41151.930555555562</c:v>
                </c:pt>
                <c:pt idx="12849">
                  <c:v>41151.944444444453</c:v>
                </c:pt>
                <c:pt idx="12850">
                  <c:v>41151.958333333343</c:v>
                </c:pt>
                <c:pt idx="12851">
                  <c:v>41151.972222222219</c:v>
                </c:pt>
                <c:pt idx="12852">
                  <c:v>41151.986111111109</c:v>
                </c:pt>
                <c:pt idx="12853">
                  <c:v>41152</c:v>
                </c:pt>
                <c:pt idx="12854">
                  <c:v>41152.013888888891</c:v>
                </c:pt>
                <c:pt idx="12855">
                  <c:v>41152.027777777774</c:v>
                </c:pt>
                <c:pt idx="12856">
                  <c:v>41152.041666666657</c:v>
                </c:pt>
                <c:pt idx="12857">
                  <c:v>41152.055555555562</c:v>
                </c:pt>
                <c:pt idx="12858">
                  <c:v>41152.069444444445</c:v>
                </c:pt>
                <c:pt idx="12859">
                  <c:v>41152.083333333336</c:v>
                </c:pt>
                <c:pt idx="12860">
                  <c:v>41152.097222222212</c:v>
                </c:pt>
                <c:pt idx="12861">
                  <c:v>41152.111111111102</c:v>
                </c:pt>
                <c:pt idx="12862">
                  <c:v>41152.124999999993</c:v>
                </c:pt>
                <c:pt idx="12863">
                  <c:v>41152.138888888891</c:v>
                </c:pt>
                <c:pt idx="12864">
                  <c:v>41152.152777777781</c:v>
                </c:pt>
                <c:pt idx="12865">
                  <c:v>41152.166666666657</c:v>
                </c:pt>
                <c:pt idx="12866">
                  <c:v>41152.180555555562</c:v>
                </c:pt>
                <c:pt idx="12867">
                  <c:v>41152.194444444445</c:v>
                </c:pt>
                <c:pt idx="12868">
                  <c:v>41152.208333333336</c:v>
                </c:pt>
                <c:pt idx="12869">
                  <c:v>41152.222222222212</c:v>
                </c:pt>
                <c:pt idx="12870">
                  <c:v>41152.236111111102</c:v>
                </c:pt>
                <c:pt idx="12871">
                  <c:v>41152.25</c:v>
                </c:pt>
                <c:pt idx="12872">
                  <c:v>41152.263888888883</c:v>
                </c:pt>
                <c:pt idx="12873">
                  <c:v>41152.277777777774</c:v>
                </c:pt>
                <c:pt idx="12874">
                  <c:v>41152.29166666665</c:v>
                </c:pt>
                <c:pt idx="12875">
                  <c:v>41152.305555555562</c:v>
                </c:pt>
                <c:pt idx="12876">
                  <c:v>41152.319444444453</c:v>
                </c:pt>
                <c:pt idx="12877">
                  <c:v>41152.333333333336</c:v>
                </c:pt>
                <c:pt idx="12878">
                  <c:v>41152.347222222219</c:v>
                </c:pt>
                <c:pt idx="12879">
                  <c:v>41152.361111111102</c:v>
                </c:pt>
                <c:pt idx="12880">
                  <c:v>41152.375</c:v>
                </c:pt>
                <c:pt idx="12881">
                  <c:v>41152.388888888898</c:v>
                </c:pt>
                <c:pt idx="12882">
                  <c:v>41152.402777777781</c:v>
                </c:pt>
                <c:pt idx="12883">
                  <c:v>41152.416666666664</c:v>
                </c:pt>
                <c:pt idx="12884">
                  <c:v>41152.430555555562</c:v>
                </c:pt>
                <c:pt idx="12885">
                  <c:v>41152.444444444453</c:v>
                </c:pt>
                <c:pt idx="12886">
                  <c:v>41152.458333333343</c:v>
                </c:pt>
                <c:pt idx="12887">
                  <c:v>41152.472222222219</c:v>
                </c:pt>
                <c:pt idx="12888">
                  <c:v>41152.486111111109</c:v>
                </c:pt>
                <c:pt idx="12889">
                  <c:v>41152.5</c:v>
                </c:pt>
                <c:pt idx="12890">
                  <c:v>41152.513888888891</c:v>
                </c:pt>
                <c:pt idx="12891">
                  <c:v>41152.527777777774</c:v>
                </c:pt>
                <c:pt idx="12892">
                  <c:v>41152.541666666657</c:v>
                </c:pt>
                <c:pt idx="12893">
                  <c:v>41152.555555555562</c:v>
                </c:pt>
                <c:pt idx="12894">
                  <c:v>41152.569444444445</c:v>
                </c:pt>
                <c:pt idx="12895">
                  <c:v>41152.583333333336</c:v>
                </c:pt>
                <c:pt idx="12896">
                  <c:v>41152.597222222212</c:v>
                </c:pt>
                <c:pt idx="12897">
                  <c:v>41152.611111111102</c:v>
                </c:pt>
                <c:pt idx="12898">
                  <c:v>41152.624999999993</c:v>
                </c:pt>
                <c:pt idx="12899">
                  <c:v>41152.638888888891</c:v>
                </c:pt>
                <c:pt idx="12900">
                  <c:v>41152.652777777781</c:v>
                </c:pt>
                <c:pt idx="12901">
                  <c:v>41152.666666666657</c:v>
                </c:pt>
                <c:pt idx="12902">
                  <c:v>41152.680555555562</c:v>
                </c:pt>
                <c:pt idx="12903">
                  <c:v>41152.694444444445</c:v>
                </c:pt>
                <c:pt idx="12904">
                  <c:v>41152.708333333336</c:v>
                </c:pt>
                <c:pt idx="12905">
                  <c:v>41152.722222222212</c:v>
                </c:pt>
                <c:pt idx="12906">
                  <c:v>41152.736111111102</c:v>
                </c:pt>
                <c:pt idx="12907">
                  <c:v>41152.75</c:v>
                </c:pt>
                <c:pt idx="12908">
                  <c:v>41152.763888888883</c:v>
                </c:pt>
                <c:pt idx="12909">
                  <c:v>41152.777777777774</c:v>
                </c:pt>
                <c:pt idx="12910">
                  <c:v>41152.79166666665</c:v>
                </c:pt>
                <c:pt idx="12911">
                  <c:v>41152.805555555562</c:v>
                </c:pt>
                <c:pt idx="12912">
                  <c:v>41152.819444444453</c:v>
                </c:pt>
                <c:pt idx="12913">
                  <c:v>41152.833333333336</c:v>
                </c:pt>
                <c:pt idx="12914">
                  <c:v>41152.847222222219</c:v>
                </c:pt>
                <c:pt idx="12915">
                  <c:v>41152.861111111102</c:v>
                </c:pt>
                <c:pt idx="12916">
                  <c:v>41152.875</c:v>
                </c:pt>
                <c:pt idx="12917">
                  <c:v>41152.888888888898</c:v>
                </c:pt>
                <c:pt idx="12918">
                  <c:v>41152.902777777781</c:v>
                </c:pt>
                <c:pt idx="12919">
                  <c:v>41152.916666666664</c:v>
                </c:pt>
                <c:pt idx="12920">
                  <c:v>41152.930555555562</c:v>
                </c:pt>
                <c:pt idx="12921">
                  <c:v>41152.944444444453</c:v>
                </c:pt>
                <c:pt idx="12922">
                  <c:v>41152.958333333343</c:v>
                </c:pt>
                <c:pt idx="12923">
                  <c:v>41152.972222222219</c:v>
                </c:pt>
                <c:pt idx="12924">
                  <c:v>41152.986111111109</c:v>
                </c:pt>
                <c:pt idx="12925">
                  <c:v>41153</c:v>
                </c:pt>
                <c:pt idx="12926">
                  <c:v>41153.013888888891</c:v>
                </c:pt>
                <c:pt idx="12927">
                  <c:v>41153.027777777774</c:v>
                </c:pt>
                <c:pt idx="12928">
                  <c:v>41153.041666666657</c:v>
                </c:pt>
                <c:pt idx="12929">
                  <c:v>41153.055555555562</c:v>
                </c:pt>
                <c:pt idx="12930">
                  <c:v>41153.069444444445</c:v>
                </c:pt>
                <c:pt idx="12931">
                  <c:v>41153.083333333336</c:v>
                </c:pt>
                <c:pt idx="12932">
                  <c:v>41153.097222222212</c:v>
                </c:pt>
                <c:pt idx="12933">
                  <c:v>41153.111111111102</c:v>
                </c:pt>
                <c:pt idx="12934">
                  <c:v>41153.124999999993</c:v>
                </c:pt>
                <c:pt idx="12935">
                  <c:v>41153.138888888891</c:v>
                </c:pt>
                <c:pt idx="12936">
                  <c:v>41153.152777777781</c:v>
                </c:pt>
                <c:pt idx="12937">
                  <c:v>41153.166666666657</c:v>
                </c:pt>
                <c:pt idx="12938">
                  <c:v>41153.180555555562</c:v>
                </c:pt>
                <c:pt idx="12939">
                  <c:v>41153.194444444445</c:v>
                </c:pt>
                <c:pt idx="12940">
                  <c:v>41153.208333333336</c:v>
                </c:pt>
                <c:pt idx="12941">
                  <c:v>41153.222222222212</c:v>
                </c:pt>
                <c:pt idx="12942">
                  <c:v>41153.236111111102</c:v>
                </c:pt>
                <c:pt idx="12943">
                  <c:v>41153.25</c:v>
                </c:pt>
                <c:pt idx="12944">
                  <c:v>41153.263888888883</c:v>
                </c:pt>
                <c:pt idx="12945">
                  <c:v>41153.277777777774</c:v>
                </c:pt>
                <c:pt idx="12946">
                  <c:v>41153.29166666665</c:v>
                </c:pt>
                <c:pt idx="12947">
                  <c:v>41153.305555555562</c:v>
                </c:pt>
                <c:pt idx="12948">
                  <c:v>41153.319444444453</c:v>
                </c:pt>
                <c:pt idx="12949">
                  <c:v>41153.333333333336</c:v>
                </c:pt>
                <c:pt idx="12950">
                  <c:v>41153.347222222219</c:v>
                </c:pt>
                <c:pt idx="12951">
                  <c:v>41153.361111111102</c:v>
                </c:pt>
                <c:pt idx="12952">
                  <c:v>41153.375</c:v>
                </c:pt>
                <c:pt idx="12953">
                  <c:v>41153.388888888898</c:v>
                </c:pt>
                <c:pt idx="12954">
                  <c:v>41153.402777777781</c:v>
                </c:pt>
                <c:pt idx="12955">
                  <c:v>41153.416666666664</c:v>
                </c:pt>
                <c:pt idx="12956">
                  <c:v>41153.430555555562</c:v>
                </c:pt>
                <c:pt idx="12957">
                  <c:v>41153.444444444453</c:v>
                </c:pt>
                <c:pt idx="12958">
                  <c:v>41153.458333333343</c:v>
                </c:pt>
                <c:pt idx="12959">
                  <c:v>41153.472222222219</c:v>
                </c:pt>
                <c:pt idx="12960">
                  <c:v>41153.486111111109</c:v>
                </c:pt>
                <c:pt idx="12961">
                  <c:v>41153.5</c:v>
                </c:pt>
                <c:pt idx="12962">
                  <c:v>41153.513888888891</c:v>
                </c:pt>
                <c:pt idx="12963">
                  <c:v>41153.527777777774</c:v>
                </c:pt>
                <c:pt idx="12964">
                  <c:v>41153.541666666657</c:v>
                </c:pt>
                <c:pt idx="12965">
                  <c:v>41153.555555555562</c:v>
                </c:pt>
                <c:pt idx="12966">
                  <c:v>41153.569444444445</c:v>
                </c:pt>
                <c:pt idx="12967">
                  <c:v>41153.583333333336</c:v>
                </c:pt>
                <c:pt idx="12968">
                  <c:v>41153.597222222212</c:v>
                </c:pt>
                <c:pt idx="12969">
                  <c:v>41153.611111111102</c:v>
                </c:pt>
                <c:pt idx="12970">
                  <c:v>41153.624999999993</c:v>
                </c:pt>
                <c:pt idx="12971">
                  <c:v>41153.638888888891</c:v>
                </c:pt>
                <c:pt idx="12972">
                  <c:v>41153.652777777781</c:v>
                </c:pt>
                <c:pt idx="12973">
                  <c:v>41153.666666666657</c:v>
                </c:pt>
                <c:pt idx="12974">
                  <c:v>41153.680555555562</c:v>
                </c:pt>
                <c:pt idx="12975">
                  <c:v>41153.694444444445</c:v>
                </c:pt>
                <c:pt idx="12976">
                  <c:v>41153.708333333336</c:v>
                </c:pt>
                <c:pt idx="12977">
                  <c:v>41153.722222222212</c:v>
                </c:pt>
                <c:pt idx="12978">
                  <c:v>41153.736111111102</c:v>
                </c:pt>
                <c:pt idx="12979">
                  <c:v>41153.75</c:v>
                </c:pt>
                <c:pt idx="12980">
                  <c:v>41153.763888888883</c:v>
                </c:pt>
                <c:pt idx="12981">
                  <c:v>41153.777777777774</c:v>
                </c:pt>
                <c:pt idx="12982">
                  <c:v>41153.79166666665</c:v>
                </c:pt>
                <c:pt idx="12983">
                  <c:v>41153.805555555562</c:v>
                </c:pt>
                <c:pt idx="12984">
                  <c:v>41153.819444444453</c:v>
                </c:pt>
                <c:pt idx="12985">
                  <c:v>41153.833333333336</c:v>
                </c:pt>
                <c:pt idx="12986">
                  <c:v>41153.847222222219</c:v>
                </c:pt>
                <c:pt idx="12987">
                  <c:v>41153.861111111102</c:v>
                </c:pt>
                <c:pt idx="12988">
                  <c:v>41153.875</c:v>
                </c:pt>
                <c:pt idx="12989">
                  <c:v>41153.888888888898</c:v>
                </c:pt>
                <c:pt idx="12990">
                  <c:v>41153.902777777781</c:v>
                </c:pt>
                <c:pt idx="12991">
                  <c:v>41153.916666666664</c:v>
                </c:pt>
                <c:pt idx="12992">
                  <c:v>41153.930555555562</c:v>
                </c:pt>
                <c:pt idx="12993">
                  <c:v>41153.944444444453</c:v>
                </c:pt>
                <c:pt idx="12994">
                  <c:v>41153.958333333343</c:v>
                </c:pt>
                <c:pt idx="12995">
                  <c:v>41153.972222222219</c:v>
                </c:pt>
                <c:pt idx="12996">
                  <c:v>41153.986111111109</c:v>
                </c:pt>
                <c:pt idx="12997">
                  <c:v>41154</c:v>
                </c:pt>
                <c:pt idx="12998">
                  <c:v>41154.013888888891</c:v>
                </c:pt>
                <c:pt idx="12999">
                  <c:v>41154.027777777774</c:v>
                </c:pt>
                <c:pt idx="13000">
                  <c:v>41154.041666666657</c:v>
                </c:pt>
                <c:pt idx="13001">
                  <c:v>41154.055555555562</c:v>
                </c:pt>
                <c:pt idx="13002">
                  <c:v>41154.069444444445</c:v>
                </c:pt>
                <c:pt idx="13003">
                  <c:v>41154.083333333336</c:v>
                </c:pt>
                <c:pt idx="13004">
                  <c:v>41154.097222222212</c:v>
                </c:pt>
                <c:pt idx="13005">
                  <c:v>41154.111111111102</c:v>
                </c:pt>
                <c:pt idx="13006">
                  <c:v>41154.124999999993</c:v>
                </c:pt>
                <c:pt idx="13007">
                  <c:v>41154.138888888891</c:v>
                </c:pt>
                <c:pt idx="13008">
                  <c:v>41154.152777777781</c:v>
                </c:pt>
                <c:pt idx="13009">
                  <c:v>41154.166666666657</c:v>
                </c:pt>
                <c:pt idx="13010">
                  <c:v>41154.180555555562</c:v>
                </c:pt>
                <c:pt idx="13011">
                  <c:v>41154.194444444445</c:v>
                </c:pt>
                <c:pt idx="13012">
                  <c:v>41154.208333333336</c:v>
                </c:pt>
                <c:pt idx="13013">
                  <c:v>41154.222222222212</c:v>
                </c:pt>
                <c:pt idx="13014">
                  <c:v>41154.236111111102</c:v>
                </c:pt>
                <c:pt idx="13015">
                  <c:v>41154.25</c:v>
                </c:pt>
                <c:pt idx="13016">
                  <c:v>41154.263888888883</c:v>
                </c:pt>
                <c:pt idx="13017">
                  <c:v>41154.277777777774</c:v>
                </c:pt>
                <c:pt idx="13018">
                  <c:v>41154.29166666665</c:v>
                </c:pt>
                <c:pt idx="13019">
                  <c:v>41154.305555555562</c:v>
                </c:pt>
                <c:pt idx="13020">
                  <c:v>41154.319444444453</c:v>
                </c:pt>
                <c:pt idx="13021">
                  <c:v>41154.333333333336</c:v>
                </c:pt>
                <c:pt idx="13022">
                  <c:v>41154.347222222219</c:v>
                </c:pt>
                <c:pt idx="13023">
                  <c:v>41154.361111111102</c:v>
                </c:pt>
                <c:pt idx="13024">
                  <c:v>41154.375</c:v>
                </c:pt>
                <c:pt idx="13025">
                  <c:v>41154.388888888898</c:v>
                </c:pt>
                <c:pt idx="13026">
                  <c:v>41154.402777777781</c:v>
                </c:pt>
                <c:pt idx="13027">
                  <c:v>41154.416666666664</c:v>
                </c:pt>
                <c:pt idx="13028">
                  <c:v>41154.430555555562</c:v>
                </c:pt>
                <c:pt idx="13029">
                  <c:v>41154.444444444453</c:v>
                </c:pt>
                <c:pt idx="13030">
                  <c:v>41154.458333333343</c:v>
                </c:pt>
                <c:pt idx="13031">
                  <c:v>41154.472222222219</c:v>
                </c:pt>
                <c:pt idx="13032">
                  <c:v>41154.486111111109</c:v>
                </c:pt>
                <c:pt idx="13033">
                  <c:v>41154.5</c:v>
                </c:pt>
                <c:pt idx="13034">
                  <c:v>41154.513888888891</c:v>
                </c:pt>
                <c:pt idx="13035">
                  <c:v>41154.527777777774</c:v>
                </c:pt>
                <c:pt idx="13036">
                  <c:v>41154.541666666657</c:v>
                </c:pt>
                <c:pt idx="13037">
                  <c:v>41154.555555555562</c:v>
                </c:pt>
                <c:pt idx="13038">
                  <c:v>41154.569444444445</c:v>
                </c:pt>
                <c:pt idx="13039">
                  <c:v>41154.583333333336</c:v>
                </c:pt>
                <c:pt idx="13040">
                  <c:v>41154.597222222212</c:v>
                </c:pt>
                <c:pt idx="13041">
                  <c:v>41154.611111111102</c:v>
                </c:pt>
                <c:pt idx="13042">
                  <c:v>41154.624999999993</c:v>
                </c:pt>
                <c:pt idx="13043">
                  <c:v>41154.638888888891</c:v>
                </c:pt>
                <c:pt idx="13044">
                  <c:v>41154.652777777781</c:v>
                </c:pt>
                <c:pt idx="13045">
                  <c:v>41154.666666666657</c:v>
                </c:pt>
                <c:pt idx="13046">
                  <c:v>41154.680555555562</c:v>
                </c:pt>
                <c:pt idx="13047">
                  <c:v>41154.694444444445</c:v>
                </c:pt>
                <c:pt idx="13048">
                  <c:v>41154.708333333336</c:v>
                </c:pt>
                <c:pt idx="13049">
                  <c:v>41154.722222222212</c:v>
                </c:pt>
                <c:pt idx="13050">
                  <c:v>41154.736111111102</c:v>
                </c:pt>
                <c:pt idx="13051">
                  <c:v>41154.75</c:v>
                </c:pt>
                <c:pt idx="13052">
                  <c:v>41154.763888888883</c:v>
                </c:pt>
                <c:pt idx="13053">
                  <c:v>41154.777777777774</c:v>
                </c:pt>
                <c:pt idx="13054">
                  <c:v>41154.79166666665</c:v>
                </c:pt>
                <c:pt idx="13055">
                  <c:v>41154.805555555562</c:v>
                </c:pt>
                <c:pt idx="13056">
                  <c:v>41154.819444444453</c:v>
                </c:pt>
                <c:pt idx="13057">
                  <c:v>41154.833333333336</c:v>
                </c:pt>
                <c:pt idx="13058">
                  <c:v>41154.847222222219</c:v>
                </c:pt>
                <c:pt idx="13059">
                  <c:v>41154.861111111102</c:v>
                </c:pt>
                <c:pt idx="13060">
                  <c:v>41154.875</c:v>
                </c:pt>
                <c:pt idx="13061">
                  <c:v>41154.888888888898</c:v>
                </c:pt>
                <c:pt idx="13062">
                  <c:v>41154.902777777781</c:v>
                </c:pt>
                <c:pt idx="13063">
                  <c:v>41154.916666666664</c:v>
                </c:pt>
                <c:pt idx="13064">
                  <c:v>41154.930555555562</c:v>
                </c:pt>
                <c:pt idx="13065">
                  <c:v>41154.944444444453</c:v>
                </c:pt>
                <c:pt idx="13066">
                  <c:v>41154.958333333343</c:v>
                </c:pt>
                <c:pt idx="13067">
                  <c:v>41154.972222222219</c:v>
                </c:pt>
                <c:pt idx="13068">
                  <c:v>41154.986111111109</c:v>
                </c:pt>
                <c:pt idx="13069">
                  <c:v>41155</c:v>
                </c:pt>
                <c:pt idx="13070">
                  <c:v>41155.013888888891</c:v>
                </c:pt>
                <c:pt idx="13071">
                  <c:v>41155.027777777774</c:v>
                </c:pt>
                <c:pt idx="13072">
                  <c:v>41155.041666666657</c:v>
                </c:pt>
                <c:pt idx="13073">
                  <c:v>41155.055555555562</c:v>
                </c:pt>
                <c:pt idx="13074">
                  <c:v>41155.069444444445</c:v>
                </c:pt>
                <c:pt idx="13075">
                  <c:v>41155.083333333336</c:v>
                </c:pt>
                <c:pt idx="13076">
                  <c:v>41155.097222222212</c:v>
                </c:pt>
                <c:pt idx="13077">
                  <c:v>41155.111111111102</c:v>
                </c:pt>
                <c:pt idx="13078">
                  <c:v>41155.124999999993</c:v>
                </c:pt>
                <c:pt idx="13079">
                  <c:v>41155.138888888891</c:v>
                </c:pt>
                <c:pt idx="13080">
                  <c:v>41155.152777777781</c:v>
                </c:pt>
                <c:pt idx="13081">
                  <c:v>41155.166666666657</c:v>
                </c:pt>
                <c:pt idx="13082">
                  <c:v>41155.180555555562</c:v>
                </c:pt>
                <c:pt idx="13083">
                  <c:v>41155.194444444445</c:v>
                </c:pt>
                <c:pt idx="13084">
                  <c:v>41155.208333333336</c:v>
                </c:pt>
                <c:pt idx="13085">
                  <c:v>41155.222222222212</c:v>
                </c:pt>
                <c:pt idx="13086">
                  <c:v>41155.236111111102</c:v>
                </c:pt>
                <c:pt idx="13087">
                  <c:v>41155.25</c:v>
                </c:pt>
                <c:pt idx="13088">
                  <c:v>41155.263888888883</c:v>
                </c:pt>
                <c:pt idx="13089">
                  <c:v>41155.277777777774</c:v>
                </c:pt>
                <c:pt idx="13090">
                  <c:v>41155.29166666665</c:v>
                </c:pt>
                <c:pt idx="13091">
                  <c:v>41155.305555555562</c:v>
                </c:pt>
                <c:pt idx="13092">
                  <c:v>41155.319444444453</c:v>
                </c:pt>
                <c:pt idx="13093">
                  <c:v>41155.333333333336</c:v>
                </c:pt>
                <c:pt idx="13094">
                  <c:v>41155.347222222219</c:v>
                </c:pt>
                <c:pt idx="13095">
                  <c:v>41155.361111111102</c:v>
                </c:pt>
                <c:pt idx="13096">
                  <c:v>41155.375</c:v>
                </c:pt>
                <c:pt idx="13097">
                  <c:v>41155.388888888898</c:v>
                </c:pt>
                <c:pt idx="13098">
                  <c:v>41155.402777777781</c:v>
                </c:pt>
                <c:pt idx="13099">
                  <c:v>41155.416666666664</c:v>
                </c:pt>
                <c:pt idx="13100">
                  <c:v>41155.430555555562</c:v>
                </c:pt>
                <c:pt idx="13101">
                  <c:v>41155.444444444453</c:v>
                </c:pt>
                <c:pt idx="13102">
                  <c:v>41155.458333333343</c:v>
                </c:pt>
                <c:pt idx="13103">
                  <c:v>41155.472222222219</c:v>
                </c:pt>
                <c:pt idx="13104">
                  <c:v>41155.486111111109</c:v>
                </c:pt>
                <c:pt idx="13105">
                  <c:v>41155.5</c:v>
                </c:pt>
                <c:pt idx="13106">
                  <c:v>41155.513888888891</c:v>
                </c:pt>
                <c:pt idx="13107">
                  <c:v>41155.527777777774</c:v>
                </c:pt>
                <c:pt idx="13108">
                  <c:v>41155.541666666657</c:v>
                </c:pt>
                <c:pt idx="13109">
                  <c:v>41155.555555555562</c:v>
                </c:pt>
                <c:pt idx="13110">
                  <c:v>41155.569444444445</c:v>
                </c:pt>
                <c:pt idx="13111">
                  <c:v>41155.583333333336</c:v>
                </c:pt>
                <c:pt idx="13112">
                  <c:v>41155.597222222212</c:v>
                </c:pt>
                <c:pt idx="13113">
                  <c:v>41155.611111111102</c:v>
                </c:pt>
                <c:pt idx="13114">
                  <c:v>41155.624999999993</c:v>
                </c:pt>
                <c:pt idx="13115">
                  <c:v>41155.638888888891</c:v>
                </c:pt>
                <c:pt idx="13116">
                  <c:v>41155.652777777781</c:v>
                </c:pt>
                <c:pt idx="13117">
                  <c:v>41155.666666666657</c:v>
                </c:pt>
                <c:pt idx="13118">
                  <c:v>41155.680555555562</c:v>
                </c:pt>
                <c:pt idx="13119">
                  <c:v>41155.694444444445</c:v>
                </c:pt>
                <c:pt idx="13120">
                  <c:v>41155.708333333336</c:v>
                </c:pt>
                <c:pt idx="13121">
                  <c:v>41155.722222222212</c:v>
                </c:pt>
                <c:pt idx="13122">
                  <c:v>41155.736111111102</c:v>
                </c:pt>
                <c:pt idx="13123">
                  <c:v>41155.75</c:v>
                </c:pt>
                <c:pt idx="13124">
                  <c:v>41155.763888888883</c:v>
                </c:pt>
                <c:pt idx="13125">
                  <c:v>41155.777777777774</c:v>
                </c:pt>
                <c:pt idx="13126">
                  <c:v>41155.79166666665</c:v>
                </c:pt>
                <c:pt idx="13127">
                  <c:v>41155.805555555562</c:v>
                </c:pt>
                <c:pt idx="13128">
                  <c:v>41155.819444444453</c:v>
                </c:pt>
                <c:pt idx="13129">
                  <c:v>41155.833333333336</c:v>
                </c:pt>
                <c:pt idx="13130">
                  <c:v>41155.847222222219</c:v>
                </c:pt>
                <c:pt idx="13131">
                  <c:v>41155.861111111102</c:v>
                </c:pt>
                <c:pt idx="13132">
                  <c:v>41155.875</c:v>
                </c:pt>
                <c:pt idx="13133">
                  <c:v>41155.888888888898</c:v>
                </c:pt>
                <c:pt idx="13134">
                  <c:v>41155.902777777781</c:v>
                </c:pt>
                <c:pt idx="13135">
                  <c:v>41155.916666666664</c:v>
                </c:pt>
                <c:pt idx="13136">
                  <c:v>41155.930555555562</c:v>
                </c:pt>
                <c:pt idx="13137">
                  <c:v>41155.944444444453</c:v>
                </c:pt>
                <c:pt idx="13138">
                  <c:v>41155.958333333343</c:v>
                </c:pt>
                <c:pt idx="13139">
                  <c:v>41155.972222222219</c:v>
                </c:pt>
                <c:pt idx="13140">
                  <c:v>41155.986111111109</c:v>
                </c:pt>
                <c:pt idx="13141">
                  <c:v>41156</c:v>
                </c:pt>
                <c:pt idx="13142">
                  <c:v>41156.013888888891</c:v>
                </c:pt>
                <c:pt idx="13143">
                  <c:v>41156.027777777774</c:v>
                </c:pt>
                <c:pt idx="13144">
                  <c:v>41156.041666666657</c:v>
                </c:pt>
                <c:pt idx="13145">
                  <c:v>41156.055555555562</c:v>
                </c:pt>
                <c:pt idx="13146">
                  <c:v>41156.069444444445</c:v>
                </c:pt>
                <c:pt idx="13147">
                  <c:v>41156.083333333336</c:v>
                </c:pt>
                <c:pt idx="13148">
                  <c:v>41156.097222222212</c:v>
                </c:pt>
                <c:pt idx="13149">
                  <c:v>41156.111111111102</c:v>
                </c:pt>
                <c:pt idx="13150">
                  <c:v>41156.124999999993</c:v>
                </c:pt>
                <c:pt idx="13151">
                  <c:v>41156.138888888891</c:v>
                </c:pt>
                <c:pt idx="13152">
                  <c:v>41156.152777777781</c:v>
                </c:pt>
                <c:pt idx="13153">
                  <c:v>41156.166666666657</c:v>
                </c:pt>
                <c:pt idx="13154">
                  <c:v>41156.180555555562</c:v>
                </c:pt>
                <c:pt idx="13155">
                  <c:v>41156.194444444445</c:v>
                </c:pt>
                <c:pt idx="13156">
                  <c:v>41156.208333333336</c:v>
                </c:pt>
                <c:pt idx="13157">
                  <c:v>41156.222222222212</c:v>
                </c:pt>
                <c:pt idx="13158">
                  <c:v>41156.236111111102</c:v>
                </c:pt>
                <c:pt idx="13159">
                  <c:v>41156.25</c:v>
                </c:pt>
                <c:pt idx="13160">
                  <c:v>41156.263888888883</c:v>
                </c:pt>
                <c:pt idx="13161">
                  <c:v>41156.277777777774</c:v>
                </c:pt>
                <c:pt idx="13162">
                  <c:v>41156.29166666665</c:v>
                </c:pt>
                <c:pt idx="13163">
                  <c:v>41156.305555555562</c:v>
                </c:pt>
                <c:pt idx="13164">
                  <c:v>41156.319444444453</c:v>
                </c:pt>
                <c:pt idx="13165">
                  <c:v>41156.333333333336</c:v>
                </c:pt>
                <c:pt idx="13166">
                  <c:v>41156.347222222219</c:v>
                </c:pt>
                <c:pt idx="13167">
                  <c:v>41156.361111111102</c:v>
                </c:pt>
                <c:pt idx="13168">
                  <c:v>41156.375</c:v>
                </c:pt>
                <c:pt idx="13169">
                  <c:v>41156.388888888898</c:v>
                </c:pt>
                <c:pt idx="13170">
                  <c:v>41156.402777777781</c:v>
                </c:pt>
                <c:pt idx="13171">
                  <c:v>41156.416666666664</c:v>
                </c:pt>
                <c:pt idx="13172">
                  <c:v>41156.430555555562</c:v>
                </c:pt>
                <c:pt idx="13173">
                  <c:v>41156.443136574082</c:v>
                </c:pt>
                <c:pt idx="13174">
                  <c:v>41156.443159722221</c:v>
                </c:pt>
                <c:pt idx="13175">
                  <c:v>41156.444444444453</c:v>
                </c:pt>
                <c:pt idx="13176">
                  <c:v>41156.458333333343</c:v>
                </c:pt>
                <c:pt idx="13177">
                  <c:v>41156.472222222219</c:v>
                </c:pt>
                <c:pt idx="13178">
                  <c:v>41156.486111111109</c:v>
                </c:pt>
                <c:pt idx="13179">
                  <c:v>41156.5</c:v>
                </c:pt>
              </c:numCache>
            </c:numRef>
          </c:xVal>
          <c:yVal>
            <c:numRef>
              <c:f>'Temp F'!$E$3:$E$13182</c:f>
              <c:numCache>
                <c:formatCode>0.00</c:formatCode>
                <c:ptCount val="13180"/>
                <c:pt idx="0">
                  <c:v>47.446000000000005</c:v>
                </c:pt>
                <c:pt idx="1">
                  <c:v>47.446000000000005</c:v>
                </c:pt>
                <c:pt idx="2">
                  <c:v>47.624000000000002</c:v>
                </c:pt>
                <c:pt idx="3">
                  <c:v>47.624000000000002</c:v>
                </c:pt>
                <c:pt idx="4">
                  <c:v>47.802</c:v>
                </c:pt>
                <c:pt idx="5">
                  <c:v>47.802</c:v>
                </c:pt>
                <c:pt idx="6">
                  <c:v>47.802</c:v>
                </c:pt>
                <c:pt idx="7">
                  <c:v>47.802</c:v>
                </c:pt>
                <c:pt idx="8">
                  <c:v>47.981999999999999</c:v>
                </c:pt>
                <c:pt idx="9">
                  <c:v>47.981999999999999</c:v>
                </c:pt>
                <c:pt idx="10">
                  <c:v>47.981999999999999</c:v>
                </c:pt>
                <c:pt idx="11">
                  <c:v>47.981999999999999</c:v>
                </c:pt>
                <c:pt idx="12">
                  <c:v>47.981999999999999</c:v>
                </c:pt>
                <c:pt idx="13">
                  <c:v>47.981999999999999</c:v>
                </c:pt>
                <c:pt idx="14">
                  <c:v>47.981999999999999</c:v>
                </c:pt>
                <c:pt idx="15">
                  <c:v>47.802</c:v>
                </c:pt>
                <c:pt idx="16">
                  <c:v>47.802</c:v>
                </c:pt>
                <c:pt idx="17">
                  <c:v>47.624000000000002</c:v>
                </c:pt>
                <c:pt idx="18">
                  <c:v>47.624000000000002</c:v>
                </c:pt>
                <c:pt idx="19">
                  <c:v>47.446000000000005</c:v>
                </c:pt>
                <c:pt idx="20">
                  <c:v>47.446000000000005</c:v>
                </c:pt>
                <c:pt idx="21">
                  <c:v>47.266000000000012</c:v>
                </c:pt>
                <c:pt idx="22">
                  <c:v>47.088000000000001</c:v>
                </c:pt>
                <c:pt idx="23">
                  <c:v>47.088000000000001</c:v>
                </c:pt>
                <c:pt idx="24">
                  <c:v>46.908000000000001</c:v>
                </c:pt>
                <c:pt idx="25">
                  <c:v>46.908000000000001</c:v>
                </c:pt>
                <c:pt idx="26">
                  <c:v>46.728000000000009</c:v>
                </c:pt>
                <c:pt idx="27">
                  <c:v>46.728000000000009</c:v>
                </c:pt>
                <c:pt idx="28">
                  <c:v>46.728000000000009</c:v>
                </c:pt>
                <c:pt idx="29">
                  <c:v>46.548000000000002</c:v>
                </c:pt>
                <c:pt idx="30">
                  <c:v>46.548000000000002</c:v>
                </c:pt>
                <c:pt idx="31">
                  <c:v>46.548000000000002</c:v>
                </c:pt>
                <c:pt idx="32">
                  <c:v>46.548000000000002</c:v>
                </c:pt>
                <c:pt idx="33">
                  <c:v>46.548000000000002</c:v>
                </c:pt>
                <c:pt idx="34">
                  <c:v>46.369</c:v>
                </c:pt>
                <c:pt idx="35">
                  <c:v>46.369</c:v>
                </c:pt>
                <c:pt idx="36">
                  <c:v>46.188000000000002</c:v>
                </c:pt>
                <c:pt idx="37">
                  <c:v>46.188000000000002</c:v>
                </c:pt>
                <c:pt idx="38">
                  <c:v>46.008000000000003</c:v>
                </c:pt>
                <c:pt idx="39">
                  <c:v>46.008000000000003</c:v>
                </c:pt>
                <c:pt idx="40">
                  <c:v>45.828000000000003</c:v>
                </c:pt>
                <c:pt idx="41">
                  <c:v>45.648000000000003</c:v>
                </c:pt>
                <c:pt idx="42">
                  <c:v>45.648000000000003</c:v>
                </c:pt>
                <c:pt idx="43">
                  <c:v>45.466000000000001</c:v>
                </c:pt>
                <c:pt idx="44">
                  <c:v>45.286000000000001</c:v>
                </c:pt>
                <c:pt idx="45">
                  <c:v>45.286000000000001</c:v>
                </c:pt>
                <c:pt idx="46">
                  <c:v>45.104000000000006</c:v>
                </c:pt>
                <c:pt idx="47">
                  <c:v>44.922000000000004</c:v>
                </c:pt>
                <c:pt idx="48">
                  <c:v>44.742000000000004</c:v>
                </c:pt>
                <c:pt idx="49">
                  <c:v>44.742000000000004</c:v>
                </c:pt>
                <c:pt idx="50">
                  <c:v>44.56</c:v>
                </c:pt>
                <c:pt idx="51">
                  <c:v>44.56</c:v>
                </c:pt>
                <c:pt idx="52">
                  <c:v>44.379000000000005</c:v>
                </c:pt>
                <c:pt idx="53">
                  <c:v>44.379000000000005</c:v>
                </c:pt>
                <c:pt idx="54">
                  <c:v>44.379000000000005</c:v>
                </c:pt>
                <c:pt idx="55">
                  <c:v>44.379000000000005</c:v>
                </c:pt>
                <c:pt idx="56">
                  <c:v>44.379000000000005</c:v>
                </c:pt>
                <c:pt idx="57">
                  <c:v>44.56</c:v>
                </c:pt>
                <c:pt idx="58">
                  <c:v>44.56</c:v>
                </c:pt>
                <c:pt idx="59">
                  <c:v>44.742000000000004</c:v>
                </c:pt>
                <c:pt idx="60">
                  <c:v>44.742000000000004</c:v>
                </c:pt>
                <c:pt idx="61">
                  <c:v>44.922000000000004</c:v>
                </c:pt>
                <c:pt idx="62">
                  <c:v>45.104000000000006</c:v>
                </c:pt>
                <c:pt idx="63">
                  <c:v>45.286000000000001</c:v>
                </c:pt>
                <c:pt idx="64">
                  <c:v>45.466000000000001</c:v>
                </c:pt>
                <c:pt idx="65">
                  <c:v>45.648000000000003</c:v>
                </c:pt>
                <c:pt idx="66">
                  <c:v>45.828000000000003</c:v>
                </c:pt>
                <c:pt idx="67">
                  <c:v>46.188000000000002</c:v>
                </c:pt>
                <c:pt idx="68">
                  <c:v>46.369</c:v>
                </c:pt>
                <c:pt idx="69">
                  <c:v>46.548000000000002</c:v>
                </c:pt>
                <c:pt idx="70">
                  <c:v>46.728000000000009</c:v>
                </c:pt>
                <c:pt idx="71">
                  <c:v>46.908000000000001</c:v>
                </c:pt>
                <c:pt idx="72">
                  <c:v>47.266000000000012</c:v>
                </c:pt>
                <c:pt idx="73">
                  <c:v>47.446000000000005</c:v>
                </c:pt>
                <c:pt idx="74">
                  <c:v>47.624000000000002</c:v>
                </c:pt>
                <c:pt idx="75">
                  <c:v>47.802</c:v>
                </c:pt>
                <c:pt idx="76">
                  <c:v>47.802</c:v>
                </c:pt>
                <c:pt idx="77">
                  <c:v>47.981999999999999</c:v>
                </c:pt>
                <c:pt idx="78">
                  <c:v>48.160000000000004</c:v>
                </c:pt>
                <c:pt idx="79">
                  <c:v>48.160000000000004</c:v>
                </c:pt>
                <c:pt idx="80">
                  <c:v>48.339000000000006</c:v>
                </c:pt>
                <c:pt idx="81">
                  <c:v>48.339000000000006</c:v>
                </c:pt>
                <c:pt idx="82">
                  <c:v>48.516999999999996</c:v>
                </c:pt>
                <c:pt idx="83">
                  <c:v>48.516999999999996</c:v>
                </c:pt>
                <c:pt idx="84">
                  <c:v>48.516999999999996</c:v>
                </c:pt>
                <c:pt idx="85">
                  <c:v>48.516999999999996</c:v>
                </c:pt>
                <c:pt idx="86">
                  <c:v>48.516999999999996</c:v>
                </c:pt>
                <c:pt idx="87">
                  <c:v>48.516999999999996</c:v>
                </c:pt>
                <c:pt idx="88">
                  <c:v>48.516999999999996</c:v>
                </c:pt>
                <c:pt idx="89">
                  <c:v>48.516999999999996</c:v>
                </c:pt>
                <c:pt idx="90">
                  <c:v>48.339000000000006</c:v>
                </c:pt>
                <c:pt idx="91">
                  <c:v>48.339000000000006</c:v>
                </c:pt>
                <c:pt idx="92">
                  <c:v>48.339000000000006</c:v>
                </c:pt>
                <c:pt idx="93">
                  <c:v>48.339000000000006</c:v>
                </c:pt>
                <c:pt idx="94">
                  <c:v>48.339000000000006</c:v>
                </c:pt>
                <c:pt idx="95">
                  <c:v>48.160000000000004</c:v>
                </c:pt>
                <c:pt idx="96">
                  <c:v>48.160000000000004</c:v>
                </c:pt>
                <c:pt idx="97">
                  <c:v>48.160000000000004</c:v>
                </c:pt>
                <c:pt idx="98">
                  <c:v>48.160000000000004</c:v>
                </c:pt>
                <c:pt idx="99">
                  <c:v>47.981999999999999</c:v>
                </c:pt>
                <c:pt idx="100">
                  <c:v>47.981999999999999</c:v>
                </c:pt>
                <c:pt idx="101">
                  <c:v>47.802</c:v>
                </c:pt>
                <c:pt idx="102">
                  <c:v>47.802</c:v>
                </c:pt>
                <c:pt idx="103">
                  <c:v>47.624000000000002</c:v>
                </c:pt>
                <c:pt idx="104">
                  <c:v>47.446000000000005</c:v>
                </c:pt>
                <c:pt idx="105">
                  <c:v>47.446000000000005</c:v>
                </c:pt>
                <c:pt idx="106">
                  <c:v>47.266000000000012</c:v>
                </c:pt>
                <c:pt idx="107">
                  <c:v>47.088000000000001</c:v>
                </c:pt>
                <c:pt idx="108">
                  <c:v>47.088000000000001</c:v>
                </c:pt>
                <c:pt idx="109">
                  <c:v>46.908000000000001</c:v>
                </c:pt>
                <c:pt idx="110">
                  <c:v>46.728000000000009</c:v>
                </c:pt>
                <c:pt idx="111">
                  <c:v>46.548000000000002</c:v>
                </c:pt>
                <c:pt idx="112">
                  <c:v>46.369</c:v>
                </c:pt>
                <c:pt idx="113">
                  <c:v>46.369</c:v>
                </c:pt>
                <c:pt idx="114">
                  <c:v>46.188000000000002</c:v>
                </c:pt>
                <c:pt idx="115">
                  <c:v>46.008000000000003</c:v>
                </c:pt>
                <c:pt idx="116">
                  <c:v>45.828000000000003</c:v>
                </c:pt>
                <c:pt idx="117">
                  <c:v>45.828000000000003</c:v>
                </c:pt>
                <c:pt idx="118">
                  <c:v>45.648000000000003</c:v>
                </c:pt>
                <c:pt idx="119">
                  <c:v>45.466000000000001</c:v>
                </c:pt>
                <c:pt idx="120">
                  <c:v>45.286000000000001</c:v>
                </c:pt>
                <c:pt idx="121">
                  <c:v>45.286000000000001</c:v>
                </c:pt>
                <c:pt idx="122">
                  <c:v>45.104000000000006</c:v>
                </c:pt>
                <c:pt idx="123">
                  <c:v>45.104000000000006</c:v>
                </c:pt>
                <c:pt idx="124">
                  <c:v>45.104000000000006</c:v>
                </c:pt>
                <c:pt idx="125">
                  <c:v>44.922000000000004</c:v>
                </c:pt>
                <c:pt idx="126">
                  <c:v>44.922000000000004</c:v>
                </c:pt>
                <c:pt idx="127">
                  <c:v>44.922000000000004</c:v>
                </c:pt>
                <c:pt idx="128">
                  <c:v>44.922000000000004</c:v>
                </c:pt>
                <c:pt idx="129">
                  <c:v>44.922000000000004</c:v>
                </c:pt>
                <c:pt idx="130">
                  <c:v>44.922000000000004</c:v>
                </c:pt>
                <c:pt idx="131">
                  <c:v>44.922000000000004</c:v>
                </c:pt>
                <c:pt idx="132">
                  <c:v>44.922000000000004</c:v>
                </c:pt>
                <c:pt idx="133">
                  <c:v>45.104000000000006</c:v>
                </c:pt>
                <c:pt idx="134">
                  <c:v>45.104000000000006</c:v>
                </c:pt>
                <c:pt idx="135">
                  <c:v>45.286000000000001</c:v>
                </c:pt>
                <c:pt idx="136">
                  <c:v>45.648000000000003</c:v>
                </c:pt>
                <c:pt idx="137">
                  <c:v>45.828000000000003</c:v>
                </c:pt>
                <c:pt idx="138">
                  <c:v>46.008000000000003</c:v>
                </c:pt>
                <c:pt idx="139">
                  <c:v>46.369</c:v>
                </c:pt>
                <c:pt idx="140">
                  <c:v>46.548000000000002</c:v>
                </c:pt>
                <c:pt idx="141">
                  <c:v>46.728000000000009</c:v>
                </c:pt>
                <c:pt idx="142">
                  <c:v>47.088000000000001</c:v>
                </c:pt>
                <c:pt idx="143">
                  <c:v>47.266000000000012</c:v>
                </c:pt>
                <c:pt idx="144">
                  <c:v>47.446000000000005</c:v>
                </c:pt>
                <c:pt idx="145">
                  <c:v>47.446000000000005</c:v>
                </c:pt>
                <c:pt idx="146">
                  <c:v>47.624000000000002</c:v>
                </c:pt>
                <c:pt idx="147">
                  <c:v>47.624000000000002</c:v>
                </c:pt>
                <c:pt idx="148">
                  <c:v>47.802</c:v>
                </c:pt>
                <c:pt idx="149">
                  <c:v>47.981999999999999</c:v>
                </c:pt>
                <c:pt idx="150">
                  <c:v>47.981999999999999</c:v>
                </c:pt>
                <c:pt idx="151">
                  <c:v>48.160000000000004</c:v>
                </c:pt>
                <c:pt idx="152">
                  <c:v>48.160000000000004</c:v>
                </c:pt>
                <c:pt idx="153">
                  <c:v>48.339000000000006</c:v>
                </c:pt>
                <c:pt idx="154">
                  <c:v>48.339000000000006</c:v>
                </c:pt>
                <c:pt idx="155">
                  <c:v>48.339000000000006</c:v>
                </c:pt>
                <c:pt idx="156">
                  <c:v>48.516999999999996</c:v>
                </c:pt>
                <c:pt idx="157">
                  <c:v>48.516999999999996</c:v>
                </c:pt>
                <c:pt idx="158">
                  <c:v>48.695000000000007</c:v>
                </c:pt>
                <c:pt idx="159">
                  <c:v>48.695000000000007</c:v>
                </c:pt>
                <c:pt idx="160">
                  <c:v>48.695000000000007</c:v>
                </c:pt>
                <c:pt idx="161">
                  <c:v>48.870999999999995</c:v>
                </c:pt>
                <c:pt idx="162">
                  <c:v>48.870999999999995</c:v>
                </c:pt>
                <c:pt idx="163">
                  <c:v>48.870999999999995</c:v>
                </c:pt>
                <c:pt idx="164">
                  <c:v>49.05</c:v>
                </c:pt>
                <c:pt idx="165">
                  <c:v>49.05</c:v>
                </c:pt>
                <c:pt idx="166">
                  <c:v>49.05</c:v>
                </c:pt>
                <c:pt idx="167">
                  <c:v>49.05</c:v>
                </c:pt>
                <c:pt idx="168">
                  <c:v>49.228000000000009</c:v>
                </c:pt>
                <c:pt idx="169">
                  <c:v>49.228000000000009</c:v>
                </c:pt>
                <c:pt idx="170">
                  <c:v>49.228000000000009</c:v>
                </c:pt>
                <c:pt idx="171">
                  <c:v>49.403999999999996</c:v>
                </c:pt>
                <c:pt idx="172">
                  <c:v>49.403999999999996</c:v>
                </c:pt>
                <c:pt idx="173">
                  <c:v>49.403999999999996</c:v>
                </c:pt>
                <c:pt idx="174">
                  <c:v>49.403999999999996</c:v>
                </c:pt>
                <c:pt idx="175">
                  <c:v>49.403999999999996</c:v>
                </c:pt>
                <c:pt idx="176">
                  <c:v>49.403999999999996</c:v>
                </c:pt>
                <c:pt idx="177">
                  <c:v>49.403999999999996</c:v>
                </c:pt>
                <c:pt idx="178">
                  <c:v>49.228000000000009</c:v>
                </c:pt>
                <c:pt idx="179">
                  <c:v>49.228000000000009</c:v>
                </c:pt>
                <c:pt idx="180">
                  <c:v>49.228000000000009</c:v>
                </c:pt>
                <c:pt idx="181">
                  <c:v>49.228000000000009</c:v>
                </c:pt>
                <c:pt idx="182">
                  <c:v>49.05</c:v>
                </c:pt>
                <c:pt idx="183">
                  <c:v>49.05</c:v>
                </c:pt>
                <c:pt idx="184">
                  <c:v>49.05</c:v>
                </c:pt>
                <c:pt idx="185">
                  <c:v>48.870999999999995</c:v>
                </c:pt>
                <c:pt idx="186">
                  <c:v>48.870999999999995</c:v>
                </c:pt>
                <c:pt idx="187">
                  <c:v>48.870999999999995</c:v>
                </c:pt>
                <c:pt idx="188">
                  <c:v>48.870999999999995</c:v>
                </c:pt>
                <c:pt idx="189">
                  <c:v>48.695000000000007</c:v>
                </c:pt>
                <c:pt idx="190">
                  <c:v>48.695000000000007</c:v>
                </c:pt>
                <c:pt idx="191">
                  <c:v>48.695000000000007</c:v>
                </c:pt>
                <c:pt idx="192">
                  <c:v>48.695000000000007</c:v>
                </c:pt>
                <c:pt idx="193">
                  <c:v>48.516999999999996</c:v>
                </c:pt>
                <c:pt idx="194">
                  <c:v>48.516999999999996</c:v>
                </c:pt>
                <c:pt idx="195">
                  <c:v>48.516999999999996</c:v>
                </c:pt>
                <c:pt idx="196">
                  <c:v>48.516999999999996</c:v>
                </c:pt>
                <c:pt idx="197">
                  <c:v>48.516999999999996</c:v>
                </c:pt>
                <c:pt idx="198">
                  <c:v>48.516999999999996</c:v>
                </c:pt>
                <c:pt idx="199">
                  <c:v>48.516999999999996</c:v>
                </c:pt>
                <c:pt idx="200">
                  <c:v>48.516999999999996</c:v>
                </c:pt>
                <c:pt idx="201">
                  <c:v>48.695000000000007</c:v>
                </c:pt>
                <c:pt idx="202">
                  <c:v>48.695000000000007</c:v>
                </c:pt>
                <c:pt idx="203">
                  <c:v>48.695000000000007</c:v>
                </c:pt>
                <c:pt idx="204">
                  <c:v>48.695000000000007</c:v>
                </c:pt>
                <c:pt idx="205">
                  <c:v>48.870999999999995</c:v>
                </c:pt>
                <c:pt idx="206">
                  <c:v>48.870999999999995</c:v>
                </c:pt>
                <c:pt idx="207">
                  <c:v>48.870999999999995</c:v>
                </c:pt>
                <c:pt idx="208">
                  <c:v>49.05</c:v>
                </c:pt>
                <c:pt idx="209">
                  <c:v>49.228000000000009</c:v>
                </c:pt>
                <c:pt idx="210">
                  <c:v>49.228000000000009</c:v>
                </c:pt>
                <c:pt idx="211">
                  <c:v>49.403999999999996</c:v>
                </c:pt>
                <c:pt idx="212">
                  <c:v>49.582000000000001</c:v>
                </c:pt>
                <c:pt idx="213">
                  <c:v>49.759</c:v>
                </c:pt>
                <c:pt idx="214">
                  <c:v>49.937000000000005</c:v>
                </c:pt>
                <c:pt idx="215">
                  <c:v>49.937000000000005</c:v>
                </c:pt>
                <c:pt idx="216">
                  <c:v>50.113</c:v>
                </c:pt>
                <c:pt idx="217">
                  <c:v>50.290000000000006</c:v>
                </c:pt>
                <c:pt idx="218">
                  <c:v>50.290000000000006</c:v>
                </c:pt>
                <c:pt idx="219">
                  <c:v>50.466000000000001</c:v>
                </c:pt>
                <c:pt idx="220">
                  <c:v>50.466000000000001</c:v>
                </c:pt>
                <c:pt idx="221">
                  <c:v>50.466000000000001</c:v>
                </c:pt>
                <c:pt idx="222">
                  <c:v>50.643000000000001</c:v>
                </c:pt>
                <c:pt idx="223">
                  <c:v>50.643000000000001</c:v>
                </c:pt>
                <c:pt idx="224">
                  <c:v>50.643000000000001</c:v>
                </c:pt>
                <c:pt idx="225">
                  <c:v>50.643000000000001</c:v>
                </c:pt>
                <c:pt idx="226">
                  <c:v>50.818999999999996</c:v>
                </c:pt>
                <c:pt idx="227">
                  <c:v>50.818999999999996</c:v>
                </c:pt>
                <c:pt idx="228">
                  <c:v>50.818999999999996</c:v>
                </c:pt>
                <c:pt idx="229">
                  <c:v>50.818999999999996</c:v>
                </c:pt>
                <c:pt idx="230">
                  <c:v>50.818999999999996</c:v>
                </c:pt>
                <c:pt idx="231">
                  <c:v>50.995000000000005</c:v>
                </c:pt>
                <c:pt idx="232">
                  <c:v>50.995000000000005</c:v>
                </c:pt>
                <c:pt idx="233">
                  <c:v>50.995000000000005</c:v>
                </c:pt>
                <c:pt idx="234">
                  <c:v>50.995000000000005</c:v>
                </c:pt>
                <c:pt idx="235">
                  <c:v>50.995000000000005</c:v>
                </c:pt>
                <c:pt idx="236">
                  <c:v>50.995000000000005</c:v>
                </c:pt>
                <c:pt idx="237">
                  <c:v>50.995000000000005</c:v>
                </c:pt>
                <c:pt idx="238">
                  <c:v>50.995000000000005</c:v>
                </c:pt>
                <c:pt idx="239">
                  <c:v>50.995000000000005</c:v>
                </c:pt>
                <c:pt idx="240">
                  <c:v>50.995000000000005</c:v>
                </c:pt>
                <c:pt idx="241">
                  <c:v>50.995000000000005</c:v>
                </c:pt>
                <c:pt idx="242">
                  <c:v>51.172000000000004</c:v>
                </c:pt>
                <c:pt idx="243">
                  <c:v>51.172000000000004</c:v>
                </c:pt>
                <c:pt idx="244">
                  <c:v>51.172000000000004</c:v>
                </c:pt>
                <c:pt idx="245">
                  <c:v>51.172000000000004</c:v>
                </c:pt>
                <c:pt idx="246">
                  <c:v>51.172000000000004</c:v>
                </c:pt>
                <c:pt idx="247">
                  <c:v>51.172000000000004</c:v>
                </c:pt>
                <c:pt idx="248">
                  <c:v>51.172000000000004</c:v>
                </c:pt>
                <c:pt idx="249">
                  <c:v>51.172000000000004</c:v>
                </c:pt>
                <c:pt idx="250">
                  <c:v>51.172000000000004</c:v>
                </c:pt>
                <c:pt idx="251">
                  <c:v>51.172000000000004</c:v>
                </c:pt>
                <c:pt idx="252">
                  <c:v>51.172000000000004</c:v>
                </c:pt>
                <c:pt idx="253">
                  <c:v>51.172000000000004</c:v>
                </c:pt>
                <c:pt idx="254">
                  <c:v>51.172000000000004</c:v>
                </c:pt>
                <c:pt idx="255">
                  <c:v>51.172000000000004</c:v>
                </c:pt>
                <c:pt idx="256">
                  <c:v>51.172000000000004</c:v>
                </c:pt>
                <c:pt idx="257">
                  <c:v>51.172000000000004</c:v>
                </c:pt>
                <c:pt idx="258">
                  <c:v>51.172000000000004</c:v>
                </c:pt>
                <c:pt idx="259">
                  <c:v>51.172000000000004</c:v>
                </c:pt>
                <c:pt idx="260">
                  <c:v>51.172000000000004</c:v>
                </c:pt>
                <c:pt idx="261">
                  <c:v>51.172000000000004</c:v>
                </c:pt>
                <c:pt idx="262">
                  <c:v>51.172000000000004</c:v>
                </c:pt>
                <c:pt idx="263">
                  <c:v>51.172000000000004</c:v>
                </c:pt>
                <c:pt idx="264">
                  <c:v>51.172000000000004</c:v>
                </c:pt>
                <c:pt idx="265">
                  <c:v>50.995000000000005</c:v>
                </c:pt>
                <c:pt idx="266">
                  <c:v>50.995000000000005</c:v>
                </c:pt>
                <c:pt idx="267">
                  <c:v>50.995000000000005</c:v>
                </c:pt>
                <c:pt idx="268">
                  <c:v>50.995000000000005</c:v>
                </c:pt>
                <c:pt idx="269">
                  <c:v>50.995000000000005</c:v>
                </c:pt>
                <c:pt idx="270">
                  <c:v>50.995000000000005</c:v>
                </c:pt>
                <c:pt idx="271">
                  <c:v>50.995000000000005</c:v>
                </c:pt>
                <c:pt idx="272">
                  <c:v>50.995000000000005</c:v>
                </c:pt>
                <c:pt idx="273">
                  <c:v>50.995000000000005</c:v>
                </c:pt>
                <c:pt idx="274">
                  <c:v>50.995000000000005</c:v>
                </c:pt>
                <c:pt idx="275">
                  <c:v>50.995000000000005</c:v>
                </c:pt>
                <c:pt idx="276">
                  <c:v>51.172000000000004</c:v>
                </c:pt>
                <c:pt idx="277">
                  <c:v>51.172000000000004</c:v>
                </c:pt>
                <c:pt idx="278">
                  <c:v>51.172000000000004</c:v>
                </c:pt>
                <c:pt idx="279">
                  <c:v>51.346000000000004</c:v>
                </c:pt>
                <c:pt idx="280">
                  <c:v>51.523000000000003</c:v>
                </c:pt>
                <c:pt idx="281">
                  <c:v>51.523000000000003</c:v>
                </c:pt>
                <c:pt idx="282">
                  <c:v>51.699000000000012</c:v>
                </c:pt>
                <c:pt idx="283">
                  <c:v>51.873999999999995</c:v>
                </c:pt>
                <c:pt idx="284">
                  <c:v>52.05</c:v>
                </c:pt>
                <c:pt idx="285">
                  <c:v>52.05</c:v>
                </c:pt>
                <c:pt idx="286">
                  <c:v>52.225000000000009</c:v>
                </c:pt>
                <c:pt idx="287">
                  <c:v>52.400999999999996</c:v>
                </c:pt>
                <c:pt idx="288">
                  <c:v>52.576000000000001</c:v>
                </c:pt>
                <c:pt idx="289">
                  <c:v>52.576000000000001</c:v>
                </c:pt>
                <c:pt idx="290">
                  <c:v>52.75</c:v>
                </c:pt>
                <c:pt idx="291">
                  <c:v>52.75</c:v>
                </c:pt>
                <c:pt idx="292">
                  <c:v>52.75</c:v>
                </c:pt>
                <c:pt idx="293">
                  <c:v>52.925000000000004</c:v>
                </c:pt>
                <c:pt idx="294">
                  <c:v>52.925000000000004</c:v>
                </c:pt>
                <c:pt idx="295">
                  <c:v>52.925000000000004</c:v>
                </c:pt>
                <c:pt idx="296">
                  <c:v>52.75</c:v>
                </c:pt>
                <c:pt idx="297">
                  <c:v>52.75</c:v>
                </c:pt>
                <c:pt idx="298">
                  <c:v>52.75</c:v>
                </c:pt>
                <c:pt idx="299">
                  <c:v>52.576000000000001</c:v>
                </c:pt>
                <c:pt idx="300">
                  <c:v>52.576000000000001</c:v>
                </c:pt>
                <c:pt idx="301">
                  <c:v>52.400999999999996</c:v>
                </c:pt>
                <c:pt idx="302">
                  <c:v>52.400999999999996</c:v>
                </c:pt>
                <c:pt idx="303">
                  <c:v>52.400999999999996</c:v>
                </c:pt>
                <c:pt idx="304">
                  <c:v>52.225000000000009</c:v>
                </c:pt>
                <c:pt idx="305">
                  <c:v>52.05</c:v>
                </c:pt>
                <c:pt idx="306">
                  <c:v>52.05</c:v>
                </c:pt>
                <c:pt idx="307">
                  <c:v>52.05</c:v>
                </c:pt>
                <c:pt idx="308">
                  <c:v>51.873999999999995</c:v>
                </c:pt>
                <c:pt idx="309">
                  <c:v>51.873999999999995</c:v>
                </c:pt>
                <c:pt idx="310">
                  <c:v>51.699000000000012</c:v>
                </c:pt>
                <c:pt idx="311">
                  <c:v>51.699000000000012</c:v>
                </c:pt>
                <c:pt idx="312">
                  <c:v>51.523000000000003</c:v>
                </c:pt>
                <c:pt idx="313">
                  <c:v>51.346000000000004</c:v>
                </c:pt>
                <c:pt idx="314">
                  <c:v>51.346000000000004</c:v>
                </c:pt>
                <c:pt idx="315">
                  <c:v>51.172000000000004</c:v>
                </c:pt>
                <c:pt idx="316">
                  <c:v>51.172000000000004</c:v>
                </c:pt>
                <c:pt idx="317">
                  <c:v>50.995000000000005</c:v>
                </c:pt>
                <c:pt idx="318">
                  <c:v>50.818999999999996</c:v>
                </c:pt>
                <c:pt idx="319">
                  <c:v>50.818999999999996</c:v>
                </c:pt>
                <c:pt idx="320">
                  <c:v>50.643000000000001</c:v>
                </c:pt>
                <c:pt idx="321">
                  <c:v>50.466000000000001</c:v>
                </c:pt>
                <c:pt idx="322">
                  <c:v>50.466000000000001</c:v>
                </c:pt>
                <c:pt idx="323">
                  <c:v>50.290000000000006</c:v>
                </c:pt>
                <c:pt idx="324">
                  <c:v>50.113</c:v>
                </c:pt>
                <c:pt idx="325">
                  <c:v>49.937000000000005</c:v>
                </c:pt>
                <c:pt idx="326">
                  <c:v>49.937000000000005</c:v>
                </c:pt>
                <c:pt idx="327">
                  <c:v>49.759</c:v>
                </c:pt>
                <c:pt idx="328">
                  <c:v>49.582000000000001</c:v>
                </c:pt>
                <c:pt idx="329">
                  <c:v>49.582000000000001</c:v>
                </c:pt>
                <c:pt idx="330">
                  <c:v>49.403999999999996</c:v>
                </c:pt>
                <c:pt idx="331">
                  <c:v>49.228000000000009</c:v>
                </c:pt>
                <c:pt idx="332">
                  <c:v>49.05</c:v>
                </c:pt>
                <c:pt idx="333">
                  <c:v>48.870999999999995</c:v>
                </c:pt>
                <c:pt idx="334">
                  <c:v>48.870999999999995</c:v>
                </c:pt>
                <c:pt idx="335">
                  <c:v>48.695000000000007</c:v>
                </c:pt>
                <c:pt idx="336">
                  <c:v>48.516999999999996</c:v>
                </c:pt>
                <c:pt idx="337">
                  <c:v>48.339000000000006</c:v>
                </c:pt>
                <c:pt idx="338">
                  <c:v>48.160000000000004</c:v>
                </c:pt>
                <c:pt idx="339">
                  <c:v>48.160000000000004</c:v>
                </c:pt>
                <c:pt idx="340">
                  <c:v>47.981999999999999</c:v>
                </c:pt>
                <c:pt idx="341">
                  <c:v>47.981999999999999</c:v>
                </c:pt>
                <c:pt idx="342">
                  <c:v>47.981999999999999</c:v>
                </c:pt>
                <c:pt idx="343">
                  <c:v>47.802</c:v>
                </c:pt>
                <c:pt idx="344">
                  <c:v>47.981999999999999</c:v>
                </c:pt>
                <c:pt idx="345">
                  <c:v>47.981999999999999</c:v>
                </c:pt>
                <c:pt idx="346">
                  <c:v>47.981999999999999</c:v>
                </c:pt>
                <c:pt idx="347">
                  <c:v>47.981999999999999</c:v>
                </c:pt>
                <c:pt idx="348">
                  <c:v>48.160000000000004</c:v>
                </c:pt>
                <c:pt idx="349">
                  <c:v>48.160000000000004</c:v>
                </c:pt>
                <c:pt idx="350">
                  <c:v>48.339000000000006</c:v>
                </c:pt>
                <c:pt idx="351">
                  <c:v>48.516999999999996</c:v>
                </c:pt>
                <c:pt idx="352">
                  <c:v>48.695000000000007</c:v>
                </c:pt>
                <c:pt idx="353">
                  <c:v>48.870999999999995</c:v>
                </c:pt>
                <c:pt idx="354">
                  <c:v>48.870999999999995</c:v>
                </c:pt>
                <c:pt idx="355">
                  <c:v>49.05</c:v>
                </c:pt>
                <c:pt idx="356">
                  <c:v>49.228000000000009</c:v>
                </c:pt>
                <c:pt idx="357">
                  <c:v>49.403999999999996</c:v>
                </c:pt>
                <c:pt idx="358">
                  <c:v>49.582000000000001</c:v>
                </c:pt>
                <c:pt idx="359">
                  <c:v>49.759</c:v>
                </c:pt>
                <c:pt idx="360">
                  <c:v>49.937000000000005</c:v>
                </c:pt>
                <c:pt idx="361">
                  <c:v>50.113</c:v>
                </c:pt>
                <c:pt idx="362">
                  <c:v>50.290000000000006</c:v>
                </c:pt>
                <c:pt idx="363">
                  <c:v>50.290000000000006</c:v>
                </c:pt>
                <c:pt idx="364">
                  <c:v>50.466000000000001</c:v>
                </c:pt>
                <c:pt idx="365">
                  <c:v>50.466000000000001</c:v>
                </c:pt>
                <c:pt idx="366">
                  <c:v>50.466000000000001</c:v>
                </c:pt>
                <c:pt idx="367">
                  <c:v>50.643000000000001</c:v>
                </c:pt>
                <c:pt idx="368">
                  <c:v>50.643000000000001</c:v>
                </c:pt>
                <c:pt idx="369">
                  <c:v>50.643000000000001</c:v>
                </c:pt>
                <c:pt idx="370">
                  <c:v>50.643000000000001</c:v>
                </c:pt>
                <c:pt idx="371">
                  <c:v>50.643000000000001</c:v>
                </c:pt>
                <c:pt idx="372">
                  <c:v>50.466000000000001</c:v>
                </c:pt>
                <c:pt idx="373">
                  <c:v>50.466000000000001</c:v>
                </c:pt>
                <c:pt idx="374">
                  <c:v>50.290000000000006</c:v>
                </c:pt>
                <c:pt idx="375">
                  <c:v>50.290000000000006</c:v>
                </c:pt>
                <c:pt idx="376">
                  <c:v>50.290000000000006</c:v>
                </c:pt>
                <c:pt idx="377">
                  <c:v>50.290000000000006</c:v>
                </c:pt>
                <c:pt idx="378">
                  <c:v>50.113</c:v>
                </c:pt>
                <c:pt idx="379">
                  <c:v>50.113</c:v>
                </c:pt>
                <c:pt idx="380">
                  <c:v>50.113</c:v>
                </c:pt>
                <c:pt idx="381">
                  <c:v>50.113</c:v>
                </c:pt>
                <c:pt idx="382">
                  <c:v>49.937000000000005</c:v>
                </c:pt>
                <c:pt idx="383">
                  <c:v>49.937000000000005</c:v>
                </c:pt>
                <c:pt idx="384">
                  <c:v>49.937000000000005</c:v>
                </c:pt>
                <c:pt idx="385">
                  <c:v>49.759</c:v>
                </c:pt>
                <c:pt idx="386">
                  <c:v>49.759</c:v>
                </c:pt>
                <c:pt idx="387">
                  <c:v>49.582000000000001</c:v>
                </c:pt>
                <c:pt idx="388">
                  <c:v>49.582000000000001</c:v>
                </c:pt>
                <c:pt idx="389">
                  <c:v>49.403999999999996</c:v>
                </c:pt>
                <c:pt idx="390">
                  <c:v>49.403999999999996</c:v>
                </c:pt>
                <c:pt idx="391">
                  <c:v>49.228000000000009</c:v>
                </c:pt>
                <c:pt idx="392">
                  <c:v>49.228000000000009</c:v>
                </c:pt>
                <c:pt idx="393">
                  <c:v>49.05</c:v>
                </c:pt>
                <c:pt idx="394">
                  <c:v>49.05</c:v>
                </c:pt>
                <c:pt idx="395">
                  <c:v>48.870999999999995</c:v>
                </c:pt>
                <c:pt idx="396">
                  <c:v>48.870999999999995</c:v>
                </c:pt>
                <c:pt idx="397">
                  <c:v>48.695000000000007</c:v>
                </c:pt>
                <c:pt idx="398">
                  <c:v>48.695000000000007</c:v>
                </c:pt>
                <c:pt idx="399">
                  <c:v>48.516999999999996</c:v>
                </c:pt>
                <c:pt idx="400">
                  <c:v>48.339000000000006</c:v>
                </c:pt>
                <c:pt idx="401">
                  <c:v>48.339000000000006</c:v>
                </c:pt>
                <c:pt idx="402">
                  <c:v>48.160000000000004</c:v>
                </c:pt>
                <c:pt idx="403">
                  <c:v>47.981999999999999</c:v>
                </c:pt>
                <c:pt idx="404">
                  <c:v>47.981999999999999</c:v>
                </c:pt>
                <c:pt idx="405">
                  <c:v>47.802</c:v>
                </c:pt>
                <c:pt idx="406">
                  <c:v>47.624000000000002</c:v>
                </c:pt>
                <c:pt idx="407">
                  <c:v>47.624000000000002</c:v>
                </c:pt>
                <c:pt idx="408">
                  <c:v>47.446000000000005</c:v>
                </c:pt>
                <c:pt idx="409">
                  <c:v>47.266000000000012</c:v>
                </c:pt>
                <c:pt idx="410">
                  <c:v>47.266000000000012</c:v>
                </c:pt>
                <c:pt idx="411">
                  <c:v>47.088000000000001</c:v>
                </c:pt>
                <c:pt idx="412">
                  <c:v>47.088000000000001</c:v>
                </c:pt>
                <c:pt idx="413">
                  <c:v>46.908000000000001</c:v>
                </c:pt>
                <c:pt idx="414">
                  <c:v>46.908000000000001</c:v>
                </c:pt>
                <c:pt idx="415">
                  <c:v>46.908000000000001</c:v>
                </c:pt>
                <c:pt idx="416">
                  <c:v>46.908000000000001</c:v>
                </c:pt>
                <c:pt idx="417">
                  <c:v>46.908000000000001</c:v>
                </c:pt>
                <c:pt idx="418">
                  <c:v>46.908000000000001</c:v>
                </c:pt>
                <c:pt idx="419">
                  <c:v>47.088000000000001</c:v>
                </c:pt>
                <c:pt idx="420">
                  <c:v>47.088000000000001</c:v>
                </c:pt>
                <c:pt idx="421">
                  <c:v>47.266000000000012</c:v>
                </c:pt>
                <c:pt idx="422">
                  <c:v>47.446000000000005</c:v>
                </c:pt>
                <c:pt idx="423">
                  <c:v>47.624000000000002</c:v>
                </c:pt>
                <c:pt idx="424">
                  <c:v>47.802</c:v>
                </c:pt>
                <c:pt idx="425">
                  <c:v>47.981999999999999</c:v>
                </c:pt>
                <c:pt idx="426">
                  <c:v>48.160000000000004</c:v>
                </c:pt>
                <c:pt idx="427">
                  <c:v>48.339000000000006</c:v>
                </c:pt>
                <c:pt idx="428">
                  <c:v>48.516999999999996</c:v>
                </c:pt>
                <c:pt idx="429">
                  <c:v>48.695000000000007</c:v>
                </c:pt>
                <c:pt idx="430">
                  <c:v>48.870999999999995</c:v>
                </c:pt>
                <c:pt idx="431">
                  <c:v>49.05</c:v>
                </c:pt>
                <c:pt idx="432">
                  <c:v>49.228000000000009</c:v>
                </c:pt>
                <c:pt idx="433">
                  <c:v>49.403999999999996</c:v>
                </c:pt>
                <c:pt idx="434">
                  <c:v>49.582000000000001</c:v>
                </c:pt>
                <c:pt idx="435">
                  <c:v>49.759</c:v>
                </c:pt>
                <c:pt idx="436">
                  <c:v>49.759</c:v>
                </c:pt>
                <c:pt idx="437">
                  <c:v>49.937000000000005</c:v>
                </c:pt>
                <c:pt idx="438">
                  <c:v>50.113</c:v>
                </c:pt>
                <c:pt idx="439">
                  <c:v>50.113</c:v>
                </c:pt>
                <c:pt idx="440">
                  <c:v>50.113</c:v>
                </c:pt>
                <c:pt idx="441">
                  <c:v>50.113</c:v>
                </c:pt>
                <c:pt idx="442">
                  <c:v>50.113</c:v>
                </c:pt>
                <c:pt idx="443">
                  <c:v>50.290000000000006</c:v>
                </c:pt>
                <c:pt idx="444">
                  <c:v>50.290000000000006</c:v>
                </c:pt>
                <c:pt idx="445">
                  <c:v>50.290000000000006</c:v>
                </c:pt>
                <c:pt idx="446">
                  <c:v>50.113</c:v>
                </c:pt>
                <c:pt idx="447">
                  <c:v>50.113</c:v>
                </c:pt>
                <c:pt idx="448">
                  <c:v>50.113</c:v>
                </c:pt>
                <c:pt idx="449">
                  <c:v>50.113</c:v>
                </c:pt>
                <c:pt idx="450">
                  <c:v>50.113</c:v>
                </c:pt>
                <c:pt idx="451">
                  <c:v>50.113</c:v>
                </c:pt>
                <c:pt idx="452">
                  <c:v>50.113</c:v>
                </c:pt>
                <c:pt idx="453">
                  <c:v>50.113</c:v>
                </c:pt>
                <c:pt idx="454">
                  <c:v>50.113</c:v>
                </c:pt>
                <c:pt idx="455">
                  <c:v>50.113</c:v>
                </c:pt>
                <c:pt idx="456">
                  <c:v>50.113</c:v>
                </c:pt>
                <c:pt idx="457">
                  <c:v>50.113</c:v>
                </c:pt>
                <c:pt idx="458">
                  <c:v>50.113</c:v>
                </c:pt>
                <c:pt idx="459">
                  <c:v>50.113</c:v>
                </c:pt>
                <c:pt idx="460">
                  <c:v>50.113</c:v>
                </c:pt>
                <c:pt idx="461">
                  <c:v>50.113</c:v>
                </c:pt>
                <c:pt idx="462">
                  <c:v>49.937000000000005</c:v>
                </c:pt>
                <c:pt idx="463">
                  <c:v>49.937000000000005</c:v>
                </c:pt>
                <c:pt idx="464">
                  <c:v>49.937000000000005</c:v>
                </c:pt>
                <c:pt idx="465">
                  <c:v>49.937000000000005</c:v>
                </c:pt>
                <c:pt idx="466">
                  <c:v>49.759</c:v>
                </c:pt>
                <c:pt idx="467">
                  <c:v>49.759</c:v>
                </c:pt>
                <c:pt idx="468">
                  <c:v>49.759</c:v>
                </c:pt>
                <c:pt idx="469">
                  <c:v>49.582000000000001</c:v>
                </c:pt>
                <c:pt idx="470">
                  <c:v>49.582000000000001</c:v>
                </c:pt>
                <c:pt idx="471">
                  <c:v>49.582000000000001</c:v>
                </c:pt>
                <c:pt idx="472">
                  <c:v>49.403999999999996</c:v>
                </c:pt>
                <c:pt idx="473">
                  <c:v>49.403999999999996</c:v>
                </c:pt>
                <c:pt idx="474">
                  <c:v>49.228000000000009</c:v>
                </c:pt>
                <c:pt idx="475">
                  <c:v>49.228000000000009</c:v>
                </c:pt>
                <c:pt idx="476">
                  <c:v>49.05</c:v>
                </c:pt>
                <c:pt idx="477">
                  <c:v>49.05</c:v>
                </c:pt>
                <c:pt idx="478">
                  <c:v>49.05</c:v>
                </c:pt>
                <c:pt idx="479">
                  <c:v>48.870999999999995</c:v>
                </c:pt>
                <c:pt idx="480">
                  <c:v>48.870999999999995</c:v>
                </c:pt>
                <c:pt idx="481">
                  <c:v>48.870999999999995</c:v>
                </c:pt>
                <c:pt idx="482">
                  <c:v>48.695000000000007</c:v>
                </c:pt>
                <c:pt idx="483">
                  <c:v>48.695000000000007</c:v>
                </c:pt>
                <c:pt idx="484">
                  <c:v>48.516999999999996</c:v>
                </c:pt>
                <c:pt idx="485">
                  <c:v>48.516999999999996</c:v>
                </c:pt>
                <c:pt idx="486">
                  <c:v>48.516999999999996</c:v>
                </c:pt>
                <c:pt idx="487">
                  <c:v>48.516999999999996</c:v>
                </c:pt>
                <c:pt idx="488">
                  <c:v>48.516999999999996</c:v>
                </c:pt>
                <c:pt idx="489">
                  <c:v>48.516999999999996</c:v>
                </c:pt>
                <c:pt idx="490">
                  <c:v>48.516999999999996</c:v>
                </c:pt>
                <c:pt idx="491">
                  <c:v>48.695000000000007</c:v>
                </c:pt>
                <c:pt idx="492">
                  <c:v>48.695000000000007</c:v>
                </c:pt>
                <c:pt idx="493">
                  <c:v>48.870999999999995</c:v>
                </c:pt>
                <c:pt idx="494">
                  <c:v>49.05</c:v>
                </c:pt>
                <c:pt idx="495">
                  <c:v>49.228000000000009</c:v>
                </c:pt>
                <c:pt idx="496">
                  <c:v>49.228000000000009</c:v>
                </c:pt>
                <c:pt idx="497">
                  <c:v>49.228000000000009</c:v>
                </c:pt>
                <c:pt idx="498">
                  <c:v>49.403999999999996</c:v>
                </c:pt>
                <c:pt idx="499">
                  <c:v>49.403999999999996</c:v>
                </c:pt>
                <c:pt idx="500">
                  <c:v>49.582000000000001</c:v>
                </c:pt>
                <c:pt idx="501">
                  <c:v>49.582000000000001</c:v>
                </c:pt>
                <c:pt idx="502">
                  <c:v>49.582000000000001</c:v>
                </c:pt>
                <c:pt idx="503">
                  <c:v>49.759</c:v>
                </c:pt>
                <c:pt idx="504">
                  <c:v>49.759</c:v>
                </c:pt>
                <c:pt idx="505">
                  <c:v>49.759</c:v>
                </c:pt>
                <c:pt idx="506">
                  <c:v>49.937000000000005</c:v>
                </c:pt>
                <c:pt idx="507">
                  <c:v>49.937000000000005</c:v>
                </c:pt>
                <c:pt idx="508">
                  <c:v>49.937000000000005</c:v>
                </c:pt>
                <c:pt idx="509">
                  <c:v>49.937000000000005</c:v>
                </c:pt>
                <c:pt idx="510">
                  <c:v>50.113</c:v>
                </c:pt>
                <c:pt idx="511">
                  <c:v>50.113</c:v>
                </c:pt>
                <c:pt idx="512">
                  <c:v>50.113</c:v>
                </c:pt>
                <c:pt idx="513">
                  <c:v>50.113</c:v>
                </c:pt>
                <c:pt idx="514">
                  <c:v>50.290000000000006</c:v>
                </c:pt>
                <c:pt idx="515">
                  <c:v>50.290000000000006</c:v>
                </c:pt>
                <c:pt idx="516">
                  <c:v>50.290000000000006</c:v>
                </c:pt>
                <c:pt idx="517">
                  <c:v>50.466000000000001</c:v>
                </c:pt>
                <c:pt idx="518">
                  <c:v>50.466000000000001</c:v>
                </c:pt>
                <c:pt idx="519">
                  <c:v>50.466000000000001</c:v>
                </c:pt>
                <c:pt idx="520">
                  <c:v>50.466000000000001</c:v>
                </c:pt>
                <c:pt idx="521">
                  <c:v>50.643000000000001</c:v>
                </c:pt>
                <c:pt idx="522">
                  <c:v>50.643000000000001</c:v>
                </c:pt>
                <c:pt idx="523">
                  <c:v>50.643000000000001</c:v>
                </c:pt>
                <c:pt idx="524">
                  <c:v>50.818999999999996</c:v>
                </c:pt>
                <c:pt idx="525">
                  <c:v>50.818999999999996</c:v>
                </c:pt>
                <c:pt idx="526">
                  <c:v>50.818999999999996</c:v>
                </c:pt>
                <c:pt idx="527">
                  <c:v>50.818999999999996</c:v>
                </c:pt>
                <c:pt idx="528">
                  <c:v>50.995000000000005</c:v>
                </c:pt>
                <c:pt idx="529">
                  <c:v>50.995000000000005</c:v>
                </c:pt>
                <c:pt idx="530">
                  <c:v>50.995000000000005</c:v>
                </c:pt>
                <c:pt idx="531">
                  <c:v>50.995000000000005</c:v>
                </c:pt>
                <c:pt idx="532">
                  <c:v>50.995000000000005</c:v>
                </c:pt>
                <c:pt idx="533">
                  <c:v>50.995000000000005</c:v>
                </c:pt>
                <c:pt idx="534">
                  <c:v>50.995000000000005</c:v>
                </c:pt>
                <c:pt idx="535">
                  <c:v>51.172000000000004</c:v>
                </c:pt>
                <c:pt idx="536">
                  <c:v>50.995000000000005</c:v>
                </c:pt>
                <c:pt idx="537">
                  <c:v>50.995000000000005</c:v>
                </c:pt>
                <c:pt idx="538">
                  <c:v>50.995000000000005</c:v>
                </c:pt>
                <c:pt idx="539">
                  <c:v>50.995000000000005</c:v>
                </c:pt>
                <c:pt idx="540">
                  <c:v>50.995000000000005</c:v>
                </c:pt>
                <c:pt idx="541">
                  <c:v>50.995000000000005</c:v>
                </c:pt>
                <c:pt idx="542">
                  <c:v>50.995000000000005</c:v>
                </c:pt>
                <c:pt idx="543">
                  <c:v>50.995000000000005</c:v>
                </c:pt>
                <c:pt idx="544">
                  <c:v>50.995000000000005</c:v>
                </c:pt>
                <c:pt idx="545">
                  <c:v>50.995000000000005</c:v>
                </c:pt>
                <c:pt idx="546">
                  <c:v>50.995000000000005</c:v>
                </c:pt>
                <c:pt idx="547">
                  <c:v>50.995000000000005</c:v>
                </c:pt>
                <c:pt idx="548">
                  <c:v>50.995000000000005</c:v>
                </c:pt>
                <c:pt idx="549">
                  <c:v>50.818999999999996</c:v>
                </c:pt>
                <c:pt idx="550">
                  <c:v>50.818999999999996</c:v>
                </c:pt>
                <c:pt idx="551">
                  <c:v>50.818999999999996</c:v>
                </c:pt>
                <c:pt idx="552">
                  <c:v>50.818999999999996</c:v>
                </c:pt>
                <c:pt idx="553">
                  <c:v>50.818999999999996</c:v>
                </c:pt>
                <c:pt idx="554">
                  <c:v>50.818999999999996</c:v>
                </c:pt>
                <c:pt idx="555">
                  <c:v>50.818999999999996</c:v>
                </c:pt>
                <c:pt idx="556">
                  <c:v>50.643000000000001</c:v>
                </c:pt>
                <c:pt idx="557">
                  <c:v>50.643000000000001</c:v>
                </c:pt>
                <c:pt idx="558">
                  <c:v>50.643000000000001</c:v>
                </c:pt>
                <c:pt idx="559">
                  <c:v>50.818999999999996</c:v>
                </c:pt>
                <c:pt idx="560">
                  <c:v>50.818999999999996</c:v>
                </c:pt>
                <c:pt idx="561">
                  <c:v>50.818999999999996</c:v>
                </c:pt>
                <c:pt idx="562">
                  <c:v>50.995000000000005</c:v>
                </c:pt>
                <c:pt idx="563">
                  <c:v>50.995000000000005</c:v>
                </c:pt>
                <c:pt idx="564">
                  <c:v>51.172000000000004</c:v>
                </c:pt>
                <c:pt idx="565">
                  <c:v>51.346000000000004</c:v>
                </c:pt>
                <c:pt idx="566">
                  <c:v>51.523000000000003</c:v>
                </c:pt>
                <c:pt idx="567">
                  <c:v>51.699000000000012</c:v>
                </c:pt>
                <c:pt idx="568">
                  <c:v>52.05</c:v>
                </c:pt>
                <c:pt idx="569">
                  <c:v>52.225000000000009</c:v>
                </c:pt>
                <c:pt idx="570">
                  <c:v>52.400999999999996</c:v>
                </c:pt>
                <c:pt idx="571">
                  <c:v>52.576000000000001</c:v>
                </c:pt>
                <c:pt idx="572">
                  <c:v>52.75</c:v>
                </c:pt>
                <c:pt idx="573">
                  <c:v>53.1</c:v>
                </c:pt>
                <c:pt idx="574">
                  <c:v>53.274000000000001</c:v>
                </c:pt>
                <c:pt idx="575">
                  <c:v>53.449000000000005</c:v>
                </c:pt>
                <c:pt idx="576">
                  <c:v>53.623000000000012</c:v>
                </c:pt>
                <c:pt idx="577">
                  <c:v>53.798000000000009</c:v>
                </c:pt>
                <c:pt idx="578">
                  <c:v>53.973000000000006</c:v>
                </c:pt>
                <c:pt idx="579">
                  <c:v>54.147000000000006</c:v>
                </c:pt>
                <c:pt idx="580">
                  <c:v>54.322000000000003</c:v>
                </c:pt>
                <c:pt idx="581">
                  <c:v>54.495000000000005</c:v>
                </c:pt>
                <c:pt idx="582">
                  <c:v>54.669000000000011</c:v>
                </c:pt>
                <c:pt idx="583">
                  <c:v>54.669000000000011</c:v>
                </c:pt>
                <c:pt idx="584">
                  <c:v>54.669000000000011</c:v>
                </c:pt>
                <c:pt idx="585">
                  <c:v>54.841999999999999</c:v>
                </c:pt>
                <c:pt idx="586">
                  <c:v>54.841999999999999</c:v>
                </c:pt>
                <c:pt idx="587">
                  <c:v>54.841999999999999</c:v>
                </c:pt>
                <c:pt idx="588">
                  <c:v>54.841999999999999</c:v>
                </c:pt>
                <c:pt idx="589">
                  <c:v>55.016999999999996</c:v>
                </c:pt>
                <c:pt idx="590">
                  <c:v>55.016999999999996</c:v>
                </c:pt>
                <c:pt idx="591">
                  <c:v>55.016999999999996</c:v>
                </c:pt>
                <c:pt idx="592">
                  <c:v>55.016999999999996</c:v>
                </c:pt>
                <c:pt idx="593">
                  <c:v>55.016999999999996</c:v>
                </c:pt>
                <c:pt idx="594">
                  <c:v>55.016999999999996</c:v>
                </c:pt>
                <c:pt idx="595">
                  <c:v>55.016999999999996</c:v>
                </c:pt>
                <c:pt idx="596">
                  <c:v>55.016999999999996</c:v>
                </c:pt>
                <c:pt idx="597">
                  <c:v>55.016999999999996</c:v>
                </c:pt>
                <c:pt idx="598">
                  <c:v>55.016999999999996</c:v>
                </c:pt>
                <c:pt idx="599">
                  <c:v>55.016999999999996</c:v>
                </c:pt>
                <c:pt idx="600">
                  <c:v>54.841999999999999</c:v>
                </c:pt>
                <c:pt idx="601">
                  <c:v>54.841999999999999</c:v>
                </c:pt>
                <c:pt idx="602">
                  <c:v>54.841999999999999</c:v>
                </c:pt>
                <c:pt idx="603">
                  <c:v>54.669000000000011</c:v>
                </c:pt>
                <c:pt idx="604">
                  <c:v>54.669000000000011</c:v>
                </c:pt>
                <c:pt idx="605">
                  <c:v>54.669000000000011</c:v>
                </c:pt>
                <c:pt idx="606">
                  <c:v>54.495000000000005</c:v>
                </c:pt>
                <c:pt idx="607">
                  <c:v>54.495000000000005</c:v>
                </c:pt>
                <c:pt idx="608">
                  <c:v>54.322000000000003</c:v>
                </c:pt>
                <c:pt idx="609">
                  <c:v>54.147000000000006</c:v>
                </c:pt>
                <c:pt idx="610">
                  <c:v>54.147000000000006</c:v>
                </c:pt>
                <c:pt idx="611">
                  <c:v>53.973000000000006</c:v>
                </c:pt>
                <c:pt idx="612">
                  <c:v>53.798000000000009</c:v>
                </c:pt>
                <c:pt idx="613">
                  <c:v>53.623000000000012</c:v>
                </c:pt>
                <c:pt idx="614">
                  <c:v>53.623000000000012</c:v>
                </c:pt>
                <c:pt idx="615">
                  <c:v>53.449000000000005</c:v>
                </c:pt>
                <c:pt idx="616">
                  <c:v>53.274000000000001</c:v>
                </c:pt>
                <c:pt idx="617">
                  <c:v>53.1</c:v>
                </c:pt>
                <c:pt idx="618">
                  <c:v>52.925000000000004</c:v>
                </c:pt>
                <c:pt idx="619">
                  <c:v>52.75</c:v>
                </c:pt>
                <c:pt idx="620">
                  <c:v>52.576000000000001</c:v>
                </c:pt>
                <c:pt idx="621">
                  <c:v>52.400999999999996</c:v>
                </c:pt>
                <c:pt idx="622">
                  <c:v>52.225000000000009</c:v>
                </c:pt>
                <c:pt idx="623">
                  <c:v>52.05</c:v>
                </c:pt>
                <c:pt idx="624">
                  <c:v>52.05</c:v>
                </c:pt>
                <c:pt idx="625">
                  <c:v>51.873999999999995</c:v>
                </c:pt>
                <c:pt idx="626">
                  <c:v>51.699000000000012</c:v>
                </c:pt>
                <c:pt idx="627">
                  <c:v>51.523000000000003</c:v>
                </c:pt>
                <c:pt idx="628">
                  <c:v>51.523000000000003</c:v>
                </c:pt>
                <c:pt idx="629">
                  <c:v>51.346000000000004</c:v>
                </c:pt>
                <c:pt idx="630">
                  <c:v>51.346000000000004</c:v>
                </c:pt>
                <c:pt idx="631">
                  <c:v>51.346000000000004</c:v>
                </c:pt>
                <c:pt idx="632">
                  <c:v>51.346000000000004</c:v>
                </c:pt>
                <c:pt idx="633">
                  <c:v>51.346000000000004</c:v>
                </c:pt>
                <c:pt idx="634">
                  <c:v>51.523000000000003</c:v>
                </c:pt>
                <c:pt idx="635">
                  <c:v>51.523000000000003</c:v>
                </c:pt>
                <c:pt idx="636">
                  <c:v>51.699000000000012</c:v>
                </c:pt>
                <c:pt idx="637">
                  <c:v>51.873999999999995</c:v>
                </c:pt>
                <c:pt idx="638">
                  <c:v>52.05</c:v>
                </c:pt>
                <c:pt idx="639">
                  <c:v>52.225000000000009</c:v>
                </c:pt>
                <c:pt idx="640">
                  <c:v>52.400999999999996</c:v>
                </c:pt>
                <c:pt idx="641">
                  <c:v>52.576000000000001</c:v>
                </c:pt>
                <c:pt idx="642">
                  <c:v>52.75</c:v>
                </c:pt>
                <c:pt idx="643">
                  <c:v>52.925000000000004</c:v>
                </c:pt>
                <c:pt idx="644">
                  <c:v>53.1</c:v>
                </c:pt>
                <c:pt idx="645">
                  <c:v>53.274000000000001</c:v>
                </c:pt>
                <c:pt idx="646">
                  <c:v>53.623000000000012</c:v>
                </c:pt>
                <c:pt idx="647">
                  <c:v>53.798000000000009</c:v>
                </c:pt>
                <c:pt idx="648">
                  <c:v>53.973000000000006</c:v>
                </c:pt>
                <c:pt idx="649">
                  <c:v>54.147000000000006</c:v>
                </c:pt>
                <c:pt idx="650">
                  <c:v>54.322000000000003</c:v>
                </c:pt>
                <c:pt idx="651">
                  <c:v>54.669000000000011</c:v>
                </c:pt>
                <c:pt idx="652">
                  <c:v>54.669000000000011</c:v>
                </c:pt>
                <c:pt idx="653">
                  <c:v>54.841999999999999</c:v>
                </c:pt>
                <c:pt idx="654">
                  <c:v>55.016999999999996</c:v>
                </c:pt>
                <c:pt idx="655">
                  <c:v>55.189</c:v>
                </c:pt>
                <c:pt idx="656">
                  <c:v>55.189</c:v>
                </c:pt>
                <c:pt idx="657">
                  <c:v>55.364000000000004</c:v>
                </c:pt>
                <c:pt idx="658">
                  <c:v>55.364000000000004</c:v>
                </c:pt>
                <c:pt idx="659">
                  <c:v>55.364000000000004</c:v>
                </c:pt>
                <c:pt idx="660">
                  <c:v>55.537000000000006</c:v>
                </c:pt>
                <c:pt idx="661">
                  <c:v>55.537000000000006</c:v>
                </c:pt>
                <c:pt idx="662">
                  <c:v>55.537000000000006</c:v>
                </c:pt>
                <c:pt idx="663">
                  <c:v>55.537000000000006</c:v>
                </c:pt>
                <c:pt idx="664">
                  <c:v>55.537000000000006</c:v>
                </c:pt>
                <c:pt idx="665">
                  <c:v>55.537000000000006</c:v>
                </c:pt>
                <c:pt idx="666">
                  <c:v>55.537000000000006</c:v>
                </c:pt>
                <c:pt idx="667">
                  <c:v>55.537000000000006</c:v>
                </c:pt>
                <c:pt idx="668">
                  <c:v>55.537000000000006</c:v>
                </c:pt>
                <c:pt idx="669">
                  <c:v>55.537000000000006</c:v>
                </c:pt>
                <c:pt idx="670">
                  <c:v>55.364000000000004</c:v>
                </c:pt>
                <c:pt idx="671">
                  <c:v>55.364000000000004</c:v>
                </c:pt>
                <c:pt idx="672">
                  <c:v>55.364000000000004</c:v>
                </c:pt>
                <c:pt idx="673">
                  <c:v>55.189</c:v>
                </c:pt>
                <c:pt idx="674">
                  <c:v>55.189</c:v>
                </c:pt>
                <c:pt idx="675">
                  <c:v>55.016999999999996</c:v>
                </c:pt>
                <c:pt idx="676">
                  <c:v>55.016999999999996</c:v>
                </c:pt>
                <c:pt idx="677">
                  <c:v>54.841999999999999</c:v>
                </c:pt>
                <c:pt idx="678">
                  <c:v>54.841999999999999</c:v>
                </c:pt>
                <c:pt idx="679">
                  <c:v>54.669000000000011</c:v>
                </c:pt>
                <c:pt idx="680">
                  <c:v>54.495000000000005</c:v>
                </c:pt>
                <c:pt idx="681">
                  <c:v>54.322000000000003</c:v>
                </c:pt>
                <c:pt idx="682">
                  <c:v>54.147000000000006</c:v>
                </c:pt>
                <c:pt idx="683">
                  <c:v>54.147000000000006</c:v>
                </c:pt>
                <c:pt idx="684">
                  <c:v>53.973000000000006</c:v>
                </c:pt>
                <c:pt idx="685">
                  <c:v>53.798000000000009</c:v>
                </c:pt>
                <c:pt idx="686">
                  <c:v>53.623000000000012</c:v>
                </c:pt>
                <c:pt idx="687">
                  <c:v>53.449000000000005</c:v>
                </c:pt>
                <c:pt idx="688">
                  <c:v>53.274000000000001</c:v>
                </c:pt>
                <c:pt idx="689">
                  <c:v>53.1</c:v>
                </c:pt>
                <c:pt idx="690">
                  <c:v>52.925000000000004</c:v>
                </c:pt>
                <c:pt idx="691">
                  <c:v>52.75</c:v>
                </c:pt>
                <c:pt idx="692">
                  <c:v>52.576000000000001</c:v>
                </c:pt>
                <c:pt idx="693">
                  <c:v>52.400999999999996</c:v>
                </c:pt>
                <c:pt idx="694">
                  <c:v>52.225000000000009</c:v>
                </c:pt>
                <c:pt idx="695">
                  <c:v>52.05</c:v>
                </c:pt>
                <c:pt idx="696">
                  <c:v>51.873999999999995</c:v>
                </c:pt>
                <c:pt idx="697">
                  <c:v>51.699000000000012</c:v>
                </c:pt>
                <c:pt idx="698">
                  <c:v>51.523000000000003</c:v>
                </c:pt>
                <c:pt idx="699">
                  <c:v>51.346000000000004</c:v>
                </c:pt>
                <c:pt idx="700">
                  <c:v>51.346000000000004</c:v>
                </c:pt>
                <c:pt idx="701">
                  <c:v>51.172000000000004</c:v>
                </c:pt>
                <c:pt idx="702">
                  <c:v>51.172000000000004</c:v>
                </c:pt>
                <c:pt idx="703">
                  <c:v>51.172000000000004</c:v>
                </c:pt>
                <c:pt idx="704">
                  <c:v>51.172000000000004</c:v>
                </c:pt>
                <c:pt idx="705">
                  <c:v>51.172000000000004</c:v>
                </c:pt>
                <c:pt idx="706">
                  <c:v>51.346000000000004</c:v>
                </c:pt>
                <c:pt idx="707">
                  <c:v>51.346000000000004</c:v>
                </c:pt>
                <c:pt idx="708">
                  <c:v>51.523000000000003</c:v>
                </c:pt>
                <c:pt idx="709">
                  <c:v>51.523000000000003</c:v>
                </c:pt>
                <c:pt idx="710">
                  <c:v>51.699000000000012</c:v>
                </c:pt>
                <c:pt idx="711">
                  <c:v>51.873999999999995</c:v>
                </c:pt>
                <c:pt idx="712">
                  <c:v>51.873999999999995</c:v>
                </c:pt>
                <c:pt idx="713">
                  <c:v>52.05</c:v>
                </c:pt>
                <c:pt idx="714">
                  <c:v>52.05</c:v>
                </c:pt>
                <c:pt idx="715">
                  <c:v>52.05</c:v>
                </c:pt>
                <c:pt idx="716">
                  <c:v>52.05</c:v>
                </c:pt>
                <c:pt idx="717">
                  <c:v>52.05</c:v>
                </c:pt>
                <c:pt idx="718">
                  <c:v>52.225000000000009</c:v>
                </c:pt>
                <c:pt idx="719">
                  <c:v>52.400999999999996</c:v>
                </c:pt>
                <c:pt idx="720">
                  <c:v>52.400999999999996</c:v>
                </c:pt>
                <c:pt idx="721">
                  <c:v>52.576000000000001</c:v>
                </c:pt>
                <c:pt idx="722">
                  <c:v>52.75</c:v>
                </c:pt>
                <c:pt idx="723">
                  <c:v>52.925000000000004</c:v>
                </c:pt>
                <c:pt idx="724">
                  <c:v>52.925000000000004</c:v>
                </c:pt>
                <c:pt idx="725">
                  <c:v>53.1</c:v>
                </c:pt>
                <c:pt idx="726">
                  <c:v>53.1</c:v>
                </c:pt>
                <c:pt idx="727">
                  <c:v>53.274000000000001</c:v>
                </c:pt>
                <c:pt idx="728">
                  <c:v>53.274000000000001</c:v>
                </c:pt>
                <c:pt idx="729">
                  <c:v>53.274000000000001</c:v>
                </c:pt>
                <c:pt idx="730">
                  <c:v>53.449000000000005</c:v>
                </c:pt>
                <c:pt idx="731">
                  <c:v>53.449000000000005</c:v>
                </c:pt>
                <c:pt idx="732">
                  <c:v>53.449000000000005</c:v>
                </c:pt>
                <c:pt idx="733">
                  <c:v>53.449000000000005</c:v>
                </c:pt>
                <c:pt idx="734">
                  <c:v>53.449000000000005</c:v>
                </c:pt>
                <c:pt idx="735">
                  <c:v>53.623000000000012</c:v>
                </c:pt>
                <c:pt idx="736">
                  <c:v>53.623000000000012</c:v>
                </c:pt>
                <c:pt idx="737">
                  <c:v>53.623000000000012</c:v>
                </c:pt>
                <c:pt idx="738">
                  <c:v>53.798000000000009</c:v>
                </c:pt>
                <c:pt idx="739">
                  <c:v>53.798000000000009</c:v>
                </c:pt>
                <c:pt idx="740">
                  <c:v>53.798000000000009</c:v>
                </c:pt>
                <c:pt idx="741">
                  <c:v>53.798000000000009</c:v>
                </c:pt>
                <c:pt idx="742">
                  <c:v>53.973000000000006</c:v>
                </c:pt>
                <c:pt idx="743">
                  <c:v>53.973000000000006</c:v>
                </c:pt>
                <c:pt idx="744">
                  <c:v>53.973000000000006</c:v>
                </c:pt>
                <c:pt idx="745">
                  <c:v>54.147000000000006</c:v>
                </c:pt>
                <c:pt idx="746">
                  <c:v>54.147000000000006</c:v>
                </c:pt>
                <c:pt idx="747">
                  <c:v>54.147000000000006</c:v>
                </c:pt>
                <c:pt idx="748">
                  <c:v>54.147000000000006</c:v>
                </c:pt>
                <c:pt idx="749">
                  <c:v>54.322000000000003</c:v>
                </c:pt>
                <c:pt idx="750">
                  <c:v>54.322000000000003</c:v>
                </c:pt>
                <c:pt idx="751">
                  <c:v>54.322000000000003</c:v>
                </c:pt>
                <c:pt idx="752">
                  <c:v>54.495000000000005</c:v>
                </c:pt>
                <c:pt idx="753">
                  <c:v>54.495000000000005</c:v>
                </c:pt>
                <c:pt idx="754">
                  <c:v>54.495000000000005</c:v>
                </c:pt>
                <c:pt idx="755">
                  <c:v>54.495000000000005</c:v>
                </c:pt>
                <c:pt idx="756">
                  <c:v>54.495000000000005</c:v>
                </c:pt>
                <c:pt idx="757">
                  <c:v>54.495000000000005</c:v>
                </c:pt>
                <c:pt idx="758">
                  <c:v>54.495000000000005</c:v>
                </c:pt>
                <c:pt idx="759">
                  <c:v>54.495000000000005</c:v>
                </c:pt>
                <c:pt idx="760">
                  <c:v>54.495000000000005</c:v>
                </c:pt>
                <c:pt idx="761">
                  <c:v>54.322000000000003</c:v>
                </c:pt>
                <c:pt idx="762">
                  <c:v>54.322000000000003</c:v>
                </c:pt>
                <c:pt idx="763">
                  <c:v>54.147000000000006</c:v>
                </c:pt>
                <c:pt idx="764">
                  <c:v>54.147000000000006</c:v>
                </c:pt>
                <c:pt idx="765">
                  <c:v>53.973000000000006</c:v>
                </c:pt>
                <c:pt idx="766">
                  <c:v>53.973000000000006</c:v>
                </c:pt>
                <c:pt idx="767">
                  <c:v>53.798000000000009</c:v>
                </c:pt>
                <c:pt idx="768">
                  <c:v>53.623000000000012</c:v>
                </c:pt>
                <c:pt idx="769">
                  <c:v>53.623000000000012</c:v>
                </c:pt>
                <c:pt idx="770">
                  <c:v>53.449000000000005</c:v>
                </c:pt>
                <c:pt idx="771">
                  <c:v>53.449000000000005</c:v>
                </c:pt>
                <c:pt idx="772">
                  <c:v>53.274000000000001</c:v>
                </c:pt>
                <c:pt idx="773">
                  <c:v>53.1</c:v>
                </c:pt>
                <c:pt idx="774">
                  <c:v>53.1</c:v>
                </c:pt>
                <c:pt idx="775">
                  <c:v>52.925000000000004</c:v>
                </c:pt>
                <c:pt idx="776">
                  <c:v>52.925000000000004</c:v>
                </c:pt>
                <c:pt idx="777">
                  <c:v>52.75</c:v>
                </c:pt>
                <c:pt idx="778">
                  <c:v>52.75</c:v>
                </c:pt>
                <c:pt idx="779">
                  <c:v>52.75</c:v>
                </c:pt>
                <c:pt idx="780">
                  <c:v>52.75</c:v>
                </c:pt>
                <c:pt idx="781">
                  <c:v>52.925000000000004</c:v>
                </c:pt>
                <c:pt idx="782">
                  <c:v>52.925000000000004</c:v>
                </c:pt>
                <c:pt idx="783">
                  <c:v>53.1</c:v>
                </c:pt>
                <c:pt idx="784">
                  <c:v>53.274000000000001</c:v>
                </c:pt>
                <c:pt idx="785">
                  <c:v>53.449000000000005</c:v>
                </c:pt>
                <c:pt idx="786">
                  <c:v>53.623000000000012</c:v>
                </c:pt>
                <c:pt idx="787">
                  <c:v>53.798000000000009</c:v>
                </c:pt>
                <c:pt idx="788">
                  <c:v>54.147000000000006</c:v>
                </c:pt>
                <c:pt idx="789">
                  <c:v>54.322000000000003</c:v>
                </c:pt>
                <c:pt idx="790">
                  <c:v>54.495000000000005</c:v>
                </c:pt>
                <c:pt idx="791">
                  <c:v>54.669000000000011</c:v>
                </c:pt>
                <c:pt idx="792">
                  <c:v>54.841999999999999</c:v>
                </c:pt>
                <c:pt idx="793">
                  <c:v>55.016999999999996</c:v>
                </c:pt>
                <c:pt idx="794">
                  <c:v>55.189</c:v>
                </c:pt>
                <c:pt idx="795">
                  <c:v>55.364000000000004</c:v>
                </c:pt>
                <c:pt idx="796">
                  <c:v>55.537000000000006</c:v>
                </c:pt>
                <c:pt idx="797">
                  <c:v>55.711000000000006</c:v>
                </c:pt>
                <c:pt idx="798">
                  <c:v>55.711000000000006</c:v>
                </c:pt>
                <c:pt idx="799">
                  <c:v>55.883999999999993</c:v>
                </c:pt>
                <c:pt idx="800">
                  <c:v>56.056999999999995</c:v>
                </c:pt>
                <c:pt idx="801">
                  <c:v>56.056999999999995</c:v>
                </c:pt>
                <c:pt idx="802">
                  <c:v>56.056999999999995</c:v>
                </c:pt>
                <c:pt idx="803">
                  <c:v>56.230000000000004</c:v>
                </c:pt>
                <c:pt idx="804">
                  <c:v>56.230000000000004</c:v>
                </c:pt>
                <c:pt idx="805">
                  <c:v>56.230000000000004</c:v>
                </c:pt>
                <c:pt idx="806">
                  <c:v>56.230000000000004</c:v>
                </c:pt>
                <c:pt idx="807">
                  <c:v>56.230000000000004</c:v>
                </c:pt>
                <c:pt idx="808">
                  <c:v>56.403999999999996</c:v>
                </c:pt>
                <c:pt idx="809">
                  <c:v>56.403999999999996</c:v>
                </c:pt>
                <c:pt idx="810">
                  <c:v>56.403999999999996</c:v>
                </c:pt>
                <c:pt idx="811">
                  <c:v>56.403999999999996</c:v>
                </c:pt>
                <c:pt idx="812">
                  <c:v>56.403999999999996</c:v>
                </c:pt>
                <c:pt idx="813">
                  <c:v>56.403999999999996</c:v>
                </c:pt>
                <c:pt idx="814">
                  <c:v>56.403999999999996</c:v>
                </c:pt>
                <c:pt idx="815">
                  <c:v>56.230000000000004</c:v>
                </c:pt>
                <c:pt idx="816">
                  <c:v>56.230000000000004</c:v>
                </c:pt>
                <c:pt idx="817">
                  <c:v>56.230000000000004</c:v>
                </c:pt>
                <c:pt idx="818">
                  <c:v>56.230000000000004</c:v>
                </c:pt>
                <c:pt idx="819">
                  <c:v>56.230000000000004</c:v>
                </c:pt>
                <c:pt idx="820">
                  <c:v>56.056999999999995</c:v>
                </c:pt>
                <c:pt idx="821">
                  <c:v>56.056999999999995</c:v>
                </c:pt>
                <c:pt idx="822">
                  <c:v>56.056999999999995</c:v>
                </c:pt>
                <c:pt idx="823">
                  <c:v>55.883999999999993</c:v>
                </c:pt>
                <c:pt idx="824">
                  <c:v>55.883999999999993</c:v>
                </c:pt>
                <c:pt idx="825">
                  <c:v>55.711000000000006</c:v>
                </c:pt>
                <c:pt idx="826">
                  <c:v>55.711000000000006</c:v>
                </c:pt>
                <c:pt idx="827">
                  <c:v>55.711000000000006</c:v>
                </c:pt>
                <c:pt idx="828">
                  <c:v>55.537000000000006</c:v>
                </c:pt>
                <c:pt idx="829">
                  <c:v>55.537000000000006</c:v>
                </c:pt>
                <c:pt idx="830">
                  <c:v>55.364000000000004</c:v>
                </c:pt>
                <c:pt idx="831">
                  <c:v>55.364000000000004</c:v>
                </c:pt>
                <c:pt idx="832">
                  <c:v>55.189</c:v>
                </c:pt>
                <c:pt idx="833">
                  <c:v>55.016999999999996</c:v>
                </c:pt>
                <c:pt idx="834">
                  <c:v>55.016999999999996</c:v>
                </c:pt>
                <c:pt idx="835">
                  <c:v>54.841999999999999</c:v>
                </c:pt>
                <c:pt idx="836">
                  <c:v>54.669000000000011</c:v>
                </c:pt>
                <c:pt idx="837">
                  <c:v>54.669000000000011</c:v>
                </c:pt>
                <c:pt idx="838">
                  <c:v>54.495000000000005</c:v>
                </c:pt>
                <c:pt idx="839">
                  <c:v>54.322000000000003</c:v>
                </c:pt>
                <c:pt idx="840">
                  <c:v>54.322000000000003</c:v>
                </c:pt>
                <c:pt idx="841">
                  <c:v>54.147000000000006</c:v>
                </c:pt>
                <c:pt idx="842">
                  <c:v>53.973000000000006</c:v>
                </c:pt>
                <c:pt idx="843">
                  <c:v>53.973000000000006</c:v>
                </c:pt>
                <c:pt idx="844">
                  <c:v>53.973000000000006</c:v>
                </c:pt>
                <c:pt idx="845">
                  <c:v>53.798000000000009</c:v>
                </c:pt>
                <c:pt idx="846">
                  <c:v>53.798000000000009</c:v>
                </c:pt>
                <c:pt idx="847">
                  <c:v>53.798000000000009</c:v>
                </c:pt>
                <c:pt idx="848">
                  <c:v>53.798000000000009</c:v>
                </c:pt>
                <c:pt idx="849">
                  <c:v>53.798000000000009</c:v>
                </c:pt>
                <c:pt idx="850">
                  <c:v>53.973000000000006</c:v>
                </c:pt>
                <c:pt idx="851">
                  <c:v>53.973000000000006</c:v>
                </c:pt>
                <c:pt idx="852">
                  <c:v>54.147000000000006</c:v>
                </c:pt>
                <c:pt idx="853">
                  <c:v>54.147000000000006</c:v>
                </c:pt>
                <c:pt idx="854">
                  <c:v>54.322000000000003</c:v>
                </c:pt>
                <c:pt idx="855">
                  <c:v>54.495000000000005</c:v>
                </c:pt>
                <c:pt idx="856">
                  <c:v>54.669000000000011</c:v>
                </c:pt>
                <c:pt idx="857">
                  <c:v>54.841999999999999</c:v>
                </c:pt>
                <c:pt idx="858">
                  <c:v>55.016999999999996</c:v>
                </c:pt>
                <c:pt idx="859">
                  <c:v>55.189</c:v>
                </c:pt>
                <c:pt idx="860">
                  <c:v>55.364000000000004</c:v>
                </c:pt>
                <c:pt idx="861">
                  <c:v>55.537000000000006</c:v>
                </c:pt>
                <c:pt idx="862">
                  <c:v>55.537000000000006</c:v>
                </c:pt>
                <c:pt idx="863">
                  <c:v>55.711000000000006</c:v>
                </c:pt>
                <c:pt idx="864">
                  <c:v>55.883999999999993</c:v>
                </c:pt>
                <c:pt idx="865">
                  <c:v>55.883999999999993</c:v>
                </c:pt>
                <c:pt idx="866">
                  <c:v>55.883999999999993</c:v>
                </c:pt>
                <c:pt idx="867">
                  <c:v>55.883999999999993</c:v>
                </c:pt>
                <c:pt idx="868">
                  <c:v>55.883999999999993</c:v>
                </c:pt>
                <c:pt idx="869">
                  <c:v>56.056999999999995</c:v>
                </c:pt>
                <c:pt idx="870">
                  <c:v>56.056999999999995</c:v>
                </c:pt>
                <c:pt idx="871">
                  <c:v>56.056999999999995</c:v>
                </c:pt>
                <c:pt idx="872">
                  <c:v>56.056999999999995</c:v>
                </c:pt>
                <c:pt idx="873">
                  <c:v>56.056999999999995</c:v>
                </c:pt>
                <c:pt idx="874">
                  <c:v>56.056999999999995</c:v>
                </c:pt>
                <c:pt idx="875">
                  <c:v>56.056999999999995</c:v>
                </c:pt>
                <c:pt idx="876">
                  <c:v>56.056999999999995</c:v>
                </c:pt>
                <c:pt idx="877">
                  <c:v>56.056999999999995</c:v>
                </c:pt>
                <c:pt idx="878">
                  <c:v>56.056999999999995</c:v>
                </c:pt>
                <c:pt idx="879">
                  <c:v>56.056999999999995</c:v>
                </c:pt>
                <c:pt idx="880">
                  <c:v>56.056999999999995</c:v>
                </c:pt>
                <c:pt idx="881">
                  <c:v>56.056999999999995</c:v>
                </c:pt>
                <c:pt idx="882">
                  <c:v>56.056999999999995</c:v>
                </c:pt>
                <c:pt idx="883">
                  <c:v>56.056999999999995</c:v>
                </c:pt>
                <c:pt idx="884">
                  <c:v>56.056999999999995</c:v>
                </c:pt>
                <c:pt idx="885">
                  <c:v>56.056999999999995</c:v>
                </c:pt>
                <c:pt idx="886">
                  <c:v>56.056999999999995</c:v>
                </c:pt>
                <c:pt idx="887">
                  <c:v>56.056999999999995</c:v>
                </c:pt>
                <c:pt idx="888">
                  <c:v>56.056999999999995</c:v>
                </c:pt>
                <c:pt idx="889">
                  <c:v>56.056999999999995</c:v>
                </c:pt>
                <c:pt idx="890">
                  <c:v>56.056999999999995</c:v>
                </c:pt>
                <c:pt idx="891">
                  <c:v>56.056999999999995</c:v>
                </c:pt>
                <c:pt idx="892">
                  <c:v>55.883999999999993</c:v>
                </c:pt>
                <c:pt idx="893">
                  <c:v>56.056999999999995</c:v>
                </c:pt>
                <c:pt idx="894">
                  <c:v>55.883999999999993</c:v>
                </c:pt>
                <c:pt idx="895">
                  <c:v>55.883999999999993</c:v>
                </c:pt>
                <c:pt idx="896">
                  <c:v>55.883999999999993</c:v>
                </c:pt>
                <c:pt idx="897">
                  <c:v>55.883999999999993</c:v>
                </c:pt>
                <c:pt idx="898">
                  <c:v>55.711000000000006</c:v>
                </c:pt>
                <c:pt idx="899">
                  <c:v>55.711000000000006</c:v>
                </c:pt>
                <c:pt idx="900">
                  <c:v>55.537000000000006</c:v>
                </c:pt>
                <c:pt idx="901">
                  <c:v>55.537000000000006</c:v>
                </c:pt>
                <c:pt idx="902">
                  <c:v>55.364000000000004</c:v>
                </c:pt>
                <c:pt idx="903">
                  <c:v>55.189</c:v>
                </c:pt>
                <c:pt idx="904">
                  <c:v>55.189</c:v>
                </c:pt>
                <c:pt idx="905">
                  <c:v>55.016999999999996</c:v>
                </c:pt>
                <c:pt idx="906">
                  <c:v>54.841999999999999</c:v>
                </c:pt>
                <c:pt idx="907">
                  <c:v>54.669000000000011</c:v>
                </c:pt>
                <c:pt idx="908">
                  <c:v>54.669000000000011</c:v>
                </c:pt>
                <c:pt idx="909">
                  <c:v>54.495000000000005</c:v>
                </c:pt>
                <c:pt idx="910">
                  <c:v>54.322000000000003</c:v>
                </c:pt>
                <c:pt idx="911">
                  <c:v>54.322000000000003</c:v>
                </c:pt>
                <c:pt idx="912">
                  <c:v>54.147000000000006</c:v>
                </c:pt>
                <c:pt idx="913">
                  <c:v>54.147000000000006</c:v>
                </c:pt>
                <c:pt idx="914">
                  <c:v>54.147000000000006</c:v>
                </c:pt>
                <c:pt idx="915">
                  <c:v>53.973000000000006</c:v>
                </c:pt>
                <c:pt idx="916">
                  <c:v>53.973000000000006</c:v>
                </c:pt>
                <c:pt idx="917">
                  <c:v>53.973000000000006</c:v>
                </c:pt>
                <c:pt idx="918">
                  <c:v>53.973000000000006</c:v>
                </c:pt>
                <c:pt idx="919">
                  <c:v>53.798000000000009</c:v>
                </c:pt>
                <c:pt idx="920">
                  <c:v>53.798000000000009</c:v>
                </c:pt>
                <c:pt idx="921">
                  <c:v>53.798000000000009</c:v>
                </c:pt>
                <c:pt idx="922">
                  <c:v>53.798000000000009</c:v>
                </c:pt>
                <c:pt idx="923">
                  <c:v>53.798000000000009</c:v>
                </c:pt>
                <c:pt idx="924">
                  <c:v>53.623000000000012</c:v>
                </c:pt>
                <c:pt idx="925">
                  <c:v>53.623000000000012</c:v>
                </c:pt>
                <c:pt idx="926">
                  <c:v>53.623000000000012</c:v>
                </c:pt>
                <c:pt idx="927">
                  <c:v>53.623000000000012</c:v>
                </c:pt>
                <c:pt idx="928">
                  <c:v>53.623000000000012</c:v>
                </c:pt>
                <c:pt idx="929">
                  <c:v>53.798000000000009</c:v>
                </c:pt>
                <c:pt idx="930">
                  <c:v>53.798000000000009</c:v>
                </c:pt>
                <c:pt idx="931">
                  <c:v>53.798000000000009</c:v>
                </c:pt>
                <c:pt idx="932">
                  <c:v>53.973000000000006</c:v>
                </c:pt>
                <c:pt idx="933">
                  <c:v>54.147000000000006</c:v>
                </c:pt>
                <c:pt idx="934">
                  <c:v>54.147000000000006</c:v>
                </c:pt>
                <c:pt idx="935">
                  <c:v>54.322000000000003</c:v>
                </c:pt>
                <c:pt idx="936">
                  <c:v>54.495000000000005</c:v>
                </c:pt>
                <c:pt idx="937">
                  <c:v>54.669000000000011</c:v>
                </c:pt>
                <c:pt idx="938">
                  <c:v>54.841999999999999</c:v>
                </c:pt>
                <c:pt idx="939">
                  <c:v>55.016999999999996</c:v>
                </c:pt>
                <c:pt idx="940">
                  <c:v>55.189</c:v>
                </c:pt>
                <c:pt idx="941">
                  <c:v>55.189</c:v>
                </c:pt>
                <c:pt idx="942">
                  <c:v>55.364000000000004</c:v>
                </c:pt>
                <c:pt idx="943">
                  <c:v>55.364000000000004</c:v>
                </c:pt>
                <c:pt idx="944">
                  <c:v>55.364000000000004</c:v>
                </c:pt>
                <c:pt idx="945">
                  <c:v>55.537000000000006</c:v>
                </c:pt>
                <c:pt idx="946">
                  <c:v>55.537000000000006</c:v>
                </c:pt>
                <c:pt idx="947">
                  <c:v>55.537000000000006</c:v>
                </c:pt>
                <c:pt idx="948">
                  <c:v>55.537000000000006</c:v>
                </c:pt>
                <c:pt idx="949">
                  <c:v>55.537000000000006</c:v>
                </c:pt>
                <c:pt idx="950">
                  <c:v>55.711000000000006</c:v>
                </c:pt>
                <c:pt idx="951">
                  <c:v>55.711000000000006</c:v>
                </c:pt>
                <c:pt idx="952">
                  <c:v>55.711000000000006</c:v>
                </c:pt>
                <c:pt idx="953">
                  <c:v>55.711000000000006</c:v>
                </c:pt>
                <c:pt idx="954">
                  <c:v>55.711000000000006</c:v>
                </c:pt>
                <c:pt idx="955">
                  <c:v>55.711000000000006</c:v>
                </c:pt>
                <c:pt idx="956">
                  <c:v>55.711000000000006</c:v>
                </c:pt>
                <c:pt idx="957">
                  <c:v>55.711000000000006</c:v>
                </c:pt>
                <c:pt idx="958">
                  <c:v>55.711000000000006</c:v>
                </c:pt>
                <c:pt idx="959">
                  <c:v>55.711000000000006</c:v>
                </c:pt>
                <c:pt idx="960">
                  <c:v>55.711000000000006</c:v>
                </c:pt>
                <c:pt idx="961">
                  <c:v>55.711000000000006</c:v>
                </c:pt>
                <c:pt idx="962">
                  <c:v>55.537000000000006</c:v>
                </c:pt>
                <c:pt idx="963">
                  <c:v>55.537000000000006</c:v>
                </c:pt>
                <c:pt idx="964">
                  <c:v>55.537000000000006</c:v>
                </c:pt>
                <c:pt idx="965">
                  <c:v>55.364000000000004</c:v>
                </c:pt>
                <c:pt idx="966">
                  <c:v>55.364000000000004</c:v>
                </c:pt>
                <c:pt idx="967">
                  <c:v>55.364000000000004</c:v>
                </c:pt>
                <c:pt idx="968">
                  <c:v>55.189</c:v>
                </c:pt>
                <c:pt idx="969">
                  <c:v>55.189</c:v>
                </c:pt>
                <c:pt idx="970">
                  <c:v>55.189</c:v>
                </c:pt>
                <c:pt idx="971">
                  <c:v>55.016999999999996</c:v>
                </c:pt>
                <c:pt idx="972">
                  <c:v>55.016999999999996</c:v>
                </c:pt>
                <c:pt idx="973">
                  <c:v>55.016999999999996</c:v>
                </c:pt>
                <c:pt idx="974">
                  <c:v>54.841999999999999</c:v>
                </c:pt>
                <c:pt idx="975">
                  <c:v>54.841999999999999</c:v>
                </c:pt>
                <c:pt idx="976">
                  <c:v>54.841999999999999</c:v>
                </c:pt>
                <c:pt idx="977">
                  <c:v>54.669000000000011</c:v>
                </c:pt>
                <c:pt idx="978">
                  <c:v>54.669000000000011</c:v>
                </c:pt>
                <c:pt idx="979">
                  <c:v>54.495000000000005</c:v>
                </c:pt>
                <c:pt idx="980">
                  <c:v>54.495000000000005</c:v>
                </c:pt>
                <c:pt idx="981">
                  <c:v>54.495000000000005</c:v>
                </c:pt>
                <c:pt idx="982">
                  <c:v>54.322000000000003</c:v>
                </c:pt>
                <c:pt idx="983">
                  <c:v>54.322000000000003</c:v>
                </c:pt>
                <c:pt idx="984">
                  <c:v>54.147000000000006</c:v>
                </c:pt>
                <c:pt idx="985">
                  <c:v>53.973000000000006</c:v>
                </c:pt>
                <c:pt idx="986">
                  <c:v>53.973000000000006</c:v>
                </c:pt>
                <c:pt idx="987">
                  <c:v>53.798000000000009</c:v>
                </c:pt>
                <c:pt idx="988">
                  <c:v>53.798000000000009</c:v>
                </c:pt>
                <c:pt idx="989">
                  <c:v>53.798000000000009</c:v>
                </c:pt>
                <c:pt idx="990">
                  <c:v>53.623000000000012</c:v>
                </c:pt>
                <c:pt idx="991">
                  <c:v>53.623000000000012</c:v>
                </c:pt>
                <c:pt idx="992">
                  <c:v>53.623000000000012</c:v>
                </c:pt>
                <c:pt idx="993">
                  <c:v>53.798000000000009</c:v>
                </c:pt>
                <c:pt idx="994">
                  <c:v>53.798000000000009</c:v>
                </c:pt>
                <c:pt idx="995">
                  <c:v>53.973000000000006</c:v>
                </c:pt>
                <c:pt idx="996">
                  <c:v>54.147000000000006</c:v>
                </c:pt>
                <c:pt idx="997">
                  <c:v>54.322000000000003</c:v>
                </c:pt>
                <c:pt idx="998">
                  <c:v>54.322000000000003</c:v>
                </c:pt>
                <c:pt idx="999">
                  <c:v>54.495000000000005</c:v>
                </c:pt>
                <c:pt idx="1000">
                  <c:v>54.841999999999999</c:v>
                </c:pt>
                <c:pt idx="1001">
                  <c:v>55.016999999999996</c:v>
                </c:pt>
                <c:pt idx="1002">
                  <c:v>55.189</c:v>
                </c:pt>
                <c:pt idx="1003">
                  <c:v>55.364000000000004</c:v>
                </c:pt>
                <c:pt idx="1004">
                  <c:v>55.537000000000006</c:v>
                </c:pt>
                <c:pt idx="1005">
                  <c:v>55.711000000000006</c:v>
                </c:pt>
                <c:pt idx="1006">
                  <c:v>56.056999999999995</c:v>
                </c:pt>
                <c:pt idx="1007">
                  <c:v>56.230000000000004</c:v>
                </c:pt>
                <c:pt idx="1008">
                  <c:v>56.403999999999996</c:v>
                </c:pt>
                <c:pt idx="1009">
                  <c:v>56.577000000000005</c:v>
                </c:pt>
                <c:pt idx="1010">
                  <c:v>56.75</c:v>
                </c:pt>
                <c:pt idx="1011">
                  <c:v>56.923000000000002</c:v>
                </c:pt>
                <c:pt idx="1012">
                  <c:v>57.096000000000011</c:v>
                </c:pt>
                <c:pt idx="1013">
                  <c:v>57.268000000000008</c:v>
                </c:pt>
                <c:pt idx="1014">
                  <c:v>57.268000000000008</c:v>
                </c:pt>
                <c:pt idx="1015">
                  <c:v>57.440999999999995</c:v>
                </c:pt>
                <c:pt idx="1016">
                  <c:v>57.440999999999995</c:v>
                </c:pt>
                <c:pt idx="1017">
                  <c:v>57.614000000000004</c:v>
                </c:pt>
                <c:pt idx="1018">
                  <c:v>57.614000000000004</c:v>
                </c:pt>
                <c:pt idx="1019">
                  <c:v>57.614000000000004</c:v>
                </c:pt>
                <c:pt idx="1020">
                  <c:v>57.614000000000004</c:v>
                </c:pt>
                <c:pt idx="1021">
                  <c:v>57.614000000000004</c:v>
                </c:pt>
                <c:pt idx="1022">
                  <c:v>57.614000000000004</c:v>
                </c:pt>
                <c:pt idx="1023">
                  <c:v>57.614000000000004</c:v>
                </c:pt>
                <c:pt idx="1024">
                  <c:v>57.440999999999995</c:v>
                </c:pt>
                <c:pt idx="1025">
                  <c:v>57.440999999999995</c:v>
                </c:pt>
                <c:pt idx="1026">
                  <c:v>57.440999999999995</c:v>
                </c:pt>
                <c:pt idx="1027">
                  <c:v>57.440999999999995</c:v>
                </c:pt>
                <c:pt idx="1028">
                  <c:v>57.268000000000008</c:v>
                </c:pt>
                <c:pt idx="1029">
                  <c:v>57.268000000000008</c:v>
                </c:pt>
                <c:pt idx="1030">
                  <c:v>57.268000000000008</c:v>
                </c:pt>
                <c:pt idx="1031">
                  <c:v>57.268000000000008</c:v>
                </c:pt>
                <c:pt idx="1032">
                  <c:v>57.096000000000011</c:v>
                </c:pt>
                <c:pt idx="1033">
                  <c:v>57.096000000000011</c:v>
                </c:pt>
                <c:pt idx="1034">
                  <c:v>57.096000000000011</c:v>
                </c:pt>
                <c:pt idx="1035">
                  <c:v>56.923000000000002</c:v>
                </c:pt>
                <c:pt idx="1036">
                  <c:v>56.923000000000002</c:v>
                </c:pt>
                <c:pt idx="1037">
                  <c:v>56.75</c:v>
                </c:pt>
                <c:pt idx="1038">
                  <c:v>56.75</c:v>
                </c:pt>
                <c:pt idx="1039">
                  <c:v>56.577000000000005</c:v>
                </c:pt>
                <c:pt idx="1040">
                  <c:v>56.577000000000005</c:v>
                </c:pt>
                <c:pt idx="1041">
                  <c:v>56.403999999999996</c:v>
                </c:pt>
                <c:pt idx="1042">
                  <c:v>56.230000000000004</c:v>
                </c:pt>
                <c:pt idx="1043">
                  <c:v>56.056999999999995</c:v>
                </c:pt>
                <c:pt idx="1044">
                  <c:v>55.883999999999993</c:v>
                </c:pt>
                <c:pt idx="1045">
                  <c:v>55.711000000000006</c:v>
                </c:pt>
                <c:pt idx="1046">
                  <c:v>55.537000000000006</c:v>
                </c:pt>
                <c:pt idx="1047">
                  <c:v>55.364000000000004</c:v>
                </c:pt>
                <c:pt idx="1048">
                  <c:v>55.189</c:v>
                </c:pt>
                <c:pt idx="1049">
                  <c:v>55.189</c:v>
                </c:pt>
                <c:pt idx="1050">
                  <c:v>55.016999999999996</c:v>
                </c:pt>
                <c:pt idx="1051">
                  <c:v>54.841999999999999</c:v>
                </c:pt>
                <c:pt idx="1052">
                  <c:v>54.669000000000011</c:v>
                </c:pt>
                <c:pt idx="1053">
                  <c:v>54.495000000000005</c:v>
                </c:pt>
                <c:pt idx="1054">
                  <c:v>54.322000000000003</c:v>
                </c:pt>
                <c:pt idx="1055">
                  <c:v>54.147000000000006</c:v>
                </c:pt>
                <c:pt idx="1056">
                  <c:v>53.973000000000006</c:v>
                </c:pt>
                <c:pt idx="1057">
                  <c:v>53.798000000000009</c:v>
                </c:pt>
                <c:pt idx="1058">
                  <c:v>53.798000000000009</c:v>
                </c:pt>
                <c:pt idx="1059">
                  <c:v>53.623000000000012</c:v>
                </c:pt>
                <c:pt idx="1060">
                  <c:v>53.623000000000012</c:v>
                </c:pt>
                <c:pt idx="1061">
                  <c:v>53.449000000000005</c:v>
                </c:pt>
                <c:pt idx="1062">
                  <c:v>53.449000000000005</c:v>
                </c:pt>
                <c:pt idx="1063">
                  <c:v>53.449000000000005</c:v>
                </c:pt>
                <c:pt idx="1064">
                  <c:v>53.449000000000005</c:v>
                </c:pt>
                <c:pt idx="1065">
                  <c:v>53.623000000000012</c:v>
                </c:pt>
                <c:pt idx="1066">
                  <c:v>53.623000000000012</c:v>
                </c:pt>
                <c:pt idx="1067">
                  <c:v>53.798000000000009</c:v>
                </c:pt>
                <c:pt idx="1068">
                  <c:v>53.973000000000006</c:v>
                </c:pt>
                <c:pt idx="1069">
                  <c:v>54.147000000000006</c:v>
                </c:pt>
                <c:pt idx="1070">
                  <c:v>54.322000000000003</c:v>
                </c:pt>
                <c:pt idx="1071">
                  <c:v>54.495000000000005</c:v>
                </c:pt>
                <c:pt idx="1072">
                  <c:v>54.669000000000011</c:v>
                </c:pt>
                <c:pt idx="1073">
                  <c:v>54.841999999999999</c:v>
                </c:pt>
                <c:pt idx="1074">
                  <c:v>55.016999999999996</c:v>
                </c:pt>
                <c:pt idx="1075">
                  <c:v>55.189</c:v>
                </c:pt>
                <c:pt idx="1076">
                  <c:v>55.537000000000006</c:v>
                </c:pt>
                <c:pt idx="1077">
                  <c:v>55.711000000000006</c:v>
                </c:pt>
                <c:pt idx="1078">
                  <c:v>55.883999999999993</c:v>
                </c:pt>
                <c:pt idx="1079">
                  <c:v>56.056999999999995</c:v>
                </c:pt>
                <c:pt idx="1080">
                  <c:v>56.230000000000004</c:v>
                </c:pt>
                <c:pt idx="1081">
                  <c:v>56.577000000000005</c:v>
                </c:pt>
                <c:pt idx="1082">
                  <c:v>56.75</c:v>
                </c:pt>
                <c:pt idx="1083">
                  <c:v>56.75</c:v>
                </c:pt>
                <c:pt idx="1084">
                  <c:v>56.923000000000002</c:v>
                </c:pt>
                <c:pt idx="1085">
                  <c:v>57.096000000000011</c:v>
                </c:pt>
                <c:pt idx="1086">
                  <c:v>57.268000000000008</c:v>
                </c:pt>
                <c:pt idx="1087">
                  <c:v>57.440999999999995</c:v>
                </c:pt>
                <c:pt idx="1088">
                  <c:v>57.440999999999995</c:v>
                </c:pt>
                <c:pt idx="1089">
                  <c:v>57.614000000000004</c:v>
                </c:pt>
                <c:pt idx="1090">
                  <c:v>57.614000000000004</c:v>
                </c:pt>
                <c:pt idx="1091">
                  <c:v>57.614000000000004</c:v>
                </c:pt>
                <c:pt idx="1092">
                  <c:v>57.614000000000004</c:v>
                </c:pt>
                <c:pt idx="1093">
                  <c:v>57.614000000000004</c:v>
                </c:pt>
                <c:pt idx="1094">
                  <c:v>57.614000000000004</c:v>
                </c:pt>
                <c:pt idx="1095">
                  <c:v>57.614000000000004</c:v>
                </c:pt>
                <c:pt idx="1096">
                  <c:v>57.614000000000004</c:v>
                </c:pt>
                <c:pt idx="1097">
                  <c:v>57.614000000000004</c:v>
                </c:pt>
                <c:pt idx="1098">
                  <c:v>57.614000000000004</c:v>
                </c:pt>
                <c:pt idx="1099">
                  <c:v>57.614000000000004</c:v>
                </c:pt>
                <c:pt idx="1100">
                  <c:v>57.614000000000004</c:v>
                </c:pt>
                <c:pt idx="1101">
                  <c:v>57.440999999999995</c:v>
                </c:pt>
                <c:pt idx="1102">
                  <c:v>57.440999999999995</c:v>
                </c:pt>
                <c:pt idx="1103">
                  <c:v>57.440999999999995</c:v>
                </c:pt>
                <c:pt idx="1104">
                  <c:v>57.268000000000008</c:v>
                </c:pt>
                <c:pt idx="1105">
                  <c:v>57.268000000000008</c:v>
                </c:pt>
                <c:pt idx="1106">
                  <c:v>57.268000000000008</c:v>
                </c:pt>
                <c:pt idx="1107">
                  <c:v>57.268000000000008</c:v>
                </c:pt>
                <c:pt idx="1108">
                  <c:v>57.268000000000008</c:v>
                </c:pt>
                <c:pt idx="1109">
                  <c:v>57.268000000000008</c:v>
                </c:pt>
                <c:pt idx="1110">
                  <c:v>57.096000000000011</c:v>
                </c:pt>
                <c:pt idx="1111">
                  <c:v>57.096000000000011</c:v>
                </c:pt>
                <c:pt idx="1112">
                  <c:v>56.923000000000002</c:v>
                </c:pt>
                <c:pt idx="1113">
                  <c:v>56.923000000000002</c:v>
                </c:pt>
                <c:pt idx="1114">
                  <c:v>56.75</c:v>
                </c:pt>
                <c:pt idx="1115">
                  <c:v>56.577000000000005</c:v>
                </c:pt>
                <c:pt idx="1116">
                  <c:v>56.403999999999996</c:v>
                </c:pt>
                <c:pt idx="1117">
                  <c:v>56.230000000000004</c:v>
                </c:pt>
                <c:pt idx="1118">
                  <c:v>56.056999999999995</c:v>
                </c:pt>
                <c:pt idx="1119">
                  <c:v>55.883999999999993</c:v>
                </c:pt>
                <c:pt idx="1120">
                  <c:v>55.711000000000006</c:v>
                </c:pt>
                <c:pt idx="1121">
                  <c:v>55.537000000000006</c:v>
                </c:pt>
                <c:pt idx="1122">
                  <c:v>55.537000000000006</c:v>
                </c:pt>
                <c:pt idx="1123">
                  <c:v>55.364000000000004</c:v>
                </c:pt>
                <c:pt idx="1124">
                  <c:v>55.189</c:v>
                </c:pt>
                <c:pt idx="1125">
                  <c:v>55.016999999999996</c:v>
                </c:pt>
                <c:pt idx="1126">
                  <c:v>54.841999999999999</c:v>
                </c:pt>
                <c:pt idx="1127">
                  <c:v>54.669000000000011</c:v>
                </c:pt>
                <c:pt idx="1128">
                  <c:v>54.669000000000011</c:v>
                </c:pt>
                <c:pt idx="1129">
                  <c:v>54.495000000000005</c:v>
                </c:pt>
                <c:pt idx="1130">
                  <c:v>54.322000000000003</c:v>
                </c:pt>
                <c:pt idx="1131">
                  <c:v>54.322000000000003</c:v>
                </c:pt>
                <c:pt idx="1132">
                  <c:v>54.147000000000006</c:v>
                </c:pt>
                <c:pt idx="1133">
                  <c:v>54.147000000000006</c:v>
                </c:pt>
                <c:pt idx="1134">
                  <c:v>54.147000000000006</c:v>
                </c:pt>
                <c:pt idx="1135">
                  <c:v>54.147000000000006</c:v>
                </c:pt>
                <c:pt idx="1136">
                  <c:v>54.147000000000006</c:v>
                </c:pt>
                <c:pt idx="1137">
                  <c:v>54.147000000000006</c:v>
                </c:pt>
                <c:pt idx="1138">
                  <c:v>54.147000000000006</c:v>
                </c:pt>
                <c:pt idx="1139">
                  <c:v>54.147000000000006</c:v>
                </c:pt>
                <c:pt idx="1140">
                  <c:v>54.322000000000003</c:v>
                </c:pt>
                <c:pt idx="1141">
                  <c:v>54.322000000000003</c:v>
                </c:pt>
                <c:pt idx="1142">
                  <c:v>54.495000000000005</c:v>
                </c:pt>
                <c:pt idx="1143">
                  <c:v>54.669000000000011</c:v>
                </c:pt>
                <c:pt idx="1144">
                  <c:v>54.841999999999999</c:v>
                </c:pt>
                <c:pt idx="1145">
                  <c:v>55.016999999999996</c:v>
                </c:pt>
                <c:pt idx="1146">
                  <c:v>55.189</c:v>
                </c:pt>
                <c:pt idx="1147">
                  <c:v>55.364000000000004</c:v>
                </c:pt>
                <c:pt idx="1148">
                  <c:v>55.537000000000006</c:v>
                </c:pt>
                <c:pt idx="1149">
                  <c:v>55.711000000000006</c:v>
                </c:pt>
                <c:pt idx="1150">
                  <c:v>55.883999999999993</c:v>
                </c:pt>
                <c:pt idx="1151">
                  <c:v>56.056999999999995</c:v>
                </c:pt>
                <c:pt idx="1152">
                  <c:v>56.230000000000004</c:v>
                </c:pt>
                <c:pt idx="1153">
                  <c:v>56.403999999999996</c:v>
                </c:pt>
                <c:pt idx="1154">
                  <c:v>56.577000000000005</c:v>
                </c:pt>
                <c:pt idx="1155">
                  <c:v>56.75</c:v>
                </c:pt>
                <c:pt idx="1156">
                  <c:v>56.75</c:v>
                </c:pt>
                <c:pt idx="1157">
                  <c:v>56.923000000000002</c:v>
                </c:pt>
                <c:pt idx="1158">
                  <c:v>57.096000000000011</c:v>
                </c:pt>
                <c:pt idx="1159">
                  <c:v>57.268000000000008</c:v>
                </c:pt>
                <c:pt idx="1160">
                  <c:v>57.268000000000008</c:v>
                </c:pt>
                <c:pt idx="1161">
                  <c:v>57.440999999999995</c:v>
                </c:pt>
                <c:pt idx="1162">
                  <c:v>57.440999999999995</c:v>
                </c:pt>
                <c:pt idx="1163">
                  <c:v>57.440999999999995</c:v>
                </c:pt>
                <c:pt idx="1164">
                  <c:v>57.440999999999995</c:v>
                </c:pt>
                <c:pt idx="1165">
                  <c:v>57.440999999999995</c:v>
                </c:pt>
                <c:pt idx="1166">
                  <c:v>57.440999999999995</c:v>
                </c:pt>
                <c:pt idx="1167">
                  <c:v>57.440999999999995</c:v>
                </c:pt>
                <c:pt idx="1168">
                  <c:v>57.440999999999995</c:v>
                </c:pt>
                <c:pt idx="1169">
                  <c:v>57.440999999999995</c:v>
                </c:pt>
                <c:pt idx="1170">
                  <c:v>57.440999999999995</c:v>
                </c:pt>
                <c:pt idx="1171">
                  <c:v>57.268000000000008</c:v>
                </c:pt>
                <c:pt idx="1172">
                  <c:v>57.268000000000008</c:v>
                </c:pt>
                <c:pt idx="1173">
                  <c:v>57.268000000000008</c:v>
                </c:pt>
                <c:pt idx="1174">
                  <c:v>57.268000000000008</c:v>
                </c:pt>
                <c:pt idx="1175">
                  <c:v>57.268000000000008</c:v>
                </c:pt>
                <c:pt idx="1176">
                  <c:v>57.096000000000011</c:v>
                </c:pt>
                <c:pt idx="1177">
                  <c:v>57.096000000000011</c:v>
                </c:pt>
                <c:pt idx="1178">
                  <c:v>57.096000000000011</c:v>
                </c:pt>
                <c:pt idx="1179">
                  <c:v>57.096000000000011</c:v>
                </c:pt>
                <c:pt idx="1180">
                  <c:v>57.096000000000011</c:v>
                </c:pt>
                <c:pt idx="1181">
                  <c:v>57.096000000000011</c:v>
                </c:pt>
                <c:pt idx="1182">
                  <c:v>56.923000000000002</c:v>
                </c:pt>
                <c:pt idx="1183">
                  <c:v>56.923000000000002</c:v>
                </c:pt>
                <c:pt idx="1184">
                  <c:v>56.75</c:v>
                </c:pt>
                <c:pt idx="1185">
                  <c:v>56.75</c:v>
                </c:pt>
                <c:pt idx="1186">
                  <c:v>56.577000000000005</c:v>
                </c:pt>
                <c:pt idx="1187">
                  <c:v>56.403999999999996</c:v>
                </c:pt>
                <c:pt idx="1188">
                  <c:v>56.403999999999996</c:v>
                </c:pt>
                <c:pt idx="1189">
                  <c:v>56.230000000000004</c:v>
                </c:pt>
                <c:pt idx="1190">
                  <c:v>56.056999999999995</c:v>
                </c:pt>
                <c:pt idx="1191">
                  <c:v>55.883999999999993</c:v>
                </c:pt>
                <c:pt idx="1192">
                  <c:v>55.711000000000006</c:v>
                </c:pt>
                <c:pt idx="1193">
                  <c:v>55.537000000000006</c:v>
                </c:pt>
                <c:pt idx="1194">
                  <c:v>55.537000000000006</c:v>
                </c:pt>
                <c:pt idx="1195">
                  <c:v>55.364000000000004</c:v>
                </c:pt>
                <c:pt idx="1196">
                  <c:v>55.189</c:v>
                </c:pt>
                <c:pt idx="1197">
                  <c:v>55.016999999999996</c:v>
                </c:pt>
                <c:pt idx="1198">
                  <c:v>54.841999999999999</c:v>
                </c:pt>
                <c:pt idx="1199">
                  <c:v>54.669000000000011</c:v>
                </c:pt>
                <c:pt idx="1200">
                  <c:v>54.669000000000011</c:v>
                </c:pt>
                <c:pt idx="1201">
                  <c:v>54.495000000000005</c:v>
                </c:pt>
                <c:pt idx="1202">
                  <c:v>54.322000000000003</c:v>
                </c:pt>
                <c:pt idx="1203">
                  <c:v>54.322000000000003</c:v>
                </c:pt>
                <c:pt idx="1204">
                  <c:v>54.147000000000006</c:v>
                </c:pt>
                <c:pt idx="1205">
                  <c:v>54.147000000000006</c:v>
                </c:pt>
                <c:pt idx="1206">
                  <c:v>54.147000000000006</c:v>
                </c:pt>
                <c:pt idx="1207">
                  <c:v>53.973000000000006</c:v>
                </c:pt>
                <c:pt idx="1208">
                  <c:v>53.973000000000006</c:v>
                </c:pt>
                <c:pt idx="1209">
                  <c:v>53.973000000000006</c:v>
                </c:pt>
                <c:pt idx="1210">
                  <c:v>53.973000000000006</c:v>
                </c:pt>
                <c:pt idx="1211">
                  <c:v>53.973000000000006</c:v>
                </c:pt>
                <c:pt idx="1212">
                  <c:v>53.973000000000006</c:v>
                </c:pt>
                <c:pt idx="1213">
                  <c:v>53.973000000000006</c:v>
                </c:pt>
                <c:pt idx="1214">
                  <c:v>54.147000000000006</c:v>
                </c:pt>
                <c:pt idx="1215">
                  <c:v>54.147000000000006</c:v>
                </c:pt>
                <c:pt idx="1216">
                  <c:v>54.322000000000003</c:v>
                </c:pt>
                <c:pt idx="1217">
                  <c:v>54.322000000000003</c:v>
                </c:pt>
                <c:pt idx="1218">
                  <c:v>54.495000000000005</c:v>
                </c:pt>
                <c:pt idx="1219">
                  <c:v>54.669000000000011</c:v>
                </c:pt>
                <c:pt idx="1220">
                  <c:v>54.841999999999999</c:v>
                </c:pt>
                <c:pt idx="1221">
                  <c:v>55.016999999999996</c:v>
                </c:pt>
                <c:pt idx="1222">
                  <c:v>55.189</c:v>
                </c:pt>
                <c:pt idx="1223">
                  <c:v>55.364000000000004</c:v>
                </c:pt>
                <c:pt idx="1224">
                  <c:v>55.537000000000006</c:v>
                </c:pt>
                <c:pt idx="1225">
                  <c:v>55.711000000000006</c:v>
                </c:pt>
                <c:pt idx="1226">
                  <c:v>56.056999999999995</c:v>
                </c:pt>
                <c:pt idx="1227">
                  <c:v>56.230000000000004</c:v>
                </c:pt>
                <c:pt idx="1228">
                  <c:v>56.403999999999996</c:v>
                </c:pt>
                <c:pt idx="1229">
                  <c:v>56.403999999999996</c:v>
                </c:pt>
                <c:pt idx="1230">
                  <c:v>56.577000000000005</c:v>
                </c:pt>
                <c:pt idx="1231">
                  <c:v>56.577000000000005</c:v>
                </c:pt>
                <c:pt idx="1232">
                  <c:v>56.577000000000005</c:v>
                </c:pt>
                <c:pt idx="1233">
                  <c:v>56.75</c:v>
                </c:pt>
                <c:pt idx="1234">
                  <c:v>56.75</c:v>
                </c:pt>
                <c:pt idx="1235">
                  <c:v>56.75</c:v>
                </c:pt>
                <c:pt idx="1236">
                  <c:v>56.75</c:v>
                </c:pt>
                <c:pt idx="1237">
                  <c:v>56.923000000000002</c:v>
                </c:pt>
                <c:pt idx="1238">
                  <c:v>56.923000000000002</c:v>
                </c:pt>
                <c:pt idx="1239">
                  <c:v>56.923000000000002</c:v>
                </c:pt>
                <c:pt idx="1240">
                  <c:v>57.096000000000011</c:v>
                </c:pt>
                <c:pt idx="1241">
                  <c:v>57.096000000000011</c:v>
                </c:pt>
                <c:pt idx="1242">
                  <c:v>57.096000000000011</c:v>
                </c:pt>
                <c:pt idx="1243">
                  <c:v>57.096000000000011</c:v>
                </c:pt>
                <c:pt idx="1244">
                  <c:v>57.096000000000011</c:v>
                </c:pt>
                <c:pt idx="1245">
                  <c:v>57.096000000000011</c:v>
                </c:pt>
                <c:pt idx="1246">
                  <c:v>57.096000000000011</c:v>
                </c:pt>
                <c:pt idx="1247">
                  <c:v>56.923000000000002</c:v>
                </c:pt>
                <c:pt idx="1248">
                  <c:v>56.923000000000002</c:v>
                </c:pt>
                <c:pt idx="1249">
                  <c:v>56.923000000000002</c:v>
                </c:pt>
                <c:pt idx="1250">
                  <c:v>56.923000000000002</c:v>
                </c:pt>
                <c:pt idx="1251">
                  <c:v>56.923000000000002</c:v>
                </c:pt>
                <c:pt idx="1252">
                  <c:v>56.75</c:v>
                </c:pt>
                <c:pt idx="1253">
                  <c:v>56.75</c:v>
                </c:pt>
                <c:pt idx="1254">
                  <c:v>56.75</c:v>
                </c:pt>
                <c:pt idx="1255">
                  <c:v>56.75</c:v>
                </c:pt>
                <c:pt idx="1256">
                  <c:v>56.577000000000005</c:v>
                </c:pt>
                <c:pt idx="1257">
                  <c:v>56.577000000000005</c:v>
                </c:pt>
                <c:pt idx="1258">
                  <c:v>56.403999999999996</c:v>
                </c:pt>
                <c:pt idx="1259">
                  <c:v>56.403999999999996</c:v>
                </c:pt>
                <c:pt idx="1260">
                  <c:v>56.403999999999996</c:v>
                </c:pt>
                <c:pt idx="1261">
                  <c:v>56.230000000000004</c:v>
                </c:pt>
                <c:pt idx="1262">
                  <c:v>56.056999999999995</c:v>
                </c:pt>
                <c:pt idx="1263">
                  <c:v>56.056999999999995</c:v>
                </c:pt>
                <c:pt idx="1264">
                  <c:v>55.883999999999993</c:v>
                </c:pt>
                <c:pt idx="1265">
                  <c:v>55.883999999999993</c:v>
                </c:pt>
                <c:pt idx="1266">
                  <c:v>55.711000000000006</c:v>
                </c:pt>
                <c:pt idx="1267">
                  <c:v>55.537000000000006</c:v>
                </c:pt>
                <c:pt idx="1268">
                  <c:v>55.537000000000006</c:v>
                </c:pt>
                <c:pt idx="1269">
                  <c:v>55.364000000000004</c:v>
                </c:pt>
                <c:pt idx="1270">
                  <c:v>55.189</c:v>
                </c:pt>
                <c:pt idx="1271">
                  <c:v>55.016999999999996</c:v>
                </c:pt>
                <c:pt idx="1272">
                  <c:v>55.016999999999996</c:v>
                </c:pt>
                <c:pt idx="1273">
                  <c:v>54.841999999999999</c:v>
                </c:pt>
                <c:pt idx="1274">
                  <c:v>54.841999999999999</c:v>
                </c:pt>
                <c:pt idx="1275">
                  <c:v>54.669000000000011</c:v>
                </c:pt>
                <c:pt idx="1276">
                  <c:v>54.669000000000011</c:v>
                </c:pt>
                <c:pt idx="1277">
                  <c:v>54.495000000000005</c:v>
                </c:pt>
                <c:pt idx="1278">
                  <c:v>54.495000000000005</c:v>
                </c:pt>
                <c:pt idx="1279">
                  <c:v>54.495000000000005</c:v>
                </c:pt>
                <c:pt idx="1280">
                  <c:v>54.669000000000011</c:v>
                </c:pt>
                <c:pt idx="1281">
                  <c:v>54.669000000000011</c:v>
                </c:pt>
                <c:pt idx="1282">
                  <c:v>54.841999999999999</c:v>
                </c:pt>
                <c:pt idx="1283">
                  <c:v>54.841999999999999</c:v>
                </c:pt>
                <c:pt idx="1284">
                  <c:v>55.016999999999996</c:v>
                </c:pt>
                <c:pt idx="1285">
                  <c:v>55.016999999999996</c:v>
                </c:pt>
                <c:pt idx="1286">
                  <c:v>55.189</c:v>
                </c:pt>
                <c:pt idx="1287">
                  <c:v>55.364000000000004</c:v>
                </c:pt>
                <c:pt idx="1288">
                  <c:v>55.364000000000004</c:v>
                </c:pt>
                <c:pt idx="1289">
                  <c:v>55.537000000000006</c:v>
                </c:pt>
                <c:pt idx="1290">
                  <c:v>55.537000000000006</c:v>
                </c:pt>
                <c:pt idx="1291">
                  <c:v>55.711000000000006</c:v>
                </c:pt>
                <c:pt idx="1292">
                  <c:v>55.711000000000006</c:v>
                </c:pt>
                <c:pt idx="1293">
                  <c:v>55.883999999999993</c:v>
                </c:pt>
                <c:pt idx="1294">
                  <c:v>56.056999999999995</c:v>
                </c:pt>
                <c:pt idx="1295">
                  <c:v>56.056999999999995</c:v>
                </c:pt>
                <c:pt idx="1296">
                  <c:v>56.230000000000004</c:v>
                </c:pt>
                <c:pt idx="1297">
                  <c:v>56.403999999999996</c:v>
                </c:pt>
                <c:pt idx="1298">
                  <c:v>56.403999999999996</c:v>
                </c:pt>
                <c:pt idx="1299">
                  <c:v>56.577000000000005</c:v>
                </c:pt>
                <c:pt idx="1300">
                  <c:v>56.577000000000005</c:v>
                </c:pt>
                <c:pt idx="1301">
                  <c:v>56.75</c:v>
                </c:pt>
                <c:pt idx="1302">
                  <c:v>56.75</c:v>
                </c:pt>
                <c:pt idx="1303">
                  <c:v>56.923000000000002</c:v>
                </c:pt>
                <c:pt idx="1304">
                  <c:v>56.923000000000002</c:v>
                </c:pt>
                <c:pt idx="1305">
                  <c:v>57.096000000000011</c:v>
                </c:pt>
                <c:pt idx="1306">
                  <c:v>57.096000000000011</c:v>
                </c:pt>
                <c:pt idx="1307">
                  <c:v>57.096000000000011</c:v>
                </c:pt>
                <c:pt idx="1308">
                  <c:v>57.096000000000011</c:v>
                </c:pt>
                <c:pt idx="1309">
                  <c:v>57.096000000000011</c:v>
                </c:pt>
                <c:pt idx="1310">
                  <c:v>57.096000000000011</c:v>
                </c:pt>
                <c:pt idx="1311">
                  <c:v>57.096000000000011</c:v>
                </c:pt>
                <c:pt idx="1312">
                  <c:v>57.096000000000011</c:v>
                </c:pt>
                <c:pt idx="1313">
                  <c:v>57.096000000000011</c:v>
                </c:pt>
                <c:pt idx="1314">
                  <c:v>57.096000000000011</c:v>
                </c:pt>
                <c:pt idx="1315">
                  <c:v>57.096000000000011</c:v>
                </c:pt>
                <c:pt idx="1316">
                  <c:v>57.096000000000011</c:v>
                </c:pt>
                <c:pt idx="1317">
                  <c:v>57.096000000000011</c:v>
                </c:pt>
                <c:pt idx="1318">
                  <c:v>56.923000000000002</c:v>
                </c:pt>
                <c:pt idx="1319">
                  <c:v>56.923000000000002</c:v>
                </c:pt>
                <c:pt idx="1320">
                  <c:v>56.923000000000002</c:v>
                </c:pt>
                <c:pt idx="1321">
                  <c:v>56.923000000000002</c:v>
                </c:pt>
                <c:pt idx="1322">
                  <c:v>56.923000000000002</c:v>
                </c:pt>
                <c:pt idx="1323">
                  <c:v>56.923000000000002</c:v>
                </c:pt>
                <c:pt idx="1324">
                  <c:v>56.923000000000002</c:v>
                </c:pt>
                <c:pt idx="1325">
                  <c:v>56.923000000000002</c:v>
                </c:pt>
                <c:pt idx="1326">
                  <c:v>56.923000000000002</c:v>
                </c:pt>
                <c:pt idx="1327">
                  <c:v>56.923000000000002</c:v>
                </c:pt>
                <c:pt idx="1328">
                  <c:v>56.923000000000002</c:v>
                </c:pt>
                <c:pt idx="1329">
                  <c:v>56.923000000000002</c:v>
                </c:pt>
                <c:pt idx="1330">
                  <c:v>56.923000000000002</c:v>
                </c:pt>
                <c:pt idx="1331">
                  <c:v>56.923000000000002</c:v>
                </c:pt>
                <c:pt idx="1332">
                  <c:v>56.923000000000002</c:v>
                </c:pt>
                <c:pt idx="1333">
                  <c:v>56.923000000000002</c:v>
                </c:pt>
                <c:pt idx="1334">
                  <c:v>56.923000000000002</c:v>
                </c:pt>
                <c:pt idx="1335">
                  <c:v>56.923000000000002</c:v>
                </c:pt>
                <c:pt idx="1336">
                  <c:v>56.75</c:v>
                </c:pt>
                <c:pt idx="1337">
                  <c:v>56.75</c:v>
                </c:pt>
                <c:pt idx="1338">
                  <c:v>56.75</c:v>
                </c:pt>
                <c:pt idx="1339">
                  <c:v>56.75</c:v>
                </c:pt>
                <c:pt idx="1340">
                  <c:v>56.75</c:v>
                </c:pt>
                <c:pt idx="1341">
                  <c:v>56.75</c:v>
                </c:pt>
                <c:pt idx="1342">
                  <c:v>56.75</c:v>
                </c:pt>
                <c:pt idx="1343">
                  <c:v>56.75</c:v>
                </c:pt>
                <c:pt idx="1344">
                  <c:v>56.75</c:v>
                </c:pt>
                <c:pt idx="1345">
                  <c:v>56.75</c:v>
                </c:pt>
                <c:pt idx="1346">
                  <c:v>56.75</c:v>
                </c:pt>
                <c:pt idx="1347">
                  <c:v>56.923000000000002</c:v>
                </c:pt>
                <c:pt idx="1348">
                  <c:v>57.096000000000011</c:v>
                </c:pt>
                <c:pt idx="1349">
                  <c:v>57.096000000000011</c:v>
                </c:pt>
                <c:pt idx="1350">
                  <c:v>57.096000000000011</c:v>
                </c:pt>
                <c:pt idx="1351">
                  <c:v>57.096000000000011</c:v>
                </c:pt>
                <c:pt idx="1352">
                  <c:v>57.268000000000008</c:v>
                </c:pt>
                <c:pt idx="1353">
                  <c:v>57.268000000000008</c:v>
                </c:pt>
                <c:pt idx="1354">
                  <c:v>57.440999999999995</c:v>
                </c:pt>
                <c:pt idx="1355">
                  <c:v>57.614000000000004</c:v>
                </c:pt>
                <c:pt idx="1356">
                  <c:v>57.785000000000004</c:v>
                </c:pt>
                <c:pt idx="1357">
                  <c:v>57.785000000000004</c:v>
                </c:pt>
                <c:pt idx="1358">
                  <c:v>58.131</c:v>
                </c:pt>
                <c:pt idx="1359">
                  <c:v>58.303000000000004</c:v>
                </c:pt>
                <c:pt idx="1360">
                  <c:v>58.476000000000006</c:v>
                </c:pt>
                <c:pt idx="1361">
                  <c:v>58.476000000000006</c:v>
                </c:pt>
                <c:pt idx="1362">
                  <c:v>58.647000000000006</c:v>
                </c:pt>
                <c:pt idx="1363">
                  <c:v>58.82</c:v>
                </c:pt>
                <c:pt idx="1364">
                  <c:v>58.993000000000002</c:v>
                </c:pt>
                <c:pt idx="1365">
                  <c:v>59.164000000000001</c:v>
                </c:pt>
                <c:pt idx="1366">
                  <c:v>59.336999999999996</c:v>
                </c:pt>
                <c:pt idx="1367">
                  <c:v>59.508000000000003</c:v>
                </c:pt>
                <c:pt idx="1368">
                  <c:v>59.68</c:v>
                </c:pt>
                <c:pt idx="1369">
                  <c:v>59.68</c:v>
                </c:pt>
                <c:pt idx="1370">
                  <c:v>59.850999999999999</c:v>
                </c:pt>
                <c:pt idx="1371">
                  <c:v>59.850999999999999</c:v>
                </c:pt>
                <c:pt idx="1372">
                  <c:v>60.024000000000001</c:v>
                </c:pt>
                <c:pt idx="1373">
                  <c:v>60.195000000000007</c:v>
                </c:pt>
                <c:pt idx="1374">
                  <c:v>60.195000000000007</c:v>
                </c:pt>
                <c:pt idx="1375">
                  <c:v>60.368000000000002</c:v>
                </c:pt>
                <c:pt idx="1376">
                  <c:v>60.368000000000002</c:v>
                </c:pt>
                <c:pt idx="1377">
                  <c:v>60.539000000000001</c:v>
                </c:pt>
                <c:pt idx="1378">
                  <c:v>60.539000000000001</c:v>
                </c:pt>
                <c:pt idx="1379">
                  <c:v>60.712000000000003</c:v>
                </c:pt>
                <c:pt idx="1380">
                  <c:v>60.712000000000003</c:v>
                </c:pt>
                <c:pt idx="1381">
                  <c:v>60.712000000000003</c:v>
                </c:pt>
                <c:pt idx="1382">
                  <c:v>60.712000000000003</c:v>
                </c:pt>
                <c:pt idx="1383">
                  <c:v>60.712000000000003</c:v>
                </c:pt>
                <c:pt idx="1384">
                  <c:v>60.539000000000001</c:v>
                </c:pt>
                <c:pt idx="1385">
                  <c:v>60.539000000000001</c:v>
                </c:pt>
                <c:pt idx="1386">
                  <c:v>60.368000000000002</c:v>
                </c:pt>
                <c:pt idx="1387">
                  <c:v>60.368000000000002</c:v>
                </c:pt>
                <c:pt idx="1388">
                  <c:v>60.195000000000007</c:v>
                </c:pt>
                <c:pt idx="1389">
                  <c:v>60.195000000000007</c:v>
                </c:pt>
                <c:pt idx="1390">
                  <c:v>60.024000000000001</c:v>
                </c:pt>
                <c:pt idx="1391">
                  <c:v>59.850999999999999</c:v>
                </c:pt>
                <c:pt idx="1392">
                  <c:v>59.850999999999999</c:v>
                </c:pt>
                <c:pt idx="1393">
                  <c:v>59.68</c:v>
                </c:pt>
                <c:pt idx="1394">
                  <c:v>59.508000000000003</c:v>
                </c:pt>
                <c:pt idx="1395">
                  <c:v>59.508000000000003</c:v>
                </c:pt>
                <c:pt idx="1396">
                  <c:v>59.336999999999996</c:v>
                </c:pt>
                <c:pt idx="1397">
                  <c:v>59.164000000000001</c:v>
                </c:pt>
                <c:pt idx="1398">
                  <c:v>58.993000000000002</c:v>
                </c:pt>
                <c:pt idx="1399">
                  <c:v>58.993000000000002</c:v>
                </c:pt>
                <c:pt idx="1400">
                  <c:v>58.82</c:v>
                </c:pt>
                <c:pt idx="1401">
                  <c:v>58.647000000000006</c:v>
                </c:pt>
                <c:pt idx="1402">
                  <c:v>58.476000000000006</c:v>
                </c:pt>
                <c:pt idx="1403">
                  <c:v>58.476000000000006</c:v>
                </c:pt>
                <c:pt idx="1404">
                  <c:v>58.303000000000004</c:v>
                </c:pt>
                <c:pt idx="1405">
                  <c:v>58.131</c:v>
                </c:pt>
                <c:pt idx="1406">
                  <c:v>57.957999999999998</c:v>
                </c:pt>
                <c:pt idx="1407">
                  <c:v>57.957999999999998</c:v>
                </c:pt>
                <c:pt idx="1408">
                  <c:v>57.785000000000004</c:v>
                </c:pt>
                <c:pt idx="1409">
                  <c:v>57.614000000000004</c:v>
                </c:pt>
                <c:pt idx="1410">
                  <c:v>57.614000000000004</c:v>
                </c:pt>
                <c:pt idx="1411">
                  <c:v>57.440999999999995</c:v>
                </c:pt>
                <c:pt idx="1412">
                  <c:v>57.268000000000008</c:v>
                </c:pt>
                <c:pt idx="1413">
                  <c:v>57.268000000000008</c:v>
                </c:pt>
                <c:pt idx="1414">
                  <c:v>57.096000000000011</c:v>
                </c:pt>
                <c:pt idx="1415">
                  <c:v>56.923000000000002</c:v>
                </c:pt>
                <c:pt idx="1416">
                  <c:v>56.75</c:v>
                </c:pt>
                <c:pt idx="1417">
                  <c:v>56.577000000000005</c:v>
                </c:pt>
                <c:pt idx="1418">
                  <c:v>56.403999999999996</c:v>
                </c:pt>
                <c:pt idx="1419">
                  <c:v>56.230000000000004</c:v>
                </c:pt>
                <c:pt idx="1420">
                  <c:v>56.056999999999995</c:v>
                </c:pt>
                <c:pt idx="1421">
                  <c:v>55.883999999999993</c:v>
                </c:pt>
                <c:pt idx="1422">
                  <c:v>55.711000000000006</c:v>
                </c:pt>
                <c:pt idx="1423">
                  <c:v>55.711000000000006</c:v>
                </c:pt>
                <c:pt idx="1424">
                  <c:v>55.537000000000006</c:v>
                </c:pt>
                <c:pt idx="1425">
                  <c:v>55.364000000000004</c:v>
                </c:pt>
                <c:pt idx="1426">
                  <c:v>55.364000000000004</c:v>
                </c:pt>
                <c:pt idx="1427">
                  <c:v>55.364000000000004</c:v>
                </c:pt>
                <c:pt idx="1428">
                  <c:v>55.189</c:v>
                </c:pt>
                <c:pt idx="1429">
                  <c:v>55.189</c:v>
                </c:pt>
                <c:pt idx="1430">
                  <c:v>55.016999999999996</c:v>
                </c:pt>
                <c:pt idx="1431">
                  <c:v>55.016999999999996</c:v>
                </c:pt>
                <c:pt idx="1432">
                  <c:v>55.016999999999996</c:v>
                </c:pt>
                <c:pt idx="1433">
                  <c:v>55.016999999999996</c:v>
                </c:pt>
                <c:pt idx="1434">
                  <c:v>54.841999999999999</c:v>
                </c:pt>
                <c:pt idx="1435">
                  <c:v>55.016999999999996</c:v>
                </c:pt>
                <c:pt idx="1436">
                  <c:v>54.841999999999999</c:v>
                </c:pt>
                <c:pt idx="1437">
                  <c:v>54.841999999999999</c:v>
                </c:pt>
                <c:pt idx="1438">
                  <c:v>54.841999999999999</c:v>
                </c:pt>
                <c:pt idx="1439">
                  <c:v>55.016999999999996</c:v>
                </c:pt>
                <c:pt idx="1440">
                  <c:v>55.016999999999996</c:v>
                </c:pt>
                <c:pt idx="1441">
                  <c:v>55.016999999999996</c:v>
                </c:pt>
                <c:pt idx="1442">
                  <c:v>55.016999999999996</c:v>
                </c:pt>
                <c:pt idx="1443">
                  <c:v>55.016999999999996</c:v>
                </c:pt>
                <c:pt idx="1444">
                  <c:v>55.016999999999996</c:v>
                </c:pt>
                <c:pt idx="1445">
                  <c:v>55.016999999999996</c:v>
                </c:pt>
                <c:pt idx="1446">
                  <c:v>55.016999999999996</c:v>
                </c:pt>
                <c:pt idx="1447">
                  <c:v>55.189</c:v>
                </c:pt>
                <c:pt idx="1448">
                  <c:v>55.189</c:v>
                </c:pt>
                <c:pt idx="1449">
                  <c:v>55.189</c:v>
                </c:pt>
                <c:pt idx="1450">
                  <c:v>55.189</c:v>
                </c:pt>
                <c:pt idx="1451">
                  <c:v>55.189</c:v>
                </c:pt>
                <c:pt idx="1452">
                  <c:v>55.189</c:v>
                </c:pt>
                <c:pt idx="1453">
                  <c:v>55.189</c:v>
                </c:pt>
                <c:pt idx="1454">
                  <c:v>55.189</c:v>
                </c:pt>
                <c:pt idx="1455">
                  <c:v>55.189</c:v>
                </c:pt>
                <c:pt idx="1456">
                  <c:v>55.189</c:v>
                </c:pt>
                <c:pt idx="1457">
                  <c:v>55.189</c:v>
                </c:pt>
                <c:pt idx="1458">
                  <c:v>55.189</c:v>
                </c:pt>
                <c:pt idx="1459">
                  <c:v>55.189</c:v>
                </c:pt>
                <c:pt idx="1460">
                  <c:v>55.016999999999996</c:v>
                </c:pt>
                <c:pt idx="1461">
                  <c:v>55.189</c:v>
                </c:pt>
                <c:pt idx="1462">
                  <c:v>55.016999999999996</c:v>
                </c:pt>
                <c:pt idx="1463">
                  <c:v>55.016999999999996</c:v>
                </c:pt>
                <c:pt idx="1464">
                  <c:v>55.016999999999996</c:v>
                </c:pt>
                <c:pt idx="1465">
                  <c:v>55.016999999999996</c:v>
                </c:pt>
                <c:pt idx="1466">
                  <c:v>55.016999999999996</c:v>
                </c:pt>
                <c:pt idx="1467">
                  <c:v>55.016999999999996</c:v>
                </c:pt>
                <c:pt idx="1468">
                  <c:v>55.016999999999996</c:v>
                </c:pt>
                <c:pt idx="1469">
                  <c:v>55.016999999999996</c:v>
                </c:pt>
                <c:pt idx="1470">
                  <c:v>54.841999999999999</c:v>
                </c:pt>
                <c:pt idx="1471">
                  <c:v>54.841999999999999</c:v>
                </c:pt>
                <c:pt idx="1472">
                  <c:v>54.841999999999999</c:v>
                </c:pt>
                <c:pt idx="1473">
                  <c:v>54.669000000000011</c:v>
                </c:pt>
                <c:pt idx="1474">
                  <c:v>54.669000000000011</c:v>
                </c:pt>
                <c:pt idx="1475">
                  <c:v>54.669000000000011</c:v>
                </c:pt>
                <c:pt idx="1476">
                  <c:v>54.495000000000005</c:v>
                </c:pt>
                <c:pt idx="1477">
                  <c:v>54.495000000000005</c:v>
                </c:pt>
                <c:pt idx="1478">
                  <c:v>54.495000000000005</c:v>
                </c:pt>
                <c:pt idx="1479">
                  <c:v>54.322000000000003</c:v>
                </c:pt>
                <c:pt idx="1480">
                  <c:v>54.322000000000003</c:v>
                </c:pt>
                <c:pt idx="1481">
                  <c:v>54.322000000000003</c:v>
                </c:pt>
                <c:pt idx="1482">
                  <c:v>54.147000000000006</c:v>
                </c:pt>
                <c:pt idx="1483">
                  <c:v>54.147000000000006</c:v>
                </c:pt>
                <c:pt idx="1484">
                  <c:v>53.973000000000006</c:v>
                </c:pt>
                <c:pt idx="1485">
                  <c:v>53.973000000000006</c:v>
                </c:pt>
                <c:pt idx="1486">
                  <c:v>53.798000000000009</c:v>
                </c:pt>
                <c:pt idx="1487">
                  <c:v>53.798000000000009</c:v>
                </c:pt>
                <c:pt idx="1488">
                  <c:v>53.798000000000009</c:v>
                </c:pt>
                <c:pt idx="1489">
                  <c:v>53.623000000000012</c:v>
                </c:pt>
                <c:pt idx="1490">
                  <c:v>53.623000000000012</c:v>
                </c:pt>
                <c:pt idx="1491">
                  <c:v>53.623000000000012</c:v>
                </c:pt>
                <c:pt idx="1492">
                  <c:v>53.449000000000005</c:v>
                </c:pt>
                <c:pt idx="1493">
                  <c:v>53.449000000000005</c:v>
                </c:pt>
                <c:pt idx="1494">
                  <c:v>53.449000000000005</c:v>
                </c:pt>
                <c:pt idx="1495">
                  <c:v>53.449000000000005</c:v>
                </c:pt>
                <c:pt idx="1496">
                  <c:v>53.449000000000005</c:v>
                </c:pt>
                <c:pt idx="1497">
                  <c:v>53.623000000000012</c:v>
                </c:pt>
                <c:pt idx="1498">
                  <c:v>53.623000000000012</c:v>
                </c:pt>
                <c:pt idx="1499">
                  <c:v>53.798000000000009</c:v>
                </c:pt>
                <c:pt idx="1500">
                  <c:v>53.798000000000009</c:v>
                </c:pt>
                <c:pt idx="1501">
                  <c:v>53.973000000000006</c:v>
                </c:pt>
                <c:pt idx="1502">
                  <c:v>54.147000000000006</c:v>
                </c:pt>
                <c:pt idx="1503">
                  <c:v>54.322000000000003</c:v>
                </c:pt>
                <c:pt idx="1504">
                  <c:v>54.495000000000005</c:v>
                </c:pt>
                <c:pt idx="1505">
                  <c:v>54.669000000000011</c:v>
                </c:pt>
                <c:pt idx="1506">
                  <c:v>54.841999999999999</c:v>
                </c:pt>
                <c:pt idx="1507">
                  <c:v>55.016999999999996</c:v>
                </c:pt>
                <c:pt idx="1508">
                  <c:v>55.189</c:v>
                </c:pt>
                <c:pt idx="1509">
                  <c:v>55.364000000000004</c:v>
                </c:pt>
                <c:pt idx="1510">
                  <c:v>55.537000000000006</c:v>
                </c:pt>
                <c:pt idx="1511">
                  <c:v>55.711000000000006</c:v>
                </c:pt>
                <c:pt idx="1512">
                  <c:v>55.883999999999993</c:v>
                </c:pt>
                <c:pt idx="1513">
                  <c:v>55.883999999999993</c:v>
                </c:pt>
                <c:pt idx="1514">
                  <c:v>56.056999999999995</c:v>
                </c:pt>
                <c:pt idx="1515">
                  <c:v>56.056999999999995</c:v>
                </c:pt>
                <c:pt idx="1516">
                  <c:v>56.056999999999995</c:v>
                </c:pt>
                <c:pt idx="1517">
                  <c:v>56.056999999999995</c:v>
                </c:pt>
                <c:pt idx="1518">
                  <c:v>56.056999999999995</c:v>
                </c:pt>
                <c:pt idx="1519">
                  <c:v>56.056999999999995</c:v>
                </c:pt>
                <c:pt idx="1520">
                  <c:v>56.056999999999995</c:v>
                </c:pt>
                <c:pt idx="1521">
                  <c:v>56.056999999999995</c:v>
                </c:pt>
                <c:pt idx="1522">
                  <c:v>55.883999999999993</c:v>
                </c:pt>
                <c:pt idx="1523">
                  <c:v>55.883999999999993</c:v>
                </c:pt>
                <c:pt idx="1524">
                  <c:v>55.883999999999993</c:v>
                </c:pt>
                <c:pt idx="1525">
                  <c:v>55.883999999999993</c:v>
                </c:pt>
                <c:pt idx="1526">
                  <c:v>55.883999999999993</c:v>
                </c:pt>
                <c:pt idx="1527">
                  <c:v>55.883999999999993</c:v>
                </c:pt>
                <c:pt idx="1528">
                  <c:v>55.883999999999993</c:v>
                </c:pt>
                <c:pt idx="1529">
                  <c:v>55.711000000000006</c:v>
                </c:pt>
                <c:pt idx="1530">
                  <c:v>55.711000000000006</c:v>
                </c:pt>
                <c:pt idx="1531">
                  <c:v>55.537000000000006</c:v>
                </c:pt>
                <c:pt idx="1532">
                  <c:v>55.364000000000004</c:v>
                </c:pt>
                <c:pt idx="1533">
                  <c:v>55.364000000000004</c:v>
                </c:pt>
                <c:pt idx="1534">
                  <c:v>55.189</c:v>
                </c:pt>
                <c:pt idx="1535">
                  <c:v>55.016999999999996</c:v>
                </c:pt>
                <c:pt idx="1536">
                  <c:v>54.841999999999999</c:v>
                </c:pt>
                <c:pt idx="1537">
                  <c:v>54.841999999999999</c:v>
                </c:pt>
                <c:pt idx="1538">
                  <c:v>54.669000000000011</c:v>
                </c:pt>
                <c:pt idx="1539">
                  <c:v>54.495000000000005</c:v>
                </c:pt>
                <c:pt idx="1540">
                  <c:v>54.495000000000005</c:v>
                </c:pt>
                <c:pt idx="1541">
                  <c:v>54.322000000000003</c:v>
                </c:pt>
                <c:pt idx="1542">
                  <c:v>54.147000000000006</c:v>
                </c:pt>
                <c:pt idx="1543">
                  <c:v>53.973000000000006</c:v>
                </c:pt>
                <c:pt idx="1544">
                  <c:v>53.798000000000009</c:v>
                </c:pt>
                <c:pt idx="1545">
                  <c:v>53.798000000000009</c:v>
                </c:pt>
                <c:pt idx="1546">
                  <c:v>53.623000000000012</c:v>
                </c:pt>
                <c:pt idx="1547">
                  <c:v>53.449000000000005</c:v>
                </c:pt>
                <c:pt idx="1548">
                  <c:v>53.274000000000001</c:v>
                </c:pt>
                <c:pt idx="1549">
                  <c:v>53.274000000000001</c:v>
                </c:pt>
                <c:pt idx="1550">
                  <c:v>53.1</c:v>
                </c:pt>
                <c:pt idx="1551">
                  <c:v>52.925000000000004</c:v>
                </c:pt>
                <c:pt idx="1552">
                  <c:v>52.925000000000004</c:v>
                </c:pt>
                <c:pt idx="1553">
                  <c:v>52.75</c:v>
                </c:pt>
                <c:pt idx="1554">
                  <c:v>52.75</c:v>
                </c:pt>
                <c:pt idx="1555">
                  <c:v>52.576000000000001</c:v>
                </c:pt>
                <c:pt idx="1556">
                  <c:v>52.576000000000001</c:v>
                </c:pt>
                <c:pt idx="1557">
                  <c:v>52.400999999999996</c:v>
                </c:pt>
                <c:pt idx="1558">
                  <c:v>52.225000000000009</c:v>
                </c:pt>
                <c:pt idx="1559">
                  <c:v>52.225000000000009</c:v>
                </c:pt>
                <c:pt idx="1560">
                  <c:v>52.05</c:v>
                </c:pt>
                <c:pt idx="1561">
                  <c:v>52.05</c:v>
                </c:pt>
                <c:pt idx="1562">
                  <c:v>51.873999999999995</c:v>
                </c:pt>
                <c:pt idx="1563">
                  <c:v>51.873999999999995</c:v>
                </c:pt>
                <c:pt idx="1564">
                  <c:v>51.873999999999995</c:v>
                </c:pt>
                <c:pt idx="1565">
                  <c:v>51.873999999999995</c:v>
                </c:pt>
                <c:pt idx="1566">
                  <c:v>51.873999999999995</c:v>
                </c:pt>
                <c:pt idx="1567">
                  <c:v>51.873999999999995</c:v>
                </c:pt>
                <c:pt idx="1568">
                  <c:v>51.873999999999995</c:v>
                </c:pt>
                <c:pt idx="1569">
                  <c:v>51.873999999999995</c:v>
                </c:pt>
                <c:pt idx="1570">
                  <c:v>52.05</c:v>
                </c:pt>
                <c:pt idx="1571">
                  <c:v>52.05</c:v>
                </c:pt>
                <c:pt idx="1572">
                  <c:v>52.225000000000009</c:v>
                </c:pt>
                <c:pt idx="1573">
                  <c:v>52.225000000000009</c:v>
                </c:pt>
                <c:pt idx="1574">
                  <c:v>52.400999999999996</c:v>
                </c:pt>
                <c:pt idx="1575">
                  <c:v>52.576000000000001</c:v>
                </c:pt>
                <c:pt idx="1576">
                  <c:v>52.75</c:v>
                </c:pt>
                <c:pt idx="1577">
                  <c:v>52.925000000000004</c:v>
                </c:pt>
                <c:pt idx="1578">
                  <c:v>53.1</c:v>
                </c:pt>
                <c:pt idx="1579">
                  <c:v>53.1</c:v>
                </c:pt>
                <c:pt idx="1580">
                  <c:v>53.274000000000001</c:v>
                </c:pt>
                <c:pt idx="1581">
                  <c:v>53.449000000000005</c:v>
                </c:pt>
                <c:pt idx="1582">
                  <c:v>53.623000000000012</c:v>
                </c:pt>
                <c:pt idx="1583">
                  <c:v>53.798000000000009</c:v>
                </c:pt>
                <c:pt idx="1584">
                  <c:v>53.973000000000006</c:v>
                </c:pt>
                <c:pt idx="1585">
                  <c:v>54.147000000000006</c:v>
                </c:pt>
                <c:pt idx="1586">
                  <c:v>54.322000000000003</c:v>
                </c:pt>
                <c:pt idx="1587">
                  <c:v>54.495000000000005</c:v>
                </c:pt>
                <c:pt idx="1588">
                  <c:v>54.669000000000011</c:v>
                </c:pt>
                <c:pt idx="1589">
                  <c:v>54.841999999999999</c:v>
                </c:pt>
                <c:pt idx="1590">
                  <c:v>54.841999999999999</c:v>
                </c:pt>
                <c:pt idx="1591">
                  <c:v>55.016999999999996</c:v>
                </c:pt>
                <c:pt idx="1592">
                  <c:v>55.016999999999996</c:v>
                </c:pt>
                <c:pt idx="1593">
                  <c:v>55.189</c:v>
                </c:pt>
                <c:pt idx="1594">
                  <c:v>55.189</c:v>
                </c:pt>
                <c:pt idx="1595">
                  <c:v>55.189</c:v>
                </c:pt>
                <c:pt idx="1596">
                  <c:v>55.189</c:v>
                </c:pt>
                <c:pt idx="1597">
                  <c:v>55.189</c:v>
                </c:pt>
                <c:pt idx="1598">
                  <c:v>55.016999999999996</c:v>
                </c:pt>
                <c:pt idx="1599">
                  <c:v>55.016999999999996</c:v>
                </c:pt>
                <c:pt idx="1600">
                  <c:v>55.016999999999996</c:v>
                </c:pt>
                <c:pt idx="1601">
                  <c:v>54.841999999999999</c:v>
                </c:pt>
                <c:pt idx="1602">
                  <c:v>54.669000000000011</c:v>
                </c:pt>
                <c:pt idx="1603">
                  <c:v>54.495000000000005</c:v>
                </c:pt>
                <c:pt idx="1604">
                  <c:v>54.495000000000005</c:v>
                </c:pt>
                <c:pt idx="1605">
                  <c:v>54.322000000000003</c:v>
                </c:pt>
                <c:pt idx="1606">
                  <c:v>54.147000000000006</c:v>
                </c:pt>
                <c:pt idx="1607">
                  <c:v>53.973000000000006</c:v>
                </c:pt>
                <c:pt idx="1608">
                  <c:v>53.798000000000009</c:v>
                </c:pt>
                <c:pt idx="1609">
                  <c:v>53.623000000000012</c:v>
                </c:pt>
                <c:pt idx="1610">
                  <c:v>53.449000000000005</c:v>
                </c:pt>
                <c:pt idx="1611">
                  <c:v>53.449000000000005</c:v>
                </c:pt>
                <c:pt idx="1612">
                  <c:v>53.274000000000001</c:v>
                </c:pt>
                <c:pt idx="1613">
                  <c:v>53.1</c:v>
                </c:pt>
                <c:pt idx="1614">
                  <c:v>52.925000000000004</c:v>
                </c:pt>
                <c:pt idx="1615">
                  <c:v>52.925000000000004</c:v>
                </c:pt>
                <c:pt idx="1616">
                  <c:v>52.75</c:v>
                </c:pt>
                <c:pt idx="1617">
                  <c:v>52.75</c:v>
                </c:pt>
                <c:pt idx="1618">
                  <c:v>52.576000000000001</c:v>
                </c:pt>
                <c:pt idx="1619">
                  <c:v>52.576000000000001</c:v>
                </c:pt>
                <c:pt idx="1620">
                  <c:v>52.400999999999996</c:v>
                </c:pt>
                <c:pt idx="1621">
                  <c:v>52.400999999999996</c:v>
                </c:pt>
                <c:pt idx="1622">
                  <c:v>52.400999999999996</c:v>
                </c:pt>
                <c:pt idx="1623">
                  <c:v>52.225000000000009</c:v>
                </c:pt>
                <c:pt idx="1624">
                  <c:v>52.225000000000009</c:v>
                </c:pt>
                <c:pt idx="1625">
                  <c:v>52.225000000000009</c:v>
                </c:pt>
                <c:pt idx="1626">
                  <c:v>52.05</c:v>
                </c:pt>
                <c:pt idx="1627">
                  <c:v>52.05</c:v>
                </c:pt>
                <c:pt idx="1628">
                  <c:v>52.05</c:v>
                </c:pt>
                <c:pt idx="1629">
                  <c:v>52.05</c:v>
                </c:pt>
                <c:pt idx="1630">
                  <c:v>51.873999999999995</c:v>
                </c:pt>
                <c:pt idx="1631">
                  <c:v>51.873999999999995</c:v>
                </c:pt>
                <c:pt idx="1632">
                  <c:v>51.873999999999995</c:v>
                </c:pt>
                <c:pt idx="1633">
                  <c:v>51.873999999999995</c:v>
                </c:pt>
                <c:pt idx="1634">
                  <c:v>51.873999999999995</c:v>
                </c:pt>
                <c:pt idx="1635">
                  <c:v>51.873999999999995</c:v>
                </c:pt>
                <c:pt idx="1636">
                  <c:v>51.873999999999995</c:v>
                </c:pt>
                <c:pt idx="1637">
                  <c:v>51.873999999999995</c:v>
                </c:pt>
                <c:pt idx="1638">
                  <c:v>51.873999999999995</c:v>
                </c:pt>
                <c:pt idx="1639">
                  <c:v>52.05</c:v>
                </c:pt>
                <c:pt idx="1640">
                  <c:v>52.05</c:v>
                </c:pt>
                <c:pt idx="1641">
                  <c:v>52.05</c:v>
                </c:pt>
                <c:pt idx="1642">
                  <c:v>52.225000000000009</c:v>
                </c:pt>
                <c:pt idx="1643">
                  <c:v>52.225000000000009</c:v>
                </c:pt>
                <c:pt idx="1644">
                  <c:v>52.400999999999996</c:v>
                </c:pt>
                <c:pt idx="1645">
                  <c:v>52.576000000000001</c:v>
                </c:pt>
                <c:pt idx="1646">
                  <c:v>52.75</c:v>
                </c:pt>
                <c:pt idx="1647">
                  <c:v>52.925000000000004</c:v>
                </c:pt>
                <c:pt idx="1648">
                  <c:v>53.1</c:v>
                </c:pt>
                <c:pt idx="1649">
                  <c:v>53.274000000000001</c:v>
                </c:pt>
                <c:pt idx="1650">
                  <c:v>53.449000000000005</c:v>
                </c:pt>
                <c:pt idx="1651">
                  <c:v>53.623000000000012</c:v>
                </c:pt>
                <c:pt idx="1652">
                  <c:v>53.798000000000009</c:v>
                </c:pt>
                <c:pt idx="1653">
                  <c:v>53.973000000000006</c:v>
                </c:pt>
                <c:pt idx="1654">
                  <c:v>54.147000000000006</c:v>
                </c:pt>
                <c:pt idx="1655">
                  <c:v>54.322000000000003</c:v>
                </c:pt>
                <c:pt idx="1656">
                  <c:v>54.495000000000005</c:v>
                </c:pt>
                <c:pt idx="1657">
                  <c:v>54.669000000000011</c:v>
                </c:pt>
                <c:pt idx="1658">
                  <c:v>54.669000000000011</c:v>
                </c:pt>
                <c:pt idx="1659">
                  <c:v>54.841999999999999</c:v>
                </c:pt>
                <c:pt idx="1660">
                  <c:v>55.016999999999996</c:v>
                </c:pt>
                <c:pt idx="1661">
                  <c:v>55.189</c:v>
                </c:pt>
                <c:pt idx="1662">
                  <c:v>55.189</c:v>
                </c:pt>
                <c:pt idx="1663">
                  <c:v>55.364000000000004</c:v>
                </c:pt>
                <c:pt idx="1664">
                  <c:v>55.537000000000006</c:v>
                </c:pt>
                <c:pt idx="1665">
                  <c:v>55.537000000000006</c:v>
                </c:pt>
                <c:pt idx="1666">
                  <c:v>55.537000000000006</c:v>
                </c:pt>
                <c:pt idx="1667">
                  <c:v>55.711000000000006</c:v>
                </c:pt>
                <c:pt idx="1668">
                  <c:v>55.711000000000006</c:v>
                </c:pt>
                <c:pt idx="1669">
                  <c:v>55.711000000000006</c:v>
                </c:pt>
                <c:pt idx="1670">
                  <c:v>55.711000000000006</c:v>
                </c:pt>
                <c:pt idx="1671">
                  <c:v>55.537000000000006</c:v>
                </c:pt>
                <c:pt idx="1672">
                  <c:v>55.537000000000006</c:v>
                </c:pt>
                <c:pt idx="1673">
                  <c:v>55.537000000000006</c:v>
                </c:pt>
                <c:pt idx="1674">
                  <c:v>55.364000000000004</c:v>
                </c:pt>
                <c:pt idx="1675">
                  <c:v>55.364000000000004</c:v>
                </c:pt>
                <c:pt idx="1676">
                  <c:v>55.189</c:v>
                </c:pt>
                <c:pt idx="1677">
                  <c:v>55.189</c:v>
                </c:pt>
                <c:pt idx="1678">
                  <c:v>55.016999999999996</c:v>
                </c:pt>
                <c:pt idx="1679">
                  <c:v>54.841999999999999</c:v>
                </c:pt>
                <c:pt idx="1680">
                  <c:v>54.841999999999999</c:v>
                </c:pt>
                <c:pt idx="1681">
                  <c:v>54.669000000000011</c:v>
                </c:pt>
                <c:pt idx="1682">
                  <c:v>54.495000000000005</c:v>
                </c:pt>
                <c:pt idx="1683">
                  <c:v>54.495000000000005</c:v>
                </c:pt>
                <c:pt idx="1684">
                  <c:v>54.322000000000003</c:v>
                </c:pt>
                <c:pt idx="1685">
                  <c:v>54.147000000000006</c:v>
                </c:pt>
                <c:pt idx="1686">
                  <c:v>54.147000000000006</c:v>
                </c:pt>
                <c:pt idx="1687">
                  <c:v>53.973000000000006</c:v>
                </c:pt>
                <c:pt idx="1688">
                  <c:v>53.973000000000006</c:v>
                </c:pt>
                <c:pt idx="1689">
                  <c:v>53.798000000000009</c:v>
                </c:pt>
                <c:pt idx="1690">
                  <c:v>53.798000000000009</c:v>
                </c:pt>
                <c:pt idx="1691">
                  <c:v>53.798000000000009</c:v>
                </c:pt>
                <c:pt idx="1692">
                  <c:v>53.623000000000012</c:v>
                </c:pt>
                <c:pt idx="1693">
                  <c:v>53.623000000000012</c:v>
                </c:pt>
                <c:pt idx="1694">
                  <c:v>53.798000000000009</c:v>
                </c:pt>
                <c:pt idx="1695">
                  <c:v>53.798000000000009</c:v>
                </c:pt>
                <c:pt idx="1696">
                  <c:v>53.798000000000009</c:v>
                </c:pt>
                <c:pt idx="1697">
                  <c:v>53.798000000000009</c:v>
                </c:pt>
                <c:pt idx="1698">
                  <c:v>53.973000000000006</c:v>
                </c:pt>
                <c:pt idx="1699">
                  <c:v>53.973000000000006</c:v>
                </c:pt>
                <c:pt idx="1700">
                  <c:v>53.973000000000006</c:v>
                </c:pt>
                <c:pt idx="1701">
                  <c:v>53.973000000000006</c:v>
                </c:pt>
                <c:pt idx="1702">
                  <c:v>53.973000000000006</c:v>
                </c:pt>
                <c:pt idx="1703">
                  <c:v>53.798000000000009</c:v>
                </c:pt>
                <c:pt idx="1704">
                  <c:v>53.798000000000009</c:v>
                </c:pt>
                <c:pt idx="1705">
                  <c:v>53.623000000000012</c:v>
                </c:pt>
                <c:pt idx="1706">
                  <c:v>53.449000000000005</c:v>
                </c:pt>
                <c:pt idx="1707">
                  <c:v>53.449000000000005</c:v>
                </c:pt>
                <c:pt idx="1708">
                  <c:v>53.449000000000005</c:v>
                </c:pt>
                <c:pt idx="1709">
                  <c:v>53.449000000000005</c:v>
                </c:pt>
                <c:pt idx="1710">
                  <c:v>53.449000000000005</c:v>
                </c:pt>
                <c:pt idx="1711">
                  <c:v>53.449000000000005</c:v>
                </c:pt>
                <c:pt idx="1712">
                  <c:v>53.449000000000005</c:v>
                </c:pt>
                <c:pt idx="1713">
                  <c:v>53.623000000000012</c:v>
                </c:pt>
                <c:pt idx="1714">
                  <c:v>53.623000000000012</c:v>
                </c:pt>
                <c:pt idx="1715">
                  <c:v>53.798000000000009</c:v>
                </c:pt>
                <c:pt idx="1716">
                  <c:v>53.973000000000006</c:v>
                </c:pt>
                <c:pt idx="1717">
                  <c:v>54.147000000000006</c:v>
                </c:pt>
                <c:pt idx="1718">
                  <c:v>54.322000000000003</c:v>
                </c:pt>
                <c:pt idx="1719">
                  <c:v>54.495000000000005</c:v>
                </c:pt>
                <c:pt idx="1720">
                  <c:v>54.495000000000005</c:v>
                </c:pt>
                <c:pt idx="1721">
                  <c:v>54.669000000000011</c:v>
                </c:pt>
                <c:pt idx="1722">
                  <c:v>54.841999999999999</c:v>
                </c:pt>
                <c:pt idx="1723">
                  <c:v>55.016999999999996</c:v>
                </c:pt>
                <c:pt idx="1724">
                  <c:v>55.189</c:v>
                </c:pt>
                <c:pt idx="1725">
                  <c:v>55.364000000000004</c:v>
                </c:pt>
                <c:pt idx="1726">
                  <c:v>55.537000000000006</c:v>
                </c:pt>
                <c:pt idx="1727">
                  <c:v>55.537000000000006</c:v>
                </c:pt>
                <c:pt idx="1728">
                  <c:v>55.711000000000006</c:v>
                </c:pt>
                <c:pt idx="1729">
                  <c:v>55.883999999999993</c:v>
                </c:pt>
                <c:pt idx="1730">
                  <c:v>56.056999999999995</c:v>
                </c:pt>
                <c:pt idx="1731">
                  <c:v>56.056999999999995</c:v>
                </c:pt>
                <c:pt idx="1732">
                  <c:v>56.230000000000004</c:v>
                </c:pt>
                <c:pt idx="1733">
                  <c:v>56.230000000000004</c:v>
                </c:pt>
                <c:pt idx="1734">
                  <c:v>56.403999999999996</c:v>
                </c:pt>
                <c:pt idx="1735">
                  <c:v>56.403999999999996</c:v>
                </c:pt>
                <c:pt idx="1736">
                  <c:v>56.577000000000005</c:v>
                </c:pt>
                <c:pt idx="1737">
                  <c:v>56.577000000000005</c:v>
                </c:pt>
                <c:pt idx="1738">
                  <c:v>56.577000000000005</c:v>
                </c:pt>
                <c:pt idx="1739">
                  <c:v>56.577000000000005</c:v>
                </c:pt>
                <c:pt idx="1740">
                  <c:v>56.577000000000005</c:v>
                </c:pt>
                <c:pt idx="1741">
                  <c:v>56.577000000000005</c:v>
                </c:pt>
                <c:pt idx="1742">
                  <c:v>56.577000000000005</c:v>
                </c:pt>
                <c:pt idx="1743">
                  <c:v>56.577000000000005</c:v>
                </c:pt>
                <c:pt idx="1744">
                  <c:v>56.577000000000005</c:v>
                </c:pt>
                <c:pt idx="1745">
                  <c:v>56.577000000000005</c:v>
                </c:pt>
                <c:pt idx="1746">
                  <c:v>56.403999999999996</c:v>
                </c:pt>
                <c:pt idx="1747">
                  <c:v>56.403999999999996</c:v>
                </c:pt>
                <c:pt idx="1748">
                  <c:v>56.230000000000004</c:v>
                </c:pt>
                <c:pt idx="1749">
                  <c:v>56.230000000000004</c:v>
                </c:pt>
                <c:pt idx="1750">
                  <c:v>56.056999999999995</c:v>
                </c:pt>
                <c:pt idx="1751">
                  <c:v>55.883999999999993</c:v>
                </c:pt>
                <c:pt idx="1752">
                  <c:v>55.883999999999993</c:v>
                </c:pt>
                <c:pt idx="1753">
                  <c:v>55.711000000000006</c:v>
                </c:pt>
                <c:pt idx="1754">
                  <c:v>55.537000000000006</c:v>
                </c:pt>
                <c:pt idx="1755">
                  <c:v>55.537000000000006</c:v>
                </c:pt>
                <c:pt idx="1756">
                  <c:v>55.364000000000004</c:v>
                </c:pt>
                <c:pt idx="1757">
                  <c:v>55.189</c:v>
                </c:pt>
                <c:pt idx="1758">
                  <c:v>55.016999999999996</c:v>
                </c:pt>
                <c:pt idx="1759">
                  <c:v>55.016999999999996</c:v>
                </c:pt>
                <c:pt idx="1760">
                  <c:v>54.841999999999999</c:v>
                </c:pt>
                <c:pt idx="1761">
                  <c:v>54.669000000000011</c:v>
                </c:pt>
                <c:pt idx="1762">
                  <c:v>54.669000000000011</c:v>
                </c:pt>
                <c:pt idx="1763">
                  <c:v>54.495000000000005</c:v>
                </c:pt>
                <c:pt idx="1764">
                  <c:v>54.495000000000005</c:v>
                </c:pt>
                <c:pt idx="1765">
                  <c:v>54.322000000000003</c:v>
                </c:pt>
                <c:pt idx="1766">
                  <c:v>54.322000000000003</c:v>
                </c:pt>
                <c:pt idx="1767">
                  <c:v>54.147000000000006</c:v>
                </c:pt>
                <c:pt idx="1768">
                  <c:v>54.147000000000006</c:v>
                </c:pt>
                <c:pt idx="1769">
                  <c:v>54.147000000000006</c:v>
                </c:pt>
                <c:pt idx="1770">
                  <c:v>53.973000000000006</c:v>
                </c:pt>
                <c:pt idx="1771">
                  <c:v>53.973000000000006</c:v>
                </c:pt>
                <c:pt idx="1772">
                  <c:v>53.973000000000006</c:v>
                </c:pt>
                <c:pt idx="1773">
                  <c:v>53.973000000000006</c:v>
                </c:pt>
                <c:pt idx="1774">
                  <c:v>53.798000000000009</c:v>
                </c:pt>
                <c:pt idx="1775">
                  <c:v>53.798000000000009</c:v>
                </c:pt>
                <c:pt idx="1776">
                  <c:v>53.798000000000009</c:v>
                </c:pt>
                <c:pt idx="1777">
                  <c:v>53.798000000000009</c:v>
                </c:pt>
                <c:pt idx="1778">
                  <c:v>53.798000000000009</c:v>
                </c:pt>
                <c:pt idx="1779">
                  <c:v>53.798000000000009</c:v>
                </c:pt>
                <c:pt idx="1780">
                  <c:v>53.798000000000009</c:v>
                </c:pt>
                <c:pt idx="1781">
                  <c:v>53.798000000000009</c:v>
                </c:pt>
                <c:pt idx="1782">
                  <c:v>53.798000000000009</c:v>
                </c:pt>
                <c:pt idx="1783">
                  <c:v>53.973000000000006</c:v>
                </c:pt>
                <c:pt idx="1784">
                  <c:v>53.973000000000006</c:v>
                </c:pt>
                <c:pt idx="1785">
                  <c:v>54.147000000000006</c:v>
                </c:pt>
                <c:pt idx="1786">
                  <c:v>54.147000000000006</c:v>
                </c:pt>
                <c:pt idx="1787">
                  <c:v>54.322000000000003</c:v>
                </c:pt>
                <c:pt idx="1788">
                  <c:v>54.322000000000003</c:v>
                </c:pt>
                <c:pt idx="1789">
                  <c:v>54.322000000000003</c:v>
                </c:pt>
                <c:pt idx="1790">
                  <c:v>54.495000000000005</c:v>
                </c:pt>
                <c:pt idx="1791">
                  <c:v>54.495000000000005</c:v>
                </c:pt>
                <c:pt idx="1792">
                  <c:v>54.669000000000011</c:v>
                </c:pt>
                <c:pt idx="1793">
                  <c:v>54.669000000000011</c:v>
                </c:pt>
                <c:pt idx="1794">
                  <c:v>54.841999999999999</c:v>
                </c:pt>
                <c:pt idx="1795">
                  <c:v>55.016999999999996</c:v>
                </c:pt>
                <c:pt idx="1796">
                  <c:v>55.189</c:v>
                </c:pt>
                <c:pt idx="1797">
                  <c:v>55.189</c:v>
                </c:pt>
                <c:pt idx="1798">
                  <c:v>55.364000000000004</c:v>
                </c:pt>
                <c:pt idx="1799">
                  <c:v>55.537000000000006</c:v>
                </c:pt>
                <c:pt idx="1800">
                  <c:v>55.711000000000006</c:v>
                </c:pt>
                <c:pt idx="1801">
                  <c:v>55.883999999999993</c:v>
                </c:pt>
                <c:pt idx="1802">
                  <c:v>56.056999999999995</c:v>
                </c:pt>
                <c:pt idx="1803">
                  <c:v>56.056999999999995</c:v>
                </c:pt>
                <c:pt idx="1804">
                  <c:v>56.230000000000004</c:v>
                </c:pt>
                <c:pt idx="1805">
                  <c:v>56.403999999999996</c:v>
                </c:pt>
                <c:pt idx="1806">
                  <c:v>56.403999999999996</c:v>
                </c:pt>
                <c:pt idx="1807">
                  <c:v>56.577000000000005</c:v>
                </c:pt>
                <c:pt idx="1808">
                  <c:v>56.577000000000005</c:v>
                </c:pt>
                <c:pt idx="1809">
                  <c:v>56.577000000000005</c:v>
                </c:pt>
                <c:pt idx="1810">
                  <c:v>56.577000000000005</c:v>
                </c:pt>
                <c:pt idx="1811">
                  <c:v>56.75</c:v>
                </c:pt>
                <c:pt idx="1812">
                  <c:v>56.75</c:v>
                </c:pt>
                <c:pt idx="1813">
                  <c:v>56.75</c:v>
                </c:pt>
                <c:pt idx="1814">
                  <c:v>56.75</c:v>
                </c:pt>
                <c:pt idx="1815">
                  <c:v>56.75</c:v>
                </c:pt>
                <c:pt idx="1816">
                  <c:v>56.577000000000005</c:v>
                </c:pt>
                <c:pt idx="1817">
                  <c:v>56.577000000000005</c:v>
                </c:pt>
                <c:pt idx="1818">
                  <c:v>56.577000000000005</c:v>
                </c:pt>
                <c:pt idx="1819">
                  <c:v>56.577000000000005</c:v>
                </c:pt>
                <c:pt idx="1820">
                  <c:v>56.403999999999996</c:v>
                </c:pt>
                <c:pt idx="1821">
                  <c:v>56.403999999999996</c:v>
                </c:pt>
                <c:pt idx="1822">
                  <c:v>56.403999999999996</c:v>
                </c:pt>
                <c:pt idx="1823">
                  <c:v>56.230000000000004</c:v>
                </c:pt>
                <c:pt idx="1824">
                  <c:v>56.056999999999995</c:v>
                </c:pt>
                <c:pt idx="1825">
                  <c:v>56.056999999999995</c:v>
                </c:pt>
                <c:pt idx="1826">
                  <c:v>55.883999999999993</c:v>
                </c:pt>
                <c:pt idx="1827">
                  <c:v>55.883999999999993</c:v>
                </c:pt>
                <c:pt idx="1828">
                  <c:v>55.711000000000006</c:v>
                </c:pt>
                <c:pt idx="1829">
                  <c:v>55.711000000000006</c:v>
                </c:pt>
                <c:pt idx="1830">
                  <c:v>55.711000000000006</c:v>
                </c:pt>
                <c:pt idx="1831">
                  <c:v>55.537000000000006</c:v>
                </c:pt>
                <c:pt idx="1832">
                  <c:v>55.537000000000006</c:v>
                </c:pt>
                <c:pt idx="1833">
                  <c:v>55.364000000000004</c:v>
                </c:pt>
                <c:pt idx="1834">
                  <c:v>55.364000000000004</c:v>
                </c:pt>
                <c:pt idx="1835">
                  <c:v>55.364000000000004</c:v>
                </c:pt>
                <c:pt idx="1836">
                  <c:v>55.189</c:v>
                </c:pt>
                <c:pt idx="1837">
                  <c:v>55.189</c:v>
                </c:pt>
                <c:pt idx="1838">
                  <c:v>55.189</c:v>
                </c:pt>
                <c:pt idx="1839">
                  <c:v>55.189</c:v>
                </c:pt>
                <c:pt idx="1840">
                  <c:v>55.189</c:v>
                </c:pt>
                <c:pt idx="1841">
                  <c:v>55.189</c:v>
                </c:pt>
                <c:pt idx="1842">
                  <c:v>55.189</c:v>
                </c:pt>
                <c:pt idx="1843">
                  <c:v>55.189</c:v>
                </c:pt>
                <c:pt idx="1844">
                  <c:v>55.189</c:v>
                </c:pt>
                <c:pt idx="1845">
                  <c:v>55.016999999999996</c:v>
                </c:pt>
                <c:pt idx="1846">
                  <c:v>55.016999999999996</c:v>
                </c:pt>
                <c:pt idx="1847">
                  <c:v>55.016999999999996</c:v>
                </c:pt>
                <c:pt idx="1848">
                  <c:v>55.016999999999996</c:v>
                </c:pt>
                <c:pt idx="1849">
                  <c:v>55.016999999999996</c:v>
                </c:pt>
                <c:pt idx="1850">
                  <c:v>55.016999999999996</c:v>
                </c:pt>
                <c:pt idx="1851">
                  <c:v>54.841999999999999</c:v>
                </c:pt>
                <c:pt idx="1852">
                  <c:v>55.016999999999996</c:v>
                </c:pt>
                <c:pt idx="1853">
                  <c:v>55.016999999999996</c:v>
                </c:pt>
                <c:pt idx="1854">
                  <c:v>55.016999999999996</c:v>
                </c:pt>
                <c:pt idx="1855">
                  <c:v>55.016999999999996</c:v>
                </c:pt>
                <c:pt idx="1856">
                  <c:v>55.016999999999996</c:v>
                </c:pt>
                <c:pt idx="1857">
                  <c:v>55.189</c:v>
                </c:pt>
                <c:pt idx="1858">
                  <c:v>55.189</c:v>
                </c:pt>
                <c:pt idx="1859">
                  <c:v>55.364000000000004</c:v>
                </c:pt>
                <c:pt idx="1860">
                  <c:v>55.364000000000004</c:v>
                </c:pt>
                <c:pt idx="1861">
                  <c:v>55.537000000000006</c:v>
                </c:pt>
                <c:pt idx="1862">
                  <c:v>55.711000000000006</c:v>
                </c:pt>
                <c:pt idx="1863">
                  <c:v>55.883999999999993</c:v>
                </c:pt>
                <c:pt idx="1864">
                  <c:v>56.056999999999995</c:v>
                </c:pt>
                <c:pt idx="1865">
                  <c:v>56.230000000000004</c:v>
                </c:pt>
                <c:pt idx="1866">
                  <c:v>56.403999999999996</c:v>
                </c:pt>
                <c:pt idx="1867">
                  <c:v>56.577000000000005</c:v>
                </c:pt>
                <c:pt idx="1868">
                  <c:v>56.75</c:v>
                </c:pt>
                <c:pt idx="1869">
                  <c:v>57.096000000000011</c:v>
                </c:pt>
                <c:pt idx="1870">
                  <c:v>57.268000000000008</c:v>
                </c:pt>
                <c:pt idx="1871">
                  <c:v>57.440999999999995</c:v>
                </c:pt>
                <c:pt idx="1872">
                  <c:v>57.785000000000004</c:v>
                </c:pt>
                <c:pt idx="1873">
                  <c:v>57.957999999999998</c:v>
                </c:pt>
                <c:pt idx="1874">
                  <c:v>58.131</c:v>
                </c:pt>
                <c:pt idx="1875">
                  <c:v>58.303000000000004</c:v>
                </c:pt>
                <c:pt idx="1876">
                  <c:v>58.476000000000006</c:v>
                </c:pt>
                <c:pt idx="1877">
                  <c:v>58.647000000000006</c:v>
                </c:pt>
                <c:pt idx="1878">
                  <c:v>58.82</c:v>
                </c:pt>
                <c:pt idx="1879">
                  <c:v>58.993000000000002</c:v>
                </c:pt>
                <c:pt idx="1880">
                  <c:v>59.164000000000001</c:v>
                </c:pt>
                <c:pt idx="1881">
                  <c:v>59.336999999999996</c:v>
                </c:pt>
                <c:pt idx="1882">
                  <c:v>59.508000000000003</c:v>
                </c:pt>
                <c:pt idx="1883">
                  <c:v>59.508000000000003</c:v>
                </c:pt>
                <c:pt idx="1884">
                  <c:v>59.68</c:v>
                </c:pt>
                <c:pt idx="1885">
                  <c:v>59.68</c:v>
                </c:pt>
                <c:pt idx="1886">
                  <c:v>59.850999999999999</c:v>
                </c:pt>
                <c:pt idx="1887">
                  <c:v>60.024000000000001</c:v>
                </c:pt>
                <c:pt idx="1888">
                  <c:v>60.024000000000001</c:v>
                </c:pt>
                <c:pt idx="1889">
                  <c:v>60.195000000000007</c:v>
                </c:pt>
                <c:pt idx="1890">
                  <c:v>60.195000000000007</c:v>
                </c:pt>
                <c:pt idx="1891">
                  <c:v>60.195000000000007</c:v>
                </c:pt>
                <c:pt idx="1892">
                  <c:v>60.195000000000007</c:v>
                </c:pt>
                <c:pt idx="1893">
                  <c:v>60.195000000000007</c:v>
                </c:pt>
                <c:pt idx="1894">
                  <c:v>60.195000000000007</c:v>
                </c:pt>
                <c:pt idx="1895">
                  <c:v>60.024000000000001</c:v>
                </c:pt>
                <c:pt idx="1896">
                  <c:v>60.024000000000001</c:v>
                </c:pt>
                <c:pt idx="1897">
                  <c:v>59.850999999999999</c:v>
                </c:pt>
                <c:pt idx="1898">
                  <c:v>59.68</c:v>
                </c:pt>
                <c:pt idx="1899">
                  <c:v>59.508000000000003</c:v>
                </c:pt>
                <c:pt idx="1900">
                  <c:v>59.336999999999996</c:v>
                </c:pt>
                <c:pt idx="1901">
                  <c:v>59.164000000000001</c:v>
                </c:pt>
                <c:pt idx="1902">
                  <c:v>58.993000000000002</c:v>
                </c:pt>
                <c:pt idx="1903">
                  <c:v>58.82</c:v>
                </c:pt>
                <c:pt idx="1904">
                  <c:v>58.647000000000006</c:v>
                </c:pt>
                <c:pt idx="1905">
                  <c:v>58.476000000000006</c:v>
                </c:pt>
                <c:pt idx="1906">
                  <c:v>58.303000000000004</c:v>
                </c:pt>
                <c:pt idx="1907">
                  <c:v>57.957999999999998</c:v>
                </c:pt>
                <c:pt idx="1908">
                  <c:v>57.785000000000004</c:v>
                </c:pt>
                <c:pt idx="1909">
                  <c:v>57.614000000000004</c:v>
                </c:pt>
                <c:pt idx="1910">
                  <c:v>57.440999999999995</c:v>
                </c:pt>
                <c:pt idx="1911">
                  <c:v>57.268000000000008</c:v>
                </c:pt>
                <c:pt idx="1912">
                  <c:v>57.096000000000011</c:v>
                </c:pt>
                <c:pt idx="1913">
                  <c:v>56.923000000000002</c:v>
                </c:pt>
                <c:pt idx="1914">
                  <c:v>56.75</c:v>
                </c:pt>
                <c:pt idx="1915">
                  <c:v>56.577000000000005</c:v>
                </c:pt>
                <c:pt idx="1916">
                  <c:v>56.403999999999996</c:v>
                </c:pt>
                <c:pt idx="1917">
                  <c:v>56.230000000000004</c:v>
                </c:pt>
                <c:pt idx="1918">
                  <c:v>56.056999999999995</c:v>
                </c:pt>
                <c:pt idx="1919">
                  <c:v>55.883999999999993</c:v>
                </c:pt>
                <c:pt idx="1920">
                  <c:v>55.711000000000006</c:v>
                </c:pt>
                <c:pt idx="1921">
                  <c:v>55.537000000000006</c:v>
                </c:pt>
                <c:pt idx="1922">
                  <c:v>55.537000000000006</c:v>
                </c:pt>
                <c:pt idx="1923">
                  <c:v>55.364000000000004</c:v>
                </c:pt>
                <c:pt idx="1924">
                  <c:v>55.364000000000004</c:v>
                </c:pt>
                <c:pt idx="1925">
                  <c:v>55.189</c:v>
                </c:pt>
                <c:pt idx="1926">
                  <c:v>55.189</c:v>
                </c:pt>
                <c:pt idx="1927">
                  <c:v>55.189</c:v>
                </c:pt>
                <c:pt idx="1928">
                  <c:v>55.364000000000004</c:v>
                </c:pt>
                <c:pt idx="1929">
                  <c:v>55.364000000000004</c:v>
                </c:pt>
                <c:pt idx="1930">
                  <c:v>55.364000000000004</c:v>
                </c:pt>
                <c:pt idx="1931">
                  <c:v>55.537000000000006</c:v>
                </c:pt>
                <c:pt idx="1932">
                  <c:v>55.537000000000006</c:v>
                </c:pt>
                <c:pt idx="1933">
                  <c:v>55.711000000000006</c:v>
                </c:pt>
                <c:pt idx="1934">
                  <c:v>55.883999999999993</c:v>
                </c:pt>
                <c:pt idx="1935">
                  <c:v>56.056999999999995</c:v>
                </c:pt>
                <c:pt idx="1936">
                  <c:v>56.230000000000004</c:v>
                </c:pt>
                <c:pt idx="1937">
                  <c:v>56.403999999999996</c:v>
                </c:pt>
                <c:pt idx="1938">
                  <c:v>56.577000000000005</c:v>
                </c:pt>
                <c:pt idx="1939">
                  <c:v>56.577000000000005</c:v>
                </c:pt>
                <c:pt idx="1940">
                  <c:v>56.75</c:v>
                </c:pt>
                <c:pt idx="1941">
                  <c:v>56.923000000000002</c:v>
                </c:pt>
                <c:pt idx="1942">
                  <c:v>57.096000000000011</c:v>
                </c:pt>
                <c:pt idx="1943">
                  <c:v>57.268000000000008</c:v>
                </c:pt>
                <c:pt idx="1944">
                  <c:v>57.268000000000008</c:v>
                </c:pt>
                <c:pt idx="1945">
                  <c:v>57.440999999999995</c:v>
                </c:pt>
                <c:pt idx="1946">
                  <c:v>57.614000000000004</c:v>
                </c:pt>
                <c:pt idx="1947">
                  <c:v>57.614000000000004</c:v>
                </c:pt>
                <c:pt idx="1948">
                  <c:v>57.785000000000004</c:v>
                </c:pt>
                <c:pt idx="1949">
                  <c:v>57.785000000000004</c:v>
                </c:pt>
                <c:pt idx="1950">
                  <c:v>57.957999999999998</c:v>
                </c:pt>
                <c:pt idx="1951">
                  <c:v>57.957999999999998</c:v>
                </c:pt>
                <c:pt idx="1952">
                  <c:v>57.957999999999998</c:v>
                </c:pt>
                <c:pt idx="1953">
                  <c:v>57.957999999999998</c:v>
                </c:pt>
                <c:pt idx="1954">
                  <c:v>57.957999999999998</c:v>
                </c:pt>
                <c:pt idx="1955">
                  <c:v>57.957999999999998</c:v>
                </c:pt>
                <c:pt idx="1956">
                  <c:v>58.131</c:v>
                </c:pt>
                <c:pt idx="1957">
                  <c:v>57.957999999999998</c:v>
                </c:pt>
                <c:pt idx="1958">
                  <c:v>57.957999999999998</c:v>
                </c:pt>
                <c:pt idx="1959">
                  <c:v>57.957999999999998</c:v>
                </c:pt>
                <c:pt idx="1960">
                  <c:v>57.957999999999998</c:v>
                </c:pt>
                <c:pt idx="1961">
                  <c:v>57.957999999999998</c:v>
                </c:pt>
                <c:pt idx="1962">
                  <c:v>57.785000000000004</c:v>
                </c:pt>
                <c:pt idx="1963">
                  <c:v>57.785000000000004</c:v>
                </c:pt>
                <c:pt idx="1964">
                  <c:v>57.785000000000004</c:v>
                </c:pt>
                <c:pt idx="1965">
                  <c:v>57.614000000000004</c:v>
                </c:pt>
                <c:pt idx="1966">
                  <c:v>57.614000000000004</c:v>
                </c:pt>
                <c:pt idx="1967">
                  <c:v>57.614000000000004</c:v>
                </c:pt>
                <c:pt idx="1968">
                  <c:v>57.440999999999995</c:v>
                </c:pt>
                <c:pt idx="1969">
                  <c:v>57.440999999999995</c:v>
                </c:pt>
                <c:pt idx="1970">
                  <c:v>57.440999999999995</c:v>
                </c:pt>
                <c:pt idx="1971">
                  <c:v>57.268000000000008</c:v>
                </c:pt>
                <c:pt idx="1972">
                  <c:v>57.268000000000008</c:v>
                </c:pt>
                <c:pt idx="1973">
                  <c:v>57.096000000000011</c:v>
                </c:pt>
                <c:pt idx="1974">
                  <c:v>57.096000000000011</c:v>
                </c:pt>
                <c:pt idx="1975">
                  <c:v>56.923000000000002</c:v>
                </c:pt>
                <c:pt idx="1976">
                  <c:v>56.923000000000002</c:v>
                </c:pt>
                <c:pt idx="1977">
                  <c:v>56.75</c:v>
                </c:pt>
                <c:pt idx="1978">
                  <c:v>56.75</c:v>
                </c:pt>
                <c:pt idx="1979">
                  <c:v>56.577000000000005</c:v>
                </c:pt>
                <c:pt idx="1980">
                  <c:v>56.577000000000005</c:v>
                </c:pt>
                <c:pt idx="1981">
                  <c:v>56.403999999999996</c:v>
                </c:pt>
                <c:pt idx="1982">
                  <c:v>56.403999999999996</c:v>
                </c:pt>
                <c:pt idx="1983">
                  <c:v>56.230000000000004</c:v>
                </c:pt>
                <c:pt idx="1984">
                  <c:v>56.230000000000004</c:v>
                </c:pt>
                <c:pt idx="1985">
                  <c:v>56.056999999999995</c:v>
                </c:pt>
                <c:pt idx="1986">
                  <c:v>56.056999999999995</c:v>
                </c:pt>
                <c:pt idx="1987">
                  <c:v>56.056999999999995</c:v>
                </c:pt>
                <c:pt idx="1988">
                  <c:v>55.883999999999993</c:v>
                </c:pt>
                <c:pt idx="1989">
                  <c:v>55.883999999999993</c:v>
                </c:pt>
                <c:pt idx="1990">
                  <c:v>55.711000000000006</c:v>
                </c:pt>
                <c:pt idx="1991">
                  <c:v>55.711000000000006</c:v>
                </c:pt>
                <c:pt idx="1992">
                  <c:v>55.711000000000006</c:v>
                </c:pt>
                <c:pt idx="1993">
                  <c:v>55.537000000000006</c:v>
                </c:pt>
                <c:pt idx="1994">
                  <c:v>55.537000000000006</c:v>
                </c:pt>
                <c:pt idx="1995">
                  <c:v>55.537000000000006</c:v>
                </c:pt>
                <c:pt idx="1996">
                  <c:v>55.537000000000006</c:v>
                </c:pt>
                <c:pt idx="1997">
                  <c:v>55.537000000000006</c:v>
                </c:pt>
                <c:pt idx="1998">
                  <c:v>55.537000000000006</c:v>
                </c:pt>
                <c:pt idx="1999">
                  <c:v>55.537000000000006</c:v>
                </c:pt>
                <c:pt idx="2000">
                  <c:v>55.537000000000006</c:v>
                </c:pt>
                <c:pt idx="2001">
                  <c:v>55.537000000000006</c:v>
                </c:pt>
                <c:pt idx="2002">
                  <c:v>55.537000000000006</c:v>
                </c:pt>
                <c:pt idx="2003">
                  <c:v>55.711000000000006</c:v>
                </c:pt>
                <c:pt idx="2004">
                  <c:v>55.711000000000006</c:v>
                </c:pt>
                <c:pt idx="2005">
                  <c:v>55.883999999999993</c:v>
                </c:pt>
                <c:pt idx="2006">
                  <c:v>56.056999999999995</c:v>
                </c:pt>
                <c:pt idx="2007">
                  <c:v>56.230000000000004</c:v>
                </c:pt>
                <c:pt idx="2008">
                  <c:v>56.403999999999996</c:v>
                </c:pt>
                <c:pt idx="2009">
                  <c:v>56.577000000000005</c:v>
                </c:pt>
                <c:pt idx="2010">
                  <c:v>56.923000000000002</c:v>
                </c:pt>
                <c:pt idx="2011">
                  <c:v>57.096000000000011</c:v>
                </c:pt>
                <c:pt idx="2012">
                  <c:v>57.440999999999995</c:v>
                </c:pt>
                <c:pt idx="2013">
                  <c:v>57.785000000000004</c:v>
                </c:pt>
                <c:pt idx="2014">
                  <c:v>57.957999999999998</c:v>
                </c:pt>
                <c:pt idx="2015">
                  <c:v>58.303000000000004</c:v>
                </c:pt>
                <c:pt idx="2016">
                  <c:v>58.647000000000006</c:v>
                </c:pt>
                <c:pt idx="2017">
                  <c:v>58.82</c:v>
                </c:pt>
                <c:pt idx="2018">
                  <c:v>58.993000000000002</c:v>
                </c:pt>
                <c:pt idx="2019">
                  <c:v>59.336999999999996</c:v>
                </c:pt>
                <c:pt idx="2020">
                  <c:v>59.508000000000003</c:v>
                </c:pt>
                <c:pt idx="2021">
                  <c:v>59.508000000000003</c:v>
                </c:pt>
                <c:pt idx="2022">
                  <c:v>59.68</c:v>
                </c:pt>
                <c:pt idx="2023">
                  <c:v>59.850999999999999</c:v>
                </c:pt>
                <c:pt idx="2024">
                  <c:v>59.850999999999999</c:v>
                </c:pt>
                <c:pt idx="2025">
                  <c:v>60.024000000000001</c:v>
                </c:pt>
                <c:pt idx="2026">
                  <c:v>60.024000000000001</c:v>
                </c:pt>
                <c:pt idx="2027">
                  <c:v>60.195000000000007</c:v>
                </c:pt>
                <c:pt idx="2028">
                  <c:v>60.195000000000007</c:v>
                </c:pt>
                <c:pt idx="2029">
                  <c:v>60.195000000000007</c:v>
                </c:pt>
                <c:pt idx="2030">
                  <c:v>60.195000000000007</c:v>
                </c:pt>
                <c:pt idx="2031">
                  <c:v>60.195000000000007</c:v>
                </c:pt>
                <c:pt idx="2032">
                  <c:v>60.024000000000001</c:v>
                </c:pt>
                <c:pt idx="2033">
                  <c:v>60.024000000000001</c:v>
                </c:pt>
                <c:pt idx="2034">
                  <c:v>60.024000000000001</c:v>
                </c:pt>
                <c:pt idx="2035">
                  <c:v>59.850999999999999</c:v>
                </c:pt>
                <c:pt idx="2036">
                  <c:v>59.850999999999999</c:v>
                </c:pt>
                <c:pt idx="2037">
                  <c:v>59.68</c:v>
                </c:pt>
                <c:pt idx="2038">
                  <c:v>59.68</c:v>
                </c:pt>
                <c:pt idx="2039">
                  <c:v>59.508000000000003</c:v>
                </c:pt>
                <c:pt idx="2040">
                  <c:v>59.508000000000003</c:v>
                </c:pt>
                <c:pt idx="2041">
                  <c:v>59.336999999999996</c:v>
                </c:pt>
                <c:pt idx="2042">
                  <c:v>59.164000000000001</c:v>
                </c:pt>
                <c:pt idx="2043">
                  <c:v>58.993000000000002</c:v>
                </c:pt>
                <c:pt idx="2044">
                  <c:v>58.993000000000002</c:v>
                </c:pt>
                <c:pt idx="2045">
                  <c:v>58.82</c:v>
                </c:pt>
                <c:pt idx="2046">
                  <c:v>58.647000000000006</c:v>
                </c:pt>
                <c:pt idx="2047">
                  <c:v>58.476000000000006</c:v>
                </c:pt>
                <c:pt idx="2048">
                  <c:v>58.303000000000004</c:v>
                </c:pt>
                <c:pt idx="2049">
                  <c:v>58.131</c:v>
                </c:pt>
                <c:pt idx="2050">
                  <c:v>57.957999999999998</c:v>
                </c:pt>
                <c:pt idx="2051">
                  <c:v>57.785000000000004</c:v>
                </c:pt>
                <c:pt idx="2052">
                  <c:v>57.614000000000004</c:v>
                </c:pt>
                <c:pt idx="2053">
                  <c:v>57.440999999999995</c:v>
                </c:pt>
                <c:pt idx="2054">
                  <c:v>57.268000000000008</c:v>
                </c:pt>
                <c:pt idx="2055">
                  <c:v>56.923000000000002</c:v>
                </c:pt>
                <c:pt idx="2056">
                  <c:v>56.75</c:v>
                </c:pt>
                <c:pt idx="2057">
                  <c:v>56.577000000000005</c:v>
                </c:pt>
                <c:pt idx="2058">
                  <c:v>56.403999999999996</c:v>
                </c:pt>
                <c:pt idx="2059">
                  <c:v>56.230000000000004</c:v>
                </c:pt>
                <c:pt idx="2060">
                  <c:v>56.230000000000004</c:v>
                </c:pt>
                <c:pt idx="2061">
                  <c:v>56.056999999999995</c:v>
                </c:pt>
                <c:pt idx="2062">
                  <c:v>55.883999999999993</c:v>
                </c:pt>
                <c:pt idx="2063">
                  <c:v>55.711000000000006</c:v>
                </c:pt>
                <c:pt idx="2064">
                  <c:v>55.711000000000006</c:v>
                </c:pt>
                <c:pt idx="2065">
                  <c:v>55.537000000000006</c:v>
                </c:pt>
                <c:pt idx="2066">
                  <c:v>55.537000000000006</c:v>
                </c:pt>
                <c:pt idx="2067">
                  <c:v>55.537000000000006</c:v>
                </c:pt>
                <c:pt idx="2068">
                  <c:v>55.364000000000004</c:v>
                </c:pt>
                <c:pt idx="2069">
                  <c:v>55.364000000000004</c:v>
                </c:pt>
                <c:pt idx="2070">
                  <c:v>55.364000000000004</c:v>
                </c:pt>
                <c:pt idx="2071">
                  <c:v>55.364000000000004</c:v>
                </c:pt>
                <c:pt idx="2072">
                  <c:v>55.364000000000004</c:v>
                </c:pt>
                <c:pt idx="2073">
                  <c:v>55.537000000000006</c:v>
                </c:pt>
                <c:pt idx="2074">
                  <c:v>55.537000000000006</c:v>
                </c:pt>
                <c:pt idx="2075">
                  <c:v>55.537000000000006</c:v>
                </c:pt>
                <c:pt idx="2076">
                  <c:v>55.711000000000006</c:v>
                </c:pt>
                <c:pt idx="2077">
                  <c:v>55.883999999999993</c:v>
                </c:pt>
                <c:pt idx="2078">
                  <c:v>56.056999999999995</c:v>
                </c:pt>
                <c:pt idx="2079">
                  <c:v>56.230000000000004</c:v>
                </c:pt>
                <c:pt idx="2080">
                  <c:v>56.577000000000005</c:v>
                </c:pt>
                <c:pt idx="2081">
                  <c:v>56.75</c:v>
                </c:pt>
                <c:pt idx="2082">
                  <c:v>56.923000000000002</c:v>
                </c:pt>
                <c:pt idx="2083">
                  <c:v>57.268000000000008</c:v>
                </c:pt>
                <c:pt idx="2084">
                  <c:v>57.440999999999995</c:v>
                </c:pt>
                <c:pt idx="2085">
                  <c:v>57.785000000000004</c:v>
                </c:pt>
                <c:pt idx="2086">
                  <c:v>57.957999999999998</c:v>
                </c:pt>
                <c:pt idx="2087">
                  <c:v>58.131</c:v>
                </c:pt>
                <c:pt idx="2088">
                  <c:v>58.303000000000004</c:v>
                </c:pt>
                <c:pt idx="2089">
                  <c:v>58.647000000000006</c:v>
                </c:pt>
                <c:pt idx="2090">
                  <c:v>58.82</c:v>
                </c:pt>
                <c:pt idx="2091">
                  <c:v>58.993000000000002</c:v>
                </c:pt>
                <c:pt idx="2092">
                  <c:v>59.164000000000001</c:v>
                </c:pt>
                <c:pt idx="2093">
                  <c:v>59.336999999999996</c:v>
                </c:pt>
                <c:pt idx="2094">
                  <c:v>59.508000000000003</c:v>
                </c:pt>
                <c:pt idx="2095">
                  <c:v>59.68</c:v>
                </c:pt>
                <c:pt idx="2096">
                  <c:v>59.68</c:v>
                </c:pt>
                <c:pt idx="2097">
                  <c:v>59.850999999999999</c:v>
                </c:pt>
                <c:pt idx="2098">
                  <c:v>59.850999999999999</c:v>
                </c:pt>
                <c:pt idx="2099">
                  <c:v>60.024000000000001</c:v>
                </c:pt>
                <c:pt idx="2100">
                  <c:v>60.024000000000001</c:v>
                </c:pt>
                <c:pt idx="2101">
                  <c:v>60.024000000000001</c:v>
                </c:pt>
                <c:pt idx="2102">
                  <c:v>60.195000000000007</c:v>
                </c:pt>
                <c:pt idx="2103">
                  <c:v>60.195000000000007</c:v>
                </c:pt>
                <c:pt idx="2104">
                  <c:v>60.195000000000007</c:v>
                </c:pt>
                <c:pt idx="2105">
                  <c:v>60.368000000000002</c:v>
                </c:pt>
                <c:pt idx="2106">
                  <c:v>60.368000000000002</c:v>
                </c:pt>
                <c:pt idx="2107">
                  <c:v>60.368000000000002</c:v>
                </c:pt>
                <c:pt idx="2108">
                  <c:v>60.195000000000007</c:v>
                </c:pt>
                <c:pt idx="2109">
                  <c:v>60.195000000000007</c:v>
                </c:pt>
                <c:pt idx="2110">
                  <c:v>60.195000000000007</c:v>
                </c:pt>
                <c:pt idx="2111">
                  <c:v>60.195000000000007</c:v>
                </c:pt>
                <c:pt idx="2112">
                  <c:v>60.195000000000007</c:v>
                </c:pt>
                <c:pt idx="2113">
                  <c:v>60.195000000000007</c:v>
                </c:pt>
                <c:pt idx="2114">
                  <c:v>60.024000000000001</c:v>
                </c:pt>
                <c:pt idx="2115">
                  <c:v>60.195000000000007</c:v>
                </c:pt>
                <c:pt idx="2116">
                  <c:v>60.195000000000007</c:v>
                </c:pt>
                <c:pt idx="2117">
                  <c:v>60.195000000000007</c:v>
                </c:pt>
                <c:pt idx="2118">
                  <c:v>60.024000000000001</c:v>
                </c:pt>
                <c:pt idx="2119">
                  <c:v>60.024000000000001</c:v>
                </c:pt>
                <c:pt idx="2120">
                  <c:v>60.024000000000001</c:v>
                </c:pt>
                <c:pt idx="2121">
                  <c:v>60.024000000000001</c:v>
                </c:pt>
                <c:pt idx="2122">
                  <c:v>59.850999999999999</c:v>
                </c:pt>
                <c:pt idx="2123">
                  <c:v>59.850999999999999</c:v>
                </c:pt>
                <c:pt idx="2124">
                  <c:v>59.68</c:v>
                </c:pt>
                <c:pt idx="2125">
                  <c:v>59.508000000000003</c:v>
                </c:pt>
                <c:pt idx="2126">
                  <c:v>59.336999999999996</c:v>
                </c:pt>
                <c:pt idx="2127">
                  <c:v>59.164000000000001</c:v>
                </c:pt>
                <c:pt idx="2128">
                  <c:v>59.164000000000001</c:v>
                </c:pt>
                <c:pt idx="2129">
                  <c:v>58.993000000000002</c:v>
                </c:pt>
                <c:pt idx="2130">
                  <c:v>58.82</c:v>
                </c:pt>
                <c:pt idx="2131">
                  <c:v>58.647000000000006</c:v>
                </c:pt>
                <c:pt idx="2132">
                  <c:v>58.476000000000006</c:v>
                </c:pt>
                <c:pt idx="2133">
                  <c:v>58.303000000000004</c:v>
                </c:pt>
                <c:pt idx="2134">
                  <c:v>58.131</c:v>
                </c:pt>
                <c:pt idx="2135">
                  <c:v>58.131</c:v>
                </c:pt>
                <c:pt idx="2136">
                  <c:v>57.957999999999998</c:v>
                </c:pt>
                <c:pt idx="2137">
                  <c:v>57.785000000000004</c:v>
                </c:pt>
                <c:pt idx="2138">
                  <c:v>57.614000000000004</c:v>
                </c:pt>
                <c:pt idx="2139">
                  <c:v>57.614000000000004</c:v>
                </c:pt>
                <c:pt idx="2140">
                  <c:v>57.440999999999995</c:v>
                </c:pt>
                <c:pt idx="2141">
                  <c:v>57.440999999999995</c:v>
                </c:pt>
                <c:pt idx="2142">
                  <c:v>57.440999999999995</c:v>
                </c:pt>
                <c:pt idx="2143">
                  <c:v>57.440999999999995</c:v>
                </c:pt>
                <c:pt idx="2144">
                  <c:v>57.440999999999995</c:v>
                </c:pt>
                <c:pt idx="2145">
                  <c:v>57.440999999999995</c:v>
                </c:pt>
                <c:pt idx="2146">
                  <c:v>57.440999999999995</c:v>
                </c:pt>
                <c:pt idx="2147">
                  <c:v>57.614000000000004</c:v>
                </c:pt>
                <c:pt idx="2148">
                  <c:v>57.785000000000004</c:v>
                </c:pt>
                <c:pt idx="2149">
                  <c:v>57.957999999999998</c:v>
                </c:pt>
                <c:pt idx="2150">
                  <c:v>58.131</c:v>
                </c:pt>
                <c:pt idx="2151">
                  <c:v>58.303000000000004</c:v>
                </c:pt>
                <c:pt idx="2152">
                  <c:v>58.476000000000006</c:v>
                </c:pt>
                <c:pt idx="2153">
                  <c:v>58.647000000000006</c:v>
                </c:pt>
                <c:pt idx="2154">
                  <c:v>58.82</c:v>
                </c:pt>
                <c:pt idx="2155">
                  <c:v>58.993000000000002</c:v>
                </c:pt>
                <c:pt idx="2156">
                  <c:v>59.164000000000001</c:v>
                </c:pt>
                <c:pt idx="2157">
                  <c:v>59.336999999999996</c:v>
                </c:pt>
                <c:pt idx="2158">
                  <c:v>59.68</c:v>
                </c:pt>
                <c:pt idx="2159">
                  <c:v>59.850999999999999</c:v>
                </c:pt>
                <c:pt idx="2160">
                  <c:v>59.850999999999999</c:v>
                </c:pt>
                <c:pt idx="2161">
                  <c:v>60.024000000000001</c:v>
                </c:pt>
                <c:pt idx="2162">
                  <c:v>60.195000000000007</c:v>
                </c:pt>
                <c:pt idx="2163">
                  <c:v>60.195000000000007</c:v>
                </c:pt>
                <c:pt idx="2164">
                  <c:v>60.368000000000002</c:v>
                </c:pt>
                <c:pt idx="2165">
                  <c:v>60.368000000000002</c:v>
                </c:pt>
                <c:pt idx="2166">
                  <c:v>60.368000000000002</c:v>
                </c:pt>
                <c:pt idx="2167">
                  <c:v>60.539000000000001</c:v>
                </c:pt>
                <c:pt idx="2168">
                  <c:v>60.539000000000001</c:v>
                </c:pt>
                <c:pt idx="2169">
                  <c:v>60.539000000000001</c:v>
                </c:pt>
                <c:pt idx="2170">
                  <c:v>60.712000000000003</c:v>
                </c:pt>
                <c:pt idx="2171">
                  <c:v>60.712000000000003</c:v>
                </c:pt>
                <c:pt idx="2172">
                  <c:v>60.712000000000003</c:v>
                </c:pt>
                <c:pt idx="2173">
                  <c:v>60.712000000000003</c:v>
                </c:pt>
                <c:pt idx="2174">
                  <c:v>60.712000000000003</c:v>
                </c:pt>
                <c:pt idx="2175">
                  <c:v>60.712000000000003</c:v>
                </c:pt>
                <c:pt idx="2176">
                  <c:v>60.882999999999996</c:v>
                </c:pt>
                <c:pt idx="2177">
                  <c:v>60.882999999999996</c:v>
                </c:pt>
                <c:pt idx="2178">
                  <c:v>60.882999999999996</c:v>
                </c:pt>
                <c:pt idx="2179">
                  <c:v>60.882999999999996</c:v>
                </c:pt>
                <c:pt idx="2180">
                  <c:v>60.882999999999996</c:v>
                </c:pt>
                <c:pt idx="2181">
                  <c:v>60.882999999999996</c:v>
                </c:pt>
                <c:pt idx="2182">
                  <c:v>61.053999999999995</c:v>
                </c:pt>
                <c:pt idx="2183">
                  <c:v>61.053999999999995</c:v>
                </c:pt>
                <c:pt idx="2184">
                  <c:v>61.053999999999995</c:v>
                </c:pt>
                <c:pt idx="2185">
                  <c:v>61.053999999999995</c:v>
                </c:pt>
                <c:pt idx="2186">
                  <c:v>61.053999999999995</c:v>
                </c:pt>
                <c:pt idx="2187">
                  <c:v>61.053999999999995</c:v>
                </c:pt>
                <c:pt idx="2188">
                  <c:v>61.053999999999995</c:v>
                </c:pt>
                <c:pt idx="2189">
                  <c:v>61.053999999999995</c:v>
                </c:pt>
                <c:pt idx="2190">
                  <c:v>60.882999999999996</c:v>
                </c:pt>
                <c:pt idx="2191">
                  <c:v>60.882999999999996</c:v>
                </c:pt>
                <c:pt idx="2192">
                  <c:v>60.712000000000003</c:v>
                </c:pt>
                <c:pt idx="2193">
                  <c:v>60.712000000000003</c:v>
                </c:pt>
                <c:pt idx="2194">
                  <c:v>60.539000000000001</c:v>
                </c:pt>
                <c:pt idx="2195">
                  <c:v>60.368000000000002</c:v>
                </c:pt>
                <c:pt idx="2196">
                  <c:v>60.195000000000007</c:v>
                </c:pt>
                <c:pt idx="2197">
                  <c:v>60.195000000000007</c:v>
                </c:pt>
                <c:pt idx="2198">
                  <c:v>60.024000000000001</c:v>
                </c:pt>
                <c:pt idx="2199">
                  <c:v>59.850999999999999</c:v>
                </c:pt>
                <c:pt idx="2200">
                  <c:v>59.68</c:v>
                </c:pt>
                <c:pt idx="2201">
                  <c:v>59.68</c:v>
                </c:pt>
                <c:pt idx="2202">
                  <c:v>59.508000000000003</c:v>
                </c:pt>
                <c:pt idx="2203">
                  <c:v>59.336999999999996</c:v>
                </c:pt>
                <c:pt idx="2204">
                  <c:v>59.336999999999996</c:v>
                </c:pt>
                <c:pt idx="2205">
                  <c:v>59.164000000000001</c:v>
                </c:pt>
                <c:pt idx="2206">
                  <c:v>58.993000000000002</c:v>
                </c:pt>
                <c:pt idx="2207">
                  <c:v>58.993000000000002</c:v>
                </c:pt>
                <c:pt idx="2208">
                  <c:v>58.82</c:v>
                </c:pt>
                <c:pt idx="2209">
                  <c:v>58.647000000000006</c:v>
                </c:pt>
                <c:pt idx="2210">
                  <c:v>58.647000000000006</c:v>
                </c:pt>
                <c:pt idx="2211">
                  <c:v>58.476000000000006</c:v>
                </c:pt>
                <c:pt idx="2212">
                  <c:v>58.476000000000006</c:v>
                </c:pt>
                <c:pt idx="2213">
                  <c:v>58.303000000000004</c:v>
                </c:pt>
                <c:pt idx="2214">
                  <c:v>58.303000000000004</c:v>
                </c:pt>
                <c:pt idx="2215">
                  <c:v>58.131</c:v>
                </c:pt>
                <c:pt idx="2216">
                  <c:v>58.131</c:v>
                </c:pt>
                <c:pt idx="2217">
                  <c:v>58.131</c:v>
                </c:pt>
                <c:pt idx="2218">
                  <c:v>58.131</c:v>
                </c:pt>
                <c:pt idx="2219">
                  <c:v>58.131</c:v>
                </c:pt>
                <c:pt idx="2220">
                  <c:v>58.131</c:v>
                </c:pt>
                <c:pt idx="2221">
                  <c:v>58.131</c:v>
                </c:pt>
                <c:pt idx="2222">
                  <c:v>58.303000000000004</c:v>
                </c:pt>
                <c:pt idx="2223">
                  <c:v>58.303000000000004</c:v>
                </c:pt>
                <c:pt idx="2224">
                  <c:v>58.476000000000006</c:v>
                </c:pt>
                <c:pt idx="2225">
                  <c:v>58.476000000000006</c:v>
                </c:pt>
                <c:pt idx="2226">
                  <c:v>58.647000000000006</c:v>
                </c:pt>
                <c:pt idx="2227">
                  <c:v>58.82</c:v>
                </c:pt>
                <c:pt idx="2228">
                  <c:v>58.82</c:v>
                </c:pt>
                <c:pt idx="2229">
                  <c:v>58.993000000000002</c:v>
                </c:pt>
                <c:pt idx="2230">
                  <c:v>58.993000000000002</c:v>
                </c:pt>
                <c:pt idx="2231">
                  <c:v>58.993000000000002</c:v>
                </c:pt>
                <c:pt idx="2232">
                  <c:v>59.164000000000001</c:v>
                </c:pt>
                <c:pt idx="2233">
                  <c:v>59.164000000000001</c:v>
                </c:pt>
                <c:pt idx="2234">
                  <c:v>59.164000000000001</c:v>
                </c:pt>
                <c:pt idx="2235">
                  <c:v>59.164000000000001</c:v>
                </c:pt>
                <c:pt idx="2236">
                  <c:v>59.164000000000001</c:v>
                </c:pt>
                <c:pt idx="2237">
                  <c:v>58.993000000000002</c:v>
                </c:pt>
                <c:pt idx="2238">
                  <c:v>58.993000000000002</c:v>
                </c:pt>
                <c:pt idx="2239">
                  <c:v>58.993000000000002</c:v>
                </c:pt>
                <c:pt idx="2240">
                  <c:v>58.82</c:v>
                </c:pt>
                <c:pt idx="2241">
                  <c:v>58.82</c:v>
                </c:pt>
                <c:pt idx="2242">
                  <c:v>58.82</c:v>
                </c:pt>
                <c:pt idx="2243">
                  <c:v>58.647000000000006</c:v>
                </c:pt>
                <c:pt idx="2244">
                  <c:v>58.647000000000006</c:v>
                </c:pt>
                <c:pt idx="2245">
                  <c:v>58.476000000000006</c:v>
                </c:pt>
                <c:pt idx="2246">
                  <c:v>58.476000000000006</c:v>
                </c:pt>
                <c:pt idx="2247">
                  <c:v>58.476000000000006</c:v>
                </c:pt>
                <c:pt idx="2248">
                  <c:v>58.303000000000004</c:v>
                </c:pt>
                <c:pt idx="2249">
                  <c:v>58.303000000000004</c:v>
                </c:pt>
                <c:pt idx="2250">
                  <c:v>58.131</c:v>
                </c:pt>
                <c:pt idx="2251">
                  <c:v>58.131</c:v>
                </c:pt>
                <c:pt idx="2252">
                  <c:v>57.957999999999998</c:v>
                </c:pt>
                <c:pt idx="2253">
                  <c:v>57.957999999999998</c:v>
                </c:pt>
                <c:pt idx="2254">
                  <c:v>57.785000000000004</c:v>
                </c:pt>
                <c:pt idx="2255">
                  <c:v>57.785000000000004</c:v>
                </c:pt>
                <c:pt idx="2256">
                  <c:v>57.785000000000004</c:v>
                </c:pt>
                <c:pt idx="2257">
                  <c:v>57.614000000000004</c:v>
                </c:pt>
                <c:pt idx="2258">
                  <c:v>57.614000000000004</c:v>
                </c:pt>
                <c:pt idx="2259">
                  <c:v>57.440999999999995</c:v>
                </c:pt>
                <c:pt idx="2260">
                  <c:v>57.440999999999995</c:v>
                </c:pt>
                <c:pt idx="2261">
                  <c:v>57.268000000000008</c:v>
                </c:pt>
                <c:pt idx="2262">
                  <c:v>57.268000000000008</c:v>
                </c:pt>
                <c:pt idx="2263">
                  <c:v>57.096000000000011</c:v>
                </c:pt>
                <c:pt idx="2264">
                  <c:v>57.096000000000011</c:v>
                </c:pt>
                <c:pt idx="2265">
                  <c:v>56.923000000000002</c:v>
                </c:pt>
                <c:pt idx="2266">
                  <c:v>56.923000000000002</c:v>
                </c:pt>
                <c:pt idx="2267">
                  <c:v>56.75</c:v>
                </c:pt>
                <c:pt idx="2268">
                  <c:v>56.75</c:v>
                </c:pt>
                <c:pt idx="2269">
                  <c:v>56.577000000000005</c:v>
                </c:pt>
                <c:pt idx="2270">
                  <c:v>56.577000000000005</c:v>
                </c:pt>
                <c:pt idx="2271">
                  <c:v>56.403999999999996</c:v>
                </c:pt>
                <c:pt idx="2272">
                  <c:v>56.403999999999996</c:v>
                </c:pt>
                <c:pt idx="2273">
                  <c:v>56.230000000000004</c:v>
                </c:pt>
                <c:pt idx="2274">
                  <c:v>56.230000000000004</c:v>
                </c:pt>
                <c:pt idx="2275">
                  <c:v>56.056999999999995</c:v>
                </c:pt>
                <c:pt idx="2276">
                  <c:v>56.056999999999995</c:v>
                </c:pt>
                <c:pt idx="2277">
                  <c:v>56.056999999999995</c:v>
                </c:pt>
                <c:pt idx="2278">
                  <c:v>55.883999999999993</c:v>
                </c:pt>
                <c:pt idx="2279">
                  <c:v>55.883999999999993</c:v>
                </c:pt>
                <c:pt idx="2280">
                  <c:v>55.883999999999993</c:v>
                </c:pt>
                <c:pt idx="2281">
                  <c:v>55.711000000000006</c:v>
                </c:pt>
                <c:pt idx="2282">
                  <c:v>55.711000000000006</c:v>
                </c:pt>
                <c:pt idx="2283">
                  <c:v>55.537000000000006</c:v>
                </c:pt>
                <c:pt idx="2284">
                  <c:v>55.537000000000006</c:v>
                </c:pt>
                <c:pt idx="2285">
                  <c:v>55.537000000000006</c:v>
                </c:pt>
                <c:pt idx="2286">
                  <c:v>55.537000000000006</c:v>
                </c:pt>
                <c:pt idx="2287">
                  <c:v>55.537000000000006</c:v>
                </c:pt>
                <c:pt idx="2288">
                  <c:v>55.537000000000006</c:v>
                </c:pt>
                <c:pt idx="2289">
                  <c:v>55.711000000000006</c:v>
                </c:pt>
                <c:pt idx="2290">
                  <c:v>55.711000000000006</c:v>
                </c:pt>
                <c:pt idx="2291">
                  <c:v>55.711000000000006</c:v>
                </c:pt>
                <c:pt idx="2292">
                  <c:v>55.883999999999993</c:v>
                </c:pt>
                <c:pt idx="2293">
                  <c:v>56.056999999999995</c:v>
                </c:pt>
                <c:pt idx="2294">
                  <c:v>56.056999999999995</c:v>
                </c:pt>
                <c:pt idx="2295">
                  <c:v>56.230000000000004</c:v>
                </c:pt>
                <c:pt idx="2296">
                  <c:v>56.403999999999996</c:v>
                </c:pt>
                <c:pt idx="2297">
                  <c:v>56.577000000000005</c:v>
                </c:pt>
                <c:pt idx="2298">
                  <c:v>56.75</c:v>
                </c:pt>
                <c:pt idx="2299">
                  <c:v>56.923000000000002</c:v>
                </c:pt>
                <c:pt idx="2300">
                  <c:v>56.923000000000002</c:v>
                </c:pt>
                <c:pt idx="2301">
                  <c:v>57.096000000000011</c:v>
                </c:pt>
                <c:pt idx="2302">
                  <c:v>57.440999999999995</c:v>
                </c:pt>
                <c:pt idx="2303">
                  <c:v>57.614000000000004</c:v>
                </c:pt>
                <c:pt idx="2304">
                  <c:v>57.785000000000004</c:v>
                </c:pt>
                <c:pt idx="2305">
                  <c:v>57.957999999999998</c:v>
                </c:pt>
                <c:pt idx="2306">
                  <c:v>58.131</c:v>
                </c:pt>
                <c:pt idx="2307">
                  <c:v>58.303000000000004</c:v>
                </c:pt>
                <c:pt idx="2308">
                  <c:v>58.476000000000006</c:v>
                </c:pt>
                <c:pt idx="2309">
                  <c:v>58.647000000000006</c:v>
                </c:pt>
                <c:pt idx="2310">
                  <c:v>58.82</c:v>
                </c:pt>
                <c:pt idx="2311">
                  <c:v>58.82</c:v>
                </c:pt>
                <c:pt idx="2312">
                  <c:v>58.993000000000002</c:v>
                </c:pt>
                <c:pt idx="2313">
                  <c:v>58.993000000000002</c:v>
                </c:pt>
                <c:pt idx="2314">
                  <c:v>58.993000000000002</c:v>
                </c:pt>
                <c:pt idx="2315">
                  <c:v>59.164000000000001</c:v>
                </c:pt>
                <c:pt idx="2316">
                  <c:v>59.164000000000001</c:v>
                </c:pt>
                <c:pt idx="2317">
                  <c:v>59.164000000000001</c:v>
                </c:pt>
                <c:pt idx="2318">
                  <c:v>58.993000000000002</c:v>
                </c:pt>
                <c:pt idx="2319">
                  <c:v>58.993000000000002</c:v>
                </c:pt>
                <c:pt idx="2320">
                  <c:v>58.993000000000002</c:v>
                </c:pt>
                <c:pt idx="2321">
                  <c:v>58.82</c:v>
                </c:pt>
                <c:pt idx="2322">
                  <c:v>58.82</c:v>
                </c:pt>
                <c:pt idx="2323">
                  <c:v>58.82</c:v>
                </c:pt>
                <c:pt idx="2324">
                  <c:v>58.82</c:v>
                </c:pt>
                <c:pt idx="2325">
                  <c:v>58.647000000000006</c:v>
                </c:pt>
                <c:pt idx="2326">
                  <c:v>58.647000000000006</c:v>
                </c:pt>
                <c:pt idx="2327">
                  <c:v>58.647000000000006</c:v>
                </c:pt>
                <c:pt idx="2328">
                  <c:v>58.476000000000006</c:v>
                </c:pt>
                <c:pt idx="2329">
                  <c:v>58.476000000000006</c:v>
                </c:pt>
                <c:pt idx="2330">
                  <c:v>58.303000000000004</c:v>
                </c:pt>
                <c:pt idx="2331">
                  <c:v>58.131</c:v>
                </c:pt>
                <c:pt idx="2332">
                  <c:v>57.957999999999998</c:v>
                </c:pt>
                <c:pt idx="2333">
                  <c:v>57.785000000000004</c:v>
                </c:pt>
                <c:pt idx="2334">
                  <c:v>57.614000000000004</c:v>
                </c:pt>
                <c:pt idx="2335">
                  <c:v>57.440999999999995</c:v>
                </c:pt>
                <c:pt idx="2336">
                  <c:v>57.268000000000008</c:v>
                </c:pt>
                <c:pt idx="2337">
                  <c:v>56.923000000000002</c:v>
                </c:pt>
                <c:pt idx="2338">
                  <c:v>56.577000000000005</c:v>
                </c:pt>
                <c:pt idx="2339">
                  <c:v>56.403999999999996</c:v>
                </c:pt>
                <c:pt idx="2340">
                  <c:v>56.056999999999995</c:v>
                </c:pt>
                <c:pt idx="2341">
                  <c:v>55.883999999999993</c:v>
                </c:pt>
                <c:pt idx="2342">
                  <c:v>55.711000000000006</c:v>
                </c:pt>
                <c:pt idx="2343">
                  <c:v>55.364000000000004</c:v>
                </c:pt>
                <c:pt idx="2344">
                  <c:v>55.189</c:v>
                </c:pt>
                <c:pt idx="2345">
                  <c:v>55.016999999999996</c:v>
                </c:pt>
                <c:pt idx="2346">
                  <c:v>54.841999999999999</c:v>
                </c:pt>
                <c:pt idx="2347">
                  <c:v>54.669000000000011</c:v>
                </c:pt>
                <c:pt idx="2348">
                  <c:v>54.495000000000005</c:v>
                </c:pt>
                <c:pt idx="2349">
                  <c:v>54.495000000000005</c:v>
                </c:pt>
                <c:pt idx="2350">
                  <c:v>54.322000000000003</c:v>
                </c:pt>
                <c:pt idx="2351">
                  <c:v>54.147000000000006</c:v>
                </c:pt>
                <c:pt idx="2352">
                  <c:v>53.973000000000006</c:v>
                </c:pt>
                <c:pt idx="2353">
                  <c:v>53.973000000000006</c:v>
                </c:pt>
                <c:pt idx="2354">
                  <c:v>53.798000000000009</c:v>
                </c:pt>
                <c:pt idx="2355">
                  <c:v>53.798000000000009</c:v>
                </c:pt>
                <c:pt idx="2356">
                  <c:v>53.798000000000009</c:v>
                </c:pt>
                <c:pt idx="2357">
                  <c:v>53.798000000000009</c:v>
                </c:pt>
                <c:pt idx="2358">
                  <c:v>53.798000000000009</c:v>
                </c:pt>
                <c:pt idx="2359">
                  <c:v>53.798000000000009</c:v>
                </c:pt>
                <c:pt idx="2360">
                  <c:v>53.798000000000009</c:v>
                </c:pt>
                <c:pt idx="2361">
                  <c:v>53.798000000000009</c:v>
                </c:pt>
                <c:pt idx="2362">
                  <c:v>53.973000000000006</c:v>
                </c:pt>
                <c:pt idx="2363">
                  <c:v>54.147000000000006</c:v>
                </c:pt>
                <c:pt idx="2364">
                  <c:v>54.147000000000006</c:v>
                </c:pt>
                <c:pt idx="2365">
                  <c:v>54.322000000000003</c:v>
                </c:pt>
                <c:pt idx="2366">
                  <c:v>54.495000000000005</c:v>
                </c:pt>
                <c:pt idx="2367">
                  <c:v>54.669000000000011</c:v>
                </c:pt>
                <c:pt idx="2368">
                  <c:v>54.841999999999999</c:v>
                </c:pt>
                <c:pt idx="2369">
                  <c:v>55.189</c:v>
                </c:pt>
                <c:pt idx="2370">
                  <c:v>55.364000000000004</c:v>
                </c:pt>
                <c:pt idx="2371">
                  <c:v>55.711000000000006</c:v>
                </c:pt>
                <c:pt idx="2372">
                  <c:v>55.883999999999993</c:v>
                </c:pt>
                <c:pt idx="2373">
                  <c:v>56.056999999999995</c:v>
                </c:pt>
                <c:pt idx="2374">
                  <c:v>56.403999999999996</c:v>
                </c:pt>
                <c:pt idx="2375">
                  <c:v>56.577000000000005</c:v>
                </c:pt>
                <c:pt idx="2376">
                  <c:v>56.923000000000002</c:v>
                </c:pt>
                <c:pt idx="2377">
                  <c:v>57.096000000000011</c:v>
                </c:pt>
                <c:pt idx="2378">
                  <c:v>57.268000000000008</c:v>
                </c:pt>
                <c:pt idx="2379">
                  <c:v>57.440999999999995</c:v>
                </c:pt>
                <c:pt idx="2380">
                  <c:v>57.785000000000004</c:v>
                </c:pt>
                <c:pt idx="2381">
                  <c:v>57.957999999999998</c:v>
                </c:pt>
                <c:pt idx="2382">
                  <c:v>58.131</c:v>
                </c:pt>
                <c:pt idx="2383">
                  <c:v>58.303000000000004</c:v>
                </c:pt>
                <c:pt idx="2384">
                  <c:v>58.476000000000006</c:v>
                </c:pt>
                <c:pt idx="2385">
                  <c:v>58.476000000000006</c:v>
                </c:pt>
                <c:pt idx="2386">
                  <c:v>58.647000000000006</c:v>
                </c:pt>
                <c:pt idx="2387">
                  <c:v>58.82</c:v>
                </c:pt>
                <c:pt idx="2388">
                  <c:v>58.82</c:v>
                </c:pt>
                <c:pt idx="2389">
                  <c:v>58.993000000000002</c:v>
                </c:pt>
                <c:pt idx="2390">
                  <c:v>58.993000000000002</c:v>
                </c:pt>
                <c:pt idx="2391">
                  <c:v>58.993000000000002</c:v>
                </c:pt>
                <c:pt idx="2392">
                  <c:v>58.993000000000002</c:v>
                </c:pt>
                <c:pt idx="2393">
                  <c:v>58.993000000000002</c:v>
                </c:pt>
                <c:pt idx="2394">
                  <c:v>58.993000000000002</c:v>
                </c:pt>
                <c:pt idx="2395">
                  <c:v>58.993000000000002</c:v>
                </c:pt>
                <c:pt idx="2396">
                  <c:v>58.82</c:v>
                </c:pt>
                <c:pt idx="2397">
                  <c:v>58.82</c:v>
                </c:pt>
                <c:pt idx="2398">
                  <c:v>58.647000000000006</c:v>
                </c:pt>
                <c:pt idx="2399">
                  <c:v>58.476000000000006</c:v>
                </c:pt>
                <c:pt idx="2400">
                  <c:v>58.476000000000006</c:v>
                </c:pt>
                <c:pt idx="2401">
                  <c:v>58.303000000000004</c:v>
                </c:pt>
                <c:pt idx="2402">
                  <c:v>58.131</c:v>
                </c:pt>
                <c:pt idx="2403">
                  <c:v>57.957999999999998</c:v>
                </c:pt>
                <c:pt idx="2404">
                  <c:v>57.785000000000004</c:v>
                </c:pt>
                <c:pt idx="2405">
                  <c:v>57.614000000000004</c:v>
                </c:pt>
                <c:pt idx="2406">
                  <c:v>57.440999999999995</c:v>
                </c:pt>
                <c:pt idx="2407">
                  <c:v>57.268000000000008</c:v>
                </c:pt>
                <c:pt idx="2408">
                  <c:v>57.096000000000011</c:v>
                </c:pt>
                <c:pt idx="2409">
                  <c:v>56.923000000000002</c:v>
                </c:pt>
                <c:pt idx="2410">
                  <c:v>56.75</c:v>
                </c:pt>
                <c:pt idx="2411">
                  <c:v>56.577000000000005</c:v>
                </c:pt>
                <c:pt idx="2412">
                  <c:v>56.403999999999996</c:v>
                </c:pt>
                <c:pt idx="2413">
                  <c:v>56.230000000000004</c:v>
                </c:pt>
                <c:pt idx="2414">
                  <c:v>56.056999999999995</c:v>
                </c:pt>
                <c:pt idx="2415">
                  <c:v>55.883999999999993</c:v>
                </c:pt>
                <c:pt idx="2416">
                  <c:v>55.537000000000006</c:v>
                </c:pt>
                <c:pt idx="2417">
                  <c:v>55.537000000000006</c:v>
                </c:pt>
                <c:pt idx="2418">
                  <c:v>55.364000000000004</c:v>
                </c:pt>
                <c:pt idx="2419">
                  <c:v>55.189</c:v>
                </c:pt>
                <c:pt idx="2420">
                  <c:v>55.016999999999996</c:v>
                </c:pt>
                <c:pt idx="2421">
                  <c:v>54.841999999999999</c:v>
                </c:pt>
                <c:pt idx="2422">
                  <c:v>54.841999999999999</c:v>
                </c:pt>
                <c:pt idx="2423">
                  <c:v>54.669000000000011</c:v>
                </c:pt>
                <c:pt idx="2424">
                  <c:v>54.669000000000011</c:v>
                </c:pt>
                <c:pt idx="2425">
                  <c:v>54.495000000000005</c:v>
                </c:pt>
                <c:pt idx="2426">
                  <c:v>54.495000000000005</c:v>
                </c:pt>
                <c:pt idx="2427">
                  <c:v>54.322000000000003</c:v>
                </c:pt>
                <c:pt idx="2428">
                  <c:v>54.322000000000003</c:v>
                </c:pt>
                <c:pt idx="2429">
                  <c:v>54.322000000000003</c:v>
                </c:pt>
                <c:pt idx="2430">
                  <c:v>54.322000000000003</c:v>
                </c:pt>
                <c:pt idx="2431">
                  <c:v>54.322000000000003</c:v>
                </c:pt>
                <c:pt idx="2432">
                  <c:v>54.495000000000005</c:v>
                </c:pt>
                <c:pt idx="2433">
                  <c:v>54.495000000000005</c:v>
                </c:pt>
                <c:pt idx="2434">
                  <c:v>54.669000000000011</c:v>
                </c:pt>
                <c:pt idx="2435">
                  <c:v>54.669000000000011</c:v>
                </c:pt>
                <c:pt idx="2436">
                  <c:v>54.841999999999999</c:v>
                </c:pt>
                <c:pt idx="2437">
                  <c:v>55.016999999999996</c:v>
                </c:pt>
                <c:pt idx="2438">
                  <c:v>55.189</c:v>
                </c:pt>
                <c:pt idx="2439">
                  <c:v>55.537000000000006</c:v>
                </c:pt>
                <c:pt idx="2440">
                  <c:v>55.711000000000006</c:v>
                </c:pt>
                <c:pt idx="2441">
                  <c:v>55.883999999999993</c:v>
                </c:pt>
                <c:pt idx="2442">
                  <c:v>56.056999999999995</c:v>
                </c:pt>
                <c:pt idx="2443">
                  <c:v>56.403999999999996</c:v>
                </c:pt>
                <c:pt idx="2444">
                  <c:v>56.577000000000005</c:v>
                </c:pt>
                <c:pt idx="2445">
                  <c:v>56.923000000000002</c:v>
                </c:pt>
                <c:pt idx="2446">
                  <c:v>57.096000000000011</c:v>
                </c:pt>
                <c:pt idx="2447">
                  <c:v>57.268000000000008</c:v>
                </c:pt>
                <c:pt idx="2448">
                  <c:v>57.614000000000004</c:v>
                </c:pt>
                <c:pt idx="2449">
                  <c:v>57.785000000000004</c:v>
                </c:pt>
                <c:pt idx="2450">
                  <c:v>57.957999999999998</c:v>
                </c:pt>
                <c:pt idx="2451">
                  <c:v>58.131</c:v>
                </c:pt>
                <c:pt idx="2452">
                  <c:v>58.303000000000004</c:v>
                </c:pt>
                <c:pt idx="2453">
                  <c:v>58.476000000000006</c:v>
                </c:pt>
                <c:pt idx="2454">
                  <c:v>58.647000000000006</c:v>
                </c:pt>
                <c:pt idx="2455">
                  <c:v>58.82</c:v>
                </c:pt>
                <c:pt idx="2456">
                  <c:v>58.993000000000002</c:v>
                </c:pt>
                <c:pt idx="2457">
                  <c:v>59.164000000000001</c:v>
                </c:pt>
                <c:pt idx="2458">
                  <c:v>59.164000000000001</c:v>
                </c:pt>
                <c:pt idx="2459">
                  <c:v>59.336999999999996</c:v>
                </c:pt>
                <c:pt idx="2460">
                  <c:v>59.336999999999996</c:v>
                </c:pt>
                <c:pt idx="2461">
                  <c:v>59.336999999999996</c:v>
                </c:pt>
                <c:pt idx="2462">
                  <c:v>59.508000000000003</c:v>
                </c:pt>
                <c:pt idx="2463">
                  <c:v>59.508000000000003</c:v>
                </c:pt>
                <c:pt idx="2464">
                  <c:v>59.508000000000003</c:v>
                </c:pt>
                <c:pt idx="2465">
                  <c:v>59.508000000000003</c:v>
                </c:pt>
                <c:pt idx="2466">
                  <c:v>59.508000000000003</c:v>
                </c:pt>
                <c:pt idx="2467">
                  <c:v>59.508000000000003</c:v>
                </c:pt>
                <c:pt idx="2468">
                  <c:v>59.336999999999996</c:v>
                </c:pt>
                <c:pt idx="2469">
                  <c:v>59.336999999999996</c:v>
                </c:pt>
                <c:pt idx="2470">
                  <c:v>59.336999999999996</c:v>
                </c:pt>
                <c:pt idx="2471">
                  <c:v>59.164000000000001</c:v>
                </c:pt>
                <c:pt idx="2472">
                  <c:v>59.164000000000001</c:v>
                </c:pt>
                <c:pt idx="2473">
                  <c:v>58.993000000000002</c:v>
                </c:pt>
                <c:pt idx="2474">
                  <c:v>58.993000000000002</c:v>
                </c:pt>
                <c:pt idx="2475">
                  <c:v>58.82</c:v>
                </c:pt>
                <c:pt idx="2476">
                  <c:v>58.647000000000006</c:v>
                </c:pt>
                <c:pt idx="2477">
                  <c:v>58.647000000000006</c:v>
                </c:pt>
                <c:pt idx="2478">
                  <c:v>58.476000000000006</c:v>
                </c:pt>
                <c:pt idx="2479">
                  <c:v>58.303000000000004</c:v>
                </c:pt>
                <c:pt idx="2480">
                  <c:v>58.131</c:v>
                </c:pt>
                <c:pt idx="2481">
                  <c:v>58.131</c:v>
                </c:pt>
                <c:pt idx="2482">
                  <c:v>57.957999999999998</c:v>
                </c:pt>
                <c:pt idx="2483">
                  <c:v>57.957999999999998</c:v>
                </c:pt>
                <c:pt idx="2484">
                  <c:v>57.785000000000004</c:v>
                </c:pt>
                <c:pt idx="2485">
                  <c:v>57.785000000000004</c:v>
                </c:pt>
                <c:pt idx="2486">
                  <c:v>57.614000000000004</c:v>
                </c:pt>
                <c:pt idx="2487">
                  <c:v>57.614000000000004</c:v>
                </c:pt>
                <c:pt idx="2488">
                  <c:v>57.440999999999995</c:v>
                </c:pt>
                <c:pt idx="2489">
                  <c:v>57.440999999999995</c:v>
                </c:pt>
                <c:pt idx="2490">
                  <c:v>57.268000000000008</c:v>
                </c:pt>
                <c:pt idx="2491">
                  <c:v>57.096000000000011</c:v>
                </c:pt>
                <c:pt idx="2492">
                  <c:v>56.923000000000002</c:v>
                </c:pt>
                <c:pt idx="2493">
                  <c:v>56.75</c:v>
                </c:pt>
                <c:pt idx="2494">
                  <c:v>56.577000000000005</c:v>
                </c:pt>
                <c:pt idx="2495">
                  <c:v>56.577000000000005</c:v>
                </c:pt>
                <c:pt idx="2496">
                  <c:v>56.403999999999996</c:v>
                </c:pt>
                <c:pt idx="2497">
                  <c:v>56.230000000000004</c:v>
                </c:pt>
                <c:pt idx="2498">
                  <c:v>56.056999999999995</c:v>
                </c:pt>
                <c:pt idx="2499">
                  <c:v>55.883999999999993</c:v>
                </c:pt>
                <c:pt idx="2500">
                  <c:v>55.883999999999993</c:v>
                </c:pt>
                <c:pt idx="2501">
                  <c:v>55.711000000000006</c:v>
                </c:pt>
                <c:pt idx="2502">
                  <c:v>55.711000000000006</c:v>
                </c:pt>
                <c:pt idx="2503">
                  <c:v>55.711000000000006</c:v>
                </c:pt>
                <c:pt idx="2504">
                  <c:v>55.883999999999993</c:v>
                </c:pt>
                <c:pt idx="2505">
                  <c:v>55.883999999999993</c:v>
                </c:pt>
                <c:pt idx="2506">
                  <c:v>55.883999999999993</c:v>
                </c:pt>
                <c:pt idx="2507">
                  <c:v>56.056999999999995</c:v>
                </c:pt>
                <c:pt idx="2508">
                  <c:v>56.230000000000004</c:v>
                </c:pt>
                <c:pt idx="2509">
                  <c:v>56.403999999999996</c:v>
                </c:pt>
                <c:pt idx="2510">
                  <c:v>56.577000000000005</c:v>
                </c:pt>
                <c:pt idx="2511">
                  <c:v>56.75</c:v>
                </c:pt>
                <c:pt idx="2512">
                  <c:v>56.923000000000002</c:v>
                </c:pt>
                <c:pt idx="2513">
                  <c:v>57.096000000000011</c:v>
                </c:pt>
                <c:pt idx="2514">
                  <c:v>57.440999999999995</c:v>
                </c:pt>
                <c:pt idx="2515">
                  <c:v>57.614000000000004</c:v>
                </c:pt>
                <c:pt idx="2516">
                  <c:v>57.957999999999998</c:v>
                </c:pt>
                <c:pt idx="2517">
                  <c:v>58.131</c:v>
                </c:pt>
                <c:pt idx="2518">
                  <c:v>58.476000000000006</c:v>
                </c:pt>
                <c:pt idx="2519">
                  <c:v>58.647000000000006</c:v>
                </c:pt>
                <c:pt idx="2520">
                  <c:v>58.82</c:v>
                </c:pt>
                <c:pt idx="2521">
                  <c:v>58.993000000000002</c:v>
                </c:pt>
                <c:pt idx="2522">
                  <c:v>59.164000000000001</c:v>
                </c:pt>
                <c:pt idx="2523">
                  <c:v>59.336999999999996</c:v>
                </c:pt>
                <c:pt idx="2524">
                  <c:v>59.336999999999996</c:v>
                </c:pt>
                <c:pt idx="2525">
                  <c:v>59.508000000000003</c:v>
                </c:pt>
                <c:pt idx="2526">
                  <c:v>59.508000000000003</c:v>
                </c:pt>
                <c:pt idx="2527">
                  <c:v>59.508000000000003</c:v>
                </c:pt>
                <c:pt idx="2528">
                  <c:v>59.68</c:v>
                </c:pt>
                <c:pt idx="2529">
                  <c:v>59.68</c:v>
                </c:pt>
                <c:pt idx="2530">
                  <c:v>59.68</c:v>
                </c:pt>
                <c:pt idx="2531">
                  <c:v>59.68</c:v>
                </c:pt>
                <c:pt idx="2532">
                  <c:v>59.68</c:v>
                </c:pt>
                <c:pt idx="2533">
                  <c:v>59.68</c:v>
                </c:pt>
                <c:pt idx="2534">
                  <c:v>59.68</c:v>
                </c:pt>
                <c:pt idx="2535">
                  <c:v>59.68</c:v>
                </c:pt>
                <c:pt idx="2536">
                  <c:v>59.508000000000003</c:v>
                </c:pt>
                <c:pt idx="2537">
                  <c:v>59.508000000000003</c:v>
                </c:pt>
                <c:pt idx="2538">
                  <c:v>59.508000000000003</c:v>
                </c:pt>
                <c:pt idx="2539">
                  <c:v>59.508000000000003</c:v>
                </c:pt>
                <c:pt idx="2540">
                  <c:v>59.508000000000003</c:v>
                </c:pt>
                <c:pt idx="2541">
                  <c:v>59.336999999999996</c:v>
                </c:pt>
                <c:pt idx="2542">
                  <c:v>59.336999999999996</c:v>
                </c:pt>
                <c:pt idx="2543">
                  <c:v>59.336999999999996</c:v>
                </c:pt>
                <c:pt idx="2544">
                  <c:v>59.336999999999996</c:v>
                </c:pt>
                <c:pt idx="2545">
                  <c:v>59.164000000000001</c:v>
                </c:pt>
                <c:pt idx="2546">
                  <c:v>59.164000000000001</c:v>
                </c:pt>
                <c:pt idx="2547">
                  <c:v>58.993000000000002</c:v>
                </c:pt>
                <c:pt idx="2548">
                  <c:v>58.993000000000002</c:v>
                </c:pt>
                <c:pt idx="2549">
                  <c:v>58.993000000000002</c:v>
                </c:pt>
                <c:pt idx="2550">
                  <c:v>58.82</c:v>
                </c:pt>
                <c:pt idx="2551">
                  <c:v>58.647000000000006</c:v>
                </c:pt>
                <c:pt idx="2552">
                  <c:v>58.647000000000006</c:v>
                </c:pt>
                <c:pt idx="2553">
                  <c:v>58.476000000000006</c:v>
                </c:pt>
                <c:pt idx="2554">
                  <c:v>58.476000000000006</c:v>
                </c:pt>
                <c:pt idx="2555">
                  <c:v>58.303000000000004</c:v>
                </c:pt>
                <c:pt idx="2556">
                  <c:v>58.131</c:v>
                </c:pt>
                <c:pt idx="2557">
                  <c:v>57.957999999999998</c:v>
                </c:pt>
                <c:pt idx="2558">
                  <c:v>57.957999999999998</c:v>
                </c:pt>
                <c:pt idx="2559">
                  <c:v>57.785000000000004</c:v>
                </c:pt>
                <c:pt idx="2560">
                  <c:v>57.614000000000004</c:v>
                </c:pt>
                <c:pt idx="2561">
                  <c:v>57.440999999999995</c:v>
                </c:pt>
                <c:pt idx="2562">
                  <c:v>57.268000000000008</c:v>
                </c:pt>
                <c:pt idx="2563">
                  <c:v>57.096000000000011</c:v>
                </c:pt>
                <c:pt idx="2564">
                  <c:v>57.096000000000011</c:v>
                </c:pt>
                <c:pt idx="2565">
                  <c:v>56.923000000000002</c:v>
                </c:pt>
                <c:pt idx="2566">
                  <c:v>56.75</c:v>
                </c:pt>
                <c:pt idx="2567">
                  <c:v>56.577000000000005</c:v>
                </c:pt>
                <c:pt idx="2568">
                  <c:v>56.403999999999996</c:v>
                </c:pt>
                <c:pt idx="2569">
                  <c:v>56.230000000000004</c:v>
                </c:pt>
                <c:pt idx="2570">
                  <c:v>56.056999999999995</c:v>
                </c:pt>
                <c:pt idx="2571">
                  <c:v>56.056999999999995</c:v>
                </c:pt>
                <c:pt idx="2572">
                  <c:v>55.883999999999993</c:v>
                </c:pt>
                <c:pt idx="2573">
                  <c:v>55.883999999999993</c:v>
                </c:pt>
                <c:pt idx="2574">
                  <c:v>55.883999999999993</c:v>
                </c:pt>
                <c:pt idx="2575">
                  <c:v>55.883999999999993</c:v>
                </c:pt>
                <c:pt idx="2576">
                  <c:v>56.056999999999995</c:v>
                </c:pt>
                <c:pt idx="2577">
                  <c:v>56.056999999999995</c:v>
                </c:pt>
                <c:pt idx="2578">
                  <c:v>56.230000000000004</c:v>
                </c:pt>
                <c:pt idx="2579">
                  <c:v>56.230000000000004</c:v>
                </c:pt>
                <c:pt idx="2580">
                  <c:v>56.403999999999996</c:v>
                </c:pt>
                <c:pt idx="2581">
                  <c:v>56.577000000000005</c:v>
                </c:pt>
                <c:pt idx="2582">
                  <c:v>56.577000000000005</c:v>
                </c:pt>
                <c:pt idx="2583">
                  <c:v>56.75</c:v>
                </c:pt>
                <c:pt idx="2584">
                  <c:v>56.75</c:v>
                </c:pt>
                <c:pt idx="2585">
                  <c:v>56.75</c:v>
                </c:pt>
                <c:pt idx="2586">
                  <c:v>56.923000000000002</c:v>
                </c:pt>
                <c:pt idx="2587">
                  <c:v>56.923000000000002</c:v>
                </c:pt>
                <c:pt idx="2588">
                  <c:v>57.096000000000011</c:v>
                </c:pt>
                <c:pt idx="2589">
                  <c:v>57.268000000000008</c:v>
                </c:pt>
                <c:pt idx="2590">
                  <c:v>57.440999999999995</c:v>
                </c:pt>
                <c:pt idx="2591">
                  <c:v>57.440999999999995</c:v>
                </c:pt>
                <c:pt idx="2592">
                  <c:v>57.785000000000004</c:v>
                </c:pt>
                <c:pt idx="2593">
                  <c:v>57.785000000000004</c:v>
                </c:pt>
                <c:pt idx="2594">
                  <c:v>57.957999999999998</c:v>
                </c:pt>
                <c:pt idx="2595">
                  <c:v>58.131</c:v>
                </c:pt>
                <c:pt idx="2596">
                  <c:v>58.131</c:v>
                </c:pt>
                <c:pt idx="2597">
                  <c:v>58.303000000000004</c:v>
                </c:pt>
                <c:pt idx="2598">
                  <c:v>58.303000000000004</c:v>
                </c:pt>
                <c:pt idx="2599">
                  <c:v>58.476000000000006</c:v>
                </c:pt>
                <c:pt idx="2600">
                  <c:v>58.476000000000006</c:v>
                </c:pt>
                <c:pt idx="2601">
                  <c:v>58.647000000000006</c:v>
                </c:pt>
                <c:pt idx="2602">
                  <c:v>58.647000000000006</c:v>
                </c:pt>
                <c:pt idx="2603">
                  <c:v>58.647000000000006</c:v>
                </c:pt>
                <c:pt idx="2604">
                  <c:v>58.647000000000006</c:v>
                </c:pt>
                <c:pt idx="2605">
                  <c:v>58.647000000000006</c:v>
                </c:pt>
                <c:pt idx="2606">
                  <c:v>58.647000000000006</c:v>
                </c:pt>
                <c:pt idx="2607">
                  <c:v>58.647000000000006</c:v>
                </c:pt>
                <c:pt idx="2608">
                  <c:v>58.647000000000006</c:v>
                </c:pt>
                <c:pt idx="2609">
                  <c:v>58.647000000000006</c:v>
                </c:pt>
                <c:pt idx="2610">
                  <c:v>58.647000000000006</c:v>
                </c:pt>
                <c:pt idx="2611">
                  <c:v>58.476000000000006</c:v>
                </c:pt>
                <c:pt idx="2612">
                  <c:v>58.476000000000006</c:v>
                </c:pt>
                <c:pt idx="2613">
                  <c:v>58.476000000000006</c:v>
                </c:pt>
                <c:pt idx="2614">
                  <c:v>58.476000000000006</c:v>
                </c:pt>
                <c:pt idx="2615">
                  <c:v>58.476000000000006</c:v>
                </c:pt>
                <c:pt idx="2616">
                  <c:v>58.303000000000004</c:v>
                </c:pt>
                <c:pt idx="2617">
                  <c:v>58.303000000000004</c:v>
                </c:pt>
                <c:pt idx="2618">
                  <c:v>58.303000000000004</c:v>
                </c:pt>
                <c:pt idx="2619">
                  <c:v>58.131</c:v>
                </c:pt>
                <c:pt idx="2620">
                  <c:v>58.131</c:v>
                </c:pt>
                <c:pt idx="2621">
                  <c:v>58.131</c:v>
                </c:pt>
                <c:pt idx="2622">
                  <c:v>57.957999999999998</c:v>
                </c:pt>
                <c:pt idx="2623">
                  <c:v>57.957999999999998</c:v>
                </c:pt>
                <c:pt idx="2624">
                  <c:v>57.785000000000004</c:v>
                </c:pt>
                <c:pt idx="2625">
                  <c:v>57.785000000000004</c:v>
                </c:pt>
                <c:pt idx="2626">
                  <c:v>57.614000000000004</c:v>
                </c:pt>
                <c:pt idx="2627">
                  <c:v>57.614000000000004</c:v>
                </c:pt>
                <c:pt idx="2628">
                  <c:v>57.440999999999995</c:v>
                </c:pt>
                <c:pt idx="2629">
                  <c:v>57.440999999999995</c:v>
                </c:pt>
                <c:pt idx="2630">
                  <c:v>57.268000000000008</c:v>
                </c:pt>
                <c:pt idx="2631">
                  <c:v>57.268000000000008</c:v>
                </c:pt>
                <c:pt idx="2632">
                  <c:v>57.096000000000011</c:v>
                </c:pt>
                <c:pt idx="2633">
                  <c:v>56.923000000000002</c:v>
                </c:pt>
                <c:pt idx="2634">
                  <c:v>56.923000000000002</c:v>
                </c:pt>
                <c:pt idx="2635">
                  <c:v>56.75</c:v>
                </c:pt>
                <c:pt idx="2636">
                  <c:v>56.577000000000005</c:v>
                </c:pt>
                <c:pt idx="2637">
                  <c:v>56.577000000000005</c:v>
                </c:pt>
                <c:pt idx="2638">
                  <c:v>56.403999999999996</c:v>
                </c:pt>
                <c:pt idx="2639">
                  <c:v>56.230000000000004</c:v>
                </c:pt>
                <c:pt idx="2640">
                  <c:v>56.056999999999995</c:v>
                </c:pt>
                <c:pt idx="2641">
                  <c:v>56.056999999999995</c:v>
                </c:pt>
                <c:pt idx="2642">
                  <c:v>55.883999999999993</c:v>
                </c:pt>
                <c:pt idx="2643">
                  <c:v>55.883999999999993</c:v>
                </c:pt>
                <c:pt idx="2644">
                  <c:v>55.883999999999993</c:v>
                </c:pt>
                <c:pt idx="2645">
                  <c:v>55.883999999999993</c:v>
                </c:pt>
                <c:pt idx="2646">
                  <c:v>55.883999999999993</c:v>
                </c:pt>
                <c:pt idx="2647">
                  <c:v>55.883999999999993</c:v>
                </c:pt>
                <c:pt idx="2648">
                  <c:v>55.883999999999993</c:v>
                </c:pt>
                <c:pt idx="2649">
                  <c:v>55.883999999999993</c:v>
                </c:pt>
                <c:pt idx="2650">
                  <c:v>55.883999999999993</c:v>
                </c:pt>
                <c:pt idx="2651">
                  <c:v>55.883999999999993</c:v>
                </c:pt>
                <c:pt idx="2652">
                  <c:v>56.056999999999995</c:v>
                </c:pt>
                <c:pt idx="2653">
                  <c:v>56.056999999999995</c:v>
                </c:pt>
                <c:pt idx="2654">
                  <c:v>56.230000000000004</c:v>
                </c:pt>
                <c:pt idx="2655">
                  <c:v>56.403999999999996</c:v>
                </c:pt>
                <c:pt idx="2656">
                  <c:v>56.403999999999996</c:v>
                </c:pt>
                <c:pt idx="2657">
                  <c:v>56.577000000000005</c:v>
                </c:pt>
                <c:pt idx="2658">
                  <c:v>56.577000000000005</c:v>
                </c:pt>
                <c:pt idx="2659">
                  <c:v>56.75</c:v>
                </c:pt>
                <c:pt idx="2660">
                  <c:v>56.75</c:v>
                </c:pt>
                <c:pt idx="2661">
                  <c:v>56.923000000000002</c:v>
                </c:pt>
                <c:pt idx="2662">
                  <c:v>57.096000000000011</c:v>
                </c:pt>
                <c:pt idx="2663">
                  <c:v>57.096000000000011</c:v>
                </c:pt>
                <c:pt idx="2664">
                  <c:v>57.268000000000008</c:v>
                </c:pt>
                <c:pt idx="2665">
                  <c:v>57.440999999999995</c:v>
                </c:pt>
                <c:pt idx="2666">
                  <c:v>57.614000000000004</c:v>
                </c:pt>
                <c:pt idx="2667">
                  <c:v>57.614000000000004</c:v>
                </c:pt>
                <c:pt idx="2668">
                  <c:v>57.785000000000004</c:v>
                </c:pt>
                <c:pt idx="2669">
                  <c:v>57.785000000000004</c:v>
                </c:pt>
                <c:pt idx="2670">
                  <c:v>57.957999999999998</c:v>
                </c:pt>
                <c:pt idx="2671">
                  <c:v>57.957999999999998</c:v>
                </c:pt>
                <c:pt idx="2672">
                  <c:v>57.957999999999998</c:v>
                </c:pt>
                <c:pt idx="2673">
                  <c:v>57.957999999999998</c:v>
                </c:pt>
                <c:pt idx="2674">
                  <c:v>57.957999999999998</c:v>
                </c:pt>
                <c:pt idx="2675">
                  <c:v>57.957999999999998</c:v>
                </c:pt>
                <c:pt idx="2676">
                  <c:v>57.957999999999998</c:v>
                </c:pt>
                <c:pt idx="2677">
                  <c:v>57.785000000000004</c:v>
                </c:pt>
                <c:pt idx="2678">
                  <c:v>57.785000000000004</c:v>
                </c:pt>
                <c:pt idx="2679">
                  <c:v>57.785000000000004</c:v>
                </c:pt>
                <c:pt idx="2680">
                  <c:v>57.614000000000004</c:v>
                </c:pt>
                <c:pt idx="2681">
                  <c:v>57.614000000000004</c:v>
                </c:pt>
                <c:pt idx="2682">
                  <c:v>57.440999999999995</c:v>
                </c:pt>
                <c:pt idx="2683">
                  <c:v>57.440999999999995</c:v>
                </c:pt>
                <c:pt idx="2684">
                  <c:v>57.268000000000008</c:v>
                </c:pt>
                <c:pt idx="2685">
                  <c:v>57.268000000000008</c:v>
                </c:pt>
                <c:pt idx="2686">
                  <c:v>57.268000000000008</c:v>
                </c:pt>
                <c:pt idx="2687">
                  <c:v>57.096000000000011</c:v>
                </c:pt>
                <c:pt idx="2688">
                  <c:v>57.096000000000011</c:v>
                </c:pt>
                <c:pt idx="2689">
                  <c:v>56.923000000000002</c:v>
                </c:pt>
                <c:pt idx="2690">
                  <c:v>56.923000000000002</c:v>
                </c:pt>
                <c:pt idx="2691">
                  <c:v>56.75</c:v>
                </c:pt>
                <c:pt idx="2692">
                  <c:v>56.577000000000005</c:v>
                </c:pt>
                <c:pt idx="2693">
                  <c:v>56.577000000000005</c:v>
                </c:pt>
                <c:pt idx="2694">
                  <c:v>56.403999999999996</c:v>
                </c:pt>
                <c:pt idx="2695">
                  <c:v>56.230000000000004</c:v>
                </c:pt>
                <c:pt idx="2696">
                  <c:v>56.056999999999995</c:v>
                </c:pt>
                <c:pt idx="2697">
                  <c:v>55.883999999999993</c:v>
                </c:pt>
                <c:pt idx="2698">
                  <c:v>55.883999999999993</c:v>
                </c:pt>
                <c:pt idx="2699">
                  <c:v>55.711000000000006</c:v>
                </c:pt>
                <c:pt idx="2700">
                  <c:v>55.537000000000006</c:v>
                </c:pt>
                <c:pt idx="2701">
                  <c:v>55.364000000000004</c:v>
                </c:pt>
                <c:pt idx="2702">
                  <c:v>55.189</c:v>
                </c:pt>
                <c:pt idx="2703">
                  <c:v>55.016999999999996</c:v>
                </c:pt>
                <c:pt idx="2704">
                  <c:v>54.841999999999999</c:v>
                </c:pt>
                <c:pt idx="2705">
                  <c:v>54.669000000000011</c:v>
                </c:pt>
                <c:pt idx="2706">
                  <c:v>54.495000000000005</c:v>
                </c:pt>
                <c:pt idx="2707">
                  <c:v>54.322000000000003</c:v>
                </c:pt>
                <c:pt idx="2708">
                  <c:v>54.147000000000006</c:v>
                </c:pt>
                <c:pt idx="2709">
                  <c:v>53.973000000000006</c:v>
                </c:pt>
                <c:pt idx="2710">
                  <c:v>53.798000000000009</c:v>
                </c:pt>
                <c:pt idx="2711">
                  <c:v>53.798000000000009</c:v>
                </c:pt>
                <c:pt idx="2712">
                  <c:v>53.623000000000012</c:v>
                </c:pt>
                <c:pt idx="2713">
                  <c:v>53.449000000000005</c:v>
                </c:pt>
                <c:pt idx="2714">
                  <c:v>53.449000000000005</c:v>
                </c:pt>
                <c:pt idx="2715">
                  <c:v>53.274000000000001</c:v>
                </c:pt>
                <c:pt idx="2716">
                  <c:v>53.274000000000001</c:v>
                </c:pt>
                <c:pt idx="2717">
                  <c:v>53.274000000000001</c:v>
                </c:pt>
                <c:pt idx="2718">
                  <c:v>53.274000000000001</c:v>
                </c:pt>
                <c:pt idx="2719">
                  <c:v>53.274000000000001</c:v>
                </c:pt>
                <c:pt idx="2720">
                  <c:v>53.274000000000001</c:v>
                </c:pt>
                <c:pt idx="2721">
                  <c:v>53.449000000000005</c:v>
                </c:pt>
                <c:pt idx="2722">
                  <c:v>53.623000000000012</c:v>
                </c:pt>
                <c:pt idx="2723">
                  <c:v>53.623000000000012</c:v>
                </c:pt>
                <c:pt idx="2724">
                  <c:v>53.798000000000009</c:v>
                </c:pt>
                <c:pt idx="2725">
                  <c:v>53.973000000000006</c:v>
                </c:pt>
                <c:pt idx="2726">
                  <c:v>54.147000000000006</c:v>
                </c:pt>
                <c:pt idx="2727">
                  <c:v>54.322000000000003</c:v>
                </c:pt>
                <c:pt idx="2728">
                  <c:v>54.495000000000005</c:v>
                </c:pt>
                <c:pt idx="2729">
                  <c:v>54.841999999999999</c:v>
                </c:pt>
                <c:pt idx="2730">
                  <c:v>55.016999999999996</c:v>
                </c:pt>
                <c:pt idx="2731">
                  <c:v>55.189</c:v>
                </c:pt>
                <c:pt idx="2732">
                  <c:v>55.537000000000006</c:v>
                </c:pt>
                <c:pt idx="2733">
                  <c:v>55.711000000000006</c:v>
                </c:pt>
                <c:pt idx="2734">
                  <c:v>56.056999999999995</c:v>
                </c:pt>
                <c:pt idx="2735">
                  <c:v>56.230000000000004</c:v>
                </c:pt>
                <c:pt idx="2736">
                  <c:v>56.403999999999996</c:v>
                </c:pt>
                <c:pt idx="2737">
                  <c:v>56.75</c:v>
                </c:pt>
                <c:pt idx="2738">
                  <c:v>56.923000000000002</c:v>
                </c:pt>
                <c:pt idx="2739">
                  <c:v>57.096000000000011</c:v>
                </c:pt>
                <c:pt idx="2740">
                  <c:v>57.268000000000008</c:v>
                </c:pt>
                <c:pt idx="2741">
                  <c:v>57.440999999999995</c:v>
                </c:pt>
                <c:pt idx="2742">
                  <c:v>57.614000000000004</c:v>
                </c:pt>
                <c:pt idx="2743">
                  <c:v>57.614000000000004</c:v>
                </c:pt>
                <c:pt idx="2744">
                  <c:v>57.785000000000004</c:v>
                </c:pt>
                <c:pt idx="2745">
                  <c:v>57.957999999999998</c:v>
                </c:pt>
                <c:pt idx="2746">
                  <c:v>57.957999999999998</c:v>
                </c:pt>
                <c:pt idx="2747">
                  <c:v>58.131</c:v>
                </c:pt>
                <c:pt idx="2748">
                  <c:v>58.131</c:v>
                </c:pt>
                <c:pt idx="2749">
                  <c:v>58.131</c:v>
                </c:pt>
                <c:pt idx="2750">
                  <c:v>58.303000000000004</c:v>
                </c:pt>
                <c:pt idx="2751">
                  <c:v>58.303000000000004</c:v>
                </c:pt>
                <c:pt idx="2752">
                  <c:v>58.303000000000004</c:v>
                </c:pt>
                <c:pt idx="2753">
                  <c:v>58.303000000000004</c:v>
                </c:pt>
                <c:pt idx="2754">
                  <c:v>58.303000000000004</c:v>
                </c:pt>
                <c:pt idx="2755">
                  <c:v>58.303000000000004</c:v>
                </c:pt>
                <c:pt idx="2756">
                  <c:v>58.131</c:v>
                </c:pt>
                <c:pt idx="2757">
                  <c:v>58.131</c:v>
                </c:pt>
                <c:pt idx="2758">
                  <c:v>58.131</c:v>
                </c:pt>
                <c:pt idx="2759">
                  <c:v>58.131</c:v>
                </c:pt>
                <c:pt idx="2760">
                  <c:v>58.131</c:v>
                </c:pt>
                <c:pt idx="2761">
                  <c:v>57.957999999999998</c:v>
                </c:pt>
                <c:pt idx="2762">
                  <c:v>57.957999999999998</c:v>
                </c:pt>
                <c:pt idx="2763">
                  <c:v>57.785000000000004</c:v>
                </c:pt>
                <c:pt idx="2764">
                  <c:v>57.785000000000004</c:v>
                </c:pt>
                <c:pt idx="2765">
                  <c:v>57.614000000000004</c:v>
                </c:pt>
                <c:pt idx="2766">
                  <c:v>57.614000000000004</c:v>
                </c:pt>
                <c:pt idx="2767">
                  <c:v>57.440999999999995</c:v>
                </c:pt>
                <c:pt idx="2768">
                  <c:v>57.268000000000008</c:v>
                </c:pt>
                <c:pt idx="2769">
                  <c:v>57.096000000000011</c:v>
                </c:pt>
                <c:pt idx="2770">
                  <c:v>56.923000000000002</c:v>
                </c:pt>
                <c:pt idx="2771">
                  <c:v>56.923000000000002</c:v>
                </c:pt>
                <c:pt idx="2772">
                  <c:v>56.75</c:v>
                </c:pt>
                <c:pt idx="2773">
                  <c:v>56.577000000000005</c:v>
                </c:pt>
                <c:pt idx="2774">
                  <c:v>56.403999999999996</c:v>
                </c:pt>
                <c:pt idx="2775">
                  <c:v>56.056999999999995</c:v>
                </c:pt>
                <c:pt idx="2776">
                  <c:v>55.883999999999993</c:v>
                </c:pt>
                <c:pt idx="2777">
                  <c:v>55.711000000000006</c:v>
                </c:pt>
                <c:pt idx="2778">
                  <c:v>55.537000000000006</c:v>
                </c:pt>
                <c:pt idx="2779">
                  <c:v>55.364000000000004</c:v>
                </c:pt>
                <c:pt idx="2780">
                  <c:v>55.189</c:v>
                </c:pt>
                <c:pt idx="2781">
                  <c:v>55.016999999999996</c:v>
                </c:pt>
                <c:pt idx="2782">
                  <c:v>54.841999999999999</c:v>
                </c:pt>
                <c:pt idx="2783">
                  <c:v>54.669000000000011</c:v>
                </c:pt>
                <c:pt idx="2784">
                  <c:v>54.669000000000011</c:v>
                </c:pt>
                <c:pt idx="2785">
                  <c:v>54.495000000000005</c:v>
                </c:pt>
                <c:pt idx="2786">
                  <c:v>54.322000000000003</c:v>
                </c:pt>
                <c:pt idx="2787">
                  <c:v>54.322000000000003</c:v>
                </c:pt>
                <c:pt idx="2788">
                  <c:v>54.322000000000003</c:v>
                </c:pt>
                <c:pt idx="2789">
                  <c:v>54.147000000000006</c:v>
                </c:pt>
                <c:pt idx="2790">
                  <c:v>54.322000000000003</c:v>
                </c:pt>
                <c:pt idx="2791">
                  <c:v>54.322000000000003</c:v>
                </c:pt>
                <c:pt idx="2792">
                  <c:v>54.322000000000003</c:v>
                </c:pt>
                <c:pt idx="2793">
                  <c:v>54.495000000000005</c:v>
                </c:pt>
                <c:pt idx="2794">
                  <c:v>54.495000000000005</c:v>
                </c:pt>
                <c:pt idx="2795">
                  <c:v>54.669000000000011</c:v>
                </c:pt>
                <c:pt idx="2796">
                  <c:v>54.841999999999999</c:v>
                </c:pt>
                <c:pt idx="2797">
                  <c:v>55.016999999999996</c:v>
                </c:pt>
                <c:pt idx="2798">
                  <c:v>55.189</c:v>
                </c:pt>
                <c:pt idx="2799">
                  <c:v>55.364000000000004</c:v>
                </c:pt>
                <c:pt idx="2800">
                  <c:v>55.537000000000006</c:v>
                </c:pt>
                <c:pt idx="2801">
                  <c:v>55.883999999999993</c:v>
                </c:pt>
                <c:pt idx="2802">
                  <c:v>56.056999999999995</c:v>
                </c:pt>
                <c:pt idx="2803">
                  <c:v>56.230000000000004</c:v>
                </c:pt>
                <c:pt idx="2804">
                  <c:v>56.577000000000005</c:v>
                </c:pt>
                <c:pt idx="2805">
                  <c:v>56.75</c:v>
                </c:pt>
                <c:pt idx="2806">
                  <c:v>57.096000000000011</c:v>
                </c:pt>
                <c:pt idx="2807">
                  <c:v>57.268000000000008</c:v>
                </c:pt>
                <c:pt idx="2808">
                  <c:v>57.440999999999995</c:v>
                </c:pt>
                <c:pt idx="2809">
                  <c:v>57.785000000000004</c:v>
                </c:pt>
                <c:pt idx="2810">
                  <c:v>57.957999999999998</c:v>
                </c:pt>
                <c:pt idx="2811">
                  <c:v>58.131</c:v>
                </c:pt>
                <c:pt idx="2812">
                  <c:v>58.303000000000004</c:v>
                </c:pt>
                <c:pt idx="2813">
                  <c:v>58.476000000000006</c:v>
                </c:pt>
                <c:pt idx="2814">
                  <c:v>58.476000000000006</c:v>
                </c:pt>
                <c:pt idx="2815">
                  <c:v>58.647000000000006</c:v>
                </c:pt>
                <c:pt idx="2816">
                  <c:v>58.82</c:v>
                </c:pt>
                <c:pt idx="2817">
                  <c:v>58.82</c:v>
                </c:pt>
                <c:pt idx="2818">
                  <c:v>58.993000000000002</c:v>
                </c:pt>
                <c:pt idx="2819">
                  <c:v>58.993000000000002</c:v>
                </c:pt>
                <c:pt idx="2820">
                  <c:v>58.993000000000002</c:v>
                </c:pt>
                <c:pt idx="2821">
                  <c:v>59.164000000000001</c:v>
                </c:pt>
                <c:pt idx="2822">
                  <c:v>59.164000000000001</c:v>
                </c:pt>
                <c:pt idx="2823">
                  <c:v>59.164000000000001</c:v>
                </c:pt>
                <c:pt idx="2824">
                  <c:v>58.993000000000002</c:v>
                </c:pt>
                <c:pt idx="2825">
                  <c:v>58.993000000000002</c:v>
                </c:pt>
                <c:pt idx="2826">
                  <c:v>58.993000000000002</c:v>
                </c:pt>
                <c:pt idx="2827">
                  <c:v>58.993000000000002</c:v>
                </c:pt>
                <c:pt idx="2828">
                  <c:v>58.993000000000002</c:v>
                </c:pt>
                <c:pt idx="2829">
                  <c:v>58.82</c:v>
                </c:pt>
                <c:pt idx="2830">
                  <c:v>58.82</c:v>
                </c:pt>
                <c:pt idx="2831">
                  <c:v>58.82</c:v>
                </c:pt>
                <c:pt idx="2832">
                  <c:v>58.82</c:v>
                </c:pt>
                <c:pt idx="2833">
                  <c:v>58.647000000000006</c:v>
                </c:pt>
                <c:pt idx="2834">
                  <c:v>58.647000000000006</c:v>
                </c:pt>
                <c:pt idx="2835">
                  <c:v>58.476000000000006</c:v>
                </c:pt>
                <c:pt idx="2836">
                  <c:v>58.476000000000006</c:v>
                </c:pt>
                <c:pt idx="2837">
                  <c:v>58.303000000000004</c:v>
                </c:pt>
                <c:pt idx="2838">
                  <c:v>58.303000000000004</c:v>
                </c:pt>
                <c:pt idx="2839">
                  <c:v>58.131</c:v>
                </c:pt>
                <c:pt idx="2840">
                  <c:v>58.131</c:v>
                </c:pt>
                <c:pt idx="2841">
                  <c:v>57.957999999999998</c:v>
                </c:pt>
                <c:pt idx="2842">
                  <c:v>57.785000000000004</c:v>
                </c:pt>
                <c:pt idx="2843">
                  <c:v>57.785000000000004</c:v>
                </c:pt>
                <c:pt idx="2844">
                  <c:v>57.614000000000004</c:v>
                </c:pt>
                <c:pt idx="2845">
                  <c:v>57.440999999999995</c:v>
                </c:pt>
                <c:pt idx="2846">
                  <c:v>57.440999999999995</c:v>
                </c:pt>
                <c:pt idx="2847">
                  <c:v>57.268000000000008</c:v>
                </c:pt>
                <c:pt idx="2848">
                  <c:v>57.096000000000011</c:v>
                </c:pt>
                <c:pt idx="2849">
                  <c:v>56.923000000000002</c:v>
                </c:pt>
                <c:pt idx="2850">
                  <c:v>56.75</c:v>
                </c:pt>
                <c:pt idx="2851">
                  <c:v>56.75</c:v>
                </c:pt>
                <c:pt idx="2852">
                  <c:v>56.577000000000005</c:v>
                </c:pt>
                <c:pt idx="2853">
                  <c:v>56.403999999999996</c:v>
                </c:pt>
                <c:pt idx="2854">
                  <c:v>56.230000000000004</c:v>
                </c:pt>
                <c:pt idx="2855">
                  <c:v>56.056999999999995</c:v>
                </c:pt>
                <c:pt idx="2856">
                  <c:v>56.056999999999995</c:v>
                </c:pt>
                <c:pt idx="2857">
                  <c:v>55.883999999999993</c:v>
                </c:pt>
                <c:pt idx="2858">
                  <c:v>55.711000000000006</c:v>
                </c:pt>
                <c:pt idx="2859">
                  <c:v>55.711000000000006</c:v>
                </c:pt>
                <c:pt idx="2860">
                  <c:v>55.537000000000006</c:v>
                </c:pt>
                <c:pt idx="2861">
                  <c:v>55.537000000000006</c:v>
                </c:pt>
                <c:pt idx="2862">
                  <c:v>55.537000000000006</c:v>
                </c:pt>
                <c:pt idx="2863">
                  <c:v>55.364000000000004</c:v>
                </c:pt>
                <c:pt idx="2864">
                  <c:v>55.364000000000004</c:v>
                </c:pt>
                <c:pt idx="2865">
                  <c:v>55.364000000000004</c:v>
                </c:pt>
                <c:pt idx="2866">
                  <c:v>55.364000000000004</c:v>
                </c:pt>
                <c:pt idx="2867">
                  <c:v>55.364000000000004</c:v>
                </c:pt>
                <c:pt idx="2868">
                  <c:v>55.364000000000004</c:v>
                </c:pt>
                <c:pt idx="2869">
                  <c:v>55.364000000000004</c:v>
                </c:pt>
                <c:pt idx="2870">
                  <c:v>55.364000000000004</c:v>
                </c:pt>
                <c:pt idx="2871">
                  <c:v>55.537000000000006</c:v>
                </c:pt>
                <c:pt idx="2872">
                  <c:v>55.711000000000006</c:v>
                </c:pt>
                <c:pt idx="2873">
                  <c:v>55.711000000000006</c:v>
                </c:pt>
                <c:pt idx="2874">
                  <c:v>55.883999999999993</c:v>
                </c:pt>
                <c:pt idx="2875">
                  <c:v>56.056999999999995</c:v>
                </c:pt>
                <c:pt idx="2876">
                  <c:v>56.230000000000004</c:v>
                </c:pt>
                <c:pt idx="2877">
                  <c:v>56.403999999999996</c:v>
                </c:pt>
                <c:pt idx="2878">
                  <c:v>56.577000000000005</c:v>
                </c:pt>
                <c:pt idx="2879">
                  <c:v>56.75</c:v>
                </c:pt>
                <c:pt idx="2880">
                  <c:v>57.096000000000011</c:v>
                </c:pt>
                <c:pt idx="2881">
                  <c:v>57.268000000000008</c:v>
                </c:pt>
                <c:pt idx="2882">
                  <c:v>57.440999999999995</c:v>
                </c:pt>
                <c:pt idx="2883">
                  <c:v>57.440999999999995</c:v>
                </c:pt>
                <c:pt idx="2884">
                  <c:v>57.614000000000004</c:v>
                </c:pt>
                <c:pt idx="2885">
                  <c:v>57.785000000000004</c:v>
                </c:pt>
                <c:pt idx="2886">
                  <c:v>57.785000000000004</c:v>
                </c:pt>
                <c:pt idx="2887">
                  <c:v>57.957999999999998</c:v>
                </c:pt>
                <c:pt idx="2888">
                  <c:v>58.131</c:v>
                </c:pt>
                <c:pt idx="2889">
                  <c:v>58.131</c:v>
                </c:pt>
                <c:pt idx="2890">
                  <c:v>58.131</c:v>
                </c:pt>
                <c:pt idx="2891">
                  <c:v>58.303000000000004</c:v>
                </c:pt>
                <c:pt idx="2892">
                  <c:v>58.303000000000004</c:v>
                </c:pt>
                <c:pt idx="2893">
                  <c:v>58.303000000000004</c:v>
                </c:pt>
                <c:pt idx="2894">
                  <c:v>58.303000000000004</c:v>
                </c:pt>
                <c:pt idx="2895">
                  <c:v>58.303000000000004</c:v>
                </c:pt>
                <c:pt idx="2896">
                  <c:v>58.303000000000004</c:v>
                </c:pt>
                <c:pt idx="2897">
                  <c:v>58.303000000000004</c:v>
                </c:pt>
                <c:pt idx="2898">
                  <c:v>58.476000000000006</c:v>
                </c:pt>
                <c:pt idx="2899">
                  <c:v>58.476000000000006</c:v>
                </c:pt>
                <c:pt idx="2900">
                  <c:v>58.476000000000006</c:v>
                </c:pt>
                <c:pt idx="2901">
                  <c:v>58.476000000000006</c:v>
                </c:pt>
                <c:pt idx="2902">
                  <c:v>58.476000000000006</c:v>
                </c:pt>
                <c:pt idx="2903">
                  <c:v>58.476000000000006</c:v>
                </c:pt>
                <c:pt idx="2904">
                  <c:v>58.303000000000004</c:v>
                </c:pt>
                <c:pt idx="2905">
                  <c:v>58.303000000000004</c:v>
                </c:pt>
                <c:pt idx="2906">
                  <c:v>58.303000000000004</c:v>
                </c:pt>
                <c:pt idx="2907">
                  <c:v>58.303000000000004</c:v>
                </c:pt>
                <c:pt idx="2908">
                  <c:v>58.303000000000004</c:v>
                </c:pt>
                <c:pt idx="2909">
                  <c:v>58.303000000000004</c:v>
                </c:pt>
                <c:pt idx="2910">
                  <c:v>58.303000000000004</c:v>
                </c:pt>
                <c:pt idx="2911">
                  <c:v>58.131</c:v>
                </c:pt>
                <c:pt idx="2912">
                  <c:v>58.131</c:v>
                </c:pt>
                <c:pt idx="2913">
                  <c:v>58.131</c:v>
                </c:pt>
                <c:pt idx="2914">
                  <c:v>57.957999999999998</c:v>
                </c:pt>
                <c:pt idx="2915">
                  <c:v>57.957999999999998</c:v>
                </c:pt>
                <c:pt idx="2916">
                  <c:v>57.957999999999998</c:v>
                </c:pt>
                <c:pt idx="2917">
                  <c:v>57.785000000000004</c:v>
                </c:pt>
                <c:pt idx="2918">
                  <c:v>57.785000000000004</c:v>
                </c:pt>
                <c:pt idx="2919">
                  <c:v>57.785000000000004</c:v>
                </c:pt>
                <c:pt idx="2920">
                  <c:v>57.614000000000004</c:v>
                </c:pt>
                <c:pt idx="2921">
                  <c:v>57.440999999999995</c:v>
                </c:pt>
                <c:pt idx="2922">
                  <c:v>57.440999999999995</c:v>
                </c:pt>
                <c:pt idx="2923">
                  <c:v>57.268000000000008</c:v>
                </c:pt>
                <c:pt idx="2924">
                  <c:v>57.268000000000008</c:v>
                </c:pt>
                <c:pt idx="2925">
                  <c:v>57.096000000000011</c:v>
                </c:pt>
                <c:pt idx="2926">
                  <c:v>57.096000000000011</c:v>
                </c:pt>
                <c:pt idx="2927">
                  <c:v>56.923000000000002</c:v>
                </c:pt>
                <c:pt idx="2928">
                  <c:v>56.75</c:v>
                </c:pt>
                <c:pt idx="2929">
                  <c:v>56.75</c:v>
                </c:pt>
                <c:pt idx="2930">
                  <c:v>56.577000000000005</c:v>
                </c:pt>
                <c:pt idx="2931">
                  <c:v>56.577000000000005</c:v>
                </c:pt>
                <c:pt idx="2932">
                  <c:v>56.577000000000005</c:v>
                </c:pt>
                <c:pt idx="2933">
                  <c:v>56.577000000000005</c:v>
                </c:pt>
                <c:pt idx="2934">
                  <c:v>56.577000000000005</c:v>
                </c:pt>
                <c:pt idx="2935">
                  <c:v>56.577000000000005</c:v>
                </c:pt>
                <c:pt idx="2936">
                  <c:v>56.577000000000005</c:v>
                </c:pt>
                <c:pt idx="2937">
                  <c:v>56.75</c:v>
                </c:pt>
                <c:pt idx="2938">
                  <c:v>56.75</c:v>
                </c:pt>
                <c:pt idx="2939">
                  <c:v>56.923000000000002</c:v>
                </c:pt>
                <c:pt idx="2940">
                  <c:v>57.096000000000011</c:v>
                </c:pt>
                <c:pt idx="2941">
                  <c:v>57.268000000000008</c:v>
                </c:pt>
                <c:pt idx="2942">
                  <c:v>57.440999999999995</c:v>
                </c:pt>
                <c:pt idx="2943">
                  <c:v>57.785000000000004</c:v>
                </c:pt>
                <c:pt idx="2944">
                  <c:v>57.957999999999998</c:v>
                </c:pt>
                <c:pt idx="2945">
                  <c:v>58.131</c:v>
                </c:pt>
                <c:pt idx="2946">
                  <c:v>58.476000000000006</c:v>
                </c:pt>
                <c:pt idx="2947">
                  <c:v>58.647000000000006</c:v>
                </c:pt>
                <c:pt idx="2948">
                  <c:v>58.993000000000002</c:v>
                </c:pt>
                <c:pt idx="2949">
                  <c:v>59.164000000000001</c:v>
                </c:pt>
                <c:pt idx="2950">
                  <c:v>59.508000000000003</c:v>
                </c:pt>
                <c:pt idx="2951">
                  <c:v>59.68</c:v>
                </c:pt>
                <c:pt idx="2952">
                  <c:v>59.850999999999999</c:v>
                </c:pt>
                <c:pt idx="2953">
                  <c:v>60.195000000000007</c:v>
                </c:pt>
                <c:pt idx="2954">
                  <c:v>60.368000000000002</c:v>
                </c:pt>
                <c:pt idx="2955">
                  <c:v>60.539000000000001</c:v>
                </c:pt>
                <c:pt idx="2956">
                  <c:v>60.712000000000003</c:v>
                </c:pt>
                <c:pt idx="2957">
                  <c:v>60.882999999999996</c:v>
                </c:pt>
                <c:pt idx="2958">
                  <c:v>61.053999999999995</c:v>
                </c:pt>
                <c:pt idx="2959">
                  <c:v>61.227000000000011</c:v>
                </c:pt>
                <c:pt idx="2960">
                  <c:v>61.398000000000003</c:v>
                </c:pt>
                <c:pt idx="2961">
                  <c:v>61.398000000000003</c:v>
                </c:pt>
                <c:pt idx="2962">
                  <c:v>61.569000000000003</c:v>
                </c:pt>
                <c:pt idx="2963">
                  <c:v>61.569000000000003</c:v>
                </c:pt>
                <c:pt idx="2964">
                  <c:v>61.741</c:v>
                </c:pt>
                <c:pt idx="2965">
                  <c:v>61.741</c:v>
                </c:pt>
                <c:pt idx="2966">
                  <c:v>61.741</c:v>
                </c:pt>
                <c:pt idx="2967">
                  <c:v>61.911999999999999</c:v>
                </c:pt>
                <c:pt idx="2968">
                  <c:v>61.911999999999999</c:v>
                </c:pt>
                <c:pt idx="2969">
                  <c:v>61.911999999999999</c:v>
                </c:pt>
                <c:pt idx="2970">
                  <c:v>61.911999999999999</c:v>
                </c:pt>
                <c:pt idx="2971">
                  <c:v>62.083000000000006</c:v>
                </c:pt>
                <c:pt idx="2972">
                  <c:v>62.083000000000006</c:v>
                </c:pt>
                <c:pt idx="2973">
                  <c:v>62.083000000000006</c:v>
                </c:pt>
                <c:pt idx="2974">
                  <c:v>62.083000000000006</c:v>
                </c:pt>
                <c:pt idx="2975">
                  <c:v>62.083000000000006</c:v>
                </c:pt>
                <c:pt idx="2976">
                  <c:v>62.083000000000006</c:v>
                </c:pt>
                <c:pt idx="2977">
                  <c:v>61.911999999999999</c:v>
                </c:pt>
                <c:pt idx="2978">
                  <c:v>61.911999999999999</c:v>
                </c:pt>
                <c:pt idx="2979">
                  <c:v>61.911999999999999</c:v>
                </c:pt>
                <c:pt idx="2980">
                  <c:v>61.911999999999999</c:v>
                </c:pt>
                <c:pt idx="2981">
                  <c:v>61.911999999999999</c:v>
                </c:pt>
                <c:pt idx="2982">
                  <c:v>61.911999999999999</c:v>
                </c:pt>
                <c:pt idx="2983">
                  <c:v>61.741</c:v>
                </c:pt>
                <c:pt idx="2984">
                  <c:v>61.741</c:v>
                </c:pt>
                <c:pt idx="2985">
                  <c:v>61.741</c:v>
                </c:pt>
                <c:pt idx="2986">
                  <c:v>61.741</c:v>
                </c:pt>
                <c:pt idx="2987">
                  <c:v>61.569000000000003</c:v>
                </c:pt>
                <c:pt idx="2988">
                  <c:v>61.569000000000003</c:v>
                </c:pt>
                <c:pt idx="2989">
                  <c:v>61.398000000000003</c:v>
                </c:pt>
                <c:pt idx="2990">
                  <c:v>61.398000000000003</c:v>
                </c:pt>
                <c:pt idx="2991">
                  <c:v>61.227000000000011</c:v>
                </c:pt>
                <c:pt idx="2992">
                  <c:v>61.227000000000011</c:v>
                </c:pt>
                <c:pt idx="2993">
                  <c:v>61.053999999999995</c:v>
                </c:pt>
                <c:pt idx="2994">
                  <c:v>60.882999999999996</c:v>
                </c:pt>
                <c:pt idx="2995">
                  <c:v>60.882999999999996</c:v>
                </c:pt>
                <c:pt idx="2996">
                  <c:v>60.712000000000003</c:v>
                </c:pt>
                <c:pt idx="2997">
                  <c:v>60.539000000000001</c:v>
                </c:pt>
                <c:pt idx="2998">
                  <c:v>60.539000000000001</c:v>
                </c:pt>
                <c:pt idx="2999">
                  <c:v>60.368000000000002</c:v>
                </c:pt>
                <c:pt idx="3000">
                  <c:v>60.195000000000007</c:v>
                </c:pt>
                <c:pt idx="3001">
                  <c:v>60.195000000000007</c:v>
                </c:pt>
                <c:pt idx="3002">
                  <c:v>60.024000000000001</c:v>
                </c:pt>
                <c:pt idx="3003">
                  <c:v>60.024000000000001</c:v>
                </c:pt>
                <c:pt idx="3004">
                  <c:v>59.850999999999999</c:v>
                </c:pt>
                <c:pt idx="3005">
                  <c:v>59.850999999999999</c:v>
                </c:pt>
                <c:pt idx="3006">
                  <c:v>59.850999999999999</c:v>
                </c:pt>
                <c:pt idx="3007">
                  <c:v>59.850999999999999</c:v>
                </c:pt>
                <c:pt idx="3008">
                  <c:v>60.024000000000001</c:v>
                </c:pt>
                <c:pt idx="3009">
                  <c:v>60.024000000000001</c:v>
                </c:pt>
                <c:pt idx="3010">
                  <c:v>60.195000000000007</c:v>
                </c:pt>
                <c:pt idx="3011">
                  <c:v>60.195000000000007</c:v>
                </c:pt>
                <c:pt idx="3012">
                  <c:v>60.368000000000002</c:v>
                </c:pt>
                <c:pt idx="3013">
                  <c:v>60.539000000000001</c:v>
                </c:pt>
                <c:pt idx="3014">
                  <c:v>60.712000000000003</c:v>
                </c:pt>
                <c:pt idx="3015">
                  <c:v>61.053999999999995</c:v>
                </c:pt>
                <c:pt idx="3016">
                  <c:v>61.227000000000011</c:v>
                </c:pt>
                <c:pt idx="3017">
                  <c:v>61.398000000000003</c:v>
                </c:pt>
                <c:pt idx="3018">
                  <c:v>61.569000000000003</c:v>
                </c:pt>
                <c:pt idx="3019">
                  <c:v>61.911999999999999</c:v>
                </c:pt>
                <c:pt idx="3020">
                  <c:v>62.083000000000006</c:v>
                </c:pt>
                <c:pt idx="3021">
                  <c:v>62.425000000000004</c:v>
                </c:pt>
                <c:pt idx="3022">
                  <c:v>62.598000000000006</c:v>
                </c:pt>
                <c:pt idx="3023">
                  <c:v>62.94</c:v>
                </c:pt>
                <c:pt idx="3024">
                  <c:v>63.111000000000004</c:v>
                </c:pt>
                <c:pt idx="3025">
                  <c:v>63.282000000000004</c:v>
                </c:pt>
                <c:pt idx="3026">
                  <c:v>63.454999999999998</c:v>
                </c:pt>
                <c:pt idx="3027">
                  <c:v>63.626000000000012</c:v>
                </c:pt>
                <c:pt idx="3028">
                  <c:v>63.797000000000011</c:v>
                </c:pt>
                <c:pt idx="3029">
                  <c:v>63.968000000000011</c:v>
                </c:pt>
                <c:pt idx="3030">
                  <c:v>64.138999999999982</c:v>
                </c:pt>
                <c:pt idx="3031">
                  <c:v>64.31</c:v>
                </c:pt>
                <c:pt idx="3032">
                  <c:v>64.31</c:v>
                </c:pt>
                <c:pt idx="3033">
                  <c:v>64.480999999999995</c:v>
                </c:pt>
                <c:pt idx="3034">
                  <c:v>64.480999999999995</c:v>
                </c:pt>
                <c:pt idx="3035">
                  <c:v>64.651999999999987</c:v>
                </c:pt>
                <c:pt idx="3036">
                  <c:v>64.651999999999987</c:v>
                </c:pt>
                <c:pt idx="3037">
                  <c:v>64.651999999999987</c:v>
                </c:pt>
                <c:pt idx="3038">
                  <c:v>64.824999999999989</c:v>
                </c:pt>
                <c:pt idx="3039">
                  <c:v>64.824999999999989</c:v>
                </c:pt>
                <c:pt idx="3040">
                  <c:v>64.824999999999989</c:v>
                </c:pt>
                <c:pt idx="3041">
                  <c:v>64.824999999999989</c:v>
                </c:pt>
                <c:pt idx="3042">
                  <c:v>64.824999999999989</c:v>
                </c:pt>
                <c:pt idx="3043">
                  <c:v>64.824999999999989</c:v>
                </c:pt>
                <c:pt idx="3044">
                  <c:v>64.824999999999989</c:v>
                </c:pt>
                <c:pt idx="3045">
                  <c:v>64.824999999999989</c:v>
                </c:pt>
                <c:pt idx="3046">
                  <c:v>64.824999999999989</c:v>
                </c:pt>
                <c:pt idx="3047">
                  <c:v>64.824999999999989</c:v>
                </c:pt>
                <c:pt idx="3048">
                  <c:v>64.651999999999987</c:v>
                </c:pt>
                <c:pt idx="3049">
                  <c:v>64.651999999999987</c:v>
                </c:pt>
                <c:pt idx="3050">
                  <c:v>64.651999999999987</c:v>
                </c:pt>
                <c:pt idx="3051">
                  <c:v>64.480999999999995</c:v>
                </c:pt>
                <c:pt idx="3052">
                  <c:v>64.480999999999995</c:v>
                </c:pt>
                <c:pt idx="3053">
                  <c:v>64.480999999999995</c:v>
                </c:pt>
                <c:pt idx="3054">
                  <c:v>64.31</c:v>
                </c:pt>
                <c:pt idx="3055">
                  <c:v>64.31</c:v>
                </c:pt>
                <c:pt idx="3056">
                  <c:v>64.138999999999982</c:v>
                </c:pt>
                <c:pt idx="3057">
                  <c:v>64.138999999999982</c:v>
                </c:pt>
                <c:pt idx="3058">
                  <c:v>63.968000000000011</c:v>
                </c:pt>
                <c:pt idx="3059">
                  <c:v>63.968000000000011</c:v>
                </c:pt>
                <c:pt idx="3060">
                  <c:v>63.797000000000011</c:v>
                </c:pt>
                <c:pt idx="3061">
                  <c:v>63.626000000000012</c:v>
                </c:pt>
                <c:pt idx="3062">
                  <c:v>63.626000000000012</c:v>
                </c:pt>
                <c:pt idx="3063">
                  <c:v>63.454999999999998</c:v>
                </c:pt>
                <c:pt idx="3064">
                  <c:v>63.282000000000004</c:v>
                </c:pt>
                <c:pt idx="3065">
                  <c:v>63.111000000000004</c:v>
                </c:pt>
                <c:pt idx="3066">
                  <c:v>62.94</c:v>
                </c:pt>
                <c:pt idx="3067">
                  <c:v>62.769000000000013</c:v>
                </c:pt>
                <c:pt idx="3068">
                  <c:v>62.598000000000006</c:v>
                </c:pt>
                <c:pt idx="3069">
                  <c:v>62.425000000000004</c:v>
                </c:pt>
                <c:pt idx="3070">
                  <c:v>62.254000000000005</c:v>
                </c:pt>
                <c:pt idx="3071">
                  <c:v>62.083000000000006</c:v>
                </c:pt>
                <c:pt idx="3072">
                  <c:v>61.911999999999999</c:v>
                </c:pt>
                <c:pt idx="3073">
                  <c:v>61.911999999999999</c:v>
                </c:pt>
                <c:pt idx="3074">
                  <c:v>61.741</c:v>
                </c:pt>
                <c:pt idx="3075">
                  <c:v>61.569000000000003</c:v>
                </c:pt>
                <c:pt idx="3076">
                  <c:v>61.569000000000003</c:v>
                </c:pt>
                <c:pt idx="3077">
                  <c:v>61.569000000000003</c:v>
                </c:pt>
                <c:pt idx="3078">
                  <c:v>61.569000000000003</c:v>
                </c:pt>
                <c:pt idx="3079">
                  <c:v>61.569000000000003</c:v>
                </c:pt>
                <c:pt idx="3080">
                  <c:v>61.569000000000003</c:v>
                </c:pt>
                <c:pt idx="3081">
                  <c:v>61.569000000000003</c:v>
                </c:pt>
                <c:pt idx="3082">
                  <c:v>61.569000000000003</c:v>
                </c:pt>
                <c:pt idx="3083">
                  <c:v>61.741</c:v>
                </c:pt>
                <c:pt idx="3084">
                  <c:v>61.911999999999999</c:v>
                </c:pt>
                <c:pt idx="3085">
                  <c:v>62.083000000000006</c:v>
                </c:pt>
                <c:pt idx="3086">
                  <c:v>62.254000000000005</c:v>
                </c:pt>
                <c:pt idx="3087">
                  <c:v>62.425000000000004</c:v>
                </c:pt>
                <c:pt idx="3088">
                  <c:v>62.598000000000006</c:v>
                </c:pt>
                <c:pt idx="3089">
                  <c:v>62.769000000000013</c:v>
                </c:pt>
                <c:pt idx="3090">
                  <c:v>62.94</c:v>
                </c:pt>
                <c:pt idx="3091">
                  <c:v>63.111000000000004</c:v>
                </c:pt>
                <c:pt idx="3092">
                  <c:v>63.282000000000004</c:v>
                </c:pt>
                <c:pt idx="3093">
                  <c:v>63.626000000000012</c:v>
                </c:pt>
                <c:pt idx="3094">
                  <c:v>63.797000000000011</c:v>
                </c:pt>
                <c:pt idx="3095">
                  <c:v>63.968000000000011</c:v>
                </c:pt>
                <c:pt idx="3096">
                  <c:v>64.138999999999982</c:v>
                </c:pt>
                <c:pt idx="3097">
                  <c:v>64.31</c:v>
                </c:pt>
                <c:pt idx="3098">
                  <c:v>64.31</c:v>
                </c:pt>
                <c:pt idx="3099">
                  <c:v>64.31</c:v>
                </c:pt>
                <c:pt idx="3100">
                  <c:v>64.31</c:v>
                </c:pt>
                <c:pt idx="3101">
                  <c:v>64.31</c:v>
                </c:pt>
                <c:pt idx="3102">
                  <c:v>64.31</c:v>
                </c:pt>
                <c:pt idx="3103">
                  <c:v>64.31</c:v>
                </c:pt>
                <c:pt idx="3104">
                  <c:v>64.31</c:v>
                </c:pt>
                <c:pt idx="3105">
                  <c:v>64.138999999999982</c:v>
                </c:pt>
                <c:pt idx="3106">
                  <c:v>64.138999999999982</c:v>
                </c:pt>
                <c:pt idx="3107">
                  <c:v>64.138999999999982</c:v>
                </c:pt>
                <c:pt idx="3108">
                  <c:v>64.138999999999982</c:v>
                </c:pt>
                <c:pt idx="3109">
                  <c:v>63.968000000000011</c:v>
                </c:pt>
                <c:pt idx="3110">
                  <c:v>63.968000000000011</c:v>
                </c:pt>
                <c:pt idx="3111">
                  <c:v>63.968000000000011</c:v>
                </c:pt>
                <c:pt idx="3112">
                  <c:v>63.968000000000011</c:v>
                </c:pt>
                <c:pt idx="3113">
                  <c:v>63.797000000000011</c:v>
                </c:pt>
                <c:pt idx="3114">
                  <c:v>63.797000000000011</c:v>
                </c:pt>
                <c:pt idx="3115">
                  <c:v>63.626000000000012</c:v>
                </c:pt>
                <c:pt idx="3116">
                  <c:v>63.626000000000012</c:v>
                </c:pt>
                <c:pt idx="3117">
                  <c:v>63.626000000000012</c:v>
                </c:pt>
                <c:pt idx="3118">
                  <c:v>63.454999999999998</c:v>
                </c:pt>
                <c:pt idx="3119">
                  <c:v>63.282000000000004</c:v>
                </c:pt>
                <c:pt idx="3120">
                  <c:v>63.282000000000004</c:v>
                </c:pt>
                <c:pt idx="3121">
                  <c:v>63.111000000000004</c:v>
                </c:pt>
                <c:pt idx="3122">
                  <c:v>62.94</c:v>
                </c:pt>
                <c:pt idx="3123">
                  <c:v>62.94</c:v>
                </c:pt>
                <c:pt idx="3124">
                  <c:v>62.769000000000013</c:v>
                </c:pt>
                <c:pt idx="3125">
                  <c:v>62.598000000000006</c:v>
                </c:pt>
                <c:pt idx="3126">
                  <c:v>62.425000000000004</c:v>
                </c:pt>
                <c:pt idx="3127">
                  <c:v>62.254000000000005</c:v>
                </c:pt>
                <c:pt idx="3128">
                  <c:v>62.254000000000005</c:v>
                </c:pt>
                <c:pt idx="3129">
                  <c:v>62.083000000000006</c:v>
                </c:pt>
                <c:pt idx="3130">
                  <c:v>62.083000000000006</c:v>
                </c:pt>
                <c:pt idx="3131">
                  <c:v>61.911999999999999</c:v>
                </c:pt>
                <c:pt idx="3132">
                  <c:v>61.741</c:v>
                </c:pt>
                <c:pt idx="3133">
                  <c:v>61.569000000000003</c:v>
                </c:pt>
                <c:pt idx="3134">
                  <c:v>61.398000000000003</c:v>
                </c:pt>
                <c:pt idx="3135">
                  <c:v>61.227000000000011</c:v>
                </c:pt>
                <c:pt idx="3136">
                  <c:v>61.053999999999995</c:v>
                </c:pt>
                <c:pt idx="3137">
                  <c:v>61.053999999999995</c:v>
                </c:pt>
                <c:pt idx="3138">
                  <c:v>60.882999999999996</c:v>
                </c:pt>
                <c:pt idx="3139">
                  <c:v>60.712000000000003</c:v>
                </c:pt>
                <c:pt idx="3140">
                  <c:v>60.712000000000003</c:v>
                </c:pt>
                <c:pt idx="3141">
                  <c:v>60.539000000000001</c:v>
                </c:pt>
                <c:pt idx="3142">
                  <c:v>60.368000000000002</c:v>
                </c:pt>
                <c:pt idx="3143">
                  <c:v>60.368000000000002</c:v>
                </c:pt>
                <c:pt idx="3144">
                  <c:v>60.368000000000002</c:v>
                </c:pt>
                <c:pt idx="3145">
                  <c:v>60.195000000000007</c:v>
                </c:pt>
                <c:pt idx="3146">
                  <c:v>60.195000000000007</c:v>
                </c:pt>
                <c:pt idx="3147">
                  <c:v>60.195000000000007</c:v>
                </c:pt>
                <c:pt idx="3148">
                  <c:v>60.024000000000001</c:v>
                </c:pt>
                <c:pt idx="3149">
                  <c:v>60.024000000000001</c:v>
                </c:pt>
                <c:pt idx="3150">
                  <c:v>59.850999999999999</c:v>
                </c:pt>
                <c:pt idx="3151">
                  <c:v>59.68</c:v>
                </c:pt>
                <c:pt idx="3152">
                  <c:v>59.68</c:v>
                </c:pt>
                <c:pt idx="3153">
                  <c:v>59.508000000000003</c:v>
                </c:pt>
                <c:pt idx="3154">
                  <c:v>59.336999999999996</c:v>
                </c:pt>
                <c:pt idx="3155">
                  <c:v>59.336999999999996</c:v>
                </c:pt>
                <c:pt idx="3156">
                  <c:v>59.164000000000001</c:v>
                </c:pt>
                <c:pt idx="3157">
                  <c:v>58.993000000000002</c:v>
                </c:pt>
                <c:pt idx="3158">
                  <c:v>58.82</c:v>
                </c:pt>
                <c:pt idx="3159">
                  <c:v>58.647000000000006</c:v>
                </c:pt>
                <c:pt idx="3160">
                  <c:v>58.476000000000006</c:v>
                </c:pt>
                <c:pt idx="3161">
                  <c:v>58.303000000000004</c:v>
                </c:pt>
                <c:pt idx="3162">
                  <c:v>58.131</c:v>
                </c:pt>
                <c:pt idx="3163">
                  <c:v>57.957999999999998</c:v>
                </c:pt>
                <c:pt idx="3164">
                  <c:v>57.785000000000004</c:v>
                </c:pt>
                <c:pt idx="3165">
                  <c:v>57.614000000000004</c:v>
                </c:pt>
                <c:pt idx="3166">
                  <c:v>57.440999999999995</c:v>
                </c:pt>
                <c:pt idx="3167">
                  <c:v>57.268000000000008</c:v>
                </c:pt>
                <c:pt idx="3168">
                  <c:v>57.268000000000008</c:v>
                </c:pt>
                <c:pt idx="3169">
                  <c:v>57.268000000000008</c:v>
                </c:pt>
                <c:pt idx="3170">
                  <c:v>57.268000000000008</c:v>
                </c:pt>
                <c:pt idx="3171">
                  <c:v>57.096000000000011</c:v>
                </c:pt>
                <c:pt idx="3172">
                  <c:v>57.096000000000011</c:v>
                </c:pt>
                <c:pt idx="3173">
                  <c:v>57.096000000000011</c:v>
                </c:pt>
                <c:pt idx="3174">
                  <c:v>57.096000000000011</c:v>
                </c:pt>
                <c:pt idx="3175">
                  <c:v>57.096000000000011</c:v>
                </c:pt>
                <c:pt idx="3176">
                  <c:v>57.096000000000011</c:v>
                </c:pt>
                <c:pt idx="3177">
                  <c:v>57.096000000000011</c:v>
                </c:pt>
                <c:pt idx="3178">
                  <c:v>56.923000000000002</c:v>
                </c:pt>
                <c:pt idx="3179">
                  <c:v>56.923000000000002</c:v>
                </c:pt>
                <c:pt idx="3180">
                  <c:v>56.923000000000002</c:v>
                </c:pt>
                <c:pt idx="3181">
                  <c:v>56.923000000000002</c:v>
                </c:pt>
                <c:pt idx="3182">
                  <c:v>56.923000000000002</c:v>
                </c:pt>
                <c:pt idx="3183">
                  <c:v>56.923000000000002</c:v>
                </c:pt>
                <c:pt idx="3184">
                  <c:v>56.923000000000002</c:v>
                </c:pt>
                <c:pt idx="3185">
                  <c:v>56.923000000000002</c:v>
                </c:pt>
                <c:pt idx="3186">
                  <c:v>56.75</c:v>
                </c:pt>
                <c:pt idx="3187">
                  <c:v>56.75</c:v>
                </c:pt>
                <c:pt idx="3188">
                  <c:v>56.75</c:v>
                </c:pt>
                <c:pt idx="3189">
                  <c:v>56.75</c:v>
                </c:pt>
                <c:pt idx="3190">
                  <c:v>56.75</c:v>
                </c:pt>
                <c:pt idx="3191">
                  <c:v>56.75</c:v>
                </c:pt>
                <c:pt idx="3192">
                  <c:v>56.577000000000005</c:v>
                </c:pt>
                <c:pt idx="3193">
                  <c:v>56.577000000000005</c:v>
                </c:pt>
                <c:pt idx="3194">
                  <c:v>56.577000000000005</c:v>
                </c:pt>
                <c:pt idx="3195">
                  <c:v>56.577000000000005</c:v>
                </c:pt>
                <c:pt idx="3196">
                  <c:v>56.577000000000005</c:v>
                </c:pt>
                <c:pt idx="3197">
                  <c:v>56.577000000000005</c:v>
                </c:pt>
                <c:pt idx="3198">
                  <c:v>56.577000000000005</c:v>
                </c:pt>
                <c:pt idx="3199">
                  <c:v>56.403999999999996</c:v>
                </c:pt>
                <c:pt idx="3200">
                  <c:v>56.403999999999996</c:v>
                </c:pt>
                <c:pt idx="3201">
                  <c:v>56.403999999999996</c:v>
                </c:pt>
                <c:pt idx="3202">
                  <c:v>56.403999999999996</c:v>
                </c:pt>
                <c:pt idx="3203">
                  <c:v>56.403999999999996</c:v>
                </c:pt>
                <c:pt idx="3204">
                  <c:v>56.403999999999996</c:v>
                </c:pt>
                <c:pt idx="3205">
                  <c:v>56.230000000000004</c:v>
                </c:pt>
                <c:pt idx="3206">
                  <c:v>56.230000000000004</c:v>
                </c:pt>
                <c:pt idx="3207">
                  <c:v>56.230000000000004</c:v>
                </c:pt>
                <c:pt idx="3208">
                  <c:v>56.230000000000004</c:v>
                </c:pt>
                <c:pt idx="3209">
                  <c:v>56.230000000000004</c:v>
                </c:pt>
                <c:pt idx="3210">
                  <c:v>56.056999999999995</c:v>
                </c:pt>
                <c:pt idx="3211">
                  <c:v>56.056999999999995</c:v>
                </c:pt>
                <c:pt idx="3212">
                  <c:v>56.056999999999995</c:v>
                </c:pt>
                <c:pt idx="3213">
                  <c:v>56.056999999999995</c:v>
                </c:pt>
                <c:pt idx="3214">
                  <c:v>56.056999999999995</c:v>
                </c:pt>
                <c:pt idx="3215">
                  <c:v>56.056999999999995</c:v>
                </c:pt>
                <c:pt idx="3216">
                  <c:v>56.056999999999995</c:v>
                </c:pt>
                <c:pt idx="3217">
                  <c:v>55.883999999999993</c:v>
                </c:pt>
                <c:pt idx="3218">
                  <c:v>55.883999999999993</c:v>
                </c:pt>
                <c:pt idx="3219">
                  <c:v>55.883999999999993</c:v>
                </c:pt>
                <c:pt idx="3220">
                  <c:v>55.883999999999993</c:v>
                </c:pt>
                <c:pt idx="3221">
                  <c:v>55.883999999999993</c:v>
                </c:pt>
                <c:pt idx="3222">
                  <c:v>55.883999999999993</c:v>
                </c:pt>
                <c:pt idx="3223">
                  <c:v>55.883999999999993</c:v>
                </c:pt>
                <c:pt idx="3224">
                  <c:v>56.056999999999995</c:v>
                </c:pt>
                <c:pt idx="3225">
                  <c:v>56.056999999999995</c:v>
                </c:pt>
                <c:pt idx="3226">
                  <c:v>56.056999999999995</c:v>
                </c:pt>
                <c:pt idx="3227">
                  <c:v>56.056999999999995</c:v>
                </c:pt>
                <c:pt idx="3228">
                  <c:v>56.230000000000004</c:v>
                </c:pt>
                <c:pt idx="3229">
                  <c:v>56.230000000000004</c:v>
                </c:pt>
                <c:pt idx="3230">
                  <c:v>56.403999999999996</c:v>
                </c:pt>
                <c:pt idx="3231">
                  <c:v>56.403999999999996</c:v>
                </c:pt>
                <c:pt idx="3232">
                  <c:v>56.577000000000005</c:v>
                </c:pt>
                <c:pt idx="3233">
                  <c:v>56.577000000000005</c:v>
                </c:pt>
                <c:pt idx="3234">
                  <c:v>56.75</c:v>
                </c:pt>
                <c:pt idx="3235">
                  <c:v>56.75</c:v>
                </c:pt>
                <c:pt idx="3236">
                  <c:v>56.75</c:v>
                </c:pt>
                <c:pt idx="3237">
                  <c:v>56.923000000000002</c:v>
                </c:pt>
                <c:pt idx="3238">
                  <c:v>56.923000000000002</c:v>
                </c:pt>
                <c:pt idx="3239">
                  <c:v>57.096000000000011</c:v>
                </c:pt>
                <c:pt idx="3240">
                  <c:v>57.268000000000008</c:v>
                </c:pt>
                <c:pt idx="3241">
                  <c:v>57.440999999999995</c:v>
                </c:pt>
                <c:pt idx="3242">
                  <c:v>57.614000000000004</c:v>
                </c:pt>
                <c:pt idx="3243">
                  <c:v>57.957999999999998</c:v>
                </c:pt>
                <c:pt idx="3244">
                  <c:v>58.131</c:v>
                </c:pt>
                <c:pt idx="3245">
                  <c:v>58.476000000000006</c:v>
                </c:pt>
                <c:pt idx="3246">
                  <c:v>58.82</c:v>
                </c:pt>
                <c:pt idx="3247">
                  <c:v>59.164000000000001</c:v>
                </c:pt>
                <c:pt idx="3248">
                  <c:v>59.336999999999996</c:v>
                </c:pt>
                <c:pt idx="3249">
                  <c:v>59.508000000000003</c:v>
                </c:pt>
                <c:pt idx="3250">
                  <c:v>59.68</c:v>
                </c:pt>
                <c:pt idx="3251">
                  <c:v>59.850999999999999</c:v>
                </c:pt>
                <c:pt idx="3252">
                  <c:v>60.024000000000001</c:v>
                </c:pt>
                <c:pt idx="3253">
                  <c:v>60.024000000000001</c:v>
                </c:pt>
                <c:pt idx="3254">
                  <c:v>60.024000000000001</c:v>
                </c:pt>
                <c:pt idx="3255">
                  <c:v>60.024000000000001</c:v>
                </c:pt>
                <c:pt idx="3256">
                  <c:v>60.024000000000001</c:v>
                </c:pt>
                <c:pt idx="3257">
                  <c:v>60.024000000000001</c:v>
                </c:pt>
                <c:pt idx="3258">
                  <c:v>60.024000000000001</c:v>
                </c:pt>
                <c:pt idx="3259">
                  <c:v>60.024000000000001</c:v>
                </c:pt>
                <c:pt idx="3260">
                  <c:v>60.024000000000001</c:v>
                </c:pt>
                <c:pt idx="3261">
                  <c:v>59.850999999999999</c:v>
                </c:pt>
                <c:pt idx="3262">
                  <c:v>59.850999999999999</c:v>
                </c:pt>
                <c:pt idx="3263">
                  <c:v>59.68</c:v>
                </c:pt>
                <c:pt idx="3264">
                  <c:v>59.68</c:v>
                </c:pt>
                <c:pt idx="3265">
                  <c:v>59.68</c:v>
                </c:pt>
                <c:pt idx="3266">
                  <c:v>59.508000000000003</c:v>
                </c:pt>
                <c:pt idx="3267">
                  <c:v>59.508000000000003</c:v>
                </c:pt>
                <c:pt idx="3268">
                  <c:v>59.336999999999996</c:v>
                </c:pt>
                <c:pt idx="3269">
                  <c:v>59.336999999999996</c:v>
                </c:pt>
                <c:pt idx="3270">
                  <c:v>59.164000000000001</c:v>
                </c:pt>
                <c:pt idx="3271">
                  <c:v>59.164000000000001</c:v>
                </c:pt>
                <c:pt idx="3272">
                  <c:v>59.164000000000001</c:v>
                </c:pt>
                <c:pt idx="3273">
                  <c:v>58.993000000000002</c:v>
                </c:pt>
                <c:pt idx="3274">
                  <c:v>58.993000000000002</c:v>
                </c:pt>
                <c:pt idx="3275">
                  <c:v>58.993000000000002</c:v>
                </c:pt>
                <c:pt idx="3276">
                  <c:v>58.993000000000002</c:v>
                </c:pt>
                <c:pt idx="3277">
                  <c:v>58.993000000000002</c:v>
                </c:pt>
                <c:pt idx="3278">
                  <c:v>58.82</c:v>
                </c:pt>
                <c:pt idx="3279">
                  <c:v>58.82</c:v>
                </c:pt>
                <c:pt idx="3280">
                  <c:v>58.82</c:v>
                </c:pt>
                <c:pt idx="3281">
                  <c:v>58.82</c:v>
                </c:pt>
                <c:pt idx="3282">
                  <c:v>58.82</c:v>
                </c:pt>
                <c:pt idx="3283">
                  <c:v>58.82</c:v>
                </c:pt>
                <c:pt idx="3284">
                  <c:v>58.82</c:v>
                </c:pt>
                <c:pt idx="3285">
                  <c:v>58.82</c:v>
                </c:pt>
                <c:pt idx="3286">
                  <c:v>58.82</c:v>
                </c:pt>
                <c:pt idx="3287">
                  <c:v>58.82</c:v>
                </c:pt>
                <c:pt idx="3288">
                  <c:v>58.82</c:v>
                </c:pt>
                <c:pt idx="3289">
                  <c:v>58.82</c:v>
                </c:pt>
                <c:pt idx="3290">
                  <c:v>58.82</c:v>
                </c:pt>
                <c:pt idx="3291">
                  <c:v>58.82</c:v>
                </c:pt>
                <c:pt idx="3292">
                  <c:v>58.82</c:v>
                </c:pt>
                <c:pt idx="3293">
                  <c:v>58.82</c:v>
                </c:pt>
                <c:pt idx="3294">
                  <c:v>58.82</c:v>
                </c:pt>
                <c:pt idx="3295">
                  <c:v>58.82</c:v>
                </c:pt>
                <c:pt idx="3296">
                  <c:v>58.993000000000002</c:v>
                </c:pt>
                <c:pt idx="3297">
                  <c:v>58.993000000000002</c:v>
                </c:pt>
                <c:pt idx="3298">
                  <c:v>58.993000000000002</c:v>
                </c:pt>
                <c:pt idx="3299">
                  <c:v>59.164000000000001</c:v>
                </c:pt>
                <c:pt idx="3300">
                  <c:v>59.336999999999996</c:v>
                </c:pt>
                <c:pt idx="3301">
                  <c:v>59.336999999999996</c:v>
                </c:pt>
                <c:pt idx="3302">
                  <c:v>59.508000000000003</c:v>
                </c:pt>
                <c:pt idx="3303">
                  <c:v>59.508000000000003</c:v>
                </c:pt>
                <c:pt idx="3304">
                  <c:v>59.68</c:v>
                </c:pt>
                <c:pt idx="3305">
                  <c:v>59.68</c:v>
                </c:pt>
                <c:pt idx="3306">
                  <c:v>59.850999999999999</c:v>
                </c:pt>
                <c:pt idx="3307">
                  <c:v>59.850999999999999</c:v>
                </c:pt>
                <c:pt idx="3308">
                  <c:v>60.024000000000001</c:v>
                </c:pt>
                <c:pt idx="3309">
                  <c:v>60.024000000000001</c:v>
                </c:pt>
                <c:pt idx="3310">
                  <c:v>60.195000000000007</c:v>
                </c:pt>
                <c:pt idx="3311">
                  <c:v>60.368000000000002</c:v>
                </c:pt>
                <c:pt idx="3312">
                  <c:v>60.368000000000002</c:v>
                </c:pt>
                <c:pt idx="3313">
                  <c:v>60.539000000000001</c:v>
                </c:pt>
                <c:pt idx="3314">
                  <c:v>60.539000000000001</c:v>
                </c:pt>
                <c:pt idx="3315">
                  <c:v>60.712000000000003</c:v>
                </c:pt>
                <c:pt idx="3316">
                  <c:v>60.882999999999996</c:v>
                </c:pt>
                <c:pt idx="3317">
                  <c:v>60.882999999999996</c:v>
                </c:pt>
                <c:pt idx="3318">
                  <c:v>60.882999999999996</c:v>
                </c:pt>
                <c:pt idx="3319">
                  <c:v>61.053999999999995</c:v>
                </c:pt>
                <c:pt idx="3320">
                  <c:v>61.053999999999995</c:v>
                </c:pt>
                <c:pt idx="3321">
                  <c:v>61.053999999999995</c:v>
                </c:pt>
                <c:pt idx="3322">
                  <c:v>61.053999999999995</c:v>
                </c:pt>
                <c:pt idx="3323">
                  <c:v>61.053999999999995</c:v>
                </c:pt>
                <c:pt idx="3324">
                  <c:v>61.053999999999995</c:v>
                </c:pt>
                <c:pt idx="3325">
                  <c:v>61.053999999999995</c:v>
                </c:pt>
                <c:pt idx="3326">
                  <c:v>61.053999999999995</c:v>
                </c:pt>
                <c:pt idx="3327">
                  <c:v>61.053999999999995</c:v>
                </c:pt>
                <c:pt idx="3328">
                  <c:v>61.053999999999995</c:v>
                </c:pt>
                <c:pt idx="3329">
                  <c:v>61.053999999999995</c:v>
                </c:pt>
                <c:pt idx="3330">
                  <c:v>61.053999999999995</c:v>
                </c:pt>
                <c:pt idx="3331">
                  <c:v>61.053999999999995</c:v>
                </c:pt>
                <c:pt idx="3332">
                  <c:v>60.882999999999996</c:v>
                </c:pt>
                <c:pt idx="3333">
                  <c:v>60.882999999999996</c:v>
                </c:pt>
                <c:pt idx="3334">
                  <c:v>60.712000000000003</c:v>
                </c:pt>
                <c:pt idx="3335">
                  <c:v>60.712000000000003</c:v>
                </c:pt>
                <c:pt idx="3336">
                  <c:v>60.712000000000003</c:v>
                </c:pt>
                <c:pt idx="3337">
                  <c:v>60.539000000000001</c:v>
                </c:pt>
                <c:pt idx="3338">
                  <c:v>60.539000000000001</c:v>
                </c:pt>
                <c:pt idx="3339">
                  <c:v>60.368000000000002</c:v>
                </c:pt>
                <c:pt idx="3340">
                  <c:v>60.368000000000002</c:v>
                </c:pt>
                <c:pt idx="3341">
                  <c:v>60.195000000000007</c:v>
                </c:pt>
                <c:pt idx="3342">
                  <c:v>60.195000000000007</c:v>
                </c:pt>
                <c:pt idx="3343">
                  <c:v>60.024000000000001</c:v>
                </c:pt>
                <c:pt idx="3344">
                  <c:v>60.024000000000001</c:v>
                </c:pt>
                <c:pt idx="3345">
                  <c:v>59.850999999999999</c:v>
                </c:pt>
                <c:pt idx="3346">
                  <c:v>59.850999999999999</c:v>
                </c:pt>
                <c:pt idx="3347">
                  <c:v>59.68</c:v>
                </c:pt>
                <c:pt idx="3348">
                  <c:v>59.68</c:v>
                </c:pt>
                <c:pt idx="3349">
                  <c:v>59.68</c:v>
                </c:pt>
                <c:pt idx="3350">
                  <c:v>59.508000000000003</c:v>
                </c:pt>
                <c:pt idx="3351">
                  <c:v>59.508000000000003</c:v>
                </c:pt>
                <c:pt idx="3352">
                  <c:v>59.508000000000003</c:v>
                </c:pt>
                <c:pt idx="3353">
                  <c:v>59.508000000000003</c:v>
                </c:pt>
                <c:pt idx="3354">
                  <c:v>59.508000000000003</c:v>
                </c:pt>
                <c:pt idx="3355">
                  <c:v>59.336999999999996</c:v>
                </c:pt>
                <c:pt idx="3356">
                  <c:v>59.336999999999996</c:v>
                </c:pt>
                <c:pt idx="3357">
                  <c:v>59.336999999999996</c:v>
                </c:pt>
                <c:pt idx="3358">
                  <c:v>59.336999999999996</c:v>
                </c:pt>
                <c:pt idx="3359">
                  <c:v>59.336999999999996</c:v>
                </c:pt>
                <c:pt idx="3360">
                  <c:v>59.336999999999996</c:v>
                </c:pt>
                <c:pt idx="3361">
                  <c:v>59.336999999999996</c:v>
                </c:pt>
                <c:pt idx="3362">
                  <c:v>59.336999999999996</c:v>
                </c:pt>
                <c:pt idx="3363">
                  <c:v>59.336999999999996</c:v>
                </c:pt>
                <c:pt idx="3364">
                  <c:v>59.336999999999996</c:v>
                </c:pt>
                <c:pt idx="3365">
                  <c:v>59.336999999999996</c:v>
                </c:pt>
                <c:pt idx="3366">
                  <c:v>59.508000000000003</c:v>
                </c:pt>
                <c:pt idx="3367">
                  <c:v>59.508000000000003</c:v>
                </c:pt>
                <c:pt idx="3368">
                  <c:v>59.68</c:v>
                </c:pt>
                <c:pt idx="3369">
                  <c:v>59.68</c:v>
                </c:pt>
                <c:pt idx="3370">
                  <c:v>59.68</c:v>
                </c:pt>
                <c:pt idx="3371">
                  <c:v>59.850999999999999</c:v>
                </c:pt>
                <c:pt idx="3372">
                  <c:v>60.024000000000001</c:v>
                </c:pt>
                <c:pt idx="3373">
                  <c:v>60.024000000000001</c:v>
                </c:pt>
                <c:pt idx="3374">
                  <c:v>60.195000000000007</c:v>
                </c:pt>
                <c:pt idx="3375">
                  <c:v>60.195000000000007</c:v>
                </c:pt>
                <c:pt idx="3376">
                  <c:v>60.368000000000002</c:v>
                </c:pt>
                <c:pt idx="3377">
                  <c:v>60.539000000000001</c:v>
                </c:pt>
                <c:pt idx="3378">
                  <c:v>60.539000000000001</c:v>
                </c:pt>
                <c:pt idx="3379">
                  <c:v>60.712000000000003</c:v>
                </c:pt>
                <c:pt idx="3380">
                  <c:v>60.712000000000003</c:v>
                </c:pt>
                <c:pt idx="3381">
                  <c:v>60.712000000000003</c:v>
                </c:pt>
                <c:pt idx="3382">
                  <c:v>60.882999999999996</c:v>
                </c:pt>
                <c:pt idx="3383">
                  <c:v>60.882999999999996</c:v>
                </c:pt>
                <c:pt idx="3384">
                  <c:v>61.053999999999995</c:v>
                </c:pt>
                <c:pt idx="3385">
                  <c:v>61.053999999999995</c:v>
                </c:pt>
                <c:pt idx="3386">
                  <c:v>61.053999999999995</c:v>
                </c:pt>
                <c:pt idx="3387">
                  <c:v>61.227000000000011</c:v>
                </c:pt>
                <c:pt idx="3388">
                  <c:v>61.227000000000011</c:v>
                </c:pt>
                <c:pt idx="3389">
                  <c:v>61.227000000000011</c:v>
                </c:pt>
                <c:pt idx="3390">
                  <c:v>61.227000000000011</c:v>
                </c:pt>
                <c:pt idx="3391">
                  <c:v>61.398000000000003</c:v>
                </c:pt>
                <c:pt idx="3392">
                  <c:v>61.398000000000003</c:v>
                </c:pt>
                <c:pt idx="3393">
                  <c:v>61.398000000000003</c:v>
                </c:pt>
                <c:pt idx="3394">
                  <c:v>61.398000000000003</c:v>
                </c:pt>
                <c:pt idx="3395">
                  <c:v>61.398000000000003</c:v>
                </c:pt>
                <c:pt idx="3396">
                  <c:v>61.398000000000003</c:v>
                </c:pt>
                <c:pt idx="3397">
                  <c:v>61.227000000000011</c:v>
                </c:pt>
                <c:pt idx="3398">
                  <c:v>61.227000000000011</c:v>
                </c:pt>
                <c:pt idx="3399">
                  <c:v>61.227000000000011</c:v>
                </c:pt>
                <c:pt idx="3400">
                  <c:v>61.053999999999995</c:v>
                </c:pt>
                <c:pt idx="3401">
                  <c:v>61.053999999999995</c:v>
                </c:pt>
                <c:pt idx="3402">
                  <c:v>61.053999999999995</c:v>
                </c:pt>
                <c:pt idx="3403">
                  <c:v>60.882999999999996</c:v>
                </c:pt>
                <c:pt idx="3404">
                  <c:v>60.882999999999996</c:v>
                </c:pt>
                <c:pt idx="3405">
                  <c:v>60.882999999999996</c:v>
                </c:pt>
                <c:pt idx="3406">
                  <c:v>60.712000000000003</c:v>
                </c:pt>
                <c:pt idx="3407">
                  <c:v>60.712000000000003</c:v>
                </c:pt>
                <c:pt idx="3408">
                  <c:v>60.712000000000003</c:v>
                </c:pt>
                <c:pt idx="3409">
                  <c:v>60.539000000000001</c:v>
                </c:pt>
                <c:pt idx="3410">
                  <c:v>60.539000000000001</c:v>
                </c:pt>
                <c:pt idx="3411">
                  <c:v>60.368000000000002</c:v>
                </c:pt>
                <c:pt idx="3412">
                  <c:v>60.368000000000002</c:v>
                </c:pt>
                <c:pt idx="3413">
                  <c:v>60.195000000000007</c:v>
                </c:pt>
                <c:pt idx="3414">
                  <c:v>60.195000000000007</c:v>
                </c:pt>
                <c:pt idx="3415">
                  <c:v>60.195000000000007</c:v>
                </c:pt>
                <c:pt idx="3416">
                  <c:v>60.024000000000001</c:v>
                </c:pt>
                <c:pt idx="3417">
                  <c:v>60.024000000000001</c:v>
                </c:pt>
                <c:pt idx="3418">
                  <c:v>59.850999999999999</c:v>
                </c:pt>
                <c:pt idx="3419">
                  <c:v>59.850999999999999</c:v>
                </c:pt>
                <c:pt idx="3420">
                  <c:v>59.850999999999999</c:v>
                </c:pt>
                <c:pt idx="3421">
                  <c:v>59.850999999999999</c:v>
                </c:pt>
                <c:pt idx="3422">
                  <c:v>59.850999999999999</c:v>
                </c:pt>
                <c:pt idx="3423">
                  <c:v>59.850999999999999</c:v>
                </c:pt>
                <c:pt idx="3424">
                  <c:v>59.850999999999999</c:v>
                </c:pt>
                <c:pt idx="3425">
                  <c:v>59.850999999999999</c:v>
                </c:pt>
                <c:pt idx="3426">
                  <c:v>59.850999999999999</c:v>
                </c:pt>
                <c:pt idx="3427">
                  <c:v>59.850999999999999</c:v>
                </c:pt>
                <c:pt idx="3428">
                  <c:v>59.850999999999999</c:v>
                </c:pt>
                <c:pt idx="3429">
                  <c:v>59.850999999999999</c:v>
                </c:pt>
                <c:pt idx="3430">
                  <c:v>59.850999999999999</c:v>
                </c:pt>
                <c:pt idx="3431">
                  <c:v>59.68</c:v>
                </c:pt>
                <c:pt idx="3432">
                  <c:v>59.68</c:v>
                </c:pt>
                <c:pt idx="3433">
                  <c:v>59.68</c:v>
                </c:pt>
                <c:pt idx="3434">
                  <c:v>59.68</c:v>
                </c:pt>
                <c:pt idx="3435">
                  <c:v>59.68</c:v>
                </c:pt>
                <c:pt idx="3436">
                  <c:v>59.68</c:v>
                </c:pt>
                <c:pt idx="3437">
                  <c:v>59.508000000000003</c:v>
                </c:pt>
                <c:pt idx="3438">
                  <c:v>59.508000000000003</c:v>
                </c:pt>
                <c:pt idx="3439">
                  <c:v>59.508000000000003</c:v>
                </c:pt>
                <c:pt idx="3440">
                  <c:v>59.508000000000003</c:v>
                </c:pt>
                <c:pt idx="3441">
                  <c:v>59.336999999999996</c:v>
                </c:pt>
                <c:pt idx="3442">
                  <c:v>59.336999999999996</c:v>
                </c:pt>
                <c:pt idx="3443">
                  <c:v>59.336999999999996</c:v>
                </c:pt>
                <c:pt idx="3444">
                  <c:v>59.336999999999996</c:v>
                </c:pt>
                <c:pt idx="3445">
                  <c:v>59.336999999999996</c:v>
                </c:pt>
                <c:pt idx="3446">
                  <c:v>59.336999999999996</c:v>
                </c:pt>
                <c:pt idx="3447">
                  <c:v>59.336999999999996</c:v>
                </c:pt>
                <c:pt idx="3448">
                  <c:v>59.336999999999996</c:v>
                </c:pt>
                <c:pt idx="3449">
                  <c:v>59.336999999999996</c:v>
                </c:pt>
                <c:pt idx="3450">
                  <c:v>59.336999999999996</c:v>
                </c:pt>
                <c:pt idx="3451">
                  <c:v>59.336999999999996</c:v>
                </c:pt>
                <c:pt idx="3452">
                  <c:v>59.336999999999996</c:v>
                </c:pt>
                <c:pt idx="3453">
                  <c:v>59.336999999999996</c:v>
                </c:pt>
                <c:pt idx="3454">
                  <c:v>59.508000000000003</c:v>
                </c:pt>
                <c:pt idx="3455">
                  <c:v>59.508000000000003</c:v>
                </c:pt>
                <c:pt idx="3456">
                  <c:v>59.508000000000003</c:v>
                </c:pt>
                <c:pt idx="3457">
                  <c:v>59.508000000000003</c:v>
                </c:pt>
                <c:pt idx="3458">
                  <c:v>59.508000000000003</c:v>
                </c:pt>
                <c:pt idx="3459">
                  <c:v>59.508000000000003</c:v>
                </c:pt>
                <c:pt idx="3460">
                  <c:v>59.508000000000003</c:v>
                </c:pt>
                <c:pt idx="3461">
                  <c:v>59.68</c:v>
                </c:pt>
                <c:pt idx="3462">
                  <c:v>59.68</c:v>
                </c:pt>
                <c:pt idx="3463">
                  <c:v>59.68</c:v>
                </c:pt>
                <c:pt idx="3464">
                  <c:v>59.68</c:v>
                </c:pt>
                <c:pt idx="3465">
                  <c:v>59.68</c:v>
                </c:pt>
                <c:pt idx="3466">
                  <c:v>59.68</c:v>
                </c:pt>
                <c:pt idx="3467">
                  <c:v>59.68</c:v>
                </c:pt>
                <c:pt idx="3468">
                  <c:v>59.68</c:v>
                </c:pt>
                <c:pt idx="3469">
                  <c:v>59.508000000000003</c:v>
                </c:pt>
                <c:pt idx="3470">
                  <c:v>59.508000000000003</c:v>
                </c:pt>
                <c:pt idx="3471">
                  <c:v>59.508000000000003</c:v>
                </c:pt>
                <c:pt idx="3472">
                  <c:v>59.336999999999996</c:v>
                </c:pt>
                <c:pt idx="3473">
                  <c:v>59.336999999999996</c:v>
                </c:pt>
                <c:pt idx="3474">
                  <c:v>59.336999999999996</c:v>
                </c:pt>
                <c:pt idx="3475">
                  <c:v>59.164000000000001</c:v>
                </c:pt>
                <c:pt idx="3476">
                  <c:v>59.164000000000001</c:v>
                </c:pt>
                <c:pt idx="3477">
                  <c:v>58.993000000000002</c:v>
                </c:pt>
                <c:pt idx="3478">
                  <c:v>58.993000000000002</c:v>
                </c:pt>
                <c:pt idx="3479">
                  <c:v>58.82</c:v>
                </c:pt>
                <c:pt idx="3480">
                  <c:v>58.82</c:v>
                </c:pt>
                <c:pt idx="3481">
                  <c:v>58.647000000000006</c:v>
                </c:pt>
                <c:pt idx="3482">
                  <c:v>58.647000000000006</c:v>
                </c:pt>
                <c:pt idx="3483">
                  <c:v>58.476000000000006</c:v>
                </c:pt>
                <c:pt idx="3484">
                  <c:v>58.476000000000006</c:v>
                </c:pt>
                <c:pt idx="3485">
                  <c:v>58.303000000000004</c:v>
                </c:pt>
                <c:pt idx="3486">
                  <c:v>58.303000000000004</c:v>
                </c:pt>
                <c:pt idx="3487">
                  <c:v>58.303000000000004</c:v>
                </c:pt>
                <c:pt idx="3488">
                  <c:v>58.131</c:v>
                </c:pt>
                <c:pt idx="3489">
                  <c:v>58.131</c:v>
                </c:pt>
                <c:pt idx="3490">
                  <c:v>58.131</c:v>
                </c:pt>
                <c:pt idx="3491">
                  <c:v>58.131</c:v>
                </c:pt>
                <c:pt idx="3492">
                  <c:v>57.957999999999998</c:v>
                </c:pt>
                <c:pt idx="3493">
                  <c:v>57.957999999999998</c:v>
                </c:pt>
                <c:pt idx="3494">
                  <c:v>57.957999999999998</c:v>
                </c:pt>
                <c:pt idx="3495">
                  <c:v>57.957999999999998</c:v>
                </c:pt>
                <c:pt idx="3496">
                  <c:v>57.957999999999998</c:v>
                </c:pt>
                <c:pt idx="3497">
                  <c:v>57.957999999999998</c:v>
                </c:pt>
                <c:pt idx="3498">
                  <c:v>57.785000000000004</c:v>
                </c:pt>
                <c:pt idx="3499">
                  <c:v>57.785000000000004</c:v>
                </c:pt>
                <c:pt idx="3500">
                  <c:v>57.785000000000004</c:v>
                </c:pt>
                <c:pt idx="3501">
                  <c:v>57.785000000000004</c:v>
                </c:pt>
                <c:pt idx="3502">
                  <c:v>57.614000000000004</c:v>
                </c:pt>
                <c:pt idx="3503">
                  <c:v>57.614000000000004</c:v>
                </c:pt>
                <c:pt idx="3504">
                  <c:v>57.614000000000004</c:v>
                </c:pt>
                <c:pt idx="3505">
                  <c:v>57.614000000000004</c:v>
                </c:pt>
                <c:pt idx="3506">
                  <c:v>57.614000000000004</c:v>
                </c:pt>
                <c:pt idx="3507">
                  <c:v>57.614000000000004</c:v>
                </c:pt>
                <c:pt idx="3508">
                  <c:v>57.614000000000004</c:v>
                </c:pt>
                <c:pt idx="3509">
                  <c:v>57.614000000000004</c:v>
                </c:pt>
                <c:pt idx="3510">
                  <c:v>57.614000000000004</c:v>
                </c:pt>
                <c:pt idx="3511">
                  <c:v>57.614000000000004</c:v>
                </c:pt>
                <c:pt idx="3512">
                  <c:v>57.614000000000004</c:v>
                </c:pt>
                <c:pt idx="3513">
                  <c:v>57.614000000000004</c:v>
                </c:pt>
                <c:pt idx="3514">
                  <c:v>57.614000000000004</c:v>
                </c:pt>
                <c:pt idx="3515">
                  <c:v>57.614000000000004</c:v>
                </c:pt>
                <c:pt idx="3516">
                  <c:v>57.614000000000004</c:v>
                </c:pt>
                <c:pt idx="3517">
                  <c:v>57.614000000000004</c:v>
                </c:pt>
                <c:pt idx="3518">
                  <c:v>57.614000000000004</c:v>
                </c:pt>
                <c:pt idx="3519">
                  <c:v>57.614000000000004</c:v>
                </c:pt>
                <c:pt idx="3520">
                  <c:v>57.614000000000004</c:v>
                </c:pt>
                <c:pt idx="3521">
                  <c:v>57.614000000000004</c:v>
                </c:pt>
                <c:pt idx="3522">
                  <c:v>57.614000000000004</c:v>
                </c:pt>
                <c:pt idx="3523">
                  <c:v>57.614000000000004</c:v>
                </c:pt>
                <c:pt idx="3524">
                  <c:v>57.785000000000004</c:v>
                </c:pt>
                <c:pt idx="3525">
                  <c:v>57.785000000000004</c:v>
                </c:pt>
                <c:pt idx="3526">
                  <c:v>57.785000000000004</c:v>
                </c:pt>
                <c:pt idx="3527">
                  <c:v>57.957999999999998</c:v>
                </c:pt>
                <c:pt idx="3528">
                  <c:v>58.131</c:v>
                </c:pt>
                <c:pt idx="3529">
                  <c:v>58.131</c:v>
                </c:pt>
                <c:pt idx="3530">
                  <c:v>58.303000000000004</c:v>
                </c:pt>
                <c:pt idx="3531">
                  <c:v>58.303000000000004</c:v>
                </c:pt>
                <c:pt idx="3532">
                  <c:v>58.476000000000006</c:v>
                </c:pt>
                <c:pt idx="3533">
                  <c:v>58.476000000000006</c:v>
                </c:pt>
                <c:pt idx="3534">
                  <c:v>58.476000000000006</c:v>
                </c:pt>
                <c:pt idx="3535">
                  <c:v>58.647000000000006</c:v>
                </c:pt>
                <c:pt idx="3536">
                  <c:v>58.647000000000006</c:v>
                </c:pt>
                <c:pt idx="3537">
                  <c:v>58.647000000000006</c:v>
                </c:pt>
                <c:pt idx="3538">
                  <c:v>58.647000000000006</c:v>
                </c:pt>
                <c:pt idx="3539">
                  <c:v>58.82</c:v>
                </c:pt>
                <c:pt idx="3540">
                  <c:v>58.82</c:v>
                </c:pt>
                <c:pt idx="3541">
                  <c:v>58.82</c:v>
                </c:pt>
                <c:pt idx="3542">
                  <c:v>58.647000000000006</c:v>
                </c:pt>
                <c:pt idx="3543">
                  <c:v>58.647000000000006</c:v>
                </c:pt>
                <c:pt idx="3544">
                  <c:v>58.647000000000006</c:v>
                </c:pt>
                <c:pt idx="3545">
                  <c:v>58.647000000000006</c:v>
                </c:pt>
                <c:pt idx="3546">
                  <c:v>58.647000000000006</c:v>
                </c:pt>
                <c:pt idx="3547">
                  <c:v>58.647000000000006</c:v>
                </c:pt>
                <c:pt idx="3548">
                  <c:v>58.647000000000006</c:v>
                </c:pt>
                <c:pt idx="3549">
                  <c:v>58.647000000000006</c:v>
                </c:pt>
                <c:pt idx="3550">
                  <c:v>58.476000000000006</c:v>
                </c:pt>
                <c:pt idx="3551">
                  <c:v>58.476000000000006</c:v>
                </c:pt>
                <c:pt idx="3552">
                  <c:v>58.476000000000006</c:v>
                </c:pt>
                <c:pt idx="3553">
                  <c:v>58.303000000000004</c:v>
                </c:pt>
                <c:pt idx="3554">
                  <c:v>58.303000000000004</c:v>
                </c:pt>
                <c:pt idx="3555">
                  <c:v>58.303000000000004</c:v>
                </c:pt>
                <c:pt idx="3556">
                  <c:v>58.131</c:v>
                </c:pt>
                <c:pt idx="3557">
                  <c:v>58.131</c:v>
                </c:pt>
                <c:pt idx="3558">
                  <c:v>57.957999999999998</c:v>
                </c:pt>
                <c:pt idx="3559">
                  <c:v>57.957999999999998</c:v>
                </c:pt>
                <c:pt idx="3560">
                  <c:v>57.785000000000004</c:v>
                </c:pt>
                <c:pt idx="3561">
                  <c:v>57.785000000000004</c:v>
                </c:pt>
                <c:pt idx="3562">
                  <c:v>57.785000000000004</c:v>
                </c:pt>
                <c:pt idx="3563">
                  <c:v>57.614000000000004</c:v>
                </c:pt>
                <c:pt idx="3564">
                  <c:v>57.614000000000004</c:v>
                </c:pt>
                <c:pt idx="3565">
                  <c:v>57.440999999999995</c:v>
                </c:pt>
                <c:pt idx="3566">
                  <c:v>57.440999999999995</c:v>
                </c:pt>
                <c:pt idx="3567">
                  <c:v>57.440999999999995</c:v>
                </c:pt>
                <c:pt idx="3568">
                  <c:v>57.268000000000008</c:v>
                </c:pt>
                <c:pt idx="3569">
                  <c:v>57.268000000000008</c:v>
                </c:pt>
                <c:pt idx="3570">
                  <c:v>57.268000000000008</c:v>
                </c:pt>
                <c:pt idx="3571">
                  <c:v>57.096000000000011</c:v>
                </c:pt>
                <c:pt idx="3572">
                  <c:v>57.096000000000011</c:v>
                </c:pt>
                <c:pt idx="3573">
                  <c:v>57.096000000000011</c:v>
                </c:pt>
                <c:pt idx="3574">
                  <c:v>56.923000000000002</c:v>
                </c:pt>
                <c:pt idx="3575">
                  <c:v>56.923000000000002</c:v>
                </c:pt>
                <c:pt idx="3576">
                  <c:v>56.923000000000002</c:v>
                </c:pt>
                <c:pt idx="3577">
                  <c:v>56.923000000000002</c:v>
                </c:pt>
                <c:pt idx="3578">
                  <c:v>56.923000000000002</c:v>
                </c:pt>
                <c:pt idx="3579">
                  <c:v>56.923000000000002</c:v>
                </c:pt>
                <c:pt idx="3580">
                  <c:v>56.923000000000002</c:v>
                </c:pt>
                <c:pt idx="3581">
                  <c:v>56.923000000000002</c:v>
                </c:pt>
                <c:pt idx="3582">
                  <c:v>57.096000000000011</c:v>
                </c:pt>
                <c:pt idx="3583">
                  <c:v>57.096000000000011</c:v>
                </c:pt>
                <c:pt idx="3584">
                  <c:v>57.268000000000008</c:v>
                </c:pt>
                <c:pt idx="3585">
                  <c:v>57.440999999999995</c:v>
                </c:pt>
                <c:pt idx="3586">
                  <c:v>57.440999999999995</c:v>
                </c:pt>
                <c:pt idx="3587">
                  <c:v>57.614000000000004</c:v>
                </c:pt>
                <c:pt idx="3588">
                  <c:v>57.785000000000004</c:v>
                </c:pt>
                <c:pt idx="3589">
                  <c:v>57.957999999999998</c:v>
                </c:pt>
                <c:pt idx="3590">
                  <c:v>58.131</c:v>
                </c:pt>
                <c:pt idx="3591">
                  <c:v>58.131</c:v>
                </c:pt>
                <c:pt idx="3592">
                  <c:v>58.303000000000004</c:v>
                </c:pt>
                <c:pt idx="3593">
                  <c:v>58.476000000000006</c:v>
                </c:pt>
                <c:pt idx="3594">
                  <c:v>58.647000000000006</c:v>
                </c:pt>
                <c:pt idx="3595">
                  <c:v>58.647000000000006</c:v>
                </c:pt>
                <c:pt idx="3596">
                  <c:v>58.82</c:v>
                </c:pt>
                <c:pt idx="3597">
                  <c:v>58.993000000000002</c:v>
                </c:pt>
                <c:pt idx="3598">
                  <c:v>58.993000000000002</c:v>
                </c:pt>
                <c:pt idx="3599">
                  <c:v>59.164000000000001</c:v>
                </c:pt>
                <c:pt idx="3600">
                  <c:v>59.164000000000001</c:v>
                </c:pt>
                <c:pt idx="3601">
                  <c:v>59.336999999999996</c:v>
                </c:pt>
                <c:pt idx="3602">
                  <c:v>59.508000000000003</c:v>
                </c:pt>
                <c:pt idx="3603">
                  <c:v>59.508000000000003</c:v>
                </c:pt>
                <c:pt idx="3604">
                  <c:v>59.68</c:v>
                </c:pt>
                <c:pt idx="3605">
                  <c:v>59.850999999999999</c:v>
                </c:pt>
                <c:pt idx="3606">
                  <c:v>59.850999999999999</c:v>
                </c:pt>
                <c:pt idx="3607">
                  <c:v>60.024000000000001</c:v>
                </c:pt>
                <c:pt idx="3608">
                  <c:v>60.024000000000001</c:v>
                </c:pt>
                <c:pt idx="3609">
                  <c:v>60.024000000000001</c:v>
                </c:pt>
                <c:pt idx="3610">
                  <c:v>60.024000000000001</c:v>
                </c:pt>
                <c:pt idx="3611">
                  <c:v>60.195000000000007</c:v>
                </c:pt>
                <c:pt idx="3612">
                  <c:v>60.195000000000007</c:v>
                </c:pt>
                <c:pt idx="3613">
                  <c:v>60.195000000000007</c:v>
                </c:pt>
                <c:pt idx="3614">
                  <c:v>60.024000000000001</c:v>
                </c:pt>
                <c:pt idx="3615">
                  <c:v>60.024000000000001</c:v>
                </c:pt>
                <c:pt idx="3616">
                  <c:v>60.024000000000001</c:v>
                </c:pt>
                <c:pt idx="3617">
                  <c:v>60.024000000000001</c:v>
                </c:pt>
                <c:pt idx="3618">
                  <c:v>60.024000000000001</c:v>
                </c:pt>
                <c:pt idx="3619">
                  <c:v>59.850999999999999</c:v>
                </c:pt>
                <c:pt idx="3620">
                  <c:v>59.850999999999999</c:v>
                </c:pt>
                <c:pt idx="3621">
                  <c:v>59.850999999999999</c:v>
                </c:pt>
                <c:pt idx="3622">
                  <c:v>59.850999999999999</c:v>
                </c:pt>
                <c:pt idx="3623">
                  <c:v>59.850999999999999</c:v>
                </c:pt>
                <c:pt idx="3624">
                  <c:v>59.68</c:v>
                </c:pt>
                <c:pt idx="3625">
                  <c:v>59.68</c:v>
                </c:pt>
                <c:pt idx="3626">
                  <c:v>59.68</c:v>
                </c:pt>
                <c:pt idx="3627">
                  <c:v>59.68</c:v>
                </c:pt>
                <c:pt idx="3628">
                  <c:v>59.508000000000003</c:v>
                </c:pt>
                <c:pt idx="3629">
                  <c:v>59.508000000000003</c:v>
                </c:pt>
                <c:pt idx="3630">
                  <c:v>59.508000000000003</c:v>
                </c:pt>
                <c:pt idx="3631">
                  <c:v>59.508000000000003</c:v>
                </c:pt>
                <c:pt idx="3632">
                  <c:v>59.508000000000003</c:v>
                </c:pt>
                <c:pt idx="3633">
                  <c:v>59.336999999999996</c:v>
                </c:pt>
                <c:pt idx="3634">
                  <c:v>59.336999999999996</c:v>
                </c:pt>
                <c:pt idx="3635">
                  <c:v>59.336999999999996</c:v>
                </c:pt>
                <c:pt idx="3636">
                  <c:v>59.164000000000001</c:v>
                </c:pt>
                <c:pt idx="3637">
                  <c:v>59.164000000000001</c:v>
                </c:pt>
                <c:pt idx="3638">
                  <c:v>58.993000000000002</c:v>
                </c:pt>
                <c:pt idx="3639">
                  <c:v>58.993000000000002</c:v>
                </c:pt>
                <c:pt idx="3640">
                  <c:v>58.82</c:v>
                </c:pt>
                <c:pt idx="3641">
                  <c:v>58.82</c:v>
                </c:pt>
                <c:pt idx="3642">
                  <c:v>58.82</c:v>
                </c:pt>
                <c:pt idx="3643">
                  <c:v>58.647000000000006</c:v>
                </c:pt>
                <c:pt idx="3644">
                  <c:v>58.647000000000006</c:v>
                </c:pt>
                <c:pt idx="3645">
                  <c:v>58.476000000000006</c:v>
                </c:pt>
                <c:pt idx="3646">
                  <c:v>58.476000000000006</c:v>
                </c:pt>
                <c:pt idx="3647">
                  <c:v>58.476000000000006</c:v>
                </c:pt>
                <c:pt idx="3648">
                  <c:v>58.476000000000006</c:v>
                </c:pt>
                <c:pt idx="3649">
                  <c:v>58.476000000000006</c:v>
                </c:pt>
                <c:pt idx="3650">
                  <c:v>58.476000000000006</c:v>
                </c:pt>
                <c:pt idx="3651">
                  <c:v>58.476000000000006</c:v>
                </c:pt>
                <c:pt idx="3652">
                  <c:v>58.476000000000006</c:v>
                </c:pt>
                <c:pt idx="3653">
                  <c:v>58.476000000000006</c:v>
                </c:pt>
                <c:pt idx="3654">
                  <c:v>58.476000000000006</c:v>
                </c:pt>
                <c:pt idx="3655">
                  <c:v>58.476000000000006</c:v>
                </c:pt>
                <c:pt idx="3656">
                  <c:v>58.476000000000006</c:v>
                </c:pt>
                <c:pt idx="3657">
                  <c:v>58.476000000000006</c:v>
                </c:pt>
                <c:pt idx="3658">
                  <c:v>58.476000000000006</c:v>
                </c:pt>
                <c:pt idx="3659">
                  <c:v>58.476000000000006</c:v>
                </c:pt>
                <c:pt idx="3660">
                  <c:v>58.476000000000006</c:v>
                </c:pt>
                <c:pt idx="3661">
                  <c:v>58.476000000000006</c:v>
                </c:pt>
                <c:pt idx="3662">
                  <c:v>58.476000000000006</c:v>
                </c:pt>
                <c:pt idx="3663">
                  <c:v>58.647000000000006</c:v>
                </c:pt>
                <c:pt idx="3664">
                  <c:v>58.82</c:v>
                </c:pt>
                <c:pt idx="3665">
                  <c:v>58.82</c:v>
                </c:pt>
                <c:pt idx="3666">
                  <c:v>58.993000000000002</c:v>
                </c:pt>
                <c:pt idx="3667">
                  <c:v>59.164000000000001</c:v>
                </c:pt>
                <c:pt idx="3668">
                  <c:v>59.336999999999996</c:v>
                </c:pt>
                <c:pt idx="3669">
                  <c:v>59.508000000000003</c:v>
                </c:pt>
                <c:pt idx="3670">
                  <c:v>59.508000000000003</c:v>
                </c:pt>
                <c:pt idx="3671">
                  <c:v>59.68</c:v>
                </c:pt>
                <c:pt idx="3672">
                  <c:v>59.850999999999999</c:v>
                </c:pt>
                <c:pt idx="3673">
                  <c:v>59.850999999999999</c:v>
                </c:pt>
                <c:pt idx="3674">
                  <c:v>60.024000000000001</c:v>
                </c:pt>
                <c:pt idx="3675">
                  <c:v>60.024000000000001</c:v>
                </c:pt>
                <c:pt idx="3676">
                  <c:v>60.195000000000007</c:v>
                </c:pt>
                <c:pt idx="3677">
                  <c:v>60.195000000000007</c:v>
                </c:pt>
                <c:pt idx="3678">
                  <c:v>60.195000000000007</c:v>
                </c:pt>
                <c:pt idx="3679">
                  <c:v>60.195000000000007</c:v>
                </c:pt>
                <c:pt idx="3680">
                  <c:v>60.195000000000007</c:v>
                </c:pt>
                <c:pt idx="3681">
                  <c:v>60.195000000000007</c:v>
                </c:pt>
                <c:pt idx="3682">
                  <c:v>60.195000000000007</c:v>
                </c:pt>
                <c:pt idx="3683">
                  <c:v>60.195000000000007</c:v>
                </c:pt>
                <c:pt idx="3684">
                  <c:v>60.195000000000007</c:v>
                </c:pt>
                <c:pt idx="3685">
                  <c:v>60.195000000000007</c:v>
                </c:pt>
                <c:pt idx="3686">
                  <c:v>60.195000000000007</c:v>
                </c:pt>
                <c:pt idx="3687">
                  <c:v>60.024000000000001</c:v>
                </c:pt>
                <c:pt idx="3688">
                  <c:v>60.024000000000001</c:v>
                </c:pt>
                <c:pt idx="3689">
                  <c:v>60.024000000000001</c:v>
                </c:pt>
                <c:pt idx="3690">
                  <c:v>60.024000000000001</c:v>
                </c:pt>
                <c:pt idx="3691">
                  <c:v>60.024000000000001</c:v>
                </c:pt>
                <c:pt idx="3692">
                  <c:v>60.024000000000001</c:v>
                </c:pt>
                <c:pt idx="3693">
                  <c:v>59.850999999999999</c:v>
                </c:pt>
                <c:pt idx="3694">
                  <c:v>59.850999999999999</c:v>
                </c:pt>
                <c:pt idx="3695">
                  <c:v>59.850999999999999</c:v>
                </c:pt>
                <c:pt idx="3696">
                  <c:v>59.68</c:v>
                </c:pt>
                <c:pt idx="3697">
                  <c:v>59.68</c:v>
                </c:pt>
                <c:pt idx="3698">
                  <c:v>59.68</c:v>
                </c:pt>
                <c:pt idx="3699">
                  <c:v>59.508000000000003</c:v>
                </c:pt>
                <c:pt idx="3700">
                  <c:v>59.508000000000003</c:v>
                </c:pt>
                <c:pt idx="3701">
                  <c:v>59.336999999999996</c:v>
                </c:pt>
                <c:pt idx="3702">
                  <c:v>59.336999999999996</c:v>
                </c:pt>
                <c:pt idx="3703">
                  <c:v>59.164000000000001</c:v>
                </c:pt>
                <c:pt idx="3704">
                  <c:v>59.164000000000001</c:v>
                </c:pt>
                <c:pt idx="3705">
                  <c:v>58.993000000000002</c:v>
                </c:pt>
                <c:pt idx="3706">
                  <c:v>58.993000000000002</c:v>
                </c:pt>
                <c:pt idx="3707">
                  <c:v>58.82</c:v>
                </c:pt>
                <c:pt idx="3708">
                  <c:v>58.647000000000006</c:v>
                </c:pt>
                <c:pt idx="3709">
                  <c:v>58.647000000000006</c:v>
                </c:pt>
                <c:pt idx="3710">
                  <c:v>58.476000000000006</c:v>
                </c:pt>
                <c:pt idx="3711">
                  <c:v>58.476000000000006</c:v>
                </c:pt>
                <c:pt idx="3712">
                  <c:v>58.303000000000004</c:v>
                </c:pt>
                <c:pt idx="3713">
                  <c:v>58.131</c:v>
                </c:pt>
                <c:pt idx="3714">
                  <c:v>58.131</c:v>
                </c:pt>
                <c:pt idx="3715">
                  <c:v>57.957999999999998</c:v>
                </c:pt>
                <c:pt idx="3716">
                  <c:v>57.957999999999998</c:v>
                </c:pt>
                <c:pt idx="3717">
                  <c:v>57.785000000000004</c:v>
                </c:pt>
                <c:pt idx="3718">
                  <c:v>57.785000000000004</c:v>
                </c:pt>
                <c:pt idx="3719">
                  <c:v>57.614000000000004</c:v>
                </c:pt>
                <c:pt idx="3720">
                  <c:v>57.614000000000004</c:v>
                </c:pt>
                <c:pt idx="3721">
                  <c:v>57.440999999999995</c:v>
                </c:pt>
                <c:pt idx="3722">
                  <c:v>57.440999999999995</c:v>
                </c:pt>
                <c:pt idx="3723">
                  <c:v>57.440999999999995</c:v>
                </c:pt>
                <c:pt idx="3724">
                  <c:v>57.440999999999995</c:v>
                </c:pt>
                <c:pt idx="3725">
                  <c:v>57.440999999999995</c:v>
                </c:pt>
                <c:pt idx="3726">
                  <c:v>57.440999999999995</c:v>
                </c:pt>
                <c:pt idx="3727">
                  <c:v>57.440999999999995</c:v>
                </c:pt>
                <c:pt idx="3728">
                  <c:v>57.268000000000008</c:v>
                </c:pt>
                <c:pt idx="3729">
                  <c:v>57.268000000000008</c:v>
                </c:pt>
                <c:pt idx="3730">
                  <c:v>57.268000000000008</c:v>
                </c:pt>
                <c:pt idx="3731">
                  <c:v>57.268000000000008</c:v>
                </c:pt>
                <c:pt idx="3732">
                  <c:v>57.268000000000008</c:v>
                </c:pt>
                <c:pt idx="3733">
                  <c:v>57.268000000000008</c:v>
                </c:pt>
                <c:pt idx="3734">
                  <c:v>57.268000000000008</c:v>
                </c:pt>
                <c:pt idx="3735">
                  <c:v>57.268000000000008</c:v>
                </c:pt>
                <c:pt idx="3736">
                  <c:v>57.440999999999995</c:v>
                </c:pt>
                <c:pt idx="3737">
                  <c:v>57.440999999999995</c:v>
                </c:pt>
                <c:pt idx="3738">
                  <c:v>57.440999999999995</c:v>
                </c:pt>
                <c:pt idx="3739">
                  <c:v>57.614000000000004</c:v>
                </c:pt>
                <c:pt idx="3740">
                  <c:v>57.785000000000004</c:v>
                </c:pt>
                <c:pt idx="3741">
                  <c:v>57.957999999999998</c:v>
                </c:pt>
                <c:pt idx="3742">
                  <c:v>58.131</c:v>
                </c:pt>
                <c:pt idx="3743">
                  <c:v>58.303000000000004</c:v>
                </c:pt>
                <c:pt idx="3744">
                  <c:v>58.476000000000006</c:v>
                </c:pt>
                <c:pt idx="3745">
                  <c:v>58.647000000000006</c:v>
                </c:pt>
                <c:pt idx="3746">
                  <c:v>58.82</c:v>
                </c:pt>
                <c:pt idx="3747">
                  <c:v>58.993000000000002</c:v>
                </c:pt>
                <c:pt idx="3748">
                  <c:v>59.164000000000001</c:v>
                </c:pt>
                <c:pt idx="3749">
                  <c:v>59.164000000000001</c:v>
                </c:pt>
                <c:pt idx="3750">
                  <c:v>59.336999999999996</c:v>
                </c:pt>
                <c:pt idx="3751">
                  <c:v>59.508000000000003</c:v>
                </c:pt>
                <c:pt idx="3752">
                  <c:v>59.508000000000003</c:v>
                </c:pt>
                <c:pt idx="3753">
                  <c:v>59.508000000000003</c:v>
                </c:pt>
                <c:pt idx="3754">
                  <c:v>59.68</c:v>
                </c:pt>
                <c:pt idx="3755">
                  <c:v>59.68</c:v>
                </c:pt>
                <c:pt idx="3756">
                  <c:v>59.68</c:v>
                </c:pt>
                <c:pt idx="3757">
                  <c:v>59.68</c:v>
                </c:pt>
                <c:pt idx="3758">
                  <c:v>59.850999999999999</c:v>
                </c:pt>
                <c:pt idx="3759">
                  <c:v>59.850999999999999</c:v>
                </c:pt>
                <c:pt idx="3760">
                  <c:v>59.850999999999999</c:v>
                </c:pt>
                <c:pt idx="3761">
                  <c:v>59.850999999999999</c:v>
                </c:pt>
                <c:pt idx="3762">
                  <c:v>59.850999999999999</c:v>
                </c:pt>
                <c:pt idx="3763">
                  <c:v>59.850999999999999</c:v>
                </c:pt>
                <c:pt idx="3764">
                  <c:v>59.850999999999999</c:v>
                </c:pt>
                <c:pt idx="3765">
                  <c:v>59.850999999999999</c:v>
                </c:pt>
                <c:pt idx="3766">
                  <c:v>59.850999999999999</c:v>
                </c:pt>
                <c:pt idx="3767">
                  <c:v>59.850999999999999</c:v>
                </c:pt>
                <c:pt idx="3768">
                  <c:v>59.850999999999999</c:v>
                </c:pt>
                <c:pt idx="3769">
                  <c:v>59.850999999999999</c:v>
                </c:pt>
                <c:pt idx="3770">
                  <c:v>59.850999999999999</c:v>
                </c:pt>
                <c:pt idx="3771">
                  <c:v>59.850999999999999</c:v>
                </c:pt>
                <c:pt idx="3772">
                  <c:v>59.850999999999999</c:v>
                </c:pt>
                <c:pt idx="3773">
                  <c:v>59.850999999999999</c:v>
                </c:pt>
                <c:pt idx="3774">
                  <c:v>59.850999999999999</c:v>
                </c:pt>
                <c:pt idx="3775">
                  <c:v>59.850999999999999</c:v>
                </c:pt>
                <c:pt idx="3776">
                  <c:v>59.68</c:v>
                </c:pt>
                <c:pt idx="3777">
                  <c:v>59.68</c:v>
                </c:pt>
                <c:pt idx="3778">
                  <c:v>59.68</c:v>
                </c:pt>
                <c:pt idx="3779">
                  <c:v>59.508000000000003</c:v>
                </c:pt>
                <c:pt idx="3780">
                  <c:v>59.336999999999996</c:v>
                </c:pt>
                <c:pt idx="3781">
                  <c:v>59.336999999999996</c:v>
                </c:pt>
                <c:pt idx="3782">
                  <c:v>59.164000000000001</c:v>
                </c:pt>
                <c:pt idx="3783">
                  <c:v>58.993000000000002</c:v>
                </c:pt>
                <c:pt idx="3784">
                  <c:v>58.993000000000002</c:v>
                </c:pt>
                <c:pt idx="3785">
                  <c:v>58.82</c:v>
                </c:pt>
                <c:pt idx="3786">
                  <c:v>58.82</c:v>
                </c:pt>
                <c:pt idx="3787">
                  <c:v>58.647000000000006</c:v>
                </c:pt>
                <c:pt idx="3788">
                  <c:v>58.647000000000006</c:v>
                </c:pt>
                <c:pt idx="3789">
                  <c:v>58.476000000000006</c:v>
                </c:pt>
                <c:pt idx="3790">
                  <c:v>58.476000000000006</c:v>
                </c:pt>
                <c:pt idx="3791">
                  <c:v>58.476000000000006</c:v>
                </c:pt>
                <c:pt idx="3792">
                  <c:v>58.303000000000004</c:v>
                </c:pt>
                <c:pt idx="3793">
                  <c:v>58.303000000000004</c:v>
                </c:pt>
                <c:pt idx="3794">
                  <c:v>58.303000000000004</c:v>
                </c:pt>
                <c:pt idx="3795">
                  <c:v>58.303000000000004</c:v>
                </c:pt>
                <c:pt idx="3796">
                  <c:v>58.303000000000004</c:v>
                </c:pt>
                <c:pt idx="3797">
                  <c:v>58.303000000000004</c:v>
                </c:pt>
                <c:pt idx="3798">
                  <c:v>58.303000000000004</c:v>
                </c:pt>
                <c:pt idx="3799">
                  <c:v>58.303000000000004</c:v>
                </c:pt>
                <c:pt idx="3800">
                  <c:v>58.476000000000006</c:v>
                </c:pt>
                <c:pt idx="3801">
                  <c:v>58.476000000000006</c:v>
                </c:pt>
                <c:pt idx="3802">
                  <c:v>58.476000000000006</c:v>
                </c:pt>
                <c:pt idx="3803">
                  <c:v>58.647000000000006</c:v>
                </c:pt>
                <c:pt idx="3804">
                  <c:v>58.647000000000006</c:v>
                </c:pt>
                <c:pt idx="3805">
                  <c:v>58.82</c:v>
                </c:pt>
                <c:pt idx="3806">
                  <c:v>58.82</c:v>
                </c:pt>
                <c:pt idx="3807">
                  <c:v>58.993000000000002</c:v>
                </c:pt>
                <c:pt idx="3808">
                  <c:v>58.993000000000002</c:v>
                </c:pt>
                <c:pt idx="3809">
                  <c:v>59.164000000000001</c:v>
                </c:pt>
                <c:pt idx="3810">
                  <c:v>59.164000000000001</c:v>
                </c:pt>
                <c:pt idx="3811">
                  <c:v>59.336999999999996</c:v>
                </c:pt>
                <c:pt idx="3812">
                  <c:v>59.508000000000003</c:v>
                </c:pt>
                <c:pt idx="3813">
                  <c:v>59.508000000000003</c:v>
                </c:pt>
                <c:pt idx="3814">
                  <c:v>59.68</c:v>
                </c:pt>
                <c:pt idx="3815">
                  <c:v>59.850999999999999</c:v>
                </c:pt>
                <c:pt idx="3816">
                  <c:v>59.850999999999999</c:v>
                </c:pt>
                <c:pt idx="3817">
                  <c:v>60.024000000000001</c:v>
                </c:pt>
                <c:pt idx="3818">
                  <c:v>60.024000000000001</c:v>
                </c:pt>
                <c:pt idx="3819">
                  <c:v>60.195000000000007</c:v>
                </c:pt>
                <c:pt idx="3820">
                  <c:v>60.195000000000007</c:v>
                </c:pt>
                <c:pt idx="3821">
                  <c:v>60.368000000000002</c:v>
                </c:pt>
                <c:pt idx="3822">
                  <c:v>60.368000000000002</c:v>
                </c:pt>
                <c:pt idx="3823">
                  <c:v>60.539000000000001</c:v>
                </c:pt>
                <c:pt idx="3824">
                  <c:v>60.539000000000001</c:v>
                </c:pt>
                <c:pt idx="3825">
                  <c:v>60.712000000000003</c:v>
                </c:pt>
                <c:pt idx="3826">
                  <c:v>60.712000000000003</c:v>
                </c:pt>
                <c:pt idx="3827">
                  <c:v>60.712000000000003</c:v>
                </c:pt>
                <c:pt idx="3828">
                  <c:v>60.712000000000003</c:v>
                </c:pt>
                <c:pt idx="3829">
                  <c:v>60.712000000000003</c:v>
                </c:pt>
                <c:pt idx="3830">
                  <c:v>60.712000000000003</c:v>
                </c:pt>
                <c:pt idx="3831">
                  <c:v>60.712000000000003</c:v>
                </c:pt>
                <c:pt idx="3832">
                  <c:v>60.882999999999996</c:v>
                </c:pt>
                <c:pt idx="3833">
                  <c:v>60.882999999999996</c:v>
                </c:pt>
                <c:pt idx="3834">
                  <c:v>60.882999999999996</c:v>
                </c:pt>
                <c:pt idx="3835">
                  <c:v>60.712000000000003</c:v>
                </c:pt>
                <c:pt idx="3836">
                  <c:v>60.712000000000003</c:v>
                </c:pt>
                <c:pt idx="3837">
                  <c:v>60.712000000000003</c:v>
                </c:pt>
                <c:pt idx="3838">
                  <c:v>60.712000000000003</c:v>
                </c:pt>
                <c:pt idx="3839">
                  <c:v>60.539000000000001</c:v>
                </c:pt>
                <c:pt idx="3840">
                  <c:v>60.539000000000001</c:v>
                </c:pt>
                <c:pt idx="3841">
                  <c:v>60.368000000000002</c:v>
                </c:pt>
                <c:pt idx="3842">
                  <c:v>60.368000000000002</c:v>
                </c:pt>
                <c:pt idx="3843">
                  <c:v>60.368000000000002</c:v>
                </c:pt>
                <c:pt idx="3844">
                  <c:v>60.195000000000007</c:v>
                </c:pt>
                <c:pt idx="3845">
                  <c:v>60.195000000000007</c:v>
                </c:pt>
                <c:pt idx="3846">
                  <c:v>60.024000000000001</c:v>
                </c:pt>
                <c:pt idx="3847">
                  <c:v>59.850999999999999</c:v>
                </c:pt>
                <c:pt idx="3848">
                  <c:v>59.850999999999999</c:v>
                </c:pt>
                <c:pt idx="3849">
                  <c:v>59.68</c:v>
                </c:pt>
                <c:pt idx="3850">
                  <c:v>59.68</c:v>
                </c:pt>
                <c:pt idx="3851">
                  <c:v>59.508000000000003</c:v>
                </c:pt>
                <c:pt idx="3852">
                  <c:v>59.508000000000003</c:v>
                </c:pt>
                <c:pt idx="3853">
                  <c:v>59.336999999999996</c:v>
                </c:pt>
                <c:pt idx="3854">
                  <c:v>59.336999999999996</c:v>
                </c:pt>
                <c:pt idx="3855">
                  <c:v>59.164000000000001</c:v>
                </c:pt>
                <c:pt idx="3856">
                  <c:v>58.993000000000002</c:v>
                </c:pt>
                <c:pt idx="3857">
                  <c:v>58.993000000000002</c:v>
                </c:pt>
                <c:pt idx="3858">
                  <c:v>58.82</c:v>
                </c:pt>
                <c:pt idx="3859">
                  <c:v>58.82</c:v>
                </c:pt>
                <c:pt idx="3860">
                  <c:v>58.647000000000006</c:v>
                </c:pt>
                <c:pt idx="3861">
                  <c:v>58.647000000000006</c:v>
                </c:pt>
                <c:pt idx="3862">
                  <c:v>58.476000000000006</c:v>
                </c:pt>
                <c:pt idx="3863">
                  <c:v>58.476000000000006</c:v>
                </c:pt>
                <c:pt idx="3864">
                  <c:v>58.476000000000006</c:v>
                </c:pt>
                <c:pt idx="3865">
                  <c:v>58.303000000000004</c:v>
                </c:pt>
                <c:pt idx="3866">
                  <c:v>58.303000000000004</c:v>
                </c:pt>
                <c:pt idx="3867">
                  <c:v>58.303000000000004</c:v>
                </c:pt>
                <c:pt idx="3868">
                  <c:v>58.303000000000004</c:v>
                </c:pt>
                <c:pt idx="3869">
                  <c:v>58.303000000000004</c:v>
                </c:pt>
                <c:pt idx="3870">
                  <c:v>58.303000000000004</c:v>
                </c:pt>
                <c:pt idx="3871">
                  <c:v>58.303000000000004</c:v>
                </c:pt>
                <c:pt idx="3872">
                  <c:v>58.303000000000004</c:v>
                </c:pt>
                <c:pt idx="3873">
                  <c:v>58.303000000000004</c:v>
                </c:pt>
                <c:pt idx="3874">
                  <c:v>58.303000000000004</c:v>
                </c:pt>
                <c:pt idx="3875">
                  <c:v>58.303000000000004</c:v>
                </c:pt>
                <c:pt idx="3876">
                  <c:v>58.303000000000004</c:v>
                </c:pt>
                <c:pt idx="3877">
                  <c:v>58.303000000000004</c:v>
                </c:pt>
                <c:pt idx="3878">
                  <c:v>58.303000000000004</c:v>
                </c:pt>
                <c:pt idx="3879">
                  <c:v>58.303000000000004</c:v>
                </c:pt>
                <c:pt idx="3880">
                  <c:v>58.303000000000004</c:v>
                </c:pt>
                <c:pt idx="3881">
                  <c:v>58.303000000000004</c:v>
                </c:pt>
                <c:pt idx="3882">
                  <c:v>58.303000000000004</c:v>
                </c:pt>
                <c:pt idx="3883">
                  <c:v>58.303000000000004</c:v>
                </c:pt>
                <c:pt idx="3884">
                  <c:v>58.303000000000004</c:v>
                </c:pt>
                <c:pt idx="3885">
                  <c:v>58.476000000000006</c:v>
                </c:pt>
                <c:pt idx="3886">
                  <c:v>58.476000000000006</c:v>
                </c:pt>
                <c:pt idx="3887">
                  <c:v>58.476000000000006</c:v>
                </c:pt>
                <c:pt idx="3888">
                  <c:v>58.476000000000006</c:v>
                </c:pt>
                <c:pt idx="3889">
                  <c:v>58.476000000000006</c:v>
                </c:pt>
                <c:pt idx="3890">
                  <c:v>58.476000000000006</c:v>
                </c:pt>
                <c:pt idx="3891">
                  <c:v>58.476000000000006</c:v>
                </c:pt>
                <c:pt idx="3892">
                  <c:v>58.476000000000006</c:v>
                </c:pt>
                <c:pt idx="3893">
                  <c:v>58.647000000000006</c:v>
                </c:pt>
                <c:pt idx="3894">
                  <c:v>58.647000000000006</c:v>
                </c:pt>
                <c:pt idx="3895">
                  <c:v>58.647000000000006</c:v>
                </c:pt>
                <c:pt idx="3896">
                  <c:v>58.647000000000006</c:v>
                </c:pt>
                <c:pt idx="3897">
                  <c:v>58.647000000000006</c:v>
                </c:pt>
                <c:pt idx="3898">
                  <c:v>58.647000000000006</c:v>
                </c:pt>
                <c:pt idx="3899">
                  <c:v>58.647000000000006</c:v>
                </c:pt>
                <c:pt idx="3900">
                  <c:v>58.647000000000006</c:v>
                </c:pt>
                <c:pt idx="3901">
                  <c:v>58.647000000000006</c:v>
                </c:pt>
                <c:pt idx="3902">
                  <c:v>58.647000000000006</c:v>
                </c:pt>
                <c:pt idx="3903">
                  <c:v>58.647000000000006</c:v>
                </c:pt>
                <c:pt idx="3904">
                  <c:v>58.647000000000006</c:v>
                </c:pt>
                <c:pt idx="3905">
                  <c:v>58.647000000000006</c:v>
                </c:pt>
                <c:pt idx="3906">
                  <c:v>58.647000000000006</c:v>
                </c:pt>
                <c:pt idx="3907">
                  <c:v>58.647000000000006</c:v>
                </c:pt>
                <c:pt idx="3908">
                  <c:v>58.647000000000006</c:v>
                </c:pt>
                <c:pt idx="3909">
                  <c:v>58.476000000000006</c:v>
                </c:pt>
                <c:pt idx="3910">
                  <c:v>58.476000000000006</c:v>
                </c:pt>
                <c:pt idx="3911">
                  <c:v>58.476000000000006</c:v>
                </c:pt>
                <c:pt idx="3912">
                  <c:v>58.476000000000006</c:v>
                </c:pt>
                <c:pt idx="3913">
                  <c:v>58.303000000000004</c:v>
                </c:pt>
                <c:pt idx="3914">
                  <c:v>58.303000000000004</c:v>
                </c:pt>
                <c:pt idx="3915">
                  <c:v>58.131</c:v>
                </c:pt>
                <c:pt idx="3916">
                  <c:v>58.131</c:v>
                </c:pt>
                <c:pt idx="3917">
                  <c:v>58.131</c:v>
                </c:pt>
                <c:pt idx="3918">
                  <c:v>57.957999999999998</c:v>
                </c:pt>
                <c:pt idx="3919">
                  <c:v>57.957999999999998</c:v>
                </c:pt>
                <c:pt idx="3920">
                  <c:v>57.957999999999998</c:v>
                </c:pt>
                <c:pt idx="3921">
                  <c:v>57.785000000000004</c:v>
                </c:pt>
                <c:pt idx="3922">
                  <c:v>57.785000000000004</c:v>
                </c:pt>
                <c:pt idx="3923">
                  <c:v>57.785000000000004</c:v>
                </c:pt>
                <c:pt idx="3924">
                  <c:v>57.614000000000004</c:v>
                </c:pt>
                <c:pt idx="3925">
                  <c:v>57.614000000000004</c:v>
                </c:pt>
                <c:pt idx="3926">
                  <c:v>57.440999999999995</c:v>
                </c:pt>
                <c:pt idx="3927">
                  <c:v>57.440999999999995</c:v>
                </c:pt>
                <c:pt idx="3928">
                  <c:v>57.440999999999995</c:v>
                </c:pt>
                <c:pt idx="3929">
                  <c:v>57.268000000000008</c:v>
                </c:pt>
                <c:pt idx="3930">
                  <c:v>57.268000000000008</c:v>
                </c:pt>
                <c:pt idx="3931">
                  <c:v>57.268000000000008</c:v>
                </c:pt>
                <c:pt idx="3932">
                  <c:v>57.096000000000011</c:v>
                </c:pt>
                <c:pt idx="3933">
                  <c:v>57.096000000000011</c:v>
                </c:pt>
                <c:pt idx="3934">
                  <c:v>56.923000000000002</c:v>
                </c:pt>
                <c:pt idx="3935">
                  <c:v>56.923000000000002</c:v>
                </c:pt>
                <c:pt idx="3936">
                  <c:v>56.923000000000002</c:v>
                </c:pt>
                <c:pt idx="3937">
                  <c:v>56.923000000000002</c:v>
                </c:pt>
                <c:pt idx="3938">
                  <c:v>56.923000000000002</c:v>
                </c:pt>
                <c:pt idx="3939">
                  <c:v>56.923000000000002</c:v>
                </c:pt>
                <c:pt idx="3940">
                  <c:v>56.923000000000002</c:v>
                </c:pt>
                <c:pt idx="3941">
                  <c:v>56.923000000000002</c:v>
                </c:pt>
                <c:pt idx="3942">
                  <c:v>56.923000000000002</c:v>
                </c:pt>
                <c:pt idx="3943">
                  <c:v>57.096000000000011</c:v>
                </c:pt>
                <c:pt idx="3944">
                  <c:v>57.096000000000011</c:v>
                </c:pt>
                <c:pt idx="3945">
                  <c:v>57.268000000000008</c:v>
                </c:pt>
                <c:pt idx="3946">
                  <c:v>57.440999999999995</c:v>
                </c:pt>
                <c:pt idx="3947">
                  <c:v>57.614000000000004</c:v>
                </c:pt>
                <c:pt idx="3948">
                  <c:v>57.785000000000004</c:v>
                </c:pt>
                <c:pt idx="3949">
                  <c:v>57.957999999999998</c:v>
                </c:pt>
                <c:pt idx="3950">
                  <c:v>58.131</c:v>
                </c:pt>
                <c:pt idx="3951">
                  <c:v>58.303000000000004</c:v>
                </c:pt>
                <c:pt idx="3952">
                  <c:v>58.647000000000006</c:v>
                </c:pt>
                <c:pt idx="3953">
                  <c:v>58.82</c:v>
                </c:pt>
                <c:pt idx="3954">
                  <c:v>58.993000000000002</c:v>
                </c:pt>
                <c:pt idx="3955">
                  <c:v>59.336999999999996</c:v>
                </c:pt>
                <c:pt idx="3956">
                  <c:v>59.508000000000003</c:v>
                </c:pt>
                <c:pt idx="3957">
                  <c:v>59.850999999999999</c:v>
                </c:pt>
                <c:pt idx="3958">
                  <c:v>60.024000000000001</c:v>
                </c:pt>
                <c:pt idx="3959">
                  <c:v>60.368000000000002</c:v>
                </c:pt>
                <c:pt idx="3960">
                  <c:v>60.539000000000001</c:v>
                </c:pt>
                <c:pt idx="3961">
                  <c:v>60.882999999999996</c:v>
                </c:pt>
                <c:pt idx="3962">
                  <c:v>61.053999999999995</c:v>
                </c:pt>
                <c:pt idx="3963">
                  <c:v>61.227000000000011</c:v>
                </c:pt>
                <c:pt idx="3964">
                  <c:v>61.398000000000003</c:v>
                </c:pt>
                <c:pt idx="3965">
                  <c:v>61.569000000000003</c:v>
                </c:pt>
                <c:pt idx="3966">
                  <c:v>61.741</c:v>
                </c:pt>
                <c:pt idx="3967">
                  <c:v>61.911999999999999</c:v>
                </c:pt>
                <c:pt idx="3968">
                  <c:v>62.083000000000006</c:v>
                </c:pt>
                <c:pt idx="3969">
                  <c:v>62.254000000000005</c:v>
                </c:pt>
                <c:pt idx="3970">
                  <c:v>62.425000000000004</c:v>
                </c:pt>
                <c:pt idx="3971">
                  <c:v>62.425000000000004</c:v>
                </c:pt>
                <c:pt idx="3972">
                  <c:v>62.598000000000006</c:v>
                </c:pt>
                <c:pt idx="3973">
                  <c:v>62.598000000000006</c:v>
                </c:pt>
                <c:pt idx="3974">
                  <c:v>62.769000000000013</c:v>
                </c:pt>
                <c:pt idx="3975">
                  <c:v>62.769000000000013</c:v>
                </c:pt>
                <c:pt idx="3976">
                  <c:v>62.94</c:v>
                </c:pt>
                <c:pt idx="3977">
                  <c:v>62.94</c:v>
                </c:pt>
                <c:pt idx="3978">
                  <c:v>62.94</c:v>
                </c:pt>
                <c:pt idx="3979">
                  <c:v>63.111000000000004</c:v>
                </c:pt>
                <c:pt idx="3980">
                  <c:v>63.111000000000004</c:v>
                </c:pt>
                <c:pt idx="3981">
                  <c:v>63.111000000000004</c:v>
                </c:pt>
                <c:pt idx="3982">
                  <c:v>63.111000000000004</c:v>
                </c:pt>
                <c:pt idx="3983">
                  <c:v>63.111000000000004</c:v>
                </c:pt>
                <c:pt idx="3984">
                  <c:v>63.111000000000004</c:v>
                </c:pt>
                <c:pt idx="3985">
                  <c:v>63.282000000000004</c:v>
                </c:pt>
                <c:pt idx="3986">
                  <c:v>63.111000000000004</c:v>
                </c:pt>
                <c:pt idx="3987">
                  <c:v>63.111000000000004</c:v>
                </c:pt>
                <c:pt idx="3988">
                  <c:v>63.111000000000004</c:v>
                </c:pt>
                <c:pt idx="3989">
                  <c:v>63.111000000000004</c:v>
                </c:pt>
                <c:pt idx="3990">
                  <c:v>63.111000000000004</c:v>
                </c:pt>
                <c:pt idx="3991">
                  <c:v>63.111000000000004</c:v>
                </c:pt>
                <c:pt idx="3992">
                  <c:v>63.111000000000004</c:v>
                </c:pt>
                <c:pt idx="3993">
                  <c:v>62.94</c:v>
                </c:pt>
                <c:pt idx="3994">
                  <c:v>62.94</c:v>
                </c:pt>
                <c:pt idx="3995">
                  <c:v>62.94</c:v>
                </c:pt>
                <c:pt idx="3996">
                  <c:v>62.94</c:v>
                </c:pt>
                <c:pt idx="3997">
                  <c:v>62.94</c:v>
                </c:pt>
                <c:pt idx="3998">
                  <c:v>62.769000000000013</c:v>
                </c:pt>
                <c:pt idx="3999">
                  <c:v>62.769000000000013</c:v>
                </c:pt>
                <c:pt idx="4000">
                  <c:v>62.769000000000013</c:v>
                </c:pt>
                <c:pt idx="4001">
                  <c:v>62.598000000000006</c:v>
                </c:pt>
                <c:pt idx="4002">
                  <c:v>62.598000000000006</c:v>
                </c:pt>
                <c:pt idx="4003">
                  <c:v>62.598000000000006</c:v>
                </c:pt>
                <c:pt idx="4004">
                  <c:v>62.425000000000004</c:v>
                </c:pt>
                <c:pt idx="4005">
                  <c:v>62.425000000000004</c:v>
                </c:pt>
                <c:pt idx="4006">
                  <c:v>62.254000000000005</c:v>
                </c:pt>
                <c:pt idx="4007">
                  <c:v>62.254000000000005</c:v>
                </c:pt>
                <c:pt idx="4008">
                  <c:v>62.083000000000006</c:v>
                </c:pt>
                <c:pt idx="4009">
                  <c:v>62.083000000000006</c:v>
                </c:pt>
                <c:pt idx="4010">
                  <c:v>61.911999999999999</c:v>
                </c:pt>
                <c:pt idx="4011">
                  <c:v>61.911999999999999</c:v>
                </c:pt>
                <c:pt idx="4012">
                  <c:v>61.741</c:v>
                </c:pt>
                <c:pt idx="4013">
                  <c:v>61.741</c:v>
                </c:pt>
                <c:pt idx="4014">
                  <c:v>61.741</c:v>
                </c:pt>
                <c:pt idx="4015">
                  <c:v>61.569000000000003</c:v>
                </c:pt>
                <c:pt idx="4016">
                  <c:v>61.569000000000003</c:v>
                </c:pt>
                <c:pt idx="4017">
                  <c:v>61.569000000000003</c:v>
                </c:pt>
                <c:pt idx="4018">
                  <c:v>61.398000000000003</c:v>
                </c:pt>
                <c:pt idx="4019">
                  <c:v>61.398000000000003</c:v>
                </c:pt>
                <c:pt idx="4020">
                  <c:v>61.398000000000003</c:v>
                </c:pt>
                <c:pt idx="4021">
                  <c:v>61.398000000000003</c:v>
                </c:pt>
                <c:pt idx="4022">
                  <c:v>61.398000000000003</c:v>
                </c:pt>
                <c:pt idx="4023">
                  <c:v>61.398000000000003</c:v>
                </c:pt>
                <c:pt idx="4024">
                  <c:v>61.569000000000003</c:v>
                </c:pt>
                <c:pt idx="4025">
                  <c:v>61.569000000000003</c:v>
                </c:pt>
                <c:pt idx="4026">
                  <c:v>61.569000000000003</c:v>
                </c:pt>
                <c:pt idx="4027">
                  <c:v>61.741</c:v>
                </c:pt>
                <c:pt idx="4028">
                  <c:v>61.741</c:v>
                </c:pt>
                <c:pt idx="4029">
                  <c:v>61.911999999999999</c:v>
                </c:pt>
                <c:pt idx="4030">
                  <c:v>61.911999999999999</c:v>
                </c:pt>
                <c:pt idx="4031">
                  <c:v>62.083000000000006</c:v>
                </c:pt>
                <c:pt idx="4032">
                  <c:v>62.254000000000005</c:v>
                </c:pt>
                <c:pt idx="4033">
                  <c:v>62.425000000000004</c:v>
                </c:pt>
                <c:pt idx="4034">
                  <c:v>62.598000000000006</c:v>
                </c:pt>
                <c:pt idx="4035">
                  <c:v>62.598000000000006</c:v>
                </c:pt>
                <c:pt idx="4036">
                  <c:v>62.769000000000013</c:v>
                </c:pt>
                <c:pt idx="4037">
                  <c:v>62.94</c:v>
                </c:pt>
                <c:pt idx="4038">
                  <c:v>62.94</c:v>
                </c:pt>
                <c:pt idx="4039">
                  <c:v>63.111000000000004</c:v>
                </c:pt>
                <c:pt idx="4040">
                  <c:v>63.282000000000004</c:v>
                </c:pt>
                <c:pt idx="4041">
                  <c:v>63.282000000000004</c:v>
                </c:pt>
                <c:pt idx="4042">
                  <c:v>63.454999999999998</c:v>
                </c:pt>
                <c:pt idx="4043">
                  <c:v>63.454999999999998</c:v>
                </c:pt>
                <c:pt idx="4044">
                  <c:v>63.454999999999998</c:v>
                </c:pt>
                <c:pt idx="4045">
                  <c:v>63.454999999999998</c:v>
                </c:pt>
                <c:pt idx="4046">
                  <c:v>63.454999999999998</c:v>
                </c:pt>
                <c:pt idx="4047">
                  <c:v>63.626000000000012</c:v>
                </c:pt>
                <c:pt idx="4048">
                  <c:v>63.626000000000012</c:v>
                </c:pt>
                <c:pt idx="4049">
                  <c:v>63.626000000000012</c:v>
                </c:pt>
                <c:pt idx="4050">
                  <c:v>63.626000000000012</c:v>
                </c:pt>
                <c:pt idx="4051">
                  <c:v>63.626000000000012</c:v>
                </c:pt>
                <c:pt idx="4052">
                  <c:v>63.626000000000012</c:v>
                </c:pt>
                <c:pt idx="4053">
                  <c:v>63.626000000000012</c:v>
                </c:pt>
                <c:pt idx="4054">
                  <c:v>63.626000000000012</c:v>
                </c:pt>
                <c:pt idx="4055">
                  <c:v>63.626000000000012</c:v>
                </c:pt>
                <c:pt idx="4056">
                  <c:v>63.626000000000012</c:v>
                </c:pt>
                <c:pt idx="4057">
                  <c:v>63.626000000000012</c:v>
                </c:pt>
                <c:pt idx="4058">
                  <c:v>63.626000000000012</c:v>
                </c:pt>
                <c:pt idx="4059">
                  <c:v>63.454999999999998</c:v>
                </c:pt>
                <c:pt idx="4060">
                  <c:v>63.454999999999998</c:v>
                </c:pt>
                <c:pt idx="4061">
                  <c:v>63.454999999999998</c:v>
                </c:pt>
                <c:pt idx="4062">
                  <c:v>63.282000000000004</c:v>
                </c:pt>
                <c:pt idx="4063">
                  <c:v>63.282000000000004</c:v>
                </c:pt>
                <c:pt idx="4064">
                  <c:v>63.282000000000004</c:v>
                </c:pt>
                <c:pt idx="4065">
                  <c:v>63.111000000000004</c:v>
                </c:pt>
                <c:pt idx="4066">
                  <c:v>63.111000000000004</c:v>
                </c:pt>
                <c:pt idx="4067">
                  <c:v>62.94</c:v>
                </c:pt>
                <c:pt idx="4068">
                  <c:v>62.94</c:v>
                </c:pt>
                <c:pt idx="4069">
                  <c:v>62.769000000000013</c:v>
                </c:pt>
                <c:pt idx="4070">
                  <c:v>62.769000000000013</c:v>
                </c:pt>
                <c:pt idx="4071">
                  <c:v>62.598000000000006</c:v>
                </c:pt>
                <c:pt idx="4072">
                  <c:v>62.598000000000006</c:v>
                </c:pt>
                <c:pt idx="4073">
                  <c:v>62.425000000000004</c:v>
                </c:pt>
                <c:pt idx="4074">
                  <c:v>62.254000000000005</c:v>
                </c:pt>
                <c:pt idx="4075">
                  <c:v>62.254000000000005</c:v>
                </c:pt>
                <c:pt idx="4076">
                  <c:v>62.083000000000006</c:v>
                </c:pt>
                <c:pt idx="4077">
                  <c:v>62.083000000000006</c:v>
                </c:pt>
                <c:pt idx="4078">
                  <c:v>61.911999999999999</c:v>
                </c:pt>
                <c:pt idx="4079">
                  <c:v>61.911999999999999</c:v>
                </c:pt>
                <c:pt idx="4080">
                  <c:v>61.741</c:v>
                </c:pt>
                <c:pt idx="4081">
                  <c:v>61.741</c:v>
                </c:pt>
                <c:pt idx="4082">
                  <c:v>61.741</c:v>
                </c:pt>
                <c:pt idx="4083">
                  <c:v>61.741</c:v>
                </c:pt>
                <c:pt idx="4084">
                  <c:v>61.569000000000003</c:v>
                </c:pt>
                <c:pt idx="4085">
                  <c:v>61.741</c:v>
                </c:pt>
                <c:pt idx="4086">
                  <c:v>61.741</c:v>
                </c:pt>
                <c:pt idx="4087">
                  <c:v>61.741</c:v>
                </c:pt>
                <c:pt idx="4088">
                  <c:v>61.741</c:v>
                </c:pt>
                <c:pt idx="4089">
                  <c:v>61.911999999999999</c:v>
                </c:pt>
                <c:pt idx="4090">
                  <c:v>62.083000000000006</c:v>
                </c:pt>
                <c:pt idx="4091">
                  <c:v>62.083000000000006</c:v>
                </c:pt>
                <c:pt idx="4092">
                  <c:v>62.254000000000005</c:v>
                </c:pt>
                <c:pt idx="4093">
                  <c:v>62.425000000000004</c:v>
                </c:pt>
                <c:pt idx="4094">
                  <c:v>62.598000000000006</c:v>
                </c:pt>
                <c:pt idx="4095">
                  <c:v>62.769000000000013</c:v>
                </c:pt>
                <c:pt idx="4096">
                  <c:v>62.94</c:v>
                </c:pt>
                <c:pt idx="4097">
                  <c:v>63.111000000000004</c:v>
                </c:pt>
                <c:pt idx="4098">
                  <c:v>63.454999999999998</c:v>
                </c:pt>
                <c:pt idx="4099">
                  <c:v>63.626000000000012</c:v>
                </c:pt>
                <c:pt idx="4100">
                  <c:v>63.797000000000011</c:v>
                </c:pt>
                <c:pt idx="4101">
                  <c:v>63.968000000000011</c:v>
                </c:pt>
                <c:pt idx="4102">
                  <c:v>64.138999999999982</c:v>
                </c:pt>
                <c:pt idx="4103">
                  <c:v>64.31</c:v>
                </c:pt>
                <c:pt idx="4104">
                  <c:v>64.31</c:v>
                </c:pt>
                <c:pt idx="4105">
                  <c:v>64.31</c:v>
                </c:pt>
                <c:pt idx="4106">
                  <c:v>64.480999999999995</c:v>
                </c:pt>
                <c:pt idx="4107">
                  <c:v>64.480999999999995</c:v>
                </c:pt>
                <c:pt idx="4108">
                  <c:v>64.651999999999987</c:v>
                </c:pt>
                <c:pt idx="4109">
                  <c:v>64.651999999999987</c:v>
                </c:pt>
                <c:pt idx="4110">
                  <c:v>64.824999999999989</c:v>
                </c:pt>
                <c:pt idx="4111">
                  <c:v>64.824999999999989</c:v>
                </c:pt>
                <c:pt idx="4112">
                  <c:v>64.824999999999989</c:v>
                </c:pt>
                <c:pt idx="4113">
                  <c:v>64.824999999999989</c:v>
                </c:pt>
                <c:pt idx="4114">
                  <c:v>64.995999999999995</c:v>
                </c:pt>
                <c:pt idx="4115">
                  <c:v>64.995999999999995</c:v>
                </c:pt>
                <c:pt idx="4116">
                  <c:v>64.995999999999995</c:v>
                </c:pt>
                <c:pt idx="4117">
                  <c:v>64.995999999999995</c:v>
                </c:pt>
                <c:pt idx="4118">
                  <c:v>65.167000000000002</c:v>
                </c:pt>
                <c:pt idx="4119">
                  <c:v>65.167000000000002</c:v>
                </c:pt>
                <c:pt idx="4120">
                  <c:v>65.167000000000002</c:v>
                </c:pt>
                <c:pt idx="4121">
                  <c:v>65.167000000000002</c:v>
                </c:pt>
                <c:pt idx="4122">
                  <c:v>65.167000000000002</c:v>
                </c:pt>
                <c:pt idx="4123">
                  <c:v>65.167000000000002</c:v>
                </c:pt>
                <c:pt idx="4124">
                  <c:v>65.167000000000002</c:v>
                </c:pt>
                <c:pt idx="4125">
                  <c:v>65.337999999999994</c:v>
                </c:pt>
                <c:pt idx="4126">
                  <c:v>65.337999999999994</c:v>
                </c:pt>
                <c:pt idx="4127">
                  <c:v>65.167000000000002</c:v>
                </c:pt>
                <c:pt idx="4128">
                  <c:v>65.167000000000002</c:v>
                </c:pt>
                <c:pt idx="4129">
                  <c:v>65.167000000000002</c:v>
                </c:pt>
                <c:pt idx="4130">
                  <c:v>65.167000000000002</c:v>
                </c:pt>
                <c:pt idx="4131">
                  <c:v>64.995999999999995</c:v>
                </c:pt>
                <c:pt idx="4132">
                  <c:v>64.995999999999995</c:v>
                </c:pt>
                <c:pt idx="4133">
                  <c:v>64.995999999999995</c:v>
                </c:pt>
                <c:pt idx="4134">
                  <c:v>64.824999999999989</c:v>
                </c:pt>
                <c:pt idx="4135">
                  <c:v>64.824999999999989</c:v>
                </c:pt>
                <c:pt idx="4136">
                  <c:v>64.651999999999987</c:v>
                </c:pt>
                <c:pt idx="4137">
                  <c:v>64.480999999999995</c:v>
                </c:pt>
                <c:pt idx="4138">
                  <c:v>64.31</c:v>
                </c:pt>
                <c:pt idx="4139">
                  <c:v>64.138999999999982</c:v>
                </c:pt>
                <c:pt idx="4140">
                  <c:v>63.968000000000011</c:v>
                </c:pt>
                <c:pt idx="4141">
                  <c:v>63.797000000000011</c:v>
                </c:pt>
                <c:pt idx="4142">
                  <c:v>63.626000000000012</c:v>
                </c:pt>
                <c:pt idx="4143">
                  <c:v>63.454999999999998</c:v>
                </c:pt>
                <c:pt idx="4144">
                  <c:v>63.282000000000004</c:v>
                </c:pt>
                <c:pt idx="4145">
                  <c:v>63.111000000000004</c:v>
                </c:pt>
                <c:pt idx="4146">
                  <c:v>62.94</c:v>
                </c:pt>
                <c:pt idx="4147">
                  <c:v>62.769000000000013</c:v>
                </c:pt>
                <c:pt idx="4148">
                  <c:v>62.598000000000006</c:v>
                </c:pt>
                <c:pt idx="4149">
                  <c:v>62.425000000000004</c:v>
                </c:pt>
                <c:pt idx="4150">
                  <c:v>62.425000000000004</c:v>
                </c:pt>
                <c:pt idx="4151">
                  <c:v>62.254000000000005</c:v>
                </c:pt>
                <c:pt idx="4152">
                  <c:v>62.254000000000005</c:v>
                </c:pt>
                <c:pt idx="4153">
                  <c:v>62.083000000000006</c:v>
                </c:pt>
                <c:pt idx="4154">
                  <c:v>62.083000000000006</c:v>
                </c:pt>
                <c:pt idx="4155">
                  <c:v>62.083000000000006</c:v>
                </c:pt>
                <c:pt idx="4156">
                  <c:v>62.083000000000006</c:v>
                </c:pt>
                <c:pt idx="4157">
                  <c:v>62.083000000000006</c:v>
                </c:pt>
                <c:pt idx="4158">
                  <c:v>62.083000000000006</c:v>
                </c:pt>
                <c:pt idx="4159">
                  <c:v>62.083000000000006</c:v>
                </c:pt>
                <c:pt idx="4160">
                  <c:v>62.254000000000005</c:v>
                </c:pt>
                <c:pt idx="4161">
                  <c:v>62.254000000000005</c:v>
                </c:pt>
                <c:pt idx="4162">
                  <c:v>62.425000000000004</c:v>
                </c:pt>
                <c:pt idx="4163">
                  <c:v>62.425000000000004</c:v>
                </c:pt>
                <c:pt idx="4164">
                  <c:v>62.598000000000006</c:v>
                </c:pt>
                <c:pt idx="4165">
                  <c:v>62.769000000000013</c:v>
                </c:pt>
                <c:pt idx="4166">
                  <c:v>62.94</c:v>
                </c:pt>
                <c:pt idx="4167">
                  <c:v>63.111000000000004</c:v>
                </c:pt>
                <c:pt idx="4168">
                  <c:v>63.282000000000004</c:v>
                </c:pt>
                <c:pt idx="4169">
                  <c:v>63.454999999999998</c:v>
                </c:pt>
                <c:pt idx="4170">
                  <c:v>63.626000000000012</c:v>
                </c:pt>
                <c:pt idx="4171">
                  <c:v>63.797000000000011</c:v>
                </c:pt>
                <c:pt idx="4172">
                  <c:v>63.968000000000011</c:v>
                </c:pt>
                <c:pt idx="4173">
                  <c:v>64.138999999999982</c:v>
                </c:pt>
                <c:pt idx="4174">
                  <c:v>64.31</c:v>
                </c:pt>
                <c:pt idx="4175">
                  <c:v>64.31</c:v>
                </c:pt>
                <c:pt idx="4176">
                  <c:v>64.31</c:v>
                </c:pt>
                <c:pt idx="4177">
                  <c:v>64.480999999999995</c:v>
                </c:pt>
                <c:pt idx="4178">
                  <c:v>64.480999999999995</c:v>
                </c:pt>
                <c:pt idx="4179">
                  <c:v>64.480999999999995</c:v>
                </c:pt>
                <c:pt idx="4180">
                  <c:v>64.480999999999995</c:v>
                </c:pt>
                <c:pt idx="4181">
                  <c:v>64.651999999999987</c:v>
                </c:pt>
                <c:pt idx="4182">
                  <c:v>64.651999999999987</c:v>
                </c:pt>
                <c:pt idx="4183">
                  <c:v>64.651999999999987</c:v>
                </c:pt>
                <c:pt idx="4184">
                  <c:v>64.651999999999987</c:v>
                </c:pt>
                <c:pt idx="4185">
                  <c:v>64.824999999999989</c:v>
                </c:pt>
                <c:pt idx="4186">
                  <c:v>64.824999999999989</c:v>
                </c:pt>
                <c:pt idx="4187">
                  <c:v>64.824999999999989</c:v>
                </c:pt>
                <c:pt idx="4188">
                  <c:v>64.824999999999989</c:v>
                </c:pt>
                <c:pt idx="4189">
                  <c:v>64.824999999999989</c:v>
                </c:pt>
                <c:pt idx="4190">
                  <c:v>64.995999999999995</c:v>
                </c:pt>
                <c:pt idx="4191">
                  <c:v>64.995999999999995</c:v>
                </c:pt>
                <c:pt idx="4192">
                  <c:v>64.995999999999995</c:v>
                </c:pt>
                <c:pt idx="4193">
                  <c:v>64.995999999999995</c:v>
                </c:pt>
                <c:pt idx="4194">
                  <c:v>64.824999999999989</c:v>
                </c:pt>
                <c:pt idx="4195">
                  <c:v>64.824999999999989</c:v>
                </c:pt>
                <c:pt idx="4196">
                  <c:v>64.824999999999989</c:v>
                </c:pt>
                <c:pt idx="4197">
                  <c:v>64.824999999999989</c:v>
                </c:pt>
                <c:pt idx="4198">
                  <c:v>64.651999999999987</c:v>
                </c:pt>
                <c:pt idx="4199">
                  <c:v>64.651999999999987</c:v>
                </c:pt>
                <c:pt idx="4200">
                  <c:v>64.651999999999987</c:v>
                </c:pt>
                <c:pt idx="4201">
                  <c:v>64.480999999999995</c:v>
                </c:pt>
                <c:pt idx="4202">
                  <c:v>64.480999999999995</c:v>
                </c:pt>
                <c:pt idx="4203">
                  <c:v>64.31</c:v>
                </c:pt>
                <c:pt idx="4204">
                  <c:v>64.138999999999982</c:v>
                </c:pt>
                <c:pt idx="4205">
                  <c:v>64.138999999999982</c:v>
                </c:pt>
                <c:pt idx="4206">
                  <c:v>63.968000000000011</c:v>
                </c:pt>
                <c:pt idx="4207">
                  <c:v>63.797000000000011</c:v>
                </c:pt>
                <c:pt idx="4208">
                  <c:v>63.797000000000011</c:v>
                </c:pt>
                <c:pt idx="4209">
                  <c:v>63.626000000000012</c:v>
                </c:pt>
                <c:pt idx="4210">
                  <c:v>63.626000000000012</c:v>
                </c:pt>
                <c:pt idx="4211">
                  <c:v>63.454999999999998</c:v>
                </c:pt>
                <c:pt idx="4212">
                  <c:v>63.282000000000004</c:v>
                </c:pt>
                <c:pt idx="4213">
                  <c:v>63.282000000000004</c:v>
                </c:pt>
                <c:pt idx="4214">
                  <c:v>63.111000000000004</c:v>
                </c:pt>
                <c:pt idx="4215">
                  <c:v>63.111000000000004</c:v>
                </c:pt>
                <c:pt idx="4216">
                  <c:v>62.94</c:v>
                </c:pt>
                <c:pt idx="4217">
                  <c:v>62.94</c:v>
                </c:pt>
                <c:pt idx="4218">
                  <c:v>62.769000000000013</c:v>
                </c:pt>
                <c:pt idx="4219">
                  <c:v>62.769000000000013</c:v>
                </c:pt>
                <c:pt idx="4220">
                  <c:v>62.598000000000006</c:v>
                </c:pt>
                <c:pt idx="4221">
                  <c:v>62.598000000000006</c:v>
                </c:pt>
                <c:pt idx="4222">
                  <c:v>62.598000000000006</c:v>
                </c:pt>
                <c:pt idx="4223">
                  <c:v>62.425000000000004</c:v>
                </c:pt>
                <c:pt idx="4224">
                  <c:v>62.425000000000004</c:v>
                </c:pt>
                <c:pt idx="4225">
                  <c:v>62.254000000000005</c:v>
                </c:pt>
                <c:pt idx="4226">
                  <c:v>62.254000000000005</c:v>
                </c:pt>
                <c:pt idx="4227">
                  <c:v>62.254000000000005</c:v>
                </c:pt>
                <c:pt idx="4228">
                  <c:v>62.254000000000005</c:v>
                </c:pt>
                <c:pt idx="4229">
                  <c:v>62.254000000000005</c:v>
                </c:pt>
                <c:pt idx="4230">
                  <c:v>62.254000000000005</c:v>
                </c:pt>
                <c:pt idx="4231">
                  <c:v>62.254000000000005</c:v>
                </c:pt>
                <c:pt idx="4232">
                  <c:v>62.425000000000004</c:v>
                </c:pt>
                <c:pt idx="4233">
                  <c:v>62.425000000000004</c:v>
                </c:pt>
                <c:pt idx="4234">
                  <c:v>62.598000000000006</c:v>
                </c:pt>
                <c:pt idx="4235">
                  <c:v>62.769000000000013</c:v>
                </c:pt>
                <c:pt idx="4236">
                  <c:v>62.94</c:v>
                </c:pt>
                <c:pt idx="4237">
                  <c:v>63.111000000000004</c:v>
                </c:pt>
                <c:pt idx="4238">
                  <c:v>63.282000000000004</c:v>
                </c:pt>
                <c:pt idx="4239">
                  <c:v>63.454999999999998</c:v>
                </c:pt>
                <c:pt idx="4240">
                  <c:v>63.626000000000012</c:v>
                </c:pt>
                <c:pt idx="4241">
                  <c:v>63.797000000000011</c:v>
                </c:pt>
                <c:pt idx="4242">
                  <c:v>64.138999999999982</c:v>
                </c:pt>
                <c:pt idx="4243">
                  <c:v>64.31</c:v>
                </c:pt>
                <c:pt idx="4244">
                  <c:v>64.480999999999995</c:v>
                </c:pt>
                <c:pt idx="4245">
                  <c:v>64.824999999999989</c:v>
                </c:pt>
                <c:pt idx="4246">
                  <c:v>64.995999999999995</c:v>
                </c:pt>
                <c:pt idx="4247">
                  <c:v>65.167000000000002</c:v>
                </c:pt>
                <c:pt idx="4248">
                  <c:v>65.337999999999994</c:v>
                </c:pt>
                <c:pt idx="4249">
                  <c:v>65.509</c:v>
                </c:pt>
                <c:pt idx="4250">
                  <c:v>65.679999999999993</c:v>
                </c:pt>
                <c:pt idx="4251">
                  <c:v>65.850999999999999</c:v>
                </c:pt>
                <c:pt idx="4252">
                  <c:v>65.850999999999999</c:v>
                </c:pt>
                <c:pt idx="4253">
                  <c:v>66.021999999999991</c:v>
                </c:pt>
                <c:pt idx="4254">
                  <c:v>66.192999999999998</c:v>
                </c:pt>
                <c:pt idx="4255">
                  <c:v>66.192999999999998</c:v>
                </c:pt>
                <c:pt idx="4256">
                  <c:v>66.192999999999998</c:v>
                </c:pt>
                <c:pt idx="4257">
                  <c:v>66.366</c:v>
                </c:pt>
                <c:pt idx="4258">
                  <c:v>66.366</c:v>
                </c:pt>
                <c:pt idx="4259">
                  <c:v>66.366</c:v>
                </c:pt>
                <c:pt idx="4260">
                  <c:v>66.366</c:v>
                </c:pt>
                <c:pt idx="4261">
                  <c:v>66.537000000000006</c:v>
                </c:pt>
                <c:pt idx="4262">
                  <c:v>66.537000000000006</c:v>
                </c:pt>
                <c:pt idx="4263">
                  <c:v>66.537000000000006</c:v>
                </c:pt>
                <c:pt idx="4264">
                  <c:v>66.537000000000006</c:v>
                </c:pt>
                <c:pt idx="4265">
                  <c:v>66.537000000000006</c:v>
                </c:pt>
                <c:pt idx="4266">
                  <c:v>66.537000000000006</c:v>
                </c:pt>
                <c:pt idx="4267">
                  <c:v>66.537000000000006</c:v>
                </c:pt>
                <c:pt idx="4268">
                  <c:v>66.366</c:v>
                </c:pt>
                <c:pt idx="4269">
                  <c:v>66.366</c:v>
                </c:pt>
                <c:pt idx="4270">
                  <c:v>66.366</c:v>
                </c:pt>
                <c:pt idx="4271">
                  <c:v>66.366</c:v>
                </c:pt>
                <c:pt idx="4272">
                  <c:v>66.366</c:v>
                </c:pt>
                <c:pt idx="4273">
                  <c:v>66.366</c:v>
                </c:pt>
                <c:pt idx="4274">
                  <c:v>66.192999999999998</c:v>
                </c:pt>
                <c:pt idx="4275">
                  <c:v>66.192999999999998</c:v>
                </c:pt>
                <c:pt idx="4276">
                  <c:v>66.192999999999998</c:v>
                </c:pt>
                <c:pt idx="4277">
                  <c:v>66.021999999999991</c:v>
                </c:pt>
                <c:pt idx="4278">
                  <c:v>66.021999999999991</c:v>
                </c:pt>
                <c:pt idx="4279">
                  <c:v>65.850999999999999</c:v>
                </c:pt>
                <c:pt idx="4280">
                  <c:v>65.850999999999999</c:v>
                </c:pt>
                <c:pt idx="4281">
                  <c:v>65.679999999999993</c:v>
                </c:pt>
                <c:pt idx="4282">
                  <c:v>65.679999999999993</c:v>
                </c:pt>
                <c:pt idx="4283">
                  <c:v>65.509</c:v>
                </c:pt>
                <c:pt idx="4284">
                  <c:v>65.509</c:v>
                </c:pt>
                <c:pt idx="4285">
                  <c:v>65.337999999999994</c:v>
                </c:pt>
                <c:pt idx="4286">
                  <c:v>65.167000000000002</c:v>
                </c:pt>
                <c:pt idx="4287">
                  <c:v>65.167000000000002</c:v>
                </c:pt>
                <c:pt idx="4288">
                  <c:v>64.995999999999995</c:v>
                </c:pt>
                <c:pt idx="4289">
                  <c:v>64.824999999999989</c:v>
                </c:pt>
                <c:pt idx="4290">
                  <c:v>64.824999999999989</c:v>
                </c:pt>
                <c:pt idx="4291">
                  <c:v>64.651999999999987</c:v>
                </c:pt>
                <c:pt idx="4292">
                  <c:v>64.480999999999995</c:v>
                </c:pt>
                <c:pt idx="4293">
                  <c:v>64.31</c:v>
                </c:pt>
                <c:pt idx="4294">
                  <c:v>64.138999999999982</c:v>
                </c:pt>
                <c:pt idx="4295">
                  <c:v>64.138999999999982</c:v>
                </c:pt>
                <c:pt idx="4296">
                  <c:v>63.968000000000011</c:v>
                </c:pt>
                <c:pt idx="4297">
                  <c:v>63.797000000000011</c:v>
                </c:pt>
                <c:pt idx="4298">
                  <c:v>63.797000000000011</c:v>
                </c:pt>
                <c:pt idx="4299">
                  <c:v>63.626000000000012</c:v>
                </c:pt>
                <c:pt idx="4300">
                  <c:v>63.626000000000012</c:v>
                </c:pt>
                <c:pt idx="4301">
                  <c:v>63.626000000000012</c:v>
                </c:pt>
                <c:pt idx="4302">
                  <c:v>63.626000000000012</c:v>
                </c:pt>
                <c:pt idx="4303">
                  <c:v>63.454999999999998</c:v>
                </c:pt>
                <c:pt idx="4304">
                  <c:v>63.626000000000012</c:v>
                </c:pt>
                <c:pt idx="4305">
                  <c:v>63.626000000000012</c:v>
                </c:pt>
                <c:pt idx="4306">
                  <c:v>63.797000000000011</c:v>
                </c:pt>
                <c:pt idx="4307">
                  <c:v>63.797000000000011</c:v>
                </c:pt>
                <c:pt idx="4308">
                  <c:v>63.968000000000011</c:v>
                </c:pt>
                <c:pt idx="4309">
                  <c:v>64.138999999999982</c:v>
                </c:pt>
                <c:pt idx="4310">
                  <c:v>64.31</c:v>
                </c:pt>
                <c:pt idx="4311">
                  <c:v>64.480999999999995</c:v>
                </c:pt>
                <c:pt idx="4312">
                  <c:v>64.651999999999987</c:v>
                </c:pt>
                <c:pt idx="4313">
                  <c:v>64.824999999999989</c:v>
                </c:pt>
                <c:pt idx="4314">
                  <c:v>64.824999999999989</c:v>
                </c:pt>
                <c:pt idx="4315">
                  <c:v>64.995999999999995</c:v>
                </c:pt>
                <c:pt idx="4316">
                  <c:v>65.167000000000002</c:v>
                </c:pt>
                <c:pt idx="4317">
                  <c:v>65.167000000000002</c:v>
                </c:pt>
                <c:pt idx="4318">
                  <c:v>65.337999999999994</c:v>
                </c:pt>
                <c:pt idx="4319">
                  <c:v>65.337999999999994</c:v>
                </c:pt>
                <c:pt idx="4320">
                  <c:v>65.509</c:v>
                </c:pt>
                <c:pt idx="4321">
                  <c:v>65.509</c:v>
                </c:pt>
                <c:pt idx="4322">
                  <c:v>65.509</c:v>
                </c:pt>
                <c:pt idx="4323">
                  <c:v>65.679999999999993</c:v>
                </c:pt>
                <c:pt idx="4324">
                  <c:v>65.679999999999993</c:v>
                </c:pt>
                <c:pt idx="4325">
                  <c:v>65.679999999999993</c:v>
                </c:pt>
                <c:pt idx="4326">
                  <c:v>65.850999999999999</c:v>
                </c:pt>
                <c:pt idx="4327">
                  <c:v>65.850999999999999</c:v>
                </c:pt>
                <c:pt idx="4328">
                  <c:v>66.021999999999991</c:v>
                </c:pt>
                <c:pt idx="4329">
                  <c:v>66.021999999999991</c:v>
                </c:pt>
                <c:pt idx="4330">
                  <c:v>66.192999999999998</c:v>
                </c:pt>
                <c:pt idx="4331">
                  <c:v>66.192999999999998</c:v>
                </c:pt>
                <c:pt idx="4332">
                  <c:v>66.192999999999998</c:v>
                </c:pt>
                <c:pt idx="4333">
                  <c:v>66.192999999999998</c:v>
                </c:pt>
                <c:pt idx="4334">
                  <c:v>66.366</c:v>
                </c:pt>
                <c:pt idx="4335">
                  <c:v>66.366</c:v>
                </c:pt>
                <c:pt idx="4336">
                  <c:v>66.366</c:v>
                </c:pt>
                <c:pt idx="4337">
                  <c:v>66.366</c:v>
                </c:pt>
                <c:pt idx="4338">
                  <c:v>66.366</c:v>
                </c:pt>
                <c:pt idx="4339">
                  <c:v>66.366</c:v>
                </c:pt>
                <c:pt idx="4340">
                  <c:v>66.366</c:v>
                </c:pt>
                <c:pt idx="4341">
                  <c:v>66.192999999999998</c:v>
                </c:pt>
                <c:pt idx="4342">
                  <c:v>66.192999999999998</c:v>
                </c:pt>
                <c:pt idx="4343">
                  <c:v>66.192999999999998</c:v>
                </c:pt>
                <c:pt idx="4344">
                  <c:v>66.192999999999998</c:v>
                </c:pt>
                <c:pt idx="4345">
                  <c:v>66.021999999999991</c:v>
                </c:pt>
                <c:pt idx="4346">
                  <c:v>66.021999999999991</c:v>
                </c:pt>
                <c:pt idx="4347">
                  <c:v>66.021999999999991</c:v>
                </c:pt>
                <c:pt idx="4348">
                  <c:v>66.021999999999991</c:v>
                </c:pt>
                <c:pt idx="4349">
                  <c:v>65.850999999999999</c:v>
                </c:pt>
                <c:pt idx="4350">
                  <c:v>65.850999999999999</c:v>
                </c:pt>
                <c:pt idx="4351">
                  <c:v>65.679999999999993</c:v>
                </c:pt>
                <c:pt idx="4352">
                  <c:v>65.679999999999993</c:v>
                </c:pt>
                <c:pt idx="4353">
                  <c:v>65.509</c:v>
                </c:pt>
                <c:pt idx="4354">
                  <c:v>65.509</c:v>
                </c:pt>
                <c:pt idx="4355">
                  <c:v>65.337999999999994</c:v>
                </c:pt>
                <c:pt idx="4356">
                  <c:v>65.167000000000002</c:v>
                </c:pt>
                <c:pt idx="4357">
                  <c:v>65.167000000000002</c:v>
                </c:pt>
                <c:pt idx="4358">
                  <c:v>64.995999999999995</c:v>
                </c:pt>
                <c:pt idx="4359">
                  <c:v>64.824999999999989</c:v>
                </c:pt>
                <c:pt idx="4360">
                  <c:v>64.651999999999987</c:v>
                </c:pt>
                <c:pt idx="4361">
                  <c:v>64.480999999999995</c:v>
                </c:pt>
                <c:pt idx="4362">
                  <c:v>64.31</c:v>
                </c:pt>
                <c:pt idx="4363">
                  <c:v>64.31</c:v>
                </c:pt>
                <c:pt idx="4364">
                  <c:v>64.138999999999982</c:v>
                </c:pt>
                <c:pt idx="4365">
                  <c:v>63.968000000000011</c:v>
                </c:pt>
                <c:pt idx="4366">
                  <c:v>63.797000000000011</c:v>
                </c:pt>
                <c:pt idx="4367">
                  <c:v>63.797000000000011</c:v>
                </c:pt>
                <c:pt idx="4368">
                  <c:v>63.626000000000012</c:v>
                </c:pt>
                <c:pt idx="4369">
                  <c:v>63.454999999999998</c:v>
                </c:pt>
                <c:pt idx="4370">
                  <c:v>63.454999999999998</c:v>
                </c:pt>
                <c:pt idx="4371">
                  <c:v>63.282000000000004</c:v>
                </c:pt>
                <c:pt idx="4372">
                  <c:v>63.282000000000004</c:v>
                </c:pt>
                <c:pt idx="4373">
                  <c:v>63.282000000000004</c:v>
                </c:pt>
                <c:pt idx="4374">
                  <c:v>63.111000000000004</c:v>
                </c:pt>
                <c:pt idx="4375">
                  <c:v>63.111000000000004</c:v>
                </c:pt>
                <c:pt idx="4376">
                  <c:v>63.111000000000004</c:v>
                </c:pt>
                <c:pt idx="4377">
                  <c:v>63.111000000000004</c:v>
                </c:pt>
                <c:pt idx="4378">
                  <c:v>63.111000000000004</c:v>
                </c:pt>
                <c:pt idx="4379">
                  <c:v>63.111000000000004</c:v>
                </c:pt>
                <c:pt idx="4380">
                  <c:v>63.111000000000004</c:v>
                </c:pt>
                <c:pt idx="4381">
                  <c:v>63.282000000000004</c:v>
                </c:pt>
                <c:pt idx="4382">
                  <c:v>63.282000000000004</c:v>
                </c:pt>
                <c:pt idx="4383">
                  <c:v>63.282000000000004</c:v>
                </c:pt>
                <c:pt idx="4384">
                  <c:v>63.454999999999998</c:v>
                </c:pt>
                <c:pt idx="4385">
                  <c:v>63.626000000000012</c:v>
                </c:pt>
                <c:pt idx="4386">
                  <c:v>63.797000000000011</c:v>
                </c:pt>
                <c:pt idx="4387">
                  <c:v>63.968000000000011</c:v>
                </c:pt>
                <c:pt idx="4388">
                  <c:v>63.968000000000011</c:v>
                </c:pt>
                <c:pt idx="4389">
                  <c:v>64.138999999999982</c:v>
                </c:pt>
                <c:pt idx="4390">
                  <c:v>64.31</c:v>
                </c:pt>
                <c:pt idx="4391">
                  <c:v>64.480999999999995</c:v>
                </c:pt>
                <c:pt idx="4392">
                  <c:v>64.651999999999987</c:v>
                </c:pt>
                <c:pt idx="4393">
                  <c:v>64.824999999999989</c:v>
                </c:pt>
                <c:pt idx="4394">
                  <c:v>64.995999999999995</c:v>
                </c:pt>
                <c:pt idx="4395">
                  <c:v>65.167000000000002</c:v>
                </c:pt>
                <c:pt idx="4396">
                  <c:v>65.337999999999994</c:v>
                </c:pt>
                <c:pt idx="4397">
                  <c:v>65.337999999999994</c:v>
                </c:pt>
                <c:pt idx="4398">
                  <c:v>65.509</c:v>
                </c:pt>
                <c:pt idx="4399">
                  <c:v>65.509</c:v>
                </c:pt>
                <c:pt idx="4400">
                  <c:v>65.509</c:v>
                </c:pt>
                <c:pt idx="4401">
                  <c:v>65.679999999999993</c:v>
                </c:pt>
                <c:pt idx="4402">
                  <c:v>65.679999999999993</c:v>
                </c:pt>
                <c:pt idx="4403">
                  <c:v>65.679999999999993</c:v>
                </c:pt>
                <c:pt idx="4404">
                  <c:v>65.679999999999993</c:v>
                </c:pt>
                <c:pt idx="4405">
                  <c:v>65.679999999999993</c:v>
                </c:pt>
                <c:pt idx="4406">
                  <c:v>65.679999999999993</c:v>
                </c:pt>
                <c:pt idx="4407">
                  <c:v>65.679999999999993</c:v>
                </c:pt>
                <c:pt idx="4408">
                  <c:v>65.679999999999993</c:v>
                </c:pt>
                <c:pt idx="4409">
                  <c:v>65.679999999999993</c:v>
                </c:pt>
                <c:pt idx="4410">
                  <c:v>65.679999999999993</c:v>
                </c:pt>
                <c:pt idx="4411">
                  <c:v>65.679999999999993</c:v>
                </c:pt>
                <c:pt idx="4412">
                  <c:v>65.679999999999993</c:v>
                </c:pt>
                <c:pt idx="4413">
                  <c:v>65.679999999999993</c:v>
                </c:pt>
                <c:pt idx="4414">
                  <c:v>65.679999999999993</c:v>
                </c:pt>
                <c:pt idx="4415">
                  <c:v>65.679999999999993</c:v>
                </c:pt>
                <c:pt idx="4416">
                  <c:v>65.509</c:v>
                </c:pt>
                <c:pt idx="4417">
                  <c:v>65.509</c:v>
                </c:pt>
                <c:pt idx="4418">
                  <c:v>65.509</c:v>
                </c:pt>
                <c:pt idx="4419">
                  <c:v>65.509</c:v>
                </c:pt>
                <c:pt idx="4420">
                  <c:v>65.337999999999994</c:v>
                </c:pt>
                <c:pt idx="4421">
                  <c:v>65.337999999999994</c:v>
                </c:pt>
                <c:pt idx="4422">
                  <c:v>65.337999999999994</c:v>
                </c:pt>
                <c:pt idx="4423">
                  <c:v>65.167000000000002</c:v>
                </c:pt>
                <c:pt idx="4424">
                  <c:v>65.167000000000002</c:v>
                </c:pt>
                <c:pt idx="4425">
                  <c:v>64.995999999999995</c:v>
                </c:pt>
                <c:pt idx="4426">
                  <c:v>64.995999999999995</c:v>
                </c:pt>
                <c:pt idx="4427">
                  <c:v>64.995999999999995</c:v>
                </c:pt>
                <c:pt idx="4428">
                  <c:v>64.824999999999989</c:v>
                </c:pt>
                <c:pt idx="4429">
                  <c:v>64.651999999999987</c:v>
                </c:pt>
                <c:pt idx="4430">
                  <c:v>64.651999999999987</c:v>
                </c:pt>
                <c:pt idx="4431">
                  <c:v>64.480999999999995</c:v>
                </c:pt>
                <c:pt idx="4432">
                  <c:v>64.480999999999995</c:v>
                </c:pt>
                <c:pt idx="4433">
                  <c:v>64.31</c:v>
                </c:pt>
                <c:pt idx="4434">
                  <c:v>64.138999999999982</c:v>
                </c:pt>
                <c:pt idx="4435">
                  <c:v>64.138999999999982</c:v>
                </c:pt>
                <c:pt idx="4436">
                  <c:v>63.968000000000011</c:v>
                </c:pt>
                <c:pt idx="4437">
                  <c:v>63.797000000000011</c:v>
                </c:pt>
                <c:pt idx="4438">
                  <c:v>63.626000000000012</c:v>
                </c:pt>
                <c:pt idx="4439">
                  <c:v>63.626000000000012</c:v>
                </c:pt>
                <c:pt idx="4440">
                  <c:v>63.454999999999998</c:v>
                </c:pt>
                <c:pt idx="4441">
                  <c:v>63.282000000000004</c:v>
                </c:pt>
                <c:pt idx="4442">
                  <c:v>63.282000000000004</c:v>
                </c:pt>
                <c:pt idx="4443">
                  <c:v>63.111000000000004</c:v>
                </c:pt>
                <c:pt idx="4444">
                  <c:v>63.111000000000004</c:v>
                </c:pt>
                <c:pt idx="4445">
                  <c:v>62.94</c:v>
                </c:pt>
                <c:pt idx="4446">
                  <c:v>62.94</c:v>
                </c:pt>
                <c:pt idx="4447">
                  <c:v>62.94</c:v>
                </c:pt>
                <c:pt idx="4448">
                  <c:v>62.94</c:v>
                </c:pt>
                <c:pt idx="4449">
                  <c:v>63.111000000000004</c:v>
                </c:pt>
                <c:pt idx="4450">
                  <c:v>62.94</c:v>
                </c:pt>
                <c:pt idx="4451">
                  <c:v>63.111000000000004</c:v>
                </c:pt>
                <c:pt idx="4452">
                  <c:v>63.111000000000004</c:v>
                </c:pt>
                <c:pt idx="4453">
                  <c:v>63.282000000000004</c:v>
                </c:pt>
                <c:pt idx="4454">
                  <c:v>63.454999999999998</c:v>
                </c:pt>
                <c:pt idx="4455">
                  <c:v>63.626000000000012</c:v>
                </c:pt>
                <c:pt idx="4456">
                  <c:v>63.797000000000011</c:v>
                </c:pt>
                <c:pt idx="4457">
                  <c:v>63.968000000000011</c:v>
                </c:pt>
                <c:pt idx="4458">
                  <c:v>64.31</c:v>
                </c:pt>
                <c:pt idx="4459">
                  <c:v>64.480999999999995</c:v>
                </c:pt>
                <c:pt idx="4460">
                  <c:v>64.651999999999987</c:v>
                </c:pt>
                <c:pt idx="4461">
                  <c:v>64.995999999999995</c:v>
                </c:pt>
                <c:pt idx="4462">
                  <c:v>65.167000000000002</c:v>
                </c:pt>
                <c:pt idx="4463">
                  <c:v>65.337999999999994</c:v>
                </c:pt>
                <c:pt idx="4464">
                  <c:v>65.337999999999994</c:v>
                </c:pt>
                <c:pt idx="4465">
                  <c:v>65.509</c:v>
                </c:pt>
                <c:pt idx="4466">
                  <c:v>65.509</c:v>
                </c:pt>
                <c:pt idx="4467">
                  <c:v>65.679999999999993</c:v>
                </c:pt>
                <c:pt idx="4468">
                  <c:v>65.679999999999993</c:v>
                </c:pt>
                <c:pt idx="4469">
                  <c:v>65.850999999999999</c:v>
                </c:pt>
                <c:pt idx="4470">
                  <c:v>65.850999999999999</c:v>
                </c:pt>
                <c:pt idx="4471">
                  <c:v>65.850999999999999</c:v>
                </c:pt>
                <c:pt idx="4472">
                  <c:v>65.850999999999999</c:v>
                </c:pt>
                <c:pt idx="4473">
                  <c:v>66.021999999999991</c:v>
                </c:pt>
                <c:pt idx="4474">
                  <c:v>66.021999999999991</c:v>
                </c:pt>
                <c:pt idx="4475">
                  <c:v>66.021999999999991</c:v>
                </c:pt>
                <c:pt idx="4476">
                  <c:v>66.021999999999991</c:v>
                </c:pt>
                <c:pt idx="4477">
                  <c:v>66.021999999999991</c:v>
                </c:pt>
                <c:pt idx="4478">
                  <c:v>66.192999999999998</c:v>
                </c:pt>
                <c:pt idx="4479">
                  <c:v>66.192999999999998</c:v>
                </c:pt>
                <c:pt idx="4480">
                  <c:v>66.192999999999998</c:v>
                </c:pt>
                <c:pt idx="4481">
                  <c:v>66.192999999999998</c:v>
                </c:pt>
                <c:pt idx="4482">
                  <c:v>66.192999999999998</c:v>
                </c:pt>
                <c:pt idx="4483">
                  <c:v>66.366</c:v>
                </c:pt>
                <c:pt idx="4484">
                  <c:v>66.366</c:v>
                </c:pt>
                <c:pt idx="4485">
                  <c:v>66.366</c:v>
                </c:pt>
                <c:pt idx="4486">
                  <c:v>66.366</c:v>
                </c:pt>
                <c:pt idx="4487">
                  <c:v>66.366</c:v>
                </c:pt>
                <c:pt idx="4488">
                  <c:v>66.366</c:v>
                </c:pt>
                <c:pt idx="4489">
                  <c:v>66.192999999999998</c:v>
                </c:pt>
                <c:pt idx="4490">
                  <c:v>66.192999999999998</c:v>
                </c:pt>
                <c:pt idx="4491">
                  <c:v>66.192999999999998</c:v>
                </c:pt>
                <c:pt idx="4492">
                  <c:v>66.192999999999998</c:v>
                </c:pt>
                <c:pt idx="4493">
                  <c:v>66.021999999999991</c:v>
                </c:pt>
                <c:pt idx="4494">
                  <c:v>66.021999999999991</c:v>
                </c:pt>
                <c:pt idx="4495">
                  <c:v>65.850999999999999</c:v>
                </c:pt>
                <c:pt idx="4496">
                  <c:v>65.850999999999999</c:v>
                </c:pt>
                <c:pt idx="4497">
                  <c:v>65.679999999999993</c:v>
                </c:pt>
                <c:pt idx="4498">
                  <c:v>65.679999999999993</c:v>
                </c:pt>
                <c:pt idx="4499">
                  <c:v>65.509</c:v>
                </c:pt>
                <c:pt idx="4500">
                  <c:v>65.337999999999994</c:v>
                </c:pt>
                <c:pt idx="4501">
                  <c:v>65.337999999999994</c:v>
                </c:pt>
                <c:pt idx="4502">
                  <c:v>65.167000000000002</c:v>
                </c:pt>
                <c:pt idx="4503">
                  <c:v>64.995999999999995</c:v>
                </c:pt>
                <c:pt idx="4504">
                  <c:v>64.995999999999995</c:v>
                </c:pt>
                <c:pt idx="4505">
                  <c:v>64.824999999999989</c:v>
                </c:pt>
                <c:pt idx="4506">
                  <c:v>64.651999999999987</c:v>
                </c:pt>
                <c:pt idx="4507">
                  <c:v>64.651999999999987</c:v>
                </c:pt>
                <c:pt idx="4508">
                  <c:v>64.480999999999995</c:v>
                </c:pt>
                <c:pt idx="4509">
                  <c:v>64.31</c:v>
                </c:pt>
                <c:pt idx="4510">
                  <c:v>64.31</c:v>
                </c:pt>
                <c:pt idx="4511">
                  <c:v>64.138999999999982</c:v>
                </c:pt>
                <c:pt idx="4512">
                  <c:v>64.138999999999982</c:v>
                </c:pt>
                <c:pt idx="4513">
                  <c:v>63.968000000000011</c:v>
                </c:pt>
                <c:pt idx="4514">
                  <c:v>63.797000000000011</c:v>
                </c:pt>
                <c:pt idx="4515">
                  <c:v>63.797000000000011</c:v>
                </c:pt>
                <c:pt idx="4516">
                  <c:v>63.626000000000012</c:v>
                </c:pt>
                <c:pt idx="4517">
                  <c:v>63.626000000000012</c:v>
                </c:pt>
                <c:pt idx="4518">
                  <c:v>63.454999999999998</c:v>
                </c:pt>
                <c:pt idx="4519">
                  <c:v>63.454999999999998</c:v>
                </c:pt>
                <c:pt idx="4520">
                  <c:v>63.454999999999998</c:v>
                </c:pt>
                <c:pt idx="4521">
                  <c:v>63.282000000000004</c:v>
                </c:pt>
                <c:pt idx="4522">
                  <c:v>63.282000000000004</c:v>
                </c:pt>
                <c:pt idx="4523">
                  <c:v>63.282000000000004</c:v>
                </c:pt>
                <c:pt idx="4524">
                  <c:v>63.282000000000004</c:v>
                </c:pt>
                <c:pt idx="4525">
                  <c:v>63.282000000000004</c:v>
                </c:pt>
                <c:pt idx="4526">
                  <c:v>63.282000000000004</c:v>
                </c:pt>
                <c:pt idx="4527">
                  <c:v>63.282000000000004</c:v>
                </c:pt>
                <c:pt idx="4528">
                  <c:v>63.282000000000004</c:v>
                </c:pt>
                <c:pt idx="4529">
                  <c:v>63.282000000000004</c:v>
                </c:pt>
                <c:pt idx="4530">
                  <c:v>63.282000000000004</c:v>
                </c:pt>
                <c:pt idx="4531">
                  <c:v>63.454999999999998</c:v>
                </c:pt>
                <c:pt idx="4532">
                  <c:v>63.454999999999998</c:v>
                </c:pt>
                <c:pt idx="4533">
                  <c:v>70.823999999999998</c:v>
                </c:pt>
                <c:pt idx="4537">
                  <c:v>64.31</c:v>
                </c:pt>
                <c:pt idx="4538">
                  <c:v>63.968000000000011</c:v>
                </c:pt>
                <c:pt idx="4539">
                  <c:v>63.968000000000011</c:v>
                </c:pt>
                <c:pt idx="4540">
                  <c:v>64.138999999999982</c:v>
                </c:pt>
                <c:pt idx="4541">
                  <c:v>64.138999999999982</c:v>
                </c:pt>
                <c:pt idx="4542">
                  <c:v>64.138999999999982</c:v>
                </c:pt>
                <c:pt idx="4543">
                  <c:v>64.31</c:v>
                </c:pt>
                <c:pt idx="4544">
                  <c:v>64.31</c:v>
                </c:pt>
                <c:pt idx="4545">
                  <c:v>64.31</c:v>
                </c:pt>
                <c:pt idx="4546">
                  <c:v>64.31</c:v>
                </c:pt>
                <c:pt idx="4547">
                  <c:v>64.31</c:v>
                </c:pt>
                <c:pt idx="4548">
                  <c:v>64.31</c:v>
                </c:pt>
                <c:pt idx="4549">
                  <c:v>64.31</c:v>
                </c:pt>
                <c:pt idx="4550">
                  <c:v>64.480999999999995</c:v>
                </c:pt>
                <c:pt idx="4551">
                  <c:v>64.480999999999995</c:v>
                </c:pt>
                <c:pt idx="4552">
                  <c:v>64.480999999999995</c:v>
                </c:pt>
                <c:pt idx="4553">
                  <c:v>64.480999999999995</c:v>
                </c:pt>
                <c:pt idx="4554">
                  <c:v>64.480999999999995</c:v>
                </c:pt>
                <c:pt idx="4555">
                  <c:v>64.480999999999995</c:v>
                </c:pt>
                <c:pt idx="4556">
                  <c:v>64.480999999999995</c:v>
                </c:pt>
                <c:pt idx="4557">
                  <c:v>64.480999999999995</c:v>
                </c:pt>
                <c:pt idx="4558">
                  <c:v>64.480999999999995</c:v>
                </c:pt>
                <c:pt idx="4559">
                  <c:v>64.480999999999995</c:v>
                </c:pt>
                <c:pt idx="4560">
                  <c:v>64.31</c:v>
                </c:pt>
                <c:pt idx="4561">
                  <c:v>64.31</c:v>
                </c:pt>
                <c:pt idx="4562">
                  <c:v>64.31</c:v>
                </c:pt>
                <c:pt idx="4563">
                  <c:v>64.138999999999982</c:v>
                </c:pt>
                <c:pt idx="4564">
                  <c:v>64.138999999999982</c:v>
                </c:pt>
                <c:pt idx="4565">
                  <c:v>64.138999999999982</c:v>
                </c:pt>
                <c:pt idx="4566">
                  <c:v>64.138999999999982</c:v>
                </c:pt>
                <c:pt idx="4567">
                  <c:v>63.968000000000011</c:v>
                </c:pt>
                <c:pt idx="4568">
                  <c:v>63.968000000000011</c:v>
                </c:pt>
                <c:pt idx="4569">
                  <c:v>63.968000000000011</c:v>
                </c:pt>
                <c:pt idx="4570">
                  <c:v>63.968000000000011</c:v>
                </c:pt>
                <c:pt idx="4571">
                  <c:v>63.968000000000011</c:v>
                </c:pt>
                <c:pt idx="4572">
                  <c:v>63.797000000000011</c:v>
                </c:pt>
                <c:pt idx="4573">
                  <c:v>63.797000000000011</c:v>
                </c:pt>
                <c:pt idx="4574">
                  <c:v>63.797000000000011</c:v>
                </c:pt>
                <c:pt idx="4575">
                  <c:v>63.797000000000011</c:v>
                </c:pt>
                <c:pt idx="4576">
                  <c:v>63.797000000000011</c:v>
                </c:pt>
                <c:pt idx="4577">
                  <c:v>63.797000000000011</c:v>
                </c:pt>
                <c:pt idx="4578">
                  <c:v>63.626000000000012</c:v>
                </c:pt>
                <c:pt idx="4579">
                  <c:v>63.626000000000012</c:v>
                </c:pt>
                <c:pt idx="4580">
                  <c:v>63.626000000000012</c:v>
                </c:pt>
                <c:pt idx="4581">
                  <c:v>63.454999999999998</c:v>
                </c:pt>
                <c:pt idx="4582">
                  <c:v>63.454999999999998</c:v>
                </c:pt>
                <c:pt idx="4583">
                  <c:v>63.454999999999998</c:v>
                </c:pt>
                <c:pt idx="4584">
                  <c:v>63.282000000000004</c:v>
                </c:pt>
                <c:pt idx="4585">
                  <c:v>63.282000000000004</c:v>
                </c:pt>
                <c:pt idx="4586">
                  <c:v>63.282000000000004</c:v>
                </c:pt>
                <c:pt idx="4587">
                  <c:v>63.111000000000004</c:v>
                </c:pt>
                <c:pt idx="4588">
                  <c:v>63.111000000000004</c:v>
                </c:pt>
                <c:pt idx="4589">
                  <c:v>63.111000000000004</c:v>
                </c:pt>
                <c:pt idx="4590">
                  <c:v>62.94</c:v>
                </c:pt>
                <c:pt idx="4591">
                  <c:v>62.94</c:v>
                </c:pt>
                <c:pt idx="4592">
                  <c:v>62.94</c:v>
                </c:pt>
                <c:pt idx="4593">
                  <c:v>62.769000000000013</c:v>
                </c:pt>
                <c:pt idx="4594">
                  <c:v>62.769000000000013</c:v>
                </c:pt>
                <c:pt idx="4595">
                  <c:v>62.769000000000013</c:v>
                </c:pt>
                <c:pt idx="4596">
                  <c:v>62.769000000000013</c:v>
                </c:pt>
                <c:pt idx="4597">
                  <c:v>62.769000000000013</c:v>
                </c:pt>
                <c:pt idx="4598">
                  <c:v>62.769000000000013</c:v>
                </c:pt>
                <c:pt idx="4599">
                  <c:v>62.598000000000006</c:v>
                </c:pt>
                <c:pt idx="4600">
                  <c:v>62.598000000000006</c:v>
                </c:pt>
                <c:pt idx="4601">
                  <c:v>62.598000000000006</c:v>
                </c:pt>
                <c:pt idx="4602">
                  <c:v>62.598000000000006</c:v>
                </c:pt>
                <c:pt idx="4603">
                  <c:v>62.769000000000013</c:v>
                </c:pt>
                <c:pt idx="4604">
                  <c:v>62.769000000000013</c:v>
                </c:pt>
                <c:pt idx="4605">
                  <c:v>62.769000000000013</c:v>
                </c:pt>
                <c:pt idx="4606">
                  <c:v>62.94</c:v>
                </c:pt>
                <c:pt idx="4607">
                  <c:v>62.94</c:v>
                </c:pt>
                <c:pt idx="4608">
                  <c:v>62.94</c:v>
                </c:pt>
                <c:pt idx="4609">
                  <c:v>63.111000000000004</c:v>
                </c:pt>
                <c:pt idx="4610">
                  <c:v>63.282000000000004</c:v>
                </c:pt>
                <c:pt idx="4611">
                  <c:v>63.282000000000004</c:v>
                </c:pt>
                <c:pt idx="4612">
                  <c:v>63.454999999999998</c:v>
                </c:pt>
                <c:pt idx="4613">
                  <c:v>63.626000000000012</c:v>
                </c:pt>
                <c:pt idx="4614">
                  <c:v>63.626000000000012</c:v>
                </c:pt>
                <c:pt idx="4615">
                  <c:v>63.626000000000012</c:v>
                </c:pt>
                <c:pt idx="4616">
                  <c:v>63.797000000000011</c:v>
                </c:pt>
                <c:pt idx="4617">
                  <c:v>63.797000000000011</c:v>
                </c:pt>
                <c:pt idx="4618">
                  <c:v>63.797000000000011</c:v>
                </c:pt>
                <c:pt idx="4619">
                  <c:v>63.968000000000011</c:v>
                </c:pt>
                <c:pt idx="4620">
                  <c:v>63.968000000000011</c:v>
                </c:pt>
                <c:pt idx="4621">
                  <c:v>63.968000000000011</c:v>
                </c:pt>
                <c:pt idx="4622">
                  <c:v>64.138999999999982</c:v>
                </c:pt>
                <c:pt idx="4623">
                  <c:v>64.138999999999982</c:v>
                </c:pt>
                <c:pt idx="4624">
                  <c:v>64.138999999999982</c:v>
                </c:pt>
                <c:pt idx="4625">
                  <c:v>64.138999999999982</c:v>
                </c:pt>
                <c:pt idx="4626">
                  <c:v>64.138999999999982</c:v>
                </c:pt>
                <c:pt idx="4627">
                  <c:v>64.138999999999982</c:v>
                </c:pt>
                <c:pt idx="4628">
                  <c:v>64.138999999999982</c:v>
                </c:pt>
                <c:pt idx="4629">
                  <c:v>64.138999999999982</c:v>
                </c:pt>
                <c:pt idx="4630">
                  <c:v>64.138999999999982</c:v>
                </c:pt>
                <c:pt idx="4631">
                  <c:v>64.31</c:v>
                </c:pt>
                <c:pt idx="4632">
                  <c:v>64.31</c:v>
                </c:pt>
                <c:pt idx="4633">
                  <c:v>64.31</c:v>
                </c:pt>
                <c:pt idx="4634">
                  <c:v>64.31</c:v>
                </c:pt>
                <c:pt idx="4635">
                  <c:v>64.31</c:v>
                </c:pt>
                <c:pt idx="4636">
                  <c:v>64.31</c:v>
                </c:pt>
                <c:pt idx="4637">
                  <c:v>64.31</c:v>
                </c:pt>
                <c:pt idx="4638">
                  <c:v>64.31</c:v>
                </c:pt>
                <c:pt idx="4639">
                  <c:v>64.31</c:v>
                </c:pt>
                <c:pt idx="4640">
                  <c:v>64.138999999999982</c:v>
                </c:pt>
                <c:pt idx="4641">
                  <c:v>64.138999999999982</c:v>
                </c:pt>
                <c:pt idx="4642">
                  <c:v>64.138999999999982</c:v>
                </c:pt>
                <c:pt idx="4643">
                  <c:v>64.138999999999982</c:v>
                </c:pt>
                <c:pt idx="4644">
                  <c:v>64.138999999999982</c:v>
                </c:pt>
                <c:pt idx="4645">
                  <c:v>64.138999999999982</c:v>
                </c:pt>
                <c:pt idx="4646">
                  <c:v>63.968000000000011</c:v>
                </c:pt>
                <c:pt idx="4647">
                  <c:v>63.968000000000011</c:v>
                </c:pt>
                <c:pt idx="4648">
                  <c:v>63.968000000000011</c:v>
                </c:pt>
                <c:pt idx="4649">
                  <c:v>63.968000000000011</c:v>
                </c:pt>
                <c:pt idx="4650">
                  <c:v>63.968000000000011</c:v>
                </c:pt>
                <c:pt idx="4651">
                  <c:v>63.797000000000011</c:v>
                </c:pt>
                <c:pt idx="4652">
                  <c:v>63.797000000000011</c:v>
                </c:pt>
                <c:pt idx="4653">
                  <c:v>63.797000000000011</c:v>
                </c:pt>
                <c:pt idx="4654">
                  <c:v>63.626000000000012</c:v>
                </c:pt>
                <c:pt idx="4655">
                  <c:v>63.626000000000012</c:v>
                </c:pt>
                <c:pt idx="4656">
                  <c:v>63.454999999999998</c:v>
                </c:pt>
                <c:pt idx="4657">
                  <c:v>63.454999999999998</c:v>
                </c:pt>
                <c:pt idx="4658">
                  <c:v>63.282000000000004</c:v>
                </c:pt>
                <c:pt idx="4659">
                  <c:v>63.282000000000004</c:v>
                </c:pt>
                <c:pt idx="4660">
                  <c:v>63.111000000000004</c:v>
                </c:pt>
                <c:pt idx="4661">
                  <c:v>63.111000000000004</c:v>
                </c:pt>
                <c:pt idx="4662">
                  <c:v>63.111000000000004</c:v>
                </c:pt>
                <c:pt idx="4663">
                  <c:v>62.94</c:v>
                </c:pt>
                <c:pt idx="4664">
                  <c:v>62.94</c:v>
                </c:pt>
                <c:pt idx="4665">
                  <c:v>62.94</c:v>
                </c:pt>
                <c:pt idx="4666">
                  <c:v>62.94</c:v>
                </c:pt>
                <c:pt idx="4667">
                  <c:v>62.769000000000013</c:v>
                </c:pt>
                <c:pt idx="4668">
                  <c:v>62.769000000000013</c:v>
                </c:pt>
                <c:pt idx="4669">
                  <c:v>62.769000000000013</c:v>
                </c:pt>
                <c:pt idx="4670">
                  <c:v>62.769000000000013</c:v>
                </c:pt>
                <c:pt idx="4671">
                  <c:v>62.769000000000013</c:v>
                </c:pt>
                <c:pt idx="4672">
                  <c:v>62.769000000000013</c:v>
                </c:pt>
                <c:pt idx="4673">
                  <c:v>62.769000000000013</c:v>
                </c:pt>
                <c:pt idx="4674">
                  <c:v>62.769000000000013</c:v>
                </c:pt>
                <c:pt idx="4675">
                  <c:v>62.769000000000013</c:v>
                </c:pt>
                <c:pt idx="4676">
                  <c:v>62.769000000000013</c:v>
                </c:pt>
                <c:pt idx="4677">
                  <c:v>62.769000000000013</c:v>
                </c:pt>
                <c:pt idx="4678">
                  <c:v>62.769000000000013</c:v>
                </c:pt>
                <c:pt idx="4679">
                  <c:v>62.598000000000006</c:v>
                </c:pt>
                <c:pt idx="4680">
                  <c:v>62.598000000000006</c:v>
                </c:pt>
                <c:pt idx="4681">
                  <c:v>62.598000000000006</c:v>
                </c:pt>
                <c:pt idx="4682">
                  <c:v>62.425000000000004</c:v>
                </c:pt>
                <c:pt idx="4683">
                  <c:v>62.425000000000004</c:v>
                </c:pt>
                <c:pt idx="4684">
                  <c:v>62.425000000000004</c:v>
                </c:pt>
                <c:pt idx="4685">
                  <c:v>62.425000000000004</c:v>
                </c:pt>
                <c:pt idx="4686">
                  <c:v>62.425000000000004</c:v>
                </c:pt>
                <c:pt idx="4687">
                  <c:v>62.598000000000006</c:v>
                </c:pt>
                <c:pt idx="4688">
                  <c:v>62.598000000000006</c:v>
                </c:pt>
                <c:pt idx="4689">
                  <c:v>62.598000000000006</c:v>
                </c:pt>
                <c:pt idx="4690">
                  <c:v>62.598000000000006</c:v>
                </c:pt>
                <c:pt idx="4691">
                  <c:v>62.769000000000013</c:v>
                </c:pt>
                <c:pt idx="4692">
                  <c:v>62.769000000000013</c:v>
                </c:pt>
                <c:pt idx="4693">
                  <c:v>62.769000000000013</c:v>
                </c:pt>
                <c:pt idx="4694">
                  <c:v>62.769000000000013</c:v>
                </c:pt>
                <c:pt idx="4695">
                  <c:v>62.769000000000013</c:v>
                </c:pt>
                <c:pt idx="4696">
                  <c:v>62.769000000000013</c:v>
                </c:pt>
                <c:pt idx="4697">
                  <c:v>62.769000000000013</c:v>
                </c:pt>
                <c:pt idx="4698">
                  <c:v>62.769000000000013</c:v>
                </c:pt>
                <c:pt idx="4699">
                  <c:v>62.769000000000013</c:v>
                </c:pt>
                <c:pt idx="4700">
                  <c:v>62.769000000000013</c:v>
                </c:pt>
                <c:pt idx="4701">
                  <c:v>62.769000000000013</c:v>
                </c:pt>
                <c:pt idx="4702">
                  <c:v>62.769000000000013</c:v>
                </c:pt>
                <c:pt idx="4703">
                  <c:v>62.598000000000006</c:v>
                </c:pt>
                <c:pt idx="4704">
                  <c:v>62.598000000000006</c:v>
                </c:pt>
                <c:pt idx="4705">
                  <c:v>62.598000000000006</c:v>
                </c:pt>
                <c:pt idx="4706">
                  <c:v>62.425000000000004</c:v>
                </c:pt>
                <c:pt idx="4707">
                  <c:v>62.425000000000004</c:v>
                </c:pt>
                <c:pt idx="4708">
                  <c:v>62.254000000000005</c:v>
                </c:pt>
                <c:pt idx="4709">
                  <c:v>62.254000000000005</c:v>
                </c:pt>
                <c:pt idx="4710">
                  <c:v>62.083000000000006</c:v>
                </c:pt>
                <c:pt idx="4711">
                  <c:v>62.083000000000006</c:v>
                </c:pt>
                <c:pt idx="4712">
                  <c:v>61.911999999999999</c:v>
                </c:pt>
                <c:pt idx="4713">
                  <c:v>61.911999999999999</c:v>
                </c:pt>
                <c:pt idx="4714">
                  <c:v>61.741</c:v>
                </c:pt>
                <c:pt idx="4715">
                  <c:v>61.741</c:v>
                </c:pt>
                <c:pt idx="4716">
                  <c:v>61.741</c:v>
                </c:pt>
                <c:pt idx="4717">
                  <c:v>61.569000000000003</c:v>
                </c:pt>
                <c:pt idx="4718">
                  <c:v>61.569000000000003</c:v>
                </c:pt>
                <c:pt idx="4719">
                  <c:v>61.398000000000003</c:v>
                </c:pt>
                <c:pt idx="4720">
                  <c:v>61.398000000000003</c:v>
                </c:pt>
                <c:pt idx="4721">
                  <c:v>61.398000000000003</c:v>
                </c:pt>
                <c:pt idx="4722">
                  <c:v>61.227000000000011</c:v>
                </c:pt>
                <c:pt idx="4723">
                  <c:v>61.227000000000011</c:v>
                </c:pt>
                <c:pt idx="4724">
                  <c:v>61.053999999999995</c:v>
                </c:pt>
                <c:pt idx="4725">
                  <c:v>61.053999999999995</c:v>
                </c:pt>
                <c:pt idx="4726">
                  <c:v>60.882999999999996</c:v>
                </c:pt>
                <c:pt idx="4727">
                  <c:v>60.712000000000003</c:v>
                </c:pt>
                <c:pt idx="4728">
                  <c:v>60.712000000000003</c:v>
                </c:pt>
                <c:pt idx="4729">
                  <c:v>60.539000000000001</c:v>
                </c:pt>
                <c:pt idx="4730">
                  <c:v>60.539000000000001</c:v>
                </c:pt>
                <c:pt idx="4731">
                  <c:v>60.368000000000002</c:v>
                </c:pt>
                <c:pt idx="4732">
                  <c:v>60.368000000000002</c:v>
                </c:pt>
                <c:pt idx="4733">
                  <c:v>60.195000000000007</c:v>
                </c:pt>
                <c:pt idx="4734">
                  <c:v>60.195000000000007</c:v>
                </c:pt>
                <c:pt idx="4735">
                  <c:v>60.195000000000007</c:v>
                </c:pt>
                <c:pt idx="4736">
                  <c:v>60.024000000000001</c:v>
                </c:pt>
                <c:pt idx="4737">
                  <c:v>60.024000000000001</c:v>
                </c:pt>
                <c:pt idx="4738">
                  <c:v>60.024000000000001</c:v>
                </c:pt>
                <c:pt idx="4739">
                  <c:v>59.850999999999999</c:v>
                </c:pt>
                <c:pt idx="4740">
                  <c:v>59.850999999999999</c:v>
                </c:pt>
                <c:pt idx="4741">
                  <c:v>59.850999999999999</c:v>
                </c:pt>
                <c:pt idx="4742">
                  <c:v>59.850999999999999</c:v>
                </c:pt>
                <c:pt idx="4743">
                  <c:v>59.850999999999999</c:v>
                </c:pt>
                <c:pt idx="4744">
                  <c:v>60.024000000000001</c:v>
                </c:pt>
                <c:pt idx="4745">
                  <c:v>60.195000000000007</c:v>
                </c:pt>
                <c:pt idx="4746">
                  <c:v>60.195000000000007</c:v>
                </c:pt>
                <c:pt idx="4747">
                  <c:v>60.368000000000002</c:v>
                </c:pt>
                <c:pt idx="4748">
                  <c:v>60.539000000000001</c:v>
                </c:pt>
                <c:pt idx="4749">
                  <c:v>60.712000000000003</c:v>
                </c:pt>
                <c:pt idx="4750">
                  <c:v>60.712000000000003</c:v>
                </c:pt>
                <c:pt idx="4751">
                  <c:v>60.882999999999996</c:v>
                </c:pt>
                <c:pt idx="4752">
                  <c:v>61.053999999999995</c:v>
                </c:pt>
                <c:pt idx="4753">
                  <c:v>61.227000000000011</c:v>
                </c:pt>
                <c:pt idx="4754">
                  <c:v>61.398000000000003</c:v>
                </c:pt>
                <c:pt idx="4755">
                  <c:v>61.569000000000003</c:v>
                </c:pt>
                <c:pt idx="4756">
                  <c:v>61.741</c:v>
                </c:pt>
                <c:pt idx="4757">
                  <c:v>61.911999999999999</c:v>
                </c:pt>
                <c:pt idx="4758">
                  <c:v>61.911999999999999</c:v>
                </c:pt>
                <c:pt idx="4759">
                  <c:v>62.083000000000006</c:v>
                </c:pt>
                <c:pt idx="4760">
                  <c:v>62.254000000000005</c:v>
                </c:pt>
                <c:pt idx="4761">
                  <c:v>62.254000000000005</c:v>
                </c:pt>
                <c:pt idx="4762">
                  <c:v>62.425000000000004</c:v>
                </c:pt>
                <c:pt idx="4763">
                  <c:v>62.425000000000004</c:v>
                </c:pt>
                <c:pt idx="4764">
                  <c:v>62.425000000000004</c:v>
                </c:pt>
                <c:pt idx="4765">
                  <c:v>62.425000000000004</c:v>
                </c:pt>
                <c:pt idx="4766">
                  <c:v>62.598000000000006</c:v>
                </c:pt>
                <c:pt idx="4767">
                  <c:v>62.425000000000004</c:v>
                </c:pt>
                <c:pt idx="4768">
                  <c:v>62.425000000000004</c:v>
                </c:pt>
                <c:pt idx="4769">
                  <c:v>62.425000000000004</c:v>
                </c:pt>
                <c:pt idx="4770">
                  <c:v>62.425000000000004</c:v>
                </c:pt>
                <c:pt idx="4771">
                  <c:v>62.425000000000004</c:v>
                </c:pt>
                <c:pt idx="4772">
                  <c:v>62.425000000000004</c:v>
                </c:pt>
                <c:pt idx="4773">
                  <c:v>62.425000000000004</c:v>
                </c:pt>
                <c:pt idx="4774">
                  <c:v>62.254000000000005</c:v>
                </c:pt>
                <c:pt idx="4775">
                  <c:v>62.254000000000005</c:v>
                </c:pt>
                <c:pt idx="4776">
                  <c:v>62.083000000000006</c:v>
                </c:pt>
                <c:pt idx="4777">
                  <c:v>61.911999999999999</c:v>
                </c:pt>
                <c:pt idx="4778">
                  <c:v>61.741</c:v>
                </c:pt>
                <c:pt idx="4779">
                  <c:v>61.569000000000003</c:v>
                </c:pt>
                <c:pt idx="4780">
                  <c:v>61.398000000000003</c:v>
                </c:pt>
                <c:pt idx="4781">
                  <c:v>61.398000000000003</c:v>
                </c:pt>
                <c:pt idx="4782">
                  <c:v>61.227000000000011</c:v>
                </c:pt>
                <c:pt idx="4783">
                  <c:v>61.053999999999995</c:v>
                </c:pt>
                <c:pt idx="4784">
                  <c:v>61.053999999999995</c:v>
                </c:pt>
                <c:pt idx="4785">
                  <c:v>60.882999999999996</c:v>
                </c:pt>
                <c:pt idx="4786">
                  <c:v>60.712000000000003</c:v>
                </c:pt>
                <c:pt idx="4787">
                  <c:v>60.712000000000003</c:v>
                </c:pt>
                <c:pt idx="4788">
                  <c:v>60.539000000000001</c:v>
                </c:pt>
                <c:pt idx="4789">
                  <c:v>60.539000000000001</c:v>
                </c:pt>
                <c:pt idx="4790">
                  <c:v>60.368000000000002</c:v>
                </c:pt>
                <c:pt idx="4791">
                  <c:v>60.368000000000002</c:v>
                </c:pt>
                <c:pt idx="4792">
                  <c:v>60.195000000000007</c:v>
                </c:pt>
                <c:pt idx="4793">
                  <c:v>60.195000000000007</c:v>
                </c:pt>
                <c:pt idx="4794">
                  <c:v>60.195000000000007</c:v>
                </c:pt>
                <c:pt idx="4795">
                  <c:v>60.024000000000001</c:v>
                </c:pt>
                <c:pt idx="4796">
                  <c:v>60.024000000000001</c:v>
                </c:pt>
                <c:pt idx="4797">
                  <c:v>60.024000000000001</c:v>
                </c:pt>
                <c:pt idx="4798">
                  <c:v>59.850999999999999</c:v>
                </c:pt>
                <c:pt idx="4799">
                  <c:v>59.850999999999999</c:v>
                </c:pt>
                <c:pt idx="4800">
                  <c:v>59.850999999999999</c:v>
                </c:pt>
                <c:pt idx="4801">
                  <c:v>59.68</c:v>
                </c:pt>
                <c:pt idx="4802">
                  <c:v>59.68</c:v>
                </c:pt>
                <c:pt idx="4803">
                  <c:v>59.68</c:v>
                </c:pt>
                <c:pt idx="4804">
                  <c:v>59.68</c:v>
                </c:pt>
                <c:pt idx="4805">
                  <c:v>59.68</c:v>
                </c:pt>
                <c:pt idx="4806">
                  <c:v>59.68</c:v>
                </c:pt>
                <c:pt idx="4807">
                  <c:v>59.68</c:v>
                </c:pt>
                <c:pt idx="4808">
                  <c:v>59.68</c:v>
                </c:pt>
                <c:pt idx="4809">
                  <c:v>59.68</c:v>
                </c:pt>
                <c:pt idx="4810">
                  <c:v>59.850999999999999</c:v>
                </c:pt>
                <c:pt idx="4811">
                  <c:v>59.850999999999999</c:v>
                </c:pt>
                <c:pt idx="4812">
                  <c:v>60.024000000000001</c:v>
                </c:pt>
                <c:pt idx="4813">
                  <c:v>60.024000000000001</c:v>
                </c:pt>
                <c:pt idx="4814">
                  <c:v>60.195000000000007</c:v>
                </c:pt>
                <c:pt idx="4815">
                  <c:v>60.368000000000002</c:v>
                </c:pt>
                <c:pt idx="4816">
                  <c:v>60.539000000000001</c:v>
                </c:pt>
                <c:pt idx="4817">
                  <c:v>60.712000000000003</c:v>
                </c:pt>
                <c:pt idx="4818">
                  <c:v>60.882999999999996</c:v>
                </c:pt>
                <c:pt idx="4819">
                  <c:v>61.053999999999995</c:v>
                </c:pt>
                <c:pt idx="4820">
                  <c:v>61.227000000000011</c:v>
                </c:pt>
                <c:pt idx="4821">
                  <c:v>61.398000000000003</c:v>
                </c:pt>
                <c:pt idx="4822">
                  <c:v>61.569000000000003</c:v>
                </c:pt>
                <c:pt idx="4823">
                  <c:v>61.911999999999999</c:v>
                </c:pt>
                <c:pt idx="4824">
                  <c:v>62.083000000000006</c:v>
                </c:pt>
                <c:pt idx="4825">
                  <c:v>62.254000000000005</c:v>
                </c:pt>
                <c:pt idx="4826">
                  <c:v>62.425000000000004</c:v>
                </c:pt>
                <c:pt idx="4827">
                  <c:v>62.598000000000006</c:v>
                </c:pt>
                <c:pt idx="4828">
                  <c:v>62.769000000000013</c:v>
                </c:pt>
                <c:pt idx="4829">
                  <c:v>62.94</c:v>
                </c:pt>
                <c:pt idx="4830">
                  <c:v>63.111000000000004</c:v>
                </c:pt>
                <c:pt idx="4831">
                  <c:v>63.282000000000004</c:v>
                </c:pt>
                <c:pt idx="4832">
                  <c:v>63.454999999999998</c:v>
                </c:pt>
                <c:pt idx="4833">
                  <c:v>63.626000000000012</c:v>
                </c:pt>
                <c:pt idx="4834">
                  <c:v>63.797000000000011</c:v>
                </c:pt>
                <c:pt idx="4835">
                  <c:v>63.797000000000011</c:v>
                </c:pt>
                <c:pt idx="4836">
                  <c:v>63.968000000000011</c:v>
                </c:pt>
                <c:pt idx="4837">
                  <c:v>63.968000000000011</c:v>
                </c:pt>
                <c:pt idx="4838">
                  <c:v>64.138999999999982</c:v>
                </c:pt>
                <c:pt idx="4839">
                  <c:v>64.138999999999982</c:v>
                </c:pt>
                <c:pt idx="4840">
                  <c:v>64.138999999999982</c:v>
                </c:pt>
                <c:pt idx="4841">
                  <c:v>64.138999999999982</c:v>
                </c:pt>
                <c:pt idx="4842">
                  <c:v>64.138999999999982</c:v>
                </c:pt>
                <c:pt idx="4843">
                  <c:v>64.138999999999982</c:v>
                </c:pt>
                <c:pt idx="4844">
                  <c:v>64.138999999999982</c:v>
                </c:pt>
                <c:pt idx="4845">
                  <c:v>63.968000000000011</c:v>
                </c:pt>
                <c:pt idx="4846">
                  <c:v>63.968000000000011</c:v>
                </c:pt>
                <c:pt idx="4847">
                  <c:v>63.968000000000011</c:v>
                </c:pt>
                <c:pt idx="4848">
                  <c:v>63.797000000000011</c:v>
                </c:pt>
                <c:pt idx="4849">
                  <c:v>63.797000000000011</c:v>
                </c:pt>
                <c:pt idx="4850">
                  <c:v>63.626000000000012</c:v>
                </c:pt>
                <c:pt idx="4851">
                  <c:v>63.454999999999998</c:v>
                </c:pt>
                <c:pt idx="4852">
                  <c:v>63.454999999999998</c:v>
                </c:pt>
                <c:pt idx="4853">
                  <c:v>63.282000000000004</c:v>
                </c:pt>
                <c:pt idx="4854">
                  <c:v>63.111000000000004</c:v>
                </c:pt>
                <c:pt idx="4855">
                  <c:v>63.111000000000004</c:v>
                </c:pt>
                <c:pt idx="4856">
                  <c:v>62.94</c:v>
                </c:pt>
                <c:pt idx="4857">
                  <c:v>62.769000000000013</c:v>
                </c:pt>
                <c:pt idx="4858">
                  <c:v>62.598000000000006</c:v>
                </c:pt>
                <c:pt idx="4859">
                  <c:v>62.425000000000004</c:v>
                </c:pt>
                <c:pt idx="4860">
                  <c:v>62.254000000000005</c:v>
                </c:pt>
                <c:pt idx="4861">
                  <c:v>62.083000000000006</c:v>
                </c:pt>
                <c:pt idx="4862">
                  <c:v>61.911999999999999</c:v>
                </c:pt>
                <c:pt idx="4863">
                  <c:v>61.741</c:v>
                </c:pt>
                <c:pt idx="4864">
                  <c:v>61.569000000000003</c:v>
                </c:pt>
                <c:pt idx="4865">
                  <c:v>61.398000000000003</c:v>
                </c:pt>
                <c:pt idx="4866">
                  <c:v>61.227000000000011</c:v>
                </c:pt>
                <c:pt idx="4867">
                  <c:v>61.053999999999995</c:v>
                </c:pt>
                <c:pt idx="4868">
                  <c:v>60.882999999999996</c:v>
                </c:pt>
                <c:pt idx="4869">
                  <c:v>60.712000000000003</c:v>
                </c:pt>
                <c:pt idx="4870">
                  <c:v>60.539000000000001</c:v>
                </c:pt>
                <c:pt idx="4871">
                  <c:v>60.368000000000002</c:v>
                </c:pt>
                <c:pt idx="4872">
                  <c:v>60.195000000000007</c:v>
                </c:pt>
                <c:pt idx="4873">
                  <c:v>60.024000000000001</c:v>
                </c:pt>
                <c:pt idx="4874">
                  <c:v>59.850999999999999</c:v>
                </c:pt>
                <c:pt idx="4875">
                  <c:v>59.850999999999999</c:v>
                </c:pt>
                <c:pt idx="4876">
                  <c:v>59.68</c:v>
                </c:pt>
                <c:pt idx="4877">
                  <c:v>59.68</c:v>
                </c:pt>
                <c:pt idx="4878">
                  <c:v>59.508000000000003</c:v>
                </c:pt>
                <c:pt idx="4879">
                  <c:v>59.508000000000003</c:v>
                </c:pt>
                <c:pt idx="4880">
                  <c:v>59.508000000000003</c:v>
                </c:pt>
                <c:pt idx="4881">
                  <c:v>59.508000000000003</c:v>
                </c:pt>
                <c:pt idx="4882">
                  <c:v>59.508000000000003</c:v>
                </c:pt>
                <c:pt idx="4883">
                  <c:v>59.508000000000003</c:v>
                </c:pt>
                <c:pt idx="4884">
                  <c:v>59.508000000000003</c:v>
                </c:pt>
                <c:pt idx="4885">
                  <c:v>59.68</c:v>
                </c:pt>
                <c:pt idx="4886">
                  <c:v>59.68</c:v>
                </c:pt>
                <c:pt idx="4887">
                  <c:v>59.850999999999999</c:v>
                </c:pt>
                <c:pt idx="4888">
                  <c:v>59.850999999999999</c:v>
                </c:pt>
                <c:pt idx="4889">
                  <c:v>60.024000000000001</c:v>
                </c:pt>
                <c:pt idx="4890">
                  <c:v>60.195000000000007</c:v>
                </c:pt>
                <c:pt idx="4891">
                  <c:v>60.368000000000002</c:v>
                </c:pt>
                <c:pt idx="4892">
                  <c:v>60.539000000000001</c:v>
                </c:pt>
                <c:pt idx="4893">
                  <c:v>60.712000000000003</c:v>
                </c:pt>
                <c:pt idx="4894">
                  <c:v>60.882999999999996</c:v>
                </c:pt>
                <c:pt idx="4895">
                  <c:v>61.053999999999995</c:v>
                </c:pt>
                <c:pt idx="4896">
                  <c:v>61.053999999999995</c:v>
                </c:pt>
                <c:pt idx="4897">
                  <c:v>61.227000000000011</c:v>
                </c:pt>
                <c:pt idx="4898">
                  <c:v>61.398000000000003</c:v>
                </c:pt>
                <c:pt idx="4899">
                  <c:v>61.569000000000003</c:v>
                </c:pt>
                <c:pt idx="4900">
                  <c:v>61.741</c:v>
                </c:pt>
                <c:pt idx="4901">
                  <c:v>61.741</c:v>
                </c:pt>
                <c:pt idx="4902">
                  <c:v>61.911999999999999</c:v>
                </c:pt>
                <c:pt idx="4903">
                  <c:v>62.083000000000006</c:v>
                </c:pt>
                <c:pt idx="4904">
                  <c:v>62.083000000000006</c:v>
                </c:pt>
                <c:pt idx="4905">
                  <c:v>62.254000000000005</c:v>
                </c:pt>
                <c:pt idx="4906">
                  <c:v>62.254000000000005</c:v>
                </c:pt>
                <c:pt idx="4907">
                  <c:v>62.425000000000004</c:v>
                </c:pt>
                <c:pt idx="4908">
                  <c:v>62.425000000000004</c:v>
                </c:pt>
                <c:pt idx="4909">
                  <c:v>62.598000000000006</c:v>
                </c:pt>
                <c:pt idx="4910">
                  <c:v>62.598000000000006</c:v>
                </c:pt>
                <c:pt idx="4911">
                  <c:v>62.598000000000006</c:v>
                </c:pt>
                <c:pt idx="4912">
                  <c:v>62.769000000000013</c:v>
                </c:pt>
                <c:pt idx="4913">
                  <c:v>62.769000000000013</c:v>
                </c:pt>
                <c:pt idx="4914">
                  <c:v>62.769000000000013</c:v>
                </c:pt>
                <c:pt idx="4915">
                  <c:v>62.769000000000013</c:v>
                </c:pt>
                <c:pt idx="4916">
                  <c:v>62.769000000000013</c:v>
                </c:pt>
                <c:pt idx="4917">
                  <c:v>62.769000000000013</c:v>
                </c:pt>
                <c:pt idx="4918">
                  <c:v>62.94</c:v>
                </c:pt>
                <c:pt idx="4919">
                  <c:v>62.94</c:v>
                </c:pt>
                <c:pt idx="4920">
                  <c:v>62.94</c:v>
                </c:pt>
                <c:pt idx="4921">
                  <c:v>62.94</c:v>
                </c:pt>
                <c:pt idx="4922">
                  <c:v>62.94</c:v>
                </c:pt>
                <c:pt idx="4923">
                  <c:v>62.94</c:v>
                </c:pt>
                <c:pt idx="4924">
                  <c:v>62.769000000000013</c:v>
                </c:pt>
                <c:pt idx="4925">
                  <c:v>62.769000000000013</c:v>
                </c:pt>
                <c:pt idx="4926">
                  <c:v>62.769000000000013</c:v>
                </c:pt>
                <c:pt idx="4927">
                  <c:v>62.769000000000013</c:v>
                </c:pt>
                <c:pt idx="4928">
                  <c:v>62.769000000000013</c:v>
                </c:pt>
                <c:pt idx="4929">
                  <c:v>62.598000000000006</c:v>
                </c:pt>
                <c:pt idx="4930">
                  <c:v>62.598000000000006</c:v>
                </c:pt>
                <c:pt idx="4931">
                  <c:v>62.425000000000004</c:v>
                </c:pt>
                <c:pt idx="4932">
                  <c:v>62.425000000000004</c:v>
                </c:pt>
                <c:pt idx="4933">
                  <c:v>62.254000000000005</c:v>
                </c:pt>
                <c:pt idx="4934">
                  <c:v>62.254000000000005</c:v>
                </c:pt>
                <c:pt idx="4935">
                  <c:v>62.083000000000006</c:v>
                </c:pt>
                <c:pt idx="4936">
                  <c:v>62.083000000000006</c:v>
                </c:pt>
                <c:pt idx="4937">
                  <c:v>61.911999999999999</c:v>
                </c:pt>
                <c:pt idx="4938">
                  <c:v>61.911999999999999</c:v>
                </c:pt>
                <c:pt idx="4939">
                  <c:v>61.741</c:v>
                </c:pt>
                <c:pt idx="4940">
                  <c:v>61.741</c:v>
                </c:pt>
                <c:pt idx="4941">
                  <c:v>61.569000000000003</c:v>
                </c:pt>
                <c:pt idx="4942">
                  <c:v>61.398000000000003</c:v>
                </c:pt>
                <c:pt idx="4943">
                  <c:v>61.398000000000003</c:v>
                </c:pt>
                <c:pt idx="4944">
                  <c:v>61.227000000000011</c:v>
                </c:pt>
                <c:pt idx="4945">
                  <c:v>61.227000000000011</c:v>
                </c:pt>
                <c:pt idx="4946">
                  <c:v>61.053999999999995</c:v>
                </c:pt>
                <c:pt idx="4947">
                  <c:v>61.053999999999995</c:v>
                </c:pt>
                <c:pt idx="4948">
                  <c:v>60.882999999999996</c:v>
                </c:pt>
                <c:pt idx="4949">
                  <c:v>60.882999999999996</c:v>
                </c:pt>
                <c:pt idx="4950">
                  <c:v>60.882999999999996</c:v>
                </c:pt>
                <c:pt idx="4951">
                  <c:v>60.882999999999996</c:v>
                </c:pt>
                <c:pt idx="4952">
                  <c:v>60.712000000000003</c:v>
                </c:pt>
                <c:pt idx="4953">
                  <c:v>60.712000000000003</c:v>
                </c:pt>
                <c:pt idx="4954">
                  <c:v>60.712000000000003</c:v>
                </c:pt>
                <c:pt idx="4955">
                  <c:v>60.712000000000003</c:v>
                </c:pt>
                <c:pt idx="4956">
                  <c:v>60.712000000000003</c:v>
                </c:pt>
                <c:pt idx="4957">
                  <c:v>60.712000000000003</c:v>
                </c:pt>
                <c:pt idx="4958">
                  <c:v>60.712000000000003</c:v>
                </c:pt>
                <c:pt idx="4959">
                  <c:v>60.712000000000003</c:v>
                </c:pt>
                <c:pt idx="4960">
                  <c:v>60.882999999999996</c:v>
                </c:pt>
                <c:pt idx="4961">
                  <c:v>60.882999999999996</c:v>
                </c:pt>
                <c:pt idx="4962">
                  <c:v>60.882999999999996</c:v>
                </c:pt>
                <c:pt idx="4963">
                  <c:v>60.882999999999996</c:v>
                </c:pt>
                <c:pt idx="4964">
                  <c:v>60.882999999999996</c:v>
                </c:pt>
                <c:pt idx="4965">
                  <c:v>61.053999999999995</c:v>
                </c:pt>
                <c:pt idx="4966">
                  <c:v>61.053999999999995</c:v>
                </c:pt>
                <c:pt idx="4967">
                  <c:v>61.053999999999995</c:v>
                </c:pt>
                <c:pt idx="4968">
                  <c:v>61.227000000000011</c:v>
                </c:pt>
                <c:pt idx="4969">
                  <c:v>61.227000000000011</c:v>
                </c:pt>
                <c:pt idx="4970">
                  <c:v>61.227000000000011</c:v>
                </c:pt>
                <c:pt idx="4971">
                  <c:v>61.227000000000011</c:v>
                </c:pt>
                <c:pt idx="4972">
                  <c:v>61.227000000000011</c:v>
                </c:pt>
                <c:pt idx="4973">
                  <c:v>61.227000000000011</c:v>
                </c:pt>
                <c:pt idx="4974">
                  <c:v>61.398000000000003</c:v>
                </c:pt>
                <c:pt idx="4975">
                  <c:v>61.398000000000003</c:v>
                </c:pt>
                <c:pt idx="4976">
                  <c:v>61.398000000000003</c:v>
                </c:pt>
                <c:pt idx="4977">
                  <c:v>61.398000000000003</c:v>
                </c:pt>
                <c:pt idx="4978">
                  <c:v>61.398000000000003</c:v>
                </c:pt>
                <c:pt idx="4979">
                  <c:v>61.398000000000003</c:v>
                </c:pt>
                <c:pt idx="4980">
                  <c:v>61.398000000000003</c:v>
                </c:pt>
                <c:pt idx="4981">
                  <c:v>61.398000000000003</c:v>
                </c:pt>
                <c:pt idx="4982">
                  <c:v>61.398000000000003</c:v>
                </c:pt>
                <c:pt idx="4983">
                  <c:v>61.398000000000003</c:v>
                </c:pt>
                <c:pt idx="4984">
                  <c:v>61.398000000000003</c:v>
                </c:pt>
                <c:pt idx="4985">
                  <c:v>61.398000000000003</c:v>
                </c:pt>
                <c:pt idx="4986">
                  <c:v>61.398000000000003</c:v>
                </c:pt>
                <c:pt idx="4987">
                  <c:v>61.398000000000003</c:v>
                </c:pt>
                <c:pt idx="4988">
                  <c:v>61.398000000000003</c:v>
                </c:pt>
                <c:pt idx="4989">
                  <c:v>61.227000000000011</c:v>
                </c:pt>
                <c:pt idx="4990">
                  <c:v>61.227000000000011</c:v>
                </c:pt>
                <c:pt idx="4991">
                  <c:v>61.227000000000011</c:v>
                </c:pt>
                <c:pt idx="4992">
                  <c:v>61.227000000000011</c:v>
                </c:pt>
                <c:pt idx="4993">
                  <c:v>61.227000000000011</c:v>
                </c:pt>
                <c:pt idx="4994">
                  <c:v>61.227000000000011</c:v>
                </c:pt>
                <c:pt idx="4995">
                  <c:v>61.227000000000011</c:v>
                </c:pt>
                <c:pt idx="4996">
                  <c:v>61.227000000000011</c:v>
                </c:pt>
                <c:pt idx="4997">
                  <c:v>61.227000000000011</c:v>
                </c:pt>
                <c:pt idx="4998">
                  <c:v>61.053999999999995</c:v>
                </c:pt>
                <c:pt idx="4999">
                  <c:v>61.053999999999995</c:v>
                </c:pt>
                <c:pt idx="5000">
                  <c:v>61.053999999999995</c:v>
                </c:pt>
                <c:pt idx="5001">
                  <c:v>61.053999999999995</c:v>
                </c:pt>
                <c:pt idx="5002">
                  <c:v>61.053999999999995</c:v>
                </c:pt>
                <c:pt idx="5003">
                  <c:v>61.053999999999995</c:v>
                </c:pt>
                <c:pt idx="5004">
                  <c:v>61.053999999999995</c:v>
                </c:pt>
                <c:pt idx="5005">
                  <c:v>61.053999999999995</c:v>
                </c:pt>
                <c:pt idx="5006">
                  <c:v>61.053999999999995</c:v>
                </c:pt>
                <c:pt idx="5007">
                  <c:v>61.053999999999995</c:v>
                </c:pt>
                <c:pt idx="5008">
                  <c:v>60.882999999999996</c:v>
                </c:pt>
                <c:pt idx="5009">
                  <c:v>60.882999999999996</c:v>
                </c:pt>
                <c:pt idx="5010">
                  <c:v>60.882999999999996</c:v>
                </c:pt>
                <c:pt idx="5011">
                  <c:v>60.882999999999996</c:v>
                </c:pt>
                <c:pt idx="5012">
                  <c:v>60.882999999999996</c:v>
                </c:pt>
                <c:pt idx="5013">
                  <c:v>60.882999999999996</c:v>
                </c:pt>
                <c:pt idx="5014">
                  <c:v>60.712000000000003</c:v>
                </c:pt>
                <c:pt idx="5015">
                  <c:v>60.712000000000003</c:v>
                </c:pt>
                <c:pt idx="5016">
                  <c:v>60.712000000000003</c:v>
                </c:pt>
                <c:pt idx="5017">
                  <c:v>60.539000000000001</c:v>
                </c:pt>
                <c:pt idx="5018">
                  <c:v>60.539000000000001</c:v>
                </c:pt>
                <c:pt idx="5019">
                  <c:v>60.368000000000002</c:v>
                </c:pt>
                <c:pt idx="5020">
                  <c:v>60.368000000000002</c:v>
                </c:pt>
                <c:pt idx="5021">
                  <c:v>60.368000000000002</c:v>
                </c:pt>
                <c:pt idx="5022">
                  <c:v>60.368000000000002</c:v>
                </c:pt>
                <c:pt idx="5023">
                  <c:v>60.368000000000002</c:v>
                </c:pt>
                <c:pt idx="5024">
                  <c:v>60.368000000000002</c:v>
                </c:pt>
                <c:pt idx="5025">
                  <c:v>60.368000000000002</c:v>
                </c:pt>
                <c:pt idx="5026">
                  <c:v>60.368000000000002</c:v>
                </c:pt>
                <c:pt idx="5027">
                  <c:v>60.368000000000002</c:v>
                </c:pt>
                <c:pt idx="5028">
                  <c:v>60.368000000000002</c:v>
                </c:pt>
                <c:pt idx="5029">
                  <c:v>60.368000000000002</c:v>
                </c:pt>
                <c:pt idx="5030">
                  <c:v>60.368000000000002</c:v>
                </c:pt>
                <c:pt idx="5031">
                  <c:v>60.368000000000002</c:v>
                </c:pt>
                <c:pt idx="5032">
                  <c:v>60.195000000000007</c:v>
                </c:pt>
                <c:pt idx="5033">
                  <c:v>60.368000000000002</c:v>
                </c:pt>
                <c:pt idx="5034">
                  <c:v>60.368000000000002</c:v>
                </c:pt>
                <c:pt idx="5035">
                  <c:v>60.368000000000002</c:v>
                </c:pt>
                <c:pt idx="5036">
                  <c:v>60.368000000000002</c:v>
                </c:pt>
                <c:pt idx="5037">
                  <c:v>60.368000000000002</c:v>
                </c:pt>
                <c:pt idx="5038">
                  <c:v>60.368000000000002</c:v>
                </c:pt>
                <c:pt idx="5039">
                  <c:v>60.368000000000002</c:v>
                </c:pt>
                <c:pt idx="5040">
                  <c:v>60.539000000000001</c:v>
                </c:pt>
                <c:pt idx="5041">
                  <c:v>60.539000000000001</c:v>
                </c:pt>
                <c:pt idx="5042">
                  <c:v>60.712000000000003</c:v>
                </c:pt>
                <c:pt idx="5043">
                  <c:v>60.712000000000003</c:v>
                </c:pt>
                <c:pt idx="5044">
                  <c:v>60.712000000000003</c:v>
                </c:pt>
                <c:pt idx="5045">
                  <c:v>60.882999999999996</c:v>
                </c:pt>
                <c:pt idx="5046">
                  <c:v>60.882999999999996</c:v>
                </c:pt>
                <c:pt idx="5047">
                  <c:v>61.053999999999995</c:v>
                </c:pt>
                <c:pt idx="5048">
                  <c:v>61.053999999999995</c:v>
                </c:pt>
                <c:pt idx="5049">
                  <c:v>61.227000000000011</c:v>
                </c:pt>
                <c:pt idx="5050">
                  <c:v>61.227000000000011</c:v>
                </c:pt>
                <c:pt idx="5051">
                  <c:v>61.398000000000003</c:v>
                </c:pt>
                <c:pt idx="5052">
                  <c:v>61.398000000000003</c:v>
                </c:pt>
                <c:pt idx="5053">
                  <c:v>61.398000000000003</c:v>
                </c:pt>
                <c:pt idx="5054">
                  <c:v>61.569000000000003</c:v>
                </c:pt>
                <c:pt idx="5055">
                  <c:v>61.741</c:v>
                </c:pt>
                <c:pt idx="5056">
                  <c:v>61.741</c:v>
                </c:pt>
                <c:pt idx="5057">
                  <c:v>61.741</c:v>
                </c:pt>
                <c:pt idx="5058">
                  <c:v>61.569000000000003</c:v>
                </c:pt>
                <c:pt idx="5059">
                  <c:v>61.569000000000003</c:v>
                </c:pt>
                <c:pt idx="5060">
                  <c:v>61.398000000000003</c:v>
                </c:pt>
                <c:pt idx="5061">
                  <c:v>61.227000000000011</c:v>
                </c:pt>
                <c:pt idx="5062">
                  <c:v>61.053999999999995</c:v>
                </c:pt>
                <c:pt idx="5063">
                  <c:v>60.882999999999996</c:v>
                </c:pt>
                <c:pt idx="5064">
                  <c:v>60.539000000000001</c:v>
                </c:pt>
                <c:pt idx="5065">
                  <c:v>60.368000000000002</c:v>
                </c:pt>
                <c:pt idx="5066">
                  <c:v>60.368000000000002</c:v>
                </c:pt>
                <c:pt idx="5067">
                  <c:v>60.539000000000001</c:v>
                </c:pt>
                <c:pt idx="5068">
                  <c:v>60.712000000000003</c:v>
                </c:pt>
                <c:pt idx="5069">
                  <c:v>60.882999999999996</c:v>
                </c:pt>
                <c:pt idx="5070">
                  <c:v>61.053999999999995</c:v>
                </c:pt>
                <c:pt idx="5071">
                  <c:v>61.227000000000011</c:v>
                </c:pt>
                <c:pt idx="5072">
                  <c:v>61.227000000000011</c:v>
                </c:pt>
                <c:pt idx="5073">
                  <c:v>61.398000000000003</c:v>
                </c:pt>
                <c:pt idx="5074">
                  <c:v>61.398000000000003</c:v>
                </c:pt>
                <c:pt idx="5075">
                  <c:v>61.227000000000011</c:v>
                </c:pt>
                <c:pt idx="5076">
                  <c:v>61.227000000000011</c:v>
                </c:pt>
                <c:pt idx="5077">
                  <c:v>61.227000000000011</c:v>
                </c:pt>
                <c:pt idx="5078">
                  <c:v>61.227000000000011</c:v>
                </c:pt>
                <c:pt idx="5079">
                  <c:v>61.227000000000011</c:v>
                </c:pt>
                <c:pt idx="5080">
                  <c:v>61.053999999999995</c:v>
                </c:pt>
                <c:pt idx="5081">
                  <c:v>61.053999999999995</c:v>
                </c:pt>
                <c:pt idx="5082">
                  <c:v>61.053999999999995</c:v>
                </c:pt>
                <c:pt idx="5083">
                  <c:v>60.882999999999996</c:v>
                </c:pt>
                <c:pt idx="5084">
                  <c:v>60.882999999999996</c:v>
                </c:pt>
                <c:pt idx="5085">
                  <c:v>60.882999999999996</c:v>
                </c:pt>
                <c:pt idx="5086">
                  <c:v>60.712000000000003</c:v>
                </c:pt>
                <c:pt idx="5087">
                  <c:v>60.712000000000003</c:v>
                </c:pt>
                <c:pt idx="5088">
                  <c:v>60.539000000000001</c:v>
                </c:pt>
                <c:pt idx="5089">
                  <c:v>60.539000000000001</c:v>
                </c:pt>
                <c:pt idx="5090">
                  <c:v>60.539000000000001</c:v>
                </c:pt>
                <c:pt idx="5091">
                  <c:v>60.368000000000002</c:v>
                </c:pt>
                <c:pt idx="5092">
                  <c:v>60.368000000000002</c:v>
                </c:pt>
                <c:pt idx="5093">
                  <c:v>60.368000000000002</c:v>
                </c:pt>
                <c:pt idx="5094">
                  <c:v>60.195000000000007</c:v>
                </c:pt>
                <c:pt idx="5095">
                  <c:v>60.195000000000007</c:v>
                </c:pt>
                <c:pt idx="5096">
                  <c:v>60.195000000000007</c:v>
                </c:pt>
                <c:pt idx="5097">
                  <c:v>60.195000000000007</c:v>
                </c:pt>
                <c:pt idx="5098">
                  <c:v>60.195000000000007</c:v>
                </c:pt>
                <c:pt idx="5099">
                  <c:v>60.195000000000007</c:v>
                </c:pt>
                <c:pt idx="5100">
                  <c:v>60.195000000000007</c:v>
                </c:pt>
                <c:pt idx="5101">
                  <c:v>60.195000000000007</c:v>
                </c:pt>
                <c:pt idx="5102">
                  <c:v>60.195000000000007</c:v>
                </c:pt>
                <c:pt idx="5103">
                  <c:v>60.195000000000007</c:v>
                </c:pt>
                <c:pt idx="5104">
                  <c:v>60.368000000000002</c:v>
                </c:pt>
                <c:pt idx="5105">
                  <c:v>60.368000000000002</c:v>
                </c:pt>
                <c:pt idx="5106">
                  <c:v>60.368000000000002</c:v>
                </c:pt>
                <c:pt idx="5107">
                  <c:v>60.539000000000001</c:v>
                </c:pt>
                <c:pt idx="5108">
                  <c:v>60.712000000000003</c:v>
                </c:pt>
                <c:pt idx="5109">
                  <c:v>60.712000000000003</c:v>
                </c:pt>
                <c:pt idx="5110">
                  <c:v>60.712000000000003</c:v>
                </c:pt>
                <c:pt idx="5111">
                  <c:v>60.882999999999996</c:v>
                </c:pt>
                <c:pt idx="5112">
                  <c:v>60.882999999999996</c:v>
                </c:pt>
                <c:pt idx="5113">
                  <c:v>60.882999999999996</c:v>
                </c:pt>
                <c:pt idx="5114">
                  <c:v>61.053999999999995</c:v>
                </c:pt>
                <c:pt idx="5115">
                  <c:v>61.053999999999995</c:v>
                </c:pt>
                <c:pt idx="5116">
                  <c:v>61.227000000000011</c:v>
                </c:pt>
                <c:pt idx="5117">
                  <c:v>61.398000000000003</c:v>
                </c:pt>
                <c:pt idx="5118">
                  <c:v>61.741</c:v>
                </c:pt>
                <c:pt idx="5119">
                  <c:v>61.911999999999999</c:v>
                </c:pt>
                <c:pt idx="5120">
                  <c:v>62.083000000000006</c:v>
                </c:pt>
                <c:pt idx="5121">
                  <c:v>62.254000000000005</c:v>
                </c:pt>
                <c:pt idx="5122">
                  <c:v>62.425000000000004</c:v>
                </c:pt>
                <c:pt idx="5123">
                  <c:v>62.598000000000006</c:v>
                </c:pt>
                <c:pt idx="5124">
                  <c:v>62.769000000000013</c:v>
                </c:pt>
                <c:pt idx="5125">
                  <c:v>62.769000000000013</c:v>
                </c:pt>
                <c:pt idx="5126">
                  <c:v>62.94</c:v>
                </c:pt>
                <c:pt idx="5127">
                  <c:v>62.94</c:v>
                </c:pt>
                <c:pt idx="5128">
                  <c:v>62.94</c:v>
                </c:pt>
                <c:pt idx="5129">
                  <c:v>62.94</c:v>
                </c:pt>
                <c:pt idx="5130">
                  <c:v>62.94</c:v>
                </c:pt>
                <c:pt idx="5131">
                  <c:v>62.94</c:v>
                </c:pt>
                <c:pt idx="5132">
                  <c:v>62.94</c:v>
                </c:pt>
                <c:pt idx="5133">
                  <c:v>62.94</c:v>
                </c:pt>
                <c:pt idx="5134">
                  <c:v>62.769000000000013</c:v>
                </c:pt>
                <c:pt idx="5135">
                  <c:v>62.769000000000013</c:v>
                </c:pt>
                <c:pt idx="5136">
                  <c:v>62.769000000000013</c:v>
                </c:pt>
                <c:pt idx="5137">
                  <c:v>62.769000000000013</c:v>
                </c:pt>
                <c:pt idx="5138">
                  <c:v>62.769000000000013</c:v>
                </c:pt>
                <c:pt idx="5139">
                  <c:v>62.598000000000006</c:v>
                </c:pt>
                <c:pt idx="5140">
                  <c:v>62.598000000000006</c:v>
                </c:pt>
                <c:pt idx="5141">
                  <c:v>62.598000000000006</c:v>
                </c:pt>
                <c:pt idx="5142">
                  <c:v>62.425000000000004</c:v>
                </c:pt>
                <c:pt idx="5143">
                  <c:v>62.425000000000004</c:v>
                </c:pt>
                <c:pt idx="5144">
                  <c:v>62.254000000000005</c:v>
                </c:pt>
                <c:pt idx="5145">
                  <c:v>62.254000000000005</c:v>
                </c:pt>
                <c:pt idx="5146">
                  <c:v>62.254000000000005</c:v>
                </c:pt>
                <c:pt idx="5147">
                  <c:v>62.083000000000006</c:v>
                </c:pt>
                <c:pt idx="5148">
                  <c:v>62.083000000000006</c:v>
                </c:pt>
                <c:pt idx="5149">
                  <c:v>62.083000000000006</c:v>
                </c:pt>
                <c:pt idx="5150">
                  <c:v>61.911999999999999</c:v>
                </c:pt>
                <c:pt idx="5151">
                  <c:v>61.911999999999999</c:v>
                </c:pt>
                <c:pt idx="5152">
                  <c:v>61.911999999999999</c:v>
                </c:pt>
                <c:pt idx="5153">
                  <c:v>61.741</c:v>
                </c:pt>
                <c:pt idx="5154">
                  <c:v>61.741</c:v>
                </c:pt>
                <c:pt idx="5155">
                  <c:v>61.741</c:v>
                </c:pt>
                <c:pt idx="5156">
                  <c:v>61.741</c:v>
                </c:pt>
                <c:pt idx="5157">
                  <c:v>61.741</c:v>
                </c:pt>
                <c:pt idx="5158">
                  <c:v>61.569000000000003</c:v>
                </c:pt>
                <c:pt idx="5159">
                  <c:v>61.569000000000003</c:v>
                </c:pt>
                <c:pt idx="5160">
                  <c:v>61.569000000000003</c:v>
                </c:pt>
                <c:pt idx="5161">
                  <c:v>61.569000000000003</c:v>
                </c:pt>
                <c:pt idx="5162">
                  <c:v>61.569000000000003</c:v>
                </c:pt>
                <c:pt idx="5163">
                  <c:v>61.569000000000003</c:v>
                </c:pt>
                <c:pt idx="5164">
                  <c:v>61.569000000000003</c:v>
                </c:pt>
                <c:pt idx="5165">
                  <c:v>61.569000000000003</c:v>
                </c:pt>
                <c:pt idx="5166">
                  <c:v>61.569000000000003</c:v>
                </c:pt>
                <c:pt idx="5167">
                  <c:v>61.569000000000003</c:v>
                </c:pt>
                <c:pt idx="5168">
                  <c:v>61.569000000000003</c:v>
                </c:pt>
                <c:pt idx="5169">
                  <c:v>61.741</c:v>
                </c:pt>
                <c:pt idx="5170">
                  <c:v>61.741</c:v>
                </c:pt>
                <c:pt idx="5171">
                  <c:v>61.741</c:v>
                </c:pt>
                <c:pt idx="5172">
                  <c:v>61.911999999999999</c:v>
                </c:pt>
                <c:pt idx="5173">
                  <c:v>61.911999999999999</c:v>
                </c:pt>
                <c:pt idx="5174">
                  <c:v>62.083000000000006</c:v>
                </c:pt>
                <c:pt idx="5175">
                  <c:v>62.083000000000006</c:v>
                </c:pt>
                <c:pt idx="5176">
                  <c:v>62.254000000000005</c:v>
                </c:pt>
                <c:pt idx="5177">
                  <c:v>62.425000000000004</c:v>
                </c:pt>
                <c:pt idx="5178">
                  <c:v>62.425000000000004</c:v>
                </c:pt>
                <c:pt idx="5179">
                  <c:v>62.598000000000006</c:v>
                </c:pt>
                <c:pt idx="5180">
                  <c:v>62.598000000000006</c:v>
                </c:pt>
                <c:pt idx="5181">
                  <c:v>62.598000000000006</c:v>
                </c:pt>
                <c:pt idx="5182">
                  <c:v>62.769000000000013</c:v>
                </c:pt>
                <c:pt idx="5183">
                  <c:v>62.94</c:v>
                </c:pt>
                <c:pt idx="5184">
                  <c:v>63.111000000000004</c:v>
                </c:pt>
                <c:pt idx="5185">
                  <c:v>63.282000000000004</c:v>
                </c:pt>
                <c:pt idx="5186">
                  <c:v>63.282000000000004</c:v>
                </c:pt>
                <c:pt idx="5187">
                  <c:v>63.454999999999998</c:v>
                </c:pt>
                <c:pt idx="5188">
                  <c:v>63.626000000000012</c:v>
                </c:pt>
                <c:pt idx="5189">
                  <c:v>63.797000000000011</c:v>
                </c:pt>
                <c:pt idx="5190">
                  <c:v>63.968000000000011</c:v>
                </c:pt>
                <c:pt idx="5191">
                  <c:v>64.138999999999982</c:v>
                </c:pt>
                <c:pt idx="5192">
                  <c:v>64.138999999999982</c:v>
                </c:pt>
                <c:pt idx="5193">
                  <c:v>64.31</c:v>
                </c:pt>
                <c:pt idx="5194">
                  <c:v>64.31</c:v>
                </c:pt>
                <c:pt idx="5195">
                  <c:v>64.31</c:v>
                </c:pt>
                <c:pt idx="5196">
                  <c:v>64.31</c:v>
                </c:pt>
                <c:pt idx="5197">
                  <c:v>64.480999999999995</c:v>
                </c:pt>
                <c:pt idx="5198">
                  <c:v>64.480999999999995</c:v>
                </c:pt>
                <c:pt idx="5199">
                  <c:v>64.480999999999995</c:v>
                </c:pt>
                <c:pt idx="5200">
                  <c:v>64.480999999999995</c:v>
                </c:pt>
                <c:pt idx="5201">
                  <c:v>64.31</c:v>
                </c:pt>
                <c:pt idx="5202">
                  <c:v>64.31</c:v>
                </c:pt>
                <c:pt idx="5203">
                  <c:v>64.31</c:v>
                </c:pt>
                <c:pt idx="5204">
                  <c:v>64.31</c:v>
                </c:pt>
                <c:pt idx="5205">
                  <c:v>64.138999999999982</c:v>
                </c:pt>
                <c:pt idx="5206">
                  <c:v>64.138999999999982</c:v>
                </c:pt>
                <c:pt idx="5207">
                  <c:v>63.968000000000011</c:v>
                </c:pt>
                <c:pt idx="5208">
                  <c:v>63.968000000000011</c:v>
                </c:pt>
                <c:pt idx="5209">
                  <c:v>63.797000000000011</c:v>
                </c:pt>
                <c:pt idx="5210">
                  <c:v>63.626000000000012</c:v>
                </c:pt>
                <c:pt idx="5211">
                  <c:v>63.626000000000012</c:v>
                </c:pt>
                <c:pt idx="5212">
                  <c:v>63.454999999999998</c:v>
                </c:pt>
                <c:pt idx="5213">
                  <c:v>63.454999999999998</c:v>
                </c:pt>
                <c:pt idx="5214">
                  <c:v>63.282000000000004</c:v>
                </c:pt>
                <c:pt idx="5215">
                  <c:v>63.111000000000004</c:v>
                </c:pt>
                <c:pt idx="5216">
                  <c:v>63.111000000000004</c:v>
                </c:pt>
                <c:pt idx="5217">
                  <c:v>62.94</c:v>
                </c:pt>
                <c:pt idx="5218">
                  <c:v>62.94</c:v>
                </c:pt>
                <c:pt idx="5219">
                  <c:v>62.769000000000013</c:v>
                </c:pt>
                <c:pt idx="5220">
                  <c:v>62.769000000000013</c:v>
                </c:pt>
                <c:pt idx="5221">
                  <c:v>62.769000000000013</c:v>
                </c:pt>
                <c:pt idx="5222">
                  <c:v>62.598000000000006</c:v>
                </c:pt>
                <c:pt idx="5223">
                  <c:v>62.598000000000006</c:v>
                </c:pt>
                <c:pt idx="5224">
                  <c:v>62.598000000000006</c:v>
                </c:pt>
                <c:pt idx="5225">
                  <c:v>62.425000000000004</c:v>
                </c:pt>
                <c:pt idx="5226">
                  <c:v>62.425000000000004</c:v>
                </c:pt>
                <c:pt idx="5227">
                  <c:v>62.425000000000004</c:v>
                </c:pt>
                <c:pt idx="5228">
                  <c:v>62.425000000000004</c:v>
                </c:pt>
                <c:pt idx="5229">
                  <c:v>62.425000000000004</c:v>
                </c:pt>
                <c:pt idx="5230">
                  <c:v>62.425000000000004</c:v>
                </c:pt>
                <c:pt idx="5231">
                  <c:v>62.254000000000005</c:v>
                </c:pt>
                <c:pt idx="5232">
                  <c:v>62.254000000000005</c:v>
                </c:pt>
                <c:pt idx="5233">
                  <c:v>62.254000000000005</c:v>
                </c:pt>
                <c:pt idx="5234">
                  <c:v>62.254000000000005</c:v>
                </c:pt>
                <c:pt idx="5235">
                  <c:v>62.254000000000005</c:v>
                </c:pt>
                <c:pt idx="5236">
                  <c:v>62.083000000000006</c:v>
                </c:pt>
                <c:pt idx="5237">
                  <c:v>62.083000000000006</c:v>
                </c:pt>
                <c:pt idx="5238">
                  <c:v>62.083000000000006</c:v>
                </c:pt>
                <c:pt idx="5239">
                  <c:v>62.083000000000006</c:v>
                </c:pt>
                <c:pt idx="5240">
                  <c:v>62.083000000000006</c:v>
                </c:pt>
                <c:pt idx="5241">
                  <c:v>62.254000000000005</c:v>
                </c:pt>
                <c:pt idx="5242">
                  <c:v>62.254000000000005</c:v>
                </c:pt>
                <c:pt idx="5243">
                  <c:v>62.254000000000005</c:v>
                </c:pt>
                <c:pt idx="5244">
                  <c:v>62.425000000000004</c:v>
                </c:pt>
                <c:pt idx="5245">
                  <c:v>62.425000000000004</c:v>
                </c:pt>
                <c:pt idx="5246">
                  <c:v>62.598000000000006</c:v>
                </c:pt>
                <c:pt idx="5247">
                  <c:v>62.598000000000006</c:v>
                </c:pt>
                <c:pt idx="5248">
                  <c:v>62.769000000000013</c:v>
                </c:pt>
                <c:pt idx="5249">
                  <c:v>62.94</c:v>
                </c:pt>
                <c:pt idx="5250">
                  <c:v>62.94</c:v>
                </c:pt>
                <c:pt idx="5251">
                  <c:v>63.111000000000004</c:v>
                </c:pt>
                <c:pt idx="5252">
                  <c:v>63.282000000000004</c:v>
                </c:pt>
                <c:pt idx="5253">
                  <c:v>63.454999999999998</c:v>
                </c:pt>
                <c:pt idx="5254">
                  <c:v>63.626000000000012</c:v>
                </c:pt>
                <c:pt idx="5255">
                  <c:v>63.797000000000011</c:v>
                </c:pt>
                <c:pt idx="5256">
                  <c:v>63.968000000000011</c:v>
                </c:pt>
                <c:pt idx="5257">
                  <c:v>64.138999999999982</c:v>
                </c:pt>
                <c:pt idx="5258">
                  <c:v>64.31</c:v>
                </c:pt>
                <c:pt idx="5259">
                  <c:v>64.480999999999995</c:v>
                </c:pt>
                <c:pt idx="5260">
                  <c:v>64.480999999999995</c:v>
                </c:pt>
                <c:pt idx="5261">
                  <c:v>64.651999999999987</c:v>
                </c:pt>
                <c:pt idx="5262">
                  <c:v>64.824999999999989</c:v>
                </c:pt>
                <c:pt idx="5263">
                  <c:v>64.995999999999995</c:v>
                </c:pt>
                <c:pt idx="5264">
                  <c:v>64.995999999999995</c:v>
                </c:pt>
                <c:pt idx="5265">
                  <c:v>65.167000000000002</c:v>
                </c:pt>
                <c:pt idx="5266">
                  <c:v>65.167000000000002</c:v>
                </c:pt>
                <c:pt idx="5267">
                  <c:v>65.167000000000002</c:v>
                </c:pt>
                <c:pt idx="5268">
                  <c:v>65.337999999999994</c:v>
                </c:pt>
                <c:pt idx="5269">
                  <c:v>65.337999999999994</c:v>
                </c:pt>
                <c:pt idx="5270">
                  <c:v>65.337999999999994</c:v>
                </c:pt>
                <c:pt idx="5271">
                  <c:v>65.337999999999994</c:v>
                </c:pt>
                <c:pt idx="5272">
                  <c:v>65.167000000000002</c:v>
                </c:pt>
                <c:pt idx="5273">
                  <c:v>65.167000000000002</c:v>
                </c:pt>
                <c:pt idx="5274">
                  <c:v>64.995999999999995</c:v>
                </c:pt>
                <c:pt idx="5275">
                  <c:v>64.995999999999995</c:v>
                </c:pt>
                <c:pt idx="5276">
                  <c:v>64.824999999999989</c:v>
                </c:pt>
                <c:pt idx="5277">
                  <c:v>64.824999999999989</c:v>
                </c:pt>
                <c:pt idx="5278">
                  <c:v>64.651999999999987</c:v>
                </c:pt>
                <c:pt idx="5279">
                  <c:v>64.480999999999995</c:v>
                </c:pt>
                <c:pt idx="5280">
                  <c:v>64.480999999999995</c:v>
                </c:pt>
                <c:pt idx="5281">
                  <c:v>64.31</c:v>
                </c:pt>
                <c:pt idx="5282">
                  <c:v>64.138999999999982</c:v>
                </c:pt>
                <c:pt idx="5283">
                  <c:v>63.968000000000011</c:v>
                </c:pt>
                <c:pt idx="5284">
                  <c:v>63.968000000000011</c:v>
                </c:pt>
                <c:pt idx="5285">
                  <c:v>63.797000000000011</c:v>
                </c:pt>
                <c:pt idx="5286">
                  <c:v>63.626000000000012</c:v>
                </c:pt>
                <c:pt idx="5287">
                  <c:v>63.626000000000012</c:v>
                </c:pt>
                <c:pt idx="5288">
                  <c:v>63.454999999999998</c:v>
                </c:pt>
                <c:pt idx="5289">
                  <c:v>63.454999999999998</c:v>
                </c:pt>
                <c:pt idx="5290">
                  <c:v>63.282000000000004</c:v>
                </c:pt>
                <c:pt idx="5291">
                  <c:v>63.282000000000004</c:v>
                </c:pt>
                <c:pt idx="5292">
                  <c:v>63.282000000000004</c:v>
                </c:pt>
                <c:pt idx="5293">
                  <c:v>63.111000000000004</c:v>
                </c:pt>
                <c:pt idx="5294">
                  <c:v>63.111000000000004</c:v>
                </c:pt>
                <c:pt idx="5295">
                  <c:v>62.94</c:v>
                </c:pt>
                <c:pt idx="5296">
                  <c:v>62.94</c:v>
                </c:pt>
                <c:pt idx="5297">
                  <c:v>62.94</c:v>
                </c:pt>
                <c:pt idx="5298">
                  <c:v>62.94</c:v>
                </c:pt>
                <c:pt idx="5299">
                  <c:v>62.769000000000013</c:v>
                </c:pt>
                <c:pt idx="5300">
                  <c:v>62.769000000000013</c:v>
                </c:pt>
                <c:pt idx="5301">
                  <c:v>62.769000000000013</c:v>
                </c:pt>
                <c:pt idx="5302">
                  <c:v>62.769000000000013</c:v>
                </c:pt>
                <c:pt idx="5303">
                  <c:v>62.769000000000013</c:v>
                </c:pt>
                <c:pt idx="5304">
                  <c:v>62.769000000000013</c:v>
                </c:pt>
                <c:pt idx="5305">
                  <c:v>62.598000000000006</c:v>
                </c:pt>
                <c:pt idx="5306">
                  <c:v>62.598000000000006</c:v>
                </c:pt>
                <c:pt idx="5307">
                  <c:v>62.598000000000006</c:v>
                </c:pt>
                <c:pt idx="5308">
                  <c:v>62.598000000000006</c:v>
                </c:pt>
                <c:pt idx="5309">
                  <c:v>62.598000000000006</c:v>
                </c:pt>
                <c:pt idx="5310">
                  <c:v>62.598000000000006</c:v>
                </c:pt>
                <c:pt idx="5311">
                  <c:v>62.598000000000006</c:v>
                </c:pt>
                <c:pt idx="5312">
                  <c:v>62.598000000000006</c:v>
                </c:pt>
                <c:pt idx="5313">
                  <c:v>62.598000000000006</c:v>
                </c:pt>
                <c:pt idx="5314">
                  <c:v>62.598000000000006</c:v>
                </c:pt>
                <c:pt idx="5315">
                  <c:v>62.598000000000006</c:v>
                </c:pt>
                <c:pt idx="5316">
                  <c:v>62.598000000000006</c:v>
                </c:pt>
                <c:pt idx="5317">
                  <c:v>62.769000000000013</c:v>
                </c:pt>
                <c:pt idx="5318">
                  <c:v>62.769000000000013</c:v>
                </c:pt>
                <c:pt idx="5319">
                  <c:v>62.94</c:v>
                </c:pt>
                <c:pt idx="5320">
                  <c:v>62.94</c:v>
                </c:pt>
                <c:pt idx="5321">
                  <c:v>63.111000000000004</c:v>
                </c:pt>
                <c:pt idx="5322">
                  <c:v>63.111000000000004</c:v>
                </c:pt>
                <c:pt idx="5323">
                  <c:v>63.282000000000004</c:v>
                </c:pt>
                <c:pt idx="5324">
                  <c:v>63.282000000000004</c:v>
                </c:pt>
                <c:pt idx="5325">
                  <c:v>63.454999999999998</c:v>
                </c:pt>
                <c:pt idx="5326">
                  <c:v>63.454999999999998</c:v>
                </c:pt>
                <c:pt idx="5327">
                  <c:v>63.626000000000012</c:v>
                </c:pt>
                <c:pt idx="5328">
                  <c:v>63.797000000000011</c:v>
                </c:pt>
                <c:pt idx="5329">
                  <c:v>63.968000000000011</c:v>
                </c:pt>
                <c:pt idx="5330">
                  <c:v>64.138999999999982</c:v>
                </c:pt>
                <c:pt idx="5331">
                  <c:v>64.31</c:v>
                </c:pt>
                <c:pt idx="5332">
                  <c:v>64.480999999999995</c:v>
                </c:pt>
                <c:pt idx="5333">
                  <c:v>64.651999999999987</c:v>
                </c:pt>
                <c:pt idx="5334">
                  <c:v>64.824999999999989</c:v>
                </c:pt>
                <c:pt idx="5335">
                  <c:v>64.824999999999989</c:v>
                </c:pt>
                <c:pt idx="5336">
                  <c:v>64.995999999999995</c:v>
                </c:pt>
                <c:pt idx="5337">
                  <c:v>64.995999999999995</c:v>
                </c:pt>
                <c:pt idx="5338">
                  <c:v>65.167000000000002</c:v>
                </c:pt>
                <c:pt idx="5339">
                  <c:v>65.167000000000002</c:v>
                </c:pt>
                <c:pt idx="5340">
                  <c:v>65.167000000000002</c:v>
                </c:pt>
                <c:pt idx="5341">
                  <c:v>65.167000000000002</c:v>
                </c:pt>
                <c:pt idx="5342">
                  <c:v>64.995999999999995</c:v>
                </c:pt>
                <c:pt idx="5343">
                  <c:v>64.995999999999995</c:v>
                </c:pt>
                <c:pt idx="5344">
                  <c:v>64.824999999999989</c:v>
                </c:pt>
                <c:pt idx="5345">
                  <c:v>64.824999999999989</c:v>
                </c:pt>
                <c:pt idx="5346">
                  <c:v>64.651999999999987</c:v>
                </c:pt>
                <c:pt idx="5347">
                  <c:v>64.651999999999987</c:v>
                </c:pt>
                <c:pt idx="5348">
                  <c:v>64.651999999999987</c:v>
                </c:pt>
                <c:pt idx="5349">
                  <c:v>64.480999999999995</c:v>
                </c:pt>
                <c:pt idx="5350">
                  <c:v>64.480999999999995</c:v>
                </c:pt>
                <c:pt idx="5351">
                  <c:v>64.31</c:v>
                </c:pt>
                <c:pt idx="5352">
                  <c:v>64.138999999999982</c:v>
                </c:pt>
                <c:pt idx="5353">
                  <c:v>64.138999999999982</c:v>
                </c:pt>
                <c:pt idx="5354">
                  <c:v>63.968000000000011</c:v>
                </c:pt>
                <c:pt idx="5355">
                  <c:v>63.797000000000011</c:v>
                </c:pt>
                <c:pt idx="5356">
                  <c:v>63.797000000000011</c:v>
                </c:pt>
                <c:pt idx="5357">
                  <c:v>63.626000000000012</c:v>
                </c:pt>
                <c:pt idx="5358">
                  <c:v>63.626000000000012</c:v>
                </c:pt>
                <c:pt idx="5359">
                  <c:v>63.454999999999998</c:v>
                </c:pt>
                <c:pt idx="5360">
                  <c:v>63.282000000000004</c:v>
                </c:pt>
                <c:pt idx="5361">
                  <c:v>63.282000000000004</c:v>
                </c:pt>
                <c:pt idx="5362">
                  <c:v>63.111000000000004</c:v>
                </c:pt>
                <c:pt idx="5363">
                  <c:v>63.111000000000004</c:v>
                </c:pt>
                <c:pt idx="5364">
                  <c:v>62.94</c:v>
                </c:pt>
                <c:pt idx="5365">
                  <c:v>62.769000000000013</c:v>
                </c:pt>
                <c:pt idx="5366">
                  <c:v>62.769000000000013</c:v>
                </c:pt>
                <c:pt idx="5367">
                  <c:v>62.598000000000006</c:v>
                </c:pt>
                <c:pt idx="5368">
                  <c:v>62.598000000000006</c:v>
                </c:pt>
                <c:pt idx="5369">
                  <c:v>62.425000000000004</c:v>
                </c:pt>
                <c:pt idx="5370">
                  <c:v>62.425000000000004</c:v>
                </c:pt>
                <c:pt idx="5371">
                  <c:v>62.254000000000005</c:v>
                </c:pt>
                <c:pt idx="5372">
                  <c:v>62.254000000000005</c:v>
                </c:pt>
                <c:pt idx="5373">
                  <c:v>62.254000000000005</c:v>
                </c:pt>
                <c:pt idx="5374">
                  <c:v>62.083000000000006</c:v>
                </c:pt>
                <c:pt idx="5375">
                  <c:v>62.083000000000006</c:v>
                </c:pt>
                <c:pt idx="5376">
                  <c:v>62.083000000000006</c:v>
                </c:pt>
                <c:pt idx="5377">
                  <c:v>62.083000000000006</c:v>
                </c:pt>
                <c:pt idx="5378">
                  <c:v>62.083000000000006</c:v>
                </c:pt>
                <c:pt idx="5379">
                  <c:v>62.083000000000006</c:v>
                </c:pt>
                <c:pt idx="5380">
                  <c:v>62.083000000000006</c:v>
                </c:pt>
                <c:pt idx="5381">
                  <c:v>62.083000000000006</c:v>
                </c:pt>
                <c:pt idx="5382">
                  <c:v>62.083000000000006</c:v>
                </c:pt>
                <c:pt idx="5383">
                  <c:v>62.083000000000006</c:v>
                </c:pt>
                <c:pt idx="5384">
                  <c:v>62.083000000000006</c:v>
                </c:pt>
                <c:pt idx="5385">
                  <c:v>62.083000000000006</c:v>
                </c:pt>
                <c:pt idx="5386">
                  <c:v>62.254000000000005</c:v>
                </c:pt>
                <c:pt idx="5387">
                  <c:v>62.254000000000005</c:v>
                </c:pt>
                <c:pt idx="5388">
                  <c:v>62.425000000000004</c:v>
                </c:pt>
                <c:pt idx="5389">
                  <c:v>62.425000000000004</c:v>
                </c:pt>
                <c:pt idx="5390">
                  <c:v>62.598000000000006</c:v>
                </c:pt>
                <c:pt idx="5391">
                  <c:v>62.598000000000006</c:v>
                </c:pt>
                <c:pt idx="5392">
                  <c:v>62.769000000000013</c:v>
                </c:pt>
                <c:pt idx="5393">
                  <c:v>62.94</c:v>
                </c:pt>
                <c:pt idx="5394">
                  <c:v>63.111000000000004</c:v>
                </c:pt>
                <c:pt idx="5395">
                  <c:v>63.111000000000004</c:v>
                </c:pt>
                <c:pt idx="5396">
                  <c:v>63.282000000000004</c:v>
                </c:pt>
                <c:pt idx="5397">
                  <c:v>63.454999999999998</c:v>
                </c:pt>
                <c:pt idx="5398">
                  <c:v>63.626000000000012</c:v>
                </c:pt>
                <c:pt idx="5399">
                  <c:v>63.797000000000011</c:v>
                </c:pt>
                <c:pt idx="5400">
                  <c:v>63.968000000000011</c:v>
                </c:pt>
                <c:pt idx="5401">
                  <c:v>63.968000000000011</c:v>
                </c:pt>
                <c:pt idx="5402">
                  <c:v>64.138999999999982</c:v>
                </c:pt>
                <c:pt idx="5403">
                  <c:v>64.31</c:v>
                </c:pt>
                <c:pt idx="5404">
                  <c:v>64.31</c:v>
                </c:pt>
                <c:pt idx="5405">
                  <c:v>64.480999999999995</c:v>
                </c:pt>
                <c:pt idx="5406">
                  <c:v>64.480999999999995</c:v>
                </c:pt>
                <c:pt idx="5407">
                  <c:v>64.651999999999987</c:v>
                </c:pt>
                <c:pt idx="5408">
                  <c:v>64.651999999999987</c:v>
                </c:pt>
                <c:pt idx="5409">
                  <c:v>64.651999999999987</c:v>
                </c:pt>
                <c:pt idx="5410">
                  <c:v>64.824999999999989</c:v>
                </c:pt>
                <c:pt idx="5411">
                  <c:v>64.824999999999989</c:v>
                </c:pt>
                <c:pt idx="5412">
                  <c:v>64.824999999999989</c:v>
                </c:pt>
                <c:pt idx="5413">
                  <c:v>64.824999999999989</c:v>
                </c:pt>
                <c:pt idx="5414">
                  <c:v>64.824999999999989</c:v>
                </c:pt>
                <c:pt idx="5415">
                  <c:v>64.824999999999989</c:v>
                </c:pt>
                <c:pt idx="5416">
                  <c:v>64.824999999999989</c:v>
                </c:pt>
                <c:pt idx="5417">
                  <c:v>64.651999999999987</c:v>
                </c:pt>
                <c:pt idx="5418">
                  <c:v>64.651999999999987</c:v>
                </c:pt>
                <c:pt idx="5419">
                  <c:v>64.480999999999995</c:v>
                </c:pt>
                <c:pt idx="5420">
                  <c:v>64.480999999999995</c:v>
                </c:pt>
                <c:pt idx="5421">
                  <c:v>64.31</c:v>
                </c:pt>
                <c:pt idx="5422">
                  <c:v>64.31</c:v>
                </c:pt>
                <c:pt idx="5423">
                  <c:v>64.138999999999982</c:v>
                </c:pt>
                <c:pt idx="5424">
                  <c:v>63.968000000000011</c:v>
                </c:pt>
                <c:pt idx="5425">
                  <c:v>63.797000000000011</c:v>
                </c:pt>
                <c:pt idx="5426">
                  <c:v>63.626000000000012</c:v>
                </c:pt>
                <c:pt idx="5427">
                  <c:v>63.626000000000012</c:v>
                </c:pt>
                <c:pt idx="5428">
                  <c:v>63.454999999999998</c:v>
                </c:pt>
                <c:pt idx="5429">
                  <c:v>63.282000000000004</c:v>
                </c:pt>
                <c:pt idx="5430">
                  <c:v>63.282000000000004</c:v>
                </c:pt>
                <c:pt idx="5431">
                  <c:v>63.111000000000004</c:v>
                </c:pt>
                <c:pt idx="5432">
                  <c:v>62.94</c:v>
                </c:pt>
                <c:pt idx="5433">
                  <c:v>62.94</c:v>
                </c:pt>
                <c:pt idx="5434">
                  <c:v>62.769000000000013</c:v>
                </c:pt>
                <c:pt idx="5435">
                  <c:v>62.598000000000006</c:v>
                </c:pt>
                <c:pt idx="5436">
                  <c:v>62.598000000000006</c:v>
                </c:pt>
                <c:pt idx="5437">
                  <c:v>62.425000000000004</c:v>
                </c:pt>
                <c:pt idx="5438">
                  <c:v>62.425000000000004</c:v>
                </c:pt>
                <c:pt idx="5439">
                  <c:v>62.425000000000004</c:v>
                </c:pt>
                <c:pt idx="5440">
                  <c:v>62.254000000000005</c:v>
                </c:pt>
                <c:pt idx="5441">
                  <c:v>62.254000000000005</c:v>
                </c:pt>
                <c:pt idx="5442">
                  <c:v>62.254000000000005</c:v>
                </c:pt>
                <c:pt idx="5443">
                  <c:v>62.083000000000006</c:v>
                </c:pt>
                <c:pt idx="5444">
                  <c:v>62.083000000000006</c:v>
                </c:pt>
                <c:pt idx="5445">
                  <c:v>62.083000000000006</c:v>
                </c:pt>
                <c:pt idx="5446">
                  <c:v>62.083000000000006</c:v>
                </c:pt>
                <c:pt idx="5447">
                  <c:v>61.911999999999999</c:v>
                </c:pt>
                <c:pt idx="5448">
                  <c:v>61.911999999999999</c:v>
                </c:pt>
                <c:pt idx="5449">
                  <c:v>61.911999999999999</c:v>
                </c:pt>
                <c:pt idx="5450">
                  <c:v>61.911999999999999</c:v>
                </c:pt>
                <c:pt idx="5451">
                  <c:v>61.911999999999999</c:v>
                </c:pt>
                <c:pt idx="5452">
                  <c:v>61.911999999999999</c:v>
                </c:pt>
                <c:pt idx="5453">
                  <c:v>61.911999999999999</c:v>
                </c:pt>
                <c:pt idx="5454">
                  <c:v>61.911999999999999</c:v>
                </c:pt>
                <c:pt idx="5455">
                  <c:v>61.911999999999999</c:v>
                </c:pt>
                <c:pt idx="5456">
                  <c:v>61.911999999999999</c:v>
                </c:pt>
                <c:pt idx="5457">
                  <c:v>61.911999999999999</c:v>
                </c:pt>
                <c:pt idx="5458">
                  <c:v>62.083000000000006</c:v>
                </c:pt>
                <c:pt idx="5459">
                  <c:v>62.083000000000006</c:v>
                </c:pt>
                <c:pt idx="5460">
                  <c:v>62.254000000000005</c:v>
                </c:pt>
                <c:pt idx="5461">
                  <c:v>62.425000000000004</c:v>
                </c:pt>
                <c:pt idx="5462">
                  <c:v>62.425000000000004</c:v>
                </c:pt>
                <c:pt idx="5463">
                  <c:v>62.598000000000006</c:v>
                </c:pt>
                <c:pt idx="5464">
                  <c:v>62.769000000000013</c:v>
                </c:pt>
                <c:pt idx="5465">
                  <c:v>62.94</c:v>
                </c:pt>
                <c:pt idx="5466">
                  <c:v>63.111000000000004</c:v>
                </c:pt>
                <c:pt idx="5467">
                  <c:v>63.282000000000004</c:v>
                </c:pt>
                <c:pt idx="5468">
                  <c:v>63.454999999999998</c:v>
                </c:pt>
                <c:pt idx="5469">
                  <c:v>63.626000000000012</c:v>
                </c:pt>
                <c:pt idx="5470">
                  <c:v>63.797000000000011</c:v>
                </c:pt>
                <c:pt idx="5471">
                  <c:v>64.138999999999982</c:v>
                </c:pt>
                <c:pt idx="5472">
                  <c:v>64.31</c:v>
                </c:pt>
                <c:pt idx="5473">
                  <c:v>64.480999999999995</c:v>
                </c:pt>
                <c:pt idx="5474">
                  <c:v>64.651999999999987</c:v>
                </c:pt>
                <c:pt idx="5475">
                  <c:v>64.824999999999989</c:v>
                </c:pt>
                <c:pt idx="5476">
                  <c:v>64.995999999999995</c:v>
                </c:pt>
                <c:pt idx="5477">
                  <c:v>65.167000000000002</c:v>
                </c:pt>
                <c:pt idx="5478">
                  <c:v>65.337999999999994</c:v>
                </c:pt>
                <c:pt idx="5479">
                  <c:v>65.509</c:v>
                </c:pt>
                <c:pt idx="5480">
                  <c:v>65.679999999999993</c:v>
                </c:pt>
                <c:pt idx="5481">
                  <c:v>65.850999999999999</c:v>
                </c:pt>
                <c:pt idx="5482">
                  <c:v>65.850999999999999</c:v>
                </c:pt>
                <c:pt idx="5483">
                  <c:v>65.850999999999999</c:v>
                </c:pt>
                <c:pt idx="5484">
                  <c:v>66.021999999999991</c:v>
                </c:pt>
                <c:pt idx="5485">
                  <c:v>66.021999999999991</c:v>
                </c:pt>
                <c:pt idx="5486">
                  <c:v>66.021999999999991</c:v>
                </c:pt>
                <c:pt idx="5487">
                  <c:v>66.021999999999991</c:v>
                </c:pt>
                <c:pt idx="5488">
                  <c:v>65.850999999999999</c:v>
                </c:pt>
                <c:pt idx="5489">
                  <c:v>65.850999999999999</c:v>
                </c:pt>
                <c:pt idx="5490">
                  <c:v>65.679999999999993</c:v>
                </c:pt>
                <c:pt idx="5491">
                  <c:v>65.679999999999993</c:v>
                </c:pt>
                <c:pt idx="5492">
                  <c:v>65.509</c:v>
                </c:pt>
                <c:pt idx="5493">
                  <c:v>65.337999999999994</c:v>
                </c:pt>
                <c:pt idx="5494">
                  <c:v>65.167000000000002</c:v>
                </c:pt>
                <c:pt idx="5495">
                  <c:v>65.167000000000002</c:v>
                </c:pt>
                <c:pt idx="5496">
                  <c:v>64.995999999999995</c:v>
                </c:pt>
                <c:pt idx="5497">
                  <c:v>64.824999999999989</c:v>
                </c:pt>
                <c:pt idx="5498">
                  <c:v>64.651999999999987</c:v>
                </c:pt>
                <c:pt idx="5499">
                  <c:v>64.480999999999995</c:v>
                </c:pt>
                <c:pt idx="5500">
                  <c:v>64.31</c:v>
                </c:pt>
                <c:pt idx="5501">
                  <c:v>64.138999999999982</c:v>
                </c:pt>
                <c:pt idx="5502">
                  <c:v>64.138999999999982</c:v>
                </c:pt>
                <c:pt idx="5503">
                  <c:v>63.968000000000011</c:v>
                </c:pt>
                <c:pt idx="5504">
                  <c:v>63.797000000000011</c:v>
                </c:pt>
                <c:pt idx="5505">
                  <c:v>63.797000000000011</c:v>
                </c:pt>
                <c:pt idx="5506">
                  <c:v>63.626000000000012</c:v>
                </c:pt>
                <c:pt idx="5507">
                  <c:v>63.626000000000012</c:v>
                </c:pt>
                <c:pt idx="5508">
                  <c:v>63.454999999999998</c:v>
                </c:pt>
                <c:pt idx="5509">
                  <c:v>63.282000000000004</c:v>
                </c:pt>
                <c:pt idx="5510">
                  <c:v>63.282000000000004</c:v>
                </c:pt>
                <c:pt idx="5511">
                  <c:v>63.282000000000004</c:v>
                </c:pt>
                <c:pt idx="5512">
                  <c:v>63.111000000000004</c:v>
                </c:pt>
                <c:pt idx="5513">
                  <c:v>63.111000000000004</c:v>
                </c:pt>
                <c:pt idx="5514">
                  <c:v>63.111000000000004</c:v>
                </c:pt>
                <c:pt idx="5515">
                  <c:v>63.111000000000004</c:v>
                </c:pt>
                <c:pt idx="5516">
                  <c:v>62.94</c:v>
                </c:pt>
                <c:pt idx="5517">
                  <c:v>62.94</c:v>
                </c:pt>
                <c:pt idx="5518">
                  <c:v>62.94</c:v>
                </c:pt>
                <c:pt idx="5519">
                  <c:v>62.769000000000013</c:v>
                </c:pt>
                <c:pt idx="5520">
                  <c:v>62.769000000000013</c:v>
                </c:pt>
                <c:pt idx="5521">
                  <c:v>62.769000000000013</c:v>
                </c:pt>
                <c:pt idx="5522">
                  <c:v>62.769000000000013</c:v>
                </c:pt>
                <c:pt idx="5523">
                  <c:v>62.598000000000006</c:v>
                </c:pt>
                <c:pt idx="5524">
                  <c:v>62.598000000000006</c:v>
                </c:pt>
                <c:pt idx="5525">
                  <c:v>62.598000000000006</c:v>
                </c:pt>
                <c:pt idx="5526">
                  <c:v>62.598000000000006</c:v>
                </c:pt>
                <c:pt idx="5527">
                  <c:v>62.769000000000013</c:v>
                </c:pt>
                <c:pt idx="5528">
                  <c:v>62.769000000000013</c:v>
                </c:pt>
                <c:pt idx="5529">
                  <c:v>62.769000000000013</c:v>
                </c:pt>
                <c:pt idx="5530">
                  <c:v>62.94</c:v>
                </c:pt>
                <c:pt idx="5531">
                  <c:v>62.94</c:v>
                </c:pt>
                <c:pt idx="5532">
                  <c:v>63.111000000000004</c:v>
                </c:pt>
                <c:pt idx="5533">
                  <c:v>63.111000000000004</c:v>
                </c:pt>
                <c:pt idx="5534">
                  <c:v>63.282000000000004</c:v>
                </c:pt>
                <c:pt idx="5535">
                  <c:v>63.454999999999998</c:v>
                </c:pt>
                <c:pt idx="5536">
                  <c:v>63.626000000000012</c:v>
                </c:pt>
                <c:pt idx="5537">
                  <c:v>63.797000000000011</c:v>
                </c:pt>
                <c:pt idx="5538">
                  <c:v>63.968000000000011</c:v>
                </c:pt>
                <c:pt idx="5539">
                  <c:v>64.138999999999982</c:v>
                </c:pt>
                <c:pt idx="5540">
                  <c:v>64.31</c:v>
                </c:pt>
                <c:pt idx="5541">
                  <c:v>64.480999999999995</c:v>
                </c:pt>
                <c:pt idx="5542">
                  <c:v>64.651999999999987</c:v>
                </c:pt>
                <c:pt idx="5543">
                  <c:v>64.824999999999989</c:v>
                </c:pt>
                <c:pt idx="5544">
                  <c:v>64.995999999999995</c:v>
                </c:pt>
                <c:pt idx="5545">
                  <c:v>65.167000000000002</c:v>
                </c:pt>
                <c:pt idx="5546">
                  <c:v>65.509</c:v>
                </c:pt>
                <c:pt idx="5547">
                  <c:v>65.679999999999993</c:v>
                </c:pt>
                <c:pt idx="5548">
                  <c:v>65.850999999999999</c:v>
                </c:pt>
                <c:pt idx="5549">
                  <c:v>65.850999999999999</c:v>
                </c:pt>
                <c:pt idx="5550">
                  <c:v>66.021999999999991</c:v>
                </c:pt>
                <c:pt idx="5551">
                  <c:v>66.192999999999998</c:v>
                </c:pt>
                <c:pt idx="5552">
                  <c:v>66.192999999999998</c:v>
                </c:pt>
                <c:pt idx="5553">
                  <c:v>66.192999999999998</c:v>
                </c:pt>
                <c:pt idx="5554">
                  <c:v>66.192999999999998</c:v>
                </c:pt>
                <c:pt idx="5555">
                  <c:v>66.366</c:v>
                </c:pt>
                <c:pt idx="5556">
                  <c:v>66.366</c:v>
                </c:pt>
                <c:pt idx="5557">
                  <c:v>66.366</c:v>
                </c:pt>
                <c:pt idx="5558">
                  <c:v>66.366</c:v>
                </c:pt>
                <c:pt idx="5559">
                  <c:v>66.192999999999998</c:v>
                </c:pt>
                <c:pt idx="5560">
                  <c:v>66.192999999999998</c:v>
                </c:pt>
                <c:pt idx="5561">
                  <c:v>66.021999999999991</c:v>
                </c:pt>
                <c:pt idx="5562">
                  <c:v>65.850999999999999</c:v>
                </c:pt>
                <c:pt idx="5563">
                  <c:v>65.679999999999993</c:v>
                </c:pt>
                <c:pt idx="5564">
                  <c:v>65.509</c:v>
                </c:pt>
                <c:pt idx="5565">
                  <c:v>65.337999999999994</c:v>
                </c:pt>
                <c:pt idx="5566">
                  <c:v>65.337999999999994</c:v>
                </c:pt>
                <c:pt idx="5567">
                  <c:v>65.337999999999994</c:v>
                </c:pt>
                <c:pt idx="5568">
                  <c:v>65.167000000000002</c:v>
                </c:pt>
                <c:pt idx="5569">
                  <c:v>65.167000000000002</c:v>
                </c:pt>
                <c:pt idx="5570">
                  <c:v>64.995999999999995</c:v>
                </c:pt>
                <c:pt idx="5571">
                  <c:v>64.995999999999995</c:v>
                </c:pt>
                <c:pt idx="5572">
                  <c:v>64.824999999999989</c:v>
                </c:pt>
                <c:pt idx="5573">
                  <c:v>64.651999999999987</c:v>
                </c:pt>
                <c:pt idx="5574">
                  <c:v>64.651999999999987</c:v>
                </c:pt>
                <c:pt idx="5575">
                  <c:v>64.480999999999995</c:v>
                </c:pt>
                <c:pt idx="5576">
                  <c:v>64.480999999999995</c:v>
                </c:pt>
                <c:pt idx="5577">
                  <c:v>64.480999999999995</c:v>
                </c:pt>
                <c:pt idx="5578">
                  <c:v>64.31</c:v>
                </c:pt>
                <c:pt idx="5579">
                  <c:v>64.31</c:v>
                </c:pt>
                <c:pt idx="5580">
                  <c:v>64.138999999999982</c:v>
                </c:pt>
                <c:pt idx="5581">
                  <c:v>64.138999999999982</c:v>
                </c:pt>
                <c:pt idx="5582">
                  <c:v>64.138999999999982</c:v>
                </c:pt>
                <c:pt idx="5583">
                  <c:v>63.968000000000011</c:v>
                </c:pt>
                <c:pt idx="5584">
                  <c:v>63.968000000000011</c:v>
                </c:pt>
                <c:pt idx="5585">
                  <c:v>63.797000000000011</c:v>
                </c:pt>
                <c:pt idx="5586">
                  <c:v>63.797000000000011</c:v>
                </c:pt>
                <c:pt idx="5587">
                  <c:v>63.797000000000011</c:v>
                </c:pt>
                <c:pt idx="5588">
                  <c:v>63.626000000000012</c:v>
                </c:pt>
                <c:pt idx="5589">
                  <c:v>63.626000000000012</c:v>
                </c:pt>
                <c:pt idx="5590">
                  <c:v>63.626000000000012</c:v>
                </c:pt>
                <c:pt idx="5591">
                  <c:v>63.454999999999998</c:v>
                </c:pt>
                <c:pt idx="5592">
                  <c:v>63.454999999999998</c:v>
                </c:pt>
                <c:pt idx="5593">
                  <c:v>63.454999999999998</c:v>
                </c:pt>
                <c:pt idx="5594">
                  <c:v>63.454999999999998</c:v>
                </c:pt>
                <c:pt idx="5595">
                  <c:v>63.454999999999998</c:v>
                </c:pt>
                <c:pt idx="5596">
                  <c:v>63.454999999999998</c:v>
                </c:pt>
                <c:pt idx="5597">
                  <c:v>63.454999999999998</c:v>
                </c:pt>
                <c:pt idx="5598">
                  <c:v>63.454999999999998</c:v>
                </c:pt>
                <c:pt idx="5599">
                  <c:v>63.454999999999998</c:v>
                </c:pt>
                <c:pt idx="5600">
                  <c:v>63.454999999999998</c:v>
                </c:pt>
                <c:pt idx="5601">
                  <c:v>63.626000000000012</c:v>
                </c:pt>
                <c:pt idx="5602">
                  <c:v>63.626000000000012</c:v>
                </c:pt>
                <c:pt idx="5603">
                  <c:v>63.626000000000012</c:v>
                </c:pt>
                <c:pt idx="5604">
                  <c:v>63.626000000000012</c:v>
                </c:pt>
                <c:pt idx="5605">
                  <c:v>63.626000000000012</c:v>
                </c:pt>
                <c:pt idx="5606">
                  <c:v>63.797000000000011</c:v>
                </c:pt>
                <c:pt idx="5607">
                  <c:v>63.797000000000011</c:v>
                </c:pt>
                <c:pt idx="5608">
                  <c:v>63.797000000000011</c:v>
                </c:pt>
                <c:pt idx="5609">
                  <c:v>63.968000000000011</c:v>
                </c:pt>
                <c:pt idx="5610">
                  <c:v>64.138999999999982</c:v>
                </c:pt>
                <c:pt idx="5611">
                  <c:v>64.31</c:v>
                </c:pt>
                <c:pt idx="5612">
                  <c:v>64.480999999999995</c:v>
                </c:pt>
                <c:pt idx="5613">
                  <c:v>64.651999999999987</c:v>
                </c:pt>
                <c:pt idx="5614">
                  <c:v>64.824999999999989</c:v>
                </c:pt>
                <c:pt idx="5615">
                  <c:v>64.995999999999995</c:v>
                </c:pt>
                <c:pt idx="5616">
                  <c:v>65.167000000000002</c:v>
                </c:pt>
                <c:pt idx="5617">
                  <c:v>65.337999999999994</c:v>
                </c:pt>
                <c:pt idx="5618">
                  <c:v>65.509</c:v>
                </c:pt>
                <c:pt idx="5619">
                  <c:v>65.509</c:v>
                </c:pt>
                <c:pt idx="5620">
                  <c:v>65.679999999999993</c:v>
                </c:pt>
                <c:pt idx="5621">
                  <c:v>65.850999999999999</c:v>
                </c:pt>
                <c:pt idx="5622">
                  <c:v>66.021999999999991</c:v>
                </c:pt>
                <c:pt idx="5623">
                  <c:v>66.021999999999991</c:v>
                </c:pt>
                <c:pt idx="5624">
                  <c:v>66.192999999999998</c:v>
                </c:pt>
                <c:pt idx="5625">
                  <c:v>66.192999999999998</c:v>
                </c:pt>
                <c:pt idx="5626">
                  <c:v>66.192999999999998</c:v>
                </c:pt>
                <c:pt idx="5627">
                  <c:v>66.192999999999998</c:v>
                </c:pt>
                <c:pt idx="5628">
                  <c:v>66.366</c:v>
                </c:pt>
                <c:pt idx="5629">
                  <c:v>66.366</c:v>
                </c:pt>
                <c:pt idx="5630">
                  <c:v>66.192999999999998</c:v>
                </c:pt>
                <c:pt idx="5631">
                  <c:v>66.192999999999998</c:v>
                </c:pt>
                <c:pt idx="5632">
                  <c:v>66.021999999999991</c:v>
                </c:pt>
                <c:pt idx="5633">
                  <c:v>66.021999999999991</c:v>
                </c:pt>
                <c:pt idx="5634">
                  <c:v>65.850999999999999</c:v>
                </c:pt>
                <c:pt idx="5635">
                  <c:v>65.679999999999993</c:v>
                </c:pt>
                <c:pt idx="5636">
                  <c:v>65.679999999999993</c:v>
                </c:pt>
                <c:pt idx="5637">
                  <c:v>65.509</c:v>
                </c:pt>
                <c:pt idx="5638">
                  <c:v>65.337999999999994</c:v>
                </c:pt>
                <c:pt idx="5639">
                  <c:v>65.337999999999994</c:v>
                </c:pt>
                <c:pt idx="5640">
                  <c:v>65.167000000000002</c:v>
                </c:pt>
                <c:pt idx="5641">
                  <c:v>64.995999999999995</c:v>
                </c:pt>
                <c:pt idx="5642">
                  <c:v>64.824999999999989</c:v>
                </c:pt>
                <c:pt idx="5643">
                  <c:v>64.824999999999989</c:v>
                </c:pt>
                <c:pt idx="5644">
                  <c:v>64.651999999999987</c:v>
                </c:pt>
                <c:pt idx="5645">
                  <c:v>64.651999999999987</c:v>
                </c:pt>
                <c:pt idx="5646">
                  <c:v>64.480999999999995</c:v>
                </c:pt>
                <c:pt idx="5647">
                  <c:v>64.480999999999995</c:v>
                </c:pt>
                <c:pt idx="5648">
                  <c:v>64.31</c:v>
                </c:pt>
                <c:pt idx="5649">
                  <c:v>64.31</c:v>
                </c:pt>
                <c:pt idx="5650">
                  <c:v>64.31</c:v>
                </c:pt>
                <c:pt idx="5651">
                  <c:v>64.31</c:v>
                </c:pt>
                <c:pt idx="5652">
                  <c:v>64.31</c:v>
                </c:pt>
                <c:pt idx="5653">
                  <c:v>64.138999999999982</c:v>
                </c:pt>
                <c:pt idx="5654">
                  <c:v>64.138999999999982</c:v>
                </c:pt>
                <c:pt idx="5655">
                  <c:v>64.138999999999982</c:v>
                </c:pt>
                <c:pt idx="5656">
                  <c:v>64.138999999999982</c:v>
                </c:pt>
                <c:pt idx="5657">
                  <c:v>64.138999999999982</c:v>
                </c:pt>
                <c:pt idx="5658">
                  <c:v>63.968000000000011</c:v>
                </c:pt>
                <c:pt idx="5659">
                  <c:v>63.968000000000011</c:v>
                </c:pt>
                <c:pt idx="5660">
                  <c:v>63.968000000000011</c:v>
                </c:pt>
                <c:pt idx="5661">
                  <c:v>63.968000000000011</c:v>
                </c:pt>
                <c:pt idx="5662">
                  <c:v>63.797000000000011</c:v>
                </c:pt>
                <c:pt idx="5663">
                  <c:v>63.797000000000011</c:v>
                </c:pt>
                <c:pt idx="5664">
                  <c:v>63.797000000000011</c:v>
                </c:pt>
                <c:pt idx="5665">
                  <c:v>63.797000000000011</c:v>
                </c:pt>
                <c:pt idx="5666">
                  <c:v>63.797000000000011</c:v>
                </c:pt>
                <c:pt idx="5667">
                  <c:v>63.797000000000011</c:v>
                </c:pt>
                <c:pt idx="5668">
                  <c:v>63.797000000000011</c:v>
                </c:pt>
                <c:pt idx="5669">
                  <c:v>63.797000000000011</c:v>
                </c:pt>
                <c:pt idx="5670">
                  <c:v>63.797000000000011</c:v>
                </c:pt>
                <c:pt idx="5671">
                  <c:v>63.797000000000011</c:v>
                </c:pt>
                <c:pt idx="5672">
                  <c:v>63.797000000000011</c:v>
                </c:pt>
                <c:pt idx="5673">
                  <c:v>63.797000000000011</c:v>
                </c:pt>
                <c:pt idx="5674">
                  <c:v>63.797000000000011</c:v>
                </c:pt>
                <c:pt idx="5675">
                  <c:v>63.797000000000011</c:v>
                </c:pt>
                <c:pt idx="5676">
                  <c:v>63.797000000000011</c:v>
                </c:pt>
                <c:pt idx="5677">
                  <c:v>63.797000000000011</c:v>
                </c:pt>
                <c:pt idx="5678">
                  <c:v>63.797000000000011</c:v>
                </c:pt>
                <c:pt idx="5679">
                  <c:v>63.968000000000011</c:v>
                </c:pt>
                <c:pt idx="5680">
                  <c:v>63.968000000000011</c:v>
                </c:pt>
                <c:pt idx="5681">
                  <c:v>63.968000000000011</c:v>
                </c:pt>
                <c:pt idx="5682">
                  <c:v>64.138999999999982</c:v>
                </c:pt>
                <c:pt idx="5683">
                  <c:v>64.138999999999982</c:v>
                </c:pt>
                <c:pt idx="5684">
                  <c:v>64.138999999999982</c:v>
                </c:pt>
                <c:pt idx="5685">
                  <c:v>64.138999999999982</c:v>
                </c:pt>
                <c:pt idx="5686">
                  <c:v>64.31</c:v>
                </c:pt>
                <c:pt idx="5687">
                  <c:v>64.31</c:v>
                </c:pt>
                <c:pt idx="5688">
                  <c:v>64.480999999999995</c:v>
                </c:pt>
                <c:pt idx="5689">
                  <c:v>64.480999999999995</c:v>
                </c:pt>
                <c:pt idx="5690">
                  <c:v>64.651999999999987</c:v>
                </c:pt>
                <c:pt idx="5691">
                  <c:v>64.651999999999987</c:v>
                </c:pt>
                <c:pt idx="5692">
                  <c:v>64.824999999999989</c:v>
                </c:pt>
                <c:pt idx="5693">
                  <c:v>64.824999999999989</c:v>
                </c:pt>
                <c:pt idx="5694">
                  <c:v>64.824999999999989</c:v>
                </c:pt>
                <c:pt idx="5695">
                  <c:v>64.995999999999995</c:v>
                </c:pt>
                <c:pt idx="5696">
                  <c:v>64.995999999999995</c:v>
                </c:pt>
                <c:pt idx="5697">
                  <c:v>65.167000000000002</c:v>
                </c:pt>
                <c:pt idx="5698">
                  <c:v>65.167000000000002</c:v>
                </c:pt>
                <c:pt idx="5699">
                  <c:v>65.167000000000002</c:v>
                </c:pt>
                <c:pt idx="5700">
                  <c:v>65.337999999999994</c:v>
                </c:pt>
                <c:pt idx="5701">
                  <c:v>65.337999999999994</c:v>
                </c:pt>
                <c:pt idx="5702">
                  <c:v>65.337999999999994</c:v>
                </c:pt>
                <c:pt idx="5703">
                  <c:v>65.337999999999994</c:v>
                </c:pt>
                <c:pt idx="5704">
                  <c:v>65.337999999999994</c:v>
                </c:pt>
                <c:pt idx="5705">
                  <c:v>65.337999999999994</c:v>
                </c:pt>
                <c:pt idx="5706">
                  <c:v>65.167000000000002</c:v>
                </c:pt>
                <c:pt idx="5707">
                  <c:v>65.167000000000002</c:v>
                </c:pt>
                <c:pt idx="5708">
                  <c:v>65.167000000000002</c:v>
                </c:pt>
                <c:pt idx="5709">
                  <c:v>64.995999999999995</c:v>
                </c:pt>
                <c:pt idx="5710">
                  <c:v>64.995999999999995</c:v>
                </c:pt>
                <c:pt idx="5711">
                  <c:v>64.995999999999995</c:v>
                </c:pt>
                <c:pt idx="5712">
                  <c:v>64.995999999999995</c:v>
                </c:pt>
                <c:pt idx="5713">
                  <c:v>64.824999999999989</c:v>
                </c:pt>
                <c:pt idx="5714">
                  <c:v>64.824999999999989</c:v>
                </c:pt>
                <c:pt idx="5715">
                  <c:v>64.824999999999989</c:v>
                </c:pt>
                <c:pt idx="5716">
                  <c:v>64.824999999999989</c:v>
                </c:pt>
                <c:pt idx="5717">
                  <c:v>64.824999999999989</c:v>
                </c:pt>
                <c:pt idx="5718">
                  <c:v>64.824999999999989</c:v>
                </c:pt>
                <c:pt idx="5719">
                  <c:v>64.824999999999989</c:v>
                </c:pt>
                <c:pt idx="5720">
                  <c:v>64.824999999999989</c:v>
                </c:pt>
                <c:pt idx="5721">
                  <c:v>64.651999999999987</c:v>
                </c:pt>
                <c:pt idx="5722">
                  <c:v>64.651999999999987</c:v>
                </c:pt>
                <c:pt idx="5723">
                  <c:v>64.651999999999987</c:v>
                </c:pt>
                <c:pt idx="5724">
                  <c:v>64.651999999999987</c:v>
                </c:pt>
                <c:pt idx="5725">
                  <c:v>64.651999999999987</c:v>
                </c:pt>
                <c:pt idx="5726">
                  <c:v>64.480999999999995</c:v>
                </c:pt>
                <c:pt idx="5727">
                  <c:v>64.480999999999995</c:v>
                </c:pt>
                <c:pt idx="5728">
                  <c:v>64.480999999999995</c:v>
                </c:pt>
                <c:pt idx="5729">
                  <c:v>64.31</c:v>
                </c:pt>
                <c:pt idx="5730">
                  <c:v>64.31</c:v>
                </c:pt>
                <c:pt idx="5731">
                  <c:v>64.138999999999982</c:v>
                </c:pt>
                <c:pt idx="5732">
                  <c:v>64.138999999999982</c:v>
                </c:pt>
                <c:pt idx="5733">
                  <c:v>63.968000000000011</c:v>
                </c:pt>
                <c:pt idx="5734">
                  <c:v>63.968000000000011</c:v>
                </c:pt>
                <c:pt idx="5735">
                  <c:v>63.797000000000011</c:v>
                </c:pt>
                <c:pt idx="5736">
                  <c:v>63.797000000000011</c:v>
                </c:pt>
                <c:pt idx="5737">
                  <c:v>63.626000000000012</c:v>
                </c:pt>
                <c:pt idx="5738">
                  <c:v>63.626000000000012</c:v>
                </c:pt>
                <c:pt idx="5739">
                  <c:v>63.626000000000012</c:v>
                </c:pt>
                <c:pt idx="5740">
                  <c:v>63.454999999999998</c:v>
                </c:pt>
                <c:pt idx="5741">
                  <c:v>63.454999999999998</c:v>
                </c:pt>
                <c:pt idx="5742">
                  <c:v>63.454999999999998</c:v>
                </c:pt>
                <c:pt idx="5743">
                  <c:v>63.282000000000004</c:v>
                </c:pt>
                <c:pt idx="5744">
                  <c:v>63.282000000000004</c:v>
                </c:pt>
                <c:pt idx="5745">
                  <c:v>63.282000000000004</c:v>
                </c:pt>
                <c:pt idx="5746">
                  <c:v>63.282000000000004</c:v>
                </c:pt>
                <c:pt idx="5747">
                  <c:v>63.282000000000004</c:v>
                </c:pt>
                <c:pt idx="5748">
                  <c:v>63.282000000000004</c:v>
                </c:pt>
                <c:pt idx="5749">
                  <c:v>63.282000000000004</c:v>
                </c:pt>
                <c:pt idx="5750">
                  <c:v>63.282000000000004</c:v>
                </c:pt>
                <c:pt idx="5751">
                  <c:v>63.282000000000004</c:v>
                </c:pt>
                <c:pt idx="5752">
                  <c:v>63.454999999999998</c:v>
                </c:pt>
                <c:pt idx="5753">
                  <c:v>63.454999999999998</c:v>
                </c:pt>
                <c:pt idx="5754">
                  <c:v>63.626000000000012</c:v>
                </c:pt>
                <c:pt idx="5755">
                  <c:v>63.797000000000011</c:v>
                </c:pt>
                <c:pt idx="5756">
                  <c:v>63.968000000000011</c:v>
                </c:pt>
                <c:pt idx="5757">
                  <c:v>64.138999999999982</c:v>
                </c:pt>
                <c:pt idx="5758">
                  <c:v>64.31</c:v>
                </c:pt>
                <c:pt idx="5759">
                  <c:v>64.480999999999995</c:v>
                </c:pt>
                <c:pt idx="5760">
                  <c:v>64.651999999999987</c:v>
                </c:pt>
                <c:pt idx="5761">
                  <c:v>64.824999999999989</c:v>
                </c:pt>
                <c:pt idx="5762">
                  <c:v>64.995999999999995</c:v>
                </c:pt>
                <c:pt idx="5763">
                  <c:v>65.167000000000002</c:v>
                </c:pt>
                <c:pt idx="5764">
                  <c:v>65.337999999999994</c:v>
                </c:pt>
                <c:pt idx="5765">
                  <c:v>65.509</c:v>
                </c:pt>
                <c:pt idx="5766">
                  <c:v>65.679999999999993</c:v>
                </c:pt>
                <c:pt idx="5767">
                  <c:v>65.850999999999999</c:v>
                </c:pt>
                <c:pt idx="5768">
                  <c:v>65.850999999999999</c:v>
                </c:pt>
                <c:pt idx="5769">
                  <c:v>66.021999999999991</c:v>
                </c:pt>
                <c:pt idx="5770">
                  <c:v>66.192999999999998</c:v>
                </c:pt>
                <c:pt idx="5771">
                  <c:v>66.192999999999998</c:v>
                </c:pt>
                <c:pt idx="5772">
                  <c:v>66.366</c:v>
                </c:pt>
                <c:pt idx="5773">
                  <c:v>66.537000000000006</c:v>
                </c:pt>
                <c:pt idx="5774">
                  <c:v>66.537000000000006</c:v>
                </c:pt>
                <c:pt idx="5775">
                  <c:v>66.537000000000006</c:v>
                </c:pt>
                <c:pt idx="5776">
                  <c:v>66.708000000000013</c:v>
                </c:pt>
                <c:pt idx="5777">
                  <c:v>66.708000000000013</c:v>
                </c:pt>
                <c:pt idx="5778">
                  <c:v>66.708000000000013</c:v>
                </c:pt>
                <c:pt idx="5779">
                  <c:v>66.708000000000013</c:v>
                </c:pt>
                <c:pt idx="5780">
                  <c:v>66.708000000000013</c:v>
                </c:pt>
                <c:pt idx="5781">
                  <c:v>66.708000000000013</c:v>
                </c:pt>
                <c:pt idx="5782">
                  <c:v>66.708000000000013</c:v>
                </c:pt>
                <c:pt idx="5783">
                  <c:v>66.708000000000013</c:v>
                </c:pt>
                <c:pt idx="5784">
                  <c:v>66.708000000000013</c:v>
                </c:pt>
                <c:pt idx="5785">
                  <c:v>66.708000000000013</c:v>
                </c:pt>
                <c:pt idx="5786">
                  <c:v>66.708000000000013</c:v>
                </c:pt>
                <c:pt idx="5787">
                  <c:v>66.708000000000013</c:v>
                </c:pt>
                <c:pt idx="5788">
                  <c:v>66.537000000000006</c:v>
                </c:pt>
                <c:pt idx="5789">
                  <c:v>66.537000000000006</c:v>
                </c:pt>
                <c:pt idx="5790">
                  <c:v>66.537000000000006</c:v>
                </c:pt>
                <c:pt idx="5791">
                  <c:v>66.537000000000006</c:v>
                </c:pt>
                <c:pt idx="5792">
                  <c:v>66.537000000000006</c:v>
                </c:pt>
                <c:pt idx="5793">
                  <c:v>66.366</c:v>
                </c:pt>
                <c:pt idx="5794">
                  <c:v>66.366</c:v>
                </c:pt>
                <c:pt idx="5795">
                  <c:v>66.192999999999998</c:v>
                </c:pt>
                <c:pt idx="5796">
                  <c:v>66.192999999999998</c:v>
                </c:pt>
                <c:pt idx="5797">
                  <c:v>66.192999999999998</c:v>
                </c:pt>
                <c:pt idx="5798">
                  <c:v>66.021999999999991</c:v>
                </c:pt>
                <c:pt idx="5799">
                  <c:v>66.021999999999991</c:v>
                </c:pt>
                <c:pt idx="5800">
                  <c:v>65.850999999999999</c:v>
                </c:pt>
                <c:pt idx="5801">
                  <c:v>65.850999999999999</c:v>
                </c:pt>
                <c:pt idx="5802">
                  <c:v>65.679999999999993</c:v>
                </c:pt>
                <c:pt idx="5803">
                  <c:v>65.509</c:v>
                </c:pt>
                <c:pt idx="5804">
                  <c:v>65.509</c:v>
                </c:pt>
                <c:pt idx="5805">
                  <c:v>65.337999999999994</c:v>
                </c:pt>
                <c:pt idx="5806">
                  <c:v>65.337999999999994</c:v>
                </c:pt>
                <c:pt idx="5807">
                  <c:v>65.167000000000002</c:v>
                </c:pt>
                <c:pt idx="5808">
                  <c:v>64.995999999999995</c:v>
                </c:pt>
                <c:pt idx="5809">
                  <c:v>64.995999999999995</c:v>
                </c:pt>
                <c:pt idx="5810">
                  <c:v>64.824999999999989</c:v>
                </c:pt>
                <c:pt idx="5811">
                  <c:v>64.651999999999987</c:v>
                </c:pt>
                <c:pt idx="5812">
                  <c:v>64.651999999999987</c:v>
                </c:pt>
                <c:pt idx="5813">
                  <c:v>64.480999999999995</c:v>
                </c:pt>
                <c:pt idx="5814">
                  <c:v>64.480999999999995</c:v>
                </c:pt>
                <c:pt idx="5815">
                  <c:v>64.480999999999995</c:v>
                </c:pt>
                <c:pt idx="5816">
                  <c:v>64.31</c:v>
                </c:pt>
                <c:pt idx="5817">
                  <c:v>64.31</c:v>
                </c:pt>
                <c:pt idx="5818">
                  <c:v>64.31</c:v>
                </c:pt>
                <c:pt idx="5819">
                  <c:v>64.31</c:v>
                </c:pt>
                <c:pt idx="5820">
                  <c:v>64.480999999999995</c:v>
                </c:pt>
                <c:pt idx="5821">
                  <c:v>64.480999999999995</c:v>
                </c:pt>
                <c:pt idx="5822">
                  <c:v>64.651999999999987</c:v>
                </c:pt>
                <c:pt idx="5823">
                  <c:v>64.824999999999989</c:v>
                </c:pt>
                <c:pt idx="5824">
                  <c:v>64.995999999999995</c:v>
                </c:pt>
                <c:pt idx="5825">
                  <c:v>65.167000000000002</c:v>
                </c:pt>
                <c:pt idx="5826">
                  <c:v>65.337999999999994</c:v>
                </c:pt>
                <c:pt idx="5827">
                  <c:v>65.509</c:v>
                </c:pt>
                <c:pt idx="5828">
                  <c:v>65.850999999999999</c:v>
                </c:pt>
                <c:pt idx="5829">
                  <c:v>66.021999999999991</c:v>
                </c:pt>
                <c:pt idx="5830">
                  <c:v>66.192999999999998</c:v>
                </c:pt>
                <c:pt idx="5831">
                  <c:v>66.366</c:v>
                </c:pt>
                <c:pt idx="5832">
                  <c:v>66.708000000000013</c:v>
                </c:pt>
                <c:pt idx="5833">
                  <c:v>66.878999999999991</c:v>
                </c:pt>
                <c:pt idx="5834">
                  <c:v>67.05</c:v>
                </c:pt>
                <c:pt idx="5835">
                  <c:v>67.391999999999996</c:v>
                </c:pt>
                <c:pt idx="5836">
                  <c:v>67.563999999999993</c:v>
                </c:pt>
                <c:pt idx="5837">
                  <c:v>67.735000000000014</c:v>
                </c:pt>
                <c:pt idx="5838">
                  <c:v>67.906000000000006</c:v>
                </c:pt>
                <c:pt idx="5839">
                  <c:v>68.076999999999998</c:v>
                </c:pt>
                <c:pt idx="5840">
                  <c:v>68.248000000000005</c:v>
                </c:pt>
                <c:pt idx="5841">
                  <c:v>68.248000000000005</c:v>
                </c:pt>
                <c:pt idx="5842">
                  <c:v>68.421000000000006</c:v>
                </c:pt>
                <c:pt idx="5843">
                  <c:v>68.592000000000013</c:v>
                </c:pt>
                <c:pt idx="5844">
                  <c:v>68.592000000000013</c:v>
                </c:pt>
                <c:pt idx="5845">
                  <c:v>68.763000000000005</c:v>
                </c:pt>
                <c:pt idx="5846">
                  <c:v>68.933999999999997</c:v>
                </c:pt>
                <c:pt idx="5847">
                  <c:v>68.933999999999997</c:v>
                </c:pt>
                <c:pt idx="5848">
                  <c:v>68.933999999999997</c:v>
                </c:pt>
                <c:pt idx="5849">
                  <c:v>69.106999999999999</c:v>
                </c:pt>
                <c:pt idx="5850">
                  <c:v>69.106999999999999</c:v>
                </c:pt>
                <c:pt idx="5851">
                  <c:v>69.106999999999999</c:v>
                </c:pt>
                <c:pt idx="5852">
                  <c:v>69.106999999999999</c:v>
                </c:pt>
                <c:pt idx="5853">
                  <c:v>69.106999999999999</c:v>
                </c:pt>
                <c:pt idx="5854">
                  <c:v>69.106999999999999</c:v>
                </c:pt>
                <c:pt idx="5855">
                  <c:v>68.933999999999997</c:v>
                </c:pt>
                <c:pt idx="5856">
                  <c:v>68.933999999999997</c:v>
                </c:pt>
                <c:pt idx="5857">
                  <c:v>68.933999999999997</c:v>
                </c:pt>
                <c:pt idx="5858">
                  <c:v>68.933999999999997</c:v>
                </c:pt>
                <c:pt idx="5859">
                  <c:v>68.763000000000005</c:v>
                </c:pt>
                <c:pt idx="5860">
                  <c:v>68.763000000000005</c:v>
                </c:pt>
                <c:pt idx="5861">
                  <c:v>68.763000000000005</c:v>
                </c:pt>
                <c:pt idx="5862">
                  <c:v>68.592000000000013</c:v>
                </c:pt>
                <c:pt idx="5863">
                  <c:v>68.592000000000013</c:v>
                </c:pt>
                <c:pt idx="5864">
                  <c:v>68.421000000000006</c:v>
                </c:pt>
                <c:pt idx="5865">
                  <c:v>68.421000000000006</c:v>
                </c:pt>
                <c:pt idx="5866">
                  <c:v>68.248000000000005</c:v>
                </c:pt>
                <c:pt idx="5867">
                  <c:v>68.076999999999998</c:v>
                </c:pt>
                <c:pt idx="5868">
                  <c:v>67.906000000000006</c:v>
                </c:pt>
                <c:pt idx="5869">
                  <c:v>67.906000000000006</c:v>
                </c:pt>
                <c:pt idx="5870">
                  <c:v>67.735000000000014</c:v>
                </c:pt>
                <c:pt idx="5871">
                  <c:v>67.563999999999993</c:v>
                </c:pt>
                <c:pt idx="5872">
                  <c:v>67.391999999999996</c:v>
                </c:pt>
                <c:pt idx="5873">
                  <c:v>67.221000000000004</c:v>
                </c:pt>
                <c:pt idx="5874">
                  <c:v>67.05</c:v>
                </c:pt>
                <c:pt idx="5875">
                  <c:v>66.878999999999991</c:v>
                </c:pt>
                <c:pt idx="5876">
                  <c:v>66.708000000000013</c:v>
                </c:pt>
                <c:pt idx="5877">
                  <c:v>66.537000000000006</c:v>
                </c:pt>
                <c:pt idx="5878">
                  <c:v>66.366</c:v>
                </c:pt>
                <c:pt idx="5879">
                  <c:v>66.192999999999998</c:v>
                </c:pt>
                <c:pt idx="5880">
                  <c:v>66.021999999999991</c:v>
                </c:pt>
                <c:pt idx="5881">
                  <c:v>65.850999999999999</c:v>
                </c:pt>
                <c:pt idx="5882">
                  <c:v>65.850999999999999</c:v>
                </c:pt>
                <c:pt idx="5883">
                  <c:v>65.679999999999993</c:v>
                </c:pt>
                <c:pt idx="5884">
                  <c:v>65.509</c:v>
                </c:pt>
                <c:pt idx="5885">
                  <c:v>65.509</c:v>
                </c:pt>
                <c:pt idx="5886">
                  <c:v>65.337999999999994</c:v>
                </c:pt>
                <c:pt idx="5887">
                  <c:v>65.337999999999994</c:v>
                </c:pt>
                <c:pt idx="5888">
                  <c:v>65.337999999999994</c:v>
                </c:pt>
                <c:pt idx="5889">
                  <c:v>65.337999999999994</c:v>
                </c:pt>
                <c:pt idx="5890">
                  <c:v>65.167000000000002</c:v>
                </c:pt>
                <c:pt idx="5891">
                  <c:v>65.337999999999994</c:v>
                </c:pt>
                <c:pt idx="5892">
                  <c:v>65.337999999999994</c:v>
                </c:pt>
                <c:pt idx="5893">
                  <c:v>65.509</c:v>
                </c:pt>
                <c:pt idx="5894">
                  <c:v>65.509</c:v>
                </c:pt>
                <c:pt idx="5895">
                  <c:v>65.679999999999993</c:v>
                </c:pt>
                <c:pt idx="5896">
                  <c:v>65.850999999999999</c:v>
                </c:pt>
                <c:pt idx="5897">
                  <c:v>66.021999999999991</c:v>
                </c:pt>
                <c:pt idx="5898">
                  <c:v>66.192999999999998</c:v>
                </c:pt>
                <c:pt idx="5899">
                  <c:v>66.366</c:v>
                </c:pt>
                <c:pt idx="5900">
                  <c:v>66.537000000000006</c:v>
                </c:pt>
                <c:pt idx="5901">
                  <c:v>66.708000000000013</c:v>
                </c:pt>
                <c:pt idx="5902">
                  <c:v>66.878999999999991</c:v>
                </c:pt>
                <c:pt idx="5903">
                  <c:v>67.05</c:v>
                </c:pt>
                <c:pt idx="5904">
                  <c:v>67.391999999999996</c:v>
                </c:pt>
                <c:pt idx="5905">
                  <c:v>67.563999999999993</c:v>
                </c:pt>
                <c:pt idx="5906">
                  <c:v>67.735000000000014</c:v>
                </c:pt>
                <c:pt idx="5907">
                  <c:v>67.906000000000006</c:v>
                </c:pt>
                <c:pt idx="5908">
                  <c:v>68.076999999999998</c:v>
                </c:pt>
                <c:pt idx="5909">
                  <c:v>68.248000000000005</c:v>
                </c:pt>
                <c:pt idx="5910">
                  <c:v>68.421000000000006</c:v>
                </c:pt>
                <c:pt idx="5911">
                  <c:v>68.421000000000006</c:v>
                </c:pt>
                <c:pt idx="5912">
                  <c:v>68.592000000000013</c:v>
                </c:pt>
                <c:pt idx="5913">
                  <c:v>68.763000000000005</c:v>
                </c:pt>
                <c:pt idx="5914">
                  <c:v>68.763000000000005</c:v>
                </c:pt>
                <c:pt idx="5915">
                  <c:v>68.933999999999997</c:v>
                </c:pt>
                <c:pt idx="5916">
                  <c:v>69.106999999999999</c:v>
                </c:pt>
                <c:pt idx="5917">
                  <c:v>69.106999999999999</c:v>
                </c:pt>
                <c:pt idx="5918">
                  <c:v>69.106999999999999</c:v>
                </c:pt>
                <c:pt idx="5919">
                  <c:v>69.277999999999992</c:v>
                </c:pt>
                <c:pt idx="5920">
                  <c:v>69.277999999999992</c:v>
                </c:pt>
                <c:pt idx="5921">
                  <c:v>69.277999999999992</c:v>
                </c:pt>
                <c:pt idx="5922">
                  <c:v>69.277999999999992</c:v>
                </c:pt>
                <c:pt idx="5923">
                  <c:v>69.277999999999992</c:v>
                </c:pt>
                <c:pt idx="5924">
                  <c:v>69.449000000000012</c:v>
                </c:pt>
                <c:pt idx="5925">
                  <c:v>69.449000000000012</c:v>
                </c:pt>
                <c:pt idx="5926">
                  <c:v>69.277999999999992</c:v>
                </c:pt>
                <c:pt idx="5927">
                  <c:v>69.277999999999992</c:v>
                </c:pt>
                <c:pt idx="5928">
                  <c:v>69.277999999999992</c:v>
                </c:pt>
                <c:pt idx="5929">
                  <c:v>69.277999999999992</c:v>
                </c:pt>
                <c:pt idx="5930">
                  <c:v>69.277999999999992</c:v>
                </c:pt>
                <c:pt idx="5931">
                  <c:v>69.106999999999999</c:v>
                </c:pt>
                <c:pt idx="5932">
                  <c:v>69.106999999999999</c:v>
                </c:pt>
                <c:pt idx="5933">
                  <c:v>69.106999999999999</c:v>
                </c:pt>
                <c:pt idx="5934">
                  <c:v>68.933999999999997</c:v>
                </c:pt>
                <c:pt idx="5935">
                  <c:v>68.933999999999997</c:v>
                </c:pt>
                <c:pt idx="5936">
                  <c:v>68.763000000000005</c:v>
                </c:pt>
                <c:pt idx="5937">
                  <c:v>68.592000000000013</c:v>
                </c:pt>
                <c:pt idx="5938">
                  <c:v>68.592000000000013</c:v>
                </c:pt>
                <c:pt idx="5939">
                  <c:v>68.421000000000006</c:v>
                </c:pt>
                <c:pt idx="5940">
                  <c:v>68.248000000000005</c:v>
                </c:pt>
                <c:pt idx="5941">
                  <c:v>68.076999999999998</c:v>
                </c:pt>
                <c:pt idx="5942">
                  <c:v>68.076999999999998</c:v>
                </c:pt>
                <c:pt idx="5943">
                  <c:v>67.906000000000006</c:v>
                </c:pt>
                <c:pt idx="5944">
                  <c:v>67.735000000000014</c:v>
                </c:pt>
                <c:pt idx="5945">
                  <c:v>67.563999999999993</c:v>
                </c:pt>
                <c:pt idx="5946">
                  <c:v>67.391999999999996</c:v>
                </c:pt>
                <c:pt idx="5947">
                  <c:v>67.391999999999996</c:v>
                </c:pt>
                <c:pt idx="5948">
                  <c:v>67.221000000000004</c:v>
                </c:pt>
                <c:pt idx="5949">
                  <c:v>67.05</c:v>
                </c:pt>
                <c:pt idx="5950">
                  <c:v>66.878999999999991</c:v>
                </c:pt>
                <c:pt idx="5951">
                  <c:v>66.708000000000013</c:v>
                </c:pt>
                <c:pt idx="5952">
                  <c:v>66.708000000000013</c:v>
                </c:pt>
                <c:pt idx="5953">
                  <c:v>66.537000000000006</c:v>
                </c:pt>
                <c:pt idx="5954">
                  <c:v>66.366</c:v>
                </c:pt>
                <c:pt idx="5955">
                  <c:v>66.366</c:v>
                </c:pt>
                <c:pt idx="5956">
                  <c:v>66.192999999999998</c:v>
                </c:pt>
                <c:pt idx="5957">
                  <c:v>66.192999999999998</c:v>
                </c:pt>
                <c:pt idx="5958">
                  <c:v>66.192999999999998</c:v>
                </c:pt>
                <c:pt idx="5959">
                  <c:v>66.192999999999998</c:v>
                </c:pt>
                <c:pt idx="5960">
                  <c:v>66.192999999999998</c:v>
                </c:pt>
                <c:pt idx="5961">
                  <c:v>66.192999999999998</c:v>
                </c:pt>
                <c:pt idx="5962">
                  <c:v>66.192999999999998</c:v>
                </c:pt>
                <c:pt idx="5963">
                  <c:v>66.192999999999998</c:v>
                </c:pt>
                <c:pt idx="5964">
                  <c:v>66.366</c:v>
                </c:pt>
                <c:pt idx="5965">
                  <c:v>66.366</c:v>
                </c:pt>
                <c:pt idx="5966">
                  <c:v>66.366</c:v>
                </c:pt>
                <c:pt idx="5967">
                  <c:v>66.537000000000006</c:v>
                </c:pt>
                <c:pt idx="5968">
                  <c:v>66.708000000000013</c:v>
                </c:pt>
                <c:pt idx="5969">
                  <c:v>66.708000000000013</c:v>
                </c:pt>
                <c:pt idx="5970">
                  <c:v>66.878999999999991</c:v>
                </c:pt>
                <c:pt idx="5971">
                  <c:v>67.05</c:v>
                </c:pt>
                <c:pt idx="5972">
                  <c:v>67.221000000000004</c:v>
                </c:pt>
                <c:pt idx="5973">
                  <c:v>67.391999999999996</c:v>
                </c:pt>
                <c:pt idx="5974">
                  <c:v>67.563999999999993</c:v>
                </c:pt>
                <c:pt idx="5975">
                  <c:v>67.735000000000014</c:v>
                </c:pt>
                <c:pt idx="5976">
                  <c:v>68.076999999999998</c:v>
                </c:pt>
                <c:pt idx="5977">
                  <c:v>68.248000000000005</c:v>
                </c:pt>
                <c:pt idx="5978">
                  <c:v>68.421000000000006</c:v>
                </c:pt>
                <c:pt idx="5979">
                  <c:v>68.592000000000013</c:v>
                </c:pt>
                <c:pt idx="5980">
                  <c:v>68.763000000000005</c:v>
                </c:pt>
                <c:pt idx="5981">
                  <c:v>68.933999999999997</c:v>
                </c:pt>
                <c:pt idx="5982">
                  <c:v>69.106999999999999</c:v>
                </c:pt>
                <c:pt idx="5983">
                  <c:v>69.277999999999992</c:v>
                </c:pt>
                <c:pt idx="5984">
                  <c:v>69.449000000000012</c:v>
                </c:pt>
                <c:pt idx="5985">
                  <c:v>69.621999999999986</c:v>
                </c:pt>
                <c:pt idx="5986">
                  <c:v>69.621999999999986</c:v>
                </c:pt>
                <c:pt idx="5987">
                  <c:v>69.793000000000006</c:v>
                </c:pt>
                <c:pt idx="5988">
                  <c:v>69.793000000000006</c:v>
                </c:pt>
                <c:pt idx="5989">
                  <c:v>69.964000000000013</c:v>
                </c:pt>
                <c:pt idx="5990">
                  <c:v>69.964000000000013</c:v>
                </c:pt>
                <c:pt idx="5991">
                  <c:v>69.964000000000013</c:v>
                </c:pt>
                <c:pt idx="5992">
                  <c:v>70.137</c:v>
                </c:pt>
                <c:pt idx="5993">
                  <c:v>70.137</c:v>
                </c:pt>
                <c:pt idx="5994">
                  <c:v>70.137</c:v>
                </c:pt>
                <c:pt idx="5995">
                  <c:v>70.137</c:v>
                </c:pt>
                <c:pt idx="5996">
                  <c:v>70.137</c:v>
                </c:pt>
                <c:pt idx="5997">
                  <c:v>70.137</c:v>
                </c:pt>
                <c:pt idx="5998">
                  <c:v>70.137</c:v>
                </c:pt>
                <c:pt idx="5999">
                  <c:v>70.137</c:v>
                </c:pt>
                <c:pt idx="6000">
                  <c:v>69.964000000000013</c:v>
                </c:pt>
                <c:pt idx="6001">
                  <c:v>69.964000000000013</c:v>
                </c:pt>
                <c:pt idx="6002">
                  <c:v>69.964000000000013</c:v>
                </c:pt>
                <c:pt idx="6003">
                  <c:v>69.793000000000006</c:v>
                </c:pt>
                <c:pt idx="6004">
                  <c:v>69.793000000000006</c:v>
                </c:pt>
                <c:pt idx="6005">
                  <c:v>69.621999999999986</c:v>
                </c:pt>
                <c:pt idx="6006">
                  <c:v>69.621999999999986</c:v>
                </c:pt>
                <c:pt idx="6007">
                  <c:v>69.449000000000012</c:v>
                </c:pt>
                <c:pt idx="6008">
                  <c:v>69.449000000000012</c:v>
                </c:pt>
                <c:pt idx="6009">
                  <c:v>69.277999999999992</c:v>
                </c:pt>
                <c:pt idx="6010">
                  <c:v>69.106999999999999</c:v>
                </c:pt>
                <c:pt idx="6011">
                  <c:v>69.106999999999999</c:v>
                </c:pt>
                <c:pt idx="6012">
                  <c:v>68.933999999999997</c:v>
                </c:pt>
                <c:pt idx="6013">
                  <c:v>68.763000000000005</c:v>
                </c:pt>
                <c:pt idx="6014">
                  <c:v>68.592000000000013</c:v>
                </c:pt>
                <c:pt idx="6015">
                  <c:v>68.421000000000006</c:v>
                </c:pt>
                <c:pt idx="6016">
                  <c:v>68.248000000000005</c:v>
                </c:pt>
                <c:pt idx="6017">
                  <c:v>68.076999999999998</c:v>
                </c:pt>
                <c:pt idx="6018">
                  <c:v>67.906000000000006</c:v>
                </c:pt>
                <c:pt idx="6019">
                  <c:v>67.735000000000014</c:v>
                </c:pt>
                <c:pt idx="6020">
                  <c:v>67.563999999999993</c:v>
                </c:pt>
                <c:pt idx="6021">
                  <c:v>67.391999999999996</c:v>
                </c:pt>
                <c:pt idx="6022">
                  <c:v>67.221000000000004</c:v>
                </c:pt>
                <c:pt idx="6023">
                  <c:v>67.05</c:v>
                </c:pt>
                <c:pt idx="6024">
                  <c:v>67.05</c:v>
                </c:pt>
                <c:pt idx="6025">
                  <c:v>66.878999999999991</c:v>
                </c:pt>
                <c:pt idx="6026">
                  <c:v>66.708000000000013</c:v>
                </c:pt>
                <c:pt idx="6027">
                  <c:v>66.537000000000006</c:v>
                </c:pt>
                <c:pt idx="6028">
                  <c:v>66.537000000000006</c:v>
                </c:pt>
                <c:pt idx="6029">
                  <c:v>66.366</c:v>
                </c:pt>
                <c:pt idx="6030">
                  <c:v>66.366</c:v>
                </c:pt>
                <c:pt idx="6031">
                  <c:v>66.192999999999998</c:v>
                </c:pt>
                <c:pt idx="6032">
                  <c:v>66.192999999999998</c:v>
                </c:pt>
                <c:pt idx="6033">
                  <c:v>66.192999999999998</c:v>
                </c:pt>
                <c:pt idx="6034">
                  <c:v>66.192999999999998</c:v>
                </c:pt>
                <c:pt idx="6035">
                  <c:v>66.192999999999998</c:v>
                </c:pt>
                <c:pt idx="6036">
                  <c:v>66.366</c:v>
                </c:pt>
                <c:pt idx="6037">
                  <c:v>66.366</c:v>
                </c:pt>
                <c:pt idx="6038">
                  <c:v>66.537000000000006</c:v>
                </c:pt>
                <c:pt idx="6039">
                  <c:v>66.537000000000006</c:v>
                </c:pt>
                <c:pt idx="6040">
                  <c:v>66.537000000000006</c:v>
                </c:pt>
                <c:pt idx="6041">
                  <c:v>66.708000000000013</c:v>
                </c:pt>
                <c:pt idx="6042">
                  <c:v>66.708000000000013</c:v>
                </c:pt>
                <c:pt idx="6043">
                  <c:v>66.878999999999991</c:v>
                </c:pt>
                <c:pt idx="6044">
                  <c:v>67.05</c:v>
                </c:pt>
                <c:pt idx="6045">
                  <c:v>67.221000000000004</c:v>
                </c:pt>
                <c:pt idx="6046">
                  <c:v>67.391999999999996</c:v>
                </c:pt>
                <c:pt idx="6047">
                  <c:v>67.563999999999993</c:v>
                </c:pt>
                <c:pt idx="6048">
                  <c:v>67.735000000000014</c:v>
                </c:pt>
                <c:pt idx="6049">
                  <c:v>67.906000000000006</c:v>
                </c:pt>
                <c:pt idx="6050">
                  <c:v>68.248000000000005</c:v>
                </c:pt>
                <c:pt idx="6051">
                  <c:v>68.421000000000006</c:v>
                </c:pt>
                <c:pt idx="6052">
                  <c:v>68.592000000000013</c:v>
                </c:pt>
                <c:pt idx="6053">
                  <c:v>68.763000000000005</c:v>
                </c:pt>
                <c:pt idx="6054">
                  <c:v>68.933999999999997</c:v>
                </c:pt>
                <c:pt idx="6055">
                  <c:v>68.933999999999997</c:v>
                </c:pt>
                <c:pt idx="6056">
                  <c:v>69.106999999999999</c:v>
                </c:pt>
                <c:pt idx="6057">
                  <c:v>69.277999999999992</c:v>
                </c:pt>
                <c:pt idx="6058">
                  <c:v>69.449000000000012</c:v>
                </c:pt>
                <c:pt idx="6059">
                  <c:v>69.621999999999986</c:v>
                </c:pt>
                <c:pt idx="6060">
                  <c:v>69.621999999999986</c:v>
                </c:pt>
                <c:pt idx="6061">
                  <c:v>69.793000000000006</c:v>
                </c:pt>
                <c:pt idx="6062">
                  <c:v>69.793000000000006</c:v>
                </c:pt>
                <c:pt idx="6063">
                  <c:v>69.964000000000013</c:v>
                </c:pt>
                <c:pt idx="6064">
                  <c:v>69.964000000000013</c:v>
                </c:pt>
                <c:pt idx="6065">
                  <c:v>69.964000000000013</c:v>
                </c:pt>
                <c:pt idx="6066">
                  <c:v>70.137</c:v>
                </c:pt>
                <c:pt idx="6067">
                  <c:v>70.137</c:v>
                </c:pt>
                <c:pt idx="6068">
                  <c:v>70.137</c:v>
                </c:pt>
                <c:pt idx="6069">
                  <c:v>70.137</c:v>
                </c:pt>
                <c:pt idx="6070">
                  <c:v>70.137</c:v>
                </c:pt>
                <c:pt idx="6071">
                  <c:v>70.137</c:v>
                </c:pt>
                <c:pt idx="6072">
                  <c:v>70.137</c:v>
                </c:pt>
                <c:pt idx="6073">
                  <c:v>70.137</c:v>
                </c:pt>
                <c:pt idx="6074">
                  <c:v>69.964000000000013</c:v>
                </c:pt>
                <c:pt idx="6075">
                  <c:v>69.964000000000013</c:v>
                </c:pt>
                <c:pt idx="6076">
                  <c:v>69.793000000000006</c:v>
                </c:pt>
                <c:pt idx="6077">
                  <c:v>69.793000000000006</c:v>
                </c:pt>
                <c:pt idx="6078">
                  <c:v>69.621999999999986</c:v>
                </c:pt>
                <c:pt idx="6079">
                  <c:v>69.621999999999986</c:v>
                </c:pt>
                <c:pt idx="6080">
                  <c:v>69.449000000000012</c:v>
                </c:pt>
                <c:pt idx="6081">
                  <c:v>69.277999999999992</c:v>
                </c:pt>
                <c:pt idx="6082">
                  <c:v>69.277999999999992</c:v>
                </c:pt>
                <c:pt idx="6083">
                  <c:v>69.106999999999999</c:v>
                </c:pt>
                <c:pt idx="6084">
                  <c:v>68.933999999999997</c:v>
                </c:pt>
                <c:pt idx="6085">
                  <c:v>68.933999999999997</c:v>
                </c:pt>
                <c:pt idx="6086">
                  <c:v>68.763000000000005</c:v>
                </c:pt>
                <c:pt idx="6087">
                  <c:v>68.763000000000005</c:v>
                </c:pt>
                <c:pt idx="6088">
                  <c:v>68.592000000000013</c:v>
                </c:pt>
                <c:pt idx="6089">
                  <c:v>68.421000000000006</c:v>
                </c:pt>
                <c:pt idx="6090">
                  <c:v>68.421000000000006</c:v>
                </c:pt>
                <c:pt idx="6091">
                  <c:v>68.248000000000005</c:v>
                </c:pt>
                <c:pt idx="6092">
                  <c:v>68.076999999999998</c:v>
                </c:pt>
                <c:pt idx="6093">
                  <c:v>67.906000000000006</c:v>
                </c:pt>
                <c:pt idx="6094">
                  <c:v>67.735000000000014</c:v>
                </c:pt>
                <c:pt idx="6095">
                  <c:v>67.563999999999993</c:v>
                </c:pt>
                <c:pt idx="6096">
                  <c:v>67.391999999999996</c:v>
                </c:pt>
                <c:pt idx="6097">
                  <c:v>67.391999999999996</c:v>
                </c:pt>
                <c:pt idx="6098">
                  <c:v>67.221000000000004</c:v>
                </c:pt>
                <c:pt idx="6099">
                  <c:v>67.05</c:v>
                </c:pt>
                <c:pt idx="6100">
                  <c:v>66.878999999999991</c:v>
                </c:pt>
                <c:pt idx="6101">
                  <c:v>66.878999999999991</c:v>
                </c:pt>
                <c:pt idx="6102">
                  <c:v>66.878999999999991</c:v>
                </c:pt>
                <c:pt idx="6103">
                  <c:v>66.708000000000013</c:v>
                </c:pt>
                <c:pt idx="6104">
                  <c:v>66.708000000000013</c:v>
                </c:pt>
                <c:pt idx="6105">
                  <c:v>66.708000000000013</c:v>
                </c:pt>
                <c:pt idx="6106">
                  <c:v>66.708000000000013</c:v>
                </c:pt>
                <c:pt idx="6107">
                  <c:v>66.708000000000013</c:v>
                </c:pt>
                <c:pt idx="6108">
                  <c:v>66.708000000000013</c:v>
                </c:pt>
                <c:pt idx="6109">
                  <c:v>66.708000000000013</c:v>
                </c:pt>
                <c:pt idx="6110">
                  <c:v>66.878999999999991</c:v>
                </c:pt>
                <c:pt idx="6111">
                  <c:v>67.05</c:v>
                </c:pt>
                <c:pt idx="6112">
                  <c:v>67.05</c:v>
                </c:pt>
                <c:pt idx="6113">
                  <c:v>67.221000000000004</c:v>
                </c:pt>
                <c:pt idx="6114">
                  <c:v>67.391999999999996</c:v>
                </c:pt>
                <c:pt idx="6115">
                  <c:v>67.563999999999993</c:v>
                </c:pt>
                <c:pt idx="6116">
                  <c:v>67.735000000000014</c:v>
                </c:pt>
                <c:pt idx="6117">
                  <c:v>68.076999999999998</c:v>
                </c:pt>
                <c:pt idx="6118">
                  <c:v>68.248000000000005</c:v>
                </c:pt>
                <c:pt idx="6119">
                  <c:v>68.421000000000006</c:v>
                </c:pt>
                <c:pt idx="6120">
                  <c:v>68.592000000000013</c:v>
                </c:pt>
                <c:pt idx="6121">
                  <c:v>68.763000000000005</c:v>
                </c:pt>
                <c:pt idx="6122">
                  <c:v>68.933999999999997</c:v>
                </c:pt>
                <c:pt idx="6123">
                  <c:v>69.106999999999999</c:v>
                </c:pt>
                <c:pt idx="6124">
                  <c:v>69.277999999999992</c:v>
                </c:pt>
                <c:pt idx="6125">
                  <c:v>69.277999999999992</c:v>
                </c:pt>
                <c:pt idx="6126">
                  <c:v>69.449000000000012</c:v>
                </c:pt>
                <c:pt idx="6127">
                  <c:v>69.449000000000012</c:v>
                </c:pt>
                <c:pt idx="6128">
                  <c:v>69.621999999999986</c:v>
                </c:pt>
                <c:pt idx="6129">
                  <c:v>69.621999999999986</c:v>
                </c:pt>
                <c:pt idx="6130">
                  <c:v>69.621999999999986</c:v>
                </c:pt>
                <c:pt idx="6131">
                  <c:v>69.793000000000006</c:v>
                </c:pt>
                <c:pt idx="6132">
                  <c:v>69.793000000000006</c:v>
                </c:pt>
                <c:pt idx="6133">
                  <c:v>69.964000000000013</c:v>
                </c:pt>
                <c:pt idx="6134">
                  <c:v>69.964000000000013</c:v>
                </c:pt>
                <c:pt idx="6135">
                  <c:v>70.137</c:v>
                </c:pt>
                <c:pt idx="6136">
                  <c:v>70.137</c:v>
                </c:pt>
                <c:pt idx="6137">
                  <c:v>70.137</c:v>
                </c:pt>
                <c:pt idx="6138">
                  <c:v>70.307999999999993</c:v>
                </c:pt>
                <c:pt idx="6139">
                  <c:v>70.307999999999993</c:v>
                </c:pt>
                <c:pt idx="6140">
                  <c:v>70.307999999999993</c:v>
                </c:pt>
                <c:pt idx="6141">
                  <c:v>70.307999999999993</c:v>
                </c:pt>
                <c:pt idx="6142">
                  <c:v>70.307999999999993</c:v>
                </c:pt>
                <c:pt idx="6143">
                  <c:v>70.307999999999993</c:v>
                </c:pt>
                <c:pt idx="6144">
                  <c:v>70.48</c:v>
                </c:pt>
                <c:pt idx="6145">
                  <c:v>70.307999999999993</c:v>
                </c:pt>
                <c:pt idx="6146">
                  <c:v>70.307999999999993</c:v>
                </c:pt>
                <c:pt idx="6147">
                  <c:v>70.307999999999993</c:v>
                </c:pt>
                <c:pt idx="6148">
                  <c:v>70.307999999999993</c:v>
                </c:pt>
                <c:pt idx="6149">
                  <c:v>70.137</c:v>
                </c:pt>
                <c:pt idx="6150">
                  <c:v>70.137</c:v>
                </c:pt>
                <c:pt idx="6151">
                  <c:v>70.137</c:v>
                </c:pt>
                <c:pt idx="6152">
                  <c:v>69.964000000000013</c:v>
                </c:pt>
                <c:pt idx="6153">
                  <c:v>69.964000000000013</c:v>
                </c:pt>
                <c:pt idx="6154">
                  <c:v>69.793000000000006</c:v>
                </c:pt>
                <c:pt idx="6155">
                  <c:v>69.793000000000006</c:v>
                </c:pt>
                <c:pt idx="6156">
                  <c:v>69.621999999999986</c:v>
                </c:pt>
                <c:pt idx="6157">
                  <c:v>69.621999999999986</c:v>
                </c:pt>
                <c:pt idx="6158">
                  <c:v>69.449000000000012</c:v>
                </c:pt>
                <c:pt idx="6159">
                  <c:v>69.449000000000012</c:v>
                </c:pt>
                <c:pt idx="6160">
                  <c:v>69.277999999999992</c:v>
                </c:pt>
                <c:pt idx="6161">
                  <c:v>69.277999999999992</c:v>
                </c:pt>
                <c:pt idx="6162">
                  <c:v>69.106999999999999</c:v>
                </c:pt>
                <c:pt idx="6163">
                  <c:v>69.106999999999999</c:v>
                </c:pt>
                <c:pt idx="6164">
                  <c:v>68.933999999999997</c:v>
                </c:pt>
                <c:pt idx="6165">
                  <c:v>68.763000000000005</c:v>
                </c:pt>
                <c:pt idx="6166">
                  <c:v>68.763000000000005</c:v>
                </c:pt>
                <c:pt idx="6167">
                  <c:v>68.592000000000013</c:v>
                </c:pt>
                <c:pt idx="6168">
                  <c:v>68.421000000000006</c:v>
                </c:pt>
                <c:pt idx="6169">
                  <c:v>68.421000000000006</c:v>
                </c:pt>
                <c:pt idx="6170">
                  <c:v>68.248000000000005</c:v>
                </c:pt>
                <c:pt idx="6171">
                  <c:v>68.248000000000005</c:v>
                </c:pt>
                <c:pt idx="6172">
                  <c:v>68.076999999999998</c:v>
                </c:pt>
                <c:pt idx="6173">
                  <c:v>68.076999999999998</c:v>
                </c:pt>
                <c:pt idx="6174">
                  <c:v>68.076999999999998</c:v>
                </c:pt>
                <c:pt idx="6175">
                  <c:v>68.076999999999998</c:v>
                </c:pt>
                <c:pt idx="6176">
                  <c:v>68.076999999999998</c:v>
                </c:pt>
                <c:pt idx="6177">
                  <c:v>68.076999999999998</c:v>
                </c:pt>
                <c:pt idx="6178">
                  <c:v>68.076999999999998</c:v>
                </c:pt>
                <c:pt idx="6179">
                  <c:v>68.076999999999998</c:v>
                </c:pt>
                <c:pt idx="6180">
                  <c:v>68.248000000000005</c:v>
                </c:pt>
                <c:pt idx="6181">
                  <c:v>68.248000000000005</c:v>
                </c:pt>
                <c:pt idx="6182">
                  <c:v>68.421000000000006</c:v>
                </c:pt>
                <c:pt idx="6183">
                  <c:v>68.421000000000006</c:v>
                </c:pt>
                <c:pt idx="6184">
                  <c:v>68.592000000000013</c:v>
                </c:pt>
                <c:pt idx="6185">
                  <c:v>68.763000000000005</c:v>
                </c:pt>
                <c:pt idx="6186">
                  <c:v>68.933999999999997</c:v>
                </c:pt>
                <c:pt idx="6187">
                  <c:v>69.106999999999999</c:v>
                </c:pt>
                <c:pt idx="6188">
                  <c:v>69.106999999999999</c:v>
                </c:pt>
                <c:pt idx="6189">
                  <c:v>69.277999999999992</c:v>
                </c:pt>
                <c:pt idx="6190">
                  <c:v>69.449000000000012</c:v>
                </c:pt>
                <c:pt idx="6191">
                  <c:v>69.621999999999986</c:v>
                </c:pt>
                <c:pt idx="6192">
                  <c:v>69.793000000000006</c:v>
                </c:pt>
                <c:pt idx="6193">
                  <c:v>69.964000000000013</c:v>
                </c:pt>
                <c:pt idx="6194">
                  <c:v>70.137</c:v>
                </c:pt>
                <c:pt idx="6195">
                  <c:v>70.307999999999993</c:v>
                </c:pt>
                <c:pt idx="6196">
                  <c:v>70.48</c:v>
                </c:pt>
                <c:pt idx="6197">
                  <c:v>70.650999999999982</c:v>
                </c:pt>
                <c:pt idx="6198">
                  <c:v>70.650999999999982</c:v>
                </c:pt>
                <c:pt idx="6199">
                  <c:v>70.823999999999998</c:v>
                </c:pt>
                <c:pt idx="6200">
                  <c:v>70.823999999999998</c:v>
                </c:pt>
                <c:pt idx="6201">
                  <c:v>70.823999999999998</c:v>
                </c:pt>
                <c:pt idx="6202">
                  <c:v>70.995000000000005</c:v>
                </c:pt>
                <c:pt idx="6203">
                  <c:v>70.995000000000005</c:v>
                </c:pt>
                <c:pt idx="6204">
                  <c:v>70.995000000000005</c:v>
                </c:pt>
                <c:pt idx="6205">
                  <c:v>70.995000000000005</c:v>
                </c:pt>
                <c:pt idx="6206">
                  <c:v>70.995000000000005</c:v>
                </c:pt>
                <c:pt idx="6207">
                  <c:v>70.995000000000005</c:v>
                </c:pt>
                <c:pt idx="6208">
                  <c:v>70.995000000000005</c:v>
                </c:pt>
                <c:pt idx="6209">
                  <c:v>70.995000000000005</c:v>
                </c:pt>
                <c:pt idx="6210">
                  <c:v>70.995000000000005</c:v>
                </c:pt>
                <c:pt idx="6211">
                  <c:v>70.823999999999998</c:v>
                </c:pt>
                <c:pt idx="6212">
                  <c:v>70.823999999999998</c:v>
                </c:pt>
                <c:pt idx="6213">
                  <c:v>70.823999999999998</c:v>
                </c:pt>
                <c:pt idx="6214">
                  <c:v>70.650999999999982</c:v>
                </c:pt>
                <c:pt idx="6215">
                  <c:v>70.48</c:v>
                </c:pt>
                <c:pt idx="6216">
                  <c:v>70.48</c:v>
                </c:pt>
                <c:pt idx="6217">
                  <c:v>70.307999999999993</c:v>
                </c:pt>
                <c:pt idx="6218">
                  <c:v>70.307999999999993</c:v>
                </c:pt>
                <c:pt idx="6219">
                  <c:v>70.137</c:v>
                </c:pt>
                <c:pt idx="6220">
                  <c:v>70.137</c:v>
                </c:pt>
                <c:pt idx="6221">
                  <c:v>69.964000000000013</c:v>
                </c:pt>
                <c:pt idx="6222">
                  <c:v>69.964000000000013</c:v>
                </c:pt>
                <c:pt idx="6223">
                  <c:v>69.793000000000006</c:v>
                </c:pt>
                <c:pt idx="6224">
                  <c:v>69.621999999999986</c:v>
                </c:pt>
                <c:pt idx="6225">
                  <c:v>69.449000000000012</c:v>
                </c:pt>
                <c:pt idx="6226">
                  <c:v>69.449000000000012</c:v>
                </c:pt>
                <c:pt idx="6227">
                  <c:v>69.277999999999992</c:v>
                </c:pt>
                <c:pt idx="6228">
                  <c:v>69.106999999999999</c:v>
                </c:pt>
                <c:pt idx="6229">
                  <c:v>68.933999999999997</c:v>
                </c:pt>
                <c:pt idx="6230">
                  <c:v>68.592000000000013</c:v>
                </c:pt>
                <c:pt idx="6231">
                  <c:v>68.421000000000006</c:v>
                </c:pt>
                <c:pt idx="6232">
                  <c:v>68.248000000000005</c:v>
                </c:pt>
                <c:pt idx="6233">
                  <c:v>68.076999999999998</c:v>
                </c:pt>
                <c:pt idx="6234">
                  <c:v>67.906000000000006</c:v>
                </c:pt>
                <c:pt idx="6235">
                  <c:v>67.735000000000014</c:v>
                </c:pt>
                <c:pt idx="6236">
                  <c:v>67.563999999999993</c:v>
                </c:pt>
                <c:pt idx="6237">
                  <c:v>67.391999999999996</c:v>
                </c:pt>
                <c:pt idx="6238">
                  <c:v>67.221000000000004</c:v>
                </c:pt>
                <c:pt idx="6239">
                  <c:v>66.878999999999991</c:v>
                </c:pt>
                <c:pt idx="6240">
                  <c:v>66.708000000000013</c:v>
                </c:pt>
                <c:pt idx="6241">
                  <c:v>66.537000000000006</c:v>
                </c:pt>
                <c:pt idx="6242">
                  <c:v>66.366</c:v>
                </c:pt>
                <c:pt idx="6243">
                  <c:v>66.366</c:v>
                </c:pt>
                <c:pt idx="6244">
                  <c:v>66.192999999999998</c:v>
                </c:pt>
                <c:pt idx="6245">
                  <c:v>66.021999999999991</c:v>
                </c:pt>
                <c:pt idx="6246">
                  <c:v>66.021999999999991</c:v>
                </c:pt>
                <c:pt idx="6247">
                  <c:v>65.850999999999999</c:v>
                </c:pt>
                <c:pt idx="6248">
                  <c:v>65.850999999999999</c:v>
                </c:pt>
                <c:pt idx="6249">
                  <c:v>65.850999999999999</c:v>
                </c:pt>
                <c:pt idx="6250">
                  <c:v>65.850999999999999</c:v>
                </c:pt>
                <c:pt idx="6251">
                  <c:v>66.021999999999991</c:v>
                </c:pt>
                <c:pt idx="6252">
                  <c:v>66.021999999999991</c:v>
                </c:pt>
                <c:pt idx="6253">
                  <c:v>66.192999999999998</c:v>
                </c:pt>
                <c:pt idx="6254">
                  <c:v>66.192999999999998</c:v>
                </c:pt>
                <c:pt idx="6255">
                  <c:v>66.366</c:v>
                </c:pt>
                <c:pt idx="6256">
                  <c:v>66.537000000000006</c:v>
                </c:pt>
                <c:pt idx="6257">
                  <c:v>66.708000000000013</c:v>
                </c:pt>
                <c:pt idx="6258">
                  <c:v>66.878999999999991</c:v>
                </c:pt>
                <c:pt idx="6259">
                  <c:v>67.05</c:v>
                </c:pt>
                <c:pt idx="6260">
                  <c:v>67.221000000000004</c:v>
                </c:pt>
                <c:pt idx="6261">
                  <c:v>67.391999999999996</c:v>
                </c:pt>
                <c:pt idx="6262">
                  <c:v>67.735000000000014</c:v>
                </c:pt>
                <c:pt idx="6263">
                  <c:v>67.906000000000006</c:v>
                </c:pt>
                <c:pt idx="6264">
                  <c:v>68.076999999999998</c:v>
                </c:pt>
                <c:pt idx="6265">
                  <c:v>68.248000000000005</c:v>
                </c:pt>
                <c:pt idx="6266">
                  <c:v>68.421000000000006</c:v>
                </c:pt>
                <c:pt idx="6267">
                  <c:v>68.592000000000013</c:v>
                </c:pt>
                <c:pt idx="6268">
                  <c:v>68.763000000000005</c:v>
                </c:pt>
                <c:pt idx="6269">
                  <c:v>68.763000000000005</c:v>
                </c:pt>
                <c:pt idx="6270">
                  <c:v>68.933999999999997</c:v>
                </c:pt>
                <c:pt idx="6271">
                  <c:v>69.106999999999999</c:v>
                </c:pt>
                <c:pt idx="6272">
                  <c:v>69.106999999999999</c:v>
                </c:pt>
                <c:pt idx="6273">
                  <c:v>69.106999999999999</c:v>
                </c:pt>
                <c:pt idx="6274">
                  <c:v>69.277999999999992</c:v>
                </c:pt>
                <c:pt idx="6275">
                  <c:v>69.277999999999992</c:v>
                </c:pt>
                <c:pt idx="6276">
                  <c:v>69.277999999999992</c:v>
                </c:pt>
                <c:pt idx="6277">
                  <c:v>69.449000000000012</c:v>
                </c:pt>
                <c:pt idx="6278">
                  <c:v>69.449000000000012</c:v>
                </c:pt>
                <c:pt idx="6279">
                  <c:v>69.449000000000012</c:v>
                </c:pt>
                <c:pt idx="6280">
                  <c:v>69.621999999999986</c:v>
                </c:pt>
                <c:pt idx="6281">
                  <c:v>69.621999999999986</c:v>
                </c:pt>
                <c:pt idx="6282">
                  <c:v>69.621999999999986</c:v>
                </c:pt>
                <c:pt idx="6283">
                  <c:v>69.621999999999986</c:v>
                </c:pt>
                <c:pt idx="6284">
                  <c:v>69.621999999999986</c:v>
                </c:pt>
                <c:pt idx="6285">
                  <c:v>69.621999999999986</c:v>
                </c:pt>
                <c:pt idx="6286">
                  <c:v>69.621999999999986</c:v>
                </c:pt>
                <c:pt idx="6287">
                  <c:v>69.621999999999986</c:v>
                </c:pt>
                <c:pt idx="6288">
                  <c:v>69.621999999999986</c:v>
                </c:pt>
                <c:pt idx="6289">
                  <c:v>69.449000000000012</c:v>
                </c:pt>
                <c:pt idx="6290">
                  <c:v>69.449000000000012</c:v>
                </c:pt>
                <c:pt idx="6291">
                  <c:v>69.449000000000012</c:v>
                </c:pt>
                <c:pt idx="6292">
                  <c:v>69.449000000000012</c:v>
                </c:pt>
                <c:pt idx="6293">
                  <c:v>69.277999999999992</c:v>
                </c:pt>
                <c:pt idx="6294">
                  <c:v>69.277999999999992</c:v>
                </c:pt>
                <c:pt idx="6295">
                  <c:v>69.106999999999999</c:v>
                </c:pt>
                <c:pt idx="6296">
                  <c:v>69.106999999999999</c:v>
                </c:pt>
                <c:pt idx="6297">
                  <c:v>68.933999999999997</c:v>
                </c:pt>
                <c:pt idx="6298">
                  <c:v>68.933999999999997</c:v>
                </c:pt>
                <c:pt idx="6299">
                  <c:v>68.763000000000005</c:v>
                </c:pt>
                <c:pt idx="6300">
                  <c:v>68.763000000000005</c:v>
                </c:pt>
                <c:pt idx="6301">
                  <c:v>68.592000000000013</c:v>
                </c:pt>
                <c:pt idx="6302">
                  <c:v>68.421000000000006</c:v>
                </c:pt>
                <c:pt idx="6303">
                  <c:v>68.248000000000005</c:v>
                </c:pt>
                <c:pt idx="6304">
                  <c:v>68.248000000000005</c:v>
                </c:pt>
                <c:pt idx="6305">
                  <c:v>68.076999999999998</c:v>
                </c:pt>
                <c:pt idx="6306">
                  <c:v>67.906000000000006</c:v>
                </c:pt>
                <c:pt idx="6307">
                  <c:v>67.735000000000014</c:v>
                </c:pt>
                <c:pt idx="6308">
                  <c:v>67.735000000000014</c:v>
                </c:pt>
                <c:pt idx="6309">
                  <c:v>67.563999999999993</c:v>
                </c:pt>
                <c:pt idx="6310">
                  <c:v>67.391999999999996</c:v>
                </c:pt>
                <c:pt idx="6311">
                  <c:v>67.221000000000004</c:v>
                </c:pt>
                <c:pt idx="6312">
                  <c:v>67.221000000000004</c:v>
                </c:pt>
                <c:pt idx="6313">
                  <c:v>67.05</c:v>
                </c:pt>
                <c:pt idx="6314">
                  <c:v>66.878999999999991</c:v>
                </c:pt>
                <c:pt idx="6315">
                  <c:v>66.878999999999991</c:v>
                </c:pt>
                <c:pt idx="6316">
                  <c:v>66.708000000000013</c:v>
                </c:pt>
                <c:pt idx="6317">
                  <c:v>66.708000000000013</c:v>
                </c:pt>
                <c:pt idx="6318">
                  <c:v>66.537000000000006</c:v>
                </c:pt>
                <c:pt idx="6319">
                  <c:v>66.537000000000006</c:v>
                </c:pt>
                <c:pt idx="6320">
                  <c:v>66.537000000000006</c:v>
                </c:pt>
                <c:pt idx="6321">
                  <c:v>66.366</c:v>
                </c:pt>
                <c:pt idx="6322">
                  <c:v>66.366</c:v>
                </c:pt>
                <c:pt idx="6323">
                  <c:v>66.366</c:v>
                </c:pt>
                <c:pt idx="6324">
                  <c:v>66.366</c:v>
                </c:pt>
                <c:pt idx="6325">
                  <c:v>66.366</c:v>
                </c:pt>
                <c:pt idx="6326">
                  <c:v>66.366</c:v>
                </c:pt>
                <c:pt idx="6327">
                  <c:v>66.366</c:v>
                </c:pt>
                <c:pt idx="6328">
                  <c:v>66.366</c:v>
                </c:pt>
                <c:pt idx="6329">
                  <c:v>66.537000000000006</c:v>
                </c:pt>
                <c:pt idx="6330">
                  <c:v>66.537000000000006</c:v>
                </c:pt>
                <c:pt idx="6331">
                  <c:v>66.537000000000006</c:v>
                </c:pt>
                <c:pt idx="6332">
                  <c:v>66.708000000000013</c:v>
                </c:pt>
                <c:pt idx="6333">
                  <c:v>76.875999999999991</c:v>
                </c:pt>
                <c:pt idx="6334">
                  <c:v>67.05</c:v>
                </c:pt>
                <c:pt idx="6335">
                  <c:v>66.878999999999991</c:v>
                </c:pt>
                <c:pt idx="6336">
                  <c:v>67.05</c:v>
                </c:pt>
                <c:pt idx="6337">
                  <c:v>67.05</c:v>
                </c:pt>
                <c:pt idx="6338">
                  <c:v>67.221000000000004</c:v>
                </c:pt>
                <c:pt idx="6339">
                  <c:v>67.221000000000004</c:v>
                </c:pt>
                <c:pt idx="6340">
                  <c:v>67.221000000000004</c:v>
                </c:pt>
                <c:pt idx="6341">
                  <c:v>67.221000000000004</c:v>
                </c:pt>
                <c:pt idx="6342">
                  <c:v>67.221000000000004</c:v>
                </c:pt>
                <c:pt idx="6343">
                  <c:v>67.221000000000004</c:v>
                </c:pt>
                <c:pt idx="6344">
                  <c:v>67.391999999999996</c:v>
                </c:pt>
                <c:pt idx="6345">
                  <c:v>67.391999999999996</c:v>
                </c:pt>
                <c:pt idx="6346">
                  <c:v>67.391999999999996</c:v>
                </c:pt>
                <c:pt idx="6347">
                  <c:v>67.391999999999996</c:v>
                </c:pt>
                <c:pt idx="6348">
                  <c:v>67.391999999999996</c:v>
                </c:pt>
                <c:pt idx="6349">
                  <c:v>67.391999999999996</c:v>
                </c:pt>
                <c:pt idx="6350">
                  <c:v>67.391999999999996</c:v>
                </c:pt>
                <c:pt idx="6351">
                  <c:v>67.391999999999996</c:v>
                </c:pt>
                <c:pt idx="6352">
                  <c:v>67.391999999999996</c:v>
                </c:pt>
                <c:pt idx="6353">
                  <c:v>67.391999999999996</c:v>
                </c:pt>
                <c:pt idx="6354">
                  <c:v>67.391999999999996</c:v>
                </c:pt>
                <c:pt idx="6355">
                  <c:v>67.391999999999996</c:v>
                </c:pt>
                <c:pt idx="6356">
                  <c:v>67.391999999999996</c:v>
                </c:pt>
                <c:pt idx="6357">
                  <c:v>67.221000000000004</c:v>
                </c:pt>
                <c:pt idx="6358">
                  <c:v>67.221000000000004</c:v>
                </c:pt>
                <c:pt idx="6359">
                  <c:v>67.221000000000004</c:v>
                </c:pt>
                <c:pt idx="6360">
                  <c:v>67.221000000000004</c:v>
                </c:pt>
                <c:pt idx="6361">
                  <c:v>67.05</c:v>
                </c:pt>
                <c:pt idx="6362">
                  <c:v>67.05</c:v>
                </c:pt>
                <c:pt idx="6363">
                  <c:v>67.05</c:v>
                </c:pt>
                <c:pt idx="6364">
                  <c:v>67.05</c:v>
                </c:pt>
                <c:pt idx="6365">
                  <c:v>66.878999999999991</c:v>
                </c:pt>
                <c:pt idx="6366">
                  <c:v>66.878999999999991</c:v>
                </c:pt>
                <c:pt idx="6367">
                  <c:v>66.708000000000013</c:v>
                </c:pt>
                <c:pt idx="6368">
                  <c:v>66.708000000000013</c:v>
                </c:pt>
                <c:pt idx="6369">
                  <c:v>66.537000000000006</c:v>
                </c:pt>
                <c:pt idx="6370">
                  <c:v>66.537000000000006</c:v>
                </c:pt>
                <c:pt idx="6371">
                  <c:v>66.366</c:v>
                </c:pt>
                <c:pt idx="6372">
                  <c:v>66.192999999999998</c:v>
                </c:pt>
                <c:pt idx="6373">
                  <c:v>66.192999999999998</c:v>
                </c:pt>
                <c:pt idx="6374">
                  <c:v>66.021999999999991</c:v>
                </c:pt>
                <c:pt idx="6375">
                  <c:v>65.850999999999999</c:v>
                </c:pt>
                <c:pt idx="6376">
                  <c:v>65.850999999999999</c:v>
                </c:pt>
                <c:pt idx="6377">
                  <c:v>65.679999999999993</c:v>
                </c:pt>
                <c:pt idx="6378">
                  <c:v>65.509</c:v>
                </c:pt>
                <c:pt idx="6379">
                  <c:v>65.337999999999994</c:v>
                </c:pt>
                <c:pt idx="6380">
                  <c:v>65.337999999999994</c:v>
                </c:pt>
                <c:pt idx="6381">
                  <c:v>65.167000000000002</c:v>
                </c:pt>
                <c:pt idx="6382">
                  <c:v>64.995999999999995</c:v>
                </c:pt>
                <c:pt idx="6383">
                  <c:v>64.824999999999989</c:v>
                </c:pt>
                <c:pt idx="6384">
                  <c:v>64.651999999999987</c:v>
                </c:pt>
                <c:pt idx="6385">
                  <c:v>64.651999999999987</c:v>
                </c:pt>
                <c:pt idx="6386">
                  <c:v>64.480999999999995</c:v>
                </c:pt>
                <c:pt idx="6387">
                  <c:v>64.31</c:v>
                </c:pt>
                <c:pt idx="6388">
                  <c:v>64.31</c:v>
                </c:pt>
                <c:pt idx="6389">
                  <c:v>64.31</c:v>
                </c:pt>
                <c:pt idx="6390">
                  <c:v>64.138999999999982</c:v>
                </c:pt>
                <c:pt idx="6391">
                  <c:v>64.138999999999982</c:v>
                </c:pt>
                <c:pt idx="6392">
                  <c:v>64.138999999999982</c:v>
                </c:pt>
                <c:pt idx="6393">
                  <c:v>64.138999999999982</c:v>
                </c:pt>
                <c:pt idx="6394">
                  <c:v>64.138999999999982</c:v>
                </c:pt>
                <c:pt idx="6395">
                  <c:v>64.31</c:v>
                </c:pt>
                <c:pt idx="6396">
                  <c:v>64.31</c:v>
                </c:pt>
                <c:pt idx="6397">
                  <c:v>64.480999999999995</c:v>
                </c:pt>
                <c:pt idx="6398">
                  <c:v>64.480999999999995</c:v>
                </c:pt>
                <c:pt idx="6399">
                  <c:v>64.651999999999987</c:v>
                </c:pt>
                <c:pt idx="6400">
                  <c:v>64.824999999999989</c:v>
                </c:pt>
                <c:pt idx="6401">
                  <c:v>64.824999999999989</c:v>
                </c:pt>
                <c:pt idx="6402">
                  <c:v>64.995999999999995</c:v>
                </c:pt>
                <c:pt idx="6403">
                  <c:v>64.995999999999995</c:v>
                </c:pt>
                <c:pt idx="6404">
                  <c:v>65.167000000000002</c:v>
                </c:pt>
                <c:pt idx="6405">
                  <c:v>65.167000000000002</c:v>
                </c:pt>
                <c:pt idx="6406">
                  <c:v>65.337999999999994</c:v>
                </c:pt>
                <c:pt idx="6407">
                  <c:v>65.509</c:v>
                </c:pt>
                <c:pt idx="6408">
                  <c:v>65.679999999999993</c:v>
                </c:pt>
                <c:pt idx="6409">
                  <c:v>65.679999999999993</c:v>
                </c:pt>
                <c:pt idx="6410">
                  <c:v>66.021999999999991</c:v>
                </c:pt>
                <c:pt idx="6411">
                  <c:v>66.192999999999998</c:v>
                </c:pt>
                <c:pt idx="6412">
                  <c:v>66.366</c:v>
                </c:pt>
                <c:pt idx="6413">
                  <c:v>66.537000000000006</c:v>
                </c:pt>
                <c:pt idx="6414">
                  <c:v>66.708000000000013</c:v>
                </c:pt>
                <c:pt idx="6415">
                  <c:v>66.708000000000013</c:v>
                </c:pt>
                <c:pt idx="6416">
                  <c:v>66.878999999999991</c:v>
                </c:pt>
                <c:pt idx="6417">
                  <c:v>66.878999999999991</c:v>
                </c:pt>
                <c:pt idx="6418">
                  <c:v>67.05</c:v>
                </c:pt>
                <c:pt idx="6419">
                  <c:v>67.05</c:v>
                </c:pt>
                <c:pt idx="6420">
                  <c:v>67.05</c:v>
                </c:pt>
                <c:pt idx="6421">
                  <c:v>67.05</c:v>
                </c:pt>
                <c:pt idx="6422">
                  <c:v>67.05</c:v>
                </c:pt>
                <c:pt idx="6423">
                  <c:v>67.05</c:v>
                </c:pt>
                <c:pt idx="6424">
                  <c:v>67.05</c:v>
                </c:pt>
                <c:pt idx="6425">
                  <c:v>67.05</c:v>
                </c:pt>
                <c:pt idx="6426">
                  <c:v>67.05</c:v>
                </c:pt>
                <c:pt idx="6427">
                  <c:v>67.05</c:v>
                </c:pt>
                <c:pt idx="6428">
                  <c:v>67.05</c:v>
                </c:pt>
                <c:pt idx="6429">
                  <c:v>66.878999999999991</c:v>
                </c:pt>
                <c:pt idx="6430">
                  <c:v>66.878999999999991</c:v>
                </c:pt>
                <c:pt idx="6431">
                  <c:v>66.878999999999991</c:v>
                </c:pt>
                <c:pt idx="6432">
                  <c:v>66.708000000000013</c:v>
                </c:pt>
                <c:pt idx="6433">
                  <c:v>66.708000000000013</c:v>
                </c:pt>
                <c:pt idx="6434">
                  <c:v>66.708000000000013</c:v>
                </c:pt>
                <c:pt idx="6435">
                  <c:v>66.537000000000006</c:v>
                </c:pt>
                <c:pt idx="6436">
                  <c:v>66.537000000000006</c:v>
                </c:pt>
                <c:pt idx="6437">
                  <c:v>66.537000000000006</c:v>
                </c:pt>
                <c:pt idx="6438">
                  <c:v>66.366</c:v>
                </c:pt>
                <c:pt idx="6439">
                  <c:v>66.366</c:v>
                </c:pt>
                <c:pt idx="6440">
                  <c:v>66.192999999999998</c:v>
                </c:pt>
                <c:pt idx="6441">
                  <c:v>66.192999999999998</c:v>
                </c:pt>
                <c:pt idx="6442">
                  <c:v>66.021999999999991</c:v>
                </c:pt>
                <c:pt idx="6443">
                  <c:v>65.850999999999999</c:v>
                </c:pt>
                <c:pt idx="6444">
                  <c:v>65.679999999999993</c:v>
                </c:pt>
                <c:pt idx="6445">
                  <c:v>65.679999999999993</c:v>
                </c:pt>
                <c:pt idx="6446">
                  <c:v>65.509</c:v>
                </c:pt>
                <c:pt idx="6447">
                  <c:v>65.337999999999994</c:v>
                </c:pt>
                <c:pt idx="6448">
                  <c:v>65.167000000000002</c:v>
                </c:pt>
                <c:pt idx="6449">
                  <c:v>64.995999999999995</c:v>
                </c:pt>
                <c:pt idx="6450">
                  <c:v>64.824999999999989</c:v>
                </c:pt>
                <c:pt idx="6451">
                  <c:v>64.824999999999989</c:v>
                </c:pt>
                <c:pt idx="6452">
                  <c:v>64.651999999999987</c:v>
                </c:pt>
                <c:pt idx="6453">
                  <c:v>64.480999999999995</c:v>
                </c:pt>
                <c:pt idx="6454">
                  <c:v>64.31</c:v>
                </c:pt>
                <c:pt idx="6455">
                  <c:v>64.138999999999982</c:v>
                </c:pt>
                <c:pt idx="6456">
                  <c:v>63.968000000000011</c:v>
                </c:pt>
                <c:pt idx="6457">
                  <c:v>63.797000000000011</c:v>
                </c:pt>
                <c:pt idx="6458">
                  <c:v>63.797000000000011</c:v>
                </c:pt>
                <c:pt idx="6459">
                  <c:v>63.626000000000012</c:v>
                </c:pt>
                <c:pt idx="6460">
                  <c:v>63.454999999999998</c:v>
                </c:pt>
                <c:pt idx="6461">
                  <c:v>63.454999999999998</c:v>
                </c:pt>
                <c:pt idx="6462">
                  <c:v>63.282000000000004</c:v>
                </c:pt>
                <c:pt idx="6463">
                  <c:v>63.282000000000004</c:v>
                </c:pt>
                <c:pt idx="6464">
                  <c:v>63.282000000000004</c:v>
                </c:pt>
                <c:pt idx="6465">
                  <c:v>63.282000000000004</c:v>
                </c:pt>
                <c:pt idx="6466">
                  <c:v>63.282000000000004</c:v>
                </c:pt>
                <c:pt idx="6467">
                  <c:v>63.282000000000004</c:v>
                </c:pt>
                <c:pt idx="6468">
                  <c:v>63.282000000000004</c:v>
                </c:pt>
                <c:pt idx="6469">
                  <c:v>63.454999999999998</c:v>
                </c:pt>
                <c:pt idx="6470">
                  <c:v>63.626000000000012</c:v>
                </c:pt>
                <c:pt idx="6471">
                  <c:v>63.626000000000012</c:v>
                </c:pt>
                <c:pt idx="6472">
                  <c:v>63.797000000000011</c:v>
                </c:pt>
                <c:pt idx="6473">
                  <c:v>63.797000000000011</c:v>
                </c:pt>
                <c:pt idx="6474">
                  <c:v>63.968000000000011</c:v>
                </c:pt>
                <c:pt idx="6475">
                  <c:v>64.138999999999982</c:v>
                </c:pt>
                <c:pt idx="6476">
                  <c:v>64.138999999999982</c:v>
                </c:pt>
                <c:pt idx="6477">
                  <c:v>64.31</c:v>
                </c:pt>
                <c:pt idx="6478">
                  <c:v>64.480999999999995</c:v>
                </c:pt>
                <c:pt idx="6479">
                  <c:v>64.651999999999987</c:v>
                </c:pt>
                <c:pt idx="6480">
                  <c:v>64.824999999999989</c:v>
                </c:pt>
                <c:pt idx="6481">
                  <c:v>64.995999999999995</c:v>
                </c:pt>
                <c:pt idx="6482">
                  <c:v>65.167000000000002</c:v>
                </c:pt>
                <c:pt idx="6483">
                  <c:v>65.337999999999994</c:v>
                </c:pt>
                <c:pt idx="6484">
                  <c:v>65.509</c:v>
                </c:pt>
                <c:pt idx="6485">
                  <c:v>65.679999999999993</c:v>
                </c:pt>
                <c:pt idx="6486">
                  <c:v>65.679999999999993</c:v>
                </c:pt>
                <c:pt idx="6487">
                  <c:v>65.850999999999999</c:v>
                </c:pt>
                <c:pt idx="6488">
                  <c:v>66.021999999999991</c:v>
                </c:pt>
                <c:pt idx="6489">
                  <c:v>66.021999999999991</c:v>
                </c:pt>
                <c:pt idx="6490">
                  <c:v>66.192999999999998</c:v>
                </c:pt>
                <c:pt idx="6491">
                  <c:v>66.192999999999998</c:v>
                </c:pt>
                <c:pt idx="6492">
                  <c:v>66.192999999999998</c:v>
                </c:pt>
                <c:pt idx="6493">
                  <c:v>66.192999999999998</c:v>
                </c:pt>
                <c:pt idx="6494">
                  <c:v>66.366</c:v>
                </c:pt>
                <c:pt idx="6495">
                  <c:v>66.366</c:v>
                </c:pt>
                <c:pt idx="6496">
                  <c:v>66.366</c:v>
                </c:pt>
                <c:pt idx="6497">
                  <c:v>66.366</c:v>
                </c:pt>
                <c:pt idx="6498">
                  <c:v>66.537000000000006</c:v>
                </c:pt>
                <c:pt idx="6499">
                  <c:v>66.537000000000006</c:v>
                </c:pt>
                <c:pt idx="6500">
                  <c:v>66.537000000000006</c:v>
                </c:pt>
                <c:pt idx="6501">
                  <c:v>66.537000000000006</c:v>
                </c:pt>
                <c:pt idx="6502">
                  <c:v>66.537000000000006</c:v>
                </c:pt>
                <c:pt idx="6503">
                  <c:v>66.537000000000006</c:v>
                </c:pt>
                <c:pt idx="6504">
                  <c:v>66.537000000000006</c:v>
                </c:pt>
                <c:pt idx="6505">
                  <c:v>66.537000000000006</c:v>
                </c:pt>
                <c:pt idx="6506">
                  <c:v>66.537000000000006</c:v>
                </c:pt>
                <c:pt idx="6507">
                  <c:v>66.366</c:v>
                </c:pt>
                <c:pt idx="6508">
                  <c:v>66.366</c:v>
                </c:pt>
                <c:pt idx="6509">
                  <c:v>66.366</c:v>
                </c:pt>
                <c:pt idx="6510">
                  <c:v>66.366</c:v>
                </c:pt>
                <c:pt idx="6511">
                  <c:v>66.366</c:v>
                </c:pt>
                <c:pt idx="6512">
                  <c:v>66.366</c:v>
                </c:pt>
                <c:pt idx="6513">
                  <c:v>66.192999999999998</c:v>
                </c:pt>
                <c:pt idx="6514">
                  <c:v>66.192999999999998</c:v>
                </c:pt>
                <c:pt idx="6515">
                  <c:v>66.192999999999998</c:v>
                </c:pt>
                <c:pt idx="6516">
                  <c:v>66.021999999999991</c:v>
                </c:pt>
                <c:pt idx="6517">
                  <c:v>66.021999999999991</c:v>
                </c:pt>
                <c:pt idx="6518">
                  <c:v>65.850999999999999</c:v>
                </c:pt>
                <c:pt idx="6519">
                  <c:v>65.850999999999999</c:v>
                </c:pt>
                <c:pt idx="6520">
                  <c:v>65.679999999999993</c:v>
                </c:pt>
                <c:pt idx="6521">
                  <c:v>65.679999999999993</c:v>
                </c:pt>
                <c:pt idx="6522">
                  <c:v>65.509</c:v>
                </c:pt>
                <c:pt idx="6523">
                  <c:v>65.509</c:v>
                </c:pt>
                <c:pt idx="6524">
                  <c:v>65.337999999999994</c:v>
                </c:pt>
                <c:pt idx="6525">
                  <c:v>65.337999999999994</c:v>
                </c:pt>
                <c:pt idx="6526">
                  <c:v>65.167000000000002</c:v>
                </c:pt>
                <c:pt idx="6527">
                  <c:v>65.167000000000002</c:v>
                </c:pt>
                <c:pt idx="6528">
                  <c:v>64.995999999999995</c:v>
                </c:pt>
                <c:pt idx="6529">
                  <c:v>64.824999999999989</c:v>
                </c:pt>
                <c:pt idx="6530">
                  <c:v>64.824999999999989</c:v>
                </c:pt>
                <c:pt idx="6531">
                  <c:v>64.651999999999987</c:v>
                </c:pt>
                <c:pt idx="6532">
                  <c:v>64.651999999999987</c:v>
                </c:pt>
                <c:pt idx="6533">
                  <c:v>64.651999999999987</c:v>
                </c:pt>
                <c:pt idx="6534">
                  <c:v>64.480999999999995</c:v>
                </c:pt>
                <c:pt idx="6535">
                  <c:v>64.480999999999995</c:v>
                </c:pt>
                <c:pt idx="6536">
                  <c:v>64.480999999999995</c:v>
                </c:pt>
                <c:pt idx="6537">
                  <c:v>64.480999999999995</c:v>
                </c:pt>
                <c:pt idx="6538">
                  <c:v>64.480999999999995</c:v>
                </c:pt>
                <c:pt idx="6539">
                  <c:v>64.480999999999995</c:v>
                </c:pt>
                <c:pt idx="6540">
                  <c:v>64.480999999999995</c:v>
                </c:pt>
                <c:pt idx="6546">
                  <c:v>65.167000000000002</c:v>
                </c:pt>
                <c:pt idx="6547">
                  <c:v>64.995999999999995</c:v>
                </c:pt>
                <c:pt idx="6548">
                  <c:v>64.995999999999995</c:v>
                </c:pt>
                <c:pt idx="6549">
                  <c:v>65.167000000000002</c:v>
                </c:pt>
                <c:pt idx="6550">
                  <c:v>65.167000000000002</c:v>
                </c:pt>
                <c:pt idx="6551">
                  <c:v>65.337999999999994</c:v>
                </c:pt>
                <c:pt idx="6552">
                  <c:v>65.509</c:v>
                </c:pt>
                <c:pt idx="6553">
                  <c:v>65.679999999999993</c:v>
                </c:pt>
                <c:pt idx="6554">
                  <c:v>65.850999999999999</c:v>
                </c:pt>
                <c:pt idx="6555">
                  <c:v>65.850999999999999</c:v>
                </c:pt>
                <c:pt idx="6556">
                  <c:v>66.021999999999991</c:v>
                </c:pt>
                <c:pt idx="6557">
                  <c:v>66.192999999999998</c:v>
                </c:pt>
                <c:pt idx="6558">
                  <c:v>66.366</c:v>
                </c:pt>
                <c:pt idx="6559">
                  <c:v>66.537000000000006</c:v>
                </c:pt>
                <c:pt idx="6560">
                  <c:v>66.708000000000013</c:v>
                </c:pt>
                <c:pt idx="6561">
                  <c:v>66.708000000000013</c:v>
                </c:pt>
                <c:pt idx="6562">
                  <c:v>66.878999999999991</c:v>
                </c:pt>
                <c:pt idx="6563">
                  <c:v>66.878999999999991</c:v>
                </c:pt>
                <c:pt idx="6564">
                  <c:v>67.05</c:v>
                </c:pt>
                <c:pt idx="6565">
                  <c:v>67.05</c:v>
                </c:pt>
                <c:pt idx="6566">
                  <c:v>67.05</c:v>
                </c:pt>
                <c:pt idx="6567">
                  <c:v>67.05</c:v>
                </c:pt>
                <c:pt idx="6568">
                  <c:v>67.05</c:v>
                </c:pt>
                <c:pt idx="6569">
                  <c:v>67.05</c:v>
                </c:pt>
                <c:pt idx="6570">
                  <c:v>67.05</c:v>
                </c:pt>
                <c:pt idx="6571">
                  <c:v>67.05</c:v>
                </c:pt>
                <c:pt idx="6572">
                  <c:v>66.878999999999991</c:v>
                </c:pt>
                <c:pt idx="6573">
                  <c:v>66.878999999999991</c:v>
                </c:pt>
                <c:pt idx="6574">
                  <c:v>66.878999999999991</c:v>
                </c:pt>
                <c:pt idx="6575">
                  <c:v>66.878999999999991</c:v>
                </c:pt>
                <c:pt idx="6576">
                  <c:v>66.878999999999991</c:v>
                </c:pt>
                <c:pt idx="6577">
                  <c:v>66.878999999999991</c:v>
                </c:pt>
                <c:pt idx="6578">
                  <c:v>66.878999999999991</c:v>
                </c:pt>
                <c:pt idx="6579">
                  <c:v>66.878999999999991</c:v>
                </c:pt>
                <c:pt idx="6580">
                  <c:v>66.708000000000013</c:v>
                </c:pt>
                <c:pt idx="6581">
                  <c:v>66.708000000000013</c:v>
                </c:pt>
                <c:pt idx="6582">
                  <c:v>66.708000000000013</c:v>
                </c:pt>
                <c:pt idx="6583">
                  <c:v>66.708000000000013</c:v>
                </c:pt>
                <c:pt idx="6584">
                  <c:v>66.708000000000013</c:v>
                </c:pt>
                <c:pt idx="6585">
                  <c:v>66.537000000000006</c:v>
                </c:pt>
                <c:pt idx="6586">
                  <c:v>66.537000000000006</c:v>
                </c:pt>
                <c:pt idx="6587">
                  <c:v>66.537000000000006</c:v>
                </c:pt>
                <c:pt idx="6588">
                  <c:v>66.537000000000006</c:v>
                </c:pt>
                <c:pt idx="6589">
                  <c:v>66.537000000000006</c:v>
                </c:pt>
                <c:pt idx="6590">
                  <c:v>66.366</c:v>
                </c:pt>
                <c:pt idx="6591">
                  <c:v>66.366</c:v>
                </c:pt>
                <c:pt idx="6592">
                  <c:v>66.366</c:v>
                </c:pt>
                <c:pt idx="6593">
                  <c:v>66.192999999999998</c:v>
                </c:pt>
                <c:pt idx="6594">
                  <c:v>66.192999999999998</c:v>
                </c:pt>
                <c:pt idx="6595">
                  <c:v>66.192999999999998</c:v>
                </c:pt>
                <c:pt idx="6596">
                  <c:v>66.021999999999991</c:v>
                </c:pt>
                <c:pt idx="6597">
                  <c:v>66.021999999999991</c:v>
                </c:pt>
                <c:pt idx="6598">
                  <c:v>65.850999999999999</c:v>
                </c:pt>
                <c:pt idx="6599">
                  <c:v>65.850999999999999</c:v>
                </c:pt>
                <c:pt idx="6600">
                  <c:v>65.679999999999993</c:v>
                </c:pt>
                <c:pt idx="6601">
                  <c:v>65.679999999999993</c:v>
                </c:pt>
                <c:pt idx="6602">
                  <c:v>65.509</c:v>
                </c:pt>
                <c:pt idx="6603">
                  <c:v>65.509</c:v>
                </c:pt>
                <c:pt idx="6604">
                  <c:v>65.509</c:v>
                </c:pt>
                <c:pt idx="6605">
                  <c:v>65.337999999999994</c:v>
                </c:pt>
                <c:pt idx="6606">
                  <c:v>65.337999999999994</c:v>
                </c:pt>
                <c:pt idx="6607">
                  <c:v>65.167000000000002</c:v>
                </c:pt>
                <c:pt idx="6608">
                  <c:v>65.167000000000002</c:v>
                </c:pt>
                <c:pt idx="6609">
                  <c:v>65.167000000000002</c:v>
                </c:pt>
                <c:pt idx="6610">
                  <c:v>65.167000000000002</c:v>
                </c:pt>
                <c:pt idx="6611">
                  <c:v>65.167000000000002</c:v>
                </c:pt>
                <c:pt idx="6612">
                  <c:v>65.167000000000002</c:v>
                </c:pt>
                <c:pt idx="6613">
                  <c:v>65.167000000000002</c:v>
                </c:pt>
                <c:pt idx="6614">
                  <c:v>65.167000000000002</c:v>
                </c:pt>
                <c:pt idx="6615">
                  <c:v>65.337999999999994</c:v>
                </c:pt>
                <c:pt idx="6616">
                  <c:v>65.337999999999994</c:v>
                </c:pt>
                <c:pt idx="6617">
                  <c:v>65.509</c:v>
                </c:pt>
                <c:pt idx="6618">
                  <c:v>65.679999999999993</c:v>
                </c:pt>
                <c:pt idx="6619">
                  <c:v>65.679999999999993</c:v>
                </c:pt>
                <c:pt idx="6620">
                  <c:v>65.850999999999999</c:v>
                </c:pt>
                <c:pt idx="6621">
                  <c:v>65.850999999999999</c:v>
                </c:pt>
                <c:pt idx="6622">
                  <c:v>66.021999999999991</c:v>
                </c:pt>
                <c:pt idx="6623">
                  <c:v>66.192999999999998</c:v>
                </c:pt>
                <c:pt idx="6624">
                  <c:v>66.192999999999998</c:v>
                </c:pt>
                <c:pt idx="6625">
                  <c:v>66.192999999999998</c:v>
                </c:pt>
                <c:pt idx="6626">
                  <c:v>66.366</c:v>
                </c:pt>
                <c:pt idx="6627">
                  <c:v>66.537000000000006</c:v>
                </c:pt>
                <c:pt idx="6628">
                  <c:v>66.708000000000013</c:v>
                </c:pt>
                <c:pt idx="6629">
                  <c:v>66.708000000000013</c:v>
                </c:pt>
                <c:pt idx="6630">
                  <c:v>66.878999999999991</c:v>
                </c:pt>
                <c:pt idx="6631">
                  <c:v>67.05</c:v>
                </c:pt>
                <c:pt idx="6632">
                  <c:v>67.221000000000004</c:v>
                </c:pt>
                <c:pt idx="6633">
                  <c:v>67.391999999999996</c:v>
                </c:pt>
                <c:pt idx="6634">
                  <c:v>67.391999999999996</c:v>
                </c:pt>
                <c:pt idx="6635">
                  <c:v>67.391999999999996</c:v>
                </c:pt>
                <c:pt idx="6636">
                  <c:v>67.563999999999993</c:v>
                </c:pt>
                <c:pt idx="6637">
                  <c:v>67.563999999999993</c:v>
                </c:pt>
                <c:pt idx="6638">
                  <c:v>67.735000000000014</c:v>
                </c:pt>
                <c:pt idx="6639">
                  <c:v>67.735000000000014</c:v>
                </c:pt>
                <c:pt idx="6640">
                  <c:v>67.735000000000014</c:v>
                </c:pt>
                <c:pt idx="6641">
                  <c:v>67.906000000000006</c:v>
                </c:pt>
                <c:pt idx="6642">
                  <c:v>67.906000000000006</c:v>
                </c:pt>
                <c:pt idx="6643">
                  <c:v>67.906000000000006</c:v>
                </c:pt>
                <c:pt idx="6644">
                  <c:v>67.906000000000006</c:v>
                </c:pt>
                <c:pt idx="6645">
                  <c:v>67.906000000000006</c:v>
                </c:pt>
                <c:pt idx="6646">
                  <c:v>67.735000000000014</c:v>
                </c:pt>
                <c:pt idx="6647">
                  <c:v>67.735000000000014</c:v>
                </c:pt>
                <c:pt idx="6648">
                  <c:v>67.735000000000014</c:v>
                </c:pt>
                <c:pt idx="6649">
                  <c:v>67.563999999999993</c:v>
                </c:pt>
                <c:pt idx="6650">
                  <c:v>67.563999999999993</c:v>
                </c:pt>
                <c:pt idx="6651">
                  <c:v>67.563999999999993</c:v>
                </c:pt>
                <c:pt idx="6652">
                  <c:v>67.563999999999993</c:v>
                </c:pt>
                <c:pt idx="6653">
                  <c:v>67.391999999999996</c:v>
                </c:pt>
                <c:pt idx="6654">
                  <c:v>67.391999999999996</c:v>
                </c:pt>
                <c:pt idx="6655">
                  <c:v>67.391999999999996</c:v>
                </c:pt>
                <c:pt idx="6656">
                  <c:v>67.391999999999996</c:v>
                </c:pt>
                <c:pt idx="6657">
                  <c:v>67.221000000000004</c:v>
                </c:pt>
                <c:pt idx="6658">
                  <c:v>67.221000000000004</c:v>
                </c:pt>
                <c:pt idx="6659">
                  <c:v>67.221000000000004</c:v>
                </c:pt>
                <c:pt idx="6660">
                  <c:v>67.221000000000004</c:v>
                </c:pt>
                <c:pt idx="6661">
                  <c:v>67.05</c:v>
                </c:pt>
                <c:pt idx="6662">
                  <c:v>67.05</c:v>
                </c:pt>
                <c:pt idx="6663">
                  <c:v>67.05</c:v>
                </c:pt>
                <c:pt idx="6664">
                  <c:v>66.878999999999991</c:v>
                </c:pt>
                <c:pt idx="6665">
                  <c:v>66.878999999999991</c:v>
                </c:pt>
                <c:pt idx="6666">
                  <c:v>66.708000000000013</c:v>
                </c:pt>
                <c:pt idx="6667">
                  <c:v>66.708000000000013</c:v>
                </c:pt>
                <c:pt idx="6668">
                  <c:v>66.537000000000006</c:v>
                </c:pt>
                <c:pt idx="6669">
                  <c:v>66.537000000000006</c:v>
                </c:pt>
                <c:pt idx="6670">
                  <c:v>66.366</c:v>
                </c:pt>
                <c:pt idx="6671">
                  <c:v>66.192999999999998</c:v>
                </c:pt>
                <c:pt idx="6672">
                  <c:v>66.192999999999998</c:v>
                </c:pt>
                <c:pt idx="6673">
                  <c:v>66.021999999999991</c:v>
                </c:pt>
                <c:pt idx="6674">
                  <c:v>65.850999999999999</c:v>
                </c:pt>
                <c:pt idx="6675">
                  <c:v>65.850999999999999</c:v>
                </c:pt>
                <c:pt idx="6676">
                  <c:v>65.679999999999993</c:v>
                </c:pt>
                <c:pt idx="6677">
                  <c:v>65.509</c:v>
                </c:pt>
                <c:pt idx="6678">
                  <c:v>65.509</c:v>
                </c:pt>
                <c:pt idx="6679">
                  <c:v>65.337999999999994</c:v>
                </c:pt>
                <c:pt idx="6680">
                  <c:v>65.167000000000002</c:v>
                </c:pt>
                <c:pt idx="6681">
                  <c:v>65.167000000000002</c:v>
                </c:pt>
                <c:pt idx="6682">
                  <c:v>64.995999999999995</c:v>
                </c:pt>
                <c:pt idx="6683">
                  <c:v>64.824999999999989</c:v>
                </c:pt>
                <c:pt idx="6684">
                  <c:v>64.824999999999989</c:v>
                </c:pt>
                <c:pt idx="6685">
                  <c:v>64.651999999999987</c:v>
                </c:pt>
                <c:pt idx="6686">
                  <c:v>64.651999999999987</c:v>
                </c:pt>
                <c:pt idx="6687">
                  <c:v>64.480999999999995</c:v>
                </c:pt>
                <c:pt idx="6688">
                  <c:v>64.480999999999995</c:v>
                </c:pt>
                <c:pt idx="6689">
                  <c:v>64.480999999999995</c:v>
                </c:pt>
                <c:pt idx="6690">
                  <c:v>64.480999999999995</c:v>
                </c:pt>
                <c:pt idx="6691">
                  <c:v>64.480999999999995</c:v>
                </c:pt>
                <c:pt idx="6692">
                  <c:v>64.31</c:v>
                </c:pt>
                <c:pt idx="6693">
                  <c:v>64.31</c:v>
                </c:pt>
                <c:pt idx="6694">
                  <c:v>64.31</c:v>
                </c:pt>
                <c:pt idx="6695">
                  <c:v>64.31</c:v>
                </c:pt>
                <c:pt idx="6696">
                  <c:v>64.31</c:v>
                </c:pt>
                <c:pt idx="6697">
                  <c:v>64.31</c:v>
                </c:pt>
                <c:pt idx="6698">
                  <c:v>64.31</c:v>
                </c:pt>
                <c:pt idx="6699">
                  <c:v>64.31</c:v>
                </c:pt>
                <c:pt idx="6700">
                  <c:v>64.31</c:v>
                </c:pt>
                <c:pt idx="6701">
                  <c:v>64.31</c:v>
                </c:pt>
                <c:pt idx="6702">
                  <c:v>64.31</c:v>
                </c:pt>
                <c:pt idx="6703">
                  <c:v>64.138999999999982</c:v>
                </c:pt>
                <c:pt idx="6704">
                  <c:v>64.138999999999982</c:v>
                </c:pt>
                <c:pt idx="6705">
                  <c:v>64.138999999999982</c:v>
                </c:pt>
                <c:pt idx="6706">
                  <c:v>64.138999999999982</c:v>
                </c:pt>
                <c:pt idx="6707">
                  <c:v>64.138999999999982</c:v>
                </c:pt>
                <c:pt idx="6708">
                  <c:v>64.138999999999982</c:v>
                </c:pt>
                <c:pt idx="6709">
                  <c:v>64.31</c:v>
                </c:pt>
                <c:pt idx="6710">
                  <c:v>64.31</c:v>
                </c:pt>
                <c:pt idx="6711">
                  <c:v>64.31</c:v>
                </c:pt>
                <c:pt idx="6712">
                  <c:v>64.31</c:v>
                </c:pt>
                <c:pt idx="6713">
                  <c:v>64.31</c:v>
                </c:pt>
                <c:pt idx="6714">
                  <c:v>64.31</c:v>
                </c:pt>
                <c:pt idx="6715">
                  <c:v>64.31</c:v>
                </c:pt>
                <c:pt idx="6716">
                  <c:v>64.31</c:v>
                </c:pt>
                <c:pt idx="6717">
                  <c:v>64.31</c:v>
                </c:pt>
                <c:pt idx="6718">
                  <c:v>64.31</c:v>
                </c:pt>
                <c:pt idx="6719">
                  <c:v>64.31</c:v>
                </c:pt>
                <c:pt idx="6720">
                  <c:v>64.31</c:v>
                </c:pt>
                <c:pt idx="6721">
                  <c:v>64.31</c:v>
                </c:pt>
                <c:pt idx="6722">
                  <c:v>64.31</c:v>
                </c:pt>
                <c:pt idx="6723">
                  <c:v>64.31</c:v>
                </c:pt>
                <c:pt idx="6724">
                  <c:v>64.31</c:v>
                </c:pt>
                <c:pt idx="6725">
                  <c:v>64.31</c:v>
                </c:pt>
                <c:pt idx="6726">
                  <c:v>64.31</c:v>
                </c:pt>
                <c:pt idx="6727">
                  <c:v>64.31</c:v>
                </c:pt>
                <c:pt idx="6728">
                  <c:v>64.31</c:v>
                </c:pt>
                <c:pt idx="6729">
                  <c:v>64.138999999999982</c:v>
                </c:pt>
                <c:pt idx="6730">
                  <c:v>64.138999999999982</c:v>
                </c:pt>
                <c:pt idx="6731">
                  <c:v>64.138999999999982</c:v>
                </c:pt>
                <c:pt idx="6732">
                  <c:v>64.138999999999982</c:v>
                </c:pt>
                <c:pt idx="6733">
                  <c:v>64.138999999999982</c:v>
                </c:pt>
                <c:pt idx="6734">
                  <c:v>63.968000000000011</c:v>
                </c:pt>
                <c:pt idx="6735">
                  <c:v>63.968000000000011</c:v>
                </c:pt>
                <c:pt idx="6736">
                  <c:v>63.968000000000011</c:v>
                </c:pt>
                <c:pt idx="6737">
                  <c:v>63.968000000000011</c:v>
                </c:pt>
                <c:pt idx="6738">
                  <c:v>63.797000000000011</c:v>
                </c:pt>
                <c:pt idx="6739">
                  <c:v>63.797000000000011</c:v>
                </c:pt>
                <c:pt idx="6740">
                  <c:v>63.797000000000011</c:v>
                </c:pt>
                <c:pt idx="6741">
                  <c:v>63.626000000000012</c:v>
                </c:pt>
                <c:pt idx="6742">
                  <c:v>63.626000000000012</c:v>
                </c:pt>
                <c:pt idx="6743">
                  <c:v>63.626000000000012</c:v>
                </c:pt>
                <c:pt idx="6744">
                  <c:v>63.454999999999998</c:v>
                </c:pt>
                <c:pt idx="6745">
                  <c:v>63.454999999999998</c:v>
                </c:pt>
                <c:pt idx="6746">
                  <c:v>63.454999999999998</c:v>
                </c:pt>
                <c:pt idx="6747">
                  <c:v>63.282000000000004</c:v>
                </c:pt>
                <c:pt idx="6748">
                  <c:v>63.282000000000004</c:v>
                </c:pt>
                <c:pt idx="6749">
                  <c:v>63.282000000000004</c:v>
                </c:pt>
                <c:pt idx="6750">
                  <c:v>63.282000000000004</c:v>
                </c:pt>
                <c:pt idx="6751">
                  <c:v>63.282000000000004</c:v>
                </c:pt>
                <c:pt idx="6752">
                  <c:v>63.111000000000004</c:v>
                </c:pt>
                <c:pt idx="6753">
                  <c:v>63.111000000000004</c:v>
                </c:pt>
                <c:pt idx="6754">
                  <c:v>63.111000000000004</c:v>
                </c:pt>
                <c:pt idx="6755">
                  <c:v>63.282000000000004</c:v>
                </c:pt>
                <c:pt idx="6756">
                  <c:v>63.282000000000004</c:v>
                </c:pt>
                <c:pt idx="6757">
                  <c:v>63.454999999999998</c:v>
                </c:pt>
                <c:pt idx="6758">
                  <c:v>63.454999999999998</c:v>
                </c:pt>
                <c:pt idx="6759">
                  <c:v>63.626000000000012</c:v>
                </c:pt>
                <c:pt idx="6760">
                  <c:v>63.797000000000011</c:v>
                </c:pt>
                <c:pt idx="6761">
                  <c:v>63.797000000000011</c:v>
                </c:pt>
                <c:pt idx="6762">
                  <c:v>63.968000000000011</c:v>
                </c:pt>
                <c:pt idx="6763">
                  <c:v>64.31</c:v>
                </c:pt>
                <c:pt idx="6764">
                  <c:v>64.31</c:v>
                </c:pt>
                <c:pt idx="6765">
                  <c:v>64.480999999999995</c:v>
                </c:pt>
                <c:pt idx="6766">
                  <c:v>64.651999999999987</c:v>
                </c:pt>
                <c:pt idx="6767">
                  <c:v>64.824999999999989</c:v>
                </c:pt>
                <c:pt idx="6768">
                  <c:v>64.995999999999995</c:v>
                </c:pt>
                <c:pt idx="6769">
                  <c:v>65.167000000000002</c:v>
                </c:pt>
                <c:pt idx="6770">
                  <c:v>65.337999999999994</c:v>
                </c:pt>
                <c:pt idx="6771">
                  <c:v>65.509</c:v>
                </c:pt>
                <c:pt idx="6772">
                  <c:v>65.679999999999993</c:v>
                </c:pt>
                <c:pt idx="6773">
                  <c:v>65.850999999999999</c:v>
                </c:pt>
                <c:pt idx="6774">
                  <c:v>66.021999999999991</c:v>
                </c:pt>
                <c:pt idx="6775">
                  <c:v>66.021999999999991</c:v>
                </c:pt>
                <c:pt idx="6776">
                  <c:v>66.192999999999998</c:v>
                </c:pt>
                <c:pt idx="6777">
                  <c:v>66.366</c:v>
                </c:pt>
                <c:pt idx="6778">
                  <c:v>66.537000000000006</c:v>
                </c:pt>
                <c:pt idx="6779">
                  <c:v>66.537000000000006</c:v>
                </c:pt>
                <c:pt idx="6780">
                  <c:v>66.708000000000013</c:v>
                </c:pt>
                <c:pt idx="6781">
                  <c:v>66.878999999999991</c:v>
                </c:pt>
                <c:pt idx="6782">
                  <c:v>66.878999999999991</c:v>
                </c:pt>
                <c:pt idx="6783">
                  <c:v>67.05</c:v>
                </c:pt>
                <c:pt idx="6784">
                  <c:v>67.221000000000004</c:v>
                </c:pt>
                <c:pt idx="6785">
                  <c:v>67.221000000000004</c:v>
                </c:pt>
                <c:pt idx="6786">
                  <c:v>67.391999999999996</c:v>
                </c:pt>
                <c:pt idx="6787">
                  <c:v>67.391999999999996</c:v>
                </c:pt>
                <c:pt idx="6788">
                  <c:v>67.391999999999996</c:v>
                </c:pt>
                <c:pt idx="6789">
                  <c:v>67.391999999999996</c:v>
                </c:pt>
                <c:pt idx="6790">
                  <c:v>67.391999999999996</c:v>
                </c:pt>
                <c:pt idx="6791">
                  <c:v>67.391999999999996</c:v>
                </c:pt>
                <c:pt idx="6792">
                  <c:v>67.391999999999996</c:v>
                </c:pt>
                <c:pt idx="6793">
                  <c:v>67.391999999999996</c:v>
                </c:pt>
                <c:pt idx="6794">
                  <c:v>67.391999999999996</c:v>
                </c:pt>
                <c:pt idx="6795">
                  <c:v>67.221000000000004</c:v>
                </c:pt>
                <c:pt idx="6796">
                  <c:v>67.221000000000004</c:v>
                </c:pt>
                <c:pt idx="6797">
                  <c:v>67.221000000000004</c:v>
                </c:pt>
                <c:pt idx="6798">
                  <c:v>67.05</c:v>
                </c:pt>
                <c:pt idx="6799">
                  <c:v>67.05</c:v>
                </c:pt>
                <c:pt idx="6800">
                  <c:v>66.878999999999991</c:v>
                </c:pt>
                <c:pt idx="6801">
                  <c:v>66.878999999999991</c:v>
                </c:pt>
                <c:pt idx="6802">
                  <c:v>66.708000000000013</c:v>
                </c:pt>
                <c:pt idx="6803">
                  <c:v>66.708000000000013</c:v>
                </c:pt>
                <c:pt idx="6804">
                  <c:v>66.537000000000006</c:v>
                </c:pt>
                <c:pt idx="6805">
                  <c:v>66.537000000000006</c:v>
                </c:pt>
                <c:pt idx="6806">
                  <c:v>66.366</c:v>
                </c:pt>
                <c:pt idx="6807">
                  <c:v>66.192999999999998</c:v>
                </c:pt>
                <c:pt idx="6808">
                  <c:v>66.192999999999998</c:v>
                </c:pt>
                <c:pt idx="6809">
                  <c:v>66.021999999999991</c:v>
                </c:pt>
                <c:pt idx="6810">
                  <c:v>65.850999999999999</c:v>
                </c:pt>
                <c:pt idx="6811">
                  <c:v>65.850999999999999</c:v>
                </c:pt>
                <c:pt idx="6812">
                  <c:v>65.679999999999993</c:v>
                </c:pt>
                <c:pt idx="6813">
                  <c:v>65.509</c:v>
                </c:pt>
                <c:pt idx="6814">
                  <c:v>65.509</c:v>
                </c:pt>
                <c:pt idx="6815">
                  <c:v>65.337999999999994</c:v>
                </c:pt>
                <c:pt idx="6816">
                  <c:v>65.167000000000002</c:v>
                </c:pt>
                <c:pt idx="6817">
                  <c:v>65.167000000000002</c:v>
                </c:pt>
                <c:pt idx="6818">
                  <c:v>64.995999999999995</c:v>
                </c:pt>
                <c:pt idx="6819">
                  <c:v>64.824999999999989</c:v>
                </c:pt>
                <c:pt idx="6820">
                  <c:v>64.824999999999989</c:v>
                </c:pt>
                <c:pt idx="6821">
                  <c:v>64.651999999999987</c:v>
                </c:pt>
                <c:pt idx="6822">
                  <c:v>64.480999999999995</c:v>
                </c:pt>
                <c:pt idx="6823">
                  <c:v>64.480999999999995</c:v>
                </c:pt>
                <c:pt idx="6824">
                  <c:v>64.31</c:v>
                </c:pt>
                <c:pt idx="6825">
                  <c:v>64.31</c:v>
                </c:pt>
                <c:pt idx="6826">
                  <c:v>64.31</c:v>
                </c:pt>
                <c:pt idx="6827">
                  <c:v>64.31</c:v>
                </c:pt>
                <c:pt idx="6828">
                  <c:v>64.31</c:v>
                </c:pt>
                <c:pt idx="6829">
                  <c:v>64.31</c:v>
                </c:pt>
                <c:pt idx="6830">
                  <c:v>64.480999999999995</c:v>
                </c:pt>
                <c:pt idx="6831">
                  <c:v>64.480999999999995</c:v>
                </c:pt>
                <c:pt idx="6832">
                  <c:v>64.651999999999987</c:v>
                </c:pt>
                <c:pt idx="6833">
                  <c:v>64.824999999999989</c:v>
                </c:pt>
                <c:pt idx="6834">
                  <c:v>64.995999999999995</c:v>
                </c:pt>
                <c:pt idx="6835">
                  <c:v>65.167000000000002</c:v>
                </c:pt>
                <c:pt idx="6836">
                  <c:v>65.337999999999994</c:v>
                </c:pt>
                <c:pt idx="6837">
                  <c:v>65.509</c:v>
                </c:pt>
                <c:pt idx="6838">
                  <c:v>65.679999999999993</c:v>
                </c:pt>
                <c:pt idx="6839">
                  <c:v>65.850999999999999</c:v>
                </c:pt>
                <c:pt idx="6840">
                  <c:v>66.192999999999998</c:v>
                </c:pt>
                <c:pt idx="6841">
                  <c:v>66.366</c:v>
                </c:pt>
                <c:pt idx="6842">
                  <c:v>66.537000000000006</c:v>
                </c:pt>
                <c:pt idx="6843">
                  <c:v>66.708000000000013</c:v>
                </c:pt>
                <c:pt idx="6844">
                  <c:v>67.05</c:v>
                </c:pt>
                <c:pt idx="6845">
                  <c:v>67.221000000000004</c:v>
                </c:pt>
                <c:pt idx="6846">
                  <c:v>67.391999999999996</c:v>
                </c:pt>
                <c:pt idx="6847">
                  <c:v>67.563999999999993</c:v>
                </c:pt>
                <c:pt idx="6848">
                  <c:v>67.735000000000014</c:v>
                </c:pt>
                <c:pt idx="6849">
                  <c:v>67.906000000000006</c:v>
                </c:pt>
                <c:pt idx="6850">
                  <c:v>68.076999999999998</c:v>
                </c:pt>
                <c:pt idx="6851">
                  <c:v>68.248000000000005</c:v>
                </c:pt>
                <c:pt idx="6852">
                  <c:v>68.248000000000005</c:v>
                </c:pt>
                <c:pt idx="6853">
                  <c:v>68.421000000000006</c:v>
                </c:pt>
                <c:pt idx="6854">
                  <c:v>68.592000000000013</c:v>
                </c:pt>
                <c:pt idx="6855">
                  <c:v>68.592000000000013</c:v>
                </c:pt>
                <c:pt idx="6856">
                  <c:v>68.763000000000005</c:v>
                </c:pt>
                <c:pt idx="6857">
                  <c:v>68.763000000000005</c:v>
                </c:pt>
                <c:pt idx="6858">
                  <c:v>68.933999999999997</c:v>
                </c:pt>
                <c:pt idx="6859">
                  <c:v>68.933999999999997</c:v>
                </c:pt>
                <c:pt idx="6860">
                  <c:v>68.933999999999997</c:v>
                </c:pt>
                <c:pt idx="6861">
                  <c:v>68.933999999999997</c:v>
                </c:pt>
                <c:pt idx="6862">
                  <c:v>68.933999999999997</c:v>
                </c:pt>
                <c:pt idx="6863">
                  <c:v>68.933999999999997</c:v>
                </c:pt>
                <c:pt idx="6864">
                  <c:v>68.933999999999997</c:v>
                </c:pt>
                <c:pt idx="6865">
                  <c:v>68.933999999999997</c:v>
                </c:pt>
                <c:pt idx="6866">
                  <c:v>68.933999999999997</c:v>
                </c:pt>
                <c:pt idx="6867">
                  <c:v>68.763000000000005</c:v>
                </c:pt>
                <c:pt idx="6868">
                  <c:v>68.763000000000005</c:v>
                </c:pt>
                <c:pt idx="6869">
                  <c:v>68.763000000000005</c:v>
                </c:pt>
                <c:pt idx="6870">
                  <c:v>68.763000000000005</c:v>
                </c:pt>
                <c:pt idx="6871">
                  <c:v>68.592000000000013</c:v>
                </c:pt>
                <c:pt idx="6872">
                  <c:v>68.592000000000013</c:v>
                </c:pt>
                <c:pt idx="6873">
                  <c:v>68.592000000000013</c:v>
                </c:pt>
                <c:pt idx="6874">
                  <c:v>68.421000000000006</c:v>
                </c:pt>
                <c:pt idx="6875">
                  <c:v>68.421000000000006</c:v>
                </c:pt>
                <c:pt idx="6876">
                  <c:v>68.248000000000005</c:v>
                </c:pt>
                <c:pt idx="6877">
                  <c:v>68.248000000000005</c:v>
                </c:pt>
                <c:pt idx="6878">
                  <c:v>68.076999999999998</c:v>
                </c:pt>
                <c:pt idx="6879">
                  <c:v>68.076999999999998</c:v>
                </c:pt>
                <c:pt idx="6880">
                  <c:v>67.906000000000006</c:v>
                </c:pt>
                <c:pt idx="6881">
                  <c:v>67.906000000000006</c:v>
                </c:pt>
                <c:pt idx="6882">
                  <c:v>67.735000000000014</c:v>
                </c:pt>
                <c:pt idx="6883">
                  <c:v>67.563999999999993</c:v>
                </c:pt>
                <c:pt idx="6884">
                  <c:v>67.391999999999996</c:v>
                </c:pt>
                <c:pt idx="6885">
                  <c:v>67.391999999999996</c:v>
                </c:pt>
                <c:pt idx="6886">
                  <c:v>67.221000000000004</c:v>
                </c:pt>
                <c:pt idx="6887">
                  <c:v>67.05</c:v>
                </c:pt>
                <c:pt idx="6888">
                  <c:v>67.05</c:v>
                </c:pt>
                <c:pt idx="6889">
                  <c:v>66.878999999999991</c:v>
                </c:pt>
                <c:pt idx="6890">
                  <c:v>66.708000000000013</c:v>
                </c:pt>
                <c:pt idx="6891">
                  <c:v>66.537000000000006</c:v>
                </c:pt>
                <c:pt idx="6892">
                  <c:v>66.537000000000006</c:v>
                </c:pt>
                <c:pt idx="6893">
                  <c:v>66.366</c:v>
                </c:pt>
                <c:pt idx="6894">
                  <c:v>66.192999999999998</c:v>
                </c:pt>
                <c:pt idx="6895">
                  <c:v>66.192999999999998</c:v>
                </c:pt>
                <c:pt idx="6896">
                  <c:v>66.021999999999991</c:v>
                </c:pt>
                <c:pt idx="6897">
                  <c:v>66.021999999999991</c:v>
                </c:pt>
                <c:pt idx="6898">
                  <c:v>66.021999999999991</c:v>
                </c:pt>
                <c:pt idx="6899">
                  <c:v>66.021999999999991</c:v>
                </c:pt>
                <c:pt idx="6900">
                  <c:v>66.021999999999991</c:v>
                </c:pt>
                <c:pt idx="6901">
                  <c:v>66.021999999999991</c:v>
                </c:pt>
                <c:pt idx="6902">
                  <c:v>66.021999999999991</c:v>
                </c:pt>
                <c:pt idx="6903">
                  <c:v>66.021999999999991</c:v>
                </c:pt>
                <c:pt idx="6904">
                  <c:v>66.192999999999998</c:v>
                </c:pt>
                <c:pt idx="6905">
                  <c:v>66.192999999999998</c:v>
                </c:pt>
                <c:pt idx="6906">
                  <c:v>66.192999999999998</c:v>
                </c:pt>
                <c:pt idx="6907">
                  <c:v>66.366</c:v>
                </c:pt>
                <c:pt idx="6908">
                  <c:v>66.537000000000006</c:v>
                </c:pt>
                <c:pt idx="6909">
                  <c:v>66.708000000000013</c:v>
                </c:pt>
                <c:pt idx="6910">
                  <c:v>66.708000000000013</c:v>
                </c:pt>
                <c:pt idx="6911">
                  <c:v>66.878999999999991</c:v>
                </c:pt>
                <c:pt idx="6912">
                  <c:v>67.05</c:v>
                </c:pt>
                <c:pt idx="6913">
                  <c:v>67.221000000000004</c:v>
                </c:pt>
                <c:pt idx="6914">
                  <c:v>67.391999999999996</c:v>
                </c:pt>
                <c:pt idx="6915">
                  <c:v>67.735000000000014</c:v>
                </c:pt>
                <c:pt idx="6916">
                  <c:v>67.906000000000006</c:v>
                </c:pt>
                <c:pt idx="6917">
                  <c:v>68.076999999999998</c:v>
                </c:pt>
                <c:pt idx="6918">
                  <c:v>68.248000000000005</c:v>
                </c:pt>
                <c:pt idx="6919">
                  <c:v>68.248000000000005</c:v>
                </c:pt>
                <c:pt idx="6920">
                  <c:v>68.421000000000006</c:v>
                </c:pt>
                <c:pt idx="6921">
                  <c:v>68.592000000000013</c:v>
                </c:pt>
                <c:pt idx="6922">
                  <c:v>68.592000000000013</c:v>
                </c:pt>
                <c:pt idx="6923">
                  <c:v>68.763000000000005</c:v>
                </c:pt>
                <c:pt idx="6924">
                  <c:v>68.763000000000005</c:v>
                </c:pt>
                <c:pt idx="6925">
                  <c:v>68.763000000000005</c:v>
                </c:pt>
                <c:pt idx="6926">
                  <c:v>68.933999999999997</c:v>
                </c:pt>
                <c:pt idx="6927">
                  <c:v>68.933999999999997</c:v>
                </c:pt>
                <c:pt idx="6928">
                  <c:v>68.933999999999997</c:v>
                </c:pt>
                <c:pt idx="6929">
                  <c:v>68.933999999999997</c:v>
                </c:pt>
                <c:pt idx="6930">
                  <c:v>68.933999999999997</c:v>
                </c:pt>
                <c:pt idx="6931">
                  <c:v>68.933999999999997</c:v>
                </c:pt>
                <c:pt idx="6932">
                  <c:v>68.933999999999997</c:v>
                </c:pt>
                <c:pt idx="6933">
                  <c:v>68.933999999999997</c:v>
                </c:pt>
                <c:pt idx="6934">
                  <c:v>68.933999999999997</c:v>
                </c:pt>
                <c:pt idx="6935">
                  <c:v>68.933999999999997</c:v>
                </c:pt>
                <c:pt idx="6936">
                  <c:v>68.933999999999997</c:v>
                </c:pt>
                <c:pt idx="6937">
                  <c:v>68.933999999999997</c:v>
                </c:pt>
                <c:pt idx="6938">
                  <c:v>68.763000000000005</c:v>
                </c:pt>
                <c:pt idx="6939">
                  <c:v>68.763000000000005</c:v>
                </c:pt>
                <c:pt idx="6940">
                  <c:v>68.763000000000005</c:v>
                </c:pt>
                <c:pt idx="6941">
                  <c:v>68.763000000000005</c:v>
                </c:pt>
                <c:pt idx="6942">
                  <c:v>68.763000000000005</c:v>
                </c:pt>
                <c:pt idx="6943">
                  <c:v>68.763000000000005</c:v>
                </c:pt>
                <c:pt idx="6944">
                  <c:v>68.763000000000005</c:v>
                </c:pt>
                <c:pt idx="6945">
                  <c:v>68.763000000000005</c:v>
                </c:pt>
                <c:pt idx="6946">
                  <c:v>68.763000000000005</c:v>
                </c:pt>
                <c:pt idx="6947">
                  <c:v>68.763000000000005</c:v>
                </c:pt>
                <c:pt idx="6948">
                  <c:v>68.763000000000005</c:v>
                </c:pt>
                <c:pt idx="6949">
                  <c:v>68.763000000000005</c:v>
                </c:pt>
                <c:pt idx="6950">
                  <c:v>68.592000000000013</c:v>
                </c:pt>
                <c:pt idx="6951">
                  <c:v>68.592000000000013</c:v>
                </c:pt>
                <c:pt idx="6952">
                  <c:v>68.592000000000013</c:v>
                </c:pt>
                <c:pt idx="6953">
                  <c:v>68.592000000000013</c:v>
                </c:pt>
                <c:pt idx="6954">
                  <c:v>68.592000000000013</c:v>
                </c:pt>
                <c:pt idx="6955">
                  <c:v>68.592000000000013</c:v>
                </c:pt>
                <c:pt idx="6956">
                  <c:v>68.592000000000013</c:v>
                </c:pt>
                <c:pt idx="6957">
                  <c:v>68.421000000000006</c:v>
                </c:pt>
                <c:pt idx="6958">
                  <c:v>68.421000000000006</c:v>
                </c:pt>
                <c:pt idx="6959">
                  <c:v>68.248000000000005</c:v>
                </c:pt>
                <c:pt idx="6960">
                  <c:v>68.248000000000005</c:v>
                </c:pt>
                <c:pt idx="6961">
                  <c:v>68.076999999999998</c:v>
                </c:pt>
                <c:pt idx="6962">
                  <c:v>68.076999999999998</c:v>
                </c:pt>
                <c:pt idx="6963">
                  <c:v>67.906000000000006</c:v>
                </c:pt>
                <c:pt idx="6964">
                  <c:v>67.735000000000014</c:v>
                </c:pt>
                <c:pt idx="6965">
                  <c:v>67.735000000000014</c:v>
                </c:pt>
                <c:pt idx="6966">
                  <c:v>67.563999999999993</c:v>
                </c:pt>
                <c:pt idx="6967">
                  <c:v>67.563999999999993</c:v>
                </c:pt>
                <c:pt idx="6968">
                  <c:v>67.391999999999996</c:v>
                </c:pt>
                <c:pt idx="6969">
                  <c:v>67.391999999999996</c:v>
                </c:pt>
                <c:pt idx="6970">
                  <c:v>67.221000000000004</c:v>
                </c:pt>
                <c:pt idx="6971">
                  <c:v>67.221000000000004</c:v>
                </c:pt>
                <c:pt idx="6972">
                  <c:v>67.221000000000004</c:v>
                </c:pt>
                <c:pt idx="6973">
                  <c:v>67.221000000000004</c:v>
                </c:pt>
                <c:pt idx="6974">
                  <c:v>67.221000000000004</c:v>
                </c:pt>
                <c:pt idx="6975">
                  <c:v>67.05</c:v>
                </c:pt>
                <c:pt idx="6976">
                  <c:v>67.05</c:v>
                </c:pt>
                <c:pt idx="6977">
                  <c:v>67.221000000000004</c:v>
                </c:pt>
                <c:pt idx="6978">
                  <c:v>67.221000000000004</c:v>
                </c:pt>
                <c:pt idx="6979">
                  <c:v>67.221000000000004</c:v>
                </c:pt>
                <c:pt idx="6980">
                  <c:v>67.221000000000004</c:v>
                </c:pt>
                <c:pt idx="6981">
                  <c:v>67.391999999999996</c:v>
                </c:pt>
                <c:pt idx="6982">
                  <c:v>67.391999999999996</c:v>
                </c:pt>
                <c:pt idx="6983">
                  <c:v>67.563999999999993</c:v>
                </c:pt>
                <c:pt idx="6984">
                  <c:v>67.735000000000014</c:v>
                </c:pt>
                <c:pt idx="6985">
                  <c:v>67.735000000000014</c:v>
                </c:pt>
                <c:pt idx="6986">
                  <c:v>67.906000000000006</c:v>
                </c:pt>
                <c:pt idx="6987">
                  <c:v>67.906000000000006</c:v>
                </c:pt>
                <c:pt idx="6988">
                  <c:v>68.076999999999998</c:v>
                </c:pt>
                <c:pt idx="6989">
                  <c:v>68.076999999999998</c:v>
                </c:pt>
                <c:pt idx="6990">
                  <c:v>68.248000000000005</c:v>
                </c:pt>
                <c:pt idx="6991">
                  <c:v>68.248000000000005</c:v>
                </c:pt>
                <c:pt idx="6992">
                  <c:v>68.248000000000005</c:v>
                </c:pt>
                <c:pt idx="6993">
                  <c:v>68.248000000000005</c:v>
                </c:pt>
                <c:pt idx="6994">
                  <c:v>68.421000000000006</c:v>
                </c:pt>
                <c:pt idx="6995">
                  <c:v>68.421000000000006</c:v>
                </c:pt>
                <c:pt idx="6996">
                  <c:v>68.421000000000006</c:v>
                </c:pt>
                <c:pt idx="6997">
                  <c:v>68.421000000000006</c:v>
                </c:pt>
                <c:pt idx="6998">
                  <c:v>68.421000000000006</c:v>
                </c:pt>
                <c:pt idx="6999">
                  <c:v>68.421000000000006</c:v>
                </c:pt>
                <c:pt idx="7000">
                  <c:v>68.421000000000006</c:v>
                </c:pt>
                <c:pt idx="7001">
                  <c:v>68.421000000000006</c:v>
                </c:pt>
                <c:pt idx="7002">
                  <c:v>68.421000000000006</c:v>
                </c:pt>
                <c:pt idx="7003">
                  <c:v>68.421000000000006</c:v>
                </c:pt>
                <c:pt idx="7004">
                  <c:v>68.421000000000006</c:v>
                </c:pt>
                <c:pt idx="7005">
                  <c:v>68.421000000000006</c:v>
                </c:pt>
                <c:pt idx="7006">
                  <c:v>68.421000000000006</c:v>
                </c:pt>
                <c:pt idx="7007">
                  <c:v>68.421000000000006</c:v>
                </c:pt>
                <c:pt idx="7008">
                  <c:v>68.421000000000006</c:v>
                </c:pt>
                <c:pt idx="7009">
                  <c:v>68.421000000000006</c:v>
                </c:pt>
                <c:pt idx="7010">
                  <c:v>68.248000000000005</c:v>
                </c:pt>
                <c:pt idx="7011">
                  <c:v>68.248000000000005</c:v>
                </c:pt>
                <c:pt idx="7012">
                  <c:v>68.248000000000005</c:v>
                </c:pt>
                <c:pt idx="7013">
                  <c:v>68.248000000000005</c:v>
                </c:pt>
                <c:pt idx="7014">
                  <c:v>68.248000000000005</c:v>
                </c:pt>
                <c:pt idx="7015">
                  <c:v>68.248000000000005</c:v>
                </c:pt>
                <c:pt idx="7016">
                  <c:v>68.248000000000005</c:v>
                </c:pt>
                <c:pt idx="7017">
                  <c:v>68.248000000000005</c:v>
                </c:pt>
                <c:pt idx="7018">
                  <c:v>68.248000000000005</c:v>
                </c:pt>
                <c:pt idx="7019">
                  <c:v>68.248000000000005</c:v>
                </c:pt>
                <c:pt idx="7020">
                  <c:v>68.076999999999998</c:v>
                </c:pt>
                <c:pt idx="7021">
                  <c:v>68.076999999999998</c:v>
                </c:pt>
                <c:pt idx="7022">
                  <c:v>68.076999999999998</c:v>
                </c:pt>
                <c:pt idx="7023">
                  <c:v>68.076999999999998</c:v>
                </c:pt>
                <c:pt idx="7024">
                  <c:v>68.076999999999998</c:v>
                </c:pt>
                <c:pt idx="7025">
                  <c:v>68.076999999999998</c:v>
                </c:pt>
                <c:pt idx="7026">
                  <c:v>67.906000000000006</c:v>
                </c:pt>
                <c:pt idx="7027">
                  <c:v>67.906000000000006</c:v>
                </c:pt>
                <c:pt idx="7028">
                  <c:v>67.906000000000006</c:v>
                </c:pt>
                <c:pt idx="7029">
                  <c:v>67.906000000000006</c:v>
                </c:pt>
                <c:pt idx="7030">
                  <c:v>67.906000000000006</c:v>
                </c:pt>
                <c:pt idx="7031">
                  <c:v>67.735000000000014</c:v>
                </c:pt>
                <c:pt idx="7032">
                  <c:v>67.735000000000014</c:v>
                </c:pt>
                <c:pt idx="7033">
                  <c:v>67.735000000000014</c:v>
                </c:pt>
                <c:pt idx="7034">
                  <c:v>67.563999999999993</c:v>
                </c:pt>
                <c:pt idx="7035">
                  <c:v>67.563999999999993</c:v>
                </c:pt>
                <c:pt idx="7036">
                  <c:v>67.563999999999993</c:v>
                </c:pt>
                <c:pt idx="7037">
                  <c:v>67.391999999999996</c:v>
                </c:pt>
                <c:pt idx="7038">
                  <c:v>67.391999999999996</c:v>
                </c:pt>
                <c:pt idx="7039">
                  <c:v>67.391999999999996</c:v>
                </c:pt>
                <c:pt idx="7040">
                  <c:v>67.221000000000004</c:v>
                </c:pt>
                <c:pt idx="7041">
                  <c:v>67.221000000000004</c:v>
                </c:pt>
                <c:pt idx="7042">
                  <c:v>67.221000000000004</c:v>
                </c:pt>
                <c:pt idx="7043">
                  <c:v>67.05</c:v>
                </c:pt>
                <c:pt idx="7044">
                  <c:v>67.05</c:v>
                </c:pt>
                <c:pt idx="7045">
                  <c:v>67.05</c:v>
                </c:pt>
                <c:pt idx="7046">
                  <c:v>67.05</c:v>
                </c:pt>
                <c:pt idx="7047">
                  <c:v>67.05</c:v>
                </c:pt>
                <c:pt idx="7048">
                  <c:v>67.05</c:v>
                </c:pt>
                <c:pt idx="7049">
                  <c:v>67.05</c:v>
                </c:pt>
                <c:pt idx="7050">
                  <c:v>67.05</c:v>
                </c:pt>
                <c:pt idx="7051">
                  <c:v>67.05</c:v>
                </c:pt>
                <c:pt idx="7052">
                  <c:v>67.05</c:v>
                </c:pt>
                <c:pt idx="7053">
                  <c:v>67.05</c:v>
                </c:pt>
                <c:pt idx="7054">
                  <c:v>67.05</c:v>
                </c:pt>
                <c:pt idx="7055">
                  <c:v>67.221000000000004</c:v>
                </c:pt>
                <c:pt idx="7056">
                  <c:v>67.221000000000004</c:v>
                </c:pt>
                <c:pt idx="7057">
                  <c:v>67.221000000000004</c:v>
                </c:pt>
                <c:pt idx="7058">
                  <c:v>67.391999999999996</c:v>
                </c:pt>
                <c:pt idx="7059">
                  <c:v>67.391999999999996</c:v>
                </c:pt>
                <c:pt idx="7060">
                  <c:v>67.391999999999996</c:v>
                </c:pt>
                <c:pt idx="7061">
                  <c:v>67.563999999999993</c:v>
                </c:pt>
                <c:pt idx="7062">
                  <c:v>67.563999999999993</c:v>
                </c:pt>
                <c:pt idx="7063">
                  <c:v>67.563999999999993</c:v>
                </c:pt>
                <c:pt idx="7064">
                  <c:v>67.563999999999993</c:v>
                </c:pt>
                <c:pt idx="7065">
                  <c:v>67.563999999999993</c:v>
                </c:pt>
                <c:pt idx="7066">
                  <c:v>67.735000000000014</c:v>
                </c:pt>
                <c:pt idx="7067">
                  <c:v>67.735000000000014</c:v>
                </c:pt>
                <c:pt idx="7068">
                  <c:v>67.735000000000014</c:v>
                </c:pt>
                <c:pt idx="7069">
                  <c:v>67.735000000000014</c:v>
                </c:pt>
                <c:pt idx="7070">
                  <c:v>67.735000000000014</c:v>
                </c:pt>
                <c:pt idx="7071">
                  <c:v>67.735000000000014</c:v>
                </c:pt>
                <c:pt idx="7072">
                  <c:v>67.735000000000014</c:v>
                </c:pt>
                <c:pt idx="7073">
                  <c:v>67.735000000000014</c:v>
                </c:pt>
                <c:pt idx="7074">
                  <c:v>67.563999999999993</c:v>
                </c:pt>
                <c:pt idx="7075">
                  <c:v>67.563999999999993</c:v>
                </c:pt>
                <c:pt idx="7076">
                  <c:v>67.563999999999993</c:v>
                </c:pt>
                <c:pt idx="7077">
                  <c:v>67.563999999999993</c:v>
                </c:pt>
                <c:pt idx="7078">
                  <c:v>67.563999999999993</c:v>
                </c:pt>
                <c:pt idx="7079">
                  <c:v>67.563999999999993</c:v>
                </c:pt>
                <c:pt idx="7080">
                  <c:v>67.563999999999993</c:v>
                </c:pt>
                <c:pt idx="7081">
                  <c:v>67.563999999999993</c:v>
                </c:pt>
                <c:pt idx="7082">
                  <c:v>67.563999999999993</c:v>
                </c:pt>
                <c:pt idx="7083">
                  <c:v>67.563999999999993</c:v>
                </c:pt>
                <c:pt idx="7084">
                  <c:v>67.563999999999993</c:v>
                </c:pt>
                <c:pt idx="7085">
                  <c:v>67.563999999999993</c:v>
                </c:pt>
                <c:pt idx="7086">
                  <c:v>67.563999999999993</c:v>
                </c:pt>
                <c:pt idx="7087">
                  <c:v>67.563999999999993</c:v>
                </c:pt>
                <c:pt idx="7088">
                  <c:v>67.563999999999993</c:v>
                </c:pt>
                <c:pt idx="7089">
                  <c:v>67.563999999999993</c:v>
                </c:pt>
                <c:pt idx="7090">
                  <c:v>67.563999999999993</c:v>
                </c:pt>
                <c:pt idx="7091">
                  <c:v>67.735000000000014</c:v>
                </c:pt>
                <c:pt idx="7092">
                  <c:v>67.735000000000014</c:v>
                </c:pt>
                <c:pt idx="7093">
                  <c:v>67.735000000000014</c:v>
                </c:pt>
                <c:pt idx="7094">
                  <c:v>67.735000000000014</c:v>
                </c:pt>
                <c:pt idx="7095">
                  <c:v>67.735000000000014</c:v>
                </c:pt>
                <c:pt idx="7096">
                  <c:v>67.735000000000014</c:v>
                </c:pt>
                <c:pt idx="7097">
                  <c:v>67.735000000000014</c:v>
                </c:pt>
                <c:pt idx="7098">
                  <c:v>67.563999999999993</c:v>
                </c:pt>
                <c:pt idx="7099">
                  <c:v>67.563999999999993</c:v>
                </c:pt>
                <c:pt idx="7100">
                  <c:v>67.563999999999993</c:v>
                </c:pt>
                <c:pt idx="7101">
                  <c:v>67.563999999999993</c:v>
                </c:pt>
                <c:pt idx="7102">
                  <c:v>67.563999999999993</c:v>
                </c:pt>
                <c:pt idx="7103">
                  <c:v>67.563999999999993</c:v>
                </c:pt>
                <c:pt idx="7104">
                  <c:v>67.391999999999996</c:v>
                </c:pt>
                <c:pt idx="7105">
                  <c:v>67.391999999999996</c:v>
                </c:pt>
                <c:pt idx="7106">
                  <c:v>67.391999999999996</c:v>
                </c:pt>
                <c:pt idx="7107">
                  <c:v>67.391999999999996</c:v>
                </c:pt>
                <c:pt idx="7108">
                  <c:v>67.391999999999996</c:v>
                </c:pt>
                <c:pt idx="7109">
                  <c:v>67.391999999999996</c:v>
                </c:pt>
                <c:pt idx="7110">
                  <c:v>67.221000000000004</c:v>
                </c:pt>
                <c:pt idx="7111">
                  <c:v>67.221000000000004</c:v>
                </c:pt>
                <c:pt idx="7112">
                  <c:v>67.221000000000004</c:v>
                </c:pt>
                <c:pt idx="7113">
                  <c:v>67.221000000000004</c:v>
                </c:pt>
                <c:pt idx="7114">
                  <c:v>67.221000000000004</c:v>
                </c:pt>
                <c:pt idx="7115">
                  <c:v>67.05</c:v>
                </c:pt>
                <c:pt idx="7116">
                  <c:v>67.221000000000004</c:v>
                </c:pt>
                <c:pt idx="7117">
                  <c:v>67.221000000000004</c:v>
                </c:pt>
                <c:pt idx="7118">
                  <c:v>67.221000000000004</c:v>
                </c:pt>
                <c:pt idx="7119">
                  <c:v>67.221000000000004</c:v>
                </c:pt>
                <c:pt idx="7120">
                  <c:v>67.391999999999996</c:v>
                </c:pt>
                <c:pt idx="7121">
                  <c:v>67.391999999999996</c:v>
                </c:pt>
                <c:pt idx="7122">
                  <c:v>67.563999999999993</c:v>
                </c:pt>
                <c:pt idx="7123">
                  <c:v>67.563999999999993</c:v>
                </c:pt>
                <c:pt idx="7124">
                  <c:v>67.735000000000014</c:v>
                </c:pt>
                <c:pt idx="7125">
                  <c:v>67.906000000000006</c:v>
                </c:pt>
                <c:pt idx="7126">
                  <c:v>68.076999999999998</c:v>
                </c:pt>
                <c:pt idx="7127">
                  <c:v>68.076999999999998</c:v>
                </c:pt>
                <c:pt idx="7128">
                  <c:v>68.421000000000006</c:v>
                </c:pt>
                <c:pt idx="7129">
                  <c:v>68.592000000000013</c:v>
                </c:pt>
                <c:pt idx="7130">
                  <c:v>68.763000000000005</c:v>
                </c:pt>
                <c:pt idx="7131">
                  <c:v>68.933999999999997</c:v>
                </c:pt>
                <c:pt idx="7132">
                  <c:v>69.106999999999999</c:v>
                </c:pt>
                <c:pt idx="7133">
                  <c:v>69.106999999999999</c:v>
                </c:pt>
                <c:pt idx="7134">
                  <c:v>69.277999999999992</c:v>
                </c:pt>
                <c:pt idx="7135">
                  <c:v>69.449000000000012</c:v>
                </c:pt>
                <c:pt idx="7136">
                  <c:v>69.621999999999986</c:v>
                </c:pt>
                <c:pt idx="7137">
                  <c:v>69.793000000000006</c:v>
                </c:pt>
                <c:pt idx="7138">
                  <c:v>69.964000000000013</c:v>
                </c:pt>
                <c:pt idx="7139">
                  <c:v>69.964000000000013</c:v>
                </c:pt>
                <c:pt idx="7140">
                  <c:v>70.137</c:v>
                </c:pt>
                <c:pt idx="7141">
                  <c:v>70.137</c:v>
                </c:pt>
                <c:pt idx="7142">
                  <c:v>70.307999999999993</c:v>
                </c:pt>
                <c:pt idx="7143">
                  <c:v>70.307999999999993</c:v>
                </c:pt>
                <c:pt idx="7144">
                  <c:v>70.307999999999993</c:v>
                </c:pt>
                <c:pt idx="7145">
                  <c:v>70.307999999999993</c:v>
                </c:pt>
                <c:pt idx="7146">
                  <c:v>70.48</c:v>
                </c:pt>
                <c:pt idx="7147">
                  <c:v>70.48</c:v>
                </c:pt>
                <c:pt idx="7148">
                  <c:v>70.48</c:v>
                </c:pt>
                <c:pt idx="7149">
                  <c:v>70.48</c:v>
                </c:pt>
                <c:pt idx="7150">
                  <c:v>70.48</c:v>
                </c:pt>
                <c:pt idx="7151">
                  <c:v>70.48</c:v>
                </c:pt>
                <c:pt idx="7152">
                  <c:v>70.307999999999993</c:v>
                </c:pt>
                <c:pt idx="7153">
                  <c:v>70.307999999999993</c:v>
                </c:pt>
                <c:pt idx="7154">
                  <c:v>70.307999999999993</c:v>
                </c:pt>
                <c:pt idx="7155">
                  <c:v>70.307999999999993</c:v>
                </c:pt>
                <c:pt idx="7156">
                  <c:v>70.307999999999993</c:v>
                </c:pt>
                <c:pt idx="7157">
                  <c:v>70.137</c:v>
                </c:pt>
                <c:pt idx="7158">
                  <c:v>70.137</c:v>
                </c:pt>
                <c:pt idx="7159">
                  <c:v>70.137</c:v>
                </c:pt>
                <c:pt idx="7160">
                  <c:v>69.964000000000013</c:v>
                </c:pt>
                <c:pt idx="7161">
                  <c:v>69.964000000000013</c:v>
                </c:pt>
                <c:pt idx="7162">
                  <c:v>69.793000000000006</c:v>
                </c:pt>
                <c:pt idx="7163">
                  <c:v>69.793000000000006</c:v>
                </c:pt>
                <c:pt idx="7164">
                  <c:v>69.621999999999986</c:v>
                </c:pt>
                <c:pt idx="7165">
                  <c:v>69.621999999999986</c:v>
                </c:pt>
                <c:pt idx="7166">
                  <c:v>69.449000000000012</c:v>
                </c:pt>
                <c:pt idx="7167">
                  <c:v>69.277999999999992</c:v>
                </c:pt>
                <c:pt idx="7168">
                  <c:v>69.106999999999999</c:v>
                </c:pt>
                <c:pt idx="7169">
                  <c:v>69.106999999999999</c:v>
                </c:pt>
                <c:pt idx="7170">
                  <c:v>68.933999999999997</c:v>
                </c:pt>
                <c:pt idx="7171">
                  <c:v>68.763000000000005</c:v>
                </c:pt>
                <c:pt idx="7172">
                  <c:v>68.592000000000013</c:v>
                </c:pt>
                <c:pt idx="7173">
                  <c:v>68.421000000000006</c:v>
                </c:pt>
                <c:pt idx="7174">
                  <c:v>68.421000000000006</c:v>
                </c:pt>
                <c:pt idx="7175">
                  <c:v>68.248000000000005</c:v>
                </c:pt>
                <c:pt idx="7176">
                  <c:v>68.076999999999998</c:v>
                </c:pt>
                <c:pt idx="7177">
                  <c:v>68.076999999999998</c:v>
                </c:pt>
                <c:pt idx="7178">
                  <c:v>67.906000000000006</c:v>
                </c:pt>
                <c:pt idx="7179">
                  <c:v>67.735000000000014</c:v>
                </c:pt>
                <c:pt idx="7180">
                  <c:v>67.735000000000014</c:v>
                </c:pt>
                <c:pt idx="7181">
                  <c:v>67.563999999999993</c:v>
                </c:pt>
                <c:pt idx="7182">
                  <c:v>67.563999999999993</c:v>
                </c:pt>
                <c:pt idx="7183">
                  <c:v>67.563999999999993</c:v>
                </c:pt>
                <c:pt idx="7184">
                  <c:v>67.391999999999996</c:v>
                </c:pt>
                <c:pt idx="7185">
                  <c:v>67.391999999999996</c:v>
                </c:pt>
                <c:pt idx="7186">
                  <c:v>67.391999999999996</c:v>
                </c:pt>
                <c:pt idx="7187">
                  <c:v>67.391999999999996</c:v>
                </c:pt>
                <c:pt idx="7188">
                  <c:v>67.391999999999996</c:v>
                </c:pt>
                <c:pt idx="7189">
                  <c:v>67.563999999999993</c:v>
                </c:pt>
                <c:pt idx="7190">
                  <c:v>67.563999999999993</c:v>
                </c:pt>
                <c:pt idx="7191">
                  <c:v>67.735000000000014</c:v>
                </c:pt>
                <c:pt idx="7192">
                  <c:v>67.735000000000014</c:v>
                </c:pt>
                <c:pt idx="7193">
                  <c:v>67.906000000000006</c:v>
                </c:pt>
                <c:pt idx="7194">
                  <c:v>67.906000000000006</c:v>
                </c:pt>
                <c:pt idx="7195">
                  <c:v>68.076999999999998</c:v>
                </c:pt>
                <c:pt idx="7196">
                  <c:v>68.248000000000005</c:v>
                </c:pt>
                <c:pt idx="7197">
                  <c:v>68.421000000000006</c:v>
                </c:pt>
                <c:pt idx="7198">
                  <c:v>68.592000000000013</c:v>
                </c:pt>
                <c:pt idx="7199">
                  <c:v>68.763000000000005</c:v>
                </c:pt>
                <c:pt idx="7200">
                  <c:v>69.106999999999999</c:v>
                </c:pt>
                <c:pt idx="7201">
                  <c:v>69.277999999999992</c:v>
                </c:pt>
                <c:pt idx="7202">
                  <c:v>69.449000000000012</c:v>
                </c:pt>
                <c:pt idx="7203">
                  <c:v>69.449000000000012</c:v>
                </c:pt>
                <c:pt idx="7204">
                  <c:v>69.621999999999986</c:v>
                </c:pt>
                <c:pt idx="7205">
                  <c:v>69.793000000000006</c:v>
                </c:pt>
                <c:pt idx="7206">
                  <c:v>69.793000000000006</c:v>
                </c:pt>
                <c:pt idx="7207">
                  <c:v>69.964000000000013</c:v>
                </c:pt>
                <c:pt idx="7208">
                  <c:v>69.964000000000013</c:v>
                </c:pt>
                <c:pt idx="7209">
                  <c:v>70.137</c:v>
                </c:pt>
                <c:pt idx="7210">
                  <c:v>70.307999999999993</c:v>
                </c:pt>
                <c:pt idx="7211">
                  <c:v>70.307999999999993</c:v>
                </c:pt>
                <c:pt idx="7212">
                  <c:v>70.48</c:v>
                </c:pt>
                <c:pt idx="7213">
                  <c:v>70.48</c:v>
                </c:pt>
                <c:pt idx="7214">
                  <c:v>70.650999999999982</c:v>
                </c:pt>
                <c:pt idx="7215">
                  <c:v>70.650999999999982</c:v>
                </c:pt>
                <c:pt idx="7216">
                  <c:v>70.650999999999982</c:v>
                </c:pt>
                <c:pt idx="7217">
                  <c:v>70.823999999999998</c:v>
                </c:pt>
                <c:pt idx="7218">
                  <c:v>70.823999999999998</c:v>
                </c:pt>
                <c:pt idx="7219">
                  <c:v>70.823999999999998</c:v>
                </c:pt>
                <c:pt idx="7220">
                  <c:v>70.823999999999998</c:v>
                </c:pt>
                <c:pt idx="7221">
                  <c:v>70.823999999999998</c:v>
                </c:pt>
                <c:pt idx="7222">
                  <c:v>70.823999999999998</c:v>
                </c:pt>
                <c:pt idx="7223">
                  <c:v>70.823999999999998</c:v>
                </c:pt>
                <c:pt idx="7224">
                  <c:v>70.823999999999998</c:v>
                </c:pt>
                <c:pt idx="7225">
                  <c:v>70.650999999999982</c:v>
                </c:pt>
                <c:pt idx="7226">
                  <c:v>70.650999999999982</c:v>
                </c:pt>
                <c:pt idx="7227">
                  <c:v>70.48</c:v>
                </c:pt>
                <c:pt idx="7228">
                  <c:v>70.48</c:v>
                </c:pt>
                <c:pt idx="7229">
                  <c:v>70.307999999999993</c:v>
                </c:pt>
                <c:pt idx="7230">
                  <c:v>70.307999999999993</c:v>
                </c:pt>
                <c:pt idx="7231">
                  <c:v>70.137</c:v>
                </c:pt>
                <c:pt idx="7232">
                  <c:v>70.137</c:v>
                </c:pt>
                <c:pt idx="7233">
                  <c:v>69.964000000000013</c:v>
                </c:pt>
                <c:pt idx="7234">
                  <c:v>69.793000000000006</c:v>
                </c:pt>
                <c:pt idx="7235">
                  <c:v>69.793000000000006</c:v>
                </c:pt>
                <c:pt idx="7236">
                  <c:v>69.621999999999986</c:v>
                </c:pt>
                <c:pt idx="7237">
                  <c:v>69.449000000000012</c:v>
                </c:pt>
                <c:pt idx="7238">
                  <c:v>69.449000000000012</c:v>
                </c:pt>
                <c:pt idx="7239">
                  <c:v>69.277999999999992</c:v>
                </c:pt>
                <c:pt idx="7240">
                  <c:v>69.106999999999999</c:v>
                </c:pt>
                <c:pt idx="7241">
                  <c:v>68.933999999999997</c:v>
                </c:pt>
                <c:pt idx="7242">
                  <c:v>68.763000000000005</c:v>
                </c:pt>
                <c:pt idx="7243">
                  <c:v>68.763000000000005</c:v>
                </c:pt>
                <c:pt idx="7244">
                  <c:v>68.592000000000013</c:v>
                </c:pt>
                <c:pt idx="7245">
                  <c:v>68.421000000000006</c:v>
                </c:pt>
                <c:pt idx="7246">
                  <c:v>68.248000000000005</c:v>
                </c:pt>
                <c:pt idx="7247">
                  <c:v>68.248000000000005</c:v>
                </c:pt>
                <c:pt idx="7248">
                  <c:v>68.076999999999998</c:v>
                </c:pt>
                <c:pt idx="7249">
                  <c:v>67.906000000000006</c:v>
                </c:pt>
                <c:pt idx="7250">
                  <c:v>67.735000000000014</c:v>
                </c:pt>
                <c:pt idx="7251">
                  <c:v>67.735000000000014</c:v>
                </c:pt>
                <c:pt idx="7252">
                  <c:v>67.563999999999993</c:v>
                </c:pt>
                <c:pt idx="7253">
                  <c:v>67.391999999999996</c:v>
                </c:pt>
                <c:pt idx="7254">
                  <c:v>67.391999999999996</c:v>
                </c:pt>
                <c:pt idx="7255">
                  <c:v>67.221000000000004</c:v>
                </c:pt>
                <c:pt idx="7256">
                  <c:v>67.221000000000004</c:v>
                </c:pt>
                <c:pt idx="7257">
                  <c:v>67.05</c:v>
                </c:pt>
                <c:pt idx="7258">
                  <c:v>67.05</c:v>
                </c:pt>
                <c:pt idx="7259">
                  <c:v>67.05</c:v>
                </c:pt>
                <c:pt idx="7260">
                  <c:v>67.05</c:v>
                </c:pt>
                <c:pt idx="7261">
                  <c:v>67.05</c:v>
                </c:pt>
                <c:pt idx="7262">
                  <c:v>67.221000000000004</c:v>
                </c:pt>
                <c:pt idx="7263">
                  <c:v>67.221000000000004</c:v>
                </c:pt>
                <c:pt idx="7264">
                  <c:v>67.221000000000004</c:v>
                </c:pt>
                <c:pt idx="7265">
                  <c:v>67.391999999999996</c:v>
                </c:pt>
                <c:pt idx="7266">
                  <c:v>67.563999999999993</c:v>
                </c:pt>
                <c:pt idx="7267">
                  <c:v>67.735000000000014</c:v>
                </c:pt>
                <c:pt idx="7268">
                  <c:v>67.906000000000006</c:v>
                </c:pt>
                <c:pt idx="7269">
                  <c:v>68.076999999999998</c:v>
                </c:pt>
                <c:pt idx="7270">
                  <c:v>68.248000000000005</c:v>
                </c:pt>
                <c:pt idx="7271">
                  <c:v>68.421000000000006</c:v>
                </c:pt>
                <c:pt idx="7272">
                  <c:v>68.592000000000013</c:v>
                </c:pt>
                <c:pt idx="7273">
                  <c:v>68.763000000000005</c:v>
                </c:pt>
                <c:pt idx="7274">
                  <c:v>68.933999999999997</c:v>
                </c:pt>
                <c:pt idx="7275">
                  <c:v>69.106999999999999</c:v>
                </c:pt>
                <c:pt idx="7276">
                  <c:v>69.277999999999992</c:v>
                </c:pt>
                <c:pt idx="7277">
                  <c:v>69.449000000000012</c:v>
                </c:pt>
                <c:pt idx="7278">
                  <c:v>69.621999999999986</c:v>
                </c:pt>
                <c:pt idx="7279">
                  <c:v>69.793000000000006</c:v>
                </c:pt>
                <c:pt idx="7280">
                  <c:v>69.964000000000013</c:v>
                </c:pt>
                <c:pt idx="7281">
                  <c:v>70.137</c:v>
                </c:pt>
                <c:pt idx="7282">
                  <c:v>70.137</c:v>
                </c:pt>
                <c:pt idx="7283">
                  <c:v>70.307999999999993</c:v>
                </c:pt>
                <c:pt idx="7284">
                  <c:v>70.48</c:v>
                </c:pt>
                <c:pt idx="7285">
                  <c:v>70.48</c:v>
                </c:pt>
                <c:pt idx="7286">
                  <c:v>70.650999999999982</c:v>
                </c:pt>
                <c:pt idx="7287">
                  <c:v>70.650999999999982</c:v>
                </c:pt>
                <c:pt idx="7288">
                  <c:v>70.650999999999982</c:v>
                </c:pt>
                <c:pt idx="7289">
                  <c:v>70.823999999999998</c:v>
                </c:pt>
                <c:pt idx="7290">
                  <c:v>70.823999999999998</c:v>
                </c:pt>
                <c:pt idx="7291">
                  <c:v>70.823999999999998</c:v>
                </c:pt>
                <c:pt idx="7292">
                  <c:v>70.823999999999998</c:v>
                </c:pt>
                <c:pt idx="7293">
                  <c:v>70.995000000000005</c:v>
                </c:pt>
                <c:pt idx="7294">
                  <c:v>70.995000000000005</c:v>
                </c:pt>
                <c:pt idx="7295">
                  <c:v>70.995000000000005</c:v>
                </c:pt>
                <c:pt idx="7296">
                  <c:v>70.995000000000005</c:v>
                </c:pt>
                <c:pt idx="7297">
                  <c:v>70.995000000000005</c:v>
                </c:pt>
                <c:pt idx="7298">
                  <c:v>70.823999999999998</c:v>
                </c:pt>
                <c:pt idx="7299">
                  <c:v>70.823999999999998</c:v>
                </c:pt>
                <c:pt idx="7300">
                  <c:v>70.823999999999998</c:v>
                </c:pt>
                <c:pt idx="7301">
                  <c:v>70.650999999999982</c:v>
                </c:pt>
                <c:pt idx="7302">
                  <c:v>70.650999999999982</c:v>
                </c:pt>
                <c:pt idx="7303">
                  <c:v>70.48</c:v>
                </c:pt>
                <c:pt idx="7304">
                  <c:v>70.48</c:v>
                </c:pt>
                <c:pt idx="7305">
                  <c:v>70.307999999999993</c:v>
                </c:pt>
                <c:pt idx="7306">
                  <c:v>70.137</c:v>
                </c:pt>
                <c:pt idx="7307">
                  <c:v>70.137</c:v>
                </c:pt>
                <c:pt idx="7308">
                  <c:v>69.964000000000013</c:v>
                </c:pt>
                <c:pt idx="7309">
                  <c:v>69.793000000000006</c:v>
                </c:pt>
                <c:pt idx="7310">
                  <c:v>69.621999999999986</c:v>
                </c:pt>
                <c:pt idx="7311">
                  <c:v>69.621999999999986</c:v>
                </c:pt>
                <c:pt idx="7312">
                  <c:v>69.449000000000012</c:v>
                </c:pt>
                <c:pt idx="7313">
                  <c:v>69.277999999999992</c:v>
                </c:pt>
                <c:pt idx="7314">
                  <c:v>69.106999999999999</c:v>
                </c:pt>
                <c:pt idx="7315">
                  <c:v>69.106999999999999</c:v>
                </c:pt>
                <c:pt idx="7316">
                  <c:v>68.933999999999997</c:v>
                </c:pt>
                <c:pt idx="7317">
                  <c:v>68.763000000000005</c:v>
                </c:pt>
                <c:pt idx="7318">
                  <c:v>68.592000000000013</c:v>
                </c:pt>
                <c:pt idx="7319">
                  <c:v>68.592000000000013</c:v>
                </c:pt>
                <c:pt idx="7320">
                  <c:v>68.421000000000006</c:v>
                </c:pt>
                <c:pt idx="7321">
                  <c:v>68.421000000000006</c:v>
                </c:pt>
                <c:pt idx="7322">
                  <c:v>68.248000000000005</c:v>
                </c:pt>
                <c:pt idx="7323">
                  <c:v>68.076999999999998</c:v>
                </c:pt>
                <c:pt idx="7324">
                  <c:v>68.076999999999998</c:v>
                </c:pt>
                <c:pt idx="7325">
                  <c:v>67.906000000000006</c:v>
                </c:pt>
                <c:pt idx="7326">
                  <c:v>67.906000000000006</c:v>
                </c:pt>
                <c:pt idx="7327">
                  <c:v>67.735000000000014</c:v>
                </c:pt>
                <c:pt idx="7328">
                  <c:v>67.735000000000014</c:v>
                </c:pt>
                <c:pt idx="7329">
                  <c:v>67.735000000000014</c:v>
                </c:pt>
                <c:pt idx="7330">
                  <c:v>67.735000000000014</c:v>
                </c:pt>
                <c:pt idx="7331">
                  <c:v>67.735000000000014</c:v>
                </c:pt>
                <c:pt idx="7332">
                  <c:v>67.735000000000014</c:v>
                </c:pt>
                <c:pt idx="7333">
                  <c:v>67.735000000000014</c:v>
                </c:pt>
                <c:pt idx="7334">
                  <c:v>67.906000000000006</c:v>
                </c:pt>
                <c:pt idx="7335">
                  <c:v>67.906000000000006</c:v>
                </c:pt>
                <c:pt idx="7336">
                  <c:v>67.906000000000006</c:v>
                </c:pt>
                <c:pt idx="7337">
                  <c:v>68.076999999999998</c:v>
                </c:pt>
                <c:pt idx="7338">
                  <c:v>68.076999999999998</c:v>
                </c:pt>
                <c:pt idx="7339">
                  <c:v>68.248000000000005</c:v>
                </c:pt>
                <c:pt idx="7340">
                  <c:v>68.421000000000006</c:v>
                </c:pt>
                <c:pt idx="7341">
                  <c:v>68.421000000000006</c:v>
                </c:pt>
                <c:pt idx="7342">
                  <c:v>68.592000000000013</c:v>
                </c:pt>
                <c:pt idx="7343">
                  <c:v>68.763000000000005</c:v>
                </c:pt>
                <c:pt idx="7344">
                  <c:v>68.933999999999997</c:v>
                </c:pt>
                <c:pt idx="7345">
                  <c:v>69.106999999999999</c:v>
                </c:pt>
                <c:pt idx="7346">
                  <c:v>69.277999999999992</c:v>
                </c:pt>
                <c:pt idx="7347">
                  <c:v>69.449000000000012</c:v>
                </c:pt>
                <c:pt idx="7348">
                  <c:v>69.621999999999986</c:v>
                </c:pt>
                <c:pt idx="7349">
                  <c:v>69.621999999999986</c:v>
                </c:pt>
                <c:pt idx="7350">
                  <c:v>69.793000000000006</c:v>
                </c:pt>
                <c:pt idx="7351">
                  <c:v>69.964000000000013</c:v>
                </c:pt>
                <c:pt idx="7352">
                  <c:v>70.137</c:v>
                </c:pt>
                <c:pt idx="7353">
                  <c:v>70.307999999999993</c:v>
                </c:pt>
                <c:pt idx="7354">
                  <c:v>70.48</c:v>
                </c:pt>
                <c:pt idx="7355">
                  <c:v>70.48</c:v>
                </c:pt>
                <c:pt idx="7356">
                  <c:v>70.650999999999982</c:v>
                </c:pt>
                <c:pt idx="7357">
                  <c:v>70.650999999999982</c:v>
                </c:pt>
                <c:pt idx="7358">
                  <c:v>70.650999999999982</c:v>
                </c:pt>
                <c:pt idx="7359">
                  <c:v>70.650999999999982</c:v>
                </c:pt>
                <c:pt idx="7360">
                  <c:v>70.823999999999998</c:v>
                </c:pt>
                <c:pt idx="7361">
                  <c:v>70.823999999999998</c:v>
                </c:pt>
                <c:pt idx="7362">
                  <c:v>70.823999999999998</c:v>
                </c:pt>
                <c:pt idx="7363">
                  <c:v>70.823999999999998</c:v>
                </c:pt>
                <c:pt idx="7364">
                  <c:v>70.823999999999998</c:v>
                </c:pt>
                <c:pt idx="7365">
                  <c:v>70.823999999999998</c:v>
                </c:pt>
                <c:pt idx="7366">
                  <c:v>70.823999999999998</c:v>
                </c:pt>
                <c:pt idx="7367">
                  <c:v>70.823999999999998</c:v>
                </c:pt>
                <c:pt idx="7368">
                  <c:v>70.823999999999998</c:v>
                </c:pt>
                <c:pt idx="7369">
                  <c:v>70.650999999999982</c:v>
                </c:pt>
                <c:pt idx="7370">
                  <c:v>70.650999999999982</c:v>
                </c:pt>
                <c:pt idx="7371">
                  <c:v>70.650999999999982</c:v>
                </c:pt>
                <c:pt idx="7372">
                  <c:v>70.650999999999982</c:v>
                </c:pt>
                <c:pt idx="7373">
                  <c:v>70.650999999999982</c:v>
                </c:pt>
                <c:pt idx="7374">
                  <c:v>70.650999999999982</c:v>
                </c:pt>
                <c:pt idx="7375">
                  <c:v>70.48</c:v>
                </c:pt>
                <c:pt idx="7376">
                  <c:v>70.48</c:v>
                </c:pt>
                <c:pt idx="7377">
                  <c:v>70.48</c:v>
                </c:pt>
                <c:pt idx="7378">
                  <c:v>70.307999999999993</c:v>
                </c:pt>
                <c:pt idx="7379">
                  <c:v>70.307999999999993</c:v>
                </c:pt>
                <c:pt idx="7380">
                  <c:v>70.307999999999993</c:v>
                </c:pt>
                <c:pt idx="7381">
                  <c:v>70.137</c:v>
                </c:pt>
                <c:pt idx="7382">
                  <c:v>70.137</c:v>
                </c:pt>
                <c:pt idx="7383">
                  <c:v>70.137</c:v>
                </c:pt>
                <c:pt idx="7384">
                  <c:v>69.964000000000013</c:v>
                </c:pt>
                <c:pt idx="7385">
                  <c:v>69.964000000000013</c:v>
                </c:pt>
                <c:pt idx="7386">
                  <c:v>69.964000000000013</c:v>
                </c:pt>
                <c:pt idx="7387">
                  <c:v>69.793000000000006</c:v>
                </c:pt>
                <c:pt idx="7388">
                  <c:v>69.793000000000006</c:v>
                </c:pt>
                <c:pt idx="7389">
                  <c:v>69.621999999999986</c:v>
                </c:pt>
                <c:pt idx="7390">
                  <c:v>69.621999999999986</c:v>
                </c:pt>
                <c:pt idx="7391">
                  <c:v>69.449000000000012</c:v>
                </c:pt>
                <c:pt idx="7392">
                  <c:v>69.449000000000012</c:v>
                </c:pt>
                <c:pt idx="7393">
                  <c:v>69.277999999999992</c:v>
                </c:pt>
                <c:pt idx="7394">
                  <c:v>69.277999999999992</c:v>
                </c:pt>
                <c:pt idx="7395">
                  <c:v>69.106999999999999</c:v>
                </c:pt>
                <c:pt idx="7396">
                  <c:v>68.933999999999997</c:v>
                </c:pt>
                <c:pt idx="7397">
                  <c:v>68.933999999999997</c:v>
                </c:pt>
                <c:pt idx="7398">
                  <c:v>68.763000000000005</c:v>
                </c:pt>
                <c:pt idx="7399">
                  <c:v>68.763000000000005</c:v>
                </c:pt>
                <c:pt idx="7400">
                  <c:v>68.763000000000005</c:v>
                </c:pt>
                <c:pt idx="7401">
                  <c:v>68.592000000000013</c:v>
                </c:pt>
                <c:pt idx="7402">
                  <c:v>68.592000000000013</c:v>
                </c:pt>
                <c:pt idx="7403">
                  <c:v>68.592000000000013</c:v>
                </c:pt>
                <c:pt idx="7404">
                  <c:v>68.592000000000013</c:v>
                </c:pt>
                <c:pt idx="7405">
                  <c:v>68.763000000000005</c:v>
                </c:pt>
                <c:pt idx="7406">
                  <c:v>68.763000000000005</c:v>
                </c:pt>
                <c:pt idx="7407">
                  <c:v>68.763000000000005</c:v>
                </c:pt>
                <c:pt idx="7408">
                  <c:v>68.763000000000005</c:v>
                </c:pt>
                <c:pt idx="7409">
                  <c:v>68.933999999999997</c:v>
                </c:pt>
                <c:pt idx="7410">
                  <c:v>69.106999999999999</c:v>
                </c:pt>
                <c:pt idx="7411">
                  <c:v>69.106999999999999</c:v>
                </c:pt>
                <c:pt idx="7412">
                  <c:v>69.277999999999992</c:v>
                </c:pt>
                <c:pt idx="7413">
                  <c:v>69.449000000000012</c:v>
                </c:pt>
                <c:pt idx="7414">
                  <c:v>69.621999999999986</c:v>
                </c:pt>
                <c:pt idx="7415">
                  <c:v>69.621999999999986</c:v>
                </c:pt>
                <c:pt idx="7416">
                  <c:v>69.793000000000006</c:v>
                </c:pt>
                <c:pt idx="7417">
                  <c:v>69.964000000000013</c:v>
                </c:pt>
                <c:pt idx="7418">
                  <c:v>70.137</c:v>
                </c:pt>
                <c:pt idx="7419">
                  <c:v>70.307999999999993</c:v>
                </c:pt>
                <c:pt idx="7420">
                  <c:v>70.48</c:v>
                </c:pt>
                <c:pt idx="7421">
                  <c:v>70.650999999999982</c:v>
                </c:pt>
                <c:pt idx="7422">
                  <c:v>70.650999999999982</c:v>
                </c:pt>
                <c:pt idx="7423">
                  <c:v>70.823999999999998</c:v>
                </c:pt>
                <c:pt idx="7424">
                  <c:v>70.823999999999998</c:v>
                </c:pt>
                <c:pt idx="7425">
                  <c:v>70.995000000000005</c:v>
                </c:pt>
                <c:pt idx="7426">
                  <c:v>71.167999999999992</c:v>
                </c:pt>
                <c:pt idx="7427">
                  <c:v>71.167999999999992</c:v>
                </c:pt>
                <c:pt idx="7428">
                  <c:v>71.338999999999999</c:v>
                </c:pt>
                <c:pt idx="7429">
                  <c:v>71.338999999999999</c:v>
                </c:pt>
                <c:pt idx="7430">
                  <c:v>71.338999999999999</c:v>
                </c:pt>
                <c:pt idx="7431">
                  <c:v>71.338999999999999</c:v>
                </c:pt>
                <c:pt idx="7432">
                  <c:v>71.512</c:v>
                </c:pt>
                <c:pt idx="7433">
                  <c:v>71.512</c:v>
                </c:pt>
                <c:pt idx="7434">
                  <c:v>71.512</c:v>
                </c:pt>
                <c:pt idx="7435">
                  <c:v>71.512</c:v>
                </c:pt>
                <c:pt idx="7436">
                  <c:v>71.512</c:v>
                </c:pt>
                <c:pt idx="7437">
                  <c:v>71.512</c:v>
                </c:pt>
                <c:pt idx="7438">
                  <c:v>71.338999999999999</c:v>
                </c:pt>
                <c:pt idx="7439">
                  <c:v>71.338999999999999</c:v>
                </c:pt>
                <c:pt idx="7440">
                  <c:v>71.338999999999999</c:v>
                </c:pt>
                <c:pt idx="7441">
                  <c:v>71.338999999999999</c:v>
                </c:pt>
                <c:pt idx="7442">
                  <c:v>71.167999999999992</c:v>
                </c:pt>
                <c:pt idx="7443">
                  <c:v>71.167999999999992</c:v>
                </c:pt>
                <c:pt idx="7444">
                  <c:v>71.167999999999992</c:v>
                </c:pt>
                <c:pt idx="7445">
                  <c:v>70.995000000000005</c:v>
                </c:pt>
                <c:pt idx="7446">
                  <c:v>70.995000000000005</c:v>
                </c:pt>
                <c:pt idx="7447">
                  <c:v>70.823999999999998</c:v>
                </c:pt>
                <c:pt idx="7448">
                  <c:v>70.823999999999998</c:v>
                </c:pt>
                <c:pt idx="7449">
                  <c:v>70.650999999999982</c:v>
                </c:pt>
                <c:pt idx="7450">
                  <c:v>70.650999999999982</c:v>
                </c:pt>
                <c:pt idx="7451">
                  <c:v>70.48</c:v>
                </c:pt>
                <c:pt idx="7452">
                  <c:v>70.48</c:v>
                </c:pt>
                <c:pt idx="7453">
                  <c:v>70.307999999999993</c:v>
                </c:pt>
                <c:pt idx="7454">
                  <c:v>70.307999999999993</c:v>
                </c:pt>
                <c:pt idx="7455">
                  <c:v>70.137</c:v>
                </c:pt>
                <c:pt idx="7456">
                  <c:v>70.137</c:v>
                </c:pt>
                <c:pt idx="7457">
                  <c:v>69.964000000000013</c:v>
                </c:pt>
                <c:pt idx="7458">
                  <c:v>69.793000000000006</c:v>
                </c:pt>
                <c:pt idx="7459">
                  <c:v>69.793000000000006</c:v>
                </c:pt>
                <c:pt idx="7460">
                  <c:v>69.621999999999986</c:v>
                </c:pt>
                <c:pt idx="7461">
                  <c:v>69.449000000000012</c:v>
                </c:pt>
                <c:pt idx="7462">
                  <c:v>69.449000000000012</c:v>
                </c:pt>
                <c:pt idx="7463">
                  <c:v>69.277999999999992</c:v>
                </c:pt>
                <c:pt idx="7464">
                  <c:v>69.106999999999999</c:v>
                </c:pt>
                <c:pt idx="7465">
                  <c:v>69.106999999999999</c:v>
                </c:pt>
                <c:pt idx="7466">
                  <c:v>68.933999999999997</c:v>
                </c:pt>
                <c:pt idx="7467">
                  <c:v>68.763000000000005</c:v>
                </c:pt>
                <c:pt idx="7468">
                  <c:v>68.763000000000005</c:v>
                </c:pt>
                <c:pt idx="7469">
                  <c:v>68.592000000000013</c:v>
                </c:pt>
                <c:pt idx="7470">
                  <c:v>68.421000000000006</c:v>
                </c:pt>
                <c:pt idx="7471">
                  <c:v>68.421000000000006</c:v>
                </c:pt>
                <c:pt idx="7472">
                  <c:v>68.248000000000005</c:v>
                </c:pt>
                <c:pt idx="7473">
                  <c:v>68.248000000000005</c:v>
                </c:pt>
                <c:pt idx="7474">
                  <c:v>68.248000000000005</c:v>
                </c:pt>
                <c:pt idx="7475">
                  <c:v>68.248000000000005</c:v>
                </c:pt>
                <c:pt idx="7476">
                  <c:v>68.248000000000005</c:v>
                </c:pt>
                <c:pt idx="7477">
                  <c:v>68.248000000000005</c:v>
                </c:pt>
                <c:pt idx="7478">
                  <c:v>68.248000000000005</c:v>
                </c:pt>
                <c:pt idx="7479">
                  <c:v>68.248000000000005</c:v>
                </c:pt>
                <c:pt idx="7480">
                  <c:v>68.248000000000005</c:v>
                </c:pt>
                <c:pt idx="7481">
                  <c:v>68.421000000000006</c:v>
                </c:pt>
                <c:pt idx="7482">
                  <c:v>68.421000000000006</c:v>
                </c:pt>
                <c:pt idx="7483">
                  <c:v>68.421000000000006</c:v>
                </c:pt>
                <c:pt idx="7484">
                  <c:v>68.592000000000013</c:v>
                </c:pt>
                <c:pt idx="7485">
                  <c:v>68.592000000000013</c:v>
                </c:pt>
                <c:pt idx="7486">
                  <c:v>68.763000000000005</c:v>
                </c:pt>
                <c:pt idx="7487">
                  <c:v>68.763000000000005</c:v>
                </c:pt>
                <c:pt idx="7488">
                  <c:v>68.933999999999997</c:v>
                </c:pt>
                <c:pt idx="7489">
                  <c:v>69.106999999999999</c:v>
                </c:pt>
                <c:pt idx="7490">
                  <c:v>69.106999999999999</c:v>
                </c:pt>
                <c:pt idx="7491">
                  <c:v>69.277999999999992</c:v>
                </c:pt>
                <c:pt idx="7492">
                  <c:v>69.449000000000012</c:v>
                </c:pt>
                <c:pt idx="7493">
                  <c:v>69.621999999999986</c:v>
                </c:pt>
                <c:pt idx="7494">
                  <c:v>69.793000000000006</c:v>
                </c:pt>
                <c:pt idx="7495">
                  <c:v>69.964000000000013</c:v>
                </c:pt>
                <c:pt idx="7496">
                  <c:v>69.964000000000013</c:v>
                </c:pt>
                <c:pt idx="7497">
                  <c:v>70.137</c:v>
                </c:pt>
                <c:pt idx="7498">
                  <c:v>70.137</c:v>
                </c:pt>
                <c:pt idx="7499">
                  <c:v>70.137</c:v>
                </c:pt>
                <c:pt idx="7500">
                  <c:v>70.307999999999993</c:v>
                </c:pt>
                <c:pt idx="7501">
                  <c:v>70.307999999999993</c:v>
                </c:pt>
                <c:pt idx="7502">
                  <c:v>70.307999999999993</c:v>
                </c:pt>
                <c:pt idx="7503">
                  <c:v>70.48</c:v>
                </c:pt>
                <c:pt idx="7504">
                  <c:v>70.48</c:v>
                </c:pt>
                <c:pt idx="7505">
                  <c:v>70.48</c:v>
                </c:pt>
                <c:pt idx="7506">
                  <c:v>70.48</c:v>
                </c:pt>
                <c:pt idx="7507">
                  <c:v>70.48</c:v>
                </c:pt>
                <c:pt idx="7508">
                  <c:v>70.48</c:v>
                </c:pt>
                <c:pt idx="7509">
                  <c:v>70.48</c:v>
                </c:pt>
                <c:pt idx="7510">
                  <c:v>70.48</c:v>
                </c:pt>
                <c:pt idx="7511">
                  <c:v>70.48</c:v>
                </c:pt>
                <c:pt idx="7512">
                  <c:v>70.48</c:v>
                </c:pt>
                <c:pt idx="7513">
                  <c:v>70.48</c:v>
                </c:pt>
                <c:pt idx="7514">
                  <c:v>70.48</c:v>
                </c:pt>
                <c:pt idx="7515">
                  <c:v>70.48</c:v>
                </c:pt>
                <c:pt idx="7516">
                  <c:v>70.48</c:v>
                </c:pt>
                <c:pt idx="7517">
                  <c:v>70.307999999999993</c:v>
                </c:pt>
                <c:pt idx="7518">
                  <c:v>70.307999999999993</c:v>
                </c:pt>
                <c:pt idx="7519">
                  <c:v>70.307999999999993</c:v>
                </c:pt>
                <c:pt idx="7520">
                  <c:v>70.307999999999993</c:v>
                </c:pt>
                <c:pt idx="7521">
                  <c:v>70.307999999999993</c:v>
                </c:pt>
                <c:pt idx="7522">
                  <c:v>70.307999999999993</c:v>
                </c:pt>
                <c:pt idx="7523">
                  <c:v>70.307999999999993</c:v>
                </c:pt>
                <c:pt idx="7524">
                  <c:v>70.307999999999993</c:v>
                </c:pt>
                <c:pt idx="7525">
                  <c:v>70.137</c:v>
                </c:pt>
                <c:pt idx="7526">
                  <c:v>70.137</c:v>
                </c:pt>
                <c:pt idx="7527">
                  <c:v>70.137</c:v>
                </c:pt>
                <c:pt idx="7528">
                  <c:v>70.137</c:v>
                </c:pt>
                <c:pt idx="7529">
                  <c:v>69.964000000000013</c:v>
                </c:pt>
                <c:pt idx="7530">
                  <c:v>69.964000000000013</c:v>
                </c:pt>
                <c:pt idx="7531">
                  <c:v>69.964000000000013</c:v>
                </c:pt>
                <c:pt idx="7532">
                  <c:v>69.793000000000006</c:v>
                </c:pt>
                <c:pt idx="7533">
                  <c:v>69.793000000000006</c:v>
                </c:pt>
                <c:pt idx="7534">
                  <c:v>69.793000000000006</c:v>
                </c:pt>
                <c:pt idx="7535">
                  <c:v>69.621999999999986</c:v>
                </c:pt>
                <c:pt idx="7536">
                  <c:v>69.621999999999986</c:v>
                </c:pt>
                <c:pt idx="7537">
                  <c:v>69.449000000000012</c:v>
                </c:pt>
                <c:pt idx="7538">
                  <c:v>69.449000000000012</c:v>
                </c:pt>
                <c:pt idx="7539">
                  <c:v>69.449000000000012</c:v>
                </c:pt>
                <c:pt idx="7540">
                  <c:v>69.277999999999992</c:v>
                </c:pt>
                <c:pt idx="7541">
                  <c:v>69.277999999999992</c:v>
                </c:pt>
                <c:pt idx="7542">
                  <c:v>69.277999999999992</c:v>
                </c:pt>
                <c:pt idx="7543">
                  <c:v>69.277999999999992</c:v>
                </c:pt>
                <c:pt idx="7544">
                  <c:v>69.106999999999999</c:v>
                </c:pt>
                <c:pt idx="7545">
                  <c:v>69.106999999999999</c:v>
                </c:pt>
                <c:pt idx="7546">
                  <c:v>69.106999999999999</c:v>
                </c:pt>
                <c:pt idx="7547">
                  <c:v>69.106999999999999</c:v>
                </c:pt>
                <c:pt idx="7548">
                  <c:v>69.106999999999999</c:v>
                </c:pt>
                <c:pt idx="7549">
                  <c:v>69.277999999999992</c:v>
                </c:pt>
                <c:pt idx="7550">
                  <c:v>69.277999999999992</c:v>
                </c:pt>
                <c:pt idx="7551">
                  <c:v>69.277999999999992</c:v>
                </c:pt>
                <c:pt idx="7552">
                  <c:v>69.449000000000012</c:v>
                </c:pt>
                <c:pt idx="7553">
                  <c:v>69.449000000000012</c:v>
                </c:pt>
                <c:pt idx="7554">
                  <c:v>69.621999999999986</c:v>
                </c:pt>
                <c:pt idx="7555">
                  <c:v>69.793000000000006</c:v>
                </c:pt>
                <c:pt idx="7556">
                  <c:v>69.964000000000013</c:v>
                </c:pt>
                <c:pt idx="7557">
                  <c:v>70.137</c:v>
                </c:pt>
                <c:pt idx="7558">
                  <c:v>70.307999999999993</c:v>
                </c:pt>
                <c:pt idx="7559">
                  <c:v>70.48</c:v>
                </c:pt>
                <c:pt idx="7560">
                  <c:v>70.650999999999982</c:v>
                </c:pt>
                <c:pt idx="7561">
                  <c:v>70.823999999999998</c:v>
                </c:pt>
                <c:pt idx="7562">
                  <c:v>70.823999999999998</c:v>
                </c:pt>
                <c:pt idx="7563">
                  <c:v>70.995000000000005</c:v>
                </c:pt>
                <c:pt idx="7564">
                  <c:v>71.167999999999992</c:v>
                </c:pt>
                <c:pt idx="7565">
                  <c:v>71.338999999999999</c:v>
                </c:pt>
                <c:pt idx="7566">
                  <c:v>71.512</c:v>
                </c:pt>
                <c:pt idx="7567">
                  <c:v>71.682999999999993</c:v>
                </c:pt>
                <c:pt idx="7568">
                  <c:v>71.85599999999998</c:v>
                </c:pt>
                <c:pt idx="7569">
                  <c:v>71.85599999999998</c:v>
                </c:pt>
                <c:pt idx="7570">
                  <c:v>72.027999999999992</c:v>
                </c:pt>
                <c:pt idx="7571">
                  <c:v>72.198999999999998</c:v>
                </c:pt>
                <c:pt idx="7572">
                  <c:v>72.198999999999998</c:v>
                </c:pt>
                <c:pt idx="7573">
                  <c:v>72.371999999999986</c:v>
                </c:pt>
                <c:pt idx="7574">
                  <c:v>72.371999999999986</c:v>
                </c:pt>
                <c:pt idx="7575">
                  <c:v>72.545000000000002</c:v>
                </c:pt>
                <c:pt idx="7576">
                  <c:v>72.545000000000002</c:v>
                </c:pt>
                <c:pt idx="7577">
                  <c:v>72.545000000000002</c:v>
                </c:pt>
                <c:pt idx="7578">
                  <c:v>72.545000000000002</c:v>
                </c:pt>
                <c:pt idx="7579">
                  <c:v>72.545000000000002</c:v>
                </c:pt>
                <c:pt idx="7580">
                  <c:v>72.545000000000002</c:v>
                </c:pt>
                <c:pt idx="7581">
                  <c:v>72.545000000000002</c:v>
                </c:pt>
                <c:pt idx="7582">
                  <c:v>72.545000000000002</c:v>
                </c:pt>
                <c:pt idx="7583">
                  <c:v>72.371999999999986</c:v>
                </c:pt>
                <c:pt idx="7584">
                  <c:v>72.371999999999986</c:v>
                </c:pt>
                <c:pt idx="7585">
                  <c:v>72.371999999999986</c:v>
                </c:pt>
                <c:pt idx="7586">
                  <c:v>72.371999999999986</c:v>
                </c:pt>
                <c:pt idx="7587">
                  <c:v>72.371999999999986</c:v>
                </c:pt>
                <c:pt idx="7588">
                  <c:v>72.371999999999986</c:v>
                </c:pt>
                <c:pt idx="7589">
                  <c:v>72.371999999999986</c:v>
                </c:pt>
                <c:pt idx="7590">
                  <c:v>72.198999999999998</c:v>
                </c:pt>
                <c:pt idx="7591">
                  <c:v>72.198999999999998</c:v>
                </c:pt>
                <c:pt idx="7592">
                  <c:v>72.198999999999998</c:v>
                </c:pt>
                <c:pt idx="7593">
                  <c:v>72.198999999999998</c:v>
                </c:pt>
                <c:pt idx="7594">
                  <c:v>72.198999999999998</c:v>
                </c:pt>
                <c:pt idx="7595">
                  <c:v>72.027999999999992</c:v>
                </c:pt>
                <c:pt idx="7596">
                  <c:v>72.027999999999992</c:v>
                </c:pt>
                <c:pt idx="7597">
                  <c:v>72.027999999999992</c:v>
                </c:pt>
                <c:pt idx="7598">
                  <c:v>71.85599999999998</c:v>
                </c:pt>
                <c:pt idx="7599">
                  <c:v>71.85599999999998</c:v>
                </c:pt>
                <c:pt idx="7600">
                  <c:v>71.682999999999993</c:v>
                </c:pt>
                <c:pt idx="7601">
                  <c:v>71.682999999999993</c:v>
                </c:pt>
                <c:pt idx="7602">
                  <c:v>71.512</c:v>
                </c:pt>
                <c:pt idx="7603">
                  <c:v>71.512</c:v>
                </c:pt>
                <c:pt idx="7604">
                  <c:v>71.338999999999999</c:v>
                </c:pt>
                <c:pt idx="7605">
                  <c:v>71.338999999999999</c:v>
                </c:pt>
                <c:pt idx="7606">
                  <c:v>71.167999999999992</c:v>
                </c:pt>
                <c:pt idx="7607">
                  <c:v>71.167999999999992</c:v>
                </c:pt>
                <c:pt idx="7608">
                  <c:v>70.995000000000005</c:v>
                </c:pt>
                <c:pt idx="7609">
                  <c:v>70.995000000000005</c:v>
                </c:pt>
                <c:pt idx="7610">
                  <c:v>70.995000000000005</c:v>
                </c:pt>
                <c:pt idx="7611">
                  <c:v>70.823999999999998</c:v>
                </c:pt>
                <c:pt idx="7612">
                  <c:v>70.650999999999982</c:v>
                </c:pt>
                <c:pt idx="7613">
                  <c:v>70.650999999999982</c:v>
                </c:pt>
                <c:pt idx="7614">
                  <c:v>70.650999999999982</c:v>
                </c:pt>
                <c:pt idx="7615">
                  <c:v>70.48</c:v>
                </c:pt>
                <c:pt idx="7616">
                  <c:v>70.48</c:v>
                </c:pt>
                <c:pt idx="7617">
                  <c:v>70.307999999999993</c:v>
                </c:pt>
                <c:pt idx="7618">
                  <c:v>70.307999999999993</c:v>
                </c:pt>
                <c:pt idx="7619">
                  <c:v>70.307999999999993</c:v>
                </c:pt>
                <c:pt idx="7620">
                  <c:v>70.307999999999993</c:v>
                </c:pt>
                <c:pt idx="7621">
                  <c:v>70.307999999999993</c:v>
                </c:pt>
                <c:pt idx="7622">
                  <c:v>70.307999999999993</c:v>
                </c:pt>
                <c:pt idx="7623">
                  <c:v>70.48</c:v>
                </c:pt>
                <c:pt idx="7624">
                  <c:v>70.48</c:v>
                </c:pt>
                <c:pt idx="7625">
                  <c:v>70.650999999999982</c:v>
                </c:pt>
                <c:pt idx="7626">
                  <c:v>70.823999999999998</c:v>
                </c:pt>
                <c:pt idx="7627">
                  <c:v>70.823999999999998</c:v>
                </c:pt>
                <c:pt idx="7628">
                  <c:v>70.995000000000005</c:v>
                </c:pt>
                <c:pt idx="7629">
                  <c:v>71.167999999999992</c:v>
                </c:pt>
                <c:pt idx="7630">
                  <c:v>71.338999999999999</c:v>
                </c:pt>
                <c:pt idx="7631">
                  <c:v>71.512</c:v>
                </c:pt>
                <c:pt idx="7632">
                  <c:v>71.682999999999993</c:v>
                </c:pt>
                <c:pt idx="7633">
                  <c:v>71.85599999999998</c:v>
                </c:pt>
                <c:pt idx="7634">
                  <c:v>72.027999999999992</c:v>
                </c:pt>
                <c:pt idx="7635">
                  <c:v>72.198999999999998</c:v>
                </c:pt>
                <c:pt idx="7636">
                  <c:v>72.371999999999986</c:v>
                </c:pt>
                <c:pt idx="7637">
                  <c:v>72.545000000000002</c:v>
                </c:pt>
                <c:pt idx="7638">
                  <c:v>72.545000000000002</c:v>
                </c:pt>
                <c:pt idx="7639">
                  <c:v>72.545000000000002</c:v>
                </c:pt>
                <c:pt idx="7640">
                  <c:v>72.718000000000004</c:v>
                </c:pt>
                <c:pt idx="7641">
                  <c:v>72.718000000000004</c:v>
                </c:pt>
                <c:pt idx="7642">
                  <c:v>72.891000000000005</c:v>
                </c:pt>
                <c:pt idx="7643">
                  <c:v>72.891000000000005</c:v>
                </c:pt>
                <c:pt idx="7644">
                  <c:v>72.891000000000005</c:v>
                </c:pt>
                <c:pt idx="7645">
                  <c:v>73.062000000000012</c:v>
                </c:pt>
                <c:pt idx="7646">
                  <c:v>73.062000000000012</c:v>
                </c:pt>
                <c:pt idx="7647">
                  <c:v>73.062000000000012</c:v>
                </c:pt>
                <c:pt idx="7648">
                  <c:v>73.233999999999995</c:v>
                </c:pt>
                <c:pt idx="7649">
                  <c:v>73.233999999999995</c:v>
                </c:pt>
                <c:pt idx="7650">
                  <c:v>73.233999999999995</c:v>
                </c:pt>
                <c:pt idx="7651">
                  <c:v>73.233999999999995</c:v>
                </c:pt>
                <c:pt idx="7652">
                  <c:v>73.233999999999995</c:v>
                </c:pt>
                <c:pt idx="7653">
                  <c:v>73.233999999999995</c:v>
                </c:pt>
                <c:pt idx="7654">
                  <c:v>73.233999999999995</c:v>
                </c:pt>
                <c:pt idx="7655">
                  <c:v>73.233999999999995</c:v>
                </c:pt>
                <c:pt idx="7656">
                  <c:v>73.233999999999995</c:v>
                </c:pt>
                <c:pt idx="7657">
                  <c:v>73.062000000000012</c:v>
                </c:pt>
                <c:pt idx="7658">
                  <c:v>73.062000000000012</c:v>
                </c:pt>
                <c:pt idx="7659">
                  <c:v>73.062000000000012</c:v>
                </c:pt>
                <c:pt idx="7660">
                  <c:v>73.062000000000012</c:v>
                </c:pt>
                <c:pt idx="7661">
                  <c:v>73.062000000000012</c:v>
                </c:pt>
                <c:pt idx="7662">
                  <c:v>73.062000000000012</c:v>
                </c:pt>
                <c:pt idx="7663">
                  <c:v>73.062000000000012</c:v>
                </c:pt>
                <c:pt idx="7664">
                  <c:v>72.891000000000005</c:v>
                </c:pt>
                <c:pt idx="7665">
                  <c:v>72.891000000000005</c:v>
                </c:pt>
                <c:pt idx="7666">
                  <c:v>72.718000000000004</c:v>
                </c:pt>
                <c:pt idx="7667">
                  <c:v>72.718000000000004</c:v>
                </c:pt>
                <c:pt idx="7668">
                  <c:v>72.545000000000002</c:v>
                </c:pt>
                <c:pt idx="7669">
                  <c:v>72.545000000000002</c:v>
                </c:pt>
                <c:pt idx="7670">
                  <c:v>72.371999999999986</c:v>
                </c:pt>
                <c:pt idx="7671">
                  <c:v>72.371999999999986</c:v>
                </c:pt>
                <c:pt idx="7672">
                  <c:v>72.198999999999998</c:v>
                </c:pt>
                <c:pt idx="7673">
                  <c:v>72.027999999999992</c:v>
                </c:pt>
                <c:pt idx="7674">
                  <c:v>72.027999999999992</c:v>
                </c:pt>
                <c:pt idx="7675">
                  <c:v>71.85599999999998</c:v>
                </c:pt>
                <c:pt idx="7676">
                  <c:v>71.682999999999993</c:v>
                </c:pt>
                <c:pt idx="7677">
                  <c:v>71.512</c:v>
                </c:pt>
                <c:pt idx="7678">
                  <c:v>71.338999999999999</c:v>
                </c:pt>
                <c:pt idx="7679">
                  <c:v>71.338999999999999</c:v>
                </c:pt>
                <c:pt idx="7680">
                  <c:v>71.167999999999992</c:v>
                </c:pt>
                <c:pt idx="7681">
                  <c:v>70.995000000000005</c:v>
                </c:pt>
                <c:pt idx="7682">
                  <c:v>70.823999999999998</c:v>
                </c:pt>
                <c:pt idx="7683">
                  <c:v>70.650999999999982</c:v>
                </c:pt>
                <c:pt idx="7684">
                  <c:v>70.48</c:v>
                </c:pt>
                <c:pt idx="7685">
                  <c:v>70.307999999999993</c:v>
                </c:pt>
                <c:pt idx="7686">
                  <c:v>70.137</c:v>
                </c:pt>
                <c:pt idx="7687">
                  <c:v>69.964000000000013</c:v>
                </c:pt>
                <c:pt idx="7688">
                  <c:v>69.793000000000006</c:v>
                </c:pt>
                <c:pt idx="7689">
                  <c:v>69.621999999999986</c:v>
                </c:pt>
                <c:pt idx="7690">
                  <c:v>69.621999999999986</c:v>
                </c:pt>
                <c:pt idx="7691">
                  <c:v>69.621999999999986</c:v>
                </c:pt>
                <c:pt idx="7692">
                  <c:v>69.621999999999986</c:v>
                </c:pt>
                <c:pt idx="7693">
                  <c:v>69.621999999999986</c:v>
                </c:pt>
                <c:pt idx="7694">
                  <c:v>69.621999999999986</c:v>
                </c:pt>
                <c:pt idx="7695">
                  <c:v>69.621999999999986</c:v>
                </c:pt>
                <c:pt idx="7696">
                  <c:v>69.793000000000006</c:v>
                </c:pt>
                <c:pt idx="7697">
                  <c:v>69.793000000000006</c:v>
                </c:pt>
                <c:pt idx="7698">
                  <c:v>69.964000000000013</c:v>
                </c:pt>
                <c:pt idx="7699">
                  <c:v>70.137</c:v>
                </c:pt>
                <c:pt idx="7700">
                  <c:v>70.307999999999993</c:v>
                </c:pt>
                <c:pt idx="7701">
                  <c:v>70.48</c:v>
                </c:pt>
                <c:pt idx="7702">
                  <c:v>70.650999999999982</c:v>
                </c:pt>
                <c:pt idx="7703">
                  <c:v>70.823999999999998</c:v>
                </c:pt>
                <c:pt idx="7704">
                  <c:v>70.995000000000005</c:v>
                </c:pt>
                <c:pt idx="7705">
                  <c:v>71.167999999999992</c:v>
                </c:pt>
                <c:pt idx="7706">
                  <c:v>71.338999999999999</c:v>
                </c:pt>
                <c:pt idx="7707">
                  <c:v>71.682999999999993</c:v>
                </c:pt>
                <c:pt idx="7708">
                  <c:v>71.85599999999998</c:v>
                </c:pt>
                <c:pt idx="7709">
                  <c:v>72.027999999999992</c:v>
                </c:pt>
                <c:pt idx="7710">
                  <c:v>72.198999999999998</c:v>
                </c:pt>
                <c:pt idx="7711">
                  <c:v>72.371999999999986</c:v>
                </c:pt>
                <c:pt idx="7712">
                  <c:v>72.545000000000002</c:v>
                </c:pt>
                <c:pt idx="7713">
                  <c:v>72.718000000000004</c:v>
                </c:pt>
                <c:pt idx="7714">
                  <c:v>72.718000000000004</c:v>
                </c:pt>
                <c:pt idx="7715">
                  <c:v>72.891000000000005</c:v>
                </c:pt>
                <c:pt idx="7716">
                  <c:v>73.062000000000012</c:v>
                </c:pt>
                <c:pt idx="7717">
                  <c:v>73.233999999999995</c:v>
                </c:pt>
                <c:pt idx="7718">
                  <c:v>73.233999999999995</c:v>
                </c:pt>
                <c:pt idx="7719">
                  <c:v>73.406999999999996</c:v>
                </c:pt>
                <c:pt idx="7720">
                  <c:v>73.406999999999996</c:v>
                </c:pt>
                <c:pt idx="7721">
                  <c:v>73.406999999999996</c:v>
                </c:pt>
                <c:pt idx="7722">
                  <c:v>73.58</c:v>
                </c:pt>
                <c:pt idx="7723">
                  <c:v>73.58</c:v>
                </c:pt>
                <c:pt idx="7724">
                  <c:v>73.58</c:v>
                </c:pt>
                <c:pt idx="7725">
                  <c:v>73.58</c:v>
                </c:pt>
                <c:pt idx="7726">
                  <c:v>73.58</c:v>
                </c:pt>
                <c:pt idx="7727">
                  <c:v>73.58</c:v>
                </c:pt>
                <c:pt idx="7728">
                  <c:v>73.58</c:v>
                </c:pt>
                <c:pt idx="7729">
                  <c:v>73.753</c:v>
                </c:pt>
                <c:pt idx="7730">
                  <c:v>73.58</c:v>
                </c:pt>
                <c:pt idx="7731">
                  <c:v>73.58</c:v>
                </c:pt>
                <c:pt idx="7732">
                  <c:v>73.58</c:v>
                </c:pt>
                <c:pt idx="7733">
                  <c:v>73.58</c:v>
                </c:pt>
                <c:pt idx="7734">
                  <c:v>73.406999999999996</c:v>
                </c:pt>
                <c:pt idx="7735">
                  <c:v>73.406999999999996</c:v>
                </c:pt>
                <c:pt idx="7736">
                  <c:v>73.406999999999996</c:v>
                </c:pt>
                <c:pt idx="7737">
                  <c:v>73.406999999999996</c:v>
                </c:pt>
                <c:pt idx="7738">
                  <c:v>73.233999999999995</c:v>
                </c:pt>
                <c:pt idx="7739">
                  <c:v>73.233999999999995</c:v>
                </c:pt>
                <c:pt idx="7740">
                  <c:v>73.062000000000012</c:v>
                </c:pt>
                <c:pt idx="7741">
                  <c:v>73.062000000000012</c:v>
                </c:pt>
                <c:pt idx="7742">
                  <c:v>72.891000000000005</c:v>
                </c:pt>
                <c:pt idx="7743">
                  <c:v>72.718000000000004</c:v>
                </c:pt>
                <c:pt idx="7744">
                  <c:v>72.718000000000004</c:v>
                </c:pt>
                <c:pt idx="7745">
                  <c:v>72.545000000000002</c:v>
                </c:pt>
                <c:pt idx="7746">
                  <c:v>72.371999999999986</c:v>
                </c:pt>
                <c:pt idx="7747">
                  <c:v>72.198999999999998</c:v>
                </c:pt>
                <c:pt idx="7748">
                  <c:v>72.198999999999998</c:v>
                </c:pt>
                <c:pt idx="7749">
                  <c:v>72.027999999999992</c:v>
                </c:pt>
                <c:pt idx="7750">
                  <c:v>71.85599999999998</c:v>
                </c:pt>
                <c:pt idx="7751">
                  <c:v>71.682999999999993</c:v>
                </c:pt>
                <c:pt idx="7752">
                  <c:v>71.512</c:v>
                </c:pt>
                <c:pt idx="7753">
                  <c:v>71.338999999999999</c:v>
                </c:pt>
                <c:pt idx="7754">
                  <c:v>71.167999999999992</c:v>
                </c:pt>
                <c:pt idx="7755">
                  <c:v>71.167999999999992</c:v>
                </c:pt>
                <c:pt idx="7756">
                  <c:v>70.995000000000005</c:v>
                </c:pt>
                <c:pt idx="7757">
                  <c:v>70.823999999999998</c:v>
                </c:pt>
                <c:pt idx="7758">
                  <c:v>70.650999999999982</c:v>
                </c:pt>
                <c:pt idx="7759">
                  <c:v>70.48</c:v>
                </c:pt>
                <c:pt idx="7760">
                  <c:v>70.48</c:v>
                </c:pt>
                <c:pt idx="7761">
                  <c:v>70.307999999999993</c:v>
                </c:pt>
                <c:pt idx="7762">
                  <c:v>70.307999999999993</c:v>
                </c:pt>
                <c:pt idx="7763">
                  <c:v>70.137</c:v>
                </c:pt>
                <c:pt idx="7764">
                  <c:v>70.137</c:v>
                </c:pt>
                <c:pt idx="7765">
                  <c:v>70.137</c:v>
                </c:pt>
                <c:pt idx="7766">
                  <c:v>70.307999999999993</c:v>
                </c:pt>
                <c:pt idx="7767">
                  <c:v>70.307999999999993</c:v>
                </c:pt>
                <c:pt idx="7768">
                  <c:v>70.307999999999993</c:v>
                </c:pt>
                <c:pt idx="7769">
                  <c:v>70.48</c:v>
                </c:pt>
                <c:pt idx="7770">
                  <c:v>70.650999999999982</c:v>
                </c:pt>
                <c:pt idx="7771">
                  <c:v>70.823999999999998</c:v>
                </c:pt>
                <c:pt idx="7772">
                  <c:v>70.823999999999998</c:v>
                </c:pt>
                <c:pt idx="7773">
                  <c:v>70.995000000000005</c:v>
                </c:pt>
                <c:pt idx="7774">
                  <c:v>71.167999999999992</c:v>
                </c:pt>
                <c:pt idx="7775">
                  <c:v>71.338999999999999</c:v>
                </c:pt>
                <c:pt idx="7776">
                  <c:v>71.682999999999993</c:v>
                </c:pt>
                <c:pt idx="7777">
                  <c:v>71.85599999999998</c:v>
                </c:pt>
                <c:pt idx="7778">
                  <c:v>72.027999999999992</c:v>
                </c:pt>
                <c:pt idx="7779">
                  <c:v>72.198999999999998</c:v>
                </c:pt>
                <c:pt idx="7780">
                  <c:v>72.545000000000002</c:v>
                </c:pt>
                <c:pt idx="7781">
                  <c:v>72.718000000000004</c:v>
                </c:pt>
                <c:pt idx="7782">
                  <c:v>72.891000000000005</c:v>
                </c:pt>
                <c:pt idx="7783">
                  <c:v>73.062000000000012</c:v>
                </c:pt>
                <c:pt idx="7784">
                  <c:v>73.233999999999995</c:v>
                </c:pt>
                <c:pt idx="7785">
                  <c:v>73.406999999999996</c:v>
                </c:pt>
                <c:pt idx="7786">
                  <c:v>73.58</c:v>
                </c:pt>
                <c:pt idx="7787">
                  <c:v>73.753</c:v>
                </c:pt>
                <c:pt idx="7788">
                  <c:v>73.926000000000002</c:v>
                </c:pt>
                <c:pt idx="7789">
                  <c:v>73.926000000000002</c:v>
                </c:pt>
                <c:pt idx="7790">
                  <c:v>74.098000000000013</c:v>
                </c:pt>
                <c:pt idx="7791">
                  <c:v>74.098000000000013</c:v>
                </c:pt>
                <c:pt idx="7792">
                  <c:v>74.098000000000013</c:v>
                </c:pt>
                <c:pt idx="7793">
                  <c:v>74.271000000000001</c:v>
                </c:pt>
                <c:pt idx="7794">
                  <c:v>74.271000000000001</c:v>
                </c:pt>
                <c:pt idx="7795">
                  <c:v>74.271000000000001</c:v>
                </c:pt>
                <c:pt idx="7796">
                  <c:v>74.271000000000001</c:v>
                </c:pt>
                <c:pt idx="7797">
                  <c:v>74.271000000000001</c:v>
                </c:pt>
                <c:pt idx="7798">
                  <c:v>74.271000000000001</c:v>
                </c:pt>
                <c:pt idx="7799">
                  <c:v>74.271000000000001</c:v>
                </c:pt>
                <c:pt idx="7800">
                  <c:v>74.271000000000001</c:v>
                </c:pt>
                <c:pt idx="7801">
                  <c:v>74.446000000000012</c:v>
                </c:pt>
                <c:pt idx="7802">
                  <c:v>74.446000000000012</c:v>
                </c:pt>
                <c:pt idx="7803">
                  <c:v>74.446000000000012</c:v>
                </c:pt>
                <c:pt idx="7804">
                  <c:v>74.271000000000001</c:v>
                </c:pt>
                <c:pt idx="7805">
                  <c:v>74.271000000000001</c:v>
                </c:pt>
                <c:pt idx="7806">
                  <c:v>74.271000000000001</c:v>
                </c:pt>
                <c:pt idx="7807">
                  <c:v>74.271000000000001</c:v>
                </c:pt>
                <c:pt idx="7808">
                  <c:v>74.098000000000013</c:v>
                </c:pt>
                <c:pt idx="7809">
                  <c:v>74.098000000000013</c:v>
                </c:pt>
                <c:pt idx="7810">
                  <c:v>74.098000000000013</c:v>
                </c:pt>
                <c:pt idx="7811">
                  <c:v>74.098000000000013</c:v>
                </c:pt>
                <c:pt idx="7812">
                  <c:v>73.926000000000002</c:v>
                </c:pt>
                <c:pt idx="7813">
                  <c:v>73.926000000000002</c:v>
                </c:pt>
                <c:pt idx="7814">
                  <c:v>73.753</c:v>
                </c:pt>
                <c:pt idx="7815">
                  <c:v>73.753</c:v>
                </c:pt>
                <c:pt idx="7816">
                  <c:v>73.753</c:v>
                </c:pt>
                <c:pt idx="7817">
                  <c:v>73.58</c:v>
                </c:pt>
                <c:pt idx="7818">
                  <c:v>73.58</c:v>
                </c:pt>
                <c:pt idx="7819">
                  <c:v>73.406999999999996</c:v>
                </c:pt>
                <c:pt idx="7820">
                  <c:v>73.406999999999996</c:v>
                </c:pt>
                <c:pt idx="7821">
                  <c:v>73.233999999999995</c:v>
                </c:pt>
                <c:pt idx="7822">
                  <c:v>73.062000000000012</c:v>
                </c:pt>
                <c:pt idx="7823">
                  <c:v>73.062000000000012</c:v>
                </c:pt>
                <c:pt idx="7824">
                  <c:v>72.891000000000005</c:v>
                </c:pt>
                <c:pt idx="7825">
                  <c:v>72.718000000000004</c:v>
                </c:pt>
                <c:pt idx="7826">
                  <c:v>72.545000000000002</c:v>
                </c:pt>
                <c:pt idx="7827">
                  <c:v>72.545000000000002</c:v>
                </c:pt>
                <c:pt idx="7828">
                  <c:v>72.371999999999986</c:v>
                </c:pt>
                <c:pt idx="7829">
                  <c:v>72.198999999999998</c:v>
                </c:pt>
                <c:pt idx="7830">
                  <c:v>72.027999999999992</c:v>
                </c:pt>
                <c:pt idx="7831">
                  <c:v>72.027999999999992</c:v>
                </c:pt>
                <c:pt idx="7832">
                  <c:v>71.85599999999998</c:v>
                </c:pt>
                <c:pt idx="7833">
                  <c:v>71.85599999999998</c:v>
                </c:pt>
                <c:pt idx="7834">
                  <c:v>71.682999999999993</c:v>
                </c:pt>
                <c:pt idx="7835">
                  <c:v>71.682999999999993</c:v>
                </c:pt>
                <c:pt idx="7836">
                  <c:v>71.512</c:v>
                </c:pt>
                <c:pt idx="7837">
                  <c:v>71.512</c:v>
                </c:pt>
                <c:pt idx="7838">
                  <c:v>71.512</c:v>
                </c:pt>
                <c:pt idx="7839">
                  <c:v>71.512</c:v>
                </c:pt>
                <c:pt idx="7840">
                  <c:v>71.512</c:v>
                </c:pt>
                <c:pt idx="7841">
                  <c:v>71.682999999999993</c:v>
                </c:pt>
                <c:pt idx="7842">
                  <c:v>71.682999999999993</c:v>
                </c:pt>
                <c:pt idx="7843">
                  <c:v>71.85599999999998</c:v>
                </c:pt>
                <c:pt idx="7844">
                  <c:v>71.85599999999998</c:v>
                </c:pt>
                <c:pt idx="7845">
                  <c:v>71.85599999999998</c:v>
                </c:pt>
                <c:pt idx="7846">
                  <c:v>72.027999999999992</c:v>
                </c:pt>
                <c:pt idx="7847">
                  <c:v>72.027999999999992</c:v>
                </c:pt>
                <c:pt idx="7848">
                  <c:v>72.027999999999992</c:v>
                </c:pt>
                <c:pt idx="7849">
                  <c:v>72.027999999999992</c:v>
                </c:pt>
                <c:pt idx="7850">
                  <c:v>72.027999999999992</c:v>
                </c:pt>
                <c:pt idx="7851">
                  <c:v>72.027999999999992</c:v>
                </c:pt>
                <c:pt idx="7852">
                  <c:v>72.027999999999992</c:v>
                </c:pt>
                <c:pt idx="7853">
                  <c:v>71.85599999999998</c:v>
                </c:pt>
                <c:pt idx="7854">
                  <c:v>71.85599999999998</c:v>
                </c:pt>
                <c:pt idx="7855">
                  <c:v>71.682999999999993</c:v>
                </c:pt>
                <c:pt idx="7856">
                  <c:v>71.682999999999993</c:v>
                </c:pt>
                <c:pt idx="7857">
                  <c:v>71.682999999999993</c:v>
                </c:pt>
                <c:pt idx="7858">
                  <c:v>71.682999999999993</c:v>
                </c:pt>
                <c:pt idx="7859">
                  <c:v>71.682999999999993</c:v>
                </c:pt>
                <c:pt idx="7860">
                  <c:v>71.682999999999993</c:v>
                </c:pt>
                <c:pt idx="7861">
                  <c:v>71.682999999999993</c:v>
                </c:pt>
                <c:pt idx="7862">
                  <c:v>71.682999999999993</c:v>
                </c:pt>
                <c:pt idx="7863">
                  <c:v>71.682999999999993</c:v>
                </c:pt>
                <c:pt idx="7864">
                  <c:v>71.682999999999993</c:v>
                </c:pt>
                <c:pt idx="7865">
                  <c:v>71.682999999999993</c:v>
                </c:pt>
                <c:pt idx="7866">
                  <c:v>71.85599999999998</c:v>
                </c:pt>
                <c:pt idx="7867">
                  <c:v>71.85599999999998</c:v>
                </c:pt>
                <c:pt idx="7868">
                  <c:v>71.85599999999998</c:v>
                </c:pt>
                <c:pt idx="7869">
                  <c:v>71.85599999999998</c:v>
                </c:pt>
                <c:pt idx="7870">
                  <c:v>71.85599999999998</c:v>
                </c:pt>
                <c:pt idx="7871">
                  <c:v>71.682999999999993</c:v>
                </c:pt>
                <c:pt idx="7872">
                  <c:v>71.682999999999993</c:v>
                </c:pt>
                <c:pt idx="7873">
                  <c:v>71.682999999999993</c:v>
                </c:pt>
                <c:pt idx="7874">
                  <c:v>71.682999999999993</c:v>
                </c:pt>
                <c:pt idx="7875">
                  <c:v>71.682999999999993</c:v>
                </c:pt>
                <c:pt idx="7876">
                  <c:v>71.682999999999993</c:v>
                </c:pt>
                <c:pt idx="7877">
                  <c:v>71.682999999999993</c:v>
                </c:pt>
                <c:pt idx="7878">
                  <c:v>71.682999999999993</c:v>
                </c:pt>
                <c:pt idx="7879">
                  <c:v>71.682999999999993</c:v>
                </c:pt>
                <c:pt idx="7880">
                  <c:v>71.512</c:v>
                </c:pt>
                <c:pt idx="7881">
                  <c:v>71.512</c:v>
                </c:pt>
                <c:pt idx="7882">
                  <c:v>71.512</c:v>
                </c:pt>
                <c:pt idx="7883">
                  <c:v>71.512</c:v>
                </c:pt>
                <c:pt idx="7884">
                  <c:v>71.338999999999999</c:v>
                </c:pt>
                <c:pt idx="7885">
                  <c:v>71.338999999999999</c:v>
                </c:pt>
                <c:pt idx="7886">
                  <c:v>71.338999999999999</c:v>
                </c:pt>
                <c:pt idx="7887">
                  <c:v>71.167999999999992</c:v>
                </c:pt>
                <c:pt idx="7888">
                  <c:v>71.167999999999992</c:v>
                </c:pt>
                <c:pt idx="7889">
                  <c:v>71.167999999999992</c:v>
                </c:pt>
                <c:pt idx="7890">
                  <c:v>70.995000000000005</c:v>
                </c:pt>
                <c:pt idx="7891">
                  <c:v>70.995000000000005</c:v>
                </c:pt>
                <c:pt idx="7892">
                  <c:v>70.995000000000005</c:v>
                </c:pt>
                <c:pt idx="7893">
                  <c:v>70.823999999999998</c:v>
                </c:pt>
                <c:pt idx="7894">
                  <c:v>70.823999999999998</c:v>
                </c:pt>
                <c:pt idx="7895">
                  <c:v>70.823999999999998</c:v>
                </c:pt>
                <c:pt idx="7896">
                  <c:v>70.650999999999982</c:v>
                </c:pt>
                <c:pt idx="7897">
                  <c:v>70.650999999999982</c:v>
                </c:pt>
                <c:pt idx="7898">
                  <c:v>70.48</c:v>
                </c:pt>
                <c:pt idx="7899">
                  <c:v>70.48</c:v>
                </c:pt>
                <c:pt idx="7900">
                  <c:v>70.48</c:v>
                </c:pt>
                <c:pt idx="7901">
                  <c:v>70.307999999999993</c:v>
                </c:pt>
                <c:pt idx="7902">
                  <c:v>70.307999999999993</c:v>
                </c:pt>
                <c:pt idx="7903">
                  <c:v>70.307999999999993</c:v>
                </c:pt>
                <c:pt idx="7904">
                  <c:v>70.137</c:v>
                </c:pt>
                <c:pt idx="7905">
                  <c:v>70.137</c:v>
                </c:pt>
                <c:pt idx="7906">
                  <c:v>70.137</c:v>
                </c:pt>
                <c:pt idx="7907">
                  <c:v>70.137</c:v>
                </c:pt>
                <c:pt idx="7908">
                  <c:v>70.137</c:v>
                </c:pt>
                <c:pt idx="7909">
                  <c:v>70.307999999999993</c:v>
                </c:pt>
                <c:pt idx="7910">
                  <c:v>70.307999999999993</c:v>
                </c:pt>
                <c:pt idx="7911">
                  <c:v>70.48</c:v>
                </c:pt>
                <c:pt idx="7912">
                  <c:v>70.650999999999982</c:v>
                </c:pt>
                <c:pt idx="7913">
                  <c:v>70.650999999999982</c:v>
                </c:pt>
                <c:pt idx="7914">
                  <c:v>70.823999999999998</c:v>
                </c:pt>
                <c:pt idx="7915">
                  <c:v>71.167999999999992</c:v>
                </c:pt>
                <c:pt idx="7916">
                  <c:v>71.338999999999999</c:v>
                </c:pt>
                <c:pt idx="7917">
                  <c:v>71.512</c:v>
                </c:pt>
                <c:pt idx="7918">
                  <c:v>71.682999999999993</c:v>
                </c:pt>
                <c:pt idx="7919">
                  <c:v>71.85599999999998</c:v>
                </c:pt>
                <c:pt idx="7920">
                  <c:v>72.198999999999998</c:v>
                </c:pt>
                <c:pt idx="7921">
                  <c:v>72.371999999999986</c:v>
                </c:pt>
                <c:pt idx="7922">
                  <c:v>72.545000000000002</c:v>
                </c:pt>
                <c:pt idx="7923">
                  <c:v>72.718000000000004</c:v>
                </c:pt>
                <c:pt idx="7924">
                  <c:v>72.891000000000005</c:v>
                </c:pt>
                <c:pt idx="7925">
                  <c:v>73.062000000000012</c:v>
                </c:pt>
                <c:pt idx="7926">
                  <c:v>73.233999999999995</c:v>
                </c:pt>
                <c:pt idx="7927">
                  <c:v>73.233999999999995</c:v>
                </c:pt>
                <c:pt idx="7928">
                  <c:v>73.406999999999996</c:v>
                </c:pt>
                <c:pt idx="7929">
                  <c:v>73.406999999999996</c:v>
                </c:pt>
                <c:pt idx="7930">
                  <c:v>73.58</c:v>
                </c:pt>
                <c:pt idx="7931">
                  <c:v>73.58</c:v>
                </c:pt>
                <c:pt idx="7932">
                  <c:v>73.753</c:v>
                </c:pt>
                <c:pt idx="7933">
                  <c:v>73.753</c:v>
                </c:pt>
                <c:pt idx="7934">
                  <c:v>73.926000000000002</c:v>
                </c:pt>
                <c:pt idx="7935">
                  <c:v>73.926000000000002</c:v>
                </c:pt>
                <c:pt idx="7936">
                  <c:v>73.926000000000002</c:v>
                </c:pt>
                <c:pt idx="7937">
                  <c:v>73.926000000000002</c:v>
                </c:pt>
                <c:pt idx="7938">
                  <c:v>74.098000000000013</c:v>
                </c:pt>
                <c:pt idx="7939">
                  <c:v>74.098000000000013</c:v>
                </c:pt>
                <c:pt idx="7940">
                  <c:v>74.098000000000013</c:v>
                </c:pt>
                <c:pt idx="7941">
                  <c:v>74.098000000000013</c:v>
                </c:pt>
                <c:pt idx="7942">
                  <c:v>74.098000000000013</c:v>
                </c:pt>
                <c:pt idx="7943">
                  <c:v>74.098000000000013</c:v>
                </c:pt>
                <c:pt idx="7944">
                  <c:v>74.098000000000013</c:v>
                </c:pt>
                <c:pt idx="7945">
                  <c:v>74.098000000000013</c:v>
                </c:pt>
                <c:pt idx="7946">
                  <c:v>73.926000000000002</c:v>
                </c:pt>
                <c:pt idx="7947">
                  <c:v>73.926000000000002</c:v>
                </c:pt>
                <c:pt idx="7948">
                  <c:v>73.926000000000002</c:v>
                </c:pt>
                <c:pt idx="7949">
                  <c:v>73.926000000000002</c:v>
                </c:pt>
                <c:pt idx="7950">
                  <c:v>73.926000000000002</c:v>
                </c:pt>
                <c:pt idx="7951">
                  <c:v>73.926000000000002</c:v>
                </c:pt>
                <c:pt idx="7952">
                  <c:v>73.753</c:v>
                </c:pt>
                <c:pt idx="7953">
                  <c:v>73.753</c:v>
                </c:pt>
                <c:pt idx="7954">
                  <c:v>73.753</c:v>
                </c:pt>
                <c:pt idx="7955">
                  <c:v>73.753</c:v>
                </c:pt>
                <c:pt idx="7956">
                  <c:v>73.58</c:v>
                </c:pt>
                <c:pt idx="7957">
                  <c:v>73.58</c:v>
                </c:pt>
                <c:pt idx="7958">
                  <c:v>73.58</c:v>
                </c:pt>
                <c:pt idx="7959">
                  <c:v>73.406999999999996</c:v>
                </c:pt>
                <c:pt idx="7960">
                  <c:v>73.406999999999996</c:v>
                </c:pt>
                <c:pt idx="7961">
                  <c:v>73.233999999999995</c:v>
                </c:pt>
                <c:pt idx="7962">
                  <c:v>73.233999999999995</c:v>
                </c:pt>
                <c:pt idx="7963">
                  <c:v>73.062000000000012</c:v>
                </c:pt>
                <c:pt idx="7964">
                  <c:v>73.062000000000012</c:v>
                </c:pt>
                <c:pt idx="7965">
                  <c:v>72.891000000000005</c:v>
                </c:pt>
                <c:pt idx="7966">
                  <c:v>72.718000000000004</c:v>
                </c:pt>
                <c:pt idx="7967">
                  <c:v>72.718000000000004</c:v>
                </c:pt>
                <c:pt idx="7968">
                  <c:v>72.545000000000002</c:v>
                </c:pt>
                <c:pt idx="7969">
                  <c:v>72.545000000000002</c:v>
                </c:pt>
                <c:pt idx="7970">
                  <c:v>72.371999999999986</c:v>
                </c:pt>
                <c:pt idx="7971">
                  <c:v>72.371999999999986</c:v>
                </c:pt>
                <c:pt idx="7972">
                  <c:v>72.198999999999998</c:v>
                </c:pt>
                <c:pt idx="7973">
                  <c:v>72.198999999999998</c:v>
                </c:pt>
                <c:pt idx="7974">
                  <c:v>72.027999999999992</c:v>
                </c:pt>
                <c:pt idx="7975">
                  <c:v>72.027999999999992</c:v>
                </c:pt>
                <c:pt idx="7976">
                  <c:v>72.027999999999992</c:v>
                </c:pt>
                <c:pt idx="7977">
                  <c:v>71.85599999999998</c:v>
                </c:pt>
                <c:pt idx="7978">
                  <c:v>71.85599999999998</c:v>
                </c:pt>
                <c:pt idx="7979">
                  <c:v>71.85599999999998</c:v>
                </c:pt>
                <c:pt idx="7980">
                  <c:v>71.85599999999998</c:v>
                </c:pt>
                <c:pt idx="7981">
                  <c:v>71.85599999999998</c:v>
                </c:pt>
                <c:pt idx="7982">
                  <c:v>71.85599999999998</c:v>
                </c:pt>
                <c:pt idx="7983">
                  <c:v>72.027999999999992</c:v>
                </c:pt>
                <c:pt idx="7984">
                  <c:v>72.027999999999992</c:v>
                </c:pt>
                <c:pt idx="7985">
                  <c:v>72.198999999999998</c:v>
                </c:pt>
                <c:pt idx="7986">
                  <c:v>72.371999999999986</c:v>
                </c:pt>
                <c:pt idx="7987">
                  <c:v>72.371999999999986</c:v>
                </c:pt>
                <c:pt idx="7988">
                  <c:v>72.545000000000002</c:v>
                </c:pt>
                <c:pt idx="7989">
                  <c:v>72.545000000000002</c:v>
                </c:pt>
                <c:pt idx="7990">
                  <c:v>72.718000000000004</c:v>
                </c:pt>
                <c:pt idx="7991">
                  <c:v>72.718000000000004</c:v>
                </c:pt>
                <c:pt idx="7992">
                  <c:v>72.891000000000005</c:v>
                </c:pt>
                <c:pt idx="7993">
                  <c:v>73.062000000000012</c:v>
                </c:pt>
                <c:pt idx="7994">
                  <c:v>73.233999999999995</c:v>
                </c:pt>
                <c:pt idx="7995">
                  <c:v>73.406999999999996</c:v>
                </c:pt>
                <c:pt idx="7996">
                  <c:v>73.406999999999996</c:v>
                </c:pt>
                <c:pt idx="7997">
                  <c:v>73.58</c:v>
                </c:pt>
                <c:pt idx="7998">
                  <c:v>73.58</c:v>
                </c:pt>
                <c:pt idx="7999">
                  <c:v>73.753</c:v>
                </c:pt>
                <c:pt idx="8000">
                  <c:v>73.753</c:v>
                </c:pt>
                <c:pt idx="8001">
                  <c:v>73.753</c:v>
                </c:pt>
                <c:pt idx="8002">
                  <c:v>73.753</c:v>
                </c:pt>
                <c:pt idx="8003">
                  <c:v>73.753</c:v>
                </c:pt>
                <c:pt idx="8004">
                  <c:v>73.753</c:v>
                </c:pt>
                <c:pt idx="8005">
                  <c:v>73.58</c:v>
                </c:pt>
                <c:pt idx="8006">
                  <c:v>73.58</c:v>
                </c:pt>
                <c:pt idx="8007">
                  <c:v>73.58</c:v>
                </c:pt>
                <c:pt idx="8008">
                  <c:v>73.406999999999996</c:v>
                </c:pt>
                <c:pt idx="8009">
                  <c:v>73.406999999999996</c:v>
                </c:pt>
                <c:pt idx="8010">
                  <c:v>73.406999999999996</c:v>
                </c:pt>
                <c:pt idx="8011">
                  <c:v>73.406999999999996</c:v>
                </c:pt>
                <c:pt idx="8012">
                  <c:v>73.406999999999996</c:v>
                </c:pt>
                <c:pt idx="8013">
                  <c:v>73.406999999999996</c:v>
                </c:pt>
                <c:pt idx="8014">
                  <c:v>73.233999999999995</c:v>
                </c:pt>
                <c:pt idx="8015">
                  <c:v>73.233999999999995</c:v>
                </c:pt>
                <c:pt idx="8016">
                  <c:v>73.233999999999995</c:v>
                </c:pt>
                <c:pt idx="8017">
                  <c:v>73.233999999999995</c:v>
                </c:pt>
                <c:pt idx="8018">
                  <c:v>73.062000000000012</c:v>
                </c:pt>
                <c:pt idx="8019">
                  <c:v>73.062000000000012</c:v>
                </c:pt>
                <c:pt idx="8020">
                  <c:v>73.062000000000012</c:v>
                </c:pt>
                <c:pt idx="8021">
                  <c:v>73.062000000000012</c:v>
                </c:pt>
                <c:pt idx="8022">
                  <c:v>73.062000000000012</c:v>
                </c:pt>
                <c:pt idx="8023">
                  <c:v>72.891000000000005</c:v>
                </c:pt>
                <c:pt idx="8024">
                  <c:v>72.891000000000005</c:v>
                </c:pt>
                <c:pt idx="8025">
                  <c:v>72.891000000000005</c:v>
                </c:pt>
                <c:pt idx="8026">
                  <c:v>72.891000000000005</c:v>
                </c:pt>
                <c:pt idx="8027">
                  <c:v>72.718000000000004</c:v>
                </c:pt>
                <c:pt idx="8028">
                  <c:v>72.718000000000004</c:v>
                </c:pt>
                <c:pt idx="8029">
                  <c:v>72.718000000000004</c:v>
                </c:pt>
                <c:pt idx="8030">
                  <c:v>72.718000000000004</c:v>
                </c:pt>
                <c:pt idx="8031">
                  <c:v>72.718000000000004</c:v>
                </c:pt>
                <c:pt idx="8032">
                  <c:v>72.545000000000002</c:v>
                </c:pt>
                <c:pt idx="8033">
                  <c:v>72.545000000000002</c:v>
                </c:pt>
                <c:pt idx="8034">
                  <c:v>72.545000000000002</c:v>
                </c:pt>
                <c:pt idx="8035">
                  <c:v>72.545000000000002</c:v>
                </c:pt>
                <c:pt idx="8036">
                  <c:v>72.545000000000002</c:v>
                </c:pt>
                <c:pt idx="8037">
                  <c:v>72.545000000000002</c:v>
                </c:pt>
                <c:pt idx="8038">
                  <c:v>72.371999999999986</c:v>
                </c:pt>
                <c:pt idx="8039">
                  <c:v>72.371999999999986</c:v>
                </c:pt>
                <c:pt idx="8040">
                  <c:v>72.371999999999986</c:v>
                </c:pt>
                <c:pt idx="8041">
                  <c:v>72.198999999999998</c:v>
                </c:pt>
                <c:pt idx="8042">
                  <c:v>72.198999999999998</c:v>
                </c:pt>
                <c:pt idx="8043">
                  <c:v>72.198999999999998</c:v>
                </c:pt>
                <c:pt idx="8044">
                  <c:v>72.027999999999992</c:v>
                </c:pt>
                <c:pt idx="8045">
                  <c:v>72.027999999999992</c:v>
                </c:pt>
                <c:pt idx="8046">
                  <c:v>71.85599999999998</c:v>
                </c:pt>
                <c:pt idx="8047">
                  <c:v>71.682999999999993</c:v>
                </c:pt>
                <c:pt idx="8048">
                  <c:v>71.682999999999993</c:v>
                </c:pt>
                <c:pt idx="8049">
                  <c:v>71.512</c:v>
                </c:pt>
                <c:pt idx="8050">
                  <c:v>71.512</c:v>
                </c:pt>
                <c:pt idx="8051">
                  <c:v>71.338999999999999</c:v>
                </c:pt>
                <c:pt idx="8052">
                  <c:v>71.338999999999999</c:v>
                </c:pt>
                <c:pt idx="8053">
                  <c:v>71.338999999999999</c:v>
                </c:pt>
                <c:pt idx="8054">
                  <c:v>71.338999999999999</c:v>
                </c:pt>
                <c:pt idx="8055">
                  <c:v>71.512</c:v>
                </c:pt>
                <c:pt idx="8056">
                  <c:v>71.512</c:v>
                </c:pt>
                <c:pt idx="8057">
                  <c:v>71.682999999999993</c:v>
                </c:pt>
                <c:pt idx="8058">
                  <c:v>71.682999999999993</c:v>
                </c:pt>
                <c:pt idx="8059">
                  <c:v>71.85599999999998</c:v>
                </c:pt>
                <c:pt idx="8060">
                  <c:v>72.027999999999992</c:v>
                </c:pt>
                <c:pt idx="8061">
                  <c:v>72.198999999999998</c:v>
                </c:pt>
                <c:pt idx="8062">
                  <c:v>72.371999999999986</c:v>
                </c:pt>
                <c:pt idx="8063">
                  <c:v>72.545000000000002</c:v>
                </c:pt>
                <c:pt idx="8064">
                  <c:v>72.718000000000004</c:v>
                </c:pt>
                <c:pt idx="8065">
                  <c:v>72.891000000000005</c:v>
                </c:pt>
                <c:pt idx="8066">
                  <c:v>73.062000000000012</c:v>
                </c:pt>
                <c:pt idx="8067">
                  <c:v>73.233999999999995</c:v>
                </c:pt>
                <c:pt idx="8068">
                  <c:v>73.406999999999996</c:v>
                </c:pt>
                <c:pt idx="8069">
                  <c:v>73.58</c:v>
                </c:pt>
                <c:pt idx="8070">
                  <c:v>73.753</c:v>
                </c:pt>
                <c:pt idx="8071">
                  <c:v>73.926000000000002</c:v>
                </c:pt>
                <c:pt idx="8072">
                  <c:v>74.098000000000013</c:v>
                </c:pt>
                <c:pt idx="8073">
                  <c:v>74.271000000000001</c:v>
                </c:pt>
                <c:pt idx="8074">
                  <c:v>74.271000000000001</c:v>
                </c:pt>
                <c:pt idx="8075">
                  <c:v>74.446000000000012</c:v>
                </c:pt>
                <c:pt idx="8076">
                  <c:v>74.446000000000012</c:v>
                </c:pt>
                <c:pt idx="8077">
                  <c:v>74.446000000000012</c:v>
                </c:pt>
                <c:pt idx="8078">
                  <c:v>74.446000000000012</c:v>
                </c:pt>
                <c:pt idx="8079">
                  <c:v>74.619</c:v>
                </c:pt>
                <c:pt idx="8080">
                  <c:v>74.619</c:v>
                </c:pt>
                <c:pt idx="8081">
                  <c:v>74.619</c:v>
                </c:pt>
                <c:pt idx="8082">
                  <c:v>74.619</c:v>
                </c:pt>
                <c:pt idx="8083">
                  <c:v>74.619</c:v>
                </c:pt>
                <c:pt idx="8084">
                  <c:v>74.619</c:v>
                </c:pt>
                <c:pt idx="8085">
                  <c:v>74.619</c:v>
                </c:pt>
                <c:pt idx="8086">
                  <c:v>74.619</c:v>
                </c:pt>
                <c:pt idx="8087">
                  <c:v>74.619</c:v>
                </c:pt>
                <c:pt idx="8088">
                  <c:v>74.446000000000012</c:v>
                </c:pt>
                <c:pt idx="8089">
                  <c:v>74.446000000000012</c:v>
                </c:pt>
                <c:pt idx="8090">
                  <c:v>74.271000000000001</c:v>
                </c:pt>
                <c:pt idx="8091">
                  <c:v>74.271000000000001</c:v>
                </c:pt>
                <c:pt idx="8092">
                  <c:v>74.098000000000013</c:v>
                </c:pt>
                <c:pt idx="8093">
                  <c:v>74.098000000000013</c:v>
                </c:pt>
                <c:pt idx="8094">
                  <c:v>73.926000000000002</c:v>
                </c:pt>
                <c:pt idx="8095">
                  <c:v>73.753</c:v>
                </c:pt>
                <c:pt idx="8096">
                  <c:v>73.753</c:v>
                </c:pt>
                <c:pt idx="8097">
                  <c:v>73.58</c:v>
                </c:pt>
                <c:pt idx="8098">
                  <c:v>73.406999999999996</c:v>
                </c:pt>
                <c:pt idx="8099">
                  <c:v>73.406999999999996</c:v>
                </c:pt>
                <c:pt idx="8100">
                  <c:v>73.233999999999995</c:v>
                </c:pt>
                <c:pt idx="8101">
                  <c:v>73.062000000000012</c:v>
                </c:pt>
                <c:pt idx="8102">
                  <c:v>72.891000000000005</c:v>
                </c:pt>
                <c:pt idx="8103">
                  <c:v>72.718000000000004</c:v>
                </c:pt>
                <c:pt idx="8104">
                  <c:v>72.545000000000002</c:v>
                </c:pt>
                <c:pt idx="8105">
                  <c:v>72.371999999999986</c:v>
                </c:pt>
                <c:pt idx="8106">
                  <c:v>72.198999999999998</c:v>
                </c:pt>
                <c:pt idx="8107">
                  <c:v>72.027999999999992</c:v>
                </c:pt>
                <c:pt idx="8108">
                  <c:v>71.85599999999998</c:v>
                </c:pt>
                <c:pt idx="8109">
                  <c:v>71.682999999999993</c:v>
                </c:pt>
                <c:pt idx="8110">
                  <c:v>71.338999999999999</c:v>
                </c:pt>
                <c:pt idx="8111">
                  <c:v>71.167999999999992</c:v>
                </c:pt>
                <c:pt idx="8112">
                  <c:v>70.823999999999998</c:v>
                </c:pt>
                <c:pt idx="8113">
                  <c:v>70.650999999999982</c:v>
                </c:pt>
                <c:pt idx="8114">
                  <c:v>70.48</c:v>
                </c:pt>
                <c:pt idx="8115">
                  <c:v>70.137</c:v>
                </c:pt>
                <c:pt idx="8116">
                  <c:v>69.964000000000013</c:v>
                </c:pt>
                <c:pt idx="8117">
                  <c:v>69.793000000000006</c:v>
                </c:pt>
                <c:pt idx="8118">
                  <c:v>69.621999999999986</c:v>
                </c:pt>
                <c:pt idx="8119">
                  <c:v>69.449000000000012</c:v>
                </c:pt>
                <c:pt idx="8120">
                  <c:v>69.277999999999992</c:v>
                </c:pt>
                <c:pt idx="8121">
                  <c:v>69.277999999999992</c:v>
                </c:pt>
                <c:pt idx="8122">
                  <c:v>69.106999999999999</c:v>
                </c:pt>
                <c:pt idx="8123">
                  <c:v>69.106999999999999</c:v>
                </c:pt>
                <c:pt idx="8124">
                  <c:v>69.106999999999999</c:v>
                </c:pt>
                <c:pt idx="8125">
                  <c:v>69.106999999999999</c:v>
                </c:pt>
                <c:pt idx="8126">
                  <c:v>69.106999999999999</c:v>
                </c:pt>
                <c:pt idx="8127">
                  <c:v>69.106999999999999</c:v>
                </c:pt>
                <c:pt idx="8128">
                  <c:v>69.106999999999999</c:v>
                </c:pt>
                <c:pt idx="8129">
                  <c:v>69.277999999999992</c:v>
                </c:pt>
                <c:pt idx="8130">
                  <c:v>69.277999999999992</c:v>
                </c:pt>
                <c:pt idx="8131">
                  <c:v>69.449000000000012</c:v>
                </c:pt>
                <c:pt idx="8132">
                  <c:v>69.621999999999986</c:v>
                </c:pt>
                <c:pt idx="8133">
                  <c:v>69.793000000000006</c:v>
                </c:pt>
                <c:pt idx="8134">
                  <c:v>69.964000000000013</c:v>
                </c:pt>
                <c:pt idx="8135">
                  <c:v>69.964000000000013</c:v>
                </c:pt>
                <c:pt idx="8136">
                  <c:v>70.137</c:v>
                </c:pt>
                <c:pt idx="8137">
                  <c:v>70.48</c:v>
                </c:pt>
                <c:pt idx="8138">
                  <c:v>70.650999999999982</c:v>
                </c:pt>
                <c:pt idx="8139">
                  <c:v>70.823999999999998</c:v>
                </c:pt>
                <c:pt idx="8140">
                  <c:v>70.995000000000005</c:v>
                </c:pt>
                <c:pt idx="8141">
                  <c:v>71.167999999999992</c:v>
                </c:pt>
                <c:pt idx="8142">
                  <c:v>71.338999999999999</c:v>
                </c:pt>
                <c:pt idx="8143">
                  <c:v>71.512</c:v>
                </c:pt>
                <c:pt idx="8144">
                  <c:v>71.682999999999993</c:v>
                </c:pt>
                <c:pt idx="8145">
                  <c:v>71.85599999999998</c:v>
                </c:pt>
                <c:pt idx="8146">
                  <c:v>72.027999999999992</c:v>
                </c:pt>
                <c:pt idx="8147">
                  <c:v>72.027999999999992</c:v>
                </c:pt>
                <c:pt idx="8148">
                  <c:v>72.198999999999998</c:v>
                </c:pt>
                <c:pt idx="8149">
                  <c:v>72.198999999999998</c:v>
                </c:pt>
                <c:pt idx="8150">
                  <c:v>72.371999999999986</c:v>
                </c:pt>
                <c:pt idx="8151">
                  <c:v>72.371999999999986</c:v>
                </c:pt>
                <c:pt idx="8152">
                  <c:v>72.545000000000002</c:v>
                </c:pt>
                <c:pt idx="8153">
                  <c:v>72.545000000000002</c:v>
                </c:pt>
                <c:pt idx="8154">
                  <c:v>72.545000000000002</c:v>
                </c:pt>
                <c:pt idx="8155">
                  <c:v>72.545000000000002</c:v>
                </c:pt>
                <c:pt idx="8156">
                  <c:v>72.545000000000002</c:v>
                </c:pt>
                <c:pt idx="8157">
                  <c:v>72.545000000000002</c:v>
                </c:pt>
                <c:pt idx="8158">
                  <c:v>72.545000000000002</c:v>
                </c:pt>
                <c:pt idx="8159">
                  <c:v>72.545000000000002</c:v>
                </c:pt>
                <c:pt idx="8160">
                  <c:v>72.371999999999986</c:v>
                </c:pt>
                <c:pt idx="8161">
                  <c:v>72.371999999999986</c:v>
                </c:pt>
                <c:pt idx="8162">
                  <c:v>72.371999999999986</c:v>
                </c:pt>
                <c:pt idx="8163">
                  <c:v>72.198999999999998</c:v>
                </c:pt>
                <c:pt idx="8164">
                  <c:v>72.198999999999998</c:v>
                </c:pt>
                <c:pt idx="8165">
                  <c:v>72.027999999999992</c:v>
                </c:pt>
                <c:pt idx="8166">
                  <c:v>72.027999999999992</c:v>
                </c:pt>
                <c:pt idx="8167">
                  <c:v>71.85599999999998</c:v>
                </c:pt>
                <c:pt idx="8168">
                  <c:v>71.85599999999998</c:v>
                </c:pt>
                <c:pt idx="8169">
                  <c:v>71.682999999999993</c:v>
                </c:pt>
                <c:pt idx="8170">
                  <c:v>71.682999999999993</c:v>
                </c:pt>
                <c:pt idx="8171">
                  <c:v>71.512</c:v>
                </c:pt>
                <c:pt idx="8172">
                  <c:v>71.338999999999999</c:v>
                </c:pt>
                <c:pt idx="8173">
                  <c:v>71.338999999999999</c:v>
                </c:pt>
                <c:pt idx="8174">
                  <c:v>71.167999999999992</c:v>
                </c:pt>
                <c:pt idx="8175">
                  <c:v>70.995000000000005</c:v>
                </c:pt>
                <c:pt idx="8176">
                  <c:v>70.823999999999998</c:v>
                </c:pt>
                <c:pt idx="8177">
                  <c:v>70.650999999999982</c:v>
                </c:pt>
                <c:pt idx="8178">
                  <c:v>70.650999999999982</c:v>
                </c:pt>
                <c:pt idx="8179">
                  <c:v>70.48</c:v>
                </c:pt>
                <c:pt idx="8180">
                  <c:v>70.307999999999993</c:v>
                </c:pt>
                <c:pt idx="8181">
                  <c:v>70.137</c:v>
                </c:pt>
                <c:pt idx="8182">
                  <c:v>69.964000000000013</c:v>
                </c:pt>
                <c:pt idx="8183">
                  <c:v>69.793000000000006</c:v>
                </c:pt>
                <c:pt idx="8184">
                  <c:v>69.793000000000006</c:v>
                </c:pt>
                <c:pt idx="8185">
                  <c:v>69.621999999999986</c:v>
                </c:pt>
                <c:pt idx="8186">
                  <c:v>69.449000000000012</c:v>
                </c:pt>
                <c:pt idx="8187">
                  <c:v>69.277999999999992</c:v>
                </c:pt>
                <c:pt idx="8188">
                  <c:v>69.106999999999999</c:v>
                </c:pt>
                <c:pt idx="8189">
                  <c:v>68.933999999999997</c:v>
                </c:pt>
                <c:pt idx="8190">
                  <c:v>68.763000000000005</c:v>
                </c:pt>
                <c:pt idx="8191">
                  <c:v>68.763000000000005</c:v>
                </c:pt>
                <c:pt idx="8192">
                  <c:v>68.592000000000013</c:v>
                </c:pt>
                <c:pt idx="8193">
                  <c:v>68.592000000000013</c:v>
                </c:pt>
                <c:pt idx="8194">
                  <c:v>68.592000000000013</c:v>
                </c:pt>
                <c:pt idx="8195">
                  <c:v>68.592000000000013</c:v>
                </c:pt>
                <c:pt idx="8196">
                  <c:v>68.592000000000013</c:v>
                </c:pt>
                <c:pt idx="8197">
                  <c:v>68.592000000000013</c:v>
                </c:pt>
                <c:pt idx="8198">
                  <c:v>68.592000000000013</c:v>
                </c:pt>
                <c:pt idx="8199">
                  <c:v>68.592000000000013</c:v>
                </c:pt>
                <c:pt idx="8200">
                  <c:v>68.763000000000005</c:v>
                </c:pt>
                <c:pt idx="8201">
                  <c:v>68.763000000000005</c:v>
                </c:pt>
                <c:pt idx="8202">
                  <c:v>68.933999999999997</c:v>
                </c:pt>
                <c:pt idx="8203">
                  <c:v>69.106999999999999</c:v>
                </c:pt>
                <c:pt idx="8204">
                  <c:v>69.277999999999992</c:v>
                </c:pt>
                <c:pt idx="8205">
                  <c:v>69.449000000000012</c:v>
                </c:pt>
                <c:pt idx="8206">
                  <c:v>69.449000000000012</c:v>
                </c:pt>
                <c:pt idx="8207">
                  <c:v>69.621999999999986</c:v>
                </c:pt>
                <c:pt idx="8208">
                  <c:v>69.793000000000006</c:v>
                </c:pt>
                <c:pt idx="8209">
                  <c:v>69.964000000000013</c:v>
                </c:pt>
                <c:pt idx="8210">
                  <c:v>70.137</c:v>
                </c:pt>
                <c:pt idx="8211">
                  <c:v>70.307999999999993</c:v>
                </c:pt>
                <c:pt idx="8212">
                  <c:v>70.48</c:v>
                </c:pt>
                <c:pt idx="8213">
                  <c:v>70.650999999999982</c:v>
                </c:pt>
                <c:pt idx="8214">
                  <c:v>70.823999999999998</c:v>
                </c:pt>
                <c:pt idx="8215">
                  <c:v>70.995000000000005</c:v>
                </c:pt>
                <c:pt idx="8216">
                  <c:v>71.167999999999992</c:v>
                </c:pt>
                <c:pt idx="8217">
                  <c:v>71.338999999999999</c:v>
                </c:pt>
                <c:pt idx="8218">
                  <c:v>71.512</c:v>
                </c:pt>
                <c:pt idx="8219">
                  <c:v>71.512</c:v>
                </c:pt>
                <c:pt idx="8220">
                  <c:v>71.682999999999993</c:v>
                </c:pt>
                <c:pt idx="8221">
                  <c:v>71.682999999999993</c:v>
                </c:pt>
                <c:pt idx="8222">
                  <c:v>71.85599999999998</c:v>
                </c:pt>
                <c:pt idx="8223">
                  <c:v>71.85599999999998</c:v>
                </c:pt>
                <c:pt idx="8224">
                  <c:v>72.027999999999992</c:v>
                </c:pt>
                <c:pt idx="8225">
                  <c:v>72.027999999999992</c:v>
                </c:pt>
                <c:pt idx="8226">
                  <c:v>72.027999999999992</c:v>
                </c:pt>
                <c:pt idx="8227">
                  <c:v>72.027999999999992</c:v>
                </c:pt>
                <c:pt idx="8228">
                  <c:v>72.027999999999992</c:v>
                </c:pt>
                <c:pt idx="8229">
                  <c:v>72.027999999999992</c:v>
                </c:pt>
                <c:pt idx="8230">
                  <c:v>72.027999999999992</c:v>
                </c:pt>
                <c:pt idx="8231">
                  <c:v>72.027999999999992</c:v>
                </c:pt>
                <c:pt idx="8232">
                  <c:v>72.027999999999992</c:v>
                </c:pt>
                <c:pt idx="8233">
                  <c:v>72.027999999999992</c:v>
                </c:pt>
                <c:pt idx="8234">
                  <c:v>72.027999999999992</c:v>
                </c:pt>
                <c:pt idx="8235">
                  <c:v>72.027999999999992</c:v>
                </c:pt>
                <c:pt idx="8236">
                  <c:v>72.027999999999992</c:v>
                </c:pt>
                <c:pt idx="8237">
                  <c:v>71.85599999999998</c:v>
                </c:pt>
                <c:pt idx="8238">
                  <c:v>71.85599999999998</c:v>
                </c:pt>
                <c:pt idx="8239">
                  <c:v>71.85599999999998</c:v>
                </c:pt>
                <c:pt idx="8240">
                  <c:v>71.85599999999998</c:v>
                </c:pt>
                <c:pt idx="8241">
                  <c:v>71.682999999999993</c:v>
                </c:pt>
                <c:pt idx="8242">
                  <c:v>71.682999999999993</c:v>
                </c:pt>
                <c:pt idx="8243">
                  <c:v>71.682999999999993</c:v>
                </c:pt>
                <c:pt idx="8244">
                  <c:v>71.512</c:v>
                </c:pt>
                <c:pt idx="8245">
                  <c:v>71.512</c:v>
                </c:pt>
                <c:pt idx="8246">
                  <c:v>71.338999999999999</c:v>
                </c:pt>
                <c:pt idx="8247">
                  <c:v>71.338999999999999</c:v>
                </c:pt>
                <c:pt idx="8248">
                  <c:v>71.167999999999992</c:v>
                </c:pt>
                <c:pt idx="8249">
                  <c:v>71.167999999999992</c:v>
                </c:pt>
                <c:pt idx="8250">
                  <c:v>70.995000000000005</c:v>
                </c:pt>
                <c:pt idx="8251">
                  <c:v>70.823999999999998</c:v>
                </c:pt>
                <c:pt idx="8252">
                  <c:v>70.823999999999998</c:v>
                </c:pt>
                <c:pt idx="8253">
                  <c:v>70.650999999999982</c:v>
                </c:pt>
                <c:pt idx="8254">
                  <c:v>70.48</c:v>
                </c:pt>
                <c:pt idx="8255">
                  <c:v>70.48</c:v>
                </c:pt>
                <c:pt idx="8256">
                  <c:v>70.307999999999993</c:v>
                </c:pt>
                <c:pt idx="8257">
                  <c:v>70.137</c:v>
                </c:pt>
                <c:pt idx="8258">
                  <c:v>69.964000000000013</c:v>
                </c:pt>
                <c:pt idx="8259">
                  <c:v>69.964000000000013</c:v>
                </c:pt>
                <c:pt idx="8260">
                  <c:v>69.793000000000006</c:v>
                </c:pt>
                <c:pt idx="8261">
                  <c:v>69.621999999999986</c:v>
                </c:pt>
                <c:pt idx="8262">
                  <c:v>69.621999999999986</c:v>
                </c:pt>
                <c:pt idx="8263">
                  <c:v>69.449000000000012</c:v>
                </c:pt>
                <c:pt idx="8264">
                  <c:v>69.449000000000012</c:v>
                </c:pt>
                <c:pt idx="8265">
                  <c:v>69.449000000000012</c:v>
                </c:pt>
                <c:pt idx="8266">
                  <c:v>69.277999999999992</c:v>
                </c:pt>
                <c:pt idx="8267">
                  <c:v>69.277999999999992</c:v>
                </c:pt>
                <c:pt idx="8268">
                  <c:v>69.277999999999992</c:v>
                </c:pt>
                <c:pt idx="8269">
                  <c:v>69.277999999999992</c:v>
                </c:pt>
                <c:pt idx="8270">
                  <c:v>69.449000000000012</c:v>
                </c:pt>
                <c:pt idx="8271">
                  <c:v>69.449000000000012</c:v>
                </c:pt>
                <c:pt idx="8272">
                  <c:v>69.449000000000012</c:v>
                </c:pt>
                <c:pt idx="8273">
                  <c:v>69.621999999999986</c:v>
                </c:pt>
                <c:pt idx="8274">
                  <c:v>69.793000000000006</c:v>
                </c:pt>
                <c:pt idx="8275">
                  <c:v>69.964000000000013</c:v>
                </c:pt>
                <c:pt idx="8276">
                  <c:v>70.137</c:v>
                </c:pt>
                <c:pt idx="8277">
                  <c:v>70.307999999999993</c:v>
                </c:pt>
                <c:pt idx="8278">
                  <c:v>70.48</c:v>
                </c:pt>
                <c:pt idx="8279">
                  <c:v>70.650999999999982</c:v>
                </c:pt>
                <c:pt idx="8280">
                  <c:v>70.823999999999998</c:v>
                </c:pt>
                <c:pt idx="8281">
                  <c:v>70.995000000000005</c:v>
                </c:pt>
                <c:pt idx="8282">
                  <c:v>71.167999999999992</c:v>
                </c:pt>
                <c:pt idx="8283">
                  <c:v>71.338999999999999</c:v>
                </c:pt>
                <c:pt idx="8284">
                  <c:v>71.512</c:v>
                </c:pt>
                <c:pt idx="8285">
                  <c:v>71.682999999999993</c:v>
                </c:pt>
                <c:pt idx="8286">
                  <c:v>71.85599999999998</c:v>
                </c:pt>
                <c:pt idx="8287">
                  <c:v>72.027999999999992</c:v>
                </c:pt>
                <c:pt idx="8288">
                  <c:v>72.198999999999998</c:v>
                </c:pt>
                <c:pt idx="8289">
                  <c:v>72.371999999999986</c:v>
                </c:pt>
                <c:pt idx="8290">
                  <c:v>72.371999999999986</c:v>
                </c:pt>
                <c:pt idx="8291">
                  <c:v>72.545000000000002</c:v>
                </c:pt>
                <c:pt idx="8292">
                  <c:v>72.718000000000004</c:v>
                </c:pt>
                <c:pt idx="8293">
                  <c:v>72.718000000000004</c:v>
                </c:pt>
                <c:pt idx="8294">
                  <c:v>72.891000000000005</c:v>
                </c:pt>
                <c:pt idx="8295">
                  <c:v>72.891000000000005</c:v>
                </c:pt>
                <c:pt idx="8296">
                  <c:v>72.891000000000005</c:v>
                </c:pt>
                <c:pt idx="8297">
                  <c:v>73.062000000000012</c:v>
                </c:pt>
                <c:pt idx="8298">
                  <c:v>73.062000000000012</c:v>
                </c:pt>
                <c:pt idx="8299">
                  <c:v>73.062000000000012</c:v>
                </c:pt>
                <c:pt idx="8300">
                  <c:v>73.062000000000012</c:v>
                </c:pt>
                <c:pt idx="8301">
                  <c:v>73.233999999999995</c:v>
                </c:pt>
                <c:pt idx="8302">
                  <c:v>73.233999999999995</c:v>
                </c:pt>
                <c:pt idx="8303">
                  <c:v>73.233999999999995</c:v>
                </c:pt>
                <c:pt idx="8304">
                  <c:v>73.233999999999995</c:v>
                </c:pt>
                <c:pt idx="8305">
                  <c:v>73.233999999999995</c:v>
                </c:pt>
                <c:pt idx="8306">
                  <c:v>73.233999999999995</c:v>
                </c:pt>
                <c:pt idx="8307">
                  <c:v>73.233999999999995</c:v>
                </c:pt>
                <c:pt idx="8308">
                  <c:v>73.233999999999995</c:v>
                </c:pt>
                <c:pt idx="8309">
                  <c:v>73.233999999999995</c:v>
                </c:pt>
                <c:pt idx="8310">
                  <c:v>73.233999999999995</c:v>
                </c:pt>
                <c:pt idx="8311">
                  <c:v>73.233999999999995</c:v>
                </c:pt>
                <c:pt idx="8312">
                  <c:v>73.062000000000012</c:v>
                </c:pt>
                <c:pt idx="8313">
                  <c:v>73.062000000000012</c:v>
                </c:pt>
                <c:pt idx="8314">
                  <c:v>73.062000000000012</c:v>
                </c:pt>
                <c:pt idx="8315">
                  <c:v>73.062000000000012</c:v>
                </c:pt>
                <c:pt idx="8316">
                  <c:v>72.891000000000005</c:v>
                </c:pt>
                <c:pt idx="8317">
                  <c:v>72.891000000000005</c:v>
                </c:pt>
                <c:pt idx="8318">
                  <c:v>72.891000000000005</c:v>
                </c:pt>
                <c:pt idx="8319">
                  <c:v>72.718000000000004</c:v>
                </c:pt>
                <c:pt idx="8320">
                  <c:v>72.718000000000004</c:v>
                </c:pt>
                <c:pt idx="8321">
                  <c:v>72.545000000000002</c:v>
                </c:pt>
                <c:pt idx="8322">
                  <c:v>72.545000000000002</c:v>
                </c:pt>
                <c:pt idx="8323">
                  <c:v>72.371999999999986</c:v>
                </c:pt>
                <c:pt idx="8324">
                  <c:v>72.371999999999986</c:v>
                </c:pt>
                <c:pt idx="8325">
                  <c:v>72.198999999999998</c:v>
                </c:pt>
                <c:pt idx="8326">
                  <c:v>72.198999999999998</c:v>
                </c:pt>
                <c:pt idx="8327">
                  <c:v>72.027999999999992</c:v>
                </c:pt>
                <c:pt idx="8328">
                  <c:v>72.027999999999992</c:v>
                </c:pt>
                <c:pt idx="8329">
                  <c:v>71.85599999999998</c:v>
                </c:pt>
                <c:pt idx="8330">
                  <c:v>71.682999999999993</c:v>
                </c:pt>
                <c:pt idx="8331">
                  <c:v>71.682999999999993</c:v>
                </c:pt>
                <c:pt idx="8332">
                  <c:v>71.512</c:v>
                </c:pt>
                <c:pt idx="8333">
                  <c:v>71.512</c:v>
                </c:pt>
                <c:pt idx="8334">
                  <c:v>71.338999999999999</c:v>
                </c:pt>
                <c:pt idx="8335">
                  <c:v>71.338999999999999</c:v>
                </c:pt>
                <c:pt idx="8336">
                  <c:v>71.338999999999999</c:v>
                </c:pt>
                <c:pt idx="8337">
                  <c:v>71.338999999999999</c:v>
                </c:pt>
                <c:pt idx="8338">
                  <c:v>71.338999999999999</c:v>
                </c:pt>
                <c:pt idx="8339">
                  <c:v>71.338999999999999</c:v>
                </c:pt>
                <c:pt idx="8340">
                  <c:v>71.338999999999999</c:v>
                </c:pt>
                <c:pt idx="8341">
                  <c:v>71.338999999999999</c:v>
                </c:pt>
                <c:pt idx="8342">
                  <c:v>71.512</c:v>
                </c:pt>
                <c:pt idx="8343">
                  <c:v>71.512</c:v>
                </c:pt>
                <c:pt idx="8344">
                  <c:v>71.682999999999993</c:v>
                </c:pt>
                <c:pt idx="8345">
                  <c:v>71.85599999999998</c:v>
                </c:pt>
                <c:pt idx="8346">
                  <c:v>72.027999999999992</c:v>
                </c:pt>
                <c:pt idx="8347">
                  <c:v>72.198999999999998</c:v>
                </c:pt>
                <c:pt idx="8348">
                  <c:v>72.371999999999986</c:v>
                </c:pt>
                <c:pt idx="8349">
                  <c:v>72.545000000000002</c:v>
                </c:pt>
                <c:pt idx="8350">
                  <c:v>72.718000000000004</c:v>
                </c:pt>
                <c:pt idx="8351">
                  <c:v>72.891000000000005</c:v>
                </c:pt>
                <c:pt idx="8352">
                  <c:v>73.233999999999995</c:v>
                </c:pt>
                <c:pt idx="8353">
                  <c:v>73.233999999999995</c:v>
                </c:pt>
                <c:pt idx="8354">
                  <c:v>73.58</c:v>
                </c:pt>
                <c:pt idx="8355">
                  <c:v>73.753</c:v>
                </c:pt>
                <c:pt idx="8356">
                  <c:v>73.926000000000002</c:v>
                </c:pt>
                <c:pt idx="8357">
                  <c:v>74.098000000000013</c:v>
                </c:pt>
                <c:pt idx="8358">
                  <c:v>74.271000000000001</c:v>
                </c:pt>
                <c:pt idx="8359">
                  <c:v>74.446000000000012</c:v>
                </c:pt>
                <c:pt idx="8360">
                  <c:v>74.446000000000012</c:v>
                </c:pt>
                <c:pt idx="8361">
                  <c:v>74.619</c:v>
                </c:pt>
                <c:pt idx="8362">
                  <c:v>74.790999999999997</c:v>
                </c:pt>
                <c:pt idx="8363">
                  <c:v>74.790999999999997</c:v>
                </c:pt>
                <c:pt idx="8364">
                  <c:v>74.964000000000013</c:v>
                </c:pt>
                <c:pt idx="8365">
                  <c:v>74.964000000000013</c:v>
                </c:pt>
                <c:pt idx="8366">
                  <c:v>75.138999999999982</c:v>
                </c:pt>
                <c:pt idx="8367">
                  <c:v>75.138999999999982</c:v>
                </c:pt>
                <c:pt idx="8368">
                  <c:v>75.138999999999982</c:v>
                </c:pt>
                <c:pt idx="8369">
                  <c:v>75.312000000000012</c:v>
                </c:pt>
                <c:pt idx="8370">
                  <c:v>75.312000000000012</c:v>
                </c:pt>
                <c:pt idx="8371">
                  <c:v>75.312000000000012</c:v>
                </c:pt>
                <c:pt idx="8372">
                  <c:v>75.312000000000012</c:v>
                </c:pt>
                <c:pt idx="8373">
                  <c:v>75.312000000000012</c:v>
                </c:pt>
                <c:pt idx="8374">
                  <c:v>75.312000000000012</c:v>
                </c:pt>
                <c:pt idx="8375">
                  <c:v>75.312000000000012</c:v>
                </c:pt>
                <c:pt idx="8376">
                  <c:v>75.312000000000012</c:v>
                </c:pt>
                <c:pt idx="8377">
                  <c:v>75.312000000000012</c:v>
                </c:pt>
                <c:pt idx="8378">
                  <c:v>75.312000000000012</c:v>
                </c:pt>
                <c:pt idx="8379">
                  <c:v>75.312000000000012</c:v>
                </c:pt>
                <c:pt idx="8380">
                  <c:v>75.312000000000012</c:v>
                </c:pt>
                <c:pt idx="8381">
                  <c:v>75.312000000000012</c:v>
                </c:pt>
                <c:pt idx="8382">
                  <c:v>75.312000000000012</c:v>
                </c:pt>
                <c:pt idx="8383">
                  <c:v>75.312000000000012</c:v>
                </c:pt>
                <c:pt idx="8384">
                  <c:v>75.312000000000012</c:v>
                </c:pt>
                <c:pt idx="8385">
                  <c:v>75.138999999999982</c:v>
                </c:pt>
                <c:pt idx="8386">
                  <c:v>75.138999999999982</c:v>
                </c:pt>
                <c:pt idx="8387">
                  <c:v>75.138999999999982</c:v>
                </c:pt>
                <c:pt idx="8388">
                  <c:v>74.964000000000013</c:v>
                </c:pt>
                <c:pt idx="8389">
                  <c:v>74.964000000000013</c:v>
                </c:pt>
                <c:pt idx="8390">
                  <c:v>74.790999999999997</c:v>
                </c:pt>
                <c:pt idx="8391">
                  <c:v>74.790999999999997</c:v>
                </c:pt>
                <c:pt idx="8392">
                  <c:v>74.619</c:v>
                </c:pt>
                <c:pt idx="8393">
                  <c:v>74.619</c:v>
                </c:pt>
                <c:pt idx="8394">
                  <c:v>74.446000000000012</c:v>
                </c:pt>
                <c:pt idx="8395">
                  <c:v>74.446000000000012</c:v>
                </c:pt>
                <c:pt idx="8396">
                  <c:v>74.271000000000001</c:v>
                </c:pt>
                <c:pt idx="8397">
                  <c:v>74.271000000000001</c:v>
                </c:pt>
                <c:pt idx="8398">
                  <c:v>74.098000000000013</c:v>
                </c:pt>
                <c:pt idx="8399">
                  <c:v>74.098000000000013</c:v>
                </c:pt>
                <c:pt idx="8400">
                  <c:v>73.926000000000002</c:v>
                </c:pt>
                <c:pt idx="8401">
                  <c:v>73.926000000000002</c:v>
                </c:pt>
                <c:pt idx="8402">
                  <c:v>73.753</c:v>
                </c:pt>
                <c:pt idx="8403">
                  <c:v>73.58</c:v>
                </c:pt>
                <c:pt idx="8404">
                  <c:v>73.58</c:v>
                </c:pt>
                <c:pt idx="8405">
                  <c:v>73.406999999999996</c:v>
                </c:pt>
                <c:pt idx="8406">
                  <c:v>73.406999999999996</c:v>
                </c:pt>
                <c:pt idx="8407">
                  <c:v>73.233999999999995</c:v>
                </c:pt>
                <c:pt idx="8408">
                  <c:v>73.233999999999995</c:v>
                </c:pt>
                <c:pt idx="8409">
                  <c:v>73.062000000000012</c:v>
                </c:pt>
                <c:pt idx="8410">
                  <c:v>73.062000000000012</c:v>
                </c:pt>
                <c:pt idx="8411">
                  <c:v>73.062000000000012</c:v>
                </c:pt>
                <c:pt idx="8412">
                  <c:v>73.062000000000012</c:v>
                </c:pt>
                <c:pt idx="8413">
                  <c:v>73.062000000000012</c:v>
                </c:pt>
                <c:pt idx="8414">
                  <c:v>73.062000000000012</c:v>
                </c:pt>
                <c:pt idx="8415">
                  <c:v>72.891000000000005</c:v>
                </c:pt>
                <c:pt idx="8416">
                  <c:v>73.062000000000012</c:v>
                </c:pt>
                <c:pt idx="8417">
                  <c:v>73.062000000000012</c:v>
                </c:pt>
                <c:pt idx="8418">
                  <c:v>73.062000000000012</c:v>
                </c:pt>
                <c:pt idx="8419">
                  <c:v>73.233999999999995</c:v>
                </c:pt>
                <c:pt idx="8420">
                  <c:v>73.406999999999996</c:v>
                </c:pt>
                <c:pt idx="8421">
                  <c:v>73.58</c:v>
                </c:pt>
                <c:pt idx="8422">
                  <c:v>73.58</c:v>
                </c:pt>
                <c:pt idx="8423">
                  <c:v>73.753</c:v>
                </c:pt>
                <c:pt idx="8424">
                  <c:v>73.926000000000002</c:v>
                </c:pt>
                <c:pt idx="8425">
                  <c:v>74.098000000000013</c:v>
                </c:pt>
                <c:pt idx="8426">
                  <c:v>74.271000000000001</c:v>
                </c:pt>
                <c:pt idx="8427">
                  <c:v>74.446000000000012</c:v>
                </c:pt>
                <c:pt idx="8428">
                  <c:v>74.619</c:v>
                </c:pt>
                <c:pt idx="8429">
                  <c:v>74.790999999999997</c:v>
                </c:pt>
                <c:pt idx="8430">
                  <c:v>74.964000000000013</c:v>
                </c:pt>
                <c:pt idx="8431">
                  <c:v>75.138999999999982</c:v>
                </c:pt>
                <c:pt idx="8432">
                  <c:v>75.138999999999982</c:v>
                </c:pt>
                <c:pt idx="8433">
                  <c:v>75.312000000000012</c:v>
                </c:pt>
                <c:pt idx="8434">
                  <c:v>75.483999999999995</c:v>
                </c:pt>
                <c:pt idx="8435">
                  <c:v>75.483999999999995</c:v>
                </c:pt>
                <c:pt idx="8436">
                  <c:v>75.658999999999992</c:v>
                </c:pt>
                <c:pt idx="8437">
                  <c:v>75.658999999999992</c:v>
                </c:pt>
                <c:pt idx="8438">
                  <c:v>75.831999999999994</c:v>
                </c:pt>
                <c:pt idx="8439">
                  <c:v>75.831999999999994</c:v>
                </c:pt>
                <c:pt idx="8440">
                  <c:v>76.006</c:v>
                </c:pt>
                <c:pt idx="8441">
                  <c:v>76.006</c:v>
                </c:pt>
                <c:pt idx="8442">
                  <c:v>76.006</c:v>
                </c:pt>
                <c:pt idx="8443">
                  <c:v>76.006</c:v>
                </c:pt>
                <c:pt idx="8444">
                  <c:v>76.006</c:v>
                </c:pt>
                <c:pt idx="8445">
                  <c:v>76.006</c:v>
                </c:pt>
                <c:pt idx="8446">
                  <c:v>76.006</c:v>
                </c:pt>
                <c:pt idx="8447">
                  <c:v>76.006</c:v>
                </c:pt>
                <c:pt idx="8448">
                  <c:v>76.006</c:v>
                </c:pt>
                <c:pt idx="8449">
                  <c:v>76.006</c:v>
                </c:pt>
                <c:pt idx="8450">
                  <c:v>76.006</c:v>
                </c:pt>
                <c:pt idx="8451">
                  <c:v>76.006</c:v>
                </c:pt>
                <c:pt idx="8452">
                  <c:v>76.006</c:v>
                </c:pt>
                <c:pt idx="8453">
                  <c:v>76.006</c:v>
                </c:pt>
                <c:pt idx="8454">
                  <c:v>76.006</c:v>
                </c:pt>
                <c:pt idx="8455">
                  <c:v>76.006</c:v>
                </c:pt>
                <c:pt idx="8456">
                  <c:v>76.006</c:v>
                </c:pt>
                <c:pt idx="8457">
                  <c:v>76.006</c:v>
                </c:pt>
                <c:pt idx="8458">
                  <c:v>75.831999999999994</c:v>
                </c:pt>
                <c:pt idx="8459">
                  <c:v>75.831999999999994</c:v>
                </c:pt>
                <c:pt idx="8460">
                  <c:v>75.831999999999994</c:v>
                </c:pt>
                <c:pt idx="8461">
                  <c:v>75.831999999999994</c:v>
                </c:pt>
                <c:pt idx="8462">
                  <c:v>75.658999999999992</c:v>
                </c:pt>
                <c:pt idx="8463">
                  <c:v>75.658999999999992</c:v>
                </c:pt>
                <c:pt idx="8464">
                  <c:v>75.483999999999995</c:v>
                </c:pt>
                <c:pt idx="8465">
                  <c:v>75.483999999999995</c:v>
                </c:pt>
                <c:pt idx="8466">
                  <c:v>75.483999999999995</c:v>
                </c:pt>
                <c:pt idx="8467">
                  <c:v>75.312000000000012</c:v>
                </c:pt>
                <c:pt idx="8468">
                  <c:v>75.312000000000012</c:v>
                </c:pt>
                <c:pt idx="8469">
                  <c:v>75.138999999999982</c:v>
                </c:pt>
                <c:pt idx="8470">
                  <c:v>75.138999999999982</c:v>
                </c:pt>
                <c:pt idx="8471">
                  <c:v>74.964000000000013</c:v>
                </c:pt>
                <c:pt idx="8472">
                  <c:v>74.964000000000013</c:v>
                </c:pt>
                <c:pt idx="8473">
                  <c:v>74.790999999999997</c:v>
                </c:pt>
                <c:pt idx="8474">
                  <c:v>74.790999999999997</c:v>
                </c:pt>
                <c:pt idx="8475">
                  <c:v>74.619</c:v>
                </c:pt>
                <c:pt idx="8476">
                  <c:v>74.619</c:v>
                </c:pt>
                <c:pt idx="8477">
                  <c:v>74.446000000000012</c:v>
                </c:pt>
                <c:pt idx="8478">
                  <c:v>74.446000000000012</c:v>
                </c:pt>
                <c:pt idx="8479">
                  <c:v>74.271000000000001</c:v>
                </c:pt>
                <c:pt idx="8480">
                  <c:v>74.271000000000001</c:v>
                </c:pt>
                <c:pt idx="8481">
                  <c:v>74.271000000000001</c:v>
                </c:pt>
                <c:pt idx="8482">
                  <c:v>74.098000000000013</c:v>
                </c:pt>
                <c:pt idx="8483">
                  <c:v>74.098000000000013</c:v>
                </c:pt>
                <c:pt idx="8484">
                  <c:v>74.098000000000013</c:v>
                </c:pt>
                <c:pt idx="8485">
                  <c:v>74.098000000000013</c:v>
                </c:pt>
                <c:pt idx="8486">
                  <c:v>74.271000000000001</c:v>
                </c:pt>
                <c:pt idx="8487">
                  <c:v>74.271000000000001</c:v>
                </c:pt>
                <c:pt idx="8488">
                  <c:v>74.271000000000001</c:v>
                </c:pt>
                <c:pt idx="8489">
                  <c:v>74.446000000000012</c:v>
                </c:pt>
                <c:pt idx="8490">
                  <c:v>74.446000000000012</c:v>
                </c:pt>
                <c:pt idx="8491">
                  <c:v>74.619</c:v>
                </c:pt>
                <c:pt idx="8492">
                  <c:v>74.619</c:v>
                </c:pt>
                <c:pt idx="8493">
                  <c:v>74.619</c:v>
                </c:pt>
                <c:pt idx="8494">
                  <c:v>74.790999999999997</c:v>
                </c:pt>
                <c:pt idx="8495">
                  <c:v>74.790999999999997</c:v>
                </c:pt>
                <c:pt idx="8496">
                  <c:v>74.790999999999997</c:v>
                </c:pt>
                <c:pt idx="8497">
                  <c:v>74.790999999999997</c:v>
                </c:pt>
                <c:pt idx="8498">
                  <c:v>74.964000000000013</c:v>
                </c:pt>
                <c:pt idx="8499">
                  <c:v>74.964000000000013</c:v>
                </c:pt>
                <c:pt idx="8500">
                  <c:v>74.964000000000013</c:v>
                </c:pt>
                <c:pt idx="8501">
                  <c:v>75.138999999999982</c:v>
                </c:pt>
                <c:pt idx="8502">
                  <c:v>75.138999999999982</c:v>
                </c:pt>
                <c:pt idx="8503">
                  <c:v>75.312000000000012</c:v>
                </c:pt>
                <c:pt idx="8504">
                  <c:v>75.312000000000012</c:v>
                </c:pt>
                <c:pt idx="8505">
                  <c:v>75.483999999999995</c:v>
                </c:pt>
                <c:pt idx="8506">
                  <c:v>75.483999999999995</c:v>
                </c:pt>
                <c:pt idx="8507">
                  <c:v>75.483999999999995</c:v>
                </c:pt>
                <c:pt idx="8508">
                  <c:v>75.483999999999995</c:v>
                </c:pt>
                <c:pt idx="8509">
                  <c:v>75.658999999999992</c:v>
                </c:pt>
                <c:pt idx="8510">
                  <c:v>75.658999999999992</c:v>
                </c:pt>
                <c:pt idx="8511">
                  <c:v>75.658999999999992</c:v>
                </c:pt>
                <c:pt idx="8512">
                  <c:v>75.658999999999992</c:v>
                </c:pt>
                <c:pt idx="8513">
                  <c:v>75.658999999999992</c:v>
                </c:pt>
                <c:pt idx="8514">
                  <c:v>75.658999999999992</c:v>
                </c:pt>
                <c:pt idx="8515">
                  <c:v>75.658999999999992</c:v>
                </c:pt>
                <c:pt idx="8516">
                  <c:v>75.658999999999992</c:v>
                </c:pt>
                <c:pt idx="8517">
                  <c:v>75.658999999999992</c:v>
                </c:pt>
                <c:pt idx="8518">
                  <c:v>75.658999999999992</c:v>
                </c:pt>
                <c:pt idx="8519">
                  <c:v>75.658999999999992</c:v>
                </c:pt>
                <c:pt idx="8520">
                  <c:v>75.658999999999992</c:v>
                </c:pt>
                <c:pt idx="8521">
                  <c:v>75.483999999999995</c:v>
                </c:pt>
                <c:pt idx="8522">
                  <c:v>75.483999999999995</c:v>
                </c:pt>
                <c:pt idx="8523">
                  <c:v>75.483999999999995</c:v>
                </c:pt>
                <c:pt idx="8524">
                  <c:v>75.483999999999995</c:v>
                </c:pt>
                <c:pt idx="8525">
                  <c:v>75.483999999999995</c:v>
                </c:pt>
                <c:pt idx="8526">
                  <c:v>75.483999999999995</c:v>
                </c:pt>
                <c:pt idx="8527">
                  <c:v>75.483999999999995</c:v>
                </c:pt>
                <c:pt idx="8528">
                  <c:v>75.312000000000012</c:v>
                </c:pt>
                <c:pt idx="8529">
                  <c:v>75.312000000000012</c:v>
                </c:pt>
                <c:pt idx="8530">
                  <c:v>75.312000000000012</c:v>
                </c:pt>
                <c:pt idx="8531">
                  <c:v>75.138999999999982</c:v>
                </c:pt>
                <c:pt idx="8532">
                  <c:v>74.964000000000013</c:v>
                </c:pt>
                <c:pt idx="8533">
                  <c:v>74.964000000000013</c:v>
                </c:pt>
                <c:pt idx="8534">
                  <c:v>74.790999999999997</c:v>
                </c:pt>
                <c:pt idx="8535">
                  <c:v>74.619</c:v>
                </c:pt>
                <c:pt idx="8536">
                  <c:v>74.446000000000012</c:v>
                </c:pt>
                <c:pt idx="8537">
                  <c:v>74.446000000000012</c:v>
                </c:pt>
                <c:pt idx="8538">
                  <c:v>74.271000000000001</c:v>
                </c:pt>
                <c:pt idx="8539">
                  <c:v>74.271000000000001</c:v>
                </c:pt>
                <c:pt idx="8540">
                  <c:v>74.098000000000013</c:v>
                </c:pt>
                <c:pt idx="8541">
                  <c:v>74.098000000000013</c:v>
                </c:pt>
                <c:pt idx="8542">
                  <c:v>73.926000000000002</c:v>
                </c:pt>
                <c:pt idx="8543">
                  <c:v>73.926000000000002</c:v>
                </c:pt>
                <c:pt idx="8544">
                  <c:v>73.753</c:v>
                </c:pt>
                <c:pt idx="8545">
                  <c:v>73.58</c:v>
                </c:pt>
                <c:pt idx="8546">
                  <c:v>73.58</c:v>
                </c:pt>
                <c:pt idx="8547">
                  <c:v>73.406999999999996</c:v>
                </c:pt>
                <c:pt idx="8548">
                  <c:v>73.233999999999995</c:v>
                </c:pt>
                <c:pt idx="8549">
                  <c:v>73.233999999999995</c:v>
                </c:pt>
                <c:pt idx="8550">
                  <c:v>73.062000000000012</c:v>
                </c:pt>
                <c:pt idx="8551">
                  <c:v>72.891000000000005</c:v>
                </c:pt>
                <c:pt idx="8552">
                  <c:v>72.718000000000004</c:v>
                </c:pt>
                <c:pt idx="8553">
                  <c:v>72.545000000000002</c:v>
                </c:pt>
                <c:pt idx="8554">
                  <c:v>72.545000000000002</c:v>
                </c:pt>
                <c:pt idx="8555">
                  <c:v>72.371999999999986</c:v>
                </c:pt>
                <c:pt idx="8556">
                  <c:v>72.198999999999998</c:v>
                </c:pt>
                <c:pt idx="8557">
                  <c:v>72.198999999999998</c:v>
                </c:pt>
                <c:pt idx="8558">
                  <c:v>72.198999999999998</c:v>
                </c:pt>
                <c:pt idx="8559">
                  <c:v>72.198999999999998</c:v>
                </c:pt>
                <c:pt idx="8560">
                  <c:v>72.198999999999998</c:v>
                </c:pt>
                <c:pt idx="8561">
                  <c:v>72.371999999999986</c:v>
                </c:pt>
                <c:pt idx="8562">
                  <c:v>72.371999999999986</c:v>
                </c:pt>
                <c:pt idx="8563">
                  <c:v>72.545000000000002</c:v>
                </c:pt>
                <c:pt idx="8564">
                  <c:v>72.718000000000004</c:v>
                </c:pt>
                <c:pt idx="8565">
                  <c:v>72.718000000000004</c:v>
                </c:pt>
                <c:pt idx="8566">
                  <c:v>72.891000000000005</c:v>
                </c:pt>
                <c:pt idx="8567">
                  <c:v>73.062000000000012</c:v>
                </c:pt>
                <c:pt idx="8568">
                  <c:v>73.233999999999995</c:v>
                </c:pt>
                <c:pt idx="8569">
                  <c:v>73.406999999999996</c:v>
                </c:pt>
                <c:pt idx="8570">
                  <c:v>73.58</c:v>
                </c:pt>
                <c:pt idx="8571">
                  <c:v>73.753</c:v>
                </c:pt>
                <c:pt idx="8572">
                  <c:v>74.098000000000013</c:v>
                </c:pt>
                <c:pt idx="8573">
                  <c:v>74.271000000000001</c:v>
                </c:pt>
                <c:pt idx="8574">
                  <c:v>74.446000000000012</c:v>
                </c:pt>
                <c:pt idx="8575">
                  <c:v>74.619</c:v>
                </c:pt>
                <c:pt idx="8576">
                  <c:v>74.790999999999997</c:v>
                </c:pt>
                <c:pt idx="8577">
                  <c:v>74.790999999999997</c:v>
                </c:pt>
                <c:pt idx="8578">
                  <c:v>74.964000000000013</c:v>
                </c:pt>
                <c:pt idx="8579">
                  <c:v>75.138999999999982</c:v>
                </c:pt>
                <c:pt idx="8580">
                  <c:v>75.312000000000012</c:v>
                </c:pt>
                <c:pt idx="8581">
                  <c:v>75.312000000000012</c:v>
                </c:pt>
                <c:pt idx="8582">
                  <c:v>75.483999999999995</c:v>
                </c:pt>
                <c:pt idx="8583">
                  <c:v>75.483999999999995</c:v>
                </c:pt>
                <c:pt idx="8584">
                  <c:v>75.483999999999995</c:v>
                </c:pt>
                <c:pt idx="8585">
                  <c:v>75.658999999999992</c:v>
                </c:pt>
                <c:pt idx="8586">
                  <c:v>75.658999999999992</c:v>
                </c:pt>
                <c:pt idx="8587">
                  <c:v>75.658999999999992</c:v>
                </c:pt>
                <c:pt idx="8588">
                  <c:v>75.658999999999992</c:v>
                </c:pt>
                <c:pt idx="8589">
                  <c:v>75.658999999999992</c:v>
                </c:pt>
                <c:pt idx="8590">
                  <c:v>75.658999999999992</c:v>
                </c:pt>
                <c:pt idx="8591">
                  <c:v>75.658999999999992</c:v>
                </c:pt>
                <c:pt idx="8592">
                  <c:v>75.658999999999992</c:v>
                </c:pt>
                <c:pt idx="8593">
                  <c:v>75.658999999999992</c:v>
                </c:pt>
                <c:pt idx="8594">
                  <c:v>75.658999999999992</c:v>
                </c:pt>
                <c:pt idx="8595">
                  <c:v>75.658999999999992</c:v>
                </c:pt>
                <c:pt idx="8596">
                  <c:v>75.658999999999992</c:v>
                </c:pt>
                <c:pt idx="8597">
                  <c:v>75.483999999999995</c:v>
                </c:pt>
                <c:pt idx="8598">
                  <c:v>75.483999999999995</c:v>
                </c:pt>
                <c:pt idx="8599">
                  <c:v>75.483999999999995</c:v>
                </c:pt>
                <c:pt idx="8600">
                  <c:v>75.483999999999995</c:v>
                </c:pt>
                <c:pt idx="8601">
                  <c:v>75.483999999999995</c:v>
                </c:pt>
                <c:pt idx="8602">
                  <c:v>75.312000000000012</c:v>
                </c:pt>
                <c:pt idx="8603">
                  <c:v>75.312000000000012</c:v>
                </c:pt>
                <c:pt idx="8604">
                  <c:v>75.312000000000012</c:v>
                </c:pt>
                <c:pt idx="8605">
                  <c:v>75.138999999999982</c:v>
                </c:pt>
                <c:pt idx="8606">
                  <c:v>75.138999999999982</c:v>
                </c:pt>
                <c:pt idx="8607">
                  <c:v>74.964000000000013</c:v>
                </c:pt>
                <c:pt idx="8608">
                  <c:v>74.964000000000013</c:v>
                </c:pt>
                <c:pt idx="8609">
                  <c:v>74.964000000000013</c:v>
                </c:pt>
                <c:pt idx="8610">
                  <c:v>74.790999999999997</c:v>
                </c:pt>
                <c:pt idx="8611">
                  <c:v>74.790999999999997</c:v>
                </c:pt>
                <c:pt idx="8612">
                  <c:v>74.619</c:v>
                </c:pt>
                <c:pt idx="8613">
                  <c:v>74.619</c:v>
                </c:pt>
                <c:pt idx="8614">
                  <c:v>74.446000000000012</c:v>
                </c:pt>
                <c:pt idx="8615">
                  <c:v>74.446000000000012</c:v>
                </c:pt>
                <c:pt idx="8616">
                  <c:v>74.271000000000001</c:v>
                </c:pt>
                <c:pt idx="8617">
                  <c:v>74.271000000000001</c:v>
                </c:pt>
                <c:pt idx="8618">
                  <c:v>74.098000000000013</c:v>
                </c:pt>
                <c:pt idx="8619">
                  <c:v>74.098000000000013</c:v>
                </c:pt>
                <c:pt idx="8620">
                  <c:v>73.926000000000002</c:v>
                </c:pt>
                <c:pt idx="8621">
                  <c:v>73.926000000000002</c:v>
                </c:pt>
                <c:pt idx="8622">
                  <c:v>73.926000000000002</c:v>
                </c:pt>
                <c:pt idx="8623">
                  <c:v>73.753</c:v>
                </c:pt>
                <c:pt idx="8624">
                  <c:v>73.753</c:v>
                </c:pt>
                <c:pt idx="8625">
                  <c:v>73.753</c:v>
                </c:pt>
                <c:pt idx="8626">
                  <c:v>73.58</c:v>
                </c:pt>
                <c:pt idx="8627">
                  <c:v>73.58</c:v>
                </c:pt>
                <c:pt idx="8628">
                  <c:v>73.58</c:v>
                </c:pt>
                <c:pt idx="8629">
                  <c:v>73.58</c:v>
                </c:pt>
                <c:pt idx="8630">
                  <c:v>73.58</c:v>
                </c:pt>
                <c:pt idx="8631">
                  <c:v>73.753</c:v>
                </c:pt>
                <c:pt idx="8632">
                  <c:v>73.753</c:v>
                </c:pt>
                <c:pt idx="8633">
                  <c:v>73.926000000000002</c:v>
                </c:pt>
                <c:pt idx="8634">
                  <c:v>73.926000000000002</c:v>
                </c:pt>
                <c:pt idx="8635">
                  <c:v>74.098000000000013</c:v>
                </c:pt>
                <c:pt idx="8636">
                  <c:v>74.271000000000001</c:v>
                </c:pt>
                <c:pt idx="8637">
                  <c:v>74.446000000000012</c:v>
                </c:pt>
                <c:pt idx="8638">
                  <c:v>74.446000000000012</c:v>
                </c:pt>
                <c:pt idx="8639">
                  <c:v>74.619</c:v>
                </c:pt>
                <c:pt idx="8640">
                  <c:v>74.790999999999997</c:v>
                </c:pt>
                <c:pt idx="8641">
                  <c:v>74.790999999999997</c:v>
                </c:pt>
                <c:pt idx="8642">
                  <c:v>74.964000000000013</c:v>
                </c:pt>
                <c:pt idx="8643">
                  <c:v>74.964000000000013</c:v>
                </c:pt>
                <c:pt idx="8644">
                  <c:v>75.138999999999982</c:v>
                </c:pt>
                <c:pt idx="8645">
                  <c:v>75.138999999999982</c:v>
                </c:pt>
                <c:pt idx="8646">
                  <c:v>75.138999999999982</c:v>
                </c:pt>
                <c:pt idx="8647">
                  <c:v>74.964000000000013</c:v>
                </c:pt>
                <c:pt idx="8648">
                  <c:v>74.964000000000013</c:v>
                </c:pt>
                <c:pt idx="8649">
                  <c:v>74.964000000000013</c:v>
                </c:pt>
                <c:pt idx="8650">
                  <c:v>74.964000000000013</c:v>
                </c:pt>
                <c:pt idx="8651">
                  <c:v>74.964000000000013</c:v>
                </c:pt>
                <c:pt idx="8652">
                  <c:v>74.964000000000013</c:v>
                </c:pt>
                <c:pt idx="8653">
                  <c:v>74.964000000000013</c:v>
                </c:pt>
                <c:pt idx="8654">
                  <c:v>74.964000000000013</c:v>
                </c:pt>
                <c:pt idx="8655">
                  <c:v>74.964000000000013</c:v>
                </c:pt>
                <c:pt idx="8656">
                  <c:v>74.964000000000013</c:v>
                </c:pt>
                <c:pt idx="8657">
                  <c:v>74.964000000000013</c:v>
                </c:pt>
                <c:pt idx="8658">
                  <c:v>74.964000000000013</c:v>
                </c:pt>
                <c:pt idx="8659">
                  <c:v>74.964000000000013</c:v>
                </c:pt>
                <c:pt idx="8660">
                  <c:v>74.964000000000013</c:v>
                </c:pt>
                <c:pt idx="8661">
                  <c:v>74.964000000000013</c:v>
                </c:pt>
                <c:pt idx="8662">
                  <c:v>74.964000000000013</c:v>
                </c:pt>
                <c:pt idx="8663">
                  <c:v>74.964000000000013</c:v>
                </c:pt>
                <c:pt idx="8664">
                  <c:v>74.790999999999997</c:v>
                </c:pt>
                <c:pt idx="8665">
                  <c:v>74.790999999999997</c:v>
                </c:pt>
                <c:pt idx="8666">
                  <c:v>74.790999999999997</c:v>
                </c:pt>
                <c:pt idx="8667">
                  <c:v>74.619</c:v>
                </c:pt>
                <c:pt idx="8668">
                  <c:v>74.619</c:v>
                </c:pt>
                <c:pt idx="8669">
                  <c:v>74.619</c:v>
                </c:pt>
                <c:pt idx="8670">
                  <c:v>74.619</c:v>
                </c:pt>
                <c:pt idx="8671">
                  <c:v>74.446000000000012</c:v>
                </c:pt>
                <c:pt idx="8672">
                  <c:v>74.446000000000012</c:v>
                </c:pt>
                <c:pt idx="8673">
                  <c:v>74.446000000000012</c:v>
                </c:pt>
                <c:pt idx="8674">
                  <c:v>74.271000000000001</c:v>
                </c:pt>
                <c:pt idx="8675">
                  <c:v>74.271000000000001</c:v>
                </c:pt>
                <c:pt idx="8676">
                  <c:v>74.271000000000001</c:v>
                </c:pt>
                <c:pt idx="8677">
                  <c:v>74.098000000000013</c:v>
                </c:pt>
                <c:pt idx="8678">
                  <c:v>74.098000000000013</c:v>
                </c:pt>
                <c:pt idx="8679">
                  <c:v>74.098000000000013</c:v>
                </c:pt>
                <c:pt idx="8680">
                  <c:v>73.926000000000002</c:v>
                </c:pt>
                <c:pt idx="8681">
                  <c:v>73.926000000000002</c:v>
                </c:pt>
                <c:pt idx="8682">
                  <c:v>73.753</c:v>
                </c:pt>
                <c:pt idx="8683">
                  <c:v>73.753</c:v>
                </c:pt>
                <c:pt idx="8684">
                  <c:v>73.58</c:v>
                </c:pt>
                <c:pt idx="8685">
                  <c:v>73.58</c:v>
                </c:pt>
                <c:pt idx="8686">
                  <c:v>73.406999999999996</c:v>
                </c:pt>
                <c:pt idx="8687">
                  <c:v>73.233999999999995</c:v>
                </c:pt>
                <c:pt idx="8688">
                  <c:v>73.233999999999995</c:v>
                </c:pt>
                <c:pt idx="8689">
                  <c:v>73.062000000000012</c:v>
                </c:pt>
                <c:pt idx="8690">
                  <c:v>73.062000000000012</c:v>
                </c:pt>
                <c:pt idx="8691">
                  <c:v>72.891000000000005</c:v>
                </c:pt>
                <c:pt idx="8692">
                  <c:v>72.718000000000004</c:v>
                </c:pt>
                <c:pt idx="8693">
                  <c:v>72.718000000000004</c:v>
                </c:pt>
                <c:pt idx="8694">
                  <c:v>72.545000000000002</c:v>
                </c:pt>
                <c:pt idx="8695">
                  <c:v>72.545000000000002</c:v>
                </c:pt>
                <c:pt idx="8696">
                  <c:v>72.545000000000002</c:v>
                </c:pt>
                <c:pt idx="8697">
                  <c:v>72.545000000000002</c:v>
                </c:pt>
                <c:pt idx="8698">
                  <c:v>72.371999999999986</c:v>
                </c:pt>
                <c:pt idx="8699">
                  <c:v>72.545000000000002</c:v>
                </c:pt>
                <c:pt idx="8700">
                  <c:v>72.545000000000002</c:v>
                </c:pt>
                <c:pt idx="8701">
                  <c:v>72.545000000000002</c:v>
                </c:pt>
                <c:pt idx="8702">
                  <c:v>72.718000000000004</c:v>
                </c:pt>
                <c:pt idx="8703">
                  <c:v>72.718000000000004</c:v>
                </c:pt>
                <c:pt idx="8704">
                  <c:v>72.891000000000005</c:v>
                </c:pt>
                <c:pt idx="8705">
                  <c:v>73.062000000000012</c:v>
                </c:pt>
                <c:pt idx="8706">
                  <c:v>73.062000000000012</c:v>
                </c:pt>
                <c:pt idx="8707">
                  <c:v>73.233999999999995</c:v>
                </c:pt>
                <c:pt idx="8708">
                  <c:v>73.406999999999996</c:v>
                </c:pt>
                <c:pt idx="8709">
                  <c:v>73.58</c:v>
                </c:pt>
                <c:pt idx="8710">
                  <c:v>73.753</c:v>
                </c:pt>
                <c:pt idx="8711">
                  <c:v>73.926000000000002</c:v>
                </c:pt>
                <c:pt idx="8712">
                  <c:v>74.098000000000013</c:v>
                </c:pt>
                <c:pt idx="8713">
                  <c:v>74.271000000000001</c:v>
                </c:pt>
                <c:pt idx="8714">
                  <c:v>74.446000000000012</c:v>
                </c:pt>
                <c:pt idx="8715">
                  <c:v>74.619</c:v>
                </c:pt>
                <c:pt idx="8716">
                  <c:v>74.619</c:v>
                </c:pt>
                <c:pt idx="8717">
                  <c:v>74.790999999999997</c:v>
                </c:pt>
                <c:pt idx="8718">
                  <c:v>74.964000000000013</c:v>
                </c:pt>
                <c:pt idx="8719">
                  <c:v>75.138999999999982</c:v>
                </c:pt>
                <c:pt idx="8720">
                  <c:v>75.138999999999982</c:v>
                </c:pt>
                <c:pt idx="8721">
                  <c:v>75.138999999999982</c:v>
                </c:pt>
                <c:pt idx="8722">
                  <c:v>75.138999999999982</c:v>
                </c:pt>
                <c:pt idx="8723">
                  <c:v>75.312000000000012</c:v>
                </c:pt>
                <c:pt idx="8724">
                  <c:v>75.312000000000012</c:v>
                </c:pt>
                <c:pt idx="8725">
                  <c:v>75.312000000000012</c:v>
                </c:pt>
                <c:pt idx="8726">
                  <c:v>75.312000000000012</c:v>
                </c:pt>
                <c:pt idx="8727">
                  <c:v>75.312000000000012</c:v>
                </c:pt>
                <c:pt idx="8728">
                  <c:v>75.483999999999995</c:v>
                </c:pt>
                <c:pt idx="8729">
                  <c:v>75.483999999999995</c:v>
                </c:pt>
                <c:pt idx="8730">
                  <c:v>75.483999999999995</c:v>
                </c:pt>
                <c:pt idx="8731">
                  <c:v>75.483999999999995</c:v>
                </c:pt>
                <c:pt idx="8732">
                  <c:v>75.483999999999995</c:v>
                </c:pt>
                <c:pt idx="8733">
                  <c:v>75.483999999999995</c:v>
                </c:pt>
                <c:pt idx="8734">
                  <c:v>75.483999999999995</c:v>
                </c:pt>
                <c:pt idx="8735">
                  <c:v>75.312000000000012</c:v>
                </c:pt>
                <c:pt idx="8736">
                  <c:v>75.312000000000012</c:v>
                </c:pt>
                <c:pt idx="8737">
                  <c:v>75.312000000000012</c:v>
                </c:pt>
                <c:pt idx="8738">
                  <c:v>75.312000000000012</c:v>
                </c:pt>
                <c:pt idx="8739">
                  <c:v>75.138999999999982</c:v>
                </c:pt>
                <c:pt idx="8740">
                  <c:v>75.138999999999982</c:v>
                </c:pt>
                <c:pt idx="8741">
                  <c:v>75.138999999999982</c:v>
                </c:pt>
                <c:pt idx="8742">
                  <c:v>75.138999999999982</c:v>
                </c:pt>
                <c:pt idx="8743">
                  <c:v>75.138999999999982</c:v>
                </c:pt>
                <c:pt idx="8744">
                  <c:v>74.964000000000013</c:v>
                </c:pt>
                <c:pt idx="8745">
                  <c:v>74.964000000000013</c:v>
                </c:pt>
                <c:pt idx="8746">
                  <c:v>74.964000000000013</c:v>
                </c:pt>
                <c:pt idx="8747">
                  <c:v>74.964000000000013</c:v>
                </c:pt>
                <c:pt idx="8748">
                  <c:v>74.964000000000013</c:v>
                </c:pt>
                <c:pt idx="8749">
                  <c:v>74.790999999999997</c:v>
                </c:pt>
                <c:pt idx="8750">
                  <c:v>74.790999999999997</c:v>
                </c:pt>
                <c:pt idx="8751">
                  <c:v>74.790999999999997</c:v>
                </c:pt>
                <c:pt idx="8752">
                  <c:v>74.619</c:v>
                </c:pt>
                <c:pt idx="8753">
                  <c:v>74.619</c:v>
                </c:pt>
                <c:pt idx="8754">
                  <c:v>74.446000000000012</c:v>
                </c:pt>
                <c:pt idx="8755">
                  <c:v>74.446000000000012</c:v>
                </c:pt>
                <c:pt idx="8756">
                  <c:v>74.446000000000012</c:v>
                </c:pt>
                <c:pt idx="8757">
                  <c:v>74.271000000000001</c:v>
                </c:pt>
                <c:pt idx="8758">
                  <c:v>74.271000000000001</c:v>
                </c:pt>
                <c:pt idx="8759">
                  <c:v>74.098000000000013</c:v>
                </c:pt>
                <c:pt idx="8760">
                  <c:v>74.098000000000013</c:v>
                </c:pt>
                <c:pt idx="8761">
                  <c:v>73.926000000000002</c:v>
                </c:pt>
                <c:pt idx="8762">
                  <c:v>73.926000000000002</c:v>
                </c:pt>
                <c:pt idx="8763">
                  <c:v>73.753</c:v>
                </c:pt>
                <c:pt idx="8764">
                  <c:v>73.58</c:v>
                </c:pt>
                <c:pt idx="8765">
                  <c:v>73.58</c:v>
                </c:pt>
                <c:pt idx="8766">
                  <c:v>73.406999999999996</c:v>
                </c:pt>
                <c:pt idx="8767">
                  <c:v>73.406999999999996</c:v>
                </c:pt>
                <c:pt idx="8768">
                  <c:v>73.233999999999995</c:v>
                </c:pt>
                <c:pt idx="8769">
                  <c:v>73.233999999999995</c:v>
                </c:pt>
                <c:pt idx="8770">
                  <c:v>73.233999999999995</c:v>
                </c:pt>
                <c:pt idx="8771">
                  <c:v>73.233999999999995</c:v>
                </c:pt>
                <c:pt idx="8772">
                  <c:v>73.233999999999995</c:v>
                </c:pt>
                <c:pt idx="8773">
                  <c:v>73.233999999999995</c:v>
                </c:pt>
                <c:pt idx="8774">
                  <c:v>73.233999999999995</c:v>
                </c:pt>
                <c:pt idx="8775">
                  <c:v>73.406999999999996</c:v>
                </c:pt>
                <c:pt idx="8776">
                  <c:v>73.406999999999996</c:v>
                </c:pt>
                <c:pt idx="8777">
                  <c:v>73.58</c:v>
                </c:pt>
                <c:pt idx="8778">
                  <c:v>73.753</c:v>
                </c:pt>
                <c:pt idx="8779">
                  <c:v>73.753</c:v>
                </c:pt>
                <c:pt idx="8780">
                  <c:v>73.926000000000002</c:v>
                </c:pt>
                <c:pt idx="8781">
                  <c:v>74.098000000000013</c:v>
                </c:pt>
                <c:pt idx="8782">
                  <c:v>74.271000000000001</c:v>
                </c:pt>
                <c:pt idx="8783">
                  <c:v>74.271000000000001</c:v>
                </c:pt>
                <c:pt idx="8784">
                  <c:v>74.098000000000013</c:v>
                </c:pt>
                <c:pt idx="8785">
                  <c:v>74.098000000000013</c:v>
                </c:pt>
                <c:pt idx="8786">
                  <c:v>74.098000000000013</c:v>
                </c:pt>
                <c:pt idx="8787">
                  <c:v>74.098000000000013</c:v>
                </c:pt>
                <c:pt idx="8788">
                  <c:v>74.098000000000013</c:v>
                </c:pt>
                <c:pt idx="8789">
                  <c:v>74.098000000000013</c:v>
                </c:pt>
                <c:pt idx="8790">
                  <c:v>74.271000000000001</c:v>
                </c:pt>
                <c:pt idx="8791">
                  <c:v>74.271000000000001</c:v>
                </c:pt>
                <c:pt idx="8792">
                  <c:v>74.446000000000012</c:v>
                </c:pt>
                <c:pt idx="8793">
                  <c:v>74.446000000000012</c:v>
                </c:pt>
                <c:pt idx="8794">
                  <c:v>74.446000000000012</c:v>
                </c:pt>
                <c:pt idx="8795">
                  <c:v>74.619</c:v>
                </c:pt>
                <c:pt idx="8796">
                  <c:v>74.619</c:v>
                </c:pt>
                <c:pt idx="8797">
                  <c:v>74.619</c:v>
                </c:pt>
                <c:pt idx="8798">
                  <c:v>74.619</c:v>
                </c:pt>
                <c:pt idx="8799">
                  <c:v>74.619</c:v>
                </c:pt>
                <c:pt idx="8800">
                  <c:v>74.619</c:v>
                </c:pt>
                <c:pt idx="8801">
                  <c:v>74.619</c:v>
                </c:pt>
                <c:pt idx="8802">
                  <c:v>74.619</c:v>
                </c:pt>
                <c:pt idx="8803">
                  <c:v>74.619</c:v>
                </c:pt>
                <c:pt idx="8804">
                  <c:v>74.619</c:v>
                </c:pt>
                <c:pt idx="8805">
                  <c:v>74.619</c:v>
                </c:pt>
                <c:pt idx="8806">
                  <c:v>74.446000000000012</c:v>
                </c:pt>
                <c:pt idx="8807">
                  <c:v>74.446000000000012</c:v>
                </c:pt>
                <c:pt idx="8808">
                  <c:v>74.446000000000012</c:v>
                </c:pt>
                <c:pt idx="8809">
                  <c:v>74.446000000000012</c:v>
                </c:pt>
                <c:pt idx="8810">
                  <c:v>74.446000000000012</c:v>
                </c:pt>
                <c:pt idx="8811">
                  <c:v>74.271000000000001</c:v>
                </c:pt>
                <c:pt idx="8812">
                  <c:v>74.271000000000001</c:v>
                </c:pt>
                <c:pt idx="8813">
                  <c:v>74.271000000000001</c:v>
                </c:pt>
                <c:pt idx="8814">
                  <c:v>74.098000000000013</c:v>
                </c:pt>
                <c:pt idx="8815">
                  <c:v>74.098000000000013</c:v>
                </c:pt>
                <c:pt idx="8816">
                  <c:v>74.098000000000013</c:v>
                </c:pt>
                <c:pt idx="8817">
                  <c:v>73.926000000000002</c:v>
                </c:pt>
                <c:pt idx="8818">
                  <c:v>73.926000000000002</c:v>
                </c:pt>
                <c:pt idx="8819">
                  <c:v>73.753</c:v>
                </c:pt>
                <c:pt idx="8820">
                  <c:v>73.753</c:v>
                </c:pt>
                <c:pt idx="8821">
                  <c:v>73.753</c:v>
                </c:pt>
                <c:pt idx="8822">
                  <c:v>73.58</c:v>
                </c:pt>
                <c:pt idx="8823">
                  <c:v>73.58</c:v>
                </c:pt>
                <c:pt idx="8824">
                  <c:v>73.406999999999996</c:v>
                </c:pt>
                <c:pt idx="8825">
                  <c:v>73.406999999999996</c:v>
                </c:pt>
                <c:pt idx="8826">
                  <c:v>73.233999999999995</c:v>
                </c:pt>
                <c:pt idx="8827">
                  <c:v>73.233999999999995</c:v>
                </c:pt>
                <c:pt idx="8828">
                  <c:v>73.062000000000012</c:v>
                </c:pt>
                <c:pt idx="8829">
                  <c:v>73.062000000000012</c:v>
                </c:pt>
                <c:pt idx="8830">
                  <c:v>72.891000000000005</c:v>
                </c:pt>
                <c:pt idx="8831">
                  <c:v>72.718000000000004</c:v>
                </c:pt>
                <c:pt idx="8832">
                  <c:v>72.718000000000004</c:v>
                </c:pt>
                <c:pt idx="8833">
                  <c:v>72.545000000000002</c:v>
                </c:pt>
                <c:pt idx="8834">
                  <c:v>72.545000000000002</c:v>
                </c:pt>
                <c:pt idx="8835">
                  <c:v>72.371999999999986</c:v>
                </c:pt>
                <c:pt idx="8836">
                  <c:v>72.371999999999986</c:v>
                </c:pt>
                <c:pt idx="8837">
                  <c:v>72.198999999999998</c:v>
                </c:pt>
                <c:pt idx="8838">
                  <c:v>72.198999999999998</c:v>
                </c:pt>
                <c:pt idx="8839">
                  <c:v>72.027999999999992</c:v>
                </c:pt>
                <c:pt idx="8840">
                  <c:v>72.027999999999992</c:v>
                </c:pt>
                <c:pt idx="8841">
                  <c:v>72.027999999999992</c:v>
                </c:pt>
                <c:pt idx="8842">
                  <c:v>71.85599999999998</c:v>
                </c:pt>
                <c:pt idx="8843">
                  <c:v>71.85599999999998</c:v>
                </c:pt>
                <c:pt idx="8844">
                  <c:v>71.85599999999998</c:v>
                </c:pt>
                <c:pt idx="8845">
                  <c:v>72.027999999999992</c:v>
                </c:pt>
                <c:pt idx="8846">
                  <c:v>72.027999999999992</c:v>
                </c:pt>
                <c:pt idx="8847">
                  <c:v>72.027999999999992</c:v>
                </c:pt>
                <c:pt idx="8848">
                  <c:v>72.198999999999998</c:v>
                </c:pt>
                <c:pt idx="8849">
                  <c:v>72.371999999999986</c:v>
                </c:pt>
                <c:pt idx="8850">
                  <c:v>72.371999999999986</c:v>
                </c:pt>
                <c:pt idx="8851">
                  <c:v>72.718000000000004</c:v>
                </c:pt>
                <c:pt idx="8852">
                  <c:v>72.718000000000004</c:v>
                </c:pt>
                <c:pt idx="8853">
                  <c:v>73.062000000000012</c:v>
                </c:pt>
                <c:pt idx="8854">
                  <c:v>73.233999999999995</c:v>
                </c:pt>
                <c:pt idx="8855">
                  <c:v>73.406999999999996</c:v>
                </c:pt>
                <c:pt idx="8856">
                  <c:v>73.58</c:v>
                </c:pt>
                <c:pt idx="8857">
                  <c:v>73.753</c:v>
                </c:pt>
                <c:pt idx="8858">
                  <c:v>73.926000000000002</c:v>
                </c:pt>
                <c:pt idx="8859">
                  <c:v>74.098000000000013</c:v>
                </c:pt>
                <c:pt idx="8860">
                  <c:v>74.271000000000001</c:v>
                </c:pt>
                <c:pt idx="8861">
                  <c:v>74.446000000000012</c:v>
                </c:pt>
                <c:pt idx="8862">
                  <c:v>74.619</c:v>
                </c:pt>
                <c:pt idx="8863">
                  <c:v>74.790999999999997</c:v>
                </c:pt>
                <c:pt idx="8864">
                  <c:v>74.964000000000013</c:v>
                </c:pt>
                <c:pt idx="8865">
                  <c:v>75.138999999999982</c:v>
                </c:pt>
                <c:pt idx="8866">
                  <c:v>75.312000000000012</c:v>
                </c:pt>
                <c:pt idx="8867">
                  <c:v>75.312000000000012</c:v>
                </c:pt>
                <c:pt idx="8868">
                  <c:v>75.483999999999995</c:v>
                </c:pt>
                <c:pt idx="8869">
                  <c:v>75.483999999999995</c:v>
                </c:pt>
                <c:pt idx="8870">
                  <c:v>75.658999999999992</c:v>
                </c:pt>
                <c:pt idx="8871">
                  <c:v>75.658999999999992</c:v>
                </c:pt>
                <c:pt idx="8872">
                  <c:v>75.831999999999994</c:v>
                </c:pt>
                <c:pt idx="8873">
                  <c:v>75.831999999999994</c:v>
                </c:pt>
                <c:pt idx="8874">
                  <c:v>75.831999999999994</c:v>
                </c:pt>
                <c:pt idx="8875">
                  <c:v>75.831999999999994</c:v>
                </c:pt>
                <c:pt idx="8876">
                  <c:v>76.006</c:v>
                </c:pt>
                <c:pt idx="8877">
                  <c:v>76.006</c:v>
                </c:pt>
                <c:pt idx="8878">
                  <c:v>76.006</c:v>
                </c:pt>
                <c:pt idx="8879">
                  <c:v>76.006</c:v>
                </c:pt>
                <c:pt idx="8880">
                  <c:v>76.006</c:v>
                </c:pt>
                <c:pt idx="8881">
                  <c:v>76.006</c:v>
                </c:pt>
                <c:pt idx="8882">
                  <c:v>76.006</c:v>
                </c:pt>
                <c:pt idx="8883">
                  <c:v>76.006</c:v>
                </c:pt>
                <c:pt idx="8884">
                  <c:v>76.006</c:v>
                </c:pt>
                <c:pt idx="8885">
                  <c:v>76.006</c:v>
                </c:pt>
                <c:pt idx="8886">
                  <c:v>76.006</c:v>
                </c:pt>
                <c:pt idx="8887">
                  <c:v>76.006</c:v>
                </c:pt>
                <c:pt idx="8888">
                  <c:v>76.006</c:v>
                </c:pt>
                <c:pt idx="8889">
                  <c:v>76.006</c:v>
                </c:pt>
                <c:pt idx="8890">
                  <c:v>76.006</c:v>
                </c:pt>
                <c:pt idx="8891">
                  <c:v>76.006</c:v>
                </c:pt>
                <c:pt idx="8892">
                  <c:v>75.831999999999994</c:v>
                </c:pt>
                <c:pt idx="8893">
                  <c:v>75.831999999999994</c:v>
                </c:pt>
                <c:pt idx="8894">
                  <c:v>75.831999999999994</c:v>
                </c:pt>
                <c:pt idx="8895">
                  <c:v>75.658999999999992</c:v>
                </c:pt>
                <c:pt idx="8896">
                  <c:v>75.658999999999992</c:v>
                </c:pt>
                <c:pt idx="8897">
                  <c:v>75.658999999999992</c:v>
                </c:pt>
                <c:pt idx="8898">
                  <c:v>75.483999999999995</c:v>
                </c:pt>
                <c:pt idx="8899">
                  <c:v>75.483999999999995</c:v>
                </c:pt>
                <c:pt idx="8900">
                  <c:v>75.312000000000012</c:v>
                </c:pt>
                <c:pt idx="8901">
                  <c:v>75.312000000000012</c:v>
                </c:pt>
                <c:pt idx="8902">
                  <c:v>75.138999999999982</c:v>
                </c:pt>
                <c:pt idx="8903">
                  <c:v>75.138999999999982</c:v>
                </c:pt>
                <c:pt idx="8904">
                  <c:v>74.964000000000013</c:v>
                </c:pt>
                <c:pt idx="8905">
                  <c:v>74.790999999999997</c:v>
                </c:pt>
                <c:pt idx="8906">
                  <c:v>74.790999999999997</c:v>
                </c:pt>
                <c:pt idx="8907">
                  <c:v>74.619</c:v>
                </c:pt>
                <c:pt idx="8908">
                  <c:v>74.619</c:v>
                </c:pt>
                <c:pt idx="8909">
                  <c:v>74.446000000000012</c:v>
                </c:pt>
                <c:pt idx="8910">
                  <c:v>74.446000000000012</c:v>
                </c:pt>
                <c:pt idx="8911">
                  <c:v>74.271000000000001</c:v>
                </c:pt>
                <c:pt idx="8912">
                  <c:v>74.271000000000001</c:v>
                </c:pt>
                <c:pt idx="8913">
                  <c:v>74.271000000000001</c:v>
                </c:pt>
                <c:pt idx="8914">
                  <c:v>74.098000000000013</c:v>
                </c:pt>
                <c:pt idx="8915">
                  <c:v>74.098000000000013</c:v>
                </c:pt>
                <c:pt idx="8916">
                  <c:v>74.098000000000013</c:v>
                </c:pt>
                <c:pt idx="8917">
                  <c:v>74.098000000000013</c:v>
                </c:pt>
                <c:pt idx="8918">
                  <c:v>74.271000000000001</c:v>
                </c:pt>
                <c:pt idx="8919">
                  <c:v>74.271000000000001</c:v>
                </c:pt>
                <c:pt idx="8920">
                  <c:v>74.271000000000001</c:v>
                </c:pt>
                <c:pt idx="8921">
                  <c:v>74.446000000000012</c:v>
                </c:pt>
                <c:pt idx="8922">
                  <c:v>74.619</c:v>
                </c:pt>
                <c:pt idx="8923">
                  <c:v>74.790999999999997</c:v>
                </c:pt>
                <c:pt idx="8924">
                  <c:v>74.964000000000013</c:v>
                </c:pt>
                <c:pt idx="8925">
                  <c:v>74.964000000000013</c:v>
                </c:pt>
                <c:pt idx="8926">
                  <c:v>75.138999999999982</c:v>
                </c:pt>
                <c:pt idx="8927">
                  <c:v>75.312000000000012</c:v>
                </c:pt>
                <c:pt idx="8928">
                  <c:v>75.483999999999995</c:v>
                </c:pt>
                <c:pt idx="8929">
                  <c:v>75.658999999999992</c:v>
                </c:pt>
                <c:pt idx="8930">
                  <c:v>75.831999999999994</c:v>
                </c:pt>
                <c:pt idx="8931">
                  <c:v>76.006</c:v>
                </c:pt>
                <c:pt idx="8932">
                  <c:v>76.180999999999983</c:v>
                </c:pt>
                <c:pt idx="8933">
                  <c:v>76.353999999999999</c:v>
                </c:pt>
                <c:pt idx="8934">
                  <c:v>76.527999999999992</c:v>
                </c:pt>
                <c:pt idx="8935">
                  <c:v>76.527999999999992</c:v>
                </c:pt>
                <c:pt idx="8936">
                  <c:v>76.703000000000003</c:v>
                </c:pt>
                <c:pt idx="8937">
                  <c:v>76.875999999999991</c:v>
                </c:pt>
                <c:pt idx="8938">
                  <c:v>76.875999999999991</c:v>
                </c:pt>
                <c:pt idx="8939">
                  <c:v>77.05</c:v>
                </c:pt>
                <c:pt idx="8940">
                  <c:v>77.05</c:v>
                </c:pt>
                <c:pt idx="8941">
                  <c:v>77.224999999999994</c:v>
                </c:pt>
                <c:pt idx="8942">
                  <c:v>77.224999999999994</c:v>
                </c:pt>
                <c:pt idx="8943">
                  <c:v>77.224999999999994</c:v>
                </c:pt>
                <c:pt idx="8944">
                  <c:v>77.224999999999994</c:v>
                </c:pt>
                <c:pt idx="8945">
                  <c:v>77.224999999999994</c:v>
                </c:pt>
                <c:pt idx="8946">
                  <c:v>77.400000000000006</c:v>
                </c:pt>
                <c:pt idx="8947">
                  <c:v>77.400000000000006</c:v>
                </c:pt>
                <c:pt idx="8948">
                  <c:v>77.224999999999994</c:v>
                </c:pt>
                <c:pt idx="8949">
                  <c:v>77.400000000000006</c:v>
                </c:pt>
                <c:pt idx="8950">
                  <c:v>77.400000000000006</c:v>
                </c:pt>
                <c:pt idx="8951">
                  <c:v>77.224999999999994</c:v>
                </c:pt>
                <c:pt idx="8952">
                  <c:v>77.224999999999994</c:v>
                </c:pt>
                <c:pt idx="8953">
                  <c:v>77.224999999999994</c:v>
                </c:pt>
                <c:pt idx="8954">
                  <c:v>77.224999999999994</c:v>
                </c:pt>
                <c:pt idx="8955">
                  <c:v>77.224999999999994</c:v>
                </c:pt>
                <c:pt idx="8956">
                  <c:v>77.224999999999994</c:v>
                </c:pt>
                <c:pt idx="8957">
                  <c:v>77.224999999999994</c:v>
                </c:pt>
                <c:pt idx="8958">
                  <c:v>77.224999999999994</c:v>
                </c:pt>
                <c:pt idx="8959">
                  <c:v>77.224999999999994</c:v>
                </c:pt>
                <c:pt idx="8960">
                  <c:v>77.224999999999994</c:v>
                </c:pt>
                <c:pt idx="8961">
                  <c:v>77.05</c:v>
                </c:pt>
                <c:pt idx="8962">
                  <c:v>77.05</c:v>
                </c:pt>
                <c:pt idx="8963">
                  <c:v>77.05</c:v>
                </c:pt>
                <c:pt idx="8964">
                  <c:v>77.05</c:v>
                </c:pt>
                <c:pt idx="8965">
                  <c:v>76.875999999999991</c:v>
                </c:pt>
                <c:pt idx="8966">
                  <c:v>76.875999999999991</c:v>
                </c:pt>
                <c:pt idx="8967">
                  <c:v>76.875999999999991</c:v>
                </c:pt>
                <c:pt idx="8968">
                  <c:v>76.703000000000003</c:v>
                </c:pt>
                <c:pt idx="8969">
                  <c:v>76.703000000000003</c:v>
                </c:pt>
                <c:pt idx="8970">
                  <c:v>76.527999999999992</c:v>
                </c:pt>
                <c:pt idx="8971">
                  <c:v>76.527999999999992</c:v>
                </c:pt>
                <c:pt idx="8972">
                  <c:v>76.353999999999999</c:v>
                </c:pt>
                <c:pt idx="8973">
                  <c:v>76.353999999999999</c:v>
                </c:pt>
                <c:pt idx="8974">
                  <c:v>76.180999999999983</c:v>
                </c:pt>
                <c:pt idx="8975">
                  <c:v>76.180999999999983</c:v>
                </c:pt>
                <c:pt idx="8976">
                  <c:v>76.006</c:v>
                </c:pt>
                <c:pt idx="8977">
                  <c:v>76.006</c:v>
                </c:pt>
                <c:pt idx="8978">
                  <c:v>75.831999999999994</c:v>
                </c:pt>
                <c:pt idx="8979">
                  <c:v>75.658999999999992</c:v>
                </c:pt>
                <c:pt idx="8980">
                  <c:v>75.658999999999992</c:v>
                </c:pt>
                <c:pt idx="8981">
                  <c:v>75.483999999999995</c:v>
                </c:pt>
                <c:pt idx="8982">
                  <c:v>75.483999999999995</c:v>
                </c:pt>
                <c:pt idx="8983">
                  <c:v>75.312000000000012</c:v>
                </c:pt>
                <c:pt idx="8984">
                  <c:v>75.312000000000012</c:v>
                </c:pt>
                <c:pt idx="8985">
                  <c:v>75.312000000000012</c:v>
                </c:pt>
                <c:pt idx="8986">
                  <c:v>75.138999999999982</c:v>
                </c:pt>
                <c:pt idx="8987">
                  <c:v>75.138999999999982</c:v>
                </c:pt>
                <c:pt idx="8988">
                  <c:v>75.138999999999982</c:v>
                </c:pt>
                <c:pt idx="8989">
                  <c:v>75.138999999999982</c:v>
                </c:pt>
                <c:pt idx="8990">
                  <c:v>75.138999999999982</c:v>
                </c:pt>
                <c:pt idx="8991">
                  <c:v>75.138999999999982</c:v>
                </c:pt>
                <c:pt idx="8992">
                  <c:v>75.312000000000012</c:v>
                </c:pt>
                <c:pt idx="8993">
                  <c:v>75.312000000000012</c:v>
                </c:pt>
                <c:pt idx="8994">
                  <c:v>75.483999999999995</c:v>
                </c:pt>
                <c:pt idx="8995">
                  <c:v>75.658999999999992</c:v>
                </c:pt>
                <c:pt idx="8996">
                  <c:v>75.658999999999992</c:v>
                </c:pt>
                <c:pt idx="8997">
                  <c:v>75.831999999999994</c:v>
                </c:pt>
                <c:pt idx="8998">
                  <c:v>76.006</c:v>
                </c:pt>
                <c:pt idx="8999">
                  <c:v>76.180999999999983</c:v>
                </c:pt>
                <c:pt idx="9000">
                  <c:v>76.353999999999999</c:v>
                </c:pt>
                <c:pt idx="9001">
                  <c:v>76.527999999999992</c:v>
                </c:pt>
                <c:pt idx="9002">
                  <c:v>76.527999999999992</c:v>
                </c:pt>
                <c:pt idx="9003">
                  <c:v>76.703000000000003</c:v>
                </c:pt>
                <c:pt idx="9004">
                  <c:v>76.875999999999991</c:v>
                </c:pt>
                <c:pt idx="9005">
                  <c:v>77.05</c:v>
                </c:pt>
                <c:pt idx="9006">
                  <c:v>77.224999999999994</c:v>
                </c:pt>
                <c:pt idx="9007">
                  <c:v>77.400000000000006</c:v>
                </c:pt>
                <c:pt idx="9008">
                  <c:v>77.400000000000006</c:v>
                </c:pt>
                <c:pt idx="9009">
                  <c:v>77.400000000000006</c:v>
                </c:pt>
                <c:pt idx="9010">
                  <c:v>77.573999999999998</c:v>
                </c:pt>
                <c:pt idx="9011">
                  <c:v>77.573999999999998</c:v>
                </c:pt>
                <c:pt idx="9012">
                  <c:v>77.573999999999998</c:v>
                </c:pt>
                <c:pt idx="9013">
                  <c:v>77.748999999999995</c:v>
                </c:pt>
                <c:pt idx="9014">
                  <c:v>77.573999999999998</c:v>
                </c:pt>
                <c:pt idx="9015">
                  <c:v>77.573999999999998</c:v>
                </c:pt>
                <c:pt idx="9016">
                  <c:v>77.573999999999998</c:v>
                </c:pt>
                <c:pt idx="9017">
                  <c:v>77.573999999999998</c:v>
                </c:pt>
                <c:pt idx="9018">
                  <c:v>77.573999999999998</c:v>
                </c:pt>
                <c:pt idx="9019">
                  <c:v>77.573999999999998</c:v>
                </c:pt>
                <c:pt idx="9020">
                  <c:v>77.573999999999998</c:v>
                </c:pt>
                <c:pt idx="9021">
                  <c:v>77.573999999999998</c:v>
                </c:pt>
                <c:pt idx="9022">
                  <c:v>77.573999999999998</c:v>
                </c:pt>
                <c:pt idx="9023">
                  <c:v>77.573999999999998</c:v>
                </c:pt>
                <c:pt idx="9024">
                  <c:v>77.573999999999998</c:v>
                </c:pt>
                <c:pt idx="9025">
                  <c:v>77.573999999999998</c:v>
                </c:pt>
                <c:pt idx="9026">
                  <c:v>77.573999999999998</c:v>
                </c:pt>
                <c:pt idx="9027">
                  <c:v>77.573999999999998</c:v>
                </c:pt>
                <c:pt idx="9028">
                  <c:v>77.573999999999998</c:v>
                </c:pt>
                <c:pt idx="9029">
                  <c:v>77.573999999999998</c:v>
                </c:pt>
                <c:pt idx="9030">
                  <c:v>77.573999999999998</c:v>
                </c:pt>
                <c:pt idx="9031">
                  <c:v>77.573999999999998</c:v>
                </c:pt>
                <c:pt idx="9032">
                  <c:v>77.573999999999998</c:v>
                </c:pt>
                <c:pt idx="9033">
                  <c:v>77.573999999999998</c:v>
                </c:pt>
                <c:pt idx="9034">
                  <c:v>77.573999999999998</c:v>
                </c:pt>
                <c:pt idx="9035">
                  <c:v>77.573999999999998</c:v>
                </c:pt>
                <c:pt idx="9036">
                  <c:v>77.573999999999998</c:v>
                </c:pt>
                <c:pt idx="9037">
                  <c:v>77.400000000000006</c:v>
                </c:pt>
                <c:pt idx="9038">
                  <c:v>77.400000000000006</c:v>
                </c:pt>
                <c:pt idx="9039">
                  <c:v>77.400000000000006</c:v>
                </c:pt>
                <c:pt idx="9040">
                  <c:v>77.224999999999994</c:v>
                </c:pt>
                <c:pt idx="9041">
                  <c:v>77.224999999999994</c:v>
                </c:pt>
                <c:pt idx="9042">
                  <c:v>77.05</c:v>
                </c:pt>
                <c:pt idx="9043">
                  <c:v>77.05</c:v>
                </c:pt>
                <c:pt idx="9044">
                  <c:v>76.875999999999991</c:v>
                </c:pt>
                <c:pt idx="9045">
                  <c:v>76.875999999999991</c:v>
                </c:pt>
                <c:pt idx="9046">
                  <c:v>76.703000000000003</c:v>
                </c:pt>
                <c:pt idx="9047">
                  <c:v>76.703000000000003</c:v>
                </c:pt>
                <c:pt idx="9048">
                  <c:v>76.527999999999992</c:v>
                </c:pt>
                <c:pt idx="9049">
                  <c:v>76.353999999999999</c:v>
                </c:pt>
                <c:pt idx="9050">
                  <c:v>76.353999999999999</c:v>
                </c:pt>
                <c:pt idx="9051">
                  <c:v>76.180999999999983</c:v>
                </c:pt>
                <c:pt idx="9052">
                  <c:v>76.180999999999983</c:v>
                </c:pt>
                <c:pt idx="9053">
                  <c:v>76.006</c:v>
                </c:pt>
                <c:pt idx="9054">
                  <c:v>76.006</c:v>
                </c:pt>
                <c:pt idx="9055">
                  <c:v>75.831999999999994</c:v>
                </c:pt>
                <c:pt idx="9056">
                  <c:v>75.831999999999994</c:v>
                </c:pt>
                <c:pt idx="9057">
                  <c:v>75.658999999999992</c:v>
                </c:pt>
                <c:pt idx="9058">
                  <c:v>75.658999999999992</c:v>
                </c:pt>
                <c:pt idx="9059">
                  <c:v>75.658999999999992</c:v>
                </c:pt>
                <c:pt idx="9060">
                  <c:v>75.658999999999992</c:v>
                </c:pt>
                <c:pt idx="9061">
                  <c:v>75.658999999999992</c:v>
                </c:pt>
                <c:pt idx="9062">
                  <c:v>75.658999999999992</c:v>
                </c:pt>
                <c:pt idx="9063">
                  <c:v>75.658999999999992</c:v>
                </c:pt>
                <c:pt idx="9064">
                  <c:v>75.831999999999994</c:v>
                </c:pt>
                <c:pt idx="9065">
                  <c:v>75.831999999999994</c:v>
                </c:pt>
                <c:pt idx="9066">
                  <c:v>76.006</c:v>
                </c:pt>
                <c:pt idx="9067">
                  <c:v>76.006</c:v>
                </c:pt>
                <c:pt idx="9068">
                  <c:v>76.180999999999983</c:v>
                </c:pt>
                <c:pt idx="9069">
                  <c:v>76.353999999999999</c:v>
                </c:pt>
                <c:pt idx="9070">
                  <c:v>76.353999999999999</c:v>
                </c:pt>
                <c:pt idx="9071">
                  <c:v>76.527999999999992</c:v>
                </c:pt>
                <c:pt idx="9072">
                  <c:v>76.703000000000003</c:v>
                </c:pt>
                <c:pt idx="9073">
                  <c:v>76.703000000000003</c:v>
                </c:pt>
                <c:pt idx="9074">
                  <c:v>76.703000000000003</c:v>
                </c:pt>
                <c:pt idx="9075">
                  <c:v>76.875999999999991</c:v>
                </c:pt>
                <c:pt idx="9076">
                  <c:v>76.875999999999991</c:v>
                </c:pt>
                <c:pt idx="9077">
                  <c:v>76.875999999999991</c:v>
                </c:pt>
                <c:pt idx="9078">
                  <c:v>77.05</c:v>
                </c:pt>
                <c:pt idx="9079">
                  <c:v>77.05</c:v>
                </c:pt>
                <c:pt idx="9080">
                  <c:v>77.224999999999994</c:v>
                </c:pt>
                <c:pt idx="9081">
                  <c:v>77.224999999999994</c:v>
                </c:pt>
                <c:pt idx="9082">
                  <c:v>77.224999999999994</c:v>
                </c:pt>
                <c:pt idx="9083">
                  <c:v>77.05</c:v>
                </c:pt>
                <c:pt idx="9084">
                  <c:v>76.875999999999991</c:v>
                </c:pt>
                <c:pt idx="9085">
                  <c:v>76.875999999999991</c:v>
                </c:pt>
                <c:pt idx="9086">
                  <c:v>76.875999999999991</c:v>
                </c:pt>
                <c:pt idx="9087">
                  <c:v>76.875999999999991</c:v>
                </c:pt>
                <c:pt idx="9088">
                  <c:v>76.875999999999991</c:v>
                </c:pt>
                <c:pt idx="9089">
                  <c:v>76.875999999999991</c:v>
                </c:pt>
                <c:pt idx="9090">
                  <c:v>76.875999999999991</c:v>
                </c:pt>
                <c:pt idx="9091">
                  <c:v>76.875999999999991</c:v>
                </c:pt>
                <c:pt idx="9092">
                  <c:v>76.875999999999991</c:v>
                </c:pt>
                <c:pt idx="9093">
                  <c:v>76.875999999999991</c:v>
                </c:pt>
                <c:pt idx="9094">
                  <c:v>76.875999999999991</c:v>
                </c:pt>
                <c:pt idx="9095">
                  <c:v>76.875999999999991</c:v>
                </c:pt>
                <c:pt idx="9096">
                  <c:v>76.875999999999991</c:v>
                </c:pt>
                <c:pt idx="9097">
                  <c:v>76.875999999999991</c:v>
                </c:pt>
                <c:pt idx="9098">
                  <c:v>76.875999999999991</c:v>
                </c:pt>
                <c:pt idx="9099">
                  <c:v>76.875999999999991</c:v>
                </c:pt>
                <c:pt idx="9100">
                  <c:v>76.875999999999991</c:v>
                </c:pt>
                <c:pt idx="9101">
                  <c:v>76.875999999999991</c:v>
                </c:pt>
                <c:pt idx="9102">
                  <c:v>76.875999999999991</c:v>
                </c:pt>
                <c:pt idx="9103">
                  <c:v>76.703000000000003</c:v>
                </c:pt>
                <c:pt idx="9104">
                  <c:v>76.703000000000003</c:v>
                </c:pt>
                <c:pt idx="9105">
                  <c:v>76.703000000000003</c:v>
                </c:pt>
                <c:pt idx="9106">
                  <c:v>76.703000000000003</c:v>
                </c:pt>
                <c:pt idx="9107">
                  <c:v>76.527999999999992</c:v>
                </c:pt>
                <c:pt idx="9108">
                  <c:v>76.527999999999992</c:v>
                </c:pt>
                <c:pt idx="9109">
                  <c:v>76.527999999999992</c:v>
                </c:pt>
                <c:pt idx="9110">
                  <c:v>76.527999999999992</c:v>
                </c:pt>
                <c:pt idx="9111">
                  <c:v>76.353999999999999</c:v>
                </c:pt>
                <c:pt idx="9112">
                  <c:v>76.353999999999999</c:v>
                </c:pt>
                <c:pt idx="9113">
                  <c:v>76.180999999999983</c:v>
                </c:pt>
                <c:pt idx="9114">
                  <c:v>76.180999999999983</c:v>
                </c:pt>
                <c:pt idx="9115">
                  <c:v>76.006</c:v>
                </c:pt>
                <c:pt idx="9116">
                  <c:v>76.006</c:v>
                </c:pt>
                <c:pt idx="9117">
                  <c:v>75.831999999999994</c:v>
                </c:pt>
                <c:pt idx="9118">
                  <c:v>75.831999999999994</c:v>
                </c:pt>
                <c:pt idx="9119">
                  <c:v>75.658999999999992</c:v>
                </c:pt>
                <c:pt idx="9120">
                  <c:v>75.483999999999995</c:v>
                </c:pt>
                <c:pt idx="9121">
                  <c:v>75.483999999999995</c:v>
                </c:pt>
                <c:pt idx="9122">
                  <c:v>75.312000000000012</c:v>
                </c:pt>
                <c:pt idx="9123">
                  <c:v>75.138999999999982</c:v>
                </c:pt>
                <c:pt idx="9124">
                  <c:v>75.138999999999982</c:v>
                </c:pt>
                <c:pt idx="9125">
                  <c:v>74.964000000000013</c:v>
                </c:pt>
                <c:pt idx="9126">
                  <c:v>74.790999999999997</c:v>
                </c:pt>
                <c:pt idx="9127">
                  <c:v>74.790999999999997</c:v>
                </c:pt>
                <c:pt idx="9128">
                  <c:v>74.619</c:v>
                </c:pt>
                <c:pt idx="9129">
                  <c:v>74.619</c:v>
                </c:pt>
                <c:pt idx="9130">
                  <c:v>74.446000000000012</c:v>
                </c:pt>
                <c:pt idx="9131">
                  <c:v>74.446000000000012</c:v>
                </c:pt>
                <c:pt idx="9132">
                  <c:v>74.446000000000012</c:v>
                </c:pt>
                <c:pt idx="9133">
                  <c:v>74.446000000000012</c:v>
                </c:pt>
                <c:pt idx="9134">
                  <c:v>74.446000000000012</c:v>
                </c:pt>
                <c:pt idx="9135">
                  <c:v>74.446000000000012</c:v>
                </c:pt>
                <c:pt idx="9136">
                  <c:v>74.271000000000001</c:v>
                </c:pt>
                <c:pt idx="10798">
                  <c:v>73.406999999999996</c:v>
                </c:pt>
                <c:pt idx="10799">
                  <c:v>73.58</c:v>
                </c:pt>
                <c:pt idx="10800">
                  <c:v>73.753</c:v>
                </c:pt>
                <c:pt idx="10801">
                  <c:v>74.098000000000013</c:v>
                </c:pt>
                <c:pt idx="10802">
                  <c:v>74.271000000000001</c:v>
                </c:pt>
                <c:pt idx="10803">
                  <c:v>74.446000000000012</c:v>
                </c:pt>
                <c:pt idx="10804">
                  <c:v>74.619</c:v>
                </c:pt>
                <c:pt idx="10805">
                  <c:v>74.964000000000013</c:v>
                </c:pt>
                <c:pt idx="10806">
                  <c:v>75.138999999999982</c:v>
                </c:pt>
                <c:pt idx="10807">
                  <c:v>75.312000000000012</c:v>
                </c:pt>
                <c:pt idx="10808">
                  <c:v>75.483999999999995</c:v>
                </c:pt>
                <c:pt idx="10809">
                  <c:v>75.658999999999992</c:v>
                </c:pt>
                <c:pt idx="10810">
                  <c:v>76.006</c:v>
                </c:pt>
                <c:pt idx="10811">
                  <c:v>76.180999999999983</c:v>
                </c:pt>
                <c:pt idx="10812">
                  <c:v>76.180999999999983</c:v>
                </c:pt>
                <c:pt idx="10813">
                  <c:v>76.353999999999999</c:v>
                </c:pt>
                <c:pt idx="10814">
                  <c:v>76.527999999999992</c:v>
                </c:pt>
                <c:pt idx="10815">
                  <c:v>76.527999999999992</c:v>
                </c:pt>
                <c:pt idx="10816">
                  <c:v>76.703000000000003</c:v>
                </c:pt>
                <c:pt idx="10817">
                  <c:v>76.703000000000003</c:v>
                </c:pt>
                <c:pt idx="10818">
                  <c:v>76.875999999999991</c:v>
                </c:pt>
                <c:pt idx="10819">
                  <c:v>76.875999999999991</c:v>
                </c:pt>
                <c:pt idx="10820">
                  <c:v>76.875999999999991</c:v>
                </c:pt>
                <c:pt idx="10821">
                  <c:v>76.875999999999991</c:v>
                </c:pt>
                <c:pt idx="10822">
                  <c:v>76.875999999999991</c:v>
                </c:pt>
                <c:pt idx="10823">
                  <c:v>76.875999999999991</c:v>
                </c:pt>
                <c:pt idx="10824">
                  <c:v>76.875999999999991</c:v>
                </c:pt>
                <c:pt idx="10825">
                  <c:v>76.875999999999991</c:v>
                </c:pt>
                <c:pt idx="10826">
                  <c:v>76.875999999999991</c:v>
                </c:pt>
                <c:pt idx="10827">
                  <c:v>76.875999999999991</c:v>
                </c:pt>
                <c:pt idx="10828">
                  <c:v>76.875999999999991</c:v>
                </c:pt>
                <c:pt idx="10829">
                  <c:v>76.875999999999991</c:v>
                </c:pt>
                <c:pt idx="10830">
                  <c:v>76.875999999999991</c:v>
                </c:pt>
                <c:pt idx="10831">
                  <c:v>76.875999999999991</c:v>
                </c:pt>
                <c:pt idx="10832">
                  <c:v>76.875999999999991</c:v>
                </c:pt>
                <c:pt idx="10833">
                  <c:v>76.875999999999991</c:v>
                </c:pt>
                <c:pt idx="10834">
                  <c:v>76.703000000000003</c:v>
                </c:pt>
                <c:pt idx="10835">
                  <c:v>76.703000000000003</c:v>
                </c:pt>
                <c:pt idx="10836">
                  <c:v>76.703000000000003</c:v>
                </c:pt>
                <c:pt idx="10837">
                  <c:v>76.703000000000003</c:v>
                </c:pt>
                <c:pt idx="10838">
                  <c:v>76.703000000000003</c:v>
                </c:pt>
                <c:pt idx="10839">
                  <c:v>76.527999999999992</c:v>
                </c:pt>
                <c:pt idx="10840">
                  <c:v>76.527999999999992</c:v>
                </c:pt>
                <c:pt idx="10841">
                  <c:v>76.527999999999992</c:v>
                </c:pt>
                <c:pt idx="10842">
                  <c:v>76.527999999999992</c:v>
                </c:pt>
                <c:pt idx="10843">
                  <c:v>76.353999999999999</c:v>
                </c:pt>
                <c:pt idx="10844">
                  <c:v>76.353999999999999</c:v>
                </c:pt>
                <c:pt idx="10845">
                  <c:v>76.353999999999999</c:v>
                </c:pt>
                <c:pt idx="10846">
                  <c:v>76.180999999999983</c:v>
                </c:pt>
                <c:pt idx="10847">
                  <c:v>76.180999999999983</c:v>
                </c:pt>
                <c:pt idx="10848">
                  <c:v>76.006</c:v>
                </c:pt>
                <c:pt idx="10849">
                  <c:v>76.006</c:v>
                </c:pt>
                <c:pt idx="10850">
                  <c:v>76.006</c:v>
                </c:pt>
                <c:pt idx="10851">
                  <c:v>75.831999999999994</c:v>
                </c:pt>
                <c:pt idx="10852">
                  <c:v>75.831999999999994</c:v>
                </c:pt>
                <c:pt idx="10853">
                  <c:v>75.831999999999994</c:v>
                </c:pt>
                <c:pt idx="10854">
                  <c:v>75.658999999999992</c:v>
                </c:pt>
                <c:pt idx="10855">
                  <c:v>75.658999999999992</c:v>
                </c:pt>
                <c:pt idx="10856">
                  <c:v>75.658999999999992</c:v>
                </c:pt>
                <c:pt idx="10857">
                  <c:v>75.658999999999992</c:v>
                </c:pt>
                <c:pt idx="10858">
                  <c:v>75.483999999999995</c:v>
                </c:pt>
                <c:pt idx="10859">
                  <c:v>75.483999999999995</c:v>
                </c:pt>
                <c:pt idx="10860">
                  <c:v>75.483999999999995</c:v>
                </c:pt>
                <c:pt idx="10861">
                  <c:v>75.483999999999995</c:v>
                </c:pt>
                <c:pt idx="10862">
                  <c:v>75.312000000000012</c:v>
                </c:pt>
                <c:pt idx="10863">
                  <c:v>75.312000000000012</c:v>
                </c:pt>
                <c:pt idx="10864">
                  <c:v>75.483999999999995</c:v>
                </c:pt>
                <c:pt idx="10865">
                  <c:v>75.483999999999995</c:v>
                </c:pt>
                <c:pt idx="10866">
                  <c:v>75.483999999999995</c:v>
                </c:pt>
                <c:pt idx="10867">
                  <c:v>75.658999999999992</c:v>
                </c:pt>
                <c:pt idx="10868">
                  <c:v>75.658999999999992</c:v>
                </c:pt>
                <c:pt idx="10869">
                  <c:v>75.831999999999994</c:v>
                </c:pt>
                <c:pt idx="10870">
                  <c:v>75.831999999999994</c:v>
                </c:pt>
                <c:pt idx="10871">
                  <c:v>76.006</c:v>
                </c:pt>
                <c:pt idx="10872">
                  <c:v>76.006</c:v>
                </c:pt>
                <c:pt idx="10873">
                  <c:v>76.180999999999983</c:v>
                </c:pt>
                <c:pt idx="10874">
                  <c:v>76.180999999999983</c:v>
                </c:pt>
                <c:pt idx="10875">
                  <c:v>76.353999999999999</c:v>
                </c:pt>
                <c:pt idx="10876">
                  <c:v>76.353999999999999</c:v>
                </c:pt>
                <c:pt idx="10877">
                  <c:v>76.527999999999992</c:v>
                </c:pt>
                <c:pt idx="10878">
                  <c:v>76.527999999999992</c:v>
                </c:pt>
                <c:pt idx="10879">
                  <c:v>76.703000000000003</c:v>
                </c:pt>
                <c:pt idx="10880">
                  <c:v>76.703000000000003</c:v>
                </c:pt>
                <c:pt idx="10881">
                  <c:v>76.875999999999991</c:v>
                </c:pt>
                <c:pt idx="10882">
                  <c:v>76.875999999999991</c:v>
                </c:pt>
                <c:pt idx="10883">
                  <c:v>76.875999999999991</c:v>
                </c:pt>
                <c:pt idx="10884">
                  <c:v>77.05</c:v>
                </c:pt>
                <c:pt idx="10885">
                  <c:v>77.05</c:v>
                </c:pt>
                <c:pt idx="10886">
                  <c:v>77.05</c:v>
                </c:pt>
                <c:pt idx="10887">
                  <c:v>77.05</c:v>
                </c:pt>
                <c:pt idx="10888">
                  <c:v>77.05</c:v>
                </c:pt>
                <c:pt idx="10889">
                  <c:v>77.05</c:v>
                </c:pt>
                <c:pt idx="10890">
                  <c:v>77.05</c:v>
                </c:pt>
                <c:pt idx="10891">
                  <c:v>77.05</c:v>
                </c:pt>
                <c:pt idx="10892">
                  <c:v>77.05</c:v>
                </c:pt>
                <c:pt idx="10893">
                  <c:v>77.05</c:v>
                </c:pt>
                <c:pt idx="10894">
                  <c:v>77.05</c:v>
                </c:pt>
                <c:pt idx="10895">
                  <c:v>77.05</c:v>
                </c:pt>
                <c:pt idx="10896">
                  <c:v>77.224999999999994</c:v>
                </c:pt>
                <c:pt idx="10897">
                  <c:v>77.224999999999994</c:v>
                </c:pt>
                <c:pt idx="10898">
                  <c:v>77.224999999999994</c:v>
                </c:pt>
                <c:pt idx="10899">
                  <c:v>77.224999999999994</c:v>
                </c:pt>
                <c:pt idx="10900">
                  <c:v>77.224999999999994</c:v>
                </c:pt>
                <c:pt idx="10901">
                  <c:v>77.05</c:v>
                </c:pt>
                <c:pt idx="10902">
                  <c:v>77.05</c:v>
                </c:pt>
                <c:pt idx="10903">
                  <c:v>77.05</c:v>
                </c:pt>
                <c:pt idx="10904">
                  <c:v>77.05</c:v>
                </c:pt>
                <c:pt idx="10905">
                  <c:v>77.05</c:v>
                </c:pt>
                <c:pt idx="10906">
                  <c:v>77.05</c:v>
                </c:pt>
                <c:pt idx="10907">
                  <c:v>76.875999999999991</c:v>
                </c:pt>
                <c:pt idx="10908">
                  <c:v>76.875999999999991</c:v>
                </c:pt>
                <c:pt idx="10909">
                  <c:v>76.875999999999991</c:v>
                </c:pt>
                <c:pt idx="10910">
                  <c:v>76.875999999999991</c:v>
                </c:pt>
                <c:pt idx="10911">
                  <c:v>76.703000000000003</c:v>
                </c:pt>
                <c:pt idx="10912">
                  <c:v>76.703000000000003</c:v>
                </c:pt>
                <c:pt idx="10913">
                  <c:v>76.703000000000003</c:v>
                </c:pt>
                <c:pt idx="10914">
                  <c:v>76.527999999999992</c:v>
                </c:pt>
                <c:pt idx="10915">
                  <c:v>76.527999999999992</c:v>
                </c:pt>
                <c:pt idx="10916">
                  <c:v>76.527999999999992</c:v>
                </c:pt>
                <c:pt idx="10917">
                  <c:v>76.527999999999992</c:v>
                </c:pt>
                <c:pt idx="10918">
                  <c:v>76.353999999999999</c:v>
                </c:pt>
                <c:pt idx="10919">
                  <c:v>76.353999999999999</c:v>
                </c:pt>
                <c:pt idx="10920">
                  <c:v>76.353999999999999</c:v>
                </c:pt>
                <c:pt idx="10921">
                  <c:v>76.180999999999983</c:v>
                </c:pt>
                <c:pt idx="10922">
                  <c:v>76.180999999999983</c:v>
                </c:pt>
                <c:pt idx="10923">
                  <c:v>76.180999999999983</c:v>
                </c:pt>
                <c:pt idx="10924">
                  <c:v>76.180999999999983</c:v>
                </c:pt>
                <c:pt idx="10925">
                  <c:v>76.006</c:v>
                </c:pt>
                <c:pt idx="10926">
                  <c:v>76.006</c:v>
                </c:pt>
                <c:pt idx="10927">
                  <c:v>76.006</c:v>
                </c:pt>
                <c:pt idx="10928">
                  <c:v>76.006</c:v>
                </c:pt>
                <c:pt idx="10929">
                  <c:v>75.831999999999994</c:v>
                </c:pt>
                <c:pt idx="10930">
                  <c:v>75.831999999999994</c:v>
                </c:pt>
                <c:pt idx="10931">
                  <c:v>75.831999999999994</c:v>
                </c:pt>
                <c:pt idx="10932">
                  <c:v>76.006</c:v>
                </c:pt>
                <c:pt idx="10933">
                  <c:v>76.006</c:v>
                </c:pt>
                <c:pt idx="10934">
                  <c:v>76.006</c:v>
                </c:pt>
                <c:pt idx="10935">
                  <c:v>76.006</c:v>
                </c:pt>
                <c:pt idx="10936">
                  <c:v>76.006</c:v>
                </c:pt>
                <c:pt idx="10937">
                  <c:v>76.006</c:v>
                </c:pt>
                <c:pt idx="10938">
                  <c:v>76.006</c:v>
                </c:pt>
                <c:pt idx="10939">
                  <c:v>76.006</c:v>
                </c:pt>
                <c:pt idx="10940">
                  <c:v>76.006</c:v>
                </c:pt>
                <c:pt idx="10941">
                  <c:v>76.180999999999983</c:v>
                </c:pt>
                <c:pt idx="10942">
                  <c:v>76.180999999999983</c:v>
                </c:pt>
                <c:pt idx="10943">
                  <c:v>76.180999999999983</c:v>
                </c:pt>
                <c:pt idx="10944">
                  <c:v>76.353999999999999</c:v>
                </c:pt>
                <c:pt idx="10945">
                  <c:v>76.353999999999999</c:v>
                </c:pt>
                <c:pt idx="10946">
                  <c:v>76.527999999999992</c:v>
                </c:pt>
                <c:pt idx="10947">
                  <c:v>76.703000000000003</c:v>
                </c:pt>
                <c:pt idx="10948">
                  <c:v>76.703000000000003</c:v>
                </c:pt>
                <c:pt idx="10949">
                  <c:v>76.875999999999991</c:v>
                </c:pt>
                <c:pt idx="10950">
                  <c:v>77.05</c:v>
                </c:pt>
                <c:pt idx="10951">
                  <c:v>77.05</c:v>
                </c:pt>
                <c:pt idx="10952">
                  <c:v>77.224999999999994</c:v>
                </c:pt>
                <c:pt idx="10953">
                  <c:v>77.224999999999994</c:v>
                </c:pt>
                <c:pt idx="10954">
                  <c:v>77.400000000000006</c:v>
                </c:pt>
                <c:pt idx="10955">
                  <c:v>77.573999999999998</c:v>
                </c:pt>
                <c:pt idx="10956">
                  <c:v>77.573999999999998</c:v>
                </c:pt>
                <c:pt idx="10957">
                  <c:v>77.573999999999998</c:v>
                </c:pt>
                <c:pt idx="10958">
                  <c:v>77.748999999999995</c:v>
                </c:pt>
                <c:pt idx="10959">
                  <c:v>77.748999999999995</c:v>
                </c:pt>
                <c:pt idx="10960">
                  <c:v>77.748999999999995</c:v>
                </c:pt>
                <c:pt idx="10961">
                  <c:v>77.573999999999998</c:v>
                </c:pt>
                <c:pt idx="10962">
                  <c:v>77.573999999999998</c:v>
                </c:pt>
                <c:pt idx="10963">
                  <c:v>77.573999999999998</c:v>
                </c:pt>
                <c:pt idx="10964">
                  <c:v>77.400000000000006</c:v>
                </c:pt>
                <c:pt idx="10965">
                  <c:v>77.400000000000006</c:v>
                </c:pt>
                <c:pt idx="10966">
                  <c:v>77.400000000000006</c:v>
                </c:pt>
                <c:pt idx="10967">
                  <c:v>77.400000000000006</c:v>
                </c:pt>
                <c:pt idx="10968">
                  <c:v>77.224999999999994</c:v>
                </c:pt>
                <c:pt idx="10969">
                  <c:v>77.224999999999994</c:v>
                </c:pt>
                <c:pt idx="10970">
                  <c:v>77.224999999999994</c:v>
                </c:pt>
                <c:pt idx="10971">
                  <c:v>77.224999999999994</c:v>
                </c:pt>
                <c:pt idx="10972">
                  <c:v>77.05</c:v>
                </c:pt>
                <c:pt idx="10973">
                  <c:v>77.05</c:v>
                </c:pt>
                <c:pt idx="10974">
                  <c:v>77.05</c:v>
                </c:pt>
                <c:pt idx="10975">
                  <c:v>77.05</c:v>
                </c:pt>
                <c:pt idx="10976">
                  <c:v>77.05</c:v>
                </c:pt>
                <c:pt idx="10977">
                  <c:v>76.875999999999991</c:v>
                </c:pt>
                <c:pt idx="10978">
                  <c:v>76.875999999999991</c:v>
                </c:pt>
                <c:pt idx="10979">
                  <c:v>76.875999999999991</c:v>
                </c:pt>
                <c:pt idx="10980">
                  <c:v>76.703000000000003</c:v>
                </c:pt>
                <c:pt idx="10981">
                  <c:v>76.703000000000003</c:v>
                </c:pt>
                <c:pt idx="10982">
                  <c:v>76.703000000000003</c:v>
                </c:pt>
                <c:pt idx="10983">
                  <c:v>76.527999999999992</c:v>
                </c:pt>
                <c:pt idx="10984">
                  <c:v>76.527999999999992</c:v>
                </c:pt>
                <c:pt idx="10985">
                  <c:v>76.353999999999999</c:v>
                </c:pt>
                <c:pt idx="10986">
                  <c:v>76.353999999999999</c:v>
                </c:pt>
                <c:pt idx="10987">
                  <c:v>76.353999999999999</c:v>
                </c:pt>
                <c:pt idx="10988">
                  <c:v>76.180999999999983</c:v>
                </c:pt>
                <c:pt idx="10989">
                  <c:v>76.180999999999983</c:v>
                </c:pt>
                <c:pt idx="10990">
                  <c:v>76.006</c:v>
                </c:pt>
                <c:pt idx="10991">
                  <c:v>76.006</c:v>
                </c:pt>
                <c:pt idx="10992">
                  <c:v>76.006</c:v>
                </c:pt>
                <c:pt idx="10993">
                  <c:v>75.831999999999994</c:v>
                </c:pt>
                <c:pt idx="10994">
                  <c:v>75.831999999999994</c:v>
                </c:pt>
                <c:pt idx="10995">
                  <c:v>75.658999999999992</c:v>
                </c:pt>
                <c:pt idx="10996">
                  <c:v>75.658999999999992</c:v>
                </c:pt>
                <c:pt idx="10997">
                  <c:v>75.483999999999995</c:v>
                </c:pt>
                <c:pt idx="10998">
                  <c:v>75.483999999999995</c:v>
                </c:pt>
                <c:pt idx="10999">
                  <c:v>75.483999999999995</c:v>
                </c:pt>
                <c:pt idx="11000">
                  <c:v>75.312000000000012</c:v>
                </c:pt>
                <c:pt idx="11001">
                  <c:v>75.312000000000012</c:v>
                </c:pt>
                <c:pt idx="11002">
                  <c:v>75.312000000000012</c:v>
                </c:pt>
                <c:pt idx="11003">
                  <c:v>75.312000000000012</c:v>
                </c:pt>
                <c:pt idx="11004">
                  <c:v>75.312000000000012</c:v>
                </c:pt>
                <c:pt idx="11005">
                  <c:v>75.483999999999995</c:v>
                </c:pt>
                <c:pt idx="11006">
                  <c:v>75.483999999999995</c:v>
                </c:pt>
                <c:pt idx="11007">
                  <c:v>75.483999999999995</c:v>
                </c:pt>
                <c:pt idx="11008">
                  <c:v>75.483999999999995</c:v>
                </c:pt>
                <c:pt idx="11009">
                  <c:v>75.483999999999995</c:v>
                </c:pt>
                <c:pt idx="11010">
                  <c:v>75.483999999999995</c:v>
                </c:pt>
                <c:pt idx="11011">
                  <c:v>75.483999999999995</c:v>
                </c:pt>
                <c:pt idx="11012">
                  <c:v>75.483999999999995</c:v>
                </c:pt>
                <c:pt idx="11013">
                  <c:v>75.483999999999995</c:v>
                </c:pt>
                <c:pt idx="11014">
                  <c:v>75.658999999999992</c:v>
                </c:pt>
                <c:pt idx="11015">
                  <c:v>75.831999999999994</c:v>
                </c:pt>
                <c:pt idx="11016">
                  <c:v>76.006</c:v>
                </c:pt>
                <c:pt idx="11017">
                  <c:v>76.180999999999983</c:v>
                </c:pt>
                <c:pt idx="11018">
                  <c:v>76.353999999999999</c:v>
                </c:pt>
                <c:pt idx="11019">
                  <c:v>76.527999999999992</c:v>
                </c:pt>
                <c:pt idx="11020">
                  <c:v>76.703000000000003</c:v>
                </c:pt>
                <c:pt idx="11021">
                  <c:v>76.875999999999991</c:v>
                </c:pt>
                <c:pt idx="11022">
                  <c:v>77.05</c:v>
                </c:pt>
                <c:pt idx="11023">
                  <c:v>77.224999999999994</c:v>
                </c:pt>
                <c:pt idx="11024">
                  <c:v>77.224999999999994</c:v>
                </c:pt>
                <c:pt idx="11025">
                  <c:v>77.400000000000006</c:v>
                </c:pt>
                <c:pt idx="11026">
                  <c:v>77.400000000000006</c:v>
                </c:pt>
                <c:pt idx="11027">
                  <c:v>77.573999999999998</c:v>
                </c:pt>
                <c:pt idx="11028">
                  <c:v>77.573999999999998</c:v>
                </c:pt>
                <c:pt idx="11029">
                  <c:v>77.748999999999995</c:v>
                </c:pt>
                <c:pt idx="11030">
                  <c:v>77.748999999999995</c:v>
                </c:pt>
                <c:pt idx="11031">
                  <c:v>77.748999999999995</c:v>
                </c:pt>
                <c:pt idx="11032">
                  <c:v>77.923000000000002</c:v>
                </c:pt>
                <c:pt idx="11033">
                  <c:v>77.923000000000002</c:v>
                </c:pt>
                <c:pt idx="11034">
                  <c:v>77.923000000000002</c:v>
                </c:pt>
                <c:pt idx="11035">
                  <c:v>77.923000000000002</c:v>
                </c:pt>
                <c:pt idx="11036">
                  <c:v>77.923000000000002</c:v>
                </c:pt>
                <c:pt idx="11037">
                  <c:v>77.923000000000002</c:v>
                </c:pt>
                <c:pt idx="11038">
                  <c:v>77.923000000000002</c:v>
                </c:pt>
                <c:pt idx="11039">
                  <c:v>77.923000000000002</c:v>
                </c:pt>
                <c:pt idx="11040">
                  <c:v>77.923000000000002</c:v>
                </c:pt>
                <c:pt idx="11041">
                  <c:v>77.923000000000002</c:v>
                </c:pt>
                <c:pt idx="11042">
                  <c:v>77.923000000000002</c:v>
                </c:pt>
                <c:pt idx="11043">
                  <c:v>77.923000000000002</c:v>
                </c:pt>
                <c:pt idx="11044">
                  <c:v>77.923000000000002</c:v>
                </c:pt>
                <c:pt idx="11045">
                  <c:v>77.748999999999995</c:v>
                </c:pt>
                <c:pt idx="11046">
                  <c:v>77.748999999999995</c:v>
                </c:pt>
                <c:pt idx="11047">
                  <c:v>77.748999999999995</c:v>
                </c:pt>
                <c:pt idx="11048">
                  <c:v>77.748999999999995</c:v>
                </c:pt>
                <c:pt idx="11049">
                  <c:v>77.573999999999998</c:v>
                </c:pt>
                <c:pt idx="11050">
                  <c:v>77.573999999999998</c:v>
                </c:pt>
                <c:pt idx="11051">
                  <c:v>77.573999999999998</c:v>
                </c:pt>
                <c:pt idx="11052">
                  <c:v>77.400000000000006</c:v>
                </c:pt>
                <c:pt idx="11053">
                  <c:v>77.400000000000006</c:v>
                </c:pt>
                <c:pt idx="11054">
                  <c:v>77.400000000000006</c:v>
                </c:pt>
                <c:pt idx="11055">
                  <c:v>77.224999999999994</c:v>
                </c:pt>
                <c:pt idx="11056">
                  <c:v>77.224999999999994</c:v>
                </c:pt>
                <c:pt idx="11057">
                  <c:v>77.05</c:v>
                </c:pt>
                <c:pt idx="11058">
                  <c:v>77.05</c:v>
                </c:pt>
                <c:pt idx="11059">
                  <c:v>77.05</c:v>
                </c:pt>
                <c:pt idx="11060">
                  <c:v>76.875999999999991</c:v>
                </c:pt>
                <c:pt idx="11061">
                  <c:v>76.875999999999991</c:v>
                </c:pt>
                <c:pt idx="11062">
                  <c:v>76.875999999999991</c:v>
                </c:pt>
                <c:pt idx="11063">
                  <c:v>76.703000000000003</c:v>
                </c:pt>
                <c:pt idx="11064">
                  <c:v>76.703000000000003</c:v>
                </c:pt>
                <c:pt idx="11065">
                  <c:v>76.527999999999992</c:v>
                </c:pt>
                <c:pt idx="11066">
                  <c:v>76.527999999999992</c:v>
                </c:pt>
                <c:pt idx="11067">
                  <c:v>76.353999999999999</c:v>
                </c:pt>
                <c:pt idx="11068">
                  <c:v>76.353999999999999</c:v>
                </c:pt>
                <c:pt idx="11069">
                  <c:v>76.353999999999999</c:v>
                </c:pt>
                <c:pt idx="11070">
                  <c:v>76.180999999999983</c:v>
                </c:pt>
                <c:pt idx="11071">
                  <c:v>76.180999999999983</c:v>
                </c:pt>
                <c:pt idx="11072">
                  <c:v>76.180999999999983</c:v>
                </c:pt>
                <c:pt idx="11073">
                  <c:v>76.006</c:v>
                </c:pt>
                <c:pt idx="11074">
                  <c:v>76.006</c:v>
                </c:pt>
                <c:pt idx="11075">
                  <c:v>76.006</c:v>
                </c:pt>
                <c:pt idx="11076">
                  <c:v>76.006</c:v>
                </c:pt>
                <c:pt idx="11077">
                  <c:v>75.831999999999994</c:v>
                </c:pt>
                <c:pt idx="11078">
                  <c:v>75.831999999999994</c:v>
                </c:pt>
                <c:pt idx="11079">
                  <c:v>75.831999999999994</c:v>
                </c:pt>
                <c:pt idx="11080">
                  <c:v>75.831999999999994</c:v>
                </c:pt>
                <c:pt idx="11081">
                  <c:v>75.831999999999994</c:v>
                </c:pt>
                <c:pt idx="11082">
                  <c:v>75.831999999999994</c:v>
                </c:pt>
                <c:pt idx="11083">
                  <c:v>76.006</c:v>
                </c:pt>
                <c:pt idx="11084">
                  <c:v>76.006</c:v>
                </c:pt>
                <c:pt idx="11085">
                  <c:v>76.006</c:v>
                </c:pt>
                <c:pt idx="11086">
                  <c:v>76.006</c:v>
                </c:pt>
                <c:pt idx="11087">
                  <c:v>76.006</c:v>
                </c:pt>
                <c:pt idx="11088">
                  <c:v>76.006</c:v>
                </c:pt>
                <c:pt idx="11089">
                  <c:v>76.180999999999983</c:v>
                </c:pt>
                <c:pt idx="11090">
                  <c:v>76.180999999999983</c:v>
                </c:pt>
                <c:pt idx="11091">
                  <c:v>76.353999999999999</c:v>
                </c:pt>
                <c:pt idx="11092">
                  <c:v>76.527999999999992</c:v>
                </c:pt>
                <c:pt idx="11093">
                  <c:v>76.527999999999992</c:v>
                </c:pt>
                <c:pt idx="11094">
                  <c:v>76.703000000000003</c:v>
                </c:pt>
                <c:pt idx="11095">
                  <c:v>76.703000000000003</c:v>
                </c:pt>
                <c:pt idx="11096">
                  <c:v>76.703000000000003</c:v>
                </c:pt>
                <c:pt idx="11097">
                  <c:v>76.703000000000003</c:v>
                </c:pt>
                <c:pt idx="11098">
                  <c:v>76.703000000000003</c:v>
                </c:pt>
                <c:pt idx="11099">
                  <c:v>76.703000000000003</c:v>
                </c:pt>
                <c:pt idx="11100">
                  <c:v>76.703000000000003</c:v>
                </c:pt>
                <c:pt idx="11101">
                  <c:v>76.527999999999992</c:v>
                </c:pt>
                <c:pt idx="11102">
                  <c:v>76.527999999999992</c:v>
                </c:pt>
                <c:pt idx="11103">
                  <c:v>76.527999999999992</c:v>
                </c:pt>
                <c:pt idx="11104">
                  <c:v>76.527999999999992</c:v>
                </c:pt>
                <c:pt idx="11105">
                  <c:v>76.527999999999992</c:v>
                </c:pt>
                <c:pt idx="11106">
                  <c:v>76.527999999999992</c:v>
                </c:pt>
                <c:pt idx="11107">
                  <c:v>76.527999999999992</c:v>
                </c:pt>
                <c:pt idx="11108">
                  <c:v>76.527999999999992</c:v>
                </c:pt>
                <c:pt idx="11109">
                  <c:v>76.527999999999992</c:v>
                </c:pt>
                <c:pt idx="11110">
                  <c:v>76.527999999999992</c:v>
                </c:pt>
                <c:pt idx="11111">
                  <c:v>76.527999999999992</c:v>
                </c:pt>
                <c:pt idx="11112">
                  <c:v>76.353999999999999</c:v>
                </c:pt>
                <c:pt idx="11113">
                  <c:v>76.353999999999999</c:v>
                </c:pt>
                <c:pt idx="11114">
                  <c:v>76.353999999999999</c:v>
                </c:pt>
                <c:pt idx="11115">
                  <c:v>76.353999999999999</c:v>
                </c:pt>
                <c:pt idx="11116">
                  <c:v>76.353999999999999</c:v>
                </c:pt>
                <c:pt idx="11117">
                  <c:v>76.180999999999983</c:v>
                </c:pt>
                <c:pt idx="11118">
                  <c:v>76.180999999999983</c:v>
                </c:pt>
                <c:pt idx="11119">
                  <c:v>76.180999999999983</c:v>
                </c:pt>
                <c:pt idx="11120">
                  <c:v>76.180999999999983</c:v>
                </c:pt>
                <c:pt idx="11121">
                  <c:v>76.180999999999983</c:v>
                </c:pt>
                <c:pt idx="11122">
                  <c:v>76.006</c:v>
                </c:pt>
                <c:pt idx="11123">
                  <c:v>76.006</c:v>
                </c:pt>
                <c:pt idx="11124">
                  <c:v>76.006</c:v>
                </c:pt>
                <c:pt idx="11125">
                  <c:v>76.006</c:v>
                </c:pt>
                <c:pt idx="11126">
                  <c:v>75.831999999999994</c:v>
                </c:pt>
                <c:pt idx="11127">
                  <c:v>75.831999999999994</c:v>
                </c:pt>
                <c:pt idx="11128">
                  <c:v>75.831999999999994</c:v>
                </c:pt>
                <c:pt idx="11129">
                  <c:v>75.831999999999994</c:v>
                </c:pt>
                <c:pt idx="11130">
                  <c:v>75.658999999999992</c:v>
                </c:pt>
                <c:pt idx="11131">
                  <c:v>75.658999999999992</c:v>
                </c:pt>
                <c:pt idx="11132">
                  <c:v>75.658999999999992</c:v>
                </c:pt>
                <c:pt idx="11133">
                  <c:v>75.483999999999995</c:v>
                </c:pt>
                <c:pt idx="11134">
                  <c:v>75.483999999999995</c:v>
                </c:pt>
                <c:pt idx="11135">
                  <c:v>75.483999999999995</c:v>
                </c:pt>
                <c:pt idx="11136">
                  <c:v>75.483999999999995</c:v>
                </c:pt>
                <c:pt idx="11137">
                  <c:v>75.312000000000012</c:v>
                </c:pt>
                <c:pt idx="11138">
                  <c:v>75.312000000000012</c:v>
                </c:pt>
                <c:pt idx="11139">
                  <c:v>75.312000000000012</c:v>
                </c:pt>
                <c:pt idx="11140">
                  <c:v>75.312000000000012</c:v>
                </c:pt>
                <c:pt idx="11141">
                  <c:v>75.312000000000012</c:v>
                </c:pt>
                <c:pt idx="11142">
                  <c:v>75.138999999999982</c:v>
                </c:pt>
                <c:pt idx="11143">
                  <c:v>75.138999999999982</c:v>
                </c:pt>
                <c:pt idx="11144">
                  <c:v>75.138999999999982</c:v>
                </c:pt>
                <c:pt idx="11145">
                  <c:v>75.138999999999982</c:v>
                </c:pt>
                <c:pt idx="11146">
                  <c:v>75.138999999999982</c:v>
                </c:pt>
                <c:pt idx="11147">
                  <c:v>75.138999999999982</c:v>
                </c:pt>
                <c:pt idx="11148">
                  <c:v>74.964000000000013</c:v>
                </c:pt>
                <c:pt idx="11149">
                  <c:v>74.964000000000013</c:v>
                </c:pt>
                <c:pt idx="11150">
                  <c:v>74.964000000000013</c:v>
                </c:pt>
                <c:pt idx="11151">
                  <c:v>74.964000000000013</c:v>
                </c:pt>
                <c:pt idx="11152">
                  <c:v>75.138999999999982</c:v>
                </c:pt>
                <c:pt idx="11153">
                  <c:v>75.138999999999982</c:v>
                </c:pt>
                <c:pt idx="11154">
                  <c:v>75.138999999999982</c:v>
                </c:pt>
                <c:pt idx="11155">
                  <c:v>75.138999999999982</c:v>
                </c:pt>
                <c:pt idx="11156">
                  <c:v>75.312000000000012</c:v>
                </c:pt>
                <c:pt idx="11157">
                  <c:v>75.312000000000012</c:v>
                </c:pt>
                <c:pt idx="11158">
                  <c:v>75.312000000000012</c:v>
                </c:pt>
                <c:pt idx="11159">
                  <c:v>75.483999999999995</c:v>
                </c:pt>
                <c:pt idx="11160">
                  <c:v>75.483999999999995</c:v>
                </c:pt>
                <c:pt idx="11161">
                  <c:v>75.658999999999992</c:v>
                </c:pt>
                <c:pt idx="11162">
                  <c:v>75.831999999999994</c:v>
                </c:pt>
                <c:pt idx="11163">
                  <c:v>76.006</c:v>
                </c:pt>
                <c:pt idx="11164">
                  <c:v>76.180999999999983</c:v>
                </c:pt>
                <c:pt idx="11165">
                  <c:v>76.180999999999983</c:v>
                </c:pt>
                <c:pt idx="11166">
                  <c:v>76.353999999999999</c:v>
                </c:pt>
                <c:pt idx="11167">
                  <c:v>76.527999999999992</c:v>
                </c:pt>
                <c:pt idx="11168">
                  <c:v>76.703000000000003</c:v>
                </c:pt>
                <c:pt idx="11169">
                  <c:v>76.875999999999991</c:v>
                </c:pt>
                <c:pt idx="11170">
                  <c:v>76.875999999999991</c:v>
                </c:pt>
                <c:pt idx="11171">
                  <c:v>77.05</c:v>
                </c:pt>
                <c:pt idx="11172">
                  <c:v>77.05</c:v>
                </c:pt>
                <c:pt idx="11173">
                  <c:v>77.224999999999994</c:v>
                </c:pt>
                <c:pt idx="11174">
                  <c:v>77.224999999999994</c:v>
                </c:pt>
                <c:pt idx="11175">
                  <c:v>77.224999999999994</c:v>
                </c:pt>
                <c:pt idx="11176">
                  <c:v>77.224999999999994</c:v>
                </c:pt>
                <c:pt idx="11177">
                  <c:v>77.224999999999994</c:v>
                </c:pt>
                <c:pt idx="11178">
                  <c:v>77.224999999999994</c:v>
                </c:pt>
                <c:pt idx="11179">
                  <c:v>77.224999999999994</c:v>
                </c:pt>
                <c:pt idx="11180">
                  <c:v>77.224999999999994</c:v>
                </c:pt>
                <c:pt idx="11181">
                  <c:v>77.224999999999994</c:v>
                </c:pt>
                <c:pt idx="11182">
                  <c:v>77.224999999999994</c:v>
                </c:pt>
                <c:pt idx="11183">
                  <c:v>77.224999999999994</c:v>
                </c:pt>
                <c:pt idx="11184">
                  <c:v>77.05</c:v>
                </c:pt>
                <c:pt idx="11185">
                  <c:v>77.05</c:v>
                </c:pt>
                <c:pt idx="11186">
                  <c:v>77.05</c:v>
                </c:pt>
                <c:pt idx="11187">
                  <c:v>77.05</c:v>
                </c:pt>
                <c:pt idx="11188">
                  <c:v>77.05</c:v>
                </c:pt>
                <c:pt idx="11189">
                  <c:v>76.875999999999991</c:v>
                </c:pt>
                <c:pt idx="11190">
                  <c:v>76.875999999999991</c:v>
                </c:pt>
                <c:pt idx="11191">
                  <c:v>76.875999999999991</c:v>
                </c:pt>
                <c:pt idx="11192">
                  <c:v>76.875999999999991</c:v>
                </c:pt>
                <c:pt idx="11193">
                  <c:v>76.703000000000003</c:v>
                </c:pt>
                <c:pt idx="11194">
                  <c:v>76.703000000000003</c:v>
                </c:pt>
                <c:pt idx="11195">
                  <c:v>76.703000000000003</c:v>
                </c:pt>
                <c:pt idx="11196">
                  <c:v>76.703000000000003</c:v>
                </c:pt>
                <c:pt idx="11197">
                  <c:v>76.527999999999992</c:v>
                </c:pt>
                <c:pt idx="11198">
                  <c:v>76.527999999999992</c:v>
                </c:pt>
                <c:pt idx="11199">
                  <c:v>76.353999999999999</c:v>
                </c:pt>
                <c:pt idx="11200">
                  <c:v>76.353999999999999</c:v>
                </c:pt>
                <c:pt idx="11201">
                  <c:v>76.180999999999983</c:v>
                </c:pt>
                <c:pt idx="11202">
                  <c:v>76.180999999999983</c:v>
                </c:pt>
                <c:pt idx="11203">
                  <c:v>76.006</c:v>
                </c:pt>
                <c:pt idx="11204">
                  <c:v>76.006</c:v>
                </c:pt>
                <c:pt idx="11205">
                  <c:v>75.831999999999994</c:v>
                </c:pt>
                <c:pt idx="11206">
                  <c:v>75.831999999999994</c:v>
                </c:pt>
                <c:pt idx="11207">
                  <c:v>75.658999999999992</c:v>
                </c:pt>
                <c:pt idx="11208">
                  <c:v>75.658999999999992</c:v>
                </c:pt>
                <c:pt idx="11209">
                  <c:v>75.483999999999995</c:v>
                </c:pt>
                <c:pt idx="11210">
                  <c:v>75.483999999999995</c:v>
                </c:pt>
                <c:pt idx="11211">
                  <c:v>75.483999999999995</c:v>
                </c:pt>
                <c:pt idx="11212">
                  <c:v>75.312000000000012</c:v>
                </c:pt>
                <c:pt idx="11213">
                  <c:v>75.312000000000012</c:v>
                </c:pt>
                <c:pt idx="11214">
                  <c:v>75.312000000000012</c:v>
                </c:pt>
                <c:pt idx="11215">
                  <c:v>75.138999999999982</c:v>
                </c:pt>
                <c:pt idx="11216">
                  <c:v>75.138999999999982</c:v>
                </c:pt>
                <c:pt idx="11217">
                  <c:v>75.138999999999982</c:v>
                </c:pt>
                <c:pt idx="11218">
                  <c:v>75.138999999999982</c:v>
                </c:pt>
                <c:pt idx="11219">
                  <c:v>75.138999999999982</c:v>
                </c:pt>
                <c:pt idx="11220">
                  <c:v>74.964000000000013</c:v>
                </c:pt>
                <c:pt idx="11221">
                  <c:v>75.138999999999982</c:v>
                </c:pt>
                <c:pt idx="11222">
                  <c:v>75.138999999999982</c:v>
                </c:pt>
                <c:pt idx="11223">
                  <c:v>75.138999999999982</c:v>
                </c:pt>
                <c:pt idx="11224">
                  <c:v>75.312000000000012</c:v>
                </c:pt>
                <c:pt idx="11225">
                  <c:v>75.312000000000012</c:v>
                </c:pt>
                <c:pt idx="11226">
                  <c:v>75.483999999999995</c:v>
                </c:pt>
                <c:pt idx="11227">
                  <c:v>75.483999999999995</c:v>
                </c:pt>
                <c:pt idx="11228">
                  <c:v>75.658999999999992</c:v>
                </c:pt>
                <c:pt idx="11229">
                  <c:v>75.831999999999994</c:v>
                </c:pt>
                <c:pt idx="11230">
                  <c:v>76.006</c:v>
                </c:pt>
                <c:pt idx="11231">
                  <c:v>76.180999999999983</c:v>
                </c:pt>
                <c:pt idx="11235">
                  <c:v>77.573999999999998</c:v>
                </c:pt>
                <c:pt idx="11236">
                  <c:v>76.527999999999992</c:v>
                </c:pt>
                <c:pt idx="11237">
                  <c:v>76.703000000000003</c:v>
                </c:pt>
                <c:pt idx="11238">
                  <c:v>76.875999999999991</c:v>
                </c:pt>
                <c:pt idx="11239">
                  <c:v>76.875999999999991</c:v>
                </c:pt>
                <c:pt idx="11240">
                  <c:v>76.875999999999991</c:v>
                </c:pt>
                <c:pt idx="11241">
                  <c:v>77.05</c:v>
                </c:pt>
                <c:pt idx="11242">
                  <c:v>77.05</c:v>
                </c:pt>
                <c:pt idx="11243">
                  <c:v>77.05</c:v>
                </c:pt>
                <c:pt idx="11244">
                  <c:v>77.05</c:v>
                </c:pt>
                <c:pt idx="11245">
                  <c:v>77.05</c:v>
                </c:pt>
                <c:pt idx="11246">
                  <c:v>77.224999999999994</c:v>
                </c:pt>
                <c:pt idx="11247">
                  <c:v>77.224999999999994</c:v>
                </c:pt>
                <c:pt idx="11248">
                  <c:v>77.224999999999994</c:v>
                </c:pt>
                <c:pt idx="11249">
                  <c:v>77.224999999999994</c:v>
                </c:pt>
                <c:pt idx="11250">
                  <c:v>77.224999999999994</c:v>
                </c:pt>
                <c:pt idx="11251">
                  <c:v>77.224999999999994</c:v>
                </c:pt>
                <c:pt idx="11252">
                  <c:v>77.224999999999994</c:v>
                </c:pt>
                <c:pt idx="11253">
                  <c:v>77.224999999999994</c:v>
                </c:pt>
                <c:pt idx="11254">
                  <c:v>77.224999999999994</c:v>
                </c:pt>
                <c:pt idx="11255">
                  <c:v>77.224999999999994</c:v>
                </c:pt>
                <c:pt idx="11256">
                  <c:v>77.224999999999994</c:v>
                </c:pt>
                <c:pt idx="11257">
                  <c:v>77.224999999999994</c:v>
                </c:pt>
                <c:pt idx="11258">
                  <c:v>77.224999999999994</c:v>
                </c:pt>
                <c:pt idx="11259">
                  <c:v>77.224999999999994</c:v>
                </c:pt>
                <c:pt idx="11260">
                  <c:v>77.224999999999994</c:v>
                </c:pt>
                <c:pt idx="11261">
                  <c:v>77.224999999999994</c:v>
                </c:pt>
                <c:pt idx="11262">
                  <c:v>77.224999999999994</c:v>
                </c:pt>
                <c:pt idx="11263">
                  <c:v>77.224999999999994</c:v>
                </c:pt>
                <c:pt idx="11264">
                  <c:v>77.224999999999994</c:v>
                </c:pt>
                <c:pt idx="11265">
                  <c:v>77.05</c:v>
                </c:pt>
                <c:pt idx="11266">
                  <c:v>77.05</c:v>
                </c:pt>
                <c:pt idx="11267">
                  <c:v>77.05</c:v>
                </c:pt>
                <c:pt idx="11268">
                  <c:v>77.05</c:v>
                </c:pt>
                <c:pt idx="11269">
                  <c:v>76.875999999999991</c:v>
                </c:pt>
                <c:pt idx="11270">
                  <c:v>76.875999999999991</c:v>
                </c:pt>
                <c:pt idx="11271">
                  <c:v>76.875999999999991</c:v>
                </c:pt>
                <c:pt idx="11272">
                  <c:v>76.703000000000003</c:v>
                </c:pt>
                <c:pt idx="11273">
                  <c:v>76.703000000000003</c:v>
                </c:pt>
                <c:pt idx="11274">
                  <c:v>76.703000000000003</c:v>
                </c:pt>
                <c:pt idx="11275">
                  <c:v>76.527999999999992</c:v>
                </c:pt>
                <c:pt idx="11276">
                  <c:v>76.527999999999992</c:v>
                </c:pt>
                <c:pt idx="11277">
                  <c:v>76.527999999999992</c:v>
                </c:pt>
                <c:pt idx="11278">
                  <c:v>76.527999999999992</c:v>
                </c:pt>
                <c:pt idx="11279">
                  <c:v>76.353999999999999</c:v>
                </c:pt>
                <c:pt idx="11280">
                  <c:v>76.353999999999999</c:v>
                </c:pt>
                <c:pt idx="11281">
                  <c:v>76.353999999999999</c:v>
                </c:pt>
                <c:pt idx="11282">
                  <c:v>76.180999999999983</c:v>
                </c:pt>
                <c:pt idx="11283">
                  <c:v>76.180999999999983</c:v>
                </c:pt>
                <c:pt idx="11284">
                  <c:v>76.006</c:v>
                </c:pt>
                <c:pt idx="11285">
                  <c:v>76.006</c:v>
                </c:pt>
                <c:pt idx="11286">
                  <c:v>76.006</c:v>
                </c:pt>
                <c:pt idx="11287">
                  <c:v>76.006</c:v>
                </c:pt>
                <c:pt idx="11288">
                  <c:v>75.831999999999994</c:v>
                </c:pt>
                <c:pt idx="11289">
                  <c:v>75.831999999999994</c:v>
                </c:pt>
                <c:pt idx="11290">
                  <c:v>75.831999999999994</c:v>
                </c:pt>
                <c:pt idx="11291">
                  <c:v>75.658999999999992</c:v>
                </c:pt>
                <c:pt idx="11292">
                  <c:v>75.658999999999992</c:v>
                </c:pt>
                <c:pt idx="11293">
                  <c:v>75.658999999999992</c:v>
                </c:pt>
                <c:pt idx="11294">
                  <c:v>75.658999999999992</c:v>
                </c:pt>
                <c:pt idx="11295">
                  <c:v>75.658999999999992</c:v>
                </c:pt>
                <c:pt idx="11296">
                  <c:v>75.658999999999992</c:v>
                </c:pt>
                <c:pt idx="11297">
                  <c:v>75.658999999999992</c:v>
                </c:pt>
                <c:pt idx="11298">
                  <c:v>75.658999999999992</c:v>
                </c:pt>
                <c:pt idx="11299">
                  <c:v>75.658999999999992</c:v>
                </c:pt>
                <c:pt idx="11300">
                  <c:v>75.658999999999992</c:v>
                </c:pt>
                <c:pt idx="11301">
                  <c:v>75.831999999999994</c:v>
                </c:pt>
                <c:pt idx="11302">
                  <c:v>75.831999999999994</c:v>
                </c:pt>
                <c:pt idx="11303">
                  <c:v>76.006</c:v>
                </c:pt>
                <c:pt idx="11304">
                  <c:v>76.006</c:v>
                </c:pt>
                <c:pt idx="11305">
                  <c:v>76.006</c:v>
                </c:pt>
                <c:pt idx="11306">
                  <c:v>76.006</c:v>
                </c:pt>
                <c:pt idx="11307">
                  <c:v>76.180999999999983</c:v>
                </c:pt>
                <c:pt idx="11308">
                  <c:v>76.353999999999999</c:v>
                </c:pt>
                <c:pt idx="11309">
                  <c:v>76.353999999999999</c:v>
                </c:pt>
                <c:pt idx="11310">
                  <c:v>76.527999999999992</c:v>
                </c:pt>
                <c:pt idx="11311">
                  <c:v>76.703000000000003</c:v>
                </c:pt>
                <c:pt idx="11312">
                  <c:v>76.703000000000003</c:v>
                </c:pt>
                <c:pt idx="11313">
                  <c:v>76.875999999999991</c:v>
                </c:pt>
                <c:pt idx="11314">
                  <c:v>77.05</c:v>
                </c:pt>
                <c:pt idx="11315">
                  <c:v>77.05</c:v>
                </c:pt>
                <c:pt idx="11316">
                  <c:v>77.224999999999994</c:v>
                </c:pt>
                <c:pt idx="11317">
                  <c:v>77.400000000000006</c:v>
                </c:pt>
                <c:pt idx="11318">
                  <c:v>77.400000000000006</c:v>
                </c:pt>
                <c:pt idx="11319">
                  <c:v>77.400000000000006</c:v>
                </c:pt>
                <c:pt idx="11320">
                  <c:v>77.400000000000006</c:v>
                </c:pt>
                <c:pt idx="11321">
                  <c:v>77.573999999999998</c:v>
                </c:pt>
                <c:pt idx="11322">
                  <c:v>77.573999999999998</c:v>
                </c:pt>
                <c:pt idx="11323">
                  <c:v>77.573999999999998</c:v>
                </c:pt>
                <c:pt idx="11324">
                  <c:v>77.400000000000006</c:v>
                </c:pt>
                <c:pt idx="11325">
                  <c:v>77.400000000000006</c:v>
                </c:pt>
                <c:pt idx="11326">
                  <c:v>77.400000000000006</c:v>
                </c:pt>
                <c:pt idx="11327">
                  <c:v>77.224999999999994</c:v>
                </c:pt>
                <c:pt idx="11328">
                  <c:v>77.224999999999994</c:v>
                </c:pt>
                <c:pt idx="11329">
                  <c:v>77.224999999999994</c:v>
                </c:pt>
                <c:pt idx="11330">
                  <c:v>77.05</c:v>
                </c:pt>
                <c:pt idx="11331">
                  <c:v>77.05</c:v>
                </c:pt>
                <c:pt idx="11332">
                  <c:v>76.875999999999991</c:v>
                </c:pt>
                <c:pt idx="11333">
                  <c:v>76.875999999999991</c:v>
                </c:pt>
                <c:pt idx="11334">
                  <c:v>76.875999999999991</c:v>
                </c:pt>
                <c:pt idx="11335">
                  <c:v>76.703000000000003</c:v>
                </c:pt>
                <c:pt idx="11336">
                  <c:v>76.703000000000003</c:v>
                </c:pt>
                <c:pt idx="11337">
                  <c:v>76.703000000000003</c:v>
                </c:pt>
                <c:pt idx="11338">
                  <c:v>76.527999999999992</c:v>
                </c:pt>
                <c:pt idx="11339">
                  <c:v>76.527999999999992</c:v>
                </c:pt>
                <c:pt idx="11340">
                  <c:v>76.527999999999992</c:v>
                </c:pt>
                <c:pt idx="11341">
                  <c:v>76.527999999999992</c:v>
                </c:pt>
                <c:pt idx="11342">
                  <c:v>76.353999999999999</c:v>
                </c:pt>
                <c:pt idx="11343">
                  <c:v>76.353999999999999</c:v>
                </c:pt>
                <c:pt idx="11344">
                  <c:v>76.353999999999999</c:v>
                </c:pt>
                <c:pt idx="11345">
                  <c:v>76.180999999999983</c:v>
                </c:pt>
                <c:pt idx="11346">
                  <c:v>76.180999999999983</c:v>
                </c:pt>
                <c:pt idx="11347">
                  <c:v>76.180999999999983</c:v>
                </c:pt>
                <c:pt idx="11348">
                  <c:v>76.006</c:v>
                </c:pt>
                <c:pt idx="11349">
                  <c:v>76.006</c:v>
                </c:pt>
                <c:pt idx="11350">
                  <c:v>75.831999999999994</c:v>
                </c:pt>
                <c:pt idx="11351">
                  <c:v>75.658999999999992</c:v>
                </c:pt>
                <c:pt idx="11352">
                  <c:v>75.658999999999992</c:v>
                </c:pt>
                <c:pt idx="11353">
                  <c:v>75.483999999999995</c:v>
                </c:pt>
                <c:pt idx="11354">
                  <c:v>75.483999999999995</c:v>
                </c:pt>
                <c:pt idx="11355">
                  <c:v>75.312000000000012</c:v>
                </c:pt>
                <c:pt idx="11356">
                  <c:v>75.312000000000012</c:v>
                </c:pt>
                <c:pt idx="11357">
                  <c:v>75.138999999999982</c:v>
                </c:pt>
                <c:pt idx="11358">
                  <c:v>75.138999999999982</c:v>
                </c:pt>
                <c:pt idx="11359">
                  <c:v>74.964000000000013</c:v>
                </c:pt>
                <c:pt idx="11360">
                  <c:v>74.790999999999997</c:v>
                </c:pt>
                <c:pt idx="11361">
                  <c:v>74.619</c:v>
                </c:pt>
                <c:pt idx="11362">
                  <c:v>74.619</c:v>
                </c:pt>
                <c:pt idx="11363">
                  <c:v>74.446000000000012</c:v>
                </c:pt>
                <c:pt idx="11364">
                  <c:v>74.271000000000001</c:v>
                </c:pt>
                <c:pt idx="11365">
                  <c:v>74.098000000000013</c:v>
                </c:pt>
                <c:pt idx="11366">
                  <c:v>74.098000000000013</c:v>
                </c:pt>
                <c:pt idx="11367">
                  <c:v>73.926000000000002</c:v>
                </c:pt>
                <c:pt idx="11368">
                  <c:v>73.926000000000002</c:v>
                </c:pt>
                <c:pt idx="11369">
                  <c:v>73.926000000000002</c:v>
                </c:pt>
                <c:pt idx="11370">
                  <c:v>73.753</c:v>
                </c:pt>
                <c:pt idx="11371">
                  <c:v>73.753</c:v>
                </c:pt>
                <c:pt idx="11372">
                  <c:v>73.926000000000002</c:v>
                </c:pt>
                <c:pt idx="11373">
                  <c:v>73.926000000000002</c:v>
                </c:pt>
                <c:pt idx="11374">
                  <c:v>73.926000000000002</c:v>
                </c:pt>
                <c:pt idx="11375">
                  <c:v>73.926000000000002</c:v>
                </c:pt>
                <c:pt idx="11376">
                  <c:v>74.098000000000013</c:v>
                </c:pt>
                <c:pt idx="11377">
                  <c:v>74.271000000000001</c:v>
                </c:pt>
                <c:pt idx="11378">
                  <c:v>74.271000000000001</c:v>
                </c:pt>
                <c:pt idx="11379">
                  <c:v>74.446000000000012</c:v>
                </c:pt>
                <c:pt idx="11380">
                  <c:v>74.446000000000012</c:v>
                </c:pt>
                <c:pt idx="11381">
                  <c:v>74.446000000000012</c:v>
                </c:pt>
                <c:pt idx="11382">
                  <c:v>74.446000000000012</c:v>
                </c:pt>
                <c:pt idx="11383">
                  <c:v>74.619</c:v>
                </c:pt>
                <c:pt idx="11384">
                  <c:v>74.619</c:v>
                </c:pt>
                <c:pt idx="11385">
                  <c:v>74.790999999999997</c:v>
                </c:pt>
                <c:pt idx="11386">
                  <c:v>74.790999999999997</c:v>
                </c:pt>
                <c:pt idx="11387">
                  <c:v>74.790999999999997</c:v>
                </c:pt>
                <c:pt idx="11388">
                  <c:v>74.790999999999997</c:v>
                </c:pt>
                <c:pt idx="11389">
                  <c:v>74.964000000000013</c:v>
                </c:pt>
                <c:pt idx="11390">
                  <c:v>74.964000000000013</c:v>
                </c:pt>
                <c:pt idx="11391">
                  <c:v>74.964000000000013</c:v>
                </c:pt>
                <c:pt idx="11392">
                  <c:v>74.964000000000013</c:v>
                </c:pt>
                <c:pt idx="11393">
                  <c:v>74.964000000000013</c:v>
                </c:pt>
                <c:pt idx="11394">
                  <c:v>75.138999999999982</c:v>
                </c:pt>
                <c:pt idx="11395">
                  <c:v>75.138999999999982</c:v>
                </c:pt>
                <c:pt idx="11396">
                  <c:v>75.138999999999982</c:v>
                </c:pt>
                <c:pt idx="11397">
                  <c:v>75.138999999999982</c:v>
                </c:pt>
                <c:pt idx="11398">
                  <c:v>75.138999999999982</c:v>
                </c:pt>
                <c:pt idx="11399">
                  <c:v>75.138999999999982</c:v>
                </c:pt>
                <c:pt idx="11400">
                  <c:v>75.138999999999982</c:v>
                </c:pt>
                <c:pt idx="11401">
                  <c:v>75.138999999999982</c:v>
                </c:pt>
                <c:pt idx="11402">
                  <c:v>75.138999999999982</c:v>
                </c:pt>
                <c:pt idx="11403">
                  <c:v>75.138999999999982</c:v>
                </c:pt>
                <c:pt idx="11404">
                  <c:v>75.138999999999982</c:v>
                </c:pt>
                <c:pt idx="11405">
                  <c:v>75.138999999999982</c:v>
                </c:pt>
                <c:pt idx="11406">
                  <c:v>74.964000000000013</c:v>
                </c:pt>
                <c:pt idx="11407">
                  <c:v>74.619</c:v>
                </c:pt>
                <c:pt idx="11408">
                  <c:v>74.619</c:v>
                </c:pt>
                <c:pt idx="11409">
                  <c:v>74.271000000000001</c:v>
                </c:pt>
                <c:pt idx="11410">
                  <c:v>73.926000000000002</c:v>
                </c:pt>
                <c:pt idx="11411">
                  <c:v>73.926000000000002</c:v>
                </c:pt>
                <c:pt idx="11412">
                  <c:v>73.753</c:v>
                </c:pt>
                <c:pt idx="11413">
                  <c:v>73.753</c:v>
                </c:pt>
                <c:pt idx="11414">
                  <c:v>73.753</c:v>
                </c:pt>
                <c:pt idx="11415">
                  <c:v>73.58</c:v>
                </c:pt>
                <c:pt idx="11416">
                  <c:v>73.233999999999995</c:v>
                </c:pt>
                <c:pt idx="11417">
                  <c:v>73.062000000000012</c:v>
                </c:pt>
                <c:pt idx="11418">
                  <c:v>72.891000000000005</c:v>
                </c:pt>
                <c:pt idx="11419">
                  <c:v>72.718000000000004</c:v>
                </c:pt>
                <c:pt idx="11420">
                  <c:v>72.718000000000004</c:v>
                </c:pt>
                <c:pt idx="11421">
                  <c:v>72.718000000000004</c:v>
                </c:pt>
                <c:pt idx="11422">
                  <c:v>72.891000000000005</c:v>
                </c:pt>
                <c:pt idx="11423">
                  <c:v>72.891000000000005</c:v>
                </c:pt>
                <c:pt idx="11424">
                  <c:v>72.891000000000005</c:v>
                </c:pt>
                <c:pt idx="11425">
                  <c:v>72.891000000000005</c:v>
                </c:pt>
                <c:pt idx="11426">
                  <c:v>72.891000000000005</c:v>
                </c:pt>
                <c:pt idx="11427">
                  <c:v>72.718000000000004</c:v>
                </c:pt>
                <c:pt idx="11428">
                  <c:v>72.718000000000004</c:v>
                </c:pt>
                <c:pt idx="11429">
                  <c:v>72.545000000000002</c:v>
                </c:pt>
                <c:pt idx="11430">
                  <c:v>72.371999999999986</c:v>
                </c:pt>
                <c:pt idx="11431">
                  <c:v>72.198999999999998</c:v>
                </c:pt>
                <c:pt idx="11432">
                  <c:v>72.198999999999998</c:v>
                </c:pt>
                <c:pt idx="11433">
                  <c:v>72.027999999999992</c:v>
                </c:pt>
                <c:pt idx="11434">
                  <c:v>71.85599999999998</c:v>
                </c:pt>
                <c:pt idx="11435">
                  <c:v>71.85599999999998</c:v>
                </c:pt>
                <c:pt idx="11436">
                  <c:v>71.682999999999993</c:v>
                </c:pt>
                <c:pt idx="11437">
                  <c:v>71.682999999999993</c:v>
                </c:pt>
                <c:pt idx="11438">
                  <c:v>71.512</c:v>
                </c:pt>
                <c:pt idx="11439">
                  <c:v>71.512</c:v>
                </c:pt>
                <c:pt idx="11440">
                  <c:v>71.512</c:v>
                </c:pt>
                <c:pt idx="11441">
                  <c:v>71.512</c:v>
                </c:pt>
                <c:pt idx="11442">
                  <c:v>71.512</c:v>
                </c:pt>
                <c:pt idx="11443">
                  <c:v>71.512</c:v>
                </c:pt>
                <c:pt idx="11444">
                  <c:v>71.512</c:v>
                </c:pt>
                <c:pt idx="11445">
                  <c:v>71.682999999999993</c:v>
                </c:pt>
                <c:pt idx="11446">
                  <c:v>71.682999999999993</c:v>
                </c:pt>
                <c:pt idx="11447">
                  <c:v>71.682999999999993</c:v>
                </c:pt>
                <c:pt idx="11448">
                  <c:v>71.85599999999998</c:v>
                </c:pt>
                <c:pt idx="11449">
                  <c:v>71.85599999999998</c:v>
                </c:pt>
                <c:pt idx="11450">
                  <c:v>72.027999999999992</c:v>
                </c:pt>
                <c:pt idx="11451">
                  <c:v>72.027999999999992</c:v>
                </c:pt>
                <c:pt idx="11452">
                  <c:v>72.198999999999998</c:v>
                </c:pt>
                <c:pt idx="11453">
                  <c:v>72.371999999999986</c:v>
                </c:pt>
                <c:pt idx="11454">
                  <c:v>72.545000000000002</c:v>
                </c:pt>
                <c:pt idx="11455">
                  <c:v>72.545000000000002</c:v>
                </c:pt>
                <c:pt idx="11456">
                  <c:v>72.718000000000004</c:v>
                </c:pt>
                <c:pt idx="11457">
                  <c:v>72.718000000000004</c:v>
                </c:pt>
                <c:pt idx="11458">
                  <c:v>72.891000000000005</c:v>
                </c:pt>
                <c:pt idx="11459">
                  <c:v>73.062000000000012</c:v>
                </c:pt>
                <c:pt idx="11460">
                  <c:v>73.062000000000012</c:v>
                </c:pt>
                <c:pt idx="11461">
                  <c:v>73.233999999999995</c:v>
                </c:pt>
                <c:pt idx="11462">
                  <c:v>73.233999999999995</c:v>
                </c:pt>
                <c:pt idx="11463">
                  <c:v>73.406999999999996</c:v>
                </c:pt>
                <c:pt idx="11464">
                  <c:v>73.406999999999996</c:v>
                </c:pt>
                <c:pt idx="11465">
                  <c:v>73.58</c:v>
                </c:pt>
                <c:pt idx="11466">
                  <c:v>73.58</c:v>
                </c:pt>
                <c:pt idx="11467">
                  <c:v>73.753</c:v>
                </c:pt>
                <c:pt idx="11468">
                  <c:v>73.753</c:v>
                </c:pt>
                <c:pt idx="11469">
                  <c:v>73.753</c:v>
                </c:pt>
                <c:pt idx="11470">
                  <c:v>73.926000000000002</c:v>
                </c:pt>
                <c:pt idx="11471">
                  <c:v>73.926000000000002</c:v>
                </c:pt>
                <c:pt idx="11472">
                  <c:v>74.098000000000013</c:v>
                </c:pt>
                <c:pt idx="11473">
                  <c:v>74.271000000000001</c:v>
                </c:pt>
                <c:pt idx="11474">
                  <c:v>74.271000000000001</c:v>
                </c:pt>
                <c:pt idx="11475">
                  <c:v>74.446000000000012</c:v>
                </c:pt>
                <c:pt idx="11476">
                  <c:v>74.619</c:v>
                </c:pt>
                <c:pt idx="11477">
                  <c:v>74.619</c:v>
                </c:pt>
                <c:pt idx="11478">
                  <c:v>74.790999999999997</c:v>
                </c:pt>
                <c:pt idx="11479">
                  <c:v>74.790999999999997</c:v>
                </c:pt>
                <c:pt idx="11480">
                  <c:v>74.964000000000013</c:v>
                </c:pt>
                <c:pt idx="11481">
                  <c:v>74.964000000000013</c:v>
                </c:pt>
                <c:pt idx="11482">
                  <c:v>74.964000000000013</c:v>
                </c:pt>
                <c:pt idx="11483">
                  <c:v>74.964000000000013</c:v>
                </c:pt>
                <c:pt idx="11484">
                  <c:v>74.964000000000013</c:v>
                </c:pt>
                <c:pt idx="11485">
                  <c:v>74.964000000000013</c:v>
                </c:pt>
                <c:pt idx="11486">
                  <c:v>74.964000000000013</c:v>
                </c:pt>
                <c:pt idx="11487">
                  <c:v>74.964000000000013</c:v>
                </c:pt>
                <c:pt idx="11488">
                  <c:v>74.964000000000013</c:v>
                </c:pt>
                <c:pt idx="11489">
                  <c:v>74.790999999999997</c:v>
                </c:pt>
                <c:pt idx="11490">
                  <c:v>74.790999999999997</c:v>
                </c:pt>
                <c:pt idx="11491">
                  <c:v>74.790999999999997</c:v>
                </c:pt>
                <c:pt idx="11492">
                  <c:v>74.619</c:v>
                </c:pt>
                <c:pt idx="11493">
                  <c:v>74.619</c:v>
                </c:pt>
                <c:pt idx="11494">
                  <c:v>74.446000000000012</c:v>
                </c:pt>
                <c:pt idx="11495">
                  <c:v>74.446000000000012</c:v>
                </c:pt>
                <c:pt idx="11496">
                  <c:v>74.271000000000001</c:v>
                </c:pt>
                <c:pt idx="11497">
                  <c:v>74.271000000000001</c:v>
                </c:pt>
                <c:pt idx="11498">
                  <c:v>74.098000000000013</c:v>
                </c:pt>
                <c:pt idx="11499">
                  <c:v>74.098000000000013</c:v>
                </c:pt>
                <c:pt idx="11500">
                  <c:v>73.926000000000002</c:v>
                </c:pt>
                <c:pt idx="11501">
                  <c:v>73.926000000000002</c:v>
                </c:pt>
                <c:pt idx="11502">
                  <c:v>73.753</c:v>
                </c:pt>
                <c:pt idx="11503">
                  <c:v>73.753</c:v>
                </c:pt>
                <c:pt idx="11504">
                  <c:v>73.753</c:v>
                </c:pt>
                <c:pt idx="11505">
                  <c:v>73.58</c:v>
                </c:pt>
                <c:pt idx="11506">
                  <c:v>73.58</c:v>
                </c:pt>
                <c:pt idx="11507">
                  <c:v>73.406999999999996</c:v>
                </c:pt>
                <c:pt idx="11508">
                  <c:v>73.406999999999996</c:v>
                </c:pt>
                <c:pt idx="11509">
                  <c:v>73.406999999999996</c:v>
                </c:pt>
                <c:pt idx="11510">
                  <c:v>73.406999999999996</c:v>
                </c:pt>
                <c:pt idx="11511">
                  <c:v>73.406999999999996</c:v>
                </c:pt>
                <c:pt idx="11512">
                  <c:v>73.406999999999996</c:v>
                </c:pt>
                <c:pt idx="11513">
                  <c:v>73.406999999999996</c:v>
                </c:pt>
                <c:pt idx="11514">
                  <c:v>73.58</c:v>
                </c:pt>
                <c:pt idx="11515">
                  <c:v>73.58</c:v>
                </c:pt>
                <c:pt idx="11516">
                  <c:v>73.753</c:v>
                </c:pt>
                <c:pt idx="11517">
                  <c:v>73.753</c:v>
                </c:pt>
                <c:pt idx="11518">
                  <c:v>73.926000000000002</c:v>
                </c:pt>
                <c:pt idx="11519">
                  <c:v>74.098000000000013</c:v>
                </c:pt>
                <c:pt idx="11520">
                  <c:v>74.271000000000001</c:v>
                </c:pt>
                <c:pt idx="11521">
                  <c:v>74.446000000000012</c:v>
                </c:pt>
                <c:pt idx="11522">
                  <c:v>74.619</c:v>
                </c:pt>
                <c:pt idx="11523">
                  <c:v>74.790999999999997</c:v>
                </c:pt>
                <c:pt idx="11524">
                  <c:v>74.964000000000013</c:v>
                </c:pt>
                <c:pt idx="11525">
                  <c:v>75.138999999999982</c:v>
                </c:pt>
                <c:pt idx="11526">
                  <c:v>75.312000000000012</c:v>
                </c:pt>
                <c:pt idx="11527">
                  <c:v>75.483999999999995</c:v>
                </c:pt>
                <c:pt idx="11528">
                  <c:v>75.658999999999992</c:v>
                </c:pt>
                <c:pt idx="11529">
                  <c:v>75.831999999999994</c:v>
                </c:pt>
                <c:pt idx="11530">
                  <c:v>76.006</c:v>
                </c:pt>
                <c:pt idx="11531">
                  <c:v>76.180999999999983</c:v>
                </c:pt>
                <c:pt idx="11532">
                  <c:v>76.353999999999999</c:v>
                </c:pt>
                <c:pt idx="11533">
                  <c:v>76.527999999999992</c:v>
                </c:pt>
                <c:pt idx="11534">
                  <c:v>76.703000000000003</c:v>
                </c:pt>
                <c:pt idx="11535">
                  <c:v>76.703000000000003</c:v>
                </c:pt>
                <c:pt idx="11536">
                  <c:v>76.875999999999991</c:v>
                </c:pt>
                <c:pt idx="11537">
                  <c:v>76.875999999999991</c:v>
                </c:pt>
                <c:pt idx="11538">
                  <c:v>77.05</c:v>
                </c:pt>
                <c:pt idx="11539">
                  <c:v>77.05</c:v>
                </c:pt>
                <c:pt idx="11540">
                  <c:v>77.224999999999994</c:v>
                </c:pt>
                <c:pt idx="11541">
                  <c:v>77.224999999999994</c:v>
                </c:pt>
                <c:pt idx="11542">
                  <c:v>77.224999999999994</c:v>
                </c:pt>
                <c:pt idx="11543">
                  <c:v>77.224999999999994</c:v>
                </c:pt>
                <c:pt idx="11544">
                  <c:v>77.224999999999994</c:v>
                </c:pt>
                <c:pt idx="11545">
                  <c:v>77.224999999999994</c:v>
                </c:pt>
                <c:pt idx="11546">
                  <c:v>77.224999999999994</c:v>
                </c:pt>
                <c:pt idx="11547">
                  <c:v>77.05</c:v>
                </c:pt>
                <c:pt idx="11548">
                  <c:v>77.05</c:v>
                </c:pt>
                <c:pt idx="11549">
                  <c:v>76.875999999999991</c:v>
                </c:pt>
                <c:pt idx="11550">
                  <c:v>76.875999999999991</c:v>
                </c:pt>
                <c:pt idx="11551">
                  <c:v>76.875999999999991</c:v>
                </c:pt>
                <c:pt idx="11552">
                  <c:v>76.703000000000003</c:v>
                </c:pt>
                <c:pt idx="11553">
                  <c:v>76.703000000000003</c:v>
                </c:pt>
                <c:pt idx="11554">
                  <c:v>76.527999999999992</c:v>
                </c:pt>
                <c:pt idx="11555">
                  <c:v>76.527999999999992</c:v>
                </c:pt>
                <c:pt idx="11556">
                  <c:v>76.353999999999999</c:v>
                </c:pt>
                <c:pt idx="11557">
                  <c:v>76.180999999999983</c:v>
                </c:pt>
                <c:pt idx="11558">
                  <c:v>76.180999999999983</c:v>
                </c:pt>
                <c:pt idx="11559">
                  <c:v>76.006</c:v>
                </c:pt>
                <c:pt idx="11560">
                  <c:v>75.831999999999994</c:v>
                </c:pt>
                <c:pt idx="11561">
                  <c:v>75.658999999999992</c:v>
                </c:pt>
                <c:pt idx="11562">
                  <c:v>75.658999999999992</c:v>
                </c:pt>
                <c:pt idx="11563">
                  <c:v>75.483999999999995</c:v>
                </c:pt>
                <c:pt idx="11564">
                  <c:v>75.312000000000012</c:v>
                </c:pt>
                <c:pt idx="11565">
                  <c:v>75.138999999999982</c:v>
                </c:pt>
                <c:pt idx="11566">
                  <c:v>74.964000000000013</c:v>
                </c:pt>
                <c:pt idx="11567">
                  <c:v>74.964000000000013</c:v>
                </c:pt>
                <c:pt idx="11568">
                  <c:v>74.790999999999997</c:v>
                </c:pt>
                <c:pt idx="11569">
                  <c:v>74.619</c:v>
                </c:pt>
                <c:pt idx="11570">
                  <c:v>74.446000000000012</c:v>
                </c:pt>
                <c:pt idx="11571">
                  <c:v>74.446000000000012</c:v>
                </c:pt>
                <c:pt idx="11572">
                  <c:v>74.271000000000001</c:v>
                </c:pt>
                <c:pt idx="11573">
                  <c:v>74.271000000000001</c:v>
                </c:pt>
                <c:pt idx="11574">
                  <c:v>74.098000000000013</c:v>
                </c:pt>
                <c:pt idx="11575">
                  <c:v>73.926000000000002</c:v>
                </c:pt>
                <c:pt idx="11576">
                  <c:v>73.926000000000002</c:v>
                </c:pt>
                <c:pt idx="11577">
                  <c:v>73.753</c:v>
                </c:pt>
                <c:pt idx="11578">
                  <c:v>73.753</c:v>
                </c:pt>
                <c:pt idx="11579">
                  <c:v>73.58</c:v>
                </c:pt>
                <c:pt idx="11580">
                  <c:v>73.58</c:v>
                </c:pt>
                <c:pt idx="11581">
                  <c:v>73.58</c:v>
                </c:pt>
                <c:pt idx="11582">
                  <c:v>73.58</c:v>
                </c:pt>
                <c:pt idx="11583">
                  <c:v>73.58</c:v>
                </c:pt>
                <c:pt idx="11584">
                  <c:v>73.58</c:v>
                </c:pt>
                <c:pt idx="11585">
                  <c:v>73.58</c:v>
                </c:pt>
                <c:pt idx="11586">
                  <c:v>73.58</c:v>
                </c:pt>
                <c:pt idx="11587">
                  <c:v>73.753</c:v>
                </c:pt>
                <c:pt idx="11588">
                  <c:v>73.753</c:v>
                </c:pt>
                <c:pt idx="11589">
                  <c:v>73.926000000000002</c:v>
                </c:pt>
                <c:pt idx="11590">
                  <c:v>74.098000000000013</c:v>
                </c:pt>
                <c:pt idx="11591">
                  <c:v>74.098000000000013</c:v>
                </c:pt>
                <c:pt idx="11592">
                  <c:v>74.271000000000001</c:v>
                </c:pt>
                <c:pt idx="11593">
                  <c:v>74.446000000000012</c:v>
                </c:pt>
                <c:pt idx="11594">
                  <c:v>74.619</c:v>
                </c:pt>
                <c:pt idx="11595">
                  <c:v>74.790999999999997</c:v>
                </c:pt>
                <c:pt idx="11596">
                  <c:v>74.964000000000013</c:v>
                </c:pt>
                <c:pt idx="11597">
                  <c:v>75.138999999999982</c:v>
                </c:pt>
                <c:pt idx="11598">
                  <c:v>75.312000000000012</c:v>
                </c:pt>
                <c:pt idx="11599">
                  <c:v>75.483999999999995</c:v>
                </c:pt>
                <c:pt idx="11600">
                  <c:v>75.658999999999992</c:v>
                </c:pt>
                <c:pt idx="11601">
                  <c:v>75.658999999999992</c:v>
                </c:pt>
                <c:pt idx="11602">
                  <c:v>75.831999999999994</c:v>
                </c:pt>
                <c:pt idx="11603">
                  <c:v>76.006</c:v>
                </c:pt>
                <c:pt idx="11604">
                  <c:v>76.006</c:v>
                </c:pt>
                <c:pt idx="11605">
                  <c:v>76.180999999999983</c:v>
                </c:pt>
                <c:pt idx="11606">
                  <c:v>76.180999999999983</c:v>
                </c:pt>
                <c:pt idx="11607">
                  <c:v>76.353999999999999</c:v>
                </c:pt>
                <c:pt idx="11608">
                  <c:v>76.527999999999992</c:v>
                </c:pt>
                <c:pt idx="11609">
                  <c:v>76.703000000000003</c:v>
                </c:pt>
                <c:pt idx="11610">
                  <c:v>76.703000000000003</c:v>
                </c:pt>
                <c:pt idx="11611">
                  <c:v>76.703000000000003</c:v>
                </c:pt>
                <c:pt idx="11612">
                  <c:v>76.875999999999991</c:v>
                </c:pt>
                <c:pt idx="11613">
                  <c:v>76.875999999999991</c:v>
                </c:pt>
                <c:pt idx="11614">
                  <c:v>76.875999999999991</c:v>
                </c:pt>
                <c:pt idx="11615">
                  <c:v>76.875999999999991</c:v>
                </c:pt>
                <c:pt idx="11616">
                  <c:v>76.875999999999991</c:v>
                </c:pt>
                <c:pt idx="11617">
                  <c:v>76.875999999999991</c:v>
                </c:pt>
                <c:pt idx="11618">
                  <c:v>76.875999999999991</c:v>
                </c:pt>
                <c:pt idx="11619">
                  <c:v>76.703000000000003</c:v>
                </c:pt>
                <c:pt idx="11620">
                  <c:v>76.703000000000003</c:v>
                </c:pt>
                <c:pt idx="11621">
                  <c:v>76.703000000000003</c:v>
                </c:pt>
                <c:pt idx="11622">
                  <c:v>76.703000000000003</c:v>
                </c:pt>
                <c:pt idx="11623">
                  <c:v>76.703000000000003</c:v>
                </c:pt>
                <c:pt idx="11624">
                  <c:v>76.703000000000003</c:v>
                </c:pt>
                <c:pt idx="11625">
                  <c:v>76.527999999999992</c:v>
                </c:pt>
                <c:pt idx="11626">
                  <c:v>76.527999999999992</c:v>
                </c:pt>
                <c:pt idx="11627">
                  <c:v>76.353999999999999</c:v>
                </c:pt>
                <c:pt idx="11628">
                  <c:v>76.353999999999999</c:v>
                </c:pt>
                <c:pt idx="11629">
                  <c:v>76.180999999999983</c:v>
                </c:pt>
                <c:pt idx="11630">
                  <c:v>76.006</c:v>
                </c:pt>
                <c:pt idx="11631">
                  <c:v>76.006</c:v>
                </c:pt>
                <c:pt idx="11632">
                  <c:v>75.831999999999994</c:v>
                </c:pt>
                <c:pt idx="11633">
                  <c:v>75.658999999999992</c:v>
                </c:pt>
                <c:pt idx="11634">
                  <c:v>75.483999999999995</c:v>
                </c:pt>
                <c:pt idx="11635">
                  <c:v>75.483999999999995</c:v>
                </c:pt>
                <c:pt idx="11636">
                  <c:v>75.312000000000012</c:v>
                </c:pt>
                <c:pt idx="11637">
                  <c:v>75.138999999999982</c:v>
                </c:pt>
                <c:pt idx="11638">
                  <c:v>75.138999999999982</c:v>
                </c:pt>
                <c:pt idx="11639">
                  <c:v>74.964000000000013</c:v>
                </c:pt>
                <c:pt idx="11640">
                  <c:v>74.964000000000013</c:v>
                </c:pt>
                <c:pt idx="11641">
                  <c:v>74.790999999999997</c:v>
                </c:pt>
                <c:pt idx="11642">
                  <c:v>74.790999999999997</c:v>
                </c:pt>
                <c:pt idx="11643">
                  <c:v>74.619</c:v>
                </c:pt>
                <c:pt idx="11644">
                  <c:v>74.619</c:v>
                </c:pt>
                <c:pt idx="11645">
                  <c:v>74.446000000000012</c:v>
                </c:pt>
                <c:pt idx="11646">
                  <c:v>74.446000000000012</c:v>
                </c:pt>
                <c:pt idx="11647">
                  <c:v>74.271000000000001</c:v>
                </c:pt>
                <c:pt idx="11648">
                  <c:v>74.271000000000001</c:v>
                </c:pt>
                <c:pt idx="11649">
                  <c:v>74.271000000000001</c:v>
                </c:pt>
                <c:pt idx="11650">
                  <c:v>74.098000000000013</c:v>
                </c:pt>
                <c:pt idx="11651">
                  <c:v>74.098000000000013</c:v>
                </c:pt>
                <c:pt idx="11652">
                  <c:v>74.098000000000013</c:v>
                </c:pt>
                <c:pt idx="11653">
                  <c:v>74.098000000000013</c:v>
                </c:pt>
                <c:pt idx="11654">
                  <c:v>74.098000000000013</c:v>
                </c:pt>
                <c:pt idx="11655">
                  <c:v>74.098000000000013</c:v>
                </c:pt>
                <c:pt idx="11656">
                  <c:v>74.098000000000013</c:v>
                </c:pt>
                <c:pt idx="11657">
                  <c:v>74.098000000000013</c:v>
                </c:pt>
                <c:pt idx="11658">
                  <c:v>74.098000000000013</c:v>
                </c:pt>
                <c:pt idx="11659">
                  <c:v>74.271000000000001</c:v>
                </c:pt>
                <c:pt idx="11660">
                  <c:v>74.271000000000001</c:v>
                </c:pt>
                <c:pt idx="11661">
                  <c:v>74.446000000000012</c:v>
                </c:pt>
                <c:pt idx="11662">
                  <c:v>74.446000000000012</c:v>
                </c:pt>
                <c:pt idx="11663">
                  <c:v>74.619</c:v>
                </c:pt>
                <c:pt idx="11664">
                  <c:v>74.619</c:v>
                </c:pt>
                <c:pt idx="11665">
                  <c:v>74.790999999999997</c:v>
                </c:pt>
                <c:pt idx="11666">
                  <c:v>74.790999999999997</c:v>
                </c:pt>
                <c:pt idx="11667">
                  <c:v>74.964000000000013</c:v>
                </c:pt>
                <c:pt idx="11668">
                  <c:v>75.138999999999982</c:v>
                </c:pt>
                <c:pt idx="11669">
                  <c:v>75.312000000000012</c:v>
                </c:pt>
                <c:pt idx="11670">
                  <c:v>75.483999999999995</c:v>
                </c:pt>
                <c:pt idx="11671">
                  <c:v>75.658999999999992</c:v>
                </c:pt>
                <c:pt idx="11672">
                  <c:v>75.831999999999994</c:v>
                </c:pt>
                <c:pt idx="11673">
                  <c:v>76.006</c:v>
                </c:pt>
                <c:pt idx="11674">
                  <c:v>76.180999999999983</c:v>
                </c:pt>
                <c:pt idx="11675">
                  <c:v>76.353999999999999</c:v>
                </c:pt>
                <c:pt idx="11676">
                  <c:v>76.527999999999992</c:v>
                </c:pt>
                <c:pt idx="11677">
                  <c:v>76.527999999999992</c:v>
                </c:pt>
                <c:pt idx="11678">
                  <c:v>76.703000000000003</c:v>
                </c:pt>
                <c:pt idx="11679">
                  <c:v>76.703000000000003</c:v>
                </c:pt>
                <c:pt idx="11680">
                  <c:v>76.875999999999991</c:v>
                </c:pt>
                <c:pt idx="11681">
                  <c:v>76.875999999999991</c:v>
                </c:pt>
                <c:pt idx="11682">
                  <c:v>77.05</c:v>
                </c:pt>
                <c:pt idx="11683">
                  <c:v>77.05</c:v>
                </c:pt>
                <c:pt idx="11684">
                  <c:v>77.05</c:v>
                </c:pt>
                <c:pt idx="11685">
                  <c:v>77.224999999999994</c:v>
                </c:pt>
                <c:pt idx="11686">
                  <c:v>77.224999999999994</c:v>
                </c:pt>
                <c:pt idx="11687">
                  <c:v>77.224999999999994</c:v>
                </c:pt>
                <c:pt idx="11688">
                  <c:v>77.05</c:v>
                </c:pt>
                <c:pt idx="11689">
                  <c:v>77.05</c:v>
                </c:pt>
                <c:pt idx="11690">
                  <c:v>77.05</c:v>
                </c:pt>
                <c:pt idx="11691">
                  <c:v>76.875999999999991</c:v>
                </c:pt>
                <c:pt idx="11692">
                  <c:v>76.875999999999991</c:v>
                </c:pt>
                <c:pt idx="11693">
                  <c:v>76.875999999999991</c:v>
                </c:pt>
                <c:pt idx="11694">
                  <c:v>76.703000000000003</c:v>
                </c:pt>
                <c:pt idx="11695">
                  <c:v>76.703000000000003</c:v>
                </c:pt>
                <c:pt idx="11696">
                  <c:v>76.703000000000003</c:v>
                </c:pt>
                <c:pt idx="11697">
                  <c:v>76.527999999999992</c:v>
                </c:pt>
                <c:pt idx="11698">
                  <c:v>76.527999999999992</c:v>
                </c:pt>
                <c:pt idx="11699">
                  <c:v>76.527999999999992</c:v>
                </c:pt>
                <c:pt idx="11700">
                  <c:v>76.353999999999999</c:v>
                </c:pt>
                <c:pt idx="11701">
                  <c:v>76.353999999999999</c:v>
                </c:pt>
                <c:pt idx="11702">
                  <c:v>76.180999999999983</c:v>
                </c:pt>
                <c:pt idx="11703">
                  <c:v>76.180999999999983</c:v>
                </c:pt>
                <c:pt idx="11704">
                  <c:v>76.180999999999983</c:v>
                </c:pt>
                <c:pt idx="11705">
                  <c:v>76.006</c:v>
                </c:pt>
                <c:pt idx="11706">
                  <c:v>76.006</c:v>
                </c:pt>
                <c:pt idx="11707">
                  <c:v>75.831999999999994</c:v>
                </c:pt>
                <c:pt idx="11708">
                  <c:v>75.831999999999994</c:v>
                </c:pt>
                <c:pt idx="11709">
                  <c:v>75.658999999999992</c:v>
                </c:pt>
                <c:pt idx="11710">
                  <c:v>75.658999999999992</c:v>
                </c:pt>
                <c:pt idx="11711">
                  <c:v>75.483999999999995</c:v>
                </c:pt>
                <c:pt idx="11712">
                  <c:v>75.483999999999995</c:v>
                </c:pt>
                <c:pt idx="11713">
                  <c:v>75.312000000000012</c:v>
                </c:pt>
                <c:pt idx="11714">
                  <c:v>75.312000000000012</c:v>
                </c:pt>
                <c:pt idx="11715">
                  <c:v>75.312000000000012</c:v>
                </c:pt>
                <c:pt idx="11716">
                  <c:v>75.138999999999982</c:v>
                </c:pt>
                <c:pt idx="11717">
                  <c:v>75.138999999999982</c:v>
                </c:pt>
                <c:pt idx="11718">
                  <c:v>74.964000000000013</c:v>
                </c:pt>
                <c:pt idx="11719">
                  <c:v>74.790999999999997</c:v>
                </c:pt>
                <c:pt idx="11720">
                  <c:v>74.790999999999997</c:v>
                </c:pt>
                <c:pt idx="11721">
                  <c:v>74.619</c:v>
                </c:pt>
                <c:pt idx="11722">
                  <c:v>74.619</c:v>
                </c:pt>
                <c:pt idx="11723">
                  <c:v>74.446000000000012</c:v>
                </c:pt>
                <c:pt idx="11724">
                  <c:v>74.446000000000012</c:v>
                </c:pt>
                <c:pt idx="11725">
                  <c:v>74.271000000000001</c:v>
                </c:pt>
                <c:pt idx="11726">
                  <c:v>74.271000000000001</c:v>
                </c:pt>
                <c:pt idx="11727">
                  <c:v>74.098000000000013</c:v>
                </c:pt>
                <c:pt idx="11728">
                  <c:v>74.098000000000013</c:v>
                </c:pt>
                <c:pt idx="11729">
                  <c:v>74.098000000000013</c:v>
                </c:pt>
                <c:pt idx="11730">
                  <c:v>73.926000000000002</c:v>
                </c:pt>
                <c:pt idx="11731">
                  <c:v>73.926000000000002</c:v>
                </c:pt>
                <c:pt idx="11732">
                  <c:v>73.926000000000002</c:v>
                </c:pt>
                <c:pt idx="11733">
                  <c:v>73.926000000000002</c:v>
                </c:pt>
                <c:pt idx="11734">
                  <c:v>73.926000000000002</c:v>
                </c:pt>
                <c:pt idx="11735">
                  <c:v>73.926000000000002</c:v>
                </c:pt>
                <c:pt idx="11736">
                  <c:v>74.098000000000013</c:v>
                </c:pt>
                <c:pt idx="11737">
                  <c:v>74.098000000000013</c:v>
                </c:pt>
                <c:pt idx="11738">
                  <c:v>74.098000000000013</c:v>
                </c:pt>
                <c:pt idx="11739">
                  <c:v>74.098000000000013</c:v>
                </c:pt>
                <c:pt idx="11740">
                  <c:v>74.098000000000013</c:v>
                </c:pt>
                <c:pt idx="11741">
                  <c:v>74.098000000000013</c:v>
                </c:pt>
                <c:pt idx="11742">
                  <c:v>74.098000000000013</c:v>
                </c:pt>
                <c:pt idx="11743">
                  <c:v>74.271000000000001</c:v>
                </c:pt>
                <c:pt idx="11744">
                  <c:v>74.446000000000012</c:v>
                </c:pt>
                <c:pt idx="11745">
                  <c:v>74.446000000000012</c:v>
                </c:pt>
                <c:pt idx="11746">
                  <c:v>74.619</c:v>
                </c:pt>
                <c:pt idx="11747">
                  <c:v>74.619</c:v>
                </c:pt>
                <c:pt idx="11748">
                  <c:v>74.790999999999997</c:v>
                </c:pt>
                <c:pt idx="11749">
                  <c:v>74.790999999999997</c:v>
                </c:pt>
                <c:pt idx="11750">
                  <c:v>74.790999999999997</c:v>
                </c:pt>
                <c:pt idx="11751">
                  <c:v>74.964000000000013</c:v>
                </c:pt>
                <c:pt idx="11752">
                  <c:v>74.964000000000013</c:v>
                </c:pt>
                <c:pt idx="11753">
                  <c:v>74.964000000000013</c:v>
                </c:pt>
                <c:pt idx="11754">
                  <c:v>74.964000000000013</c:v>
                </c:pt>
                <c:pt idx="11755">
                  <c:v>74.964000000000013</c:v>
                </c:pt>
                <c:pt idx="11756">
                  <c:v>74.964000000000013</c:v>
                </c:pt>
                <c:pt idx="11757">
                  <c:v>74.964000000000013</c:v>
                </c:pt>
                <c:pt idx="11758">
                  <c:v>74.964000000000013</c:v>
                </c:pt>
                <c:pt idx="11759">
                  <c:v>74.790999999999997</c:v>
                </c:pt>
                <c:pt idx="11760">
                  <c:v>74.790999999999997</c:v>
                </c:pt>
                <c:pt idx="11761">
                  <c:v>74.790999999999997</c:v>
                </c:pt>
                <c:pt idx="11762">
                  <c:v>74.619</c:v>
                </c:pt>
                <c:pt idx="11763">
                  <c:v>74.619</c:v>
                </c:pt>
                <c:pt idx="11764">
                  <c:v>74.619</c:v>
                </c:pt>
                <c:pt idx="11765">
                  <c:v>74.446000000000012</c:v>
                </c:pt>
                <c:pt idx="11766">
                  <c:v>74.446000000000012</c:v>
                </c:pt>
                <c:pt idx="11767">
                  <c:v>74.446000000000012</c:v>
                </c:pt>
                <c:pt idx="11768">
                  <c:v>74.271000000000001</c:v>
                </c:pt>
                <c:pt idx="11769">
                  <c:v>74.271000000000001</c:v>
                </c:pt>
                <c:pt idx="11770">
                  <c:v>74.271000000000001</c:v>
                </c:pt>
                <c:pt idx="11771">
                  <c:v>74.098000000000013</c:v>
                </c:pt>
                <c:pt idx="11772">
                  <c:v>74.098000000000013</c:v>
                </c:pt>
                <c:pt idx="11773">
                  <c:v>73.926000000000002</c:v>
                </c:pt>
                <c:pt idx="11774">
                  <c:v>73.926000000000002</c:v>
                </c:pt>
                <c:pt idx="11775">
                  <c:v>73.926000000000002</c:v>
                </c:pt>
                <c:pt idx="11776">
                  <c:v>73.753</c:v>
                </c:pt>
                <c:pt idx="11777">
                  <c:v>73.753</c:v>
                </c:pt>
                <c:pt idx="11778">
                  <c:v>73.58</c:v>
                </c:pt>
                <c:pt idx="11779">
                  <c:v>73.58</c:v>
                </c:pt>
                <c:pt idx="11780">
                  <c:v>73.406999999999996</c:v>
                </c:pt>
                <c:pt idx="11781">
                  <c:v>73.233999999999995</c:v>
                </c:pt>
                <c:pt idx="11782">
                  <c:v>73.233999999999995</c:v>
                </c:pt>
                <c:pt idx="11783">
                  <c:v>73.062000000000012</c:v>
                </c:pt>
                <c:pt idx="11784">
                  <c:v>73.062000000000012</c:v>
                </c:pt>
                <c:pt idx="11785">
                  <c:v>72.891000000000005</c:v>
                </c:pt>
                <c:pt idx="11786">
                  <c:v>72.718000000000004</c:v>
                </c:pt>
                <c:pt idx="11787">
                  <c:v>72.718000000000004</c:v>
                </c:pt>
                <c:pt idx="11788">
                  <c:v>72.545000000000002</c:v>
                </c:pt>
                <c:pt idx="11789">
                  <c:v>72.371999999999986</c:v>
                </c:pt>
                <c:pt idx="11790">
                  <c:v>72.371999999999986</c:v>
                </c:pt>
                <c:pt idx="11791">
                  <c:v>72.198999999999998</c:v>
                </c:pt>
                <c:pt idx="11792">
                  <c:v>72.198999999999998</c:v>
                </c:pt>
                <c:pt idx="11793">
                  <c:v>72.027999999999992</c:v>
                </c:pt>
                <c:pt idx="11794">
                  <c:v>72.027999999999992</c:v>
                </c:pt>
                <c:pt idx="11795">
                  <c:v>71.85599999999998</c:v>
                </c:pt>
                <c:pt idx="11796">
                  <c:v>71.85599999999998</c:v>
                </c:pt>
                <c:pt idx="11797">
                  <c:v>71.85599999999998</c:v>
                </c:pt>
                <c:pt idx="11798">
                  <c:v>71.85599999999998</c:v>
                </c:pt>
                <c:pt idx="11799">
                  <c:v>71.85599999999998</c:v>
                </c:pt>
                <c:pt idx="11800">
                  <c:v>71.85599999999998</c:v>
                </c:pt>
                <c:pt idx="11801">
                  <c:v>71.85599999999998</c:v>
                </c:pt>
                <c:pt idx="11802">
                  <c:v>72.027999999999992</c:v>
                </c:pt>
                <c:pt idx="11803">
                  <c:v>72.027999999999992</c:v>
                </c:pt>
                <c:pt idx="11804">
                  <c:v>72.198999999999998</c:v>
                </c:pt>
                <c:pt idx="11805">
                  <c:v>72.371999999999986</c:v>
                </c:pt>
                <c:pt idx="11806">
                  <c:v>72.545000000000002</c:v>
                </c:pt>
                <c:pt idx="11807">
                  <c:v>72.718000000000004</c:v>
                </c:pt>
                <c:pt idx="11808">
                  <c:v>72.891000000000005</c:v>
                </c:pt>
                <c:pt idx="11809">
                  <c:v>73.062000000000012</c:v>
                </c:pt>
                <c:pt idx="11810">
                  <c:v>73.233999999999995</c:v>
                </c:pt>
                <c:pt idx="11811">
                  <c:v>73.406999999999996</c:v>
                </c:pt>
                <c:pt idx="11812">
                  <c:v>73.58</c:v>
                </c:pt>
                <c:pt idx="11813">
                  <c:v>73.753</c:v>
                </c:pt>
                <c:pt idx="11814">
                  <c:v>73.926000000000002</c:v>
                </c:pt>
                <c:pt idx="11815">
                  <c:v>74.098000000000013</c:v>
                </c:pt>
                <c:pt idx="11816">
                  <c:v>74.271000000000001</c:v>
                </c:pt>
                <c:pt idx="11817">
                  <c:v>74.446000000000012</c:v>
                </c:pt>
                <c:pt idx="11818">
                  <c:v>74.619</c:v>
                </c:pt>
                <c:pt idx="11819">
                  <c:v>74.790999999999997</c:v>
                </c:pt>
                <c:pt idx="11820">
                  <c:v>74.790999999999997</c:v>
                </c:pt>
                <c:pt idx="11821">
                  <c:v>74.964000000000013</c:v>
                </c:pt>
                <c:pt idx="11822">
                  <c:v>75.138999999999982</c:v>
                </c:pt>
                <c:pt idx="11823">
                  <c:v>75.138999999999982</c:v>
                </c:pt>
                <c:pt idx="11824">
                  <c:v>75.138999999999982</c:v>
                </c:pt>
                <c:pt idx="11825">
                  <c:v>75.312000000000012</c:v>
                </c:pt>
                <c:pt idx="11826">
                  <c:v>75.312000000000012</c:v>
                </c:pt>
                <c:pt idx="11827">
                  <c:v>75.483999999999995</c:v>
                </c:pt>
                <c:pt idx="11828">
                  <c:v>75.483999999999995</c:v>
                </c:pt>
                <c:pt idx="11829">
                  <c:v>75.483999999999995</c:v>
                </c:pt>
                <c:pt idx="11830">
                  <c:v>75.483999999999995</c:v>
                </c:pt>
                <c:pt idx="11831">
                  <c:v>75.483999999999995</c:v>
                </c:pt>
                <c:pt idx="11832">
                  <c:v>75.483999999999995</c:v>
                </c:pt>
                <c:pt idx="11833">
                  <c:v>75.483999999999995</c:v>
                </c:pt>
                <c:pt idx="11834">
                  <c:v>75.483999999999995</c:v>
                </c:pt>
                <c:pt idx="11835">
                  <c:v>75.312000000000012</c:v>
                </c:pt>
                <c:pt idx="11836">
                  <c:v>75.312000000000012</c:v>
                </c:pt>
                <c:pt idx="11837">
                  <c:v>75.312000000000012</c:v>
                </c:pt>
                <c:pt idx="11838">
                  <c:v>75.312000000000012</c:v>
                </c:pt>
                <c:pt idx="11839">
                  <c:v>75.312000000000012</c:v>
                </c:pt>
                <c:pt idx="11840">
                  <c:v>75.312000000000012</c:v>
                </c:pt>
                <c:pt idx="11841">
                  <c:v>75.312000000000012</c:v>
                </c:pt>
                <c:pt idx="11842">
                  <c:v>75.312000000000012</c:v>
                </c:pt>
                <c:pt idx="11843">
                  <c:v>75.312000000000012</c:v>
                </c:pt>
                <c:pt idx="11844">
                  <c:v>75.138999999999982</c:v>
                </c:pt>
                <c:pt idx="11845">
                  <c:v>75.138999999999982</c:v>
                </c:pt>
                <c:pt idx="11846">
                  <c:v>75.138999999999982</c:v>
                </c:pt>
                <c:pt idx="11847">
                  <c:v>74.964000000000013</c:v>
                </c:pt>
                <c:pt idx="11848">
                  <c:v>74.964000000000013</c:v>
                </c:pt>
                <c:pt idx="11849">
                  <c:v>74.790999999999997</c:v>
                </c:pt>
                <c:pt idx="11850">
                  <c:v>74.790999999999997</c:v>
                </c:pt>
                <c:pt idx="11851">
                  <c:v>74.619</c:v>
                </c:pt>
                <c:pt idx="11852">
                  <c:v>74.619</c:v>
                </c:pt>
                <c:pt idx="11853">
                  <c:v>74.446000000000012</c:v>
                </c:pt>
                <c:pt idx="11854">
                  <c:v>74.446000000000012</c:v>
                </c:pt>
                <c:pt idx="11855">
                  <c:v>74.271000000000001</c:v>
                </c:pt>
                <c:pt idx="11856">
                  <c:v>74.271000000000001</c:v>
                </c:pt>
                <c:pt idx="11857">
                  <c:v>74.098000000000013</c:v>
                </c:pt>
                <c:pt idx="11858">
                  <c:v>74.098000000000013</c:v>
                </c:pt>
                <c:pt idx="11859">
                  <c:v>73.926000000000002</c:v>
                </c:pt>
                <c:pt idx="11860">
                  <c:v>73.753</c:v>
                </c:pt>
                <c:pt idx="11861">
                  <c:v>73.753</c:v>
                </c:pt>
                <c:pt idx="11862">
                  <c:v>73.58</c:v>
                </c:pt>
                <c:pt idx="11863">
                  <c:v>73.406999999999996</c:v>
                </c:pt>
                <c:pt idx="11864">
                  <c:v>73.406999999999996</c:v>
                </c:pt>
                <c:pt idx="11865">
                  <c:v>73.233999999999995</c:v>
                </c:pt>
                <c:pt idx="11866">
                  <c:v>73.233999999999995</c:v>
                </c:pt>
                <c:pt idx="11867">
                  <c:v>73.062000000000012</c:v>
                </c:pt>
                <c:pt idx="11868">
                  <c:v>73.062000000000012</c:v>
                </c:pt>
                <c:pt idx="11869">
                  <c:v>73.062000000000012</c:v>
                </c:pt>
                <c:pt idx="11870">
                  <c:v>73.062000000000012</c:v>
                </c:pt>
                <c:pt idx="11871">
                  <c:v>73.062000000000012</c:v>
                </c:pt>
                <c:pt idx="11872">
                  <c:v>73.062000000000012</c:v>
                </c:pt>
                <c:pt idx="11873">
                  <c:v>73.062000000000012</c:v>
                </c:pt>
                <c:pt idx="11874">
                  <c:v>73.062000000000012</c:v>
                </c:pt>
                <c:pt idx="11875">
                  <c:v>73.062000000000012</c:v>
                </c:pt>
                <c:pt idx="11876">
                  <c:v>73.062000000000012</c:v>
                </c:pt>
                <c:pt idx="11877">
                  <c:v>73.062000000000012</c:v>
                </c:pt>
                <c:pt idx="11878">
                  <c:v>73.233999999999995</c:v>
                </c:pt>
                <c:pt idx="11879">
                  <c:v>73.233999999999995</c:v>
                </c:pt>
                <c:pt idx="11880">
                  <c:v>73.406999999999996</c:v>
                </c:pt>
                <c:pt idx="11881">
                  <c:v>73.58</c:v>
                </c:pt>
                <c:pt idx="11882">
                  <c:v>73.753</c:v>
                </c:pt>
                <c:pt idx="11883">
                  <c:v>73.926000000000002</c:v>
                </c:pt>
                <c:pt idx="11884">
                  <c:v>74.098000000000013</c:v>
                </c:pt>
                <c:pt idx="11885">
                  <c:v>74.098000000000013</c:v>
                </c:pt>
                <c:pt idx="11886">
                  <c:v>74.098000000000013</c:v>
                </c:pt>
                <c:pt idx="11887">
                  <c:v>74.098000000000013</c:v>
                </c:pt>
                <c:pt idx="11888">
                  <c:v>74.271000000000001</c:v>
                </c:pt>
                <c:pt idx="11889">
                  <c:v>74.271000000000001</c:v>
                </c:pt>
                <c:pt idx="11890">
                  <c:v>74.271000000000001</c:v>
                </c:pt>
                <c:pt idx="11891">
                  <c:v>74.271000000000001</c:v>
                </c:pt>
                <c:pt idx="11892">
                  <c:v>74.271000000000001</c:v>
                </c:pt>
                <c:pt idx="11893">
                  <c:v>74.271000000000001</c:v>
                </c:pt>
                <c:pt idx="11894">
                  <c:v>74.271000000000001</c:v>
                </c:pt>
                <c:pt idx="11895">
                  <c:v>74.271000000000001</c:v>
                </c:pt>
                <c:pt idx="11896">
                  <c:v>74.271000000000001</c:v>
                </c:pt>
                <c:pt idx="11897">
                  <c:v>74.271000000000001</c:v>
                </c:pt>
                <c:pt idx="11898">
                  <c:v>74.271000000000001</c:v>
                </c:pt>
                <c:pt idx="11899">
                  <c:v>74.271000000000001</c:v>
                </c:pt>
                <c:pt idx="11900">
                  <c:v>74.271000000000001</c:v>
                </c:pt>
                <c:pt idx="11901">
                  <c:v>74.271000000000001</c:v>
                </c:pt>
                <c:pt idx="11902">
                  <c:v>74.446000000000012</c:v>
                </c:pt>
                <c:pt idx="11903">
                  <c:v>74.446000000000012</c:v>
                </c:pt>
                <c:pt idx="11904">
                  <c:v>74.271000000000001</c:v>
                </c:pt>
                <c:pt idx="11905">
                  <c:v>74.271000000000001</c:v>
                </c:pt>
                <c:pt idx="11906">
                  <c:v>74.271000000000001</c:v>
                </c:pt>
                <c:pt idx="11907">
                  <c:v>74.271000000000001</c:v>
                </c:pt>
                <c:pt idx="11908">
                  <c:v>74.271000000000001</c:v>
                </c:pt>
                <c:pt idx="11909">
                  <c:v>74.098000000000013</c:v>
                </c:pt>
                <c:pt idx="11910">
                  <c:v>74.098000000000013</c:v>
                </c:pt>
                <c:pt idx="11911">
                  <c:v>74.098000000000013</c:v>
                </c:pt>
                <c:pt idx="11912">
                  <c:v>74.098000000000013</c:v>
                </c:pt>
                <c:pt idx="11913">
                  <c:v>74.098000000000013</c:v>
                </c:pt>
                <c:pt idx="11914">
                  <c:v>74.098000000000013</c:v>
                </c:pt>
                <c:pt idx="11915">
                  <c:v>74.098000000000013</c:v>
                </c:pt>
                <c:pt idx="11916">
                  <c:v>73.926000000000002</c:v>
                </c:pt>
                <c:pt idx="11917">
                  <c:v>73.926000000000002</c:v>
                </c:pt>
                <c:pt idx="11918">
                  <c:v>73.926000000000002</c:v>
                </c:pt>
                <c:pt idx="11919">
                  <c:v>73.753</c:v>
                </c:pt>
                <c:pt idx="11920">
                  <c:v>73.753</c:v>
                </c:pt>
                <c:pt idx="11921">
                  <c:v>73.753</c:v>
                </c:pt>
                <c:pt idx="11922">
                  <c:v>73.58</c:v>
                </c:pt>
                <c:pt idx="11923">
                  <c:v>73.58</c:v>
                </c:pt>
                <c:pt idx="11924">
                  <c:v>73.58</c:v>
                </c:pt>
                <c:pt idx="11925">
                  <c:v>73.406999999999996</c:v>
                </c:pt>
                <c:pt idx="11926">
                  <c:v>73.406999999999996</c:v>
                </c:pt>
                <c:pt idx="11927">
                  <c:v>73.406999999999996</c:v>
                </c:pt>
                <c:pt idx="11928">
                  <c:v>73.406999999999996</c:v>
                </c:pt>
                <c:pt idx="11929">
                  <c:v>73.233999999999995</c:v>
                </c:pt>
                <c:pt idx="11930">
                  <c:v>73.233999999999995</c:v>
                </c:pt>
                <c:pt idx="11931">
                  <c:v>73.233999999999995</c:v>
                </c:pt>
                <c:pt idx="11932">
                  <c:v>73.062000000000012</c:v>
                </c:pt>
                <c:pt idx="11933">
                  <c:v>73.062000000000012</c:v>
                </c:pt>
                <c:pt idx="11934">
                  <c:v>73.062000000000012</c:v>
                </c:pt>
                <c:pt idx="11935">
                  <c:v>73.062000000000012</c:v>
                </c:pt>
                <c:pt idx="11936">
                  <c:v>72.891000000000005</c:v>
                </c:pt>
                <c:pt idx="11937">
                  <c:v>72.891000000000005</c:v>
                </c:pt>
                <c:pt idx="11938">
                  <c:v>72.891000000000005</c:v>
                </c:pt>
                <c:pt idx="11939">
                  <c:v>72.891000000000005</c:v>
                </c:pt>
                <c:pt idx="11940">
                  <c:v>72.718000000000004</c:v>
                </c:pt>
                <c:pt idx="11941">
                  <c:v>72.718000000000004</c:v>
                </c:pt>
                <c:pt idx="11942">
                  <c:v>72.718000000000004</c:v>
                </c:pt>
                <c:pt idx="11943">
                  <c:v>72.718000000000004</c:v>
                </c:pt>
                <c:pt idx="11944">
                  <c:v>72.718000000000004</c:v>
                </c:pt>
                <c:pt idx="11945">
                  <c:v>72.718000000000004</c:v>
                </c:pt>
                <c:pt idx="11946">
                  <c:v>72.718000000000004</c:v>
                </c:pt>
                <c:pt idx="11947">
                  <c:v>72.718000000000004</c:v>
                </c:pt>
                <c:pt idx="11948">
                  <c:v>72.718000000000004</c:v>
                </c:pt>
                <c:pt idx="11949">
                  <c:v>72.718000000000004</c:v>
                </c:pt>
                <c:pt idx="11950">
                  <c:v>72.891000000000005</c:v>
                </c:pt>
                <c:pt idx="11951">
                  <c:v>72.891000000000005</c:v>
                </c:pt>
                <c:pt idx="11952">
                  <c:v>72.891000000000005</c:v>
                </c:pt>
                <c:pt idx="11953">
                  <c:v>73.062000000000012</c:v>
                </c:pt>
                <c:pt idx="11954">
                  <c:v>73.062000000000012</c:v>
                </c:pt>
                <c:pt idx="11955">
                  <c:v>73.062000000000012</c:v>
                </c:pt>
                <c:pt idx="11956">
                  <c:v>73.233999999999995</c:v>
                </c:pt>
                <c:pt idx="11957">
                  <c:v>73.233999999999995</c:v>
                </c:pt>
                <c:pt idx="11958">
                  <c:v>73.406999999999996</c:v>
                </c:pt>
                <c:pt idx="11959">
                  <c:v>73.58</c:v>
                </c:pt>
                <c:pt idx="11960">
                  <c:v>73.753</c:v>
                </c:pt>
                <c:pt idx="11961">
                  <c:v>73.926000000000002</c:v>
                </c:pt>
                <c:pt idx="11962">
                  <c:v>73.926000000000002</c:v>
                </c:pt>
                <c:pt idx="11963">
                  <c:v>74.098000000000013</c:v>
                </c:pt>
                <c:pt idx="11964">
                  <c:v>74.098000000000013</c:v>
                </c:pt>
                <c:pt idx="11965">
                  <c:v>74.271000000000001</c:v>
                </c:pt>
                <c:pt idx="11966">
                  <c:v>74.271000000000001</c:v>
                </c:pt>
                <c:pt idx="11967">
                  <c:v>74.446000000000012</c:v>
                </c:pt>
                <c:pt idx="11968">
                  <c:v>74.446000000000012</c:v>
                </c:pt>
                <c:pt idx="11969">
                  <c:v>74.619</c:v>
                </c:pt>
                <c:pt idx="11970">
                  <c:v>74.619</c:v>
                </c:pt>
                <c:pt idx="11971">
                  <c:v>74.619</c:v>
                </c:pt>
                <c:pt idx="11972">
                  <c:v>74.619</c:v>
                </c:pt>
                <c:pt idx="11973">
                  <c:v>74.619</c:v>
                </c:pt>
                <c:pt idx="11974">
                  <c:v>74.790999999999997</c:v>
                </c:pt>
                <c:pt idx="11975">
                  <c:v>74.619</c:v>
                </c:pt>
                <c:pt idx="11976">
                  <c:v>74.619</c:v>
                </c:pt>
                <c:pt idx="11977">
                  <c:v>74.619</c:v>
                </c:pt>
                <c:pt idx="11978">
                  <c:v>74.619</c:v>
                </c:pt>
                <c:pt idx="11979">
                  <c:v>74.619</c:v>
                </c:pt>
                <c:pt idx="11980">
                  <c:v>74.619</c:v>
                </c:pt>
                <c:pt idx="11981">
                  <c:v>74.619</c:v>
                </c:pt>
                <c:pt idx="11982">
                  <c:v>74.446000000000012</c:v>
                </c:pt>
                <c:pt idx="11983">
                  <c:v>74.446000000000012</c:v>
                </c:pt>
                <c:pt idx="11984">
                  <c:v>74.446000000000012</c:v>
                </c:pt>
                <c:pt idx="11985">
                  <c:v>74.446000000000012</c:v>
                </c:pt>
                <c:pt idx="11986">
                  <c:v>74.446000000000012</c:v>
                </c:pt>
                <c:pt idx="11987">
                  <c:v>74.446000000000012</c:v>
                </c:pt>
                <c:pt idx="11988">
                  <c:v>74.446000000000012</c:v>
                </c:pt>
                <c:pt idx="11989">
                  <c:v>74.446000000000012</c:v>
                </c:pt>
                <c:pt idx="11990">
                  <c:v>74.271000000000001</c:v>
                </c:pt>
                <c:pt idx="11991">
                  <c:v>74.271000000000001</c:v>
                </c:pt>
                <c:pt idx="11992">
                  <c:v>74.271000000000001</c:v>
                </c:pt>
                <c:pt idx="11993">
                  <c:v>74.271000000000001</c:v>
                </c:pt>
                <c:pt idx="11994">
                  <c:v>74.098000000000013</c:v>
                </c:pt>
                <c:pt idx="11995">
                  <c:v>74.098000000000013</c:v>
                </c:pt>
                <c:pt idx="11996">
                  <c:v>73.926000000000002</c:v>
                </c:pt>
                <c:pt idx="11997">
                  <c:v>73.926000000000002</c:v>
                </c:pt>
                <c:pt idx="11998">
                  <c:v>73.753</c:v>
                </c:pt>
                <c:pt idx="11999">
                  <c:v>73.753</c:v>
                </c:pt>
                <c:pt idx="12000">
                  <c:v>73.753</c:v>
                </c:pt>
                <c:pt idx="12001">
                  <c:v>73.58</c:v>
                </c:pt>
                <c:pt idx="12002">
                  <c:v>73.58</c:v>
                </c:pt>
                <c:pt idx="12003">
                  <c:v>73.58</c:v>
                </c:pt>
                <c:pt idx="12004">
                  <c:v>73.406999999999996</c:v>
                </c:pt>
                <c:pt idx="12005">
                  <c:v>73.406999999999996</c:v>
                </c:pt>
                <c:pt idx="12006">
                  <c:v>73.406999999999996</c:v>
                </c:pt>
                <c:pt idx="12007">
                  <c:v>73.406999999999996</c:v>
                </c:pt>
                <c:pt idx="12008">
                  <c:v>73.233999999999995</c:v>
                </c:pt>
                <c:pt idx="12009">
                  <c:v>73.233999999999995</c:v>
                </c:pt>
                <c:pt idx="12010">
                  <c:v>73.233999999999995</c:v>
                </c:pt>
                <c:pt idx="12011">
                  <c:v>73.062000000000012</c:v>
                </c:pt>
                <c:pt idx="12012">
                  <c:v>73.062000000000012</c:v>
                </c:pt>
                <c:pt idx="12013">
                  <c:v>73.062000000000012</c:v>
                </c:pt>
                <c:pt idx="12014">
                  <c:v>73.062000000000012</c:v>
                </c:pt>
                <c:pt idx="12015">
                  <c:v>72.891000000000005</c:v>
                </c:pt>
                <c:pt idx="12016">
                  <c:v>72.891000000000005</c:v>
                </c:pt>
                <c:pt idx="12017">
                  <c:v>72.891000000000005</c:v>
                </c:pt>
                <c:pt idx="12018">
                  <c:v>72.718000000000004</c:v>
                </c:pt>
                <c:pt idx="12019">
                  <c:v>72.718000000000004</c:v>
                </c:pt>
                <c:pt idx="12020">
                  <c:v>72.718000000000004</c:v>
                </c:pt>
                <c:pt idx="12021">
                  <c:v>72.718000000000004</c:v>
                </c:pt>
                <c:pt idx="12022">
                  <c:v>72.718000000000004</c:v>
                </c:pt>
                <c:pt idx="12023">
                  <c:v>72.718000000000004</c:v>
                </c:pt>
                <c:pt idx="12024">
                  <c:v>72.718000000000004</c:v>
                </c:pt>
                <c:pt idx="12025">
                  <c:v>72.718000000000004</c:v>
                </c:pt>
                <c:pt idx="12026">
                  <c:v>72.718000000000004</c:v>
                </c:pt>
                <c:pt idx="12027">
                  <c:v>72.718000000000004</c:v>
                </c:pt>
                <c:pt idx="12028">
                  <c:v>72.891000000000005</c:v>
                </c:pt>
                <c:pt idx="12029">
                  <c:v>73.062000000000012</c:v>
                </c:pt>
                <c:pt idx="12030">
                  <c:v>73.062000000000012</c:v>
                </c:pt>
                <c:pt idx="12031">
                  <c:v>73.233999999999995</c:v>
                </c:pt>
                <c:pt idx="12032">
                  <c:v>73.233999999999995</c:v>
                </c:pt>
                <c:pt idx="12033">
                  <c:v>73.406999999999996</c:v>
                </c:pt>
                <c:pt idx="12034">
                  <c:v>73.406999999999996</c:v>
                </c:pt>
                <c:pt idx="12035">
                  <c:v>73.58</c:v>
                </c:pt>
                <c:pt idx="12036">
                  <c:v>73.58</c:v>
                </c:pt>
                <c:pt idx="12037">
                  <c:v>73.58</c:v>
                </c:pt>
                <c:pt idx="12038">
                  <c:v>73.58</c:v>
                </c:pt>
                <c:pt idx="12039">
                  <c:v>73.753</c:v>
                </c:pt>
                <c:pt idx="12040">
                  <c:v>73.753</c:v>
                </c:pt>
                <c:pt idx="12041">
                  <c:v>73.58</c:v>
                </c:pt>
                <c:pt idx="12042">
                  <c:v>73.58</c:v>
                </c:pt>
                <c:pt idx="12043">
                  <c:v>73.58</c:v>
                </c:pt>
                <c:pt idx="12044">
                  <c:v>73.58</c:v>
                </c:pt>
                <c:pt idx="12045">
                  <c:v>73.58</c:v>
                </c:pt>
                <c:pt idx="12046">
                  <c:v>73.58</c:v>
                </c:pt>
                <c:pt idx="12047">
                  <c:v>73.58</c:v>
                </c:pt>
                <c:pt idx="12048">
                  <c:v>73.406999999999996</c:v>
                </c:pt>
                <c:pt idx="12049">
                  <c:v>73.406999999999996</c:v>
                </c:pt>
                <c:pt idx="12050">
                  <c:v>73.406999999999996</c:v>
                </c:pt>
                <c:pt idx="12051">
                  <c:v>73.406999999999996</c:v>
                </c:pt>
                <c:pt idx="12052">
                  <c:v>73.406999999999996</c:v>
                </c:pt>
                <c:pt idx="12053">
                  <c:v>73.406999999999996</c:v>
                </c:pt>
                <c:pt idx="12054">
                  <c:v>73.406999999999996</c:v>
                </c:pt>
                <c:pt idx="12055">
                  <c:v>73.406999999999996</c:v>
                </c:pt>
                <c:pt idx="12056">
                  <c:v>73.406999999999996</c:v>
                </c:pt>
                <c:pt idx="12057">
                  <c:v>73.233999999999995</c:v>
                </c:pt>
                <c:pt idx="12058">
                  <c:v>73.233999999999995</c:v>
                </c:pt>
                <c:pt idx="12059">
                  <c:v>73.233999999999995</c:v>
                </c:pt>
                <c:pt idx="12060">
                  <c:v>73.233999999999995</c:v>
                </c:pt>
                <c:pt idx="12061">
                  <c:v>73.233999999999995</c:v>
                </c:pt>
                <c:pt idx="12062">
                  <c:v>73.233999999999995</c:v>
                </c:pt>
                <c:pt idx="12063">
                  <c:v>73.062000000000012</c:v>
                </c:pt>
                <c:pt idx="12064">
                  <c:v>73.062000000000012</c:v>
                </c:pt>
                <c:pt idx="12065">
                  <c:v>73.062000000000012</c:v>
                </c:pt>
                <c:pt idx="12066">
                  <c:v>73.062000000000012</c:v>
                </c:pt>
                <c:pt idx="12067">
                  <c:v>72.891000000000005</c:v>
                </c:pt>
                <c:pt idx="12068">
                  <c:v>72.891000000000005</c:v>
                </c:pt>
                <c:pt idx="12069">
                  <c:v>72.891000000000005</c:v>
                </c:pt>
                <c:pt idx="12070">
                  <c:v>72.718000000000004</c:v>
                </c:pt>
                <c:pt idx="12071">
                  <c:v>72.718000000000004</c:v>
                </c:pt>
                <c:pt idx="12072">
                  <c:v>72.718000000000004</c:v>
                </c:pt>
                <c:pt idx="12073">
                  <c:v>72.545000000000002</c:v>
                </c:pt>
                <c:pt idx="12074">
                  <c:v>72.545000000000002</c:v>
                </c:pt>
                <c:pt idx="12075">
                  <c:v>72.545000000000002</c:v>
                </c:pt>
                <c:pt idx="12076">
                  <c:v>72.371999999999986</c:v>
                </c:pt>
                <c:pt idx="12077">
                  <c:v>72.371999999999986</c:v>
                </c:pt>
                <c:pt idx="12078">
                  <c:v>72.198999999999998</c:v>
                </c:pt>
                <c:pt idx="12079">
                  <c:v>72.198999999999998</c:v>
                </c:pt>
                <c:pt idx="12080">
                  <c:v>72.198999999999998</c:v>
                </c:pt>
                <c:pt idx="12081">
                  <c:v>72.027999999999992</c:v>
                </c:pt>
                <c:pt idx="12082">
                  <c:v>72.027999999999992</c:v>
                </c:pt>
                <c:pt idx="12083">
                  <c:v>72.027999999999992</c:v>
                </c:pt>
                <c:pt idx="12084">
                  <c:v>72.027999999999992</c:v>
                </c:pt>
                <c:pt idx="12085">
                  <c:v>71.85599999999998</c:v>
                </c:pt>
                <c:pt idx="12086">
                  <c:v>71.85599999999998</c:v>
                </c:pt>
                <c:pt idx="12087">
                  <c:v>71.85599999999998</c:v>
                </c:pt>
                <c:pt idx="12088">
                  <c:v>71.85599999999998</c:v>
                </c:pt>
                <c:pt idx="12089">
                  <c:v>71.85599999999998</c:v>
                </c:pt>
                <c:pt idx="12090">
                  <c:v>71.85599999999998</c:v>
                </c:pt>
                <c:pt idx="12091">
                  <c:v>71.85599999999998</c:v>
                </c:pt>
                <c:pt idx="12092">
                  <c:v>72.027999999999992</c:v>
                </c:pt>
                <c:pt idx="12093">
                  <c:v>72.027999999999992</c:v>
                </c:pt>
                <c:pt idx="12094">
                  <c:v>72.198999999999998</c:v>
                </c:pt>
                <c:pt idx="12095">
                  <c:v>72.371999999999986</c:v>
                </c:pt>
                <c:pt idx="12096">
                  <c:v>72.718000000000004</c:v>
                </c:pt>
                <c:pt idx="12097">
                  <c:v>72.891000000000005</c:v>
                </c:pt>
                <c:pt idx="12098">
                  <c:v>73.062000000000012</c:v>
                </c:pt>
                <c:pt idx="12099">
                  <c:v>73.233999999999995</c:v>
                </c:pt>
                <c:pt idx="12100">
                  <c:v>73.406999999999996</c:v>
                </c:pt>
                <c:pt idx="12101">
                  <c:v>73.58</c:v>
                </c:pt>
                <c:pt idx="12102">
                  <c:v>73.58</c:v>
                </c:pt>
                <c:pt idx="12103">
                  <c:v>73.753</c:v>
                </c:pt>
                <c:pt idx="12104">
                  <c:v>73.926000000000002</c:v>
                </c:pt>
                <c:pt idx="12105">
                  <c:v>74.098000000000013</c:v>
                </c:pt>
                <c:pt idx="12106">
                  <c:v>74.098000000000013</c:v>
                </c:pt>
                <c:pt idx="12107">
                  <c:v>74.271000000000001</c:v>
                </c:pt>
                <c:pt idx="12108">
                  <c:v>74.446000000000012</c:v>
                </c:pt>
                <c:pt idx="12109">
                  <c:v>74.446000000000012</c:v>
                </c:pt>
                <c:pt idx="12110">
                  <c:v>74.446000000000012</c:v>
                </c:pt>
                <c:pt idx="12111">
                  <c:v>74.619</c:v>
                </c:pt>
                <c:pt idx="12112">
                  <c:v>74.619</c:v>
                </c:pt>
                <c:pt idx="12113">
                  <c:v>74.790999999999997</c:v>
                </c:pt>
                <c:pt idx="12114">
                  <c:v>74.790999999999997</c:v>
                </c:pt>
                <c:pt idx="12115">
                  <c:v>74.790999999999997</c:v>
                </c:pt>
                <c:pt idx="12116">
                  <c:v>74.964000000000013</c:v>
                </c:pt>
                <c:pt idx="12117">
                  <c:v>74.964000000000013</c:v>
                </c:pt>
                <c:pt idx="12118">
                  <c:v>74.790999999999997</c:v>
                </c:pt>
                <c:pt idx="12119">
                  <c:v>74.964000000000013</c:v>
                </c:pt>
                <c:pt idx="12120">
                  <c:v>74.964000000000013</c:v>
                </c:pt>
                <c:pt idx="12121">
                  <c:v>74.964000000000013</c:v>
                </c:pt>
                <c:pt idx="12122">
                  <c:v>74.964000000000013</c:v>
                </c:pt>
                <c:pt idx="12123">
                  <c:v>74.790999999999997</c:v>
                </c:pt>
                <c:pt idx="12124">
                  <c:v>74.790999999999997</c:v>
                </c:pt>
                <c:pt idx="12125">
                  <c:v>74.790999999999997</c:v>
                </c:pt>
                <c:pt idx="12126">
                  <c:v>74.790999999999997</c:v>
                </c:pt>
                <c:pt idx="12127">
                  <c:v>74.790999999999997</c:v>
                </c:pt>
                <c:pt idx="12128">
                  <c:v>74.790999999999997</c:v>
                </c:pt>
                <c:pt idx="12129">
                  <c:v>74.790999999999997</c:v>
                </c:pt>
                <c:pt idx="12130">
                  <c:v>74.619</c:v>
                </c:pt>
                <c:pt idx="12131">
                  <c:v>74.619</c:v>
                </c:pt>
                <c:pt idx="12132">
                  <c:v>74.619</c:v>
                </c:pt>
                <c:pt idx="12133">
                  <c:v>74.619</c:v>
                </c:pt>
                <c:pt idx="12134">
                  <c:v>74.446000000000012</c:v>
                </c:pt>
                <c:pt idx="12135">
                  <c:v>74.446000000000012</c:v>
                </c:pt>
                <c:pt idx="12136">
                  <c:v>74.271000000000001</c:v>
                </c:pt>
                <c:pt idx="12137">
                  <c:v>74.271000000000001</c:v>
                </c:pt>
                <c:pt idx="12138">
                  <c:v>74.271000000000001</c:v>
                </c:pt>
                <c:pt idx="12139">
                  <c:v>74.098000000000013</c:v>
                </c:pt>
                <c:pt idx="12140">
                  <c:v>74.098000000000013</c:v>
                </c:pt>
                <c:pt idx="12141">
                  <c:v>73.926000000000002</c:v>
                </c:pt>
                <c:pt idx="12142">
                  <c:v>73.926000000000002</c:v>
                </c:pt>
                <c:pt idx="12143">
                  <c:v>73.753</c:v>
                </c:pt>
                <c:pt idx="12144">
                  <c:v>73.753</c:v>
                </c:pt>
                <c:pt idx="12145">
                  <c:v>73.58</c:v>
                </c:pt>
                <c:pt idx="12146">
                  <c:v>73.58</c:v>
                </c:pt>
                <c:pt idx="12147">
                  <c:v>73.406999999999996</c:v>
                </c:pt>
                <c:pt idx="12148">
                  <c:v>73.406999999999996</c:v>
                </c:pt>
                <c:pt idx="12149">
                  <c:v>73.233999999999995</c:v>
                </c:pt>
                <c:pt idx="12150">
                  <c:v>73.233999999999995</c:v>
                </c:pt>
                <c:pt idx="12151">
                  <c:v>73.062000000000012</c:v>
                </c:pt>
                <c:pt idx="12152">
                  <c:v>73.062000000000012</c:v>
                </c:pt>
                <c:pt idx="12153">
                  <c:v>72.891000000000005</c:v>
                </c:pt>
                <c:pt idx="12154">
                  <c:v>72.891000000000005</c:v>
                </c:pt>
                <c:pt idx="12155">
                  <c:v>72.718000000000004</c:v>
                </c:pt>
                <c:pt idx="12156">
                  <c:v>72.718000000000004</c:v>
                </c:pt>
                <c:pt idx="12157">
                  <c:v>72.718000000000004</c:v>
                </c:pt>
                <c:pt idx="12158">
                  <c:v>72.718000000000004</c:v>
                </c:pt>
                <c:pt idx="12159">
                  <c:v>72.718000000000004</c:v>
                </c:pt>
                <c:pt idx="12160">
                  <c:v>72.545000000000002</c:v>
                </c:pt>
                <c:pt idx="12161">
                  <c:v>72.718000000000004</c:v>
                </c:pt>
                <c:pt idx="12162">
                  <c:v>72.718000000000004</c:v>
                </c:pt>
                <c:pt idx="12163">
                  <c:v>72.718000000000004</c:v>
                </c:pt>
                <c:pt idx="12164">
                  <c:v>72.891000000000005</c:v>
                </c:pt>
                <c:pt idx="12165">
                  <c:v>72.891000000000005</c:v>
                </c:pt>
                <c:pt idx="12166">
                  <c:v>73.062000000000012</c:v>
                </c:pt>
                <c:pt idx="12167">
                  <c:v>73.233999999999995</c:v>
                </c:pt>
                <c:pt idx="12168">
                  <c:v>73.406999999999996</c:v>
                </c:pt>
                <c:pt idx="12169">
                  <c:v>73.58</c:v>
                </c:pt>
                <c:pt idx="12170">
                  <c:v>73.753</c:v>
                </c:pt>
                <c:pt idx="12171">
                  <c:v>73.753</c:v>
                </c:pt>
                <c:pt idx="12172">
                  <c:v>73.926000000000002</c:v>
                </c:pt>
                <c:pt idx="12173">
                  <c:v>74.098000000000013</c:v>
                </c:pt>
                <c:pt idx="12174">
                  <c:v>74.271000000000001</c:v>
                </c:pt>
                <c:pt idx="12175">
                  <c:v>74.446000000000012</c:v>
                </c:pt>
                <c:pt idx="12176">
                  <c:v>74.619</c:v>
                </c:pt>
                <c:pt idx="12177">
                  <c:v>74.790999999999997</c:v>
                </c:pt>
                <c:pt idx="12178">
                  <c:v>74.964000000000013</c:v>
                </c:pt>
                <c:pt idx="12179">
                  <c:v>74.964000000000013</c:v>
                </c:pt>
                <c:pt idx="12180">
                  <c:v>75.138999999999982</c:v>
                </c:pt>
                <c:pt idx="12181">
                  <c:v>75.138999999999982</c:v>
                </c:pt>
                <c:pt idx="12182">
                  <c:v>75.312000000000012</c:v>
                </c:pt>
                <c:pt idx="12183">
                  <c:v>75.312000000000012</c:v>
                </c:pt>
                <c:pt idx="12184">
                  <c:v>75.312000000000012</c:v>
                </c:pt>
                <c:pt idx="12185">
                  <c:v>75.483999999999995</c:v>
                </c:pt>
                <c:pt idx="12186">
                  <c:v>75.483999999999995</c:v>
                </c:pt>
                <c:pt idx="12187">
                  <c:v>75.483999999999995</c:v>
                </c:pt>
                <c:pt idx="12188">
                  <c:v>75.483999999999995</c:v>
                </c:pt>
                <c:pt idx="12189">
                  <c:v>75.483999999999995</c:v>
                </c:pt>
                <c:pt idx="12190">
                  <c:v>75.483999999999995</c:v>
                </c:pt>
                <c:pt idx="12191">
                  <c:v>75.483999999999995</c:v>
                </c:pt>
                <c:pt idx="12192">
                  <c:v>75.483999999999995</c:v>
                </c:pt>
                <c:pt idx="12193">
                  <c:v>75.483999999999995</c:v>
                </c:pt>
                <c:pt idx="12194">
                  <c:v>75.483999999999995</c:v>
                </c:pt>
                <c:pt idx="12195">
                  <c:v>75.312000000000012</c:v>
                </c:pt>
                <c:pt idx="12196">
                  <c:v>75.312000000000012</c:v>
                </c:pt>
                <c:pt idx="12197">
                  <c:v>75.312000000000012</c:v>
                </c:pt>
                <c:pt idx="12198">
                  <c:v>75.312000000000012</c:v>
                </c:pt>
                <c:pt idx="12199">
                  <c:v>75.312000000000012</c:v>
                </c:pt>
                <c:pt idx="12200">
                  <c:v>75.312000000000012</c:v>
                </c:pt>
                <c:pt idx="12201">
                  <c:v>75.312000000000012</c:v>
                </c:pt>
                <c:pt idx="12202">
                  <c:v>75.138999999999982</c:v>
                </c:pt>
                <c:pt idx="12203">
                  <c:v>75.138999999999982</c:v>
                </c:pt>
                <c:pt idx="12204">
                  <c:v>75.138999999999982</c:v>
                </c:pt>
                <c:pt idx="12205">
                  <c:v>75.138999999999982</c:v>
                </c:pt>
                <c:pt idx="12206">
                  <c:v>74.964000000000013</c:v>
                </c:pt>
                <c:pt idx="12207">
                  <c:v>74.964000000000013</c:v>
                </c:pt>
                <c:pt idx="12208">
                  <c:v>74.964000000000013</c:v>
                </c:pt>
                <c:pt idx="12209">
                  <c:v>74.964000000000013</c:v>
                </c:pt>
                <c:pt idx="12210">
                  <c:v>74.790999999999997</c:v>
                </c:pt>
                <c:pt idx="12211">
                  <c:v>74.790999999999997</c:v>
                </c:pt>
                <c:pt idx="12212">
                  <c:v>74.619</c:v>
                </c:pt>
                <c:pt idx="12213">
                  <c:v>74.619</c:v>
                </c:pt>
                <c:pt idx="12214">
                  <c:v>74.619</c:v>
                </c:pt>
                <c:pt idx="12215">
                  <c:v>74.446000000000012</c:v>
                </c:pt>
                <c:pt idx="12216">
                  <c:v>74.446000000000012</c:v>
                </c:pt>
                <c:pt idx="12217">
                  <c:v>74.271000000000001</c:v>
                </c:pt>
                <c:pt idx="12218">
                  <c:v>74.271000000000001</c:v>
                </c:pt>
                <c:pt idx="12219">
                  <c:v>74.098000000000013</c:v>
                </c:pt>
                <c:pt idx="12220">
                  <c:v>73.926000000000002</c:v>
                </c:pt>
                <c:pt idx="12221">
                  <c:v>73.926000000000002</c:v>
                </c:pt>
                <c:pt idx="12222">
                  <c:v>73.753</c:v>
                </c:pt>
                <c:pt idx="12223">
                  <c:v>73.753</c:v>
                </c:pt>
                <c:pt idx="12224">
                  <c:v>73.58</c:v>
                </c:pt>
                <c:pt idx="12225">
                  <c:v>73.58</c:v>
                </c:pt>
                <c:pt idx="12226">
                  <c:v>73.406999999999996</c:v>
                </c:pt>
                <c:pt idx="12227">
                  <c:v>73.406999999999996</c:v>
                </c:pt>
                <c:pt idx="12228">
                  <c:v>73.406999999999996</c:v>
                </c:pt>
                <c:pt idx="12229">
                  <c:v>73.233999999999995</c:v>
                </c:pt>
                <c:pt idx="12230">
                  <c:v>73.233999999999995</c:v>
                </c:pt>
                <c:pt idx="12231">
                  <c:v>73.233999999999995</c:v>
                </c:pt>
                <c:pt idx="12232">
                  <c:v>73.233999999999995</c:v>
                </c:pt>
                <c:pt idx="12233">
                  <c:v>73.233999999999995</c:v>
                </c:pt>
                <c:pt idx="12234">
                  <c:v>73.233999999999995</c:v>
                </c:pt>
                <c:pt idx="12235">
                  <c:v>73.233999999999995</c:v>
                </c:pt>
                <c:pt idx="12236">
                  <c:v>73.406999999999996</c:v>
                </c:pt>
                <c:pt idx="12237">
                  <c:v>73.406999999999996</c:v>
                </c:pt>
                <c:pt idx="12238">
                  <c:v>73.58</c:v>
                </c:pt>
                <c:pt idx="12239">
                  <c:v>73.753</c:v>
                </c:pt>
                <c:pt idx="12240">
                  <c:v>73.753</c:v>
                </c:pt>
                <c:pt idx="12241">
                  <c:v>73.926000000000002</c:v>
                </c:pt>
                <c:pt idx="12242">
                  <c:v>73.926000000000002</c:v>
                </c:pt>
                <c:pt idx="12243">
                  <c:v>73.926000000000002</c:v>
                </c:pt>
                <c:pt idx="12244">
                  <c:v>73.926000000000002</c:v>
                </c:pt>
                <c:pt idx="12245">
                  <c:v>73.926000000000002</c:v>
                </c:pt>
                <c:pt idx="12246">
                  <c:v>73.926000000000002</c:v>
                </c:pt>
                <c:pt idx="12247">
                  <c:v>73.926000000000002</c:v>
                </c:pt>
                <c:pt idx="12248">
                  <c:v>73.926000000000002</c:v>
                </c:pt>
                <c:pt idx="12249">
                  <c:v>74.098000000000013</c:v>
                </c:pt>
                <c:pt idx="12250">
                  <c:v>74.098000000000013</c:v>
                </c:pt>
                <c:pt idx="12251">
                  <c:v>74.098000000000013</c:v>
                </c:pt>
                <c:pt idx="12252">
                  <c:v>74.098000000000013</c:v>
                </c:pt>
                <c:pt idx="12253">
                  <c:v>74.098000000000013</c:v>
                </c:pt>
                <c:pt idx="12254">
                  <c:v>74.098000000000013</c:v>
                </c:pt>
                <c:pt idx="12255">
                  <c:v>74.271000000000001</c:v>
                </c:pt>
                <c:pt idx="12256">
                  <c:v>74.271000000000001</c:v>
                </c:pt>
                <c:pt idx="12257">
                  <c:v>74.271000000000001</c:v>
                </c:pt>
                <c:pt idx="12258">
                  <c:v>74.271000000000001</c:v>
                </c:pt>
                <c:pt idx="12259">
                  <c:v>74.271000000000001</c:v>
                </c:pt>
                <c:pt idx="12260">
                  <c:v>74.271000000000001</c:v>
                </c:pt>
                <c:pt idx="12261">
                  <c:v>74.271000000000001</c:v>
                </c:pt>
                <c:pt idx="12262">
                  <c:v>74.271000000000001</c:v>
                </c:pt>
                <c:pt idx="12263">
                  <c:v>74.271000000000001</c:v>
                </c:pt>
                <c:pt idx="12264">
                  <c:v>74.271000000000001</c:v>
                </c:pt>
                <c:pt idx="12265">
                  <c:v>74.271000000000001</c:v>
                </c:pt>
                <c:pt idx="12266">
                  <c:v>74.098000000000013</c:v>
                </c:pt>
                <c:pt idx="12267">
                  <c:v>74.098000000000013</c:v>
                </c:pt>
                <c:pt idx="12268">
                  <c:v>74.098000000000013</c:v>
                </c:pt>
                <c:pt idx="12269">
                  <c:v>74.098000000000013</c:v>
                </c:pt>
                <c:pt idx="12270">
                  <c:v>73.926000000000002</c:v>
                </c:pt>
                <c:pt idx="12271">
                  <c:v>73.926000000000002</c:v>
                </c:pt>
                <c:pt idx="12272">
                  <c:v>73.926000000000002</c:v>
                </c:pt>
                <c:pt idx="12273">
                  <c:v>73.926000000000002</c:v>
                </c:pt>
                <c:pt idx="12274">
                  <c:v>73.753</c:v>
                </c:pt>
                <c:pt idx="12275">
                  <c:v>73.753</c:v>
                </c:pt>
                <c:pt idx="12276">
                  <c:v>73.753</c:v>
                </c:pt>
                <c:pt idx="12277">
                  <c:v>73.58</c:v>
                </c:pt>
                <c:pt idx="12278">
                  <c:v>73.58</c:v>
                </c:pt>
                <c:pt idx="12279">
                  <c:v>73.58</c:v>
                </c:pt>
                <c:pt idx="12280">
                  <c:v>73.406999999999996</c:v>
                </c:pt>
                <c:pt idx="12281">
                  <c:v>73.406999999999996</c:v>
                </c:pt>
                <c:pt idx="12282">
                  <c:v>73.233999999999995</c:v>
                </c:pt>
                <c:pt idx="12283">
                  <c:v>73.233999999999995</c:v>
                </c:pt>
                <c:pt idx="12284">
                  <c:v>73.233999999999995</c:v>
                </c:pt>
                <c:pt idx="12285">
                  <c:v>73.062000000000012</c:v>
                </c:pt>
                <c:pt idx="12286">
                  <c:v>73.062000000000012</c:v>
                </c:pt>
                <c:pt idx="12287">
                  <c:v>72.891000000000005</c:v>
                </c:pt>
                <c:pt idx="12288">
                  <c:v>72.891000000000005</c:v>
                </c:pt>
                <c:pt idx="12289">
                  <c:v>72.718000000000004</c:v>
                </c:pt>
                <c:pt idx="12290">
                  <c:v>72.718000000000004</c:v>
                </c:pt>
                <c:pt idx="12291">
                  <c:v>72.545000000000002</c:v>
                </c:pt>
                <c:pt idx="12292">
                  <c:v>72.545000000000002</c:v>
                </c:pt>
                <c:pt idx="12293">
                  <c:v>72.371999999999986</c:v>
                </c:pt>
                <c:pt idx="12294">
                  <c:v>72.371999999999986</c:v>
                </c:pt>
                <c:pt idx="12295">
                  <c:v>72.198999999999998</c:v>
                </c:pt>
                <c:pt idx="12296">
                  <c:v>72.198999999999998</c:v>
                </c:pt>
                <c:pt idx="12297">
                  <c:v>72.027999999999992</c:v>
                </c:pt>
                <c:pt idx="12298">
                  <c:v>72.027999999999992</c:v>
                </c:pt>
                <c:pt idx="12299">
                  <c:v>71.85599999999998</c:v>
                </c:pt>
                <c:pt idx="12300">
                  <c:v>71.85599999999998</c:v>
                </c:pt>
                <c:pt idx="12301">
                  <c:v>71.85599999999998</c:v>
                </c:pt>
                <c:pt idx="12302">
                  <c:v>71.85599999999998</c:v>
                </c:pt>
                <c:pt idx="12303">
                  <c:v>71.682999999999993</c:v>
                </c:pt>
                <c:pt idx="12304">
                  <c:v>71.85599999999998</c:v>
                </c:pt>
                <c:pt idx="12305">
                  <c:v>71.85599999999998</c:v>
                </c:pt>
                <c:pt idx="12306">
                  <c:v>71.85599999999998</c:v>
                </c:pt>
                <c:pt idx="12307">
                  <c:v>72.027999999999992</c:v>
                </c:pt>
                <c:pt idx="12308">
                  <c:v>72.027999999999992</c:v>
                </c:pt>
                <c:pt idx="12309">
                  <c:v>72.198999999999998</c:v>
                </c:pt>
                <c:pt idx="12310">
                  <c:v>72.371999999999986</c:v>
                </c:pt>
                <c:pt idx="12311">
                  <c:v>72.545000000000002</c:v>
                </c:pt>
                <c:pt idx="12312">
                  <c:v>72.718000000000004</c:v>
                </c:pt>
                <c:pt idx="12313">
                  <c:v>72.718000000000004</c:v>
                </c:pt>
                <c:pt idx="12314">
                  <c:v>72.891000000000005</c:v>
                </c:pt>
                <c:pt idx="12315">
                  <c:v>73.062000000000012</c:v>
                </c:pt>
                <c:pt idx="12316">
                  <c:v>73.233999999999995</c:v>
                </c:pt>
                <c:pt idx="12317">
                  <c:v>73.406999999999996</c:v>
                </c:pt>
                <c:pt idx="12318">
                  <c:v>73.58</c:v>
                </c:pt>
                <c:pt idx="12319">
                  <c:v>73.753</c:v>
                </c:pt>
                <c:pt idx="12320">
                  <c:v>73.926000000000002</c:v>
                </c:pt>
                <c:pt idx="12321">
                  <c:v>73.926000000000002</c:v>
                </c:pt>
                <c:pt idx="12322">
                  <c:v>74.098000000000013</c:v>
                </c:pt>
                <c:pt idx="12323">
                  <c:v>74.271000000000001</c:v>
                </c:pt>
                <c:pt idx="12324">
                  <c:v>74.271000000000001</c:v>
                </c:pt>
                <c:pt idx="12325">
                  <c:v>74.446000000000012</c:v>
                </c:pt>
                <c:pt idx="12326">
                  <c:v>74.619</c:v>
                </c:pt>
                <c:pt idx="12327">
                  <c:v>74.619</c:v>
                </c:pt>
                <c:pt idx="12328">
                  <c:v>74.790999999999997</c:v>
                </c:pt>
                <c:pt idx="12329">
                  <c:v>74.790999999999997</c:v>
                </c:pt>
                <c:pt idx="12330">
                  <c:v>74.790999999999997</c:v>
                </c:pt>
                <c:pt idx="12331">
                  <c:v>74.790999999999997</c:v>
                </c:pt>
                <c:pt idx="12332">
                  <c:v>74.964000000000013</c:v>
                </c:pt>
                <c:pt idx="12333">
                  <c:v>74.964000000000013</c:v>
                </c:pt>
                <c:pt idx="12334">
                  <c:v>74.964000000000013</c:v>
                </c:pt>
                <c:pt idx="12335">
                  <c:v>74.964000000000013</c:v>
                </c:pt>
                <c:pt idx="12336">
                  <c:v>74.964000000000013</c:v>
                </c:pt>
                <c:pt idx="12337">
                  <c:v>74.964000000000013</c:v>
                </c:pt>
                <c:pt idx="12338">
                  <c:v>74.964000000000013</c:v>
                </c:pt>
                <c:pt idx="12339">
                  <c:v>74.964000000000013</c:v>
                </c:pt>
                <c:pt idx="12340">
                  <c:v>74.964000000000013</c:v>
                </c:pt>
                <c:pt idx="12341">
                  <c:v>74.964000000000013</c:v>
                </c:pt>
                <c:pt idx="12342">
                  <c:v>74.964000000000013</c:v>
                </c:pt>
                <c:pt idx="12343">
                  <c:v>74.964000000000013</c:v>
                </c:pt>
                <c:pt idx="12344">
                  <c:v>74.964000000000013</c:v>
                </c:pt>
                <c:pt idx="12345">
                  <c:v>74.964000000000013</c:v>
                </c:pt>
                <c:pt idx="12346">
                  <c:v>74.964000000000013</c:v>
                </c:pt>
                <c:pt idx="12347">
                  <c:v>74.964000000000013</c:v>
                </c:pt>
                <c:pt idx="12348">
                  <c:v>74.790999999999997</c:v>
                </c:pt>
                <c:pt idx="12349">
                  <c:v>74.790999999999997</c:v>
                </c:pt>
                <c:pt idx="12350">
                  <c:v>74.790999999999997</c:v>
                </c:pt>
                <c:pt idx="12351">
                  <c:v>74.619</c:v>
                </c:pt>
                <c:pt idx="12352">
                  <c:v>74.619</c:v>
                </c:pt>
                <c:pt idx="12353">
                  <c:v>74.619</c:v>
                </c:pt>
                <c:pt idx="12354">
                  <c:v>74.446000000000012</c:v>
                </c:pt>
                <c:pt idx="12355">
                  <c:v>74.446000000000012</c:v>
                </c:pt>
                <c:pt idx="12356">
                  <c:v>74.271000000000001</c:v>
                </c:pt>
                <c:pt idx="12357">
                  <c:v>74.271000000000001</c:v>
                </c:pt>
                <c:pt idx="12358">
                  <c:v>74.271000000000001</c:v>
                </c:pt>
                <c:pt idx="12359">
                  <c:v>74.098000000000013</c:v>
                </c:pt>
                <c:pt idx="12360">
                  <c:v>74.098000000000013</c:v>
                </c:pt>
                <c:pt idx="12361">
                  <c:v>73.926000000000002</c:v>
                </c:pt>
                <c:pt idx="12362">
                  <c:v>73.926000000000002</c:v>
                </c:pt>
                <c:pt idx="12363">
                  <c:v>73.753</c:v>
                </c:pt>
                <c:pt idx="12364">
                  <c:v>73.753</c:v>
                </c:pt>
                <c:pt idx="12365">
                  <c:v>73.58</c:v>
                </c:pt>
                <c:pt idx="12366">
                  <c:v>73.58</c:v>
                </c:pt>
                <c:pt idx="12367">
                  <c:v>73.406999999999996</c:v>
                </c:pt>
                <c:pt idx="12368">
                  <c:v>73.406999999999996</c:v>
                </c:pt>
                <c:pt idx="12369">
                  <c:v>73.233999999999995</c:v>
                </c:pt>
                <c:pt idx="12370">
                  <c:v>73.233999999999995</c:v>
                </c:pt>
                <c:pt idx="12371">
                  <c:v>73.062000000000012</c:v>
                </c:pt>
                <c:pt idx="12372">
                  <c:v>73.062000000000012</c:v>
                </c:pt>
                <c:pt idx="12373">
                  <c:v>73.062000000000012</c:v>
                </c:pt>
                <c:pt idx="12374">
                  <c:v>72.891000000000005</c:v>
                </c:pt>
                <c:pt idx="12375">
                  <c:v>72.891000000000005</c:v>
                </c:pt>
                <c:pt idx="12376">
                  <c:v>72.891000000000005</c:v>
                </c:pt>
                <c:pt idx="12377">
                  <c:v>72.891000000000005</c:v>
                </c:pt>
                <c:pt idx="12378">
                  <c:v>73.062000000000012</c:v>
                </c:pt>
                <c:pt idx="12379">
                  <c:v>73.062000000000012</c:v>
                </c:pt>
                <c:pt idx="12380">
                  <c:v>73.233999999999995</c:v>
                </c:pt>
                <c:pt idx="12381">
                  <c:v>73.233999999999995</c:v>
                </c:pt>
                <c:pt idx="12382">
                  <c:v>73.406999999999996</c:v>
                </c:pt>
                <c:pt idx="12383">
                  <c:v>73.58</c:v>
                </c:pt>
                <c:pt idx="12384">
                  <c:v>73.753</c:v>
                </c:pt>
                <c:pt idx="12385">
                  <c:v>73.926000000000002</c:v>
                </c:pt>
                <c:pt idx="12386">
                  <c:v>74.098000000000013</c:v>
                </c:pt>
                <c:pt idx="12387">
                  <c:v>74.271000000000001</c:v>
                </c:pt>
                <c:pt idx="12388">
                  <c:v>74.271000000000001</c:v>
                </c:pt>
                <c:pt idx="12389">
                  <c:v>74.446000000000012</c:v>
                </c:pt>
                <c:pt idx="12390">
                  <c:v>74.619</c:v>
                </c:pt>
                <c:pt idx="12391">
                  <c:v>74.790999999999997</c:v>
                </c:pt>
                <c:pt idx="12392">
                  <c:v>74.964000000000013</c:v>
                </c:pt>
                <c:pt idx="12393">
                  <c:v>75.138999999999982</c:v>
                </c:pt>
                <c:pt idx="12394">
                  <c:v>75.138999999999982</c:v>
                </c:pt>
                <c:pt idx="12395">
                  <c:v>75.312000000000012</c:v>
                </c:pt>
                <c:pt idx="12396">
                  <c:v>75.483999999999995</c:v>
                </c:pt>
                <c:pt idx="12397">
                  <c:v>75.483999999999995</c:v>
                </c:pt>
                <c:pt idx="12398">
                  <c:v>75.658999999999992</c:v>
                </c:pt>
                <c:pt idx="12399">
                  <c:v>75.658999999999992</c:v>
                </c:pt>
                <c:pt idx="12400">
                  <c:v>75.658999999999992</c:v>
                </c:pt>
                <c:pt idx="12401">
                  <c:v>75.658999999999992</c:v>
                </c:pt>
                <c:pt idx="12402">
                  <c:v>75.658999999999992</c:v>
                </c:pt>
                <c:pt idx="12403">
                  <c:v>75.831999999999994</c:v>
                </c:pt>
                <c:pt idx="12404">
                  <c:v>75.831999999999994</c:v>
                </c:pt>
                <c:pt idx="12405">
                  <c:v>75.831999999999994</c:v>
                </c:pt>
                <c:pt idx="12406">
                  <c:v>75.831999999999994</c:v>
                </c:pt>
                <c:pt idx="12407">
                  <c:v>75.831999999999994</c:v>
                </c:pt>
                <c:pt idx="12408">
                  <c:v>75.831999999999994</c:v>
                </c:pt>
                <c:pt idx="12409">
                  <c:v>75.658999999999992</c:v>
                </c:pt>
                <c:pt idx="12410">
                  <c:v>75.658999999999992</c:v>
                </c:pt>
                <c:pt idx="12411">
                  <c:v>75.658999999999992</c:v>
                </c:pt>
                <c:pt idx="12412">
                  <c:v>75.658999999999992</c:v>
                </c:pt>
                <c:pt idx="12413">
                  <c:v>75.658999999999992</c:v>
                </c:pt>
                <c:pt idx="12414">
                  <c:v>75.658999999999992</c:v>
                </c:pt>
                <c:pt idx="12415">
                  <c:v>75.483999999999995</c:v>
                </c:pt>
                <c:pt idx="12416">
                  <c:v>75.483999999999995</c:v>
                </c:pt>
                <c:pt idx="12417">
                  <c:v>75.483999999999995</c:v>
                </c:pt>
                <c:pt idx="12418">
                  <c:v>75.312000000000012</c:v>
                </c:pt>
                <c:pt idx="12419">
                  <c:v>75.312000000000012</c:v>
                </c:pt>
                <c:pt idx="12420">
                  <c:v>75.138999999999982</c:v>
                </c:pt>
                <c:pt idx="12421">
                  <c:v>75.138999999999982</c:v>
                </c:pt>
                <c:pt idx="12422">
                  <c:v>74.964000000000013</c:v>
                </c:pt>
                <c:pt idx="12423">
                  <c:v>74.964000000000013</c:v>
                </c:pt>
                <c:pt idx="12424">
                  <c:v>74.790999999999997</c:v>
                </c:pt>
                <c:pt idx="12425">
                  <c:v>74.619</c:v>
                </c:pt>
                <c:pt idx="12426">
                  <c:v>74.619</c:v>
                </c:pt>
                <c:pt idx="12427">
                  <c:v>74.446000000000012</c:v>
                </c:pt>
                <c:pt idx="12428">
                  <c:v>74.271000000000001</c:v>
                </c:pt>
                <c:pt idx="12429">
                  <c:v>74.271000000000001</c:v>
                </c:pt>
                <c:pt idx="12430">
                  <c:v>74.098000000000013</c:v>
                </c:pt>
                <c:pt idx="12431">
                  <c:v>73.926000000000002</c:v>
                </c:pt>
                <c:pt idx="12432">
                  <c:v>73.753</c:v>
                </c:pt>
                <c:pt idx="12433">
                  <c:v>73.753</c:v>
                </c:pt>
                <c:pt idx="12434">
                  <c:v>73.58</c:v>
                </c:pt>
                <c:pt idx="12435">
                  <c:v>73.58</c:v>
                </c:pt>
                <c:pt idx="12436">
                  <c:v>73.406999999999996</c:v>
                </c:pt>
                <c:pt idx="12437">
                  <c:v>73.233999999999995</c:v>
                </c:pt>
                <c:pt idx="12438">
                  <c:v>73.062000000000012</c:v>
                </c:pt>
                <c:pt idx="12439">
                  <c:v>73.062000000000012</c:v>
                </c:pt>
                <c:pt idx="12440">
                  <c:v>72.891000000000005</c:v>
                </c:pt>
                <c:pt idx="12441">
                  <c:v>72.718000000000004</c:v>
                </c:pt>
                <c:pt idx="12442">
                  <c:v>72.718000000000004</c:v>
                </c:pt>
                <c:pt idx="12443">
                  <c:v>72.545000000000002</c:v>
                </c:pt>
                <c:pt idx="12444">
                  <c:v>72.545000000000002</c:v>
                </c:pt>
                <c:pt idx="12445">
                  <c:v>72.371999999999986</c:v>
                </c:pt>
                <c:pt idx="12446">
                  <c:v>72.371999999999986</c:v>
                </c:pt>
                <c:pt idx="12447">
                  <c:v>72.371999999999986</c:v>
                </c:pt>
                <c:pt idx="12448">
                  <c:v>72.371999999999986</c:v>
                </c:pt>
                <c:pt idx="12449">
                  <c:v>72.371999999999986</c:v>
                </c:pt>
                <c:pt idx="12450">
                  <c:v>72.371999999999986</c:v>
                </c:pt>
                <c:pt idx="12451">
                  <c:v>72.371999999999986</c:v>
                </c:pt>
                <c:pt idx="12452">
                  <c:v>72.545000000000002</c:v>
                </c:pt>
                <c:pt idx="12453">
                  <c:v>72.545000000000002</c:v>
                </c:pt>
                <c:pt idx="12454">
                  <c:v>72.718000000000004</c:v>
                </c:pt>
                <c:pt idx="12455">
                  <c:v>72.891000000000005</c:v>
                </c:pt>
                <c:pt idx="12456">
                  <c:v>73.062000000000012</c:v>
                </c:pt>
                <c:pt idx="12457">
                  <c:v>73.062000000000012</c:v>
                </c:pt>
                <c:pt idx="12458">
                  <c:v>73.233999999999995</c:v>
                </c:pt>
                <c:pt idx="12459">
                  <c:v>73.406999999999996</c:v>
                </c:pt>
                <c:pt idx="12460">
                  <c:v>73.58</c:v>
                </c:pt>
                <c:pt idx="12461">
                  <c:v>73.753</c:v>
                </c:pt>
                <c:pt idx="12462">
                  <c:v>73.926000000000002</c:v>
                </c:pt>
                <c:pt idx="12463">
                  <c:v>74.098000000000013</c:v>
                </c:pt>
                <c:pt idx="12464">
                  <c:v>74.098000000000013</c:v>
                </c:pt>
                <c:pt idx="12465">
                  <c:v>74.271000000000001</c:v>
                </c:pt>
                <c:pt idx="12466">
                  <c:v>74.446000000000012</c:v>
                </c:pt>
                <c:pt idx="12467">
                  <c:v>74.446000000000012</c:v>
                </c:pt>
                <c:pt idx="12468">
                  <c:v>74.619</c:v>
                </c:pt>
                <c:pt idx="12469">
                  <c:v>74.619</c:v>
                </c:pt>
                <c:pt idx="12470">
                  <c:v>74.790999999999997</c:v>
                </c:pt>
                <c:pt idx="12471">
                  <c:v>74.790999999999997</c:v>
                </c:pt>
                <c:pt idx="12472">
                  <c:v>74.790999999999997</c:v>
                </c:pt>
                <c:pt idx="12473">
                  <c:v>74.790999999999997</c:v>
                </c:pt>
                <c:pt idx="12474">
                  <c:v>74.964000000000013</c:v>
                </c:pt>
                <c:pt idx="12475">
                  <c:v>74.790999999999997</c:v>
                </c:pt>
                <c:pt idx="12476">
                  <c:v>74.790999999999997</c:v>
                </c:pt>
                <c:pt idx="12477">
                  <c:v>74.790999999999997</c:v>
                </c:pt>
                <c:pt idx="12478">
                  <c:v>74.790999999999997</c:v>
                </c:pt>
                <c:pt idx="12479">
                  <c:v>74.790999999999997</c:v>
                </c:pt>
                <c:pt idx="12480">
                  <c:v>74.790999999999997</c:v>
                </c:pt>
                <c:pt idx="12481">
                  <c:v>74.619</c:v>
                </c:pt>
                <c:pt idx="12482">
                  <c:v>74.619</c:v>
                </c:pt>
                <c:pt idx="12483">
                  <c:v>74.619</c:v>
                </c:pt>
                <c:pt idx="12484">
                  <c:v>74.619</c:v>
                </c:pt>
                <c:pt idx="12485">
                  <c:v>74.619</c:v>
                </c:pt>
                <c:pt idx="12486">
                  <c:v>74.446000000000012</c:v>
                </c:pt>
                <c:pt idx="12487">
                  <c:v>74.446000000000012</c:v>
                </c:pt>
                <c:pt idx="12488">
                  <c:v>74.446000000000012</c:v>
                </c:pt>
                <c:pt idx="12489">
                  <c:v>74.446000000000012</c:v>
                </c:pt>
                <c:pt idx="12490">
                  <c:v>74.446000000000012</c:v>
                </c:pt>
                <c:pt idx="12491">
                  <c:v>74.271000000000001</c:v>
                </c:pt>
                <c:pt idx="12492">
                  <c:v>74.271000000000001</c:v>
                </c:pt>
                <c:pt idx="12493">
                  <c:v>74.271000000000001</c:v>
                </c:pt>
                <c:pt idx="12494">
                  <c:v>74.098000000000013</c:v>
                </c:pt>
                <c:pt idx="12495">
                  <c:v>74.098000000000013</c:v>
                </c:pt>
                <c:pt idx="12496">
                  <c:v>73.926000000000002</c:v>
                </c:pt>
                <c:pt idx="12497">
                  <c:v>73.926000000000002</c:v>
                </c:pt>
                <c:pt idx="12498">
                  <c:v>73.753</c:v>
                </c:pt>
                <c:pt idx="12499">
                  <c:v>73.753</c:v>
                </c:pt>
                <c:pt idx="12500">
                  <c:v>73.58</c:v>
                </c:pt>
                <c:pt idx="12501">
                  <c:v>73.58</c:v>
                </c:pt>
                <c:pt idx="12502">
                  <c:v>73.406999999999996</c:v>
                </c:pt>
                <c:pt idx="12503">
                  <c:v>73.233999999999995</c:v>
                </c:pt>
                <c:pt idx="12504">
                  <c:v>73.233999999999995</c:v>
                </c:pt>
                <c:pt idx="12505">
                  <c:v>73.062000000000012</c:v>
                </c:pt>
                <c:pt idx="12506">
                  <c:v>72.891000000000005</c:v>
                </c:pt>
                <c:pt idx="12507">
                  <c:v>72.891000000000005</c:v>
                </c:pt>
                <c:pt idx="12508">
                  <c:v>72.718000000000004</c:v>
                </c:pt>
                <c:pt idx="12509">
                  <c:v>72.718000000000004</c:v>
                </c:pt>
                <c:pt idx="12510">
                  <c:v>72.545000000000002</c:v>
                </c:pt>
                <c:pt idx="12511">
                  <c:v>72.371999999999986</c:v>
                </c:pt>
                <c:pt idx="12512">
                  <c:v>72.371999999999986</c:v>
                </c:pt>
                <c:pt idx="12513">
                  <c:v>72.198999999999998</c:v>
                </c:pt>
                <c:pt idx="12514">
                  <c:v>72.198999999999998</c:v>
                </c:pt>
                <c:pt idx="12515">
                  <c:v>72.027999999999992</c:v>
                </c:pt>
                <c:pt idx="12516">
                  <c:v>72.027999999999992</c:v>
                </c:pt>
                <c:pt idx="12517">
                  <c:v>72.027999999999992</c:v>
                </c:pt>
                <c:pt idx="12518">
                  <c:v>72.027999999999992</c:v>
                </c:pt>
                <c:pt idx="12519">
                  <c:v>71.85599999999998</c:v>
                </c:pt>
                <c:pt idx="12520">
                  <c:v>71.85599999999998</c:v>
                </c:pt>
                <c:pt idx="12521">
                  <c:v>71.85599999999998</c:v>
                </c:pt>
                <c:pt idx="12522">
                  <c:v>72.027999999999992</c:v>
                </c:pt>
                <c:pt idx="12523">
                  <c:v>72.027999999999992</c:v>
                </c:pt>
                <c:pt idx="12524">
                  <c:v>72.198999999999998</c:v>
                </c:pt>
                <c:pt idx="12525">
                  <c:v>72.198999999999998</c:v>
                </c:pt>
                <c:pt idx="12526">
                  <c:v>72.371999999999986</c:v>
                </c:pt>
                <c:pt idx="12527">
                  <c:v>72.545000000000002</c:v>
                </c:pt>
                <c:pt idx="12528">
                  <c:v>72.718000000000004</c:v>
                </c:pt>
                <c:pt idx="12529">
                  <c:v>72.891000000000005</c:v>
                </c:pt>
                <c:pt idx="12530">
                  <c:v>73.062000000000012</c:v>
                </c:pt>
                <c:pt idx="12531">
                  <c:v>73.062000000000012</c:v>
                </c:pt>
                <c:pt idx="12532">
                  <c:v>73.233999999999995</c:v>
                </c:pt>
                <c:pt idx="12533">
                  <c:v>73.406999999999996</c:v>
                </c:pt>
                <c:pt idx="12534">
                  <c:v>73.58</c:v>
                </c:pt>
                <c:pt idx="12535">
                  <c:v>73.753</c:v>
                </c:pt>
                <c:pt idx="12536">
                  <c:v>73.926000000000002</c:v>
                </c:pt>
                <c:pt idx="12537">
                  <c:v>74.098000000000013</c:v>
                </c:pt>
                <c:pt idx="12538">
                  <c:v>74.271000000000001</c:v>
                </c:pt>
                <c:pt idx="12539">
                  <c:v>74.446000000000012</c:v>
                </c:pt>
                <c:pt idx="12540">
                  <c:v>74.446000000000012</c:v>
                </c:pt>
                <c:pt idx="12541">
                  <c:v>74.619</c:v>
                </c:pt>
                <c:pt idx="12542">
                  <c:v>74.790999999999997</c:v>
                </c:pt>
                <c:pt idx="12543">
                  <c:v>74.790999999999997</c:v>
                </c:pt>
                <c:pt idx="12544">
                  <c:v>74.964000000000013</c:v>
                </c:pt>
                <c:pt idx="12545">
                  <c:v>74.964000000000013</c:v>
                </c:pt>
                <c:pt idx="12546">
                  <c:v>74.964000000000013</c:v>
                </c:pt>
                <c:pt idx="12547">
                  <c:v>75.138999999999982</c:v>
                </c:pt>
                <c:pt idx="12548">
                  <c:v>75.138999999999982</c:v>
                </c:pt>
                <c:pt idx="12549">
                  <c:v>75.138999999999982</c:v>
                </c:pt>
                <c:pt idx="12550">
                  <c:v>75.138999999999982</c:v>
                </c:pt>
                <c:pt idx="12551">
                  <c:v>75.138999999999982</c:v>
                </c:pt>
                <c:pt idx="12552">
                  <c:v>75.138999999999982</c:v>
                </c:pt>
                <c:pt idx="12553">
                  <c:v>75.138999999999982</c:v>
                </c:pt>
                <c:pt idx="12554">
                  <c:v>75.138999999999982</c:v>
                </c:pt>
                <c:pt idx="12555">
                  <c:v>75.138999999999982</c:v>
                </c:pt>
                <c:pt idx="12556">
                  <c:v>74.964000000000013</c:v>
                </c:pt>
                <c:pt idx="12557">
                  <c:v>74.964000000000013</c:v>
                </c:pt>
                <c:pt idx="12558">
                  <c:v>74.964000000000013</c:v>
                </c:pt>
                <c:pt idx="12559">
                  <c:v>74.964000000000013</c:v>
                </c:pt>
                <c:pt idx="12560">
                  <c:v>74.964000000000013</c:v>
                </c:pt>
                <c:pt idx="12561">
                  <c:v>74.964000000000013</c:v>
                </c:pt>
                <c:pt idx="12562">
                  <c:v>74.964000000000013</c:v>
                </c:pt>
                <c:pt idx="12563">
                  <c:v>74.964000000000013</c:v>
                </c:pt>
                <c:pt idx="12564">
                  <c:v>74.790999999999997</c:v>
                </c:pt>
                <c:pt idx="12565">
                  <c:v>74.790999999999997</c:v>
                </c:pt>
                <c:pt idx="12566">
                  <c:v>74.790999999999997</c:v>
                </c:pt>
                <c:pt idx="12567">
                  <c:v>74.790999999999997</c:v>
                </c:pt>
                <c:pt idx="12568">
                  <c:v>74.619</c:v>
                </c:pt>
                <c:pt idx="12569">
                  <c:v>74.619</c:v>
                </c:pt>
                <c:pt idx="12570">
                  <c:v>74.619</c:v>
                </c:pt>
                <c:pt idx="12571">
                  <c:v>74.446000000000012</c:v>
                </c:pt>
                <c:pt idx="12572">
                  <c:v>74.446000000000012</c:v>
                </c:pt>
                <c:pt idx="12573">
                  <c:v>74.271000000000001</c:v>
                </c:pt>
                <c:pt idx="12574">
                  <c:v>74.271000000000001</c:v>
                </c:pt>
                <c:pt idx="12575">
                  <c:v>74.098000000000013</c:v>
                </c:pt>
                <c:pt idx="12576">
                  <c:v>74.098000000000013</c:v>
                </c:pt>
                <c:pt idx="12577">
                  <c:v>73.926000000000002</c:v>
                </c:pt>
                <c:pt idx="12578">
                  <c:v>73.926000000000002</c:v>
                </c:pt>
                <c:pt idx="12579">
                  <c:v>73.753</c:v>
                </c:pt>
                <c:pt idx="12580">
                  <c:v>73.753</c:v>
                </c:pt>
                <c:pt idx="12581">
                  <c:v>73.58</c:v>
                </c:pt>
                <c:pt idx="12582">
                  <c:v>73.58</c:v>
                </c:pt>
                <c:pt idx="12583">
                  <c:v>73.406999999999996</c:v>
                </c:pt>
                <c:pt idx="12584">
                  <c:v>73.406999999999996</c:v>
                </c:pt>
                <c:pt idx="12585">
                  <c:v>73.233999999999995</c:v>
                </c:pt>
                <c:pt idx="12586">
                  <c:v>73.233999999999995</c:v>
                </c:pt>
                <c:pt idx="12587">
                  <c:v>73.062000000000012</c:v>
                </c:pt>
                <c:pt idx="12588">
                  <c:v>73.062000000000012</c:v>
                </c:pt>
                <c:pt idx="12589">
                  <c:v>73.062000000000012</c:v>
                </c:pt>
                <c:pt idx="12590">
                  <c:v>73.062000000000012</c:v>
                </c:pt>
                <c:pt idx="12591">
                  <c:v>73.062000000000012</c:v>
                </c:pt>
                <c:pt idx="12592">
                  <c:v>73.062000000000012</c:v>
                </c:pt>
                <c:pt idx="12593">
                  <c:v>73.062000000000012</c:v>
                </c:pt>
                <c:pt idx="12594">
                  <c:v>73.062000000000012</c:v>
                </c:pt>
                <c:pt idx="12595">
                  <c:v>73.233999999999995</c:v>
                </c:pt>
                <c:pt idx="12596">
                  <c:v>73.233999999999995</c:v>
                </c:pt>
                <c:pt idx="12597">
                  <c:v>73.406999999999996</c:v>
                </c:pt>
                <c:pt idx="12598">
                  <c:v>73.58</c:v>
                </c:pt>
                <c:pt idx="12599">
                  <c:v>73.753</c:v>
                </c:pt>
                <c:pt idx="12600">
                  <c:v>73.926000000000002</c:v>
                </c:pt>
                <c:pt idx="12601">
                  <c:v>73.926000000000002</c:v>
                </c:pt>
                <c:pt idx="12602">
                  <c:v>74.098000000000013</c:v>
                </c:pt>
                <c:pt idx="12603">
                  <c:v>74.271000000000001</c:v>
                </c:pt>
                <c:pt idx="12604">
                  <c:v>74.446000000000012</c:v>
                </c:pt>
                <c:pt idx="12605">
                  <c:v>74.790999999999997</c:v>
                </c:pt>
                <c:pt idx="12606">
                  <c:v>74.964000000000013</c:v>
                </c:pt>
                <c:pt idx="12607">
                  <c:v>74.964000000000013</c:v>
                </c:pt>
                <c:pt idx="12608">
                  <c:v>75.138999999999982</c:v>
                </c:pt>
                <c:pt idx="12609">
                  <c:v>75.312000000000012</c:v>
                </c:pt>
                <c:pt idx="12610">
                  <c:v>75.483999999999995</c:v>
                </c:pt>
                <c:pt idx="12611">
                  <c:v>75.658999999999992</c:v>
                </c:pt>
                <c:pt idx="12612">
                  <c:v>75.831999999999994</c:v>
                </c:pt>
                <c:pt idx="12613">
                  <c:v>75.831999999999994</c:v>
                </c:pt>
                <c:pt idx="12614">
                  <c:v>76.006</c:v>
                </c:pt>
                <c:pt idx="12615">
                  <c:v>76.006</c:v>
                </c:pt>
                <c:pt idx="12616">
                  <c:v>76.180999999999983</c:v>
                </c:pt>
                <c:pt idx="12617">
                  <c:v>76.180999999999983</c:v>
                </c:pt>
                <c:pt idx="12618">
                  <c:v>76.180999999999983</c:v>
                </c:pt>
                <c:pt idx="12619">
                  <c:v>76.180999999999983</c:v>
                </c:pt>
                <c:pt idx="12620">
                  <c:v>76.353999999999999</c:v>
                </c:pt>
                <c:pt idx="12621">
                  <c:v>76.353999999999999</c:v>
                </c:pt>
                <c:pt idx="12622">
                  <c:v>76.353999999999999</c:v>
                </c:pt>
                <c:pt idx="12623">
                  <c:v>76.353999999999999</c:v>
                </c:pt>
                <c:pt idx="12624">
                  <c:v>76.353999999999999</c:v>
                </c:pt>
                <c:pt idx="12625">
                  <c:v>76.353999999999999</c:v>
                </c:pt>
                <c:pt idx="12626">
                  <c:v>76.180999999999983</c:v>
                </c:pt>
                <c:pt idx="12627">
                  <c:v>76.180999999999983</c:v>
                </c:pt>
                <c:pt idx="12628">
                  <c:v>76.180999999999983</c:v>
                </c:pt>
                <c:pt idx="12629">
                  <c:v>76.180999999999983</c:v>
                </c:pt>
                <c:pt idx="12630">
                  <c:v>76.006</c:v>
                </c:pt>
                <c:pt idx="12631">
                  <c:v>76.006</c:v>
                </c:pt>
                <c:pt idx="12632">
                  <c:v>76.006</c:v>
                </c:pt>
                <c:pt idx="12633">
                  <c:v>76.006</c:v>
                </c:pt>
                <c:pt idx="12634">
                  <c:v>75.831999999999994</c:v>
                </c:pt>
                <c:pt idx="12635">
                  <c:v>75.831999999999994</c:v>
                </c:pt>
                <c:pt idx="12636">
                  <c:v>75.831999999999994</c:v>
                </c:pt>
                <c:pt idx="12637">
                  <c:v>75.658999999999992</c:v>
                </c:pt>
                <c:pt idx="12638">
                  <c:v>75.658999999999992</c:v>
                </c:pt>
                <c:pt idx="12639">
                  <c:v>75.483999999999995</c:v>
                </c:pt>
                <c:pt idx="12640">
                  <c:v>75.483999999999995</c:v>
                </c:pt>
                <c:pt idx="12641">
                  <c:v>75.312000000000012</c:v>
                </c:pt>
                <c:pt idx="12642">
                  <c:v>75.312000000000012</c:v>
                </c:pt>
                <c:pt idx="12643">
                  <c:v>75.138999999999982</c:v>
                </c:pt>
                <c:pt idx="12644">
                  <c:v>75.138999999999982</c:v>
                </c:pt>
                <c:pt idx="12645">
                  <c:v>74.964000000000013</c:v>
                </c:pt>
                <c:pt idx="12646">
                  <c:v>74.964000000000013</c:v>
                </c:pt>
                <c:pt idx="12647">
                  <c:v>74.790999999999997</c:v>
                </c:pt>
                <c:pt idx="12648">
                  <c:v>74.619</c:v>
                </c:pt>
                <c:pt idx="12649">
                  <c:v>74.619</c:v>
                </c:pt>
                <c:pt idx="12650">
                  <c:v>74.446000000000012</c:v>
                </c:pt>
                <c:pt idx="12651">
                  <c:v>74.446000000000012</c:v>
                </c:pt>
                <c:pt idx="12652">
                  <c:v>74.271000000000001</c:v>
                </c:pt>
                <c:pt idx="12653">
                  <c:v>74.098000000000013</c:v>
                </c:pt>
                <c:pt idx="12654">
                  <c:v>74.098000000000013</c:v>
                </c:pt>
                <c:pt idx="12655">
                  <c:v>73.926000000000002</c:v>
                </c:pt>
                <c:pt idx="12656">
                  <c:v>73.926000000000002</c:v>
                </c:pt>
                <c:pt idx="12657">
                  <c:v>73.753</c:v>
                </c:pt>
                <c:pt idx="12658">
                  <c:v>73.58</c:v>
                </c:pt>
                <c:pt idx="12659">
                  <c:v>73.58</c:v>
                </c:pt>
                <c:pt idx="12660">
                  <c:v>73.58</c:v>
                </c:pt>
                <c:pt idx="12661">
                  <c:v>73.406999999999996</c:v>
                </c:pt>
                <c:pt idx="12662">
                  <c:v>73.406999999999996</c:v>
                </c:pt>
                <c:pt idx="12663">
                  <c:v>73.406999999999996</c:v>
                </c:pt>
                <c:pt idx="12664">
                  <c:v>73.406999999999996</c:v>
                </c:pt>
                <c:pt idx="12665">
                  <c:v>73.406999999999996</c:v>
                </c:pt>
                <c:pt idx="12666">
                  <c:v>73.406999999999996</c:v>
                </c:pt>
                <c:pt idx="12667">
                  <c:v>73.58</c:v>
                </c:pt>
                <c:pt idx="12668">
                  <c:v>73.58</c:v>
                </c:pt>
                <c:pt idx="12669">
                  <c:v>73.753</c:v>
                </c:pt>
                <c:pt idx="12670">
                  <c:v>73.926000000000002</c:v>
                </c:pt>
                <c:pt idx="12671">
                  <c:v>74.098000000000013</c:v>
                </c:pt>
                <c:pt idx="12672">
                  <c:v>74.271000000000001</c:v>
                </c:pt>
                <c:pt idx="12673">
                  <c:v>74.446000000000012</c:v>
                </c:pt>
                <c:pt idx="12674">
                  <c:v>74.619</c:v>
                </c:pt>
                <c:pt idx="12675">
                  <c:v>74.790999999999997</c:v>
                </c:pt>
                <c:pt idx="12676">
                  <c:v>74.964000000000013</c:v>
                </c:pt>
                <c:pt idx="12677">
                  <c:v>75.138999999999982</c:v>
                </c:pt>
                <c:pt idx="12678">
                  <c:v>75.312000000000012</c:v>
                </c:pt>
                <c:pt idx="12679">
                  <c:v>75.483999999999995</c:v>
                </c:pt>
                <c:pt idx="12680">
                  <c:v>75.658999999999992</c:v>
                </c:pt>
                <c:pt idx="12681">
                  <c:v>75.658999999999992</c:v>
                </c:pt>
                <c:pt idx="12682">
                  <c:v>75.831999999999994</c:v>
                </c:pt>
                <c:pt idx="12683">
                  <c:v>76.006</c:v>
                </c:pt>
                <c:pt idx="12684">
                  <c:v>76.180999999999983</c:v>
                </c:pt>
                <c:pt idx="12685">
                  <c:v>76.180999999999983</c:v>
                </c:pt>
                <c:pt idx="12686">
                  <c:v>76.353999999999999</c:v>
                </c:pt>
                <c:pt idx="12687">
                  <c:v>76.353999999999999</c:v>
                </c:pt>
                <c:pt idx="12688">
                  <c:v>76.527999999999992</c:v>
                </c:pt>
                <c:pt idx="12689">
                  <c:v>76.527999999999992</c:v>
                </c:pt>
                <c:pt idx="12690">
                  <c:v>76.527999999999992</c:v>
                </c:pt>
                <c:pt idx="12691">
                  <c:v>76.703000000000003</c:v>
                </c:pt>
                <c:pt idx="12692">
                  <c:v>76.703000000000003</c:v>
                </c:pt>
                <c:pt idx="12693">
                  <c:v>76.703000000000003</c:v>
                </c:pt>
                <c:pt idx="12694">
                  <c:v>76.703000000000003</c:v>
                </c:pt>
                <c:pt idx="12695">
                  <c:v>76.703000000000003</c:v>
                </c:pt>
                <c:pt idx="12696">
                  <c:v>76.703000000000003</c:v>
                </c:pt>
                <c:pt idx="12697">
                  <c:v>76.703000000000003</c:v>
                </c:pt>
                <c:pt idx="12698">
                  <c:v>76.703000000000003</c:v>
                </c:pt>
                <c:pt idx="12699">
                  <c:v>76.703000000000003</c:v>
                </c:pt>
                <c:pt idx="12700">
                  <c:v>76.703000000000003</c:v>
                </c:pt>
                <c:pt idx="12701">
                  <c:v>76.703000000000003</c:v>
                </c:pt>
                <c:pt idx="12702">
                  <c:v>76.703000000000003</c:v>
                </c:pt>
                <c:pt idx="12703">
                  <c:v>76.703000000000003</c:v>
                </c:pt>
                <c:pt idx="12704">
                  <c:v>76.703000000000003</c:v>
                </c:pt>
                <c:pt idx="12705">
                  <c:v>76.703000000000003</c:v>
                </c:pt>
                <c:pt idx="12706">
                  <c:v>76.703000000000003</c:v>
                </c:pt>
                <c:pt idx="12707">
                  <c:v>76.703000000000003</c:v>
                </c:pt>
                <c:pt idx="12708">
                  <c:v>76.527999999999992</c:v>
                </c:pt>
                <c:pt idx="12709">
                  <c:v>76.527999999999992</c:v>
                </c:pt>
                <c:pt idx="12710">
                  <c:v>76.527999999999992</c:v>
                </c:pt>
                <c:pt idx="12711">
                  <c:v>76.527999999999992</c:v>
                </c:pt>
                <c:pt idx="12712">
                  <c:v>76.527999999999992</c:v>
                </c:pt>
                <c:pt idx="12713">
                  <c:v>76.353999999999999</c:v>
                </c:pt>
                <c:pt idx="12714">
                  <c:v>76.353999999999999</c:v>
                </c:pt>
                <c:pt idx="12715">
                  <c:v>76.353999999999999</c:v>
                </c:pt>
                <c:pt idx="12716">
                  <c:v>76.180999999999983</c:v>
                </c:pt>
                <c:pt idx="12717">
                  <c:v>76.180999999999983</c:v>
                </c:pt>
                <c:pt idx="12718">
                  <c:v>76.180999999999983</c:v>
                </c:pt>
                <c:pt idx="12719">
                  <c:v>76.006</c:v>
                </c:pt>
                <c:pt idx="12720">
                  <c:v>76.006</c:v>
                </c:pt>
                <c:pt idx="12721">
                  <c:v>76.006</c:v>
                </c:pt>
                <c:pt idx="12722">
                  <c:v>75.831999999999994</c:v>
                </c:pt>
                <c:pt idx="12723">
                  <c:v>75.831999999999994</c:v>
                </c:pt>
                <c:pt idx="12724">
                  <c:v>75.831999999999994</c:v>
                </c:pt>
                <c:pt idx="12725">
                  <c:v>75.658999999999992</c:v>
                </c:pt>
                <c:pt idx="12726">
                  <c:v>75.658999999999992</c:v>
                </c:pt>
                <c:pt idx="12727">
                  <c:v>75.483999999999995</c:v>
                </c:pt>
                <c:pt idx="12728">
                  <c:v>75.483999999999995</c:v>
                </c:pt>
                <c:pt idx="12729">
                  <c:v>75.483999999999995</c:v>
                </c:pt>
                <c:pt idx="12730">
                  <c:v>75.312000000000012</c:v>
                </c:pt>
                <c:pt idx="12731">
                  <c:v>75.312000000000012</c:v>
                </c:pt>
                <c:pt idx="12732">
                  <c:v>75.138999999999982</c:v>
                </c:pt>
                <c:pt idx="12733">
                  <c:v>75.138999999999982</c:v>
                </c:pt>
                <c:pt idx="12734">
                  <c:v>75.138999999999982</c:v>
                </c:pt>
                <c:pt idx="12735">
                  <c:v>74.964000000000013</c:v>
                </c:pt>
                <c:pt idx="12736">
                  <c:v>74.964000000000013</c:v>
                </c:pt>
                <c:pt idx="12737">
                  <c:v>74.964000000000013</c:v>
                </c:pt>
                <c:pt idx="12738">
                  <c:v>74.964000000000013</c:v>
                </c:pt>
                <c:pt idx="12739">
                  <c:v>75.138999999999982</c:v>
                </c:pt>
                <c:pt idx="12740">
                  <c:v>75.138999999999982</c:v>
                </c:pt>
                <c:pt idx="12741">
                  <c:v>75.312000000000012</c:v>
                </c:pt>
                <c:pt idx="12742">
                  <c:v>75.312000000000012</c:v>
                </c:pt>
                <c:pt idx="12743">
                  <c:v>75.483999999999995</c:v>
                </c:pt>
                <c:pt idx="12744">
                  <c:v>75.658999999999992</c:v>
                </c:pt>
                <c:pt idx="12745">
                  <c:v>75.831999999999994</c:v>
                </c:pt>
                <c:pt idx="12746">
                  <c:v>75.831999999999994</c:v>
                </c:pt>
                <c:pt idx="12747">
                  <c:v>76.006</c:v>
                </c:pt>
                <c:pt idx="12748">
                  <c:v>76.180999999999983</c:v>
                </c:pt>
                <c:pt idx="12749">
                  <c:v>76.353999999999999</c:v>
                </c:pt>
                <c:pt idx="12750">
                  <c:v>76.527999999999992</c:v>
                </c:pt>
                <c:pt idx="12751">
                  <c:v>76.703000000000003</c:v>
                </c:pt>
                <c:pt idx="12752">
                  <c:v>76.875999999999991</c:v>
                </c:pt>
                <c:pt idx="12753">
                  <c:v>76.875999999999991</c:v>
                </c:pt>
                <c:pt idx="12754">
                  <c:v>77.05</c:v>
                </c:pt>
                <c:pt idx="12755">
                  <c:v>77.224999999999994</c:v>
                </c:pt>
                <c:pt idx="12756">
                  <c:v>77.224999999999994</c:v>
                </c:pt>
                <c:pt idx="12757">
                  <c:v>77.400000000000006</c:v>
                </c:pt>
                <c:pt idx="12758">
                  <c:v>77.400000000000006</c:v>
                </c:pt>
                <c:pt idx="12759">
                  <c:v>77.400000000000006</c:v>
                </c:pt>
                <c:pt idx="12760">
                  <c:v>77.573999999999998</c:v>
                </c:pt>
                <c:pt idx="12761">
                  <c:v>77.573999999999998</c:v>
                </c:pt>
                <c:pt idx="12762">
                  <c:v>77.573999999999998</c:v>
                </c:pt>
                <c:pt idx="12763">
                  <c:v>77.573999999999998</c:v>
                </c:pt>
                <c:pt idx="12764">
                  <c:v>77.573999999999998</c:v>
                </c:pt>
                <c:pt idx="12765">
                  <c:v>77.573999999999998</c:v>
                </c:pt>
                <c:pt idx="12766">
                  <c:v>77.573999999999998</c:v>
                </c:pt>
                <c:pt idx="12767">
                  <c:v>77.573999999999998</c:v>
                </c:pt>
                <c:pt idx="12768">
                  <c:v>77.573999999999998</c:v>
                </c:pt>
                <c:pt idx="12769">
                  <c:v>77.573999999999998</c:v>
                </c:pt>
                <c:pt idx="12770">
                  <c:v>77.400000000000006</c:v>
                </c:pt>
                <c:pt idx="12771">
                  <c:v>77.400000000000006</c:v>
                </c:pt>
                <c:pt idx="12772">
                  <c:v>77.400000000000006</c:v>
                </c:pt>
                <c:pt idx="12773">
                  <c:v>77.400000000000006</c:v>
                </c:pt>
                <c:pt idx="12774">
                  <c:v>77.400000000000006</c:v>
                </c:pt>
                <c:pt idx="12775">
                  <c:v>77.400000000000006</c:v>
                </c:pt>
                <c:pt idx="12776">
                  <c:v>77.400000000000006</c:v>
                </c:pt>
                <c:pt idx="12777">
                  <c:v>77.224999999999994</c:v>
                </c:pt>
                <c:pt idx="12778">
                  <c:v>77.224999999999994</c:v>
                </c:pt>
                <c:pt idx="12779">
                  <c:v>77.224999999999994</c:v>
                </c:pt>
                <c:pt idx="12780">
                  <c:v>77.224999999999994</c:v>
                </c:pt>
                <c:pt idx="12781">
                  <c:v>77.224999999999994</c:v>
                </c:pt>
                <c:pt idx="12782">
                  <c:v>77.05</c:v>
                </c:pt>
                <c:pt idx="12783">
                  <c:v>77.05</c:v>
                </c:pt>
                <c:pt idx="12784">
                  <c:v>77.05</c:v>
                </c:pt>
                <c:pt idx="12785">
                  <c:v>76.875999999999991</c:v>
                </c:pt>
                <c:pt idx="12786">
                  <c:v>76.875999999999991</c:v>
                </c:pt>
                <c:pt idx="12787">
                  <c:v>76.703000000000003</c:v>
                </c:pt>
                <c:pt idx="12788">
                  <c:v>76.703000000000003</c:v>
                </c:pt>
                <c:pt idx="12789">
                  <c:v>76.527999999999992</c:v>
                </c:pt>
                <c:pt idx="12790">
                  <c:v>76.527999999999992</c:v>
                </c:pt>
                <c:pt idx="12791">
                  <c:v>76.353999999999999</c:v>
                </c:pt>
                <c:pt idx="12792">
                  <c:v>76.180999999999983</c:v>
                </c:pt>
                <c:pt idx="12793">
                  <c:v>76.180999999999983</c:v>
                </c:pt>
                <c:pt idx="12794">
                  <c:v>76.006</c:v>
                </c:pt>
                <c:pt idx="12795">
                  <c:v>75.831999999999994</c:v>
                </c:pt>
                <c:pt idx="12796">
                  <c:v>75.831999999999994</c:v>
                </c:pt>
                <c:pt idx="12797">
                  <c:v>75.658999999999992</c:v>
                </c:pt>
                <c:pt idx="12798">
                  <c:v>75.658999999999992</c:v>
                </c:pt>
                <c:pt idx="12799">
                  <c:v>75.483999999999995</c:v>
                </c:pt>
                <c:pt idx="12800">
                  <c:v>75.312000000000012</c:v>
                </c:pt>
                <c:pt idx="12801">
                  <c:v>75.312000000000012</c:v>
                </c:pt>
                <c:pt idx="12802">
                  <c:v>75.138999999999982</c:v>
                </c:pt>
                <c:pt idx="12803">
                  <c:v>75.138999999999982</c:v>
                </c:pt>
                <c:pt idx="12804">
                  <c:v>75.138999999999982</c:v>
                </c:pt>
                <c:pt idx="12805">
                  <c:v>74.964000000000013</c:v>
                </c:pt>
                <c:pt idx="12806">
                  <c:v>74.964000000000013</c:v>
                </c:pt>
                <c:pt idx="12807">
                  <c:v>74.964000000000013</c:v>
                </c:pt>
                <c:pt idx="12808">
                  <c:v>74.790999999999997</c:v>
                </c:pt>
                <c:pt idx="12809">
                  <c:v>74.790999999999997</c:v>
                </c:pt>
                <c:pt idx="12810">
                  <c:v>74.790999999999997</c:v>
                </c:pt>
                <c:pt idx="12811">
                  <c:v>74.964000000000013</c:v>
                </c:pt>
                <c:pt idx="12812">
                  <c:v>74.964000000000013</c:v>
                </c:pt>
                <c:pt idx="12813">
                  <c:v>75.138999999999982</c:v>
                </c:pt>
                <c:pt idx="12814">
                  <c:v>75.312000000000012</c:v>
                </c:pt>
                <c:pt idx="12815">
                  <c:v>75.312000000000012</c:v>
                </c:pt>
                <c:pt idx="12816">
                  <c:v>75.483999999999995</c:v>
                </c:pt>
                <c:pt idx="12817">
                  <c:v>75.483999999999995</c:v>
                </c:pt>
                <c:pt idx="12818">
                  <c:v>75.483999999999995</c:v>
                </c:pt>
                <c:pt idx="12819">
                  <c:v>75.658999999999992</c:v>
                </c:pt>
                <c:pt idx="12820">
                  <c:v>75.831999999999994</c:v>
                </c:pt>
                <c:pt idx="12821">
                  <c:v>76.006</c:v>
                </c:pt>
                <c:pt idx="12822">
                  <c:v>76.180999999999983</c:v>
                </c:pt>
                <c:pt idx="12823">
                  <c:v>76.353999999999999</c:v>
                </c:pt>
                <c:pt idx="12824">
                  <c:v>76.527999999999992</c:v>
                </c:pt>
                <c:pt idx="12825">
                  <c:v>76.527999999999992</c:v>
                </c:pt>
                <c:pt idx="12826">
                  <c:v>76.703000000000003</c:v>
                </c:pt>
                <c:pt idx="12827">
                  <c:v>76.703000000000003</c:v>
                </c:pt>
                <c:pt idx="12828">
                  <c:v>76.703000000000003</c:v>
                </c:pt>
                <c:pt idx="12829">
                  <c:v>76.703000000000003</c:v>
                </c:pt>
                <c:pt idx="12830">
                  <c:v>76.703000000000003</c:v>
                </c:pt>
                <c:pt idx="12831">
                  <c:v>76.703000000000003</c:v>
                </c:pt>
                <c:pt idx="12832">
                  <c:v>76.527999999999992</c:v>
                </c:pt>
                <c:pt idx="12833">
                  <c:v>76.527999999999992</c:v>
                </c:pt>
                <c:pt idx="12834">
                  <c:v>76.527999999999992</c:v>
                </c:pt>
                <c:pt idx="12835">
                  <c:v>76.527999999999992</c:v>
                </c:pt>
                <c:pt idx="12836">
                  <c:v>76.527999999999992</c:v>
                </c:pt>
                <c:pt idx="12837">
                  <c:v>76.527999999999992</c:v>
                </c:pt>
                <c:pt idx="12838">
                  <c:v>76.527999999999992</c:v>
                </c:pt>
                <c:pt idx="12839">
                  <c:v>76.527999999999992</c:v>
                </c:pt>
                <c:pt idx="12840">
                  <c:v>76.527999999999992</c:v>
                </c:pt>
                <c:pt idx="12841">
                  <c:v>76.353999999999999</c:v>
                </c:pt>
                <c:pt idx="12842">
                  <c:v>76.353999999999999</c:v>
                </c:pt>
                <c:pt idx="12843">
                  <c:v>76.353999999999999</c:v>
                </c:pt>
                <c:pt idx="12844">
                  <c:v>76.353999999999999</c:v>
                </c:pt>
                <c:pt idx="12845">
                  <c:v>76.180999999999983</c:v>
                </c:pt>
                <c:pt idx="12846">
                  <c:v>76.180999999999983</c:v>
                </c:pt>
                <c:pt idx="12847">
                  <c:v>76.180999999999983</c:v>
                </c:pt>
                <c:pt idx="12848">
                  <c:v>76.180999999999983</c:v>
                </c:pt>
                <c:pt idx="12849">
                  <c:v>76.180999999999983</c:v>
                </c:pt>
                <c:pt idx="12850">
                  <c:v>76.180999999999983</c:v>
                </c:pt>
                <c:pt idx="12851">
                  <c:v>76.006</c:v>
                </c:pt>
                <c:pt idx="12852">
                  <c:v>76.006</c:v>
                </c:pt>
                <c:pt idx="12853">
                  <c:v>76.006</c:v>
                </c:pt>
                <c:pt idx="12854">
                  <c:v>76.006</c:v>
                </c:pt>
                <c:pt idx="12855">
                  <c:v>76.006</c:v>
                </c:pt>
                <c:pt idx="12856">
                  <c:v>76.006</c:v>
                </c:pt>
                <c:pt idx="12857">
                  <c:v>76.006</c:v>
                </c:pt>
                <c:pt idx="12858">
                  <c:v>75.831999999999994</c:v>
                </c:pt>
                <c:pt idx="12859">
                  <c:v>75.831999999999994</c:v>
                </c:pt>
                <c:pt idx="12860">
                  <c:v>75.831999999999994</c:v>
                </c:pt>
                <c:pt idx="12861">
                  <c:v>75.831999999999994</c:v>
                </c:pt>
                <c:pt idx="12862">
                  <c:v>75.831999999999994</c:v>
                </c:pt>
                <c:pt idx="12863">
                  <c:v>75.658999999999992</c:v>
                </c:pt>
                <c:pt idx="12864">
                  <c:v>75.658999999999992</c:v>
                </c:pt>
                <c:pt idx="12865">
                  <c:v>75.658999999999992</c:v>
                </c:pt>
                <c:pt idx="12866">
                  <c:v>75.658999999999992</c:v>
                </c:pt>
                <c:pt idx="12867">
                  <c:v>75.658999999999992</c:v>
                </c:pt>
                <c:pt idx="12868">
                  <c:v>75.483999999999995</c:v>
                </c:pt>
                <c:pt idx="12869">
                  <c:v>75.483999999999995</c:v>
                </c:pt>
                <c:pt idx="12870">
                  <c:v>75.483999999999995</c:v>
                </c:pt>
                <c:pt idx="12871">
                  <c:v>75.312000000000012</c:v>
                </c:pt>
                <c:pt idx="12872">
                  <c:v>75.312000000000012</c:v>
                </c:pt>
                <c:pt idx="12873">
                  <c:v>75.312000000000012</c:v>
                </c:pt>
                <c:pt idx="12874">
                  <c:v>75.138999999999982</c:v>
                </c:pt>
                <c:pt idx="12875">
                  <c:v>75.138999999999982</c:v>
                </c:pt>
                <c:pt idx="12876">
                  <c:v>75.138999999999982</c:v>
                </c:pt>
                <c:pt idx="12877">
                  <c:v>75.138999999999982</c:v>
                </c:pt>
                <c:pt idx="12878">
                  <c:v>74.964000000000013</c:v>
                </c:pt>
                <c:pt idx="12879">
                  <c:v>74.964000000000013</c:v>
                </c:pt>
                <c:pt idx="12880">
                  <c:v>74.964000000000013</c:v>
                </c:pt>
                <c:pt idx="12881">
                  <c:v>74.964000000000013</c:v>
                </c:pt>
                <c:pt idx="12882">
                  <c:v>74.964000000000013</c:v>
                </c:pt>
                <c:pt idx="12883">
                  <c:v>75.138999999999982</c:v>
                </c:pt>
                <c:pt idx="12884">
                  <c:v>75.138999999999982</c:v>
                </c:pt>
                <c:pt idx="12885">
                  <c:v>75.312000000000012</c:v>
                </c:pt>
                <c:pt idx="12886">
                  <c:v>75.483999999999995</c:v>
                </c:pt>
                <c:pt idx="12887">
                  <c:v>75.658999999999992</c:v>
                </c:pt>
                <c:pt idx="12888">
                  <c:v>75.831999999999994</c:v>
                </c:pt>
                <c:pt idx="12889">
                  <c:v>76.006</c:v>
                </c:pt>
                <c:pt idx="12890">
                  <c:v>76.180999999999983</c:v>
                </c:pt>
                <c:pt idx="12891">
                  <c:v>76.353999999999999</c:v>
                </c:pt>
                <c:pt idx="12892">
                  <c:v>76.527999999999992</c:v>
                </c:pt>
                <c:pt idx="12893">
                  <c:v>76.875999999999991</c:v>
                </c:pt>
                <c:pt idx="12894">
                  <c:v>77.05</c:v>
                </c:pt>
                <c:pt idx="12895">
                  <c:v>77.224999999999994</c:v>
                </c:pt>
                <c:pt idx="12896">
                  <c:v>77.400000000000006</c:v>
                </c:pt>
                <c:pt idx="12897">
                  <c:v>77.573999999999998</c:v>
                </c:pt>
                <c:pt idx="12898">
                  <c:v>77.748999999999995</c:v>
                </c:pt>
                <c:pt idx="12899">
                  <c:v>77.748999999999995</c:v>
                </c:pt>
                <c:pt idx="12900">
                  <c:v>77.923000000000002</c:v>
                </c:pt>
                <c:pt idx="12901">
                  <c:v>78.098000000000013</c:v>
                </c:pt>
                <c:pt idx="12902">
                  <c:v>78.098000000000013</c:v>
                </c:pt>
                <c:pt idx="12903">
                  <c:v>78.274000000000001</c:v>
                </c:pt>
                <c:pt idx="12904">
                  <c:v>78.274000000000001</c:v>
                </c:pt>
                <c:pt idx="12905">
                  <c:v>78.274000000000001</c:v>
                </c:pt>
                <c:pt idx="12906">
                  <c:v>78.449000000000012</c:v>
                </c:pt>
                <c:pt idx="12907">
                  <c:v>78.449000000000012</c:v>
                </c:pt>
                <c:pt idx="12908">
                  <c:v>78.449000000000012</c:v>
                </c:pt>
                <c:pt idx="12909">
                  <c:v>78.449000000000012</c:v>
                </c:pt>
                <c:pt idx="12910">
                  <c:v>78.623999999999981</c:v>
                </c:pt>
                <c:pt idx="12911">
                  <c:v>78.623999999999981</c:v>
                </c:pt>
                <c:pt idx="12912">
                  <c:v>78.449000000000012</c:v>
                </c:pt>
                <c:pt idx="12913">
                  <c:v>78.449000000000012</c:v>
                </c:pt>
                <c:pt idx="12914">
                  <c:v>78.449000000000012</c:v>
                </c:pt>
                <c:pt idx="12915">
                  <c:v>78.449000000000012</c:v>
                </c:pt>
                <c:pt idx="12916">
                  <c:v>78.449000000000012</c:v>
                </c:pt>
                <c:pt idx="12917">
                  <c:v>78.449000000000012</c:v>
                </c:pt>
                <c:pt idx="12918">
                  <c:v>78.449000000000012</c:v>
                </c:pt>
                <c:pt idx="12919">
                  <c:v>78.449000000000012</c:v>
                </c:pt>
                <c:pt idx="12920">
                  <c:v>78.449000000000012</c:v>
                </c:pt>
                <c:pt idx="12921">
                  <c:v>78.274000000000001</c:v>
                </c:pt>
                <c:pt idx="12922">
                  <c:v>78.274000000000001</c:v>
                </c:pt>
                <c:pt idx="12923">
                  <c:v>78.274000000000001</c:v>
                </c:pt>
                <c:pt idx="12924">
                  <c:v>78.274000000000001</c:v>
                </c:pt>
                <c:pt idx="12925">
                  <c:v>78.274000000000001</c:v>
                </c:pt>
                <c:pt idx="12926">
                  <c:v>78.098000000000013</c:v>
                </c:pt>
                <c:pt idx="12927">
                  <c:v>78.098000000000013</c:v>
                </c:pt>
                <c:pt idx="12928">
                  <c:v>78.098000000000013</c:v>
                </c:pt>
                <c:pt idx="12929">
                  <c:v>78.098000000000013</c:v>
                </c:pt>
                <c:pt idx="12930">
                  <c:v>77.923000000000002</c:v>
                </c:pt>
                <c:pt idx="12931">
                  <c:v>77.923000000000002</c:v>
                </c:pt>
                <c:pt idx="12932">
                  <c:v>77.923000000000002</c:v>
                </c:pt>
                <c:pt idx="12933">
                  <c:v>77.748999999999995</c:v>
                </c:pt>
                <c:pt idx="12934">
                  <c:v>77.748999999999995</c:v>
                </c:pt>
                <c:pt idx="12935">
                  <c:v>77.573999999999998</c:v>
                </c:pt>
                <c:pt idx="12936">
                  <c:v>77.573999999999998</c:v>
                </c:pt>
                <c:pt idx="12937">
                  <c:v>77.400000000000006</c:v>
                </c:pt>
                <c:pt idx="12938">
                  <c:v>77.224999999999994</c:v>
                </c:pt>
                <c:pt idx="12939">
                  <c:v>77.224999999999994</c:v>
                </c:pt>
                <c:pt idx="12940">
                  <c:v>77.05</c:v>
                </c:pt>
                <c:pt idx="12941">
                  <c:v>77.05</c:v>
                </c:pt>
                <c:pt idx="12942">
                  <c:v>76.875999999999991</c:v>
                </c:pt>
                <c:pt idx="12943">
                  <c:v>76.875999999999991</c:v>
                </c:pt>
                <c:pt idx="12944">
                  <c:v>76.703000000000003</c:v>
                </c:pt>
                <c:pt idx="12945">
                  <c:v>76.703000000000003</c:v>
                </c:pt>
                <c:pt idx="12946">
                  <c:v>76.527999999999992</c:v>
                </c:pt>
                <c:pt idx="12947">
                  <c:v>76.527999999999992</c:v>
                </c:pt>
                <c:pt idx="12948">
                  <c:v>76.527999999999992</c:v>
                </c:pt>
                <c:pt idx="12949">
                  <c:v>76.353999999999999</c:v>
                </c:pt>
                <c:pt idx="12950">
                  <c:v>76.353999999999999</c:v>
                </c:pt>
                <c:pt idx="12951">
                  <c:v>76.353999999999999</c:v>
                </c:pt>
                <c:pt idx="12952">
                  <c:v>76.353999999999999</c:v>
                </c:pt>
                <c:pt idx="12953">
                  <c:v>76.353999999999999</c:v>
                </c:pt>
                <c:pt idx="12954">
                  <c:v>76.353999999999999</c:v>
                </c:pt>
                <c:pt idx="12955">
                  <c:v>76.527999999999992</c:v>
                </c:pt>
                <c:pt idx="12956">
                  <c:v>76.527999999999992</c:v>
                </c:pt>
                <c:pt idx="12957">
                  <c:v>76.703000000000003</c:v>
                </c:pt>
                <c:pt idx="12958">
                  <c:v>76.703000000000003</c:v>
                </c:pt>
                <c:pt idx="12959">
                  <c:v>76.875999999999991</c:v>
                </c:pt>
                <c:pt idx="12960">
                  <c:v>76.875999999999991</c:v>
                </c:pt>
                <c:pt idx="12961">
                  <c:v>77.05</c:v>
                </c:pt>
                <c:pt idx="12962">
                  <c:v>77.05</c:v>
                </c:pt>
                <c:pt idx="12963">
                  <c:v>77.05</c:v>
                </c:pt>
                <c:pt idx="12964">
                  <c:v>77.224999999999994</c:v>
                </c:pt>
                <c:pt idx="12965">
                  <c:v>77.224999999999994</c:v>
                </c:pt>
                <c:pt idx="12966">
                  <c:v>77.224999999999994</c:v>
                </c:pt>
                <c:pt idx="12967">
                  <c:v>77.224999999999994</c:v>
                </c:pt>
                <c:pt idx="12968">
                  <c:v>77.400000000000006</c:v>
                </c:pt>
                <c:pt idx="12969">
                  <c:v>77.400000000000006</c:v>
                </c:pt>
                <c:pt idx="12970">
                  <c:v>77.400000000000006</c:v>
                </c:pt>
                <c:pt idx="12971">
                  <c:v>77.224999999999994</c:v>
                </c:pt>
                <c:pt idx="12972">
                  <c:v>77.224999999999994</c:v>
                </c:pt>
                <c:pt idx="12973">
                  <c:v>77.224999999999994</c:v>
                </c:pt>
                <c:pt idx="12974">
                  <c:v>77.224999999999994</c:v>
                </c:pt>
                <c:pt idx="12975">
                  <c:v>77.400000000000006</c:v>
                </c:pt>
                <c:pt idx="12976">
                  <c:v>77.400000000000006</c:v>
                </c:pt>
                <c:pt idx="12977">
                  <c:v>77.400000000000006</c:v>
                </c:pt>
                <c:pt idx="12978">
                  <c:v>77.400000000000006</c:v>
                </c:pt>
                <c:pt idx="12979">
                  <c:v>77.400000000000006</c:v>
                </c:pt>
                <c:pt idx="12980">
                  <c:v>77.400000000000006</c:v>
                </c:pt>
                <c:pt idx="12981">
                  <c:v>77.400000000000006</c:v>
                </c:pt>
                <c:pt idx="12982">
                  <c:v>77.400000000000006</c:v>
                </c:pt>
                <c:pt idx="12983">
                  <c:v>77.400000000000006</c:v>
                </c:pt>
                <c:pt idx="12984">
                  <c:v>77.400000000000006</c:v>
                </c:pt>
                <c:pt idx="12985">
                  <c:v>77.224999999999994</c:v>
                </c:pt>
                <c:pt idx="12986">
                  <c:v>77.224999999999994</c:v>
                </c:pt>
                <c:pt idx="12987">
                  <c:v>77.224999999999994</c:v>
                </c:pt>
                <c:pt idx="12988">
                  <c:v>77.224999999999994</c:v>
                </c:pt>
                <c:pt idx="12989">
                  <c:v>77.05</c:v>
                </c:pt>
                <c:pt idx="12990">
                  <c:v>77.05</c:v>
                </c:pt>
                <c:pt idx="12991">
                  <c:v>77.05</c:v>
                </c:pt>
                <c:pt idx="12992">
                  <c:v>77.05</c:v>
                </c:pt>
                <c:pt idx="12993">
                  <c:v>76.875999999999991</c:v>
                </c:pt>
                <c:pt idx="12994">
                  <c:v>76.875999999999991</c:v>
                </c:pt>
                <c:pt idx="12995">
                  <c:v>76.875999999999991</c:v>
                </c:pt>
                <c:pt idx="12996">
                  <c:v>76.703000000000003</c:v>
                </c:pt>
                <c:pt idx="12997">
                  <c:v>76.703000000000003</c:v>
                </c:pt>
                <c:pt idx="12998">
                  <c:v>76.703000000000003</c:v>
                </c:pt>
                <c:pt idx="12999">
                  <c:v>76.703000000000003</c:v>
                </c:pt>
                <c:pt idx="13000">
                  <c:v>76.527999999999992</c:v>
                </c:pt>
                <c:pt idx="13001">
                  <c:v>76.527999999999992</c:v>
                </c:pt>
                <c:pt idx="13002">
                  <c:v>76.527999999999992</c:v>
                </c:pt>
                <c:pt idx="13003">
                  <c:v>76.353999999999999</c:v>
                </c:pt>
                <c:pt idx="13004">
                  <c:v>76.353999999999999</c:v>
                </c:pt>
                <c:pt idx="13005">
                  <c:v>76.353999999999999</c:v>
                </c:pt>
                <c:pt idx="13006">
                  <c:v>76.180999999999983</c:v>
                </c:pt>
                <c:pt idx="13007">
                  <c:v>76.180999999999983</c:v>
                </c:pt>
                <c:pt idx="13008">
                  <c:v>76.006</c:v>
                </c:pt>
                <c:pt idx="13009">
                  <c:v>76.006</c:v>
                </c:pt>
                <c:pt idx="13010">
                  <c:v>76.006</c:v>
                </c:pt>
                <c:pt idx="13011">
                  <c:v>75.831999999999994</c:v>
                </c:pt>
                <c:pt idx="13012">
                  <c:v>75.831999999999994</c:v>
                </c:pt>
                <c:pt idx="13013">
                  <c:v>75.831999999999994</c:v>
                </c:pt>
                <c:pt idx="13014">
                  <c:v>75.658999999999992</c:v>
                </c:pt>
                <c:pt idx="13015">
                  <c:v>75.658999999999992</c:v>
                </c:pt>
                <c:pt idx="13016">
                  <c:v>75.483999999999995</c:v>
                </c:pt>
                <c:pt idx="13017">
                  <c:v>75.483999999999995</c:v>
                </c:pt>
                <c:pt idx="13018">
                  <c:v>75.483999999999995</c:v>
                </c:pt>
                <c:pt idx="13019">
                  <c:v>75.312000000000012</c:v>
                </c:pt>
                <c:pt idx="13020">
                  <c:v>75.312000000000012</c:v>
                </c:pt>
                <c:pt idx="13021">
                  <c:v>75.312000000000012</c:v>
                </c:pt>
                <c:pt idx="13022">
                  <c:v>75.312000000000012</c:v>
                </c:pt>
                <c:pt idx="13023">
                  <c:v>75.138999999999982</c:v>
                </c:pt>
                <c:pt idx="13024">
                  <c:v>75.138999999999982</c:v>
                </c:pt>
                <c:pt idx="13025">
                  <c:v>75.138999999999982</c:v>
                </c:pt>
                <c:pt idx="13026">
                  <c:v>75.312000000000012</c:v>
                </c:pt>
                <c:pt idx="13027">
                  <c:v>75.312000000000012</c:v>
                </c:pt>
                <c:pt idx="13028">
                  <c:v>75.312000000000012</c:v>
                </c:pt>
                <c:pt idx="13029">
                  <c:v>75.483999999999995</c:v>
                </c:pt>
                <c:pt idx="13030">
                  <c:v>75.658999999999992</c:v>
                </c:pt>
                <c:pt idx="13031">
                  <c:v>75.831999999999994</c:v>
                </c:pt>
                <c:pt idx="13032">
                  <c:v>75.831999999999994</c:v>
                </c:pt>
                <c:pt idx="13033">
                  <c:v>76.006</c:v>
                </c:pt>
                <c:pt idx="13034">
                  <c:v>76.180999999999983</c:v>
                </c:pt>
                <c:pt idx="13035">
                  <c:v>76.353999999999999</c:v>
                </c:pt>
                <c:pt idx="13036">
                  <c:v>76.703000000000003</c:v>
                </c:pt>
                <c:pt idx="13037">
                  <c:v>76.875999999999991</c:v>
                </c:pt>
                <c:pt idx="13038">
                  <c:v>77.05</c:v>
                </c:pt>
                <c:pt idx="13039">
                  <c:v>77.224999999999994</c:v>
                </c:pt>
                <c:pt idx="13040">
                  <c:v>77.224999999999994</c:v>
                </c:pt>
                <c:pt idx="13041">
                  <c:v>77.400000000000006</c:v>
                </c:pt>
                <c:pt idx="13042">
                  <c:v>77.400000000000006</c:v>
                </c:pt>
                <c:pt idx="13043">
                  <c:v>77.400000000000006</c:v>
                </c:pt>
                <c:pt idx="13044">
                  <c:v>77.400000000000006</c:v>
                </c:pt>
                <c:pt idx="13045">
                  <c:v>76.703000000000003</c:v>
                </c:pt>
                <c:pt idx="13046">
                  <c:v>76.703000000000003</c:v>
                </c:pt>
                <c:pt idx="13047">
                  <c:v>76.703000000000003</c:v>
                </c:pt>
                <c:pt idx="13048">
                  <c:v>76.875999999999991</c:v>
                </c:pt>
                <c:pt idx="13049">
                  <c:v>77.05</c:v>
                </c:pt>
                <c:pt idx="13050">
                  <c:v>77.05</c:v>
                </c:pt>
                <c:pt idx="13051">
                  <c:v>77.05</c:v>
                </c:pt>
                <c:pt idx="13052">
                  <c:v>77.05</c:v>
                </c:pt>
                <c:pt idx="13053">
                  <c:v>77.05</c:v>
                </c:pt>
                <c:pt idx="13054">
                  <c:v>77.05</c:v>
                </c:pt>
                <c:pt idx="13055">
                  <c:v>77.05</c:v>
                </c:pt>
                <c:pt idx="13056">
                  <c:v>76.875999999999991</c:v>
                </c:pt>
                <c:pt idx="13057">
                  <c:v>76.875999999999991</c:v>
                </c:pt>
                <c:pt idx="13058">
                  <c:v>76.875999999999991</c:v>
                </c:pt>
                <c:pt idx="13059">
                  <c:v>76.875999999999991</c:v>
                </c:pt>
                <c:pt idx="13060">
                  <c:v>76.703000000000003</c:v>
                </c:pt>
                <c:pt idx="13061">
                  <c:v>76.703000000000003</c:v>
                </c:pt>
                <c:pt idx="13062">
                  <c:v>76.703000000000003</c:v>
                </c:pt>
                <c:pt idx="13063">
                  <c:v>76.703000000000003</c:v>
                </c:pt>
                <c:pt idx="13064">
                  <c:v>76.527999999999992</c:v>
                </c:pt>
                <c:pt idx="13065">
                  <c:v>76.527999999999992</c:v>
                </c:pt>
                <c:pt idx="13066">
                  <c:v>76.527999999999992</c:v>
                </c:pt>
                <c:pt idx="13067">
                  <c:v>76.353999999999999</c:v>
                </c:pt>
                <c:pt idx="13068">
                  <c:v>76.353999999999999</c:v>
                </c:pt>
                <c:pt idx="13069">
                  <c:v>76.180999999999983</c:v>
                </c:pt>
                <c:pt idx="13070">
                  <c:v>76.180999999999983</c:v>
                </c:pt>
                <c:pt idx="13071">
                  <c:v>76.180999999999983</c:v>
                </c:pt>
                <c:pt idx="13072">
                  <c:v>76.006</c:v>
                </c:pt>
                <c:pt idx="13073">
                  <c:v>76.006</c:v>
                </c:pt>
                <c:pt idx="13074">
                  <c:v>76.006</c:v>
                </c:pt>
                <c:pt idx="13075">
                  <c:v>75.831999999999994</c:v>
                </c:pt>
                <c:pt idx="13076">
                  <c:v>75.831999999999994</c:v>
                </c:pt>
                <c:pt idx="13077">
                  <c:v>75.831999999999994</c:v>
                </c:pt>
                <c:pt idx="13078">
                  <c:v>75.658999999999992</c:v>
                </c:pt>
                <c:pt idx="13079">
                  <c:v>75.658999999999992</c:v>
                </c:pt>
                <c:pt idx="13080">
                  <c:v>75.483999999999995</c:v>
                </c:pt>
                <c:pt idx="13081">
                  <c:v>75.483999999999995</c:v>
                </c:pt>
                <c:pt idx="13082">
                  <c:v>75.312000000000012</c:v>
                </c:pt>
                <c:pt idx="13083">
                  <c:v>75.312000000000012</c:v>
                </c:pt>
                <c:pt idx="13084">
                  <c:v>75.138999999999982</c:v>
                </c:pt>
                <c:pt idx="13085">
                  <c:v>74.964000000000013</c:v>
                </c:pt>
                <c:pt idx="13086">
                  <c:v>74.964000000000013</c:v>
                </c:pt>
                <c:pt idx="13087">
                  <c:v>74.790999999999997</c:v>
                </c:pt>
                <c:pt idx="13088">
                  <c:v>74.790999999999997</c:v>
                </c:pt>
                <c:pt idx="13089">
                  <c:v>74.619</c:v>
                </c:pt>
                <c:pt idx="13090">
                  <c:v>74.619</c:v>
                </c:pt>
                <c:pt idx="13091">
                  <c:v>74.446000000000012</c:v>
                </c:pt>
                <c:pt idx="13092">
                  <c:v>74.446000000000012</c:v>
                </c:pt>
                <c:pt idx="13093">
                  <c:v>74.446000000000012</c:v>
                </c:pt>
                <c:pt idx="13094">
                  <c:v>74.271000000000001</c:v>
                </c:pt>
                <c:pt idx="13095">
                  <c:v>74.271000000000001</c:v>
                </c:pt>
                <c:pt idx="13096">
                  <c:v>74.271000000000001</c:v>
                </c:pt>
                <c:pt idx="13097">
                  <c:v>74.271000000000001</c:v>
                </c:pt>
                <c:pt idx="13098">
                  <c:v>74.271000000000001</c:v>
                </c:pt>
                <c:pt idx="13099">
                  <c:v>74.271000000000001</c:v>
                </c:pt>
                <c:pt idx="13100">
                  <c:v>74.271000000000001</c:v>
                </c:pt>
                <c:pt idx="13101">
                  <c:v>74.271000000000001</c:v>
                </c:pt>
                <c:pt idx="13102">
                  <c:v>74.271000000000001</c:v>
                </c:pt>
                <c:pt idx="13103">
                  <c:v>74.446000000000012</c:v>
                </c:pt>
                <c:pt idx="13104">
                  <c:v>74.446000000000012</c:v>
                </c:pt>
                <c:pt idx="13105">
                  <c:v>74.619</c:v>
                </c:pt>
                <c:pt idx="13106">
                  <c:v>74.619</c:v>
                </c:pt>
                <c:pt idx="13107">
                  <c:v>74.790999999999997</c:v>
                </c:pt>
                <c:pt idx="13108">
                  <c:v>74.964000000000013</c:v>
                </c:pt>
                <c:pt idx="13109">
                  <c:v>75.138999999999982</c:v>
                </c:pt>
                <c:pt idx="13110">
                  <c:v>75.312000000000012</c:v>
                </c:pt>
                <c:pt idx="13111">
                  <c:v>75.483999999999995</c:v>
                </c:pt>
                <c:pt idx="13112">
                  <c:v>75.483999999999995</c:v>
                </c:pt>
                <c:pt idx="13113">
                  <c:v>75.658999999999992</c:v>
                </c:pt>
                <c:pt idx="13114">
                  <c:v>75.658999999999992</c:v>
                </c:pt>
                <c:pt idx="13115">
                  <c:v>75.831999999999994</c:v>
                </c:pt>
                <c:pt idx="13116">
                  <c:v>75.831999999999994</c:v>
                </c:pt>
                <c:pt idx="13117">
                  <c:v>75.831999999999994</c:v>
                </c:pt>
                <c:pt idx="13118">
                  <c:v>75.831999999999994</c:v>
                </c:pt>
                <c:pt idx="13119">
                  <c:v>75.831999999999994</c:v>
                </c:pt>
                <c:pt idx="13120">
                  <c:v>75.831999999999994</c:v>
                </c:pt>
                <c:pt idx="13121">
                  <c:v>75.831999999999994</c:v>
                </c:pt>
                <c:pt idx="13122">
                  <c:v>75.831999999999994</c:v>
                </c:pt>
                <c:pt idx="13123">
                  <c:v>75.831999999999994</c:v>
                </c:pt>
                <c:pt idx="13124">
                  <c:v>75.831999999999994</c:v>
                </c:pt>
                <c:pt idx="13125">
                  <c:v>75.831999999999994</c:v>
                </c:pt>
                <c:pt idx="13126">
                  <c:v>75.831999999999994</c:v>
                </c:pt>
                <c:pt idx="13127">
                  <c:v>75.658999999999992</c:v>
                </c:pt>
                <c:pt idx="13128">
                  <c:v>75.658999999999992</c:v>
                </c:pt>
                <c:pt idx="13129">
                  <c:v>75.658999999999992</c:v>
                </c:pt>
                <c:pt idx="13130">
                  <c:v>75.658999999999992</c:v>
                </c:pt>
                <c:pt idx="13131">
                  <c:v>75.658999999999992</c:v>
                </c:pt>
                <c:pt idx="13132">
                  <c:v>75.658999999999992</c:v>
                </c:pt>
                <c:pt idx="13133">
                  <c:v>75.658999999999992</c:v>
                </c:pt>
                <c:pt idx="13134">
                  <c:v>75.658999999999992</c:v>
                </c:pt>
                <c:pt idx="13135">
                  <c:v>75.658999999999992</c:v>
                </c:pt>
                <c:pt idx="13136">
                  <c:v>75.658999999999992</c:v>
                </c:pt>
                <c:pt idx="13137">
                  <c:v>75.658999999999992</c:v>
                </c:pt>
                <c:pt idx="13138">
                  <c:v>75.658999999999992</c:v>
                </c:pt>
                <c:pt idx="13139">
                  <c:v>75.658999999999992</c:v>
                </c:pt>
                <c:pt idx="13140">
                  <c:v>75.658999999999992</c:v>
                </c:pt>
                <c:pt idx="13141">
                  <c:v>75.658999999999992</c:v>
                </c:pt>
                <c:pt idx="13142">
                  <c:v>75.483999999999995</c:v>
                </c:pt>
                <c:pt idx="13143">
                  <c:v>75.483999999999995</c:v>
                </c:pt>
                <c:pt idx="13144">
                  <c:v>75.483999999999995</c:v>
                </c:pt>
                <c:pt idx="13145">
                  <c:v>75.483999999999995</c:v>
                </c:pt>
                <c:pt idx="13146">
                  <c:v>75.483999999999995</c:v>
                </c:pt>
                <c:pt idx="13147">
                  <c:v>75.483999999999995</c:v>
                </c:pt>
                <c:pt idx="13148">
                  <c:v>75.312000000000012</c:v>
                </c:pt>
                <c:pt idx="13149">
                  <c:v>75.312000000000012</c:v>
                </c:pt>
                <c:pt idx="13150">
                  <c:v>75.312000000000012</c:v>
                </c:pt>
                <c:pt idx="13151">
                  <c:v>75.312000000000012</c:v>
                </c:pt>
                <c:pt idx="13152">
                  <c:v>75.312000000000012</c:v>
                </c:pt>
                <c:pt idx="13153">
                  <c:v>75.312000000000012</c:v>
                </c:pt>
                <c:pt idx="13154">
                  <c:v>75.138999999999982</c:v>
                </c:pt>
                <c:pt idx="13155">
                  <c:v>75.138999999999982</c:v>
                </c:pt>
                <c:pt idx="13156">
                  <c:v>75.138999999999982</c:v>
                </c:pt>
                <c:pt idx="13157">
                  <c:v>74.964000000000013</c:v>
                </c:pt>
                <c:pt idx="13158">
                  <c:v>74.964000000000013</c:v>
                </c:pt>
                <c:pt idx="13159">
                  <c:v>74.964000000000013</c:v>
                </c:pt>
                <c:pt idx="13160">
                  <c:v>74.790999999999997</c:v>
                </c:pt>
                <c:pt idx="13161">
                  <c:v>74.790999999999997</c:v>
                </c:pt>
                <c:pt idx="13162">
                  <c:v>74.790999999999997</c:v>
                </c:pt>
                <c:pt idx="13163">
                  <c:v>74.619</c:v>
                </c:pt>
                <c:pt idx="13164">
                  <c:v>74.619</c:v>
                </c:pt>
                <c:pt idx="13165">
                  <c:v>74.619</c:v>
                </c:pt>
                <c:pt idx="13166">
                  <c:v>74.619</c:v>
                </c:pt>
                <c:pt idx="13167">
                  <c:v>74.446000000000012</c:v>
                </c:pt>
                <c:pt idx="13168">
                  <c:v>74.446000000000012</c:v>
                </c:pt>
                <c:pt idx="13169">
                  <c:v>74.446000000000012</c:v>
                </c:pt>
                <c:pt idx="13170">
                  <c:v>74.446000000000012</c:v>
                </c:pt>
                <c:pt idx="13171">
                  <c:v>74.446000000000012</c:v>
                </c:pt>
                <c:pt idx="13172">
                  <c:v>74.446000000000012</c:v>
                </c:pt>
              </c:numCache>
            </c:numRef>
          </c:yVal>
        </c:ser>
        <c:axId val="46320256"/>
        <c:axId val="46330624"/>
      </c:scatterChart>
      <c:scatterChart>
        <c:scatterStyle val="lineMarker"/>
        <c:ser>
          <c:idx val="0"/>
          <c:order val="0"/>
          <c:tx>
            <c:strRef>
              <c:f>'Temp F'!$C$2</c:f>
              <c:strCache>
                <c:ptCount val="1"/>
                <c:pt idx="0">
                  <c:v>MW-9</c:v>
                </c:pt>
              </c:strCache>
            </c:strRef>
          </c:tx>
          <c:spPr>
            <a:ln w="28575">
              <a:noFill/>
            </a:ln>
          </c:spPr>
          <c:marker>
            <c:symbol val="diamond"/>
            <c:size val="3"/>
            <c:spPr>
              <a:solidFill>
                <a:schemeClr val="tx1"/>
              </a:solidFill>
              <a:ln>
                <a:solidFill>
                  <a:schemeClr val="tx1"/>
                </a:solidFill>
                <a:prstDash val="solid"/>
              </a:ln>
            </c:spPr>
          </c:marker>
          <c:xVal>
            <c:numRef>
              <c:f>'Temp F'!$B$3:$B$13182</c:f>
              <c:numCache>
                <c:formatCode>m/d/yyyy\ h:mm</c:formatCode>
                <c:ptCount val="13180"/>
                <c:pt idx="0">
                  <c:v>40973.624999999993</c:v>
                </c:pt>
                <c:pt idx="1">
                  <c:v>40973.638888888891</c:v>
                </c:pt>
                <c:pt idx="2">
                  <c:v>40973.652777777781</c:v>
                </c:pt>
                <c:pt idx="3">
                  <c:v>40973.666666666657</c:v>
                </c:pt>
                <c:pt idx="4">
                  <c:v>40973.680555555562</c:v>
                </c:pt>
                <c:pt idx="5">
                  <c:v>40973.694444444445</c:v>
                </c:pt>
                <c:pt idx="6">
                  <c:v>40973.708333333336</c:v>
                </c:pt>
                <c:pt idx="7">
                  <c:v>40973.722222222212</c:v>
                </c:pt>
                <c:pt idx="8">
                  <c:v>40973.736111111102</c:v>
                </c:pt>
                <c:pt idx="9">
                  <c:v>40973.75</c:v>
                </c:pt>
                <c:pt idx="10">
                  <c:v>40973.763888888883</c:v>
                </c:pt>
                <c:pt idx="11">
                  <c:v>40973.777777777774</c:v>
                </c:pt>
                <c:pt idx="12">
                  <c:v>40973.79166666665</c:v>
                </c:pt>
                <c:pt idx="13">
                  <c:v>40973.805555555562</c:v>
                </c:pt>
                <c:pt idx="14">
                  <c:v>40973.819444444453</c:v>
                </c:pt>
                <c:pt idx="15">
                  <c:v>40973.833333333336</c:v>
                </c:pt>
                <c:pt idx="16">
                  <c:v>40973.847222222219</c:v>
                </c:pt>
                <c:pt idx="17">
                  <c:v>40973.861111111102</c:v>
                </c:pt>
                <c:pt idx="18">
                  <c:v>40973.875</c:v>
                </c:pt>
                <c:pt idx="19">
                  <c:v>40973.888888888898</c:v>
                </c:pt>
                <c:pt idx="20">
                  <c:v>40973.902777777781</c:v>
                </c:pt>
                <c:pt idx="21">
                  <c:v>40973.916666666664</c:v>
                </c:pt>
                <c:pt idx="22">
                  <c:v>40973.930555555562</c:v>
                </c:pt>
                <c:pt idx="23">
                  <c:v>40973.944444444453</c:v>
                </c:pt>
                <c:pt idx="24">
                  <c:v>40973.958333333343</c:v>
                </c:pt>
                <c:pt idx="25">
                  <c:v>40973.972222222219</c:v>
                </c:pt>
                <c:pt idx="26">
                  <c:v>40973.986111111109</c:v>
                </c:pt>
                <c:pt idx="27">
                  <c:v>40974</c:v>
                </c:pt>
                <c:pt idx="28">
                  <c:v>40974.013888888891</c:v>
                </c:pt>
                <c:pt idx="29">
                  <c:v>40974.027777777774</c:v>
                </c:pt>
                <c:pt idx="30">
                  <c:v>40974.041666666657</c:v>
                </c:pt>
                <c:pt idx="31">
                  <c:v>40974.055555555562</c:v>
                </c:pt>
                <c:pt idx="32">
                  <c:v>40974.069444444445</c:v>
                </c:pt>
                <c:pt idx="33">
                  <c:v>40974.083333333336</c:v>
                </c:pt>
                <c:pt idx="34">
                  <c:v>40974.097222222212</c:v>
                </c:pt>
                <c:pt idx="35">
                  <c:v>40974.111111111102</c:v>
                </c:pt>
                <c:pt idx="36">
                  <c:v>40974.124999999993</c:v>
                </c:pt>
                <c:pt idx="37">
                  <c:v>40974.138888888891</c:v>
                </c:pt>
                <c:pt idx="38">
                  <c:v>40974.152777777781</c:v>
                </c:pt>
                <c:pt idx="39">
                  <c:v>40974.166666666657</c:v>
                </c:pt>
                <c:pt idx="40">
                  <c:v>40974.180555555562</c:v>
                </c:pt>
                <c:pt idx="41">
                  <c:v>40974.194444444445</c:v>
                </c:pt>
                <c:pt idx="42">
                  <c:v>40974.208333333336</c:v>
                </c:pt>
                <c:pt idx="43">
                  <c:v>40974.222222222212</c:v>
                </c:pt>
                <c:pt idx="44">
                  <c:v>40974.236111111102</c:v>
                </c:pt>
                <c:pt idx="45">
                  <c:v>40974.25</c:v>
                </c:pt>
                <c:pt idx="46">
                  <c:v>40974.263888888883</c:v>
                </c:pt>
                <c:pt idx="47">
                  <c:v>40974.277777777774</c:v>
                </c:pt>
                <c:pt idx="48">
                  <c:v>40974.29166666665</c:v>
                </c:pt>
                <c:pt idx="49">
                  <c:v>40974.305555555562</c:v>
                </c:pt>
                <c:pt idx="50">
                  <c:v>40974.319444444453</c:v>
                </c:pt>
                <c:pt idx="51">
                  <c:v>40974.333333333336</c:v>
                </c:pt>
                <c:pt idx="52">
                  <c:v>40974.347222222219</c:v>
                </c:pt>
                <c:pt idx="53">
                  <c:v>40974.361111111102</c:v>
                </c:pt>
                <c:pt idx="54">
                  <c:v>40974.375</c:v>
                </c:pt>
                <c:pt idx="55">
                  <c:v>40974.388888888898</c:v>
                </c:pt>
                <c:pt idx="56">
                  <c:v>40974.402777777781</c:v>
                </c:pt>
                <c:pt idx="57">
                  <c:v>40974.416666666664</c:v>
                </c:pt>
                <c:pt idx="58">
                  <c:v>40974.430555555562</c:v>
                </c:pt>
                <c:pt idx="59">
                  <c:v>40974.444444444453</c:v>
                </c:pt>
                <c:pt idx="60">
                  <c:v>40974.458333333343</c:v>
                </c:pt>
                <c:pt idx="61">
                  <c:v>40974.472222222219</c:v>
                </c:pt>
                <c:pt idx="62">
                  <c:v>40974.486111111109</c:v>
                </c:pt>
                <c:pt idx="63">
                  <c:v>40974.5</c:v>
                </c:pt>
                <c:pt idx="64">
                  <c:v>40974.513888888891</c:v>
                </c:pt>
                <c:pt idx="65">
                  <c:v>40974.527777777774</c:v>
                </c:pt>
                <c:pt idx="66">
                  <c:v>40974.541666666657</c:v>
                </c:pt>
                <c:pt idx="67">
                  <c:v>40974.555555555562</c:v>
                </c:pt>
                <c:pt idx="68">
                  <c:v>40974.569444444445</c:v>
                </c:pt>
                <c:pt idx="69">
                  <c:v>40974.583333333336</c:v>
                </c:pt>
                <c:pt idx="70">
                  <c:v>40974.597222222212</c:v>
                </c:pt>
                <c:pt idx="71">
                  <c:v>40974.611111111102</c:v>
                </c:pt>
                <c:pt idx="72">
                  <c:v>40974.624999999993</c:v>
                </c:pt>
                <c:pt idx="73">
                  <c:v>40974.638888888891</c:v>
                </c:pt>
                <c:pt idx="74">
                  <c:v>40974.652777777781</c:v>
                </c:pt>
                <c:pt idx="75">
                  <c:v>40974.666666666657</c:v>
                </c:pt>
                <c:pt idx="76">
                  <c:v>40974.680555555562</c:v>
                </c:pt>
                <c:pt idx="77">
                  <c:v>40974.694444444445</c:v>
                </c:pt>
                <c:pt idx="78">
                  <c:v>40974.708333333336</c:v>
                </c:pt>
                <c:pt idx="79">
                  <c:v>40974.722222222212</c:v>
                </c:pt>
                <c:pt idx="80">
                  <c:v>40974.736111111102</c:v>
                </c:pt>
                <c:pt idx="81">
                  <c:v>40974.75</c:v>
                </c:pt>
                <c:pt idx="82">
                  <c:v>40974.763888888883</c:v>
                </c:pt>
                <c:pt idx="83">
                  <c:v>40974.777777777774</c:v>
                </c:pt>
                <c:pt idx="84">
                  <c:v>40974.79166666665</c:v>
                </c:pt>
                <c:pt idx="85">
                  <c:v>40974.805555555562</c:v>
                </c:pt>
                <c:pt idx="86">
                  <c:v>40974.819444444453</c:v>
                </c:pt>
                <c:pt idx="87">
                  <c:v>40974.833333333336</c:v>
                </c:pt>
                <c:pt idx="88">
                  <c:v>40974.847222222219</c:v>
                </c:pt>
                <c:pt idx="89">
                  <c:v>40974.861111111102</c:v>
                </c:pt>
                <c:pt idx="90">
                  <c:v>40974.875</c:v>
                </c:pt>
                <c:pt idx="91">
                  <c:v>40974.888888888898</c:v>
                </c:pt>
                <c:pt idx="92">
                  <c:v>40974.902777777781</c:v>
                </c:pt>
                <c:pt idx="93">
                  <c:v>40974.916666666664</c:v>
                </c:pt>
                <c:pt idx="94">
                  <c:v>40974.930555555562</c:v>
                </c:pt>
                <c:pt idx="95">
                  <c:v>40974.944444444453</c:v>
                </c:pt>
                <c:pt idx="96">
                  <c:v>40974.958333333343</c:v>
                </c:pt>
                <c:pt idx="97">
                  <c:v>40974.972222222219</c:v>
                </c:pt>
                <c:pt idx="98">
                  <c:v>40974.986111111109</c:v>
                </c:pt>
                <c:pt idx="99">
                  <c:v>40975</c:v>
                </c:pt>
                <c:pt idx="100">
                  <c:v>40975.013888888891</c:v>
                </c:pt>
                <c:pt idx="101">
                  <c:v>40975.027777777774</c:v>
                </c:pt>
                <c:pt idx="102">
                  <c:v>40975.041666666657</c:v>
                </c:pt>
                <c:pt idx="103">
                  <c:v>40975.055555555562</c:v>
                </c:pt>
                <c:pt idx="104">
                  <c:v>40975.069444444445</c:v>
                </c:pt>
                <c:pt idx="105">
                  <c:v>40975.083333333336</c:v>
                </c:pt>
                <c:pt idx="106">
                  <c:v>40975.097222222212</c:v>
                </c:pt>
                <c:pt idx="107">
                  <c:v>40975.111111111102</c:v>
                </c:pt>
                <c:pt idx="108">
                  <c:v>40975.124999999993</c:v>
                </c:pt>
                <c:pt idx="109">
                  <c:v>40975.138888888891</c:v>
                </c:pt>
                <c:pt idx="110">
                  <c:v>40975.152777777781</c:v>
                </c:pt>
                <c:pt idx="111">
                  <c:v>40975.166666666657</c:v>
                </c:pt>
                <c:pt idx="112">
                  <c:v>40975.180555555562</c:v>
                </c:pt>
                <c:pt idx="113">
                  <c:v>40975.194444444445</c:v>
                </c:pt>
                <c:pt idx="114">
                  <c:v>40975.208333333336</c:v>
                </c:pt>
                <c:pt idx="115">
                  <c:v>40975.222222222212</c:v>
                </c:pt>
                <c:pt idx="116">
                  <c:v>40975.236111111102</c:v>
                </c:pt>
                <c:pt idx="117">
                  <c:v>40975.25</c:v>
                </c:pt>
                <c:pt idx="118">
                  <c:v>40975.263888888883</c:v>
                </c:pt>
                <c:pt idx="119">
                  <c:v>40975.277777777774</c:v>
                </c:pt>
                <c:pt idx="120">
                  <c:v>40975.29166666665</c:v>
                </c:pt>
                <c:pt idx="121">
                  <c:v>40975.305555555562</c:v>
                </c:pt>
                <c:pt idx="122">
                  <c:v>40975.319444444453</c:v>
                </c:pt>
                <c:pt idx="123">
                  <c:v>40975.333333333336</c:v>
                </c:pt>
                <c:pt idx="124">
                  <c:v>40975.347222222219</c:v>
                </c:pt>
                <c:pt idx="125">
                  <c:v>40975.361111111102</c:v>
                </c:pt>
                <c:pt idx="126">
                  <c:v>40975.375</c:v>
                </c:pt>
                <c:pt idx="127">
                  <c:v>40975.388888888898</c:v>
                </c:pt>
                <c:pt idx="128">
                  <c:v>40975.402777777781</c:v>
                </c:pt>
                <c:pt idx="129">
                  <c:v>40975.416666666664</c:v>
                </c:pt>
                <c:pt idx="130">
                  <c:v>40975.430555555562</c:v>
                </c:pt>
                <c:pt idx="131">
                  <c:v>40975.444444444453</c:v>
                </c:pt>
                <c:pt idx="132">
                  <c:v>40975.458333333343</c:v>
                </c:pt>
                <c:pt idx="133">
                  <c:v>40975.472222222219</c:v>
                </c:pt>
                <c:pt idx="134">
                  <c:v>40975.486111111109</c:v>
                </c:pt>
                <c:pt idx="135">
                  <c:v>40975.5</c:v>
                </c:pt>
                <c:pt idx="136">
                  <c:v>40975.513888888891</c:v>
                </c:pt>
                <c:pt idx="137">
                  <c:v>40975.527777777774</c:v>
                </c:pt>
                <c:pt idx="138">
                  <c:v>40975.541666666657</c:v>
                </c:pt>
                <c:pt idx="139">
                  <c:v>40975.555555555562</c:v>
                </c:pt>
                <c:pt idx="140">
                  <c:v>40975.569444444445</c:v>
                </c:pt>
                <c:pt idx="141">
                  <c:v>40975.583333333336</c:v>
                </c:pt>
                <c:pt idx="142">
                  <c:v>40975.597222222212</c:v>
                </c:pt>
                <c:pt idx="143">
                  <c:v>40975.611111111102</c:v>
                </c:pt>
                <c:pt idx="144">
                  <c:v>40975.624999999993</c:v>
                </c:pt>
                <c:pt idx="145">
                  <c:v>40975.638888888891</c:v>
                </c:pt>
                <c:pt idx="146">
                  <c:v>40975.652777777781</c:v>
                </c:pt>
                <c:pt idx="147">
                  <c:v>40975.666666666657</c:v>
                </c:pt>
                <c:pt idx="148">
                  <c:v>40975.680555555562</c:v>
                </c:pt>
                <c:pt idx="149">
                  <c:v>40975.694444444445</c:v>
                </c:pt>
                <c:pt idx="150">
                  <c:v>40975.708333333336</c:v>
                </c:pt>
                <c:pt idx="151">
                  <c:v>40975.722222222212</c:v>
                </c:pt>
                <c:pt idx="152">
                  <c:v>40975.736111111102</c:v>
                </c:pt>
                <c:pt idx="153">
                  <c:v>40975.75</c:v>
                </c:pt>
                <c:pt idx="154">
                  <c:v>40975.763888888883</c:v>
                </c:pt>
                <c:pt idx="155">
                  <c:v>40975.777777777774</c:v>
                </c:pt>
                <c:pt idx="156">
                  <c:v>40975.79166666665</c:v>
                </c:pt>
                <c:pt idx="157">
                  <c:v>40975.805555555562</c:v>
                </c:pt>
                <c:pt idx="158">
                  <c:v>40975.819444444453</c:v>
                </c:pt>
                <c:pt idx="159">
                  <c:v>40975.833333333336</c:v>
                </c:pt>
                <c:pt idx="160">
                  <c:v>40975.847222222219</c:v>
                </c:pt>
                <c:pt idx="161">
                  <c:v>40975.861111111102</c:v>
                </c:pt>
                <c:pt idx="162">
                  <c:v>40975.875</c:v>
                </c:pt>
                <c:pt idx="163">
                  <c:v>40975.888888888898</c:v>
                </c:pt>
                <c:pt idx="164">
                  <c:v>40975.902777777781</c:v>
                </c:pt>
                <c:pt idx="165">
                  <c:v>40975.916666666664</c:v>
                </c:pt>
                <c:pt idx="166">
                  <c:v>40975.930555555562</c:v>
                </c:pt>
                <c:pt idx="167">
                  <c:v>40975.944444444453</c:v>
                </c:pt>
                <c:pt idx="168">
                  <c:v>40975.958333333343</c:v>
                </c:pt>
                <c:pt idx="169">
                  <c:v>40975.972222222219</c:v>
                </c:pt>
                <c:pt idx="170">
                  <c:v>40975.986111111109</c:v>
                </c:pt>
                <c:pt idx="171">
                  <c:v>40976</c:v>
                </c:pt>
                <c:pt idx="172">
                  <c:v>40976.013888888891</c:v>
                </c:pt>
                <c:pt idx="173">
                  <c:v>40976.027777777774</c:v>
                </c:pt>
                <c:pt idx="174">
                  <c:v>40976.041666666657</c:v>
                </c:pt>
                <c:pt idx="175">
                  <c:v>40976.055555555562</c:v>
                </c:pt>
                <c:pt idx="176">
                  <c:v>40976.069444444445</c:v>
                </c:pt>
                <c:pt idx="177">
                  <c:v>40976.083333333336</c:v>
                </c:pt>
                <c:pt idx="178">
                  <c:v>40976.097222222212</c:v>
                </c:pt>
                <c:pt idx="179">
                  <c:v>40976.111111111102</c:v>
                </c:pt>
                <c:pt idx="180">
                  <c:v>40976.124999999993</c:v>
                </c:pt>
                <c:pt idx="181">
                  <c:v>40976.138888888891</c:v>
                </c:pt>
                <c:pt idx="182">
                  <c:v>40976.152777777781</c:v>
                </c:pt>
                <c:pt idx="183">
                  <c:v>40976.166666666657</c:v>
                </c:pt>
                <c:pt idx="184">
                  <c:v>40976.180555555562</c:v>
                </c:pt>
                <c:pt idx="185">
                  <c:v>40976.194444444445</c:v>
                </c:pt>
                <c:pt idx="186">
                  <c:v>40976.208333333336</c:v>
                </c:pt>
                <c:pt idx="187">
                  <c:v>40976.222222222212</c:v>
                </c:pt>
                <c:pt idx="188">
                  <c:v>40976.236111111102</c:v>
                </c:pt>
                <c:pt idx="189">
                  <c:v>40976.25</c:v>
                </c:pt>
                <c:pt idx="190">
                  <c:v>40976.263888888883</c:v>
                </c:pt>
                <c:pt idx="191">
                  <c:v>40976.277777777774</c:v>
                </c:pt>
                <c:pt idx="192">
                  <c:v>40976.29166666665</c:v>
                </c:pt>
                <c:pt idx="193">
                  <c:v>40976.305555555562</c:v>
                </c:pt>
                <c:pt idx="194">
                  <c:v>40976.319444444453</c:v>
                </c:pt>
                <c:pt idx="195">
                  <c:v>40976.333333333336</c:v>
                </c:pt>
                <c:pt idx="196">
                  <c:v>40976.347222222219</c:v>
                </c:pt>
                <c:pt idx="197">
                  <c:v>40976.361111111102</c:v>
                </c:pt>
                <c:pt idx="198">
                  <c:v>40976.375</c:v>
                </c:pt>
                <c:pt idx="199">
                  <c:v>40976.388888888898</c:v>
                </c:pt>
                <c:pt idx="200">
                  <c:v>40976.402777777781</c:v>
                </c:pt>
                <c:pt idx="201">
                  <c:v>40976.416666666664</c:v>
                </c:pt>
                <c:pt idx="202">
                  <c:v>40976.430555555562</c:v>
                </c:pt>
                <c:pt idx="203">
                  <c:v>40976.444444444453</c:v>
                </c:pt>
                <c:pt idx="204">
                  <c:v>40976.458333333343</c:v>
                </c:pt>
                <c:pt idx="205">
                  <c:v>40976.472222222219</c:v>
                </c:pt>
                <c:pt idx="206">
                  <c:v>40976.486111111109</c:v>
                </c:pt>
                <c:pt idx="207">
                  <c:v>40976.5</c:v>
                </c:pt>
                <c:pt idx="208">
                  <c:v>40976.513888888891</c:v>
                </c:pt>
                <c:pt idx="209">
                  <c:v>40976.527777777774</c:v>
                </c:pt>
                <c:pt idx="210">
                  <c:v>40976.541666666657</c:v>
                </c:pt>
                <c:pt idx="211">
                  <c:v>40976.555555555562</c:v>
                </c:pt>
                <c:pt idx="212">
                  <c:v>40976.569444444445</c:v>
                </c:pt>
                <c:pt idx="213">
                  <c:v>40976.583333333336</c:v>
                </c:pt>
                <c:pt idx="214">
                  <c:v>40976.597222222212</c:v>
                </c:pt>
                <c:pt idx="215">
                  <c:v>40976.611111111102</c:v>
                </c:pt>
                <c:pt idx="216">
                  <c:v>40976.624999999993</c:v>
                </c:pt>
                <c:pt idx="217">
                  <c:v>40976.638888888891</c:v>
                </c:pt>
                <c:pt idx="218">
                  <c:v>40976.652777777781</c:v>
                </c:pt>
                <c:pt idx="219">
                  <c:v>40976.666666666657</c:v>
                </c:pt>
                <c:pt idx="220">
                  <c:v>40976.680555555562</c:v>
                </c:pt>
                <c:pt idx="221">
                  <c:v>40976.694444444445</c:v>
                </c:pt>
                <c:pt idx="222">
                  <c:v>40976.708333333336</c:v>
                </c:pt>
                <c:pt idx="223">
                  <c:v>40976.722222222212</c:v>
                </c:pt>
                <c:pt idx="224">
                  <c:v>40976.736111111102</c:v>
                </c:pt>
                <c:pt idx="225">
                  <c:v>40976.75</c:v>
                </c:pt>
                <c:pt idx="226">
                  <c:v>40976.763888888883</c:v>
                </c:pt>
                <c:pt idx="227">
                  <c:v>40976.777777777774</c:v>
                </c:pt>
                <c:pt idx="228">
                  <c:v>40976.79166666665</c:v>
                </c:pt>
                <c:pt idx="229">
                  <c:v>40976.805555555562</c:v>
                </c:pt>
                <c:pt idx="230">
                  <c:v>40976.819444444453</c:v>
                </c:pt>
                <c:pt idx="231">
                  <c:v>40976.833333333336</c:v>
                </c:pt>
                <c:pt idx="232">
                  <c:v>40976.847222222219</c:v>
                </c:pt>
                <c:pt idx="233">
                  <c:v>40976.861111111102</c:v>
                </c:pt>
                <c:pt idx="234">
                  <c:v>40976.875</c:v>
                </c:pt>
                <c:pt idx="235">
                  <c:v>40976.888888888898</c:v>
                </c:pt>
                <c:pt idx="236">
                  <c:v>40976.902777777781</c:v>
                </c:pt>
                <c:pt idx="237">
                  <c:v>40976.916666666664</c:v>
                </c:pt>
                <c:pt idx="238">
                  <c:v>40976.930555555562</c:v>
                </c:pt>
                <c:pt idx="239">
                  <c:v>40976.944444444453</c:v>
                </c:pt>
                <c:pt idx="240">
                  <c:v>40976.958333333343</c:v>
                </c:pt>
                <c:pt idx="241">
                  <c:v>40976.972222222219</c:v>
                </c:pt>
                <c:pt idx="242">
                  <c:v>40976.986111111109</c:v>
                </c:pt>
                <c:pt idx="243">
                  <c:v>40977</c:v>
                </c:pt>
                <c:pt idx="244">
                  <c:v>40977.013888888891</c:v>
                </c:pt>
                <c:pt idx="245">
                  <c:v>40977.027777777774</c:v>
                </c:pt>
                <c:pt idx="246">
                  <c:v>40977.041666666657</c:v>
                </c:pt>
                <c:pt idx="247">
                  <c:v>40977.055555555562</c:v>
                </c:pt>
                <c:pt idx="248">
                  <c:v>40977.069444444445</c:v>
                </c:pt>
                <c:pt idx="249">
                  <c:v>40977.083333333336</c:v>
                </c:pt>
                <c:pt idx="250">
                  <c:v>40977.097222222212</c:v>
                </c:pt>
                <c:pt idx="251">
                  <c:v>40977.111111111102</c:v>
                </c:pt>
                <c:pt idx="252">
                  <c:v>40977.124999999993</c:v>
                </c:pt>
                <c:pt idx="253">
                  <c:v>40977.138888888891</c:v>
                </c:pt>
                <c:pt idx="254">
                  <c:v>40977.152777777781</c:v>
                </c:pt>
                <c:pt idx="255">
                  <c:v>40977.166666666657</c:v>
                </c:pt>
                <c:pt idx="256">
                  <c:v>40977.180555555562</c:v>
                </c:pt>
                <c:pt idx="257">
                  <c:v>40977.194444444445</c:v>
                </c:pt>
                <c:pt idx="258">
                  <c:v>40977.208333333336</c:v>
                </c:pt>
                <c:pt idx="259">
                  <c:v>40977.222222222212</c:v>
                </c:pt>
                <c:pt idx="260">
                  <c:v>40977.236111111102</c:v>
                </c:pt>
                <c:pt idx="261">
                  <c:v>40977.25</c:v>
                </c:pt>
                <c:pt idx="262">
                  <c:v>40977.263888888883</c:v>
                </c:pt>
                <c:pt idx="263">
                  <c:v>40977.277777777774</c:v>
                </c:pt>
                <c:pt idx="264">
                  <c:v>40977.29166666665</c:v>
                </c:pt>
                <c:pt idx="265">
                  <c:v>40977.305555555562</c:v>
                </c:pt>
                <c:pt idx="266">
                  <c:v>40977.319444444453</c:v>
                </c:pt>
                <c:pt idx="267">
                  <c:v>40977.333333333336</c:v>
                </c:pt>
                <c:pt idx="268">
                  <c:v>40977.347222222219</c:v>
                </c:pt>
                <c:pt idx="269">
                  <c:v>40977.361111111102</c:v>
                </c:pt>
                <c:pt idx="270">
                  <c:v>40977.375</c:v>
                </c:pt>
                <c:pt idx="271">
                  <c:v>40977.388888888898</c:v>
                </c:pt>
                <c:pt idx="272">
                  <c:v>40977.402777777781</c:v>
                </c:pt>
                <c:pt idx="273">
                  <c:v>40977.416666666664</c:v>
                </c:pt>
                <c:pt idx="274">
                  <c:v>40977.430555555562</c:v>
                </c:pt>
                <c:pt idx="275">
                  <c:v>40977.444444444453</c:v>
                </c:pt>
                <c:pt idx="276">
                  <c:v>40977.458333333343</c:v>
                </c:pt>
                <c:pt idx="277">
                  <c:v>40977.472222222219</c:v>
                </c:pt>
                <c:pt idx="278">
                  <c:v>40977.486111111109</c:v>
                </c:pt>
                <c:pt idx="279">
                  <c:v>40977.5</c:v>
                </c:pt>
                <c:pt idx="280">
                  <c:v>40977.513888888891</c:v>
                </c:pt>
                <c:pt idx="281">
                  <c:v>40977.527777777774</c:v>
                </c:pt>
                <c:pt idx="282">
                  <c:v>40977.541666666657</c:v>
                </c:pt>
                <c:pt idx="283">
                  <c:v>40977.555555555562</c:v>
                </c:pt>
                <c:pt idx="284">
                  <c:v>40977.569444444445</c:v>
                </c:pt>
                <c:pt idx="285">
                  <c:v>40977.583333333336</c:v>
                </c:pt>
                <c:pt idx="286">
                  <c:v>40977.597222222212</c:v>
                </c:pt>
                <c:pt idx="287">
                  <c:v>40977.611111111102</c:v>
                </c:pt>
                <c:pt idx="288">
                  <c:v>40977.624999999993</c:v>
                </c:pt>
                <c:pt idx="289">
                  <c:v>40977.638888888891</c:v>
                </c:pt>
                <c:pt idx="290">
                  <c:v>40977.652777777781</c:v>
                </c:pt>
                <c:pt idx="291">
                  <c:v>40977.666666666657</c:v>
                </c:pt>
                <c:pt idx="292">
                  <c:v>40977.680555555562</c:v>
                </c:pt>
                <c:pt idx="293">
                  <c:v>40977.694444444445</c:v>
                </c:pt>
                <c:pt idx="294">
                  <c:v>40977.708333333336</c:v>
                </c:pt>
                <c:pt idx="295">
                  <c:v>40977.722222222212</c:v>
                </c:pt>
                <c:pt idx="296">
                  <c:v>40977.736111111102</c:v>
                </c:pt>
                <c:pt idx="297">
                  <c:v>40977.75</c:v>
                </c:pt>
                <c:pt idx="298">
                  <c:v>40977.763888888883</c:v>
                </c:pt>
                <c:pt idx="299">
                  <c:v>40977.777777777774</c:v>
                </c:pt>
                <c:pt idx="300">
                  <c:v>40977.79166666665</c:v>
                </c:pt>
                <c:pt idx="301">
                  <c:v>40977.805555555562</c:v>
                </c:pt>
                <c:pt idx="302">
                  <c:v>40977.819444444453</c:v>
                </c:pt>
                <c:pt idx="303">
                  <c:v>40977.833333333336</c:v>
                </c:pt>
                <c:pt idx="304">
                  <c:v>40977.847222222219</c:v>
                </c:pt>
                <c:pt idx="305">
                  <c:v>40977.861111111102</c:v>
                </c:pt>
                <c:pt idx="306">
                  <c:v>40977.875</c:v>
                </c:pt>
                <c:pt idx="307">
                  <c:v>40977.888888888898</c:v>
                </c:pt>
                <c:pt idx="308">
                  <c:v>40977.902777777781</c:v>
                </c:pt>
                <c:pt idx="309">
                  <c:v>40977.916666666664</c:v>
                </c:pt>
                <c:pt idx="310">
                  <c:v>40977.930555555562</c:v>
                </c:pt>
                <c:pt idx="311">
                  <c:v>40977.944444444453</c:v>
                </c:pt>
                <c:pt idx="312">
                  <c:v>40977.958333333343</c:v>
                </c:pt>
                <c:pt idx="313">
                  <c:v>40977.972222222219</c:v>
                </c:pt>
                <c:pt idx="314">
                  <c:v>40977.986111111109</c:v>
                </c:pt>
                <c:pt idx="315">
                  <c:v>40978</c:v>
                </c:pt>
                <c:pt idx="316">
                  <c:v>40978.013888888891</c:v>
                </c:pt>
                <c:pt idx="317">
                  <c:v>40978.027777777774</c:v>
                </c:pt>
                <c:pt idx="318">
                  <c:v>40978.041666666657</c:v>
                </c:pt>
                <c:pt idx="319">
                  <c:v>40978.055555555562</c:v>
                </c:pt>
                <c:pt idx="320">
                  <c:v>40978.069444444445</c:v>
                </c:pt>
                <c:pt idx="321">
                  <c:v>40978.083333333336</c:v>
                </c:pt>
                <c:pt idx="322">
                  <c:v>40978.097222222212</c:v>
                </c:pt>
                <c:pt idx="323">
                  <c:v>40978.111111111102</c:v>
                </c:pt>
                <c:pt idx="324">
                  <c:v>40978.124999999993</c:v>
                </c:pt>
                <c:pt idx="325">
                  <c:v>40978.138888888891</c:v>
                </c:pt>
                <c:pt idx="326">
                  <c:v>40978.152777777781</c:v>
                </c:pt>
                <c:pt idx="327">
                  <c:v>40978.166666666657</c:v>
                </c:pt>
                <c:pt idx="328">
                  <c:v>40978.180555555562</c:v>
                </c:pt>
                <c:pt idx="329">
                  <c:v>40978.194444444445</c:v>
                </c:pt>
                <c:pt idx="330">
                  <c:v>40978.208333333336</c:v>
                </c:pt>
                <c:pt idx="331">
                  <c:v>40978.222222222212</c:v>
                </c:pt>
                <c:pt idx="332">
                  <c:v>40978.236111111102</c:v>
                </c:pt>
                <c:pt idx="333">
                  <c:v>40978.25</c:v>
                </c:pt>
                <c:pt idx="334">
                  <c:v>40978.263888888883</c:v>
                </c:pt>
                <c:pt idx="335">
                  <c:v>40978.277777777774</c:v>
                </c:pt>
                <c:pt idx="336">
                  <c:v>40978.29166666665</c:v>
                </c:pt>
                <c:pt idx="337">
                  <c:v>40978.305555555562</c:v>
                </c:pt>
                <c:pt idx="338">
                  <c:v>40978.319444444453</c:v>
                </c:pt>
                <c:pt idx="339">
                  <c:v>40978.333333333336</c:v>
                </c:pt>
                <c:pt idx="340">
                  <c:v>40978.347222222219</c:v>
                </c:pt>
                <c:pt idx="341">
                  <c:v>40978.361111111102</c:v>
                </c:pt>
                <c:pt idx="342">
                  <c:v>40978.375</c:v>
                </c:pt>
                <c:pt idx="343">
                  <c:v>40978.388888888898</c:v>
                </c:pt>
                <c:pt idx="344">
                  <c:v>40978.402777777781</c:v>
                </c:pt>
                <c:pt idx="345">
                  <c:v>40978.416666666664</c:v>
                </c:pt>
                <c:pt idx="346">
                  <c:v>40978.430555555562</c:v>
                </c:pt>
                <c:pt idx="347">
                  <c:v>40978.444444444453</c:v>
                </c:pt>
                <c:pt idx="348">
                  <c:v>40978.458333333343</c:v>
                </c:pt>
                <c:pt idx="349">
                  <c:v>40978.472222222219</c:v>
                </c:pt>
                <c:pt idx="350">
                  <c:v>40978.486111111109</c:v>
                </c:pt>
                <c:pt idx="351">
                  <c:v>40978.5</c:v>
                </c:pt>
                <c:pt idx="352">
                  <c:v>40978.513888888891</c:v>
                </c:pt>
                <c:pt idx="353">
                  <c:v>40978.527777777774</c:v>
                </c:pt>
                <c:pt idx="354">
                  <c:v>40978.541666666657</c:v>
                </c:pt>
                <c:pt idx="355">
                  <c:v>40978.555555555562</c:v>
                </c:pt>
                <c:pt idx="356">
                  <c:v>40978.569444444445</c:v>
                </c:pt>
                <c:pt idx="357">
                  <c:v>40978.583333333336</c:v>
                </c:pt>
                <c:pt idx="358">
                  <c:v>40978.597222222212</c:v>
                </c:pt>
                <c:pt idx="359">
                  <c:v>40978.611111111102</c:v>
                </c:pt>
                <c:pt idx="360">
                  <c:v>40978.624999999993</c:v>
                </c:pt>
                <c:pt idx="361">
                  <c:v>40978.638888888891</c:v>
                </c:pt>
                <c:pt idx="362">
                  <c:v>40978.652777777781</c:v>
                </c:pt>
                <c:pt idx="363">
                  <c:v>40978.666666666657</c:v>
                </c:pt>
                <c:pt idx="364">
                  <c:v>40978.680555555562</c:v>
                </c:pt>
                <c:pt idx="365">
                  <c:v>40978.694444444445</c:v>
                </c:pt>
                <c:pt idx="366">
                  <c:v>40978.708333333336</c:v>
                </c:pt>
                <c:pt idx="367">
                  <c:v>40978.722222222212</c:v>
                </c:pt>
                <c:pt idx="368">
                  <c:v>40978.736111111102</c:v>
                </c:pt>
                <c:pt idx="369">
                  <c:v>40978.75</c:v>
                </c:pt>
                <c:pt idx="370">
                  <c:v>40978.763888888883</c:v>
                </c:pt>
                <c:pt idx="371">
                  <c:v>40978.777777777774</c:v>
                </c:pt>
                <c:pt idx="372">
                  <c:v>40978.79166666665</c:v>
                </c:pt>
                <c:pt idx="373">
                  <c:v>40978.805555555562</c:v>
                </c:pt>
                <c:pt idx="374">
                  <c:v>40978.819444444453</c:v>
                </c:pt>
                <c:pt idx="375">
                  <c:v>40978.833333333336</c:v>
                </c:pt>
                <c:pt idx="376">
                  <c:v>40978.847222222219</c:v>
                </c:pt>
                <c:pt idx="377">
                  <c:v>40978.861111111102</c:v>
                </c:pt>
                <c:pt idx="378">
                  <c:v>40978.875</c:v>
                </c:pt>
                <c:pt idx="379">
                  <c:v>40978.888888888898</c:v>
                </c:pt>
                <c:pt idx="380">
                  <c:v>40978.902777777781</c:v>
                </c:pt>
                <c:pt idx="381">
                  <c:v>40978.916666666664</c:v>
                </c:pt>
                <c:pt idx="382">
                  <c:v>40978.930555555562</c:v>
                </c:pt>
                <c:pt idx="383">
                  <c:v>40978.944444444453</c:v>
                </c:pt>
                <c:pt idx="384">
                  <c:v>40978.958333333343</c:v>
                </c:pt>
                <c:pt idx="385">
                  <c:v>40978.972222222219</c:v>
                </c:pt>
                <c:pt idx="386">
                  <c:v>40978.986111111109</c:v>
                </c:pt>
                <c:pt idx="387">
                  <c:v>40979</c:v>
                </c:pt>
                <c:pt idx="388">
                  <c:v>40979.013888888891</c:v>
                </c:pt>
                <c:pt idx="389">
                  <c:v>40979.027777777774</c:v>
                </c:pt>
                <c:pt idx="390">
                  <c:v>40979.041666666657</c:v>
                </c:pt>
                <c:pt idx="391">
                  <c:v>40979.055555555562</c:v>
                </c:pt>
                <c:pt idx="392">
                  <c:v>40979.069444444445</c:v>
                </c:pt>
                <c:pt idx="393">
                  <c:v>40979.083333333336</c:v>
                </c:pt>
                <c:pt idx="394">
                  <c:v>40979.097222222212</c:v>
                </c:pt>
                <c:pt idx="395">
                  <c:v>40979.111111111102</c:v>
                </c:pt>
                <c:pt idx="396">
                  <c:v>40979.124999999993</c:v>
                </c:pt>
                <c:pt idx="397">
                  <c:v>40979.138888888891</c:v>
                </c:pt>
                <c:pt idx="398">
                  <c:v>40979.152777777781</c:v>
                </c:pt>
                <c:pt idx="399">
                  <c:v>40979.166666666657</c:v>
                </c:pt>
                <c:pt idx="400">
                  <c:v>40979.180555555562</c:v>
                </c:pt>
                <c:pt idx="401">
                  <c:v>40979.194444444445</c:v>
                </c:pt>
                <c:pt idx="402">
                  <c:v>40979.208333333336</c:v>
                </c:pt>
                <c:pt idx="403">
                  <c:v>40979.222222222212</c:v>
                </c:pt>
                <c:pt idx="404">
                  <c:v>40979.236111111102</c:v>
                </c:pt>
                <c:pt idx="405">
                  <c:v>40979.25</c:v>
                </c:pt>
                <c:pt idx="406">
                  <c:v>40979.263888888883</c:v>
                </c:pt>
                <c:pt idx="407">
                  <c:v>40979.277777777774</c:v>
                </c:pt>
                <c:pt idx="408">
                  <c:v>40979.29166666665</c:v>
                </c:pt>
                <c:pt idx="409">
                  <c:v>40979.305555555562</c:v>
                </c:pt>
                <c:pt idx="410">
                  <c:v>40979.319444444453</c:v>
                </c:pt>
                <c:pt idx="411">
                  <c:v>40979.333333333336</c:v>
                </c:pt>
                <c:pt idx="412">
                  <c:v>40979.347222222219</c:v>
                </c:pt>
                <c:pt idx="413">
                  <c:v>40979.361111111102</c:v>
                </c:pt>
                <c:pt idx="414">
                  <c:v>40979.375</c:v>
                </c:pt>
                <c:pt idx="415">
                  <c:v>40979.388888888898</c:v>
                </c:pt>
                <c:pt idx="416">
                  <c:v>40979.402777777781</c:v>
                </c:pt>
                <c:pt idx="417">
                  <c:v>40979.416666666664</c:v>
                </c:pt>
                <c:pt idx="418">
                  <c:v>40979.430555555562</c:v>
                </c:pt>
                <c:pt idx="419">
                  <c:v>40979.444444444453</c:v>
                </c:pt>
                <c:pt idx="420">
                  <c:v>40979.458333333343</c:v>
                </c:pt>
                <c:pt idx="421">
                  <c:v>40979.472222222219</c:v>
                </c:pt>
                <c:pt idx="422">
                  <c:v>40979.486111111109</c:v>
                </c:pt>
                <c:pt idx="423">
                  <c:v>40979.5</c:v>
                </c:pt>
                <c:pt idx="424">
                  <c:v>40979.513888888891</c:v>
                </c:pt>
                <c:pt idx="425">
                  <c:v>40979.527777777774</c:v>
                </c:pt>
                <c:pt idx="426">
                  <c:v>40979.541666666657</c:v>
                </c:pt>
                <c:pt idx="427">
                  <c:v>40979.555555555562</c:v>
                </c:pt>
                <c:pt idx="428">
                  <c:v>40979.569444444445</c:v>
                </c:pt>
                <c:pt idx="429">
                  <c:v>40979.583333333336</c:v>
                </c:pt>
                <c:pt idx="430">
                  <c:v>40979.597222222212</c:v>
                </c:pt>
                <c:pt idx="431">
                  <c:v>40979.611111111102</c:v>
                </c:pt>
                <c:pt idx="432">
                  <c:v>40979.624999999993</c:v>
                </c:pt>
                <c:pt idx="433">
                  <c:v>40979.638888888891</c:v>
                </c:pt>
                <c:pt idx="434">
                  <c:v>40979.652777777781</c:v>
                </c:pt>
                <c:pt idx="435">
                  <c:v>40979.666666666657</c:v>
                </c:pt>
                <c:pt idx="436">
                  <c:v>40979.680555555562</c:v>
                </c:pt>
                <c:pt idx="437">
                  <c:v>40979.694444444445</c:v>
                </c:pt>
                <c:pt idx="438">
                  <c:v>40979.708333333336</c:v>
                </c:pt>
                <c:pt idx="439">
                  <c:v>40979.722222222212</c:v>
                </c:pt>
                <c:pt idx="440">
                  <c:v>40979.736111111102</c:v>
                </c:pt>
                <c:pt idx="441">
                  <c:v>40979.75</c:v>
                </c:pt>
                <c:pt idx="442">
                  <c:v>40979.763888888883</c:v>
                </c:pt>
                <c:pt idx="443">
                  <c:v>40979.777777777774</c:v>
                </c:pt>
                <c:pt idx="444">
                  <c:v>40979.79166666665</c:v>
                </c:pt>
                <c:pt idx="445">
                  <c:v>40979.805555555562</c:v>
                </c:pt>
                <c:pt idx="446">
                  <c:v>40979.819444444453</c:v>
                </c:pt>
                <c:pt idx="447">
                  <c:v>40979.833333333336</c:v>
                </c:pt>
                <c:pt idx="448">
                  <c:v>40979.847222222219</c:v>
                </c:pt>
                <c:pt idx="449">
                  <c:v>40979.861111111102</c:v>
                </c:pt>
                <c:pt idx="450">
                  <c:v>40979.875</c:v>
                </c:pt>
                <c:pt idx="451">
                  <c:v>40979.888888888898</c:v>
                </c:pt>
                <c:pt idx="452">
                  <c:v>40979.902777777781</c:v>
                </c:pt>
                <c:pt idx="453">
                  <c:v>40979.916666666664</c:v>
                </c:pt>
                <c:pt idx="454">
                  <c:v>40979.930555555562</c:v>
                </c:pt>
                <c:pt idx="455">
                  <c:v>40979.944444444453</c:v>
                </c:pt>
                <c:pt idx="456">
                  <c:v>40979.958333333343</c:v>
                </c:pt>
                <c:pt idx="457">
                  <c:v>40979.972222222219</c:v>
                </c:pt>
                <c:pt idx="458">
                  <c:v>40979.986111111109</c:v>
                </c:pt>
                <c:pt idx="459">
                  <c:v>40980</c:v>
                </c:pt>
                <c:pt idx="460">
                  <c:v>40980.013888888891</c:v>
                </c:pt>
                <c:pt idx="461">
                  <c:v>40980.027777777774</c:v>
                </c:pt>
                <c:pt idx="462">
                  <c:v>40980.041666666657</c:v>
                </c:pt>
                <c:pt idx="463">
                  <c:v>40980.055555555562</c:v>
                </c:pt>
                <c:pt idx="464">
                  <c:v>40980.069444444445</c:v>
                </c:pt>
                <c:pt idx="465">
                  <c:v>40980.083333333336</c:v>
                </c:pt>
                <c:pt idx="466">
                  <c:v>40980.097222222212</c:v>
                </c:pt>
                <c:pt idx="467">
                  <c:v>40980.111111111102</c:v>
                </c:pt>
                <c:pt idx="468">
                  <c:v>40980.124999999993</c:v>
                </c:pt>
                <c:pt idx="469">
                  <c:v>40980.138888888891</c:v>
                </c:pt>
                <c:pt idx="470">
                  <c:v>40980.152777777781</c:v>
                </c:pt>
                <c:pt idx="471">
                  <c:v>40980.166666666657</c:v>
                </c:pt>
                <c:pt idx="472">
                  <c:v>40980.180555555562</c:v>
                </c:pt>
                <c:pt idx="473">
                  <c:v>40980.194444444445</c:v>
                </c:pt>
                <c:pt idx="474">
                  <c:v>40980.208333333336</c:v>
                </c:pt>
                <c:pt idx="475">
                  <c:v>40980.222222222212</c:v>
                </c:pt>
                <c:pt idx="476">
                  <c:v>40980.236111111102</c:v>
                </c:pt>
                <c:pt idx="477">
                  <c:v>40980.25</c:v>
                </c:pt>
                <c:pt idx="478">
                  <c:v>40980.263888888883</c:v>
                </c:pt>
                <c:pt idx="479">
                  <c:v>40980.277777777774</c:v>
                </c:pt>
                <c:pt idx="480">
                  <c:v>40980.29166666665</c:v>
                </c:pt>
                <c:pt idx="481">
                  <c:v>40980.305555555562</c:v>
                </c:pt>
                <c:pt idx="482">
                  <c:v>40980.319444444453</c:v>
                </c:pt>
                <c:pt idx="483">
                  <c:v>40980.333333333336</c:v>
                </c:pt>
                <c:pt idx="484">
                  <c:v>40980.347222222219</c:v>
                </c:pt>
                <c:pt idx="485">
                  <c:v>40980.361111111102</c:v>
                </c:pt>
                <c:pt idx="486">
                  <c:v>40980.375</c:v>
                </c:pt>
                <c:pt idx="487">
                  <c:v>40980.388888888898</c:v>
                </c:pt>
                <c:pt idx="488">
                  <c:v>40980.402777777781</c:v>
                </c:pt>
                <c:pt idx="489">
                  <c:v>40980.416666666664</c:v>
                </c:pt>
                <c:pt idx="490">
                  <c:v>40980.430555555562</c:v>
                </c:pt>
                <c:pt idx="491">
                  <c:v>40980.444444444453</c:v>
                </c:pt>
                <c:pt idx="492">
                  <c:v>40980.458333333343</c:v>
                </c:pt>
                <c:pt idx="493">
                  <c:v>40980.472222222219</c:v>
                </c:pt>
                <c:pt idx="494">
                  <c:v>40980.486111111109</c:v>
                </c:pt>
                <c:pt idx="495">
                  <c:v>40980.5</c:v>
                </c:pt>
                <c:pt idx="496">
                  <c:v>40980.513888888891</c:v>
                </c:pt>
                <c:pt idx="497">
                  <c:v>40980.527777777774</c:v>
                </c:pt>
                <c:pt idx="498">
                  <c:v>40980.541666666657</c:v>
                </c:pt>
                <c:pt idx="499">
                  <c:v>40980.555555555562</c:v>
                </c:pt>
                <c:pt idx="500">
                  <c:v>40980.569444444445</c:v>
                </c:pt>
                <c:pt idx="501">
                  <c:v>40980.583333333336</c:v>
                </c:pt>
                <c:pt idx="502">
                  <c:v>40980.597222222212</c:v>
                </c:pt>
                <c:pt idx="503">
                  <c:v>40980.611111111102</c:v>
                </c:pt>
                <c:pt idx="504">
                  <c:v>40980.624999999993</c:v>
                </c:pt>
                <c:pt idx="505">
                  <c:v>40980.638888888891</c:v>
                </c:pt>
                <c:pt idx="506">
                  <c:v>40980.652777777781</c:v>
                </c:pt>
                <c:pt idx="507">
                  <c:v>40980.666666666657</c:v>
                </c:pt>
                <c:pt idx="508">
                  <c:v>40980.680555555562</c:v>
                </c:pt>
                <c:pt idx="509">
                  <c:v>40980.694444444445</c:v>
                </c:pt>
                <c:pt idx="510">
                  <c:v>40980.708333333336</c:v>
                </c:pt>
                <c:pt idx="511">
                  <c:v>40980.722222222212</c:v>
                </c:pt>
                <c:pt idx="512">
                  <c:v>40980.736111111102</c:v>
                </c:pt>
                <c:pt idx="513">
                  <c:v>40980.75</c:v>
                </c:pt>
                <c:pt idx="514">
                  <c:v>40980.763888888883</c:v>
                </c:pt>
                <c:pt idx="515">
                  <c:v>40980.777777777774</c:v>
                </c:pt>
                <c:pt idx="516">
                  <c:v>40980.79166666665</c:v>
                </c:pt>
                <c:pt idx="517">
                  <c:v>40980.805555555562</c:v>
                </c:pt>
                <c:pt idx="518">
                  <c:v>40980.819444444453</c:v>
                </c:pt>
                <c:pt idx="519">
                  <c:v>40980.833333333336</c:v>
                </c:pt>
                <c:pt idx="520">
                  <c:v>40980.847222222219</c:v>
                </c:pt>
                <c:pt idx="521">
                  <c:v>40980.861111111102</c:v>
                </c:pt>
                <c:pt idx="522">
                  <c:v>40980.875</c:v>
                </c:pt>
                <c:pt idx="523">
                  <c:v>40980.888888888898</c:v>
                </c:pt>
                <c:pt idx="524">
                  <c:v>40980.902777777781</c:v>
                </c:pt>
                <c:pt idx="525">
                  <c:v>40980.916666666664</c:v>
                </c:pt>
                <c:pt idx="526">
                  <c:v>40980.930555555562</c:v>
                </c:pt>
                <c:pt idx="527">
                  <c:v>40980.944444444453</c:v>
                </c:pt>
                <c:pt idx="528">
                  <c:v>40980.958333333343</c:v>
                </c:pt>
                <c:pt idx="529">
                  <c:v>40980.972222222219</c:v>
                </c:pt>
                <c:pt idx="530">
                  <c:v>40980.986111111109</c:v>
                </c:pt>
                <c:pt idx="531">
                  <c:v>40981</c:v>
                </c:pt>
                <c:pt idx="532">
                  <c:v>40981.013888888891</c:v>
                </c:pt>
                <c:pt idx="533">
                  <c:v>40981.027777777774</c:v>
                </c:pt>
                <c:pt idx="534">
                  <c:v>40981.041666666657</c:v>
                </c:pt>
                <c:pt idx="535">
                  <c:v>40981.055555555562</c:v>
                </c:pt>
                <c:pt idx="536">
                  <c:v>40981.069444444445</c:v>
                </c:pt>
                <c:pt idx="537">
                  <c:v>40981.083333333336</c:v>
                </c:pt>
                <c:pt idx="538">
                  <c:v>40981.097222222212</c:v>
                </c:pt>
                <c:pt idx="539">
                  <c:v>40981.111111111102</c:v>
                </c:pt>
                <c:pt idx="540">
                  <c:v>40981.124999999993</c:v>
                </c:pt>
                <c:pt idx="541">
                  <c:v>40981.138888888891</c:v>
                </c:pt>
                <c:pt idx="542">
                  <c:v>40981.152777777781</c:v>
                </c:pt>
                <c:pt idx="543">
                  <c:v>40981.166666666657</c:v>
                </c:pt>
                <c:pt idx="544">
                  <c:v>40981.180555555562</c:v>
                </c:pt>
                <c:pt idx="545">
                  <c:v>40981.194444444445</c:v>
                </c:pt>
                <c:pt idx="546">
                  <c:v>40981.208333333336</c:v>
                </c:pt>
                <c:pt idx="547">
                  <c:v>40981.222222222212</c:v>
                </c:pt>
                <c:pt idx="548">
                  <c:v>40981.236111111102</c:v>
                </c:pt>
                <c:pt idx="549">
                  <c:v>40981.25</c:v>
                </c:pt>
                <c:pt idx="550">
                  <c:v>40981.263888888883</c:v>
                </c:pt>
                <c:pt idx="551">
                  <c:v>40981.277777777774</c:v>
                </c:pt>
                <c:pt idx="552">
                  <c:v>40981.29166666665</c:v>
                </c:pt>
                <c:pt idx="553">
                  <c:v>40981.305555555562</c:v>
                </c:pt>
                <c:pt idx="554">
                  <c:v>40981.319444444453</c:v>
                </c:pt>
                <c:pt idx="555">
                  <c:v>40981.333333333336</c:v>
                </c:pt>
                <c:pt idx="556">
                  <c:v>40981.347222222219</c:v>
                </c:pt>
                <c:pt idx="557">
                  <c:v>40981.361111111102</c:v>
                </c:pt>
                <c:pt idx="558">
                  <c:v>40981.375</c:v>
                </c:pt>
                <c:pt idx="559">
                  <c:v>40981.388888888898</c:v>
                </c:pt>
                <c:pt idx="560">
                  <c:v>40981.402777777781</c:v>
                </c:pt>
                <c:pt idx="561">
                  <c:v>40981.416666666664</c:v>
                </c:pt>
                <c:pt idx="562">
                  <c:v>40981.430555555562</c:v>
                </c:pt>
                <c:pt idx="563">
                  <c:v>40981.444444444453</c:v>
                </c:pt>
                <c:pt idx="564">
                  <c:v>40981.458333333343</c:v>
                </c:pt>
                <c:pt idx="565">
                  <c:v>40981.472222222219</c:v>
                </c:pt>
                <c:pt idx="566">
                  <c:v>40981.486111111109</c:v>
                </c:pt>
                <c:pt idx="567">
                  <c:v>40981.5</c:v>
                </c:pt>
                <c:pt idx="568">
                  <c:v>40981.513888888891</c:v>
                </c:pt>
                <c:pt idx="569">
                  <c:v>40981.527777777774</c:v>
                </c:pt>
                <c:pt idx="570">
                  <c:v>40981.541666666657</c:v>
                </c:pt>
                <c:pt idx="571">
                  <c:v>40981.555555555562</c:v>
                </c:pt>
                <c:pt idx="572">
                  <c:v>40981.569444444445</c:v>
                </c:pt>
                <c:pt idx="573">
                  <c:v>40981.583333333336</c:v>
                </c:pt>
                <c:pt idx="574">
                  <c:v>40981.597222222212</c:v>
                </c:pt>
                <c:pt idx="575">
                  <c:v>40981.611111111102</c:v>
                </c:pt>
                <c:pt idx="576">
                  <c:v>40981.624999999993</c:v>
                </c:pt>
                <c:pt idx="577">
                  <c:v>40981.638888888891</c:v>
                </c:pt>
                <c:pt idx="578">
                  <c:v>40981.652777777781</c:v>
                </c:pt>
                <c:pt idx="579">
                  <c:v>40981.666666666657</c:v>
                </c:pt>
                <c:pt idx="580">
                  <c:v>40981.680555555562</c:v>
                </c:pt>
                <c:pt idx="581">
                  <c:v>40981.694444444445</c:v>
                </c:pt>
                <c:pt idx="582">
                  <c:v>40981.708333333336</c:v>
                </c:pt>
                <c:pt idx="583">
                  <c:v>40981.722222222212</c:v>
                </c:pt>
                <c:pt idx="584">
                  <c:v>40981.736111111102</c:v>
                </c:pt>
                <c:pt idx="585">
                  <c:v>40981.75</c:v>
                </c:pt>
                <c:pt idx="586">
                  <c:v>40981.763888888883</c:v>
                </c:pt>
                <c:pt idx="587">
                  <c:v>40981.777777777774</c:v>
                </c:pt>
                <c:pt idx="588">
                  <c:v>40981.79166666665</c:v>
                </c:pt>
                <c:pt idx="589">
                  <c:v>40981.805555555562</c:v>
                </c:pt>
                <c:pt idx="590">
                  <c:v>40981.819444444453</c:v>
                </c:pt>
                <c:pt idx="591">
                  <c:v>40981.833333333336</c:v>
                </c:pt>
                <c:pt idx="592">
                  <c:v>40981.847222222219</c:v>
                </c:pt>
                <c:pt idx="593">
                  <c:v>40981.861111111102</c:v>
                </c:pt>
                <c:pt idx="594">
                  <c:v>40981.875</c:v>
                </c:pt>
                <c:pt idx="595">
                  <c:v>40981.888888888898</c:v>
                </c:pt>
                <c:pt idx="596">
                  <c:v>40981.902777777781</c:v>
                </c:pt>
                <c:pt idx="597">
                  <c:v>40981.916666666664</c:v>
                </c:pt>
                <c:pt idx="598">
                  <c:v>40981.930555555562</c:v>
                </c:pt>
                <c:pt idx="599">
                  <c:v>40981.944444444453</c:v>
                </c:pt>
                <c:pt idx="600">
                  <c:v>40981.958333333343</c:v>
                </c:pt>
                <c:pt idx="601">
                  <c:v>40981.972222222219</c:v>
                </c:pt>
                <c:pt idx="602">
                  <c:v>40981.986111111109</c:v>
                </c:pt>
                <c:pt idx="603">
                  <c:v>40982</c:v>
                </c:pt>
                <c:pt idx="604">
                  <c:v>40982.013888888891</c:v>
                </c:pt>
                <c:pt idx="605">
                  <c:v>40982.027777777774</c:v>
                </c:pt>
                <c:pt idx="606">
                  <c:v>40982.041666666657</c:v>
                </c:pt>
                <c:pt idx="607">
                  <c:v>40982.055555555562</c:v>
                </c:pt>
                <c:pt idx="608">
                  <c:v>40982.069444444445</c:v>
                </c:pt>
                <c:pt idx="609">
                  <c:v>40982.083333333336</c:v>
                </c:pt>
                <c:pt idx="610">
                  <c:v>40982.097222222212</c:v>
                </c:pt>
                <c:pt idx="611">
                  <c:v>40982.111111111102</c:v>
                </c:pt>
                <c:pt idx="612">
                  <c:v>40982.124999999993</c:v>
                </c:pt>
                <c:pt idx="613">
                  <c:v>40982.138888888891</c:v>
                </c:pt>
                <c:pt idx="614">
                  <c:v>40982.152777777781</c:v>
                </c:pt>
                <c:pt idx="615">
                  <c:v>40982.166666666657</c:v>
                </c:pt>
                <c:pt idx="616">
                  <c:v>40982.180555555562</c:v>
                </c:pt>
                <c:pt idx="617">
                  <c:v>40982.194444444445</c:v>
                </c:pt>
                <c:pt idx="618">
                  <c:v>40982.208333333336</c:v>
                </c:pt>
                <c:pt idx="619">
                  <c:v>40982.222222222212</c:v>
                </c:pt>
                <c:pt idx="620">
                  <c:v>40982.236111111102</c:v>
                </c:pt>
                <c:pt idx="621">
                  <c:v>40982.25</c:v>
                </c:pt>
                <c:pt idx="622">
                  <c:v>40982.263888888883</c:v>
                </c:pt>
                <c:pt idx="623">
                  <c:v>40982.277777777774</c:v>
                </c:pt>
                <c:pt idx="624">
                  <c:v>40982.29166666665</c:v>
                </c:pt>
                <c:pt idx="625">
                  <c:v>40982.305555555562</c:v>
                </c:pt>
                <c:pt idx="626">
                  <c:v>40982.319444444453</c:v>
                </c:pt>
                <c:pt idx="627">
                  <c:v>40982.333333333336</c:v>
                </c:pt>
                <c:pt idx="628">
                  <c:v>40982.347222222219</c:v>
                </c:pt>
                <c:pt idx="629">
                  <c:v>40982.361111111102</c:v>
                </c:pt>
                <c:pt idx="630">
                  <c:v>40982.375</c:v>
                </c:pt>
                <c:pt idx="631">
                  <c:v>40982.388888888898</c:v>
                </c:pt>
                <c:pt idx="632">
                  <c:v>40982.402777777781</c:v>
                </c:pt>
                <c:pt idx="633">
                  <c:v>40982.416666666664</c:v>
                </c:pt>
                <c:pt idx="634">
                  <c:v>40982.430555555562</c:v>
                </c:pt>
                <c:pt idx="635">
                  <c:v>40982.444444444453</c:v>
                </c:pt>
                <c:pt idx="636">
                  <c:v>40982.458333333343</c:v>
                </c:pt>
                <c:pt idx="637">
                  <c:v>40982.472222222219</c:v>
                </c:pt>
                <c:pt idx="638">
                  <c:v>40982.486111111109</c:v>
                </c:pt>
                <c:pt idx="639">
                  <c:v>40982.5</c:v>
                </c:pt>
                <c:pt idx="640">
                  <c:v>40982.513888888891</c:v>
                </c:pt>
                <c:pt idx="641">
                  <c:v>40982.527777777774</c:v>
                </c:pt>
                <c:pt idx="642">
                  <c:v>40982.541666666657</c:v>
                </c:pt>
                <c:pt idx="643">
                  <c:v>40982.555555555562</c:v>
                </c:pt>
                <c:pt idx="644">
                  <c:v>40982.569444444445</c:v>
                </c:pt>
                <c:pt idx="645">
                  <c:v>40982.583333333336</c:v>
                </c:pt>
                <c:pt idx="646">
                  <c:v>40982.597222222212</c:v>
                </c:pt>
                <c:pt idx="647">
                  <c:v>40982.611111111102</c:v>
                </c:pt>
                <c:pt idx="648">
                  <c:v>40982.624999999993</c:v>
                </c:pt>
                <c:pt idx="649">
                  <c:v>40982.638888888891</c:v>
                </c:pt>
                <c:pt idx="650">
                  <c:v>40982.652777777781</c:v>
                </c:pt>
                <c:pt idx="651">
                  <c:v>40982.666666666657</c:v>
                </c:pt>
                <c:pt idx="652">
                  <c:v>40982.680555555562</c:v>
                </c:pt>
                <c:pt idx="653">
                  <c:v>40982.694444444445</c:v>
                </c:pt>
                <c:pt idx="654">
                  <c:v>40982.708333333336</c:v>
                </c:pt>
                <c:pt idx="655">
                  <c:v>40982.722222222212</c:v>
                </c:pt>
                <c:pt idx="656">
                  <c:v>40982.736111111102</c:v>
                </c:pt>
                <c:pt idx="657">
                  <c:v>40982.75</c:v>
                </c:pt>
                <c:pt idx="658">
                  <c:v>40982.763888888883</c:v>
                </c:pt>
                <c:pt idx="659">
                  <c:v>40982.777777777774</c:v>
                </c:pt>
                <c:pt idx="660">
                  <c:v>40982.79166666665</c:v>
                </c:pt>
                <c:pt idx="661">
                  <c:v>40982.805555555562</c:v>
                </c:pt>
                <c:pt idx="662">
                  <c:v>40982.819444444453</c:v>
                </c:pt>
                <c:pt idx="663">
                  <c:v>40982.833333333336</c:v>
                </c:pt>
                <c:pt idx="664">
                  <c:v>40982.847222222219</c:v>
                </c:pt>
                <c:pt idx="665">
                  <c:v>40982.861111111102</c:v>
                </c:pt>
                <c:pt idx="666">
                  <c:v>40982.875</c:v>
                </c:pt>
                <c:pt idx="667">
                  <c:v>40982.888888888898</c:v>
                </c:pt>
                <c:pt idx="668">
                  <c:v>40982.902777777781</c:v>
                </c:pt>
                <c:pt idx="669">
                  <c:v>40982.916666666664</c:v>
                </c:pt>
                <c:pt idx="670">
                  <c:v>40982.930555555562</c:v>
                </c:pt>
                <c:pt idx="671">
                  <c:v>40982.944444444453</c:v>
                </c:pt>
                <c:pt idx="672">
                  <c:v>40982.958333333343</c:v>
                </c:pt>
                <c:pt idx="673">
                  <c:v>40982.972222222219</c:v>
                </c:pt>
                <c:pt idx="674">
                  <c:v>40982.986111111109</c:v>
                </c:pt>
                <c:pt idx="675">
                  <c:v>40983</c:v>
                </c:pt>
                <c:pt idx="676">
                  <c:v>40983.013888888891</c:v>
                </c:pt>
                <c:pt idx="677">
                  <c:v>40983.027777777774</c:v>
                </c:pt>
                <c:pt idx="678">
                  <c:v>40983.041666666657</c:v>
                </c:pt>
                <c:pt idx="679">
                  <c:v>40983.055555555562</c:v>
                </c:pt>
                <c:pt idx="680">
                  <c:v>40983.069444444445</c:v>
                </c:pt>
                <c:pt idx="681">
                  <c:v>40983.083333333336</c:v>
                </c:pt>
                <c:pt idx="682">
                  <c:v>40983.097222222212</c:v>
                </c:pt>
                <c:pt idx="683">
                  <c:v>40983.111111111102</c:v>
                </c:pt>
                <c:pt idx="684">
                  <c:v>40983.124999999993</c:v>
                </c:pt>
                <c:pt idx="685">
                  <c:v>40983.138888888891</c:v>
                </c:pt>
                <c:pt idx="686">
                  <c:v>40983.152777777781</c:v>
                </c:pt>
                <c:pt idx="687">
                  <c:v>40983.166666666657</c:v>
                </c:pt>
                <c:pt idx="688">
                  <c:v>40983.180555555562</c:v>
                </c:pt>
                <c:pt idx="689">
                  <c:v>40983.194444444445</c:v>
                </c:pt>
                <c:pt idx="690">
                  <c:v>40983.208333333336</c:v>
                </c:pt>
                <c:pt idx="691">
                  <c:v>40983.222222222212</c:v>
                </c:pt>
                <c:pt idx="692">
                  <c:v>40983.236111111102</c:v>
                </c:pt>
                <c:pt idx="693">
                  <c:v>40983.25</c:v>
                </c:pt>
                <c:pt idx="694">
                  <c:v>40983.263888888883</c:v>
                </c:pt>
                <c:pt idx="695">
                  <c:v>40983.277777777774</c:v>
                </c:pt>
                <c:pt idx="696">
                  <c:v>40983.29166666665</c:v>
                </c:pt>
                <c:pt idx="697">
                  <c:v>40983.305555555562</c:v>
                </c:pt>
                <c:pt idx="698">
                  <c:v>40983.319444444453</c:v>
                </c:pt>
                <c:pt idx="699">
                  <c:v>40983.333333333336</c:v>
                </c:pt>
                <c:pt idx="700">
                  <c:v>40983.347222222219</c:v>
                </c:pt>
                <c:pt idx="701">
                  <c:v>40983.361111111102</c:v>
                </c:pt>
                <c:pt idx="702">
                  <c:v>40983.375</c:v>
                </c:pt>
                <c:pt idx="703">
                  <c:v>40983.388888888898</c:v>
                </c:pt>
                <c:pt idx="704">
                  <c:v>40983.402777777781</c:v>
                </c:pt>
                <c:pt idx="705">
                  <c:v>40983.416666666664</c:v>
                </c:pt>
                <c:pt idx="706">
                  <c:v>40983.430555555562</c:v>
                </c:pt>
                <c:pt idx="707">
                  <c:v>40983.444444444453</c:v>
                </c:pt>
                <c:pt idx="708">
                  <c:v>40983.458333333343</c:v>
                </c:pt>
                <c:pt idx="709">
                  <c:v>40983.472222222219</c:v>
                </c:pt>
                <c:pt idx="710">
                  <c:v>40983.486111111109</c:v>
                </c:pt>
                <c:pt idx="711">
                  <c:v>40983.5</c:v>
                </c:pt>
                <c:pt idx="712">
                  <c:v>40983.513888888891</c:v>
                </c:pt>
                <c:pt idx="713">
                  <c:v>40983.527777777774</c:v>
                </c:pt>
                <c:pt idx="714">
                  <c:v>40983.541666666657</c:v>
                </c:pt>
                <c:pt idx="715">
                  <c:v>40983.555555555562</c:v>
                </c:pt>
                <c:pt idx="716">
                  <c:v>40983.569444444445</c:v>
                </c:pt>
                <c:pt idx="717">
                  <c:v>40983.583333333336</c:v>
                </c:pt>
                <c:pt idx="718">
                  <c:v>40983.597222222212</c:v>
                </c:pt>
                <c:pt idx="719">
                  <c:v>40983.611111111102</c:v>
                </c:pt>
                <c:pt idx="720">
                  <c:v>40983.624999999993</c:v>
                </c:pt>
                <c:pt idx="721">
                  <c:v>40983.638888888891</c:v>
                </c:pt>
                <c:pt idx="722">
                  <c:v>40983.652777777781</c:v>
                </c:pt>
                <c:pt idx="723">
                  <c:v>40983.666666666657</c:v>
                </c:pt>
                <c:pt idx="724">
                  <c:v>40983.680555555562</c:v>
                </c:pt>
                <c:pt idx="725">
                  <c:v>40983.694444444445</c:v>
                </c:pt>
                <c:pt idx="726">
                  <c:v>40983.708333333336</c:v>
                </c:pt>
                <c:pt idx="727">
                  <c:v>40983.722222222212</c:v>
                </c:pt>
                <c:pt idx="728">
                  <c:v>40983.736111111102</c:v>
                </c:pt>
                <c:pt idx="729">
                  <c:v>40983.75</c:v>
                </c:pt>
                <c:pt idx="730">
                  <c:v>40983.763888888883</c:v>
                </c:pt>
                <c:pt idx="731">
                  <c:v>40983.777777777774</c:v>
                </c:pt>
                <c:pt idx="732">
                  <c:v>40983.79166666665</c:v>
                </c:pt>
                <c:pt idx="733">
                  <c:v>40983.805555555562</c:v>
                </c:pt>
                <c:pt idx="734">
                  <c:v>40983.819444444453</c:v>
                </c:pt>
                <c:pt idx="735">
                  <c:v>40983.833333333336</c:v>
                </c:pt>
                <c:pt idx="736">
                  <c:v>40983.847222222219</c:v>
                </c:pt>
                <c:pt idx="737">
                  <c:v>40983.861111111102</c:v>
                </c:pt>
                <c:pt idx="738">
                  <c:v>40983.875</c:v>
                </c:pt>
                <c:pt idx="739">
                  <c:v>40983.888888888898</c:v>
                </c:pt>
                <c:pt idx="740">
                  <c:v>40983.902777777781</c:v>
                </c:pt>
                <c:pt idx="741">
                  <c:v>40983.916666666664</c:v>
                </c:pt>
                <c:pt idx="742">
                  <c:v>40983.930555555562</c:v>
                </c:pt>
                <c:pt idx="743">
                  <c:v>40983.944444444453</c:v>
                </c:pt>
                <c:pt idx="744">
                  <c:v>40983.958333333343</c:v>
                </c:pt>
                <c:pt idx="745">
                  <c:v>40983.972222222219</c:v>
                </c:pt>
                <c:pt idx="746">
                  <c:v>40983.986111111109</c:v>
                </c:pt>
                <c:pt idx="747">
                  <c:v>40984</c:v>
                </c:pt>
                <c:pt idx="748">
                  <c:v>40984.013888888891</c:v>
                </c:pt>
                <c:pt idx="749">
                  <c:v>40984.027777777774</c:v>
                </c:pt>
                <c:pt idx="750">
                  <c:v>40984.041666666657</c:v>
                </c:pt>
                <c:pt idx="751">
                  <c:v>40984.055555555562</c:v>
                </c:pt>
                <c:pt idx="752">
                  <c:v>40984.069444444445</c:v>
                </c:pt>
                <c:pt idx="753">
                  <c:v>40984.083333333336</c:v>
                </c:pt>
                <c:pt idx="754">
                  <c:v>40984.097222222212</c:v>
                </c:pt>
                <c:pt idx="755">
                  <c:v>40984.111111111102</c:v>
                </c:pt>
                <c:pt idx="756">
                  <c:v>40984.124999999993</c:v>
                </c:pt>
                <c:pt idx="757">
                  <c:v>40984.138888888891</c:v>
                </c:pt>
                <c:pt idx="758">
                  <c:v>40984.152777777781</c:v>
                </c:pt>
                <c:pt idx="759">
                  <c:v>40984.166666666657</c:v>
                </c:pt>
                <c:pt idx="760">
                  <c:v>40984.180555555562</c:v>
                </c:pt>
                <c:pt idx="761">
                  <c:v>40984.194444444445</c:v>
                </c:pt>
                <c:pt idx="762">
                  <c:v>40984.208333333336</c:v>
                </c:pt>
                <c:pt idx="763">
                  <c:v>40984.222222222212</c:v>
                </c:pt>
                <c:pt idx="764">
                  <c:v>40984.236111111102</c:v>
                </c:pt>
                <c:pt idx="765">
                  <c:v>40984.25</c:v>
                </c:pt>
                <c:pt idx="766">
                  <c:v>40984.263888888883</c:v>
                </c:pt>
                <c:pt idx="767">
                  <c:v>40984.277777777774</c:v>
                </c:pt>
                <c:pt idx="768">
                  <c:v>40984.29166666665</c:v>
                </c:pt>
                <c:pt idx="769">
                  <c:v>40984.305555555562</c:v>
                </c:pt>
                <c:pt idx="770">
                  <c:v>40984.319444444453</c:v>
                </c:pt>
                <c:pt idx="771">
                  <c:v>40984.333333333336</c:v>
                </c:pt>
                <c:pt idx="772">
                  <c:v>40984.347222222219</c:v>
                </c:pt>
                <c:pt idx="773">
                  <c:v>40984.361111111102</c:v>
                </c:pt>
                <c:pt idx="774">
                  <c:v>40984.375</c:v>
                </c:pt>
                <c:pt idx="775">
                  <c:v>40984.388888888898</c:v>
                </c:pt>
                <c:pt idx="776">
                  <c:v>40984.402777777781</c:v>
                </c:pt>
                <c:pt idx="777">
                  <c:v>40984.416666666664</c:v>
                </c:pt>
                <c:pt idx="778">
                  <c:v>40984.430555555562</c:v>
                </c:pt>
                <c:pt idx="779">
                  <c:v>40984.444444444453</c:v>
                </c:pt>
                <c:pt idx="780">
                  <c:v>40984.458333333343</c:v>
                </c:pt>
                <c:pt idx="781">
                  <c:v>40984.472222222219</c:v>
                </c:pt>
                <c:pt idx="782">
                  <c:v>40984.486111111109</c:v>
                </c:pt>
                <c:pt idx="783">
                  <c:v>40984.5</c:v>
                </c:pt>
                <c:pt idx="784">
                  <c:v>40984.513888888891</c:v>
                </c:pt>
                <c:pt idx="785">
                  <c:v>40984.527777777774</c:v>
                </c:pt>
                <c:pt idx="786">
                  <c:v>40984.541666666657</c:v>
                </c:pt>
                <c:pt idx="787">
                  <c:v>40984.555555555562</c:v>
                </c:pt>
                <c:pt idx="788">
                  <c:v>40984.569444444445</c:v>
                </c:pt>
                <c:pt idx="789">
                  <c:v>40984.583333333336</c:v>
                </c:pt>
                <c:pt idx="790">
                  <c:v>40984.597222222212</c:v>
                </c:pt>
                <c:pt idx="791">
                  <c:v>40984.611111111102</c:v>
                </c:pt>
                <c:pt idx="792">
                  <c:v>40984.624999999993</c:v>
                </c:pt>
                <c:pt idx="793">
                  <c:v>40984.638888888891</c:v>
                </c:pt>
                <c:pt idx="794">
                  <c:v>40984.652777777781</c:v>
                </c:pt>
                <c:pt idx="795">
                  <c:v>40984.666666666657</c:v>
                </c:pt>
                <c:pt idx="796">
                  <c:v>40984.680555555562</c:v>
                </c:pt>
                <c:pt idx="797">
                  <c:v>40984.694444444445</c:v>
                </c:pt>
                <c:pt idx="798">
                  <c:v>40984.708333333336</c:v>
                </c:pt>
                <c:pt idx="799">
                  <c:v>40984.722222222212</c:v>
                </c:pt>
                <c:pt idx="800">
                  <c:v>40984.736111111102</c:v>
                </c:pt>
                <c:pt idx="801">
                  <c:v>40984.75</c:v>
                </c:pt>
                <c:pt idx="802">
                  <c:v>40984.763888888883</c:v>
                </c:pt>
                <c:pt idx="803">
                  <c:v>40984.777777777774</c:v>
                </c:pt>
                <c:pt idx="804">
                  <c:v>40984.79166666665</c:v>
                </c:pt>
                <c:pt idx="805">
                  <c:v>40984.805555555562</c:v>
                </c:pt>
                <c:pt idx="806">
                  <c:v>40984.819444444453</c:v>
                </c:pt>
                <c:pt idx="807">
                  <c:v>40984.833333333336</c:v>
                </c:pt>
                <c:pt idx="808">
                  <c:v>40984.847222222219</c:v>
                </c:pt>
                <c:pt idx="809">
                  <c:v>40984.861111111102</c:v>
                </c:pt>
                <c:pt idx="810">
                  <c:v>40984.875</c:v>
                </c:pt>
                <c:pt idx="811">
                  <c:v>40984.888888888898</c:v>
                </c:pt>
                <c:pt idx="812">
                  <c:v>40984.902777777781</c:v>
                </c:pt>
                <c:pt idx="813">
                  <c:v>40984.916666666664</c:v>
                </c:pt>
                <c:pt idx="814">
                  <c:v>40984.930555555562</c:v>
                </c:pt>
                <c:pt idx="815">
                  <c:v>40984.944444444453</c:v>
                </c:pt>
                <c:pt idx="816">
                  <c:v>40984.958333333343</c:v>
                </c:pt>
                <c:pt idx="817">
                  <c:v>40984.972222222219</c:v>
                </c:pt>
                <c:pt idx="818">
                  <c:v>40984.986111111109</c:v>
                </c:pt>
                <c:pt idx="819">
                  <c:v>40985</c:v>
                </c:pt>
                <c:pt idx="820">
                  <c:v>40985.013888888891</c:v>
                </c:pt>
                <c:pt idx="821">
                  <c:v>40985.027777777774</c:v>
                </c:pt>
                <c:pt idx="822">
                  <c:v>40985.041666666657</c:v>
                </c:pt>
                <c:pt idx="823">
                  <c:v>40985.055555555562</c:v>
                </c:pt>
                <c:pt idx="824">
                  <c:v>40985.069444444445</c:v>
                </c:pt>
                <c:pt idx="825">
                  <c:v>40985.083333333336</c:v>
                </c:pt>
                <c:pt idx="826">
                  <c:v>40985.097222222212</c:v>
                </c:pt>
                <c:pt idx="827">
                  <c:v>40985.111111111102</c:v>
                </c:pt>
                <c:pt idx="828">
                  <c:v>40985.124999999993</c:v>
                </c:pt>
                <c:pt idx="829">
                  <c:v>40985.138888888891</c:v>
                </c:pt>
                <c:pt idx="830">
                  <c:v>40985.152777777781</c:v>
                </c:pt>
                <c:pt idx="831">
                  <c:v>40985.166666666657</c:v>
                </c:pt>
                <c:pt idx="832">
                  <c:v>40985.180555555562</c:v>
                </c:pt>
                <c:pt idx="833">
                  <c:v>40985.194444444445</c:v>
                </c:pt>
                <c:pt idx="834">
                  <c:v>40985.208333333336</c:v>
                </c:pt>
                <c:pt idx="835">
                  <c:v>40985.222222222212</c:v>
                </c:pt>
                <c:pt idx="836">
                  <c:v>40985.236111111102</c:v>
                </c:pt>
                <c:pt idx="837">
                  <c:v>40985.25</c:v>
                </c:pt>
                <c:pt idx="838">
                  <c:v>40985.263888888883</c:v>
                </c:pt>
                <c:pt idx="839">
                  <c:v>40985.277777777774</c:v>
                </c:pt>
                <c:pt idx="840">
                  <c:v>40985.29166666665</c:v>
                </c:pt>
                <c:pt idx="841">
                  <c:v>40985.305555555562</c:v>
                </c:pt>
                <c:pt idx="842">
                  <c:v>40985.319444444453</c:v>
                </c:pt>
                <c:pt idx="843">
                  <c:v>40985.333333333336</c:v>
                </c:pt>
                <c:pt idx="844">
                  <c:v>40985.347222222219</c:v>
                </c:pt>
                <c:pt idx="845">
                  <c:v>40985.361111111102</c:v>
                </c:pt>
                <c:pt idx="846">
                  <c:v>40985.375</c:v>
                </c:pt>
                <c:pt idx="847">
                  <c:v>40985.388888888898</c:v>
                </c:pt>
                <c:pt idx="848">
                  <c:v>40985.402777777781</c:v>
                </c:pt>
                <c:pt idx="849">
                  <c:v>40985.416666666664</c:v>
                </c:pt>
                <c:pt idx="850">
                  <c:v>40985.430555555562</c:v>
                </c:pt>
                <c:pt idx="851">
                  <c:v>40985.444444444453</c:v>
                </c:pt>
                <c:pt idx="852">
                  <c:v>40985.458333333343</c:v>
                </c:pt>
                <c:pt idx="853">
                  <c:v>40985.472222222219</c:v>
                </c:pt>
                <c:pt idx="854">
                  <c:v>40985.486111111109</c:v>
                </c:pt>
                <c:pt idx="855">
                  <c:v>40985.5</c:v>
                </c:pt>
                <c:pt idx="856">
                  <c:v>40985.513888888891</c:v>
                </c:pt>
                <c:pt idx="857">
                  <c:v>40985.527777777774</c:v>
                </c:pt>
                <c:pt idx="858">
                  <c:v>40985.541666666657</c:v>
                </c:pt>
                <c:pt idx="859">
                  <c:v>40985.555555555562</c:v>
                </c:pt>
                <c:pt idx="860">
                  <c:v>40985.569444444445</c:v>
                </c:pt>
                <c:pt idx="861">
                  <c:v>40985.583333333336</c:v>
                </c:pt>
                <c:pt idx="862">
                  <c:v>40985.597222222212</c:v>
                </c:pt>
                <c:pt idx="863">
                  <c:v>40985.611111111102</c:v>
                </c:pt>
                <c:pt idx="864">
                  <c:v>40985.624999999993</c:v>
                </c:pt>
                <c:pt idx="865">
                  <c:v>40985.638888888891</c:v>
                </c:pt>
                <c:pt idx="866">
                  <c:v>40985.652777777781</c:v>
                </c:pt>
                <c:pt idx="867">
                  <c:v>40985.666666666657</c:v>
                </c:pt>
                <c:pt idx="868">
                  <c:v>40985.680555555562</c:v>
                </c:pt>
                <c:pt idx="869">
                  <c:v>40985.694444444445</c:v>
                </c:pt>
                <c:pt idx="870">
                  <c:v>40985.708333333336</c:v>
                </c:pt>
                <c:pt idx="871">
                  <c:v>40985.722222222212</c:v>
                </c:pt>
                <c:pt idx="872">
                  <c:v>40985.736111111102</c:v>
                </c:pt>
                <c:pt idx="873">
                  <c:v>40985.75</c:v>
                </c:pt>
                <c:pt idx="874">
                  <c:v>40985.763888888883</c:v>
                </c:pt>
                <c:pt idx="875">
                  <c:v>40985.777777777774</c:v>
                </c:pt>
                <c:pt idx="876">
                  <c:v>40985.79166666665</c:v>
                </c:pt>
                <c:pt idx="877">
                  <c:v>40985.805555555562</c:v>
                </c:pt>
                <c:pt idx="878">
                  <c:v>40985.819444444453</c:v>
                </c:pt>
                <c:pt idx="879">
                  <c:v>40985.833333333336</c:v>
                </c:pt>
                <c:pt idx="880">
                  <c:v>40985.847222222219</c:v>
                </c:pt>
                <c:pt idx="881">
                  <c:v>40985.861111111102</c:v>
                </c:pt>
                <c:pt idx="882">
                  <c:v>40985.875</c:v>
                </c:pt>
                <c:pt idx="883">
                  <c:v>40985.888888888898</c:v>
                </c:pt>
                <c:pt idx="884">
                  <c:v>40985.902777777781</c:v>
                </c:pt>
                <c:pt idx="885">
                  <c:v>40985.916666666664</c:v>
                </c:pt>
                <c:pt idx="886">
                  <c:v>40985.930555555562</c:v>
                </c:pt>
                <c:pt idx="887">
                  <c:v>40985.944444444453</c:v>
                </c:pt>
                <c:pt idx="888">
                  <c:v>40985.958333333343</c:v>
                </c:pt>
                <c:pt idx="889">
                  <c:v>40985.972222222219</c:v>
                </c:pt>
                <c:pt idx="890">
                  <c:v>40985.986111111109</c:v>
                </c:pt>
                <c:pt idx="891">
                  <c:v>40986</c:v>
                </c:pt>
                <c:pt idx="892">
                  <c:v>40986.013888888891</c:v>
                </c:pt>
                <c:pt idx="893">
                  <c:v>40986.027777777774</c:v>
                </c:pt>
                <c:pt idx="894">
                  <c:v>40986.041666666657</c:v>
                </c:pt>
                <c:pt idx="895">
                  <c:v>40986.055555555562</c:v>
                </c:pt>
                <c:pt idx="896">
                  <c:v>40986.069444444445</c:v>
                </c:pt>
                <c:pt idx="897">
                  <c:v>40986.083333333336</c:v>
                </c:pt>
                <c:pt idx="898">
                  <c:v>40986.097222222212</c:v>
                </c:pt>
                <c:pt idx="899">
                  <c:v>40986.111111111102</c:v>
                </c:pt>
                <c:pt idx="900">
                  <c:v>40986.124999999993</c:v>
                </c:pt>
                <c:pt idx="901">
                  <c:v>40986.138888888891</c:v>
                </c:pt>
                <c:pt idx="902">
                  <c:v>40986.152777777781</c:v>
                </c:pt>
                <c:pt idx="903">
                  <c:v>40986.166666666657</c:v>
                </c:pt>
                <c:pt idx="904">
                  <c:v>40986.180555555562</c:v>
                </c:pt>
                <c:pt idx="905">
                  <c:v>40986.194444444445</c:v>
                </c:pt>
                <c:pt idx="906">
                  <c:v>40986.208333333336</c:v>
                </c:pt>
                <c:pt idx="907">
                  <c:v>40986.222222222212</c:v>
                </c:pt>
                <c:pt idx="908">
                  <c:v>40986.236111111102</c:v>
                </c:pt>
                <c:pt idx="909">
                  <c:v>40986.25</c:v>
                </c:pt>
                <c:pt idx="910">
                  <c:v>40986.263888888883</c:v>
                </c:pt>
                <c:pt idx="911">
                  <c:v>40986.277777777774</c:v>
                </c:pt>
                <c:pt idx="912">
                  <c:v>40986.29166666665</c:v>
                </c:pt>
                <c:pt idx="913">
                  <c:v>40986.305555555562</c:v>
                </c:pt>
                <c:pt idx="914">
                  <c:v>40986.319444444453</c:v>
                </c:pt>
                <c:pt idx="915">
                  <c:v>40986.333333333336</c:v>
                </c:pt>
                <c:pt idx="916">
                  <c:v>40986.347222222219</c:v>
                </c:pt>
                <c:pt idx="917">
                  <c:v>40986.361111111102</c:v>
                </c:pt>
                <c:pt idx="918">
                  <c:v>40986.375</c:v>
                </c:pt>
                <c:pt idx="919">
                  <c:v>40986.388888888898</c:v>
                </c:pt>
                <c:pt idx="920">
                  <c:v>40986.402777777781</c:v>
                </c:pt>
                <c:pt idx="921">
                  <c:v>40986.416666666664</c:v>
                </c:pt>
                <c:pt idx="922">
                  <c:v>40986.430555555562</c:v>
                </c:pt>
                <c:pt idx="923">
                  <c:v>40986.444444444453</c:v>
                </c:pt>
                <c:pt idx="924">
                  <c:v>40986.458333333343</c:v>
                </c:pt>
                <c:pt idx="925">
                  <c:v>40986.472222222219</c:v>
                </c:pt>
                <c:pt idx="926">
                  <c:v>40986.486111111109</c:v>
                </c:pt>
                <c:pt idx="927">
                  <c:v>40986.5</c:v>
                </c:pt>
                <c:pt idx="928">
                  <c:v>40986.513888888891</c:v>
                </c:pt>
                <c:pt idx="929">
                  <c:v>40986.527777777774</c:v>
                </c:pt>
                <c:pt idx="930">
                  <c:v>40986.541666666657</c:v>
                </c:pt>
                <c:pt idx="931">
                  <c:v>40986.555555555562</c:v>
                </c:pt>
                <c:pt idx="932">
                  <c:v>40986.569444444445</c:v>
                </c:pt>
                <c:pt idx="933">
                  <c:v>40986.583333333336</c:v>
                </c:pt>
                <c:pt idx="934">
                  <c:v>40986.597222222212</c:v>
                </c:pt>
                <c:pt idx="935">
                  <c:v>40986.611111111102</c:v>
                </c:pt>
                <c:pt idx="936">
                  <c:v>40986.624999999993</c:v>
                </c:pt>
                <c:pt idx="937">
                  <c:v>40986.638888888891</c:v>
                </c:pt>
                <c:pt idx="938">
                  <c:v>40986.652777777781</c:v>
                </c:pt>
                <c:pt idx="939">
                  <c:v>40986.666666666657</c:v>
                </c:pt>
                <c:pt idx="940">
                  <c:v>40986.680555555562</c:v>
                </c:pt>
                <c:pt idx="941">
                  <c:v>40986.694444444445</c:v>
                </c:pt>
                <c:pt idx="942">
                  <c:v>40986.708333333336</c:v>
                </c:pt>
                <c:pt idx="943">
                  <c:v>40986.722222222212</c:v>
                </c:pt>
                <c:pt idx="944">
                  <c:v>40986.736111111102</c:v>
                </c:pt>
                <c:pt idx="945">
                  <c:v>40986.75</c:v>
                </c:pt>
                <c:pt idx="946">
                  <c:v>40986.763888888883</c:v>
                </c:pt>
                <c:pt idx="947">
                  <c:v>40986.777777777774</c:v>
                </c:pt>
                <c:pt idx="948">
                  <c:v>40986.79166666665</c:v>
                </c:pt>
                <c:pt idx="949">
                  <c:v>40986.805555555562</c:v>
                </c:pt>
                <c:pt idx="950">
                  <c:v>40986.819444444453</c:v>
                </c:pt>
                <c:pt idx="951">
                  <c:v>40986.833333333336</c:v>
                </c:pt>
                <c:pt idx="952">
                  <c:v>40986.847222222219</c:v>
                </c:pt>
                <c:pt idx="953">
                  <c:v>40986.861111111102</c:v>
                </c:pt>
                <c:pt idx="954">
                  <c:v>40986.875</c:v>
                </c:pt>
                <c:pt idx="955">
                  <c:v>40986.888888888898</c:v>
                </c:pt>
                <c:pt idx="956">
                  <c:v>40986.902777777781</c:v>
                </c:pt>
                <c:pt idx="957">
                  <c:v>40986.916666666664</c:v>
                </c:pt>
                <c:pt idx="958">
                  <c:v>40986.930555555562</c:v>
                </c:pt>
                <c:pt idx="959">
                  <c:v>40986.944444444453</c:v>
                </c:pt>
                <c:pt idx="960">
                  <c:v>40986.958333333343</c:v>
                </c:pt>
                <c:pt idx="961">
                  <c:v>40986.972222222219</c:v>
                </c:pt>
                <c:pt idx="962">
                  <c:v>40986.986111111109</c:v>
                </c:pt>
                <c:pt idx="963">
                  <c:v>40987</c:v>
                </c:pt>
                <c:pt idx="964">
                  <c:v>40987.013888888891</c:v>
                </c:pt>
                <c:pt idx="965">
                  <c:v>40987.027777777774</c:v>
                </c:pt>
                <c:pt idx="966">
                  <c:v>40987.041666666657</c:v>
                </c:pt>
                <c:pt idx="967">
                  <c:v>40987.055555555562</c:v>
                </c:pt>
                <c:pt idx="968">
                  <c:v>40987.069444444445</c:v>
                </c:pt>
                <c:pt idx="969">
                  <c:v>40987.083333333336</c:v>
                </c:pt>
                <c:pt idx="970">
                  <c:v>40987.097222222212</c:v>
                </c:pt>
                <c:pt idx="971">
                  <c:v>40987.111111111102</c:v>
                </c:pt>
                <c:pt idx="972">
                  <c:v>40987.124999999993</c:v>
                </c:pt>
                <c:pt idx="973">
                  <c:v>40987.138888888891</c:v>
                </c:pt>
                <c:pt idx="974">
                  <c:v>40987.152777777781</c:v>
                </c:pt>
                <c:pt idx="975">
                  <c:v>40987.166666666657</c:v>
                </c:pt>
                <c:pt idx="976">
                  <c:v>40987.180555555562</c:v>
                </c:pt>
                <c:pt idx="977">
                  <c:v>40987.194444444445</c:v>
                </c:pt>
                <c:pt idx="978">
                  <c:v>40987.208333333336</c:v>
                </c:pt>
                <c:pt idx="979">
                  <c:v>40987.222222222212</c:v>
                </c:pt>
                <c:pt idx="980">
                  <c:v>40987.236111111102</c:v>
                </c:pt>
                <c:pt idx="981">
                  <c:v>40987.25</c:v>
                </c:pt>
                <c:pt idx="982">
                  <c:v>40987.263888888883</c:v>
                </c:pt>
                <c:pt idx="983">
                  <c:v>40987.277777777774</c:v>
                </c:pt>
                <c:pt idx="984">
                  <c:v>40987.29166666665</c:v>
                </c:pt>
                <c:pt idx="985">
                  <c:v>40987.305555555562</c:v>
                </c:pt>
                <c:pt idx="986">
                  <c:v>40987.319444444453</c:v>
                </c:pt>
                <c:pt idx="987">
                  <c:v>40987.333333333336</c:v>
                </c:pt>
                <c:pt idx="988">
                  <c:v>40987.347222222219</c:v>
                </c:pt>
                <c:pt idx="989">
                  <c:v>40987.361111111102</c:v>
                </c:pt>
                <c:pt idx="990">
                  <c:v>40987.375</c:v>
                </c:pt>
                <c:pt idx="991">
                  <c:v>40987.388888888898</c:v>
                </c:pt>
                <c:pt idx="992">
                  <c:v>40987.402777777781</c:v>
                </c:pt>
                <c:pt idx="993">
                  <c:v>40987.416666666664</c:v>
                </c:pt>
                <c:pt idx="994">
                  <c:v>40987.430555555562</c:v>
                </c:pt>
                <c:pt idx="995">
                  <c:v>40987.444444444453</c:v>
                </c:pt>
                <c:pt idx="996">
                  <c:v>40987.458333333343</c:v>
                </c:pt>
                <c:pt idx="997">
                  <c:v>40987.472222222219</c:v>
                </c:pt>
                <c:pt idx="998">
                  <c:v>40987.486111111109</c:v>
                </c:pt>
                <c:pt idx="999">
                  <c:v>40987.5</c:v>
                </c:pt>
                <c:pt idx="1000">
                  <c:v>40987.513888888891</c:v>
                </c:pt>
                <c:pt idx="1001">
                  <c:v>40987.527777777774</c:v>
                </c:pt>
                <c:pt idx="1002">
                  <c:v>40987.541666666657</c:v>
                </c:pt>
                <c:pt idx="1003">
                  <c:v>40987.555555555562</c:v>
                </c:pt>
                <c:pt idx="1004">
                  <c:v>40987.569444444445</c:v>
                </c:pt>
                <c:pt idx="1005">
                  <c:v>40987.583333333336</c:v>
                </c:pt>
                <c:pt idx="1006">
                  <c:v>40987.597222222212</c:v>
                </c:pt>
                <c:pt idx="1007">
                  <c:v>40987.611111111102</c:v>
                </c:pt>
                <c:pt idx="1008">
                  <c:v>40987.624999999993</c:v>
                </c:pt>
                <c:pt idx="1009">
                  <c:v>40987.638888888891</c:v>
                </c:pt>
                <c:pt idx="1010">
                  <c:v>40987.652777777781</c:v>
                </c:pt>
                <c:pt idx="1011">
                  <c:v>40987.666666666657</c:v>
                </c:pt>
                <c:pt idx="1012">
                  <c:v>40987.680555555562</c:v>
                </c:pt>
                <c:pt idx="1013">
                  <c:v>40987.694444444445</c:v>
                </c:pt>
                <c:pt idx="1014">
                  <c:v>40987.708333333336</c:v>
                </c:pt>
                <c:pt idx="1015">
                  <c:v>40987.722222222212</c:v>
                </c:pt>
                <c:pt idx="1016">
                  <c:v>40987.736111111102</c:v>
                </c:pt>
                <c:pt idx="1017">
                  <c:v>40987.75</c:v>
                </c:pt>
                <c:pt idx="1018">
                  <c:v>40987.763888888883</c:v>
                </c:pt>
                <c:pt idx="1019">
                  <c:v>40987.777777777774</c:v>
                </c:pt>
                <c:pt idx="1020">
                  <c:v>40987.79166666665</c:v>
                </c:pt>
                <c:pt idx="1021">
                  <c:v>40987.805555555562</c:v>
                </c:pt>
                <c:pt idx="1022">
                  <c:v>40987.819444444453</c:v>
                </c:pt>
                <c:pt idx="1023">
                  <c:v>40987.833333333336</c:v>
                </c:pt>
                <c:pt idx="1024">
                  <c:v>40987.847222222219</c:v>
                </c:pt>
                <c:pt idx="1025">
                  <c:v>40987.861111111102</c:v>
                </c:pt>
                <c:pt idx="1026">
                  <c:v>40987.875</c:v>
                </c:pt>
                <c:pt idx="1027">
                  <c:v>40987.888888888898</c:v>
                </c:pt>
                <c:pt idx="1028">
                  <c:v>40987.902777777781</c:v>
                </c:pt>
                <c:pt idx="1029">
                  <c:v>40987.916666666664</c:v>
                </c:pt>
                <c:pt idx="1030">
                  <c:v>40987.930555555562</c:v>
                </c:pt>
                <c:pt idx="1031">
                  <c:v>40987.944444444453</c:v>
                </c:pt>
                <c:pt idx="1032">
                  <c:v>40987.958333333343</c:v>
                </c:pt>
                <c:pt idx="1033">
                  <c:v>40987.972222222219</c:v>
                </c:pt>
                <c:pt idx="1034">
                  <c:v>40987.986111111109</c:v>
                </c:pt>
                <c:pt idx="1035">
                  <c:v>40988</c:v>
                </c:pt>
                <c:pt idx="1036">
                  <c:v>40988.013888888891</c:v>
                </c:pt>
                <c:pt idx="1037">
                  <c:v>40988.027777777774</c:v>
                </c:pt>
                <c:pt idx="1038">
                  <c:v>40988.041666666657</c:v>
                </c:pt>
                <c:pt idx="1039">
                  <c:v>40988.055555555562</c:v>
                </c:pt>
                <c:pt idx="1040">
                  <c:v>40988.069444444445</c:v>
                </c:pt>
                <c:pt idx="1041">
                  <c:v>40988.083333333336</c:v>
                </c:pt>
                <c:pt idx="1042">
                  <c:v>40988.097222222212</c:v>
                </c:pt>
                <c:pt idx="1043">
                  <c:v>40988.111111111102</c:v>
                </c:pt>
                <c:pt idx="1044">
                  <c:v>40988.124999999993</c:v>
                </c:pt>
                <c:pt idx="1045">
                  <c:v>40988.138888888891</c:v>
                </c:pt>
                <c:pt idx="1046">
                  <c:v>40988.152777777781</c:v>
                </c:pt>
                <c:pt idx="1047">
                  <c:v>40988.166666666657</c:v>
                </c:pt>
                <c:pt idx="1048">
                  <c:v>40988.180555555562</c:v>
                </c:pt>
                <c:pt idx="1049">
                  <c:v>40988.194444444445</c:v>
                </c:pt>
                <c:pt idx="1050">
                  <c:v>40988.208333333336</c:v>
                </c:pt>
                <c:pt idx="1051">
                  <c:v>40988.222222222212</c:v>
                </c:pt>
                <c:pt idx="1052">
                  <c:v>40988.236111111102</c:v>
                </c:pt>
                <c:pt idx="1053">
                  <c:v>40988.25</c:v>
                </c:pt>
                <c:pt idx="1054">
                  <c:v>40988.263888888883</c:v>
                </c:pt>
                <c:pt idx="1055">
                  <c:v>40988.277777777774</c:v>
                </c:pt>
                <c:pt idx="1056">
                  <c:v>40988.29166666665</c:v>
                </c:pt>
                <c:pt idx="1057">
                  <c:v>40988.305555555562</c:v>
                </c:pt>
                <c:pt idx="1058">
                  <c:v>40988.319444444453</c:v>
                </c:pt>
                <c:pt idx="1059">
                  <c:v>40988.333333333336</c:v>
                </c:pt>
                <c:pt idx="1060">
                  <c:v>40988.347222222219</c:v>
                </c:pt>
                <c:pt idx="1061">
                  <c:v>40988.361111111102</c:v>
                </c:pt>
                <c:pt idx="1062">
                  <c:v>40988.375</c:v>
                </c:pt>
                <c:pt idx="1063">
                  <c:v>40988.388888888898</c:v>
                </c:pt>
                <c:pt idx="1064">
                  <c:v>40988.402777777781</c:v>
                </c:pt>
                <c:pt idx="1065">
                  <c:v>40988.416666666664</c:v>
                </c:pt>
                <c:pt idx="1066">
                  <c:v>40988.430555555562</c:v>
                </c:pt>
                <c:pt idx="1067">
                  <c:v>40988.444444444453</c:v>
                </c:pt>
                <c:pt idx="1068">
                  <c:v>40988.458333333343</c:v>
                </c:pt>
                <c:pt idx="1069">
                  <c:v>40988.472222222219</c:v>
                </c:pt>
                <c:pt idx="1070">
                  <c:v>40988.486111111109</c:v>
                </c:pt>
                <c:pt idx="1071">
                  <c:v>40988.5</c:v>
                </c:pt>
                <c:pt idx="1072">
                  <c:v>40988.513888888891</c:v>
                </c:pt>
                <c:pt idx="1073">
                  <c:v>40988.527777777774</c:v>
                </c:pt>
                <c:pt idx="1074">
                  <c:v>40988.541666666657</c:v>
                </c:pt>
                <c:pt idx="1075">
                  <c:v>40988.555555555562</c:v>
                </c:pt>
                <c:pt idx="1076">
                  <c:v>40988.569444444445</c:v>
                </c:pt>
                <c:pt idx="1077">
                  <c:v>40988.583333333336</c:v>
                </c:pt>
                <c:pt idx="1078">
                  <c:v>40988.597222222212</c:v>
                </c:pt>
                <c:pt idx="1079">
                  <c:v>40988.611111111102</c:v>
                </c:pt>
                <c:pt idx="1080">
                  <c:v>40988.624999999993</c:v>
                </c:pt>
                <c:pt idx="1081">
                  <c:v>40988.638888888891</c:v>
                </c:pt>
                <c:pt idx="1082">
                  <c:v>40988.652777777781</c:v>
                </c:pt>
                <c:pt idx="1083">
                  <c:v>40988.666666666657</c:v>
                </c:pt>
                <c:pt idx="1084">
                  <c:v>40988.680555555562</c:v>
                </c:pt>
                <c:pt idx="1085">
                  <c:v>40988.694444444445</c:v>
                </c:pt>
                <c:pt idx="1086">
                  <c:v>40988.708333333336</c:v>
                </c:pt>
                <c:pt idx="1087">
                  <c:v>40988.722222222212</c:v>
                </c:pt>
                <c:pt idx="1088">
                  <c:v>40988.736111111102</c:v>
                </c:pt>
                <c:pt idx="1089">
                  <c:v>40988.75</c:v>
                </c:pt>
                <c:pt idx="1090">
                  <c:v>40988.763888888883</c:v>
                </c:pt>
                <c:pt idx="1091">
                  <c:v>40988.777777777774</c:v>
                </c:pt>
                <c:pt idx="1092">
                  <c:v>40988.79166666665</c:v>
                </c:pt>
                <c:pt idx="1093">
                  <c:v>40988.805555555562</c:v>
                </c:pt>
                <c:pt idx="1094">
                  <c:v>40988.819444444453</c:v>
                </c:pt>
                <c:pt idx="1095">
                  <c:v>40988.833333333336</c:v>
                </c:pt>
                <c:pt idx="1096">
                  <c:v>40988.847222222219</c:v>
                </c:pt>
                <c:pt idx="1097">
                  <c:v>40988.861111111102</c:v>
                </c:pt>
                <c:pt idx="1098">
                  <c:v>40988.875</c:v>
                </c:pt>
                <c:pt idx="1099">
                  <c:v>40988.888888888898</c:v>
                </c:pt>
                <c:pt idx="1100">
                  <c:v>40988.902777777781</c:v>
                </c:pt>
                <c:pt idx="1101">
                  <c:v>40988.916666666664</c:v>
                </c:pt>
                <c:pt idx="1102">
                  <c:v>40988.930555555562</c:v>
                </c:pt>
                <c:pt idx="1103">
                  <c:v>40988.944444444453</c:v>
                </c:pt>
                <c:pt idx="1104">
                  <c:v>40988.958333333343</c:v>
                </c:pt>
                <c:pt idx="1105">
                  <c:v>40988.972222222219</c:v>
                </c:pt>
                <c:pt idx="1106">
                  <c:v>40988.986111111109</c:v>
                </c:pt>
                <c:pt idx="1107">
                  <c:v>40989</c:v>
                </c:pt>
                <c:pt idx="1108">
                  <c:v>40989.013888888891</c:v>
                </c:pt>
                <c:pt idx="1109">
                  <c:v>40989.027777777774</c:v>
                </c:pt>
                <c:pt idx="1110">
                  <c:v>40989.041666666657</c:v>
                </c:pt>
                <c:pt idx="1111">
                  <c:v>40989.055555555562</c:v>
                </c:pt>
                <c:pt idx="1112">
                  <c:v>40989.069444444445</c:v>
                </c:pt>
                <c:pt idx="1113">
                  <c:v>40989.083333333336</c:v>
                </c:pt>
                <c:pt idx="1114">
                  <c:v>40989.097222222212</c:v>
                </c:pt>
                <c:pt idx="1115">
                  <c:v>40989.111111111102</c:v>
                </c:pt>
                <c:pt idx="1116">
                  <c:v>40989.124999999993</c:v>
                </c:pt>
                <c:pt idx="1117">
                  <c:v>40989.138888888891</c:v>
                </c:pt>
                <c:pt idx="1118">
                  <c:v>40989.152777777781</c:v>
                </c:pt>
                <c:pt idx="1119">
                  <c:v>40989.166666666657</c:v>
                </c:pt>
                <c:pt idx="1120">
                  <c:v>40989.180555555562</c:v>
                </c:pt>
                <c:pt idx="1121">
                  <c:v>40989.194444444445</c:v>
                </c:pt>
                <c:pt idx="1122">
                  <c:v>40989.208333333336</c:v>
                </c:pt>
                <c:pt idx="1123">
                  <c:v>40989.222222222212</c:v>
                </c:pt>
                <c:pt idx="1124">
                  <c:v>40989.236111111102</c:v>
                </c:pt>
                <c:pt idx="1125">
                  <c:v>40989.25</c:v>
                </c:pt>
                <c:pt idx="1126">
                  <c:v>40989.263888888883</c:v>
                </c:pt>
                <c:pt idx="1127">
                  <c:v>40989.277777777774</c:v>
                </c:pt>
                <c:pt idx="1128">
                  <c:v>40989.29166666665</c:v>
                </c:pt>
                <c:pt idx="1129">
                  <c:v>40989.305555555562</c:v>
                </c:pt>
                <c:pt idx="1130">
                  <c:v>40989.319444444453</c:v>
                </c:pt>
                <c:pt idx="1131">
                  <c:v>40989.333333333336</c:v>
                </c:pt>
                <c:pt idx="1132">
                  <c:v>40989.347222222219</c:v>
                </c:pt>
                <c:pt idx="1133">
                  <c:v>40989.361111111102</c:v>
                </c:pt>
                <c:pt idx="1134">
                  <c:v>40989.375</c:v>
                </c:pt>
                <c:pt idx="1135">
                  <c:v>40989.388888888898</c:v>
                </c:pt>
                <c:pt idx="1136">
                  <c:v>40989.402777777781</c:v>
                </c:pt>
                <c:pt idx="1137">
                  <c:v>40989.416666666664</c:v>
                </c:pt>
                <c:pt idx="1138">
                  <c:v>40989.430555555562</c:v>
                </c:pt>
                <c:pt idx="1139">
                  <c:v>40989.444444444453</c:v>
                </c:pt>
                <c:pt idx="1140">
                  <c:v>40989.458333333343</c:v>
                </c:pt>
                <c:pt idx="1141">
                  <c:v>40989.472222222219</c:v>
                </c:pt>
                <c:pt idx="1142">
                  <c:v>40989.486111111109</c:v>
                </c:pt>
                <c:pt idx="1143">
                  <c:v>40989.5</c:v>
                </c:pt>
                <c:pt idx="1144">
                  <c:v>40989.513888888891</c:v>
                </c:pt>
                <c:pt idx="1145">
                  <c:v>40989.527777777774</c:v>
                </c:pt>
                <c:pt idx="1146">
                  <c:v>40989.541666666657</c:v>
                </c:pt>
                <c:pt idx="1147">
                  <c:v>40989.555555555562</c:v>
                </c:pt>
                <c:pt idx="1148">
                  <c:v>40989.569444444445</c:v>
                </c:pt>
                <c:pt idx="1149">
                  <c:v>40989.583333333336</c:v>
                </c:pt>
                <c:pt idx="1150">
                  <c:v>40989.597222222212</c:v>
                </c:pt>
                <c:pt idx="1151">
                  <c:v>40989.611111111102</c:v>
                </c:pt>
                <c:pt idx="1152">
                  <c:v>40989.624999999993</c:v>
                </c:pt>
                <c:pt idx="1153">
                  <c:v>40989.638888888891</c:v>
                </c:pt>
                <c:pt idx="1154">
                  <c:v>40989.652777777781</c:v>
                </c:pt>
                <c:pt idx="1155">
                  <c:v>40989.666666666657</c:v>
                </c:pt>
                <c:pt idx="1156">
                  <c:v>40989.680555555562</c:v>
                </c:pt>
                <c:pt idx="1157">
                  <c:v>40989.694444444445</c:v>
                </c:pt>
                <c:pt idx="1158">
                  <c:v>40989.708333333336</c:v>
                </c:pt>
                <c:pt idx="1159">
                  <c:v>40989.722222222212</c:v>
                </c:pt>
                <c:pt idx="1160">
                  <c:v>40989.736111111102</c:v>
                </c:pt>
                <c:pt idx="1161">
                  <c:v>40989.75</c:v>
                </c:pt>
                <c:pt idx="1162">
                  <c:v>40989.763888888883</c:v>
                </c:pt>
                <c:pt idx="1163">
                  <c:v>40989.777777777774</c:v>
                </c:pt>
                <c:pt idx="1164">
                  <c:v>40989.79166666665</c:v>
                </c:pt>
                <c:pt idx="1165">
                  <c:v>40989.805555555562</c:v>
                </c:pt>
                <c:pt idx="1166">
                  <c:v>40989.819444444453</c:v>
                </c:pt>
                <c:pt idx="1167">
                  <c:v>40989.833333333336</c:v>
                </c:pt>
                <c:pt idx="1168">
                  <c:v>40989.847222222219</c:v>
                </c:pt>
                <c:pt idx="1169">
                  <c:v>40989.861111111102</c:v>
                </c:pt>
                <c:pt idx="1170">
                  <c:v>40989.875</c:v>
                </c:pt>
                <c:pt idx="1171">
                  <c:v>40989.888888888898</c:v>
                </c:pt>
                <c:pt idx="1172">
                  <c:v>40989.902777777781</c:v>
                </c:pt>
                <c:pt idx="1173">
                  <c:v>40989.916666666664</c:v>
                </c:pt>
                <c:pt idx="1174">
                  <c:v>40989.930555555562</c:v>
                </c:pt>
                <c:pt idx="1175">
                  <c:v>40989.944444444453</c:v>
                </c:pt>
                <c:pt idx="1176">
                  <c:v>40989.958333333343</c:v>
                </c:pt>
                <c:pt idx="1177">
                  <c:v>40989.972222222219</c:v>
                </c:pt>
                <c:pt idx="1178">
                  <c:v>40989.986111111109</c:v>
                </c:pt>
                <c:pt idx="1179">
                  <c:v>40990</c:v>
                </c:pt>
                <c:pt idx="1180">
                  <c:v>40990.013888888891</c:v>
                </c:pt>
                <c:pt idx="1181">
                  <c:v>40990.027777777774</c:v>
                </c:pt>
                <c:pt idx="1182">
                  <c:v>40990.041666666657</c:v>
                </c:pt>
                <c:pt idx="1183">
                  <c:v>40990.055555555562</c:v>
                </c:pt>
                <c:pt idx="1184">
                  <c:v>40990.069444444445</c:v>
                </c:pt>
                <c:pt idx="1185">
                  <c:v>40990.083333333336</c:v>
                </c:pt>
                <c:pt idx="1186">
                  <c:v>40990.097222222212</c:v>
                </c:pt>
                <c:pt idx="1187">
                  <c:v>40990.111111111102</c:v>
                </c:pt>
                <c:pt idx="1188">
                  <c:v>40990.124999999993</c:v>
                </c:pt>
                <c:pt idx="1189">
                  <c:v>40990.138888888891</c:v>
                </c:pt>
                <c:pt idx="1190">
                  <c:v>40990.152777777781</c:v>
                </c:pt>
                <c:pt idx="1191">
                  <c:v>40990.166666666657</c:v>
                </c:pt>
                <c:pt idx="1192">
                  <c:v>40990.180555555562</c:v>
                </c:pt>
                <c:pt idx="1193">
                  <c:v>40990.194444444445</c:v>
                </c:pt>
                <c:pt idx="1194">
                  <c:v>40990.208333333336</c:v>
                </c:pt>
                <c:pt idx="1195">
                  <c:v>40990.222222222212</c:v>
                </c:pt>
                <c:pt idx="1196">
                  <c:v>40990.236111111102</c:v>
                </c:pt>
                <c:pt idx="1197">
                  <c:v>40990.25</c:v>
                </c:pt>
                <c:pt idx="1198">
                  <c:v>40990.263888888883</c:v>
                </c:pt>
                <c:pt idx="1199">
                  <c:v>40990.277777777774</c:v>
                </c:pt>
                <c:pt idx="1200">
                  <c:v>40990.29166666665</c:v>
                </c:pt>
                <c:pt idx="1201">
                  <c:v>40990.305555555562</c:v>
                </c:pt>
                <c:pt idx="1202">
                  <c:v>40990.319444444453</c:v>
                </c:pt>
                <c:pt idx="1203">
                  <c:v>40990.333333333336</c:v>
                </c:pt>
                <c:pt idx="1204">
                  <c:v>40990.347222222219</c:v>
                </c:pt>
                <c:pt idx="1205">
                  <c:v>40990.361111111102</c:v>
                </c:pt>
                <c:pt idx="1206">
                  <c:v>40990.375</c:v>
                </c:pt>
                <c:pt idx="1207">
                  <c:v>40990.388888888898</c:v>
                </c:pt>
                <c:pt idx="1208">
                  <c:v>40990.402777777781</c:v>
                </c:pt>
                <c:pt idx="1209">
                  <c:v>40990.416666666664</c:v>
                </c:pt>
                <c:pt idx="1210">
                  <c:v>40990.430555555562</c:v>
                </c:pt>
                <c:pt idx="1211">
                  <c:v>40990.444444444453</c:v>
                </c:pt>
                <c:pt idx="1212">
                  <c:v>40990.458333333343</c:v>
                </c:pt>
                <c:pt idx="1213">
                  <c:v>40990.472222222219</c:v>
                </c:pt>
                <c:pt idx="1214">
                  <c:v>40990.486111111109</c:v>
                </c:pt>
                <c:pt idx="1215">
                  <c:v>40990.5</c:v>
                </c:pt>
                <c:pt idx="1216">
                  <c:v>40990.513888888891</c:v>
                </c:pt>
                <c:pt idx="1217">
                  <c:v>40990.527777777774</c:v>
                </c:pt>
                <c:pt idx="1218">
                  <c:v>40990.541666666657</c:v>
                </c:pt>
                <c:pt idx="1219">
                  <c:v>40990.555555555562</c:v>
                </c:pt>
                <c:pt idx="1220">
                  <c:v>40990.569444444445</c:v>
                </c:pt>
                <c:pt idx="1221">
                  <c:v>40990.583333333336</c:v>
                </c:pt>
                <c:pt idx="1222">
                  <c:v>40990.597222222212</c:v>
                </c:pt>
                <c:pt idx="1223">
                  <c:v>40990.611111111102</c:v>
                </c:pt>
                <c:pt idx="1224">
                  <c:v>40990.624999999993</c:v>
                </c:pt>
                <c:pt idx="1225">
                  <c:v>40990.638888888891</c:v>
                </c:pt>
                <c:pt idx="1226">
                  <c:v>40990.652777777781</c:v>
                </c:pt>
                <c:pt idx="1227">
                  <c:v>40990.666666666657</c:v>
                </c:pt>
                <c:pt idx="1228">
                  <c:v>40990.680555555562</c:v>
                </c:pt>
                <c:pt idx="1229">
                  <c:v>40990.694444444445</c:v>
                </c:pt>
                <c:pt idx="1230">
                  <c:v>40990.708333333336</c:v>
                </c:pt>
                <c:pt idx="1231">
                  <c:v>40990.722222222212</c:v>
                </c:pt>
                <c:pt idx="1232">
                  <c:v>40990.736111111102</c:v>
                </c:pt>
                <c:pt idx="1233">
                  <c:v>40990.75</c:v>
                </c:pt>
                <c:pt idx="1234">
                  <c:v>40990.763888888883</c:v>
                </c:pt>
                <c:pt idx="1235">
                  <c:v>40990.777777777774</c:v>
                </c:pt>
                <c:pt idx="1236">
                  <c:v>40990.79166666665</c:v>
                </c:pt>
                <c:pt idx="1237">
                  <c:v>40990.805555555562</c:v>
                </c:pt>
                <c:pt idx="1238">
                  <c:v>40990.819444444453</c:v>
                </c:pt>
                <c:pt idx="1239">
                  <c:v>40990.833333333336</c:v>
                </c:pt>
                <c:pt idx="1240">
                  <c:v>40990.847222222219</c:v>
                </c:pt>
                <c:pt idx="1241">
                  <c:v>40990.861111111102</c:v>
                </c:pt>
                <c:pt idx="1242">
                  <c:v>40990.875</c:v>
                </c:pt>
                <c:pt idx="1243">
                  <c:v>40990.888888888898</c:v>
                </c:pt>
                <c:pt idx="1244">
                  <c:v>40990.902777777781</c:v>
                </c:pt>
                <c:pt idx="1245">
                  <c:v>40990.916666666664</c:v>
                </c:pt>
                <c:pt idx="1246">
                  <c:v>40990.930555555562</c:v>
                </c:pt>
                <c:pt idx="1247">
                  <c:v>40990.944444444453</c:v>
                </c:pt>
                <c:pt idx="1248">
                  <c:v>40990.958333333343</c:v>
                </c:pt>
                <c:pt idx="1249">
                  <c:v>40990.972222222219</c:v>
                </c:pt>
                <c:pt idx="1250">
                  <c:v>40990.986111111109</c:v>
                </c:pt>
                <c:pt idx="1251">
                  <c:v>40991</c:v>
                </c:pt>
                <c:pt idx="1252">
                  <c:v>40991.013888888891</c:v>
                </c:pt>
                <c:pt idx="1253">
                  <c:v>40991.027777777774</c:v>
                </c:pt>
                <c:pt idx="1254">
                  <c:v>40991.041666666657</c:v>
                </c:pt>
                <c:pt idx="1255">
                  <c:v>40991.055555555562</c:v>
                </c:pt>
                <c:pt idx="1256">
                  <c:v>40991.069444444445</c:v>
                </c:pt>
                <c:pt idx="1257">
                  <c:v>40991.083333333336</c:v>
                </c:pt>
                <c:pt idx="1258">
                  <c:v>40991.097222222212</c:v>
                </c:pt>
                <c:pt idx="1259">
                  <c:v>40991.111111111102</c:v>
                </c:pt>
                <c:pt idx="1260">
                  <c:v>40991.124999999993</c:v>
                </c:pt>
                <c:pt idx="1261">
                  <c:v>40991.138888888891</c:v>
                </c:pt>
                <c:pt idx="1262">
                  <c:v>40991.152777777781</c:v>
                </c:pt>
                <c:pt idx="1263">
                  <c:v>40991.166666666657</c:v>
                </c:pt>
                <c:pt idx="1264">
                  <c:v>40991.180555555562</c:v>
                </c:pt>
                <c:pt idx="1265">
                  <c:v>40991.194444444445</c:v>
                </c:pt>
                <c:pt idx="1266">
                  <c:v>40991.208333333336</c:v>
                </c:pt>
                <c:pt idx="1267">
                  <c:v>40991.222222222212</c:v>
                </c:pt>
                <c:pt idx="1268">
                  <c:v>40991.236111111102</c:v>
                </c:pt>
                <c:pt idx="1269">
                  <c:v>40991.25</c:v>
                </c:pt>
                <c:pt idx="1270">
                  <c:v>40991.263888888883</c:v>
                </c:pt>
                <c:pt idx="1271">
                  <c:v>40991.277777777774</c:v>
                </c:pt>
                <c:pt idx="1272">
                  <c:v>40991.29166666665</c:v>
                </c:pt>
                <c:pt idx="1273">
                  <c:v>40991.305555555562</c:v>
                </c:pt>
                <c:pt idx="1274">
                  <c:v>40991.319444444453</c:v>
                </c:pt>
                <c:pt idx="1275">
                  <c:v>40991.333333333336</c:v>
                </c:pt>
                <c:pt idx="1276">
                  <c:v>40991.347222222219</c:v>
                </c:pt>
                <c:pt idx="1277">
                  <c:v>40991.361111111102</c:v>
                </c:pt>
                <c:pt idx="1278">
                  <c:v>40991.375</c:v>
                </c:pt>
                <c:pt idx="1279">
                  <c:v>40991.388888888898</c:v>
                </c:pt>
                <c:pt idx="1280">
                  <c:v>40991.402777777781</c:v>
                </c:pt>
                <c:pt idx="1281">
                  <c:v>40991.416666666664</c:v>
                </c:pt>
                <c:pt idx="1282">
                  <c:v>40991.430555555562</c:v>
                </c:pt>
                <c:pt idx="1283">
                  <c:v>40991.444444444453</c:v>
                </c:pt>
                <c:pt idx="1284">
                  <c:v>40991.458333333343</c:v>
                </c:pt>
                <c:pt idx="1285">
                  <c:v>40991.472222222219</c:v>
                </c:pt>
                <c:pt idx="1286">
                  <c:v>40991.486111111109</c:v>
                </c:pt>
                <c:pt idx="1287">
                  <c:v>40991.5</c:v>
                </c:pt>
                <c:pt idx="1288">
                  <c:v>40991.513888888891</c:v>
                </c:pt>
                <c:pt idx="1289">
                  <c:v>40991.527777777774</c:v>
                </c:pt>
                <c:pt idx="1290">
                  <c:v>40991.541666666657</c:v>
                </c:pt>
                <c:pt idx="1291">
                  <c:v>40991.555555555562</c:v>
                </c:pt>
                <c:pt idx="1292">
                  <c:v>40991.569444444445</c:v>
                </c:pt>
                <c:pt idx="1293">
                  <c:v>40991.583333333336</c:v>
                </c:pt>
                <c:pt idx="1294">
                  <c:v>40991.597222222212</c:v>
                </c:pt>
                <c:pt idx="1295">
                  <c:v>40991.611111111102</c:v>
                </c:pt>
                <c:pt idx="1296">
                  <c:v>40991.624999999993</c:v>
                </c:pt>
                <c:pt idx="1297">
                  <c:v>40991.638888888891</c:v>
                </c:pt>
                <c:pt idx="1298">
                  <c:v>40991.652777777781</c:v>
                </c:pt>
                <c:pt idx="1299">
                  <c:v>40991.666666666657</c:v>
                </c:pt>
                <c:pt idx="1300">
                  <c:v>40991.680555555562</c:v>
                </c:pt>
                <c:pt idx="1301">
                  <c:v>40991.694444444445</c:v>
                </c:pt>
                <c:pt idx="1302">
                  <c:v>40991.708333333336</c:v>
                </c:pt>
                <c:pt idx="1303">
                  <c:v>40991.722222222212</c:v>
                </c:pt>
                <c:pt idx="1304">
                  <c:v>40991.736111111102</c:v>
                </c:pt>
                <c:pt idx="1305">
                  <c:v>40991.75</c:v>
                </c:pt>
                <c:pt idx="1306">
                  <c:v>40991.763888888883</c:v>
                </c:pt>
                <c:pt idx="1307">
                  <c:v>40991.777777777774</c:v>
                </c:pt>
                <c:pt idx="1308">
                  <c:v>40991.79166666665</c:v>
                </c:pt>
                <c:pt idx="1309">
                  <c:v>40991.805555555562</c:v>
                </c:pt>
                <c:pt idx="1310">
                  <c:v>40991.819444444453</c:v>
                </c:pt>
                <c:pt idx="1311">
                  <c:v>40991.833333333336</c:v>
                </c:pt>
                <c:pt idx="1312">
                  <c:v>40991.847222222219</c:v>
                </c:pt>
                <c:pt idx="1313">
                  <c:v>40991.861111111102</c:v>
                </c:pt>
                <c:pt idx="1314">
                  <c:v>40991.875</c:v>
                </c:pt>
                <c:pt idx="1315">
                  <c:v>40991.888888888898</c:v>
                </c:pt>
                <c:pt idx="1316">
                  <c:v>40991.902777777781</c:v>
                </c:pt>
                <c:pt idx="1317">
                  <c:v>40991.916666666664</c:v>
                </c:pt>
                <c:pt idx="1318">
                  <c:v>40991.930555555562</c:v>
                </c:pt>
                <c:pt idx="1319">
                  <c:v>40991.944444444453</c:v>
                </c:pt>
                <c:pt idx="1320">
                  <c:v>40991.958333333343</c:v>
                </c:pt>
                <c:pt idx="1321">
                  <c:v>40991.972222222219</c:v>
                </c:pt>
                <c:pt idx="1322">
                  <c:v>40991.986111111109</c:v>
                </c:pt>
                <c:pt idx="1323">
                  <c:v>40992</c:v>
                </c:pt>
                <c:pt idx="1324">
                  <c:v>40992.013888888891</c:v>
                </c:pt>
                <c:pt idx="1325">
                  <c:v>40992.027777777774</c:v>
                </c:pt>
                <c:pt idx="1326">
                  <c:v>40992.041666666657</c:v>
                </c:pt>
                <c:pt idx="1327">
                  <c:v>40992.055555555562</c:v>
                </c:pt>
                <c:pt idx="1328">
                  <c:v>40992.069444444445</c:v>
                </c:pt>
                <c:pt idx="1329">
                  <c:v>40992.083333333336</c:v>
                </c:pt>
                <c:pt idx="1330">
                  <c:v>40992.097222222212</c:v>
                </c:pt>
                <c:pt idx="1331">
                  <c:v>40992.111111111102</c:v>
                </c:pt>
                <c:pt idx="1332">
                  <c:v>40992.124999999993</c:v>
                </c:pt>
                <c:pt idx="1333">
                  <c:v>40992.138888888891</c:v>
                </c:pt>
                <c:pt idx="1334">
                  <c:v>40992.152777777781</c:v>
                </c:pt>
                <c:pt idx="1335">
                  <c:v>40992.166666666657</c:v>
                </c:pt>
                <c:pt idx="1336">
                  <c:v>40992.180555555562</c:v>
                </c:pt>
                <c:pt idx="1337">
                  <c:v>40992.194444444445</c:v>
                </c:pt>
                <c:pt idx="1338">
                  <c:v>40992.208333333336</c:v>
                </c:pt>
                <c:pt idx="1339">
                  <c:v>40992.222222222212</c:v>
                </c:pt>
                <c:pt idx="1340">
                  <c:v>40992.236111111102</c:v>
                </c:pt>
                <c:pt idx="1341">
                  <c:v>40992.25</c:v>
                </c:pt>
                <c:pt idx="1342">
                  <c:v>40992.263888888883</c:v>
                </c:pt>
                <c:pt idx="1343">
                  <c:v>40992.277777777774</c:v>
                </c:pt>
                <c:pt idx="1344">
                  <c:v>40992.29166666665</c:v>
                </c:pt>
                <c:pt idx="1345">
                  <c:v>40992.305555555562</c:v>
                </c:pt>
                <c:pt idx="1346">
                  <c:v>40992.319444444453</c:v>
                </c:pt>
                <c:pt idx="1347">
                  <c:v>40992.333333333336</c:v>
                </c:pt>
                <c:pt idx="1348">
                  <c:v>40992.347222222219</c:v>
                </c:pt>
                <c:pt idx="1349">
                  <c:v>40992.361111111102</c:v>
                </c:pt>
                <c:pt idx="1350">
                  <c:v>40992.375</c:v>
                </c:pt>
                <c:pt idx="1351">
                  <c:v>40992.388888888898</c:v>
                </c:pt>
                <c:pt idx="1352">
                  <c:v>40992.402777777781</c:v>
                </c:pt>
                <c:pt idx="1353">
                  <c:v>40992.416666666664</c:v>
                </c:pt>
                <c:pt idx="1354">
                  <c:v>40992.430555555562</c:v>
                </c:pt>
                <c:pt idx="1355">
                  <c:v>40992.444444444453</c:v>
                </c:pt>
                <c:pt idx="1356">
                  <c:v>40992.458333333343</c:v>
                </c:pt>
                <c:pt idx="1357">
                  <c:v>40992.472222222219</c:v>
                </c:pt>
                <c:pt idx="1358">
                  <c:v>40992.486111111109</c:v>
                </c:pt>
                <c:pt idx="1359">
                  <c:v>40992.5</c:v>
                </c:pt>
                <c:pt idx="1360">
                  <c:v>40992.513888888891</c:v>
                </c:pt>
                <c:pt idx="1361">
                  <c:v>40992.527777777774</c:v>
                </c:pt>
                <c:pt idx="1362">
                  <c:v>40992.541666666657</c:v>
                </c:pt>
                <c:pt idx="1363">
                  <c:v>40992.555555555562</c:v>
                </c:pt>
                <c:pt idx="1364">
                  <c:v>40992.569444444445</c:v>
                </c:pt>
                <c:pt idx="1365">
                  <c:v>40992.583333333336</c:v>
                </c:pt>
                <c:pt idx="1366">
                  <c:v>40992.597222222212</c:v>
                </c:pt>
                <c:pt idx="1367">
                  <c:v>40992.611111111102</c:v>
                </c:pt>
                <c:pt idx="1368">
                  <c:v>40992.624999999993</c:v>
                </c:pt>
                <c:pt idx="1369">
                  <c:v>40992.638888888891</c:v>
                </c:pt>
                <c:pt idx="1370">
                  <c:v>40992.652777777781</c:v>
                </c:pt>
                <c:pt idx="1371">
                  <c:v>40992.666666666657</c:v>
                </c:pt>
                <c:pt idx="1372">
                  <c:v>40992.680555555562</c:v>
                </c:pt>
                <c:pt idx="1373">
                  <c:v>40992.694444444445</c:v>
                </c:pt>
                <c:pt idx="1374">
                  <c:v>40992.708333333336</c:v>
                </c:pt>
                <c:pt idx="1375">
                  <c:v>40992.722222222212</c:v>
                </c:pt>
                <c:pt idx="1376">
                  <c:v>40992.736111111102</c:v>
                </c:pt>
                <c:pt idx="1377">
                  <c:v>40992.75</c:v>
                </c:pt>
                <c:pt idx="1378">
                  <c:v>40992.763888888883</c:v>
                </c:pt>
                <c:pt idx="1379">
                  <c:v>40992.777777777774</c:v>
                </c:pt>
                <c:pt idx="1380">
                  <c:v>40992.79166666665</c:v>
                </c:pt>
                <c:pt idx="1381">
                  <c:v>40992.805555555562</c:v>
                </c:pt>
                <c:pt idx="1382">
                  <c:v>40992.819444444453</c:v>
                </c:pt>
                <c:pt idx="1383">
                  <c:v>40992.833333333336</c:v>
                </c:pt>
                <c:pt idx="1384">
                  <c:v>40992.847222222219</c:v>
                </c:pt>
                <c:pt idx="1385">
                  <c:v>40992.861111111102</c:v>
                </c:pt>
                <c:pt idx="1386">
                  <c:v>40992.875</c:v>
                </c:pt>
                <c:pt idx="1387">
                  <c:v>40992.888888888898</c:v>
                </c:pt>
                <c:pt idx="1388">
                  <c:v>40992.902777777781</c:v>
                </c:pt>
                <c:pt idx="1389">
                  <c:v>40992.916666666664</c:v>
                </c:pt>
                <c:pt idx="1390">
                  <c:v>40992.930555555562</c:v>
                </c:pt>
                <c:pt idx="1391">
                  <c:v>40992.944444444453</c:v>
                </c:pt>
                <c:pt idx="1392">
                  <c:v>40992.958333333343</c:v>
                </c:pt>
                <c:pt idx="1393">
                  <c:v>40992.972222222219</c:v>
                </c:pt>
                <c:pt idx="1394">
                  <c:v>40992.986111111109</c:v>
                </c:pt>
                <c:pt idx="1395">
                  <c:v>40993</c:v>
                </c:pt>
                <c:pt idx="1396">
                  <c:v>40993.013888888891</c:v>
                </c:pt>
                <c:pt idx="1397">
                  <c:v>40993.027777777774</c:v>
                </c:pt>
                <c:pt idx="1398">
                  <c:v>40993.041666666657</c:v>
                </c:pt>
                <c:pt idx="1399">
                  <c:v>40993.055555555562</c:v>
                </c:pt>
                <c:pt idx="1400">
                  <c:v>40993.069444444445</c:v>
                </c:pt>
                <c:pt idx="1401">
                  <c:v>40993.083333333336</c:v>
                </c:pt>
                <c:pt idx="1402">
                  <c:v>40993.097222222212</c:v>
                </c:pt>
                <c:pt idx="1403">
                  <c:v>40993.111111111102</c:v>
                </c:pt>
                <c:pt idx="1404">
                  <c:v>40993.124999999993</c:v>
                </c:pt>
                <c:pt idx="1405">
                  <c:v>40993.138888888891</c:v>
                </c:pt>
                <c:pt idx="1406">
                  <c:v>40993.152777777781</c:v>
                </c:pt>
                <c:pt idx="1407">
                  <c:v>40993.166666666657</c:v>
                </c:pt>
                <c:pt idx="1408">
                  <c:v>40993.180555555562</c:v>
                </c:pt>
                <c:pt idx="1409">
                  <c:v>40993.194444444445</c:v>
                </c:pt>
                <c:pt idx="1410">
                  <c:v>40993.208333333336</c:v>
                </c:pt>
                <c:pt idx="1411">
                  <c:v>40993.222222222212</c:v>
                </c:pt>
                <c:pt idx="1412">
                  <c:v>40993.236111111102</c:v>
                </c:pt>
                <c:pt idx="1413">
                  <c:v>40993.25</c:v>
                </c:pt>
                <c:pt idx="1414">
                  <c:v>40993.263888888883</c:v>
                </c:pt>
                <c:pt idx="1415">
                  <c:v>40993.277777777774</c:v>
                </c:pt>
                <c:pt idx="1416">
                  <c:v>40993.29166666665</c:v>
                </c:pt>
                <c:pt idx="1417">
                  <c:v>40993.305555555562</c:v>
                </c:pt>
                <c:pt idx="1418">
                  <c:v>40993.319444444453</c:v>
                </c:pt>
                <c:pt idx="1419">
                  <c:v>40993.333333333336</c:v>
                </c:pt>
                <c:pt idx="1420">
                  <c:v>40993.347222222219</c:v>
                </c:pt>
                <c:pt idx="1421">
                  <c:v>40993.361111111102</c:v>
                </c:pt>
                <c:pt idx="1422">
                  <c:v>40993.375</c:v>
                </c:pt>
                <c:pt idx="1423">
                  <c:v>40993.388888888898</c:v>
                </c:pt>
                <c:pt idx="1424">
                  <c:v>40993.402777777781</c:v>
                </c:pt>
                <c:pt idx="1425">
                  <c:v>40993.416666666664</c:v>
                </c:pt>
                <c:pt idx="1426">
                  <c:v>40993.430555555562</c:v>
                </c:pt>
                <c:pt idx="1427">
                  <c:v>40993.444444444453</c:v>
                </c:pt>
                <c:pt idx="1428">
                  <c:v>40993.458333333343</c:v>
                </c:pt>
                <c:pt idx="1429">
                  <c:v>40993.472222222219</c:v>
                </c:pt>
                <c:pt idx="1430">
                  <c:v>40993.486111111109</c:v>
                </c:pt>
                <c:pt idx="1431">
                  <c:v>40993.5</c:v>
                </c:pt>
                <c:pt idx="1432">
                  <c:v>40993.513888888891</c:v>
                </c:pt>
                <c:pt idx="1433">
                  <c:v>40993.527777777774</c:v>
                </c:pt>
                <c:pt idx="1434">
                  <c:v>40993.541666666657</c:v>
                </c:pt>
                <c:pt idx="1435">
                  <c:v>40993.555555555562</c:v>
                </c:pt>
                <c:pt idx="1436">
                  <c:v>40993.569444444445</c:v>
                </c:pt>
                <c:pt idx="1437">
                  <c:v>40993.583333333336</c:v>
                </c:pt>
                <c:pt idx="1438">
                  <c:v>40993.597222222212</c:v>
                </c:pt>
                <c:pt idx="1439">
                  <c:v>40993.611111111102</c:v>
                </c:pt>
                <c:pt idx="1440">
                  <c:v>40993.624999999993</c:v>
                </c:pt>
                <c:pt idx="1441">
                  <c:v>40993.638888888891</c:v>
                </c:pt>
                <c:pt idx="1442">
                  <c:v>40993.652777777781</c:v>
                </c:pt>
                <c:pt idx="1443">
                  <c:v>40993.666666666657</c:v>
                </c:pt>
                <c:pt idx="1444">
                  <c:v>40993.680555555562</c:v>
                </c:pt>
                <c:pt idx="1445">
                  <c:v>40993.694444444445</c:v>
                </c:pt>
                <c:pt idx="1446">
                  <c:v>40993.708333333336</c:v>
                </c:pt>
                <c:pt idx="1447">
                  <c:v>40993.722222222212</c:v>
                </c:pt>
                <c:pt idx="1448">
                  <c:v>40993.736111111102</c:v>
                </c:pt>
                <c:pt idx="1449">
                  <c:v>40993.75</c:v>
                </c:pt>
                <c:pt idx="1450">
                  <c:v>40993.763888888883</c:v>
                </c:pt>
                <c:pt idx="1451">
                  <c:v>40993.777777777774</c:v>
                </c:pt>
                <c:pt idx="1452">
                  <c:v>40993.79166666665</c:v>
                </c:pt>
                <c:pt idx="1453">
                  <c:v>40993.805555555562</c:v>
                </c:pt>
                <c:pt idx="1454">
                  <c:v>40993.819444444453</c:v>
                </c:pt>
                <c:pt idx="1455">
                  <c:v>40993.833333333336</c:v>
                </c:pt>
                <c:pt idx="1456">
                  <c:v>40993.847222222219</c:v>
                </c:pt>
                <c:pt idx="1457">
                  <c:v>40993.861111111102</c:v>
                </c:pt>
                <c:pt idx="1458">
                  <c:v>40993.875</c:v>
                </c:pt>
                <c:pt idx="1459">
                  <c:v>40993.888888888898</c:v>
                </c:pt>
                <c:pt idx="1460">
                  <c:v>40993.902777777781</c:v>
                </c:pt>
                <c:pt idx="1461">
                  <c:v>40993.916666666664</c:v>
                </c:pt>
                <c:pt idx="1462">
                  <c:v>40993.930555555562</c:v>
                </c:pt>
                <c:pt idx="1463">
                  <c:v>40993.944444444453</c:v>
                </c:pt>
                <c:pt idx="1464">
                  <c:v>40993.958333333343</c:v>
                </c:pt>
                <c:pt idx="1465">
                  <c:v>40993.972222222219</c:v>
                </c:pt>
                <c:pt idx="1466">
                  <c:v>40993.986111111109</c:v>
                </c:pt>
                <c:pt idx="1467">
                  <c:v>40994</c:v>
                </c:pt>
                <c:pt idx="1468">
                  <c:v>40994.013888888891</c:v>
                </c:pt>
                <c:pt idx="1469">
                  <c:v>40994.027777777774</c:v>
                </c:pt>
                <c:pt idx="1470">
                  <c:v>40994.041666666657</c:v>
                </c:pt>
                <c:pt idx="1471">
                  <c:v>40994.055555555562</c:v>
                </c:pt>
                <c:pt idx="1472">
                  <c:v>40994.069444444445</c:v>
                </c:pt>
                <c:pt idx="1473">
                  <c:v>40994.083333333336</c:v>
                </c:pt>
                <c:pt idx="1474">
                  <c:v>40994.097222222212</c:v>
                </c:pt>
                <c:pt idx="1475">
                  <c:v>40994.111111111102</c:v>
                </c:pt>
                <c:pt idx="1476">
                  <c:v>40994.124999999993</c:v>
                </c:pt>
                <c:pt idx="1477">
                  <c:v>40994.138888888891</c:v>
                </c:pt>
                <c:pt idx="1478">
                  <c:v>40994.152777777781</c:v>
                </c:pt>
                <c:pt idx="1479">
                  <c:v>40994.166666666657</c:v>
                </c:pt>
                <c:pt idx="1480">
                  <c:v>40994.180555555562</c:v>
                </c:pt>
                <c:pt idx="1481">
                  <c:v>40994.194444444445</c:v>
                </c:pt>
                <c:pt idx="1482">
                  <c:v>40994.208333333336</c:v>
                </c:pt>
                <c:pt idx="1483">
                  <c:v>40994.222222222212</c:v>
                </c:pt>
                <c:pt idx="1484">
                  <c:v>40994.236111111102</c:v>
                </c:pt>
                <c:pt idx="1485">
                  <c:v>40994.25</c:v>
                </c:pt>
                <c:pt idx="1486">
                  <c:v>40994.263888888883</c:v>
                </c:pt>
                <c:pt idx="1487">
                  <c:v>40994.277777777774</c:v>
                </c:pt>
                <c:pt idx="1488">
                  <c:v>40994.29166666665</c:v>
                </c:pt>
                <c:pt idx="1489">
                  <c:v>40994.305555555562</c:v>
                </c:pt>
                <c:pt idx="1490">
                  <c:v>40994.319444444453</c:v>
                </c:pt>
                <c:pt idx="1491">
                  <c:v>40994.333333333336</c:v>
                </c:pt>
                <c:pt idx="1492">
                  <c:v>40994.347222222219</c:v>
                </c:pt>
                <c:pt idx="1493">
                  <c:v>40994.361111111102</c:v>
                </c:pt>
                <c:pt idx="1494">
                  <c:v>40994.375</c:v>
                </c:pt>
                <c:pt idx="1495">
                  <c:v>40994.388888888898</c:v>
                </c:pt>
                <c:pt idx="1496">
                  <c:v>40994.402777777781</c:v>
                </c:pt>
                <c:pt idx="1497">
                  <c:v>40994.416666666664</c:v>
                </c:pt>
                <c:pt idx="1498">
                  <c:v>40994.430555555562</c:v>
                </c:pt>
                <c:pt idx="1499">
                  <c:v>40994.444444444453</c:v>
                </c:pt>
                <c:pt idx="1500">
                  <c:v>40994.458333333343</c:v>
                </c:pt>
                <c:pt idx="1501">
                  <c:v>40994.472222222219</c:v>
                </c:pt>
                <c:pt idx="1502">
                  <c:v>40994.486111111109</c:v>
                </c:pt>
                <c:pt idx="1503">
                  <c:v>40994.5</c:v>
                </c:pt>
                <c:pt idx="1504">
                  <c:v>40994.513888888891</c:v>
                </c:pt>
                <c:pt idx="1505">
                  <c:v>40994.527777777774</c:v>
                </c:pt>
                <c:pt idx="1506">
                  <c:v>40994.541666666657</c:v>
                </c:pt>
                <c:pt idx="1507">
                  <c:v>40994.555555555562</c:v>
                </c:pt>
                <c:pt idx="1508">
                  <c:v>40994.569444444445</c:v>
                </c:pt>
                <c:pt idx="1509">
                  <c:v>40994.583333333336</c:v>
                </c:pt>
                <c:pt idx="1510">
                  <c:v>40994.597222222212</c:v>
                </c:pt>
                <c:pt idx="1511">
                  <c:v>40994.611111111102</c:v>
                </c:pt>
                <c:pt idx="1512">
                  <c:v>40994.624999999993</c:v>
                </c:pt>
                <c:pt idx="1513">
                  <c:v>40994.638888888891</c:v>
                </c:pt>
                <c:pt idx="1514">
                  <c:v>40994.652777777781</c:v>
                </c:pt>
                <c:pt idx="1515">
                  <c:v>40994.666666666657</c:v>
                </c:pt>
                <c:pt idx="1516">
                  <c:v>40994.680555555562</c:v>
                </c:pt>
                <c:pt idx="1517">
                  <c:v>40994.694444444445</c:v>
                </c:pt>
                <c:pt idx="1518">
                  <c:v>40994.708333333336</c:v>
                </c:pt>
                <c:pt idx="1519">
                  <c:v>40994.722222222212</c:v>
                </c:pt>
                <c:pt idx="1520">
                  <c:v>40994.736111111102</c:v>
                </c:pt>
                <c:pt idx="1521">
                  <c:v>40994.75</c:v>
                </c:pt>
                <c:pt idx="1522">
                  <c:v>40994.763888888883</c:v>
                </c:pt>
                <c:pt idx="1523">
                  <c:v>40994.777777777774</c:v>
                </c:pt>
                <c:pt idx="1524">
                  <c:v>40994.79166666665</c:v>
                </c:pt>
                <c:pt idx="1525">
                  <c:v>40994.805555555562</c:v>
                </c:pt>
                <c:pt idx="1526">
                  <c:v>40994.819444444453</c:v>
                </c:pt>
                <c:pt idx="1527">
                  <c:v>40994.833333333336</c:v>
                </c:pt>
                <c:pt idx="1528">
                  <c:v>40994.847222222219</c:v>
                </c:pt>
                <c:pt idx="1529">
                  <c:v>40994.861111111102</c:v>
                </c:pt>
                <c:pt idx="1530">
                  <c:v>40994.875</c:v>
                </c:pt>
                <c:pt idx="1531">
                  <c:v>40994.888888888898</c:v>
                </c:pt>
                <c:pt idx="1532">
                  <c:v>40994.902777777781</c:v>
                </c:pt>
                <c:pt idx="1533">
                  <c:v>40994.916666666664</c:v>
                </c:pt>
                <c:pt idx="1534">
                  <c:v>40994.930555555562</c:v>
                </c:pt>
                <c:pt idx="1535">
                  <c:v>40994.944444444453</c:v>
                </c:pt>
                <c:pt idx="1536">
                  <c:v>40994.958333333343</c:v>
                </c:pt>
                <c:pt idx="1537">
                  <c:v>40994.972222222219</c:v>
                </c:pt>
                <c:pt idx="1538">
                  <c:v>40994.986111111109</c:v>
                </c:pt>
                <c:pt idx="1539">
                  <c:v>40995</c:v>
                </c:pt>
                <c:pt idx="1540">
                  <c:v>40995.013888888891</c:v>
                </c:pt>
                <c:pt idx="1541">
                  <c:v>40995.027777777774</c:v>
                </c:pt>
                <c:pt idx="1542">
                  <c:v>40995.041666666657</c:v>
                </c:pt>
                <c:pt idx="1543">
                  <c:v>40995.055555555562</c:v>
                </c:pt>
                <c:pt idx="1544">
                  <c:v>40995.069444444445</c:v>
                </c:pt>
                <c:pt idx="1545">
                  <c:v>40995.083333333336</c:v>
                </c:pt>
                <c:pt idx="1546">
                  <c:v>40995.097222222212</c:v>
                </c:pt>
                <c:pt idx="1547">
                  <c:v>40995.111111111102</c:v>
                </c:pt>
                <c:pt idx="1548">
                  <c:v>40995.124999999993</c:v>
                </c:pt>
                <c:pt idx="1549">
                  <c:v>40995.138888888891</c:v>
                </c:pt>
                <c:pt idx="1550">
                  <c:v>40995.152777777781</c:v>
                </c:pt>
                <c:pt idx="1551">
                  <c:v>40995.166666666657</c:v>
                </c:pt>
                <c:pt idx="1552">
                  <c:v>40995.180555555562</c:v>
                </c:pt>
                <c:pt idx="1553">
                  <c:v>40995.194444444445</c:v>
                </c:pt>
                <c:pt idx="1554">
                  <c:v>40995.208333333336</c:v>
                </c:pt>
                <c:pt idx="1555">
                  <c:v>40995.222222222212</c:v>
                </c:pt>
                <c:pt idx="1556">
                  <c:v>40995.236111111102</c:v>
                </c:pt>
                <c:pt idx="1557">
                  <c:v>40995.25</c:v>
                </c:pt>
                <c:pt idx="1558">
                  <c:v>40995.263888888883</c:v>
                </c:pt>
                <c:pt idx="1559">
                  <c:v>40995.277777777774</c:v>
                </c:pt>
                <c:pt idx="1560">
                  <c:v>40995.29166666665</c:v>
                </c:pt>
                <c:pt idx="1561">
                  <c:v>40995.305555555562</c:v>
                </c:pt>
                <c:pt idx="1562">
                  <c:v>40995.319444444453</c:v>
                </c:pt>
                <c:pt idx="1563">
                  <c:v>40995.333333333336</c:v>
                </c:pt>
                <c:pt idx="1564">
                  <c:v>40995.347222222219</c:v>
                </c:pt>
                <c:pt idx="1565">
                  <c:v>40995.361111111102</c:v>
                </c:pt>
                <c:pt idx="1566">
                  <c:v>40995.375</c:v>
                </c:pt>
                <c:pt idx="1567">
                  <c:v>40995.388888888898</c:v>
                </c:pt>
                <c:pt idx="1568">
                  <c:v>40995.402777777781</c:v>
                </c:pt>
                <c:pt idx="1569">
                  <c:v>40995.416666666664</c:v>
                </c:pt>
                <c:pt idx="1570">
                  <c:v>40995.430555555562</c:v>
                </c:pt>
                <c:pt idx="1571">
                  <c:v>40995.444444444453</c:v>
                </c:pt>
                <c:pt idx="1572">
                  <c:v>40995.458333333343</c:v>
                </c:pt>
                <c:pt idx="1573">
                  <c:v>40995.472222222219</c:v>
                </c:pt>
                <c:pt idx="1574">
                  <c:v>40995.486111111109</c:v>
                </c:pt>
                <c:pt idx="1575">
                  <c:v>40995.5</c:v>
                </c:pt>
                <c:pt idx="1576">
                  <c:v>40995.513888888891</c:v>
                </c:pt>
                <c:pt idx="1577">
                  <c:v>40995.527777777774</c:v>
                </c:pt>
                <c:pt idx="1578">
                  <c:v>40995.541666666657</c:v>
                </c:pt>
                <c:pt idx="1579">
                  <c:v>40995.555555555562</c:v>
                </c:pt>
                <c:pt idx="1580">
                  <c:v>40995.569444444445</c:v>
                </c:pt>
                <c:pt idx="1581">
                  <c:v>40995.583333333336</c:v>
                </c:pt>
                <c:pt idx="1582">
                  <c:v>40995.597222222212</c:v>
                </c:pt>
                <c:pt idx="1583">
                  <c:v>40995.611111111102</c:v>
                </c:pt>
                <c:pt idx="1584">
                  <c:v>40995.624999999993</c:v>
                </c:pt>
                <c:pt idx="1585">
                  <c:v>40995.638888888891</c:v>
                </c:pt>
                <c:pt idx="1586">
                  <c:v>40995.652777777781</c:v>
                </c:pt>
                <c:pt idx="1587">
                  <c:v>40995.666666666657</c:v>
                </c:pt>
                <c:pt idx="1588">
                  <c:v>40995.680555555562</c:v>
                </c:pt>
                <c:pt idx="1589">
                  <c:v>40995.694444444445</c:v>
                </c:pt>
                <c:pt idx="1590">
                  <c:v>40995.708333333336</c:v>
                </c:pt>
                <c:pt idx="1591">
                  <c:v>40995.722222222212</c:v>
                </c:pt>
                <c:pt idx="1592">
                  <c:v>40995.736111111102</c:v>
                </c:pt>
                <c:pt idx="1593">
                  <c:v>40995.75</c:v>
                </c:pt>
                <c:pt idx="1594">
                  <c:v>40995.763888888883</c:v>
                </c:pt>
                <c:pt idx="1595">
                  <c:v>40995.777777777774</c:v>
                </c:pt>
                <c:pt idx="1596">
                  <c:v>40995.79166666665</c:v>
                </c:pt>
                <c:pt idx="1597">
                  <c:v>40995.805555555562</c:v>
                </c:pt>
                <c:pt idx="1598">
                  <c:v>40995.819444444453</c:v>
                </c:pt>
                <c:pt idx="1599">
                  <c:v>40995.833333333336</c:v>
                </c:pt>
                <c:pt idx="1600">
                  <c:v>40995.847222222219</c:v>
                </c:pt>
                <c:pt idx="1601">
                  <c:v>40995.861111111102</c:v>
                </c:pt>
                <c:pt idx="1602">
                  <c:v>40995.875</c:v>
                </c:pt>
                <c:pt idx="1603">
                  <c:v>40995.888888888898</c:v>
                </c:pt>
                <c:pt idx="1604">
                  <c:v>40995.902777777781</c:v>
                </c:pt>
                <c:pt idx="1605">
                  <c:v>40995.916666666664</c:v>
                </c:pt>
                <c:pt idx="1606">
                  <c:v>40995.930555555562</c:v>
                </c:pt>
                <c:pt idx="1607">
                  <c:v>40995.944444444453</c:v>
                </c:pt>
                <c:pt idx="1608">
                  <c:v>40995.958333333343</c:v>
                </c:pt>
                <c:pt idx="1609">
                  <c:v>40995.972222222219</c:v>
                </c:pt>
                <c:pt idx="1610">
                  <c:v>40995.986111111109</c:v>
                </c:pt>
                <c:pt idx="1611">
                  <c:v>40996</c:v>
                </c:pt>
                <c:pt idx="1612">
                  <c:v>40996.013888888891</c:v>
                </c:pt>
                <c:pt idx="1613">
                  <c:v>40996.027777777774</c:v>
                </c:pt>
                <c:pt idx="1614">
                  <c:v>40996.041666666657</c:v>
                </c:pt>
                <c:pt idx="1615">
                  <c:v>40996.055555555562</c:v>
                </c:pt>
                <c:pt idx="1616">
                  <c:v>40996.069444444445</c:v>
                </c:pt>
                <c:pt idx="1617">
                  <c:v>40996.083333333336</c:v>
                </c:pt>
                <c:pt idx="1618">
                  <c:v>40996.097222222212</c:v>
                </c:pt>
                <c:pt idx="1619">
                  <c:v>40996.111111111102</c:v>
                </c:pt>
                <c:pt idx="1620">
                  <c:v>40996.124999999993</c:v>
                </c:pt>
                <c:pt idx="1621">
                  <c:v>40996.138888888891</c:v>
                </c:pt>
                <c:pt idx="1622">
                  <c:v>40996.152777777781</c:v>
                </c:pt>
                <c:pt idx="1623">
                  <c:v>40996.166666666657</c:v>
                </c:pt>
                <c:pt idx="1624">
                  <c:v>40996.180555555562</c:v>
                </c:pt>
                <c:pt idx="1625">
                  <c:v>40996.194444444445</c:v>
                </c:pt>
                <c:pt idx="1626">
                  <c:v>40996.208333333336</c:v>
                </c:pt>
                <c:pt idx="1627">
                  <c:v>40996.222222222212</c:v>
                </c:pt>
                <c:pt idx="1628">
                  <c:v>40996.236111111102</c:v>
                </c:pt>
                <c:pt idx="1629">
                  <c:v>40996.25</c:v>
                </c:pt>
                <c:pt idx="1630">
                  <c:v>40996.263888888883</c:v>
                </c:pt>
                <c:pt idx="1631">
                  <c:v>40996.277777777774</c:v>
                </c:pt>
                <c:pt idx="1632">
                  <c:v>40996.29166666665</c:v>
                </c:pt>
                <c:pt idx="1633">
                  <c:v>40996.305555555562</c:v>
                </c:pt>
                <c:pt idx="1634">
                  <c:v>40996.319444444453</c:v>
                </c:pt>
                <c:pt idx="1635">
                  <c:v>40996.333333333336</c:v>
                </c:pt>
                <c:pt idx="1636">
                  <c:v>40996.347222222219</c:v>
                </c:pt>
                <c:pt idx="1637">
                  <c:v>40996.361111111102</c:v>
                </c:pt>
                <c:pt idx="1638">
                  <c:v>40996.375</c:v>
                </c:pt>
                <c:pt idx="1639">
                  <c:v>40996.388888888898</c:v>
                </c:pt>
                <c:pt idx="1640">
                  <c:v>40996.402777777781</c:v>
                </c:pt>
                <c:pt idx="1641">
                  <c:v>40996.416666666664</c:v>
                </c:pt>
                <c:pt idx="1642">
                  <c:v>40996.430555555562</c:v>
                </c:pt>
                <c:pt idx="1643">
                  <c:v>40996.444444444453</c:v>
                </c:pt>
                <c:pt idx="1644">
                  <c:v>40996.458333333343</c:v>
                </c:pt>
                <c:pt idx="1645">
                  <c:v>40996.472222222219</c:v>
                </c:pt>
                <c:pt idx="1646">
                  <c:v>40996.486111111109</c:v>
                </c:pt>
                <c:pt idx="1647">
                  <c:v>40996.5</c:v>
                </c:pt>
                <c:pt idx="1648">
                  <c:v>40996.513888888891</c:v>
                </c:pt>
                <c:pt idx="1649">
                  <c:v>40996.527777777774</c:v>
                </c:pt>
                <c:pt idx="1650">
                  <c:v>40996.541666666657</c:v>
                </c:pt>
                <c:pt idx="1651">
                  <c:v>40996.555555555562</c:v>
                </c:pt>
                <c:pt idx="1652">
                  <c:v>40996.569444444445</c:v>
                </c:pt>
                <c:pt idx="1653">
                  <c:v>40996.583333333336</c:v>
                </c:pt>
                <c:pt idx="1654">
                  <c:v>40996.597222222212</c:v>
                </c:pt>
                <c:pt idx="1655">
                  <c:v>40996.611111111102</c:v>
                </c:pt>
                <c:pt idx="1656">
                  <c:v>40996.624999999993</c:v>
                </c:pt>
                <c:pt idx="1657">
                  <c:v>40996.638888888891</c:v>
                </c:pt>
                <c:pt idx="1658">
                  <c:v>40996.652777777781</c:v>
                </c:pt>
                <c:pt idx="1659">
                  <c:v>40996.666666666657</c:v>
                </c:pt>
                <c:pt idx="1660">
                  <c:v>40996.680555555562</c:v>
                </c:pt>
                <c:pt idx="1661">
                  <c:v>40996.694444444445</c:v>
                </c:pt>
                <c:pt idx="1662">
                  <c:v>40996.708333333336</c:v>
                </c:pt>
                <c:pt idx="1663">
                  <c:v>40996.722222222212</c:v>
                </c:pt>
                <c:pt idx="1664">
                  <c:v>40996.736111111102</c:v>
                </c:pt>
                <c:pt idx="1665">
                  <c:v>40996.75</c:v>
                </c:pt>
                <c:pt idx="1666">
                  <c:v>40996.763888888883</c:v>
                </c:pt>
                <c:pt idx="1667">
                  <c:v>40996.777777777774</c:v>
                </c:pt>
                <c:pt idx="1668">
                  <c:v>40996.79166666665</c:v>
                </c:pt>
                <c:pt idx="1669">
                  <c:v>40996.805555555562</c:v>
                </c:pt>
                <c:pt idx="1670">
                  <c:v>40996.819444444453</c:v>
                </c:pt>
                <c:pt idx="1671">
                  <c:v>40996.833333333336</c:v>
                </c:pt>
                <c:pt idx="1672">
                  <c:v>40996.847222222219</c:v>
                </c:pt>
                <c:pt idx="1673">
                  <c:v>40996.861111111102</c:v>
                </c:pt>
                <c:pt idx="1674">
                  <c:v>40996.875</c:v>
                </c:pt>
                <c:pt idx="1675">
                  <c:v>40996.888888888898</c:v>
                </c:pt>
                <c:pt idx="1676">
                  <c:v>40996.902777777781</c:v>
                </c:pt>
                <c:pt idx="1677">
                  <c:v>40996.916666666664</c:v>
                </c:pt>
                <c:pt idx="1678">
                  <c:v>40996.930555555562</c:v>
                </c:pt>
                <c:pt idx="1679">
                  <c:v>40996.944444444453</c:v>
                </c:pt>
                <c:pt idx="1680">
                  <c:v>40996.958333333343</c:v>
                </c:pt>
                <c:pt idx="1681">
                  <c:v>40996.972222222219</c:v>
                </c:pt>
                <c:pt idx="1682">
                  <c:v>40996.986111111109</c:v>
                </c:pt>
                <c:pt idx="1683">
                  <c:v>40997</c:v>
                </c:pt>
                <c:pt idx="1684">
                  <c:v>40997.013888888891</c:v>
                </c:pt>
                <c:pt idx="1685">
                  <c:v>40997.027777777774</c:v>
                </c:pt>
                <c:pt idx="1686">
                  <c:v>40997.041666666657</c:v>
                </c:pt>
                <c:pt idx="1687">
                  <c:v>40997.055555555562</c:v>
                </c:pt>
                <c:pt idx="1688">
                  <c:v>40997.069444444445</c:v>
                </c:pt>
                <c:pt idx="1689">
                  <c:v>40997.083333333336</c:v>
                </c:pt>
                <c:pt idx="1690">
                  <c:v>40997.097222222212</c:v>
                </c:pt>
                <c:pt idx="1691">
                  <c:v>40997.111111111102</c:v>
                </c:pt>
                <c:pt idx="1692">
                  <c:v>40997.124999999993</c:v>
                </c:pt>
                <c:pt idx="1693">
                  <c:v>40997.138888888891</c:v>
                </c:pt>
                <c:pt idx="1694">
                  <c:v>40997.152777777781</c:v>
                </c:pt>
                <c:pt idx="1695">
                  <c:v>40997.166666666657</c:v>
                </c:pt>
                <c:pt idx="1696">
                  <c:v>40997.180555555562</c:v>
                </c:pt>
                <c:pt idx="1697">
                  <c:v>40997.194444444445</c:v>
                </c:pt>
                <c:pt idx="1698">
                  <c:v>40997.208333333336</c:v>
                </c:pt>
                <c:pt idx="1699">
                  <c:v>40997.222222222212</c:v>
                </c:pt>
                <c:pt idx="1700">
                  <c:v>40997.236111111102</c:v>
                </c:pt>
                <c:pt idx="1701">
                  <c:v>40997.25</c:v>
                </c:pt>
                <c:pt idx="1702">
                  <c:v>40997.263888888883</c:v>
                </c:pt>
                <c:pt idx="1703">
                  <c:v>40997.277777777774</c:v>
                </c:pt>
                <c:pt idx="1704">
                  <c:v>40997.29166666665</c:v>
                </c:pt>
                <c:pt idx="1705">
                  <c:v>40997.305555555562</c:v>
                </c:pt>
                <c:pt idx="1706">
                  <c:v>40997.319444444453</c:v>
                </c:pt>
                <c:pt idx="1707">
                  <c:v>40997.333333333336</c:v>
                </c:pt>
                <c:pt idx="1708">
                  <c:v>40997.347222222219</c:v>
                </c:pt>
                <c:pt idx="1709">
                  <c:v>40997.361111111102</c:v>
                </c:pt>
                <c:pt idx="1710">
                  <c:v>40997.375</c:v>
                </c:pt>
                <c:pt idx="1711">
                  <c:v>40997.388888888898</c:v>
                </c:pt>
                <c:pt idx="1712">
                  <c:v>40997.402777777781</c:v>
                </c:pt>
                <c:pt idx="1713">
                  <c:v>40997.416666666664</c:v>
                </c:pt>
                <c:pt idx="1714">
                  <c:v>40997.430555555562</c:v>
                </c:pt>
                <c:pt idx="1715">
                  <c:v>40997.444444444453</c:v>
                </c:pt>
                <c:pt idx="1716">
                  <c:v>40997.458333333343</c:v>
                </c:pt>
                <c:pt idx="1717">
                  <c:v>40997.472222222219</c:v>
                </c:pt>
                <c:pt idx="1718">
                  <c:v>40997.486111111109</c:v>
                </c:pt>
                <c:pt idx="1719">
                  <c:v>40997.5</c:v>
                </c:pt>
                <c:pt idx="1720">
                  <c:v>40997.513888888891</c:v>
                </c:pt>
                <c:pt idx="1721">
                  <c:v>40997.527777777774</c:v>
                </c:pt>
                <c:pt idx="1722">
                  <c:v>40997.541666666657</c:v>
                </c:pt>
                <c:pt idx="1723">
                  <c:v>40997.555555555562</c:v>
                </c:pt>
                <c:pt idx="1724">
                  <c:v>40997.569444444445</c:v>
                </c:pt>
                <c:pt idx="1725">
                  <c:v>40997.583333333336</c:v>
                </c:pt>
                <c:pt idx="1726">
                  <c:v>40997.597222222212</c:v>
                </c:pt>
                <c:pt idx="1727">
                  <c:v>40997.611111111102</c:v>
                </c:pt>
                <c:pt idx="1728">
                  <c:v>40997.624999999993</c:v>
                </c:pt>
                <c:pt idx="1729">
                  <c:v>40997.638888888891</c:v>
                </c:pt>
                <c:pt idx="1730">
                  <c:v>40997.652777777781</c:v>
                </c:pt>
                <c:pt idx="1731">
                  <c:v>40997.666666666657</c:v>
                </c:pt>
                <c:pt idx="1732">
                  <c:v>40997.680555555562</c:v>
                </c:pt>
                <c:pt idx="1733">
                  <c:v>40997.694444444445</c:v>
                </c:pt>
                <c:pt idx="1734">
                  <c:v>40997.708333333336</c:v>
                </c:pt>
                <c:pt idx="1735">
                  <c:v>40997.722222222212</c:v>
                </c:pt>
                <c:pt idx="1736">
                  <c:v>40997.736111111102</c:v>
                </c:pt>
                <c:pt idx="1737">
                  <c:v>40997.75</c:v>
                </c:pt>
                <c:pt idx="1738">
                  <c:v>40997.763888888883</c:v>
                </c:pt>
                <c:pt idx="1739">
                  <c:v>40997.777777777774</c:v>
                </c:pt>
                <c:pt idx="1740">
                  <c:v>40997.79166666665</c:v>
                </c:pt>
                <c:pt idx="1741">
                  <c:v>40997.805555555562</c:v>
                </c:pt>
                <c:pt idx="1742">
                  <c:v>40997.819444444453</c:v>
                </c:pt>
                <c:pt idx="1743">
                  <c:v>40997.833333333336</c:v>
                </c:pt>
                <c:pt idx="1744">
                  <c:v>40997.847222222219</c:v>
                </c:pt>
                <c:pt idx="1745">
                  <c:v>40997.861111111102</c:v>
                </c:pt>
                <c:pt idx="1746">
                  <c:v>40997.875</c:v>
                </c:pt>
                <c:pt idx="1747">
                  <c:v>40997.888888888898</c:v>
                </c:pt>
                <c:pt idx="1748">
                  <c:v>40997.902777777781</c:v>
                </c:pt>
                <c:pt idx="1749">
                  <c:v>40997.916666666664</c:v>
                </c:pt>
                <c:pt idx="1750">
                  <c:v>40997.930555555562</c:v>
                </c:pt>
                <c:pt idx="1751">
                  <c:v>40997.944444444453</c:v>
                </c:pt>
                <c:pt idx="1752">
                  <c:v>40997.958333333343</c:v>
                </c:pt>
                <c:pt idx="1753">
                  <c:v>40997.972222222219</c:v>
                </c:pt>
                <c:pt idx="1754">
                  <c:v>40997.986111111109</c:v>
                </c:pt>
                <c:pt idx="1755">
                  <c:v>40998</c:v>
                </c:pt>
                <c:pt idx="1756">
                  <c:v>40998.013888888891</c:v>
                </c:pt>
                <c:pt idx="1757">
                  <c:v>40998.027777777774</c:v>
                </c:pt>
                <c:pt idx="1758">
                  <c:v>40998.041666666657</c:v>
                </c:pt>
                <c:pt idx="1759">
                  <c:v>40998.055555555562</c:v>
                </c:pt>
                <c:pt idx="1760">
                  <c:v>40998.069444444445</c:v>
                </c:pt>
                <c:pt idx="1761">
                  <c:v>40998.083333333336</c:v>
                </c:pt>
                <c:pt idx="1762">
                  <c:v>40998.097222222212</c:v>
                </c:pt>
                <c:pt idx="1763">
                  <c:v>40998.111111111102</c:v>
                </c:pt>
                <c:pt idx="1764">
                  <c:v>40998.124999999993</c:v>
                </c:pt>
                <c:pt idx="1765">
                  <c:v>40998.138888888891</c:v>
                </c:pt>
                <c:pt idx="1766">
                  <c:v>40998.152777777781</c:v>
                </c:pt>
                <c:pt idx="1767">
                  <c:v>40998.166666666657</c:v>
                </c:pt>
                <c:pt idx="1768">
                  <c:v>40998.180555555562</c:v>
                </c:pt>
                <c:pt idx="1769">
                  <c:v>40998.194444444445</c:v>
                </c:pt>
                <c:pt idx="1770">
                  <c:v>40998.208333333336</c:v>
                </c:pt>
                <c:pt idx="1771">
                  <c:v>40998.222222222212</c:v>
                </c:pt>
                <c:pt idx="1772">
                  <c:v>40998.236111111102</c:v>
                </c:pt>
                <c:pt idx="1773">
                  <c:v>40998.25</c:v>
                </c:pt>
                <c:pt idx="1774">
                  <c:v>40998.263888888883</c:v>
                </c:pt>
                <c:pt idx="1775">
                  <c:v>40998.277777777774</c:v>
                </c:pt>
                <c:pt idx="1776">
                  <c:v>40998.29166666665</c:v>
                </c:pt>
                <c:pt idx="1777">
                  <c:v>40998.305555555562</c:v>
                </c:pt>
                <c:pt idx="1778">
                  <c:v>40998.319444444453</c:v>
                </c:pt>
                <c:pt idx="1779">
                  <c:v>40998.333333333336</c:v>
                </c:pt>
                <c:pt idx="1780">
                  <c:v>40998.347222222219</c:v>
                </c:pt>
                <c:pt idx="1781">
                  <c:v>40998.361111111102</c:v>
                </c:pt>
                <c:pt idx="1782">
                  <c:v>40998.375</c:v>
                </c:pt>
                <c:pt idx="1783">
                  <c:v>40998.388888888898</c:v>
                </c:pt>
                <c:pt idx="1784">
                  <c:v>40998.402777777781</c:v>
                </c:pt>
                <c:pt idx="1785">
                  <c:v>40998.416666666664</c:v>
                </c:pt>
                <c:pt idx="1786">
                  <c:v>40998.430555555562</c:v>
                </c:pt>
                <c:pt idx="1787">
                  <c:v>40998.444444444453</c:v>
                </c:pt>
                <c:pt idx="1788">
                  <c:v>40998.458333333343</c:v>
                </c:pt>
                <c:pt idx="1789">
                  <c:v>40998.472222222219</c:v>
                </c:pt>
                <c:pt idx="1790">
                  <c:v>40998.486111111109</c:v>
                </c:pt>
                <c:pt idx="1791">
                  <c:v>40998.5</c:v>
                </c:pt>
                <c:pt idx="1792">
                  <c:v>40998.513888888891</c:v>
                </c:pt>
                <c:pt idx="1793">
                  <c:v>40998.527777777774</c:v>
                </c:pt>
                <c:pt idx="1794">
                  <c:v>40998.541666666657</c:v>
                </c:pt>
                <c:pt idx="1795">
                  <c:v>40998.555555555562</c:v>
                </c:pt>
                <c:pt idx="1796">
                  <c:v>40998.569444444445</c:v>
                </c:pt>
                <c:pt idx="1797">
                  <c:v>40998.583333333336</c:v>
                </c:pt>
                <c:pt idx="1798">
                  <c:v>40998.597222222212</c:v>
                </c:pt>
                <c:pt idx="1799">
                  <c:v>40998.611111111102</c:v>
                </c:pt>
                <c:pt idx="1800">
                  <c:v>40998.624999999993</c:v>
                </c:pt>
                <c:pt idx="1801">
                  <c:v>40998.638888888891</c:v>
                </c:pt>
                <c:pt idx="1802">
                  <c:v>40998.652777777781</c:v>
                </c:pt>
                <c:pt idx="1803">
                  <c:v>40998.666666666657</c:v>
                </c:pt>
                <c:pt idx="1804">
                  <c:v>40998.680555555562</c:v>
                </c:pt>
                <c:pt idx="1805">
                  <c:v>40998.694444444445</c:v>
                </c:pt>
                <c:pt idx="1806">
                  <c:v>40998.708333333336</c:v>
                </c:pt>
                <c:pt idx="1807">
                  <c:v>40998.722222222212</c:v>
                </c:pt>
                <c:pt idx="1808">
                  <c:v>40998.736111111102</c:v>
                </c:pt>
                <c:pt idx="1809">
                  <c:v>40998.75</c:v>
                </c:pt>
                <c:pt idx="1810">
                  <c:v>40998.763888888883</c:v>
                </c:pt>
                <c:pt idx="1811">
                  <c:v>40998.777777777774</c:v>
                </c:pt>
                <c:pt idx="1812">
                  <c:v>40998.79166666665</c:v>
                </c:pt>
                <c:pt idx="1813">
                  <c:v>40998.805555555562</c:v>
                </c:pt>
                <c:pt idx="1814">
                  <c:v>40998.819444444453</c:v>
                </c:pt>
                <c:pt idx="1815">
                  <c:v>40998.833333333336</c:v>
                </c:pt>
                <c:pt idx="1816">
                  <c:v>40998.847222222219</c:v>
                </c:pt>
                <c:pt idx="1817">
                  <c:v>40998.861111111102</c:v>
                </c:pt>
                <c:pt idx="1818">
                  <c:v>40998.875</c:v>
                </c:pt>
                <c:pt idx="1819">
                  <c:v>40998.888888888898</c:v>
                </c:pt>
                <c:pt idx="1820">
                  <c:v>40998.902777777781</c:v>
                </c:pt>
                <c:pt idx="1821">
                  <c:v>40998.916666666664</c:v>
                </c:pt>
                <c:pt idx="1822">
                  <c:v>40998.930555555562</c:v>
                </c:pt>
                <c:pt idx="1823">
                  <c:v>40998.944444444453</c:v>
                </c:pt>
                <c:pt idx="1824">
                  <c:v>40998.958333333343</c:v>
                </c:pt>
                <c:pt idx="1825">
                  <c:v>40998.972222222219</c:v>
                </c:pt>
                <c:pt idx="1826">
                  <c:v>40998.986111111109</c:v>
                </c:pt>
                <c:pt idx="1827">
                  <c:v>40999</c:v>
                </c:pt>
                <c:pt idx="1828">
                  <c:v>40999.013888888891</c:v>
                </c:pt>
                <c:pt idx="1829">
                  <c:v>40999.027777777774</c:v>
                </c:pt>
                <c:pt idx="1830">
                  <c:v>40999.041666666657</c:v>
                </c:pt>
                <c:pt idx="1831">
                  <c:v>40999.055555555562</c:v>
                </c:pt>
                <c:pt idx="1832">
                  <c:v>40999.069444444445</c:v>
                </c:pt>
                <c:pt idx="1833">
                  <c:v>40999.083333333336</c:v>
                </c:pt>
                <c:pt idx="1834">
                  <c:v>40999.097222222212</c:v>
                </c:pt>
                <c:pt idx="1835">
                  <c:v>40999.111111111102</c:v>
                </c:pt>
                <c:pt idx="1836">
                  <c:v>40999.124999999993</c:v>
                </c:pt>
                <c:pt idx="1837">
                  <c:v>40999.138888888891</c:v>
                </c:pt>
                <c:pt idx="1838">
                  <c:v>40999.152777777781</c:v>
                </c:pt>
                <c:pt idx="1839">
                  <c:v>40999.166666666657</c:v>
                </c:pt>
                <c:pt idx="1840">
                  <c:v>40999.180555555562</c:v>
                </c:pt>
                <c:pt idx="1841">
                  <c:v>40999.194444444445</c:v>
                </c:pt>
                <c:pt idx="1842">
                  <c:v>40999.208333333336</c:v>
                </c:pt>
                <c:pt idx="1843">
                  <c:v>40999.222222222212</c:v>
                </c:pt>
                <c:pt idx="1844">
                  <c:v>40999.236111111102</c:v>
                </c:pt>
                <c:pt idx="1845">
                  <c:v>40999.25</c:v>
                </c:pt>
                <c:pt idx="1846">
                  <c:v>40999.263888888883</c:v>
                </c:pt>
                <c:pt idx="1847">
                  <c:v>40999.277777777774</c:v>
                </c:pt>
                <c:pt idx="1848">
                  <c:v>40999.29166666665</c:v>
                </c:pt>
                <c:pt idx="1849">
                  <c:v>40999.305555555562</c:v>
                </c:pt>
                <c:pt idx="1850">
                  <c:v>40999.319444444453</c:v>
                </c:pt>
                <c:pt idx="1851">
                  <c:v>40999.333333333336</c:v>
                </c:pt>
                <c:pt idx="1852">
                  <c:v>40999.347222222219</c:v>
                </c:pt>
                <c:pt idx="1853">
                  <c:v>40999.361111111102</c:v>
                </c:pt>
                <c:pt idx="1854">
                  <c:v>40999.375</c:v>
                </c:pt>
                <c:pt idx="1855">
                  <c:v>40999.388888888898</c:v>
                </c:pt>
                <c:pt idx="1856">
                  <c:v>40999.402777777781</c:v>
                </c:pt>
                <c:pt idx="1857">
                  <c:v>40999.416666666664</c:v>
                </c:pt>
                <c:pt idx="1858">
                  <c:v>40999.430555555562</c:v>
                </c:pt>
                <c:pt idx="1859">
                  <c:v>40999.444444444453</c:v>
                </c:pt>
                <c:pt idx="1860">
                  <c:v>40999.458333333343</c:v>
                </c:pt>
                <c:pt idx="1861">
                  <c:v>40999.472222222219</c:v>
                </c:pt>
                <c:pt idx="1862">
                  <c:v>40999.486111111109</c:v>
                </c:pt>
                <c:pt idx="1863">
                  <c:v>40999.5</c:v>
                </c:pt>
                <c:pt idx="1864">
                  <c:v>40999.513888888891</c:v>
                </c:pt>
                <c:pt idx="1865">
                  <c:v>40999.527777777774</c:v>
                </c:pt>
                <c:pt idx="1866">
                  <c:v>40999.541666666657</c:v>
                </c:pt>
                <c:pt idx="1867">
                  <c:v>40999.555555555562</c:v>
                </c:pt>
                <c:pt idx="1868">
                  <c:v>40999.569444444445</c:v>
                </c:pt>
                <c:pt idx="1869">
                  <c:v>40999.583333333336</c:v>
                </c:pt>
                <c:pt idx="1870">
                  <c:v>40999.597222222212</c:v>
                </c:pt>
                <c:pt idx="1871">
                  <c:v>40999.611111111102</c:v>
                </c:pt>
                <c:pt idx="1872">
                  <c:v>40999.624999999993</c:v>
                </c:pt>
                <c:pt idx="1873">
                  <c:v>40999.638888888891</c:v>
                </c:pt>
                <c:pt idx="1874">
                  <c:v>40999.652777777781</c:v>
                </c:pt>
                <c:pt idx="1875">
                  <c:v>40999.666666666657</c:v>
                </c:pt>
                <c:pt idx="1876">
                  <c:v>40999.680555555562</c:v>
                </c:pt>
                <c:pt idx="1877">
                  <c:v>40999.694444444445</c:v>
                </c:pt>
                <c:pt idx="1878">
                  <c:v>40999.708333333336</c:v>
                </c:pt>
                <c:pt idx="1879">
                  <c:v>40999.722222222212</c:v>
                </c:pt>
                <c:pt idx="1880">
                  <c:v>40999.736111111102</c:v>
                </c:pt>
                <c:pt idx="1881">
                  <c:v>40999.75</c:v>
                </c:pt>
                <c:pt idx="1882">
                  <c:v>40999.763888888883</c:v>
                </c:pt>
                <c:pt idx="1883">
                  <c:v>40999.777777777774</c:v>
                </c:pt>
                <c:pt idx="1884">
                  <c:v>40999.79166666665</c:v>
                </c:pt>
                <c:pt idx="1885">
                  <c:v>40999.805555555562</c:v>
                </c:pt>
                <c:pt idx="1886">
                  <c:v>40999.819444444453</c:v>
                </c:pt>
                <c:pt idx="1887">
                  <c:v>40999.833333333336</c:v>
                </c:pt>
                <c:pt idx="1888">
                  <c:v>40999.847222222219</c:v>
                </c:pt>
                <c:pt idx="1889">
                  <c:v>40999.861111111102</c:v>
                </c:pt>
                <c:pt idx="1890">
                  <c:v>40999.875</c:v>
                </c:pt>
                <c:pt idx="1891">
                  <c:v>40999.888888888898</c:v>
                </c:pt>
                <c:pt idx="1892">
                  <c:v>40999.902777777781</c:v>
                </c:pt>
                <c:pt idx="1893">
                  <c:v>40999.916666666664</c:v>
                </c:pt>
                <c:pt idx="1894">
                  <c:v>40999.930555555562</c:v>
                </c:pt>
                <c:pt idx="1895">
                  <c:v>40999.944444444453</c:v>
                </c:pt>
                <c:pt idx="1896">
                  <c:v>40999.958333333343</c:v>
                </c:pt>
                <c:pt idx="1897">
                  <c:v>40999.972222222219</c:v>
                </c:pt>
                <c:pt idx="1898">
                  <c:v>40999.986111111109</c:v>
                </c:pt>
                <c:pt idx="1899">
                  <c:v>41000</c:v>
                </c:pt>
                <c:pt idx="1900">
                  <c:v>41000.013888888891</c:v>
                </c:pt>
                <c:pt idx="1901">
                  <c:v>41000.027777777774</c:v>
                </c:pt>
                <c:pt idx="1902">
                  <c:v>41000.041666666657</c:v>
                </c:pt>
                <c:pt idx="1903">
                  <c:v>41000.055555555562</c:v>
                </c:pt>
                <c:pt idx="1904">
                  <c:v>41000.069444444445</c:v>
                </c:pt>
                <c:pt idx="1905">
                  <c:v>41000.083333333336</c:v>
                </c:pt>
                <c:pt idx="1906">
                  <c:v>41000.097222222212</c:v>
                </c:pt>
                <c:pt idx="1907">
                  <c:v>41000.111111111102</c:v>
                </c:pt>
                <c:pt idx="1908">
                  <c:v>41000.124999999993</c:v>
                </c:pt>
                <c:pt idx="1909">
                  <c:v>41000.138888888891</c:v>
                </c:pt>
                <c:pt idx="1910">
                  <c:v>41000.152777777781</c:v>
                </c:pt>
                <c:pt idx="1911">
                  <c:v>41000.166666666657</c:v>
                </c:pt>
                <c:pt idx="1912">
                  <c:v>41000.180555555562</c:v>
                </c:pt>
                <c:pt idx="1913">
                  <c:v>41000.194444444445</c:v>
                </c:pt>
                <c:pt idx="1914">
                  <c:v>41000.208333333336</c:v>
                </c:pt>
                <c:pt idx="1915">
                  <c:v>41000.222222222212</c:v>
                </c:pt>
                <c:pt idx="1916">
                  <c:v>41000.236111111102</c:v>
                </c:pt>
                <c:pt idx="1917">
                  <c:v>41000.25</c:v>
                </c:pt>
                <c:pt idx="1918">
                  <c:v>41000.263888888883</c:v>
                </c:pt>
                <c:pt idx="1919">
                  <c:v>41000.277777777774</c:v>
                </c:pt>
                <c:pt idx="1920">
                  <c:v>41000.29166666665</c:v>
                </c:pt>
                <c:pt idx="1921">
                  <c:v>41000.305555555562</c:v>
                </c:pt>
                <c:pt idx="1922">
                  <c:v>41000.319444444453</c:v>
                </c:pt>
                <c:pt idx="1923">
                  <c:v>41000.333333333336</c:v>
                </c:pt>
                <c:pt idx="1924">
                  <c:v>41000.347222222219</c:v>
                </c:pt>
                <c:pt idx="1925">
                  <c:v>41000.361111111102</c:v>
                </c:pt>
                <c:pt idx="1926">
                  <c:v>41000.375</c:v>
                </c:pt>
                <c:pt idx="1927">
                  <c:v>41000.388888888898</c:v>
                </c:pt>
                <c:pt idx="1928">
                  <c:v>41000.402777777781</c:v>
                </c:pt>
                <c:pt idx="1929">
                  <c:v>41000.416666666664</c:v>
                </c:pt>
                <c:pt idx="1930">
                  <c:v>41000.430555555562</c:v>
                </c:pt>
                <c:pt idx="1931">
                  <c:v>41000.444444444453</c:v>
                </c:pt>
                <c:pt idx="1932">
                  <c:v>41000.458333333343</c:v>
                </c:pt>
                <c:pt idx="1933">
                  <c:v>41000.472222222219</c:v>
                </c:pt>
                <c:pt idx="1934">
                  <c:v>41000.486111111109</c:v>
                </c:pt>
                <c:pt idx="1935">
                  <c:v>41000.5</c:v>
                </c:pt>
                <c:pt idx="1936">
                  <c:v>41000.513888888891</c:v>
                </c:pt>
                <c:pt idx="1937">
                  <c:v>41000.527777777774</c:v>
                </c:pt>
                <c:pt idx="1938">
                  <c:v>41000.541666666657</c:v>
                </c:pt>
                <c:pt idx="1939">
                  <c:v>41000.555555555562</c:v>
                </c:pt>
                <c:pt idx="1940">
                  <c:v>41000.569444444445</c:v>
                </c:pt>
                <c:pt idx="1941">
                  <c:v>41000.583333333336</c:v>
                </c:pt>
                <c:pt idx="1942">
                  <c:v>41000.597222222212</c:v>
                </c:pt>
                <c:pt idx="1943">
                  <c:v>41000.611111111102</c:v>
                </c:pt>
                <c:pt idx="1944">
                  <c:v>41000.624999999993</c:v>
                </c:pt>
                <c:pt idx="1945">
                  <c:v>41000.638888888891</c:v>
                </c:pt>
                <c:pt idx="1946">
                  <c:v>41000.652777777781</c:v>
                </c:pt>
                <c:pt idx="1947">
                  <c:v>41000.666666666657</c:v>
                </c:pt>
                <c:pt idx="1948">
                  <c:v>41000.680555555562</c:v>
                </c:pt>
                <c:pt idx="1949">
                  <c:v>41000.694444444445</c:v>
                </c:pt>
                <c:pt idx="1950">
                  <c:v>41000.708333333336</c:v>
                </c:pt>
                <c:pt idx="1951">
                  <c:v>41000.722222222212</c:v>
                </c:pt>
                <c:pt idx="1952">
                  <c:v>41000.736111111102</c:v>
                </c:pt>
                <c:pt idx="1953">
                  <c:v>41000.75</c:v>
                </c:pt>
                <c:pt idx="1954">
                  <c:v>41000.763888888883</c:v>
                </c:pt>
                <c:pt idx="1955">
                  <c:v>41000.777777777774</c:v>
                </c:pt>
                <c:pt idx="1956">
                  <c:v>41000.79166666665</c:v>
                </c:pt>
                <c:pt idx="1957">
                  <c:v>41000.805555555562</c:v>
                </c:pt>
                <c:pt idx="1958">
                  <c:v>41000.819444444453</c:v>
                </c:pt>
                <c:pt idx="1959">
                  <c:v>41000.833333333336</c:v>
                </c:pt>
                <c:pt idx="1960">
                  <c:v>41000.847222222219</c:v>
                </c:pt>
                <c:pt idx="1961">
                  <c:v>41000.861111111102</c:v>
                </c:pt>
                <c:pt idx="1962">
                  <c:v>41000.875</c:v>
                </c:pt>
                <c:pt idx="1963">
                  <c:v>41000.888888888898</c:v>
                </c:pt>
                <c:pt idx="1964">
                  <c:v>41000.902777777781</c:v>
                </c:pt>
                <c:pt idx="1965">
                  <c:v>41000.916666666664</c:v>
                </c:pt>
                <c:pt idx="1966">
                  <c:v>41000.930555555562</c:v>
                </c:pt>
                <c:pt idx="1967">
                  <c:v>41000.944444444453</c:v>
                </c:pt>
                <c:pt idx="1968">
                  <c:v>41000.958333333343</c:v>
                </c:pt>
                <c:pt idx="1969">
                  <c:v>41000.972222222219</c:v>
                </c:pt>
                <c:pt idx="1970">
                  <c:v>41000.986111111109</c:v>
                </c:pt>
                <c:pt idx="1971">
                  <c:v>41001</c:v>
                </c:pt>
                <c:pt idx="1972">
                  <c:v>41001.013888888891</c:v>
                </c:pt>
                <c:pt idx="1973">
                  <c:v>41001.027777777774</c:v>
                </c:pt>
                <c:pt idx="1974">
                  <c:v>41001.041666666657</c:v>
                </c:pt>
                <c:pt idx="1975">
                  <c:v>41001.055555555562</c:v>
                </c:pt>
                <c:pt idx="1976">
                  <c:v>41001.069444444445</c:v>
                </c:pt>
                <c:pt idx="1977">
                  <c:v>41001.083333333336</c:v>
                </c:pt>
                <c:pt idx="1978">
                  <c:v>41001.097222222212</c:v>
                </c:pt>
                <c:pt idx="1979">
                  <c:v>41001.111111111102</c:v>
                </c:pt>
                <c:pt idx="1980">
                  <c:v>41001.124999999993</c:v>
                </c:pt>
                <c:pt idx="1981">
                  <c:v>41001.138888888891</c:v>
                </c:pt>
                <c:pt idx="1982">
                  <c:v>41001.152777777781</c:v>
                </c:pt>
                <c:pt idx="1983">
                  <c:v>41001.166666666657</c:v>
                </c:pt>
                <c:pt idx="1984">
                  <c:v>41001.180555555562</c:v>
                </c:pt>
                <c:pt idx="1985">
                  <c:v>41001.194444444445</c:v>
                </c:pt>
                <c:pt idx="1986">
                  <c:v>41001.208333333336</c:v>
                </c:pt>
                <c:pt idx="1987">
                  <c:v>41001.222222222212</c:v>
                </c:pt>
                <c:pt idx="1988">
                  <c:v>41001.236111111102</c:v>
                </c:pt>
                <c:pt idx="1989">
                  <c:v>41001.25</c:v>
                </c:pt>
                <c:pt idx="1990">
                  <c:v>41001.263888888883</c:v>
                </c:pt>
                <c:pt idx="1991">
                  <c:v>41001.277777777774</c:v>
                </c:pt>
                <c:pt idx="1992">
                  <c:v>41001.29166666665</c:v>
                </c:pt>
                <c:pt idx="1993">
                  <c:v>41001.305555555562</c:v>
                </c:pt>
                <c:pt idx="1994">
                  <c:v>41001.319444444453</c:v>
                </c:pt>
                <c:pt idx="1995">
                  <c:v>41001.333333333336</c:v>
                </c:pt>
                <c:pt idx="1996">
                  <c:v>41001.347222222219</c:v>
                </c:pt>
                <c:pt idx="1997">
                  <c:v>41001.361111111102</c:v>
                </c:pt>
                <c:pt idx="1998">
                  <c:v>41001.375</c:v>
                </c:pt>
                <c:pt idx="1999">
                  <c:v>41001.388888888898</c:v>
                </c:pt>
                <c:pt idx="2000">
                  <c:v>41001.402777777781</c:v>
                </c:pt>
                <c:pt idx="2001">
                  <c:v>41001.416666666664</c:v>
                </c:pt>
                <c:pt idx="2002">
                  <c:v>41001.430555555562</c:v>
                </c:pt>
                <c:pt idx="2003">
                  <c:v>41001.444444444453</c:v>
                </c:pt>
                <c:pt idx="2004">
                  <c:v>41001.458333333343</c:v>
                </c:pt>
                <c:pt idx="2005">
                  <c:v>41001.472222222219</c:v>
                </c:pt>
                <c:pt idx="2006">
                  <c:v>41001.486111111109</c:v>
                </c:pt>
                <c:pt idx="2007">
                  <c:v>41001.5</c:v>
                </c:pt>
                <c:pt idx="2008">
                  <c:v>41001.513888888891</c:v>
                </c:pt>
                <c:pt idx="2009">
                  <c:v>41001.527777777774</c:v>
                </c:pt>
                <c:pt idx="2010">
                  <c:v>41001.541666666657</c:v>
                </c:pt>
                <c:pt idx="2011">
                  <c:v>41001.555555555562</c:v>
                </c:pt>
                <c:pt idx="2012">
                  <c:v>41001.569444444445</c:v>
                </c:pt>
                <c:pt idx="2013">
                  <c:v>41001.583333333336</c:v>
                </c:pt>
                <c:pt idx="2014">
                  <c:v>41001.597222222212</c:v>
                </c:pt>
                <c:pt idx="2015">
                  <c:v>41001.611111111102</c:v>
                </c:pt>
                <c:pt idx="2016">
                  <c:v>41001.624999999993</c:v>
                </c:pt>
                <c:pt idx="2017">
                  <c:v>41001.638888888891</c:v>
                </c:pt>
                <c:pt idx="2018">
                  <c:v>41001.652777777781</c:v>
                </c:pt>
                <c:pt idx="2019">
                  <c:v>41001.666666666657</c:v>
                </c:pt>
                <c:pt idx="2020">
                  <c:v>41001.680555555562</c:v>
                </c:pt>
                <c:pt idx="2021">
                  <c:v>41001.694444444445</c:v>
                </c:pt>
                <c:pt idx="2022">
                  <c:v>41001.708333333336</c:v>
                </c:pt>
                <c:pt idx="2023">
                  <c:v>41001.722222222212</c:v>
                </c:pt>
                <c:pt idx="2024">
                  <c:v>41001.736111111102</c:v>
                </c:pt>
                <c:pt idx="2025">
                  <c:v>41001.75</c:v>
                </c:pt>
                <c:pt idx="2026">
                  <c:v>41001.763888888883</c:v>
                </c:pt>
                <c:pt idx="2027">
                  <c:v>41001.777777777774</c:v>
                </c:pt>
                <c:pt idx="2028">
                  <c:v>41001.79166666665</c:v>
                </c:pt>
                <c:pt idx="2029">
                  <c:v>41001.805555555562</c:v>
                </c:pt>
                <c:pt idx="2030">
                  <c:v>41001.819444444453</c:v>
                </c:pt>
                <c:pt idx="2031">
                  <c:v>41001.833333333336</c:v>
                </c:pt>
                <c:pt idx="2032">
                  <c:v>41001.847222222219</c:v>
                </c:pt>
                <c:pt idx="2033">
                  <c:v>41001.861111111102</c:v>
                </c:pt>
                <c:pt idx="2034">
                  <c:v>41001.875</c:v>
                </c:pt>
                <c:pt idx="2035">
                  <c:v>41001.888888888898</c:v>
                </c:pt>
                <c:pt idx="2036">
                  <c:v>41001.902777777781</c:v>
                </c:pt>
                <c:pt idx="2037">
                  <c:v>41001.916666666664</c:v>
                </c:pt>
                <c:pt idx="2038">
                  <c:v>41001.930555555562</c:v>
                </c:pt>
                <c:pt idx="2039">
                  <c:v>41001.944444444453</c:v>
                </c:pt>
                <c:pt idx="2040">
                  <c:v>41001.958333333343</c:v>
                </c:pt>
                <c:pt idx="2041">
                  <c:v>41001.972222222219</c:v>
                </c:pt>
                <c:pt idx="2042">
                  <c:v>41001.986111111109</c:v>
                </c:pt>
                <c:pt idx="2043">
                  <c:v>41002</c:v>
                </c:pt>
                <c:pt idx="2044">
                  <c:v>41002.013888888891</c:v>
                </c:pt>
                <c:pt idx="2045">
                  <c:v>41002.027777777774</c:v>
                </c:pt>
                <c:pt idx="2046">
                  <c:v>41002.041666666657</c:v>
                </c:pt>
                <c:pt idx="2047">
                  <c:v>41002.055555555562</c:v>
                </c:pt>
                <c:pt idx="2048">
                  <c:v>41002.069444444445</c:v>
                </c:pt>
                <c:pt idx="2049">
                  <c:v>41002.083333333336</c:v>
                </c:pt>
                <c:pt idx="2050">
                  <c:v>41002.097222222212</c:v>
                </c:pt>
                <c:pt idx="2051">
                  <c:v>41002.111111111102</c:v>
                </c:pt>
                <c:pt idx="2052">
                  <c:v>41002.124999999993</c:v>
                </c:pt>
                <c:pt idx="2053">
                  <c:v>41002.138888888891</c:v>
                </c:pt>
                <c:pt idx="2054">
                  <c:v>41002.152777777781</c:v>
                </c:pt>
                <c:pt idx="2055">
                  <c:v>41002.166666666657</c:v>
                </c:pt>
                <c:pt idx="2056">
                  <c:v>41002.180555555562</c:v>
                </c:pt>
                <c:pt idx="2057">
                  <c:v>41002.194444444445</c:v>
                </c:pt>
                <c:pt idx="2058">
                  <c:v>41002.208333333336</c:v>
                </c:pt>
                <c:pt idx="2059">
                  <c:v>41002.222222222212</c:v>
                </c:pt>
                <c:pt idx="2060">
                  <c:v>41002.236111111102</c:v>
                </c:pt>
                <c:pt idx="2061">
                  <c:v>41002.25</c:v>
                </c:pt>
                <c:pt idx="2062">
                  <c:v>41002.263888888883</c:v>
                </c:pt>
                <c:pt idx="2063">
                  <c:v>41002.277777777774</c:v>
                </c:pt>
                <c:pt idx="2064">
                  <c:v>41002.29166666665</c:v>
                </c:pt>
                <c:pt idx="2065">
                  <c:v>41002.305555555562</c:v>
                </c:pt>
                <c:pt idx="2066">
                  <c:v>41002.319444444453</c:v>
                </c:pt>
                <c:pt idx="2067">
                  <c:v>41002.333333333336</c:v>
                </c:pt>
                <c:pt idx="2068">
                  <c:v>41002.347222222219</c:v>
                </c:pt>
                <c:pt idx="2069">
                  <c:v>41002.361111111102</c:v>
                </c:pt>
                <c:pt idx="2070">
                  <c:v>41002.375</c:v>
                </c:pt>
                <c:pt idx="2071">
                  <c:v>41002.388888888898</c:v>
                </c:pt>
                <c:pt idx="2072">
                  <c:v>41002.402777777781</c:v>
                </c:pt>
                <c:pt idx="2073">
                  <c:v>41002.416666666664</c:v>
                </c:pt>
                <c:pt idx="2074">
                  <c:v>41002.430555555562</c:v>
                </c:pt>
                <c:pt idx="2075">
                  <c:v>41002.444444444453</c:v>
                </c:pt>
                <c:pt idx="2076">
                  <c:v>41002.458333333343</c:v>
                </c:pt>
                <c:pt idx="2077">
                  <c:v>41002.472222222219</c:v>
                </c:pt>
                <c:pt idx="2078">
                  <c:v>41002.486111111109</c:v>
                </c:pt>
                <c:pt idx="2079">
                  <c:v>41002.5</c:v>
                </c:pt>
                <c:pt idx="2080">
                  <c:v>41002.513888888891</c:v>
                </c:pt>
                <c:pt idx="2081">
                  <c:v>41002.527777777774</c:v>
                </c:pt>
                <c:pt idx="2082">
                  <c:v>41002.541666666657</c:v>
                </c:pt>
                <c:pt idx="2083">
                  <c:v>41002.555555555562</c:v>
                </c:pt>
                <c:pt idx="2084">
                  <c:v>41002.569444444445</c:v>
                </c:pt>
                <c:pt idx="2085">
                  <c:v>41002.583333333336</c:v>
                </c:pt>
                <c:pt idx="2086">
                  <c:v>41002.597222222212</c:v>
                </c:pt>
                <c:pt idx="2087">
                  <c:v>41002.611111111102</c:v>
                </c:pt>
                <c:pt idx="2088">
                  <c:v>41002.624999999993</c:v>
                </c:pt>
                <c:pt idx="2089">
                  <c:v>41002.638888888891</c:v>
                </c:pt>
                <c:pt idx="2090">
                  <c:v>41002.652777777781</c:v>
                </c:pt>
                <c:pt idx="2091">
                  <c:v>41002.666666666657</c:v>
                </c:pt>
                <c:pt idx="2092">
                  <c:v>41002.680555555562</c:v>
                </c:pt>
                <c:pt idx="2093">
                  <c:v>41002.694444444445</c:v>
                </c:pt>
                <c:pt idx="2094">
                  <c:v>41002.708333333336</c:v>
                </c:pt>
                <c:pt idx="2095">
                  <c:v>41002.722222222212</c:v>
                </c:pt>
                <c:pt idx="2096">
                  <c:v>41002.736111111102</c:v>
                </c:pt>
                <c:pt idx="2097">
                  <c:v>41002.75</c:v>
                </c:pt>
                <c:pt idx="2098">
                  <c:v>41002.763888888883</c:v>
                </c:pt>
                <c:pt idx="2099">
                  <c:v>41002.777777777774</c:v>
                </c:pt>
                <c:pt idx="2100">
                  <c:v>41002.79166666665</c:v>
                </c:pt>
                <c:pt idx="2101">
                  <c:v>41002.805555555562</c:v>
                </c:pt>
                <c:pt idx="2102">
                  <c:v>41002.819444444453</c:v>
                </c:pt>
                <c:pt idx="2103">
                  <c:v>41002.833333333336</c:v>
                </c:pt>
                <c:pt idx="2104">
                  <c:v>41002.847222222219</c:v>
                </c:pt>
                <c:pt idx="2105">
                  <c:v>41002.861111111102</c:v>
                </c:pt>
                <c:pt idx="2106">
                  <c:v>41002.875</c:v>
                </c:pt>
                <c:pt idx="2107">
                  <c:v>41002.888888888898</c:v>
                </c:pt>
                <c:pt idx="2108">
                  <c:v>41002.902777777781</c:v>
                </c:pt>
                <c:pt idx="2109">
                  <c:v>41002.916666666664</c:v>
                </c:pt>
                <c:pt idx="2110">
                  <c:v>41002.930555555562</c:v>
                </c:pt>
                <c:pt idx="2111">
                  <c:v>41002.944444444453</c:v>
                </c:pt>
                <c:pt idx="2112">
                  <c:v>41002.958333333343</c:v>
                </c:pt>
                <c:pt idx="2113">
                  <c:v>41002.972222222219</c:v>
                </c:pt>
                <c:pt idx="2114">
                  <c:v>41002.986111111109</c:v>
                </c:pt>
                <c:pt idx="2115">
                  <c:v>41003</c:v>
                </c:pt>
                <c:pt idx="2116">
                  <c:v>41003.013888888891</c:v>
                </c:pt>
                <c:pt idx="2117">
                  <c:v>41003.027777777774</c:v>
                </c:pt>
                <c:pt idx="2118">
                  <c:v>41003.041666666657</c:v>
                </c:pt>
                <c:pt idx="2119">
                  <c:v>41003.055555555562</c:v>
                </c:pt>
                <c:pt idx="2120">
                  <c:v>41003.069444444445</c:v>
                </c:pt>
                <c:pt idx="2121">
                  <c:v>41003.083333333336</c:v>
                </c:pt>
                <c:pt idx="2122">
                  <c:v>41003.097222222212</c:v>
                </c:pt>
                <c:pt idx="2123">
                  <c:v>41003.111111111102</c:v>
                </c:pt>
                <c:pt idx="2124">
                  <c:v>41003.124999999993</c:v>
                </c:pt>
                <c:pt idx="2125">
                  <c:v>41003.138888888891</c:v>
                </c:pt>
                <c:pt idx="2126">
                  <c:v>41003.152777777781</c:v>
                </c:pt>
                <c:pt idx="2127">
                  <c:v>41003.166666666657</c:v>
                </c:pt>
                <c:pt idx="2128">
                  <c:v>41003.180555555562</c:v>
                </c:pt>
                <c:pt idx="2129">
                  <c:v>41003.194444444445</c:v>
                </c:pt>
                <c:pt idx="2130">
                  <c:v>41003.208333333336</c:v>
                </c:pt>
                <c:pt idx="2131">
                  <c:v>41003.222222222212</c:v>
                </c:pt>
                <c:pt idx="2132">
                  <c:v>41003.236111111102</c:v>
                </c:pt>
                <c:pt idx="2133">
                  <c:v>41003.25</c:v>
                </c:pt>
                <c:pt idx="2134">
                  <c:v>41003.263888888883</c:v>
                </c:pt>
                <c:pt idx="2135">
                  <c:v>41003.277777777774</c:v>
                </c:pt>
                <c:pt idx="2136">
                  <c:v>41003.29166666665</c:v>
                </c:pt>
                <c:pt idx="2137">
                  <c:v>41003.305555555562</c:v>
                </c:pt>
                <c:pt idx="2138">
                  <c:v>41003.319444444453</c:v>
                </c:pt>
                <c:pt idx="2139">
                  <c:v>41003.333333333336</c:v>
                </c:pt>
                <c:pt idx="2140">
                  <c:v>41003.347222222219</c:v>
                </c:pt>
                <c:pt idx="2141">
                  <c:v>41003.361111111102</c:v>
                </c:pt>
                <c:pt idx="2142">
                  <c:v>41003.375</c:v>
                </c:pt>
                <c:pt idx="2143">
                  <c:v>41003.388888888898</c:v>
                </c:pt>
                <c:pt idx="2144">
                  <c:v>41003.402777777781</c:v>
                </c:pt>
                <c:pt idx="2145">
                  <c:v>41003.416666666664</c:v>
                </c:pt>
                <c:pt idx="2146">
                  <c:v>41003.430555555562</c:v>
                </c:pt>
                <c:pt idx="2147">
                  <c:v>41003.444444444453</c:v>
                </c:pt>
                <c:pt idx="2148">
                  <c:v>41003.458333333343</c:v>
                </c:pt>
                <c:pt idx="2149">
                  <c:v>41003.472222222219</c:v>
                </c:pt>
                <c:pt idx="2150">
                  <c:v>41003.486111111109</c:v>
                </c:pt>
                <c:pt idx="2151">
                  <c:v>41003.5</c:v>
                </c:pt>
                <c:pt idx="2152">
                  <c:v>41003.513888888891</c:v>
                </c:pt>
                <c:pt idx="2153">
                  <c:v>41003.527777777774</c:v>
                </c:pt>
                <c:pt idx="2154">
                  <c:v>41003.541666666657</c:v>
                </c:pt>
                <c:pt idx="2155">
                  <c:v>41003.555555555562</c:v>
                </c:pt>
                <c:pt idx="2156">
                  <c:v>41003.569444444445</c:v>
                </c:pt>
                <c:pt idx="2157">
                  <c:v>41003.583333333336</c:v>
                </c:pt>
                <c:pt idx="2158">
                  <c:v>41003.597222222212</c:v>
                </c:pt>
                <c:pt idx="2159">
                  <c:v>41003.611111111102</c:v>
                </c:pt>
                <c:pt idx="2160">
                  <c:v>41003.624999999993</c:v>
                </c:pt>
                <c:pt idx="2161">
                  <c:v>41003.638888888891</c:v>
                </c:pt>
                <c:pt idx="2162">
                  <c:v>41003.652777777781</c:v>
                </c:pt>
                <c:pt idx="2163">
                  <c:v>41003.666666666657</c:v>
                </c:pt>
                <c:pt idx="2164">
                  <c:v>41003.680555555562</c:v>
                </c:pt>
                <c:pt idx="2165">
                  <c:v>41003.694444444445</c:v>
                </c:pt>
                <c:pt idx="2166">
                  <c:v>41003.708333333336</c:v>
                </c:pt>
                <c:pt idx="2167">
                  <c:v>41003.722222222212</c:v>
                </c:pt>
                <c:pt idx="2168">
                  <c:v>41003.736111111102</c:v>
                </c:pt>
                <c:pt idx="2169">
                  <c:v>41003.75</c:v>
                </c:pt>
                <c:pt idx="2170">
                  <c:v>41003.763888888883</c:v>
                </c:pt>
                <c:pt idx="2171">
                  <c:v>41003.777777777774</c:v>
                </c:pt>
                <c:pt idx="2172">
                  <c:v>41003.79166666665</c:v>
                </c:pt>
                <c:pt idx="2173">
                  <c:v>41003.805555555562</c:v>
                </c:pt>
                <c:pt idx="2174">
                  <c:v>41003.819444444453</c:v>
                </c:pt>
                <c:pt idx="2175">
                  <c:v>41003.833333333336</c:v>
                </c:pt>
                <c:pt idx="2176">
                  <c:v>41003.847222222219</c:v>
                </c:pt>
                <c:pt idx="2177">
                  <c:v>41003.861111111102</c:v>
                </c:pt>
                <c:pt idx="2178">
                  <c:v>41003.875</c:v>
                </c:pt>
                <c:pt idx="2179">
                  <c:v>41003.888888888898</c:v>
                </c:pt>
                <c:pt idx="2180">
                  <c:v>41003.902777777781</c:v>
                </c:pt>
                <c:pt idx="2181">
                  <c:v>41003.916666666664</c:v>
                </c:pt>
                <c:pt idx="2182">
                  <c:v>41003.930555555562</c:v>
                </c:pt>
                <c:pt idx="2183">
                  <c:v>41003.944444444453</c:v>
                </c:pt>
                <c:pt idx="2184">
                  <c:v>41003.958333333343</c:v>
                </c:pt>
                <c:pt idx="2185">
                  <c:v>41003.972222222219</c:v>
                </c:pt>
                <c:pt idx="2186">
                  <c:v>41003.986111111109</c:v>
                </c:pt>
                <c:pt idx="2187">
                  <c:v>41004</c:v>
                </c:pt>
                <c:pt idx="2188">
                  <c:v>41004.013888888891</c:v>
                </c:pt>
                <c:pt idx="2189">
                  <c:v>41004.027777777774</c:v>
                </c:pt>
                <c:pt idx="2190">
                  <c:v>41004.041666666657</c:v>
                </c:pt>
                <c:pt idx="2191">
                  <c:v>41004.055555555562</c:v>
                </c:pt>
                <c:pt idx="2192">
                  <c:v>41004.069444444445</c:v>
                </c:pt>
                <c:pt idx="2193">
                  <c:v>41004.083333333336</c:v>
                </c:pt>
                <c:pt idx="2194">
                  <c:v>41004.097222222212</c:v>
                </c:pt>
                <c:pt idx="2195">
                  <c:v>41004.111111111102</c:v>
                </c:pt>
                <c:pt idx="2196">
                  <c:v>41004.124999999993</c:v>
                </c:pt>
                <c:pt idx="2197">
                  <c:v>41004.138888888891</c:v>
                </c:pt>
                <c:pt idx="2198">
                  <c:v>41004.152777777781</c:v>
                </c:pt>
                <c:pt idx="2199">
                  <c:v>41004.166666666657</c:v>
                </c:pt>
                <c:pt idx="2200">
                  <c:v>41004.180555555562</c:v>
                </c:pt>
                <c:pt idx="2201">
                  <c:v>41004.194444444445</c:v>
                </c:pt>
                <c:pt idx="2202">
                  <c:v>41004.208333333336</c:v>
                </c:pt>
                <c:pt idx="2203">
                  <c:v>41004.222222222212</c:v>
                </c:pt>
                <c:pt idx="2204">
                  <c:v>41004.236111111102</c:v>
                </c:pt>
                <c:pt idx="2205">
                  <c:v>41004.25</c:v>
                </c:pt>
                <c:pt idx="2206">
                  <c:v>41004.263888888883</c:v>
                </c:pt>
                <c:pt idx="2207">
                  <c:v>41004.277777777774</c:v>
                </c:pt>
                <c:pt idx="2208">
                  <c:v>41004.29166666665</c:v>
                </c:pt>
                <c:pt idx="2209">
                  <c:v>41004.305555555562</c:v>
                </c:pt>
                <c:pt idx="2210">
                  <c:v>41004.319444444453</c:v>
                </c:pt>
                <c:pt idx="2211">
                  <c:v>41004.333333333336</c:v>
                </c:pt>
                <c:pt idx="2212">
                  <c:v>41004.347222222219</c:v>
                </c:pt>
                <c:pt idx="2213">
                  <c:v>41004.361111111102</c:v>
                </c:pt>
                <c:pt idx="2214">
                  <c:v>41004.375</c:v>
                </c:pt>
                <c:pt idx="2215">
                  <c:v>41004.388888888898</c:v>
                </c:pt>
                <c:pt idx="2216">
                  <c:v>41004.402777777781</c:v>
                </c:pt>
                <c:pt idx="2217">
                  <c:v>41004.416666666664</c:v>
                </c:pt>
                <c:pt idx="2218">
                  <c:v>41004.430555555562</c:v>
                </c:pt>
                <c:pt idx="2219">
                  <c:v>41004.444444444453</c:v>
                </c:pt>
                <c:pt idx="2220">
                  <c:v>41004.458333333343</c:v>
                </c:pt>
                <c:pt idx="2221">
                  <c:v>41004.472222222219</c:v>
                </c:pt>
                <c:pt idx="2222">
                  <c:v>41004.486111111109</c:v>
                </c:pt>
                <c:pt idx="2223">
                  <c:v>41004.5</c:v>
                </c:pt>
                <c:pt idx="2224">
                  <c:v>41004.513888888891</c:v>
                </c:pt>
                <c:pt idx="2225">
                  <c:v>41004.527777777774</c:v>
                </c:pt>
                <c:pt idx="2226">
                  <c:v>41004.541666666657</c:v>
                </c:pt>
                <c:pt idx="2227">
                  <c:v>41004.555555555562</c:v>
                </c:pt>
                <c:pt idx="2228">
                  <c:v>41004.569444444445</c:v>
                </c:pt>
                <c:pt idx="2229">
                  <c:v>41004.583333333336</c:v>
                </c:pt>
                <c:pt idx="2230">
                  <c:v>41004.597222222212</c:v>
                </c:pt>
                <c:pt idx="2231">
                  <c:v>41004.611111111102</c:v>
                </c:pt>
                <c:pt idx="2232">
                  <c:v>41004.624999999993</c:v>
                </c:pt>
                <c:pt idx="2233">
                  <c:v>41004.638888888891</c:v>
                </c:pt>
                <c:pt idx="2234">
                  <c:v>41004.652777777781</c:v>
                </c:pt>
                <c:pt idx="2235">
                  <c:v>41004.666666666657</c:v>
                </c:pt>
                <c:pt idx="2236">
                  <c:v>41004.680555555562</c:v>
                </c:pt>
                <c:pt idx="2237">
                  <c:v>41004.694444444445</c:v>
                </c:pt>
                <c:pt idx="2238">
                  <c:v>41004.708333333336</c:v>
                </c:pt>
                <c:pt idx="2239">
                  <c:v>41004.722222222212</c:v>
                </c:pt>
                <c:pt idx="2240">
                  <c:v>41004.736111111102</c:v>
                </c:pt>
                <c:pt idx="2241">
                  <c:v>41004.75</c:v>
                </c:pt>
                <c:pt idx="2242">
                  <c:v>41004.763888888883</c:v>
                </c:pt>
                <c:pt idx="2243">
                  <c:v>41004.777777777774</c:v>
                </c:pt>
                <c:pt idx="2244">
                  <c:v>41004.79166666665</c:v>
                </c:pt>
                <c:pt idx="2245">
                  <c:v>41004.805555555562</c:v>
                </c:pt>
                <c:pt idx="2246">
                  <c:v>41004.819444444453</c:v>
                </c:pt>
                <c:pt idx="2247">
                  <c:v>41004.833333333336</c:v>
                </c:pt>
                <c:pt idx="2248">
                  <c:v>41004.847222222219</c:v>
                </c:pt>
                <c:pt idx="2249">
                  <c:v>41004.861111111102</c:v>
                </c:pt>
                <c:pt idx="2250">
                  <c:v>41004.875</c:v>
                </c:pt>
                <c:pt idx="2251">
                  <c:v>41004.888888888898</c:v>
                </c:pt>
                <c:pt idx="2252">
                  <c:v>41004.902777777781</c:v>
                </c:pt>
                <c:pt idx="2253">
                  <c:v>41004.916666666664</c:v>
                </c:pt>
                <c:pt idx="2254">
                  <c:v>41004.930555555562</c:v>
                </c:pt>
                <c:pt idx="2255">
                  <c:v>41004.944444444453</c:v>
                </c:pt>
                <c:pt idx="2256">
                  <c:v>41004.958333333343</c:v>
                </c:pt>
                <c:pt idx="2257">
                  <c:v>41004.972222222219</c:v>
                </c:pt>
                <c:pt idx="2258">
                  <c:v>41004.986111111109</c:v>
                </c:pt>
                <c:pt idx="2259">
                  <c:v>41005</c:v>
                </c:pt>
                <c:pt idx="2260">
                  <c:v>41005.013888888891</c:v>
                </c:pt>
                <c:pt idx="2261">
                  <c:v>41005.027777777774</c:v>
                </c:pt>
                <c:pt idx="2262">
                  <c:v>41005.041666666657</c:v>
                </c:pt>
                <c:pt idx="2263">
                  <c:v>41005.055555555562</c:v>
                </c:pt>
                <c:pt idx="2264">
                  <c:v>41005.069444444445</c:v>
                </c:pt>
                <c:pt idx="2265">
                  <c:v>41005.083333333336</c:v>
                </c:pt>
                <c:pt idx="2266">
                  <c:v>41005.097222222212</c:v>
                </c:pt>
                <c:pt idx="2267">
                  <c:v>41005.111111111102</c:v>
                </c:pt>
                <c:pt idx="2268">
                  <c:v>41005.124999999993</c:v>
                </c:pt>
                <c:pt idx="2269">
                  <c:v>41005.138888888891</c:v>
                </c:pt>
                <c:pt idx="2270">
                  <c:v>41005.152777777781</c:v>
                </c:pt>
                <c:pt idx="2271">
                  <c:v>41005.166666666657</c:v>
                </c:pt>
                <c:pt idx="2272">
                  <c:v>41005.180555555562</c:v>
                </c:pt>
                <c:pt idx="2273">
                  <c:v>41005.194444444445</c:v>
                </c:pt>
                <c:pt idx="2274">
                  <c:v>41005.208333333336</c:v>
                </c:pt>
                <c:pt idx="2275">
                  <c:v>41005.222222222212</c:v>
                </c:pt>
                <c:pt idx="2276">
                  <c:v>41005.236111111102</c:v>
                </c:pt>
                <c:pt idx="2277">
                  <c:v>41005.25</c:v>
                </c:pt>
                <c:pt idx="2278">
                  <c:v>41005.263888888883</c:v>
                </c:pt>
                <c:pt idx="2279">
                  <c:v>41005.277777777774</c:v>
                </c:pt>
                <c:pt idx="2280">
                  <c:v>41005.29166666665</c:v>
                </c:pt>
                <c:pt idx="2281">
                  <c:v>41005.305555555562</c:v>
                </c:pt>
                <c:pt idx="2282">
                  <c:v>41005.319444444453</c:v>
                </c:pt>
                <c:pt idx="2283">
                  <c:v>41005.333333333336</c:v>
                </c:pt>
                <c:pt idx="2284">
                  <c:v>41005.347222222219</c:v>
                </c:pt>
                <c:pt idx="2285">
                  <c:v>41005.361111111102</c:v>
                </c:pt>
                <c:pt idx="2286">
                  <c:v>41005.375</c:v>
                </c:pt>
                <c:pt idx="2287">
                  <c:v>41005.388888888898</c:v>
                </c:pt>
                <c:pt idx="2288">
                  <c:v>41005.402777777781</c:v>
                </c:pt>
                <c:pt idx="2289">
                  <c:v>41005.416666666664</c:v>
                </c:pt>
                <c:pt idx="2290">
                  <c:v>41005.430555555562</c:v>
                </c:pt>
                <c:pt idx="2291">
                  <c:v>41005.444444444453</c:v>
                </c:pt>
                <c:pt idx="2292">
                  <c:v>41005.458333333343</c:v>
                </c:pt>
                <c:pt idx="2293">
                  <c:v>41005.472222222219</c:v>
                </c:pt>
                <c:pt idx="2294">
                  <c:v>41005.486111111109</c:v>
                </c:pt>
                <c:pt idx="2295">
                  <c:v>41005.5</c:v>
                </c:pt>
                <c:pt idx="2296">
                  <c:v>41005.513888888891</c:v>
                </c:pt>
                <c:pt idx="2297">
                  <c:v>41005.527777777774</c:v>
                </c:pt>
                <c:pt idx="2298">
                  <c:v>41005.541666666657</c:v>
                </c:pt>
                <c:pt idx="2299">
                  <c:v>41005.555555555562</c:v>
                </c:pt>
                <c:pt idx="2300">
                  <c:v>41005.569444444445</c:v>
                </c:pt>
                <c:pt idx="2301">
                  <c:v>41005.583333333336</c:v>
                </c:pt>
                <c:pt idx="2302">
                  <c:v>41005.597222222212</c:v>
                </c:pt>
                <c:pt idx="2303">
                  <c:v>41005.611111111102</c:v>
                </c:pt>
                <c:pt idx="2304">
                  <c:v>41005.624999999993</c:v>
                </c:pt>
                <c:pt idx="2305">
                  <c:v>41005.638888888891</c:v>
                </c:pt>
                <c:pt idx="2306">
                  <c:v>41005.652777777781</c:v>
                </c:pt>
                <c:pt idx="2307">
                  <c:v>41005.666666666657</c:v>
                </c:pt>
                <c:pt idx="2308">
                  <c:v>41005.680555555562</c:v>
                </c:pt>
                <c:pt idx="2309">
                  <c:v>41005.694444444445</c:v>
                </c:pt>
                <c:pt idx="2310">
                  <c:v>41005.708333333336</c:v>
                </c:pt>
                <c:pt idx="2311">
                  <c:v>41005.722222222212</c:v>
                </c:pt>
                <c:pt idx="2312">
                  <c:v>41005.736111111102</c:v>
                </c:pt>
                <c:pt idx="2313">
                  <c:v>41005.75</c:v>
                </c:pt>
                <c:pt idx="2314">
                  <c:v>41005.763888888883</c:v>
                </c:pt>
                <c:pt idx="2315">
                  <c:v>41005.777777777774</c:v>
                </c:pt>
                <c:pt idx="2316">
                  <c:v>41005.79166666665</c:v>
                </c:pt>
                <c:pt idx="2317">
                  <c:v>41005.805555555562</c:v>
                </c:pt>
                <c:pt idx="2318">
                  <c:v>41005.819444444453</c:v>
                </c:pt>
                <c:pt idx="2319">
                  <c:v>41005.833333333336</c:v>
                </c:pt>
                <c:pt idx="2320">
                  <c:v>41005.847222222219</c:v>
                </c:pt>
                <c:pt idx="2321">
                  <c:v>41005.861111111102</c:v>
                </c:pt>
                <c:pt idx="2322">
                  <c:v>41005.875</c:v>
                </c:pt>
                <c:pt idx="2323">
                  <c:v>41005.888888888898</c:v>
                </c:pt>
                <c:pt idx="2324">
                  <c:v>41005.902777777781</c:v>
                </c:pt>
                <c:pt idx="2325">
                  <c:v>41005.916666666664</c:v>
                </c:pt>
                <c:pt idx="2326">
                  <c:v>41005.930555555562</c:v>
                </c:pt>
                <c:pt idx="2327">
                  <c:v>41005.944444444453</c:v>
                </c:pt>
                <c:pt idx="2328">
                  <c:v>41005.958333333343</c:v>
                </c:pt>
                <c:pt idx="2329">
                  <c:v>41005.972222222219</c:v>
                </c:pt>
                <c:pt idx="2330">
                  <c:v>41005.986111111109</c:v>
                </c:pt>
                <c:pt idx="2331">
                  <c:v>41006</c:v>
                </c:pt>
                <c:pt idx="2332">
                  <c:v>41006.013888888891</c:v>
                </c:pt>
                <c:pt idx="2333">
                  <c:v>41006.027777777774</c:v>
                </c:pt>
                <c:pt idx="2334">
                  <c:v>41006.041666666657</c:v>
                </c:pt>
                <c:pt idx="2335">
                  <c:v>41006.055555555562</c:v>
                </c:pt>
                <c:pt idx="2336">
                  <c:v>41006.069444444445</c:v>
                </c:pt>
                <c:pt idx="2337">
                  <c:v>41006.083333333336</c:v>
                </c:pt>
                <c:pt idx="2338">
                  <c:v>41006.097222222212</c:v>
                </c:pt>
                <c:pt idx="2339">
                  <c:v>41006.111111111102</c:v>
                </c:pt>
                <c:pt idx="2340">
                  <c:v>41006.124999999993</c:v>
                </c:pt>
                <c:pt idx="2341">
                  <c:v>41006.138888888891</c:v>
                </c:pt>
                <c:pt idx="2342">
                  <c:v>41006.152777777781</c:v>
                </c:pt>
                <c:pt idx="2343">
                  <c:v>41006.166666666657</c:v>
                </c:pt>
                <c:pt idx="2344">
                  <c:v>41006.180555555562</c:v>
                </c:pt>
                <c:pt idx="2345">
                  <c:v>41006.194444444445</c:v>
                </c:pt>
                <c:pt idx="2346">
                  <c:v>41006.208333333336</c:v>
                </c:pt>
                <c:pt idx="2347">
                  <c:v>41006.222222222212</c:v>
                </c:pt>
                <c:pt idx="2348">
                  <c:v>41006.236111111102</c:v>
                </c:pt>
                <c:pt idx="2349">
                  <c:v>41006.25</c:v>
                </c:pt>
                <c:pt idx="2350">
                  <c:v>41006.263888888883</c:v>
                </c:pt>
                <c:pt idx="2351">
                  <c:v>41006.277777777774</c:v>
                </c:pt>
                <c:pt idx="2352">
                  <c:v>41006.29166666665</c:v>
                </c:pt>
                <c:pt idx="2353">
                  <c:v>41006.305555555562</c:v>
                </c:pt>
                <c:pt idx="2354">
                  <c:v>41006.319444444453</c:v>
                </c:pt>
                <c:pt idx="2355">
                  <c:v>41006.333333333336</c:v>
                </c:pt>
                <c:pt idx="2356">
                  <c:v>41006.347222222219</c:v>
                </c:pt>
                <c:pt idx="2357">
                  <c:v>41006.361111111102</c:v>
                </c:pt>
                <c:pt idx="2358">
                  <c:v>41006.375</c:v>
                </c:pt>
                <c:pt idx="2359">
                  <c:v>41006.388888888898</c:v>
                </c:pt>
                <c:pt idx="2360">
                  <c:v>41006.402777777781</c:v>
                </c:pt>
                <c:pt idx="2361">
                  <c:v>41006.416666666664</c:v>
                </c:pt>
                <c:pt idx="2362">
                  <c:v>41006.430555555562</c:v>
                </c:pt>
                <c:pt idx="2363">
                  <c:v>41006.444444444453</c:v>
                </c:pt>
                <c:pt idx="2364">
                  <c:v>41006.458333333343</c:v>
                </c:pt>
                <c:pt idx="2365">
                  <c:v>41006.472222222219</c:v>
                </c:pt>
                <c:pt idx="2366">
                  <c:v>41006.486111111109</c:v>
                </c:pt>
                <c:pt idx="2367">
                  <c:v>41006.5</c:v>
                </c:pt>
                <c:pt idx="2368">
                  <c:v>41006.513888888891</c:v>
                </c:pt>
                <c:pt idx="2369">
                  <c:v>41006.527777777774</c:v>
                </c:pt>
                <c:pt idx="2370">
                  <c:v>41006.541666666657</c:v>
                </c:pt>
                <c:pt idx="2371">
                  <c:v>41006.555555555562</c:v>
                </c:pt>
                <c:pt idx="2372">
                  <c:v>41006.569444444445</c:v>
                </c:pt>
                <c:pt idx="2373">
                  <c:v>41006.583333333336</c:v>
                </c:pt>
                <c:pt idx="2374">
                  <c:v>41006.597222222212</c:v>
                </c:pt>
                <c:pt idx="2375">
                  <c:v>41006.611111111102</c:v>
                </c:pt>
                <c:pt idx="2376">
                  <c:v>41006.624999999993</c:v>
                </c:pt>
                <c:pt idx="2377">
                  <c:v>41006.638888888891</c:v>
                </c:pt>
                <c:pt idx="2378">
                  <c:v>41006.652777777781</c:v>
                </c:pt>
                <c:pt idx="2379">
                  <c:v>41006.666666666657</c:v>
                </c:pt>
                <c:pt idx="2380">
                  <c:v>41006.680555555562</c:v>
                </c:pt>
                <c:pt idx="2381">
                  <c:v>41006.694444444445</c:v>
                </c:pt>
                <c:pt idx="2382">
                  <c:v>41006.708333333336</c:v>
                </c:pt>
                <c:pt idx="2383">
                  <c:v>41006.722222222212</c:v>
                </c:pt>
                <c:pt idx="2384">
                  <c:v>41006.736111111102</c:v>
                </c:pt>
                <c:pt idx="2385">
                  <c:v>41006.75</c:v>
                </c:pt>
                <c:pt idx="2386">
                  <c:v>41006.763888888883</c:v>
                </c:pt>
                <c:pt idx="2387">
                  <c:v>41006.777777777774</c:v>
                </c:pt>
                <c:pt idx="2388">
                  <c:v>41006.79166666665</c:v>
                </c:pt>
                <c:pt idx="2389">
                  <c:v>41006.805555555562</c:v>
                </c:pt>
                <c:pt idx="2390">
                  <c:v>41006.819444444453</c:v>
                </c:pt>
                <c:pt idx="2391">
                  <c:v>41006.833333333336</c:v>
                </c:pt>
                <c:pt idx="2392">
                  <c:v>41006.847222222219</c:v>
                </c:pt>
                <c:pt idx="2393">
                  <c:v>41006.861111111102</c:v>
                </c:pt>
                <c:pt idx="2394">
                  <c:v>41006.875</c:v>
                </c:pt>
                <c:pt idx="2395">
                  <c:v>41006.888888888898</c:v>
                </c:pt>
                <c:pt idx="2396">
                  <c:v>41006.902777777781</c:v>
                </c:pt>
                <c:pt idx="2397">
                  <c:v>41006.916666666664</c:v>
                </c:pt>
                <c:pt idx="2398">
                  <c:v>41006.930555555562</c:v>
                </c:pt>
                <c:pt idx="2399">
                  <c:v>41006.944444444453</c:v>
                </c:pt>
                <c:pt idx="2400">
                  <c:v>41006.958333333343</c:v>
                </c:pt>
                <c:pt idx="2401">
                  <c:v>41006.972222222219</c:v>
                </c:pt>
                <c:pt idx="2402">
                  <c:v>41006.986111111109</c:v>
                </c:pt>
                <c:pt idx="2403">
                  <c:v>41007</c:v>
                </c:pt>
                <c:pt idx="2404">
                  <c:v>41007.013888888891</c:v>
                </c:pt>
                <c:pt idx="2405">
                  <c:v>41007.027777777774</c:v>
                </c:pt>
                <c:pt idx="2406">
                  <c:v>41007.041666666657</c:v>
                </c:pt>
                <c:pt idx="2407">
                  <c:v>41007.055555555562</c:v>
                </c:pt>
                <c:pt idx="2408">
                  <c:v>41007.069444444445</c:v>
                </c:pt>
                <c:pt idx="2409">
                  <c:v>41007.083333333336</c:v>
                </c:pt>
                <c:pt idx="2410">
                  <c:v>41007.097222222212</c:v>
                </c:pt>
                <c:pt idx="2411">
                  <c:v>41007.111111111102</c:v>
                </c:pt>
                <c:pt idx="2412">
                  <c:v>41007.124999999993</c:v>
                </c:pt>
                <c:pt idx="2413">
                  <c:v>41007.138888888891</c:v>
                </c:pt>
                <c:pt idx="2414">
                  <c:v>41007.152777777781</c:v>
                </c:pt>
                <c:pt idx="2415">
                  <c:v>41007.166666666657</c:v>
                </c:pt>
                <c:pt idx="2416">
                  <c:v>41007.180555555562</c:v>
                </c:pt>
                <c:pt idx="2417">
                  <c:v>41007.194444444445</c:v>
                </c:pt>
                <c:pt idx="2418">
                  <c:v>41007.208333333336</c:v>
                </c:pt>
                <c:pt idx="2419">
                  <c:v>41007.222222222212</c:v>
                </c:pt>
                <c:pt idx="2420">
                  <c:v>41007.236111111102</c:v>
                </c:pt>
                <c:pt idx="2421">
                  <c:v>41007.25</c:v>
                </c:pt>
                <c:pt idx="2422">
                  <c:v>41007.263888888883</c:v>
                </c:pt>
                <c:pt idx="2423">
                  <c:v>41007.277777777774</c:v>
                </c:pt>
                <c:pt idx="2424">
                  <c:v>41007.29166666665</c:v>
                </c:pt>
                <c:pt idx="2425">
                  <c:v>41007.305555555562</c:v>
                </c:pt>
                <c:pt idx="2426">
                  <c:v>41007.319444444453</c:v>
                </c:pt>
                <c:pt idx="2427">
                  <c:v>41007.333333333336</c:v>
                </c:pt>
                <c:pt idx="2428">
                  <c:v>41007.347222222219</c:v>
                </c:pt>
                <c:pt idx="2429">
                  <c:v>41007.361111111102</c:v>
                </c:pt>
                <c:pt idx="2430">
                  <c:v>41007.375</c:v>
                </c:pt>
                <c:pt idx="2431">
                  <c:v>41007.388888888898</c:v>
                </c:pt>
                <c:pt idx="2432">
                  <c:v>41007.402777777781</c:v>
                </c:pt>
                <c:pt idx="2433">
                  <c:v>41007.416666666664</c:v>
                </c:pt>
                <c:pt idx="2434">
                  <c:v>41007.430555555562</c:v>
                </c:pt>
                <c:pt idx="2435">
                  <c:v>41007.444444444453</c:v>
                </c:pt>
                <c:pt idx="2436">
                  <c:v>41007.458333333343</c:v>
                </c:pt>
                <c:pt idx="2437">
                  <c:v>41007.472222222219</c:v>
                </c:pt>
                <c:pt idx="2438">
                  <c:v>41007.486111111109</c:v>
                </c:pt>
                <c:pt idx="2439">
                  <c:v>41007.5</c:v>
                </c:pt>
                <c:pt idx="2440">
                  <c:v>41007.513888888891</c:v>
                </c:pt>
                <c:pt idx="2441">
                  <c:v>41007.527777777774</c:v>
                </c:pt>
                <c:pt idx="2442">
                  <c:v>41007.541666666657</c:v>
                </c:pt>
                <c:pt idx="2443">
                  <c:v>41007.555555555562</c:v>
                </c:pt>
                <c:pt idx="2444">
                  <c:v>41007.569444444445</c:v>
                </c:pt>
                <c:pt idx="2445">
                  <c:v>41007.583333333336</c:v>
                </c:pt>
                <c:pt idx="2446">
                  <c:v>41007.597222222212</c:v>
                </c:pt>
                <c:pt idx="2447">
                  <c:v>41007.611111111102</c:v>
                </c:pt>
                <c:pt idx="2448">
                  <c:v>41007.624999999993</c:v>
                </c:pt>
                <c:pt idx="2449">
                  <c:v>41007.638888888891</c:v>
                </c:pt>
                <c:pt idx="2450">
                  <c:v>41007.652777777781</c:v>
                </c:pt>
                <c:pt idx="2451">
                  <c:v>41007.666666666657</c:v>
                </c:pt>
                <c:pt idx="2452">
                  <c:v>41007.680555555562</c:v>
                </c:pt>
                <c:pt idx="2453">
                  <c:v>41007.694444444445</c:v>
                </c:pt>
                <c:pt idx="2454">
                  <c:v>41007.708333333336</c:v>
                </c:pt>
                <c:pt idx="2455">
                  <c:v>41007.722222222212</c:v>
                </c:pt>
                <c:pt idx="2456">
                  <c:v>41007.736111111102</c:v>
                </c:pt>
                <c:pt idx="2457">
                  <c:v>41007.75</c:v>
                </c:pt>
                <c:pt idx="2458">
                  <c:v>41007.763888888883</c:v>
                </c:pt>
                <c:pt idx="2459">
                  <c:v>41007.777777777774</c:v>
                </c:pt>
                <c:pt idx="2460">
                  <c:v>41007.79166666665</c:v>
                </c:pt>
                <c:pt idx="2461">
                  <c:v>41007.805555555562</c:v>
                </c:pt>
                <c:pt idx="2462">
                  <c:v>41007.819444444453</c:v>
                </c:pt>
                <c:pt idx="2463">
                  <c:v>41007.833333333336</c:v>
                </c:pt>
                <c:pt idx="2464">
                  <c:v>41007.847222222219</c:v>
                </c:pt>
                <c:pt idx="2465">
                  <c:v>41007.861111111102</c:v>
                </c:pt>
                <c:pt idx="2466">
                  <c:v>41007.875</c:v>
                </c:pt>
                <c:pt idx="2467">
                  <c:v>41007.888888888898</c:v>
                </c:pt>
                <c:pt idx="2468">
                  <c:v>41007.902777777781</c:v>
                </c:pt>
                <c:pt idx="2469">
                  <c:v>41007.916666666664</c:v>
                </c:pt>
                <c:pt idx="2470">
                  <c:v>41007.930555555562</c:v>
                </c:pt>
                <c:pt idx="2471">
                  <c:v>41007.944444444453</c:v>
                </c:pt>
                <c:pt idx="2472">
                  <c:v>41007.958333333343</c:v>
                </c:pt>
                <c:pt idx="2473">
                  <c:v>41007.972222222219</c:v>
                </c:pt>
                <c:pt idx="2474">
                  <c:v>41007.986111111109</c:v>
                </c:pt>
                <c:pt idx="2475">
                  <c:v>41008</c:v>
                </c:pt>
                <c:pt idx="2476">
                  <c:v>41008.013888888891</c:v>
                </c:pt>
                <c:pt idx="2477">
                  <c:v>41008.027777777774</c:v>
                </c:pt>
                <c:pt idx="2478">
                  <c:v>41008.041666666657</c:v>
                </c:pt>
                <c:pt idx="2479">
                  <c:v>41008.055555555562</c:v>
                </c:pt>
                <c:pt idx="2480">
                  <c:v>41008.069444444445</c:v>
                </c:pt>
                <c:pt idx="2481">
                  <c:v>41008.083333333336</c:v>
                </c:pt>
                <c:pt idx="2482">
                  <c:v>41008.097222222212</c:v>
                </c:pt>
                <c:pt idx="2483">
                  <c:v>41008.111111111102</c:v>
                </c:pt>
                <c:pt idx="2484">
                  <c:v>41008.124999999993</c:v>
                </c:pt>
                <c:pt idx="2485">
                  <c:v>41008.138888888891</c:v>
                </c:pt>
                <c:pt idx="2486">
                  <c:v>41008.152777777781</c:v>
                </c:pt>
                <c:pt idx="2487">
                  <c:v>41008.166666666657</c:v>
                </c:pt>
                <c:pt idx="2488">
                  <c:v>41008.180555555562</c:v>
                </c:pt>
                <c:pt idx="2489">
                  <c:v>41008.194444444445</c:v>
                </c:pt>
                <c:pt idx="2490">
                  <c:v>41008.208333333336</c:v>
                </c:pt>
                <c:pt idx="2491">
                  <c:v>41008.222222222212</c:v>
                </c:pt>
                <c:pt idx="2492">
                  <c:v>41008.236111111102</c:v>
                </c:pt>
                <c:pt idx="2493">
                  <c:v>41008.25</c:v>
                </c:pt>
                <c:pt idx="2494">
                  <c:v>41008.263888888883</c:v>
                </c:pt>
                <c:pt idx="2495">
                  <c:v>41008.277777777774</c:v>
                </c:pt>
                <c:pt idx="2496">
                  <c:v>41008.29166666665</c:v>
                </c:pt>
                <c:pt idx="2497">
                  <c:v>41008.305555555562</c:v>
                </c:pt>
                <c:pt idx="2498">
                  <c:v>41008.319444444453</c:v>
                </c:pt>
                <c:pt idx="2499">
                  <c:v>41008.333333333336</c:v>
                </c:pt>
                <c:pt idx="2500">
                  <c:v>41008.347222222219</c:v>
                </c:pt>
                <c:pt idx="2501">
                  <c:v>41008.361111111102</c:v>
                </c:pt>
                <c:pt idx="2502">
                  <c:v>41008.375</c:v>
                </c:pt>
                <c:pt idx="2503">
                  <c:v>41008.388888888898</c:v>
                </c:pt>
                <c:pt idx="2504">
                  <c:v>41008.402777777781</c:v>
                </c:pt>
                <c:pt idx="2505">
                  <c:v>41008.416666666664</c:v>
                </c:pt>
                <c:pt idx="2506">
                  <c:v>41008.430555555562</c:v>
                </c:pt>
                <c:pt idx="2507">
                  <c:v>41008.444444444453</c:v>
                </c:pt>
                <c:pt idx="2508">
                  <c:v>41008.458333333343</c:v>
                </c:pt>
                <c:pt idx="2509">
                  <c:v>41008.472222222219</c:v>
                </c:pt>
                <c:pt idx="2510">
                  <c:v>41008.486111111109</c:v>
                </c:pt>
                <c:pt idx="2511">
                  <c:v>41008.5</c:v>
                </c:pt>
                <c:pt idx="2512">
                  <c:v>41008.513888888891</c:v>
                </c:pt>
                <c:pt idx="2513">
                  <c:v>41008.527777777774</c:v>
                </c:pt>
                <c:pt idx="2514">
                  <c:v>41008.541666666657</c:v>
                </c:pt>
                <c:pt idx="2515">
                  <c:v>41008.555555555562</c:v>
                </c:pt>
                <c:pt idx="2516">
                  <c:v>41008.569444444445</c:v>
                </c:pt>
                <c:pt idx="2517">
                  <c:v>41008.583333333336</c:v>
                </c:pt>
                <c:pt idx="2518">
                  <c:v>41008.597222222212</c:v>
                </c:pt>
                <c:pt idx="2519">
                  <c:v>41008.611111111102</c:v>
                </c:pt>
                <c:pt idx="2520">
                  <c:v>41008.624999999993</c:v>
                </c:pt>
                <c:pt idx="2521">
                  <c:v>41008.638888888891</c:v>
                </c:pt>
                <c:pt idx="2522">
                  <c:v>41008.652777777781</c:v>
                </c:pt>
                <c:pt idx="2523">
                  <c:v>41008.666666666657</c:v>
                </c:pt>
                <c:pt idx="2524">
                  <c:v>41008.680555555562</c:v>
                </c:pt>
                <c:pt idx="2525">
                  <c:v>41008.694444444445</c:v>
                </c:pt>
                <c:pt idx="2526">
                  <c:v>41008.708333333336</c:v>
                </c:pt>
                <c:pt idx="2527">
                  <c:v>41008.722222222212</c:v>
                </c:pt>
                <c:pt idx="2528">
                  <c:v>41008.736111111102</c:v>
                </c:pt>
                <c:pt idx="2529">
                  <c:v>41008.75</c:v>
                </c:pt>
                <c:pt idx="2530">
                  <c:v>41008.763888888883</c:v>
                </c:pt>
                <c:pt idx="2531">
                  <c:v>41008.777777777774</c:v>
                </c:pt>
                <c:pt idx="2532">
                  <c:v>41008.79166666665</c:v>
                </c:pt>
                <c:pt idx="2533">
                  <c:v>41008.805555555562</c:v>
                </c:pt>
                <c:pt idx="2534">
                  <c:v>41008.819444444453</c:v>
                </c:pt>
                <c:pt idx="2535">
                  <c:v>41008.833333333336</c:v>
                </c:pt>
                <c:pt idx="2536">
                  <c:v>41008.847222222219</c:v>
                </c:pt>
                <c:pt idx="2537">
                  <c:v>41008.861111111102</c:v>
                </c:pt>
                <c:pt idx="2538">
                  <c:v>41008.875</c:v>
                </c:pt>
                <c:pt idx="2539">
                  <c:v>41008.888888888898</c:v>
                </c:pt>
                <c:pt idx="2540">
                  <c:v>41008.902777777781</c:v>
                </c:pt>
                <c:pt idx="2541">
                  <c:v>41008.916666666664</c:v>
                </c:pt>
                <c:pt idx="2542">
                  <c:v>41008.930555555562</c:v>
                </c:pt>
                <c:pt idx="2543">
                  <c:v>41008.944444444453</c:v>
                </c:pt>
                <c:pt idx="2544">
                  <c:v>41008.958333333343</c:v>
                </c:pt>
                <c:pt idx="2545">
                  <c:v>41008.972222222219</c:v>
                </c:pt>
                <c:pt idx="2546">
                  <c:v>41008.986111111109</c:v>
                </c:pt>
                <c:pt idx="2547">
                  <c:v>41009</c:v>
                </c:pt>
                <c:pt idx="2548">
                  <c:v>41009.013888888891</c:v>
                </c:pt>
                <c:pt idx="2549">
                  <c:v>41009.027777777774</c:v>
                </c:pt>
                <c:pt idx="2550">
                  <c:v>41009.041666666657</c:v>
                </c:pt>
                <c:pt idx="2551">
                  <c:v>41009.055555555562</c:v>
                </c:pt>
                <c:pt idx="2552">
                  <c:v>41009.069444444445</c:v>
                </c:pt>
                <c:pt idx="2553">
                  <c:v>41009.083333333336</c:v>
                </c:pt>
                <c:pt idx="2554">
                  <c:v>41009.097222222212</c:v>
                </c:pt>
                <c:pt idx="2555">
                  <c:v>41009.111111111102</c:v>
                </c:pt>
                <c:pt idx="2556">
                  <c:v>41009.124999999993</c:v>
                </c:pt>
                <c:pt idx="2557">
                  <c:v>41009.138888888891</c:v>
                </c:pt>
                <c:pt idx="2558">
                  <c:v>41009.152777777781</c:v>
                </c:pt>
                <c:pt idx="2559">
                  <c:v>41009.166666666657</c:v>
                </c:pt>
                <c:pt idx="2560">
                  <c:v>41009.180555555562</c:v>
                </c:pt>
                <c:pt idx="2561">
                  <c:v>41009.194444444445</c:v>
                </c:pt>
                <c:pt idx="2562">
                  <c:v>41009.208333333336</c:v>
                </c:pt>
                <c:pt idx="2563">
                  <c:v>41009.222222222212</c:v>
                </c:pt>
                <c:pt idx="2564">
                  <c:v>41009.236111111102</c:v>
                </c:pt>
                <c:pt idx="2565">
                  <c:v>41009.25</c:v>
                </c:pt>
                <c:pt idx="2566">
                  <c:v>41009.263888888883</c:v>
                </c:pt>
                <c:pt idx="2567">
                  <c:v>41009.277777777774</c:v>
                </c:pt>
                <c:pt idx="2568">
                  <c:v>41009.29166666665</c:v>
                </c:pt>
                <c:pt idx="2569">
                  <c:v>41009.305555555562</c:v>
                </c:pt>
                <c:pt idx="2570">
                  <c:v>41009.319444444453</c:v>
                </c:pt>
                <c:pt idx="2571">
                  <c:v>41009.333333333336</c:v>
                </c:pt>
                <c:pt idx="2572">
                  <c:v>41009.347222222219</c:v>
                </c:pt>
                <c:pt idx="2573">
                  <c:v>41009.361111111102</c:v>
                </c:pt>
                <c:pt idx="2574">
                  <c:v>41009.375</c:v>
                </c:pt>
                <c:pt idx="2575">
                  <c:v>41009.388888888898</c:v>
                </c:pt>
                <c:pt idx="2576">
                  <c:v>41009.402777777781</c:v>
                </c:pt>
                <c:pt idx="2577">
                  <c:v>41009.416666666664</c:v>
                </c:pt>
                <c:pt idx="2578">
                  <c:v>41009.430555555562</c:v>
                </c:pt>
                <c:pt idx="2579">
                  <c:v>41009.444444444453</c:v>
                </c:pt>
                <c:pt idx="2580">
                  <c:v>41009.458333333343</c:v>
                </c:pt>
                <c:pt idx="2581">
                  <c:v>41009.472222222219</c:v>
                </c:pt>
                <c:pt idx="2582">
                  <c:v>41009.486111111109</c:v>
                </c:pt>
                <c:pt idx="2583">
                  <c:v>41009.5</c:v>
                </c:pt>
                <c:pt idx="2584">
                  <c:v>41009.513888888891</c:v>
                </c:pt>
                <c:pt idx="2585">
                  <c:v>41009.527777777774</c:v>
                </c:pt>
                <c:pt idx="2586">
                  <c:v>41009.541666666657</c:v>
                </c:pt>
                <c:pt idx="2587">
                  <c:v>41009.555555555562</c:v>
                </c:pt>
                <c:pt idx="2588">
                  <c:v>41009.569444444445</c:v>
                </c:pt>
                <c:pt idx="2589">
                  <c:v>41009.583333333336</c:v>
                </c:pt>
                <c:pt idx="2590">
                  <c:v>41009.597222222212</c:v>
                </c:pt>
                <c:pt idx="2591">
                  <c:v>41009.611111111102</c:v>
                </c:pt>
                <c:pt idx="2592">
                  <c:v>41009.624999999993</c:v>
                </c:pt>
                <c:pt idx="2593">
                  <c:v>41009.638888888891</c:v>
                </c:pt>
                <c:pt idx="2594">
                  <c:v>41009.652777777781</c:v>
                </c:pt>
                <c:pt idx="2595">
                  <c:v>41009.666666666657</c:v>
                </c:pt>
                <c:pt idx="2596">
                  <c:v>41009.680555555562</c:v>
                </c:pt>
                <c:pt idx="2597">
                  <c:v>41009.694444444445</c:v>
                </c:pt>
                <c:pt idx="2598">
                  <c:v>41009.708333333336</c:v>
                </c:pt>
                <c:pt idx="2599">
                  <c:v>41009.722222222212</c:v>
                </c:pt>
                <c:pt idx="2600">
                  <c:v>41009.736111111102</c:v>
                </c:pt>
                <c:pt idx="2601">
                  <c:v>41009.75</c:v>
                </c:pt>
                <c:pt idx="2602">
                  <c:v>41009.763888888883</c:v>
                </c:pt>
                <c:pt idx="2603">
                  <c:v>41009.777777777774</c:v>
                </c:pt>
                <c:pt idx="2604">
                  <c:v>41009.79166666665</c:v>
                </c:pt>
                <c:pt idx="2605">
                  <c:v>41009.805555555562</c:v>
                </c:pt>
                <c:pt idx="2606">
                  <c:v>41009.819444444453</c:v>
                </c:pt>
                <c:pt idx="2607">
                  <c:v>41009.833333333336</c:v>
                </c:pt>
                <c:pt idx="2608">
                  <c:v>41009.847222222219</c:v>
                </c:pt>
                <c:pt idx="2609">
                  <c:v>41009.861111111102</c:v>
                </c:pt>
                <c:pt idx="2610">
                  <c:v>41009.875</c:v>
                </c:pt>
                <c:pt idx="2611">
                  <c:v>41009.888888888898</c:v>
                </c:pt>
                <c:pt idx="2612">
                  <c:v>41009.902777777781</c:v>
                </c:pt>
                <c:pt idx="2613">
                  <c:v>41009.916666666664</c:v>
                </c:pt>
                <c:pt idx="2614">
                  <c:v>41009.930555555562</c:v>
                </c:pt>
                <c:pt idx="2615">
                  <c:v>41009.944444444453</c:v>
                </c:pt>
                <c:pt idx="2616">
                  <c:v>41009.958333333343</c:v>
                </c:pt>
                <c:pt idx="2617">
                  <c:v>41009.972222222219</c:v>
                </c:pt>
                <c:pt idx="2618">
                  <c:v>41009.986111111109</c:v>
                </c:pt>
                <c:pt idx="2619">
                  <c:v>41010</c:v>
                </c:pt>
                <c:pt idx="2620">
                  <c:v>41010.013888888891</c:v>
                </c:pt>
                <c:pt idx="2621">
                  <c:v>41010.027777777774</c:v>
                </c:pt>
                <c:pt idx="2622">
                  <c:v>41010.041666666657</c:v>
                </c:pt>
                <c:pt idx="2623">
                  <c:v>41010.055555555562</c:v>
                </c:pt>
                <c:pt idx="2624">
                  <c:v>41010.069444444445</c:v>
                </c:pt>
                <c:pt idx="2625">
                  <c:v>41010.083333333336</c:v>
                </c:pt>
                <c:pt idx="2626">
                  <c:v>41010.097222222212</c:v>
                </c:pt>
                <c:pt idx="2627">
                  <c:v>41010.111111111102</c:v>
                </c:pt>
                <c:pt idx="2628">
                  <c:v>41010.124999999993</c:v>
                </c:pt>
                <c:pt idx="2629">
                  <c:v>41010.138888888891</c:v>
                </c:pt>
                <c:pt idx="2630">
                  <c:v>41010.152777777781</c:v>
                </c:pt>
                <c:pt idx="2631">
                  <c:v>41010.166666666657</c:v>
                </c:pt>
                <c:pt idx="2632">
                  <c:v>41010.180555555562</c:v>
                </c:pt>
                <c:pt idx="2633">
                  <c:v>41010.194444444445</c:v>
                </c:pt>
                <c:pt idx="2634">
                  <c:v>41010.208333333336</c:v>
                </c:pt>
                <c:pt idx="2635">
                  <c:v>41010.222222222212</c:v>
                </c:pt>
                <c:pt idx="2636">
                  <c:v>41010.236111111102</c:v>
                </c:pt>
                <c:pt idx="2637">
                  <c:v>41010.25</c:v>
                </c:pt>
                <c:pt idx="2638">
                  <c:v>41010.263888888883</c:v>
                </c:pt>
                <c:pt idx="2639">
                  <c:v>41010.277777777774</c:v>
                </c:pt>
                <c:pt idx="2640">
                  <c:v>41010.29166666665</c:v>
                </c:pt>
                <c:pt idx="2641">
                  <c:v>41010.305555555562</c:v>
                </c:pt>
                <c:pt idx="2642">
                  <c:v>41010.319444444453</c:v>
                </c:pt>
                <c:pt idx="2643">
                  <c:v>41010.333333333336</c:v>
                </c:pt>
                <c:pt idx="2644">
                  <c:v>41010.347222222219</c:v>
                </c:pt>
                <c:pt idx="2645">
                  <c:v>41010.361111111102</c:v>
                </c:pt>
                <c:pt idx="2646">
                  <c:v>41010.375</c:v>
                </c:pt>
                <c:pt idx="2647">
                  <c:v>41010.388888888898</c:v>
                </c:pt>
                <c:pt idx="2648">
                  <c:v>41010.402777777781</c:v>
                </c:pt>
                <c:pt idx="2649">
                  <c:v>41010.416666666664</c:v>
                </c:pt>
                <c:pt idx="2650">
                  <c:v>41010.430555555562</c:v>
                </c:pt>
                <c:pt idx="2651">
                  <c:v>41010.444444444453</c:v>
                </c:pt>
                <c:pt idx="2652">
                  <c:v>41010.458333333343</c:v>
                </c:pt>
                <c:pt idx="2653">
                  <c:v>41010.472222222219</c:v>
                </c:pt>
                <c:pt idx="2654">
                  <c:v>41010.486111111109</c:v>
                </c:pt>
                <c:pt idx="2655">
                  <c:v>41010.5</c:v>
                </c:pt>
                <c:pt idx="2656">
                  <c:v>41010.513888888891</c:v>
                </c:pt>
                <c:pt idx="2657">
                  <c:v>41010.527777777774</c:v>
                </c:pt>
                <c:pt idx="2658">
                  <c:v>41010.541666666657</c:v>
                </c:pt>
                <c:pt idx="2659">
                  <c:v>41010.555555555562</c:v>
                </c:pt>
                <c:pt idx="2660">
                  <c:v>41010.569444444445</c:v>
                </c:pt>
                <c:pt idx="2661">
                  <c:v>41010.583333333336</c:v>
                </c:pt>
                <c:pt idx="2662">
                  <c:v>41010.597222222212</c:v>
                </c:pt>
                <c:pt idx="2663">
                  <c:v>41010.611111111102</c:v>
                </c:pt>
                <c:pt idx="2664">
                  <c:v>41010.624999999993</c:v>
                </c:pt>
                <c:pt idx="2665">
                  <c:v>41010.638888888891</c:v>
                </c:pt>
                <c:pt idx="2666">
                  <c:v>41010.652777777781</c:v>
                </c:pt>
                <c:pt idx="2667">
                  <c:v>41010.666666666657</c:v>
                </c:pt>
                <c:pt idx="2668">
                  <c:v>41010.680555555562</c:v>
                </c:pt>
                <c:pt idx="2669">
                  <c:v>41010.694444444445</c:v>
                </c:pt>
                <c:pt idx="2670">
                  <c:v>41010.708333333336</c:v>
                </c:pt>
                <c:pt idx="2671">
                  <c:v>41010.722222222212</c:v>
                </c:pt>
                <c:pt idx="2672">
                  <c:v>41010.736111111102</c:v>
                </c:pt>
                <c:pt idx="2673">
                  <c:v>41010.75</c:v>
                </c:pt>
                <c:pt idx="2674">
                  <c:v>41010.763888888883</c:v>
                </c:pt>
                <c:pt idx="2675">
                  <c:v>41010.777777777774</c:v>
                </c:pt>
                <c:pt idx="2676">
                  <c:v>41010.79166666665</c:v>
                </c:pt>
                <c:pt idx="2677">
                  <c:v>41010.805555555562</c:v>
                </c:pt>
                <c:pt idx="2678">
                  <c:v>41010.819444444453</c:v>
                </c:pt>
                <c:pt idx="2679">
                  <c:v>41010.833333333336</c:v>
                </c:pt>
                <c:pt idx="2680">
                  <c:v>41010.847222222219</c:v>
                </c:pt>
                <c:pt idx="2681">
                  <c:v>41010.861111111102</c:v>
                </c:pt>
                <c:pt idx="2682">
                  <c:v>41010.875</c:v>
                </c:pt>
                <c:pt idx="2683">
                  <c:v>41010.888888888898</c:v>
                </c:pt>
                <c:pt idx="2684">
                  <c:v>41010.902777777781</c:v>
                </c:pt>
                <c:pt idx="2685">
                  <c:v>41010.916666666664</c:v>
                </c:pt>
                <c:pt idx="2686">
                  <c:v>41010.930555555562</c:v>
                </c:pt>
                <c:pt idx="2687">
                  <c:v>41010.944444444453</c:v>
                </c:pt>
                <c:pt idx="2688">
                  <c:v>41010.958333333343</c:v>
                </c:pt>
                <c:pt idx="2689">
                  <c:v>41010.972222222219</c:v>
                </c:pt>
                <c:pt idx="2690">
                  <c:v>41010.986111111109</c:v>
                </c:pt>
                <c:pt idx="2691">
                  <c:v>41011</c:v>
                </c:pt>
                <c:pt idx="2692">
                  <c:v>41011.013888888891</c:v>
                </c:pt>
                <c:pt idx="2693">
                  <c:v>41011.027777777774</c:v>
                </c:pt>
                <c:pt idx="2694">
                  <c:v>41011.041666666657</c:v>
                </c:pt>
                <c:pt idx="2695">
                  <c:v>41011.055555555562</c:v>
                </c:pt>
                <c:pt idx="2696">
                  <c:v>41011.069444444445</c:v>
                </c:pt>
                <c:pt idx="2697">
                  <c:v>41011.083333333336</c:v>
                </c:pt>
                <c:pt idx="2698">
                  <c:v>41011.097222222212</c:v>
                </c:pt>
                <c:pt idx="2699">
                  <c:v>41011.111111111102</c:v>
                </c:pt>
                <c:pt idx="2700">
                  <c:v>41011.124999999993</c:v>
                </c:pt>
                <c:pt idx="2701">
                  <c:v>41011.138888888891</c:v>
                </c:pt>
                <c:pt idx="2702">
                  <c:v>41011.152777777781</c:v>
                </c:pt>
                <c:pt idx="2703">
                  <c:v>41011.166666666657</c:v>
                </c:pt>
                <c:pt idx="2704">
                  <c:v>41011.180555555562</c:v>
                </c:pt>
                <c:pt idx="2705">
                  <c:v>41011.194444444445</c:v>
                </c:pt>
                <c:pt idx="2706">
                  <c:v>41011.208333333336</c:v>
                </c:pt>
                <c:pt idx="2707">
                  <c:v>41011.222222222212</c:v>
                </c:pt>
                <c:pt idx="2708">
                  <c:v>41011.236111111102</c:v>
                </c:pt>
                <c:pt idx="2709">
                  <c:v>41011.25</c:v>
                </c:pt>
                <c:pt idx="2710">
                  <c:v>41011.263888888883</c:v>
                </c:pt>
                <c:pt idx="2711">
                  <c:v>41011.277777777774</c:v>
                </c:pt>
                <c:pt idx="2712">
                  <c:v>41011.29166666665</c:v>
                </c:pt>
                <c:pt idx="2713">
                  <c:v>41011.305555555562</c:v>
                </c:pt>
                <c:pt idx="2714">
                  <c:v>41011.319444444453</c:v>
                </c:pt>
                <c:pt idx="2715">
                  <c:v>41011.333333333336</c:v>
                </c:pt>
                <c:pt idx="2716">
                  <c:v>41011.347222222219</c:v>
                </c:pt>
                <c:pt idx="2717">
                  <c:v>41011.361111111102</c:v>
                </c:pt>
                <c:pt idx="2718">
                  <c:v>41011.375</c:v>
                </c:pt>
                <c:pt idx="2719">
                  <c:v>41011.388888888898</c:v>
                </c:pt>
                <c:pt idx="2720">
                  <c:v>41011.402777777781</c:v>
                </c:pt>
                <c:pt idx="2721">
                  <c:v>41011.416666666664</c:v>
                </c:pt>
                <c:pt idx="2722">
                  <c:v>41011.430555555562</c:v>
                </c:pt>
                <c:pt idx="2723">
                  <c:v>41011.444444444453</c:v>
                </c:pt>
                <c:pt idx="2724">
                  <c:v>41011.458333333343</c:v>
                </c:pt>
                <c:pt idx="2725">
                  <c:v>41011.472222222219</c:v>
                </c:pt>
                <c:pt idx="2726">
                  <c:v>41011.486111111109</c:v>
                </c:pt>
                <c:pt idx="2727">
                  <c:v>41011.5</c:v>
                </c:pt>
                <c:pt idx="2728">
                  <c:v>41011.513888888891</c:v>
                </c:pt>
                <c:pt idx="2729">
                  <c:v>41011.527777777774</c:v>
                </c:pt>
                <c:pt idx="2730">
                  <c:v>41011.541666666657</c:v>
                </c:pt>
                <c:pt idx="2731">
                  <c:v>41011.555555555562</c:v>
                </c:pt>
                <c:pt idx="2732">
                  <c:v>41011.569444444445</c:v>
                </c:pt>
                <c:pt idx="2733">
                  <c:v>41011.583333333336</c:v>
                </c:pt>
                <c:pt idx="2734">
                  <c:v>41011.597222222212</c:v>
                </c:pt>
                <c:pt idx="2735">
                  <c:v>41011.611111111102</c:v>
                </c:pt>
                <c:pt idx="2736">
                  <c:v>41011.624999999993</c:v>
                </c:pt>
                <c:pt idx="2737">
                  <c:v>41011.638888888891</c:v>
                </c:pt>
                <c:pt idx="2738">
                  <c:v>41011.652777777781</c:v>
                </c:pt>
                <c:pt idx="2739">
                  <c:v>41011.666666666657</c:v>
                </c:pt>
                <c:pt idx="2740">
                  <c:v>41011.680555555562</c:v>
                </c:pt>
                <c:pt idx="2741">
                  <c:v>41011.694444444445</c:v>
                </c:pt>
                <c:pt idx="2742">
                  <c:v>41011.708333333336</c:v>
                </c:pt>
                <c:pt idx="2743">
                  <c:v>41011.722222222212</c:v>
                </c:pt>
                <c:pt idx="2744">
                  <c:v>41011.736111111102</c:v>
                </c:pt>
                <c:pt idx="2745">
                  <c:v>41011.75</c:v>
                </c:pt>
                <c:pt idx="2746">
                  <c:v>41011.763888888883</c:v>
                </c:pt>
                <c:pt idx="2747">
                  <c:v>41011.777777777774</c:v>
                </c:pt>
                <c:pt idx="2748">
                  <c:v>41011.79166666665</c:v>
                </c:pt>
                <c:pt idx="2749">
                  <c:v>41011.805555555562</c:v>
                </c:pt>
                <c:pt idx="2750">
                  <c:v>41011.819444444453</c:v>
                </c:pt>
                <c:pt idx="2751">
                  <c:v>41011.833333333336</c:v>
                </c:pt>
                <c:pt idx="2752">
                  <c:v>41011.847222222219</c:v>
                </c:pt>
                <c:pt idx="2753">
                  <c:v>41011.861111111102</c:v>
                </c:pt>
                <c:pt idx="2754">
                  <c:v>41011.875</c:v>
                </c:pt>
                <c:pt idx="2755">
                  <c:v>41011.888888888898</c:v>
                </c:pt>
                <c:pt idx="2756">
                  <c:v>41011.902777777781</c:v>
                </c:pt>
                <c:pt idx="2757">
                  <c:v>41011.916666666664</c:v>
                </c:pt>
                <c:pt idx="2758">
                  <c:v>41011.930555555562</c:v>
                </c:pt>
                <c:pt idx="2759">
                  <c:v>41011.944444444453</c:v>
                </c:pt>
                <c:pt idx="2760">
                  <c:v>41011.958333333343</c:v>
                </c:pt>
                <c:pt idx="2761">
                  <c:v>41011.972222222219</c:v>
                </c:pt>
                <c:pt idx="2762">
                  <c:v>41011.986111111109</c:v>
                </c:pt>
                <c:pt idx="2763">
                  <c:v>41012</c:v>
                </c:pt>
                <c:pt idx="2764">
                  <c:v>41012.013888888891</c:v>
                </c:pt>
                <c:pt idx="2765">
                  <c:v>41012.027777777774</c:v>
                </c:pt>
                <c:pt idx="2766">
                  <c:v>41012.041666666657</c:v>
                </c:pt>
                <c:pt idx="2767">
                  <c:v>41012.055555555562</c:v>
                </c:pt>
                <c:pt idx="2768">
                  <c:v>41012.069444444445</c:v>
                </c:pt>
                <c:pt idx="2769">
                  <c:v>41012.083333333336</c:v>
                </c:pt>
                <c:pt idx="2770">
                  <c:v>41012.097222222212</c:v>
                </c:pt>
                <c:pt idx="2771">
                  <c:v>41012.111111111102</c:v>
                </c:pt>
                <c:pt idx="2772">
                  <c:v>41012.124999999993</c:v>
                </c:pt>
                <c:pt idx="2773">
                  <c:v>41012.138888888891</c:v>
                </c:pt>
                <c:pt idx="2774">
                  <c:v>41012.152777777781</c:v>
                </c:pt>
                <c:pt idx="2775">
                  <c:v>41012.166666666657</c:v>
                </c:pt>
                <c:pt idx="2776">
                  <c:v>41012.180555555562</c:v>
                </c:pt>
                <c:pt idx="2777">
                  <c:v>41012.194444444445</c:v>
                </c:pt>
                <c:pt idx="2778">
                  <c:v>41012.208333333336</c:v>
                </c:pt>
                <c:pt idx="2779">
                  <c:v>41012.222222222212</c:v>
                </c:pt>
                <c:pt idx="2780">
                  <c:v>41012.236111111102</c:v>
                </c:pt>
                <c:pt idx="2781">
                  <c:v>41012.25</c:v>
                </c:pt>
                <c:pt idx="2782">
                  <c:v>41012.263888888883</c:v>
                </c:pt>
                <c:pt idx="2783">
                  <c:v>41012.277777777774</c:v>
                </c:pt>
                <c:pt idx="2784">
                  <c:v>41012.29166666665</c:v>
                </c:pt>
                <c:pt idx="2785">
                  <c:v>41012.305555555562</c:v>
                </c:pt>
                <c:pt idx="2786">
                  <c:v>41012.319444444453</c:v>
                </c:pt>
                <c:pt idx="2787">
                  <c:v>41012.333333333336</c:v>
                </c:pt>
                <c:pt idx="2788">
                  <c:v>41012.347222222219</c:v>
                </c:pt>
                <c:pt idx="2789">
                  <c:v>41012.361111111102</c:v>
                </c:pt>
                <c:pt idx="2790">
                  <c:v>41012.375</c:v>
                </c:pt>
                <c:pt idx="2791">
                  <c:v>41012.388888888898</c:v>
                </c:pt>
                <c:pt idx="2792">
                  <c:v>41012.402777777781</c:v>
                </c:pt>
                <c:pt idx="2793">
                  <c:v>41012.416666666664</c:v>
                </c:pt>
                <c:pt idx="2794">
                  <c:v>41012.430555555562</c:v>
                </c:pt>
                <c:pt idx="2795">
                  <c:v>41012.444444444453</c:v>
                </c:pt>
                <c:pt idx="2796">
                  <c:v>41012.458333333343</c:v>
                </c:pt>
                <c:pt idx="2797">
                  <c:v>41012.472222222219</c:v>
                </c:pt>
                <c:pt idx="2798">
                  <c:v>41012.486111111109</c:v>
                </c:pt>
                <c:pt idx="2799">
                  <c:v>41012.5</c:v>
                </c:pt>
                <c:pt idx="2800">
                  <c:v>41012.513888888891</c:v>
                </c:pt>
                <c:pt idx="2801">
                  <c:v>41012.527777777774</c:v>
                </c:pt>
                <c:pt idx="2802">
                  <c:v>41012.541666666657</c:v>
                </c:pt>
                <c:pt idx="2803">
                  <c:v>41012.555555555562</c:v>
                </c:pt>
                <c:pt idx="2804">
                  <c:v>41012.569444444445</c:v>
                </c:pt>
                <c:pt idx="2805">
                  <c:v>41012.583333333336</c:v>
                </c:pt>
                <c:pt idx="2806">
                  <c:v>41012.597222222212</c:v>
                </c:pt>
                <c:pt idx="2807">
                  <c:v>41012.611111111102</c:v>
                </c:pt>
                <c:pt idx="2808">
                  <c:v>41012.624999999993</c:v>
                </c:pt>
                <c:pt idx="2809">
                  <c:v>41012.638888888891</c:v>
                </c:pt>
                <c:pt idx="2810">
                  <c:v>41012.652777777781</c:v>
                </c:pt>
                <c:pt idx="2811">
                  <c:v>41012.666666666657</c:v>
                </c:pt>
                <c:pt idx="2812">
                  <c:v>41012.680555555562</c:v>
                </c:pt>
                <c:pt idx="2813">
                  <c:v>41012.694444444445</c:v>
                </c:pt>
                <c:pt idx="2814">
                  <c:v>41012.708333333336</c:v>
                </c:pt>
                <c:pt idx="2815">
                  <c:v>41012.722222222212</c:v>
                </c:pt>
                <c:pt idx="2816">
                  <c:v>41012.736111111102</c:v>
                </c:pt>
                <c:pt idx="2817">
                  <c:v>41012.75</c:v>
                </c:pt>
                <c:pt idx="2818">
                  <c:v>41012.763888888883</c:v>
                </c:pt>
                <c:pt idx="2819">
                  <c:v>41012.777777777774</c:v>
                </c:pt>
                <c:pt idx="2820">
                  <c:v>41012.79166666665</c:v>
                </c:pt>
                <c:pt idx="2821">
                  <c:v>41012.805555555562</c:v>
                </c:pt>
                <c:pt idx="2822">
                  <c:v>41012.819444444453</c:v>
                </c:pt>
                <c:pt idx="2823">
                  <c:v>41012.833333333336</c:v>
                </c:pt>
                <c:pt idx="2824">
                  <c:v>41012.847222222219</c:v>
                </c:pt>
                <c:pt idx="2825">
                  <c:v>41012.861111111102</c:v>
                </c:pt>
                <c:pt idx="2826">
                  <c:v>41012.875</c:v>
                </c:pt>
                <c:pt idx="2827">
                  <c:v>41012.888888888898</c:v>
                </c:pt>
                <c:pt idx="2828">
                  <c:v>41012.902777777781</c:v>
                </c:pt>
                <c:pt idx="2829">
                  <c:v>41012.916666666664</c:v>
                </c:pt>
                <c:pt idx="2830">
                  <c:v>41012.930555555562</c:v>
                </c:pt>
                <c:pt idx="2831">
                  <c:v>41012.944444444453</c:v>
                </c:pt>
                <c:pt idx="2832">
                  <c:v>41012.958333333343</c:v>
                </c:pt>
                <c:pt idx="2833">
                  <c:v>41012.972222222219</c:v>
                </c:pt>
                <c:pt idx="2834">
                  <c:v>41012.986111111109</c:v>
                </c:pt>
                <c:pt idx="2835">
                  <c:v>41013</c:v>
                </c:pt>
                <c:pt idx="2836">
                  <c:v>41013.013888888891</c:v>
                </c:pt>
                <c:pt idx="2837">
                  <c:v>41013.027777777774</c:v>
                </c:pt>
                <c:pt idx="2838">
                  <c:v>41013.041666666657</c:v>
                </c:pt>
                <c:pt idx="2839">
                  <c:v>41013.055555555562</c:v>
                </c:pt>
                <c:pt idx="2840">
                  <c:v>41013.069444444445</c:v>
                </c:pt>
                <c:pt idx="2841">
                  <c:v>41013.083333333336</c:v>
                </c:pt>
                <c:pt idx="2842">
                  <c:v>41013.097222222212</c:v>
                </c:pt>
                <c:pt idx="2843">
                  <c:v>41013.111111111102</c:v>
                </c:pt>
                <c:pt idx="2844">
                  <c:v>41013.124999999993</c:v>
                </c:pt>
                <c:pt idx="2845">
                  <c:v>41013.138888888891</c:v>
                </c:pt>
                <c:pt idx="2846">
                  <c:v>41013.152777777781</c:v>
                </c:pt>
                <c:pt idx="2847">
                  <c:v>41013.166666666657</c:v>
                </c:pt>
                <c:pt idx="2848">
                  <c:v>41013.180555555562</c:v>
                </c:pt>
                <c:pt idx="2849">
                  <c:v>41013.194444444445</c:v>
                </c:pt>
                <c:pt idx="2850">
                  <c:v>41013.208333333336</c:v>
                </c:pt>
                <c:pt idx="2851">
                  <c:v>41013.222222222212</c:v>
                </c:pt>
                <c:pt idx="2852">
                  <c:v>41013.236111111102</c:v>
                </c:pt>
                <c:pt idx="2853">
                  <c:v>41013.25</c:v>
                </c:pt>
                <c:pt idx="2854">
                  <c:v>41013.263888888883</c:v>
                </c:pt>
                <c:pt idx="2855">
                  <c:v>41013.277777777774</c:v>
                </c:pt>
                <c:pt idx="2856">
                  <c:v>41013.29166666665</c:v>
                </c:pt>
                <c:pt idx="2857">
                  <c:v>41013.305555555562</c:v>
                </c:pt>
                <c:pt idx="2858">
                  <c:v>41013.319444444453</c:v>
                </c:pt>
                <c:pt idx="2859">
                  <c:v>41013.333333333336</c:v>
                </c:pt>
                <c:pt idx="2860">
                  <c:v>41013.347222222219</c:v>
                </c:pt>
                <c:pt idx="2861">
                  <c:v>41013.361111111102</c:v>
                </c:pt>
                <c:pt idx="2862">
                  <c:v>41013.375</c:v>
                </c:pt>
                <c:pt idx="2863">
                  <c:v>41013.388888888898</c:v>
                </c:pt>
                <c:pt idx="2864">
                  <c:v>41013.402777777781</c:v>
                </c:pt>
                <c:pt idx="2865">
                  <c:v>41013.416666666664</c:v>
                </c:pt>
                <c:pt idx="2866">
                  <c:v>41013.430555555562</c:v>
                </c:pt>
                <c:pt idx="2867">
                  <c:v>41013.444444444453</c:v>
                </c:pt>
                <c:pt idx="2868">
                  <c:v>41013.458333333343</c:v>
                </c:pt>
                <c:pt idx="2869">
                  <c:v>41013.472222222219</c:v>
                </c:pt>
                <c:pt idx="2870">
                  <c:v>41013.486111111109</c:v>
                </c:pt>
                <c:pt idx="2871">
                  <c:v>41013.5</c:v>
                </c:pt>
                <c:pt idx="2872">
                  <c:v>41013.513888888891</c:v>
                </c:pt>
                <c:pt idx="2873">
                  <c:v>41013.527777777774</c:v>
                </c:pt>
                <c:pt idx="2874">
                  <c:v>41013.541666666657</c:v>
                </c:pt>
                <c:pt idx="2875">
                  <c:v>41013.555555555562</c:v>
                </c:pt>
                <c:pt idx="2876">
                  <c:v>41013.569444444445</c:v>
                </c:pt>
                <c:pt idx="2877">
                  <c:v>41013.583333333336</c:v>
                </c:pt>
                <c:pt idx="2878">
                  <c:v>41013.597222222212</c:v>
                </c:pt>
                <c:pt idx="2879">
                  <c:v>41013.611111111102</c:v>
                </c:pt>
                <c:pt idx="2880">
                  <c:v>41013.624999999993</c:v>
                </c:pt>
                <c:pt idx="2881">
                  <c:v>41013.638888888891</c:v>
                </c:pt>
                <c:pt idx="2882">
                  <c:v>41013.652777777781</c:v>
                </c:pt>
                <c:pt idx="2883">
                  <c:v>41013.666666666657</c:v>
                </c:pt>
                <c:pt idx="2884">
                  <c:v>41013.680555555562</c:v>
                </c:pt>
                <c:pt idx="2885">
                  <c:v>41013.694444444445</c:v>
                </c:pt>
                <c:pt idx="2886">
                  <c:v>41013.708333333336</c:v>
                </c:pt>
                <c:pt idx="2887">
                  <c:v>41013.722222222212</c:v>
                </c:pt>
                <c:pt idx="2888">
                  <c:v>41013.736111111102</c:v>
                </c:pt>
                <c:pt idx="2889">
                  <c:v>41013.75</c:v>
                </c:pt>
                <c:pt idx="2890">
                  <c:v>41013.763888888883</c:v>
                </c:pt>
                <c:pt idx="2891">
                  <c:v>41013.777777777774</c:v>
                </c:pt>
                <c:pt idx="2892">
                  <c:v>41013.79166666665</c:v>
                </c:pt>
                <c:pt idx="2893">
                  <c:v>41013.805555555562</c:v>
                </c:pt>
                <c:pt idx="2894">
                  <c:v>41013.819444444453</c:v>
                </c:pt>
                <c:pt idx="2895">
                  <c:v>41013.833333333336</c:v>
                </c:pt>
                <c:pt idx="2896">
                  <c:v>41013.847222222219</c:v>
                </c:pt>
                <c:pt idx="2897">
                  <c:v>41013.861111111102</c:v>
                </c:pt>
                <c:pt idx="2898">
                  <c:v>41013.875</c:v>
                </c:pt>
                <c:pt idx="2899">
                  <c:v>41013.888888888898</c:v>
                </c:pt>
                <c:pt idx="2900">
                  <c:v>41013.902777777781</c:v>
                </c:pt>
                <c:pt idx="2901">
                  <c:v>41013.916666666664</c:v>
                </c:pt>
                <c:pt idx="2902">
                  <c:v>41013.930555555562</c:v>
                </c:pt>
                <c:pt idx="2903">
                  <c:v>41013.944444444453</c:v>
                </c:pt>
                <c:pt idx="2904">
                  <c:v>41013.958333333343</c:v>
                </c:pt>
                <c:pt idx="2905">
                  <c:v>41013.972222222219</c:v>
                </c:pt>
                <c:pt idx="2906">
                  <c:v>41013.986111111109</c:v>
                </c:pt>
                <c:pt idx="2907">
                  <c:v>41014</c:v>
                </c:pt>
                <c:pt idx="2908">
                  <c:v>41014.013888888891</c:v>
                </c:pt>
                <c:pt idx="2909">
                  <c:v>41014.027777777774</c:v>
                </c:pt>
                <c:pt idx="2910">
                  <c:v>41014.041666666657</c:v>
                </c:pt>
                <c:pt idx="2911">
                  <c:v>41014.055555555562</c:v>
                </c:pt>
                <c:pt idx="2912">
                  <c:v>41014.069444444445</c:v>
                </c:pt>
                <c:pt idx="2913">
                  <c:v>41014.083333333336</c:v>
                </c:pt>
                <c:pt idx="2914">
                  <c:v>41014.097222222212</c:v>
                </c:pt>
                <c:pt idx="2915">
                  <c:v>41014.111111111102</c:v>
                </c:pt>
                <c:pt idx="2916">
                  <c:v>41014.124999999993</c:v>
                </c:pt>
                <c:pt idx="2917">
                  <c:v>41014.138888888891</c:v>
                </c:pt>
                <c:pt idx="2918">
                  <c:v>41014.152777777781</c:v>
                </c:pt>
                <c:pt idx="2919">
                  <c:v>41014.166666666657</c:v>
                </c:pt>
                <c:pt idx="2920">
                  <c:v>41014.180555555562</c:v>
                </c:pt>
                <c:pt idx="2921">
                  <c:v>41014.194444444445</c:v>
                </c:pt>
                <c:pt idx="2922">
                  <c:v>41014.208333333336</c:v>
                </c:pt>
                <c:pt idx="2923">
                  <c:v>41014.222222222212</c:v>
                </c:pt>
                <c:pt idx="2924">
                  <c:v>41014.236111111102</c:v>
                </c:pt>
                <c:pt idx="2925">
                  <c:v>41014.25</c:v>
                </c:pt>
                <c:pt idx="2926">
                  <c:v>41014.263888888883</c:v>
                </c:pt>
                <c:pt idx="2927">
                  <c:v>41014.277777777774</c:v>
                </c:pt>
                <c:pt idx="2928">
                  <c:v>41014.29166666665</c:v>
                </c:pt>
                <c:pt idx="2929">
                  <c:v>41014.305555555562</c:v>
                </c:pt>
                <c:pt idx="2930">
                  <c:v>41014.319444444453</c:v>
                </c:pt>
                <c:pt idx="2931">
                  <c:v>41014.333333333336</c:v>
                </c:pt>
                <c:pt idx="2932">
                  <c:v>41014.347222222219</c:v>
                </c:pt>
                <c:pt idx="2933">
                  <c:v>41014.361111111102</c:v>
                </c:pt>
                <c:pt idx="2934">
                  <c:v>41014.375</c:v>
                </c:pt>
                <c:pt idx="2935">
                  <c:v>41014.388888888898</c:v>
                </c:pt>
                <c:pt idx="2936">
                  <c:v>41014.402777777781</c:v>
                </c:pt>
                <c:pt idx="2937">
                  <c:v>41014.416666666664</c:v>
                </c:pt>
                <c:pt idx="2938">
                  <c:v>41014.430555555562</c:v>
                </c:pt>
                <c:pt idx="2939">
                  <c:v>41014.444444444453</c:v>
                </c:pt>
                <c:pt idx="2940">
                  <c:v>41014.458333333343</c:v>
                </c:pt>
                <c:pt idx="2941">
                  <c:v>41014.472222222219</c:v>
                </c:pt>
                <c:pt idx="2942">
                  <c:v>41014.486111111109</c:v>
                </c:pt>
                <c:pt idx="2943">
                  <c:v>41014.5</c:v>
                </c:pt>
                <c:pt idx="2944">
                  <c:v>41014.513888888891</c:v>
                </c:pt>
                <c:pt idx="2945">
                  <c:v>41014.527777777774</c:v>
                </c:pt>
                <c:pt idx="2946">
                  <c:v>41014.541666666657</c:v>
                </c:pt>
                <c:pt idx="2947">
                  <c:v>41014.555555555562</c:v>
                </c:pt>
                <c:pt idx="2948">
                  <c:v>41014.569444444445</c:v>
                </c:pt>
                <c:pt idx="2949">
                  <c:v>41014.583333333336</c:v>
                </c:pt>
                <c:pt idx="2950">
                  <c:v>41014.597222222212</c:v>
                </c:pt>
                <c:pt idx="2951">
                  <c:v>41014.611111111102</c:v>
                </c:pt>
                <c:pt idx="2952">
                  <c:v>41014.624999999993</c:v>
                </c:pt>
                <c:pt idx="2953">
                  <c:v>41014.638888888891</c:v>
                </c:pt>
                <c:pt idx="2954">
                  <c:v>41014.652777777781</c:v>
                </c:pt>
                <c:pt idx="2955">
                  <c:v>41014.666666666657</c:v>
                </c:pt>
                <c:pt idx="2956">
                  <c:v>41014.680555555562</c:v>
                </c:pt>
                <c:pt idx="2957">
                  <c:v>41014.694444444445</c:v>
                </c:pt>
                <c:pt idx="2958">
                  <c:v>41014.708333333336</c:v>
                </c:pt>
                <c:pt idx="2959">
                  <c:v>41014.722222222212</c:v>
                </c:pt>
                <c:pt idx="2960">
                  <c:v>41014.736111111102</c:v>
                </c:pt>
                <c:pt idx="2961">
                  <c:v>41014.75</c:v>
                </c:pt>
                <c:pt idx="2962">
                  <c:v>41014.763888888883</c:v>
                </c:pt>
                <c:pt idx="2963">
                  <c:v>41014.777777777774</c:v>
                </c:pt>
                <c:pt idx="2964">
                  <c:v>41014.79166666665</c:v>
                </c:pt>
                <c:pt idx="2965">
                  <c:v>41014.805555555562</c:v>
                </c:pt>
                <c:pt idx="2966">
                  <c:v>41014.819444444453</c:v>
                </c:pt>
                <c:pt idx="2967">
                  <c:v>41014.833333333336</c:v>
                </c:pt>
                <c:pt idx="2968">
                  <c:v>41014.847222222219</c:v>
                </c:pt>
                <c:pt idx="2969">
                  <c:v>41014.861111111102</c:v>
                </c:pt>
                <c:pt idx="2970">
                  <c:v>41014.875</c:v>
                </c:pt>
                <c:pt idx="2971">
                  <c:v>41014.888888888898</c:v>
                </c:pt>
                <c:pt idx="2972">
                  <c:v>41014.902777777781</c:v>
                </c:pt>
                <c:pt idx="2973">
                  <c:v>41014.916666666664</c:v>
                </c:pt>
                <c:pt idx="2974">
                  <c:v>41014.930555555562</c:v>
                </c:pt>
                <c:pt idx="2975">
                  <c:v>41014.944444444453</c:v>
                </c:pt>
                <c:pt idx="2976">
                  <c:v>41014.958333333343</c:v>
                </c:pt>
                <c:pt idx="2977">
                  <c:v>41014.972222222219</c:v>
                </c:pt>
                <c:pt idx="2978">
                  <c:v>41014.986111111109</c:v>
                </c:pt>
                <c:pt idx="2979">
                  <c:v>41015</c:v>
                </c:pt>
                <c:pt idx="2980">
                  <c:v>41015.013888888891</c:v>
                </c:pt>
                <c:pt idx="2981">
                  <c:v>41015.027777777774</c:v>
                </c:pt>
                <c:pt idx="2982">
                  <c:v>41015.041666666657</c:v>
                </c:pt>
                <c:pt idx="2983">
                  <c:v>41015.055555555562</c:v>
                </c:pt>
                <c:pt idx="2984">
                  <c:v>41015.069444444445</c:v>
                </c:pt>
                <c:pt idx="2985">
                  <c:v>41015.083333333336</c:v>
                </c:pt>
                <c:pt idx="2986">
                  <c:v>41015.097222222212</c:v>
                </c:pt>
                <c:pt idx="2987">
                  <c:v>41015.111111111102</c:v>
                </c:pt>
                <c:pt idx="2988">
                  <c:v>41015.124999999993</c:v>
                </c:pt>
                <c:pt idx="2989">
                  <c:v>41015.138888888891</c:v>
                </c:pt>
                <c:pt idx="2990">
                  <c:v>41015.152777777781</c:v>
                </c:pt>
                <c:pt idx="2991">
                  <c:v>41015.166666666657</c:v>
                </c:pt>
                <c:pt idx="2992">
                  <c:v>41015.180555555562</c:v>
                </c:pt>
                <c:pt idx="2993">
                  <c:v>41015.194444444445</c:v>
                </c:pt>
                <c:pt idx="2994">
                  <c:v>41015.208333333336</c:v>
                </c:pt>
                <c:pt idx="2995">
                  <c:v>41015.222222222212</c:v>
                </c:pt>
                <c:pt idx="2996">
                  <c:v>41015.236111111102</c:v>
                </c:pt>
                <c:pt idx="2997">
                  <c:v>41015.25</c:v>
                </c:pt>
                <c:pt idx="2998">
                  <c:v>41015.263888888883</c:v>
                </c:pt>
                <c:pt idx="2999">
                  <c:v>41015.277777777774</c:v>
                </c:pt>
                <c:pt idx="3000">
                  <c:v>41015.29166666665</c:v>
                </c:pt>
                <c:pt idx="3001">
                  <c:v>41015.305555555562</c:v>
                </c:pt>
                <c:pt idx="3002">
                  <c:v>41015.319444444453</c:v>
                </c:pt>
                <c:pt idx="3003">
                  <c:v>41015.333333333336</c:v>
                </c:pt>
                <c:pt idx="3004">
                  <c:v>41015.347222222219</c:v>
                </c:pt>
                <c:pt idx="3005">
                  <c:v>41015.361111111102</c:v>
                </c:pt>
                <c:pt idx="3006">
                  <c:v>41015.375</c:v>
                </c:pt>
                <c:pt idx="3007">
                  <c:v>41015.388888888898</c:v>
                </c:pt>
                <c:pt idx="3008">
                  <c:v>41015.402777777781</c:v>
                </c:pt>
                <c:pt idx="3009">
                  <c:v>41015.416666666664</c:v>
                </c:pt>
                <c:pt idx="3010">
                  <c:v>41015.430555555562</c:v>
                </c:pt>
                <c:pt idx="3011">
                  <c:v>41015.444444444453</c:v>
                </c:pt>
                <c:pt idx="3012">
                  <c:v>41015.458333333343</c:v>
                </c:pt>
                <c:pt idx="3013">
                  <c:v>41015.472222222219</c:v>
                </c:pt>
                <c:pt idx="3014">
                  <c:v>41015.486111111109</c:v>
                </c:pt>
                <c:pt idx="3015">
                  <c:v>41015.5</c:v>
                </c:pt>
                <c:pt idx="3016">
                  <c:v>41015.513888888891</c:v>
                </c:pt>
                <c:pt idx="3017">
                  <c:v>41015.527777777774</c:v>
                </c:pt>
                <c:pt idx="3018">
                  <c:v>41015.541666666657</c:v>
                </c:pt>
                <c:pt idx="3019">
                  <c:v>41015.555555555562</c:v>
                </c:pt>
                <c:pt idx="3020">
                  <c:v>41015.569444444445</c:v>
                </c:pt>
                <c:pt idx="3021">
                  <c:v>41015.583333333336</c:v>
                </c:pt>
                <c:pt idx="3022">
                  <c:v>41015.597222222212</c:v>
                </c:pt>
                <c:pt idx="3023">
                  <c:v>41015.611111111102</c:v>
                </c:pt>
                <c:pt idx="3024">
                  <c:v>41015.624999999993</c:v>
                </c:pt>
                <c:pt idx="3025">
                  <c:v>41015.638888888891</c:v>
                </c:pt>
                <c:pt idx="3026">
                  <c:v>41015.652777777781</c:v>
                </c:pt>
                <c:pt idx="3027">
                  <c:v>41015.666666666657</c:v>
                </c:pt>
                <c:pt idx="3028">
                  <c:v>41015.680555555562</c:v>
                </c:pt>
                <c:pt idx="3029">
                  <c:v>41015.694444444445</c:v>
                </c:pt>
                <c:pt idx="3030">
                  <c:v>41015.708333333336</c:v>
                </c:pt>
                <c:pt idx="3031">
                  <c:v>41015.722222222212</c:v>
                </c:pt>
                <c:pt idx="3032">
                  <c:v>41015.736111111102</c:v>
                </c:pt>
                <c:pt idx="3033">
                  <c:v>41015.75</c:v>
                </c:pt>
                <c:pt idx="3034">
                  <c:v>41015.763888888883</c:v>
                </c:pt>
                <c:pt idx="3035">
                  <c:v>41015.777777777774</c:v>
                </c:pt>
                <c:pt idx="3036">
                  <c:v>41015.79166666665</c:v>
                </c:pt>
                <c:pt idx="3037">
                  <c:v>41015.805555555562</c:v>
                </c:pt>
                <c:pt idx="3038">
                  <c:v>41015.819444444453</c:v>
                </c:pt>
                <c:pt idx="3039">
                  <c:v>41015.833333333336</c:v>
                </c:pt>
                <c:pt idx="3040">
                  <c:v>41015.847222222219</c:v>
                </c:pt>
                <c:pt idx="3041">
                  <c:v>41015.861111111102</c:v>
                </c:pt>
                <c:pt idx="3042">
                  <c:v>41015.875</c:v>
                </c:pt>
                <c:pt idx="3043">
                  <c:v>41015.888888888898</c:v>
                </c:pt>
                <c:pt idx="3044">
                  <c:v>41015.902777777781</c:v>
                </c:pt>
                <c:pt idx="3045">
                  <c:v>41015.916666666664</c:v>
                </c:pt>
                <c:pt idx="3046">
                  <c:v>41015.930555555562</c:v>
                </c:pt>
                <c:pt idx="3047">
                  <c:v>41015.944444444453</c:v>
                </c:pt>
                <c:pt idx="3048">
                  <c:v>41015.958333333343</c:v>
                </c:pt>
                <c:pt idx="3049">
                  <c:v>41015.972222222219</c:v>
                </c:pt>
                <c:pt idx="3050">
                  <c:v>41015.986111111109</c:v>
                </c:pt>
                <c:pt idx="3051">
                  <c:v>41016</c:v>
                </c:pt>
                <c:pt idx="3052">
                  <c:v>41016.013888888891</c:v>
                </c:pt>
                <c:pt idx="3053">
                  <c:v>41016.027777777774</c:v>
                </c:pt>
                <c:pt idx="3054">
                  <c:v>41016.041666666657</c:v>
                </c:pt>
                <c:pt idx="3055">
                  <c:v>41016.055555555562</c:v>
                </c:pt>
                <c:pt idx="3056">
                  <c:v>41016.069444444445</c:v>
                </c:pt>
                <c:pt idx="3057">
                  <c:v>41016.083333333336</c:v>
                </c:pt>
                <c:pt idx="3058">
                  <c:v>41016.097222222212</c:v>
                </c:pt>
                <c:pt idx="3059">
                  <c:v>41016.111111111102</c:v>
                </c:pt>
                <c:pt idx="3060">
                  <c:v>41016.124999999993</c:v>
                </c:pt>
                <c:pt idx="3061">
                  <c:v>41016.138888888891</c:v>
                </c:pt>
                <c:pt idx="3062">
                  <c:v>41016.152777777781</c:v>
                </c:pt>
                <c:pt idx="3063">
                  <c:v>41016.166666666657</c:v>
                </c:pt>
                <c:pt idx="3064">
                  <c:v>41016.180555555562</c:v>
                </c:pt>
                <c:pt idx="3065">
                  <c:v>41016.194444444445</c:v>
                </c:pt>
                <c:pt idx="3066">
                  <c:v>41016.208333333336</c:v>
                </c:pt>
                <c:pt idx="3067">
                  <c:v>41016.222222222212</c:v>
                </c:pt>
                <c:pt idx="3068">
                  <c:v>41016.236111111102</c:v>
                </c:pt>
                <c:pt idx="3069">
                  <c:v>41016.25</c:v>
                </c:pt>
                <c:pt idx="3070">
                  <c:v>41016.263888888883</c:v>
                </c:pt>
                <c:pt idx="3071">
                  <c:v>41016.277777777774</c:v>
                </c:pt>
                <c:pt idx="3072">
                  <c:v>41016.29166666665</c:v>
                </c:pt>
                <c:pt idx="3073">
                  <c:v>41016.305555555562</c:v>
                </c:pt>
                <c:pt idx="3074">
                  <c:v>41016.319444444453</c:v>
                </c:pt>
                <c:pt idx="3075">
                  <c:v>41016.333333333336</c:v>
                </c:pt>
                <c:pt idx="3076">
                  <c:v>41016.347222222219</c:v>
                </c:pt>
                <c:pt idx="3077">
                  <c:v>41016.361111111102</c:v>
                </c:pt>
                <c:pt idx="3078">
                  <c:v>41016.375</c:v>
                </c:pt>
                <c:pt idx="3079">
                  <c:v>41016.388888888898</c:v>
                </c:pt>
                <c:pt idx="3080">
                  <c:v>41016.402777777781</c:v>
                </c:pt>
                <c:pt idx="3081">
                  <c:v>41016.416666666664</c:v>
                </c:pt>
                <c:pt idx="3082">
                  <c:v>41016.430555555562</c:v>
                </c:pt>
                <c:pt idx="3083">
                  <c:v>41016.444444444453</c:v>
                </c:pt>
                <c:pt idx="3084">
                  <c:v>41016.458333333343</c:v>
                </c:pt>
                <c:pt idx="3085">
                  <c:v>41016.472222222219</c:v>
                </c:pt>
                <c:pt idx="3086">
                  <c:v>41016.486111111109</c:v>
                </c:pt>
                <c:pt idx="3087">
                  <c:v>41016.5</c:v>
                </c:pt>
                <c:pt idx="3088">
                  <c:v>41016.513888888891</c:v>
                </c:pt>
                <c:pt idx="3089">
                  <c:v>41016.527777777774</c:v>
                </c:pt>
                <c:pt idx="3090">
                  <c:v>41016.541666666657</c:v>
                </c:pt>
                <c:pt idx="3091">
                  <c:v>41016.555555555562</c:v>
                </c:pt>
                <c:pt idx="3092">
                  <c:v>41016.569444444445</c:v>
                </c:pt>
                <c:pt idx="3093">
                  <c:v>41016.583333333336</c:v>
                </c:pt>
                <c:pt idx="3094">
                  <c:v>41016.597222222212</c:v>
                </c:pt>
                <c:pt idx="3095">
                  <c:v>41016.611111111102</c:v>
                </c:pt>
                <c:pt idx="3096">
                  <c:v>41016.624999999993</c:v>
                </c:pt>
                <c:pt idx="3097">
                  <c:v>41016.638888888891</c:v>
                </c:pt>
                <c:pt idx="3098">
                  <c:v>41016.652777777781</c:v>
                </c:pt>
                <c:pt idx="3099">
                  <c:v>41016.666666666657</c:v>
                </c:pt>
                <c:pt idx="3100">
                  <c:v>41016.680555555562</c:v>
                </c:pt>
                <c:pt idx="3101">
                  <c:v>41016.694444444445</c:v>
                </c:pt>
                <c:pt idx="3102">
                  <c:v>41016.708333333336</c:v>
                </c:pt>
                <c:pt idx="3103">
                  <c:v>41016.722222222212</c:v>
                </c:pt>
                <c:pt idx="3104">
                  <c:v>41016.736111111102</c:v>
                </c:pt>
                <c:pt idx="3105">
                  <c:v>41016.75</c:v>
                </c:pt>
                <c:pt idx="3106">
                  <c:v>41016.763888888883</c:v>
                </c:pt>
                <c:pt idx="3107">
                  <c:v>41016.777777777774</c:v>
                </c:pt>
                <c:pt idx="3108">
                  <c:v>41016.79166666665</c:v>
                </c:pt>
                <c:pt idx="3109">
                  <c:v>41016.805555555562</c:v>
                </c:pt>
                <c:pt idx="3110">
                  <c:v>41016.819444444453</c:v>
                </c:pt>
                <c:pt idx="3111">
                  <c:v>41016.833333333336</c:v>
                </c:pt>
                <c:pt idx="3112">
                  <c:v>41016.847222222219</c:v>
                </c:pt>
                <c:pt idx="3113">
                  <c:v>41016.861111111102</c:v>
                </c:pt>
                <c:pt idx="3114">
                  <c:v>41016.875</c:v>
                </c:pt>
                <c:pt idx="3115">
                  <c:v>41016.888888888898</c:v>
                </c:pt>
                <c:pt idx="3116">
                  <c:v>41016.902777777781</c:v>
                </c:pt>
                <c:pt idx="3117">
                  <c:v>41016.916666666664</c:v>
                </c:pt>
                <c:pt idx="3118">
                  <c:v>41016.930555555562</c:v>
                </c:pt>
                <c:pt idx="3119">
                  <c:v>41016.944444444453</c:v>
                </c:pt>
                <c:pt idx="3120">
                  <c:v>41016.958333333343</c:v>
                </c:pt>
                <c:pt idx="3121">
                  <c:v>41016.972222222219</c:v>
                </c:pt>
                <c:pt idx="3122">
                  <c:v>41016.986111111109</c:v>
                </c:pt>
                <c:pt idx="3123">
                  <c:v>41017</c:v>
                </c:pt>
                <c:pt idx="3124">
                  <c:v>41017.013888888891</c:v>
                </c:pt>
                <c:pt idx="3125">
                  <c:v>41017.027777777774</c:v>
                </c:pt>
                <c:pt idx="3126">
                  <c:v>41017.041666666657</c:v>
                </c:pt>
                <c:pt idx="3127">
                  <c:v>41017.055555555562</c:v>
                </c:pt>
                <c:pt idx="3128">
                  <c:v>41017.069444444445</c:v>
                </c:pt>
                <c:pt idx="3129">
                  <c:v>41017.083333333336</c:v>
                </c:pt>
                <c:pt idx="3130">
                  <c:v>41017.097222222212</c:v>
                </c:pt>
                <c:pt idx="3131">
                  <c:v>41017.111111111102</c:v>
                </c:pt>
                <c:pt idx="3132">
                  <c:v>41017.124999999993</c:v>
                </c:pt>
                <c:pt idx="3133">
                  <c:v>41017.138888888891</c:v>
                </c:pt>
                <c:pt idx="3134">
                  <c:v>41017.152777777781</c:v>
                </c:pt>
                <c:pt idx="3135">
                  <c:v>41017.166666666657</c:v>
                </c:pt>
                <c:pt idx="3136">
                  <c:v>41017.180555555562</c:v>
                </c:pt>
                <c:pt idx="3137">
                  <c:v>41017.194444444445</c:v>
                </c:pt>
                <c:pt idx="3138">
                  <c:v>41017.208333333336</c:v>
                </c:pt>
                <c:pt idx="3139">
                  <c:v>41017.222222222212</c:v>
                </c:pt>
                <c:pt idx="3140">
                  <c:v>41017.236111111102</c:v>
                </c:pt>
                <c:pt idx="3141">
                  <c:v>41017.25</c:v>
                </c:pt>
                <c:pt idx="3142">
                  <c:v>41017.263888888883</c:v>
                </c:pt>
                <c:pt idx="3143">
                  <c:v>41017.277777777774</c:v>
                </c:pt>
                <c:pt idx="3144">
                  <c:v>41017.29166666665</c:v>
                </c:pt>
                <c:pt idx="3145">
                  <c:v>41017.305555555562</c:v>
                </c:pt>
                <c:pt idx="3146">
                  <c:v>41017.319444444453</c:v>
                </c:pt>
                <c:pt idx="3147">
                  <c:v>41017.333333333336</c:v>
                </c:pt>
                <c:pt idx="3148">
                  <c:v>41017.347222222219</c:v>
                </c:pt>
                <c:pt idx="3149">
                  <c:v>41017.361111111102</c:v>
                </c:pt>
                <c:pt idx="3150">
                  <c:v>41017.375</c:v>
                </c:pt>
                <c:pt idx="3151">
                  <c:v>41017.388888888898</c:v>
                </c:pt>
                <c:pt idx="3152">
                  <c:v>41017.402777777781</c:v>
                </c:pt>
                <c:pt idx="3153">
                  <c:v>41017.416666666664</c:v>
                </c:pt>
                <c:pt idx="3154">
                  <c:v>41017.430555555562</c:v>
                </c:pt>
                <c:pt idx="3155">
                  <c:v>41017.444444444453</c:v>
                </c:pt>
                <c:pt idx="3156">
                  <c:v>41017.458333333343</c:v>
                </c:pt>
                <c:pt idx="3157">
                  <c:v>41017.472222222219</c:v>
                </c:pt>
                <c:pt idx="3158">
                  <c:v>41017.486111111109</c:v>
                </c:pt>
                <c:pt idx="3159">
                  <c:v>41017.5</c:v>
                </c:pt>
                <c:pt idx="3160">
                  <c:v>41017.513888888891</c:v>
                </c:pt>
                <c:pt idx="3161">
                  <c:v>41017.527777777774</c:v>
                </c:pt>
                <c:pt idx="3162">
                  <c:v>41017.541666666657</c:v>
                </c:pt>
                <c:pt idx="3163">
                  <c:v>41017.555555555562</c:v>
                </c:pt>
                <c:pt idx="3164">
                  <c:v>41017.569444444445</c:v>
                </c:pt>
                <c:pt idx="3165">
                  <c:v>41017.583333333336</c:v>
                </c:pt>
                <c:pt idx="3166">
                  <c:v>41017.597222222212</c:v>
                </c:pt>
                <c:pt idx="3167">
                  <c:v>41017.611111111102</c:v>
                </c:pt>
                <c:pt idx="3168">
                  <c:v>41017.624999999993</c:v>
                </c:pt>
                <c:pt idx="3169">
                  <c:v>41017.638888888891</c:v>
                </c:pt>
                <c:pt idx="3170">
                  <c:v>41017.652777777781</c:v>
                </c:pt>
                <c:pt idx="3171">
                  <c:v>41017.666666666657</c:v>
                </c:pt>
                <c:pt idx="3172">
                  <c:v>41017.680555555562</c:v>
                </c:pt>
                <c:pt idx="3173">
                  <c:v>41017.694444444445</c:v>
                </c:pt>
                <c:pt idx="3174">
                  <c:v>41017.708333333336</c:v>
                </c:pt>
                <c:pt idx="3175">
                  <c:v>41017.722222222212</c:v>
                </c:pt>
                <c:pt idx="3176">
                  <c:v>41017.736111111102</c:v>
                </c:pt>
                <c:pt idx="3177">
                  <c:v>41017.75</c:v>
                </c:pt>
                <c:pt idx="3178">
                  <c:v>41017.763888888883</c:v>
                </c:pt>
                <c:pt idx="3179">
                  <c:v>41017.777777777774</c:v>
                </c:pt>
                <c:pt idx="3180">
                  <c:v>41017.79166666665</c:v>
                </c:pt>
                <c:pt idx="3181">
                  <c:v>41017.805555555562</c:v>
                </c:pt>
                <c:pt idx="3182">
                  <c:v>41017.819444444453</c:v>
                </c:pt>
                <c:pt idx="3183">
                  <c:v>41017.833333333336</c:v>
                </c:pt>
                <c:pt idx="3184">
                  <c:v>41017.847222222219</c:v>
                </c:pt>
                <c:pt idx="3185">
                  <c:v>41017.861111111102</c:v>
                </c:pt>
                <c:pt idx="3186">
                  <c:v>41017.875</c:v>
                </c:pt>
                <c:pt idx="3187">
                  <c:v>41017.888888888898</c:v>
                </c:pt>
                <c:pt idx="3188">
                  <c:v>41017.902777777781</c:v>
                </c:pt>
                <c:pt idx="3189">
                  <c:v>41017.916666666664</c:v>
                </c:pt>
                <c:pt idx="3190">
                  <c:v>41017.930555555562</c:v>
                </c:pt>
                <c:pt idx="3191">
                  <c:v>41017.944444444453</c:v>
                </c:pt>
                <c:pt idx="3192">
                  <c:v>41017.958333333343</c:v>
                </c:pt>
                <c:pt idx="3193">
                  <c:v>41017.972222222219</c:v>
                </c:pt>
                <c:pt idx="3194">
                  <c:v>41017.986111111109</c:v>
                </c:pt>
                <c:pt idx="3195">
                  <c:v>41018</c:v>
                </c:pt>
                <c:pt idx="3196">
                  <c:v>41018.013888888891</c:v>
                </c:pt>
                <c:pt idx="3197">
                  <c:v>41018.027777777774</c:v>
                </c:pt>
                <c:pt idx="3198">
                  <c:v>41018.041666666657</c:v>
                </c:pt>
                <c:pt idx="3199">
                  <c:v>41018.055555555562</c:v>
                </c:pt>
                <c:pt idx="3200">
                  <c:v>41018.069444444445</c:v>
                </c:pt>
                <c:pt idx="3201">
                  <c:v>41018.083333333336</c:v>
                </c:pt>
                <c:pt idx="3202">
                  <c:v>41018.097222222212</c:v>
                </c:pt>
                <c:pt idx="3203">
                  <c:v>41018.111111111102</c:v>
                </c:pt>
                <c:pt idx="3204">
                  <c:v>41018.124999999993</c:v>
                </c:pt>
                <c:pt idx="3205">
                  <c:v>41018.138888888891</c:v>
                </c:pt>
                <c:pt idx="3206">
                  <c:v>41018.152777777781</c:v>
                </c:pt>
                <c:pt idx="3207">
                  <c:v>41018.166666666657</c:v>
                </c:pt>
                <c:pt idx="3208">
                  <c:v>41018.180555555562</c:v>
                </c:pt>
                <c:pt idx="3209">
                  <c:v>41018.194444444445</c:v>
                </c:pt>
                <c:pt idx="3210">
                  <c:v>41018.208333333336</c:v>
                </c:pt>
                <c:pt idx="3211">
                  <c:v>41018.222222222212</c:v>
                </c:pt>
                <c:pt idx="3212">
                  <c:v>41018.236111111102</c:v>
                </c:pt>
                <c:pt idx="3213">
                  <c:v>41018.25</c:v>
                </c:pt>
                <c:pt idx="3214">
                  <c:v>41018.263888888883</c:v>
                </c:pt>
                <c:pt idx="3215">
                  <c:v>41018.277777777774</c:v>
                </c:pt>
                <c:pt idx="3216">
                  <c:v>41018.29166666665</c:v>
                </c:pt>
                <c:pt idx="3217">
                  <c:v>41018.305555555562</c:v>
                </c:pt>
                <c:pt idx="3218">
                  <c:v>41018.319444444453</c:v>
                </c:pt>
                <c:pt idx="3219">
                  <c:v>41018.333333333336</c:v>
                </c:pt>
                <c:pt idx="3220">
                  <c:v>41018.347222222219</c:v>
                </c:pt>
                <c:pt idx="3221">
                  <c:v>41018.361111111102</c:v>
                </c:pt>
                <c:pt idx="3222">
                  <c:v>41018.375</c:v>
                </c:pt>
                <c:pt idx="3223">
                  <c:v>41018.388888888898</c:v>
                </c:pt>
                <c:pt idx="3224">
                  <c:v>41018.402777777781</c:v>
                </c:pt>
                <c:pt idx="3225">
                  <c:v>41018.416666666664</c:v>
                </c:pt>
                <c:pt idx="3226">
                  <c:v>41018.430555555562</c:v>
                </c:pt>
                <c:pt idx="3227">
                  <c:v>41018.444444444453</c:v>
                </c:pt>
                <c:pt idx="3228">
                  <c:v>41018.458333333343</c:v>
                </c:pt>
                <c:pt idx="3229">
                  <c:v>41018.472222222219</c:v>
                </c:pt>
                <c:pt idx="3230">
                  <c:v>41018.486111111109</c:v>
                </c:pt>
                <c:pt idx="3231">
                  <c:v>41018.5</c:v>
                </c:pt>
                <c:pt idx="3232">
                  <c:v>41018.513888888891</c:v>
                </c:pt>
                <c:pt idx="3233">
                  <c:v>41018.527777777774</c:v>
                </c:pt>
                <c:pt idx="3234">
                  <c:v>41018.541666666657</c:v>
                </c:pt>
                <c:pt idx="3235">
                  <c:v>41018.555555555562</c:v>
                </c:pt>
                <c:pt idx="3236">
                  <c:v>41018.569444444445</c:v>
                </c:pt>
                <c:pt idx="3237">
                  <c:v>41018.583333333336</c:v>
                </c:pt>
                <c:pt idx="3238">
                  <c:v>41018.597222222212</c:v>
                </c:pt>
                <c:pt idx="3239">
                  <c:v>41018.611111111102</c:v>
                </c:pt>
                <c:pt idx="3240">
                  <c:v>41018.624999999993</c:v>
                </c:pt>
                <c:pt idx="3241">
                  <c:v>41018.638888888891</c:v>
                </c:pt>
                <c:pt idx="3242">
                  <c:v>41018.652777777781</c:v>
                </c:pt>
                <c:pt idx="3243">
                  <c:v>41018.666666666657</c:v>
                </c:pt>
                <c:pt idx="3244">
                  <c:v>41018.680555555562</c:v>
                </c:pt>
                <c:pt idx="3245">
                  <c:v>41018.694444444445</c:v>
                </c:pt>
                <c:pt idx="3246">
                  <c:v>41018.708333333336</c:v>
                </c:pt>
                <c:pt idx="3247">
                  <c:v>41018.722222222212</c:v>
                </c:pt>
                <c:pt idx="3248">
                  <c:v>41018.736111111102</c:v>
                </c:pt>
                <c:pt idx="3249">
                  <c:v>41018.75</c:v>
                </c:pt>
                <c:pt idx="3250">
                  <c:v>41018.763888888883</c:v>
                </c:pt>
                <c:pt idx="3251">
                  <c:v>41018.777777777774</c:v>
                </c:pt>
                <c:pt idx="3252">
                  <c:v>41018.79166666665</c:v>
                </c:pt>
                <c:pt idx="3253">
                  <c:v>41018.805555555562</c:v>
                </c:pt>
                <c:pt idx="3254">
                  <c:v>41018.819444444453</c:v>
                </c:pt>
                <c:pt idx="3255">
                  <c:v>41018.833333333336</c:v>
                </c:pt>
                <c:pt idx="3256">
                  <c:v>41018.847222222219</c:v>
                </c:pt>
                <c:pt idx="3257">
                  <c:v>41018.861111111102</c:v>
                </c:pt>
                <c:pt idx="3258">
                  <c:v>41018.875</c:v>
                </c:pt>
                <c:pt idx="3259">
                  <c:v>41018.888888888898</c:v>
                </c:pt>
                <c:pt idx="3260">
                  <c:v>41018.902777777781</c:v>
                </c:pt>
                <c:pt idx="3261">
                  <c:v>41018.916666666664</c:v>
                </c:pt>
                <c:pt idx="3262">
                  <c:v>41018.930555555562</c:v>
                </c:pt>
                <c:pt idx="3263">
                  <c:v>41018.944444444453</c:v>
                </c:pt>
                <c:pt idx="3264">
                  <c:v>41018.958333333343</c:v>
                </c:pt>
                <c:pt idx="3265">
                  <c:v>41018.972222222219</c:v>
                </c:pt>
                <c:pt idx="3266">
                  <c:v>41018.986111111109</c:v>
                </c:pt>
                <c:pt idx="3267">
                  <c:v>41019</c:v>
                </c:pt>
                <c:pt idx="3268">
                  <c:v>41019.013888888891</c:v>
                </c:pt>
                <c:pt idx="3269">
                  <c:v>41019.027777777774</c:v>
                </c:pt>
                <c:pt idx="3270">
                  <c:v>41019.041666666657</c:v>
                </c:pt>
                <c:pt idx="3271">
                  <c:v>41019.055555555562</c:v>
                </c:pt>
                <c:pt idx="3272">
                  <c:v>41019.069444444445</c:v>
                </c:pt>
                <c:pt idx="3273">
                  <c:v>41019.083333333336</c:v>
                </c:pt>
                <c:pt idx="3274">
                  <c:v>41019.097222222212</c:v>
                </c:pt>
                <c:pt idx="3275">
                  <c:v>41019.111111111102</c:v>
                </c:pt>
                <c:pt idx="3276">
                  <c:v>41019.124999999993</c:v>
                </c:pt>
                <c:pt idx="3277">
                  <c:v>41019.138888888891</c:v>
                </c:pt>
                <c:pt idx="3278">
                  <c:v>41019.152777777781</c:v>
                </c:pt>
                <c:pt idx="3279">
                  <c:v>41019.166666666657</c:v>
                </c:pt>
                <c:pt idx="3280">
                  <c:v>41019.180555555562</c:v>
                </c:pt>
                <c:pt idx="3281">
                  <c:v>41019.194444444445</c:v>
                </c:pt>
                <c:pt idx="3282">
                  <c:v>41019.208333333336</c:v>
                </c:pt>
                <c:pt idx="3283">
                  <c:v>41019.222222222212</c:v>
                </c:pt>
                <c:pt idx="3284">
                  <c:v>41019.236111111102</c:v>
                </c:pt>
                <c:pt idx="3285">
                  <c:v>41019.25</c:v>
                </c:pt>
                <c:pt idx="3286">
                  <c:v>41019.263888888883</c:v>
                </c:pt>
                <c:pt idx="3287">
                  <c:v>41019.277777777774</c:v>
                </c:pt>
                <c:pt idx="3288">
                  <c:v>41019.29166666665</c:v>
                </c:pt>
                <c:pt idx="3289">
                  <c:v>41019.305555555562</c:v>
                </c:pt>
                <c:pt idx="3290">
                  <c:v>41019.319444444453</c:v>
                </c:pt>
                <c:pt idx="3291">
                  <c:v>41019.333333333336</c:v>
                </c:pt>
                <c:pt idx="3292">
                  <c:v>41019.347222222219</c:v>
                </c:pt>
                <c:pt idx="3293">
                  <c:v>41019.361111111102</c:v>
                </c:pt>
                <c:pt idx="3294">
                  <c:v>41019.375</c:v>
                </c:pt>
                <c:pt idx="3295">
                  <c:v>41019.388888888898</c:v>
                </c:pt>
                <c:pt idx="3296">
                  <c:v>41019.402777777781</c:v>
                </c:pt>
                <c:pt idx="3297">
                  <c:v>41019.416666666664</c:v>
                </c:pt>
                <c:pt idx="3298">
                  <c:v>41019.430555555562</c:v>
                </c:pt>
                <c:pt idx="3299">
                  <c:v>41019.444444444453</c:v>
                </c:pt>
                <c:pt idx="3300">
                  <c:v>41019.458333333343</c:v>
                </c:pt>
                <c:pt idx="3301">
                  <c:v>41019.472222222219</c:v>
                </c:pt>
                <c:pt idx="3302">
                  <c:v>41019.486111111109</c:v>
                </c:pt>
                <c:pt idx="3303">
                  <c:v>41019.5</c:v>
                </c:pt>
                <c:pt idx="3304">
                  <c:v>41019.513888888891</c:v>
                </c:pt>
                <c:pt idx="3305">
                  <c:v>41019.527777777774</c:v>
                </c:pt>
                <c:pt idx="3306">
                  <c:v>41019.541666666657</c:v>
                </c:pt>
                <c:pt idx="3307">
                  <c:v>41019.555555555562</c:v>
                </c:pt>
                <c:pt idx="3308">
                  <c:v>41019.569444444445</c:v>
                </c:pt>
                <c:pt idx="3309">
                  <c:v>41019.583333333336</c:v>
                </c:pt>
                <c:pt idx="3310">
                  <c:v>41019.597222222212</c:v>
                </c:pt>
                <c:pt idx="3311">
                  <c:v>41019.611111111102</c:v>
                </c:pt>
                <c:pt idx="3312">
                  <c:v>41019.624999999993</c:v>
                </c:pt>
                <c:pt idx="3313">
                  <c:v>41019.638888888891</c:v>
                </c:pt>
                <c:pt idx="3314">
                  <c:v>41019.652777777781</c:v>
                </c:pt>
                <c:pt idx="3315">
                  <c:v>41019.666666666657</c:v>
                </c:pt>
                <c:pt idx="3316">
                  <c:v>41019.680555555562</c:v>
                </c:pt>
                <c:pt idx="3317">
                  <c:v>41019.694444444445</c:v>
                </c:pt>
                <c:pt idx="3318">
                  <c:v>41019.708333333336</c:v>
                </c:pt>
                <c:pt idx="3319">
                  <c:v>41019.722222222212</c:v>
                </c:pt>
                <c:pt idx="3320">
                  <c:v>41019.736111111102</c:v>
                </c:pt>
                <c:pt idx="3321">
                  <c:v>41019.75</c:v>
                </c:pt>
                <c:pt idx="3322">
                  <c:v>41019.763888888883</c:v>
                </c:pt>
                <c:pt idx="3323">
                  <c:v>41019.777777777774</c:v>
                </c:pt>
                <c:pt idx="3324">
                  <c:v>41019.79166666665</c:v>
                </c:pt>
                <c:pt idx="3325">
                  <c:v>41019.805555555562</c:v>
                </c:pt>
                <c:pt idx="3326">
                  <c:v>41019.819444444453</c:v>
                </c:pt>
                <c:pt idx="3327">
                  <c:v>41019.833333333336</c:v>
                </c:pt>
                <c:pt idx="3328">
                  <c:v>41019.847222222219</c:v>
                </c:pt>
                <c:pt idx="3329">
                  <c:v>41019.861111111102</c:v>
                </c:pt>
                <c:pt idx="3330">
                  <c:v>41019.875</c:v>
                </c:pt>
                <c:pt idx="3331">
                  <c:v>41019.888888888898</c:v>
                </c:pt>
                <c:pt idx="3332">
                  <c:v>41019.902777777781</c:v>
                </c:pt>
                <c:pt idx="3333">
                  <c:v>41019.916666666664</c:v>
                </c:pt>
                <c:pt idx="3334">
                  <c:v>41019.930555555562</c:v>
                </c:pt>
                <c:pt idx="3335">
                  <c:v>41019.944444444453</c:v>
                </c:pt>
                <c:pt idx="3336">
                  <c:v>41019.958333333343</c:v>
                </c:pt>
                <c:pt idx="3337">
                  <c:v>41019.972222222219</c:v>
                </c:pt>
                <c:pt idx="3338">
                  <c:v>41019.986111111109</c:v>
                </c:pt>
                <c:pt idx="3339">
                  <c:v>41020</c:v>
                </c:pt>
                <c:pt idx="3340">
                  <c:v>41020.013888888891</c:v>
                </c:pt>
                <c:pt idx="3341">
                  <c:v>41020.027777777774</c:v>
                </c:pt>
                <c:pt idx="3342">
                  <c:v>41020.041666666657</c:v>
                </c:pt>
                <c:pt idx="3343">
                  <c:v>41020.055555555562</c:v>
                </c:pt>
                <c:pt idx="3344">
                  <c:v>41020.069444444445</c:v>
                </c:pt>
                <c:pt idx="3345">
                  <c:v>41020.083333333336</c:v>
                </c:pt>
                <c:pt idx="3346">
                  <c:v>41020.097222222212</c:v>
                </c:pt>
                <c:pt idx="3347">
                  <c:v>41020.111111111102</c:v>
                </c:pt>
                <c:pt idx="3348">
                  <c:v>41020.124999999993</c:v>
                </c:pt>
                <c:pt idx="3349">
                  <c:v>41020.138888888891</c:v>
                </c:pt>
                <c:pt idx="3350">
                  <c:v>41020.152777777781</c:v>
                </c:pt>
                <c:pt idx="3351">
                  <c:v>41020.166666666657</c:v>
                </c:pt>
                <c:pt idx="3352">
                  <c:v>41020.180555555562</c:v>
                </c:pt>
                <c:pt idx="3353">
                  <c:v>41020.194444444445</c:v>
                </c:pt>
                <c:pt idx="3354">
                  <c:v>41020.208333333336</c:v>
                </c:pt>
                <c:pt idx="3355">
                  <c:v>41020.222222222212</c:v>
                </c:pt>
                <c:pt idx="3356">
                  <c:v>41020.236111111102</c:v>
                </c:pt>
                <c:pt idx="3357">
                  <c:v>41020.25</c:v>
                </c:pt>
                <c:pt idx="3358">
                  <c:v>41020.263888888883</c:v>
                </c:pt>
                <c:pt idx="3359">
                  <c:v>41020.277777777774</c:v>
                </c:pt>
                <c:pt idx="3360">
                  <c:v>41020.29166666665</c:v>
                </c:pt>
                <c:pt idx="3361">
                  <c:v>41020.305555555562</c:v>
                </c:pt>
                <c:pt idx="3362">
                  <c:v>41020.319444444453</c:v>
                </c:pt>
                <c:pt idx="3363">
                  <c:v>41020.333333333336</c:v>
                </c:pt>
                <c:pt idx="3364">
                  <c:v>41020.347222222219</c:v>
                </c:pt>
                <c:pt idx="3365">
                  <c:v>41020.361111111102</c:v>
                </c:pt>
                <c:pt idx="3366">
                  <c:v>41020.375</c:v>
                </c:pt>
                <c:pt idx="3367">
                  <c:v>41020.388888888898</c:v>
                </c:pt>
                <c:pt idx="3368">
                  <c:v>41020.402777777781</c:v>
                </c:pt>
                <c:pt idx="3369">
                  <c:v>41020.416666666664</c:v>
                </c:pt>
                <c:pt idx="3370">
                  <c:v>41020.430555555562</c:v>
                </c:pt>
                <c:pt idx="3371">
                  <c:v>41020.444444444453</c:v>
                </c:pt>
                <c:pt idx="3372">
                  <c:v>41020.458333333343</c:v>
                </c:pt>
                <c:pt idx="3373">
                  <c:v>41020.472222222219</c:v>
                </c:pt>
                <c:pt idx="3374">
                  <c:v>41020.486111111109</c:v>
                </c:pt>
                <c:pt idx="3375">
                  <c:v>41020.5</c:v>
                </c:pt>
                <c:pt idx="3376">
                  <c:v>41020.513888888891</c:v>
                </c:pt>
                <c:pt idx="3377">
                  <c:v>41020.527777777774</c:v>
                </c:pt>
                <c:pt idx="3378">
                  <c:v>41020.541666666657</c:v>
                </c:pt>
                <c:pt idx="3379">
                  <c:v>41020.555555555562</c:v>
                </c:pt>
                <c:pt idx="3380">
                  <c:v>41020.569444444445</c:v>
                </c:pt>
                <c:pt idx="3381">
                  <c:v>41020.583333333336</c:v>
                </c:pt>
                <c:pt idx="3382">
                  <c:v>41020.597222222212</c:v>
                </c:pt>
                <c:pt idx="3383">
                  <c:v>41020.611111111102</c:v>
                </c:pt>
                <c:pt idx="3384">
                  <c:v>41020.624999999993</c:v>
                </c:pt>
                <c:pt idx="3385">
                  <c:v>41020.638888888891</c:v>
                </c:pt>
                <c:pt idx="3386">
                  <c:v>41020.652777777781</c:v>
                </c:pt>
                <c:pt idx="3387">
                  <c:v>41020.666666666657</c:v>
                </c:pt>
                <c:pt idx="3388">
                  <c:v>41020.680555555562</c:v>
                </c:pt>
                <c:pt idx="3389">
                  <c:v>41020.694444444445</c:v>
                </c:pt>
                <c:pt idx="3390">
                  <c:v>41020.708333333336</c:v>
                </c:pt>
                <c:pt idx="3391">
                  <c:v>41020.722222222212</c:v>
                </c:pt>
                <c:pt idx="3392">
                  <c:v>41020.736111111102</c:v>
                </c:pt>
                <c:pt idx="3393">
                  <c:v>41020.75</c:v>
                </c:pt>
                <c:pt idx="3394">
                  <c:v>41020.763888888883</c:v>
                </c:pt>
                <c:pt idx="3395">
                  <c:v>41020.777777777774</c:v>
                </c:pt>
                <c:pt idx="3396">
                  <c:v>41020.79166666665</c:v>
                </c:pt>
                <c:pt idx="3397">
                  <c:v>41020.805555555562</c:v>
                </c:pt>
                <c:pt idx="3398">
                  <c:v>41020.819444444453</c:v>
                </c:pt>
                <c:pt idx="3399">
                  <c:v>41020.833333333336</c:v>
                </c:pt>
                <c:pt idx="3400">
                  <c:v>41020.847222222219</c:v>
                </c:pt>
                <c:pt idx="3401">
                  <c:v>41020.861111111102</c:v>
                </c:pt>
                <c:pt idx="3402">
                  <c:v>41020.875</c:v>
                </c:pt>
                <c:pt idx="3403">
                  <c:v>41020.888888888898</c:v>
                </c:pt>
                <c:pt idx="3404">
                  <c:v>41020.902777777781</c:v>
                </c:pt>
                <c:pt idx="3405">
                  <c:v>41020.916666666664</c:v>
                </c:pt>
                <c:pt idx="3406">
                  <c:v>41020.930555555562</c:v>
                </c:pt>
                <c:pt idx="3407">
                  <c:v>41020.944444444453</c:v>
                </c:pt>
                <c:pt idx="3408">
                  <c:v>41020.958333333343</c:v>
                </c:pt>
                <c:pt idx="3409">
                  <c:v>41020.972222222219</c:v>
                </c:pt>
                <c:pt idx="3410">
                  <c:v>41020.986111111109</c:v>
                </c:pt>
                <c:pt idx="3411">
                  <c:v>41021</c:v>
                </c:pt>
                <c:pt idx="3412">
                  <c:v>41021.013888888891</c:v>
                </c:pt>
                <c:pt idx="3413">
                  <c:v>41021.027777777774</c:v>
                </c:pt>
                <c:pt idx="3414">
                  <c:v>41021.041666666657</c:v>
                </c:pt>
                <c:pt idx="3415">
                  <c:v>41021.055555555562</c:v>
                </c:pt>
                <c:pt idx="3416">
                  <c:v>41021.069444444445</c:v>
                </c:pt>
                <c:pt idx="3417">
                  <c:v>41021.083333333336</c:v>
                </c:pt>
                <c:pt idx="3418">
                  <c:v>41021.097222222212</c:v>
                </c:pt>
                <c:pt idx="3419">
                  <c:v>41021.111111111102</c:v>
                </c:pt>
                <c:pt idx="3420">
                  <c:v>41021.124999999993</c:v>
                </c:pt>
                <c:pt idx="3421">
                  <c:v>41021.138888888891</c:v>
                </c:pt>
                <c:pt idx="3422">
                  <c:v>41021.152777777781</c:v>
                </c:pt>
                <c:pt idx="3423">
                  <c:v>41021.166666666657</c:v>
                </c:pt>
                <c:pt idx="3424">
                  <c:v>41021.180555555562</c:v>
                </c:pt>
                <c:pt idx="3425">
                  <c:v>41021.194444444445</c:v>
                </c:pt>
                <c:pt idx="3426">
                  <c:v>41021.208333333336</c:v>
                </c:pt>
                <c:pt idx="3427">
                  <c:v>41021.222222222212</c:v>
                </c:pt>
                <c:pt idx="3428">
                  <c:v>41021.236111111102</c:v>
                </c:pt>
                <c:pt idx="3429">
                  <c:v>41021.25</c:v>
                </c:pt>
                <c:pt idx="3430">
                  <c:v>41021.263888888883</c:v>
                </c:pt>
                <c:pt idx="3431">
                  <c:v>41021.277777777774</c:v>
                </c:pt>
                <c:pt idx="3432">
                  <c:v>41021.29166666665</c:v>
                </c:pt>
                <c:pt idx="3433">
                  <c:v>41021.305555555562</c:v>
                </c:pt>
                <c:pt idx="3434">
                  <c:v>41021.319444444453</c:v>
                </c:pt>
                <c:pt idx="3435">
                  <c:v>41021.333333333336</c:v>
                </c:pt>
                <c:pt idx="3436">
                  <c:v>41021.347222222219</c:v>
                </c:pt>
                <c:pt idx="3437">
                  <c:v>41021.361111111102</c:v>
                </c:pt>
                <c:pt idx="3438">
                  <c:v>41021.375</c:v>
                </c:pt>
                <c:pt idx="3439">
                  <c:v>41021.388888888898</c:v>
                </c:pt>
                <c:pt idx="3440">
                  <c:v>41021.402777777781</c:v>
                </c:pt>
                <c:pt idx="3441">
                  <c:v>41021.416666666664</c:v>
                </c:pt>
                <c:pt idx="3442">
                  <c:v>41021.430555555562</c:v>
                </c:pt>
                <c:pt idx="3443">
                  <c:v>41021.444444444453</c:v>
                </c:pt>
                <c:pt idx="3444">
                  <c:v>41021.458333333343</c:v>
                </c:pt>
                <c:pt idx="3445">
                  <c:v>41021.472222222219</c:v>
                </c:pt>
                <c:pt idx="3446">
                  <c:v>41021.486111111109</c:v>
                </c:pt>
                <c:pt idx="3447">
                  <c:v>41021.5</c:v>
                </c:pt>
                <c:pt idx="3448">
                  <c:v>41021.513888888891</c:v>
                </c:pt>
                <c:pt idx="3449">
                  <c:v>41021.527777777774</c:v>
                </c:pt>
                <c:pt idx="3450">
                  <c:v>41021.541666666657</c:v>
                </c:pt>
                <c:pt idx="3451">
                  <c:v>41021.555555555562</c:v>
                </c:pt>
                <c:pt idx="3452">
                  <c:v>41021.569444444445</c:v>
                </c:pt>
                <c:pt idx="3453">
                  <c:v>41021.583333333336</c:v>
                </c:pt>
                <c:pt idx="3454">
                  <c:v>41021.597222222212</c:v>
                </c:pt>
                <c:pt idx="3455">
                  <c:v>41021.611111111102</c:v>
                </c:pt>
                <c:pt idx="3456">
                  <c:v>41021.624999999993</c:v>
                </c:pt>
                <c:pt idx="3457">
                  <c:v>41021.638888888891</c:v>
                </c:pt>
                <c:pt idx="3458">
                  <c:v>41021.652777777781</c:v>
                </c:pt>
                <c:pt idx="3459">
                  <c:v>41021.666666666657</c:v>
                </c:pt>
                <c:pt idx="3460">
                  <c:v>41021.680555555562</c:v>
                </c:pt>
                <c:pt idx="3461">
                  <c:v>41021.694444444445</c:v>
                </c:pt>
                <c:pt idx="3462">
                  <c:v>41021.708333333336</c:v>
                </c:pt>
                <c:pt idx="3463">
                  <c:v>41021.722222222212</c:v>
                </c:pt>
                <c:pt idx="3464">
                  <c:v>41021.736111111102</c:v>
                </c:pt>
                <c:pt idx="3465">
                  <c:v>41021.75</c:v>
                </c:pt>
                <c:pt idx="3466">
                  <c:v>41021.763888888883</c:v>
                </c:pt>
                <c:pt idx="3467">
                  <c:v>41021.777777777774</c:v>
                </c:pt>
                <c:pt idx="3468">
                  <c:v>41021.79166666665</c:v>
                </c:pt>
                <c:pt idx="3469">
                  <c:v>41021.805555555562</c:v>
                </c:pt>
                <c:pt idx="3470">
                  <c:v>41021.819444444453</c:v>
                </c:pt>
                <c:pt idx="3471">
                  <c:v>41021.833333333336</c:v>
                </c:pt>
                <c:pt idx="3472">
                  <c:v>41021.847222222219</c:v>
                </c:pt>
                <c:pt idx="3473">
                  <c:v>41021.861111111102</c:v>
                </c:pt>
                <c:pt idx="3474">
                  <c:v>41021.875</c:v>
                </c:pt>
                <c:pt idx="3475">
                  <c:v>41021.888888888898</c:v>
                </c:pt>
                <c:pt idx="3476">
                  <c:v>41021.902777777781</c:v>
                </c:pt>
                <c:pt idx="3477">
                  <c:v>41021.916666666664</c:v>
                </c:pt>
                <c:pt idx="3478">
                  <c:v>41021.930555555562</c:v>
                </c:pt>
                <c:pt idx="3479">
                  <c:v>41021.944444444453</c:v>
                </c:pt>
                <c:pt idx="3480">
                  <c:v>41021.958333333343</c:v>
                </c:pt>
                <c:pt idx="3481">
                  <c:v>41021.972222222219</c:v>
                </c:pt>
                <c:pt idx="3482">
                  <c:v>41021.986111111109</c:v>
                </c:pt>
                <c:pt idx="3483">
                  <c:v>41022</c:v>
                </c:pt>
                <c:pt idx="3484">
                  <c:v>41022.013888888891</c:v>
                </c:pt>
                <c:pt idx="3485">
                  <c:v>41022.027777777774</c:v>
                </c:pt>
                <c:pt idx="3486">
                  <c:v>41022.041666666657</c:v>
                </c:pt>
                <c:pt idx="3487">
                  <c:v>41022.055555555562</c:v>
                </c:pt>
                <c:pt idx="3488">
                  <c:v>41022.069444444445</c:v>
                </c:pt>
                <c:pt idx="3489">
                  <c:v>41022.083333333336</c:v>
                </c:pt>
                <c:pt idx="3490">
                  <c:v>41022.097222222212</c:v>
                </c:pt>
                <c:pt idx="3491">
                  <c:v>41022.111111111102</c:v>
                </c:pt>
                <c:pt idx="3492">
                  <c:v>41022.124999999993</c:v>
                </c:pt>
                <c:pt idx="3493">
                  <c:v>41022.138888888891</c:v>
                </c:pt>
                <c:pt idx="3494">
                  <c:v>41022.152777777781</c:v>
                </c:pt>
                <c:pt idx="3495">
                  <c:v>41022.166666666657</c:v>
                </c:pt>
                <c:pt idx="3496">
                  <c:v>41022.180555555562</c:v>
                </c:pt>
                <c:pt idx="3497">
                  <c:v>41022.194444444445</c:v>
                </c:pt>
                <c:pt idx="3498">
                  <c:v>41022.208333333336</c:v>
                </c:pt>
                <c:pt idx="3499">
                  <c:v>41022.222222222212</c:v>
                </c:pt>
                <c:pt idx="3500">
                  <c:v>41022.236111111102</c:v>
                </c:pt>
                <c:pt idx="3501">
                  <c:v>41022.25</c:v>
                </c:pt>
                <c:pt idx="3502">
                  <c:v>41022.263888888883</c:v>
                </c:pt>
                <c:pt idx="3503">
                  <c:v>41022.277777777774</c:v>
                </c:pt>
                <c:pt idx="3504">
                  <c:v>41022.29166666665</c:v>
                </c:pt>
                <c:pt idx="3505">
                  <c:v>41022.305555555562</c:v>
                </c:pt>
                <c:pt idx="3506">
                  <c:v>41022.319444444453</c:v>
                </c:pt>
                <c:pt idx="3507">
                  <c:v>41022.333333333336</c:v>
                </c:pt>
                <c:pt idx="3508">
                  <c:v>41022.347222222219</c:v>
                </c:pt>
                <c:pt idx="3509">
                  <c:v>41022.361111111102</c:v>
                </c:pt>
                <c:pt idx="3510">
                  <c:v>41022.375</c:v>
                </c:pt>
                <c:pt idx="3511">
                  <c:v>41022.388888888898</c:v>
                </c:pt>
                <c:pt idx="3512">
                  <c:v>41022.402777777781</c:v>
                </c:pt>
                <c:pt idx="3513">
                  <c:v>41022.416666666664</c:v>
                </c:pt>
                <c:pt idx="3514">
                  <c:v>41022.430555555562</c:v>
                </c:pt>
                <c:pt idx="3515">
                  <c:v>41022.444444444453</c:v>
                </c:pt>
                <c:pt idx="3516">
                  <c:v>41022.458333333343</c:v>
                </c:pt>
                <c:pt idx="3517">
                  <c:v>41022.472222222219</c:v>
                </c:pt>
                <c:pt idx="3518">
                  <c:v>41022.486111111109</c:v>
                </c:pt>
                <c:pt idx="3519">
                  <c:v>41022.5</c:v>
                </c:pt>
                <c:pt idx="3520">
                  <c:v>41022.513888888891</c:v>
                </c:pt>
                <c:pt idx="3521">
                  <c:v>41022.527777777774</c:v>
                </c:pt>
                <c:pt idx="3522">
                  <c:v>41022.541666666657</c:v>
                </c:pt>
                <c:pt idx="3523">
                  <c:v>41022.555555555562</c:v>
                </c:pt>
                <c:pt idx="3524">
                  <c:v>41022.569444444445</c:v>
                </c:pt>
                <c:pt idx="3525">
                  <c:v>41022.583333333336</c:v>
                </c:pt>
                <c:pt idx="3526">
                  <c:v>41022.597222222212</c:v>
                </c:pt>
                <c:pt idx="3527">
                  <c:v>41022.611111111102</c:v>
                </c:pt>
                <c:pt idx="3528">
                  <c:v>41022.624999999993</c:v>
                </c:pt>
                <c:pt idx="3529">
                  <c:v>41022.638888888891</c:v>
                </c:pt>
                <c:pt idx="3530">
                  <c:v>41022.652777777781</c:v>
                </c:pt>
                <c:pt idx="3531">
                  <c:v>41022.666666666657</c:v>
                </c:pt>
                <c:pt idx="3532">
                  <c:v>41022.680555555562</c:v>
                </c:pt>
                <c:pt idx="3533">
                  <c:v>41022.694444444445</c:v>
                </c:pt>
                <c:pt idx="3534">
                  <c:v>41022.708333333336</c:v>
                </c:pt>
                <c:pt idx="3535">
                  <c:v>41022.722222222212</c:v>
                </c:pt>
                <c:pt idx="3536">
                  <c:v>41022.736111111102</c:v>
                </c:pt>
                <c:pt idx="3537">
                  <c:v>41022.75</c:v>
                </c:pt>
                <c:pt idx="3538">
                  <c:v>41022.763888888883</c:v>
                </c:pt>
                <c:pt idx="3539">
                  <c:v>41022.777777777774</c:v>
                </c:pt>
                <c:pt idx="3540">
                  <c:v>41022.79166666665</c:v>
                </c:pt>
                <c:pt idx="3541">
                  <c:v>41022.805555555562</c:v>
                </c:pt>
                <c:pt idx="3542">
                  <c:v>41022.819444444453</c:v>
                </c:pt>
                <c:pt idx="3543">
                  <c:v>41022.833333333336</c:v>
                </c:pt>
                <c:pt idx="3544">
                  <c:v>41022.847222222219</c:v>
                </c:pt>
                <c:pt idx="3545">
                  <c:v>41022.861111111102</c:v>
                </c:pt>
                <c:pt idx="3546">
                  <c:v>41022.875</c:v>
                </c:pt>
                <c:pt idx="3547">
                  <c:v>41022.888888888898</c:v>
                </c:pt>
                <c:pt idx="3548">
                  <c:v>41022.902777777781</c:v>
                </c:pt>
                <c:pt idx="3549">
                  <c:v>41022.916666666664</c:v>
                </c:pt>
                <c:pt idx="3550">
                  <c:v>41022.930555555562</c:v>
                </c:pt>
                <c:pt idx="3551">
                  <c:v>41022.944444444453</c:v>
                </c:pt>
                <c:pt idx="3552">
                  <c:v>41022.958333333343</c:v>
                </c:pt>
                <c:pt idx="3553">
                  <c:v>41022.972222222219</c:v>
                </c:pt>
                <c:pt idx="3554">
                  <c:v>41022.986111111109</c:v>
                </c:pt>
                <c:pt idx="3555">
                  <c:v>41023</c:v>
                </c:pt>
                <c:pt idx="3556">
                  <c:v>41023.013888888891</c:v>
                </c:pt>
                <c:pt idx="3557">
                  <c:v>41023.027777777774</c:v>
                </c:pt>
                <c:pt idx="3558">
                  <c:v>41023.041666666657</c:v>
                </c:pt>
                <c:pt idx="3559">
                  <c:v>41023.055555555562</c:v>
                </c:pt>
                <c:pt idx="3560">
                  <c:v>41023.069444444445</c:v>
                </c:pt>
                <c:pt idx="3561">
                  <c:v>41023.083333333336</c:v>
                </c:pt>
                <c:pt idx="3562">
                  <c:v>41023.097222222212</c:v>
                </c:pt>
                <c:pt idx="3563">
                  <c:v>41023.111111111102</c:v>
                </c:pt>
                <c:pt idx="3564">
                  <c:v>41023.124999999993</c:v>
                </c:pt>
                <c:pt idx="3565">
                  <c:v>41023.138888888891</c:v>
                </c:pt>
                <c:pt idx="3566">
                  <c:v>41023.152777777781</c:v>
                </c:pt>
                <c:pt idx="3567">
                  <c:v>41023.166666666657</c:v>
                </c:pt>
                <c:pt idx="3568">
                  <c:v>41023.180555555562</c:v>
                </c:pt>
                <c:pt idx="3569">
                  <c:v>41023.194444444445</c:v>
                </c:pt>
                <c:pt idx="3570">
                  <c:v>41023.208333333336</c:v>
                </c:pt>
                <c:pt idx="3571">
                  <c:v>41023.222222222212</c:v>
                </c:pt>
                <c:pt idx="3572">
                  <c:v>41023.236111111102</c:v>
                </c:pt>
                <c:pt idx="3573">
                  <c:v>41023.25</c:v>
                </c:pt>
                <c:pt idx="3574">
                  <c:v>41023.263888888883</c:v>
                </c:pt>
                <c:pt idx="3575">
                  <c:v>41023.277777777774</c:v>
                </c:pt>
                <c:pt idx="3576">
                  <c:v>41023.29166666665</c:v>
                </c:pt>
                <c:pt idx="3577">
                  <c:v>41023.305555555562</c:v>
                </c:pt>
                <c:pt idx="3578">
                  <c:v>41023.319444444453</c:v>
                </c:pt>
                <c:pt idx="3579">
                  <c:v>41023.333333333336</c:v>
                </c:pt>
                <c:pt idx="3580">
                  <c:v>41023.347222222219</c:v>
                </c:pt>
                <c:pt idx="3581">
                  <c:v>41023.361111111102</c:v>
                </c:pt>
                <c:pt idx="3582">
                  <c:v>41023.375</c:v>
                </c:pt>
                <c:pt idx="3583">
                  <c:v>41023.388888888898</c:v>
                </c:pt>
                <c:pt idx="3584">
                  <c:v>41023.402777777781</c:v>
                </c:pt>
                <c:pt idx="3585">
                  <c:v>41023.416666666664</c:v>
                </c:pt>
                <c:pt idx="3586">
                  <c:v>41023.430555555562</c:v>
                </c:pt>
                <c:pt idx="3587">
                  <c:v>41023.444444444453</c:v>
                </c:pt>
                <c:pt idx="3588">
                  <c:v>41023.458333333343</c:v>
                </c:pt>
                <c:pt idx="3589">
                  <c:v>41023.472222222219</c:v>
                </c:pt>
                <c:pt idx="3590">
                  <c:v>41023.486111111109</c:v>
                </c:pt>
                <c:pt idx="3591">
                  <c:v>41023.5</c:v>
                </c:pt>
                <c:pt idx="3592">
                  <c:v>41023.513888888891</c:v>
                </c:pt>
                <c:pt idx="3593">
                  <c:v>41023.527777777774</c:v>
                </c:pt>
                <c:pt idx="3594">
                  <c:v>41023.541666666657</c:v>
                </c:pt>
                <c:pt idx="3595">
                  <c:v>41023.555555555562</c:v>
                </c:pt>
                <c:pt idx="3596">
                  <c:v>41023.569444444445</c:v>
                </c:pt>
                <c:pt idx="3597">
                  <c:v>41023.583333333336</c:v>
                </c:pt>
                <c:pt idx="3598">
                  <c:v>41023.597222222212</c:v>
                </c:pt>
                <c:pt idx="3599">
                  <c:v>41023.611111111102</c:v>
                </c:pt>
                <c:pt idx="3600">
                  <c:v>41023.624999999993</c:v>
                </c:pt>
                <c:pt idx="3601">
                  <c:v>41023.638888888891</c:v>
                </c:pt>
                <c:pt idx="3602">
                  <c:v>41023.652777777781</c:v>
                </c:pt>
                <c:pt idx="3603">
                  <c:v>41023.666666666657</c:v>
                </c:pt>
                <c:pt idx="3604">
                  <c:v>41023.680555555562</c:v>
                </c:pt>
                <c:pt idx="3605">
                  <c:v>41023.694444444445</c:v>
                </c:pt>
                <c:pt idx="3606">
                  <c:v>41023.708333333336</c:v>
                </c:pt>
                <c:pt idx="3607">
                  <c:v>41023.722222222212</c:v>
                </c:pt>
                <c:pt idx="3608">
                  <c:v>41023.736111111102</c:v>
                </c:pt>
                <c:pt idx="3609">
                  <c:v>41023.75</c:v>
                </c:pt>
                <c:pt idx="3610">
                  <c:v>41023.763888888883</c:v>
                </c:pt>
                <c:pt idx="3611">
                  <c:v>41023.777777777774</c:v>
                </c:pt>
                <c:pt idx="3612">
                  <c:v>41023.79166666665</c:v>
                </c:pt>
                <c:pt idx="3613">
                  <c:v>41023.805555555562</c:v>
                </c:pt>
                <c:pt idx="3614">
                  <c:v>41023.819444444453</c:v>
                </c:pt>
                <c:pt idx="3615">
                  <c:v>41023.833333333336</c:v>
                </c:pt>
                <c:pt idx="3616">
                  <c:v>41023.847222222219</c:v>
                </c:pt>
                <c:pt idx="3617">
                  <c:v>41023.861111111102</c:v>
                </c:pt>
                <c:pt idx="3618">
                  <c:v>41023.875</c:v>
                </c:pt>
                <c:pt idx="3619">
                  <c:v>41023.888888888898</c:v>
                </c:pt>
                <c:pt idx="3620">
                  <c:v>41023.902777777781</c:v>
                </c:pt>
                <c:pt idx="3621">
                  <c:v>41023.916666666664</c:v>
                </c:pt>
                <c:pt idx="3622">
                  <c:v>41023.930555555562</c:v>
                </c:pt>
                <c:pt idx="3623">
                  <c:v>41023.944444444453</c:v>
                </c:pt>
                <c:pt idx="3624">
                  <c:v>41023.958333333343</c:v>
                </c:pt>
                <c:pt idx="3625">
                  <c:v>41023.972222222219</c:v>
                </c:pt>
                <c:pt idx="3626">
                  <c:v>41023.986111111109</c:v>
                </c:pt>
                <c:pt idx="3627">
                  <c:v>41024</c:v>
                </c:pt>
                <c:pt idx="3628">
                  <c:v>41024.013888888891</c:v>
                </c:pt>
                <c:pt idx="3629">
                  <c:v>41024.027777777774</c:v>
                </c:pt>
                <c:pt idx="3630">
                  <c:v>41024.041666666657</c:v>
                </c:pt>
                <c:pt idx="3631">
                  <c:v>41024.055555555562</c:v>
                </c:pt>
                <c:pt idx="3632">
                  <c:v>41024.069444444445</c:v>
                </c:pt>
                <c:pt idx="3633">
                  <c:v>41024.083333333336</c:v>
                </c:pt>
                <c:pt idx="3634">
                  <c:v>41024.097222222212</c:v>
                </c:pt>
                <c:pt idx="3635">
                  <c:v>41024.111111111102</c:v>
                </c:pt>
                <c:pt idx="3636">
                  <c:v>41024.124999999993</c:v>
                </c:pt>
                <c:pt idx="3637">
                  <c:v>41024.138888888891</c:v>
                </c:pt>
                <c:pt idx="3638">
                  <c:v>41024.152777777781</c:v>
                </c:pt>
                <c:pt idx="3639">
                  <c:v>41024.166666666657</c:v>
                </c:pt>
                <c:pt idx="3640">
                  <c:v>41024.180555555562</c:v>
                </c:pt>
                <c:pt idx="3641">
                  <c:v>41024.194444444445</c:v>
                </c:pt>
                <c:pt idx="3642">
                  <c:v>41024.208333333336</c:v>
                </c:pt>
                <c:pt idx="3643">
                  <c:v>41024.222222222212</c:v>
                </c:pt>
                <c:pt idx="3644">
                  <c:v>41024.236111111102</c:v>
                </c:pt>
                <c:pt idx="3645">
                  <c:v>41024.25</c:v>
                </c:pt>
                <c:pt idx="3646">
                  <c:v>41024.263888888883</c:v>
                </c:pt>
                <c:pt idx="3647">
                  <c:v>41024.277777777774</c:v>
                </c:pt>
                <c:pt idx="3648">
                  <c:v>41024.29166666665</c:v>
                </c:pt>
                <c:pt idx="3649">
                  <c:v>41024.305555555562</c:v>
                </c:pt>
                <c:pt idx="3650">
                  <c:v>41024.319444444453</c:v>
                </c:pt>
                <c:pt idx="3651">
                  <c:v>41024.333333333336</c:v>
                </c:pt>
                <c:pt idx="3652">
                  <c:v>41024.347222222219</c:v>
                </c:pt>
                <c:pt idx="3653">
                  <c:v>41024.361111111102</c:v>
                </c:pt>
                <c:pt idx="3654">
                  <c:v>41024.375</c:v>
                </c:pt>
                <c:pt idx="3655">
                  <c:v>41024.388888888898</c:v>
                </c:pt>
                <c:pt idx="3656">
                  <c:v>41024.402777777781</c:v>
                </c:pt>
                <c:pt idx="3657">
                  <c:v>41024.416666666664</c:v>
                </c:pt>
                <c:pt idx="3658">
                  <c:v>41024.430555555562</c:v>
                </c:pt>
                <c:pt idx="3659">
                  <c:v>41024.444444444453</c:v>
                </c:pt>
                <c:pt idx="3660">
                  <c:v>41024.458333333343</c:v>
                </c:pt>
                <c:pt idx="3661">
                  <c:v>41024.472222222219</c:v>
                </c:pt>
                <c:pt idx="3662">
                  <c:v>41024.486111111109</c:v>
                </c:pt>
                <c:pt idx="3663">
                  <c:v>41024.5</c:v>
                </c:pt>
                <c:pt idx="3664">
                  <c:v>41024.513888888891</c:v>
                </c:pt>
                <c:pt idx="3665">
                  <c:v>41024.527777777774</c:v>
                </c:pt>
                <c:pt idx="3666">
                  <c:v>41024.541666666657</c:v>
                </c:pt>
                <c:pt idx="3667">
                  <c:v>41024.555555555562</c:v>
                </c:pt>
                <c:pt idx="3668">
                  <c:v>41024.569444444445</c:v>
                </c:pt>
                <c:pt idx="3669">
                  <c:v>41024.583333333336</c:v>
                </c:pt>
                <c:pt idx="3670">
                  <c:v>41024.597222222212</c:v>
                </c:pt>
                <c:pt idx="3671">
                  <c:v>41024.611111111102</c:v>
                </c:pt>
                <c:pt idx="3672">
                  <c:v>41024.624999999993</c:v>
                </c:pt>
                <c:pt idx="3673">
                  <c:v>41024.638888888891</c:v>
                </c:pt>
                <c:pt idx="3674">
                  <c:v>41024.652777777781</c:v>
                </c:pt>
                <c:pt idx="3675">
                  <c:v>41024.666666666657</c:v>
                </c:pt>
                <c:pt idx="3676">
                  <c:v>41024.680555555562</c:v>
                </c:pt>
                <c:pt idx="3677">
                  <c:v>41024.694444444445</c:v>
                </c:pt>
                <c:pt idx="3678">
                  <c:v>41024.708333333336</c:v>
                </c:pt>
                <c:pt idx="3679">
                  <c:v>41024.722222222212</c:v>
                </c:pt>
                <c:pt idx="3680">
                  <c:v>41024.736111111102</c:v>
                </c:pt>
                <c:pt idx="3681">
                  <c:v>41024.75</c:v>
                </c:pt>
                <c:pt idx="3682">
                  <c:v>41024.763888888883</c:v>
                </c:pt>
                <c:pt idx="3683">
                  <c:v>41024.777777777774</c:v>
                </c:pt>
                <c:pt idx="3684">
                  <c:v>41024.79166666665</c:v>
                </c:pt>
                <c:pt idx="3685">
                  <c:v>41024.805555555562</c:v>
                </c:pt>
                <c:pt idx="3686">
                  <c:v>41024.819444444453</c:v>
                </c:pt>
                <c:pt idx="3687">
                  <c:v>41024.833333333336</c:v>
                </c:pt>
                <c:pt idx="3688">
                  <c:v>41024.847222222219</c:v>
                </c:pt>
                <c:pt idx="3689">
                  <c:v>41024.861111111102</c:v>
                </c:pt>
                <c:pt idx="3690">
                  <c:v>41024.875</c:v>
                </c:pt>
                <c:pt idx="3691">
                  <c:v>41024.888888888898</c:v>
                </c:pt>
                <c:pt idx="3692">
                  <c:v>41024.902777777781</c:v>
                </c:pt>
                <c:pt idx="3693">
                  <c:v>41024.916666666664</c:v>
                </c:pt>
                <c:pt idx="3694">
                  <c:v>41024.930555555562</c:v>
                </c:pt>
                <c:pt idx="3695">
                  <c:v>41024.944444444453</c:v>
                </c:pt>
                <c:pt idx="3696">
                  <c:v>41024.958333333343</c:v>
                </c:pt>
                <c:pt idx="3697">
                  <c:v>41024.972222222219</c:v>
                </c:pt>
                <c:pt idx="3698">
                  <c:v>41024.986111111109</c:v>
                </c:pt>
                <c:pt idx="3699">
                  <c:v>41025</c:v>
                </c:pt>
                <c:pt idx="3700">
                  <c:v>41025.013888888891</c:v>
                </c:pt>
                <c:pt idx="3701">
                  <c:v>41025.027777777774</c:v>
                </c:pt>
                <c:pt idx="3702">
                  <c:v>41025.041666666657</c:v>
                </c:pt>
                <c:pt idx="3703">
                  <c:v>41025.055555555562</c:v>
                </c:pt>
                <c:pt idx="3704">
                  <c:v>41025.069444444445</c:v>
                </c:pt>
                <c:pt idx="3705">
                  <c:v>41025.083333333336</c:v>
                </c:pt>
                <c:pt idx="3706">
                  <c:v>41025.097222222212</c:v>
                </c:pt>
                <c:pt idx="3707">
                  <c:v>41025.111111111102</c:v>
                </c:pt>
                <c:pt idx="3708">
                  <c:v>41025.124999999993</c:v>
                </c:pt>
                <c:pt idx="3709">
                  <c:v>41025.138888888891</c:v>
                </c:pt>
                <c:pt idx="3710">
                  <c:v>41025.152777777781</c:v>
                </c:pt>
                <c:pt idx="3711">
                  <c:v>41025.166666666657</c:v>
                </c:pt>
                <c:pt idx="3712">
                  <c:v>41025.180555555562</c:v>
                </c:pt>
                <c:pt idx="3713">
                  <c:v>41025.194444444445</c:v>
                </c:pt>
                <c:pt idx="3714">
                  <c:v>41025.208333333336</c:v>
                </c:pt>
                <c:pt idx="3715">
                  <c:v>41025.222222222212</c:v>
                </c:pt>
                <c:pt idx="3716">
                  <c:v>41025.236111111102</c:v>
                </c:pt>
                <c:pt idx="3717">
                  <c:v>41025.25</c:v>
                </c:pt>
                <c:pt idx="3718">
                  <c:v>41025.263888888883</c:v>
                </c:pt>
                <c:pt idx="3719">
                  <c:v>41025.277777777774</c:v>
                </c:pt>
                <c:pt idx="3720">
                  <c:v>41025.29166666665</c:v>
                </c:pt>
                <c:pt idx="3721">
                  <c:v>41025.305555555562</c:v>
                </c:pt>
                <c:pt idx="3722">
                  <c:v>41025.319444444453</c:v>
                </c:pt>
                <c:pt idx="3723">
                  <c:v>41025.333333333336</c:v>
                </c:pt>
                <c:pt idx="3724">
                  <c:v>41025.347222222219</c:v>
                </c:pt>
                <c:pt idx="3725">
                  <c:v>41025.361111111102</c:v>
                </c:pt>
                <c:pt idx="3726">
                  <c:v>41025.375</c:v>
                </c:pt>
                <c:pt idx="3727">
                  <c:v>41025.388888888898</c:v>
                </c:pt>
                <c:pt idx="3728">
                  <c:v>41025.402777777781</c:v>
                </c:pt>
                <c:pt idx="3729">
                  <c:v>41025.416666666664</c:v>
                </c:pt>
                <c:pt idx="3730">
                  <c:v>41025.430555555562</c:v>
                </c:pt>
                <c:pt idx="3731">
                  <c:v>41025.444444444453</c:v>
                </c:pt>
                <c:pt idx="3732">
                  <c:v>41025.458333333343</c:v>
                </c:pt>
                <c:pt idx="3733">
                  <c:v>41025.472222222219</c:v>
                </c:pt>
                <c:pt idx="3734">
                  <c:v>41025.486111111109</c:v>
                </c:pt>
                <c:pt idx="3735">
                  <c:v>41025.5</c:v>
                </c:pt>
                <c:pt idx="3736">
                  <c:v>41025.513888888891</c:v>
                </c:pt>
                <c:pt idx="3737">
                  <c:v>41025.527777777774</c:v>
                </c:pt>
                <c:pt idx="3738">
                  <c:v>41025.541666666657</c:v>
                </c:pt>
                <c:pt idx="3739">
                  <c:v>41025.555555555562</c:v>
                </c:pt>
                <c:pt idx="3740">
                  <c:v>41025.569444444445</c:v>
                </c:pt>
                <c:pt idx="3741">
                  <c:v>41025.583333333336</c:v>
                </c:pt>
                <c:pt idx="3742">
                  <c:v>41025.597222222212</c:v>
                </c:pt>
                <c:pt idx="3743">
                  <c:v>41025.611111111102</c:v>
                </c:pt>
                <c:pt idx="3744">
                  <c:v>41025.624999999993</c:v>
                </c:pt>
                <c:pt idx="3745">
                  <c:v>41025.638888888891</c:v>
                </c:pt>
                <c:pt idx="3746">
                  <c:v>41025.652777777781</c:v>
                </c:pt>
                <c:pt idx="3747">
                  <c:v>41025.666666666657</c:v>
                </c:pt>
                <c:pt idx="3748">
                  <c:v>41025.680555555562</c:v>
                </c:pt>
                <c:pt idx="3749">
                  <c:v>41025.694444444445</c:v>
                </c:pt>
                <c:pt idx="3750">
                  <c:v>41025.708333333336</c:v>
                </c:pt>
                <c:pt idx="3751">
                  <c:v>41025.722222222212</c:v>
                </c:pt>
                <c:pt idx="3752">
                  <c:v>41025.736111111102</c:v>
                </c:pt>
                <c:pt idx="3753">
                  <c:v>41025.75</c:v>
                </c:pt>
                <c:pt idx="3754">
                  <c:v>41025.763888888883</c:v>
                </c:pt>
                <c:pt idx="3755">
                  <c:v>41025.777777777774</c:v>
                </c:pt>
                <c:pt idx="3756">
                  <c:v>41025.79166666665</c:v>
                </c:pt>
                <c:pt idx="3757">
                  <c:v>41025.805555555562</c:v>
                </c:pt>
                <c:pt idx="3758">
                  <c:v>41025.819444444453</c:v>
                </c:pt>
                <c:pt idx="3759">
                  <c:v>41025.833333333336</c:v>
                </c:pt>
                <c:pt idx="3760">
                  <c:v>41025.847222222219</c:v>
                </c:pt>
                <c:pt idx="3761">
                  <c:v>41025.861111111102</c:v>
                </c:pt>
                <c:pt idx="3762">
                  <c:v>41025.875</c:v>
                </c:pt>
                <c:pt idx="3763">
                  <c:v>41025.888888888898</c:v>
                </c:pt>
                <c:pt idx="3764">
                  <c:v>41025.902777777781</c:v>
                </c:pt>
                <c:pt idx="3765">
                  <c:v>41025.916666666664</c:v>
                </c:pt>
                <c:pt idx="3766">
                  <c:v>41025.930555555562</c:v>
                </c:pt>
                <c:pt idx="3767">
                  <c:v>41025.944444444453</c:v>
                </c:pt>
                <c:pt idx="3768">
                  <c:v>41025.958333333343</c:v>
                </c:pt>
                <c:pt idx="3769">
                  <c:v>41025.972222222219</c:v>
                </c:pt>
                <c:pt idx="3770">
                  <c:v>41025.986111111109</c:v>
                </c:pt>
                <c:pt idx="3771">
                  <c:v>41026</c:v>
                </c:pt>
                <c:pt idx="3772">
                  <c:v>41026.013888888891</c:v>
                </c:pt>
                <c:pt idx="3773">
                  <c:v>41026.027777777774</c:v>
                </c:pt>
                <c:pt idx="3774">
                  <c:v>41026.041666666657</c:v>
                </c:pt>
                <c:pt idx="3775">
                  <c:v>41026.055555555562</c:v>
                </c:pt>
                <c:pt idx="3776">
                  <c:v>41026.069444444445</c:v>
                </c:pt>
                <c:pt idx="3777">
                  <c:v>41026.083333333336</c:v>
                </c:pt>
                <c:pt idx="3778">
                  <c:v>41026.097222222212</c:v>
                </c:pt>
                <c:pt idx="3779">
                  <c:v>41026.111111111102</c:v>
                </c:pt>
                <c:pt idx="3780">
                  <c:v>41026.124999999993</c:v>
                </c:pt>
                <c:pt idx="3781">
                  <c:v>41026.138888888891</c:v>
                </c:pt>
                <c:pt idx="3782">
                  <c:v>41026.152777777781</c:v>
                </c:pt>
                <c:pt idx="3783">
                  <c:v>41026.166666666657</c:v>
                </c:pt>
                <c:pt idx="3784">
                  <c:v>41026.180555555562</c:v>
                </c:pt>
                <c:pt idx="3785">
                  <c:v>41026.194444444445</c:v>
                </c:pt>
                <c:pt idx="3786">
                  <c:v>41026.208333333336</c:v>
                </c:pt>
                <c:pt idx="3787">
                  <c:v>41026.222222222212</c:v>
                </c:pt>
                <c:pt idx="3788">
                  <c:v>41026.236111111102</c:v>
                </c:pt>
                <c:pt idx="3789">
                  <c:v>41026.25</c:v>
                </c:pt>
                <c:pt idx="3790">
                  <c:v>41026.263888888883</c:v>
                </c:pt>
                <c:pt idx="3791">
                  <c:v>41026.277777777774</c:v>
                </c:pt>
                <c:pt idx="3792">
                  <c:v>41026.29166666665</c:v>
                </c:pt>
                <c:pt idx="3793">
                  <c:v>41026.305555555562</c:v>
                </c:pt>
                <c:pt idx="3794">
                  <c:v>41026.319444444453</c:v>
                </c:pt>
                <c:pt idx="3795">
                  <c:v>41026.333333333336</c:v>
                </c:pt>
                <c:pt idx="3796">
                  <c:v>41026.347222222219</c:v>
                </c:pt>
                <c:pt idx="3797">
                  <c:v>41026.361111111102</c:v>
                </c:pt>
                <c:pt idx="3798">
                  <c:v>41026.375</c:v>
                </c:pt>
                <c:pt idx="3799">
                  <c:v>41026.388888888898</c:v>
                </c:pt>
                <c:pt idx="3800">
                  <c:v>41026.402777777781</c:v>
                </c:pt>
                <c:pt idx="3801">
                  <c:v>41026.416666666664</c:v>
                </c:pt>
                <c:pt idx="3802">
                  <c:v>41026.430555555562</c:v>
                </c:pt>
                <c:pt idx="3803">
                  <c:v>41026.444444444453</c:v>
                </c:pt>
                <c:pt idx="3804">
                  <c:v>41026.458333333343</c:v>
                </c:pt>
                <c:pt idx="3805">
                  <c:v>41026.472222222219</c:v>
                </c:pt>
                <c:pt idx="3806">
                  <c:v>41026.486111111109</c:v>
                </c:pt>
                <c:pt idx="3807">
                  <c:v>41026.5</c:v>
                </c:pt>
                <c:pt idx="3808">
                  <c:v>41026.513888888891</c:v>
                </c:pt>
                <c:pt idx="3809">
                  <c:v>41026.527777777774</c:v>
                </c:pt>
                <c:pt idx="3810">
                  <c:v>41026.541666666657</c:v>
                </c:pt>
                <c:pt idx="3811">
                  <c:v>41026.555555555562</c:v>
                </c:pt>
                <c:pt idx="3812">
                  <c:v>41026.569444444445</c:v>
                </c:pt>
                <c:pt idx="3813">
                  <c:v>41026.583333333336</c:v>
                </c:pt>
                <c:pt idx="3814">
                  <c:v>41026.597222222212</c:v>
                </c:pt>
                <c:pt idx="3815">
                  <c:v>41026.611111111102</c:v>
                </c:pt>
                <c:pt idx="3816">
                  <c:v>41026.624999999993</c:v>
                </c:pt>
                <c:pt idx="3817">
                  <c:v>41026.638888888891</c:v>
                </c:pt>
                <c:pt idx="3818">
                  <c:v>41026.652777777781</c:v>
                </c:pt>
                <c:pt idx="3819">
                  <c:v>41026.666666666657</c:v>
                </c:pt>
                <c:pt idx="3820">
                  <c:v>41026.680555555562</c:v>
                </c:pt>
                <c:pt idx="3821">
                  <c:v>41026.694444444445</c:v>
                </c:pt>
                <c:pt idx="3822">
                  <c:v>41026.708333333336</c:v>
                </c:pt>
                <c:pt idx="3823">
                  <c:v>41026.722222222212</c:v>
                </c:pt>
                <c:pt idx="3824">
                  <c:v>41026.736111111102</c:v>
                </c:pt>
                <c:pt idx="3825">
                  <c:v>41026.75</c:v>
                </c:pt>
                <c:pt idx="3826">
                  <c:v>41026.763888888883</c:v>
                </c:pt>
                <c:pt idx="3827">
                  <c:v>41026.777777777774</c:v>
                </c:pt>
                <c:pt idx="3828">
                  <c:v>41026.79166666665</c:v>
                </c:pt>
                <c:pt idx="3829">
                  <c:v>41026.805555555562</c:v>
                </c:pt>
                <c:pt idx="3830">
                  <c:v>41026.819444444453</c:v>
                </c:pt>
                <c:pt idx="3831">
                  <c:v>41026.833333333336</c:v>
                </c:pt>
                <c:pt idx="3832">
                  <c:v>41026.847222222219</c:v>
                </c:pt>
                <c:pt idx="3833">
                  <c:v>41026.861111111102</c:v>
                </c:pt>
                <c:pt idx="3834">
                  <c:v>41026.875</c:v>
                </c:pt>
                <c:pt idx="3835">
                  <c:v>41026.888888888898</c:v>
                </c:pt>
                <c:pt idx="3836">
                  <c:v>41026.902777777781</c:v>
                </c:pt>
                <c:pt idx="3837">
                  <c:v>41026.916666666664</c:v>
                </c:pt>
                <c:pt idx="3838">
                  <c:v>41026.930555555562</c:v>
                </c:pt>
                <c:pt idx="3839">
                  <c:v>41026.944444444453</c:v>
                </c:pt>
                <c:pt idx="3840">
                  <c:v>41026.958333333343</c:v>
                </c:pt>
                <c:pt idx="3841">
                  <c:v>41026.972222222219</c:v>
                </c:pt>
                <c:pt idx="3842">
                  <c:v>41026.986111111109</c:v>
                </c:pt>
                <c:pt idx="3843">
                  <c:v>41027</c:v>
                </c:pt>
                <c:pt idx="3844">
                  <c:v>41027.013888888891</c:v>
                </c:pt>
                <c:pt idx="3845">
                  <c:v>41027.027777777774</c:v>
                </c:pt>
                <c:pt idx="3846">
                  <c:v>41027.041666666657</c:v>
                </c:pt>
                <c:pt idx="3847">
                  <c:v>41027.055555555562</c:v>
                </c:pt>
                <c:pt idx="3848">
                  <c:v>41027.069444444445</c:v>
                </c:pt>
                <c:pt idx="3849">
                  <c:v>41027.083333333336</c:v>
                </c:pt>
                <c:pt idx="3850">
                  <c:v>41027.097222222212</c:v>
                </c:pt>
                <c:pt idx="3851">
                  <c:v>41027.111111111102</c:v>
                </c:pt>
                <c:pt idx="3852">
                  <c:v>41027.124999999993</c:v>
                </c:pt>
                <c:pt idx="3853">
                  <c:v>41027.138888888891</c:v>
                </c:pt>
                <c:pt idx="3854">
                  <c:v>41027.152777777781</c:v>
                </c:pt>
                <c:pt idx="3855">
                  <c:v>41027.166666666657</c:v>
                </c:pt>
                <c:pt idx="3856">
                  <c:v>41027.180555555562</c:v>
                </c:pt>
                <c:pt idx="3857">
                  <c:v>41027.194444444445</c:v>
                </c:pt>
                <c:pt idx="3858">
                  <c:v>41027.208333333336</c:v>
                </c:pt>
                <c:pt idx="3859">
                  <c:v>41027.222222222212</c:v>
                </c:pt>
                <c:pt idx="3860">
                  <c:v>41027.236111111102</c:v>
                </c:pt>
                <c:pt idx="3861">
                  <c:v>41027.25</c:v>
                </c:pt>
                <c:pt idx="3862">
                  <c:v>41027.263888888883</c:v>
                </c:pt>
                <c:pt idx="3863">
                  <c:v>41027.277777777774</c:v>
                </c:pt>
                <c:pt idx="3864">
                  <c:v>41027.29166666665</c:v>
                </c:pt>
                <c:pt idx="3865">
                  <c:v>41027.305555555562</c:v>
                </c:pt>
                <c:pt idx="3866">
                  <c:v>41027.319444444453</c:v>
                </c:pt>
                <c:pt idx="3867">
                  <c:v>41027.333333333336</c:v>
                </c:pt>
                <c:pt idx="3868">
                  <c:v>41027.347222222219</c:v>
                </c:pt>
                <c:pt idx="3869">
                  <c:v>41027.361111111102</c:v>
                </c:pt>
                <c:pt idx="3870">
                  <c:v>41027.375</c:v>
                </c:pt>
                <c:pt idx="3871">
                  <c:v>41027.388888888898</c:v>
                </c:pt>
                <c:pt idx="3872">
                  <c:v>41027.402777777781</c:v>
                </c:pt>
                <c:pt idx="3873">
                  <c:v>41027.416666666664</c:v>
                </c:pt>
                <c:pt idx="3874">
                  <c:v>41027.430555555562</c:v>
                </c:pt>
                <c:pt idx="3875">
                  <c:v>41027.444444444453</c:v>
                </c:pt>
                <c:pt idx="3876">
                  <c:v>41027.458333333343</c:v>
                </c:pt>
                <c:pt idx="3877">
                  <c:v>41027.472222222219</c:v>
                </c:pt>
                <c:pt idx="3878">
                  <c:v>41027.486111111109</c:v>
                </c:pt>
                <c:pt idx="3879">
                  <c:v>41027.5</c:v>
                </c:pt>
                <c:pt idx="3880">
                  <c:v>41027.513888888891</c:v>
                </c:pt>
                <c:pt idx="3881">
                  <c:v>41027.527777777774</c:v>
                </c:pt>
                <c:pt idx="3882">
                  <c:v>41027.541666666657</c:v>
                </c:pt>
                <c:pt idx="3883">
                  <c:v>41027.555555555562</c:v>
                </c:pt>
                <c:pt idx="3884">
                  <c:v>41027.569444444445</c:v>
                </c:pt>
                <c:pt idx="3885">
                  <c:v>41027.583333333336</c:v>
                </c:pt>
                <c:pt idx="3886">
                  <c:v>41027.597222222212</c:v>
                </c:pt>
                <c:pt idx="3887">
                  <c:v>41027.611111111102</c:v>
                </c:pt>
                <c:pt idx="3888">
                  <c:v>41027.624999999993</c:v>
                </c:pt>
                <c:pt idx="3889">
                  <c:v>41027.638888888891</c:v>
                </c:pt>
                <c:pt idx="3890">
                  <c:v>41027.652777777781</c:v>
                </c:pt>
                <c:pt idx="3891">
                  <c:v>41027.666666666657</c:v>
                </c:pt>
                <c:pt idx="3892">
                  <c:v>41027.680555555562</c:v>
                </c:pt>
                <c:pt idx="3893">
                  <c:v>41027.694444444445</c:v>
                </c:pt>
                <c:pt idx="3894">
                  <c:v>41027.708333333336</c:v>
                </c:pt>
                <c:pt idx="3895">
                  <c:v>41027.722222222212</c:v>
                </c:pt>
                <c:pt idx="3896">
                  <c:v>41027.736111111102</c:v>
                </c:pt>
                <c:pt idx="3897">
                  <c:v>41027.75</c:v>
                </c:pt>
                <c:pt idx="3898">
                  <c:v>41027.763888888883</c:v>
                </c:pt>
                <c:pt idx="3899">
                  <c:v>41027.777777777774</c:v>
                </c:pt>
                <c:pt idx="3900">
                  <c:v>41027.79166666665</c:v>
                </c:pt>
                <c:pt idx="3901">
                  <c:v>41027.805555555562</c:v>
                </c:pt>
                <c:pt idx="3902">
                  <c:v>41027.819444444453</c:v>
                </c:pt>
                <c:pt idx="3903">
                  <c:v>41027.833333333336</c:v>
                </c:pt>
                <c:pt idx="3904">
                  <c:v>41027.847222222219</c:v>
                </c:pt>
                <c:pt idx="3905">
                  <c:v>41027.861111111102</c:v>
                </c:pt>
                <c:pt idx="3906">
                  <c:v>41027.875</c:v>
                </c:pt>
                <c:pt idx="3907">
                  <c:v>41027.888888888898</c:v>
                </c:pt>
                <c:pt idx="3908">
                  <c:v>41027.902777777781</c:v>
                </c:pt>
                <c:pt idx="3909">
                  <c:v>41027.916666666664</c:v>
                </c:pt>
                <c:pt idx="3910">
                  <c:v>41027.930555555562</c:v>
                </c:pt>
                <c:pt idx="3911">
                  <c:v>41027.944444444453</c:v>
                </c:pt>
                <c:pt idx="3912">
                  <c:v>41027.958333333343</c:v>
                </c:pt>
                <c:pt idx="3913">
                  <c:v>41027.972222222219</c:v>
                </c:pt>
                <c:pt idx="3914">
                  <c:v>41027.986111111109</c:v>
                </c:pt>
                <c:pt idx="3915">
                  <c:v>41028</c:v>
                </c:pt>
                <c:pt idx="3916">
                  <c:v>41028.013888888891</c:v>
                </c:pt>
                <c:pt idx="3917">
                  <c:v>41028.027777777774</c:v>
                </c:pt>
                <c:pt idx="3918">
                  <c:v>41028.041666666657</c:v>
                </c:pt>
                <c:pt idx="3919">
                  <c:v>41028.055555555562</c:v>
                </c:pt>
                <c:pt idx="3920">
                  <c:v>41028.069444444445</c:v>
                </c:pt>
                <c:pt idx="3921">
                  <c:v>41028.083333333336</c:v>
                </c:pt>
                <c:pt idx="3922">
                  <c:v>41028.097222222212</c:v>
                </c:pt>
                <c:pt idx="3923">
                  <c:v>41028.111111111102</c:v>
                </c:pt>
                <c:pt idx="3924">
                  <c:v>41028.124999999993</c:v>
                </c:pt>
                <c:pt idx="3925">
                  <c:v>41028.138888888891</c:v>
                </c:pt>
                <c:pt idx="3926">
                  <c:v>41028.152777777781</c:v>
                </c:pt>
                <c:pt idx="3927">
                  <c:v>41028.166666666657</c:v>
                </c:pt>
                <c:pt idx="3928">
                  <c:v>41028.180555555562</c:v>
                </c:pt>
                <c:pt idx="3929">
                  <c:v>41028.194444444445</c:v>
                </c:pt>
                <c:pt idx="3930">
                  <c:v>41028.208333333336</c:v>
                </c:pt>
                <c:pt idx="3931">
                  <c:v>41028.222222222212</c:v>
                </c:pt>
                <c:pt idx="3932">
                  <c:v>41028.236111111102</c:v>
                </c:pt>
                <c:pt idx="3933">
                  <c:v>41028.25</c:v>
                </c:pt>
                <c:pt idx="3934">
                  <c:v>41028.263888888883</c:v>
                </c:pt>
                <c:pt idx="3935">
                  <c:v>41028.277777777774</c:v>
                </c:pt>
                <c:pt idx="3936">
                  <c:v>41028.29166666665</c:v>
                </c:pt>
                <c:pt idx="3937">
                  <c:v>41028.305555555562</c:v>
                </c:pt>
                <c:pt idx="3938">
                  <c:v>41028.319444444453</c:v>
                </c:pt>
                <c:pt idx="3939">
                  <c:v>41028.333333333336</c:v>
                </c:pt>
                <c:pt idx="3940">
                  <c:v>41028.347222222219</c:v>
                </c:pt>
                <c:pt idx="3941">
                  <c:v>41028.361111111102</c:v>
                </c:pt>
                <c:pt idx="3942">
                  <c:v>41028.375</c:v>
                </c:pt>
                <c:pt idx="3943">
                  <c:v>41028.388888888898</c:v>
                </c:pt>
                <c:pt idx="3944">
                  <c:v>41028.402777777781</c:v>
                </c:pt>
                <c:pt idx="3945">
                  <c:v>41028.416666666664</c:v>
                </c:pt>
                <c:pt idx="3946">
                  <c:v>41028.430555555562</c:v>
                </c:pt>
                <c:pt idx="3947">
                  <c:v>41028.444444444453</c:v>
                </c:pt>
                <c:pt idx="3948">
                  <c:v>41028.458333333343</c:v>
                </c:pt>
                <c:pt idx="3949">
                  <c:v>41028.472222222219</c:v>
                </c:pt>
                <c:pt idx="3950">
                  <c:v>41028.486111111109</c:v>
                </c:pt>
                <c:pt idx="3951">
                  <c:v>41028.5</c:v>
                </c:pt>
                <c:pt idx="3952">
                  <c:v>41028.513888888891</c:v>
                </c:pt>
                <c:pt idx="3953">
                  <c:v>41028.527777777774</c:v>
                </c:pt>
                <c:pt idx="3954">
                  <c:v>41028.541666666657</c:v>
                </c:pt>
                <c:pt idx="3955">
                  <c:v>41028.555555555562</c:v>
                </c:pt>
                <c:pt idx="3956">
                  <c:v>41028.569444444445</c:v>
                </c:pt>
                <c:pt idx="3957">
                  <c:v>41028.583333333336</c:v>
                </c:pt>
                <c:pt idx="3958">
                  <c:v>41028.597222222212</c:v>
                </c:pt>
                <c:pt idx="3959">
                  <c:v>41028.611111111102</c:v>
                </c:pt>
                <c:pt idx="3960">
                  <c:v>41028.624999999993</c:v>
                </c:pt>
                <c:pt idx="3961">
                  <c:v>41028.638888888891</c:v>
                </c:pt>
                <c:pt idx="3962">
                  <c:v>41028.652777777781</c:v>
                </c:pt>
                <c:pt idx="3963">
                  <c:v>41028.666666666657</c:v>
                </c:pt>
                <c:pt idx="3964">
                  <c:v>41028.680555555562</c:v>
                </c:pt>
                <c:pt idx="3965">
                  <c:v>41028.694444444445</c:v>
                </c:pt>
                <c:pt idx="3966">
                  <c:v>41028.708333333336</c:v>
                </c:pt>
                <c:pt idx="3967">
                  <c:v>41028.722222222212</c:v>
                </c:pt>
                <c:pt idx="3968">
                  <c:v>41028.736111111102</c:v>
                </c:pt>
                <c:pt idx="3969">
                  <c:v>41028.75</c:v>
                </c:pt>
                <c:pt idx="3970">
                  <c:v>41028.763888888883</c:v>
                </c:pt>
                <c:pt idx="3971">
                  <c:v>41028.777777777774</c:v>
                </c:pt>
                <c:pt idx="3972">
                  <c:v>41028.79166666665</c:v>
                </c:pt>
                <c:pt idx="3973">
                  <c:v>41028.805555555562</c:v>
                </c:pt>
                <c:pt idx="3974">
                  <c:v>41028.819444444453</c:v>
                </c:pt>
                <c:pt idx="3975">
                  <c:v>41028.833333333336</c:v>
                </c:pt>
                <c:pt idx="3976">
                  <c:v>41028.847222222219</c:v>
                </c:pt>
                <c:pt idx="3977">
                  <c:v>41028.861111111102</c:v>
                </c:pt>
                <c:pt idx="3978">
                  <c:v>41028.875</c:v>
                </c:pt>
                <c:pt idx="3979">
                  <c:v>41028.888888888898</c:v>
                </c:pt>
                <c:pt idx="3980">
                  <c:v>41028.902777777781</c:v>
                </c:pt>
                <c:pt idx="3981">
                  <c:v>41028.916666666664</c:v>
                </c:pt>
                <c:pt idx="3982">
                  <c:v>41028.930555555562</c:v>
                </c:pt>
                <c:pt idx="3983">
                  <c:v>41028.944444444453</c:v>
                </c:pt>
                <c:pt idx="3984">
                  <c:v>41028.958333333343</c:v>
                </c:pt>
                <c:pt idx="3985">
                  <c:v>41028.972222222219</c:v>
                </c:pt>
                <c:pt idx="3986">
                  <c:v>41028.986111111109</c:v>
                </c:pt>
                <c:pt idx="3987">
                  <c:v>41029</c:v>
                </c:pt>
                <c:pt idx="3988">
                  <c:v>41029.013888888891</c:v>
                </c:pt>
                <c:pt idx="3989">
                  <c:v>41029.027777777774</c:v>
                </c:pt>
                <c:pt idx="3990">
                  <c:v>41029.041666666657</c:v>
                </c:pt>
                <c:pt idx="3991">
                  <c:v>41029.055555555562</c:v>
                </c:pt>
                <c:pt idx="3992">
                  <c:v>41029.069444444445</c:v>
                </c:pt>
                <c:pt idx="3993">
                  <c:v>41029.083333333336</c:v>
                </c:pt>
                <c:pt idx="3994">
                  <c:v>41029.097222222212</c:v>
                </c:pt>
                <c:pt idx="3995">
                  <c:v>41029.111111111102</c:v>
                </c:pt>
                <c:pt idx="3996">
                  <c:v>41029.124999999993</c:v>
                </c:pt>
                <c:pt idx="3997">
                  <c:v>41029.138888888891</c:v>
                </c:pt>
                <c:pt idx="3998">
                  <c:v>41029.152777777781</c:v>
                </c:pt>
                <c:pt idx="3999">
                  <c:v>41029.166666666657</c:v>
                </c:pt>
                <c:pt idx="4000">
                  <c:v>41029.180555555562</c:v>
                </c:pt>
                <c:pt idx="4001">
                  <c:v>41029.194444444445</c:v>
                </c:pt>
                <c:pt idx="4002">
                  <c:v>41029.208333333336</c:v>
                </c:pt>
                <c:pt idx="4003">
                  <c:v>41029.222222222212</c:v>
                </c:pt>
                <c:pt idx="4004">
                  <c:v>41029.236111111102</c:v>
                </c:pt>
                <c:pt idx="4005">
                  <c:v>41029.25</c:v>
                </c:pt>
                <c:pt idx="4006">
                  <c:v>41029.263888888883</c:v>
                </c:pt>
                <c:pt idx="4007">
                  <c:v>41029.277777777774</c:v>
                </c:pt>
                <c:pt idx="4008">
                  <c:v>41029.29166666665</c:v>
                </c:pt>
                <c:pt idx="4009">
                  <c:v>41029.305555555562</c:v>
                </c:pt>
                <c:pt idx="4010">
                  <c:v>41029.319444444453</c:v>
                </c:pt>
                <c:pt idx="4011">
                  <c:v>41029.333333333336</c:v>
                </c:pt>
                <c:pt idx="4012">
                  <c:v>41029.347222222219</c:v>
                </c:pt>
                <c:pt idx="4013">
                  <c:v>41029.361111111102</c:v>
                </c:pt>
                <c:pt idx="4014">
                  <c:v>41029.375</c:v>
                </c:pt>
                <c:pt idx="4015">
                  <c:v>41029.388888888898</c:v>
                </c:pt>
                <c:pt idx="4016">
                  <c:v>41029.402777777781</c:v>
                </c:pt>
                <c:pt idx="4017">
                  <c:v>41029.416666666664</c:v>
                </c:pt>
                <c:pt idx="4018">
                  <c:v>41029.430555555562</c:v>
                </c:pt>
                <c:pt idx="4019">
                  <c:v>41029.444444444453</c:v>
                </c:pt>
                <c:pt idx="4020">
                  <c:v>41029.458333333343</c:v>
                </c:pt>
                <c:pt idx="4021">
                  <c:v>41029.472222222219</c:v>
                </c:pt>
                <c:pt idx="4022">
                  <c:v>41029.486111111109</c:v>
                </c:pt>
                <c:pt idx="4023">
                  <c:v>41029.5</c:v>
                </c:pt>
                <c:pt idx="4024">
                  <c:v>41029.513888888891</c:v>
                </c:pt>
                <c:pt idx="4025">
                  <c:v>41029.527777777774</c:v>
                </c:pt>
                <c:pt idx="4026">
                  <c:v>41029.541666666657</c:v>
                </c:pt>
                <c:pt idx="4027">
                  <c:v>41029.555555555562</c:v>
                </c:pt>
                <c:pt idx="4028">
                  <c:v>41029.569444444445</c:v>
                </c:pt>
                <c:pt idx="4029">
                  <c:v>41029.583333333336</c:v>
                </c:pt>
                <c:pt idx="4030">
                  <c:v>41029.597222222212</c:v>
                </c:pt>
                <c:pt idx="4031">
                  <c:v>41029.611111111102</c:v>
                </c:pt>
                <c:pt idx="4032">
                  <c:v>41029.624999999993</c:v>
                </c:pt>
                <c:pt idx="4033">
                  <c:v>41029.638888888891</c:v>
                </c:pt>
                <c:pt idx="4034">
                  <c:v>41029.652777777781</c:v>
                </c:pt>
                <c:pt idx="4035">
                  <c:v>41029.666666666657</c:v>
                </c:pt>
                <c:pt idx="4036">
                  <c:v>41029.680555555562</c:v>
                </c:pt>
                <c:pt idx="4037">
                  <c:v>41029.694444444445</c:v>
                </c:pt>
                <c:pt idx="4038">
                  <c:v>41029.708333333336</c:v>
                </c:pt>
                <c:pt idx="4039">
                  <c:v>41029.722222222212</c:v>
                </c:pt>
                <c:pt idx="4040">
                  <c:v>41029.736111111102</c:v>
                </c:pt>
                <c:pt idx="4041">
                  <c:v>41029.75</c:v>
                </c:pt>
                <c:pt idx="4042">
                  <c:v>41029.763888888883</c:v>
                </c:pt>
                <c:pt idx="4043">
                  <c:v>41029.777777777774</c:v>
                </c:pt>
                <c:pt idx="4044">
                  <c:v>41029.79166666665</c:v>
                </c:pt>
                <c:pt idx="4045">
                  <c:v>41029.805555555562</c:v>
                </c:pt>
                <c:pt idx="4046">
                  <c:v>41029.819444444453</c:v>
                </c:pt>
                <c:pt idx="4047">
                  <c:v>41029.833333333336</c:v>
                </c:pt>
                <c:pt idx="4048">
                  <c:v>41029.847222222219</c:v>
                </c:pt>
                <c:pt idx="4049">
                  <c:v>41029.861111111102</c:v>
                </c:pt>
                <c:pt idx="4050">
                  <c:v>41029.875</c:v>
                </c:pt>
                <c:pt idx="4051">
                  <c:v>41029.888888888898</c:v>
                </c:pt>
                <c:pt idx="4052">
                  <c:v>41029.902777777781</c:v>
                </c:pt>
                <c:pt idx="4053">
                  <c:v>41029.916666666664</c:v>
                </c:pt>
                <c:pt idx="4054">
                  <c:v>41029.930555555562</c:v>
                </c:pt>
                <c:pt idx="4055">
                  <c:v>41029.944444444453</c:v>
                </c:pt>
                <c:pt idx="4056">
                  <c:v>41029.958333333343</c:v>
                </c:pt>
                <c:pt idx="4057">
                  <c:v>41029.972222222219</c:v>
                </c:pt>
                <c:pt idx="4058">
                  <c:v>41029.986111111109</c:v>
                </c:pt>
                <c:pt idx="4059">
                  <c:v>41030</c:v>
                </c:pt>
                <c:pt idx="4060">
                  <c:v>41030.013888888891</c:v>
                </c:pt>
                <c:pt idx="4061">
                  <c:v>41030.027777777774</c:v>
                </c:pt>
                <c:pt idx="4062">
                  <c:v>41030.041666666657</c:v>
                </c:pt>
                <c:pt idx="4063">
                  <c:v>41030.055555555562</c:v>
                </c:pt>
                <c:pt idx="4064">
                  <c:v>41030.069444444445</c:v>
                </c:pt>
                <c:pt idx="4065">
                  <c:v>41030.083333333336</c:v>
                </c:pt>
                <c:pt idx="4066">
                  <c:v>41030.097222222212</c:v>
                </c:pt>
                <c:pt idx="4067">
                  <c:v>41030.111111111102</c:v>
                </c:pt>
                <c:pt idx="4068">
                  <c:v>41030.124999999993</c:v>
                </c:pt>
                <c:pt idx="4069">
                  <c:v>41030.138888888891</c:v>
                </c:pt>
                <c:pt idx="4070">
                  <c:v>41030.152777777781</c:v>
                </c:pt>
                <c:pt idx="4071">
                  <c:v>41030.166666666657</c:v>
                </c:pt>
                <c:pt idx="4072">
                  <c:v>41030.180555555562</c:v>
                </c:pt>
                <c:pt idx="4073">
                  <c:v>41030.194444444445</c:v>
                </c:pt>
                <c:pt idx="4074">
                  <c:v>41030.208333333336</c:v>
                </c:pt>
                <c:pt idx="4075">
                  <c:v>41030.222222222212</c:v>
                </c:pt>
                <c:pt idx="4076">
                  <c:v>41030.236111111102</c:v>
                </c:pt>
                <c:pt idx="4077">
                  <c:v>41030.25</c:v>
                </c:pt>
                <c:pt idx="4078">
                  <c:v>41030.263888888883</c:v>
                </c:pt>
                <c:pt idx="4079">
                  <c:v>41030.277777777774</c:v>
                </c:pt>
                <c:pt idx="4080">
                  <c:v>41030.29166666665</c:v>
                </c:pt>
                <c:pt idx="4081">
                  <c:v>41030.305555555562</c:v>
                </c:pt>
                <c:pt idx="4082">
                  <c:v>41030.319444444453</c:v>
                </c:pt>
                <c:pt idx="4083">
                  <c:v>41030.333333333336</c:v>
                </c:pt>
                <c:pt idx="4084">
                  <c:v>41030.347222222219</c:v>
                </c:pt>
                <c:pt idx="4085">
                  <c:v>41030.361111111102</c:v>
                </c:pt>
                <c:pt idx="4086">
                  <c:v>41030.375</c:v>
                </c:pt>
                <c:pt idx="4087">
                  <c:v>41030.388888888898</c:v>
                </c:pt>
                <c:pt idx="4088">
                  <c:v>41030.402777777781</c:v>
                </c:pt>
                <c:pt idx="4089">
                  <c:v>41030.416666666664</c:v>
                </c:pt>
                <c:pt idx="4090">
                  <c:v>41030.430555555562</c:v>
                </c:pt>
                <c:pt idx="4091">
                  <c:v>41030.444444444453</c:v>
                </c:pt>
                <c:pt idx="4092">
                  <c:v>41030.458333333343</c:v>
                </c:pt>
                <c:pt idx="4093">
                  <c:v>41030.472222222219</c:v>
                </c:pt>
                <c:pt idx="4094">
                  <c:v>41030.486111111109</c:v>
                </c:pt>
                <c:pt idx="4095">
                  <c:v>41030.5</c:v>
                </c:pt>
                <c:pt idx="4096">
                  <c:v>41030.513888888891</c:v>
                </c:pt>
                <c:pt idx="4097">
                  <c:v>41030.527777777774</c:v>
                </c:pt>
                <c:pt idx="4098">
                  <c:v>41030.541666666657</c:v>
                </c:pt>
                <c:pt idx="4099">
                  <c:v>41030.555555555562</c:v>
                </c:pt>
                <c:pt idx="4100">
                  <c:v>41030.569444444445</c:v>
                </c:pt>
                <c:pt idx="4101">
                  <c:v>41030.583333333336</c:v>
                </c:pt>
                <c:pt idx="4102">
                  <c:v>41030.597222222212</c:v>
                </c:pt>
                <c:pt idx="4103">
                  <c:v>41030.611111111102</c:v>
                </c:pt>
                <c:pt idx="4104">
                  <c:v>41030.624999999993</c:v>
                </c:pt>
                <c:pt idx="4105">
                  <c:v>41030.638888888891</c:v>
                </c:pt>
                <c:pt idx="4106">
                  <c:v>41030.652777777781</c:v>
                </c:pt>
                <c:pt idx="4107">
                  <c:v>41030.666666666657</c:v>
                </c:pt>
                <c:pt idx="4108">
                  <c:v>41030.680555555562</c:v>
                </c:pt>
                <c:pt idx="4109">
                  <c:v>41030.694444444445</c:v>
                </c:pt>
                <c:pt idx="4110">
                  <c:v>41030.708333333336</c:v>
                </c:pt>
                <c:pt idx="4111">
                  <c:v>41030.722222222212</c:v>
                </c:pt>
                <c:pt idx="4112">
                  <c:v>41030.736111111102</c:v>
                </c:pt>
                <c:pt idx="4113">
                  <c:v>41030.75</c:v>
                </c:pt>
                <c:pt idx="4114">
                  <c:v>41030.763888888883</c:v>
                </c:pt>
                <c:pt idx="4115">
                  <c:v>41030.777777777774</c:v>
                </c:pt>
                <c:pt idx="4116">
                  <c:v>41030.79166666665</c:v>
                </c:pt>
                <c:pt idx="4117">
                  <c:v>41030.805555555562</c:v>
                </c:pt>
                <c:pt idx="4118">
                  <c:v>41030.819444444453</c:v>
                </c:pt>
                <c:pt idx="4119">
                  <c:v>41030.833333333336</c:v>
                </c:pt>
                <c:pt idx="4120">
                  <c:v>41030.847222222219</c:v>
                </c:pt>
                <c:pt idx="4121">
                  <c:v>41030.861111111102</c:v>
                </c:pt>
                <c:pt idx="4122">
                  <c:v>41030.875</c:v>
                </c:pt>
                <c:pt idx="4123">
                  <c:v>41030.888888888898</c:v>
                </c:pt>
                <c:pt idx="4124">
                  <c:v>41030.902777777781</c:v>
                </c:pt>
                <c:pt idx="4125">
                  <c:v>41030.916666666664</c:v>
                </c:pt>
                <c:pt idx="4126">
                  <c:v>41030.930555555562</c:v>
                </c:pt>
                <c:pt idx="4127">
                  <c:v>41030.944444444453</c:v>
                </c:pt>
                <c:pt idx="4128">
                  <c:v>41030.958333333343</c:v>
                </c:pt>
                <c:pt idx="4129">
                  <c:v>41030.972222222219</c:v>
                </c:pt>
                <c:pt idx="4130">
                  <c:v>41030.986111111109</c:v>
                </c:pt>
                <c:pt idx="4131">
                  <c:v>41031</c:v>
                </c:pt>
                <c:pt idx="4132">
                  <c:v>41031.013888888891</c:v>
                </c:pt>
                <c:pt idx="4133">
                  <c:v>41031.027777777774</c:v>
                </c:pt>
                <c:pt idx="4134">
                  <c:v>41031.041666666657</c:v>
                </c:pt>
                <c:pt idx="4135">
                  <c:v>41031.055555555562</c:v>
                </c:pt>
                <c:pt idx="4136">
                  <c:v>41031.069444444445</c:v>
                </c:pt>
                <c:pt idx="4137">
                  <c:v>41031.083333333336</c:v>
                </c:pt>
                <c:pt idx="4138">
                  <c:v>41031.097222222212</c:v>
                </c:pt>
                <c:pt idx="4139">
                  <c:v>41031.111111111102</c:v>
                </c:pt>
                <c:pt idx="4140">
                  <c:v>41031.124999999993</c:v>
                </c:pt>
                <c:pt idx="4141">
                  <c:v>41031.138888888891</c:v>
                </c:pt>
                <c:pt idx="4142">
                  <c:v>41031.152777777781</c:v>
                </c:pt>
                <c:pt idx="4143">
                  <c:v>41031.166666666657</c:v>
                </c:pt>
                <c:pt idx="4144">
                  <c:v>41031.180555555562</c:v>
                </c:pt>
                <c:pt idx="4145">
                  <c:v>41031.194444444445</c:v>
                </c:pt>
                <c:pt idx="4146">
                  <c:v>41031.208333333336</c:v>
                </c:pt>
                <c:pt idx="4147">
                  <c:v>41031.222222222212</c:v>
                </c:pt>
                <c:pt idx="4148">
                  <c:v>41031.236111111102</c:v>
                </c:pt>
                <c:pt idx="4149">
                  <c:v>41031.25</c:v>
                </c:pt>
                <c:pt idx="4150">
                  <c:v>41031.263888888883</c:v>
                </c:pt>
                <c:pt idx="4151">
                  <c:v>41031.277777777774</c:v>
                </c:pt>
                <c:pt idx="4152">
                  <c:v>41031.29166666665</c:v>
                </c:pt>
                <c:pt idx="4153">
                  <c:v>41031.305555555562</c:v>
                </c:pt>
                <c:pt idx="4154">
                  <c:v>41031.319444444453</c:v>
                </c:pt>
                <c:pt idx="4155">
                  <c:v>41031.333333333336</c:v>
                </c:pt>
                <c:pt idx="4156">
                  <c:v>41031.347222222219</c:v>
                </c:pt>
                <c:pt idx="4157">
                  <c:v>41031.361111111102</c:v>
                </c:pt>
                <c:pt idx="4158">
                  <c:v>41031.375</c:v>
                </c:pt>
                <c:pt idx="4159">
                  <c:v>41031.388888888898</c:v>
                </c:pt>
                <c:pt idx="4160">
                  <c:v>41031.402777777781</c:v>
                </c:pt>
                <c:pt idx="4161">
                  <c:v>41031.416666666664</c:v>
                </c:pt>
                <c:pt idx="4162">
                  <c:v>41031.430555555562</c:v>
                </c:pt>
                <c:pt idx="4163">
                  <c:v>41031.444444444453</c:v>
                </c:pt>
                <c:pt idx="4164">
                  <c:v>41031.458333333343</c:v>
                </c:pt>
                <c:pt idx="4165">
                  <c:v>41031.472222222219</c:v>
                </c:pt>
                <c:pt idx="4166">
                  <c:v>41031.486111111109</c:v>
                </c:pt>
                <c:pt idx="4167">
                  <c:v>41031.5</c:v>
                </c:pt>
                <c:pt idx="4168">
                  <c:v>41031.513888888891</c:v>
                </c:pt>
                <c:pt idx="4169">
                  <c:v>41031.527777777774</c:v>
                </c:pt>
                <c:pt idx="4170">
                  <c:v>41031.541666666657</c:v>
                </c:pt>
                <c:pt idx="4171">
                  <c:v>41031.555555555562</c:v>
                </c:pt>
                <c:pt idx="4172">
                  <c:v>41031.569444444445</c:v>
                </c:pt>
                <c:pt idx="4173">
                  <c:v>41031.583333333336</c:v>
                </c:pt>
                <c:pt idx="4174">
                  <c:v>41031.597222222212</c:v>
                </c:pt>
                <c:pt idx="4175">
                  <c:v>41031.611111111102</c:v>
                </c:pt>
                <c:pt idx="4176">
                  <c:v>41031.624999999993</c:v>
                </c:pt>
                <c:pt idx="4177">
                  <c:v>41031.638888888891</c:v>
                </c:pt>
                <c:pt idx="4178">
                  <c:v>41031.652777777781</c:v>
                </c:pt>
                <c:pt idx="4179">
                  <c:v>41031.666666666657</c:v>
                </c:pt>
                <c:pt idx="4180">
                  <c:v>41031.680555555562</c:v>
                </c:pt>
                <c:pt idx="4181">
                  <c:v>41031.694444444445</c:v>
                </c:pt>
                <c:pt idx="4182">
                  <c:v>41031.708333333336</c:v>
                </c:pt>
                <c:pt idx="4183">
                  <c:v>41031.722222222212</c:v>
                </c:pt>
                <c:pt idx="4184">
                  <c:v>41031.736111111102</c:v>
                </c:pt>
                <c:pt idx="4185">
                  <c:v>41031.75</c:v>
                </c:pt>
                <c:pt idx="4186">
                  <c:v>41031.763888888883</c:v>
                </c:pt>
                <c:pt idx="4187">
                  <c:v>41031.777777777774</c:v>
                </c:pt>
                <c:pt idx="4188">
                  <c:v>41031.79166666665</c:v>
                </c:pt>
                <c:pt idx="4189">
                  <c:v>41031.805555555562</c:v>
                </c:pt>
                <c:pt idx="4190">
                  <c:v>41031.819444444453</c:v>
                </c:pt>
                <c:pt idx="4191">
                  <c:v>41031.833333333336</c:v>
                </c:pt>
                <c:pt idx="4192">
                  <c:v>41031.847222222219</c:v>
                </c:pt>
                <c:pt idx="4193">
                  <c:v>41031.861111111102</c:v>
                </c:pt>
                <c:pt idx="4194">
                  <c:v>41031.875</c:v>
                </c:pt>
                <c:pt idx="4195">
                  <c:v>41031.888888888898</c:v>
                </c:pt>
                <c:pt idx="4196">
                  <c:v>41031.902777777781</c:v>
                </c:pt>
                <c:pt idx="4197">
                  <c:v>41031.916666666664</c:v>
                </c:pt>
                <c:pt idx="4198">
                  <c:v>41031.930555555562</c:v>
                </c:pt>
                <c:pt idx="4199">
                  <c:v>41031.944444444453</c:v>
                </c:pt>
                <c:pt idx="4200">
                  <c:v>41031.958333333343</c:v>
                </c:pt>
                <c:pt idx="4201">
                  <c:v>41031.972222222219</c:v>
                </c:pt>
                <c:pt idx="4202">
                  <c:v>41031.986111111109</c:v>
                </c:pt>
                <c:pt idx="4203">
                  <c:v>41032</c:v>
                </c:pt>
                <c:pt idx="4204">
                  <c:v>41032.013888888891</c:v>
                </c:pt>
                <c:pt idx="4205">
                  <c:v>41032.027777777774</c:v>
                </c:pt>
                <c:pt idx="4206">
                  <c:v>41032.041666666657</c:v>
                </c:pt>
                <c:pt idx="4207">
                  <c:v>41032.055555555562</c:v>
                </c:pt>
                <c:pt idx="4208">
                  <c:v>41032.069444444445</c:v>
                </c:pt>
                <c:pt idx="4209">
                  <c:v>41032.083333333336</c:v>
                </c:pt>
                <c:pt idx="4210">
                  <c:v>41032.097222222212</c:v>
                </c:pt>
                <c:pt idx="4211">
                  <c:v>41032.111111111102</c:v>
                </c:pt>
                <c:pt idx="4212">
                  <c:v>41032.124999999993</c:v>
                </c:pt>
                <c:pt idx="4213">
                  <c:v>41032.138888888891</c:v>
                </c:pt>
                <c:pt idx="4214">
                  <c:v>41032.152777777781</c:v>
                </c:pt>
                <c:pt idx="4215">
                  <c:v>41032.166666666657</c:v>
                </c:pt>
                <c:pt idx="4216">
                  <c:v>41032.180555555562</c:v>
                </c:pt>
                <c:pt idx="4217">
                  <c:v>41032.194444444445</c:v>
                </c:pt>
                <c:pt idx="4218">
                  <c:v>41032.208333333336</c:v>
                </c:pt>
                <c:pt idx="4219">
                  <c:v>41032.222222222212</c:v>
                </c:pt>
                <c:pt idx="4220">
                  <c:v>41032.236111111102</c:v>
                </c:pt>
                <c:pt idx="4221">
                  <c:v>41032.25</c:v>
                </c:pt>
                <c:pt idx="4222">
                  <c:v>41032.263888888883</c:v>
                </c:pt>
                <c:pt idx="4223">
                  <c:v>41032.277777777774</c:v>
                </c:pt>
                <c:pt idx="4224">
                  <c:v>41032.29166666665</c:v>
                </c:pt>
                <c:pt idx="4225">
                  <c:v>41032.305555555562</c:v>
                </c:pt>
                <c:pt idx="4226">
                  <c:v>41032.319444444453</c:v>
                </c:pt>
                <c:pt idx="4227">
                  <c:v>41032.333333333336</c:v>
                </c:pt>
                <c:pt idx="4228">
                  <c:v>41032.347222222219</c:v>
                </c:pt>
                <c:pt idx="4229">
                  <c:v>41032.361111111102</c:v>
                </c:pt>
                <c:pt idx="4230">
                  <c:v>41032.375</c:v>
                </c:pt>
                <c:pt idx="4231">
                  <c:v>41032.388888888898</c:v>
                </c:pt>
                <c:pt idx="4232">
                  <c:v>41032.402777777781</c:v>
                </c:pt>
                <c:pt idx="4233">
                  <c:v>41032.416666666664</c:v>
                </c:pt>
                <c:pt idx="4234">
                  <c:v>41032.430555555562</c:v>
                </c:pt>
                <c:pt idx="4235">
                  <c:v>41032.444444444453</c:v>
                </c:pt>
                <c:pt idx="4236">
                  <c:v>41032.458333333343</c:v>
                </c:pt>
                <c:pt idx="4237">
                  <c:v>41032.472222222219</c:v>
                </c:pt>
                <c:pt idx="4238">
                  <c:v>41032.486111111109</c:v>
                </c:pt>
                <c:pt idx="4239">
                  <c:v>41032.5</c:v>
                </c:pt>
                <c:pt idx="4240">
                  <c:v>41032.513888888891</c:v>
                </c:pt>
                <c:pt idx="4241">
                  <c:v>41032.527777777774</c:v>
                </c:pt>
                <c:pt idx="4242">
                  <c:v>41032.541666666657</c:v>
                </c:pt>
                <c:pt idx="4243">
                  <c:v>41032.555555555562</c:v>
                </c:pt>
                <c:pt idx="4244">
                  <c:v>41032.569444444445</c:v>
                </c:pt>
                <c:pt idx="4245">
                  <c:v>41032.583333333336</c:v>
                </c:pt>
                <c:pt idx="4246">
                  <c:v>41032.597222222212</c:v>
                </c:pt>
                <c:pt idx="4247">
                  <c:v>41032.611111111102</c:v>
                </c:pt>
                <c:pt idx="4248">
                  <c:v>41032.624999999993</c:v>
                </c:pt>
                <c:pt idx="4249">
                  <c:v>41032.638888888891</c:v>
                </c:pt>
                <c:pt idx="4250">
                  <c:v>41032.652777777781</c:v>
                </c:pt>
                <c:pt idx="4251">
                  <c:v>41032.666666666657</c:v>
                </c:pt>
                <c:pt idx="4252">
                  <c:v>41032.680555555562</c:v>
                </c:pt>
                <c:pt idx="4253">
                  <c:v>41032.694444444445</c:v>
                </c:pt>
                <c:pt idx="4254">
                  <c:v>41032.708333333336</c:v>
                </c:pt>
                <c:pt idx="4255">
                  <c:v>41032.722222222212</c:v>
                </c:pt>
                <c:pt idx="4256">
                  <c:v>41032.736111111102</c:v>
                </c:pt>
                <c:pt idx="4257">
                  <c:v>41032.75</c:v>
                </c:pt>
                <c:pt idx="4258">
                  <c:v>41032.763888888883</c:v>
                </c:pt>
                <c:pt idx="4259">
                  <c:v>41032.777777777774</c:v>
                </c:pt>
                <c:pt idx="4260">
                  <c:v>41032.79166666665</c:v>
                </c:pt>
                <c:pt idx="4261">
                  <c:v>41032.805555555562</c:v>
                </c:pt>
                <c:pt idx="4262">
                  <c:v>41032.819444444453</c:v>
                </c:pt>
                <c:pt idx="4263">
                  <c:v>41032.833333333336</c:v>
                </c:pt>
                <c:pt idx="4264">
                  <c:v>41032.847222222219</c:v>
                </c:pt>
                <c:pt idx="4265">
                  <c:v>41032.861111111102</c:v>
                </c:pt>
                <c:pt idx="4266">
                  <c:v>41032.875</c:v>
                </c:pt>
                <c:pt idx="4267">
                  <c:v>41032.888888888898</c:v>
                </c:pt>
                <c:pt idx="4268">
                  <c:v>41032.902777777781</c:v>
                </c:pt>
                <c:pt idx="4269">
                  <c:v>41032.916666666664</c:v>
                </c:pt>
                <c:pt idx="4270">
                  <c:v>41032.930555555562</c:v>
                </c:pt>
                <c:pt idx="4271">
                  <c:v>41032.944444444453</c:v>
                </c:pt>
                <c:pt idx="4272">
                  <c:v>41032.958333333343</c:v>
                </c:pt>
                <c:pt idx="4273">
                  <c:v>41032.972222222219</c:v>
                </c:pt>
                <c:pt idx="4274">
                  <c:v>41032.986111111109</c:v>
                </c:pt>
                <c:pt idx="4275">
                  <c:v>41033</c:v>
                </c:pt>
                <c:pt idx="4276">
                  <c:v>41033.013888888891</c:v>
                </c:pt>
                <c:pt idx="4277">
                  <c:v>41033.027777777774</c:v>
                </c:pt>
                <c:pt idx="4278">
                  <c:v>41033.041666666657</c:v>
                </c:pt>
                <c:pt idx="4279">
                  <c:v>41033.055555555562</c:v>
                </c:pt>
                <c:pt idx="4280">
                  <c:v>41033.069444444445</c:v>
                </c:pt>
                <c:pt idx="4281">
                  <c:v>41033.083333333336</c:v>
                </c:pt>
                <c:pt idx="4282">
                  <c:v>41033.097222222212</c:v>
                </c:pt>
                <c:pt idx="4283">
                  <c:v>41033.111111111102</c:v>
                </c:pt>
                <c:pt idx="4284">
                  <c:v>41033.124999999993</c:v>
                </c:pt>
                <c:pt idx="4285">
                  <c:v>41033.138888888891</c:v>
                </c:pt>
                <c:pt idx="4286">
                  <c:v>41033.152777777781</c:v>
                </c:pt>
                <c:pt idx="4287">
                  <c:v>41033.166666666657</c:v>
                </c:pt>
                <c:pt idx="4288">
                  <c:v>41033.180555555562</c:v>
                </c:pt>
                <c:pt idx="4289">
                  <c:v>41033.194444444445</c:v>
                </c:pt>
                <c:pt idx="4290">
                  <c:v>41033.208333333336</c:v>
                </c:pt>
                <c:pt idx="4291">
                  <c:v>41033.222222222212</c:v>
                </c:pt>
                <c:pt idx="4292">
                  <c:v>41033.236111111102</c:v>
                </c:pt>
                <c:pt idx="4293">
                  <c:v>41033.25</c:v>
                </c:pt>
                <c:pt idx="4294">
                  <c:v>41033.263888888883</c:v>
                </c:pt>
                <c:pt idx="4295">
                  <c:v>41033.277777777774</c:v>
                </c:pt>
                <c:pt idx="4296">
                  <c:v>41033.29166666665</c:v>
                </c:pt>
                <c:pt idx="4297">
                  <c:v>41033.305555555562</c:v>
                </c:pt>
                <c:pt idx="4298">
                  <c:v>41033.319444444453</c:v>
                </c:pt>
                <c:pt idx="4299">
                  <c:v>41033.333333333336</c:v>
                </c:pt>
                <c:pt idx="4300">
                  <c:v>41033.347222222219</c:v>
                </c:pt>
                <c:pt idx="4301">
                  <c:v>41033.361111111102</c:v>
                </c:pt>
                <c:pt idx="4302">
                  <c:v>41033.375</c:v>
                </c:pt>
                <c:pt idx="4303">
                  <c:v>41033.388888888898</c:v>
                </c:pt>
                <c:pt idx="4304">
                  <c:v>41033.402777777781</c:v>
                </c:pt>
                <c:pt idx="4305">
                  <c:v>41033.416666666664</c:v>
                </c:pt>
                <c:pt idx="4306">
                  <c:v>41033.430555555562</c:v>
                </c:pt>
                <c:pt idx="4307">
                  <c:v>41033.444444444453</c:v>
                </c:pt>
                <c:pt idx="4308">
                  <c:v>41033.458333333343</c:v>
                </c:pt>
                <c:pt idx="4309">
                  <c:v>41033.472222222219</c:v>
                </c:pt>
                <c:pt idx="4310">
                  <c:v>41033.486111111109</c:v>
                </c:pt>
                <c:pt idx="4311">
                  <c:v>41033.5</c:v>
                </c:pt>
                <c:pt idx="4312">
                  <c:v>41033.513888888891</c:v>
                </c:pt>
                <c:pt idx="4313">
                  <c:v>41033.527777777774</c:v>
                </c:pt>
                <c:pt idx="4314">
                  <c:v>41033.541666666657</c:v>
                </c:pt>
                <c:pt idx="4315">
                  <c:v>41033.555555555562</c:v>
                </c:pt>
                <c:pt idx="4316">
                  <c:v>41033.569444444445</c:v>
                </c:pt>
                <c:pt idx="4317">
                  <c:v>41033.583333333336</c:v>
                </c:pt>
                <c:pt idx="4318">
                  <c:v>41033.597222222212</c:v>
                </c:pt>
                <c:pt idx="4319">
                  <c:v>41033.611111111102</c:v>
                </c:pt>
                <c:pt idx="4320">
                  <c:v>41033.624999999993</c:v>
                </c:pt>
                <c:pt idx="4321">
                  <c:v>41033.638888888891</c:v>
                </c:pt>
                <c:pt idx="4322">
                  <c:v>41033.652777777781</c:v>
                </c:pt>
                <c:pt idx="4323">
                  <c:v>41033.666666666657</c:v>
                </c:pt>
                <c:pt idx="4324">
                  <c:v>41033.680555555562</c:v>
                </c:pt>
                <c:pt idx="4325">
                  <c:v>41033.694444444445</c:v>
                </c:pt>
                <c:pt idx="4326">
                  <c:v>41033.708333333336</c:v>
                </c:pt>
                <c:pt idx="4327">
                  <c:v>41033.722222222212</c:v>
                </c:pt>
                <c:pt idx="4328">
                  <c:v>41033.736111111102</c:v>
                </c:pt>
                <c:pt idx="4329">
                  <c:v>41033.75</c:v>
                </c:pt>
                <c:pt idx="4330">
                  <c:v>41033.763888888883</c:v>
                </c:pt>
                <c:pt idx="4331">
                  <c:v>41033.777777777774</c:v>
                </c:pt>
                <c:pt idx="4332">
                  <c:v>41033.79166666665</c:v>
                </c:pt>
                <c:pt idx="4333">
                  <c:v>41033.805555555562</c:v>
                </c:pt>
                <c:pt idx="4334">
                  <c:v>41033.819444444453</c:v>
                </c:pt>
                <c:pt idx="4335">
                  <c:v>41033.833333333336</c:v>
                </c:pt>
                <c:pt idx="4336">
                  <c:v>41033.847222222219</c:v>
                </c:pt>
                <c:pt idx="4337">
                  <c:v>41033.861111111102</c:v>
                </c:pt>
                <c:pt idx="4338">
                  <c:v>41033.875</c:v>
                </c:pt>
                <c:pt idx="4339">
                  <c:v>41033.888888888898</c:v>
                </c:pt>
                <c:pt idx="4340">
                  <c:v>41033.902777777781</c:v>
                </c:pt>
                <c:pt idx="4341">
                  <c:v>41033.916666666664</c:v>
                </c:pt>
                <c:pt idx="4342">
                  <c:v>41033.930555555562</c:v>
                </c:pt>
                <c:pt idx="4343">
                  <c:v>41033.944444444453</c:v>
                </c:pt>
                <c:pt idx="4344">
                  <c:v>41033.958333333343</c:v>
                </c:pt>
                <c:pt idx="4345">
                  <c:v>41033.972222222219</c:v>
                </c:pt>
                <c:pt idx="4346">
                  <c:v>41033.986111111109</c:v>
                </c:pt>
                <c:pt idx="4347">
                  <c:v>41034</c:v>
                </c:pt>
                <c:pt idx="4348">
                  <c:v>41034.013888888891</c:v>
                </c:pt>
                <c:pt idx="4349">
                  <c:v>41034.027777777774</c:v>
                </c:pt>
                <c:pt idx="4350">
                  <c:v>41034.041666666657</c:v>
                </c:pt>
                <c:pt idx="4351">
                  <c:v>41034.055555555562</c:v>
                </c:pt>
                <c:pt idx="4352">
                  <c:v>41034.069444444445</c:v>
                </c:pt>
                <c:pt idx="4353">
                  <c:v>41034.083333333336</c:v>
                </c:pt>
                <c:pt idx="4354">
                  <c:v>41034.097222222212</c:v>
                </c:pt>
                <c:pt idx="4355">
                  <c:v>41034.111111111102</c:v>
                </c:pt>
                <c:pt idx="4356">
                  <c:v>41034.124999999993</c:v>
                </c:pt>
                <c:pt idx="4357">
                  <c:v>41034.138888888891</c:v>
                </c:pt>
                <c:pt idx="4358">
                  <c:v>41034.152777777781</c:v>
                </c:pt>
                <c:pt idx="4359">
                  <c:v>41034.166666666657</c:v>
                </c:pt>
                <c:pt idx="4360">
                  <c:v>41034.180555555562</c:v>
                </c:pt>
                <c:pt idx="4361">
                  <c:v>41034.194444444445</c:v>
                </c:pt>
                <c:pt idx="4362">
                  <c:v>41034.208333333336</c:v>
                </c:pt>
                <c:pt idx="4363">
                  <c:v>41034.222222222212</c:v>
                </c:pt>
                <c:pt idx="4364">
                  <c:v>41034.236111111102</c:v>
                </c:pt>
                <c:pt idx="4365">
                  <c:v>41034.25</c:v>
                </c:pt>
                <c:pt idx="4366">
                  <c:v>41034.263888888883</c:v>
                </c:pt>
                <c:pt idx="4367">
                  <c:v>41034.277777777774</c:v>
                </c:pt>
                <c:pt idx="4368">
                  <c:v>41034.29166666665</c:v>
                </c:pt>
                <c:pt idx="4369">
                  <c:v>41034.305555555562</c:v>
                </c:pt>
                <c:pt idx="4370">
                  <c:v>41034.319444444453</c:v>
                </c:pt>
                <c:pt idx="4371">
                  <c:v>41034.333333333336</c:v>
                </c:pt>
                <c:pt idx="4372">
                  <c:v>41034.347222222219</c:v>
                </c:pt>
                <c:pt idx="4373">
                  <c:v>41034.361111111102</c:v>
                </c:pt>
                <c:pt idx="4374">
                  <c:v>41034.375</c:v>
                </c:pt>
                <c:pt idx="4375">
                  <c:v>41034.388888888898</c:v>
                </c:pt>
                <c:pt idx="4376">
                  <c:v>41034.402777777781</c:v>
                </c:pt>
                <c:pt idx="4377">
                  <c:v>41034.416666666664</c:v>
                </c:pt>
                <c:pt idx="4378">
                  <c:v>41034.430555555562</c:v>
                </c:pt>
                <c:pt idx="4379">
                  <c:v>41034.444444444453</c:v>
                </c:pt>
                <c:pt idx="4380">
                  <c:v>41034.458333333343</c:v>
                </c:pt>
                <c:pt idx="4381">
                  <c:v>41034.472222222219</c:v>
                </c:pt>
                <c:pt idx="4382">
                  <c:v>41034.486111111109</c:v>
                </c:pt>
                <c:pt idx="4383">
                  <c:v>41034.5</c:v>
                </c:pt>
                <c:pt idx="4384">
                  <c:v>41034.513888888891</c:v>
                </c:pt>
                <c:pt idx="4385">
                  <c:v>41034.527777777774</c:v>
                </c:pt>
                <c:pt idx="4386">
                  <c:v>41034.541666666657</c:v>
                </c:pt>
                <c:pt idx="4387">
                  <c:v>41034.555555555562</c:v>
                </c:pt>
                <c:pt idx="4388">
                  <c:v>41034.569444444445</c:v>
                </c:pt>
                <c:pt idx="4389">
                  <c:v>41034.583333333336</c:v>
                </c:pt>
                <c:pt idx="4390">
                  <c:v>41034.597222222212</c:v>
                </c:pt>
                <c:pt idx="4391">
                  <c:v>41034.611111111102</c:v>
                </c:pt>
                <c:pt idx="4392">
                  <c:v>41034.624999999993</c:v>
                </c:pt>
                <c:pt idx="4393">
                  <c:v>41034.638888888891</c:v>
                </c:pt>
                <c:pt idx="4394">
                  <c:v>41034.652777777781</c:v>
                </c:pt>
                <c:pt idx="4395">
                  <c:v>41034.666666666657</c:v>
                </c:pt>
                <c:pt idx="4396">
                  <c:v>41034.680555555562</c:v>
                </c:pt>
                <c:pt idx="4397">
                  <c:v>41034.694444444445</c:v>
                </c:pt>
                <c:pt idx="4398">
                  <c:v>41034.708333333336</c:v>
                </c:pt>
                <c:pt idx="4399">
                  <c:v>41034.722222222212</c:v>
                </c:pt>
                <c:pt idx="4400">
                  <c:v>41034.736111111102</c:v>
                </c:pt>
                <c:pt idx="4401">
                  <c:v>41034.75</c:v>
                </c:pt>
                <c:pt idx="4402">
                  <c:v>41034.763888888883</c:v>
                </c:pt>
                <c:pt idx="4403">
                  <c:v>41034.777777777774</c:v>
                </c:pt>
                <c:pt idx="4404">
                  <c:v>41034.79166666665</c:v>
                </c:pt>
                <c:pt idx="4405">
                  <c:v>41034.805555555562</c:v>
                </c:pt>
                <c:pt idx="4406">
                  <c:v>41034.819444444453</c:v>
                </c:pt>
                <c:pt idx="4407">
                  <c:v>41034.833333333336</c:v>
                </c:pt>
                <c:pt idx="4408">
                  <c:v>41034.847222222219</c:v>
                </c:pt>
                <c:pt idx="4409">
                  <c:v>41034.861111111102</c:v>
                </c:pt>
                <c:pt idx="4410">
                  <c:v>41034.875</c:v>
                </c:pt>
                <c:pt idx="4411">
                  <c:v>41034.888888888898</c:v>
                </c:pt>
                <c:pt idx="4412">
                  <c:v>41034.902777777781</c:v>
                </c:pt>
                <c:pt idx="4413">
                  <c:v>41034.916666666664</c:v>
                </c:pt>
                <c:pt idx="4414">
                  <c:v>41034.930555555562</c:v>
                </c:pt>
                <c:pt idx="4415">
                  <c:v>41034.944444444453</c:v>
                </c:pt>
                <c:pt idx="4416">
                  <c:v>41034.958333333343</c:v>
                </c:pt>
                <c:pt idx="4417">
                  <c:v>41034.972222222219</c:v>
                </c:pt>
                <c:pt idx="4418">
                  <c:v>41034.986111111109</c:v>
                </c:pt>
                <c:pt idx="4419">
                  <c:v>41035</c:v>
                </c:pt>
                <c:pt idx="4420">
                  <c:v>41035.013888888891</c:v>
                </c:pt>
                <c:pt idx="4421">
                  <c:v>41035.027777777774</c:v>
                </c:pt>
                <c:pt idx="4422">
                  <c:v>41035.041666666657</c:v>
                </c:pt>
                <c:pt idx="4423">
                  <c:v>41035.055555555562</c:v>
                </c:pt>
                <c:pt idx="4424">
                  <c:v>41035.069444444445</c:v>
                </c:pt>
                <c:pt idx="4425">
                  <c:v>41035.083333333336</c:v>
                </c:pt>
                <c:pt idx="4426">
                  <c:v>41035.097222222212</c:v>
                </c:pt>
                <c:pt idx="4427">
                  <c:v>41035.111111111102</c:v>
                </c:pt>
                <c:pt idx="4428">
                  <c:v>41035.124999999993</c:v>
                </c:pt>
                <c:pt idx="4429">
                  <c:v>41035.138888888891</c:v>
                </c:pt>
                <c:pt idx="4430">
                  <c:v>41035.152777777781</c:v>
                </c:pt>
                <c:pt idx="4431">
                  <c:v>41035.166666666657</c:v>
                </c:pt>
                <c:pt idx="4432">
                  <c:v>41035.180555555562</c:v>
                </c:pt>
                <c:pt idx="4433">
                  <c:v>41035.194444444445</c:v>
                </c:pt>
                <c:pt idx="4434">
                  <c:v>41035.208333333336</c:v>
                </c:pt>
                <c:pt idx="4435">
                  <c:v>41035.222222222212</c:v>
                </c:pt>
                <c:pt idx="4436">
                  <c:v>41035.236111111102</c:v>
                </c:pt>
                <c:pt idx="4437">
                  <c:v>41035.25</c:v>
                </c:pt>
                <c:pt idx="4438">
                  <c:v>41035.263888888883</c:v>
                </c:pt>
                <c:pt idx="4439">
                  <c:v>41035.277777777774</c:v>
                </c:pt>
                <c:pt idx="4440">
                  <c:v>41035.29166666665</c:v>
                </c:pt>
                <c:pt idx="4441">
                  <c:v>41035.305555555562</c:v>
                </c:pt>
                <c:pt idx="4442">
                  <c:v>41035.319444444453</c:v>
                </c:pt>
                <c:pt idx="4443">
                  <c:v>41035.333333333336</c:v>
                </c:pt>
                <c:pt idx="4444">
                  <c:v>41035.347222222219</c:v>
                </c:pt>
                <c:pt idx="4445">
                  <c:v>41035.361111111102</c:v>
                </c:pt>
                <c:pt idx="4446">
                  <c:v>41035.375</c:v>
                </c:pt>
                <c:pt idx="4447">
                  <c:v>41035.388888888898</c:v>
                </c:pt>
                <c:pt idx="4448">
                  <c:v>41035.402777777781</c:v>
                </c:pt>
                <c:pt idx="4449">
                  <c:v>41035.416666666664</c:v>
                </c:pt>
                <c:pt idx="4450">
                  <c:v>41035.430555555562</c:v>
                </c:pt>
                <c:pt idx="4451">
                  <c:v>41035.444444444453</c:v>
                </c:pt>
                <c:pt idx="4452">
                  <c:v>41035.458333333343</c:v>
                </c:pt>
                <c:pt idx="4453">
                  <c:v>41035.472222222219</c:v>
                </c:pt>
                <c:pt idx="4454">
                  <c:v>41035.486111111109</c:v>
                </c:pt>
                <c:pt idx="4455">
                  <c:v>41035.5</c:v>
                </c:pt>
                <c:pt idx="4456">
                  <c:v>41035.513888888891</c:v>
                </c:pt>
                <c:pt idx="4457">
                  <c:v>41035.527777777774</c:v>
                </c:pt>
                <c:pt idx="4458">
                  <c:v>41035.541666666657</c:v>
                </c:pt>
                <c:pt idx="4459">
                  <c:v>41035.555555555562</c:v>
                </c:pt>
                <c:pt idx="4460">
                  <c:v>41035.569444444445</c:v>
                </c:pt>
                <c:pt idx="4461">
                  <c:v>41035.583333333336</c:v>
                </c:pt>
                <c:pt idx="4462">
                  <c:v>41035.597222222212</c:v>
                </c:pt>
                <c:pt idx="4463">
                  <c:v>41035.611111111102</c:v>
                </c:pt>
                <c:pt idx="4464">
                  <c:v>41035.624999999993</c:v>
                </c:pt>
                <c:pt idx="4465">
                  <c:v>41035.638888888891</c:v>
                </c:pt>
                <c:pt idx="4466">
                  <c:v>41035.652777777781</c:v>
                </c:pt>
                <c:pt idx="4467">
                  <c:v>41035.666666666657</c:v>
                </c:pt>
                <c:pt idx="4468">
                  <c:v>41035.680555555562</c:v>
                </c:pt>
                <c:pt idx="4469">
                  <c:v>41035.694444444445</c:v>
                </c:pt>
                <c:pt idx="4470">
                  <c:v>41035.708333333336</c:v>
                </c:pt>
                <c:pt idx="4471">
                  <c:v>41035.722222222212</c:v>
                </c:pt>
                <c:pt idx="4472">
                  <c:v>41035.736111111102</c:v>
                </c:pt>
                <c:pt idx="4473">
                  <c:v>41035.75</c:v>
                </c:pt>
                <c:pt idx="4474">
                  <c:v>41035.763888888883</c:v>
                </c:pt>
                <c:pt idx="4475">
                  <c:v>41035.777777777774</c:v>
                </c:pt>
                <c:pt idx="4476">
                  <c:v>41035.79166666665</c:v>
                </c:pt>
                <c:pt idx="4477">
                  <c:v>41035.805555555562</c:v>
                </c:pt>
                <c:pt idx="4478">
                  <c:v>41035.819444444453</c:v>
                </c:pt>
                <c:pt idx="4479">
                  <c:v>41035.833333333336</c:v>
                </c:pt>
                <c:pt idx="4480">
                  <c:v>41035.847222222219</c:v>
                </c:pt>
                <c:pt idx="4481">
                  <c:v>41035.861111111102</c:v>
                </c:pt>
                <c:pt idx="4482">
                  <c:v>41035.875</c:v>
                </c:pt>
                <c:pt idx="4483">
                  <c:v>41035.888888888898</c:v>
                </c:pt>
                <c:pt idx="4484">
                  <c:v>41035.902777777781</c:v>
                </c:pt>
                <c:pt idx="4485">
                  <c:v>41035.916666666664</c:v>
                </c:pt>
                <c:pt idx="4486">
                  <c:v>41035.930555555562</c:v>
                </c:pt>
                <c:pt idx="4487">
                  <c:v>41035.944444444453</c:v>
                </c:pt>
                <c:pt idx="4488">
                  <c:v>41035.958333333343</c:v>
                </c:pt>
                <c:pt idx="4489">
                  <c:v>41035.972222222219</c:v>
                </c:pt>
                <c:pt idx="4490">
                  <c:v>41035.986111111109</c:v>
                </c:pt>
                <c:pt idx="4491">
                  <c:v>41036</c:v>
                </c:pt>
                <c:pt idx="4492">
                  <c:v>41036.013888888891</c:v>
                </c:pt>
                <c:pt idx="4493">
                  <c:v>41036.027777777774</c:v>
                </c:pt>
                <c:pt idx="4494">
                  <c:v>41036.041666666657</c:v>
                </c:pt>
                <c:pt idx="4495">
                  <c:v>41036.055555555562</c:v>
                </c:pt>
                <c:pt idx="4496">
                  <c:v>41036.069444444445</c:v>
                </c:pt>
                <c:pt idx="4497">
                  <c:v>41036.083333333336</c:v>
                </c:pt>
                <c:pt idx="4498">
                  <c:v>41036.097222222212</c:v>
                </c:pt>
                <c:pt idx="4499">
                  <c:v>41036.111111111102</c:v>
                </c:pt>
                <c:pt idx="4500">
                  <c:v>41036.124999999993</c:v>
                </c:pt>
                <c:pt idx="4501">
                  <c:v>41036.138888888891</c:v>
                </c:pt>
                <c:pt idx="4502">
                  <c:v>41036.152777777781</c:v>
                </c:pt>
                <c:pt idx="4503">
                  <c:v>41036.166666666657</c:v>
                </c:pt>
                <c:pt idx="4504">
                  <c:v>41036.180555555562</c:v>
                </c:pt>
                <c:pt idx="4505">
                  <c:v>41036.194444444445</c:v>
                </c:pt>
                <c:pt idx="4506">
                  <c:v>41036.208333333336</c:v>
                </c:pt>
                <c:pt idx="4507">
                  <c:v>41036.222222222212</c:v>
                </c:pt>
                <c:pt idx="4508">
                  <c:v>41036.236111111102</c:v>
                </c:pt>
                <c:pt idx="4509">
                  <c:v>41036.25</c:v>
                </c:pt>
                <c:pt idx="4510">
                  <c:v>41036.263888888883</c:v>
                </c:pt>
                <c:pt idx="4511">
                  <c:v>41036.277777777774</c:v>
                </c:pt>
                <c:pt idx="4512">
                  <c:v>41036.29166666665</c:v>
                </c:pt>
                <c:pt idx="4513">
                  <c:v>41036.305555555562</c:v>
                </c:pt>
                <c:pt idx="4514">
                  <c:v>41036.319444444453</c:v>
                </c:pt>
                <c:pt idx="4515">
                  <c:v>41036.333333333336</c:v>
                </c:pt>
                <c:pt idx="4516">
                  <c:v>41036.347222222219</c:v>
                </c:pt>
                <c:pt idx="4517">
                  <c:v>41036.361111111102</c:v>
                </c:pt>
                <c:pt idx="4518">
                  <c:v>41036.375</c:v>
                </c:pt>
                <c:pt idx="4519">
                  <c:v>41036.388888888898</c:v>
                </c:pt>
                <c:pt idx="4520">
                  <c:v>41036.402777777781</c:v>
                </c:pt>
                <c:pt idx="4521">
                  <c:v>41036.416666666664</c:v>
                </c:pt>
                <c:pt idx="4522">
                  <c:v>41036.430555555562</c:v>
                </c:pt>
                <c:pt idx="4523">
                  <c:v>41036.444444444453</c:v>
                </c:pt>
                <c:pt idx="4524">
                  <c:v>41036.458333333343</c:v>
                </c:pt>
                <c:pt idx="4525">
                  <c:v>41036.472222222219</c:v>
                </c:pt>
                <c:pt idx="4526">
                  <c:v>41036.486111111109</c:v>
                </c:pt>
                <c:pt idx="4527">
                  <c:v>41036.5</c:v>
                </c:pt>
                <c:pt idx="4528">
                  <c:v>41036.513888888891</c:v>
                </c:pt>
                <c:pt idx="4529">
                  <c:v>41036.527777777774</c:v>
                </c:pt>
                <c:pt idx="4530">
                  <c:v>41036.541666666657</c:v>
                </c:pt>
                <c:pt idx="4531">
                  <c:v>41036.555555555562</c:v>
                </c:pt>
                <c:pt idx="4532">
                  <c:v>41036.569444444445</c:v>
                </c:pt>
                <c:pt idx="4533">
                  <c:v>41036.583333333336</c:v>
                </c:pt>
                <c:pt idx="4534">
                  <c:v>41036.583958333336</c:v>
                </c:pt>
                <c:pt idx="4535">
                  <c:v>41036.584340277783</c:v>
                </c:pt>
                <c:pt idx="4536">
                  <c:v>41036.586307870377</c:v>
                </c:pt>
                <c:pt idx="4537">
                  <c:v>41036.597222222212</c:v>
                </c:pt>
                <c:pt idx="4538">
                  <c:v>41036.611111111102</c:v>
                </c:pt>
                <c:pt idx="4539">
                  <c:v>41036.624999999993</c:v>
                </c:pt>
                <c:pt idx="4540">
                  <c:v>41036.638888888891</c:v>
                </c:pt>
                <c:pt idx="4541">
                  <c:v>41036.652777777781</c:v>
                </c:pt>
                <c:pt idx="4542">
                  <c:v>41036.666666666657</c:v>
                </c:pt>
                <c:pt idx="4543">
                  <c:v>41036.680555555562</c:v>
                </c:pt>
                <c:pt idx="4544">
                  <c:v>41036.694444444445</c:v>
                </c:pt>
                <c:pt idx="4545">
                  <c:v>41036.708333333336</c:v>
                </c:pt>
                <c:pt idx="4546">
                  <c:v>41036.722222222212</c:v>
                </c:pt>
                <c:pt idx="4547">
                  <c:v>41036.736111111102</c:v>
                </c:pt>
                <c:pt idx="4548">
                  <c:v>41036.75</c:v>
                </c:pt>
                <c:pt idx="4549">
                  <c:v>41036.763888888883</c:v>
                </c:pt>
                <c:pt idx="4550">
                  <c:v>41036.777777777774</c:v>
                </c:pt>
                <c:pt idx="4551">
                  <c:v>41036.79166666665</c:v>
                </c:pt>
                <c:pt idx="4552">
                  <c:v>41036.805555555562</c:v>
                </c:pt>
                <c:pt idx="4553">
                  <c:v>41036.819444444453</c:v>
                </c:pt>
                <c:pt idx="4554">
                  <c:v>41036.833333333336</c:v>
                </c:pt>
                <c:pt idx="4555">
                  <c:v>41036.847222222219</c:v>
                </c:pt>
                <c:pt idx="4556">
                  <c:v>41036.861111111102</c:v>
                </c:pt>
                <c:pt idx="4557">
                  <c:v>41036.875</c:v>
                </c:pt>
                <c:pt idx="4558">
                  <c:v>41036.888888888898</c:v>
                </c:pt>
                <c:pt idx="4559">
                  <c:v>41036.902777777781</c:v>
                </c:pt>
                <c:pt idx="4560">
                  <c:v>41036.916666666664</c:v>
                </c:pt>
                <c:pt idx="4561">
                  <c:v>41036.930555555562</c:v>
                </c:pt>
                <c:pt idx="4562">
                  <c:v>41036.944444444453</c:v>
                </c:pt>
                <c:pt idx="4563">
                  <c:v>41036.958333333343</c:v>
                </c:pt>
                <c:pt idx="4564">
                  <c:v>41036.972222222219</c:v>
                </c:pt>
                <c:pt idx="4565">
                  <c:v>41036.986111111109</c:v>
                </c:pt>
                <c:pt idx="4566">
                  <c:v>41037</c:v>
                </c:pt>
                <c:pt idx="4567">
                  <c:v>41037.013888888891</c:v>
                </c:pt>
                <c:pt idx="4568">
                  <c:v>41037.027777777774</c:v>
                </c:pt>
                <c:pt idx="4569">
                  <c:v>41037.041666666657</c:v>
                </c:pt>
                <c:pt idx="4570">
                  <c:v>41037.055555555562</c:v>
                </c:pt>
                <c:pt idx="4571">
                  <c:v>41037.069444444445</c:v>
                </c:pt>
                <c:pt idx="4572">
                  <c:v>41037.083333333336</c:v>
                </c:pt>
                <c:pt idx="4573">
                  <c:v>41037.097222222212</c:v>
                </c:pt>
                <c:pt idx="4574">
                  <c:v>41037.111111111102</c:v>
                </c:pt>
                <c:pt idx="4575">
                  <c:v>41037.124999999993</c:v>
                </c:pt>
                <c:pt idx="4576">
                  <c:v>41037.138888888891</c:v>
                </c:pt>
                <c:pt idx="4577">
                  <c:v>41037.152777777781</c:v>
                </c:pt>
                <c:pt idx="4578">
                  <c:v>41037.166666666657</c:v>
                </c:pt>
                <c:pt idx="4579">
                  <c:v>41037.180555555562</c:v>
                </c:pt>
                <c:pt idx="4580">
                  <c:v>41037.194444444445</c:v>
                </c:pt>
                <c:pt idx="4581">
                  <c:v>41037.208333333336</c:v>
                </c:pt>
                <c:pt idx="4582">
                  <c:v>41037.222222222212</c:v>
                </c:pt>
                <c:pt idx="4583">
                  <c:v>41037.236111111102</c:v>
                </c:pt>
                <c:pt idx="4584">
                  <c:v>41037.25</c:v>
                </c:pt>
                <c:pt idx="4585">
                  <c:v>41037.263888888883</c:v>
                </c:pt>
                <c:pt idx="4586">
                  <c:v>41037.277777777774</c:v>
                </c:pt>
                <c:pt idx="4587">
                  <c:v>41037.29166666665</c:v>
                </c:pt>
                <c:pt idx="4588">
                  <c:v>41037.305555555562</c:v>
                </c:pt>
                <c:pt idx="4589">
                  <c:v>41037.319444444453</c:v>
                </c:pt>
                <c:pt idx="4590">
                  <c:v>41037.333333333336</c:v>
                </c:pt>
                <c:pt idx="4591">
                  <c:v>41037.347222222219</c:v>
                </c:pt>
                <c:pt idx="4592">
                  <c:v>41037.361111111102</c:v>
                </c:pt>
                <c:pt idx="4593">
                  <c:v>41037.375</c:v>
                </c:pt>
                <c:pt idx="4594">
                  <c:v>41037.388888888898</c:v>
                </c:pt>
                <c:pt idx="4595">
                  <c:v>41037.402777777781</c:v>
                </c:pt>
                <c:pt idx="4596">
                  <c:v>41037.416666666664</c:v>
                </c:pt>
                <c:pt idx="4597">
                  <c:v>41037.430555555562</c:v>
                </c:pt>
                <c:pt idx="4598">
                  <c:v>41037.444444444453</c:v>
                </c:pt>
                <c:pt idx="4599">
                  <c:v>41037.458333333343</c:v>
                </c:pt>
                <c:pt idx="4600">
                  <c:v>41037.472222222219</c:v>
                </c:pt>
                <c:pt idx="4601">
                  <c:v>41037.486111111109</c:v>
                </c:pt>
                <c:pt idx="4602">
                  <c:v>41037.5</c:v>
                </c:pt>
                <c:pt idx="4603">
                  <c:v>41037.513888888891</c:v>
                </c:pt>
                <c:pt idx="4604">
                  <c:v>41037.527777777774</c:v>
                </c:pt>
                <c:pt idx="4605">
                  <c:v>41037.541666666657</c:v>
                </c:pt>
                <c:pt idx="4606">
                  <c:v>41037.555555555562</c:v>
                </c:pt>
                <c:pt idx="4607">
                  <c:v>41037.569444444445</c:v>
                </c:pt>
                <c:pt idx="4608">
                  <c:v>41037.583333333336</c:v>
                </c:pt>
                <c:pt idx="4609">
                  <c:v>41037.597222222212</c:v>
                </c:pt>
                <c:pt idx="4610">
                  <c:v>41037.611111111102</c:v>
                </c:pt>
                <c:pt idx="4611">
                  <c:v>41037.624999999993</c:v>
                </c:pt>
                <c:pt idx="4612">
                  <c:v>41037.638888888891</c:v>
                </c:pt>
                <c:pt idx="4613">
                  <c:v>41037.652777777781</c:v>
                </c:pt>
                <c:pt idx="4614">
                  <c:v>41037.666666666657</c:v>
                </c:pt>
                <c:pt idx="4615">
                  <c:v>41037.680555555562</c:v>
                </c:pt>
                <c:pt idx="4616">
                  <c:v>41037.694444444445</c:v>
                </c:pt>
                <c:pt idx="4617">
                  <c:v>41037.708333333336</c:v>
                </c:pt>
                <c:pt idx="4618">
                  <c:v>41037.722222222212</c:v>
                </c:pt>
                <c:pt idx="4619">
                  <c:v>41037.736111111102</c:v>
                </c:pt>
                <c:pt idx="4620">
                  <c:v>41037.75</c:v>
                </c:pt>
                <c:pt idx="4621">
                  <c:v>41037.763888888883</c:v>
                </c:pt>
                <c:pt idx="4622">
                  <c:v>41037.777777777774</c:v>
                </c:pt>
                <c:pt idx="4623">
                  <c:v>41037.79166666665</c:v>
                </c:pt>
                <c:pt idx="4624">
                  <c:v>41037.805555555562</c:v>
                </c:pt>
                <c:pt idx="4625">
                  <c:v>41037.819444444453</c:v>
                </c:pt>
                <c:pt idx="4626">
                  <c:v>41037.833333333336</c:v>
                </c:pt>
                <c:pt idx="4627">
                  <c:v>41037.847222222219</c:v>
                </c:pt>
                <c:pt idx="4628">
                  <c:v>41037.861111111102</c:v>
                </c:pt>
                <c:pt idx="4629">
                  <c:v>41037.875</c:v>
                </c:pt>
                <c:pt idx="4630">
                  <c:v>41037.888888888898</c:v>
                </c:pt>
                <c:pt idx="4631">
                  <c:v>41037.902777777781</c:v>
                </c:pt>
                <c:pt idx="4632">
                  <c:v>41037.916666666664</c:v>
                </c:pt>
                <c:pt idx="4633">
                  <c:v>41037.930555555562</c:v>
                </c:pt>
                <c:pt idx="4634">
                  <c:v>41037.944444444453</c:v>
                </c:pt>
                <c:pt idx="4635">
                  <c:v>41037.958333333343</c:v>
                </c:pt>
                <c:pt idx="4636">
                  <c:v>41037.972222222219</c:v>
                </c:pt>
                <c:pt idx="4637">
                  <c:v>41037.986111111109</c:v>
                </c:pt>
                <c:pt idx="4638">
                  <c:v>41038</c:v>
                </c:pt>
                <c:pt idx="4639">
                  <c:v>41038.013888888891</c:v>
                </c:pt>
                <c:pt idx="4640">
                  <c:v>41038.027777777774</c:v>
                </c:pt>
                <c:pt idx="4641">
                  <c:v>41038.041666666657</c:v>
                </c:pt>
                <c:pt idx="4642">
                  <c:v>41038.055555555562</c:v>
                </c:pt>
                <c:pt idx="4643">
                  <c:v>41038.069444444445</c:v>
                </c:pt>
                <c:pt idx="4644">
                  <c:v>41038.083333333336</c:v>
                </c:pt>
                <c:pt idx="4645">
                  <c:v>41038.097222222212</c:v>
                </c:pt>
                <c:pt idx="4646">
                  <c:v>41038.111111111102</c:v>
                </c:pt>
                <c:pt idx="4647">
                  <c:v>41038.124999999993</c:v>
                </c:pt>
                <c:pt idx="4648">
                  <c:v>41038.138888888891</c:v>
                </c:pt>
                <c:pt idx="4649">
                  <c:v>41038.152777777781</c:v>
                </c:pt>
                <c:pt idx="4650">
                  <c:v>41038.166666666657</c:v>
                </c:pt>
                <c:pt idx="4651">
                  <c:v>41038.180555555562</c:v>
                </c:pt>
                <c:pt idx="4652">
                  <c:v>41038.194444444445</c:v>
                </c:pt>
                <c:pt idx="4653">
                  <c:v>41038.208333333336</c:v>
                </c:pt>
                <c:pt idx="4654">
                  <c:v>41038.222222222212</c:v>
                </c:pt>
                <c:pt idx="4655">
                  <c:v>41038.236111111102</c:v>
                </c:pt>
                <c:pt idx="4656">
                  <c:v>41038.25</c:v>
                </c:pt>
                <c:pt idx="4657">
                  <c:v>41038.263888888883</c:v>
                </c:pt>
                <c:pt idx="4658">
                  <c:v>41038.277777777774</c:v>
                </c:pt>
                <c:pt idx="4659">
                  <c:v>41038.29166666665</c:v>
                </c:pt>
                <c:pt idx="4660">
                  <c:v>41038.305555555562</c:v>
                </c:pt>
                <c:pt idx="4661">
                  <c:v>41038.319444444453</c:v>
                </c:pt>
                <c:pt idx="4662">
                  <c:v>41038.333333333336</c:v>
                </c:pt>
                <c:pt idx="4663">
                  <c:v>41038.347222222219</c:v>
                </c:pt>
                <c:pt idx="4664">
                  <c:v>41038.361111111102</c:v>
                </c:pt>
                <c:pt idx="4665">
                  <c:v>41038.375</c:v>
                </c:pt>
                <c:pt idx="4666">
                  <c:v>41038.388888888898</c:v>
                </c:pt>
                <c:pt idx="4667">
                  <c:v>41038.402777777781</c:v>
                </c:pt>
                <c:pt idx="4668">
                  <c:v>41038.416666666664</c:v>
                </c:pt>
                <c:pt idx="4669">
                  <c:v>41038.430555555562</c:v>
                </c:pt>
                <c:pt idx="4670">
                  <c:v>41038.444444444453</c:v>
                </c:pt>
                <c:pt idx="4671">
                  <c:v>41038.458333333343</c:v>
                </c:pt>
                <c:pt idx="4672">
                  <c:v>41038.472222222219</c:v>
                </c:pt>
                <c:pt idx="4673">
                  <c:v>41038.486111111109</c:v>
                </c:pt>
                <c:pt idx="4674">
                  <c:v>41038.5</c:v>
                </c:pt>
                <c:pt idx="4675">
                  <c:v>41038.513888888891</c:v>
                </c:pt>
                <c:pt idx="4676">
                  <c:v>41038.527777777774</c:v>
                </c:pt>
                <c:pt idx="4677">
                  <c:v>41038.541666666657</c:v>
                </c:pt>
                <c:pt idx="4678">
                  <c:v>41038.555555555562</c:v>
                </c:pt>
                <c:pt idx="4679">
                  <c:v>41038.569444444445</c:v>
                </c:pt>
                <c:pt idx="4680">
                  <c:v>41038.583333333336</c:v>
                </c:pt>
                <c:pt idx="4681">
                  <c:v>41038.597222222212</c:v>
                </c:pt>
                <c:pt idx="4682">
                  <c:v>41038.611111111102</c:v>
                </c:pt>
                <c:pt idx="4683">
                  <c:v>41038.624999999993</c:v>
                </c:pt>
                <c:pt idx="4684">
                  <c:v>41038.638888888891</c:v>
                </c:pt>
                <c:pt idx="4685">
                  <c:v>41038.652777777781</c:v>
                </c:pt>
                <c:pt idx="4686">
                  <c:v>41038.666666666657</c:v>
                </c:pt>
                <c:pt idx="4687">
                  <c:v>41038.680555555562</c:v>
                </c:pt>
                <c:pt idx="4688">
                  <c:v>41038.694444444445</c:v>
                </c:pt>
                <c:pt idx="4689">
                  <c:v>41038.708333333336</c:v>
                </c:pt>
                <c:pt idx="4690">
                  <c:v>41038.722222222212</c:v>
                </c:pt>
                <c:pt idx="4691">
                  <c:v>41038.736111111102</c:v>
                </c:pt>
                <c:pt idx="4692">
                  <c:v>41038.75</c:v>
                </c:pt>
                <c:pt idx="4693">
                  <c:v>41038.763888888883</c:v>
                </c:pt>
                <c:pt idx="4694">
                  <c:v>41038.777777777774</c:v>
                </c:pt>
                <c:pt idx="4695">
                  <c:v>41038.79166666665</c:v>
                </c:pt>
                <c:pt idx="4696">
                  <c:v>41038.805555555562</c:v>
                </c:pt>
                <c:pt idx="4697">
                  <c:v>41038.819444444453</c:v>
                </c:pt>
                <c:pt idx="4698">
                  <c:v>41038.833333333336</c:v>
                </c:pt>
                <c:pt idx="4699">
                  <c:v>41038.847222222219</c:v>
                </c:pt>
                <c:pt idx="4700">
                  <c:v>41038.861111111102</c:v>
                </c:pt>
                <c:pt idx="4701">
                  <c:v>41038.875</c:v>
                </c:pt>
                <c:pt idx="4702">
                  <c:v>41038.888888888898</c:v>
                </c:pt>
                <c:pt idx="4703">
                  <c:v>41038.902777777781</c:v>
                </c:pt>
                <c:pt idx="4704">
                  <c:v>41038.916666666664</c:v>
                </c:pt>
                <c:pt idx="4705">
                  <c:v>41038.930555555562</c:v>
                </c:pt>
                <c:pt idx="4706">
                  <c:v>41038.944444444453</c:v>
                </c:pt>
                <c:pt idx="4707">
                  <c:v>41038.958333333343</c:v>
                </c:pt>
                <c:pt idx="4708">
                  <c:v>41038.972222222219</c:v>
                </c:pt>
                <c:pt idx="4709">
                  <c:v>41038.986111111109</c:v>
                </c:pt>
                <c:pt idx="4710">
                  <c:v>41039</c:v>
                </c:pt>
                <c:pt idx="4711">
                  <c:v>41039.013888888891</c:v>
                </c:pt>
                <c:pt idx="4712">
                  <c:v>41039.027777777774</c:v>
                </c:pt>
                <c:pt idx="4713">
                  <c:v>41039.041666666657</c:v>
                </c:pt>
                <c:pt idx="4714">
                  <c:v>41039.055555555562</c:v>
                </c:pt>
                <c:pt idx="4715">
                  <c:v>41039.069444444445</c:v>
                </c:pt>
                <c:pt idx="4716">
                  <c:v>41039.083333333336</c:v>
                </c:pt>
                <c:pt idx="4717">
                  <c:v>41039.097222222212</c:v>
                </c:pt>
                <c:pt idx="4718">
                  <c:v>41039.111111111102</c:v>
                </c:pt>
                <c:pt idx="4719">
                  <c:v>41039.124999999993</c:v>
                </c:pt>
                <c:pt idx="4720">
                  <c:v>41039.138888888891</c:v>
                </c:pt>
                <c:pt idx="4721">
                  <c:v>41039.152777777781</c:v>
                </c:pt>
                <c:pt idx="4722">
                  <c:v>41039.166666666657</c:v>
                </c:pt>
                <c:pt idx="4723">
                  <c:v>41039.180555555562</c:v>
                </c:pt>
                <c:pt idx="4724">
                  <c:v>41039.194444444445</c:v>
                </c:pt>
                <c:pt idx="4725">
                  <c:v>41039.208333333336</c:v>
                </c:pt>
                <c:pt idx="4726">
                  <c:v>41039.222222222212</c:v>
                </c:pt>
                <c:pt idx="4727">
                  <c:v>41039.236111111102</c:v>
                </c:pt>
                <c:pt idx="4728">
                  <c:v>41039.25</c:v>
                </c:pt>
                <c:pt idx="4729">
                  <c:v>41039.263888888883</c:v>
                </c:pt>
                <c:pt idx="4730">
                  <c:v>41039.277777777774</c:v>
                </c:pt>
                <c:pt idx="4731">
                  <c:v>41039.29166666665</c:v>
                </c:pt>
                <c:pt idx="4732">
                  <c:v>41039.305555555562</c:v>
                </c:pt>
                <c:pt idx="4733">
                  <c:v>41039.319444444453</c:v>
                </c:pt>
                <c:pt idx="4734">
                  <c:v>41039.333333333336</c:v>
                </c:pt>
                <c:pt idx="4735">
                  <c:v>41039.347222222219</c:v>
                </c:pt>
                <c:pt idx="4736">
                  <c:v>41039.361111111102</c:v>
                </c:pt>
                <c:pt idx="4737">
                  <c:v>41039.375</c:v>
                </c:pt>
                <c:pt idx="4738">
                  <c:v>41039.388888888898</c:v>
                </c:pt>
                <c:pt idx="4739">
                  <c:v>41039.402777777781</c:v>
                </c:pt>
                <c:pt idx="4740">
                  <c:v>41039.416666666664</c:v>
                </c:pt>
                <c:pt idx="4741">
                  <c:v>41039.430555555562</c:v>
                </c:pt>
                <c:pt idx="4742">
                  <c:v>41039.444444444453</c:v>
                </c:pt>
                <c:pt idx="4743">
                  <c:v>41039.458333333343</c:v>
                </c:pt>
                <c:pt idx="4744">
                  <c:v>41039.472222222219</c:v>
                </c:pt>
                <c:pt idx="4745">
                  <c:v>41039.486111111109</c:v>
                </c:pt>
                <c:pt idx="4746">
                  <c:v>41039.5</c:v>
                </c:pt>
                <c:pt idx="4747">
                  <c:v>41039.513888888891</c:v>
                </c:pt>
                <c:pt idx="4748">
                  <c:v>41039.527777777774</c:v>
                </c:pt>
                <c:pt idx="4749">
                  <c:v>41039.541666666657</c:v>
                </c:pt>
                <c:pt idx="4750">
                  <c:v>41039.555555555562</c:v>
                </c:pt>
                <c:pt idx="4751">
                  <c:v>41039.569444444445</c:v>
                </c:pt>
                <c:pt idx="4752">
                  <c:v>41039.583333333336</c:v>
                </c:pt>
                <c:pt idx="4753">
                  <c:v>41039.597222222212</c:v>
                </c:pt>
                <c:pt idx="4754">
                  <c:v>41039.611111111102</c:v>
                </c:pt>
                <c:pt idx="4755">
                  <c:v>41039.624999999993</c:v>
                </c:pt>
                <c:pt idx="4756">
                  <c:v>41039.638888888891</c:v>
                </c:pt>
                <c:pt idx="4757">
                  <c:v>41039.652777777781</c:v>
                </c:pt>
                <c:pt idx="4758">
                  <c:v>41039.666666666657</c:v>
                </c:pt>
                <c:pt idx="4759">
                  <c:v>41039.680555555562</c:v>
                </c:pt>
                <c:pt idx="4760">
                  <c:v>41039.694444444445</c:v>
                </c:pt>
                <c:pt idx="4761">
                  <c:v>41039.708333333336</c:v>
                </c:pt>
                <c:pt idx="4762">
                  <c:v>41039.722222222212</c:v>
                </c:pt>
                <c:pt idx="4763">
                  <c:v>41039.736111111102</c:v>
                </c:pt>
                <c:pt idx="4764">
                  <c:v>41039.75</c:v>
                </c:pt>
                <c:pt idx="4765">
                  <c:v>41039.763888888883</c:v>
                </c:pt>
                <c:pt idx="4766">
                  <c:v>41039.777777777774</c:v>
                </c:pt>
                <c:pt idx="4767">
                  <c:v>41039.79166666665</c:v>
                </c:pt>
                <c:pt idx="4768">
                  <c:v>41039.805555555562</c:v>
                </c:pt>
                <c:pt idx="4769">
                  <c:v>41039.819444444453</c:v>
                </c:pt>
                <c:pt idx="4770">
                  <c:v>41039.833333333336</c:v>
                </c:pt>
                <c:pt idx="4771">
                  <c:v>41039.847222222219</c:v>
                </c:pt>
                <c:pt idx="4772">
                  <c:v>41039.861111111102</c:v>
                </c:pt>
                <c:pt idx="4773">
                  <c:v>41039.875</c:v>
                </c:pt>
                <c:pt idx="4774">
                  <c:v>41039.888888888898</c:v>
                </c:pt>
                <c:pt idx="4775">
                  <c:v>41039.902777777781</c:v>
                </c:pt>
                <c:pt idx="4776">
                  <c:v>41039.916666666664</c:v>
                </c:pt>
                <c:pt idx="4777">
                  <c:v>41039.930555555562</c:v>
                </c:pt>
                <c:pt idx="4778">
                  <c:v>41039.944444444453</c:v>
                </c:pt>
                <c:pt idx="4779">
                  <c:v>41039.958333333343</c:v>
                </c:pt>
                <c:pt idx="4780">
                  <c:v>41039.972222222219</c:v>
                </c:pt>
                <c:pt idx="4781">
                  <c:v>41039.986111111109</c:v>
                </c:pt>
                <c:pt idx="4782">
                  <c:v>41040</c:v>
                </c:pt>
                <c:pt idx="4783">
                  <c:v>41040.013888888891</c:v>
                </c:pt>
                <c:pt idx="4784">
                  <c:v>41040.027777777774</c:v>
                </c:pt>
                <c:pt idx="4785">
                  <c:v>41040.041666666657</c:v>
                </c:pt>
                <c:pt idx="4786">
                  <c:v>41040.055555555562</c:v>
                </c:pt>
                <c:pt idx="4787">
                  <c:v>41040.069444444445</c:v>
                </c:pt>
                <c:pt idx="4788">
                  <c:v>41040.083333333336</c:v>
                </c:pt>
                <c:pt idx="4789">
                  <c:v>41040.097222222212</c:v>
                </c:pt>
                <c:pt idx="4790">
                  <c:v>41040.111111111102</c:v>
                </c:pt>
                <c:pt idx="4791">
                  <c:v>41040.124999999993</c:v>
                </c:pt>
                <c:pt idx="4792">
                  <c:v>41040.138888888891</c:v>
                </c:pt>
                <c:pt idx="4793">
                  <c:v>41040.152777777781</c:v>
                </c:pt>
                <c:pt idx="4794">
                  <c:v>41040.166666666657</c:v>
                </c:pt>
                <c:pt idx="4795">
                  <c:v>41040.180555555562</c:v>
                </c:pt>
                <c:pt idx="4796">
                  <c:v>41040.194444444445</c:v>
                </c:pt>
                <c:pt idx="4797">
                  <c:v>41040.208333333336</c:v>
                </c:pt>
                <c:pt idx="4798">
                  <c:v>41040.222222222212</c:v>
                </c:pt>
                <c:pt idx="4799">
                  <c:v>41040.236111111102</c:v>
                </c:pt>
                <c:pt idx="4800">
                  <c:v>41040.25</c:v>
                </c:pt>
                <c:pt idx="4801">
                  <c:v>41040.263888888883</c:v>
                </c:pt>
                <c:pt idx="4802">
                  <c:v>41040.277777777774</c:v>
                </c:pt>
                <c:pt idx="4803">
                  <c:v>41040.29166666665</c:v>
                </c:pt>
                <c:pt idx="4804">
                  <c:v>41040.305555555562</c:v>
                </c:pt>
                <c:pt idx="4805">
                  <c:v>41040.319444444453</c:v>
                </c:pt>
                <c:pt idx="4806">
                  <c:v>41040.333333333336</c:v>
                </c:pt>
                <c:pt idx="4807">
                  <c:v>41040.347222222219</c:v>
                </c:pt>
                <c:pt idx="4808">
                  <c:v>41040.361111111102</c:v>
                </c:pt>
                <c:pt idx="4809">
                  <c:v>41040.375</c:v>
                </c:pt>
                <c:pt idx="4810">
                  <c:v>41040.388888888898</c:v>
                </c:pt>
                <c:pt idx="4811">
                  <c:v>41040.402777777781</c:v>
                </c:pt>
                <c:pt idx="4812">
                  <c:v>41040.416666666664</c:v>
                </c:pt>
                <c:pt idx="4813">
                  <c:v>41040.430555555562</c:v>
                </c:pt>
                <c:pt idx="4814">
                  <c:v>41040.444444444453</c:v>
                </c:pt>
                <c:pt idx="4815">
                  <c:v>41040.458333333343</c:v>
                </c:pt>
                <c:pt idx="4816">
                  <c:v>41040.472222222219</c:v>
                </c:pt>
                <c:pt idx="4817">
                  <c:v>41040.486111111109</c:v>
                </c:pt>
                <c:pt idx="4818">
                  <c:v>41040.5</c:v>
                </c:pt>
                <c:pt idx="4819">
                  <c:v>41040.513888888891</c:v>
                </c:pt>
                <c:pt idx="4820">
                  <c:v>41040.527777777774</c:v>
                </c:pt>
                <c:pt idx="4821">
                  <c:v>41040.541666666657</c:v>
                </c:pt>
                <c:pt idx="4822">
                  <c:v>41040.555555555562</c:v>
                </c:pt>
                <c:pt idx="4823">
                  <c:v>41040.569444444445</c:v>
                </c:pt>
                <c:pt idx="4824">
                  <c:v>41040.583333333336</c:v>
                </c:pt>
                <c:pt idx="4825">
                  <c:v>41040.597222222212</c:v>
                </c:pt>
                <c:pt idx="4826">
                  <c:v>41040.611111111102</c:v>
                </c:pt>
                <c:pt idx="4827">
                  <c:v>41040.624999999993</c:v>
                </c:pt>
                <c:pt idx="4828">
                  <c:v>41040.638888888891</c:v>
                </c:pt>
                <c:pt idx="4829">
                  <c:v>41040.652777777781</c:v>
                </c:pt>
                <c:pt idx="4830">
                  <c:v>41040.666666666657</c:v>
                </c:pt>
                <c:pt idx="4831">
                  <c:v>41040.680555555562</c:v>
                </c:pt>
                <c:pt idx="4832">
                  <c:v>41040.694444444445</c:v>
                </c:pt>
                <c:pt idx="4833">
                  <c:v>41040.708333333336</c:v>
                </c:pt>
                <c:pt idx="4834">
                  <c:v>41040.722222222212</c:v>
                </c:pt>
                <c:pt idx="4835">
                  <c:v>41040.736111111102</c:v>
                </c:pt>
                <c:pt idx="4836">
                  <c:v>41040.75</c:v>
                </c:pt>
                <c:pt idx="4837">
                  <c:v>41040.763888888883</c:v>
                </c:pt>
                <c:pt idx="4838">
                  <c:v>41040.777777777774</c:v>
                </c:pt>
                <c:pt idx="4839">
                  <c:v>41040.79166666665</c:v>
                </c:pt>
                <c:pt idx="4840">
                  <c:v>41040.805555555562</c:v>
                </c:pt>
                <c:pt idx="4841">
                  <c:v>41040.819444444453</c:v>
                </c:pt>
                <c:pt idx="4842">
                  <c:v>41040.833333333336</c:v>
                </c:pt>
                <c:pt idx="4843">
                  <c:v>41040.847222222219</c:v>
                </c:pt>
                <c:pt idx="4844">
                  <c:v>41040.861111111102</c:v>
                </c:pt>
                <c:pt idx="4845">
                  <c:v>41040.875</c:v>
                </c:pt>
                <c:pt idx="4846">
                  <c:v>41040.888888888898</c:v>
                </c:pt>
                <c:pt idx="4847">
                  <c:v>41040.902777777781</c:v>
                </c:pt>
                <c:pt idx="4848">
                  <c:v>41040.916666666664</c:v>
                </c:pt>
                <c:pt idx="4849">
                  <c:v>41040.930555555562</c:v>
                </c:pt>
                <c:pt idx="4850">
                  <c:v>41040.944444444453</c:v>
                </c:pt>
                <c:pt idx="4851">
                  <c:v>41040.958333333343</c:v>
                </c:pt>
                <c:pt idx="4852">
                  <c:v>41040.972222222219</c:v>
                </c:pt>
                <c:pt idx="4853">
                  <c:v>41040.986111111109</c:v>
                </c:pt>
                <c:pt idx="4854">
                  <c:v>41041</c:v>
                </c:pt>
                <c:pt idx="4855">
                  <c:v>41041.013888888891</c:v>
                </c:pt>
                <c:pt idx="4856">
                  <c:v>41041.027777777774</c:v>
                </c:pt>
                <c:pt idx="4857">
                  <c:v>41041.041666666657</c:v>
                </c:pt>
                <c:pt idx="4858">
                  <c:v>41041.055555555562</c:v>
                </c:pt>
                <c:pt idx="4859">
                  <c:v>41041.069444444445</c:v>
                </c:pt>
                <c:pt idx="4860">
                  <c:v>41041.083333333336</c:v>
                </c:pt>
                <c:pt idx="4861">
                  <c:v>41041.097222222212</c:v>
                </c:pt>
                <c:pt idx="4862">
                  <c:v>41041.111111111102</c:v>
                </c:pt>
                <c:pt idx="4863">
                  <c:v>41041.124999999993</c:v>
                </c:pt>
                <c:pt idx="4864">
                  <c:v>41041.138888888891</c:v>
                </c:pt>
                <c:pt idx="4865">
                  <c:v>41041.152777777781</c:v>
                </c:pt>
                <c:pt idx="4866">
                  <c:v>41041.166666666657</c:v>
                </c:pt>
                <c:pt idx="4867">
                  <c:v>41041.180555555562</c:v>
                </c:pt>
                <c:pt idx="4868">
                  <c:v>41041.194444444445</c:v>
                </c:pt>
                <c:pt idx="4869">
                  <c:v>41041.208333333336</c:v>
                </c:pt>
                <c:pt idx="4870">
                  <c:v>41041.222222222212</c:v>
                </c:pt>
                <c:pt idx="4871">
                  <c:v>41041.236111111102</c:v>
                </c:pt>
                <c:pt idx="4872">
                  <c:v>41041.25</c:v>
                </c:pt>
                <c:pt idx="4873">
                  <c:v>41041.263888888883</c:v>
                </c:pt>
                <c:pt idx="4874">
                  <c:v>41041.277777777774</c:v>
                </c:pt>
                <c:pt idx="4875">
                  <c:v>41041.29166666665</c:v>
                </c:pt>
                <c:pt idx="4876">
                  <c:v>41041.305555555562</c:v>
                </c:pt>
                <c:pt idx="4877">
                  <c:v>41041.319444444453</c:v>
                </c:pt>
                <c:pt idx="4878">
                  <c:v>41041.333333333336</c:v>
                </c:pt>
                <c:pt idx="4879">
                  <c:v>41041.347222222219</c:v>
                </c:pt>
                <c:pt idx="4880">
                  <c:v>41041.361111111102</c:v>
                </c:pt>
                <c:pt idx="4881">
                  <c:v>41041.375</c:v>
                </c:pt>
                <c:pt idx="4882">
                  <c:v>41041.388888888898</c:v>
                </c:pt>
                <c:pt idx="4883">
                  <c:v>41041.402777777781</c:v>
                </c:pt>
                <c:pt idx="4884">
                  <c:v>41041.416666666664</c:v>
                </c:pt>
                <c:pt idx="4885">
                  <c:v>41041.430555555562</c:v>
                </c:pt>
                <c:pt idx="4886">
                  <c:v>41041.444444444453</c:v>
                </c:pt>
                <c:pt idx="4887">
                  <c:v>41041.458333333343</c:v>
                </c:pt>
                <c:pt idx="4888">
                  <c:v>41041.472222222219</c:v>
                </c:pt>
                <c:pt idx="4889">
                  <c:v>41041.486111111109</c:v>
                </c:pt>
                <c:pt idx="4890">
                  <c:v>41041.5</c:v>
                </c:pt>
                <c:pt idx="4891">
                  <c:v>41041.513888888891</c:v>
                </c:pt>
                <c:pt idx="4892">
                  <c:v>41041.527777777774</c:v>
                </c:pt>
                <c:pt idx="4893">
                  <c:v>41041.541666666657</c:v>
                </c:pt>
                <c:pt idx="4894">
                  <c:v>41041.555555555562</c:v>
                </c:pt>
                <c:pt idx="4895">
                  <c:v>41041.569444444445</c:v>
                </c:pt>
                <c:pt idx="4896">
                  <c:v>41041.583333333336</c:v>
                </c:pt>
                <c:pt idx="4897">
                  <c:v>41041.597222222212</c:v>
                </c:pt>
                <c:pt idx="4898">
                  <c:v>41041.611111111102</c:v>
                </c:pt>
                <c:pt idx="4899">
                  <c:v>41041.624999999993</c:v>
                </c:pt>
                <c:pt idx="4900">
                  <c:v>41041.638888888891</c:v>
                </c:pt>
                <c:pt idx="4901">
                  <c:v>41041.652777777781</c:v>
                </c:pt>
                <c:pt idx="4902">
                  <c:v>41041.666666666657</c:v>
                </c:pt>
                <c:pt idx="4903">
                  <c:v>41041.680555555562</c:v>
                </c:pt>
                <c:pt idx="4904">
                  <c:v>41041.694444444445</c:v>
                </c:pt>
                <c:pt idx="4905">
                  <c:v>41041.708333333336</c:v>
                </c:pt>
                <c:pt idx="4906">
                  <c:v>41041.722222222212</c:v>
                </c:pt>
                <c:pt idx="4907">
                  <c:v>41041.736111111102</c:v>
                </c:pt>
                <c:pt idx="4908">
                  <c:v>41041.75</c:v>
                </c:pt>
                <c:pt idx="4909">
                  <c:v>41041.763888888883</c:v>
                </c:pt>
                <c:pt idx="4910">
                  <c:v>41041.777777777774</c:v>
                </c:pt>
                <c:pt idx="4911">
                  <c:v>41041.79166666665</c:v>
                </c:pt>
                <c:pt idx="4912">
                  <c:v>41041.805555555562</c:v>
                </c:pt>
                <c:pt idx="4913">
                  <c:v>41041.819444444453</c:v>
                </c:pt>
                <c:pt idx="4914">
                  <c:v>41041.833333333336</c:v>
                </c:pt>
                <c:pt idx="4915">
                  <c:v>41041.847222222219</c:v>
                </c:pt>
                <c:pt idx="4916">
                  <c:v>41041.861111111102</c:v>
                </c:pt>
                <c:pt idx="4917">
                  <c:v>41041.875</c:v>
                </c:pt>
                <c:pt idx="4918">
                  <c:v>41041.888888888898</c:v>
                </c:pt>
                <c:pt idx="4919">
                  <c:v>41041.902777777781</c:v>
                </c:pt>
                <c:pt idx="4920">
                  <c:v>41041.916666666664</c:v>
                </c:pt>
                <c:pt idx="4921">
                  <c:v>41041.930555555562</c:v>
                </c:pt>
                <c:pt idx="4922">
                  <c:v>41041.944444444453</c:v>
                </c:pt>
                <c:pt idx="4923">
                  <c:v>41041.958333333343</c:v>
                </c:pt>
                <c:pt idx="4924">
                  <c:v>41041.972222222219</c:v>
                </c:pt>
                <c:pt idx="4925">
                  <c:v>41041.986111111109</c:v>
                </c:pt>
                <c:pt idx="4926">
                  <c:v>41042</c:v>
                </c:pt>
                <c:pt idx="4927">
                  <c:v>41042.013888888891</c:v>
                </c:pt>
                <c:pt idx="4928">
                  <c:v>41042.027777777774</c:v>
                </c:pt>
                <c:pt idx="4929">
                  <c:v>41042.041666666657</c:v>
                </c:pt>
                <c:pt idx="4930">
                  <c:v>41042.055555555562</c:v>
                </c:pt>
                <c:pt idx="4931">
                  <c:v>41042.069444444445</c:v>
                </c:pt>
                <c:pt idx="4932">
                  <c:v>41042.083333333336</c:v>
                </c:pt>
                <c:pt idx="4933">
                  <c:v>41042.097222222212</c:v>
                </c:pt>
                <c:pt idx="4934">
                  <c:v>41042.111111111102</c:v>
                </c:pt>
                <c:pt idx="4935">
                  <c:v>41042.124999999993</c:v>
                </c:pt>
                <c:pt idx="4936">
                  <c:v>41042.138888888891</c:v>
                </c:pt>
                <c:pt idx="4937">
                  <c:v>41042.152777777781</c:v>
                </c:pt>
                <c:pt idx="4938">
                  <c:v>41042.166666666657</c:v>
                </c:pt>
                <c:pt idx="4939">
                  <c:v>41042.180555555562</c:v>
                </c:pt>
                <c:pt idx="4940">
                  <c:v>41042.194444444445</c:v>
                </c:pt>
                <c:pt idx="4941">
                  <c:v>41042.208333333336</c:v>
                </c:pt>
                <c:pt idx="4942">
                  <c:v>41042.222222222212</c:v>
                </c:pt>
                <c:pt idx="4943">
                  <c:v>41042.236111111102</c:v>
                </c:pt>
                <c:pt idx="4944">
                  <c:v>41042.25</c:v>
                </c:pt>
                <c:pt idx="4945">
                  <c:v>41042.263888888883</c:v>
                </c:pt>
                <c:pt idx="4946">
                  <c:v>41042.277777777774</c:v>
                </c:pt>
                <c:pt idx="4947">
                  <c:v>41042.29166666665</c:v>
                </c:pt>
                <c:pt idx="4948">
                  <c:v>41042.305555555562</c:v>
                </c:pt>
                <c:pt idx="4949">
                  <c:v>41042.319444444453</c:v>
                </c:pt>
                <c:pt idx="4950">
                  <c:v>41042.333333333336</c:v>
                </c:pt>
                <c:pt idx="4951">
                  <c:v>41042.347222222219</c:v>
                </c:pt>
                <c:pt idx="4952">
                  <c:v>41042.361111111102</c:v>
                </c:pt>
                <c:pt idx="4953">
                  <c:v>41042.375</c:v>
                </c:pt>
                <c:pt idx="4954">
                  <c:v>41042.388888888898</c:v>
                </c:pt>
                <c:pt idx="4955">
                  <c:v>41042.402777777781</c:v>
                </c:pt>
                <c:pt idx="4956">
                  <c:v>41042.416666666664</c:v>
                </c:pt>
                <c:pt idx="4957">
                  <c:v>41042.430555555562</c:v>
                </c:pt>
                <c:pt idx="4958">
                  <c:v>41042.444444444453</c:v>
                </c:pt>
                <c:pt idx="4959">
                  <c:v>41042.458333333343</c:v>
                </c:pt>
                <c:pt idx="4960">
                  <c:v>41042.472222222219</c:v>
                </c:pt>
                <c:pt idx="4961">
                  <c:v>41042.486111111109</c:v>
                </c:pt>
                <c:pt idx="4962">
                  <c:v>41042.5</c:v>
                </c:pt>
                <c:pt idx="4963">
                  <c:v>41042.513888888891</c:v>
                </c:pt>
                <c:pt idx="4964">
                  <c:v>41042.527777777774</c:v>
                </c:pt>
                <c:pt idx="4965">
                  <c:v>41042.541666666657</c:v>
                </c:pt>
                <c:pt idx="4966">
                  <c:v>41042.555555555562</c:v>
                </c:pt>
                <c:pt idx="4967">
                  <c:v>41042.569444444445</c:v>
                </c:pt>
                <c:pt idx="4968">
                  <c:v>41042.583333333336</c:v>
                </c:pt>
                <c:pt idx="4969">
                  <c:v>41042.597222222212</c:v>
                </c:pt>
                <c:pt idx="4970">
                  <c:v>41042.611111111102</c:v>
                </c:pt>
                <c:pt idx="4971">
                  <c:v>41042.624999999993</c:v>
                </c:pt>
                <c:pt idx="4972">
                  <c:v>41042.638888888891</c:v>
                </c:pt>
                <c:pt idx="4973">
                  <c:v>41042.652777777781</c:v>
                </c:pt>
                <c:pt idx="4974">
                  <c:v>41042.666666666657</c:v>
                </c:pt>
                <c:pt idx="4975">
                  <c:v>41042.680555555562</c:v>
                </c:pt>
                <c:pt idx="4976">
                  <c:v>41042.694444444445</c:v>
                </c:pt>
                <c:pt idx="4977">
                  <c:v>41042.708333333336</c:v>
                </c:pt>
                <c:pt idx="4978">
                  <c:v>41042.722222222212</c:v>
                </c:pt>
                <c:pt idx="4979">
                  <c:v>41042.736111111102</c:v>
                </c:pt>
                <c:pt idx="4980">
                  <c:v>41042.75</c:v>
                </c:pt>
                <c:pt idx="4981">
                  <c:v>41042.763888888883</c:v>
                </c:pt>
                <c:pt idx="4982">
                  <c:v>41042.777777777774</c:v>
                </c:pt>
                <c:pt idx="4983">
                  <c:v>41042.79166666665</c:v>
                </c:pt>
                <c:pt idx="4984">
                  <c:v>41042.805555555562</c:v>
                </c:pt>
                <c:pt idx="4985">
                  <c:v>41042.819444444453</c:v>
                </c:pt>
                <c:pt idx="4986">
                  <c:v>41042.833333333336</c:v>
                </c:pt>
                <c:pt idx="4987">
                  <c:v>41042.847222222219</c:v>
                </c:pt>
                <c:pt idx="4988">
                  <c:v>41042.861111111102</c:v>
                </c:pt>
                <c:pt idx="4989">
                  <c:v>41042.875</c:v>
                </c:pt>
                <c:pt idx="4990">
                  <c:v>41042.888888888898</c:v>
                </c:pt>
                <c:pt idx="4991">
                  <c:v>41042.902777777781</c:v>
                </c:pt>
                <c:pt idx="4992">
                  <c:v>41042.916666666664</c:v>
                </c:pt>
                <c:pt idx="4993">
                  <c:v>41042.930555555562</c:v>
                </c:pt>
                <c:pt idx="4994">
                  <c:v>41042.944444444453</c:v>
                </c:pt>
                <c:pt idx="4995">
                  <c:v>41042.958333333343</c:v>
                </c:pt>
                <c:pt idx="4996">
                  <c:v>41042.972222222219</c:v>
                </c:pt>
                <c:pt idx="4997">
                  <c:v>41042.986111111109</c:v>
                </c:pt>
                <c:pt idx="4998">
                  <c:v>41043</c:v>
                </c:pt>
                <c:pt idx="4999">
                  <c:v>41043.013888888891</c:v>
                </c:pt>
                <c:pt idx="5000">
                  <c:v>41043.027777777774</c:v>
                </c:pt>
                <c:pt idx="5001">
                  <c:v>41043.041666666657</c:v>
                </c:pt>
                <c:pt idx="5002">
                  <c:v>41043.055555555562</c:v>
                </c:pt>
                <c:pt idx="5003">
                  <c:v>41043.069444444445</c:v>
                </c:pt>
                <c:pt idx="5004">
                  <c:v>41043.083333333336</c:v>
                </c:pt>
                <c:pt idx="5005">
                  <c:v>41043.097222222212</c:v>
                </c:pt>
                <c:pt idx="5006">
                  <c:v>41043.111111111102</c:v>
                </c:pt>
                <c:pt idx="5007">
                  <c:v>41043.124999999993</c:v>
                </c:pt>
                <c:pt idx="5008">
                  <c:v>41043.138888888891</c:v>
                </c:pt>
                <c:pt idx="5009">
                  <c:v>41043.152777777781</c:v>
                </c:pt>
                <c:pt idx="5010">
                  <c:v>41043.166666666657</c:v>
                </c:pt>
                <c:pt idx="5011">
                  <c:v>41043.180555555562</c:v>
                </c:pt>
                <c:pt idx="5012">
                  <c:v>41043.194444444445</c:v>
                </c:pt>
                <c:pt idx="5013">
                  <c:v>41043.208333333336</c:v>
                </c:pt>
                <c:pt idx="5014">
                  <c:v>41043.222222222212</c:v>
                </c:pt>
                <c:pt idx="5015">
                  <c:v>41043.236111111102</c:v>
                </c:pt>
                <c:pt idx="5016">
                  <c:v>41043.25</c:v>
                </c:pt>
                <c:pt idx="5017">
                  <c:v>41043.263888888883</c:v>
                </c:pt>
                <c:pt idx="5018">
                  <c:v>41043.277777777774</c:v>
                </c:pt>
                <c:pt idx="5019">
                  <c:v>41043.29166666665</c:v>
                </c:pt>
                <c:pt idx="5020">
                  <c:v>41043.305555555562</c:v>
                </c:pt>
                <c:pt idx="5021">
                  <c:v>41043.319444444453</c:v>
                </c:pt>
                <c:pt idx="5022">
                  <c:v>41043.333333333336</c:v>
                </c:pt>
                <c:pt idx="5023">
                  <c:v>41043.347222222219</c:v>
                </c:pt>
                <c:pt idx="5024">
                  <c:v>41043.361111111102</c:v>
                </c:pt>
                <c:pt idx="5025">
                  <c:v>41043.375</c:v>
                </c:pt>
                <c:pt idx="5026">
                  <c:v>41043.388888888898</c:v>
                </c:pt>
                <c:pt idx="5027">
                  <c:v>41043.402777777781</c:v>
                </c:pt>
                <c:pt idx="5028">
                  <c:v>41043.416666666664</c:v>
                </c:pt>
                <c:pt idx="5029">
                  <c:v>41043.430555555562</c:v>
                </c:pt>
                <c:pt idx="5030">
                  <c:v>41043.444444444453</c:v>
                </c:pt>
                <c:pt idx="5031">
                  <c:v>41043.458333333343</c:v>
                </c:pt>
                <c:pt idx="5032">
                  <c:v>41043.472222222219</c:v>
                </c:pt>
                <c:pt idx="5033">
                  <c:v>41043.486111111109</c:v>
                </c:pt>
                <c:pt idx="5034">
                  <c:v>41043.5</c:v>
                </c:pt>
                <c:pt idx="5035">
                  <c:v>41043.513888888891</c:v>
                </c:pt>
                <c:pt idx="5036">
                  <c:v>41043.527777777774</c:v>
                </c:pt>
                <c:pt idx="5037">
                  <c:v>41043.541666666657</c:v>
                </c:pt>
                <c:pt idx="5038">
                  <c:v>41043.555555555562</c:v>
                </c:pt>
                <c:pt idx="5039">
                  <c:v>41043.569444444445</c:v>
                </c:pt>
                <c:pt idx="5040">
                  <c:v>41043.583333333336</c:v>
                </c:pt>
                <c:pt idx="5041">
                  <c:v>41043.597222222212</c:v>
                </c:pt>
                <c:pt idx="5042">
                  <c:v>41043.611111111102</c:v>
                </c:pt>
                <c:pt idx="5043">
                  <c:v>41043.624999999993</c:v>
                </c:pt>
                <c:pt idx="5044">
                  <c:v>41043.638888888891</c:v>
                </c:pt>
                <c:pt idx="5045">
                  <c:v>41043.652777777781</c:v>
                </c:pt>
                <c:pt idx="5046">
                  <c:v>41043.666666666657</c:v>
                </c:pt>
                <c:pt idx="5047">
                  <c:v>41043.680555555562</c:v>
                </c:pt>
                <c:pt idx="5048">
                  <c:v>41043.694444444445</c:v>
                </c:pt>
                <c:pt idx="5049">
                  <c:v>41043.708333333336</c:v>
                </c:pt>
                <c:pt idx="5050">
                  <c:v>41043.722222222212</c:v>
                </c:pt>
                <c:pt idx="5051">
                  <c:v>41043.736111111102</c:v>
                </c:pt>
                <c:pt idx="5052">
                  <c:v>41043.75</c:v>
                </c:pt>
                <c:pt idx="5053">
                  <c:v>41043.763888888883</c:v>
                </c:pt>
                <c:pt idx="5054">
                  <c:v>41043.777777777774</c:v>
                </c:pt>
                <c:pt idx="5055">
                  <c:v>41043.79166666665</c:v>
                </c:pt>
                <c:pt idx="5056">
                  <c:v>41043.805555555562</c:v>
                </c:pt>
                <c:pt idx="5057">
                  <c:v>41043.819444444453</c:v>
                </c:pt>
                <c:pt idx="5058">
                  <c:v>41043.833333333336</c:v>
                </c:pt>
                <c:pt idx="5059">
                  <c:v>41043.847222222219</c:v>
                </c:pt>
                <c:pt idx="5060">
                  <c:v>41043.861111111102</c:v>
                </c:pt>
                <c:pt idx="5061">
                  <c:v>41043.875</c:v>
                </c:pt>
                <c:pt idx="5062">
                  <c:v>41043.888888888898</c:v>
                </c:pt>
                <c:pt idx="5063">
                  <c:v>41043.902777777781</c:v>
                </c:pt>
                <c:pt idx="5064">
                  <c:v>41043.916666666664</c:v>
                </c:pt>
                <c:pt idx="5065">
                  <c:v>41043.930555555562</c:v>
                </c:pt>
                <c:pt idx="5066">
                  <c:v>41043.944444444453</c:v>
                </c:pt>
                <c:pt idx="5067">
                  <c:v>41043.958333333343</c:v>
                </c:pt>
                <c:pt idx="5068">
                  <c:v>41043.972222222219</c:v>
                </c:pt>
                <c:pt idx="5069">
                  <c:v>41043.986111111109</c:v>
                </c:pt>
                <c:pt idx="5070">
                  <c:v>41044</c:v>
                </c:pt>
                <c:pt idx="5071">
                  <c:v>41044.013888888891</c:v>
                </c:pt>
                <c:pt idx="5072">
                  <c:v>41044.027777777774</c:v>
                </c:pt>
                <c:pt idx="5073">
                  <c:v>41044.041666666657</c:v>
                </c:pt>
                <c:pt idx="5074">
                  <c:v>41044.055555555562</c:v>
                </c:pt>
                <c:pt idx="5075">
                  <c:v>41044.069444444445</c:v>
                </c:pt>
                <c:pt idx="5076">
                  <c:v>41044.083333333336</c:v>
                </c:pt>
                <c:pt idx="5077">
                  <c:v>41044.097222222212</c:v>
                </c:pt>
                <c:pt idx="5078">
                  <c:v>41044.111111111102</c:v>
                </c:pt>
                <c:pt idx="5079">
                  <c:v>41044.124999999993</c:v>
                </c:pt>
                <c:pt idx="5080">
                  <c:v>41044.138888888891</c:v>
                </c:pt>
                <c:pt idx="5081">
                  <c:v>41044.152777777781</c:v>
                </c:pt>
                <c:pt idx="5082">
                  <c:v>41044.166666666657</c:v>
                </c:pt>
                <c:pt idx="5083">
                  <c:v>41044.180555555562</c:v>
                </c:pt>
                <c:pt idx="5084">
                  <c:v>41044.194444444445</c:v>
                </c:pt>
                <c:pt idx="5085">
                  <c:v>41044.208333333336</c:v>
                </c:pt>
                <c:pt idx="5086">
                  <c:v>41044.222222222212</c:v>
                </c:pt>
                <c:pt idx="5087">
                  <c:v>41044.236111111102</c:v>
                </c:pt>
                <c:pt idx="5088">
                  <c:v>41044.25</c:v>
                </c:pt>
                <c:pt idx="5089">
                  <c:v>41044.263888888883</c:v>
                </c:pt>
                <c:pt idx="5090">
                  <c:v>41044.277777777774</c:v>
                </c:pt>
                <c:pt idx="5091">
                  <c:v>41044.29166666665</c:v>
                </c:pt>
                <c:pt idx="5092">
                  <c:v>41044.305555555562</c:v>
                </c:pt>
                <c:pt idx="5093">
                  <c:v>41044.319444444453</c:v>
                </c:pt>
                <c:pt idx="5094">
                  <c:v>41044.333333333336</c:v>
                </c:pt>
                <c:pt idx="5095">
                  <c:v>41044.347222222219</c:v>
                </c:pt>
                <c:pt idx="5096">
                  <c:v>41044.361111111102</c:v>
                </c:pt>
                <c:pt idx="5097">
                  <c:v>41044.375</c:v>
                </c:pt>
                <c:pt idx="5098">
                  <c:v>41044.388888888898</c:v>
                </c:pt>
                <c:pt idx="5099">
                  <c:v>41044.402777777781</c:v>
                </c:pt>
                <c:pt idx="5100">
                  <c:v>41044.416666666664</c:v>
                </c:pt>
                <c:pt idx="5101">
                  <c:v>41044.430555555562</c:v>
                </c:pt>
                <c:pt idx="5102">
                  <c:v>41044.444444444453</c:v>
                </c:pt>
                <c:pt idx="5103">
                  <c:v>41044.458333333343</c:v>
                </c:pt>
                <c:pt idx="5104">
                  <c:v>41044.472222222219</c:v>
                </c:pt>
                <c:pt idx="5105">
                  <c:v>41044.486111111109</c:v>
                </c:pt>
                <c:pt idx="5106">
                  <c:v>41044.5</c:v>
                </c:pt>
                <c:pt idx="5107">
                  <c:v>41044.513888888891</c:v>
                </c:pt>
                <c:pt idx="5108">
                  <c:v>41044.527777777774</c:v>
                </c:pt>
                <c:pt idx="5109">
                  <c:v>41044.541666666657</c:v>
                </c:pt>
                <c:pt idx="5110">
                  <c:v>41044.555555555562</c:v>
                </c:pt>
                <c:pt idx="5111">
                  <c:v>41044.569444444445</c:v>
                </c:pt>
                <c:pt idx="5112">
                  <c:v>41044.583333333336</c:v>
                </c:pt>
                <c:pt idx="5113">
                  <c:v>41044.597222222212</c:v>
                </c:pt>
                <c:pt idx="5114">
                  <c:v>41044.611111111102</c:v>
                </c:pt>
                <c:pt idx="5115">
                  <c:v>41044.624999999993</c:v>
                </c:pt>
                <c:pt idx="5116">
                  <c:v>41044.638888888891</c:v>
                </c:pt>
                <c:pt idx="5117">
                  <c:v>41044.652777777781</c:v>
                </c:pt>
                <c:pt idx="5118">
                  <c:v>41044.666666666657</c:v>
                </c:pt>
                <c:pt idx="5119">
                  <c:v>41044.680555555562</c:v>
                </c:pt>
                <c:pt idx="5120">
                  <c:v>41044.694444444445</c:v>
                </c:pt>
                <c:pt idx="5121">
                  <c:v>41044.708333333336</c:v>
                </c:pt>
                <c:pt idx="5122">
                  <c:v>41044.722222222212</c:v>
                </c:pt>
                <c:pt idx="5123">
                  <c:v>41044.736111111102</c:v>
                </c:pt>
                <c:pt idx="5124">
                  <c:v>41044.75</c:v>
                </c:pt>
                <c:pt idx="5125">
                  <c:v>41044.763888888883</c:v>
                </c:pt>
                <c:pt idx="5126">
                  <c:v>41044.777777777774</c:v>
                </c:pt>
                <c:pt idx="5127">
                  <c:v>41044.79166666665</c:v>
                </c:pt>
                <c:pt idx="5128">
                  <c:v>41044.805555555562</c:v>
                </c:pt>
                <c:pt idx="5129">
                  <c:v>41044.819444444453</c:v>
                </c:pt>
                <c:pt idx="5130">
                  <c:v>41044.833333333336</c:v>
                </c:pt>
                <c:pt idx="5131">
                  <c:v>41044.847222222219</c:v>
                </c:pt>
                <c:pt idx="5132">
                  <c:v>41044.861111111102</c:v>
                </c:pt>
                <c:pt idx="5133">
                  <c:v>41044.875</c:v>
                </c:pt>
                <c:pt idx="5134">
                  <c:v>41044.888888888898</c:v>
                </c:pt>
                <c:pt idx="5135">
                  <c:v>41044.902777777781</c:v>
                </c:pt>
                <c:pt idx="5136">
                  <c:v>41044.916666666664</c:v>
                </c:pt>
                <c:pt idx="5137">
                  <c:v>41044.930555555562</c:v>
                </c:pt>
                <c:pt idx="5138">
                  <c:v>41044.944444444453</c:v>
                </c:pt>
                <c:pt idx="5139">
                  <c:v>41044.958333333343</c:v>
                </c:pt>
                <c:pt idx="5140">
                  <c:v>41044.972222222219</c:v>
                </c:pt>
                <c:pt idx="5141">
                  <c:v>41044.986111111109</c:v>
                </c:pt>
                <c:pt idx="5142">
                  <c:v>41045</c:v>
                </c:pt>
                <c:pt idx="5143">
                  <c:v>41045.013888888891</c:v>
                </c:pt>
                <c:pt idx="5144">
                  <c:v>41045.027777777774</c:v>
                </c:pt>
                <c:pt idx="5145">
                  <c:v>41045.041666666657</c:v>
                </c:pt>
                <c:pt idx="5146">
                  <c:v>41045.055555555562</c:v>
                </c:pt>
                <c:pt idx="5147">
                  <c:v>41045.069444444445</c:v>
                </c:pt>
                <c:pt idx="5148">
                  <c:v>41045.083333333336</c:v>
                </c:pt>
                <c:pt idx="5149">
                  <c:v>41045.097222222212</c:v>
                </c:pt>
                <c:pt idx="5150">
                  <c:v>41045.111111111102</c:v>
                </c:pt>
                <c:pt idx="5151">
                  <c:v>41045.124999999993</c:v>
                </c:pt>
                <c:pt idx="5152">
                  <c:v>41045.138888888891</c:v>
                </c:pt>
                <c:pt idx="5153">
                  <c:v>41045.152777777781</c:v>
                </c:pt>
                <c:pt idx="5154">
                  <c:v>41045.166666666657</c:v>
                </c:pt>
                <c:pt idx="5155">
                  <c:v>41045.180555555562</c:v>
                </c:pt>
                <c:pt idx="5156">
                  <c:v>41045.194444444445</c:v>
                </c:pt>
                <c:pt idx="5157">
                  <c:v>41045.208333333336</c:v>
                </c:pt>
                <c:pt idx="5158">
                  <c:v>41045.222222222212</c:v>
                </c:pt>
                <c:pt idx="5159">
                  <c:v>41045.236111111102</c:v>
                </c:pt>
                <c:pt idx="5160">
                  <c:v>41045.25</c:v>
                </c:pt>
                <c:pt idx="5161">
                  <c:v>41045.263888888883</c:v>
                </c:pt>
                <c:pt idx="5162">
                  <c:v>41045.277777777774</c:v>
                </c:pt>
                <c:pt idx="5163">
                  <c:v>41045.29166666665</c:v>
                </c:pt>
                <c:pt idx="5164">
                  <c:v>41045.305555555562</c:v>
                </c:pt>
                <c:pt idx="5165">
                  <c:v>41045.319444444453</c:v>
                </c:pt>
                <c:pt idx="5166">
                  <c:v>41045.333333333336</c:v>
                </c:pt>
                <c:pt idx="5167">
                  <c:v>41045.347222222219</c:v>
                </c:pt>
                <c:pt idx="5168">
                  <c:v>41045.361111111102</c:v>
                </c:pt>
                <c:pt idx="5169">
                  <c:v>41045.375</c:v>
                </c:pt>
                <c:pt idx="5170">
                  <c:v>41045.388888888898</c:v>
                </c:pt>
                <c:pt idx="5171">
                  <c:v>41045.402777777781</c:v>
                </c:pt>
                <c:pt idx="5172">
                  <c:v>41045.416666666664</c:v>
                </c:pt>
                <c:pt idx="5173">
                  <c:v>41045.430555555562</c:v>
                </c:pt>
                <c:pt idx="5174">
                  <c:v>41045.444444444453</c:v>
                </c:pt>
                <c:pt idx="5175">
                  <c:v>41045.458333333343</c:v>
                </c:pt>
                <c:pt idx="5176">
                  <c:v>41045.472222222219</c:v>
                </c:pt>
                <c:pt idx="5177">
                  <c:v>41045.486111111109</c:v>
                </c:pt>
                <c:pt idx="5178">
                  <c:v>41045.5</c:v>
                </c:pt>
                <c:pt idx="5179">
                  <c:v>41045.513888888891</c:v>
                </c:pt>
                <c:pt idx="5180">
                  <c:v>41045.527777777774</c:v>
                </c:pt>
                <c:pt idx="5181">
                  <c:v>41045.541666666657</c:v>
                </c:pt>
                <c:pt idx="5182">
                  <c:v>41045.555555555562</c:v>
                </c:pt>
                <c:pt idx="5183">
                  <c:v>41045.569444444445</c:v>
                </c:pt>
                <c:pt idx="5184">
                  <c:v>41045.583333333336</c:v>
                </c:pt>
                <c:pt idx="5185">
                  <c:v>41045.597222222212</c:v>
                </c:pt>
                <c:pt idx="5186">
                  <c:v>41045.611111111102</c:v>
                </c:pt>
                <c:pt idx="5187">
                  <c:v>41045.624999999993</c:v>
                </c:pt>
                <c:pt idx="5188">
                  <c:v>41045.638888888891</c:v>
                </c:pt>
                <c:pt idx="5189">
                  <c:v>41045.652777777781</c:v>
                </c:pt>
                <c:pt idx="5190">
                  <c:v>41045.666666666657</c:v>
                </c:pt>
                <c:pt idx="5191">
                  <c:v>41045.680555555562</c:v>
                </c:pt>
                <c:pt idx="5192">
                  <c:v>41045.694444444445</c:v>
                </c:pt>
                <c:pt idx="5193">
                  <c:v>41045.708333333336</c:v>
                </c:pt>
                <c:pt idx="5194">
                  <c:v>41045.722222222212</c:v>
                </c:pt>
                <c:pt idx="5195">
                  <c:v>41045.736111111102</c:v>
                </c:pt>
                <c:pt idx="5196">
                  <c:v>41045.75</c:v>
                </c:pt>
                <c:pt idx="5197">
                  <c:v>41045.763888888883</c:v>
                </c:pt>
                <c:pt idx="5198">
                  <c:v>41045.777777777774</c:v>
                </c:pt>
                <c:pt idx="5199">
                  <c:v>41045.79166666665</c:v>
                </c:pt>
                <c:pt idx="5200">
                  <c:v>41045.805555555562</c:v>
                </c:pt>
                <c:pt idx="5201">
                  <c:v>41045.819444444453</c:v>
                </c:pt>
                <c:pt idx="5202">
                  <c:v>41045.833333333336</c:v>
                </c:pt>
                <c:pt idx="5203">
                  <c:v>41045.847222222219</c:v>
                </c:pt>
                <c:pt idx="5204">
                  <c:v>41045.861111111102</c:v>
                </c:pt>
                <c:pt idx="5205">
                  <c:v>41045.875</c:v>
                </c:pt>
                <c:pt idx="5206">
                  <c:v>41045.888888888898</c:v>
                </c:pt>
                <c:pt idx="5207">
                  <c:v>41045.902777777781</c:v>
                </c:pt>
                <c:pt idx="5208">
                  <c:v>41045.916666666664</c:v>
                </c:pt>
                <c:pt idx="5209">
                  <c:v>41045.930555555562</c:v>
                </c:pt>
                <c:pt idx="5210">
                  <c:v>41045.944444444453</c:v>
                </c:pt>
                <c:pt idx="5211">
                  <c:v>41045.958333333343</c:v>
                </c:pt>
                <c:pt idx="5212">
                  <c:v>41045.972222222219</c:v>
                </c:pt>
                <c:pt idx="5213">
                  <c:v>41045.986111111109</c:v>
                </c:pt>
                <c:pt idx="5214">
                  <c:v>41046</c:v>
                </c:pt>
                <c:pt idx="5215">
                  <c:v>41046.013888888891</c:v>
                </c:pt>
                <c:pt idx="5216">
                  <c:v>41046.027777777774</c:v>
                </c:pt>
                <c:pt idx="5217">
                  <c:v>41046.041666666657</c:v>
                </c:pt>
                <c:pt idx="5218">
                  <c:v>41046.055555555562</c:v>
                </c:pt>
                <c:pt idx="5219">
                  <c:v>41046.069444444445</c:v>
                </c:pt>
                <c:pt idx="5220">
                  <c:v>41046.083333333336</c:v>
                </c:pt>
                <c:pt idx="5221">
                  <c:v>41046.097222222212</c:v>
                </c:pt>
                <c:pt idx="5222">
                  <c:v>41046.111111111102</c:v>
                </c:pt>
                <c:pt idx="5223">
                  <c:v>41046.124999999993</c:v>
                </c:pt>
                <c:pt idx="5224">
                  <c:v>41046.138888888891</c:v>
                </c:pt>
                <c:pt idx="5225">
                  <c:v>41046.152777777781</c:v>
                </c:pt>
                <c:pt idx="5226">
                  <c:v>41046.166666666657</c:v>
                </c:pt>
                <c:pt idx="5227">
                  <c:v>41046.180555555562</c:v>
                </c:pt>
                <c:pt idx="5228">
                  <c:v>41046.194444444445</c:v>
                </c:pt>
                <c:pt idx="5229">
                  <c:v>41046.208333333336</c:v>
                </c:pt>
                <c:pt idx="5230">
                  <c:v>41046.222222222212</c:v>
                </c:pt>
                <c:pt idx="5231">
                  <c:v>41046.236111111102</c:v>
                </c:pt>
                <c:pt idx="5232">
                  <c:v>41046.25</c:v>
                </c:pt>
                <c:pt idx="5233">
                  <c:v>41046.263888888883</c:v>
                </c:pt>
                <c:pt idx="5234">
                  <c:v>41046.277777777774</c:v>
                </c:pt>
                <c:pt idx="5235">
                  <c:v>41046.29166666665</c:v>
                </c:pt>
                <c:pt idx="5236">
                  <c:v>41046.305555555562</c:v>
                </c:pt>
                <c:pt idx="5237">
                  <c:v>41046.319444444453</c:v>
                </c:pt>
                <c:pt idx="5238">
                  <c:v>41046.333333333336</c:v>
                </c:pt>
                <c:pt idx="5239">
                  <c:v>41046.347222222219</c:v>
                </c:pt>
                <c:pt idx="5240">
                  <c:v>41046.361111111102</c:v>
                </c:pt>
                <c:pt idx="5241">
                  <c:v>41046.375</c:v>
                </c:pt>
                <c:pt idx="5242">
                  <c:v>41046.388888888898</c:v>
                </c:pt>
                <c:pt idx="5243">
                  <c:v>41046.402777777781</c:v>
                </c:pt>
                <c:pt idx="5244">
                  <c:v>41046.416666666664</c:v>
                </c:pt>
                <c:pt idx="5245">
                  <c:v>41046.430555555562</c:v>
                </c:pt>
                <c:pt idx="5246">
                  <c:v>41046.444444444453</c:v>
                </c:pt>
                <c:pt idx="5247">
                  <c:v>41046.458333333343</c:v>
                </c:pt>
                <c:pt idx="5248">
                  <c:v>41046.472222222219</c:v>
                </c:pt>
                <c:pt idx="5249">
                  <c:v>41046.486111111109</c:v>
                </c:pt>
                <c:pt idx="5250">
                  <c:v>41046.5</c:v>
                </c:pt>
                <c:pt idx="5251">
                  <c:v>41046.513888888891</c:v>
                </c:pt>
                <c:pt idx="5252">
                  <c:v>41046.527777777774</c:v>
                </c:pt>
                <c:pt idx="5253">
                  <c:v>41046.541666666657</c:v>
                </c:pt>
                <c:pt idx="5254">
                  <c:v>41046.555555555562</c:v>
                </c:pt>
                <c:pt idx="5255">
                  <c:v>41046.569444444445</c:v>
                </c:pt>
                <c:pt idx="5256">
                  <c:v>41046.583333333336</c:v>
                </c:pt>
                <c:pt idx="5257">
                  <c:v>41046.597222222212</c:v>
                </c:pt>
                <c:pt idx="5258">
                  <c:v>41046.611111111102</c:v>
                </c:pt>
                <c:pt idx="5259">
                  <c:v>41046.624999999993</c:v>
                </c:pt>
                <c:pt idx="5260">
                  <c:v>41046.638888888891</c:v>
                </c:pt>
                <c:pt idx="5261">
                  <c:v>41046.652777777781</c:v>
                </c:pt>
                <c:pt idx="5262">
                  <c:v>41046.666666666657</c:v>
                </c:pt>
                <c:pt idx="5263">
                  <c:v>41046.680555555562</c:v>
                </c:pt>
                <c:pt idx="5264">
                  <c:v>41046.694444444445</c:v>
                </c:pt>
                <c:pt idx="5265">
                  <c:v>41046.708333333336</c:v>
                </c:pt>
                <c:pt idx="5266">
                  <c:v>41046.722222222212</c:v>
                </c:pt>
                <c:pt idx="5267">
                  <c:v>41046.736111111102</c:v>
                </c:pt>
                <c:pt idx="5268">
                  <c:v>41046.75</c:v>
                </c:pt>
                <c:pt idx="5269">
                  <c:v>41046.763888888883</c:v>
                </c:pt>
                <c:pt idx="5270">
                  <c:v>41046.777777777774</c:v>
                </c:pt>
                <c:pt idx="5271">
                  <c:v>41046.79166666665</c:v>
                </c:pt>
                <c:pt idx="5272">
                  <c:v>41046.805555555562</c:v>
                </c:pt>
                <c:pt idx="5273">
                  <c:v>41046.819444444453</c:v>
                </c:pt>
                <c:pt idx="5274">
                  <c:v>41046.833333333336</c:v>
                </c:pt>
                <c:pt idx="5275">
                  <c:v>41046.847222222219</c:v>
                </c:pt>
                <c:pt idx="5276">
                  <c:v>41046.861111111102</c:v>
                </c:pt>
                <c:pt idx="5277">
                  <c:v>41046.875</c:v>
                </c:pt>
                <c:pt idx="5278">
                  <c:v>41046.888888888898</c:v>
                </c:pt>
                <c:pt idx="5279">
                  <c:v>41046.902777777781</c:v>
                </c:pt>
                <c:pt idx="5280">
                  <c:v>41046.916666666664</c:v>
                </c:pt>
                <c:pt idx="5281">
                  <c:v>41046.930555555562</c:v>
                </c:pt>
                <c:pt idx="5282">
                  <c:v>41046.944444444453</c:v>
                </c:pt>
                <c:pt idx="5283">
                  <c:v>41046.958333333343</c:v>
                </c:pt>
                <c:pt idx="5284">
                  <c:v>41046.972222222219</c:v>
                </c:pt>
                <c:pt idx="5285">
                  <c:v>41046.986111111109</c:v>
                </c:pt>
                <c:pt idx="5286">
                  <c:v>41047</c:v>
                </c:pt>
                <c:pt idx="5287">
                  <c:v>41047.013888888891</c:v>
                </c:pt>
                <c:pt idx="5288">
                  <c:v>41047.027777777774</c:v>
                </c:pt>
                <c:pt idx="5289">
                  <c:v>41047.041666666657</c:v>
                </c:pt>
                <c:pt idx="5290">
                  <c:v>41047.055555555562</c:v>
                </c:pt>
                <c:pt idx="5291">
                  <c:v>41047.069444444445</c:v>
                </c:pt>
                <c:pt idx="5292">
                  <c:v>41047.083333333336</c:v>
                </c:pt>
                <c:pt idx="5293">
                  <c:v>41047.097222222212</c:v>
                </c:pt>
                <c:pt idx="5294">
                  <c:v>41047.111111111102</c:v>
                </c:pt>
                <c:pt idx="5295">
                  <c:v>41047.124999999993</c:v>
                </c:pt>
                <c:pt idx="5296">
                  <c:v>41047.138888888891</c:v>
                </c:pt>
                <c:pt idx="5297">
                  <c:v>41047.152777777781</c:v>
                </c:pt>
                <c:pt idx="5298">
                  <c:v>41047.166666666657</c:v>
                </c:pt>
                <c:pt idx="5299">
                  <c:v>41047.180555555562</c:v>
                </c:pt>
                <c:pt idx="5300">
                  <c:v>41047.194444444445</c:v>
                </c:pt>
                <c:pt idx="5301">
                  <c:v>41047.208333333336</c:v>
                </c:pt>
                <c:pt idx="5302">
                  <c:v>41047.222222222212</c:v>
                </c:pt>
                <c:pt idx="5303">
                  <c:v>41047.236111111102</c:v>
                </c:pt>
                <c:pt idx="5304">
                  <c:v>41047.25</c:v>
                </c:pt>
                <c:pt idx="5305">
                  <c:v>41047.263888888883</c:v>
                </c:pt>
                <c:pt idx="5306">
                  <c:v>41047.277777777774</c:v>
                </c:pt>
                <c:pt idx="5307">
                  <c:v>41047.29166666665</c:v>
                </c:pt>
                <c:pt idx="5308">
                  <c:v>41047.305555555562</c:v>
                </c:pt>
                <c:pt idx="5309">
                  <c:v>41047.319444444453</c:v>
                </c:pt>
                <c:pt idx="5310">
                  <c:v>41047.333333333336</c:v>
                </c:pt>
                <c:pt idx="5311">
                  <c:v>41047.347222222219</c:v>
                </c:pt>
                <c:pt idx="5312">
                  <c:v>41047.361111111102</c:v>
                </c:pt>
                <c:pt idx="5313">
                  <c:v>41047.375</c:v>
                </c:pt>
                <c:pt idx="5314">
                  <c:v>41047.388888888898</c:v>
                </c:pt>
                <c:pt idx="5315">
                  <c:v>41047.402777777781</c:v>
                </c:pt>
                <c:pt idx="5316">
                  <c:v>41047.416666666664</c:v>
                </c:pt>
                <c:pt idx="5317">
                  <c:v>41047.430555555562</c:v>
                </c:pt>
                <c:pt idx="5318">
                  <c:v>41047.444444444453</c:v>
                </c:pt>
                <c:pt idx="5319">
                  <c:v>41047.458333333343</c:v>
                </c:pt>
                <c:pt idx="5320">
                  <c:v>41047.472222222219</c:v>
                </c:pt>
                <c:pt idx="5321">
                  <c:v>41047.486111111109</c:v>
                </c:pt>
                <c:pt idx="5322">
                  <c:v>41047.5</c:v>
                </c:pt>
                <c:pt idx="5323">
                  <c:v>41047.513888888891</c:v>
                </c:pt>
                <c:pt idx="5324">
                  <c:v>41047.527777777774</c:v>
                </c:pt>
                <c:pt idx="5325">
                  <c:v>41047.541666666657</c:v>
                </c:pt>
                <c:pt idx="5326">
                  <c:v>41047.555555555562</c:v>
                </c:pt>
                <c:pt idx="5327">
                  <c:v>41047.569444444445</c:v>
                </c:pt>
                <c:pt idx="5328">
                  <c:v>41047.583333333336</c:v>
                </c:pt>
                <c:pt idx="5329">
                  <c:v>41047.597222222212</c:v>
                </c:pt>
                <c:pt idx="5330">
                  <c:v>41047.611111111102</c:v>
                </c:pt>
                <c:pt idx="5331">
                  <c:v>41047.624999999993</c:v>
                </c:pt>
                <c:pt idx="5332">
                  <c:v>41047.638888888891</c:v>
                </c:pt>
                <c:pt idx="5333">
                  <c:v>41047.652777777781</c:v>
                </c:pt>
                <c:pt idx="5334">
                  <c:v>41047.666666666657</c:v>
                </c:pt>
                <c:pt idx="5335">
                  <c:v>41047.680555555562</c:v>
                </c:pt>
                <c:pt idx="5336">
                  <c:v>41047.694444444445</c:v>
                </c:pt>
                <c:pt idx="5337">
                  <c:v>41047.708333333336</c:v>
                </c:pt>
                <c:pt idx="5338">
                  <c:v>41047.722222222212</c:v>
                </c:pt>
                <c:pt idx="5339">
                  <c:v>41047.736111111102</c:v>
                </c:pt>
                <c:pt idx="5340">
                  <c:v>41047.75</c:v>
                </c:pt>
                <c:pt idx="5341">
                  <c:v>41047.763888888883</c:v>
                </c:pt>
                <c:pt idx="5342">
                  <c:v>41047.777777777774</c:v>
                </c:pt>
                <c:pt idx="5343">
                  <c:v>41047.79166666665</c:v>
                </c:pt>
                <c:pt idx="5344">
                  <c:v>41047.805555555562</c:v>
                </c:pt>
                <c:pt idx="5345">
                  <c:v>41047.819444444453</c:v>
                </c:pt>
                <c:pt idx="5346">
                  <c:v>41047.833333333336</c:v>
                </c:pt>
                <c:pt idx="5347">
                  <c:v>41047.847222222219</c:v>
                </c:pt>
                <c:pt idx="5348">
                  <c:v>41047.861111111102</c:v>
                </c:pt>
                <c:pt idx="5349">
                  <c:v>41047.875</c:v>
                </c:pt>
                <c:pt idx="5350">
                  <c:v>41047.888888888898</c:v>
                </c:pt>
                <c:pt idx="5351">
                  <c:v>41047.902777777781</c:v>
                </c:pt>
                <c:pt idx="5352">
                  <c:v>41047.916666666664</c:v>
                </c:pt>
                <c:pt idx="5353">
                  <c:v>41047.930555555562</c:v>
                </c:pt>
                <c:pt idx="5354">
                  <c:v>41047.944444444453</c:v>
                </c:pt>
                <c:pt idx="5355">
                  <c:v>41047.958333333343</c:v>
                </c:pt>
                <c:pt idx="5356">
                  <c:v>41047.972222222219</c:v>
                </c:pt>
                <c:pt idx="5357">
                  <c:v>41047.986111111109</c:v>
                </c:pt>
                <c:pt idx="5358">
                  <c:v>41048</c:v>
                </c:pt>
                <c:pt idx="5359">
                  <c:v>41048.013888888891</c:v>
                </c:pt>
                <c:pt idx="5360">
                  <c:v>41048.027777777774</c:v>
                </c:pt>
                <c:pt idx="5361">
                  <c:v>41048.041666666657</c:v>
                </c:pt>
                <c:pt idx="5362">
                  <c:v>41048.055555555562</c:v>
                </c:pt>
                <c:pt idx="5363">
                  <c:v>41048.069444444445</c:v>
                </c:pt>
                <c:pt idx="5364">
                  <c:v>41048.083333333336</c:v>
                </c:pt>
                <c:pt idx="5365">
                  <c:v>41048.097222222212</c:v>
                </c:pt>
                <c:pt idx="5366">
                  <c:v>41048.111111111102</c:v>
                </c:pt>
                <c:pt idx="5367">
                  <c:v>41048.124999999993</c:v>
                </c:pt>
                <c:pt idx="5368">
                  <c:v>41048.138888888891</c:v>
                </c:pt>
                <c:pt idx="5369">
                  <c:v>41048.152777777781</c:v>
                </c:pt>
                <c:pt idx="5370">
                  <c:v>41048.166666666657</c:v>
                </c:pt>
                <c:pt idx="5371">
                  <c:v>41048.180555555562</c:v>
                </c:pt>
                <c:pt idx="5372">
                  <c:v>41048.194444444445</c:v>
                </c:pt>
                <c:pt idx="5373">
                  <c:v>41048.208333333336</c:v>
                </c:pt>
                <c:pt idx="5374">
                  <c:v>41048.222222222212</c:v>
                </c:pt>
                <c:pt idx="5375">
                  <c:v>41048.236111111102</c:v>
                </c:pt>
                <c:pt idx="5376">
                  <c:v>41048.25</c:v>
                </c:pt>
                <c:pt idx="5377">
                  <c:v>41048.263888888883</c:v>
                </c:pt>
                <c:pt idx="5378">
                  <c:v>41048.277777777774</c:v>
                </c:pt>
                <c:pt idx="5379">
                  <c:v>41048.29166666665</c:v>
                </c:pt>
                <c:pt idx="5380">
                  <c:v>41048.305555555562</c:v>
                </c:pt>
                <c:pt idx="5381">
                  <c:v>41048.319444444453</c:v>
                </c:pt>
                <c:pt idx="5382">
                  <c:v>41048.333333333336</c:v>
                </c:pt>
                <c:pt idx="5383">
                  <c:v>41048.347222222219</c:v>
                </c:pt>
                <c:pt idx="5384">
                  <c:v>41048.361111111102</c:v>
                </c:pt>
                <c:pt idx="5385">
                  <c:v>41048.375</c:v>
                </c:pt>
                <c:pt idx="5386">
                  <c:v>41048.388888888898</c:v>
                </c:pt>
                <c:pt idx="5387">
                  <c:v>41048.402777777781</c:v>
                </c:pt>
                <c:pt idx="5388">
                  <c:v>41048.416666666664</c:v>
                </c:pt>
                <c:pt idx="5389">
                  <c:v>41048.430555555562</c:v>
                </c:pt>
                <c:pt idx="5390">
                  <c:v>41048.444444444453</c:v>
                </c:pt>
                <c:pt idx="5391">
                  <c:v>41048.458333333343</c:v>
                </c:pt>
                <c:pt idx="5392">
                  <c:v>41048.472222222219</c:v>
                </c:pt>
                <c:pt idx="5393">
                  <c:v>41048.486111111109</c:v>
                </c:pt>
                <c:pt idx="5394">
                  <c:v>41048.5</c:v>
                </c:pt>
                <c:pt idx="5395">
                  <c:v>41048.513888888891</c:v>
                </c:pt>
                <c:pt idx="5396">
                  <c:v>41048.527777777774</c:v>
                </c:pt>
                <c:pt idx="5397">
                  <c:v>41048.541666666657</c:v>
                </c:pt>
                <c:pt idx="5398">
                  <c:v>41048.555555555562</c:v>
                </c:pt>
                <c:pt idx="5399">
                  <c:v>41048.569444444445</c:v>
                </c:pt>
                <c:pt idx="5400">
                  <c:v>41048.583333333336</c:v>
                </c:pt>
                <c:pt idx="5401">
                  <c:v>41048.597222222212</c:v>
                </c:pt>
                <c:pt idx="5402">
                  <c:v>41048.611111111102</c:v>
                </c:pt>
                <c:pt idx="5403">
                  <c:v>41048.624999999993</c:v>
                </c:pt>
                <c:pt idx="5404">
                  <c:v>41048.638888888891</c:v>
                </c:pt>
                <c:pt idx="5405">
                  <c:v>41048.652777777781</c:v>
                </c:pt>
                <c:pt idx="5406">
                  <c:v>41048.666666666657</c:v>
                </c:pt>
                <c:pt idx="5407">
                  <c:v>41048.680555555562</c:v>
                </c:pt>
                <c:pt idx="5408">
                  <c:v>41048.694444444445</c:v>
                </c:pt>
                <c:pt idx="5409">
                  <c:v>41048.708333333336</c:v>
                </c:pt>
                <c:pt idx="5410">
                  <c:v>41048.722222222212</c:v>
                </c:pt>
                <c:pt idx="5411">
                  <c:v>41048.736111111102</c:v>
                </c:pt>
                <c:pt idx="5412">
                  <c:v>41048.75</c:v>
                </c:pt>
                <c:pt idx="5413">
                  <c:v>41048.763888888883</c:v>
                </c:pt>
                <c:pt idx="5414">
                  <c:v>41048.777777777774</c:v>
                </c:pt>
                <c:pt idx="5415">
                  <c:v>41048.79166666665</c:v>
                </c:pt>
                <c:pt idx="5416">
                  <c:v>41048.805555555562</c:v>
                </c:pt>
                <c:pt idx="5417">
                  <c:v>41048.819444444453</c:v>
                </c:pt>
                <c:pt idx="5418">
                  <c:v>41048.833333333336</c:v>
                </c:pt>
                <c:pt idx="5419">
                  <c:v>41048.847222222219</c:v>
                </c:pt>
                <c:pt idx="5420">
                  <c:v>41048.861111111102</c:v>
                </c:pt>
                <c:pt idx="5421">
                  <c:v>41048.875</c:v>
                </c:pt>
                <c:pt idx="5422">
                  <c:v>41048.888888888898</c:v>
                </c:pt>
                <c:pt idx="5423">
                  <c:v>41048.902777777781</c:v>
                </c:pt>
                <c:pt idx="5424">
                  <c:v>41048.916666666664</c:v>
                </c:pt>
                <c:pt idx="5425">
                  <c:v>41048.930555555562</c:v>
                </c:pt>
                <c:pt idx="5426">
                  <c:v>41048.944444444453</c:v>
                </c:pt>
                <c:pt idx="5427">
                  <c:v>41048.958333333343</c:v>
                </c:pt>
                <c:pt idx="5428">
                  <c:v>41048.972222222219</c:v>
                </c:pt>
                <c:pt idx="5429">
                  <c:v>41048.986111111109</c:v>
                </c:pt>
                <c:pt idx="5430">
                  <c:v>41049</c:v>
                </c:pt>
                <c:pt idx="5431">
                  <c:v>41049.013888888891</c:v>
                </c:pt>
                <c:pt idx="5432">
                  <c:v>41049.027777777774</c:v>
                </c:pt>
                <c:pt idx="5433">
                  <c:v>41049.041666666657</c:v>
                </c:pt>
                <c:pt idx="5434">
                  <c:v>41049.055555555562</c:v>
                </c:pt>
                <c:pt idx="5435">
                  <c:v>41049.069444444445</c:v>
                </c:pt>
                <c:pt idx="5436">
                  <c:v>41049.083333333336</c:v>
                </c:pt>
                <c:pt idx="5437">
                  <c:v>41049.097222222212</c:v>
                </c:pt>
                <c:pt idx="5438">
                  <c:v>41049.111111111102</c:v>
                </c:pt>
                <c:pt idx="5439">
                  <c:v>41049.124999999993</c:v>
                </c:pt>
                <c:pt idx="5440">
                  <c:v>41049.138888888891</c:v>
                </c:pt>
                <c:pt idx="5441">
                  <c:v>41049.152777777781</c:v>
                </c:pt>
                <c:pt idx="5442">
                  <c:v>41049.166666666657</c:v>
                </c:pt>
                <c:pt idx="5443">
                  <c:v>41049.180555555562</c:v>
                </c:pt>
                <c:pt idx="5444">
                  <c:v>41049.194444444445</c:v>
                </c:pt>
                <c:pt idx="5445">
                  <c:v>41049.208333333336</c:v>
                </c:pt>
                <c:pt idx="5446">
                  <c:v>41049.222222222212</c:v>
                </c:pt>
                <c:pt idx="5447">
                  <c:v>41049.236111111102</c:v>
                </c:pt>
                <c:pt idx="5448">
                  <c:v>41049.25</c:v>
                </c:pt>
                <c:pt idx="5449">
                  <c:v>41049.263888888883</c:v>
                </c:pt>
                <c:pt idx="5450">
                  <c:v>41049.277777777774</c:v>
                </c:pt>
                <c:pt idx="5451">
                  <c:v>41049.29166666665</c:v>
                </c:pt>
                <c:pt idx="5452">
                  <c:v>41049.305555555562</c:v>
                </c:pt>
                <c:pt idx="5453">
                  <c:v>41049.319444444453</c:v>
                </c:pt>
                <c:pt idx="5454">
                  <c:v>41049.333333333336</c:v>
                </c:pt>
                <c:pt idx="5455">
                  <c:v>41049.347222222219</c:v>
                </c:pt>
                <c:pt idx="5456">
                  <c:v>41049.361111111102</c:v>
                </c:pt>
                <c:pt idx="5457">
                  <c:v>41049.375</c:v>
                </c:pt>
                <c:pt idx="5458">
                  <c:v>41049.388888888898</c:v>
                </c:pt>
                <c:pt idx="5459">
                  <c:v>41049.402777777781</c:v>
                </c:pt>
                <c:pt idx="5460">
                  <c:v>41049.416666666664</c:v>
                </c:pt>
                <c:pt idx="5461">
                  <c:v>41049.430555555562</c:v>
                </c:pt>
                <c:pt idx="5462">
                  <c:v>41049.444444444453</c:v>
                </c:pt>
                <c:pt idx="5463">
                  <c:v>41049.458333333343</c:v>
                </c:pt>
                <c:pt idx="5464">
                  <c:v>41049.472222222219</c:v>
                </c:pt>
                <c:pt idx="5465">
                  <c:v>41049.486111111109</c:v>
                </c:pt>
                <c:pt idx="5466">
                  <c:v>41049.5</c:v>
                </c:pt>
                <c:pt idx="5467">
                  <c:v>41049.513888888891</c:v>
                </c:pt>
                <c:pt idx="5468">
                  <c:v>41049.527777777774</c:v>
                </c:pt>
                <c:pt idx="5469">
                  <c:v>41049.541666666657</c:v>
                </c:pt>
                <c:pt idx="5470">
                  <c:v>41049.555555555562</c:v>
                </c:pt>
                <c:pt idx="5471">
                  <c:v>41049.569444444445</c:v>
                </c:pt>
                <c:pt idx="5472">
                  <c:v>41049.583333333336</c:v>
                </c:pt>
                <c:pt idx="5473">
                  <c:v>41049.597222222212</c:v>
                </c:pt>
                <c:pt idx="5474">
                  <c:v>41049.611111111102</c:v>
                </c:pt>
                <c:pt idx="5475">
                  <c:v>41049.624999999993</c:v>
                </c:pt>
                <c:pt idx="5476">
                  <c:v>41049.638888888891</c:v>
                </c:pt>
                <c:pt idx="5477">
                  <c:v>41049.652777777781</c:v>
                </c:pt>
                <c:pt idx="5478">
                  <c:v>41049.666666666657</c:v>
                </c:pt>
                <c:pt idx="5479">
                  <c:v>41049.680555555562</c:v>
                </c:pt>
                <c:pt idx="5480">
                  <c:v>41049.694444444445</c:v>
                </c:pt>
                <c:pt idx="5481">
                  <c:v>41049.708333333336</c:v>
                </c:pt>
                <c:pt idx="5482">
                  <c:v>41049.722222222212</c:v>
                </c:pt>
                <c:pt idx="5483">
                  <c:v>41049.736111111102</c:v>
                </c:pt>
                <c:pt idx="5484">
                  <c:v>41049.75</c:v>
                </c:pt>
                <c:pt idx="5485">
                  <c:v>41049.763888888883</c:v>
                </c:pt>
                <c:pt idx="5486">
                  <c:v>41049.777777777774</c:v>
                </c:pt>
                <c:pt idx="5487">
                  <c:v>41049.79166666665</c:v>
                </c:pt>
                <c:pt idx="5488">
                  <c:v>41049.805555555562</c:v>
                </c:pt>
                <c:pt idx="5489">
                  <c:v>41049.819444444453</c:v>
                </c:pt>
                <c:pt idx="5490">
                  <c:v>41049.833333333336</c:v>
                </c:pt>
                <c:pt idx="5491">
                  <c:v>41049.847222222219</c:v>
                </c:pt>
                <c:pt idx="5492">
                  <c:v>41049.861111111102</c:v>
                </c:pt>
                <c:pt idx="5493">
                  <c:v>41049.875</c:v>
                </c:pt>
                <c:pt idx="5494">
                  <c:v>41049.888888888898</c:v>
                </c:pt>
                <c:pt idx="5495">
                  <c:v>41049.902777777781</c:v>
                </c:pt>
                <c:pt idx="5496">
                  <c:v>41049.916666666664</c:v>
                </c:pt>
                <c:pt idx="5497">
                  <c:v>41049.930555555562</c:v>
                </c:pt>
                <c:pt idx="5498">
                  <c:v>41049.944444444453</c:v>
                </c:pt>
                <c:pt idx="5499">
                  <c:v>41049.958333333343</c:v>
                </c:pt>
                <c:pt idx="5500">
                  <c:v>41049.972222222219</c:v>
                </c:pt>
                <c:pt idx="5501">
                  <c:v>41049.986111111109</c:v>
                </c:pt>
                <c:pt idx="5502">
                  <c:v>41050</c:v>
                </c:pt>
                <c:pt idx="5503">
                  <c:v>41050.013888888891</c:v>
                </c:pt>
                <c:pt idx="5504">
                  <c:v>41050.027777777774</c:v>
                </c:pt>
                <c:pt idx="5505">
                  <c:v>41050.041666666657</c:v>
                </c:pt>
                <c:pt idx="5506">
                  <c:v>41050.055555555562</c:v>
                </c:pt>
                <c:pt idx="5507">
                  <c:v>41050.069444444445</c:v>
                </c:pt>
                <c:pt idx="5508">
                  <c:v>41050.083333333336</c:v>
                </c:pt>
                <c:pt idx="5509">
                  <c:v>41050.097222222212</c:v>
                </c:pt>
                <c:pt idx="5510">
                  <c:v>41050.111111111102</c:v>
                </c:pt>
                <c:pt idx="5511">
                  <c:v>41050.124999999993</c:v>
                </c:pt>
                <c:pt idx="5512">
                  <c:v>41050.138888888891</c:v>
                </c:pt>
                <c:pt idx="5513">
                  <c:v>41050.152777777781</c:v>
                </c:pt>
                <c:pt idx="5514">
                  <c:v>41050.166666666657</c:v>
                </c:pt>
                <c:pt idx="5515">
                  <c:v>41050.180555555562</c:v>
                </c:pt>
                <c:pt idx="5516">
                  <c:v>41050.194444444445</c:v>
                </c:pt>
                <c:pt idx="5517">
                  <c:v>41050.208333333336</c:v>
                </c:pt>
                <c:pt idx="5518">
                  <c:v>41050.222222222212</c:v>
                </c:pt>
                <c:pt idx="5519">
                  <c:v>41050.236111111102</c:v>
                </c:pt>
                <c:pt idx="5520">
                  <c:v>41050.25</c:v>
                </c:pt>
                <c:pt idx="5521">
                  <c:v>41050.263888888883</c:v>
                </c:pt>
                <c:pt idx="5522">
                  <c:v>41050.277777777774</c:v>
                </c:pt>
                <c:pt idx="5523">
                  <c:v>41050.29166666665</c:v>
                </c:pt>
                <c:pt idx="5524">
                  <c:v>41050.305555555562</c:v>
                </c:pt>
                <c:pt idx="5525">
                  <c:v>41050.319444444453</c:v>
                </c:pt>
                <c:pt idx="5526">
                  <c:v>41050.333333333336</c:v>
                </c:pt>
                <c:pt idx="5527">
                  <c:v>41050.347222222219</c:v>
                </c:pt>
                <c:pt idx="5528">
                  <c:v>41050.361111111102</c:v>
                </c:pt>
                <c:pt idx="5529">
                  <c:v>41050.375</c:v>
                </c:pt>
                <c:pt idx="5530">
                  <c:v>41050.388888888898</c:v>
                </c:pt>
                <c:pt idx="5531">
                  <c:v>41050.402777777781</c:v>
                </c:pt>
                <c:pt idx="5532">
                  <c:v>41050.416666666664</c:v>
                </c:pt>
                <c:pt idx="5533">
                  <c:v>41050.430555555562</c:v>
                </c:pt>
                <c:pt idx="5534">
                  <c:v>41050.444444444453</c:v>
                </c:pt>
                <c:pt idx="5535">
                  <c:v>41050.458333333343</c:v>
                </c:pt>
                <c:pt idx="5536">
                  <c:v>41050.472222222219</c:v>
                </c:pt>
                <c:pt idx="5537">
                  <c:v>41050.486111111109</c:v>
                </c:pt>
                <c:pt idx="5538">
                  <c:v>41050.5</c:v>
                </c:pt>
                <c:pt idx="5539">
                  <c:v>41050.513888888891</c:v>
                </c:pt>
                <c:pt idx="5540">
                  <c:v>41050.527777777774</c:v>
                </c:pt>
                <c:pt idx="5541">
                  <c:v>41050.541666666657</c:v>
                </c:pt>
                <c:pt idx="5542">
                  <c:v>41050.555555555562</c:v>
                </c:pt>
                <c:pt idx="5543">
                  <c:v>41050.569444444445</c:v>
                </c:pt>
                <c:pt idx="5544">
                  <c:v>41050.583333333336</c:v>
                </c:pt>
                <c:pt idx="5545">
                  <c:v>41050.597222222212</c:v>
                </c:pt>
                <c:pt idx="5546">
                  <c:v>41050.611111111102</c:v>
                </c:pt>
                <c:pt idx="5547">
                  <c:v>41050.624999999993</c:v>
                </c:pt>
                <c:pt idx="5548">
                  <c:v>41050.638888888891</c:v>
                </c:pt>
                <c:pt idx="5549">
                  <c:v>41050.652777777781</c:v>
                </c:pt>
                <c:pt idx="5550">
                  <c:v>41050.666666666657</c:v>
                </c:pt>
                <c:pt idx="5551">
                  <c:v>41050.680555555562</c:v>
                </c:pt>
                <c:pt idx="5552">
                  <c:v>41050.694444444445</c:v>
                </c:pt>
                <c:pt idx="5553">
                  <c:v>41050.708333333336</c:v>
                </c:pt>
                <c:pt idx="5554">
                  <c:v>41050.722222222212</c:v>
                </c:pt>
                <c:pt idx="5555">
                  <c:v>41050.736111111102</c:v>
                </c:pt>
                <c:pt idx="5556">
                  <c:v>41050.75</c:v>
                </c:pt>
                <c:pt idx="5557">
                  <c:v>41050.763888888883</c:v>
                </c:pt>
                <c:pt idx="5558">
                  <c:v>41050.777777777774</c:v>
                </c:pt>
                <c:pt idx="5559">
                  <c:v>41050.79166666665</c:v>
                </c:pt>
                <c:pt idx="5560">
                  <c:v>41050.805555555562</c:v>
                </c:pt>
                <c:pt idx="5561">
                  <c:v>41050.819444444453</c:v>
                </c:pt>
                <c:pt idx="5562">
                  <c:v>41050.833333333336</c:v>
                </c:pt>
                <c:pt idx="5563">
                  <c:v>41050.847222222219</c:v>
                </c:pt>
                <c:pt idx="5564">
                  <c:v>41050.861111111102</c:v>
                </c:pt>
                <c:pt idx="5565">
                  <c:v>41050.875</c:v>
                </c:pt>
                <c:pt idx="5566">
                  <c:v>41050.888888888898</c:v>
                </c:pt>
                <c:pt idx="5567">
                  <c:v>41050.902777777781</c:v>
                </c:pt>
                <c:pt idx="5568">
                  <c:v>41050.916666666664</c:v>
                </c:pt>
                <c:pt idx="5569">
                  <c:v>41050.930555555562</c:v>
                </c:pt>
                <c:pt idx="5570">
                  <c:v>41050.944444444453</c:v>
                </c:pt>
                <c:pt idx="5571">
                  <c:v>41050.958333333343</c:v>
                </c:pt>
                <c:pt idx="5572">
                  <c:v>41050.972222222219</c:v>
                </c:pt>
                <c:pt idx="5573">
                  <c:v>41050.986111111109</c:v>
                </c:pt>
                <c:pt idx="5574">
                  <c:v>41051</c:v>
                </c:pt>
                <c:pt idx="5575">
                  <c:v>41051.013888888891</c:v>
                </c:pt>
                <c:pt idx="5576">
                  <c:v>41051.027777777774</c:v>
                </c:pt>
                <c:pt idx="5577">
                  <c:v>41051.041666666657</c:v>
                </c:pt>
                <c:pt idx="5578">
                  <c:v>41051.055555555562</c:v>
                </c:pt>
                <c:pt idx="5579">
                  <c:v>41051.069444444445</c:v>
                </c:pt>
                <c:pt idx="5580">
                  <c:v>41051.083333333336</c:v>
                </c:pt>
                <c:pt idx="5581">
                  <c:v>41051.097222222212</c:v>
                </c:pt>
                <c:pt idx="5582">
                  <c:v>41051.111111111102</c:v>
                </c:pt>
                <c:pt idx="5583">
                  <c:v>41051.124999999993</c:v>
                </c:pt>
                <c:pt idx="5584">
                  <c:v>41051.138888888891</c:v>
                </c:pt>
                <c:pt idx="5585">
                  <c:v>41051.152777777781</c:v>
                </c:pt>
                <c:pt idx="5586">
                  <c:v>41051.166666666657</c:v>
                </c:pt>
                <c:pt idx="5587">
                  <c:v>41051.180555555562</c:v>
                </c:pt>
                <c:pt idx="5588">
                  <c:v>41051.194444444445</c:v>
                </c:pt>
                <c:pt idx="5589">
                  <c:v>41051.208333333336</c:v>
                </c:pt>
                <c:pt idx="5590">
                  <c:v>41051.222222222212</c:v>
                </c:pt>
                <c:pt idx="5591">
                  <c:v>41051.236111111102</c:v>
                </c:pt>
                <c:pt idx="5592">
                  <c:v>41051.25</c:v>
                </c:pt>
                <c:pt idx="5593">
                  <c:v>41051.263888888883</c:v>
                </c:pt>
                <c:pt idx="5594">
                  <c:v>41051.277777777774</c:v>
                </c:pt>
                <c:pt idx="5595">
                  <c:v>41051.29166666665</c:v>
                </c:pt>
                <c:pt idx="5596">
                  <c:v>41051.305555555562</c:v>
                </c:pt>
                <c:pt idx="5597">
                  <c:v>41051.319444444453</c:v>
                </c:pt>
                <c:pt idx="5598">
                  <c:v>41051.333333333336</c:v>
                </c:pt>
                <c:pt idx="5599">
                  <c:v>41051.347222222219</c:v>
                </c:pt>
                <c:pt idx="5600">
                  <c:v>41051.361111111102</c:v>
                </c:pt>
                <c:pt idx="5601">
                  <c:v>41051.375</c:v>
                </c:pt>
                <c:pt idx="5602">
                  <c:v>41051.388888888898</c:v>
                </c:pt>
                <c:pt idx="5603">
                  <c:v>41051.402777777781</c:v>
                </c:pt>
                <c:pt idx="5604">
                  <c:v>41051.416666666664</c:v>
                </c:pt>
                <c:pt idx="5605">
                  <c:v>41051.430555555562</c:v>
                </c:pt>
                <c:pt idx="5606">
                  <c:v>41051.444444444453</c:v>
                </c:pt>
                <c:pt idx="5607">
                  <c:v>41051.458333333343</c:v>
                </c:pt>
                <c:pt idx="5608">
                  <c:v>41051.472222222219</c:v>
                </c:pt>
                <c:pt idx="5609">
                  <c:v>41051.486111111109</c:v>
                </c:pt>
                <c:pt idx="5610">
                  <c:v>41051.5</c:v>
                </c:pt>
                <c:pt idx="5611">
                  <c:v>41051.513888888891</c:v>
                </c:pt>
                <c:pt idx="5612">
                  <c:v>41051.527777777774</c:v>
                </c:pt>
                <c:pt idx="5613">
                  <c:v>41051.541666666657</c:v>
                </c:pt>
                <c:pt idx="5614">
                  <c:v>41051.555555555562</c:v>
                </c:pt>
                <c:pt idx="5615">
                  <c:v>41051.569444444445</c:v>
                </c:pt>
                <c:pt idx="5616">
                  <c:v>41051.583333333336</c:v>
                </c:pt>
                <c:pt idx="5617">
                  <c:v>41051.597222222212</c:v>
                </c:pt>
                <c:pt idx="5618">
                  <c:v>41051.611111111102</c:v>
                </c:pt>
                <c:pt idx="5619">
                  <c:v>41051.624999999993</c:v>
                </c:pt>
                <c:pt idx="5620">
                  <c:v>41051.638888888891</c:v>
                </c:pt>
                <c:pt idx="5621">
                  <c:v>41051.652777777781</c:v>
                </c:pt>
                <c:pt idx="5622">
                  <c:v>41051.666666666657</c:v>
                </c:pt>
                <c:pt idx="5623">
                  <c:v>41051.680555555562</c:v>
                </c:pt>
                <c:pt idx="5624">
                  <c:v>41051.694444444445</c:v>
                </c:pt>
                <c:pt idx="5625">
                  <c:v>41051.708333333336</c:v>
                </c:pt>
                <c:pt idx="5626">
                  <c:v>41051.722222222212</c:v>
                </c:pt>
                <c:pt idx="5627">
                  <c:v>41051.736111111102</c:v>
                </c:pt>
                <c:pt idx="5628">
                  <c:v>41051.75</c:v>
                </c:pt>
                <c:pt idx="5629">
                  <c:v>41051.763888888883</c:v>
                </c:pt>
                <c:pt idx="5630">
                  <c:v>41051.777777777774</c:v>
                </c:pt>
                <c:pt idx="5631">
                  <c:v>41051.79166666665</c:v>
                </c:pt>
                <c:pt idx="5632">
                  <c:v>41051.805555555562</c:v>
                </c:pt>
                <c:pt idx="5633">
                  <c:v>41051.819444444453</c:v>
                </c:pt>
                <c:pt idx="5634">
                  <c:v>41051.833333333336</c:v>
                </c:pt>
                <c:pt idx="5635">
                  <c:v>41051.847222222219</c:v>
                </c:pt>
                <c:pt idx="5636">
                  <c:v>41051.861111111102</c:v>
                </c:pt>
                <c:pt idx="5637">
                  <c:v>41051.875</c:v>
                </c:pt>
                <c:pt idx="5638">
                  <c:v>41051.888888888898</c:v>
                </c:pt>
                <c:pt idx="5639">
                  <c:v>41051.902777777781</c:v>
                </c:pt>
                <c:pt idx="5640">
                  <c:v>41051.916666666664</c:v>
                </c:pt>
                <c:pt idx="5641">
                  <c:v>41051.930555555562</c:v>
                </c:pt>
                <c:pt idx="5642">
                  <c:v>41051.944444444453</c:v>
                </c:pt>
                <c:pt idx="5643">
                  <c:v>41051.958333333343</c:v>
                </c:pt>
                <c:pt idx="5644">
                  <c:v>41051.972222222219</c:v>
                </c:pt>
                <c:pt idx="5645">
                  <c:v>41051.986111111109</c:v>
                </c:pt>
                <c:pt idx="5646">
                  <c:v>41052</c:v>
                </c:pt>
                <c:pt idx="5647">
                  <c:v>41052.013888888891</c:v>
                </c:pt>
                <c:pt idx="5648">
                  <c:v>41052.027777777774</c:v>
                </c:pt>
                <c:pt idx="5649">
                  <c:v>41052.041666666657</c:v>
                </c:pt>
                <c:pt idx="5650">
                  <c:v>41052.055555555562</c:v>
                </c:pt>
                <c:pt idx="5651">
                  <c:v>41052.069444444445</c:v>
                </c:pt>
                <c:pt idx="5652">
                  <c:v>41052.083333333336</c:v>
                </c:pt>
                <c:pt idx="5653">
                  <c:v>41052.097222222212</c:v>
                </c:pt>
                <c:pt idx="5654">
                  <c:v>41052.111111111102</c:v>
                </c:pt>
                <c:pt idx="5655">
                  <c:v>41052.124999999993</c:v>
                </c:pt>
                <c:pt idx="5656">
                  <c:v>41052.138888888891</c:v>
                </c:pt>
                <c:pt idx="5657">
                  <c:v>41052.152777777781</c:v>
                </c:pt>
                <c:pt idx="5658">
                  <c:v>41052.166666666657</c:v>
                </c:pt>
                <c:pt idx="5659">
                  <c:v>41052.180555555562</c:v>
                </c:pt>
                <c:pt idx="5660">
                  <c:v>41052.194444444445</c:v>
                </c:pt>
                <c:pt idx="5661">
                  <c:v>41052.208333333336</c:v>
                </c:pt>
                <c:pt idx="5662">
                  <c:v>41052.222222222212</c:v>
                </c:pt>
                <c:pt idx="5663">
                  <c:v>41052.236111111102</c:v>
                </c:pt>
                <c:pt idx="5664">
                  <c:v>41052.25</c:v>
                </c:pt>
                <c:pt idx="5665">
                  <c:v>41052.263888888883</c:v>
                </c:pt>
                <c:pt idx="5666">
                  <c:v>41052.277777777774</c:v>
                </c:pt>
                <c:pt idx="5667">
                  <c:v>41052.29166666665</c:v>
                </c:pt>
                <c:pt idx="5668">
                  <c:v>41052.305555555562</c:v>
                </c:pt>
                <c:pt idx="5669">
                  <c:v>41052.319444444453</c:v>
                </c:pt>
                <c:pt idx="5670">
                  <c:v>41052.333333333336</c:v>
                </c:pt>
                <c:pt idx="5671">
                  <c:v>41052.347222222219</c:v>
                </c:pt>
                <c:pt idx="5672">
                  <c:v>41052.361111111102</c:v>
                </c:pt>
                <c:pt idx="5673">
                  <c:v>41052.375</c:v>
                </c:pt>
                <c:pt idx="5674">
                  <c:v>41052.388888888898</c:v>
                </c:pt>
                <c:pt idx="5675">
                  <c:v>41052.402777777781</c:v>
                </c:pt>
                <c:pt idx="5676">
                  <c:v>41052.416666666664</c:v>
                </c:pt>
                <c:pt idx="5677">
                  <c:v>41052.430555555562</c:v>
                </c:pt>
                <c:pt idx="5678">
                  <c:v>41052.444444444453</c:v>
                </c:pt>
                <c:pt idx="5679">
                  <c:v>41052.458333333343</c:v>
                </c:pt>
                <c:pt idx="5680">
                  <c:v>41052.472222222219</c:v>
                </c:pt>
                <c:pt idx="5681">
                  <c:v>41052.486111111109</c:v>
                </c:pt>
                <c:pt idx="5682">
                  <c:v>41052.5</c:v>
                </c:pt>
                <c:pt idx="5683">
                  <c:v>41052.513888888891</c:v>
                </c:pt>
                <c:pt idx="5684">
                  <c:v>41052.527777777774</c:v>
                </c:pt>
                <c:pt idx="5685">
                  <c:v>41052.541666666657</c:v>
                </c:pt>
                <c:pt idx="5686">
                  <c:v>41052.555555555562</c:v>
                </c:pt>
                <c:pt idx="5687">
                  <c:v>41052.569444444445</c:v>
                </c:pt>
                <c:pt idx="5688">
                  <c:v>41052.583333333336</c:v>
                </c:pt>
                <c:pt idx="5689">
                  <c:v>41052.597222222212</c:v>
                </c:pt>
                <c:pt idx="5690">
                  <c:v>41052.611111111102</c:v>
                </c:pt>
                <c:pt idx="5691">
                  <c:v>41052.624999999993</c:v>
                </c:pt>
                <c:pt idx="5692">
                  <c:v>41052.638888888891</c:v>
                </c:pt>
                <c:pt idx="5693">
                  <c:v>41052.652777777781</c:v>
                </c:pt>
                <c:pt idx="5694">
                  <c:v>41052.666666666657</c:v>
                </c:pt>
                <c:pt idx="5695">
                  <c:v>41052.680555555562</c:v>
                </c:pt>
                <c:pt idx="5696">
                  <c:v>41052.694444444445</c:v>
                </c:pt>
                <c:pt idx="5697">
                  <c:v>41052.708333333336</c:v>
                </c:pt>
                <c:pt idx="5698">
                  <c:v>41052.722222222212</c:v>
                </c:pt>
                <c:pt idx="5699">
                  <c:v>41052.736111111102</c:v>
                </c:pt>
                <c:pt idx="5700">
                  <c:v>41052.75</c:v>
                </c:pt>
                <c:pt idx="5701">
                  <c:v>41052.763888888883</c:v>
                </c:pt>
                <c:pt idx="5702">
                  <c:v>41052.777777777774</c:v>
                </c:pt>
                <c:pt idx="5703">
                  <c:v>41052.79166666665</c:v>
                </c:pt>
                <c:pt idx="5704">
                  <c:v>41052.805555555562</c:v>
                </c:pt>
                <c:pt idx="5705">
                  <c:v>41052.819444444453</c:v>
                </c:pt>
                <c:pt idx="5706">
                  <c:v>41052.833333333336</c:v>
                </c:pt>
                <c:pt idx="5707">
                  <c:v>41052.847222222219</c:v>
                </c:pt>
                <c:pt idx="5708">
                  <c:v>41052.861111111102</c:v>
                </c:pt>
                <c:pt idx="5709">
                  <c:v>41052.875</c:v>
                </c:pt>
                <c:pt idx="5710">
                  <c:v>41052.888888888898</c:v>
                </c:pt>
                <c:pt idx="5711">
                  <c:v>41052.902777777781</c:v>
                </c:pt>
                <c:pt idx="5712">
                  <c:v>41052.916666666664</c:v>
                </c:pt>
                <c:pt idx="5713">
                  <c:v>41052.930555555562</c:v>
                </c:pt>
                <c:pt idx="5714">
                  <c:v>41052.944444444453</c:v>
                </c:pt>
                <c:pt idx="5715">
                  <c:v>41052.958333333343</c:v>
                </c:pt>
                <c:pt idx="5716">
                  <c:v>41052.972222222219</c:v>
                </c:pt>
                <c:pt idx="5717">
                  <c:v>41052.986111111109</c:v>
                </c:pt>
                <c:pt idx="5718">
                  <c:v>41053</c:v>
                </c:pt>
                <c:pt idx="5719">
                  <c:v>41053.013888888891</c:v>
                </c:pt>
                <c:pt idx="5720">
                  <c:v>41053.027777777774</c:v>
                </c:pt>
                <c:pt idx="5721">
                  <c:v>41053.041666666657</c:v>
                </c:pt>
                <c:pt idx="5722">
                  <c:v>41053.055555555562</c:v>
                </c:pt>
                <c:pt idx="5723">
                  <c:v>41053.069444444445</c:v>
                </c:pt>
                <c:pt idx="5724">
                  <c:v>41053.083333333336</c:v>
                </c:pt>
                <c:pt idx="5725">
                  <c:v>41053.097222222212</c:v>
                </c:pt>
                <c:pt idx="5726">
                  <c:v>41053.111111111102</c:v>
                </c:pt>
                <c:pt idx="5727">
                  <c:v>41053.124999999993</c:v>
                </c:pt>
                <c:pt idx="5728">
                  <c:v>41053.138888888891</c:v>
                </c:pt>
                <c:pt idx="5729">
                  <c:v>41053.152777777781</c:v>
                </c:pt>
                <c:pt idx="5730">
                  <c:v>41053.166666666657</c:v>
                </c:pt>
                <c:pt idx="5731">
                  <c:v>41053.180555555562</c:v>
                </c:pt>
                <c:pt idx="5732">
                  <c:v>41053.194444444445</c:v>
                </c:pt>
                <c:pt idx="5733">
                  <c:v>41053.208333333336</c:v>
                </c:pt>
                <c:pt idx="5734">
                  <c:v>41053.222222222212</c:v>
                </c:pt>
                <c:pt idx="5735">
                  <c:v>41053.236111111102</c:v>
                </c:pt>
                <c:pt idx="5736">
                  <c:v>41053.25</c:v>
                </c:pt>
                <c:pt idx="5737">
                  <c:v>41053.263888888883</c:v>
                </c:pt>
                <c:pt idx="5738">
                  <c:v>41053.277777777774</c:v>
                </c:pt>
                <c:pt idx="5739">
                  <c:v>41053.29166666665</c:v>
                </c:pt>
                <c:pt idx="5740">
                  <c:v>41053.305555555562</c:v>
                </c:pt>
                <c:pt idx="5741">
                  <c:v>41053.319444444453</c:v>
                </c:pt>
                <c:pt idx="5742">
                  <c:v>41053.333333333336</c:v>
                </c:pt>
                <c:pt idx="5743">
                  <c:v>41053.347222222219</c:v>
                </c:pt>
                <c:pt idx="5744">
                  <c:v>41053.361111111102</c:v>
                </c:pt>
                <c:pt idx="5745">
                  <c:v>41053.375</c:v>
                </c:pt>
                <c:pt idx="5746">
                  <c:v>41053.388888888898</c:v>
                </c:pt>
                <c:pt idx="5747">
                  <c:v>41053.402777777781</c:v>
                </c:pt>
                <c:pt idx="5748">
                  <c:v>41053.416666666664</c:v>
                </c:pt>
                <c:pt idx="5749">
                  <c:v>41053.430555555562</c:v>
                </c:pt>
                <c:pt idx="5750">
                  <c:v>41053.444444444453</c:v>
                </c:pt>
                <c:pt idx="5751">
                  <c:v>41053.458333333343</c:v>
                </c:pt>
                <c:pt idx="5752">
                  <c:v>41053.472222222219</c:v>
                </c:pt>
                <c:pt idx="5753">
                  <c:v>41053.486111111109</c:v>
                </c:pt>
                <c:pt idx="5754">
                  <c:v>41053.5</c:v>
                </c:pt>
                <c:pt idx="5755">
                  <c:v>41053.513888888891</c:v>
                </c:pt>
                <c:pt idx="5756">
                  <c:v>41053.527777777774</c:v>
                </c:pt>
                <c:pt idx="5757">
                  <c:v>41053.541666666657</c:v>
                </c:pt>
                <c:pt idx="5758">
                  <c:v>41053.555555555562</c:v>
                </c:pt>
                <c:pt idx="5759">
                  <c:v>41053.569444444445</c:v>
                </c:pt>
                <c:pt idx="5760">
                  <c:v>41053.583333333336</c:v>
                </c:pt>
                <c:pt idx="5761">
                  <c:v>41053.597222222212</c:v>
                </c:pt>
                <c:pt idx="5762">
                  <c:v>41053.611111111102</c:v>
                </c:pt>
                <c:pt idx="5763">
                  <c:v>41053.624999999993</c:v>
                </c:pt>
                <c:pt idx="5764">
                  <c:v>41053.638888888891</c:v>
                </c:pt>
                <c:pt idx="5765">
                  <c:v>41053.652777777781</c:v>
                </c:pt>
                <c:pt idx="5766">
                  <c:v>41053.666666666657</c:v>
                </c:pt>
                <c:pt idx="5767">
                  <c:v>41053.680555555562</c:v>
                </c:pt>
                <c:pt idx="5768">
                  <c:v>41053.694444444445</c:v>
                </c:pt>
                <c:pt idx="5769">
                  <c:v>41053.708333333336</c:v>
                </c:pt>
                <c:pt idx="5770">
                  <c:v>41053.722222222212</c:v>
                </c:pt>
                <c:pt idx="5771">
                  <c:v>41053.736111111102</c:v>
                </c:pt>
                <c:pt idx="5772">
                  <c:v>41053.75</c:v>
                </c:pt>
                <c:pt idx="5773">
                  <c:v>41053.763888888883</c:v>
                </c:pt>
                <c:pt idx="5774">
                  <c:v>41053.777777777774</c:v>
                </c:pt>
                <c:pt idx="5775">
                  <c:v>41053.79166666665</c:v>
                </c:pt>
                <c:pt idx="5776">
                  <c:v>41053.805555555562</c:v>
                </c:pt>
                <c:pt idx="5777">
                  <c:v>41053.819444444453</c:v>
                </c:pt>
                <c:pt idx="5778">
                  <c:v>41053.833333333336</c:v>
                </c:pt>
                <c:pt idx="5779">
                  <c:v>41053.847222222219</c:v>
                </c:pt>
                <c:pt idx="5780">
                  <c:v>41053.861111111102</c:v>
                </c:pt>
                <c:pt idx="5781">
                  <c:v>41053.875</c:v>
                </c:pt>
                <c:pt idx="5782">
                  <c:v>41053.888888888898</c:v>
                </c:pt>
                <c:pt idx="5783">
                  <c:v>41053.902777777781</c:v>
                </c:pt>
                <c:pt idx="5784">
                  <c:v>41053.916666666664</c:v>
                </c:pt>
                <c:pt idx="5785">
                  <c:v>41053.930555555562</c:v>
                </c:pt>
                <c:pt idx="5786">
                  <c:v>41053.944444444453</c:v>
                </c:pt>
                <c:pt idx="5787">
                  <c:v>41053.958333333343</c:v>
                </c:pt>
                <c:pt idx="5788">
                  <c:v>41053.972222222219</c:v>
                </c:pt>
                <c:pt idx="5789">
                  <c:v>41053.986111111109</c:v>
                </c:pt>
                <c:pt idx="5790">
                  <c:v>41054</c:v>
                </c:pt>
                <c:pt idx="5791">
                  <c:v>41054.013888888891</c:v>
                </c:pt>
                <c:pt idx="5792">
                  <c:v>41054.027777777774</c:v>
                </c:pt>
                <c:pt idx="5793">
                  <c:v>41054.041666666657</c:v>
                </c:pt>
                <c:pt idx="5794">
                  <c:v>41054.055555555562</c:v>
                </c:pt>
                <c:pt idx="5795">
                  <c:v>41054.069444444445</c:v>
                </c:pt>
                <c:pt idx="5796">
                  <c:v>41054.083333333336</c:v>
                </c:pt>
                <c:pt idx="5797">
                  <c:v>41054.097222222212</c:v>
                </c:pt>
                <c:pt idx="5798">
                  <c:v>41054.111111111102</c:v>
                </c:pt>
                <c:pt idx="5799">
                  <c:v>41054.124999999993</c:v>
                </c:pt>
                <c:pt idx="5800">
                  <c:v>41054.138888888891</c:v>
                </c:pt>
                <c:pt idx="5801">
                  <c:v>41054.152777777781</c:v>
                </c:pt>
                <c:pt idx="5802">
                  <c:v>41054.166666666657</c:v>
                </c:pt>
                <c:pt idx="5803">
                  <c:v>41054.180555555562</c:v>
                </c:pt>
                <c:pt idx="5804">
                  <c:v>41054.194444444445</c:v>
                </c:pt>
                <c:pt idx="5805">
                  <c:v>41054.208333333336</c:v>
                </c:pt>
                <c:pt idx="5806">
                  <c:v>41054.222222222212</c:v>
                </c:pt>
                <c:pt idx="5807">
                  <c:v>41054.236111111102</c:v>
                </c:pt>
                <c:pt idx="5808">
                  <c:v>41054.25</c:v>
                </c:pt>
                <c:pt idx="5809">
                  <c:v>41054.263888888883</c:v>
                </c:pt>
                <c:pt idx="5810">
                  <c:v>41054.277777777774</c:v>
                </c:pt>
                <c:pt idx="5811">
                  <c:v>41054.29166666665</c:v>
                </c:pt>
                <c:pt idx="5812">
                  <c:v>41054.305555555562</c:v>
                </c:pt>
                <c:pt idx="5813">
                  <c:v>41054.319444444453</c:v>
                </c:pt>
                <c:pt idx="5814">
                  <c:v>41054.333333333336</c:v>
                </c:pt>
                <c:pt idx="5815">
                  <c:v>41054.347222222219</c:v>
                </c:pt>
                <c:pt idx="5816">
                  <c:v>41054.361111111102</c:v>
                </c:pt>
                <c:pt idx="5817">
                  <c:v>41054.375</c:v>
                </c:pt>
                <c:pt idx="5818">
                  <c:v>41054.388888888898</c:v>
                </c:pt>
                <c:pt idx="5819">
                  <c:v>41054.402777777781</c:v>
                </c:pt>
                <c:pt idx="5820">
                  <c:v>41054.416666666664</c:v>
                </c:pt>
                <c:pt idx="5821">
                  <c:v>41054.430555555562</c:v>
                </c:pt>
                <c:pt idx="5822">
                  <c:v>41054.444444444453</c:v>
                </c:pt>
                <c:pt idx="5823">
                  <c:v>41054.458333333343</c:v>
                </c:pt>
                <c:pt idx="5824">
                  <c:v>41054.472222222219</c:v>
                </c:pt>
                <c:pt idx="5825">
                  <c:v>41054.486111111109</c:v>
                </c:pt>
                <c:pt idx="5826">
                  <c:v>41054.5</c:v>
                </c:pt>
                <c:pt idx="5827">
                  <c:v>41054.513888888891</c:v>
                </c:pt>
                <c:pt idx="5828">
                  <c:v>41054.527777777774</c:v>
                </c:pt>
                <c:pt idx="5829">
                  <c:v>41054.541666666657</c:v>
                </c:pt>
                <c:pt idx="5830">
                  <c:v>41054.555555555562</c:v>
                </c:pt>
                <c:pt idx="5831">
                  <c:v>41054.569444444445</c:v>
                </c:pt>
                <c:pt idx="5832">
                  <c:v>41054.583333333336</c:v>
                </c:pt>
                <c:pt idx="5833">
                  <c:v>41054.597222222212</c:v>
                </c:pt>
                <c:pt idx="5834">
                  <c:v>41054.611111111102</c:v>
                </c:pt>
                <c:pt idx="5835">
                  <c:v>41054.624999999993</c:v>
                </c:pt>
                <c:pt idx="5836">
                  <c:v>41054.638888888891</c:v>
                </c:pt>
                <c:pt idx="5837">
                  <c:v>41054.652777777781</c:v>
                </c:pt>
                <c:pt idx="5838">
                  <c:v>41054.666666666657</c:v>
                </c:pt>
                <c:pt idx="5839">
                  <c:v>41054.680555555562</c:v>
                </c:pt>
                <c:pt idx="5840">
                  <c:v>41054.694444444445</c:v>
                </c:pt>
                <c:pt idx="5841">
                  <c:v>41054.708333333336</c:v>
                </c:pt>
                <c:pt idx="5842">
                  <c:v>41054.722222222212</c:v>
                </c:pt>
                <c:pt idx="5843">
                  <c:v>41054.736111111102</c:v>
                </c:pt>
                <c:pt idx="5844">
                  <c:v>41054.75</c:v>
                </c:pt>
                <c:pt idx="5845">
                  <c:v>41054.763888888883</c:v>
                </c:pt>
                <c:pt idx="5846">
                  <c:v>41054.777777777774</c:v>
                </c:pt>
                <c:pt idx="5847">
                  <c:v>41054.79166666665</c:v>
                </c:pt>
                <c:pt idx="5848">
                  <c:v>41054.805555555562</c:v>
                </c:pt>
                <c:pt idx="5849">
                  <c:v>41054.819444444453</c:v>
                </c:pt>
                <c:pt idx="5850">
                  <c:v>41054.833333333336</c:v>
                </c:pt>
                <c:pt idx="5851">
                  <c:v>41054.847222222219</c:v>
                </c:pt>
                <c:pt idx="5852">
                  <c:v>41054.861111111102</c:v>
                </c:pt>
                <c:pt idx="5853">
                  <c:v>41054.875</c:v>
                </c:pt>
                <c:pt idx="5854">
                  <c:v>41054.888888888898</c:v>
                </c:pt>
                <c:pt idx="5855">
                  <c:v>41054.902777777781</c:v>
                </c:pt>
                <c:pt idx="5856">
                  <c:v>41054.916666666664</c:v>
                </c:pt>
                <c:pt idx="5857">
                  <c:v>41054.930555555562</c:v>
                </c:pt>
                <c:pt idx="5858">
                  <c:v>41054.944444444453</c:v>
                </c:pt>
                <c:pt idx="5859">
                  <c:v>41054.958333333343</c:v>
                </c:pt>
                <c:pt idx="5860">
                  <c:v>41054.972222222219</c:v>
                </c:pt>
                <c:pt idx="5861">
                  <c:v>41054.986111111109</c:v>
                </c:pt>
                <c:pt idx="5862">
                  <c:v>41055</c:v>
                </c:pt>
                <c:pt idx="5863">
                  <c:v>41055.013888888891</c:v>
                </c:pt>
                <c:pt idx="5864">
                  <c:v>41055.027777777774</c:v>
                </c:pt>
                <c:pt idx="5865">
                  <c:v>41055.041666666657</c:v>
                </c:pt>
                <c:pt idx="5866">
                  <c:v>41055.055555555562</c:v>
                </c:pt>
                <c:pt idx="5867">
                  <c:v>41055.069444444445</c:v>
                </c:pt>
                <c:pt idx="5868">
                  <c:v>41055.083333333336</c:v>
                </c:pt>
                <c:pt idx="5869">
                  <c:v>41055.097222222212</c:v>
                </c:pt>
                <c:pt idx="5870">
                  <c:v>41055.111111111102</c:v>
                </c:pt>
                <c:pt idx="5871">
                  <c:v>41055.124999999993</c:v>
                </c:pt>
                <c:pt idx="5872">
                  <c:v>41055.138888888891</c:v>
                </c:pt>
                <c:pt idx="5873">
                  <c:v>41055.152777777781</c:v>
                </c:pt>
                <c:pt idx="5874">
                  <c:v>41055.166666666657</c:v>
                </c:pt>
                <c:pt idx="5875">
                  <c:v>41055.180555555562</c:v>
                </c:pt>
                <c:pt idx="5876">
                  <c:v>41055.194444444445</c:v>
                </c:pt>
                <c:pt idx="5877">
                  <c:v>41055.208333333336</c:v>
                </c:pt>
                <c:pt idx="5878">
                  <c:v>41055.222222222212</c:v>
                </c:pt>
                <c:pt idx="5879">
                  <c:v>41055.236111111102</c:v>
                </c:pt>
                <c:pt idx="5880">
                  <c:v>41055.25</c:v>
                </c:pt>
                <c:pt idx="5881">
                  <c:v>41055.263888888883</c:v>
                </c:pt>
                <c:pt idx="5882">
                  <c:v>41055.277777777774</c:v>
                </c:pt>
                <c:pt idx="5883">
                  <c:v>41055.29166666665</c:v>
                </c:pt>
                <c:pt idx="5884">
                  <c:v>41055.305555555562</c:v>
                </c:pt>
                <c:pt idx="5885">
                  <c:v>41055.319444444453</c:v>
                </c:pt>
                <c:pt idx="5886">
                  <c:v>41055.333333333336</c:v>
                </c:pt>
                <c:pt idx="5887">
                  <c:v>41055.347222222219</c:v>
                </c:pt>
                <c:pt idx="5888">
                  <c:v>41055.361111111102</c:v>
                </c:pt>
                <c:pt idx="5889">
                  <c:v>41055.375</c:v>
                </c:pt>
                <c:pt idx="5890">
                  <c:v>41055.388888888898</c:v>
                </c:pt>
                <c:pt idx="5891">
                  <c:v>41055.402777777781</c:v>
                </c:pt>
                <c:pt idx="5892">
                  <c:v>41055.416666666664</c:v>
                </c:pt>
                <c:pt idx="5893">
                  <c:v>41055.430555555562</c:v>
                </c:pt>
                <c:pt idx="5894">
                  <c:v>41055.444444444453</c:v>
                </c:pt>
                <c:pt idx="5895">
                  <c:v>41055.458333333343</c:v>
                </c:pt>
                <c:pt idx="5896">
                  <c:v>41055.472222222219</c:v>
                </c:pt>
                <c:pt idx="5897">
                  <c:v>41055.486111111109</c:v>
                </c:pt>
                <c:pt idx="5898">
                  <c:v>41055.5</c:v>
                </c:pt>
                <c:pt idx="5899">
                  <c:v>41055.513888888891</c:v>
                </c:pt>
                <c:pt idx="5900">
                  <c:v>41055.527777777774</c:v>
                </c:pt>
                <c:pt idx="5901">
                  <c:v>41055.541666666657</c:v>
                </c:pt>
                <c:pt idx="5902">
                  <c:v>41055.555555555562</c:v>
                </c:pt>
                <c:pt idx="5903">
                  <c:v>41055.569444444445</c:v>
                </c:pt>
                <c:pt idx="5904">
                  <c:v>41055.583333333336</c:v>
                </c:pt>
                <c:pt idx="5905">
                  <c:v>41055.597222222212</c:v>
                </c:pt>
                <c:pt idx="5906">
                  <c:v>41055.611111111102</c:v>
                </c:pt>
                <c:pt idx="5907">
                  <c:v>41055.624999999993</c:v>
                </c:pt>
                <c:pt idx="5908">
                  <c:v>41055.638888888891</c:v>
                </c:pt>
                <c:pt idx="5909">
                  <c:v>41055.652777777781</c:v>
                </c:pt>
                <c:pt idx="5910">
                  <c:v>41055.666666666657</c:v>
                </c:pt>
                <c:pt idx="5911">
                  <c:v>41055.680555555562</c:v>
                </c:pt>
                <c:pt idx="5912">
                  <c:v>41055.694444444445</c:v>
                </c:pt>
                <c:pt idx="5913">
                  <c:v>41055.708333333336</c:v>
                </c:pt>
                <c:pt idx="5914">
                  <c:v>41055.722222222212</c:v>
                </c:pt>
                <c:pt idx="5915">
                  <c:v>41055.736111111102</c:v>
                </c:pt>
                <c:pt idx="5916">
                  <c:v>41055.75</c:v>
                </c:pt>
                <c:pt idx="5917">
                  <c:v>41055.763888888883</c:v>
                </c:pt>
                <c:pt idx="5918">
                  <c:v>41055.777777777774</c:v>
                </c:pt>
                <c:pt idx="5919">
                  <c:v>41055.79166666665</c:v>
                </c:pt>
                <c:pt idx="5920">
                  <c:v>41055.805555555562</c:v>
                </c:pt>
                <c:pt idx="5921">
                  <c:v>41055.819444444453</c:v>
                </c:pt>
                <c:pt idx="5922">
                  <c:v>41055.833333333336</c:v>
                </c:pt>
                <c:pt idx="5923">
                  <c:v>41055.847222222219</c:v>
                </c:pt>
                <c:pt idx="5924">
                  <c:v>41055.861111111102</c:v>
                </c:pt>
                <c:pt idx="5925">
                  <c:v>41055.875</c:v>
                </c:pt>
                <c:pt idx="5926">
                  <c:v>41055.888888888898</c:v>
                </c:pt>
                <c:pt idx="5927">
                  <c:v>41055.902777777781</c:v>
                </c:pt>
                <c:pt idx="5928">
                  <c:v>41055.916666666664</c:v>
                </c:pt>
                <c:pt idx="5929">
                  <c:v>41055.930555555562</c:v>
                </c:pt>
                <c:pt idx="5930">
                  <c:v>41055.944444444453</c:v>
                </c:pt>
                <c:pt idx="5931">
                  <c:v>41055.958333333343</c:v>
                </c:pt>
                <c:pt idx="5932">
                  <c:v>41055.972222222219</c:v>
                </c:pt>
                <c:pt idx="5933">
                  <c:v>41055.986111111109</c:v>
                </c:pt>
                <c:pt idx="5934">
                  <c:v>41056</c:v>
                </c:pt>
                <c:pt idx="5935">
                  <c:v>41056.013888888891</c:v>
                </c:pt>
                <c:pt idx="5936">
                  <c:v>41056.027777777774</c:v>
                </c:pt>
                <c:pt idx="5937">
                  <c:v>41056.041666666657</c:v>
                </c:pt>
                <c:pt idx="5938">
                  <c:v>41056.055555555562</c:v>
                </c:pt>
                <c:pt idx="5939">
                  <c:v>41056.069444444445</c:v>
                </c:pt>
                <c:pt idx="5940">
                  <c:v>41056.083333333336</c:v>
                </c:pt>
                <c:pt idx="5941">
                  <c:v>41056.097222222212</c:v>
                </c:pt>
                <c:pt idx="5942">
                  <c:v>41056.111111111102</c:v>
                </c:pt>
                <c:pt idx="5943">
                  <c:v>41056.124999999993</c:v>
                </c:pt>
                <c:pt idx="5944">
                  <c:v>41056.138888888891</c:v>
                </c:pt>
                <c:pt idx="5945">
                  <c:v>41056.152777777781</c:v>
                </c:pt>
                <c:pt idx="5946">
                  <c:v>41056.166666666657</c:v>
                </c:pt>
                <c:pt idx="5947">
                  <c:v>41056.180555555562</c:v>
                </c:pt>
                <c:pt idx="5948">
                  <c:v>41056.194444444445</c:v>
                </c:pt>
                <c:pt idx="5949">
                  <c:v>41056.208333333336</c:v>
                </c:pt>
                <c:pt idx="5950">
                  <c:v>41056.222222222212</c:v>
                </c:pt>
                <c:pt idx="5951">
                  <c:v>41056.236111111102</c:v>
                </c:pt>
                <c:pt idx="5952">
                  <c:v>41056.25</c:v>
                </c:pt>
                <c:pt idx="5953">
                  <c:v>41056.263888888883</c:v>
                </c:pt>
                <c:pt idx="5954">
                  <c:v>41056.277777777774</c:v>
                </c:pt>
                <c:pt idx="5955">
                  <c:v>41056.29166666665</c:v>
                </c:pt>
                <c:pt idx="5956">
                  <c:v>41056.305555555562</c:v>
                </c:pt>
                <c:pt idx="5957">
                  <c:v>41056.319444444453</c:v>
                </c:pt>
                <c:pt idx="5958">
                  <c:v>41056.333333333336</c:v>
                </c:pt>
                <c:pt idx="5959">
                  <c:v>41056.347222222219</c:v>
                </c:pt>
                <c:pt idx="5960">
                  <c:v>41056.361111111102</c:v>
                </c:pt>
                <c:pt idx="5961">
                  <c:v>41056.375</c:v>
                </c:pt>
                <c:pt idx="5962">
                  <c:v>41056.388888888898</c:v>
                </c:pt>
                <c:pt idx="5963">
                  <c:v>41056.402777777781</c:v>
                </c:pt>
                <c:pt idx="5964">
                  <c:v>41056.416666666664</c:v>
                </c:pt>
                <c:pt idx="5965">
                  <c:v>41056.430555555562</c:v>
                </c:pt>
                <c:pt idx="5966">
                  <c:v>41056.444444444453</c:v>
                </c:pt>
                <c:pt idx="5967">
                  <c:v>41056.458333333343</c:v>
                </c:pt>
                <c:pt idx="5968">
                  <c:v>41056.472222222219</c:v>
                </c:pt>
                <c:pt idx="5969">
                  <c:v>41056.486111111109</c:v>
                </c:pt>
                <c:pt idx="5970">
                  <c:v>41056.5</c:v>
                </c:pt>
                <c:pt idx="5971">
                  <c:v>41056.513888888891</c:v>
                </c:pt>
                <c:pt idx="5972">
                  <c:v>41056.527777777774</c:v>
                </c:pt>
                <c:pt idx="5973">
                  <c:v>41056.541666666657</c:v>
                </c:pt>
                <c:pt idx="5974">
                  <c:v>41056.555555555562</c:v>
                </c:pt>
                <c:pt idx="5975">
                  <c:v>41056.569444444445</c:v>
                </c:pt>
                <c:pt idx="5976">
                  <c:v>41056.583333333336</c:v>
                </c:pt>
                <c:pt idx="5977">
                  <c:v>41056.597222222212</c:v>
                </c:pt>
                <c:pt idx="5978">
                  <c:v>41056.611111111102</c:v>
                </c:pt>
                <c:pt idx="5979">
                  <c:v>41056.624999999993</c:v>
                </c:pt>
                <c:pt idx="5980">
                  <c:v>41056.638888888891</c:v>
                </c:pt>
                <c:pt idx="5981">
                  <c:v>41056.652777777781</c:v>
                </c:pt>
                <c:pt idx="5982">
                  <c:v>41056.666666666657</c:v>
                </c:pt>
                <c:pt idx="5983">
                  <c:v>41056.680555555562</c:v>
                </c:pt>
                <c:pt idx="5984">
                  <c:v>41056.694444444445</c:v>
                </c:pt>
                <c:pt idx="5985">
                  <c:v>41056.708333333336</c:v>
                </c:pt>
                <c:pt idx="5986">
                  <c:v>41056.722222222212</c:v>
                </c:pt>
                <c:pt idx="5987">
                  <c:v>41056.736111111102</c:v>
                </c:pt>
                <c:pt idx="5988">
                  <c:v>41056.75</c:v>
                </c:pt>
                <c:pt idx="5989">
                  <c:v>41056.763888888883</c:v>
                </c:pt>
                <c:pt idx="5990">
                  <c:v>41056.777777777774</c:v>
                </c:pt>
                <c:pt idx="5991">
                  <c:v>41056.79166666665</c:v>
                </c:pt>
                <c:pt idx="5992">
                  <c:v>41056.805555555562</c:v>
                </c:pt>
                <c:pt idx="5993">
                  <c:v>41056.819444444453</c:v>
                </c:pt>
                <c:pt idx="5994">
                  <c:v>41056.833333333336</c:v>
                </c:pt>
                <c:pt idx="5995">
                  <c:v>41056.847222222219</c:v>
                </c:pt>
                <c:pt idx="5996">
                  <c:v>41056.861111111102</c:v>
                </c:pt>
                <c:pt idx="5997">
                  <c:v>41056.875</c:v>
                </c:pt>
                <c:pt idx="5998">
                  <c:v>41056.888888888898</c:v>
                </c:pt>
                <c:pt idx="5999">
                  <c:v>41056.902777777781</c:v>
                </c:pt>
                <c:pt idx="6000">
                  <c:v>41056.916666666664</c:v>
                </c:pt>
                <c:pt idx="6001">
                  <c:v>41056.930555555562</c:v>
                </c:pt>
                <c:pt idx="6002">
                  <c:v>41056.944444444453</c:v>
                </c:pt>
                <c:pt idx="6003">
                  <c:v>41056.958333333343</c:v>
                </c:pt>
                <c:pt idx="6004">
                  <c:v>41056.972222222219</c:v>
                </c:pt>
                <c:pt idx="6005">
                  <c:v>41056.986111111109</c:v>
                </c:pt>
                <c:pt idx="6006">
                  <c:v>41057</c:v>
                </c:pt>
                <c:pt idx="6007">
                  <c:v>41057.013888888891</c:v>
                </c:pt>
                <c:pt idx="6008">
                  <c:v>41057.027777777774</c:v>
                </c:pt>
                <c:pt idx="6009">
                  <c:v>41057.041666666657</c:v>
                </c:pt>
                <c:pt idx="6010">
                  <c:v>41057.055555555562</c:v>
                </c:pt>
                <c:pt idx="6011">
                  <c:v>41057.069444444445</c:v>
                </c:pt>
                <c:pt idx="6012">
                  <c:v>41057.083333333336</c:v>
                </c:pt>
                <c:pt idx="6013">
                  <c:v>41057.097222222212</c:v>
                </c:pt>
                <c:pt idx="6014">
                  <c:v>41057.111111111102</c:v>
                </c:pt>
                <c:pt idx="6015">
                  <c:v>41057.124999999993</c:v>
                </c:pt>
                <c:pt idx="6016">
                  <c:v>41057.138888888891</c:v>
                </c:pt>
                <c:pt idx="6017">
                  <c:v>41057.152777777781</c:v>
                </c:pt>
                <c:pt idx="6018">
                  <c:v>41057.166666666657</c:v>
                </c:pt>
                <c:pt idx="6019">
                  <c:v>41057.180555555562</c:v>
                </c:pt>
                <c:pt idx="6020">
                  <c:v>41057.194444444445</c:v>
                </c:pt>
                <c:pt idx="6021">
                  <c:v>41057.208333333336</c:v>
                </c:pt>
                <c:pt idx="6022">
                  <c:v>41057.222222222212</c:v>
                </c:pt>
                <c:pt idx="6023">
                  <c:v>41057.236111111102</c:v>
                </c:pt>
                <c:pt idx="6024">
                  <c:v>41057.25</c:v>
                </c:pt>
                <c:pt idx="6025">
                  <c:v>41057.263888888883</c:v>
                </c:pt>
                <c:pt idx="6026">
                  <c:v>41057.277777777774</c:v>
                </c:pt>
                <c:pt idx="6027">
                  <c:v>41057.29166666665</c:v>
                </c:pt>
                <c:pt idx="6028">
                  <c:v>41057.305555555562</c:v>
                </c:pt>
                <c:pt idx="6029">
                  <c:v>41057.319444444453</c:v>
                </c:pt>
                <c:pt idx="6030">
                  <c:v>41057.333333333336</c:v>
                </c:pt>
                <c:pt idx="6031">
                  <c:v>41057.347222222219</c:v>
                </c:pt>
                <c:pt idx="6032">
                  <c:v>41057.361111111102</c:v>
                </c:pt>
                <c:pt idx="6033">
                  <c:v>41057.375</c:v>
                </c:pt>
                <c:pt idx="6034">
                  <c:v>41057.388888888898</c:v>
                </c:pt>
                <c:pt idx="6035">
                  <c:v>41057.402777777781</c:v>
                </c:pt>
                <c:pt idx="6036">
                  <c:v>41057.416666666664</c:v>
                </c:pt>
                <c:pt idx="6037">
                  <c:v>41057.430555555562</c:v>
                </c:pt>
                <c:pt idx="6038">
                  <c:v>41057.444444444453</c:v>
                </c:pt>
                <c:pt idx="6039">
                  <c:v>41057.458333333343</c:v>
                </c:pt>
                <c:pt idx="6040">
                  <c:v>41057.472222222219</c:v>
                </c:pt>
                <c:pt idx="6041">
                  <c:v>41057.486111111109</c:v>
                </c:pt>
                <c:pt idx="6042">
                  <c:v>41057.5</c:v>
                </c:pt>
                <c:pt idx="6043">
                  <c:v>41057.513888888891</c:v>
                </c:pt>
                <c:pt idx="6044">
                  <c:v>41057.527777777774</c:v>
                </c:pt>
                <c:pt idx="6045">
                  <c:v>41057.541666666657</c:v>
                </c:pt>
                <c:pt idx="6046">
                  <c:v>41057.555555555562</c:v>
                </c:pt>
                <c:pt idx="6047">
                  <c:v>41057.569444444445</c:v>
                </c:pt>
                <c:pt idx="6048">
                  <c:v>41057.583333333336</c:v>
                </c:pt>
                <c:pt idx="6049">
                  <c:v>41057.597222222212</c:v>
                </c:pt>
                <c:pt idx="6050">
                  <c:v>41057.611111111102</c:v>
                </c:pt>
                <c:pt idx="6051">
                  <c:v>41057.624999999993</c:v>
                </c:pt>
                <c:pt idx="6052">
                  <c:v>41057.638888888891</c:v>
                </c:pt>
                <c:pt idx="6053">
                  <c:v>41057.652777777781</c:v>
                </c:pt>
                <c:pt idx="6054">
                  <c:v>41057.666666666657</c:v>
                </c:pt>
                <c:pt idx="6055">
                  <c:v>41057.680555555562</c:v>
                </c:pt>
                <c:pt idx="6056">
                  <c:v>41057.694444444445</c:v>
                </c:pt>
                <c:pt idx="6057">
                  <c:v>41057.708333333336</c:v>
                </c:pt>
                <c:pt idx="6058">
                  <c:v>41057.722222222212</c:v>
                </c:pt>
                <c:pt idx="6059">
                  <c:v>41057.736111111102</c:v>
                </c:pt>
                <c:pt idx="6060">
                  <c:v>41057.75</c:v>
                </c:pt>
                <c:pt idx="6061">
                  <c:v>41057.763888888883</c:v>
                </c:pt>
                <c:pt idx="6062">
                  <c:v>41057.777777777774</c:v>
                </c:pt>
                <c:pt idx="6063">
                  <c:v>41057.79166666665</c:v>
                </c:pt>
                <c:pt idx="6064">
                  <c:v>41057.805555555562</c:v>
                </c:pt>
                <c:pt idx="6065">
                  <c:v>41057.819444444453</c:v>
                </c:pt>
                <c:pt idx="6066">
                  <c:v>41057.833333333336</c:v>
                </c:pt>
                <c:pt idx="6067">
                  <c:v>41057.847222222219</c:v>
                </c:pt>
                <c:pt idx="6068">
                  <c:v>41057.861111111102</c:v>
                </c:pt>
                <c:pt idx="6069">
                  <c:v>41057.875</c:v>
                </c:pt>
                <c:pt idx="6070">
                  <c:v>41057.888888888898</c:v>
                </c:pt>
                <c:pt idx="6071">
                  <c:v>41057.902777777781</c:v>
                </c:pt>
                <c:pt idx="6072">
                  <c:v>41057.916666666664</c:v>
                </c:pt>
                <c:pt idx="6073">
                  <c:v>41057.930555555562</c:v>
                </c:pt>
                <c:pt idx="6074">
                  <c:v>41057.944444444453</c:v>
                </c:pt>
                <c:pt idx="6075">
                  <c:v>41057.958333333343</c:v>
                </c:pt>
                <c:pt idx="6076">
                  <c:v>41057.972222222219</c:v>
                </c:pt>
                <c:pt idx="6077">
                  <c:v>41057.986111111109</c:v>
                </c:pt>
                <c:pt idx="6078">
                  <c:v>41058</c:v>
                </c:pt>
                <c:pt idx="6079">
                  <c:v>41058.013888888891</c:v>
                </c:pt>
                <c:pt idx="6080">
                  <c:v>41058.027777777774</c:v>
                </c:pt>
                <c:pt idx="6081">
                  <c:v>41058.041666666657</c:v>
                </c:pt>
                <c:pt idx="6082">
                  <c:v>41058.055555555562</c:v>
                </c:pt>
                <c:pt idx="6083">
                  <c:v>41058.069444444445</c:v>
                </c:pt>
                <c:pt idx="6084">
                  <c:v>41058.083333333336</c:v>
                </c:pt>
                <c:pt idx="6085">
                  <c:v>41058.097222222212</c:v>
                </c:pt>
                <c:pt idx="6086">
                  <c:v>41058.111111111102</c:v>
                </c:pt>
                <c:pt idx="6087">
                  <c:v>41058.124999999993</c:v>
                </c:pt>
                <c:pt idx="6088">
                  <c:v>41058.138888888891</c:v>
                </c:pt>
                <c:pt idx="6089">
                  <c:v>41058.152777777781</c:v>
                </c:pt>
                <c:pt idx="6090">
                  <c:v>41058.166666666657</c:v>
                </c:pt>
                <c:pt idx="6091">
                  <c:v>41058.180555555562</c:v>
                </c:pt>
                <c:pt idx="6092">
                  <c:v>41058.194444444445</c:v>
                </c:pt>
                <c:pt idx="6093">
                  <c:v>41058.208333333336</c:v>
                </c:pt>
                <c:pt idx="6094">
                  <c:v>41058.222222222212</c:v>
                </c:pt>
                <c:pt idx="6095">
                  <c:v>41058.236111111102</c:v>
                </c:pt>
                <c:pt idx="6096">
                  <c:v>41058.25</c:v>
                </c:pt>
                <c:pt idx="6097">
                  <c:v>41058.263888888883</c:v>
                </c:pt>
                <c:pt idx="6098">
                  <c:v>41058.277777777774</c:v>
                </c:pt>
                <c:pt idx="6099">
                  <c:v>41058.29166666665</c:v>
                </c:pt>
                <c:pt idx="6100">
                  <c:v>41058.305555555562</c:v>
                </c:pt>
                <c:pt idx="6101">
                  <c:v>41058.319444444453</c:v>
                </c:pt>
                <c:pt idx="6102">
                  <c:v>41058.333333333336</c:v>
                </c:pt>
                <c:pt idx="6103">
                  <c:v>41058.347222222219</c:v>
                </c:pt>
                <c:pt idx="6104">
                  <c:v>41058.361111111102</c:v>
                </c:pt>
                <c:pt idx="6105">
                  <c:v>41058.375</c:v>
                </c:pt>
                <c:pt idx="6106">
                  <c:v>41058.388888888898</c:v>
                </c:pt>
                <c:pt idx="6107">
                  <c:v>41058.402777777781</c:v>
                </c:pt>
                <c:pt idx="6108">
                  <c:v>41058.416666666664</c:v>
                </c:pt>
                <c:pt idx="6109">
                  <c:v>41058.430555555562</c:v>
                </c:pt>
                <c:pt idx="6110">
                  <c:v>41058.444444444453</c:v>
                </c:pt>
                <c:pt idx="6111">
                  <c:v>41058.458333333343</c:v>
                </c:pt>
                <c:pt idx="6112">
                  <c:v>41058.472222222219</c:v>
                </c:pt>
                <c:pt idx="6113">
                  <c:v>41058.486111111109</c:v>
                </c:pt>
                <c:pt idx="6114">
                  <c:v>41058.5</c:v>
                </c:pt>
                <c:pt idx="6115">
                  <c:v>41058.513888888891</c:v>
                </c:pt>
                <c:pt idx="6116">
                  <c:v>41058.527777777774</c:v>
                </c:pt>
                <c:pt idx="6117">
                  <c:v>41058.541666666657</c:v>
                </c:pt>
                <c:pt idx="6118">
                  <c:v>41058.555555555562</c:v>
                </c:pt>
                <c:pt idx="6119">
                  <c:v>41058.569444444445</c:v>
                </c:pt>
                <c:pt idx="6120">
                  <c:v>41058.583333333336</c:v>
                </c:pt>
                <c:pt idx="6121">
                  <c:v>41058.597222222212</c:v>
                </c:pt>
                <c:pt idx="6122">
                  <c:v>41058.611111111102</c:v>
                </c:pt>
                <c:pt idx="6123">
                  <c:v>41058.624999999993</c:v>
                </c:pt>
                <c:pt idx="6124">
                  <c:v>41058.638888888891</c:v>
                </c:pt>
                <c:pt idx="6125">
                  <c:v>41058.652777777781</c:v>
                </c:pt>
                <c:pt idx="6126">
                  <c:v>41058.666666666657</c:v>
                </c:pt>
                <c:pt idx="6127">
                  <c:v>41058.680555555562</c:v>
                </c:pt>
                <c:pt idx="6128">
                  <c:v>41058.694444444445</c:v>
                </c:pt>
                <c:pt idx="6129">
                  <c:v>41058.708333333336</c:v>
                </c:pt>
                <c:pt idx="6130">
                  <c:v>41058.722222222212</c:v>
                </c:pt>
                <c:pt idx="6131">
                  <c:v>41058.736111111102</c:v>
                </c:pt>
                <c:pt idx="6132">
                  <c:v>41058.75</c:v>
                </c:pt>
                <c:pt idx="6133">
                  <c:v>41058.763888888883</c:v>
                </c:pt>
                <c:pt idx="6134">
                  <c:v>41058.777777777774</c:v>
                </c:pt>
                <c:pt idx="6135">
                  <c:v>41058.79166666665</c:v>
                </c:pt>
                <c:pt idx="6136">
                  <c:v>41058.805555555562</c:v>
                </c:pt>
                <c:pt idx="6137">
                  <c:v>41058.819444444453</c:v>
                </c:pt>
                <c:pt idx="6138">
                  <c:v>41058.833333333336</c:v>
                </c:pt>
                <c:pt idx="6139">
                  <c:v>41058.847222222219</c:v>
                </c:pt>
                <c:pt idx="6140">
                  <c:v>41058.861111111102</c:v>
                </c:pt>
                <c:pt idx="6141">
                  <c:v>41058.875</c:v>
                </c:pt>
                <c:pt idx="6142">
                  <c:v>41058.888888888898</c:v>
                </c:pt>
                <c:pt idx="6143">
                  <c:v>41058.902777777781</c:v>
                </c:pt>
                <c:pt idx="6144">
                  <c:v>41058.916666666664</c:v>
                </c:pt>
                <c:pt idx="6145">
                  <c:v>41058.930555555562</c:v>
                </c:pt>
                <c:pt idx="6146">
                  <c:v>41058.944444444453</c:v>
                </c:pt>
                <c:pt idx="6147">
                  <c:v>41058.958333333343</c:v>
                </c:pt>
                <c:pt idx="6148">
                  <c:v>41058.972222222219</c:v>
                </c:pt>
                <c:pt idx="6149">
                  <c:v>41058.986111111109</c:v>
                </c:pt>
                <c:pt idx="6150">
                  <c:v>41059</c:v>
                </c:pt>
                <c:pt idx="6151">
                  <c:v>41059.013888888891</c:v>
                </c:pt>
                <c:pt idx="6152">
                  <c:v>41059.027777777774</c:v>
                </c:pt>
                <c:pt idx="6153">
                  <c:v>41059.041666666657</c:v>
                </c:pt>
                <c:pt idx="6154">
                  <c:v>41059.055555555562</c:v>
                </c:pt>
                <c:pt idx="6155">
                  <c:v>41059.069444444445</c:v>
                </c:pt>
                <c:pt idx="6156">
                  <c:v>41059.083333333336</c:v>
                </c:pt>
                <c:pt idx="6157">
                  <c:v>41059.097222222212</c:v>
                </c:pt>
                <c:pt idx="6158">
                  <c:v>41059.111111111102</c:v>
                </c:pt>
                <c:pt idx="6159">
                  <c:v>41059.124999999993</c:v>
                </c:pt>
                <c:pt idx="6160">
                  <c:v>41059.138888888891</c:v>
                </c:pt>
                <c:pt idx="6161">
                  <c:v>41059.152777777781</c:v>
                </c:pt>
                <c:pt idx="6162">
                  <c:v>41059.166666666657</c:v>
                </c:pt>
                <c:pt idx="6163">
                  <c:v>41059.180555555562</c:v>
                </c:pt>
                <c:pt idx="6164">
                  <c:v>41059.194444444445</c:v>
                </c:pt>
                <c:pt idx="6165">
                  <c:v>41059.208333333336</c:v>
                </c:pt>
                <c:pt idx="6166">
                  <c:v>41059.222222222212</c:v>
                </c:pt>
                <c:pt idx="6167">
                  <c:v>41059.236111111102</c:v>
                </c:pt>
                <c:pt idx="6168">
                  <c:v>41059.25</c:v>
                </c:pt>
                <c:pt idx="6169">
                  <c:v>41059.263888888883</c:v>
                </c:pt>
                <c:pt idx="6170">
                  <c:v>41059.277777777774</c:v>
                </c:pt>
                <c:pt idx="6171">
                  <c:v>41059.29166666665</c:v>
                </c:pt>
                <c:pt idx="6172">
                  <c:v>41059.305555555562</c:v>
                </c:pt>
                <c:pt idx="6173">
                  <c:v>41059.319444444453</c:v>
                </c:pt>
                <c:pt idx="6174">
                  <c:v>41059.333333333336</c:v>
                </c:pt>
                <c:pt idx="6175">
                  <c:v>41059.347222222219</c:v>
                </c:pt>
                <c:pt idx="6176">
                  <c:v>41059.361111111102</c:v>
                </c:pt>
                <c:pt idx="6177">
                  <c:v>41059.375</c:v>
                </c:pt>
                <c:pt idx="6178">
                  <c:v>41059.388888888898</c:v>
                </c:pt>
                <c:pt idx="6179">
                  <c:v>41059.402777777781</c:v>
                </c:pt>
                <c:pt idx="6180">
                  <c:v>41059.416666666664</c:v>
                </c:pt>
                <c:pt idx="6181">
                  <c:v>41059.430555555562</c:v>
                </c:pt>
                <c:pt idx="6182">
                  <c:v>41059.444444444453</c:v>
                </c:pt>
                <c:pt idx="6183">
                  <c:v>41059.458333333343</c:v>
                </c:pt>
                <c:pt idx="6184">
                  <c:v>41059.472222222219</c:v>
                </c:pt>
                <c:pt idx="6185">
                  <c:v>41059.486111111109</c:v>
                </c:pt>
                <c:pt idx="6186">
                  <c:v>41059.5</c:v>
                </c:pt>
                <c:pt idx="6187">
                  <c:v>41059.513888888891</c:v>
                </c:pt>
                <c:pt idx="6188">
                  <c:v>41059.527777777774</c:v>
                </c:pt>
                <c:pt idx="6189">
                  <c:v>41059.541666666657</c:v>
                </c:pt>
                <c:pt idx="6190">
                  <c:v>41059.555555555562</c:v>
                </c:pt>
                <c:pt idx="6191">
                  <c:v>41059.569444444445</c:v>
                </c:pt>
                <c:pt idx="6192">
                  <c:v>41059.583333333336</c:v>
                </c:pt>
                <c:pt idx="6193">
                  <c:v>41059.597222222212</c:v>
                </c:pt>
                <c:pt idx="6194">
                  <c:v>41059.611111111102</c:v>
                </c:pt>
                <c:pt idx="6195">
                  <c:v>41059.624999999993</c:v>
                </c:pt>
                <c:pt idx="6196">
                  <c:v>41059.638888888891</c:v>
                </c:pt>
                <c:pt idx="6197">
                  <c:v>41059.652777777781</c:v>
                </c:pt>
                <c:pt idx="6198">
                  <c:v>41059.666666666657</c:v>
                </c:pt>
                <c:pt idx="6199">
                  <c:v>41059.680555555562</c:v>
                </c:pt>
                <c:pt idx="6200">
                  <c:v>41059.694444444445</c:v>
                </c:pt>
                <c:pt idx="6201">
                  <c:v>41059.708333333336</c:v>
                </c:pt>
                <c:pt idx="6202">
                  <c:v>41059.722222222212</c:v>
                </c:pt>
                <c:pt idx="6203">
                  <c:v>41059.736111111102</c:v>
                </c:pt>
                <c:pt idx="6204">
                  <c:v>41059.75</c:v>
                </c:pt>
                <c:pt idx="6205">
                  <c:v>41059.763888888883</c:v>
                </c:pt>
                <c:pt idx="6206">
                  <c:v>41059.777777777774</c:v>
                </c:pt>
                <c:pt idx="6207">
                  <c:v>41059.79166666665</c:v>
                </c:pt>
                <c:pt idx="6208">
                  <c:v>41059.805555555562</c:v>
                </c:pt>
                <c:pt idx="6209">
                  <c:v>41059.819444444453</c:v>
                </c:pt>
                <c:pt idx="6210">
                  <c:v>41059.833333333336</c:v>
                </c:pt>
                <c:pt idx="6211">
                  <c:v>41059.847222222219</c:v>
                </c:pt>
                <c:pt idx="6212">
                  <c:v>41059.861111111102</c:v>
                </c:pt>
                <c:pt idx="6213">
                  <c:v>41059.875</c:v>
                </c:pt>
                <c:pt idx="6214">
                  <c:v>41059.888888888898</c:v>
                </c:pt>
                <c:pt idx="6215">
                  <c:v>41059.902777777781</c:v>
                </c:pt>
                <c:pt idx="6216">
                  <c:v>41059.916666666664</c:v>
                </c:pt>
                <c:pt idx="6217">
                  <c:v>41059.930555555562</c:v>
                </c:pt>
                <c:pt idx="6218">
                  <c:v>41059.944444444453</c:v>
                </c:pt>
                <c:pt idx="6219">
                  <c:v>41059.958333333343</c:v>
                </c:pt>
                <c:pt idx="6220">
                  <c:v>41059.972222222219</c:v>
                </c:pt>
                <c:pt idx="6221">
                  <c:v>41059.986111111109</c:v>
                </c:pt>
                <c:pt idx="6222">
                  <c:v>41060</c:v>
                </c:pt>
                <c:pt idx="6223">
                  <c:v>41060.013888888891</c:v>
                </c:pt>
                <c:pt idx="6224">
                  <c:v>41060.027777777774</c:v>
                </c:pt>
                <c:pt idx="6225">
                  <c:v>41060.041666666657</c:v>
                </c:pt>
                <c:pt idx="6226">
                  <c:v>41060.055555555562</c:v>
                </c:pt>
                <c:pt idx="6227">
                  <c:v>41060.069444444445</c:v>
                </c:pt>
                <c:pt idx="6228">
                  <c:v>41060.083333333336</c:v>
                </c:pt>
                <c:pt idx="6229">
                  <c:v>41060.097222222212</c:v>
                </c:pt>
                <c:pt idx="6230">
                  <c:v>41060.111111111102</c:v>
                </c:pt>
                <c:pt idx="6231">
                  <c:v>41060.124999999993</c:v>
                </c:pt>
                <c:pt idx="6232">
                  <c:v>41060.138888888891</c:v>
                </c:pt>
                <c:pt idx="6233">
                  <c:v>41060.152777777781</c:v>
                </c:pt>
                <c:pt idx="6234">
                  <c:v>41060.166666666657</c:v>
                </c:pt>
                <c:pt idx="6235">
                  <c:v>41060.180555555562</c:v>
                </c:pt>
                <c:pt idx="6236">
                  <c:v>41060.194444444445</c:v>
                </c:pt>
                <c:pt idx="6237">
                  <c:v>41060.208333333336</c:v>
                </c:pt>
                <c:pt idx="6238">
                  <c:v>41060.222222222212</c:v>
                </c:pt>
                <c:pt idx="6239">
                  <c:v>41060.236111111102</c:v>
                </c:pt>
                <c:pt idx="6240">
                  <c:v>41060.25</c:v>
                </c:pt>
                <c:pt idx="6241">
                  <c:v>41060.263888888883</c:v>
                </c:pt>
                <c:pt idx="6242">
                  <c:v>41060.277777777774</c:v>
                </c:pt>
                <c:pt idx="6243">
                  <c:v>41060.29166666665</c:v>
                </c:pt>
                <c:pt idx="6244">
                  <c:v>41060.305555555562</c:v>
                </c:pt>
                <c:pt idx="6245">
                  <c:v>41060.319444444453</c:v>
                </c:pt>
                <c:pt idx="6246">
                  <c:v>41060.333333333336</c:v>
                </c:pt>
                <c:pt idx="6247">
                  <c:v>41060.347222222219</c:v>
                </c:pt>
                <c:pt idx="6248">
                  <c:v>41060.361111111102</c:v>
                </c:pt>
                <c:pt idx="6249">
                  <c:v>41060.375</c:v>
                </c:pt>
                <c:pt idx="6250">
                  <c:v>41060.388888888898</c:v>
                </c:pt>
                <c:pt idx="6251">
                  <c:v>41060.402777777781</c:v>
                </c:pt>
                <c:pt idx="6252">
                  <c:v>41060.416666666664</c:v>
                </c:pt>
                <c:pt idx="6253">
                  <c:v>41060.430555555562</c:v>
                </c:pt>
                <c:pt idx="6254">
                  <c:v>41060.444444444453</c:v>
                </c:pt>
                <c:pt idx="6255">
                  <c:v>41060.458333333343</c:v>
                </c:pt>
                <c:pt idx="6256">
                  <c:v>41060.472222222219</c:v>
                </c:pt>
                <c:pt idx="6257">
                  <c:v>41060.486111111109</c:v>
                </c:pt>
                <c:pt idx="6258">
                  <c:v>41060.5</c:v>
                </c:pt>
                <c:pt idx="6259">
                  <c:v>41060.513888888891</c:v>
                </c:pt>
                <c:pt idx="6260">
                  <c:v>41060.527777777774</c:v>
                </c:pt>
                <c:pt idx="6261">
                  <c:v>41060.541666666657</c:v>
                </c:pt>
                <c:pt idx="6262">
                  <c:v>41060.555555555562</c:v>
                </c:pt>
                <c:pt idx="6263">
                  <c:v>41060.569444444445</c:v>
                </c:pt>
                <c:pt idx="6264">
                  <c:v>41060.583333333336</c:v>
                </c:pt>
                <c:pt idx="6265">
                  <c:v>41060.597222222212</c:v>
                </c:pt>
                <c:pt idx="6266">
                  <c:v>41060.611111111102</c:v>
                </c:pt>
                <c:pt idx="6267">
                  <c:v>41060.624999999993</c:v>
                </c:pt>
                <c:pt idx="6268">
                  <c:v>41060.638888888891</c:v>
                </c:pt>
                <c:pt idx="6269">
                  <c:v>41060.652777777781</c:v>
                </c:pt>
                <c:pt idx="6270">
                  <c:v>41060.666666666657</c:v>
                </c:pt>
                <c:pt idx="6271">
                  <c:v>41060.680555555562</c:v>
                </c:pt>
                <c:pt idx="6272">
                  <c:v>41060.694444444445</c:v>
                </c:pt>
                <c:pt idx="6273">
                  <c:v>41060.708333333336</c:v>
                </c:pt>
                <c:pt idx="6274">
                  <c:v>41060.722222222212</c:v>
                </c:pt>
                <c:pt idx="6275">
                  <c:v>41060.736111111102</c:v>
                </c:pt>
                <c:pt idx="6276">
                  <c:v>41060.75</c:v>
                </c:pt>
                <c:pt idx="6277">
                  <c:v>41060.763888888883</c:v>
                </c:pt>
                <c:pt idx="6278">
                  <c:v>41060.777777777774</c:v>
                </c:pt>
                <c:pt idx="6279">
                  <c:v>41060.79166666665</c:v>
                </c:pt>
                <c:pt idx="6280">
                  <c:v>41060.805555555562</c:v>
                </c:pt>
                <c:pt idx="6281">
                  <c:v>41060.819444444453</c:v>
                </c:pt>
                <c:pt idx="6282">
                  <c:v>41060.833333333336</c:v>
                </c:pt>
                <c:pt idx="6283">
                  <c:v>41060.847222222219</c:v>
                </c:pt>
                <c:pt idx="6284">
                  <c:v>41060.861111111102</c:v>
                </c:pt>
                <c:pt idx="6285">
                  <c:v>41060.875</c:v>
                </c:pt>
                <c:pt idx="6286">
                  <c:v>41060.888888888898</c:v>
                </c:pt>
                <c:pt idx="6287">
                  <c:v>41060.902777777781</c:v>
                </c:pt>
                <c:pt idx="6288">
                  <c:v>41060.916666666664</c:v>
                </c:pt>
                <c:pt idx="6289">
                  <c:v>41060.930555555562</c:v>
                </c:pt>
                <c:pt idx="6290">
                  <c:v>41060.944444444453</c:v>
                </c:pt>
                <c:pt idx="6291">
                  <c:v>41060.958333333343</c:v>
                </c:pt>
                <c:pt idx="6292">
                  <c:v>41060.972222222219</c:v>
                </c:pt>
                <c:pt idx="6293">
                  <c:v>41060.986111111109</c:v>
                </c:pt>
                <c:pt idx="6294">
                  <c:v>41061</c:v>
                </c:pt>
                <c:pt idx="6295">
                  <c:v>41061.013888888891</c:v>
                </c:pt>
                <c:pt idx="6296">
                  <c:v>41061.027777777774</c:v>
                </c:pt>
                <c:pt idx="6297">
                  <c:v>41061.041666666657</c:v>
                </c:pt>
                <c:pt idx="6298">
                  <c:v>41061.055555555562</c:v>
                </c:pt>
                <c:pt idx="6299">
                  <c:v>41061.069444444445</c:v>
                </c:pt>
                <c:pt idx="6300">
                  <c:v>41061.083333333336</c:v>
                </c:pt>
                <c:pt idx="6301">
                  <c:v>41061.097222222212</c:v>
                </c:pt>
                <c:pt idx="6302">
                  <c:v>41061.111111111102</c:v>
                </c:pt>
                <c:pt idx="6303">
                  <c:v>41061.124999999993</c:v>
                </c:pt>
                <c:pt idx="6304">
                  <c:v>41061.138888888891</c:v>
                </c:pt>
                <c:pt idx="6305">
                  <c:v>41061.152777777781</c:v>
                </c:pt>
                <c:pt idx="6306">
                  <c:v>41061.166666666657</c:v>
                </c:pt>
                <c:pt idx="6307">
                  <c:v>41061.180555555562</c:v>
                </c:pt>
                <c:pt idx="6308">
                  <c:v>41061.194444444445</c:v>
                </c:pt>
                <c:pt idx="6309">
                  <c:v>41061.208333333336</c:v>
                </c:pt>
                <c:pt idx="6310">
                  <c:v>41061.222222222212</c:v>
                </c:pt>
                <c:pt idx="6311">
                  <c:v>41061.236111111102</c:v>
                </c:pt>
                <c:pt idx="6312">
                  <c:v>41061.25</c:v>
                </c:pt>
                <c:pt idx="6313">
                  <c:v>41061.263888888883</c:v>
                </c:pt>
                <c:pt idx="6314">
                  <c:v>41061.277777777774</c:v>
                </c:pt>
                <c:pt idx="6315">
                  <c:v>41061.29166666665</c:v>
                </c:pt>
                <c:pt idx="6316">
                  <c:v>41061.305555555562</c:v>
                </c:pt>
                <c:pt idx="6317">
                  <c:v>41061.319444444453</c:v>
                </c:pt>
                <c:pt idx="6318">
                  <c:v>41061.333333333336</c:v>
                </c:pt>
                <c:pt idx="6319">
                  <c:v>41061.347222222219</c:v>
                </c:pt>
                <c:pt idx="6320">
                  <c:v>41061.361111111102</c:v>
                </c:pt>
                <c:pt idx="6321">
                  <c:v>41061.375</c:v>
                </c:pt>
                <c:pt idx="6322">
                  <c:v>41061.388888888898</c:v>
                </c:pt>
                <c:pt idx="6323">
                  <c:v>41061.402777777781</c:v>
                </c:pt>
                <c:pt idx="6324">
                  <c:v>41061.416666666664</c:v>
                </c:pt>
                <c:pt idx="6325">
                  <c:v>41061.430555555562</c:v>
                </c:pt>
                <c:pt idx="6326">
                  <c:v>41061.444444444453</c:v>
                </c:pt>
                <c:pt idx="6327">
                  <c:v>41061.458333333343</c:v>
                </c:pt>
                <c:pt idx="6328">
                  <c:v>41061.472222222219</c:v>
                </c:pt>
                <c:pt idx="6329">
                  <c:v>41061.486111111109</c:v>
                </c:pt>
                <c:pt idx="6330">
                  <c:v>41061.5</c:v>
                </c:pt>
                <c:pt idx="6331">
                  <c:v>41061.513888888891</c:v>
                </c:pt>
                <c:pt idx="6332">
                  <c:v>41061.527777777774</c:v>
                </c:pt>
                <c:pt idx="6333">
                  <c:v>41061.541666666657</c:v>
                </c:pt>
                <c:pt idx="6334">
                  <c:v>41061.555555555562</c:v>
                </c:pt>
                <c:pt idx="6335">
                  <c:v>41061.569444444445</c:v>
                </c:pt>
                <c:pt idx="6336">
                  <c:v>41061.583333333336</c:v>
                </c:pt>
                <c:pt idx="6337">
                  <c:v>41061.597222222212</c:v>
                </c:pt>
                <c:pt idx="6338">
                  <c:v>41061.611111111102</c:v>
                </c:pt>
                <c:pt idx="6339">
                  <c:v>41061.624999999993</c:v>
                </c:pt>
                <c:pt idx="6340">
                  <c:v>41061.638888888891</c:v>
                </c:pt>
                <c:pt idx="6341">
                  <c:v>41061.652777777781</c:v>
                </c:pt>
                <c:pt idx="6342">
                  <c:v>41061.666666666657</c:v>
                </c:pt>
                <c:pt idx="6343">
                  <c:v>41061.680555555562</c:v>
                </c:pt>
                <c:pt idx="6344">
                  <c:v>41061.694444444445</c:v>
                </c:pt>
                <c:pt idx="6345">
                  <c:v>41061.708333333336</c:v>
                </c:pt>
                <c:pt idx="6346">
                  <c:v>41061.722222222212</c:v>
                </c:pt>
                <c:pt idx="6347">
                  <c:v>41061.736111111102</c:v>
                </c:pt>
                <c:pt idx="6348">
                  <c:v>41061.75</c:v>
                </c:pt>
                <c:pt idx="6349">
                  <c:v>41061.763888888883</c:v>
                </c:pt>
                <c:pt idx="6350">
                  <c:v>41061.777777777774</c:v>
                </c:pt>
                <c:pt idx="6351">
                  <c:v>41061.79166666665</c:v>
                </c:pt>
                <c:pt idx="6352">
                  <c:v>41061.805555555562</c:v>
                </c:pt>
                <c:pt idx="6353">
                  <c:v>41061.819444444453</c:v>
                </c:pt>
                <c:pt idx="6354">
                  <c:v>41061.833333333336</c:v>
                </c:pt>
                <c:pt idx="6355">
                  <c:v>41061.847222222219</c:v>
                </c:pt>
                <c:pt idx="6356">
                  <c:v>41061.861111111102</c:v>
                </c:pt>
                <c:pt idx="6357">
                  <c:v>41061.875</c:v>
                </c:pt>
                <c:pt idx="6358">
                  <c:v>41061.888888888898</c:v>
                </c:pt>
                <c:pt idx="6359">
                  <c:v>41061.902777777781</c:v>
                </c:pt>
                <c:pt idx="6360">
                  <c:v>41061.916666666664</c:v>
                </c:pt>
                <c:pt idx="6361">
                  <c:v>41061.930555555562</c:v>
                </c:pt>
                <c:pt idx="6362">
                  <c:v>41061.944444444453</c:v>
                </c:pt>
                <c:pt idx="6363">
                  <c:v>41061.958333333343</c:v>
                </c:pt>
                <c:pt idx="6364">
                  <c:v>41061.972222222219</c:v>
                </c:pt>
                <c:pt idx="6365">
                  <c:v>41061.986111111109</c:v>
                </c:pt>
                <c:pt idx="6366">
                  <c:v>41062</c:v>
                </c:pt>
                <c:pt idx="6367">
                  <c:v>41062.013888888891</c:v>
                </c:pt>
                <c:pt idx="6368">
                  <c:v>41062.027777777774</c:v>
                </c:pt>
                <c:pt idx="6369">
                  <c:v>41062.041666666657</c:v>
                </c:pt>
                <c:pt idx="6370">
                  <c:v>41062.055555555562</c:v>
                </c:pt>
                <c:pt idx="6371">
                  <c:v>41062.069444444445</c:v>
                </c:pt>
                <c:pt idx="6372">
                  <c:v>41062.083333333336</c:v>
                </c:pt>
                <c:pt idx="6373">
                  <c:v>41062.097222222212</c:v>
                </c:pt>
                <c:pt idx="6374">
                  <c:v>41062.111111111102</c:v>
                </c:pt>
                <c:pt idx="6375">
                  <c:v>41062.124999999993</c:v>
                </c:pt>
                <c:pt idx="6376">
                  <c:v>41062.138888888891</c:v>
                </c:pt>
                <c:pt idx="6377">
                  <c:v>41062.152777777781</c:v>
                </c:pt>
                <c:pt idx="6378">
                  <c:v>41062.166666666657</c:v>
                </c:pt>
                <c:pt idx="6379">
                  <c:v>41062.180555555562</c:v>
                </c:pt>
                <c:pt idx="6380">
                  <c:v>41062.194444444445</c:v>
                </c:pt>
                <c:pt idx="6381">
                  <c:v>41062.208333333336</c:v>
                </c:pt>
                <c:pt idx="6382">
                  <c:v>41062.222222222212</c:v>
                </c:pt>
                <c:pt idx="6383">
                  <c:v>41062.236111111102</c:v>
                </c:pt>
                <c:pt idx="6384">
                  <c:v>41062.25</c:v>
                </c:pt>
                <c:pt idx="6385">
                  <c:v>41062.263888888883</c:v>
                </c:pt>
                <c:pt idx="6386">
                  <c:v>41062.277777777774</c:v>
                </c:pt>
                <c:pt idx="6387">
                  <c:v>41062.29166666665</c:v>
                </c:pt>
                <c:pt idx="6388">
                  <c:v>41062.305555555562</c:v>
                </c:pt>
                <c:pt idx="6389">
                  <c:v>41062.319444444453</c:v>
                </c:pt>
                <c:pt idx="6390">
                  <c:v>41062.333333333336</c:v>
                </c:pt>
                <c:pt idx="6391">
                  <c:v>41062.347222222219</c:v>
                </c:pt>
                <c:pt idx="6392">
                  <c:v>41062.361111111102</c:v>
                </c:pt>
                <c:pt idx="6393">
                  <c:v>41062.375</c:v>
                </c:pt>
                <c:pt idx="6394">
                  <c:v>41062.388888888898</c:v>
                </c:pt>
                <c:pt idx="6395">
                  <c:v>41062.402777777781</c:v>
                </c:pt>
                <c:pt idx="6396">
                  <c:v>41062.416666666664</c:v>
                </c:pt>
                <c:pt idx="6397">
                  <c:v>41062.430555555562</c:v>
                </c:pt>
                <c:pt idx="6398">
                  <c:v>41062.444444444453</c:v>
                </c:pt>
                <c:pt idx="6399">
                  <c:v>41062.458333333343</c:v>
                </c:pt>
                <c:pt idx="6400">
                  <c:v>41062.472222222219</c:v>
                </c:pt>
                <c:pt idx="6401">
                  <c:v>41062.486111111109</c:v>
                </c:pt>
                <c:pt idx="6402">
                  <c:v>41062.5</c:v>
                </c:pt>
                <c:pt idx="6403">
                  <c:v>41062.513888888891</c:v>
                </c:pt>
                <c:pt idx="6404">
                  <c:v>41062.527777777774</c:v>
                </c:pt>
                <c:pt idx="6405">
                  <c:v>41062.541666666657</c:v>
                </c:pt>
                <c:pt idx="6406">
                  <c:v>41062.555555555562</c:v>
                </c:pt>
                <c:pt idx="6407">
                  <c:v>41062.569444444445</c:v>
                </c:pt>
                <c:pt idx="6408">
                  <c:v>41062.583333333336</c:v>
                </c:pt>
                <c:pt idx="6409">
                  <c:v>41062.597222222212</c:v>
                </c:pt>
                <c:pt idx="6410">
                  <c:v>41062.611111111102</c:v>
                </c:pt>
                <c:pt idx="6411">
                  <c:v>41062.624999999993</c:v>
                </c:pt>
                <c:pt idx="6412">
                  <c:v>41062.638888888891</c:v>
                </c:pt>
                <c:pt idx="6413">
                  <c:v>41062.652777777781</c:v>
                </c:pt>
                <c:pt idx="6414">
                  <c:v>41062.666666666657</c:v>
                </c:pt>
                <c:pt idx="6415">
                  <c:v>41062.680555555562</c:v>
                </c:pt>
                <c:pt idx="6416">
                  <c:v>41062.694444444445</c:v>
                </c:pt>
                <c:pt idx="6417">
                  <c:v>41062.708333333336</c:v>
                </c:pt>
                <c:pt idx="6418">
                  <c:v>41062.722222222212</c:v>
                </c:pt>
                <c:pt idx="6419">
                  <c:v>41062.736111111102</c:v>
                </c:pt>
                <c:pt idx="6420">
                  <c:v>41062.75</c:v>
                </c:pt>
                <c:pt idx="6421">
                  <c:v>41062.763888888883</c:v>
                </c:pt>
                <c:pt idx="6422">
                  <c:v>41062.777777777774</c:v>
                </c:pt>
                <c:pt idx="6423">
                  <c:v>41062.79166666665</c:v>
                </c:pt>
                <c:pt idx="6424">
                  <c:v>41062.805555555562</c:v>
                </c:pt>
                <c:pt idx="6425">
                  <c:v>41062.819444444453</c:v>
                </c:pt>
                <c:pt idx="6426">
                  <c:v>41062.833333333336</c:v>
                </c:pt>
                <c:pt idx="6427">
                  <c:v>41062.847222222219</c:v>
                </c:pt>
                <c:pt idx="6428">
                  <c:v>41062.861111111102</c:v>
                </c:pt>
                <c:pt idx="6429">
                  <c:v>41062.875</c:v>
                </c:pt>
                <c:pt idx="6430">
                  <c:v>41062.888888888898</c:v>
                </c:pt>
                <c:pt idx="6431">
                  <c:v>41062.902777777781</c:v>
                </c:pt>
                <c:pt idx="6432">
                  <c:v>41062.916666666664</c:v>
                </c:pt>
                <c:pt idx="6433">
                  <c:v>41062.930555555562</c:v>
                </c:pt>
                <c:pt idx="6434">
                  <c:v>41062.944444444453</c:v>
                </c:pt>
                <c:pt idx="6435">
                  <c:v>41062.958333333343</c:v>
                </c:pt>
                <c:pt idx="6436">
                  <c:v>41062.972222222219</c:v>
                </c:pt>
                <c:pt idx="6437">
                  <c:v>41062.986111111109</c:v>
                </c:pt>
                <c:pt idx="6438">
                  <c:v>41063</c:v>
                </c:pt>
                <c:pt idx="6439">
                  <c:v>41063.013888888891</c:v>
                </c:pt>
                <c:pt idx="6440">
                  <c:v>41063.027777777774</c:v>
                </c:pt>
                <c:pt idx="6441">
                  <c:v>41063.041666666657</c:v>
                </c:pt>
                <c:pt idx="6442">
                  <c:v>41063.055555555562</c:v>
                </c:pt>
                <c:pt idx="6443">
                  <c:v>41063.069444444445</c:v>
                </c:pt>
                <c:pt idx="6444">
                  <c:v>41063.083333333336</c:v>
                </c:pt>
                <c:pt idx="6445">
                  <c:v>41063.097222222212</c:v>
                </c:pt>
                <c:pt idx="6446">
                  <c:v>41063.111111111102</c:v>
                </c:pt>
                <c:pt idx="6447">
                  <c:v>41063.124999999993</c:v>
                </c:pt>
                <c:pt idx="6448">
                  <c:v>41063.138888888891</c:v>
                </c:pt>
                <c:pt idx="6449">
                  <c:v>41063.152777777781</c:v>
                </c:pt>
                <c:pt idx="6450">
                  <c:v>41063.166666666657</c:v>
                </c:pt>
                <c:pt idx="6451">
                  <c:v>41063.180555555562</c:v>
                </c:pt>
                <c:pt idx="6452">
                  <c:v>41063.194444444445</c:v>
                </c:pt>
                <c:pt idx="6453">
                  <c:v>41063.208333333336</c:v>
                </c:pt>
                <c:pt idx="6454">
                  <c:v>41063.222222222212</c:v>
                </c:pt>
                <c:pt idx="6455">
                  <c:v>41063.236111111102</c:v>
                </c:pt>
                <c:pt idx="6456">
                  <c:v>41063.25</c:v>
                </c:pt>
                <c:pt idx="6457">
                  <c:v>41063.263888888883</c:v>
                </c:pt>
                <c:pt idx="6458">
                  <c:v>41063.277777777774</c:v>
                </c:pt>
                <c:pt idx="6459">
                  <c:v>41063.29166666665</c:v>
                </c:pt>
                <c:pt idx="6460">
                  <c:v>41063.305555555562</c:v>
                </c:pt>
                <c:pt idx="6461">
                  <c:v>41063.319444444453</c:v>
                </c:pt>
                <c:pt idx="6462">
                  <c:v>41063.333333333336</c:v>
                </c:pt>
                <c:pt idx="6463">
                  <c:v>41063.347222222219</c:v>
                </c:pt>
                <c:pt idx="6464">
                  <c:v>41063.361111111102</c:v>
                </c:pt>
                <c:pt idx="6465">
                  <c:v>41063.375</c:v>
                </c:pt>
                <c:pt idx="6466">
                  <c:v>41063.388888888898</c:v>
                </c:pt>
                <c:pt idx="6467">
                  <c:v>41063.402777777781</c:v>
                </c:pt>
                <c:pt idx="6468">
                  <c:v>41063.416666666664</c:v>
                </c:pt>
                <c:pt idx="6469">
                  <c:v>41063.430555555562</c:v>
                </c:pt>
                <c:pt idx="6470">
                  <c:v>41063.444444444453</c:v>
                </c:pt>
                <c:pt idx="6471">
                  <c:v>41063.458333333343</c:v>
                </c:pt>
                <c:pt idx="6472">
                  <c:v>41063.472222222219</c:v>
                </c:pt>
                <c:pt idx="6473">
                  <c:v>41063.486111111109</c:v>
                </c:pt>
                <c:pt idx="6474">
                  <c:v>41063.5</c:v>
                </c:pt>
                <c:pt idx="6475">
                  <c:v>41063.513888888891</c:v>
                </c:pt>
                <c:pt idx="6476">
                  <c:v>41063.527777777774</c:v>
                </c:pt>
                <c:pt idx="6477">
                  <c:v>41063.541666666657</c:v>
                </c:pt>
                <c:pt idx="6478">
                  <c:v>41063.555555555562</c:v>
                </c:pt>
                <c:pt idx="6479">
                  <c:v>41063.569444444445</c:v>
                </c:pt>
                <c:pt idx="6480">
                  <c:v>41063.583333333336</c:v>
                </c:pt>
                <c:pt idx="6481">
                  <c:v>41063.597222222212</c:v>
                </c:pt>
                <c:pt idx="6482">
                  <c:v>41063.611111111102</c:v>
                </c:pt>
                <c:pt idx="6483">
                  <c:v>41063.624999999993</c:v>
                </c:pt>
                <c:pt idx="6484">
                  <c:v>41063.638888888891</c:v>
                </c:pt>
                <c:pt idx="6485">
                  <c:v>41063.652777777781</c:v>
                </c:pt>
                <c:pt idx="6486">
                  <c:v>41063.666666666657</c:v>
                </c:pt>
                <c:pt idx="6487">
                  <c:v>41063.680555555562</c:v>
                </c:pt>
                <c:pt idx="6488">
                  <c:v>41063.694444444445</c:v>
                </c:pt>
                <c:pt idx="6489">
                  <c:v>41063.708333333336</c:v>
                </c:pt>
                <c:pt idx="6490">
                  <c:v>41063.722222222212</c:v>
                </c:pt>
                <c:pt idx="6491">
                  <c:v>41063.736111111102</c:v>
                </c:pt>
                <c:pt idx="6492">
                  <c:v>41063.75</c:v>
                </c:pt>
                <c:pt idx="6493">
                  <c:v>41063.763888888883</c:v>
                </c:pt>
                <c:pt idx="6494">
                  <c:v>41063.777777777774</c:v>
                </c:pt>
                <c:pt idx="6495">
                  <c:v>41063.79166666665</c:v>
                </c:pt>
                <c:pt idx="6496">
                  <c:v>41063.805555555562</c:v>
                </c:pt>
                <c:pt idx="6497">
                  <c:v>41063.819444444453</c:v>
                </c:pt>
                <c:pt idx="6498">
                  <c:v>41063.833333333336</c:v>
                </c:pt>
                <c:pt idx="6499">
                  <c:v>41063.847222222219</c:v>
                </c:pt>
                <c:pt idx="6500">
                  <c:v>41063.861111111102</c:v>
                </c:pt>
                <c:pt idx="6501">
                  <c:v>41063.875</c:v>
                </c:pt>
                <c:pt idx="6502">
                  <c:v>41063.888888888898</c:v>
                </c:pt>
                <c:pt idx="6503">
                  <c:v>41063.902777777781</c:v>
                </c:pt>
                <c:pt idx="6504">
                  <c:v>41063.916666666664</c:v>
                </c:pt>
                <c:pt idx="6505">
                  <c:v>41063.930555555562</c:v>
                </c:pt>
                <c:pt idx="6506">
                  <c:v>41063.944444444453</c:v>
                </c:pt>
                <c:pt idx="6507">
                  <c:v>41063.958333333343</c:v>
                </c:pt>
                <c:pt idx="6508">
                  <c:v>41063.972222222219</c:v>
                </c:pt>
                <c:pt idx="6509">
                  <c:v>41063.986111111109</c:v>
                </c:pt>
                <c:pt idx="6510">
                  <c:v>41064</c:v>
                </c:pt>
                <c:pt idx="6511">
                  <c:v>41064.013888888891</c:v>
                </c:pt>
                <c:pt idx="6512">
                  <c:v>41064.027777777774</c:v>
                </c:pt>
                <c:pt idx="6513">
                  <c:v>41064.041666666657</c:v>
                </c:pt>
                <c:pt idx="6514">
                  <c:v>41064.055555555562</c:v>
                </c:pt>
                <c:pt idx="6515">
                  <c:v>41064.069444444445</c:v>
                </c:pt>
                <c:pt idx="6516">
                  <c:v>41064.083333333336</c:v>
                </c:pt>
                <c:pt idx="6517">
                  <c:v>41064.097222222212</c:v>
                </c:pt>
                <c:pt idx="6518">
                  <c:v>41064.111111111102</c:v>
                </c:pt>
                <c:pt idx="6519">
                  <c:v>41064.124999999993</c:v>
                </c:pt>
                <c:pt idx="6520">
                  <c:v>41064.138888888891</c:v>
                </c:pt>
                <c:pt idx="6521">
                  <c:v>41064.152777777781</c:v>
                </c:pt>
                <c:pt idx="6522">
                  <c:v>41064.166666666657</c:v>
                </c:pt>
                <c:pt idx="6523">
                  <c:v>41064.180555555562</c:v>
                </c:pt>
                <c:pt idx="6524">
                  <c:v>41064.194444444445</c:v>
                </c:pt>
                <c:pt idx="6525">
                  <c:v>41064.208333333336</c:v>
                </c:pt>
                <c:pt idx="6526">
                  <c:v>41064.222222222212</c:v>
                </c:pt>
                <c:pt idx="6527">
                  <c:v>41064.236111111102</c:v>
                </c:pt>
                <c:pt idx="6528">
                  <c:v>41064.25</c:v>
                </c:pt>
                <c:pt idx="6529">
                  <c:v>41064.263888888883</c:v>
                </c:pt>
                <c:pt idx="6530">
                  <c:v>41064.277777777774</c:v>
                </c:pt>
                <c:pt idx="6531">
                  <c:v>41064.29166666665</c:v>
                </c:pt>
                <c:pt idx="6532">
                  <c:v>41064.305555555562</c:v>
                </c:pt>
                <c:pt idx="6533">
                  <c:v>41064.319444444453</c:v>
                </c:pt>
                <c:pt idx="6534">
                  <c:v>41064.333333333336</c:v>
                </c:pt>
                <c:pt idx="6535">
                  <c:v>41064.347222222219</c:v>
                </c:pt>
                <c:pt idx="6536">
                  <c:v>41064.361111111102</c:v>
                </c:pt>
                <c:pt idx="6537">
                  <c:v>41064.375</c:v>
                </c:pt>
                <c:pt idx="6538">
                  <c:v>41064.388888888898</c:v>
                </c:pt>
                <c:pt idx="6539">
                  <c:v>41064.402777777781</c:v>
                </c:pt>
                <c:pt idx="6540">
                  <c:v>41064.416666666664</c:v>
                </c:pt>
                <c:pt idx="6541">
                  <c:v>41064.430555555562</c:v>
                </c:pt>
                <c:pt idx="6542">
                  <c:v>41064.444444444453</c:v>
                </c:pt>
                <c:pt idx="6543">
                  <c:v>41064.458333333343</c:v>
                </c:pt>
                <c:pt idx="6544">
                  <c:v>41064.472222222219</c:v>
                </c:pt>
                <c:pt idx="6545">
                  <c:v>41064.486111111109</c:v>
                </c:pt>
                <c:pt idx="6546">
                  <c:v>41064.5</c:v>
                </c:pt>
                <c:pt idx="6547">
                  <c:v>41064.513888888891</c:v>
                </c:pt>
                <c:pt idx="6548">
                  <c:v>41064.527777777774</c:v>
                </c:pt>
                <c:pt idx="6549">
                  <c:v>41064.541666666657</c:v>
                </c:pt>
                <c:pt idx="6550">
                  <c:v>41064.555555555562</c:v>
                </c:pt>
                <c:pt idx="6551">
                  <c:v>41064.569444444445</c:v>
                </c:pt>
                <c:pt idx="6552">
                  <c:v>41064.583333333336</c:v>
                </c:pt>
                <c:pt idx="6553">
                  <c:v>41064.597222222212</c:v>
                </c:pt>
                <c:pt idx="6554">
                  <c:v>41064.611111111102</c:v>
                </c:pt>
                <c:pt idx="6555">
                  <c:v>41064.624999999993</c:v>
                </c:pt>
                <c:pt idx="6556">
                  <c:v>41064.638888888891</c:v>
                </c:pt>
                <c:pt idx="6557">
                  <c:v>41064.652777777781</c:v>
                </c:pt>
                <c:pt idx="6558">
                  <c:v>41064.666666666657</c:v>
                </c:pt>
                <c:pt idx="6559">
                  <c:v>41064.680555555562</c:v>
                </c:pt>
                <c:pt idx="6560">
                  <c:v>41064.694444444445</c:v>
                </c:pt>
                <c:pt idx="6561">
                  <c:v>41064.708333333336</c:v>
                </c:pt>
                <c:pt idx="6562">
                  <c:v>41064.722222222212</c:v>
                </c:pt>
                <c:pt idx="6563">
                  <c:v>41064.736111111102</c:v>
                </c:pt>
                <c:pt idx="6564">
                  <c:v>41064.75</c:v>
                </c:pt>
                <c:pt idx="6565">
                  <c:v>41064.763888888883</c:v>
                </c:pt>
                <c:pt idx="6566">
                  <c:v>41064.777777777774</c:v>
                </c:pt>
                <c:pt idx="6567">
                  <c:v>41064.79166666665</c:v>
                </c:pt>
                <c:pt idx="6568">
                  <c:v>41064.805555555562</c:v>
                </c:pt>
                <c:pt idx="6569">
                  <c:v>41064.819444444453</c:v>
                </c:pt>
                <c:pt idx="6570">
                  <c:v>41064.833333333336</c:v>
                </c:pt>
                <c:pt idx="6571">
                  <c:v>41064.847222222219</c:v>
                </c:pt>
                <c:pt idx="6572">
                  <c:v>41064.861111111102</c:v>
                </c:pt>
                <c:pt idx="6573">
                  <c:v>41064.875</c:v>
                </c:pt>
                <c:pt idx="6574">
                  <c:v>41064.888888888898</c:v>
                </c:pt>
                <c:pt idx="6575">
                  <c:v>41064.902777777781</c:v>
                </c:pt>
                <c:pt idx="6576">
                  <c:v>41064.916666666664</c:v>
                </c:pt>
                <c:pt idx="6577">
                  <c:v>41064.930555555562</c:v>
                </c:pt>
                <c:pt idx="6578">
                  <c:v>41064.944444444453</c:v>
                </c:pt>
                <c:pt idx="6579">
                  <c:v>41064.958333333343</c:v>
                </c:pt>
                <c:pt idx="6580">
                  <c:v>41064.972222222219</c:v>
                </c:pt>
                <c:pt idx="6581">
                  <c:v>41064.986111111109</c:v>
                </c:pt>
                <c:pt idx="6582">
                  <c:v>41065</c:v>
                </c:pt>
                <c:pt idx="6583">
                  <c:v>41065.013888888891</c:v>
                </c:pt>
                <c:pt idx="6584">
                  <c:v>41065.027777777774</c:v>
                </c:pt>
                <c:pt idx="6585">
                  <c:v>41065.041666666657</c:v>
                </c:pt>
                <c:pt idx="6586">
                  <c:v>41065.055555555562</c:v>
                </c:pt>
                <c:pt idx="6587">
                  <c:v>41065.069444444445</c:v>
                </c:pt>
                <c:pt idx="6588">
                  <c:v>41065.083333333336</c:v>
                </c:pt>
                <c:pt idx="6589">
                  <c:v>41065.097222222212</c:v>
                </c:pt>
                <c:pt idx="6590">
                  <c:v>41065.111111111102</c:v>
                </c:pt>
                <c:pt idx="6591">
                  <c:v>41065.124999999993</c:v>
                </c:pt>
                <c:pt idx="6592">
                  <c:v>41065.138888888891</c:v>
                </c:pt>
                <c:pt idx="6593">
                  <c:v>41065.152777777781</c:v>
                </c:pt>
                <c:pt idx="6594">
                  <c:v>41065.166666666657</c:v>
                </c:pt>
                <c:pt idx="6595">
                  <c:v>41065.180555555562</c:v>
                </c:pt>
                <c:pt idx="6596">
                  <c:v>41065.194444444445</c:v>
                </c:pt>
                <c:pt idx="6597">
                  <c:v>41065.208333333336</c:v>
                </c:pt>
                <c:pt idx="6598">
                  <c:v>41065.222222222212</c:v>
                </c:pt>
                <c:pt idx="6599">
                  <c:v>41065.236111111102</c:v>
                </c:pt>
                <c:pt idx="6600">
                  <c:v>41065.25</c:v>
                </c:pt>
                <c:pt idx="6601">
                  <c:v>41065.263888888883</c:v>
                </c:pt>
                <c:pt idx="6602">
                  <c:v>41065.277777777774</c:v>
                </c:pt>
                <c:pt idx="6603">
                  <c:v>41065.29166666665</c:v>
                </c:pt>
                <c:pt idx="6604">
                  <c:v>41065.305555555562</c:v>
                </c:pt>
                <c:pt idx="6605">
                  <c:v>41065.319444444453</c:v>
                </c:pt>
                <c:pt idx="6606">
                  <c:v>41065.333333333336</c:v>
                </c:pt>
                <c:pt idx="6607">
                  <c:v>41065.347222222219</c:v>
                </c:pt>
                <c:pt idx="6608">
                  <c:v>41065.361111111102</c:v>
                </c:pt>
                <c:pt idx="6609">
                  <c:v>41065.375</c:v>
                </c:pt>
                <c:pt idx="6610">
                  <c:v>41065.388888888898</c:v>
                </c:pt>
                <c:pt idx="6611">
                  <c:v>41065.402777777781</c:v>
                </c:pt>
                <c:pt idx="6612">
                  <c:v>41065.416666666664</c:v>
                </c:pt>
                <c:pt idx="6613">
                  <c:v>41065.430555555562</c:v>
                </c:pt>
                <c:pt idx="6614">
                  <c:v>41065.444444444453</c:v>
                </c:pt>
                <c:pt idx="6615">
                  <c:v>41065.458333333343</c:v>
                </c:pt>
                <c:pt idx="6616">
                  <c:v>41065.472222222219</c:v>
                </c:pt>
                <c:pt idx="6617">
                  <c:v>41065.486111111109</c:v>
                </c:pt>
                <c:pt idx="6618">
                  <c:v>41065.5</c:v>
                </c:pt>
                <c:pt idx="6619">
                  <c:v>41065.513888888891</c:v>
                </c:pt>
                <c:pt idx="6620">
                  <c:v>41065.527777777774</c:v>
                </c:pt>
                <c:pt idx="6621">
                  <c:v>41065.541666666657</c:v>
                </c:pt>
                <c:pt idx="6622">
                  <c:v>41065.555555555562</c:v>
                </c:pt>
                <c:pt idx="6623">
                  <c:v>41065.569444444445</c:v>
                </c:pt>
                <c:pt idx="6624">
                  <c:v>41065.583333333336</c:v>
                </c:pt>
                <c:pt idx="6625">
                  <c:v>41065.597222222212</c:v>
                </c:pt>
                <c:pt idx="6626">
                  <c:v>41065.611111111102</c:v>
                </c:pt>
                <c:pt idx="6627">
                  <c:v>41065.624999999993</c:v>
                </c:pt>
                <c:pt idx="6628">
                  <c:v>41065.638888888891</c:v>
                </c:pt>
                <c:pt idx="6629">
                  <c:v>41065.652777777781</c:v>
                </c:pt>
                <c:pt idx="6630">
                  <c:v>41065.666666666657</c:v>
                </c:pt>
                <c:pt idx="6631">
                  <c:v>41065.680555555562</c:v>
                </c:pt>
                <c:pt idx="6632">
                  <c:v>41065.694444444445</c:v>
                </c:pt>
                <c:pt idx="6633">
                  <c:v>41065.708333333336</c:v>
                </c:pt>
                <c:pt idx="6634">
                  <c:v>41065.722222222212</c:v>
                </c:pt>
                <c:pt idx="6635">
                  <c:v>41065.736111111102</c:v>
                </c:pt>
                <c:pt idx="6636">
                  <c:v>41065.75</c:v>
                </c:pt>
                <c:pt idx="6637">
                  <c:v>41065.763888888883</c:v>
                </c:pt>
                <c:pt idx="6638">
                  <c:v>41065.777777777774</c:v>
                </c:pt>
                <c:pt idx="6639">
                  <c:v>41065.79166666665</c:v>
                </c:pt>
                <c:pt idx="6640">
                  <c:v>41065.805555555562</c:v>
                </c:pt>
                <c:pt idx="6641">
                  <c:v>41065.819444444453</c:v>
                </c:pt>
                <c:pt idx="6642">
                  <c:v>41065.833333333336</c:v>
                </c:pt>
                <c:pt idx="6643">
                  <c:v>41065.847222222219</c:v>
                </c:pt>
                <c:pt idx="6644">
                  <c:v>41065.861111111102</c:v>
                </c:pt>
                <c:pt idx="6645">
                  <c:v>41065.875</c:v>
                </c:pt>
                <c:pt idx="6646">
                  <c:v>41065.888888888898</c:v>
                </c:pt>
                <c:pt idx="6647">
                  <c:v>41065.902777777781</c:v>
                </c:pt>
                <c:pt idx="6648">
                  <c:v>41065.916666666664</c:v>
                </c:pt>
                <c:pt idx="6649">
                  <c:v>41065.930555555562</c:v>
                </c:pt>
                <c:pt idx="6650">
                  <c:v>41065.944444444453</c:v>
                </c:pt>
                <c:pt idx="6651">
                  <c:v>41065.958333333343</c:v>
                </c:pt>
                <c:pt idx="6652">
                  <c:v>41065.972222222219</c:v>
                </c:pt>
                <c:pt idx="6653">
                  <c:v>41065.986111111109</c:v>
                </c:pt>
                <c:pt idx="6654">
                  <c:v>41066</c:v>
                </c:pt>
                <c:pt idx="6655">
                  <c:v>41066.013888888891</c:v>
                </c:pt>
                <c:pt idx="6656">
                  <c:v>41066.027777777774</c:v>
                </c:pt>
                <c:pt idx="6657">
                  <c:v>41066.041666666657</c:v>
                </c:pt>
                <c:pt idx="6658">
                  <c:v>41066.055555555562</c:v>
                </c:pt>
                <c:pt idx="6659">
                  <c:v>41066.069444444445</c:v>
                </c:pt>
                <c:pt idx="6660">
                  <c:v>41066.083333333336</c:v>
                </c:pt>
                <c:pt idx="6661">
                  <c:v>41066.097222222212</c:v>
                </c:pt>
                <c:pt idx="6662">
                  <c:v>41066.111111111102</c:v>
                </c:pt>
                <c:pt idx="6663">
                  <c:v>41066.124999999993</c:v>
                </c:pt>
                <c:pt idx="6664">
                  <c:v>41066.138888888891</c:v>
                </c:pt>
                <c:pt idx="6665">
                  <c:v>41066.152777777781</c:v>
                </c:pt>
                <c:pt idx="6666">
                  <c:v>41066.166666666657</c:v>
                </c:pt>
                <c:pt idx="6667">
                  <c:v>41066.180555555562</c:v>
                </c:pt>
                <c:pt idx="6668">
                  <c:v>41066.194444444445</c:v>
                </c:pt>
                <c:pt idx="6669">
                  <c:v>41066.208333333336</c:v>
                </c:pt>
                <c:pt idx="6670">
                  <c:v>41066.222222222212</c:v>
                </c:pt>
                <c:pt idx="6671">
                  <c:v>41066.236111111102</c:v>
                </c:pt>
                <c:pt idx="6672">
                  <c:v>41066.25</c:v>
                </c:pt>
                <c:pt idx="6673">
                  <c:v>41066.263888888883</c:v>
                </c:pt>
                <c:pt idx="6674">
                  <c:v>41066.277777777774</c:v>
                </c:pt>
                <c:pt idx="6675">
                  <c:v>41066.29166666665</c:v>
                </c:pt>
                <c:pt idx="6676">
                  <c:v>41066.305555555562</c:v>
                </c:pt>
                <c:pt idx="6677">
                  <c:v>41066.319444444453</c:v>
                </c:pt>
                <c:pt idx="6678">
                  <c:v>41066.333333333336</c:v>
                </c:pt>
                <c:pt idx="6679">
                  <c:v>41066.347222222219</c:v>
                </c:pt>
                <c:pt idx="6680">
                  <c:v>41066.361111111102</c:v>
                </c:pt>
                <c:pt idx="6681">
                  <c:v>41066.375</c:v>
                </c:pt>
                <c:pt idx="6682">
                  <c:v>41066.388888888898</c:v>
                </c:pt>
                <c:pt idx="6683">
                  <c:v>41066.402777777781</c:v>
                </c:pt>
                <c:pt idx="6684">
                  <c:v>41066.416666666664</c:v>
                </c:pt>
                <c:pt idx="6685">
                  <c:v>41066.430555555562</c:v>
                </c:pt>
                <c:pt idx="6686">
                  <c:v>41066.444444444453</c:v>
                </c:pt>
                <c:pt idx="6687">
                  <c:v>41066.458333333343</c:v>
                </c:pt>
                <c:pt idx="6688">
                  <c:v>41066.472222222219</c:v>
                </c:pt>
                <c:pt idx="6689">
                  <c:v>41066.486111111109</c:v>
                </c:pt>
                <c:pt idx="6690">
                  <c:v>41066.5</c:v>
                </c:pt>
                <c:pt idx="6691">
                  <c:v>41066.513888888891</c:v>
                </c:pt>
                <c:pt idx="6692">
                  <c:v>41066.527777777774</c:v>
                </c:pt>
                <c:pt idx="6693">
                  <c:v>41066.541666666657</c:v>
                </c:pt>
                <c:pt idx="6694">
                  <c:v>41066.555555555562</c:v>
                </c:pt>
                <c:pt idx="6695">
                  <c:v>41066.569444444445</c:v>
                </c:pt>
                <c:pt idx="6696">
                  <c:v>41066.583333333336</c:v>
                </c:pt>
                <c:pt idx="6697">
                  <c:v>41066.597222222212</c:v>
                </c:pt>
                <c:pt idx="6698">
                  <c:v>41066.611111111102</c:v>
                </c:pt>
                <c:pt idx="6699">
                  <c:v>41066.624999999993</c:v>
                </c:pt>
                <c:pt idx="6700">
                  <c:v>41066.638888888891</c:v>
                </c:pt>
                <c:pt idx="6701">
                  <c:v>41066.652777777781</c:v>
                </c:pt>
                <c:pt idx="6702">
                  <c:v>41066.666666666657</c:v>
                </c:pt>
                <c:pt idx="6703">
                  <c:v>41066.680555555562</c:v>
                </c:pt>
                <c:pt idx="6704">
                  <c:v>41066.694444444445</c:v>
                </c:pt>
                <c:pt idx="6705">
                  <c:v>41066.708333333336</c:v>
                </c:pt>
                <c:pt idx="6706">
                  <c:v>41066.722222222212</c:v>
                </c:pt>
                <c:pt idx="6707">
                  <c:v>41066.736111111102</c:v>
                </c:pt>
                <c:pt idx="6708">
                  <c:v>41066.75</c:v>
                </c:pt>
                <c:pt idx="6709">
                  <c:v>41066.763888888883</c:v>
                </c:pt>
                <c:pt idx="6710">
                  <c:v>41066.777777777774</c:v>
                </c:pt>
                <c:pt idx="6711">
                  <c:v>41066.79166666665</c:v>
                </c:pt>
                <c:pt idx="6712">
                  <c:v>41066.805555555562</c:v>
                </c:pt>
                <c:pt idx="6713">
                  <c:v>41066.819444444453</c:v>
                </c:pt>
                <c:pt idx="6714">
                  <c:v>41066.833333333336</c:v>
                </c:pt>
                <c:pt idx="6715">
                  <c:v>41066.847222222219</c:v>
                </c:pt>
                <c:pt idx="6716">
                  <c:v>41066.861111111102</c:v>
                </c:pt>
                <c:pt idx="6717">
                  <c:v>41066.875</c:v>
                </c:pt>
                <c:pt idx="6718">
                  <c:v>41066.888888888898</c:v>
                </c:pt>
                <c:pt idx="6719">
                  <c:v>41066.902777777781</c:v>
                </c:pt>
                <c:pt idx="6720">
                  <c:v>41066.916666666664</c:v>
                </c:pt>
                <c:pt idx="6721">
                  <c:v>41066.930555555562</c:v>
                </c:pt>
                <c:pt idx="6722">
                  <c:v>41066.944444444453</c:v>
                </c:pt>
                <c:pt idx="6723">
                  <c:v>41066.958333333343</c:v>
                </c:pt>
                <c:pt idx="6724">
                  <c:v>41066.972222222219</c:v>
                </c:pt>
                <c:pt idx="6725">
                  <c:v>41066.986111111109</c:v>
                </c:pt>
                <c:pt idx="6726">
                  <c:v>41067</c:v>
                </c:pt>
                <c:pt idx="6727">
                  <c:v>41067.013888888891</c:v>
                </c:pt>
                <c:pt idx="6728">
                  <c:v>41067.027777777774</c:v>
                </c:pt>
                <c:pt idx="6729">
                  <c:v>41067.041666666657</c:v>
                </c:pt>
                <c:pt idx="6730">
                  <c:v>41067.055555555562</c:v>
                </c:pt>
                <c:pt idx="6731">
                  <c:v>41067.069444444445</c:v>
                </c:pt>
                <c:pt idx="6732">
                  <c:v>41067.083333333336</c:v>
                </c:pt>
                <c:pt idx="6733">
                  <c:v>41067.097222222212</c:v>
                </c:pt>
                <c:pt idx="6734">
                  <c:v>41067.111111111102</c:v>
                </c:pt>
                <c:pt idx="6735">
                  <c:v>41067.124999999993</c:v>
                </c:pt>
                <c:pt idx="6736">
                  <c:v>41067.138888888891</c:v>
                </c:pt>
                <c:pt idx="6737">
                  <c:v>41067.152777777781</c:v>
                </c:pt>
                <c:pt idx="6738">
                  <c:v>41067.166666666657</c:v>
                </c:pt>
                <c:pt idx="6739">
                  <c:v>41067.180555555562</c:v>
                </c:pt>
                <c:pt idx="6740">
                  <c:v>41067.194444444445</c:v>
                </c:pt>
                <c:pt idx="6741">
                  <c:v>41067.208333333336</c:v>
                </c:pt>
                <c:pt idx="6742">
                  <c:v>41067.222222222212</c:v>
                </c:pt>
                <c:pt idx="6743">
                  <c:v>41067.236111111102</c:v>
                </c:pt>
                <c:pt idx="6744">
                  <c:v>41067.25</c:v>
                </c:pt>
                <c:pt idx="6745">
                  <c:v>41067.263888888883</c:v>
                </c:pt>
                <c:pt idx="6746">
                  <c:v>41067.277777777774</c:v>
                </c:pt>
                <c:pt idx="6747">
                  <c:v>41067.29166666665</c:v>
                </c:pt>
                <c:pt idx="6748">
                  <c:v>41067.305555555562</c:v>
                </c:pt>
                <c:pt idx="6749">
                  <c:v>41067.319444444453</c:v>
                </c:pt>
                <c:pt idx="6750">
                  <c:v>41067.333333333336</c:v>
                </c:pt>
                <c:pt idx="6751">
                  <c:v>41067.347222222219</c:v>
                </c:pt>
                <c:pt idx="6752">
                  <c:v>41067.361111111102</c:v>
                </c:pt>
                <c:pt idx="6753">
                  <c:v>41067.375</c:v>
                </c:pt>
                <c:pt idx="6754">
                  <c:v>41067.388888888898</c:v>
                </c:pt>
                <c:pt idx="6755">
                  <c:v>41067.402777777781</c:v>
                </c:pt>
                <c:pt idx="6756">
                  <c:v>41067.416666666664</c:v>
                </c:pt>
                <c:pt idx="6757">
                  <c:v>41067.430555555562</c:v>
                </c:pt>
                <c:pt idx="6758">
                  <c:v>41067.444444444453</c:v>
                </c:pt>
                <c:pt idx="6759">
                  <c:v>41067.458333333343</c:v>
                </c:pt>
                <c:pt idx="6760">
                  <c:v>41067.472222222219</c:v>
                </c:pt>
                <c:pt idx="6761">
                  <c:v>41067.486111111109</c:v>
                </c:pt>
                <c:pt idx="6762">
                  <c:v>41067.5</c:v>
                </c:pt>
                <c:pt idx="6763">
                  <c:v>41067.513888888891</c:v>
                </c:pt>
                <c:pt idx="6764">
                  <c:v>41067.527777777774</c:v>
                </c:pt>
                <c:pt idx="6765">
                  <c:v>41067.541666666657</c:v>
                </c:pt>
                <c:pt idx="6766">
                  <c:v>41067.555555555562</c:v>
                </c:pt>
                <c:pt idx="6767">
                  <c:v>41067.569444444445</c:v>
                </c:pt>
                <c:pt idx="6768">
                  <c:v>41067.583333333336</c:v>
                </c:pt>
                <c:pt idx="6769">
                  <c:v>41067.597222222212</c:v>
                </c:pt>
                <c:pt idx="6770">
                  <c:v>41067.611111111102</c:v>
                </c:pt>
                <c:pt idx="6771">
                  <c:v>41067.624999999993</c:v>
                </c:pt>
                <c:pt idx="6772">
                  <c:v>41067.638888888891</c:v>
                </c:pt>
                <c:pt idx="6773">
                  <c:v>41067.652777777781</c:v>
                </c:pt>
                <c:pt idx="6774">
                  <c:v>41067.666666666657</c:v>
                </c:pt>
                <c:pt idx="6775">
                  <c:v>41067.680555555562</c:v>
                </c:pt>
                <c:pt idx="6776">
                  <c:v>41067.694444444445</c:v>
                </c:pt>
                <c:pt idx="6777">
                  <c:v>41067.708333333336</c:v>
                </c:pt>
                <c:pt idx="6778">
                  <c:v>41067.722222222212</c:v>
                </c:pt>
                <c:pt idx="6779">
                  <c:v>41067.736111111102</c:v>
                </c:pt>
                <c:pt idx="6780">
                  <c:v>41067.75</c:v>
                </c:pt>
                <c:pt idx="6781">
                  <c:v>41067.763888888883</c:v>
                </c:pt>
                <c:pt idx="6782">
                  <c:v>41067.777777777774</c:v>
                </c:pt>
                <c:pt idx="6783">
                  <c:v>41067.79166666665</c:v>
                </c:pt>
                <c:pt idx="6784">
                  <c:v>41067.805555555562</c:v>
                </c:pt>
                <c:pt idx="6785">
                  <c:v>41067.819444444453</c:v>
                </c:pt>
                <c:pt idx="6786">
                  <c:v>41067.833333333336</c:v>
                </c:pt>
                <c:pt idx="6787">
                  <c:v>41067.847222222219</c:v>
                </c:pt>
                <c:pt idx="6788">
                  <c:v>41067.861111111102</c:v>
                </c:pt>
                <c:pt idx="6789">
                  <c:v>41067.875</c:v>
                </c:pt>
                <c:pt idx="6790">
                  <c:v>41067.888888888898</c:v>
                </c:pt>
                <c:pt idx="6791">
                  <c:v>41067.902777777781</c:v>
                </c:pt>
                <c:pt idx="6792">
                  <c:v>41067.916666666664</c:v>
                </c:pt>
                <c:pt idx="6793">
                  <c:v>41067.930555555562</c:v>
                </c:pt>
                <c:pt idx="6794">
                  <c:v>41067.944444444453</c:v>
                </c:pt>
                <c:pt idx="6795">
                  <c:v>41067.958333333343</c:v>
                </c:pt>
                <c:pt idx="6796">
                  <c:v>41067.972222222219</c:v>
                </c:pt>
                <c:pt idx="6797">
                  <c:v>41067.986111111109</c:v>
                </c:pt>
                <c:pt idx="6798">
                  <c:v>41068</c:v>
                </c:pt>
                <c:pt idx="6799">
                  <c:v>41068.013888888891</c:v>
                </c:pt>
                <c:pt idx="6800">
                  <c:v>41068.027777777774</c:v>
                </c:pt>
                <c:pt idx="6801">
                  <c:v>41068.041666666657</c:v>
                </c:pt>
                <c:pt idx="6802">
                  <c:v>41068.055555555562</c:v>
                </c:pt>
                <c:pt idx="6803">
                  <c:v>41068.069444444445</c:v>
                </c:pt>
                <c:pt idx="6804">
                  <c:v>41068.083333333336</c:v>
                </c:pt>
                <c:pt idx="6805">
                  <c:v>41068.097222222212</c:v>
                </c:pt>
                <c:pt idx="6806">
                  <c:v>41068.111111111102</c:v>
                </c:pt>
                <c:pt idx="6807">
                  <c:v>41068.124999999993</c:v>
                </c:pt>
                <c:pt idx="6808">
                  <c:v>41068.138888888891</c:v>
                </c:pt>
                <c:pt idx="6809">
                  <c:v>41068.152777777781</c:v>
                </c:pt>
                <c:pt idx="6810">
                  <c:v>41068.166666666657</c:v>
                </c:pt>
                <c:pt idx="6811">
                  <c:v>41068.180555555562</c:v>
                </c:pt>
                <c:pt idx="6812">
                  <c:v>41068.194444444445</c:v>
                </c:pt>
                <c:pt idx="6813">
                  <c:v>41068.208333333336</c:v>
                </c:pt>
                <c:pt idx="6814">
                  <c:v>41068.222222222212</c:v>
                </c:pt>
                <c:pt idx="6815">
                  <c:v>41068.236111111102</c:v>
                </c:pt>
                <c:pt idx="6816">
                  <c:v>41068.25</c:v>
                </c:pt>
                <c:pt idx="6817">
                  <c:v>41068.263888888883</c:v>
                </c:pt>
                <c:pt idx="6818">
                  <c:v>41068.277777777774</c:v>
                </c:pt>
                <c:pt idx="6819">
                  <c:v>41068.29166666665</c:v>
                </c:pt>
                <c:pt idx="6820">
                  <c:v>41068.305555555562</c:v>
                </c:pt>
                <c:pt idx="6821">
                  <c:v>41068.319444444453</c:v>
                </c:pt>
                <c:pt idx="6822">
                  <c:v>41068.333333333336</c:v>
                </c:pt>
                <c:pt idx="6823">
                  <c:v>41068.347222222219</c:v>
                </c:pt>
                <c:pt idx="6824">
                  <c:v>41068.361111111102</c:v>
                </c:pt>
                <c:pt idx="6825">
                  <c:v>41068.375</c:v>
                </c:pt>
                <c:pt idx="6826">
                  <c:v>41068.388888888898</c:v>
                </c:pt>
                <c:pt idx="6827">
                  <c:v>41068.402777777781</c:v>
                </c:pt>
                <c:pt idx="6828">
                  <c:v>41068.416666666664</c:v>
                </c:pt>
                <c:pt idx="6829">
                  <c:v>41068.430555555562</c:v>
                </c:pt>
                <c:pt idx="6830">
                  <c:v>41068.444444444453</c:v>
                </c:pt>
                <c:pt idx="6831">
                  <c:v>41068.458333333343</c:v>
                </c:pt>
                <c:pt idx="6832">
                  <c:v>41068.472222222219</c:v>
                </c:pt>
                <c:pt idx="6833">
                  <c:v>41068.486111111109</c:v>
                </c:pt>
                <c:pt idx="6834">
                  <c:v>41068.5</c:v>
                </c:pt>
                <c:pt idx="6835">
                  <c:v>41068.513888888891</c:v>
                </c:pt>
                <c:pt idx="6836">
                  <c:v>41068.527777777774</c:v>
                </c:pt>
                <c:pt idx="6837">
                  <c:v>41068.541666666657</c:v>
                </c:pt>
                <c:pt idx="6838">
                  <c:v>41068.555555555562</c:v>
                </c:pt>
                <c:pt idx="6839">
                  <c:v>41068.569444444445</c:v>
                </c:pt>
                <c:pt idx="6840">
                  <c:v>41068.583333333336</c:v>
                </c:pt>
                <c:pt idx="6841">
                  <c:v>41068.597222222212</c:v>
                </c:pt>
                <c:pt idx="6842">
                  <c:v>41068.611111111102</c:v>
                </c:pt>
                <c:pt idx="6843">
                  <c:v>41068.624999999993</c:v>
                </c:pt>
                <c:pt idx="6844">
                  <c:v>41068.638888888891</c:v>
                </c:pt>
                <c:pt idx="6845">
                  <c:v>41068.652777777781</c:v>
                </c:pt>
                <c:pt idx="6846">
                  <c:v>41068.666666666657</c:v>
                </c:pt>
                <c:pt idx="6847">
                  <c:v>41068.680555555562</c:v>
                </c:pt>
                <c:pt idx="6848">
                  <c:v>41068.694444444445</c:v>
                </c:pt>
                <c:pt idx="6849">
                  <c:v>41068.708333333336</c:v>
                </c:pt>
                <c:pt idx="6850">
                  <c:v>41068.722222222212</c:v>
                </c:pt>
                <c:pt idx="6851">
                  <c:v>41068.736111111102</c:v>
                </c:pt>
                <c:pt idx="6852">
                  <c:v>41068.75</c:v>
                </c:pt>
                <c:pt idx="6853">
                  <c:v>41068.763888888883</c:v>
                </c:pt>
                <c:pt idx="6854">
                  <c:v>41068.777777777774</c:v>
                </c:pt>
                <c:pt idx="6855">
                  <c:v>41068.79166666665</c:v>
                </c:pt>
                <c:pt idx="6856">
                  <c:v>41068.805555555562</c:v>
                </c:pt>
                <c:pt idx="6857">
                  <c:v>41068.819444444453</c:v>
                </c:pt>
                <c:pt idx="6858">
                  <c:v>41068.833333333336</c:v>
                </c:pt>
                <c:pt idx="6859">
                  <c:v>41068.847222222219</c:v>
                </c:pt>
                <c:pt idx="6860">
                  <c:v>41068.861111111102</c:v>
                </c:pt>
                <c:pt idx="6861">
                  <c:v>41068.875</c:v>
                </c:pt>
                <c:pt idx="6862">
                  <c:v>41068.888888888898</c:v>
                </c:pt>
                <c:pt idx="6863">
                  <c:v>41068.902777777781</c:v>
                </c:pt>
                <c:pt idx="6864">
                  <c:v>41068.916666666664</c:v>
                </c:pt>
                <c:pt idx="6865">
                  <c:v>41068.930555555562</c:v>
                </c:pt>
                <c:pt idx="6866">
                  <c:v>41068.944444444453</c:v>
                </c:pt>
                <c:pt idx="6867">
                  <c:v>41068.958333333343</c:v>
                </c:pt>
                <c:pt idx="6868">
                  <c:v>41068.972222222219</c:v>
                </c:pt>
                <c:pt idx="6869">
                  <c:v>41068.986111111109</c:v>
                </c:pt>
                <c:pt idx="6870">
                  <c:v>41069</c:v>
                </c:pt>
                <c:pt idx="6871">
                  <c:v>41069.013888888891</c:v>
                </c:pt>
                <c:pt idx="6872">
                  <c:v>41069.027777777774</c:v>
                </c:pt>
                <c:pt idx="6873">
                  <c:v>41069.041666666657</c:v>
                </c:pt>
                <c:pt idx="6874">
                  <c:v>41069.055555555562</c:v>
                </c:pt>
                <c:pt idx="6875">
                  <c:v>41069.069444444445</c:v>
                </c:pt>
                <c:pt idx="6876">
                  <c:v>41069.083333333336</c:v>
                </c:pt>
                <c:pt idx="6877">
                  <c:v>41069.097222222212</c:v>
                </c:pt>
                <c:pt idx="6878">
                  <c:v>41069.111111111102</c:v>
                </c:pt>
                <c:pt idx="6879">
                  <c:v>41069.124999999993</c:v>
                </c:pt>
                <c:pt idx="6880">
                  <c:v>41069.138888888891</c:v>
                </c:pt>
                <c:pt idx="6881">
                  <c:v>41069.152777777781</c:v>
                </c:pt>
                <c:pt idx="6882">
                  <c:v>41069.166666666657</c:v>
                </c:pt>
                <c:pt idx="6883">
                  <c:v>41069.180555555562</c:v>
                </c:pt>
                <c:pt idx="6884">
                  <c:v>41069.194444444445</c:v>
                </c:pt>
                <c:pt idx="6885">
                  <c:v>41069.208333333336</c:v>
                </c:pt>
                <c:pt idx="6886">
                  <c:v>41069.222222222212</c:v>
                </c:pt>
                <c:pt idx="6887">
                  <c:v>41069.236111111102</c:v>
                </c:pt>
                <c:pt idx="6888">
                  <c:v>41069.25</c:v>
                </c:pt>
                <c:pt idx="6889">
                  <c:v>41069.263888888883</c:v>
                </c:pt>
                <c:pt idx="6890">
                  <c:v>41069.277777777774</c:v>
                </c:pt>
                <c:pt idx="6891">
                  <c:v>41069.29166666665</c:v>
                </c:pt>
                <c:pt idx="6892">
                  <c:v>41069.305555555562</c:v>
                </c:pt>
                <c:pt idx="6893">
                  <c:v>41069.319444444453</c:v>
                </c:pt>
                <c:pt idx="6894">
                  <c:v>41069.333333333336</c:v>
                </c:pt>
                <c:pt idx="6895">
                  <c:v>41069.347222222219</c:v>
                </c:pt>
                <c:pt idx="6896">
                  <c:v>41069.361111111102</c:v>
                </c:pt>
                <c:pt idx="6897">
                  <c:v>41069.375</c:v>
                </c:pt>
                <c:pt idx="6898">
                  <c:v>41069.388888888898</c:v>
                </c:pt>
                <c:pt idx="6899">
                  <c:v>41069.402777777781</c:v>
                </c:pt>
                <c:pt idx="6900">
                  <c:v>41069.416666666664</c:v>
                </c:pt>
                <c:pt idx="6901">
                  <c:v>41069.430555555562</c:v>
                </c:pt>
                <c:pt idx="6902">
                  <c:v>41069.444444444453</c:v>
                </c:pt>
                <c:pt idx="6903">
                  <c:v>41069.458333333343</c:v>
                </c:pt>
                <c:pt idx="6904">
                  <c:v>41069.472222222219</c:v>
                </c:pt>
                <c:pt idx="6905">
                  <c:v>41069.486111111109</c:v>
                </c:pt>
                <c:pt idx="6906">
                  <c:v>41069.5</c:v>
                </c:pt>
                <c:pt idx="6907">
                  <c:v>41069.513888888891</c:v>
                </c:pt>
                <c:pt idx="6908">
                  <c:v>41069.527777777774</c:v>
                </c:pt>
                <c:pt idx="6909">
                  <c:v>41069.541666666657</c:v>
                </c:pt>
                <c:pt idx="6910">
                  <c:v>41069.555555555562</c:v>
                </c:pt>
                <c:pt idx="6911">
                  <c:v>41069.569444444445</c:v>
                </c:pt>
                <c:pt idx="6912">
                  <c:v>41069.583333333336</c:v>
                </c:pt>
                <c:pt idx="6913">
                  <c:v>41069.597222222212</c:v>
                </c:pt>
                <c:pt idx="6914">
                  <c:v>41069.611111111102</c:v>
                </c:pt>
                <c:pt idx="6915">
                  <c:v>41069.624999999993</c:v>
                </c:pt>
                <c:pt idx="6916">
                  <c:v>41069.638888888891</c:v>
                </c:pt>
                <c:pt idx="6917">
                  <c:v>41069.652777777781</c:v>
                </c:pt>
                <c:pt idx="6918">
                  <c:v>41069.666666666657</c:v>
                </c:pt>
                <c:pt idx="6919">
                  <c:v>41069.680555555562</c:v>
                </c:pt>
                <c:pt idx="6920">
                  <c:v>41069.694444444445</c:v>
                </c:pt>
                <c:pt idx="6921">
                  <c:v>41069.708333333336</c:v>
                </c:pt>
                <c:pt idx="6922">
                  <c:v>41069.722222222212</c:v>
                </c:pt>
                <c:pt idx="6923">
                  <c:v>41069.736111111102</c:v>
                </c:pt>
                <c:pt idx="6924">
                  <c:v>41069.75</c:v>
                </c:pt>
                <c:pt idx="6925">
                  <c:v>41069.763888888883</c:v>
                </c:pt>
                <c:pt idx="6926">
                  <c:v>41069.777777777774</c:v>
                </c:pt>
                <c:pt idx="6927">
                  <c:v>41069.79166666665</c:v>
                </c:pt>
                <c:pt idx="6928">
                  <c:v>41069.805555555562</c:v>
                </c:pt>
                <c:pt idx="6929">
                  <c:v>41069.819444444453</c:v>
                </c:pt>
                <c:pt idx="6930">
                  <c:v>41069.833333333336</c:v>
                </c:pt>
                <c:pt idx="6931">
                  <c:v>41069.847222222219</c:v>
                </c:pt>
                <c:pt idx="6932">
                  <c:v>41069.861111111102</c:v>
                </c:pt>
                <c:pt idx="6933">
                  <c:v>41069.875</c:v>
                </c:pt>
                <c:pt idx="6934">
                  <c:v>41069.888888888898</c:v>
                </c:pt>
                <c:pt idx="6935">
                  <c:v>41069.902777777781</c:v>
                </c:pt>
                <c:pt idx="6936">
                  <c:v>41069.916666666664</c:v>
                </c:pt>
                <c:pt idx="6937">
                  <c:v>41069.930555555562</c:v>
                </c:pt>
                <c:pt idx="6938">
                  <c:v>41069.944444444453</c:v>
                </c:pt>
                <c:pt idx="6939">
                  <c:v>41069.958333333343</c:v>
                </c:pt>
                <c:pt idx="6940">
                  <c:v>41069.972222222219</c:v>
                </c:pt>
                <c:pt idx="6941">
                  <c:v>41069.986111111109</c:v>
                </c:pt>
                <c:pt idx="6942">
                  <c:v>41070</c:v>
                </c:pt>
                <c:pt idx="6943">
                  <c:v>41070.013888888891</c:v>
                </c:pt>
                <c:pt idx="6944">
                  <c:v>41070.027777777774</c:v>
                </c:pt>
                <c:pt idx="6945">
                  <c:v>41070.041666666657</c:v>
                </c:pt>
                <c:pt idx="6946">
                  <c:v>41070.055555555562</c:v>
                </c:pt>
                <c:pt idx="6947">
                  <c:v>41070.069444444445</c:v>
                </c:pt>
                <c:pt idx="6948">
                  <c:v>41070.083333333336</c:v>
                </c:pt>
                <c:pt idx="6949">
                  <c:v>41070.097222222212</c:v>
                </c:pt>
                <c:pt idx="6950">
                  <c:v>41070.111111111102</c:v>
                </c:pt>
                <c:pt idx="6951">
                  <c:v>41070.124999999993</c:v>
                </c:pt>
                <c:pt idx="6952">
                  <c:v>41070.138888888891</c:v>
                </c:pt>
                <c:pt idx="6953">
                  <c:v>41070.152777777781</c:v>
                </c:pt>
                <c:pt idx="6954">
                  <c:v>41070.166666666657</c:v>
                </c:pt>
                <c:pt idx="6955">
                  <c:v>41070.180555555562</c:v>
                </c:pt>
                <c:pt idx="6956">
                  <c:v>41070.194444444445</c:v>
                </c:pt>
                <c:pt idx="6957">
                  <c:v>41070.208333333336</c:v>
                </c:pt>
                <c:pt idx="6958">
                  <c:v>41070.222222222212</c:v>
                </c:pt>
                <c:pt idx="6959">
                  <c:v>41070.236111111102</c:v>
                </c:pt>
                <c:pt idx="6960">
                  <c:v>41070.25</c:v>
                </c:pt>
                <c:pt idx="6961">
                  <c:v>41070.263888888883</c:v>
                </c:pt>
                <c:pt idx="6962">
                  <c:v>41070.277777777774</c:v>
                </c:pt>
                <c:pt idx="6963">
                  <c:v>41070.29166666665</c:v>
                </c:pt>
                <c:pt idx="6964">
                  <c:v>41070.305555555562</c:v>
                </c:pt>
                <c:pt idx="6965">
                  <c:v>41070.319444444453</c:v>
                </c:pt>
                <c:pt idx="6966">
                  <c:v>41070.333333333336</c:v>
                </c:pt>
                <c:pt idx="6967">
                  <c:v>41070.347222222219</c:v>
                </c:pt>
                <c:pt idx="6968">
                  <c:v>41070.361111111102</c:v>
                </c:pt>
                <c:pt idx="6969">
                  <c:v>41070.375</c:v>
                </c:pt>
                <c:pt idx="6970">
                  <c:v>41070.388888888898</c:v>
                </c:pt>
                <c:pt idx="6971">
                  <c:v>41070.402777777781</c:v>
                </c:pt>
                <c:pt idx="6972">
                  <c:v>41070.416666666664</c:v>
                </c:pt>
                <c:pt idx="6973">
                  <c:v>41070.430555555562</c:v>
                </c:pt>
                <c:pt idx="6974">
                  <c:v>41070.444444444453</c:v>
                </c:pt>
                <c:pt idx="6975">
                  <c:v>41070.458333333343</c:v>
                </c:pt>
                <c:pt idx="6976">
                  <c:v>41070.472222222219</c:v>
                </c:pt>
                <c:pt idx="6977">
                  <c:v>41070.486111111109</c:v>
                </c:pt>
                <c:pt idx="6978">
                  <c:v>41070.5</c:v>
                </c:pt>
                <c:pt idx="6979">
                  <c:v>41070.513888888891</c:v>
                </c:pt>
                <c:pt idx="6980">
                  <c:v>41070.527777777774</c:v>
                </c:pt>
                <c:pt idx="6981">
                  <c:v>41070.541666666657</c:v>
                </c:pt>
                <c:pt idx="6982">
                  <c:v>41070.555555555562</c:v>
                </c:pt>
                <c:pt idx="6983">
                  <c:v>41070.569444444445</c:v>
                </c:pt>
                <c:pt idx="6984">
                  <c:v>41070.583333333336</c:v>
                </c:pt>
                <c:pt idx="6985">
                  <c:v>41070.597222222212</c:v>
                </c:pt>
                <c:pt idx="6986">
                  <c:v>41070.611111111102</c:v>
                </c:pt>
                <c:pt idx="6987">
                  <c:v>41070.624999999993</c:v>
                </c:pt>
                <c:pt idx="6988">
                  <c:v>41070.638888888891</c:v>
                </c:pt>
                <c:pt idx="6989">
                  <c:v>41070.652777777781</c:v>
                </c:pt>
                <c:pt idx="6990">
                  <c:v>41070.666666666657</c:v>
                </c:pt>
                <c:pt idx="6991">
                  <c:v>41070.680555555562</c:v>
                </c:pt>
                <c:pt idx="6992">
                  <c:v>41070.694444444445</c:v>
                </c:pt>
                <c:pt idx="6993">
                  <c:v>41070.708333333336</c:v>
                </c:pt>
                <c:pt idx="6994">
                  <c:v>41070.722222222212</c:v>
                </c:pt>
                <c:pt idx="6995">
                  <c:v>41070.736111111102</c:v>
                </c:pt>
                <c:pt idx="6996">
                  <c:v>41070.75</c:v>
                </c:pt>
                <c:pt idx="6997">
                  <c:v>41070.763888888883</c:v>
                </c:pt>
                <c:pt idx="6998">
                  <c:v>41070.777777777774</c:v>
                </c:pt>
                <c:pt idx="6999">
                  <c:v>41070.79166666665</c:v>
                </c:pt>
                <c:pt idx="7000">
                  <c:v>41070.805555555562</c:v>
                </c:pt>
                <c:pt idx="7001">
                  <c:v>41070.819444444453</c:v>
                </c:pt>
                <c:pt idx="7002">
                  <c:v>41070.833333333336</c:v>
                </c:pt>
                <c:pt idx="7003">
                  <c:v>41070.847222222219</c:v>
                </c:pt>
                <c:pt idx="7004">
                  <c:v>41070.861111111102</c:v>
                </c:pt>
                <c:pt idx="7005">
                  <c:v>41070.875</c:v>
                </c:pt>
                <c:pt idx="7006">
                  <c:v>41070.888888888898</c:v>
                </c:pt>
                <c:pt idx="7007">
                  <c:v>41070.902777777781</c:v>
                </c:pt>
                <c:pt idx="7008">
                  <c:v>41070.916666666664</c:v>
                </c:pt>
                <c:pt idx="7009">
                  <c:v>41070.930555555562</c:v>
                </c:pt>
                <c:pt idx="7010">
                  <c:v>41070.944444444453</c:v>
                </c:pt>
                <c:pt idx="7011">
                  <c:v>41070.958333333343</c:v>
                </c:pt>
                <c:pt idx="7012">
                  <c:v>41070.972222222219</c:v>
                </c:pt>
                <c:pt idx="7013">
                  <c:v>41070.986111111109</c:v>
                </c:pt>
                <c:pt idx="7014">
                  <c:v>41071</c:v>
                </c:pt>
                <c:pt idx="7015">
                  <c:v>41071.013888888891</c:v>
                </c:pt>
                <c:pt idx="7016">
                  <c:v>41071.027777777774</c:v>
                </c:pt>
                <c:pt idx="7017">
                  <c:v>41071.041666666657</c:v>
                </c:pt>
                <c:pt idx="7018">
                  <c:v>41071.055555555562</c:v>
                </c:pt>
                <c:pt idx="7019">
                  <c:v>41071.069444444445</c:v>
                </c:pt>
                <c:pt idx="7020">
                  <c:v>41071.083333333336</c:v>
                </c:pt>
                <c:pt idx="7021">
                  <c:v>41071.097222222212</c:v>
                </c:pt>
                <c:pt idx="7022">
                  <c:v>41071.111111111102</c:v>
                </c:pt>
                <c:pt idx="7023">
                  <c:v>41071.124999999993</c:v>
                </c:pt>
                <c:pt idx="7024">
                  <c:v>41071.138888888891</c:v>
                </c:pt>
                <c:pt idx="7025">
                  <c:v>41071.152777777781</c:v>
                </c:pt>
                <c:pt idx="7026">
                  <c:v>41071.166666666657</c:v>
                </c:pt>
                <c:pt idx="7027">
                  <c:v>41071.180555555562</c:v>
                </c:pt>
                <c:pt idx="7028">
                  <c:v>41071.194444444445</c:v>
                </c:pt>
                <c:pt idx="7029">
                  <c:v>41071.208333333336</c:v>
                </c:pt>
                <c:pt idx="7030">
                  <c:v>41071.222222222212</c:v>
                </c:pt>
                <c:pt idx="7031">
                  <c:v>41071.236111111102</c:v>
                </c:pt>
                <c:pt idx="7032">
                  <c:v>41071.25</c:v>
                </c:pt>
                <c:pt idx="7033">
                  <c:v>41071.263888888883</c:v>
                </c:pt>
                <c:pt idx="7034">
                  <c:v>41071.277777777774</c:v>
                </c:pt>
                <c:pt idx="7035">
                  <c:v>41071.29166666665</c:v>
                </c:pt>
                <c:pt idx="7036">
                  <c:v>41071.305555555562</c:v>
                </c:pt>
                <c:pt idx="7037">
                  <c:v>41071.319444444453</c:v>
                </c:pt>
                <c:pt idx="7038">
                  <c:v>41071.333333333336</c:v>
                </c:pt>
                <c:pt idx="7039">
                  <c:v>41071.347222222219</c:v>
                </c:pt>
                <c:pt idx="7040">
                  <c:v>41071.361111111102</c:v>
                </c:pt>
                <c:pt idx="7041">
                  <c:v>41071.375</c:v>
                </c:pt>
                <c:pt idx="7042">
                  <c:v>41071.388888888898</c:v>
                </c:pt>
                <c:pt idx="7043">
                  <c:v>41071.402777777781</c:v>
                </c:pt>
                <c:pt idx="7044">
                  <c:v>41071.416666666664</c:v>
                </c:pt>
                <c:pt idx="7045">
                  <c:v>41071.430555555562</c:v>
                </c:pt>
                <c:pt idx="7046">
                  <c:v>41071.444444444453</c:v>
                </c:pt>
                <c:pt idx="7047">
                  <c:v>41071.458333333343</c:v>
                </c:pt>
                <c:pt idx="7048">
                  <c:v>41071.472222222219</c:v>
                </c:pt>
                <c:pt idx="7049">
                  <c:v>41071.486111111109</c:v>
                </c:pt>
                <c:pt idx="7050">
                  <c:v>41071.5</c:v>
                </c:pt>
                <c:pt idx="7051">
                  <c:v>41071.513888888891</c:v>
                </c:pt>
                <c:pt idx="7052">
                  <c:v>41071.527777777774</c:v>
                </c:pt>
                <c:pt idx="7053">
                  <c:v>41071.541666666657</c:v>
                </c:pt>
                <c:pt idx="7054">
                  <c:v>41071.555555555562</c:v>
                </c:pt>
                <c:pt idx="7055">
                  <c:v>41071.569444444445</c:v>
                </c:pt>
                <c:pt idx="7056">
                  <c:v>41071.583333333336</c:v>
                </c:pt>
                <c:pt idx="7057">
                  <c:v>41071.597222222212</c:v>
                </c:pt>
                <c:pt idx="7058">
                  <c:v>41071.611111111102</c:v>
                </c:pt>
                <c:pt idx="7059">
                  <c:v>41071.624999999993</c:v>
                </c:pt>
                <c:pt idx="7060">
                  <c:v>41071.638888888891</c:v>
                </c:pt>
                <c:pt idx="7061">
                  <c:v>41071.652777777781</c:v>
                </c:pt>
                <c:pt idx="7062">
                  <c:v>41071.666666666657</c:v>
                </c:pt>
                <c:pt idx="7063">
                  <c:v>41071.680555555562</c:v>
                </c:pt>
                <c:pt idx="7064">
                  <c:v>41071.694444444445</c:v>
                </c:pt>
                <c:pt idx="7065">
                  <c:v>41071.708333333336</c:v>
                </c:pt>
                <c:pt idx="7066">
                  <c:v>41071.722222222212</c:v>
                </c:pt>
                <c:pt idx="7067">
                  <c:v>41071.736111111102</c:v>
                </c:pt>
                <c:pt idx="7068">
                  <c:v>41071.75</c:v>
                </c:pt>
                <c:pt idx="7069">
                  <c:v>41071.763888888883</c:v>
                </c:pt>
                <c:pt idx="7070">
                  <c:v>41071.777777777774</c:v>
                </c:pt>
                <c:pt idx="7071">
                  <c:v>41071.79166666665</c:v>
                </c:pt>
                <c:pt idx="7072">
                  <c:v>41071.805555555562</c:v>
                </c:pt>
                <c:pt idx="7073">
                  <c:v>41071.819444444453</c:v>
                </c:pt>
                <c:pt idx="7074">
                  <c:v>41071.833333333336</c:v>
                </c:pt>
                <c:pt idx="7075">
                  <c:v>41071.847222222219</c:v>
                </c:pt>
                <c:pt idx="7076">
                  <c:v>41071.861111111102</c:v>
                </c:pt>
                <c:pt idx="7077">
                  <c:v>41071.875</c:v>
                </c:pt>
                <c:pt idx="7078">
                  <c:v>41071.888888888898</c:v>
                </c:pt>
                <c:pt idx="7079">
                  <c:v>41071.902777777781</c:v>
                </c:pt>
                <c:pt idx="7080">
                  <c:v>41071.916666666664</c:v>
                </c:pt>
                <c:pt idx="7081">
                  <c:v>41071.930555555562</c:v>
                </c:pt>
                <c:pt idx="7082">
                  <c:v>41071.944444444453</c:v>
                </c:pt>
                <c:pt idx="7083">
                  <c:v>41071.958333333343</c:v>
                </c:pt>
                <c:pt idx="7084">
                  <c:v>41071.972222222219</c:v>
                </c:pt>
                <c:pt idx="7085">
                  <c:v>41071.986111111109</c:v>
                </c:pt>
                <c:pt idx="7086">
                  <c:v>41072</c:v>
                </c:pt>
                <c:pt idx="7087">
                  <c:v>41072.013888888891</c:v>
                </c:pt>
                <c:pt idx="7088">
                  <c:v>41072.027777777774</c:v>
                </c:pt>
                <c:pt idx="7089">
                  <c:v>41072.041666666657</c:v>
                </c:pt>
                <c:pt idx="7090">
                  <c:v>41072.055555555562</c:v>
                </c:pt>
                <c:pt idx="7091">
                  <c:v>41072.069444444445</c:v>
                </c:pt>
                <c:pt idx="7092">
                  <c:v>41072.083333333336</c:v>
                </c:pt>
                <c:pt idx="7093">
                  <c:v>41072.097222222212</c:v>
                </c:pt>
                <c:pt idx="7094">
                  <c:v>41072.111111111102</c:v>
                </c:pt>
                <c:pt idx="7095">
                  <c:v>41072.124999999993</c:v>
                </c:pt>
                <c:pt idx="7096">
                  <c:v>41072.138888888891</c:v>
                </c:pt>
                <c:pt idx="7097">
                  <c:v>41072.152777777781</c:v>
                </c:pt>
                <c:pt idx="7098">
                  <c:v>41072.166666666657</c:v>
                </c:pt>
                <c:pt idx="7099">
                  <c:v>41072.180555555562</c:v>
                </c:pt>
                <c:pt idx="7100">
                  <c:v>41072.194444444445</c:v>
                </c:pt>
                <c:pt idx="7101">
                  <c:v>41072.208333333336</c:v>
                </c:pt>
                <c:pt idx="7102">
                  <c:v>41072.222222222212</c:v>
                </c:pt>
                <c:pt idx="7103">
                  <c:v>41072.236111111102</c:v>
                </c:pt>
                <c:pt idx="7104">
                  <c:v>41072.25</c:v>
                </c:pt>
                <c:pt idx="7105">
                  <c:v>41072.263888888883</c:v>
                </c:pt>
                <c:pt idx="7106">
                  <c:v>41072.277777777774</c:v>
                </c:pt>
                <c:pt idx="7107">
                  <c:v>41072.29166666665</c:v>
                </c:pt>
                <c:pt idx="7108">
                  <c:v>41072.305555555562</c:v>
                </c:pt>
                <c:pt idx="7109">
                  <c:v>41072.319444444453</c:v>
                </c:pt>
                <c:pt idx="7110">
                  <c:v>41072.333333333336</c:v>
                </c:pt>
                <c:pt idx="7111">
                  <c:v>41072.347222222219</c:v>
                </c:pt>
                <c:pt idx="7112">
                  <c:v>41072.361111111102</c:v>
                </c:pt>
                <c:pt idx="7113">
                  <c:v>41072.375</c:v>
                </c:pt>
                <c:pt idx="7114">
                  <c:v>41072.388888888898</c:v>
                </c:pt>
                <c:pt idx="7115">
                  <c:v>41072.402777777781</c:v>
                </c:pt>
                <c:pt idx="7116">
                  <c:v>41072.416666666664</c:v>
                </c:pt>
                <c:pt idx="7117">
                  <c:v>41072.430555555562</c:v>
                </c:pt>
                <c:pt idx="7118">
                  <c:v>41072.444444444453</c:v>
                </c:pt>
                <c:pt idx="7119">
                  <c:v>41072.458333333343</c:v>
                </c:pt>
                <c:pt idx="7120">
                  <c:v>41072.472222222219</c:v>
                </c:pt>
                <c:pt idx="7121">
                  <c:v>41072.486111111109</c:v>
                </c:pt>
                <c:pt idx="7122">
                  <c:v>41072.5</c:v>
                </c:pt>
                <c:pt idx="7123">
                  <c:v>41072.513888888891</c:v>
                </c:pt>
                <c:pt idx="7124">
                  <c:v>41072.527777777774</c:v>
                </c:pt>
                <c:pt idx="7125">
                  <c:v>41072.541666666657</c:v>
                </c:pt>
                <c:pt idx="7126">
                  <c:v>41072.555555555562</c:v>
                </c:pt>
                <c:pt idx="7127">
                  <c:v>41072.569444444445</c:v>
                </c:pt>
                <c:pt idx="7128">
                  <c:v>41072.583333333336</c:v>
                </c:pt>
                <c:pt idx="7129">
                  <c:v>41072.597222222212</c:v>
                </c:pt>
                <c:pt idx="7130">
                  <c:v>41072.611111111102</c:v>
                </c:pt>
                <c:pt idx="7131">
                  <c:v>41072.624999999993</c:v>
                </c:pt>
                <c:pt idx="7132">
                  <c:v>41072.638888888891</c:v>
                </c:pt>
                <c:pt idx="7133">
                  <c:v>41072.652777777781</c:v>
                </c:pt>
                <c:pt idx="7134">
                  <c:v>41072.666666666657</c:v>
                </c:pt>
                <c:pt idx="7135">
                  <c:v>41072.680555555562</c:v>
                </c:pt>
                <c:pt idx="7136">
                  <c:v>41072.694444444445</c:v>
                </c:pt>
                <c:pt idx="7137">
                  <c:v>41072.708333333336</c:v>
                </c:pt>
                <c:pt idx="7138">
                  <c:v>41072.722222222212</c:v>
                </c:pt>
                <c:pt idx="7139">
                  <c:v>41072.736111111102</c:v>
                </c:pt>
                <c:pt idx="7140">
                  <c:v>41072.75</c:v>
                </c:pt>
                <c:pt idx="7141">
                  <c:v>41072.763888888883</c:v>
                </c:pt>
                <c:pt idx="7142">
                  <c:v>41072.777777777774</c:v>
                </c:pt>
                <c:pt idx="7143">
                  <c:v>41072.79166666665</c:v>
                </c:pt>
                <c:pt idx="7144">
                  <c:v>41072.805555555562</c:v>
                </c:pt>
                <c:pt idx="7145">
                  <c:v>41072.819444444453</c:v>
                </c:pt>
                <c:pt idx="7146">
                  <c:v>41072.833333333336</c:v>
                </c:pt>
                <c:pt idx="7147">
                  <c:v>41072.847222222219</c:v>
                </c:pt>
                <c:pt idx="7148">
                  <c:v>41072.861111111102</c:v>
                </c:pt>
                <c:pt idx="7149">
                  <c:v>41072.875</c:v>
                </c:pt>
                <c:pt idx="7150">
                  <c:v>41072.888888888898</c:v>
                </c:pt>
                <c:pt idx="7151">
                  <c:v>41072.902777777781</c:v>
                </c:pt>
                <c:pt idx="7152">
                  <c:v>41072.916666666664</c:v>
                </c:pt>
                <c:pt idx="7153">
                  <c:v>41072.930555555562</c:v>
                </c:pt>
                <c:pt idx="7154">
                  <c:v>41072.944444444453</c:v>
                </c:pt>
                <c:pt idx="7155">
                  <c:v>41072.958333333343</c:v>
                </c:pt>
                <c:pt idx="7156">
                  <c:v>41072.972222222219</c:v>
                </c:pt>
                <c:pt idx="7157">
                  <c:v>41072.986111111109</c:v>
                </c:pt>
                <c:pt idx="7158">
                  <c:v>41073</c:v>
                </c:pt>
                <c:pt idx="7159">
                  <c:v>41073.013888888891</c:v>
                </c:pt>
                <c:pt idx="7160">
                  <c:v>41073.027777777774</c:v>
                </c:pt>
                <c:pt idx="7161">
                  <c:v>41073.041666666657</c:v>
                </c:pt>
                <c:pt idx="7162">
                  <c:v>41073.055555555562</c:v>
                </c:pt>
                <c:pt idx="7163">
                  <c:v>41073.069444444445</c:v>
                </c:pt>
                <c:pt idx="7164">
                  <c:v>41073.083333333336</c:v>
                </c:pt>
                <c:pt idx="7165">
                  <c:v>41073.097222222212</c:v>
                </c:pt>
                <c:pt idx="7166">
                  <c:v>41073.111111111102</c:v>
                </c:pt>
                <c:pt idx="7167">
                  <c:v>41073.124999999993</c:v>
                </c:pt>
                <c:pt idx="7168">
                  <c:v>41073.138888888891</c:v>
                </c:pt>
                <c:pt idx="7169">
                  <c:v>41073.152777777781</c:v>
                </c:pt>
                <c:pt idx="7170">
                  <c:v>41073.166666666657</c:v>
                </c:pt>
                <c:pt idx="7171">
                  <c:v>41073.180555555562</c:v>
                </c:pt>
                <c:pt idx="7172">
                  <c:v>41073.194444444445</c:v>
                </c:pt>
                <c:pt idx="7173">
                  <c:v>41073.208333333336</c:v>
                </c:pt>
                <c:pt idx="7174">
                  <c:v>41073.222222222212</c:v>
                </c:pt>
                <c:pt idx="7175">
                  <c:v>41073.236111111102</c:v>
                </c:pt>
                <c:pt idx="7176">
                  <c:v>41073.25</c:v>
                </c:pt>
                <c:pt idx="7177">
                  <c:v>41073.263888888883</c:v>
                </c:pt>
                <c:pt idx="7178">
                  <c:v>41073.277777777774</c:v>
                </c:pt>
                <c:pt idx="7179">
                  <c:v>41073.29166666665</c:v>
                </c:pt>
                <c:pt idx="7180">
                  <c:v>41073.305555555562</c:v>
                </c:pt>
                <c:pt idx="7181">
                  <c:v>41073.319444444453</c:v>
                </c:pt>
                <c:pt idx="7182">
                  <c:v>41073.333333333336</c:v>
                </c:pt>
                <c:pt idx="7183">
                  <c:v>41073.347222222219</c:v>
                </c:pt>
                <c:pt idx="7184">
                  <c:v>41073.361111111102</c:v>
                </c:pt>
                <c:pt idx="7185">
                  <c:v>41073.375</c:v>
                </c:pt>
                <c:pt idx="7186">
                  <c:v>41073.388888888898</c:v>
                </c:pt>
                <c:pt idx="7187">
                  <c:v>41073.402777777781</c:v>
                </c:pt>
                <c:pt idx="7188">
                  <c:v>41073.416666666664</c:v>
                </c:pt>
                <c:pt idx="7189">
                  <c:v>41073.430555555562</c:v>
                </c:pt>
                <c:pt idx="7190">
                  <c:v>41073.444444444453</c:v>
                </c:pt>
                <c:pt idx="7191">
                  <c:v>41073.458333333343</c:v>
                </c:pt>
                <c:pt idx="7192">
                  <c:v>41073.472222222219</c:v>
                </c:pt>
                <c:pt idx="7193">
                  <c:v>41073.486111111109</c:v>
                </c:pt>
                <c:pt idx="7194">
                  <c:v>41073.5</c:v>
                </c:pt>
                <c:pt idx="7195">
                  <c:v>41073.513888888891</c:v>
                </c:pt>
                <c:pt idx="7196">
                  <c:v>41073.527777777774</c:v>
                </c:pt>
                <c:pt idx="7197">
                  <c:v>41073.541666666657</c:v>
                </c:pt>
                <c:pt idx="7198">
                  <c:v>41073.555555555562</c:v>
                </c:pt>
                <c:pt idx="7199">
                  <c:v>41073.569444444445</c:v>
                </c:pt>
                <c:pt idx="7200">
                  <c:v>41073.583333333336</c:v>
                </c:pt>
                <c:pt idx="7201">
                  <c:v>41073.597222222212</c:v>
                </c:pt>
                <c:pt idx="7202">
                  <c:v>41073.611111111102</c:v>
                </c:pt>
                <c:pt idx="7203">
                  <c:v>41073.624999999993</c:v>
                </c:pt>
                <c:pt idx="7204">
                  <c:v>41073.638888888891</c:v>
                </c:pt>
                <c:pt idx="7205">
                  <c:v>41073.652777777781</c:v>
                </c:pt>
                <c:pt idx="7206">
                  <c:v>41073.666666666657</c:v>
                </c:pt>
                <c:pt idx="7207">
                  <c:v>41073.680555555562</c:v>
                </c:pt>
                <c:pt idx="7208">
                  <c:v>41073.694444444445</c:v>
                </c:pt>
                <c:pt idx="7209">
                  <c:v>41073.708333333336</c:v>
                </c:pt>
                <c:pt idx="7210">
                  <c:v>41073.722222222212</c:v>
                </c:pt>
                <c:pt idx="7211">
                  <c:v>41073.736111111102</c:v>
                </c:pt>
                <c:pt idx="7212">
                  <c:v>41073.75</c:v>
                </c:pt>
                <c:pt idx="7213">
                  <c:v>41073.763888888883</c:v>
                </c:pt>
                <c:pt idx="7214">
                  <c:v>41073.777777777774</c:v>
                </c:pt>
                <c:pt idx="7215">
                  <c:v>41073.79166666665</c:v>
                </c:pt>
                <c:pt idx="7216">
                  <c:v>41073.805555555562</c:v>
                </c:pt>
                <c:pt idx="7217">
                  <c:v>41073.819444444453</c:v>
                </c:pt>
                <c:pt idx="7218">
                  <c:v>41073.833333333336</c:v>
                </c:pt>
                <c:pt idx="7219">
                  <c:v>41073.847222222219</c:v>
                </c:pt>
                <c:pt idx="7220">
                  <c:v>41073.861111111102</c:v>
                </c:pt>
                <c:pt idx="7221">
                  <c:v>41073.875</c:v>
                </c:pt>
                <c:pt idx="7222">
                  <c:v>41073.888888888898</c:v>
                </c:pt>
                <c:pt idx="7223">
                  <c:v>41073.902777777781</c:v>
                </c:pt>
                <c:pt idx="7224">
                  <c:v>41073.916666666664</c:v>
                </c:pt>
                <c:pt idx="7225">
                  <c:v>41073.930555555562</c:v>
                </c:pt>
                <c:pt idx="7226">
                  <c:v>41073.944444444453</c:v>
                </c:pt>
                <c:pt idx="7227">
                  <c:v>41073.958333333343</c:v>
                </c:pt>
                <c:pt idx="7228">
                  <c:v>41073.972222222219</c:v>
                </c:pt>
                <c:pt idx="7229">
                  <c:v>41073.986111111109</c:v>
                </c:pt>
                <c:pt idx="7230">
                  <c:v>41074</c:v>
                </c:pt>
                <c:pt idx="7231">
                  <c:v>41074.013888888891</c:v>
                </c:pt>
                <c:pt idx="7232">
                  <c:v>41074.027777777774</c:v>
                </c:pt>
                <c:pt idx="7233">
                  <c:v>41074.041666666657</c:v>
                </c:pt>
                <c:pt idx="7234">
                  <c:v>41074.055555555562</c:v>
                </c:pt>
                <c:pt idx="7235">
                  <c:v>41074.069444444445</c:v>
                </c:pt>
                <c:pt idx="7236">
                  <c:v>41074.083333333336</c:v>
                </c:pt>
                <c:pt idx="7237">
                  <c:v>41074.097222222212</c:v>
                </c:pt>
                <c:pt idx="7238">
                  <c:v>41074.111111111102</c:v>
                </c:pt>
                <c:pt idx="7239">
                  <c:v>41074.124999999993</c:v>
                </c:pt>
                <c:pt idx="7240">
                  <c:v>41074.138888888891</c:v>
                </c:pt>
                <c:pt idx="7241">
                  <c:v>41074.152777777781</c:v>
                </c:pt>
                <c:pt idx="7242">
                  <c:v>41074.166666666657</c:v>
                </c:pt>
                <c:pt idx="7243">
                  <c:v>41074.180555555562</c:v>
                </c:pt>
                <c:pt idx="7244">
                  <c:v>41074.194444444445</c:v>
                </c:pt>
                <c:pt idx="7245">
                  <c:v>41074.208333333336</c:v>
                </c:pt>
                <c:pt idx="7246">
                  <c:v>41074.222222222212</c:v>
                </c:pt>
                <c:pt idx="7247">
                  <c:v>41074.236111111102</c:v>
                </c:pt>
                <c:pt idx="7248">
                  <c:v>41074.25</c:v>
                </c:pt>
                <c:pt idx="7249">
                  <c:v>41074.263888888883</c:v>
                </c:pt>
                <c:pt idx="7250">
                  <c:v>41074.277777777774</c:v>
                </c:pt>
                <c:pt idx="7251">
                  <c:v>41074.29166666665</c:v>
                </c:pt>
                <c:pt idx="7252">
                  <c:v>41074.305555555562</c:v>
                </c:pt>
                <c:pt idx="7253">
                  <c:v>41074.319444444453</c:v>
                </c:pt>
                <c:pt idx="7254">
                  <c:v>41074.333333333336</c:v>
                </c:pt>
                <c:pt idx="7255">
                  <c:v>41074.347222222219</c:v>
                </c:pt>
                <c:pt idx="7256">
                  <c:v>41074.361111111102</c:v>
                </c:pt>
                <c:pt idx="7257">
                  <c:v>41074.375</c:v>
                </c:pt>
                <c:pt idx="7258">
                  <c:v>41074.388888888898</c:v>
                </c:pt>
                <c:pt idx="7259">
                  <c:v>41074.402777777781</c:v>
                </c:pt>
                <c:pt idx="7260">
                  <c:v>41074.416666666664</c:v>
                </c:pt>
                <c:pt idx="7261">
                  <c:v>41074.430555555562</c:v>
                </c:pt>
                <c:pt idx="7262">
                  <c:v>41074.444444444453</c:v>
                </c:pt>
                <c:pt idx="7263">
                  <c:v>41074.458333333343</c:v>
                </c:pt>
                <c:pt idx="7264">
                  <c:v>41074.472222222219</c:v>
                </c:pt>
                <c:pt idx="7265">
                  <c:v>41074.486111111109</c:v>
                </c:pt>
                <c:pt idx="7266">
                  <c:v>41074.5</c:v>
                </c:pt>
                <c:pt idx="7267">
                  <c:v>41074.513888888891</c:v>
                </c:pt>
                <c:pt idx="7268">
                  <c:v>41074.527777777774</c:v>
                </c:pt>
                <c:pt idx="7269">
                  <c:v>41074.541666666657</c:v>
                </c:pt>
                <c:pt idx="7270">
                  <c:v>41074.555555555562</c:v>
                </c:pt>
                <c:pt idx="7271">
                  <c:v>41074.569444444445</c:v>
                </c:pt>
                <c:pt idx="7272">
                  <c:v>41074.583333333336</c:v>
                </c:pt>
                <c:pt idx="7273">
                  <c:v>41074.597222222212</c:v>
                </c:pt>
                <c:pt idx="7274">
                  <c:v>41074.611111111102</c:v>
                </c:pt>
                <c:pt idx="7275">
                  <c:v>41074.624999999993</c:v>
                </c:pt>
                <c:pt idx="7276">
                  <c:v>41074.638888888891</c:v>
                </c:pt>
                <c:pt idx="7277">
                  <c:v>41074.652777777781</c:v>
                </c:pt>
                <c:pt idx="7278">
                  <c:v>41074.666666666657</c:v>
                </c:pt>
                <c:pt idx="7279">
                  <c:v>41074.680555555562</c:v>
                </c:pt>
                <c:pt idx="7280">
                  <c:v>41074.694444444445</c:v>
                </c:pt>
                <c:pt idx="7281">
                  <c:v>41074.708333333336</c:v>
                </c:pt>
                <c:pt idx="7282">
                  <c:v>41074.722222222212</c:v>
                </c:pt>
                <c:pt idx="7283">
                  <c:v>41074.736111111102</c:v>
                </c:pt>
                <c:pt idx="7284">
                  <c:v>41074.75</c:v>
                </c:pt>
                <c:pt idx="7285">
                  <c:v>41074.763888888883</c:v>
                </c:pt>
                <c:pt idx="7286">
                  <c:v>41074.777777777774</c:v>
                </c:pt>
                <c:pt idx="7287">
                  <c:v>41074.79166666665</c:v>
                </c:pt>
                <c:pt idx="7288">
                  <c:v>41074.805555555562</c:v>
                </c:pt>
                <c:pt idx="7289">
                  <c:v>41074.819444444453</c:v>
                </c:pt>
                <c:pt idx="7290">
                  <c:v>41074.833333333336</c:v>
                </c:pt>
                <c:pt idx="7291">
                  <c:v>41074.847222222219</c:v>
                </c:pt>
                <c:pt idx="7292">
                  <c:v>41074.861111111102</c:v>
                </c:pt>
                <c:pt idx="7293">
                  <c:v>41074.875</c:v>
                </c:pt>
                <c:pt idx="7294">
                  <c:v>41074.888888888898</c:v>
                </c:pt>
                <c:pt idx="7295">
                  <c:v>41074.902777777781</c:v>
                </c:pt>
                <c:pt idx="7296">
                  <c:v>41074.916666666664</c:v>
                </c:pt>
                <c:pt idx="7297">
                  <c:v>41074.930555555562</c:v>
                </c:pt>
                <c:pt idx="7298">
                  <c:v>41074.944444444453</c:v>
                </c:pt>
                <c:pt idx="7299">
                  <c:v>41074.958333333343</c:v>
                </c:pt>
                <c:pt idx="7300">
                  <c:v>41074.972222222219</c:v>
                </c:pt>
                <c:pt idx="7301">
                  <c:v>41074.986111111109</c:v>
                </c:pt>
                <c:pt idx="7302">
                  <c:v>41075</c:v>
                </c:pt>
                <c:pt idx="7303">
                  <c:v>41075.013888888891</c:v>
                </c:pt>
                <c:pt idx="7304">
                  <c:v>41075.027777777774</c:v>
                </c:pt>
                <c:pt idx="7305">
                  <c:v>41075.041666666657</c:v>
                </c:pt>
                <c:pt idx="7306">
                  <c:v>41075.055555555562</c:v>
                </c:pt>
                <c:pt idx="7307">
                  <c:v>41075.069444444445</c:v>
                </c:pt>
                <c:pt idx="7308">
                  <c:v>41075.083333333336</c:v>
                </c:pt>
                <c:pt idx="7309">
                  <c:v>41075.097222222212</c:v>
                </c:pt>
                <c:pt idx="7310">
                  <c:v>41075.111111111102</c:v>
                </c:pt>
                <c:pt idx="7311">
                  <c:v>41075.124999999993</c:v>
                </c:pt>
                <c:pt idx="7312">
                  <c:v>41075.138888888891</c:v>
                </c:pt>
                <c:pt idx="7313">
                  <c:v>41075.152777777781</c:v>
                </c:pt>
                <c:pt idx="7314">
                  <c:v>41075.166666666657</c:v>
                </c:pt>
                <c:pt idx="7315">
                  <c:v>41075.180555555562</c:v>
                </c:pt>
                <c:pt idx="7316">
                  <c:v>41075.194444444445</c:v>
                </c:pt>
                <c:pt idx="7317">
                  <c:v>41075.208333333336</c:v>
                </c:pt>
                <c:pt idx="7318">
                  <c:v>41075.222222222212</c:v>
                </c:pt>
                <c:pt idx="7319">
                  <c:v>41075.236111111102</c:v>
                </c:pt>
                <c:pt idx="7320">
                  <c:v>41075.25</c:v>
                </c:pt>
                <c:pt idx="7321">
                  <c:v>41075.263888888883</c:v>
                </c:pt>
                <c:pt idx="7322">
                  <c:v>41075.277777777774</c:v>
                </c:pt>
                <c:pt idx="7323">
                  <c:v>41075.29166666665</c:v>
                </c:pt>
                <c:pt idx="7324">
                  <c:v>41075.305555555562</c:v>
                </c:pt>
                <c:pt idx="7325">
                  <c:v>41075.319444444453</c:v>
                </c:pt>
                <c:pt idx="7326">
                  <c:v>41075.333333333336</c:v>
                </c:pt>
                <c:pt idx="7327">
                  <c:v>41075.347222222219</c:v>
                </c:pt>
                <c:pt idx="7328">
                  <c:v>41075.361111111102</c:v>
                </c:pt>
                <c:pt idx="7329">
                  <c:v>41075.375</c:v>
                </c:pt>
                <c:pt idx="7330">
                  <c:v>41075.388888888898</c:v>
                </c:pt>
                <c:pt idx="7331">
                  <c:v>41075.402777777781</c:v>
                </c:pt>
                <c:pt idx="7332">
                  <c:v>41075.416666666664</c:v>
                </c:pt>
                <c:pt idx="7333">
                  <c:v>41075.430555555562</c:v>
                </c:pt>
                <c:pt idx="7334">
                  <c:v>41075.444444444453</c:v>
                </c:pt>
                <c:pt idx="7335">
                  <c:v>41075.458333333343</c:v>
                </c:pt>
                <c:pt idx="7336">
                  <c:v>41075.472222222219</c:v>
                </c:pt>
                <c:pt idx="7337">
                  <c:v>41075.486111111109</c:v>
                </c:pt>
                <c:pt idx="7338">
                  <c:v>41075.5</c:v>
                </c:pt>
                <c:pt idx="7339">
                  <c:v>41075.513888888891</c:v>
                </c:pt>
                <c:pt idx="7340">
                  <c:v>41075.527777777774</c:v>
                </c:pt>
                <c:pt idx="7341">
                  <c:v>41075.541666666657</c:v>
                </c:pt>
                <c:pt idx="7342">
                  <c:v>41075.555555555562</c:v>
                </c:pt>
                <c:pt idx="7343">
                  <c:v>41075.569444444445</c:v>
                </c:pt>
                <c:pt idx="7344">
                  <c:v>41075.583333333336</c:v>
                </c:pt>
                <c:pt idx="7345">
                  <c:v>41075.597222222212</c:v>
                </c:pt>
                <c:pt idx="7346">
                  <c:v>41075.611111111102</c:v>
                </c:pt>
                <c:pt idx="7347">
                  <c:v>41075.624999999993</c:v>
                </c:pt>
                <c:pt idx="7348">
                  <c:v>41075.638888888891</c:v>
                </c:pt>
                <c:pt idx="7349">
                  <c:v>41075.652777777781</c:v>
                </c:pt>
                <c:pt idx="7350">
                  <c:v>41075.666666666657</c:v>
                </c:pt>
                <c:pt idx="7351">
                  <c:v>41075.680555555562</c:v>
                </c:pt>
                <c:pt idx="7352">
                  <c:v>41075.694444444445</c:v>
                </c:pt>
                <c:pt idx="7353">
                  <c:v>41075.708333333336</c:v>
                </c:pt>
                <c:pt idx="7354">
                  <c:v>41075.722222222212</c:v>
                </c:pt>
                <c:pt idx="7355">
                  <c:v>41075.736111111102</c:v>
                </c:pt>
                <c:pt idx="7356">
                  <c:v>41075.75</c:v>
                </c:pt>
                <c:pt idx="7357">
                  <c:v>41075.763888888883</c:v>
                </c:pt>
                <c:pt idx="7358">
                  <c:v>41075.777777777774</c:v>
                </c:pt>
                <c:pt idx="7359">
                  <c:v>41075.79166666665</c:v>
                </c:pt>
                <c:pt idx="7360">
                  <c:v>41075.805555555562</c:v>
                </c:pt>
                <c:pt idx="7361">
                  <c:v>41075.819444444453</c:v>
                </c:pt>
                <c:pt idx="7362">
                  <c:v>41075.833333333336</c:v>
                </c:pt>
                <c:pt idx="7363">
                  <c:v>41075.847222222219</c:v>
                </c:pt>
                <c:pt idx="7364">
                  <c:v>41075.861111111102</c:v>
                </c:pt>
                <c:pt idx="7365">
                  <c:v>41075.875</c:v>
                </c:pt>
                <c:pt idx="7366">
                  <c:v>41075.888888888898</c:v>
                </c:pt>
                <c:pt idx="7367">
                  <c:v>41075.902777777781</c:v>
                </c:pt>
                <c:pt idx="7368">
                  <c:v>41075.916666666664</c:v>
                </c:pt>
                <c:pt idx="7369">
                  <c:v>41075.930555555562</c:v>
                </c:pt>
                <c:pt idx="7370">
                  <c:v>41075.944444444453</c:v>
                </c:pt>
                <c:pt idx="7371">
                  <c:v>41075.958333333343</c:v>
                </c:pt>
                <c:pt idx="7372">
                  <c:v>41075.972222222219</c:v>
                </c:pt>
                <c:pt idx="7373">
                  <c:v>41075.986111111109</c:v>
                </c:pt>
                <c:pt idx="7374">
                  <c:v>41076</c:v>
                </c:pt>
                <c:pt idx="7375">
                  <c:v>41076.013888888891</c:v>
                </c:pt>
                <c:pt idx="7376">
                  <c:v>41076.027777777774</c:v>
                </c:pt>
                <c:pt idx="7377">
                  <c:v>41076.041666666657</c:v>
                </c:pt>
                <c:pt idx="7378">
                  <c:v>41076.055555555562</c:v>
                </c:pt>
                <c:pt idx="7379">
                  <c:v>41076.069444444445</c:v>
                </c:pt>
                <c:pt idx="7380">
                  <c:v>41076.083333333336</c:v>
                </c:pt>
                <c:pt idx="7381">
                  <c:v>41076.097222222212</c:v>
                </c:pt>
                <c:pt idx="7382">
                  <c:v>41076.111111111102</c:v>
                </c:pt>
                <c:pt idx="7383">
                  <c:v>41076.124999999993</c:v>
                </c:pt>
                <c:pt idx="7384">
                  <c:v>41076.138888888891</c:v>
                </c:pt>
                <c:pt idx="7385">
                  <c:v>41076.152777777781</c:v>
                </c:pt>
                <c:pt idx="7386">
                  <c:v>41076.166666666657</c:v>
                </c:pt>
                <c:pt idx="7387">
                  <c:v>41076.180555555562</c:v>
                </c:pt>
                <c:pt idx="7388">
                  <c:v>41076.194444444445</c:v>
                </c:pt>
                <c:pt idx="7389">
                  <c:v>41076.208333333336</c:v>
                </c:pt>
                <c:pt idx="7390">
                  <c:v>41076.222222222212</c:v>
                </c:pt>
                <c:pt idx="7391">
                  <c:v>41076.236111111102</c:v>
                </c:pt>
                <c:pt idx="7392">
                  <c:v>41076.25</c:v>
                </c:pt>
                <c:pt idx="7393">
                  <c:v>41076.263888888883</c:v>
                </c:pt>
                <c:pt idx="7394">
                  <c:v>41076.277777777774</c:v>
                </c:pt>
                <c:pt idx="7395">
                  <c:v>41076.29166666665</c:v>
                </c:pt>
                <c:pt idx="7396">
                  <c:v>41076.305555555562</c:v>
                </c:pt>
                <c:pt idx="7397">
                  <c:v>41076.319444444453</c:v>
                </c:pt>
                <c:pt idx="7398">
                  <c:v>41076.333333333336</c:v>
                </c:pt>
                <c:pt idx="7399">
                  <c:v>41076.347222222219</c:v>
                </c:pt>
                <c:pt idx="7400">
                  <c:v>41076.361111111102</c:v>
                </c:pt>
                <c:pt idx="7401">
                  <c:v>41076.375</c:v>
                </c:pt>
                <c:pt idx="7402">
                  <c:v>41076.388888888898</c:v>
                </c:pt>
                <c:pt idx="7403">
                  <c:v>41076.402777777781</c:v>
                </c:pt>
                <c:pt idx="7404">
                  <c:v>41076.416666666664</c:v>
                </c:pt>
                <c:pt idx="7405">
                  <c:v>41076.430555555562</c:v>
                </c:pt>
                <c:pt idx="7406">
                  <c:v>41076.444444444453</c:v>
                </c:pt>
                <c:pt idx="7407">
                  <c:v>41076.458333333343</c:v>
                </c:pt>
                <c:pt idx="7408">
                  <c:v>41076.472222222219</c:v>
                </c:pt>
                <c:pt idx="7409">
                  <c:v>41076.486111111109</c:v>
                </c:pt>
                <c:pt idx="7410">
                  <c:v>41076.5</c:v>
                </c:pt>
                <c:pt idx="7411">
                  <c:v>41076.513888888891</c:v>
                </c:pt>
                <c:pt idx="7412">
                  <c:v>41076.527777777774</c:v>
                </c:pt>
                <c:pt idx="7413">
                  <c:v>41076.541666666657</c:v>
                </c:pt>
                <c:pt idx="7414">
                  <c:v>41076.555555555562</c:v>
                </c:pt>
                <c:pt idx="7415">
                  <c:v>41076.569444444445</c:v>
                </c:pt>
                <c:pt idx="7416">
                  <c:v>41076.583333333336</c:v>
                </c:pt>
                <c:pt idx="7417">
                  <c:v>41076.597222222212</c:v>
                </c:pt>
                <c:pt idx="7418">
                  <c:v>41076.611111111102</c:v>
                </c:pt>
                <c:pt idx="7419">
                  <c:v>41076.624999999993</c:v>
                </c:pt>
                <c:pt idx="7420">
                  <c:v>41076.638888888891</c:v>
                </c:pt>
                <c:pt idx="7421">
                  <c:v>41076.652777777781</c:v>
                </c:pt>
                <c:pt idx="7422">
                  <c:v>41076.666666666657</c:v>
                </c:pt>
                <c:pt idx="7423">
                  <c:v>41076.680555555562</c:v>
                </c:pt>
                <c:pt idx="7424">
                  <c:v>41076.694444444445</c:v>
                </c:pt>
                <c:pt idx="7425">
                  <c:v>41076.708333333336</c:v>
                </c:pt>
                <c:pt idx="7426">
                  <c:v>41076.722222222212</c:v>
                </c:pt>
                <c:pt idx="7427">
                  <c:v>41076.736111111102</c:v>
                </c:pt>
                <c:pt idx="7428">
                  <c:v>41076.75</c:v>
                </c:pt>
                <c:pt idx="7429">
                  <c:v>41076.763888888883</c:v>
                </c:pt>
                <c:pt idx="7430">
                  <c:v>41076.777777777774</c:v>
                </c:pt>
                <c:pt idx="7431">
                  <c:v>41076.79166666665</c:v>
                </c:pt>
                <c:pt idx="7432">
                  <c:v>41076.805555555562</c:v>
                </c:pt>
                <c:pt idx="7433">
                  <c:v>41076.819444444453</c:v>
                </c:pt>
                <c:pt idx="7434">
                  <c:v>41076.833333333336</c:v>
                </c:pt>
                <c:pt idx="7435">
                  <c:v>41076.847222222219</c:v>
                </c:pt>
                <c:pt idx="7436">
                  <c:v>41076.861111111102</c:v>
                </c:pt>
                <c:pt idx="7437">
                  <c:v>41076.875</c:v>
                </c:pt>
                <c:pt idx="7438">
                  <c:v>41076.888888888898</c:v>
                </c:pt>
                <c:pt idx="7439">
                  <c:v>41076.902777777781</c:v>
                </c:pt>
                <c:pt idx="7440">
                  <c:v>41076.916666666664</c:v>
                </c:pt>
                <c:pt idx="7441">
                  <c:v>41076.930555555562</c:v>
                </c:pt>
                <c:pt idx="7442">
                  <c:v>41076.944444444453</c:v>
                </c:pt>
                <c:pt idx="7443">
                  <c:v>41076.958333333343</c:v>
                </c:pt>
                <c:pt idx="7444">
                  <c:v>41076.972222222219</c:v>
                </c:pt>
                <c:pt idx="7445">
                  <c:v>41076.986111111109</c:v>
                </c:pt>
                <c:pt idx="7446">
                  <c:v>41077</c:v>
                </c:pt>
                <c:pt idx="7447">
                  <c:v>41077.013888888891</c:v>
                </c:pt>
                <c:pt idx="7448">
                  <c:v>41077.027777777774</c:v>
                </c:pt>
                <c:pt idx="7449">
                  <c:v>41077.041666666657</c:v>
                </c:pt>
                <c:pt idx="7450">
                  <c:v>41077.055555555562</c:v>
                </c:pt>
                <c:pt idx="7451">
                  <c:v>41077.069444444445</c:v>
                </c:pt>
                <c:pt idx="7452">
                  <c:v>41077.083333333336</c:v>
                </c:pt>
                <c:pt idx="7453">
                  <c:v>41077.097222222212</c:v>
                </c:pt>
                <c:pt idx="7454">
                  <c:v>41077.111111111102</c:v>
                </c:pt>
                <c:pt idx="7455">
                  <c:v>41077.124999999993</c:v>
                </c:pt>
                <c:pt idx="7456">
                  <c:v>41077.138888888891</c:v>
                </c:pt>
                <c:pt idx="7457">
                  <c:v>41077.152777777781</c:v>
                </c:pt>
                <c:pt idx="7458">
                  <c:v>41077.166666666657</c:v>
                </c:pt>
                <c:pt idx="7459">
                  <c:v>41077.180555555562</c:v>
                </c:pt>
                <c:pt idx="7460">
                  <c:v>41077.194444444445</c:v>
                </c:pt>
                <c:pt idx="7461">
                  <c:v>41077.208333333336</c:v>
                </c:pt>
                <c:pt idx="7462">
                  <c:v>41077.222222222212</c:v>
                </c:pt>
                <c:pt idx="7463">
                  <c:v>41077.236111111102</c:v>
                </c:pt>
                <c:pt idx="7464">
                  <c:v>41077.25</c:v>
                </c:pt>
                <c:pt idx="7465">
                  <c:v>41077.263888888883</c:v>
                </c:pt>
                <c:pt idx="7466">
                  <c:v>41077.277777777774</c:v>
                </c:pt>
                <c:pt idx="7467">
                  <c:v>41077.29166666665</c:v>
                </c:pt>
                <c:pt idx="7468">
                  <c:v>41077.305555555562</c:v>
                </c:pt>
                <c:pt idx="7469">
                  <c:v>41077.319444444453</c:v>
                </c:pt>
                <c:pt idx="7470">
                  <c:v>41077.333333333336</c:v>
                </c:pt>
                <c:pt idx="7471">
                  <c:v>41077.347222222219</c:v>
                </c:pt>
                <c:pt idx="7472">
                  <c:v>41077.361111111102</c:v>
                </c:pt>
                <c:pt idx="7473">
                  <c:v>41077.375</c:v>
                </c:pt>
                <c:pt idx="7474">
                  <c:v>41077.388888888898</c:v>
                </c:pt>
                <c:pt idx="7475">
                  <c:v>41077.402777777781</c:v>
                </c:pt>
                <c:pt idx="7476">
                  <c:v>41077.416666666664</c:v>
                </c:pt>
                <c:pt idx="7477">
                  <c:v>41077.430555555562</c:v>
                </c:pt>
                <c:pt idx="7478">
                  <c:v>41077.444444444453</c:v>
                </c:pt>
                <c:pt idx="7479">
                  <c:v>41077.458333333343</c:v>
                </c:pt>
                <c:pt idx="7480">
                  <c:v>41077.472222222219</c:v>
                </c:pt>
                <c:pt idx="7481">
                  <c:v>41077.486111111109</c:v>
                </c:pt>
                <c:pt idx="7482">
                  <c:v>41077.5</c:v>
                </c:pt>
                <c:pt idx="7483">
                  <c:v>41077.513888888891</c:v>
                </c:pt>
                <c:pt idx="7484">
                  <c:v>41077.527777777774</c:v>
                </c:pt>
                <c:pt idx="7485">
                  <c:v>41077.541666666657</c:v>
                </c:pt>
                <c:pt idx="7486">
                  <c:v>41077.555555555562</c:v>
                </c:pt>
                <c:pt idx="7487">
                  <c:v>41077.569444444445</c:v>
                </c:pt>
                <c:pt idx="7488">
                  <c:v>41077.583333333336</c:v>
                </c:pt>
                <c:pt idx="7489">
                  <c:v>41077.597222222212</c:v>
                </c:pt>
                <c:pt idx="7490">
                  <c:v>41077.611111111102</c:v>
                </c:pt>
                <c:pt idx="7491">
                  <c:v>41077.624999999993</c:v>
                </c:pt>
                <c:pt idx="7492">
                  <c:v>41077.638888888891</c:v>
                </c:pt>
                <c:pt idx="7493">
                  <c:v>41077.652777777781</c:v>
                </c:pt>
                <c:pt idx="7494">
                  <c:v>41077.666666666657</c:v>
                </c:pt>
                <c:pt idx="7495">
                  <c:v>41077.680555555562</c:v>
                </c:pt>
                <c:pt idx="7496">
                  <c:v>41077.694444444445</c:v>
                </c:pt>
                <c:pt idx="7497">
                  <c:v>41077.708333333336</c:v>
                </c:pt>
                <c:pt idx="7498">
                  <c:v>41077.722222222212</c:v>
                </c:pt>
                <c:pt idx="7499">
                  <c:v>41077.736111111102</c:v>
                </c:pt>
                <c:pt idx="7500">
                  <c:v>41077.75</c:v>
                </c:pt>
                <c:pt idx="7501">
                  <c:v>41077.763888888883</c:v>
                </c:pt>
                <c:pt idx="7502">
                  <c:v>41077.777777777774</c:v>
                </c:pt>
                <c:pt idx="7503">
                  <c:v>41077.79166666665</c:v>
                </c:pt>
                <c:pt idx="7504">
                  <c:v>41077.805555555562</c:v>
                </c:pt>
                <c:pt idx="7505">
                  <c:v>41077.819444444453</c:v>
                </c:pt>
                <c:pt idx="7506">
                  <c:v>41077.833333333336</c:v>
                </c:pt>
                <c:pt idx="7507">
                  <c:v>41077.847222222219</c:v>
                </c:pt>
                <c:pt idx="7508">
                  <c:v>41077.861111111102</c:v>
                </c:pt>
                <c:pt idx="7509">
                  <c:v>41077.875</c:v>
                </c:pt>
                <c:pt idx="7510">
                  <c:v>41077.888888888898</c:v>
                </c:pt>
                <c:pt idx="7511">
                  <c:v>41077.902777777781</c:v>
                </c:pt>
                <c:pt idx="7512">
                  <c:v>41077.916666666664</c:v>
                </c:pt>
                <c:pt idx="7513">
                  <c:v>41077.930555555562</c:v>
                </c:pt>
                <c:pt idx="7514">
                  <c:v>41077.944444444453</c:v>
                </c:pt>
                <c:pt idx="7515">
                  <c:v>41077.958333333343</c:v>
                </c:pt>
                <c:pt idx="7516">
                  <c:v>41077.972222222219</c:v>
                </c:pt>
                <c:pt idx="7517">
                  <c:v>41077.986111111109</c:v>
                </c:pt>
                <c:pt idx="7518">
                  <c:v>41078</c:v>
                </c:pt>
                <c:pt idx="7519">
                  <c:v>41078.013888888891</c:v>
                </c:pt>
                <c:pt idx="7520">
                  <c:v>41078.027777777774</c:v>
                </c:pt>
                <c:pt idx="7521">
                  <c:v>41078.041666666657</c:v>
                </c:pt>
                <c:pt idx="7522">
                  <c:v>41078.055555555562</c:v>
                </c:pt>
                <c:pt idx="7523">
                  <c:v>41078.069444444445</c:v>
                </c:pt>
                <c:pt idx="7524">
                  <c:v>41078.083333333336</c:v>
                </c:pt>
                <c:pt idx="7525">
                  <c:v>41078.097222222212</c:v>
                </c:pt>
                <c:pt idx="7526">
                  <c:v>41078.111111111102</c:v>
                </c:pt>
                <c:pt idx="7527">
                  <c:v>41078.124999999993</c:v>
                </c:pt>
                <c:pt idx="7528">
                  <c:v>41078.138888888891</c:v>
                </c:pt>
                <c:pt idx="7529">
                  <c:v>41078.152777777781</c:v>
                </c:pt>
                <c:pt idx="7530">
                  <c:v>41078.166666666657</c:v>
                </c:pt>
                <c:pt idx="7531">
                  <c:v>41078.180555555562</c:v>
                </c:pt>
                <c:pt idx="7532">
                  <c:v>41078.194444444445</c:v>
                </c:pt>
                <c:pt idx="7533">
                  <c:v>41078.208333333336</c:v>
                </c:pt>
                <c:pt idx="7534">
                  <c:v>41078.222222222212</c:v>
                </c:pt>
                <c:pt idx="7535">
                  <c:v>41078.236111111102</c:v>
                </c:pt>
                <c:pt idx="7536">
                  <c:v>41078.25</c:v>
                </c:pt>
                <c:pt idx="7537">
                  <c:v>41078.263888888883</c:v>
                </c:pt>
                <c:pt idx="7538">
                  <c:v>41078.277777777774</c:v>
                </c:pt>
                <c:pt idx="7539">
                  <c:v>41078.29166666665</c:v>
                </c:pt>
                <c:pt idx="7540">
                  <c:v>41078.305555555562</c:v>
                </c:pt>
                <c:pt idx="7541">
                  <c:v>41078.319444444453</c:v>
                </c:pt>
                <c:pt idx="7542">
                  <c:v>41078.333333333336</c:v>
                </c:pt>
                <c:pt idx="7543">
                  <c:v>41078.347222222219</c:v>
                </c:pt>
                <c:pt idx="7544">
                  <c:v>41078.361111111102</c:v>
                </c:pt>
                <c:pt idx="7545">
                  <c:v>41078.375</c:v>
                </c:pt>
                <c:pt idx="7546">
                  <c:v>41078.388888888898</c:v>
                </c:pt>
                <c:pt idx="7547">
                  <c:v>41078.402777777781</c:v>
                </c:pt>
                <c:pt idx="7548">
                  <c:v>41078.416666666664</c:v>
                </c:pt>
                <c:pt idx="7549">
                  <c:v>41078.430555555562</c:v>
                </c:pt>
                <c:pt idx="7550">
                  <c:v>41078.444444444453</c:v>
                </c:pt>
                <c:pt idx="7551">
                  <c:v>41078.458333333343</c:v>
                </c:pt>
                <c:pt idx="7552">
                  <c:v>41078.472222222219</c:v>
                </c:pt>
                <c:pt idx="7553">
                  <c:v>41078.486111111109</c:v>
                </c:pt>
                <c:pt idx="7554">
                  <c:v>41078.5</c:v>
                </c:pt>
                <c:pt idx="7555">
                  <c:v>41078.513888888891</c:v>
                </c:pt>
                <c:pt idx="7556">
                  <c:v>41078.527777777774</c:v>
                </c:pt>
                <c:pt idx="7557">
                  <c:v>41078.541666666657</c:v>
                </c:pt>
                <c:pt idx="7558">
                  <c:v>41078.555555555562</c:v>
                </c:pt>
                <c:pt idx="7559">
                  <c:v>41078.569444444445</c:v>
                </c:pt>
                <c:pt idx="7560">
                  <c:v>41078.583333333336</c:v>
                </c:pt>
                <c:pt idx="7561">
                  <c:v>41078.597222222212</c:v>
                </c:pt>
                <c:pt idx="7562">
                  <c:v>41078.611111111102</c:v>
                </c:pt>
                <c:pt idx="7563">
                  <c:v>41078.624999999993</c:v>
                </c:pt>
                <c:pt idx="7564">
                  <c:v>41078.638888888891</c:v>
                </c:pt>
                <c:pt idx="7565">
                  <c:v>41078.652777777781</c:v>
                </c:pt>
                <c:pt idx="7566">
                  <c:v>41078.666666666657</c:v>
                </c:pt>
                <c:pt idx="7567">
                  <c:v>41078.680555555562</c:v>
                </c:pt>
                <c:pt idx="7568">
                  <c:v>41078.694444444445</c:v>
                </c:pt>
                <c:pt idx="7569">
                  <c:v>41078.708333333336</c:v>
                </c:pt>
                <c:pt idx="7570">
                  <c:v>41078.722222222212</c:v>
                </c:pt>
                <c:pt idx="7571">
                  <c:v>41078.736111111102</c:v>
                </c:pt>
                <c:pt idx="7572">
                  <c:v>41078.75</c:v>
                </c:pt>
                <c:pt idx="7573">
                  <c:v>41078.763888888883</c:v>
                </c:pt>
                <c:pt idx="7574">
                  <c:v>41078.777777777774</c:v>
                </c:pt>
                <c:pt idx="7575">
                  <c:v>41078.79166666665</c:v>
                </c:pt>
                <c:pt idx="7576">
                  <c:v>41078.805555555562</c:v>
                </c:pt>
                <c:pt idx="7577">
                  <c:v>41078.819444444453</c:v>
                </c:pt>
                <c:pt idx="7578">
                  <c:v>41078.833333333336</c:v>
                </c:pt>
                <c:pt idx="7579">
                  <c:v>41078.847222222219</c:v>
                </c:pt>
                <c:pt idx="7580">
                  <c:v>41078.861111111102</c:v>
                </c:pt>
                <c:pt idx="7581">
                  <c:v>41078.875</c:v>
                </c:pt>
                <c:pt idx="7582">
                  <c:v>41078.888888888898</c:v>
                </c:pt>
                <c:pt idx="7583">
                  <c:v>41078.902777777781</c:v>
                </c:pt>
                <c:pt idx="7584">
                  <c:v>41078.916666666664</c:v>
                </c:pt>
                <c:pt idx="7585">
                  <c:v>41078.930555555562</c:v>
                </c:pt>
                <c:pt idx="7586">
                  <c:v>41078.944444444453</c:v>
                </c:pt>
                <c:pt idx="7587">
                  <c:v>41078.958333333343</c:v>
                </c:pt>
                <c:pt idx="7588">
                  <c:v>41078.972222222219</c:v>
                </c:pt>
                <c:pt idx="7589">
                  <c:v>41078.986111111109</c:v>
                </c:pt>
                <c:pt idx="7590">
                  <c:v>41079</c:v>
                </c:pt>
                <c:pt idx="7591">
                  <c:v>41079.013888888891</c:v>
                </c:pt>
                <c:pt idx="7592">
                  <c:v>41079.027777777774</c:v>
                </c:pt>
                <c:pt idx="7593">
                  <c:v>41079.041666666657</c:v>
                </c:pt>
                <c:pt idx="7594">
                  <c:v>41079.055555555562</c:v>
                </c:pt>
                <c:pt idx="7595">
                  <c:v>41079.069444444445</c:v>
                </c:pt>
                <c:pt idx="7596">
                  <c:v>41079.083333333336</c:v>
                </c:pt>
                <c:pt idx="7597">
                  <c:v>41079.097222222212</c:v>
                </c:pt>
                <c:pt idx="7598">
                  <c:v>41079.111111111102</c:v>
                </c:pt>
                <c:pt idx="7599">
                  <c:v>41079.124999999993</c:v>
                </c:pt>
                <c:pt idx="7600">
                  <c:v>41079.138888888891</c:v>
                </c:pt>
                <c:pt idx="7601">
                  <c:v>41079.152777777781</c:v>
                </c:pt>
                <c:pt idx="7602">
                  <c:v>41079.166666666657</c:v>
                </c:pt>
                <c:pt idx="7603">
                  <c:v>41079.180555555562</c:v>
                </c:pt>
                <c:pt idx="7604">
                  <c:v>41079.194444444445</c:v>
                </c:pt>
                <c:pt idx="7605">
                  <c:v>41079.208333333336</c:v>
                </c:pt>
                <c:pt idx="7606">
                  <c:v>41079.222222222212</c:v>
                </c:pt>
                <c:pt idx="7607">
                  <c:v>41079.236111111102</c:v>
                </c:pt>
                <c:pt idx="7608">
                  <c:v>41079.25</c:v>
                </c:pt>
                <c:pt idx="7609">
                  <c:v>41079.263888888883</c:v>
                </c:pt>
                <c:pt idx="7610">
                  <c:v>41079.277777777774</c:v>
                </c:pt>
                <c:pt idx="7611">
                  <c:v>41079.29166666665</c:v>
                </c:pt>
                <c:pt idx="7612">
                  <c:v>41079.305555555562</c:v>
                </c:pt>
                <c:pt idx="7613">
                  <c:v>41079.319444444453</c:v>
                </c:pt>
                <c:pt idx="7614">
                  <c:v>41079.333333333336</c:v>
                </c:pt>
                <c:pt idx="7615">
                  <c:v>41079.347222222219</c:v>
                </c:pt>
                <c:pt idx="7616">
                  <c:v>41079.361111111102</c:v>
                </c:pt>
                <c:pt idx="7617">
                  <c:v>41079.375</c:v>
                </c:pt>
                <c:pt idx="7618">
                  <c:v>41079.388888888898</c:v>
                </c:pt>
                <c:pt idx="7619">
                  <c:v>41079.402777777781</c:v>
                </c:pt>
                <c:pt idx="7620">
                  <c:v>41079.416666666664</c:v>
                </c:pt>
                <c:pt idx="7621">
                  <c:v>41079.430555555562</c:v>
                </c:pt>
                <c:pt idx="7622">
                  <c:v>41079.444444444453</c:v>
                </c:pt>
                <c:pt idx="7623">
                  <c:v>41079.458333333343</c:v>
                </c:pt>
                <c:pt idx="7624">
                  <c:v>41079.472222222219</c:v>
                </c:pt>
                <c:pt idx="7625">
                  <c:v>41079.486111111109</c:v>
                </c:pt>
                <c:pt idx="7626">
                  <c:v>41079.5</c:v>
                </c:pt>
                <c:pt idx="7627">
                  <c:v>41079.513888888891</c:v>
                </c:pt>
                <c:pt idx="7628">
                  <c:v>41079.527777777774</c:v>
                </c:pt>
                <c:pt idx="7629">
                  <c:v>41079.541666666657</c:v>
                </c:pt>
                <c:pt idx="7630">
                  <c:v>41079.555555555562</c:v>
                </c:pt>
                <c:pt idx="7631">
                  <c:v>41079.569444444445</c:v>
                </c:pt>
                <c:pt idx="7632">
                  <c:v>41079.583333333336</c:v>
                </c:pt>
                <c:pt idx="7633">
                  <c:v>41079.597222222212</c:v>
                </c:pt>
                <c:pt idx="7634">
                  <c:v>41079.611111111102</c:v>
                </c:pt>
                <c:pt idx="7635">
                  <c:v>41079.624999999993</c:v>
                </c:pt>
                <c:pt idx="7636">
                  <c:v>41079.638888888891</c:v>
                </c:pt>
                <c:pt idx="7637">
                  <c:v>41079.652777777781</c:v>
                </c:pt>
                <c:pt idx="7638">
                  <c:v>41079.666666666657</c:v>
                </c:pt>
                <c:pt idx="7639">
                  <c:v>41079.680555555562</c:v>
                </c:pt>
                <c:pt idx="7640">
                  <c:v>41079.694444444445</c:v>
                </c:pt>
                <c:pt idx="7641">
                  <c:v>41079.708333333336</c:v>
                </c:pt>
                <c:pt idx="7642">
                  <c:v>41079.722222222212</c:v>
                </c:pt>
                <c:pt idx="7643">
                  <c:v>41079.736111111102</c:v>
                </c:pt>
                <c:pt idx="7644">
                  <c:v>41079.75</c:v>
                </c:pt>
                <c:pt idx="7645">
                  <c:v>41079.763888888883</c:v>
                </c:pt>
                <c:pt idx="7646">
                  <c:v>41079.777777777774</c:v>
                </c:pt>
                <c:pt idx="7647">
                  <c:v>41079.79166666665</c:v>
                </c:pt>
                <c:pt idx="7648">
                  <c:v>41079.805555555562</c:v>
                </c:pt>
                <c:pt idx="7649">
                  <c:v>41079.819444444453</c:v>
                </c:pt>
                <c:pt idx="7650">
                  <c:v>41079.833333333336</c:v>
                </c:pt>
                <c:pt idx="7651">
                  <c:v>41079.847222222219</c:v>
                </c:pt>
                <c:pt idx="7652">
                  <c:v>41079.861111111102</c:v>
                </c:pt>
                <c:pt idx="7653">
                  <c:v>41079.875</c:v>
                </c:pt>
                <c:pt idx="7654">
                  <c:v>41079.888888888898</c:v>
                </c:pt>
                <c:pt idx="7655">
                  <c:v>41079.902777777781</c:v>
                </c:pt>
                <c:pt idx="7656">
                  <c:v>41079.916666666664</c:v>
                </c:pt>
                <c:pt idx="7657">
                  <c:v>41079.930555555562</c:v>
                </c:pt>
                <c:pt idx="7658">
                  <c:v>41079.944444444453</c:v>
                </c:pt>
                <c:pt idx="7659">
                  <c:v>41079.958333333343</c:v>
                </c:pt>
                <c:pt idx="7660">
                  <c:v>41079.972222222219</c:v>
                </c:pt>
                <c:pt idx="7661">
                  <c:v>41079.986111111109</c:v>
                </c:pt>
                <c:pt idx="7662">
                  <c:v>41080</c:v>
                </c:pt>
                <c:pt idx="7663">
                  <c:v>41080.013888888891</c:v>
                </c:pt>
                <c:pt idx="7664">
                  <c:v>41080.027777777774</c:v>
                </c:pt>
                <c:pt idx="7665">
                  <c:v>41080.041666666657</c:v>
                </c:pt>
                <c:pt idx="7666">
                  <c:v>41080.055555555562</c:v>
                </c:pt>
                <c:pt idx="7667">
                  <c:v>41080.069444444445</c:v>
                </c:pt>
                <c:pt idx="7668">
                  <c:v>41080.083333333336</c:v>
                </c:pt>
                <c:pt idx="7669">
                  <c:v>41080.097222222212</c:v>
                </c:pt>
                <c:pt idx="7670">
                  <c:v>41080.111111111102</c:v>
                </c:pt>
                <c:pt idx="7671">
                  <c:v>41080.124999999993</c:v>
                </c:pt>
                <c:pt idx="7672">
                  <c:v>41080.138888888891</c:v>
                </c:pt>
                <c:pt idx="7673">
                  <c:v>41080.152777777781</c:v>
                </c:pt>
                <c:pt idx="7674">
                  <c:v>41080.166666666657</c:v>
                </c:pt>
                <c:pt idx="7675">
                  <c:v>41080.180555555562</c:v>
                </c:pt>
                <c:pt idx="7676">
                  <c:v>41080.194444444445</c:v>
                </c:pt>
                <c:pt idx="7677">
                  <c:v>41080.208333333336</c:v>
                </c:pt>
                <c:pt idx="7678">
                  <c:v>41080.222222222212</c:v>
                </c:pt>
                <c:pt idx="7679">
                  <c:v>41080.236111111102</c:v>
                </c:pt>
                <c:pt idx="7680">
                  <c:v>41080.25</c:v>
                </c:pt>
                <c:pt idx="7681">
                  <c:v>41080.263888888883</c:v>
                </c:pt>
                <c:pt idx="7682">
                  <c:v>41080.277777777774</c:v>
                </c:pt>
                <c:pt idx="7683">
                  <c:v>41080.29166666665</c:v>
                </c:pt>
                <c:pt idx="7684">
                  <c:v>41080.305555555562</c:v>
                </c:pt>
                <c:pt idx="7685">
                  <c:v>41080.319444444453</c:v>
                </c:pt>
                <c:pt idx="7686">
                  <c:v>41080.333333333336</c:v>
                </c:pt>
                <c:pt idx="7687">
                  <c:v>41080.347222222219</c:v>
                </c:pt>
                <c:pt idx="7688">
                  <c:v>41080.361111111102</c:v>
                </c:pt>
                <c:pt idx="7689">
                  <c:v>41080.375</c:v>
                </c:pt>
                <c:pt idx="7690">
                  <c:v>41080.388888888898</c:v>
                </c:pt>
                <c:pt idx="7691">
                  <c:v>41080.402777777781</c:v>
                </c:pt>
                <c:pt idx="7692">
                  <c:v>41080.416666666664</c:v>
                </c:pt>
                <c:pt idx="7693">
                  <c:v>41080.430555555562</c:v>
                </c:pt>
                <c:pt idx="7694">
                  <c:v>41080.444444444453</c:v>
                </c:pt>
                <c:pt idx="7695">
                  <c:v>41080.458333333343</c:v>
                </c:pt>
                <c:pt idx="7696">
                  <c:v>41080.472222222219</c:v>
                </c:pt>
                <c:pt idx="7697">
                  <c:v>41080.486111111109</c:v>
                </c:pt>
                <c:pt idx="7698">
                  <c:v>41080.5</c:v>
                </c:pt>
                <c:pt idx="7699">
                  <c:v>41080.513888888891</c:v>
                </c:pt>
                <c:pt idx="7700">
                  <c:v>41080.527777777774</c:v>
                </c:pt>
                <c:pt idx="7701">
                  <c:v>41080.541666666657</c:v>
                </c:pt>
                <c:pt idx="7702">
                  <c:v>41080.555555555562</c:v>
                </c:pt>
                <c:pt idx="7703">
                  <c:v>41080.569444444445</c:v>
                </c:pt>
                <c:pt idx="7704">
                  <c:v>41080.583333333336</c:v>
                </c:pt>
                <c:pt idx="7705">
                  <c:v>41080.597222222212</c:v>
                </c:pt>
                <c:pt idx="7706">
                  <c:v>41080.611111111102</c:v>
                </c:pt>
                <c:pt idx="7707">
                  <c:v>41080.624999999993</c:v>
                </c:pt>
                <c:pt idx="7708">
                  <c:v>41080.638888888891</c:v>
                </c:pt>
                <c:pt idx="7709">
                  <c:v>41080.652777777781</c:v>
                </c:pt>
                <c:pt idx="7710">
                  <c:v>41080.666666666657</c:v>
                </c:pt>
                <c:pt idx="7711">
                  <c:v>41080.680555555562</c:v>
                </c:pt>
                <c:pt idx="7712">
                  <c:v>41080.694444444445</c:v>
                </c:pt>
                <c:pt idx="7713">
                  <c:v>41080.708333333336</c:v>
                </c:pt>
                <c:pt idx="7714">
                  <c:v>41080.722222222212</c:v>
                </c:pt>
                <c:pt idx="7715">
                  <c:v>41080.736111111102</c:v>
                </c:pt>
                <c:pt idx="7716">
                  <c:v>41080.75</c:v>
                </c:pt>
                <c:pt idx="7717">
                  <c:v>41080.763888888883</c:v>
                </c:pt>
                <c:pt idx="7718">
                  <c:v>41080.777777777774</c:v>
                </c:pt>
                <c:pt idx="7719">
                  <c:v>41080.79166666665</c:v>
                </c:pt>
                <c:pt idx="7720">
                  <c:v>41080.805555555562</c:v>
                </c:pt>
                <c:pt idx="7721">
                  <c:v>41080.819444444453</c:v>
                </c:pt>
                <c:pt idx="7722">
                  <c:v>41080.833333333336</c:v>
                </c:pt>
                <c:pt idx="7723">
                  <c:v>41080.847222222219</c:v>
                </c:pt>
                <c:pt idx="7724">
                  <c:v>41080.861111111102</c:v>
                </c:pt>
                <c:pt idx="7725">
                  <c:v>41080.875</c:v>
                </c:pt>
                <c:pt idx="7726">
                  <c:v>41080.888888888898</c:v>
                </c:pt>
                <c:pt idx="7727">
                  <c:v>41080.902777777781</c:v>
                </c:pt>
                <c:pt idx="7728">
                  <c:v>41080.916666666664</c:v>
                </c:pt>
                <c:pt idx="7729">
                  <c:v>41080.930555555562</c:v>
                </c:pt>
                <c:pt idx="7730">
                  <c:v>41080.944444444453</c:v>
                </c:pt>
                <c:pt idx="7731">
                  <c:v>41080.958333333343</c:v>
                </c:pt>
                <c:pt idx="7732">
                  <c:v>41080.972222222219</c:v>
                </c:pt>
                <c:pt idx="7733">
                  <c:v>41080.986111111109</c:v>
                </c:pt>
                <c:pt idx="7734">
                  <c:v>41081</c:v>
                </c:pt>
                <c:pt idx="7735">
                  <c:v>41081.013888888891</c:v>
                </c:pt>
                <c:pt idx="7736">
                  <c:v>41081.027777777774</c:v>
                </c:pt>
                <c:pt idx="7737">
                  <c:v>41081.041666666657</c:v>
                </c:pt>
                <c:pt idx="7738">
                  <c:v>41081.055555555562</c:v>
                </c:pt>
                <c:pt idx="7739">
                  <c:v>41081.069444444445</c:v>
                </c:pt>
                <c:pt idx="7740">
                  <c:v>41081.083333333336</c:v>
                </c:pt>
                <c:pt idx="7741">
                  <c:v>41081.097222222212</c:v>
                </c:pt>
                <c:pt idx="7742">
                  <c:v>41081.111111111102</c:v>
                </c:pt>
                <c:pt idx="7743">
                  <c:v>41081.124999999993</c:v>
                </c:pt>
                <c:pt idx="7744">
                  <c:v>41081.138888888891</c:v>
                </c:pt>
                <c:pt idx="7745">
                  <c:v>41081.152777777781</c:v>
                </c:pt>
                <c:pt idx="7746">
                  <c:v>41081.166666666657</c:v>
                </c:pt>
                <c:pt idx="7747">
                  <c:v>41081.180555555562</c:v>
                </c:pt>
                <c:pt idx="7748">
                  <c:v>41081.194444444445</c:v>
                </c:pt>
                <c:pt idx="7749">
                  <c:v>41081.208333333336</c:v>
                </c:pt>
                <c:pt idx="7750">
                  <c:v>41081.222222222212</c:v>
                </c:pt>
                <c:pt idx="7751">
                  <c:v>41081.236111111102</c:v>
                </c:pt>
                <c:pt idx="7752">
                  <c:v>41081.25</c:v>
                </c:pt>
                <c:pt idx="7753">
                  <c:v>41081.263888888883</c:v>
                </c:pt>
                <c:pt idx="7754">
                  <c:v>41081.277777777774</c:v>
                </c:pt>
                <c:pt idx="7755">
                  <c:v>41081.29166666665</c:v>
                </c:pt>
                <c:pt idx="7756">
                  <c:v>41081.305555555562</c:v>
                </c:pt>
                <c:pt idx="7757">
                  <c:v>41081.319444444453</c:v>
                </c:pt>
                <c:pt idx="7758">
                  <c:v>41081.333333333336</c:v>
                </c:pt>
                <c:pt idx="7759">
                  <c:v>41081.347222222219</c:v>
                </c:pt>
                <c:pt idx="7760">
                  <c:v>41081.361111111102</c:v>
                </c:pt>
                <c:pt idx="7761">
                  <c:v>41081.375</c:v>
                </c:pt>
                <c:pt idx="7762">
                  <c:v>41081.388888888898</c:v>
                </c:pt>
                <c:pt idx="7763">
                  <c:v>41081.402777777781</c:v>
                </c:pt>
                <c:pt idx="7764">
                  <c:v>41081.416666666664</c:v>
                </c:pt>
                <c:pt idx="7765">
                  <c:v>41081.430555555562</c:v>
                </c:pt>
                <c:pt idx="7766">
                  <c:v>41081.444444444453</c:v>
                </c:pt>
                <c:pt idx="7767">
                  <c:v>41081.458333333343</c:v>
                </c:pt>
                <c:pt idx="7768">
                  <c:v>41081.472222222219</c:v>
                </c:pt>
                <c:pt idx="7769">
                  <c:v>41081.486111111109</c:v>
                </c:pt>
                <c:pt idx="7770">
                  <c:v>41081.5</c:v>
                </c:pt>
                <c:pt idx="7771">
                  <c:v>41081.513888888891</c:v>
                </c:pt>
                <c:pt idx="7772">
                  <c:v>41081.527777777774</c:v>
                </c:pt>
                <c:pt idx="7773">
                  <c:v>41081.541666666657</c:v>
                </c:pt>
                <c:pt idx="7774">
                  <c:v>41081.555555555562</c:v>
                </c:pt>
                <c:pt idx="7775">
                  <c:v>41081.569444444445</c:v>
                </c:pt>
                <c:pt idx="7776">
                  <c:v>41081.583333333336</c:v>
                </c:pt>
                <c:pt idx="7777">
                  <c:v>41081.597222222212</c:v>
                </c:pt>
                <c:pt idx="7778">
                  <c:v>41081.611111111102</c:v>
                </c:pt>
                <c:pt idx="7779">
                  <c:v>41081.624999999993</c:v>
                </c:pt>
                <c:pt idx="7780">
                  <c:v>41081.638888888891</c:v>
                </c:pt>
                <c:pt idx="7781">
                  <c:v>41081.652777777781</c:v>
                </c:pt>
                <c:pt idx="7782">
                  <c:v>41081.666666666657</c:v>
                </c:pt>
                <c:pt idx="7783">
                  <c:v>41081.680555555562</c:v>
                </c:pt>
                <c:pt idx="7784">
                  <c:v>41081.694444444445</c:v>
                </c:pt>
                <c:pt idx="7785">
                  <c:v>41081.708333333336</c:v>
                </c:pt>
                <c:pt idx="7786">
                  <c:v>41081.722222222212</c:v>
                </c:pt>
                <c:pt idx="7787">
                  <c:v>41081.736111111102</c:v>
                </c:pt>
                <c:pt idx="7788">
                  <c:v>41081.75</c:v>
                </c:pt>
                <c:pt idx="7789">
                  <c:v>41081.763888888883</c:v>
                </c:pt>
                <c:pt idx="7790">
                  <c:v>41081.777777777774</c:v>
                </c:pt>
                <c:pt idx="7791">
                  <c:v>41081.79166666665</c:v>
                </c:pt>
                <c:pt idx="7792">
                  <c:v>41081.805555555562</c:v>
                </c:pt>
                <c:pt idx="7793">
                  <c:v>41081.819444444453</c:v>
                </c:pt>
                <c:pt idx="7794">
                  <c:v>41081.833333333336</c:v>
                </c:pt>
                <c:pt idx="7795">
                  <c:v>41081.847222222219</c:v>
                </c:pt>
                <c:pt idx="7796">
                  <c:v>41081.861111111102</c:v>
                </c:pt>
                <c:pt idx="7797">
                  <c:v>41081.875</c:v>
                </c:pt>
                <c:pt idx="7798">
                  <c:v>41081.888888888898</c:v>
                </c:pt>
                <c:pt idx="7799">
                  <c:v>41081.902777777781</c:v>
                </c:pt>
                <c:pt idx="7800">
                  <c:v>41081.916666666664</c:v>
                </c:pt>
                <c:pt idx="7801">
                  <c:v>41081.930555555562</c:v>
                </c:pt>
                <c:pt idx="7802">
                  <c:v>41081.944444444453</c:v>
                </c:pt>
                <c:pt idx="7803">
                  <c:v>41081.958333333343</c:v>
                </c:pt>
                <c:pt idx="7804">
                  <c:v>41081.972222222219</c:v>
                </c:pt>
                <c:pt idx="7805">
                  <c:v>41081.986111111109</c:v>
                </c:pt>
                <c:pt idx="7806">
                  <c:v>41082</c:v>
                </c:pt>
                <c:pt idx="7807">
                  <c:v>41082.013888888891</c:v>
                </c:pt>
                <c:pt idx="7808">
                  <c:v>41082.027777777774</c:v>
                </c:pt>
                <c:pt idx="7809">
                  <c:v>41082.041666666657</c:v>
                </c:pt>
                <c:pt idx="7810">
                  <c:v>41082.055555555562</c:v>
                </c:pt>
                <c:pt idx="7811">
                  <c:v>41082.069444444445</c:v>
                </c:pt>
                <c:pt idx="7812">
                  <c:v>41082.083333333336</c:v>
                </c:pt>
                <c:pt idx="7813">
                  <c:v>41082.097222222212</c:v>
                </c:pt>
                <c:pt idx="7814">
                  <c:v>41082.111111111102</c:v>
                </c:pt>
                <c:pt idx="7815">
                  <c:v>41082.124999999993</c:v>
                </c:pt>
                <c:pt idx="7816">
                  <c:v>41082.138888888891</c:v>
                </c:pt>
                <c:pt idx="7817">
                  <c:v>41082.152777777781</c:v>
                </c:pt>
                <c:pt idx="7818">
                  <c:v>41082.166666666657</c:v>
                </c:pt>
                <c:pt idx="7819">
                  <c:v>41082.180555555562</c:v>
                </c:pt>
                <c:pt idx="7820">
                  <c:v>41082.194444444445</c:v>
                </c:pt>
                <c:pt idx="7821">
                  <c:v>41082.208333333336</c:v>
                </c:pt>
                <c:pt idx="7822">
                  <c:v>41082.222222222212</c:v>
                </c:pt>
                <c:pt idx="7823">
                  <c:v>41082.236111111102</c:v>
                </c:pt>
                <c:pt idx="7824">
                  <c:v>41082.25</c:v>
                </c:pt>
                <c:pt idx="7825">
                  <c:v>41082.263888888883</c:v>
                </c:pt>
                <c:pt idx="7826">
                  <c:v>41082.277777777774</c:v>
                </c:pt>
                <c:pt idx="7827">
                  <c:v>41082.29166666665</c:v>
                </c:pt>
                <c:pt idx="7828">
                  <c:v>41082.305555555562</c:v>
                </c:pt>
                <c:pt idx="7829">
                  <c:v>41082.319444444453</c:v>
                </c:pt>
                <c:pt idx="7830">
                  <c:v>41082.333333333336</c:v>
                </c:pt>
                <c:pt idx="7831">
                  <c:v>41082.347222222219</c:v>
                </c:pt>
                <c:pt idx="7832">
                  <c:v>41082.361111111102</c:v>
                </c:pt>
                <c:pt idx="7833">
                  <c:v>41082.375</c:v>
                </c:pt>
                <c:pt idx="7834">
                  <c:v>41082.388888888898</c:v>
                </c:pt>
                <c:pt idx="7835">
                  <c:v>41082.402777777781</c:v>
                </c:pt>
                <c:pt idx="7836">
                  <c:v>41082.416666666664</c:v>
                </c:pt>
                <c:pt idx="7837">
                  <c:v>41082.430555555562</c:v>
                </c:pt>
                <c:pt idx="7838">
                  <c:v>41082.444444444453</c:v>
                </c:pt>
                <c:pt idx="7839">
                  <c:v>41082.458333333343</c:v>
                </c:pt>
                <c:pt idx="7840">
                  <c:v>41082.472222222219</c:v>
                </c:pt>
                <c:pt idx="7841">
                  <c:v>41082.486111111109</c:v>
                </c:pt>
                <c:pt idx="7842">
                  <c:v>41082.5</c:v>
                </c:pt>
                <c:pt idx="7843">
                  <c:v>41082.513888888891</c:v>
                </c:pt>
                <c:pt idx="7844">
                  <c:v>41082.527777777774</c:v>
                </c:pt>
                <c:pt idx="7845">
                  <c:v>41082.541666666657</c:v>
                </c:pt>
                <c:pt idx="7846">
                  <c:v>41082.555555555562</c:v>
                </c:pt>
                <c:pt idx="7847">
                  <c:v>41082.569444444445</c:v>
                </c:pt>
                <c:pt idx="7848">
                  <c:v>41082.583333333336</c:v>
                </c:pt>
                <c:pt idx="7849">
                  <c:v>41082.597222222212</c:v>
                </c:pt>
                <c:pt idx="7850">
                  <c:v>41082.611111111102</c:v>
                </c:pt>
                <c:pt idx="7851">
                  <c:v>41082.624999999993</c:v>
                </c:pt>
                <c:pt idx="7852">
                  <c:v>41082.638888888891</c:v>
                </c:pt>
                <c:pt idx="7853">
                  <c:v>41082.652777777781</c:v>
                </c:pt>
                <c:pt idx="7854">
                  <c:v>41082.666666666657</c:v>
                </c:pt>
                <c:pt idx="7855">
                  <c:v>41082.680555555562</c:v>
                </c:pt>
                <c:pt idx="7856">
                  <c:v>41082.694444444445</c:v>
                </c:pt>
                <c:pt idx="7857">
                  <c:v>41082.708333333336</c:v>
                </c:pt>
                <c:pt idx="7858">
                  <c:v>41082.722222222212</c:v>
                </c:pt>
                <c:pt idx="7859">
                  <c:v>41082.736111111102</c:v>
                </c:pt>
                <c:pt idx="7860">
                  <c:v>41082.75</c:v>
                </c:pt>
                <c:pt idx="7861">
                  <c:v>41082.763888888883</c:v>
                </c:pt>
                <c:pt idx="7862">
                  <c:v>41082.777777777774</c:v>
                </c:pt>
                <c:pt idx="7863">
                  <c:v>41082.79166666665</c:v>
                </c:pt>
                <c:pt idx="7864">
                  <c:v>41082.805555555562</c:v>
                </c:pt>
                <c:pt idx="7865">
                  <c:v>41082.819444444453</c:v>
                </c:pt>
                <c:pt idx="7866">
                  <c:v>41082.833333333336</c:v>
                </c:pt>
                <c:pt idx="7867">
                  <c:v>41082.847222222219</c:v>
                </c:pt>
                <c:pt idx="7868">
                  <c:v>41082.861111111102</c:v>
                </c:pt>
                <c:pt idx="7869">
                  <c:v>41082.875</c:v>
                </c:pt>
                <c:pt idx="7870">
                  <c:v>41082.888888888898</c:v>
                </c:pt>
                <c:pt idx="7871">
                  <c:v>41082.902777777781</c:v>
                </c:pt>
                <c:pt idx="7872">
                  <c:v>41082.916666666664</c:v>
                </c:pt>
                <c:pt idx="7873">
                  <c:v>41082.930555555562</c:v>
                </c:pt>
                <c:pt idx="7874">
                  <c:v>41082.944444444453</c:v>
                </c:pt>
                <c:pt idx="7875">
                  <c:v>41082.958333333343</c:v>
                </c:pt>
                <c:pt idx="7876">
                  <c:v>41082.972222222219</c:v>
                </c:pt>
                <c:pt idx="7877">
                  <c:v>41082.986111111109</c:v>
                </c:pt>
                <c:pt idx="7878">
                  <c:v>41083</c:v>
                </c:pt>
                <c:pt idx="7879">
                  <c:v>41083.013888888891</c:v>
                </c:pt>
                <c:pt idx="7880">
                  <c:v>41083.027777777774</c:v>
                </c:pt>
                <c:pt idx="7881">
                  <c:v>41083.041666666657</c:v>
                </c:pt>
                <c:pt idx="7882">
                  <c:v>41083.055555555562</c:v>
                </c:pt>
                <c:pt idx="7883">
                  <c:v>41083.069444444445</c:v>
                </c:pt>
                <c:pt idx="7884">
                  <c:v>41083.083333333336</c:v>
                </c:pt>
                <c:pt idx="7885">
                  <c:v>41083.097222222212</c:v>
                </c:pt>
                <c:pt idx="7886">
                  <c:v>41083.111111111102</c:v>
                </c:pt>
                <c:pt idx="7887">
                  <c:v>41083.124999999993</c:v>
                </c:pt>
                <c:pt idx="7888">
                  <c:v>41083.138888888891</c:v>
                </c:pt>
                <c:pt idx="7889">
                  <c:v>41083.152777777781</c:v>
                </c:pt>
                <c:pt idx="7890">
                  <c:v>41083.166666666657</c:v>
                </c:pt>
                <c:pt idx="7891">
                  <c:v>41083.180555555562</c:v>
                </c:pt>
                <c:pt idx="7892">
                  <c:v>41083.194444444445</c:v>
                </c:pt>
                <c:pt idx="7893">
                  <c:v>41083.208333333336</c:v>
                </c:pt>
                <c:pt idx="7894">
                  <c:v>41083.222222222212</c:v>
                </c:pt>
                <c:pt idx="7895">
                  <c:v>41083.236111111102</c:v>
                </c:pt>
                <c:pt idx="7896">
                  <c:v>41083.25</c:v>
                </c:pt>
                <c:pt idx="7897">
                  <c:v>41083.263888888883</c:v>
                </c:pt>
                <c:pt idx="7898">
                  <c:v>41083.277777777774</c:v>
                </c:pt>
                <c:pt idx="7899">
                  <c:v>41083.29166666665</c:v>
                </c:pt>
                <c:pt idx="7900">
                  <c:v>41083.305555555562</c:v>
                </c:pt>
                <c:pt idx="7901">
                  <c:v>41083.319444444453</c:v>
                </c:pt>
                <c:pt idx="7902">
                  <c:v>41083.333333333336</c:v>
                </c:pt>
                <c:pt idx="7903">
                  <c:v>41083.347222222219</c:v>
                </c:pt>
                <c:pt idx="7904">
                  <c:v>41083.361111111102</c:v>
                </c:pt>
                <c:pt idx="7905">
                  <c:v>41083.375</c:v>
                </c:pt>
                <c:pt idx="7906">
                  <c:v>41083.388888888898</c:v>
                </c:pt>
                <c:pt idx="7907">
                  <c:v>41083.402777777781</c:v>
                </c:pt>
                <c:pt idx="7908">
                  <c:v>41083.416666666664</c:v>
                </c:pt>
                <c:pt idx="7909">
                  <c:v>41083.430555555562</c:v>
                </c:pt>
                <c:pt idx="7910">
                  <c:v>41083.444444444453</c:v>
                </c:pt>
                <c:pt idx="7911">
                  <c:v>41083.458333333343</c:v>
                </c:pt>
                <c:pt idx="7912">
                  <c:v>41083.472222222219</c:v>
                </c:pt>
                <c:pt idx="7913">
                  <c:v>41083.486111111109</c:v>
                </c:pt>
                <c:pt idx="7914">
                  <c:v>41083.5</c:v>
                </c:pt>
                <c:pt idx="7915">
                  <c:v>41083.513888888891</c:v>
                </c:pt>
                <c:pt idx="7916">
                  <c:v>41083.527777777774</c:v>
                </c:pt>
                <c:pt idx="7917">
                  <c:v>41083.541666666657</c:v>
                </c:pt>
                <c:pt idx="7918">
                  <c:v>41083.555555555562</c:v>
                </c:pt>
                <c:pt idx="7919">
                  <c:v>41083.569444444445</c:v>
                </c:pt>
                <c:pt idx="7920">
                  <c:v>41083.583333333336</c:v>
                </c:pt>
                <c:pt idx="7921">
                  <c:v>41083.597222222212</c:v>
                </c:pt>
                <c:pt idx="7922">
                  <c:v>41083.611111111102</c:v>
                </c:pt>
                <c:pt idx="7923">
                  <c:v>41083.624999999993</c:v>
                </c:pt>
                <c:pt idx="7924">
                  <c:v>41083.638888888891</c:v>
                </c:pt>
                <c:pt idx="7925">
                  <c:v>41083.652777777781</c:v>
                </c:pt>
                <c:pt idx="7926">
                  <c:v>41083.666666666657</c:v>
                </c:pt>
                <c:pt idx="7927">
                  <c:v>41083.680555555562</c:v>
                </c:pt>
                <c:pt idx="7928">
                  <c:v>41083.694444444445</c:v>
                </c:pt>
                <c:pt idx="7929">
                  <c:v>41083.708333333336</c:v>
                </c:pt>
                <c:pt idx="7930">
                  <c:v>41083.722222222212</c:v>
                </c:pt>
                <c:pt idx="7931">
                  <c:v>41083.736111111102</c:v>
                </c:pt>
                <c:pt idx="7932">
                  <c:v>41083.75</c:v>
                </c:pt>
                <c:pt idx="7933">
                  <c:v>41083.763888888883</c:v>
                </c:pt>
                <c:pt idx="7934">
                  <c:v>41083.777777777774</c:v>
                </c:pt>
                <c:pt idx="7935">
                  <c:v>41083.79166666665</c:v>
                </c:pt>
                <c:pt idx="7936">
                  <c:v>41083.805555555562</c:v>
                </c:pt>
                <c:pt idx="7937">
                  <c:v>41083.819444444453</c:v>
                </c:pt>
                <c:pt idx="7938">
                  <c:v>41083.833333333336</c:v>
                </c:pt>
                <c:pt idx="7939">
                  <c:v>41083.847222222219</c:v>
                </c:pt>
                <c:pt idx="7940">
                  <c:v>41083.861111111102</c:v>
                </c:pt>
                <c:pt idx="7941">
                  <c:v>41083.875</c:v>
                </c:pt>
                <c:pt idx="7942">
                  <c:v>41083.888888888898</c:v>
                </c:pt>
                <c:pt idx="7943">
                  <c:v>41083.902777777781</c:v>
                </c:pt>
                <c:pt idx="7944">
                  <c:v>41083.916666666664</c:v>
                </c:pt>
                <c:pt idx="7945">
                  <c:v>41083.930555555562</c:v>
                </c:pt>
                <c:pt idx="7946">
                  <c:v>41083.944444444453</c:v>
                </c:pt>
                <c:pt idx="7947">
                  <c:v>41083.958333333343</c:v>
                </c:pt>
                <c:pt idx="7948">
                  <c:v>41083.972222222219</c:v>
                </c:pt>
                <c:pt idx="7949">
                  <c:v>41083.986111111109</c:v>
                </c:pt>
                <c:pt idx="7950">
                  <c:v>41084</c:v>
                </c:pt>
                <c:pt idx="7951">
                  <c:v>41084.013888888891</c:v>
                </c:pt>
                <c:pt idx="7952">
                  <c:v>41084.027777777774</c:v>
                </c:pt>
                <c:pt idx="7953">
                  <c:v>41084.041666666657</c:v>
                </c:pt>
                <c:pt idx="7954">
                  <c:v>41084.055555555562</c:v>
                </c:pt>
                <c:pt idx="7955">
                  <c:v>41084.069444444445</c:v>
                </c:pt>
                <c:pt idx="7956">
                  <c:v>41084.083333333336</c:v>
                </c:pt>
                <c:pt idx="7957">
                  <c:v>41084.097222222212</c:v>
                </c:pt>
                <c:pt idx="7958">
                  <c:v>41084.111111111102</c:v>
                </c:pt>
                <c:pt idx="7959">
                  <c:v>41084.124999999993</c:v>
                </c:pt>
                <c:pt idx="7960">
                  <c:v>41084.138888888891</c:v>
                </c:pt>
                <c:pt idx="7961">
                  <c:v>41084.152777777781</c:v>
                </c:pt>
                <c:pt idx="7962">
                  <c:v>41084.166666666657</c:v>
                </c:pt>
                <c:pt idx="7963">
                  <c:v>41084.180555555562</c:v>
                </c:pt>
                <c:pt idx="7964">
                  <c:v>41084.194444444445</c:v>
                </c:pt>
                <c:pt idx="7965">
                  <c:v>41084.208333333336</c:v>
                </c:pt>
                <c:pt idx="7966">
                  <c:v>41084.222222222212</c:v>
                </c:pt>
                <c:pt idx="7967">
                  <c:v>41084.236111111102</c:v>
                </c:pt>
                <c:pt idx="7968">
                  <c:v>41084.25</c:v>
                </c:pt>
                <c:pt idx="7969">
                  <c:v>41084.263888888883</c:v>
                </c:pt>
                <c:pt idx="7970">
                  <c:v>41084.277777777774</c:v>
                </c:pt>
                <c:pt idx="7971">
                  <c:v>41084.29166666665</c:v>
                </c:pt>
                <c:pt idx="7972">
                  <c:v>41084.305555555562</c:v>
                </c:pt>
                <c:pt idx="7973">
                  <c:v>41084.319444444453</c:v>
                </c:pt>
                <c:pt idx="7974">
                  <c:v>41084.333333333336</c:v>
                </c:pt>
                <c:pt idx="7975">
                  <c:v>41084.347222222219</c:v>
                </c:pt>
                <c:pt idx="7976">
                  <c:v>41084.361111111102</c:v>
                </c:pt>
                <c:pt idx="7977">
                  <c:v>41084.375</c:v>
                </c:pt>
                <c:pt idx="7978">
                  <c:v>41084.388888888898</c:v>
                </c:pt>
                <c:pt idx="7979">
                  <c:v>41084.402777777781</c:v>
                </c:pt>
                <c:pt idx="7980">
                  <c:v>41084.416666666664</c:v>
                </c:pt>
                <c:pt idx="7981">
                  <c:v>41084.430555555562</c:v>
                </c:pt>
                <c:pt idx="7982">
                  <c:v>41084.444444444453</c:v>
                </c:pt>
                <c:pt idx="7983">
                  <c:v>41084.458333333343</c:v>
                </c:pt>
                <c:pt idx="7984">
                  <c:v>41084.472222222219</c:v>
                </c:pt>
                <c:pt idx="7985">
                  <c:v>41084.486111111109</c:v>
                </c:pt>
                <c:pt idx="7986">
                  <c:v>41084.5</c:v>
                </c:pt>
                <c:pt idx="7987">
                  <c:v>41084.513888888891</c:v>
                </c:pt>
                <c:pt idx="7988">
                  <c:v>41084.527777777774</c:v>
                </c:pt>
                <c:pt idx="7989">
                  <c:v>41084.541666666657</c:v>
                </c:pt>
                <c:pt idx="7990">
                  <c:v>41084.555555555562</c:v>
                </c:pt>
                <c:pt idx="7991">
                  <c:v>41084.569444444445</c:v>
                </c:pt>
                <c:pt idx="7992">
                  <c:v>41084.583333333336</c:v>
                </c:pt>
                <c:pt idx="7993">
                  <c:v>41084.597222222212</c:v>
                </c:pt>
                <c:pt idx="7994">
                  <c:v>41084.611111111102</c:v>
                </c:pt>
                <c:pt idx="7995">
                  <c:v>41084.624999999993</c:v>
                </c:pt>
                <c:pt idx="7996">
                  <c:v>41084.638888888891</c:v>
                </c:pt>
                <c:pt idx="7997">
                  <c:v>41084.652777777781</c:v>
                </c:pt>
                <c:pt idx="7998">
                  <c:v>41084.666666666657</c:v>
                </c:pt>
                <c:pt idx="7999">
                  <c:v>41084.680555555562</c:v>
                </c:pt>
                <c:pt idx="8000">
                  <c:v>41084.694444444445</c:v>
                </c:pt>
                <c:pt idx="8001">
                  <c:v>41084.708333333336</c:v>
                </c:pt>
                <c:pt idx="8002">
                  <c:v>41084.722222222212</c:v>
                </c:pt>
                <c:pt idx="8003">
                  <c:v>41084.736111111102</c:v>
                </c:pt>
                <c:pt idx="8004">
                  <c:v>41084.75</c:v>
                </c:pt>
                <c:pt idx="8005">
                  <c:v>41084.763888888883</c:v>
                </c:pt>
                <c:pt idx="8006">
                  <c:v>41084.777777777774</c:v>
                </c:pt>
                <c:pt idx="8007">
                  <c:v>41084.79166666665</c:v>
                </c:pt>
                <c:pt idx="8008">
                  <c:v>41084.805555555562</c:v>
                </c:pt>
                <c:pt idx="8009">
                  <c:v>41084.819444444453</c:v>
                </c:pt>
                <c:pt idx="8010">
                  <c:v>41084.833333333336</c:v>
                </c:pt>
                <c:pt idx="8011">
                  <c:v>41084.847222222219</c:v>
                </c:pt>
                <c:pt idx="8012">
                  <c:v>41084.861111111102</c:v>
                </c:pt>
                <c:pt idx="8013">
                  <c:v>41084.875</c:v>
                </c:pt>
                <c:pt idx="8014">
                  <c:v>41084.888888888898</c:v>
                </c:pt>
                <c:pt idx="8015">
                  <c:v>41084.902777777781</c:v>
                </c:pt>
                <c:pt idx="8016">
                  <c:v>41084.916666666664</c:v>
                </c:pt>
                <c:pt idx="8017">
                  <c:v>41084.930555555562</c:v>
                </c:pt>
                <c:pt idx="8018">
                  <c:v>41084.944444444453</c:v>
                </c:pt>
                <c:pt idx="8019">
                  <c:v>41084.958333333343</c:v>
                </c:pt>
                <c:pt idx="8020">
                  <c:v>41084.972222222219</c:v>
                </c:pt>
                <c:pt idx="8021">
                  <c:v>41084.986111111109</c:v>
                </c:pt>
                <c:pt idx="8022">
                  <c:v>41085</c:v>
                </c:pt>
                <c:pt idx="8023">
                  <c:v>41085.013888888891</c:v>
                </c:pt>
                <c:pt idx="8024">
                  <c:v>41085.027777777774</c:v>
                </c:pt>
                <c:pt idx="8025">
                  <c:v>41085.041666666657</c:v>
                </c:pt>
                <c:pt idx="8026">
                  <c:v>41085.055555555562</c:v>
                </c:pt>
                <c:pt idx="8027">
                  <c:v>41085.069444444445</c:v>
                </c:pt>
                <c:pt idx="8028">
                  <c:v>41085.083333333336</c:v>
                </c:pt>
                <c:pt idx="8029">
                  <c:v>41085.097222222212</c:v>
                </c:pt>
                <c:pt idx="8030">
                  <c:v>41085.111111111102</c:v>
                </c:pt>
                <c:pt idx="8031">
                  <c:v>41085.124999999993</c:v>
                </c:pt>
                <c:pt idx="8032">
                  <c:v>41085.138888888891</c:v>
                </c:pt>
                <c:pt idx="8033">
                  <c:v>41085.152777777781</c:v>
                </c:pt>
                <c:pt idx="8034">
                  <c:v>41085.166666666657</c:v>
                </c:pt>
                <c:pt idx="8035">
                  <c:v>41085.180555555562</c:v>
                </c:pt>
                <c:pt idx="8036">
                  <c:v>41085.194444444445</c:v>
                </c:pt>
                <c:pt idx="8037">
                  <c:v>41085.208333333336</c:v>
                </c:pt>
                <c:pt idx="8038">
                  <c:v>41085.222222222212</c:v>
                </c:pt>
                <c:pt idx="8039">
                  <c:v>41085.236111111102</c:v>
                </c:pt>
                <c:pt idx="8040">
                  <c:v>41085.25</c:v>
                </c:pt>
                <c:pt idx="8041">
                  <c:v>41085.263888888883</c:v>
                </c:pt>
                <c:pt idx="8042">
                  <c:v>41085.277777777774</c:v>
                </c:pt>
                <c:pt idx="8043">
                  <c:v>41085.29166666665</c:v>
                </c:pt>
                <c:pt idx="8044">
                  <c:v>41085.305555555562</c:v>
                </c:pt>
                <c:pt idx="8045">
                  <c:v>41085.319444444453</c:v>
                </c:pt>
                <c:pt idx="8046">
                  <c:v>41085.333333333336</c:v>
                </c:pt>
                <c:pt idx="8047">
                  <c:v>41085.347222222219</c:v>
                </c:pt>
                <c:pt idx="8048">
                  <c:v>41085.361111111102</c:v>
                </c:pt>
                <c:pt idx="8049">
                  <c:v>41085.375</c:v>
                </c:pt>
                <c:pt idx="8050">
                  <c:v>41085.388888888898</c:v>
                </c:pt>
                <c:pt idx="8051">
                  <c:v>41085.402777777781</c:v>
                </c:pt>
                <c:pt idx="8052">
                  <c:v>41085.416666666664</c:v>
                </c:pt>
                <c:pt idx="8053">
                  <c:v>41085.430555555562</c:v>
                </c:pt>
                <c:pt idx="8054">
                  <c:v>41085.444444444453</c:v>
                </c:pt>
                <c:pt idx="8055">
                  <c:v>41085.458333333343</c:v>
                </c:pt>
                <c:pt idx="8056">
                  <c:v>41085.472222222219</c:v>
                </c:pt>
                <c:pt idx="8057">
                  <c:v>41085.486111111109</c:v>
                </c:pt>
                <c:pt idx="8058">
                  <c:v>41085.5</c:v>
                </c:pt>
                <c:pt idx="8059">
                  <c:v>41085.513888888891</c:v>
                </c:pt>
                <c:pt idx="8060">
                  <c:v>41085.527777777774</c:v>
                </c:pt>
                <c:pt idx="8061">
                  <c:v>41085.541666666657</c:v>
                </c:pt>
                <c:pt idx="8062">
                  <c:v>41085.555555555562</c:v>
                </c:pt>
                <c:pt idx="8063">
                  <c:v>41085.569444444445</c:v>
                </c:pt>
                <c:pt idx="8064">
                  <c:v>41085.583333333336</c:v>
                </c:pt>
                <c:pt idx="8065">
                  <c:v>41085.597222222212</c:v>
                </c:pt>
                <c:pt idx="8066">
                  <c:v>41085.611111111102</c:v>
                </c:pt>
                <c:pt idx="8067">
                  <c:v>41085.624999999993</c:v>
                </c:pt>
                <c:pt idx="8068">
                  <c:v>41085.638888888891</c:v>
                </c:pt>
                <c:pt idx="8069">
                  <c:v>41085.652777777781</c:v>
                </c:pt>
                <c:pt idx="8070">
                  <c:v>41085.666666666657</c:v>
                </c:pt>
                <c:pt idx="8071">
                  <c:v>41085.680555555562</c:v>
                </c:pt>
                <c:pt idx="8072">
                  <c:v>41085.694444444445</c:v>
                </c:pt>
                <c:pt idx="8073">
                  <c:v>41085.708333333336</c:v>
                </c:pt>
                <c:pt idx="8074">
                  <c:v>41085.722222222212</c:v>
                </c:pt>
                <c:pt idx="8075">
                  <c:v>41085.736111111102</c:v>
                </c:pt>
                <c:pt idx="8076">
                  <c:v>41085.75</c:v>
                </c:pt>
                <c:pt idx="8077">
                  <c:v>41085.763888888883</c:v>
                </c:pt>
                <c:pt idx="8078">
                  <c:v>41085.777777777774</c:v>
                </c:pt>
                <c:pt idx="8079">
                  <c:v>41085.79166666665</c:v>
                </c:pt>
                <c:pt idx="8080">
                  <c:v>41085.805555555562</c:v>
                </c:pt>
                <c:pt idx="8081">
                  <c:v>41085.819444444453</c:v>
                </c:pt>
                <c:pt idx="8082">
                  <c:v>41085.833333333336</c:v>
                </c:pt>
                <c:pt idx="8083">
                  <c:v>41085.847222222219</c:v>
                </c:pt>
                <c:pt idx="8084">
                  <c:v>41085.861111111102</c:v>
                </c:pt>
                <c:pt idx="8085">
                  <c:v>41085.875</c:v>
                </c:pt>
                <c:pt idx="8086">
                  <c:v>41085.888888888898</c:v>
                </c:pt>
                <c:pt idx="8087">
                  <c:v>41085.902777777781</c:v>
                </c:pt>
                <c:pt idx="8088">
                  <c:v>41085.916666666664</c:v>
                </c:pt>
                <c:pt idx="8089">
                  <c:v>41085.930555555562</c:v>
                </c:pt>
                <c:pt idx="8090">
                  <c:v>41085.944444444453</c:v>
                </c:pt>
                <c:pt idx="8091">
                  <c:v>41085.958333333343</c:v>
                </c:pt>
                <c:pt idx="8092">
                  <c:v>41085.972222222219</c:v>
                </c:pt>
                <c:pt idx="8093">
                  <c:v>41085.986111111109</c:v>
                </c:pt>
                <c:pt idx="8094">
                  <c:v>41086</c:v>
                </c:pt>
                <c:pt idx="8095">
                  <c:v>41086.013888888891</c:v>
                </c:pt>
                <c:pt idx="8096">
                  <c:v>41086.027777777774</c:v>
                </c:pt>
                <c:pt idx="8097">
                  <c:v>41086.041666666657</c:v>
                </c:pt>
                <c:pt idx="8098">
                  <c:v>41086.055555555562</c:v>
                </c:pt>
                <c:pt idx="8099">
                  <c:v>41086.069444444445</c:v>
                </c:pt>
                <c:pt idx="8100">
                  <c:v>41086.083333333336</c:v>
                </c:pt>
                <c:pt idx="8101">
                  <c:v>41086.097222222212</c:v>
                </c:pt>
                <c:pt idx="8102">
                  <c:v>41086.111111111102</c:v>
                </c:pt>
                <c:pt idx="8103">
                  <c:v>41086.124999999993</c:v>
                </c:pt>
                <c:pt idx="8104">
                  <c:v>41086.138888888891</c:v>
                </c:pt>
                <c:pt idx="8105">
                  <c:v>41086.152777777781</c:v>
                </c:pt>
                <c:pt idx="8106">
                  <c:v>41086.166666666657</c:v>
                </c:pt>
                <c:pt idx="8107">
                  <c:v>41086.180555555562</c:v>
                </c:pt>
                <c:pt idx="8108">
                  <c:v>41086.194444444445</c:v>
                </c:pt>
                <c:pt idx="8109">
                  <c:v>41086.208333333336</c:v>
                </c:pt>
                <c:pt idx="8110">
                  <c:v>41086.222222222212</c:v>
                </c:pt>
                <c:pt idx="8111">
                  <c:v>41086.236111111102</c:v>
                </c:pt>
                <c:pt idx="8112">
                  <c:v>41086.25</c:v>
                </c:pt>
                <c:pt idx="8113">
                  <c:v>41086.263888888883</c:v>
                </c:pt>
                <c:pt idx="8114">
                  <c:v>41086.277777777774</c:v>
                </c:pt>
                <c:pt idx="8115">
                  <c:v>41086.29166666665</c:v>
                </c:pt>
                <c:pt idx="8116">
                  <c:v>41086.305555555562</c:v>
                </c:pt>
                <c:pt idx="8117">
                  <c:v>41086.319444444453</c:v>
                </c:pt>
                <c:pt idx="8118">
                  <c:v>41086.333333333336</c:v>
                </c:pt>
                <c:pt idx="8119">
                  <c:v>41086.347222222219</c:v>
                </c:pt>
                <c:pt idx="8120">
                  <c:v>41086.361111111102</c:v>
                </c:pt>
                <c:pt idx="8121">
                  <c:v>41086.375</c:v>
                </c:pt>
                <c:pt idx="8122">
                  <c:v>41086.388888888898</c:v>
                </c:pt>
                <c:pt idx="8123">
                  <c:v>41086.402777777781</c:v>
                </c:pt>
                <c:pt idx="8124">
                  <c:v>41086.416666666664</c:v>
                </c:pt>
                <c:pt idx="8125">
                  <c:v>41086.430555555562</c:v>
                </c:pt>
                <c:pt idx="8126">
                  <c:v>41086.444444444453</c:v>
                </c:pt>
                <c:pt idx="8127">
                  <c:v>41086.458333333343</c:v>
                </c:pt>
                <c:pt idx="8128">
                  <c:v>41086.472222222219</c:v>
                </c:pt>
                <c:pt idx="8129">
                  <c:v>41086.486111111109</c:v>
                </c:pt>
                <c:pt idx="8130">
                  <c:v>41086.5</c:v>
                </c:pt>
                <c:pt idx="8131">
                  <c:v>41086.513888888891</c:v>
                </c:pt>
                <c:pt idx="8132">
                  <c:v>41086.527777777774</c:v>
                </c:pt>
                <c:pt idx="8133">
                  <c:v>41086.541666666657</c:v>
                </c:pt>
                <c:pt idx="8134">
                  <c:v>41086.555555555562</c:v>
                </c:pt>
                <c:pt idx="8135">
                  <c:v>41086.569444444445</c:v>
                </c:pt>
                <c:pt idx="8136">
                  <c:v>41086.583333333336</c:v>
                </c:pt>
                <c:pt idx="8137">
                  <c:v>41086.597222222212</c:v>
                </c:pt>
                <c:pt idx="8138">
                  <c:v>41086.611111111102</c:v>
                </c:pt>
                <c:pt idx="8139">
                  <c:v>41086.624999999993</c:v>
                </c:pt>
                <c:pt idx="8140">
                  <c:v>41086.638888888891</c:v>
                </c:pt>
                <c:pt idx="8141">
                  <c:v>41086.652777777781</c:v>
                </c:pt>
                <c:pt idx="8142">
                  <c:v>41086.666666666657</c:v>
                </c:pt>
                <c:pt idx="8143">
                  <c:v>41086.680555555562</c:v>
                </c:pt>
                <c:pt idx="8144">
                  <c:v>41086.694444444445</c:v>
                </c:pt>
                <c:pt idx="8145">
                  <c:v>41086.708333333336</c:v>
                </c:pt>
                <c:pt idx="8146">
                  <c:v>41086.722222222212</c:v>
                </c:pt>
                <c:pt idx="8147">
                  <c:v>41086.736111111102</c:v>
                </c:pt>
                <c:pt idx="8148">
                  <c:v>41086.75</c:v>
                </c:pt>
                <c:pt idx="8149">
                  <c:v>41086.763888888883</c:v>
                </c:pt>
                <c:pt idx="8150">
                  <c:v>41086.777777777774</c:v>
                </c:pt>
                <c:pt idx="8151">
                  <c:v>41086.79166666665</c:v>
                </c:pt>
                <c:pt idx="8152">
                  <c:v>41086.805555555562</c:v>
                </c:pt>
                <c:pt idx="8153">
                  <c:v>41086.819444444453</c:v>
                </c:pt>
                <c:pt idx="8154">
                  <c:v>41086.833333333336</c:v>
                </c:pt>
                <c:pt idx="8155">
                  <c:v>41086.847222222219</c:v>
                </c:pt>
                <c:pt idx="8156">
                  <c:v>41086.861111111102</c:v>
                </c:pt>
                <c:pt idx="8157">
                  <c:v>41086.875</c:v>
                </c:pt>
                <c:pt idx="8158">
                  <c:v>41086.888888888898</c:v>
                </c:pt>
                <c:pt idx="8159">
                  <c:v>41086.902777777781</c:v>
                </c:pt>
                <c:pt idx="8160">
                  <c:v>41086.916666666664</c:v>
                </c:pt>
                <c:pt idx="8161">
                  <c:v>41086.930555555562</c:v>
                </c:pt>
                <c:pt idx="8162">
                  <c:v>41086.944444444453</c:v>
                </c:pt>
                <c:pt idx="8163">
                  <c:v>41086.958333333343</c:v>
                </c:pt>
                <c:pt idx="8164">
                  <c:v>41086.972222222219</c:v>
                </c:pt>
                <c:pt idx="8165">
                  <c:v>41086.986111111109</c:v>
                </c:pt>
                <c:pt idx="8166">
                  <c:v>41087</c:v>
                </c:pt>
                <c:pt idx="8167">
                  <c:v>41087.013888888891</c:v>
                </c:pt>
                <c:pt idx="8168">
                  <c:v>41087.027777777774</c:v>
                </c:pt>
                <c:pt idx="8169">
                  <c:v>41087.041666666657</c:v>
                </c:pt>
                <c:pt idx="8170">
                  <c:v>41087.055555555562</c:v>
                </c:pt>
                <c:pt idx="8171">
                  <c:v>41087.069444444445</c:v>
                </c:pt>
                <c:pt idx="8172">
                  <c:v>41087.083333333336</c:v>
                </c:pt>
                <c:pt idx="8173">
                  <c:v>41087.097222222212</c:v>
                </c:pt>
                <c:pt idx="8174">
                  <c:v>41087.111111111102</c:v>
                </c:pt>
                <c:pt idx="8175">
                  <c:v>41087.124999999993</c:v>
                </c:pt>
                <c:pt idx="8176">
                  <c:v>41087.138888888891</c:v>
                </c:pt>
                <c:pt idx="8177">
                  <c:v>41087.152777777781</c:v>
                </c:pt>
                <c:pt idx="8178">
                  <c:v>41087.166666666657</c:v>
                </c:pt>
                <c:pt idx="8179">
                  <c:v>41087.180555555562</c:v>
                </c:pt>
                <c:pt idx="8180">
                  <c:v>41087.194444444445</c:v>
                </c:pt>
                <c:pt idx="8181">
                  <c:v>41087.208333333336</c:v>
                </c:pt>
                <c:pt idx="8182">
                  <c:v>41087.222222222212</c:v>
                </c:pt>
                <c:pt idx="8183">
                  <c:v>41087.236111111102</c:v>
                </c:pt>
                <c:pt idx="8184">
                  <c:v>41087.25</c:v>
                </c:pt>
                <c:pt idx="8185">
                  <c:v>41087.263888888883</c:v>
                </c:pt>
                <c:pt idx="8186">
                  <c:v>41087.277777777774</c:v>
                </c:pt>
                <c:pt idx="8187">
                  <c:v>41087.29166666665</c:v>
                </c:pt>
                <c:pt idx="8188">
                  <c:v>41087.305555555562</c:v>
                </c:pt>
                <c:pt idx="8189">
                  <c:v>41087.319444444453</c:v>
                </c:pt>
                <c:pt idx="8190">
                  <c:v>41087.333333333336</c:v>
                </c:pt>
                <c:pt idx="8191">
                  <c:v>41087.347222222219</c:v>
                </c:pt>
                <c:pt idx="8192">
                  <c:v>41087.361111111102</c:v>
                </c:pt>
                <c:pt idx="8193">
                  <c:v>41087.375</c:v>
                </c:pt>
                <c:pt idx="8194">
                  <c:v>41087.388888888898</c:v>
                </c:pt>
                <c:pt idx="8195">
                  <c:v>41087.402777777781</c:v>
                </c:pt>
                <c:pt idx="8196">
                  <c:v>41087.416666666664</c:v>
                </c:pt>
                <c:pt idx="8197">
                  <c:v>41087.430555555562</c:v>
                </c:pt>
                <c:pt idx="8198">
                  <c:v>41087.444444444453</c:v>
                </c:pt>
                <c:pt idx="8199">
                  <c:v>41087.458333333343</c:v>
                </c:pt>
                <c:pt idx="8200">
                  <c:v>41087.472222222219</c:v>
                </c:pt>
                <c:pt idx="8201">
                  <c:v>41087.486111111109</c:v>
                </c:pt>
                <c:pt idx="8202">
                  <c:v>41087.5</c:v>
                </c:pt>
                <c:pt idx="8203">
                  <c:v>41087.513888888891</c:v>
                </c:pt>
                <c:pt idx="8204">
                  <c:v>41087.527777777774</c:v>
                </c:pt>
                <c:pt idx="8205">
                  <c:v>41087.541666666657</c:v>
                </c:pt>
                <c:pt idx="8206">
                  <c:v>41087.555555555562</c:v>
                </c:pt>
                <c:pt idx="8207">
                  <c:v>41087.569444444445</c:v>
                </c:pt>
                <c:pt idx="8208">
                  <c:v>41087.583333333336</c:v>
                </c:pt>
                <c:pt idx="8209">
                  <c:v>41087.597222222212</c:v>
                </c:pt>
                <c:pt idx="8210">
                  <c:v>41087.611111111102</c:v>
                </c:pt>
                <c:pt idx="8211">
                  <c:v>41087.624999999993</c:v>
                </c:pt>
                <c:pt idx="8212">
                  <c:v>41087.638888888891</c:v>
                </c:pt>
                <c:pt idx="8213">
                  <c:v>41087.652777777781</c:v>
                </c:pt>
                <c:pt idx="8214">
                  <c:v>41087.666666666657</c:v>
                </c:pt>
                <c:pt idx="8215">
                  <c:v>41087.680555555562</c:v>
                </c:pt>
                <c:pt idx="8216">
                  <c:v>41087.694444444445</c:v>
                </c:pt>
                <c:pt idx="8217">
                  <c:v>41087.708333333336</c:v>
                </c:pt>
                <c:pt idx="8218">
                  <c:v>41087.722222222212</c:v>
                </c:pt>
                <c:pt idx="8219">
                  <c:v>41087.736111111102</c:v>
                </c:pt>
                <c:pt idx="8220">
                  <c:v>41087.75</c:v>
                </c:pt>
                <c:pt idx="8221">
                  <c:v>41087.763888888883</c:v>
                </c:pt>
                <c:pt idx="8222">
                  <c:v>41087.777777777774</c:v>
                </c:pt>
                <c:pt idx="8223">
                  <c:v>41087.79166666665</c:v>
                </c:pt>
                <c:pt idx="8224">
                  <c:v>41087.805555555562</c:v>
                </c:pt>
                <c:pt idx="8225">
                  <c:v>41087.819444444453</c:v>
                </c:pt>
                <c:pt idx="8226">
                  <c:v>41087.833333333336</c:v>
                </c:pt>
                <c:pt idx="8227">
                  <c:v>41087.847222222219</c:v>
                </c:pt>
                <c:pt idx="8228">
                  <c:v>41087.861111111102</c:v>
                </c:pt>
                <c:pt idx="8229">
                  <c:v>41087.875</c:v>
                </c:pt>
                <c:pt idx="8230">
                  <c:v>41087.888888888898</c:v>
                </c:pt>
                <c:pt idx="8231">
                  <c:v>41087.902777777781</c:v>
                </c:pt>
                <c:pt idx="8232">
                  <c:v>41087.916666666664</c:v>
                </c:pt>
                <c:pt idx="8233">
                  <c:v>41087.930555555562</c:v>
                </c:pt>
                <c:pt idx="8234">
                  <c:v>41087.944444444453</c:v>
                </c:pt>
                <c:pt idx="8235">
                  <c:v>41087.958333333343</c:v>
                </c:pt>
                <c:pt idx="8236">
                  <c:v>41087.972222222219</c:v>
                </c:pt>
                <c:pt idx="8237">
                  <c:v>41087.986111111109</c:v>
                </c:pt>
                <c:pt idx="8238">
                  <c:v>41088</c:v>
                </c:pt>
                <c:pt idx="8239">
                  <c:v>41088.013888888891</c:v>
                </c:pt>
                <c:pt idx="8240">
                  <c:v>41088.027777777774</c:v>
                </c:pt>
                <c:pt idx="8241">
                  <c:v>41088.041666666657</c:v>
                </c:pt>
                <c:pt idx="8242">
                  <c:v>41088.055555555562</c:v>
                </c:pt>
                <c:pt idx="8243">
                  <c:v>41088.069444444445</c:v>
                </c:pt>
                <c:pt idx="8244">
                  <c:v>41088.083333333336</c:v>
                </c:pt>
                <c:pt idx="8245">
                  <c:v>41088.097222222212</c:v>
                </c:pt>
                <c:pt idx="8246">
                  <c:v>41088.111111111102</c:v>
                </c:pt>
                <c:pt idx="8247">
                  <c:v>41088.124999999993</c:v>
                </c:pt>
                <c:pt idx="8248">
                  <c:v>41088.138888888891</c:v>
                </c:pt>
                <c:pt idx="8249">
                  <c:v>41088.152777777781</c:v>
                </c:pt>
                <c:pt idx="8250">
                  <c:v>41088.166666666657</c:v>
                </c:pt>
                <c:pt idx="8251">
                  <c:v>41088.180555555562</c:v>
                </c:pt>
                <c:pt idx="8252">
                  <c:v>41088.194444444445</c:v>
                </c:pt>
                <c:pt idx="8253">
                  <c:v>41088.208333333336</c:v>
                </c:pt>
                <c:pt idx="8254">
                  <c:v>41088.222222222212</c:v>
                </c:pt>
                <c:pt idx="8255">
                  <c:v>41088.236111111102</c:v>
                </c:pt>
                <c:pt idx="8256">
                  <c:v>41088.25</c:v>
                </c:pt>
                <c:pt idx="8257">
                  <c:v>41088.263888888883</c:v>
                </c:pt>
                <c:pt idx="8258">
                  <c:v>41088.277777777774</c:v>
                </c:pt>
                <c:pt idx="8259">
                  <c:v>41088.29166666665</c:v>
                </c:pt>
                <c:pt idx="8260">
                  <c:v>41088.305555555562</c:v>
                </c:pt>
                <c:pt idx="8261">
                  <c:v>41088.319444444453</c:v>
                </c:pt>
                <c:pt idx="8262">
                  <c:v>41088.333333333336</c:v>
                </c:pt>
                <c:pt idx="8263">
                  <c:v>41088.347222222219</c:v>
                </c:pt>
                <c:pt idx="8264">
                  <c:v>41088.361111111102</c:v>
                </c:pt>
                <c:pt idx="8265">
                  <c:v>41088.375</c:v>
                </c:pt>
                <c:pt idx="8266">
                  <c:v>41088.388888888898</c:v>
                </c:pt>
                <c:pt idx="8267">
                  <c:v>41088.402777777781</c:v>
                </c:pt>
                <c:pt idx="8268">
                  <c:v>41088.416666666664</c:v>
                </c:pt>
                <c:pt idx="8269">
                  <c:v>41088.430555555562</c:v>
                </c:pt>
                <c:pt idx="8270">
                  <c:v>41088.444444444453</c:v>
                </c:pt>
                <c:pt idx="8271">
                  <c:v>41088.458333333343</c:v>
                </c:pt>
                <c:pt idx="8272">
                  <c:v>41088.472222222219</c:v>
                </c:pt>
                <c:pt idx="8273">
                  <c:v>41088.486111111109</c:v>
                </c:pt>
                <c:pt idx="8274">
                  <c:v>41088.5</c:v>
                </c:pt>
                <c:pt idx="8275">
                  <c:v>41088.513888888891</c:v>
                </c:pt>
                <c:pt idx="8276">
                  <c:v>41088.527777777774</c:v>
                </c:pt>
                <c:pt idx="8277">
                  <c:v>41088.541666666657</c:v>
                </c:pt>
                <c:pt idx="8278">
                  <c:v>41088.555555555562</c:v>
                </c:pt>
                <c:pt idx="8279">
                  <c:v>41088.569444444445</c:v>
                </c:pt>
                <c:pt idx="8280">
                  <c:v>41088.583333333336</c:v>
                </c:pt>
                <c:pt idx="8281">
                  <c:v>41088.597222222212</c:v>
                </c:pt>
                <c:pt idx="8282">
                  <c:v>41088.611111111102</c:v>
                </c:pt>
                <c:pt idx="8283">
                  <c:v>41088.624999999993</c:v>
                </c:pt>
                <c:pt idx="8284">
                  <c:v>41088.638888888891</c:v>
                </c:pt>
                <c:pt idx="8285">
                  <c:v>41088.652777777781</c:v>
                </c:pt>
                <c:pt idx="8286">
                  <c:v>41088.666666666657</c:v>
                </c:pt>
                <c:pt idx="8287">
                  <c:v>41088.680555555562</c:v>
                </c:pt>
                <c:pt idx="8288">
                  <c:v>41088.694444444445</c:v>
                </c:pt>
                <c:pt idx="8289">
                  <c:v>41088.708333333336</c:v>
                </c:pt>
                <c:pt idx="8290">
                  <c:v>41088.722222222212</c:v>
                </c:pt>
                <c:pt idx="8291">
                  <c:v>41088.736111111102</c:v>
                </c:pt>
                <c:pt idx="8292">
                  <c:v>41088.75</c:v>
                </c:pt>
                <c:pt idx="8293">
                  <c:v>41088.763888888883</c:v>
                </c:pt>
                <c:pt idx="8294">
                  <c:v>41088.777777777774</c:v>
                </c:pt>
                <c:pt idx="8295">
                  <c:v>41088.79166666665</c:v>
                </c:pt>
                <c:pt idx="8296">
                  <c:v>41088.805555555562</c:v>
                </c:pt>
                <c:pt idx="8297">
                  <c:v>41088.819444444453</c:v>
                </c:pt>
                <c:pt idx="8298">
                  <c:v>41088.833333333336</c:v>
                </c:pt>
                <c:pt idx="8299">
                  <c:v>41088.847222222219</c:v>
                </c:pt>
                <c:pt idx="8300">
                  <c:v>41088.861111111102</c:v>
                </c:pt>
                <c:pt idx="8301">
                  <c:v>41088.875</c:v>
                </c:pt>
                <c:pt idx="8302">
                  <c:v>41088.888888888898</c:v>
                </c:pt>
                <c:pt idx="8303">
                  <c:v>41088.902777777781</c:v>
                </c:pt>
                <c:pt idx="8304">
                  <c:v>41088.916666666664</c:v>
                </c:pt>
                <c:pt idx="8305">
                  <c:v>41088.930555555562</c:v>
                </c:pt>
                <c:pt idx="8306">
                  <c:v>41088.944444444453</c:v>
                </c:pt>
                <c:pt idx="8307">
                  <c:v>41088.958333333343</c:v>
                </c:pt>
                <c:pt idx="8308">
                  <c:v>41088.972222222219</c:v>
                </c:pt>
                <c:pt idx="8309">
                  <c:v>41088.986111111109</c:v>
                </c:pt>
                <c:pt idx="8310">
                  <c:v>41089</c:v>
                </c:pt>
                <c:pt idx="8311">
                  <c:v>41089.013888888891</c:v>
                </c:pt>
                <c:pt idx="8312">
                  <c:v>41089.027777777774</c:v>
                </c:pt>
                <c:pt idx="8313">
                  <c:v>41089.041666666657</c:v>
                </c:pt>
                <c:pt idx="8314">
                  <c:v>41089.055555555562</c:v>
                </c:pt>
                <c:pt idx="8315">
                  <c:v>41089.069444444445</c:v>
                </c:pt>
                <c:pt idx="8316">
                  <c:v>41089.083333333336</c:v>
                </c:pt>
                <c:pt idx="8317">
                  <c:v>41089.097222222212</c:v>
                </c:pt>
                <c:pt idx="8318">
                  <c:v>41089.111111111102</c:v>
                </c:pt>
                <c:pt idx="8319">
                  <c:v>41089.124999999993</c:v>
                </c:pt>
                <c:pt idx="8320">
                  <c:v>41089.138888888891</c:v>
                </c:pt>
                <c:pt idx="8321">
                  <c:v>41089.152777777781</c:v>
                </c:pt>
                <c:pt idx="8322">
                  <c:v>41089.166666666657</c:v>
                </c:pt>
                <c:pt idx="8323">
                  <c:v>41089.180555555562</c:v>
                </c:pt>
                <c:pt idx="8324">
                  <c:v>41089.194444444445</c:v>
                </c:pt>
                <c:pt idx="8325">
                  <c:v>41089.208333333336</c:v>
                </c:pt>
                <c:pt idx="8326">
                  <c:v>41089.222222222212</c:v>
                </c:pt>
                <c:pt idx="8327">
                  <c:v>41089.236111111102</c:v>
                </c:pt>
                <c:pt idx="8328">
                  <c:v>41089.25</c:v>
                </c:pt>
                <c:pt idx="8329">
                  <c:v>41089.263888888883</c:v>
                </c:pt>
                <c:pt idx="8330">
                  <c:v>41089.277777777774</c:v>
                </c:pt>
                <c:pt idx="8331">
                  <c:v>41089.29166666665</c:v>
                </c:pt>
                <c:pt idx="8332">
                  <c:v>41089.305555555562</c:v>
                </c:pt>
                <c:pt idx="8333">
                  <c:v>41089.319444444453</c:v>
                </c:pt>
                <c:pt idx="8334">
                  <c:v>41089.333333333336</c:v>
                </c:pt>
                <c:pt idx="8335">
                  <c:v>41089.347222222219</c:v>
                </c:pt>
                <c:pt idx="8336">
                  <c:v>41089.361111111102</c:v>
                </c:pt>
                <c:pt idx="8337">
                  <c:v>41089.375</c:v>
                </c:pt>
                <c:pt idx="8338">
                  <c:v>41089.388888888898</c:v>
                </c:pt>
                <c:pt idx="8339">
                  <c:v>41089.402777777781</c:v>
                </c:pt>
                <c:pt idx="8340">
                  <c:v>41089.416666666664</c:v>
                </c:pt>
                <c:pt idx="8341">
                  <c:v>41089.430555555562</c:v>
                </c:pt>
                <c:pt idx="8342">
                  <c:v>41089.444444444453</c:v>
                </c:pt>
                <c:pt idx="8343">
                  <c:v>41089.458333333343</c:v>
                </c:pt>
                <c:pt idx="8344">
                  <c:v>41089.472222222219</c:v>
                </c:pt>
                <c:pt idx="8345">
                  <c:v>41089.486111111109</c:v>
                </c:pt>
                <c:pt idx="8346">
                  <c:v>41089.5</c:v>
                </c:pt>
                <c:pt idx="8347">
                  <c:v>41089.513888888891</c:v>
                </c:pt>
                <c:pt idx="8348">
                  <c:v>41089.527777777774</c:v>
                </c:pt>
                <c:pt idx="8349">
                  <c:v>41089.541666666657</c:v>
                </c:pt>
                <c:pt idx="8350">
                  <c:v>41089.555555555562</c:v>
                </c:pt>
                <c:pt idx="8351">
                  <c:v>41089.569444444445</c:v>
                </c:pt>
                <c:pt idx="8352">
                  <c:v>41089.583333333336</c:v>
                </c:pt>
                <c:pt idx="8353">
                  <c:v>41089.597222222212</c:v>
                </c:pt>
                <c:pt idx="8354">
                  <c:v>41089.611111111102</c:v>
                </c:pt>
                <c:pt idx="8355">
                  <c:v>41089.624999999993</c:v>
                </c:pt>
                <c:pt idx="8356">
                  <c:v>41089.638888888891</c:v>
                </c:pt>
                <c:pt idx="8357">
                  <c:v>41089.652777777781</c:v>
                </c:pt>
                <c:pt idx="8358">
                  <c:v>41089.666666666657</c:v>
                </c:pt>
                <c:pt idx="8359">
                  <c:v>41089.680555555562</c:v>
                </c:pt>
                <c:pt idx="8360">
                  <c:v>41089.694444444445</c:v>
                </c:pt>
                <c:pt idx="8361">
                  <c:v>41089.708333333336</c:v>
                </c:pt>
                <c:pt idx="8362">
                  <c:v>41089.722222222212</c:v>
                </c:pt>
                <c:pt idx="8363">
                  <c:v>41089.736111111102</c:v>
                </c:pt>
                <c:pt idx="8364">
                  <c:v>41089.75</c:v>
                </c:pt>
                <c:pt idx="8365">
                  <c:v>41089.763888888883</c:v>
                </c:pt>
                <c:pt idx="8366">
                  <c:v>41089.777777777774</c:v>
                </c:pt>
                <c:pt idx="8367">
                  <c:v>41089.79166666665</c:v>
                </c:pt>
                <c:pt idx="8368">
                  <c:v>41089.805555555562</c:v>
                </c:pt>
                <c:pt idx="8369">
                  <c:v>41089.819444444453</c:v>
                </c:pt>
                <c:pt idx="8370">
                  <c:v>41089.833333333336</c:v>
                </c:pt>
                <c:pt idx="8371">
                  <c:v>41089.847222222219</c:v>
                </c:pt>
                <c:pt idx="8372">
                  <c:v>41089.861111111102</c:v>
                </c:pt>
                <c:pt idx="8373">
                  <c:v>41089.875</c:v>
                </c:pt>
                <c:pt idx="8374">
                  <c:v>41089.888888888898</c:v>
                </c:pt>
                <c:pt idx="8375">
                  <c:v>41089.902777777781</c:v>
                </c:pt>
                <c:pt idx="8376">
                  <c:v>41089.916666666664</c:v>
                </c:pt>
                <c:pt idx="8377">
                  <c:v>41089.930555555562</c:v>
                </c:pt>
                <c:pt idx="8378">
                  <c:v>41089.944444444453</c:v>
                </c:pt>
                <c:pt idx="8379">
                  <c:v>41089.958333333343</c:v>
                </c:pt>
                <c:pt idx="8380">
                  <c:v>41089.972222222219</c:v>
                </c:pt>
                <c:pt idx="8381">
                  <c:v>41089.986111111109</c:v>
                </c:pt>
                <c:pt idx="8382">
                  <c:v>41090</c:v>
                </c:pt>
                <c:pt idx="8383">
                  <c:v>41090.013888888891</c:v>
                </c:pt>
                <c:pt idx="8384">
                  <c:v>41090.027777777774</c:v>
                </c:pt>
                <c:pt idx="8385">
                  <c:v>41090.041666666657</c:v>
                </c:pt>
                <c:pt idx="8386">
                  <c:v>41090.055555555562</c:v>
                </c:pt>
                <c:pt idx="8387">
                  <c:v>41090.069444444445</c:v>
                </c:pt>
                <c:pt idx="8388">
                  <c:v>41090.083333333336</c:v>
                </c:pt>
                <c:pt idx="8389">
                  <c:v>41090.097222222212</c:v>
                </c:pt>
                <c:pt idx="8390">
                  <c:v>41090.111111111102</c:v>
                </c:pt>
                <c:pt idx="8391">
                  <c:v>41090.124999999993</c:v>
                </c:pt>
                <c:pt idx="8392">
                  <c:v>41090.138888888891</c:v>
                </c:pt>
                <c:pt idx="8393">
                  <c:v>41090.152777777781</c:v>
                </c:pt>
                <c:pt idx="8394">
                  <c:v>41090.166666666657</c:v>
                </c:pt>
                <c:pt idx="8395">
                  <c:v>41090.180555555562</c:v>
                </c:pt>
                <c:pt idx="8396">
                  <c:v>41090.194444444445</c:v>
                </c:pt>
                <c:pt idx="8397">
                  <c:v>41090.208333333336</c:v>
                </c:pt>
                <c:pt idx="8398">
                  <c:v>41090.222222222212</c:v>
                </c:pt>
                <c:pt idx="8399">
                  <c:v>41090.236111111102</c:v>
                </c:pt>
                <c:pt idx="8400">
                  <c:v>41090.25</c:v>
                </c:pt>
                <c:pt idx="8401">
                  <c:v>41090.263888888883</c:v>
                </c:pt>
                <c:pt idx="8402">
                  <c:v>41090.277777777774</c:v>
                </c:pt>
                <c:pt idx="8403">
                  <c:v>41090.29166666665</c:v>
                </c:pt>
                <c:pt idx="8404">
                  <c:v>41090.305555555562</c:v>
                </c:pt>
                <c:pt idx="8405">
                  <c:v>41090.319444444453</c:v>
                </c:pt>
                <c:pt idx="8406">
                  <c:v>41090.333333333336</c:v>
                </c:pt>
                <c:pt idx="8407">
                  <c:v>41090.347222222219</c:v>
                </c:pt>
                <c:pt idx="8408">
                  <c:v>41090.361111111102</c:v>
                </c:pt>
                <c:pt idx="8409">
                  <c:v>41090.375</c:v>
                </c:pt>
                <c:pt idx="8410">
                  <c:v>41090.388888888898</c:v>
                </c:pt>
                <c:pt idx="8411">
                  <c:v>41090.402777777781</c:v>
                </c:pt>
                <c:pt idx="8412">
                  <c:v>41090.416666666664</c:v>
                </c:pt>
                <c:pt idx="8413">
                  <c:v>41090.430555555562</c:v>
                </c:pt>
                <c:pt idx="8414">
                  <c:v>41090.444444444453</c:v>
                </c:pt>
                <c:pt idx="8415">
                  <c:v>41090.458333333343</c:v>
                </c:pt>
                <c:pt idx="8416">
                  <c:v>41090.472222222219</c:v>
                </c:pt>
                <c:pt idx="8417">
                  <c:v>41090.486111111109</c:v>
                </c:pt>
                <c:pt idx="8418">
                  <c:v>41090.5</c:v>
                </c:pt>
                <c:pt idx="8419">
                  <c:v>41090.513888888891</c:v>
                </c:pt>
                <c:pt idx="8420">
                  <c:v>41090.527777777774</c:v>
                </c:pt>
                <c:pt idx="8421">
                  <c:v>41090.541666666657</c:v>
                </c:pt>
                <c:pt idx="8422">
                  <c:v>41090.555555555562</c:v>
                </c:pt>
                <c:pt idx="8423">
                  <c:v>41090.569444444445</c:v>
                </c:pt>
                <c:pt idx="8424">
                  <c:v>41090.583333333336</c:v>
                </c:pt>
                <c:pt idx="8425">
                  <c:v>41090.597222222212</c:v>
                </c:pt>
                <c:pt idx="8426">
                  <c:v>41090.611111111102</c:v>
                </c:pt>
                <c:pt idx="8427">
                  <c:v>41090.624999999993</c:v>
                </c:pt>
                <c:pt idx="8428">
                  <c:v>41090.638888888891</c:v>
                </c:pt>
                <c:pt idx="8429">
                  <c:v>41090.652777777781</c:v>
                </c:pt>
                <c:pt idx="8430">
                  <c:v>41090.666666666657</c:v>
                </c:pt>
                <c:pt idx="8431">
                  <c:v>41090.680555555562</c:v>
                </c:pt>
                <c:pt idx="8432">
                  <c:v>41090.694444444445</c:v>
                </c:pt>
                <c:pt idx="8433">
                  <c:v>41090.708333333336</c:v>
                </c:pt>
                <c:pt idx="8434">
                  <c:v>41090.722222222212</c:v>
                </c:pt>
                <c:pt idx="8435">
                  <c:v>41090.736111111102</c:v>
                </c:pt>
                <c:pt idx="8436">
                  <c:v>41090.75</c:v>
                </c:pt>
                <c:pt idx="8437">
                  <c:v>41090.763888888883</c:v>
                </c:pt>
                <c:pt idx="8438">
                  <c:v>41090.777777777774</c:v>
                </c:pt>
                <c:pt idx="8439">
                  <c:v>41090.79166666665</c:v>
                </c:pt>
                <c:pt idx="8440">
                  <c:v>41090.805555555562</c:v>
                </c:pt>
                <c:pt idx="8441">
                  <c:v>41090.819444444453</c:v>
                </c:pt>
                <c:pt idx="8442">
                  <c:v>41090.833333333336</c:v>
                </c:pt>
                <c:pt idx="8443">
                  <c:v>41090.847222222219</c:v>
                </c:pt>
                <c:pt idx="8444">
                  <c:v>41090.861111111102</c:v>
                </c:pt>
                <c:pt idx="8445">
                  <c:v>41090.875</c:v>
                </c:pt>
                <c:pt idx="8446">
                  <c:v>41090.888888888898</c:v>
                </c:pt>
                <c:pt idx="8447">
                  <c:v>41090.902777777781</c:v>
                </c:pt>
                <c:pt idx="8448">
                  <c:v>41090.916666666664</c:v>
                </c:pt>
                <c:pt idx="8449">
                  <c:v>41090.930555555562</c:v>
                </c:pt>
                <c:pt idx="8450">
                  <c:v>41090.944444444453</c:v>
                </c:pt>
                <c:pt idx="8451">
                  <c:v>41090.958333333343</c:v>
                </c:pt>
                <c:pt idx="8452">
                  <c:v>41090.972222222219</c:v>
                </c:pt>
                <c:pt idx="8453">
                  <c:v>41090.986111111109</c:v>
                </c:pt>
                <c:pt idx="8454">
                  <c:v>41091</c:v>
                </c:pt>
                <c:pt idx="8455">
                  <c:v>41091.013888888891</c:v>
                </c:pt>
                <c:pt idx="8456">
                  <c:v>41091.027777777774</c:v>
                </c:pt>
                <c:pt idx="8457">
                  <c:v>41091.041666666657</c:v>
                </c:pt>
                <c:pt idx="8458">
                  <c:v>41091.055555555562</c:v>
                </c:pt>
                <c:pt idx="8459">
                  <c:v>41091.069444444445</c:v>
                </c:pt>
                <c:pt idx="8460">
                  <c:v>41091.083333333336</c:v>
                </c:pt>
                <c:pt idx="8461">
                  <c:v>41091.097222222212</c:v>
                </c:pt>
                <c:pt idx="8462">
                  <c:v>41091.111111111102</c:v>
                </c:pt>
                <c:pt idx="8463">
                  <c:v>41091.124999999993</c:v>
                </c:pt>
                <c:pt idx="8464">
                  <c:v>41091.138888888891</c:v>
                </c:pt>
                <c:pt idx="8465">
                  <c:v>41091.152777777781</c:v>
                </c:pt>
                <c:pt idx="8466">
                  <c:v>41091.166666666657</c:v>
                </c:pt>
                <c:pt idx="8467">
                  <c:v>41091.180555555562</c:v>
                </c:pt>
                <c:pt idx="8468">
                  <c:v>41091.194444444445</c:v>
                </c:pt>
                <c:pt idx="8469">
                  <c:v>41091.208333333336</c:v>
                </c:pt>
                <c:pt idx="8470">
                  <c:v>41091.222222222212</c:v>
                </c:pt>
                <c:pt idx="8471">
                  <c:v>41091.236111111102</c:v>
                </c:pt>
                <c:pt idx="8472">
                  <c:v>41091.25</c:v>
                </c:pt>
                <c:pt idx="8473">
                  <c:v>41091.263888888883</c:v>
                </c:pt>
                <c:pt idx="8474">
                  <c:v>41091.277777777774</c:v>
                </c:pt>
                <c:pt idx="8475">
                  <c:v>41091.29166666665</c:v>
                </c:pt>
                <c:pt idx="8476">
                  <c:v>41091.305555555562</c:v>
                </c:pt>
                <c:pt idx="8477">
                  <c:v>41091.319444444453</c:v>
                </c:pt>
                <c:pt idx="8478">
                  <c:v>41091.333333333336</c:v>
                </c:pt>
                <c:pt idx="8479">
                  <c:v>41091.347222222219</c:v>
                </c:pt>
                <c:pt idx="8480">
                  <c:v>41091.361111111102</c:v>
                </c:pt>
                <c:pt idx="8481">
                  <c:v>41091.375</c:v>
                </c:pt>
                <c:pt idx="8482">
                  <c:v>41091.388888888898</c:v>
                </c:pt>
                <c:pt idx="8483">
                  <c:v>41091.402777777781</c:v>
                </c:pt>
                <c:pt idx="8484">
                  <c:v>41091.416666666664</c:v>
                </c:pt>
                <c:pt idx="8485">
                  <c:v>41091.430555555562</c:v>
                </c:pt>
                <c:pt idx="8486">
                  <c:v>41091.444444444453</c:v>
                </c:pt>
                <c:pt idx="8487">
                  <c:v>41091.458333333343</c:v>
                </c:pt>
                <c:pt idx="8488">
                  <c:v>41091.472222222219</c:v>
                </c:pt>
                <c:pt idx="8489">
                  <c:v>41091.486111111109</c:v>
                </c:pt>
                <c:pt idx="8490">
                  <c:v>41091.5</c:v>
                </c:pt>
                <c:pt idx="8491">
                  <c:v>41091.513888888891</c:v>
                </c:pt>
                <c:pt idx="8492">
                  <c:v>41091.527777777774</c:v>
                </c:pt>
                <c:pt idx="8493">
                  <c:v>41091.541666666657</c:v>
                </c:pt>
                <c:pt idx="8494">
                  <c:v>41091.555555555562</c:v>
                </c:pt>
                <c:pt idx="8495">
                  <c:v>41091.569444444445</c:v>
                </c:pt>
                <c:pt idx="8496">
                  <c:v>41091.583333333336</c:v>
                </c:pt>
                <c:pt idx="8497">
                  <c:v>41091.597222222212</c:v>
                </c:pt>
                <c:pt idx="8498">
                  <c:v>41091.611111111102</c:v>
                </c:pt>
                <c:pt idx="8499">
                  <c:v>41091.624999999993</c:v>
                </c:pt>
                <c:pt idx="8500">
                  <c:v>41091.638888888891</c:v>
                </c:pt>
                <c:pt idx="8501">
                  <c:v>41091.652777777781</c:v>
                </c:pt>
                <c:pt idx="8502">
                  <c:v>41091.666666666657</c:v>
                </c:pt>
                <c:pt idx="8503">
                  <c:v>41091.680555555562</c:v>
                </c:pt>
                <c:pt idx="8504">
                  <c:v>41091.694444444445</c:v>
                </c:pt>
                <c:pt idx="8505">
                  <c:v>41091.708333333336</c:v>
                </c:pt>
                <c:pt idx="8506">
                  <c:v>41091.722222222212</c:v>
                </c:pt>
                <c:pt idx="8507">
                  <c:v>41091.736111111102</c:v>
                </c:pt>
                <c:pt idx="8508">
                  <c:v>41091.75</c:v>
                </c:pt>
                <c:pt idx="8509">
                  <c:v>41091.763888888883</c:v>
                </c:pt>
                <c:pt idx="8510">
                  <c:v>41091.777777777774</c:v>
                </c:pt>
                <c:pt idx="8511">
                  <c:v>41091.79166666665</c:v>
                </c:pt>
                <c:pt idx="8512">
                  <c:v>41091.805555555562</c:v>
                </c:pt>
                <c:pt idx="8513">
                  <c:v>41091.819444444453</c:v>
                </c:pt>
                <c:pt idx="8514">
                  <c:v>41091.833333333336</c:v>
                </c:pt>
                <c:pt idx="8515">
                  <c:v>41091.847222222219</c:v>
                </c:pt>
                <c:pt idx="8516">
                  <c:v>41091.861111111102</c:v>
                </c:pt>
                <c:pt idx="8517">
                  <c:v>41091.875</c:v>
                </c:pt>
                <c:pt idx="8518">
                  <c:v>41091.888888888898</c:v>
                </c:pt>
                <c:pt idx="8519">
                  <c:v>41091.902777777781</c:v>
                </c:pt>
                <c:pt idx="8520">
                  <c:v>41091.916666666664</c:v>
                </c:pt>
                <c:pt idx="8521">
                  <c:v>41091.930555555562</c:v>
                </c:pt>
                <c:pt idx="8522">
                  <c:v>41091.944444444453</c:v>
                </c:pt>
                <c:pt idx="8523">
                  <c:v>41091.958333333343</c:v>
                </c:pt>
                <c:pt idx="8524">
                  <c:v>41091.972222222219</c:v>
                </c:pt>
                <c:pt idx="8525">
                  <c:v>41091.986111111109</c:v>
                </c:pt>
                <c:pt idx="8526">
                  <c:v>41092</c:v>
                </c:pt>
                <c:pt idx="8527">
                  <c:v>41092.013888888891</c:v>
                </c:pt>
                <c:pt idx="8528">
                  <c:v>41092.027777777774</c:v>
                </c:pt>
                <c:pt idx="8529">
                  <c:v>41092.041666666657</c:v>
                </c:pt>
                <c:pt idx="8530">
                  <c:v>41092.055555555562</c:v>
                </c:pt>
                <c:pt idx="8531">
                  <c:v>41092.069444444445</c:v>
                </c:pt>
                <c:pt idx="8532">
                  <c:v>41092.083333333336</c:v>
                </c:pt>
                <c:pt idx="8533">
                  <c:v>41092.097222222212</c:v>
                </c:pt>
                <c:pt idx="8534">
                  <c:v>41092.111111111102</c:v>
                </c:pt>
                <c:pt idx="8535">
                  <c:v>41092.124999999993</c:v>
                </c:pt>
                <c:pt idx="8536">
                  <c:v>41092.138888888891</c:v>
                </c:pt>
                <c:pt idx="8537">
                  <c:v>41092.152777777781</c:v>
                </c:pt>
                <c:pt idx="8538">
                  <c:v>41092.166666666657</c:v>
                </c:pt>
                <c:pt idx="8539">
                  <c:v>41092.180555555562</c:v>
                </c:pt>
                <c:pt idx="8540">
                  <c:v>41092.194444444445</c:v>
                </c:pt>
                <c:pt idx="8541">
                  <c:v>41092.208333333336</c:v>
                </c:pt>
                <c:pt idx="8542">
                  <c:v>41092.222222222212</c:v>
                </c:pt>
                <c:pt idx="8543">
                  <c:v>41092.236111111102</c:v>
                </c:pt>
                <c:pt idx="8544">
                  <c:v>41092.25</c:v>
                </c:pt>
                <c:pt idx="8545">
                  <c:v>41092.263888888883</c:v>
                </c:pt>
                <c:pt idx="8546">
                  <c:v>41092.277777777774</c:v>
                </c:pt>
                <c:pt idx="8547">
                  <c:v>41092.29166666665</c:v>
                </c:pt>
                <c:pt idx="8548">
                  <c:v>41092.305555555562</c:v>
                </c:pt>
                <c:pt idx="8549">
                  <c:v>41092.319444444453</c:v>
                </c:pt>
                <c:pt idx="8550">
                  <c:v>41092.333333333336</c:v>
                </c:pt>
                <c:pt idx="8551">
                  <c:v>41092.347222222219</c:v>
                </c:pt>
                <c:pt idx="8552">
                  <c:v>41092.361111111102</c:v>
                </c:pt>
                <c:pt idx="8553">
                  <c:v>41092.375</c:v>
                </c:pt>
                <c:pt idx="8554">
                  <c:v>41092.388888888898</c:v>
                </c:pt>
                <c:pt idx="8555">
                  <c:v>41092.402777777781</c:v>
                </c:pt>
                <c:pt idx="8556">
                  <c:v>41092.416666666664</c:v>
                </c:pt>
                <c:pt idx="8557">
                  <c:v>41092.430555555562</c:v>
                </c:pt>
                <c:pt idx="8558">
                  <c:v>41092.444444444453</c:v>
                </c:pt>
                <c:pt idx="8559">
                  <c:v>41092.458333333343</c:v>
                </c:pt>
                <c:pt idx="8560">
                  <c:v>41092.472222222219</c:v>
                </c:pt>
                <c:pt idx="8561">
                  <c:v>41092.486111111109</c:v>
                </c:pt>
                <c:pt idx="8562">
                  <c:v>41092.5</c:v>
                </c:pt>
                <c:pt idx="8563">
                  <c:v>41092.513888888891</c:v>
                </c:pt>
                <c:pt idx="8564">
                  <c:v>41092.527777777774</c:v>
                </c:pt>
                <c:pt idx="8565">
                  <c:v>41092.541666666657</c:v>
                </c:pt>
                <c:pt idx="8566">
                  <c:v>41092.555555555562</c:v>
                </c:pt>
                <c:pt idx="8567">
                  <c:v>41092.569444444445</c:v>
                </c:pt>
                <c:pt idx="8568">
                  <c:v>41092.583333333336</c:v>
                </c:pt>
                <c:pt idx="8569">
                  <c:v>41092.597222222212</c:v>
                </c:pt>
                <c:pt idx="8570">
                  <c:v>41092.611111111102</c:v>
                </c:pt>
                <c:pt idx="8571">
                  <c:v>41092.624999999993</c:v>
                </c:pt>
                <c:pt idx="8572">
                  <c:v>41092.638888888891</c:v>
                </c:pt>
                <c:pt idx="8573">
                  <c:v>41092.652777777781</c:v>
                </c:pt>
                <c:pt idx="8574">
                  <c:v>41092.666666666657</c:v>
                </c:pt>
                <c:pt idx="8575">
                  <c:v>41092.680555555562</c:v>
                </c:pt>
                <c:pt idx="8576">
                  <c:v>41092.694444444445</c:v>
                </c:pt>
                <c:pt idx="8577">
                  <c:v>41092.708333333336</c:v>
                </c:pt>
                <c:pt idx="8578">
                  <c:v>41092.722222222212</c:v>
                </c:pt>
                <c:pt idx="8579">
                  <c:v>41092.736111111102</c:v>
                </c:pt>
                <c:pt idx="8580">
                  <c:v>41092.75</c:v>
                </c:pt>
                <c:pt idx="8581">
                  <c:v>41092.763888888883</c:v>
                </c:pt>
                <c:pt idx="8582">
                  <c:v>41092.777777777774</c:v>
                </c:pt>
                <c:pt idx="8583">
                  <c:v>41092.79166666665</c:v>
                </c:pt>
                <c:pt idx="8584">
                  <c:v>41092.805555555562</c:v>
                </c:pt>
                <c:pt idx="8585">
                  <c:v>41092.819444444453</c:v>
                </c:pt>
                <c:pt idx="8586">
                  <c:v>41092.833333333336</c:v>
                </c:pt>
                <c:pt idx="8587">
                  <c:v>41092.847222222219</c:v>
                </c:pt>
                <c:pt idx="8588">
                  <c:v>41092.861111111102</c:v>
                </c:pt>
                <c:pt idx="8589">
                  <c:v>41092.875</c:v>
                </c:pt>
                <c:pt idx="8590">
                  <c:v>41092.888888888898</c:v>
                </c:pt>
                <c:pt idx="8591">
                  <c:v>41092.902777777781</c:v>
                </c:pt>
                <c:pt idx="8592">
                  <c:v>41092.916666666664</c:v>
                </c:pt>
                <c:pt idx="8593">
                  <c:v>41092.930555555562</c:v>
                </c:pt>
                <c:pt idx="8594">
                  <c:v>41092.944444444453</c:v>
                </c:pt>
                <c:pt idx="8595">
                  <c:v>41092.958333333343</c:v>
                </c:pt>
                <c:pt idx="8596">
                  <c:v>41092.972222222219</c:v>
                </c:pt>
                <c:pt idx="8597">
                  <c:v>41092.986111111109</c:v>
                </c:pt>
                <c:pt idx="8598">
                  <c:v>41093</c:v>
                </c:pt>
                <c:pt idx="8599">
                  <c:v>41093.013888888891</c:v>
                </c:pt>
                <c:pt idx="8600">
                  <c:v>41093.027777777774</c:v>
                </c:pt>
                <c:pt idx="8601">
                  <c:v>41093.041666666657</c:v>
                </c:pt>
                <c:pt idx="8602">
                  <c:v>41093.055555555562</c:v>
                </c:pt>
                <c:pt idx="8603">
                  <c:v>41093.069444444445</c:v>
                </c:pt>
                <c:pt idx="8604">
                  <c:v>41093.083333333336</c:v>
                </c:pt>
                <c:pt idx="8605">
                  <c:v>41093.097222222212</c:v>
                </c:pt>
                <c:pt idx="8606">
                  <c:v>41093.111111111102</c:v>
                </c:pt>
                <c:pt idx="8607">
                  <c:v>41093.124999999993</c:v>
                </c:pt>
                <c:pt idx="8608">
                  <c:v>41093.138888888891</c:v>
                </c:pt>
                <c:pt idx="8609">
                  <c:v>41093.152777777781</c:v>
                </c:pt>
                <c:pt idx="8610">
                  <c:v>41093.166666666657</c:v>
                </c:pt>
                <c:pt idx="8611">
                  <c:v>41093.180555555562</c:v>
                </c:pt>
                <c:pt idx="8612">
                  <c:v>41093.194444444445</c:v>
                </c:pt>
                <c:pt idx="8613">
                  <c:v>41093.208333333336</c:v>
                </c:pt>
                <c:pt idx="8614">
                  <c:v>41093.222222222212</c:v>
                </c:pt>
                <c:pt idx="8615">
                  <c:v>41093.236111111102</c:v>
                </c:pt>
                <c:pt idx="8616">
                  <c:v>41093.25</c:v>
                </c:pt>
                <c:pt idx="8617">
                  <c:v>41093.263888888883</c:v>
                </c:pt>
                <c:pt idx="8618">
                  <c:v>41093.277777777774</c:v>
                </c:pt>
                <c:pt idx="8619">
                  <c:v>41093.29166666665</c:v>
                </c:pt>
                <c:pt idx="8620">
                  <c:v>41093.305555555562</c:v>
                </c:pt>
                <c:pt idx="8621">
                  <c:v>41093.319444444453</c:v>
                </c:pt>
                <c:pt idx="8622">
                  <c:v>41093.333333333336</c:v>
                </c:pt>
                <c:pt idx="8623">
                  <c:v>41093.347222222219</c:v>
                </c:pt>
                <c:pt idx="8624">
                  <c:v>41093.361111111102</c:v>
                </c:pt>
                <c:pt idx="8625">
                  <c:v>41093.375</c:v>
                </c:pt>
                <c:pt idx="8626">
                  <c:v>41093.388888888898</c:v>
                </c:pt>
                <c:pt idx="8627">
                  <c:v>41093.402777777781</c:v>
                </c:pt>
                <c:pt idx="8628">
                  <c:v>41093.416666666664</c:v>
                </c:pt>
                <c:pt idx="8629">
                  <c:v>41093.430555555562</c:v>
                </c:pt>
                <c:pt idx="8630">
                  <c:v>41093.444444444453</c:v>
                </c:pt>
                <c:pt idx="8631">
                  <c:v>41093.458333333343</c:v>
                </c:pt>
                <c:pt idx="8632">
                  <c:v>41093.472222222219</c:v>
                </c:pt>
                <c:pt idx="8633">
                  <c:v>41093.486111111109</c:v>
                </c:pt>
                <c:pt idx="8634">
                  <c:v>41093.5</c:v>
                </c:pt>
                <c:pt idx="8635">
                  <c:v>41093.513888888891</c:v>
                </c:pt>
                <c:pt idx="8636">
                  <c:v>41093.527777777774</c:v>
                </c:pt>
                <c:pt idx="8637">
                  <c:v>41093.541666666657</c:v>
                </c:pt>
                <c:pt idx="8638">
                  <c:v>41093.555555555562</c:v>
                </c:pt>
                <c:pt idx="8639">
                  <c:v>41093.569444444445</c:v>
                </c:pt>
                <c:pt idx="8640">
                  <c:v>41093.583333333336</c:v>
                </c:pt>
                <c:pt idx="8641">
                  <c:v>41093.597222222212</c:v>
                </c:pt>
                <c:pt idx="8642">
                  <c:v>41093.611111111102</c:v>
                </c:pt>
                <c:pt idx="8643">
                  <c:v>41093.624999999993</c:v>
                </c:pt>
                <c:pt idx="8644">
                  <c:v>41093.638888888891</c:v>
                </c:pt>
                <c:pt idx="8645">
                  <c:v>41093.652777777781</c:v>
                </c:pt>
                <c:pt idx="8646">
                  <c:v>41093.666666666657</c:v>
                </c:pt>
                <c:pt idx="8647">
                  <c:v>41093.680555555562</c:v>
                </c:pt>
                <c:pt idx="8648">
                  <c:v>41093.694444444445</c:v>
                </c:pt>
                <c:pt idx="8649">
                  <c:v>41093.708333333336</c:v>
                </c:pt>
                <c:pt idx="8650">
                  <c:v>41093.722222222212</c:v>
                </c:pt>
                <c:pt idx="8651">
                  <c:v>41093.736111111102</c:v>
                </c:pt>
                <c:pt idx="8652">
                  <c:v>41093.75</c:v>
                </c:pt>
                <c:pt idx="8653">
                  <c:v>41093.763888888883</c:v>
                </c:pt>
                <c:pt idx="8654">
                  <c:v>41093.777777777774</c:v>
                </c:pt>
                <c:pt idx="8655">
                  <c:v>41093.79166666665</c:v>
                </c:pt>
                <c:pt idx="8656">
                  <c:v>41093.805555555562</c:v>
                </c:pt>
                <c:pt idx="8657">
                  <c:v>41093.819444444453</c:v>
                </c:pt>
                <c:pt idx="8658">
                  <c:v>41093.833333333336</c:v>
                </c:pt>
                <c:pt idx="8659">
                  <c:v>41093.847222222219</c:v>
                </c:pt>
                <c:pt idx="8660">
                  <c:v>41093.861111111102</c:v>
                </c:pt>
                <c:pt idx="8661">
                  <c:v>41093.875</c:v>
                </c:pt>
                <c:pt idx="8662">
                  <c:v>41093.888888888898</c:v>
                </c:pt>
                <c:pt idx="8663">
                  <c:v>41093.902777777781</c:v>
                </c:pt>
                <c:pt idx="8664">
                  <c:v>41093.916666666664</c:v>
                </c:pt>
                <c:pt idx="8665">
                  <c:v>41093.930555555562</c:v>
                </c:pt>
                <c:pt idx="8666">
                  <c:v>41093.944444444453</c:v>
                </c:pt>
                <c:pt idx="8667">
                  <c:v>41093.958333333343</c:v>
                </c:pt>
                <c:pt idx="8668">
                  <c:v>41093.972222222219</c:v>
                </c:pt>
                <c:pt idx="8669">
                  <c:v>41093.986111111109</c:v>
                </c:pt>
                <c:pt idx="8670">
                  <c:v>41094</c:v>
                </c:pt>
                <c:pt idx="8671">
                  <c:v>41094.013888888891</c:v>
                </c:pt>
                <c:pt idx="8672">
                  <c:v>41094.027777777774</c:v>
                </c:pt>
                <c:pt idx="8673">
                  <c:v>41094.041666666657</c:v>
                </c:pt>
                <c:pt idx="8674">
                  <c:v>41094.055555555562</c:v>
                </c:pt>
                <c:pt idx="8675">
                  <c:v>41094.069444444445</c:v>
                </c:pt>
                <c:pt idx="8676">
                  <c:v>41094.083333333336</c:v>
                </c:pt>
                <c:pt idx="8677">
                  <c:v>41094.097222222212</c:v>
                </c:pt>
                <c:pt idx="8678">
                  <c:v>41094.111111111102</c:v>
                </c:pt>
                <c:pt idx="8679">
                  <c:v>41094.124999999993</c:v>
                </c:pt>
                <c:pt idx="8680">
                  <c:v>41094.138888888891</c:v>
                </c:pt>
                <c:pt idx="8681">
                  <c:v>41094.152777777781</c:v>
                </c:pt>
                <c:pt idx="8682">
                  <c:v>41094.166666666657</c:v>
                </c:pt>
                <c:pt idx="8683">
                  <c:v>41094.180555555562</c:v>
                </c:pt>
                <c:pt idx="8684">
                  <c:v>41094.194444444445</c:v>
                </c:pt>
                <c:pt idx="8685">
                  <c:v>41094.208333333336</c:v>
                </c:pt>
                <c:pt idx="8686">
                  <c:v>41094.222222222212</c:v>
                </c:pt>
                <c:pt idx="8687">
                  <c:v>41094.236111111102</c:v>
                </c:pt>
                <c:pt idx="8688">
                  <c:v>41094.25</c:v>
                </c:pt>
                <c:pt idx="8689">
                  <c:v>41094.263888888883</c:v>
                </c:pt>
                <c:pt idx="8690">
                  <c:v>41094.277777777774</c:v>
                </c:pt>
                <c:pt idx="8691">
                  <c:v>41094.29166666665</c:v>
                </c:pt>
                <c:pt idx="8692">
                  <c:v>41094.305555555562</c:v>
                </c:pt>
                <c:pt idx="8693">
                  <c:v>41094.319444444453</c:v>
                </c:pt>
                <c:pt idx="8694">
                  <c:v>41094.333333333336</c:v>
                </c:pt>
                <c:pt idx="8695">
                  <c:v>41094.347222222219</c:v>
                </c:pt>
                <c:pt idx="8696">
                  <c:v>41094.361111111102</c:v>
                </c:pt>
                <c:pt idx="8697">
                  <c:v>41094.375</c:v>
                </c:pt>
                <c:pt idx="8698">
                  <c:v>41094.388888888898</c:v>
                </c:pt>
                <c:pt idx="8699">
                  <c:v>41094.402777777781</c:v>
                </c:pt>
                <c:pt idx="8700">
                  <c:v>41094.416666666664</c:v>
                </c:pt>
                <c:pt idx="8701">
                  <c:v>41094.430555555562</c:v>
                </c:pt>
                <c:pt idx="8702">
                  <c:v>41094.444444444453</c:v>
                </c:pt>
                <c:pt idx="8703">
                  <c:v>41094.458333333343</c:v>
                </c:pt>
                <c:pt idx="8704">
                  <c:v>41094.472222222219</c:v>
                </c:pt>
                <c:pt idx="8705">
                  <c:v>41094.486111111109</c:v>
                </c:pt>
                <c:pt idx="8706">
                  <c:v>41094.5</c:v>
                </c:pt>
                <c:pt idx="8707">
                  <c:v>41094.513888888891</c:v>
                </c:pt>
                <c:pt idx="8708">
                  <c:v>41094.527777777774</c:v>
                </c:pt>
                <c:pt idx="8709">
                  <c:v>41094.541666666657</c:v>
                </c:pt>
                <c:pt idx="8710">
                  <c:v>41094.555555555562</c:v>
                </c:pt>
                <c:pt idx="8711">
                  <c:v>41094.569444444445</c:v>
                </c:pt>
                <c:pt idx="8712">
                  <c:v>41094.583333333336</c:v>
                </c:pt>
                <c:pt idx="8713">
                  <c:v>41094.597222222212</c:v>
                </c:pt>
                <c:pt idx="8714">
                  <c:v>41094.611111111102</c:v>
                </c:pt>
                <c:pt idx="8715">
                  <c:v>41094.624999999993</c:v>
                </c:pt>
                <c:pt idx="8716">
                  <c:v>41094.638888888891</c:v>
                </c:pt>
                <c:pt idx="8717">
                  <c:v>41094.652777777781</c:v>
                </c:pt>
                <c:pt idx="8718">
                  <c:v>41094.666666666657</c:v>
                </c:pt>
                <c:pt idx="8719">
                  <c:v>41094.680555555562</c:v>
                </c:pt>
                <c:pt idx="8720">
                  <c:v>41094.694444444445</c:v>
                </c:pt>
                <c:pt idx="8721">
                  <c:v>41094.708333333336</c:v>
                </c:pt>
                <c:pt idx="8722">
                  <c:v>41094.722222222212</c:v>
                </c:pt>
                <c:pt idx="8723">
                  <c:v>41094.736111111102</c:v>
                </c:pt>
                <c:pt idx="8724">
                  <c:v>41094.75</c:v>
                </c:pt>
                <c:pt idx="8725">
                  <c:v>41094.763888888883</c:v>
                </c:pt>
                <c:pt idx="8726">
                  <c:v>41094.777777777774</c:v>
                </c:pt>
                <c:pt idx="8727">
                  <c:v>41094.79166666665</c:v>
                </c:pt>
                <c:pt idx="8728">
                  <c:v>41094.805555555562</c:v>
                </c:pt>
                <c:pt idx="8729">
                  <c:v>41094.819444444453</c:v>
                </c:pt>
                <c:pt idx="8730">
                  <c:v>41094.833333333336</c:v>
                </c:pt>
                <c:pt idx="8731">
                  <c:v>41094.847222222219</c:v>
                </c:pt>
                <c:pt idx="8732">
                  <c:v>41094.861111111102</c:v>
                </c:pt>
                <c:pt idx="8733">
                  <c:v>41094.875</c:v>
                </c:pt>
                <c:pt idx="8734">
                  <c:v>41094.888888888898</c:v>
                </c:pt>
                <c:pt idx="8735">
                  <c:v>41094.902777777781</c:v>
                </c:pt>
                <c:pt idx="8736">
                  <c:v>41094.916666666664</c:v>
                </c:pt>
                <c:pt idx="8737">
                  <c:v>41094.930555555562</c:v>
                </c:pt>
                <c:pt idx="8738">
                  <c:v>41094.944444444453</c:v>
                </c:pt>
                <c:pt idx="8739">
                  <c:v>41094.958333333343</c:v>
                </c:pt>
                <c:pt idx="8740">
                  <c:v>41094.972222222219</c:v>
                </c:pt>
                <c:pt idx="8741">
                  <c:v>41094.986111111109</c:v>
                </c:pt>
                <c:pt idx="8742">
                  <c:v>41095</c:v>
                </c:pt>
                <c:pt idx="8743">
                  <c:v>41095.013888888891</c:v>
                </c:pt>
                <c:pt idx="8744">
                  <c:v>41095.027777777774</c:v>
                </c:pt>
                <c:pt idx="8745">
                  <c:v>41095.041666666657</c:v>
                </c:pt>
                <c:pt idx="8746">
                  <c:v>41095.055555555562</c:v>
                </c:pt>
                <c:pt idx="8747">
                  <c:v>41095.069444444445</c:v>
                </c:pt>
                <c:pt idx="8748">
                  <c:v>41095.083333333336</c:v>
                </c:pt>
                <c:pt idx="8749">
                  <c:v>41095.097222222212</c:v>
                </c:pt>
                <c:pt idx="8750">
                  <c:v>41095.111111111102</c:v>
                </c:pt>
                <c:pt idx="8751">
                  <c:v>41095.124999999993</c:v>
                </c:pt>
                <c:pt idx="8752">
                  <c:v>41095.138888888891</c:v>
                </c:pt>
                <c:pt idx="8753">
                  <c:v>41095.152777777781</c:v>
                </c:pt>
                <c:pt idx="8754">
                  <c:v>41095.166666666657</c:v>
                </c:pt>
                <c:pt idx="8755">
                  <c:v>41095.180555555562</c:v>
                </c:pt>
                <c:pt idx="8756">
                  <c:v>41095.194444444445</c:v>
                </c:pt>
                <c:pt idx="8757">
                  <c:v>41095.208333333336</c:v>
                </c:pt>
                <c:pt idx="8758">
                  <c:v>41095.222222222212</c:v>
                </c:pt>
                <c:pt idx="8759">
                  <c:v>41095.236111111102</c:v>
                </c:pt>
                <c:pt idx="8760">
                  <c:v>41095.25</c:v>
                </c:pt>
                <c:pt idx="8761">
                  <c:v>41095.263888888883</c:v>
                </c:pt>
                <c:pt idx="8762">
                  <c:v>41095.277777777774</c:v>
                </c:pt>
                <c:pt idx="8763">
                  <c:v>41095.29166666665</c:v>
                </c:pt>
                <c:pt idx="8764">
                  <c:v>41095.305555555562</c:v>
                </c:pt>
                <c:pt idx="8765">
                  <c:v>41095.319444444453</c:v>
                </c:pt>
                <c:pt idx="8766">
                  <c:v>41095.333333333336</c:v>
                </c:pt>
                <c:pt idx="8767">
                  <c:v>41095.347222222219</c:v>
                </c:pt>
                <c:pt idx="8768">
                  <c:v>41095.361111111102</c:v>
                </c:pt>
                <c:pt idx="8769">
                  <c:v>41095.375</c:v>
                </c:pt>
                <c:pt idx="8770">
                  <c:v>41095.388888888898</c:v>
                </c:pt>
                <c:pt idx="8771">
                  <c:v>41095.402777777781</c:v>
                </c:pt>
                <c:pt idx="8772">
                  <c:v>41095.416666666664</c:v>
                </c:pt>
                <c:pt idx="8773">
                  <c:v>41095.430555555562</c:v>
                </c:pt>
                <c:pt idx="8774">
                  <c:v>41095.444444444453</c:v>
                </c:pt>
                <c:pt idx="8775">
                  <c:v>41095.458333333343</c:v>
                </c:pt>
                <c:pt idx="8776">
                  <c:v>41095.472222222219</c:v>
                </c:pt>
                <c:pt idx="8777">
                  <c:v>41095.486111111109</c:v>
                </c:pt>
                <c:pt idx="8778">
                  <c:v>41095.5</c:v>
                </c:pt>
                <c:pt idx="8779">
                  <c:v>41095.513888888891</c:v>
                </c:pt>
                <c:pt idx="8780">
                  <c:v>41095.527777777774</c:v>
                </c:pt>
                <c:pt idx="8781">
                  <c:v>41095.541666666657</c:v>
                </c:pt>
                <c:pt idx="8782">
                  <c:v>41095.555555555562</c:v>
                </c:pt>
                <c:pt idx="8783">
                  <c:v>41095.569444444445</c:v>
                </c:pt>
                <c:pt idx="8784">
                  <c:v>41095.583333333336</c:v>
                </c:pt>
                <c:pt idx="8785">
                  <c:v>41095.597222222212</c:v>
                </c:pt>
                <c:pt idx="8786">
                  <c:v>41095.611111111102</c:v>
                </c:pt>
                <c:pt idx="8787">
                  <c:v>41095.624999999993</c:v>
                </c:pt>
                <c:pt idx="8788">
                  <c:v>41095.638888888891</c:v>
                </c:pt>
                <c:pt idx="8789">
                  <c:v>41095.652777777781</c:v>
                </c:pt>
                <c:pt idx="8790">
                  <c:v>41095.666666666657</c:v>
                </c:pt>
                <c:pt idx="8791">
                  <c:v>41095.680555555562</c:v>
                </c:pt>
                <c:pt idx="8792">
                  <c:v>41095.694444444445</c:v>
                </c:pt>
                <c:pt idx="8793">
                  <c:v>41095.708333333336</c:v>
                </c:pt>
                <c:pt idx="8794">
                  <c:v>41095.722222222212</c:v>
                </c:pt>
                <c:pt idx="8795">
                  <c:v>41095.736111111102</c:v>
                </c:pt>
                <c:pt idx="8796">
                  <c:v>41095.75</c:v>
                </c:pt>
                <c:pt idx="8797">
                  <c:v>41095.763888888883</c:v>
                </c:pt>
                <c:pt idx="8798">
                  <c:v>41095.777777777774</c:v>
                </c:pt>
                <c:pt idx="8799">
                  <c:v>41095.79166666665</c:v>
                </c:pt>
                <c:pt idx="8800">
                  <c:v>41095.805555555562</c:v>
                </c:pt>
                <c:pt idx="8801">
                  <c:v>41095.819444444453</c:v>
                </c:pt>
                <c:pt idx="8802">
                  <c:v>41095.833333333336</c:v>
                </c:pt>
                <c:pt idx="8803">
                  <c:v>41095.847222222219</c:v>
                </c:pt>
                <c:pt idx="8804">
                  <c:v>41095.861111111102</c:v>
                </c:pt>
                <c:pt idx="8805">
                  <c:v>41095.875</c:v>
                </c:pt>
                <c:pt idx="8806">
                  <c:v>41095.888888888898</c:v>
                </c:pt>
                <c:pt idx="8807">
                  <c:v>41095.902777777781</c:v>
                </c:pt>
                <c:pt idx="8808">
                  <c:v>41095.916666666664</c:v>
                </c:pt>
                <c:pt idx="8809">
                  <c:v>41095.930555555562</c:v>
                </c:pt>
                <c:pt idx="8810">
                  <c:v>41095.944444444453</c:v>
                </c:pt>
                <c:pt idx="8811">
                  <c:v>41095.958333333343</c:v>
                </c:pt>
                <c:pt idx="8812">
                  <c:v>41095.972222222219</c:v>
                </c:pt>
                <c:pt idx="8813">
                  <c:v>41095.986111111109</c:v>
                </c:pt>
                <c:pt idx="8814">
                  <c:v>41096</c:v>
                </c:pt>
                <c:pt idx="8815">
                  <c:v>41096.013888888891</c:v>
                </c:pt>
                <c:pt idx="8816">
                  <c:v>41096.027777777774</c:v>
                </c:pt>
                <c:pt idx="8817">
                  <c:v>41096.041666666657</c:v>
                </c:pt>
                <c:pt idx="8818">
                  <c:v>41096.055555555562</c:v>
                </c:pt>
                <c:pt idx="8819">
                  <c:v>41096.069444444445</c:v>
                </c:pt>
                <c:pt idx="8820">
                  <c:v>41096.083333333336</c:v>
                </c:pt>
                <c:pt idx="8821">
                  <c:v>41096.097222222212</c:v>
                </c:pt>
                <c:pt idx="8822">
                  <c:v>41096.111111111102</c:v>
                </c:pt>
                <c:pt idx="8823">
                  <c:v>41096.124999999993</c:v>
                </c:pt>
                <c:pt idx="8824">
                  <c:v>41096.138888888891</c:v>
                </c:pt>
                <c:pt idx="8825">
                  <c:v>41096.152777777781</c:v>
                </c:pt>
                <c:pt idx="8826">
                  <c:v>41096.166666666657</c:v>
                </c:pt>
                <c:pt idx="8827">
                  <c:v>41096.180555555562</c:v>
                </c:pt>
                <c:pt idx="8828">
                  <c:v>41096.194444444445</c:v>
                </c:pt>
                <c:pt idx="8829">
                  <c:v>41096.208333333336</c:v>
                </c:pt>
                <c:pt idx="8830">
                  <c:v>41096.222222222212</c:v>
                </c:pt>
                <c:pt idx="8831">
                  <c:v>41096.236111111102</c:v>
                </c:pt>
                <c:pt idx="8832">
                  <c:v>41096.25</c:v>
                </c:pt>
                <c:pt idx="8833">
                  <c:v>41096.263888888883</c:v>
                </c:pt>
                <c:pt idx="8834">
                  <c:v>41096.277777777774</c:v>
                </c:pt>
                <c:pt idx="8835">
                  <c:v>41096.29166666665</c:v>
                </c:pt>
                <c:pt idx="8836">
                  <c:v>41096.305555555562</c:v>
                </c:pt>
                <c:pt idx="8837">
                  <c:v>41096.319444444453</c:v>
                </c:pt>
                <c:pt idx="8838">
                  <c:v>41096.333333333336</c:v>
                </c:pt>
                <c:pt idx="8839">
                  <c:v>41096.347222222219</c:v>
                </c:pt>
                <c:pt idx="8840">
                  <c:v>41096.361111111102</c:v>
                </c:pt>
                <c:pt idx="8841">
                  <c:v>41096.375</c:v>
                </c:pt>
                <c:pt idx="8842">
                  <c:v>41096.388888888898</c:v>
                </c:pt>
                <c:pt idx="8843">
                  <c:v>41096.402777777781</c:v>
                </c:pt>
                <c:pt idx="8844">
                  <c:v>41096.416666666664</c:v>
                </c:pt>
                <c:pt idx="8845">
                  <c:v>41096.430555555562</c:v>
                </c:pt>
                <c:pt idx="8846">
                  <c:v>41096.444444444453</c:v>
                </c:pt>
                <c:pt idx="8847">
                  <c:v>41096.458333333343</c:v>
                </c:pt>
                <c:pt idx="8848">
                  <c:v>41096.472222222219</c:v>
                </c:pt>
                <c:pt idx="8849">
                  <c:v>41096.486111111109</c:v>
                </c:pt>
                <c:pt idx="8850">
                  <c:v>41096.5</c:v>
                </c:pt>
                <c:pt idx="8851">
                  <c:v>41096.513888888891</c:v>
                </c:pt>
                <c:pt idx="8852">
                  <c:v>41096.527777777774</c:v>
                </c:pt>
                <c:pt idx="8853">
                  <c:v>41096.541666666657</c:v>
                </c:pt>
                <c:pt idx="8854">
                  <c:v>41096.555555555562</c:v>
                </c:pt>
                <c:pt idx="8855">
                  <c:v>41096.569444444445</c:v>
                </c:pt>
                <c:pt idx="8856">
                  <c:v>41096.583333333336</c:v>
                </c:pt>
                <c:pt idx="8857">
                  <c:v>41096.597222222212</c:v>
                </c:pt>
                <c:pt idx="8858">
                  <c:v>41096.611111111102</c:v>
                </c:pt>
                <c:pt idx="8859">
                  <c:v>41096.624999999993</c:v>
                </c:pt>
                <c:pt idx="8860">
                  <c:v>41096.638888888891</c:v>
                </c:pt>
                <c:pt idx="8861">
                  <c:v>41096.652777777781</c:v>
                </c:pt>
                <c:pt idx="8862">
                  <c:v>41096.666666666657</c:v>
                </c:pt>
                <c:pt idx="8863">
                  <c:v>41096.680555555562</c:v>
                </c:pt>
                <c:pt idx="8864">
                  <c:v>41096.694444444445</c:v>
                </c:pt>
                <c:pt idx="8865">
                  <c:v>41096.708333333336</c:v>
                </c:pt>
                <c:pt idx="8866">
                  <c:v>41096.722222222212</c:v>
                </c:pt>
                <c:pt idx="8867">
                  <c:v>41096.736111111102</c:v>
                </c:pt>
                <c:pt idx="8868">
                  <c:v>41096.75</c:v>
                </c:pt>
                <c:pt idx="8869">
                  <c:v>41096.763888888883</c:v>
                </c:pt>
                <c:pt idx="8870">
                  <c:v>41096.777777777774</c:v>
                </c:pt>
                <c:pt idx="8871">
                  <c:v>41096.79166666665</c:v>
                </c:pt>
                <c:pt idx="8872">
                  <c:v>41096.805555555562</c:v>
                </c:pt>
                <c:pt idx="8873">
                  <c:v>41096.819444444453</c:v>
                </c:pt>
                <c:pt idx="8874">
                  <c:v>41096.833333333336</c:v>
                </c:pt>
                <c:pt idx="8875">
                  <c:v>41096.847222222219</c:v>
                </c:pt>
                <c:pt idx="8876">
                  <c:v>41096.861111111102</c:v>
                </c:pt>
                <c:pt idx="8877">
                  <c:v>41096.875</c:v>
                </c:pt>
                <c:pt idx="8878">
                  <c:v>41096.888888888898</c:v>
                </c:pt>
                <c:pt idx="8879">
                  <c:v>41096.902777777781</c:v>
                </c:pt>
                <c:pt idx="8880">
                  <c:v>41096.916666666664</c:v>
                </c:pt>
                <c:pt idx="8881">
                  <c:v>41096.930555555562</c:v>
                </c:pt>
                <c:pt idx="8882">
                  <c:v>41096.944444444453</c:v>
                </c:pt>
                <c:pt idx="8883">
                  <c:v>41096.958333333343</c:v>
                </c:pt>
                <c:pt idx="8884">
                  <c:v>41096.972222222219</c:v>
                </c:pt>
                <c:pt idx="8885">
                  <c:v>41096.986111111109</c:v>
                </c:pt>
                <c:pt idx="8886">
                  <c:v>41097</c:v>
                </c:pt>
                <c:pt idx="8887">
                  <c:v>41097.013888888891</c:v>
                </c:pt>
                <c:pt idx="8888">
                  <c:v>41097.027777777774</c:v>
                </c:pt>
                <c:pt idx="8889">
                  <c:v>41097.041666666657</c:v>
                </c:pt>
                <c:pt idx="8890">
                  <c:v>41097.055555555562</c:v>
                </c:pt>
                <c:pt idx="8891">
                  <c:v>41097.069444444445</c:v>
                </c:pt>
                <c:pt idx="8892">
                  <c:v>41097.083333333336</c:v>
                </c:pt>
                <c:pt idx="8893">
                  <c:v>41097.097222222212</c:v>
                </c:pt>
                <c:pt idx="8894">
                  <c:v>41097.111111111102</c:v>
                </c:pt>
                <c:pt idx="8895">
                  <c:v>41097.124999999993</c:v>
                </c:pt>
                <c:pt idx="8896">
                  <c:v>41097.138888888891</c:v>
                </c:pt>
                <c:pt idx="8897">
                  <c:v>41097.152777777781</c:v>
                </c:pt>
                <c:pt idx="8898">
                  <c:v>41097.166666666657</c:v>
                </c:pt>
                <c:pt idx="8899">
                  <c:v>41097.180555555562</c:v>
                </c:pt>
                <c:pt idx="8900">
                  <c:v>41097.194444444445</c:v>
                </c:pt>
                <c:pt idx="8901">
                  <c:v>41097.208333333336</c:v>
                </c:pt>
                <c:pt idx="8902">
                  <c:v>41097.222222222212</c:v>
                </c:pt>
                <c:pt idx="8903">
                  <c:v>41097.236111111102</c:v>
                </c:pt>
                <c:pt idx="8904">
                  <c:v>41097.25</c:v>
                </c:pt>
                <c:pt idx="8905">
                  <c:v>41097.263888888883</c:v>
                </c:pt>
                <c:pt idx="8906">
                  <c:v>41097.277777777774</c:v>
                </c:pt>
                <c:pt idx="8907">
                  <c:v>41097.29166666665</c:v>
                </c:pt>
                <c:pt idx="8908">
                  <c:v>41097.305555555562</c:v>
                </c:pt>
                <c:pt idx="8909">
                  <c:v>41097.319444444453</c:v>
                </c:pt>
                <c:pt idx="8910">
                  <c:v>41097.333333333336</c:v>
                </c:pt>
                <c:pt idx="8911">
                  <c:v>41097.347222222219</c:v>
                </c:pt>
                <c:pt idx="8912">
                  <c:v>41097.361111111102</c:v>
                </c:pt>
                <c:pt idx="8913">
                  <c:v>41097.375</c:v>
                </c:pt>
                <c:pt idx="8914">
                  <c:v>41097.388888888898</c:v>
                </c:pt>
                <c:pt idx="8915">
                  <c:v>41097.402777777781</c:v>
                </c:pt>
                <c:pt idx="8916">
                  <c:v>41097.416666666664</c:v>
                </c:pt>
                <c:pt idx="8917">
                  <c:v>41097.430555555562</c:v>
                </c:pt>
                <c:pt idx="8918">
                  <c:v>41097.444444444453</c:v>
                </c:pt>
                <c:pt idx="8919">
                  <c:v>41097.458333333343</c:v>
                </c:pt>
                <c:pt idx="8920">
                  <c:v>41097.472222222219</c:v>
                </c:pt>
                <c:pt idx="8921">
                  <c:v>41097.486111111109</c:v>
                </c:pt>
                <c:pt idx="8922">
                  <c:v>41097.5</c:v>
                </c:pt>
                <c:pt idx="8923">
                  <c:v>41097.513888888891</c:v>
                </c:pt>
                <c:pt idx="8924">
                  <c:v>41097.527777777774</c:v>
                </c:pt>
                <c:pt idx="8925">
                  <c:v>41097.541666666657</c:v>
                </c:pt>
                <c:pt idx="8926">
                  <c:v>41097.555555555562</c:v>
                </c:pt>
                <c:pt idx="8927">
                  <c:v>41097.569444444445</c:v>
                </c:pt>
                <c:pt idx="8928">
                  <c:v>41097.583333333336</c:v>
                </c:pt>
                <c:pt idx="8929">
                  <c:v>41097.597222222212</c:v>
                </c:pt>
                <c:pt idx="8930">
                  <c:v>41097.611111111102</c:v>
                </c:pt>
                <c:pt idx="8931">
                  <c:v>41097.624999999993</c:v>
                </c:pt>
                <c:pt idx="8932">
                  <c:v>41097.638888888891</c:v>
                </c:pt>
                <c:pt idx="8933">
                  <c:v>41097.652777777781</c:v>
                </c:pt>
                <c:pt idx="8934">
                  <c:v>41097.666666666657</c:v>
                </c:pt>
                <c:pt idx="8935">
                  <c:v>41097.680555555562</c:v>
                </c:pt>
                <c:pt idx="8936">
                  <c:v>41097.694444444445</c:v>
                </c:pt>
                <c:pt idx="8937">
                  <c:v>41097.708333333336</c:v>
                </c:pt>
                <c:pt idx="8938">
                  <c:v>41097.722222222212</c:v>
                </c:pt>
                <c:pt idx="8939">
                  <c:v>41097.736111111102</c:v>
                </c:pt>
                <c:pt idx="8940">
                  <c:v>41097.75</c:v>
                </c:pt>
                <c:pt idx="8941">
                  <c:v>41097.763888888883</c:v>
                </c:pt>
                <c:pt idx="8942">
                  <c:v>41097.777777777774</c:v>
                </c:pt>
                <c:pt idx="8943">
                  <c:v>41097.79166666665</c:v>
                </c:pt>
                <c:pt idx="8944">
                  <c:v>41097.805555555562</c:v>
                </c:pt>
                <c:pt idx="8945">
                  <c:v>41097.819444444453</c:v>
                </c:pt>
                <c:pt idx="8946">
                  <c:v>41097.833333333336</c:v>
                </c:pt>
                <c:pt idx="8947">
                  <c:v>41097.847222222219</c:v>
                </c:pt>
                <c:pt idx="8948">
                  <c:v>41097.861111111102</c:v>
                </c:pt>
                <c:pt idx="8949">
                  <c:v>41097.875</c:v>
                </c:pt>
                <c:pt idx="8950">
                  <c:v>41097.888888888898</c:v>
                </c:pt>
                <c:pt idx="8951">
                  <c:v>41097.902777777781</c:v>
                </c:pt>
                <c:pt idx="8952">
                  <c:v>41097.916666666664</c:v>
                </c:pt>
                <c:pt idx="8953">
                  <c:v>41097.930555555562</c:v>
                </c:pt>
                <c:pt idx="8954">
                  <c:v>41097.944444444453</c:v>
                </c:pt>
                <c:pt idx="8955">
                  <c:v>41097.958333333343</c:v>
                </c:pt>
                <c:pt idx="8956">
                  <c:v>41097.972222222219</c:v>
                </c:pt>
                <c:pt idx="8957">
                  <c:v>41097.986111111109</c:v>
                </c:pt>
                <c:pt idx="8958">
                  <c:v>41098</c:v>
                </c:pt>
                <c:pt idx="8959">
                  <c:v>41098.013888888891</c:v>
                </c:pt>
                <c:pt idx="8960">
                  <c:v>41098.027777777774</c:v>
                </c:pt>
                <c:pt idx="8961">
                  <c:v>41098.041666666657</c:v>
                </c:pt>
                <c:pt idx="8962">
                  <c:v>41098.055555555562</c:v>
                </c:pt>
                <c:pt idx="8963">
                  <c:v>41098.069444444445</c:v>
                </c:pt>
                <c:pt idx="8964">
                  <c:v>41098.083333333336</c:v>
                </c:pt>
                <c:pt idx="8965">
                  <c:v>41098.097222222212</c:v>
                </c:pt>
                <c:pt idx="8966">
                  <c:v>41098.111111111102</c:v>
                </c:pt>
                <c:pt idx="8967">
                  <c:v>41098.124999999993</c:v>
                </c:pt>
                <c:pt idx="8968">
                  <c:v>41098.138888888891</c:v>
                </c:pt>
                <c:pt idx="8969">
                  <c:v>41098.152777777781</c:v>
                </c:pt>
                <c:pt idx="8970">
                  <c:v>41098.166666666657</c:v>
                </c:pt>
                <c:pt idx="8971">
                  <c:v>41098.180555555562</c:v>
                </c:pt>
                <c:pt idx="8972">
                  <c:v>41098.194444444445</c:v>
                </c:pt>
                <c:pt idx="8973">
                  <c:v>41098.208333333336</c:v>
                </c:pt>
                <c:pt idx="8974">
                  <c:v>41098.222222222212</c:v>
                </c:pt>
                <c:pt idx="8975">
                  <c:v>41098.236111111102</c:v>
                </c:pt>
                <c:pt idx="8976">
                  <c:v>41098.25</c:v>
                </c:pt>
                <c:pt idx="8977">
                  <c:v>41098.263888888883</c:v>
                </c:pt>
                <c:pt idx="8978">
                  <c:v>41098.277777777774</c:v>
                </c:pt>
                <c:pt idx="8979">
                  <c:v>41098.29166666665</c:v>
                </c:pt>
                <c:pt idx="8980">
                  <c:v>41098.305555555562</c:v>
                </c:pt>
                <c:pt idx="8981">
                  <c:v>41098.319444444453</c:v>
                </c:pt>
                <c:pt idx="8982">
                  <c:v>41098.333333333336</c:v>
                </c:pt>
                <c:pt idx="8983">
                  <c:v>41098.347222222219</c:v>
                </c:pt>
                <c:pt idx="8984">
                  <c:v>41098.361111111102</c:v>
                </c:pt>
                <c:pt idx="8985">
                  <c:v>41098.375</c:v>
                </c:pt>
                <c:pt idx="8986">
                  <c:v>41098.388888888898</c:v>
                </c:pt>
                <c:pt idx="8987">
                  <c:v>41098.402777777781</c:v>
                </c:pt>
                <c:pt idx="8988">
                  <c:v>41098.416666666664</c:v>
                </c:pt>
                <c:pt idx="8989">
                  <c:v>41098.430555555562</c:v>
                </c:pt>
                <c:pt idx="8990">
                  <c:v>41098.444444444453</c:v>
                </c:pt>
                <c:pt idx="8991">
                  <c:v>41098.458333333343</c:v>
                </c:pt>
                <c:pt idx="8992">
                  <c:v>41098.472222222219</c:v>
                </c:pt>
                <c:pt idx="8993">
                  <c:v>41098.486111111109</c:v>
                </c:pt>
                <c:pt idx="8994">
                  <c:v>41098.5</c:v>
                </c:pt>
                <c:pt idx="8995">
                  <c:v>41098.513888888891</c:v>
                </c:pt>
                <c:pt idx="8996">
                  <c:v>41098.527777777774</c:v>
                </c:pt>
                <c:pt idx="8997">
                  <c:v>41098.541666666657</c:v>
                </c:pt>
                <c:pt idx="8998">
                  <c:v>41098.555555555562</c:v>
                </c:pt>
                <c:pt idx="8999">
                  <c:v>41098.569444444445</c:v>
                </c:pt>
                <c:pt idx="9000">
                  <c:v>41098.583333333336</c:v>
                </c:pt>
                <c:pt idx="9001">
                  <c:v>41098.597222222212</c:v>
                </c:pt>
                <c:pt idx="9002">
                  <c:v>41098.611111111102</c:v>
                </c:pt>
                <c:pt idx="9003">
                  <c:v>41098.624999999993</c:v>
                </c:pt>
                <c:pt idx="9004">
                  <c:v>41098.638888888891</c:v>
                </c:pt>
                <c:pt idx="9005">
                  <c:v>41098.652777777781</c:v>
                </c:pt>
                <c:pt idx="9006">
                  <c:v>41098.666666666657</c:v>
                </c:pt>
                <c:pt idx="9007">
                  <c:v>41098.680555555562</c:v>
                </c:pt>
                <c:pt idx="9008">
                  <c:v>41098.694444444445</c:v>
                </c:pt>
                <c:pt idx="9009">
                  <c:v>41098.708333333336</c:v>
                </c:pt>
                <c:pt idx="9010">
                  <c:v>41098.722222222212</c:v>
                </c:pt>
                <c:pt idx="9011">
                  <c:v>41098.736111111102</c:v>
                </c:pt>
                <c:pt idx="9012">
                  <c:v>41098.75</c:v>
                </c:pt>
                <c:pt idx="9013">
                  <c:v>41098.763888888883</c:v>
                </c:pt>
                <c:pt idx="9014">
                  <c:v>41098.777777777774</c:v>
                </c:pt>
                <c:pt idx="9015">
                  <c:v>41098.79166666665</c:v>
                </c:pt>
                <c:pt idx="9016">
                  <c:v>41098.805555555562</c:v>
                </c:pt>
                <c:pt idx="9017">
                  <c:v>41098.819444444453</c:v>
                </c:pt>
                <c:pt idx="9018">
                  <c:v>41098.833333333336</c:v>
                </c:pt>
                <c:pt idx="9019">
                  <c:v>41098.847222222219</c:v>
                </c:pt>
                <c:pt idx="9020">
                  <c:v>41098.861111111102</c:v>
                </c:pt>
                <c:pt idx="9021">
                  <c:v>41098.875</c:v>
                </c:pt>
                <c:pt idx="9022">
                  <c:v>41098.888888888898</c:v>
                </c:pt>
                <c:pt idx="9023">
                  <c:v>41098.902777777781</c:v>
                </c:pt>
                <c:pt idx="9024">
                  <c:v>41098.916666666664</c:v>
                </c:pt>
                <c:pt idx="9025">
                  <c:v>41098.930555555562</c:v>
                </c:pt>
                <c:pt idx="9026">
                  <c:v>41098.944444444453</c:v>
                </c:pt>
                <c:pt idx="9027">
                  <c:v>41098.958333333343</c:v>
                </c:pt>
                <c:pt idx="9028">
                  <c:v>41098.972222222219</c:v>
                </c:pt>
                <c:pt idx="9029">
                  <c:v>41098.986111111109</c:v>
                </c:pt>
                <c:pt idx="9030">
                  <c:v>41099</c:v>
                </c:pt>
                <c:pt idx="9031">
                  <c:v>41099.013888888891</c:v>
                </c:pt>
                <c:pt idx="9032">
                  <c:v>41099.027777777774</c:v>
                </c:pt>
                <c:pt idx="9033">
                  <c:v>41099.041666666657</c:v>
                </c:pt>
                <c:pt idx="9034">
                  <c:v>41099.055555555562</c:v>
                </c:pt>
                <c:pt idx="9035">
                  <c:v>41099.069444444445</c:v>
                </c:pt>
                <c:pt idx="9036">
                  <c:v>41099.083333333336</c:v>
                </c:pt>
                <c:pt idx="9037">
                  <c:v>41099.097222222212</c:v>
                </c:pt>
                <c:pt idx="9038">
                  <c:v>41099.111111111102</c:v>
                </c:pt>
                <c:pt idx="9039">
                  <c:v>41099.124999999993</c:v>
                </c:pt>
                <c:pt idx="9040">
                  <c:v>41099.138888888891</c:v>
                </c:pt>
                <c:pt idx="9041">
                  <c:v>41099.152777777781</c:v>
                </c:pt>
                <c:pt idx="9042">
                  <c:v>41099.166666666657</c:v>
                </c:pt>
                <c:pt idx="9043">
                  <c:v>41099.180555555562</c:v>
                </c:pt>
                <c:pt idx="9044">
                  <c:v>41099.194444444445</c:v>
                </c:pt>
                <c:pt idx="9045">
                  <c:v>41099.208333333336</c:v>
                </c:pt>
                <c:pt idx="9046">
                  <c:v>41099.222222222212</c:v>
                </c:pt>
                <c:pt idx="9047">
                  <c:v>41099.236111111102</c:v>
                </c:pt>
                <c:pt idx="9048">
                  <c:v>41099.25</c:v>
                </c:pt>
                <c:pt idx="9049">
                  <c:v>41099.263888888883</c:v>
                </c:pt>
                <c:pt idx="9050">
                  <c:v>41099.277777777774</c:v>
                </c:pt>
                <c:pt idx="9051">
                  <c:v>41099.29166666665</c:v>
                </c:pt>
                <c:pt idx="9052">
                  <c:v>41099.305555555562</c:v>
                </c:pt>
                <c:pt idx="9053">
                  <c:v>41099.319444444453</c:v>
                </c:pt>
                <c:pt idx="9054">
                  <c:v>41099.333333333336</c:v>
                </c:pt>
                <c:pt idx="9055">
                  <c:v>41099.347222222219</c:v>
                </c:pt>
                <c:pt idx="9056">
                  <c:v>41099.361111111102</c:v>
                </c:pt>
                <c:pt idx="9057">
                  <c:v>41099.375</c:v>
                </c:pt>
                <c:pt idx="9058">
                  <c:v>41099.388888888898</c:v>
                </c:pt>
                <c:pt idx="9059">
                  <c:v>41099.402777777781</c:v>
                </c:pt>
                <c:pt idx="9060">
                  <c:v>41099.416666666664</c:v>
                </c:pt>
                <c:pt idx="9061">
                  <c:v>41099.430555555562</c:v>
                </c:pt>
                <c:pt idx="9062">
                  <c:v>41099.444444444453</c:v>
                </c:pt>
                <c:pt idx="9063">
                  <c:v>41099.458333333343</c:v>
                </c:pt>
                <c:pt idx="9064">
                  <c:v>41099.472222222219</c:v>
                </c:pt>
                <c:pt idx="9065">
                  <c:v>41099.486111111109</c:v>
                </c:pt>
                <c:pt idx="9066">
                  <c:v>41099.5</c:v>
                </c:pt>
                <c:pt idx="9067">
                  <c:v>41099.513888888891</c:v>
                </c:pt>
                <c:pt idx="9068">
                  <c:v>41099.527777777774</c:v>
                </c:pt>
                <c:pt idx="9069">
                  <c:v>41099.541666666657</c:v>
                </c:pt>
                <c:pt idx="9070">
                  <c:v>41099.555555555562</c:v>
                </c:pt>
                <c:pt idx="9071">
                  <c:v>41099.569444444445</c:v>
                </c:pt>
                <c:pt idx="9072">
                  <c:v>41099.583333333336</c:v>
                </c:pt>
                <c:pt idx="9073">
                  <c:v>41099.597222222212</c:v>
                </c:pt>
                <c:pt idx="9074">
                  <c:v>41099.611111111102</c:v>
                </c:pt>
                <c:pt idx="9075">
                  <c:v>41099.624999999993</c:v>
                </c:pt>
                <c:pt idx="9076">
                  <c:v>41099.638888888891</c:v>
                </c:pt>
                <c:pt idx="9077">
                  <c:v>41099.652777777781</c:v>
                </c:pt>
                <c:pt idx="9078">
                  <c:v>41099.666666666657</c:v>
                </c:pt>
                <c:pt idx="9079">
                  <c:v>41099.680555555562</c:v>
                </c:pt>
                <c:pt idx="9080">
                  <c:v>41099.694444444445</c:v>
                </c:pt>
                <c:pt idx="9081">
                  <c:v>41099.708333333336</c:v>
                </c:pt>
                <c:pt idx="9082">
                  <c:v>41099.722222222212</c:v>
                </c:pt>
                <c:pt idx="9083">
                  <c:v>41099.736111111102</c:v>
                </c:pt>
                <c:pt idx="9084">
                  <c:v>41099.75</c:v>
                </c:pt>
                <c:pt idx="9085">
                  <c:v>41099.763888888883</c:v>
                </c:pt>
                <c:pt idx="9086">
                  <c:v>41099.777777777774</c:v>
                </c:pt>
                <c:pt idx="9087">
                  <c:v>41099.79166666665</c:v>
                </c:pt>
                <c:pt idx="9088">
                  <c:v>41099.805555555562</c:v>
                </c:pt>
                <c:pt idx="9089">
                  <c:v>41099.819444444453</c:v>
                </c:pt>
                <c:pt idx="9090">
                  <c:v>41099.833333333336</c:v>
                </c:pt>
                <c:pt idx="9091">
                  <c:v>41099.847222222219</c:v>
                </c:pt>
                <c:pt idx="9092">
                  <c:v>41099.861111111102</c:v>
                </c:pt>
                <c:pt idx="9093">
                  <c:v>41099.875</c:v>
                </c:pt>
                <c:pt idx="9094">
                  <c:v>41099.888888888898</c:v>
                </c:pt>
                <c:pt idx="9095">
                  <c:v>41099.902777777781</c:v>
                </c:pt>
                <c:pt idx="9096">
                  <c:v>41099.916666666664</c:v>
                </c:pt>
                <c:pt idx="9097">
                  <c:v>41099.930555555562</c:v>
                </c:pt>
                <c:pt idx="9098">
                  <c:v>41099.944444444453</c:v>
                </c:pt>
                <c:pt idx="9099">
                  <c:v>41099.958333333343</c:v>
                </c:pt>
                <c:pt idx="9100">
                  <c:v>41099.972222222219</c:v>
                </c:pt>
                <c:pt idx="9101">
                  <c:v>41099.986111111109</c:v>
                </c:pt>
                <c:pt idx="9102">
                  <c:v>41100</c:v>
                </c:pt>
                <c:pt idx="9103">
                  <c:v>41100.013888888891</c:v>
                </c:pt>
                <c:pt idx="9104">
                  <c:v>41100.027777777774</c:v>
                </c:pt>
                <c:pt idx="9105">
                  <c:v>41100.041666666657</c:v>
                </c:pt>
                <c:pt idx="9106">
                  <c:v>41100.055555555562</c:v>
                </c:pt>
                <c:pt idx="9107">
                  <c:v>41100.069444444445</c:v>
                </c:pt>
                <c:pt idx="9108">
                  <c:v>41100.083333333336</c:v>
                </c:pt>
                <c:pt idx="9109">
                  <c:v>41100.097222222212</c:v>
                </c:pt>
                <c:pt idx="9110">
                  <c:v>41100.111111111102</c:v>
                </c:pt>
                <c:pt idx="9111">
                  <c:v>41100.124999999993</c:v>
                </c:pt>
                <c:pt idx="9112">
                  <c:v>41100.138888888891</c:v>
                </c:pt>
                <c:pt idx="9113">
                  <c:v>41100.152777777781</c:v>
                </c:pt>
                <c:pt idx="9114">
                  <c:v>41100.166666666657</c:v>
                </c:pt>
                <c:pt idx="9115">
                  <c:v>41100.180555555562</c:v>
                </c:pt>
                <c:pt idx="9116">
                  <c:v>41100.194444444445</c:v>
                </c:pt>
                <c:pt idx="9117">
                  <c:v>41100.208333333336</c:v>
                </c:pt>
                <c:pt idx="9118">
                  <c:v>41100.222222222212</c:v>
                </c:pt>
                <c:pt idx="9119">
                  <c:v>41100.236111111102</c:v>
                </c:pt>
                <c:pt idx="9120">
                  <c:v>41100.25</c:v>
                </c:pt>
                <c:pt idx="9121">
                  <c:v>41100.263888888883</c:v>
                </c:pt>
                <c:pt idx="9122">
                  <c:v>41100.277777777774</c:v>
                </c:pt>
                <c:pt idx="9123">
                  <c:v>41100.29166666665</c:v>
                </c:pt>
                <c:pt idx="9124">
                  <c:v>41100.305555555562</c:v>
                </c:pt>
                <c:pt idx="9125">
                  <c:v>41100.319444444453</c:v>
                </c:pt>
                <c:pt idx="9126">
                  <c:v>41100.333333333336</c:v>
                </c:pt>
                <c:pt idx="9127">
                  <c:v>41100.347222222219</c:v>
                </c:pt>
                <c:pt idx="9128">
                  <c:v>41100.361111111102</c:v>
                </c:pt>
                <c:pt idx="9129">
                  <c:v>41100.375</c:v>
                </c:pt>
                <c:pt idx="9130">
                  <c:v>41100.388888888898</c:v>
                </c:pt>
                <c:pt idx="9131">
                  <c:v>41100.402777777781</c:v>
                </c:pt>
                <c:pt idx="9132">
                  <c:v>41100.416666666664</c:v>
                </c:pt>
                <c:pt idx="9133">
                  <c:v>41100.430555555562</c:v>
                </c:pt>
                <c:pt idx="9134">
                  <c:v>41100.444444444453</c:v>
                </c:pt>
                <c:pt idx="9135">
                  <c:v>41100.458333333343</c:v>
                </c:pt>
                <c:pt idx="9136">
                  <c:v>41100.472222222219</c:v>
                </c:pt>
                <c:pt idx="9137">
                  <c:v>41100.486111111109</c:v>
                </c:pt>
                <c:pt idx="9138">
                  <c:v>41100.487303240741</c:v>
                </c:pt>
                <c:pt idx="9139">
                  <c:v>41100.487662037034</c:v>
                </c:pt>
                <c:pt idx="9140">
                  <c:v>41100.487766203696</c:v>
                </c:pt>
                <c:pt idx="9141">
                  <c:v>41100.489340277782</c:v>
                </c:pt>
                <c:pt idx="9142">
                  <c:v>41100.5</c:v>
                </c:pt>
                <c:pt idx="9143">
                  <c:v>41100.513888888891</c:v>
                </c:pt>
                <c:pt idx="9144">
                  <c:v>41100.527777777774</c:v>
                </c:pt>
                <c:pt idx="9145">
                  <c:v>41100.541666666657</c:v>
                </c:pt>
                <c:pt idx="9146">
                  <c:v>41100.555555555562</c:v>
                </c:pt>
                <c:pt idx="9147">
                  <c:v>41100.569444444445</c:v>
                </c:pt>
                <c:pt idx="9148">
                  <c:v>41100.583333333336</c:v>
                </c:pt>
                <c:pt idx="9149">
                  <c:v>41100.597222222226</c:v>
                </c:pt>
                <c:pt idx="9150">
                  <c:v>41100.611111111109</c:v>
                </c:pt>
                <c:pt idx="9151">
                  <c:v>41100.625</c:v>
                </c:pt>
                <c:pt idx="9152">
                  <c:v>41100.638888888898</c:v>
                </c:pt>
                <c:pt idx="9153">
                  <c:v>41100.652777777788</c:v>
                </c:pt>
                <c:pt idx="9154">
                  <c:v>41100.666666666672</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41100.777777777796</c:v>
                </c:pt>
                <c:pt idx="9163">
                  <c:v>41100.791666666672</c:v>
                </c:pt>
                <c:pt idx="9164">
                  <c:v>41100.805555555591</c:v>
                </c:pt>
                <c:pt idx="9165">
                  <c:v>41100.819444444489</c:v>
                </c:pt>
                <c:pt idx="9166">
                  <c:v>41100.833333333365</c:v>
                </c:pt>
                <c:pt idx="9167">
                  <c:v>41100.847222222263</c:v>
                </c:pt>
                <c:pt idx="9168">
                  <c:v>41100.861111111139</c:v>
                </c:pt>
                <c:pt idx="9169">
                  <c:v>41100.875000000036</c:v>
                </c:pt>
                <c:pt idx="9170">
                  <c:v>41100.888888888941</c:v>
                </c:pt>
                <c:pt idx="9171">
                  <c:v>41100.902777777817</c:v>
                </c:pt>
                <c:pt idx="9172">
                  <c:v>41100.916666666708</c:v>
                </c:pt>
                <c:pt idx="9173">
                  <c:v>41100.930555555598</c:v>
                </c:pt>
                <c:pt idx="9174">
                  <c:v>41100.944444444496</c:v>
                </c:pt>
                <c:pt idx="9175">
                  <c:v>41100.958333333387</c:v>
                </c:pt>
                <c:pt idx="9176">
                  <c:v>41100.972222222277</c:v>
                </c:pt>
                <c:pt idx="9177">
                  <c:v>41100.98611111116</c:v>
                </c:pt>
                <c:pt idx="9178">
                  <c:v>41101.000000000051</c:v>
                </c:pt>
                <c:pt idx="9179">
                  <c:v>41101.013888888941</c:v>
                </c:pt>
                <c:pt idx="9180">
                  <c:v>41101.027777777825</c:v>
                </c:pt>
                <c:pt idx="9181">
                  <c:v>41101.041666666715</c:v>
                </c:pt>
                <c:pt idx="9182">
                  <c:v>41101.055555555606</c:v>
                </c:pt>
                <c:pt idx="9183">
                  <c:v>41101.069444444503</c:v>
                </c:pt>
                <c:pt idx="9184">
                  <c:v>41101.083333333394</c:v>
                </c:pt>
                <c:pt idx="9185">
                  <c:v>41101.097222222284</c:v>
                </c:pt>
                <c:pt idx="9186">
                  <c:v>41101.111111111175</c:v>
                </c:pt>
                <c:pt idx="9187">
                  <c:v>41101.125000000058</c:v>
                </c:pt>
                <c:pt idx="9188">
                  <c:v>41101.138888888963</c:v>
                </c:pt>
                <c:pt idx="9189">
                  <c:v>41101.152777777846</c:v>
                </c:pt>
                <c:pt idx="9190">
                  <c:v>41101.16666666673</c:v>
                </c:pt>
                <c:pt idx="9191">
                  <c:v>41101.180555555628</c:v>
                </c:pt>
                <c:pt idx="9192">
                  <c:v>41101.194444444518</c:v>
                </c:pt>
                <c:pt idx="9193">
                  <c:v>41101.208333333409</c:v>
                </c:pt>
                <c:pt idx="9194">
                  <c:v>41101.222222222292</c:v>
                </c:pt>
                <c:pt idx="9195">
                  <c:v>41101.236111111182</c:v>
                </c:pt>
                <c:pt idx="9196">
                  <c:v>41101.25000000008</c:v>
                </c:pt>
                <c:pt idx="9197">
                  <c:v>41101.263888888971</c:v>
                </c:pt>
                <c:pt idx="9198">
                  <c:v>41101.277777777854</c:v>
                </c:pt>
                <c:pt idx="9199">
                  <c:v>41101.291666666737</c:v>
                </c:pt>
                <c:pt idx="9200">
                  <c:v>41101.305555555635</c:v>
                </c:pt>
                <c:pt idx="9201">
                  <c:v>41101.31944444454</c:v>
                </c:pt>
                <c:pt idx="9202">
                  <c:v>41101.333333333423</c:v>
                </c:pt>
                <c:pt idx="9203">
                  <c:v>41101.347222222321</c:v>
                </c:pt>
                <c:pt idx="9204">
                  <c:v>41101.361111111197</c:v>
                </c:pt>
                <c:pt idx="9205">
                  <c:v>41101.375000000095</c:v>
                </c:pt>
                <c:pt idx="9206">
                  <c:v>41101.388888889</c:v>
                </c:pt>
                <c:pt idx="9207">
                  <c:v>41101.402777777883</c:v>
                </c:pt>
                <c:pt idx="9208">
                  <c:v>41101.416666666766</c:v>
                </c:pt>
                <c:pt idx="9209">
                  <c:v>41101.430555555657</c:v>
                </c:pt>
                <c:pt idx="9210">
                  <c:v>41101.444444444554</c:v>
                </c:pt>
                <c:pt idx="9211">
                  <c:v>41101.458333333445</c:v>
                </c:pt>
                <c:pt idx="9212">
                  <c:v>41101.472222222335</c:v>
                </c:pt>
                <c:pt idx="9213">
                  <c:v>41101.486111111211</c:v>
                </c:pt>
                <c:pt idx="9214">
                  <c:v>41101.500000000109</c:v>
                </c:pt>
                <c:pt idx="9215">
                  <c:v>41101.513888889</c:v>
                </c:pt>
                <c:pt idx="9216">
                  <c:v>41101.527777777883</c:v>
                </c:pt>
                <c:pt idx="9217">
                  <c:v>41101.541666666773</c:v>
                </c:pt>
                <c:pt idx="9218">
                  <c:v>41101.555555555671</c:v>
                </c:pt>
                <c:pt idx="9219">
                  <c:v>41101.569444444562</c:v>
                </c:pt>
                <c:pt idx="9220">
                  <c:v>41101.583333333452</c:v>
                </c:pt>
                <c:pt idx="9221">
                  <c:v>41101.597222222335</c:v>
                </c:pt>
                <c:pt idx="9222">
                  <c:v>41101.611111111219</c:v>
                </c:pt>
                <c:pt idx="9223">
                  <c:v>41101.625000000124</c:v>
                </c:pt>
                <c:pt idx="9224">
                  <c:v>41101.638888889014</c:v>
                </c:pt>
                <c:pt idx="9225">
                  <c:v>41101.652777777912</c:v>
                </c:pt>
                <c:pt idx="9226">
                  <c:v>41101.666666666788</c:v>
                </c:pt>
                <c:pt idx="9227">
                  <c:v>41101.680555555686</c:v>
                </c:pt>
                <c:pt idx="9228">
                  <c:v>41101.694444444583</c:v>
                </c:pt>
                <c:pt idx="9229">
                  <c:v>41101.708333333467</c:v>
                </c:pt>
                <c:pt idx="9230">
                  <c:v>41101.722222222357</c:v>
                </c:pt>
                <c:pt idx="9231">
                  <c:v>41101.736111111233</c:v>
                </c:pt>
                <c:pt idx="9232">
                  <c:v>41101.750000000138</c:v>
                </c:pt>
                <c:pt idx="9233">
                  <c:v>41101.763888889021</c:v>
                </c:pt>
                <c:pt idx="9234">
                  <c:v>41101.777777777912</c:v>
                </c:pt>
                <c:pt idx="9235">
                  <c:v>41101.791666666795</c:v>
                </c:pt>
                <c:pt idx="9236">
                  <c:v>41101.8055555557</c:v>
                </c:pt>
                <c:pt idx="9237">
                  <c:v>41101.819444444598</c:v>
                </c:pt>
                <c:pt idx="9238">
                  <c:v>41101.833333333481</c:v>
                </c:pt>
                <c:pt idx="9239">
                  <c:v>41101.847222222379</c:v>
                </c:pt>
                <c:pt idx="9240">
                  <c:v>41101.861111111248</c:v>
                </c:pt>
                <c:pt idx="9241">
                  <c:v>41101.875000000153</c:v>
                </c:pt>
                <c:pt idx="9242">
                  <c:v>41101.888888889043</c:v>
                </c:pt>
                <c:pt idx="9243">
                  <c:v>41101.902777777941</c:v>
                </c:pt>
                <c:pt idx="9244">
                  <c:v>41101.916666666832</c:v>
                </c:pt>
                <c:pt idx="9245">
                  <c:v>41101.930555555715</c:v>
                </c:pt>
                <c:pt idx="9246">
                  <c:v>41101.944444444613</c:v>
                </c:pt>
                <c:pt idx="9247">
                  <c:v>41101.958333333503</c:v>
                </c:pt>
                <c:pt idx="9248">
                  <c:v>41101.972222222394</c:v>
                </c:pt>
                <c:pt idx="9249">
                  <c:v>41101.986111111277</c:v>
                </c:pt>
                <c:pt idx="9250">
                  <c:v>41102.000000000167</c:v>
                </c:pt>
                <c:pt idx="9251">
                  <c:v>41102.013888889058</c:v>
                </c:pt>
                <c:pt idx="9252">
                  <c:v>41102.027777777941</c:v>
                </c:pt>
                <c:pt idx="9253">
                  <c:v>41102.041666666832</c:v>
                </c:pt>
                <c:pt idx="9254">
                  <c:v>41102.055555555729</c:v>
                </c:pt>
                <c:pt idx="9255">
                  <c:v>41102.06944444462</c:v>
                </c:pt>
                <c:pt idx="9256">
                  <c:v>41102.08333333351</c:v>
                </c:pt>
                <c:pt idx="9257">
                  <c:v>41102.097222222401</c:v>
                </c:pt>
                <c:pt idx="9258">
                  <c:v>41102.111111111277</c:v>
                </c:pt>
                <c:pt idx="9259">
                  <c:v>41102.125000000175</c:v>
                </c:pt>
                <c:pt idx="9260">
                  <c:v>41102.138888889072</c:v>
                </c:pt>
                <c:pt idx="9261">
                  <c:v>41102.152777777963</c:v>
                </c:pt>
                <c:pt idx="9262">
                  <c:v>41102.166666666846</c:v>
                </c:pt>
                <c:pt idx="9263">
                  <c:v>41102.180555555744</c:v>
                </c:pt>
                <c:pt idx="9264">
                  <c:v>41102.194444444634</c:v>
                </c:pt>
                <c:pt idx="9265">
                  <c:v>41102.208333333532</c:v>
                </c:pt>
                <c:pt idx="9266">
                  <c:v>41102.222222222415</c:v>
                </c:pt>
                <c:pt idx="9267">
                  <c:v>41102.236111111299</c:v>
                </c:pt>
                <c:pt idx="9268">
                  <c:v>41102.250000000196</c:v>
                </c:pt>
                <c:pt idx="9269">
                  <c:v>41102.26388888908</c:v>
                </c:pt>
                <c:pt idx="9270">
                  <c:v>41102.277777777977</c:v>
                </c:pt>
                <c:pt idx="9271">
                  <c:v>41102.291666666853</c:v>
                </c:pt>
                <c:pt idx="9272">
                  <c:v>41102.305555555758</c:v>
                </c:pt>
                <c:pt idx="9273">
                  <c:v>41102.319444444649</c:v>
                </c:pt>
                <c:pt idx="9274">
                  <c:v>41102.333333333539</c:v>
                </c:pt>
                <c:pt idx="9275">
                  <c:v>41102.347222222437</c:v>
                </c:pt>
                <c:pt idx="9276">
                  <c:v>41102.361111111313</c:v>
                </c:pt>
                <c:pt idx="9277">
                  <c:v>41102.375000000204</c:v>
                </c:pt>
                <c:pt idx="9278">
                  <c:v>41102.388888889109</c:v>
                </c:pt>
                <c:pt idx="9279">
                  <c:v>41102.402777777992</c:v>
                </c:pt>
                <c:pt idx="9280">
                  <c:v>41102.416666666883</c:v>
                </c:pt>
                <c:pt idx="9281">
                  <c:v>41102.430555555773</c:v>
                </c:pt>
                <c:pt idx="9282">
                  <c:v>41102.444444444671</c:v>
                </c:pt>
                <c:pt idx="9283">
                  <c:v>41102.458333333569</c:v>
                </c:pt>
                <c:pt idx="9284">
                  <c:v>41102.472222222452</c:v>
                </c:pt>
                <c:pt idx="9285">
                  <c:v>41102.486111111335</c:v>
                </c:pt>
                <c:pt idx="9286">
                  <c:v>41102.500000000226</c:v>
                </c:pt>
                <c:pt idx="9287">
                  <c:v>41102.513888889116</c:v>
                </c:pt>
                <c:pt idx="9288">
                  <c:v>41102.527777778007</c:v>
                </c:pt>
                <c:pt idx="9289">
                  <c:v>41102.54166666689</c:v>
                </c:pt>
                <c:pt idx="9290">
                  <c:v>41102.555555555788</c:v>
                </c:pt>
                <c:pt idx="9291">
                  <c:v>41102.569444444678</c:v>
                </c:pt>
                <c:pt idx="9292">
                  <c:v>41102.583333333569</c:v>
                </c:pt>
                <c:pt idx="9293">
                  <c:v>41102.597222222459</c:v>
                </c:pt>
                <c:pt idx="9294">
                  <c:v>41102.611111111342</c:v>
                </c:pt>
                <c:pt idx="9295">
                  <c:v>41102.625000000226</c:v>
                </c:pt>
                <c:pt idx="9296">
                  <c:v>41102.638888889131</c:v>
                </c:pt>
                <c:pt idx="9297">
                  <c:v>41102.652777778028</c:v>
                </c:pt>
                <c:pt idx="9298">
                  <c:v>41102.666666666904</c:v>
                </c:pt>
                <c:pt idx="9299">
                  <c:v>41102.680555555802</c:v>
                </c:pt>
                <c:pt idx="9300">
                  <c:v>41102.694444444685</c:v>
                </c:pt>
                <c:pt idx="9301">
                  <c:v>41102.708333333583</c:v>
                </c:pt>
                <c:pt idx="9302">
                  <c:v>41102.722222222481</c:v>
                </c:pt>
                <c:pt idx="9303">
                  <c:v>41102.736111111357</c:v>
                </c:pt>
                <c:pt idx="9304">
                  <c:v>41102.750000000255</c:v>
                </c:pt>
                <c:pt idx="9305">
                  <c:v>41102.763888889138</c:v>
                </c:pt>
                <c:pt idx="9306">
                  <c:v>41102.777777778036</c:v>
                </c:pt>
                <c:pt idx="9307">
                  <c:v>41102.791666666919</c:v>
                </c:pt>
                <c:pt idx="9308">
                  <c:v>41102.805555555817</c:v>
                </c:pt>
                <c:pt idx="9309">
                  <c:v>41102.819444444714</c:v>
                </c:pt>
                <c:pt idx="9310">
                  <c:v>41102.833333333598</c:v>
                </c:pt>
                <c:pt idx="9311">
                  <c:v>41102.847222222495</c:v>
                </c:pt>
                <c:pt idx="9312">
                  <c:v>41102.861111111371</c:v>
                </c:pt>
                <c:pt idx="9313">
                  <c:v>41102.875000000262</c:v>
                </c:pt>
                <c:pt idx="9314">
                  <c:v>41102.888888889167</c:v>
                </c:pt>
                <c:pt idx="9315">
                  <c:v>41102.902777778057</c:v>
                </c:pt>
                <c:pt idx="9316">
                  <c:v>41102.916666666941</c:v>
                </c:pt>
                <c:pt idx="9317">
                  <c:v>41102.930555555831</c:v>
                </c:pt>
                <c:pt idx="9318">
                  <c:v>41102.944444444729</c:v>
                </c:pt>
                <c:pt idx="9319">
                  <c:v>41102.958333333612</c:v>
                </c:pt>
                <c:pt idx="9320">
                  <c:v>41102.97222222251</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41103.111111111401</c:v>
                </c:pt>
                <c:pt idx="9331">
                  <c:v>41103.125000000284</c:v>
                </c:pt>
                <c:pt idx="9332">
                  <c:v>41103.138888889189</c:v>
                </c:pt>
                <c:pt idx="9333">
                  <c:v>41103.152777778087</c:v>
                </c:pt>
                <c:pt idx="9334">
                  <c:v>41103.16666666697</c:v>
                </c:pt>
                <c:pt idx="9335">
                  <c:v>41103.18055555586</c:v>
                </c:pt>
                <c:pt idx="9336">
                  <c:v>41103.194444444751</c:v>
                </c:pt>
                <c:pt idx="9337">
                  <c:v>41103.208333333634</c:v>
                </c:pt>
                <c:pt idx="9338">
                  <c:v>41103.222222222532</c:v>
                </c:pt>
                <c:pt idx="9339">
                  <c:v>41103.236111111415</c:v>
                </c:pt>
                <c:pt idx="9340">
                  <c:v>41103.250000000306</c:v>
                </c:pt>
                <c:pt idx="9341">
                  <c:v>41103.263888889189</c:v>
                </c:pt>
                <c:pt idx="9342">
                  <c:v>41103.277777778094</c:v>
                </c:pt>
                <c:pt idx="9343">
                  <c:v>41103.291666666977</c:v>
                </c:pt>
                <c:pt idx="9344">
                  <c:v>41103.305555555882</c:v>
                </c:pt>
                <c:pt idx="9345">
                  <c:v>41103.319444444773</c:v>
                </c:pt>
                <c:pt idx="9346">
                  <c:v>41103.333333333656</c:v>
                </c:pt>
                <c:pt idx="9347">
                  <c:v>41103.347222222554</c:v>
                </c:pt>
                <c:pt idx="9348">
                  <c:v>41103.36111111143</c:v>
                </c:pt>
                <c:pt idx="9349">
                  <c:v>41103.375000000327</c:v>
                </c:pt>
                <c:pt idx="9350">
                  <c:v>41103.388888889218</c:v>
                </c:pt>
                <c:pt idx="9351">
                  <c:v>41103.402777778116</c:v>
                </c:pt>
                <c:pt idx="9352">
                  <c:v>41103.416666666999</c:v>
                </c:pt>
                <c:pt idx="9353">
                  <c:v>41103.430555555889</c:v>
                </c:pt>
                <c:pt idx="9354">
                  <c:v>41103.444444444787</c:v>
                </c:pt>
                <c:pt idx="9355">
                  <c:v>41103.458333333678</c:v>
                </c:pt>
                <c:pt idx="9356">
                  <c:v>41103.472222222568</c:v>
                </c:pt>
                <c:pt idx="9357">
                  <c:v>41103.486111111451</c:v>
                </c:pt>
                <c:pt idx="9358">
                  <c:v>41103.500000000335</c:v>
                </c:pt>
                <c:pt idx="9359">
                  <c:v>41103.513888889225</c:v>
                </c:pt>
                <c:pt idx="9360">
                  <c:v>41103.527777778123</c:v>
                </c:pt>
                <c:pt idx="9361">
                  <c:v>41103.541666666999</c:v>
                </c:pt>
                <c:pt idx="9362">
                  <c:v>41103.555555555911</c:v>
                </c:pt>
                <c:pt idx="9363">
                  <c:v>41103.569444444794</c:v>
                </c:pt>
                <c:pt idx="9364">
                  <c:v>41103.583333333685</c:v>
                </c:pt>
                <c:pt idx="9365">
                  <c:v>41103.597222222583</c:v>
                </c:pt>
                <c:pt idx="9366">
                  <c:v>41103.611111111459</c:v>
                </c:pt>
                <c:pt idx="9367">
                  <c:v>41103.625000000349</c:v>
                </c:pt>
                <c:pt idx="9368">
                  <c:v>41103.63888888924</c:v>
                </c:pt>
                <c:pt idx="9369">
                  <c:v>41103.652777778145</c:v>
                </c:pt>
                <c:pt idx="9370">
                  <c:v>41103.666666667021</c:v>
                </c:pt>
                <c:pt idx="9371">
                  <c:v>41103.680555555919</c:v>
                </c:pt>
                <c:pt idx="9372">
                  <c:v>41103.694444444809</c:v>
                </c:pt>
                <c:pt idx="9373">
                  <c:v>41103.7083333337</c:v>
                </c:pt>
                <c:pt idx="9374">
                  <c:v>41103.72222222259</c:v>
                </c:pt>
                <c:pt idx="9375">
                  <c:v>41103.736111111473</c:v>
                </c:pt>
                <c:pt idx="9376">
                  <c:v>41103.750000000371</c:v>
                </c:pt>
                <c:pt idx="9377">
                  <c:v>41103.763888889247</c:v>
                </c:pt>
                <c:pt idx="9378">
                  <c:v>41103.777777778152</c:v>
                </c:pt>
                <c:pt idx="9379">
                  <c:v>41103.791666667021</c:v>
                </c:pt>
                <c:pt idx="9380">
                  <c:v>41103.805555555933</c:v>
                </c:pt>
                <c:pt idx="9381">
                  <c:v>41103.819444444838</c:v>
                </c:pt>
                <c:pt idx="9382">
                  <c:v>41103.833333333714</c:v>
                </c:pt>
                <c:pt idx="9383">
                  <c:v>41103.847222222612</c:v>
                </c:pt>
                <c:pt idx="9384">
                  <c:v>41103.861111111488</c:v>
                </c:pt>
                <c:pt idx="9385">
                  <c:v>41103.875000000386</c:v>
                </c:pt>
                <c:pt idx="9386">
                  <c:v>41103.888888889283</c:v>
                </c:pt>
                <c:pt idx="9387">
                  <c:v>41103.902777778174</c:v>
                </c:pt>
                <c:pt idx="9388">
                  <c:v>41103.916666667057</c:v>
                </c:pt>
                <c:pt idx="9389">
                  <c:v>41103.930555555948</c:v>
                </c:pt>
                <c:pt idx="9390">
                  <c:v>41103.944444444845</c:v>
                </c:pt>
                <c:pt idx="9391">
                  <c:v>41103.958333333736</c:v>
                </c:pt>
                <c:pt idx="9392">
                  <c:v>41103.972222222619</c:v>
                </c:pt>
                <c:pt idx="9393">
                  <c:v>41103.98611111151</c:v>
                </c:pt>
                <c:pt idx="9394">
                  <c:v>41104.0000000004</c:v>
                </c:pt>
                <c:pt idx="9395">
                  <c:v>41104.013888889283</c:v>
                </c:pt>
                <c:pt idx="9396">
                  <c:v>41104.027777778181</c:v>
                </c:pt>
                <c:pt idx="9397">
                  <c:v>41104.041666667064</c:v>
                </c:pt>
                <c:pt idx="9398">
                  <c:v>41104.055555555962</c:v>
                </c:pt>
                <c:pt idx="9399">
                  <c:v>41104.069444444853</c:v>
                </c:pt>
                <c:pt idx="9400">
                  <c:v>41104.083333333736</c:v>
                </c:pt>
                <c:pt idx="9401">
                  <c:v>41104.097222222634</c:v>
                </c:pt>
                <c:pt idx="9402">
                  <c:v>41104.111111111524</c:v>
                </c:pt>
                <c:pt idx="9403">
                  <c:v>41104.125000000407</c:v>
                </c:pt>
                <c:pt idx="9404">
                  <c:v>41104.138888889305</c:v>
                </c:pt>
                <c:pt idx="9405">
                  <c:v>41104.152777778203</c:v>
                </c:pt>
                <c:pt idx="9406">
                  <c:v>41104.166666667079</c:v>
                </c:pt>
                <c:pt idx="9407">
                  <c:v>41104.180555555984</c:v>
                </c:pt>
                <c:pt idx="9408">
                  <c:v>41104.194444444867</c:v>
                </c:pt>
                <c:pt idx="9409">
                  <c:v>41104.208333333758</c:v>
                </c:pt>
                <c:pt idx="9410">
                  <c:v>41104.222222222641</c:v>
                </c:pt>
                <c:pt idx="9411">
                  <c:v>41104.236111111531</c:v>
                </c:pt>
                <c:pt idx="9412">
                  <c:v>41104.250000000429</c:v>
                </c:pt>
                <c:pt idx="9413">
                  <c:v>41104.263888889313</c:v>
                </c:pt>
                <c:pt idx="9414">
                  <c:v>41104.277777778203</c:v>
                </c:pt>
                <c:pt idx="9415">
                  <c:v>41104.291666667086</c:v>
                </c:pt>
                <c:pt idx="9416">
                  <c:v>41104.305555555991</c:v>
                </c:pt>
                <c:pt idx="9417">
                  <c:v>41104.319444444889</c:v>
                </c:pt>
                <c:pt idx="9418">
                  <c:v>41104.333333333772</c:v>
                </c:pt>
                <c:pt idx="9419">
                  <c:v>41104.347222222663</c:v>
                </c:pt>
                <c:pt idx="9420">
                  <c:v>41104.361111111546</c:v>
                </c:pt>
                <c:pt idx="9421">
                  <c:v>41104.375000000444</c:v>
                </c:pt>
                <c:pt idx="9422">
                  <c:v>41104.388888889342</c:v>
                </c:pt>
                <c:pt idx="9423">
                  <c:v>41104.402777778232</c:v>
                </c:pt>
                <c:pt idx="9424">
                  <c:v>41104.416666667115</c:v>
                </c:pt>
                <c:pt idx="9425">
                  <c:v>41104.430555556013</c:v>
                </c:pt>
                <c:pt idx="9426">
                  <c:v>41104.444444444904</c:v>
                </c:pt>
                <c:pt idx="9427">
                  <c:v>41104.458333333794</c:v>
                </c:pt>
                <c:pt idx="9428">
                  <c:v>41104.472222222685</c:v>
                </c:pt>
                <c:pt idx="9429">
                  <c:v>41104.486111111568</c:v>
                </c:pt>
                <c:pt idx="9430">
                  <c:v>41104.500000000458</c:v>
                </c:pt>
                <c:pt idx="9431">
                  <c:v>41104.513888889342</c:v>
                </c:pt>
                <c:pt idx="9432">
                  <c:v>41104.527777778232</c:v>
                </c:pt>
                <c:pt idx="9433">
                  <c:v>41104.541666667123</c:v>
                </c:pt>
                <c:pt idx="9434">
                  <c:v>41104.555555556028</c:v>
                </c:pt>
                <c:pt idx="9435">
                  <c:v>41104.569444444911</c:v>
                </c:pt>
                <c:pt idx="9436">
                  <c:v>41104.583333333801</c:v>
                </c:pt>
                <c:pt idx="9437">
                  <c:v>41104.597222222685</c:v>
                </c:pt>
                <c:pt idx="9438">
                  <c:v>41104.611111111575</c:v>
                </c:pt>
                <c:pt idx="9439">
                  <c:v>41104.625000000466</c:v>
                </c:pt>
                <c:pt idx="9440">
                  <c:v>41104.638888889356</c:v>
                </c:pt>
                <c:pt idx="9441">
                  <c:v>41104.652777778261</c:v>
                </c:pt>
                <c:pt idx="9442">
                  <c:v>41104.666666667137</c:v>
                </c:pt>
                <c:pt idx="9443">
                  <c:v>41104.680555556042</c:v>
                </c:pt>
                <c:pt idx="9444">
                  <c:v>41104.694444444933</c:v>
                </c:pt>
                <c:pt idx="9445">
                  <c:v>41104.708333333816</c:v>
                </c:pt>
                <c:pt idx="9446">
                  <c:v>41104.722222222706</c:v>
                </c:pt>
                <c:pt idx="9447">
                  <c:v>41104.73611111159</c:v>
                </c:pt>
                <c:pt idx="9448">
                  <c:v>41104.750000000487</c:v>
                </c:pt>
                <c:pt idx="9449">
                  <c:v>41104.763888889371</c:v>
                </c:pt>
                <c:pt idx="9450">
                  <c:v>41104.777777778261</c:v>
                </c:pt>
                <c:pt idx="9451">
                  <c:v>41104.791666667144</c:v>
                </c:pt>
                <c:pt idx="9452">
                  <c:v>41104.805555556057</c:v>
                </c:pt>
                <c:pt idx="9453">
                  <c:v>41104.819444444947</c:v>
                </c:pt>
                <c:pt idx="9454">
                  <c:v>41104.833333333831</c:v>
                </c:pt>
                <c:pt idx="9455">
                  <c:v>41104.847222222728</c:v>
                </c:pt>
                <c:pt idx="9456">
                  <c:v>41104.861111111597</c:v>
                </c:pt>
                <c:pt idx="9457">
                  <c:v>41104.875000000502</c:v>
                </c:pt>
                <c:pt idx="9458">
                  <c:v>41104.888888889393</c:v>
                </c:pt>
                <c:pt idx="9459">
                  <c:v>41104.902777778283</c:v>
                </c:pt>
                <c:pt idx="9460">
                  <c:v>41104.916666667181</c:v>
                </c:pt>
                <c:pt idx="9461">
                  <c:v>41104.930555556071</c:v>
                </c:pt>
                <c:pt idx="9462">
                  <c:v>41104.944444444969</c:v>
                </c:pt>
                <c:pt idx="9463">
                  <c:v>41104.958333333852</c:v>
                </c:pt>
                <c:pt idx="9464">
                  <c:v>41104.972222222743</c:v>
                </c:pt>
                <c:pt idx="9465">
                  <c:v>41104.986111111626</c:v>
                </c:pt>
                <c:pt idx="9466">
                  <c:v>41105.000000000517</c:v>
                </c:pt>
                <c:pt idx="9467">
                  <c:v>41105.013888889407</c:v>
                </c:pt>
                <c:pt idx="9468">
                  <c:v>41105.02777777829</c:v>
                </c:pt>
                <c:pt idx="9469">
                  <c:v>41105.041666667181</c:v>
                </c:pt>
                <c:pt idx="9470">
                  <c:v>41105.055555556086</c:v>
                </c:pt>
                <c:pt idx="9471">
                  <c:v>41105.069444444969</c:v>
                </c:pt>
                <c:pt idx="9472">
                  <c:v>41105.08333333386</c:v>
                </c:pt>
                <c:pt idx="9473">
                  <c:v>41105.09722222275</c:v>
                </c:pt>
                <c:pt idx="9474">
                  <c:v>41105.111111111626</c:v>
                </c:pt>
                <c:pt idx="9475">
                  <c:v>41105.125000000524</c:v>
                </c:pt>
                <c:pt idx="9476">
                  <c:v>41105.138888889422</c:v>
                </c:pt>
                <c:pt idx="9477">
                  <c:v>41105.152777778312</c:v>
                </c:pt>
                <c:pt idx="9478">
                  <c:v>41105.166666667188</c:v>
                </c:pt>
                <c:pt idx="9479">
                  <c:v>41105.180555556093</c:v>
                </c:pt>
                <c:pt idx="9480">
                  <c:v>41105.194444444991</c:v>
                </c:pt>
                <c:pt idx="9481">
                  <c:v>41105.208333333881</c:v>
                </c:pt>
                <c:pt idx="9482">
                  <c:v>41105.222222222765</c:v>
                </c:pt>
                <c:pt idx="9483">
                  <c:v>41105.236111111648</c:v>
                </c:pt>
                <c:pt idx="9484">
                  <c:v>41105.250000000546</c:v>
                </c:pt>
                <c:pt idx="9485">
                  <c:v>41105.263888889429</c:v>
                </c:pt>
                <c:pt idx="9486">
                  <c:v>41105.277777778327</c:v>
                </c:pt>
                <c:pt idx="9487">
                  <c:v>41105.291666667195</c:v>
                </c:pt>
                <c:pt idx="9488">
                  <c:v>41105.305555556115</c:v>
                </c:pt>
                <c:pt idx="9489">
                  <c:v>41105.319444445006</c:v>
                </c:pt>
                <c:pt idx="9490">
                  <c:v>41105.333333333889</c:v>
                </c:pt>
                <c:pt idx="9491">
                  <c:v>41105.347222222787</c:v>
                </c:pt>
                <c:pt idx="9492">
                  <c:v>41105.361111111662</c:v>
                </c:pt>
                <c:pt idx="9493">
                  <c:v>41105.37500000056</c:v>
                </c:pt>
                <c:pt idx="9494">
                  <c:v>41105.388888889458</c:v>
                </c:pt>
                <c:pt idx="9495">
                  <c:v>41105.402777778341</c:v>
                </c:pt>
                <c:pt idx="9496">
                  <c:v>41105.416666667224</c:v>
                </c:pt>
                <c:pt idx="9497">
                  <c:v>41105.43055555613</c:v>
                </c:pt>
                <c:pt idx="9498">
                  <c:v>41105.444444445013</c:v>
                </c:pt>
                <c:pt idx="9499">
                  <c:v>41105.458333333911</c:v>
                </c:pt>
                <c:pt idx="9500">
                  <c:v>41105.472222222801</c:v>
                </c:pt>
                <c:pt idx="9501">
                  <c:v>41105.486111111684</c:v>
                </c:pt>
                <c:pt idx="9502">
                  <c:v>41105.500000000582</c:v>
                </c:pt>
                <c:pt idx="9503">
                  <c:v>41105.513888889465</c:v>
                </c:pt>
                <c:pt idx="9504">
                  <c:v>41105.527777778356</c:v>
                </c:pt>
                <c:pt idx="9505">
                  <c:v>41105.541666667232</c:v>
                </c:pt>
                <c:pt idx="9506">
                  <c:v>41105.555555556144</c:v>
                </c:pt>
                <c:pt idx="9507">
                  <c:v>41105.569444445027</c:v>
                </c:pt>
                <c:pt idx="9508">
                  <c:v>41105.583333333918</c:v>
                </c:pt>
                <c:pt idx="9509">
                  <c:v>41105.597222222808</c:v>
                </c:pt>
                <c:pt idx="9510">
                  <c:v>41105.611111111684</c:v>
                </c:pt>
                <c:pt idx="9511">
                  <c:v>41105.625000000582</c:v>
                </c:pt>
                <c:pt idx="9512">
                  <c:v>41105.63888888948</c:v>
                </c:pt>
                <c:pt idx="9513">
                  <c:v>41105.652777778378</c:v>
                </c:pt>
                <c:pt idx="9514">
                  <c:v>41105.666666667246</c:v>
                </c:pt>
                <c:pt idx="9515">
                  <c:v>41105.680555556159</c:v>
                </c:pt>
                <c:pt idx="9516">
                  <c:v>41105.694444445035</c:v>
                </c:pt>
                <c:pt idx="9517">
                  <c:v>41105.708333333932</c:v>
                </c:pt>
                <c:pt idx="9518">
                  <c:v>41105.722222222823</c:v>
                </c:pt>
                <c:pt idx="9519">
                  <c:v>41105.736111111699</c:v>
                </c:pt>
                <c:pt idx="9520">
                  <c:v>41105.750000000604</c:v>
                </c:pt>
                <c:pt idx="9521">
                  <c:v>41105.763888889487</c:v>
                </c:pt>
                <c:pt idx="9522">
                  <c:v>41105.777777778385</c:v>
                </c:pt>
                <c:pt idx="9523">
                  <c:v>41105.791666667261</c:v>
                </c:pt>
                <c:pt idx="9524">
                  <c:v>41105.805555556173</c:v>
                </c:pt>
                <c:pt idx="9525">
                  <c:v>41105.819444445064</c:v>
                </c:pt>
                <c:pt idx="9526">
                  <c:v>41105.833333333947</c:v>
                </c:pt>
                <c:pt idx="9527">
                  <c:v>41105.847222222845</c:v>
                </c:pt>
                <c:pt idx="9528">
                  <c:v>41105.861111111721</c:v>
                </c:pt>
                <c:pt idx="9529">
                  <c:v>41105.875000000611</c:v>
                </c:pt>
                <c:pt idx="9530">
                  <c:v>41105.888888889516</c:v>
                </c:pt>
                <c:pt idx="9531">
                  <c:v>41105.902777778399</c:v>
                </c:pt>
                <c:pt idx="9532">
                  <c:v>41105.916666667283</c:v>
                </c:pt>
                <c:pt idx="9533">
                  <c:v>41105.930555556188</c:v>
                </c:pt>
                <c:pt idx="9534">
                  <c:v>41105.944444445078</c:v>
                </c:pt>
                <c:pt idx="9535">
                  <c:v>41105.958333333969</c:v>
                </c:pt>
                <c:pt idx="9536">
                  <c:v>41105.972222222859</c:v>
                </c:pt>
                <c:pt idx="9537">
                  <c:v>41105.986111111735</c:v>
                </c:pt>
                <c:pt idx="9538">
                  <c:v>41106.000000000626</c:v>
                </c:pt>
                <c:pt idx="9539">
                  <c:v>41106.013888889531</c:v>
                </c:pt>
                <c:pt idx="9540">
                  <c:v>41106.027777778414</c:v>
                </c:pt>
                <c:pt idx="9541">
                  <c:v>41106.041666667297</c:v>
                </c:pt>
                <c:pt idx="9542">
                  <c:v>41106.055555556202</c:v>
                </c:pt>
                <c:pt idx="9543">
                  <c:v>41106.069444445086</c:v>
                </c:pt>
                <c:pt idx="9544">
                  <c:v>41106.083333333983</c:v>
                </c:pt>
                <c:pt idx="9545">
                  <c:v>41106.097222222867</c:v>
                </c:pt>
                <c:pt idx="9546">
                  <c:v>41106.11111111175</c:v>
                </c:pt>
                <c:pt idx="9547">
                  <c:v>41106.125000000633</c:v>
                </c:pt>
                <c:pt idx="9548">
                  <c:v>41106.138888889538</c:v>
                </c:pt>
                <c:pt idx="9549">
                  <c:v>41106.152777778436</c:v>
                </c:pt>
                <c:pt idx="9550">
                  <c:v>41106.166666667305</c:v>
                </c:pt>
                <c:pt idx="9551">
                  <c:v>41106.18055555621</c:v>
                </c:pt>
                <c:pt idx="9552">
                  <c:v>41106.1944444451</c:v>
                </c:pt>
                <c:pt idx="9553">
                  <c:v>41106.208333333991</c:v>
                </c:pt>
                <c:pt idx="9554">
                  <c:v>41106.222222222881</c:v>
                </c:pt>
                <c:pt idx="9555">
                  <c:v>41106.236111111764</c:v>
                </c:pt>
                <c:pt idx="9556">
                  <c:v>41106.250000000655</c:v>
                </c:pt>
                <c:pt idx="9557">
                  <c:v>41106.263888889545</c:v>
                </c:pt>
                <c:pt idx="9558">
                  <c:v>41106.277777778436</c:v>
                </c:pt>
                <c:pt idx="9559">
                  <c:v>41106.291666667319</c:v>
                </c:pt>
                <c:pt idx="9560">
                  <c:v>41106.305555556231</c:v>
                </c:pt>
                <c:pt idx="9561">
                  <c:v>41106.319444445122</c:v>
                </c:pt>
                <c:pt idx="9562">
                  <c:v>41106.333333334012</c:v>
                </c:pt>
                <c:pt idx="9563">
                  <c:v>41106.347222222903</c:v>
                </c:pt>
                <c:pt idx="9564">
                  <c:v>41106.361111111779</c:v>
                </c:pt>
                <c:pt idx="9565">
                  <c:v>41106.375000000677</c:v>
                </c:pt>
                <c:pt idx="9566">
                  <c:v>41106.388888889574</c:v>
                </c:pt>
                <c:pt idx="9567">
                  <c:v>41106.402777778465</c:v>
                </c:pt>
                <c:pt idx="9568">
                  <c:v>41106.416666667341</c:v>
                </c:pt>
                <c:pt idx="9569">
                  <c:v>41106.430555556239</c:v>
                </c:pt>
                <c:pt idx="9570">
                  <c:v>41106.444444445136</c:v>
                </c:pt>
                <c:pt idx="9571">
                  <c:v>41106.458333334034</c:v>
                </c:pt>
                <c:pt idx="9572">
                  <c:v>41106.472222222917</c:v>
                </c:pt>
                <c:pt idx="9573">
                  <c:v>41106.486111111801</c:v>
                </c:pt>
                <c:pt idx="9574">
                  <c:v>41106.500000000684</c:v>
                </c:pt>
                <c:pt idx="9575">
                  <c:v>41106.513888889582</c:v>
                </c:pt>
                <c:pt idx="9576">
                  <c:v>41106.527777778472</c:v>
                </c:pt>
                <c:pt idx="9577">
                  <c:v>41106.541666667348</c:v>
                </c:pt>
                <c:pt idx="9578">
                  <c:v>41106.555555556253</c:v>
                </c:pt>
                <c:pt idx="9579">
                  <c:v>41106.569444445144</c:v>
                </c:pt>
                <c:pt idx="9580">
                  <c:v>41106.583333334042</c:v>
                </c:pt>
                <c:pt idx="9581">
                  <c:v>41106.597222222932</c:v>
                </c:pt>
                <c:pt idx="9582">
                  <c:v>41106.611111111808</c:v>
                </c:pt>
                <c:pt idx="9583">
                  <c:v>41106.625000000698</c:v>
                </c:pt>
                <c:pt idx="9584">
                  <c:v>41106.638888889596</c:v>
                </c:pt>
                <c:pt idx="9585">
                  <c:v>41106.652777778494</c:v>
                </c:pt>
                <c:pt idx="9586">
                  <c:v>41106.66666666737</c:v>
                </c:pt>
                <c:pt idx="9587">
                  <c:v>41106.680555556268</c:v>
                </c:pt>
                <c:pt idx="9588">
                  <c:v>41106.694444445158</c:v>
                </c:pt>
                <c:pt idx="9589">
                  <c:v>41106.708333334049</c:v>
                </c:pt>
                <c:pt idx="9590">
                  <c:v>41106.722222222939</c:v>
                </c:pt>
                <c:pt idx="9591">
                  <c:v>41106.736111111823</c:v>
                </c:pt>
                <c:pt idx="9592">
                  <c:v>41106.75000000072</c:v>
                </c:pt>
                <c:pt idx="9593">
                  <c:v>41106.763888889596</c:v>
                </c:pt>
                <c:pt idx="9594">
                  <c:v>41106.777777778501</c:v>
                </c:pt>
                <c:pt idx="9595">
                  <c:v>41106.79166666737</c:v>
                </c:pt>
                <c:pt idx="9596">
                  <c:v>41106.805555556282</c:v>
                </c:pt>
                <c:pt idx="9597">
                  <c:v>41106.81944444518</c:v>
                </c:pt>
                <c:pt idx="9598">
                  <c:v>41106.833333334063</c:v>
                </c:pt>
                <c:pt idx="9599">
                  <c:v>41106.847222222968</c:v>
                </c:pt>
                <c:pt idx="9600">
                  <c:v>41106.861111111837</c:v>
                </c:pt>
                <c:pt idx="9601">
                  <c:v>41106.875000000735</c:v>
                </c:pt>
                <c:pt idx="9602">
                  <c:v>41106.888888889633</c:v>
                </c:pt>
                <c:pt idx="9603">
                  <c:v>41106.902777778523</c:v>
                </c:pt>
                <c:pt idx="9604">
                  <c:v>41106.916666667406</c:v>
                </c:pt>
                <c:pt idx="9605">
                  <c:v>41106.930555556297</c:v>
                </c:pt>
                <c:pt idx="9606">
                  <c:v>41106.944444445195</c:v>
                </c:pt>
                <c:pt idx="9607">
                  <c:v>41106.958333334092</c:v>
                </c:pt>
                <c:pt idx="9608">
                  <c:v>41106.972222222976</c:v>
                </c:pt>
                <c:pt idx="9609">
                  <c:v>41106.986111111859</c:v>
                </c:pt>
                <c:pt idx="9610">
                  <c:v>41107.000000000742</c:v>
                </c:pt>
                <c:pt idx="9611">
                  <c:v>41107.013888889633</c:v>
                </c:pt>
                <c:pt idx="9612">
                  <c:v>41107.02777777853</c:v>
                </c:pt>
                <c:pt idx="9613">
                  <c:v>41107.041666667414</c:v>
                </c:pt>
                <c:pt idx="9614">
                  <c:v>41107.055555556311</c:v>
                </c:pt>
                <c:pt idx="9615">
                  <c:v>41107.069444445195</c:v>
                </c:pt>
                <c:pt idx="9616">
                  <c:v>41107.083333334092</c:v>
                </c:pt>
                <c:pt idx="9617">
                  <c:v>41107.097222222983</c:v>
                </c:pt>
                <c:pt idx="9618">
                  <c:v>41107.111111111866</c:v>
                </c:pt>
                <c:pt idx="9619">
                  <c:v>41107.125000000757</c:v>
                </c:pt>
                <c:pt idx="9620">
                  <c:v>41107.138888889654</c:v>
                </c:pt>
                <c:pt idx="9621">
                  <c:v>41107.152777778552</c:v>
                </c:pt>
                <c:pt idx="9622">
                  <c:v>41107.166666667428</c:v>
                </c:pt>
                <c:pt idx="9623">
                  <c:v>41107.180555556333</c:v>
                </c:pt>
                <c:pt idx="9624">
                  <c:v>41107.194444445209</c:v>
                </c:pt>
                <c:pt idx="9625">
                  <c:v>41107.208333334114</c:v>
                </c:pt>
                <c:pt idx="9626">
                  <c:v>41107.222222222998</c:v>
                </c:pt>
                <c:pt idx="9627">
                  <c:v>41107.236111111881</c:v>
                </c:pt>
                <c:pt idx="9628">
                  <c:v>41107.250000000779</c:v>
                </c:pt>
                <c:pt idx="9629">
                  <c:v>41107.263888889654</c:v>
                </c:pt>
                <c:pt idx="9630">
                  <c:v>41107.27777777856</c:v>
                </c:pt>
                <c:pt idx="9631">
                  <c:v>41107.291666667435</c:v>
                </c:pt>
                <c:pt idx="9632">
                  <c:v>41107.305555556341</c:v>
                </c:pt>
                <c:pt idx="9633">
                  <c:v>41107.319444445231</c:v>
                </c:pt>
                <c:pt idx="9634">
                  <c:v>41107.333333334129</c:v>
                </c:pt>
                <c:pt idx="9635">
                  <c:v>41107.347222223012</c:v>
                </c:pt>
                <c:pt idx="9636">
                  <c:v>41107.361111111895</c:v>
                </c:pt>
                <c:pt idx="9637">
                  <c:v>41107.375000000786</c:v>
                </c:pt>
                <c:pt idx="9638">
                  <c:v>41107.388888889691</c:v>
                </c:pt>
                <c:pt idx="9639">
                  <c:v>41107.402777778589</c:v>
                </c:pt>
                <c:pt idx="9640">
                  <c:v>41107.416666667465</c:v>
                </c:pt>
                <c:pt idx="9641">
                  <c:v>41107.430555556362</c:v>
                </c:pt>
                <c:pt idx="9642">
                  <c:v>41107.444444445246</c:v>
                </c:pt>
                <c:pt idx="9643">
                  <c:v>41107.458333334151</c:v>
                </c:pt>
                <c:pt idx="9644">
                  <c:v>41107.472222223034</c:v>
                </c:pt>
                <c:pt idx="9645">
                  <c:v>41107.486111111917</c:v>
                </c:pt>
                <c:pt idx="9646">
                  <c:v>41107.500000000808</c:v>
                </c:pt>
                <c:pt idx="9647">
                  <c:v>41107.513888889691</c:v>
                </c:pt>
                <c:pt idx="9648">
                  <c:v>41107.527777778589</c:v>
                </c:pt>
                <c:pt idx="9649">
                  <c:v>41107.541666667472</c:v>
                </c:pt>
                <c:pt idx="9650">
                  <c:v>41107.555555556377</c:v>
                </c:pt>
                <c:pt idx="9651">
                  <c:v>41107.569444445253</c:v>
                </c:pt>
                <c:pt idx="9652">
                  <c:v>41107.583333334158</c:v>
                </c:pt>
                <c:pt idx="9653">
                  <c:v>41107.597222223034</c:v>
                </c:pt>
                <c:pt idx="9654">
                  <c:v>41107.611111111924</c:v>
                </c:pt>
                <c:pt idx="9655">
                  <c:v>41107.625000000815</c:v>
                </c:pt>
                <c:pt idx="9656">
                  <c:v>41107.638888889705</c:v>
                </c:pt>
                <c:pt idx="9657">
                  <c:v>41107.652777778603</c:v>
                </c:pt>
                <c:pt idx="9658">
                  <c:v>41107.666666667486</c:v>
                </c:pt>
                <c:pt idx="9659">
                  <c:v>41107.680555556391</c:v>
                </c:pt>
                <c:pt idx="9660">
                  <c:v>41107.694444445275</c:v>
                </c:pt>
                <c:pt idx="9661">
                  <c:v>41107.708333334172</c:v>
                </c:pt>
                <c:pt idx="9662">
                  <c:v>41107.722222223056</c:v>
                </c:pt>
                <c:pt idx="9663">
                  <c:v>41107.736111111939</c:v>
                </c:pt>
                <c:pt idx="9664">
                  <c:v>41107.750000000837</c:v>
                </c:pt>
                <c:pt idx="9665">
                  <c:v>41107.76388888972</c:v>
                </c:pt>
                <c:pt idx="9666">
                  <c:v>41107.77777777861</c:v>
                </c:pt>
                <c:pt idx="9667">
                  <c:v>41107.791666667494</c:v>
                </c:pt>
                <c:pt idx="9668">
                  <c:v>41107.805555556399</c:v>
                </c:pt>
                <c:pt idx="9669">
                  <c:v>41107.819444445289</c:v>
                </c:pt>
                <c:pt idx="9670">
                  <c:v>41107.833333334187</c:v>
                </c:pt>
                <c:pt idx="9671">
                  <c:v>41107.847222223078</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41107.958333334209</c:v>
                </c:pt>
                <c:pt idx="9680">
                  <c:v>41107.972222223092</c:v>
                </c:pt>
                <c:pt idx="9681">
                  <c:v>41107.986111111983</c:v>
                </c:pt>
                <c:pt idx="9682">
                  <c:v>41108.000000000866</c:v>
                </c:pt>
                <c:pt idx="9683">
                  <c:v>41108.013888889756</c:v>
                </c:pt>
                <c:pt idx="9684">
                  <c:v>41108.02777777864</c:v>
                </c:pt>
                <c:pt idx="9685">
                  <c:v>41108.04166666753</c:v>
                </c:pt>
                <c:pt idx="9686">
                  <c:v>41108.055555556435</c:v>
                </c:pt>
                <c:pt idx="9687">
                  <c:v>41108.069444445311</c:v>
                </c:pt>
                <c:pt idx="9688">
                  <c:v>41108.083333334209</c:v>
                </c:pt>
                <c:pt idx="9689">
                  <c:v>41108.097222223092</c:v>
                </c:pt>
                <c:pt idx="9690">
                  <c:v>41108.111111111983</c:v>
                </c:pt>
                <c:pt idx="9691">
                  <c:v>41108.125000000873</c:v>
                </c:pt>
                <c:pt idx="9692">
                  <c:v>41108.138888889771</c:v>
                </c:pt>
                <c:pt idx="9693">
                  <c:v>41108.152777778661</c:v>
                </c:pt>
                <c:pt idx="9694">
                  <c:v>41108.166666667545</c:v>
                </c:pt>
                <c:pt idx="9695">
                  <c:v>41108.180555556442</c:v>
                </c:pt>
                <c:pt idx="9696">
                  <c:v>41108.194444445326</c:v>
                </c:pt>
                <c:pt idx="9697">
                  <c:v>41108.208333334223</c:v>
                </c:pt>
                <c:pt idx="9698">
                  <c:v>41108.222222223114</c:v>
                </c:pt>
                <c:pt idx="9699">
                  <c:v>41108.236111112004</c:v>
                </c:pt>
                <c:pt idx="9700">
                  <c:v>41108.250000000895</c:v>
                </c:pt>
                <c:pt idx="9701">
                  <c:v>41108.263888889778</c:v>
                </c:pt>
                <c:pt idx="9702">
                  <c:v>41108.277777778676</c:v>
                </c:pt>
                <c:pt idx="9703">
                  <c:v>41108.291666667552</c:v>
                </c:pt>
                <c:pt idx="9704">
                  <c:v>41108.305555556464</c:v>
                </c:pt>
                <c:pt idx="9705">
                  <c:v>41108.319444445347</c:v>
                </c:pt>
                <c:pt idx="9706">
                  <c:v>41108.333333334238</c:v>
                </c:pt>
                <c:pt idx="9707">
                  <c:v>41108.347222223136</c:v>
                </c:pt>
                <c:pt idx="9708">
                  <c:v>41108.361111112012</c:v>
                </c:pt>
                <c:pt idx="9709">
                  <c:v>41108.375000000909</c:v>
                </c:pt>
                <c:pt idx="9710">
                  <c:v>41108.388888889807</c:v>
                </c:pt>
                <c:pt idx="9711">
                  <c:v>41108.402777778691</c:v>
                </c:pt>
                <c:pt idx="9712">
                  <c:v>41108.416666667581</c:v>
                </c:pt>
                <c:pt idx="9713">
                  <c:v>41108.430555556479</c:v>
                </c:pt>
                <c:pt idx="9714">
                  <c:v>41108.444444445362</c:v>
                </c:pt>
                <c:pt idx="9715">
                  <c:v>41108.45833333426</c:v>
                </c:pt>
                <c:pt idx="9716">
                  <c:v>41108.472222223143</c:v>
                </c:pt>
                <c:pt idx="9717">
                  <c:v>41108.486111112041</c:v>
                </c:pt>
                <c:pt idx="9718">
                  <c:v>41108.500000000931</c:v>
                </c:pt>
                <c:pt idx="9719">
                  <c:v>41108.513888889815</c:v>
                </c:pt>
                <c:pt idx="9720">
                  <c:v>41108.527777778705</c:v>
                </c:pt>
                <c:pt idx="9721">
                  <c:v>41108.541666667588</c:v>
                </c:pt>
                <c:pt idx="9722">
                  <c:v>41108.555555556493</c:v>
                </c:pt>
                <c:pt idx="9723">
                  <c:v>41108.569444445377</c:v>
                </c:pt>
                <c:pt idx="9724">
                  <c:v>41108.583333334267</c:v>
                </c:pt>
                <c:pt idx="9725">
                  <c:v>41108.597222223158</c:v>
                </c:pt>
                <c:pt idx="9726">
                  <c:v>41108.611111112041</c:v>
                </c:pt>
                <c:pt idx="9727">
                  <c:v>41108.625000000931</c:v>
                </c:pt>
                <c:pt idx="9728">
                  <c:v>41108.638888889829</c:v>
                </c:pt>
                <c:pt idx="9729">
                  <c:v>41108.652777778727</c:v>
                </c:pt>
                <c:pt idx="9730">
                  <c:v>41108.666666667596</c:v>
                </c:pt>
                <c:pt idx="9731">
                  <c:v>41108.680555556508</c:v>
                </c:pt>
                <c:pt idx="9732">
                  <c:v>41108.694444445384</c:v>
                </c:pt>
                <c:pt idx="9733">
                  <c:v>41108.708333334282</c:v>
                </c:pt>
                <c:pt idx="9734">
                  <c:v>41108.722222223172</c:v>
                </c:pt>
                <c:pt idx="9735">
                  <c:v>41108.736111112055</c:v>
                </c:pt>
                <c:pt idx="9736">
                  <c:v>41108.750000000953</c:v>
                </c:pt>
                <c:pt idx="9737">
                  <c:v>41108.763888889836</c:v>
                </c:pt>
                <c:pt idx="9738">
                  <c:v>41108.777777778734</c:v>
                </c:pt>
                <c:pt idx="9739">
                  <c:v>41108.79166666761</c:v>
                </c:pt>
                <c:pt idx="9740">
                  <c:v>41108.805555556522</c:v>
                </c:pt>
                <c:pt idx="9741">
                  <c:v>41108.819444445413</c:v>
                </c:pt>
                <c:pt idx="9742">
                  <c:v>41108.833333334296</c:v>
                </c:pt>
                <c:pt idx="9743">
                  <c:v>41108.847222223194</c:v>
                </c:pt>
                <c:pt idx="9744">
                  <c:v>41108.861111112077</c:v>
                </c:pt>
                <c:pt idx="9745">
                  <c:v>41108.875000000968</c:v>
                </c:pt>
                <c:pt idx="9746">
                  <c:v>41108.888888889865</c:v>
                </c:pt>
                <c:pt idx="9747">
                  <c:v>41108.902777778749</c:v>
                </c:pt>
                <c:pt idx="9748">
                  <c:v>41108.916666667632</c:v>
                </c:pt>
                <c:pt idx="9749">
                  <c:v>41108.930555556537</c:v>
                </c:pt>
                <c:pt idx="9750">
                  <c:v>41108.944444445428</c:v>
                </c:pt>
                <c:pt idx="9751">
                  <c:v>41108.958333334318</c:v>
                </c:pt>
                <c:pt idx="9752">
                  <c:v>41108.972222223201</c:v>
                </c:pt>
                <c:pt idx="9753">
                  <c:v>41108.986111112092</c:v>
                </c:pt>
                <c:pt idx="9754">
                  <c:v>41109.000000000982</c:v>
                </c:pt>
                <c:pt idx="9755">
                  <c:v>41109.013888889873</c:v>
                </c:pt>
                <c:pt idx="9756">
                  <c:v>41109.027777778756</c:v>
                </c:pt>
                <c:pt idx="9757">
                  <c:v>41109.041666667646</c:v>
                </c:pt>
                <c:pt idx="9758">
                  <c:v>41109.055555556552</c:v>
                </c:pt>
                <c:pt idx="9759">
                  <c:v>41109.069444445435</c:v>
                </c:pt>
                <c:pt idx="9760">
                  <c:v>41109.083333334333</c:v>
                </c:pt>
                <c:pt idx="9761">
                  <c:v>41109.097222223209</c:v>
                </c:pt>
                <c:pt idx="9762">
                  <c:v>41109.111111112106</c:v>
                </c:pt>
                <c:pt idx="9763">
                  <c:v>41109.12500000099</c:v>
                </c:pt>
                <c:pt idx="9764">
                  <c:v>41109.138888889887</c:v>
                </c:pt>
                <c:pt idx="9765">
                  <c:v>41109.152777778785</c:v>
                </c:pt>
                <c:pt idx="9766">
                  <c:v>41109.166666667654</c:v>
                </c:pt>
                <c:pt idx="9767">
                  <c:v>41109.180555556566</c:v>
                </c:pt>
                <c:pt idx="9768">
                  <c:v>41109.194444445442</c:v>
                </c:pt>
                <c:pt idx="9769">
                  <c:v>41109.20833333434</c:v>
                </c:pt>
                <c:pt idx="9770">
                  <c:v>41109.222222223223</c:v>
                </c:pt>
                <c:pt idx="9771">
                  <c:v>41109.236111112121</c:v>
                </c:pt>
                <c:pt idx="9772">
                  <c:v>41109.250000001004</c:v>
                </c:pt>
                <c:pt idx="9773">
                  <c:v>41109.263888889895</c:v>
                </c:pt>
                <c:pt idx="9774">
                  <c:v>41109.277777778785</c:v>
                </c:pt>
                <c:pt idx="9775">
                  <c:v>41109.291666667661</c:v>
                </c:pt>
                <c:pt idx="9776">
                  <c:v>41109.305555556581</c:v>
                </c:pt>
                <c:pt idx="9777">
                  <c:v>41109.319444445471</c:v>
                </c:pt>
                <c:pt idx="9778">
                  <c:v>41109.333333334362</c:v>
                </c:pt>
                <c:pt idx="9779">
                  <c:v>41109.347222223245</c:v>
                </c:pt>
                <c:pt idx="9780">
                  <c:v>41109.361111112135</c:v>
                </c:pt>
                <c:pt idx="9781">
                  <c:v>41109.375000001026</c:v>
                </c:pt>
                <c:pt idx="9782">
                  <c:v>41109.388888889924</c:v>
                </c:pt>
                <c:pt idx="9783">
                  <c:v>41109.402777778814</c:v>
                </c:pt>
                <c:pt idx="9784">
                  <c:v>41109.41666666769</c:v>
                </c:pt>
                <c:pt idx="9785">
                  <c:v>41109.430555556595</c:v>
                </c:pt>
                <c:pt idx="9786">
                  <c:v>41109.444444445486</c:v>
                </c:pt>
                <c:pt idx="9787">
                  <c:v>41109.458333334376</c:v>
                </c:pt>
                <c:pt idx="9788">
                  <c:v>41109.472222223259</c:v>
                </c:pt>
                <c:pt idx="9789">
                  <c:v>41109.486111112157</c:v>
                </c:pt>
                <c:pt idx="9790">
                  <c:v>41109.500000001033</c:v>
                </c:pt>
                <c:pt idx="9791">
                  <c:v>41109.513888889931</c:v>
                </c:pt>
                <c:pt idx="9792">
                  <c:v>41109.527777778821</c:v>
                </c:pt>
                <c:pt idx="9793">
                  <c:v>41109.541666667697</c:v>
                </c:pt>
                <c:pt idx="9794">
                  <c:v>41109.555555556602</c:v>
                </c:pt>
                <c:pt idx="9795">
                  <c:v>41109.569444445486</c:v>
                </c:pt>
                <c:pt idx="9796">
                  <c:v>41109.583333334383</c:v>
                </c:pt>
                <c:pt idx="9797">
                  <c:v>41109.597222223274</c:v>
                </c:pt>
                <c:pt idx="9798">
                  <c:v>41109.611111112165</c:v>
                </c:pt>
                <c:pt idx="9799">
                  <c:v>41109.625000001048</c:v>
                </c:pt>
                <c:pt idx="9800">
                  <c:v>41109.638888889946</c:v>
                </c:pt>
                <c:pt idx="9801">
                  <c:v>41109.652777778843</c:v>
                </c:pt>
                <c:pt idx="9802">
                  <c:v>41109.666666667719</c:v>
                </c:pt>
                <c:pt idx="9803">
                  <c:v>41109.680555556617</c:v>
                </c:pt>
                <c:pt idx="9804">
                  <c:v>41109.694444445508</c:v>
                </c:pt>
                <c:pt idx="9805">
                  <c:v>41109.708333334398</c:v>
                </c:pt>
                <c:pt idx="9806">
                  <c:v>41109.722222223281</c:v>
                </c:pt>
                <c:pt idx="9807">
                  <c:v>41109.736111112179</c:v>
                </c:pt>
                <c:pt idx="9808">
                  <c:v>41109.75000000107</c:v>
                </c:pt>
                <c:pt idx="9809">
                  <c:v>41109.763888889953</c:v>
                </c:pt>
                <c:pt idx="9810">
                  <c:v>41109.777777778851</c:v>
                </c:pt>
                <c:pt idx="9811">
                  <c:v>41109.791666667719</c:v>
                </c:pt>
                <c:pt idx="9812">
                  <c:v>41109.805555556632</c:v>
                </c:pt>
                <c:pt idx="9813">
                  <c:v>41109.819444445529</c:v>
                </c:pt>
                <c:pt idx="9814">
                  <c:v>41109.833333334413</c:v>
                </c:pt>
                <c:pt idx="9815">
                  <c:v>41109.847222223303</c:v>
                </c:pt>
                <c:pt idx="9816">
                  <c:v>41109.861111112194</c:v>
                </c:pt>
                <c:pt idx="9817">
                  <c:v>41109.875000001084</c:v>
                </c:pt>
                <c:pt idx="9818">
                  <c:v>41109.888888889989</c:v>
                </c:pt>
                <c:pt idx="9819">
                  <c:v>41109.902777778872</c:v>
                </c:pt>
                <c:pt idx="9820">
                  <c:v>41109.916666667756</c:v>
                </c:pt>
                <c:pt idx="9821">
                  <c:v>41109.930555556646</c:v>
                </c:pt>
                <c:pt idx="9822">
                  <c:v>41109.944444445544</c:v>
                </c:pt>
                <c:pt idx="9823">
                  <c:v>41109.958333334442</c:v>
                </c:pt>
                <c:pt idx="9824">
                  <c:v>41109.972222223318</c:v>
                </c:pt>
                <c:pt idx="9825">
                  <c:v>41109.986111112208</c:v>
                </c:pt>
                <c:pt idx="9826">
                  <c:v>41110.000000001091</c:v>
                </c:pt>
                <c:pt idx="9827">
                  <c:v>41110.013888889989</c:v>
                </c:pt>
                <c:pt idx="9828">
                  <c:v>41110.02777777888</c:v>
                </c:pt>
                <c:pt idx="9829">
                  <c:v>41110.041666667763</c:v>
                </c:pt>
                <c:pt idx="9830">
                  <c:v>41110.055555556661</c:v>
                </c:pt>
                <c:pt idx="9831">
                  <c:v>41110.069444445551</c:v>
                </c:pt>
                <c:pt idx="9832">
                  <c:v>41110.083333334442</c:v>
                </c:pt>
                <c:pt idx="9833">
                  <c:v>41110.097222223325</c:v>
                </c:pt>
                <c:pt idx="9834">
                  <c:v>41110.111111112215</c:v>
                </c:pt>
                <c:pt idx="9835">
                  <c:v>41110.125000001099</c:v>
                </c:pt>
                <c:pt idx="9836">
                  <c:v>41110.138888890011</c:v>
                </c:pt>
                <c:pt idx="9837">
                  <c:v>41110.152777778902</c:v>
                </c:pt>
                <c:pt idx="9838">
                  <c:v>41110.166666667777</c:v>
                </c:pt>
                <c:pt idx="9839">
                  <c:v>41110.180555556683</c:v>
                </c:pt>
                <c:pt idx="9840">
                  <c:v>41110.194444445566</c:v>
                </c:pt>
                <c:pt idx="9841">
                  <c:v>41110.208333334464</c:v>
                </c:pt>
                <c:pt idx="9842">
                  <c:v>41110.222222223339</c:v>
                </c:pt>
                <c:pt idx="9843">
                  <c:v>41110.23611111223</c:v>
                </c:pt>
                <c:pt idx="9844">
                  <c:v>41110.250000001128</c:v>
                </c:pt>
                <c:pt idx="9845">
                  <c:v>41110.263888890011</c:v>
                </c:pt>
                <c:pt idx="9846">
                  <c:v>41110.277777778909</c:v>
                </c:pt>
                <c:pt idx="9847">
                  <c:v>41110.291666667777</c:v>
                </c:pt>
                <c:pt idx="9848">
                  <c:v>41110.30555555669</c:v>
                </c:pt>
                <c:pt idx="9849">
                  <c:v>41110.319444445588</c:v>
                </c:pt>
                <c:pt idx="9850">
                  <c:v>41110.333333334478</c:v>
                </c:pt>
                <c:pt idx="9851">
                  <c:v>41110.347222223361</c:v>
                </c:pt>
                <c:pt idx="9852">
                  <c:v>41110.361111112245</c:v>
                </c:pt>
                <c:pt idx="9853">
                  <c:v>41110.375000001135</c:v>
                </c:pt>
                <c:pt idx="9854">
                  <c:v>41110.38888889004</c:v>
                </c:pt>
                <c:pt idx="9855">
                  <c:v>41110.402777778931</c:v>
                </c:pt>
                <c:pt idx="9856">
                  <c:v>41110.416666667814</c:v>
                </c:pt>
                <c:pt idx="9857">
                  <c:v>41110.430555556712</c:v>
                </c:pt>
                <c:pt idx="9858">
                  <c:v>41110.444444445602</c:v>
                </c:pt>
                <c:pt idx="9859">
                  <c:v>41110.4583333345</c:v>
                </c:pt>
                <c:pt idx="9860">
                  <c:v>41110.472222223383</c:v>
                </c:pt>
                <c:pt idx="9861">
                  <c:v>41110.486111112266</c:v>
                </c:pt>
                <c:pt idx="9862">
                  <c:v>41110.500000001157</c:v>
                </c:pt>
                <c:pt idx="9863">
                  <c:v>41110.513888890047</c:v>
                </c:pt>
                <c:pt idx="9864">
                  <c:v>41110.527777778938</c:v>
                </c:pt>
                <c:pt idx="9865">
                  <c:v>41110.541666667821</c:v>
                </c:pt>
                <c:pt idx="9866">
                  <c:v>41110.555555556719</c:v>
                </c:pt>
                <c:pt idx="9867">
                  <c:v>41110.569444445602</c:v>
                </c:pt>
                <c:pt idx="9868">
                  <c:v>41110.583333334507</c:v>
                </c:pt>
                <c:pt idx="9869">
                  <c:v>41110.597222223383</c:v>
                </c:pt>
                <c:pt idx="9870">
                  <c:v>41110.611111112274</c:v>
                </c:pt>
                <c:pt idx="9871">
                  <c:v>41110.625000001164</c:v>
                </c:pt>
                <c:pt idx="9872">
                  <c:v>41110.638888890062</c:v>
                </c:pt>
                <c:pt idx="9873">
                  <c:v>41110.65277777896</c:v>
                </c:pt>
                <c:pt idx="9874">
                  <c:v>41110.666666667828</c:v>
                </c:pt>
                <c:pt idx="9875">
                  <c:v>41110.680555556733</c:v>
                </c:pt>
                <c:pt idx="9876">
                  <c:v>41110.694444445624</c:v>
                </c:pt>
                <c:pt idx="9877">
                  <c:v>41110.708333334522</c:v>
                </c:pt>
                <c:pt idx="9878">
                  <c:v>41110.722222223405</c:v>
                </c:pt>
                <c:pt idx="9879">
                  <c:v>41110.736111112288</c:v>
                </c:pt>
                <c:pt idx="9880">
                  <c:v>41110.750000001186</c:v>
                </c:pt>
                <c:pt idx="9881">
                  <c:v>41110.763888890076</c:v>
                </c:pt>
                <c:pt idx="9882">
                  <c:v>41110.777777778967</c:v>
                </c:pt>
                <c:pt idx="9883">
                  <c:v>41110.791666667843</c:v>
                </c:pt>
                <c:pt idx="9884">
                  <c:v>41110.805555556748</c:v>
                </c:pt>
                <c:pt idx="9885">
                  <c:v>41110.819444445639</c:v>
                </c:pt>
                <c:pt idx="9886">
                  <c:v>41110.833333334536</c:v>
                </c:pt>
                <c:pt idx="9887">
                  <c:v>41110.847222223427</c:v>
                </c:pt>
                <c:pt idx="9888">
                  <c:v>41110.861111112303</c:v>
                </c:pt>
                <c:pt idx="9889">
                  <c:v>41110.875000001193</c:v>
                </c:pt>
                <c:pt idx="9890">
                  <c:v>41110.888888890098</c:v>
                </c:pt>
                <c:pt idx="9891">
                  <c:v>41110.902777778989</c:v>
                </c:pt>
                <c:pt idx="9892">
                  <c:v>41110.916666667872</c:v>
                </c:pt>
                <c:pt idx="9893">
                  <c:v>41110.930555556763</c:v>
                </c:pt>
                <c:pt idx="9894">
                  <c:v>41110.944444445653</c:v>
                </c:pt>
                <c:pt idx="9895">
                  <c:v>41110.958333334558</c:v>
                </c:pt>
                <c:pt idx="9896">
                  <c:v>41110.972222223441</c:v>
                </c:pt>
                <c:pt idx="9897">
                  <c:v>41110.986111112332</c:v>
                </c:pt>
                <c:pt idx="9898">
                  <c:v>41111.000000001208</c:v>
                </c:pt>
                <c:pt idx="9899">
                  <c:v>41111.013888890113</c:v>
                </c:pt>
                <c:pt idx="9900">
                  <c:v>41111.027777778996</c:v>
                </c:pt>
                <c:pt idx="9901">
                  <c:v>41111.041666667879</c:v>
                </c:pt>
                <c:pt idx="9902">
                  <c:v>41111.055555556784</c:v>
                </c:pt>
                <c:pt idx="9903">
                  <c:v>41111.06944444566</c:v>
                </c:pt>
                <c:pt idx="9904">
                  <c:v>41111.083333334565</c:v>
                </c:pt>
                <c:pt idx="9905">
                  <c:v>41111.097222223441</c:v>
                </c:pt>
                <c:pt idx="9906">
                  <c:v>41111.111111112332</c:v>
                </c:pt>
                <c:pt idx="9907">
                  <c:v>41111.125000001215</c:v>
                </c:pt>
                <c:pt idx="9908">
                  <c:v>41111.138888890127</c:v>
                </c:pt>
                <c:pt idx="9909">
                  <c:v>41111.152777779011</c:v>
                </c:pt>
                <c:pt idx="9910">
                  <c:v>41111.166666667894</c:v>
                </c:pt>
                <c:pt idx="9911">
                  <c:v>41111.180555556792</c:v>
                </c:pt>
                <c:pt idx="9912">
                  <c:v>41111.194444445675</c:v>
                </c:pt>
                <c:pt idx="9913">
                  <c:v>41111.20833333458</c:v>
                </c:pt>
                <c:pt idx="9914">
                  <c:v>41111.222222223456</c:v>
                </c:pt>
                <c:pt idx="9915">
                  <c:v>41111.236111112354</c:v>
                </c:pt>
                <c:pt idx="9916">
                  <c:v>41111.250000001237</c:v>
                </c:pt>
                <c:pt idx="9917">
                  <c:v>41111.263888890135</c:v>
                </c:pt>
                <c:pt idx="9918">
                  <c:v>41111.277777779025</c:v>
                </c:pt>
                <c:pt idx="9919">
                  <c:v>41111.291666667901</c:v>
                </c:pt>
                <c:pt idx="9920">
                  <c:v>41111.305555556813</c:v>
                </c:pt>
                <c:pt idx="9921">
                  <c:v>41111.319444445697</c:v>
                </c:pt>
                <c:pt idx="9922">
                  <c:v>41111.333333334594</c:v>
                </c:pt>
                <c:pt idx="9923">
                  <c:v>41111.347222223485</c:v>
                </c:pt>
                <c:pt idx="9924">
                  <c:v>41111.361111112361</c:v>
                </c:pt>
                <c:pt idx="9925">
                  <c:v>41111.375000001251</c:v>
                </c:pt>
                <c:pt idx="9926">
                  <c:v>41111.388888890157</c:v>
                </c:pt>
                <c:pt idx="9927">
                  <c:v>41111.40277777904</c:v>
                </c:pt>
                <c:pt idx="9928">
                  <c:v>41111.41666666793</c:v>
                </c:pt>
                <c:pt idx="9929">
                  <c:v>41111.430555556828</c:v>
                </c:pt>
                <c:pt idx="9930">
                  <c:v>41111.444444445711</c:v>
                </c:pt>
                <c:pt idx="9931">
                  <c:v>41111.458333334609</c:v>
                </c:pt>
                <c:pt idx="9932">
                  <c:v>41111.472222223492</c:v>
                </c:pt>
                <c:pt idx="9933">
                  <c:v>41111.486111112383</c:v>
                </c:pt>
                <c:pt idx="9934">
                  <c:v>41111.500000001266</c:v>
                </c:pt>
                <c:pt idx="9935">
                  <c:v>41111.513888890171</c:v>
                </c:pt>
                <c:pt idx="9936">
                  <c:v>41111.527777779054</c:v>
                </c:pt>
                <c:pt idx="9937">
                  <c:v>41111.541666667938</c:v>
                </c:pt>
                <c:pt idx="9938">
                  <c:v>41111.555555556843</c:v>
                </c:pt>
                <c:pt idx="9939">
                  <c:v>41111.569444445726</c:v>
                </c:pt>
                <c:pt idx="9940">
                  <c:v>41111.583333334616</c:v>
                </c:pt>
                <c:pt idx="9941">
                  <c:v>41111.597222223507</c:v>
                </c:pt>
                <c:pt idx="9942">
                  <c:v>41111.61111111239</c:v>
                </c:pt>
                <c:pt idx="9943">
                  <c:v>41111.625000001273</c:v>
                </c:pt>
                <c:pt idx="9944">
                  <c:v>41111.638888890186</c:v>
                </c:pt>
                <c:pt idx="9945">
                  <c:v>41111.652777779069</c:v>
                </c:pt>
                <c:pt idx="9946">
                  <c:v>41111.666666667952</c:v>
                </c:pt>
                <c:pt idx="9947">
                  <c:v>41111.680555556857</c:v>
                </c:pt>
                <c:pt idx="9948">
                  <c:v>41111.694444445733</c:v>
                </c:pt>
                <c:pt idx="9949">
                  <c:v>41111.708333334631</c:v>
                </c:pt>
                <c:pt idx="9950">
                  <c:v>41111.722222223521</c:v>
                </c:pt>
                <c:pt idx="9951">
                  <c:v>41111.736111112405</c:v>
                </c:pt>
                <c:pt idx="9952">
                  <c:v>41111.750000001295</c:v>
                </c:pt>
                <c:pt idx="9953">
                  <c:v>41111.763888890186</c:v>
                </c:pt>
                <c:pt idx="9954">
                  <c:v>41111.777777779076</c:v>
                </c:pt>
                <c:pt idx="9955">
                  <c:v>41111.791666667967</c:v>
                </c:pt>
                <c:pt idx="9956">
                  <c:v>41111.805555556872</c:v>
                </c:pt>
                <c:pt idx="9957">
                  <c:v>41111.819444445762</c:v>
                </c:pt>
                <c:pt idx="9958">
                  <c:v>41111.833333334645</c:v>
                </c:pt>
                <c:pt idx="9959">
                  <c:v>41111.847222223543</c:v>
                </c:pt>
                <c:pt idx="9960">
                  <c:v>41111.861111112426</c:v>
                </c:pt>
                <c:pt idx="9961">
                  <c:v>41111.87500000131</c:v>
                </c:pt>
                <c:pt idx="9962">
                  <c:v>41111.888888890215</c:v>
                </c:pt>
                <c:pt idx="9963">
                  <c:v>41111.902777779098</c:v>
                </c:pt>
                <c:pt idx="9964">
                  <c:v>41111.916666667988</c:v>
                </c:pt>
                <c:pt idx="9965">
                  <c:v>41111.930555556886</c:v>
                </c:pt>
                <c:pt idx="9966">
                  <c:v>41111.944444445769</c:v>
                </c:pt>
                <c:pt idx="9967">
                  <c:v>41111.958333334667</c:v>
                </c:pt>
                <c:pt idx="9968">
                  <c:v>41111.972222223558</c:v>
                </c:pt>
                <c:pt idx="9969">
                  <c:v>41111.986111112441</c:v>
                </c:pt>
                <c:pt idx="9970">
                  <c:v>41112.000000001324</c:v>
                </c:pt>
                <c:pt idx="9971">
                  <c:v>41112.013888890222</c:v>
                </c:pt>
                <c:pt idx="9972">
                  <c:v>41112.027777779105</c:v>
                </c:pt>
                <c:pt idx="9973">
                  <c:v>41112.041666667996</c:v>
                </c:pt>
                <c:pt idx="9974">
                  <c:v>41112.055555556901</c:v>
                </c:pt>
                <c:pt idx="9975">
                  <c:v>41112.069444445784</c:v>
                </c:pt>
                <c:pt idx="9976">
                  <c:v>41112.083333334682</c:v>
                </c:pt>
                <c:pt idx="9977">
                  <c:v>41112.097222223565</c:v>
                </c:pt>
                <c:pt idx="9978">
                  <c:v>41112.111111112456</c:v>
                </c:pt>
                <c:pt idx="9979">
                  <c:v>41112.125000001332</c:v>
                </c:pt>
                <c:pt idx="9980">
                  <c:v>41112.138888890237</c:v>
                </c:pt>
                <c:pt idx="9981">
                  <c:v>41112.152777779134</c:v>
                </c:pt>
                <c:pt idx="9982">
                  <c:v>41112.16666666801</c:v>
                </c:pt>
                <c:pt idx="9983">
                  <c:v>41112.180555556915</c:v>
                </c:pt>
                <c:pt idx="9984">
                  <c:v>41112.194444445791</c:v>
                </c:pt>
                <c:pt idx="9985">
                  <c:v>41112.208333334689</c:v>
                </c:pt>
                <c:pt idx="9986">
                  <c:v>41112.22222222358</c:v>
                </c:pt>
                <c:pt idx="9987">
                  <c:v>41112.23611111247</c:v>
                </c:pt>
                <c:pt idx="9988">
                  <c:v>41112.250000001353</c:v>
                </c:pt>
                <c:pt idx="9989">
                  <c:v>41112.263888890244</c:v>
                </c:pt>
                <c:pt idx="9990">
                  <c:v>41112.277777779134</c:v>
                </c:pt>
                <c:pt idx="9991">
                  <c:v>41112.291666668018</c:v>
                </c:pt>
                <c:pt idx="9992">
                  <c:v>41112.30555555693</c:v>
                </c:pt>
                <c:pt idx="9993">
                  <c:v>41112.319444445813</c:v>
                </c:pt>
                <c:pt idx="9994">
                  <c:v>41112.333333334711</c:v>
                </c:pt>
                <c:pt idx="9995">
                  <c:v>41112.347222223601</c:v>
                </c:pt>
                <c:pt idx="9996">
                  <c:v>41112.361111112485</c:v>
                </c:pt>
                <c:pt idx="9997">
                  <c:v>41112.375000001375</c:v>
                </c:pt>
                <c:pt idx="9998">
                  <c:v>41112.388888890273</c:v>
                </c:pt>
                <c:pt idx="9999">
                  <c:v>41112.402777779163</c:v>
                </c:pt>
                <c:pt idx="10000">
                  <c:v>41112.416666668047</c:v>
                </c:pt>
                <c:pt idx="10001">
                  <c:v>41112.430555556944</c:v>
                </c:pt>
                <c:pt idx="10002">
                  <c:v>41112.444444445835</c:v>
                </c:pt>
                <c:pt idx="10003">
                  <c:v>41112.458333334725</c:v>
                </c:pt>
                <c:pt idx="10004">
                  <c:v>41112.472222223609</c:v>
                </c:pt>
                <c:pt idx="10005">
                  <c:v>41112.486111112499</c:v>
                </c:pt>
                <c:pt idx="10006">
                  <c:v>41112.500000001382</c:v>
                </c:pt>
                <c:pt idx="10007">
                  <c:v>41112.51388889028</c:v>
                </c:pt>
                <c:pt idx="10008">
                  <c:v>41112.527777779171</c:v>
                </c:pt>
                <c:pt idx="10009">
                  <c:v>41112.541666668054</c:v>
                </c:pt>
                <c:pt idx="10010">
                  <c:v>41112.555555556959</c:v>
                </c:pt>
                <c:pt idx="10011">
                  <c:v>41112.569444445835</c:v>
                </c:pt>
                <c:pt idx="10012">
                  <c:v>41112.583333334733</c:v>
                </c:pt>
                <c:pt idx="10013">
                  <c:v>41112.597222223616</c:v>
                </c:pt>
                <c:pt idx="10014">
                  <c:v>41112.611111112514</c:v>
                </c:pt>
                <c:pt idx="10015">
                  <c:v>41112.625000001397</c:v>
                </c:pt>
                <c:pt idx="10016">
                  <c:v>41112.638888890295</c:v>
                </c:pt>
                <c:pt idx="10017">
                  <c:v>41112.652777779193</c:v>
                </c:pt>
                <c:pt idx="10018">
                  <c:v>41112.666666668076</c:v>
                </c:pt>
                <c:pt idx="10019">
                  <c:v>41112.680555556974</c:v>
                </c:pt>
                <c:pt idx="10020">
                  <c:v>41112.694444445857</c:v>
                </c:pt>
                <c:pt idx="10021">
                  <c:v>41112.708333334747</c:v>
                </c:pt>
                <c:pt idx="10022">
                  <c:v>41112.722222223631</c:v>
                </c:pt>
                <c:pt idx="10023">
                  <c:v>41112.736111112528</c:v>
                </c:pt>
                <c:pt idx="10024">
                  <c:v>41112.750000001412</c:v>
                </c:pt>
                <c:pt idx="10025">
                  <c:v>41112.763888890302</c:v>
                </c:pt>
                <c:pt idx="10026">
                  <c:v>41112.777777779193</c:v>
                </c:pt>
                <c:pt idx="10027">
                  <c:v>41112.791666668076</c:v>
                </c:pt>
                <c:pt idx="10028">
                  <c:v>41112.805555556988</c:v>
                </c:pt>
                <c:pt idx="10029">
                  <c:v>41112.819444445879</c:v>
                </c:pt>
                <c:pt idx="10030">
                  <c:v>41112.833333334762</c:v>
                </c:pt>
                <c:pt idx="10031">
                  <c:v>41112.847222223652</c:v>
                </c:pt>
                <c:pt idx="10032">
                  <c:v>41112.861111112536</c:v>
                </c:pt>
                <c:pt idx="10033">
                  <c:v>41112.875000001426</c:v>
                </c:pt>
                <c:pt idx="10034">
                  <c:v>41112.888888890338</c:v>
                </c:pt>
                <c:pt idx="10035">
                  <c:v>41112.902777779214</c:v>
                </c:pt>
                <c:pt idx="10036">
                  <c:v>41112.916666668112</c:v>
                </c:pt>
                <c:pt idx="10037">
                  <c:v>41112.930555557003</c:v>
                </c:pt>
                <c:pt idx="10038">
                  <c:v>41112.944444445893</c:v>
                </c:pt>
                <c:pt idx="10039">
                  <c:v>41112.958333334791</c:v>
                </c:pt>
                <c:pt idx="10040">
                  <c:v>41112.972222223667</c:v>
                </c:pt>
                <c:pt idx="10041">
                  <c:v>41112.986111112565</c:v>
                </c:pt>
                <c:pt idx="10042">
                  <c:v>41113.000000001441</c:v>
                </c:pt>
                <c:pt idx="10043">
                  <c:v>41113.013888890338</c:v>
                </c:pt>
                <c:pt idx="10044">
                  <c:v>41113.027777779222</c:v>
                </c:pt>
                <c:pt idx="10045">
                  <c:v>41113.041666668112</c:v>
                </c:pt>
                <c:pt idx="10046">
                  <c:v>41113.05555555701</c:v>
                </c:pt>
                <c:pt idx="10047">
                  <c:v>41113.0694444459</c:v>
                </c:pt>
                <c:pt idx="10048">
                  <c:v>41113.083333334791</c:v>
                </c:pt>
                <c:pt idx="10049">
                  <c:v>41113.097222223674</c:v>
                </c:pt>
                <c:pt idx="10050">
                  <c:v>41113.111111112572</c:v>
                </c:pt>
                <c:pt idx="10051">
                  <c:v>41113.125000001448</c:v>
                </c:pt>
                <c:pt idx="10052">
                  <c:v>41113.138888890353</c:v>
                </c:pt>
                <c:pt idx="10053">
                  <c:v>41113.152777779236</c:v>
                </c:pt>
                <c:pt idx="10054">
                  <c:v>41113.166666668134</c:v>
                </c:pt>
                <c:pt idx="10055">
                  <c:v>41113.180555557032</c:v>
                </c:pt>
                <c:pt idx="10056">
                  <c:v>41113.194444445915</c:v>
                </c:pt>
                <c:pt idx="10057">
                  <c:v>41113.208333334813</c:v>
                </c:pt>
                <c:pt idx="10058">
                  <c:v>41113.222222223689</c:v>
                </c:pt>
                <c:pt idx="10059">
                  <c:v>41113.236111112587</c:v>
                </c:pt>
                <c:pt idx="10060">
                  <c:v>41113.250000001477</c:v>
                </c:pt>
                <c:pt idx="10061">
                  <c:v>41113.26388889036</c:v>
                </c:pt>
                <c:pt idx="10062">
                  <c:v>41113.277777779251</c:v>
                </c:pt>
                <c:pt idx="10063">
                  <c:v>41113.291666668134</c:v>
                </c:pt>
                <c:pt idx="10064">
                  <c:v>41113.305555557039</c:v>
                </c:pt>
                <c:pt idx="10065">
                  <c:v>41113.319444445937</c:v>
                </c:pt>
                <c:pt idx="10066">
                  <c:v>41113.333333334827</c:v>
                </c:pt>
                <c:pt idx="10067">
                  <c:v>41113.347222223711</c:v>
                </c:pt>
                <c:pt idx="10068">
                  <c:v>41113.361111112594</c:v>
                </c:pt>
                <c:pt idx="10069">
                  <c:v>41113.375000001484</c:v>
                </c:pt>
                <c:pt idx="10070">
                  <c:v>41113.388888890389</c:v>
                </c:pt>
                <c:pt idx="10071">
                  <c:v>41113.402777779273</c:v>
                </c:pt>
                <c:pt idx="10072">
                  <c:v>41113.416666668163</c:v>
                </c:pt>
                <c:pt idx="10073">
                  <c:v>41113.430555557061</c:v>
                </c:pt>
                <c:pt idx="10074">
                  <c:v>41113.444444445951</c:v>
                </c:pt>
                <c:pt idx="10075">
                  <c:v>41113.458333334849</c:v>
                </c:pt>
                <c:pt idx="10076">
                  <c:v>41113.472222223732</c:v>
                </c:pt>
                <c:pt idx="10077">
                  <c:v>41113.486111112616</c:v>
                </c:pt>
                <c:pt idx="10078">
                  <c:v>41113.500000001506</c:v>
                </c:pt>
                <c:pt idx="10079">
                  <c:v>41113.513888890397</c:v>
                </c:pt>
                <c:pt idx="10080">
                  <c:v>41113.52777777928</c:v>
                </c:pt>
                <c:pt idx="10081">
                  <c:v>41113.541666668178</c:v>
                </c:pt>
                <c:pt idx="10082">
                  <c:v>41113.555555557068</c:v>
                </c:pt>
                <c:pt idx="10083">
                  <c:v>41113.569444445959</c:v>
                </c:pt>
                <c:pt idx="10084">
                  <c:v>41113.583333334849</c:v>
                </c:pt>
                <c:pt idx="10085">
                  <c:v>41113.597222223732</c:v>
                </c:pt>
                <c:pt idx="10086">
                  <c:v>41113.611111112623</c:v>
                </c:pt>
                <c:pt idx="10087">
                  <c:v>41113.625000001513</c:v>
                </c:pt>
                <c:pt idx="10088">
                  <c:v>41113.638888890411</c:v>
                </c:pt>
                <c:pt idx="10089">
                  <c:v>41113.652777779302</c:v>
                </c:pt>
                <c:pt idx="10090">
                  <c:v>41113.666666668185</c:v>
                </c:pt>
                <c:pt idx="10091">
                  <c:v>41113.680555557083</c:v>
                </c:pt>
                <c:pt idx="10092">
                  <c:v>41113.694444445973</c:v>
                </c:pt>
                <c:pt idx="10093">
                  <c:v>41113.708333334871</c:v>
                </c:pt>
                <c:pt idx="10094">
                  <c:v>41113.722222223754</c:v>
                </c:pt>
                <c:pt idx="10095">
                  <c:v>41113.736111112637</c:v>
                </c:pt>
                <c:pt idx="10096">
                  <c:v>41113.750000001535</c:v>
                </c:pt>
                <c:pt idx="10097">
                  <c:v>41113.763888890426</c:v>
                </c:pt>
                <c:pt idx="10098">
                  <c:v>41113.777777779309</c:v>
                </c:pt>
                <c:pt idx="10099">
                  <c:v>41113.791666668192</c:v>
                </c:pt>
                <c:pt idx="10100">
                  <c:v>41113.805555557097</c:v>
                </c:pt>
                <c:pt idx="10101">
                  <c:v>41113.819444445995</c:v>
                </c:pt>
                <c:pt idx="10102">
                  <c:v>41113.833333334886</c:v>
                </c:pt>
                <c:pt idx="10103">
                  <c:v>41113.847222223769</c:v>
                </c:pt>
                <c:pt idx="10104">
                  <c:v>41113.861111112652</c:v>
                </c:pt>
                <c:pt idx="10105">
                  <c:v>41113.87500000155</c:v>
                </c:pt>
                <c:pt idx="10106">
                  <c:v>41113.888888890448</c:v>
                </c:pt>
                <c:pt idx="10107">
                  <c:v>41113.902777779331</c:v>
                </c:pt>
                <c:pt idx="10108">
                  <c:v>41113.916666668221</c:v>
                </c:pt>
                <c:pt idx="10109">
                  <c:v>41113.930555557112</c:v>
                </c:pt>
                <c:pt idx="10110">
                  <c:v>41113.94444444601</c:v>
                </c:pt>
                <c:pt idx="10111">
                  <c:v>41113.9583333349</c:v>
                </c:pt>
                <c:pt idx="10112">
                  <c:v>41113.972222223783</c:v>
                </c:pt>
                <c:pt idx="10113">
                  <c:v>41113.986111112681</c:v>
                </c:pt>
                <c:pt idx="10114">
                  <c:v>41114.000000001564</c:v>
                </c:pt>
                <c:pt idx="10115">
                  <c:v>41114.013888890462</c:v>
                </c:pt>
                <c:pt idx="10116">
                  <c:v>41114.027777779338</c:v>
                </c:pt>
                <c:pt idx="10117">
                  <c:v>41114.041666668229</c:v>
                </c:pt>
                <c:pt idx="10118">
                  <c:v>41114.055555557134</c:v>
                </c:pt>
                <c:pt idx="10119">
                  <c:v>41114.069444446017</c:v>
                </c:pt>
                <c:pt idx="10120">
                  <c:v>41114.083333334915</c:v>
                </c:pt>
                <c:pt idx="10121">
                  <c:v>41114.097222223791</c:v>
                </c:pt>
                <c:pt idx="10122">
                  <c:v>41114.111111112681</c:v>
                </c:pt>
                <c:pt idx="10123">
                  <c:v>41114.125000001572</c:v>
                </c:pt>
                <c:pt idx="10124">
                  <c:v>41114.138888890469</c:v>
                </c:pt>
                <c:pt idx="10125">
                  <c:v>41114.15277777936</c:v>
                </c:pt>
                <c:pt idx="10126">
                  <c:v>41114.166666668243</c:v>
                </c:pt>
                <c:pt idx="10127">
                  <c:v>41114.180555557141</c:v>
                </c:pt>
                <c:pt idx="10128">
                  <c:v>41114.194444446031</c:v>
                </c:pt>
                <c:pt idx="10129">
                  <c:v>41114.208333334929</c:v>
                </c:pt>
                <c:pt idx="10130">
                  <c:v>41114.222222223805</c:v>
                </c:pt>
                <c:pt idx="10131">
                  <c:v>41114.236111112696</c:v>
                </c:pt>
                <c:pt idx="10132">
                  <c:v>41114.250000001586</c:v>
                </c:pt>
                <c:pt idx="10133">
                  <c:v>41114.263888890484</c:v>
                </c:pt>
                <c:pt idx="10134">
                  <c:v>41114.277777779374</c:v>
                </c:pt>
                <c:pt idx="10135">
                  <c:v>41114.29166666825</c:v>
                </c:pt>
                <c:pt idx="10136">
                  <c:v>41114.305555557163</c:v>
                </c:pt>
                <c:pt idx="10137">
                  <c:v>41114.319444446053</c:v>
                </c:pt>
                <c:pt idx="10138">
                  <c:v>41114.333333334944</c:v>
                </c:pt>
                <c:pt idx="10139">
                  <c:v>41114.347222223834</c:v>
                </c:pt>
                <c:pt idx="10140">
                  <c:v>41114.36111111271</c:v>
                </c:pt>
                <c:pt idx="10141">
                  <c:v>41114.375000001601</c:v>
                </c:pt>
                <c:pt idx="10142">
                  <c:v>41114.388888890506</c:v>
                </c:pt>
                <c:pt idx="10143">
                  <c:v>41114.402777779389</c:v>
                </c:pt>
                <c:pt idx="10144">
                  <c:v>41114.41666666828</c:v>
                </c:pt>
                <c:pt idx="10145">
                  <c:v>41114.430555557177</c:v>
                </c:pt>
                <c:pt idx="10146">
                  <c:v>41114.444444446068</c:v>
                </c:pt>
                <c:pt idx="10147">
                  <c:v>41114.458333334966</c:v>
                </c:pt>
                <c:pt idx="10148">
                  <c:v>41114.472222223842</c:v>
                </c:pt>
                <c:pt idx="10149">
                  <c:v>41114.486111112732</c:v>
                </c:pt>
                <c:pt idx="10150">
                  <c:v>41114.500000001615</c:v>
                </c:pt>
                <c:pt idx="10151">
                  <c:v>41114.513888890513</c:v>
                </c:pt>
                <c:pt idx="10152">
                  <c:v>41114.527777779404</c:v>
                </c:pt>
                <c:pt idx="10153">
                  <c:v>41114.541666668287</c:v>
                </c:pt>
                <c:pt idx="10154">
                  <c:v>41114.555555557192</c:v>
                </c:pt>
                <c:pt idx="10155">
                  <c:v>41114.569444446082</c:v>
                </c:pt>
                <c:pt idx="10156">
                  <c:v>41114.583333334973</c:v>
                </c:pt>
                <c:pt idx="10157">
                  <c:v>41114.597222223856</c:v>
                </c:pt>
                <c:pt idx="10158">
                  <c:v>41114.611111112739</c:v>
                </c:pt>
                <c:pt idx="10159">
                  <c:v>41114.625000001623</c:v>
                </c:pt>
                <c:pt idx="10160">
                  <c:v>41114.638888890535</c:v>
                </c:pt>
                <c:pt idx="10161">
                  <c:v>41114.652777779418</c:v>
                </c:pt>
                <c:pt idx="10162">
                  <c:v>41114.666666668301</c:v>
                </c:pt>
                <c:pt idx="10163">
                  <c:v>41114.680555557199</c:v>
                </c:pt>
                <c:pt idx="10164">
                  <c:v>41114.69444444609</c:v>
                </c:pt>
                <c:pt idx="10165">
                  <c:v>41114.708333334987</c:v>
                </c:pt>
                <c:pt idx="10166">
                  <c:v>41114.722222223871</c:v>
                </c:pt>
                <c:pt idx="10167">
                  <c:v>41114.736111112754</c:v>
                </c:pt>
                <c:pt idx="10168">
                  <c:v>41114.750000001644</c:v>
                </c:pt>
                <c:pt idx="10169">
                  <c:v>41114.763888890535</c:v>
                </c:pt>
                <c:pt idx="10170">
                  <c:v>41114.777777779425</c:v>
                </c:pt>
                <c:pt idx="10171">
                  <c:v>41114.791666668309</c:v>
                </c:pt>
                <c:pt idx="10172">
                  <c:v>41114.805555557214</c:v>
                </c:pt>
                <c:pt idx="10173">
                  <c:v>41114.819444446119</c:v>
                </c:pt>
                <c:pt idx="10174">
                  <c:v>41114.833333335002</c:v>
                </c:pt>
                <c:pt idx="10175">
                  <c:v>41114.847222223892</c:v>
                </c:pt>
                <c:pt idx="10176">
                  <c:v>41114.861111112776</c:v>
                </c:pt>
                <c:pt idx="10177">
                  <c:v>41114.875000001659</c:v>
                </c:pt>
                <c:pt idx="10178">
                  <c:v>41114.888888890571</c:v>
                </c:pt>
                <c:pt idx="10179">
                  <c:v>41114.902777779447</c:v>
                </c:pt>
                <c:pt idx="10180">
                  <c:v>41114.916666668338</c:v>
                </c:pt>
                <c:pt idx="10181">
                  <c:v>41114.930555557228</c:v>
                </c:pt>
                <c:pt idx="10182">
                  <c:v>41114.944444446126</c:v>
                </c:pt>
                <c:pt idx="10183">
                  <c:v>41114.958333335017</c:v>
                </c:pt>
                <c:pt idx="10184">
                  <c:v>41114.972222223907</c:v>
                </c:pt>
                <c:pt idx="10185">
                  <c:v>41114.98611111279</c:v>
                </c:pt>
                <c:pt idx="10186">
                  <c:v>41115.000000001673</c:v>
                </c:pt>
                <c:pt idx="10187">
                  <c:v>41115.013888890579</c:v>
                </c:pt>
                <c:pt idx="10188">
                  <c:v>41115.027777779454</c:v>
                </c:pt>
                <c:pt idx="10189">
                  <c:v>41115.041666668345</c:v>
                </c:pt>
                <c:pt idx="10190">
                  <c:v>41115.055555557235</c:v>
                </c:pt>
                <c:pt idx="10191">
                  <c:v>41115.069444446133</c:v>
                </c:pt>
                <c:pt idx="10192">
                  <c:v>41115.083333335031</c:v>
                </c:pt>
                <c:pt idx="10193">
                  <c:v>41115.097222223914</c:v>
                </c:pt>
                <c:pt idx="10194">
                  <c:v>41115.111111112805</c:v>
                </c:pt>
                <c:pt idx="10195">
                  <c:v>41115.125000001681</c:v>
                </c:pt>
                <c:pt idx="10196">
                  <c:v>41115.138888890593</c:v>
                </c:pt>
                <c:pt idx="10197">
                  <c:v>41115.152777779484</c:v>
                </c:pt>
                <c:pt idx="10198">
                  <c:v>41115.16666666836</c:v>
                </c:pt>
                <c:pt idx="10199">
                  <c:v>41115.180555557257</c:v>
                </c:pt>
                <c:pt idx="10200">
                  <c:v>41115.194444446148</c:v>
                </c:pt>
                <c:pt idx="10201">
                  <c:v>41115.208333335038</c:v>
                </c:pt>
                <c:pt idx="10202">
                  <c:v>41115.222222223929</c:v>
                </c:pt>
                <c:pt idx="10203">
                  <c:v>41115.236111112812</c:v>
                </c:pt>
                <c:pt idx="10204">
                  <c:v>41115.250000001703</c:v>
                </c:pt>
                <c:pt idx="10205">
                  <c:v>41115.263888890593</c:v>
                </c:pt>
                <c:pt idx="10206">
                  <c:v>41115.277777779484</c:v>
                </c:pt>
                <c:pt idx="10207">
                  <c:v>41115.291666668367</c:v>
                </c:pt>
                <c:pt idx="10208">
                  <c:v>41115.305555557272</c:v>
                </c:pt>
                <c:pt idx="10209">
                  <c:v>41115.31944444617</c:v>
                </c:pt>
                <c:pt idx="10210">
                  <c:v>41115.333333335053</c:v>
                </c:pt>
                <c:pt idx="10211">
                  <c:v>41115.347222223943</c:v>
                </c:pt>
                <c:pt idx="10212">
                  <c:v>41115.361111112834</c:v>
                </c:pt>
                <c:pt idx="10213">
                  <c:v>41115.375000001724</c:v>
                </c:pt>
                <c:pt idx="10214">
                  <c:v>41115.388888890622</c:v>
                </c:pt>
                <c:pt idx="10215">
                  <c:v>41115.402777779513</c:v>
                </c:pt>
                <c:pt idx="10216">
                  <c:v>41115.416666668396</c:v>
                </c:pt>
                <c:pt idx="10217">
                  <c:v>41115.430555557286</c:v>
                </c:pt>
                <c:pt idx="10218">
                  <c:v>41115.444444446191</c:v>
                </c:pt>
                <c:pt idx="10219">
                  <c:v>41115.458333335075</c:v>
                </c:pt>
                <c:pt idx="10220">
                  <c:v>41115.472222223965</c:v>
                </c:pt>
                <c:pt idx="10221">
                  <c:v>41115.486111112848</c:v>
                </c:pt>
                <c:pt idx="10222">
                  <c:v>41115.500000001732</c:v>
                </c:pt>
                <c:pt idx="10223">
                  <c:v>41115.513888890629</c:v>
                </c:pt>
                <c:pt idx="10224">
                  <c:v>41115.52777777952</c:v>
                </c:pt>
                <c:pt idx="10225">
                  <c:v>41115.541666668403</c:v>
                </c:pt>
                <c:pt idx="10226">
                  <c:v>41115.555555557301</c:v>
                </c:pt>
                <c:pt idx="10227">
                  <c:v>41115.569444446191</c:v>
                </c:pt>
                <c:pt idx="10228">
                  <c:v>41115.583333335082</c:v>
                </c:pt>
                <c:pt idx="10229">
                  <c:v>41115.597222223972</c:v>
                </c:pt>
                <c:pt idx="10230">
                  <c:v>41115.611111112856</c:v>
                </c:pt>
                <c:pt idx="10231">
                  <c:v>41115.625000001746</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41115.750000001761</c:v>
                </c:pt>
                <c:pt idx="10241">
                  <c:v>41115.763888890651</c:v>
                </c:pt>
                <c:pt idx="10242">
                  <c:v>41115.777777779542</c:v>
                </c:pt>
                <c:pt idx="10243">
                  <c:v>41115.791666668425</c:v>
                </c:pt>
                <c:pt idx="10244">
                  <c:v>41115.80555555733</c:v>
                </c:pt>
                <c:pt idx="10245">
                  <c:v>41115.819444446228</c:v>
                </c:pt>
                <c:pt idx="10246">
                  <c:v>41115.833333335111</c:v>
                </c:pt>
                <c:pt idx="10247">
                  <c:v>41115.847222224009</c:v>
                </c:pt>
                <c:pt idx="10248">
                  <c:v>41115.861111112885</c:v>
                </c:pt>
                <c:pt idx="10249">
                  <c:v>41115.875000001775</c:v>
                </c:pt>
                <c:pt idx="10250">
                  <c:v>41115.88888889068</c:v>
                </c:pt>
                <c:pt idx="10251">
                  <c:v>41115.902777779571</c:v>
                </c:pt>
                <c:pt idx="10252">
                  <c:v>41115.916666668461</c:v>
                </c:pt>
                <c:pt idx="10253">
                  <c:v>41115.930555557345</c:v>
                </c:pt>
                <c:pt idx="10254">
                  <c:v>41115.944444446242</c:v>
                </c:pt>
                <c:pt idx="10255">
                  <c:v>41115.95833333514</c:v>
                </c:pt>
                <c:pt idx="10256">
                  <c:v>41115.972222224023</c:v>
                </c:pt>
                <c:pt idx="10257">
                  <c:v>41115.986111112914</c:v>
                </c:pt>
                <c:pt idx="10258">
                  <c:v>41116.00000000179</c:v>
                </c:pt>
                <c:pt idx="10259">
                  <c:v>41116.013888890688</c:v>
                </c:pt>
                <c:pt idx="10260">
                  <c:v>41116.027777779578</c:v>
                </c:pt>
                <c:pt idx="10261">
                  <c:v>41116.041666668461</c:v>
                </c:pt>
                <c:pt idx="10262">
                  <c:v>41116.055555557359</c:v>
                </c:pt>
                <c:pt idx="10263">
                  <c:v>41116.06944444625</c:v>
                </c:pt>
                <c:pt idx="10264">
                  <c:v>41116.08333333514</c:v>
                </c:pt>
                <c:pt idx="10265">
                  <c:v>41116.097222224031</c:v>
                </c:pt>
                <c:pt idx="10266">
                  <c:v>41116.111111112921</c:v>
                </c:pt>
                <c:pt idx="10267">
                  <c:v>41116.125000001797</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41116.263888890709</c:v>
                </c:pt>
                <c:pt idx="10278">
                  <c:v>41116.2777777796</c:v>
                </c:pt>
                <c:pt idx="10279">
                  <c:v>41116.291666668483</c:v>
                </c:pt>
                <c:pt idx="10280">
                  <c:v>41116.305555557388</c:v>
                </c:pt>
                <c:pt idx="10281">
                  <c:v>41116.319444446286</c:v>
                </c:pt>
                <c:pt idx="10282">
                  <c:v>41116.333333335169</c:v>
                </c:pt>
                <c:pt idx="10283">
                  <c:v>41116.347222224067</c:v>
                </c:pt>
                <c:pt idx="10284">
                  <c:v>41116.36111111295</c:v>
                </c:pt>
                <c:pt idx="10285">
                  <c:v>41116.375000001834</c:v>
                </c:pt>
                <c:pt idx="10286">
                  <c:v>41116.388888890739</c:v>
                </c:pt>
                <c:pt idx="10287">
                  <c:v>41116.402777779622</c:v>
                </c:pt>
                <c:pt idx="10288">
                  <c:v>41116.416666668512</c:v>
                </c:pt>
                <c:pt idx="10289">
                  <c:v>41116.430555557403</c:v>
                </c:pt>
                <c:pt idx="10290">
                  <c:v>41116.444444446293</c:v>
                </c:pt>
                <c:pt idx="10291">
                  <c:v>41116.458333335198</c:v>
                </c:pt>
                <c:pt idx="10292">
                  <c:v>41116.472222224089</c:v>
                </c:pt>
                <c:pt idx="10293">
                  <c:v>41116.486111112972</c:v>
                </c:pt>
                <c:pt idx="10294">
                  <c:v>41116.500000001855</c:v>
                </c:pt>
                <c:pt idx="10295">
                  <c:v>41116.513888890746</c:v>
                </c:pt>
                <c:pt idx="10296">
                  <c:v>41116.527777779629</c:v>
                </c:pt>
                <c:pt idx="10297">
                  <c:v>41116.541666668527</c:v>
                </c:pt>
                <c:pt idx="10298">
                  <c:v>41116.555555557417</c:v>
                </c:pt>
                <c:pt idx="10299">
                  <c:v>41116.569444446308</c:v>
                </c:pt>
                <c:pt idx="10300">
                  <c:v>41116.583333335198</c:v>
                </c:pt>
                <c:pt idx="10301">
                  <c:v>41116.597222224089</c:v>
                </c:pt>
                <c:pt idx="10302">
                  <c:v>41116.611111112979</c:v>
                </c:pt>
                <c:pt idx="10303">
                  <c:v>41116.625000001863</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41116.777777779658</c:v>
                </c:pt>
                <c:pt idx="10315">
                  <c:v>41116.791666668549</c:v>
                </c:pt>
                <c:pt idx="10316">
                  <c:v>41116.805555557446</c:v>
                </c:pt>
                <c:pt idx="10317">
                  <c:v>41116.819444446344</c:v>
                </c:pt>
                <c:pt idx="10318">
                  <c:v>41116.833333335228</c:v>
                </c:pt>
                <c:pt idx="10319">
                  <c:v>41116.847222224125</c:v>
                </c:pt>
                <c:pt idx="10320">
                  <c:v>41116.861111113001</c:v>
                </c:pt>
                <c:pt idx="10321">
                  <c:v>41116.875000001892</c:v>
                </c:pt>
                <c:pt idx="10322">
                  <c:v>41116.888888890797</c:v>
                </c:pt>
                <c:pt idx="10323">
                  <c:v>41116.90277777968</c:v>
                </c:pt>
                <c:pt idx="10324">
                  <c:v>41116.916666668578</c:v>
                </c:pt>
                <c:pt idx="10325">
                  <c:v>41116.930555557461</c:v>
                </c:pt>
                <c:pt idx="10326">
                  <c:v>41116.944444446359</c:v>
                </c:pt>
                <c:pt idx="10327">
                  <c:v>41116.958333335242</c:v>
                </c:pt>
                <c:pt idx="10328">
                  <c:v>41116.97222222414</c:v>
                </c:pt>
                <c:pt idx="10329">
                  <c:v>41116.986111113023</c:v>
                </c:pt>
                <c:pt idx="10330">
                  <c:v>41117.000000001914</c:v>
                </c:pt>
                <c:pt idx="10331">
                  <c:v>41117.013888890811</c:v>
                </c:pt>
                <c:pt idx="10332">
                  <c:v>41117.027777779687</c:v>
                </c:pt>
                <c:pt idx="10333">
                  <c:v>41117.041666668585</c:v>
                </c:pt>
                <c:pt idx="10334">
                  <c:v>41117.055555557483</c:v>
                </c:pt>
                <c:pt idx="10335">
                  <c:v>41117.069444446366</c:v>
                </c:pt>
                <c:pt idx="10336">
                  <c:v>41117.083333335257</c:v>
                </c:pt>
                <c:pt idx="10337">
                  <c:v>41117.097222224147</c:v>
                </c:pt>
                <c:pt idx="10338">
                  <c:v>41117.11111111303</c:v>
                </c:pt>
                <c:pt idx="10339">
                  <c:v>41117.125000001921</c:v>
                </c:pt>
                <c:pt idx="10340">
                  <c:v>41117.138888890819</c:v>
                </c:pt>
                <c:pt idx="10341">
                  <c:v>41117.152777779709</c:v>
                </c:pt>
                <c:pt idx="10342">
                  <c:v>41117.166666668592</c:v>
                </c:pt>
                <c:pt idx="10343">
                  <c:v>41117.18055555749</c:v>
                </c:pt>
                <c:pt idx="10344">
                  <c:v>41117.194444446381</c:v>
                </c:pt>
                <c:pt idx="10345">
                  <c:v>41117.208333335271</c:v>
                </c:pt>
                <c:pt idx="10346">
                  <c:v>41117.222222224162</c:v>
                </c:pt>
                <c:pt idx="10347">
                  <c:v>41117.236111113045</c:v>
                </c:pt>
                <c:pt idx="10348">
                  <c:v>41117.250000001935</c:v>
                </c:pt>
                <c:pt idx="10349">
                  <c:v>41117.263888890826</c:v>
                </c:pt>
                <c:pt idx="10350">
                  <c:v>41117.277777779724</c:v>
                </c:pt>
                <c:pt idx="10351">
                  <c:v>41117.2916666686</c:v>
                </c:pt>
                <c:pt idx="10352">
                  <c:v>41117.305555557512</c:v>
                </c:pt>
                <c:pt idx="10353">
                  <c:v>41117.319444446402</c:v>
                </c:pt>
                <c:pt idx="10354">
                  <c:v>41117.333333335286</c:v>
                </c:pt>
                <c:pt idx="10355">
                  <c:v>41117.347222224191</c:v>
                </c:pt>
                <c:pt idx="10356">
                  <c:v>41117.361111113059</c:v>
                </c:pt>
                <c:pt idx="10357">
                  <c:v>41117.375000001957</c:v>
                </c:pt>
                <c:pt idx="10358">
                  <c:v>41117.388888890855</c:v>
                </c:pt>
                <c:pt idx="10359">
                  <c:v>41117.402777779738</c:v>
                </c:pt>
                <c:pt idx="10360">
                  <c:v>41117.416666668629</c:v>
                </c:pt>
                <c:pt idx="10361">
                  <c:v>41117.430555557519</c:v>
                </c:pt>
                <c:pt idx="10362">
                  <c:v>41117.444444446417</c:v>
                </c:pt>
                <c:pt idx="10363">
                  <c:v>41117.458333335308</c:v>
                </c:pt>
                <c:pt idx="10364">
                  <c:v>41117.472222224198</c:v>
                </c:pt>
                <c:pt idx="10365">
                  <c:v>41117.486111113081</c:v>
                </c:pt>
                <c:pt idx="10366">
                  <c:v>41117.500000001972</c:v>
                </c:pt>
                <c:pt idx="10367">
                  <c:v>41117.513888890862</c:v>
                </c:pt>
                <c:pt idx="10368">
                  <c:v>41117.527777779746</c:v>
                </c:pt>
                <c:pt idx="10369">
                  <c:v>41117.541666668629</c:v>
                </c:pt>
                <c:pt idx="10370">
                  <c:v>41117.555555557541</c:v>
                </c:pt>
                <c:pt idx="10371">
                  <c:v>41117.569444446432</c:v>
                </c:pt>
                <c:pt idx="10372">
                  <c:v>41117.583333335315</c:v>
                </c:pt>
                <c:pt idx="10373">
                  <c:v>41117.597222224205</c:v>
                </c:pt>
                <c:pt idx="10374">
                  <c:v>41117.611111113089</c:v>
                </c:pt>
                <c:pt idx="10375">
                  <c:v>41117.625000001979</c:v>
                </c:pt>
                <c:pt idx="10376">
                  <c:v>41117.638888890884</c:v>
                </c:pt>
                <c:pt idx="10377">
                  <c:v>41117.652777779767</c:v>
                </c:pt>
                <c:pt idx="10378">
                  <c:v>41117.666666668651</c:v>
                </c:pt>
                <c:pt idx="10379">
                  <c:v>41117.680555557548</c:v>
                </c:pt>
                <c:pt idx="10380">
                  <c:v>41117.694444446439</c:v>
                </c:pt>
                <c:pt idx="10381">
                  <c:v>41117.708333335329</c:v>
                </c:pt>
                <c:pt idx="10382">
                  <c:v>41117.72222222422</c:v>
                </c:pt>
                <c:pt idx="10383">
                  <c:v>41117.736111113103</c:v>
                </c:pt>
                <c:pt idx="10384">
                  <c:v>41117.750000002001</c:v>
                </c:pt>
                <c:pt idx="10385">
                  <c:v>41117.763888890884</c:v>
                </c:pt>
                <c:pt idx="10386">
                  <c:v>41117.777777779775</c:v>
                </c:pt>
                <c:pt idx="10387">
                  <c:v>41117.791666668658</c:v>
                </c:pt>
                <c:pt idx="10388">
                  <c:v>41117.805555557563</c:v>
                </c:pt>
                <c:pt idx="10389">
                  <c:v>41117.819444446461</c:v>
                </c:pt>
                <c:pt idx="10390">
                  <c:v>41117.833333335344</c:v>
                </c:pt>
                <c:pt idx="10391">
                  <c:v>41117.847222224242</c:v>
                </c:pt>
                <c:pt idx="10392">
                  <c:v>41117.861111113125</c:v>
                </c:pt>
                <c:pt idx="10393">
                  <c:v>41117.875000002015</c:v>
                </c:pt>
                <c:pt idx="10394">
                  <c:v>41117.88888889092</c:v>
                </c:pt>
                <c:pt idx="10395">
                  <c:v>41117.902777779796</c:v>
                </c:pt>
                <c:pt idx="10396">
                  <c:v>41117.916666668687</c:v>
                </c:pt>
                <c:pt idx="10397">
                  <c:v>41117.930555557585</c:v>
                </c:pt>
                <c:pt idx="10398">
                  <c:v>41117.944444446475</c:v>
                </c:pt>
                <c:pt idx="10399">
                  <c:v>41117.958333335366</c:v>
                </c:pt>
                <c:pt idx="10400">
                  <c:v>41117.972222224249</c:v>
                </c:pt>
                <c:pt idx="10401">
                  <c:v>41117.986111113139</c:v>
                </c:pt>
                <c:pt idx="10402">
                  <c:v>41118.00000000203</c:v>
                </c:pt>
                <c:pt idx="10403">
                  <c:v>41118.013888890928</c:v>
                </c:pt>
                <c:pt idx="10404">
                  <c:v>41118.027777779804</c:v>
                </c:pt>
                <c:pt idx="10405">
                  <c:v>41118.041666668694</c:v>
                </c:pt>
                <c:pt idx="10406">
                  <c:v>41118.055555557592</c:v>
                </c:pt>
                <c:pt idx="10407">
                  <c:v>41118.069444446483</c:v>
                </c:pt>
                <c:pt idx="10408">
                  <c:v>41118.083333335373</c:v>
                </c:pt>
                <c:pt idx="10409">
                  <c:v>41118.097222224264</c:v>
                </c:pt>
                <c:pt idx="10410">
                  <c:v>41118.111111113154</c:v>
                </c:pt>
                <c:pt idx="10411">
                  <c:v>41118.125000002037</c:v>
                </c:pt>
                <c:pt idx="10412">
                  <c:v>41118.138888890942</c:v>
                </c:pt>
                <c:pt idx="10413">
                  <c:v>41118.152777779833</c:v>
                </c:pt>
                <c:pt idx="10414">
                  <c:v>41118.166666668709</c:v>
                </c:pt>
                <c:pt idx="10415">
                  <c:v>41118.180555557607</c:v>
                </c:pt>
                <c:pt idx="10416">
                  <c:v>41118.194444446497</c:v>
                </c:pt>
                <c:pt idx="10417">
                  <c:v>41118.208333335388</c:v>
                </c:pt>
                <c:pt idx="10418">
                  <c:v>41118.222222224278</c:v>
                </c:pt>
                <c:pt idx="10419">
                  <c:v>41118.236111113161</c:v>
                </c:pt>
                <c:pt idx="10420">
                  <c:v>41118.250000002059</c:v>
                </c:pt>
                <c:pt idx="10421">
                  <c:v>41118.26388889095</c:v>
                </c:pt>
                <c:pt idx="10422">
                  <c:v>41118.277777779833</c:v>
                </c:pt>
                <c:pt idx="10423">
                  <c:v>41118.291666668716</c:v>
                </c:pt>
                <c:pt idx="10424">
                  <c:v>41118.305555557621</c:v>
                </c:pt>
                <c:pt idx="10425">
                  <c:v>41118.319444446519</c:v>
                </c:pt>
                <c:pt idx="10426">
                  <c:v>41118.333333335402</c:v>
                </c:pt>
                <c:pt idx="10427">
                  <c:v>41118.347222224293</c:v>
                </c:pt>
                <c:pt idx="10428">
                  <c:v>41118.361111113176</c:v>
                </c:pt>
                <c:pt idx="10429">
                  <c:v>41118.375000002081</c:v>
                </c:pt>
                <c:pt idx="10430">
                  <c:v>41118.388888890979</c:v>
                </c:pt>
                <c:pt idx="10431">
                  <c:v>41118.402777779862</c:v>
                </c:pt>
                <c:pt idx="10432">
                  <c:v>41118.416666668745</c:v>
                </c:pt>
                <c:pt idx="10433">
                  <c:v>41118.430555557636</c:v>
                </c:pt>
                <c:pt idx="10434">
                  <c:v>41118.444444446541</c:v>
                </c:pt>
                <c:pt idx="10435">
                  <c:v>41118.458333335424</c:v>
                </c:pt>
                <c:pt idx="10436">
                  <c:v>41118.472222224314</c:v>
                </c:pt>
                <c:pt idx="10437">
                  <c:v>41118.486111113198</c:v>
                </c:pt>
                <c:pt idx="10438">
                  <c:v>41118.500000002088</c:v>
                </c:pt>
                <c:pt idx="10439">
                  <c:v>41118.513888890986</c:v>
                </c:pt>
                <c:pt idx="10440">
                  <c:v>41118.527777779862</c:v>
                </c:pt>
                <c:pt idx="10441">
                  <c:v>41118.541666668752</c:v>
                </c:pt>
                <c:pt idx="10442">
                  <c:v>41118.55555555765</c:v>
                </c:pt>
                <c:pt idx="10443">
                  <c:v>41118.569444446541</c:v>
                </c:pt>
                <c:pt idx="10444">
                  <c:v>41118.583333335431</c:v>
                </c:pt>
                <c:pt idx="10445">
                  <c:v>41118.597222224322</c:v>
                </c:pt>
                <c:pt idx="10446">
                  <c:v>41118.611111113198</c:v>
                </c:pt>
                <c:pt idx="10447">
                  <c:v>41118.625000002095</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41118.73611111322</c:v>
                </c:pt>
                <c:pt idx="10456">
                  <c:v>41118.750000002117</c:v>
                </c:pt>
                <c:pt idx="10457">
                  <c:v>41118.763888891001</c:v>
                </c:pt>
                <c:pt idx="10458">
                  <c:v>41118.777777779891</c:v>
                </c:pt>
                <c:pt idx="10459">
                  <c:v>41118.791666668774</c:v>
                </c:pt>
                <c:pt idx="10460">
                  <c:v>41118.805555557679</c:v>
                </c:pt>
                <c:pt idx="10461">
                  <c:v>41118.819444446584</c:v>
                </c:pt>
                <c:pt idx="10462">
                  <c:v>41118.83333333546</c:v>
                </c:pt>
                <c:pt idx="10463">
                  <c:v>41118.847222224358</c:v>
                </c:pt>
                <c:pt idx="10464">
                  <c:v>41118.861111113227</c:v>
                </c:pt>
                <c:pt idx="10465">
                  <c:v>41118.875000002132</c:v>
                </c:pt>
                <c:pt idx="10466">
                  <c:v>41118.88888889103</c:v>
                </c:pt>
                <c:pt idx="10467">
                  <c:v>41118.902777779913</c:v>
                </c:pt>
                <c:pt idx="10468">
                  <c:v>41118.916666668803</c:v>
                </c:pt>
                <c:pt idx="10469">
                  <c:v>41118.930555557694</c:v>
                </c:pt>
                <c:pt idx="10470">
                  <c:v>41118.944444446599</c:v>
                </c:pt>
                <c:pt idx="10471">
                  <c:v>41118.958333335489</c:v>
                </c:pt>
                <c:pt idx="10472">
                  <c:v>41118.972222224373</c:v>
                </c:pt>
                <c:pt idx="10473">
                  <c:v>41118.986111113256</c:v>
                </c:pt>
                <c:pt idx="10474">
                  <c:v>41119.000000002146</c:v>
                </c:pt>
                <c:pt idx="10475">
                  <c:v>41119.013888891037</c:v>
                </c:pt>
                <c:pt idx="10476">
                  <c:v>41119.027777779927</c:v>
                </c:pt>
                <c:pt idx="10477">
                  <c:v>41119.041666668811</c:v>
                </c:pt>
                <c:pt idx="10478">
                  <c:v>41119.055555557708</c:v>
                </c:pt>
                <c:pt idx="10479">
                  <c:v>41119.069444446599</c:v>
                </c:pt>
                <c:pt idx="10480">
                  <c:v>41119.083333335489</c:v>
                </c:pt>
                <c:pt idx="10481">
                  <c:v>41119.09722222438</c:v>
                </c:pt>
                <c:pt idx="10482">
                  <c:v>41119.111111113263</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41119.236111113278</c:v>
                </c:pt>
                <c:pt idx="10492">
                  <c:v>41119.250000002183</c:v>
                </c:pt>
                <c:pt idx="10493">
                  <c:v>41119.263888891059</c:v>
                </c:pt>
                <c:pt idx="10494">
                  <c:v>41119.277777779957</c:v>
                </c:pt>
                <c:pt idx="10495">
                  <c:v>41119.291666668832</c:v>
                </c:pt>
                <c:pt idx="10496">
                  <c:v>41119.305555557738</c:v>
                </c:pt>
                <c:pt idx="10497">
                  <c:v>41119.319444446635</c:v>
                </c:pt>
                <c:pt idx="10498">
                  <c:v>41119.333333335519</c:v>
                </c:pt>
                <c:pt idx="10499">
                  <c:v>41119.347222224416</c:v>
                </c:pt>
                <c:pt idx="10500">
                  <c:v>41119.361111113292</c:v>
                </c:pt>
                <c:pt idx="10501">
                  <c:v>41119.37500000219</c:v>
                </c:pt>
                <c:pt idx="10502">
                  <c:v>41119.388888891088</c:v>
                </c:pt>
                <c:pt idx="10503">
                  <c:v>41119.402777779978</c:v>
                </c:pt>
                <c:pt idx="10504">
                  <c:v>41119.416666668862</c:v>
                </c:pt>
                <c:pt idx="10505">
                  <c:v>41119.430555557752</c:v>
                </c:pt>
                <c:pt idx="10506">
                  <c:v>41119.444444446643</c:v>
                </c:pt>
                <c:pt idx="10507">
                  <c:v>41119.45833333554</c:v>
                </c:pt>
                <c:pt idx="10508">
                  <c:v>41119.472222224438</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41119.611111113321</c:v>
                </c:pt>
                <c:pt idx="10519">
                  <c:v>41119.625000002205</c:v>
                </c:pt>
                <c:pt idx="10520">
                  <c:v>41119.63888889111</c:v>
                </c:pt>
                <c:pt idx="10521">
                  <c:v>41119.65277778</c:v>
                </c:pt>
                <c:pt idx="10522">
                  <c:v>41119.666666668883</c:v>
                </c:pt>
                <c:pt idx="10523">
                  <c:v>41119.680555557781</c:v>
                </c:pt>
                <c:pt idx="10524">
                  <c:v>41119.694444446672</c:v>
                </c:pt>
                <c:pt idx="10525">
                  <c:v>41119.708333335562</c:v>
                </c:pt>
                <c:pt idx="10526">
                  <c:v>41119.722222224453</c:v>
                </c:pt>
                <c:pt idx="10527">
                  <c:v>41119.736111113329</c:v>
                </c:pt>
                <c:pt idx="10528">
                  <c:v>41119.750000002234</c:v>
                </c:pt>
                <c:pt idx="10529">
                  <c:v>41119.763888891124</c:v>
                </c:pt>
                <c:pt idx="10530">
                  <c:v>41119.777777780007</c:v>
                </c:pt>
                <c:pt idx="10531">
                  <c:v>41119.791666668898</c:v>
                </c:pt>
                <c:pt idx="10532">
                  <c:v>41119.805555557796</c:v>
                </c:pt>
                <c:pt idx="10533">
                  <c:v>41119.819444446694</c:v>
                </c:pt>
                <c:pt idx="10534">
                  <c:v>41119.833333335584</c:v>
                </c:pt>
                <c:pt idx="10535">
                  <c:v>41119.847222224475</c:v>
                </c:pt>
                <c:pt idx="10536">
                  <c:v>41119.86111111335</c:v>
                </c:pt>
                <c:pt idx="10537">
                  <c:v>41119.875000002241</c:v>
                </c:pt>
                <c:pt idx="10538">
                  <c:v>41119.888888891146</c:v>
                </c:pt>
                <c:pt idx="10539">
                  <c:v>41119.902777780029</c:v>
                </c:pt>
                <c:pt idx="10540">
                  <c:v>41119.916666668927</c:v>
                </c:pt>
                <c:pt idx="10541">
                  <c:v>41119.93055555781</c:v>
                </c:pt>
                <c:pt idx="10542">
                  <c:v>41119.944444446708</c:v>
                </c:pt>
                <c:pt idx="10543">
                  <c:v>41119.958333335599</c:v>
                </c:pt>
                <c:pt idx="10544">
                  <c:v>41119.972222224489</c:v>
                </c:pt>
                <c:pt idx="10545">
                  <c:v>41119.986111113372</c:v>
                </c:pt>
                <c:pt idx="10546">
                  <c:v>41120.000000002256</c:v>
                </c:pt>
                <c:pt idx="10547">
                  <c:v>41120.013888891153</c:v>
                </c:pt>
                <c:pt idx="10548">
                  <c:v>41120.027777780037</c:v>
                </c:pt>
                <c:pt idx="10549">
                  <c:v>41120.041666668934</c:v>
                </c:pt>
                <c:pt idx="10550">
                  <c:v>41120.055555557832</c:v>
                </c:pt>
                <c:pt idx="10551">
                  <c:v>41120.069444446715</c:v>
                </c:pt>
                <c:pt idx="10552">
                  <c:v>41120.083333335606</c:v>
                </c:pt>
                <c:pt idx="10553">
                  <c:v>41120.097222224496</c:v>
                </c:pt>
                <c:pt idx="10554">
                  <c:v>41120.11111111338</c:v>
                </c:pt>
                <c:pt idx="10555">
                  <c:v>41120.12500000227</c:v>
                </c:pt>
                <c:pt idx="10556">
                  <c:v>41120.138888891168</c:v>
                </c:pt>
                <c:pt idx="10557">
                  <c:v>41120.152777780058</c:v>
                </c:pt>
                <c:pt idx="10558">
                  <c:v>41120.166666668942</c:v>
                </c:pt>
                <c:pt idx="10559">
                  <c:v>41120.180555557839</c:v>
                </c:pt>
                <c:pt idx="10560">
                  <c:v>41120.19444444673</c:v>
                </c:pt>
                <c:pt idx="10561">
                  <c:v>41120.20833333562</c:v>
                </c:pt>
                <c:pt idx="10562">
                  <c:v>41120.222222224511</c:v>
                </c:pt>
                <c:pt idx="10563">
                  <c:v>41120.236111113394</c:v>
                </c:pt>
                <c:pt idx="10564">
                  <c:v>41120.250000002285</c:v>
                </c:pt>
                <c:pt idx="10565">
                  <c:v>41120.263888891175</c:v>
                </c:pt>
                <c:pt idx="10566">
                  <c:v>41120.277777780066</c:v>
                </c:pt>
                <c:pt idx="10567">
                  <c:v>41120.291666668949</c:v>
                </c:pt>
                <c:pt idx="10568">
                  <c:v>41120.305555557861</c:v>
                </c:pt>
                <c:pt idx="10569">
                  <c:v>41120.319444446752</c:v>
                </c:pt>
                <c:pt idx="10570">
                  <c:v>41120.333333335635</c:v>
                </c:pt>
                <c:pt idx="10571">
                  <c:v>41120.34722222454</c:v>
                </c:pt>
                <c:pt idx="10572">
                  <c:v>41120.361111113409</c:v>
                </c:pt>
                <c:pt idx="10573">
                  <c:v>41120.375000002306</c:v>
                </c:pt>
                <c:pt idx="10574">
                  <c:v>41120.388888891204</c:v>
                </c:pt>
                <c:pt idx="10575">
                  <c:v>41120.402777780087</c:v>
                </c:pt>
                <c:pt idx="10576">
                  <c:v>41120.416666668985</c:v>
                </c:pt>
                <c:pt idx="10577">
                  <c:v>41120.430555557869</c:v>
                </c:pt>
                <c:pt idx="10578">
                  <c:v>41120.444444446766</c:v>
                </c:pt>
                <c:pt idx="10579">
                  <c:v>41120.458333335657</c:v>
                </c:pt>
                <c:pt idx="10580">
                  <c:v>41120.472222224547</c:v>
                </c:pt>
                <c:pt idx="10581">
                  <c:v>41120.486111113431</c:v>
                </c:pt>
                <c:pt idx="10582">
                  <c:v>41120.500000002321</c:v>
                </c:pt>
                <c:pt idx="10583">
                  <c:v>41120.513888891204</c:v>
                </c:pt>
                <c:pt idx="10584">
                  <c:v>41120.527777780095</c:v>
                </c:pt>
                <c:pt idx="10585">
                  <c:v>41120.541666668985</c:v>
                </c:pt>
                <c:pt idx="10586">
                  <c:v>41120.555555557883</c:v>
                </c:pt>
                <c:pt idx="10587">
                  <c:v>41120.569444446781</c:v>
                </c:pt>
                <c:pt idx="10588">
                  <c:v>41120.583333335664</c:v>
                </c:pt>
                <c:pt idx="10589">
                  <c:v>41120.597222224562</c:v>
                </c:pt>
                <c:pt idx="10590">
                  <c:v>41120.611111113438</c:v>
                </c:pt>
                <c:pt idx="10591">
                  <c:v>41120.625000002328</c:v>
                </c:pt>
                <c:pt idx="10592">
                  <c:v>41120.638888891226</c:v>
                </c:pt>
                <c:pt idx="10593">
                  <c:v>41120.652777780117</c:v>
                </c:pt>
                <c:pt idx="10594">
                  <c:v>41120.666666669</c:v>
                </c:pt>
                <c:pt idx="10595">
                  <c:v>41120.680555557898</c:v>
                </c:pt>
                <c:pt idx="10596">
                  <c:v>41120.694444446788</c:v>
                </c:pt>
                <c:pt idx="10597">
                  <c:v>41120.708333335679</c:v>
                </c:pt>
                <c:pt idx="10598">
                  <c:v>41120.722222224569</c:v>
                </c:pt>
                <c:pt idx="10599">
                  <c:v>41120.736111113452</c:v>
                </c:pt>
                <c:pt idx="10600">
                  <c:v>41120.75000000235</c:v>
                </c:pt>
                <c:pt idx="10601">
                  <c:v>41120.763888891226</c:v>
                </c:pt>
                <c:pt idx="10602">
                  <c:v>41120.777777780124</c:v>
                </c:pt>
                <c:pt idx="10603">
                  <c:v>41120.791666669007</c:v>
                </c:pt>
                <c:pt idx="10604">
                  <c:v>41120.805555557912</c:v>
                </c:pt>
                <c:pt idx="10605">
                  <c:v>41120.81944444681</c:v>
                </c:pt>
                <c:pt idx="10606">
                  <c:v>41120.833333335686</c:v>
                </c:pt>
                <c:pt idx="10607">
                  <c:v>41120.847222224598</c:v>
                </c:pt>
                <c:pt idx="10608">
                  <c:v>41120.861111113474</c:v>
                </c:pt>
                <c:pt idx="10609">
                  <c:v>41120.875000002365</c:v>
                </c:pt>
                <c:pt idx="10610">
                  <c:v>41120.888888891262</c:v>
                </c:pt>
                <c:pt idx="10611">
                  <c:v>41120.902777780146</c:v>
                </c:pt>
                <c:pt idx="10612">
                  <c:v>41120.916666669036</c:v>
                </c:pt>
                <c:pt idx="10613">
                  <c:v>41120.930555557934</c:v>
                </c:pt>
                <c:pt idx="10614">
                  <c:v>41120.944444446824</c:v>
                </c:pt>
                <c:pt idx="10615">
                  <c:v>41120.958333335715</c:v>
                </c:pt>
                <c:pt idx="10616">
                  <c:v>41120.972222224606</c:v>
                </c:pt>
                <c:pt idx="10617">
                  <c:v>41120.986111113489</c:v>
                </c:pt>
                <c:pt idx="10618">
                  <c:v>41121.000000002379</c:v>
                </c:pt>
                <c:pt idx="10619">
                  <c:v>41121.01388889127</c:v>
                </c:pt>
                <c:pt idx="10620">
                  <c:v>41121.027777780153</c:v>
                </c:pt>
                <c:pt idx="10621">
                  <c:v>41121.041666669043</c:v>
                </c:pt>
                <c:pt idx="10622">
                  <c:v>41121.055555557941</c:v>
                </c:pt>
                <c:pt idx="10623">
                  <c:v>41121.069444446832</c:v>
                </c:pt>
                <c:pt idx="10624">
                  <c:v>41121.083333335722</c:v>
                </c:pt>
                <c:pt idx="10625">
                  <c:v>41121.097222224606</c:v>
                </c:pt>
                <c:pt idx="10626">
                  <c:v>41121.111111113496</c:v>
                </c:pt>
                <c:pt idx="10627">
                  <c:v>41121.125000002387</c:v>
                </c:pt>
                <c:pt idx="10628">
                  <c:v>41121.138888891284</c:v>
                </c:pt>
                <c:pt idx="10629">
                  <c:v>41121.152777780182</c:v>
                </c:pt>
                <c:pt idx="10630">
                  <c:v>41121.166666669058</c:v>
                </c:pt>
                <c:pt idx="10631">
                  <c:v>41121.180555557963</c:v>
                </c:pt>
                <c:pt idx="10632">
                  <c:v>41121.194444446846</c:v>
                </c:pt>
                <c:pt idx="10633">
                  <c:v>41121.208333335737</c:v>
                </c:pt>
                <c:pt idx="10634">
                  <c:v>41121.222222224627</c:v>
                </c:pt>
                <c:pt idx="10635">
                  <c:v>41121.236111113511</c:v>
                </c:pt>
                <c:pt idx="10636">
                  <c:v>41121.250000002408</c:v>
                </c:pt>
                <c:pt idx="10637">
                  <c:v>41121.263888891284</c:v>
                </c:pt>
                <c:pt idx="10638">
                  <c:v>41121.277777780182</c:v>
                </c:pt>
                <c:pt idx="10639">
                  <c:v>41121.291666669065</c:v>
                </c:pt>
                <c:pt idx="10640">
                  <c:v>41121.305555557978</c:v>
                </c:pt>
                <c:pt idx="10641">
                  <c:v>41121.319444446868</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41121.44444444689</c:v>
                </c:pt>
                <c:pt idx="10651">
                  <c:v>41121.458333335773</c:v>
                </c:pt>
                <c:pt idx="10652">
                  <c:v>41121.472222224664</c:v>
                </c:pt>
                <c:pt idx="10653">
                  <c:v>41121.486111113547</c:v>
                </c:pt>
                <c:pt idx="10654">
                  <c:v>41121.500000002437</c:v>
                </c:pt>
                <c:pt idx="10655">
                  <c:v>41121.513888891328</c:v>
                </c:pt>
                <c:pt idx="10656">
                  <c:v>41121.527777780204</c:v>
                </c:pt>
                <c:pt idx="10657">
                  <c:v>41121.541666669102</c:v>
                </c:pt>
                <c:pt idx="10658">
                  <c:v>41121.555555557999</c:v>
                </c:pt>
                <c:pt idx="10659">
                  <c:v>41121.56944444689</c:v>
                </c:pt>
                <c:pt idx="10660">
                  <c:v>41121.58333333578</c:v>
                </c:pt>
                <c:pt idx="10661">
                  <c:v>41121.597222224671</c:v>
                </c:pt>
                <c:pt idx="10662">
                  <c:v>41121.611111113554</c:v>
                </c:pt>
                <c:pt idx="10663">
                  <c:v>41121.625000002445</c:v>
                </c:pt>
                <c:pt idx="10664">
                  <c:v>41121.638888891335</c:v>
                </c:pt>
                <c:pt idx="10665">
                  <c:v>41121.652777780226</c:v>
                </c:pt>
                <c:pt idx="10666">
                  <c:v>41121.666666669124</c:v>
                </c:pt>
                <c:pt idx="10667">
                  <c:v>41121.680555558021</c:v>
                </c:pt>
                <c:pt idx="10668">
                  <c:v>41121.694444446912</c:v>
                </c:pt>
                <c:pt idx="10669">
                  <c:v>41121.708333335795</c:v>
                </c:pt>
                <c:pt idx="10670">
                  <c:v>41121.722222224686</c:v>
                </c:pt>
                <c:pt idx="10671">
                  <c:v>41121.736111113576</c:v>
                </c:pt>
                <c:pt idx="10672">
                  <c:v>41121.750000002467</c:v>
                </c:pt>
                <c:pt idx="10673">
                  <c:v>41121.76388889135</c:v>
                </c:pt>
                <c:pt idx="10674">
                  <c:v>41121.777777780233</c:v>
                </c:pt>
                <c:pt idx="10675">
                  <c:v>41121.791666669124</c:v>
                </c:pt>
                <c:pt idx="10676">
                  <c:v>41121.805555558036</c:v>
                </c:pt>
                <c:pt idx="10677">
                  <c:v>41121.819444446926</c:v>
                </c:pt>
                <c:pt idx="10678">
                  <c:v>41121.83333333581</c:v>
                </c:pt>
                <c:pt idx="10679">
                  <c:v>41121.847222224707</c:v>
                </c:pt>
                <c:pt idx="10680">
                  <c:v>41121.861111113583</c:v>
                </c:pt>
                <c:pt idx="10681">
                  <c:v>41121.875000002481</c:v>
                </c:pt>
                <c:pt idx="10682">
                  <c:v>41121.888888891379</c:v>
                </c:pt>
                <c:pt idx="10683">
                  <c:v>41121.902777780255</c:v>
                </c:pt>
                <c:pt idx="10684">
                  <c:v>41121.916666669153</c:v>
                </c:pt>
                <c:pt idx="10685">
                  <c:v>41121.930555558043</c:v>
                </c:pt>
                <c:pt idx="10686">
                  <c:v>41121.944444446948</c:v>
                </c:pt>
                <c:pt idx="10687">
                  <c:v>41121.958333335839</c:v>
                </c:pt>
                <c:pt idx="10688">
                  <c:v>41121.972222224722</c:v>
                </c:pt>
                <c:pt idx="10689">
                  <c:v>41121.986111113605</c:v>
                </c:pt>
                <c:pt idx="10690">
                  <c:v>41122.000000002496</c:v>
                </c:pt>
                <c:pt idx="10691">
                  <c:v>41122.013888891386</c:v>
                </c:pt>
                <c:pt idx="10692">
                  <c:v>41122.027777780269</c:v>
                </c:pt>
                <c:pt idx="10693">
                  <c:v>41122.04166666916</c:v>
                </c:pt>
                <c:pt idx="10694">
                  <c:v>41122.055555558065</c:v>
                </c:pt>
                <c:pt idx="10695">
                  <c:v>41122.069444446948</c:v>
                </c:pt>
                <c:pt idx="10696">
                  <c:v>41122.083333335839</c:v>
                </c:pt>
                <c:pt idx="10697">
                  <c:v>41122.097222224729</c:v>
                </c:pt>
                <c:pt idx="10698">
                  <c:v>41122.111111113612</c:v>
                </c:pt>
                <c:pt idx="10699">
                  <c:v>41122.125000002503</c:v>
                </c:pt>
                <c:pt idx="10700">
                  <c:v>41122.138888891401</c:v>
                </c:pt>
                <c:pt idx="10701">
                  <c:v>41122.152777780284</c:v>
                </c:pt>
                <c:pt idx="10702">
                  <c:v>41122.166666669174</c:v>
                </c:pt>
                <c:pt idx="10703">
                  <c:v>41122.18055555808</c:v>
                </c:pt>
                <c:pt idx="10704">
                  <c:v>41122.194444446963</c:v>
                </c:pt>
                <c:pt idx="10705">
                  <c:v>41122.208333335853</c:v>
                </c:pt>
                <c:pt idx="10706">
                  <c:v>41122.222222224744</c:v>
                </c:pt>
                <c:pt idx="10707">
                  <c:v>41122.236111113627</c:v>
                </c:pt>
                <c:pt idx="10708">
                  <c:v>41122.250000002532</c:v>
                </c:pt>
                <c:pt idx="10709">
                  <c:v>41122.263888891408</c:v>
                </c:pt>
                <c:pt idx="10710">
                  <c:v>41122.277777780298</c:v>
                </c:pt>
                <c:pt idx="10711">
                  <c:v>41122.291666669182</c:v>
                </c:pt>
                <c:pt idx="10712">
                  <c:v>41122.305555558094</c:v>
                </c:pt>
                <c:pt idx="10713">
                  <c:v>41122.319444446992</c:v>
                </c:pt>
                <c:pt idx="10714">
                  <c:v>41122.333333335868</c:v>
                </c:pt>
                <c:pt idx="10715">
                  <c:v>41122.347222224766</c:v>
                </c:pt>
                <c:pt idx="10716">
                  <c:v>41122.361111113634</c:v>
                </c:pt>
                <c:pt idx="10717">
                  <c:v>41122.375000002539</c:v>
                </c:pt>
                <c:pt idx="10718">
                  <c:v>41122.388888891437</c:v>
                </c:pt>
                <c:pt idx="10719">
                  <c:v>41122.40277778032</c:v>
                </c:pt>
                <c:pt idx="10720">
                  <c:v>41122.416666669204</c:v>
                </c:pt>
                <c:pt idx="10721">
                  <c:v>41122.430555558109</c:v>
                </c:pt>
                <c:pt idx="10722">
                  <c:v>41122.444444446999</c:v>
                </c:pt>
                <c:pt idx="10723">
                  <c:v>41122.45833333589</c:v>
                </c:pt>
                <c:pt idx="10724">
                  <c:v>41122.47222222478</c:v>
                </c:pt>
                <c:pt idx="10725">
                  <c:v>41122.486111113656</c:v>
                </c:pt>
                <c:pt idx="10726">
                  <c:v>41122.500000002561</c:v>
                </c:pt>
                <c:pt idx="10727">
                  <c:v>41122.513888891444</c:v>
                </c:pt>
                <c:pt idx="10728">
                  <c:v>41122.527777780328</c:v>
                </c:pt>
                <c:pt idx="10729">
                  <c:v>41122.541666669218</c:v>
                </c:pt>
                <c:pt idx="10730">
                  <c:v>41122.555555558123</c:v>
                </c:pt>
                <c:pt idx="10731">
                  <c:v>41122.569444447006</c:v>
                </c:pt>
                <c:pt idx="10732">
                  <c:v>41122.583333335897</c:v>
                </c:pt>
                <c:pt idx="10733">
                  <c:v>41122.597222224787</c:v>
                </c:pt>
                <c:pt idx="10734">
                  <c:v>41122.611111113671</c:v>
                </c:pt>
                <c:pt idx="10735">
                  <c:v>41122.625000002561</c:v>
                </c:pt>
                <c:pt idx="10736">
                  <c:v>41122.638888891459</c:v>
                </c:pt>
                <c:pt idx="10737">
                  <c:v>41122.652777780342</c:v>
                </c:pt>
                <c:pt idx="10738">
                  <c:v>41122.666666669225</c:v>
                </c:pt>
                <c:pt idx="10739">
                  <c:v>41122.680555558138</c:v>
                </c:pt>
                <c:pt idx="10740">
                  <c:v>41122.694444447021</c:v>
                </c:pt>
                <c:pt idx="10741">
                  <c:v>41122.708333335911</c:v>
                </c:pt>
                <c:pt idx="10742">
                  <c:v>41122.722222224802</c:v>
                </c:pt>
                <c:pt idx="10743">
                  <c:v>41122.736111113678</c:v>
                </c:pt>
                <c:pt idx="10744">
                  <c:v>41122.750000002583</c:v>
                </c:pt>
                <c:pt idx="10745">
                  <c:v>41122.763888891466</c:v>
                </c:pt>
                <c:pt idx="10746">
                  <c:v>41122.777777780357</c:v>
                </c:pt>
                <c:pt idx="10747">
                  <c:v>41122.79166666924</c:v>
                </c:pt>
                <c:pt idx="10748">
                  <c:v>41122.805555558152</c:v>
                </c:pt>
                <c:pt idx="10749">
                  <c:v>41122.819444447043</c:v>
                </c:pt>
                <c:pt idx="10750">
                  <c:v>41122.833333335933</c:v>
                </c:pt>
                <c:pt idx="10751">
                  <c:v>41122.847222224824</c:v>
                </c:pt>
                <c:pt idx="10752">
                  <c:v>41122.8611111137</c:v>
                </c:pt>
                <c:pt idx="10753">
                  <c:v>41122.875000002598</c:v>
                </c:pt>
                <c:pt idx="10754">
                  <c:v>41122.888888891495</c:v>
                </c:pt>
                <c:pt idx="10755">
                  <c:v>41122.902777780379</c:v>
                </c:pt>
                <c:pt idx="10756">
                  <c:v>41122.916666669262</c:v>
                </c:pt>
                <c:pt idx="10757">
                  <c:v>41122.930555558167</c:v>
                </c:pt>
                <c:pt idx="10758">
                  <c:v>41122.944444447057</c:v>
                </c:pt>
                <c:pt idx="10759">
                  <c:v>41122.958333335948</c:v>
                </c:pt>
                <c:pt idx="10760">
                  <c:v>41122.972222224838</c:v>
                </c:pt>
                <c:pt idx="10761">
                  <c:v>41122.986111113722</c:v>
                </c:pt>
                <c:pt idx="10762">
                  <c:v>41123.000000002605</c:v>
                </c:pt>
                <c:pt idx="10763">
                  <c:v>41123.013888891503</c:v>
                </c:pt>
                <c:pt idx="10764">
                  <c:v>41123.027777780379</c:v>
                </c:pt>
                <c:pt idx="10765">
                  <c:v>41123.041666669276</c:v>
                </c:pt>
                <c:pt idx="10766">
                  <c:v>41123.055555558189</c:v>
                </c:pt>
                <c:pt idx="10767">
                  <c:v>41123.069444447065</c:v>
                </c:pt>
                <c:pt idx="10768">
                  <c:v>41123.083333335962</c:v>
                </c:pt>
                <c:pt idx="10769">
                  <c:v>41123.097222224846</c:v>
                </c:pt>
                <c:pt idx="10770">
                  <c:v>41123.111111113729</c:v>
                </c:pt>
                <c:pt idx="10771">
                  <c:v>41123.125000002619</c:v>
                </c:pt>
                <c:pt idx="10772">
                  <c:v>41123.138888891517</c:v>
                </c:pt>
                <c:pt idx="10773">
                  <c:v>41123.152777780408</c:v>
                </c:pt>
                <c:pt idx="10774">
                  <c:v>41123.166666669284</c:v>
                </c:pt>
                <c:pt idx="10775">
                  <c:v>41123.180555558196</c:v>
                </c:pt>
                <c:pt idx="10776">
                  <c:v>41123.194444447079</c:v>
                </c:pt>
                <c:pt idx="10777">
                  <c:v>41123.208333335977</c:v>
                </c:pt>
                <c:pt idx="10778">
                  <c:v>41123.22222222486</c:v>
                </c:pt>
                <c:pt idx="10779">
                  <c:v>41123.236111113743</c:v>
                </c:pt>
                <c:pt idx="10780">
                  <c:v>41123.250000002634</c:v>
                </c:pt>
                <c:pt idx="10781">
                  <c:v>41123.263888891524</c:v>
                </c:pt>
                <c:pt idx="10782">
                  <c:v>41123.277777780415</c:v>
                </c:pt>
                <c:pt idx="10783">
                  <c:v>41123.291666669291</c:v>
                </c:pt>
                <c:pt idx="10784">
                  <c:v>41123.305555558203</c:v>
                </c:pt>
                <c:pt idx="10785">
                  <c:v>41123.319444447101</c:v>
                </c:pt>
                <c:pt idx="10786">
                  <c:v>41123.333333335991</c:v>
                </c:pt>
                <c:pt idx="10787">
                  <c:v>41123.347222224889</c:v>
                </c:pt>
                <c:pt idx="10788">
                  <c:v>41123.361111113758</c:v>
                </c:pt>
                <c:pt idx="10789">
                  <c:v>41123.375000002656</c:v>
                </c:pt>
                <c:pt idx="10790">
                  <c:v>41123.388888891554</c:v>
                </c:pt>
                <c:pt idx="10791">
                  <c:v>41123.402777780437</c:v>
                </c:pt>
                <c:pt idx="10792">
                  <c:v>41123.416666669327</c:v>
                </c:pt>
                <c:pt idx="10793">
                  <c:v>41123.430555558218</c:v>
                </c:pt>
                <c:pt idx="10794">
                  <c:v>41123.444444447116</c:v>
                </c:pt>
                <c:pt idx="10795">
                  <c:v>41123.458333336006</c:v>
                </c:pt>
                <c:pt idx="10796">
                  <c:v>41123.472222224897</c:v>
                </c:pt>
                <c:pt idx="10797">
                  <c:v>41123.48611111378</c:v>
                </c:pt>
                <c:pt idx="10798">
                  <c:v>41123.5</c:v>
                </c:pt>
                <c:pt idx="10799">
                  <c:v>41123.513888888891</c:v>
                </c:pt>
                <c:pt idx="10800">
                  <c:v>41123.527777777774</c:v>
                </c:pt>
                <c:pt idx="10801">
                  <c:v>41123.541666666657</c:v>
                </c:pt>
                <c:pt idx="10802">
                  <c:v>41123.555555555562</c:v>
                </c:pt>
                <c:pt idx="10803">
                  <c:v>41123.569444444445</c:v>
                </c:pt>
                <c:pt idx="10804">
                  <c:v>41123.583333333336</c:v>
                </c:pt>
                <c:pt idx="10805">
                  <c:v>41123.597222222212</c:v>
                </c:pt>
                <c:pt idx="10806">
                  <c:v>41123.611111111102</c:v>
                </c:pt>
                <c:pt idx="10807">
                  <c:v>41123.624999999993</c:v>
                </c:pt>
                <c:pt idx="10808">
                  <c:v>41123.638888888891</c:v>
                </c:pt>
                <c:pt idx="10809">
                  <c:v>41123.652777777781</c:v>
                </c:pt>
                <c:pt idx="10810">
                  <c:v>41123.666666666657</c:v>
                </c:pt>
                <c:pt idx="10811">
                  <c:v>41123.680555555562</c:v>
                </c:pt>
                <c:pt idx="10812">
                  <c:v>41123.694444444445</c:v>
                </c:pt>
                <c:pt idx="10813">
                  <c:v>41123.708333333336</c:v>
                </c:pt>
                <c:pt idx="10814">
                  <c:v>41123.722222222212</c:v>
                </c:pt>
                <c:pt idx="10815">
                  <c:v>41123.736111111102</c:v>
                </c:pt>
                <c:pt idx="10816">
                  <c:v>41123.75</c:v>
                </c:pt>
                <c:pt idx="10817">
                  <c:v>41123.763888888883</c:v>
                </c:pt>
                <c:pt idx="10818">
                  <c:v>41123.777777777774</c:v>
                </c:pt>
                <c:pt idx="10819">
                  <c:v>41123.79166666665</c:v>
                </c:pt>
                <c:pt idx="10820">
                  <c:v>41123.805555555562</c:v>
                </c:pt>
                <c:pt idx="10821">
                  <c:v>41123.819444444453</c:v>
                </c:pt>
                <c:pt idx="10822">
                  <c:v>41123.833333333336</c:v>
                </c:pt>
                <c:pt idx="10823">
                  <c:v>41123.847222222219</c:v>
                </c:pt>
                <c:pt idx="10824">
                  <c:v>41123.861111111102</c:v>
                </c:pt>
                <c:pt idx="10825">
                  <c:v>41123.875</c:v>
                </c:pt>
                <c:pt idx="10826">
                  <c:v>41123.888888888898</c:v>
                </c:pt>
                <c:pt idx="10827">
                  <c:v>41123.902777777781</c:v>
                </c:pt>
                <c:pt idx="10828">
                  <c:v>41123.916666666664</c:v>
                </c:pt>
                <c:pt idx="10829">
                  <c:v>41123.930555555562</c:v>
                </c:pt>
                <c:pt idx="10830">
                  <c:v>41123.944444444453</c:v>
                </c:pt>
                <c:pt idx="10831">
                  <c:v>41123.958333333343</c:v>
                </c:pt>
                <c:pt idx="10832">
                  <c:v>41123.972222222219</c:v>
                </c:pt>
                <c:pt idx="10833">
                  <c:v>41123.986111111109</c:v>
                </c:pt>
                <c:pt idx="10834">
                  <c:v>41124</c:v>
                </c:pt>
                <c:pt idx="10835">
                  <c:v>41124.013888888891</c:v>
                </c:pt>
                <c:pt idx="10836">
                  <c:v>41124.027777777774</c:v>
                </c:pt>
                <c:pt idx="10837">
                  <c:v>41124.041666666657</c:v>
                </c:pt>
                <c:pt idx="10838">
                  <c:v>41124.055555555562</c:v>
                </c:pt>
                <c:pt idx="10839">
                  <c:v>41124.069444444445</c:v>
                </c:pt>
                <c:pt idx="10840">
                  <c:v>41124.083333333336</c:v>
                </c:pt>
                <c:pt idx="10841">
                  <c:v>41124.097222222212</c:v>
                </c:pt>
                <c:pt idx="10842">
                  <c:v>41124.111111111102</c:v>
                </c:pt>
                <c:pt idx="10843">
                  <c:v>41124.124999999993</c:v>
                </c:pt>
                <c:pt idx="10844">
                  <c:v>41124.138888888891</c:v>
                </c:pt>
                <c:pt idx="10845">
                  <c:v>41124.152777777781</c:v>
                </c:pt>
                <c:pt idx="10846">
                  <c:v>41124.166666666657</c:v>
                </c:pt>
                <c:pt idx="10847">
                  <c:v>41124.180555555562</c:v>
                </c:pt>
                <c:pt idx="10848">
                  <c:v>41124.194444444445</c:v>
                </c:pt>
                <c:pt idx="10849">
                  <c:v>41124.208333333336</c:v>
                </c:pt>
                <c:pt idx="10850">
                  <c:v>41124.222222222212</c:v>
                </c:pt>
                <c:pt idx="10851">
                  <c:v>41124.236111111102</c:v>
                </c:pt>
                <c:pt idx="10852">
                  <c:v>41124.25</c:v>
                </c:pt>
                <c:pt idx="10853">
                  <c:v>41124.263888888883</c:v>
                </c:pt>
                <c:pt idx="10854">
                  <c:v>41124.277777777774</c:v>
                </c:pt>
                <c:pt idx="10855">
                  <c:v>41124.29166666665</c:v>
                </c:pt>
                <c:pt idx="10856">
                  <c:v>41124.305555555562</c:v>
                </c:pt>
                <c:pt idx="10857">
                  <c:v>41124.319444444453</c:v>
                </c:pt>
                <c:pt idx="10858">
                  <c:v>41124.333333333336</c:v>
                </c:pt>
                <c:pt idx="10859">
                  <c:v>41124.347222222219</c:v>
                </c:pt>
                <c:pt idx="10860">
                  <c:v>41124.361111111102</c:v>
                </c:pt>
                <c:pt idx="10861">
                  <c:v>41124.375</c:v>
                </c:pt>
                <c:pt idx="10862">
                  <c:v>41124.388888888898</c:v>
                </c:pt>
                <c:pt idx="10863">
                  <c:v>41124.402777777781</c:v>
                </c:pt>
                <c:pt idx="10864">
                  <c:v>41124.416666666664</c:v>
                </c:pt>
                <c:pt idx="10865">
                  <c:v>41124.430555555562</c:v>
                </c:pt>
                <c:pt idx="10866">
                  <c:v>41124.444444444453</c:v>
                </c:pt>
                <c:pt idx="10867">
                  <c:v>41124.458333333343</c:v>
                </c:pt>
                <c:pt idx="10868">
                  <c:v>41124.472222222219</c:v>
                </c:pt>
                <c:pt idx="10869">
                  <c:v>41124.486111111109</c:v>
                </c:pt>
                <c:pt idx="10870">
                  <c:v>41124.5</c:v>
                </c:pt>
                <c:pt idx="10871">
                  <c:v>41124.513888888891</c:v>
                </c:pt>
                <c:pt idx="10872">
                  <c:v>41124.527777777774</c:v>
                </c:pt>
                <c:pt idx="10873">
                  <c:v>41124.541666666657</c:v>
                </c:pt>
                <c:pt idx="10874">
                  <c:v>41124.555555555562</c:v>
                </c:pt>
                <c:pt idx="10875">
                  <c:v>41124.569444444445</c:v>
                </c:pt>
                <c:pt idx="10876">
                  <c:v>41124.583333333336</c:v>
                </c:pt>
                <c:pt idx="10877">
                  <c:v>41124.597222222212</c:v>
                </c:pt>
                <c:pt idx="10878">
                  <c:v>41124.611111111102</c:v>
                </c:pt>
                <c:pt idx="10879">
                  <c:v>41124.624999999993</c:v>
                </c:pt>
                <c:pt idx="10880">
                  <c:v>41124.638888888891</c:v>
                </c:pt>
                <c:pt idx="10881">
                  <c:v>41124.652777777781</c:v>
                </c:pt>
                <c:pt idx="10882">
                  <c:v>41124.666666666657</c:v>
                </c:pt>
                <c:pt idx="10883">
                  <c:v>41124.680555555562</c:v>
                </c:pt>
                <c:pt idx="10884">
                  <c:v>41124.694444444445</c:v>
                </c:pt>
                <c:pt idx="10885">
                  <c:v>41124.708333333336</c:v>
                </c:pt>
                <c:pt idx="10886">
                  <c:v>41124.722222222212</c:v>
                </c:pt>
                <c:pt idx="10887">
                  <c:v>41124.736111111102</c:v>
                </c:pt>
                <c:pt idx="10888">
                  <c:v>41124.75</c:v>
                </c:pt>
                <c:pt idx="10889">
                  <c:v>41124.763888888883</c:v>
                </c:pt>
                <c:pt idx="10890">
                  <c:v>41124.777777777774</c:v>
                </c:pt>
                <c:pt idx="10891">
                  <c:v>41124.79166666665</c:v>
                </c:pt>
                <c:pt idx="10892">
                  <c:v>41124.805555555562</c:v>
                </c:pt>
                <c:pt idx="10893">
                  <c:v>41124.819444444453</c:v>
                </c:pt>
                <c:pt idx="10894">
                  <c:v>41124.833333333336</c:v>
                </c:pt>
                <c:pt idx="10895">
                  <c:v>41124.847222222219</c:v>
                </c:pt>
                <c:pt idx="10896">
                  <c:v>41124.861111111102</c:v>
                </c:pt>
                <c:pt idx="10897">
                  <c:v>41124.875</c:v>
                </c:pt>
                <c:pt idx="10898">
                  <c:v>41124.888888888898</c:v>
                </c:pt>
                <c:pt idx="10899">
                  <c:v>41124.902777777781</c:v>
                </c:pt>
                <c:pt idx="10900">
                  <c:v>41124.916666666664</c:v>
                </c:pt>
                <c:pt idx="10901">
                  <c:v>41124.930555555562</c:v>
                </c:pt>
                <c:pt idx="10902">
                  <c:v>41124.944444444453</c:v>
                </c:pt>
                <c:pt idx="10903">
                  <c:v>41124.958333333343</c:v>
                </c:pt>
                <c:pt idx="10904">
                  <c:v>41124.972222222219</c:v>
                </c:pt>
                <c:pt idx="10905">
                  <c:v>41124.986111111109</c:v>
                </c:pt>
                <c:pt idx="10906">
                  <c:v>41125</c:v>
                </c:pt>
                <c:pt idx="10907">
                  <c:v>41125.013888888891</c:v>
                </c:pt>
                <c:pt idx="10908">
                  <c:v>41125.027777777774</c:v>
                </c:pt>
                <c:pt idx="10909">
                  <c:v>41125.041666666657</c:v>
                </c:pt>
                <c:pt idx="10910">
                  <c:v>41125.055555555562</c:v>
                </c:pt>
                <c:pt idx="10911">
                  <c:v>41125.069444444445</c:v>
                </c:pt>
                <c:pt idx="10912">
                  <c:v>41125.083333333336</c:v>
                </c:pt>
                <c:pt idx="10913">
                  <c:v>41125.097222222212</c:v>
                </c:pt>
                <c:pt idx="10914">
                  <c:v>41125.111111111102</c:v>
                </c:pt>
                <c:pt idx="10915">
                  <c:v>41125.124999999993</c:v>
                </c:pt>
                <c:pt idx="10916">
                  <c:v>41125.138888888891</c:v>
                </c:pt>
                <c:pt idx="10917">
                  <c:v>41125.152777777781</c:v>
                </c:pt>
                <c:pt idx="10918">
                  <c:v>41125.166666666657</c:v>
                </c:pt>
                <c:pt idx="10919">
                  <c:v>41125.180555555562</c:v>
                </c:pt>
                <c:pt idx="10920">
                  <c:v>41125.194444444445</c:v>
                </c:pt>
                <c:pt idx="10921">
                  <c:v>41125.208333333336</c:v>
                </c:pt>
                <c:pt idx="10922">
                  <c:v>41125.222222222212</c:v>
                </c:pt>
                <c:pt idx="10923">
                  <c:v>41125.236111111102</c:v>
                </c:pt>
                <c:pt idx="10924">
                  <c:v>41125.25</c:v>
                </c:pt>
                <c:pt idx="10925">
                  <c:v>41125.263888888883</c:v>
                </c:pt>
                <c:pt idx="10926">
                  <c:v>41125.277777777774</c:v>
                </c:pt>
                <c:pt idx="10927">
                  <c:v>41125.29166666665</c:v>
                </c:pt>
                <c:pt idx="10928">
                  <c:v>41125.305555555562</c:v>
                </c:pt>
                <c:pt idx="10929">
                  <c:v>41125.319444444453</c:v>
                </c:pt>
                <c:pt idx="10930">
                  <c:v>41125.333333333336</c:v>
                </c:pt>
                <c:pt idx="10931">
                  <c:v>41125.347222222219</c:v>
                </c:pt>
                <c:pt idx="10932">
                  <c:v>41125.361111111102</c:v>
                </c:pt>
                <c:pt idx="10933">
                  <c:v>41125.375</c:v>
                </c:pt>
                <c:pt idx="10934">
                  <c:v>41125.388888888898</c:v>
                </c:pt>
                <c:pt idx="10935">
                  <c:v>41125.402777777781</c:v>
                </c:pt>
                <c:pt idx="10936">
                  <c:v>41125.416666666664</c:v>
                </c:pt>
                <c:pt idx="10937">
                  <c:v>41125.430555555562</c:v>
                </c:pt>
                <c:pt idx="10938">
                  <c:v>41125.444444444453</c:v>
                </c:pt>
                <c:pt idx="10939">
                  <c:v>41125.458333333343</c:v>
                </c:pt>
                <c:pt idx="10940">
                  <c:v>41125.472222222219</c:v>
                </c:pt>
                <c:pt idx="10941">
                  <c:v>41125.486111111109</c:v>
                </c:pt>
                <c:pt idx="10942">
                  <c:v>41125.5</c:v>
                </c:pt>
                <c:pt idx="10943">
                  <c:v>41125.513888888891</c:v>
                </c:pt>
                <c:pt idx="10944">
                  <c:v>41125.527777777774</c:v>
                </c:pt>
                <c:pt idx="10945">
                  <c:v>41125.541666666657</c:v>
                </c:pt>
                <c:pt idx="10946">
                  <c:v>41125.555555555562</c:v>
                </c:pt>
                <c:pt idx="10947">
                  <c:v>41125.569444444445</c:v>
                </c:pt>
                <c:pt idx="10948">
                  <c:v>41125.583333333336</c:v>
                </c:pt>
                <c:pt idx="10949">
                  <c:v>41125.597222222212</c:v>
                </c:pt>
                <c:pt idx="10950">
                  <c:v>41125.611111111102</c:v>
                </c:pt>
                <c:pt idx="10951">
                  <c:v>41125.624999999993</c:v>
                </c:pt>
                <c:pt idx="10952">
                  <c:v>41125.638888888891</c:v>
                </c:pt>
                <c:pt idx="10953">
                  <c:v>41125.652777777781</c:v>
                </c:pt>
                <c:pt idx="10954">
                  <c:v>41125.666666666657</c:v>
                </c:pt>
                <c:pt idx="10955">
                  <c:v>41125.680555555562</c:v>
                </c:pt>
                <c:pt idx="10956">
                  <c:v>41125.694444444445</c:v>
                </c:pt>
                <c:pt idx="10957">
                  <c:v>41125.708333333336</c:v>
                </c:pt>
                <c:pt idx="10958">
                  <c:v>41125.722222222212</c:v>
                </c:pt>
                <c:pt idx="10959">
                  <c:v>41125.736111111102</c:v>
                </c:pt>
                <c:pt idx="10960">
                  <c:v>41125.75</c:v>
                </c:pt>
                <c:pt idx="10961">
                  <c:v>41125.763888888883</c:v>
                </c:pt>
                <c:pt idx="10962">
                  <c:v>41125.777777777774</c:v>
                </c:pt>
                <c:pt idx="10963">
                  <c:v>41125.79166666665</c:v>
                </c:pt>
                <c:pt idx="10964">
                  <c:v>41125.805555555562</c:v>
                </c:pt>
                <c:pt idx="10965">
                  <c:v>41125.819444444453</c:v>
                </c:pt>
                <c:pt idx="10966">
                  <c:v>41125.833333333336</c:v>
                </c:pt>
                <c:pt idx="10967">
                  <c:v>41125.847222222219</c:v>
                </c:pt>
                <c:pt idx="10968">
                  <c:v>41125.861111111102</c:v>
                </c:pt>
                <c:pt idx="10969">
                  <c:v>41125.875</c:v>
                </c:pt>
                <c:pt idx="10970">
                  <c:v>41125.888888888898</c:v>
                </c:pt>
                <c:pt idx="10971">
                  <c:v>41125.902777777781</c:v>
                </c:pt>
                <c:pt idx="10972">
                  <c:v>41125.916666666664</c:v>
                </c:pt>
                <c:pt idx="10973">
                  <c:v>41125.930555555562</c:v>
                </c:pt>
                <c:pt idx="10974">
                  <c:v>41125.944444444453</c:v>
                </c:pt>
                <c:pt idx="10975">
                  <c:v>41125.958333333343</c:v>
                </c:pt>
                <c:pt idx="10976">
                  <c:v>41125.972222222219</c:v>
                </c:pt>
                <c:pt idx="10977">
                  <c:v>41125.986111111109</c:v>
                </c:pt>
                <c:pt idx="10978">
                  <c:v>41126</c:v>
                </c:pt>
                <c:pt idx="10979">
                  <c:v>41126.013888888891</c:v>
                </c:pt>
                <c:pt idx="10980">
                  <c:v>41126.027777777774</c:v>
                </c:pt>
                <c:pt idx="10981">
                  <c:v>41126.041666666657</c:v>
                </c:pt>
                <c:pt idx="10982">
                  <c:v>41126.055555555562</c:v>
                </c:pt>
                <c:pt idx="10983">
                  <c:v>41126.069444444445</c:v>
                </c:pt>
                <c:pt idx="10984">
                  <c:v>41126.083333333336</c:v>
                </c:pt>
                <c:pt idx="10985">
                  <c:v>41126.097222222212</c:v>
                </c:pt>
                <c:pt idx="10986">
                  <c:v>41126.111111111102</c:v>
                </c:pt>
                <c:pt idx="10987">
                  <c:v>41126.124999999993</c:v>
                </c:pt>
                <c:pt idx="10988">
                  <c:v>41126.138888888891</c:v>
                </c:pt>
                <c:pt idx="10989">
                  <c:v>41126.152777777781</c:v>
                </c:pt>
                <c:pt idx="10990">
                  <c:v>41126.166666666657</c:v>
                </c:pt>
                <c:pt idx="10991">
                  <c:v>41126.180555555562</c:v>
                </c:pt>
                <c:pt idx="10992">
                  <c:v>41126.194444444445</c:v>
                </c:pt>
                <c:pt idx="10993">
                  <c:v>41126.208333333336</c:v>
                </c:pt>
                <c:pt idx="10994">
                  <c:v>41126.222222222212</c:v>
                </c:pt>
                <c:pt idx="10995">
                  <c:v>41126.236111111102</c:v>
                </c:pt>
                <c:pt idx="10996">
                  <c:v>41126.25</c:v>
                </c:pt>
                <c:pt idx="10997">
                  <c:v>41126.263888888883</c:v>
                </c:pt>
                <c:pt idx="10998">
                  <c:v>41126.277777777774</c:v>
                </c:pt>
                <c:pt idx="10999">
                  <c:v>41126.29166666665</c:v>
                </c:pt>
                <c:pt idx="11000">
                  <c:v>41126.305555555562</c:v>
                </c:pt>
                <c:pt idx="11001">
                  <c:v>41126.319444444453</c:v>
                </c:pt>
                <c:pt idx="11002">
                  <c:v>41126.333333333336</c:v>
                </c:pt>
                <c:pt idx="11003">
                  <c:v>41126.347222222219</c:v>
                </c:pt>
                <c:pt idx="11004">
                  <c:v>41126.361111111102</c:v>
                </c:pt>
                <c:pt idx="11005">
                  <c:v>41126.375</c:v>
                </c:pt>
                <c:pt idx="11006">
                  <c:v>41126.388888888898</c:v>
                </c:pt>
                <c:pt idx="11007">
                  <c:v>41126.402777777781</c:v>
                </c:pt>
                <c:pt idx="11008">
                  <c:v>41126.416666666664</c:v>
                </c:pt>
                <c:pt idx="11009">
                  <c:v>41126.430555555562</c:v>
                </c:pt>
                <c:pt idx="11010">
                  <c:v>41126.444444444453</c:v>
                </c:pt>
                <c:pt idx="11011">
                  <c:v>41126.458333333343</c:v>
                </c:pt>
                <c:pt idx="11012">
                  <c:v>41126.472222222219</c:v>
                </c:pt>
                <c:pt idx="11013">
                  <c:v>41126.486111111109</c:v>
                </c:pt>
                <c:pt idx="11014">
                  <c:v>41126.5</c:v>
                </c:pt>
                <c:pt idx="11015">
                  <c:v>41126.513888888891</c:v>
                </c:pt>
                <c:pt idx="11016">
                  <c:v>41126.527777777774</c:v>
                </c:pt>
                <c:pt idx="11017">
                  <c:v>41126.541666666657</c:v>
                </c:pt>
                <c:pt idx="11018">
                  <c:v>41126.555555555562</c:v>
                </c:pt>
                <c:pt idx="11019">
                  <c:v>41126.569444444445</c:v>
                </c:pt>
                <c:pt idx="11020">
                  <c:v>41126.583333333336</c:v>
                </c:pt>
                <c:pt idx="11021">
                  <c:v>41126.597222222212</c:v>
                </c:pt>
                <c:pt idx="11022">
                  <c:v>41126.611111111102</c:v>
                </c:pt>
                <c:pt idx="11023">
                  <c:v>41126.624999999993</c:v>
                </c:pt>
                <c:pt idx="11024">
                  <c:v>41126.638888888891</c:v>
                </c:pt>
                <c:pt idx="11025">
                  <c:v>41126.652777777781</c:v>
                </c:pt>
                <c:pt idx="11026">
                  <c:v>41126.666666666657</c:v>
                </c:pt>
                <c:pt idx="11027">
                  <c:v>41126.680555555562</c:v>
                </c:pt>
                <c:pt idx="11028">
                  <c:v>41126.694444444445</c:v>
                </c:pt>
                <c:pt idx="11029">
                  <c:v>41126.708333333336</c:v>
                </c:pt>
                <c:pt idx="11030">
                  <c:v>41126.722222222212</c:v>
                </c:pt>
                <c:pt idx="11031">
                  <c:v>41126.736111111102</c:v>
                </c:pt>
                <c:pt idx="11032">
                  <c:v>41126.75</c:v>
                </c:pt>
                <c:pt idx="11033">
                  <c:v>41126.763888888883</c:v>
                </c:pt>
                <c:pt idx="11034">
                  <c:v>41126.777777777774</c:v>
                </c:pt>
                <c:pt idx="11035">
                  <c:v>41126.79166666665</c:v>
                </c:pt>
                <c:pt idx="11036">
                  <c:v>41126.805555555562</c:v>
                </c:pt>
                <c:pt idx="11037">
                  <c:v>41126.819444444453</c:v>
                </c:pt>
                <c:pt idx="11038">
                  <c:v>41126.833333333336</c:v>
                </c:pt>
                <c:pt idx="11039">
                  <c:v>41126.847222222219</c:v>
                </c:pt>
                <c:pt idx="11040">
                  <c:v>41126.861111111102</c:v>
                </c:pt>
                <c:pt idx="11041">
                  <c:v>41126.875</c:v>
                </c:pt>
                <c:pt idx="11042">
                  <c:v>41126.888888888898</c:v>
                </c:pt>
                <c:pt idx="11043">
                  <c:v>41126.902777777781</c:v>
                </c:pt>
                <c:pt idx="11044">
                  <c:v>41126.916666666664</c:v>
                </c:pt>
                <c:pt idx="11045">
                  <c:v>41126.930555555562</c:v>
                </c:pt>
                <c:pt idx="11046">
                  <c:v>41126.944444444453</c:v>
                </c:pt>
                <c:pt idx="11047">
                  <c:v>41126.958333333343</c:v>
                </c:pt>
                <c:pt idx="11048">
                  <c:v>41126.972222222219</c:v>
                </c:pt>
                <c:pt idx="11049">
                  <c:v>41126.986111111109</c:v>
                </c:pt>
                <c:pt idx="11050">
                  <c:v>41127</c:v>
                </c:pt>
                <c:pt idx="11051">
                  <c:v>41127.013888888891</c:v>
                </c:pt>
                <c:pt idx="11052">
                  <c:v>41127.027777777774</c:v>
                </c:pt>
                <c:pt idx="11053">
                  <c:v>41127.041666666657</c:v>
                </c:pt>
                <c:pt idx="11054">
                  <c:v>41127.055555555562</c:v>
                </c:pt>
                <c:pt idx="11055">
                  <c:v>41127.069444444445</c:v>
                </c:pt>
                <c:pt idx="11056">
                  <c:v>41127.083333333336</c:v>
                </c:pt>
                <c:pt idx="11057">
                  <c:v>41127.097222222212</c:v>
                </c:pt>
                <c:pt idx="11058">
                  <c:v>41127.111111111102</c:v>
                </c:pt>
                <c:pt idx="11059">
                  <c:v>41127.124999999993</c:v>
                </c:pt>
                <c:pt idx="11060">
                  <c:v>41127.138888888891</c:v>
                </c:pt>
                <c:pt idx="11061">
                  <c:v>41127.152777777781</c:v>
                </c:pt>
                <c:pt idx="11062">
                  <c:v>41127.166666666657</c:v>
                </c:pt>
                <c:pt idx="11063">
                  <c:v>41127.180555555562</c:v>
                </c:pt>
                <c:pt idx="11064">
                  <c:v>41127.194444444445</c:v>
                </c:pt>
                <c:pt idx="11065">
                  <c:v>41127.208333333336</c:v>
                </c:pt>
                <c:pt idx="11066">
                  <c:v>41127.222222222212</c:v>
                </c:pt>
                <c:pt idx="11067">
                  <c:v>41127.236111111102</c:v>
                </c:pt>
                <c:pt idx="11068">
                  <c:v>41127.25</c:v>
                </c:pt>
                <c:pt idx="11069">
                  <c:v>41127.263888888883</c:v>
                </c:pt>
                <c:pt idx="11070">
                  <c:v>41127.277777777774</c:v>
                </c:pt>
                <c:pt idx="11071">
                  <c:v>41127.29166666665</c:v>
                </c:pt>
                <c:pt idx="11072">
                  <c:v>41127.305555555562</c:v>
                </c:pt>
                <c:pt idx="11073">
                  <c:v>41127.319444444453</c:v>
                </c:pt>
                <c:pt idx="11074">
                  <c:v>41127.333333333336</c:v>
                </c:pt>
                <c:pt idx="11075">
                  <c:v>41127.347222222219</c:v>
                </c:pt>
                <c:pt idx="11076">
                  <c:v>41127.361111111102</c:v>
                </c:pt>
                <c:pt idx="11077">
                  <c:v>41127.375</c:v>
                </c:pt>
                <c:pt idx="11078">
                  <c:v>41127.388888888898</c:v>
                </c:pt>
                <c:pt idx="11079">
                  <c:v>41127.402777777781</c:v>
                </c:pt>
                <c:pt idx="11080">
                  <c:v>41127.416666666664</c:v>
                </c:pt>
                <c:pt idx="11081">
                  <c:v>41127.430555555562</c:v>
                </c:pt>
                <c:pt idx="11082">
                  <c:v>41127.444444444453</c:v>
                </c:pt>
                <c:pt idx="11083">
                  <c:v>41127.458333333343</c:v>
                </c:pt>
                <c:pt idx="11084">
                  <c:v>41127.472222222219</c:v>
                </c:pt>
                <c:pt idx="11085">
                  <c:v>41127.486111111109</c:v>
                </c:pt>
                <c:pt idx="11086">
                  <c:v>41127.5</c:v>
                </c:pt>
                <c:pt idx="11087">
                  <c:v>41127.513888888891</c:v>
                </c:pt>
                <c:pt idx="11088">
                  <c:v>41127.527777777774</c:v>
                </c:pt>
                <c:pt idx="11089">
                  <c:v>41127.541666666657</c:v>
                </c:pt>
                <c:pt idx="11090">
                  <c:v>41127.555555555562</c:v>
                </c:pt>
                <c:pt idx="11091">
                  <c:v>41127.569444444445</c:v>
                </c:pt>
                <c:pt idx="11092">
                  <c:v>41127.583333333336</c:v>
                </c:pt>
                <c:pt idx="11093">
                  <c:v>41127.597222222212</c:v>
                </c:pt>
                <c:pt idx="11094">
                  <c:v>41127.611111111102</c:v>
                </c:pt>
                <c:pt idx="11095">
                  <c:v>41127.624999999993</c:v>
                </c:pt>
                <c:pt idx="11096">
                  <c:v>41127.638888888891</c:v>
                </c:pt>
                <c:pt idx="11097">
                  <c:v>41127.652777777781</c:v>
                </c:pt>
                <c:pt idx="11098">
                  <c:v>41127.666666666657</c:v>
                </c:pt>
                <c:pt idx="11099">
                  <c:v>41127.680555555562</c:v>
                </c:pt>
                <c:pt idx="11100">
                  <c:v>41127.694444444445</c:v>
                </c:pt>
                <c:pt idx="11101">
                  <c:v>41127.708333333336</c:v>
                </c:pt>
                <c:pt idx="11102">
                  <c:v>41127.722222222212</c:v>
                </c:pt>
                <c:pt idx="11103">
                  <c:v>41127.736111111102</c:v>
                </c:pt>
                <c:pt idx="11104">
                  <c:v>41127.75</c:v>
                </c:pt>
                <c:pt idx="11105">
                  <c:v>41127.763888888883</c:v>
                </c:pt>
                <c:pt idx="11106">
                  <c:v>41127.777777777774</c:v>
                </c:pt>
                <c:pt idx="11107">
                  <c:v>41127.79166666665</c:v>
                </c:pt>
                <c:pt idx="11108">
                  <c:v>41127.805555555562</c:v>
                </c:pt>
                <c:pt idx="11109">
                  <c:v>41127.819444444453</c:v>
                </c:pt>
                <c:pt idx="11110">
                  <c:v>41127.833333333336</c:v>
                </c:pt>
                <c:pt idx="11111">
                  <c:v>41127.847222222219</c:v>
                </c:pt>
                <c:pt idx="11112">
                  <c:v>41127.861111111102</c:v>
                </c:pt>
                <c:pt idx="11113">
                  <c:v>41127.875</c:v>
                </c:pt>
                <c:pt idx="11114">
                  <c:v>41127.888888888898</c:v>
                </c:pt>
                <c:pt idx="11115">
                  <c:v>41127.902777777781</c:v>
                </c:pt>
                <c:pt idx="11116">
                  <c:v>41127.916666666664</c:v>
                </c:pt>
                <c:pt idx="11117">
                  <c:v>41127.930555555562</c:v>
                </c:pt>
                <c:pt idx="11118">
                  <c:v>41127.944444444453</c:v>
                </c:pt>
                <c:pt idx="11119">
                  <c:v>41127.958333333343</c:v>
                </c:pt>
                <c:pt idx="11120">
                  <c:v>41127.972222222219</c:v>
                </c:pt>
                <c:pt idx="11121">
                  <c:v>41127.986111111109</c:v>
                </c:pt>
                <c:pt idx="11122">
                  <c:v>41128</c:v>
                </c:pt>
                <c:pt idx="11123">
                  <c:v>41128.013888888891</c:v>
                </c:pt>
                <c:pt idx="11124">
                  <c:v>41128.027777777774</c:v>
                </c:pt>
                <c:pt idx="11125">
                  <c:v>41128.041666666657</c:v>
                </c:pt>
                <c:pt idx="11126">
                  <c:v>41128.055555555562</c:v>
                </c:pt>
                <c:pt idx="11127">
                  <c:v>41128.069444444445</c:v>
                </c:pt>
                <c:pt idx="11128">
                  <c:v>41128.083333333336</c:v>
                </c:pt>
                <c:pt idx="11129">
                  <c:v>41128.097222222212</c:v>
                </c:pt>
                <c:pt idx="11130">
                  <c:v>41128.111111111102</c:v>
                </c:pt>
                <c:pt idx="11131">
                  <c:v>41128.124999999993</c:v>
                </c:pt>
                <c:pt idx="11132">
                  <c:v>41128.138888888891</c:v>
                </c:pt>
                <c:pt idx="11133">
                  <c:v>41128.152777777781</c:v>
                </c:pt>
                <c:pt idx="11134">
                  <c:v>41128.166666666657</c:v>
                </c:pt>
                <c:pt idx="11135">
                  <c:v>41128.180555555562</c:v>
                </c:pt>
                <c:pt idx="11136">
                  <c:v>41128.194444444445</c:v>
                </c:pt>
                <c:pt idx="11137">
                  <c:v>41128.208333333336</c:v>
                </c:pt>
                <c:pt idx="11138">
                  <c:v>41128.222222222212</c:v>
                </c:pt>
                <c:pt idx="11139">
                  <c:v>41128.236111111102</c:v>
                </c:pt>
                <c:pt idx="11140">
                  <c:v>41128.25</c:v>
                </c:pt>
                <c:pt idx="11141">
                  <c:v>41128.263888888883</c:v>
                </c:pt>
                <c:pt idx="11142">
                  <c:v>41128.277777777774</c:v>
                </c:pt>
                <c:pt idx="11143">
                  <c:v>41128.29166666665</c:v>
                </c:pt>
                <c:pt idx="11144">
                  <c:v>41128.305555555562</c:v>
                </c:pt>
                <c:pt idx="11145">
                  <c:v>41128.319444444453</c:v>
                </c:pt>
                <c:pt idx="11146">
                  <c:v>41128.333333333336</c:v>
                </c:pt>
                <c:pt idx="11147">
                  <c:v>41128.347222222219</c:v>
                </c:pt>
                <c:pt idx="11148">
                  <c:v>41128.361111111102</c:v>
                </c:pt>
                <c:pt idx="11149">
                  <c:v>41128.375</c:v>
                </c:pt>
                <c:pt idx="11150">
                  <c:v>41128.388888888898</c:v>
                </c:pt>
                <c:pt idx="11151">
                  <c:v>41128.402777777781</c:v>
                </c:pt>
                <c:pt idx="11152">
                  <c:v>41128.416666666664</c:v>
                </c:pt>
                <c:pt idx="11153">
                  <c:v>41128.430555555562</c:v>
                </c:pt>
                <c:pt idx="11154">
                  <c:v>41128.444444444453</c:v>
                </c:pt>
                <c:pt idx="11155">
                  <c:v>41128.458333333343</c:v>
                </c:pt>
                <c:pt idx="11156">
                  <c:v>41128.472222222219</c:v>
                </c:pt>
                <c:pt idx="11157">
                  <c:v>41128.486111111109</c:v>
                </c:pt>
                <c:pt idx="11158">
                  <c:v>41128.5</c:v>
                </c:pt>
                <c:pt idx="11159">
                  <c:v>41128.513888888891</c:v>
                </c:pt>
                <c:pt idx="11160">
                  <c:v>41128.527777777774</c:v>
                </c:pt>
                <c:pt idx="11161">
                  <c:v>41128.541666666657</c:v>
                </c:pt>
                <c:pt idx="11162">
                  <c:v>41128.555555555562</c:v>
                </c:pt>
                <c:pt idx="11163">
                  <c:v>41128.569444444445</c:v>
                </c:pt>
                <c:pt idx="11164">
                  <c:v>41128.583333333336</c:v>
                </c:pt>
                <c:pt idx="11165">
                  <c:v>41128.597222222212</c:v>
                </c:pt>
                <c:pt idx="11166">
                  <c:v>41128.611111111102</c:v>
                </c:pt>
                <c:pt idx="11167">
                  <c:v>41128.624999999993</c:v>
                </c:pt>
                <c:pt idx="11168">
                  <c:v>41128.638888888891</c:v>
                </c:pt>
                <c:pt idx="11169">
                  <c:v>41128.652777777781</c:v>
                </c:pt>
                <c:pt idx="11170">
                  <c:v>41128.666666666657</c:v>
                </c:pt>
                <c:pt idx="11171">
                  <c:v>41128.680555555562</c:v>
                </c:pt>
                <c:pt idx="11172">
                  <c:v>41128.694444444445</c:v>
                </c:pt>
                <c:pt idx="11173">
                  <c:v>41128.708333333336</c:v>
                </c:pt>
                <c:pt idx="11174">
                  <c:v>41128.722222222212</c:v>
                </c:pt>
                <c:pt idx="11175">
                  <c:v>41128.736111111102</c:v>
                </c:pt>
                <c:pt idx="11176">
                  <c:v>41128.75</c:v>
                </c:pt>
                <c:pt idx="11177">
                  <c:v>41128.763888888883</c:v>
                </c:pt>
                <c:pt idx="11178">
                  <c:v>41128.777777777774</c:v>
                </c:pt>
                <c:pt idx="11179">
                  <c:v>41128.79166666665</c:v>
                </c:pt>
                <c:pt idx="11180">
                  <c:v>41128.805555555562</c:v>
                </c:pt>
                <c:pt idx="11181">
                  <c:v>41128.819444444453</c:v>
                </c:pt>
                <c:pt idx="11182">
                  <c:v>41128.833333333336</c:v>
                </c:pt>
                <c:pt idx="11183">
                  <c:v>41128.847222222219</c:v>
                </c:pt>
                <c:pt idx="11184">
                  <c:v>41128.861111111102</c:v>
                </c:pt>
                <c:pt idx="11185">
                  <c:v>41128.875</c:v>
                </c:pt>
                <c:pt idx="11186">
                  <c:v>41128.888888888898</c:v>
                </c:pt>
                <c:pt idx="11187">
                  <c:v>41128.902777777781</c:v>
                </c:pt>
                <c:pt idx="11188">
                  <c:v>41128.916666666664</c:v>
                </c:pt>
                <c:pt idx="11189">
                  <c:v>41128.930555555562</c:v>
                </c:pt>
                <c:pt idx="11190">
                  <c:v>41128.944444444453</c:v>
                </c:pt>
                <c:pt idx="11191">
                  <c:v>41128.958333333343</c:v>
                </c:pt>
                <c:pt idx="11192">
                  <c:v>41128.972222222219</c:v>
                </c:pt>
                <c:pt idx="11193">
                  <c:v>41128.986111111109</c:v>
                </c:pt>
                <c:pt idx="11194">
                  <c:v>41129</c:v>
                </c:pt>
                <c:pt idx="11195">
                  <c:v>41129.013888888891</c:v>
                </c:pt>
                <c:pt idx="11196">
                  <c:v>41129.027777777774</c:v>
                </c:pt>
                <c:pt idx="11197">
                  <c:v>41129.041666666657</c:v>
                </c:pt>
                <c:pt idx="11198">
                  <c:v>41129.055555555562</c:v>
                </c:pt>
                <c:pt idx="11199">
                  <c:v>41129.069444444445</c:v>
                </c:pt>
                <c:pt idx="11200">
                  <c:v>41129.083333333336</c:v>
                </c:pt>
                <c:pt idx="11201">
                  <c:v>41129.097222222212</c:v>
                </c:pt>
                <c:pt idx="11202">
                  <c:v>41129.111111111102</c:v>
                </c:pt>
                <c:pt idx="11203">
                  <c:v>41129.124999999993</c:v>
                </c:pt>
                <c:pt idx="11204">
                  <c:v>41129.138888888891</c:v>
                </c:pt>
                <c:pt idx="11205">
                  <c:v>41129.152777777781</c:v>
                </c:pt>
                <c:pt idx="11206">
                  <c:v>41129.166666666657</c:v>
                </c:pt>
                <c:pt idx="11207">
                  <c:v>41129.180555555562</c:v>
                </c:pt>
                <c:pt idx="11208">
                  <c:v>41129.194444444445</c:v>
                </c:pt>
                <c:pt idx="11209">
                  <c:v>41129.208333333336</c:v>
                </c:pt>
                <c:pt idx="11210">
                  <c:v>41129.222222222212</c:v>
                </c:pt>
                <c:pt idx="11211">
                  <c:v>41129.236111111102</c:v>
                </c:pt>
                <c:pt idx="11212">
                  <c:v>41129.25</c:v>
                </c:pt>
                <c:pt idx="11213">
                  <c:v>41129.263888888883</c:v>
                </c:pt>
                <c:pt idx="11214">
                  <c:v>41129.277777777774</c:v>
                </c:pt>
                <c:pt idx="11215">
                  <c:v>41129.29166666665</c:v>
                </c:pt>
                <c:pt idx="11216">
                  <c:v>41129.305555555562</c:v>
                </c:pt>
                <c:pt idx="11217">
                  <c:v>41129.319444444453</c:v>
                </c:pt>
                <c:pt idx="11218">
                  <c:v>41129.333333333336</c:v>
                </c:pt>
                <c:pt idx="11219">
                  <c:v>41129.347222222219</c:v>
                </c:pt>
                <c:pt idx="11220">
                  <c:v>41129.361111111102</c:v>
                </c:pt>
                <c:pt idx="11221">
                  <c:v>41129.375</c:v>
                </c:pt>
                <c:pt idx="11222">
                  <c:v>41129.388888888898</c:v>
                </c:pt>
                <c:pt idx="11223">
                  <c:v>41129.402777777781</c:v>
                </c:pt>
                <c:pt idx="11224">
                  <c:v>41129.416666666664</c:v>
                </c:pt>
                <c:pt idx="11225">
                  <c:v>41129.430555555562</c:v>
                </c:pt>
                <c:pt idx="11226">
                  <c:v>41129.444444444453</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41129.541666666657</c:v>
                </c:pt>
                <c:pt idx="11237">
                  <c:v>41129.555555555562</c:v>
                </c:pt>
                <c:pt idx="11238">
                  <c:v>41129.569444444445</c:v>
                </c:pt>
                <c:pt idx="11239">
                  <c:v>41129.583333333336</c:v>
                </c:pt>
                <c:pt idx="11240">
                  <c:v>41129.597222222212</c:v>
                </c:pt>
                <c:pt idx="11241">
                  <c:v>41129.611111111102</c:v>
                </c:pt>
                <c:pt idx="11242">
                  <c:v>41129.624999999993</c:v>
                </c:pt>
                <c:pt idx="11243">
                  <c:v>41129.638888888891</c:v>
                </c:pt>
                <c:pt idx="11244">
                  <c:v>41129.652777777781</c:v>
                </c:pt>
                <c:pt idx="11245">
                  <c:v>41129.666666666657</c:v>
                </c:pt>
                <c:pt idx="11246">
                  <c:v>41129.680555555562</c:v>
                </c:pt>
                <c:pt idx="11247">
                  <c:v>41129.694444444445</c:v>
                </c:pt>
                <c:pt idx="11248">
                  <c:v>41129.708333333336</c:v>
                </c:pt>
                <c:pt idx="11249">
                  <c:v>41129.722222222212</c:v>
                </c:pt>
                <c:pt idx="11250">
                  <c:v>41129.736111111102</c:v>
                </c:pt>
                <c:pt idx="11251">
                  <c:v>41129.75</c:v>
                </c:pt>
                <c:pt idx="11252">
                  <c:v>41129.763888888883</c:v>
                </c:pt>
                <c:pt idx="11253">
                  <c:v>41129.777777777774</c:v>
                </c:pt>
                <c:pt idx="11254">
                  <c:v>41129.79166666665</c:v>
                </c:pt>
                <c:pt idx="11255">
                  <c:v>41129.805555555562</c:v>
                </c:pt>
                <c:pt idx="11256">
                  <c:v>41129.819444444453</c:v>
                </c:pt>
                <c:pt idx="11257">
                  <c:v>41129.833333333336</c:v>
                </c:pt>
                <c:pt idx="11258">
                  <c:v>41129.847222222219</c:v>
                </c:pt>
                <c:pt idx="11259">
                  <c:v>41129.861111111102</c:v>
                </c:pt>
                <c:pt idx="11260">
                  <c:v>41129.875</c:v>
                </c:pt>
                <c:pt idx="11261">
                  <c:v>41129.888888888898</c:v>
                </c:pt>
                <c:pt idx="11262">
                  <c:v>41129.902777777781</c:v>
                </c:pt>
                <c:pt idx="11263">
                  <c:v>41129.916666666664</c:v>
                </c:pt>
                <c:pt idx="11264">
                  <c:v>41129.930555555562</c:v>
                </c:pt>
                <c:pt idx="11265">
                  <c:v>41129.944444444453</c:v>
                </c:pt>
                <c:pt idx="11266">
                  <c:v>41129.958333333343</c:v>
                </c:pt>
                <c:pt idx="11267">
                  <c:v>41129.972222222219</c:v>
                </c:pt>
                <c:pt idx="11268">
                  <c:v>41129.986111111109</c:v>
                </c:pt>
                <c:pt idx="11269">
                  <c:v>41130</c:v>
                </c:pt>
                <c:pt idx="11270">
                  <c:v>41130.013888888891</c:v>
                </c:pt>
                <c:pt idx="11271">
                  <c:v>41130.027777777774</c:v>
                </c:pt>
                <c:pt idx="11272">
                  <c:v>41130.041666666657</c:v>
                </c:pt>
                <c:pt idx="11273">
                  <c:v>41130.055555555562</c:v>
                </c:pt>
                <c:pt idx="11274">
                  <c:v>41130.069444444445</c:v>
                </c:pt>
                <c:pt idx="11275">
                  <c:v>41130.083333333336</c:v>
                </c:pt>
                <c:pt idx="11276">
                  <c:v>41130.097222222212</c:v>
                </c:pt>
                <c:pt idx="11277">
                  <c:v>41130.111111111102</c:v>
                </c:pt>
                <c:pt idx="11278">
                  <c:v>41130.124999999993</c:v>
                </c:pt>
                <c:pt idx="11279">
                  <c:v>41130.138888888891</c:v>
                </c:pt>
                <c:pt idx="11280">
                  <c:v>41130.152777777781</c:v>
                </c:pt>
                <c:pt idx="11281">
                  <c:v>41130.166666666657</c:v>
                </c:pt>
                <c:pt idx="11282">
                  <c:v>41130.180555555562</c:v>
                </c:pt>
                <c:pt idx="11283">
                  <c:v>41130.194444444445</c:v>
                </c:pt>
                <c:pt idx="11284">
                  <c:v>41130.208333333336</c:v>
                </c:pt>
                <c:pt idx="11285">
                  <c:v>41130.222222222212</c:v>
                </c:pt>
                <c:pt idx="11286">
                  <c:v>41130.236111111102</c:v>
                </c:pt>
                <c:pt idx="11287">
                  <c:v>41130.25</c:v>
                </c:pt>
                <c:pt idx="11288">
                  <c:v>41130.263888888883</c:v>
                </c:pt>
                <c:pt idx="11289">
                  <c:v>41130.277777777774</c:v>
                </c:pt>
                <c:pt idx="11290">
                  <c:v>41130.29166666665</c:v>
                </c:pt>
                <c:pt idx="11291">
                  <c:v>41130.305555555562</c:v>
                </c:pt>
                <c:pt idx="11292">
                  <c:v>41130.319444444453</c:v>
                </c:pt>
                <c:pt idx="11293">
                  <c:v>41130.333333333336</c:v>
                </c:pt>
                <c:pt idx="11294">
                  <c:v>41130.347222222219</c:v>
                </c:pt>
                <c:pt idx="11295">
                  <c:v>41130.361111111102</c:v>
                </c:pt>
                <c:pt idx="11296">
                  <c:v>41130.375</c:v>
                </c:pt>
                <c:pt idx="11297">
                  <c:v>41130.388888888898</c:v>
                </c:pt>
                <c:pt idx="11298">
                  <c:v>41130.402777777781</c:v>
                </c:pt>
                <c:pt idx="11299">
                  <c:v>41130.416666666664</c:v>
                </c:pt>
                <c:pt idx="11300">
                  <c:v>41130.430555555562</c:v>
                </c:pt>
                <c:pt idx="11301">
                  <c:v>41130.444444444453</c:v>
                </c:pt>
                <c:pt idx="11302">
                  <c:v>41130.458333333343</c:v>
                </c:pt>
                <c:pt idx="11303">
                  <c:v>41130.472222222219</c:v>
                </c:pt>
                <c:pt idx="11304">
                  <c:v>41130.486111111109</c:v>
                </c:pt>
                <c:pt idx="11305">
                  <c:v>41130.5</c:v>
                </c:pt>
                <c:pt idx="11306">
                  <c:v>41130.513888888891</c:v>
                </c:pt>
                <c:pt idx="11307">
                  <c:v>41130.527777777774</c:v>
                </c:pt>
                <c:pt idx="11308">
                  <c:v>41130.541666666657</c:v>
                </c:pt>
                <c:pt idx="11309">
                  <c:v>41130.555555555562</c:v>
                </c:pt>
                <c:pt idx="11310">
                  <c:v>41130.569444444445</c:v>
                </c:pt>
                <c:pt idx="11311">
                  <c:v>41130.583333333336</c:v>
                </c:pt>
                <c:pt idx="11312">
                  <c:v>41130.597222222212</c:v>
                </c:pt>
                <c:pt idx="11313">
                  <c:v>41130.611111111102</c:v>
                </c:pt>
                <c:pt idx="11314">
                  <c:v>41130.624999999993</c:v>
                </c:pt>
                <c:pt idx="11315">
                  <c:v>41130.638888888891</c:v>
                </c:pt>
                <c:pt idx="11316">
                  <c:v>41130.652777777781</c:v>
                </c:pt>
                <c:pt idx="11317">
                  <c:v>41130.666666666657</c:v>
                </c:pt>
                <c:pt idx="11318">
                  <c:v>41130.680555555562</c:v>
                </c:pt>
                <c:pt idx="11319">
                  <c:v>41130.694444444445</c:v>
                </c:pt>
                <c:pt idx="11320">
                  <c:v>41130.708333333336</c:v>
                </c:pt>
                <c:pt idx="11321">
                  <c:v>41130.722222222212</c:v>
                </c:pt>
                <c:pt idx="11322">
                  <c:v>41130.736111111102</c:v>
                </c:pt>
                <c:pt idx="11323">
                  <c:v>41130.75</c:v>
                </c:pt>
                <c:pt idx="11324">
                  <c:v>41130.763888888883</c:v>
                </c:pt>
                <c:pt idx="11325">
                  <c:v>41130.777777777774</c:v>
                </c:pt>
                <c:pt idx="11326">
                  <c:v>41130.79166666665</c:v>
                </c:pt>
                <c:pt idx="11327">
                  <c:v>41130.805555555562</c:v>
                </c:pt>
                <c:pt idx="11328">
                  <c:v>41130.819444444453</c:v>
                </c:pt>
                <c:pt idx="11329">
                  <c:v>41130.833333333336</c:v>
                </c:pt>
                <c:pt idx="11330">
                  <c:v>41130.847222222219</c:v>
                </c:pt>
                <c:pt idx="11331">
                  <c:v>41130.861111111102</c:v>
                </c:pt>
                <c:pt idx="11332">
                  <c:v>41130.875</c:v>
                </c:pt>
                <c:pt idx="11333">
                  <c:v>41130.888888888898</c:v>
                </c:pt>
                <c:pt idx="11334">
                  <c:v>41130.902777777781</c:v>
                </c:pt>
                <c:pt idx="11335">
                  <c:v>41130.916666666664</c:v>
                </c:pt>
                <c:pt idx="11336">
                  <c:v>41130.930555555562</c:v>
                </c:pt>
                <c:pt idx="11337">
                  <c:v>41130.944444444453</c:v>
                </c:pt>
                <c:pt idx="11338">
                  <c:v>41130.958333333343</c:v>
                </c:pt>
                <c:pt idx="11339">
                  <c:v>41130.972222222219</c:v>
                </c:pt>
                <c:pt idx="11340">
                  <c:v>41130.986111111109</c:v>
                </c:pt>
                <c:pt idx="11341">
                  <c:v>41131</c:v>
                </c:pt>
                <c:pt idx="11342">
                  <c:v>41131.013888888891</c:v>
                </c:pt>
                <c:pt idx="11343">
                  <c:v>41131.027777777774</c:v>
                </c:pt>
                <c:pt idx="11344">
                  <c:v>41131.041666666657</c:v>
                </c:pt>
                <c:pt idx="11345">
                  <c:v>41131.055555555562</c:v>
                </c:pt>
                <c:pt idx="11346">
                  <c:v>41131.069444444445</c:v>
                </c:pt>
                <c:pt idx="11347">
                  <c:v>41131.083333333336</c:v>
                </c:pt>
                <c:pt idx="11348">
                  <c:v>41131.097222222212</c:v>
                </c:pt>
                <c:pt idx="11349">
                  <c:v>41131.111111111102</c:v>
                </c:pt>
                <c:pt idx="11350">
                  <c:v>41131.124999999993</c:v>
                </c:pt>
                <c:pt idx="11351">
                  <c:v>41131.138888888891</c:v>
                </c:pt>
                <c:pt idx="11352">
                  <c:v>41131.152777777781</c:v>
                </c:pt>
                <c:pt idx="11353">
                  <c:v>41131.166666666657</c:v>
                </c:pt>
                <c:pt idx="11354">
                  <c:v>41131.180555555562</c:v>
                </c:pt>
                <c:pt idx="11355">
                  <c:v>41131.194444444445</c:v>
                </c:pt>
                <c:pt idx="11356">
                  <c:v>41131.208333333336</c:v>
                </c:pt>
                <c:pt idx="11357">
                  <c:v>41131.222222222212</c:v>
                </c:pt>
                <c:pt idx="11358">
                  <c:v>41131.236111111102</c:v>
                </c:pt>
                <c:pt idx="11359">
                  <c:v>41131.25</c:v>
                </c:pt>
                <c:pt idx="11360">
                  <c:v>41131.263888888883</c:v>
                </c:pt>
                <c:pt idx="11361">
                  <c:v>41131.277777777774</c:v>
                </c:pt>
                <c:pt idx="11362">
                  <c:v>41131.29166666665</c:v>
                </c:pt>
                <c:pt idx="11363">
                  <c:v>41131.305555555562</c:v>
                </c:pt>
                <c:pt idx="11364">
                  <c:v>41131.319444444453</c:v>
                </c:pt>
                <c:pt idx="11365">
                  <c:v>41131.333333333336</c:v>
                </c:pt>
                <c:pt idx="11366">
                  <c:v>41131.347222222219</c:v>
                </c:pt>
                <c:pt idx="11367">
                  <c:v>41131.361111111102</c:v>
                </c:pt>
                <c:pt idx="11368">
                  <c:v>41131.375</c:v>
                </c:pt>
                <c:pt idx="11369">
                  <c:v>41131.388888888898</c:v>
                </c:pt>
                <c:pt idx="11370">
                  <c:v>41131.402777777781</c:v>
                </c:pt>
                <c:pt idx="11371">
                  <c:v>41131.416666666664</c:v>
                </c:pt>
                <c:pt idx="11372">
                  <c:v>41131.430555555562</c:v>
                </c:pt>
                <c:pt idx="11373">
                  <c:v>41131.444444444453</c:v>
                </c:pt>
                <c:pt idx="11374">
                  <c:v>41131.458333333343</c:v>
                </c:pt>
                <c:pt idx="11375">
                  <c:v>41131.472222222219</c:v>
                </c:pt>
                <c:pt idx="11376">
                  <c:v>41131.486111111109</c:v>
                </c:pt>
                <c:pt idx="11377">
                  <c:v>41131.5</c:v>
                </c:pt>
                <c:pt idx="11378">
                  <c:v>41131.513888888891</c:v>
                </c:pt>
                <c:pt idx="11379">
                  <c:v>41131.527777777774</c:v>
                </c:pt>
                <c:pt idx="11380">
                  <c:v>41131.541666666657</c:v>
                </c:pt>
                <c:pt idx="11381">
                  <c:v>41131.555555555562</c:v>
                </c:pt>
                <c:pt idx="11382">
                  <c:v>41131.569444444445</c:v>
                </c:pt>
                <c:pt idx="11383">
                  <c:v>41131.583333333336</c:v>
                </c:pt>
                <c:pt idx="11384">
                  <c:v>41131.597222222212</c:v>
                </c:pt>
                <c:pt idx="11385">
                  <c:v>41131.611111111102</c:v>
                </c:pt>
                <c:pt idx="11386">
                  <c:v>41131.624999999993</c:v>
                </c:pt>
                <c:pt idx="11387">
                  <c:v>41131.638888888891</c:v>
                </c:pt>
                <c:pt idx="11388">
                  <c:v>41131.652777777781</c:v>
                </c:pt>
                <c:pt idx="11389">
                  <c:v>41131.666666666657</c:v>
                </c:pt>
                <c:pt idx="11390">
                  <c:v>41131.680555555562</c:v>
                </c:pt>
                <c:pt idx="11391">
                  <c:v>41131.694444444445</c:v>
                </c:pt>
                <c:pt idx="11392">
                  <c:v>41131.708333333336</c:v>
                </c:pt>
                <c:pt idx="11393">
                  <c:v>41131.722222222212</c:v>
                </c:pt>
                <c:pt idx="11394">
                  <c:v>41131.736111111102</c:v>
                </c:pt>
                <c:pt idx="11395">
                  <c:v>41131.75</c:v>
                </c:pt>
                <c:pt idx="11396">
                  <c:v>41131.763888888883</c:v>
                </c:pt>
                <c:pt idx="11397">
                  <c:v>41131.777777777774</c:v>
                </c:pt>
                <c:pt idx="11398">
                  <c:v>41131.79166666665</c:v>
                </c:pt>
                <c:pt idx="11399">
                  <c:v>41131.805555555562</c:v>
                </c:pt>
                <c:pt idx="11400">
                  <c:v>41131.819444444453</c:v>
                </c:pt>
                <c:pt idx="11401">
                  <c:v>41131.833333333336</c:v>
                </c:pt>
                <c:pt idx="11402">
                  <c:v>41131.847222222219</c:v>
                </c:pt>
                <c:pt idx="11403">
                  <c:v>41131.861111111102</c:v>
                </c:pt>
                <c:pt idx="11404">
                  <c:v>41131.875</c:v>
                </c:pt>
                <c:pt idx="11405">
                  <c:v>41131.888888888898</c:v>
                </c:pt>
                <c:pt idx="11406">
                  <c:v>41131.902777777781</c:v>
                </c:pt>
                <c:pt idx="11407">
                  <c:v>41131.916666666664</c:v>
                </c:pt>
                <c:pt idx="11408">
                  <c:v>41131.930555555562</c:v>
                </c:pt>
                <c:pt idx="11409">
                  <c:v>41131.944444444453</c:v>
                </c:pt>
                <c:pt idx="11410">
                  <c:v>41131.958333333343</c:v>
                </c:pt>
                <c:pt idx="11411">
                  <c:v>41131.972222222219</c:v>
                </c:pt>
                <c:pt idx="11412">
                  <c:v>41131.986111111109</c:v>
                </c:pt>
                <c:pt idx="11413">
                  <c:v>41132</c:v>
                </c:pt>
                <c:pt idx="11414">
                  <c:v>41132.013888888891</c:v>
                </c:pt>
                <c:pt idx="11415">
                  <c:v>41132.027777777774</c:v>
                </c:pt>
                <c:pt idx="11416">
                  <c:v>41132.041666666657</c:v>
                </c:pt>
                <c:pt idx="11417">
                  <c:v>41132.055555555562</c:v>
                </c:pt>
                <c:pt idx="11418">
                  <c:v>41132.069444444445</c:v>
                </c:pt>
                <c:pt idx="11419">
                  <c:v>41132.083333333336</c:v>
                </c:pt>
                <c:pt idx="11420">
                  <c:v>41132.097222222212</c:v>
                </c:pt>
                <c:pt idx="11421">
                  <c:v>41132.111111111102</c:v>
                </c:pt>
                <c:pt idx="11422">
                  <c:v>41132.124999999993</c:v>
                </c:pt>
                <c:pt idx="11423">
                  <c:v>41132.138888888891</c:v>
                </c:pt>
                <c:pt idx="11424">
                  <c:v>41132.152777777781</c:v>
                </c:pt>
                <c:pt idx="11425">
                  <c:v>41132.166666666657</c:v>
                </c:pt>
                <c:pt idx="11426">
                  <c:v>41132.180555555562</c:v>
                </c:pt>
                <c:pt idx="11427">
                  <c:v>41132.194444444445</c:v>
                </c:pt>
                <c:pt idx="11428">
                  <c:v>41132.208333333336</c:v>
                </c:pt>
                <c:pt idx="11429">
                  <c:v>41132.222222222212</c:v>
                </c:pt>
                <c:pt idx="11430">
                  <c:v>41132.236111111102</c:v>
                </c:pt>
                <c:pt idx="11431">
                  <c:v>41132.25</c:v>
                </c:pt>
                <c:pt idx="11432">
                  <c:v>41132.263888888883</c:v>
                </c:pt>
                <c:pt idx="11433">
                  <c:v>41132.277777777774</c:v>
                </c:pt>
                <c:pt idx="11434">
                  <c:v>41132.29166666665</c:v>
                </c:pt>
                <c:pt idx="11435">
                  <c:v>41132.305555555562</c:v>
                </c:pt>
                <c:pt idx="11436">
                  <c:v>41132.319444444453</c:v>
                </c:pt>
                <c:pt idx="11437">
                  <c:v>41132.333333333336</c:v>
                </c:pt>
                <c:pt idx="11438">
                  <c:v>41132.347222222219</c:v>
                </c:pt>
                <c:pt idx="11439">
                  <c:v>41132.361111111102</c:v>
                </c:pt>
                <c:pt idx="11440">
                  <c:v>41132.375</c:v>
                </c:pt>
                <c:pt idx="11441">
                  <c:v>41132.388888888898</c:v>
                </c:pt>
                <c:pt idx="11442">
                  <c:v>41132.402777777781</c:v>
                </c:pt>
                <c:pt idx="11443">
                  <c:v>41132.416666666664</c:v>
                </c:pt>
                <c:pt idx="11444">
                  <c:v>41132.430555555562</c:v>
                </c:pt>
                <c:pt idx="11445">
                  <c:v>41132.444444444453</c:v>
                </c:pt>
                <c:pt idx="11446">
                  <c:v>41132.458333333343</c:v>
                </c:pt>
                <c:pt idx="11447">
                  <c:v>41132.472222222219</c:v>
                </c:pt>
                <c:pt idx="11448">
                  <c:v>41132.486111111109</c:v>
                </c:pt>
                <c:pt idx="11449">
                  <c:v>41132.5</c:v>
                </c:pt>
                <c:pt idx="11450">
                  <c:v>41132.513888888891</c:v>
                </c:pt>
                <c:pt idx="11451">
                  <c:v>41132.527777777774</c:v>
                </c:pt>
                <c:pt idx="11452">
                  <c:v>41132.541666666657</c:v>
                </c:pt>
                <c:pt idx="11453">
                  <c:v>41132.555555555562</c:v>
                </c:pt>
                <c:pt idx="11454">
                  <c:v>41132.569444444445</c:v>
                </c:pt>
                <c:pt idx="11455">
                  <c:v>41132.583333333336</c:v>
                </c:pt>
                <c:pt idx="11456">
                  <c:v>41132.597222222212</c:v>
                </c:pt>
                <c:pt idx="11457">
                  <c:v>41132.611111111102</c:v>
                </c:pt>
                <c:pt idx="11458">
                  <c:v>41132.624999999993</c:v>
                </c:pt>
                <c:pt idx="11459">
                  <c:v>41132.638888888891</c:v>
                </c:pt>
                <c:pt idx="11460">
                  <c:v>41132.652777777781</c:v>
                </c:pt>
                <c:pt idx="11461">
                  <c:v>41132.666666666657</c:v>
                </c:pt>
                <c:pt idx="11462">
                  <c:v>41132.680555555562</c:v>
                </c:pt>
                <c:pt idx="11463">
                  <c:v>41132.694444444445</c:v>
                </c:pt>
                <c:pt idx="11464">
                  <c:v>41132.708333333336</c:v>
                </c:pt>
                <c:pt idx="11465">
                  <c:v>41132.722222222212</c:v>
                </c:pt>
                <c:pt idx="11466">
                  <c:v>41132.736111111102</c:v>
                </c:pt>
                <c:pt idx="11467">
                  <c:v>41132.75</c:v>
                </c:pt>
                <c:pt idx="11468">
                  <c:v>41132.763888888883</c:v>
                </c:pt>
                <c:pt idx="11469">
                  <c:v>41132.777777777774</c:v>
                </c:pt>
                <c:pt idx="11470">
                  <c:v>41132.79166666665</c:v>
                </c:pt>
                <c:pt idx="11471">
                  <c:v>41132.805555555562</c:v>
                </c:pt>
                <c:pt idx="11472">
                  <c:v>41132.819444444453</c:v>
                </c:pt>
                <c:pt idx="11473">
                  <c:v>41132.833333333336</c:v>
                </c:pt>
                <c:pt idx="11474">
                  <c:v>41132.847222222219</c:v>
                </c:pt>
                <c:pt idx="11475">
                  <c:v>41132.861111111102</c:v>
                </c:pt>
                <c:pt idx="11476">
                  <c:v>41132.875</c:v>
                </c:pt>
                <c:pt idx="11477">
                  <c:v>41132.888888888898</c:v>
                </c:pt>
                <c:pt idx="11478">
                  <c:v>41132.902777777781</c:v>
                </c:pt>
                <c:pt idx="11479">
                  <c:v>41132.916666666664</c:v>
                </c:pt>
                <c:pt idx="11480">
                  <c:v>41132.930555555562</c:v>
                </c:pt>
                <c:pt idx="11481">
                  <c:v>41132.944444444453</c:v>
                </c:pt>
                <c:pt idx="11482">
                  <c:v>41132.958333333343</c:v>
                </c:pt>
                <c:pt idx="11483">
                  <c:v>41132.972222222219</c:v>
                </c:pt>
                <c:pt idx="11484">
                  <c:v>41132.986111111109</c:v>
                </c:pt>
                <c:pt idx="11485">
                  <c:v>41133</c:v>
                </c:pt>
                <c:pt idx="11486">
                  <c:v>41133.013888888891</c:v>
                </c:pt>
                <c:pt idx="11487">
                  <c:v>41133.027777777774</c:v>
                </c:pt>
                <c:pt idx="11488">
                  <c:v>41133.041666666657</c:v>
                </c:pt>
                <c:pt idx="11489">
                  <c:v>41133.055555555562</c:v>
                </c:pt>
                <c:pt idx="11490">
                  <c:v>41133.069444444445</c:v>
                </c:pt>
                <c:pt idx="11491">
                  <c:v>41133.083333333336</c:v>
                </c:pt>
                <c:pt idx="11492">
                  <c:v>41133.097222222212</c:v>
                </c:pt>
                <c:pt idx="11493">
                  <c:v>41133.111111111102</c:v>
                </c:pt>
                <c:pt idx="11494">
                  <c:v>41133.124999999993</c:v>
                </c:pt>
                <c:pt idx="11495">
                  <c:v>41133.138888888891</c:v>
                </c:pt>
                <c:pt idx="11496">
                  <c:v>41133.152777777781</c:v>
                </c:pt>
                <c:pt idx="11497">
                  <c:v>41133.166666666657</c:v>
                </c:pt>
                <c:pt idx="11498">
                  <c:v>41133.180555555562</c:v>
                </c:pt>
                <c:pt idx="11499">
                  <c:v>41133.194444444445</c:v>
                </c:pt>
                <c:pt idx="11500">
                  <c:v>41133.208333333336</c:v>
                </c:pt>
                <c:pt idx="11501">
                  <c:v>41133.222222222212</c:v>
                </c:pt>
                <c:pt idx="11502">
                  <c:v>41133.236111111102</c:v>
                </c:pt>
                <c:pt idx="11503">
                  <c:v>41133.25</c:v>
                </c:pt>
                <c:pt idx="11504">
                  <c:v>41133.263888888883</c:v>
                </c:pt>
                <c:pt idx="11505">
                  <c:v>41133.277777777774</c:v>
                </c:pt>
                <c:pt idx="11506">
                  <c:v>41133.29166666665</c:v>
                </c:pt>
                <c:pt idx="11507">
                  <c:v>41133.305555555562</c:v>
                </c:pt>
                <c:pt idx="11508">
                  <c:v>41133.319444444453</c:v>
                </c:pt>
                <c:pt idx="11509">
                  <c:v>41133.333333333336</c:v>
                </c:pt>
                <c:pt idx="11510">
                  <c:v>41133.347222222219</c:v>
                </c:pt>
                <c:pt idx="11511">
                  <c:v>41133.361111111102</c:v>
                </c:pt>
                <c:pt idx="11512">
                  <c:v>41133.375</c:v>
                </c:pt>
                <c:pt idx="11513">
                  <c:v>41133.388888888898</c:v>
                </c:pt>
                <c:pt idx="11514">
                  <c:v>41133.402777777781</c:v>
                </c:pt>
                <c:pt idx="11515">
                  <c:v>41133.416666666664</c:v>
                </c:pt>
                <c:pt idx="11516">
                  <c:v>41133.430555555562</c:v>
                </c:pt>
                <c:pt idx="11517">
                  <c:v>41133.444444444453</c:v>
                </c:pt>
                <c:pt idx="11518">
                  <c:v>41133.458333333343</c:v>
                </c:pt>
                <c:pt idx="11519">
                  <c:v>41133.472222222219</c:v>
                </c:pt>
                <c:pt idx="11520">
                  <c:v>41133.486111111109</c:v>
                </c:pt>
                <c:pt idx="11521">
                  <c:v>41133.5</c:v>
                </c:pt>
                <c:pt idx="11522">
                  <c:v>41133.513888888891</c:v>
                </c:pt>
                <c:pt idx="11523">
                  <c:v>41133.527777777774</c:v>
                </c:pt>
                <c:pt idx="11524">
                  <c:v>41133.541666666657</c:v>
                </c:pt>
                <c:pt idx="11525">
                  <c:v>41133.555555555562</c:v>
                </c:pt>
                <c:pt idx="11526">
                  <c:v>41133.569444444445</c:v>
                </c:pt>
                <c:pt idx="11527">
                  <c:v>41133.583333333336</c:v>
                </c:pt>
                <c:pt idx="11528">
                  <c:v>41133.597222222212</c:v>
                </c:pt>
                <c:pt idx="11529">
                  <c:v>41133.611111111102</c:v>
                </c:pt>
                <c:pt idx="11530">
                  <c:v>41133.624999999993</c:v>
                </c:pt>
                <c:pt idx="11531">
                  <c:v>41133.638888888891</c:v>
                </c:pt>
                <c:pt idx="11532">
                  <c:v>41133.652777777781</c:v>
                </c:pt>
                <c:pt idx="11533">
                  <c:v>41133.666666666657</c:v>
                </c:pt>
                <c:pt idx="11534">
                  <c:v>41133.680555555562</c:v>
                </c:pt>
                <c:pt idx="11535">
                  <c:v>41133.694444444445</c:v>
                </c:pt>
                <c:pt idx="11536">
                  <c:v>41133.708333333336</c:v>
                </c:pt>
                <c:pt idx="11537">
                  <c:v>41133.722222222212</c:v>
                </c:pt>
                <c:pt idx="11538">
                  <c:v>41133.736111111102</c:v>
                </c:pt>
                <c:pt idx="11539">
                  <c:v>41133.75</c:v>
                </c:pt>
                <c:pt idx="11540">
                  <c:v>41133.763888888883</c:v>
                </c:pt>
                <c:pt idx="11541">
                  <c:v>41133.777777777774</c:v>
                </c:pt>
                <c:pt idx="11542">
                  <c:v>41133.79166666665</c:v>
                </c:pt>
                <c:pt idx="11543">
                  <c:v>41133.805555555562</c:v>
                </c:pt>
                <c:pt idx="11544">
                  <c:v>41133.819444444453</c:v>
                </c:pt>
                <c:pt idx="11545">
                  <c:v>41133.833333333336</c:v>
                </c:pt>
                <c:pt idx="11546">
                  <c:v>41133.847222222219</c:v>
                </c:pt>
                <c:pt idx="11547">
                  <c:v>41133.861111111102</c:v>
                </c:pt>
                <c:pt idx="11548">
                  <c:v>41133.875</c:v>
                </c:pt>
                <c:pt idx="11549">
                  <c:v>41133.888888888898</c:v>
                </c:pt>
                <c:pt idx="11550">
                  <c:v>41133.902777777781</c:v>
                </c:pt>
                <c:pt idx="11551">
                  <c:v>41133.916666666664</c:v>
                </c:pt>
                <c:pt idx="11552">
                  <c:v>41133.930555555562</c:v>
                </c:pt>
                <c:pt idx="11553">
                  <c:v>41133.944444444453</c:v>
                </c:pt>
                <c:pt idx="11554">
                  <c:v>41133.958333333343</c:v>
                </c:pt>
                <c:pt idx="11555">
                  <c:v>41133.972222222219</c:v>
                </c:pt>
                <c:pt idx="11556">
                  <c:v>41133.986111111109</c:v>
                </c:pt>
                <c:pt idx="11557">
                  <c:v>41134</c:v>
                </c:pt>
                <c:pt idx="11558">
                  <c:v>41134.013888888891</c:v>
                </c:pt>
                <c:pt idx="11559">
                  <c:v>41134.027777777774</c:v>
                </c:pt>
                <c:pt idx="11560">
                  <c:v>41134.041666666657</c:v>
                </c:pt>
                <c:pt idx="11561">
                  <c:v>41134.055555555562</c:v>
                </c:pt>
                <c:pt idx="11562">
                  <c:v>41134.069444444445</c:v>
                </c:pt>
                <c:pt idx="11563">
                  <c:v>41134.083333333336</c:v>
                </c:pt>
                <c:pt idx="11564">
                  <c:v>41134.097222222212</c:v>
                </c:pt>
                <c:pt idx="11565">
                  <c:v>41134.111111111102</c:v>
                </c:pt>
                <c:pt idx="11566">
                  <c:v>41134.124999999993</c:v>
                </c:pt>
                <c:pt idx="11567">
                  <c:v>41134.138888888891</c:v>
                </c:pt>
                <c:pt idx="11568">
                  <c:v>41134.152777777781</c:v>
                </c:pt>
                <c:pt idx="11569">
                  <c:v>41134.166666666657</c:v>
                </c:pt>
                <c:pt idx="11570">
                  <c:v>41134.180555555562</c:v>
                </c:pt>
                <c:pt idx="11571">
                  <c:v>41134.194444444445</c:v>
                </c:pt>
                <c:pt idx="11572">
                  <c:v>41134.208333333336</c:v>
                </c:pt>
                <c:pt idx="11573">
                  <c:v>41134.222222222212</c:v>
                </c:pt>
                <c:pt idx="11574">
                  <c:v>41134.236111111102</c:v>
                </c:pt>
                <c:pt idx="11575">
                  <c:v>41134.25</c:v>
                </c:pt>
                <c:pt idx="11576">
                  <c:v>41134.263888888883</c:v>
                </c:pt>
                <c:pt idx="11577">
                  <c:v>41134.277777777774</c:v>
                </c:pt>
                <c:pt idx="11578">
                  <c:v>41134.29166666665</c:v>
                </c:pt>
                <c:pt idx="11579">
                  <c:v>41134.305555555562</c:v>
                </c:pt>
                <c:pt idx="11580">
                  <c:v>41134.319444444453</c:v>
                </c:pt>
                <c:pt idx="11581">
                  <c:v>41134.333333333336</c:v>
                </c:pt>
                <c:pt idx="11582">
                  <c:v>41134.347222222219</c:v>
                </c:pt>
                <c:pt idx="11583">
                  <c:v>41134.361111111102</c:v>
                </c:pt>
                <c:pt idx="11584">
                  <c:v>41134.375</c:v>
                </c:pt>
                <c:pt idx="11585">
                  <c:v>41134.388888888898</c:v>
                </c:pt>
                <c:pt idx="11586">
                  <c:v>41134.402777777781</c:v>
                </c:pt>
                <c:pt idx="11587">
                  <c:v>41134.416666666664</c:v>
                </c:pt>
                <c:pt idx="11588">
                  <c:v>41134.430555555562</c:v>
                </c:pt>
                <c:pt idx="11589">
                  <c:v>41134.444444444453</c:v>
                </c:pt>
                <c:pt idx="11590">
                  <c:v>41134.458333333343</c:v>
                </c:pt>
                <c:pt idx="11591">
                  <c:v>41134.472222222219</c:v>
                </c:pt>
                <c:pt idx="11592">
                  <c:v>41134.486111111109</c:v>
                </c:pt>
                <c:pt idx="11593">
                  <c:v>41134.5</c:v>
                </c:pt>
                <c:pt idx="11594">
                  <c:v>41134.513888888891</c:v>
                </c:pt>
                <c:pt idx="11595">
                  <c:v>41134.527777777774</c:v>
                </c:pt>
                <c:pt idx="11596">
                  <c:v>41134.541666666657</c:v>
                </c:pt>
                <c:pt idx="11597">
                  <c:v>41134.555555555562</c:v>
                </c:pt>
                <c:pt idx="11598">
                  <c:v>41134.569444444445</c:v>
                </c:pt>
                <c:pt idx="11599">
                  <c:v>41134.583333333336</c:v>
                </c:pt>
                <c:pt idx="11600">
                  <c:v>41134.597222222212</c:v>
                </c:pt>
                <c:pt idx="11601">
                  <c:v>41134.611111111102</c:v>
                </c:pt>
                <c:pt idx="11602">
                  <c:v>41134.624999999993</c:v>
                </c:pt>
                <c:pt idx="11603">
                  <c:v>41134.638888888891</c:v>
                </c:pt>
                <c:pt idx="11604">
                  <c:v>41134.652777777781</c:v>
                </c:pt>
                <c:pt idx="11605">
                  <c:v>41134.666666666657</c:v>
                </c:pt>
                <c:pt idx="11606">
                  <c:v>41134.680555555562</c:v>
                </c:pt>
                <c:pt idx="11607">
                  <c:v>41134.694444444445</c:v>
                </c:pt>
                <c:pt idx="11608">
                  <c:v>41134.708333333336</c:v>
                </c:pt>
                <c:pt idx="11609">
                  <c:v>41134.722222222212</c:v>
                </c:pt>
                <c:pt idx="11610">
                  <c:v>41134.736111111102</c:v>
                </c:pt>
                <c:pt idx="11611">
                  <c:v>41134.75</c:v>
                </c:pt>
                <c:pt idx="11612">
                  <c:v>41134.763888888883</c:v>
                </c:pt>
                <c:pt idx="11613">
                  <c:v>41134.777777777774</c:v>
                </c:pt>
                <c:pt idx="11614">
                  <c:v>41134.79166666665</c:v>
                </c:pt>
                <c:pt idx="11615">
                  <c:v>41134.805555555562</c:v>
                </c:pt>
                <c:pt idx="11616">
                  <c:v>41134.819444444453</c:v>
                </c:pt>
                <c:pt idx="11617">
                  <c:v>41134.833333333336</c:v>
                </c:pt>
                <c:pt idx="11618">
                  <c:v>41134.847222222219</c:v>
                </c:pt>
                <c:pt idx="11619">
                  <c:v>41134.861111111102</c:v>
                </c:pt>
                <c:pt idx="11620">
                  <c:v>41134.875</c:v>
                </c:pt>
                <c:pt idx="11621">
                  <c:v>41134.888888888898</c:v>
                </c:pt>
                <c:pt idx="11622">
                  <c:v>41134.902777777781</c:v>
                </c:pt>
                <c:pt idx="11623">
                  <c:v>41134.916666666664</c:v>
                </c:pt>
                <c:pt idx="11624">
                  <c:v>41134.930555555562</c:v>
                </c:pt>
                <c:pt idx="11625">
                  <c:v>41134.944444444453</c:v>
                </c:pt>
                <c:pt idx="11626">
                  <c:v>41134.958333333343</c:v>
                </c:pt>
                <c:pt idx="11627">
                  <c:v>41134.972222222219</c:v>
                </c:pt>
                <c:pt idx="11628">
                  <c:v>41134.986111111109</c:v>
                </c:pt>
                <c:pt idx="11629">
                  <c:v>41135</c:v>
                </c:pt>
                <c:pt idx="11630">
                  <c:v>41135.013888888891</c:v>
                </c:pt>
                <c:pt idx="11631">
                  <c:v>41135.027777777774</c:v>
                </c:pt>
                <c:pt idx="11632">
                  <c:v>41135.041666666657</c:v>
                </c:pt>
                <c:pt idx="11633">
                  <c:v>41135.055555555562</c:v>
                </c:pt>
                <c:pt idx="11634">
                  <c:v>41135.069444444445</c:v>
                </c:pt>
                <c:pt idx="11635">
                  <c:v>41135.083333333336</c:v>
                </c:pt>
                <c:pt idx="11636">
                  <c:v>41135.097222222212</c:v>
                </c:pt>
                <c:pt idx="11637">
                  <c:v>41135.111111111102</c:v>
                </c:pt>
                <c:pt idx="11638">
                  <c:v>41135.124999999993</c:v>
                </c:pt>
                <c:pt idx="11639">
                  <c:v>41135.138888888891</c:v>
                </c:pt>
                <c:pt idx="11640">
                  <c:v>41135.152777777781</c:v>
                </c:pt>
                <c:pt idx="11641">
                  <c:v>41135.166666666657</c:v>
                </c:pt>
                <c:pt idx="11642">
                  <c:v>41135.180555555562</c:v>
                </c:pt>
                <c:pt idx="11643">
                  <c:v>41135.194444444445</c:v>
                </c:pt>
                <c:pt idx="11644">
                  <c:v>41135.208333333336</c:v>
                </c:pt>
                <c:pt idx="11645">
                  <c:v>41135.222222222212</c:v>
                </c:pt>
                <c:pt idx="11646">
                  <c:v>41135.236111111102</c:v>
                </c:pt>
                <c:pt idx="11647">
                  <c:v>41135.25</c:v>
                </c:pt>
                <c:pt idx="11648">
                  <c:v>41135.263888888883</c:v>
                </c:pt>
                <c:pt idx="11649">
                  <c:v>41135.277777777774</c:v>
                </c:pt>
                <c:pt idx="11650">
                  <c:v>41135.29166666665</c:v>
                </c:pt>
                <c:pt idx="11651">
                  <c:v>41135.305555555562</c:v>
                </c:pt>
                <c:pt idx="11652">
                  <c:v>41135.319444444453</c:v>
                </c:pt>
                <c:pt idx="11653">
                  <c:v>41135.333333333336</c:v>
                </c:pt>
                <c:pt idx="11654">
                  <c:v>41135.347222222219</c:v>
                </c:pt>
                <c:pt idx="11655">
                  <c:v>41135.361111111102</c:v>
                </c:pt>
                <c:pt idx="11656">
                  <c:v>41135.375</c:v>
                </c:pt>
                <c:pt idx="11657">
                  <c:v>41135.388888888898</c:v>
                </c:pt>
                <c:pt idx="11658">
                  <c:v>41135.402777777781</c:v>
                </c:pt>
                <c:pt idx="11659">
                  <c:v>41135.416666666664</c:v>
                </c:pt>
                <c:pt idx="11660">
                  <c:v>41135.430555555562</c:v>
                </c:pt>
                <c:pt idx="11661">
                  <c:v>41135.444444444453</c:v>
                </c:pt>
                <c:pt idx="11662">
                  <c:v>41135.458333333343</c:v>
                </c:pt>
                <c:pt idx="11663">
                  <c:v>41135.472222222219</c:v>
                </c:pt>
                <c:pt idx="11664">
                  <c:v>41135.486111111109</c:v>
                </c:pt>
                <c:pt idx="11665">
                  <c:v>41135.5</c:v>
                </c:pt>
                <c:pt idx="11666">
                  <c:v>41135.513888888891</c:v>
                </c:pt>
                <c:pt idx="11667">
                  <c:v>41135.527777777774</c:v>
                </c:pt>
                <c:pt idx="11668">
                  <c:v>41135.541666666657</c:v>
                </c:pt>
                <c:pt idx="11669">
                  <c:v>41135.555555555562</c:v>
                </c:pt>
                <c:pt idx="11670">
                  <c:v>41135.569444444445</c:v>
                </c:pt>
                <c:pt idx="11671">
                  <c:v>41135.583333333336</c:v>
                </c:pt>
                <c:pt idx="11672">
                  <c:v>41135.597222222212</c:v>
                </c:pt>
                <c:pt idx="11673">
                  <c:v>41135.611111111102</c:v>
                </c:pt>
                <c:pt idx="11674">
                  <c:v>41135.624999999993</c:v>
                </c:pt>
                <c:pt idx="11675">
                  <c:v>41135.638888888891</c:v>
                </c:pt>
                <c:pt idx="11676">
                  <c:v>41135.652777777781</c:v>
                </c:pt>
                <c:pt idx="11677">
                  <c:v>41135.666666666657</c:v>
                </c:pt>
                <c:pt idx="11678">
                  <c:v>41135.680555555562</c:v>
                </c:pt>
                <c:pt idx="11679">
                  <c:v>41135.694444444445</c:v>
                </c:pt>
                <c:pt idx="11680">
                  <c:v>41135.708333333336</c:v>
                </c:pt>
                <c:pt idx="11681">
                  <c:v>41135.722222222212</c:v>
                </c:pt>
                <c:pt idx="11682">
                  <c:v>41135.736111111102</c:v>
                </c:pt>
                <c:pt idx="11683">
                  <c:v>41135.75</c:v>
                </c:pt>
                <c:pt idx="11684">
                  <c:v>41135.763888888883</c:v>
                </c:pt>
                <c:pt idx="11685">
                  <c:v>41135.777777777774</c:v>
                </c:pt>
                <c:pt idx="11686">
                  <c:v>41135.79166666665</c:v>
                </c:pt>
                <c:pt idx="11687">
                  <c:v>41135.805555555562</c:v>
                </c:pt>
                <c:pt idx="11688">
                  <c:v>41135.819444444453</c:v>
                </c:pt>
                <c:pt idx="11689">
                  <c:v>41135.833333333336</c:v>
                </c:pt>
                <c:pt idx="11690">
                  <c:v>41135.847222222219</c:v>
                </c:pt>
                <c:pt idx="11691">
                  <c:v>41135.861111111102</c:v>
                </c:pt>
                <c:pt idx="11692">
                  <c:v>41135.875</c:v>
                </c:pt>
                <c:pt idx="11693">
                  <c:v>41135.888888888898</c:v>
                </c:pt>
                <c:pt idx="11694">
                  <c:v>41135.902777777781</c:v>
                </c:pt>
                <c:pt idx="11695">
                  <c:v>41135.916666666664</c:v>
                </c:pt>
                <c:pt idx="11696">
                  <c:v>41135.930555555562</c:v>
                </c:pt>
                <c:pt idx="11697">
                  <c:v>41135.944444444453</c:v>
                </c:pt>
                <c:pt idx="11698">
                  <c:v>41135.958333333343</c:v>
                </c:pt>
                <c:pt idx="11699">
                  <c:v>41135.972222222219</c:v>
                </c:pt>
                <c:pt idx="11700">
                  <c:v>41135.986111111109</c:v>
                </c:pt>
                <c:pt idx="11701">
                  <c:v>41136</c:v>
                </c:pt>
                <c:pt idx="11702">
                  <c:v>41136.013888888891</c:v>
                </c:pt>
                <c:pt idx="11703">
                  <c:v>41136.027777777774</c:v>
                </c:pt>
                <c:pt idx="11704">
                  <c:v>41136.041666666657</c:v>
                </c:pt>
                <c:pt idx="11705">
                  <c:v>41136.055555555562</c:v>
                </c:pt>
                <c:pt idx="11706">
                  <c:v>41136.069444444445</c:v>
                </c:pt>
                <c:pt idx="11707">
                  <c:v>41136.083333333336</c:v>
                </c:pt>
                <c:pt idx="11708">
                  <c:v>41136.097222222212</c:v>
                </c:pt>
                <c:pt idx="11709">
                  <c:v>41136.111111111102</c:v>
                </c:pt>
                <c:pt idx="11710">
                  <c:v>41136.124999999993</c:v>
                </c:pt>
                <c:pt idx="11711">
                  <c:v>41136.138888888891</c:v>
                </c:pt>
                <c:pt idx="11712">
                  <c:v>41136.152777777781</c:v>
                </c:pt>
                <c:pt idx="11713">
                  <c:v>41136.166666666657</c:v>
                </c:pt>
                <c:pt idx="11714">
                  <c:v>41136.180555555562</c:v>
                </c:pt>
                <c:pt idx="11715">
                  <c:v>41136.194444444445</c:v>
                </c:pt>
                <c:pt idx="11716">
                  <c:v>41136.208333333336</c:v>
                </c:pt>
                <c:pt idx="11717">
                  <c:v>41136.222222222212</c:v>
                </c:pt>
                <c:pt idx="11718">
                  <c:v>41136.236111111102</c:v>
                </c:pt>
                <c:pt idx="11719">
                  <c:v>41136.25</c:v>
                </c:pt>
                <c:pt idx="11720">
                  <c:v>41136.263888888883</c:v>
                </c:pt>
                <c:pt idx="11721">
                  <c:v>41136.277777777774</c:v>
                </c:pt>
                <c:pt idx="11722">
                  <c:v>41136.29166666665</c:v>
                </c:pt>
                <c:pt idx="11723">
                  <c:v>41136.305555555562</c:v>
                </c:pt>
                <c:pt idx="11724">
                  <c:v>41136.319444444453</c:v>
                </c:pt>
                <c:pt idx="11725">
                  <c:v>41136.333333333336</c:v>
                </c:pt>
                <c:pt idx="11726">
                  <c:v>41136.347222222219</c:v>
                </c:pt>
                <c:pt idx="11727">
                  <c:v>41136.361111111102</c:v>
                </c:pt>
                <c:pt idx="11728">
                  <c:v>41136.375</c:v>
                </c:pt>
                <c:pt idx="11729">
                  <c:v>41136.388888888898</c:v>
                </c:pt>
                <c:pt idx="11730">
                  <c:v>41136.402777777781</c:v>
                </c:pt>
                <c:pt idx="11731">
                  <c:v>41136.416666666664</c:v>
                </c:pt>
                <c:pt idx="11732">
                  <c:v>41136.430555555562</c:v>
                </c:pt>
                <c:pt idx="11733">
                  <c:v>41136.444444444453</c:v>
                </c:pt>
                <c:pt idx="11734">
                  <c:v>41136.458333333343</c:v>
                </c:pt>
                <c:pt idx="11735">
                  <c:v>41136.472222222219</c:v>
                </c:pt>
                <c:pt idx="11736">
                  <c:v>41136.486111111109</c:v>
                </c:pt>
                <c:pt idx="11737">
                  <c:v>41136.5</c:v>
                </c:pt>
                <c:pt idx="11738">
                  <c:v>41136.513888888891</c:v>
                </c:pt>
                <c:pt idx="11739">
                  <c:v>41136.527777777774</c:v>
                </c:pt>
                <c:pt idx="11740">
                  <c:v>41136.541666666657</c:v>
                </c:pt>
                <c:pt idx="11741">
                  <c:v>41136.555555555562</c:v>
                </c:pt>
                <c:pt idx="11742">
                  <c:v>41136.569444444445</c:v>
                </c:pt>
                <c:pt idx="11743">
                  <c:v>41136.583333333336</c:v>
                </c:pt>
                <c:pt idx="11744">
                  <c:v>41136.597222222212</c:v>
                </c:pt>
                <c:pt idx="11745">
                  <c:v>41136.611111111102</c:v>
                </c:pt>
                <c:pt idx="11746">
                  <c:v>41136.624999999993</c:v>
                </c:pt>
                <c:pt idx="11747">
                  <c:v>41136.638888888891</c:v>
                </c:pt>
                <c:pt idx="11748">
                  <c:v>41136.652777777781</c:v>
                </c:pt>
                <c:pt idx="11749">
                  <c:v>41136.666666666657</c:v>
                </c:pt>
                <c:pt idx="11750">
                  <c:v>41136.680555555562</c:v>
                </c:pt>
                <c:pt idx="11751">
                  <c:v>41136.694444444445</c:v>
                </c:pt>
                <c:pt idx="11752">
                  <c:v>41136.708333333336</c:v>
                </c:pt>
                <c:pt idx="11753">
                  <c:v>41136.722222222212</c:v>
                </c:pt>
                <c:pt idx="11754">
                  <c:v>41136.736111111102</c:v>
                </c:pt>
                <c:pt idx="11755">
                  <c:v>41136.75</c:v>
                </c:pt>
                <c:pt idx="11756">
                  <c:v>41136.763888888883</c:v>
                </c:pt>
                <c:pt idx="11757">
                  <c:v>41136.777777777774</c:v>
                </c:pt>
                <c:pt idx="11758">
                  <c:v>41136.79166666665</c:v>
                </c:pt>
                <c:pt idx="11759">
                  <c:v>41136.805555555562</c:v>
                </c:pt>
                <c:pt idx="11760">
                  <c:v>41136.819444444453</c:v>
                </c:pt>
                <c:pt idx="11761">
                  <c:v>41136.833333333336</c:v>
                </c:pt>
                <c:pt idx="11762">
                  <c:v>41136.847222222219</c:v>
                </c:pt>
                <c:pt idx="11763">
                  <c:v>41136.861111111102</c:v>
                </c:pt>
                <c:pt idx="11764">
                  <c:v>41136.875</c:v>
                </c:pt>
                <c:pt idx="11765">
                  <c:v>41136.888888888898</c:v>
                </c:pt>
                <c:pt idx="11766">
                  <c:v>41136.902777777781</c:v>
                </c:pt>
                <c:pt idx="11767">
                  <c:v>41136.916666666664</c:v>
                </c:pt>
                <c:pt idx="11768">
                  <c:v>41136.930555555562</c:v>
                </c:pt>
                <c:pt idx="11769">
                  <c:v>41136.944444444453</c:v>
                </c:pt>
                <c:pt idx="11770">
                  <c:v>41136.958333333343</c:v>
                </c:pt>
                <c:pt idx="11771">
                  <c:v>41136.972222222219</c:v>
                </c:pt>
                <c:pt idx="11772">
                  <c:v>41136.986111111109</c:v>
                </c:pt>
                <c:pt idx="11773">
                  <c:v>41137</c:v>
                </c:pt>
                <c:pt idx="11774">
                  <c:v>41137.013888888891</c:v>
                </c:pt>
                <c:pt idx="11775">
                  <c:v>41137.027777777774</c:v>
                </c:pt>
                <c:pt idx="11776">
                  <c:v>41137.041666666657</c:v>
                </c:pt>
                <c:pt idx="11777">
                  <c:v>41137.055555555562</c:v>
                </c:pt>
                <c:pt idx="11778">
                  <c:v>41137.069444444445</c:v>
                </c:pt>
                <c:pt idx="11779">
                  <c:v>41137.083333333336</c:v>
                </c:pt>
                <c:pt idx="11780">
                  <c:v>41137.097222222212</c:v>
                </c:pt>
                <c:pt idx="11781">
                  <c:v>41137.111111111102</c:v>
                </c:pt>
                <c:pt idx="11782">
                  <c:v>41137.124999999993</c:v>
                </c:pt>
                <c:pt idx="11783">
                  <c:v>41137.138888888891</c:v>
                </c:pt>
                <c:pt idx="11784">
                  <c:v>41137.152777777781</c:v>
                </c:pt>
                <c:pt idx="11785">
                  <c:v>41137.166666666657</c:v>
                </c:pt>
                <c:pt idx="11786">
                  <c:v>41137.180555555562</c:v>
                </c:pt>
                <c:pt idx="11787">
                  <c:v>41137.194444444445</c:v>
                </c:pt>
                <c:pt idx="11788">
                  <c:v>41137.208333333336</c:v>
                </c:pt>
                <c:pt idx="11789">
                  <c:v>41137.222222222212</c:v>
                </c:pt>
                <c:pt idx="11790">
                  <c:v>41137.236111111102</c:v>
                </c:pt>
                <c:pt idx="11791">
                  <c:v>41137.25</c:v>
                </c:pt>
                <c:pt idx="11792">
                  <c:v>41137.263888888883</c:v>
                </c:pt>
                <c:pt idx="11793">
                  <c:v>41137.277777777774</c:v>
                </c:pt>
                <c:pt idx="11794">
                  <c:v>41137.29166666665</c:v>
                </c:pt>
                <c:pt idx="11795">
                  <c:v>41137.305555555562</c:v>
                </c:pt>
                <c:pt idx="11796">
                  <c:v>41137.319444444453</c:v>
                </c:pt>
                <c:pt idx="11797">
                  <c:v>41137.333333333336</c:v>
                </c:pt>
                <c:pt idx="11798">
                  <c:v>41137.347222222219</c:v>
                </c:pt>
                <c:pt idx="11799">
                  <c:v>41137.361111111102</c:v>
                </c:pt>
                <c:pt idx="11800">
                  <c:v>41137.375</c:v>
                </c:pt>
                <c:pt idx="11801">
                  <c:v>41137.388888888898</c:v>
                </c:pt>
                <c:pt idx="11802">
                  <c:v>41137.402777777781</c:v>
                </c:pt>
                <c:pt idx="11803">
                  <c:v>41137.416666666664</c:v>
                </c:pt>
                <c:pt idx="11804">
                  <c:v>41137.430555555562</c:v>
                </c:pt>
                <c:pt idx="11805">
                  <c:v>41137.444444444453</c:v>
                </c:pt>
                <c:pt idx="11806">
                  <c:v>41137.458333333343</c:v>
                </c:pt>
                <c:pt idx="11807">
                  <c:v>41137.472222222219</c:v>
                </c:pt>
                <c:pt idx="11808">
                  <c:v>41137.486111111109</c:v>
                </c:pt>
                <c:pt idx="11809">
                  <c:v>41137.5</c:v>
                </c:pt>
                <c:pt idx="11810">
                  <c:v>41137.513888888891</c:v>
                </c:pt>
                <c:pt idx="11811">
                  <c:v>41137.527777777774</c:v>
                </c:pt>
                <c:pt idx="11812">
                  <c:v>41137.541666666657</c:v>
                </c:pt>
                <c:pt idx="11813">
                  <c:v>41137.555555555562</c:v>
                </c:pt>
                <c:pt idx="11814">
                  <c:v>41137.569444444445</c:v>
                </c:pt>
                <c:pt idx="11815">
                  <c:v>41137.583333333336</c:v>
                </c:pt>
                <c:pt idx="11816">
                  <c:v>41137.597222222212</c:v>
                </c:pt>
                <c:pt idx="11817">
                  <c:v>41137.611111111102</c:v>
                </c:pt>
                <c:pt idx="11818">
                  <c:v>41137.624999999993</c:v>
                </c:pt>
                <c:pt idx="11819">
                  <c:v>41137.638888888891</c:v>
                </c:pt>
                <c:pt idx="11820">
                  <c:v>41137.652777777781</c:v>
                </c:pt>
                <c:pt idx="11821">
                  <c:v>41137.666666666657</c:v>
                </c:pt>
                <c:pt idx="11822">
                  <c:v>41137.680555555562</c:v>
                </c:pt>
                <c:pt idx="11823">
                  <c:v>41137.694444444445</c:v>
                </c:pt>
                <c:pt idx="11824">
                  <c:v>41137.708333333336</c:v>
                </c:pt>
                <c:pt idx="11825">
                  <c:v>41137.722222222212</c:v>
                </c:pt>
                <c:pt idx="11826">
                  <c:v>41137.736111111102</c:v>
                </c:pt>
                <c:pt idx="11827">
                  <c:v>41137.75</c:v>
                </c:pt>
                <c:pt idx="11828">
                  <c:v>41137.763888888883</c:v>
                </c:pt>
                <c:pt idx="11829">
                  <c:v>41137.777777777774</c:v>
                </c:pt>
                <c:pt idx="11830">
                  <c:v>41137.79166666665</c:v>
                </c:pt>
                <c:pt idx="11831">
                  <c:v>41137.805555555562</c:v>
                </c:pt>
                <c:pt idx="11832">
                  <c:v>41137.819444444453</c:v>
                </c:pt>
                <c:pt idx="11833">
                  <c:v>41137.833333333336</c:v>
                </c:pt>
                <c:pt idx="11834">
                  <c:v>41137.847222222219</c:v>
                </c:pt>
                <c:pt idx="11835">
                  <c:v>41137.861111111102</c:v>
                </c:pt>
                <c:pt idx="11836">
                  <c:v>41137.875</c:v>
                </c:pt>
                <c:pt idx="11837">
                  <c:v>41137.888888888898</c:v>
                </c:pt>
                <c:pt idx="11838">
                  <c:v>41137.902777777781</c:v>
                </c:pt>
                <c:pt idx="11839">
                  <c:v>41137.916666666664</c:v>
                </c:pt>
                <c:pt idx="11840">
                  <c:v>41137.930555555562</c:v>
                </c:pt>
                <c:pt idx="11841">
                  <c:v>41137.944444444453</c:v>
                </c:pt>
                <c:pt idx="11842">
                  <c:v>41137.958333333343</c:v>
                </c:pt>
                <c:pt idx="11843">
                  <c:v>41137.972222222219</c:v>
                </c:pt>
                <c:pt idx="11844">
                  <c:v>41137.986111111109</c:v>
                </c:pt>
                <c:pt idx="11845">
                  <c:v>41138</c:v>
                </c:pt>
                <c:pt idx="11846">
                  <c:v>41138.013888888891</c:v>
                </c:pt>
                <c:pt idx="11847">
                  <c:v>41138.027777777774</c:v>
                </c:pt>
                <c:pt idx="11848">
                  <c:v>41138.041666666657</c:v>
                </c:pt>
                <c:pt idx="11849">
                  <c:v>41138.055555555562</c:v>
                </c:pt>
                <c:pt idx="11850">
                  <c:v>41138.069444444445</c:v>
                </c:pt>
                <c:pt idx="11851">
                  <c:v>41138.083333333336</c:v>
                </c:pt>
                <c:pt idx="11852">
                  <c:v>41138.097222222212</c:v>
                </c:pt>
                <c:pt idx="11853">
                  <c:v>41138.111111111102</c:v>
                </c:pt>
                <c:pt idx="11854">
                  <c:v>41138.124999999993</c:v>
                </c:pt>
                <c:pt idx="11855">
                  <c:v>41138.138888888891</c:v>
                </c:pt>
                <c:pt idx="11856">
                  <c:v>41138.152777777781</c:v>
                </c:pt>
                <c:pt idx="11857">
                  <c:v>41138.166666666657</c:v>
                </c:pt>
                <c:pt idx="11858">
                  <c:v>41138.180555555562</c:v>
                </c:pt>
                <c:pt idx="11859">
                  <c:v>41138.194444444445</c:v>
                </c:pt>
                <c:pt idx="11860">
                  <c:v>41138.208333333336</c:v>
                </c:pt>
                <c:pt idx="11861">
                  <c:v>41138.222222222212</c:v>
                </c:pt>
                <c:pt idx="11862">
                  <c:v>41138.236111111102</c:v>
                </c:pt>
                <c:pt idx="11863">
                  <c:v>41138.25</c:v>
                </c:pt>
                <c:pt idx="11864">
                  <c:v>41138.263888888883</c:v>
                </c:pt>
                <c:pt idx="11865">
                  <c:v>41138.277777777774</c:v>
                </c:pt>
                <c:pt idx="11866">
                  <c:v>41138.29166666665</c:v>
                </c:pt>
                <c:pt idx="11867">
                  <c:v>41138.305555555562</c:v>
                </c:pt>
                <c:pt idx="11868">
                  <c:v>41138.319444444453</c:v>
                </c:pt>
                <c:pt idx="11869">
                  <c:v>41138.333333333336</c:v>
                </c:pt>
                <c:pt idx="11870">
                  <c:v>41138.347222222219</c:v>
                </c:pt>
                <c:pt idx="11871">
                  <c:v>41138.361111111102</c:v>
                </c:pt>
                <c:pt idx="11872">
                  <c:v>41138.375</c:v>
                </c:pt>
                <c:pt idx="11873">
                  <c:v>41138.388888888898</c:v>
                </c:pt>
                <c:pt idx="11874">
                  <c:v>41138.402777777781</c:v>
                </c:pt>
                <c:pt idx="11875">
                  <c:v>41138.416666666664</c:v>
                </c:pt>
                <c:pt idx="11876">
                  <c:v>41138.430555555562</c:v>
                </c:pt>
                <c:pt idx="11877">
                  <c:v>41138.444444444453</c:v>
                </c:pt>
                <c:pt idx="11878">
                  <c:v>41138.458333333343</c:v>
                </c:pt>
                <c:pt idx="11879">
                  <c:v>41138.472222222219</c:v>
                </c:pt>
                <c:pt idx="11880">
                  <c:v>41138.486111111109</c:v>
                </c:pt>
                <c:pt idx="11881">
                  <c:v>41138.5</c:v>
                </c:pt>
                <c:pt idx="11882">
                  <c:v>41138.513888888891</c:v>
                </c:pt>
                <c:pt idx="11883">
                  <c:v>41138.527777777774</c:v>
                </c:pt>
                <c:pt idx="11884">
                  <c:v>41138.541666666657</c:v>
                </c:pt>
                <c:pt idx="11885">
                  <c:v>41138.555555555562</c:v>
                </c:pt>
                <c:pt idx="11886">
                  <c:v>41138.569444444445</c:v>
                </c:pt>
                <c:pt idx="11887">
                  <c:v>41138.583333333336</c:v>
                </c:pt>
                <c:pt idx="11888">
                  <c:v>41138.597222222212</c:v>
                </c:pt>
                <c:pt idx="11889">
                  <c:v>41138.611111111102</c:v>
                </c:pt>
                <c:pt idx="11890">
                  <c:v>41138.624999999993</c:v>
                </c:pt>
                <c:pt idx="11891">
                  <c:v>41138.638888888891</c:v>
                </c:pt>
                <c:pt idx="11892">
                  <c:v>41138.652777777781</c:v>
                </c:pt>
                <c:pt idx="11893">
                  <c:v>41138.666666666657</c:v>
                </c:pt>
                <c:pt idx="11894">
                  <c:v>41138.680555555562</c:v>
                </c:pt>
                <c:pt idx="11895">
                  <c:v>41138.694444444445</c:v>
                </c:pt>
                <c:pt idx="11896">
                  <c:v>41138.708333333336</c:v>
                </c:pt>
                <c:pt idx="11897">
                  <c:v>41138.722222222212</c:v>
                </c:pt>
                <c:pt idx="11898">
                  <c:v>41138.736111111102</c:v>
                </c:pt>
                <c:pt idx="11899">
                  <c:v>41138.75</c:v>
                </c:pt>
                <c:pt idx="11900">
                  <c:v>41138.763888888883</c:v>
                </c:pt>
                <c:pt idx="11901">
                  <c:v>41138.777777777774</c:v>
                </c:pt>
                <c:pt idx="11902">
                  <c:v>41138.79166666665</c:v>
                </c:pt>
                <c:pt idx="11903">
                  <c:v>41138.805555555562</c:v>
                </c:pt>
                <c:pt idx="11904">
                  <c:v>41138.819444444453</c:v>
                </c:pt>
                <c:pt idx="11905">
                  <c:v>41138.833333333336</c:v>
                </c:pt>
                <c:pt idx="11906">
                  <c:v>41138.847222222219</c:v>
                </c:pt>
                <c:pt idx="11907">
                  <c:v>41138.861111111102</c:v>
                </c:pt>
                <c:pt idx="11908">
                  <c:v>41138.875</c:v>
                </c:pt>
                <c:pt idx="11909">
                  <c:v>41138.888888888898</c:v>
                </c:pt>
                <c:pt idx="11910">
                  <c:v>41138.902777777781</c:v>
                </c:pt>
                <c:pt idx="11911">
                  <c:v>41138.916666666664</c:v>
                </c:pt>
                <c:pt idx="11912">
                  <c:v>41138.930555555562</c:v>
                </c:pt>
                <c:pt idx="11913">
                  <c:v>41138.944444444453</c:v>
                </c:pt>
                <c:pt idx="11914">
                  <c:v>41138.958333333343</c:v>
                </c:pt>
                <c:pt idx="11915">
                  <c:v>41138.972222222219</c:v>
                </c:pt>
                <c:pt idx="11916">
                  <c:v>41138.986111111109</c:v>
                </c:pt>
                <c:pt idx="11917">
                  <c:v>41139</c:v>
                </c:pt>
                <c:pt idx="11918">
                  <c:v>41139.013888888891</c:v>
                </c:pt>
                <c:pt idx="11919">
                  <c:v>41139.027777777774</c:v>
                </c:pt>
                <c:pt idx="11920">
                  <c:v>41139.041666666657</c:v>
                </c:pt>
                <c:pt idx="11921">
                  <c:v>41139.055555555562</c:v>
                </c:pt>
                <c:pt idx="11922">
                  <c:v>41139.069444444445</c:v>
                </c:pt>
                <c:pt idx="11923">
                  <c:v>41139.083333333336</c:v>
                </c:pt>
                <c:pt idx="11924">
                  <c:v>41139.097222222212</c:v>
                </c:pt>
                <c:pt idx="11925">
                  <c:v>41139.111111111102</c:v>
                </c:pt>
                <c:pt idx="11926">
                  <c:v>41139.124999999993</c:v>
                </c:pt>
                <c:pt idx="11927">
                  <c:v>41139.138888888891</c:v>
                </c:pt>
                <c:pt idx="11928">
                  <c:v>41139.152777777781</c:v>
                </c:pt>
                <c:pt idx="11929">
                  <c:v>41139.166666666657</c:v>
                </c:pt>
                <c:pt idx="11930">
                  <c:v>41139.180555555562</c:v>
                </c:pt>
                <c:pt idx="11931">
                  <c:v>41139.194444444445</c:v>
                </c:pt>
                <c:pt idx="11932">
                  <c:v>41139.208333333336</c:v>
                </c:pt>
                <c:pt idx="11933">
                  <c:v>41139.222222222212</c:v>
                </c:pt>
                <c:pt idx="11934">
                  <c:v>41139.236111111102</c:v>
                </c:pt>
                <c:pt idx="11935">
                  <c:v>41139.25</c:v>
                </c:pt>
                <c:pt idx="11936">
                  <c:v>41139.263888888883</c:v>
                </c:pt>
                <c:pt idx="11937">
                  <c:v>41139.277777777774</c:v>
                </c:pt>
                <c:pt idx="11938">
                  <c:v>41139.29166666665</c:v>
                </c:pt>
                <c:pt idx="11939">
                  <c:v>41139.305555555562</c:v>
                </c:pt>
                <c:pt idx="11940">
                  <c:v>41139.319444444453</c:v>
                </c:pt>
                <c:pt idx="11941">
                  <c:v>41139.333333333336</c:v>
                </c:pt>
                <c:pt idx="11942">
                  <c:v>41139.347222222219</c:v>
                </c:pt>
                <c:pt idx="11943">
                  <c:v>41139.361111111102</c:v>
                </c:pt>
                <c:pt idx="11944">
                  <c:v>41139.375</c:v>
                </c:pt>
                <c:pt idx="11945">
                  <c:v>41139.388888888898</c:v>
                </c:pt>
                <c:pt idx="11946">
                  <c:v>41139.402777777781</c:v>
                </c:pt>
                <c:pt idx="11947">
                  <c:v>41139.416666666664</c:v>
                </c:pt>
                <c:pt idx="11948">
                  <c:v>41139.430555555562</c:v>
                </c:pt>
                <c:pt idx="11949">
                  <c:v>41139.444444444453</c:v>
                </c:pt>
                <c:pt idx="11950">
                  <c:v>41139.458333333343</c:v>
                </c:pt>
                <c:pt idx="11951">
                  <c:v>41139.472222222219</c:v>
                </c:pt>
                <c:pt idx="11952">
                  <c:v>41139.486111111109</c:v>
                </c:pt>
                <c:pt idx="11953">
                  <c:v>41139.5</c:v>
                </c:pt>
                <c:pt idx="11954">
                  <c:v>41139.513888888891</c:v>
                </c:pt>
                <c:pt idx="11955">
                  <c:v>41139.527777777774</c:v>
                </c:pt>
                <c:pt idx="11956">
                  <c:v>41139.541666666657</c:v>
                </c:pt>
                <c:pt idx="11957">
                  <c:v>41139.555555555562</c:v>
                </c:pt>
                <c:pt idx="11958">
                  <c:v>41139.569444444445</c:v>
                </c:pt>
                <c:pt idx="11959">
                  <c:v>41139.583333333336</c:v>
                </c:pt>
                <c:pt idx="11960">
                  <c:v>41139.597222222212</c:v>
                </c:pt>
                <c:pt idx="11961">
                  <c:v>41139.611111111102</c:v>
                </c:pt>
                <c:pt idx="11962">
                  <c:v>41139.624999999993</c:v>
                </c:pt>
                <c:pt idx="11963">
                  <c:v>41139.638888888891</c:v>
                </c:pt>
                <c:pt idx="11964">
                  <c:v>41139.652777777781</c:v>
                </c:pt>
                <c:pt idx="11965">
                  <c:v>41139.666666666657</c:v>
                </c:pt>
                <c:pt idx="11966">
                  <c:v>41139.680555555562</c:v>
                </c:pt>
                <c:pt idx="11967">
                  <c:v>41139.694444444445</c:v>
                </c:pt>
                <c:pt idx="11968">
                  <c:v>41139.708333333336</c:v>
                </c:pt>
                <c:pt idx="11969">
                  <c:v>41139.722222222212</c:v>
                </c:pt>
                <c:pt idx="11970">
                  <c:v>41139.736111111102</c:v>
                </c:pt>
                <c:pt idx="11971">
                  <c:v>41139.75</c:v>
                </c:pt>
                <c:pt idx="11972">
                  <c:v>41139.763888888883</c:v>
                </c:pt>
                <c:pt idx="11973">
                  <c:v>41139.777777777774</c:v>
                </c:pt>
                <c:pt idx="11974">
                  <c:v>41139.79166666665</c:v>
                </c:pt>
                <c:pt idx="11975">
                  <c:v>41139.805555555562</c:v>
                </c:pt>
                <c:pt idx="11976">
                  <c:v>41139.819444444453</c:v>
                </c:pt>
                <c:pt idx="11977">
                  <c:v>41139.833333333336</c:v>
                </c:pt>
                <c:pt idx="11978">
                  <c:v>41139.847222222219</c:v>
                </c:pt>
                <c:pt idx="11979">
                  <c:v>41139.861111111102</c:v>
                </c:pt>
                <c:pt idx="11980">
                  <c:v>41139.875</c:v>
                </c:pt>
                <c:pt idx="11981">
                  <c:v>41139.888888888898</c:v>
                </c:pt>
                <c:pt idx="11982">
                  <c:v>41139.902777777781</c:v>
                </c:pt>
                <c:pt idx="11983">
                  <c:v>41139.916666666664</c:v>
                </c:pt>
                <c:pt idx="11984">
                  <c:v>41139.930555555562</c:v>
                </c:pt>
                <c:pt idx="11985">
                  <c:v>41139.944444444453</c:v>
                </c:pt>
                <c:pt idx="11986">
                  <c:v>41139.958333333343</c:v>
                </c:pt>
                <c:pt idx="11987">
                  <c:v>41139.972222222219</c:v>
                </c:pt>
                <c:pt idx="11988">
                  <c:v>41139.986111111109</c:v>
                </c:pt>
                <c:pt idx="11989">
                  <c:v>41140</c:v>
                </c:pt>
                <c:pt idx="11990">
                  <c:v>41140.013888888891</c:v>
                </c:pt>
                <c:pt idx="11991">
                  <c:v>41140.027777777774</c:v>
                </c:pt>
                <c:pt idx="11992">
                  <c:v>41140.041666666657</c:v>
                </c:pt>
                <c:pt idx="11993">
                  <c:v>41140.055555555562</c:v>
                </c:pt>
                <c:pt idx="11994">
                  <c:v>41140.069444444445</c:v>
                </c:pt>
                <c:pt idx="11995">
                  <c:v>41140.083333333336</c:v>
                </c:pt>
                <c:pt idx="11996">
                  <c:v>41140.097222222212</c:v>
                </c:pt>
                <c:pt idx="11997">
                  <c:v>41140.111111111102</c:v>
                </c:pt>
                <c:pt idx="11998">
                  <c:v>41140.124999999993</c:v>
                </c:pt>
                <c:pt idx="11999">
                  <c:v>41140.138888888891</c:v>
                </c:pt>
                <c:pt idx="12000">
                  <c:v>41140.152777777781</c:v>
                </c:pt>
                <c:pt idx="12001">
                  <c:v>41140.166666666657</c:v>
                </c:pt>
                <c:pt idx="12002">
                  <c:v>41140.180555555562</c:v>
                </c:pt>
                <c:pt idx="12003">
                  <c:v>41140.194444444445</c:v>
                </c:pt>
                <c:pt idx="12004">
                  <c:v>41140.208333333336</c:v>
                </c:pt>
                <c:pt idx="12005">
                  <c:v>41140.222222222212</c:v>
                </c:pt>
                <c:pt idx="12006">
                  <c:v>41140.236111111102</c:v>
                </c:pt>
                <c:pt idx="12007">
                  <c:v>41140.25</c:v>
                </c:pt>
                <c:pt idx="12008">
                  <c:v>41140.263888888883</c:v>
                </c:pt>
                <c:pt idx="12009">
                  <c:v>41140.277777777774</c:v>
                </c:pt>
                <c:pt idx="12010">
                  <c:v>41140.29166666665</c:v>
                </c:pt>
                <c:pt idx="12011">
                  <c:v>41140.305555555562</c:v>
                </c:pt>
                <c:pt idx="12012">
                  <c:v>41140.319444444453</c:v>
                </c:pt>
                <c:pt idx="12013">
                  <c:v>41140.333333333336</c:v>
                </c:pt>
                <c:pt idx="12014">
                  <c:v>41140.347222222219</c:v>
                </c:pt>
                <c:pt idx="12015">
                  <c:v>41140.361111111102</c:v>
                </c:pt>
                <c:pt idx="12016">
                  <c:v>41140.375</c:v>
                </c:pt>
                <c:pt idx="12017">
                  <c:v>41140.388888888898</c:v>
                </c:pt>
                <c:pt idx="12018">
                  <c:v>41140.402777777781</c:v>
                </c:pt>
                <c:pt idx="12019">
                  <c:v>41140.416666666664</c:v>
                </c:pt>
                <c:pt idx="12020">
                  <c:v>41140.430555555562</c:v>
                </c:pt>
                <c:pt idx="12021">
                  <c:v>41140.444444444453</c:v>
                </c:pt>
                <c:pt idx="12022">
                  <c:v>41140.458333333343</c:v>
                </c:pt>
                <c:pt idx="12023">
                  <c:v>41140.472222222219</c:v>
                </c:pt>
                <c:pt idx="12024">
                  <c:v>41140.486111111109</c:v>
                </c:pt>
                <c:pt idx="12025">
                  <c:v>41140.5</c:v>
                </c:pt>
                <c:pt idx="12026">
                  <c:v>41140.513888888891</c:v>
                </c:pt>
                <c:pt idx="12027">
                  <c:v>41140.527777777774</c:v>
                </c:pt>
                <c:pt idx="12028">
                  <c:v>41140.541666666657</c:v>
                </c:pt>
                <c:pt idx="12029">
                  <c:v>41140.555555555562</c:v>
                </c:pt>
                <c:pt idx="12030">
                  <c:v>41140.569444444445</c:v>
                </c:pt>
                <c:pt idx="12031">
                  <c:v>41140.583333333336</c:v>
                </c:pt>
                <c:pt idx="12032">
                  <c:v>41140.597222222212</c:v>
                </c:pt>
                <c:pt idx="12033">
                  <c:v>41140.611111111102</c:v>
                </c:pt>
                <c:pt idx="12034">
                  <c:v>41140.624999999993</c:v>
                </c:pt>
                <c:pt idx="12035">
                  <c:v>41140.638888888891</c:v>
                </c:pt>
                <c:pt idx="12036">
                  <c:v>41140.652777777781</c:v>
                </c:pt>
                <c:pt idx="12037">
                  <c:v>41140.666666666657</c:v>
                </c:pt>
                <c:pt idx="12038">
                  <c:v>41140.680555555562</c:v>
                </c:pt>
                <c:pt idx="12039">
                  <c:v>41140.694444444445</c:v>
                </c:pt>
                <c:pt idx="12040">
                  <c:v>41140.708333333336</c:v>
                </c:pt>
                <c:pt idx="12041">
                  <c:v>41140.722222222212</c:v>
                </c:pt>
                <c:pt idx="12042">
                  <c:v>41140.736111111102</c:v>
                </c:pt>
                <c:pt idx="12043">
                  <c:v>41140.75</c:v>
                </c:pt>
                <c:pt idx="12044">
                  <c:v>41140.763888888883</c:v>
                </c:pt>
                <c:pt idx="12045">
                  <c:v>41140.777777777774</c:v>
                </c:pt>
                <c:pt idx="12046">
                  <c:v>41140.79166666665</c:v>
                </c:pt>
                <c:pt idx="12047">
                  <c:v>41140.805555555562</c:v>
                </c:pt>
                <c:pt idx="12048">
                  <c:v>41140.819444444453</c:v>
                </c:pt>
                <c:pt idx="12049">
                  <c:v>41140.833333333336</c:v>
                </c:pt>
                <c:pt idx="12050">
                  <c:v>41140.847222222219</c:v>
                </c:pt>
                <c:pt idx="12051">
                  <c:v>41140.861111111102</c:v>
                </c:pt>
                <c:pt idx="12052">
                  <c:v>41140.875</c:v>
                </c:pt>
                <c:pt idx="12053">
                  <c:v>41140.888888888898</c:v>
                </c:pt>
                <c:pt idx="12054">
                  <c:v>41140.902777777781</c:v>
                </c:pt>
                <c:pt idx="12055">
                  <c:v>41140.916666666664</c:v>
                </c:pt>
                <c:pt idx="12056">
                  <c:v>41140.930555555562</c:v>
                </c:pt>
                <c:pt idx="12057">
                  <c:v>41140.944444444453</c:v>
                </c:pt>
                <c:pt idx="12058">
                  <c:v>41140.958333333343</c:v>
                </c:pt>
                <c:pt idx="12059">
                  <c:v>41140.972222222219</c:v>
                </c:pt>
                <c:pt idx="12060">
                  <c:v>41140.986111111109</c:v>
                </c:pt>
                <c:pt idx="12061">
                  <c:v>41141</c:v>
                </c:pt>
                <c:pt idx="12062">
                  <c:v>41141.013888888891</c:v>
                </c:pt>
                <c:pt idx="12063">
                  <c:v>41141.027777777774</c:v>
                </c:pt>
                <c:pt idx="12064">
                  <c:v>41141.041666666657</c:v>
                </c:pt>
                <c:pt idx="12065">
                  <c:v>41141.055555555562</c:v>
                </c:pt>
                <c:pt idx="12066">
                  <c:v>41141.069444444445</c:v>
                </c:pt>
                <c:pt idx="12067">
                  <c:v>41141.083333333336</c:v>
                </c:pt>
                <c:pt idx="12068">
                  <c:v>41141.097222222212</c:v>
                </c:pt>
                <c:pt idx="12069">
                  <c:v>41141.111111111102</c:v>
                </c:pt>
                <c:pt idx="12070">
                  <c:v>41141.124999999993</c:v>
                </c:pt>
                <c:pt idx="12071">
                  <c:v>41141.138888888891</c:v>
                </c:pt>
                <c:pt idx="12072">
                  <c:v>41141.152777777781</c:v>
                </c:pt>
                <c:pt idx="12073">
                  <c:v>41141.166666666657</c:v>
                </c:pt>
                <c:pt idx="12074">
                  <c:v>41141.180555555562</c:v>
                </c:pt>
                <c:pt idx="12075">
                  <c:v>41141.194444444445</c:v>
                </c:pt>
                <c:pt idx="12076">
                  <c:v>41141.208333333336</c:v>
                </c:pt>
                <c:pt idx="12077">
                  <c:v>41141.222222222212</c:v>
                </c:pt>
                <c:pt idx="12078">
                  <c:v>41141.236111111102</c:v>
                </c:pt>
                <c:pt idx="12079">
                  <c:v>41141.25</c:v>
                </c:pt>
                <c:pt idx="12080">
                  <c:v>41141.263888888883</c:v>
                </c:pt>
                <c:pt idx="12081">
                  <c:v>41141.277777777774</c:v>
                </c:pt>
                <c:pt idx="12082">
                  <c:v>41141.29166666665</c:v>
                </c:pt>
                <c:pt idx="12083">
                  <c:v>41141.305555555562</c:v>
                </c:pt>
                <c:pt idx="12084">
                  <c:v>41141.319444444453</c:v>
                </c:pt>
                <c:pt idx="12085">
                  <c:v>41141.333333333336</c:v>
                </c:pt>
                <c:pt idx="12086">
                  <c:v>41141.347222222219</c:v>
                </c:pt>
                <c:pt idx="12087">
                  <c:v>41141.361111111102</c:v>
                </c:pt>
                <c:pt idx="12088">
                  <c:v>41141.375</c:v>
                </c:pt>
                <c:pt idx="12089">
                  <c:v>41141.388888888898</c:v>
                </c:pt>
                <c:pt idx="12090">
                  <c:v>41141.402777777781</c:v>
                </c:pt>
                <c:pt idx="12091">
                  <c:v>41141.416666666664</c:v>
                </c:pt>
                <c:pt idx="12092">
                  <c:v>41141.430555555562</c:v>
                </c:pt>
                <c:pt idx="12093">
                  <c:v>41141.444444444453</c:v>
                </c:pt>
                <c:pt idx="12094">
                  <c:v>41141.458333333343</c:v>
                </c:pt>
                <c:pt idx="12095">
                  <c:v>41141.472222222219</c:v>
                </c:pt>
                <c:pt idx="12096">
                  <c:v>41141.486111111109</c:v>
                </c:pt>
                <c:pt idx="12097">
                  <c:v>41141.5</c:v>
                </c:pt>
                <c:pt idx="12098">
                  <c:v>41141.513888888891</c:v>
                </c:pt>
                <c:pt idx="12099">
                  <c:v>41141.527777777774</c:v>
                </c:pt>
                <c:pt idx="12100">
                  <c:v>41141.541666666657</c:v>
                </c:pt>
                <c:pt idx="12101">
                  <c:v>41141.555555555562</c:v>
                </c:pt>
                <c:pt idx="12102">
                  <c:v>41141.569444444445</c:v>
                </c:pt>
                <c:pt idx="12103">
                  <c:v>41141.583333333336</c:v>
                </c:pt>
                <c:pt idx="12104">
                  <c:v>41141.597222222212</c:v>
                </c:pt>
                <c:pt idx="12105">
                  <c:v>41141.611111111102</c:v>
                </c:pt>
                <c:pt idx="12106">
                  <c:v>41141.624999999993</c:v>
                </c:pt>
                <c:pt idx="12107">
                  <c:v>41141.638888888891</c:v>
                </c:pt>
                <c:pt idx="12108">
                  <c:v>41141.652777777781</c:v>
                </c:pt>
                <c:pt idx="12109">
                  <c:v>41141.666666666657</c:v>
                </c:pt>
                <c:pt idx="12110">
                  <c:v>41141.680555555562</c:v>
                </c:pt>
                <c:pt idx="12111">
                  <c:v>41141.694444444445</c:v>
                </c:pt>
                <c:pt idx="12112">
                  <c:v>41141.708333333336</c:v>
                </c:pt>
                <c:pt idx="12113">
                  <c:v>41141.722222222212</c:v>
                </c:pt>
                <c:pt idx="12114">
                  <c:v>41141.736111111102</c:v>
                </c:pt>
                <c:pt idx="12115">
                  <c:v>41141.75</c:v>
                </c:pt>
                <c:pt idx="12116">
                  <c:v>41141.763888888883</c:v>
                </c:pt>
                <c:pt idx="12117">
                  <c:v>41141.777777777774</c:v>
                </c:pt>
                <c:pt idx="12118">
                  <c:v>41141.79166666665</c:v>
                </c:pt>
                <c:pt idx="12119">
                  <c:v>41141.805555555562</c:v>
                </c:pt>
                <c:pt idx="12120">
                  <c:v>41141.819444444453</c:v>
                </c:pt>
                <c:pt idx="12121">
                  <c:v>41141.833333333336</c:v>
                </c:pt>
                <c:pt idx="12122">
                  <c:v>41141.847222222219</c:v>
                </c:pt>
                <c:pt idx="12123">
                  <c:v>41141.861111111102</c:v>
                </c:pt>
                <c:pt idx="12124">
                  <c:v>41141.875</c:v>
                </c:pt>
                <c:pt idx="12125">
                  <c:v>41141.888888888898</c:v>
                </c:pt>
                <c:pt idx="12126">
                  <c:v>41141.902777777781</c:v>
                </c:pt>
                <c:pt idx="12127">
                  <c:v>41141.916666666664</c:v>
                </c:pt>
                <c:pt idx="12128">
                  <c:v>41141.930555555562</c:v>
                </c:pt>
                <c:pt idx="12129">
                  <c:v>41141.944444444453</c:v>
                </c:pt>
                <c:pt idx="12130">
                  <c:v>41141.958333333343</c:v>
                </c:pt>
                <c:pt idx="12131">
                  <c:v>41141.972222222219</c:v>
                </c:pt>
                <c:pt idx="12132">
                  <c:v>41141.986111111109</c:v>
                </c:pt>
                <c:pt idx="12133">
                  <c:v>41142</c:v>
                </c:pt>
                <c:pt idx="12134">
                  <c:v>41142.013888888891</c:v>
                </c:pt>
                <c:pt idx="12135">
                  <c:v>41142.027777777774</c:v>
                </c:pt>
                <c:pt idx="12136">
                  <c:v>41142.041666666657</c:v>
                </c:pt>
                <c:pt idx="12137">
                  <c:v>41142.055555555562</c:v>
                </c:pt>
                <c:pt idx="12138">
                  <c:v>41142.069444444445</c:v>
                </c:pt>
                <c:pt idx="12139">
                  <c:v>41142.083333333336</c:v>
                </c:pt>
                <c:pt idx="12140">
                  <c:v>41142.097222222212</c:v>
                </c:pt>
                <c:pt idx="12141">
                  <c:v>41142.111111111102</c:v>
                </c:pt>
                <c:pt idx="12142">
                  <c:v>41142.124999999993</c:v>
                </c:pt>
                <c:pt idx="12143">
                  <c:v>41142.138888888891</c:v>
                </c:pt>
                <c:pt idx="12144">
                  <c:v>41142.152777777781</c:v>
                </c:pt>
                <c:pt idx="12145">
                  <c:v>41142.166666666657</c:v>
                </c:pt>
                <c:pt idx="12146">
                  <c:v>41142.180555555562</c:v>
                </c:pt>
                <c:pt idx="12147">
                  <c:v>41142.194444444445</c:v>
                </c:pt>
                <c:pt idx="12148">
                  <c:v>41142.208333333336</c:v>
                </c:pt>
                <c:pt idx="12149">
                  <c:v>41142.222222222212</c:v>
                </c:pt>
                <c:pt idx="12150">
                  <c:v>41142.236111111102</c:v>
                </c:pt>
                <c:pt idx="12151">
                  <c:v>41142.25</c:v>
                </c:pt>
                <c:pt idx="12152">
                  <c:v>41142.263888888883</c:v>
                </c:pt>
                <c:pt idx="12153">
                  <c:v>41142.277777777774</c:v>
                </c:pt>
                <c:pt idx="12154">
                  <c:v>41142.29166666665</c:v>
                </c:pt>
                <c:pt idx="12155">
                  <c:v>41142.305555555562</c:v>
                </c:pt>
                <c:pt idx="12156">
                  <c:v>41142.319444444453</c:v>
                </c:pt>
                <c:pt idx="12157">
                  <c:v>41142.333333333336</c:v>
                </c:pt>
                <c:pt idx="12158">
                  <c:v>41142.347222222219</c:v>
                </c:pt>
                <c:pt idx="12159">
                  <c:v>41142.361111111102</c:v>
                </c:pt>
                <c:pt idx="12160">
                  <c:v>41142.375</c:v>
                </c:pt>
                <c:pt idx="12161">
                  <c:v>41142.388888888898</c:v>
                </c:pt>
                <c:pt idx="12162">
                  <c:v>41142.402777777781</c:v>
                </c:pt>
                <c:pt idx="12163">
                  <c:v>41142.416666666664</c:v>
                </c:pt>
                <c:pt idx="12164">
                  <c:v>41142.430555555562</c:v>
                </c:pt>
                <c:pt idx="12165">
                  <c:v>41142.444444444453</c:v>
                </c:pt>
                <c:pt idx="12166">
                  <c:v>41142.458333333343</c:v>
                </c:pt>
                <c:pt idx="12167">
                  <c:v>41142.472222222219</c:v>
                </c:pt>
                <c:pt idx="12168">
                  <c:v>41142.486111111109</c:v>
                </c:pt>
                <c:pt idx="12169">
                  <c:v>41142.5</c:v>
                </c:pt>
                <c:pt idx="12170">
                  <c:v>41142.513888888891</c:v>
                </c:pt>
                <c:pt idx="12171">
                  <c:v>41142.527777777774</c:v>
                </c:pt>
                <c:pt idx="12172">
                  <c:v>41142.541666666657</c:v>
                </c:pt>
                <c:pt idx="12173">
                  <c:v>41142.555555555562</c:v>
                </c:pt>
                <c:pt idx="12174">
                  <c:v>41142.569444444445</c:v>
                </c:pt>
                <c:pt idx="12175">
                  <c:v>41142.583333333336</c:v>
                </c:pt>
                <c:pt idx="12176">
                  <c:v>41142.597222222212</c:v>
                </c:pt>
                <c:pt idx="12177">
                  <c:v>41142.611111111102</c:v>
                </c:pt>
                <c:pt idx="12178">
                  <c:v>41142.624999999993</c:v>
                </c:pt>
                <c:pt idx="12179">
                  <c:v>41142.638888888891</c:v>
                </c:pt>
                <c:pt idx="12180">
                  <c:v>41142.652777777781</c:v>
                </c:pt>
                <c:pt idx="12181">
                  <c:v>41142.666666666657</c:v>
                </c:pt>
                <c:pt idx="12182">
                  <c:v>41142.680555555562</c:v>
                </c:pt>
                <c:pt idx="12183">
                  <c:v>41142.694444444445</c:v>
                </c:pt>
                <c:pt idx="12184">
                  <c:v>41142.708333333336</c:v>
                </c:pt>
                <c:pt idx="12185">
                  <c:v>41142.722222222212</c:v>
                </c:pt>
                <c:pt idx="12186">
                  <c:v>41142.736111111102</c:v>
                </c:pt>
                <c:pt idx="12187">
                  <c:v>41142.75</c:v>
                </c:pt>
                <c:pt idx="12188">
                  <c:v>41142.763888888883</c:v>
                </c:pt>
                <c:pt idx="12189">
                  <c:v>41142.777777777774</c:v>
                </c:pt>
                <c:pt idx="12190">
                  <c:v>41142.79166666665</c:v>
                </c:pt>
                <c:pt idx="12191">
                  <c:v>41142.805555555562</c:v>
                </c:pt>
                <c:pt idx="12192">
                  <c:v>41142.819444444453</c:v>
                </c:pt>
                <c:pt idx="12193">
                  <c:v>41142.833333333336</c:v>
                </c:pt>
                <c:pt idx="12194">
                  <c:v>41142.847222222219</c:v>
                </c:pt>
                <c:pt idx="12195">
                  <c:v>41142.861111111102</c:v>
                </c:pt>
                <c:pt idx="12196">
                  <c:v>41142.875</c:v>
                </c:pt>
                <c:pt idx="12197">
                  <c:v>41142.888888888898</c:v>
                </c:pt>
                <c:pt idx="12198">
                  <c:v>41142.902777777781</c:v>
                </c:pt>
                <c:pt idx="12199">
                  <c:v>41142.916666666664</c:v>
                </c:pt>
                <c:pt idx="12200">
                  <c:v>41142.930555555562</c:v>
                </c:pt>
                <c:pt idx="12201">
                  <c:v>41142.944444444453</c:v>
                </c:pt>
                <c:pt idx="12202">
                  <c:v>41142.958333333343</c:v>
                </c:pt>
                <c:pt idx="12203">
                  <c:v>41142.972222222219</c:v>
                </c:pt>
                <c:pt idx="12204">
                  <c:v>41142.986111111109</c:v>
                </c:pt>
                <c:pt idx="12205">
                  <c:v>41143</c:v>
                </c:pt>
                <c:pt idx="12206">
                  <c:v>41143.013888888891</c:v>
                </c:pt>
                <c:pt idx="12207">
                  <c:v>41143.027777777774</c:v>
                </c:pt>
                <c:pt idx="12208">
                  <c:v>41143.041666666657</c:v>
                </c:pt>
                <c:pt idx="12209">
                  <c:v>41143.055555555562</c:v>
                </c:pt>
                <c:pt idx="12210">
                  <c:v>41143.069444444445</c:v>
                </c:pt>
                <c:pt idx="12211">
                  <c:v>41143.083333333336</c:v>
                </c:pt>
                <c:pt idx="12212">
                  <c:v>41143.097222222212</c:v>
                </c:pt>
                <c:pt idx="12213">
                  <c:v>41143.111111111102</c:v>
                </c:pt>
                <c:pt idx="12214">
                  <c:v>41143.124999999993</c:v>
                </c:pt>
                <c:pt idx="12215">
                  <c:v>41143.138888888891</c:v>
                </c:pt>
                <c:pt idx="12216">
                  <c:v>41143.152777777781</c:v>
                </c:pt>
                <c:pt idx="12217">
                  <c:v>41143.166666666657</c:v>
                </c:pt>
                <c:pt idx="12218">
                  <c:v>41143.180555555562</c:v>
                </c:pt>
                <c:pt idx="12219">
                  <c:v>41143.194444444445</c:v>
                </c:pt>
                <c:pt idx="12220">
                  <c:v>41143.208333333336</c:v>
                </c:pt>
                <c:pt idx="12221">
                  <c:v>41143.222222222212</c:v>
                </c:pt>
                <c:pt idx="12222">
                  <c:v>41143.236111111102</c:v>
                </c:pt>
                <c:pt idx="12223">
                  <c:v>41143.25</c:v>
                </c:pt>
                <c:pt idx="12224">
                  <c:v>41143.263888888883</c:v>
                </c:pt>
                <c:pt idx="12225">
                  <c:v>41143.277777777774</c:v>
                </c:pt>
                <c:pt idx="12226">
                  <c:v>41143.29166666665</c:v>
                </c:pt>
                <c:pt idx="12227">
                  <c:v>41143.305555555562</c:v>
                </c:pt>
                <c:pt idx="12228">
                  <c:v>41143.319444444453</c:v>
                </c:pt>
                <c:pt idx="12229">
                  <c:v>41143.333333333336</c:v>
                </c:pt>
                <c:pt idx="12230">
                  <c:v>41143.347222222219</c:v>
                </c:pt>
                <c:pt idx="12231">
                  <c:v>41143.361111111102</c:v>
                </c:pt>
                <c:pt idx="12232">
                  <c:v>41143.375</c:v>
                </c:pt>
                <c:pt idx="12233">
                  <c:v>41143.388888888898</c:v>
                </c:pt>
                <c:pt idx="12234">
                  <c:v>41143.402777777781</c:v>
                </c:pt>
                <c:pt idx="12235">
                  <c:v>41143.416666666664</c:v>
                </c:pt>
                <c:pt idx="12236">
                  <c:v>41143.430555555562</c:v>
                </c:pt>
                <c:pt idx="12237">
                  <c:v>41143.444444444453</c:v>
                </c:pt>
                <c:pt idx="12238">
                  <c:v>41143.458333333343</c:v>
                </c:pt>
                <c:pt idx="12239">
                  <c:v>41143.472222222219</c:v>
                </c:pt>
                <c:pt idx="12240">
                  <c:v>41143.486111111109</c:v>
                </c:pt>
                <c:pt idx="12241">
                  <c:v>41143.5</c:v>
                </c:pt>
                <c:pt idx="12242">
                  <c:v>41143.513888888891</c:v>
                </c:pt>
                <c:pt idx="12243">
                  <c:v>41143.527777777774</c:v>
                </c:pt>
                <c:pt idx="12244">
                  <c:v>41143.541666666657</c:v>
                </c:pt>
                <c:pt idx="12245">
                  <c:v>41143.555555555562</c:v>
                </c:pt>
                <c:pt idx="12246">
                  <c:v>41143.569444444445</c:v>
                </c:pt>
                <c:pt idx="12247">
                  <c:v>41143.583333333336</c:v>
                </c:pt>
                <c:pt idx="12248">
                  <c:v>41143.597222222212</c:v>
                </c:pt>
                <c:pt idx="12249">
                  <c:v>41143.611111111102</c:v>
                </c:pt>
                <c:pt idx="12250">
                  <c:v>41143.624999999993</c:v>
                </c:pt>
                <c:pt idx="12251">
                  <c:v>41143.638888888891</c:v>
                </c:pt>
                <c:pt idx="12252">
                  <c:v>41143.652777777781</c:v>
                </c:pt>
                <c:pt idx="12253">
                  <c:v>41143.666666666657</c:v>
                </c:pt>
                <c:pt idx="12254">
                  <c:v>41143.680555555562</c:v>
                </c:pt>
                <c:pt idx="12255">
                  <c:v>41143.694444444445</c:v>
                </c:pt>
                <c:pt idx="12256">
                  <c:v>41143.708333333336</c:v>
                </c:pt>
                <c:pt idx="12257">
                  <c:v>41143.722222222212</c:v>
                </c:pt>
                <c:pt idx="12258">
                  <c:v>41143.736111111102</c:v>
                </c:pt>
                <c:pt idx="12259">
                  <c:v>41143.75</c:v>
                </c:pt>
                <c:pt idx="12260">
                  <c:v>41143.763888888883</c:v>
                </c:pt>
                <c:pt idx="12261">
                  <c:v>41143.777777777774</c:v>
                </c:pt>
                <c:pt idx="12262">
                  <c:v>41143.79166666665</c:v>
                </c:pt>
                <c:pt idx="12263">
                  <c:v>41143.805555555562</c:v>
                </c:pt>
                <c:pt idx="12264">
                  <c:v>41143.819444444453</c:v>
                </c:pt>
                <c:pt idx="12265">
                  <c:v>41143.833333333336</c:v>
                </c:pt>
                <c:pt idx="12266">
                  <c:v>41143.847222222219</c:v>
                </c:pt>
                <c:pt idx="12267">
                  <c:v>41143.861111111102</c:v>
                </c:pt>
                <c:pt idx="12268">
                  <c:v>41143.875</c:v>
                </c:pt>
                <c:pt idx="12269">
                  <c:v>41143.888888888898</c:v>
                </c:pt>
                <c:pt idx="12270">
                  <c:v>41143.902777777781</c:v>
                </c:pt>
                <c:pt idx="12271">
                  <c:v>41143.916666666664</c:v>
                </c:pt>
                <c:pt idx="12272">
                  <c:v>41143.930555555562</c:v>
                </c:pt>
                <c:pt idx="12273">
                  <c:v>41143.944444444453</c:v>
                </c:pt>
                <c:pt idx="12274">
                  <c:v>41143.958333333343</c:v>
                </c:pt>
                <c:pt idx="12275">
                  <c:v>41143.972222222219</c:v>
                </c:pt>
                <c:pt idx="12276">
                  <c:v>41143.986111111109</c:v>
                </c:pt>
                <c:pt idx="12277">
                  <c:v>41144</c:v>
                </c:pt>
                <c:pt idx="12278">
                  <c:v>41144.013888888891</c:v>
                </c:pt>
                <c:pt idx="12279">
                  <c:v>41144.027777777774</c:v>
                </c:pt>
                <c:pt idx="12280">
                  <c:v>41144.041666666657</c:v>
                </c:pt>
                <c:pt idx="12281">
                  <c:v>41144.055555555562</c:v>
                </c:pt>
                <c:pt idx="12282">
                  <c:v>41144.069444444445</c:v>
                </c:pt>
                <c:pt idx="12283">
                  <c:v>41144.083333333336</c:v>
                </c:pt>
                <c:pt idx="12284">
                  <c:v>41144.097222222212</c:v>
                </c:pt>
                <c:pt idx="12285">
                  <c:v>41144.111111111102</c:v>
                </c:pt>
                <c:pt idx="12286">
                  <c:v>41144.124999999993</c:v>
                </c:pt>
                <c:pt idx="12287">
                  <c:v>41144.138888888891</c:v>
                </c:pt>
                <c:pt idx="12288">
                  <c:v>41144.152777777781</c:v>
                </c:pt>
                <c:pt idx="12289">
                  <c:v>41144.166666666657</c:v>
                </c:pt>
                <c:pt idx="12290">
                  <c:v>41144.180555555562</c:v>
                </c:pt>
                <c:pt idx="12291">
                  <c:v>41144.194444444445</c:v>
                </c:pt>
                <c:pt idx="12292">
                  <c:v>41144.208333333336</c:v>
                </c:pt>
                <c:pt idx="12293">
                  <c:v>41144.222222222212</c:v>
                </c:pt>
                <c:pt idx="12294">
                  <c:v>41144.236111111102</c:v>
                </c:pt>
                <c:pt idx="12295">
                  <c:v>41144.25</c:v>
                </c:pt>
                <c:pt idx="12296">
                  <c:v>41144.263888888883</c:v>
                </c:pt>
                <c:pt idx="12297">
                  <c:v>41144.277777777774</c:v>
                </c:pt>
                <c:pt idx="12298">
                  <c:v>41144.29166666665</c:v>
                </c:pt>
                <c:pt idx="12299">
                  <c:v>41144.305555555562</c:v>
                </c:pt>
                <c:pt idx="12300">
                  <c:v>41144.319444444453</c:v>
                </c:pt>
                <c:pt idx="12301">
                  <c:v>41144.333333333336</c:v>
                </c:pt>
                <c:pt idx="12302">
                  <c:v>41144.347222222219</c:v>
                </c:pt>
                <c:pt idx="12303">
                  <c:v>41144.361111111102</c:v>
                </c:pt>
                <c:pt idx="12304">
                  <c:v>41144.375</c:v>
                </c:pt>
                <c:pt idx="12305">
                  <c:v>41144.388888888898</c:v>
                </c:pt>
                <c:pt idx="12306">
                  <c:v>41144.402777777781</c:v>
                </c:pt>
                <c:pt idx="12307">
                  <c:v>41144.416666666664</c:v>
                </c:pt>
                <c:pt idx="12308">
                  <c:v>41144.430555555562</c:v>
                </c:pt>
                <c:pt idx="12309">
                  <c:v>41144.444444444453</c:v>
                </c:pt>
                <c:pt idx="12310">
                  <c:v>41144.458333333343</c:v>
                </c:pt>
                <c:pt idx="12311">
                  <c:v>41144.472222222219</c:v>
                </c:pt>
                <c:pt idx="12312">
                  <c:v>41144.486111111109</c:v>
                </c:pt>
                <c:pt idx="12313">
                  <c:v>41144.5</c:v>
                </c:pt>
                <c:pt idx="12314">
                  <c:v>41144.513888888891</c:v>
                </c:pt>
                <c:pt idx="12315">
                  <c:v>41144.527777777774</c:v>
                </c:pt>
                <c:pt idx="12316">
                  <c:v>41144.541666666657</c:v>
                </c:pt>
                <c:pt idx="12317">
                  <c:v>41144.555555555562</c:v>
                </c:pt>
                <c:pt idx="12318">
                  <c:v>41144.569444444445</c:v>
                </c:pt>
                <c:pt idx="12319">
                  <c:v>41144.583333333336</c:v>
                </c:pt>
                <c:pt idx="12320">
                  <c:v>41144.597222222212</c:v>
                </c:pt>
                <c:pt idx="12321">
                  <c:v>41144.611111111102</c:v>
                </c:pt>
                <c:pt idx="12322">
                  <c:v>41144.624999999993</c:v>
                </c:pt>
                <c:pt idx="12323">
                  <c:v>41144.638888888891</c:v>
                </c:pt>
                <c:pt idx="12324">
                  <c:v>41144.652777777781</c:v>
                </c:pt>
                <c:pt idx="12325">
                  <c:v>41144.666666666657</c:v>
                </c:pt>
                <c:pt idx="12326">
                  <c:v>41144.680555555562</c:v>
                </c:pt>
                <c:pt idx="12327">
                  <c:v>41144.694444444445</c:v>
                </c:pt>
                <c:pt idx="12328">
                  <c:v>41144.708333333336</c:v>
                </c:pt>
                <c:pt idx="12329">
                  <c:v>41144.722222222212</c:v>
                </c:pt>
                <c:pt idx="12330">
                  <c:v>41144.736111111102</c:v>
                </c:pt>
                <c:pt idx="12331">
                  <c:v>41144.75</c:v>
                </c:pt>
                <c:pt idx="12332">
                  <c:v>41144.763888888883</c:v>
                </c:pt>
                <c:pt idx="12333">
                  <c:v>41144.777777777774</c:v>
                </c:pt>
                <c:pt idx="12334">
                  <c:v>41144.79166666665</c:v>
                </c:pt>
                <c:pt idx="12335">
                  <c:v>41144.805555555562</c:v>
                </c:pt>
                <c:pt idx="12336">
                  <c:v>41144.819444444453</c:v>
                </c:pt>
                <c:pt idx="12337">
                  <c:v>41144.833333333336</c:v>
                </c:pt>
                <c:pt idx="12338">
                  <c:v>41144.847222222219</c:v>
                </c:pt>
                <c:pt idx="12339">
                  <c:v>41144.861111111102</c:v>
                </c:pt>
                <c:pt idx="12340">
                  <c:v>41144.875</c:v>
                </c:pt>
                <c:pt idx="12341">
                  <c:v>41144.888888888898</c:v>
                </c:pt>
                <c:pt idx="12342">
                  <c:v>41144.902777777781</c:v>
                </c:pt>
                <c:pt idx="12343">
                  <c:v>41144.916666666664</c:v>
                </c:pt>
                <c:pt idx="12344">
                  <c:v>41144.930555555562</c:v>
                </c:pt>
                <c:pt idx="12345">
                  <c:v>41144.944444444453</c:v>
                </c:pt>
                <c:pt idx="12346">
                  <c:v>41144.958333333343</c:v>
                </c:pt>
                <c:pt idx="12347">
                  <c:v>41144.972222222219</c:v>
                </c:pt>
                <c:pt idx="12348">
                  <c:v>41144.986111111109</c:v>
                </c:pt>
                <c:pt idx="12349">
                  <c:v>41145</c:v>
                </c:pt>
                <c:pt idx="12350">
                  <c:v>41145.013888888891</c:v>
                </c:pt>
                <c:pt idx="12351">
                  <c:v>41145.027777777774</c:v>
                </c:pt>
                <c:pt idx="12352">
                  <c:v>41145.041666666657</c:v>
                </c:pt>
                <c:pt idx="12353">
                  <c:v>41145.055555555562</c:v>
                </c:pt>
                <c:pt idx="12354">
                  <c:v>41145.069444444445</c:v>
                </c:pt>
                <c:pt idx="12355">
                  <c:v>41145.083333333336</c:v>
                </c:pt>
                <c:pt idx="12356">
                  <c:v>41145.097222222212</c:v>
                </c:pt>
                <c:pt idx="12357">
                  <c:v>41145.111111111102</c:v>
                </c:pt>
                <c:pt idx="12358">
                  <c:v>41145.124999999993</c:v>
                </c:pt>
                <c:pt idx="12359">
                  <c:v>41145.138888888891</c:v>
                </c:pt>
                <c:pt idx="12360">
                  <c:v>41145.152777777781</c:v>
                </c:pt>
                <c:pt idx="12361">
                  <c:v>41145.166666666657</c:v>
                </c:pt>
                <c:pt idx="12362">
                  <c:v>41145.180555555562</c:v>
                </c:pt>
                <c:pt idx="12363">
                  <c:v>41145.194444444445</c:v>
                </c:pt>
                <c:pt idx="12364">
                  <c:v>41145.208333333336</c:v>
                </c:pt>
                <c:pt idx="12365">
                  <c:v>41145.222222222212</c:v>
                </c:pt>
                <c:pt idx="12366">
                  <c:v>41145.236111111102</c:v>
                </c:pt>
                <c:pt idx="12367">
                  <c:v>41145.25</c:v>
                </c:pt>
                <c:pt idx="12368">
                  <c:v>41145.263888888883</c:v>
                </c:pt>
                <c:pt idx="12369">
                  <c:v>41145.277777777774</c:v>
                </c:pt>
                <c:pt idx="12370">
                  <c:v>41145.29166666665</c:v>
                </c:pt>
                <c:pt idx="12371">
                  <c:v>41145.305555555562</c:v>
                </c:pt>
                <c:pt idx="12372">
                  <c:v>41145.319444444453</c:v>
                </c:pt>
                <c:pt idx="12373">
                  <c:v>41145.333333333336</c:v>
                </c:pt>
                <c:pt idx="12374">
                  <c:v>41145.347222222219</c:v>
                </c:pt>
                <c:pt idx="12375">
                  <c:v>41145.361111111102</c:v>
                </c:pt>
                <c:pt idx="12376">
                  <c:v>41145.375</c:v>
                </c:pt>
                <c:pt idx="12377">
                  <c:v>41145.388888888898</c:v>
                </c:pt>
                <c:pt idx="12378">
                  <c:v>41145.402777777781</c:v>
                </c:pt>
                <c:pt idx="12379">
                  <c:v>41145.416666666664</c:v>
                </c:pt>
                <c:pt idx="12380">
                  <c:v>41145.430555555562</c:v>
                </c:pt>
                <c:pt idx="12381">
                  <c:v>41145.444444444453</c:v>
                </c:pt>
                <c:pt idx="12382">
                  <c:v>41145.458333333343</c:v>
                </c:pt>
                <c:pt idx="12383">
                  <c:v>41145.472222222219</c:v>
                </c:pt>
                <c:pt idx="12384">
                  <c:v>41145.486111111109</c:v>
                </c:pt>
                <c:pt idx="12385">
                  <c:v>41145.5</c:v>
                </c:pt>
                <c:pt idx="12386">
                  <c:v>41145.513888888891</c:v>
                </c:pt>
                <c:pt idx="12387">
                  <c:v>41145.527777777774</c:v>
                </c:pt>
                <c:pt idx="12388">
                  <c:v>41145.541666666657</c:v>
                </c:pt>
                <c:pt idx="12389">
                  <c:v>41145.555555555562</c:v>
                </c:pt>
                <c:pt idx="12390">
                  <c:v>41145.569444444445</c:v>
                </c:pt>
                <c:pt idx="12391">
                  <c:v>41145.583333333336</c:v>
                </c:pt>
                <c:pt idx="12392">
                  <c:v>41145.597222222212</c:v>
                </c:pt>
                <c:pt idx="12393">
                  <c:v>41145.611111111102</c:v>
                </c:pt>
                <c:pt idx="12394">
                  <c:v>41145.624999999993</c:v>
                </c:pt>
                <c:pt idx="12395">
                  <c:v>41145.638888888891</c:v>
                </c:pt>
                <c:pt idx="12396">
                  <c:v>41145.652777777781</c:v>
                </c:pt>
                <c:pt idx="12397">
                  <c:v>41145.666666666657</c:v>
                </c:pt>
                <c:pt idx="12398">
                  <c:v>41145.680555555562</c:v>
                </c:pt>
                <c:pt idx="12399">
                  <c:v>41145.694444444445</c:v>
                </c:pt>
                <c:pt idx="12400">
                  <c:v>41145.708333333336</c:v>
                </c:pt>
                <c:pt idx="12401">
                  <c:v>41145.722222222212</c:v>
                </c:pt>
                <c:pt idx="12402">
                  <c:v>41145.736111111102</c:v>
                </c:pt>
                <c:pt idx="12403">
                  <c:v>41145.75</c:v>
                </c:pt>
                <c:pt idx="12404">
                  <c:v>41145.763888888883</c:v>
                </c:pt>
                <c:pt idx="12405">
                  <c:v>41145.777777777774</c:v>
                </c:pt>
                <c:pt idx="12406">
                  <c:v>41145.79166666665</c:v>
                </c:pt>
                <c:pt idx="12407">
                  <c:v>41145.805555555562</c:v>
                </c:pt>
                <c:pt idx="12408">
                  <c:v>41145.819444444453</c:v>
                </c:pt>
                <c:pt idx="12409">
                  <c:v>41145.833333333336</c:v>
                </c:pt>
                <c:pt idx="12410">
                  <c:v>41145.847222222219</c:v>
                </c:pt>
                <c:pt idx="12411">
                  <c:v>41145.861111111102</c:v>
                </c:pt>
                <c:pt idx="12412">
                  <c:v>41145.875</c:v>
                </c:pt>
                <c:pt idx="12413">
                  <c:v>41145.888888888898</c:v>
                </c:pt>
                <c:pt idx="12414">
                  <c:v>41145.902777777781</c:v>
                </c:pt>
                <c:pt idx="12415">
                  <c:v>41145.916666666664</c:v>
                </c:pt>
                <c:pt idx="12416">
                  <c:v>41145.930555555562</c:v>
                </c:pt>
                <c:pt idx="12417">
                  <c:v>41145.944444444453</c:v>
                </c:pt>
                <c:pt idx="12418">
                  <c:v>41145.958333333343</c:v>
                </c:pt>
                <c:pt idx="12419">
                  <c:v>41145.972222222219</c:v>
                </c:pt>
                <c:pt idx="12420">
                  <c:v>41145.986111111109</c:v>
                </c:pt>
                <c:pt idx="12421">
                  <c:v>41146</c:v>
                </c:pt>
                <c:pt idx="12422">
                  <c:v>41146.013888888891</c:v>
                </c:pt>
                <c:pt idx="12423">
                  <c:v>41146.027777777774</c:v>
                </c:pt>
                <c:pt idx="12424">
                  <c:v>41146.041666666657</c:v>
                </c:pt>
                <c:pt idx="12425">
                  <c:v>41146.055555555562</c:v>
                </c:pt>
                <c:pt idx="12426">
                  <c:v>41146.069444444445</c:v>
                </c:pt>
                <c:pt idx="12427">
                  <c:v>41146.083333333336</c:v>
                </c:pt>
                <c:pt idx="12428">
                  <c:v>41146.097222222212</c:v>
                </c:pt>
                <c:pt idx="12429">
                  <c:v>41146.111111111102</c:v>
                </c:pt>
                <c:pt idx="12430">
                  <c:v>41146.124999999993</c:v>
                </c:pt>
                <c:pt idx="12431">
                  <c:v>41146.138888888891</c:v>
                </c:pt>
                <c:pt idx="12432">
                  <c:v>41146.152777777781</c:v>
                </c:pt>
                <c:pt idx="12433">
                  <c:v>41146.166666666657</c:v>
                </c:pt>
                <c:pt idx="12434">
                  <c:v>41146.180555555562</c:v>
                </c:pt>
                <c:pt idx="12435">
                  <c:v>41146.194444444445</c:v>
                </c:pt>
                <c:pt idx="12436">
                  <c:v>41146.208333333336</c:v>
                </c:pt>
                <c:pt idx="12437">
                  <c:v>41146.222222222212</c:v>
                </c:pt>
                <c:pt idx="12438">
                  <c:v>41146.236111111102</c:v>
                </c:pt>
                <c:pt idx="12439">
                  <c:v>41146.25</c:v>
                </c:pt>
                <c:pt idx="12440">
                  <c:v>41146.263888888883</c:v>
                </c:pt>
                <c:pt idx="12441">
                  <c:v>41146.277777777774</c:v>
                </c:pt>
                <c:pt idx="12442">
                  <c:v>41146.29166666665</c:v>
                </c:pt>
                <c:pt idx="12443">
                  <c:v>41146.305555555562</c:v>
                </c:pt>
                <c:pt idx="12444">
                  <c:v>41146.319444444453</c:v>
                </c:pt>
                <c:pt idx="12445">
                  <c:v>41146.333333333336</c:v>
                </c:pt>
                <c:pt idx="12446">
                  <c:v>41146.347222222219</c:v>
                </c:pt>
                <c:pt idx="12447">
                  <c:v>41146.361111111102</c:v>
                </c:pt>
                <c:pt idx="12448">
                  <c:v>41146.375</c:v>
                </c:pt>
                <c:pt idx="12449">
                  <c:v>41146.388888888898</c:v>
                </c:pt>
                <c:pt idx="12450">
                  <c:v>41146.402777777781</c:v>
                </c:pt>
                <c:pt idx="12451">
                  <c:v>41146.416666666664</c:v>
                </c:pt>
                <c:pt idx="12452">
                  <c:v>41146.430555555562</c:v>
                </c:pt>
                <c:pt idx="12453">
                  <c:v>41146.444444444453</c:v>
                </c:pt>
                <c:pt idx="12454">
                  <c:v>41146.458333333343</c:v>
                </c:pt>
                <c:pt idx="12455">
                  <c:v>41146.472222222219</c:v>
                </c:pt>
                <c:pt idx="12456">
                  <c:v>41146.486111111109</c:v>
                </c:pt>
                <c:pt idx="12457">
                  <c:v>41146.5</c:v>
                </c:pt>
                <c:pt idx="12458">
                  <c:v>41146.513888888891</c:v>
                </c:pt>
                <c:pt idx="12459">
                  <c:v>41146.527777777774</c:v>
                </c:pt>
                <c:pt idx="12460">
                  <c:v>41146.541666666657</c:v>
                </c:pt>
                <c:pt idx="12461">
                  <c:v>41146.555555555562</c:v>
                </c:pt>
                <c:pt idx="12462">
                  <c:v>41146.569444444445</c:v>
                </c:pt>
                <c:pt idx="12463">
                  <c:v>41146.583333333336</c:v>
                </c:pt>
                <c:pt idx="12464">
                  <c:v>41146.597222222212</c:v>
                </c:pt>
                <c:pt idx="12465">
                  <c:v>41146.611111111102</c:v>
                </c:pt>
                <c:pt idx="12466">
                  <c:v>41146.624999999993</c:v>
                </c:pt>
                <c:pt idx="12467">
                  <c:v>41146.638888888891</c:v>
                </c:pt>
                <c:pt idx="12468">
                  <c:v>41146.652777777781</c:v>
                </c:pt>
                <c:pt idx="12469">
                  <c:v>41146.666666666657</c:v>
                </c:pt>
                <c:pt idx="12470">
                  <c:v>41146.680555555562</c:v>
                </c:pt>
                <c:pt idx="12471">
                  <c:v>41146.694444444445</c:v>
                </c:pt>
                <c:pt idx="12472">
                  <c:v>41146.708333333336</c:v>
                </c:pt>
                <c:pt idx="12473">
                  <c:v>41146.722222222212</c:v>
                </c:pt>
                <c:pt idx="12474">
                  <c:v>41146.736111111102</c:v>
                </c:pt>
                <c:pt idx="12475">
                  <c:v>41146.75</c:v>
                </c:pt>
                <c:pt idx="12476">
                  <c:v>41146.763888888883</c:v>
                </c:pt>
                <c:pt idx="12477">
                  <c:v>41146.777777777774</c:v>
                </c:pt>
                <c:pt idx="12478">
                  <c:v>41146.79166666665</c:v>
                </c:pt>
                <c:pt idx="12479">
                  <c:v>41146.805555555562</c:v>
                </c:pt>
                <c:pt idx="12480">
                  <c:v>41146.819444444453</c:v>
                </c:pt>
                <c:pt idx="12481">
                  <c:v>41146.833333333336</c:v>
                </c:pt>
                <c:pt idx="12482">
                  <c:v>41146.847222222219</c:v>
                </c:pt>
                <c:pt idx="12483">
                  <c:v>41146.861111111102</c:v>
                </c:pt>
                <c:pt idx="12484">
                  <c:v>41146.875</c:v>
                </c:pt>
                <c:pt idx="12485">
                  <c:v>41146.888888888898</c:v>
                </c:pt>
                <c:pt idx="12486">
                  <c:v>41146.902777777781</c:v>
                </c:pt>
                <c:pt idx="12487">
                  <c:v>41146.916666666664</c:v>
                </c:pt>
                <c:pt idx="12488">
                  <c:v>41146.930555555562</c:v>
                </c:pt>
                <c:pt idx="12489">
                  <c:v>41146.944444444453</c:v>
                </c:pt>
                <c:pt idx="12490">
                  <c:v>41146.958333333343</c:v>
                </c:pt>
                <c:pt idx="12491">
                  <c:v>41146.972222222219</c:v>
                </c:pt>
                <c:pt idx="12492">
                  <c:v>41146.986111111109</c:v>
                </c:pt>
                <c:pt idx="12493">
                  <c:v>41147</c:v>
                </c:pt>
                <c:pt idx="12494">
                  <c:v>41147.013888888891</c:v>
                </c:pt>
                <c:pt idx="12495">
                  <c:v>41147.027777777774</c:v>
                </c:pt>
                <c:pt idx="12496">
                  <c:v>41147.041666666657</c:v>
                </c:pt>
                <c:pt idx="12497">
                  <c:v>41147.055555555562</c:v>
                </c:pt>
                <c:pt idx="12498">
                  <c:v>41147.069444444445</c:v>
                </c:pt>
                <c:pt idx="12499">
                  <c:v>41147.083333333336</c:v>
                </c:pt>
                <c:pt idx="12500">
                  <c:v>41147.097222222212</c:v>
                </c:pt>
                <c:pt idx="12501">
                  <c:v>41147.111111111102</c:v>
                </c:pt>
                <c:pt idx="12502">
                  <c:v>41147.124999999993</c:v>
                </c:pt>
                <c:pt idx="12503">
                  <c:v>41147.138888888891</c:v>
                </c:pt>
                <c:pt idx="12504">
                  <c:v>41147.152777777781</c:v>
                </c:pt>
                <c:pt idx="12505">
                  <c:v>41147.166666666657</c:v>
                </c:pt>
                <c:pt idx="12506">
                  <c:v>41147.180555555562</c:v>
                </c:pt>
                <c:pt idx="12507">
                  <c:v>41147.194444444445</c:v>
                </c:pt>
                <c:pt idx="12508">
                  <c:v>41147.208333333336</c:v>
                </c:pt>
                <c:pt idx="12509">
                  <c:v>41147.222222222212</c:v>
                </c:pt>
                <c:pt idx="12510">
                  <c:v>41147.236111111102</c:v>
                </c:pt>
                <c:pt idx="12511">
                  <c:v>41147.25</c:v>
                </c:pt>
                <c:pt idx="12512">
                  <c:v>41147.263888888883</c:v>
                </c:pt>
                <c:pt idx="12513">
                  <c:v>41147.277777777774</c:v>
                </c:pt>
                <c:pt idx="12514">
                  <c:v>41147.29166666665</c:v>
                </c:pt>
                <c:pt idx="12515">
                  <c:v>41147.305555555562</c:v>
                </c:pt>
                <c:pt idx="12516">
                  <c:v>41147.319444444453</c:v>
                </c:pt>
                <c:pt idx="12517">
                  <c:v>41147.333333333336</c:v>
                </c:pt>
                <c:pt idx="12518">
                  <c:v>41147.347222222219</c:v>
                </c:pt>
                <c:pt idx="12519">
                  <c:v>41147.361111111102</c:v>
                </c:pt>
                <c:pt idx="12520">
                  <c:v>41147.375</c:v>
                </c:pt>
                <c:pt idx="12521">
                  <c:v>41147.388888888898</c:v>
                </c:pt>
                <c:pt idx="12522">
                  <c:v>41147.402777777781</c:v>
                </c:pt>
                <c:pt idx="12523">
                  <c:v>41147.416666666664</c:v>
                </c:pt>
                <c:pt idx="12524">
                  <c:v>41147.430555555562</c:v>
                </c:pt>
                <c:pt idx="12525">
                  <c:v>41147.444444444453</c:v>
                </c:pt>
                <c:pt idx="12526">
                  <c:v>41147.458333333343</c:v>
                </c:pt>
                <c:pt idx="12527">
                  <c:v>41147.472222222219</c:v>
                </c:pt>
                <c:pt idx="12528">
                  <c:v>41147.486111111109</c:v>
                </c:pt>
                <c:pt idx="12529">
                  <c:v>41147.5</c:v>
                </c:pt>
                <c:pt idx="12530">
                  <c:v>41147.513888888891</c:v>
                </c:pt>
                <c:pt idx="12531">
                  <c:v>41147.527777777774</c:v>
                </c:pt>
                <c:pt idx="12532">
                  <c:v>41147.541666666657</c:v>
                </c:pt>
                <c:pt idx="12533">
                  <c:v>41147.555555555562</c:v>
                </c:pt>
                <c:pt idx="12534">
                  <c:v>41147.569444444445</c:v>
                </c:pt>
                <c:pt idx="12535">
                  <c:v>41147.583333333336</c:v>
                </c:pt>
                <c:pt idx="12536">
                  <c:v>41147.597222222212</c:v>
                </c:pt>
                <c:pt idx="12537">
                  <c:v>41147.611111111102</c:v>
                </c:pt>
                <c:pt idx="12538">
                  <c:v>41147.624999999993</c:v>
                </c:pt>
                <c:pt idx="12539">
                  <c:v>41147.638888888891</c:v>
                </c:pt>
                <c:pt idx="12540">
                  <c:v>41147.652777777781</c:v>
                </c:pt>
                <c:pt idx="12541">
                  <c:v>41147.666666666657</c:v>
                </c:pt>
                <c:pt idx="12542">
                  <c:v>41147.680555555562</c:v>
                </c:pt>
                <c:pt idx="12543">
                  <c:v>41147.694444444445</c:v>
                </c:pt>
                <c:pt idx="12544">
                  <c:v>41147.708333333336</c:v>
                </c:pt>
                <c:pt idx="12545">
                  <c:v>41147.722222222212</c:v>
                </c:pt>
                <c:pt idx="12546">
                  <c:v>41147.736111111102</c:v>
                </c:pt>
                <c:pt idx="12547">
                  <c:v>41147.75</c:v>
                </c:pt>
                <c:pt idx="12548">
                  <c:v>41147.763888888883</c:v>
                </c:pt>
                <c:pt idx="12549">
                  <c:v>41147.777777777774</c:v>
                </c:pt>
                <c:pt idx="12550">
                  <c:v>41147.79166666665</c:v>
                </c:pt>
                <c:pt idx="12551">
                  <c:v>41147.805555555562</c:v>
                </c:pt>
                <c:pt idx="12552">
                  <c:v>41147.819444444453</c:v>
                </c:pt>
                <c:pt idx="12553">
                  <c:v>41147.833333333336</c:v>
                </c:pt>
                <c:pt idx="12554">
                  <c:v>41147.847222222219</c:v>
                </c:pt>
                <c:pt idx="12555">
                  <c:v>41147.861111111102</c:v>
                </c:pt>
                <c:pt idx="12556">
                  <c:v>41147.875</c:v>
                </c:pt>
                <c:pt idx="12557">
                  <c:v>41147.888888888898</c:v>
                </c:pt>
                <c:pt idx="12558">
                  <c:v>41147.902777777781</c:v>
                </c:pt>
                <c:pt idx="12559">
                  <c:v>41147.916666666664</c:v>
                </c:pt>
                <c:pt idx="12560">
                  <c:v>41147.930555555562</c:v>
                </c:pt>
                <c:pt idx="12561">
                  <c:v>41147.944444444453</c:v>
                </c:pt>
                <c:pt idx="12562">
                  <c:v>41147.958333333343</c:v>
                </c:pt>
                <c:pt idx="12563">
                  <c:v>41147.972222222219</c:v>
                </c:pt>
                <c:pt idx="12564">
                  <c:v>41147.986111111109</c:v>
                </c:pt>
                <c:pt idx="12565">
                  <c:v>41148</c:v>
                </c:pt>
                <c:pt idx="12566">
                  <c:v>41148.013888888891</c:v>
                </c:pt>
                <c:pt idx="12567">
                  <c:v>41148.027777777774</c:v>
                </c:pt>
                <c:pt idx="12568">
                  <c:v>41148.041666666657</c:v>
                </c:pt>
                <c:pt idx="12569">
                  <c:v>41148.055555555562</c:v>
                </c:pt>
                <c:pt idx="12570">
                  <c:v>41148.069444444445</c:v>
                </c:pt>
                <c:pt idx="12571">
                  <c:v>41148.083333333336</c:v>
                </c:pt>
                <c:pt idx="12572">
                  <c:v>41148.097222222212</c:v>
                </c:pt>
                <c:pt idx="12573">
                  <c:v>41148.111111111102</c:v>
                </c:pt>
                <c:pt idx="12574">
                  <c:v>41148.124999999993</c:v>
                </c:pt>
                <c:pt idx="12575">
                  <c:v>41148.138888888891</c:v>
                </c:pt>
                <c:pt idx="12576">
                  <c:v>41148.152777777781</c:v>
                </c:pt>
                <c:pt idx="12577">
                  <c:v>41148.166666666657</c:v>
                </c:pt>
                <c:pt idx="12578">
                  <c:v>41148.180555555562</c:v>
                </c:pt>
                <c:pt idx="12579">
                  <c:v>41148.194444444445</c:v>
                </c:pt>
                <c:pt idx="12580">
                  <c:v>41148.208333333336</c:v>
                </c:pt>
                <c:pt idx="12581">
                  <c:v>41148.222222222212</c:v>
                </c:pt>
                <c:pt idx="12582">
                  <c:v>41148.236111111102</c:v>
                </c:pt>
                <c:pt idx="12583">
                  <c:v>41148.25</c:v>
                </c:pt>
                <c:pt idx="12584">
                  <c:v>41148.263888888883</c:v>
                </c:pt>
                <c:pt idx="12585">
                  <c:v>41148.277777777774</c:v>
                </c:pt>
                <c:pt idx="12586">
                  <c:v>41148.29166666665</c:v>
                </c:pt>
                <c:pt idx="12587">
                  <c:v>41148.305555555562</c:v>
                </c:pt>
                <c:pt idx="12588">
                  <c:v>41148.319444444453</c:v>
                </c:pt>
                <c:pt idx="12589">
                  <c:v>41148.333333333336</c:v>
                </c:pt>
                <c:pt idx="12590">
                  <c:v>41148.347222222219</c:v>
                </c:pt>
                <c:pt idx="12591">
                  <c:v>41148.361111111102</c:v>
                </c:pt>
                <c:pt idx="12592">
                  <c:v>41148.375</c:v>
                </c:pt>
                <c:pt idx="12593">
                  <c:v>41148.388888888898</c:v>
                </c:pt>
                <c:pt idx="12594">
                  <c:v>41148.402777777781</c:v>
                </c:pt>
                <c:pt idx="12595">
                  <c:v>41148.416666666664</c:v>
                </c:pt>
                <c:pt idx="12596">
                  <c:v>41148.430555555562</c:v>
                </c:pt>
                <c:pt idx="12597">
                  <c:v>41148.444444444453</c:v>
                </c:pt>
                <c:pt idx="12598">
                  <c:v>41148.458333333343</c:v>
                </c:pt>
                <c:pt idx="12599">
                  <c:v>41148.472222222219</c:v>
                </c:pt>
                <c:pt idx="12600">
                  <c:v>41148.486111111109</c:v>
                </c:pt>
                <c:pt idx="12601">
                  <c:v>41148.5</c:v>
                </c:pt>
                <c:pt idx="12602">
                  <c:v>41148.513888888891</c:v>
                </c:pt>
                <c:pt idx="12603">
                  <c:v>41148.527777777774</c:v>
                </c:pt>
                <c:pt idx="12604">
                  <c:v>41148.541666666657</c:v>
                </c:pt>
                <c:pt idx="12605">
                  <c:v>41148.555555555562</c:v>
                </c:pt>
                <c:pt idx="12606">
                  <c:v>41148.569444444445</c:v>
                </c:pt>
                <c:pt idx="12607">
                  <c:v>41148.583333333336</c:v>
                </c:pt>
                <c:pt idx="12608">
                  <c:v>41148.597222222212</c:v>
                </c:pt>
                <c:pt idx="12609">
                  <c:v>41148.611111111102</c:v>
                </c:pt>
                <c:pt idx="12610">
                  <c:v>41148.624999999993</c:v>
                </c:pt>
                <c:pt idx="12611">
                  <c:v>41148.638888888891</c:v>
                </c:pt>
                <c:pt idx="12612">
                  <c:v>41148.652777777781</c:v>
                </c:pt>
                <c:pt idx="12613">
                  <c:v>41148.666666666657</c:v>
                </c:pt>
                <c:pt idx="12614">
                  <c:v>41148.680555555562</c:v>
                </c:pt>
                <c:pt idx="12615">
                  <c:v>41148.694444444445</c:v>
                </c:pt>
                <c:pt idx="12616">
                  <c:v>41148.708333333336</c:v>
                </c:pt>
                <c:pt idx="12617">
                  <c:v>41148.722222222212</c:v>
                </c:pt>
                <c:pt idx="12618">
                  <c:v>41148.736111111102</c:v>
                </c:pt>
                <c:pt idx="12619">
                  <c:v>41148.75</c:v>
                </c:pt>
                <c:pt idx="12620">
                  <c:v>41148.763888888883</c:v>
                </c:pt>
                <c:pt idx="12621">
                  <c:v>41148.777777777774</c:v>
                </c:pt>
                <c:pt idx="12622">
                  <c:v>41148.79166666665</c:v>
                </c:pt>
                <c:pt idx="12623">
                  <c:v>41148.805555555562</c:v>
                </c:pt>
                <c:pt idx="12624">
                  <c:v>41148.819444444453</c:v>
                </c:pt>
                <c:pt idx="12625">
                  <c:v>41148.833333333336</c:v>
                </c:pt>
                <c:pt idx="12626">
                  <c:v>41148.847222222219</c:v>
                </c:pt>
                <c:pt idx="12627">
                  <c:v>41148.861111111102</c:v>
                </c:pt>
                <c:pt idx="12628">
                  <c:v>41148.875</c:v>
                </c:pt>
                <c:pt idx="12629">
                  <c:v>41148.888888888898</c:v>
                </c:pt>
                <c:pt idx="12630">
                  <c:v>41148.902777777781</c:v>
                </c:pt>
                <c:pt idx="12631">
                  <c:v>41148.916666666664</c:v>
                </c:pt>
                <c:pt idx="12632">
                  <c:v>41148.930555555562</c:v>
                </c:pt>
                <c:pt idx="12633">
                  <c:v>41148.944444444453</c:v>
                </c:pt>
                <c:pt idx="12634">
                  <c:v>41148.958333333343</c:v>
                </c:pt>
                <c:pt idx="12635">
                  <c:v>41148.972222222219</c:v>
                </c:pt>
                <c:pt idx="12636">
                  <c:v>41148.986111111109</c:v>
                </c:pt>
                <c:pt idx="12637">
                  <c:v>41149</c:v>
                </c:pt>
                <c:pt idx="12638">
                  <c:v>41149.013888888891</c:v>
                </c:pt>
                <c:pt idx="12639">
                  <c:v>41149.027777777774</c:v>
                </c:pt>
                <c:pt idx="12640">
                  <c:v>41149.041666666657</c:v>
                </c:pt>
                <c:pt idx="12641">
                  <c:v>41149.055555555562</c:v>
                </c:pt>
                <c:pt idx="12642">
                  <c:v>41149.069444444445</c:v>
                </c:pt>
                <c:pt idx="12643">
                  <c:v>41149.083333333336</c:v>
                </c:pt>
                <c:pt idx="12644">
                  <c:v>41149.097222222212</c:v>
                </c:pt>
                <c:pt idx="12645">
                  <c:v>41149.111111111102</c:v>
                </c:pt>
                <c:pt idx="12646">
                  <c:v>41149.124999999993</c:v>
                </c:pt>
                <c:pt idx="12647">
                  <c:v>41149.138888888891</c:v>
                </c:pt>
                <c:pt idx="12648">
                  <c:v>41149.152777777781</c:v>
                </c:pt>
                <c:pt idx="12649">
                  <c:v>41149.166666666657</c:v>
                </c:pt>
                <c:pt idx="12650">
                  <c:v>41149.180555555562</c:v>
                </c:pt>
                <c:pt idx="12651">
                  <c:v>41149.194444444445</c:v>
                </c:pt>
                <c:pt idx="12652">
                  <c:v>41149.208333333336</c:v>
                </c:pt>
                <c:pt idx="12653">
                  <c:v>41149.222222222212</c:v>
                </c:pt>
                <c:pt idx="12654">
                  <c:v>41149.236111111102</c:v>
                </c:pt>
                <c:pt idx="12655">
                  <c:v>41149.25</c:v>
                </c:pt>
                <c:pt idx="12656">
                  <c:v>41149.263888888883</c:v>
                </c:pt>
                <c:pt idx="12657">
                  <c:v>41149.277777777774</c:v>
                </c:pt>
                <c:pt idx="12658">
                  <c:v>41149.29166666665</c:v>
                </c:pt>
                <c:pt idx="12659">
                  <c:v>41149.305555555562</c:v>
                </c:pt>
                <c:pt idx="12660">
                  <c:v>41149.319444444453</c:v>
                </c:pt>
                <c:pt idx="12661">
                  <c:v>41149.333333333336</c:v>
                </c:pt>
                <c:pt idx="12662">
                  <c:v>41149.347222222219</c:v>
                </c:pt>
                <c:pt idx="12663">
                  <c:v>41149.361111111102</c:v>
                </c:pt>
                <c:pt idx="12664">
                  <c:v>41149.375</c:v>
                </c:pt>
                <c:pt idx="12665">
                  <c:v>41149.388888888898</c:v>
                </c:pt>
                <c:pt idx="12666">
                  <c:v>41149.402777777781</c:v>
                </c:pt>
                <c:pt idx="12667">
                  <c:v>41149.416666666664</c:v>
                </c:pt>
                <c:pt idx="12668">
                  <c:v>41149.430555555562</c:v>
                </c:pt>
                <c:pt idx="12669">
                  <c:v>41149.444444444453</c:v>
                </c:pt>
                <c:pt idx="12670">
                  <c:v>41149.458333333343</c:v>
                </c:pt>
                <c:pt idx="12671">
                  <c:v>41149.472222222219</c:v>
                </c:pt>
                <c:pt idx="12672">
                  <c:v>41149.486111111109</c:v>
                </c:pt>
                <c:pt idx="12673">
                  <c:v>41149.5</c:v>
                </c:pt>
                <c:pt idx="12674">
                  <c:v>41149.513888888891</c:v>
                </c:pt>
                <c:pt idx="12675">
                  <c:v>41149.527777777774</c:v>
                </c:pt>
                <c:pt idx="12676">
                  <c:v>41149.541666666657</c:v>
                </c:pt>
                <c:pt idx="12677">
                  <c:v>41149.555555555562</c:v>
                </c:pt>
                <c:pt idx="12678">
                  <c:v>41149.569444444445</c:v>
                </c:pt>
                <c:pt idx="12679">
                  <c:v>41149.583333333336</c:v>
                </c:pt>
                <c:pt idx="12680">
                  <c:v>41149.597222222212</c:v>
                </c:pt>
                <c:pt idx="12681">
                  <c:v>41149.611111111102</c:v>
                </c:pt>
                <c:pt idx="12682">
                  <c:v>41149.624999999993</c:v>
                </c:pt>
                <c:pt idx="12683">
                  <c:v>41149.638888888891</c:v>
                </c:pt>
                <c:pt idx="12684">
                  <c:v>41149.652777777781</c:v>
                </c:pt>
                <c:pt idx="12685">
                  <c:v>41149.666666666657</c:v>
                </c:pt>
                <c:pt idx="12686">
                  <c:v>41149.680555555562</c:v>
                </c:pt>
                <c:pt idx="12687">
                  <c:v>41149.694444444445</c:v>
                </c:pt>
                <c:pt idx="12688">
                  <c:v>41149.708333333336</c:v>
                </c:pt>
                <c:pt idx="12689">
                  <c:v>41149.722222222212</c:v>
                </c:pt>
                <c:pt idx="12690">
                  <c:v>41149.736111111102</c:v>
                </c:pt>
                <c:pt idx="12691">
                  <c:v>41149.75</c:v>
                </c:pt>
                <c:pt idx="12692">
                  <c:v>41149.763888888883</c:v>
                </c:pt>
                <c:pt idx="12693">
                  <c:v>41149.777777777774</c:v>
                </c:pt>
                <c:pt idx="12694">
                  <c:v>41149.79166666665</c:v>
                </c:pt>
                <c:pt idx="12695">
                  <c:v>41149.805555555562</c:v>
                </c:pt>
                <c:pt idx="12696">
                  <c:v>41149.819444444453</c:v>
                </c:pt>
                <c:pt idx="12697">
                  <c:v>41149.833333333336</c:v>
                </c:pt>
                <c:pt idx="12698">
                  <c:v>41149.847222222219</c:v>
                </c:pt>
                <c:pt idx="12699">
                  <c:v>41149.861111111102</c:v>
                </c:pt>
                <c:pt idx="12700">
                  <c:v>41149.875</c:v>
                </c:pt>
                <c:pt idx="12701">
                  <c:v>41149.888888888898</c:v>
                </c:pt>
                <c:pt idx="12702">
                  <c:v>41149.902777777781</c:v>
                </c:pt>
                <c:pt idx="12703">
                  <c:v>41149.916666666664</c:v>
                </c:pt>
                <c:pt idx="12704">
                  <c:v>41149.930555555562</c:v>
                </c:pt>
                <c:pt idx="12705">
                  <c:v>41149.944444444453</c:v>
                </c:pt>
                <c:pt idx="12706">
                  <c:v>41149.958333333343</c:v>
                </c:pt>
                <c:pt idx="12707">
                  <c:v>41149.972222222219</c:v>
                </c:pt>
                <c:pt idx="12708">
                  <c:v>41149.986111111109</c:v>
                </c:pt>
                <c:pt idx="12709">
                  <c:v>41150</c:v>
                </c:pt>
                <c:pt idx="12710">
                  <c:v>41150.013888888891</c:v>
                </c:pt>
                <c:pt idx="12711">
                  <c:v>41150.027777777774</c:v>
                </c:pt>
                <c:pt idx="12712">
                  <c:v>41150.041666666657</c:v>
                </c:pt>
                <c:pt idx="12713">
                  <c:v>41150.055555555562</c:v>
                </c:pt>
                <c:pt idx="12714">
                  <c:v>41150.069444444445</c:v>
                </c:pt>
                <c:pt idx="12715">
                  <c:v>41150.083333333336</c:v>
                </c:pt>
                <c:pt idx="12716">
                  <c:v>41150.097222222212</c:v>
                </c:pt>
                <c:pt idx="12717">
                  <c:v>41150.111111111102</c:v>
                </c:pt>
                <c:pt idx="12718">
                  <c:v>41150.124999999993</c:v>
                </c:pt>
                <c:pt idx="12719">
                  <c:v>41150.138888888891</c:v>
                </c:pt>
                <c:pt idx="12720">
                  <c:v>41150.152777777781</c:v>
                </c:pt>
                <c:pt idx="12721">
                  <c:v>41150.166666666657</c:v>
                </c:pt>
                <c:pt idx="12722">
                  <c:v>41150.180555555562</c:v>
                </c:pt>
                <c:pt idx="12723">
                  <c:v>41150.194444444445</c:v>
                </c:pt>
                <c:pt idx="12724">
                  <c:v>41150.208333333336</c:v>
                </c:pt>
                <c:pt idx="12725">
                  <c:v>41150.222222222212</c:v>
                </c:pt>
                <c:pt idx="12726">
                  <c:v>41150.236111111102</c:v>
                </c:pt>
                <c:pt idx="12727">
                  <c:v>41150.25</c:v>
                </c:pt>
                <c:pt idx="12728">
                  <c:v>41150.263888888883</c:v>
                </c:pt>
                <c:pt idx="12729">
                  <c:v>41150.277777777774</c:v>
                </c:pt>
                <c:pt idx="12730">
                  <c:v>41150.29166666665</c:v>
                </c:pt>
                <c:pt idx="12731">
                  <c:v>41150.305555555562</c:v>
                </c:pt>
                <c:pt idx="12732">
                  <c:v>41150.319444444453</c:v>
                </c:pt>
                <c:pt idx="12733">
                  <c:v>41150.333333333336</c:v>
                </c:pt>
                <c:pt idx="12734">
                  <c:v>41150.347222222219</c:v>
                </c:pt>
                <c:pt idx="12735">
                  <c:v>41150.361111111102</c:v>
                </c:pt>
                <c:pt idx="12736">
                  <c:v>41150.375</c:v>
                </c:pt>
                <c:pt idx="12737">
                  <c:v>41150.388888888898</c:v>
                </c:pt>
                <c:pt idx="12738">
                  <c:v>41150.402777777781</c:v>
                </c:pt>
                <c:pt idx="12739">
                  <c:v>41150.416666666664</c:v>
                </c:pt>
                <c:pt idx="12740">
                  <c:v>41150.430555555562</c:v>
                </c:pt>
                <c:pt idx="12741">
                  <c:v>41150.444444444453</c:v>
                </c:pt>
                <c:pt idx="12742">
                  <c:v>41150.458333333343</c:v>
                </c:pt>
                <c:pt idx="12743">
                  <c:v>41150.472222222219</c:v>
                </c:pt>
                <c:pt idx="12744">
                  <c:v>41150.486111111109</c:v>
                </c:pt>
                <c:pt idx="12745">
                  <c:v>41150.5</c:v>
                </c:pt>
                <c:pt idx="12746">
                  <c:v>41150.513888888891</c:v>
                </c:pt>
                <c:pt idx="12747">
                  <c:v>41150.527777777774</c:v>
                </c:pt>
                <c:pt idx="12748">
                  <c:v>41150.541666666657</c:v>
                </c:pt>
                <c:pt idx="12749">
                  <c:v>41150.555555555562</c:v>
                </c:pt>
                <c:pt idx="12750">
                  <c:v>41150.569444444445</c:v>
                </c:pt>
                <c:pt idx="12751">
                  <c:v>41150.583333333336</c:v>
                </c:pt>
                <c:pt idx="12752">
                  <c:v>41150.597222222212</c:v>
                </c:pt>
                <c:pt idx="12753">
                  <c:v>41150.611111111102</c:v>
                </c:pt>
                <c:pt idx="12754">
                  <c:v>41150.624999999993</c:v>
                </c:pt>
                <c:pt idx="12755">
                  <c:v>41150.638888888891</c:v>
                </c:pt>
                <c:pt idx="12756">
                  <c:v>41150.652777777781</c:v>
                </c:pt>
                <c:pt idx="12757">
                  <c:v>41150.666666666657</c:v>
                </c:pt>
                <c:pt idx="12758">
                  <c:v>41150.680555555562</c:v>
                </c:pt>
                <c:pt idx="12759">
                  <c:v>41150.694444444445</c:v>
                </c:pt>
                <c:pt idx="12760">
                  <c:v>41150.708333333336</c:v>
                </c:pt>
                <c:pt idx="12761">
                  <c:v>41150.722222222212</c:v>
                </c:pt>
                <c:pt idx="12762">
                  <c:v>41150.736111111102</c:v>
                </c:pt>
                <c:pt idx="12763">
                  <c:v>41150.75</c:v>
                </c:pt>
                <c:pt idx="12764">
                  <c:v>41150.763888888883</c:v>
                </c:pt>
                <c:pt idx="12765">
                  <c:v>41150.777777777774</c:v>
                </c:pt>
                <c:pt idx="12766">
                  <c:v>41150.79166666665</c:v>
                </c:pt>
                <c:pt idx="12767">
                  <c:v>41150.805555555562</c:v>
                </c:pt>
                <c:pt idx="12768">
                  <c:v>41150.819444444453</c:v>
                </c:pt>
                <c:pt idx="12769">
                  <c:v>41150.833333333336</c:v>
                </c:pt>
                <c:pt idx="12770">
                  <c:v>41150.847222222219</c:v>
                </c:pt>
                <c:pt idx="12771">
                  <c:v>41150.861111111102</c:v>
                </c:pt>
                <c:pt idx="12772">
                  <c:v>41150.875</c:v>
                </c:pt>
                <c:pt idx="12773">
                  <c:v>41150.888888888898</c:v>
                </c:pt>
                <c:pt idx="12774">
                  <c:v>41150.902777777781</c:v>
                </c:pt>
                <c:pt idx="12775">
                  <c:v>41150.916666666664</c:v>
                </c:pt>
                <c:pt idx="12776">
                  <c:v>41150.930555555562</c:v>
                </c:pt>
                <c:pt idx="12777">
                  <c:v>41150.944444444453</c:v>
                </c:pt>
                <c:pt idx="12778">
                  <c:v>41150.958333333343</c:v>
                </c:pt>
                <c:pt idx="12779">
                  <c:v>41150.972222222219</c:v>
                </c:pt>
                <c:pt idx="12780">
                  <c:v>41150.986111111109</c:v>
                </c:pt>
                <c:pt idx="12781">
                  <c:v>41151</c:v>
                </c:pt>
                <c:pt idx="12782">
                  <c:v>41151.013888888891</c:v>
                </c:pt>
                <c:pt idx="12783">
                  <c:v>41151.027777777774</c:v>
                </c:pt>
                <c:pt idx="12784">
                  <c:v>41151.041666666657</c:v>
                </c:pt>
                <c:pt idx="12785">
                  <c:v>41151.055555555562</c:v>
                </c:pt>
                <c:pt idx="12786">
                  <c:v>41151.069444444445</c:v>
                </c:pt>
                <c:pt idx="12787">
                  <c:v>41151.083333333336</c:v>
                </c:pt>
                <c:pt idx="12788">
                  <c:v>41151.097222222212</c:v>
                </c:pt>
                <c:pt idx="12789">
                  <c:v>41151.111111111102</c:v>
                </c:pt>
                <c:pt idx="12790">
                  <c:v>41151.124999999993</c:v>
                </c:pt>
                <c:pt idx="12791">
                  <c:v>41151.138888888891</c:v>
                </c:pt>
                <c:pt idx="12792">
                  <c:v>41151.152777777781</c:v>
                </c:pt>
                <c:pt idx="12793">
                  <c:v>41151.166666666657</c:v>
                </c:pt>
                <c:pt idx="12794">
                  <c:v>41151.180555555562</c:v>
                </c:pt>
                <c:pt idx="12795">
                  <c:v>41151.194444444445</c:v>
                </c:pt>
                <c:pt idx="12796">
                  <c:v>41151.208333333336</c:v>
                </c:pt>
                <c:pt idx="12797">
                  <c:v>41151.222222222212</c:v>
                </c:pt>
                <c:pt idx="12798">
                  <c:v>41151.236111111102</c:v>
                </c:pt>
                <c:pt idx="12799">
                  <c:v>41151.25</c:v>
                </c:pt>
                <c:pt idx="12800">
                  <c:v>41151.263888888883</c:v>
                </c:pt>
                <c:pt idx="12801">
                  <c:v>41151.277777777774</c:v>
                </c:pt>
                <c:pt idx="12802">
                  <c:v>41151.29166666665</c:v>
                </c:pt>
                <c:pt idx="12803">
                  <c:v>41151.305555555562</c:v>
                </c:pt>
                <c:pt idx="12804">
                  <c:v>41151.319444444453</c:v>
                </c:pt>
                <c:pt idx="12805">
                  <c:v>41151.333333333336</c:v>
                </c:pt>
                <c:pt idx="12806">
                  <c:v>41151.347222222219</c:v>
                </c:pt>
                <c:pt idx="12807">
                  <c:v>41151.361111111102</c:v>
                </c:pt>
                <c:pt idx="12808">
                  <c:v>41151.375</c:v>
                </c:pt>
                <c:pt idx="12809">
                  <c:v>41151.388888888898</c:v>
                </c:pt>
                <c:pt idx="12810">
                  <c:v>41151.402777777781</c:v>
                </c:pt>
                <c:pt idx="12811">
                  <c:v>41151.416666666664</c:v>
                </c:pt>
                <c:pt idx="12812">
                  <c:v>41151.430555555562</c:v>
                </c:pt>
                <c:pt idx="12813">
                  <c:v>41151.444444444453</c:v>
                </c:pt>
                <c:pt idx="12814">
                  <c:v>41151.458333333343</c:v>
                </c:pt>
                <c:pt idx="12815">
                  <c:v>41151.472222222219</c:v>
                </c:pt>
                <c:pt idx="12816">
                  <c:v>41151.486111111109</c:v>
                </c:pt>
                <c:pt idx="12817">
                  <c:v>41151.5</c:v>
                </c:pt>
                <c:pt idx="12818">
                  <c:v>41151.513888888891</c:v>
                </c:pt>
                <c:pt idx="12819">
                  <c:v>41151.527777777774</c:v>
                </c:pt>
                <c:pt idx="12820">
                  <c:v>41151.541666666657</c:v>
                </c:pt>
                <c:pt idx="12821">
                  <c:v>41151.555555555562</c:v>
                </c:pt>
                <c:pt idx="12822">
                  <c:v>41151.569444444445</c:v>
                </c:pt>
                <c:pt idx="12823">
                  <c:v>41151.583333333336</c:v>
                </c:pt>
                <c:pt idx="12824">
                  <c:v>41151.597222222212</c:v>
                </c:pt>
                <c:pt idx="12825">
                  <c:v>41151.611111111102</c:v>
                </c:pt>
                <c:pt idx="12826">
                  <c:v>41151.624999999993</c:v>
                </c:pt>
                <c:pt idx="12827">
                  <c:v>41151.638888888891</c:v>
                </c:pt>
                <c:pt idx="12828">
                  <c:v>41151.652777777781</c:v>
                </c:pt>
                <c:pt idx="12829">
                  <c:v>41151.666666666657</c:v>
                </c:pt>
                <c:pt idx="12830">
                  <c:v>41151.680555555562</c:v>
                </c:pt>
                <c:pt idx="12831">
                  <c:v>41151.694444444445</c:v>
                </c:pt>
                <c:pt idx="12832">
                  <c:v>41151.708333333336</c:v>
                </c:pt>
                <c:pt idx="12833">
                  <c:v>41151.722222222212</c:v>
                </c:pt>
                <c:pt idx="12834">
                  <c:v>41151.736111111102</c:v>
                </c:pt>
                <c:pt idx="12835">
                  <c:v>41151.75</c:v>
                </c:pt>
                <c:pt idx="12836">
                  <c:v>41151.763888888883</c:v>
                </c:pt>
                <c:pt idx="12837">
                  <c:v>41151.777777777774</c:v>
                </c:pt>
                <c:pt idx="12838">
                  <c:v>41151.79166666665</c:v>
                </c:pt>
                <c:pt idx="12839">
                  <c:v>41151.805555555562</c:v>
                </c:pt>
                <c:pt idx="12840">
                  <c:v>41151.819444444453</c:v>
                </c:pt>
                <c:pt idx="12841">
                  <c:v>41151.833333333336</c:v>
                </c:pt>
                <c:pt idx="12842">
                  <c:v>41151.847222222219</c:v>
                </c:pt>
                <c:pt idx="12843">
                  <c:v>41151.861111111102</c:v>
                </c:pt>
                <c:pt idx="12844">
                  <c:v>41151.875</c:v>
                </c:pt>
                <c:pt idx="12845">
                  <c:v>41151.888888888898</c:v>
                </c:pt>
                <c:pt idx="12846">
                  <c:v>41151.902777777781</c:v>
                </c:pt>
                <c:pt idx="12847">
                  <c:v>41151.916666666664</c:v>
                </c:pt>
                <c:pt idx="12848">
                  <c:v>41151.930555555562</c:v>
                </c:pt>
                <c:pt idx="12849">
                  <c:v>41151.944444444453</c:v>
                </c:pt>
                <c:pt idx="12850">
                  <c:v>41151.958333333343</c:v>
                </c:pt>
                <c:pt idx="12851">
                  <c:v>41151.972222222219</c:v>
                </c:pt>
                <c:pt idx="12852">
                  <c:v>41151.986111111109</c:v>
                </c:pt>
                <c:pt idx="12853">
                  <c:v>41152</c:v>
                </c:pt>
                <c:pt idx="12854">
                  <c:v>41152.013888888891</c:v>
                </c:pt>
                <c:pt idx="12855">
                  <c:v>41152.027777777774</c:v>
                </c:pt>
                <c:pt idx="12856">
                  <c:v>41152.041666666657</c:v>
                </c:pt>
                <c:pt idx="12857">
                  <c:v>41152.055555555562</c:v>
                </c:pt>
                <c:pt idx="12858">
                  <c:v>41152.069444444445</c:v>
                </c:pt>
                <c:pt idx="12859">
                  <c:v>41152.083333333336</c:v>
                </c:pt>
                <c:pt idx="12860">
                  <c:v>41152.097222222212</c:v>
                </c:pt>
                <c:pt idx="12861">
                  <c:v>41152.111111111102</c:v>
                </c:pt>
                <c:pt idx="12862">
                  <c:v>41152.124999999993</c:v>
                </c:pt>
                <c:pt idx="12863">
                  <c:v>41152.138888888891</c:v>
                </c:pt>
                <c:pt idx="12864">
                  <c:v>41152.152777777781</c:v>
                </c:pt>
                <c:pt idx="12865">
                  <c:v>41152.166666666657</c:v>
                </c:pt>
                <c:pt idx="12866">
                  <c:v>41152.180555555562</c:v>
                </c:pt>
                <c:pt idx="12867">
                  <c:v>41152.194444444445</c:v>
                </c:pt>
                <c:pt idx="12868">
                  <c:v>41152.208333333336</c:v>
                </c:pt>
                <c:pt idx="12869">
                  <c:v>41152.222222222212</c:v>
                </c:pt>
                <c:pt idx="12870">
                  <c:v>41152.236111111102</c:v>
                </c:pt>
                <c:pt idx="12871">
                  <c:v>41152.25</c:v>
                </c:pt>
                <c:pt idx="12872">
                  <c:v>41152.263888888883</c:v>
                </c:pt>
                <c:pt idx="12873">
                  <c:v>41152.277777777774</c:v>
                </c:pt>
                <c:pt idx="12874">
                  <c:v>41152.29166666665</c:v>
                </c:pt>
                <c:pt idx="12875">
                  <c:v>41152.305555555562</c:v>
                </c:pt>
                <c:pt idx="12876">
                  <c:v>41152.319444444453</c:v>
                </c:pt>
                <c:pt idx="12877">
                  <c:v>41152.333333333336</c:v>
                </c:pt>
                <c:pt idx="12878">
                  <c:v>41152.347222222219</c:v>
                </c:pt>
                <c:pt idx="12879">
                  <c:v>41152.361111111102</c:v>
                </c:pt>
                <c:pt idx="12880">
                  <c:v>41152.375</c:v>
                </c:pt>
                <c:pt idx="12881">
                  <c:v>41152.388888888898</c:v>
                </c:pt>
                <c:pt idx="12882">
                  <c:v>41152.402777777781</c:v>
                </c:pt>
                <c:pt idx="12883">
                  <c:v>41152.416666666664</c:v>
                </c:pt>
                <c:pt idx="12884">
                  <c:v>41152.430555555562</c:v>
                </c:pt>
                <c:pt idx="12885">
                  <c:v>41152.444444444453</c:v>
                </c:pt>
                <c:pt idx="12886">
                  <c:v>41152.458333333343</c:v>
                </c:pt>
                <c:pt idx="12887">
                  <c:v>41152.472222222219</c:v>
                </c:pt>
                <c:pt idx="12888">
                  <c:v>41152.486111111109</c:v>
                </c:pt>
                <c:pt idx="12889">
                  <c:v>41152.5</c:v>
                </c:pt>
                <c:pt idx="12890">
                  <c:v>41152.513888888891</c:v>
                </c:pt>
                <c:pt idx="12891">
                  <c:v>41152.527777777774</c:v>
                </c:pt>
                <c:pt idx="12892">
                  <c:v>41152.541666666657</c:v>
                </c:pt>
                <c:pt idx="12893">
                  <c:v>41152.555555555562</c:v>
                </c:pt>
                <c:pt idx="12894">
                  <c:v>41152.569444444445</c:v>
                </c:pt>
                <c:pt idx="12895">
                  <c:v>41152.583333333336</c:v>
                </c:pt>
                <c:pt idx="12896">
                  <c:v>41152.597222222212</c:v>
                </c:pt>
                <c:pt idx="12897">
                  <c:v>41152.611111111102</c:v>
                </c:pt>
                <c:pt idx="12898">
                  <c:v>41152.624999999993</c:v>
                </c:pt>
                <c:pt idx="12899">
                  <c:v>41152.638888888891</c:v>
                </c:pt>
                <c:pt idx="12900">
                  <c:v>41152.652777777781</c:v>
                </c:pt>
                <c:pt idx="12901">
                  <c:v>41152.666666666657</c:v>
                </c:pt>
                <c:pt idx="12902">
                  <c:v>41152.680555555562</c:v>
                </c:pt>
                <c:pt idx="12903">
                  <c:v>41152.694444444445</c:v>
                </c:pt>
                <c:pt idx="12904">
                  <c:v>41152.708333333336</c:v>
                </c:pt>
                <c:pt idx="12905">
                  <c:v>41152.722222222212</c:v>
                </c:pt>
                <c:pt idx="12906">
                  <c:v>41152.736111111102</c:v>
                </c:pt>
                <c:pt idx="12907">
                  <c:v>41152.75</c:v>
                </c:pt>
                <c:pt idx="12908">
                  <c:v>41152.763888888883</c:v>
                </c:pt>
                <c:pt idx="12909">
                  <c:v>41152.777777777774</c:v>
                </c:pt>
                <c:pt idx="12910">
                  <c:v>41152.79166666665</c:v>
                </c:pt>
                <c:pt idx="12911">
                  <c:v>41152.805555555562</c:v>
                </c:pt>
                <c:pt idx="12912">
                  <c:v>41152.819444444453</c:v>
                </c:pt>
                <c:pt idx="12913">
                  <c:v>41152.833333333336</c:v>
                </c:pt>
                <c:pt idx="12914">
                  <c:v>41152.847222222219</c:v>
                </c:pt>
                <c:pt idx="12915">
                  <c:v>41152.861111111102</c:v>
                </c:pt>
                <c:pt idx="12916">
                  <c:v>41152.875</c:v>
                </c:pt>
                <c:pt idx="12917">
                  <c:v>41152.888888888898</c:v>
                </c:pt>
                <c:pt idx="12918">
                  <c:v>41152.902777777781</c:v>
                </c:pt>
                <c:pt idx="12919">
                  <c:v>41152.916666666664</c:v>
                </c:pt>
                <c:pt idx="12920">
                  <c:v>41152.930555555562</c:v>
                </c:pt>
                <c:pt idx="12921">
                  <c:v>41152.944444444453</c:v>
                </c:pt>
                <c:pt idx="12922">
                  <c:v>41152.958333333343</c:v>
                </c:pt>
                <c:pt idx="12923">
                  <c:v>41152.972222222219</c:v>
                </c:pt>
                <c:pt idx="12924">
                  <c:v>41152.986111111109</c:v>
                </c:pt>
                <c:pt idx="12925">
                  <c:v>41153</c:v>
                </c:pt>
                <c:pt idx="12926">
                  <c:v>41153.013888888891</c:v>
                </c:pt>
                <c:pt idx="12927">
                  <c:v>41153.027777777774</c:v>
                </c:pt>
                <c:pt idx="12928">
                  <c:v>41153.041666666657</c:v>
                </c:pt>
                <c:pt idx="12929">
                  <c:v>41153.055555555562</c:v>
                </c:pt>
                <c:pt idx="12930">
                  <c:v>41153.069444444445</c:v>
                </c:pt>
                <c:pt idx="12931">
                  <c:v>41153.083333333336</c:v>
                </c:pt>
                <c:pt idx="12932">
                  <c:v>41153.097222222212</c:v>
                </c:pt>
                <c:pt idx="12933">
                  <c:v>41153.111111111102</c:v>
                </c:pt>
                <c:pt idx="12934">
                  <c:v>41153.124999999993</c:v>
                </c:pt>
                <c:pt idx="12935">
                  <c:v>41153.138888888891</c:v>
                </c:pt>
                <c:pt idx="12936">
                  <c:v>41153.152777777781</c:v>
                </c:pt>
                <c:pt idx="12937">
                  <c:v>41153.166666666657</c:v>
                </c:pt>
                <c:pt idx="12938">
                  <c:v>41153.180555555562</c:v>
                </c:pt>
                <c:pt idx="12939">
                  <c:v>41153.194444444445</c:v>
                </c:pt>
                <c:pt idx="12940">
                  <c:v>41153.208333333336</c:v>
                </c:pt>
                <c:pt idx="12941">
                  <c:v>41153.222222222212</c:v>
                </c:pt>
                <c:pt idx="12942">
                  <c:v>41153.236111111102</c:v>
                </c:pt>
                <c:pt idx="12943">
                  <c:v>41153.25</c:v>
                </c:pt>
                <c:pt idx="12944">
                  <c:v>41153.263888888883</c:v>
                </c:pt>
                <c:pt idx="12945">
                  <c:v>41153.277777777774</c:v>
                </c:pt>
                <c:pt idx="12946">
                  <c:v>41153.29166666665</c:v>
                </c:pt>
                <c:pt idx="12947">
                  <c:v>41153.305555555562</c:v>
                </c:pt>
                <c:pt idx="12948">
                  <c:v>41153.319444444453</c:v>
                </c:pt>
                <c:pt idx="12949">
                  <c:v>41153.333333333336</c:v>
                </c:pt>
                <c:pt idx="12950">
                  <c:v>41153.347222222219</c:v>
                </c:pt>
                <c:pt idx="12951">
                  <c:v>41153.361111111102</c:v>
                </c:pt>
                <c:pt idx="12952">
                  <c:v>41153.375</c:v>
                </c:pt>
                <c:pt idx="12953">
                  <c:v>41153.388888888898</c:v>
                </c:pt>
                <c:pt idx="12954">
                  <c:v>41153.402777777781</c:v>
                </c:pt>
                <c:pt idx="12955">
                  <c:v>41153.416666666664</c:v>
                </c:pt>
                <c:pt idx="12956">
                  <c:v>41153.430555555562</c:v>
                </c:pt>
                <c:pt idx="12957">
                  <c:v>41153.444444444453</c:v>
                </c:pt>
                <c:pt idx="12958">
                  <c:v>41153.458333333343</c:v>
                </c:pt>
                <c:pt idx="12959">
                  <c:v>41153.472222222219</c:v>
                </c:pt>
                <c:pt idx="12960">
                  <c:v>41153.486111111109</c:v>
                </c:pt>
                <c:pt idx="12961">
                  <c:v>41153.5</c:v>
                </c:pt>
                <c:pt idx="12962">
                  <c:v>41153.513888888891</c:v>
                </c:pt>
                <c:pt idx="12963">
                  <c:v>41153.527777777774</c:v>
                </c:pt>
                <c:pt idx="12964">
                  <c:v>41153.541666666657</c:v>
                </c:pt>
                <c:pt idx="12965">
                  <c:v>41153.555555555562</c:v>
                </c:pt>
                <c:pt idx="12966">
                  <c:v>41153.569444444445</c:v>
                </c:pt>
                <c:pt idx="12967">
                  <c:v>41153.583333333336</c:v>
                </c:pt>
                <c:pt idx="12968">
                  <c:v>41153.597222222212</c:v>
                </c:pt>
                <c:pt idx="12969">
                  <c:v>41153.611111111102</c:v>
                </c:pt>
                <c:pt idx="12970">
                  <c:v>41153.624999999993</c:v>
                </c:pt>
                <c:pt idx="12971">
                  <c:v>41153.638888888891</c:v>
                </c:pt>
                <c:pt idx="12972">
                  <c:v>41153.652777777781</c:v>
                </c:pt>
                <c:pt idx="12973">
                  <c:v>41153.666666666657</c:v>
                </c:pt>
                <c:pt idx="12974">
                  <c:v>41153.680555555562</c:v>
                </c:pt>
                <c:pt idx="12975">
                  <c:v>41153.694444444445</c:v>
                </c:pt>
                <c:pt idx="12976">
                  <c:v>41153.708333333336</c:v>
                </c:pt>
                <c:pt idx="12977">
                  <c:v>41153.722222222212</c:v>
                </c:pt>
                <c:pt idx="12978">
                  <c:v>41153.736111111102</c:v>
                </c:pt>
                <c:pt idx="12979">
                  <c:v>41153.75</c:v>
                </c:pt>
                <c:pt idx="12980">
                  <c:v>41153.763888888883</c:v>
                </c:pt>
                <c:pt idx="12981">
                  <c:v>41153.777777777774</c:v>
                </c:pt>
                <c:pt idx="12982">
                  <c:v>41153.79166666665</c:v>
                </c:pt>
                <c:pt idx="12983">
                  <c:v>41153.805555555562</c:v>
                </c:pt>
                <c:pt idx="12984">
                  <c:v>41153.819444444453</c:v>
                </c:pt>
                <c:pt idx="12985">
                  <c:v>41153.833333333336</c:v>
                </c:pt>
                <c:pt idx="12986">
                  <c:v>41153.847222222219</c:v>
                </c:pt>
                <c:pt idx="12987">
                  <c:v>41153.861111111102</c:v>
                </c:pt>
                <c:pt idx="12988">
                  <c:v>41153.875</c:v>
                </c:pt>
                <c:pt idx="12989">
                  <c:v>41153.888888888898</c:v>
                </c:pt>
                <c:pt idx="12990">
                  <c:v>41153.902777777781</c:v>
                </c:pt>
                <c:pt idx="12991">
                  <c:v>41153.916666666664</c:v>
                </c:pt>
                <c:pt idx="12992">
                  <c:v>41153.930555555562</c:v>
                </c:pt>
                <c:pt idx="12993">
                  <c:v>41153.944444444453</c:v>
                </c:pt>
                <c:pt idx="12994">
                  <c:v>41153.958333333343</c:v>
                </c:pt>
                <c:pt idx="12995">
                  <c:v>41153.972222222219</c:v>
                </c:pt>
                <c:pt idx="12996">
                  <c:v>41153.986111111109</c:v>
                </c:pt>
                <c:pt idx="12997">
                  <c:v>41154</c:v>
                </c:pt>
                <c:pt idx="12998">
                  <c:v>41154.013888888891</c:v>
                </c:pt>
                <c:pt idx="12999">
                  <c:v>41154.027777777774</c:v>
                </c:pt>
                <c:pt idx="13000">
                  <c:v>41154.041666666657</c:v>
                </c:pt>
                <c:pt idx="13001">
                  <c:v>41154.055555555562</c:v>
                </c:pt>
                <c:pt idx="13002">
                  <c:v>41154.069444444445</c:v>
                </c:pt>
                <c:pt idx="13003">
                  <c:v>41154.083333333336</c:v>
                </c:pt>
                <c:pt idx="13004">
                  <c:v>41154.097222222212</c:v>
                </c:pt>
                <c:pt idx="13005">
                  <c:v>41154.111111111102</c:v>
                </c:pt>
                <c:pt idx="13006">
                  <c:v>41154.124999999993</c:v>
                </c:pt>
                <c:pt idx="13007">
                  <c:v>41154.138888888891</c:v>
                </c:pt>
                <c:pt idx="13008">
                  <c:v>41154.152777777781</c:v>
                </c:pt>
                <c:pt idx="13009">
                  <c:v>41154.166666666657</c:v>
                </c:pt>
                <c:pt idx="13010">
                  <c:v>41154.180555555562</c:v>
                </c:pt>
                <c:pt idx="13011">
                  <c:v>41154.194444444445</c:v>
                </c:pt>
                <c:pt idx="13012">
                  <c:v>41154.208333333336</c:v>
                </c:pt>
                <c:pt idx="13013">
                  <c:v>41154.222222222212</c:v>
                </c:pt>
                <c:pt idx="13014">
                  <c:v>41154.236111111102</c:v>
                </c:pt>
                <c:pt idx="13015">
                  <c:v>41154.25</c:v>
                </c:pt>
                <c:pt idx="13016">
                  <c:v>41154.263888888883</c:v>
                </c:pt>
                <c:pt idx="13017">
                  <c:v>41154.277777777774</c:v>
                </c:pt>
                <c:pt idx="13018">
                  <c:v>41154.29166666665</c:v>
                </c:pt>
                <c:pt idx="13019">
                  <c:v>41154.305555555562</c:v>
                </c:pt>
                <c:pt idx="13020">
                  <c:v>41154.319444444453</c:v>
                </c:pt>
                <c:pt idx="13021">
                  <c:v>41154.333333333336</c:v>
                </c:pt>
                <c:pt idx="13022">
                  <c:v>41154.347222222219</c:v>
                </c:pt>
                <c:pt idx="13023">
                  <c:v>41154.361111111102</c:v>
                </c:pt>
                <c:pt idx="13024">
                  <c:v>41154.375</c:v>
                </c:pt>
                <c:pt idx="13025">
                  <c:v>41154.388888888898</c:v>
                </c:pt>
                <c:pt idx="13026">
                  <c:v>41154.402777777781</c:v>
                </c:pt>
                <c:pt idx="13027">
                  <c:v>41154.416666666664</c:v>
                </c:pt>
                <c:pt idx="13028">
                  <c:v>41154.430555555562</c:v>
                </c:pt>
                <c:pt idx="13029">
                  <c:v>41154.444444444453</c:v>
                </c:pt>
                <c:pt idx="13030">
                  <c:v>41154.458333333343</c:v>
                </c:pt>
                <c:pt idx="13031">
                  <c:v>41154.472222222219</c:v>
                </c:pt>
                <c:pt idx="13032">
                  <c:v>41154.486111111109</c:v>
                </c:pt>
                <c:pt idx="13033">
                  <c:v>41154.5</c:v>
                </c:pt>
                <c:pt idx="13034">
                  <c:v>41154.513888888891</c:v>
                </c:pt>
                <c:pt idx="13035">
                  <c:v>41154.527777777774</c:v>
                </c:pt>
                <c:pt idx="13036">
                  <c:v>41154.541666666657</c:v>
                </c:pt>
                <c:pt idx="13037">
                  <c:v>41154.555555555562</c:v>
                </c:pt>
                <c:pt idx="13038">
                  <c:v>41154.569444444445</c:v>
                </c:pt>
                <c:pt idx="13039">
                  <c:v>41154.583333333336</c:v>
                </c:pt>
                <c:pt idx="13040">
                  <c:v>41154.597222222212</c:v>
                </c:pt>
                <c:pt idx="13041">
                  <c:v>41154.611111111102</c:v>
                </c:pt>
                <c:pt idx="13042">
                  <c:v>41154.624999999993</c:v>
                </c:pt>
                <c:pt idx="13043">
                  <c:v>41154.638888888891</c:v>
                </c:pt>
                <c:pt idx="13044">
                  <c:v>41154.652777777781</c:v>
                </c:pt>
                <c:pt idx="13045">
                  <c:v>41154.666666666657</c:v>
                </c:pt>
                <c:pt idx="13046">
                  <c:v>41154.680555555562</c:v>
                </c:pt>
                <c:pt idx="13047">
                  <c:v>41154.694444444445</c:v>
                </c:pt>
                <c:pt idx="13048">
                  <c:v>41154.708333333336</c:v>
                </c:pt>
                <c:pt idx="13049">
                  <c:v>41154.722222222212</c:v>
                </c:pt>
                <c:pt idx="13050">
                  <c:v>41154.736111111102</c:v>
                </c:pt>
                <c:pt idx="13051">
                  <c:v>41154.75</c:v>
                </c:pt>
                <c:pt idx="13052">
                  <c:v>41154.763888888883</c:v>
                </c:pt>
                <c:pt idx="13053">
                  <c:v>41154.777777777774</c:v>
                </c:pt>
                <c:pt idx="13054">
                  <c:v>41154.79166666665</c:v>
                </c:pt>
                <c:pt idx="13055">
                  <c:v>41154.805555555562</c:v>
                </c:pt>
                <c:pt idx="13056">
                  <c:v>41154.819444444453</c:v>
                </c:pt>
                <c:pt idx="13057">
                  <c:v>41154.833333333336</c:v>
                </c:pt>
                <c:pt idx="13058">
                  <c:v>41154.847222222219</c:v>
                </c:pt>
                <c:pt idx="13059">
                  <c:v>41154.861111111102</c:v>
                </c:pt>
                <c:pt idx="13060">
                  <c:v>41154.875</c:v>
                </c:pt>
                <c:pt idx="13061">
                  <c:v>41154.888888888898</c:v>
                </c:pt>
                <c:pt idx="13062">
                  <c:v>41154.902777777781</c:v>
                </c:pt>
                <c:pt idx="13063">
                  <c:v>41154.916666666664</c:v>
                </c:pt>
                <c:pt idx="13064">
                  <c:v>41154.930555555562</c:v>
                </c:pt>
                <c:pt idx="13065">
                  <c:v>41154.944444444453</c:v>
                </c:pt>
                <c:pt idx="13066">
                  <c:v>41154.958333333343</c:v>
                </c:pt>
                <c:pt idx="13067">
                  <c:v>41154.972222222219</c:v>
                </c:pt>
                <c:pt idx="13068">
                  <c:v>41154.986111111109</c:v>
                </c:pt>
                <c:pt idx="13069">
                  <c:v>41155</c:v>
                </c:pt>
                <c:pt idx="13070">
                  <c:v>41155.013888888891</c:v>
                </c:pt>
                <c:pt idx="13071">
                  <c:v>41155.027777777774</c:v>
                </c:pt>
                <c:pt idx="13072">
                  <c:v>41155.041666666657</c:v>
                </c:pt>
                <c:pt idx="13073">
                  <c:v>41155.055555555562</c:v>
                </c:pt>
                <c:pt idx="13074">
                  <c:v>41155.069444444445</c:v>
                </c:pt>
                <c:pt idx="13075">
                  <c:v>41155.083333333336</c:v>
                </c:pt>
                <c:pt idx="13076">
                  <c:v>41155.097222222212</c:v>
                </c:pt>
                <c:pt idx="13077">
                  <c:v>41155.111111111102</c:v>
                </c:pt>
                <c:pt idx="13078">
                  <c:v>41155.124999999993</c:v>
                </c:pt>
                <c:pt idx="13079">
                  <c:v>41155.138888888891</c:v>
                </c:pt>
                <c:pt idx="13080">
                  <c:v>41155.152777777781</c:v>
                </c:pt>
                <c:pt idx="13081">
                  <c:v>41155.166666666657</c:v>
                </c:pt>
                <c:pt idx="13082">
                  <c:v>41155.180555555562</c:v>
                </c:pt>
                <c:pt idx="13083">
                  <c:v>41155.194444444445</c:v>
                </c:pt>
                <c:pt idx="13084">
                  <c:v>41155.208333333336</c:v>
                </c:pt>
                <c:pt idx="13085">
                  <c:v>41155.222222222212</c:v>
                </c:pt>
                <c:pt idx="13086">
                  <c:v>41155.236111111102</c:v>
                </c:pt>
                <c:pt idx="13087">
                  <c:v>41155.25</c:v>
                </c:pt>
                <c:pt idx="13088">
                  <c:v>41155.263888888883</c:v>
                </c:pt>
                <c:pt idx="13089">
                  <c:v>41155.277777777774</c:v>
                </c:pt>
                <c:pt idx="13090">
                  <c:v>41155.29166666665</c:v>
                </c:pt>
                <c:pt idx="13091">
                  <c:v>41155.305555555562</c:v>
                </c:pt>
                <c:pt idx="13092">
                  <c:v>41155.319444444453</c:v>
                </c:pt>
                <c:pt idx="13093">
                  <c:v>41155.333333333336</c:v>
                </c:pt>
                <c:pt idx="13094">
                  <c:v>41155.347222222219</c:v>
                </c:pt>
                <c:pt idx="13095">
                  <c:v>41155.361111111102</c:v>
                </c:pt>
                <c:pt idx="13096">
                  <c:v>41155.375</c:v>
                </c:pt>
                <c:pt idx="13097">
                  <c:v>41155.388888888898</c:v>
                </c:pt>
                <c:pt idx="13098">
                  <c:v>41155.402777777781</c:v>
                </c:pt>
                <c:pt idx="13099">
                  <c:v>41155.416666666664</c:v>
                </c:pt>
                <c:pt idx="13100">
                  <c:v>41155.430555555562</c:v>
                </c:pt>
                <c:pt idx="13101">
                  <c:v>41155.444444444453</c:v>
                </c:pt>
                <c:pt idx="13102">
                  <c:v>41155.458333333343</c:v>
                </c:pt>
                <c:pt idx="13103">
                  <c:v>41155.472222222219</c:v>
                </c:pt>
                <c:pt idx="13104">
                  <c:v>41155.486111111109</c:v>
                </c:pt>
                <c:pt idx="13105">
                  <c:v>41155.5</c:v>
                </c:pt>
                <c:pt idx="13106">
                  <c:v>41155.513888888891</c:v>
                </c:pt>
                <c:pt idx="13107">
                  <c:v>41155.527777777774</c:v>
                </c:pt>
                <c:pt idx="13108">
                  <c:v>41155.541666666657</c:v>
                </c:pt>
                <c:pt idx="13109">
                  <c:v>41155.555555555562</c:v>
                </c:pt>
                <c:pt idx="13110">
                  <c:v>41155.569444444445</c:v>
                </c:pt>
                <c:pt idx="13111">
                  <c:v>41155.583333333336</c:v>
                </c:pt>
                <c:pt idx="13112">
                  <c:v>41155.597222222212</c:v>
                </c:pt>
                <c:pt idx="13113">
                  <c:v>41155.611111111102</c:v>
                </c:pt>
                <c:pt idx="13114">
                  <c:v>41155.624999999993</c:v>
                </c:pt>
                <c:pt idx="13115">
                  <c:v>41155.638888888891</c:v>
                </c:pt>
                <c:pt idx="13116">
                  <c:v>41155.652777777781</c:v>
                </c:pt>
                <c:pt idx="13117">
                  <c:v>41155.666666666657</c:v>
                </c:pt>
                <c:pt idx="13118">
                  <c:v>41155.680555555562</c:v>
                </c:pt>
                <c:pt idx="13119">
                  <c:v>41155.694444444445</c:v>
                </c:pt>
                <c:pt idx="13120">
                  <c:v>41155.708333333336</c:v>
                </c:pt>
                <c:pt idx="13121">
                  <c:v>41155.722222222212</c:v>
                </c:pt>
                <c:pt idx="13122">
                  <c:v>41155.736111111102</c:v>
                </c:pt>
                <c:pt idx="13123">
                  <c:v>41155.75</c:v>
                </c:pt>
                <c:pt idx="13124">
                  <c:v>41155.763888888883</c:v>
                </c:pt>
                <c:pt idx="13125">
                  <c:v>41155.777777777774</c:v>
                </c:pt>
                <c:pt idx="13126">
                  <c:v>41155.79166666665</c:v>
                </c:pt>
                <c:pt idx="13127">
                  <c:v>41155.805555555562</c:v>
                </c:pt>
                <c:pt idx="13128">
                  <c:v>41155.819444444453</c:v>
                </c:pt>
                <c:pt idx="13129">
                  <c:v>41155.833333333336</c:v>
                </c:pt>
                <c:pt idx="13130">
                  <c:v>41155.847222222219</c:v>
                </c:pt>
                <c:pt idx="13131">
                  <c:v>41155.861111111102</c:v>
                </c:pt>
                <c:pt idx="13132">
                  <c:v>41155.875</c:v>
                </c:pt>
                <c:pt idx="13133">
                  <c:v>41155.888888888898</c:v>
                </c:pt>
                <c:pt idx="13134">
                  <c:v>41155.902777777781</c:v>
                </c:pt>
                <c:pt idx="13135">
                  <c:v>41155.916666666664</c:v>
                </c:pt>
                <c:pt idx="13136">
                  <c:v>41155.930555555562</c:v>
                </c:pt>
                <c:pt idx="13137">
                  <c:v>41155.944444444453</c:v>
                </c:pt>
                <c:pt idx="13138">
                  <c:v>41155.958333333343</c:v>
                </c:pt>
                <c:pt idx="13139">
                  <c:v>41155.972222222219</c:v>
                </c:pt>
                <c:pt idx="13140">
                  <c:v>41155.986111111109</c:v>
                </c:pt>
                <c:pt idx="13141">
                  <c:v>41156</c:v>
                </c:pt>
                <c:pt idx="13142">
                  <c:v>41156.013888888891</c:v>
                </c:pt>
                <c:pt idx="13143">
                  <c:v>41156.027777777774</c:v>
                </c:pt>
                <c:pt idx="13144">
                  <c:v>41156.041666666657</c:v>
                </c:pt>
                <c:pt idx="13145">
                  <c:v>41156.055555555562</c:v>
                </c:pt>
                <c:pt idx="13146">
                  <c:v>41156.069444444445</c:v>
                </c:pt>
                <c:pt idx="13147">
                  <c:v>41156.083333333336</c:v>
                </c:pt>
                <c:pt idx="13148">
                  <c:v>41156.097222222212</c:v>
                </c:pt>
                <c:pt idx="13149">
                  <c:v>41156.111111111102</c:v>
                </c:pt>
                <c:pt idx="13150">
                  <c:v>41156.124999999993</c:v>
                </c:pt>
                <c:pt idx="13151">
                  <c:v>41156.138888888891</c:v>
                </c:pt>
                <c:pt idx="13152">
                  <c:v>41156.152777777781</c:v>
                </c:pt>
                <c:pt idx="13153">
                  <c:v>41156.166666666657</c:v>
                </c:pt>
                <c:pt idx="13154">
                  <c:v>41156.180555555562</c:v>
                </c:pt>
                <c:pt idx="13155">
                  <c:v>41156.194444444445</c:v>
                </c:pt>
                <c:pt idx="13156">
                  <c:v>41156.208333333336</c:v>
                </c:pt>
                <c:pt idx="13157">
                  <c:v>41156.222222222212</c:v>
                </c:pt>
                <c:pt idx="13158">
                  <c:v>41156.236111111102</c:v>
                </c:pt>
                <c:pt idx="13159">
                  <c:v>41156.25</c:v>
                </c:pt>
                <c:pt idx="13160">
                  <c:v>41156.263888888883</c:v>
                </c:pt>
                <c:pt idx="13161">
                  <c:v>41156.277777777774</c:v>
                </c:pt>
                <c:pt idx="13162">
                  <c:v>41156.29166666665</c:v>
                </c:pt>
                <c:pt idx="13163">
                  <c:v>41156.305555555562</c:v>
                </c:pt>
                <c:pt idx="13164">
                  <c:v>41156.319444444453</c:v>
                </c:pt>
                <c:pt idx="13165">
                  <c:v>41156.333333333336</c:v>
                </c:pt>
                <c:pt idx="13166">
                  <c:v>41156.347222222219</c:v>
                </c:pt>
                <c:pt idx="13167">
                  <c:v>41156.361111111102</c:v>
                </c:pt>
                <c:pt idx="13168">
                  <c:v>41156.375</c:v>
                </c:pt>
                <c:pt idx="13169">
                  <c:v>41156.388888888898</c:v>
                </c:pt>
                <c:pt idx="13170">
                  <c:v>41156.402777777781</c:v>
                </c:pt>
                <c:pt idx="13171">
                  <c:v>41156.416666666664</c:v>
                </c:pt>
                <c:pt idx="13172">
                  <c:v>41156.430555555562</c:v>
                </c:pt>
                <c:pt idx="13173">
                  <c:v>41156.443136574082</c:v>
                </c:pt>
                <c:pt idx="13174">
                  <c:v>41156.443159722221</c:v>
                </c:pt>
                <c:pt idx="13175">
                  <c:v>41156.444444444453</c:v>
                </c:pt>
                <c:pt idx="13176">
                  <c:v>41156.458333333343</c:v>
                </c:pt>
                <c:pt idx="13177">
                  <c:v>41156.472222222219</c:v>
                </c:pt>
                <c:pt idx="13178">
                  <c:v>41156.486111111109</c:v>
                </c:pt>
                <c:pt idx="13179">
                  <c:v>41156.5</c:v>
                </c:pt>
              </c:numCache>
            </c:numRef>
          </c:xVal>
          <c:yVal>
            <c:numRef>
              <c:f>'Temp F'!$C$3:$C$13182</c:f>
              <c:numCache>
                <c:formatCode>General</c:formatCode>
                <c:ptCount val="13180"/>
                <c:pt idx="2080" formatCode="0.00">
                  <c:v>59.336999999999996</c:v>
                </c:pt>
                <c:pt idx="2081" formatCode="0.00">
                  <c:v>56.577000000000005</c:v>
                </c:pt>
                <c:pt idx="2082" formatCode="0.00">
                  <c:v>56.230000000000004</c:v>
                </c:pt>
                <c:pt idx="2083" formatCode="0.00">
                  <c:v>56.230000000000004</c:v>
                </c:pt>
                <c:pt idx="2084" formatCode="0.00">
                  <c:v>56.056999999999995</c:v>
                </c:pt>
                <c:pt idx="2085" formatCode="0.00">
                  <c:v>56.056999999999995</c:v>
                </c:pt>
                <c:pt idx="2086" formatCode="0.00">
                  <c:v>56.056999999999995</c:v>
                </c:pt>
                <c:pt idx="2087" formatCode="0.00">
                  <c:v>56.056999999999995</c:v>
                </c:pt>
                <c:pt idx="2088" formatCode="0.00">
                  <c:v>56.056999999999995</c:v>
                </c:pt>
                <c:pt idx="2089" formatCode="0.00">
                  <c:v>56.056999999999995</c:v>
                </c:pt>
                <c:pt idx="2090" formatCode="0.00">
                  <c:v>56.056999999999995</c:v>
                </c:pt>
                <c:pt idx="2091" formatCode="0.00">
                  <c:v>56.056999999999995</c:v>
                </c:pt>
                <c:pt idx="2092" formatCode="0.00">
                  <c:v>56.056999999999995</c:v>
                </c:pt>
                <c:pt idx="2093" formatCode="0.00">
                  <c:v>56.056999999999995</c:v>
                </c:pt>
                <c:pt idx="2094" formatCode="0.00">
                  <c:v>56.056999999999995</c:v>
                </c:pt>
                <c:pt idx="2095" formatCode="0.00">
                  <c:v>56.056999999999995</c:v>
                </c:pt>
                <c:pt idx="2096" formatCode="0.00">
                  <c:v>56.056999999999995</c:v>
                </c:pt>
                <c:pt idx="2097" formatCode="0.00">
                  <c:v>56.056999999999995</c:v>
                </c:pt>
                <c:pt idx="2098" formatCode="0.00">
                  <c:v>56.056999999999995</c:v>
                </c:pt>
                <c:pt idx="2099" formatCode="0.00">
                  <c:v>56.056999999999995</c:v>
                </c:pt>
                <c:pt idx="2100" formatCode="0.00">
                  <c:v>56.056999999999995</c:v>
                </c:pt>
                <c:pt idx="2101" formatCode="0.00">
                  <c:v>56.056999999999995</c:v>
                </c:pt>
                <c:pt idx="2102" formatCode="0.00">
                  <c:v>56.056999999999995</c:v>
                </c:pt>
                <c:pt idx="2103" formatCode="0.00">
                  <c:v>56.056999999999995</c:v>
                </c:pt>
                <c:pt idx="2104" formatCode="0.00">
                  <c:v>56.056999999999995</c:v>
                </c:pt>
                <c:pt idx="2105" formatCode="0.00">
                  <c:v>56.056999999999995</c:v>
                </c:pt>
                <c:pt idx="2106" formatCode="0.00">
                  <c:v>56.056999999999995</c:v>
                </c:pt>
                <c:pt idx="2107" formatCode="0.00">
                  <c:v>56.056999999999995</c:v>
                </c:pt>
                <c:pt idx="2108" formatCode="0.00">
                  <c:v>56.056999999999995</c:v>
                </c:pt>
                <c:pt idx="2109" formatCode="0.00">
                  <c:v>56.056999999999995</c:v>
                </c:pt>
                <c:pt idx="2110" formatCode="0.00">
                  <c:v>56.056999999999995</c:v>
                </c:pt>
                <c:pt idx="2111" formatCode="0.00">
                  <c:v>56.056999999999995</c:v>
                </c:pt>
                <c:pt idx="2112" formatCode="0.00">
                  <c:v>56.056999999999995</c:v>
                </c:pt>
                <c:pt idx="2113" formatCode="0.00">
                  <c:v>56.056999999999995</c:v>
                </c:pt>
                <c:pt idx="2114" formatCode="0.00">
                  <c:v>56.056999999999995</c:v>
                </c:pt>
                <c:pt idx="2115" formatCode="0.00">
                  <c:v>56.056999999999995</c:v>
                </c:pt>
                <c:pt idx="2116" formatCode="0.00">
                  <c:v>56.056999999999995</c:v>
                </c:pt>
                <c:pt idx="2117" formatCode="0.00">
                  <c:v>56.056999999999995</c:v>
                </c:pt>
                <c:pt idx="2118" formatCode="0.00">
                  <c:v>56.056999999999995</c:v>
                </c:pt>
                <c:pt idx="2119" formatCode="0.00">
                  <c:v>56.056999999999995</c:v>
                </c:pt>
                <c:pt idx="2120" formatCode="0.00">
                  <c:v>56.056999999999995</c:v>
                </c:pt>
                <c:pt idx="2121" formatCode="0.00">
                  <c:v>56.056999999999995</c:v>
                </c:pt>
                <c:pt idx="2122" formatCode="0.00">
                  <c:v>56.056999999999995</c:v>
                </c:pt>
                <c:pt idx="2123" formatCode="0.00">
                  <c:v>56.056999999999995</c:v>
                </c:pt>
                <c:pt idx="2124" formatCode="0.00">
                  <c:v>56.056999999999995</c:v>
                </c:pt>
                <c:pt idx="2125" formatCode="0.00">
                  <c:v>56.056999999999995</c:v>
                </c:pt>
                <c:pt idx="2126" formatCode="0.00">
                  <c:v>56.056999999999995</c:v>
                </c:pt>
                <c:pt idx="2127" formatCode="0.00">
                  <c:v>56.056999999999995</c:v>
                </c:pt>
                <c:pt idx="2128" formatCode="0.00">
                  <c:v>56.056999999999995</c:v>
                </c:pt>
                <c:pt idx="2129" formatCode="0.00">
                  <c:v>56.056999999999995</c:v>
                </c:pt>
                <c:pt idx="2130" formatCode="0.00">
                  <c:v>56.056999999999995</c:v>
                </c:pt>
                <c:pt idx="2131" formatCode="0.00">
                  <c:v>56.056999999999995</c:v>
                </c:pt>
                <c:pt idx="2132" formatCode="0.00">
                  <c:v>56.056999999999995</c:v>
                </c:pt>
                <c:pt idx="2133" formatCode="0.00">
                  <c:v>56.056999999999995</c:v>
                </c:pt>
                <c:pt idx="2134" formatCode="0.00">
                  <c:v>56.056999999999995</c:v>
                </c:pt>
                <c:pt idx="2135" formatCode="0.00">
                  <c:v>56.056999999999995</c:v>
                </c:pt>
                <c:pt idx="2136" formatCode="0.00">
                  <c:v>56.056999999999995</c:v>
                </c:pt>
                <c:pt idx="2137" formatCode="0.00">
                  <c:v>56.056999999999995</c:v>
                </c:pt>
                <c:pt idx="2138" formatCode="0.00">
                  <c:v>56.056999999999995</c:v>
                </c:pt>
                <c:pt idx="2139" formatCode="0.00">
                  <c:v>56.056999999999995</c:v>
                </c:pt>
                <c:pt idx="2140" formatCode="0.00">
                  <c:v>56.056999999999995</c:v>
                </c:pt>
                <c:pt idx="2141" formatCode="0.00">
                  <c:v>56.056999999999995</c:v>
                </c:pt>
                <c:pt idx="2142" formatCode="0.00">
                  <c:v>56.056999999999995</c:v>
                </c:pt>
                <c:pt idx="2143" formatCode="0.00">
                  <c:v>56.056999999999995</c:v>
                </c:pt>
                <c:pt idx="2144" formatCode="0.00">
                  <c:v>56.056999999999995</c:v>
                </c:pt>
                <c:pt idx="2145" formatCode="0.00">
                  <c:v>56.056999999999995</c:v>
                </c:pt>
                <c:pt idx="2146" formatCode="0.00">
                  <c:v>56.056999999999995</c:v>
                </c:pt>
                <c:pt idx="2147" formatCode="0.00">
                  <c:v>56.056999999999995</c:v>
                </c:pt>
                <c:pt idx="2148" formatCode="0.00">
                  <c:v>56.056999999999995</c:v>
                </c:pt>
                <c:pt idx="2149" formatCode="0.00">
                  <c:v>56.056999999999995</c:v>
                </c:pt>
                <c:pt idx="2150" formatCode="0.00">
                  <c:v>56.056999999999995</c:v>
                </c:pt>
                <c:pt idx="2151" formatCode="0.00">
                  <c:v>56.056999999999995</c:v>
                </c:pt>
                <c:pt idx="2152" formatCode="0.00">
                  <c:v>56.056999999999995</c:v>
                </c:pt>
                <c:pt idx="2153" formatCode="0.00">
                  <c:v>56.056999999999995</c:v>
                </c:pt>
                <c:pt idx="2154" formatCode="0.00">
                  <c:v>56.056999999999995</c:v>
                </c:pt>
                <c:pt idx="2155" formatCode="0.00">
                  <c:v>56.056999999999995</c:v>
                </c:pt>
                <c:pt idx="2156" formatCode="0.00">
                  <c:v>56.056999999999995</c:v>
                </c:pt>
                <c:pt idx="2157" formatCode="0.00">
                  <c:v>56.056999999999995</c:v>
                </c:pt>
                <c:pt idx="2158" formatCode="0.00">
                  <c:v>56.056999999999995</c:v>
                </c:pt>
                <c:pt idx="2159" formatCode="0.00">
                  <c:v>56.056999999999995</c:v>
                </c:pt>
                <c:pt idx="2160" formatCode="0.00">
                  <c:v>56.056999999999995</c:v>
                </c:pt>
                <c:pt idx="2161" formatCode="0.00">
                  <c:v>56.056999999999995</c:v>
                </c:pt>
                <c:pt idx="2162" formatCode="0.00">
                  <c:v>56.056999999999995</c:v>
                </c:pt>
                <c:pt idx="2163" formatCode="0.00">
                  <c:v>56.056999999999995</c:v>
                </c:pt>
                <c:pt idx="2164" formatCode="0.00">
                  <c:v>56.056999999999995</c:v>
                </c:pt>
                <c:pt idx="2165" formatCode="0.00">
                  <c:v>56.056999999999995</c:v>
                </c:pt>
                <c:pt idx="2166" formatCode="0.00">
                  <c:v>56.056999999999995</c:v>
                </c:pt>
                <c:pt idx="2167" formatCode="0.00">
                  <c:v>56.056999999999995</c:v>
                </c:pt>
                <c:pt idx="2168" formatCode="0.00">
                  <c:v>56.056999999999995</c:v>
                </c:pt>
                <c:pt idx="2169" formatCode="0.00">
                  <c:v>56.056999999999995</c:v>
                </c:pt>
                <c:pt idx="2170" formatCode="0.00">
                  <c:v>56.056999999999995</c:v>
                </c:pt>
                <c:pt idx="2171" formatCode="0.00">
                  <c:v>56.056999999999995</c:v>
                </c:pt>
                <c:pt idx="2172" formatCode="0.00">
                  <c:v>56.056999999999995</c:v>
                </c:pt>
                <c:pt idx="2173" formatCode="0.00">
                  <c:v>56.056999999999995</c:v>
                </c:pt>
                <c:pt idx="2174" formatCode="0.00">
                  <c:v>56.056999999999995</c:v>
                </c:pt>
                <c:pt idx="2175" formatCode="0.00">
                  <c:v>56.056999999999995</c:v>
                </c:pt>
                <c:pt idx="2176" formatCode="0.00">
                  <c:v>56.056999999999995</c:v>
                </c:pt>
                <c:pt idx="2177" formatCode="0.00">
                  <c:v>56.056999999999995</c:v>
                </c:pt>
                <c:pt idx="2178" formatCode="0.00">
                  <c:v>56.056999999999995</c:v>
                </c:pt>
                <c:pt idx="2179" formatCode="0.00">
                  <c:v>56.056999999999995</c:v>
                </c:pt>
                <c:pt idx="2180" formatCode="0.00">
                  <c:v>56.056999999999995</c:v>
                </c:pt>
                <c:pt idx="2181" formatCode="0.00">
                  <c:v>56.056999999999995</c:v>
                </c:pt>
                <c:pt idx="2182" formatCode="0.00">
                  <c:v>56.056999999999995</c:v>
                </c:pt>
                <c:pt idx="2183" formatCode="0.00">
                  <c:v>56.056999999999995</c:v>
                </c:pt>
                <c:pt idx="2184" formatCode="0.00">
                  <c:v>56.056999999999995</c:v>
                </c:pt>
                <c:pt idx="2185" formatCode="0.00">
                  <c:v>56.056999999999995</c:v>
                </c:pt>
                <c:pt idx="2186" formatCode="0.00">
                  <c:v>56.056999999999995</c:v>
                </c:pt>
                <c:pt idx="2187" formatCode="0.00">
                  <c:v>56.056999999999995</c:v>
                </c:pt>
                <c:pt idx="2188" formatCode="0.00">
                  <c:v>56.056999999999995</c:v>
                </c:pt>
                <c:pt idx="2189" formatCode="0.00">
                  <c:v>56.056999999999995</c:v>
                </c:pt>
                <c:pt idx="2190" formatCode="0.00">
                  <c:v>56.056999999999995</c:v>
                </c:pt>
                <c:pt idx="2191" formatCode="0.00">
                  <c:v>56.056999999999995</c:v>
                </c:pt>
                <c:pt idx="2192" formatCode="0.00">
                  <c:v>56.056999999999995</c:v>
                </c:pt>
                <c:pt idx="2193" formatCode="0.00">
                  <c:v>56.056999999999995</c:v>
                </c:pt>
                <c:pt idx="2194" formatCode="0.00">
                  <c:v>56.056999999999995</c:v>
                </c:pt>
                <c:pt idx="2195" formatCode="0.00">
                  <c:v>56.056999999999995</c:v>
                </c:pt>
                <c:pt idx="2196" formatCode="0.00">
                  <c:v>56.056999999999995</c:v>
                </c:pt>
                <c:pt idx="2197" formatCode="0.00">
                  <c:v>56.056999999999995</c:v>
                </c:pt>
                <c:pt idx="2198" formatCode="0.00">
                  <c:v>56.056999999999995</c:v>
                </c:pt>
                <c:pt idx="2199" formatCode="0.00">
                  <c:v>56.056999999999995</c:v>
                </c:pt>
                <c:pt idx="2200" formatCode="0.00">
                  <c:v>56.056999999999995</c:v>
                </c:pt>
                <c:pt idx="2201" formatCode="0.00">
                  <c:v>56.056999999999995</c:v>
                </c:pt>
                <c:pt idx="2202" formatCode="0.00">
                  <c:v>56.056999999999995</c:v>
                </c:pt>
                <c:pt idx="2203" formatCode="0.00">
                  <c:v>56.056999999999995</c:v>
                </c:pt>
                <c:pt idx="2204" formatCode="0.00">
                  <c:v>56.056999999999995</c:v>
                </c:pt>
                <c:pt idx="2205" formatCode="0.00">
                  <c:v>56.056999999999995</c:v>
                </c:pt>
                <c:pt idx="2206" formatCode="0.00">
                  <c:v>56.056999999999995</c:v>
                </c:pt>
                <c:pt idx="2207" formatCode="0.00">
                  <c:v>56.056999999999995</c:v>
                </c:pt>
                <c:pt idx="2208" formatCode="0.00">
                  <c:v>56.056999999999995</c:v>
                </c:pt>
                <c:pt idx="2209" formatCode="0.00">
                  <c:v>56.056999999999995</c:v>
                </c:pt>
                <c:pt idx="2210" formatCode="0.00">
                  <c:v>56.056999999999995</c:v>
                </c:pt>
                <c:pt idx="2211" formatCode="0.00">
                  <c:v>56.056999999999995</c:v>
                </c:pt>
                <c:pt idx="2212" formatCode="0.00">
                  <c:v>56.056999999999995</c:v>
                </c:pt>
                <c:pt idx="2213" formatCode="0.00">
                  <c:v>56.056999999999995</c:v>
                </c:pt>
                <c:pt idx="2214" formatCode="0.00">
                  <c:v>56.056999999999995</c:v>
                </c:pt>
                <c:pt idx="2215" formatCode="0.00">
                  <c:v>56.056999999999995</c:v>
                </c:pt>
                <c:pt idx="2216" formatCode="0.00">
                  <c:v>56.056999999999995</c:v>
                </c:pt>
                <c:pt idx="2217" formatCode="0.00">
                  <c:v>56.056999999999995</c:v>
                </c:pt>
                <c:pt idx="2218" formatCode="0.00">
                  <c:v>56.056999999999995</c:v>
                </c:pt>
                <c:pt idx="2219" formatCode="0.00">
                  <c:v>56.056999999999995</c:v>
                </c:pt>
                <c:pt idx="2220" formatCode="0.00">
                  <c:v>56.056999999999995</c:v>
                </c:pt>
                <c:pt idx="2221" formatCode="0.00">
                  <c:v>56.056999999999995</c:v>
                </c:pt>
                <c:pt idx="2222" formatCode="0.00">
                  <c:v>56.056999999999995</c:v>
                </c:pt>
                <c:pt idx="2223" formatCode="0.00">
                  <c:v>56.056999999999995</c:v>
                </c:pt>
                <c:pt idx="2224" formatCode="0.00">
                  <c:v>56.056999999999995</c:v>
                </c:pt>
                <c:pt idx="2225" formatCode="0.00">
                  <c:v>56.056999999999995</c:v>
                </c:pt>
                <c:pt idx="2226" formatCode="0.00">
                  <c:v>56.056999999999995</c:v>
                </c:pt>
                <c:pt idx="2227" formatCode="0.00">
                  <c:v>56.056999999999995</c:v>
                </c:pt>
                <c:pt idx="2228" formatCode="0.00">
                  <c:v>56.056999999999995</c:v>
                </c:pt>
                <c:pt idx="2229" formatCode="0.00">
                  <c:v>56.056999999999995</c:v>
                </c:pt>
                <c:pt idx="2230" formatCode="0.00">
                  <c:v>56.056999999999995</c:v>
                </c:pt>
                <c:pt idx="2231" formatCode="0.00">
                  <c:v>56.056999999999995</c:v>
                </c:pt>
                <c:pt idx="2232" formatCode="0.00">
                  <c:v>56.056999999999995</c:v>
                </c:pt>
                <c:pt idx="2233" formatCode="0.00">
                  <c:v>56.056999999999995</c:v>
                </c:pt>
                <c:pt idx="2234" formatCode="0.00">
                  <c:v>56.056999999999995</c:v>
                </c:pt>
                <c:pt idx="2235" formatCode="0.00">
                  <c:v>56.056999999999995</c:v>
                </c:pt>
                <c:pt idx="2236" formatCode="0.00">
                  <c:v>56.056999999999995</c:v>
                </c:pt>
                <c:pt idx="2237" formatCode="0.00">
                  <c:v>56.056999999999995</c:v>
                </c:pt>
                <c:pt idx="2238" formatCode="0.00">
                  <c:v>56.056999999999995</c:v>
                </c:pt>
                <c:pt idx="2239" formatCode="0.00">
                  <c:v>56.056999999999995</c:v>
                </c:pt>
                <c:pt idx="2240" formatCode="0.00">
                  <c:v>56.056999999999995</c:v>
                </c:pt>
                <c:pt idx="2241" formatCode="0.00">
                  <c:v>56.056999999999995</c:v>
                </c:pt>
                <c:pt idx="2242" formatCode="0.00">
                  <c:v>56.056999999999995</c:v>
                </c:pt>
                <c:pt idx="2243" formatCode="0.00">
                  <c:v>56.056999999999995</c:v>
                </c:pt>
                <c:pt idx="2244" formatCode="0.00">
                  <c:v>56.056999999999995</c:v>
                </c:pt>
                <c:pt idx="2245" formatCode="0.00">
                  <c:v>56.056999999999995</c:v>
                </c:pt>
                <c:pt idx="2246" formatCode="0.00">
                  <c:v>56.056999999999995</c:v>
                </c:pt>
                <c:pt idx="2247" formatCode="0.00">
                  <c:v>56.056999999999995</c:v>
                </c:pt>
                <c:pt idx="2248" formatCode="0.00">
                  <c:v>56.056999999999995</c:v>
                </c:pt>
                <c:pt idx="2249" formatCode="0.00">
                  <c:v>56.056999999999995</c:v>
                </c:pt>
                <c:pt idx="2250" formatCode="0.00">
                  <c:v>56.056999999999995</c:v>
                </c:pt>
                <c:pt idx="2251" formatCode="0.00">
                  <c:v>56.056999999999995</c:v>
                </c:pt>
                <c:pt idx="2252" formatCode="0.00">
                  <c:v>56.056999999999995</c:v>
                </c:pt>
                <c:pt idx="2253" formatCode="0.00">
                  <c:v>56.056999999999995</c:v>
                </c:pt>
                <c:pt idx="2254" formatCode="0.00">
                  <c:v>56.056999999999995</c:v>
                </c:pt>
                <c:pt idx="2255" formatCode="0.00">
                  <c:v>56.056999999999995</c:v>
                </c:pt>
                <c:pt idx="2256" formatCode="0.00">
                  <c:v>56.056999999999995</c:v>
                </c:pt>
                <c:pt idx="2257" formatCode="0.00">
                  <c:v>56.056999999999995</c:v>
                </c:pt>
                <c:pt idx="2258" formatCode="0.00">
                  <c:v>56.056999999999995</c:v>
                </c:pt>
                <c:pt idx="2259" formatCode="0.00">
                  <c:v>56.056999999999995</c:v>
                </c:pt>
                <c:pt idx="2260" formatCode="0.00">
                  <c:v>56.056999999999995</c:v>
                </c:pt>
                <c:pt idx="2261" formatCode="0.00">
                  <c:v>56.056999999999995</c:v>
                </c:pt>
                <c:pt idx="2262" formatCode="0.00">
                  <c:v>56.056999999999995</c:v>
                </c:pt>
                <c:pt idx="2263" formatCode="0.00">
                  <c:v>56.056999999999995</c:v>
                </c:pt>
                <c:pt idx="2264" formatCode="0.00">
                  <c:v>56.056999999999995</c:v>
                </c:pt>
                <c:pt idx="2265" formatCode="0.00">
                  <c:v>56.056999999999995</c:v>
                </c:pt>
                <c:pt idx="2266" formatCode="0.00">
                  <c:v>56.056999999999995</c:v>
                </c:pt>
                <c:pt idx="2267" formatCode="0.00">
                  <c:v>56.056999999999995</c:v>
                </c:pt>
                <c:pt idx="2268" formatCode="0.00">
                  <c:v>56.056999999999995</c:v>
                </c:pt>
                <c:pt idx="2269" formatCode="0.00">
                  <c:v>56.056999999999995</c:v>
                </c:pt>
                <c:pt idx="2270" formatCode="0.00">
                  <c:v>56.056999999999995</c:v>
                </c:pt>
                <c:pt idx="2271" formatCode="0.00">
                  <c:v>56.056999999999995</c:v>
                </c:pt>
                <c:pt idx="2272" formatCode="0.00">
                  <c:v>56.056999999999995</c:v>
                </c:pt>
                <c:pt idx="2273" formatCode="0.00">
                  <c:v>56.056999999999995</c:v>
                </c:pt>
                <c:pt idx="2274" formatCode="0.00">
                  <c:v>56.056999999999995</c:v>
                </c:pt>
                <c:pt idx="2275" formatCode="0.00">
                  <c:v>56.056999999999995</c:v>
                </c:pt>
                <c:pt idx="2276" formatCode="0.00">
                  <c:v>56.056999999999995</c:v>
                </c:pt>
                <c:pt idx="2277" formatCode="0.00">
                  <c:v>56.056999999999995</c:v>
                </c:pt>
                <c:pt idx="2278" formatCode="0.00">
                  <c:v>56.056999999999995</c:v>
                </c:pt>
                <c:pt idx="2279" formatCode="0.00">
                  <c:v>56.056999999999995</c:v>
                </c:pt>
                <c:pt idx="2280" formatCode="0.00">
                  <c:v>56.056999999999995</c:v>
                </c:pt>
                <c:pt idx="2281" formatCode="0.00">
                  <c:v>56.056999999999995</c:v>
                </c:pt>
                <c:pt idx="2282" formatCode="0.00">
                  <c:v>56.056999999999995</c:v>
                </c:pt>
                <c:pt idx="2283" formatCode="0.00">
                  <c:v>56.056999999999995</c:v>
                </c:pt>
                <c:pt idx="2284" formatCode="0.00">
                  <c:v>56.056999999999995</c:v>
                </c:pt>
                <c:pt idx="2285" formatCode="0.00">
                  <c:v>56.056999999999995</c:v>
                </c:pt>
                <c:pt idx="2286" formatCode="0.00">
                  <c:v>56.056999999999995</c:v>
                </c:pt>
                <c:pt idx="2287" formatCode="0.00">
                  <c:v>56.056999999999995</c:v>
                </c:pt>
                <c:pt idx="2288" formatCode="0.00">
                  <c:v>56.056999999999995</c:v>
                </c:pt>
                <c:pt idx="2289" formatCode="0.00">
                  <c:v>56.056999999999995</c:v>
                </c:pt>
                <c:pt idx="2290" formatCode="0.00">
                  <c:v>56.056999999999995</c:v>
                </c:pt>
                <c:pt idx="2291" formatCode="0.00">
                  <c:v>56.056999999999995</c:v>
                </c:pt>
                <c:pt idx="2292" formatCode="0.00">
                  <c:v>56.056999999999995</c:v>
                </c:pt>
                <c:pt idx="2293" formatCode="0.00">
                  <c:v>56.056999999999995</c:v>
                </c:pt>
                <c:pt idx="2294" formatCode="0.00">
                  <c:v>56.056999999999995</c:v>
                </c:pt>
                <c:pt idx="2295" formatCode="0.00">
                  <c:v>56.056999999999995</c:v>
                </c:pt>
                <c:pt idx="2296" formatCode="0.00">
                  <c:v>56.056999999999995</c:v>
                </c:pt>
                <c:pt idx="2297" formatCode="0.00">
                  <c:v>56.056999999999995</c:v>
                </c:pt>
                <c:pt idx="2298" formatCode="0.00">
                  <c:v>56.056999999999995</c:v>
                </c:pt>
                <c:pt idx="2299" formatCode="0.00">
                  <c:v>56.056999999999995</c:v>
                </c:pt>
                <c:pt idx="2300" formatCode="0.00">
                  <c:v>56.056999999999995</c:v>
                </c:pt>
                <c:pt idx="2301" formatCode="0.00">
                  <c:v>56.056999999999995</c:v>
                </c:pt>
                <c:pt idx="2302" formatCode="0.00">
                  <c:v>56.056999999999995</c:v>
                </c:pt>
                <c:pt idx="2303" formatCode="0.00">
                  <c:v>56.056999999999995</c:v>
                </c:pt>
                <c:pt idx="2304" formatCode="0.00">
                  <c:v>56.056999999999995</c:v>
                </c:pt>
                <c:pt idx="2305" formatCode="0.00">
                  <c:v>56.056999999999995</c:v>
                </c:pt>
                <c:pt idx="2306" formatCode="0.00">
                  <c:v>56.056999999999995</c:v>
                </c:pt>
                <c:pt idx="2307" formatCode="0.00">
                  <c:v>56.056999999999995</c:v>
                </c:pt>
                <c:pt idx="2308" formatCode="0.00">
                  <c:v>56.056999999999995</c:v>
                </c:pt>
                <c:pt idx="2309" formatCode="0.00">
                  <c:v>56.056999999999995</c:v>
                </c:pt>
                <c:pt idx="2310" formatCode="0.00">
                  <c:v>56.056999999999995</c:v>
                </c:pt>
                <c:pt idx="2311" formatCode="0.00">
                  <c:v>56.056999999999995</c:v>
                </c:pt>
                <c:pt idx="2312" formatCode="0.00">
                  <c:v>56.056999999999995</c:v>
                </c:pt>
                <c:pt idx="2313" formatCode="0.00">
                  <c:v>56.056999999999995</c:v>
                </c:pt>
                <c:pt idx="2314" formatCode="0.00">
                  <c:v>56.056999999999995</c:v>
                </c:pt>
                <c:pt idx="2315" formatCode="0.00">
                  <c:v>56.056999999999995</c:v>
                </c:pt>
                <c:pt idx="2316" formatCode="0.00">
                  <c:v>56.056999999999995</c:v>
                </c:pt>
                <c:pt idx="2317" formatCode="0.00">
                  <c:v>56.056999999999995</c:v>
                </c:pt>
                <c:pt idx="2318" formatCode="0.00">
                  <c:v>56.056999999999995</c:v>
                </c:pt>
                <c:pt idx="2319" formatCode="0.00">
                  <c:v>56.056999999999995</c:v>
                </c:pt>
                <c:pt idx="2320" formatCode="0.00">
                  <c:v>56.056999999999995</c:v>
                </c:pt>
                <c:pt idx="2321" formatCode="0.00">
                  <c:v>56.056999999999995</c:v>
                </c:pt>
                <c:pt idx="2322" formatCode="0.00">
                  <c:v>56.056999999999995</c:v>
                </c:pt>
                <c:pt idx="2323" formatCode="0.00">
                  <c:v>56.056999999999995</c:v>
                </c:pt>
                <c:pt idx="2324" formatCode="0.00">
                  <c:v>56.056999999999995</c:v>
                </c:pt>
                <c:pt idx="2325" formatCode="0.00">
                  <c:v>56.056999999999995</c:v>
                </c:pt>
                <c:pt idx="2326" formatCode="0.00">
                  <c:v>56.056999999999995</c:v>
                </c:pt>
                <c:pt idx="2327" formatCode="0.00">
                  <c:v>56.056999999999995</c:v>
                </c:pt>
                <c:pt idx="2328" formatCode="0.00">
                  <c:v>56.056999999999995</c:v>
                </c:pt>
                <c:pt idx="2329" formatCode="0.00">
                  <c:v>56.056999999999995</c:v>
                </c:pt>
                <c:pt idx="2330" formatCode="0.00">
                  <c:v>56.056999999999995</c:v>
                </c:pt>
                <c:pt idx="2331" formatCode="0.00">
                  <c:v>56.056999999999995</c:v>
                </c:pt>
                <c:pt idx="2332" formatCode="0.00">
                  <c:v>56.056999999999995</c:v>
                </c:pt>
                <c:pt idx="2333" formatCode="0.00">
                  <c:v>56.056999999999995</c:v>
                </c:pt>
                <c:pt idx="2334" formatCode="0.00">
                  <c:v>56.056999999999995</c:v>
                </c:pt>
                <c:pt idx="2335" formatCode="0.00">
                  <c:v>56.056999999999995</c:v>
                </c:pt>
                <c:pt idx="2336" formatCode="0.00">
                  <c:v>56.056999999999995</c:v>
                </c:pt>
                <c:pt idx="2337" formatCode="0.00">
                  <c:v>56.056999999999995</c:v>
                </c:pt>
                <c:pt idx="2338" formatCode="0.00">
                  <c:v>56.056999999999995</c:v>
                </c:pt>
                <c:pt idx="2339" formatCode="0.00">
                  <c:v>56.056999999999995</c:v>
                </c:pt>
                <c:pt idx="2340" formatCode="0.00">
                  <c:v>56.056999999999995</c:v>
                </c:pt>
                <c:pt idx="2341" formatCode="0.00">
                  <c:v>56.056999999999995</c:v>
                </c:pt>
                <c:pt idx="2342" formatCode="0.00">
                  <c:v>56.056999999999995</c:v>
                </c:pt>
                <c:pt idx="2343" formatCode="0.00">
                  <c:v>56.056999999999995</c:v>
                </c:pt>
                <c:pt idx="2344" formatCode="0.00">
                  <c:v>56.056999999999995</c:v>
                </c:pt>
                <c:pt idx="2345" formatCode="0.00">
                  <c:v>56.056999999999995</c:v>
                </c:pt>
                <c:pt idx="2346" formatCode="0.00">
                  <c:v>56.056999999999995</c:v>
                </c:pt>
                <c:pt idx="2347" formatCode="0.00">
                  <c:v>56.056999999999995</c:v>
                </c:pt>
                <c:pt idx="2348" formatCode="0.00">
                  <c:v>56.056999999999995</c:v>
                </c:pt>
                <c:pt idx="2349" formatCode="0.00">
                  <c:v>56.056999999999995</c:v>
                </c:pt>
                <c:pt idx="2350" formatCode="0.00">
                  <c:v>56.056999999999995</c:v>
                </c:pt>
                <c:pt idx="2351" formatCode="0.00">
                  <c:v>56.056999999999995</c:v>
                </c:pt>
                <c:pt idx="2352" formatCode="0.00">
                  <c:v>56.056999999999995</c:v>
                </c:pt>
                <c:pt idx="2353" formatCode="0.00">
                  <c:v>56.056999999999995</c:v>
                </c:pt>
                <c:pt idx="2354" formatCode="0.00">
                  <c:v>56.056999999999995</c:v>
                </c:pt>
                <c:pt idx="2355" formatCode="0.00">
                  <c:v>56.056999999999995</c:v>
                </c:pt>
                <c:pt idx="2356" formatCode="0.00">
                  <c:v>56.056999999999995</c:v>
                </c:pt>
                <c:pt idx="2357" formatCode="0.00">
                  <c:v>56.056999999999995</c:v>
                </c:pt>
                <c:pt idx="2358" formatCode="0.00">
                  <c:v>56.056999999999995</c:v>
                </c:pt>
                <c:pt idx="2359" formatCode="0.00">
                  <c:v>56.056999999999995</c:v>
                </c:pt>
                <c:pt idx="2360" formatCode="0.00">
                  <c:v>56.056999999999995</c:v>
                </c:pt>
                <c:pt idx="2361" formatCode="0.00">
                  <c:v>56.056999999999995</c:v>
                </c:pt>
                <c:pt idx="2362" formatCode="0.00">
                  <c:v>56.056999999999995</c:v>
                </c:pt>
                <c:pt idx="2363" formatCode="0.00">
                  <c:v>56.056999999999995</c:v>
                </c:pt>
                <c:pt idx="2364" formatCode="0.00">
                  <c:v>56.056999999999995</c:v>
                </c:pt>
                <c:pt idx="2365" formatCode="0.00">
                  <c:v>56.056999999999995</c:v>
                </c:pt>
                <c:pt idx="2366" formatCode="0.00">
                  <c:v>56.056999999999995</c:v>
                </c:pt>
                <c:pt idx="2367" formatCode="0.00">
                  <c:v>56.056999999999995</c:v>
                </c:pt>
                <c:pt idx="2368" formatCode="0.00">
                  <c:v>56.056999999999995</c:v>
                </c:pt>
                <c:pt idx="2369" formatCode="0.00">
                  <c:v>56.056999999999995</c:v>
                </c:pt>
                <c:pt idx="2370" formatCode="0.00">
                  <c:v>56.056999999999995</c:v>
                </c:pt>
                <c:pt idx="2371" formatCode="0.00">
                  <c:v>56.056999999999995</c:v>
                </c:pt>
                <c:pt idx="2372" formatCode="0.00">
                  <c:v>56.056999999999995</c:v>
                </c:pt>
                <c:pt idx="2373" formatCode="0.00">
                  <c:v>56.056999999999995</c:v>
                </c:pt>
                <c:pt idx="2374" formatCode="0.00">
                  <c:v>56.056999999999995</c:v>
                </c:pt>
                <c:pt idx="2375" formatCode="0.00">
                  <c:v>56.056999999999995</c:v>
                </c:pt>
                <c:pt idx="2376" formatCode="0.00">
                  <c:v>56.056999999999995</c:v>
                </c:pt>
                <c:pt idx="2377" formatCode="0.00">
                  <c:v>56.056999999999995</c:v>
                </c:pt>
                <c:pt idx="2378" formatCode="0.00">
                  <c:v>56.056999999999995</c:v>
                </c:pt>
                <c:pt idx="2379" formatCode="0.00">
                  <c:v>56.056999999999995</c:v>
                </c:pt>
                <c:pt idx="2380" formatCode="0.00">
                  <c:v>56.056999999999995</c:v>
                </c:pt>
                <c:pt idx="2381" formatCode="0.00">
                  <c:v>56.056999999999995</c:v>
                </c:pt>
                <c:pt idx="2382" formatCode="0.00">
                  <c:v>56.056999999999995</c:v>
                </c:pt>
                <c:pt idx="2383" formatCode="0.00">
                  <c:v>56.056999999999995</c:v>
                </c:pt>
                <c:pt idx="2384" formatCode="0.00">
                  <c:v>56.056999999999995</c:v>
                </c:pt>
                <c:pt idx="2385" formatCode="0.00">
                  <c:v>56.056999999999995</c:v>
                </c:pt>
                <c:pt idx="2386" formatCode="0.00">
                  <c:v>56.056999999999995</c:v>
                </c:pt>
                <c:pt idx="2387" formatCode="0.00">
                  <c:v>56.056999999999995</c:v>
                </c:pt>
                <c:pt idx="2388" formatCode="0.00">
                  <c:v>56.056999999999995</c:v>
                </c:pt>
                <c:pt idx="2389" formatCode="0.00">
                  <c:v>56.056999999999995</c:v>
                </c:pt>
                <c:pt idx="2390" formatCode="0.00">
                  <c:v>56.056999999999995</c:v>
                </c:pt>
                <c:pt idx="2391" formatCode="0.00">
                  <c:v>56.056999999999995</c:v>
                </c:pt>
                <c:pt idx="2392" formatCode="0.00">
                  <c:v>56.056999999999995</c:v>
                </c:pt>
                <c:pt idx="2393" formatCode="0.00">
                  <c:v>56.056999999999995</c:v>
                </c:pt>
                <c:pt idx="2394" formatCode="0.00">
                  <c:v>56.056999999999995</c:v>
                </c:pt>
                <c:pt idx="2395" formatCode="0.00">
                  <c:v>56.056999999999995</c:v>
                </c:pt>
                <c:pt idx="2396" formatCode="0.00">
                  <c:v>56.056999999999995</c:v>
                </c:pt>
                <c:pt idx="2397" formatCode="0.00">
                  <c:v>56.056999999999995</c:v>
                </c:pt>
                <c:pt idx="2398" formatCode="0.00">
                  <c:v>56.056999999999995</c:v>
                </c:pt>
                <c:pt idx="2399" formatCode="0.00">
                  <c:v>56.056999999999995</c:v>
                </c:pt>
                <c:pt idx="2400" formatCode="0.00">
                  <c:v>56.056999999999995</c:v>
                </c:pt>
                <c:pt idx="2401" formatCode="0.00">
                  <c:v>56.056999999999995</c:v>
                </c:pt>
                <c:pt idx="2402" formatCode="0.00">
                  <c:v>56.056999999999995</c:v>
                </c:pt>
                <c:pt idx="2403" formatCode="0.00">
                  <c:v>56.056999999999995</c:v>
                </c:pt>
                <c:pt idx="2404" formatCode="0.00">
                  <c:v>56.056999999999995</c:v>
                </c:pt>
                <c:pt idx="2405" formatCode="0.00">
                  <c:v>56.056999999999995</c:v>
                </c:pt>
                <c:pt idx="2406" formatCode="0.00">
                  <c:v>56.056999999999995</c:v>
                </c:pt>
                <c:pt idx="2407" formatCode="0.00">
                  <c:v>56.056999999999995</c:v>
                </c:pt>
                <c:pt idx="2408" formatCode="0.00">
                  <c:v>56.056999999999995</c:v>
                </c:pt>
                <c:pt idx="2409" formatCode="0.00">
                  <c:v>56.056999999999995</c:v>
                </c:pt>
                <c:pt idx="2410" formatCode="0.00">
                  <c:v>56.056999999999995</c:v>
                </c:pt>
                <c:pt idx="2411" formatCode="0.00">
                  <c:v>56.056999999999995</c:v>
                </c:pt>
                <c:pt idx="2412" formatCode="0.00">
                  <c:v>56.056999999999995</c:v>
                </c:pt>
                <c:pt idx="2413" formatCode="0.00">
                  <c:v>56.056999999999995</c:v>
                </c:pt>
                <c:pt idx="2414" formatCode="0.00">
                  <c:v>56.056999999999995</c:v>
                </c:pt>
                <c:pt idx="2415" formatCode="0.00">
                  <c:v>56.056999999999995</c:v>
                </c:pt>
                <c:pt idx="2416" formatCode="0.00">
                  <c:v>56.056999999999995</c:v>
                </c:pt>
                <c:pt idx="2417" formatCode="0.00">
                  <c:v>56.056999999999995</c:v>
                </c:pt>
                <c:pt idx="2418" formatCode="0.00">
                  <c:v>56.056999999999995</c:v>
                </c:pt>
                <c:pt idx="2419" formatCode="0.00">
                  <c:v>56.056999999999995</c:v>
                </c:pt>
                <c:pt idx="2420" formatCode="0.00">
                  <c:v>56.056999999999995</c:v>
                </c:pt>
                <c:pt idx="2421" formatCode="0.00">
                  <c:v>56.056999999999995</c:v>
                </c:pt>
                <c:pt idx="2422" formatCode="0.00">
                  <c:v>56.056999999999995</c:v>
                </c:pt>
                <c:pt idx="2423" formatCode="0.00">
                  <c:v>56.056999999999995</c:v>
                </c:pt>
                <c:pt idx="2424" formatCode="0.00">
                  <c:v>56.056999999999995</c:v>
                </c:pt>
                <c:pt idx="2425" formatCode="0.00">
                  <c:v>56.056999999999995</c:v>
                </c:pt>
                <c:pt idx="2426" formatCode="0.00">
                  <c:v>56.056999999999995</c:v>
                </c:pt>
                <c:pt idx="2427" formatCode="0.00">
                  <c:v>56.056999999999995</c:v>
                </c:pt>
                <c:pt idx="2428" formatCode="0.00">
                  <c:v>56.056999999999995</c:v>
                </c:pt>
                <c:pt idx="2429" formatCode="0.00">
                  <c:v>56.056999999999995</c:v>
                </c:pt>
                <c:pt idx="2430" formatCode="0.00">
                  <c:v>56.056999999999995</c:v>
                </c:pt>
                <c:pt idx="2431" formatCode="0.00">
                  <c:v>56.056999999999995</c:v>
                </c:pt>
                <c:pt idx="2432" formatCode="0.00">
                  <c:v>56.056999999999995</c:v>
                </c:pt>
                <c:pt idx="2433" formatCode="0.00">
                  <c:v>56.056999999999995</c:v>
                </c:pt>
                <c:pt idx="2434" formatCode="0.00">
                  <c:v>56.056999999999995</c:v>
                </c:pt>
                <c:pt idx="2435" formatCode="0.00">
                  <c:v>56.056999999999995</c:v>
                </c:pt>
                <c:pt idx="2436" formatCode="0.00">
                  <c:v>56.056999999999995</c:v>
                </c:pt>
                <c:pt idx="2437" formatCode="0.00">
                  <c:v>56.056999999999995</c:v>
                </c:pt>
                <c:pt idx="2438" formatCode="0.00">
                  <c:v>56.056999999999995</c:v>
                </c:pt>
                <c:pt idx="2439" formatCode="0.00">
                  <c:v>56.056999999999995</c:v>
                </c:pt>
                <c:pt idx="2440" formatCode="0.00">
                  <c:v>56.056999999999995</c:v>
                </c:pt>
                <c:pt idx="2441" formatCode="0.00">
                  <c:v>56.056999999999995</c:v>
                </c:pt>
                <c:pt idx="2442" formatCode="0.00">
                  <c:v>56.056999999999995</c:v>
                </c:pt>
                <c:pt idx="2443" formatCode="0.00">
                  <c:v>56.056999999999995</c:v>
                </c:pt>
                <c:pt idx="2444" formatCode="0.00">
                  <c:v>56.056999999999995</c:v>
                </c:pt>
                <c:pt idx="2445" formatCode="0.00">
                  <c:v>56.056999999999995</c:v>
                </c:pt>
                <c:pt idx="2446" formatCode="0.00">
                  <c:v>56.056999999999995</c:v>
                </c:pt>
                <c:pt idx="2447" formatCode="0.00">
                  <c:v>56.056999999999995</c:v>
                </c:pt>
                <c:pt idx="2448" formatCode="0.00">
                  <c:v>56.056999999999995</c:v>
                </c:pt>
                <c:pt idx="2449" formatCode="0.00">
                  <c:v>56.056999999999995</c:v>
                </c:pt>
                <c:pt idx="2450" formatCode="0.00">
                  <c:v>56.056999999999995</c:v>
                </c:pt>
                <c:pt idx="2451" formatCode="0.00">
                  <c:v>56.056999999999995</c:v>
                </c:pt>
                <c:pt idx="2452" formatCode="0.00">
                  <c:v>56.056999999999995</c:v>
                </c:pt>
                <c:pt idx="2453" formatCode="0.00">
                  <c:v>56.056999999999995</c:v>
                </c:pt>
                <c:pt idx="2454" formatCode="0.00">
                  <c:v>56.056999999999995</c:v>
                </c:pt>
                <c:pt idx="2455" formatCode="0.00">
                  <c:v>56.056999999999995</c:v>
                </c:pt>
                <c:pt idx="2456" formatCode="0.00">
                  <c:v>56.056999999999995</c:v>
                </c:pt>
                <c:pt idx="2457" formatCode="0.00">
                  <c:v>56.056999999999995</c:v>
                </c:pt>
                <c:pt idx="2458" formatCode="0.00">
                  <c:v>56.056999999999995</c:v>
                </c:pt>
                <c:pt idx="2459" formatCode="0.00">
                  <c:v>56.056999999999995</c:v>
                </c:pt>
                <c:pt idx="2460" formatCode="0.00">
                  <c:v>56.056999999999995</c:v>
                </c:pt>
                <c:pt idx="2461" formatCode="0.00">
                  <c:v>56.056999999999995</c:v>
                </c:pt>
                <c:pt idx="2462" formatCode="0.00">
                  <c:v>56.056999999999995</c:v>
                </c:pt>
                <c:pt idx="2463" formatCode="0.00">
                  <c:v>56.056999999999995</c:v>
                </c:pt>
                <c:pt idx="2464" formatCode="0.00">
                  <c:v>56.056999999999995</c:v>
                </c:pt>
                <c:pt idx="2465" formatCode="0.00">
                  <c:v>56.056999999999995</c:v>
                </c:pt>
                <c:pt idx="2466" formatCode="0.00">
                  <c:v>56.056999999999995</c:v>
                </c:pt>
                <c:pt idx="2467" formatCode="0.00">
                  <c:v>56.056999999999995</c:v>
                </c:pt>
                <c:pt idx="2468" formatCode="0.00">
                  <c:v>56.056999999999995</c:v>
                </c:pt>
                <c:pt idx="2469" formatCode="0.00">
                  <c:v>56.056999999999995</c:v>
                </c:pt>
                <c:pt idx="2470" formatCode="0.00">
                  <c:v>56.056999999999995</c:v>
                </c:pt>
                <c:pt idx="2471" formatCode="0.00">
                  <c:v>56.056999999999995</c:v>
                </c:pt>
                <c:pt idx="2472" formatCode="0.00">
                  <c:v>56.056999999999995</c:v>
                </c:pt>
                <c:pt idx="2473" formatCode="0.00">
                  <c:v>56.056999999999995</c:v>
                </c:pt>
                <c:pt idx="2474" formatCode="0.00">
                  <c:v>56.056999999999995</c:v>
                </c:pt>
                <c:pt idx="2475" formatCode="0.00">
                  <c:v>56.056999999999995</c:v>
                </c:pt>
                <c:pt idx="2476" formatCode="0.00">
                  <c:v>56.056999999999995</c:v>
                </c:pt>
                <c:pt idx="2477" formatCode="0.00">
                  <c:v>56.056999999999995</c:v>
                </c:pt>
                <c:pt idx="2478" formatCode="0.00">
                  <c:v>56.056999999999995</c:v>
                </c:pt>
                <c:pt idx="2479" formatCode="0.00">
                  <c:v>56.056999999999995</c:v>
                </c:pt>
                <c:pt idx="2480" formatCode="0.00">
                  <c:v>56.056999999999995</c:v>
                </c:pt>
                <c:pt idx="2481" formatCode="0.00">
                  <c:v>56.056999999999995</c:v>
                </c:pt>
                <c:pt idx="2482" formatCode="0.00">
                  <c:v>56.056999999999995</c:v>
                </c:pt>
                <c:pt idx="2483" formatCode="0.00">
                  <c:v>56.056999999999995</c:v>
                </c:pt>
                <c:pt idx="2484" formatCode="0.00">
                  <c:v>56.056999999999995</c:v>
                </c:pt>
                <c:pt idx="2485" formatCode="0.00">
                  <c:v>56.056999999999995</c:v>
                </c:pt>
                <c:pt idx="2486" formatCode="0.00">
                  <c:v>56.056999999999995</c:v>
                </c:pt>
                <c:pt idx="2487" formatCode="0.00">
                  <c:v>56.056999999999995</c:v>
                </c:pt>
                <c:pt idx="2488" formatCode="0.00">
                  <c:v>56.056999999999995</c:v>
                </c:pt>
                <c:pt idx="2489" formatCode="0.00">
                  <c:v>56.056999999999995</c:v>
                </c:pt>
                <c:pt idx="2490" formatCode="0.00">
                  <c:v>56.056999999999995</c:v>
                </c:pt>
                <c:pt idx="2491" formatCode="0.00">
                  <c:v>56.056999999999995</c:v>
                </c:pt>
                <c:pt idx="2492" formatCode="0.00">
                  <c:v>56.056999999999995</c:v>
                </c:pt>
                <c:pt idx="2493" formatCode="0.00">
                  <c:v>56.056999999999995</c:v>
                </c:pt>
                <c:pt idx="2494" formatCode="0.00">
                  <c:v>56.056999999999995</c:v>
                </c:pt>
                <c:pt idx="2495" formatCode="0.00">
                  <c:v>56.056999999999995</c:v>
                </c:pt>
                <c:pt idx="2496" formatCode="0.00">
                  <c:v>56.056999999999995</c:v>
                </c:pt>
                <c:pt idx="2497" formatCode="0.00">
                  <c:v>56.056999999999995</c:v>
                </c:pt>
                <c:pt idx="2498" formatCode="0.00">
                  <c:v>56.056999999999995</c:v>
                </c:pt>
                <c:pt idx="2499" formatCode="0.00">
                  <c:v>56.056999999999995</c:v>
                </c:pt>
                <c:pt idx="2500" formatCode="0.00">
                  <c:v>56.056999999999995</c:v>
                </c:pt>
                <c:pt idx="2501" formatCode="0.00">
                  <c:v>56.056999999999995</c:v>
                </c:pt>
                <c:pt idx="2502" formatCode="0.00">
                  <c:v>56.056999999999995</c:v>
                </c:pt>
                <c:pt idx="2503" formatCode="0.00">
                  <c:v>56.056999999999995</c:v>
                </c:pt>
                <c:pt idx="2504" formatCode="0.00">
                  <c:v>56.056999999999995</c:v>
                </c:pt>
                <c:pt idx="2505" formatCode="0.00">
                  <c:v>56.056999999999995</c:v>
                </c:pt>
                <c:pt idx="2506" formatCode="0.00">
                  <c:v>56.056999999999995</c:v>
                </c:pt>
                <c:pt idx="2507" formatCode="0.00">
                  <c:v>56.056999999999995</c:v>
                </c:pt>
                <c:pt idx="2508" formatCode="0.00">
                  <c:v>56.056999999999995</c:v>
                </c:pt>
                <c:pt idx="2509" formatCode="0.00">
                  <c:v>56.056999999999995</c:v>
                </c:pt>
                <c:pt idx="2510" formatCode="0.00">
                  <c:v>56.056999999999995</c:v>
                </c:pt>
                <c:pt idx="2511" formatCode="0.00">
                  <c:v>56.056999999999995</c:v>
                </c:pt>
                <c:pt idx="2512" formatCode="0.00">
                  <c:v>56.056999999999995</c:v>
                </c:pt>
                <c:pt idx="2513" formatCode="0.00">
                  <c:v>56.056999999999995</c:v>
                </c:pt>
                <c:pt idx="2514" formatCode="0.00">
                  <c:v>56.056999999999995</c:v>
                </c:pt>
                <c:pt idx="2515" formatCode="0.00">
                  <c:v>56.056999999999995</c:v>
                </c:pt>
                <c:pt idx="2516" formatCode="0.00">
                  <c:v>56.056999999999995</c:v>
                </c:pt>
                <c:pt idx="2517" formatCode="0.00">
                  <c:v>56.056999999999995</c:v>
                </c:pt>
                <c:pt idx="2518" formatCode="0.00">
                  <c:v>56.056999999999995</c:v>
                </c:pt>
                <c:pt idx="2519" formatCode="0.00">
                  <c:v>56.056999999999995</c:v>
                </c:pt>
                <c:pt idx="2520" formatCode="0.00">
                  <c:v>56.056999999999995</c:v>
                </c:pt>
                <c:pt idx="2521" formatCode="0.00">
                  <c:v>56.056999999999995</c:v>
                </c:pt>
                <c:pt idx="2522" formatCode="0.00">
                  <c:v>56.056999999999995</c:v>
                </c:pt>
                <c:pt idx="2523" formatCode="0.00">
                  <c:v>56.056999999999995</c:v>
                </c:pt>
                <c:pt idx="2524" formatCode="0.00">
                  <c:v>56.056999999999995</c:v>
                </c:pt>
                <c:pt idx="2525" formatCode="0.00">
                  <c:v>56.056999999999995</c:v>
                </c:pt>
                <c:pt idx="2526" formatCode="0.00">
                  <c:v>56.056999999999995</c:v>
                </c:pt>
                <c:pt idx="2527" formatCode="0.00">
                  <c:v>56.056999999999995</c:v>
                </c:pt>
                <c:pt idx="2528" formatCode="0.00">
                  <c:v>56.056999999999995</c:v>
                </c:pt>
                <c:pt idx="2529" formatCode="0.00">
                  <c:v>56.056999999999995</c:v>
                </c:pt>
                <c:pt idx="2530" formatCode="0.00">
                  <c:v>56.056999999999995</c:v>
                </c:pt>
                <c:pt idx="2531" formatCode="0.00">
                  <c:v>56.056999999999995</c:v>
                </c:pt>
                <c:pt idx="2532" formatCode="0.00">
                  <c:v>56.056999999999995</c:v>
                </c:pt>
                <c:pt idx="2533" formatCode="0.00">
                  <c:v>56.056999999999995</c:v>
                </c:pt>
                <c:pt idx="2534" formatCode="0.00">
                  <c:v>56.056999999999995</c:v>
                </c:pt>
                <c:pt idx="2535" formatCode="0.00">
                  <c:v>56.056999999999995</c:v>
                </c:pt>
                <c:pt idx="2536" formatCode="0.00">
                  <c:v>56.056999999999995</c:v>
                </c:pt>
                <c:pt idx="2537" formatCode="0.00">
                  <c:v>56.056999999999995</c:v>
                </c:pt>
                <c:pt idx="2538" formatCode="0.00">
                  <c:v>56.056999999999995</c:v>
                </c:pt>
                <c:pt idx="2539" formatCode="0.00">
                  <c:v>56.056999999999995</c:v>
                </c:pt>
                <c:pt idx="2540" formatCode="0.00">
                  <c:v>56.056999999999995</c:v>
                </c:pt>
                <c:pt idx="2541" formatCode="0.00">
                  <c:v>56.056999999999995</c:v>
                </c:pt>
                <c:pt idx="2542" formatCode="0.00">
                  <c:v>56.056999999999995</c:v>
                </c:pt>
                <c:pt idx="2543" formatCode="0.00">
                  <c:v>56.056999999999995</c:v>
                </c:pt>
                <c:pt idx="2544" formatCode="0.00">
                  <c:v>56.056999999999995</c:v>
                </c:pt>
                <c:pt idx="2545" formatCode="0.00">
                  <c:v>56.056999999999995</c:v>
                </c:pt>
                <c:pt idx="2546" formatCode="0.00">
                  <c:v>56.056999999999995</c:v>
                </c:pt>
                <c:pt idx="2547" formatCode="0.00">
                  <c:v>56.056999999999995</c:v>
                </c:pt>
                <c:pt idx="2548" formatCode="0.00">
                  <c:v>56.056999999999995</c:v>
                </c:pt>
                <c:pt idx="2549" formatCode="0.00">
                  <c:v>56.056999999999995</c:v>
                </c:pt>
                <c:pt idx="2550" formatCode="0.00">
                  <c:v>56.056999999999995</c:v>
                </c:pt>
                <c:pt idx="2551" formatCode="0.00">
                  <c:v>56.056999999999995</c:v>
                </c:pt>
                <c:pt idx="2552" formatCode="0.00">
                  <c:v>56.056999999999995</c:v>
                </c:pt>
                <c:pt idx="2553" formatCode="0.00">
                  <c:v>56.056999999999995</c:v>
                </c:pt>
                <c:pt idx="2554" formatCode="0.00">
                  <c:v>56.056999999999995</c:v>
                </c:pt>
                <c:pt idx="2555" formatCode="0.00">
                  <c:v>56.056999999999995</c:v>
                </c:pt>
                <c:pt idx="2556" formatCode="0.00">
                  <c:v>56.056999999999995</c:v>
                </c:pt>
                <c:pt idx="2557" formatCode="0.00">
                  <c:v>56.056999999999995</c:v>
                </c:pt>
                <c:pt idx="2558" formatCode="0.00">
                  <c:v>56.056999999999995</c:v>
                </c:pt>
                <c:pt idx="2559" formatCode="0.00">
                  <c:v>56.056999999999995</c:v>
                </c:pt>
                <c:pt idx="2560" formatCode="0.00">
                  <c:v>56.056999999999995</c:v>
                </c:pt>
                <c:pt idx="2561" formatCode="0.00">
                  <c:v>56.056999999999995</c:v>
                </c:pt>
                <c:pt idx="2562" formatCode="0.00">
                  <c:v>56.056999999999995</c:v>
                </c:pt>
                <c:pt idx="2563" formatCode="0.00">
                  <c:v>56.056999999999995</c:v>
                </c:pt>
                <c:pt idx="2564" formatCode="0.00">
                  <c:v>56.056999999999995</c:v>
                </c:pt>
                <c:pt idx="2565" formatCode="0.00">
                  <c:v>56.056999999999995</c:v>
                </c:pt>
                <c:pt idx="2566" formatCode="0.00">
                  <c:v>56.056999999999995</c:v>
                </c:pt>
                <c:pt idx="2567" formatCode="0.00">
                  <c:v>56.056999999999995</c:v>
                </c:pt>
                <c:pt idx="2568" formatCode="0.00">
                  <c:v>56.056999999999995</c:v>
                </c:pt>
                <c:pt idx="2569" formatCode="0.00">
                  <c:v>56.056999999999995</c:v>
                </c:pt>
                <c:pt idx="2570" formatCode="0.00">
                  <c:v>56.056999999999995</c:v>
                </c:pt>
                <c:pt idx="2571" formatCode="0.00">
                  <c:v>56.056999999999995</c:v>
                </c:pt>
                <c:pt idx="2572" formatCode="0.00">
                  <c:v>56.056999999999995</c:v>
                </c:pt>
                <c:pt idx="2573" formatCode="0.00">
                  <c:v>56.056999999999995</c:v>
                </c:pt>
                <c:pt idx="2574" formatCode="0.00">
                  <c:v>56.056999999999995</c:v>
                </c:pt>
                <c:pt idx="2575" formatCode="0.00">
                  <c:v>56.056999999999995</c:v>
                </c:pt>
                <c:pt idx="2576" formatCode="0.00">
                  <c:v>56.056999999999995</c:v>
                </c:pt>
                <c:pt idx="2577" formatCode="0.00">
                  <c:v>56.056999999999995</c:v>
                </c:pt>
                <c:pt idx="2578" formatCode="0.00">
                  <c:v>56.056999999999995</c:v>
                </c:pt>
                <c:pt idx="2579" formatCode="0.00">
                  <c:v>56.056999999999995</c:v>
                </c:pt>
                <c:pt idx="2580" formatCode="0.00">
                  <c:v>56.056999999999995</c:v>
                </c:pt>
                <c:pt idx="2581" formatCode="0.00">
                  <c:v>56.056999999999995</c:v>
                </c:pt>
                <c:pt idx="2582" formatCode="0.00">
                  <c:v>56.056999999999995</c:v>
                </c:pt>
                <c:pt idx="2583" formatCode="0.00">
                  <c:v>56.056999999999995</c:v>
                </c:pt>
                <c:pt idx="2584" formatCode="0.00">
                  <c:v>56.056999999999995</c:v>
                </c:pt>
                <c:pt idx="2585" formatCode="0.00">
                  <c:v>56.056999999999995</c:v>
                </c:pt>
                <c:pt idx="2586" formatCode="0.00">
                  <c:v>56.056999999999995</c:v>
                </c:pt>
                <c:pt idx="2587" formatCode="0.00">
                  <c:v>56.056999999999995</c:v>
                </c:pt>
                <c:pt idx="2588" formatCode="0.00">
                  <c:v>56.056999999999995</c:v>
                </c:pt>
                <c:pt idx="2589" formatCode="0.00">
                  <c:v>56.056999999999995</c:v>
                </c:pt>
                <c:pt idx="2590" formatCode="0.00">
                  <c:v>56.056999999999995</c:v>
                </c:pt>
                <c:pt idx="2591" formatCode="0.00">
                  <c:v>56.056999999999995</c:v>
                </c:pt>
                <c:pt idx="2592" formatCode="0.00">
                  <c:v>56.056999999999995</c:v>
                </c:pt>
                <c:pt idx="2593" formatCode="0.00">
                  <c:v>56.056999999999995</c:v>
                </c:pt>
                <c:pt idx="2594" formatCode="0.00">
                  <c:v>56.056999999999995</c:v>
                </c:pt>
                <c:pt idx="2595" formatCode="0.00">
                  <c:v>56.056999999999995</c:v>
                </c:pt>
                <c:pt idx="2596" formatCode="0.00">
                  <c:v>56.056999999999995</c:v>
                </c:pt>
                <c:pt idx="2597" formatCode="0.00">
                  <c:v>56.056999999999995</c:v>
                </c:pt>
                <c:pt idx="2598" formatCode="0.00">
                  <c:v>56.056999999999995</c:v>
                </c:pt>
                <c:pt idx="2599" formatCode="0.00">
                  <c:v>56.056999999999995</c:v>
                </c:pt>
                <c:pt idx="2600" formatCode="0.00">
                  <c:v>56.056999999999995</c:v>
                </c:pt>
                <c:pt idx="2601" formatCode="0.00">
                  <c:v>56.056999999999995</c:v>
                </c:pt>
                <c:pt idx="2602" formatCode="0.00">
                  <c:v>56.056999999999995</c:v>
                </c:pt>
                <c:pt idx="2603" formatCode="0.00">
                  <c:v>56.056999999999995</c:v>
                </c:pt>
                <c:pt idx="2604" formatCode="0.00">
                  <c:v>56.056999999999995</c:v>
                </c:pt>
                <c:pt idx="2605" formatCode="0.00">
                  <c:v>56.056999999999995</c:v>
                </c:pt>
                <c:pt idx="2606" formatCode="0.00">
                  <c:v>56.056999999999995</c:v>
                </c:pt>
                <c:pt idx="2607" formatCode="0.00">
                  <c:v>56.056999999999995</c:v>
                </c:pt>
                <c:pt idx="2608" formatCode="0.00">
                  <c:v>56.056999999999995</c:v>
                </c:pt>
                <c:pt idx="2609" formatCode="0.00">
                  <c:v>56.056999999999995</c:v>
                </c:pt>
                <c:pt idx="2610" formatCode="0.00">
                  <c:v>56.056999999999995</c:v>
                </c:pt>
                <c:pt idx="2611" formatCode="0.00">
                  <c:v>56.056999999999995</c:v>
                </c:pt>
                <c:pt idx="2612" formatCode="0.00">
                  <c:v>56.056999999999995</c:v>
                </c:pt>
                <c:pt idx="2613" formatCode="0.00">
                  <c:v>56.056999999999995</c:v>
                </c:pt>
                <c:pt idx="2614" formatCode="0.00">
                  <c:v>56.056999999999995</c:v>
                </c:pt>
                <c:pt idx="2615" formatCode="0.00">
                  <c:v>56.056999999999995</c:v>
                </c:pt>
                <c:pt idx="2616" formatCode="0.00">
                  <c:v>56.056999999999995</c:v>
                </c:pt>
                <c:pt idx="2617" formatCode="0.00">
                  <c:v>56.056999999999995</c:v>
                </c:pt>
                <c:pt idx="2618" formatCode="0.00">
                  <c:v>56.056999999999995</c:v>
                </c:pt>
                <c:pt idx="2619" formatCode="0.00">
                  <c:v>56.056999999999995</c:v>
                </c:pt>
                <c:pt idx="2620" formatCode="0.00">
                  <c:v>56.056999999999995</c:v>
                </c:pt>
                <c:pt idx="2621" formatCode="0.00">
                  <c:v>56.056999999999995</c:v>
                </c:pt>
                <c:pt idx="2622" formatCode="0.00">
                  <c:v>56.056999999999995</c:v>
                </c:pt>
                <c:pt idx="2623" formatCode="0.00">
                  <c:v>56.056999999999995</c:v>
                </c:pt>
                <c:pt idx="2624" formatCode="0.00">
                  <c:v>56.056999999999995</c:v>
                </c:pt>
                <c:pt idx="2625" formatCode="0.00">
                  <c:v>56.056999999999995</c:v>
                </c:pt>
                <c:pt idx="2626" formatCode="0.00">
                  <c:v>56.056999999999995</c:v>
                </c:pt>
                <c:pt idx="2627" formatCode="0.00">
                  <c:v>56.056999999999995</c:v>
                </c:pt>
                <c:pt idx="2628" formatCode="0.00">
                  <c:v>56.056999999999995</c:v>
                </c:pt>
                <c:pt idx="2629" formatCode="0.00">
                  <c:v>56.056999999999995</c:v>
                </c:pt>
                <c:pt idx="2630" formatCode="0.00">
                  <c:v>56.056999999999995</c:v>
                </c:pt>
                <c:pt idx="2631" formatCode="0.00">
                  <c:v>56.056999999999995</c:v>
                </c:pt>
                <c:pt idx="2632" formatCode="0.00">
                  <c:v>56.056999999999995</c:v>
                </c:pt>
                <c:pt idx="2633" formatCode="0.00">
                  <c:v>56.056999999999995</c:v>
                </c:pt>
                <c:pt idx="2634" formatCode="0.00">
                  <c:v>56.056999999999995</c:v>
                </c:pt>
                <c:pt idx="2635" formatCode="0.00">
                  <c:v>56.056999999999995</c:v>
                </c:pt>
                <c:pt idx="2636" formatCode="0.00">
                  <c:v>56.056999999999995</c:v>
                </c:pt>
                <c:pt idx="2637" formatCode="0.00">
                  <c:v>56.056999999999995</c:v>
                </c:pt>
                <c:pt idx="2638" formatCode="0.00">
                  <c:v>56.056999999999995</c:v>
                </c:pt>
                <c:pt idx="2639" formatCode="0.00">
                  <c:v>56.056999999999995</c:v>
                </c:pt>
                <c:pt idx="2640" formatCode="0.00">
                  <c:v>56.056999999999995</c:v>
                </c:pt>
                <c:pt idx="2641" formatCode="0.00">
                  <c:v>56.056999999999995</c:v>
                </c:pt>
                <c:pt idx="2642" formatCode="0.00">
                  <c:v>56.056999999999995</c:v>
                </c:pt>
                <c:pt idx="2643" formatCode="0.00">
                  <c:v>56.056999999999995</c:v>
                </c:pt>
                <c:pt idx="2644" formatCode="0.00">
                  <c:v>56.056999999999995</c:v>
                </c:pt>
                <c:pt idx="2645" formatCode="0.00">
                  <c:v>56.056999999999995</c:v>
                </c:pt>
                <c:pt idx="2646" formatCode="0.00">
                  <c:v>56.056999999999995</c:v>
                </c:pt>
                <c:pt idx="2647" formatCode="0.00">
                  <c:v>56.056999999999995</c:v>
                </c:pt>
                <c:pt idx="2648" formatCode="0.00">
                  <c:v>56.056999999999995</c:v>
                </c:pt>
                <c:pt idx="2649" formatCode="0.00">
                  <c:v>56.056999999999995</c:v>
                </c:pt>
                <c:pt idx="2650" formatCode="0.00">
                  <c:v>56.056999999999995</c:v>
                </c:pt>
                <c:pt idx="2651" formatCode="0.00">
                  <c:v>56.056999999999995</c:v>
                </c:pt>
                <c:pt idx="2652" formatCode="0.00">
                  <c:v>56.056999999999995</c:v>
                </c:pt>
                <c:pt idx="2653" formatCode="0.00">
                  <c:v>56.056999999999995</c:v>
                </c:pt>
                <c:pt idx="2654" formatCode="0.00">
                  <c:v>56.056999999999995</c:v>
                </c:pt>
                <c:pt idx="2655" formatCode="0.00">
                  <c:v>56.056999999999995</c:v>
                </c:pt>
                <c:pt idx="2656" formatCode="0.00">
                  <c:v>56.056999999999995</c:v>
                </c:pt>
                <c:pt idx="2657" formatCode="0.00">
                  <c:v>56.056999999999995</c:v>
                </c:pt>
                <c:pt idx="2658" formatCode="0.00">
                  <c:v>56.056999999999995</c:v>
                </c:pt>
                <c:pt idx="2659" formatCode="0.00">
                  <c:v>56.056999999999995</c:v>
                </c:pt>
                <c:pt idx="2660" formatCode="0.00">
                  <c:v>56.056999999999995</c:v>
                </c:pt>
                <c:pt idx="2661" formatCode="0.00">
                  <c:v>56.056999999999995</c:v>
                </c:pt>
                <c:pt idx="2662" formatCode="0.00">
                  <c:v>56.056999999999995</c:v>
                </c:pt>
                <c:pt idx="2663" formatCode="0.00">
                  <c:v>56.056999999999995</c:v>
                </c:pt>
                <c:pt idx="2664" formatCode="0.00">
                  <c:v>56.056999999999995</c:v>
                </c:pt>
                <c:pt idx="2665" formatCode="0.00">
                  <c:v>56.056999999999995</c:v>
                </c:pt>
                <c:pt idx="2666" formatCode="0.00">
                  <c:v>56.056999999999995</c:v>
                </c:pt>
                <c:pt idx="2667" formatCode="0.00">
                  <c:v>56.056999999999995</c:v>
                </c:pt>
                <c:pt idx="2668" formatCode="0.00">
                  <c:v>56.056999999999995</c:v>
                </c:pt>
                <c:pt idx="2669" formatCode="0.00">
                  <c:v>56.056999999999995</c:v>
                </c:pt>
                <c:pt idx="2670" formatCode="0.00">
                  <c:v>56.056999999999995</c:v>
                </c:pt>
                <c:pt idx="2671" formatCode="0.00">
                  <c:v>56.056999999999995</c:v>
                </c:pt>
                <c:pt idx="2672" formatCode="0.00">
                  <c:v>56.056999999999995</c:v>
                </c:pt>
                <c:pt idx="2673" formatCode="0.00">
                  <c:v>56.056999999999995</c:v>
                </c:pt>
                <c:pt idx="2674" formatCode="0.00">
                  <c:v>56.056999999999995</c:v>
                </c:pt>
                <c:pt idx="2675" formatCode="0.00">
                  <c:v>56.056999999999995</c:v>
                </c:pt>
                <c:pt idx="2676" formatCode="0.00">
                  <c:v>56.056999999999995</c:v>
                </c:pt>
                <c:pt idx="2677" formatCode="0.00">
                  <c:v>56.056999999999995</c:v>
                </c:pt>
                <c:pt idx="2678" formatCode="0.00">
                  <c:v>56.056999999999995</c:v>
                </c:pt>
                <c:pt idx="2679" formatCode="0.00">
                  <c:v>56.056999999999995</c:v>
                </c:pt>
                <c:pt idx="2680" formatCode="0.00">
                  <c:v>56.056999999999995</c:v>
                </c:pt>
                <c:pt idx="2681" formatCode="0.00">
                  <c:v>56.056999999999995</c:v>
                </c:pt>
                <c:pt idx="2682" formatCode="0.00">
                  <c:v>56.056999999999995</c:v>
                </c:pt>
                <c:pt idx="2683" formatCode="0.00">
                  <c:v>56.056999999999995</c:v>
                </c:pt>
                <c:pt idx="2684" formatCode="0.00">
                  <c:v>56.056999999999995</c:v>
                </c:pt>
                <c:pt idx="2685" formatCode="0.00">
                  <c:v>56.056999999999995</c:v>
                </c:pt>
                <c:pt idx="2686" formatCode="0.00">
                  <c:v>56.056999999999995</c:v>
                </c:pt>
                <c:pt idx="2687" formatCode="0.00">
                  <c:v>56.056999999999995</c:v>
                </c:pt>
                <c:pt idx="2688" formatCode="0.00">
                  <c:v>56.056999999999995</c:v>
                </c:pt>
                <c:pt idx="2689" formatCode="0.00">
                  <c:v>56.056999999999995</c:v>
                </c:pt>
                <c:pt idx="2690" formatCode="0.00">
                  <c:v>56.056999999999995</c:v>
                </c:pt>
                <c:pt idx="2691" formatCode="0.00">
                  <c:v>56.056999999999995</c:v>
                </c:pt>
                <c:pt idx="2692" formatCode="0.00">
                  <c:v>56.056999999999995</c:v>
                </c:pt>
                <c:pt idx="2693" formatCode="0.00">
                  <c:v>56.056999999999995</c:v>
                </c:pt>
                <c:pt idx="2694" formatCode="0.00">
                  <c:v>56.056999999999995</c:v>
                </c:pt>
                <c:pt idx="2695" formatCode="0.00">
                  <c:v>56.056999999999995</c:v>
                </c:pt>
                <c:pt idx="2696" formatCode="0.00">
                  <c:v>56.056999999999995</c:v>
                </c:pt>
                <c:pt idx="2697" formatCode="0.00">
                  <c:v>56.056999999999995</c:v>
                </c:pt>
                <c:pt idx="2698" formatCode="0.00">
                  <c:v>56.056999999999995</c:v>
                </c:pt>
                <c:pt idx="2699" formatCode="0.00">
                  <c:v>56.056999999999995</c:v>
                </c:pt>
                <c:pt idx="2700" formatCode="0.00">
                  <c:v>56.056999999999995</c:v>
                </c:pt>
                <c:pt idx="2701" formatCode="0.00">
                  <c:v>56.056999999999995</c:v>
                </c:pt>
                <c:pt idx="2702" formatCode="0.00">
                  <c:v>56.056999999999995</c:v>
                </c:pt>
                <c:pt idx="2703" formatCode="0.00">
                  <c:v>56.056999999999995</c:v>
                </c:pt>
                <c:pt idx="2704" formatCode="0.00">
                  <c:v>56.056999999999995</c:v>
                </c:pt>
                <c:pt idx="2705" formatCode="0.00">
                  <c:v>56.056999999999995</c:v>
                </c:pt>
                <c:pt idx="2706" formatCode="0.00">
                  <c:v>56.056999999999995</c:v>
                </c:pt>
                <c:pt idx="2707" formatCode="0.00">
                  <c:v>56.056999999999995</c:v>
                </c:pt>
                <c:pt idx="2708" formatCode="0.00">
                  <c:v>56.056999999999995</c:v>
                </c:pt>
                <c:pt idx="2709" formatCode="0.00">
                  <c:v>56.056999999999995</c:v>
                </c:pt>
                <c:pt idx="2710" formatCode="0.00">
                  <c:v>56.056999999999995</c:v>
                </c:pt>
                <c:pt idx="2711" formatCode="0.00">
                  <c:v>56.056999999999995</c:v>
                </c:pt>
                <c:pt idx="2712" formatCode="0.00">
                  <c:v>56.056999999999995</c:v>
                </c:pt>
                <c:pt idx="2713" formatCode="0.00">
                  <c:v>56.056999999999995</c:v>
                </c:pt>
                <c:pt idx="2714" formatCode="0.00">
                  <c:v>56.056999999999995</c:v>
                </c:pt>
                <c:pt idx="2715" formatCode="0.00">
                  <c:v>56.056999999999995</c:v>
                </c:pt>
                <c:pt idx="2716" formatCode="0.00">
                  <c:v>56.056999999999995</c:v>
                </c:pt>
                <c:pt idx="2717" formatCode="0.00">
                  <c:v>56.056999999999995</c:v>
                </c:pt>
                <c:pt idx="2718" formatCode="0.00">
                  <c:v>56.056999999999995</c:v>
                </c:pt>
                <c:pt idx="2719" formatCode="0.00">
                  <c:v>56.056999999999995</c:v>
                </c:pt>
                <c:pt idx="2720" formatCode="0.00">
                  <c:v>56.056999999999995</c:v>
                </c:pt>
                <c:pt idx="2721" formatCode="0.00">
                  <c:v>56.056999999999995</c:v>
                </c:pt>
                <c:pt idx="2722" formatCode="0.00">
                  <c:v>56.056999999999995</c:v>
                </c:pt>
                <c:pt idx="2723" formatCode="0.00">
                  <c:v>56.056999999999995</c:v>
                </c:pt>
                <c:pt idx="2724" formatCode="0.00">
                  <c:v>56.056999999999995</c:v>
                </c:pt>
                <c:pt idx="2725" formatCode="0.00">
                  <c:v>56.056999999999995</c:v>
                </c:pt>
                <c:pt idx="2726" formatCode="0.00">
                  <c:v>56.056999999999995</c:v>
                </c:pt>
                <c:pt idx="2727" formatCode="0.00">
                  <c:v>56.056999999999995</c:v>
                </c:pt>
                <c:pt idx="2728" formatCode="0.00">
                  <c:v>56.056999999999995</c:v>
                </c:pt>
                <c:pt idx="2729" formatCode="0.00">
                  <c:v>56.056999999999995</c:v>
                </c:pt>
                <c:pt idx="2730" formatCode="0.00">
                  <c:v>56.056999999999995</c:v>
                </c:pt>
                <c:pt idx="2731" formatCode="0.00">
                  <c:v>56.056999999999995</c:v>
                </c:pt>
                <c:pt idx="2732" formatCode="0.00">
                  <c:v>56.056999999999995</c:v>
                </c:pt>
                <c:pt idx="2733" formatCode="0.00">
                  <c:v>56.056999999999995</c:v>
                </c:pt>
                <c:pt idx="2734" formatCode="0.00">
                  <c:v>56.056999999999995</c:v>
                </c:pt>
                <c:pt idx="2735" formatCode="0.00">
                  <c:v>56.056999999999995</c:v>
                </c:pt>
                <c:pt idx="2736" formatCode="0.00">
                  <c:v>56.056999999999995</c:v>
                </c:pt>
                <c:pt idx="2737" formatCode="0.00">
                  <c:v>56.056999999999995</c:v>
                </c:pt>
                <c:pt idx="2738" formatCode="0.00">
                  <c:v>56.056999999999995</c:v>
                </c:pt>
                <c:pt idx="2739" formatCode="0.00">
                  <c:v>56.056999999999995</c:v>
                </c:pt>
                <c:pt idx="2740" formatCode="0.00">
                  <c:v>56.056999999999995</c:v>
                </c:pt>
                <c:pt idx="2741" formatCode="0.00">
                  <c:v>56.056999999999995</c:v>
                </c:pt>
                <c:pt idx="2742" formatCode="0.00">
                  <c:v>56.056999999999995</c:v>
                </c:pt>
                <c:pt idx="2743" formatCode="0.00">
                  <c:v>56.056999999999995</c:v>
                </c:pt>
                <c:pt idx="2744" formatCode="0.00">
                  <c:v>56.056999999999995</c:v>
                </c:pt>
                <c:pt idx="2745" formatCode="0.00">
                  <c:v>56.056999999999995</c:v>
                </c:pt>
                <c:pt idx="2746" formatCode="0.00">
                  <c:v>56.056999999999995</c:v>
                </c:pt>
                <c:pt idx="2747" formatCode="0.00">
                  <c:v>56.056999999999995</c:v>
                </c:pt>
                <c:pt idx="2748" formatCode="0.00">
                  <c:v>56.056999999999995</c:v>
                </c:pt>
                <c:pt idx="2749" formatCode="0.00">
                  <c:v>56.056999999999995</c:v>
                </c:pt>
                <c:pt idx="2750" formatCode="0.00">
                  <c:v>56.056999999999995</c:v>
                </c:pt>
                <c:pt idx="2751" formatCode="0.00">
                  <c:v>56.056999999999995</c:v>
                </c:pt>
                <c:pt idx="2752" formatCode="0.00">
                  <c:v>56.056999999999995</c:v>
                </c:pt>
                <c:pt idx="2753" formatCode="0.00">
                  <c:v>56.056999999999995</c:v>
                </c:pt>
                <c:pt idx="2754" formatCode="0.00">
                  <c:v>56.056999999999995</c:v>
                </c:pt>
                <c:pt idx="2755" formatCode="0.00">
                  <c:v>56.056999999999995</c:v>
                </c:pt>
                <c:pt idx="2756" formatCode="0.00">
                  <c:v>56.056999999999995</c:v>
                </c:pt>
                <c:pt idx="2757" formatCode="0.00">
                  <c:v>56.056999999999995</c:v>
                </c:pt>
                <c:pt idx="2758" formatCode="0.00">
                  <c:v>56.056999999999995</c:v>
                </c:pt>
                <c:pt idx="2759" formatCode="0.00">
                  <c:v>56.056999999999995</c:v>
                </c:pt>
                <c:pt idx="2760" formatCode="0.00">
                  <c:v>56.056999999999995</c:v>
                </c:pt>
                <c:pt idx="2761" formatCode="0.00">
                  <c:v>56.056999999999995</c:v>
                </c:pt>
                <c:pt idx="2762" formatCode="0.00">
                  <c:v>56.056999999999995</c:v>
                </c:pt>
                <c:pt idx="2763" formatCode="0.00">
                  <c:v>56.056999999999995</c:v>
                </c:pt>
                <c:pt idx="2764" formatCode="0.00">
                  <c:v>56.056999999999995</c:v>
                </c:pt>
                <c:pt idx="2765" formatCode="0.00">
                  <c:v>56.056999999999995</c:v>
                </c:pt>
                <c:pt idx="2766" formatCode="0.00">
                  <c:v>56.056999999999995</c:v>
                </c:pt>
                <c:pt idx="2767" formatCode="0.00">
                  <c:v>56.056999999999995</c:v>
                </c:pt>
                <c:pt idx="2768" formatCode="0.00">
                  <c:v>56.056999999999995</c:v>
                </c:pt>
                <c:pt idx="2769" formatCode="0.00">
                  <c:v>56.056999999999995</c:v>
                </c:pt>
                <c:pt idx="2770" formatCode="0.00">
                  <c:v>56.056999999999995</c:v>
                </c:pt>
                <c:pt idx="2771" formatCode="0.00">
                  <c:v>56.056999999999995</c:v>
                </c:pt>
                <c:pt idx="2772" formatCode="0.00">
                  <c:v>56.056999999999995</c:v>
                </c:pt>
                <c:pt idx="2773" formatCode="0.00">
                  <c:v>56.056999999999995</c:v>
                </c:pt>
                <c:pt idx="2774" formatCode="0.00">
                  <c:v>56.056999999999995</c:v>
                </c:pt>
                <c:pt idx="2775" formatCode="0.00">
                  <c:v>56.056999999999995</c:v>
                </c:pt>
                <c:pt idx="2776" formatCode="0.00">
                  <c:v>56.056999999999995</c:v>
                </c:pt>
                <c:pt idx="2777" formatCode="0.00">
                  <c:v>56.056999999999995</c:v>
                </c:pt>
                <c:pt idx="2778" formatCode="0.00">
                  <c:v>56.056999999999995</c:v>
                </c:pt>
                <c:pt idx="2779" formatCode="0.00">
                  <c:v>56.056999999999995</c:v>
                </c:pt>
                <c:pt idx="2780" formatCode="0.00">
                  <c:v>56.056999999999995</c:v>
                </c:pt>
                <c:pt idx="2781" formatCode="0.00">
                  <c:v>56.056999999999995</c:v>
                </c:pt>
                <c:pt idx="2782" formatCode="0.00">
                  <c:v>56.056999999999995</c:v>
                </c:pt>
                <c:pt idx="2783" formatCode="0.00">
                  <c:v>56.056999999999995</c:v>
                </c:pt>
                <c:pt idx="2784" formatCode="0.00">
                  <c:v>56.056999999999995</c:v>
                </c:pt>
                <c:pt idx="2785" formatCode="0.00">
                  <c:v>56.056999999999995</c:v>
                </c:pt>
                <c:pt idx="2786" formatCode="0.00">
                  <c:v>56.056999999999995</c:v>
                </c:pt>
                <c:pt idx="2787" formatCode="0.00">
                  <c:v>56.056999999999995</c:v>
                </c:pt>
                <c:pt idx="2788" formatCode="0.00">
                  <c:v>56.056999999999995</c:v>
                </c:pt>
                <c:pt idx="2789" formatCode="0.00">
                  <c:v>56.056999999999995</c:v>
                </c:pt>
                <c:pt idx="2790" formatCode="0.00">
                  <c:v>56.056999999999995</c:v>
                </c:pt>
                <c:pt idx="2791" formatCode="0.00">
                  <c:v>56.056999999999995</c:v>
                </c:pt>
                <c:pt idx="2792" formatCode="0.00">
                  <c:v>56.056999999999995</c:v>
                </c:pt>
                <c:pt idx="2793" formatCode="0.00">
                  <c:v>56.056999999999995</c:v>
                </c:pt>
                <c:pt idx="2794" formatCode="0.00">
                  <c:v>56.056999999999995</c:v>
                </c:pt>
                <c:pt idx="2795" formatCode="0.00">
                  <c:v>56.056999999999995</c:v>
                </c:pt>
                <c:pt idx="2796" formatCode="0.00">
                  <c:v>56.056999999999995</c:v>
                </c:pt>
                <c:pt idx="2797" formatCode="0.00">
                  <c:v>56.056999999999995</c:v>
                </c:pt>
                <c:pt idx="2798" formatCode="0.00">
                  <c:v>56.056999999999995</c:v>
                </c:pt>
                <c:pt idx="2799" formatCode="0.00">
                  <c:v>56.056999999999995</c:v>
                </c:pt>
                <c:pt idx="2800" formatCode="0.00">
                  <c:v>56.056999999999995</c:v>
                </c:pt>
                <c:pt idx="2801" formatCode="0.00">
                  <c:v>56.056999999999995</c:v>
                </c:pt>
                <c:pt idx="2802" formatCode="0.00">
                  <c:v>56.056999999999995</c:v>
                </c:pt>
                <c:pt idx="2803" formatCode="0.00">
                  <c:v>56.056999999999995</c:v>
                </c:pt>
                <c:pt idx="2804" formatCode="0.00">
                  <c:v>56.056999999999995</c:v>
                </c:pt>
                <c:pt idx="2805" formatCode="0.00">
                  <c:v>56.056999999999995</c:v>
                </c:pt>
                <c:pt idx="2806" formatCode="0.00">
                  <c:v>56.056999999999995</c:v>
                </c:pt>
                <c:pt idx="2807" formatCode="0.00">
                  <c:v>56.056999999999995</c:v>
                </c:pt>
                <c:pt idx="2808" formatCode="0.00">
                  <c:v>56.056999999999995</c:v>
                </c:pt>
                <c:pt idx="2809" formatCode="0.00">
                  <c:v>56.056999999999995</c:v>
                </c:pt>
                <c:pt idx="2810" formatCode="0.00">
                  <c:v>56.056999999999995</c:v>
                </c:pt>
                <c:pt idx="2811" formatCode="0.00">
                  <c:v>56.056999999999995</c:v>
                </c:pt>
                <c:pt idx="2812" formatCode="0.00">
                  <c:v>56.056999999999995</c:v>
                </c:pt>
                <c:pt idx="2813" formatCode="0.00">
                  <c:v>56.056999999999995</c:v>
                </c:pt>
                <c:pt idx="2814" formatCode="0.00">
                  <c:v>56.056999999999995</c:v>
                </c:pt>
                <c:pt idx="2815" formatCode="0.00">
                  <c:v>56.056999999999995</c:v>
                </c:pt>
                <c:pt idx="2816" formatCode="0.00">
                  <c:v>56.056999999999995</c:v>
                </c:pt>
                <c:pt idx="2817" formatCode="0.00">
                  <c:v>56.056999999999995</c:v>
                </c:pt>
                <c:pt idx="2818" formatCode="0.00">
                  <c:v>56.056999999999995</c:v>
                </c:pt>
                <c:pt idx="2819" formatCode="0.00">
                  <c:v>56.056999999999995</c:v>
                </c:pt>
                <c:pt idx="2820" formatCode="0.00">
                  <c:v>56.056999999999995</c:v>
                </c:pt>
                <c:pt idx="2821" formatCode="0.00">
                  <c:v>56.056999999999995</c:v>
                </c:pt>
                <c:pt idx="2822" formatCode="0.00">
                  <c:v>56.056999999999995</c:v>
                </c:pt>
                <c:pt idx="2823" formatCode="0.00">
                  <c:v>56.056999999999995</c:v>
                </c:pt>
                <c:pt idx="2824" formatCode="0.00">
                  <c:v>56.056999999999995</c:v>
                </c:pt>
                <c:pt idx="2825" formatCode="0.00">
                  <c:v>56.056999999999995</c:v>
                </c:pt>
                <c:pt idx="2826" formatCode="0.00">
                  <c:v>56.056999999999995</c:v>
                </c:pt>
                <c:pt idx="2827" formatCode="0.00">
                  <c:v>56.056999999999995</c:v>
                </c:pt>
                <c:pt idx="2828" formatCode="0.00">
                  <c:v>56.056999999999995</c:v>
                </c:pt>
                <c:pt idx="2829" formatCode="0.00">
                  <c:v>56.056999999999995</c:v>
                </c:pt>
                <c:pt idx="2830" formatCode="0.00">
                  <c:v>56.056999999999995</c:v>
                </c:pt>
                <c:pt idx="2831" formatCode="0.00">
                  <c:v>56.056999999999995</c:v>
                </c:pt>
                <c:pt idx="2832" formatCode="0.00">
                  <c:v>56.056999999999995</c:v>
                </c:pt>
                <c:pt idx="2833" formatCode="0.00">
                  <c:v>56.056999999999995</c:v>
                </c:pt>
                <c:pt idx="2834" formatCode="0.00">
                  <c:v>56.056999999999995</c:v>
                </c:pt>
                <c:pt idx="2835" formatCode="0.00">
                  <c:v>56.056999999999995</c:v>
                </c:pt>
                <c:pt idx="2836" formatCode="0.00">
                  <c:v>56.056999999999995</c:v>
                </c:pt>
                <c:pt idx="2837" formatCode="0.00">
                  <c:v>56.056999999999995</c:v>
                </c:pt>
                <c:pt idx="2838" formatCode="0.00">
                  <c:v>56.056999999999995</c:v>
                </c:pt>
                <c:pt idx="2839" formatCode="0.00">
                  <c:v>56.056999999999995</c:v>
                </c:pt>
                <c:pt idx="2840" formatCode="0.00">
                  <c:v>56.056999999999995</c:v>
                </c:pt>
                <c:pt idx="2841" formatCode="0.00">
                  <c:v>56.056999999999995</c:v>
                </c:pt>
                <c:pt idx="2842" formatCode="0.00">
                  <c:v>56.056999999999995</c:v>
                </c:pt>
                <c:pt idx="2843" formatCode="0.00">
                  <c:v>56.056999999999995</c:v>
                </c:pt>
                <c:pt idx="2844" formatCode="0.00">
                  <c:v>56.056999999999995</c:v>
                </c:pt>
                <c:pt idx="2845" formatCode="0.00">
                  <c:v>56.056999999999995</c:v>
                </c:pt>
                <c:pt idx="2846" formatCode="0.00">
                  <c:v>56.056999999999995</c:v>
                </c:pt>
                <c:pt idx="2847" formatCode="0.00">
                  <c:v>56.056999999999995</c:v>
                </c:pt>
                <c:pt idx="2848" formatCode="0.00">
                  <c:v>56.056999999999995</c:v>
                </c:pt>
                <c:pt idx="2849" formatCode="0.00">
                  <c:v>56.056999999999995</c:v>
                </c:pt>
                <c:pt idx="2850" formatCode="0.00">
                  <c:v>56.056999999999995</c:v>
                </c:pt>
                <c:pt idx="2851" formatCode="0.00">
                  <c:v>56.056999999999995</c:v>
                </c:pt>
                <c:pt idx="2852" formatCode="0.00">
                  <c:v>56.056999999999995</c:v>
                </c:pt>
                <c:pt idx="2853" formatCode="0.00">
                  <c:v>56.056999999999995</c:v>
                </c:pt>
                <c:pt idx="2854" formatCode="0.00">
                  <c:v>56.056999999999995</c:v>
                </c:pt>
                <c:pt idx="2855" formatCode="0.00">
                  <c:v>56.056999999999995</c:v>
                </c:pt>
                <c:pt idx="2856" formatCode="0.00">
                  <c:v>56.056999999999995</c:v>
                </c:pt>
                <c:pt idx="2857" formatCode="0.00">
                  <c:v>56.056999999999995</c:v>
                </c:pt>
                <c:pt idx="2858" formatCode="0.00">
                  <c:v>56.056999999999995</c:v>
                </c:pt>
                <c:pt idx="2859" formatCode="0.00">
                  <c:v>56.056999999999995</c:v>
                </c:pt>
                <c:pt idx="2860" formatCode="0.00">
                  <c:v>56.056999999999995</c:v>
                </c:pt>
                <c:pt idx="2861" formatCode="0.00">
                  <c:v>56.056999999999995</c:v>
                </c:pt>
                <c:pt idx="2862" formatCode="0.00">
                  <c:v>56.056999999999995</c:v>
                </c:pt>
                <c:pt idx="2863" formatCode="0.00">
                  <c:v>56.056999999999995</c:v>
                </c:pt>
                <c:pt idx="2864" formatCode="0.00">
                  <c:v>56.056999999999995</c:v>
                </c:pt>
                <c:pt idx="2865" formatCode="0.00">
                  <c:v>56.056999999999995</c:v>
                </c:pt>
                <c:pt idx="2866" formatCode="0.00">
                  <c:v>56.056999999999995</c:v>
                </c:pt>
                <c:pt idx="2867" formatCode="0.00">
                  <c:v>56.056999999999995</c:v>
                </c:pt>
                <c:pt idx="2868" formatCode="0.00">
                  <c:v>56.056999999999995</c:v>
                </c:pt>
                <c:pt idx="2869" formatCode="0.00">
                  <c:v>56.056999999999995</c:v>
                </c:pt>
                <c:pt idx="2870" formatCode="0.00">
                  <c:v>56.056999999999995</c:v>
                </c:pt>
                <c:pt idx="2871" formatCode="0.00">
                  <c:v>56.056999999999995</c:v>
                </c:pt>
                <c:pt idx="2872" formatCode="0.00">
                  <c:v>56.056999999999995</c:v>
                </c:pt>
                <c:pt idx="2873" formatCode="0.00">
                  <c:v>56.056999999999995</c:v>
                </c:pt>
                <c:pt idx="2874" formatCode="0.00">
                  <c:v>56.056999999999995</c:v>
                </c:pt>
                <c:pt idx="2875" formatCode="0.00">
                  <c:v>56.056999999999995</c:v>
                </c:pt>
                <c:pt idx="2876" formatCode="0.00">
                  <c:v>56.056999999999995</c:v>
                </c:pt>
                <c:pt idx="2877" formatCode="0.00">
                  <c:v>56.056999999999995</c:v>
                </c:pt>
                <c:pt idx="2878" formatCode="0.00">
                  <c:v>56.056999999999995</c:v>
                </c:pt>
                <c:pt idx="2879" formatCode="0.00">
                  <c:v>56.056999999999995</c:v>
                </c:pt>
                <c:pt idx="2880" formatCode="0.00">
                  <c:v>56.056999999999995</c:v>
                </c:pt>
                <c:pt idx="2881" formatCode="0.00">
                  <c:v>56.056999999999995</c:v>
                </c:pt>
                <c:pt idx="2882" formatCode="0.00">
                  <c:v>56.056999999999995</c:v>
                </c:pt>
                <c:pt idx="2883" formatCode="0.00">
                  <c:v>56.056999999999995</c:v>
                </c:pt>
                <c:pt idx="2884" formatCode="0.00">
                  <c:v>56.056999999999995</c:v>
                </c:pt>
                <c:pt idx="2885" formatCode="0.00">
                  <c:v>56.056999999999995</c:v>
                </c:pt>
                <c:pt idx="2886" formatCode="0.00">
                  <c:v>56.056999999999995</c:v>
                </c:pt>
                <c:pt idx="2887" formatCode="0.00">
                  <c:v>56.056999999999995</c:v>
                </c:pt>
                <c:pt idx="2888" formatCode="0.00">
                  <c:v>56.056999999999995</c:v>
                </c:pt>
                <c:pt idx="2889" formatCode="0.00">
                  <c:v>56.056999999999995</c:v>
                </c:pt>
                <c:pt idx="2890" formatCode="0.00">
                  <c:v>56.056999999999995</c:v>
                </c:pt>
                <c:pt idx="2891" formatCode="0.00">
                  <c:v>56.056999999999995</c:v>
                </c:pt>
                <c:pt idx="2892" formatCode="0.00">
                  <c:v>56.056999999999995</c:v>
                </c:pt>
                <c:pt idx="2893" formatCode="0.00">
                  <c:v>56.056999999999995</c:v>
                </c:pt>
                <c:pt idx="2894" formatCode="0.00">
                  <c:v>56.056999999999995</c:v>
                </c:pt>
                <c:pt idx="2895" formatCode="0.00">
                  <c:v>56.056999999999995</c:v>
                </c:pt>
                <c:pt idx="2896" formatCode="0.00">
                  <c:v>56.056999999999995</c:v>
                </c:pt>
                <c:pt idx="2897" formatCode="0.00">
                  <c:v>56.056999999999995</c:v>
                </c:pt>
                <c:pt idx="2898" formatCode="0.00">
                  <c:v>56.056999999999995</c:v>
                </c:pt>
                <c:pt idx="2899" formatCode="0.00">
                  <c:v>56.056999999999995</c:v>
                </c:pt>
                <c:pt idx="2900" formatCode="0.00">
                  <c:v>56.056999999999995</c:v>
                </c:pt>
                <c:pt idx="2901" formatCode="0.00">
                  <c:v>56.056999999999995</c:v>
                </c:pt>
                <c:pt idx="2902" formatCode="0.00">
                  <c:v>56.056999999999995</c:v>
                </c:pt>
                <c:pt idx="2903" formatCode="0.00">
                  <c:v>56.056999999999995</c:v>
                </c:pt>
                <c:pt idx="2904" formatCode="0.00">
                  <c:v>56.056999999999995</c:v>
                </c:pt>
                <c:pt idx="2905" formatCode="0.00">
                  <c:v>56.056999999999995</c:v>
                </c:pt>
                <c:pt idx="2906" formatCode="0.00">
                  <c:v>56.056999999999995</c:v>
                </c:pt>
                <c:pt idx="2907" formatCode="0.00">
                  <c:v>56.056999999999995</c:v>
                </c:pt>
                <c:pt idx="2908" formatCode="0.00">
                  <c:v>56.056999999999995</c:v>
                </c:pt>
                <c:pt idx="2909" formatCode="0.00">
                  <c:v>56.056999999999995</c:v>
                </c:pt>
                <c:pt idx="2910" formatCode="0.00">
                  <c:v>56.056999999999995</c:v>
                </c:pt>
                <c:pt idx="2911" formatCode="0.00">
                  <c:v>56.056999999999995</c:v>
                </c:pt>
                <c:pt idx="2912" formatCode="0.00">
                  <c:v>56.056999999999995</c:v>
                </c:pt>
                <c:pt idx="2913" formatCode="0.00">
                  <c:v>56.056999999999995</c:v>
                </c:pt>
                <c:pt idx="2914" formatCode="0.00">
                  <c:v>56.056999999999995</c:v>
                </c:pt>
                <c:pt idx="2915" formatCode="0.00">
                  <c:v>56.056999999999995</c:v>
                </c:pt>
                <c:pt idx="2916" formatCode="0.00">
                  <c:v>56.056999999999995</c:v>
                </c:pt>
                <c:pt idx="2917" formatCode="0.00">
                  <c:v>56.056999999999995</c:v>
                </c:pt>
                <c:pt idx="2918" formatCode="0.00">
                  <c:v>56.056999999999995</c:v>
                </c:pt>
                <c:pt idx="2919" formatCode="0.00">
                  <c:v>56.056999999999995</c:v>
                </c:pt>
                <c:pt idx="2920" formatCode="0.00">
                  <c:v>56.056999999999995</c:v>
                </c:pt>
                <c:pt idx="2921" formatCode="0.00">
                  <c:v>56.056999999999995</c:v>
                </c:pt>
                <c:pt idx="2922" formatCode="0.00">
                  <c:v>56.056999999999995</c:v>
                </c:pt>
                <c:pt idx="2923" formatCode="0.00">
                  <c:v>56.056999999999995</c:v>
                </c:pt>
                <c:pt idx="2924" formatCode="0.00">
                  <c:v>56.056999999999995</c:v>
                </c:pt>
                <c:pt idx="2925" formatCode="0.00">
                  <c:v>56.056999999999995</c:v>
                </c:pt>
                <c:pt idx="2926" formatCode="0.00">
                  <c:v>56.056999999999995</c:v>
                </c:pt>
                <c:pt idx="2927" formatCode="0.00">
                  <c:v>56.056999999999995</c:v>
                </c:pt>
                <c:pt idx="2928" formatCode="0.00">
                  <c:v>56.056999999999995</c:v>
                </c:pt>
                <c:pt idx="2929" formatCode="0.00">
                  <c:v>56.056999999999995</c:v>
                </c:pt>
                <c:pt idx="2930" formatCode="0.00">
                  <c:v>56.056999999999995</c:v>
                </c:pt>
                <c:pt idx="2931" formatCode="0.00">
                  <c:v>56.056999999999995</c:v>
                </c:pt>
                <c:pt idx="2932" formatCode="0.00">
                  <c:v>56.056999999999995</c:v>
                </c:pt>
                <c:pt idx="2933" formatCode="0.00">
                  <c:v>56.056999999999995</c:v>
                </c:pt>
                <c:pt idx="2934" formatCode="0.00">
                  <c:v>56.056999999999995</c:v>
                </c:pt>
                <c:pt idx="2935" formatCode="0.00">
                  <c:v>56.056999999999995</c:v>
                </c:pt>
                <c:pt idx="2936" formatCode="0.00">
                  <c:v>56.056999999999995</c:v>
                </c:pt>
                <c:pt idx="2937" formatCode="0.00">
                  <c:v>56.056999999999995</c:v>
                </c:pt>
                <c:pt idx="2938" formatCode="0.00">
                  <c:v>56.056999999999995</c:v>
                </c:pt>
                <c:pt idx="2939" formatCode="0.00">
                  <c:v>56.056999999999995</c:v>
                </c:pt>
                <c:pt idx="2940" formatCode="0.00">
                  <c:v>56.056999999999995</c:v>
                </c:pt>
                <c:pt idx="2941" formatCode="0.00">
                  <c:v>56.056999999999995</c:v>
                </c:pt>
                <c:pt idx="2942" formatCode="0.00">
                  <c:v>56.056999999999995</c:v>
                </c:pt>
                <c:pt idx="2943" formatCode="0.00">
                  <c:v>56.056999999999995</c:v>
                </c:pt>
                <c:pt idx="2944" formatCode="0.00">
                  <c:v>56.056999999999995</c:v>
                </c:pt>
                <c:pt idx="2945" formatCode="0.00">
                  <c:v>56.056999999999995</c:v>
                </c:pt>
                <c:pt idx="2946" formatCode="0.00">
                  <c:v>56.056999999999995</c:v>
                </c:pt>
                <c:pt idx="2947" formatCode="0.00">
                  <c:v>56.056999999999995</c:v>
                </c:pt>
                <c:pt idx="2948" formatCode="0.00">
                  <c:v>56.056999999999995</c:v>
                </c:pt>
                <c:pt idx="2949" formatCode="0.00">
                  <c:v>56.056999999999995</c:v>
                </c:pt>
                <c:pt idx="2950" formatCode="0.00">
                  <c:v>56.056999999999995</c:v>
                </c:pt>
                <c:pt idx="2951" formatCode="0.00">
                  <c:v>56.056999999999995</c:v>
                </c:pt>
                <c:pt idx="2952" formatCode="0.00">
                  <c:v>56.056999999999995</c:v>
                </c:pt>
                <c:pt idx="2953" formatCode="0.00">
                  <c:v>56.056999999999995</c:v>
                </c:pt>
                <c:pt idx="2954" formatCode="0.00">
                  <c:v>56.056999999999995</c:v>
                </c:pt>
                <c:pt idx="2955" formatCode="0.00">
                  <c:v>56.056999999999995</c:v>
                </c:pt>
                <c:pt idx="2956" formatCode="0.00">
                  <c:v>56.056999999999995</c:v>
                </c:pt>
                <c:pt idx="2957" formatCode="0.00">
                  <c:v>56.056999999999995</c:v>
                </c:pt>
                <c:pt idx="2958" formatCode="0.00">
                  <c:v>56.056999999999995</c:v>
                </c:pt>
                <c:pt idx="2959" formatCode="0.00">
                  <c:v>56.056999999999995</c:v>
                </c:pt>
                <c:pt idx="2960" formatCode="0.00">
                  <c:v>56.056999999999995</c:v>
                </c:pt>
                <c:pt idx="2961" formatCode="0.00">
                  <c:v>56.056999999999995</c:v>
                </c:pt>
                <c:pt idx="2962" formatCode="0.00">
                  <c:v>56.056999999999995</c:v>
                </c:pt>
                <c:pt idx="2963" formatCode="0.00">
                  <c:v>56.056999999999995</c:v>
                </c:pt>
                <c:pt idx="2964" formatCode="0.00">
                  <c:v>56.056999999999995</c:v>
                </c:pt>
                <c:pt idx="2965" formatCode="0.00">
                  <c:v>56.056999999999995</c:v>
                </c:pt>
                <c:pt idx="2966" formatCode="0.00">
                  <c:v>56.056999999999995</c:v>
                </c:pt>
                <c:pt idx="2967" formatCode="0.00">
                  <c:v>56.056999999999995</c:v>
                </c:pt>
                <c:pt idx="2968" formatCode="0.00">
                  <c:v>56.056999999999995</c:v>
                </c:pt>
                <c:pt idx="2969" formatCode="0.00">
                  <c:v>56.056999999999995</c:v>
                </c:pt>
                <c:pt idx="2970" formatCode="0.00">
                  <c:v>56.056999999999995</c:v>
                </c:pt>
                <c:pt idx="2971" formatCode="0.00">
                  <c:v>56.056999999999995</c:v>
                </c:pt>
                <c:pt idx="2972" formatCode="0.00">
                  <c:v>56.056999999999995</c:v>
                </c:pt>
                <c:pt idx="2973" formatCode="0.00">
                  <c:v>56.056999999999995</c:v>
                </c:pt>
                <c:pt idx="2974" formatCode="0.00">
                  <c:v>56.056999999999995</c:v>
                </c:pt>
                <c:pt idx="2975" formatCode="0.00">
                  <c:v>56.056999999999995</c:v>
                </c:pt>
                <c:pt idx="2976" formatCode="0.00">
                  <c:v>56.056999999999995</c:v>
                </c:pt>
                <c:pt idx="2977" formatCode="0.00">
                  <c:v>56.056999999999995</c:v>
                </c:pt>
                <c:pt idx="2978" formatCode="0.00">
                  <c:v>56.056999999999995</c:v>
                </c:pt>
                <c:pt idx="2979" formatCode="0.00">
                  <c:v>56.056999999999995</c:v>
                </c:pt>
                <c:pt idx="2980" formatCode="0.00">
                  <c:v>56.056999999999995</c:v>
                </c:pt>
                <c:pt idx="2981" formatCode="0.00">
                  <c:v>56.056999999999995</c:v>
                </c:pt>
                <c:pt idx="2982" formatCode="0.00">
                  <c:v>56.056999999999995</c:v>
                </c:pt>
                <c:pt idx="2983" formatCode="0.00">
                  <c:v>56.056999999999995</c:v>
                </c:pt>
                <c:pt idx="2984" formatCode="0.00">
                  <c:v>56.056999999999995</c:v>
                </c:pt>
                <c:pt idx="2985" formatCode="0.00">
                  <c:v>56.056999999999995</c:v>
                </c:pt>
                <c:pt idx="2986" formatCode="0.00">
                  <c:v>56.056999999999995</c:v>
                </c:pt>
                <c:pt idx="2987" formatCode="0.00">
                  <c:v>56.056999999999995</c:v>
                </c:pt>
                <c:pt idx="2988" formatCode="0.00">
                  <c:v>56.056999999999995</c:v>
                </c:pt>
                <c:pt idx="2989" formatCode="0.00">
                  <c:v>56.056999999999995</c:v>
                </c:pt>
                <c:pt idx="2990" formatCode="0.00">
                  <c:v>56.056999999999995</c:v>
                </c:pt>
                <c:pt idx="2991" formatCode="0.00">
                  <c:v>56.056999999999995</c:v>
                </c:pt>
                <c:pt idx="2992" formatCode="0.00">
                  <c:v>56.056999999999995</c:v>
                </c:pt>
                <c:pt idx="2993" formatCode="0.00">
                  <c:v>56.056999999999995</c:v>
                </c:pt>
                <c:pt idx="2994" formatCode="0.00">
                  <c:v>56.056999999999995</c:v>
                </c:pt>
                <c:pt idx="2995" formatCode="0.00">
                  <c:v>56.056999999999995</c:v>
                </c:pt>
                <c:pt idx="2996" formatCode="0.00">
                  <c:v>56.056999999999995</c:v>
                </c:pt>
                <c:pt idx="2997" formatCode="0.00">
                  <c:v>56.056999999999995</c:v>
                </c:pt>
                <c:pt idx="2998" formatCode="0.00">
                  <c:v>56.056999999999995</c:v>
                </c:pt>
                <c:pt idx="2999" formatCode="0.00">
                  <c:v>56.056999999999995</c:v>
                </c:pt>
                <c:pt idx="3000" formatCode="0.00">
                  <c:v>56.056999999999995</c:v>
                </c:pt>
                <c:pt idx="3001" formatCode="0.00">
                  <c:v>56.056999999999995</c:v>
                </c:pt>
                <c:pt idx="3002" formatCode="0.00">
                  <c:v>56.056999999999995</c:v>
                </c:pt>
                <c:pt idx="3003" formatCode="0.00">
                  <c:v>56.056999999999995</c:v>
                </c:pt>
                <c:pt idx="3004" formatCode="0.00">
                  <c:v>56.056999999999995</c:v>
                </c:pt>
                <c:pt idx="3005" formatCode="0.00">
                  <c:v>56.056999999999995</c:v>
                </c:pt>
                <c:pt idx="3006" formatCode="0.00">
                  <c:v>56.056999999999995</c:v>
                </c:pt>
                <c:pt idx="3007" formatCode="0.00">
                  <c:v>56.056999999999995</c:v>
                </c:pt>
                <c:pt idx="3008" formatCode="0.00">
                  <c:v>56.056999999999995</c:v>
                </c:pt>
                <c:pt idx="3009" formatCode="0.00">
                  <c:v>56.056999999999995</c:v>
                </c:pt>
                <c:pt idx="3010" formatCode="0.00">
                  <c:v>56.056999999999995</c:v>
                </c:pt>
                <c:pt idx="3011" formatCode="0.00">
                  <c:v>56.056999999999995</c:v>
                </c:pt>
                <c:pt idx="3012" formatCode="0.00">
                  <c:v>56.056999999999995</c:v>
                </c:pt>
                <c:pt idx="3013" formatCode="0.00">
                  <c:v>56.056999999999995</c:v>
                </c:pt>
                <c:pt idx="3014" formatCode="0.00">
                  <c:v>56.056999999999995</c:v>
                </c:pt>
                <c:pt idx="3015" formatCode="0.00">
                  <c:v>56.056999999999995</c:v>
                </c:pt>
                <c:pt idx="3016" formatCode="0.00">
                  <c:v>56.056999999999995</c:v>
                </c:pt>
                <c:pt idx="3017" formatCode="0.00">
                  <c:v>56.056999999999995</c:v>
                </c:pt>
                <c:pt idx="3018" formatCode="0.00">
                  <c:v>56.056999999999995</c:v>
                </c:pt>
                <c:pt idx="3019" formatCode="0.00">
                  <c:v>56.056999999999995</c:v>
                </c:pt>
                <c:pt idx="3020" formatCode="0.00">
                  <c:v>56.056999999999995</c:v>
                </c:pt>
                <c:pt idx="3021" formatCode="0.00">
                  <c:v>56.056999999999995</c:v>
                </c:pt>
                <c:pt idx="3022" formatCode="0.00">
                  <c:v>56.056999999999995</c:v>
                </c:pt>
                <c:pt idx="3023" formatCode="0.00">
                  <c:v>56.056999999999995</c:v>
                </c:pt>
                <c:pt idx="3024" formatCode="0.00">
                  <c:v>56.056999999999995</c:v>
                </c:pt>
                <c:pt idx="3025" formatCode="0.00">
                  <c:v>56.056999999999995</c:v>
                </c:pt>
                <c:pt idx="3026" formatCode="0.00">
                  <c:v>56.056999999999995</c:v>
                </c:pt>
                <c:pt idx="3027" formatCode="0.00">
                  <c:v>56.056999999999995</c:v>
                </c:pt>
                <c:pt idx="3028" formatCode="0.00">
                  <c:v>56.056999999999995</c:v>
                </c:pt>
                <c:pt idx="3029" formatCode="0.00">
                  <c:v>56.056999999999995</c:v>
                </c:pt>
                <c:pt idx="3030" formatCode="0.00">
                  <c:v>56.056999999999995</c:v>
                </c:pt>
                <c:pt idx="3031" formatCode="0.00">
                  <c:v>56.056999999999995</c:v>
                </c:pt>
                <c:pt idx="3032" formatCode="0.00">
                  <c:v>56.056999999999995</c:v>
                </c:pt>
                <c:pt idx="3033" formatCode="0.00">
                  <c:v>56.056999999999995</c:v>
                </c:pt>
                <c:pt idx="3034" formatCode="0.00">
                  <c:v>56.056999999999995</c:v>
                </c:pt>
                <c:pt idx="3035" formatCode="0.00">
                  <c:v>56.056999999999995</c:v>
                </c:pt>
                <c:pt idx="3036" formatCode="0.00">
                  <c:v>56.056999999999995</c:v>
                </c:pt>
                <c:pt idx="3037" formatCode="0.00">
                  <c:v>56.056999999999995</c:v>
                </c:pt>
                <c:pt idx="3038" formatCode="0.00">
                  <c:v>56.056999999999995</c:v>
                </c:pt>
                <c:pt idx="3039" formatCode="0.00">
                  <c:v>56.056999999999995</c:v>
                </c:pt>
                <c:pt idx="3040" formatCode="0.00">
                  <c:v>56.056999999999995</c:v>
                </c:pt>
                <c:pt idx="3041" formatCode="0.00">
                  <c:v>56.056999999999995</c:v>
                </c:pt>
                <c:pt idx="3042" formatCode="0.00">
                  <c:v>56.056999999999995</c:v>
                </c:pt>
                <c:pt idx="3043" formatCode="0.00">
                  <c:v>56.056999999999995</c:v>
                </c:pt>
                <c:pt idx="3044" formatCode="0.00">
                  <c:v>56.056999999999995</c:v>
                </c:pt>
                <c:pt idx="3045" formatCode="0.00">
                  <c:v>56.056999999999995</c:v>
                </c:pt>
                <c:pt idx="3046" formatCode="0.00">
                  <c:v>56.056999999999995</c:v>
                </c:pt>
                <c:pt idx="3047" formatCode="0.00">
                  <c:v>56.056999999999995</c:v>
                </c:pt>
                <c:pt idx="3048" formatCode="0.00">
                  <c:v>56.056999999999995</c:v>
                </c:pt>
                <c:pt idx="3049" formatCode="0.00">
                  <c:v>56.056999999999995</c:v>
                </c:pt>
                <c:pt idx="3050" formatCode="0.00">
                  <c:v>56.056999999999995</c:v>
                </c:pt>
                <c:pt idx="3051" formatCode="0.00">
                  <c:v>56.056999999999995</c:v>
                </c:pt>
                <c:pt idx="3052" formatCode="0.00">
                  <c:v>56.056999999999995</c:v>
                </c:pt>
                <c:pt idx="3053" formatCode="0.00">
                  <c:v>56.056999999999995</c:v>
                </c:pt>
                <c:pt idx="3054" formatCode="0.00">
                  <c:v>56.056999999999995</c:v>
                </c:pt>
                <c:pt idx="3055" formatCode="0.00">
                  <c:v>56.056999999999995</c:v>
                </c:pt>
                <c:pt idx="3056" formatCode="0.00">
                  <c:v>56.056999999999995</c:v>
                </c:pt>
                <c:pt idx="3057" formatCode="0.00">
                  <c:v>56.056999999999995</c:v>
                </c:pt>
                <c:pt idx="3058" formatCode="0.00">
                  <c:v>56.056999999999995</c:v>
                </c:pt>
                <c:pt idx="3059" formatCode="0.00">
                  <c:v>56.056999999999995</c:v>
                </c:pt>
                <c:pt idx="3060" formatCode="0.00">
                  <c:v>56.056999999999995</c:v>
                </c:pt>
                <c:pt idx="3061" formatCode="0.00">
                  <c:v>56.056999999999995</c:v>
                </c:pt>
                <c:pt idx="3062" formatCode="0.00">
                  <c:v>56.056999999999995</c:v>
                </c:pt>
                <c:pt idx="3063" formatCode="0.00">
                  <c:v>56.056999999999995</c:v>
                </c:pt>
                <c:pt idx="3064" formatCode="0.00">
                  <c:v>56.056999999999995</c:v>
                </c:pt>
                <c:pt idx="3065" formatCode="0.00">
                  <c:v>56.056999999999995</c:v>
                </c:pt>
                <c:pt idx="3066" formatCode="0.00">
                  <c:v>56.056999999999995</c:v>
                </c:pt>
                <c:pt idx="3067" formatCode="0.00">
                  <c:v>56.056999999999995</c:v>
                </c:pt>
                <c:pt idx="3068" formatCode="0.00">
                  <c:v>56.056999999999995</c:v>
                </c:pt>
                <c:pt idx="3069" formatCode="0.00">
                  <c:v>56.056999999999995</c:v>
                </c:pt>
                <c:pt idx="3070" formatCode="0.00">
                  <c:v>56.056999999999995</c:v>
                </c:pt>
                <c:pt idx="3071" formatCode="0.00">
                  <c:v>56.056999999999995</c:v>
                </c:pt>
                <c:pt idx="3072" formatCode="0.00">
                  <c:v>56.056999999999995</c:v>
                </c:pt>
                <c:pt idx="3073" formatCode="0.00">
                  <c:v>56.056999999999995</c:v>
                </c:pt>
                <c:pt idx="3074" formatCode="0.00">
                  <c:v>56.056999999999995</c:v>
                </c:pt>
                <c:pt idx="3075" formatCode="0.00">
                  <c:v>56.056999999999995</c:v>
                </c:pt>
                <c:pt idx="3076" formatCode="0.00">
                  <c:v>56.056999999999995</c:v>
                </c:pt>
                <c:pt idx="3077" formatCode="0.00">
                  <c:v>56.056999999999995</c:v>
                </c:pt>
                <c:pt idx="3078" formatCode="0.00">
                  <c:v>56.056999999999995</c:v>
                </c:pt>
                <c:pt idx="3079" formatCode="0.00">
                  <c:v>56.056999999999995</c:v>
                </c:pt>
                <c:pt idx="3080" formatCode="0.00">
                  <c:v>56.056999999999995</c:v>
                </c:pt>
                <c:pt idx="3081" formatCode="0.00">
                  <c:v>56.056999999999995</c:v>
                </c:pt>
                <c:pt idx="3082" formatCode="0.00">
                  <c:v>56.056999999999995</c:v>
                </c:pt>
                <c:pt idx="3083" formatCode="0.00">
                  <c:v>56.056999999999995</c:v>
                </c:pt>
                <c:pt idx="3084" formatCode="0.00">
                  <c:v>56.056999999999995</c:v>
                </c:pt>
                <c:pt idx="3085" formatCode="0.00">
                  <c:v>56.056999999999995</c:v>
                </c:pt>
                <c:pt idx="3086" formatCode="0.00">
                  <c:v>56.056999999999995</c:v>
                </c:pt>
                <c:pt idx="3087" formatCode="0.00">
                  <c:v>56.056999999999995</c:v>
                </c:pt>
                <c:pt idx="3088" formatCode="0.00">
                  <c:v>56.056999999999995</c:v>
                </c:pt>
                <c:pt idx="3089" formatCode="0.00">
                  <c:v>56.056999999999995</c:v>
                </c:pt>
                <c:pt idx="3090" formatCode="0.00">
                  <c:v>56.056999999999995</c:v>
                </c:pt>
                <c:pt idx="3091" formatCode="0.00">
                  <c:v>56.056999999999995</c:v>
                </c:pt>
                <c:pt idx="3092" formatCode="0.00">
                  <c:v>56.056999999999995</c:v>
                </c:pt>
                <c:pt idx="3093" formatCode="0.00">
                  <c:v>56.056999999999995</c:v>
                </c:pt>
                <c:pt idx="3094" formatCode="0.00">
                  <c:v>56.056999999999995</c:v>
                </c:pt>
                <c:pt idx="3095" formatCode="0.00">
                  <c:v>56.056999999999995</c:v>
                </c:pt>
                <c:pt idx="3096" formatCode="0.00">
                  <c:v>56.056999999999995</c:v>
                </c:pt>
                <c:pt idx="3097" formatCode="0.00">
                  <c:v>56.056999999999995</c:v>
                </c:pt>
                <c:pt idx="3098" formatCode="0.00">
                  <c:v>56.056999999999995</c:v>
                </c:pt>
                <c:pt idx="3099" formatCode="0.00">
                  <c:v>56.056999999999995</c:v>
                </c:pt>
                <c:pt idx="3100" formatCode="0.00">
                  <c:v>56.056999999999995</c:v>
                </c:pt>
                <c:pt idx="3101" formatCode="0.00">
                  <c:v>56.056999999999995</c:v>
                </c:pt>
                <c:pt idx="3102" formatCode="0.00">
                  <c:v>56.056999999999995</c:v>
                </c:pt>
                <c:pt idx="3103" formatCode="0.00">
                  <c:v>56.056999999999995</c:v>
                </c:pt>
                <c:pt idx="3104" formatCode="0.00">
                  <c:v>56.056999999999995</c:v>
                </c:pt>
                <c:pt idx="3105" formatCode="0.00">
                  <c:v>56.056999999999995</c:v>
                </c:pt>
                <c:pt idx="3106" formatCode="0.00">
                  <c:v>56.056999999999995</c:v>
                </c:pt>
                <c:pt idx="3107" formatCode="0.00">
                  <c:v>56.056999999999995</c:v>
                </c:pt>
                <c:pt idx="3108" formatCode="0.00">
                  <c:v>56.056999999999995</c:v>
                </c:pt>
                <c:pt idx="3109" formatCode="0.00">
                  <c:v>56.056999999999995</c:v>
                </c:pt>
                <c:pt idx="3110" formatCode="0.00">
                  <c:v>56.056999999999995</c:v>
                </c:pt>
                <c:pt idx="3111" formatCode="0.00">
                  <c:v>56.056999999999995</c:v>
                </c:pt>
                <c:pt idx="3112" formatCode="0.00">
                  <c:v>56.056999999999995</c:v>
                </c:pt>
                <c:pt idx="3113" formatCode="0.00">
                  <c:v>56.056999999999995</c:v>
                </c:pt>
                <c:pt idx="3114" formatCode="0.00">
                  <c:v>56.056999999999995</c:v>
                </c:pt>
                <c:pt idx="3115" formatCode="0.00">
                  <c:v>56.056999999999995</c:v>
                </c:pt>
                <c:pt idx="3116" formatCode="0.00">
                  <c:v>56.056999999999995</c:v>
                </c:pt>
                <c:pt idx="3117" formatCode="0.00">
                  <c:v>56.056999999999995</c:v>
                </c:pt>
                <c:pt idx="3118" formatCode="0.00">
                  <c:v>56.056999999999995</c:v>
                </c:pt>
                <c:pt idx="3119" formatCode="0.00">
                  <c:v>56.056999999999995</c:v>
                </c:pt>
                <c:pt idx="3120" formatCode="0.00">
                  <c:v>56.056999999999995</c:v>
                </c:pt>
                <c:pt idx="3121" formatCode="0.00">
                  <c:v>56.056999999999995</c:v>
                </c:pt>
                <c:pt idx="3122" formatCode="0.00">
                  <c:v>56.056999999999995</c:v>
                </c:pt>
                <c:pt idx="3123" formatCode="0.00">
                  <c:v>56.056999999999995</c:v>
                </c:pt>
                <c:pt idx="3124" formatCode="0.00">
                  <c:v>56.056999999999995</c:v>
                </c:pt>
                <c:pt idx="3125" formatCode="0.00">
                  <c:v>56.056999999999995</c:v>
                </c:pt>
                <c:pt idx="3126" formatCode="0.00">
                  <c:v>56.056999999999995</c:v>
                </c:pt>
                <c:pt idx="3127" formatCode="0.00">
                  <c:v>56.056999999999995</c:v>
                </c:pt>
                <c:pt idx="3128" formatCode="0.00">
                  <c:v>56.056999999999995</c:v>
                </c:pt>
                <c:pt idx="3129" formatCode="0.00">
                  <c:v>56.056999999999995</c:v>
                </c:pt>
                <c:pt idx="3130" formatCode="0.00">
                  <c:v>56.056999999999995</c:v>
                </c:pt>
                <c:pt idx="3131" formatCode="0.00">
                  <c:v>56.056999999999995</c:v>
                </c:pt>
                <c:pt idx="3132" formatCode="0.00">
                  <c:v>56.056999999999995</c:v>
                </c:pt>
                <c:pt idx="3133" formatCode="0.00">
                  <c:v>56.056999999999995</c:v>
                </c:pt>
                <c:pt idx="3134" formatCode="0.00">
                  <c:v>56.056999999999995</c:v>
                </c:pt>
                <c:pt idx="3135" formatCode="0.00">
                  <c:v>56.056999999999995</c:v>
                </c:pt>
                <c:pt idx="3136" formatCode="0.00">
                  <c:v>56.056999999999995</c:v>
                </c:pt>
                <c:pt idx="3137" formatCode="0.00">
                  <c:v>56.056999999999995</c:v>
                </c:pt>
                <c:pt idx="3138" formatCode="0.00">
                  <c:v>56.056999999999995</c:v>
                </c:pt>
                <c:pt idx="3139" formatCode="0.00">
                  <c:v>56.056999999999995</c:v>
                </c:pt>
                <c:pt idx="3140" formatCode="0.00">
                  <c:v>56.056999999999995</c:v>
                </c:pt>
                <c:pt idx="3141" formatCode="0.00">
                  <c:v>56.056999999999995</c:v>
                </c:pt>
                <c:pt idx="3142" formatCode="0.00">
                  <c:v>56.056999999999995</c:v>
                </c:pt>
                <c:pt idx="3143" formatCode="0.00">
                  <c:v>56.056999999999995</c:v>
                </c:pt>
                <c:pt idx="3144" formatCode="0.00">
                  <c:v>56.056999999999995</c:v>
                </c:pt>
                <c:pt idx="3145" formatCode="0.00">
                  <c:v>56.056999999999995</c:v>
                </c:pt>
                <c:pt idx="3146" formatCode="0.00">
                  <c:v>56.056999999999995</c:v>
                </c:pt>
                <c:pt idx="3147" formatCode="0.00">
                  <c:v>56.056999999999995</c:v>
                </c:pt>
                <c:pt idx="3148" formatCode="0.00">
                  <c:v>56.056999999999995</c:v>
                </c:pt>
                <c:pt idx="3149" formatCode="0.00">
                  <c:v>56.056999999999995</c:v>
                </c:pt>
                <c:pt idx="3150" formatCode="0.00">
                  <c:v>56.056999999999995</c:v>
                </c:pt>
                <c:pt idx="3151" formatCode="0.00">
                  <c:v>56.056999999999995</c:v>
                </c:pt>
                <c:pt idx="3152" formatCode="0.00">
                  <c:v>56.056999999999995</c:v>
                </c:pt>
                <c:pt idx="3153" formatCode="0.00">
                  <c:v>56.056999999999995</c:v>
                </c:pt>
                <c:pt idx="3154" formatCode="0.00">
                  <c:v>56.056999999999995</c:v>
                </c:pt>
                <c:pt idx="3155" formatCode="0.00">
                  <c:v>56.056999999999995</c:v>
                </c:pt>
                <c:pt idx="3156" formatCode="0.00">
                  <c:v>56.056999999999995</c:v>
                </c:pt>
                <c:pt idx="3157" formatCode="0.00">
                  <c:v>56.056999999999995</c:v>
                </c:pt>
                <c:pt idx="3158" formatCode="0.00">
                  <c:v>56.056999999999995</c:v>
                </c:pt>
                <c:pt idx="3159" formatCode="0.00">
                  <c:v>56.056999999999995</c:v>
                </c:pt>
                <c:pt idx="3160" formatCode="0.00">
                  <c:v>56.056999999999995</c:v>
                </c:pt>
                <c:pt idx="3161" formatCode="0.00">
                  <c:v>56.056999999999995</c:v>
                </c:pt>
                <c:pt idx="3162" formatCode="0.00">
                  <c:v>56.056999999999995</c:v>
                </c:pt>
                <c:pt idx="3163" formatCode="0.00">
                  <c:v>56.056999999999995</c:v>
                </c:pt>
                <c:pt idx="3164" formatCode="0.00">
                  <c:v>56.056999999999995</c:v>
                </c:pt>
                <c:pt idx="3165" formatCode="0.00">
                  <c:v>56.056999999999995</c:v>
                </c:pt>
                <c:pt idx="3166" formatCode="0.00">
                  <c:v>56.056999999999995</c:v>
                </c:pt>
                <c:pt idx="3167" formatCode="0.00">
                  <c:v>56.056999999999995</c:v>
                </c:pt>
                <c:pt idx="3168" formatCode="0.00">
                  <c:v>56.056999999999995</c:v>
                </c:pt>
                <c:pt idx="3169" formatCode="0.00">
                  <c:v>56.056999999999995</c:v>
                </c:pt>
                <c:pt idx="3170" formatCode="0.00">
                  <c:v>56.056999999999995</c:v>
                </c:pt>
                <c:pt idx="3171" formatCode="0.00">
                  <c:v>56.056999999999995</c:v>
                </c:pt>
                <c:pt idx="3172" formatCode="0.00">
                  <c:v>56.056999999999995</c:v>
                </c:pt>
                <c:pt idx="3173" formatCode="0.00">
                  <c:v>56.230000000000004</c:v>
                </c:pt>
                <c:pt idx="3174" formatCode="0.00">
                  <c:v>56.230000000000004</c:v>
                </c:pt>
                <c:pt idx="3175" formatCode="0.00">
                  <c:v>56.230000000000004</c:v>
                </c:pt>
                <c:pt idx="3176" formatCode="0.00">
                  <c:v>56.230000000000004</c:v>
                </c:pt>
                <c:pt idx="3177" formatCode="0.00">
                  <c:v>56.056999999999995</c:v>
                </c:pt>
                <c:pt idx="3178" formatCode="0.00">
                  <c:v>56.056999999999995</c:v>
                </c:pt>
                <c:pt idx="3179" formatCode="0.00">
                  <c:v>56.056999999999995</c:v>
                </c:pt>
                <c:pt idx="3180" formatCode="0.00">
                  <c:v>56.056999999999995</c:v>
                </c:pt>
                <c:pt idx="3181" formatCode="0.00">
                  <c:v>56.056999999999995</c:v>
                </c:pt>
                <c:pt idx="3182" formatCode="0.00">
                  <c:v>56.056999999999995</c:v>
                </c:pt>
                <c:pt idx="3183" formatCode="0.00">
                  <c:v>56.056999999999995</c:v>
                </c:pt>
                <c:pt idx="3184" formatCode="0.00">
                  <c:v>56.056999999999995</c:v>
                </c:pt>
                <c:pt idx="3185" formatCode="0.00">
                  <c:v>56.056999999999995</c:v>
                </c:pt>
                <c:pt idx="3186" formatCode="0.00">
                  <c:v>56.056999999999995</c:v>
                </c:pt>
                <c:pt idx="3187" formatCode="0.00">
                  <c:v>56.056999999999995</c:v>
                </c:pt>
                <c:pt idx="3188" formatCode="0.00">
                  <c:v>56.056999999999995</c:v>
                </c:pt>
                <c:pt idx="3189" formatCode="0.00">
                  <c:v>56.056999999999995</c:v>
                </c:pt>
                <c:pt idx="3190" formatCode="0.00">
                  <c:v>56.056999999999995</c:v>
                </c:pt>
                <c:pt idx="3191" formatCode="0.00">
                  <c:v>56.056999999999995</c:v>
                </c:pt>
                <c:pt idx="3192" formatCode="0.00">
                  <c:v>56.056999999999995</c:v>
                </c:pt>
                <c:pt idx="3193" formatCode="0.00">
                  <c:v>56.056999999999995</c:v>
                </c:pt>
                <c:pt idx="3194" formatCode="0.00">
                  <c:v>56.056999999999995</c:v>
                </c:pt>
                <c:pt idx="3195" formatCode="0.00">
                  <c:v>56.056999999999995</c:v>
                </c:pt>
                <c:pt idx="3196" formatCode="0.00">
                  <c:v>56.056999999999995</c:v>
                </c:pt>
                <c:pt idx="3197" formatCode="0.00">
                  <c:v>56.056999999999995</c:v>
                </c:pt>
                <c:pt idx="3198" formatCode="0.00">
                  <c:v>56.056999999999995</c:v>
                </c:pt>
                <c:pt idx="3199" formatCode="0.00">
                  <c:v>56.056999999999995</c:v>
                </c:pt>
                <c:pt idx="3200" formatCode="0.00">
                  <c:v>56.056999999999995</c:v>
                </c:pt>
                <c:pt idx="3201" formatCode="0.00">
                  <c:v>56.056999999999995</c:v>
                </c:pt>
                <c:pt idx="3202" formatCode="0.00">
                  <c:v>56.056999999999995</c:v>
                </c:pt>
                <c:pt idx="3203" formatCode="0.00">
                  <c:v>56.056999999999995</c:v>
                </c:pt>
                <c:pt idx="3204" formatCode="0.00">
                  <c:v>56.056999999999995</c:v>
                </c:pt>
                <c:pt idx="3205" formatCode="0.00">
                  <c:v>56.056999999999995</c:v>
                </c:pt>
                <c:pt idx="3206" formatCode="0.00">
                  <c:v>56.056999999999995</c:v>
                </c:pt>
                <c:pt idx="3207" formatCode="0.00">
                  <c:v>56.056999999999995</c:v>
                </c:pt>
                <c:pt idx="3208" formatCode="0.00">
                  <c:v>56.056999999999995</c:v>
                </c:pt>
                <c:pt idx="3209" formatCode="0.00">
                  <c:v>56.056999999999995</c:v>
                </c:pt>
                <c:pt idx="3210" formatCode="0.00">
                  <c:v>56.056999999999995</c:v>
                </c:pt>
                <c:pt idx="3211" formatCode="0.00">
                  <c:v>56.056999999999995</c:v>
                </c:pt>
                <c:pt idx="3212" formatCode="0.00">
                  <c:v>56.056999999999995</c:v>
                </c:pt>
                <c:pt idx="3213" formatCode="0.00">
                  <c:v>56.056999999999995</c:v>
                </c:pt>
                <c:pt idx="3214" formatCode="0.00">
                  <c:v>56.056999999999995</c:v>
                </c:pt>
                <c:pt idx="3215" formatCode="0.00">
                  <c:v>56.056999999999995</c:v>
                </c:pt>
                <c:pt idx="3216" formatCode="0.00">
                  <c:v>56.056999999999995</c:v>
                </c:pt>
                <c:pt idx="3217" formatCode="0.00">
                  <c:v>56.056999999999995</c:v>
                </c:pt>
                <c:pt idx="3218" formatCode="0.00">
                  <c:v>56.056999999999995</c:v>
                </c:pt>
                <c:pt idx="3219" formatCode="0.00">
                  <c:v>56.056999999999995</c:v>
                </c:pt>
                <c:pt idx="3220" formatCode="0.00">
                  <c:v>56.056999999999995</c:v>
                </c:pt>
                <c:pt idx="3221" formatCode="0.00">
                  <c:v>56.056999999999995</c:v>
                </c:pt>
                <c:pt idx="3222" formatCode="0.00">
                  <c:v>56.056999999999995</c:v>
                </c:pt>
                <c:pt idx="3223" formatCode="0.00">
                  <c:v>56.056999999999995</c:v>
                </c:pt>
                <c:pt idx="3224" formatCode="0.00">
                  <c:v>56.056999999999995</c:v>
                </c:pt>
                <c:pt idx="3225" formatCode="0.00">
                  <c:v>56.056999999999995</c:v>
                </c:pt>
                <c:pt idx="3226" formatCode="0.00">
                  <c:v>56.056999999999995</c:v>
                </c:pt>
                <c:pt idx="3227" formatCode="0.00">
                  <c:v>56.056999999999995</c:v>
                </c:pt>
                <c:pt idx="3228" formatCode="0.00">
                  <c:v>56.056999999999995</c:v>
                </c:pt>
                <c:pt idx="3229" formatCode="0.00">
                  <c:v>56.056999999999995</c:v>
                </c:pt>
                <c:pt idx="3230" formatCode="0.00">
                  <c:v>56.056999999999995</c:v>
                </c:pt>
                <c:pt idx="3231" formatCode="0.00">
                  <c:v>56.056999999999995</c:v>
                </c:pt>
                <c:pt idx="3232" formatCode="0.00">
                  <c:v>56.056999999999995</c:v>
                </c:pt>
                <c:pt idx="3233" formatCode="0.00">
                  <c:v>56.056999999999995</c:v>
                </c:pt>
                <c:pt idx="3234" formatCode="0.00">
                  <c:v>56.056999999999995</c:v>
                </c:pt>
                <c:pt idx="3235" formatCode="0.00">
                  <c:v>56.056999999999995</c:v>
                </c:pt>
                <c:pt idx="3236" formatCode="0.00">
                  <c:v>56.056999999999995</c:v>
                </c:pt>
                <c:pt idx="3237" formatCode="0.00">
                  <c:v>56.056999999999995</c:v>
                </c:pt>
                <c:pt idx="3238" formatCode="0.00">
                  <c:v>56.056999999999995</c:v>
                </c:pt>
                <c:pt idx="3239" formatCode="0.00">
                  <c:v>56.056999999999995</c:v>
                </c:pt>
                <c:pt idx="3240" formatCode="0.00">
                  <c:v>56.056999999999995</c:v>
                </c:pt>
                <c:pt idx="3241" formatCode="0.00">
                  <c:v>56.056999999999995</c:v>
                </c:pt>
                <c:pt idx="3242" formatCode="0.00">
                  <c:v>56.056999999999995</c:v>
                </c:pt>
                <c:pt idx="3243" formatCode="0.00">
                  <c:v>56.056999999999995</c:v>
                </c:pt>
                <c:pt idx="3244" formatCode="0.00">
                  <c:v>56.056999999999995</c:v>
                </c:pt>
                <c:pt idx="3245" formatCode="0.00">
                  <c:v>56.056999999999995</c:v>
                </c:pt>
                <c:pt idx="3246" formatCode="0.00">
                  <c:v>56.056999999999995</c:v>
                </c:pt>
                <c:pt idx="3247" formatCode="0.00">
                  <c:v>56.056999999999995</c:v>
                </c:pt>
                <c:pt idx="3248" formatCode="0.00">
                  <c:v>56.056999999999995</c:v>
                </c:pt>
                <c:pt idx="3249" formatCode="0.00">
                  <c:v>56.056999999999995</c:v>
                </c:pt>
                <c:pt idx="3250" formatCode="0.00">
                  <c:v>56.056999999999995</c:v>
                </c:pt>
                <c:pt idx="3251" formatCode="0.00">
                  <c:v>56.056999999999995</c:v>
                </c:pt>
                <c:pt idx="3252" formatCode="0.00">
                  <c:v>56.056999999999995</c:v>
                </c:pt>
                <c:pt idx="3253" formatCode="0.00">
                  <c:v>56.056999999999995</c:v>
                </c:pt>
                <c:pt idx="3254" formatCode="0.00">
                  <c:v>56.056999999999995</c:v>
                </c:pt>
                <c:pt idx="3255" formatCode="0.00">
                  <c:v>56.056999999999995</c:v>
                </c:pt>
                <c:pt idx="3256" formatCode="0.00">
                  <c:v>56.056999999999995</c:v>
                </c:pt>
                <c:pt idx="3257" formatCode="0.00">
                  <c:v>56.056999999999995</c:v>
                </c:pt>
                <c:pt idx="3258" formatCode="0.00">
                  <c:v>56.056999999999995</c:v>
                </c:pt>
                <c:pt idx="3259" formatCode="0.00">
                  <c:v>56.056999999999995</c:v>
                </c:pt>
                <c:pt idx="3260" formatCode="0.00">
                  <c:v>56.056999999999995</c:v>
                </c:pt>
                <c:pt idx="3261" formatCode="0.00">
                  <c:v>56.056999999999995</c:v>
                </c:pt>
                <c:pt idx="3262" formatCode="0.00">
                  <c:v>56.056999999999995</c:v>
                </c:pt>
                <c:pt idx="3263" formatCode="0.00">
                  <c:v>56.056999999999995</c:v>
                </c:pt>
                <c:pt idx="3264" formatCode="0.00">
                  <c:v>56.056999999999995</c:v>
                </c:pt>
                <c:pt idx="3265" formatCode="0.00">
                  <c:v>56.056999999999995</c:v>
                </c:pt>
                <c:pt idx="3266" formatCode="0.00">
                  <c:v>56.056999999999995</c:v>
                </c:pt>
                <c:pt idx="3267" formatCode="0.00">
                  <c:v>56.056999999999995</c:v>
                </c:pt>
                <c:pt idx="3268" formatCode="0.00">
                  <c:v>56.056999999999995</c:v>
                </c:pt>
                <c:pt idx="3269" formatCode="0.00">
                  <c:v>56.056999999999995</c:v>
                </c:pt>
                <c:pt idx="3270" formatCode="0.00">
                  <c:v>56.056999999999995</c:v>
                </c:pt>
                <c:pt idx="3271" formatCode="0.00">
                  <c:v>56.056999999999995</c:v>
                </c:pt>
                <c:pt idx="3272" formatCode="0.00">
                  <c:v>56.056999999999995</c:v>
                </c:pt>
                <c:pt idx="3273" formatCode="0.00">
                  <c:v>56.056999999999995</c:v>
                </c:pt>
                <c:pt idx="3274" formatCode="0.00">
                  <c:v>56.056999999999995</c:v>
                </c:pt>
                <c:pt idx="3275" formatCode="0.00">
                  <c:v>56.056999999999995</c:v>
                </c:pt>
                <c:pt idx="3276" formatCode="0.00">
                  <c:v>56.056999999999995</c:v>
                </c:pt>
                <c:pt idx="3277" formatCode="0.00">
                  <c:v>56.056999999999995</c:v>
                </c:pt>
                <c:pt idx="3278" formatCode="0.00">
                  <c:v>56.056999999999995</c:v>
                </c:pt>
                <c:pt idx="3279" formatCode="0.00">
                  <c:v>56.056999999999995</c:v>
                </c:pt>
                <c:pt idx="3280" formatCode="0.00">
                  <c:v>56.056999999999995</c:v>
                </c:pt>
                <c:pt idx="3281" formatCode="0.00">
                  <c:v>56.056999999999995</c:v>
                </c:pt>
                <c:pt idx="3282" formatCode="0.00">
                  <c:v>56.056999999999995</c:v>
                </c:pt>
                <c:pt idx="3283" formatCode="0.00">
                  <c:v>56.056999999999995</c:v>
                </c:pt>
                <c:pt idx="3284" formatCode="0.00">
                  <c:v>56.056999999999995</c:v>
                </c:pt>
                <c:pt idx="3285" formatCode="0.00">
                  <c:v>56.056999999999995</c:v>
                </c:pt>
                <c:pt idx="3286" formatCode="0.00">
                  <c:v>56.056999999999995</c:v>
                </c:pt>
                <c:pt idx="3287" formatCode="0.00">
                  <c:v>56.056999999999995</c:v>
                </c:pt>
                <c:pt idx="3288" formatCode="0.00">
                  <c:v>56.056999999999995</c:v>
                </c:pt>
                <c:pt idx="3289" formatCode="0.00">
                  <c:v>56.056999999999995</c:v>
                </c:pt>
                <c:pt idx="3290" formatCode="0.00">
                  <c:v>56.056999999999995</c:v>
                </c:pt>
                <c:pt idx="3291" formatCode="0.00">
                  <c:v>56.056999999999995</c:v>
                </c:pt>
                <c:pt idx="3292" formatCode="0.00">
                  <c:v>56.056999999999995</c:v>
                </c:pt>
                <c:pt idx="3293" formatCode="0.00">
                  <c:v>56.056999999999995</c:v>
                </c:pt>
                <c:pt idx="3294" formatCode="0.00">
                  <c:v>56.056999999999995</c:v>
                </c:pt>
                <c:pt idx="3295" formatCode="0.00">
                  <c:v>56.056999999999995</c:v>
                </c:pt>
                <c:pt idx="3296" formatCode="0.00">
                  <c:v>56.056999999999995</c:v>
                </c:pt>
                <c:pt idx="3297" formatCode="0.00">
                  <c:v>56.056999999999995</c:v>
                </c:pt>
                <c:pt idx="3298" formatCode="0.00">
                  <c:v>56.056999999999995</c:v>
                </c:pt>
                <c:pt idx="3299" formatCode="0.00">
                  <c:v>56.056999999999995</c:v>
                </c:pt>
                <c:pt idx="3300" formatCode="0.00">
                  <c:v>56.056999999999995</c:v>
                </c:pt>
                <c:pt idx="3301" formatCode="0.00">
                  <c:v>56.056999999999995</c:v>
                </c:pt>
                <c:pt idx="3302" formatCode="0.00">
                  <c:v>56.056999999999995</c:v>
                </c:pt>
                <c:pt idx="3303" formatCode="0.00">
                  <c:v>56.056999999999995</c:v>
                </c:pt>
                <c:pt idx="3304" formatCode="0.00">
                  <c:v>56.056999999999995</c:v>
                </c:pt>
                <c:pt idx="3305" formatCode="0.00">
                  <c:v>56.056999999999995</c:v>
                </c:pt>
                <c:pt idx="3306" formatCode="0.00">
                  <c:v>56.056999999999995</c:v>
                </c:pt>
                <c:pt idx="3307" formatCode="0.00">
                  <c:v>56.056999999999995</c:v>
                </c:pt>
                <c:pt idx="3308" formatCode="0.00">
                  <c:v>56.056999999999995</c:v>
                </c:pt>
                <c:pt idx="3309" formatCode="0.00">
                  <c:v>56.056999999999995</c:v>
                </c:pt>
                <c:pt idx="3310" formatCode="0.00">
                  <c:v>56.056999999999995</c:v>
                </c:pt>
                <c:pt idx="3311" formatCode="0.00">
                  <c:v>56.056999999999995</c:v>
                </c:pt>
                <c:pt idx="3312" formatCode="0.00">
                  <c:v>56.056999999999995</c:v>
                </c:pt>
                <c:pt idx="3313" formatCode="0.00">
                  <c:v>56.056999999999995</c:v>
                </c:pt>
                <c:pt idx="3314" formatCode="0.00">
                  <c:v>56.056999999999995</c:v>
                </c:pt>
                <c:pt idx="3315" formatCode="0.00">
                  <c:v>56.056999999999995</c:v>
                </c:pt>
                <c:pt idx="3316" formatCode="0.00">
                  <c:v>56.056999999999995</c:v>
                </c:pt>
                <c:pt idx="3317" formatCode="0.00">
                  <c:v>56.056999999999995</c:v>
                </c:pt>
                <c:pt idx="3318" formatCode="0.00">
                  <c:v>56.056999999999995</c:v>
                </c:pt>
                <c:pt idx="3319" formatCode="0.00">
                  <c:v>56.056999999999995</c:v>
                </c:pt>
                <c:pt idx="3320" formatCode="0.00">
                  <c:v>56.056999999999995</c:v>
                </c:pt>
                <c:pt idx="3321" formatCode="0.00">
                  <c:v>56.056999999999995</c:v>
                </c:pt>
                <c:pt idx="3322" formatCode="0.00">
                  <c:v>56.056999999999995</c:v>
                </c:pt>
                <c:pt idx="3323" formatCode="0.00">
                  <c:v>56.056999999999995</c:v>
                </c:pt>
                <c:pt idx="3324" formatCode="0.00">
                  <c:v>56.056999999999995</c:v>
                </c:pt>
                <c:pt idx="3325" formatCode="0.00">
                  <c:v>56.056999999999995</c:v>
                </c:pt>
                <c:pt idx="3326" formatCode="0.00">
                  <c:v>56.056999999999995</c:v>
                </c:pt>
                <c:pt idx="3327" formatCode="0.00">
                  <c:v>56.056999999999995</c:v>
                </c:pt>
                <c:pt idx="3328" formatCode="0.00">
                  <c:v>56.056999999999995</c:v>
                </c:pt>
                <c:pt idx="3329" formatCode="0.00">
                  <c:v>56.056999999999995</c:v>
                </c:pt>
                <c:pt idx="3330" formatCode="0.00">
                  <c:v>56.056999999999995</c:v>
                </c:pt>
                <c:pt idx="3331" formatCode="0.00">
                  <c:v>56.056999999999995</c:v>
                </c:pt>
                <c:pt idx="3332" formatCode="0.00">
                  <c:v>56.056999999999995</c:v>
                </c:pt>
                <c:pt idx="3333" formatCode="0.00">
                  <c:v>56.056999999999995</c:v>
                </c:pt>
                <c:pt idx="3334" formatCode="0.00">
                  <c:v>56.056999999999995</c:v>
                </c:pt>
                <c:pt idx="3335" formatCode="0.00">
                  <c:v>56.056999999999995</c:v>
                </c:pt>
                <c:pt idx="3336" formatCode="0.00">
                  <c:v>56.056999999999995</c:v>
                </c:pt>
                <c:pt idx="3337" formatCode="0.00">
                  <c:v>56.056999999999995</c:v>
                </c:pt>
                <c:pt idx="3338" formatCode="0.00">
                  <c:v>56.056999999999995</c:v>
                </c:pt>
                <c:pt idx="3339" formatCode="0.00">
                  <c:v>56.056999999999995</c:v>
                </c:pt>
                <c:pt idx="3340" formatCode="0.00">
                  <c:v>56.056999999999995</c:v>
                </c:pt>
                <c:pt idx="3341" formatCode="0.00">
                  <c:v>56.056999999999995</c:v>
                </c:pt>
                <c:pt idx="3342" formatCode="0.00">
                  <c:v>56.056999999999995</c:v>
                </c:pt>
                <c:pt idx="3343" formatCode="0.00">
                  <c:v>56.056999999999995</c:v>
                </c:pt>
                <c:pt idx="3344" formatCode="0.00">
                  <c:v>56.056999999999995</c:v>
                </c:pt>
                <c:pt idx="3345" formatCode="0.00">
                  <c:v>56.056999999999995</c:v>
                </c:pt>
                <c:pt idx="3346" formatCode="0.00">
                  <c:v>56.056999999999995</c:v>
                </c:pt>
                <c:pt idx="3347" formatCode="0.00">
                  <c:v>56.056999999999995</c:v>
                </c:pt>
                <c:pt idx="3348" formatCode="0.00">
                  <c:v>56.056999999999995</c:v>
                </c:pt>
                <c:pt idx="3349" formatCode="0.00">
                  <c:v>56.056999999999995</c:v>
                </c:pt>
                <c:pt idx="3350" formatCode="0.00">
                  <c:v>56.056999999999995</c:v>
                </c:pt>
                <c:pt idx="3351" formatCode="0.00">
                  <c:v>56.056999999999995</c:v>
                </c:pt>
                <c:pt idx="3352" formatCode="0.00">
                  <c:v>56.056999999999995</c:v>
                </c:pt>
                <c:pt idx="3353" formatCode="0.00">
                  <c:v>56.056999999999995</c:v>
                </c:pt>
                <c:pt idx="3354" formatCode="0.00">
                  <c:v>56.056999999999995</c:v>
                </c:pt>
                <c:pt idx="3355" formatCode="0.00">
                  <c:v>56.056999999999995</c:v>
                </c:pt>
                <c:pt idx="3356" formatCode="0.00">
                  <c:v>56.056999999999995</c:v>
                </c:pt>
                <c:pt idx="3357" formatCode="0.00">
                  <c:v>56.056999999999995</c:v>
                </c:pt>
                <c:pt idx="3358" formatCode="0.00">
                  <c:v>56.056999999999995</c:v>
                </c:pt>
                <c:pt idx="3359" formatCode="0.00">
                  <c:v>56.056999999999995</c:v>
                </c:pt>
                <c:pt idx="3360" formatCode="0.00">
                  <c:v>56.056999999999995</c:v>
                </c:pt>
                <c:pt idx="3361" formatCode="0.00">
                  <c:v>56.056999999999995</c:v>
                </c:pt>
                <c:pt idx="3362" formatCode="0.00">
                  <c:v>56.056999999999995</c:v>
                </c:pt>
                <c:pt idx="3363" formatCode="0.00">
                  <c:v>56.056999999999995</c:v>
                </c:pt>
                <c:pt idx="3364" formatCode="0.00">
                  <c:v>56.056999999999995</c:v>
                </c:pt>
                <c:pt idx="3365" formatCode="0.00">
                  <c:v>56.056999999999995</c:v>
                </c:pt>
                <c:pt idx="3366" formatCode="0.00">
                  <c:v>56.056999999999995</c:v>
                </c:pt>
                <c:pt idx="3367" formatCode="0.00">
                  <c:v>56.056999999999995</c:v>
                </c:pt>
                <c:pt idx="3368" formatCode="0.00">
                  <c:v>56.056999999999995</c:v>
                </c:pt>
                <c:pt idx="3369" formatCode="0.00">
                  <c:v>56.056999999999995</c:v>
                </c:pt>
                <c:pt idx="3370" formatCode="0.00">
                  <c:v>56.056999999999995</c:v>
                </c:pt>
                <c:pt idx="3371" formatCode="0.00">
                  <c:v>56.056999999999995</c:v>
                </c:pt>
                <c:pt idx="3372" formatCode="0.00">
                  <c:v>56.056999999999995</c:v>
                </c:pt>
                <c:pt idx="3373" formatCode="0.00">
                  <c:v>56.056999999999995</c:v>
                </c:pt>
                <c:pt idx="3374" formatCode="0.00">
                  <c:v>56.056999999999995</c:v>
                </c:pt>
                <c:pt idx="3375" formatCode="0.00">
                  <c:v>56.056999999999995</c:v>
                </c:pt>
                <c:pt idx="3376" formatCode="0.00">
                  <c:v>56.056999999999995</c:v>
                </c:pt>
                <c:pt idx="3377" formatCode="0.00">
                  <c:v>56.056999999999995</c:v>
                </c:pt>
                <c:pt idx="3378" formatCode="0.00">
                  <c:v>56.056999999999995</c:v>
                </c:pt>
                <c:pt idx="3379" formatCode="0.00">
                  <c:v>56.056999999999995</c:v>
                </c:pt>
                <c:pt idx="3380" formatCode="0.00">
                  <c:v>56.056999999999995</c:v>
                </c:pt>
                <c:pt idx="3381" formatCode="0.00">
                  <c:v>56.056999999999995</c:v>
                </c:pt>
                <c:pt idx="3382" formatCode="0.00">
                  <c:v>56.056999999999995</c:v>
                </c:pt>
                <c:pt idx="3383" formatCode="0.00">
                  <c:v>56.056999999999995</c:v>
                </c:pt>
                <c:pt idx="3384" formatCode="0.00">
                  <c:v>56.056999999999995</c:v>
                </c:pt>
                <c:pt idx="3385" formatCode="0.00">
                  <c:v>56.056999999999995</c:v>
                </c:pt>
                <c:pt idx="3386" formatCode="0.00">
                  <c:v>56.056999999999995</c:v>
                </c:pt>
                <c:pt idx="3387" formatCode="0.00">
                  <c:v>56.056999999999995</c:v>
                </c:pt>
                <c:pt idx="3388" formatCode="0.00">
                  <c:v>56.056999999999995</c:v>
                </c:pt>
                <c:pt idx="3389" formatCode="0.00">
                  <c:v>56.056999999999995</c:v>
                </c:pt>
                <c:pt idx="3390" formatCode="0.00">
                  <c:v>56.056999999999995</c:v>
                </c:pt>
                <c:pt idx="3391" formatCode="0.00">
                  <c:v>56.056999999999995</c:v>
                </c:pt>
                <c:pt idx="3392" formatCode="0.00">
                  <c:v>56.056999999999995</c:v>
                </c:pt>
                <c:pt idx="3393" formatCode="0.00">
                  <c:v>56.056999999999995</c:v>
                </c:pt>
                <c:pt idx="3394" formatCode="0.00">
                  <c:v>56.056999999999995</c:v>
                </c:pt>
                <c:pt idx="3395" formatCode="0.00">
                  <c:v>56.056999999999995</c:v>
                </c:pt>
                <c:pt idx="3396" formatCode="0.00">
                  <c:v>56.056999999999995</c:v>
                </c:pt>
                <c:pt idx="3397" formatCode="0.00">
                  <c:v>56.056999999999995</c:v>
                </c:pt>
                <c:pt idx="3398" formatCode="0.00">
                  <c:v>56.056999999999995</c:v>
                </c:pt>
                <c:pt idx="3399" formatCode="0.00">
                  <c:v>56.056999999999995</c:v>
                </c:pt>
                <c:pt idx="3400" formatCode="0.00">
                  <c:v>56.056999999999995</c:v>
                </c:pt>
                <c:pt idx="3401" formatCode="0.00">
                  <c:v>56.056999999999995</c:v>
                </c:pt>
                <c:pt idx="3402" formatCode="0.00">
                  <c:v>56.056999999999995</c:v>
                </c:pt>
                <c:pt idx="3403" formatCode="0.00">
                  <c:v>56.056999999999995</c:v>
                </c:pt>
                <c:pt idx="3404" formatCode="0.00">
                  <c:v>56.056999999999995</c:v>
                </c:pt>
                <c:pt idx="3405" formatCode="0.00">
                  <c:v>56.056999999999995</c:v>
                </c:pt>
                <c:pt idx="3406" formatCode="0.00">
                  <c:v>56.056999999999995</c:v>
                </c:pt>
                <c:pt idx="3407" formatCode="0.00">
                  <c:v>56.056999999999995</c:v>
                </c:pt>
                <c:pt idx="3408" formatCode="0.00">
                  <c:v>56.056999999999995</c:v>
                </c:pt>
                <c:pt idx="3409" formatCode="0.00">
                  <c:v>56.056999999999995</c:v>
                </c:pt>
                <c:pt idx="3410" formatCode="0.00">
                  <c:v>56.056999999999995</c:v>
                </c:pt>
                <c:pt idx="3411" formatCode="0.00">
                  <c:v>56.056999999999995</c:v>
                </c:pt>
                <c:pt idx="3412" formatCode="0.00">
                  <c:v>56.056999999999995</c:v>
                </c:pt>
                <c:pt idx="3413" formatCode="0.00">
                  <c:v>56.056999999999995</c:v>
                </c:pt>
                <c:pt idx="3414" formatCode="0.00">
                  <c:v>56.056999999999995</c:v>
                </c:pt>
                <c:pt idx="3415" formatCode="0.00">
                  <c:v>56.056999999999995</c:v>
                </c:pt>
                <c:pt idx="3416" formatCode="0.00">
                  <c:v>56.056999999999995</c:v>
                </c:pt>
                <c:pt idx="3417" formatCode="0.00">
                  <c:v>56.056999999999995</c:v>
                </c:pt>
                <c:pt idx="3418" formatCode="0.00">
                  <c:v>56.056999999999995</c:v>
                </c:pt>
                <c:pt idx="3419" formatCode="0.00">
                  <c:v>56.056999999999995</c:v>
                </c:pt>
                <c:pt idx="3420" formatCode="0.00">
                  <c:v>56.056999999999995</c:v>
                </c:pt>
                <c:pt idx="3421" formatCode="0.00">
                  <c:v>56.056999999999995</c:v>
                </c:pt>
                <c:pt idx="3422" formatCode="0.00">
                  <c:v>56.056999999999995</c:v>
                </c:pt>
                <c:pt idx="3423" formatCode="0.00">
                  <c:v>56.056999999999995</c:v>
                </c:pt>
                <c:pt idx="3424" formatCode="0.00">
                  <c:v>56.056999999999995</c:v>
                </c:pt>
                <c:pt idx="3425" formatCode="0.00">
                  <c:v>56.056999999999995</c:v>
                </c:pt>
                <c:pt idx="3426" formatCode="0.00">
                  <c:v>56.056999999999995</c:v>
                </c:pt>
                <c:pt idx="3427" formatCode="0.00">
                  <c:v>56.056999999999995</c:v>
                </c:pt>
                <c:pt idx="3428" formatCode="0.00">
                  <c:v>56.056999999999995</c:v>
                </c:pt>
                <c:pt idx="3429" formatCode="0.00">
                  <c:v>56.056999999999995</c:v>
                </c:pt>
                <c:pt idx="3430" formatCode="0.00">
                  <c:v>56.056999999999995</c:v>
                </c:pt>
                <c:pt idx="3431" formatCode="0.00">
                  <c:v>56.056999999999995</c:v>
                </c:pt>
                <c:pt idx="3432" formatCode="0.00">
                  <c:v>56.056999999999995</c:v>
                </c:pt>
                <c:pt idx="3433" formatCode="0.00">
                  <c:v>56.056999999999995</c:v>
                </c:pt>
                <c:pt idx="3434" formatCode="0.00">
                  <c:v>56.056999999999995</c:v>
                </c:pt>
                <c:pt idx="3435" formatCode="0.00">
                  <c:v>56.056999999999995</c:v>
                </c:pt>
                <c:pt idx="3436" formatCode="0.00">
                  <c:v>56.056999999999995</c:v>
                </c:pt>
                <c:pt idx="3437" formatCode="0.00">
                  <c:v>56.056999999999995</c:v>
                </c:pt>
                <c:pt idx="3438" formatCode="0.00">
                  <c:v>56.056999999999995</c:v>
                </c:pt>
                <c:pt idx="3439" formatCode="0.00">
                  <c:v>56.056999999999995</c:v>
                </c:pt>
                <c:pt idx="3440" formatCode="0.00">
                  <c:v>56.056999999999995</c:v>
                </c:pt>
                <c:pt idx="3441" formatCode="0.00">
                  <c:v>56.056999999999995</c:v>
                </c:pt>
                <c:pt idx="3442" formatCode="0.00">
                  <c:v>56.056999999999995</c:v>
                </c:pt>
                <c:pt idx="3443" formatCode="0.00">
                  <c:v>56.056999999999995</c:v>
                </c:pt>
                <c:pt idx="3444" formatCode="0.00">
                  <c:v>56.056999999999995</c:v>
                </c:pt>
                <c:pt idx="3445" formatCode="0.00">
                  <c:v>56.056999999999995</c:v>
                </c:pt>
                <c:pt idx="3446" formatCode="0.00">
                  <c:v>56.056999999999995</c:v>
                </c:pt>
                <c:pt idx="3447" formatCode="0.00">
                  <c:v>56.056999999999995</c:v>
                </c:pt>
                <c:pt idx="3448" formatCode="0.00">
                  <c:v>56.056999999999995</c:v>
                </c:pt>
                <c:pt idx="3449" formatCode="0.00">
                  <c:v>56.056999999999995</c:v>
                </c:pt>
                <c:pt idx="3450" formatCode="0.00">
                  <c:v>56.056999999999995</c:v>
                </c:pt>
                <c:pt idx="3451" formatCode="0.00">
                  <c:v>56.056999999999995</c:v>
                </c:pt>
                <c:pt idx="3452" formatCode="0.00">
                  <c:v>56.056999999999995</c:v>
                </c:pt>
                <c:pt idx="3453" formatCode="0.00">
                  <c:v>56.056999999999995</c:v>
                </c:pt>
                <c:pt idx="3454" formatCode="0.00">
                  <c:v>56.056999999999995</c:v>
                </c:pt>
                <c:pt idx="3455" formatCode="0.00">
                  <c:v>56.056999999999995</c:v>
                </c:pt>
                <c:pt idx="3456" formatCode="0.00">
                  <c:v>56.056999999999995</c:v>
                </c:pt>
                <c:pt idx="3457" formatCode="0.00">
                  <c:v>56.056999999999995</c:v>
                </c:pt>
                <c:pt idx="3458" formatCode="0.00">
                  <c:v>56.056999999999995</c:v>
                </c:pt>
                <c:pt idx="3459" formatCode="0.00">
                  <c:v>56.056999999999995</c:v>
                </c:pt>
                <c:pt idx="3460" formatCode="0.00">
                  <c:v>56.056999999999995</c:v>
                </c:pt>
                <c:pt idx="3461" formatCode="0.00">
                  <c:v>56.056999999999995</c:v>
                </c:pt>
                <c:pt idx="3462" formatCode="0.00">
                  <c:v>56.056999999999995</c:v>
                </c:pt>
                <c:pt idx="3463" formatCode="0.00">
                  <c:v>56.056999999999995</c:v>
                </c:pt>
                <c:pt idx="3464" formatCode="0.00">
                  <c:v>56.056999999999995</c:v>
                </c:pt>
                <c:pt idx="3465" formatCode="0.00">
                  <c:v>56.056999999999995</c:v>
                </c:pt>
                <c:pt idx="3466" formatCode="0.00">
                  <c:v>56.056999999999995</c:v>
                </c:pt>
                <c:pt idx="3467" formatCode="0.00">
                  <c:v>56.056999999999995</c:v>
                </c:pt>
                <c:pt idx="3468" formatCode="0.00">
                  <c:v>56.056999999999995</c:v>
                </c:pt>
                <c:pt idx="3469" formatCode="0.00">
                  <c:v>56.056999999999995</c:v>
                </c:pt>
                <c:pt idx="3470" formatCode="0.00">
                  <c:v>56.056999999999995</c:v>
                </c:pt>
                <c:pt idx="3471" formatCode="0.00">
                  <c:v>56.056999999999995</c:v>
                </c:pt>
                <c:pt idx="3472" formatCode="0.00">
                  <c:v>56.056999999999995</c:v>
                </c:pt>
                <c:pt idx="3473" formatCode="0.00">
                  <c:v>56.056999999999995</c:v>
                </c:pt>
                <c:pt idx="3474" formatCode="0.00">
                  <c:v>56.056999999999995</c:v>
                </c:pt>
                <c:pt idx="3475" formatCode="0.00">
                  <c:v>56.056999999999995</c:v>
                </c:pt>
                <c:pt idx="3476" formatCode="0.00">
                  <c:v>56.056999999999995</c:v>
                </c:pt>
                <c:pt idx="3477" formatCode="0.00">
                  <c:v>56.056999999999995</c:v>
                </c:pt>
                <c:pt idx="3478" formatCode="0.00">
                  <c:v>56.056999999999995</c:v>
                </c:pt>
                <c:pt idx="3479" formatCode="0.00">
                  <c:v>56.056999999999995</c:v>
                </c:pt>
                <c:pt idx="3480" formatCode="0.00">
                  <c:v>56.056999999999995</c:v>
                </c:pt>
                <c:pt idx="3481" formatCode="0.00">
                  <c:v>56.056999999999995</c:v>
                </c:pt>
                <c:pt idx="3482" formatCode="0.00">
                  <c:v>56.056999999999995</c:v>
                </c:pt>
                <c:pt idx="3483" formatCode="0.00">
                  <c:v>56.056999999999995</c:v>
                </c:pt>
                <c:pt idx="3484" formatCode="0.00">
                  <c:v>56.056999999999995</c:v>
                </c:pt>
                <c:pt idx="3485" formatCode="0.00">
                  <c:v>56.056999999999995</c:v>
                </c:pt>
                <c:pt idx="3486" formatCode="0.00">
                  <c:v>56.056999999999995</c:v>
                </c:pt>
                <c:pt idx="3487" formatCode="0.00">
                  <c:v>56.056999999999995</c:v>
                </c:pt>
                <c:pt idx="3488" formatCode="0.00">
                  <c:v>56.056999999999995</c:v>
                </c:pt>
                <c:pt idx="3489" formatCode="0.00">
                  <c:v>56.056999999999995</c:v>
                </c:pt>
                <c:pt idx="3490" formatCode="0.00">
                  <c:v>56.056999999999995</c:v>
                </c:pt>
                <c:pt idx="3491" formatCode="0.00">
                  <c:v>56.056999999999995</c:v>
                </c:pt>
                <c:pt idx="3492" formatCode="0.00">
                  <c:v>56.056999999999995</c:v>
                </c:pt>
                <c:pt idx="3493" formatCode="0.00">
                  <c:v>56.056999999999995</c:v>
                </c:pt>
                <c:pt idx="3494" formatCode="0.00">
                  <c:v>56.056999999999995</c:v>
                </c:pt>
                <c:pt idx="3495" formatCode="0.00">
                  <c:v>56.056999999999995</c:v>
                </c:pt>
                <c:pt idx="3496" formatCode="0.00">
                  <c:v>56.056999999999995</c:v>
                </c:pt>
                <c:pt idx="3497" formatCode="0.00">
                  <c:v>56.056999999999995</c:v>
                </c:pt>
                <c:pt idx="3498" formatCode="0.00">
                  <c:v>56.056999999999995</c:v>
                </c:pt>
                <c:pt idx="3499" formatCode="0.00">
                  <c:v>56.056999999999995</c:v>
                </c:pt>
                <c:pt idx="3500" formatCode="0.00">
                  <c:v>56.056999999999995</c:v>
                </c:pt>
                <c:pt idx="3501" formatCode="0.00">
                  <c:v>56.056999999999995</c:v>
                </c:pt>
                <c:pt idx="3502" formatCode="0.00">
                  <c:v>56.056999999999995</c:v>
                </c:pt>
                <c:pt idx="3503" formatCode="0.00">
                  <c:v>56.056999999999995</c:v>
                </c:pt>
                <c:pt idx="3504" formatCode="0.00">
                  <c:v>56.056999999999995</c:v>
                </c:pt>
                <c:pt idx="3505" formatCode="0.00">
                  <c:v>56.056999999999995</c:v>
                </c:pt>
                <c:pt idx="3506" formatCode="0.00">
                  <c:v>56.056999999999995</c:v>
                </c:pt>
                <c:pt idx="3507" formatCode="0.00">
                  <c:v>56.056999999999995</c:v>
                </c:pt>
                <c:pt idx="3508" formatCode="0.00">
                  <c:v>56.056999999999995</c:v>
                </c:pt>
                <c:pt idx="3509" formatCode="0.00">
                  <c:v>56.056999999999995</c:v>
                </c:pt>
                <c:pt idx="3510" formatCode="0.00">
                  <c:v>56.056999999999995</c:v>
                </c:pt>
                <c:pt idx="3511" formatCode="0.00">
                  <c:v>56.056999999999995</c:v>
                </c:pt>
                <c:pt idx="3512" formatCode="0.00">
                  <c:v>56.056999999999995</c:v>
                </c:pt>
                <c:pt idx="3513" formatCode="0.00">
                  <c:v>56.056999999999995</c:v>
                </c:pt>
                <c:pt idx="3514" formatCode="0.00">
                  <c:v>56.056999999999995</c:v>
                </c:pt>
                <c:pt idx="3515" formatCode="0.00">
                  <c:v>56.056999999999995</c:v>
                </c:pt>
                <c:pt idx="3516" formatCode="0.00">
                  <c:v>56.056999999999995</c:v>
                </c:pt>
                <c:pt idx="3517" formatCode="0.00">
                  <c:v>56.056999999999995</c:v>
                </c:pt>
                <c:pt idx="3518" formatCode="0.00">
                  <c:v>56.056999999999995</c:v>
                </c:pt>
                <c:pt idx="3519" formatCode="0.00">
                  <c:v>56.056999999999995</c:v>
                </c:pt>
                <c:pt idx="3520" formatCode="0.00">
                  <c:v>56.056999999999995</c:v>
                </c:pt>
                <c:pt idx="3521" formatCode="0.00">
                  <c:v>56.056999999999995</c:v>
                </c:pt>
                <c:pt idx="3522" formatCode="0.00">
                  <c:v>56.056999999999995</c:v>
                </c:pt>
                <c:pt idx="3523" formatCode="0.00">
                  <c:v>56.056999999999995</c:v>
                </c:pt>
                <c:pt idx="3524" formatCode="0.00">
                  <c:v>56.056999999999995</c:v>
                </c:pt>
                <c:pt idx="3525" formatCode="0.00">
                  <c:v>56.056999999999995</c:v>
                </c:pt>
                <c:pt idx="3526" formatCode="0.00">
                  <c:v>56.056999999999995</c:v>
                </c:pt>
                <c:pt idx="3527" formatCode="0.00">
                  <c:v>56.056999999999995</c:v>
                </c:pt>
                <c:pt idx="3528" formatCode="0.00">
                  <c:v>56.056999999999995</c:v>
                </c:pt>
                <c:pt idx="3529" formatCode="0.00">
                  <c:v>56.056999999999995</c:v>
                </c:pt>
                <c:pt idx="3530" formatCode="0.00">
                  <c:v>56.056999999999995</c:v>
                </c:pt>
                <c:pt idx="3531" formatCode="0.00">
                  <c:v>56.056999999999995</c:v>
                </c:pt>
                <c:pt idx="3532" formatCode="0.00">
                  <c:v>56.056999999999995</c:v>
                </c:pt>
                <c:pt idx="3533" formatCode="0.00">
                  <c:v>56.056999999999995</c:v>
                </c:pt>
                <c:pt idx="3534" formatCode="0.00">
                  <c:v>56.056999999999995</c:v>
                </c:pt>
                <c:pt idx="3535" formatCode="0.00">
                  <c:v>56.056999999999995</c:v>
                </c:pt>
                <c:pt idx="3536" formatCode="0.00">
                  <c:v>56.056999999999995</c:v>
                </c:pt>
                <c:pt idx="3537" formatCode="0.00">
                  <c:v>56.056999999999995</c:v>
                </c:pt>
                <c:pt idx="3538" formatCode="0.00">
                  <c:v>56.056999999999995</c:v>
                </c:pt>
                <c:pt idx="3539" formatCode="0.00">
                  <c:v>56.056999999999995</c:v>
                </c:pt>
                <c:pt idx="3540" formatCode="0.00">
                  <c:v>56.056999999999995</c:v>
                </c:pt>
                <c:pt idx="3541" formatCode="0.00">
                  <c:v>56.056999999999995</c:v>
                </c:pt>
                <c:pt idx="3542" formatCode="0.00">
                  <c:v>56.056999999999995</c:v>
                </c:pt>
                <c:pt idx="3543" formatCode="0.00">
                  <c:v>56.056999999999995</c:v>
                </c:pt>
                <c:pt idx="3544" formatCode="0.00">
                  <c:v>56.056999999999995</c:v>
                </c:pt>
                <c:pt idx="3545" formatCode="0.00">
                  <c:v>56.056999999999995</c:v>
                </c:pt>
                <c:pt idx="3546" formatCode="0.00">
                  <c:v>56.056999999999995</c:v>
                </c:pt>
                <c:pt idx="3547" formatCode="0.00">
                  <c:v>56.056999999999995</c:v>
                </c:pt>
                <c:pt idx="3548" formatCode="0.00">
                  <c:v>56.056999999999995</c:v>
                </c:pt>
                <c:pt idx="3549" formatCode="0.00">
                  <c:v>56.056999999999995</c:v>
                </c:pt>
                <c:pt idx="3550" formatCode="0.00">
                  <c:v>56.056999999999995</c:v>
                </c:pt>
                <c:pt idx="3551" formatCode="0.00">
                  <c:v>56.056999999999995</c:v>
                </c:pt>
                <c:pt idx="3552" formatCode="0.00">
                  <c:v>56.056999999999995</c:v>
                </c:pt>
                <c:pt idx="3553" formatCode="0.00">
                  <c:v>56.056999999999995</c:v>
                </c:pt>
                <c:pt idx="3554" formatCode="0.00">
                  <c:v>56.056999999999995</c:v>
                </c:pt>
                <c:pt idx="3555" formatCode="0.00">
                  <c:v>56.056999999999995</c:v>
                </c:pt>
                <c:pt idx="3556" formatCode="0.00">
                  <c:v>56.056999999999995</c:v>
                </c:pt>
                <c:pt idx="3557" formatCode="0.00">
                  <c:v>56.056999999999995</c:v>
                </c:pt>
                <c:pt idx="3558" formatCode="0.00">
                  <c:v>56.056999999999995</c:v>
                </c:pt>
                <c:pt idx="3559" formatCode="0.00">
                  <c:v>56.056999999999995</c:v>
                </c:pt>
                <c:pt idx="3560" formatCode="0.00">
                  <c:v>56.056999999999995</c:v>
                </c:pt>
                <c:pt idx="3561" formatCode="0.00">
                  <c:v>56.056999999999995</c:v>
                </c:pt>
                <c:pt idx="3562" formatCode="0.00">
                  <c:v>56.056999999999995</c:v>
                </c:pt>
                <c:pt idx="3563" formatCode="0.00">
                  <c:v>56.056999999999995</c:v>
                </c:pt>
                <c:pt idx="3564" formatCode="0.00">
                  <c:v>56.056999999999995</c:v>
                </c:pt>
                <c:pt idx="3565" formatCode="0.00">
                  <c:v>56.056999999999995</c:v>
                </c:pt>
                <c:pt idx="3566" formatCode="0.00">
                  <c:v>56.056999999999995</c:v>
                </c:pt>
                <c:pt idx="3567" formatCode="0.00">
                  <c:v>56.056999999999995</c:v>
                </c:pt>
                <c:pt idx="3568" formatCode="0.00">
                  <c:v>56.056999999999995</c:v>
                </c:pt>
                <c:pt idx="3569" formatCode="0.00">
                  <c:v>56.056999999999995</c:v>
                </c:pt>
                <c:pt idx="3570" formatCode="0.00">
                  <c:v>56.056999999999995</c:v>
                </c:pt>
                <c:pt idx="3571" formatCode="0.00">
                  <c:v>56.056999999999995</c:v>
                </c:pt>
                <c:pt idx="3572" formatCode="0.00">
                  <c:v>56.056999999999995</c:v>
                </c:pt>
                <c:pt idx="3573" formatCode="0.00">
                  <c:v>56.056999999999995</c:v>
                </c:pt>
                <c:pt idx="3574" formatCode="0.00">
                  <c:v>56.056999999999995</c:v>
                </c:pt>
                <c:pt idx="3575" formatCode="0.00">
                  <c:v>56.056999999999995</c:v>
                </c:pt>
                <c:pt idx="3576" formatCode="0.00">
                  <c:v>56.056999999999995</c:v>
                </c:pt>
                <c:pt idx="3577" formatCode="0.00">
                  <c:v>56.056999999999995</c:v>
                </c:pt>
                <c:pt idx="3578" formatCode="0.00">
                  <c:v>56.056999999999995</c:v>
                </c:pt>
                <c:pt idx="3579" formatCode="0.00">
                  <c:v>56.056999999999995</c:v>
                </c:pt>
                <c:pt idx="3580" formatCode="0.00">
                  <c:v>56.056999999999995</c:v>
                </c:pt>
                <c:pt idx="3581" formatCode="0.00">
                  <c:v>56.056999999999995</c:v>
                </c:pt>
                <c:pt idx="3582" formatCode="0.00">
                  <c:v>56.056999999999995</c:v>
                </c:pt>
                <c:pt idx="3583" formatCode="0.00">
                  <c:v>56.056999999999995</c:v>
                </c:pt>
                <c:pt idx="3584" formatCode="0.00">
                  <c:v>56.056999999999995</c:v>
                </c:pt>
                <c:pt idx="3585" formatCode="0.00">
                  <c:v>56.056999999999995</c:v>
                </c:pt>
                <c:pt idx="3586" formatCode="0.00">
                  <c:v>56.056999999999995</c:v>
                </c:pt>
                <c:pt idx="3587" formatCode="0.00">
                  <c:v>56.056999999999995</c:v>
                </c:pt>
                <c:pt idx="3588" formatCode="0.00">
                  <c:v>56.056999999999995</c:v>
                </c:pt>
                <c:pt idx="3589" formatCode="0.00">
                  <c:v>56.056999999999995</c:v>
                </c:pt>
                <c:pt idx="3590" formatCode="0.00">
                  <c:v>56.056999999999995</c:v>
                </c:pt>
                <c:pt idx="3591" formatCode="0.00">
                  <c:v>56.056999999999995</c:v>
                </c:pt>
                <c:pt idx="3592" formatCode="0.00">
                  <c:v>56.056999999999995</c:v>
                </c:pt>
                <c:pt idx="3593" formatCode="0.00">
                  <c:v>56.056999999999995</c:v>
                </c:pt>
                <c:pt idx="3594" formatCode="0.00">
                  <c:v>56.056999999999995</c:v>
                </c:pt>
                <c:pt idx="3595" formatCode="0.00">
                  <c:v>56.056999999999995</c:v>
                </c:pt>
                <c:pt idx="3596" formatCode="0.00">
                  <c:v>56.056999999999995</c:v>
                </c:pt>
                <c:pt idx="3597" formatCode="0.00">
                  <c:v>56.056999999999995</c:v>
                </c:pt>
                <c:pt idx="3598" formatCode="0.00">
                  <c:v>56.056999999999995</c:v>
                </c:pt>
                <c:pt idx="3599" formatCode="0.00">
                  <c:v>56.056999999999995</c:v>
                </c:pt>
                <c:pt idx="3600" formatCode="0.00">
                  <c:v>56.056999999999995</c:v>
                </c:pt>
                <c:pt idx="3601" formatCode="0.00">
                  <c:v>56.056999999999995</c:v>
                </c:pt>
                <c:pt idx="3602" formatCode="0.00">
                  <c:v>56.056999999999995</c:v>
                </c:pt>
                <c:pt idx="3603" formatCode="0.00">
                  <c:v>56.056999999999995</c:v>
                </c:pt>
                <c:pt idx="3604" formatCode="0.00">
                  <c:v>56.056999999999995</c:v>
                </c:pt>
                <c:pt idx="3605" formatCode="0.00">
                  <c:v>56.056999999999995</c:v>
                </c:pt>
                <c:pt idx="3606" formatCode="0.00">
                  <c:v>56.056999999999995</c:v>
                </c:pt>
                <c:pt idx="3607" formatCode="0.00">
                  <c:v>56.056999999999995</c:v>
                </c:pt>
                <c:pt idx="3608" formatCode="0.00">
                  <c:v>56.056999999999995</c:v>
                </c:pt>
                <c:pt idx="3609" formatCode="0.00">
                  <c:v>56.056999999999995</c:v>
                </c:pt>
                <c:pt idx="3610" formatCode="0.00">
                  <c:v>56.056999999999995</c:v>
                </c:pt>
                <c:pt idx="3611" formatCode="0.00">
                  <c:v>56.056999999999995</c:v>
                </c:pt>
                <c:pt idx="3612" formatCode="0.00">
                  <c:v>56.056999999999995</c:v>
                </c:pt>
                <c:pt idx="3613" formatCode="0.00">
                  <c:v>56.056999999999995</c:v>
                </c:pt>
                <c:pt idx="3614" formatCode="0.00">
                  <c:v>56.056999999999995</c:v>
                </c:pt>
                <c:pt idx="3615" formatCode="0.00">
                  <c:v>56.056999999999995</c:v>
                </c:pt>
                <c:pt idx="3616" formatCode="0.00">
                  <c:v>56.056999999999995</c:v>
                </c:pt>
                <c:pt idx="3617" formatCode="0.00">
                  <c:v>56.056999999999995</c:v>
                </c:pt>
                <c:pt idx="3618" formatCode="0.00">
                  <c:v>56.056999999999995</c:v>
                </c:pt>
                <c:pt idx="3619" formatCode="0.00">
                  <c:v>56.056999999999995</c:v>
                </c:pt>
                <c:pt idx="3620" formatCode="0.00">
                  <c:v>56.056999999999995</c:v>
                </c:pt>
                <c:pt idx="3621" formatCode="0.00">
                  <c:v>56.056999999999995</c:v>
                </c:pt>
                <c:pt idx="3622" formatCode="0.00">
                  <c:v>56.056999999999995</c:v>
                </c:pt>
                <c:pt idx="3623" formatCode="0.00">
                  <c:v>56.056999999999995</c:v>
                </c:pt>
                <c:pt idx="3624" formatCode="0.00">
                  <c:v>56.056999999999995</c:v>
                </c:pt>
                <c:pt idx="3625" formatCode="0.00">
                  <c:v>56.056999999999995</c:v>
                </c:pt>
                <c:pt idx="3626" formatCode="0.00">
                  <c:v>56.056999999999995</c:v>
                </c:pt>
                <c:pt idx="3627" formatCode="0.00">
                  <c:v>56.056999999999995</c:v>
                </c:pt>
                <c:pt idx="3628" formatCode="0.00">
                  <c:v>56.056999999999995</c:v>
                </c:pt>
                <c:pt idx="3629" formatCode="0.00">
                  <c:v>56.056999999999995</c:v>
                </c:pt>
                <c:pt idx="3630" formatCode="0.00">
                  <c:v>56.056999999999995</c:v>
                </c:pt>
                <c:pt idx="3631" formatCode="0.00">
                  <c:v>56.056999999999995</c:v>
                </c:pt>
                <c:pt idx="3632" formatCode="0.00">
                  <c:v>56.056999999999995</c:v>
                </c:pt>
                <c:pt idx="3633" formatCode="0.00">
                  <c:v>56.056999999999995</c:v>
                </c:pt>
                <c:pt idx="3634" formatCode="0.00">
                  <c:v>56.056999999999995</c:v>
                </c:pt>
                <c:pt idx="3635" formatCode="0.00">
                  <c:v>56.056999999999995</c:v>
                </c:pt>
                <c:pt idx="3636" formatCode="0.00">
                  <c:v>56.056999999999995</c:v>
                </c:pt>
                <c:pt idx="3637" formatCode="0.00">
                  <c:v>56.056999999999995</c:v>
                </c:pt>
                <c:pt idx="3638" formatCode="0.00">
                  <c:v>56.056999999999995</c:v>
                </c:pt>
                <c:pt idx="3639" formatCode="0.00">
                  <c:v>56.056999999999995</c:v>
                </c:pt>
                <c:pt idx="3640" formatCode="0.00">
                  <c:v>56.056999999999995</c:v>
                </c:pt>
                <c:pt idx="3641" formatCode="0.00">
                  <c:v>56.056999999999995</c:v>
                </c:pt>
                <c:pt idx="3642" formatCode="0.00">
                  <c:v>56.056999999999995</c:v>
                </c:pt>
                <c:pt idx="3643" formatCode="0.00">
                  <c:v>56.056999999999995</c:v>
                </c:pt>
                <c:pt idx="3644" formatCode="0.00">
                  <c:v>56.056999999999995</c:v>
                </c:pt>
                <c:pt idx="3645" formatCode="0.00">
                  <c:v>56.056999999999995</c:v>
                </c:pt>
                <c:pt idx="3646" formatCode="0.00">
                  <c:v>56.056999999999995</c:v>
                </c:pt>
                <c:pt idx="3647" formatCode="0.00">
                  <c:v>56.056999999999995</c:v>
                </c:pt>
                <c:pt idx="3648" formatCode="0.00">
                  <c:v>56.056999999999995</c:v>
                </c:pt>
                <c:pt idx="3649" formatCode="0.00">
                  <c:v>56.056999999999995</c:v>
                </c:pt>
                <c:pt idx="3650" formatCode="0.00">
                  <c:v>56.056999999999995</c:v>
                </c:pt>
                <c:pt idx="3651" formatCode="0.00">
                  <c:v>56.056999999999995</c:v>
                </c:pt>
                <c:pt idx="3652" formatCode="0.00">
                  <c:v>56.056999999999995</c:v>
                </c:pt>
                <c:pt idx="3653" formatCode="0.00">
                  <c:v>56.056999999999995</c:v>
                </c:pt>
                <c:pt idx="3654" formatCode="0.00">
                  <c:v>56.056999999999995</c:v>
                </c:pt>
                <c:pt idx="3655" formatCode="0.00">
                  <c:v>56.056999999999995</c:v>
                </c:pt>
                <c:pt idx="3656" formatCode="0.00">
                  <c:v>56.056999999999995</c:v>
                </c:pt>
                <c:pt idx="3657" formatCode="0.00">
                  <c:v>56.056999999999995</c:v>
                </c:pt>
                <c:pt idx="3658" formatCode="0.00">
                  <c:v>56.056999999999995</c:v>
                </c:pt>
                <c:pt idx="3659" formatCode="0.00">
                  <c:v>56.056999999999995</c:v>
                </c:pt>
                <c:pt idx="3660" formatCode="0.00">
                  <c:v>56.056999999999995</c:v>
                </c:pt>
                <c:pt idx="3661" formatCode="0.00">
                  <c:v>56.056999999999995</c:v>
                </c:pt>
                <c:pt idx="3662" formatCode="0.00">
                  <c:v>56.056999999999995</c:v>
                </c:pt>
                <c:pt idx="3663" formatCode="0.00">
                  <c:v>56.056999999999995</c:v>
                </c:pt>
                <c:pt idx="3664" formatCode="0.00">
                  <c:v>56.056999999999995</c:v>
                </c:pt>
                <c:pt idx="3665" formatCode="0.00">
                  <c:v>56.056999999999995</c:v>
                </c:pt>
                <c:pt idx="3666" formatCode="0.00">
                  <c:v>56.056999999999995</c:v>
                </c:pt>
                <c:pt idx="3667" formatCode="0.00">
                  <c:v>56.056999999999995</c:v>
                </c:pt>
                <c:pt idx="3668" formatCode="0.00">
                  <c:v>56.056999999999995</c:v>
                </c:pt>
                <c:pt idx="3669" formatCode="0.00">
                  <c:v>56.056999999999995</c:v>
                </c:pt>
                <c:pt idx="3670" formatCode="0.00">
                  <c:v>56.056999999999995</c:v>
                </c:pt>
                <c:pt idx="3671" formatCode="0.00">
                  <c:v>56.056999999999995</c:v>
                </c:pt>
                <c:pt idx="3672" formatCode="0.00">
                  <c:v>56.056999999999995</c:v>
                </c:pt>
                <c:pt idx="3673" formatCode="0.00">
                  <c:v>56.056999999999995</c:v>
                </c:pt>
                <c:pt idx="3674" formatCode="0.00">
                  <c:v>56.056999999999995</c:v>
                </c:pt>
                <c:pt idx="3675" formatCode="0.00">
                  <c:v>56.056999999999995</c:v>
                </c:pt>
                <c:pt idx="3676" formatCode="0.00">
                  <c:v>56.056999999999995</c:v>
                </c:pt>
                <c:pt idx="3677" formatCode="0.00">
                  <c:v>56.056999999999995</c:v>
                </c:pt>
                <c:pt idx="3678" formatCode="0.00">
                  <c:v>56.056999999999995</c:v>
                </c:pt>
                <c:pt idx="3679" formatCode="0.00">
                  <c:v>56.056999999999995</c:v>
                </c:pt>
                <c:pt idx="3680" formatCode="0.00">
                  <c:v>56.056999999999995</c:v>
                </c:pt>
                <c:pt idx="3681" formatCode="0.00">
                  <c:v>56.056999999999995</c:v>
                </c:pt>
                <c:pt idx="3682" formatCode="0.00">
                  <c:v>56.056999999999995</c:v>
                </c:pt>
                <c:pt idx="3683" formatCode="0.00">
                  <c:v>56.056999999999995</c:v>
                </c:pt>
                <c:pt idx="3684" formatCode="0.00">
                  <c:v>56.056999999999995</c:v>
                </c:pt>
                <c:pt idx="3685" formatCode="0.00">
                  <c:v>56.056999999999995</c:v>
                </c:pt>
                <c:pt idx="3686" formatCode="0.00">
                  <c:v>56.056999999999995</c:v>
                </c:pt>
                <c:pt idx="3687" formatCode="0.00">
                  <c:v>56.056999999999995</c:v>
                </c:pt>
                <c:pt idx="3688" formatCode="0.00">
                  <c:v>56.056999999999995</c:v>
                </c:pt>
                <c:pt idx="3689" formatCode="0.00">
                  <c:v>56.056999999999995</c:v>
                </c:pt>
                <c:pt idx="3690" formatCode="0.00">
                  <c:v>56.056999999999995</c:v>
                </c:pt>
                <c:pt idx="3691" formatCode="0.00">
                  <c:v>56.056999999999995</c:v>
                </c:pt>
                <c:pt idx="3692" formatCode="0.00">
                  <c:v>56.056999999999995</c:v>
                </c:pt>
                <c:pt idx="3693" formatCode="0.00">
                  <c:v>56.056999999999995</c:v>
                </c:pt>
                <c:pt idx="3694" formatCode="0.00">
                  <c:v>56.056999999999995</c:v>
                </c:pt>
                <c:pt idx="3695" formatCode="0.00">
                  <c:v>56.056999999999995</c:v>
                </c:pt>
                <c:pt idx="3696" formatCode="0.00">
                  <c:v>56.056999999999995</c:v>
                </c:pt>
                <c:pt idx="3697" formatCode="0.00">
                  <c:v>56.056999999999995</c:v>
                </c:pt>
                <c:pt idx="3698" formatCode="0.00">
                  <c:v>56.056999999999995</c:v>
                </c:pt>
                <c:pt idx="3699" formatCode="0.00">
                  <c:v>56.056999999999995</c:v>
                </c:pt>
                <c:pt idx="3700" formatCode="0.00">
                  <c:v>56.056999999999995</c:v>
                </c:pt>
                <c:pt idx="3701" formatCode="0.00">
                  <c:v>56.056999999999995</c:v>
                </c:pt>
                <c:pt idx="3702" formatCode="0.00">
                  <c:v>56.056999999999995</c:v>
                </c:pt>
                <c:pt idx="3703" formatCode="0.00">
                  <c:v>56.056999999999995</c:v>
                </c:pt>
                <c:pt idx="3704" formatCode="0.00">
                  <c:v>56.056999999999995</c:v>
                </c:pt>
                <c:pt idx="3705" formatCode="0.00">
                  <c:v>56.056999999999995</c:v>
                </c:pt>
                <c:pt idx="3706" formatCode="0.00">
                  <c:v>56.056999999999995</c:v>
                </c:pt>
                <c:pt idx="3707" formatCode="0.00">
                  <c:v>56.056999999999995</c:v>
                </c:pt>
                <c:pt idx="3708" formatCode="0.00">
                  <c:v>56.056999999999995</c:v>
                </c:pt>
                <c:pt idx="3709" formatCode="0.00">
                  <c:v>56.056999999999995</c:v>
                </c:pt>
                <c:pt idx="3710" formatCode="0.00">
                  <c:v>56.056999999999995</c:v>
                </c:pt>
                <c:pt idx="3711" formatCode="0.00">
                  <c:v>56.056999999999995</c:v>
                </c:pt>
                <c:pt idx="3712" formatCode="0.00">
                  <c:v>56.056999999999995</c:v>
                </c:pt>
                <c:pt idx="3713" formatCode="0.00">
                  <c:v>56.056999999999995</c:v>
                </c:pt>
                <c:pt idx="3714" formatCode="0.00">
                  <c:v>56.056999999999995</c:v>
                </c:pt>
                <c:pt idx="3715" formatCode="0.00">
                  <c:v>56.056999999999995</c:v>
                </c:pt>
                <c:pt idx="3716" formatCode="0.00">
                  <c:v>56.056999999999995</c:v>
                </c:pt>
                <c:pt idx="3717" formatCode="0.00">
                  <c:v>56.056999999999995</c:v>
                </c:pt>
                <c:pt idx="3718" formatCode="0.00">
                  <c:v>56.056999999999995</c:v>
                </c:pt>
                <c:pt idx="3719" formatCode="0.00">
                  <c:v>56.056999999999995</c:v>
                </c:pt>
                <c:pt idx="3720" formatCode="0.00">
                  <c:v>56.056999999999995</c:v>
                </c:pt>
                <c:pt idx="3721" formatCode="0.00">
                  <c:v>56.056999999999995</c:v>
                </c:pt>
                <c:pt idx="3722" formatCode="0.00">
                  <c:v>56.056999999999995</c:v>
                </c:pt>
                <c:pt idx="3723" formatCode="0.00">
                  <c:v>56.056999999999995</c:v>
                </c:pt>
                <c:pt idx="3724" formatCode="0.00">
                  <c:v>56.056999999999995</c:v>
                </c:pt>
                <c:pt idx="3725" formatCode="0.00">
                  <c:v>56.056999999999995</c:v>
                </c:pt>
                <c:pt idx="3726" formatCode="0.00">
                  <c:v>56.056999999999995</c:v>
                </c:pt>
                <c:pt idx="3727" formatCode="0.00">
                  <c:v>56.056999999999995</c:v>
                </c:pt>
                <c:pt idx="3728" formatCode="0.00">
                  <c:v>56.056999999999995</c:v>
                </c:pt>
                <c:pt idx="3729" formatCode="0.00">
                  <c:v>56.056999999999995</c:v>
                </c:pt>
                <c:pt idx="3730" formatCode="0.00">
                  <c:v>56.056999999999995</c:v>
                </c:pt>
                <c:pt idx="3731" formatCode="0.00">
                  <c:v>56.056999999999995</c:v>
                </c:pt>
                <c:pt idx="3732" formatCode="0.00">
                  <c:v>56.056999999999995</c:v>
                </c:pt>
                <c:pt idx="3733" formatCode="0.00">
                  <c:v>56.056999999999995</c:v>
                </c:pt>
                <c:pt idx="3734" formatCode="0.00">
                  <c:v>56.056999999999995</c:v>
                </c:pt>
                <c:pt idx="3735" formatCode="0.00">
                  <c:v>56.056999999999995</c:v>
                </c:pt>
                <c:pt idx="3736" formatCode="0.00">
                  <c:v>56.056999999999995</c:v>
                </c:pt>
                <c:pt idx="3737" formatCode="0.00">
                  <c:v>56.056999999999995</c:v>
                </c:pt>
                <c:pt idx="3738" formatCode="0.00">
                  <c:v>56.056999999999995</c:v>
                </c:pt>
                <c:pt idx="3739" formatCode="0.00">
                  <c:v>56.056999999999995</c:v>
                </c:pt>
                <c:pt idx="3740" formatCode="0.00">
                  <c:v>56.056999999999995</c:v>
                </c:pt>
                <c:pt idx="3741" formatCode="0.00">
                  <c:v>56.056999999999995</c:v>
                </c:pt>
                <c:pt idx="3742" formatCode="0.00">
                  <c:v>56.056999999999995</c:v>
                </c:pt>
                <c:pt idx="3743" formatCode="0.00">
                  <c:v>56.056999999999995</c:v>
                </c:pt>
                <c:pt idx="3744" formatCode="0.00">
                  <c:v>56.056999999999995</c:v>
                </c:pt>
                <c:pt idx="3745" formatCode="0.00">
                  <c:v>56.056999999999995</c:v>
                </c:pt>
                <c:pt idx="3746" formatCode="0.00">
                  <c:v>56.056999999999995</c:v>
                </c:pt>
                <c:pt idx="3747" formatCode="0.00">
                  <c:v>56.056999999999995</c:v>
                </c:pt>
                <c:pt idx="3748" formatCode="0.00">
                  <c:v>56.056999999999995</c:v>
                </c:pt>
                <c:pt idx="3749" formatCode="0.00">
                  <c:v>56.056999999999995</c:v>
                </c:pt>
                <c:pt idx="3750" formatCode="0.00">
                  <c:v>56.056999999999995</c:v>
                </c:pt>
                <c:pt idx="3751" formatCode="0.00">
                  <c:v>56.056999999999995</c:v>
                </c:pt>
                <c:pt idx="3752" formatCode="0.00">
                  <c:v>56.056999999999995</c:v>
                </c:pt>
                <c:pt idx="3753" formatCode="0.00">
                  <c:v>56.056999999999995</c:v>
                </c:pt>
                <c:pt idx="3754" formatCode="0.00">
                  <c:v>56.056999999999995</c:v>
                </c:pt>
                <c:pt idx="3755" formatCode="0.00">
                  <c:v>56.056999999999995</c:v>
                </c:pt>
                <c:pt idx="3756" formatCode="0.00">
                  <c:v>56.056999999999995</c:v>
                </c:pt>
                <c:pt idx="3757" formatCode="0.00">
                  <c:v>56.056999999999995</c:v>
                </c:pt>
                <c:pt idx="3758" formatCode="0.00">
                  <c:v>56.056999999999995</c:v>
                </c:pt>
                <c:pt idx="3759" formatCode="0.00">
                  <c:v>56.056999999999995</c:v>
                </c:pt>
                <c:pt idx="3760" formatCode="0.00">
                  <c:v>56.056999999999995</c:v>
                </c:pt>
                <c:pt idx="3761" formatCode="0.00">
                  <c:v>56.056999999999995</c:v>
                </c:pt>
                <c:pt idx="3762" formatCode="0.00">
                  <c:v>56.056999999999995</c:v>
                </c:pt>
                <c:pt idx="3763" formatCode="0.00">
                  <c:v>56.056999999999995</c:v>
                </c:pt>
                <c:pt idx="3764" formatCode="0.00">
                  <c:v>56.056999999999995</c:v>
                </c:pt>
                <c:pt idx="3765" formatCode="0.00">
                  <c:v>56.056999999999995</c:v>
                </c:pt>
                <c:pt idx="3766" formatCode="0.00">
                  <c:v>56.056999999999995</c:v>
                </c:pt>
                <c:pt idx="3767" formatCode="0.00">
                  <c:v>56.056999999999995</c:v>
                </c:pt>
                <c:pt idx="3768" formatCode="0.00">
                  <c:v>56.056999999999995</c:v>
                </c:pt>
                <c:pt idx="3769" formatCode="0.00">
                  <c:v>56.056999999999995</c:v>
                </c:pt>
                <c:pt idx="3770" formatCode="0.00">
                  <c:v>56.056999999999995</c:v>
                </c:pt>
                <c:pt idx="3771" formatCode="0.00">
                  <c:v>56.056999999999995</c:v>
                </c:pt>
                <c:pt idx="3772" formatCode="0.00">
                  <c:v>56.056999999999995</c:v>
                </c:pt>
                <c:pt idx="3773" formatCode="0.00">
                  <c:v>56.056999999999995</c:v>
                </c:pt>
                <c:pt idx="3774" formatCode="0.00">
                  <c:v>56.056999999999995</c:v>
                </c:pt>
                <c:pt idx="3775" formatCode="0.00">
                  <c:v>56.056999999999995</c:v>
                </c:pt>
                <c:pt idx="3776" formatCode="0.00">
                  <c:v>56.056999999999995</c:v>
                </c:pt>
                <c:pt idx="3777" formatCode="0.00">
                  <c:v>56.056999999999995</c:v>
                </c:pt>
                <c:pt idx="3778" formatCode="0.00">
                  <c:v>56.056999999999995</c:v>
                </c:pt>
                <c:pt idx="3779" formatCode="0.00">
                  <c:v>56.056999999999995</c:v>
                </c:pt>
                <c:pt idx="3780" formatCode="0.00">
                  <c:v>56.056999999999995</c:v>
                </c:pt>
                <c:pt idx="3781" formatCode="0.00">
                  <c:v>56.056999999999995</c:v>
                </c:pt>
                <c:pt idx="3782" formatCode="0.00">
                  <c:v>56.056999999999995</c:v>
                </c:pt>
                <c:pt idx="3783" formatCode="0.00">
                  <c:v>56.056999999999995</c:v>
                </c:pt>
                <c:pt idx="3784" formatCode="0.00">
                  <c:v>56.056999999999995</c:v>
                </c:pt>
                <c:pt idx="3785" formatCode="0.00">
                  <c:v>55.883999999999993</c:v>
                </c:pt>
                <c:pt idx="3786" formatCode="0.00">
                  <c:v>56.056999999999995</c:v>
                </c:pt>
                <c:pt idx="3787" formatCode="0.00">
                  <c:v>56.056999999999995</c:v>
                </c:pt>
                <c:pt idx="3788" formatCode="0.00">
                  <c:v>56.056999999999995</c:v>
                </c:pt>
                <c:pt idx="3789" formatCode="0.00">
                  <c:v>56.056999999999995</c:v>
                </c:pt>
                <c:pt idx="3790" formatCode="0.00">
                  <c:v>56.056999999999995</c:v>
                </c:pt>
                <c:pt idx="3791" formatCode="0.00">
                  <c:v>56.056999999999995</c:v>
                </c:pt>
                <c:pt idx="3792" formatCode="0.00">
                  <c:v>56.056999999999995</c:v>
                </c:pt>
                <c:pt idx="3793" formatCode="0.00">
                  <c:v>56.056999999999995</c:v>
                </c:pt>
                <c:pt idx="3794" formatCode="0.00">
                  <c:v>56.056999999999995</c:v>
                </c:pt>
                <c:pt idx="3795" formatCode="0.00">
                  <c:v>56.056999999999995</c:v>
                </c:pt>
                <c:pt idx="3796" formatCode="0.00">
                  <c:v>56.056999999999995</c:v>
                </c:pt>
                <c:pt idx="3797" formatCode="0.00">
                  <c:v>56.056999999999995</c:v>
                </c:pt>
                <c:pt idx="3798" formatCode="0.00">
                  <c:v>56.056999999999995</c:v>
                </c:pt>
                <c:pt idx="3799" formatCode="0.00">
                  <c:v>56.056999999999995</c:v>
                </c:pt>
                <c:pt idx="3800" formatCode="0.00">
                  <c:v>56.056999999999995</c:v>
                </c:pt>
                <c:pt idx="3801" formatCode="0.00">
                  <c:v>56.056999999999995</c:v>
                </c:pt>
                <c:pt idx="3802" formatCode="0.00">
                  <c:v>56.056999999999995</c:v>
                </c:pt>
                <c:pt idx="3803" formatCode="0.00">
                  <c:v>56.056999999999995</c:v>
                </c:pt>
                <c:pt idx="3804" formatCode="0.00">
                  <c:v>56.056999999999995</c:v>
                </c:pt>
                <c:pt idx="3805" formatCode="0.00">
                  <c:v>56.056999999999995</c:v>
                </c:pt>
                <c:pt idx="3806" formatCode="0.00">
                  <c:v>56.056999999999995</c:v>
                </c:pt>
                <c:pt idx="3807" formatCode="0.00">
                  <c:v>56.056999999999995</c:v>
                </c:pt>
                <c:pt idx="3808" formatCode="0.00">
                  <c:v>56.056999999999995</c:v>
                </c:pt>
                <c:pt idx="3809" formatCode="0.00">
                  <c:v>56.056999999999995</c:v>
                </c:pt>
                <c:pt idx="3810" formatCode="0.00">
                  <c:v>56.056999999999995</c:v>
                </c:pt>
                <c:pt idx="3811" formatCode="0.00">
                  <c:v>56.056999999999995</c:v>
                </c:pt>
                <c:pt idx="3812" formatCode="0.00">
                  <c:v>56.056999999999995</c:v>
                </c:pt>
                <c:pt idx="3813" formatCode="0.00">
                  <c:v>56.056999999999995</c:v>
                </c:pt>
                <c:pt idx="3814" formatCode="0.00">
                  <c:v>56.056999999999995</c:v>
                </c:pt>
                <c:pt idx="3815" formatCode="0.00">
                  <c:v>56.056999999999995</c:v>
                </c:pt>
                <c:pt idx="3816" formatCode="0.00">
                  <c:v>56.056999999999995</c:v>
                </c:pt>
                <c:pt idx="3817" formatCode="0.00">
                  <c:v>56.056999999999995</c:v>
                </c:pt>
                <c:pt idx="3818" formatCode="0.00">
                  <c:v>56.056999999999995</c:v>
                </c:pt>
                <c:pt idx="3819" formatCode="0.00">
                  <c:v>56.056999999999995</c:v>
                </c:pt>
                <c:pt idx="3820" formatCode="0.00">
                  <c:v>56.056999999999995</c:v>
                </c:pt>
                <c:pt idx="3821" formatCode="0.00">
                  <c:v>56.056999999999995</c:v>
                </c:pt>
                <c:pt idx="3822" formatCode="0.00">
                  <c:v>56.056999999999995</c:v>
                </c:pt>
                <c:pt idx="3823" formatCode="0.00">
                  <c:v>56.056999999999995</c:v>
                </c:pt>
                <c:pt idx="3824" formatCode="0.00">
                  <c:v>56.056999999999995</c:v>
                </c:pt>
                <c:pt idx="3825" formatCode="0.00">
                  <c:v>56.056999999999995</c:v>
                </c:pt>
                <c:pt idx="3826" formatCode="0.00">
                  <c:v>56.056999999999995</c:v>
                </c:pt>
                <c:pt idx="3827" formatCode="0.00">
                  <c:v>56.056999999999995</c:v>
                </c:pt>
                <c:pt idx="3828" formatCode="0.00">
                  <c:v>56.056999999999995</c:v>
                </c:pt>
                <c:pt idx="3829" formatCode="0.00">
                  <c:v>56.056999999999995</c:v>
                </c:pt>
                <c:pt idx="3830" formatCode="0.00">
                  <c:v>56.056999999999995</c:v>
                </c:pt>
                <c:pt idx="3831" formatCode="0.00">
                  <c:v>56.056999999999995</c:v>
                </c:pt>
                <c:pt idx="3832" formatCode="0.00">
                  <c:v>56.056999999999995</c:v>
                </c:pt>
                <c:pt idx="3833" formatCode="0.00">
                  <c:v>56.056999999999995</c:v>
                </c:pt>
                <c:pt idx="3834" formatCode="0.00">
                  <c:v>56.056999999999995</c:v>
                </c:pt>
                <c:pt idx="3835" formatCode="0.00">
                  <c:v>56.056999999999995</c:v>
                </c:pt>
                <c:pt idx="3836" formatCode="0.00">
                  <c:v>56.056999999999995</c:v>
                </c:pt>
                <c:pt idx="3837" formatCode="0.00">
                  <c:v>56.056999999999995</c:v>
                </c:pt>
                <c:pt idx="3838" formatCode="0.00">
                  <c:v>56.056999999999995</c:v>
                </c:pt>
                <c:pt idx="3839" formatCode="0.00">
                  <c:v>56.056999999999995</c:v>
                </c:pt>
                <c:pt idx="3840" formatCode="0.00">
                  <c:v>56.056999999999995</c:v>
                </c:pt>
                <c:pt idx="3841" formatCode="0.00">
                  <c:v>56.056999999999995</c:v>
                </c:pt>
                <c:pt idx="3842" formatCode="0.00">
                  <c:v>56.056999999999995</c:v>
                </c:pt>
                <c:pt idx="3843" formatCode="0.00">
                  <c:v>56.056999999999995</c:v>
                </c:pt>
                <c:pt idx="3844" formatCode="0.00">
                  <c:v>56.056999999999995</c:v>
                </c:pt>
                <c:pt idx="3845" formatCode="0.00">
                  <c:v>56.056999999999995</c:v>
                </c:pt>
                <c:pt idx="3846" formatCode="0.00">
                  <c:v>56.056999999999995</c:v>
                </c:pt>
                <c:pt idx="3847" formatCode="0.00">
                  <c:v>56.056999999999995</c:v>
                </c:pt>
                <c:pt idx="3848" formatCode="0.00">
                  <c:v>56.056999999999995</c:v>
                </c:pt>
                <c:pt idx="3849" formatCode="0.00">
                  <c:v>56.056999999999995</c:v>
                </c:pt>
                <c:pt idx="3850" formatCode="0.00">
                  <c:v>56.056999999999995</c:v>
                </c:pt>
                <c:pt idx="3851" formatCode="0.00">
                  <c:v>56.056999999999995</c:v>
                </c:pt>
                <c:pt idx="3852" formatCode="0.00">
                  <c:v>56.056999999999995</c:v>
                </c:pt>
                <c:pt idx="3853" formatCode="0.00">
                  <c:v>56.056999999999995</c:v>
                </c:pt>
                <c:pt idx="3854" formatCode="0.00">
                  <c:v>56.056999999999995</c:v>
                </c:pt>
                <c:pt idx="3855" formatCode="0.00">
                  <c:v>56.056999999999995</c:v>
                </c:pt>
                <c:pt idx="3856" formatCode="0.00">
                  <c:v>56.056999999999995</c:v>
                </c:pt>
                <c:pt idx="3857" formatCode="0.00">
                  <c:v>56.056999999999995</c:v>
                </c:pt>
                <c:pt idx="3858" formatCode="0.00">
                  <c:v>56.056999999999995</c:v>
                </c:pt>
                <c:pt idx="3859" formatCode="0.00">
                  <c:v>56.056999999999995</c:v>
                </c:pt>
                <c:pt idx="3860" formatCode="0.00">
                  <c:v>56.056999999999995</c:v>
                </c:pt>
                <c:pt idx="3861" formatCode="0.00">
                  <c:v>56.056999999999995</c:v>
                </c:pt>
                <c:pt idx="3862" formatCode="0.00">
                  <c:v>56.056999999999995</c:v>
                </c:pt>
                <c:pt idx="3863" formatCode="0.00">
                  <c:v>56.056999999999995</c:v>
                </c:pt>
                <c:pt idx="3864" formatCode="0.00">
                  <c:v>56.056999999999995</c:v>
                </c:pt>
                <c:pt idx="3865" formatCode="0.00">
                  <c:v>56.056999999999995</c:v>
                </c:pt>
                <c:pt idx="3866" formatCode="0.00">
                  <c:v>56.056999999999995</c:v>
                </c:pt>
                <c:pt idx="3867" formatCode="0.00">
                  <c:v>56.056999999999995</c:v>
                </c:pt>
                <c:pt idx="3868" formatCode="0.00">
                  <c:v>56.056999999999995</c:v>
                </c:pt>
                <c:pt idx="3869" formatCode="0.00">
                  <c:v>56.056999999999995</c:v>
                </c:pt>
                <c:pt idx="3870" formatCode="0.00">
                  <c:v>56.056999999999995</c:v>
                </c:pt>
                <c:pt idx="3871" formatCode="0.00">
                  <c:v>56.056999999999995</c:v>
                </c:pt>
                <c:pt idx="3872" formatCode="0.00">
                  <c:v>56.056999999999995</c:v>
                </c:pt>
                <c:pt idx="3873" formatCode="0.00">
                  <c:v>56.056999999999995</c:v>
                </c:pt>
                <c:pt idx="3874" formatCode="0.00">
                  <c:v>56.056999999999995</c:v>
                </c:pt>
                <c:pt idx="3875" formatCode="0.00">
                  <c:v>56.056999999999995</c:v>
                </c:pt>
                <c:pt idx="3876" formatCode="0.00">
                  <c:v>56.056999999999995</c:v>
                </c:pt>
                <c:pt idx="3877" formatCode="0.00">
                  <c:v>56.056999999999995</c:v>
                </c:pt>
                <c:pt idx="3878" formatCode="0.00">
                  <c:v>56.056999999999995</c:v>
                </c:pt>
                <c:pt idx="3879" formatCode="0.00">
                  <c:v>56.056999999999995</c:v>
                </c:pt>
                <c:pt idx="3880" formatCode="0.00">
                  <c:v>56.056999999999995</c:v>
                </c:pt>
                <c:pt idx="3881" formatCode="0.00">
                  <c:v>56.056999999999995</c:v>
                </c:pt>
                <c:pt idx="3882" formatCode="0.00">
                  <c:v>56.056999999999995</c:v>
                </c:pt>
                <c:pt idx="3883" formatCode="0.00">
                  <c:v>56.056999999999995</c:v>
                </c:pt>
                <c:pt idx="3884" formatCode="0.00">
                  <c:v>56.056999999999995</c:v>
                </c:pt>
                <c:pt idx="3885" formatCode="0.00">
                  <c:v>56.056999999999995</c:v>
                </c:pt>
                <c:pt idx="3886" formatCode="0.00">
                  <c:v>56.056999999999995</c:v>
                </c:pt>
                <c:pt idx="3887" formatCode="0.00">
                  <c:v>56.056999999999995</c:v>
                </c:pt>
                <c:pt idx="3888" formatCode="0.00">
                  <c:v>56.056999999999995</c:v>
                </c:pt>
                <c:pt idx="3889" formatCode="0.00">
                  <c:v>56.056999999999995</c:v>
                </c:pt>
                <c:pt idx="3890" formatCode="0.00">
                  <c:v>56.056999999999995</c:v>
                </c:pt>
                <c:pt idx="3891" formatCode="0.00">
                  <c:v>56.056999999999995</c:v>
                </c:pt>
                <c:pt idx="3892" formatCode="0.00">
                  <c:v>56.056999999999995</c:v>
                </c:pt>
                <c:pt idx="3893" formatCode="0.00">
                  <c:v>56.056999999999995</c:v>
                </c:pt>
                <c:pt idx="3894" formatCode="0.00">
                  <c:v>56.056999999999995</c:v>
                </c:pt>
                <c:pt idx="3895" formatCode="0.00">
                  <c:v>56.056999999999995</c:v>
                </c:pt>
                <c:pt idx="3896" formatCode="0.00">
                  <c:v>56.056999999999995</c:v>
                </c:pt>
                <c:pt idx="3897" formatCode="0.00">
                  <c:v>56.056999999999995</c:v>
                </c:pt>
                <c:pt idx="3898" formatCode="0.00">
                  <c:v>56.056999999999995</c:v>
                </c:pt>
                <c:pt idx="3899" formatCode="0.00">
                  <c:v>56.056999999999995</c:v>
                </c:pt>
                <c:pt idx="3900" formatCode="0.00">
                  <c:v>56.056999999999995</c:v>
                </c:pt>
                <c:pt idx="3901" formatCode="0.00">
                  <c:v>56.056999999999995</c:v>
                </c:pt>
                <c:pt idx="3902" formatCode="0.00">
                  <c:v>56.056999999999995</c:v>
                </c:pt>
                <c:pt idx="3903" formatCode="0.00">
                  <c:v>56.056999999999995</c:v>
                </c:pt>
                <c:pt idx="3904" formatCode="0.00">
                  <c:v>56.056999999999995</c:v>
                </c:pt>
                <c:pt idx="3905" formatCode="0.00">
                  <c:v>56.056999999999995</c:v>
                </c:pt>
                <c:pt idx="3906" formatCode="0.00">
                  <c:v>56.056999999999995</c:v>
                </c:pt>
                <c:pt idx="3907" formatCode="0.00">
                  <c:v>56.056999999999995</c:v>
                </c:pt>
                <c:pt idx="3908" formatCode="0.00">
                  <c:v>56.056999999999995</c:v>
                </c:pt>
                <c:pt idx="3909" formatCode="0.00">
                  <c:v>56.056999999999995</c:v>
                </c:pt>
                <c:pt idx="3910" formatCode="0.00">
                  <c:v>56.056999999999995</c:v>
                </c:pt>
                <c:pt idx="3911" formatCode="0.00">
                  <c:v>56.056999999999995</c:v>
                </c:pt>
                <c:pt idx="3912" formatCode="0.00">
                  <c:v>56.056999999999995</c:v>
                </c:pt>
                <c:pt idx="3913" formatCode="0.00">
                  <c:v>56.056999999999995</c:v>
                </c:pt>
                <c:pt idx="3914" formatCode="0.00">
                  <c:v>56.056999999999995</c:v>
                </c:pt>
                <c:pt idx="3915" formatCode="0.00">
                  <c:v>56.056999999999995</c:v>
                </c:pt>
                <c:pt idx="3916" formatCode="0.00">
                  <c:v>56.056999999999995</c:v>
                </c:pt>
                <c:pt idx="3917" formatCode="0.00">
                  <c:v>56.056999999999995</c:v>
                </c:pt>
                <c:pt idx="3918" formatCode="0.00">
                  <c:v>56.056999999999995</c:v>
                </c:pt>
                <c:pt idx="3919" formatCode="0.00">
                  <c:v>56.056999999999995</c:v>
                </c:pt>
                <c:pt idx="3920" formatCode="0.00">
                  <c:v>56.056999999999995</c:v>
                </c:pt>
                <c:pt idx="3921" formatCode="0.00">
                  <c:v>56.056999999999995</c:v>
                </c:pt>
                <c:pt idx="3922" formatCode="0.00">
                  <c:v>56.056999999999995</c:v>
                </c:pt>
                <c:pt idx="3923" formatCode="0.00">
                  <c:v>56.056999999999995</c:v>
                </c:pt>
                <c:pt idx="3924" formatCode="0.00">
                  <c:v>56.056999999999995</c:v>
                </c:pt>
                <c:pt idx="3925" formatCode="0.00">
                  <c:v>56.056999999999995</c:v>
                </c:pt>
                <c:pt idx="3926" formatCode="0.00">
                  <c:v>56.056999999999995</c:v>
                </c:pt>
                <c:pt idx="3927" formatCode="0.00">
                  <c:v>56.056999999999995</c:v>
                </c:pt>
                <c:pt idx="3928" formatCode="0.00">
                  <c:v>56.056999999999995</c:v>
                </c:pt>
                <c:pt idx="3929" formatCode="0.00">
                  <c:v>56.056999999999995</c:v>
                </c:pt>
                <c:pt idx="3930" formatCode="0.00">
                  <c:v>56.056999999999995</c:v>
                </c:pt>
                <c:pt idx="3931" formatCode="0.00">
                  <c:v>56.056999999999995</c:v>
                </c:pt>
                <c:pt idx="3932" formatCode="0.00">
                  <c:v>56.056999999999995</c:v>
                </c:pt>
                <c:pt idx="3933" formatCode="0.00">
                  <c:v>56.056999999999995</c:v>
                </c:pt>
                <c:pt idx="3934" formatCode="0.00">
                  <c:v>56.056999999999995</c:v>
                </c:pt>
                <c:pt idx="3935" formatCode="0.00">
                  <c:v>56.056999999999995</c:v>
                </c:pt>
                <c:pt idx="3936" formatCode="0.00">
                  <c:v>56.056999999999995</c:v>
                </c:pt>
                <c:pt idx="3937" formatCode="0.00">
                  <c:v>56.056999999999995</c:v>
                </c:pt>
                <c:pt idx="3938" formatCode="0.00">
                  <c:v>56.056999999999995</c:v>
                </c:pt>
                <c:pt idx="3939" formatCode="0.00">
                  <c:v>56.056999999999995</c:v>
                </c:pt>
                <c:pt idx="3940" formatCode="0.00">
                  <c:v>56.056999999999995</c:v>
                </c:pt>
                <c:pt idx="3941" formatCode="0.00">
                  <c:v>56.056999999999995</c:v>
                </c:pt>
                <c:pt idx="3942" formatCode="0.00">
                  <c:v>56.056999999999995</c:v>
                </c:pt>
                <c:pt idx="3943" formatCode="0.00">
                  <c:v>56.056999999999995</c:v>
                </c:pt>
                <c:pt idx="3944" formatCode="0.00">
                  <c:v>56.056999999999995</c:v>
                </c:pt>
                <c:pt idx="3945" formatCode="0.00">
                  <c:v>56.056999999999995</c:v>
                </c:pt>
                <c:pt idx="3946" formatCode="0.00">
                  <c:v>56.056999999999995</c:v>
                </c:pt>
                <c:pt idx="3947" formatCode="0.00">
                  <c:v>56.056999999999995</c:v>
                </c:pt>
                <c:pt idx="3948" formatCode="0.00">
                  <c:v>56.056999999999995</c:v>
                </c:pt>
                <c:pt idx="3949" formatCode="0.00">
                  <c:v>56.056999999999995</c:v>
                </c:pt>
                <c:pt idx="3950" formatCode="0.00">
                  <c:v>56.056999999999995</c:v>
                </c:pt>
                <c:pt idx="3951" formatCode="0.00">
                  <c:v>56.056999999999995</c:v>
                </c:pt>
                <c:pt idx="3952" formatCode="0.00">
                  <c:v>56.056999999999995</c:v>
                </c:pt>
                <c:pt idx="3953" formatCode="0.00">
                  <c:v>56.056999999999995</c:v>
                </c:pt>
                <c:pt idx="3954" formatCode="0.00">
                  <c:v>56.056999999999995</c:v>
                </c:pt>
                <c:pt idx="3955" formatCode="0.00">
                  <c:v>56.056999999999995</c:v>
                </c:pt>
                <c:pt idx="3956" formatCode="0.00">
                  <c:v>56.056999999999995</c:v>
                </c:pt>
                <c:pt idx="3957" formatCode="0.00">
                  <c:v>56.056999999999995</c:v>
                </c:pt>
                <c:pt idx="3958" formatCode="0.00">
                  <c:v>56.056999999999995</c:v>
                </c:pt>
                <c:pt idx="3959" formatCode="0.00">
                  <c:v>56.056999999999995</c:v>
                </c:pt>
                <c:pt idx="3960" formatCode="0.00">
                  <c:v>56.056999999999995</c:v>
                </c:pt>
                <c:pt idx="3961" formatCode="0.00">
                  <c:v>56.056999999999995</c:v>
                </c:pt>
                <c:pt idx="3962" formatCode="0.00">
                  <c:v>56.056999999999995</c:v>
                </c:pt>
                <c:pt idx="3963" formatCode="0.00">
                  <c:v>56.056999999999995</c:v>
                </c:pt>
                <c:pt idx="3964" formatCode="0.00">
                  <c:v>56.056999999999995</c:v>
                </c:pt>
                <c:pt idx="3965" formatCode="0.00">
                  <c:v>56.056999999999995</c:v>
                </c:pt>
                <c:pt idx="3966" formatCode="0.00">
                  <c:v>56.056999999999995</c:v>
                </c:pt>
                <c:pt idx="3967" formatCode="0.00">
                  <c:v>56.056999999999995</c:v>
                </c:pt>
                <c:pt idx="3968" formatCode="0.00">
                  <c:v>56.056999999999995</c:v>
                </c:pt>
                <c:pt idx="3969" formatCode="0.00">
                  <c:v>56.056999999999995</c:v>
                </c:pt>
                <c:pt idx="3970" formatCode="0.00">
                  <c:v>56.056999999999995</c:v>
                </c:pt>
                <c:pt idx="3971" formatCode="0.00">
                  <c:v>56.056999999999995</c:v>
                </c:pt>
                <c:pt idx="3972" formatCode="0.00">
                  <c:v>56.056999999999995</c:v>
                </c:pt>
                <c:pt idx="3973" formatCode="0.00">
                  <c:v>56.056999999999995</c:v>
                </c:pt>
                <c:pt idx="3974" formatCode="0.00">
                  <c:v>56.056999999999995</c:v>
                </c:pt>
                <c:pt idx="3975" formatCode="0.00">
                  <c:v>56.056999999999995</c:v>
                </c:pt>
                <c:pt idx="3976" formatCode="0.00">
                  <c:v>56.056999999999995</c:v>
                </c:pt>
                <c:pt idx="3977" formatCode="0.00">
                  <c:v>56.056999999999995</c:v>
                </c:pt>
                <c:pt idx="3978" formatCode="0.00">
                  <c:v>56.056999999999995</c:v>
                </c:pt>
                <c:pt idx="3979" formatCode="0.00">
                  <c:v>56.056999999999995</c:v>
                </c:pt>
                <c:pt idx="3980" formatCode="0.00">
                  <c:v>56.056999999999995</c:v>
                </c:pt>
                <c:pt idx="3981" formatCode="0.00">
                  <c:v>56.056999999999995</c:v>
                </c:pt>
                <c:pt idx="3982" formatCode="0.00">
                  <c:v>56.056999999999995</c:v>
                </c:pt>
                <c:pt idx="3983" formatCode="0.00">
                  <c:v>56.056999999999995</c:v>
                </c:pt>
                <c:pt idx="3984" formatCode="0.00">
                  <c:v>56.056999999999995</c:v>
                </c:pt>
                <c:pt idx="3985" formatCode="0.00">
                  <c:v>56.056999999999995</c:v>
                </c:pt>
                <c:pt idx="3986" formatCode="0.00">
                  <c:v>56.056999999999995</c:v>
                </c:pt>
                <c:pt idx="3987" formatCode="0.00">
                  <c:v>56.056999999999995</c:v>
                </c:pt>
                <c:pt idx="3988" formatCode="0.00">
                  <c:v>56.056999999999995</c:v>
                </c:pt>
                <c:pt idx="3989" formatCode="0.00">
                  <c:v>56.056999999999995</c:v>
                </c:pt>
                <c:pt idx="3990" formatCode="0.00">
                  <c:v>56.056999999999995</c:v>
                </c:pt>
                <c:pt idx="3991" formatCode="0.00">
                  <c:v>56.056999999999995</c:v>
                </c:pt>
                <c:pt idx="3992" formatCode="0.00">
                  <c:v>56.056999999999995</c:v>
                </c:pt>
                <c:pt idx="3993" formatCode="0.00">
                  <c:v>56.056999999999995</c:v>
                </c:pt>
                <c:pt idx="3994" formatCode="0.00">
                  <c:v>56.056999999999995</c:v>
                </c:pt>
                <c:pt idx="3995" formatCode="0.00">
                  <c:v>56.056999999999995</c:v>
                </c:pt>
                <c:pt idx="3996" formatCode="0.00">
                  <c:v>56.056999999999995</c:v>
                </c:pt>
                <c:pt idx="3997" formatCode="0.00">
                  <c:v>56.056999999999995</c:v>
                </c:pt>
                <c:pt idx="3998" formatCode="0.00">
                  <c:v>56.056999999999995</c:v>
                </c:pt>
                <c:pt idx="3999" formatCode="0.00">
                  <c:v>56.056999999999995</c:v>
                </c:pt>
                <c:pt idx="4000" formatCode="0.00">
                  <c:v>56.056999999999995</c:v>
                </c:pt>
                <c:pt idx="4001" formatCode="0.00">
                  <c:v>56.056999999999995</c:v>
                </c:pt>
                <c:pt idx="4002" formatCode="0.00">
                  <c:v>56.056999999999995</c:v>
                </c:pt>
                <c:pt idx="4003" formatCode="0.00">
                  <c:v>56.056999999999995</c:v>
                </c:pt>
                <c:pt idx="4004" formatCode="0.00">
                  <c:v>56.056999999999995</c:v>
                </c:pt>
                <c:pt idx="4005" formatCode="0.00">
                  <c:v>56.056999999999995</c:v>
                </c:pt>
                <c:pt idx="4006" formatCode="0.00">
                  <c:v>56.056999999999995</c:v>
                </c:pt>
                <c:pt idx="4007" formatCode="0.00">
                  <c:v>56.056999999999995</c:v>
                </c:pt>
                <c:pt idx="4008" formatCode="0.00">
                  <c:v>56.056999999999995</c:v>
                </c:pt>
                <c:pt idx="4009" formatCode="0.00">
                  <c:v>56.056999999999995</c:v>
                </c:pt>
                <c:pt idx="4010" formatCode="0.00">
                  <c:v>56.056999999999995</c:v>
                </c:pt>
                <c:pt idx="4011" formatCode="0.00">
                  <c:v>56.056999999999995</c:v>
                </c:pt>
                <c:pt idx="4012" formatCode="0.00">
                  <c:v>56.056999999999995</c:v>
                </c:pt>
                <c:pt idx="4013" formatCode="0.00">
                  <c:v>56.056999999999995</c:v>
                </c:pt>
                <c:pt idx="4014" formatCode="0.00">
                  <c:v>56.056999999999995</c:v>
                </c:pt>
                <c:pt idx="4015" formatCode="0.00">
                  <c:v>56.056999999999995</c:v>
                </c:pt>
                <c:pt idx="4016" formatCode="0.00">
                  <c:v>56.056999999999995</c:v>
                </c:pt>
                <c:pt idx="4017" formatCode="0.00">
                  <c:v>56.056999999999995</c:v>
                </c:pt>
                <c:pt idx="4018" formatCode="0.00">
                  <c:v>56.056999999999995</c:v>
                </c:pt>
                <c:pt idx="4019" formatCode="0.00">
                  <c:v>56.056999999999995</c:v>
                </c:pt>
                <c:pt idx="4020" formatCode="0.00">
                  <c:v>56.056999999999995</c:v>
                </c:pt>
                <c:pt idx="4021" formatCode="0.00">
                  <c:v>56.056999999999995</c:v>
                </c:pt>
                <c:pt idx="4022" formatCode="0.00">
                  <c:v>56.056999999999995</c:v>
                </c:pt>
                <c:pt idx="4023" formatCode="0.00">
                  <c:v>56.056999999999995</c:v>
                </c:pt>
                <c:pt idx="4024" formatCode="0.00">
                  <c:v>56.056999999999995</c:v>
                </c:pt>
                <c:pt idx="4025" formatCode="0.00">
                  <c:v>56.056999999999995</c:v>
                </c:pt>
                <c:pt idx="4026" formatCode="0.00">
                  <c:v>56.056999999999995</c:v>
                </c:pt>
                <c:pt idx="4027" formatCode="0.00">
                  <c:v>56.056999999999995</c:v>
                </c:pt>
                <c:pt idx="4028" formatCode="0.00">
                  <c:v>56.056999999999995</c:v>
                </c:pt>
                <c:pt idx="4029" formatCode="0.00">
                  <c:v>56.056999999999995</c:v>
                </c:pt>
                <c:pt idx="4030" formatCode="0.00">
                  <c:v>56.056999999999995</c:v>
                </c:pt>
                <c:pt idx="4031" formatCode="0.00">
                  <c:v>56.056999999999995</c:v>
                </c:pt>
                <c:pt idx="4032" formatCode="0.00">
                  <c:v>56.056999999999995</c:v>
                </c:pt>
                <c:pt idx="4033" formatCode="0.00">
                  <c:v>56.056999999999995</c:v>
                </c:pt>
                <c:pt idx="4034" formatCode="0.00">
                  <c:v>56.056999999999995</c:v>
                </c:pt>
                <c:pt idx="4035" formatCode="0.00">
                  <c:v>56.056999999999995</c:v>
                </c:pt>
                <c:pt idx="4036" formatCode="0.00">
                  <c:v>56.056999999999995</c:v>
                </c:pt>
                <c:pt idx="4037" formatCode="0.00">
                  <c:v>56.056999999999995</c:v>
                </c:pt>
                <c:pt idx="4038" formatCode="0.00">
                  <c:v>56.056999999999995</c:v>
                </c:pt>
                <c:pt idx="4039" formatCode="0.00">
                  <c:v>56.056999999999995</c:v>
                </c:pt>
                <c:pt idx="4040" formatCode="0.00">
                  <c:v>56.056999999999995</c:v>
                </c:pt>
                <c:pt idx="4041" formatCode="0.00">
                  <c:v>56.056999999999995</c:v>
                </c:pt>
                <c:pt idx="4042" formatCode="0.00">
                  <c:v>56.056999999999995</c:v>
                </c:pt>
                <c:pt idx="4043" formatCode="0.00">
                  <c:v>56.056999999999995</c:v>
                </c:pt>
                <c:pt idx="4044" formatCode="0.00">
                  <c:v>56.056999999999995</c:v>
                </c:pt>
                <c:pt idx="4045" formatCode="0.00">
                  <c:v>56.056999999999995</c:v>
                </c:pt>
                <c:pt idx="4046" formatCode="0.00">
                  <c:v>56.056999999999995</c:v>
                </c:pt>
                <c:pt idx="4047" formatCode="0.00">
                  <c:v>56.056999999999995</c:v>
                </c:pt>
                <c:pt idx="4048" formatCode="0.00">
                  <c:v>56.056999999999995</c:v>
                </c:pt>
                <c:pt idx="4049" formatCode="0.00">
                  <c:v>56.056999999999995</c:v>
                </c:pt>
                <c:pt idx="4050" formatCode="0.00">
                  <c:v>56.056999999999995</c:v>
                </c:pt>
                <c:pt idx="4051" formatCode="0.00">
                  <c:v>56.056999999999995</c:v>
                </c:pt>
                <c:pt idx="4052" formatCode="0.00">
                  <c:v>56.056999999999995</c:v>
                </c:pt>
                <c:pt idx="4053" formatCode="0.00">
                  <c:v>56.056999999999995</c:v>
                </c:pt>
                <c:pt idx="4054" formatCode="0.00">
                  <c:v>56.056999999999995</c:v>
                </c:pt>
                <c:pt idx="4055" formatCode="0.00">
                  <c:v>56.056999999999995</c:v>
                </c:pt>
                <c:pt idx="4056" formatCode="0.00">
                  <c:v>56.056999999999995</c:v>
                </c:pt>
                <c:pt idx="4057" formatCode="0.00">
                  <c:v>56.056999999999995</c:v>
                </c:pt>
                <c:pt idx="4058" formatCode="0.00">
                  <c:v>56.056999999999995</c:v>
                </c:pt>
                <c:pt idx="4059" formatCode="0.00">
                  <c:v>56.056999999999995</c:v>
                </c:pt>
                <c:pt idx="4060" formatCode="0.00">
                  <c:v>56.056999999999995</c:v>
                </c:pt>
                <c:pt idx="4061" formatCode="0.00">
                  <c:v>56.056999999999995</c:v>
                </c:pt>
                <c:pt idx="4062" formatCode="0.00">
                  <c:v>56.056999999999995</c:v>
                </c:pt>
                <c:pt idx="4063" formatCode="0.00">
                  <c:v>56.056999999999995</c:v>
                </c:pt>
                <c:pt idx="4064" formatCode="0.00">
                  <c:v>56.056999999999995</c:v>
                </c:pt>
                <c:pt idx="4065" formatCode="0.00">
                  <c:v>56.056999999999995</c:v>
                </c:pt>
                <c:pt idx="4066" formatCode="0.00">
                  <c:v>56.056999999999995</c:v>
                </c:pt>
                <c:pt idx="4067" formatCode="0.00">
                  <c:v>56.056999999999995</c:v>
                </c:pt>
                <c:pt idx="4068" formatCode="0.00">
                  <c:v>56.056999999999995</c:v>
                </c:pt>
                <c:pt idx="4069" formatCode="0.00">
                  <c:v>56.056999999999995</c:v>
                </c:pt>
                <c:pt idx="4070" formatCode="0.00">
                  <c:v>56.056999999999995</c:v>
                </c:pt>
                <c:pt idx="4071" formatCode="0.00">
                  <c:v>56.056999999999995</c:v>
                </c:pt>
                <c:pt idx="4072" formatCode="0.00">
                  <c:v>56.056999999999995</c:v>
                </c:pt>
                <c:pt idx="4073" formatCode="0.00">
                  <c:v>56.056999999999995</c:v>
                </c:pt>
                <c:pt idx="4074" formatCode="0.00">
                  <c:v>56.056999999999995</c:v>
                </c:pt>
                <c:pt idx="4075" formatCode="0.00">
                  <c:v>56.056999999999995</c:v>
                </c:pt>
                <c:pt idx="4076" formatCode="0.00">
                  <c:v>56.056999999999995</c:v>
                </c:pt>
                <c:pt idx="4077" formatCode="0.00">
                  <c:v>56.056999999999995</c:v>
                </c:pt>
                <c:pt idx="4078" formatCode="0.00">
                  <c:v>56.056999999999995</c:v>
                </c:pt>
                <c:pt idx="4079" formatCode="0.00">
                  <c:v>56.056999999999995</c:v>
                </c:pt>
                <c:pt idx="4080" formatCode="0.00">
                  <c:v>56.056999999999995</c:v>
                </c:pt>
                <c:pt idx="4081" formatCode="0.00">
                  <c:v>56.056999999999995</c:v>
                </c:pt>
                <c:pt idx="4082" formatCode="0.00">
                  <c:v>56.056999999999995</c:v>
                </c:pt>
                <c:pt idx="4083" formatCode="0.00">
                  <c:v>56.056999999999995</c:v>
                </c:pt>
                <c:pt idx="4084" formatCode="0.00">
                  <c:v>56.056999999999995</c:v>
                </c:pt>
                <c:pt idx="4085" formatCode="0.00">
                  <c:v>56.056999999999995</c:v>
                </c:pt>
                <c:pt idx="4086" formatCode="0.00">
                  <c:v>56.056999999999995</c:v>
                </c:pt>
                <c:pt idx="4087" formatCode="0.00">
                  <c:v>56.056999999999995</c:v>
                </c:pt>
                <c:pt idx="4088" formatCode="0.00">
                  <c:v>56.056999999999995</c:v>
                </c:pt>
                <c:pt idx="4089" formatCode="0.00">
                  <c:v>56.056999999999995</c:v>
                </c:pt>
                <c:pt idx="4090" formatCode="0.00">
                  <c:v>56.056999999999995</c:v>
                </c:pt>
                <c:pt idx="4091" formatCode="0.00">
                  <c:v>56.056999999999995</c:v>
                </c:pt>
                <c:pt idx="4092" formatCode="0.00">
                  <c:v>56.056999999999995</c:v>
                </c:pt>
                <c:pt idx="4093" formatCode="0.00">
                  <c:v>56.056999999999995</c:v>
                </c:pt>
                <c:pt idx="4094" formatCode="0.00">
                  <c:v>56.056999999999995</c:v>
                </c:pt>
                <c:pt idx="4095" formatCode="0.00">
                  <c:v>56.056999999999995</c:v>
                </c:pt>
                <c:pt idx="4096" formatCode="0.00">
                  <c:v>56.056999999999995</c:v>
                </c:pt>
                <c:pt idx="4097" formatCode="0.00">
                  <c:v>56.056999999999995</c:v>
                </c:pt>
                <c:pt idx="4098" formatCode="0.00">
                  <c:v>56.056999999999995</c:v>
                </c:pt>
                <c:pt idx="4099" formatCode="0.00">
                  <c:v>56.056999999999995</c:v>
                </c:pt>
                <c:pt idx="4100" formatCode="0.00">
                  <c:v>56.056999999999995</c:v>
                </c:pt>
                <c:pt idx="4101" formatCode="0.00">
                  <c:v>56.056999999999995</c:v>
                </c:pt>
                <c:pt idx="4102" formatCode="0.00">
                  <c:v>56.056999999999995</c:v>
                </c:pt>
                <c:pt idx="4103" formatCode="0.00">
                  <c:v>56.056999999999995</c:v>
                </c:pt>
                <c:pt idx="4104" formatCode="0.00">
                  <c:v>56.056999999999995</c:v>
                </c:pt>
                <c:pt idx="4105" formatCode="0.00">
                  <c:v>56.056999999999995</c:v>
                </c:pt>
                <c:pt idx="4106" formatCode="0.00">
                  <c:v>56.056999999999995</c:v>
                </c:pt>
                <c:pt idx="4107" formatCode="0.00">
                  <c:v>56.056999999999995</c:v>
                </c:pt>
                <c:pt idx="4108" formatCode="0.00">
                  <c:v>56.056999999999995</c:v>
                </c:pt>
                <c:pt idx="4109" formatCode="0.00">
                  <c:v>56.056999999999995</c:v>
                </c:pt>
                <c:pt idx="4110" formatCode="0.00">
                  <c:v>56.056999999999995</c:v>
                </c:pt>
                <c:pt idx="4111" formatCode="0.00">
                  <c:v>56.056999999999995</c:v>
                </c:pt>
                <c:pt idx="4112" formatCode="0.00">
                  <c:v>56.056999999999995</c:v>
                </c:pt>
                <c:pt idx="4113" formatCode="0.00">
                  <c:v>56.056999999999995</c:v>
                </c:pt>
                <c:pt idx="4114" formatCode="0.00">
                  <c:v>56.056999999999995</c:v>
                </c:pt>
                <c:pt idx="4115" formatCode="0.00">
                  <c:v>56.056999999999995</c:v>
                </c:pt>
                <c:pt idx="4116" formatCode="0.00">
                  <c:v>56.056999999999995</c:v>
                </c:pt>
                <c:pt idx="4117" formatCode="0.00">
                  <c:v>56.056999999999995</c:v>
                </c:pt>
                <c:pt idx="4118" formatCode="0.00">
                  <c:v>56.056999999999995</c:v>
                </c:pt>
                <c:pt idx="4119" formatCode="0.00">
                  <c:v>56.056999999999995</c:v>
                </c:pt>
                <c:pt idx="4120" formatCode="0.00">
                  <c:v>56.056999999999995</c:v>
                </c:pt>
                <c:pt idx="4121" formatCode="0.00">
                  <c:v>56.056999999999995</c:v>
                </c:pt>
                <c:pt idx="4122" formatCode="0.00">
                  <c:v>56.056999999999995</c:v>
                </c:pt>
                <c:pt idx="4123" formatCode="0.00">
                  <c:v>56.056999999999995</c:v>
                </c:pt>
                <c:pt idx="4124" formatCode="0.00">
                  <c:v>56.056999999999995</c:v>
                </c:pt>
                <c:pt idx="4125" formatCode="0.00">
                  <c:v>56.056999999999995</c:v>
                </c:pt>
                <c:pt idx="4126" formatCode="0.00">
                  <c:v>56.056999999999995</c:v>
                </c:pt>
                <c:pt idx="4127" formatCode="0.00">
                  <c:v>56.056999999999995</c:v>
                </c:pt>
                <c:pt idx="4128" formatCode="0.00">
                  <c:v>56.056999999999995</c:v>
                </c:pt>
                <c:pt idx="4129" formatCode="0.00">
                  <c:v>56.056999999999995</c:v>
                </c:pt>
                <c:pt idx="4130" formatCode="0.00">
                  <c:v>56.056999999999995</c:v>
                </c:pt>
                <c:pt idx="4131" formatCode="0.00">
                  <c:v>56.056999999999995</c:v>
                </c:pt>
                <c:pt idx="4132" formatCode="0.00">
                  <c:v>56.056999999999995</c:v>
                </c:pt>
                <c:pt idx="4133" formatCode="0.00">
                  <c:v>56.056999999999995</c:v>
                </c:pt>
                <c:pt idx="4134" formatCode="0.00">
                  <c:v>56.056999999999995</c:v>
                </c:pt>
                <c:pt idx="4135" formatCode="0.00">
                  <c:v>56.056999999999995</c:v>
                </c:pt>
                <c:pt idx="4136" formatCode="0.00">
                  <c:v>56.056999999999995</c:v>
                </c:pt>
                <c:pt idx="4137" formatCode="0.00">
                  <c:v>56.056999999999995</c:v>
                </c:pt>
                <c:pt idx="4138" formatCode="0.00">
                  <c:v>56.056999999999995</c:v>
                </c:pt>
                <c:pt idx="4139" formatCode="0.00">
                  <c:v>56.056999999999995</c:v>
                </c:pt>
                <c:pt idx="4140" formatCode="0.00">
                  <c:v>56.056999999999995</c:v>
                </c:pt>
                <c:pt idx="4141" formatCode="0.00">
                  <c:v>56.056999999999995</c:v>
                </c:pt>
                <c:pt idx="4142" formatCode="0.00">
                  <c:v>56.056999999999995</c:v>
                </c:pt>
                <c:pt idx="4143" formatCode="0.00">
                  <c:v>56.056999999999995</c:v>
                </c:pt>
                <c:pt idx="4144" formatCode="0.00">
                  <c:v>56.056999999999995</c:v>
                </c:pt>
                <c:pt idx="4145" formatCode="0.00">
                  <c:v>56.056999999999995</c:v>
                </c:pt>
                <c:pt idx="4146" formatCode="0.00">
                  <c:v>56.056999999999995</c:v>
                </c:pt>
                <c:pt idx="4147" formatCode="0.00">
                  <c:v>56.056999999999995</c:v>
                </c:pt>
                <c:pt idx="4148" formatCode="0.00">
                  <c:v>56.056999999999995</c:v>
                </c:pt>
                <c:pt idx="4149" formatCode="0.00">
                  <c:v>56.056999999999995</c:v>
                </c:pt>
                <c:pt idx="4150" formatCode="0.00">
                  <c:v>56.056999999999995</c:v>
                </c:pt>
                <c:pt idx="4151" formatCode="0.00">
                  <c:v>56.056999999999995</c:v>
                </c:pt>
                <c:pt idx="4152" formatCode="0.00">
                  <c:v>56.056999999999995</c:v>
                </c:pt>
                <c:pt idx="4153" formatCode="0.00">
                  <c:v>56.056999999999995</c:v>
                </c:pt>
                <c:pt idx="4154" formatCode="0.00">
                  <c:v>56.056999999999995</c:v>
                </c:pt>
                <c:pt idx="4155" formatCode="0.00">
                  <c:v>56.056999999999995</c:v>
                </c:pt>
                <c:pt idx="4156" formatCode="0.00">
                  <c:v>56.056999999999995</c:v>
                </c:pt>
                <c:pt idx="4157" formatCode="0.00">
                  <c:v>56.056999999999995</c:v>
                </c:pt>
                <c:pt idx="4158" formatCode="0.00">
                  <c:v>56.056999999999995</c:v>
                </c:pt>
                <c:pt idx="4159" formatCode="0.00">
                  <c:v>56.056999999999995</c:v>
                </c:pt>
                <c:pt idx="4160" formatCode="0.00">
                  <c:v>56.056999999999995</c:v>
                </c:pt>
                <c:pt idx="4161" formatCode="0.00">
                  <c:v>56.056999999999995</c:v>
                </c:pt>
                <c:pt idx="4162" formatCode="0.00">
                  <c:v>56.056999999999995</c:v>
                </c:pt>
                <c:pt idx="4163" formatCode="0.00">
                  <c:v>56.056999999999995</c:v>
                </c:pt>
                <c:pt idx="4164" formatCode="0.00">
                  <c:v>56.056999999999995</c:v>
                </c:pt>
                <c:pt idx="4165" formatCode="0.00">
                  <c:v>56.056999999999995</c:v>
                </c:pt>
                <c:pt idx="4166" formatCode="0.00">
                  <c:v>56.056999999999995</c:v>
                </c:pt>
                <c:pt idx="4167" formatCode="0.00">
                  <c:v>56.056999999999995</c:v>
                </c:pt>
                <c:pt idx="4168" formatCode="0.00">
                  <c:v>56.056999999999995</c:v>
                </c:pt>
                <c:pt idx="4169" formatCode="0.00">
                  <c:v>56.056999999999995</c:v>
                </c:pt>
                <c:pt idx="4170" formatCode="0.00">
                  <c:v>56.056999999999995</c:v>
                </c:pt>
                <c:pt idx="4171" formatCode="0.00">
                  <c:v>56.056999999999995</c:v>
                </c:pt>
                <c:pt idx="4172" formatCode="0.00">
                  <c:v>56.056999999999995</c:v>
                </c:pt>
                <c:pt idx="4173" formatCode="0.00">
                  <c:v>56.056999999999995</c:v>
                </c:pt>
                <c:pt idx="4174" formatCode="0.00">
                  <c:v>56.056999999999995</c:v>
                </c:pt>
                <c:pt idx="4175" formatCode="0.00">
                  <c:v>56.056999999999995</c:v>
                </c:pt>
                <c:pt idx="4176" formatCode="0.00">
                  <c:v>56.056999999999995</c:v>
                </c:pt>
                <c:pt idx="4177" formatCode="0.00">
                  <c:v>56.056999999999995</c:v>
                </c:pt>
                <c:pt idx="4178" formatCode="0.00">
                  <c:v>56.056999999999995</c:v>
                </c:pt>
                <c:pt idx="4179" formatCode="0.00">
                  <c:v>56.056999999999995</c:v>
                </c:pt>
                <c:pt idx="4180" formatCode="0.00">
                  <c:v>56.056999999999995</c:v>
                </c:pt>
                <c:pt idx="4181" formatCode="0.00">
                  <c:v>56.056999999999995</c:v>
                </c:pt>
                <c:pt idx="4182" formatCode="0.00">
                  <c:v>56.056999999999995</c:v>
                </c:pt>
                <c:pt idx="4183" formatCode="0.00">
                  <c:v>56.056999999999995</c:v>
                </c:pt>
                <c:pt idx="4184" formatCode="0.00">
                  <c:v>56.056999999999995</c:v>
                </c:pt>
                <c:pt idx="4185" formatCode="0.00">
                  <c:v>56.056999999999995</c:v>
                </c:pt>
                <c:pt idx="4186" formatCode="0.00">
                  <c:v>56.056999999999995</c:v>
                </c:pt>
                <c:pt idx="4187" formatCode="0.00">
                  <c:v>56.056999999999995</c:v>
                </c:pt>
                <c:pt idx="4188" formatCode="0.00">
                  <c:v>56.056999999999995</c:v>
                </c:pt>
                <c:pt idx="4189" formatCode="0.00">
                  <c:v>56.056999999999995</c:v>
                </c:pt>
                <c:pt idx="4190" formatCode="0.00">
                  <c:v>56.056999999999995</c:v>
                </c:pt>
                <c:pt idx="4191" formatCode="0.00">
                  <c:v>56.056999999999995</c:v>
                </c:pt>
                <c:pt idx="4192" formatCode="0.00">
                  <c:v>56.056999999999995</c:v>
                </c:pt>
                <c:pt idx="4193" formatCode="0.00">
                  <c:v>56.056999999999995</c:v>
                </c:pt>
                <c:pt idx="4194" formatCode="0.00">
                  <c:v>56.056999999999995</c:v>
                </c:pt>
                <c:pt idx="4195" formatCode="0.00">
                  <c:v>56.056999999999995</c:v>
                </c:pt>
                <c:pt idx="4196" formatCode="0.00">
                  <c:v>56.056999999999995</c:v>
                </c:pt>
                <c:pt idx="4197" formatCode="0.00">
                  <c:v>56.056999999999995</c:v>
                </c:pt>
                <c:pt idx="4198" formatCode="0.00">
                  <c:v>56.056999999999995</c:v>
                </c:pt>
                <c:pt idx="4199" formatCode="0.00">
                  <c:v>56.056999999999995</c:v>
                </c:pt>
                <c:pt idx="4200" formatCode="0.00">
                  <c:v>56.056999999999995</c:v>
                </c:pt>
                <c:pt idx="4201" formatCode="0.00">
                  <c:v>56.056999999999995</c:v>
                </c:pt>
                <c:pt idx="4202" formatCode="0.00">
                  <c:v>56.056999999999995</c:v>
                </c:pt>
                <c:pt idx="4203" formatCode="0.00">
                  <c:v>56.056999999999995</c:v>
                </c:pt>
                <c:pt idx="4204" formatCode="0.00">
                  <c:v>56.056999999999995</c:v>
                </c:pt>
                <c:pt idx="4205" formatCode="0.00">
                  <c:v>56.056999999999995</c:v>
                </c:pt>
                <c:pt idx="4206" formatCode="0.00">
                  <c:v>56.056999999999995</c:v>
                </c:pt>
                <c:pt idx="4207" formatCode="0.00">
                  <c:v>56.056999999999995</c:v>
                </c:pt>
                <c:pt idx="4208" formatCode="0.00">
                  <c:v>56.056999999999995</c:v>
                </c:pt>
                <c:pt idx="4209" formatCode="0.00">
                  <c:v>56.056999999999995</c:v>
                </c:pt>
                <c:pt idx="4210" formatCode="0.00">
                  <c:v>56.056999999999995</c:v>
                </c:pt>
                <c:pt idx="4211" formatCode="0.00">
                  <c:v>56.056999999999995</c:v>
                </c:pt>
                <c:pt idx="4212" formatCode="0.00">
                  <c:v>56.056999999999995</c:v>
                </c:pt>
                <c:pt idx="4213" formatCode="0.00">
                  <c:v>56.056999999999995</c:v>
                </c:pt>
                <c:pt idx="4214" formatCode="0.00">
                  <c:v>56.056999999999995</c:v>
                </c:pt>
                <c:pt idx="4215" formatCode="0.00">
                  <c:v>56.056999999999995</c:v>
                </c:pt>
                <c:pt idx="4216" formatCode="0.00">
                  <c:v>56.056999999999995</c:v>
                </c:pt>
                <c:pt idx="4217" formatCode="0.00">
                  <c:v>56.056999999999995</c:v>
                </c:pt>
                <c:pt idx="4218" formatCode="0.00">
                  <c:v>56.056999999999995</c:v>
                </c:pt>
                <c:pt idx="4219" formatCode="0.00">
                  <c:v>56.056999999999995</c:v>
                </c:pt>
                <c:pt idx="4220" formatCode="0.00">
                  <c:v>56.056999999999995</c:v>
                </c:pt>
                <c:pt idx="4221" formatCode="0.00">
                  <c:v>56.056999999999995</c:v>
                </c:pt>
                <c:pt idx="4222" formatCode="0.00">
                  <c:v>56.056999999999995</c:v>
                </c:pt>
                <c:pt idx="4223" formatCode="0.00">
                  <c:v>56.056999999999995</c:v>
                </c:pt>
                <c:pt idx="4224" formatCode="0.00">
                  <c:v>56.056999999999995</c:v>
                </c:pt>
                <c:pt idx="4225" formatCode="0.00">
                  <c:v>56.056999999999995</c:v>
                </c:pt>
                <c:pt idx="4226" formatCode="0.00">
                  <c:v>56.056999999999995</c:v>
                </c:pt>
                <c:pt idx="4227" formatCode="0.00">
                  <c:v>56.056999999999995</c:v>
                </c:pt>
                <c:pt idx="4228" formatCode="0.00">
                  <c:v>56.056999999999995</c:v>
                </c:pt>
                <c:pt idx="4229" formatCode="0.00">
                  <c:v>56.056999999999995</c:v>
                </c:pt>
                <c:pt idx="4230" formatCode="0.00">
                  <c:v>56.056999999999995</c:v>
                </c:pt>
                <c:pt idx="4231" formatCode="0.00">
                  <c:v>56.056999999999995</c:v>
                </c:pt>
                <c:pt idx="4232" formatCode="0.00">
                  <c:v>56.056999999999995</c:v>
                </c:pt>
                <c:pt idx="4233" formatCode="0.00">
                  <c:v>56.056999999999995</c:v>
                </c:pt>
                <c:pt idx="4234" formatCode="0.00">
                  <c:v>56.056999999999995</c:v>
                </c:pt>
                <c:pt idx="4235" formatCode="0.00">
                  <c:v>56.056999999999995</c:v>
                </c:pt>
                <c:pt idx="4236" formatCode="0.00">
                  <c:v>56.056999999999995</c:v>
                </c:pt>
                <c:pt idx="4237" formatCode="0.00">
                  <c:v>56.056999999999995</c:v>
                </c:pt>
                <c:pt idx="4238" formatCode="0.00">
                  <c:v>56.056999999999995</c:v>
                </c:pt>
                <c:pt idx="4239" formatCode="0.00">
                  <c:v>56.056999999999995</c:v>
                </c:pt>
                <c:pt idx="4240" formatCode="0.00">
                  <c:v>56.056999999999995</c:v>
                </c:pt>
                <c:pt idx="4241" formatCode="0.00">
                  <c:v>56.056999999999995</c:v>
                </c:pt>
                <c:pt idx="4242" formatCode="0.00">
                  <c:v>56.056999999999995</c:v>
                </c:pt>
                <c:pt idx="4243" formatCode="0.00">
                  <c:v>56.056999999999995</c:v>
                </c:pt>
                <c:pt idx="4244" formatCode="0.00">
                  <c:v>56.056999999999995</c:v>
                </c:pt>
                <c:pt idx="4245" formatCode="0.00">
                  <c:v>56.056999999999995</c:v>
                </c:pt>
                <c:pt idx="4246" formatCode="0.00">
                  <c:v>56.056999999999995</c:v>
                </c:pt>
                <c:pt idx="4247" formatCode="0.00">
                  <c:v>56.056999999999995</c:v>
                </c:pt>
                <c:pt idx="4248" formatCode="0.00">
                  <c:v>56.056999999999995</c:v>
                </c:pt>
                <c:pt idx="4249" formatCode="0.00">
                  <c:v>56.056999999999995</c:v>
                </c:pt>
                <c:pt idx="4250" formatCode="0.00">
                  <c:v>56.056999999999995</c:v>
                </c:pt>
                <c:pt idx="4251" formatCode="0.00">
                  <c:v>56.056999999999995</c:v>
                </c:pt>
                <c:pt idx="4252" formatCode="0.00">
                  <c:v>56.056999999999995</c:v>
                </c:pt>
                <c:pt idx="4253" formatCode="0.00">
                  <c:v>56.056999999999995</c:v>
                </c:pt>
                <c:pt idx="4254" formatCode="0.00">
                  <c:v>56.056999999999995</c:v>
                </c:pt>
                <c:pt idx="4255" formatCode="0.00">
                  <c:v>56.056999999999995</c:v>
                </c:pt>
                <c:pt idx="4256" formatCode="0.00">
                  <c:v>56.056999999999995</c:v>
                </c:pt>
                <c:pt idx="4257" formatCode="0.00">
                  <c:v>56.056999999999995</c:v>
                </c:pt>
                <c:pt idx="4258" formatCode="0.00">
                  <c:v>56.056999999999995</c:v>
                </c:pt>
                <c:pt idx="4259" formatCode="0.00">
                  <c:v>56.056999999999995</c:v>
                </c:pt>
                <c:pt idx="4260" formatCode="0.00">
                  <c:v>56.056999999999995</c:v>
                </c:pt>
                <c:pt idx="4261" formatCode="0.00">
                  <c:v>56.056999999999995</c:v>
                </c:pt>
                <c:pt idx="4262" formatCode="0.00">
                  <c:v>56.056999999999995</c:v>
                </c:pt>
                <c:pt idx="4263" formatCode="0.00">
                  <c:v>56.056999999999995</c:v>
                </c:pt>
                <c:pt idx="4264" formatCode="0.00">
                  <c:v>56.056999999999995</c:v>
                </c:pt>
                <c:pt idx="4265" formatCode="0.00">
                  <c:v>56.056999999999995</c:v>
                </c:pt>
                <c:pt idx="4266" formatCode="0.00">
                  <c:v>56.056999999999995</c:v>
                </c:pt>
                <c:pt idx="4267" formatCode="0.00">
                  <c:v>56.056999999999995</c:v>
                </c:pt>
                <c:pt idx="4268" formatCode="0.00">
                  <c:v>56.056999999999995</c:v>
                </c:pt>
                <c:pt idx="4269" formatCode="0.00">
                  <c:v>56.056999999999995</c:v>
                </c:pt>
                <c:pt idx="4270" formatCode="0.00">
                  <c:v>56.056999999999995</c:v>
                </c:pt>
                <c:pt idx="4271" formatCode="0.00">
                  <c:v>56.056999999999995</c:v>
                </c:pt>
                <c:pt idx="4272" formatCode="0.00">
                  <c:v>56.056999999999995</c:v>
                </c:pt>
                <c:pt idx="4273" formatCode="0.00">
                  <c:v>56.056999999999995</c:v>
                </c:pt>
                <c:pt idx="4274" formatCode="0.00">
                  <c:v>56.056999999999995</c:v>
                </c:pt>
                <c:pt idx="4275" formatCode="0.00">
                  <c:v>56.056999999999995</c:v>
                </c:pt>
                <c:pt idx="4276" formatCode="0.00">
                  <c:v>56.056999999999995</c:v>
                </c:pt>
                <c:pt idx="4277" formatCode="0.00">
                  <c:v>56.056999999999995</c:v>
                </c:pt>
                <c:pt idx="4278" formatCode="0.00">
                  <c:v>56.056999999999995</c:v>
                </c:pt>
                <c:pt idx="4279" formatCode="0.00">
                  <c:v>56.056999999999995</c:v>
                </c:pt>
                <c:pt idx="4280" formatCode="0.00">
                  <c:v>56.056999999999995</c:v>
                </c:pt>
                <c:pt idx="4281" formatCode="0.00">
                  <c:v>56.056999999999995</c:v>
                </c:pt>
                <c:pt idx="4282" formatCode="0.00">
                  <c:v>56.056999999999995</c:v>
                </c:pt>
                <c:pt idx="4283" formatCode="0.00">
                  <c:v>56.056999999999995</c:v>
                </c:pt>
                <c:pt idx="4284" formatCode="0.00">
                  <c:v>56.056999999999995</c:v>
                </c:pt>
                <c:pt idx="4285" formatCode="0.00">
                  <c:v>56.056999999999995</c:v>
                </c:pt>
                <c:pt idx="4286" formatCode="0.00">
                  <c:v>56.056999999999995</c:v>
                </c:pt>
                <c:pt idx="4287" formatCode="0.00">
                  <c:v>56.056999999999995</c:v>
                </c:pt>
                <c:pt idx="4288" formatCode="0.00">
                  <c:v>56.056999999999995</c:v>
                </c:pt>
                <c:pt idx="4289" formatCode="0.00">
                  <c:v>56.056999999999995</c:v>
                </c:pt>
                <c:pt idx="4290" formatCode="0.00">
                  <c:v>56.056999999999995</c:v>
                </c:pt>
                <c:pt idx="4291" formatCode="0.00">
                  <c:v>56.056999999999995</c:v>
                </c:pt>
                <c:pt idx="4292" formatCode="0.00">
                  <c:v>56.056999999999995</c:v>
                </c:pt>
                <c:pt idx="4293" formatCode="0.00">
                  <c:v>56.056999999999995</c:v>
                </c:pt>
                <c:pt idx="4294" formatCode="0.00">
                  <c:v>56.056999999999995</c:v>
                </c:pt>
                <c:pt idx="4295" formatCode="0.00">
                  <c:v>56.056999999999995</c:v>
                </c:pt>
                <c:pt idx="4296" formatCode="0.00">
                  <c:v>56.056999999999995</c:v>
                </c:pt>
                <c:pt idx="4297" formatCode="0.00">
                  <c:v>56.056999999999995</c:v>
                </c:pt>
                <c:pt idx="4298" formatCode="0.00">
                  <c:v>56.056999999999995</c:v>
                </c:pt>
                <c:pt idx="4299" formatCode="0.00">
                  <c:v>56.056999999999995</c:v>
                </c:pt>
                <c:pt idx="4300" formatCode="0.00">
                  <c:v>56.056999999999995</c:v>
                </c:pt>
                <c:pt idx="4301" formatCode="0.00">
                  <c:v>56.056999999999995</c:v>
                </c:pt>
                <c:pt idx="4302" formatCode="0.00">
                  <c:v>56.056999999999995</c:v>
                </c:pt>
                <c:pt idx="4303" formatCode="0.00">
                  <c:v>56.056999999999995</c:v>
                </c:pt>
                <c:pt idx="4304" formatCode="0.00">
                  <c:v>56.056999999999995</c:v>
                </c:pt>
                <c:pt idx="4305" formatCode="0.00">
                  <c:v>56.056999999999995</c:v>
                </c:pt>
                <c:pt idx="4306" formatCode="0.00">
                  <c:v>56.056999999999995</c:v>
                </c:pt>
                <c:pt idx="4307" formatCode="0.00">
                  <c:v>56.056999999999995</c:v>
                </c:pt>
                <c:pt idx="4308" formatCode="0.00">
                  <c:v>56.056999999999995</c:v>
                </c:pt>
                <c:pt idx="4309" formatCode="0.00">
                  <c:v>56.056999999999995</c:v>
                </c:pt>
                <c:pt idx="4310" formatCode="0.00">
                  <c:v>56.056999999999995</c:v>
                </c:pt>
                <c:pt idx="4311" formatCode="0.00">
                  <c:v>56.056999999999995</c:v>
                </c:pt>
                <c:pt idx="4312" formatCode="0.00">
                  <c:v>56.056999999999995</c:v>
                </c:pt>
                <c:pt idx="4313" formatCode="0.00">
                  <c:v>56.056999999999995</c:v>
                </c:pt>
                <c:pt idx="4314" formatCode="0.00">
                  <c:v>56.056999999999995</c:v>
                </c:pt>
                <c:pt idx="4315" formatCode="0.00">
                  <c:v>56.056999999999995</c:v>
                </c:pt>
                <c:pt idx="4316" formatCode="0.00">
                  <c:v>56.056999999999995</c:v>
                </c:pt>
                <c:pt idx="4317" formatCode="0.00">
                  <c:v>56.056999999999995</c:v>
                </c:pt>
                <c:pt idx="4318" formatCode="0.00">
                  <c:v>56.056999999999995</c:v>
                </c:pt>
                <c:pt idx="4319" formatCode="0.00">
                  <c:v>56.056999999999995</c:v>
                </c:pt>
                <c:pt idx="4320" formatCode="0.00">
                  <c:v>56.056999999999995</c:v>
                </c:pt>
                <c:pt idx="4321" formatCode="0.00">
                  <c:v>56.056999999999995</c:v>
                </c:pt>
                <c:pt idx="4322" formatCode="0.00">
                  <c:v>56.056999999999995</c:v>
                </c:pt>
                <c:pt idx="4323" formatCode="0.00">
                  <c:v>56.056999999999995</c:v>
                </c:pt>
                <c:pt idx="4324" formatCode="0.00">
                  <c:v>56.056999999999995</c:v>
                </c:pt>
                <c:pt idx="4325" formatCode="0.00">
                  <c:v>56.056999999999995</c:v>
                </c:pt>
                <c:pt idx="4326" formatCode="0.00">
                  <c:v>56.056999999999995</c:v>
                </c:pt>
                <c:pt idx="4327" formatCode="0.00">
                  <c:v>56.056999999999995</c:v>
                </c:pt>
                <c:pt idx="4328" formatCode="0.00">
                  <c:v>56.056999999999995</c:v>
                </c:pt>
                <c:pt idx="4329" formatCode="0.00">
                  <c:v>56.056999999999995</c:v>
                </c:pt>
                <c:pt idx="4330" formatCode="0.00">
                  <c:v>56.056999999999995</c:v>
                </c:pt>
                <c:pt idx="4331" formatCode="0.00">
                  <c:v>56.056999999999995</c:v>
                </c:pt>
                <c:pt idx="4332" formatCode="0.00">
                  <c:v>56.056999999999995</c:v>
                </c:pt>
                <c:pt idx="4333" formatCode="0.00">
                  <c:v>56.056999999999995</c:v>
                </c:pt>
                <c:pt idx="4334" formatCode="0.00">
                  <c:v>56.056999999999995</c:v>
                </c:pt>
                <c:pt idx="4335" formatCode="0.00">
                  <c:v>56.056999999999995</c:v>
                </c:pt>
                <c:pt idx="4336" formatCode="0.00">
                  <c:v>56.056999999999995</c:v>
                </c:pt>
                <c:pt idx="4337" formatCode="0.00">
                  <c:v>56.056999999999995</c:v>
                </c:pt>
                <c:pt idx="4338" formatCode="0.00">
                  <c:v>56.056999999999995</c:v>
                </c:pt>
                <c:pt idx="4339" formatCode="0.00">
                  <c:v>56.056999999999995</c:v>
                </c:pt>
                <c:pt idx="4340" formatCode="0.00">
                  <c:v>56.056999999999995</c:v>
                </c:pt>
                <c:pt idx="4341" formatCode="0.00">
                  <c:v>56.056999999999995</c:v>
                </c:pt>
                <c:pt idx="4342" formatCode="0.00">
                  <c:v>56.056999999999995</c:v>
                </c:pt>
                <c:pt idx="4343" formatCode="0.00">
                  <c:v>56.056999999999995</c:v>
                </c:pt>
                <c:pt idx="4344" formatCode="0.00">
                  <c:v>56.056999999999995</c:v>
                </c:pt>
                <c:pt idx="4345" formatCode="0.00">
                  <c:v>56.056999999999995</c:v>
                </c:pt>
                <c:pt idx="4346" formatCode="0.00">
                  <c:v>56.056999999999995</c:v>
                </c:pt>
                <c:pt idx="4347" formatCode="0.00">
                  <c:v>56.056999999999995</c:v>
                </c:pt>
                <c:pt idx="4348" formatCode="0.00">
                  <c:v>56.056999999999995</c:v>
                </c:pt>
                <c:pt idx="4349" formatCode="0.00">
                  <c:v>56.056999999999995</c:v>
                </c:pt>
                <c:pt idx="4350" formatCode="0.00">
                  <c:v>56.056999999999995</c:v>
                </c:pt>
                <c:pt idx="4351" formatCode="0.00">
                  <c:v>56.056999999999995</c:v>
                </c:pt>
                <c:pt idx="4352" formatCode="0.00">
                  <c:v>56.056999999999995</c:v>
                </c:pt>
                <c:pt idx="4353" formatCode="0.00">
                  <c:v>56.056999999999995</c:v>
                </c:pt>
                <c:pt idx="4354" formatCode="0.00">
                  <c:v>56.056999999999995</c:v>
                </c:pt>
                <c:pt idx="4355" formatCode="0.00">
                  <c:v>56.056999999999995</c:v>
                </c:pt>
                <c:pt idx="4356" formatCode="0.00">
                  <c:v>56.056999999999995</c:v>
                </c:pt>
                <c:pt idx="4357" formatCode="0.00">
                  <c:v>56.056999999999995</c:v>
                </c:pt>
                <c:pt idx="4358" formatCode="0.00">
                  <c:v>56.056999999999995</c:v>
                </c:pt>
                <c:pt idx="4359" formatCode="0.00">
                  <c:v>56.056999999999995</c:v>
                </c:pt>
                <c:pt idx="4360" formatCode="0.00">
                  <c:v>56.056999999999995</c:v>
                </c:pt>
                <c:pt idx="4361" formatCode="0.00">
                  <c:v>56.056999999999995</c:v>
                </c:pt>
                <c:pt idx="4362" formatCode="0.00">
                  <c:v>56.056999999999995</c:v>
                </c:pt>
                <c:pt idx="4363" formatCode="0.00">
                  <c:v>56.056999999999995</c:v>
                </c:pt>
                <c:pt idx="4364" formatCode="0.00">
                  <c:v>56.056999999999995</c:v>
                </c:pt>
                <c:pt idx="4365" formatCode="0.00">
                  <c:v>56.056999999999995</c:v>
                </c:pt>
                <c:pt idx="4366" formatCode="0.00">
                  <c:v>56.056999999999995</c:v>
                </c:pt>
                <c:pt idx="4367" formatCode="0.00">
                  <c:v>56.056999999999995</c:v>
                </c:pt>
                <c:pt idx="4368" formatCode="0.00">
                  <c:v>56.056999999999995</c:v>
                </c:pt>
                <c:pt idx="4369" formatCode="0.00">
                  <c:v>56.056999999999995</c:v>
                </c:pt>
                <c:pt idx="4370" formatCode="0.00">
                  <c:v>56.056999999999995</c:v>
                </c:pt>
                <c:pt idx="4371" formatCode="0.00">
                  <c:v>56.056999999999995</c:v>
                </c:pt>
                <c:pt idx="4372" formatCode="0.00">
                  <c:v>56.056999999999995</c:v>
                </c:pt>
                <c:pt idx="4373" formatCode="0.00">
                  <c:v>56.056999999999995</c:v>
                </c:pt>
                <c:pt idx="4374" formatCode="0.00">
                  <c:v>56.056999999999995</c:v>
                </c:pt>
                <c:pt idx="4375" formatCode="0.00">
                  <c:v>56.056999999999995</c:v>
                </c:pt>
                <c:pt idx="4376" formatCode="0.00">
                  <c:v>56.056999999999995</c:v>
                </c:pt>
                <c:pt idx="4377" formatCode="0.00">
                  <c:v>56.056999999999995</c:v>
                </c:pt>
                <c:pt idx="4378" formatCode="0.00">
                  <c:v>56.056999999999995</c:v>
                </c:pt>
                <c:pt idx="4379" formatCode="0.00">
                  <c:v>56.056999999999995</c:v>
                </c:pt>
                <c:pt idx="4380" formatCode="0.00">
                  <c:v>56.056999999999995</c:v>
                </c:pt>
                <c:pt idx="4381" formatCode="0.00">
                  <c:v>56.056999999999995</c:v>
                </c:pt>
                <c:pt idx="4382" formatCode="0.00">
                  <c:v>56.056999999999995</c:v>
                </c:pt>
                <c:pt idx="4383" formatCode="0.00">
                  <c:v>56.056999999999995</c:v>
                </c:pt>
                <c:pt idx="4384" formatCode="0.00">
                  <c:v>56.056999999999995</c:v>
                </c:pt>
                <c:pt idx="4385" formatCode="0.00">
                  <c:v>56.056999999999995</c:v>
                </c:pt>
                <c:pt idx="4386" formatCode="0.00">
                  <c:v>56.056999999999995</c:v>
                </c:pt>
                <c:pt idx="4387" formatCode="0.00">
                  <c:v>56.056999999999995</c:v>
                </c:pt>
                <c:pt idx="4388" formatCode="0.00">
                  <c:v>56.056999999999995</c:v>
                </c:pt>
                <c:pt idx="4389" formatCode="0.00">
                  <c:v>56.056999999999995</c:v>
                </c:pt>
                <c:pt idx="4390" formatCode="0.00">
                  <c:v>56.056999999999995</c:v>
                </c:pt>
                <c:pt idx="4391" formatCode="0.00">
                  <c:v>56.056999999999995</c:v>
                </c:pt>
                <c:pt idx="4392" formatCode="0.00">
                  <c:v>56.056999999999995</c:v>
                </c:pt>
                <c:pt idx="4393" formatCode="0.00">
                  <c:v>56.056999999999995</c:v>
                </c:pt>
                <c:pt idx="4394" formatCode="0.00">
                  <c:v>56.056999999999995</c:v>
                </c:pt>
                <c:pt idx="4395" formatCode="0.00">
                  <c:v>56.056999999999995</c:v>
                </c:pt>
                <c:pt idx="4396" formatCode="0.00">
                  <c:v>56.056999999999995</c:v>
                </c:pt>
                <c:pt idx="4397" formatCode="0.00">
                  <c:v>56.056999999999995</c:v>
                </c:pt>
                <c:pt idx="4398" formatCode="0.00">
                  <c:v>56.056999999999995</c:v>
                </c:pt>
                <c:pt idx="4399" formatCode="0.00">
                  <c:v>56.056999999999995</c:v>
                </c:pt>
                <c:pt idx="4400" formatCode="0.00">
                  <c:v>56.056999999999995</c:v>
                </c:pt>
                <c:pt idx="4401" formatCode="0.00">
                  <c:v>56.056999999999995</c:v>
                </c:pt>
                <c:pt idx="4402" formatCode="0.00">
                  <c:v>56.056999999999995</c:v>
                </c:pt>
                <c:pt idx="4403" formatCode="0.00">
                  <c:v>56.056999999999995</c:v>
                </c:pt>
                <c:pt idx="4404" formatCode="0.00">
                  <c:v>56.056999999999995</c:v>
                </c:pt>
                <c:pt idx="4405" formatCode="0.00">
                  <c:v>56.056999999999995</c:v>
                </c:pt>
                <c:pt idx="4406" formatCode="0.00">
                  <c:v>56.056999999999995</c:v>
                </c:pt>
                <c:pt idx="4407" formatCode="0.00">
                  <c:v>56.056999999999995</c:v>
                </c:pt>
                <c:pt idx="4408" formatCode="0.00">
                  <c:v>56.056999999999995</c:v>
                </c:pt>
                <c:pt idx="4409" formatCode="0.00">
                  <c:v>56.056999999999995</c:v>
                </c:pt>
                <c:pt idx="4410" formatCode="0.00">
                  <c:v>56.056999999999995</c:v>
                </c:pt>
                <c:pt idx="4411" formatCode="0.00">
                  <c:v>56.056999999999995</c:v>
                </c:pt>
                <c:pt idx="4412" formatCode="0.00">
                  <c:v>56.056999999999995</c:v>
                </c:pt>
                <c:pt idx="4413" formatCode="0.00">
                  <c:v>56.056999999999995</c:v>
                </c:pt>
                <c:pt idx="4414" formatCode="0.00">
                  <c:v>56.056999999999995</c:v>
                </c:pt>
                <c:pt idx="4415" formatCode="0.00">
                  <c:v>56.056999999999995</c:v>
                </c:pt>
                <c:pt idx="4416" formatCode="0.00">
                  <c:v>56.056999999999995</c:v>
                </c:pt>
                <c:pt idx="4417" formatCode="0.00">
                  <c:v>56.056999999999995</c:v>
                </c:pt>
                <c:pt idx="4418" formatCode="0.00">
                  <c:v>56.056999999999995</c:v>
                </c:pt>
                <c:pt idx="4419" formatCode="0.00">
                  <c:v>56.056999999999995</c:v>
                </c:pt>
                <c:pt idx="4420" formatCode="0.00">
                  <c:v>56.056999999999995</c:v>
                </c:pt>
                <c:pt idx="4421" formatCode="0.00">
                  <c:v>56.056999999999995</c:v>
                </c:pt>
                <c:pt idx="4422" formatCode="0.00">
                  <c:v>56.056999999999995</c:v>
                </c:pt>
                <c:pt idx="4423" formatCode="0.00">
                  <c:v>56.056999999999995</c:v>
                </c:pt>
                <c:pt idx="4424" formatCode="0.00">
                  <c:v>56.056999999999995</c:v>
                </c:pt>
                <c:pt idx="4425" formatCode="0.00">
                  <c:v>56.056999999999995</c:v>
                </c:pt>
                <c:pt idx="4426" formatCode="0.00">
                  <c:v>56.056999999999995</c:v>
                </c:pt>
                <c:pt idx="4427" formatCode="0.00">
                  <c:v>56.056999999999995</c:v>
                </c:pt>
                <c:pt idx="4428" formatCode="0.00">
                  <c:v>56.056999999999995</c:v>
                </c:pt>
                <c:pt idx="4429" formatCode="0.00">
                  <c:v>56.056999999999995</c:v>
                </c:pt>
                <c:pt idx="4430" formatCode="0.00">
                  <c:v>56.056999999999995</c:v>
                </c:pt>
                <c:pt idx="4431" formatCode="0.00">
                  <c:v>56.056999999999995</c:v>
                </c:pt>
                <c:pt idx="4432" formatCode="0.00">
                  <c:v>56.056999999999995</c:v>
                </c:pt>
                <c:pt idx="4433" formatCode="0.00">
                  <c:v>56.056999999999995</c:v>
                </c:pt>
                <c:pt idx="4434" formatCode="0.00">
                  <c:v>56.056999999999995</c:v>
                </c:pt>
                <c:pt idx="4435" formatCode="0.00">
                  <c:v>56.056999999999995</c:v>
                </c:pt>
                <c:pt idx="4436" formatCode="0.00">
                  <c:v>56.056999999999995</c:v>
                </c:pt>
                <c:pt idx="4437" formatCode="0.00">
                  <c:v>56.056999999999995</c:v>
                </c:pt>
                <c:pt idx="4438" formatCode="0.00">
                  <c:v>56.056999999999995</c:v>
                </c:pt>
                <c:pt idx="4439" formatCode="0.00">
                  <c:v>56.056999999999995</c:v>
                </c:pt>
                <c:pt idx="4440" formatCode="0.00">
                  <c:v>56.056999999999995</c:v>
                </c:pt>
                <c:pt idx="4441" formatCode="0.00">
                  <c:v>56.056999999999995</c:v>
                </c:pt>
                <c:pt idx="4442" formatCode="0.00">
                  <c:v>56.056999999999995</c:v>
                </c:pt>
                <c:pt idx="4443" formatCode="0.00">
                  <c:v>56.056999999999995</c:v>
                </c:pt>
                <c:pt idx="4444" formatCode="0.00">
                  <c:v>56.056999999999995</c:v>
                </c:pt>
                <c:pt idx="4445" formatCode="0.00">
                  <c:v>56.056999999999995</c:v>
                </c:pt>
                <c:pt idx="4446" formatCode="0.00">
                  <c:v>56.056999999999995</c:v>
                </c:pt>
                <c:pt idx="4447" formatCode="0.00">
                  <c:v>56.056999999999995</c:v>
                </c:pt>
                <c:pt idx="4448" formatCode="0.00">
                  <c:v>56.056999999999995</c:v>
                </c:pt>
                <c:pt idx="4449" formatCode="0.00">
                  <c:v>56.056999999999995</c:v>
                </c:pt>
                <c:pt idx="4450" formatCode="0.00">
                  <c:v>56.056999999999995</c:v>
                </c:pt>
                <c:pt idx="4451" formatCode="0.00">
                  <c:v>56.056999999999995</c:v>
                </c:pt>
                <c:pt idx="4452" formatCode="0.00">
                  <c:v>56.056999999999995</c:v>
                </c:pt>
                <c:pt idx="4453" formatCode="0.00">
                  <c:v>56.056999999999995</c:v>
                </c:pt>
                <c:pt idx="4454" formatCode="0.00">
                  <c:v>56.056999999999995</c:v>
                </c:pt>
                <c:pt idx="4455" formatCode="0.00">
                  <c:v>56.056999999999995</c:v>
                </c:pt>
                <c:pt idx="4456" formatCode="0.00">
                  <c:v>56.056999999999995</c:v>
                </c:pt>
                <c:pt idx="4457" formatCode="0.00">
                  <c:v>56.056999999999995</c:v>
                </c:pt>
                <c:pt idx="4458" formatCode="0.00">
                  <c:v>56.056999999999995</c:v>
                </c:pt>
                <c:pt idx="4459" formatCode="0.00">
                  <c:v>56.056999999999995</c:v>
                </c:pt>
                <c:pt idx="4460" formatCode="0.00">
                  <c:v>56.056999999999995</c:v>
                </c:pt>
                <c:pt idx="4461" formatCode="0.00">
                  <c:v>56.056999999999995</c:v>
                </c:pt>
                <c:pt idx="4462" formatCode="0.00">
                  <c:v>56.056999999999995</c:v>
                </c:pt>
                <c:pt idx="4463" formatCode="0.00">
                  <c:v>56.056999999999995</c:v>
                </c:pt>
                <c:pt idx="4464" formatCode="0.00">
                  <c:v>56.056999999999995</c:v>
                </c:pt>
                <c:pt idx="4465" formatCode="0.00">
                  <c:v>56.056999999999995</c:v>
                </c:pt>
                <c:pt idx="4466" formatCode="0.00">
                  <c:v>56.056999999999995</c:v>
                </c:pt>
                <c:pt idx="4467" formatCode="0.00">
                  <c:v>56.056999999999995</c:v>
                </c:pt>
                <c:pt idx="4468" formatCode="0.00">
                  <c:v>56.056999999999995</c:v>
                </c:pt>
                <c:pt idx="4469" formatCode="0.00">
                  <c:v>56.056999999999995</c:v>
                </c:pt>
                <c:pt idx="4470" formatCode="0.00">
                  <c:v>56.056999999999995</c:v>
                </c:pt>
                <c:pt idx="4471" formatCode="0.00">
                  <c:v>56.056999999999995</c:v>
                </c:pt>
                <c:pt idx="4472" formatCode="0.00">
                  <c:v>56.056999999999995</c:v>
                </c:pt>
                <c:pt idx="4473" formatCode="0.00">
                  <c:v>56.056999999999995</c:v>
                </c:pt>
                <c:pt idx="4474" formatCode="0.00">
                  <c:v>56.056999999999995</c:v>
                </c:pt>
                <c:pt idx="4475" formatCode="0.00">
                  <c:v>56.056999999999995</c:v>
                </c:pt>
                <c:pt idx="4476" formatCode="0.00">
                  <c:v>56.056999999999995</c:v>
                </c:pt>
                <c:pt idx="4477" formatCode="0.00">
                  <c:v>56.056999999999995</c:v>
                </c:pt>
                <c:pt idx="4478" formatCode="0.00">
                  <c:v>56.056999999999995</c:v>
                </c:pt>
                <c:pt idx="4479" formatCode="0.00">
                  <c:v>56.056999999999995</c:v>
                </c:pt>
                <c:pt idx="4480" formatCode="0.00">
                  <c:v>56.056999999999995</c:v>
                </c:pt>
                <c:pt idx="4481" formatCode="0.00">
                  <c:v>56.056999999999995</c:v>
                </c:pt>
                <c:pt idx="4482" formatCode="0.00">
                  <c:v>56.056999999999995</c:v>
                </c:pt>
                <c:pt idx="4483" formatCode="0.00">
                  <c:v>56.056999999999995</c:v>
                </c:pt>
                <c:pt idx="4484" formatCode="0.00">
                  <c:v>56.056999999999995</c:v>
                </c:pt>
                <c:pt idx="4485" formatCode="0.00">
                  <c:v>56.056999999999995</c:v>
                </c:pt>
                <c:pt idx="4486" formatCode="0.00">
                  <c:v>56.056999999999995</c:v>
                </c:pt>
                <c:pt idx="4487" formatCode="0.00">
                  <c:v>56.056999999999995</c:v>
                </c:pt>
                <c:pt idx="4488" formatCode="0.00">
                  <c:v>56.056999999999995</c:v>
                </c:pt>
                <c:pt idx="4489" formatCode="0.00">
                  <c:v>56.056999999999995</c:v>
                </c:pt>
                <c:pt idx="4490" formatCode="0.00">
                  <c:v>56.056999999999995</c:v>
                </c:pt>
                <c:pt idx="4491" formatCode="0.00">
                  <c:v>56.056999999999995</c:v>
                </c:pt>
                <c:pt idx="4492" formatCode="0.00">
                  <c:v>56.056999999999995</c:v>
                </c:pt>
                <c:pt idx="4493" formatCode="0.00">
                  <c:v>56.056999999999995</c:v>
                </c:pt>
                <c:pt idx="4494" formatCode="0.00">
                  <c:v>56.056999999999995</c:v>
                </c:pt>
                <c:pt idx="4495" formatCode="0.00">
                  <c:v>56.056999999999995</c:v>
                </c:pt>
                <c:pt idx="4496" formatCode="0.00">
                  <c:v>56.056999999999995</c:v>
                </c:pt>
                <c:pt idx="4497" formatCode="0.00">
                  <c:v>56.056999999999995</c:v>
                </c:pt>
                <c:pt idx="4498" formatCode="0.00">
                  <c:v>56.056999999999995</c:v>
                </c:pt>
                <c:pt idx="4499" formatCode="0.00">
                  <c:v>56.056999999999995</c:v>
                </c:pt>
                <c:pt idx="4500" formatCode="0.00">
                  <c:v>56.056999999999995</c:v>
                </c:pt>
                <c:pt idx="4501" formatCode="0.00">
                  <c:v>56.056999999999995</c:v>
                </c:pt>
                <c:pt idx="4502" formatCode="0.00">
                  <c:v>56.056999999999995</c:v>
                </c:pt>
                <c:pt idx="4503" formatCode="0.00">
                  <c:v>56.056999999999995</c:v>
                </c:pt>
                <c:pt idx="4504" formatCode="0.00">
                  <c:v>56.056999999999995</c:v>
                </c:pt>
                <c:pt idx="4505" formatCode="0.00">
                  <c:v>56.056999999999995</c:v>
                </c:pt>
                <c:pt idx="4506" formatCode="0.00">
                  <c:v>56.056999999999995</c:v>
                </c:pt>
                <c:pt idx="4507" formatCode="0.00">
                  <c:v>56.056999999999995</c:v>
                </c:pt>
                <c:pt idx="4508" formatCode="0.00">
                  <c:v>56.056999999999995</c:v>
                </c:pt>
                <c:pt idx="4509" formatCode="0.00">
                  <c:v>56.056999999999995</c:v>
                </c:pt>
                <c:pt idx="4510" formatCode="0.00">
                  <c:v>56.056999999999995</c:v>
                </c:pt>
                <c:pt idx="4511" formatCode="0.00">
                  <c:v>56.056999999999995</c:v>
                </c:pt>
                <c:pt idx="4512" formatCode="0.00">
                  <c:v>56.056999999999995</c:v>
                </c:pt>
                <c:pt idx="4513" formatCode="0.00">
                  <c:v>56.056999999999995</c:v>
                </c:pt>
                <c:pt idx="4514" formatCode="0.00">
                  <c:v>56.056999999999995</c:v>
                </c:pt>
                <c:pt idx="4515" formatCode="0.00">
                  <c:v>56.056999999999995</c:v>
                </c:pt>
                <c:pt idx="4516" formatCode="0.00">
                  <c:v>56.056999999999995</c:v>
                </c:pt>
                <c:pt idx="4517" formatCode="0.00">
                  <c:v>56.056999999999995</c:v>
                </c:pt>
                <c:pt idx="4518" formatCode="0.00">
                  <c:v>56.056999999999995</c:v>
                </c:pt>
                <c:pt idx="4519" formatCode="0.00">
                  <c:v>56.056999999999995</c:v>
                </c:pt>
                <c:pt idx="4520" formatCode="0.00">
                  <c:v>56.056999999999995</c:v>
                </c:pt>
                <c:pt idx="4521" formatCode="0.00">
                  <c:v>56.056999999999995</c:v>
                </c:pt>
                <c:pt idx="4522" formatCode="0.00">
                  <c:v>56.056999999999995</c:v>
                </c:pt>
                <c:pt idx="4523" formatCode="0.00">
                  <c:v>56.056999999999995</c:v>
                </c:pt>
                <c:pt idx="4524" formatCode="0.00">
                  <c:v>56.056999999999995</c:v>
                </c:pt>
                <c:pt idx="4525" formatCode="0.00">
                  <c:v>56.056999999999995</c:v>
                </c:pt>
                <c:pt idx="4526" formatCode="0.00">
                  <c:v>56.056999999999995</c:v>
                </c:pt>
                <c:pt idx="4527" formatCode="0.00">
                  <c:v>56.056999999999995</c:v>
                </c:pt>
                <c:pt idx="4528" formatCode="0.00">
                  <c:v>56.056999999999995</c:v>
                </c:pt>
                <c:pt idx="4529" formatCode="0.00">
                  <c:v>56.056999999999995</c:v>
                </c:pt>
                <c:pt idx="4530" formatCode="0.00">
                  <c:v>56.056999999999995</c:v>
                </c:pt>
                <c:pt idx="4531" formatCode="0.00">
                  <c:v>56.056999999999995</c:v>
                </c:pt>
                <c:pt idx="4532" formatCode="0.00">
                  <c:v>56.056999999999995</c:v>
                </c:pt>
                <c:pt idx="4533" formatCode="0.00">
                  <c:v>56.056999999999995</c:v>
                </c:pt>
                <c:pt idx="4537" formatCode="0.00">
                  <c:v>58.82</c:v>
                </c:pt>
                <c:pt idx="4538" formatCode="0.00">
                  <c:v>56.056999999999995</c:v>
                </c:pt>
                <c:pt idx="4539" formatCode="0.00">
                  <c:v>56.056999999999995</c:v>
                </c:pt>
                <c:pt idx="4540" formatCode="0.00">
                  <c:v>56.056999999999995</c:v>
                </c:pt>
                <c:pt idx="4541" formatCode="0.00">
                  <c:v>56.056999999999995</c:v>
                </c:pt>
                <c:pt idx="4542" formatCode="0.00">
                  <c:v>56.056999999999995</c:v>
                </c:pt>
                <c:pt idx="4543" formatCode="0.00">
                  <c:v>56.056999999999995</c:v>
                </c:pt>
                <c:pt idx="4544" formatCode="0.00">
                  <c:v>56.056999999999995</c:v>
                </c:pt>
                <c:pt idx="4545" formatCode="0.00">
                  <c:v>56.056999999999995</c:v>
                </c:pt>
                <c:pt idx="4546" formatCode="0.00">
                  <c:v>56.056999999999995</c:v>
                </c:pt>
                <c:pt idx="4547" formatCode="0.00">
                  <c:v>56.056999999999995</c:v>
                </c:pt>
                <c:pt idx="4548" formatCode="0.00">
                  <c:v>56.056999999999995</c:v>
                </c:pt>
                <c:pt idx="4549" formatCode="0.00">
                  <c:v>56.056999999999995</c:v>
                </c:pt>
                <c:pt idx="4550" formatCode="0.00">
                  <c:v>56.056999999999995</c:v>
                </c:pt>
                <c:pt idx="4551" formatCode="0.00">
                  <c:v>56.056999999999995</c:v>
                </c:pt>
                <c:pt idx="4552" formatCode="0.00">
                  <c:v>56.056999999999995</c:v>
                </c:pt>
                <c:pt idx="4553" formatCode="0.00">
                  <c:v>56.056999999999995</c:v>
                </c:pt>
                <c:pt idx="4554" formatCode="0.00">
                  <c:v>56.056999999999995</c:v>
                </c:pt>
                <c:pt idx="4555" formatCode="0.00">
                  <c:v>56.056999999999995</c:v>
                </c:pt>
                <c:pt idx="4556" formatCode="0.00">
                  <c:v>56.056999999999995</c:v>
                </c:pt>
                <c:pt idx="4557" formatCode="0.00">
                  <c:v>56.056999999999995</c:v>
                </c:pt>
                <c:pt idx="4558" formatCode="0.00">
                  <c:v>56.056999999999995</c:v>
                </c:pt>
                <c:pt idx="4559" formatCode="0.00">
                  <c:v>56.056999999999995</c:v>
                </c:pt>
                <c:pt idx="4560" formatCode="0.00">
                  <c:v>56.056999999999995</c:v>
                </c:pt>
                <c:pt idx="4561" formatCode="0.00">
                  <c:v>56.056999999999995</c:v>
                </c:pt>
                <c:pt idx="4562" formatCode="0.00">
                  <c:v>56.056999999999995</c:v>
                </c:pt>
                <c:pt idx="4563" formatCode="0.00">
                  <c:v>56.056999999999995</c:v>
                </c:pt>
                <c:pt idx="4564" formatCode="0.00">
                  <c:v>56.056999999999995</c:v>
                </c:pt>
                <c:pt idx="4565" formatCode="0.00">
                  <c:v>56.056999999999995</c:v>
                </c:pt>
                <c:pt idx="4566" formatCode="0.00">
                  <c:v>56.056999999999995</c:v>
                </c:pt>
                <c:pt idx="4567" formatCode="0.00">
                  <c:v>56.056999999999995</c:v>
                </c:pt>
                <c:pt idx="4568" formatCode="0.00">
                  <c:v>56.056999999999995</c:v>
                </c:pt>
                <c:pt idx="4569" formatCode="0.00">
                  <c:v>56.056999999999995</c:v>
                </c:pt>
                <c:pt idx="4570" formatCode="0.00">
                  <c:v>56.056999999999995</c:v>
                </c:pt>
                <c:pt idx="4571" formatCode="0.00">
                  <c:v>56.056999999999995</c:v>
                </c:pt>
                <c:pt idx="4572" formatCode="0.00">
                  <c:v>56.056999999999995</c:v>
                </c:pt>
                <c:pt idx="4573" formatCode="0.00">
                  <c:v>56.056999999999995</c:v>
                </c:pt>
                <c:pt idx="4574" formatCode="0.00">
                  <c:v>56.056999999999995</c:v>
                </c:pt>
                <c:pt idx="4575" formatCode="0.00">
                  <c:v>56.056999999999995</c:v>
                </c:pt>
                <c:pt idx="4576" formatCode="0.00">
                  <c:v>56.056999999999995</c:v>
                </c:pt>
                <c:pt idx="4577" formatCode="0.00">
                  <c:v>56.056999999999995</c:v>
                </c:pt>
                <c:pt idx="4578" formatCode="0.00">
                  <c:v>56.056999999999995</c:v>
                </c:pt>
                <c:pt idx="4579" formatCode="0.00">
                  <c:v>56.056999999999995</c:v>
                </c:pt>
                <c:pt idx="4580" formatCode="0.00">
                  <c:v>56.056999999999995</c:v>
                </c:pt>
                <c:pt idx="4581" formatCode="0.00">
                  <c:v>56.056999999999995</c:v>
                </c:pt>
                <c:pt idx="4582" formatCode="0.00">
                  <c:v>56.056999999999995</c:v>
                </c:pt>
                <c:pt idx="4583" formatCode="0.00">
                  <c:v>56.056999999999995</c:v>
                </c:pt>
                <c:pt idx="4584" formatCode="0.00">
                  <c:v>56.056999999999995</c:v>
                </c:pt>
                <c:pt idx="4585" formatCode="0.00">
                  <c:v>56.056999999999995</c:v>
                </c:pt>
                <c:pt idx="4586" formatCode="0.00">
                  <c:v>56.056999999999995</c:v>
                </c:pt>
                <c:pt idx="4587" formatCode="0.00">
                  <c:v>56.056999999999995</c:v>
                </c:pt>
                <c:pt idx="4588" formatCode="0.00">
                  <c:v>56.056999999999995</c:v>
                </c:pt>
                <c:pt idx="4589" formatCode="0.00">
                  <c:v>56.056999999999995</c:v>
                </c:pt>
                <c:pt idx="4590" formatCode="0.00">
                  <c:v>56.056999999999995</c:v>
                </c:pt>
                <c:pt idx="4591" formatCode="0.00">
                  <c:v>56.056999999999995</c:v>
                </c:pt>
                <c:pt idx="4592" formatCode="0.00">
                  <c:v>56.056999999999995</c:v>
                </c:pt>
                <c:pt idx="4593" formatCode="0.00">
                  <c:v>56.056999999999995</c:v>
                </c:pt>
                <c:pt idx="4594" formatCode="0.00">
                  <c:v>56.056999999999995</c:v>
                </c:pt>
                <c:pt idx="4595" formatCode="0.00">
                  <c:v>56.056999999999995</c:v>
                </c:pt>
                <c:pt idx="4596" formatCode="0.00">
                  <c:v>56.056999999999995</c:v>
                </c:pt>
                <c:pt idx="4597" formatCode="0.00">
                  <c:v>56.056999999999995</c:v>
                </c:pt>
                <c:pt idx="4598" formatCode="0.00">
                  <c:v>56.056999999999995</c:v>
                </c:pt>
                <c:pt idx="4599" formatCode="0.00">
                  <c:v>56.056999999999995</c:v>
                </c:pt>
                <c:pt idx="4600" formatCode="0.00">
                  <c:v>56.056999999999995</c:v>
                </c:pt>
                <c:pt idx="4601" formatCode="0.00">
                  <c:v>56.056999999999995</c:v>
                </c:pt>
                <c:pt idx="4602" formatCode="0.00">
                  <c:v>56.056999999999995</c:v>
                </c:pt>
                <c:pt idx="4603" formatCode="0.00">
                  <c:v>56.056999999999995</c:v>
                </c:pt>
                <c:pt idx="4604" formatCode="0.00">
                  <c:v>56.056999999999995</c:v>
                </c:pt>
                <c:pt idx="4605" formatCode="0.00">
                  <c:v>56.056999999999995</c:v>
                </c:pt>
                <c:pt idx="4606" formatCode="0.00">
                  <c:v>56.056999999999995</c:v>
                </c:pt>
                <c:pt idx="4607" formatCode="0.00">
                  <c:v>56.056999999999995</c:v>
                </c:pt>
                <c:pt idx="4608" formatCode="0.00">
                  <c:v>56.056999999999995</c:v>
                </c:pt>
                <c:pt idx="4609" formatCode="0.00">
                  <c:v>56.056999999999995</c:v>
                </c:pt>
                <c:pt idx="4610" formatCode="0.00">
                  <c:v>56.056999999999995</c:v>
                </c:pt>
                <c:pt idx="4611" formatCode="0.00">
                  <c:v>56.056999999999995</c:v>
                </c:pt>
                <c:pt idx="4612" formatCode="0.00">
                  <c:v>56.056999999999995</c:v>
                </c:pt>
                <c:pt idx="4613" formatCode="0.00">
                  <c:v>56.056999999999995</c:v>
                </c:pt>
                <c:pt idx="4614" formatCode="0.00">
                  <c:v>56.056999999999995</c:v>
                </c:pt>
                <c:pt idx="4615" formatCode="0.00">
                  <c:v>56.056999999999995</c:v>
                </c:pt>
                <c:pt idx="4616" formatCode="0.00">
                  <c:v>56.056999999999995</c:v>
                </c:pt>
                <c:pt idx="4617" formatCode="0.00">
                  <c:v>56.056999999999995</c:v>
                </c:pt>
                <c:pt idx="4618" formatCode="0.00">
                  <c:v>56.056999999999995</c:v>
                </c:pt>
                <c:pt idx="4619" formatCode="0.00">
                  <c:v>56.056999999999995</c:v>
                </c:pt>
                <c:pt idx="4620" formatCode="0.00">
                  <c:v>56.056999999999995</c:v>
                </c:pt>
                <c:pt idx="4621" formatCode="0.00">
                  <c:v>56.056999999999995</c:v>
                </c:pt>
                <c:pt idx="4622" formatCode="0.00">
                  <c:v>56.056999999999995</c:v>
                </c:pt>
                <c:pt idx="4623" formatCode="0.00">
                  <c:v>56.056999999999995</c:v>
                </c:pt>
                <c:pt idx="4624" formatCode="0.00">
                  <c:v>56.056999999999995</c:v>
                </c:pt>
                <c:pt idx="4625" formatCode="0.00">
                  <c:v>56.056999999999995</c:v>
                </c:pt>
                <c:pt idx="4626" formatCode="0.00">
                  <c:v>56.056999999999995</c:v>
                </c:pt>
                <c:pt idx="4627" formatCode="0.00">
                  <c:v>56.056999999999995</c:v>
                </c:pt>
                <c:pt idx="4628" formatCode="0.00">
                  <c:v>56.056999999999995</c:v>
                </c:pt>
                <c:pt idx="4629" formatCode="0.00">
                  <c:v>56.056999999999995</c:v>
                </c:pt>
                <c:pt idx="4630" formatCode="0.00">
                  <c:v>56.056999999999995</c:v>
                </c:pt>
                <c:pt idx="4631" formatCode="0.00">
                  <c:v>56.056999999999995</c:v>
                </c:pt>
                <c:pt idx="4632" formatCode="0.00">
                  <c:v>56.056999999999995</c:v>
                </c:pt>
                <c:pt idx="4633" formatCode="0.00">
                  <c:v>56.056999999999995</c:v>
                </c:pt>
                <c:pt idx="4634" formatCode="0.00">
                  <c:v>56.056999999999995</c:v>
                </c:pt>
                <c:pt idx="4635" formatCode="0.00">
                  <c:v>56.056999999999995</c:v>
                </c:pt>
                <c:pt idx="4636" formatCode="0.00">
                  <c:v>56.056999999999995</c:v>
                </c:pt>
                <c:pt idx="4637" formatCode="0.00">
                  <c:v>56.056999999999995</c:v>
                </c:pt>
                <c:pt idx="4638" formatCode="0.00">
                  <c:v>56.056999999999995</c:v>
                </c:pt>
                <c:pt idx="4639" formatCode="0.00">
                  <c:v>56.056999999999995</c:v>
                </c:pt>
                <c:pt idx="4640" formatCode="0.00">
                  <c:v>56.056999999999995</c:v>
                </c:pt>
                <c:pt idx="4641" formatCode="0.00">
                  <c:v>56.056999999999995</c:v>
                </c:pt>
                <c:pt idx="4642" formatCode="0.00">
                  <c:v>56.056999999999995</c:v>
                </c:pt>
                <c:pt idx="4643" formatCode="0.00">
                  <c:v>56.056999999999995</c:v>
                </c:pt>
                <c:pt idx="4644" formatCode="0.00">
                  <c:v>56.056999999999995</c:v>
                </c:pt>
                <c:pt idx="4645" formatCode="0.00">
                  <c:v>56.056999999999995</c:v>
                </c:pt>
                <c:pt idx="4646" formatCode="0.00">
                  <c:v>56.056999999999995</c:v>
                </c:pt>
                <c:pt idx="4647" formatCode="0.00">
                  <c:v>56.056999999999995</c:v>
                </c:pt>
                <c:pt idx="4648" formatCode="0.00">
                  <c:v>56.056999999999995</c:v>
                </c:pt>
                <c:pt idx="4649" formatCode="0.00">
                  <c:v>56.056999999999995</c:v>
                </c:pt>
                <c:pt idx="4650" formatCode="0.00">
                  <c:v>56.056999999999995</c:v>
                </c:pt>
                <c:pt idx="4651" formatCode="0.00">
                  <c:v>56.056999999999995</c:v>
                </c:pt>
                <c:pt idx="4652" formatCode="0.00">
                  <c:v>56.056999999999995</c:v>
                </c:pt>
                <c:pt idx="4653" formatCode="0.00">
                  <c:v>56.056999999999995</c:v>
                </c:pt>
                <c:pt idx="4654" formatCode="0.00">
                  <c:v>56.056999999999995</c:v>
                </c:pt>
                <c:pt idx="4655" formatCode="0.00">
                  <c:v>56.056999999999995</c:v>
                </c:pt>
                <c:pt idx="4656" formatCode="0.00">
                  <c:v>56.056999999999995</c:v>
                </c:pt>
                <c:pt idx="4657" formatCode="0.00">
                  <c:v>56.056999999999995</c:v>
                </c:pt>
                <c:pt idx="4658" formatCode="0.00">
                  <c:v>56.056999999999995</c:v>
                </c:pt>
                <c:pt idx="4659" formatCode="0.00">
                  <c:v>56.056999999999995</c:v>
                </c:pt>
                <c:pt idx="4660" formatCode="0.00">
                  <c:v>56.056999999999995</c:v>
                </c:pt>
                <c:pt idx="4661" formatCode="0.00">
                  <c:v>56.056999999999995</c:v>
                </c:pt>
                <c:pt idx="4662" formatCode="0.00">
                  <c:v>56.056999999999995</c:v>
                </c:pt>
                <c:pt idx="4663" formatCode="0.00">
                  <c:v>56.056999999999995</c:v>
                </c:pt>
                <c:pt idx="4664" formatCode="0.00">
                  <c:v>56.056999999999995</c:v>
                </c:pt>
                <c:pt idx="4665" formatCode="0.00">
                  <c:v>56.056999999999995</c:v>
                </c:pt>
                <c:pt idx="4666" formatCode="0.00">
                  <c:v>56.056999999999995</c:v>
                </c:pt>
                <c:pt idx="4667" formatCode="0.00">
                  <c:v>56.056999999999995</c:v>
                </c:pt>
                <c:pt idx="4668" formatCode="0.00">
                  <c:v>56.056999999999995</c:v>
                </c:pt>
                <c:pt idx="4669" formatCode="0.00">
                  <c:v>56.056999999999995</c:v>
                </c:pt>
                <c:pt idx="4670" formatCode="0.00">
                  <c:v>56.056999999999995</c:v>
                </c:pt>
                <c:pt idx="4671" formatCode="0.00">
                  <c:v>56.056999999999995</c:v>
                </c:pt>
                <c:pt idx="4672" formatCode="0.00">
                  <c:v>56.056999999999995</c:v>
                </c:pt>
                <c:pt idx="4673" formatCode="0.00">
                  <c:v>56.056999999999995</c:v>
                </c:pt>
                <c:pt idx="4674" formatCode="0.00">
                  <c:v>56.056999999999995</c:v>
                </c:pt>
                <c:pt idx="4675" formatCode="0.00">
                  <c:v>56.056999999999995</c:v>
                </c:pt>
                <c:pt idx="4676" formatCode="0.00">
                  <c:v>56.056999999999995</c:v>
                </c:pt>
                <c:pt idx="4677" formatCode="0.00">
                  <c:v>56.056999999999995</c:v>
                </c:pt>
                <c:pt idx="4678" formatCode="0.00">
                  <c:v>56.056999999999995</c:v>
                </c:pt>
                <c:pt idx="4679" formatCode="0.00">
                  <c:v>56.056999999999995</c:v>
                </c:pt>
                <c:pt idx="4680" formatCode="0.00">
                  <c:v>56.056999999999995</c:v>
                </c:pt>
                <c:pt idx="4681" formatCode="0.00">
                  <c:v>56.056999999999995</c:v>
                </c:pt>
                <c:pt idx="4682" formatCode="0.00">
                  <c:v>56.056999999999995</c:v>
                </c:pt>
                <c:pt idx="4683" formatCode="0.00">
                  <c:v>56.056999999999995</c:v>
                </c:pt>
                <c:pt idx="4684" formatCode="0.00">
                  <c:v>56.056999999999995</c:v>
                </c:pt>
                <c:pt idx="4685" formatCode="0.00">
                  <c:v>56.056999999999995</c:v>
                </c:pt>
                <c:pt idx="4686" formatCode="0.00">
                  <c:v>56.056999999999995</c:v>
                </c:pt>
                <c:pt idx="4687" formatCode="0.00">
                  <c:v>56.056999999999995</c:v>
                </c:pt>
                <c:pt idx="4688" formatCode="0.00">
                  <c:v>56.056999999999995</c:v>
                </c:pt>
                <c:pt idx="4689" formatCode="0.00">
                  <c:v>56.056999999999995</c:v>
                </c:pt>
                <c:pt idx="4690" formatCode="0.00">
                  <c:v>56.056999999999995</c:v>
                </c:pt>
                <c:pt idx="4691" formatCode="0.00">
                  <c:v>56.056999999999995</c:v>
                </c:pt>
                <c:pt idx="4692" formatCode="0.00">
                  <c:v>56.056999999999995</c:v>
                </c:pt>
                <c:pt idx="4693" formatCode="0.00">
                  <c:v>56.056999999999995</c:v>
                </c:pt>
                <c:pt idx="4694" formatCode="0.00">
                  <c:v>56.056999999999995</c:v>
                </c:pt>
                <c:pt idx="4695" formatCode="0.00">
                  <c:v>56.056999999999995</c:v>
                </c:pt>
                <c:pt idx="4696" formatCode="0.00">
                  <c:v>56.056999999999995</c:v>
                </c:pt>
                <c:pt idx="4697" formatCode="0.00">
                  <c:v>56.056999999999995</c:v>
                </c:pt>
                <c:pt idx="4698" formatCode="0.00">
                  <c:v>56.056999999999995</c:v>
                </c:pt>
                <c:pt idx="4699" formatCode="0.00">
                  <c:v>56.056999999999995</c:v>
                </c:pt>
                <c:pt idx="4700" formatCode="0.00">
                  <c:v>56.056999999999995</c:v>
                </c:pt>
                <c:pt idx="4701" formatCode="0.00">
                  <c:v>56.056999999999995</c:v>
                </c:pt>
                <c:pt idx="4702" formatCode="0.00">
                  <c:v>56.056999999999995</c:v>
                </c:pt>
                <c:pt idx="4703" formatCode="0.00">
                  <c:v>56.056999999999995</c:v>
                </c:pt>
                <c:pt idx="4704" formatCode="0.00">
                  <c:v>56.056999999999995</c:v>
                </c:pt>
                <c:pt idx="4705" formatCode="0.00">
                  <c:v>56.056999999999995</c:v>
                </c:pt>
                <c:pt idx="4706" formatCode="0.00">
                  <c:v>56.056999999999995</c:v>
                </c:pt>
                <c:pt idx="4707" formatCode="0.00">
                  <c:v>56.056999999999995</c:v>
                </c:pt>
                <c:pt idx="4708" formatCode="0.00">
                  <c:v>56.056999999999995</c:v>
                </c:pt>
                <c:pt idx="4709" formatCode="0.00">
                  <c:v>56.056999999999995</c:v>
                </c:pt>
                <c:pt idx="4710" formatCode="0.00">
                  <c:v>56.056999999999995</c:v>
                </c:pt>
                <c:pt idx="4711" formatCode="0.00">
                  <c:v>56.056999999999995</c:v>
                </c:pt>
                <c:pt idx="4712" formatCode="0.00">
                  <c:v>56.056999999999995</c:v>
                </c:pt>
                <c:pt idx="4713" formatCode="0.00">
                  <c:v>56.056999999999995</c:v>
                </c:pt>
                <c:pt idx="4714" formatCode="0.00">
                  <c:v>56.056999999999995</c:v>
                </c:pt>
                <c:pt idx="4715" formatCode="0.00">
                  <c:v>56.056999999999995</c:v>
                </c:pt>
                <c:pt idx="4716" formatCode="0.00">
                  <c:v>56.056999999999995</c:v>
                </c:pt>
                <c:pt idx="4717" formatCode="0.00">
                  <c:v>56.056999999999995</c:v>
                </c:pt>
                <c:pt idx="4718" formatCode="0.00">
                  <c:v>56.056999999999995</c:v>
                </c:pt>
                <c:pt idx="4719" formatCode="0.00">
                  <c:v>56.056999999999995</c:v>
                </c:pt>
                <c:pt idx="4720" formatCode="0.00">
                  <c:v>56.056999999999995</c:v>
                </c:pt>
                <c:pt idx="4721" formatCode="0.00">
                  <c:v>56.056999999999995</c:v>
                </c:pt>
                <c:pt idx="4722" formatCode="0.00">
                  <c:v>56.056999999999995</c:v>
                </c:pt>
                <c:pt idx="4723" formatCode="0.00">
                  <c:v>56.056999999999995</c:v>
                </c:pt>
                <c:pt idx="4724" formatCode="0.00">
                  <c:v>56.056999999999995</c:v>
                </c:pt>
                <c:pt idx="4725" formatCode="0.00">
                  <c:v>56.056999999999995</c:v>
                </c:pt>
                <c:pt idx="4726" formatCode="0.00">
                  <c:v>56.056999999999995</c:v>
                </c:pt>
                <c:pt idx="4727" formatCode="0.00">
                  <c:v>56.056999999999995</c:v>
                </c:pt>
                <c:pt idx="4728" formatCode="0.00">
                  <c:v>56.056999999999995</c:v>
                </c:pt>
                <c:pt idx="4729" formatCode="0.00">
                  <c:v>56.056999999999995</c:v>
                </c:pt>
                <c:pt idx="4730" formatCode="0.00">
                  <c:v>56.056999999999995</c:v>
                </c:pt>
                <c:pt idx="4731" formatCode="0.00">
                  <c:v>56.056999999999995</c:v>
                </c:pt>
                <c:pt idx="4732" formatCode="0.00">
                  <c:v>56.056999999999995</c:v>
                </c:pt>
                <c:pt idx="4733" formatCode="0.00">
                  <c:v>56.056999999999995</c:v>
                </c:pt>
                <c:pt idx="4734" formatCode="0.00">
                  <c:v>56.056999999999995</c:v>
                </c:pt>
                <c:pt idx="4735" formatCode="0.00">
                  <c:v>56.056999999999995</c:v>
                </c:pt>
                <c:pt idx="4736" formatCode="0.00">
                  <c:v>56.056999999999995</c:v>
                </c:pt>
                <c:pt idx="4737" formatCode="0.00">
                  <c:v>56.056999999999995</c:v>
                </c:pt>
                <c:pt idx="4738" formatCode="0.00">
                  <c:v>56.056999999999995</c:v>
                </c:pt>
                <c:pt idx="4739" formatCode="0.00">
                  <c:v>56.056999999999995</c:v>
                </c:pt>
                <c:pt idx="4740" formatCode="0.00">
                  <c:v>56.056999999999995</c:v>
                </c:pt>
                <c:pt idx="4741" formatCode="0.00">
                  <c:v>56.056999999999995</c:v>
                </c:pt>
                <c:pt idx="4742" formatCode="0.00">
                  <c:v>56.056999999999995</c:v>
                </c:pt>
                <c:pt idx="4743" formatCode="0.00">
                  <c:v>56.056999999999995</c:v>
                </c:pt>
                <c:pt idx="4744" formatCode="0.00">
                  <c:v>56.056999999999995</c:v>
                </c:pt>
                <c:pt idx="4745" formatCode="0.00">
                  <c:v>56.056999999999995</c:v>
                </c:pt>
                <c:pt idx="4746" formatCode="0.00">
                  <c:v>56.056999999999995</c:v>
                </c:pt>
                <c:pt idx="4747" formatCode="0.00">
                  <c:v>56.056999999999995</c:v>
                </c:pt>
                <c:pt idx="4748" formatCode="0.00">
                  <c:v>56.056999999999995</c:v>
                </c:pt>
                <c:pt idx="4749" formatCode="0.00">
                  <c:v>56.056999999999995</c:v>
                </c:pt>
                <c:pt idx="4750" formatCode="0.00">
                  <c:v>56.056999999999995</c:v>
                </c:pt>
                <c:pt idx="4751" formatCode="0.00">
                  <c:v>56.056999999999995</c:v>
                </c:pt>
                <c:pt idx="4752" formatCode="0.00">
                  <c:v>56.056999999999995</c:v>
                </c:pt>
                <c:pt idx="4753" formatCode="0.00">
                  <c:v>56.056999999999995</c:v>
                </c:pt>
                <c:pt idx="4754" formatCode="0.00">
                  <c:v>56.056999999999995</c:v>
                </c:pt>
                <c:pt idx="4755" formatCode="0.00">
                  <c:v>56.056999999999995</c:v>
                </c:pt>
                <c:pt idx="4756" formatCode="0.00">
                  <c:v>56.056999999999995</c:v>
                </c:pt>
                <c:pt idx="4757" formatCode="0.00">
                  <c:v>56.056999999999995</c:v>
                </c:pt>
                <c:pt idx="4758" formatCode="0.00">
                  <c:v>56.056999999999995</c:v>
                </c:pt>
                <c:pt idx="4759" formatCode="0.00">
                  <c:v>56.056999999999995</c:v>
                </c:pt>
                <c:pt idx="4760" formatCode="0.00">
                  <c:v>56.056999999999995</c:v>
                </c:pt>
                <c:pt idx="4761" formatCode="0.00">
                  <c:v>56.056999999999995</c:v>
                </c:pt>
                <c:pt idx="4762" formatCode="0.00">
                  <c:v>56.056999999999995</c:v>
                </c:pt>
                <c:pt idx="4763" formatCode="0.00">
                  <c:v>56.056999999999995</c:v>
                </c:pt>
                <c:pt idx="4764" formatCode="0.00">
                  <c:v>56.056999999999995</c:v>
                </c:pt>
                <c:pt idx="4765" formatCode="0.00">
                  <c:v>56.056999999999995</c:v>
                </c:pt>
                <c:pt idx="4766" formatCode="0.00">
                  <c:v>56.056999999999995</c:v>
                </c:pt>
                <c:pt idx="4767" formatCode="0.00">
                  <c:v>56.056999999999995</c:v>
                </c:pt>
                <c:pt idx="4768" formatCode="0.00">
                  <c:v>56.056999999999995</c:v>
                </c:pt>
                <c:pt idx="4769" formatCode="0.00">
                  <c:v>56.056999999999995</c:v>
                </c:pt>
                <c:pt idx="4770" formatCode="0.00">
                  <c:v>56.056999999999995</c:v>
                </c:pt>
                <c:pt idx="4771" formatCode="0.00">
                  <c:v>56.056999999999995</c:v>
                </c:pt>
                <c:pt idx="4772" formatCode="0.00">
                  <c:v>56.056999999999995</c:v>
                </c:pt>
                <c:pt idx="4773" formatCode="0.00">
                  <c:v>56.056999999999995</c:v>
                </c:pt>
                <c:pt idx="4774" formatCode="0.00">
                  <c:v>56.056999999999995</c:v>
                </c:pt>
                <c:pt idx="4775" formatCode="0.00">
                  <c:v>56.056999999999995</c:v>
                </c:pt>
                <c:pt idx="4776" formatCode="0.00">
                  <c:v>56.056999999999995</c:v>
                </c:pt>
                <c:pt idx="4777" formatCode="0.00">
                  <c:v>56.056999999999995</c:v>
                </c:pt>
                <c:pt idx="4778" formatCode="0.00">
                  <c:v>56.056999999999995</c:v>
                </c:pt>
                <c:pt idx="4779" formatCode="0.00">
                  <c:v>56.056999999999995</c:v>
                </c:pt>
                <c:pt idx="4780" formatCode="0.00">
                  <c:v>56.056999999999995</c:v>
                </c:pt>
                <c:pt idx="4781" formatCode="0.00">
                  <c:v>56.056999999999995</c:v>
                </c:pt>
                <c:pt idx="4782" formatCode="0.00">
                  <c:v>56.056999999999995</c:v>
                </c:pt>
                <c:pt idx="4783" formatCode="0.00">
                  <c:v>56.056999999999995</c:v>
                </c:pt>
                <c:pt idx="4784" formatCode="0.00">
                  <c:v>56.056999999999995</c:v>
                </c:pt>
                <c:pt idx="4785" formatCode="0.00">
                  <c:v>56.056999999999995</c:v>
                </c:pt>
                <c:pt idx="4786" formatCode="0.00">
                  <c:v>56.056999999999995</c:v>
                </c:pt>
                <c:pt idx="4787" formatCode="0.00">
                  <c:v>56.056999999999995</c:v>
                </c:pt>
                <c:pt idx="4788" formatCode="0.00">
                  <c:v>56.056999999999995</c:v>
                </c:pt>
                <c:pt idx="4789" formatCode="0.00">
                  <c:v>56.056999999999995</c:v>
                </c:pt>
                <c:pt idx="4790" formatCode="0.00">
                  <c:v>56.056999999999995</c:v>
                </c:pt>
                <c:pt idx="4791" formatCode="0.00">
                  <c:v>56.056999999999995</c:v>
                </c:pt>
                <c:pt idx="4792" formatCode="0.00">
                  <c:v>56.056999999999995</c:v>
                </c:pt>
                <c:pt idx="4793" formatCode="0.00">
                  <c:v>56.056999999999995</c:v>
                </c:pt>
                <c:pt idx="4794" formatCode="0.00">
                  <c:v>56.056999999999995</c:v>
                </c:pt>
                <c:pt idx="4795" formatCode="0.00">
                  <c:v>56.056999999999995</c:v>
                </c:pt>
                <c:pt idx="4796" formatCode="0.00">
                  <c:v>56.056999999999995</c:v>
                </c:pt>
                <c:pt idx="4797" formatCode="0.00">
                  <c:v>56.056999999999995</c:v>
                </c:pt>
                <c:pt idx="4798" formatCode="0.00">
                  <c:v>56.056999999999995</c:v>
                </c:pt>
                <c:pt idx="4799" formatCode="0.00">
                  <c:v>56.056999999999995</c:v>
                </c:pt>
                <c:pt idx="4800" formatCode="0.00">
                  <c:v>56.056999999999995</c:v>
                </c:pt>
                <c:pt idx="4801" formatCode="0.00">
                  <c:v>56.056999999999995</c:v>
                </c:pt>
                <c:pt idx="4802" formatCode="0.00">
                  <c:v>56.056999999999995</c:v>
                </c:pt>
                <c:pt idx="4803" formatCode="0.00">
                  <c:v>56.056999999999995</c:v>
                </c:pt>
                <c:pt idx="4804" formatCode="0.00">
                  <c:v>56.056999999999995</c:v>
                </c:pt>
                <c:pt idx="4805" formatCode="0.00">
                  <c:v>56.056999999999995</c:v>
                </c:pt>
                <c:pt idx="4806" formatCode="0.00">
                  <c:v>56.056999999999995</c:v>
                </c:pt>
                <c:pt idx="4807" formatCode="0.00">
                  <c:v>56.056999999999995</c:v>
                </c:pt>
                <c:pt idx="4808" formatCode="0.00">
                  <c:v>56.056999999999995</c:v>
                </c:pt>
                <c:pt idx="4809" formatCode="0.00">
                  <c:v>56.056999999999995</c:v>
                </c:pt>
                <c:pt idx="4810" formatCode="0.00">
                  <c:v>56.056999999999995</c:v>
                </c:pt>
                <c:pt idx="4811" formatCode="0.00">
                  <c:v>56.056999999999995</c:v>
                </c:pt>
                <c:pt idx="4812" formatCode="0.00">
                  <c:v>56.056999999999995</c:v>
                </c:pt>
                <c:pt idx="4813" formatCode="0.00">
                  <c:v>56.056999999999995</c:v>
                </c:pt>
                <c:pt idx="4814" formatCode="0.00">
                  <c:v>56.056999999999995</c:v>
                </c:pt>
                <c:pt idx="4815" formatCode="0.00">
                  <c:v>56.056999999999995</c:v>
                </c:pt>
                <c:pt idx="4816" formatCode="0.00">
                  <c:v>56.056999999999995</c:v>
                </c:pt>
                <c:pt idx="4817" formatCode="0.00">
                  <c:v>56.056999999999995</c:v>
                </c:pt>
                <c:pt idx="4818" formatCode="0.00">
                  <c:v>56.056999999999995</c:v>
                </c:pt>
                <c:pt idx="4819" formatCode="0.00">
                  <c:v>56.056999999999995</c:v>
                </c:pt>
                <c:pt idx="4820" formatCode="0.00">
                  <c:v>56.056999999999995</c:v>
                </c:pt>
                <c:pt idx="4821" formatCode="0.00">
                  <c:v>56.056999999999995</c:v>
                </c:pt>
                <c:pt idx="4822" formatCode="0.00">
                  <c:v>56.056999999999995</c:v>
                </c:pt>
                <c:pt idx="4823" formatCode="0.00">
                  <c:v>56.056999999999995</c:v>
                </c:pt>
                <c:pt idx="4824" formatCode="0.00">
                  <c:v>56.056999999999995</c:v>
                </c:pt>
                <c:pt idx="4825" formatCode="0.00">
                  <c:v>56.056999999999995</c:v>
                </c:pt>
                <c:pt idx="4826" formatCode="0.00">
                  <c:v>56.056999999999995</c:v>
                </c:pt>
                <c:pt idx="4827" formatCode="0.00">
                  <c:v>56.056999999999995</c:v>
                </c:pt>
                <c:pt idx="4828" formatCode="0.00">
                  <c:v>56.056999999999995</c:v>
                </c:pt>
                <c:pt idx="4829" formatCode="0.00">
                  <c:v>56.056999999999995</c:v>
                </c:pt>
                <c:pt idx="4830" formatCode="0.00">
                  <c:v>56.056999999999995</c:v>
                </c:pt>
                <c:pt idx="4831" formatCode="0.00">
                  <c:v>56.056999999999995</c:v>
                </c:pt>
                <c:pt idx="4832" formatCode="0.00">
                  <c:v>56.056999999999995</c:v>
                </c:pt>
                <c:pt idx="4833" formatCode="0.00">
                  <c:v>56.056999999999995</c:v>
                </c:pt>
                <c:pt idx="4834" formatCode="0.00">
                  <c:v>56.056999999999995</c:v>
                </c:pt>
                <c:pt idx="4835" formatCode="0.00">
                  <c:v>56.056999999999995</c:v>
                </c:pt>
                <c:pt idx="4836" formatCode="0.00">
                  <c:v>56.056999999999995</c:v>
                </c:pt>
                <c:pt idx="4837" formatCode="0.00">
                  <c:v>56.056999999999995</c:v>
                </c:pt>
                <c:pt idx="4838" formatCode="0.00">
                  <c:v>56.056999999999995</c:v>
                </c:pt>
                <c:pt idx="4839" formatCode="0.00">
                  <c:v>56.056999999999995</c:v>
                </c:pt>
                <c:pt idx="4840" formatCode="0.00">
                  <c:v>56.056999999999995</c:v>
                </c:pt>
                <c:pt idx="4841" formatCode="0.00">
                  <c:v>56.056999999999995</c:v>
                </c:pt>
                <c:pt idx="4842" formatCode="0.00">
                  <c:v>56.056999999999995</c:v>
                </c:pt>
                <c:pt idx="4843" formatCode="0.00">
                  <c:v>56.056999999999995</c:v>
                </c:pt>
                <c:pt idx="4844" formatCode="0.00">
                  <c:v>56.056999999999995</c:v>
                </c:pt>
                <c:pt idx="4845" formatCode="0.00">
                  <c:v>56.056999999999995</c:v>
                </c:pt>
                <c:pt idx="4846" formatCode="0.00">
                  <c:v>56.056999999999995</c:v>
                </c:pt>
                <c:pt idx="4847" formatCode="0.00">
                  <c:v>56.056999999999995</c:v>
                </c:pt>
                <c:pt idx="4848" formatCode="0.00">
                  <c:v>56.056999999999995</c:v>
                </c:pt>
                <c:pt idx="4849" formatCode="0.00">
                  <c:v>56.056999999999995</c:v>
                </c:pt>
                <c:pt idx="4850" formatCode="0.00">
                  <c:v>56.056999999999995</c:v>
                </c:pt>
                <c:pt idx="4851" formatCode="0.00">
                  <c:v>56.056999999999995</c:v>
                </c:pt>
                <c:pt idx="4852" formatCode="0.00">
                  <c:v>56.056999999999995</c:v>
                </c:pt>
                <c:pt idx="4853" formatCode="0.00">
                  <c:v>56.056999999999995</c:v>
                </c:pt>
                <c:pt idx="4854" formatCode="0.00">
                  <c:v>56.056999999999995</c:v>
                </c:pt>
                <c:pt idx="4855" formatCode="0.00">
                  <c:v>56.056999999999995</c:v>
                </c:pt>
                <c:pt idx="4856" formatCode="0.00">
                  <c:v>56.056999999999995</c:v>
                </c:pt>
                <c:pt idx="4857" formatCode="0.00">
                  <c:v>56.056999999999995</c:v>
                </c:pt>
                <c:pt idx="4858" formatCode="0.00">
                  <c:v>56.056999999999995</c:v>
                </c:pt>
                <c:pt idx="4859" formatCode="0.00">
                  <c:v>56.056999999999995</c:v>
                </c:pt>
                <c:pt idx="4860" formatCode="0.00">
                  <c:v>56.056999999999995</c:v>
                </c:pt>
                <c:pt idx="4861" formatCode="0.00">
                  <c:v>56.056999999999995</c:v>
                </c:pt>
                <c:pt idx="4862" formatCode="0.00">
                  <c:v>56.056999999999995</c:v>
                </c:pt>
                <c:pt idx="4863" formatCode="0.00">
                  <c:v>56.056999999999995</c:v>
                </c:pt>
                <c:pt idx="4864" formatCode="0.00">
                  <c:v>56.056999999999995</c:v>
                </c:pt>
                <c:pt idx="4865" formatCode="0.00">
                  <c:v>56.056999999999995</c:v>
                </c:pt>
                <c:pt idx="4866" formatCode="0.00">
                  <c:v>56.056999999999995</c:v>
                </c:pt>
                <c:pt idx="4867" formatCode="0.00">
                  <c:v>56.056999999999995</c:v>
                </c:pt>
                <c:pt idx="4868" formatCode="0.00">
                  <c:v>56.056999999999995</c:v>
                </c:pt>
                <c:pt idx="4869" formatCode="0.00">
                  <c:v>56.056999999999995</c:v>
                </c:pt>
                <c:pt idx="4870" formatCode="0.00">
                  <c:v>56.056999999999995</c:v>
                </c:pt>
                <c:pt idx="4871" formatCode="0.00">
                  <c:v>56.056999999999995</c:v>
                </c:pt>
                <c:pt idx="4872" formatCode="0.00">
                  <c:v>56.056999999999995</c:v>
                </c:pt>
                <c:pt idx="4873" formatCode="0.00">
                  <c:v>56.056999999999995</c:v>
                </c:pt>
                <c:pt idx="4874" formatCode="0.00">
                  <c:v>56.056999999999995</c:v>
                </c:pt>
                <c:pt idx="4875" formatCode="0.00">
                  <c:v>56.056999999999995</c:v>
                </c:pt>
                <c:pt idx="4876" formatCode="0.00">
                  <c:v>56.056999999999995</c:v>
                </c:pt>
                <c:pt idx="4877" formatCode="0.00">
                  <c:v>56.056999999999995</c:v>
                </c:pt>
                <c:pt idx="4878" formatCode="0.00">
                  <c:v>56.056999999999995</c:v>
                </c:pt>
                <c:pt idx="4879" formatCode="0.00">
                  <c:v>56.056999999999995</c:v>
                </c:pt>
                <c:pt idx="4880" formatCode="0.00">
                  <c:v>56.056999999999995</c:v>
                </c:pt>
                <c:pt idx="4881" formatCode="0.00">
                  <c:v>56.056999999999995</c:v>
                </c:pt>
                <c:pt idx="4882" formatCode="0.00">
                  <c:v>56.056999999999995</c:v>
                </c:pt>
                <c:pt idx="4883" formatCode="0.00">
                  <c:v>56.056999999999995</c:v>
                </c:pt>
                <c:pt idx="4884" formatCode="0.00">
                  <c:v>56.056999999999995</c:v>
                </c:pt>
                <c:pt idx="4885" formatCode="0.00">
                  <c:v>56.056999999999995</c:v>
                </c:pt>
                <c:pt idx="4886" formatCode="0.00">
                  <c:v>56.056999999999995</c:v>
                </c:pt>
                <c:pt idx="4887" formatCode="0.00">
                  <c:v>56.056999999999995</c:v>
                </c:pt>
                <c:pt idx="4888" formatCode="0.00">
                  <c:v>56.056999999999995</c:v>
                </c:pt>
                <c:pt idx="4889" formatCode="0.00">
                  <c:v>56.056999999999995</c:v>
                </c:pt>
                <c:pt idx="4890" formatCode="0.00">
                  <c:v>56.056999999999995</c:v>
                </c:pt>
                <c:pt idx="4891" formatCode="0.00">
                  <c:v>56.056999999999995</c:v>
                </c:pt>
                <c:pt idx="4892" formatCode="0.00">
                  <c:v>56.056999999999995</c:v>
                </c:pt>
                <c:pt idx="4893" formatCode="0.00">
                  <c:v>56.056999999999995</c:v>
                </c:pt>
                <c:pt idx="4894" formatCode="0.00">
                  <c:v>56.056999999999995</c:v>
                </c:pt>
                <c:pt idx="4895" formatCode="0.00">
                  <c:v>56.056999999999995</c:v>
                </c:pt>
                <c:pt idx="4896" formatCode="0.00">
                  <c:v>56.056999999999995</c:v>
                </c:pt>
                <c:pt idx="4897" formatCode="0.00">
                  <c:v>56.056999999999995</c:v>
                </c:pt>
                <c:pt idx="4898" formatCode="0.00">
                  <c:v>56.056999999999995</c:v>
                </c:pt>
                <c:pt idx="4899" formatCode="0.00">
                  <c:v>56.056999999999995</c:v>
                </c:pt>
                <c:pt idx="4900" formatCode="0.00">
                  <c:v>56.056999999999995</c:v>
                </c:pt>
                <c:pt idx="4901" formatCode="0.00">
                  <c:v>56.056999999999995</c:v>
                </c:pt>
                <c:pt idx="4902" formatCode="0.00">
                  <c:v>56.056999999999995</c:v>
                </c:pt>
                <c:pt idx="4903" formatCode="0.00">
                  <c:v>56.056999999999995</c:v>
                </c:pt>
                <c:pt idx="4904" formatCode="0.00">
                  <c:v>56.056999999999995</c:v>
                </c:pt>
                <c:pt idx="4905" formatCode="0.00">
                  <c:v>56.056999999999995</c:v>
                </c:pt>
                <c:pt idx="4906" formatCode="0.00">
                  <c:v>56.056999999999995</c:v>
                </c:pt>
                <c:pt idx="4907" formatCode="0.00">
                  <c:v>56.056999999999995</c:v>
                </c:pt>
                <c:pt idx="4908" formatCode="0.00">
                  <c:v>56.056999999999995</c:v>
                </c:pt>
                <c:pt idx="4909" formatCode="0.00">
                  <c:v>56.056999999999995</c:v>
                </c:pt>
                <c:pt idx="4910" formatCode="0.00">
                  <c:v>56.056999999999995</c:v>
                </c:pt>
                <c:pt idx="4911" formatCode="0.00">
                  <c:v>56.056999999999995</c:v>
                </c:pt>
                <c:pt idx="4912" formatCode="0.00">
                  <c:v>56.056999999999995</c:v>
                </c:pt>
                <c:pt idx="4913" formatCode="0.00">
                  <c:v>56.056999999999995</c:v>
                </c:pt>
                <c:pt idx="4914" formatCode="0.00">
                  <c:v>56.056999999999995</c:v>
                </c:pt>
                <c:pt idx="4915" formatCode="0.00">
                  <c:v>56.056999999999995</c:v>
                </c:pt>
                <c:pt idx="4916" formatCode="0.00">
                  <c:v>56.056999999999995</c:v>
                </c:pt>
                <c:pt idx="4917" formatCode="0.00">
                  <c:v>56.056999999999995</c:v>
                </c:pt>
                <c:pt idx="4918" formatCode="0.00">
                  <c:v>56.056999999999995</c:v>
                </c:pt>
                <c:pt idx="4919" formatCode="0.00">
                  <c:v>56.056999999999995</c:v>
                </c:pt>
                <c:pt idx="4920" formatCode="0.00">
                  <c:v>56.056999999999995</c:v>
                </c:pt>
                <c:pt idx="4921" formatCode="0.00">
                  <c:v>56.056999999999995</c:v>
                </c:pt>
                <c:pt idx="4922" formatCode="0.00">
                  <c:v>56.056999999999995</c:v>
                </c:pt>
                <c:pt idx="4923" formatCode="0.00">
                  <c:v>56.056999999999995</c:v>
                </c:pt>
                <c:pt idx="4924" formatCode="0.00">
                  <c:v>56.056999999999995</c:v>
                </c:pt>
                <c:pt idx="4925" formatCode="0.00">
                  <c:v>56.056999999999995</c:v>
                </c:pt>
                <c:pt idx="4926" formatCode="0.00">
                  <c:v>56.056999999999995</c:v>
                </c:pt>
                <c:pt idx="4927" formatCode="0.00">
                  <c:v>56.056999999999995</c:v>
                </c:pt>
                <c:pt idx="4928" formatCode="0.00">
                  <c:v>56.056999999999995</c:v>
                </c:pt>
                <c:pt idx="4929" formatCode="0.00">
                  <c:v>56.056999999999995</c:v>
                </c:pt>
                <c:pt idx="4930" formatCode="0.00">
                  <c:v>56.056999999999995</c:v>
                </c:pt>
                <c:pt idx="4931" formatCode="0.00">
                  <c:v>56.056999999999995</c:v>
                </c:pt>
                <c:pt idx="4932" formatCode="0.00">
                  <c:v>56.056999999999995</c:v>
                </c:pt>
                <c:pt idx="4933" formatCode="0.00">
                  <c:v>56.056999999999995</c:v>
                </c:pt>
                <c:pt idx="4934" formatCode="0.00">
                  <c:v>56.056999999999995</c:v>
                </c:pt>
                <c:pt idx="4935" formatCode="0.00">
                  <c:v>56.056999999999995</c:v>
                </c:pt>
                <c:pt idx="4936" formatCode="0.00">
                  <c:v>56.056999999999995</c:v>
                </c:pt>
                <c:pt idx="4937" formatCode="0.00">
                  <c:v>56.056999999999995</c:v>
                </c:pt>
                <c:pt idx="4938" formatCode="0.00">
                  <c:v>56.056999999999995</c:v>
                </c:pt>
                <c:pt idx="4939" formatCode="0.00">
                  <c:v>56.056999999999995</c:v>
                </c:pt>
                <c:pt idx="4940" formatCode="0.00">
                  <c:v>56.056999999999995</c:v>
                </c:pt>
                <c:pt idx="4941" formatCode="0.00">
                  <c:v>56.056999999999995</c:v>
                </c:pt>
                <c:pt idx="4942" formatCode="0.00">
                  <c:v>56.056999999999995</c:v>
                </c:pt>
                <c:pt idx="4943" formatCode="0.00">
                  <c:v>56.056999999999995</c:v>
                </c:pt>
                <c:pt idx="4944" formatCode="0.00">
                  <c:v>56.056999999999995</c:v>
                </c:pt>
                <c:pt idx="4945" formatCode="0.00">
                  <c:v>56.056999999999995</c:v>
                </c:pt>
                <c:pt idx="4946" formatCode="0.00">
                  <c:v>56.056999999999995</c:v>
                </c:pt>
                <c:pt idx="4947" formatCode="0.00">
                  <c:v>56.056999999999995</c:v>
                </c:pt>
                <c:pt idx="4948" formatCode="0.00">
                  <c:v>56.056999999999995</c:v>
                </c:pt>
                <c:pt idx="4949" formatCode="0.00">
                  <c:v>56.056999999999995</c:v>
                </c:pt>
                <c:pt idx="4950" formatCode="0.00">
                  <c:v>56.056999999999995</c:v>
                </c:pt>
                <c:pt idx="4951" formatCode="0.00">
                  <c:v>56.056999999999995</c:v>
                </c:pt>
                <c:pt idx="4952" formatCode="0.00">
                  <c:v>56.056999999999995</c:v>
                </c:pt>
                <c:pt idx="4953" formatCode="0.00">
                  <c:v>56.056999999999995</c:v>
                </c:pt>
                <c:pt idx="4954" formatCode="0.00">
                  <c:v>56.056999999999995</c:v>
                </c:pt>
                <c:pt idx="4955" formatCode="0.00">
                  <c:v>56.056999999999995</c:v>
                </c:pt>
                <c:pt idx="4956" formatCode="0.00">
                  <c:v>56.056999999999995</c:v>
                </c:pt>
                <c:pt idx="4957" formatCode="0.00">
                  <c:v>56.056999999999995</c:v>
                </c:pt>
                <c:pt idx="4958" formatCode="0.00">
                  <c:v>56.056999999999995</c:v>
                </c:pt>
                <c:pt idx="4959" formatCode="0.00">
                  <c:v>56.056999999999995</c:v>
                </c:pt>
                <c:pt idx="4960" formatCode="0.00">
                  <c:v>56.056999999999995</c:v>
                </c:pt>
                <c:pt idx="4961" formatCode="0.00">
                  <c:v>56.056999999999995</c:v>
                </c:pt>
                <c:pt idx="4962" formatCode="0.00">
                  <c:v>56.056999999999995</c:v>
                </c:pt>
                <c:pt idx="4963" formatCode="0.00">
                  <c:v>56.056999999999995</c:v>
                </c:pt>
                <c:pt idx="4964" formatCode="0.00">
                  <c:v>56.056999999999995</c:v>
                </c:pt>
                <c:pt idx="4965" formatCode="0.00">
                  <c:v>56.056999999999995</c:v>
                </c:pt>
                <c:pt idx="4966" formatCode="0.00">
                  <c:v>56.056999999999995</c:v>
                </c:pt>
                <c:pt idx="4967" formatCode="0.00">
                  <c:v>56.056999999999995</c:v>
                </c:pt>
                <c:pt idx="4968" formatCode="0.00">
                  <c:v>56.056999999999995</c:v>
                </c:pt>
                <c:pt idx="4969" formatCode="0.00">
                  <c:v>56.056999999999995</c:v>
                </c:pt>
                <c:pt idx="4970" formatCode="0.00">
                  <c:v>56.056999999999995</c:v>
                </c:pt>
                <c:pt idx="4971" formatCode="0.00">
                  <c:v>56.056999999999995</c:v>
                </c:pt>
                <c:pt idx="4972" formatCode="0.00">
                  <c:v>56.056999999999995</c:v>
                </c:pt>
                <c:pt idx="4973" formatCode="0.00">
                  <c:v>56.056999999999995</c:v>
                </c:pt>
                <c:pt idx="4974" formatCode="0.00">
                  <c:v>56.056999999999995</c:v>
                </c:pt>
                <c:pt idx="4975" formatCode="0.00">
                  <c:v>56.056999999999995</c:v>
                </c:pt>
                <c:pt idx="4976" formatCode="0.00">
                  <c:v>56.056999999999995</c:v>
                </c:pt>
                <c:pt idx="4977" formatCode="0.00">
                  <c:v>56.056999999999995</c:v>
                </c:pt>
                <c:pt idx="4978" formatCode="0.00">
                  <c:v>56.056999999999995</c:v>
                </c:pt>
                <c:pt idx="4979" formatCode="0.00">
                  <c:v>56.056999999999995</c:v>
                </c:pt>
                <c:pt idx="4980" formatCode="0.00">
                  <c:v>56.056999999999995</c:v>
                </c:pt>
                <c:pt idx="4981" formatCode="0.00">
                  <c:v>56.056999999999995</c:v>
                </c:pt>
                <c:pt idx="4982" formatCode="0.00">
                  <c:v>56.056999999999995</c:v>
                </c:pt>
                <c:pt idx="4983" formatCode="0.00">
                  <c:v>56.056999999999995</c:v>
                </c:pt>
                <c:pt idx="4984" formatCode="0.00">
                  <c:v>56.056999999999995</c:v>
                </c:pt>
                <c:pt idx="4985" formatCode="0.00">
                  <c:v>56.056999999999995</c:v>
                </c:pt>
                <c:pt idx="4986" formatCode="0.00">
                  <c:v>56.056999999999995</c:v>
                </c:pt>
                <c:pt idx="4987" formatCode="0.00">
                  <c:v>56.056999999999995</c:v>
                </c:pt>
                <c:pt idx="4988" formatCode="0.00">
                  <c:v>56.056999999999995</c:v>
                </c:pt>
                <c:pt idx="4989" formatCode="0.00">
                  <c:v>56.056999999999995</c:v>
                </c:pt>
                <c:pt idx="4990" formatCode="0.00">
                  <c:v>56.056999999999995</c:v>
                </c:pt>
                <c:pt idx="4991" formatCode="0.00">
                  <c:v>56.056999999999995</c:v>
                </c:pt>
                <c:pt idx="4992" formatCode="0.00">
                  <c:v>56.056999999999995</c:v>
                </c:pt>
                <c:pt idx="4993" formatCode="0.00">
                  <c:v>56.056999999999995</c:v>
                </c:pt>
                <c:pt idx="4994" formatCode="0.00">
                  <c:v>56.056999999999995</c:v>
                </c:pt>
                <c:pt idx="4995" formatCode="0.00">
                  <c:v>56.056999999999995</c:v>
                </c:pt>
                <c:pt idx="4996" formatCode="0.00">
                  <c:v>56.056999999999995</c:v>
                </c:pt>
                <c:pt idx="4997" formatCode="0.00">
                  <c:v>56.056999999999995</c:v>
                </c:pt>
                <c:pt idx="4998" formatCode="0.00">
                  <c:v>56.056999999999995</c:v>
                </c:pt>
                <c:pt idx="4999" formatCode="0.00">
                  <c:v>56.056999999999995</c:v>
                </c:pt>
                <c:pt idx="5000" formatCode="0.00">
                  <c:v>56.056999999999995</c:v>
                </c:pt>
                <c:pt idx="5001" formatCode="0.00">
                  <c:v>56.056999999999995</c:v>
                </c:pt>
                <c:pt idx="5002" formatCode="0.00">
                  <c:v>56.056999999999995</c:v>
                </c:pt>
                <c:pt idx="5003" formatCode="0.00">
                  <c:v>56.056999999999995</c:v>
                </c:pt>
                <c:pt idx="5004" formatCode="0.00">
                  <c:v>56.056999999999995</c:v>
                </c:pt>
                <c:pt idx="5005" formatCode="0.00">
                  <c:v>56.056999999999995</c:v>
                </c:pt>
                <c:pt idx="5006" formatCode="0.00">
                  <c:v>56.056999999999995</c:v>
                </c:pt>
                <c:pt idx="5007" formatCode="0.00">
                  <c:v>56.056999999999995</c:v>
                </c:pt>
                <c:pt idx="5008" formatCode="0.00">
                  <c:v>56.056999999999995</c:v>
                </c:pt>
                <c:pt idx="5009" formatCode="0.00">
                  <c:v>56.056999999999995</c:v>
                </c:pt>
                <c:pt idx="5010" formatCode="0.00">
                  <c:v>56.056999999999995</c:v>
                </c:pt>
                <c:pt idx="5011" formatCode="0.00">
                  <c:v>56.056999999999995</c:v>
                </c:pt>
                <c:pt idx="5012" formatCode="0.00">
                  <c:v>56.056999999999995</c:v>
                </c:pt>
                <c:pt idx="5013" formatCode="0.00">
                  <c:v>56.056999999999995</c:v>
                </c:pt>
                <c:pt idx="5014" formatCode="0.00">
                  <c:v>56.056999999999995</c:v>
                </c:pt>
                <c:pt idx="5015" formatCode="0.00">
                  <c:v>56.056999999999995</c:v>
                </c:pt>
                <c:pt idx="5016" formatCode="0.00">
                  <c:v>56.056999999999995</c:v>
                </c:pt>
                <c:pt idx="5017" formatCode="0.00">
                  <c:v>56.056999999999995</c:v>
                </c:pt>
                <c:pt idx="5018" formatCode="0.00">
                  <c:v>56.056999999999995</c:v>
                </c:pt>
                <c:pt idx="5019" formatCode="0.00">
                  <c:v>56.056999999999995</c:v>
                </c:pt>
                <c:pt idx="5020" formatCode="0.00">
                  <c:v>56.056999999999995</c:v>
                </c:pt>
                <c:pt idx="5021" formatCode="0.00">
                  <c:v>56.056999999999995</c:v>
                </c:pt>
                <c:pt idx="5022" formatCode="0.00">
                  <c:v>56.056999999999995</c:v>
                </c:pt>
                <c:pt idx="5023" formatCode="0.00">
                  <c:v>56.056999999999995</c:v>
                </c:pt>
                <c:pt idx="5024" formatCode="0.00">
                  <c:v>56.056999999999995</c:v>
                </c:pt>
                <c:pt idx="5025" formatCode="0.00">
                  <c:v>56.230000000000004</c:v>
                </c:pt>
                <c:pt idx="5026" formatCode="0.00">
                  <c:v>56.230000000000004</c:v>
                </c:pt>
                <c:pt idx="5027" formatCode="0.00">
                  <c:v>56.230000000000004</c:v>
                </c:pt>
                <c:pt idx="5028" formatCode="0.00">
                  <c:v>56.230000000000004</c:v>
                </c:pt>
                <c:pt idx="5029" formatCode="0.00">
                  <c:v>56.230000000000004</c:v>
                </c:pt>
                <c:pt idx="5030" formatCode="0.00">
                  <c:v>56.230000000000004</c:v>
                </c:pt>
                <c:pt idx="5031" formatCode="0.00">
                  <c:v>56.230000000000004</c:v>
                </c:pt>
                <c:pt idx="5032" formatCode="0.00">
                  <c:v>56.230000000000004</c:v>
                </c:pt>
                <c:pt idx="5033" formatCode="0.00">
                  <c:v>56.230000000000004</c:v>
                </c:pt>
                <c:pt idx="5034" formatCode="0.00">
                  <c:v>56.230000000000004</c:v>
                </c:pt>
                <c:pt idx="5035" formatCode="0.00">
                  <c:v>56.056999999999995</c:v>
                </c:pt>
                <c:pt idx="5036" formatCode="0.00">
                  <c:v>56.056999999999995</c:v>
                </c:pt>
                <c:pt idx="5037" formatCode="0.00">
                  <c:v>56.056999999999995</c:v>
                </c:pt>
                <c:pt idx="5038" formatCode="0.00">
                  <c:v>56.056999999999995</c:v>
                </c:pt>
                <c:pt idx="5039" formatCode="0.00">
                  <c:v>56.056999999999995</c:v>
                </c:pt>
                <c:pt idx="5040" formatCode="0.00">
                  <c:v>56.056999999999995</c:v>
                </c:pt>
                <c:pt idx="5041" formatCode="0.00">
                  <c:v>56.056999999999995</c:v>
                </c:pt>
                <c:pt idx="5042" formatCode="0.00">
                  <c:v>56.056999999999995</c:v>
                </c:pt>
                <c:pt idx="5043" formatCode="0.00">
                  <c:v>56.056999999999995</c:v>
                </c:pt>
                <c:pt idx="5044" formatCode="0.00">
                  <c:v>56.056999999999995</c:v>
                </c:pt>
                <c:pt idx="5045" formatCode="0.00">
                  <c:v>56.056999999999995</c:v>
                </c:pt>
                <c:pt idx="5046" formatCode="0.00">
                  <c:v>56.056999999999995</c:v>
                </c:pt>
                <c:pt idx="5047" formatCode="0.00">
                  <c:v>56.056999999999995</c:v>
                </c:pt>
                <c:pt idx="5048" formatCode="0.00">
                  <c:v>56.056999999999995</c:v>
                </c:pt>
                <c:pt idx="5049" formatCode="0.00">
                  <c:v>56.056999999999995</c:v>
                </c:pt>
                <c:pt idx="5050" formatCode="0.00">
                  <c:v>56.056999999999995</c:v>
                </c:pt>
                <c:pt idx="5051" formatCode="0.00">
                  <c:v>56.056999999999995</c:v>
                </c:pt>
                <c:pt idx="5052" formatCode="0.00">
                  <c:v>56.056999999999995</c:v>
                </c:pt>
                <c:pt idx="5053" formatCode="0.00">
                  <c:v>56.056999999999995</c:v>
                </c:pt>
                <c:pt idx="5054" formatCode="0.00">
                  <c:v>56.056999999999995</c:v>
                </c:pt>
                <c:pt idx="5055" formatCode="0.00">
                  <c:v>56.056999999999995</c:v>
                </c:pt>
                <c:pt idx="5056" formatCode="0.00">
                  <c:v>56.056999999999995</c:v>
                </c:pt>
                <c:pt idx="5057" formatCode="0.00">
                  <c:v>56.056999999999995</c:v>
                </c:pt>
                <c:pt idx="5058" formatCode="0.00">
                  <c:v>56.056999999999995</c:v>
                </c:pt>
                <c:pt idx="5059" formatCode="0.00">
                  <c:v>56.056999999999995</c:v>
                </c:pt>
                <c:pt idx="5060" formatCode="0.00">
                  <c:v>56.056999999999995</c:v>
                </c:pt>
                <c:pt idx="5061" formatCode="0.00">
                  <c:v>56.056999999999995</c:v>
                </c:pt>
                <c:pt idx="5062" formatCode="0.00">
                  <c:v>56.056999999999995</c:v>
                </c:pt>
                <c:pt idx="5063" formatCode="0.00">
                  <c:v>56.056999999999995</c:v>
                </c:pt>
                <c:pt idx="5064" formatCode="0.00">
                  <c:v>56.056999999999995</c:v>
                </c:pt>
                <c:pt idx="5065" formatCode="0.00">
                  <c:v>56.056999999999995</c:v>
                </c:pt>
                <c:pt idx="5066" formatCode="0.00">
                  <c:v>56.056999999999995</c:v>
                </c:pt>
                <c:pt idx="5067" formatCode="0.00">
                  <c:v>56.056999999999995</c:v>
                </c:pt>
                <c:pt idx="5068" formatCode="0.00">
                  <c:v>56.056999999999995</c:v>
                </c:pt>
                <c:pt idx="5069" formatCode="0.00">
                  <c:v>56.056999999999995</c:v>
                </c:pt>
                <c:pt idx="5070" formatCode="0.00">
                  <c:v>56.056999999999995</c:v>
                </c:pt>
                <c:pt idx="5071" formatCode="0.00">
                  <c:v>56.056999999999995</c:v>
                </c:pt>
                <c:pt idx="5072" formatCode="0.00">
                  <c:v>56.056999999999995</c:v>
                </c:pt>
                <c:pt idx="5073" formatCode="0.00">
                  <c:v>56.056999999999995</c:v>
                </c:pt>
                <c:pt idx="5074" formatCode="0.00">
                  <c:v>56.056999999999995</c:v>
                </c:pt>
                <c:pt idx="5075" formatCode="0.00">
                  <c:v>56.056999999999995</c:v>
                </c:pt>
                <c:pt idx="5076" formatCode="0.00">
                  <c:v>56.056999999999995</c:v>
                </c:pt>
                <c:pt idx="5077" formatCode="0.00">
                  <c:v>56.056999999999995</c:v>
                </c:pt>
                <c:pt idx="5078" formatCode="0.00">
                  <c:v>56.056999999999995</c:v>
                </c:pt>
                <c:pt idx="5079" formatCode="0.00">
                  <c:v>56.056999999999995</c:v>
                </c:pt>
                <c:pt idx="5080" formatCode="0.00">
                  <c:v>56.056999999999995</c:v>
                </c:pt>
                <c:pt idx="5081" formatCode="0.00">
                  <c:v>56.056999999999995</c:v>
                </c:pt>
                <c:pt idx="5082" formatCode="0.00">
                  <c:v>56.056999999999995</c:v>
                </c:pt>
                <c:pt idx="5083" formatCode="0.00">
                  <c:v>56.056999999999995</c:v>
                </c:pt>
                <c:pt idx="5084" formatCode="0.00">
                  <c:v>56.056999999999995</c:v>
                </c:pt>
                <c:pt idx="5085" formatCode="0.00">
                  <c:v>56.056999999999995</c:v>
                </c:pt>
                <c:pt idx="5086" formatCode="0.00">
                  <c:v>56.056999999999995</c:v>
                </c:pt>
                <c:pt idx="5087" formatCode="0.00">
                  <c:v>56.056999999999995</c:v>
                </c:pt>
                <c:pt idx="5088" formatCode="0.00">
                  <c:v>56.056999999999995</c:v>
                </c:pt>
                <c:pt idx="5089" formatCode="0.00">
                  <c:v>56.056999999999995</c:v>
                </c:pt>
                <c:pt idx="5090" formatCode="0.00">
                  <c:v>56.056999999999995</c:v>
                </c:pt>
                <c:pt idx="5091" formatCode="0.00">
                  <c:v>56.056999999999995</c:v>
                </c:pt>
                <c:pt idx="5092" formatCode="0.00">
                  <c:v>56.056999999999995</c:v>
                </c:pt>
                <c:pt idx="5093" formatCode="0.00">
                  <c:v>56.056999999999995</c:v>
                </c:pt>
                <c:pt idx="5094" formatCode="0.00">
                  <c:v>56.056999999999995</c:v>
                </c:pt>
                <c:pt idx="5095" formatCode="0.00">
                  <c:v>56.056999999999995</c:v>
                </c:pt>
                <c:pt idx="5096" formatCode="0.00">
                  <c:v>56.056999999999995</c:v>
                </c:pt>
                <c:pt idx="5097" formatCode="0.00">
                  <c:v>56.056999999999995</c:v>
                </c:pt>
                <c:pt idx="5098" formatCode="0.00">
                  <c:v>56.056999999999995</c:v>
                </c:pt>
                <c:pt idx="5099" formatCode="0.00">
                  <c:v>56.056999999999995</c:v>
                </c:pt>
                <c:pt idx="5100" formatCode="0.00">
                  <c:v>56.056999999999995</c:v>
                </c:pt>
                <c:pt idx="5101" formatCode="0.00">
                  <c:v>56.056999999999995</c:v>
                </c:pt>
                <c:pt idx="5102" formatCode="0.00">
                  <c:v>56.056999999999995</c:v>
                </c:pt>
                <c:pt idx="5103" formatCode="0.00">
                  <c:v>56.056999999999995</c:v>
                </c:pt>
                <c:pt idx="5104" formatCode="0.00">
                  <c:v>56.056999999999995</c:v>
                </c:pt>
                <c:pt idx="5105" formatCode="0.00">
                  <c:v>56.056999999999995</c:v>
                </c:pt>
                <c:pt idx="5106" formatCode="0.00">
                  <c:v>56.056999999999995</c:v>
                </c:pt>
                <c:pt idx="5107" formatCode="0.00">
                  <c:v>56.056999999999995</c:v>
                </c:pt>
                <c:pt idx="5108" formatCode="0.00">
                  <c:v>56.056999999999995</c:v>
                </c:pt>
                <c:pt idx="5109" formatCode="0.00">
                  <c:v>56.056999999999995</c:v>
                </c:pt>
                <c:pt idx="5110" formatCode="0.00">
                  <c:v>56.056999999999995</c:v>
                </c:pt>
                <c:pt idx="5111" formatCode="0.00">
                  <c:v>56.056999999999995</c:v>
                </c:pt>
                <c:pt idx="5112" formatCode="0.00">
                  <c:v>56.056999999999995</c:v>
                </c:pt>
                <c:pt idx="5113" formatCode="0.00">
                  <c:v>56.056999999999995</c:v>
                </c:pt>
                <c:pt idx="5114" formatCode="0.00">
                  <c:v>56.056999999999995</c:v>
                </c:pt>
                <c:pt idx="5115" formatCode="0.00">
                  <c:v>56.056999999999995</c:v>
                </c:pt>
                <c:pt idx="5116" formatCode="0.00">
                  <c:v>56.056999999999995</c:v>
                </c:pt>
                <c:pt idx="5117" formatCode="0.00">
                  <c:v>56.056999999999995</c:v>
                </c:pt>
                <c:pt idx="5118" formatCode="0.00">
                  <c:v>56.056999999999995</c:v>
                </c:pt>
                <c:pt idx="5119" formatCode="0.00">
                  <c:v>56.056999999999995</c:v>
                </c:pt>
                <c:pt idx="5120" formatCode="0.00">
                  <c:v>56.056999999999995</c:v>
                </c:pt>
                <c:pt idx="5121" formatCode="0.00">
                  <c:v>56.056999999999995</c:v>
                </c:pt>
                <c:pt idx="5122" formatCode="0.00">
                  <c:v>56.056999999999995</c:v>
                </c:pt>
                <c:pt idx="5123" formatCode="0.00">
                  <c:v>56.056999999999995</c:v>
                </c:pt>
                <c:pt idx="5124" formatCode="0.00">
                  <c:v>56.056999999999995</c:v>
                </c:pt>
                <c:pt idx="5125" formatCode="0.00">
                  <c:v>56.056999999999995</c:v>
                </c:pt>
                <c:pt idx="5126" formatCode="0.00">
                  <c:v>56.056999999999995</c:v>
                </c:pt>
                <c:pt idx="5127" formatCode="0.00">
                  <c:v>56.056999999999995</c:v>
                </c:pt>
                <c:pt idx="5128" formatCode="0.00">
                  <c:v>56.056999999999995</c:v>
                </c:pt>
                <c:pt idx="5129" formatCode="0.00">
                  <c:v>56.056999999999995</c:v>
                </c:pt>
                <c:pt idx="5130" formatCode="0.00">
                  <c:v>56.056999999999995</c:v>
                </c:pt>
                <c:pt idx="5131" formatCode="0.00">
                  <c:v>56.056999999999995</c:v>
                </c:pt>
                <c:pt idx="5132" formatCode="0.00">
                  <c:v>56.056999999999995</c:v>
                </c:pt>
                <c:pt idx="5133" formatCode="0.00">
                  <c:v>56.056999999999995</c:v>
                </c:pt>
                <c:pt idx="5134" formatCode="0.00">
                  <c:v>56.056999999999995</c:v>
                </c:pt>
                <c:pt idx="5135" formatCode="0.00">
                  <c:v>56.056999999999995</c:v>
                </c:pt>
                <c:pt idx="5136" formatCode="0.00">
                  <c:v>56.056999999999995</c:v>
                </c:pt>
                <c:pt idx="5137" formatCode="0.00">
                  <c:v>56.056999999999995</c:v>
                </c:pt>
                <c:pt idx="5138" formatCode="0.00">
                  <c:v>56.056999999999995</c:v>
                </c:pt>
                <c:pt idx="5139" formatCode="0.00">
                  <c:v>56.056999999999995</c:v>
                </c:pt>
                <c:pt idx="5140" formatCode="0.00">
                  <c:v>56.056999999999995</c:v>
                </c:pt>
                <c:pt idx="5141" formatCode="0.00">
                  <c:v>56.056999999999995</c:v>
                </c:pt>
                <c:pt idx="5142" formatCode="0.00">
                  <c:v>56.056999999999995</c:v>
                </c:pt>
                <c:pt idx="5143" formatCode="0.00">
                  <c:v>56.056999999999995</c:v>
                </c:pt>
                <c:pt idx="5144" formatCode="0.00">
                  <c:v>56.056999999999995</c:v>
                </c:pt>
                <c:pt idx="5145" formatCode="0.00">
                  <c:v>56.056999999999995</c:v>
                </c:pt>
                <c:pt idx="5146" formatCode="0.00">
                  <c:v>56.056999999999995</c:v>
                </c:pt>
                <c:pt idx="5147" formatCode="0.00">
                  <c:v>56.056999999999995</c:v>
                </c:pt>
                <c:pt idx="5148" formatCode="0.00">
                  <c:v>56.056999999999995</c:v>
                </c:pt>
                <c:pt idx="5149" formatCode="0.00">
                  <c:v>56.056999999999995</c:v>
                </c:pt>
                <c:pt idx="5150" formatCode="0.00">
                  <c:v>56.056999999999995</c:v>
                </c:pt>
                <c:pt idx="5151" formatCode="0.00">
                  <c:v>56.056999999999995</c:v>
                </c:pt>
                <c:pt idx="5152" formatCode="0.00">
                  <c:v>56.056999999999995</c:v>
                </c:pt>
                <c:pt idx="5153" formatCode="0.00">
                  <c:v>56.056999999999995</c:v>
                </c:pt>
                <c:pt idx="5154" formatCode="0.00">
                  <c:v>56.056999999999995</c:v>
                </c:pt>
                <c:pt idx="5155" formatCode="0.00">
                  <c:v>56.056999999999995</c:v>
                </c:pt>
                <c:pt idx="5156" formatCode="0.00">
                  <c:v>56.056999999999995</c:v>
                </c:pt>
                <c:pt idx="5157" formatCode="0.00">
                  <c:v>56.056999999999995</c:v>
                </c:pt>
                <c:pt idx="5158" formatCode="0.00">
                  <c:v>56.056999999999995</c:v>
                </c:pt>
                <c:pt idx="5159" formatCode="0.00">
                  <c:v>56.056999999999995</c:v>
                </c:pt>
                <c:pt idx="5160" formatCode="0.00">
                  <c:v>56.056999999999995</c:v>
                </c:pt>
                <c:pt idx="5161" formatCode="0.00">
                  <c:v>56.056999999999995</c:v>
                </c:pt>
                <c:pt idx="5162" formatCode="0.00">
                  <c:v>56.056999999999995</c:v>
                </c:pt>
                <c:pt idx="5163" formatCode="0.00">
                  <c:v>56.056999999999995</c:v>
                </c:pt>
                <c:pt idx="5164" formatCode="0.00">
                  <c:v>56.056999999999995</c:v>
                </c:pt>
                <c:pt idx="5165" formatCode="0.00">
                  <c:v>56.056999999999995</c:v>
                </c:pt>
                <c:pt idx="5166" formatCode="0.00">
                  <c:v>56.056999999999995</c:v>
                </c:pt>
                <c:pt idx="5167" formatCode="0.00">
                  <c:v>56.056999999999995</c:v>
                </c:pt>
                <c:pt idx="5168" formatCode="0.00">
                  <c:v>56.056999999999995</c:v>
                </c:pt>
                <c:pt idx="5169" formatCode="0.00">
                  <c:v>56.056999999999995</c:v>
                </c:pt>
                <c:pt idx="5170" formatCode="0.00">
                  <c:v>56.056999999999995</c:v>
                </c:pt>
                <c:pt idx="5171" formatCode="0.00">
                  <c:v>56.056999999999995</c:v>
                </c:pt>
                <c:pt idx="5172" formatCode="0.00">
                  <c:v>56.056999999999995</c:v>
                </c:pt>
                <c:pt idx="5173" formatCode="0.00">
                  <c:v>56.056999999999995</c:v>
                </c:pt>
                <c:pt idx="5174" formatCode="0.00">
                  <c:v>56.056999999999995</c:v>
                </c:pt>
                <c:pt idx="5175" formatCode="0.00">
                  <c:v>56.056999999999995</c:v>
                </c:pt>
                <c:pt idx="5176" formatCode="0.00">
                  <c:v>56.056999999999995</c:v>
                </c:pt>
                <c:pt idx="5177" formatCode="0.00">
                  <c:v>56.056999999999995</c:v>
                </c:pt>
                <c:pt idx="5178" formatCode="0.00">
                  <c:v>56.056999999999995</c:v>
                </c:pt>
                <c:pt idx="5179" formatCode="0.00">
                  <c:v>56.056999999999995</c:v>
                </c:pt>
                <c:pt idx="5180" formatCode="0.00">
                  <c:v>56.056999999999995</c:v>
                </c:pt>
                <c:pt idx="5181" formatCode="0.00">
                  <c:v>56.056999999999995</c:v>
                </c:pt>
                <c:pt idx="5182" formatCode="0.00">
                  <c:v>56.056999999999995</c:v>
                </c:pt>
                <c:pt idx="5183" formatCode="0.00">
                  <c:v>56.056999999999995</c:v>
                </c:pt>
                <c:pt idx="5184" formatCode="0.00">
                  <c:v>56.056999999999995</c:v>
                </c:pt>
                <c:pt idx="5185" formatCode="0.00">
                  <c:v>56.056999999999995</c:v>
                </c:pt>
                <c:pt idx="5186" formatCode="0.00">
                  <c:v>56.056999999999995</c:v>
                </c:pt>
                <c:pt idx="5187" formatCode="0.00">
                  <c:v>56.056999999999995</c:v>
                </c:pt>
                <c:pt idx="5188" formatCode="0.00">
                  <c:v>56.056999999999995</c:v>
                </c:pt>
                <c:pt idx="5189" formatCode="0.00">
                  <c:v>56.056999999999995</c:v>
                </c:pt>
                <c:pt idx="5190" formatCode="0.00">
                  <c:v>56.056999999999995</c:v>
                </c:pt>
                <c:pt idx="5191" formatCode="0.00">
                  <c:v>56.056999999999995</c:v>
                </c:pt>
                <c:pt idx="5192" formatCode="0.00">
                  <c:v>56.056999999999995</c:v>
                </c:pt>
                <c:pt idx="5193" formatCode="0.00">
                  <c:v>56.056999999999995</c:v>
                </c:pt>
                <c:pt idx="5194" formatCode="0.00">
                  <c:v>56.056999999999995</c:v>
                </c:pt>
                <c:pt idx="5195" formatCode="0.00">
                  <c:v>56.056999999999995</c:v>
                </c:pt>
                <c:pt idx="5196" formatCode="0.00">
                  <c:v>56.056999999999995</c:v>
                </c:pt>
                <c:pt idx="5197" formatCode="0.00">
                  <c:v>56.056999999999995</c:v>
                </c:pt>
                <c:pt idx="5198" formatCode="0.00">
                  <c:v>56.056999999999995</c:v>
                </c:pt>
                <c:pt idx="5199" formatCode="0.00">
                  <c:v>56.056999999999995</c:v>
                </c:pt>
                <c:pt idx="5200" formatCode="0.00">
                  <c:v>56.056999999999995</c:v>
                </c:pt>
                <c:pt idx="5201" formatCode="0.00">
                  <c:v>56.056999999999995</c:v>
                </c:pt>
                <c:pt idx="5202" formatCode="0.00">
                  <c:v>56.056999999999995</c:v>
                </c:pt>
                <c:pt idx="5203" formatCode="0.00">
                  <c:v>56.056999999999995</c:v>
                </c:pt>
                <c:pt idx="5204" formatCode="0.00">
                  <c:v>56.056999999999995</c:v>
                </c:pt>
                <c:pt idx="5205" formatCode="0.00">
                  <c:v>56.056999999999995</c:v>
                </c:pt>
                <c:pt idx="5206" formatCode="0.00">
                  <c:v>56.056999999999995</c:v>
                </c:pt>
                <c:pt idx="5207" formatCode="0.00">
                  <c:v>56.056999999999995</c:v>
                </c:pt>
                <c:pt idx="5208" formatCode="0.00">
                  <c:v>56.056999999999995</c:v>
                </c:pt>
                <c:pt idx="5209" formatCode="0.00">
                  <c:v>56.056999999999995</c:v>
                </c:pt>
                <c:pt idx="5210" formatCode="0.00">
                  <c:v>56.056999999999995</c:v>
                </c:pt>
                <c:pt idx="5211" formatCode="0.00">
                  <c:v>56.056999999999995</c:v>
                </c:pt>
                <c:pt idx="5212" formatCode="0.00">
                  <c:v>56.056999999999995</c:v>
                </c:pt>
                <c:pt idx="5213" formatCode="0.00">
                  <c:v>56.056999999999995</c:v>
                </c:pt>
                <c:pt idx="5214" formatCode="0.00">
                  <c:v>56.056999999999995</c:v>
                </c:pt>
                <c:pt idx="5215" formatCode="0.00">
                  <c:v>56.056999999999995</c:v>
                </c:pt>
                <c:pt idx="5216" formatCode="0.00">
                  <c:v>56.056999999999995</c:v>
                </c:pt>
                <c:pt idx="5217" formatCode="0.00">
                  <c:v>56.056999999999995</c:v>
                </c:pt>
                <c:pt idx="5218" formatCode="0.00">
                  <c:v>56.056999999999995</c:v>
                </c:pt>
                <c:pt idx="5219" formatCode="0.00">
                  <c:v>56.056999999999995</c:v>
                </c:pt>
                <c:pt idx="5220" formatCode="0.00">
                  <c:v>56.056999999999995</c:v>
                </c:pt>
                <c:pt idx="5221" formatCode="0.00">
                  <c:v>56.056999999999995</c:v>
                </c:pt>
                <c:pt idx="5222" formatCode="0.00">
                  <c:v>56.056999999999995</c:v>
                </c:pt>
                <c:pt idx="5223" formatCode="0.00">
                  <c:v>56.056999999999995</c:v>
                </c:pt>
                <c:pt idx="5224" formatCode="0.00">
                  <c:v>56.056999999999995</c:v>
                </c:pt>
                <c:pt idx="5225" formatCode="0.00">
                  <c:v>56.056999999999995</c:v>
                </c:pt>
                <c:pt idx="5226" formatCode="0.00">
                  <c:v>56.056999999999995</c:v>
                </c:pt>
                <c:pt idx="5227" formatCode="0.00">
                  <c:v>56.056999999999995</c:v>
                </c:pt>
                <c:pt idx="5228" formatCode="0.00">
                  <c:v>56.056999999999995</c:v>
                </c:pt>
                <c:pt idx="5229" formatCode="0.00">
                  <c:v>56.056999999999995</c:v>
                </c:pt>
                <c:pt idx="5230" formatCode="0.00">
                  <c:v>56.056999999999995</c:v>
                </c:pt>
                <c:pt idx="5231" formatCode="0.00">
                  <c:v>56.056999999999995</c:v>
                </c:pt>
                <c:pt idx="5232" formatCode="0.00">
                  <c:v>56.056999999999995</c:v>
                </c:pt>
                <c:pt idx="5233" formatCode="0.00">
                  <c:v>56.056999999999995</c:v>
                </c:pt>
                <c:pt idx="5234" formatCode="0.00">
                  <c:v>56.056999999999995</c:v>
                </c:pt>
                <c:pt idx="5235" formatCode="0.00">
                  <c:v>56.056999999999995</c:v>
                </c:pt>
                <c:pt idx="5236" formatCode="0.00">
                  <c:v>56.056999999999995</c:v>
                </c:pt>
                <c:pt idx="5237" formatCode="0.00">
                  <c:v>56.056999999999995</c:v>
                </c:pt>
                <c:pt idx="5238" formatCode="0.00">
                  <c:v>56.056999999999995</c:v>
                </c:pt>
                <c:pt idx="5239" formatCode="0.00">
                  <c:v>56.056999999999995</c:v>
                </c:pt>
                <c:pt idx="5240" formatCode="0.00">
                  <c:v>56.056999999999995</c:v>
                </c:pt>
                <c:pt idx="5241" formatCode="0.00">
                  <c:v>56.056999999999995</c:v>
                </c:pt>
                <c:pt idx="5242" formatCode="0.00">
                  <c:v>56.056999999999995</c:v>
                </c:pt>
                <c:pt idx="5243" formatCode="0.00">
                  <c:v>56.056999999999995</c:v>
                </c:pt>
                <c:pt idx="5244" formatCode="0.00">
                  <c:v>56.056999999999995</c:v>
                </c:pt>
                <c:pt idx="5245" formatCode="0.00">
                  <c:v>56.056999999999995</c:v>
                </c:pt>
                <c:pt idx="5246" formatCode="0.00">
                  <c:v>56.056999999999995</c:v>
                </c:pt>
                <c:pt idx="5247" formatCode="0.00">
                  <c:v>56.056999999999995</c:v>
                </c:pt>
                <c:pt idx="5248" formatCode="0.00">
                  <c:v>56.056999999999995</c:v>
                </c:pt>
                <c:pt idx="5249" formatCode="0.00">
                  <c:v>56.056999999999995</c:v>
                </c:pt>
                <c:pt idx="5250" formatCode="0.00">
                  <c:v>56.056999999999995</c:v>
                </c:pt>
                <c:pt idx="5251" formatCode="0.00">
                  <c:v>56.056999999999995</c:v>
                </c:pt>
                <c:pt idx="5252" formatCode="0.00">
                  <c:v>56.056999999999995</c:v>
                </c:pt>
                <c:pt idx="5253" formatCode="0.00">
                  <c:v>56.056999999999995</c:v>
                </c:pt>
                <c:pt idx="5254" formatCode="0.00">
                  <c:v>56.056999999999995</c:v>
                </c:pt>
                <c:pt idx="5255" formatCode="0.00">
                  <c:v>56.056999999999995</c:v>
                </c:pt>
                <c:pt idx="5256" formatCode="0.00">
                  <c:v>56.056999999999995</c:v>
                </c:pt>
                <c:pt idx="5257" formatCode="0.00">
                  <c:v>56.056999999999995</c:v>
                </c:pt>
                <c:pt idx="5258" formatCode="0.00">
                  <c:v>56.056999999999995</c:v>
                </c:pt>
                <c:pt idx="5259" formatCode="0.00">
                  <c:v>56.056999999999995</c:v>
                </c:pt>
                <c:pt idx="5260" formatCode="0.00">
                  <c:v>56.056999999999995</c:v>
                </c:pt>
                <c:pt idx="5261" formatCode="0.00">
                  <c:v>56.056999999999995</c:v>
                </c:pt>
                <c:pt idx="5262" formatCode="0.00">
                  <c:v>56.056999999999995</c:v>
                </c:pt>
                <c:pt idx="5263" formatCode="0.00">
                  <c:v>56.056999999999995</c:v>
                </c:pt>
                <c:pt idx="5264" formatCode="0.00">
                  <c:v>56.056999999999995</c:v>
                </c:pt>
                <c:pt idx="5265" formatCode="0.00">
                  <c:v>56.056999999999995</c:v>
                </c:pt>
                <c:pt idx="5266" formatCode="0.00">
                  <c:v>56.056999999999995</c:v>
                </c:pt>
                <c:pt idx="5267" formatCode="0.00">
                  <c:v>56.056999999999995</c:v>
                </c:pt>
                <c:pt idx="5268" formatCode="0.00">
                  <c:v>56.056999999999995</c:v>
                </c:pt>
                <c:pt idx="5269" formatCode="0.00">
                  <c:v>56.056999999999995</c:v>
                </c:pt>
                <c:pt idx="5270" formatCode="0.00">
                  <c:v>56.056999999999995</c:v>
                </c:pt>
                <c:pt idx="5271" formatCode="0.00">
                  <c:v>56.056999999999995</c:v>
                </c:pt>
                <c:pt idx="5272" formatCode="0.00">
                  <c:v>56.056999999999995</c:v>
                </c:pt>
                <c:pt idx="5273" formatCode="0.00">
                  <c:v>56.056999999999995</c:v>
                </c:pt>
                <c:pt idx="5274" formatCode="0.00">
                  <c:v>56.056999999999995</c:v>
                </c:pt>
                <c:pt idx="5275" formatCode="0.00">
                  <c:v>56.056999999999995</c:v>
                </c:pt>
                <c:pt idx="5276" formatCode="0.00">
                  <c:v>56.056999999999995</c:v>
                </c:pt>
                <c:pt idx="5277" formatCode="0.00">
                  <c:v>56.056999999999995</c:v>
                </c:pt>
                <c:pt idx="5278" formatCode="0.00">
                  <c:v>56.056999999999995</c:v>
                </c:pt>
                <c:pt idx="5279" formatCode="0.00">
                  <c:v>56.056999999999995</c:v>
                </c:pt>
                <c:pt idx="5280" formatCode="0.00">
                  <c:v>56.056999999999995</c:v>
                </c:pt>
                <c:pt idx="5281" formatCode="0.00">
                  <c:v>56.056999999999995</c:v>
                </c:pt>
                <c:pt idx="5282" formatCode="0.00">
                  <c:v>56.056999999999995</c:v>
                </c:pt>
                <c:pt idx="5283" formatCode="0.00">
                  <c:v>56.056999999999995</c:v>
                </c:pt>
                <c:pt idx="5284" formatCode="0.00">
                  <c:v>56.056999999999995</c:v>
                </c:pt>
                <c:pt idx="5285" formatCode="0.00">
                  <c:v>56.056999999999995</c:v>
                </c:pt>
                <c:pt idx="5286" formatCode="0.00">
                  <c:v>56.056999999999995</c:v>
                </c:pt>
                <c:pt idx="5287" formatCode="0.00">
                  <c:v>56.056999999999995</c:v>
                </c:pt>
                <c:pt idx="5288" formatCode="0.00">
                  <c:v>56.056999999999995</c:v>
                </c:pt>
                <c:pt idx="5289" formatCode="0.00">
                  <c:v>56.056999999999995</c:v>
                </c:pt>
                <c:pt idx="5290" formatCode="0.00">
                  <c:v>56.056999999999995</c:v>
                </c:pt>
                <c:pt idx="5291" formatCode="0.00">
                  <c:v>56.056999999999995</c:v>
                </c:pt>
                <c:pt idx="5292" formatCode="0.00">
                  <c:v>56.056999999999995</c:v>
                </c:pt>
                <c:pt idx="5293" formatCode="0.00">
                  <c:v>56.056999999999995</c:v>
                </c:pt>
                <c:pt idx="5294" formatCode="0.00">
                  <c:v>56.056999999999995</c:v>
                </c:pt>
                <c:pt idx="5295" formatCode="0.00">
                  <c:v>56.056999999999995</c:v>
                </c:pt>
                <c:pt idx="5296" formatCode="0.00">
                  <c:v>56.056999999999995</c:v>
                </c:pt>
                <c:pt idx="5297" formatCode="0.00">
                  <c:v>56.056999999999995</c:v>
                </c:pt>
                <c:pt idx="5298" formatCode="0.00">
                  <c:v>56.056999999999995</c:v>
                </c:pt>
                <c:pt idx="5299" formatCode="0.00">
                  <c:v>56.056999999999995</c:v>
                </c:pt>
                <c:pt idx="5300" formatCode="0.00">
                  <c:v>56.056999999999995</c:v>
                </c:pt>
                <c:pt idx="5301" formatCode="0.00">
                  <c:v>56.056999999999995</c:v>
                </c:pt>
                <c:pt idx="5302" formatCode="0.00">
                  <c:v>56.056999999999995</c:v>
                </c:pt>
                <c:pt idx="5303" formatCode="0.00">
                  <c:v>56.056999999999995</c:v>
                </c:pt>
                <c:pt idx="5304" formatCode="0.00">
                  <c:v>56.056999999999995</c:v>
                </c:pt>
                <c:pt idx="5305" formatCode="0.00">
                  <c:v>56.056999999999995</c:v>
                </c:pt>
                <c:pt idx="5306" formatCode="0.00">
                  <c:v>56.056999999999995</c:v>
                </c:pt>
                <c:pt idx="5307" formatCode="0.00">
                  <c:v>56.056999999999995</c:v>
                </c:pt>
                <c:pt idx="5308" formatCode="0.00">
                  <c:v>56.056999999999995</c:v>
                </c:pt>
                <c:pt idx="5309" formatCode="0.00">
                  <c:v>56.056999999999995</c:v>
                </c:pt>
                <c:pt idx="5310" formatCode="0.00">
                  <c:v>56.056999999999995</c:v>
                </c:pt>
                <c:pt idx="5311" formatCode="0.00">
                  <c:v>56.056999999999995</c:v>
                </c:pt>
                <c:pt idx="5312" formatCode="0.00">
                  <c:v>56.056999999999995</c:v>
                </c:pt>
                <c:pt idx="5313" formatCode="0.00">
                  <c:v>56.056999999999995</c:v>
                </c:pt>
                <c:pt idx="5314" formatCode="0.00">
                  <c:v>56.056999999999995</c:v>
                </c:pt>
                <c:pt idx="5315" formatCode="0.00">
                  <c:v>56.056999999999995</c:v>
                </c:pt>
                <c:pt idx="5316" formatCode="0.00">
                  <c:v>56.056999999999995</c:v>
                </c:pt>
                <c:pt idx="5317" formatCode="0.00">
                  <c:v>56.056999999999995</c:v>
                </c:pt>
                <c:pt idx="5318" formatCode="0.00">
                  <c:v>56.056999999999995</c:v>
                </c:pt>
                <c:pt idx="5319" formatCode="0.00">
                  <c:v>56.056999999999995</c:v>
                </c:pt>
                <c:pt idx="5320" formatCode="0.00">
                  <c:v>56.056999999999995</c:v>
                </c:pt>
                <c:pt idx="5321" formatCode="0.00">
                  <c:v>56.056999999999995</c:v>
                </c:pt>
                <c:pt idx="5322" formatCode="0.00">
                  <c:v>56.056999999999995</c:v>
                </c:pt>
                <c:pt idx="5323" formatCode="0.00">
                  <c:v>56.056999999999995</c:v>
                </c:pt>
                <c:pt idx="5324" formatCode="0.00">
                  <c:v>56.056999999999995</c:v>
                </c:pt>
                <c:pt idx="5325" formatCode="0.00">
                  <c:v>56.056999999999995</c:v>
                </c:pt>
                <c:pt idx="5326" formatCode="0.00">
                  <c:v>56.056999999999995</c:v>
                </c:pt>
                <c:pt idx="5327" formatCode="0.00">
                  <c:v>56.056999999999995</c:v>
                </c:pt>
                <c:pt idx="5328" formatCode="0.00">
                  <c:v>56.056999999999995</c:v>
                </c:pt>
                <c:pt idx="5329" formatCode="0.00">
                  <c:v>56.056999999999995</c:v>
                </c:pt>
                <c:pt idx="5330" formatCode="0.00">
                  <c:v>56.056999999999995</c:v>
                </c:pt>
                <c:pt idx="5331" formatCode="0.00">
                  <c:v>56.056999999999995</c:v>
                </c:pt>
                <c:pt idx="5332" formatCode="0.00">
                  <c:v>56.056999999999995</c:v>
                </c:pt>
                <c:pt idx="5333" formatCode="0.00">
                  <c:v>56.056999999999995</c:v>
                </c:pt>
                <c:pt idx="5334" formatCode="0.00">
                  <c:v>56.056999999999995</c:v>
                </c:pt>
                <c:pt idx="5335" formatCode="0.00">
                  <c:v>56.056999999999995</c:v>
                </c:pt>
                <c:pt idx="5336" formatCode="0.00">
                  <c:v>56.056999999999995</c:v>
                </c:pt>
                <c:pt idx="5337" formatCode="0.00">
                  <c:v>56.056999999999995</c:v>
                </c:pt>
                <c:pt idx="5338" formatCode="0.00">
                  <c:v>56.056999999999995</c:v>
                </c:pt>
                <c:pt idx="5339" formatCode="0.00">
                  <c:v>56.056999999999995</c:v>
                </c:pt>
                <c:pt idx="5340" formatCode="0.00">
                  <c:v>56.056999999999995</c:v>
                </c:pt>
                <c:pt idx="5341" formatCode="0.00">
                  <c:v>56.056999999999995</c:v>
                </c:pt>
                <c:pt idx="5342" formatCode="0.00">
                  <c:v>56.056999999999995</c:v>
                </c:pt>
                <c:pt idx="5343" formatCode="0.00">
                  <c:v>56.056999999999995</c:v>
                </c:pt>
                <c:pt idx="5344" formatCode="0.00">
                  <c:v>56.056999999999995</c:v>
                </c:pt>
                <c:pt idx="5345" formatCode="0.00">
                  <c:v>56.056999999999995</c:v>
                </c:pt>
                <c:pt idx="5346" formatCode="0.00">
                  <c:v>56.056999999999995</c:v>
                </c:pt>
                <c:pt idx="5347" formatCode="0.00">
                  <c:v>56.056999999999995</c:v>
                </c:pt>
                <c:pt idx="5348" formatCode="0.00">
                  <c:v>56.056999999999995</c:v>
                </c:pt>
                <c:pt idx="5349" formatCode="0.00">
                  <c:v>56.056999999999995</c:v>
                </c:pt>
                <c:pt idx="5350" formatCode="0.00">
                  <c:v>56.056999999999995</c:v>
                </c:pt>
                <c:pt idx="5351" formatCode="0.00">
                  <c:v>56.056999999999995</c:v>
                </c:pt>
                <c:pt idx="5352" formatCode="0.00">
                  <c:v>56.056999999999995</c:v>
                </c:pt>
                <c:pt idx="5353" formatCode="0.00">
                  <c:v>56.056999999999995</c:v>
                </c:pt>
                <c:pt idx="5354" formatCode="0.00">
                  <c:v>56.056999999999995</c:v>
                </c:pt>
                <c:pt idx="5355" formatCode="0.00">
                  <c:v>56.056999999999995</c:v>
                </c:pt>
                <c:pt idx="5356" formatCode="0.00">
                  <c:v>56.056999999999995</c:v>
                </c:pt>
                <c:pt idx="5357" formatCode="0.00">
                  <c:v>56.056999999999995</c:v>
                </c:pt>
                <c:pt idx="5358" formatCode="0.00">
                  <c:v>56.056999999999995</c:v>
                </c:pt>
                <c:pt idx="5359" formatCode="0.00">
                  <c:v>56.056999999999995</c:v>
                </c:pt>
                <c:pt idx="5360" formatCode="0.00">
                  <c:v>56.056999999999995</c:v>
                </c:pt>
                <c:pt idx="5361" formatCode="0.00">
                  <c:v>56.056999999999995</c:v>
                </c:pt>
                <c:pt idx="5362" formatCode="0.00">
                  <c:v>56.056999999999995</c:v>
                </c:pt>
                <c:pt idx="5363" formatCode="0.00">
                  <c:v>56.056999999999995</c:v>
                </c:pt>
                <c:pt idx="5364" formatCode="0.00">
                  <c:v>56.056999999999995</c:v>
                </c:pt>
                <c:pt idx="5365" formatCode="0.00">
                  <c:v>56.056999999999995</c:v>
                </c:pt>
                <c:pt idx="5366" formatCode="0.00">
                  <c:v>56.056999999999995</c:v>
                </c:pt>
                <c:pt idx="5367" formatCode="0.00">
                  <c:v>56.056999999999995</c:v>
                </c:pt>
                <c:pt idx="5368" formatCode="0.00">
                  <c:v>56.056999999999995</c:v>
                </c:pt>
                <c:pt idx="5369" formatCode="0.00">
                  <c:v>56.056999999999995</c:v>
                </c:pt>
                <c:pt idx="5370" formatCode="0.00">
                  <c:v>56.056999999999995</c:v>
                </c:pt>
                <c:pt idx="5371" formatCode="0.00">
                  <c:v>56.056999999999995</c:v>
                </c:pt>
                <c:pt idx="5372" formatCode="0.00">
                  <c:v>56.056999999999995</c:v>
                </c:pt>
                <c:pt idx="5373" formatCode="0.00">
                  <c:v>56.056999999999995</c:v>
                </c:pt>
                <c:pt idx="5374" formatCode="0.00">
                  <c:v>56.056999999999995</c:v>
                </c:pt>
                <c:pt idx="5375" formatCode="0.00">
                  <c:v>56.056999999999995</c:v>
                </c:pt>
                <c:pt idx="5376" formatCode="0.00">
                  <c:v>56.056999999999995</c:v>
                </c:pt>
                <c:pt idx="5377" formatCode="0.00">
                  <c:v>56.056999999999995</c:v>
                </c:pt>
                <c:pt idx="5378" formatCode="0.00">
                  <c:v>56.056999999999995</c:v>
                </c:pt>
                <c:pt idx="5379" formatCode="0.00">
                  <c:v>56.056999999999995</c:v>
                </c:pt>
                <c:pt idx="5380" formatCode="0.00">
                  <c:v>56.056999999999995</c:v>
                </c:pt>
                <c:pt idx="5381" formatCode="0.00">
                  <c:v>56.056999999999995</c:v>
                </c:pt>
                <c:pt idx="5382" formatCode="0.00">
                  <c:v>56.056999999999995</c:v>
                </c:pt>
                <c:pt idx="5383" formatCode="0.00">
                  <c:v>56.056999999999995</c:v>
                </c:pt>
                <c:pt idx="5384" formatCode="0.00">
                  <c:v>56.056999999999995</c:v>
                </c:pt>
                <c:pt idx="5385" formatCode="0.00">
                  <c:v>56.056999999999995</c:v>
                </c:pt>
                <c:pt idx="5386" formatCode="0.00">
                  <c:v>56.056999999999995</c:v>
                </c:pt>
                <c:pt idx="5387" formatCode="0.00">
                  <c:v>56.056999999999995</c:v>
                </c:pt>
                <c:pt idx="5388" formatCode="0.00">
                  <c:v>56.056999999999995</c:v>
                </c:pt>
                <c:pt idx="5389" formatCode="0.00">
                  <c:v>56.056999999999995</c:v>
                </c:pt>
                <c:pt idx="5390" formatCode="0.00">
                  <c:v>56.056999999999995</c:v>
                </c:pt>
                <c:pt idx="5391" formatCode="0.00">
                  <c:v>56.056999999999995</c:v>
                </c:pt>
                <c:pt idx="5392" formatCode="0.00">
                  <c:v>56.056999999999995</c:v>
                </c:pt>
                <c:pt idx="5393" formatCode="0.00">
                  <c:v>56.056999999999995</c:v>
                </c:pt>
                <c:pt idx="5394" formatCode="0.00">
                  <c:v>56.056999999999995</c:v>
                </c:pt>
                <c:pt idx="5395" formatCode="0.00">
                  <c:v>56.056999999999995</c:v>
                </c:pt>
                <c:pt idx="5396" formatCode="0.00">
                  <c:v>56.056999999999995</c:v>
                </c:pt>
                <c:pt idx="5397" formatCode="0.00">
                  <c:v>56.056999999999995</c:v>
                </c:pt>
                <c:pt idx="5398" formatCode="0.00">
                  <c:v>56.056999999999995</c:v>
                </c:pt>
                <c:pt idx="5399" formatCode="0.00">
                  <c:v>56.056999999999995</c:v>
                </c:pt>
                <c:pt idx="5400" formatCode="0.00">
                  <c:v>56.056999999999995</c:v>
                </c:pt>
                <c:pt idx="5401" formatCode="0.00">
                  <c:v>56.056999999999995</c:v>
                </c:pt>
                <c:pt idx="5402" formatCode="0.00">
                  <c:v>56.056999999999995</c:v>
                </c:pt>
                <c:pt idx="5403" formatCode="0.00">
                  <c:v>56.056999999999995</c:v>
                </c:pt>
                <c:pt idx="5404" formatCode="0.00">
                  <c:v>56.056999999999995</c:v>
                </c:pt>
                <c:pt idx="5405" formatCode="0.00">
                  <c:v>56.056999999999995</c:v>
                </c:pt>
                <c:pt idx="5406" formatCode="0.00">
                  <c:v>56.056999999999995</c:v>
                </c:pt>
                <c:pt idx="5407" formatCode="0.00">
                  <c:v>56.056999999999995</c:v>
                </c:pt>
                <c:pt idx="5408" formatCode="0.00">
                  <c:v>56.056999999999995</c:v>
                </c:pt>
                <c:pt idx="5409" formatCode="0.00">
                  <c:v>56.056999999999995</c:v>
                </c:pt>
                <c:pt idx="5410" formatCode="0.00">
                  <c:v>56.056999999999995</c:v>
                </c:pt>
                <c:pt idx="5411" formatCode="0.00">
                  <c:v>56.056999999999995</c:v>
                </c:pt>
                <c:pt idx="5412" formatCode="0.00">
                  <c:v>56.056999999999995</c:v>
                </c:pt>
                <c:pt idx="5413" formatCode="0.00">
                  <c:v>56.056999999999995</c:v>
                </c:pt>
                <c:pt idx="5414" formatCode="0.00">
                  <c:v>56.056999999999995</c:v>
                </c:pt>
                <c:pt idx="5415" formatCode="0.00">
                  <c:v>56.056999999999995</c:v>
                </c:pt>
                <c:pt idx="5416" formatCode="0.00">
                  <c:v>56.056999999999995</c:v>
                </c:pt>
                <c:pt idx="5417" formatCode="0.00">
                  <c:v>56.056999999999995</c:v>
                </c:pt>
                <c:pt idx="5418" formatCode="0.00">
                  <c:v>56.056999999999995</c:v>
                </c:pt>
                <c:pt idx="5419" formatCode="0.00">
                  <c:v>56.056999999999995</c:v>
                </c:pt>
                <c:pt idx="5420" formatCode="0.00">
                  <c:v>56.056999999999995</c:v>
                </c:pt>
                <c:pt idx="5421" formatCode="0.00">
                  <c:v>56.056999999999995</c:v>
                </c:pt>
                <c:pt idx="5422" formatCode="0.00">
                  <c:v>56.056999999999995</c:v>
                </c:pt>
                <c:pt idx="5423" formatCode="0.00">
                  <c:v>56.056999999999995</c:v>
                </c:pt>
                <c:pt idx="5424" formatCode="0.00">
                  <c:v>56.056999999999995</c:v>
                </c:pt>
                <c:pt idx="5425" formatCode="0.00">
                  <c:v>56.056999999999995</c:v>
                </c:pt>
                <c:pt idx="5426" formatCode="0.00">
                  <c:v>56.056999999999995</c:v>
                </c:pt>
                <c:pt idx="5427" formatCode="0.00">
                  <c:v>56.056999999999995</c:v>
                </c:pt>
                <c:pt idx="5428" formatCode="0.00">
                  <c:v>56.056999999999995</c:v>
                </c:pt>
                <c:pt idx="5429" formatCode="0.00">
                  <c:v>56.056999999999995</c:v>
                </c:pt>
                <c:pt idx="5430" formatCode="0.00">
                  <c:v>56.056999999999995</c:v>
                </c:pt>
                <c:pt idx="5431" formatCode="0.00">
                  <c:v>56.056999999999995</c:v>
                </c:pt>
                <c:pt idx="5432" formatCode="0.00">
                  <c:v>56.056999999999995</c:v>
                </c:pt>
                <c:pt idx="5433" formatCode="0.00">
                  <c:v>56.056999999999995</c:v>
                </c:pt>
                <c:pt idx="5434" formatCode="0.00">
                  <c:v>56.056999999999995</c:v>
                </c:pt>
                <c:pt idx="5435" formatCode="0.00">
                  <c:v>56.056999999999995</c:v>
                </c:pt>
                <c:pt idx="5436" formatCode="0.00">
                  <c:v>56.056999999999995</c:v>
                </c:pt>
                <c:pt idx="5437" formatCode="0.00">
                  <c:v>56.056999999999995</c:v>
                </c:pt>
                <c:pt idx="5438" formatCode="0.00">
                  <c:v>56.056999999999995</c:v>
                </c:pt>
                <c:pt idx="5439" formatCode="0.00">
                  <c:v>56.056999999999995</c:v>
                </c:pt>
                <c:pt idx="5440" formatCode="0.00">
                  <c:v>56.056999999999995</c:v>
                </c:pt>
                <c:pt idx="5441" formatCode="0.00">
                  <c:v>56.056999999999995</c:v>
                </c:pt>
                <c:pt idx="5442" formatCode="0.00">
                  <c:v>56.056999999999995</c:v>
                </c:pt>
                <c:pt idx="5443" formatCode="0.00">
                  <c:v>56.056999999999995</c:v>
                </c:pt>
                <c:pt idx="5444" formatCode="0.00">
                  <c:v>56.056999999999995</c:v>
                </c:pt>
                <c:pt idx="5445" formatCode="0.00">
                  <c:v>56.056999999999995</c:v>
                </c:pt>
                <c:pt idx="5446" formatCode="0.00">
                  <c:v>56.056999999999995</c:v>
                </c:pt>
                <c:pt idx="5447" formatCode="0.00">
                  <c:v>56.056999999999995</c:v>
                </c:pt>
                <c:pt idx="5448" formatCode="0.00">
                  <c:v>56.056999999999995</c:v>
                </c:pt>
                <c:pt idx="5449" formatCode="0.00">
                  <c:v>56.056999999999995</c:v>
                </c:pt>
                <c:pt idx="5450" formatCode="0.00">
                  <c:v>56.056999999999995</c:v>
                </c:pt>
                <c:pt idx="5451" formatCode="0.00">
                  <c:v>56.056999999999995</c:v>
                </c:pt>
                <c:pt idx="5452" formatCode="0.00">
                  <c:v>56.056999999999995</c:v>
                </c:pt>
                <c:pt idx="5453" formatCode="0.00">
                  <c:v>56.056999999999995</c:v>
                </c:pt>
                <c:pt idx="5454" formatCode="0.00">
                  <c:v>56.056999999999995</c:v>
                </c:pt>
                <c:pt idx="5455" formatCode="0.00">
                  <c:v>56.056999999999995</c:v>
                </c:pt>
                <c:pt idx="5456" formatCode="0.00">
                  <c:v>56.056999999999995</c:v>
                </c:pt>
                <c:pt idx="5457" formatCode="0.00">
                  <c:v>56.056999999999995</c:v>
                </c:pt>
                <c:pt idx="5458" formatCode="0.00">
                  <c:v>56.056999999999995</c:v>
                </c:pt>
                <c:pt idx="5459" formatCode="0.00">
                  <c:v>56.056999999999995</c:v>
                </c:pt>
                <c:pt idx="5460" formatCode="0.00">
                  <c:v>56.056999999999995</c:v>
                </c:pt>
                <c:pt idx="5461" formatCode="0.00">
                  <c:v>56.056999999999995</c:v>
                </c:pt>
                <c:pt idx="5462" formatCode="0.00">
                  <c:v>56.056999999999995</c:v>
                </c:pt>
                <c:pt idx="5463" formatCode="0.00">
                  <c:v>56.056999999999995</c:v>
                </c:pt>
                <c:pt idx="5464" formatCode="0.00">
                  <c:v>56.056999999999995</c:v>
                </c:pt>
                <c:pt idx="5465" formatCode="0.00">
                  <c:v>56.056999999999995</c:v>
                </c:pt>
                <c:pt idx="5466" formatCode="0.00">
                  <c:v>56.056999999999995</c:v>
                </c:pt>
                <c:pt idx="5467" formatCode="0.00">
                  <c:v>56.230000000000004</c:v>
                </c:pt>
                <c:pt idx="5468" formatCode="0.00">
                  <c:v>56.056999999999995</c:v>
                </c:pt>
                <c:pt idx="5469" formatCode="0.00">
                  <c:v>56.056999999999995</c:v>
                </c:pt>
                <c:pt idx="5470" formatCode="0.00">
                  <c:v>56.230000000000004</c:v>
                </c:pt>
                <c:pt idx="5471" formatCode="0.00">
                  <c:v>56.056999999999995</c:v>
                </c:pt>
                <c:pt idx="5472" formatCode="0.00">
                  <c:v>56.230000000000004</c:v>
                </c:pt>
                <c:pt idx="5473" formatCode="0.00">
                  <c:v>56.056999999999995</c:v>
                </c:pt>
                <c:pt idx="5474" formatCode="0.00">
                  <c:v>56.056999999999995</c:v>
                </c:pt>
                <c:pt idx="5475" formatCode="0.00">
                  <c:v>56.056999999999995</c:v>
                </c:pt>
                <c:pt idx="5476" formatCode="0.00">
                  <c:v>56.056999999999995</c:v>
                </c:pt>
                <c:pt idx="5477" formatCode="0.00">
                  <c:v>56.056999999999995</c:v>
                </c:pt>
                <c:pt idx="5478" formatCode="0.00">
                  <c:v>56.056999999999995</c:v>
                </c:pt>
                <c:pt idx="5479" formatCode="0.00">
                  <c:v>56.230000000000004</c:v>
                </c:pt>
                <c:pt idx="5480" formatCode="0.00">
                  <c:v>56.230000000000004</c:v>
                </c:pt>
                <c:pt idx="5481" formatCode="0.00">
                  <c:v>56.056999999999995</c:v>
                </c:pt>
                <c:pt idx="5482" formatCode="0.00">
                  <c:v>56.056999999999995</c:v>
                </c:pt>
                <c:pt idx="5483" formatCode="0.00">
                  <c:v>56.056999999999995</c:v>
                </c:pt>
                <c:pt idx="5484" formatCode="0.00">
                  <c:v>56.056999999999995</c:v>
                </c:pt>
                <c:pt idx="5485" formatCode="0.00">
                  <c:v>56.230000000000004</c:v>
                </c:pt>
                <c:pt idx="5486" formatCode="0.00">
                  <c:v>56.056999999999995</c:v>
                </c:pt>
                <c:pt idx="5487" formatCode="0.00">
                  <c:v>56.056999999999995</c:v>
                </c:pt>
                <c:pt idx="5488" formatCode="0.00">
                  <c:v>56.056999999999995</c:v>
                </c:pt>
                <c:pt idx="5489" formatCode="0.00">
                  <c:v>56.230000000000004</c:v>
                </c:pt>
                <c:pt idx="5490" formatCode="0.00">
                  <c:v>56.056999999999995</c:v>
                </c:pt>
                <c:pt idx="5491" formatCode="0.00">
                  <c:v>56.056999999999995</c:v>
                </c:pt>
                <c:pt idx="5492" formatCode="0.00">
                  <c:v>56.056999999999995</c:v>
                </c:pt>
                <c:pt idx="5493" formatCode="0.00">
                  <c:v>56.056999999999995</c:v>
                </c:pt>
                <c:pt idx="5494" formatCode="0.00">
                  <c:v>56.230000000000004</c:v>
                </c:pt>
                <c:pt idx="5495" formatCode="0.00">
                  <c:v>56.056999999999995</c:v>
                </c:pt>
                <c:pt idx="5496" formatCode="0.00">
                  <c:v>56.230000000000004</c:v>
                </c:pt>
                <c:pt idx="5497" formatCode="0.00">
                  <c:v>56.056999999999995</c:v>
                </c:pt>
                <c:pt idx="5498" formatCode="0.00">
                  <c:v>56.056999999999995</c:v>
                </c:pt>
                <c:pt idx="5499" formatCode="0.00">
                  <c:v>56.056999999999995</c:v>
                </c:pt>
                <c:pt idx="5500" formatCode="0.00">
                  <c:v>56.230000000000004</c:v>
                </c:pt>
                <c:pt idx="5501" formatCode="0.00">
                  <c:v>56.056999999999995</c:v>
                </c:pt>
                <c:pt idx="5502" formatCode="0.00">
                  <c:v>56.056999999999995</c:v>
                </c:pt>
                <c:pt idx="5503" formatCode="0.00">
                  <c:v>56.056999999999995</c:v>
                </c:pt>
                <c:pt idx="5504" formatCode="0.00">
                  <c:v>56.056999999999995</c:v>
                </c:pt>
                <c:pt idx="5505" formatCode="0.00">
                  <c:v>56.056999999999995</c:v>
                </c:pt>
                <c:pt idx="5506" formatCode="0.00">
                  <c:v>56.056999999999995</c:v>
                </c:pt>
                <c:pt idx="5507" formatCode="0.00">
                  <c:v>56.056999999999995</c:v>
                </c:pt>
                <c:pt idx="5508" formatCode="0.00">
                  <c:v>56.230000000000004</c:v>
                </c:pt>
                <c:pt idx="5509" formatCode="0.00">
                  <c:v>56.056999999999995</c:v>
                </c:pt>
                <c:pt idx="5510" formatCode="0.00">
                  <c:v>56.230000000000004</c:v>
                </c:pt>
                <c:pt idx="5511" formatCode="0.00">
                  <c:v>56.230000000000004</c:v>
                </c:pt>
                <c:pt idx="5512" formatCode="0.00">
                  <c:v>56.056999999999995</c:v>
                </c:pt>
                <c:pt idx="5513" formatCode="0.00">
                  <c:v>56.230000000000004</c:v>
                </c:pt>
                <c:pt idx="5514" formatCode="0.00">
                  <c:v>56.056999999999995</c:v>
                </c:pt>
                <c:pt idx="5515" formatCode="0.00">
                  <c:v>56.056999999999995</c:v>
                </c:pt>
                <c:pt idx="5516" formatCode="0.00">
                  <c:v>56.056999999999995</c:v>
                </c:pt>
                <c:pt idx="5517" formatCode="0.00">
                  <c:v>56.230000000000004</c:v>
                </c:pt>
                <c:pt idx="5518" formatCode="0.00">
                  <c:v>56.056999999999995</c:v>
                </c:pt>
                <c:pt idx="5519" formatCode="0.00">
                  <c:v>56.230000000000004</c:v>
                </c:pt>
                <c:pt idx="5520" formatCode="0.00">
                  <c:v>56.230000000000004</c:v>
                </c:pt>
                <c:pt idx="5521" formatCode="0.00">
                  <c:v>56.230000000000004</c:v>
                </c:pt>
                <c:pt idx="5522" formatCode="0.00">
                  <c:v>56.230000000000004</c:v>
                </c:pt>
                <c:pt idx="5523" formatCode="0.00">
                  <c:v>56.230000000000004</c:v>
                </c:pt>
                <c:pt idx="5524" formatCode="0.00">
                  <c:v>56.056999999999995</c:v>
                </c:pt>
                <c:pt idx="5525" formatCode="0.00">
                  <c:v>56.230000000000004</c:v>
                </c:pt>
                <c:pt idx="5526" formatCode="0.00">
                  <c:v>56.230000000000004</c:v>
                </c:pt>
                <c:pt idx="5527" formatCode="0.00">
                  <c:v>56.230000000000004</c:v>
                </c:pt>
                <c:pt idx="5528" formatCode="0.00">
                  <c:v>56.230000000000004</c:v>
                </c:pt>
                <c:pt idx="5529" formatCode="0.00">
                  <c:v>56.230000000000004</c:v>
                </c:pt>
                <c:pt idx="5530" formatCode="0.00">
                  <c:v>56.230000000000004</c:v>
                </c:pt>
                <c:pt idx="5531" formatCode="0.00">
                  <c:v>56.230000000000004</c:v>
                </c:pt>
                <c:pt idx="5532" formatCode="0.00">
                  <c:v>56.230000000000004</c:v>
                </c:pt>
                <c:pt idx="5533" formatCode="0.00">
                  <c:v>56.230000000000004</c:v>
                </c:pt>
                <c:pt idx="5534" formatCode="0.00">
                  <c:v>56.230000000000004</c:v>
                </c:pt>
                <c:pt idx="5535" formatCode="0.00">
                  <c:v>56.230000000000004</c:v>
                </c:pt>
                <c:pt idx="5536" formatCode="0.00">
                  <c:v>56.230000000000004</c:v>
                </c:pt>
                <c:pt idx="5537" formatCode="0.00">
                  <c:v>56.230000000000004</c:v>
                </c:pt>
                <c:pt idx="5538" formatCode="0.00">
                  <c:v>56.230000000000004</c:v>
                </c:pt>
                <c:pt idx="5539" formatCode="0.00">
                  <c:v>56.230000000000004</c:v>
                </c:pt>
                <c:pt idx="5540" formatCode="0.00">
                  <c:v>56.230000000000004</c:v>
                </c:pt>
                <c:pt idx="5541" formatCode="0.00">
                  <c:v>56.230000000000004</c:v>
                </c:pt>
                <c:pt idx="5542" formatCode="0.00">
                  <c:v>56.230000000000004</c:v>
                </c:pt>
                <c:pt idx="5543" formatCode="0.00">
                  <c:v>56.230000000000004</c:v>
                </c:pt>
                <c:pt idx="5544" formatCode="0.00">
                  <c:v>56.230000000000004</c:v>
                </c:pt>
                <c:pt idx="5545" formatCode="0.00">
                  <c:v>56.230000000000004</c:v>
                </c:pt>
                <c:pt idx="5546" formatCode="0.00">
                  <c:v>56.230000000000004</c:v>
                </c:pt>
                <c:pt idx="5547" formatCode="0.00">
                  <c:v>56.230000000000004</c:v>
                </c:pt>
                <c:pt idx="5548" formatCode="0.00">
                  <c:v>56.230000000000004</c:v>
                </c:pt>
                <c:pt idx="5549" formatCode="0.00">
                  <c:v>56.230000000000004</c:v>
                </c:pt>
                <c:pt idx="5550" formatCode="0.00">
                  <c:v>56.230000000000004</c:v>
                </c:pt>
                <c:pt idx="5551" formatCode="0.00">
                  <c:v>56.230000000000004</c:v>
                </c:pt>
                <c:pt idx="5552" formatCode="0.00">
                  <c:v>56.230000000000004</c:v>
                </c:pt>
                <c:pt idx="5553" formatCode="0.00">
                  <c:v>56.230000000000004</c:v>
                </c:pt>
                <c:pt idx="5554" formatCode="0.00">
                  <c:v>56.230000000000004</c:v>
                </c:pt>
                <c:pt idx="5555" formatCode="0.00">
                  <c:v>56.230000000000004</c:v>
                </c:pt>
                <c:pt idx="5556" formatCode="0.00">
                  <c:v>56.230000000000004</c:v>
                </c:pt>
                <c:pt idx="5557" formatCode="0.00">
                  <c:v>56.230000000000004</c:v>
                </c:pt>
                <c:pt idx="5558" formatCode="0.00">
                  <c:v>56.230000000000004</c:v>
                </c:pt>
                <c:pt idx="5559" formatCode="0.00">
                  <c:v>56.230000000000004</c:v>
                </c:pt>
                <c:pt idx="5560" formatCode="0.00">
                  <c:v>56.230000000000004</c:v>
                </c:pt>
                <c:pt idx="5561" formatCode="0.00">
                  <c:v>56.230000000000004</c:v>
                </c:pt>
                <c:pt idx="5562" formatCode="0.00">
                  <c:v>56.230000000000004</c:v>
                </c:pt>
                <c:pt idx="5563" formatCode="0.00">
                  <c:v>56.230000000000004</c:v>
                </c:pt>
                <c:pt idx="5564" formatCode="0.00">
                  <c:v>56.230000000000004</c:v>
                </c:pt>
                <c:pt idx="5565" formatCode="0.00">
                  <c:v>56.230000000000004</c:v>
                </c:pt>
                <c:pt idx="5566" formatCode="0.00">
                  <c:v>56.230000000000004</c:v>
                </c:pt>
                <c:pt idx="5567" formatCode="0.00">
                  <c:v>56.230000000000004</c:v>
                </c:pt>
                <c:pt idx="5568" formatCode="0.00">
                  <c:v>56.230000000000004</c:v>
                </c:pt>
                <c:pt idx="5569" formatCode="0.00">
                  <c:v>56.230000000000004</c:v>
                </c:pt>
                <c:pt idx="5570" formatCode="0.00">
                  <c:v>56.230000000000004</c:v>
                </c:pt>
                <c:pt idx="5571" formatCode="0.00">
                  <c:v>56.230000000000004</c:v>
                </c:pt>
                <c:pt idx="5572" formatCode="0.00">
                  <c:v>56.230000000000004</c:v>
                </c:pt>
                <c:pt idx="5573" formatCode="0.00">
                  <c:v>56.230000000000004</c:v>
                </c:pt>
                <c:pt idx="5574" formatCode="0.00">
                  <c:v>56.230000000000004</c:v>
                </c:pt>
                <c:pt idx="5575" formatCode="0.00">
                  <c:v>56.230000000000004</c:v>
                </c:pt>
                <c:pt idx="5576" formatCode="0.00">
                  <c:v>56.230000000000004</c:v>
                </c:pt>
                <c:pt idx="5577" formatCode="0.00">
                  <c:v>56.230000000000004</c:v>
                </c:pt>
                <c:pt idx="5578" formatCode="0.00">
                  <c:v>56.230000000000004</c:v>
                </c:pt>
                <c:pt idx="5579" formatCode="0.00">
                  <c:v>56.230000000000004</c:v>
                </c:pt>
                <c:pt idx="5580" formatCode="0.00">
                  <c:v>56.230000000000004</c:v>
                </c:pt>
                <c:pt idx="5581" formatCode="0.00">
                  <c:v>56.230000000000004</c:v>
                </c:pt>
                <c:pt idx="5582" formatCode="0.00">
                  <c:v>56.230000000000004</c:v>
                </c:pt>
                <c:pt idx="5583" formatCode="0.00">
                  <c:v>56.230000000000004</c:v>
                </c:pt>
                <c:pt idx="5584" formatCode="0.00">
                  <c:v>56.230000000000004</c:v>
                </c:pt>
                <c:pt idx="5585" formatCode="0.00">
                  <c:v>56.230000000000004</c:v>
                </c:pt>
                <c:pt idx="5586" formatCode="0.00">
                  <c:v>56.230000000000004</c:v>
                </c:pt>
                <c:pt idx="5587" formatCode="0.00">
                  <c:v>56.230000000000004</c:v>
                </c:pt>
                <c:pt idx="5588" formatCode="0.00">
                  <c:v>56.230000000000004</c:v>
                </c:pt>
                <c:pt idx="5589" formatCode="0.00">
                  <c:v>56.230000000000004</c:v>
                </c:pt>
                <c:pt idx="5590" formatCode="0.00">
                  <c:v>56.230000000000004</c:v>
                </c:pt>
                <c:pt idx="5591" formatCode="0.00">
                  <c:v>56.230000000000004</c:v>
                </c:pt>
                <c:pt idx="5592" formatCode="0.00">
                  <c:v>56.230000000000004</c:v>
                </c:pt>
                <c:pt idx="5593" formatCode="0.00">
                  <c:v>56.230000000000004</c:v>
                </c:pt>
                <c:pt idx="5594" formatCode="0.00">
                  <c:v>56.230000000000004</c:v>
                </c:pt>
                <c:pt idx="5595" formatCode="0.00">
                  <c:v>56.230000000000004</c:v>
                </c:pt>
                <c:pt idx="5596" formatCode="0.00">
                  <c:v>56.230000000000004</c:v>
                </c:pt>
                <c:pt idx="5597" formatCode="0.00">
                  <c:v>56.230000000000004</c:v>
                </c:pt>
                <c:pt idx="5598" formatCode="0.00">
                  <c:v>56.230000000000004</c:v>
                </c:pt>
                <c:pt idx="5599" formatCode="0.00">
                  <c:v>56.230000000000004</c:v>
                </c:pt>
                <c:pt idx="5600" formatCode="0.00">
                  <c:v>56.230000000000004</c:v>
                </c:pt>
                <c:pt idx="5601" formatCode="0.00">
                  <c:v>56.230000000000004</c:v>
                </c:pt>
                <c:pt idx="5602" formatCode="0.00">
                  <c:v>56.230000000000004</c:v>
                </c:pt>
                <c:pt idx="5603" formatCode="0.00">
                  <c:v>56.230000000000004</c:v>
                </c:pt>
                <c:pt idx="5604" formatCode="0.00">
                  <c:v>56.230000000000004</c:v>
                </c:pt>
                <c:pt idx="5605" formatCode="0.00">
                  <c:v>56.230000000000004</c:v>
                </c:pt>
                <c:pt idx="5606" formatCode="0.00">
                  <c:v>56.230000000000004</c:v>
                </c:pt>
                <c:pt idx="5607" formatCode="0.00">
                  <c:v>56.230000000000004</c:v>
                </c:pt>
                <c:pt idx="5608" formatCode="0.00">
                  <c:v>56.230000000000004</c:v>
                </c:pt>
                <c:pt idx="5609" formatCode="0.00">
                  <c:v>56.230000000000004</c:v>
                </c:pt>
                <c:pt idx="5610" formatCode="0.00">
                  <c:v>56.230000000000004</c:v>
                </c:pt>
                <c:pt idx="5611" formatCode="0.00">
                  <c:v>56.230000000000004</c:v>
                </c:pt>
                <c:pt idx="5612" formatCode="0.00">
                  <c:v>56.230000000000004</c:v>
                </c:pt>
                <c:pt idx="5613" formatCode="0.00">
                  <c:v>56.230000000000004</c:v>
                </c:pt>
                <c:pt idx="5614" formatCode="0.00">
                  <c:v>56.230000000000004</c:v>
                </c:pt>
                <c:pt idx="5615" formatCode="0.00">
                  <c:v>56.230000000000004</c:v>
                </c:pt>
                <c:pt idx="5616" formatCode="0.00">
                  <c:v>56.230000000000004</c:v>
                </c:pt>
                <c:pt idx="5617" formatCode="0.00">
                  <c:v>56.230000000000004</c:v>
                </c:pt>
                <c:pt idx="5618" formatCode="0.00">
                  <c:v>56.230000000000004</c:v>
                </c:pt>
                <c:pt idx="5619" formatCode="0.00">
                  <c:v>56.230000000000004</c:v>
                </c:pt>
                <c:pt idx="5620" formatCode="0.00">
                  <c:v>56.230000000000004</c:v>
                </c:pt>
                <c:pt idx="5621" formatCode="0.00">
                  <c:v>56.230000000000004</c:v>
                </c:pt>
                <c:pt idx="5622" formatCode="0.00">
                  <c:v>56.230000000000004</c:v>
                </c:pt>
                <c:pt idx="5623" formatCode="0.00">
                  <c:v>56.230000000000004</c:v>
                </c:pt>
                <c:pt idx="5624" formatCode="0.00">
                  <c:v>56.230000000000004</c:v>
                </c:pt>
                <c:pt idx="5625" formatCode="0.00">
                  <c:v>56.230000000000004</c:v>
                </c:pt>
                <c:pt idx="5626" formatCode="0.00">
                  <c:v>56.230000000000004</c:v>
                </c:pt>
                <c:pt idx="5627" formatCode="0.00">
                  <c:v>56.230000000000004</c:v>
                </c:pt>
                <c:pt idx="5628" formatCode="0.00">
                  <c:v>56.230000000000004</c:v>
                </c:pt>
                <c:pt idx="5629" formatCode="0.00">
                  <c:v>56.230000000000004</c:v>
                </c:pt>
                <c:pt idx="5630" formatCode="0.00">
                  <c:v>56.230000000000004</c:v>
                </c:pt>
                <c:pt idx="5631" formatCode="0.00">
                  <c:v>56.230000000000004</c:v>
                </c:pt>
                <c:pt idx="5632" formatCode="0.00">
                  <c:v>56.230000000000004</c:v>
                </c:pt>
                <c:pt idx="5633" formatCode="0.00">
                  <c:v>56.230000000000004</c:v>
                </c:pt>
                <c:pt idx="5634" formatCode="0.00">
                  <c:v>56.230000000000004</c:v>
                </c:pt>
                <c:pt idx="5635" formatCode="0.00">
                  <c:v>56.230000000000004</c:v>
                </c:pt>
                <c:pt idx="5636" formatCode="0.00">
                  <c:v>56.230000000000004</c:v>
                </c:pt>
                <c:pt idx="5637" formatCode="0.00">
                  <c:v>56.230000000000004</c:v>
                </c:pt>
                <c:pt idx="5638" formatCode="0.00">
                  <c:v>56.230000000000004</c:v>
                </c:pt>
                <c:pt idx="5639" formatCode="0.00">
                  <c:v>56.230000000000004</c:v>
                </c:pt>
                <c:pt idx="5640" formatCode="0.00">
                  <c:v>56.230000000000004</c:v>
                </c:pt>
                <c:pt idx="5641" formatCode="0.00">
                  <c:v>56.230000000000004</c:v>
                </c:pt>
                <c:pt idx="5642" formatCode="0.00">
                  <c:v>56.230000000000004</c:v>
                </c:pt>
                <c:pt idx="5643" formatCode="0.00">
                  <c:v>56.230000000000004</c:v>
                </c:pt>
                <c:pt idx="5644" formatCode="0.00">
                  <c:v>56.230000000000004</c:v>
                </c:pt>
                <c:pt idx="5645" formatCode="0.00">
                  <c:v>56.230000000000004</c:v>
                </c:pt>
                <c:pt idx="5646" formatCode="0.00">
                  <c:v>56.230000000000004</c:v>
                </c:pt>
                <c:pt idx="5647" formatCode="0.00">
                  <c:v>56.230000000000004</c:v>
                </c:pt>
                <c:pt idx="5648" formatCode="0.00">
                  <c:v>56.230000000000004</c:v>
                </c:pt>
                <c:pt idx="5649" formatCode="0.00">
                  <c:v>56.230000000000004</c:v>
                </c:pt>
                <c:pt idx="5650" formatCode="0.00">
                  <c:v>56.230000000000004</c:v>
                </c:pt>
                <c:pt idx="5651" formatCode="0.00">
                  <c:v>56.230000000000004</c:v>
                </c:pt>
                <c:pt idx="5652" formatCode="0.00">
                  <c:v>56.230000000000004</c:v>
                </c:pt>
                <c:pt idx="5653" formatCode="0.00">
                  <c:v>56.230000000000004</c:v>
                </c:pt>
                <c:pt idx="5654" formatCode="0.00">
                  <c:v>56.230000000000004</c:v>
                </c:pt>
                <c:pt idx="5655" formatCode="0.00">
                  <c:v>56.230000000000004</c:v>
                </c:pt>
                <c:pt idx="5656" formatCode="0.00">
                  <c:v>56.230000000000004</c:v>
                </c:pt>
                <c:pt idx="5657" formatCode="0.00">
                  <c:v>56.230000000000004</c:v>
                </c:pt>
                <c:pt idx="5658" formatCode="0.00">
                  <c:v>56.230000000000004</c:v>
                </c:pt>
                <c:pt idx="5659" formatCode="0.00">
                  <c:v>56.230000000000004</c:v>
                </c:pt>
                <c:pt idx="5660" formatCode="0.00">
                  <c:v>56.230000000000004</c:v>
                </c:pt>
                <c:pt idx="5661" formatCode="0.00">
                  <c:v>56.230000000000004</c:v>
                </c:pt>
                <c:pt idx="5662" formatCode="0.00">
                  <c:v>56.230000000000004</c:v>
                </c:pt>
                <c:pt idx="5663" formatCode="0.00">
                  <c:v>56.230000000000004</c:v>
                </c:pt>
                <c:pt idx="5664" formatCode="0.00">
                  <c:v>56.230000000000004</c:v>
                </c:pt>
                <c:pt idx="5665" formatCode="0.00">
                  <c:v>56.230000000000004</c:v>
                </c:pt>
                <c:pt idx="5666" formatCode="0.00">
                  <c:v>56.230000000000004</c:v>
                </c:pt>
                <c:pt idx="5667" formatCode="0.00">
                  <c:v>56.230000000000004</c:v>
                </c:pt>
                <c:pt idx="5668" formatCode="0.00">
                  <c:v>56.230000000000004</c:v>
                </c:pt>
                <c:pt idx="5669" formatCode="0.00">
                  <c:v>56.230000000000004</c:v>
                </c:pt>
                <c:pt idx="5670" formatCode="0.00">
                  <c:v>56.230000000000004</c:v>
                </c:pt>
                <c:pt idx="5671" formatCode="0.00">
                  <c:v>56.230000000000004</c:v>
                </c:pt>
                <c:pt idx="5672" formatCode="0.00">
                  <c:v>56.230000000000004</c:v>
                </c:pt>
                <c:pt idx="5673" formatCode="0.00">
                  <c:v>56.230000000000004</c:v>
                </c:pt>
                <c:pt idx="5674" formatCode="0.00">
                  <c:v>56.230000000000004</c:v>
                </c:pt>
                <c:pt idx="5675" formatCode="0.00">
                  <c:v>56.230000000000004</c:v>
                </c:pt>
                <c:pt idx="5676" formatCode="0.00">
                  <c:v>56.230000000000004</c:v>
                </c:pt>
                <c:pt idx="5677" formatCode="0.00">
                  <c:v>56.230000000000004</c:v>
                </c:pt>
                <c:pt idx="5678" formatCode="0.00">
                  <c:v>56.230000000000004</c:v>
                </c:pt>
                <c:pt idx="5679" formatCode="0.00">
                  <c:v>56.230000000000004</c:v>
                </c:pt>
                <c:pt idx="5680" formatCode="0.00">
                  <c:v>56.230000000000004</c:v>
                </c:pt>
                <c:pt idx="5681" formatCode="0.00">
                  <c:v>56.230000000000004</c:v>
                </c:pt>
                <c:pt idx="5682" formatCode="0.00">
                  <c:v>56.230000000000004</c:v>
                </c:pt>
                <c:pt idx="5683" formatCode="0.00">
                  <c:v>56.230000000000004</c:v>
                </c:pt>
                <c:pt idx="5684" formatCode="0.00">
                  <c:v>56.230000000000004</c:v>
                </c:pt>
                <c:pt idx="5685" formatCode="0.00">
                  <c:v>56.230000000000004</c:v>
                </c:pt>
                <c:pt idx="5686" formatCode="0.00">
                  <c:v>56.230000000000004</c:v>
                </c:pt>
                <c:pt idx="5687" formatCode="0.00">
                  <c:v>56.230000000000004</c:v>
                </c:pt>
                <c:pt idx="5688" formatCode="0.00">
                  <c:v>56.230000000000004</c:v>
                </c:pt>
                <c:pt idx="5689" formatCode="0.00">
                  <c:v>56.230000000000004</c:v>
                </c:pt>
                <c:pt idx="5690" formatCode="0.00">
                  <c:v>56.230000000000004</c:v>
                </c:pt>
                <c:pt idx="5691" formatCode="0.00">
                  <c:v>56.230000000000004</c:v>
                </c:pt>
                <c:pt idx="5692" formatCode="0.00">
                  <c:v>56.230000000000004</c:v>
                </c:pt>
                <c:pt idx="5693" formatCode="0.00">
                  <c:v>56.230000000000004</c:v>
                </c:pt>
                <c:pt idx="5694" formatCode="0.00">
                  <c:v>56.230000000000004</c:v>
                </c:pt>
                <c:pt idx="5695" formatCode="0.00">
                  <c:v>56.230000000000004</c:v>
                </c:pt>
                <c:pt idx="5696" formatCode="0.00">
                  <c:v>56.230000000000004</c:v>
                </c:pt>
                <c:pt idx="5697" formatCode="0.00">
                  <c:v>56.230000000000004</c:v>
                </c:pt>
                <c:pt idx="5698" formatCode="0.00">
                  <c:v>56.230000000000004</c:v>
                </c:pt>
                <c:pt idx="5699" formatCode="0.00">
                  <c:v>56.230000000000004</c:v>
                </c:pt>
                <c:pt idx="5700" formatCode="0.00">
                  <c:v>56.230000000000004</c:v>
                </c:pt>
                <c:pt idx="5701" formatCode="0.00">
                  <c:v>56.230000000000004</c:v>
                </c:pt>
                <c:pt idx="5702" formatCode="0.00">
                  <c:v>56.230000000000004</c:v>
                </c:pt>
                <c:pt idx="5703" formatCode="0.00">
                  <c:v>56.230000000000004</c:v>
                </c:pt>
                <c:pt idx="5704" formatCode="0.00">
                  <c:v>56.230000000000004</c:v>
                </c:pt>
                <c:pt idx="5705" formatCode="0.00">
                  <c:v>56.230000000000004</c:v>
                </c:pt>
                <c:pt idx="5706" formatCode="0.00">
                  <c:v>56.230000000000004</c:v>
                </c:pt>
                <c:pt idx="5707" formatCode="0.00">
                  <c:v>56.230000000000004</c:v>
                </c:pt>
                <c:pt idx="5708" formatCode="0.00">
                  <c:v>56.230000000000004</c:v>
                </c:pt>
                <c:pt idx="5709" formatCode="0.00">
                  <c:v>56.230000000000004</c:v>
                </c:pt>
                <c:pt idx="5710" formatCode="0.00">
                  <c:v>56.230000000000004</c:v>
                </c:pt>
                <c:pt idx="5711" formatCode="0.00">
                  <c:v>56.230000000000004</c:v>
                </c:pt>
                <c:pt idx="5712" formatCode="0.00">
                  <c:v>56.230000000000004</c:v>
                </c:pt>
                <c:pt idx="5713" formatCode="0.00">
                  <c:v>56.230000000000004</c:v>
                </c:pt>
                <c:pt idx="5714" formatCode="0.00">
                  <c:v>56.230000000000004</c:v>
                </c:pt>
                <c:pt idx="5715" formatCode="0.00">
                  <c:v>56.230000000000004</c:v>
                </c:pt>
                <c:pt idx="5716" formatCode="0.00">
                  <c:v>56.230000000000004</c:v>
                </c:pt>
                <c:pt idx="5717" formatCode="0.00">
                  <c:v>56.230000000000004</c:v>
                </c:pt>
                <c:pt idx="5718" formatCode="0.00">
                  <c:v>56.230000000000004</c:v>
                </c:pt>
                <c:pt idx="5719" formatCode="0.00">
                  <c:v>56.230000000000004</c:v>
                </c:pt>
                <c:pt idx="5720" formatCode="0.00">
                  <c:v>56.230000000000004</c:v>
                </c:pt>
                <c:pt idx="5721" formatCode="0.00">
                  <c:v>56.230000000000004</c:v>
                </c:pt>
                <c:pt idx="5722" formatCode="0.00">
                  <c:v>56.230000000000004</c:v>
                </c:pt>
                <c:pt idx="5723" formatCode="0.00">
                  <c:v>56.230000000000004</c:v>
                </c:pt>
                <c:pt idx="5724" formatCode="0.00">
                  <c:v>56.230000000000004</c:v>
                </c:pt>
                <c:pt idx="5725" formatCode="0.00">
                  <c:v>56.230000000000004</c:v>
                </c:pt>
                <c:pt idx="5726" formatCode="0.00">
                  <c:v>56.230000000000004</c:v>
                </c:pt>
                <c:pt idx="5727" formatCode="0.00">
                  <c:v>56.230000000000004</c:v>
                </c:pt>
                <c:pt idx="5728" formatCode="0.00">
                  <c:v>56.230000000000004</c:v>
                </c:pt>
                <c:pt idx="5729" formatCode="0.00">
                  <c:v>56.230000000000004</c:v>
                </c:pt>
                <c:pt idx="5730" formatCode="0.00">
                  <c:v>56.230000000000004</c:v>
                </c:pt>
                <c:pt idx="5731" formatCode="0.00">
                  <c:v>56.230000000000004</c:v>
                </c:pt>
                <c:pt idx="5732" formatCode="0.00">
                  <c:v>56.230000000000004</c:v>
                </c:pt>
                <c:pt idx="5733" formatCode="0.00">
                  <c:v>56.230000000000004</c:v>
                </c:pt>
                <c:pt idx="5734" formatCode="0.00">
                  <c:v>56.230000000000004</c:v>
                </c:pt>
                <c:pt idx="5735" formatCode="0.00">
                  <c:v>56.230000000000004</c:v>
                </c:pt>
                <c:pt idx="5736" formatCode="0.00">
                  <c:v>56.230000000000004</c:v>
                </c:pt>
                <c:pt idx="5737" formatCode="0.00">
                  <c:v>56.230000000000004</c:v>
                </c:pt>
                <c:pt idx="5738" formatCode="0.00">
                  <c:v>56.230000000000004</c:v>
                </c:pt>
                <c:pt idx="5739" formatCode="0.00">
                  <c:v>56.230000000000004</c:v>
                </c:pt>
                <c:pt idx="5740" formatCode="0.00">
                  <c:v>56.230000000000004</c:v>
                </c:pt>
                <c:pt idx="5741" formatCode="0.00">
                  <c:v>56.230000000000004</c:v>
                </c:pt>
                <c:pt idx="5742" formatCode="0.00">
                  <c:v>56.230000000000004</c:v>
                </c:pt>
                <c:pt idx="5743" formatCode="0.00">
                  <c:v>56.230000000000004</c:v>
                </c:pt>
                <c:pt idx="5744" formatCode="0.00">
                  <c:v>56.230000000000004</c:v>
                </c:pt>
                <c:pt idx="5745" formatCode="0.00">
                  <c:v>56.230000000000004</c:v>
                </c:pt>
                <c:pt idx="5746" formatCode="0.00">
                  <c:v>56.230000000000004</c:v>
                </c:pt>
                <c:pt idx="5747" formatCode="0.00">
                  <c:v>56.230000000000004</c:v>
                </c:pt>
                <c:pt idx="5748" formatCode="0.00">
                  <c:v>56.230000000000004</c:v>
                </c:pt>
                <c:pt idx="5749" formatCode="0.00">
                  <c:v>56.230000000000004</c:v>
                </c:pt>
                <c:pt idx="5750" formatCode="0.00">
                  <c:v>56.230000000000004</c:v>
                </c:pt>
                <c:pt idx="5751" formatCode="0.00">
                  <c:v>56.230000000000004</c:v>
                </c:pt>
                <c:pt idx="5752" formatCode="0.00">
                  <c:v>56.230000000000004</c:v>
                </c:pt>
                <c:pt idx="5753" formatCode="0.00">
                  <c:v>56.230000000000004</c:v>
                </c:pt>
                <c:pt idx="5754" formatCode="0.00">
                  <c:v>56.230000000000004</c:v>
                </c:pt>
                <c:pt idx="5755" formatCode="0.00">
                  <c:v>56.230000000000004</c:v>
                </c:pt>
                <c:pt idx="5756" formatCode="0.00">
                  <c:v>56.230000000000004</c:v>
                </c:pt>
                <c:pt idx="5757" formatCode="0.00">
                  <c:v>56.230000000000004</c:v>
                </c:pt>
                <c:pt idx="5758" formatCode="0.00">
                  <c:v>56.230000000000004</c:v>
                </c:pt>
                <c:pt idx="5759" formatCode="0.00">
                  <c:v>56.230000000000004</c:v>
                </c:pt>
                <c:pt idx="5760" formatCode="0.00">
                  <c:v>56.230000000000004</c:v>
                </c:pt>
                <c:pt idx="5761" formatCode="0.00">
                  <c:v>56.230000000000004</c:v>
                </c:pt>
                <c:pt idx="5762" formatCode="0.00">
                  <c:v>56.230000000000004</c:v>
                </c:pt>
                <c:pt idx="5763" formatCode="0.00">
                  <c:v>56.230000000000004</c:v>
                </c:pt>
                <c:pt idx="5764" formatCode="0.00">
                  <c:v>56.230000000000004</c:v>
                </c:pt>
                <c:pt idx="5765" formatCode="0.00">
                  <c:v>56.230000000000004</c:v>
                </c:pt>
                <c:pt idx="5766" formatCode="0.00">
                  <c:v>56.230000000000004</c:v>
                </c:pt>
                <c:pt idx="5767" formatCode="0.00">
                  <c:v>56.230000000000004</c:v>
                </c:pt>
                <c:pt idx="5768" formatCode="0.00">
                  <c:v>56.230000000000004</c:v>
                </c:pt>
                <c:pt idx="5769" formatCode="0.00">
                  <c:v>56.230000000000004</c:v>
                </c:pt>
                <c:pt idx="5770" formatCode="0.00">
                  <c:v>56.230000000000004</c:v>
                </c:pt>
                <c:pt idx="5771" formatCode="0.00">
                  <c:v>56.230000000000004</c:v>
                </c:pt>
                <c:pt idx="5772" formatCode="0.00">
                  <c:v>56.230000000000004</c:v>
                </c:pt>
                <c:pt idx="5773" formatCode="0.00">
                  <c:v>56.230000000000004</c:v>
                </c:pt>
                <c:pt idx="5774" formatCode="0.00">
                  <c:v>56.230000000000004</c:v>
                </c:pt>
                <c:pt idx="5775" formatCode="0.00">
                  <c:v>56.230000000000004</c:v>
                </c:pt>
                <c:pt idx="5776" formatCode="0.00">
                  <c:v>56.230000000000004</c:v>
                </c:pt>
                <c:pt idx="5777" formatCode="0.00">
                  <c:v>56.230000000000004</c:v>
                </c:pt>
                <c:pt idx="5778" formatCode="0.00">
                  <c:v>56.230000000000004</c:v>
                </c:pt>
                <c:pt idx="5779" formatCode="0.00">
                  <c:v>56.230000000000004</c:v>
                </c:pt>
                <c:pt idx="5780" formatCode="0.00">
                  <c:v>56.230000000000004</c:v>
                </c:pt>
                <c:pt idx="5781" formatCode="0.00">
                  <c:v>56.230000000000004</c:v>
                </c:pt>
                <c:pt idx="5782" formatCode="0.00">
                  <c:v>56.230000000000004</c:v>
                </c:pt>
                <c:pt idx="5783" formatCode="0.00">
                  <c:v>56.230000000000004</c:v>
                </c:pt>
                <c:pt idx="5784" formatCode="0.00">
                  <c:v>56.230000000000004</c:v>
                </c:pt>
                <c:pt idx="5785" formatCode="0.00">
                  <c:v>56.230000000000004</c:v>
                </c:pt>
                <c:pt idx="5786" formatCode="0.00">
                  <c:v>56.230000000000004</c:v>
                </c:pt>
                <c:pt idx="5787" formatCode="0.00">
                  <c:v>56.230000000000004</c:v>
                </c:pt>
                <c:pt idx="5788" formatCode="0.00">
                  <c:v>56.230000000000004</c:v>
                </c:pt>
                <c:pt idx="5789" formatCode="0.00">
                  <c:v>56.230000000000004</c:v>
                </c:pt>
                <c:pt idx="5790" formatCode="0.00">
                  <c:v>56.230000000000004</c:v>
                </c:pt>
                <c:pt idx="5791" formatCode="0.00">
                  <c:v>56.230000000000004</c:v>
                </c:pt>
                <c:pt idx="5792" formatCode="0.00">
                  <c:v>56.230000000000004</c:v>
                </c:pt>
                <c:pt idx="5793" formatCode="0.00">
                  <c:v>56.230000000000004</c:v>
                </c:pt>
                <c:pt idx="5794" formatCode="0.00">
                  <c:v>56.230000000000004</c:v>
                </c:pt>
                <c:pt idx="5795" formatCode="0.00">
                  <c:v>56.230000000000004</c:v>
                </c:pt>
                <c:pt idx="5796" formatCode="0.00">
                  <c:v>56.230000000000004</c:v>
                </c:pt>
                <c:pt idx="5797" formatCode="0.00">
                  <c:v>56.230000000000004</c:v>
                </c:pt>
                <c:pt idx="5798" formatCode="0.00">
                  <c:v>56.230000000000004</c:v>
                </c:pt>
                <c:pt idx="5799" formatCode="0.00">
                  <c:v>56.230000000000004</c:v>
                </c:pt>
                <c:pt idx="5800" formatCode="0.00">
                  <c:v>56.230000000000004</c:v>
                </c:pt>
                <c:pt idx="5801" formatCode="0.00">
                  <c:v>56.230000000000004</c:v>
                </c:pt>
                <c:pt idx="5802" formatCode="0.00">
                  <c:v>56.230000000000004</c:v>
                </c:pt>
                <c:pt idx="5803" formatCode="0.00">
                  <c:v>56.230000000000004</c:v>
                </c:pt>
                <c:pt idx="5804" formatCode="0.00">
                  <c:v>56.230000000000004</c:v>
                </c:pt>
                <c:pt idx="5805" formatCode="0.00">
                  <c:v>56.230000000000004</c:v>
                </c:pt>
                <c:pt idx="5806" formatCode="0.00">
                  <c:v>56.230000000000004</c:v>
                </c:pt>
                <c:pt idx="5807" formatCode="0.00">
                  <c:v>56.230000000000004</c:v>
                </c:pt>
                <c:pt idx="5808" formatCode="0.00">
                  <c:v>56.230000000000004</c:v>
                </c:pt>
                <c:pt idx="5809" formatCode="0.00">
                  <c:v>56.230000000000004</c:v>
                </c:pt>
                <c:pt idx="5810" formatCode="0.00">
                  <c:v>56.230000000000004</c:v>
                </c:pt>
                <c:pt idx="5811" formatCode="0.00">
                  <c:v>56.230000000000004</c:v>
                </c:pt>
                <c:pt idx="5812" formatCode="0.00">
                  <c:v>56.230000000000004</c:v>
                </c:pt>
                <c:pt idx="5813" formatCode="0.00">
                  <c:v>56.230000000000004</c:v>
                </c:pt>
                <c:pt idx="5814" formatCode="0.00">
                  <c:v>56.230000000000004</c:v>
                </c:pt>
                <c:pt idx="5815" formatCode="0.00">
                  <c:v>56.230000000000004</c:v>
                </c:pt>
                <c:pt idx="5816" formatCode="0.00">
                  <c:v>56.230000000000004</c:v>
                </c:pt>
                <c:pt idx="5817" formatCode="0.00">
                  <c:v>56.230000000000004</c:v>
                </c:pt>
                <c:pt idx="5818" formatCode="0.00">
                  <c:v>56.230000000000004</c:v>
                </c:pt>
                <c:pt idx="5819" formatCode="0.00">
                  <c:v>56.230000000000004</c:v>
                </c:pt>
                <c:pt idx="5820" formatCode="0.00">
                  <c:v>56.230000000000004</c:v>
                </c:pt>
                <c:pt idx="5821" formatCode="0.00">
                  <c:v>56.230000000000004</c:v>
                </c:pt>
                <c:pt idx="5822" formatCode="0.00">
                  <c:v>56.230000000000004</c:v>
                </c:pt>
                <c:pt idx="5823" formatCode="0.00">
                  <c:v>56.230000000000004</c:v>
                </c:pt>
                <c:pt idx="5824" formatCode="0.00">
                  <c:v>56.230000000000004</c:v>
                </c:pt>
                <c:pt idx="5825" formatCode="0.00">
                  <c:v>56.230000000000004</c:v>
                </c:pt>
                <c:pt idx="5826" formatCode="0.00">
                  <c:v>56.230000000000004</c:v>
                </c:pt>
                <c:pt idx="5827" formatCode="0.00">
                  <c:v>56.230000000000004</c:v>
                </c:pt>
                <c:pt idx="5828" formatCode="0.00">
                  <c:v>56.230000000000004</c:v>
                </c:pt>
                <c:pt idx="5829" formatCode="0.00">
                  <c:v>56.230000000000004</c:v>
                </c:pt>
                <c:pt idx="5830" formatCode="0.00">
                  <c:v>56.230000000000004</c:v>
                </c:pt>
                <c:pt idx="5831" formatCode="0.00">
                  <c:v>56.230000000000004</c:v>
                </c:pt>
                <c:pt idx="5832" formatCode="0.00">
                  <c:v>56.230000000000004</c:v>
                </c:pt>
                <c:pt idx="5833" formatCode="0.00">
                  <c:v>56.230000000000004</c:v>
                </c:pt>
                <c:pt idx="5834" formatCode="0.00">
                  <c:v>56.230000000000004</c:v>
                </c:pt>
                <c:pt idx="5835" formatCode="0.00">
                  <c:v>56.230000000000004</c:v>
                </c:pt>
                <c:pt idx="5836" formatCode="0.00">
                  <c:v>56.230000000000004</c:v>
                </c:pt>
                <c:pt idx="5837" formatCode="0.00">
                  <c:v>56.230000000000004</c:v>
                </c:pt>
                <c:pt idx="5838" formatCode="0.00">
                  <c:v>56.230000000000004</c:v>
                </c:pt>
                <c:pt idx="5839" formatCode="0.00">
                  <c:v>56.230000000000004</c:v>
                </c:pt>
                <c:pt idx="5840" formatCode="0.00">
                  <c:v>56.230000000000004</c:v>
                </c:pt>
                <c:pt idx="5841" formatCode="0.00">
                  <c:v>56.230000000000004</c:v>
                </c:pt>
                <c:pt idx="5842" formatCode="0.00">
                  <c:v>56.230000000000004</c:v>
                </c:pt>
                <c:pt idx="5843" formatCode="0.00">
                  <c:v>56.230000000000004</c:v>
                </c:pt>
                <c:pt idx="5844" formatCode="0.00">
                  <c:v>56.230000000000004</c:v>
                </c:pt>
                <c:pt idx="5845" formatCode="0.00">
                  <c:v>56.230000000000004</c:v>
                </c:pt>
                <c:pt idx="5846" formatCode="0.00">
                  <c:v>56.230000000000004</c:v>
                </c:pt>
                <c:pt idx="5847" formatCode="0.00">
                  <c:v>56.230000000000004</c:v>
                </c:pt>
                <c:pt idx="5848" formatCode="0.00">
                  <c:v>56.230000000000004</c:v>
                </c:pt>
                <c:pt idx="5849" formatCode="0.00">
                  <c:v>56.230000000000004</c:v>
                </c:pt>
                <c:pt idx="5850" formatCode="0.00">
                  <c:v>56.230000000000004</c:v>
                </c:pt>
                <c:pt idx="5851" formatCode="0.00">
                  <c:v>56.230000000000004</c:v>
                </c:pt>
                <c:pt idx="5852" formatCode="0.00">
                  <c:v>56.230000000000004</c:v>
                </c:pt>
                <c:pt idx="5853" formatCode="0.00">
                  <c:v>56.230000000000004</c:v>
                </c:pt>
                <c:pt idx="5854" formatCode="0.00">
                  <c:v>56.230000000000004</c:v>
                </c:pt>
                <c:pt idx="5855" formatCode="0.00">
                  <c:v>56.230000000000004</c:v>
                </c:pt>
                <c:pt idx="5856" formatCode="0.00">
                  <c:v>56.230000000000004</c:v>
                </c:pt>
                <c:pt idx="5857" formatCode="0.00">
                  <c:v>56.230000000000004</c:v>
                </c:pt>
                <c:pt idx="5858" formatCode="0.00">
                  <c:v>56.230000000000004</c:v>
                </c:pt>
                <c:pt idx="5859" formatCode="0.00">
                  <c:v>56.230000000000004</c:v>
                </c:pt>
                <c:pt idx="5860" formatCode="0.00">
                  <c:v>56.230000000000004</c:v>
                </c:pt>
                <c:pt idx="5861" formatCode="0.00">
                  <c:v>56.230000000000004</c:v>
                </c:pt>
                <c:pt idx="5862" formatCode="0.00">
                  <c:v>56.230000000000004</c:v>
                </c:pt>
                <c:pt idx="5863" formatCode="0.00">
                  <c:v>56.230000000000004</c:v>
                </c:pt>
                <c:pt idx="5864" formatCode="0.00">
                  <c:v>56.230000000000004</c:v>
                </c:pt>
                <c:pt idx="5865" formatCode="0.00">
                  <c:v>56.230000000000004</c:v>
                </c:pt>
                <c:pt idx="5866" formatCode="0.00">
                  <c:v>56.230000000000004</c:v>
                </c:pt>
                <c:pt idx="5867" formatCode="0.00">
                  <c:v>56.230000000000004</c:v>
                </c:pt>
                <c:pt idx="5868" formatCode="0.00">
                  <c:v>56.230000000000004</c:v>
                </c:pt>
                <c:pt idx="5869" formatCode="0.00">
                  <c:v>56.230000000000004</c:v>
                </c:pt>
                <c:pt idx="5870" formatCode="0.00">
                  <c:v>56.230000000000004</c:v>
                </c:pt>
                <c:pt idx="5871" formatCode="0.00">
                  <c:v>56.230000000000004</c:v>
                </c:pt>
                <c:pt idx="5872" formatCode="0.00">
                  <c:v>56.230000000000004</c:v>
                </c:pt>
                <c:pt idx="5873" formatCode="0.00">
                  <c:v>56.230000000000004</c:v>
                </c:pt>
                <c:pt idx="5874" formatCode="0.00">
                  <c:v>56.230000000000004</c:v>
                </c:pt>
                <c:pt idx="5875" formatCode="0.00">
                  <c:v>56.230000000000004</c:v>
                </c:pt>
                <c:pt idx="5876" formatCode="0.00">
                  <c:v>56.230000000000004</c:v>
                </c:pt>
                <c:pt idx="5877" formatCode="0.00">
                  <c:v>56.230000000000004</c:v>
                </c:pt>
                <c:pt idx="5878" formatCode="0.00">
                  <c:v>56.230000000000004</c:v>
                </c:pt>
                <c:pt idx="5879" formatCode="0.00">
                  <c:v>56.230000000000004</c:v>
                </c:pt>
                <c:pt idx="5880" formatCode="0.00">
                  <c:v>56.230000000000004</c:v>
                </c:pt>
                <c:pt idx="5881" formatCode="0.00">
                  <c:v>56.230000000000004</c:v>
                </c:pt>
                <c:pt idx="5882" formatCode="0.00">
                  <c:v>56.230000000000004</c:v>
                </c:pt>
                <c:pt idx="5883" formatCode="0.00">
                  <c:v>56.230000000000004</c:v>
                </c:pt>
                <c:pt idx="5884" formatCode="0.00">
                  <c:v>56.230000000000004</c:v>
                </c:pt>
                <c:pt idx="5885" formatCode="0.00">
                  <c:v>56.230000000000004</c:v>
                </c:pt>
                <c:pt idx="5886" formatCode="0.00">
                  <c:v>56.230000000000004</c:v>
                </c:pt>
                <c:pt idx="5887" formatCode="0.00">
                  <c:v>56.230000000000004</c:v>
                </c:pt>
                <c:pt idx="5888" formatCode="0.00">
                  <c:v>56.230000000000004</c:v>
                </c:pt>
                <c:pt idx="5889" formatCode="0.00">
                  <c:v>56.230000000000004</c:v>
                </c:pt>
                <c:pt idx="5890" formatCode="0.00">
                  <c:v>56.230000000000004</c:v>
                </c:pt>
                <c:pt idx="5891" formatCode="0.00">
                  <c:v>56.230000000000004</c:v>
                </c:pt>
                <c:pt idx="5892" formatCode="0.00">
                  <c:v>56.230000000000004</c:v>
                </c:pt>
                <c:pt idx="5893" formatCode="0.00">
                  <c:v>56.230000000000004</c:v>
                </c:pt>
                <c:pt idx="5894" formatCode="0.00">
                  <c:v>56.230000000000004</c:v>
                </c:pt>
                <c:pt idx="5895" formatCode="0.00">
                  <c:v>56.230000000000004</c:v>
                </c:pt>
                <c:pt idx="5896" formatCode="0.00">
                  <c:v>56.230000000000004</c:v>
                </c:pt>
                <c:pt idx="5897" formatCode="0.00">
                  <c:v>56.230000000000004</c:v>
                </c:pt>
                <c:pt idx="5898" formatCode="0.00">
                  <c:v>56.230000000000004</c:v>
                </c:pt>
                <c:pt idx="5899" formatCode="0.00">
                  <c:v>56.230000000000004</c:v>
                </c:pt>
                <c:pt idx="5900" formatCode="0.00">
                  <c:v>56.230000000000004</c:v>
                </c:pt>
                <c:pt idx="5901" formatCode="0.00">
                  <c:v>56.230000000000004</c:v>
                </c:pt>
                <c:pt idx="5902" formatCode="0.00">
                  <c:v>56.230000000000004</c:v>
                </c:pt>
                <c:pt idx="5903" formatCode="0.00">
                  <c:v>56.230000000000004</c:v>
                </c:pt>
                <c:pt idx="5904" formatCode="0.00">
                  <c:v>56.230000000000004</c:v>
                </c:pt>
                <c:pt idx="5905" formatCode="0.00">
                  <c:v>56.230000000000004</c:v>
                </c:pt>
                <c:pt idx="5906" formatCode="0.00">
                  <c:v>56.230000000000004</c:v>
                </c:pt>
                <c:pt idx="5907" formatCode="0.00">
                  <c:v>56.230000000000004</c:v>
                </c:pt>
                <c:pt idx="5908" formatCode="0.00">
                  <c:v>56.230000000000004</c:v>
                </c:pt>
                <c:pt idx="5909" formatCode="0.00">
                  <c:v>56.230000000000004</c:v>
                </c:pt>
                <c:pt idx="5910" formatCode="0.00">
                  <c:v>56.230000000000004</c:v>
                </c:pt>
                <c:pt idx="5911" formatCode="0.00">
                  <c:v>56.230000000000004</c:v>
                </c:pt>
                <c:pt idx="5912" formatCode="0.00">
                  <c:v>56.230000000000004</c:v>
                </c:pt>
                <c:pt idx="5913" formatCode="0.00">
                  <c:v>56.230000000000004</c:v>
                </c:pt>
                <c:pt idx="5914" formatCode="0.00">
                  <c:v>56.230000000000004</c:v>
                </c:pt>
                <c:pt idx="5915" formatCode="0.00">
                  <c:v>56.230000000000004</c:v>
                </c:pt>
                <c:pt idx="5916" formatCode="0.00">
                  <c:v>56.230000000000004</c:v>
                </c:pt>
                <c:pt idx="5917" formatCode="0.00">
                  <c:v>56.230000000000004</c:v>
                </c:pt>
                <c:pt idx="5918" formatCode="0.00">
                  <c:v>56.230000000000004</c:v>
                </c:pt>
                <c:pt idx="5919" formatCode="0.00">
                  <c:v>56.230000000000004</c:v>
                </c:pt>
                <c:pt idx="5920" formatCode="0.00">
                  <c:v>56.230000000000004</c:v>
                </c:pt>
                <c:pt idx="5921" formatCode="0.00">
                  <c:v>56.230000000000004</c:v>
                </c:pt>
                <c:pt idx="5922" formatCode="0.00">
                  <c:v>56.230000000000004</c:v>
                </c:pt>
                <c:pt idx="5923" formatCode="0.00">
                  <c:v>56.230000000000004</c:v>
                </c:pt>
                <c:pt idx="5924" formatCode="0.00">
                  <c:v>56.230000000000004</c:v>
                </c:pt>
                <c:pt idx="5925" formatCode="0.00">
                  <c:v>56.230000000000004</c:v>
                </c:pt>
                <c:pt idx="5926" formatCode="0.00">
                  <c:v>56.230000000000004</c:v>
                </c:pt>
                <c:pt idx="5927" formatCode="0.00">
                  <c:v>56.230000000000004</c:v>
                </c:pt>
                <c:pt idx="5928" formatCode="0.00">
                  <c:v>56.230000000000004</c:v>
                </c:pt>
                <c:pt idx="5929" formatCode="0.00">
                  <c:v>56.230000000000004</c:v>
                </c:pt>
                <c:pt idx="5930" formatCode="0.00">
                  <c:v>56.230000000000004</c:v>
                </c:pt>
                <c:pt idx="5931" formatCode="0.00">
                  <c:v>56.230000000000004</c:v>
                </c:pt>
                <c:pt idx="5932" formatCode="0.00">
                  <c:v>56.230000000000004</c:v>
                </c:pt>
                <c:pt idx="5933" formatCode="0.00">
                  <c:v>56.230000000000004</c:v>
                </c:pt>
                <c:pt idx="5934" formatCode="0.00">
                  <c:v>56.230000000000004</c:v>
                </c:pt>
                <c:pt idx="5935" formatCode="0.00">
                  <c:v>56.230000000000004</c:v>
                </c:pt>
                <c:pt idx="5936" formatCode="0.00">
                  <c:v>56.230000000000004</c:v>
                </c:pt>
                <c:pt idx="5937" formatCode="0.00">
                  <c:v>56.230000000000004</c:v>
                </c:pt>
                <c:pt idx="5938" formatCode="0.00">
                  <c:v>56.230000000000004</c:v>
                </c:pt>
                <c:pt idx="5939" formatCode="0.00">
                  <c:v>56.230000000000004</c:v>
                </c:pt>
                <c:pt idx="5940" formatCode="0.00">
                  <c:v>56.230000000000004</c:v>
                </c:pt>
                <c:pt idx="5941" formatCode="0.00">
                  <c:v>56.230000000000004</c:v>
                </c:pt>
                <c:pt idx="5942" formatCode="0.00">
                  <c:v>56.230000000000004</c:v>
                </c:pt>
                <c:pt idx="5943" formatCode="0.00">
                  <c:v>56.230000000000004</c:v>
                </c:pt>
                <c:pt idx="5944" formatCode="0.00">
                  <c:v>56.230000000000004</c:v>
                </c:pt>
                <c:pt idx="5945" formatCode="0.00">
                  <c:v>56.230000000000004</c:v>
                </c:pt>
                <c:pt idx="5946" formatCode="0.00">
                  <c:v>56.230000000000004</c:v>
                </c:pt>
                <c:pt idx="5947" formatCode="0.00">
                  <c:v>56.230000000000004</c:v>
                </c:pt>
                <c:pt idx="5948" formatCode="0.00">
                  <c:v>56.230000000000004</c:v>
                </c:pt>
                <c:pt idx="5949" formatCode="0.00">
                  <c:v>56.230000000000004</c:v>
                </c:pt>
                <c:pt idx="5950" formatCode="0.00">
                  <c:v>56.230000000000004</c:v>
                </c:pt>
                <c:pt idx="5951" formatCode="0.00">
                  <c:v>56.230000000000004</c:v>
                </c:pt>
                <c:pt idx="5952" formatCode="0.00">
                  <c:v>56.230000000000004</c:v>
                </c:pt>
                <c:pt idx="5953" formatCode="0.00">
                  <c:v>56.230000000000004</c:v>
                </c:pt>
                <c:pt idx="5954" formatCode="0.00">
                  <c:v>56.230000000000004</c:v>
                </c:pt>
                <c:pt idx="5955" formatCode="0.00">
                  <c:v>56.230000000000004</c:v>
                </c:pt>
                <c:pt idx="5956" formatCode="0.00">
                  <c:v>56.230000000000004</c:v>
                </c:pt>
                <c:pt idx="5957" formatCode="0.00">
                  <c:v>56.230000000000004</c:v>
                </c:pt>
                <c:pt idx="5958" formatCode="0.00">
                  <c:v>56.230000000000004</c:v>
                </c:pt>
                <c:pt idx="5959" formatCode="0.00">
                  <c:v>56.230000000000004</c:v>
                </c:pt>
                <c:pt idx="5960" formatCode="0.00">
                  <c:v>56.230000000000004</c:v>
                </c:pt>
                <c:pt idx="5961" formatCode="0.00">
                  <c:v>56.230000000000004</c:v>
                </c:pt>
                <c:pt idx="5962" formatCode="0.00">
                  <c:v>56.230000000000004</c:v>
                </c:pt>
                <c:pt idx="5963" formatCode="0.00">
                  <c:v>56.230000000000004</c:v>
                </c:pt>
                <c:pt idx="5964" formatCode="0.00">
                  <c:v>56.230000000000004</c:v>
                </c:pt>
                <c:pt idx="5965" formatCode="0.00">
                  <c:v>56.230000000000004</c:v>
                </c:pt>
                <c:pt idx="5966" formatCode="0.00">
                  <c:v>56.230000000000004</c:v>
                </c:pt>
                <c:pt idx="5967" formatCode="0.00">
                  <c:v>56.230000000000004</c:v>
                </c:pt>
                <c:pt idx="5968" formatCode="0.00">
                  <c:v>56.230000000000004</c:v>
                </c:pt>
                <c:pt idx="5969" formatCode="0.00">
                  <c:v>56.230000000000004</c:v>
                </c:pt>
                <c:pt idx="5970" formatCode="0.00">
                  <c:v>56.230000000000004</c:v>
                </c:pt>
                <c:pt idx="5971" formatCode="0.00">
                  <c:v>56.230000000000004</c:v>
                </c:pt>
                <c:pt idx="5972" formatCode="0.00">
                  <c:v>56.230000000000004</c:v>
                </c:pt>
                <c:pt idx="5973" formatCode="0.00">
                  <c:v>56.230000000000004</c:v>
                </c:pt>
                <c:pt idx="5974" formatCode="0.00">
                  <c:v>56.230000000000004</c:v>
                </c:pt>
                <c:pt idx="5975" formatCode="0.00">
                  <c:v>56.230000000000004</c:v>
                </c:pt>
                <c:pt idx="5976" formatCode="0.00">
                  <c:v>56.230000000000004</c:v>
                </c:pt>
                <c:pt idx="5977" formatCode="0.00">
                  <c:v>56.230000000000004</c:v>
                </c:pt>
                <c:pt idx="5978" formatCode="0.00">
                  <c:v>56.230000000000004</c:v>
                </c:pt>
                <c:pt idx="5979" formatCode="0.00">
                  <c:v>56.230000000000004</c:v>
                </c:pt>
                <c:pt idx="5980" formatCode="0.00">
                  <c:v>56.230000000000004</c:v>
                </c:pt>
                <c:pt idx="5981" formatCode="0.00">
                  <c:v>56.230000000000004</c:v>
                </c:pt>
                <c:pt idx="5982" formatCode="0.00">
                  <c:v>56.230000000000004</c:v>
                </c:pt>
                <c:pt idx="5983" formatCode="0.00">
                  <c:v>56.230000000000004</c:v>
                </c:pt>
                <c:pt idx="5984" formatCode="0.00">
                  <c:v>56.230000000000004</c:v>
                </c:pt>
                <c:pt idx="5985" formatCode="0.00">
                  <c:v>56.230000000000004</c:v>
                </c:pt>
                <c:pt idx="5986" formatCode="0.00">
                  <c:v>56.230000000000004</c:v>
                </c:pt>
                <c:pt idx="5987" formatCode="0.00">
                  <c:v>56.230000000000004</c:v>
                </c:pt>
                <c:pt idx="5988" formatCode="0.00">
                  <c:v>56.230000000000004</c:v>
                </c:pt>
                <c:pt idx="5989" formatCode="0.00">
                  <c:v>56.230000000000004</c:v>
                </c:pt>
                <c:pt idx="5990" formatCode="0.00">
                  <c:v>56.230000000000004</c:v>
                </c:pt>
                <c:pt idx="5991" formatCode="0.00">
                  <c:v>56.230000000000004</c:v>
                </c:pt>
                <c:pt idx="5992" formatCode="0.00">
                  <c:v>56.230000000000004</c:v>
                </c:pt>
                <c:pt idx="5993" formatCode="0.00">
                  <c:v>56.230000000000004</c:v>
                </c:pt>
                <c:pt idx="5994" formatCode="0.00">
                  <c:v>56.230000000000004</c:v>
                </c:pt>
                <c:pt idx="5995" formatCode="0.00">
                  <c:v>56.230000000000004</c:v>
                </c:pt>
                <c:pt idx="5996" formatCode="0.00">
                  <c:v>56.230000000000004</c:v>
                </c:pt>
                <c:pt idx="5997" formatCode="0.00">
                  <c:v>56.230000000000004</c:v>
                </c:pt>
                <c:pt idx="5998" formatCode="0.00">
                  <c:v>56.230000000000004</c:v>
                </c:pt>
                <c:pt idx="5999" formatCode="0.00">
                  <c:v>56.230000000000004</c:v>
                </c:pt>
                <c:pt idx="6000" formatCode="0.00">
                  <c:v>56.230000000000004</c:v>
                </c:pt>
                <c:pt idx="6001" formatCode="0.00">
                  <c:v>56.230000000000004</c:v>
                </c:pt>
                <c:pt idx="6002" formatCode="0.00">
                  <c:v>56.230000000000004</c:v>
                </c:pt>
                <c:pt idx="6003" formatCode="0.00">
                  <c:v>56.230000000000004</c:v>
                </c:pt>
                <c:pt idx="6004" formatCode="0.00">
                  <c:v>56.230000000000004</c:v>
                </c:pt>
                <c:pt idx="6005" formatCode="0.00">
                  <c:v>56.230000000000004</c:v>
                </c:pt>
                <c:pt idx="6006" formatCode="0.00">
                  <c:v>56.230000000000004</c:v>
                </c:pt>
                <c:pt idx="6007" formatCode="0.00">
                  <c:v>56.230000000000004</c:v>
                </c:pt>
                <c:pt idx="6008" formatCode="0.00">
                  <c:v>56.230000000000004</c:v>
                </c:pt>
                <c:pt idx="6009" formatCode="0.00">
                  <c:v>56.230000000000004</c:v>
                </c:pt>
                <c:pt idx="6010" formatCode="0.00">
                  <c:v>56.230000000000004</c:v>
                </c:pt>
                <c:pt idx="6011" formatCode="0.00">
                  <c:v>56.230000000000004</c:v>
                </c:pt>
                <c:pt idx="6012" formatCode="0.00">
                  <c:v>56.230000000000004</c:v>
                </c:pt>
                <c:pt idx="6013" formatCode="0.00">
                  <c:v>56.230000000000004</c:v>
                </c:pt>
                <c:pt idx="6014" formatCode="0.00">
                  <c:v>56.230000000000004</c:v>
                </c:pt>
                <c:pt idx="6015" formatCode="0.00">
                  <c:v>56.230000000000004</c:v>
                </c:pt>
                <c:pt idx="6016" formatCode="0.00">
                  <c:v>56.230000000000004</c:v>
                </c:pt>
                <c:pt idx="6017" formatCode="0.00">
                  <c:v>56.230000000000004</c:v>
                </c:pt>
                <c:pt idx="6018" formatCode="0.00">
                  <c:v>56.230000000000004</c:v>
                </c:pt>
                <c:pt idx="6019" formatCode="0.00">
                  <c:v>56.230000000000004</c:v>
                </c:pt>
                <c:pt idx="6020" formatCode="0.00">
                  <c:v>56.230000000000004</c:v>
                </c:pt>
                <c:pt idx="6021" formatCode="0.00">
                  <c:v>56.230000000000004</c:v>
                </c:pt>
                <c:pt idx="6022" formatCode="0.00">
                  <c:v>56.230000000000004</c:v>
                </c:pt>
                <c:pt idx="6023" formatCode="0.00">
                  <c:v>56.230000000000004</c:v>
                </c:pt>
                <c:pt idx="6024" formatCode="0.00">
                  <c:v>56.230000000000004</c:v>
                </c:pt>
                <c:pt idx="6025" formatCode="0.00">
                  <c:v>56.230000000000004</c:v>
                </c:pt>
                <c:pt idx="6026" formatCode="0.00">
                  <c:v>56.230000000000004</c:v>
                </c:pt>
                <c:pt idx="6027" formatCode="0.00">
                  <c:v>56.230000000000004</c:v>
                </c:pt>
                <c:pt idx="6028" formatCode="0.00">
                  <c:v>56.230000000000004</c:v>
                </c:pt>
                <c:pt idx="6029" formatCode="0.00">
                  <c:v>56.230000000000004</c:v>
                </c:pt>
                <c:pt idx="6030" formatCode="0.00">
                  <c:v>56.230000000000004</c:v>
                </c:pt>
                <c:pt idx="6031" formatCode="0.00">
                  <c:v>56.230000000000004</c:v>
                </c:pt>
                <c:pt idx="6032" formatCode="0.00">
                  <c:v>56.230000000000004</c:v>
                </c:pt>
                <c:pt idx="6033" formatCode="0.00">
                  <c:v>56.230000000000004</c:v>
                </c:pt>
                <c:pt idx="6034" formatCode="0.00">
                  <c:v>56.230000000000004</c:v>
                </c:pt>
                <c:pt idx="6035" formatCode="0.00">
                  <c:v>56.230000000000004</c:v>
                </c:pt>
                <c:pt idx="6036" formatCode="0.00">
                  <c:v>56.230000000000004</c:v>
                </c:pt>
                <c:pt idx="6037" formatCode="0.00">
                  <c:v>56.230000000000004</c:v>
                </c:pt>
                <c:pt idx="6038" formatCode="0.00">
                  <c:v>56.230000000000004</c:v>
                </c:pt>
                <c:pt idx="6039" formatCode="0.00">
                  <c:v>56.230000000000004</c:v>
                </c:pt>
                <c:pt idx="6040" formatCode="0.00">
                  <c:v>56.230000000000004</c:v>
                </c:pt>
                <c:pt idx="6041" formatCode="0.00">
                  <c:v>56.230000000000004</c:v>
                </c:pt>
                <c:pt idx="6042" formatCode="0.00">
                  <c:v>56.230000000000004</c:v>
                </c:pt>
                <c:pt idx="6043" formatCode="0.00">
                  <c:v>56.230000000000004</c:v>
                </c:pt>
                <c:pt idx="6044" formatCode="0.00">
                  <c:v>56.230000000000004</c:v>
                </c:pt>
                <c:pt idx="6045" formatCode="0.00">
                  <c:v>56.230000000000004</c:v>
                </c:pt>
                <c:pt idx="6046" formatCode="0.00">
                  <c:v>56.230000000000004</c:v>
                </c:pt>
                <c:pt idx="6047" formatCode="0.00">
                  <c:v>56.230000000000004</c:v>
                </c:pt>
                <c:pt idx="6048" formatCode="0.00">
                  <c:v>56.230000000000004</c:v>
                </c:pt>
                <c:pt idx="6049" formatCode="0.00">
                  <c:v>56.230000000000004</c:v>
                </c:pt>
                <c:pt idx="6050" formatCode="0.00">
                  <c:v>56.230000000000004</c:v>
                </c:pt>
                <c:pt idx="6051" formatCode="0.00">
                  <c:v>56.230000000000004</c:v>
                </c:pt>
                <c:pt idx="6052" formatCode="0.00">
                  <c:v>56.230000000000004</c:v>
                </c:pt>
                <c:pt idx="6053" formatCode="0.00">
                  <c:v>56.230000000000004</c:v>
                </c:pt>
                <c:pt idx="6054" formatCode="0.00">
                  <c:v>56.230000000000004</c:v>
                </c:pt>
                <c:pt idx="6055" formatCode="0.00">
                  <c:v>56.230000000000004</c:v>
                </c:pt>
                <c:pt idx="6056" formatCode="0.00">
                  <c:v>56.230000000000004</c:v>
                </c:pt>
                <c:pt idx="6057" formatCode="0.00">
                  <c:v>56.230000000000004</c:v>
                </c:pt>
                <c:pt idx="6058" formatCode="0.00">
                  <c:v>56.230000000000004</c:v>
                </c:pt>
                <c:pt idx="6059" formatCode="0.00">
                  <c:v>56.230000000000004</c:v>
                </c:pt>
                <c:pt idx="6060" formatCode="0.00">
                  <c:v>56.230000000000004</c:v>
                </c:pt>
                <c:pt idx="6061" formatCode="0.00">
                  <c:v>56.230000000000004</c:v>
                </c:pt>
                <c:pt idx="6062" formatCode="0.00">
                  <c:v>56.230000000000004</c:v>
                </c:pt>
                <c:pt idx="6063" formatCode="0.00">
                  <c:v>56.230000000000004</c:v>
                </c:pt>
                <c:pt idx="6064" formatCode="0.00">
                  <c:v>56.230000000000004</c:v>
                </c:pt>
                <c:pt idx="6065" formatCode="0.00">
                  <c:v>56.230000000000004</c:v>
                </c:pt>
                <c:pt idx="6066" formatCode="0.00">
                  <c:v>56.230000000000004</c:v>
                </c:pt>
                <c:pt idx="6067" formatCode="0.00">
                  <c:v>56.230000000000004</c:v>
                </c:pt>
                <c:pt idx="6068" formatCode="0.00">
                  <c:v>56.230000000000004</c:v>
                </c:pt>
                <c:pt idx="6069" formatCode="0.00">
                  <c:v>56.230000000000004</c:v>
                </c:pt>
                <c:pt idx="6070" formatCode="0.00">
                  <c:v>56.230000000000004</c:v>
                </c:pt>
                <c:pt idx="6071" formatCode="0.00">
                  <c:v>56.230000000000004</c:v>
                </c:pt>
                <c:pt idx="6072" formatCode="0.00">
                  <c:v>56.230000000000004</c:v>
                </c:pt>
                <c:pt idx="6073" formatCode="0.00">
                  <c:v>56.230000000000004</c:v>
                </c:pt>
                <c:pt idx="6074" formatCode="0.00">
                  <c:v>56.230000000000004</c:v>
                </c:pt>
                <c:pt idx="6075" formatCode="0.00">
                  <c:v>56.230000000000004</c:v>
                </c:pt>
                <c:pt idx="6076" formatCode="0.00">
                  <c:v>56.230000000000004</c:v>
                </c:pt>
                <c:pt idx="6077" formatCode="0.00">
                  <c:v>56.230000000000004</c:v>
                </c:pt>
                <c:pt idx="6078" formatCode="0.00">
                  <c:v>56.230000000000004</c:v>
                </c:pt>
                <c:pt idx="6079" formatCode="0.00">
                  <c:v>56.230000000000004</c:v>
                </c:pt>
                <c:pt idx="6080" formatCode="0.00">
                  <c:v>56.230000000000004</c:v>
                </c:pt>
                <c:pt idx="6081" formatCode="0.00">
                  <c:v>56.230000000000004</c:v>
                </c:pt>
                <c:pt idx="6082" formatCode="0.00">
                  <c:v>56.230000000000004</c:v>
                </c:pt>
                <c:pt idx="6083" formatCode="0.00">
                  <c:v>56.230000000000004</c:v>
                </c:pt>
                <c:pt idx="6084" formatCode="0.00">
                  <c:v>56.230000000000004</c:v>
                </c:pt>
                <c:pt idx="6085" formatCode="0.00">
                  <c:v>56.230000000000004</c:v>
                </c:pt>
                <c:pt idx="6086" formatCode="0.00">
                  <c:v>56.230000000000004</c:v>
                </c:pt>
                <c:pt idx="6087" formatCode="0.00">
                  <c:v>56.230000000000004</c:v>
                </c:pt>
                <c:pt idx="6088" formatCode="0.00">
                  <c:v>56.230000000000004</c:v>
                </c:pt>
                <c:pt idx="6089" formatCode="0.00">
                  <c:v>56.230000000000004</c:v>
                </c:pt>
                <c:pt idx="6090" formatCode="0.00">
                  <c:v>56.230000000000004</c:v>
                </c:pt>
                <c:pt idx="6091" formatCode="0.00">
                  <c:v>56.230000000000004</c:v>
                </c:pt>
                <c:pt idx="6092" formatCode="0.00">
                  <c:v>56.230000000000004</c:v>
                </c:pt>
                <c:pt idx="6093" formatCode="0.00">
                  <c:v>56.230000000000004</c:v>
                </c:pt>
                <c:pt idx="6094" formatCode="0.00">
                  <c:v>56.230000000000004</c:v>
                </c:pt>
                <c:pt idx="6095" formatCode="0.00">
                  <c:v>56.230000000000004</c:v>
                </c:pt>
                <c:pt idx="6096" formatCode="0.00">
                  <c:v>56.230000000000004</c:v>
                </c:pt>
                <c:pt idx="6097" formatCode="0.00">
                  <c:v>56.230000000000004</c:v>
                </c:pt>
                <c:pt idx="6098" formatCode="0.00">
                  <c:v>56.230000000000004</c:v>
                </c:pt>
                <c:pt idx="6099" formatCode="0.00">
                  <c:v>56.230000000000004</c:v>
                </c:pt>
                <c:pt idx="6100" formatCode="0.00">
                  <c:v>56.230000000000004</c:v>
                </c:pt>
                <c:pt idx="6101" formatCode="0.00">
                  <c:v>56.230000000000004</c:v>
                </c:pt>
                <c:pt idx="6102" formatCode="0.00">
                  <c:v>56.230000000000004</c:v>
                </c:pt>
                <c:pt idx="6103" formatCode="0.00">
                  <c:v>56.230000000000004</c:v>
                </c:pt>
                <c:pt idx="6104" formatCode="0.00">
                  <c:v>56.230000000000004</c:v>
                </c:pt>
                <c:pt idx="6105" formatCode="0.00">
                  <c:v>56.230000000000004</c:v>
                </c:pt>
                <c:pt idx="6106" formatCode="0.00">
                  <c:v>56.230000000000004</c:v>
                </c:pt>
                <c:pt idx="6107" formatCode="0.00">
                  <c:v>56.230000000000004</c:v>
                </c:pt>
                <c:pt idx="6108" formatCode="0.00">
                  <c:v>56.230000000000004</c:v>
                </c:pt>
                <c:pt idx="6109" formatCode="0.00">
                  <c:v>56.230000000000004</c:v>
                </c:pt>
                <c:pt idx="6110" formatCode="0.00">
                  <c:v>56.230000000000004</c:v>
                </c:pt>
                <c:pt idx="6111" formatCode="0.00">
                  <c:v>56.230000000000004</c:v>
                </c:pt>
                <c:pt idx="6112" formatCode="0.00">
                  <c:v>56.230000000000004</c:v>
                </c:pt>
                <c:pt idx="6113" formatCode="0.00">
                  <c:v>56.230000000000004</c:v>
                </c:pt>
                <c:pt idx="6114" formatCode="0.00">
                  <c:v>56.230000000000004</c:v>
                </c:pt>
                <c:pt idx="6115" formatCode="0.00">
                  <c:v>56.230000000000004</c:v>
                </c:pt>
                <c:pt idx="6116" formatCode="0.00">
                  <c:v>56.230000000000004</c:v>
                </c:pt>
                <c:pt idx="6117" formatCode="0.00">
                  <c:v>56.230000000000004</c:v>
                </c:pt>
                <c:pt idx="6118" formatCode="0.00">
                  <c:v>56.230000000000004</c:v>
                </c:pt>
                <c:pt idx="6119" formatCode="0.00">
                  <c:v>56.230000000000004</c:v>
                </c:pt>
                <c:pt idx="6120" formatCode="0.00">
                  <c:v>56.230000000000004</c:v>
                </c:pt>
                <c:pt idx="6121" formatCode="0.00">
                  <c:v>56.230000000000004</c:v>
                </c:pt>
                <c:pt idx="6122" formatCode="0.00">
                  <c:v>56.230000000000004</c:v>
                </c:pt>
                <c:pt idx="6123" formatCode="0.00">
                  <c:v>56.230000000000004</c:v>
                </c:pt>
                <c:pt idx="6124" formatCode="0.00">
                  <c:v>56.230000000000004</c:v>
                </c:pt>
                <c:pt idx="6125" formatCode="0.00">
                  <c:v>56.230000000000004</c:v>
                </c:pt>
                <c:pt idx="6126" formatCode="0.00">
                  <c:v>56.230000000000004</c:v>
                </c:pt>
                <c:pt idx="6127" formatCode="0.00">
                  <c:v>56.230000000000004</c:v>
                </c:pt>
                <c:pt idx="6128" formatCode="0.00">
                  <c:v>56.230000000000004</c:v>
                </c:pt>
                <c:pt idx="6129" formatCode="0.00">
                  <c:v>56.230000000000004</c:v>
                </c:pt>
                <c:pt idx="6130" formatCode="0.00">
                  <c:v>56.230000000000004</c:v>
                </c:pt>
                <c:pt idx="6131" formatCode="0.00">
                  <c:v>56.230000000000004</c:v>
                </c:pt>
                <c:pt idx="6132" formatCode="0.00">
                  <c:v>56.230000000000004</c:v>
                </c:pt>
                <c:pt idx="6133" formatCode="0.00">
                  <c:v>56.230000000000004</c:v>
                </c:pt>
                <c:pt idx="6134" formatCode="0.00">
                  <c:v>56.230000000000004</c:v>
                </c:pt>
                <c:pt idx="6135" formatCode="0.00">
                  <c:v>56.230000000000004</c:v>
                </c:pt>
                <c:pt idx="6136" formatCode="0.00">
                  <c:v>56.230000000000004</c:v>
                </c:pt>
                <c:pt idx="6137" formatCode="0.00">
                  <c:v>56.230000000000004</c:v>
                </c:pt>
                <c:pt idx="6138" formatCode="0.00">
                  <c:v>56.230000000000004</c:v>
                </c:pt>
                <c:pt idx="6139" formatCode="0.00">
                  <c:v>56.230000000000004</c:v>
                </c:pt>
                <c:pt idx="6140" formatCode="0.00">
                  <c:v>56.230000000000004</c:v>
                </c:pt>
                <c:pt idx="6141" formatCode="0.00">
                  <c:v>56.230000000000004</c:v>
                </c:pt>
                <c:pt idx="6142" formatCode="0.00">
                  <c:v>56.230000000000004</c:v>
                </c:pt>
                <c:pt idx="6143" formatCode="0.00">
                  <c:v>56.230000000000004</c:v>
                </c:pt>
                <c:pt idx="6144" formatCode="0.00">
                  <c:v>56.230000000000004</c:v>
                </c:pt>
                <c:pt idx="6145" formatCode="0.00">
                  <c:v>56.230000000000004</c:v>
                </c:pt>
                <c:pt idx="6146" formatCode="0.00">
                  <c:v>56.230000000000004</c:v>
                </c:pt>
                <c:pt idx="6147" formatCode="0.00">
                  <c:v>56.230000000000004</c:v>
                </c:pt>
                <c:pt idx="6148" formatCode="0.00">
                  <c:v>56.230000000000004</c:v>
                </c:pt>
                <c:pt idx="6149" formatCode="0.00">
                  <c:v>56.230000000000004</c:v>
                </c:pt>
                <c:pt idx="6150" formatCode="0.00">
                  <c:v>56.230000000000004</c:v>
                </c:pt>
                <c:pt idx="6151" formatCode="0.00">
                  <c:v>56.230000000000004</c:v>
                </c:pt>
                <c:pt idx="6152" formatCode="0.00">
                  <c:v>56.230000000000004</c:v>
                </c:pt>
                <c:pt idx="6153" formatCode="0.00">
                  <c:v>56.230000000000004</c:v>
                </c:pt>
                <c:pt idx="6154" formatCode="0.00">
                  <c:v>56.230000000000004</c:v>
                </c:pt>
                <c:pt idx="6155" formatCode="0.00">
                  <c:v>56.230000000000004</c:v>
                </c:pt>
                <c:pt idx="6156" formatCode="0.00">
                  <c:v>56.230000000000004</c:v>
                </c:pt>
                <c:pt idx="6157" formatCode="0.00">
                  <c:v>56.230000000000004</c:v>
                </c:pt>
                <c:pt idx="6158" formatCode="0.00">
                  <c:v>56.230000000000004</c:v>
                </c:pt>
                <c:pt idx="6159" formatCode="0.00">
                  <c:v>56.230000000000004</c:v>
                </c:pt>
                <c:pt idx="6160" formatCode="0.00">
                  <c:v>56.230000000000004</c:v>
                </c:pt>
                <c:pt idx="6161" formatCode="0.00">
                  <c:v>56.230000000000004</c:v>
                </c:pt>
                <c:pt idx="6162" formatCode="0.00">
                  <c:v>56.230000000000004</c:v>
                </c:pt>
                <c:pt idx="6163" formatCode="0.00">
                  <c:v>56.230000000000004</c:v>
                </c:pt>
                <c:pt idx="6164" formatCode="0.00">
                  <c:v>56.230000000000004</c:v>
                </c:pt>
                <c:pt idx="6165" formatCode="0.00">
                  <c:v>56.230000000000004</c:v>
                </c:pt>
                <c:pt idx="6166" formatCode="0.00">
                  <c:v>56.230000000000004</c:v>
                </c:pt>
                <c:pt idx="6167" formatCode="0.00">
                  <c:v>56.230000000000004</c:v>
                </c:pt>
                <c:pt idx="6168" formatCode="0.00">
                  <c:v>56.230000000000004</c:v>
                </c:pt>
                <c:pt idx="6169" formatCode="0.00">
                  <c:v>56.230000000000004</c:v>
                </c:pt>
                <c:pt idx="6170" formatCode="0.00">
                  <c:v>56.230000000000004</c:v>
                </c:pt>
                <c:pt idx="6171" formatCode="0.00">
                  <c:v>56.230000000000004</c:v>
                </c:pt>
                <c:pt idx="6172" formatCode="0.00">
                  <c:v>56.230000000000004</c:v>
                </c:pt>
                <c:pt idx="6173" formatCode="0.00">
                  <c:v>56.230000000000004</c:v>
                </c:pt>
                <c:pt idx="6174" formatCode="0.00">
                  <c:v>56.230000000000004</c:v>
                </c:pt>
                <c:pt idx="6175" formatCode="0.00">
                  <c:v>56.230000000000004</c:v>
                </c:pt>
                <c:pt idx="6176" formatCode="0.00">
                  <c:v>56.230000000000004</c:v>
                </c:pt>
                <c:pt idx="6177" formatCode="0.00">
                  <c:v>56.230000000000004</c:v>
                </c:pt>
                <c:pt idx="6178" formatCode="0.00">
                  <c:v>56.230000000000004</c:v>
                </c:pt>
                <c:pt idx="6179" formatCode="0.00">
                  <c:v>56.230000000000004</c:v>
                </c:pt>
                <c:pt idx="6180" formatCode="0.00">
                  <c:v>56.230000000000004</c:v>
                </c:pt>
                <c:pt idx="6181" formatCode="0.00">
                  <c:v>56.230000000000004</c:v>
                </c:pt>
                <c:pt idx="6182" formatCode="0.00">
                  <c:v>56.230000000000004</c:v>
                </c:pt>
                <c:pt idx="6183" formatCode="0.00">
                  <c:v>56.230000000000004</c:v>
                </c:pt>
                <c:pt idx="6184" formatCode="0.00">
                  <c:v>56.230000000000004</c:v>
                </c:pt>
                <c:pt idx="6185" formatCode="0.00">
                  <c:v>56.230000000000004</c:v>
                </c:pt>
                <c:pt idx="6186" formatCode="0.00">
                  <c:v>56.230000000000004</c:v>
                </c:pt>
                <c:pt idx="6187" formatCode="0.00">
                  <c:v>56.230000000000004</c:v>
                </c:pt>
                <c:pt idx="6188" formatCode="0.00">
                  <c:v>56.230000000000004</c:v>
                </c:pt>
                <c:pt idx="6189" formatCode="0.00">
                  <c:v>56.230000000000004</c:v>
                </c:pt>
                <c:pt idx="6190" formatCode="0.00">
                  <c:v>56.230000000000004</c:v>
                </c:pt>
                <c:pt idx="6191" formatCode="0.00">
                  <c:v>56.230000000000004</c:v>
                </c:pt>
                <c:pt idx="6192" formatCode="0.00">
                  <c:v>56.230000000000004</c:v>
                </c:pt>
                <c:pt idx="6193" formatCode="0.00">
                  <c:v>56.230000000000004</c:v>
                </c:pt>
                <c:pt idx="6194" formatCode="0.00">
                  <c:v>56.230000000000004</c:v>
                </c:pt>
                <c:pt idx="6195" formatCode="0.00">
                  <c:v>56.230000000000004</c:v>
                </c:pt>
                <c:pt idx="6196" formatCode="0.00">
                  <c:v>56.230000000000004</c:v>
                </c:pt>
                <c:pt idx="6197" formatCode="0.00">
                  <c:v>56.230000000000004</c:v>
                </c:pt>
                <c:pt idx="6198" formatCode="0.00">
                  <c:v>56.230000000000004</c:v>
                </c:pt>
                <c:pt idx="6199" formatCode="0.00">
                  <c:v>56.230000000000004</c:v>
                </c:pt>
                <c:pt idx="6200" formatCode="0.00">
                  <c:v>56.230000000000004</c:v>
                </c:pt>
                <c:pt idx="6201" formatCode="0.00">
                  <c:v>56.230000000000004</c:v>
                </c:pt>
                <c:pt idx="6202" formatCode="0.00">
                  <c:v>56.230000000000004</c:v>
                </c:pt>
                <c:pt idx="6203" formatCode="0.00">
                  <c:v>56.230000000000004</c:v>
                </c:pt>
                <c:pt idx="6204" formatCode="0.00">
                  <c:v>56.230000000000004</c:v>
                </c:pt>
                <c:pt idx="6205" formatCode="0.00">
                  <c:v>56.230000000000004</c:v>
                </c:pt>
                <c:pt idx="6206" formatCode="0.00">
                  <c:v>56.230000000000004</c:v>
                </c:pt>
                <c:pt idx="6207" formatCode="0.00">
                  <c:v>56.230000000000004</c:v>
                </c:pt>
                <c:pt idx="6208" formatCode="0.00">
                  <c:v>56.230000000000004</c:v>
                </c:pt>
                <c:pt idx="6209" formatCode="0.00">
                  <c:v>56.230000000000004</c:v>
                </c:pt>
                <c:pt idx="6210" formatCode="0.00">
                  <c:v>56.230000000000004</c:v>
                </c:pt>
                <c:pt idx="6211" formatCode="0.00">
                  <c:v>56.230000000000004</c:v>
                </c:pt>
                <c:pt idx="6212" formatCode="0.00">
                  <c:v>56.230000000000004</c:v>
                </c:pt>
                <c:pt idx="6213" formatCode="0.00">
                  <c:v>56.230000000000004</c:v>
                </c:pt>
                <c:pt idx="6214" formatCode="0.00">
                  <c:v>56.230000000000004</c:v>
                </c:pt>
                <c:pt idx="6215" formatCode="0.00">
                  <c:v>56.230000000000004</c:v>
                </c:pt>
                <c:pt idx="6216" formatCode="0.00">
                  <c:v>56.230000000000004</c:v>
                </c:pt>
                <c:pt idx="6217" formatCode="0.00">
                  <c:v>56.230000000000004</c:v>
                </c:pt>
                <c:pt idx="6218" formatCode="0.00">
                  <c:v>56.230000000000004</c:v>
                </c:pt>
                <c:pt idx="6219" formatCode="0.00">
                  <c:v>56.230000000000004</c:v>
                </c:pt>
                <c:pt idx="6220" formatCode="0.00">
                  <c:v>56.230000000000004</c:v>
                </c:pt>
                <c:pt idx="6221" formatCode="0.00">
                  <c:v>56.230000000000004</c:v>
                </c:pt>
                <c:pt idx="6222" formatCode="0.00">
                  <c:v>56.230000000000004</c:v>
                </c:pt>
                <c:pt idx="6223" formatCode="0.00">
                  <c:v>56.230000000000004</c:v>
                </c:pt>
                <c:pt idx="6224" formatCode="0.00">
                  <c:v>56.230000000000004</c:v>
                </c:pt>
                <c:pt idx="6225" formatCode="0.00">
                  <c:v>56.230000000000004</c:v>
                </c:pt>
                <c:pt idx="6226" formatCode="0.00">
                  <c:v>56.230000000000004</c:v>
                </c:pt>
                <c:pt idx="6227" formatCode="0.00">
                  <c:v>56.230000000000004</c:v>
                </c:pt>
                <c:pt idx="6228" formatCode="0.00">
                  <c:v>56.230000000000004</c:v>
                </c:pt>
                <c:pt idx="6229" formatCode="0.00">
                  <c:v>56.230000000000004</c:v>
                </c:pt>
                <c:pt idx="6230" formatCode="0.00">
                  <c:v>56.230000000000004</c:v>
                </c:pt>
                <c:pt idx="6231" formatCode="0.00">
                  <c:v>56.230000000000004</c:v>
                </c:pt>
                <c:pt idx="6232" formatCode="0.00">
                  <c:v>56.230000000000004</c:v>
                </c:pt>
                <c:pt idx="6233" formatCode="0.00">
                  <c:v>56.230000000000004</c:v>
                </c:pt>
                <c:pt idx="6234" formatCode="0.00">
                  <c:v>56.230000000000004</c:v>
                </c:pt>
                <c:pt idx="6235" formatCode="0.00">
                  <c:v>56.230000000000004</c:v>
                </c:pt>
                <c:pt idx="6236" formatCode="0.00">
                  <c:v>56.230000000000004</c:v>
                </c:pt>
                <c:pt idx="6237" formatCode="0.00">
                  <c:v>56.230000000000004</c:v>
                </c:pt>
                <c:pt idx="6238" formatCode="0.00">
                  <c:v>56.230000000000004</c:v>
                </c:pt>
                <c:pt idx="6239" formatCode="0.00">
                  <c:v>56.230000000000004</c:v>
                </c:pt>
                <c:pt idx="6240" formatCode="0.00">
                  <c:v>56.230000000000004</c:v>
                </c:pt>
                <c:pt idx="6241" formatCode="0.00">
                  <c:v>56.230000000000004</c:v>
                </c:pt>
                <c:pt idx="6242" formatCode="0.00">
                  <c:v>56.230000000000004</c:v>
                </c:pt>
                <c:pt idx="6243" formatCode="0.00">
                  <c:v>56.230000000000004</c:v>
                </c:pt>
                <c:pt idx="6244" formatCode="0.00">
                  <c:v>56.230000000000004</c:v>
                </c:pt>
                <c:pt idx="6245" formatCode="0.00">
                  <c:v>56.230000000000004</c:v>
                </c:pt>
                <c:pt idx="6246" formatCode="0.00">
                  <c:v>56.230000000000004</c:v>
                </c:pt>
                <c:pt idx="6247" formatCode="0.00">
                  <c:v>56.230000000000004</c:v>
                </c:pt>
                <c:pt idx="6248" formatCode="0.00">
                  <c:v>56.230000000000004</c:v>
                </c:pt>
                <c:pt idx="6249" formatCode="0.00">
                  <c:v>56.230000000000004</c:v>
                </c:pt>
                <c:pt idx="6250" formatCode="0.00">
                  <c:v>56.230000000000004</c:v>
                </c:pt>
                <c:pt idx="6251" formatCode="0.00">
                  <c:v>56.230000000000004</c:v>
                </c:pt>
                <c:pt idx="6252" formatCode="0.00">
                  <c:v>56.230000000000004</c:v>
                </c:pt>
                <c:pt idx="6253" formatCode="0.00">
                  <c:v>56.230000000000004</c:v>
                </c:pt>
                <c:pt idx="6254" formatCode="0.00">
                  <c:v>56.230000000000004</c:v>
                </c:pt>
                <c:pt idx="6255" formatCode="0.00">
                  <c:v>56.230000000000004</c:v>
                </c:pt>
                <c:pt idx="6256" formatCode="0.00">
                  <c:v>56.230000000000004</c:v>
                </c:pt>
                <c:pt idx="6257" formatCode="0.00">
                  <c:v>56.230000000000004</c:v>
                </c:pt>
                <c:pt idx="6258" formatCode="0.00">
                  <c:v>56.230000000000004</c:v>
                </c:pt>
                <c:pt idx="6259" formatCode="0.00">
                  <c:v>56.230000000000004</c:v>
                </c:pt>
                <c:pt idx="6260" formatCode="0.00">
                  <c:v>56.230000000000004</c:v>
                </c:pt>
                <c:pt idx="6261" formatCode="0.00">
                  <c:v>56.230000000000004</c:v>
                </c:pt>
                <c:pt idx="6262" formatCode="0.00">
                  <c:v>56.230000000000004</c:v>
                </c:pt>
                <c:pt idx="6263" formatCode="0.00">
                  <c:v>56.230000000000004</c:v>
                </c:pt>
                <c:pt idx="6264" formatCode="0.00">
                  <c:v>56.230000000000004</c:v>
                </c:pt>
                <c:pt idx="6265" formatCode="0.00">
                  <c:v>56.230000000000004</c:v>
                </c:pt>
                <c:pt idx="6266" formatCode="0.00">
                  <c:v>56.230000000000004</c:v>
                </c:pt>
                <c:pt idx="6267" formatCode="0.00">
                  <c:v>56.230000000000004</c:v>
                </c:pt>
                <c:pt idx="6268" formatCode="0.00">
                  <c:v>56.230000000000004</c:v>
                </c:pt>
                <c:pt idx="6269" formatCode="0.00">
                  <c:v>56.230000000000004</c:v>
                </c:pt>
                <c:pt idx="6270" formatCode="0.00">
                  <c:v>56.230000000000004</c:v>
                </c:pt>
                <c:pt idx="6271" formatCode="0.00">
                  <c:v>56.230000000000004</c:v>
                </c:pt>
                <c:pt idx="6272" formatCode="0.00">
                  <c:v>56.230000000000004</c:v>
                </c:pt>
                <c:pt idx="6273" formatCode="0.00">
                  <c:v>56.230000000000004</c:v>
                </c:pt>
                <c:pt idx="6274" formatCode="0.00">
                  <c:v>56.230000000000004</c:v>
                </c:pt>
                <c:pt idx="6275" formatCode="0.00">
                  <c:v>56.230000000000004</c:v>
                </c:pt>
                <c:pt idx="6276" formatCode="0.00">
                  <c:v>56.230000000000004</c:v>
                </c:pt>
                <c:pt idx="6277" formatCode="0.00">
                  <c:v>56.230000000000004</c:v>
                </c:pt>
                <c:pt idx="6278" formatCode="0.00">
                  <c:v>56.230000000000004</c:v>
                </c:pt>
                <c:pt idx="6279" formatCode="0.00">
                  <c:v>56.230000000000004</c:v>
                </c:pt>
                <c:pt idx="6280" formatCode="0.00">
                  <c:v>56.230000000000004</c:v>
                </c:pt>
                <c:pt idx="6281" formatCode="0.00">
                  <c:v>56.230000000000004</c:v>
                </c:pt>
                <c:pt idx="6282" formatCode="0.00">
                  <c:v>56.230000000000004</c:v>
                </c:pt>
                <c:pt idx="6283" formatCode="0.00">
                  <c:v>56.230000000000004</c:v>
                </c:pt>
                <c:pt idx="6284" formatCode="0.00">
                  <c:v>56.230000000000004</c:v>
                </c:pt>
                <c:pt idx="6285" formatCode="0.00">
                  <c:v>56.230000000000004</c:v>
                </c:pt>
                <c:pt idx="6286" formatCode="0.00">
                  <c:v>56.230000000000004</c:v>
                </c:pt>
                <c:pt idx="6287" formatCode="0.00">
                  <c:v>56.230000000000004</c:v>
                </c:pt>
                <c:pt idx="6288" formatCode="0.00">
                  <c:v>56.230000000000004</c:v>
                </c:pt>
                <c:pt idx="6289" formatCode="0.00">
                  <c:v>56.230000000000004</c:v>
                </c:pt>
                <c:pt idx="6290" formatCode="0.00">
                  <c:v>56.230000000000004</c:v>
                </c:pt>
                <c:pt idx="6291" formatCode="0.00">
                  <c:v>56.230000000000004</c:v>
                </c:pt>
                <c:pt idx="6292" formatCode="0.00">
                  <c:v>56.403999999999996</c:v>
                </c:pt>
                <c:pt idx="6293" formatCode="0.00">
                  <c:v>56.230000000000004</c:v>
                </c:pt>
                <c:pt idx="6294" formatCode="0.00">
                  <c:v>56.230000000000004</c:v>
                </c:pt>
                <c:pt idx="6295" formatCode="0.00">
                  <c:v>56.230000000000004</c:v>
                </c:pt>
                <c:pt idx="6296" formatCode="0.00">
                  <c:v>56.230000000000004</c:v>
                </c:pt>
                <c:pt idx="6297" formatCode="0.00">
                  <c:v>56.230000000000004</c:v>
                </c:pt>
                <c:pt idx="6298" formatCode="0.00">
                  <c:v>56.230000000000004</c:v>
                </c:pt>
                <c:pt idx="6299" formatCode="0.00">
                  <c:v>56.230000000000004</c:v>
                </c:pt>
                <c:pt idx="6300" formatCode="0.00">
                  <c:v>56.230000000000004</c:v>
                </c:pt>
                <c:pt idx="6301" formatCode="0.00">
                  <c:v>56.230000000000004</c:v>
                </c:pt>
                <c:pt idx="6302" formatCode="0.00">
                  <c:v>56.403999999999996</c:v>
                </c:pt>
                <c:pt idx="6303" formatCode="0.00">
                  <c:v>56.230000000000004</c:v>
                </c:pt>
                <c:pt idx="6304" formatCode="0.00">
                  <c:v>56.403999999999996</c:v>
                </c:pt>
                <c:pt idx="6305" formatCode="0.00">
                  <c:v>56.230000000000004</c:v>
                </c:pt>
                <c:pt idx="6306" formatCode="0.00">
                  <c:v>56.230000000000004</c:v>
                </c:pt>
                <c:pt idx="6307" formatCode="0.00">
                  <c:v>56.230000000000004</c:v>
                </c:pt>
                <c:pt idx="6308" formatCode="0.00">
                  <c:v>56.230000000000004</c:v>
                </c:pt>
                <c:pt idx="6309" formatCode="0.00">
                  <c:v>56.403999999999996</c:v>
                </c:pt>
                <c:pt idx="6310" formatCode="0.00">
                  <c:v>56.403999999999996</c:v>
                </c:pt>
                <c:pt idx="6311" formatCode="0.00">
                  <c:v>56.230000000000004</c:v>
                </c:pt>
                <c:pt idx="6312" formatCode="0.00">
                  <c:v>56.403999999999996</c:v>
                </c:pt>
                <c:pt idx="6313" formatCode="0.00">
                  <c:v>56.403999999999996</c:v>
                </c:pt>
                <c:pt idx="6314" formatCode="0.00">
                  <c:v>56.403999999999996</c:v>
                </c:pt>
                <c:pt idx="6315" formatCode="0.00">
                  <c:v>56.230000000000004</c:v>
                </c:pt>
                <c:pt idx="6316" formatCode="0.00">
                  <c:v>56.403999999999996</c:v>
                </c:pt>
                <c:pt idx="6317" formatCode="0.00">
                  <c:v>56.403999999999996</c:v>
                </c:pt>
                <c:pt idx="6318" formatCode="0.00">
                  <c:v>56.403999999999996</c:v>
                </c:pt>
                <c:pt idx="6319" formatCode="0.00">
                  <c:v>56.403999999999996</c:v>
                </c:pt>
                <c:pt idx="6320" formatCode="0.00">
                  <c:v>56.403999999999996</c:v>
                </c:pt>
                <c:pt idx="6321" formatCode="0.00">
                  <c:v>56.403999999999996</c:v>
                </c:pt>
                <c:pt idx="6322" formatCode="0.00">
                  <c:v>56.403999999999996</c:v>
                </c:pt>
                <c:pt idx="6323" formatCode="0.00">
                  <c:v>56.403999999999996</c:v>
                </c:pt>
                <c:pt idx="6324" formatCode="0.00">
                  <c:v>56.403999999999996</c:v>
                </c:pt>
                <c:pt idx="6325" formatCode="0.00">
                  <c:v>56.403999999999996</c:v>
                </c:pt>
                <c:pt idx="6326" formatCode="0.00">
                  <c:v>56.403999999999996</c:v>
                </c:pt>
                <c:pt idx="6327" formatCode="0.00">
                  <c:v>56.403999999999996</c:v>
                </c:pt>
                <c:pt idx="6328" formatCode="0.00">
                  <c:v>56.230000000000004</c:v>
                </c:pt>
                <c:pt idx="6329" formatCode="0.00">
                  <c:v>56.403999999999996</c:v>
                </c:pt>
                <c:pt idx="6330" formatCode="0.00">
                  <c:v>56.403999999999996</c:v>
                </c:pt>
                <c:pt idx="6331" formatCode="0.00">
                  <c:v>56.403999999999996</c:v>
                </c:pt>
                <c:pt idx="6332" formatCode="0.00">
                  <c:v>56.403999999999996</c:v>
                </c:pt>
                <c:pt idx="6333" formatCode="0.00">
                  <c:v>56.403999999999996</c:v>
                </c:pt>
                <c:pt idx="6334" formatCode="0.00">
                  <c:v>56.403999999999996</c:v>
                </c:pt>
                <c:pt idx="6335" formatCode="0.00">
                  <c:v>56.403999999999996</c:v>
                </c:pt>
                <c:pt idx="6336" formatCode="0.00">
                  <c:v>56.403999999999996</c:v>
                </c:pt>
                <c:pt idx="6337" formatCode="0.00">
                  <c:v>56.403999999999996</c:v>
                </c:pt>
                <c:pt idx="6338" formatCode="0.00">
                  <c:v>56.403999999999996</c:v>
                </c:pt>
                <c:pt idx="6339" formatCode="0.00">
                  <c:v>56.403999999999996</c:v>
                </c:pt>
                <c:pt idx="6340" formatCode="0.00">
                  <c:v>56.403999999999996</c:v>
                </c:pt>
                <c:pt idx="6341" formatCode="0.00">
                  <c:v>56.403999999999996</c:v>
                </c:pt>
                <c:pt idx="6342" formatCode="0.00">
                  <c:v>56.403999999999996</c:v>
                </c:pt>
                <c:pt idx="6343" formatCode="0.00">
                  <c:v>56.403999999999996</c:v>
                </c:pt>
                <c:pt idx="6344" formatCode="0.00">
                  <c:v>56.403999999999996</c:v>
                </c:pt>
                <c:pt idx="6345" formatCode="0.00">
                  <c:v>56.403999999999996</c:v>
                </c:pt>
                <c:pt idx="6346" formatCode="0.00">
                  <c:v>56.403999999999996</c:v>
                </c:pt>
                <c:pt idx="6347" formatCode="0.00">
                  <c:v>56.230000000000004</c:v>
                </c:pt>
                <c:pt idx="6348" formatCode="0.00">
                  <c:v>56.403999999999996</c:v>
                </c:pt>
                <c:pt idx="6349" formatCode="0.00">
                  <c:v>56.403999999999996</c:v>
                </c:pt>
                <c:pt idx="6350" formatCode="0.00">
                  <c:v>56.403999999999996</c:v>
                </c:pt>
                <c:pt idx="6351" formatCode="0.00">
                  <c:v>56.403999999999996</c:v>
                </c:pt>
                <c:pt idx="6352" formatCode="0.00">
                  <c:v>56.403999999999996</c:v>
                </c:pt>
                <c:pt idx="6353" formatCode="0.00">
                  <c:v>56.403999999999996</c:v>
                </c:pt>
                <c:pt idx="6354" formatCode="0.00">
                  <c:v>56.403999999999996</c:v>
                </c:pt>
                <c:pt idx="6355" formatCode="0.00">
                  <c:v>56.230000000000004</c:v>
                </c:pt>
                <c:pt idx="6356" formatCode="0.00">
                  <c:v>56.403999999999996</c:v>
                </c:pt>
                <c:pt idx="6357" formatCode="0.00">
                  <c:v>56.403999999999996</c:v>
                </c:pt>
                <c:pt idx="6358" formatCode="0.00">
                  <c:v>56.403999999999996</c:v>
                </c:pt>
                <c:pt idx="6359" formatCode="0.00">
                  <c:v>56.403999999999996</c:v>
                </c:pt>
                <c:pt idx="6360" formatCode="0.00">
                  <c:v>56.403999999999996</c:v>
                </c:pt>
                <c:pt idx="6361" formatCode="0.00">
                  <c:v>56.230000000000004</c:v>
                </c:pt>
                <c:pt idx="6362" formatCode="0.00">
                  <c:v>56.403999999999996</c:v>
                </c:pt>
                <c:pt idx="6363" formatCode="0.00">
                  <c:v>56.403999999999996</c:v>
                </c:pt>
                <c:pt idx="6364" formatCode="0.00">
                  <c:v>56.403999999999996</c:v>
                </c:pt>
                <c:pt idx="6365" formatCode="0.00">
                  <c:v>56.403999999999996</c:v>
                </c:pt>
                <c:pt idx="6366" formatCode="0.00">
                  <c:v>56.230000000000004</c:v>
                </c:pt>
                <c:pt idx="6367" formatCode="0.00">
                  <c:v>56.403999999999996</c:v>
                </c:pt>
                <c:pt idx="6368" formatCode="0.00">
                  <c:v>56.403999999999996</c:v>
                </c:pt>
                <c:pt idx="6369" formatCode="0.00">
                  <c:v>56.403999999999996</c:v>
                </c:pt>
                <c:pt idx="6370" formatCode="0.00">
                  <c:v>56.403999999999996</c:v>
                </c:pt>
                <c:pt idx="6371" formatCode="0.00">
                  <c:v>56.230000000000004</c:v>
                </c:pt>
                <c:pt idx="6372" formatCode="0.00">
                  <c:v>56.403999999999996</c:v>
                </c:pt>
                <c:pt idx="6373" formatCode="0.00">
                  <c:v>56.403999999999996</c:v>
                </c:pt>
                <c:pt idx="6374" formatCode="0.00">
                  <c:v>56.403999999999996</c:v>
                </c:pt>
                <c:pt idx="6375" formatCode="0.00">
                  <c:v>56.403999999999996</c:v>
                </c:pt>
                <c:pt idx="6376" formatCode="0.00">
                  <c:v>56.403999999999996</c:v>
                </c:pt>
                <c:pt idx="6377" formatCode="0.00">
                  <c:v>56.403999999999996</c:v>
                </c:pt>
                <c:pt idx="6378" formatCode="0.00">
                  <c:v>56.403999999999996</c:v>
                </c:pt>
                <c:pt idx="6379" formatCode="0.00">
                  <c:v>56.403999999999996</c:v>
                </c:pt>
                <c:pt idx="6380" formatCode="0.00">
                  <c:v>56.403999999999996</c:v>
                </c:pt>
                <c:pt idx="6381" formatCode="0.00">
                  <c:v>56.403999999999996</c:v>
                </c:pt>
                <c:pt idx="6382" formatCode="0.00">
                  <c:v>56.403999999999996</c:v>
                </c:pt>
                <c:pt idx="6383" formatCode="0.00">
                  <c:v>56.403999999999996</c:v>
                </c:pt>
                <c:pt idx="6384" formatCode="0.00">
                  <c:v>56.403999999999996</c:v>
                </c:pt>
                <c:pt idx="6385" formatCode="0.00">
                  <c:v>56.403999999999996</c:v>
                </c:pt>
                <c:pt idx="6386" formatCode="0.00">
                  <c:v>56.403999999999996</c:v>
                </c:pt>
                <c:pt idx="6387" formatCode="0.00">
                  <c:v>56.403999999999996</c:v>
                </c:pt>
                <c:pt idx="6388" formatCode="0.00">
                  <c:v>56.403999999999996</c:v>
                </c:pt>
                <c:pt idx="6389" formatCode="0.00">
                  <c:v>56.403999999999996</c:v>
                </c:pt>
                <c:pt idx="6390" formatCode="0.00">
                  <c:v>56.403999999999996</c:v>
                </c:pt>
                <c:pt idx="6391" formatCode="0.00">
                  <c:v>56.403999999999996</c:v>
                </c:pt>
                <c:pt idx="6392" formatCode="0.00">
                  <c:v>56.403999999999996</c:v>
                </c:pt>
                <c:pt idx="6393" formatCode="0.00">
                  <c:v>56.403999999999996</c:v>
                </c:pt>
                <c:pt idx="6394" formatCode="0.00">
                  <c:v>56.403999999999996</c:v>
                </c:pt>
                <c:pt idx="6395" formatCode="0.00">
                  <c:v>56.403999999999996</c:v>
                </c:pt>
                <c:pt idx="6396" formatCode="0.00">
                  <c:v>56.403999999999996</c:v>
                </c:pt>
                <c:pt idx="6397" formatCode="0.00">
                  <c:v>56.403999999999996</c:v>
                </c:pt>
                <c:pt idx="6398" formatCode="0.00">
                  <c:v>56.403999999999996</c:v>
                </c:pt>
                <c:pt idx="6399" formatCode="0.00">
                  <c:v>56.403999999999996</c:v>
                </c:pt>
                <c:pt idx="6400" formatCode="0.00">
                  <c:v>56.403999999999996</c:v>
                </c:pt>
                <c:pt idx="6401" formatCode="0.00">
                  <c:v>56.403999999999996</c:v>
                </c:pt>
                <c:pt idx="6402" formatCode="0.00">
                  <c:v>56.403999999999996</c:v>
                </c:pt>
                <c:pt idx="6403" formatCode="0.00">
                  <c:v>56.403999999999996</c:v>
                </c:pt>
                <c:pt idx="6404" formatCode="0.00">
                  <c:v>56.403999999999996</c:v>
                </c:pt>
                <c:pt idx="6405" formatCode="0.00">
                  <c:v>56.403999999999996</c:v>
                </c:pt>
                <c:pt idx="6406" formatCode="0.00">
                  <c:v>56.403999999999996</c:v>
                </c:pt>
                <c:pt idx="6407" formatCode="0.00">
                  <c:v>56.403999999999996</c:v>
                </c:pt>
                <c:pt idx="6408" formatCode="0.00">
                  <c:v>56.403999999999996</c:v>
                </c:pt>
                <c:pt idx="6409" formatCode="0.00">
                  <c:v>56.403999999999996</c:v>
                </c:pt>
                <c:pt idx="6410" formatCode="0.00">
                  <c:v>56.403999999999996</c:v>
                </c:pt>
                <c:pt idx="6411" formatCode="0.00">
                  <c:v>56.403999999999996</c:v>
                </c:pt>
                <c:pt idx="6412" formatCode="0.00">
                  <c:v>56.403999999999996</c:v>
                </c:pt>
                <c:pt idx="6413" formatCode="0.00">
                  <c:v>56.403999999999996</c:v>
                </c:pt>
                <c:pt idx="6414" formatCode="0.00">
                  <c:v>56.403999999999996</c:v>
                </c:pt>
                <c:pt idx="6415" formatCode="0.00">
                  <c:v>56.403999999999996</c:v>
                </c:pt>
                <c:pt idx="6416" formatCode="0.00">
                  <c:v>56.403999999999996</c:v>
                </c:pt>
                <c:pt idx="6417" formatCode="0.00">
                  <c:v>56.403999999999996</c:v>
                </c:pt>
                <c:pt idx="6418" formatCode="0.00">
                  <c:v>56.403999999999996</c:v>
                </c:pt>
                <c:pt idx="6419" formatCode="0.00">
                  <c:v>56.403999999999996</c:v>
                </c:pt>
                <c:pt idx="6420" formatCode="0.00">
                  <c:v>56.403999999999996</c:v>
                </c:pt>
                <c:pt idx="6421" formatCode="0.00">
                  <c:v>56.403999999999996</c:v>
                </c:pt>
                <c:pt idx="6422" formatCode="0.00">
                  <c:v>56.403999999999996</c:v>
                </c:pt>
                <c:pt idx="6423" formatCode="0.00">
                  <c:v>56.403999999999996</c:v>
                </c:pt>
                <c:pt idx="6424" formatCode="0.00">
                  <c:v>56.403999999999996</c:v>
                </c:pt>
                <c:pt idx="6425" formatCode="0.00">
                  <c:v>56.403999999999996</c:v>
                </c:pt>
                <c:pt idx="6426" formatCode="0.00">
                  <c:v>56.403999999999996</c:v>
                </c:pt>
                <c:pt idx="6427" formatCode="0.00">
                  <c:v>56.403999999999996</c:v>
                </c:pt>
                <c:pt idx="6428" formatCode="0.00">
                  <c:v>56.403999999999996</c:v>
                </c:pt>
                <c:pt idx="6429" formatCode="0.00">
                  <c:v>56.403999999999996</c:v>
                </c:pt>
                <c:pt idx="6430" formatCode="0.00">
                  <c:v>56.403999999999996</c:v>
                </c:pt>
                <c:pt idx="6431" formatCode="0.00">
                  <c:v>56.403999999999996</c:v>
                </c:pt>
                <c:pt idx="6432" formatCode="0.00">
                  <c:v>56.403999999999996</c:v>
                </c:pt>
                <c:pt idx="6433" formatCode="0.00">
                  <c:v>56.403999999999996</c:v>
                </c:pt>
                <c:pt idx="6434" formatCode="0.00">
                  <c:v>56.403999999999996</c:v>
                </c:pt>
                <c:pt idx="6435" formatCode="0.00">
                  <c:v>56.403999999999996</c:v>
                </c:pt>
                <c:pt idx="6436" formatCode="0.00">
                  <c:v>56.403999999999996</c:v>
                </c:pt>
                <c:pt idx="6437" formatCode="0.00">
                  <c:v>56.403999999999996</c:v>
                </c:pt>
                <c:pt idx="6438" formatCode="0.00">
                  <c:v>56.403999999999996</c:v>
                </c:pt>
                <c:pt idx="6439" formatCode="0.00">
                  <c:v>56.403999999999996</c:v>
                </c:pt>
                <c:pt idx="6440" formatCode="0.00">
                  <c:v>56.403999999999996</c:v>
                </c:pt>
                <c:pt idx="6441" formatCode="0.00">
                  <c:v>56.403999999999996</c:v>
                </c:pt>
                <c:pt idx="6442" formatCode="0.00">
                  <c:v>56.403999999999996</c:v>
                </c:pt>
                <c:pt idx="6443" formatCode="0.00">
                  <c:v>56.403999999999996</c:v>
                </c:pt>
                <c:pt idx="6444" formatCode="0.00">
                  <c:v>56.403999999999996</c:v>
                </c:pt>
                <c:pt idx="6445" formatCode="0.00">
                  <c:v>56.403999999999996</c:v>
                </c:pt>
                <c:pt idx="6446" formatCode="0.00">
                  <c:v>56.403999999999996</c:v>
                </c:pt>
                <c:pt idx="6447" formatCode="0.00">
                  <c:v>56.403999999999996</c:v>
                </c:pt>
                <c:pt idx="6448" formatCode="0.00">
                  <c:v>56.403999999999996</c:v>
                </c:pt>
                <c:pt idx="6449" formatCode="0.00">
                  <c:v>56.403999999999996</c:v>
                </c:pt>
                <c:pt idx="6450" formatCode="0.00">
                  <c:v>56.403999999999996</c:v>
                </c:pt>
                <c:pt idx="6451" formatCode="0.00">
                  <c:v>56.403999999999996</c:v>
                </c:pt>
                <c:pt idx="6452" formatCode="0.00">
                  <c:v>56.403999999999996</c:v>
                </c:pt>
                <c:pt idx="6453" formatCode="0.00">
                  <c:v>56.403999999999996</c:v>
                </c:pt>
                <c:pt idx="6454" formatCode="0.00">
                  <c:v>56.403999999999996</c:v>
                </c:pt>
                <c:pt idx="6455" formatCode="0.00">
                  <c:v>56.403999999999996</c:v>
                </c:pt>
                <c:pt idx="6456" formatCode="0.00">
                  <c:v>56.403999999999996</c:v>
                </c:pt>
                <c:pt idx="6457" formatCode="0.00">
                  <c:v>56.403999999999996</c:v>
                </c:pt>
                <c:pt idx="6458" formatCode="0.00">
                  <c:v>56.403999999999996</c:v>
                </c:pt>
                <c:pt idx="6459" formatCode="0.00">
                  <c:v>56.403999999999996</c:v>
                </c:pt>
                <c:pt idx="6460" formatCode="0.00">
                  <c:v>56.403999999999996</c:v>
                </c:pt>
                <c:pt idx="6461" formatCode="0.00">
                  <c:v>56.403999999999996</c:v>
                </c:pt>
                <c:pt idx="6462" formatCode="0.00">
                  <c:v>56.403999999999996</c:v>
                </c:pt>
                <c:pt idx="6463" formatCode="0.00">
                  <c:v>56.403999999999996</c:v>
                </c:pt>
                <c:pt idx="6464" formatCode="0.00">
                  <c:v>56.403999999999996</c:v>
                </c:pt>
                <c:pt idx="6465" formatCode="0.00">
                  <c:v>56.403999999999996</c:v>
                </c:pt>
                <c:pt idx="6466" formatCode="0.00">
                  <c:v>56.403999999999996</c:v>
                </c:pt>
                <c:pt idx="6467" formatCode="0.00">
                  <c:v>56.403999999999996</c:v>
                </c:pt>
                <c:pt idx="6468" formatCode="0.00">
                  <c:v>56.403999999999996</c:v>
                </c:pt>
                <c:pt idx="6469" formatCode="0.00">
                  <c:v>56.403999999999996</c:v>
                </c:pt>
                <c:pt idx="6470" formatCode="0.00">
                  <c:v>56.403999999999996</c:v>
                </c:pt>
                <c:pt idx="6471" formatCode="0.00">
                  <c:v>56.403999999999996</c:v>
                </c:pt>
                <c:pt idx="6472" formatCode="0.00">
                  <c:v>56.403999999999996</c:v>
                </c:pt>
                <c:pt idx="6473" formatCode="0.00">
                  <c:v>56.403999999999996</c:v>
                </c:pt>
                <c:pt idx="6474" formatCode="0.00">
                  <c:v>56.403999999999996</c:v>
                </c:pt>
                <c:pt idx="6475" formatCode="0.00">
                  <c:v>56.403999999999996</c:v>
                </c:pt>
                <c:pt idx="6476" formatCode="0.00">
                  <c:v>56.403999999999996</c:v>
                </c:pt>
                <c:pt idx="6477" formatCode="0.00">
                  <c:v>56.403999999999996</c:v>
                </c:pt>
                <c:pt idx="6478" formatCode="0.00">
                  <c:v>56.403999999999996</c:v>
                </c:pt>
                <c:pt idx="6479" formatCode="0.00">
                  <c:v>56.403999999999996</c:v>
                </c:pt>
                <c:pt idx="6480" formatCode="0.00">
                  <c:v>56.403999999999996</c:v>
                </c:pt>
                <c:pt idx="6481" formatCode="0.00">
                  <c:v>56.403999999999996</c:v>
                </c:pt>
                <c:pt idx="6482" formatCode="0.00">
                  <c:v>56.403999999999996</c:v>
                </c:pt>
                <c:pt idx="6483" formatCode="0.00">
                  <c:v>56.403999999999996</c:v>
                </c:pt>
                <c:pt idx="6484" formatCode="0.00">
                  <c:v>56.403999999999996</c:v>
                </c:pt>
                <c:pt idx="6485" formatCode="0.00">
                  <c:v>56.403999999999996</c:v>
                </c:pt>
                <c:pt idx="6486" formatCode="0.00">
                  <c:v>56.403999999999996</c:v>
                </c:pt>
                <c:pt idx="6487" formatCode="0.00">
                  <c:v>56.403999999999996</c:v>
                </c:pt>
                <c:pt idx="6488" formatCode="0.00">
                  <c:v>56.403999999999996</c:v>
                </c:pt>
                <c:pt idx="6489" formatCode="0.00">
                  <c:v>56.403999999999996</c:v>
                </c:pt>
                <c:pt idx="6490" formatCode="0.00">
                  <c:v>56.403999999999996</c:v>
                </c:pt>
                <c:pt idx="6491" formatCode="0.00">
                  <c:v>56.403999999999996</c:v>
                </c:pt>
                <c:pt idx="6492" formatCode="0.00">
                  <c:v>56.403999999999996</c:v>
                </c:pt>
                <c:pt idx="6493" formatCode="0.00">
                  <c:v>56.403999999999996</c:v>
                </c:pt>
                <c:pt idx="6494" formatCode="0.00">
                  <c:v>56.403999999999996</c:v>
                </c:pt>
                <c:pt idx="6495" formatCode="0.00">
                  <c:v>56.403999999999996</c:v>
                </c:pt>
                <c:pt idx="6496" formatCode="0.00">
                  <c:v>56.403999999999996</c:v>
                </c:pt>
                <c:pt idx="6497" formatCode="0.00">
                  <c:v>56.403999999999996</c:v>
                </c:pt>
                <c:pt idx="6498" formatCode="0.00">
                  <c:v>56.403999999999996</c:v>
                </c:pt>
                <c:pt idx="6499" formatCode="0.00">
                  <c:v>56.403999999999996</c:v>
                </c:pt>
                <c:pt idx="6500" formatCode="0.00">
                  <c:v>56.403999999999996</c:v>
                </c:pt>
                <c:pt idx="6501" formatCode="0.00">
                  <c:v>56.403999999999996</c:v>
                </c:pt>
                <c:pt idx="6502" formatCode="0.00">
                  <c:v>56.403999999999996</c:v>
                </c:pt>
                <c:pt idx="6503" formatCode="0.00">
                  <c:v>56.403999999999996</c:v>
                </c:pt>
                <c:pt idx="6504" formatCode="0.00">
                  <c:v>56.403999999999996</c:v>
                </c:pt>
                <c:pt idx="6505" formatCode="0.00">
                  <c:v>56.403999999999996</c:v>
                </c:pt>
                <c:pt idx="6506" formatCode="0.00">
                  <c:v>56.403999999999996</c:v>
                </c:pt>
                <c:pt idx="6507" formatCode="0.00">
                  <c:v>56.403999999999996</c:v>
                </c:pt>
                <c:pt idx="6508" formatCode="0.00">
                  <c:v>56.403999999999996</c:v>
                </c:pt>
                <c:pt idx="6509" formatCode="0.00">
                  <c:v>56.403999999999996</c:v>
                </c:pt>
                <c:pt idx="6510" formatCode="0.00">
                  <c:v>56.403999999999996</c:v>
                </c:pt>
                <c:pt idx="6511" formatCode="0.00">
                  <c:v>56.403999999999996</c:v>
                </c:pt>
                <c:pt idx="6512" formatCode="0.00">
                  <c:v>56.403999999999996</c:v>
                </c:pt>
                <c:pt idx="6513" formatCode="0.00">
                  <c:v>56.403999999999996</c:v>
                </c:pt>
                <c:pt idx="6514" formatCode="0.00">
                  <c:v>56.403999999999996</c:v>
                </c:pt>
                <c:pt idx="6515" formatCode="0.00">
                  <c:v>56.403999999999996</c:v>
                </c:pt>
                <c:pt idx="6516" formatCode="0.00">
                  <c:v>56.403999999999996</c:v>
                </c:pt>
                <c:pt idx="6517" formatCode="0.00">
                  <c:v>56.403999999999996</c:v>
                </c:pt>
                <c:pt idx="6518" formatCode="0.00">
                  <c:v>56.403999999999996</c:v>
                </c:pt>
                <c:pt idx="6519" formatCode="0.00">
                  <c:v>56.403999999999996</c:v>
                </c:pt>
                <c:pt idx="6520" formatCode="0.00">
                  <c:v>56.403999999999996</c:v>
                </c:pt>
                <c:pt idx="6521" formatCode="0.00">
                  <c:v>56.403999999999996</c:v>
                </c:pt>
                <c:pt idx="6522" formatCode="0.00">
                  <c:v>56.403999999999996</c:v>
                </c:pt>
                <c:pt idx="6523" formatCode="0.00">
                  <c:v>56.403999999999996</c:v>
                </c:pt>
                <c:pt idx="6524" formatCode="0.00">
                  <c:v>56.403999999999996</c:v>
                </c:pt>
                <c:pt idx="6525" formatCode="0.00">
                  <c:v>56.403999999999996</c:v>
                </c:pt>
                <c:pt idx="6526" formatCode="0.00">
                  <c:v>56.403999999999996</c:v>
                </c:pt>
                <c:pt idx="6527" formatCode="0.00">
                  <c:v>56.403999999999996</c:v>
                </c:pt>
                <c:pt idx="6528" formatCode="0.00">
                  <c:v>56.403999999999996</c:v>
                </c:pt>
                <c:pt idx="6529" formatCode="0.00">
                  <c:v>56.403999999999996</c:v>
                </c:pt>
                <c:pt idx="6530" formatCode="0.00">
                  <c:v>56.403999999999996</c:v>
                </c:pt>
                <c:pt idx="6531" formatCode="0.00">
                  <c:v>56.403999999999996</c:v>
                </c:pt>
                <c:pt idx="6532" formatCode="0.00">
                  <c:v>56.403999999999996</c:v>
                </c:pt>
                <c:pt idx="6533" formatCode="0.00">
                  <c:v>56.403999999999996</c:v>
                </c:pt>
                <c:pt idx="6534" formatCode="0.00">
                  <c:v>56.403999999999996</c:v>
                </c:pt>
                <c:pt idx="6535" formatCode="0.00">
                  <c:v>56.403999999999996</c:v>
                </c:pt>
                <c:pt idx="6536" formatCode="0.00">
                  <c:v>56.403999999999996</c:v>
                </c:pt>
                <c:pt idx="6537" formatCode="0.00">
                  <c:v>56.403999999999996</c:v>
                </c:pt>
                <c:pt idx="6538" formatCode="0.00">
                  <c:v>56.403999999999996</c:v>
                </c:pt>
                <c:pt idx="6546" formatCode="0.00">
                  <c:v>56.403999999999996</c:v>
                </c:pt>
                <c:pt idx="6547" formatCode="0.00">
                  <c:v>56.403999999999996</c:v>
                </c:pt>
                <c:pt idx="6548" formatCode="0.00">
                  <c:v>56.403999999999996</c:v>
                </c:pt>
                <c:pt idx="6549" formatCode="0.00">
                  <c:v>56.403999999999996</c:v>
                </c:pt>
                <c:pt idx="6550" formatCode="0.00">
                  <c:v>56.403999999999996</c:v>
                </c:pt>
                <c:pt idx="6551" formatCode="0.00">
                  <c:v>56.403999999999996</c:v>
                </c:pt>
                <c:pt idx="6552" formatCode="0.00">
                  <c:v>56.403999999999996</c:v>
                </c:pt>
                <c:pt idx="6553" formatCode="0.00">
                  <c:v>56.403999999999996</c:v>
                </c:pt>
                <c:pt idx="6554" formatCode="0.00">
                  <c:v>56.403999999999996</c:v>
                </c:pt>
                <c:pt idx="6555" formatCode="0.00">
                  <c:v>56.403999999999996</c:v>
                </c:pt>
                <c:pt idx="6556" formatCode="0.00">
                  <c:v>56.403999999999996</c:v>
                </c:pt>
                <c:pt idx="6557" formatCode="0.00">
                  <c:v>56.403999999999996</c:v>
                </c:pt>
                <c:pt idx="6558" formatCode="0.00">
                  <c:v>56.403999999999996</c:v>
                </c:pt>
                <c:pt idx="6559" formatCode="0.00">
                  <c:v>56.403999999999996</c:v>
                </c:pt>
                <c:pt idx="6560" formatCode="0.00">
                  <c:v>56.403999999999996</c:v>
                </c:pt>
                <c:pt idx="6561" formatCode="0.00">
                  <c:v>56.403999999999996</c:v>
                </c:pt>
                <c:pt idx="6562" formatCode="0.00">
                  <c:v>56.403999999999996</c:v>
                </c:pt>
                <c:pt idx="6563" formatCode="0.00">
                  <c:v>56.403999999999996</c:v>
                </c:pt>
                <c:pt idx="6564" formatCode="0.00">
                  <c:v>56.403999999999996</c:v>
                </c:pt>
                <c:pt idx="6565" formatCode="0.00">
                  <c:v>56.403999999999996</c:v>
                </c:pt>
                <c:pt idx="6566" formatCode="0.00">
                  <c:v>56.403999999999996</c:v>
                </c:pt>
                <c:pt idx="6567" formatCode="0.00">
                  <c:v>56.403999999999996</c:v>
                </c:pt>
                <c:pt idx="6568" formatCode="0.00">
                  <c:v>56.403999999999996</c:v>
                </c:pt>
                <c:pt idx="6569" formatCode="0.00">
                  <c:v>56.403999999999996</c:v>
                </c:pt>
                <c:pt idx="6570" formatCode="0.00">
                  <c:v>56.403999999999996</c:v>
                </c:pt>
                <c:pt idx="6571" formatCode="0.00">
                  <c:v>56.403999999999996</c:v>
                </c:pt>
                <c:pt idx="6572" formatCode="0.00">
                  <c:v>56.403999999999996</c:v>
                </c:pt>
                <c:pt idx="6573" formatCode="0.00">
                  <c:v>56.403999999999996</c:v>
                </c:pt>
                <c:pt idx="6574" formatCode="0.00">
                  <c:v>56.403999999999996</c:v>
                </c:pt>
                <c:pt idx="6575" formatCode="0.00">
                  <c:v>56.403999999999996</c:v>
                </c:pt>
                <c:pt idx="6576" formatCode="0.00">
                  <c:v>56.403999999999996</c:v>
                </c:pt>
                <c:pt idx="6577" formatCode="0.00">
                  <c:v>56.403999999999996</c:v>
                </c:pt>
                <c:pt idx="6578" formatCode="0.00">
                  <c:v>56.403999999999996</c:v>
                </c:pt>
                <c:pt idx="6579" formatCode="0.00">
                  <c:v>56.403999999999996</c:v>
                </c:pt>
                <c:pt idx="6580" formatCode="0.00">
                  <c:v>56.403999999999996</c:v>
                </c:pt>
                <c:pt idx="6581" formatCode="0.00">
                  <c:v>56.403999999999996</c:v>
                </c:pt>
                <c:pt idx="6582" formatCode="0.00">
                  <c:v>56.403999999999996</c:v>
                </c:pt>
                <c:pt idx="6583" formatCode="0.00">
                  <c:v>56.403999999999996</c:v>
                </c:pt>
                <c:pt idx="6584" formatCode="0.00">
                  <c:v>56.403999999999996</c:v>
                </c:pt>
                <c:pt idx="6585" formatCode="0.00">
                  <c:v>56.403999999999996</c:v>
                </c:pt>
                <c:pt idx="6586" formatCode="0.00">
                  <c:v>56.403999999999996</c:v>
                </c:pt>
                <c:pt idx="6587" formatCode="0.00">
                  <c:v>56.403999999999996</c:v>
                </c:pt>
                <c:pt idx="6588" formatCode="0.00">
                  <c:v>56.403999999999996</c:v>
                </c:pt>
                <c:pt idx="6589" formatCode="0.00">
                  <c:v>56.403999999999996</c:v>
                </c:pt>
                <c:pt idx="6590" formatCode="0.00">
                  <c:v>56.403999999999996</c:v>
                </c:pt>
                <c:pt idx="6591" formatCode="0.00">
                  <c:v>56.403999999999996</c:v>
                </c:pt>
                <c:pt idx="6592" formatCode="0.00">
                  <c:v>56.403999999999996</c:v>
                </c:pt>
                <c:pt idx="6593" formatCode="0.00">
                  <c:v>56.403999999999996</c:v>
                </c:pt>
                <c:pt idx="6594" formatCode="0.00">
                  <c:v>56.403999999999996</c:v>
                </c:pt>
                <c:pt idx="6595" formatCode="0.00">
                  <c:v>56.403999999999996</c:v>
                </c:pt>
                <c:pt idx="6596" formatCode="0.00">
                  <c:v>56.403999999999996</c:v>
                </c:pt>
                <c:pt idx="6597" formatCode="0.00">
                  <c:v>56.403999999999996</c:v>
                </c:pt>
                <c:pt idx="6598" formatCode="0.00">
                  <c:v>56.403999999999996</c:v>
                </c:pt>
                <c:pt idx="6599" formatCode="0.00">
                  <c:v>56.403999999999996</c:v>
                </c:pt>
                <c:pt idx="6600" formatCode="0.00">
                  <c:v>56.403999999999996</c:v>
                </c:pt>
                <c:pt idx="6601" formatCode="0.00">
                  <c:v>56.403999999999996</c:v>
                </c:pt>
                <c:pt idx="6602" formatCode="0.00">
                  <c:v>56.403999999999996</c:v>
                </c:pt>
                <c:pt idx="6603" formatCode="0.00">
                  <c:v>56.403999999999996</c:v>
                </c:pt>
                <c:pt idx="6604" formatCode="0.00">
                  <c:v>56.403999999999996</c:v>
                </c:pt>
                <c:pt idx="6605" formatCode="0.00">
                  <c:v>56.403999999999996</c:v>
                </c:pt>
                <c:pt idx="6606" formatCode="0.00">
                  <c:v>56.403999999999996</c:v>
                </c:pt>
                <c:pt idx="6607" formatCode="0.00">
                  <c:v>56.403999999999996</c:v>
                </c:pt>
                <c:pt idx="6608" formatCode="0.00">
                  <c:v>56.403999999999996</c:v>
                </c:pt>
                <c:pt idx="6609" formatCode="0.00">
                  <c:v>56.403999999999996</c:v>
                </c:pt>
                <c:pt idx="6610" formatCode="0.00">
                  <c:v>56.403999999999996</c:v>
                </c:pt>
                <c:pt idx="6611" formatCode="0.00">
                  <c:v>56.403999999999996</c:v>
                </c:pt>
                <c:pt idx="6612" formatCode="0.00">
                  <c:v>56.403999999999996</c:v>
                </c:pt>
                <c:pt idx="6613" formatCode="0.00">
                  <c:v>56.403999999999996</c:v>
                </c:pt>
                <c:pt idx="6614" formatCode="0.00">
                  <c:v>56.403999999999996</c:v>
                </c:pt>
                <c:pt idx="6615" formatCode="0.00">
                  <c:v>56.403999999999996</c:v>
                </c:pt>
                <c:pt idx="6616" formatCode="0.00">
                  <c:v>56.403999999999996</c:v>
                </c:pt>
                <c:pt idx="6617" formatCode="0.00">
                  <c:v>56.403999999999996</c:v>
                </c:pt>
                <c:pt idx="6618" formatCode="0.00">
                  <c:v>56.403999999999996</c:v>
                </c:pt>
                <c:pt idx="6619" formatCode="0.00">
                  <c:v>56.403999999999996</c:v>
                </c:pt>
                <c:pt idx="6620" formatCode="0.00">
                  <c:v>56.403999999999996</c:v>
                </c:pt>
                <c:pt idx="6621" formatCode="0.00">
                  <c:v>56.403999999999996</c:v>
                </c:pt>
                <c:pt idx="6622" formatCode="0.00">
                  <c:v>56.403999999999996</c:v>
                </c:pt>
                <c:pt idx="6623" formatCode="0.00">
                  <c:v>56.403999999999996</c:v>
                </c:pt>
                <c:pt idx="6624" formatCode="0.00">
                  <c:v>56.403999999999996</c:v>
                </c:pt>
                <c:pt idx="6625" formatCode="0.00">
                  <c:v>56.403999999999996</c:v>
                </c:pt>
                <c:pt idx="6626" formatCode="0.00">
                  <c:v>56.403999999999996</c:v>
                </c:pt>
                <c:pt idx="6627" formatCode="0.00">
                  <c:v>56.403999999999996</c:v>
                </c:pt>
                <c:pt idx="6628" formatCode="0.00">
                  <c:v>56.403999999999996</c:v>
                </c:pt>
                <c:pt idx="6629" formatCode="0.00">
                  <c:v>56.403999999999996</c:v>
                </c:pt>
                <c:pt idx="6630" formatCode="0.00">
                  <c:v>56.403999999999996</c:v>
                </c:pt>
                <c:pt idx="6631" formatCode="0.00">
                  <c:v>56.403999999999996</c:v>
                </c:pt>
                <c:pt idx="6632" formatCode="0.00">
                  <c:v>56.403999999999996</c:v>
                </c:pt>
                <c:pt idx="6633" formatCode="0.00">
                  <c:v>56.403999999999996</c:v>
                </c:pt>
                <c:pt idx="6634" formatCode="0.00">
                  <c:v>56.403999999999996</c:v>
                </c:pt>
                <c:pt idx="6635" formatCode="0.00">
                  <c:v>56.403999999999996</c:v>
                </c:pt>
                <c:pt idx="6636" formatCode="0.00">
                  <c:v>56.403999999999996</c:v>
                </c:pt>
                <c:pt idx="6637" formatCode="0.00">
                  <c:v>56.403999999999996</c:v>
                </c:pt>
                <c:pt idx="6638" formatCode="0.00">
                  <c:v>56.403999999999996</c:v>
                </c:pt>
                <c:pt idx="6639" formatCode="0.00">
                  <c:v>56.403999999999996</c:v>
                </c:pt>
                <c:pt idx="6640" formatCode="0.00">
                  <c:v>56.403999999999996</c:v>
                </c:pt>
                <c:pt idx="6641" formatCode="0.00">
                  <c:v>56.403999999999996</c:v>
                </c:pt>
                <c:pt idx="6642" formatCode="0.00">
                  <c:v>56.403999999999996</c:v>
                </c:pt>
                <c:pt idx="6643" formatCode="0.00">
                  <c:v>56.403999999999996</c:v>
                </c:pt>
                <c:pt idx="6644" formatCode="0.00">
                  <c:v>56.403999999999996</c:v>
                </c:pt>
                <c:pt idx="6645" formatCode="0.00">
                  <c:v>56.403999999999996</c:v>
                </c:pt>
                <c:pt idx="6646" formatCode="0.00">
                  <c:v>56.403999999999996</c:v>
                </c:pt>
                <c:pt idx="6647" formatCode="0.00">
                  <c:v>56.403999999999996</c:v>
                </c:pt>
                <c:pt idx="6648" formatCode="0.00">
                  <c:v>56.403999999999996</c:v>
                </c:pt>
                <c:pt idx="6649" formatCode="0.00">
                  <c:v>56.403999999999996</c:v>
                </c:pt>
                <c:pt idx="6650" formatCode="0.00">
                  <c:v>56.403999999999996</c:v>
                </c:pt>
                <c:pt idx="6651" formatCode="0.00">
                  <c:v>56.403999999999996</c:v>
                </c:pt>
                <c:pt idx="6652" formatCode="0.00">
                  <c:v>56.403999999999996</c:v>
                </c:pt>
                <c:pt idx="6653" formatCode="0.00">
                  <c:v>56.403999999999996</c:v>
                </c:pt>
                <c:pt idx="6654" formatCode="0.00">
                  <c:v>56.403999999999996</c:v>
                </c:pt>
                <c:pt idx="6655" formatCode="0.00">
                  <c:v>56.403999999999996</c:v>
                </c:pt>
                <c:pt idx="6656" formatCode="0.00">
                  <c:v>56.403999999999996</c:v>
                </c:pt>
                <c:pt idx="6657" formatCode="0.00">
                  <c:v>56.403999999999996</c:v>
                </c:pt>
                <c:pt idx="6658" formatCode="0.00">
                  <c:v>56.403999999999996</c:v>
                </c:pt>
                <c:pt idx="6659" formatCode="0.00">
                  <c:v>56.403999999999996</c:v>
                </c:pt>
                <c:pt idx="6660" formatCode="0.00">
                  <c:v>56.403999999999996</c:v>
                </c:pt>
                <c:pt idx="6661" formatCode="0.00">
                  <c:v>56.403999999999996</c:v>
                </c:pt>
                <c:pt idx="6662" formatCode="0.00">
                  <c:v>56.403999999999996</c:v>
                </c:pt>
                <c:pt idx="6663" formatCode="0.00">
                  <c:v>56.403999999999996</c:v>
                </c:pt>
                <c:pt idx="6664" formatCode="0.00">
                  <c:v>56.403999999999996</c:v>
                </c:pt>
                <c:pt idx="6665" formatCode="0.00">
                  <c:v>56.403999999999996</c:v>
                </c:pt>
                <c:pt idx="6666" formatCode="0.00">
                  <c:v>56.403999999999996</c:v>
                </c:pt>
                <c:pt idx="6667" formatCode="0.00">
                  <c:v>56.403999999999996</c:v>
                </c:pt>
                <c:pt idx="6668" formatCode="0.00">
                  <c:v>56.403999999999996</c:v>
                </c:pt>
                <c:pt idx="6669" formatCode="0.00">
                  <c:v>56.403999999999996</c:v>
                </c:pt>
                <c:pt idx="6670" formatCode="0.00">
                  <c:v>56.403999999999996</c:v>
                </c:pt>
                <c:pt idx="6671" formatCode="0.00">
                  <c:v>56.403999999999996</c:v>
                </c:pt>
                <c:pt idx="6672" formatCode="0.00">
                  <c:v>56.403999999999996</c:v>
                </c:pt>
                <c:pt idx="6673" formatCode="0.00">
                  <c:v>56.403999999999996</c:v>
                </c:pt>
                <c:pt idx="6674" formatCode="0.00">
                  <c:v>56.403999999999996</c:v>
                </c:pt>
                <c:pt idx="6675" formatCode="0.00">
                  <c:v>56.403999999999996</c:v>
                </c:pt>
                <c:pt idx="6676" formatCode="0.00">
                  <c:v>56.403999999999996</c:v>
                </c:pt>
                <c:pt idx="6677" formatCode="0.00">
                  <c:v>56.403999999999996</c:v>
                </c:pt>
                <c:pt idx="6678" formatCode="0.00">
                  <c:v>56.403999999999996</c:v>
                </c:pt>
                <c:pt idx="6679" formatCode="0.00">
                  <c:v>56.403999999999996</c:v>
                </c:pt>
                <c:pt idx="6680" formatCode="0.00">
                  <c:v>56.403999999999996</c:v>
                </c:pt>
                <c:pt idx="6681" formatCode="0.00">
                  <c:v>56.403999999999996</c:v>
                </c:pt>
                <c:pt idx="6682" formatCode="0.00">
                  <c:v>56.403999999999996</c:v>
                </c:pt>
                <c:pt idx="6683" formatCode="0.00">
                  <c:v>56.403999999999996</c:v>
                </c:pt>
                <c:pt idx="6684" formatCode="0.00">
                  <c:v>56.403999999999996</c:v>
                </c:pt>
                <c:pt idx="6685" formatCode="0.00">
                  <c:v>56.403999999999996</c:v>
                </c:pt>
                <c:pt idx="6686" formatCode="0.00">
                  <c:v>56.403999999999996</c:v>
                </c:pt>
                <c:pt idx="6687" formatCode="0.00">
                  <c:v>56.403999999999996</c:v>
                </c:pt>
                <c:pt idx="6688" formatCode="0.00">
                  <c:v>56.403999999999996</c:v>
                </c:pt>
                <c:pt idx="6689" formatCode="0.00">
                  <c:v>56.403999999999996</c:v>
                </c:pt>
                <c:pt idx="6690" formatCode="0.00">
                  <c:v>56.403999999999996</c:v>
                </c:pt>
                <c:pt idx="6691" formatCode="0.00">
                  <c:v>56.403999999999996</c:v>
                </c:pt>
                <c:pt idx="6692" formatCode="0.00">
                  <c:v>56.403999999999996</c:v>
                </c:pt>
                <c:pt idx="6693" formatCode="0.00">
                  <c:v>56.403999999999996</c:v>
                </c:pt>
                <c:pt idx="6694" formatCode="0.00">
                  <c:v>56.403999999999996</c:v>
                </c:pt>
                <c:pt idx="6695" formatCode="0.00">
                  <c:v>56.403999999999996</c:v>
                </c:pt>
                <c:pt idx="6696" formatCode="0.00">
                  <c:v>56.403999999999996</c:v>
                </c:pt>
                <c:pt idx="6697" formatCode="0.00">
                  <c:v>56.403999999999996</c:v>
                </c:pt>
                <c:pt idx="6698" formatCode="0.00">
                  <c:v>56.403999999999996</c:v>
                </c:pt>
                <c:pt idx="6699" formatCode="0.00">
                  <c:v>56.403999999999996</c:v>
                </c:pt>
                <c:pt idx="6700" formatCode="0.00">
                  <c:v>56.403999999999996</c:v>
                </c:pt>
                <c:pt idx="6701" formatCode="0.00">
                  <c:v>56.403999999999996</c:v>
                </c:pt>
                <c:pt idx="6702" formatCode="0.00">
                  <c:v>56.403999999999996</c:v>
                </c:pt>
                <c:pt idx="6703" formatCode="0.00">
                  <c:v>56.403999999999996</c:v>
                </c:pt>
                <c:pt idx="6704" formatCode="0.00">
                  <c:v>56.403999999999996</c:v>
                </c:pt>
                <c:pt idx="6705" formatCode="0.00">
                  <c:v>56.403999999999996</c:v>
                </c:pt>
                <c:pt idx="6706" formatCode="0.00">
                  <c:v>56.403999999999996</c:v>
                </c:pt>
                <c:pt idx="6707" formatCode="0.00">
                  <c:v>56.403999999999996</c:v>
                </c:pt>
                <c:pt idx="6708" formatCode="0.00">
                  <c:v>56.403999999999996</c:v>
                </c:pt>
                <c:pt idx="6709" formatCode="0.00">
                  <c:v>56.403999999999996</c:v>
                </c:pt>
                <c:pt idx="6710" formatCode="0.00">
                  <c:v>56.403999999999996</c:v>
                </c:pt>
                <c:pt idx="6711" formatCode="0.00">
                  <c:v>56.403999999999996</c:v>
                </c:pt>
                <c:pt idx="6712" formatCode="0.00">
                  <c:v>56.403999999999996</c:v>
                </c:pt>
                <c:pt idx="6713" formatCode="0.00">
                  <c:v>56.403999999999996</c:v>
                </c:pt>
                <c:pt idx="6714" formatCode="0.00">
                  <c:v>56.403999999999996</c:v>
                </c:pt>
                <c:pt idx="6715" formatCode="0.00">
                  <c:v>56.403999999999996</c:v>
                </c:pt>
                <c:pt idx="6716" formatCode="0.00">
                  <c:v>56.403999999999996</c:v>
                </c:pt>
                <c:pt idx="6717" formatCode="0.00">
                  <c:v>56.403999999999996</c:v>
                </c:pt>
                <c:pt idx="6718" formatCode="0.00">
                  <c:v>56.403999999999996</c:v>
                </c:pt>
                <c:pt idx="6719" formatCode="0.00">
                  <c:v>56.403999999999996</c:v>
                </c:pt>
                <c:pt idx="6720" formatCode="0.00">
                  <c:v>56.403999999999996</c:v>
                </c:pt>
                <c:pt idx="6721" formatCode="0.00">
                  <c:v>56.403999999999996</c:v>
                </c:pt>
                <c:pt idx="6722" formatCode="0.00">
                  <c:v>56.403999999999996</c:v>
                </c:pt>
                <c:pt idx="6723" formatCode="0.00">
                  <c:v>56.403999999999996</c:v>
                </c:pt>
                <c:pt idx="6724" formatCode="0.00">
                  <c:v>56.403999999999996</c:v>
                </c:pt>
                <c:pt idx="6725" formatCode="0.00">
                  <c:v>56.403999999999996</c:v>
                </c:pt>
                <c:pt idx="6726" formatCode="0.00">
                  <c:v>56.403999999999996</c:v>
                </c:pt>
                <c:pt idx="6727" formatCode="0.00">
                  <c:v>56.403999999999996</c:v>
                </c:pt>
                <c:pt idx="6728" formatCode="0.00">
                  <c:v>56.403999999999996</c:v>
                </c:pt>
                <c:pt idx="6729" formatCode="0.00">
                  <c:v>56.403999999999996</c:v>
                </c:pt>
                <c:pt idx="6730" formatCode="0.00">
                  <c:v>56.403999999999996</c:v>
                </c:pt>
                <c:pt idx="6731" formatCode="0.00">
                  <c:v>56.403999999999996</c:v>
                </c:pt>
                <c:pt idx="6732" formatCode="0.00">
                  <c:v>56.403999999999996</c:v>
                </c:pt>
                <c:pt idx="6733" formatCode="0.00">
                  <c:v>56.403999999999996</c:v>
                </c:pt>
                <c:pt idx="6734" formatCode="0.00">
                  <c:v>56.403999999999996</c:v>
                </c:pt>
                <c:pt idx="6735" formatCode="0.00">
                  <c:v>56.403999999999996</c:v>
                </c:pt>
                <c:pt idx="6736" formatCode="0.00">
                  <c:v>56.403999999999996</c:v>
                </c:pt>
                <c:pt idx="6737" formatCode="0.00">
                  <c:v>56.403999999999996</c:v>
                </c:pt>
                <c:pt idx="6738" formatCode="0.00">
                  <c:v>56.403999999999996</c:v>
                </c:pt>
                <c:pt idx="6739" formatCode="0.00">
                  <c:v>56.403999999999996</c:v>
                </c:pt>
                <c:pt idx="6740" formatCode="0.00">
                  <c:v>56.403999999999996</c:v>
                </c:pt>
                <c:pt idx="6741" formatCode="0.00">
                  <c:v>56.403999999999996</c:v>
                </c:pt>
                <c:pt idx="6742" formatCode="0.00">
                  <c:v>56.403999999999996</c:v>
                </c:pt>
                <c:pt idx="6743" formatCode="0.00">
                  <c:v>56.403999999999996</c:v>
                </c:pt>
                <c:pt idx="6744" formatCode="0.00">
                  <c:v>56.403999999999996</c:v>
                </c:pt>
                <c:pt idx="6745" formatCode="0.00">
                  <c:v>56.403999999999996</c:v>
                </c:pt>
                <c:pt idx="6746" formatCode="0.00">
                  <c:v>56.403999999999996</c:v>
                </c:pt>
                <c:pt idx="6747" formatCode="0.00">
                  <c:v>56.403999999999996</c:v>
                </c:pt>
                <c:pt idx="6748" formatCode="0.00">
                  <c:v>56.403999999999996</c:v>
                </c:pt>
                <c:pt idx="6749" formatCode="0.00">
                  <c:v>56.403999999999996</c:v>
                </c:pt>
                <c:pt idx="6750" formatCode="0.00">
                  <c:v>56.403999999999996</c:v>
                </c:pt>
                <c:pt idx="6751" formatCode="0.00">
                  <c:v>56.403999999999996</c:v>
                </c:pt>
                <c:pt idx="6752" formatCode="0.00">
                  <c:v>56.403999999999996</c:v>
                </c:pt>
                <c:pt idx="6753" formatCode="0.00">
                  <c:v>56.403999999999996</c:v>
                </c:pt>
                <c:pt idx="6754" formatCode="0.00">
                  <c:v>56.403999999999996</c:v>
                </c:pt>
                <c:pt idx="6755" formatCode="0.00">
                  <c:v>56.403999999999996</c:v>
                </c:pt>
                <c:pt idx="6756" formatCode="0.00">
                  <c:v>56.403999999999996</c:v>
                </c:pt>
                <c:pt idx="6757" formatCode="0.00">
                  <c:v>56.403999999999996</c:v>
                </c:pt>
                <c:pt idx="6758" formatCode="0.00">
                  <c:v>56.403999999999996</c:v>
                </c:pt>
                <c:pt idx="6759" formatCode="0.00">
                  <c:v>56.403999999999996</c:v>
                </c:pt>
                <c:pt idx="6760" formatCode="0.00">
                  <c:v>56.403999999999996</c:v>
                </c:pt>
                <c:pt idx="6761" formatCode="0.00">
                  <c:v>56.403999999999996</c:v>
                </c:pt>
                <c:pt idx="6762" formatCode="0.00">
                  <c:v>56.403999999999996</c:v>
                </c:pt>
                <c:pt idx="6763" formatCode="0.00">
                  <c:v>56.403999999999996</c:v>
                </c:pt>
                <c:pt idx="6764" formatCode="0.00">
                  <c:v>56.403999999999996</c:v>
                </c:pt>
                <c:pt idx="6765" formatCode="0.00">
                  <c:v>56.403999999999996</c:v>
                </c:pt>
                <c:pt idx="6766" formatCode="0.00">
                  <c:v>56.403999999999996</c:v>
                </c:pt>
                <c:pt idx="6767" formatCode="0.00">
                  <c:v>56.403999999999996</c:v>
                </c:pt>
                <c:pt idx="6768" formatCode="0.00">
                  <c:v>56.403999999999996</c:v>
                </c:pt>
                <c:pt idx="6769" formatCode="0.00">
                  <c:v>56.403999999999996</c:v>
                </c:pt>
                <c:pt idx="6770" formatCode="0.00">
                  <c:v>56.403999999999996</c:v>
                </c:pt>
                <c:pt idx="6771" formatCode="0.00">
                  <c:v>56.403999999999996</c:v>
                </c:pt>
                <c:pt idx="6772" formatCode="0.00">
                  <c:v>56.403999999999996</c:v>
                </c:pt>
                <c:pt idx="6773" formatCode="0.00">
                  <c:v>56.403999999999996</c:v>
                </c:pt>
                <c:pt idx="6774" formatCode="0.00">
                  <c:v>56.403999999999996</c:v>
                </c:pt>
                <c:pt idx="6775" formatCode="0.00">
                  <c:v>56.403999999999996</c:v>
                </c:pt>
                <c:pt idx="6776" formatCode="0.00">
                  <c:v>56.403999999999996</c:v>
                </c:pt>
                <c:pt idx="6777" formatCode="0.00">
                  <c:v>56.403999999999996</c:v>
                </c:pt>
                <c:pt idx="6778" formatCode="0.00">
                  <c:v>56.403999999999996</c:v>
                </c:pt>
                <c:pt idx="6779" formatCode="0.00">
                  <c:v>56.403999999999996</c:v>
                </c:pt>
                <c:pt idx="6780" formatCode="0.00">
                  <c:v>56.403999999999996</c:v>
                </c:pt>
                <c:pt idx="6781" formatCode="0.00">
                  <c:v>56.403999999999996</c:v>
                </c:pt>
                <c:pt idx="6782" formatCode="0.00">
                  <c:v>56.403999999999996</c:v>
                </c:pt>
                <c:pt idx="6783" formatCode="0.00">
                  <c:v>56.403999999999996</c:v>
                </c:pt>
                <c:pt idx="6784" formatCode="0.00">
                  <c:v>56.403999999999996</c:v>
                </c:pt>
                <c:pt idx="6785" formatCode="0.00">
                  <c:v>56.403999999999996</c:v>
                </c:pt>
                <c:pt idx="6786" formatCode="0.00">
                  <c:v>56.403999999999996</c:v>
                </c:pt>
                <c:pt idx="6787" formatCode="0.00">
                  <c:v>56.403999999999996</c:v>
                </c:pt>
                <c:pt idx="6788" formatCode="0.00">
                  <c:v>56.403999999999996</c:v>
                </c:pt>
                <c:pt idx="6789" formatCode="0.00">
                  <c:v>56.403999999999996</c:v>
                </c:pt>
                <c:pt idx="6790" formatCode="0.00">
                  <c:v>56.403999999999996</c:v>
                </c:pt>
                <c:pt idx="6791" formatCode="0.00">
                  <c:v>56.403999999999996</c:v>
                </c:pt>
                <c:pt idx="6792" formatCode="0.00">
                  <c:v>56.403999999999996</c:v>
                </c:pt>
                <c:pt idx="6793" formatCode="0.00">
                  <c:v>56.403999999999996</c:v>
                </c:pt>
                <c:pt idx="6794" formatCode="0.00">
                  <c:v>56.403999999999996</c:v>
                </c:pt>
                <c:pt idx="6795" formatCode="0.00">
                  <c:v>56.403999999999996</c:v>
                </c:pt>
                <c:pt idx="6796" formatCode="0.00">
                  <c:v>56.403999999999996</c:v>
                </c:pt>
                <c:pt idx="6797" formatCode="0.00">
                  <c:v>56.403999999999996</c:v>
                </c:pt>
                <c:pt idx="6798" formatCode="0.00">
                  <c:v>56.403999999999996</c:v>
                </c:pt>
                <c:pt idx="6799" formatCode="0.00">
                  <c:v>56.403999999999996</c:v>
                </c:pt>
                <c:pt idx="6800" formatCode="0.00">
                  <c:v>56.403999999999996</c:v>
                </c:pt>
                <c:pt idx="6801" formatCode="0.00">
                  <c:v>56.403999999999996</c:v>
                </c:pt>
                <c:pt idx="6802" formatCode="0.00">
                  <c:v>56.403999999999996</c:v>
                </c:pt>
                <c:pt idx="6803" formatCode="0.00">
                  <c:v>56.403999999999996</c:v>
                </c:pt>
                <c:pt idx="6804" formatCode="0.00">
                  <c:v>56.403999999999996</c:v>
                </c:pt>
                <c:pt idx="6805" formatCode="0.00">
                  <c:v>56.403999999999996</c:v>
                </c:pt>
                <c:pt idx="6806" formatCode="0.00">
                  <c:v>56.403999999999996</c:v>
                </c:pt>
                <c:pt idx="6807" formatCode="0.00">
                  <c:v>56.403999999999996</c:v>
                </c:pt>
                <c:pt idx="6808" formatCode="0.00">
                  <c:v>56.403999999999996</c:v>
                </c:pt>
                <c:pt idx="6809" formatCode="0.00">
                  <c:v>56.403999999999996</c:v>
                </c:pt>
                <c:pt idx="6810" formatCode="0.00">
                  <c:v>56.403999999999996</c:v>
                </c:pt>
                <c:pt idx="6811" formatCode="0.00">
                  <c:v>56.403999999999996</c:v>
                </c:pt>
                <c:pt idx="6812" formatCode="0.00">
                  <c:v>56.403999999999996</c:v>
                </c:pt>
                <c:pt idx="6813" formatCode="0.00">
                  <c:v>56.403999999999996</c:v>
                </c:pt>
                <c:pt idx="6814" formatCode="0.00">
                  <c:v>56.403999999999996</c:v>
                </c:pt>
                <c:pt idx="6815" formatCode="0.00">
                  <c:v>56.403999999999996</c:v>
                </c:pt>
                <c:pt idx="6816" formatCode="0.00">
                  <c:v>56.403999999999996</c:v>
                </c:pt>
                <c:pt idx="6817" formatCode="0.00">
                  <c:v>56.403999999999996</c:v>
                </c:pt>
                <c:pt idx="6818" formatCode="0.00">
                  <c:v>56.403999999999996</c:v>
                </c:pt>
                <c:pt idx="6819" formatCode="0.00">
                  <c:v>56.403999999999996</c:v>
                </c:pt>
                <c:pt idx="6820" formatCode="0.00">
                  <c:v>56.403999999999996</c:v>
                </c:pt>
                <c:pt idx="6821" formatCode="0.00">
                  <c:v>56.403999999999996</c:v>
                </c:pt>
                <c:pt idx="6822" formatCode="0.00">
                  <c:v>56.403999999999996</c:v>
                </c:pt>
                <c:pt idx="6823" formatCode="0.00">
                  <c:v>56.403999999999996</c:v>
                </c:pt>
                <c:pt idx="6824" formatCode="0.00">
                  <c:v>56.403999999999996</c:v>
                </c:pt>
                <c:pt idx="6825" formatCode="0.00">
                  <c:v>56.403999999999996</c:v>
                </c:pt>
                <c:pt idx="6826" formatCode="0.00">
                  <c:v>56.403999999999996</c:v>
                </c:pt>
                <c:pt idx="6827" formatCode="0.00">
                  <c:v>56.403999999999996</c:v>
                </c:pt>
                <c:pt idx="6828" formatCode="0.00">
                  <c:v>56.403999999999996</c:v>
                </c:pt>
                <c:pt idx="6829" formatCode="0.00">
                  <c:v>56.403999999999996</c:v>
                </c:pt>
                <c:pt idx="6830" formatCode="0.00">
                  <c:v>56.403999999999996</c:v>
                </c:pt>
                <c:pt idx="6831" formatCode="0.00">
                  <c:v>56.403999999999996</c:v>
                </c:pt>
                <c:pt idx="6832" formatCode="0.00">
                  <c:v>56.403999999999996</c:v>
                </c:pt>
                <c:pt idx="6833" formatCode="0.00">
                  <c:v>56.403999999999996</c:v>
                </c:pt>
                <c:pt idx="6834" formatCode="0.00">
                  <c:v>56.403999999999996</c:v>
                </c:pt>
                <c:pt idx="6835" formatCode="0.00">
                  <c:v>56.403999999999996</c:v>
                </c:pt>
                <c:pt idx="6836" formatCode="0.00">
                  <c:v>56.403999999999996</c:v>
                </c:pt>
                <c:pt idx="6837" formatCode="0.00">
                  <c:v>56.403999999999996</c:v>
                </c:pt>
                <c:pt idx="6838" formatCode="0.00">
                  <c:v>56.403999999999996</c:v>
                </c:pt>
                <c:pt idx="6839" formatCode="0.00">
                  <c:v>56.403999999999996</c:v>
                </c:pt>
                <c:pt idx="6840" formatCode="0.00">
                  <c:v>56.403999999999996</c:v>
                </c:pt>
                <c:pt idx="6841" formatCode="0.00">
                  <c:v>56.403999999999996</c:v>
                </c:pt>
                <c:pt idx="6842" formatCode="0.00">
                  <c:v>56.403999999999996</c:v>
                </c:pt>
                <c:pt idx="6843" formatCode="0.00">
                  <c:v>56.403999999999996</c:v>
                </c:pt>
                <c:pt idx="6844" formatCode="0.00">
                  <c:v>56.403999999999996</c:v>
                </c:pt>
                <c:pt idx="6845" formatCode="0.00">
                  <c:v>56.403999999999996</c:v>
                </c:pt>
                <c:pt idx="6846" formatCode="0.00">
                  <c:v>56.403999999999996</c:v>
                </c:pt>
                <c:pt idx="6847" formatCode="0.00">
                  <c:v>56.403999999999996</c:v>
                </c:pt>
                <c:pt idx="6848" formatCode="0.00">
                  <c:v>56.403999999999996</c:v>
                </c:pt>
                <c:pt idx="6849" formatCode="0.00">
                  <c:v>56.403999999999996</c:v>
                </c:pt>
                <c:pt idx="6850" formatCode="0.00">
                  <c:v>56.403999999999996</c:v>
                </c:pt>
                <c:pt idx="6851" formatCode="0.00">
                  <c:v>56.403999999999996</c:v>
                </c:pt>
                <c:pt idx="6852" formatCode="0.00">
                  <c:v>56.403999999999996</c:v>
                </c:pt>
                <c:pt idx="6853" formatCode="0.00">
                  <c:v>56.403999999999996</c:v>
                </c:pt>
                <c:pt idx="6854" formatCode="0.00">
                  <c:v>56.403999999999996</c:v>
                </c:pt>
                <c:pt idx="6855" formatCode="0.00">
                  <c:v>56.403999999999996</c:v>
                </c:pt>
                <c:pt idx="6856" formatCode="0.00">
                  <c:v>56.403999999999996</c:v>
                </c:pt>
                <c:pt idx="6857" formatCode="0.00">
                  <c:v>56.403999999999996</c:v>
                </c:pt>
                <c:pt idx="6858" formatCode="0.00">
                  <c:v>56.403999999999996</c:v>
                </c:pt>
                <c:pt idx="6859" formatCode="0.00">
                  <c:v>56.403999999999996</c:v>
                </c:pt>
                <c:pt idx="6860" formatCode="0.00">
                  <c:v>56.403999999999996</c:v>
                </c:pt>
                <c:pt idx="6861" formatCode="0.00">
                  <c:v>56.403999999999996</c:v>
                </c:pt>
                <c:pt idx="6862" formatCode="0.00">
                  <c:v>56.403999999999996</c:v>
                </c:pt>
                <c:pt idx="6863" formatCode="0.00">
                  <c:v>56.403999999999996</c:v>
                </c:pt>
                <c:pt idx="6864" formatCode="0.00">
                  <c:v>56.403999999999996</c:v>
                </c:pt>
                <c:pt idx="6865" formatCode="0.00">
                  <c:v>56.403999999999996</c:v>
                </c:pt>
                <c:pt idx="6866" formatCode="0.00">
                  <c:v>56.403999999999996</c:v>
                </c:pt>
                <c:pt idx="6867" formatCode="0.00">
                  <c:v>56.403999999999996</c:v>
                </c:pt>
                <c:pt idx="6868" formatCode="0.00">
                  <c:v>56.403999999999996</c:v>
                </c:pt>
                <c:pt idx="6869" formatCode="0.00">
                  <c:v>56.403999999999996</c:v>
                </c:pt>
                <c:pt idx="6870" formatCode="0.00">
                  <c:v>56.403999999999996</c:v>
                </c:pt>
                <c:pt idx="6871" formatCode="0.00">
                  <c:v>56.403999999999996</c:v>
                </c:pt>
                <c:pt idx="6872" formatCode="0.00">
                  <c:v>56.403999999999996</c:v>
                </c:pt>
                <c:pt idx="6873" formatCode="0.00">
                  <c:v>56.403999999999996</c:v>
                </c:pt>
                <c:pt idx="6874" formatCode="0.00">
                  <c:v>56.403999999999996</c:v>
                </c:pt>
                <c:pt idx="6875" formatCode="0.00">
                  <c:v>56.403999999999996</c:v>
                </c:pt>
                <c:pt idx="6876" formatCode="0.00">
                  <c:v>56.403999999999996</c:v>
                </c:pt>
                <c:pt idx="6877" formatCode="0.00">
                  <c:v>56.403999999999996</c:v>
                </c:pt>
                <c:pt idx="6878" formatCode="0.00">
                  <c:v>56.403999999999996</c:v>
                </c:pt>
                <c:pt idx="6879" formatCode="0.00">
                  <c:v>56.403999999999996</c:v>
                </c:pt>
                <c:pt idx="6880" formatCode="0.00">
                  <c:v>56.403999999999996</c:v>
                </c:pt>
                <c:pt idx="6881" formatCode="0.00">
                  <c:v>56.403999999999996</c:v>
                </c:pt>
                <c:pt idx="6882" formatCode="0.00">
                  <c:v>56.403999999999996</c:v>
                </c:pt>
                <c:pt idx="6883" formatCode="0.00">
                  <c:v>56.403999999999996</c:v>
                </c:pt>
                <c:pt idx="6884" formatCode="0.00">
                  <c:v>56.403999999999996</c:v>
                </c:pt>
                <c:pt idx="6885" formatCode="0.00">
                  <c:v>56.403999999999996</c:v>
                </c:pt>
                <c:pt idx="6886" formatCode="0.00">
                  <c:v>56.403999999999996</c:v>
                </c:pt>
                <c:pt idx="6887" formatCode="0.00">
                  <c:v>56.403999999999996</c:v>
                </c:pt>
                <c:pt idx="6888" formatCode="0.00">
                  <c:v>56.403999999999996</c:v>
                </c:pt>
                <c:pt idx="6889" formatCode="0.00">
                  <c:v>56.403999999999996</c:v>
                </c:pt>
                <c:pt idx="6890" formatCode="0.00">
                  <c:v>56.403999999999996</c:v>
                </c:pt>
                <c:pt idx="6891" formatCode="0.00">
                  <c:v>56.403999999999996</c:v>
                </c:pt>
                <c:pt idx="6892" formatCode="0.00">
                  <c:v>56.403999999999996</c:v>
                </c:pt>
                <c:pt idx="6893" formatCode="0.00">
                  <c:v>56.403999999999996</c:v>
                </c:pt>
                <c:pt idx="6894" formatCode="0.00">
                  <c:v>56.403999999999996</c:v>
                </c:pt>
                <c:pt idx="6895" formatCode="0.00">
                  <c:v>56.403999999999996</c:v>
                </c:pt>
                <c:pt idx="6896" formatCode="0.00">
                  <c:v>56.403999999999996</c:v>
                </c:pt>
                <c:pt idx="6897" formatCode="0.00">
                  <c:v>56.403999999999996</c:v>
                </c:pt>
                <c:pt idx="6898" formatCode="0.00">
                  <c:v>56.403999999999996</c:v>
                </c:pt>
                <c:pt idx="6899" formatCode="0.00">
                  <c:v>56.403999999999996</c:v>
                </c:pt>
                <c:pt idx="6900" formatCode="0.00">
                  <c:v>56.403999999999996</c:v>
                </c:pt>
                <c:pt idx="6901" formatCode="0.00">
                  <c:v>56.403999999999996</c:v>
                </c:pt>
                <c:pt idx="6902" formatCode="0.00">
                  <c:v>56.403999999999996</c:v>
                </c:pt>
                <c:pt idx="6903" formatCode="0.00">
                  <c:v>56.403999999999996</c:v>
                </c:pt>
                <c:pt idx="6904" formatCode="0.00">
                  <c:v>56.403999999999996</c:v>
                </c:pt>
                <c:pt idx="6905" formatCode="0.00">
                  <c:v>56.403999999999996</c:v>
                </c:pt>
                <c:pt idx="6906" formatCode="0.00">
                  <c:v>56.403999999999996</c:v>
                </c:pt>
                <c:pt idx="6907" formatCode="0.00">
                  <c:v>56.403999999999996</c:v>
                </c:pt>
                <c:pt idx="6908" formatCode="0.00">
                  <c:v>56.403999999999996</c:v>
                </c:pt>
                <c:pt idx="6909" formatCode="0.00">
                  <c:v>56.403999999999996</c:v>
                </c:pt>
                <c:pt idx="6910" formatCode="0.00">
                  <c:v>56.403999999999996</c:v>
                </c:pt>
                <c:pt idx="6911" formatCode="0.00">
                  <c:v>56.403999999999996</c:v>
                </c:pt>
                <c:pt idx="6912" formatCode="0.00">
                  <c:v>56.403999999999996</c:v>
                </c:pt>
                <c:pt idx="6913" formatCode="0.00">
                  <c:v>56.403999999999996</c:v>
                </c:pt>
                <c:pt idx="6914" formatCode="0.00">
                  <c:v>56.403999999999996</c:v>
                </c:pt>
                <c:pt idx="6915" formatCode="0.00">
                  <c:v>56.403999999999996</c:v>
                </c:pt>
                <c:pt idx="6916" formatCode="0.00">
                  <c:v>56.403999999999996</c:v>
                </c:pt>
                <c:pt idx="6917" formatCode="0.00">
                  <c:v>56.403999999999996</c:v>
                </c:pt>
                <c:pt idx="6918" formatCode="0.00">
                  <c:v>56.403999999999996</c:v>
                </c:pt>
                <c:pt idx="6919" formatCode="0.00">
                  <c:v>56.403999999999996</c:v>
                </c:pt>
                <c:pt idx="6920" formatCode="0.00">
                  <c:v>56.403999999999996</c:v>
                </c:pt>
                <c:pt idx="6921" formatCode="0.00">
                  <c:v>56.403999999999996</c:v>
                </c:pt>
                <c:pt idx="6922" formatCode="0.00">
                  <c:v>56.403999999999996</c:v>
                </c:pt>
                <c:pt idx="6923" formatCode="0.00">
                  <c:v>56.403999999999996</c:v>
                </c:pt>
                <c:pt idx="6924" formatCode="0.00">
                  <c:v>56.403999999999996</c:v>
                </c:pt>
                <c:pt idx="6925" formatCode="0.00">
                  <c:v>56.403999999999996</c:v>
                </c:pt>
                <c:pt idx="6926" formatCode="0.00">
                  <c:v>56.403999999999996</c:v>
                </c:pt>
                <c:pt idx="6927" formatCode="0.00">
                  <c:v>56.403999999999996</c:v>
                </c:pt>
                <c:pt idx="6928" formatCode="0.00">
                  <c:v>56.403999999999996</c:v>
                </c:pt>
                <c:pt idx="6929" formatCode="0.00">
                  <c:v>56.403999999999996</c:v>
                </c:pt>
                <c:pt idx="6930" formatCode="0.00">
                  <c:v>56.403999999999996</c:v>
                </c:pt>
                <c:pt idx="6931" formatCode="0.00">
                  <c:v>56.403999999999996</c:v>
                </c:pt>
                <c:pt idx="6932" formatCode="0.00">
                  <c:v>56.403999999999996</c:v>
                </c:pt>
                <c:pt idx="6933" formatCode="0.00">
                  <c:v>56.403999999999996</c:v>
                </c:pt>
                <c:pt idx="6934" formatCode="0.00">
                  <c:v>56.403999999999996</c:v>
                </c:pt>
                <c:pt idx="6935" formatCode="0.00">
                  <c:v>56.403999999999996</c:v>
                </c:pt>
                <c:pt idx="6936" formatCode="0.00">
                  <c:v>56.403999999999996</c:v>
                </c:pt>
                <c:pt idx="6937" formatCode="0.00">
                  <c:v>56.403999999999996</c:v>
                </c:pt>
                <c:pt idx="6938" formatCode="0.00">
                  <c:v>56.403999999999996</c:v>
                </c:pt>
                <c:pt idx="6939" formatCode="0.00">
                  <c:v>56.403999999999996</c:v>
                </c:pt>
                <c:pt idx="6940" formatCode="0.00">
                  <c:v>56.403999999999996</c:v>
                </c:pt>
                <c:pt idx="6941" formatCode="0.00">
                  <c:v>56.403999999999996</c:v>
                </c:pt>
                <c:pt idx="6942" formatCode="0.00">
                  <c:v>56.403999999999996</c:v>
                </c:pt>
                <c:pt idx="6943" formatCode="0.00">
                  <c:v>56.403999999999996</c:v>
                </c:pt>
                <c:pt idx="6944" formatCode="0.00">
                  <c:v>56.403999999999996</c:v>
                </c:pt>
                <c:pt idx="6945" formatCode="0.00">
                  <c:v>56.403999999999996</c:v>
                </c:pt>
                <c:pt idx="6946" formatCode="0.00">
                  <c:v>56.403999999999996</c:v>
                </c:pt>
                <c:pt idx="6947" formatCode="0.00">
                  <c:v>56.403999999999996</c:v>
                </c:pt>
                <c:pt idx="6948" formatCode="0.00">
                  <c:v>56.403999999999996</c:v>
                </c:pt>
                <c:pt idx="6949" formatCode="0.00">
                  <c:v>56.403999999999996</c:v>
                </c:pt>
                <c:pt idx="6950" formatCode="0.00">
                  <c:v>56.403999999999996</c:v>
                </c:pt>
                <c:pt idx="6951" formatCode="0.00">
                  <c:v>56.403999999999996</c:v>
                </c:pt>
                <c:pt idx="6952" formatCode="0.00">
                  <c:v>56.403999999999996</c:v>
                </c:pt>
                <c:pt idx="6953" formatCode="0.00">
                  <c:v>56.403999999999996</c:v>
                </c:pt>
                <c:pt idx="6954" formatCode="0.00">
                  <c:v>56.403999999999996</c:v>
                </c:pt>
                <c:pt idx="6955" formatCode="0.00">
                  <c:v>56.403999999999996</c:v>
                </c:pt>
                <c:pt idx="6956" formatCode="0.00">
                  <c:v>56.403999999999996</c:v>
                </c:pt>
                <c:pt idx="6957" formatCode="0.00">
                  <c:v>56.403999999999996</c:v>
                </c:pt>
                <c:pt idx="6958" formatCode="0.00">
                  <c:v>56.403999999999996</c:v>
                </c:pt>
                <c:pt idx="6959" formatCode="0.00">
                  <c:v>56.403999999999996</c:v>
                </c:pt>
                <c:pt idx="6960" formatCode="0.00">
                  <c:v>56.403999999999996</c:v>
                </c:pt>
                <c:pt idx="6961" formatCode="0.00">
                  <c:v>56.403999999999996</c:v>
                </c:pt>
                <c:pt idx="6962" formatCode="0.00">
                  <c:v>56.403999999999996</c:v>
                </c:pt>
                <c:pt idx="6963" formatCode="0.00">
                  <c:v>56.403999999999996</c:v>
                </c:pt>
                <c:pt idx="6964" formatCode="0.00">
                  <c:v>56.403999999999996</c:v>
                </c:pt>
                <c:pt idx="6965" formatCode="0.00">
                  <c:v>56.403999999999996</c:v>
                </c:pt>
                <c:pt idx="6966" formatCode="0.00">
                  <c:v>56.403999999999996</c:v>
                </c:pt>
                <c:pt idx="6967" formatCode="0.00">
                  <c:v>56.403999999999996</c:v>
                </c:pt>
                <c:pt idx="6968" formatCode="0.00">
                  <c:v>56.403999999999996</c:v>
                </c:pt>
                <c:pt idx="6969" formatCode="0.00">
                  <c:v>56.403999999999996</c:v>
                </c:pt>
                <c:pt idx="6970" formatCode="0.00">
                  <c:v>56.403999999999996</c:v>
                </c:pt>
                <c:pt idx="6971" formatCode="0.00">
                  <c:v>56.403999999999996</c:v>
                </c:pt>
                <c:pt idx="6972" formatCode="0.00">
                  <c:v>56.403999999999996</c:v>
                </c:pt>
                <c:pt idx="6973" formatCode="0.00">
                  <c:v>56.403999999999996</c:v>
                </c:pt>
                <c:pt idx="6974" formatCode="0.00">
                  <c:v>56.403999999999996</c:v>
                </c:pt>
                <c:pt idx="6975" formatCode="0.00">
                  <c:v>56.403999999999996</c:v>
                </c:pt>
                <c:pt idx="6976" formatCode="0.00">
                  <c:v>56.403999999999996</c:v>
                </c:pt>
                <c:pt idx="6977" formatCode="0.00">
                  <c:v>56.403999999999996</c:v>
                </c:pt>
                <c:pt idx="6978" formatCode="0.00">
                  <c:v>56.403999999999996</c:v>
                </c:pt>
                <c:pt idx="6979" formatCode="0.00">
                  <c:v>56.403999999999996</c:v>
                </c:pt>
                <c:pt idx="6980" formatCode="0.00">
                  <c:v>56.403999999999996</c:v>
                </c:pt>
                <c:pt idx="6981" formatCode="0.00">
                  <c:v>56.403999999999996</c:v>
                </c:pt>
                <c:pt idx="6982" formatCode="0.00">
                  <c:v>56.403999999999996</c:v>
                </c:pt>
                <c:pt idx="6983" formatCode="0.00">
                  <c:v>56.403999999999996</c:v>
                </c:pt>
                <c:pt idx="6984" formatCode="0.00">
                  <c:v>56.403999999999996</c:v>
                </c:pt>
                <c:pt idx="6985" formatCode="0.00">
                  <c:v>56.403999999999996</c:v>
                </c:pt>
                <c:pt idx="6986" formatCode="0.00">
                  <c:v>56.403999999999996</c:v>
                </c:pt>
                <c:pt idx="6987" formatCode="0.00">
                  <c:v>56.403999999999996</c:v>
                </c:pt>
                <c:pt idx="6988" formatCode="0.00">
                  <c:v>56.403999999999996</c:v>
                </c:pt>
                <c:pt idx="6989" formatCode="0.00">
                  <c:v>56.403999999999996</c:v>
                </c:pt>
                <c:pt idx="6990" formatCode="0.00">
                  <c:v>56.403999999999996</c:v>
                </c:pt>
                <c:pt idx="6991" formatCode="0.00">
                  <c:v>56.403999999999996</c:v>
                </c:pt>
                <c:pt idx="6992" formatCode="0.00">
                  <c:v>56.403999999999996</c:v>
                </c:pt>
                <c:pt idx="6993" formatCode="0.00">
                  <c:v>56.403999999999996</c:v>
                </c:pt>
                <c:pt idx="6994" formatCode="0.00">
                  <c:v>56.403999999999996</c:v>
                </c:pt>
                <c:pt idx="6995" formatCode="0.00">
                  <c:v>56.403999999999996</c:v>
                </c:pt>
                <c:pt idx="6996" formatCode="0.00">
                  <c:v>56.403999999999996</c:v>
                </c:pt>
                <c:pt idx="6997" formatCode="0.00">
                  <c:v>56.403999999999996</c:v>
                </c:pt>
                <c:pt idx="6998" formatCode="0.00">
                  <c:v>56.403999999999996</c:v>
                </c:pt>
                <c:pt idx="6999" formatCode="0.00">
                  <c:v>56.403999999999996</c:v>
                </c:pt>
                <c:pt idx="7000" formatCode="0.00">
                  <c:v>56.403999999999996</c:v>
                </c:pt>
                <c:pt idx="7001" formatCode="0.00">
                  <c:v>56.403999999999996</c:v>
                </c:pt>
                <c:pt idx="7002" formatCode="0.00">
                  <c:v>56.403999999999996</c:v>
                </c:pt>
                <c:pt idx="7003" formatCode="0.00">
                  <c:v>56.403999999999996</c:v>
                </c:pt>
                <c:pt idx="7004" formatCode="0.00">
                  <c:v>56.403999999999996</c:v>
                </c:pt>
                <c:pt idx="7005" formatCode="0.00">
                  <c:v>56.403999999999996</c:v>
                </c:pt>
                <c:pt idx="7006" formatCode="0.00">
                  <c:v>56.403999999999996</c:v>
                </c:pt>
                <c:pt idx="7007" formatCode="0.00">
                  <c:v>56.403999999999996</c:v>
                </c:pt>
                <c:pt idx="7008" formatCode="0.00">
                  <c:v>56.403999999999996</c:v>
                </c:pt>
                <c:pt idx="7009" formatCode="0.00">
                  <c:v>56.403999999999996</c:v>
                </c:pt>
                <c:pt idx="7010" formatCode="0.00">
                  <c:v>56.403999999999996</c:v>
                </c:pt>
                <c:pt idx="7011" formatCode="0.00">
                  <c:v>56.403999999999996</c:v>
                </c:pt>
                <c:pt idx="7012" formatCode="0.00">
                  <c:v>56.403999999999996</c:v>
                </c:pt>
                <c:pt idx="7013" formatCode="0.00">
                  <c:v>56.403999999999996</c:v>
                </c:pt>
                <c:pt idx="7014" formatCode="0.00">
                  <c:v>56.403999999999996</c:v>
                </c:pt>
                <c:pt idx="7015" formatCode="0.00">
                  <c:v>56.403999999999996</c:v>
                </c:pt>
                <c:pt idx="7016" formatCode="0.00">
                  <c:v>56.403999999999996</c:v>
                </c:pt>
                <c:pt idx="7017" formatCode="0.00">
                  <c:v>56.403999999999996</c:v>
                </c:pt>
                <c:pt idx="7018" formatCode="0.00">
                  <c:v>56.403999999999996</c:v>
                </c:pt>
                <c:pt idx="7019" formatCode="0.00">
                  <c:v>56.403999999999996</c:v>
                </c:pt>
                <c:pt idx="7020" formatCode="0.00">
                  <c:v>56.403999999999996</c:v>
                </c:pt>
                <c:pt idx="7021" formatCode="0.00">
                  <c:v>56.403999999999996</c:v>
                </c:pt>
                <c:pt idx="7022" formatCode="0.00">
                  <c:v>56.403999999999996</c:v>
                </c:pt>
                <c:pt idx="7023" formatCode="0.00">
                  <c:v>56.403999999999996</c:v>
                </c:pt>
                <c:pt idx="7024" formatCode="0.00">
                  <c:v>56.403999999999996</c:v>
                </c:pt>
                <c:pt idx="7025" formatCode="0.00">
                  <c:v>56.403999999999996</c:v>
                </c:pt>
                <c:pt idx="7026" formatCode="0.00">
                  <c:v>56.403999999999996</c:v>
                </c:pt>
                <c:pt idx="7027" formatCode="0.00">
                  <c:v>56.403999999999996</c:v>
                </c:pt>
                <c:pt idx="7028" formatCode="0.00">
                  <c:v>56.403999999999996</c:v>
                </c:pt>
                <c:pt idx="7029" formatCode="0.00">
                  <c:v>56.403999999999996</c:v>
                </c:pt>
                <c:pt idx="7030" formatCode="0.00">
                  <c:v>56.403999999999996</c:v>
                </c:pt>
                <c:pt idx="7031" formatCode="0.00">
                  <c:v>56.403999999999996</c:v>
                </c:pt>
                <c:pt idx="7032" formatCode="0.00">
                  <c:v>56.403999999999996</c:v>
                </c:pt>
                <c:pt idx="7033" formatCode="0.00">
                  <c:v>56.403999999999996</c:v>
                </c:pt>
                <c:pt idx="7034" formatCode="0.00">
                  <c:v>56.403999999999996</c:v>
                </c:pt>
                <c:pt idx="7035" formatCode="0.00">
                  <c:v>56.403999999999996</c:v>
                </c:pt>
                <c:pt idx="7036" formatCode="0.00">
                  <c:v>56.403999999999996</c:v>
                </c:pt>
                <c:pt idx="7037" formatCode="0.00">
                  <c:v>56.403999999999996</c:v>
                </c:pt>
                <c:pt idx="7038" formatCode="0.00">
                  <c:v>56.403999999999996</c:v>
                </c:pt>
                <c:pt idx="7039" formatCode="0.00">
                  <c:v>56.403999999999996</c:v>
                </c:pt>
                <c:pt idx="7040" formatCode="0.00">
                  <c:v>56.403999999999996</c:v>
                </c:pt>
                <c:pt idx="7041" formatCode="0.00">
                  <c:v>56.403999999999996</c:v>
                </c:pt>
                <c:pt idx="7042" formatCode="0.00">
                  <c:v>56.403999999999996</c:v>
                </c:pt>
                <c:pt idx="7043" formatCode="0.00">
                  <c:v>56.403999999999996</c:v>
                </c:pt>
                <c:pt idx="7044" formatCode="0.00">
                  <c:v>56.403999999999996</c:v>
                </c:pt>
                <c:pt idx="7045" formatCode="0.00">
                  <c:v>56.403999999999996</c:v>
                </c:pt>
                <c:pt idx="7046" formatCode="0.00">
                  <c:v>56.403999999999996</c:v>
                </c:pt>
                <c:pt idx="7047" formatCode="0.00">
                  <c:v>56.403999999999996</c:v>
                </c:pt>
                <c:pt idx="7048" formatCode="0.00">
                  <c:v>56.403999999999996</c:v>
                </c:pt>
                <c:pt idx="7049" formatCode="0.00">
                  <c:v>56.403999999999996</c:v>
                </c:pt>
                <c:pt idx="7050" formatCode="0.00">
                  <c:v>56.403999999999996</c:v>
                </c:pt>
                <c:pt idx="7051" formatCode="0.00">
                  <c:v>56.403999999999996</c:v>
                </c:pt>
                <c:pt idx="7052" formatCode="0.00">
                  <c:v>56.403999999999996</c:v>
                </c:pt>
                <c:pt idx="7053" formatCode="0.00">
                  <c:v>56.403999999999996</c:v>
                </c:pt>
                <c:pt idx="7054" formatCode="0.00">
                  <c:v>56.403999999999996</c:v>
                </c:pt>
                <c:pt idx="7055" formatCode="0.00">
                  <c:v>56.403999999999996</c:v>
                </c:pt>
                <c:pt idx="7056" formatCode="0.00">
                  <c:v>56.403999999999996</c:v>
                </c:pt>
                <c:pt idx="7057" formatCode="0.00">
                  <c:v>56.403999999999996</c:v>
                </c:pt>
                <c:pt idx="7058" formatCode="0.00">
                  <c:v>56.403999999999996</c:v>
                </c:pt>
                <c:pt idx="7059" formatCode="0.00">
                  <c:v>56.403999999999996</c:v>
                </c:pt>
                <c:pt idx="7060" formatCode="0.00">
                  <c:v>56.403999999999996</c:v>
                </c:pt>
                <c:pt idx="7061" formatCode="0.00">
                  <c:v>56.403999999999996</c:v>
                </c:pt>
                <c:pt idx="7062" formatCode="0.00">
                  <c:v>56.403999999999996</c:v>
                </c:pt>
                <c:pt idx="7063" formatCode="0.00">
                  <c:v>56.403999999999996</c:v>
                </c:pt>
                <c:pt idx="7064" formatCode="0.00">
                  <c:v>56.403999999999996</c:v>
                </c:pt>
                <c:pt idx="7065" formatCode="0.00">
                  <c:v>56.403999999999996</c:v>
                </c:pt>
                <c:pt idx="7066" formatCode="0.00">
                  <c:v>56.403999999999996</c:v>
                </c:pt>
                <c:pt idx="7067" formatCode="0.00">
                  <c:v>56.403999999999996</c:v>
                </c:pt>
                <c:pt idx="7068" formatCode="0.00">
                  <c:v>56.403999999999996</c:v>
                </c:pt>
                <c:pt idx="7069" formatCode="0.00">
                  <c:v>56.403999999999996</c:v>
                </c:pt>
                <c:pt idx="7070" formatCode="0.00">
                  <c:v>56.403999999999996</c:v>
                </c:pt>
                <c:pt idx="7071" formatCode="0.00">
                  <c:v>56.403999999999996</c:v>
                </c:pt>
                <c:pt idx="7072" formatCode="0.00">
                  <c:v>56.403999999999996</c:v>
                </c:pt>
                <c:pt idx="7073" formatCode="0.00">
                  <c:v>56.403999999999996</c:v>
                </c:pt>
                <c:pt idx="7074" formatCode="0.00">
                  <c:v>56.403999999999996</c:v>
                </c:pt>
                <c:pt idx="7075" formatCode="0.00">
                  <c:v>56.403999999999996</c:v>
                </c:pt>
                <c:pt idx="7076" formatCode="0.00">
                  <c:v>56.403999999999996</c:v>
                </c:pt>
                <c:pt idx="7077" formatCode="0.00">
                  <c:v>56.403999999999996</c:v>
                </c:pt>
                <c:pt idx="7078" formatCode="0.00">
                  <c:v>56.403999999999996</c:v>
                </c:pt>
                <c:pt idx="7079" formatCode="0.00">
                  <c:v>56.403999999999996</c:v>
                </c:pt>
                <c:pt idx="7080" formatCode="0.00">
                  <c:v>56.403999999999996</c:v>
                </c:pt>
                <c:pt idx="7081" formatCode="0.00">
                  <c:v>56.403999999999996</c:v>
                </c:pt>
                <c:pt idx="7082" formatCode="0.00">
                  <c:v>56.403999999999996</c:v>
                </c:pt>
                <c:pt idx="7083" formatCode="0.00">
                  <c:v>56.403999999999996</c:v>
                </c:pt>
                <c:pt idx="7084" formatCode="0.00">
                  <c:v>56.403999999999996</c:v>
                </c:pt>
                <c:pt idx="7085" formatCode="0.00">
                  <c:v>56.403999999999996</c:v>
                </c:pt>
                <c:pt idx="7086" formatCode="0.00">
                  <c:v>56.403999999999996</c:v>
                </c:pt>
                <c:pt idx="7087" formatCode="0.00">
                  <c:v>56.403999999999996</c:v>
                </c:pt>
                <c:pt idx="7088" formatCode="0.00">
                  <c:v>56.403999999999996</c:v>
                </c:pt>
                <c:pt idx="7089" formatCode="0.00">
                  <c:v>56.403999999999996</c:v>
                </c:pt>
                <c:pt idx="7090" formatCode="0.00">
                  <c:v>56.403999999999996</c:v>
                </c:pt>
                <c:pt idx="7091" formatCode="0.00">
                  <c:v>56.403999999999996</c:v>
                </c:pt>
                <c:pt idx="7092" formatCode="0.00">
                  <c:v>56.403999999999996</c:v>
                </c:pt>
                <c:pt idx="7093" formatCode="0.00">
                  <c:v>56.403999999999996</c:v>
                </c:pt>
                <c:pt idx="7094" formatCode="0.00">
                  <c:v>56.403999999999996</c:v>
                </c:pt>
                <c:pt idx="7095" formatCode="0.00">
                  <c:v>56.403999999999996</c:v>
                </c:pt>
                <c:pt idx="7096" formatCode="0.00">
                  <c:v>56.403999999999996</c:v>
                </c:pt>
                <c:pt idx="7097" formatCode="0.00">
                  <c:v>56.403999999999996</c:v>
                </c:pt>
                <c:pt idx="7098" formatCode="0.00">
                  <c:v>56.403999999999996</c:v>
                </c:pt>
                <c:pt idx="7099" formatCode="0.00">
                  <c:v>56.403999999999996</c:v>
                </c:pt>
                <c:pt idx="7100" formatCode="0.00">
                  <c:v>56.403999999999996</c:v>
                </c:pt>
                <c:pt idx="7101" formatCode="0.00">
                  <c:v>56.403999999999996</c:v>
                </c:pt>
                <c:pt idx="7102" formatCode="0.00">
                  <c:v>56.403999999999996</c:v>
                </c:pt>
                <c:pt idx="7103" formatCode="0.00">
                  <c:v>56.403999999999996</c:v>
                </c:pt>
                <c:pt idx="7104" formatCode="0.00">
                  <c:v>56.403999999999996</c:v>
                </c:pt>
                <c:pt idx="7105" formatCode="0.00">
                  <c:v>56.403999999999996</c:v>
                </c:pt>
                <c:pt idx="7106" formatCode="0.00">
                  <c:v>56.403999999999996</c:v>
                </c:pt>
                <c:pt idx="7107" formatCode="0.00">
                  <c:v>56.403999999999996</c:v>
                </c:pt>
                <c:pt idx="7108" formatCode="0.00">
                  <c:v>56.403999999999996</c:v>
                </c:pt>
                <c:pt idx="7109" formatCode="0.00">
                  <c:v>56.403999999999996</c:v>
                </c:pt>
                <c:pt idx="7110" formatCode="0.00">
                  <c:v>56.403999999999996</c:v>
                </c:pt>
                <c:pt idx="7111" formatCode="0.00">
                  <c:v>56.403999999999996</c:v>
                </c:pt>
                <c:pt idx="7112" formatCode="0.00">
                  <c:v>56.403999999999996</c:v>
                </c:pt>
                <c:pt idx="7113" formatCode="0.00">
                  <c:v>56.403999999999996</c:v>
                </c:pt>
                <c:pt idx="7114" formatCode="0.00">
                  <c:v>56.403999999999996</c:v>
                </c:pt>
                <c:pt idx="7115" formatCode="0.00">
                  <c:v>56.403999999999996</c:v>
                </c:pt>
                <c:pt idx="7116" formatCode="0.00">
                  <c:v>56.403999999999996</c:v>
                </c:pt>
                <c:pt idx="7117" formatCode="0.00">
                  <c:v>56.403999999999996</c:v>
                </c:pt>
                <c:pt idx="7118" formatCode="0.00">
                  <c:v>56.403999999999996</c:v>
                </c:pt>
                <c:pt idx="7119" formatCode="0.00">
                  <c:v>56.403999999999996</c:v>
                </c:pt>
                <c:pt idx="7120" formatCode="0.00">
                  <c:v>56.403999999999996</c:v>
                </c:pt>
                <c:pt idx="7121" formatCode="0.00">
                  <c:v>56.403999999999996</c:v>
                </c:pt>
                <c:pt idx="7122" formatCode="0.00">
                  <c:v>56.403999999999996</c:v>
                </c:pt>
                <c:pt idx="7123" formatCode="0.00">
                  <c:v>56.403999999999996</c:v>
                </c:pt>
                <c:pt idx="7124" formatCode="0.00">
                  <c:v>56.403999999999996</c:v>
                </c:pt>
                <c:pt idx="7125" formatCode="0.00">
                  <c:v>56.403999999999996</c:v>
                </c:pt>
                <c:pt idx="7126" formatCode="0.00">
                  <c:v>56.403999999999996</c:v>
                </c:pt>
                <c:pt idx="7127" formatCode="0.00">
                  <c:v>56.403999999999996</c:v>
                </c:pt>
                <c:pt idx="7128" formatCode="0.00">
                  <c:v>56.403999999999996</c:v>
                </c:pt>
                <c:pt idx="7129" formatCode="0.00">
                  <c:v>56.403999999999996</c:v>
                </c:pt>
                <c:pt idx="7130" formatCode="0.00">
                  <c:v>56.403999999999996</c:v>
                </c:pt>
                <c:pt idx="7131" formatCode="0.00">
                  <c:v>56.403999999999996</c:v>
                </c:pt>
                <c:pt idx="7132" formatCode="0.00">
                  <c:v>56.403999999999996</c:v>
                </c:pt>
                <c:pt idx="7133" formatCode="0.00">
                  <c:v>56.403999999999996</c:v>
                </c:pt>
                <c:pt idx="7134" formatCode="0.00">
                  <c:v>56.403999999999996</c:v>
                </c:pt>
                <c:pt idx="7135" formatCode="0.00">
                  <c:v>56.403999999999996</c:v>
                </c:pt>
                <c:pt idx="7136" formatCode="0.00">
                  <c:v>56.403999999999996</c:v>
                </c:pt>
                <c:pt idx="7137" formatCode="0.00">
                  <c:v>56.403999999999996</c:v>
                </c:pt>
                <c:pt idx="7138" formatCode="0.00">
                  <c:v>56.403999999999996</c:v>
                </c:pt>
                <c:pt idx="7139" formatCode="0.00">
                  <c:v>56.403999999999996</c:v>
                </c:pt>
                <c:pt idx="7140" formatCode="0.00">
                  <c:v>56.403999999999996</c:v>
                </c:pt>
                <c:pt idx="7141" formatCode="0.00">
                  <c:v>56.403999999999996</c:v>
                </c:pt>
                <c:pt idx="7142" formatCode="0.00">
                  <c:v>56.403999999999996</c:v>
                </c:pt>
                <c:pt idx="7143" formatCode="0.00">
                  <c:v>56.403999999999996</c:v>
                </c:pt>
                <c:pt idx="7144" formatCode="0.00">
                  <c:v>56.403999999999996</c:v>
                </c:pt>
                <c:pt idx="7145" formatCode="0.00">
                  <c:v>56.403999999999996</c:v>
                </c:pt>
                <c:pt idx="7146" formatCode="0.00">
                  <c:v>56.403999999999996</c:v>
                </c:pt>
                <c:pt idx="7147" formatCode="0.00">
                  <c:v>56.403999999999996</c:v>
                </c:pt>
                <c:pt idx="7148" formatCode="0.00">
                  <c:v>56.403999999999996</c:v>
                </c:pt>
                <c:pt idx="7149" formatCode="0.00">
                  <c:v>56.403999999999996</c:v>
                </c:pt>
                <c:pt idx="7150" formatCode="0.00">
                  <c:v>56.577000000000005</c:v>
                </c:pt>
                <c:pt idx="7151" formatCode="0.00">
                  <c:v>56.403999999999996</c:v>
                </c:pt>
                <c:pt idx="7152" formatCode="0.00">
                  <c:v>56.403999999999996</c:v>
                </c:pt>
                <c:pt idx="7153" formatCode="0.00">
                  <c:v>56.403999999999996</c:v>
                </c:pt>
                <c:pt idx="7154" formatCode="0.00">
                  <c:v>56.403999999999996</c:v>
                </c:pt>
                <c:pt idx="7155" formatCode="0.00">
                  <c:v>56.403999999999996</c:v>
                </c:pt>
                <c:pt idx="7156" formatCode="0.00">
                  <c:v>56.403999999999996</c:v>
                </c:pt>
                <c:pt idx="7157" formatCode="0.00">
                  <c:v>56.403999999999996</c:v>
                </c:pt>
                <c:pt idx="7158" formatCode="0.00">
                  <c:v>56.403999999999996</c:v>
                </c:pt>
                <c:pt idx="7159" formatCode="0.00">
                  <c:v>56.403999999999996</c:v>
                </c:pt>
                <c:pt idx="7160" formatCode="0.00">
                  <c:v>56.403999999999996</c:v>
                </c:pt>
                <c:pt idx="7161" formatCode="0.00">
                  <c:v>56.403999999999996</c:v>
                </c:pt>
                <c:pt idx="7162" formatCode="0.00">
                  <c:v>56.403999999999996</c:v>
                </c:pt>
                <c:pt idx="7163" formatCode="0.00">
                  <c:v>56.403999999999996</c:v>
                </c:pt>
                <c:pt idx="7164" formatCode="0.00">
                  <c:v>56.403999999999996</c:v>
                </c:pt>
                <c:pt idx="7165" formatCode="0.00">
                  <c:v>56.403999999999996</c:v>
                </c:pt>
                <c:pt idx="7166" formatCode="0.00">
                  <c:v>56.403999999999996</c:v>
                </c:pt>
                <c:pt idx="7167" formatCode="0.00">
                  <c:v>56.403999999999996</c:v>
                </c:pt>
                <c:pt idx="7168" formatCode="0.00">
                  <c:v>56.577000000000005</c:v>
                </c:pt>
                <c:pt idx="7169" formatCode="0.00">
                  <c:v>56.403999999999996</c:v>
                </c:pt>
                <c:pt idx="7170" formatCode="0.00">
                  <c:v>56.403999999999996</c:v>
                </c:pt>
                <c:pt idx="7171" formatCode="0.00">
                  <c:v>56.403999999999996</c:v>
                </c:pt>
                <c:pt idx="7172" formatCode="0.00">
                  <c:v>56.403999999999996</c:v>
                </c:pt>
                <c:pt idx="7173" formatCode="0.00">
                  <c:v>56.577000000000005</c:v>
                </c:pt>
                <c:pt idx="7174" formatCode="0.00">
                  <c:v>56.403999999999996</c:v>
                </c:pt>
                <c:pt idx="7175" formatCode="0.00">
                  <c:v>56.403999999999996</c:v>
                </c:pt>
                <c:pt idx="7176" formatCode="0.00">
                  <c:v>56.403999999999996</c:v>
                </c:pt>
                <c:pt idx="7177" formatCode="0.00">
                  <c:v>56.403999999999996</c:v>
                </c:pt>
                <c:pt idx="7178" formatCode="0.00">
                  <c:v>56.403999999999996</c:v>
                </c:pt>
                <c:pt idx="7179" formatCode="0.00">
                  <c:v>56.403999999999996</c:v>
                </c:pt>
                <c:pt idx="7180" formatCode="0.00">
                  <c:v>56.403999999999996</c:v>
                </c:pt>
                <c:pt idx="7181" formatCode="0.00">
                  <c:v>56.403999999999996</c:v>
                </c:pt>
                <c:pt idx="7182" formatCode="0.00">
                  <c:v>56.577000000000005</c:v>
                </c:pt>
                <c:pt idx="7183" formatCode="0.00">
                  <c:v>56.403999999999996</c:v>
                </c:pt>
                <c:pt idx="7184" formatCode="0.00">
                  <c:v>56.403999999999996</c:v>
                </c:pt>
                <c:pt idx="7185" formatCode="0.00">
                  <c:v>56.403999999999996</c:v>
                </c:pt>
                <c:pt idx="7186" formatCode="0.00">
                  <c:v>56.403999999999996</c:v>
                </c:pt>
                <c:pt idx="7187" formatCode="0.00">
                  <c:v>56.577000000000005</c:v>
                </c:pt>
                <c:pt idx="7188" formatCode="0.00">
                  <c:v>56.577000000000005</c:v>
                </c:pt>
                <c:pt idx="7189" formatCode="0.00">
                  <c:v>56.403999999999996</c:v>
                </c:pt>
                <c:pt idx="7190" formatCode="0.00">
                  <c:v>56.403999999999996</c:v>
                </c:pt>
                <c:pt idx="7191" formatCode="0.00">
                  <c:v>56.403999999999996</c:v>
                </c:pt>
                <c:pt idx="7192" formatCode="0.00">
                  <c:v>56.403999999999996</c:v>
                </c:pt>
                <c:pt idx="7193" formatCode="0.00">
                  <c:v>56.403999999999996</c:v>
                </c:pt>
                <c:pt idx="7194" formatCode="0.00">
                  <c:v>56.403999999999996</c:v>
                </c:pt>
                <c:pt idx="7195" formatCode="0.00">
                  <c:v>56.577000000000005</c:v>
                </c:pt>
                <c:pt idx="7196" formatCode="0.00">
                  <c:v>56.403999999999996</c:v>
                </c:pt>
                <c:pt idx="7197" formatCode="0.00">
                  <c:v>56.403999999999996</c:v>
                </c:pt>
                <c:pt idx="7198" formatCode="0.00">
                  <c:v>56.403999999999996</c:v>
                </c:pt>
                <c:pt idx="7199" formatCode="0.00">
                  <c:v>56.403999999999996</c:v>
                </c:pt>
                <c:pt idx="7200" formatCode="0.00">
                  <c:v>56.403999999999996</c:v>
                </c:pt>
                <c:pt idx="7201" formatCode="0.00">
                  <c:v>56.577000000000005</c:v>
                </c:pt>
                <c:pt idx="7202" formatCode="0.00">
                  <c:v>56.577000000000005</c:v>
                </c:pt>
                <c:pt idx="7203" formatCode="0.00">
                  <c:v>56.403999999999996</c:v>
                </c:pt>
                <c:pt idx="7204" formatCode="0.00">
                  <c:v>56.403999999999996</c:v>
                </c:pt>
                <c:pt idx="7205" formatCode="0.00">
                  <c:v>56.577000000000005</c:v>
                </c:pt>
                <c:pt idx="7206" formatCode="0.00">
                  <c:v>56.403999999999996</c:v>
                </c:pt>
                <c:pt idx="7207" formatCode="0.00">
                  <c:v>56.403999999999996</c:v>
                </c:pt>
                <c:pt idx="7208" formatCode="0.00">
                  <c:v>56.403999999999996</c:v>
                </c:pt>
                <c:pt idx="7209" formatCode="0.00">
                  <c:v>56.403999999999996</c:v>
                </c:pt>
                <c:pt idx="7210" formatCode="0.00">
                  <c:v>56.403999999999996</c:v>
                </c:pt>
                <c:pt idx="7211" formatCode="0.00">
                  <c:v>56.577000000000005</c:v>
                </c:pt>
                <c:pt idx="7212" formatCode="0.00">
                  <c:v>56.403999999999996</c:v>
                </c:pt>
                <c:pt idx="7213" formatCode="0.00">
                  <c:v>56.577000000000005</c:v>
                </c:pt>
                <c:pt idx="7214" formatCode="0.00">
                  <c:v>56.577000000000005</c:v>
                </c:pt>
                <c:pt idx="7215" formatCode="0.00">
                  <c:v>56.577000000000005</c:v>
                </c:pt>
                <c:pt idx="7216" formatCode="0.00">
                  <c:v>56.577000000000005</c:v>
                </c:pt>
                <c:pt idx="7217" formatCode="0.00">
                  <c:v>56.577000000000005</c:v>
                </c:pt>
                <c:pt idx="7218" formatCode="0.00">
                  <c:v>56.577000000000005</c:v>
                </c:pt>
                <c:pt idx="7219" formatCode="0.00">
                  <c:v>56.403999999999996</c:v>
                </c:pt>
                <c:pt idx="7220" formatCode="0.00">
                  <c:v>56.403999999999996</c:v>
                </c:pt>
                <c:pt idx="7221" formatCode="0.00">
                  <c:v>56.403999999999996</c:v>
                </c:pt>
                <c:pt idx="7222" formatCode="0.00">
                  <c:v>56.577000000000005</c:v>
                </c:pt>
                <c:pt idx="7223" formatCode="0.00">
                  <c:v>56.577000000000005</c:v>
                </c:pt>
                <c:pt idx="7224" formatCode="0.00">
                  <c:v>56.577000000000005</c:v>
                </c:pt>
                <c:pt idx="7225" formatCode="0.00">
                  <c:v>56.577000000000005</c:v>
                </c:pt>
                <c:pt idx="7226" formatCode="0.00">
                  <c:v>56.403999999999996</c:v>
                </c:pt>
                <c:pt idx="7227" formatCode="0.00">
                  <c:v>56.577000000000005</c:v>
                </c:pt>
                <c:pt idx="7228" formatCode="0.00">
                  <c:v>56.403999999999996</c:v>
                </c:pt>
                <c:pt idx="7229" formatCode="0.00">
                  <c:v>56.577000000000005</c:v>
                </c:pt>
                <c:pt idx="7230" formatCode="0.00">
                  <c:v>56.577000000000005</c:v>
                </c:pt>
                <c:pt idx="7231" formatCode="0.00">
                  <c:v>56.577000000000005</c:v>
                </c:pt>
                <c:pt idx="7232" formatCode="0.00">
                  <c:v>56.577000000000005</c:v>
                </c:pt>
                <c:pt idx="7233" formatCode="0.00">
                  <c:v>56.403999999999996</c:v>
                </c:pt>
                <c:pt idx="7234" formatCode="0.00">
                  <c:v>56.403999999999996</c:v>
                </c:pt>
                <c:pt idx="7235" formatCode="0.00">
                  <c:v>56.577000000000005</c:v>
                </c:pt>
                <c:pt idx="7236" formatCode="0.00">
                  <c:v>56.577000000000005</c:v>
                </c:pt>
                <c:pt idx="7237" formatCode="0.00">
                  <c:v>56.577000000000005</c:v>
                </c:pt>
                <c:pt idx="7238" formatCode="0.00">
                  <c:v>56.577000000000005</c:v>
                </c:pt>
                <c:pt idx="7239" formatCode="0.00">
                  <c:v>56.577000000000005</c:v>
                </c:pt>
                <c:pt idx="7240" formatCode="0.00">
                  <c:v>56.403999999999996</c:v>
                </c:pt>
                <c:pt idx="7241" formatCode="0.00">
                  <c:v>56.577000000000005</c:v>
                </c:pt>
                <c:pt idx="7242" formatCode="0.00">
                  <c:v>56.403999999999996</c:v>
                </c:pt>
                <c:pt idx="7243" formatCode="0.00">
                  <c:v>56.403999999999996</c:v>
                </c:pt>
                <c:pt idx="7244" formatCode="0.00">
                  <c:v>56.577000000000005</c:v>
                </c:pt>
                <c:pt idx="7245" formatCode="0.00">
                  <c:v>56.403999999999996</c:v>
                </c:pt>
                <c:pt idx="7246" formatCode="0.00">
                  <c:v>56.403999999999996</c:v>
                </c:pt>
                <c:pt idx="7247" formatCode="0.00">
                  <c:v>56.577000000000005</c:v>
                </c:pt>
                <c:pt idx="7248" formatCode="0.00">
                  <c:v>56.403999999999996</c:v>
                </c:pt>
                <c:pt idx="7249" formatCode="0.00">
                  <c:v>56.577000000000005</c:v>
                </c:pt>
                <c:pt idx="7250" formatCode="0.00">
                  <c:v>56.577000000000005</c:v>
                </c:pt>
                <c:pt idx="7251" formatCode="0.00">
                  <c:v>56.577000000000005</c:v>
                </c:pt>
                <c:pt idx="7252" formatCode="0.00">
                  <c:v>56.577000000000005</c:v>
                </c:pt>
                <c:pt idx="7253" formatCode="0.00">
                  <c:v>56.577000000000005</c:v>
                </c:pt>
                <c:pt idx="7254" formatCode="0.00">
                  <c:v>56.577000000000005</c:v>
                </c:pt>
                <c:pt idx="7255" formatCode="0.00">
                  <c:v>56.577000000000005</c:v>
                </c:pt>
                <c:pt idx="7256" formatCode="0.00">
                  <c:v>56.577000000000005</c:v>
                </c:pt>
                <c:pt idx="7257" formatCode="0.00">
                  <c:v>56.403999999999996</c:v>
                </c:pt>
                <c:pt idx="7258" formatCode="0.00">
                  <c:v>56.403999999999996</c:v>
                </c:pt>
                <c:pt idx="7259" formatCode="0.00">
                  <c:v>56.577000000000005</c:v>
                </c:pt>
                <c:pt idx="7260" formatCode="0.00">
                  <c:v>56.577000000000005</c:v>
                </c:pt>
                <c:pt idx="7261" formatCode="0.00">
                  <c:v>56.577000000000005</c:v>
                </c:pt>
                <c:pt idx="7262" formatCode="0.00">
                  <c:v>56.577000000000005</c:v>
                </c:pt>
                <c:pt idx="7263" formatCode="0.00">
                  <c:v>56.403999999999996</c:v>
                </c:pt>
                <c:pt idx="7264" formatCode="0.00">
                  <c:v>56.577000000000005</c:v>
                </c:pt>
                <c:pt idx="7265" formatCode="0.00">
                  <c:v>56.577000000000005</c:v>
                </c:pt>
                <c:pt idx="7266" formatCode="0.00">
                  <c:v>56.577000000000005</c:v>
                </c:pt>
                <c:pt idx="7267" formatCode="0.00">
                  <c:v>56.577000000000005</c:v>
                </c:pt>
                <c:pt idx="7268" formatCode="0.00">
                  <c:v>56.577000000000005</c:v>
                </c:pt>
                <c:pt idx="7269" formatCode="0.00">
                  <c:v>56.577000000000005</c:v>
                </c:pt>
                <c:pt idx="7270" formatCode="0.00">
                  <c:v>56.577000000000005</c:v>
                </c:pt>
                <c:pt idx="7271" formatCode="0.00">
                  <c:v>56.577000000000005</c:v>
                </c:pt>
                <c:pt idx="7272" formatCode="0.00">
                  <c:v>56.577000000000005</c:v>
                </c:pt>
                <c:pt idx="7273" formatCode="0.00">
                  <c:v>56.577000000000005</c:v>
                </c:pt>
                <c:pt idx="7274" formatCode="0.00">
                  <c:v>56.577000000000005</c:v>
                </c:pt>
                <c:pt idx="7275" formatCode="0.00">
                  <c:v>56.577000000000005</c:v>
                </c:pt>
                <c:pt idx="7276" formatCode="0.00">
                  <c:v>56.577000000000005</c:v>
                </c:pt>
                <c:pt idx="7277" formatCode="0.00">
                  <c:v>56.577000000000005</c:v>
                </c:pt>
                <c:pt idx="7278" formatCode="0.00">
                  <c:v>56.577000000000005</c:v>
                </c:pt>
                <c:pt idx="7279" formatCode="0.00">
                  <c:v>56.577000000000005</c:v>
                </c:pt>
                <c:pt idx="7280" formatCode="0.00">
                  <c:v>56.577000000000005</c:v>
                </c:pt>
                <c:pt idx="7281" formatCode="0.00">
                  <c:v>56.577000000000005</c:v>
                </c:pt>
                <c:pt idx="7282" formatCode="0.00">
                  <c:v>56.577000000000005</c:v>
                </c:pt>
                <c:pt idx="7283" formatCode="0.00">
                  <c:v>56.577000000000005</c:v>
                </c:pt>
                <c:pt idx="7284" formatCode="0.00">
                  <c:v>56.577000000000005</c:v>
                </c:pt>
                <c:pt idx="7285" formatCode="0.00">
                  <c:v>56.577000000000005</c:v>
                </c:pt>
                <c:pt idx="7286" formatCode="0.00">
                  <c:v>56.577000000000005</c:v>
                </c:pt>
                <c:pt idx="7287" formatCode="0.00">
                  <c:v>56.577000000000005</c:v>
                </c:pt>
                <c:pt idx="7288" formatCode="0.00">
                  <c:v>56.577000000000005</c:v>
                </c:pt>
                <c:pt idx="7289" formatCode="0.00">
                  <c:v>56.577000000000005</c:v>
                </c:pt>
                <c:pt idx="7290" formatCode="0.00">
                  <c:v>56.577000000000005</c:v>
                </c:pt>
                <c:pt idx="7291" formatCode="0.00">
                  <c:v>56.577000000000005</c:v>
                </c:pt>
                <c:pt idx="7292" formatCode="0.00">
                  <c:v>56.577000000000005</c:v>
                </c:pt>
                <c:pt idx="7293" formatCode="0.00">
                  <c:v>56.577000000000005</c:v>
                </c:pt>
                <c:pt idx="7294" formatCode="0.00">
                  <c:v>56.577000000000005</c:v>
                </c:pt>
                <c:pt idx="7295" formatCode="0.00">
                  <c:v>56.577000000000005</c:v>
                </c:pt>
                <c:pt idx="7296" formatCode="0.00">
                  <c:v>56.577000000000005</c:v>
                </c:pt>
                <c:pt idx="7297" formatCode="0.00">
                  <c:v>56.577000000000005</c:v>
                </c:pt>
                <c:pt idx="7298" formatCode="0.00">
                  <c:v>56.577000000000005</c:v>
                </c:pt>
                <c:pt idx="7299" formatCode="0.00">
                  <c:v>56.577000000000005</c:v>
                </c:pt>
                <c:pt idx="7300" formatCode="0.00">
                  <c:v>56.577000000000005</c:v>
                </c:pt>
                <c:pt idx="7301" formatCode="0.00">
                  <c:v>56.577000000000005</c:v>
                </c:pt>
                <c:pt idx="7302" formatCode="0.00">
                  <c:v>56.577000000000005</c:v>
                </c:pt>
                <c:pt idx="7303" formatCode="0.00">
                  <c:v>56.577000000000005</c:v>
                </c:pt>
                <c:pt idx="7304" formatCode="0.00">
                  <c:v>56.577000000000005</c:v>
                </c:pt>
                <c:pt idx="7305" formatCode="0.00">
                  <c:v>56.577000000000005</c:v>
                </c:pt>
                <c:pt idx="7306" formatCode="0.00">
                  <c:v>56.577000000000005</c:v>
                </c:pt>
                <c:pt idx="7307" formatCode="0.00">
                  <c:v>56.577000000000005</c:v>
                </c:pt>
                <c:pt idx="7308" formatCode="0.00">
                  <c:v>56.577000000000005</c:v>
                </c:pt>
                <c:pt idx="7309" formatCode="0.00">
                  <c:v>56.577000000000005</c:v>
                </c:pt>
                <c:pt idx="7310" formatCode="0.00">
                  <c:v>56.577000000000005</c:v>
                </c:pt>
                <c:pt idx="7311" formatCode="0.00">
                  <c:v>56.577000000000005</c:v>
                </c:pt>
                <c:pt idx="7312" formatCode="0.00">
                  <c:v>56.577000000000005</c:v>
                </c:pt>
                <c:pt idx="7313" formatCode="0.00">
                  <c:v>56.577000000000005</c:v>
                </c:pt>
                <c:pt idx="7314" formatCode="0.00">
                  <c:v>56.577000000000005</c:v>
                </c:pt>
                <c:pt idx="7315" formatCode="0.00">
                  <c:v>56.577000000000005</c:v>
                </c:pt>
                <c:pt idx="7316" formatCode="0.00">
                  <c:v>56.577000000000005</c:v>
                </c:pt>
                <c:pt idx="7317" formatCode="0.00">
                  <c:v>56.577000000000005</c:v>
                </c:pt>
                <c:pt idx="7318" formatCode="0.00">
                  <c:v>56.577000000000005</c:v>
                </c:pt>
                <c:pt idx="7319" formatCode="0.00">
                  <c:v>56.577000000000005</c:v>
                </c:pt>
                <c:pt idx="7320" formatCode="0.00">
                  <c:v>56.577000000000005</c:v>
                </c:pt>
                <c:pt idx="7321" formatCode="0.00">
                  <c:v>56.577000000000005</c:v>
                </c:pt>
                <c:pt idx="7322" formatCode="0.00">
                  <c:v>56.577000000000005</c:v>
                </c:pt>
                <c:pt idx="7323" formatCode="0.00">
                  <c:v>56.577000000000005</c:v>
                </c:pt>
                <c:pt idx="7324" formatCode="0.00">
                  <c:v>56.577000000000005</c:v>
                </c:pt>
                <c:pt idx="7325" formatCode="0.00">
                  <c:v>56.577000000000005</c:v>
                </c:pt>
                <c:pt idx="7326" formatCode="0.00">
                  <c:v>56.577000000000005</c:v>
                </c:pt>
                <c:pt idx="7327" formatCode="0.00">
                  <c:v>56.577000000000005</c:v>
                </c:pt>
                <c:pt idx="7328" formatCode="0.00">
                  <c:v>56.577000000000005</c:v>
                </c:pt>
                <c:pt idx="7329" formatCode="0.00">
                  <c:v>56.577000000000005</c:v>
                </c:pt>
                <c:pt idx="7330" formatCode="0.00">
                  <c:v>56.577000000000005</c:v>
                </c:pt>
                <c:pt idx="7331" formatCode="0.00">
                  <c:v>56.577000000000005</c:v>
                </c:pt>
                <c:pt idx="7332" formatCode="0.00">
                  <c:v>56.577000000000005</c:v>
                </c:pt>
                <c:pt idx="7333" formatCode="0.00">
                  <c:v>56.577000000000005</c:v>
                </c:pt>
                <c:pt idx="7334" formatCode="0.00">
                  <c:v>56.577000000000005</c:v>
                </c:pt>
                <c:pt idx="7335" formatCode="0.00">
                  <c:v>56.577000000000005</c:v>
                </c:pt>
                <c:pt idx="7336" formatCode="0.00">
                  <c:v>56.577000000000005</c:v>
                </c:pt>
                <c:pt idx="7337" formatCode="0.00">
                  <c:v>56.577000000000005</c:v>
                </c:pt>
                <c:pt idx="7338" formatCode="0.00">
                  <c:v>56.577000000000005</c:v>
                </c:pt>
                <c:pt idx="7339" formatCode="0.00">
                  <c:v>56.577000000000005</c:v>
                </c:pt>
                <c:pt idx="7340" formatCode="0.00">
                  <c:v>56.577000000000005</c:v>
                </c:pt>
                <c:pt idx="7341" formatCode="0.00">
                  <c:v>56.577000000000005</c:v>
                </c:pt>
                <c:pt idx="7342" formatCode="0.00">
                  <c:v>56.577000000000005</c:v>
                </c:pt>
                <c:pt idx="7343" formatCode="0.00">
                  <c:v>56.577000000000005</c:v>
                </c:pt>
                <c:pt idx="7344" formatCode="0.00">
                  <c:v>56.577000000000005</c:v>
                </c:pt>
                <c:pt idx="7345" formatCode="0.00">
                  <c:v>56.577000000000005</c:v>
                </c:pt>
                <c:pt idx="7346" formatCode="0.00">
                  <c:v>56.577000000000005</c:v>
                </c:pt>
                <c:pt idx="7347" formatCode="0.00">
                  <c:v>56.577000000000005</c:v>
                </c:pt>
                <c:pt idx="7348" formatCode="0.00">
                  <c:v>56.577000000000005</c:v>
                </c:pt>
                <c:pt idx="7349" formatCode="0.00">
                  <c:v>56.577000000000005</c:v>
                </c:pt>
                <c:pt idx="7350" formatCode="0.00">
                  <c:v>56.577000000000005</c:v>
                </c:pt>
                <c:pt idx="7351" formatCode="0.00">
                  <c:v>56.577000000000005</c:v>
                </c:pt>
                <c:pt idx="7352" formatCode="0.00">
                  <c:v>56.577000000000005</c:v>
                </c:pt>
                <c:pt idx="7353" formatCode="0.00">
                  <c:v>56.577000000000005</c:v>
                </c:pt>
                <c:pt idx="7354" formatCode="0.00">
                  <c:v>56.577000000000005</c:v>
                </c:pt>
                <c:pt idx="7355" formatCode="0.00">
                  <c:v>56.577000000000005</c:v>
                </c:pt>
                <c:pt idx="7356" formatCode="0.00">
                  <c:v>56.577000000000005</c:v>
                </c:pt>
                <c:pt idx="7357" formatCode="0.00">
                  <c:v>56.577000000000005</c:v>
                </c:pt>
                <c:pt idx="7358" formatCode="0.00">
                  <c:v>56.577000000000005</c:v>
                </c:pt>
                <c:pt idx="7359" formatCode="0.00">
                  <c:v>56.577000000000005</c:v>
                </c:pt>
                <c:pt idx="7360" formatCode="0.00">
                  <c:v>56.577000000000005</c:v>
                </c:pt>
                <c:pt idx="7361" formatCode="0.00">
                  <c:v>56.577000000000005</c:v>
                </c:pt>
                <c:pt idx="7362" formatCode="0.00">
                  <c:v>56.577000000000005</c:v>
                </c:pt>
                <c:pt idx="7363" formatCode="0.00">
                  <c:v>56.577000000000005</c:v>
                </c:pt>
                <c:pt idx="7364" formatCode="0.00">
                  <c:v>56.577000000000005</c:v>
                </c:pt>
                <c:pt idx="7365" formatCode="0.00">
                  <c:v>56.577000000000005</c:v>
                </c:pt>
                <c:pt idx="7366" formatCode="0.00">
                  <c:v>56.577000000000005</c:v>
                </c:pt>
                <c:pt idx="7367" formatCode="0.00">
                  <c:v>56.577000000000005</c:v>
                </c:pt>
                <c:pt idx="7368" formatCode="0.00">
                  <c:v>56.577000000000005</c:v>
                </c:pt>
                <c:pt idx="7369" formatCode="0.00">
                  <c:v>56.577000000000005</c:v>
                </c:pt>
                <c:pt idx="7370" formatCode="0.00">
                  <c:v>56.577000000000005</c:v>
                </c:pt>
                <c:pt idx="7371" formatCode="0.00">
                  <c:v>56.577000000000005</c:v>
                </c:pt>
                <c:pt idx="7372" formatCode="0.00">
                  <c:v>56.577000000000005</c:v>
                </c:pt>
                <c:pt idx="7373" formatCode="0.00">
                  <c:v>56.577000000000005</c:v>
                </c:pt>
                <c:pt idx="7374" formatCode="0.00">
                  <c:v>56.577000000000005</c:v>
                </c:pt>
                <c:pt idx="7375" formatCode="0.00">
                  <c:v>56.577000000000005</c:v>
                </c:pt>
                <c:pt idx="7376" formatCode="0.00">
                  <c:v>56.577000000000005</c:v>
                </c:pt>
                <c:pt idx="7377" formatCode="0.00">
                  <c:v>56.577000000000005</c:v>
                </c:pt>
                <c:pt idx="7378" formatCode="0.00">
                  <c:v>56.577000000000005</c:v>
                </c:pt>
                <c:pt idx="7379" formatCode="0.00">
                  <c:v>56.577000000000005</c:v>
                </c:pt>
                <c:pt idx="7380" formatCode="0.00">
                  <c:v>56.577000000000005</c:v>
                </c:pt>
                <c:pt idx="7381" formatCode="0.00">
                  <c:v>56.577000000000005</c:v>
                </c:pt>
                <c:pt idx="7382" formatCode="0.00">
                  <c:v>56.577000000000005</c:v>
                </c:pt>
                <c:pt idx="7383" formatCode="0.00">
                  <c:v>56.577000000000005</c:v>
                </c:pt>
                <c:pt idx="7384" formatCode="0.00">
                  <c:v>56.577000000000005</c:v>
                </c:pt>
                <c:pt idx="7385" formatCode="0.00">
                  <c:v>56.577000000000005</c:v>
                </c:pt>
                <c:pt idx="7386" formatCode="0.00">
                  <c:v>56.577000000000005</c:v>
                </c:pt>
                <c:pt idx="7387" formatCode="0.00">
                  <c:v>56.577000000000005</c:v>
                </c:pt>
                <c:pt idx="7388" formatCode="0.00">
                  <c:v>56.577000000000005</c:v>
                </c:pt>
                <c:pt idx="7389" formatCode="0.00">
                  <c:v>56.577000000000005</c:v>
                </c:pt>
                <c:pt idx="7390" formatCode="0.00">
                  <c:v>56.577000000000005</c:v>
                </c:pt>
                <c:pt idx="7391" formatCode="0.00">
                  <c:v>56.577000000000005</c:v>
                </c:pt>
                <c:pt idx="7392" formatCode="0.00">
                  <c:v>56.577000000000005</c:v>
                </c:pt>
                <c:pt idx="7393" formatCode="0.00">
                  <c:v>56.577000000000005</c:v>
                </c:pt>
                <c:pt idx="7394" formatCode="0.00">
                  <c:v>56.577000000000005</c:v>
                </c:pt>
                <c:pt idx="7395" formatCode="0.00">
                  <c:v>56.577000000000005</c:v>
                </c:pt>
                <c:pt idx="7396" formatCode="0.00">
                  <c:v>56.577000000000005</c:v>
                </c:pt>
                <c:pt idx="7397" formatCode="0.00">
                  <c:v>56.577000000000005</c:v>
                </c:pt>
                <c:pt idx="7398" formatCode="0.00">
                  <c:v>56.577000000000005</c:v>
                </c:pt>
                <c:pt idx="7399" formatCode="0.00">
                  <c:v>56.577000000000005</c:v>
                </c:pt>
                <c:pt idx="7400" formatCode="0.00">
                  <c:v>56.577000000000005</c:v>
                </c:pt>
                <c:pt idx="7401" formatCode="0.00">
                  <c:v>56.577000000000005</c:v>
                </c:pt>
                <c:pt idx="7402" formatCode="0.00">
                  <c:v>56.577000000000005</c:v>
                </c:pt>
                <c:pt idx="7403" formatCode="0.00">
                  <c:v>56.577000000000005</c:v>
                </c:pt>
                <c:pt idx="7404" formatCode="0.00">
                  <c:v>56.577000000000005</c:v>
                </c:pt>
                <c:pt idx="7405" formatCode="0.00">
                  <c:v>56.577000000000005</c:v>
                </c:pt>
                <c:pt idx="7406" formatCode="0.00">
                  <c:v>56.577000000000005</c:v>
                </c:pt>
                <c:pt idx="7407" formatCode="0.00">
                  <c:v>56.577000000000005</c:v>
                </c:pt>
                <c:pt idx="7408" formatCode="0.00">
                  <c:v>56.577000000000005</c:v>
                </c:pt>
                <c:pt idx="7409" formatCode="0.00">
                  <c:v>56.577000000000005</c:v>
                </c:pt>
                <c:pt idx="7410" formatCode="0.00">
                  <c:v>56.577000000000005</c:v>
                </c:pt>
                <c:pt idx="7411" formatCode="0.00">
                  <c:v>56.577000000000005</c:v>
                </c:pt>
                <c:pt idx="7412" formatCode="0.00">
                  <c:v>56.577000000000005</c:v>
                </c:pt>
                <c:pt idx="7413" formatCode="0.00">
                  <c:v>56.577000000000005</c:v>
                </c:pt>
                <c:pt idx="7414" formatCode="0.00">
                  <c:v>56.577000000000005</c:v>
                </c:pt>
                <c:pt idx="7415" formatCode="0.00">
                  <c:v>56.577000000000005</c:v>
                </c:pt>
                <c:pt idx="7416" formatCode="0.00">
                  <c:v>56.577000000000005</c:v>
                </c:pt>
                <c:pt idx="7417" formatCode="0.00">
                  <c:v>56.577000000000005</c:v>
                </c:pt>
                <c:pt idx="7418" formatCode="0.00">
                  <c:v>56.577000000000005</c:v>
                </c:pt>
                <c:pt idx="7419" formatCode="0.00">
                  <c:v>56.577000000000005</c:v>
                </c:pt>
                <c:pt idx="7420" formatCode="0.00">
                  <c:v>56.577000000000005</c:v>
                </c:pt>
                <c:pt idx="7421" formatCode="0.00">
                  <c:v>56.577000000000005</c:v>
                </c:pt>
                <c:pt idx="7422" formatCode="0.00">
                  <c:v>56.577000000000005</c:v>
                </c:pt>
                <c:pt idx="7423" formatCode="0.00">
                  <c:v>56.577000000000005</c:v>
                </c:pt>
                <c:pt idx="7424" formatCode="0.00">
                  <c:v>56.577000000000005</c:v>
                </c:pt>
                <c:pt idx="7425" formatCode="0.00">
                  <c:v>56.577000000000005</c:v>
                </c:pt>
                <c:pt idx="7426" formatCode="0.00">
                  <c:v>56.577000000000005</c:v>
                </c:pt>
                <c:pt idx="7427" formatCode="0.00">
                  <c:v>56.577000000000005</c:v>
                </c:pt>
                <c:pt idx="7428" formatCode="0.00">
                  <c:v>56.577000000000005</c:v>
                </c:pt>
                <c:pt idx="7429" formatCode="0.00">
                  <c:v>56.577000000000005</c:v>
                </c:pt>
                <c:pt idx="7430" formatCode="0.00">
                  <c:v>56.577000000000005</c:v>
                </c:pt>
                <c:pt idx="7431" formatCode="0.00">
                  <c:v>56.577000000000005</c:v>
                </c:pt>
                <c:pt idx="7432" formatCode="0.00">
                  <c:v>56.577000000000005</c:v>
                </c:pt>
                <c:pt idx="7433" formatCode="0.00">
                  <c:v>56.577000000000005</c:v>
                </c:pt>
                <c:pt idx="7434" formatCode="0.00">
                  <c:v>56.577000000000005</c:v>
                </c:pt>
                <c:pt idx="7435" formatCode="0.00">
                  <c:v>56.577000000000005</c:v>
                </c:pt>
                <c:pt idx="7436" formatCode="0.00">
                  <c:v>56.577000000000005</c:v>
                </c:pt>
                <c:pt idx="7437" formatCode="0.00">
                  <c:v>56.577000000000005</c:v>
                </c:pt>
                <c:pt idx="7438" formatCode="0.00">
                  <c:v>56.577000000000005</c:v>
                </c:pt>
                <c:pt idx="7439" formatCode="0.00">
                  <c:v>56.577000000000005</c:v>
                </c:pt>
                <c:pt idx="7440" formatCode="0.00">
                  <c:v>56.577000000000005</c:v>
                </c:pt>
                <c:pt idx="7441" formatCode="0.00">
                  <c:v>56.577000000000005</c:v>
                </c:pt>
                <c:pt idx="7442" formatCode="0.00">
                  <c:v>56.577000000000005</c:v>
                </c:pt>
                <c:pt idx="7443" formatCode="0.00">
                  <c:v>56.577000000000005</c:v>
                </c:pt>
                <c:pt idx="7444" formatCode="0.00">
                  <c:v>56.577000000000005</c:v>
                </c:pt>
                <c:pt idx="7445" formatCode="0.00">
                  <c:v>56.577000000000005</c:v>
                </c:pt>
                <c:pt idx="7446" formatCode="0.00">
                  <c:v>56.577000000000005</c:v>
                </c:pt>
                <c:pt idx="7447" formatCode="0.00">
                  <c:v>56.577000000000005</c:v>
                </c:pt>
                <c:pt idx="7448" formatCode="0.00">
                  <c:v>56.577000000000005</c:v>
                </c:pt>
                <c:pt idx="7449" formatCode="0.00">
                  <c:v>56.577000000000005</c:v>
                </c:pt>
                <c:pt idx="7450" formatCode="0.00">
                  <c:v>56.577000000000005</c:v>
                </c:pt>
                <c:pt idx="7451" formatCode="0.00">
                  <c:v>56.577000000000005</c:v>
                </c:pt>
                <c:pt idx="7452" formatCode="0.00">
                  <c:v>56.577000000000005</c:v>
                </c:pt>
                <c:pt idx="7453" formatCode="0.00">
                  <c:v>56.577000000000005</c:v>
                </c:pt>
                <c:pt idx="7454" formatCode="0.00">
                  <c:v>56.577000000000005</c:v>
                </c:pt>
                <c:pt idx="7455" formatCode="0.00">
                  <c:v>56.577000000000005</c:v>
                </c:pt>
                <c:pt idx="7456" formatCode="0.00">
                  <c:v>56.577000000000005</c:v>
                </c:pt>
                <c:pt idx="7457" formatCode="0.00">
                  <c:v>56.577000000000005</c:v>
                </c:pt>
                <c:pt idx="7458" formatCode="0.00">
                  <c:v>56.577000000000005</c:v>
                </c:pt>
                <c:pt idx="7459" formatCode="0.00">
                  <c:v>56.577000000000005</c:v>
                </c:pt>
                <c:pt idx="7460" formatCode="0.00">
                  <c:v>56.577000000000005</c:v>
                </c:pt>
                <c:pt idx="7461" formatCode="0.00">
                  <c:v>56.577000000000005</c:v>
                </c:pt>
                <c:pt idx="7462" formatCode="0.00">
                  <c:v>56.577000000000005</c:v>
                </c:pt>
                <c:pt idx="7463" formatCode="0.00">
                  <c:v>56.577000000000005</c:v>
                </c:pt>
                <c:pt idx="7464" formatCode="0.00">
                  <c:v>56.577000000000005</c:v>
                </c:pt>
                <c:pt idx="7465" formatCode="0.00">
                  <c:v>56.577000000000005</c:v>
                </c:pt>
                <c:pt idx="7466" formatCode="0.00">
                  <c:v>56.577000000000005</c:v>
                </c:pt>
                <c:pt idx="7467" formatCode="0.00">
                  <c:v>56.577000000000005</c:v>
                </c:pt>
                <c:pt idx="7468" formatCode="0.00">
                  <c:v>56.577000000000005</c:v>
                </c:pt>
                <c:pt idx="7469" formatCode="0.00">
                  <c:v>56.577000000000005</c:v>
                </c:pt>
                <c:pt idx="7470" formatCode="0.00">
                  <c:v>56.577000000000005</c:v>
                </c:pt>
                <c:pt idx="7471" formatCode="0.00">
                  <c:v>56.577000000000005</c:v>
                </c:pt>
                <c:pt idx="7472" formatCode="0.00">
                  <c:v>56.577000000000005</c:v>
                </c:pt>
                <c:pt idx="7473" formatCode="0.00">
                  <c:v>56.577000000000005</c:v>
                </c:pt>
                <c:pt idx="7474" formatCode="0.00">
                  <c:v>56.577000000000005</c:v>
                </c:pt>
                <c:pt idx="7475" formatCode="0.00">
                  <c:v>56.577000000000005</c:v>
                </c:pt>
                <c:pt idx="7476" formatCode="0.00">
                  <c:v>56.577000000000005</c:v>
                </c:pt>
                <c:pt idx="7477" formatCode="0.00">
                  <c:v>56.577000000000005</c:v>
                </c:pt>
                <c:pt idx="7478" formatCode="0.00">
                  <c:v>56.577000000000005</c:v>
                </c:pt>
                <c:pt idx="7479" formatCode="0.00">
                  <c:v>56.577000000000005</c:v>
                </c:pt>
                <c:pt idx="7480" formatCode="0.00">
                  <c:v>56.577000000000005</c:v>
                </c:pt>
                <c:pt idx="7481" formatCode="0.00">
                  <c:v>56.577000000000005</c:v>
                </c:pt>
                <c:pt idx="7482" formatCode="0.00">
                  <c:v>56.577000000000005</c:v>
                </c:pt>
                <c:pt idx="7483" formatCode="0.00">
                  <c:v>56.577000000000005</c:v>
                </c:pt>
                <c:pt idx="7484" formatCode="0.00">
                  <c:v>56.577000000000005</c:v>
                </c:pt>
                <c:pt idx="7485" formatCode="0.00">
                  <c:v>56.577000000000005</c:v>
                </c:pt>
                <c:pt idx="7486" formatCode="0.00">
                  <c:v>56.577000000000005</c:v>
                </c:pt>
                <c:pt idx="7487" formatCode="0.00">
                  <c:v>56.577000000000005</c:v>
                </c:pt>
                <c:pt idx="7488" formatCode="0.00">
                  <c:v>56.577000000000005</c:v>
                </c:pt>
                <c:pt idx="7489" formatCode="0.00">
                  <c:v>56.577000000000005</c:v>
                </c:pt>
                <c:pt idx="7490" formatCode="0.00">
                  <c:v>56.577000000000005</c:v>
                </c:pt>
                <c:pt idx="7491" formatCode="0.00">
                  <c:v>56.577000000000005</c:v>
                </c:pt>
                <c:pt idx="7492" formatCode="0.00">
                  <c:v>56.577000000000005</c:v>
                </c:pt>
                <c:pt idx="7493" formatCode="0.00">
                  <c:v>56.577000000000005</c:v>
                </c:pt>
                <c:pt idx="7494" formatCode="0.00">
                  <c:v>56.577000000000005</c:v>
                </c:pt>
                <c:pt idx="7495" formatCode="0.00">
                  <c:v>56.577000000000005</c:v>
                </c:pt>
                <c:pt idx="7496" formatCode="0.00">
                  <c:v>56.577000000000005</c:v>
                </c:pt>
                <c:pt idx="7497" formatCode="0.00">
                  <c:v>56.577000000000005</c:v>
                </c:pt>
                <c:pt idx="7498" formatCode="0.00">
                  <c:v>56.577000000000005</c:v>
                </c:pt>
                <c:pt idx="7499" formatCode="0.00">
                  <c:v>56.577000000000005</c:v>
                </c:pt>
                <c:pt idx="7500" formatCode="0.00">
                  <c:v>56.577000000000005</c:v>
                </c:pt>
                <c:pt idx="7501" formatCode="0.00">
                  <c:v>56.577000000000005</c:v>
                </c:pt>
                <c:pt idx="7502" formatCode="0.00">
                  <c:v>56.577000000000005</c:v>
                </c:pt>
                <c:pt idx="7503" formatCode="0.00">
                  <c:v>56.577000000000005</c:v>
                </c:pt>
                <c:pt idx="7504" formatCode="0.00">
                  <c:v>56.577000000000005</c:v>
                </c:pt>
                <c:pt idx="7505" formatCode="0.00">
                  <c:v>56.577000000000005</c:v>
                </c:pt>
                <c:pt idx="7506" formatCode="0.00">
                  <c:v>56.577000000000005</c:v>
                </c:pt>
                <c:pt idx="7507" formatCode="0.00">
                  <c:v>56.577000000000005</c:v>
                </c:pt>
                <c:pt idx="7508" formatCode="0.00">
                  <c:v>56.577000000000005</c:v>
                </c:pt>
                <c:pt idx="7509" formatCode="0.00">
                  <c:v>56.577000000000005</c:v>
                </c:pt>
                <c:pt idx="7510" formatCode="0.00">
                  <c:v>56.577000000000005</c:v>
                </c:pt>
                <c:pt idx="7511" formatCode="0.00">
                  <c:v>56.577000000000005</c:v>
                </c:pt>
                <c:pt idx="7512" formatCode="0.00">
                  <c:v>56.577000000000005</c:v>
                </c:pt>
                <c:pt idx="7513" formatCode="0.00">
                  <c:v>56.577000000000005</c:v>
                </c:pt>
                <c:pt idx="7514" formatCode="0.00">
                  <c:v>56.577000000000005</c:v>
                </c:pt>
                <c:pt idx="7515" formatCode="0.00">
                  <c:v>56.577000000000005</c:v>
                </c:pt>
                <c:pt idx="7516" formatCode="0.00">
                  <c:v>56.577000000000005</c:v>
                </c:pt>
                <c:pt idx="7517" formatCode="0.00">
                  <c:v>56.577000000000005</c:v>
                </c:pt>
                <c:pt idx="7518" formatCode="0.00">
                  <c:v>56.577000000000005</c:v>
                </c:pt>
                <c:pt idx="7519" formatCode="0.00">
                  <c:v>56.577000000000005</c:v>
                </c:pt>
                <c:pt idx="7520" formatCode="0.00">
                  <c:v>56.577000000000005</c:v>
                </c:pt>
                <c:pt idx="7521" formatCode="0.00">
                  <c:v>56.577000000000005</c:v>
                </c:pt>
                <c:pt idx="7522" formatCode="0.00">
                  <c:v>56.577000000000005</c:v>
                </c:pt>
                <c:pt idx="7523" formatCode="0.00">
                  <c:v>56.577000000000005</c:v>
                </c:pt>
                <c:pt idx="7524" formatCode="0.00">
                  <c:v>56.577000000000005</c:v>
                </c:pt>
                <c:pt idx="7525" formatCode="0.00">
                  <c:v>56.577000000000005</c:v>
                </c:pt>
                <c:pt idx="7526" formatCode="0.00">
                  <c:v>56.577000000000005</c:v>
                </c:pt>
                <c:pt idx="7527" formatCode="0.00">
                  <c:v>56.577000000000005</c:v>
                </c:pt>
                <c:pt idx="7528" formatCode="0.00">
                  <c:v>56.577000000000005</c:v>
                </c:pt>
                <c:pt idx="7529" formatCode="0.00">
                  <c:v>56.577000000000005</c:v>
                </c:pt>
                <c:pt idx="7530" formatCode="0.00">
                  <c:v>56.577000000000005</c:v>
                </c:pt>
                <c:pt idx="7531" formatCode="0.00">
                  <c:v>56.577000000000005</c:v>
                </c:pt>
                <c:pt idx="7532" formatCode="0.00">
                  <c:v>56.577000000000005</c:v>
                </c:pt>
                <c:pt idx="7533" formatCode="0.00">
                  <c:v>56.577000000000005</c:v>
                </c:pt>
                <c:pt idx="7534" formatCode="0.00">
                  <c:v>56.577000000000005</c:v>
                </c:pt>
                <c:pt idx="7535" formatCode="0.00">
                  <c:v>56.577000000000005</c:v>
                </c:pt>
                <c:pt idx="7536" formatCode="0.00">
                  <c:v>56.577000000000005</c:v>
                </c:pt>
                <c:pt idx="7537" formatCode="0.00">
                  <c:v>56.577000000000005</c:v>
                </c:pt>
                <c:pt idx="7538" formatCode="0.00">
                  <c:v>56.577000000000005</c:v>
                </c:pt>
                <c:pt idx="7539" formatCode="0.00">
                  <c:v>56.577000000000005</c:v>
                </c:pt>
                <c:pt idx="7540" formatCode="0.00">
                  <c:v>56.577000000000005</c:v>
                </c:pt>
                <c:pt idx="7541" formatCode="0.00">
                  <c:v>56.577000000000005</c:v>
                </c:pt>
                <c:pt idx="7542" formatCode="0.00">
                  <c:v>56.577000000000005</c:v>
                </c:pt>
                <c:pt idx="7543" formatCode="0.00">
                  <c:v>56.577000000000005</c:v>
                </c:pt>
                <c:pt idx="7544" formatCode="0.00">
                  <c:v>56.577000000000005</c:v>
                </c:pt>
                <c:pt idx="7545" formatCode="0.00">
                  <c:v>56.577000000000005</c:v>
                </c:pt>
                <c:pt idx="7546" formatCode="0.00">
                  <c:v>56.577000000000005</c:v>
                </c:pt>
                <c:pt idx="7547" formatCode="0.00">
                  <c:v>56.577000000000005</c:v>
                </c:pt>
                <c:pt idx="7548" formatCode="0.00">
                  <c:v>56.577000000000005</c:v>
                </c:pt>
                <c:pt idx="7549" formatCode="0.00">
                  <c:v>56.577000000000005</c:v>
                </c:pt>
                <c:pt idx="7550" formatCode="0.00">
                  <c:v>56.577000000000005</c:v>
                </c:pt>
                <c:pt idx="7551" formatCode="0.00">
                  <c:v>56.577000000000005</c:v>
                </c:pt>
                <c:pt idx="7552" formatCode="0.00">
                  <c:v>56.577000000000005</c:v>
                </c:pt>
                <c:pt idx="7553" formatCode="0.00">
                  <c:v>56.577000000000005</c:v>
                </c:pt>
                <c:pt idx="7554" formatCode="0.00">
                  <c:v>56.577000000000005</c:v>
                </c:pt>
                <c:pt idx="7555" formatCode="0.00">
                  <c:v>56.577000000000005</c:v>
                </c:pt>
                <c:pt idx="7556" formatCode="0.00">
                  <c:v>56.577000000000005</c:v>
                </c:pt>
                <c:pt idx="7557" formatCode="0.00">
                  <c:v>56.577000000000005</c:v>
                </c:pt>
                <c:pt idx="7558" formatCode="0.00">
                  <c:v>56.577000000000005</c:v>
                </c:pt>
                <c:pt idx="7559" formatCode="0.00">
                  <c:v>56.577000000000005</c:v>
                </c:pt>
                <c:pt idx="7560" formatCode="0.00">
                  <c:v>56.577000000000005</c:v>
                </c:pt>
                <c:pt idx="7561" formatCode="0.00">
                  <c:v>56.577000000000005</c:v>
                </c:pt>
                <c:pt idx="7562" formatCode="0.00">
                  <c:v>56.577000000000005</c:v>
                </c:pt>
                <c:pt idx="7563" formatCode="0.00">
                  <c:v>56.577000000000005</c:v>
                </c:pt>
                <c:pt idx="7564" formatCode="0.00">
                  <c:v>56.577000000000005</c:v>
                </c:pt>
                <c:pt idx="7565" formatCode="0.00">
                  <c:v>56.577000000000005</c:v>
                </c:pt>
                <c:pt idx="7566" formatCode="0.00">
                  <c:v>56.577000000000005</c:v>
                </c:pt>
                <c:pt idx="7567" formatCode="0.00">
                  <c:v>56.577000000000005</c:v>
                </c:pt>
                <c:pt idx="7568" formatCode="0.00">
                  <c:v>56.577000000000005</c:v>
                </c:pt>
                <c:pt idx="7569" formatCode="0.00">
                  <c:v>56.577000000000005</c:v>
                </c:pt>
                <c:pt idx="7570" formatCode="0.00">
                  <c:v>56.577000000000005</c:v>
                </c:pt>
                <c:pt idx="7571" formatCode="0.00">
                  <c:v>56.577000000000005</c:v>
                </c:pt>
                <c:pt idx="7572" formatCode="0.00">
                  <c:v>56.577000000000005</c:v>
                </c:pt>
                <c:pt idx="7573" formatCode="0.00">
                  <c:v>56.577000000000005</c:v>
                </c:pt>
                <c:pt idx="7574" formatCode="0.00">
                  <c:v>56.577000000000005</c:v>
                </c:pt>
                <c:pt idx="7575" formatCode="0.00">
                  <c:v>56.577000000000005</c:v>
                </c:pt>
                <c:pt idx="7576" formatCode="0.00">
                  <c:v>56.577000000000005</c:v>
                </c:pt>
                <c:pt idx="7577" formatCode="0.00">
                  <c:v>56.577000000000005</c:v>
                </c:pt>
                <c:pt idx="7578" formatCode="0.00">
                  <c:v>56.577000000000005</c:v>
                </c:pt>
                <c:pt idx="7579" formatCode="0.00">
                  <c:v>56.577000000000005</c:v>
                </c:pt>
                <c:pt idx="7580" formatCode="0.00">
                  <c:v>56.577000000000005</c:v>
                </c:pt>
                <c:pt idx="7581" formatCode="0.00">
                  <c:v>56.577000000000005</c:v>
                </c:pt>
                <c:pt idx="7582" formatCode="0.00">
                  <c:v>56.577000000000005</c:v>
                </c:pt>
                <c:pt idx="7583" formatCode="0.00">
                  <c:v>56.577000000000005</c:v>
                </c:pt>
                <c:pt idx="7584" formatCode="0.00">
                  <c:v>56.577000000000005</c:v>
                </c:pt>
                <c:pt idx="7585" formatCode="0.00">
                  <c:v>56.577000000000005</c:v>
                </c:pt>
                <c:pt idx="7586" formatCode="0.00">
                  <c:v>56.577000000000005</c:v>
                </c:pt>
                <c:pt idx="7587" formatCode="0.00">
                  <c:v>56.577000000000005</c:v>
                </c:pt>
                <c:pt idx="7588" formatCode="0.00">
                  <c:v>56.577000000000005</c:v>
                </c:pt>
                <c:pt idx="7589" formatCode="0.00">
                  <c:v>56.577000000000005</c:v>
                </c:pt>
                <c:pt idx="7590" formatCode="0.00">
                  <c:v>56.577000000000005</c:v>
                </c:pt>
                <c:pt idx="7591" formatCode="0.00">
                  <c:v>56.577000000000005</c:v>
                </c:pt>
                <c:pt idx="7592" formatCode="0.00">
                  <c:v>56.577000000000005</c:v>
                </c:pt>
                <c:pt idx="7593" formatCode="0.00">
                  <c:v>56.577000000000005</c:v>
                </c:pt>
                <c:pt idx="7594" formatCode="0.00">
                  <c:v>56.577000000000005</c:v>
                </c:pt>
                <c:pt idx="7595" formatCode="0.00">
                  <c:v>56.577000000000005</c:v>
                </c:pt>
                <c:pt idx="7596" formatCode="0.00">
                  <c:v>56.577000000000005</c:v>
                </c:pt>
                <c:pt idx="7597" formatCode="0.00">
                  <c:v>56.577000000000005</c:v>
                </c:pt>
                <c:pt idx="7598" formatCode="0.00">
                  <c:v>56.577000000000005</c:v>
                </c:pt>
                <c:pt idx="7599" formatCode="0.00">
                  <c:v>56.577000000000005</c:v>
                </c:pt>
                <c:pt idx="7600" formatCode="0.00">
                  <c:v>56.577000000000005</c:v>
                </c:pt>
                <c:pt idx="7601" formatCode="0.00">
                  <c:v>56.577000000000005</c:v>
                </c:pt>
                <c:pt idx="7602" formatCode="0.00">
                  <c:v>56.577000000000005</c:v>
                </c:pt>
                <c:pt idx="7603" formatCode="0.00">
                  <c:v>56.577000000000005</c:v>
                </c:pt>
                <c:pt idx="7604" formatCode="0.00">
                  <c:v>56.577000000000005</c:v>
                </c:pt>
                <c:pt idx="7605" formatCode="0.00">
                  <c:v>56.577000000000005</c:v>
                </c:pt>
                <c:pt idx="7606" formatCode="0.00">
                  <c:v>56.577000000000005</c:v>
                </c:pt>
                <c:pt idx="7607" formatCode="0.00">
                  <c:v>56.577000000000005</c:v>
                </c:pt>
                <c:pt idx="7608" formatCode="0.00">
                  <c:v>56.577000000000005</c:v>
                </c:pt>
                <c:pt idx="7609" formatCode="0.00">
                  <c:v>56.577000000000005</c:v>
                </c:pt>
                <c:pt idx="7610" formatCode="0.00">
                  <c:v>56.577000000000005</c:v>
                </c:pt>
                <c:pt idx="7611" formatCode="0.00">
                  <c:v>56.577000000000005</c:v>
                </c:pt>
                <c:pt idx="7612" formatCode="0.00">
                  <c:v>56.577000000000005</c:v>
                </c:pt>
                <c:pt idx="7613" formatCode="0.00">
                  <c:v>56.577000000000005</c:v>
                </c:pt>
                <c:pt idx="7614" formatCode="0.00">
                  <c:v>56.577000000000005</c:v>
                </c:pt>
                <c:pt idx="7615" formatCode="0.00">
                  <c:v>56.577000000000005</c:v>
                </c:pt>
                <c:pt idx="7616" formatCode="0.00">
                  <c:v>56.577000000000005</c:v>
                </c:pt>
                <c:pt idx="7617" formatCode="0.00">
                  <c:v>56.577000000000005</c:v>
                </c:pt>
                <c:pt idx="7618" formatCode="0.00">
                  <c:v>56.577000000000005</c:v>
                </c:pt>
                <c:pt idx="7619" formatCode="0.00">
                  <c:v>56.577000000000005</c:v>
                </c:pt>
                <c:pt idx="7620" formatCode="0.00">
                  <c:v>56.577000000000005</c:v>
                </c:pt>
                <c:pt idx="7621" formatCode="0.00">
                  <c:v>56.577000000000005</c:v>
                </c:pt>
                <c:pt idx="7622" formatCode="0.00">
                  <c:v>56.577000000000005</c:v>
                </c:pt>
                <c:pt idx="7623" formatCode="0.00">
                  <c:v>56.577000000000005</c:v>
                </c:pt>
                <c:pt idx="7624" formatCode="0.00">
                  <c:v>56.577000000000005</c:v>
                </c:pt>
                <c:pt idx="7625" formatCode="0.00">
                  <c:v>56.577000000000005</c:v>
                </c:pt>
                <c:pt idx="7626" formatCode="0.00">
                  <c:v>56.577000000000005</c:v>
                </c:pt>
                <c:pt idx="7627" formatCode="0.00">
                  <c:v>56.577000000000005</c:v>
                </c:pt>
                <c:pt idx="7628" formatCode="0.00">
                  <c:v>56.577000000000005</c:v>
                </c:pt>
                <c:pt idx="7629" formatCode="0.00">
                  <c:v>56.577000000000005</c:v>
                </c:pt>
                <c:pt idx="7630" formatCode="0.00">
                  <c:v>56.577000000000005</c:v>
                </c:pt>
                <c:pt idx="7631" formatCode="0.00">
                  <c:v>56.577000000000005</c:v>
                </c:pt>
                <c:pt idx="7632" formatCode="0.00">
                  <c:v>56.577000000000005</c:v>
                </c:pt>
                <c:pt idx="7633" formatCode="0.00">
                  <c:v>56.577000000000005</c:v>
                </c:pt>
                <c:pt idx="7634" formatCode="0.00">
                  <c:v>56.577000000000005</c:v>
                </c:pt>
                <c:pt idx="7635" formatCode="0.00">
                  <c:v>56.577000000000005</c:v>
                </c:pt>
                <c:pt idx="7636" formatCode="0.00">
                  <c:v>56.577000000000005</c:v>
                </c:pt>
                <c:pt idx="7637" formatCode="0.00">
                  <c:v>56.577000000000005</c:v>
                </c:pt>
                <c:pt idx="7638" formatCode="0.00">
                  <c:v>56.577000000000005</c:v>
                </c:pt>
                <c:pt idx="7639" formatCode="0.00">
                  <c:v>56.577000000000005</c:v>
                </c:pt>
                <c:pt idx="7640" formatCode="0.00">
                  <c:v>56.577000000000005</c:v>
                </c:pt>
                <c:pt idx="7641" formatCode="0.00">
                  <c:v>56.577000000000005</c:v>
                </c:pt>
                <c:pt idx="7642" formatCode="0.00">
                  <c:v>56.577000000000005</c:v>
                </c:pt>
                <c:pt idx="7643" formatCode="0.00">
                  <c:v>56.577000000000005</c:v>
                </c:pt>
                <c:pt idx="7644" formatCode="0.00">
                  <c:v>56.577000000000005</c:v>
                </c:pt>
                <c:pt idx="7645" formatCode="0.00">
                  <c:v>56.577000000000005</c:v>
                </c:pt>
                <c:pt idx="7646" formatCode="0.00">
                  <c:v>56.577000000000005</c:v>
                </c:pt>
                <c:pt idx="7647" formatCode="0.00">
                  <c:v>56.577000000000005</c:v>
                </c:pt>
                <c:pt idx="7648" formatCode="0.00">
                  <c:v>56.577000000000005</c:v>
                </c:pt>
                <c:pt idx="7649" formatCode="0.00">
                  <c:v>56.577000000000005</c:v>
                </c:pt>
                <c:pt idx="7650" formatCode="0.00">
                  <c:v>56.577000000000005</c:v>
                </c:pt>
                <c:pt idx="7651" formatCode="0.00">
                  <c:v>56.577000000000005</c:v>
                </c:pt>
                <c:pt idx="7652" formatCode="0.00">
                  <c:v>56.577000000000005</c:v>
                </c:pt>
                <c:pt idx="7653" formatCode="0.00">
                  <c:v>56.577000000000005</c:v>
                </c:pt>
                <c:pt idx="7654" formatCode="0.00">
                  <c:v>56.577000000000005</c:v>
                </c:pt>
                <c:pt idx="7655" formatCode="0.00">
                  <c:v>56.577000000000005</c:v>
                </c:pt>
                <c:pt idx="7656" formatCode="0.00">
                  <c:v>56.577000000000005</c:v>
                </c:pt>
                <c:pt idx="7657" formatCode="0.00">
                  <c:v>56.577000000000005</c:v>
                </c:pt>
                <c:pt idx="7658" formatCode="0.00">
                  <c:v>56.577000000000005</c:v>
                </c:pt>
                <c:pt idx="7659" formatCode="0.00">
                  <c:v>56.577000000000005</c:v>
                </c:pt>
                <c:pt idx="7660" formatCode="0.00">
                  <c:v>56.577000000000005</c:v>
                </c:pt>
                <c:pt idx="7661" formatCode="0.00">
                  <c:v>56.577000000000005</c:v>
                </c:pt>
                <c:pt idx="7662" formatCode="0.00">
                  <c:v>56.577000000000005</c:v>
                </c:pt>
                <c:pt idx="7663" formatCode="0.00">
                  <c:v>56.577000000000005</c:v>
                </c:pt>
                <c:pt idx="7664" formatCode="0.00">
                  <c:v>56.577000000000005</c:v>
                </c:pt>
                <c:pt idx="7665" formatCode="0.00">
                  <c:v>56.577000000000005</c:v>
                </c:pt>
                <c:pt idx="7666" formatCode="0.00">
                  <c:v>56.577000000000005</c:v>
                </c:pt>
                <c:pt idx="7667" formatCode="0.00">
                  <c:v>56.577000000000005</c:v>
                </c:pt>
                <c:pt idx="7668" formatCode="0.00">
                  <c:v>56.577000000000005</c:v>
                </c:pt>
                <c:pt idx="7669" formatCode="0.00">
                  <c:v>56.577000000000005</c:v>
                </c:pt>
                <c:pt idx="7670" formatCode="0.00">
                  <c:v>56.577000000000005</c:v>
                </c:pt>
                <c:pt idx="7671" formatCode="0.00">
                  <c:v>56.577000000000005</c:v>
                </c:pt>
                <c:pt idx="7672" formatCode="0.00">
                  <c:v>56.577000000000005</c:v>
                </c:pt>
                <c:pt idx="7673" formatCode="0.00">
                  <c:v>56.577000000000005</c:v>
                </c:pt>
                <c:pt idx="7674" formatCode="0.00">
                  <c:v>56.577000000000005</c:v>
                </c:pt>
                <c:pt idx="7675" formatCode="0.00">
                  <c:v>56.577000000000005</c:v>
                </c:pt>
                <c:pt idx="7676" formatCode="0.00">
                  <c:v>56.577000000000005</c:v>
                </c:pt>
                <c:pt idx="7677" formatCode="0.00">
                  <c:v>56.577000000000005</c:v>
                </c:pt>
                <c:pt idx="7678" formatCode="0.00">
                  <c:v>56.577000000000005</c:v>
                </c:pt>
                <c:pt idx="7679" formatCode="0.00">
                  <c:v>56.577000000000005</c:v>
                </c:pt>
                <c:pt idx="7680" formatCode="0.00">
                  <c:v>56.577000000000005</c:v>
                </c:pt>
                <c:pt idx="7681" formatCode="0.00">
                  <c:v>56.577000000000005</c:v>
                </c:pt>
                <c:pt idx="7682" formatCode="0.00">
                  <c:v>56.577000000000005</c:v>
                </c:pt>
                <c:pt idx="7683" formatCode="0.00">
                  <c:v>56.577000000000005</c:v>
                </c:pt>
                <c:pt idx="7684" formatCode="0.00">
                  <c:v>56.577000000000005</c:v>
                </c:pt>
                <c:pt idx="7685" formatCode="0.00">
                  <c:v>56.577000000000005</c:v>
                </c:pt>
                <c:pt idx="7686" formatCode="0.00">
                  <c:v>56.577000000000005</c:v>
                </c:pt>
                <c:pt idx="7687" formatCode="0.00">
                  <c:v>56.577000000000005</c:v>
                </c:pt>
                <c:pt idx="7688" formatCode="0.00">
                  <c:v>56.577000000000005</c:v>
                </c:pt>
                <c:pt idx="7689" formatCode="0.00">
                  <c:v>56.577000000000005</c:v>
                </c:pt>
                <c:pt idx="7690" formatCode="0.00">
                  <c:v>56.577000000000005</c:v>
                </c:pt>
                <c:pt idx="7691" formatCode="0.00">
                  <c:v>56.577000000000005</c:v>
                </c:pt>
                <c:pt idx="7692" formatCode="0.00">
                  <c:v>56.577000000000005</c:v>
                </c:pt>
                <c:pt idx="7693" formatCode="0.00">
                  <c:v>56.577000000000005</c:v>
                </c:pt>
                <c:pt idx="7694" formatCode="0.00">
                  <c:v>56.577000000000005</c:v>
                </c:pt>
                <c:pt idx="7695" formatCode="0.00">
                  <c:v>56.577000000000005</c:v>
                </c:pt>
                <c:pt idx="7696" formatCode="0.00">
                  <c:v>56.577000000000005</c:v>
                </c:pt>
                <c:pt idx="7697" formatCode="0.00">
                  <c:v>56.577000000000005</c:v>
                </c:pt>
                <c:pt idx="7698" formatCode="0.00">
                  <c:v>56.577000000000005</c:v>
                </c:pt>
                <c:pt idx="7699" formatCode="0.00">
                  <c:v>56.577000000000005</c:v>
                </c:pt>
                <c:pt idx="7700" formatCode="0.00">
                  <c:v>56.577000000000005</c:v>
                </c:pt>
                <c:pt idx="7701" formatCode="0.00">
                  <c:v>56.577000000000005</c:v>
                </c:pt>
                <c:pt idx="7702" formatCode="0.00">
                  <c:v>56.577000000000005</c:v>
                </c:pt>
                <c:pt idx="7703" formatCode="0.00">
                  <c:v>56.577000000000005</c:v>
                </c:pt>
                <c:pt idx="7704" formatCode="0.00">
                  <c:v>56.577000000000005</c:v>
                </c:pt>
                <c:pt idx="7705" formatCode="0.00">
                  <c:v>56.577000000000005</c:v>
                </c:pt>
                <c:pt idx="7706" formatCode="0.00">
                  <c:v>56.577000000000005</c:v>
                </c:pt>
                <c:pt idx="7707" formatCode="0.00">
                  <c:v>56.577000000000005</c:v>
                </c:pt>
                <c:pt idx="7708" formatCode="0.00">
                  <c:v>56.577000000000005</c:v>
                </c:pt>
                <c:pt idx="7709" formatCode="0.00">
                  <c:v>56.577000000000005</c:v>
                </c:pt>
                <c:pt idx="7710" formatCode="0.00">
                  <c:v>56.577000000000005</c:v>
                </c:pt>
                <c:pt idx="7711" formatCode="0.00">
                  <c:v>56.577000000000005</c:v>
                </c:pt>
                <c:pt idx="7712" formatCode="0.00">
                  <c:v>56.577000000000005</c:v>
                </c:pt>
                <c:pt idx="7713" formatCode="0.00">
                  <c:v>56.577000000000005</c:v>
                </c:pt>
                <c:pt idx="7714" formatCode="0.00">
                  <c:v>56.577000000000005</c:v>
                </c:pt>
                <c:pt idx="7715" formatCode="0.00">
                  <c:v>56.577000000000005</c:v>
                </c:pt>
                <c:pt idx="7716" formatCode="0.00">
                  <c:v>56.577000000000005</c:v>
                </c:pt>
                <c:pt idx="7717" formatCode="0.00">
                  <c:v>56.577000000000005</c:v>
                </c:pt>
                <c:pt idx="7718" formatCode="0.00">
                  <c:v>56.577000000000005</c:v>
                </c:pt>
                <c:pt idx="7719" formatCode="0.00">
                  <c:v>56.577000000000005</c:v>
                </c:pt>
                <c:pt idx="7720" formatCode="0.00">
                  <c:v>56.577000000000005</c:v>
                </c:pt>
                <c:pt idx="7721" formatCode="0.00">
                  <c:v>56.577000000000005</c:v>
                </c:pt>
                <c:pt idx="7722" formatCode="0.00">
                  <c:v>56.577000000000005</c:v>
                </c:pt>
                <c:pt idx="7723" formatCode="0.00">
                  <c:v>56.577000000000005</c:v>
                </c:pt>
                <c:pt idx="7724" formatCode="0.00">
                  <c:v>56.577000000000005</c:v>
                </c:pt>
                <c:pt idx="7725" formatCode="0.00">
                  <c:v>56.577000000000005</c:v>
                </c:pt>
                <c:pt idx="7726" formatCode="0.00">
                  <c:v>56.577000000000005</c:v>
                </c:pt>
                <c:pt idx="7727" formatCode="0.00">
                  <c:v>56.577000000000005</c:v>
                </c:pt>
                <c:pt idx="7728" formatCode="0.00">
                  <c:v>56.577000000000005</c:v>
                </c:pt>
                <c:pt idx="7729" formatCode="0.00">
                  <c:v>56.577000000000005</c:v>
                </c:pt>
                <c:pt idx="7730" formatCode="0.00">
                  <c:v>56.577000000000005</c:v>
                </c:pt>
                <c:pt idx="7731" formatCode="0.00">
                  <c:v>56.577000000000005</c:v>
                </c:pt>
                <c:pt idx="7732" formatCode="0.00">
                  <c:v>56.577000000000005</c:v>
                </c:pt>
                <c:pt idx="7733" formatCode="0.00">
                  <c:v>56.577000000000005</c:v>
                </c:pt>
                <c:pt idx="7734" formatCode="0.00">
                  <c:v>56.577000000000005</c:v>
                </c:pt>
                <c:pt idx="7735" formatCode="0.00">
                  <c:v>56.577000000000005</c:v>
                </c:pt>
                <c:pt idx="7736" formatCode="0.00">
                  <c:v>56.577000000000005</c:v>
                </c:pt>
                <c:pt idx="7737" formatCode="0.00">
                  <c:v>56.577000000000005</c:v>
                </c:pt>
                <c:pt idx="7738" formatCode="0.00">
                  <c:v>56.577000000000005</c:v>
                </c:pt>
                <c:pt idx="7739" formatCode="0.00">
                  <c:v>56.577000000000005</c:v>
                </c:pt>
                <c:pt idx="7740" formatCode="0.00">
                  <c:v>56.577000000000005</c:v>
                </c:pt>
                <c:pt idx="7741" formatCode="0.00">
                  <c:v>56.577000000000005</c:v>
                </c:pt>
                <c:pt idx="7742" formatCode="0.00">
                  <c:v>56.577000000000005</c:v>
                </c:pt>
                <c:pt idx="7743" formatCode="0.00">
                  <c:v>56.577000000000005</c:v>
                </c:pt>
                <c:pt idx="7744" formatCode="0.00">
                  <c:v>56.577000000000005</c:v>
                </c:pt>
                <c:pt idx="7745" formatCode="0.00">
                  <c:v>56.577000000000005</c:v>
                </c:pt>
                <c:pt idx="7746" formatCode="0.00">
                  <c:v>56.577000000000005</c:v>
                </c:pt>
                <c:pt idx="7747" formatCode="0.00">
                  <c:v>56.577000000000005</c:v>
                </c:pt>
                <c:pt idx="7748" formatCode="0.00">
                  <c:v>56.577000000000005</c:v>
                </c:pt>
                <c:pt idx="7749" formatCode="0.00">
                  <c:v>56.577000000000005</c:v>
                </c:pt>
                <c:pt idx="7750" formatCode="0.00">
                  <c:v>56.577000000000005</c:v>
                </c:pt>
                <c:pt idx="7751" formatCode="0.00">
                  <c:v>56.577000000000005</c:v>
                </c:pt>
                <c:pt idx="7752" formatCode="0.00">
                  <c:v>56.577000000000005</c:v>
                </c:pt>
                <c:pt idx="7753" formatCode="0.00">
                  <c:v>56.577000000000005</c:v>
                </c:pt>
                <c:pt idx="7754" formatCode="0.00">
                  <c:v>56.577000000000005</c:v>
                </c:pt>
                <c:pt idx="7755" formatCode="0.00">
                  <c:v>56.577000000000005</c:v>
                </c:pt>
                <c:pt idx="7756" formatCode="0.00">
                  <c:v>56.577000000000005</c:v>
                </c:pt>
                <c:pt idx="7757" formatCode="0.00">
                  <c:v>56.577000000000005</c:v>
                </c:pt>
                <c:pt idx="7758" formatCode="0.00">
                  <c:v>56.577000000000005</c:v>
                </c:pt>
                <c:pt idx="7759" formatCode="0.00">
                  <c:v>56.577000000000005</c:v>
                </c:pt>
                <c:pt idx="7760" formatCode="0.00">
                  <c:v>56.577000000000005</c:v>
                </c:pt>
                <c:pt idx="7761" formatCode="0.00">
                  <c:v>56.577000000000005</c:v>
                </c:pt>
                <c:pt idx="7762" formatCode="0.00">
                  <c:v>56.577000000000005</c:v>
                </c:pt>
                <c:pt idx="7763" formatCode="0.00">
                  <c:v>56.577000000000005</c:v>
                </c:pt>
                <c:pt idx="7764" formatCode="0.00">
                  <c:v>56.577000000000005</c:v>
                </c:pt>
                <c:pt idx="7765" formatCode="0.00">
                  <c:v>56.577000000000005</c:v>
                </c:pt>
                <c:pt idx="7766" formatCode="0.00">
                  <c:v>56.577000000000005</c:v>
                </c:pt>
                <c:pt idx="7767" formatCode="0.00">
                  <c:v>56.577000000000005</c:v>
                </c:pt>
                <c:pt idx="7768" formatCode="0.00">
                  <c:v>56.577000000000005</c:v>
                </c:pt>
                <c:pt idx="7769" formatCode="0.00">
                  <c:v>56.577000000000005</c:v>
                </c:pt>
                <c:pt idx="7770" formatCode="0.00">
                  <c:v>56.577000000000005</c:v>
                </c:pt>
                <c:pt idx="7771" formatCode="0.00">
                  <c:v>56.577000000000005</c:v>
                </c:pt>
                <c:pt idx="7772" formatCode="0.00">
                  <c:v>56.577000000000005</c:v>
                </c:pt>
                <c:pt idx="7773" formatCode="0.00">
                  <c:v>56.577000000000005</c:v>
                </c:pt>
                <c:pt idx="7774" formatCode="0.00">
                  <c:v>56.577000000000005</c:v>
                </c:pt>
                <c:pt idx="7775" formatCode="0.00">
                  <c:v>56.577000000000005</c:v>
                </c:pt>
                <c:pt idx="7776" formatCode="0.00">
                  <c:v>56.577000000000005</c:v>
                </c:pt>
                <c:pt idx="7777" formatCode="0.00">
                  <c:v>56.577000000000005</c:v>
                </c:pt>
                <c:pt idx="7778" formatCode="0.00">
                  <c:v>56.577000000000005</c:v>
                </c:pt>
                <c:pt idx="7779" formatCode="0.00">
                  <c:v>56.577000000000005</c:v>
                </c:pt>
                <c:pt idx="7780" formatCode="0.00">
                  <c:v>56.577000000000005</c:v>
                </c:pt>
                <c:pt idx="7781" formatCode="0.00">
                  <c:v>56.577000000000005</c:v>
                </c:pt>
                <c:pt idx="7782" formatCode="0.00">
                  <c:v>56.577000000000005</c:v>
                </c:pt>
                <c:pt idx="7783" formatCode="0.00">
                  <c:v>56.577000000000005</c:v>
                </c:pt>
                <c:pt idx="7784" formatCode="0.00">
                  <c:v>56.577000000000005</c:v>
                </c:pt>
                <c:pt idx="7785" formatCode="0.00">
                  <c:v>56.577000000000005</c:v>
                </c:pt>
                <c:pt idx="7786" formatCode="0.00">
                  <c:v>56.577000000000005</c:v>
                </c:pt>
                <c:pt idx="7787" formatCode="0.00">
                  <c:v>56.577000000000005</c:v>
                </c:pt>
                <c:pt idx="7788" formatCode="0.00">
                  <c:v>56.577000000000005</c:v>
                </c:pt>
                <c:pt idx="7789" formatCode="0.00">
                  <c:v>56.577000000000005</c:v>
                </c:pt>
                <c:pt idx="7790" formatCode="0.00">
                  <c:v>56.577000000000005</c:v>
                </c:pt>
                <c:pt idx="7791" formatCode="0.00">
                  <c:v>56.577000000000005</c:v>
                </c:pt>
                <c:pt idx="7792" formatCode="0.00">
                  <c:v>56.577000000000005</c:v>
                </c:pt>
                <c:pt idx="7793" formatCode="0.00">
                  <c:v>56.577000000000005</c:v>
                </c:pt>
                <c:pt idx="7794" formatCode="0.00">
                  <c:v>56.577000000000005</c:v>
                </c:pt>
                <c:pt idx="7795" formatCode="0.00">
                  <c:v>56.577000000000005</c:v>
                </c:pt>
                <c:pt idx="7796" formatCode="0.00">
                  <c:v>56.577000000000005</c:v>
                </c:pt>
                <c:pt idx="7797" formatCode="0.00">
                  <c:v>56.577000000000005</c:v>
                </c:pt>
                <c:pt idx="7798" formatCode="0.00">
                  <c:v>56.577000000000005</c:v>
                </c:pt>
                <c:pt idx="7799" formatCode="0.00">
                  <c:v>56.577000000000005</c:v>
                </c:pt>
                <c:pt idx="7800" formatCode="0.00">
                  <c:v>56.577000000000005</c:v>
                </c:pt>
                <c:pt idx="7801" formatCode="0.00">
                  <c:v>56.577000000000005</c:v>
                </c:pt>
                <c:pt idx="7802" formatCode="0.00">
                  <c:v>56.577000000000005</c:v>
                </c:pt>
                <c:pt idx="7803" formatCode="0.00">
                  <c:v>56.577000000000005</c:v>
                </c:pt>
                <c:pt idx="7804" formatCode="0.00">
                  <c:v>56.577000000000005</c:v>
                </c:pt>
                <c:pt idx="7805" formatCode="0.00">
                  <c:v>56.577000000000005</c:v>
                </c:pt>
                <c:pt idx="7806" formatCode="0.00">
                  <c:v>56.577000000000005</c:v>
                </c:pt>
                <c:pt idx="7807" formatCode="0.00">
                  <c:v>56.577000000000005</c:v>
                </c:pt>
                <c:pt idx="7808" formatCode="0.00">
                  <c:v>56.577000000000005</c:v>
                </c:pt>
                <c:pt idx="7809" formatCode="0.00">
                  <c:v>56.577000000000005</c:v>
                </c:pt>
                <c:pt idx="7810" formatCode="0.00">
                  <c:v>56.577000000000005</c:v>
                </c:pt>
                <c:pt idx="7811" formatCode="0.00">
                  <c:v>56.577000000000005</c:v>
                </c:pt>
                <c:pt idx="7812" formatCode="0.00">
                  <c:v>56.577000000000005</c:v>
                </c:pt>
                <c:pt idx="7813" formatCode="0.00">
                  <c:v>56.577000000000005</c:v>
                </c:pt>
                <c:pt idx="7814" formatCode="0.00">
                  <c:v>56.577000000000005</c:v>
                </c:pt>
                <c:pt idx="7815" formatCode="0.00">
                  <c:v>56.577000000000005</c:v>
                </c:pt>
                <c:pt idx="7816" formatCode="0.00">
                  <c:v>56.577000000000005</c:v>
                </c:pt>
                <c:pt idx="7817" formatCode="0.00">
                  <c:v>56.577000000000005</c:v>
                </c:pt>
                <c:pt idx="7818" formatCode="0.00">
                  <c:v>56.577000000000005</c:v>
                </c:pt>
                <c:pt idx="7819" formatCode="0.00">
                  <c:v>56.577000000000005</c:v>
                </c:pt>
                <c:pt idx="7820" formatCode="0.00">
                  <c:v>56.577000000000005</c:v>
                </c:pt>
                <c:pt idx="7821" formatCode="0.00">
                  <c:v>56.577000000000005</c:v>
                </c:pt>
                <c:pt idx="7822" formatCode="0.00">
                  <c:v>56.577000000000005</c:v>
                </c:pt>
                <c:pt idx="7823" formatCode="0.00">
                  <c:v>56.577000000000005</c:v>
                </c:pt>
                <c:pt idx="7824" formatCode="0.00">
                  <c:v>56.577000000000005</c:v>
                </c:pt>
                <c:pt idx="7825" formatCode="0.00">
                  <c:v>56.577000000000005</c:v>
                </c:pt>
                <c:pt idx="7826" formatCode="0.00">
                  <c:v>56.577000000000005</c:v>
                </c:pt>
                <c:pt idx="7827" formatCode="0.00">
                  <c:v>56.577000000000005</c:v>
                </c:pt>
                <c:pt idx="7828" formatCode="0.00">
                  <c:v>56.577000000000005</c:v>
                </c:pt>
                <c:pt idx="7829" formatCode="0.00">
                  <c:v>56.577000000000005</c:v>
                </c:pt>
                <c:pt idx="7830" formatCode="0.00">
                  <c:v>56.577000000000005</c:v>
                </c:pt>
                <c:pt idx="7831" formatCode="0.00">
                  <c:v>56.577000000000005</c:v>
                </c:pt>
                <c:pt idx="7832" formatCode="0.00">
                  <c:v>56.577000000000005</c:v>
                </c:pt>
                <c:pt idx="7833" formatCode="0.00">
                  <c:v>56.577000000000005</c:v>
                </c:pt>
                <c:pt idx="7834" formatCode="0.00">
                  <c:v>56.577000000000005</c:v>
                </c:pt>
                <c:pt idx="7835" formatCode="0.00">
                  <c:v>56.577000000000005</c:v>
                </c:pt>
                <c:pt idx="7836" formatCode="0.00">
                  <c:v>56.577000000000005</c:v>
                </c:pt>
                <c:pt idx="7837" formatCode="0.00">
                  <c:v>56.577000000000005</c:v>
                </c:pt>
                <c:pt idx="7838" formatCode="0.00">
                  <c:v>56.577000000000005</c:v>
                </c:pt>
                <c:pt idx="7839" formatCode="0.00">
                  <c:v>56.577000000000005</c:v>
                </c:pt>
                <c:pt idx="7840" formatCode="0.00">
                  <c:v>56.577000000000005</c:v>
                </c:pt>
                <c:pt idx="7841" formatCode="0.00">
                  <c:v>56.577000000000005</c:v>
                </c:pt>
                <c:pt idx="7842" formatCode="0.00">
                  <c:v>56.577000000000005</c:v>
                </c:pt>
                <c:pt idx="7843" formatCode="0.00">
                  <c:v>56.577000000000005</c:v>
                </c:pt>
                <c:pt idx="7844" formatCode="0.00">
                  <c:v>56.577000000000005</c:v>
                </c:pt>
                <c:pt idx="7845" formatCode="0.00">
                  <c:v>56.577000000000005</c:v>
                </c:pt>
                <c:pt idx="7846" formatCode="0.00">
                  <c:v>56.577000000000005</c:v>
                </c:pt>
                <c:pt idx="7847" formatCode="0.00">
                  <c:v>56.577000000000005</c:v>
                </c:pt>
                <c:pt idx="7848" formatCode="0.00">
                  <c:v>56.577000000000005</c:v>
                </c:pt>
                <c:pt idx="7849" formatCode="0.00">
                  <c:v>56.577000000000005</c:v>
                </c:pt>
                <c:pt idx="7850" formatCode="0.00">
                  <c:v>56.577000000000005</c:v>
                </c:pt>
                <c:pt idx="7851" formatCode="0.00">
                  <c:v>56.577000000000005</c:v>
                </c:pt>
                <c:pt idx="7852" formatCode="0.00">
                  <c:v>56.577000000000005</c:v>
                </c:pt>
                <c:pt idx="7853" formatCode="0.00">
                  <c:v>56.577000000000005</c:v>
                </c:pt>
                <c:pt idx="7854" formatCode="0.00">
                  <c:v>56.577000000000005</c:v>
                </c:pt>
                <c:pt idx="7855" formatCode="0.00">
                  <c:v>56.577000000000005</c:v>
                </c:pt>
                <c:pt idx="7856" formatCode="0.00">
                  <c:v>56.577000000000005</c:v>
                </c:pt>
                <c:pt idx="7857" formatCode="0.00">
                  <c:v>56.577000000000005</c:v>
                </c:pt>
                <c:pt idx="7858" formatCode="0.00">
                  <c:v>56.577000000000005</c:v>
                </c:pt>
                <c:pt idx="7859" formatCode="0.00">
                  <c:v>56.577000000000005</c:v>
                </c:pt>
                <c:pt idx="7860" formatCode="0.00">
                  <c:v>56.577000000000005</c:v>
                </c:pt>
                <c:pt idx="7861" formatCode="0.00">
                  <c:v>56.577000000000005</c:v>
                </c:pt>
                <c:pt idx="7862" formatCode="0.00">
                  <c:v>56.577000000000005</c:v>
                </c:pt>
                <c:pt idx="7863" formatCode="0.00">
                  <c:v>56.577000000000005</c:v>
                </c:pt>
                <c:pt idx="7864" formatCode="0.00">
                  <c:v>56.577000000000005</c:v>
                </c:pt>
                <c:pt idx="7865" formatCode="0.00">
                  <c:v>56.577000000000005</c:v>
                </c:pt>
                <c:pt idx="7866" formatCode="0.00">
                  <c:v>56.577000000000005</c:v>
                </c:pt>
                <c:pt idx="7867" formatCode="0.00">
                  <c:v>56.577000000000005</c:v>
                </c:pt>
                <c:pt idx="7868" formatCode="0.00">
                  <c:v>56.577000000000005</c:v>
                </c:pt>
                <c:pt idx="7869" formatCode="0.00">
                  <c:v>56.577000000000005</c:v>
                </c:pt>
                <c:pt idx="7870" formatCode="0.00">
                  <c:v>56.577000000000005</c:v>
                </c:pt>
                <c:pt idx="7871" formatCode="0.00">
                  <c:v>56.577000000000005</c:v>
                </c:pt>
                <c:pt idx="7872" formatCode="0.00">
                  <c:v>56.577000000000005</c:v>
                </c:pt>
                <c:pt idx="7873" formatCode="0.00">
                  <c:v>56.577000000000005</c:v>
                </c:pt>
                <c:pt idx="7874" formatCode="0.00">
                  <c:v>56.577000000000005</c:v>
                </c:pt>
                <c:pt idx="7875" formatCode="0.00">
                  <c:v>56.577000000000005</c:v>
                </c:pt>
                <c:pt idx="7876" formatCode="0.00">
                  <c:v>56.577000000000005</c:v>
                </c:pt>
                <c:pt idx="7877" formatCode="0.00">
                  <c:v>56.577000000000005</c:v>
                </c:pt>
                <c:pt idx="7878" formatCode="0.00">
                  <c:v>56.577000000000005</c:v>
                </c:pt>
                <c:pt idx="7879" formatCode="0.00">
                  <c:v>56.577000000000005</c:v>
                </c:pt>
                <c:pt idx="7880" formatCode="0.00">
                  <c:v>56.577000000000005</c:v>
                </c:pt>
                <c:pt idx="7881" formatCode="0.00">
                  <c:v>56.577000000000005</c:v>
                </c:pt>
                <c:pt idx="7882" formatCode="0.00">
                  <c:v>56.577000000000005</c:v>
                </c:pt>
                <c:pt idx="7883" formatCode="0.00">
                  <c:v>56.577000000000005</c:v>
                </c:pt>
                <c:pt idx="7884" formatCode="0.00">
                  <c:v>56.577000000000005</c:v>
                </c:pt>
                <c:pt idx="7885" formatCode="0.00">
                  <c:v>56.577000000000005</c:v>
                </c:pt>
                <c:pt idx="7886" formatCode="0.00">
                  <c:v>56.577000000000005</c:v>
                </c:pt>
                <c:pt idx="7887" formatCode="0.00">
                  <c:v>56.577000000000005</c:v>
                </c:pt>
                <c:pt idx="7888" formatCode="0.00">
                  <c:v>56.577000000000005</c:v>
                </c:pt>
                <c:pt idx="7889" formatCode="0.00">
                  <c:v>56.577000000000005</c:v>
                </c:pt>
                <c:pt idx="7890" formatCode="0.00">
                  <c:v>56.577000000000005</c:v>
                </c:pt>
                <c:pt idx="7891" formatCode="0.00">
                  <c:v>56.577000000000005</c:v>
                </c:pt>
                <c:pt idx="7892" formatCode="0.00">
                  <c:v>56.577000000000005</c:v>
                </c:pt>
                <c:pt idx="7893" formatCode="0.00">
                  <c:v>56.577000000000005</c:v>
                </c:pt>
                <c:pt idx="7894" formatCode="0.00">
                  <c:v>56.577000000000005</c:v>
                </c:pt>
                <c:pt idx="7895" formatCode="0.00">
                  <c:v>56.577000000000005</c:v>
                </c:pt>
                <c:pt idx="7896" formatCode="0.00">
                  <c:v>56.577000000000005</c:v>
                </c:pt>
                <c:pt idx="7897" formatCode="0.00">
                  <c:v>56.577000000000005</c:v>
                </c:pt>
                <c:pt idx="7898" formatCode="0.00">
                  <c:v>56.577000000000005</c:v>
                </c:pt>
                <c:pt idx="7899" formatCode="0.00">
                  <c:v>56.577000000000005</c:v>
                </c:pt>
                <c:pt idx="7900" formatCode="0.00">
                  <c:v>56.577000000000005</c:v>
                </c:pt>
                <c:pt idx="7901" formatCode="0.00">
                  <c:v>56.577000000000005</c:v>
                </c:pt>
                <c:pt idx="7902" formatCode="0.00">
                  <c:v>56.577000000000005</c:v>
                </c:pt>
                <c:pt idx="7903" formatCode="0.00">
                  <c:v>56.577000000000005</c:v>
                </c:pt>
                <c:pt idx="7904" formatCode="0.00">
                  <c:v>56.577000000000005</c:v>
                </c:pt>
                <c:pt idx="7905" formatCode="0.00">
                  <c:v>56.577000000000005</c:v>
                </c:pt>
                <c:pt idx="7906" formatCode="0.00">
                  <c:v>56.577000000000005</c:v>
                </c:pt>
                <c:pt idx="7907" formatCode="0.00">
                  <c:v>56.577000000000005</c:v>
                </c:pt>
                <c:pt idx="7908" formatCode="0.00">
                  <c:v>56.577000000000005</c:v>
                </c:pt>
                <c:pt idx="7909" formatCode="0.00">
                  <c:v>56.577000000000005</c:v>
                </c:pt>
                <c:pt idx="7910" formatCode="0.00">
                  <c:v>56.577000000000005</c:v>
                </c:pt>
                <c:pt idx="7911" formatCode="0.00">
                  <c:v>56.577000000000005</c:v>
                </c:pt>
                <c:pt idx="7912" formatCode="0.00">
                  <c:v>56.577000000000005</c:v>
                </c:pt>
                <c:pt idx="7913" formatCode="0.00">
                  <c:v>56.577000000000005</c:v>
                </c:pt>
                <c:pt idx="7914" formatCode="0.00">
                  <c:v>56.577000000000005</c:v>
                </c:pt>
                <c:pt idx="7915" formatCode="0.00">
                  <c:v>56.577000000000005</c:v>
                </c:pt>
                <c:pt idx="7916" formatCode="0.00">
                  <c:v>56.577000000000005</c:v>
                </c:pt>
                <c:pt idx="7917" formatCode="0.00">
                  <c:v>56.577000000000005</c:v>
                </c:pt>
                <c:pt idx="7918" formatCode="0.00">
                  <c:v>56.577000000000005</c:v>
                </c:pt>
                <c:pt idx="7919" formatCode="0.00">
                  <c:v>56.577000000000005</c:v>
                </c:pt>
                <c:pt idx="7920" formatCode="0.00">
                  <c:v>56.577000000000005</c:v>
                </c:pt>
                <c:pt idx="7921" formatCode="0.00">
                  <c:v>56.577000000000005</c:v>
                </c:pt>
                <c:pt idx="7922" formatCode="0.00">
                  <c:v>56.577000000000005</c:v>
                </c:pt>
                <c:pt idx="7923" formatCode="0.00">
                  <c:v>56.577000000000005</c:v>
                </c:pt>
                <c:pt idx="7924" formatCode="0.00">
                  <c:v>56.577000000000005</c:v>
                </c:pt>
                <c:pt idx="7925" formatCode="0.00">
                  <c:v>56.577000000000005</c:v>
                </c:pt>
                <c:pt idx="7926" formatCode="0.00">
                  <c:v>56.577000000000005</c:v>
                </c:pt>
                <c:pt idx="7927" formatCode="0.00">
                  <c:v>56.577000000000005</c:v>
                </c:pt>
                <c:pt idx="7928" formatCode="0.00">
                  <c:v>56.577000000000005</c:v>
                </c:pt>
                <c:pt idx="7929" formatCode="0.00">
                  <c:v>56.577000000000005</c:v>
                </c:pt>
                <c:pt idx="7930" formatCode="0.00">
                  <c:v>56.577000000000005</c:v>
                </c:pt>
                <c:pt idx="7931" formatCode="0.00">
                  <c:v>56.577000000000005</c:v>
                </c:pt>
                <c:pt idx="7932" formatCode="0.00">
                  <c:v>56.577000000000005</c:v>
                </c:pt>
                <c:pt idx="7933" formatCode="0.00">
                  <c:v>56.577000000000005</c:v>
                </c:pt>
                <c:pt idx="7934" formatCode="0.00">
                  <c:v>56.577000000000005</c:v>
                </c:pt>
                <c:pt idx="7935" formatCode="0.00">
                  <c:v>56.577000000000005</c:v>
                </c:pt>
                <c:pt idx="7936" formatCode="0.00">
                  <c:v>56.577000000000005</c:v>
                </c:pt>
                <c:pt idx="7937" formatCode="0.00">
                  <c:v>56.577000000000005</c:v>
                </c:pt>
                <c:pt idx="7938" formatCode="0.00">
                  <c:v>56.577000000000005</c:v>
                </c:pt>
                <c:pt idx="7939" formatCode="0.00">
                  <c:v>56.577000000000005</c:v>
                </c:pt>
                <c:pt idx="7940" formatCode="0.00">
                  <c:v>56.577000000000005</c:v>
                </c:pt>
                <c:pt idx="7941" formatCode="0.00">
                  <c:v>56.577000000000005</c:v>
                </c:pt>
                <c:pt idx="7942" formatCode="0.00">
                  <c:v>56.577000000000005</c:v>
                </c:pt>
                <c:pt idx="7943" formatCode="0.00">
                  <c:v>56.577000000000005</c:v>
                </c:pt>
                <c:pt idx="7944" formatCode="0.00">
                  <c:v>56.577000000000005</c:v>
                </c:pt>
                <c:pt idx="7945" formatCode="0.00">
                  <c:v>56.577000000000005</c:v>
                </c:pt>
                <c:pt idx="7946" formatCode="0.00">
                  <c:v>56.577000000000005</c:v>
                </c:pt>
                <c:pt idx="7947" formatCode="0.00">
                  <c:v>56.577000000000005</c:v>
                </c:pt>
                <c:pt idx="7948" formatCode="0.00">
                  <c:v>56.577000000000005</c:v>
                </c:pt>
                <c:pt idx="7949" formatCode="0.00">
                  <c:v>56.577000000000005</c:v>
                </c:pt>
                <c:pt idx="7950" formatCode="0.00">
                  <c:v>56.577000000000005</c:v>
                </c:pt>
                <c:pt idx="7951" formatCode="0.00">
                  <c:v>56.577000000000005</c:v>
                </c:pt>
                <c:pt idx="7952" formatCode="0.00">
                  <c:v>56.577000000000005</c:v>
                </c:pt>
                <c:pt idx="7953" formatCode="0.00">
                  <c:v>56.577000000000005</c:v>
                </c:pt>
                <c:pt idx="7954" formatCode="0.00">
                  <c:v>56.577000000000005</c:v>
                </c:pt>
                <c:pt idx="7955" formatCode="0.00">
                  <c:v>56.577000000000005</c:v>
                </c:pt>
                <c:pt idx="7956" formatCode="0.00">
                  <c:v>56.577000000000005</c:v>
                </c:pt>
                <c:pt idx="7957" formatCode="0.00">
                  <c:v>56.577000000000005</c:v>
                </c:pt>
                <c:pt idx="7958" formatCode="0.00">
                  <c:v>56.577000000000005</c:v>
                </c:pt>
                <c:pt idx="7959" formatCode="0.00">
                  <c:v>56.577000000000005</c:v>
                </c:pt>
                <c:pt idx="7960" formatCode="0.00">
                  <c:v>56.577000000000005</c:v>
                </c:pt>
                <c:pt idx="7961" formatCode="0.00">
                  <c:v>56.577000000000005</c:v>
                </c:pt>
                <c:pt idx="7962" formatCode="0.00">
                  <c:v>56.577000000000005</c:v>
                </c:pt>
                <c:pt idx="7963" formatCode="0.00">
                  <c:v>56.577000000000005</c:v>
                </c:pt>
                <c:pt idx="7964" formatCode="0.00">
                  <c:v>56.577000000000005</c:v>
                </c:pt>
                <c:pt idx="7965" formatCode="0.00">
                  <c:v>56.577000000000005</c:v>
                </c:pt>
                <c:pt idx="7966" formatCode="0.00">
                  <c:v>56.577000000000005</c:v>
                </c:pt>
                <c:pt idx="7967" formatCode="0.00">
                  <c:v>56.577000000000005</c:v>
                </c:pt>
                <c:pt idx="7968" formatCode="0.00">
                  <c:v>56.577000000000005</c:v>
                </c:pt>
                <c:pt idx="7969" formatCode="0.00">
                  <c:v>56.577000000000005</c:v>
                </c:pt>
                <c:pt idx="7970" formatCode="0.00">
                  <c:v>56.577000000000005</c:v>
                </c:pt>
                <c:pt idx="7971" formatCode="0.00">
                  <c:v>56.577000000000005</c:v>
                </c:pt>
                <c:pt idx="7972" formatCode="0.00">
                  <c:v>56.577000000000005</c:v>
                </c:pt>
                <c:pt idx="7973" formatCode="0.00">
                  <c:v>56.577000000000005</c:v>
                </c:pt>
                <c:pt idx="7974" formatCode="0.00">
                  <c:v>56.577000000000005</c:v>
                </c:pt>
                <c:pt idx="7975" formatCode="0.00">
                  <c:v>56.577000000000005</c:v>
                </c:pt>
                <c:pt idx="7976" formatCode="0.00">
                  <c:v>56.577000000000005</c:v>
                </c:pt>
                <c:pt idx="7977" formatCode="0.00">
                  <c:v>56.577000000000005</c:v>
                </c:pt>
                <c:pt idx="7978" formatCode="0.00">
                  <c:v>56.577000000000005</c:v>
                </c:pt>
                <c:pt idx="7979" formatCode="0.00">
                  <c:v>56.577000000000005</c:v>
                </c:pt>
                <c:pt idx="7980" formatCode="0.00">
                  <c:v>56.577000000000005</c:v>
                </c:pt>
                <c:pt idx="7981" formatCode="0.00">
                  <c:v>56.577000000000005</c:v>
                </c:pt>
                <c:pt idx="7982" formatCode="0.00">
                  <c:v>56.577000000000005</c:v>
                </c:pt>
                <c:pt idx="7983" formatCode="0.00">
                  <c:v>56.577000000000005</c:v>
                </c:pt>
                <c:pt idx="7984" formatCode="0.00">
                  <c:v>56.577000000000005</c:v>
                </c:pt>
                <c:pt idx="7985" formatCode="0.00">
                  <c:v>56.577000000000005</c:v>
                </c:pt>
                <c:pt idx="7986" formatCode="0.00">
                  <c:v>56.577000000000005</c:v>
                </c:pt>
                <c:pt idx="7987" formatCode="0.00">
                  <c:v>56.577000000000005</c:v>
                </c:pt>
                <c:pt idx="7988" formatCode="0.00">
                  <c:v>56.577000000000005</c:v>
                </c:pt>
                <c:pt idx="7989" formatCode="0.00">
                  <c:v>56.577000000000005</c:v>
                </c:pt>
                <c:pt idx="7990" formatCode="0.00">
                  <c:v>56.577000000000005</c:v>
                </c:pt>
                <c:pt idx="7991" formatCode="0.00">
                  <c:v>56.577000000000005</c:v>
                </c:pt>
                <c:pt idx="7992" formatCode="0.00">
                  <c:v>56.577000000000005</c:v>
                </c:pt>
                <c:pt idx="7993" formatCode="0.00">
                  <c:v>56.577000000000005</c:v>
                </c:pt>
                <c:pt idx="7994" formatCode="0.00">
                  <c:v>56.577000000000005</c:v>
                </c:pt>
                <c:pt idx="7995" formatCode="0.00">
                  <c:v>56.577000000000005</c:v>
                </c:pt>
                <c:pt idx="7996" formatCode="0.00">
                  <c:v>56.577000000000005</c:v>
                </c:pt>
                <c:pt idx="7997" formatCode="0.00">
                  <c:v>56.577000000000005</c:v>
                </c:pt>
                <c:pt idx="7998" formatCode="0.00">
                  <c:v>56.577000000000005</c:v>
                </c:pt>
                <c:pt idx="7999" formatCode="0.00">
                  <c:v>56.577000000000005</c:v>
                </c:pt>
                <c:pt idx="8000" formatCode="0.00">
                  <c:v>56.577000000000005</c:v>
                </c:pt>
                <c:pt idx="8001" formatCode="0.00">
                  <c:v>56.577000000000005</c:v>
                </c:pt>
                <c:pt idx="8002" formatCode="0.00">
                  <c:v>56.577000000000005</c:v>
                </c:pt>
                <c:pt idx="8003" formatCode="0.00">
                  <c:v>56.577000000000005</c:v>
                </c:pt>
                <c:pt idx="8004" formatCode="0.00">
                  <c:v>56.577000000000005</c:v>
                </c:pt>
                <c:pt idx="8005" formatCode="0.00">
                  <c:v>56.577000000000005</c:v>
                </c:pt>
                <c:pt idx="8006" formatCode="0.00">
                  <c:v>56.577000000000005</c:v>
                </c:pt>
                <c:pt idx="8007" formatCode="0.00">
                  <c:v>56.577000000000005</c:v>
                </c:pt>
                <c:pt idx="8008" formatCode="0.00">
                  <c:v>56.577000000000005</c:v>
                </c:pt>
                <c:pt idx="8009" formatCode="0.00">
                  <c:v>56.577000000000005</c:v>
                </c:pt>
                <c:pt idx="8010" formatCode="0.00">
                  <c:v>56.577000000000005</c:v>
                </c:pt>
                <c:pt idx="8011" formatCode="0.00">
                  <c:v>56.577000000000005</c:v>
                </c:pt>
                <c:pt idx="8012" formatCode="0.00">
                  <c:v>56.577000000000005</c:v>
                </c:pt>
                <c:pt idx="8013" formatCode="0.00">
                  <c:v>56.577000000000005</c:v>
                </c:pt>
                <c:pt idx="8014" formatCode="0.00">
                  <c:v>56.577000000000005</c:v>
                </c:pt>
                <c:pt idx="8015" formatCode="0.00">
                  <c:v>56.577000000000005</c:v>
                </c:pt>
                <c:pt idx="8016" formatCode="0.00">
                  <c:v>56.577000000000005</c:v>
                </c:pt>
                <c:pt idx="8017" formatCode="0.00">
                  <c:v>56.577000000000005</c:v>
                </c:pt>
                <c:pt idx="8018" formatCode="0.00">
                  <c:v>56.577000000000005</c:v>
                </c:pt>
                <c:pt idx="8019" formatCode="0.00">
                  <c:v>56.577000000000005</c:v>
                </c:pt>
                <c:pt idx="8020" formatCode="0.00">
                  <c:v>56.577000000000005</c:v>
                </c:pt>
                <c:pt idx="8021" formatCode="0.00">
                  <c:v>56.577000000000005</c:v>
                </c:pt>
                <c:pt idx="8022" formatCode="0.00">
                  <c:v>56.577000000000005</c:v>
                </c:pt>
                <c:pt idx="8023" formatCode="0.00">
                  <c:v>56.577000000000005</c:v>
                </c:pt>
                <c:pt idx="8024" formatCode="0.00">
                  <c:v>56.577000000000005</c:v>
                </c:pt>
                <c:pt idx="8025" formatCode="0.00">
                  <c:v>56.577000000000005</c:v>
                </c:pt>
                <c:pt idx="8026" formatCode="0.00">
                  <c:v>56.577000000000005</c:v>
                </c:pt>
                <c:pt idx="8027" formatCode="0.00">
                  <c:v>56.577000000000005</c:v>
                </c:pt>
                <c:pt idx="8028" formatCode="0.00">
                  <c:v>56.577000000000005</c:v>
                </c:pt>
                <c:pt idx="8029" formatCode="0.00">
                  <c:v>56.577000000000005</c:v>
                </c:pt>
                <c:pt idx="8030" formatCode="0.00">
                  <c:v>56.577000000000005</c:v>
                </c:pt>
                <c:pt idx="8031" formatCode="0.00">
                  <c:v>56.577000000000005</c:v>
                </c:pt>
                <c:pt idx="8032" formatCode="0.00">
                  <c:v>56.577000000000005</c:v>
                </c:pt>
                <c:pt idx="8033" formatCode="0.00">
                  <c:v>56.577000000000005</c:v>
                </c:pt>
                <c:pt idx="8034" formatCode="0.00">
                  <c:v>56.577000000000005</c:v>
                </c:pt>
                <c:pt idx="8035" formatCode="0.00">
                  <c:v>56.577000000000005</c:v>
                </c:pt>
                <c:pt idx="8036" formatCode="0.00">
                  <c:v>56.577000000000005</c:v>
                </c:pt>
                <c:pt idx="8037" formatCode="0.00">
                  <c:v>56.577000000000005</c:v>
                </c:pt>
                <c:pt idx="8038" formatCode="0.00">
                  <c:v>56.577000000000005</c:v>
                </c:pt>
                <c:pt idx="8039" formatCode="0.00">
                  <c:v>56.577000000000005</c:v>
                </c:pt>
                <c:pt idx="8040" formatCode="0.00">
                  <c:v>56.577000000000005</c:v>
                </c:pt>
                <c:pt idx="8041" formatCode="0.00">
                  <c:v>56.577000000000005</c:v>
                </c:pt>
                <c:pt idx="8042" formatCode="0.00">
                  <c:v>56.577000000000005</c:v>
                </c:pt>
                <c:pt idx="8043" formatCode="0.00">
                  <c:v>56.577000000000005</c:v>
                </c:pt>
                <c:pt idx="8044" formatCode="0.00">
                  <c:v>56.577000000000005</c:v>
                </c:pt>
                <c:pt idx="8045" formatCode="0.00">
                  <c:v>56.577000000000005</c:v>
                </c:pt>
                <c:pt idx="8046" formatCode="0.00">
                  <c:v>56.577000000000005</c:v>
                </c:pt>
                <c:pt idx="8047" formatCode="0.00">
                  <c:v>56.577000000000005</c:v>
                </c:pt>
                <c:pt idx="8048" formatCode="0.00">
                  <c:v>56.577000000000005</c:v>
                </c:pt>
                <c:pt idx="8049" formatCode="0.00">
                  <c:v>56.577000000000005</c:v>
                </c:pt>
                <c:pt idx="8050" formatCode="0.00">
                  <c:v>56.577000000000005</c:v>
                </c:pt>
                <c:pt idx="8051" formatCode="0.00">
                  <c:v>56.577000000000005</c:v>
                </c:pt>
                <c:pt idx="8052" formatCode="0.00">
                  <c:v>56.577000000000005</c:v>
                </c:pt>
                <c:pt idx="8053" formatCode="0.00">
                  <c:v>56.577000000000005</c:v>
                </c:pt>
                <c:pt idx="8054" formatCode="0.00">
                  <c:v>56.577000000000005</c:v>
                </c:pt>
                <c:pt idx="8055" formatCode="0.00">
                  <c:v>56.577000000000005</c:v>
                </c:pt>
                <c:pt idx="8056" formatCode="0.00">
                  <c:v>56.577000000000005</c:v>
                </c:pt>
                <c:pt idx="8057" formatCode="0.00">
                  <c:v>56.577000000000005</c:v>
                </c:pt>
                <c:pt idx="8058" formatCode="0.00">
                  <c:v>56.577000000000005</c:v>
                </c:pt>
                <c:pt idx="8059" formatCode="0.00">
                  <c:v>56.577000000000005</c:v>
                </c:pt>
                <c:pt idx="8060" formatCode="0.00">
                  <c:v>56.577000000000005</c:v>
                </c:pt>
                <c:pt idx="8061" formatCode="0.00">
                  <c:v>56.577000000000005</c:v>
                </c:pt>
                <c:pt idx="8062" formatCode="0.00">
                  <c:v>56.577000000000005</c:v>
                </c:pt>
                <c:pt idx="8063" formatCode="0.00">
                  <c:v>56.577000000000005</c:v>
                </c:pt>
                <c:pt idx="8064" formatCode="0.00">
                  <c:v>56.577000000000005</c:v>
                </c:pt>
                <c:pt idx="8065" formatCode="0.00">
                  <c:v>56.577000000000005</c:v>
                </c:pt>
                <c:pt idx="8066" formatCode="0.00">
                  <c:v>56.577000000000005</c:v>
                </c:pt>
                <c:pt idx="8067" formatCode="0.00">
                  <c:v>56.577000000000005</c:v>
                </c:pt>
                <c:pt idx="8068" formatCode="0.00">
                  <c:v>56.577000000000005</c:v>
                </c:pt>
                <c:pt idx="8069" formatCode="0.00">
                  <c:v>56.577000000000005</c:v>
                </c:pt>
                <c:pt idx="8070" formatCode="0.00">
                  <c:v>56.577000000000005</c:v>
                </c:pt>
                <c:pt idx="8071" formatCode="0.00">
                  <c:v>56.577000000000005</c:v>
                </c:pt>
                <c:pt idx="8072" formatCode="0.00">
                  <c:v>56.577000000000005</c:v>
                </c:pt>
                <c:pt idx="8073" formatCode="0.00">
                  <c:v>56.577000000000005</c:v>
                </c:pt>
                <c:pt idx="8074" formatCode="0.00">
                  <c:v>56.577000000000005</c:v>
                </c:pt>
                <c:pt idx="8075" formatCode="0.00">
                  <c:v>56.577000000000005</c:v>
                </c:pt>
                <c:pt idx="8076" formatCode="0.00">
                  <c:v>56.577000000000005</c:v>
                </c:pt>
                <c:pt idx="8077" formatCode="0.00">
                  <c:v>56.577000000000005</c:v>
                </c:pt>
                <c:pt idx="8078" formatCode="0.00">
                  <c:v>56.577000000000005</c:v>
                </c:pt>
                <c:pt idx="8079" formatCode="0.00">
                  <c:v>56.577000000000005</c:v>
                </c:pt>
                <c:pt idx="8080" formatCode="0.00">
                  <c:v>56.577000000000005</c:v>
                </c:pt>
                <c:pt idx="8081" formatCode="0.00">
                  <c:v>56.577000000000005</c:v>
                </c:pt>
                <c:pt idx="8082" formatCode="0.00">
                  <c:v>56.577000000000005</c:v>
                </c:pt>
                <c:pt idx="8083" formatCode="0.00">
                  <c:v>56.577000000000005</c:v>
                </c:pt>
                <c:pt idx="8084" formatCode="0.00">
                  <c:v>56.577000000000005</c:v>
                </c:pt>
                <c:pt idx="8085" formatCode="0.00">
                  <c:v>56.577000000000005</c:v>
                </c:pt>
                <c:pt idx="8086" formatCode="0.00">
                  <c:v>56.577000000000005</c:v>
                </c:pt>
                <c:pt idx="8087" formatCode="0.00">
                  <c:v>56.577000000000005</c:v>
                </c:pt>
                <c:pt idx="8088" formatCode="0.00">
                  <c:v>56.577000000000005</c:v>
                </c:pt>
                <c:pt idx="8089" formatCode="0.00">
                  <c:v>56.577000000000005</c:v>
                </c:pt>
                <c:pt idx="8090" formatCode="0.00">
                  <c:v>56.577000000000005</c:v>
                </c:pt>
                <c:pt idx="8091" formatCode="0.00">
                  <c:v>56.577000000000005</c:v>
                </c:pt>
                <c:pt idx="8092" formatCode="0.00">
                  <c:v>56.577000000000005</c:v>
                </c:pt>
                <c:pt idx="8093" formatCode="0.00">
                  <c:v>56.577000000000005</c:v>
                </c:pt>
                <c:pt idx="8094" formatCode="0.00">
                  <c:v>56.577000000000005</c:v>
                </c:pt>
                <c:pt idx="8095" formatCode="0.00">
                  <c:v>56.577000000000005</c:v>
                </c:pt>
                <c:pt idx="8096" formatCode="0.00">
                  <c:v>56.577000000000005</c:v>
                </c:pt>
                <c:pt idx="8097" formatCode="0.00">
                  <c:v>56.577000000000005</c:v>
                </c:pt>
                <c:pt idx="8098" formatCode="0.00">
                  <c:v>56.577000000000005</c:v>
                </c:pt>
                <c:pt idx="8099" formatCode="0.00">
                  <c:v>56.577000000000005</c:v>
                </c:pt>
                <c:pt idx="8100" formatCode="0.00">
                  <c:v>56.577000000000005</c:v>
                </c:pt>
                <c:pt idx="8101" formatCode="0.00">
                  <c:v>56.577000000000005</c:v>
                </c:pt>
                <c:pt idx="8102" formatCode="0.00">
                  <c:v>56.577000000000005</c:v>
                </c:pt>
                <c:pt idx="8103" formatCode="0.00">
                  <c:v>56.577000000000005</c:v>
                </c:pt>
                <c:pt idx="8104" formatCode="0.00">
                  <c:v>56.577000000000005</c:v>
                </c:pt>
                <c:pt idx="8105" formatCode="0.00">
                  <c:v>56.577000000000005</c:v>
                </c:pt>
                <c:pt idx="8106" formatCode="0.00">
                  <c:v>56.577000000000005</c:v>
                </c:pt>
                <c:pt idx="8107" formatCode="0.00">
                  <c:v>56.577000000000005</c:v>
                </c:pt>
                <c:pt idx="8108" formatCode="0.00">
                  <c:v>56.577000000000005</c:v>
                </c:pt>
                <c:pt idx="8109" formatCode="0.00">
                  <c:v>56.577000000000005</c:v>
                </c:pt>
                <c:pt idx="8110" formatCode="0.00">
                  <c:v>56.577000000000005</c:v>
                </c:pt>
                <c:pt idx="8111" formatCode="0.00">
                  <c:v>56.577000000000005</c:v>
                </c:pt>
                <c:pt idx="8112" formatCode="0.00">
                  <c:v>56.577000000000005</c:v>
                </c:pt>
                <c:pt idx="8113" formatCode="0.00">
                  <c:v>56.577000000000005</c:v>
                </c:pt>
                <c:pt idx="8114" formatCode="0.00">
                  <c:v>56.577000000000005</c:v>
                </c:pt>
                <c:pt idx="8115" formatCode="0.00">
                  <c:v>56.577000000000005</c:v>
                </c:pt>
                <c:pt idx="8116" formatCode="0.00">
                  <c:v>56.577000000000005</c:v>
                </c:pt>
                <c:pt idx="8117" formatCode="0.00">
                  <c:v>56.577000000000005</c:v>
                </c:pt>
                <c:pt idx="8118" formatCode="0.00">
                  <c:v>56.577000000000005</c:v>
                </c:pt>
                <c:pt idx="8119" formatCode="0.00">
                  <c:v>56.577000000000005</c:v>
                </c:pt>
                <c:pt idx="8120" formatCode="0.00">
                  <c:v>56.577000000000005</c:v>
                </c:pt>
                <c:pt idx="8121" formatCode="0.00">
                  <c:v>56.577000000000005</c:v>
                </c:pt>
                <c:pt idx="8122" formatCode="0.00">
                  <c:v>56.577000000000005</c:v>
                </c:pt>
                <c:pt idx="8123" formatCode="0.00">
                  <c:v>56.577000000000005</c:v>
                </c:pt>
                <c:pt idx="8124" formatCode="0.00">
                  <c:v>56.577000000000005</c:v>
                </c:pt>
                <c:pt idx="8125" formatCode="0.00">
                  <c:v>56.577000000000005</c:v>
                </c:pt>
                <c:pt idx="8126" formatCode="0.00">
                  <c:v>56.577000000000005</c:v>
                </c:pt>
                <c:pt idx="8127" formatCode="0.00">
                  <c:v>56.577000000000005</c:v>
                </c:pt>
                <c:pt idx="8128" formatCode="0.00">
                  <c:v>56.577000000000005</c:v>
                </c:pt>
                <c:pt idx="8129" formatCode="0.00">
                  <c:v>56.577000000000005</c:v>
                </c:pt>
                <c:pt idx="8130" formatCode="0.00">
                  <c:v>56.577000000000005</c:v>
                </c:pt>
                <c:pt idx="8131" formatCode="0.00">
                  <c:v>56.577000000000005</c:v>
                </c:pt>
                <c:pt idx="8132" formatCode="0.00">
                  <c:v>56.577000000000005</c:v>
                </c:pt>
                <c:pt idx="8133" formatCode="0.00">
                  <c:v>56.577000000000005</c:v>
                </c:pt>
                <c:pt idx="8134" formatCode="0.00">
                  <c:v>56.577000000000005</c:v>
                </c:pt>
                <c:pt idx="8135" formatCode="0.00">
                  <c:v>56.577000000000005</c:v>
                </c:pt>
                <c:pt idx="8136" formatCode="0.00">
                  <c:v>56.577000000000005</c:v>
                </c:pt>
                <c:pt idx="8137" formatCode="0.00">
                  <c:v>56.577000000000005</c:v>
                </c:pt>
                <c:pt idx="8138" formatCode="0.00">
                  <c:v>56.577000000000005</c:v>
                </c:pt>
                <c:pt idx="8139" formatCode="0.00">
                  <c:v>56.577000000000005</c:v>
                </c:pt>
                <c:pt idx="8140" formatCode="0.00">
                  <c:v>56.577000000000005</c:v>
                </c:pt>
                <c:pt idx="8141" formatCode="0.00">
                  <c:v>56.577000000000005</c:v>
                </c:pt>
                <c:pt idx="8142" formatCode="0.00">
                  <c:v>56.577000000000005</c:v>
                </c:pt>
                <c:pt idx="8143" formatCode="0.00">
                  <c:v>56.577000000000005</c:v>
                </c:pt>
                <c:pt idx="8144" formatCode="0.00">
                  <c:v>56.577000000000005</c:v>
                </c:pt>
                <c:pt idx="8145" formatCode="0.00">
                  <c:v>56.577000000000005</c:v>
                </c:pt>
                <c:pt idx="8146" formatCode="0.00">
                  <c:v>56.577000000000005</c:v>
                </c:pt>
                <c:pt idx="8147" formatCode="0.00">
                  <c:v>56.577000000000005</c:v>
                </c:pt>
                <c:pt idx="8148" formatCode="0.00">
                  <c:v>56.577000000000005</c:v>
                </c:pt>
                <c:pt idx="8149" formatCode="0.00">
                  <c:v>56.577000000000005</c:v>
                </c:pt>
                <c:pt idx="8150" formatCode="0.00">
                  <c:v>56.577000000000005</c:v>
                </c:pt>
                <c:pt idx="8151" formatCode="0.00">
                  <c:v>56.577000000000005</c:v>
                </c:pt>
                <c:pt idx="8152" formatCode="0.00">
                  <c:v>56.577000000000005</c:v>
                </c:pt>
                <c:pt idx="8153" formatCode="0.00">
                  <c:v>56.577000000000005</c:v>
                </c:pt>
                <c:pt idx="8154" formatCode="0.00">
                  <c:v>56.577000000000005</c:v>
                </c:pt>
                <c:pt idx="8155" formatCode="0.00">
                  <c:v>56.577000000000005</c:v>
                </c:pt>
                <c:pt idx="8156" formatCode="0.00">
                  <c:v>56.577000000000005</c:v>
                </c:pt>
                <c:pt idx="8157" formatCode="0.00">
                  <c:v>56.577000000000005</c:v>
                </c:pt>
                <c:pt idx="8158" formatCode="0.00">
                  <c:v>56.577000000000005</c:v>
                </c:pt>
                <c:pt idx="8159" formatCode="0.00">
                  <c:v>56.577000000000005</c:v>
                </c:pt>
                <c:pt idx="8160" formatCode="0.00">
                  <c:v>56.577000000000005</c:v>
                </c:pt>
                <c:pt idx="8161" formatCode="0.00">
                  <c:v>56.577000000000005</c:v>
                </c:pt>
                <c:pt idx="8162" formatCode="0.00">
                  <c:v>56.577000000000005</c:v>
                </c:pt>
                <c:pt idx="8163" formatCode="0.00">
                  <c:v>56.577000000000005</c:v>
                </c:pt>
                <c:pt idx="8164" formatCode="0.00">
                  <c:v>56.577000000000005</c:v>
                </c:pt>
                <c:pt idx="8165" formatCode="0.00">
                  <c:v>56.577000000000005</c:v>
                </c:pt>
                <c:pt idx="8166" formatCode="0.00">
                  <c:v>56.577000000000005</c:v>
                </c:pt>
                <c:pt idx="8167" formatCode="0.00">
                  <c:v>56.577000000000005</c:v>
                </c:pt>
                <c:pt idx="8168" formatCode="0.00">
                  <c:v>56.577000000000005</c:v>
                </c:pt>
                <c:pt idx="8169" formatCode="0.00">
                  <c:v>56.577000000000005</c:v>
                </c:pt>
                <c:pt idx="8170" formatCode="0.00">
                  <c:v>56.577000000000005</c:v>
                </c:pt>
                <c:pt idx="8171" formatCode="0.00">
                  <c:v>56.577000000000005</c:v>
                </c:pt>
                <c:pt idx="8172" formatCode="0.00">
                  <c:v>56.577000000000005</c:v>
                </c:pt>
                <c:pt idx="8173" formatCode="0.00">
                  <c:v>56.577000000000005</c:v>
                </c:pt>
                <c:pt idx="8174" formatCode="0.00">
                  <c:v>56.577000000000005</c:v>
                </c:pt>
                <c:pt idx="8175" formatCode="0.00">
                  <c:v>56.577000000000005</c:v>
                </c:pt>
                <c:pt idx="8176" formatCode="0.00">
                  <c:v>56.577000000000005</c:v>
                </c:pt>
                <c:pt idx="8177" formatCode="0.00">
                  <c:v>56.577000000000005</c:v>
                </c:pt>
                <c:pt idx="8178" formatCode="0.00">
                  <c:v>56.577000000000005</c:v>
                </c:pt>
                <c:pt idx="8179" formatCode="0.00">
                  <c:v>56.577000000000005</c:v>
                </c:pt>
                <c:pt idx="8180" formatCode="0.00">
                  <c:v>56.577000000000005</c:v>
                </c:pt>
                <c:pt idx="8181" formatCode="0.00">
                  <c:v>56.577000000000005</c:v>
                </c:pt>
                <c:pt idx="8182" formatCode="0.00">
                  <c:v>56.577000000000005</c:v>
                </c:pt>
                <c:pt idx="8183" formatCode="0.00">
                  <c:v>56.577000000000005</c:v>
                </c:pt>
                <c:pt idx="8184" formatCode="0.00">
                  <c:v>56.577000000000005</c:v>
                </c:pt>
                <c:pt idx="8185" formatCode="0.00">
                  <c:v>56.577000000000005</c:v>
                </c:pt>
                <c:pt idx="8186" formatCode="0.00">
                  <c:v>56.577000000000005</c:v>
                </c:pt>
                <c:pt idx="8187" formatCode="0.00">
                  <c:v>56.577000000000005</c:v>
                </c:pt>
                <c:pt idx="8188" formatCode="0.00">
                  <c:v>56.577000000000005</c:v>
                </c:pt>
                <c:pt idx="8189" formatCode="0.00">
                  <c:v>56.577000000000005</c:v>
                </c:pt>
                <c:pt idx="8190" formatCode="0.00">
                  <c:v>56.577000000000005</c:v>
                </c:pt>
                <c:pt idx="8191" formatCode="0.00">
                  <c:v>56.577000000000005</c:v>
                </c:pt>
                <c:pt idx="8192" formatCode="0.00">
                  <c:v>56.577000000000005</c:v>
                </c:pt>
                <c:pt idx="8193" formatCode="0.00">
                  <c:v>56.577000000000005</c:v>
                </c:pt>
                <c:pt idx="8194" formatCode="0.00">
                  <c:v>56.577000000000005</c:v>
                </c:pt>
                <c:pt idx="8195" formatCode="0.00">
                  <c:v>56.577000000000005</c:v>
                </c:pt>
                <c:pt idx="8196" formatCode="0.00">
                  <c:v>56.577000000000005</c:v>
                </c:pt>
                <c:pt idx="8197" formatCode="0.00">
                  <c:v>56.577000000000005</c:v>
                </c:pt>
                <c:pt idx="8198" formatCode="0.00">
                  <c:v>56.577000000000005</c:v>
                </c:pt>
                <c:pt idx="8199" formatCode="0.00">
                  <c:v>56.577000000000005</c:v>
                </c:pt>
                <c:pt idx="8200" formatCode="0.00">
                  <c:v>56.577000000000005</c:v>
                </c:pt>
                <c:pt idx="8201" formatCode="0.00">
                  <c:v>56.577000000000005</c:v>
                </c:pt>
                <c:pt idx="8202" formatCode="0.00">
                  <c:v>56.577000000000005</c:v>
                </c:pt>
                <c:pt idx="8203" formatCode="0.00">
                  <c:v>56.577000000000005</c:v>
                </c:pt>
                <c:pt idx="8204" formatCode="0.00">
                  <c:v>56.577000000000005</c:v>
                </c:pt>
                <c:pt idx="8205" formatCode="0.00">
                  <c:v>56.577000000000005</c:v>
                </c:pt>
                <c:pt idx="8206" formatCode="0.00">
                  <c:v>56.577000000000005</c:v>
                </c:pt>
                <c:pt idx="8207" formatCode="0.00">
                  <c:v>56.577000000000005</c:v>
                </c:pt>
                <c:pt idx="8208" formatCode="0.00">
                  <c:v>56.577000000000005</c:v>
                </c:pt>
                <c:pt idx="8209" formatCode="0.00">
                  <c:v>56.577000000000005</c:v>
                </c:pt>
                <c:pt idx="8210" formatCode="0.00">
                  <c:v>56.577000000000005</c:v>
                </c:pt>
                <c:pt idx="8211" formatCode="0.00">
                  <c:v>56.577000000000005</c:v>
                </c:pt>
                <c:pt idx="8212" formatCode="0.00">
                  <c:v>56.577000000000005</c:v>
                </c:pt>
                <c:pt idx="8213" formatCode="0.00">
                  <c:v>56.577000000000005</c:v>
                </c:pt>
                <c:pt idx="8214" formatCode="0.00">
                  <c:v>56.577000000000005</c:v>
                </c:pt>
                <c:pt idx="8215" formatCode="0.00">
                  <c:v>56.577000000000005</c:v>
                </c:pt>
                <c:pt idx="8216" formatCode="0.00">
                  <c:v>56.577000000000005</c:v>
                </c:pt>
                <c:pt idx="8217" formatCode="0.00">
                  <c:v>56.577000000000005</c:v>
                </c:pt>
                <c:pt idx="8218" formatCode="0.00">
                  <c:v>56.577000000000005</c:v>
                </c:pt>
                <c:pt idx="8219" formatCode="0.00">
                  <c:v>56.577000000000005</c:v>
                </c:pt>
                <c:pt idx="8220" formatCode="0.00">
                  <c:v>56.577000000000005</c:v>
                </c:pt>
                <c:pt idx="8221" formatCode="0.00">
                  <c:v>56.577000000000005</c:v>
                </c:pt>
                <c:pt idx="8222" formatCode="0.00">
                  <c:v>56.577000000000005</c:v>
                </c:pt>
                <c:pt idx="8223" formatCode="0.00">
                  <c:v>56.577000000000005</c:v>
                </c:pt>
                <c:pt idx="8224" formatCode="0.00">
                  <c:v>56.577000000000005</c:v>
                </c:pt>
                <c:pt idx="8225" formatCode="0.00">
                  <c:v>56.577000000000005</c:v>
                </c:pt>
                <c:pt idx="8226" formatCode="0.00">
                  <c:v>56.577000000000005</c:v>
                </c:pt>
                <c:pt idx="8227" formatCode="0.00">
                  <c:v>56.577000000000005</c:v>
                </c:pt>
                <c:pt idx="8228" formatCode="0.00">
                  <c:v>56.577000000000005</c:v>
                </c:pt>
                <c:pt idx="8229" formatCode="0.00">
                  <c:v>56.577000000000005</c:v>
                </c:pt>
                <c:pt idx="8230" formatCode="0.00">
                  <c:v>56.577000000000005</c:v>
                </c:pt>
                <c:pt idx="8231" formatCode="0.00">
                  <c:v>56.577000000000005</c:v>
                </c:pt>
                <c:pt idx="8232" formatCode="0.00">
                  <c:v>56.577000000000005</c:v>
                </c:pt>
                <c:pt idx="8233" formatCode="0.00">
                  <c:v>56.577000000000005</c:v>
                </c:pt>
                <c:pt idx="8234" formatCode="0.00">
                  <c:v>56.577000000000005</c:v>
                </c:pt>
                <c:pt idx="8235" formatCode="0.00">
                  <c:v>56.577000000000005</c:v>
                </c:pt>
                <c:pt idx="8236" formatCode="0.00">
                  <c:v>56.577000000000005</c:v>
                </c:pt>
                <c:pt idx="8237" formatCode="0.00">
                  <c:v>56.577000000000005</c:v>
                </c:pt>
                <c:pt idx="8238" formatCode="0.00">
                  <c:v>56.577000000000005</c:v>
                </c:pt>
                <c:pt idx="8239" formatCode="0.00">
                  <c:v>56.577000000000005</c:v>
                </c:pt>
                <c:pt idx="8240" formatCode="0.00">
                  <c:v>56.577000000000005</c:v>
                </c:pt>
                <c:pt idx="8241" formatCode="0.00">
                  <c:v>56.577000000000005</c:v>
                </c:pt>
                <c:pt idx="8242" formatCode="0.00">
                  <c:v>56.577000000000005</c:v>
                </c:pt>
                <c:pt idx="8243" formatCode="0.00">
                  <c:v>56.577000000000005</c:v>
                </c:pt>
                <c:pt idx="8244" formatCode="0.00">
                  <c:v>56.577000000000005</c:v>
                </c:pt>
                <c:pt idx="8245" formatCode="0.00">
                  <c:v>56.577000000000005</c:v>
                </c:pt>
                <c:pt idx="8246" formatCode="0.00">
                  <c:v>56.577000000000005</c:v>
                </c:pt>
                <c:pt idx="8247" formatCode="0.00">
                  <c:v>56.577000000000005</c:v>
                </c:pt>
                <c:pt idx="8248" formatCode="0.00">
                  <c:v>56.75</c:v>
                </c:pt>
                <c:pt idx="8249" formatCode="0.00">
                  <c:v>56.577000000000005</c:v>
                </c:pt>
                <c:pt idx="8250" formatCode="0.00">
                  <c:v>56.577000000000005</c:v>
                </c:pt>
                <c:pt idx="8251" formatCode="0.00">
                  <c:v>56.577000000000005</c:v>
                </c:pt>
                <c:pt idx="8252" formatCode="0.00">
                  <c:v>56.577000000000005</c:v>
                </c:pt>
                <c:pt idx="8253" formatCode="0.00">
                  <c:v>56.75</c:v>
                </c:pt>
                <c:pt idx="8254" formatCode="0.00">
                  <c:v>56.577000000000005</c:v>
                </c:pt>
                <c:pt idx="8255" formatCode="0.00">
                  <c:v>56.577000000000005</c:v>
                </c:pt>
                <c:pt idx="8256" formatCode="0.00">
                  <c:v>56.577000000000005</c:v>
                </c:pt>
                <c:pt idx="8257" formatCode="0.00">
                  <c:v>56.577000000000005</c:v>
                </c:pt>
                <c:pt idx="8258" formatCode="0.00">
                  <c:v>56.577000000000005</c:v>
                </c:pt>
                <c:pt idx="8259" formatCode="0.00">
                  <c:v>56.577000000000005</c:v>
                </c:pt>
                <c:pt idx="8260" formatCode="0.00">
                  <c:v>56.577000000000005</c:v>
                </c:pt>
                <c:pt idx="8261" formatCode="0.00">
                  <c:v>56.577000000000005</c:v>
                </c:pt>
                <c:pt idx="8262" formatCode="0.00">
                  <c:v>56.577000000000005</c:v>
                </c:pt>
                <c:pt idx="8263" formatCode="0.00">
                  <c:v>56.577000000000005</c:v>
                </c:pt>
                <c:pt idx="8264" formatCode="0.00">
                  <c:v>56.577000000000005</c:v>
                </c:pt>
                <c:pt idx="8265" formatCode="0.00">
                  <c:v>56.577000000000005</c:v>
                </c:pt>
                <c:pt idx="8266" formatCode="0.00">
                  <c:v>56.577000000000005</c:v>
                </c:pt>
                <c:pt idx="8267" formatCode="0.00">
                  <c:v>56.577000000000005</c:v>
                </c:pt>
                <c:pt idx="8268" formatCode="0.00">
                  <c:v>56.75</c:v>
                </c:pt>
                <c:pt idx="8269" formatCode="0.00">
                  <c:v>56.577000000000005</c:v>
                </c:pt>
                <c:pt idx="8270" formatCode="0.00">
                  <c:v>56.577000000000005</c:v>
                </c:pt>
                <c:pt idx="8271" formatCode="0.00">
                  <c:v>56.577000000000005</c:v>
                </c:pt>
                <c:pt idx="8272" formatCode="0.00">
                  <c:v>56.577000000000005</c:v>
                </c:pt>
                <c:pt idx="8273" formatCode="0.00">
                  <c:v>56.75</c:v>
                </c:pt>
                <c:pt idx="8274" formatCode="0.00">
                  <c:v>56.577000000000005</c:v>
                </c:pt>
                <c:pt idx="8275" formatCode="0.00">
                  <c:v>56.75</c:v>
                </c:pt>
                <c:pt idx="8276" formatCode="0.00">
                  <c:v>56.75</c:v>
                </c:pt>
                <c:pt idx="8277" formatCode="0.00">
                  <c:v>56.577000000000005</c:v>
                </c:pt>
                <c:pt idx="8278" formatCode="0.00">
                  <c:v>56.577000000000005</c:v>
                </c:pt>
                <c:pt idx="8279" formatCode="0.00">
                  <c:v>56.577000000000005</c:v>
                </c:pt>
                <c:pt idx="8280" formatCode="0.00">
                  <c:v>56.577000000000005</c:v>
                </c:pt>
                <c:pt idx="8281" formatCode="0.00">
                  <c:v>56.75</c:v>
                </c:pt>
                <c:pt idx="8282" formatCode="0.00">
                  <c:v>56.75</c:v>
                </c:pt>
                <c:pt idx="8283" formatCode="0.00">
                  <c:v>56.577000000000005</c:v>
                </c:pt>
                <c:pt idx="8284" formatCode="0.00">
                  <c:v>56.577000000000005</c:v>
                </c:pt>
                <c:pt idx="8285" formatCode="0.00">
                  <c:v>56.577000000000005</c:v>
                </c:pt>
                <c:pt idx="8286" formatCode="0.00">
                  <c:v>56.577000000000005</c:v>
                </c:pt>
                <c:pt idx="8287" formatCode="0.00">
                  <c:v>56.577000000000005</c:v>
                </c:pt>
                <c:pt idx="8288" formatCode="0.00">
                  <c:v>56.577000000000005</c:v>
                </c:pt>
                <c:pt idx="8289" formatCode="0.00">
                  <c:v>56.577000000000005</c:v>
                </c:pt>
                <c:pt idx="8290" formatCode="0.00">
                  <c:v>56.577000000000005</c:v>
                </c:pt>
                <c:pt idx="8291" formatCode="0.00">
                  <c:v>56.75</c:v>
                </c:pt>
                <c:pt idx="8292" formatCode="0.00">
                  <c:v>56.75</c:v>
                </c:pt>
                <c:pt idx="8293" formatCode="0.00">
                  <c:v>56.75</c:v>
                </c:pt>
                <c:pt idx="8294" formatCode="0.00">
                  <c:v>56.75</c:v>
                </c:pt>
                <c:pt idx="8295" formatCode="0.00">
                  <c:v>56.577000000000005</c:v>
                </c:pt>
                <c:pt idx="8296" formatCode="0.00">
                  <c:v>56.577000000000005</c:v>
                </c:pt>
                <c:pt idx="8297" formatCode="0.00">
                  <c:v>56.577000000000005</c:v>
                </c:pt>
                <c:pt idx="8298" formatCode="0.00">
                  <c:v>56.75</c:v>
                </c:pt>
                <c:pt idx="8299" formatCode="0.00">
                  <c:v>56.75</c:v>
                </c:pt>
                <c:pt idx="8300" formatCode="0.00">
                  <c:v>56.577000000000005</c:v>
                </c:pt>
                <c:pt idx="8301" formatCode="0.00">
                  <c:v>56.577000000000005</c:v>
                </c:pt>
                <c:pt idx="8302" formatCode="0.00">
                  <c:v>56.75</c:v>
                </c:pt>
                <c:pt idx="8303" formatCode="0.00">
                  <c:v>56.75</c:v>
                </c:pt>
                <c:pt idx="8304" formatCode="0.00">
                  <c:v>56.577000000000005</c:v>
                </c:pt>
                <c:pt idx="8305" formatCode="0.00">
                  <c:v>56.75</c:v>
                </c:pt>
                <c:pt idx="8306" formatCode="0.00">
                  <c:v>56.75</c:v>
                </c:pt>
                <c:pt idx="8307" formatCode="0.00">
                  <c:v>56.577000000000005</c:v>
                </c:pt>
                <c:pt idx="8308" formatCode="0.00">
                  <c:v>56.75</c:v>
                </c:pt>
                <c:pt idx="8309" formatCode="0.00">
                  <c:v>56.75</c:v>
                </c:pt>
                <c:pt idx="8310" formatCode="0.00">
                  <c:v>56.75</c:v>
                </c:pt>
                <c:pt idx="8311" formatCode="0.00">
                  <c:v>56.75</c:v>
                </c:pt>
                <c:pt idx="8312" formatCode="0.00">
                  <c:v>56.577000000000005</c:v>
                </c:pt>
                <c:pt idx="8313" formatCode="0.00">
                  <c:v>56.577000000000005</c:v>
                </c:pt>
                <c:pt idx="8314" formatCode="0.00">
                  <c:v>56.75</c:v>
                </c:pt>
                <c:pt idx="8315" formatCode="0.00">
                  <c:v>56.577000000000005</c:v>
                </c:pt>
                <c:pt idx="8316" formatCode="0.00">
                  <c:v>56.75</c:v>
                </c:pt>
                <c:pt idx="8317" formatCode="0.00">
                  <c:v>56.577000000000005</c:v>
                </c:pt>
                <c:pt idx="8318" formatCode="0.00">
                  <c:v>56.577000000000005</c:v>
                </c:pt>
                <c:pt idx="8319" formatCode="0.00">
                  <c:v>56.577000000000005</c:v>
                </c:pt>
                <c:pt idx="8320" formatCode="0.00">
                  <c:v>56.75</c:v>
                </c:pt>
                <c:pt idx="8321" formatCode="0.00">
                  <c:v>56.75</c:v>
                </c:pt>
                <c:pt idx="8322" formatCode="0.00">
                  <c:v>56.75</c:v>
                </c:pt>
                <c:pt idx="8323" formatCode="0.00">
                  <c:v>56.75</c:v>
                </c:pt>
                <c:pt idx="8324" formatCode="0.00">
                  <c:v>56.75</c:v>
                </c:pt>
                <c:pt idx="8325" formatCode="0.00">
                  <c:v>56.75</c:v>
                </c:pt>
                <c:pt idx="8326" formatCode="0.00">
                  <c:v>56.75</c:v>
                </c:pt>
                <c:pt idx="8327" formatCode="0.00">
                  <c:v>56.75</c:v>
                </c:pt>
                <c:pt idx="8328" formatCode="0.00">
                  <c:v>56.75</c:v>
                </c:pt>
                <c:pt idx="8329" formatCode="0.00">
                  <c:v>56.75</c:v>
                </c:pt>
                <c:pt idx="8330" formatCode="0.00">
                  <c:v>56.75</c:v>
                </c:pt>
                <c:pt idx="8331" formatCode="0.00">
                  <c:v>56.75</c:v>
                </c:pt>
                <c:pt idx="8332" formatCode="0.00">
                  <c:v>56.577000000000005</c:v>
                </c:pt>
                <c:pt idx="8333" formatCode="0.00">
                  <c:v>56.75</c:v>
                </c:pt>
                <c:pt idx="8334" formatCode="0.00">
                  <c:v>56.75</c:v>
                </c:pt>
                <c:pt idx="8335" formatCode="0.00">
                  <c:v>56.75</c:v>
                </c:pt>
                <c:pt idx="8336" formatCode="0.00">
                  <c:v>56.75</c:v>
                </c:pt>
                <c:pt idx="8337" formatCode="0.00">
                  <c:v>56.75</c:v>
                </c:pt>
                <c:pt idx="8338" formatCode="0.00">
                  <c:v>56.577000000000005</c:v>
                </c:pt>
                <c:pt idx="8339" formatCode="0.00">
                  <c:v>56.75</c:v>
                </c:pt>
                <c:pt idx="8340" formatCode="0.00">
                  <c:v>56.75</c:v>
                </c:pt>
                <c:pt idx="8341" formatCode="0.00">
                  <c:v>56.75</c:v>
                </c:pt>
                <c:pt idx="8342" formatCode="0.00">
                  <c:v>56.75</c:v>
                </c:pt>
                <c:pt idx="8343" formatCode="0.00">
                  <c:v>56.75</c:v>
                </c:pt>
                <c:pt idx="8344" formatCode="0.00">
                  <c:v>56.75</c:v>
                </c:pt>
                <c:pt idx="8345" formatCode="0.00">
                  <c:v>56.75</c:v>
                </c:pt>
                <c:pt idx="8346" formatCode="0.00">
                  <c:v>56.75</c:v>
                </c:pt>
                <c:pt idx="8347" formatCode="0.00">
                  <c:v>56.75</c:v>
                </c:pt>
                <c:pt idx="8348" formatCode="0.00">
                  <c:v>56.75</c:v>
                </c:pt>
                <c:pt idx="8349" formatCode="0.00">
                  <c:v>56.75</c:v>
                </c:pt>
                <c:pt idx="8350" formatCode="0.00">
                  <c:v>56.75</c:v>
                </c:pt>
                <c:pt idx="8351" formatCode="0.00">
                  <c:v>56.75</c:v>
                </c:pt>
                <c:pt idx="8352" formatCode="0.00">
                  <c:v>56.75</c:v>
                </c:pt>
                <c:pt idx="8353" formatCode="0.00">
                  <c:v>56.75</c:v>
                </c:pt>
                <c:pt idx="8354" formatCode="0.00">
                  <c:v>56.75</c:v>
                </c:pt>
                <c:pt idx="8355" formatCode="0.00">
                  <c:v>56.75</c:v>
                </c:pt>
                <c:pt idx="8356" formatCode="0.00">
                  <c:v>56.75</c:v>
                </c:pt>
                <c:pt idx="8357" formatCode="0.00">
                  <c:v>56.75</c:v>
                </c:pt>
                <c:pt idx="8358" formatCode="0.00">
                  <c:v>56.75</c:v>
                </c:pt>
                <c:pt idx="8359" formatCode="0.00">
                  <c:v>56.75</c:v>
                </c:pt>
                <c:pt idx="8360" formatCode="0.00">
                  <c:v>56.75</c:v>
                </c:pt>
                <c:pt idx="8361" formatCode="0.00">
                  <c:v>56.75</c:v>
                </c:pt>
                <c:pt idx="8362" formatCode="0.00">
                  <c:v>56.75</c:v>
                </c:pt>
                <c:pt idx="8363" formatCode="0.00">
                  <c:v>56.75</c:v>
                </c:pt>
                <c:pt idx="8364" formatCode="0.00">
                  <c:v>56.75</c:v>
                </c:pt>
                <c:pt idx="8365" formatCode="0.00">
                  <c:v>56.75</c:v>
                </c:pt>
                <c:pt idx="8366" formatCode="0.00">
                  <c:v>56.75</c:v>
                </c:pt>
                <c:pt idx="8367" formatCode="0.00">
                  <c:v>56.75</c:v>
                </c:pt>
                <c:pt idx="8368" formatCode="0.00">
                  <c:v>56.75</c:v>
                </c:pt>
                <c:pt idx="8369" formatCode="0.00">
                  <c:v>56.75</c:v>
                </c:pt>
                <c:pt idx="8370" formatCode="0.00">
                  <c:v>56.75</c:v>
                </c:pt>
                <c:pt idx="8371" formatCode="0.00">
                  <c:v>56.75</c:v>
                </c:pt>
                <c:pt idx="8372" formatCode="0.00">
                  <c:v>56.75</c:v>
                </c:pt>
                <c:pt idx="8373" formatCode="0.00">
                  <c:v>56.75</c:v>
                </c:pt>
                <c:pt idx="8374" formatCode="0.00">
                  <c:v>56.75</c:v>
                </c:pt>
                <c:pt idx="8375" formatCode="0.00">
                  <c:v>56.75</c:v>
                </c:pt>
                <c:pt idx="8376" formatCode="0.00">
                  <c:v>56.75</c:v>
                </c:pt>
                <c:pt idx="8377" formatCode="0.00">
                  <c:v>56.75</c:v>
                </c:pt>
                <c:pt idx="8378" formatCode="0.00">
                  <c:v>56.75</c:v>
                </c:pt>
                <c:pt idx="8379" formatCode="0.00">
                  <c:v>56.75</c:v>
                </c:pt>
                <c:pt idx="8380" formatCode="0.00">
                  <c:v>56.75</c:v>
                </c:pt>
                <c:pt idx="8381" formatCode="0.00">
                  <c:v>56.75</c:v>
                </c:pt>
                <c:pt idx="8382" formatCode="0.00">
                  <c:v>56.75</c:v>
                </c:pt>
                <c:pt idx="8383" formatCode="0.00">
                  <c:v>56.75</c:v>
                </c:pt>
                <c:pt idx="8384" formatCode="0.00">
                  <c:v>56.75</c:v>
                </c:pt>
                <c:pt idx="8385" formatCode="0.00">
                  <c:v>56.75</c:v>
                </c:pt>
                <c:pt idx="8386" formatCode="0.00">
                  <c:v>56.75</c:v>
                </c:pt>
                <c:pt idx="8387" formatCode="0.00">
                  <c:v>56.75</c:v>
                </c:pt>
                <c:pt idx="8388" formatCode="0.00">
                  <c:v>56.75</c:v>
                </c:pt>
                <c:pt idx="8389" formatCode="0.00">
                  <c:v>56.75</c:v>
                </c:pt>
                <c:pt idx="8390" formatCode="0.00">
                  <c:v>56.75</c:v>
                </c:pt>
                <c:pt idx="8391" formatCode="0.00">
                  <c:v>56.75</c:v>
                </c:pt>
                <c:pt idx="8392" formatCode="0.00">
                  <c:v>56.75</c:v>
                </c:pt>
                <c:pt idx="8393" formatCode="0.00">
                  <c:v>56.75</c:v>
                </c:pt>
                <c:pt idx="8394" formatCode="0.00">
                  <c:v>56.75</c:v>
                </c:pt>
                <c:pt idx="8395" formatCode="0.00">
                  <c:v>56.75</c:v>
                </c:pt>
                <c:pt idx="8396" formatCode="0.00">
                  <c:v>56.75</c:v>
                </c:pt>
                <c:pt idx="8397" formatCode="0.00">
                  <c:v>56.75</c:v>
                </c:pt>
                <c:pt idx="8398" formatCode="0.00">
                  <c:v>56.75</c:v>
                </c:pt>
                <c:pt idx="8399" formatCode="0.00">
                  <c:v>56.75</c:v>
                </c:pt>
                <c:pt idx="8400" formatCode="0.00">
                  <c:v>56.75</c:v>
                </c:pt>
                <c:pt idx="8401" formatCode="0.00">
                  <c:v>56.75</c:v>
                </c:pt>
                <c:pt idx="8402" formatCode="0.00">
                  <c:v>56.75</c:v>
                </c:pt>
                <c:pt idx="8403" formatCode="0.00">
                  <c:v>56.75</c:v>
                </c:pt>
                <c:pt idx="8404" formatCode="0.00">
                  <c:v>56.75</c:v>
                </c:pt>
                <c:pt idx="8405" formatCode="0.00">
                  <c:v>56.75</c:v>
                </c:pt>
                <c:pt idx="8406" formatCode="0.00">
                  <c:v>56.75</c:v>
                </c:pt>
                <c:pt idx="8407" formatCode="0.00">
                  <c:v>56.75</c:v>
                </c:pt>
                <c:pt idx="8408" formatCode="0.00">
                  <c:v>56.75</c:v>
                </c:pt>
                <c:pt idx="8409" formatCode="0.00">
                  <c:v>56.75</c:v>
                </c:pt>
                <c:pt idx="8410" formatCode="0.00">
                  <c:v>56.75</c:v>
                </c:pt>
                <c:pt idx="8411" formatCode="0.00">
                  <c:v>56.75</c:v>
                </c:pt>
                <c:pt idx="8412" formatCode="0.00">
                  <c:v>56.75</c:v>
                </c:pt>
                <c:pt idx="8413" formatCode="0.00">
                  <c:v>56.75</c:v>
                </c:pt>
                <c:pt idx="8414" formatCode="0.00">
                  <c:v>56.75</c:v>
                </c:pt>
                <c:pt idx="8415" formatCode="0.00">
                  <c:v>56.75</c:v>
                </c:pt>
                <c:pt idx="8416" formatCode="0.00">
                  <c:v>56.75</c:v>
                </c:pt>
                <c:pt idx="8417" formatCode="0.00">
                  <c:v>56.75</c:v>
                </c:pt>
                <c:pt idx="8418" formatCode="0.00">
                  <c:v>56.75</c:v>
                </c:pt>
                <c:pt idx="8419" formatCode="0.00">
                  <c:v>56.75</c:v>
                </c:pt>
                <c:pt idx="8420" formatCode="0.00">
                  <c:v>56.75</c:v>
                </c:pt>
                <c:pt idx="8421" formatCode="0.00">
                  <c:v>56.75</c:v>
                </c:pt>
                <c:pt idx="8422" formatCode="0.00">
                  <c:v>56.75</c:v>
                </c:pt>
                <c:pt idx="8423" formatCode="0.00">
                  <c:v>56.75</c:v>
                </c:pt>
                <c:pt idx="8424" formatCode="0.00">
                  <c:v>56.75</c:v>
                </c:pt>
                <c:pt idx="8425" formatCode="0.00">
                  <c:v>56.75</c:v>
                </c:pt>
                <c:pt idx="8426" formatCode="0.00">
                  <c:v>56.75</c:v>
                </c:pt>
                <c:pt idx="8427" formatCode="0.00">
                  <c:v>56.75</c:v>
                </c:pt>
                <c:pt idx="8428" formatCode="0.00">
                  <c:v>56.75</c:v>
                </c:pt>
                <c:pt idx="8429" formatCode="0.00">
                  <c:v>56.75</c:v>
                </c:pt>
                <c:pt idx="8430" formatCode="0.00">
                  <c:v>56.75</c:v>
                </c:pt>
                <c:pt idx="8431" formatCode="0.00">
                  <c:v>56.75</c:v>
                </c:pt>
                <c:pt idx="8432" formatCode="0.00">
                  <c:v>56.75</c:v>
                </c:pt>
                <c:pt idx="8433" formatCode="0.00">
                  <c:v>56.75</c:v>
                </c:pt>
                <c:pt idx="8434" formatCode="0.00">
                  <c:v>56.75</c:v>
                </c:pt>
                <c:pt idx="8435" formatCode="0.00">
                  <c:v>56.75</c:v>
                </c:pt>
                <c:pt idx="8436" formatCode="0.00">
                  <c:v>56.75</c:v>
                </c:pt>
                <c:pt idx="8437" formatCode="0.00">
                  <c:v>56.75</c:v>
                </c:pt>
                <c:pt idx="8438" formatCode="0.00">
                  <c:v>56.75</c:v>
                </c:pt>
                <c:pt idx="8439" formatCode="0.00">
                  <c:v>56.75</c:v>
                </c:pt>
                <c:pt idx="8440" formatCode="0.00">
                  <c:v>56.75</c:v>
                </c:pt>
                <c:pt idx="8441" formatCode="0.00">
                  <c:v>56.75</c:v>
                </c:pt>
                <c:pt idx="8442" formatCode="0.00">
                  <c:v>56.75</c:v>
                </c:pt>
                <c:pt idx="8443" formatCode="0.00">
                  <c:v>56.75</c:v>
                </c:pt>
                <c:pt idx="8444" formatCode="0.00">
                  <c:v>56.75</c:v>
                </c:pt>
                <c:pt idx="8445" formatCode="0.00">
                  <c:v>56.75</c:v>
                </c:pt>
                <c:pt idx="8446" formatCode="0.00">
                  <c:v>56.75</c:v>
                </c:pt>
                <c:pt idx="8447" formatCode="0.00">
                  <c:v>56.75</c:v>
                </c:pt>
                <c:pt idx="8448" formatCode="0.00">
                  <c:v>56.75</c:v>
                </c:pt>
                <c:pt idx="8449" formatCode="0.00">
                  <c:v>56.75</c:v>
                </c:pt>
                <c:pt idx="8450" formatCode="0.00">
                  <c:v>56.75</c:v>
                </c:pt>
                <c:pt idx="8451" formatCode="0.00">
                  <c:v>56.75</c:v>
                </c:pt>
                <c:pt idx="8452" formatCode="0.00">
                  <c:v>56.75</c:v>
                </c:pt>
                <c:pt idx="8453" formatCode="0.00">
                  <c:v>56.75</c:v>
                </c:pt>
                <c:pt idx="8454" formatCode="0.00">
                  <c:v>56.75</c:v>
                </c:pt>
                <c:pt idx="8455" formatCode="0.00">
                  <c:v>56.75</c:v>
                </c:pt>
                <c:pt idx="8456" formatCode="0.00">
                  <c:v>56.75</c:v>
                </c:pt>
                <c:pt idx="8457" formatCode="0.00">
                  <c:v>56.75</c:v>
                </c:pt>
                <c:pt idx="8458" formatCode="0.00">
                  <c:v>56.75</c:v>
                </c:pt>
                <c:pt idx="8459" formatCode="0.00">
                  <c:v>56.75</c:v>
                </c:pt>
                <c:pt idx="8460" formatCode="0.00">
                  <c:v>56.75</c:v>
                </c:pt>
                <c:pt idx="8461" formatCode="0.00">
                  <c:v>56.75</c:v>
                </c:pt>
                <c:pt idx="8462" formatCode="0.00">
                  <c:v>56.75</c:v>
                </c:pt>
                <c:pt idx="8463" formatCode="0.00">
                  <c:v>56.75</c:v>
                </c:pt>
                <c:pt idx="8464" formatCode="0.00">
                  <c:v>56.75</c:v>
                </c:pt>
                <c:pt idx="8465" formatCode="0.00">
                  <c:v>56.75</c:v>
                </c:pt>
                <c:pt idx="8466" formatCode="0.00">
                  <c:v>56.75</c:v>
                </c:pt>
                <c:pt idx="8467" formatCode="0.00">
                  <c:v>56.75</c:v>
                </c:pt>
                <c:pt idx="8468" formatCode="0.00">
                  <c:v>56.75</c:v>
                </c:pt>
                <c:pt idx="8469" formatCode="0.00">
                  <c:v>56.75</c:v>
                </c:pt>
                <c:pt idx="8470" formatCode="0.00">
                  <c:v>56.75</c:v>
                </c:pt>
                <c:pt idx="8471" formatCode="0.00">
                  <c:v>56.75</c:v>
                </c:pt>
                <c:pt idx="8472" formatCode="0.00">
                  <c:v>56.75</c:v>
                </c:pt>
                <c:pt idx="8473" formatCode="0.00">
                  <c:v>56.75</c:v>
                </c:pt>
                <c:pt idx="8474" formatCode="0.00">
                  <c:v>56.75</c:v>
                </c:pt>
                <c:pt idx="8475" formatCode="0.00">
                  <c:v>56.75</c:v>
                </c:pt>
                <c:pt idx="8476" formatCode="0.00">
                  <c:v>56.75</c:v>
                </c:pt>
                <c:pt idx="8477" formatCode="0.00">
                  <c:v>56.75</c:v>
                </c:pt>
                <c:pt idx="8478" formatCode="0.00">
                  <c:v>56.75</c:v>
                </c:pt>
                <c:pt idx="8479" formatCode="0.00">
                  <c:v>56.75</c:v>
                </c:pt>
                <c:pt idx="8480" formatCode="0.00">
                  <c:v>56.75</c:v>
                </c:pt>
                <c:pt idx="8481" formatCode="0.00">
                  <c:v>56.75</c:v>
                </c:pt>
                <c:pt idx="8482" formatCode="0.00">
                  <c:v>56.75</c:v>
                </c:pt>
                <c:pt idx="8483" formatCode="0.00">
                  <c:v>56.75</c:v>
                </c:pt>
                <c:pt idx="8484" formatCode="0.00">
                  <c:v>56.75</c:v>
                </c:pt>
                <c:pt idx="8485" formatCode="0.00">
                  <c:v>56.75</c:v>
                </c:pt>
                <c:pt idx="8486" formatCode="0.00">
                  <c:v>56.75</c:v>
                </c:pt>
                <c:pt idx="8487" formatCode="0.00">
                  <c:v>56.75</c:v>
                </c:pt>
                <c:pt idx="8488" formatCode="0.00">
                  <c:v>56.75</c:v>
                </c:pt>
                <c:pt idx="8489" formatCode="0.00">
                  <c:v>56.75</c:v>
                </c:pt>
                <c:pt idx="8490" formatCode="0.00">
                  <c:v>56.75</c:v>
                </c:pt>
                <c:pt idx="8491" formatCode="0.00">
                  <c:v>56.75</c:v>
                </c:pt>
                <c:pt idx="8492" formatCode="0.00">
                  <c:v>56.75</c:v>
                </c:pt>
                <c:pt idx="8493" formatCode="0.00">
                  <c:v>56.75</c:v>
                </c:pt>
                <c:pt idx="8494" formatCode="0.00">
                  <c:v>56.75</c:v>
                </c:pt>
                <c:pt idx="8495" formatCode="0.00">
                  <c:v>56.75</c:v>
                </c:pt>
                <c:pt idx="8496" formatCode="0.00">
                  <c:v>56.75</c:v>
                </c:pt>
                <c:pt idx="8497" formatCode="0.00">
                  <c:v>56.75</c:v>
                </c:pt>
                <c:pt idx="8498" formatCode="0.00">
                  <c:v>56.75</c:v>
                </c:pt>
                <c:pt idx="8499" formatCode="0.00">
                  <c:v>56.75</c:v>
                </c:pt>
                <c:pt idx="8500" formatCode="0.00">
                  <c:v>56.75</c:v>
                </c:pt>
                <c:pt idx="8501" formatCode="0.00">
                  <c:v>56.75</c:v>
                </c:pt>
                <c:pt idx="8502" formatCode="0.00">
                  <c:v>56.75</c:v>
                </c:pt>
                <c:pt idx="8503" formatCode="0.00">
                  <c:v>56.75</c:v>
                </c:pt>
                <c:pt idx="8504" formatCode="0.00">
                  <c:v>56.75</c:v>
                </c:pt>
                <c:pt idx="8505" formatCode="0.00">
                  <c:v>56.75</c:v>
                </c:pt>
                <c:pt idx="8506" formatCode="0.00">
                  <c:v>56.75</c:v>
                </c:pt>
                <c:pt idx="8507" formatCode="0.00">
                  <c:v>56.75</c:v>
                </c:pt>
                <c:pt idx="8508" formatCode="0.00">
                  <c:v>56.75</c:v>
                </c:pt>
                <c:pt idx="8509" formatCode="0.00">
                  <c:v>56.75</c:v>
                </c:pt>
                <c:pt idx="8510" formatCode="0.00">
                  <c:v>56.75</c:v>
                </c:pt>
                <c:pt idx="8511" formatCode="0.00">
                  <c:v>56.75</c:v>
                </c:pt>
                <c:pt idx="8512" formatCode="0.00">
                  <c:v>56.75</c:v>
                </c:pt>
                <c:pt idx="8513" formatCode="0.00">
                  <c:v>56.75</c:v>
                </c:pt>
                <c:pt idx="8514" formatCode="0.00">
                  <c:v>56.75</c:v>
                </c:pt>
                <c:pt idx="8515" formatCode="0.00">
                  <c:v>56.75</c:v>
                </c:pt>
                <c:pt idx="8516" formatCode="0.00">
                  <c:v>56.75</c:v>
                </c:pt>
                <c:pt idx="8517" formatCode="0.00">
                  <c:v>56.75</c:v>
                </c:pt>
                <c:pt idx="8518" formatCode="0.00">
                  <c:v>56.75</c:v>
                </c:pt>
                <c:pt idx="8519" formatCode="0.00">
                  <c:v>56.75</c:v>
                </c:pt>
                <c:pt idx="8520" formatCode="0.00">
                  <c:v>56.75</c:v>
                </c:pt>
                <c:pt idx="8521" formatCode="0.00">
                  <c:v>56.75</c:v>
                </c:pt>
                <c:pt idx="8522" formatCode="0.00">
                  <c:v>56.75</c:v>
                </c:pt>
                <c:pt idx="8523" formatCode="0.00">
                  <c:v>56.75</c:v>
                </c:pt>
                <c:pt idx="8524" formatCode="0.00">
                  <c:v>56.75</c:v>
                </c:pt>
                <c:pt idx="8525" formatCode="0.00">
                  <c:v>56.75</c:v>
                </c:pt>
                <c:pt idx="8526" formatCode="0.00">
                  <c:v>56.75</c:v>
                </c:pt>
                <c:pt idx="8527" formatCode="0.00">
                  <c:v>56.75</c:v>
                </c:pt>
                <c:pt idx="8528" formatCode="0.00">
                  <c:v>56.75</c:v>
                </c:pt>
                <c:pt idx="8529" formatCode="0.00">
                  <c:v>56.75</c:v>
                </c:pt>
                <c:pt idx="8530" formatCode="0.00">
                  <c:v>56.75</c:v>
                </c:pt>
                <c:pt idx="8531" formatCode="0.00">
                  <c:v>56.75</c:v>
                </c:pt>
                <c:pt idx="8532" formatCode="0.00">
                  <c:v>56.75</c:v>
                </c:pt>
                <c:pt idx="8533" formatCode="0.00">
                  <c:v>56.75</c:v>
                </c:pt>
                <c:pt idx="8534" formatCode="0.00">
                  <c:v>56.75</c:v>
                </c:pt>
                <c:pt idx="8535" formatCode="0.00">
                  <c:v>56.75</c:v>
                </c:pt>
                <c:pt idx="8536" formatCode="0.00">
                  <c:v>56.75</c:v>
                </c:pt>
                <c:pt idx="8537" formatCode="0.00">
                  <c:v>56.75</c:v>
                </c:pt>
                <c:pt idx="8538" formatCode="0.00">
                  <c:v>56.75</c:v>
                </c:pt>
                <c:pt idx="8539" formatCode="0.00">
                  <c:v>56.75</c:v>
                </c:pt>
                <c:pt idx="8540" formatCode="0.00">
                  <c:v>56.75</c:v>
                </c:pt>
                <c:pt idx="8541" formatCode="0.00">
                  <c:v>56.75</c:v>
                </c:pt>
                <c:pt idx="8542" formatCode="0.00">
                  <c:v>56.75</c:v>
                </c:pt>
                <c:pt idx="8543" formatCode="0.00">
                  <c:v>56.75</c:v>
                </c:pt>
                <c:pt idx="8544" formatCode="0.00">
                  <c:v>56.75</c:v>
                </c:pt>
                <c:pt idx="8545" formatCode="0.00">
                  <c:v>56.75</c:v>
                </c:pt>
                <c:pt idx="8546" formatCode="0.00">
                  <c:v>56.75</c:v>
                </c:pt>
                <c:pt idx="8547" formatCode="0.00">
                  <c:v>56.75</c:v>
                </c:pt>
                <c:pt idx="8548" formatCode="0.00">
                  <c:v>56.75</c:v>
                </c:pt>
                <c:pt idx="8549" formatCode="0.00">
                  <c:v>56.75</c:v>
                </c:pt>
                <c:pt idx="8550" formatCode="0.00">
                  <c:v>56.75</c:v>
                </c:pt>
                <c:pt idx="8551" formatCode="0.00">
                  <c:v>56.75</c:v>
                </c:pt>
                <c:pt idx="8552" formatCode="0.00">
                  <c:v>56.75</c:v>
                </c:pt>
                <c:pt idx="8553" formatCode="0.00">
                  <c:v>56.75</c:v>
                </c:pt>
                <c:pt idx="8554" formatCode="0.00">
                  <c:v>56.75</c:v>
                </c:pt>
                <c:pt idx="8555" formatCode="0.00">
                  <c:v>56.75</c:v>
                </c:pt>
                <c:pt idx="8556" formatCode="0.00">
                  <c:v>56.75</c:v>
                </c:pt>
                <c:pt idx="8557" formatCode="0.00">
                  <c:v>56.75</c:v>
                </c:pt>
                <c:pt idx="8558" formatCode="0.00">
                  <c:v>56.75</c:v>
                </c:pt>
                <c:pt idx="8559" formatCode="0.00">
                  <c:v>56.75</c:v>
                </c:pt>
                <c:pt idx="8560" formatCode="0.00">
                  <c:v>56.75</c:v>
                </c:pt>
                <c:pt idx="8561" formatCode="0.00">
                  <c:v>56.75</c:v>
                </c:pt>
                <c:pt idx="8562" formatCode="0.00">
                  <c:v>56.75</c:v>
                </c:pt>
                <c:pt idx="8563" formatCode="0.00">
                  <c:v>56.75</c:v>
                </c:pt>
                <c:pt idx="8564" formatCode="0.00">
                  <c:v>56.75</c:v>
                </c:pt>
                <c:pt idx="8565" formatCode="0.00">
                  <c:v>56.75</c:v>
                </c:pt>
                <c:pt idx="8566" formatCode="0.00">
                  <c:v>56.75</c:v>
                </c:pt>
                <c:pt idx="8567" formatCode="0.00">
                  <c:v>56.75</c:v>
                </c:pt>
                <c:pt idx="8568" formatCode="0.00">
                  <c:v>56.75</c:v>
                </c:pt>
                <c:pt idx="8569" formatCode="0.00">
                  <c:v>56.75</c:v>
                </c:pt>
                <c:pt idx="8570" formatCode="0.00">
                  <c:v>56.75</c:v>
                </c:pt>
                <c:pt idx="8571" formatCode="0.00">
                  <c:v>56.75</c:v>
                </c:pt>
                <c:pt idx="8572" formatCode="0.00">
                  <c:v>56.75</c:v>
                </c:pt>
                <c:pt idx="8573" formatCode="0.00">
                  <c:v>56.75</c:v>
                </c:pt>
                <c:pt idx="8574" formatCode="0.00">
                  <c:v>56.75</c:v>
                </c:pt>
                <c:pt idx="8575" formatCode="0.00">
                  <c:v>56.75</c:v>
                </c:pt>
                <c:pt idx="8576" formatCode="0.00">
                  <c:v>56.75</c:v>
                </c:pt>
                <c:pt idx="8577" formatCode="0.00">
                  <c:v>56.75</c:v>
                </c:pt>
                <c:pt idx="8578" formatCode="0.00">
                  <c:v>56.75</c:v>
                </c:pt>
                <c:pt idx="8579" formatCode="0.00">
                  <c:v>56.75</c:v>
                </c:pt>
                <c:pt idx="8580" formatCode="0.00">
                  <c:v>56.75</c:v>
                </c:pt>
                <c:pt idx="8581" formatCode="0.00">
                  <c:v>56.75</c:v>
                </c:pt>
                <c:pt idx="8582" formatCode="0.00">
                  <c:v>56.75</c:v>
                </c:pt>
                <c:pt idx="8583" formatCode="0.00">
                  <c:v>56.75</c:v>
                </c:pt>
                <c:pt idx="8584" formatCode="0.00">
                  <c:v>56.75</c:v>
                </c:pt>
                <c:pt idx="8585" formatCode="0.00">
                  <c:v>56.75</c:v>
                </c:pt>
                <c:pt idx="8586" formatCode="0.00">
                  <c:v>56.75</c:v>
                </c:pt>
                <c:pt idx="8587" formatCode="0.00">
                  <c:v>56.75</c:v>
                </c:pt>
                <c:pt idx="8588" formatCode="0.00">
                  <c:v>56.75</c:v>
                </c:pt>
                <c:pt idx="8589" formatCode="0.00">
                  <c:v>56.75</c:v>
                </c:pt>
                <c:pt idx="8590" formatCode="0.00">
                  <c:v>56.75</c:v>
                </c:pt>
                <c:pt idx="8591" formatCode="0.00">
                  <c:v>56.75</c:v>
                </c:pt>
                <c:pt idx="8592" formatCode="0.00">
                  <c:v>56.75</c:v>
                </c:pt>
                <c:pt idx="8593" formatCode="0.00">
                  <c:v>56.75</c:v>
                </c:pt>
                <c:pt idx="8594" formatCode="0.00">
                  <c:v>56.75</c:v>
                </c:pt>
                <c:pt idx="8595" formatCode="0.00">
                  <c:v>56.75</c:v>
                </c:pt>
                <c:pt idx="8596" formatCode="0.00">
                  <c:v>56.75</c:v>
                </c:pt>
                <c:pt idx="8597" formatCode="0.00">
                  <c:v>56.75</c:v>
                </c:pt>
                <c:pt idx="8598" formatCode="0.00">
                  <c:v>56.75</c:v>
                </c:pt>
                <c:pt idx="8599" formatCode="0.00">
                  <c:v>56.75</c:v>
                </c:pt>
                <c:pt idx="8600" formatCode="0.00">
                  <c:v>56.75</c:v>
                </c:pt>
                <c:pt idx="8601" formatCode="0.00">
                  <c:v>56.75</c:v>
                </c:pt>
                <c:pt idx="8602" formatCode="0.00">
                  <c:v>56.75</c:v>
                </c:pt>
                <c:pt idx="8603" formatCode="0.00">
                  <c:v>56.75</c:v>
                </c:pt>
                <c:pt idx="8604" formatCode="0.00">
                  <c:v>56.75</c:v>
                </c:pt>
                <c:pt idx="8605" formatCode="0.00">
                  <c:v>56.75</c:v>
                </c:pt>
                <c:pt idx="8606" formatCode="0.00">
                  <c:v>56.75</c:v>
                </c:pt>
                <c:pt idx="8607" formatCode="0.00">
                  <c:v>56.75</c:v>
                </c:pt>
                <c:pt idx="8608" formatCode="0.00">
                  <c:v>56.75</c:v>
                </c:pt>
                <c:pt idx="8609" formatCode="0.00">
                  <c:v>56.75</c:v>
                </c:pt>
                <c:pt idx="8610" formatCode="0.00">
                  <c:v>56.75</c:v>
                </c:pt>
                <c:pt idx="8611" formatCode="0.00">
                  <c:v>56.75</c:v>
                </c:pt>
                <c:pt idx="8612" formatCode="0.00">
                  <c:v>56.75</c:v>
                </c:pt>
                <c:pt idx="8613" formatCode="0.00">
                  <c:v>56.75</c:v>
                </c:pt>
                <c:pt idx="8614" formatCode="0.00">
                  <c:v>56.75</c:v>
                </c:pt>
                <c:pt idx="8615" formatCode="0.00">
                  <c:v>56.75</c:v>
                </c:pt>
                <c:pt idx="8616" formatCode="0.00">
                  <c:v>56.75</c:v>
                </c:pt>
                <c:pt idx="8617" formatCode="0.00">
                  <c:v>56.75</c:v>
                </c:pt>
                <c:pt idx="8618" formatCode="0.00">
                  <c:v>56.75</c:v>
                </c:pt>
                <c:pt idx="8619" formatCode="0.00">
                  <c:v>56.75</c:v>
                </c:pt>
                <c:pt idx="8620" formatCode="0.00">
                  <c:v>56.75</c:v>
                </c:pt>
                <c:pt idx="8621" formatCode="0.00">
                  <c:v>56.75</c:v>
                </c:pt>
                <c:pt idx="8622" formatCode="0.00">
                  <c:v>56.75</c:v>
                </c:pt>
                <c:pt idx="8623" formatCode="0.00">
                  <c:v>56.75</c:v>
                </c:pt>
                <c:pt idx="8624" formatCode="0.00">
                  <c:v>56.75</c:v>
                </c:pt>
                <c:pt idx="8625" formatCode="0.00">
                  <c:v>56.75</c:v>
                </c:pt>
                <c:pt idx="8626" formatCode="0.00">
                  <c:v>56.75</c:v>
                </c:pt>
                <c:pt idx="8627" formatCode="0.00">
                  <c:v>56.75</c:v>
                </c:pt>
                <c:pt idx="8628" formatCode="0.00">
                  <c:v>56.75</c:v>
                </c:pt>
                <c:pt idx="8629" formatCode="0.00">
                  <c:v>56.75</c:v>
                </c:pt>
                <c:pt idx="8630" formatCode="0.00">
                  <c:v>56.75</c:v>
                </c:pt>
                <c:pt idx="8631" formatCode="0.00">
                  <c:v>56.75</c:v>
                </c:pt>
                <c:pt idx="8632" formatCode="0.00">
                  <c:v>56.75</c:v>
                </c:pt>
                <c:pt idx="8633" formatCode="0.00">
                  <c:v>56.75</c:v>
                </c:pt>
                <c:pt idx="8634" formatCode="0.00">
                  <c:v>56.75</c:v>
                </c:pt>
                <c:pt idx="8635" formatCode="0.00">
                  <c:v>56.75</c:v>
                </c:pt>
                <c:pt idx="8636" formatCode="0.00">
                  <c:v>56.75</c:v>
                </c:pt>
                <c:pt idx="8637" formatCode="0.00">
                  <c:v>56.75</c:v>
                </c:pt>
                <c:pt idx="8638" formatCode="0.00">
                  <c:v>56.75</c:v>
                </c:pt>
                <c:pt idx="8639" formatCode="0.00">
                  <c:v>56.75</c:v>
                </c:pt>
                <c:pt idx="8640" formatCode="0.00">
                  <c:v>56.75</c:v>
                </c:pt>
                <c:pt idx="8641" formatCode="0.00">
                  <c:v>56.75</c:v>
                </c:pt>
                <c:pt idx="8642" formatCode="0.00">
                  <c:v>56.75</c:v>
                </c:pt>
                <c:pt idx="8643" formatCode="0.00">
                  <c:v>56.75</c:v>
                </c:pt>
                <c:pt idx="8644" formatCode="0.00">
                  <c:v>56.75</c:v>
                </c:pt>
                <c:pt idx="8645" formatCode="0.00">
                  <c:v>56.75</c:v>
                </c:pt>
                <c:pt idx="8646" formatCode="0.00">
                  <c:v>56.75</c:v>
                </c:pt>
                <c:pt idx="8647" formatCode="0.00">
                  <c:v>56.75</c:v>
                </c:pt>
                <c:pt idx="8648" formatCode="0.00">
                  <c:v>56.75</c:v>
                </c:pt>
                <c:pt idx="8649" formatCode="0.00">
                  <c:v>56.75</c:v>
                </c:pt>
                <c:pt idx="8650" formatCode="0.00">
                  <c:v>56.75</c:v>
                </c:pt>
                <c:pt idx="8651" formatCode="0.00">
                  <c:v>56.75</c:v>
                </c:pt>
                <c:pt idx="8652" formatCode="0.00">
                  <c:v>56.75</c:v>
                </c:pt>
                <c:pt idx="8653" formatCode="0.00">
                  <c:v>56.75</c:v>
                </c:pt>
                <c:pt idx="8654" formatCode="0.00">
                  <c:v>56.75</c:v>
                </c:pt>
                <c:pt idx="8655" formatCode="0.00">
                  <c:v>56.75</c:v>
                </c:pt>
                <c:pt idx="8656" formatCode="0.00">
                  <c:v>56.75</c:v>
                </c:pt>
                <c:pt idx="8657" formatCode="0.00">
                  <c:v>56.75</c:v>
                </c:pt>
                <c:pt idx="8658" formatCode="0.00">
                  <c:v>56.75</c:v>
                </c:pt>
                <c:pt idx="8659" formatCode="0.00">
                  <c:v>56.75</c:v>
                </c:pt>
                <c:pt idx="8660" formatCode="0.00">
                  <c:v>56.75</c:v>
                </c:pt>
                <c:pt idx="8661" formatCode="0.00">
                  <c:v>56.75</c:v>
                </c:pt>
                <c:pt idx="8662" formatCode="0.00">
                  <c:v>56.75</c:v>
                </c:pt>
                <c:pt idx="8663" formatCode="0.00">
                  <c:v>56.75</c:v>
                </c:pt>
                <c:pt idx="8664" formatCode="0.00">
                  <c:v>56.75</c:v>
                </c:pt>
                <c:pt idx="8665" formatCode="0.00">
                  <c:v>56.75</c:v>
                </c:pt>
                <c:pt idx="8666" formatCode="0.00">
                  <c:v>56.75</c:v>
                </c:pt>
                <c:pt idx="8667" formatCode="0.00">
                  <c:v>56.75</c:v>
                </c:pt>
                <c:pt idx="8668" formatCode="0.00">
                  <c:v>56.75</c:v>
                </c:pt>
                <c:pt idx="8669" formatCode="0.00">
                  <c:v>56.75</c:v>
                </c:pt>
                <c:pt idx="8670" formatCode="0.00">
                  <c:v>56.75</c:v>
                </c:pt>
                <c:pt idx="8671" formatCode="0.00">
                  <c:v>56.75</c:v>
                </c:pt>
                <c:pt idx="8672" formatCode="0.00">
                  <c:v>56.75</c:v>
                </c:pt>
                <c:pt idx="8673" formatCode="0.00">
                  <c:v>56.75</c:v>
                </c:pt>
                <c:pt idx="8674" formatCode="0.00">
                  <c:v>56.75</c:v>
                </c:pt>
                <c:pt idx="8675" formatCode="0.00">
                  <c:v>56.75</c:v>
                </c:pt>
                <c:pt idx="8676" formatCode="0.00">
                  <c:v>56.75</c:v>
                </c:pt>
                <c:pt idx="8677" formatCode="0.00">
                  <c:v>56.75</c:v>
                </c:pt>
                <c:pt idx="8678" formatCode="0.00">
                  <c:v>56.75</c:v>
                </c:pt>
                <c:pt idx="8679" formatCode="0.00">
                  <c:v>56.75</c:v>
                </c:pt>
                <c:pt idx="8680" formatCode="0.00">
                  <c:v>56.75</c:v>
                </c:pt>
                <c:pt idx="8681" formatCode="0.00">
                  <c:v>56.75</c:v>
                </c:pt>
                <c:pt idx="8682" formatCode="0.00">
                  <c:v>56.75</c:v>
                </c:pt>
                <c:pt idx="8683" formatCode="0.00">
                  <c:v>56.75</c:v>
                </c:pt>
                <c:pt idx="8684" formatCode="0.00">
                  <c:v>56.75</c:v>
                </c:pt>
                <c:pt idx="8685" formatCode="0.00">
                  <c:v>56.75</c:v>
                </c:pt>
                <c:pt idx="8686" formatCode="0.00">
                  <c:v>56.75</c:v>
                </c:pt>
                <c:pt idx="8687" formatCode="0.00">
                  <c:v>56.75</c:v>
                </c:pt>
                <c:pt idx="8688" formatCode="0.00">
                  <c:v>56.75</c:v>
                </c:pt>
                <c:pt idx="8689" formatCode="0.00">
                  <c:v>56.75</c:v>
                </c:pt>
                <c:pt idx="8690" formatCode="0.00">
                  <c:v>56.75</c:v>
                </c:pt>
                <c:pt idx="8691" formatCode="0.00">
                  <c:v>56.75</c:v>
                </c:pt>
                <c:pt idx="8692" formatCode="0.00">
                  <c:v>56.75</c:v>
                </c:pt>
                <c:pt idx="8693" formatCode="0.00">
                  <c:v>56.75</c:v>
                </c:pt>
                <c:pt idx="8694" formatCode="0.00">
                  <c:v>56.75</c:v>
                </c:pt>
                <c:pt idx="8695" formatCode="0.00">
                  <c:v>56.75</c:v>
                </c:pt>
                <c:pt idx="8696" formatCode="0.00">
                  <c:v>56.75</c:v>
                </c:pt>
                <c:pt idx="8697" formatCode="0.00">
                  <c:v>56.75</c:v>
                </c:pt>
                <c:pt idx="8698" formatCode="0.00">
                  <c:v>56.75</c:v>
                </c:pt>
                <c:pt idx="8699" formatCode="0.00">
                  <c:v>56.75</c:v>
                </c:pt>
                <c:pt idx="8700" formatCode="0.00">
                  <c:v>56.75</c:v>
                </c:pt>
                <c:pt idx="8701" formatCode="0.00">
                  <c:v>56.75</c:v>
                </c:pt>
                <c:pt idx="8702" formatCode="0.00">
                  <c:v>56.75</c:v>
                </c:pt>
                <c:pt idx="8703" formatCode="0.00">
                  <c:v>56.75</c:v>
                </c:pt>
                <c:pt idx="8704" formatCode="0.00">
                  <c:v>56.75</c:v>
                </c:pt>
                <c:pt idx="8705" formatCode="0.00">
                  <c:v>56.75</c:v>
                </c:pt>
                <c:pt idx="8706" formatCode="0.00">
                  <c:v>56.75</c:v>
                </c:pt>
                <c:pt idx="8707" formatCode="0.00">
                  <c:v>56.75</c:v>
                </c:pt>
                <c:pt idx="8708" formatCode="0.00">
                  <c:v>56.75</c:v>
                </c:pt>
                <c:pt idx="8709" formatCode="0.00">
                  <c:v>56.75</c:v>
                </c:pt>
                <c:pt idx="8710" formatCode="0.00">
                  <c:v>56.75</c:v>
                </c:pt>
                <c:pt idx="8711" formatCode="0.00">
                  <c:v>56.75</c:v>
                </c:pt>
                <c:pt idx="8712" formatCode="0.00">
                  <c:v>56.75</c:v>
                </c:pt>
                <c:pt idx="8713" formatCode="0.00">
                  <c:v>56.75</c:v>
                </c:pt>
                <c:pt idx="8714" formatCode="0.00">
                  <c:v>56.75</c:v>
                </c:pt>
                <c:pt idx="8715" formatCode="0.00">
                  <c:v>56.75</c:v>
                </c:pt>
                <c:pt idx="8716" formatCode="0.00">
                  <c:v>56.75</c:v>
                </c:pt>
                <c:pt idx="8717" formatCode="0.00">
                  <c:v>56.75</c:v>
                </c:pt>
                <c:pt idx="8718" formatCode="0.00">
                  <c:v>56.75</c:v>
                </c:pt>
                <c:pt idx="8719" formatCode="0.00">
                  <c:v>56.75</c:v>
                </c:pt>
                <c:pt idx="8720" formatCode="0.00">
                  <c:v>56.75</c:v>
                </c:pt>
                <c:pt idx="8721" formatCode="0.00">
                  <c:v>56.75</c:v>
                </c:pt>
                <c:pt idx="8722" formatCode="0.00">
                  <c:v>56.75</c:v>
                </c:pt>
                <c:pt idx="8723" formatCode="0.00">
                  <c:v>56.75</c:v>
                </c:pt>
                <c:pt idx="8724" formatCode="0.00">
                  <c:v>56.75</c:v>
                </c:pt>
                <c:pt idx="8725" formatCode="0.00">
                  <c:v>56.75</c:v>
                </c:pt>
                <c:pt idx="8726" formatCode="0.00">
                  <c:v>56.75</c:v>
                </c:pt>
                <c:pt idx="8727" formatCode="0.00">
                  <c:v>56.75</c:v>
                </c:pt>
                <c:pt idx="8728" formatCode="0.00">
                  <c:v>56.75</c:v>
                </c:pt>
                <c:pt idx="8729" formatCode="0.00">
                  <c:v>56.75</c:v>
                </c:pt>
                <c:pt idx="8730" formatCode="0.00">
                  <c:v>56.75</c:v>
                </c:pt>
                <c:pt idx="8731" formatCode="0.00">
                  <c:v>56.75</c:v>
                </c:pt>
                <c:pt idx="8732" formatCode="0.00">
                  <c:v>56.75</c:v>
                </c:pt>
                <c:pt idx="8733" formatCode="0.00">
                  <c:v>56.75</c:v>
                </c:pt>
                <c:pt idx="8734" formatCode="0.00">
                  <c:v>56.75</c:v>
                </c:pt>
                <c:pt idx="8735" formatCode="0.00">
                  <c:v>56.75</c:v>
                </c:pt>
                <c:pt idx="8736" formatCode="0.00">
                  <c:v>56.75</c:v>
                </c:pt>
                <c:pt idx="8737" formatCode="0.00">
                  <c:v>56.75</c:v>
                </c:pt>
                <c:pt idx="8738" formatCode="0.00">
                  <c:v>56.75</c:v>
                </c:pt>
                <c:pt idx="8739" formatCode="0.00">
                  <c:v>56.75</c:v>
                </c:pt>
                <c:pt idx="8740" formatCode="0.00">
                  <c:v>56.75</c:v>
                </c:pt>
                <c:pt idx="8741" formatCode="0.00">
                  <c:v>56.75</c:v>
                </c:pt>
                <c:pt idx="8742" formatCode="0.00">
                  <c:v>56.75</c:v>
                </c:pt>
                <c:pt idx="8743" formatCode="0.00">
                  <c:v>56.75</c:v>
                </c:pt>
                <c:pt idx="8744" formatCode="0.00">
                  <c:v>56.75</c:v>
                </c:pt>
                <c:pt idx="8745" formatCode="0.00">
                  <c:v>56.75</c:v>
                </c:pt>
                <c:pt idx="8746" formatCode="0.00">
                  <c:v>56.75</c:v>
                </c:pt>
                <c:pt idx="8747" formatCode="0.00">
                  <c:v>56.75</c:v>
                </c:pt>
                <c:pt idx="8748" formatCode="0.00">
                  <c:v>56.75</c:v>
                </c:pt>
                <c:pt idx="8749" formatCode="0.00">
                  <c:v>56.75</c:v>
                </c:pt>
                <c:pt idx="8750" formatCode="0.00">
                  <c:v>56.75</c:v>
                </c:pt>
                <c:pt idx="8751" formatCode="0.00">
                  <c:v>56.75</c:v>
                </c:pt>
                <c:pt idx="8752" formatCode="0.00">
                  <c:v>56.75</c:v>
                </c:pt>
                <c:pt idx="8753" formatCode="0.00">
                  <c:v>56.75</c:v>
                </c:pt>
                <c:pt idx="8754" formatCode="0.00">
                  <c:v>56.75</c:v>
                </c:pt>
                <c:pt idx="8755" formatCode="0.00">
                  <c:v>56.75</c:v>
                </c:pt>
                <c:pt idx="8756" formatCode="0.00">
                  <c:v>56.75</c:v>
                </c:pt>
                <c:pt idx="8757" formatCode="0.00">
                  <c:v>56.75</c:v>
                </c:pt>
                <c:pt idx="8758" formatCode="0.00">
                  <c:v>56.75</c:v>
                </c:pt>
                <c:pt idx="8759" formatCode="0.00">
                  <c:v>56.75</c:v>
                </c:pt>
                <c:pt idx="8760" formatCode="0.00">
                  <c:v>56.75</c:v>
                </c:pt>
                <c:pt idx="8761" formatCode="0.00">
                  <c:v>56.75</c:v>
                </c:pt>
                <c:pt idx="8762" formatCode="0.00">
                  <c:v>56.75</c:v>
                </c:pt>
                <c:pt idx="8763" formatCode="0.00">
                  <c:v>56.75</c:v>
                </c:pt>
                <c:pt idx="8764" formatCode="0.00">
                  <c:v>56.75</c:v>
                </c:pt>
                <c:pt idx="8765" formatCode="0.00">
                  <c:v>56.75</c:v>
                </c:pt>
                <c:pt idx="8766" formatCode="0.00">
                  <c:v>56.75</c:v>
                </c:pt>
                <c:pt idx="8767" formatCode="0.00">
                  <c:v>56.75</c:v>
                </c:pt>
                <c:pt idx="8768" formatCode="0.00">
                  <c:v>56.75</c:v>
                </c:pt>
                <c:pt idx="8769" formatCode="0.00">
                  <c:v>56.75</c:v>
                </c:pt>
                <c:pt idx="8770" formatCode="0.00">
                  <c:v>56.75</c:v>
                </c:pt>
                <c:pt idx="8771" formatCode="0.00">
                  <c:v>56.75</c:v>
                </c:pt>
                <c:pt idx="8772" formatCode="0.00">
                  <c:v>56.75</c:v>
                </c:pt>
                <c:pt idx="8773" formatCode="0.00">
                  <c:v>56.75</c:v>
                </c:pt>
                <c:pt idx="8774" formatCode="0.00">
                  <c:v>56.75</c:v>
                </c:pt>
                <c:pt idx="8775" formatCode="0.00">
                  <c:v>56.75</c:v>
                </c:pt>
                <c:pt idx="8776" formatCode="0.00">
                  <c:v>56.75</c:v>
                </c:pt>
                <c:pt idx="8777" formatCode="0.00">
                  <c:v>56.75</c:v>
                </c:pt>
                <c:pt idx="8778" formatCode="0.00">
                  <c:v>56.75</c:v>
                </c:pt>
                <c:pt idx="8779" formatCode="0.00">
                  <c:v>56.75</c:v>
                </c:pt>
                <c:pt idx="8780" formatCode="0.00">
                  <c:v>56.75</c:v>
                </c:pt>
                <c:pt idx="8781" formatCode="0.00">
                  <c:v>56.75</c:v>
                </c:pt>
                <c:pt idx="8782" formatCode="0.00">
                  <c:v>56.75</c:v>
                </c:pt>
                <c:pt idx="8783" formatCode="0.00">
                  <c:v>56.75</c:v>
                </c:pt>
                <c:pt idx="8784" formatCode="0.00">
                  <c:v>56.75</c:v>
                </c:pt>
                <c:pt idx="8785" formatCode="0.00">
                  <c:v>56.75</c:v>
                </c:pt>
                <c:pt idx="8786" formatCode="0.00">
                  <c:v>56.75</c:v>
                </c:pt>
                <c:pt idx="8787" formatCode="0.00">
                  <c:v>56.75</c:v>
                </c:pt>
                <c:pt idx="8788" formatCode="0.00">
                  <c:v>56.75</c:v>
                </c:pt>
                <c:pt idx="8789" formatCode="0.00">
                  <c:v>56.75</c:v>
                </c:pt>
                <c:pt idx="8790" formatCode="0.00">
                  <c:v>56.75</c:v>
                </c:pt>
                <c:pt idx="8791" formatCode="0.00">
                  <c:v>56.75</c:v>
                </c:pt>
                <c:pt idx="8792" formatCode="0.00">
                  <c:v>56.75</c:v>
                </c:pt>
                <c:pt idx="8793" formatCode="0.00">
                  <c:v>56.75</c:v>
                </c:pt>
                <c:pt idx="8794" formatCode="0.00">
                  <c:v>56.75</c:v>
                </c:pt>
                <c:pt idx="8795" formatCode="0.00">
                  <c:v>56.75</c:v>
                </c:pt>
                <c:pt idx="8796" formatCode="0.00">
                  <c:v>56.75</c:v>
                </c:pt>
                <c:pt idx="8797" formatCode="0.00">
                  <c:v>56.75</c:v>
                </c:pt>
                <c:pt idx="8798" formatCode="0.00">
                  <c:v>56.75</c:v>
                </c:pt>
                <c:pt idx="8799" formatCode="0.00">
                  <c:v>56.75</c:v>
                </c:pt>
                <c:pt idx="8800" formatCode="0.00">
                  <c:v>56.75</c:v>
                </c:pt>
                <c:pt idx="8801" formatCode="0.00">
                  <c:v>56.75</c:v>
                </c:pt>
                <c:pt idx="8802" formatCode="0.00">
                  <c:v>56.75</c:v>
                </c:pt>
                <c:pt idx="8803" formatCode="0.00">
                  <c:v>56.75</c:v>
                </c:pt>
                <c:pt idx="8804" formatCode="0.00">
                  <c:v>56.75</c:v>
                </c:pt>
                <c:pt idx="8805" formatCode="0.00">
                  <c:v>56.75</c:v>
                </c:pt>
                <c:pt idx="8806" formatCode="0.00">
                  <c:v>56.75</c:v>
                </c:pt>
                <c:pt idx="8807" formatCode="0.00">
                  <c:v>56.75</c:v>
                </c:pt>
                <c:pt idx="8808" formatCode="0.00">
                  <c:v>56.75</c:v>
                </c:pt>
                <c:pt idx="8809" formatCode="0.00">
                  <c:v>56.75</c:v>
                </c:pt>
                <c:pt idx="8810" formatCode="0.00">
                  <c:v>56.75</c:v>
                </c:pt>
                <c:pt idx="8811" formatCode="0.00">
                  <c:v>56.75</c:v>
                </c:pt>
                <c:pt idx="8812" formatCode="0.00">
                  <c:v>56.75</c:v>
                </c:pt>
                <c:pt idx="8813" formatCode="0.00">
                  <c:v>56.75</c:v>
                </c:pt>
                <c:pt idx="8814" formatCode="0.00">
                  <c:v>56.75</c:v>
                </c:pt>
                <c:pt idx="8815" formatCode="0.00">
                  <c:v>56.75</c:v>
                </c:pt>
                <c:pt idx="8816" formatCode="0.00">
                  <c:v>56.75</c:v>
                </c:pt>
                <c:pt idx="8817" formatCode="0.00">
                  <c:v>56.75</c:v>
                </c:pt>
                <c:pt idx="8818" formatCode="0.00">
                  <c:v>56.75</c:v>
                </c:pt>
                <c:pt idx="8819" formatCode="0.00">
                  <c:v>56.75</c:v>
                </c:pt>
                <c:pt idx="8820" formatCode="0.00">
                  <c:v>56.75</c:v>
                </c:pt>
                <c:pt idx="8821" formatCode="0.00">
                  <c:v>56.75</c:v>
                </c:pt>
                <c:pt idx="8822" formatCode="0.00">
                  <c:v>56.75</c:v>
                </c:pt>
                <c:pt idx="8823" formatCode="0.00">
                  <c:v>56.75</c:v>
                </c:pt>
                <c:pt idx="8824" formatCode="0.00">
                  <c:v>56.75</c:v>
                </c:pt>
                <c:pt idx="8825" formatCode="0.00">
                  <c:v>56.75</c:v>
                </c:pt>
                <c:pt idx="8826" formatCode="0.00">
                  <c:v>56.75</c:v>
                </c:pt>
                <c:pt idx="8827" formatCode="0.00">
                  <c:v>56.75</c:v>
                </c:pt>
                <c:pt idx="8828" formatCode="0.00">
                  <c:v>56.75</c:v>
                </c:pt>
                <c:pt idx="8829" formatCode="0.00">
                  <c:v>56.75</c:v>
                </c:pt>
                <c:pt idx="8830" formatCode="0.00">
                  <c:v>56.75</c:v>
                </c:pt>
                <c:pt idx="8831" formatCode="0.00">
                  <c:v>56.75</c:v>
                </c:pt>
                <c:pt idx="8832" formatCode="0.00">
                  <c:v>56.75</c:v>
                </c:pt>
                <c:pt idx="8833" formatCode="0.00">
                  <c:v>56.75</c:v>
                </c:pt>
                <c:pt idx="8834" formatCode="0.00">
                  <c:v>56.75</c:v>
                </c:pt>
                <c:pt idx="8835" formatCode="0.00">
                  <c:v>56.75</c:v>
                </c:pt>
                <c:pt idx="8836" formatCode="0.00">
                  <c:v>56.75</c:v>
                </c:pt>
                <c:pt idx="8837" formatCode="0.00">
                  <c:v>56.75</c:v>
                </c:pt>
                <c:pt idx="8838" formatCode="0.00">
                  <c:v>56.75</c:v>
                </c:pt>
                <c:pt idx="8839" formatCode="0.00">
                  <c:v>56.75</c:v>
                </c:pt>
                <c:pt idx="8840" formatCode="0.00">
                  <c:v>56.75</c:v>
                </c:pt>
                <c:pt idx="8841" formatCode="0.00">
                  <c:v>56.75</c:v>
                </c:pt>
                <c:pt idx="8842" formatCode="0.00">
                  <c:v>56.75</c:v>
                </c:pt>
                <c:pt idx="8843" formatCode="0.00">
                  <c:v>56.75</c:v>
                </c:pt>
                <c:pt idx="8844" formatCode="0.00">
                  <c:v>56.75</c:v>
                </c:pt>
                <c:pt idx="8845" formatCode="0.00">
                  <c:v>56.75</c:v>
                </c:pt>
                <c:pt idx="8846" formatCode="0.00">
                  <c:v>56.75</c:v>
                </c:pt>
                <c:pt idx="8847" formatCode="0.00">
                  <c:v>56.75</c:v>
                </c:pt>
                <c:pt idx="8848" formatCode="0.00">
                  <c:v>56.75</c:v>
                </c:pt>
                <c:pt idx="8849" formatCode="0.00">
                  <c:v>56.75</c:v>
                </c:pt>
                <c:pt idx="8850" formatCode="0.00">
                  <c:v>56.75</c:v>
                </c:pt>
                <c:pt idx="8851" formatCode="0.00">
                  <c:v>56.75</c:v>
                </c:pt>
                <c:pt idx="8852" formatCode="0.00">
                  <c:v>56.75</c:v>
                </c:pt>
                <c:pt idx="8853" formatCode="0.00">
                  <c:v>56.75</c:v>
                </c:pt>
                <c:pt idx="8854" formatCode="0.00">
                  <c:v>56.75</c:v>
                </c:pt>
                <c:pt idx="8855" formatCode="0.00">
                  <c:v>56.75</c:v>
                </c:pt>
                <c:pt idx="8856" formatCode="0.00">
                  <c:v>56.75</c:v>
                </c:pt>
                <c:pt idx="8857" formatCode="0.00">
                  <c:v>56.75</c:v>
                </c:pt>
                <c:pt idx="8858" formatCode="0.00">
                  <c:v>56.75</c:v>
                </c:pt>
                <c:pt idx="8859" formatCode="0.00">
                  <c:v>56.75</c:v>
                </c:pt>
                <c:pt idx="8860" formatCode="0.00">
                  <c:v>56.75</c:v>
                </c:pt>
                <c:pt idx="8861" formatCode="0.00">
                  <c:v>56.75</c:v>
                </c:pt>
                <c:pt idx="8862" formatCode="0.00">
                  <c:v>56.75</c:v>
                </c:pt>
                <c:pt idx="8863" formatCode="0.00">
                  <c:v>56.75</c:v>
                </c:pt>
                <c:pt idx="8864" formatCode="0.00">
                  <c:v>56.75</c:v>
                </c:pt>
                <c:pt idx="8865" formatCode="0.00">
                  <c:v>56.75</c:v>
                </c:pt>
                <c:pt idx="8866" formatCode="0.00">
                  <c:v>56.75</c:v>
                </c:pt>
                <c:pt idx="8867" formatCode="0.00">
                  <c:v>56.75</c:v>
                </c:pt>
                <c:pt idx="8868" formatCode="0.00">
                  <c:v>56.75</c:v>
                </c:pt>
                <c:pt idx="8869" formatCode="0.00">
                  <c:v>56.75</c:v>
                </c:pt>
                <c:pt idx="8870" formatCode="0.00">
                  <c:v>56.75</c:v>
                </c:pt>
                <c:pt idx="8871" formatCode="0.00">
                  <c:v>56.75</c:v>
                </c:pt>
                <c:pt idx="8872" formatCode="0.00">
                  <c:v>56.75</c:v>
                </c:pt>
                <c:pt idx="8873" formatCode="0.00">
                  <c:v>56.75</c:v>
                </c:pt>
                <c:pt idx="8874" formatCode="0.00">
                  <c:v>56.75</c:v>
                </c:pt>
                <c:pt idx="8875" formatCode="0.00">
                  <c:v>56.75</c:v>
                </c:pt>
                <c:pt idx="8876" formatCode="0.00">
                  <c:v>56.75</c:v>
                </c:pt>
                <c:pt idx="8877" formatCode="0.00">
                  <c:v>56.75</c:v>
                </c:pt>
                <c:pt idx="8878" formatCode="0.00">
                  <c:v>56.75</c:v>
                </c:pt>
                <c:pt idx="8879" formatCode="0.00">
                  <c:v>56.75</c:v>
                </c:pt>
                <c:pt idx="8880" formatCode="0.00">
                  <c:v>56.75</c:v>
                </c:pt>
                <c:pt idx="8881" formatCode="0.00">
                  <c:v>56.75</c:v>
                </c:pt>
                <c:pt idx="8882" formatCode="0.00">
                  <c:v>56.75</c:v>
                </c:pt>
                <c:pt idx="8883" formatCode="0.00">
                  <c:v>56.75</c:v>
                </c:pt>
                <c:pt idx="8884" formatCode="0.00">
                  <c:v>56.75</c:v>
                </c:pt>
                <c:pt idx="8885" formatCode="0.00">
                  <c:v>56.75</c:v>
                </c:pt>
                <c:pt idx="8886" formatCode="0.00">
                  <c:v>56.75</c:v>
                </c:pt>
                <c:pt idx="8887" formatCode="0.00">
                  <c:v>56.75</c:v>
                </c:pt>
                <c:pt idx="8888" formatCode="0.00">
                  <c:v>56.75</c:v>
                </c:pt>
                <c:pt idx="8889" formatCode="0.00">
                  <c:v>56.75</c:v>
                </c:pt>
                <c:pt idx="8890" formatCode="0.00">
                  <c:v>56.75</c:v>
                </c:pt>
                <c:pt idx="8891" formatCode="0.00">
                  <c:v>56.75</c:v>
                </c:pt>
                <c:pt idx="8892" formatCode="0.00">
                  <c:v>56.75</c:v>
                </c:pt>
                <c:pt idx="8893" formatCode="0.00">
                  <c:v>56.75</c:v>
                </c:pt>
                <c:pt idx="8894" formatCode="0.00">
                  <c:v>56.75</c:v>
                </c:pt>
                <c:pt idx="8895" formatCode="0.00">
                  <c:v>56.75</c:v>
                </c:pt>
                <c:pt idx="8896" formatCode="0.00">
                  <c:v>56.75</c:v>
                </c:pt>
                <c:pt idx="8897" formatCode="0.00">
                  <c:v>56.75</c:v>
                </c:pt>
                <c:pt idx="8898" formatCode="0.00">
                  <c:v>56.75</c:v>
                </c:pt>
                <c:pt idx="8899" formatCode="0.00">
                  <c:v>56.75</c:v>
                </c:pt>
                <c:pt idx="8900" formatCode="0.00">
                  <c:v>56.75</c:v>
                </c:pt>
                <c:pt idx="8901" formatCode="0.00">
                  <c:v>56.75</c:v>
                </c:pt>
                <c:pt idx="8902" formatCode="0.00">
                  <c:v>56.75</c:v>
                </c:pt>
                <c:pt idx="8903" formatCode="0.00">
                  <c:v>56.75</c:v>
                </c:pt>
                <c:pt idx="8904" formatCode="0.00">
                  <c:v>56.75</c:v>
                </c:pt>
                <c:pt idx="8905" formatCode="0.00">
                  <c:v>56.75</c:v>
                </c:pt>
                <c:pt idx="8906" formatCode="0.00">
                  <c:v>56.75</c:v>
                </c:pt>
                <c:pt idx="8907" formatCode="0.00">
                  <c:v>56.75</c:v>
                </c:pt>
                <c:pt idx="8908" formatCode="0.00">
                  <c:v>56.75</c:v>
                </c:pt>
                <c:pt idx="8909" formatCode="0.00">
                  <c:v>56.75</c:v>
                </c:pt>
                <c:pt idx="8910" formatCode="0.00">
                  <c:v>56.75</c:v>
                </c:pt>
                <c:pt idx="8911" formatCode="0.00">
                  <c:v>56.75</c:v>
                </c:pt>
                <c:pt idx="8912" formatCode="0.00">
                  <c:v>56.75</c:v>
                </c:pt>
                <c:pt idx="8913" formatCode="0.00">
                  <c:v>56.75</c:v>
                </c:pt>
                <c:pt idx="8914" formatCode="0.00">
                  <c:v>56.75</c:v>
                </c:pt>
                <c:pt idx="8915" formatCode="0.00">
                  <c:v>56.75</c:v>
                </c:pt>
                <c:pt idx="8916" formatCode="0.00">
                  <c:v>56.75</c:v>
                </c:pt>
                <c:pt idx="8917" formatCode="0.00">
                  <c:v>56.75</c:v>
                </c:pt>
                <c:pt idx="8918" formatCode="0.00">
                  <c:v>56.75</c:v>
                </c:pt>
                <c:pt idx="8919" formatCode="0.00">
                  <c:v>56.75</c:v>
                </c:pt>
                <c:pt idx="8920" formatCode="0.00">
                  <c:v>56.75</c:v>
                </c:pt>
                <c:pt idx="8921" formatCode="0.00">
                  <c:v>56.75</c:v>
                </c:pt>
                <c:pt idx="8922" formatCode="0.00">
                  <c:v>56.75</c:v>
                </c:pt>
                <c:pt idx="8923" formatCode="0.00">
                  <c:v>56.75</c:v>
                </c:pt>
                <c:pt idx="8924" formatCode="0.00">
                  <c:v>56.75</c:v>
                </c:pt>
                <c:pt idx="8925" formatCode="0.00">
                  <c:v>56.75</c:v>
                </c:pt>
                <c:pt idx="8926" formatCode="0.00">
                  <c:v>56.75</c:v>
                </c:pt>
                <c:pt idx="8927" formatCode="0.00">
                  <c:v>56.75</c:v>
                </c:pt>
                <c:pt idx="8928" formatCode="0.00">
                  <c:v>56.75</c:v>
                </c:pt>
                <c:pt idx="8929" formatCode="0.00">
                  <c:v>56.75</c:v>
                </c:pt>
                <c:pt idx="8930" formatCode="0.00">
                  <c:v>56.75</c:v>
                </c:pt>
                <c:pt idx="8931" formatCode="0.00">
                  <c:v>56.75</c:v>
                </c:pt>
                <c:pt idx="8932" formatCode="0.00">
                  <c:v>56.75</c:v>
                </c:pt>
                <c:pt idx="8933" formatCode="0.00">
                  <c:v>56.75</c:v>
                </c:pt>
                <c:pt idx="8934" formatCode="0.00">
                  <c:v>56.75</c:v>
                </c:pt>
                <c:pt idx="8935" formatCode="0.00">
                  <c:v>56.75</c:v>
                </c:pt>
                <c:pt idx="8936" formatCode="0.00">
                  <c:v>56.75</c:v>
                </c:pt>
                <c:pt idx="8937" formatCode="0.00">
                  <c:v>56.75</c:v>
                </c:pt>
                <c:pt idx="8938" formatCode="0.00">
                  <c:v>56.75</c:v>
                </c:pt>
                <c:pt idx="8939" formatCode="0.00">
                  <c:v>56.75</c:v>
                </c:pt>
                <c:pt idx="8940" formatCode="0.00">
                  <c:v>56.75</c:v>
                </c:pt>
                <c:pt idx="8941" formatCode="0.00">
                  <c:v>56.75</c:v>
                </c:pt>
                <c:pt idx="8942" formatCode="0.00">
                  <c:v>56.75</c:v>
                </c:pt>
                <c:pt idx="8943" formatCode="0.00">
                  <c:v>56.75</c:v>
                </c:pt>
                <c:pt idx="8944" formatCode="0.00">
                  <c:v>56.75</c:v>
                </c:pt>
                <c:pt idx="8945" formatCode="0.00">
                  <c:v>56.75</c:v>
                </c:pt>
                <c:pt idx="8946" formatCode="0.00">
                  <c:v>56.75</c:v>
                </c:pt>
                <c:pt idx="8947" formatCode="0.00">
                  <c:v>56.75</c:v>
                </c:pt>
                <c:pt idx="8948" formatCode="0.00">
                  <c:v>56.75</c:v>
                </c:pt>
                <c:pt idx="8949" formatCode="0.00">
                  <c:v>56.75</c:v>
                </c:pt>
                <c:pt idx="8950" formatCode="0.00">
                  <c:v>56.75</c:v>
                </c:pt>
                <c:pt idx="8951" formatCode="0.00">
                  <c:v>56.75</c:v>
                </c:pt>
                <c:pt idx="8952" formatCode="0.00">
                  <c:v>56.75</c:v>
                </c:pt>
                <c:pt idx="8953" formatCode="0.00">
                  <c:v>56.75</c:v>
                </c:pt>
                <c:pt idx="8954" formatCode="0.00">
                  <c:v>56.75</c:v>
                </c:pt>
                <c:pt idx="8955" formatCode="0.00">
                  <c:v>56.75</c:v>
                </c:pt>
                <c:pt idx="8956" formatCode="0.00">
                  <c:v>56.75</c:v>
                </c:pt>
                <c:pt idx="8957" formatCode="0.00">
                  <c:v>56.75</c:v>
                </c:pt>
                <c:pt idx="8958" formatCode="0.00">
                  <c:v>56.75</c:v>
                </c:pt>
                <c:pt idx="8959" formatCode="0.00">
                  <c:v>56.75</c:v>
                </c:pt>
                <c:pt idx="8960" formatCode="0.00">
                  <c:v>56.75</c:v>
                </c:pt>
                <c:pt idx="8961" formatCode="0.00">
                  <c:v>56.75</c:v>
                </c:pt>
                <c:pt idx="8962" formatCode="0.00">
                  <c:v>56.75</c:v>
                </c:pt>
                <c:pt idx="8963" formatCode="0.00">
                  <c:v>56.75</c:v>
                </c:pt>
                <c:pt idx="8964" formatCode="0.00">
                  <c:v>56.75</c:v>
                </c:pt>
                <c:pt idx="8965" formatCode="0.00">
                  <c:v>56.75</c:v>
                </c:pt>
                <c:pt idx="8966" formatCode="0.00">
                  <c:v>56.75</c:v>
                </c:pt>
                <c:pt idx="8967" formatCode="0.00">
                  <c:v>56.75</c:v>
                </c:pt>
                <c:pt idx="8968" formatCode="0.00">
                  <c:v>56.75</c:v>
                </c:pt>
                <c:pt idx="8969" formatCode="0.00">
                  <c:v>56.75</c:v>
                </c:pt>
                <c:pt idx="8970" formatCode="0.00">
                  <c:v>56.75</c:v>
                </c:pt>
                <c:pt idx="8971" formatCode="0.00">
                  <c:v>56.75</c:v>
                </c:pt>
                <c:pt idx="8972" formatCode="0.00">
                  <c:v>56.75</c:v>
                </c:pt>
                <c:pt idx="8973" formatCode="0.00">
                  <c:v>56.75</c:v>
                </c:pt>
                <c:pt idx="8974" formatCode="0.00">
                  <c:v>56.75</c:v>
                </c:pt>
                <c:pt idx="8975" formatCode="0.00">
                  <c:v>56.75</c:v>
                </c:pt>
                <c:pt idx="8976" formatCode="0.00">
                  <c:v>56.75</c:v>
                </c:pt>
                <c:pt idx="8977" formatCode="0.00">
                  <c:v>56.75</c:v>
                </c:pt>
                <c:pt idx="8978" formatCode="0.00">
                  <c:v>56.75</c:v>
                </c:pt>
                <c:pt idx="8979" formatCode="0.00">
                  <c:v>56.75</c:v>
                </c:pt>
                <c:pt idx="8980" formatCode="0.00">
                  <c:v>56.75</c:v>
                </c:pt>
                <c:pt idx="8981" formatCode="0.00">
                  <c:v>56.75</c:v>
                </c:pt>
                <c:pt idx="8982" formatCode="0.00">
                  <c:v>56.75</c:v>
                </c:pt>
                <c:pt idx="8983" formatCode="0.00">
                  <c:v>56.75</c:v>
                </c:pt>
                <c:pt idx="8984" formatCode="0.00">
                  <c:v>56.75</c:v>
                </c:pt>
                <c:pt idx="8985" formatCode="0.00">
                  <c:v>56.75</c:v>
                </c:pt>
                <c:pt idx="8986" formatCode="0.00">
                  <c:v>56.75</c:v>
                </c:pt>
                <c:pt idx="8987" formatCode="0.00">
                  <c:v>56.75</c:v>
                </c:pt>
                <c:pt idx="8988" formatCode="0.00">
                  <c:v>56.75</c:v>
                </c:pt>
                <c:pt idx="8989" formatCode="0.00">
                  <c:v>56.75</c:v>
                </c:pt>
                <c:pt idx="8990" formatCode="0.00">
                  <c:v>56.75</c:v>
                </c:pt>
                <c:pt idx="8991" formatCode="0.00">
                  <c:v>56.75</c:v>
                </c:pt>
                <c:pt idx="8992" formatCode="0.00">
                  <c:v>56.75</c:v>
                </c:pt>
                <c:pt idx="8993" formatCode="0.00">
                  <c:v>56.75</c:v>
                </c:pt>
                <c:pt idx="8994" formatCode="0.00">
                  <c:v>56.75</c:v>
                </c:pt>
                <c:pt idx="8995" formatCode="0.00">
                  <c:v>56.75</c:v>
                </c:pt>
                <c:pt idx="8996" formatCode="0.00">
                  <c:v>56.75</c:v>
                </c:pt>
                <c:pt idx="8997" formatCode="0.00">
                  <c:v>56.75</c:v>
                </c:pt>
                <c:pt idx="8998" formatCode="0.00">
                  <c:v>56.75</c:v>
                </c:pt>
                <c:pt idx="8999" formatCode="0.00">
                  <c:v>56.75</c:v>
                </c:pt>
                <c:pt idx="9000" formatCode="0.00">
                  <c:v>56.75</c:v>
                </c:pt>
                <c:pt idx="9001" formatCode="0.00">
                  <c:v>56.75</c:v>
                </c:pt>
                <c:pt idx="9002" formatCode="0.00">
                  <c:v>56.75</c:v>
                </c:pt>
                <c:pt idx="9003" formatCode="0.00">
                  <c:v>56.75</c:v>
                </c:pt>
                <c:pt idx="9004" formatCode="0.00">
                  <c:v>56.75</c:v>
                </c:pt>
                <c:pt idx="9005" formatCode="0.00">
                  <c:v>56.75</c:v>
                </c:pt>
                <c:pt idx="9006" formatCode="0.00">
                  <c:v>56.75</c:v>
                </c:pt>
                <c:pt idx="9007" formatCode="0.00">
                  <c:v>56.75</c:v>
                </c:pt>
                <c:pt idx="9008" formatCode="0.00">
                  <c:v>56.75</c:v>
                </c:pt>
                <c:pt idx="9009" formatCode="0.00">
                  <c:v>56.75</c:v>
                </c:pt>
                <c:pt idx="9010" formatCode="0.00">
                  <c:v>56.75</c:v>
                </c:pt>
                <c:pt idx="9011" formatCode="0.00">
                  <c:v>56.75</c:v>
                </c:pt>
                <c:pt idx="9012" formatCode="0.00">
                  <c:v>56.75</c:v>
                </c:pt>
                <c:pt idx="9013" formatCode="0.00">
                  <c:v>56.75</c:v>
                </c:pt>
                <c:pt idx="9014" formatCode="0.00">
                  <c:v>56.75</c:v>
                </c:pt>
                <c:pt idx="9015" formatCode="0.00">
                  <c:v>56.75</c:v>
                </c:pt>
                <c:pt idx="9016" formatCode="0.00">
                  <c:v>56.75</c:v>
                </c:pt>
                <c:pt idx="9017" formatCode="0.00">
                  <c:v>56.75</c:v>
                </c:pt>
                <c:pt idx="9018" formatCode="0.00">
                  <c:v>56.75</c:v>
                </c:pt>
                <c:pt idx="9019" formatCode="0.00">
                  <c:v>56.75</c:v>
                </c:pt>
                <c:pt idx="9020" formatCode="0.00">
                  <c:v>56.75</c:v>
                </c:pt>
                <c:pt idx="9021" formatCode="0.00">
                  <c:v>56.75</c:v>
                </c:pt>
                <c:pt idx="9022" formatCode="0.00">
                  <c:v>56.75</c:v>
                </c:pt>
                <c:pt idx="9023" formatCode="0.00">
                  <c:v>56.75</c:v>
                </c:pt>
                <c:pt idx="9024" formatCode="0.00">
                  <c:v>56.75</c:v>
                </c:pt>
                <c:pt idx="9025" formatCode="0.00">
                  <c:v>56.75</c:v>
                </c:pt>
                <c:pt idx="9026" formatCode="0.00">
                  <c:v>56.75</c:v>
                </c:pt>
                <c:pt idx="9027" formatCode="0.00">
                  <c:v>56.75</c:v>
                </c:pt>
                <c:pt idx="9028" formatCode="0.00">
                  <c:v>56.75</c:v>
                </c:pt>
                <c:pt idx="9029" formatCode="0.00">
                  <c:v>56.75</c:v>
                </c:pt>
                <c:pt idx="9030" formatCode="0.00">
                  <c:v>56.75</c:v>
                </c:pt>
                <c:pt idx="9031" formatCode="0.00">
                  <c:v>56.75</c:v>
                </c:pt>
                <c:pt idx="9032" formatCode="0.00">
                  <c:v>56.75</c:v>
                </c:pt>
                <c:pt idx="9033" formatCode="0.00">
                  <c:v>56.75</c:v>
                </c:pt>
                <c:pt idx="9034" formatCode="0.00">
                  <c:v>56.75</c:v>
                </c:pt>
                <c:pt idx="9035" formatCode="0.00">
                  <c:v>56.75</c:v>
                </c:pt>
                <c:pt idx="9036" formatCode="0.00">
                  <c:v>56.75</c:v>
                </c:pt>
                <c:pt idx="9037" formatCode="0.00">
                  <c:v>56.75</c:v>
                </c:pt>
                <c:pt idx="9038" formatCode="0.00">
                  <c:v>56.75</c:v>
                </c:pt>
                <c:pt idx="9039" formatCode="0.00">
                  <c:v>56.75</c:v>
                </c:pt>
                <c:pt idx="9040" formatCode="0.00">
                  <c:v>56.75</c:v>
                </c:pt>
                <c:pt idx="9041" formatCode="0.00">
                  <c:v>56.75</c:v>
                </c:pt>
                <c:pt idx="9042" formatCode="0.00">
                  <c:v>56.75</c:v>
                </c:pt>
                <c:pt idx="9043" formatCode="0.00">
                  <c:v>56.75</c:v>
                </c:pt>
                <c:pt idx="9044" formatCode="0.00">
                  <c:v>56.75</c:v>
                </c:pt>
                <c:pt idx="9045" formatCode="0.00">
                  <c:v>56.75</c:v>
                </c:pt>
                <c:pt idx="9046" formatCode="0.00">
                  <c:v>56.75</c:v>
                </c:pt>
                <c:pt idx="9047" formatCode="0.00">
                  <c:v>56.75</c:v>
                </c:pt>
                <c:pt idx="9048" formatCode="0.00">
                  <c:v>56.75</c:v>
                </c:pt>
                <c:pt idx="9049" formatCode="0.00">
                  <c:v>56.75</c:v>
                </c:pt>
                <c:pt idx="9050" formatCode="0.00">
                  <c:v>56.75</c:v>
                </c:pt>
                <c:pt idx="9051" formatCode="0.00">
                  <c:v>56.75</c:v>
                </c:pt>
                <c:pt idx="9052" formatCode="0.00">
                  <c:v>56.75</c:v>
                </c:pt>
                <c:pt idx="9053" formatCode="0.00">
                  <c:v>56.75</c:v>
                </c:pt>
                <c:pt idx="9054" formatCode="0.00">
                  <c:v>56.75</c:v>
                </c:pt>
                <c:pt idx="9055" formatCode="0.00">
                  <c:v>56.75</c:v>
                </c:pt>
                <c:pt idx="9056" formatCode="0.00">
                  <c:v>56.75</c:v>
                </c:pt>
                <c:pt idx="9057" formatCode="0.00">
                  <c:v>56.75</c:v>
                </c:pt>
                <c:pt idx="9058" formatCode="0.00">
                  <c:v>56.75</c:v>
                </c:pt>
                <c:pt idx="9059" formatCode="0.00">
                  <c:v>56.75</c:v>
                </c:pt>
                <c:pt idx="9060" formatCode="0.00">
                  <c:v>56.75</c:v>
                </c:pt>
                <c:pt idx="9061" formatCode="0.00">
                  <c:v>56.75</c:v>
                </c:pt>
                <c:pt idx="9062" formatCode="0.00">
                  <c:v>56.75</c:v>
                </c:pt>
                <c:pt idx="9063" formatCode="0.00">
                  <c:v>56.75</c:v>
                </c:pt>
                <c:pt idx="9064" formatCode="0.00">
                  <c:v>56.75</c:v>
                </c:pt>
                <c:pt idx="9065" formatCode="0.00">
                  <c:v>56.75</c:v>
                </c:pt>
                <c:pt idx="9066" formatCode="0.00">
                  <c:v>56.75</c:v>
                </c:pt>
                <c:pt idx="9067" formatCode="0.00">
                  <c:v>56.75</c:v>
                </c:pt>
                <c:pt idx="9068" formatCode="0.00">
                  <c:v>56.75</c:v>
                </c:pt>
                <c:pt idx="9069" formatCode="0.00">
                  <c:v>56.75</c:v>
                </c:pt>
                <c:pt idx="9070" formatCode="0.00">
                  <c:v>56.75</c:v>
                </c:pt>
                <c:pt idx="9071" formatCode="0.00">
                  <c:v>56.75</c:v>
                </c:pt>
                <c:pt idx="9072" formatCode="0.00">
                  <c:v>56.75</c:v>
                </c:pt>
                <c:pt idx="9073" formatCode="0.00">
                  <c:v>56.75</c:v>
                </c:pt>
                <c:pt idx="9074" formatCode="0.00">
                  <c:v>56.75</c:v>
                </c:pt>
                <c:pt idx="9075" formatCode="0.00">
                  <c:v>56.75</c:v>
                </c:pt>
                <c:pt idx="9076" formatCode="0.00">
                  <c:v>56.75</c:v>
                </c:pt>
                <c:pt idx="9077" formatCode="0.00">
                  <c:v>56.75</c:v>
                </c:pt>
                <c:pt idx="9078" formatCode="0.00">
                  <c:v>56.75</c:v>
                </c:pt>
                <c:pt idx="9079" formatCode="0.00">
                  <c:v>56.75</c:v>
                </c:pt>
                <c:pt idx="9080" formatCode="0.00">
                  <c:v>56.75</c:v>
                </c:pt>
                <c:pt idx="9081" formatCode="0.00">
                  <c:v>56.75</c:v>
                </c:pt>
                <c:pt idx="9082" formatCode="0.00">
                  <c:v>56.75</c:v>
                </c:pt>
                <c:pt idx="9083" formatCode="0.00">
                  <c:v>56.75</c:v>
                </c:pt>
                <c:pt idx="9084" formatCode="0.00">
                  <c:v>56.75</c:v>
                </c:pt>
                <c:pt idx="9085" formatCode="0.00">
                  <c:v>56.75</c:v>
                </c:pt>
                <c:pt idx="9086" formatCode="0.00">
                  <c:v>56.75</c:v>
                </c:pt>
                <c:pt idx="9087" formatCode="0.00">
                  <c:v>56.75</c:v>
                </c:pt>
                <c:pt idx="9088" formatCode="0.00">
                  <c:v>56.75</c:v>
                </c:pt>
                <c:pt idx="9089" formatCode="0.00">
                  <c:v>56.75</c:v>
                </c:pt>
                <c:pt idx="9090" formatCode="0.00">
                  <c:v>56.75</c:v>
                </c:pt>
                <c:pt idx="9091" formatCode="0.00">
                  <c:v>56.75</c:v>
                </c:pt>
                <c:pt idx="9092" formatCode="0.00">
                  <c:v>56.75</c:v>
                </c:pt>
                <c:pt idx="9093" formatCode="0.00">
                  <c:v>56.75</c:v>
                </c:pt>
                <c:pt idx="9094" formatCode="0.00">
                  <c:v>56.75</c:v>
                </c:pt>
                <c:pt idx="9095" formatCode="0.00">
                  <c:v>56.75</c:v>
                </c:pt>
                <c:pt idx="9096" formatCode="0.00">
                  <c:v>56.75</c:v>
                </c:pt>
                <c:pt idx="9097" formatCode="0.00">
                  <c:v>56.75</c:v>
                </c:pt>
                <c:pt idx="9098" formatCode="0.00">
                  <c:v>56.75</c:v>
                </c:pt>
                <c:pt idx="9099" formatCode="0.00">
                  <c:v>56.75</c:v>
                </c:pt>
                <c:pt idx="9100" formatCode="0.00">
                  <c:v>56.75</c:v>
                </c:pt>
                <c:pt idx="9101" formatCode="0.00">
                  <c:v>56.75</c:v>
                </c:pt>
                <c:pt idx="9102" formatCode="0.00">
                  <c:v>56.75</c:v>
                </c:pt>
                <c:pt idx="9103" formatCode="0.00">
                  <c:v>56.75</c:v>
                </c:pt>
                <c:pt idx="9104" formatCode="0.00">
                  <c:v>56.75</c:v>
                </c:pt>
                <c:pt idx="9105" formatCode="0.00">
                  <c:v>56.75</c:v>
                </c:pt>
                <c:pt idx="9106" formatCode="0.00">
                  <c:v>56.75</c:v>
                </c:pt>
                <c:pt idx="9107" formatCode="0.00">
                  <c:v>56.75</c:v>
                </c:pt>
                <c:pt idx="9108" formatCode="0.00">
                  <c:v>56.75</c:v>
                </c:pt>
                <c:pt idx="9109" formatCode="0.00">
                  <c:v>56.75</c:v>
                </c:pt>
                <c:pt idx="9110" formatCode="0.00">
                  <c:v>56.75</c:v>
                </c:pt>
                <c:pt idx="9111" formatCode="0.00">
                  <c:v>56.75</c:v>
                </c:pt>
                <c:pt idx="9112" formatCode="0.00">
                  <c:v>56.75</c:v>
                </c:pt>
                <c:pt idx="9113" formatCode="0.00">
                  <c:v>56.75</c:v>
                </c:pt>
                <c:pt idx="9114" formatCode="0.00">
                  <c:v>56.75</c:v>
                </c:pt>
                <c:pt idx="9115" formatCode="0.00">
                  <c:v>56.75</c:v>
                </c:pt>
                <c:pt idx="9116" formatCode="0.00">
                  <c:v>56.75</c:v>
                </c:pt>
                <c:pt idx="9117" formatCode="0.00">
                  <c:v>56.75</c:v>
                </c:pt>
                <c:pt idx="9118" formatCode="0.00">
                  <c:v>56.75</c:v>
                </c:pt>
                <c:pt idx="9119" formatCode="0.00">
                  <c:v>56.75</c:v>
                </c:pt>
                <c:pt idx="9120" formatCode="0.00">
                  <c:v>56.75</c:v>
                </c:pt>
                <c:pt idx="9121" formatCode="0.00">
                  <c:v>56.75</c:v>
                </c:pt>
                <c:pt idx="9122" formatCode="0.00">
                  <c:v>56.75</c:v>
                </c:pt>
                <c:pt idx="9123" formatCode="0.00">
                  <c:v>56.75</c:v>
                </c:pt>
                <c:pt idx="9124" formatCode="0.00">
                  <c:v>56.75</c:v>
                </c:pt>
                <c:pt idx="9125" formatCode="0.00">
                  <c:v>56.75</c:v>
                </c:pt>
                <c:pt idx="9126" formatCode="0.00">
                  <c:v>56.75</c:v>
                </c:pt>
                <c:pt idx="9127" formatCode="0.00">
                  <c:v>56.75</c:v>
                </c:pt>
                <c:pt idx="9128" formatCode="0.00">
                  <c:v>56.75</c:v>
                </c:pt>
                <c:pt idx="9129" formatCode="0.00">
                  <c:v>56.923000000000002</c:v>
                </c:pt>
                <c:pt idx="9130" formatCode="0.00">
                  <c:v>56.75</c:v>
                </c:pt>
                <c:pt idx="9131" formatCode="0.00">
                  <c:v>56.75</c:v>
                </c:pt>
                <c:pt idx="9132" formatCode="0.00">
                  <c:v>56.75</c:v>
                </c:pt>
                <c:pt idx="9133" formatCode="0.00">
                  <c:v>56.75</c:v>
                </c:pt>
                <c:pt idx="9134" formatCode="0.00">
                  <c:v>56.75</c:v>
                </c:pt>
                <c:pt idx="9135" formatCode="0.00">
                  <c:v>56.75</c:v>
                </c:pt>
                <c:pt idx="9136" formatCode="0.00">
                  <c:v>56.75</c:v>
                </c:pt>
                <c:pt idx="9137" formatCode="0.00">
                  <c:v>56.75</c:v>
                </c:pt>
                <c:pt idx="10798" formatCode="0.00">
                  <c:v>57.440999999999995</c:v>
                </c:pt>
                <c:pt idx="10799" formatCode="0.00">
                  <c:v>57.268000000000008</c:v>
                </c:pt>
                <c:pt idx="10800" formatCode="0.00">
                  <c:v>57.268000000000008</c:v>
                </c:pt>
                <c:pt idx="10801" formatCode="0.00">
                  <c:v>57.268000000000008</c:v>
                </c:pt>
                <c:pt idx="10802" formatCode="0.00">
                  <c:v>57.268000000000008</c:v>
                </c:pt>
                <c:pt idx="10803" formatCode="0.00">
                  <c:v>57.268000000000008</c:v>
                </c:pt>
                <c:pt idx="10804" formatCode="0.00">
                  <c:v>57.268000000000008</c:v>
                </c:pt>
                <c:pt idx="10805" formatCode="0.00">
                  <c:v>57.268000000000008</c:v>
                </c:pt>
                <c:pt idx="10806" formatCode="0.00">
                  <c:v>57.268000000000008</c:v>
                </c:pt>
                <c:pt idx="10807" formatCode="0.00">
                  <c:v>57.268000000000008</c:v>
                </c:pt>
                <c:pt idx="10808" formatCode="0.00">
                  <c:v>57.268000000000008</c:v>
                </c:pt>
                <c:pt idx="10809" formatCode="0.00">
                  <c:v>57.268000000000008</c:v>
                </c:pt>
                <c:pt idx="10810" formatCode="0.00">
                  <c:v>57.268000000000008</c:v>
                </c:pt>
                <c:pt idx="10811" formatCode="0.00">
                  <c:v>57.268000000000008</c:v>
                </c:pt>
                <c:pt idx="10812" formatCode="0.00">
                  <c:v>57.268000000000008</c:v>
                </c:pt>
                <c:pt idx="10813" formatCode="0.00">
                  <c:v>57.268000000000008</c:v>
                </c:pt>
                <c:pt idx="10814" formatCode="0.00">
                  <c:v>57.268000000000008</c:v>
                </c:pt>
                <c:pt idx="10815" formatCode="0.00">
                  <c:v>57.268000000000008</c:v>
                </c:pt>
                <c:pt idx="10816" formatCode="0.00">
                  <c:v>57.268000000000008</c:v>
                </c:pt>
                <c:pt idx="10817" formatCode="0.00">
                  <c:v>57.268000000000008</c:v>
                </c:pt>
                <c:pt idx="10818" formatCode="0.00">
                  <c:v>57.268000000000008</c:v>
                </c:pt>
                <c:pt idx="10819" formatCode="0.00">
                  <c:v>57.268000000000008</c:v>
                </c:pt>
                <c:pt idx="10820" formatCode="0.00">
                  <c:v>57.268000000000008</c:v>
                </c:pt>
                <c:pt idx="10821" formatCode="0.00">
                  <c:v>57.268000000000008</c:v>
                </c:pt>
                <c:pt idx="10822" formatCode="0.00">
                  <c:v>57.268000000000008</c:v>
                </c:pt>
                <c:pt idx="10823" formatCode="0.00">
                  <c:v>57.268000000000008</c:v>
                </c:pt>
                <c:pt idx="10824" formatCode="0.00">
                  <c:v>57.268000000000008</c:v>
                </c:pt>
                <c:pt idx="10825" formatCode="0.00">
                  <c:v>57.268000000000008</c:v>
                </c:pt>
                <c:pt idx="10826" formatCode="0.00">
                  <c:v>57.268000000000008</c:v>
                </c:pt>
                <c:pt idx="10827" formatCode="0.00">
                  <c:v>57.268000000000008</c:v>
                </c:pt>
                <c:pt idx="10828" formatCode="0.00">
                  <c:v>57.268000000000008</c:v>
                </c:pt>
                <c:pt idx="10829" formatCode="0.00">
                  <c:v>57.268000000000008</c:v>
                </c:pt>
                <c:pt idx="10830" formatCode="0.00">
                  <c:v>57.268000000000008</c:v>
                </c:pt>
                <c:pt idx="10831" formatCode="0.00">
                  <c:v>57.268000000000008</c:v>
                </c:pt>
                <c:pt idx="10832" formatCode="0.00">
                  <c:v>57.268000000000008</c:v>
                </c:pt>
                <c:pt idx="10833" formatCode="0.00">
                  <c:v>57.268000000000008</c:v>
                </c:pt>
                <c:pt idx="10834" formatCode="0.00">
                  <c:v>57.268000000000008</c:v>
                </c:pt>
                <c:pt idx="10835" formatCode="0.00">
                  <c:v>57.268000000000008</c:v>
                </c:pt>
                <c:pt idx="10836" formatCode="0.00">
                  <c:v>57.268000000000008</c:v>
                </c:pt>
                <c:pt idx="10837" formatCode="0.00">
                  <c:v>57.268000000000008</c:v>
                </c:pt>
                <c:pt idx="10838" formatCode="0.00">
                  <c:v>57.268000000000008</c:v>
                </c:pt>
                <c:pt idx="10839" formatCode="0.00">
                  <c:v>57.268000000000008</c:v>
                </c:pt>
                <c:pt idx="10840" formatCode="0.00">
                  <c:v>57.268000000000008</c:v>
                </c:pt>
                <c:pt idx="10841" formatCode="0.00">
                  <c:v>57.268000000000008</c:v>
                </c:pt>
                <c:pt idx="10842" formatCode="0.00">
                  <c:v>57.268000000000008</c:v>
                </c:pt>
                <c:pt idx="10843" formatCode="0.00">
                  <c:v>57.268000000000008</c:v>
                </c:pt>
                <c:pt idx="10844" formatCode="0.00">
                  <c:v>57.268000000000008</c:v>
                </c:pt>
                <c:pt idx="10845" formatCode="0.00">
                  <c:v>57.268000000000008</c:v>
                </c:pt>
                <c:pt idx="10846" formatCode="0.00">
                  <c:v>57.268000000000008</c:v>
                </c:pt>
                <c:pt idx="10847" formatCode="0.00">
                  <c:v>57.268000000000008</c:v>
                </c:pt>
                <c:pt idx="10848" formatCode="0.00">
                  <c:v>57.268000000000008</c:v>
                </c:pt>
                <c:pt idx="10849" formatCode="0.00">
                  <c:v>57.268000000000008</c:v>
                </c:pt>
                <c:pt idx="10850" formatCode="0.00">
                  <c:v>57.268000000000008</c:v>
                </c:pt>
                <c:pt idx="10851" formatCode="0.00">
                  <c:v>57.268000000000008</c:v>
                </c:pt>
                <c:pt idx="10852" formatCode="0.00">
                  <c:v>57.268000000000008</c:v>
                </c:pt>
                <c:pt idx="10853" formatCode="0.00">
                  <c:v>57.268000000000008</c:v>
                </c:pt>
                <c:pt idx="10854" formatCode="0.00">
                  <c:v>57.268000000000008</c:v>
                </c:pt>
                <c:pt idx="10855" formatCode="0.00">
                  <c:v>57.268000000000008</c:v>
                </c:pt>
                <c:pt idx="10856" formatCode="0.00">
                  <c:v>57.268000000000008</c:v>
                </c:pt>
                <c:pt idx="10857" formatCode="0.00">
                  <c:v>57.268000000000008</c:v>
                </c:pt>
                <c:pt idx="10858" formatCode="0.00">
                  <c:v>57.268000000000008</c:v>
                </c:pt>
                <c:pt idx="10859" formatCode="0.00">
                  <c:v>57.268000000000008</c:v>
                </c:pt>
                <c:pt idx="10860" formatCode="0.00">
                  <c:v>57.268000000000008</c:v>
                </c:pt>
                <c:pt idx="10861" formatCode="0.00">
                  <c:v>57.268000000000008</c:v>
                </c:pt>
                <c:pt idx="10862" formatCode="0.00">
                  <c:v>57.268000000000008</c:v>
                </c:pt>
                <c:pt idx="10863" formatCode="0.00">
                  <c:v>57.268000000000008</c:v>
                </c:pt>
                <c:pt idx="10864" formatCode="0.00">
                  <c:v>57.268000000000008</c:v>
                </c:pt>
                <c:pt idx="10865" formatCode="0.00">
                  <c:v>57.268000000000008</c:v>
                </c:pt>
                <c:pt idx="10866" formatCode="0.00">
                  <c:v>57.268000000000008</c:v>
                </c:pt>
                <c:pt idx="10867" formatCode="0.00">
                  <c:v>57.268000000000008</c:v>
                </c:pt>
                <c:pt idx="10868" formatCode="0.00">
                  <c:v>57.268000000000008</c:v>
                </c:pt>
                <c:pt idx="10869" formatCode="0.00">
                  <c:v>57.268000000000008</c:v>
                </c:pt>
                <c:pt idx="10870" formatCode="0.00">
                  <c:v>57.268000000000008</c:v>
                </c:pt>
                <c:pt idx="10871" formatCode="0.00">
                  <c:v>57.268000000000008</c:v>
                </c:pt>
                <c:pt idx="10872" formatCode="0.00">
                  <c:v>57.268000000000008</c:v>
                </c:pt>
                <c:pt idx="10873" formatCode="0.00">
                  <c:v>57.268000000000008</c:v>
                </c:pt>
                <c:pt idx="10874" formatCode="0.00">
                  <c:v>57.268000000000008</c:v>
                </c:pt>
                <c:pt idx="10875" formatCode="0.00">
                  <c:v>57.268000000000008</c:v>
                </c:pt>
                <c:pt idx="10876" formatCode="0.00">
                  <c:v>57.268000000000008</c:v>
                </c:pt>
                <c:pt idx="10877" formatCode="0.00">
                  <c:v>57.268000000000008</c:v>
                </c:pt>
                <c:pt idx="10878" formatCode="0.00">
                  <c:v>57.268000000000008</c:v>
                </c:pt>
                <c:pt idx="10879" formatCode="0.00">
                  <c:v>57.268000000000008</c:v>
                </c:pt>
                <c:pt idx="10880" formatCode="0.00">
                  <c:v>57.268000000000008</c:v>
                </c:pt>
                <c:pt idx="10881" formatCode="0.00">
                  <c:v>57.268000000000008</c:v>
                </c:pt>
                <c:pt idx="10882" formatCode="0.00">
                  <c:v>57.268000000000008</c:v>
                </c:pt>
                <c:pt idx="10883" formatCode="0.00">
                  <c:v>57.268000000000008</c:v>
                </c:pt>
                <c:pt idx="10884" formatCode="0.00">
                  <c:v>57.268000000000008</c:v>
                </c:pt>
                <c:pt idx="10885" formatCode="0.00">
                  <c:v>57.268000000000008</c:v>
                </c:pt>
                <c:pt idx="10886" formatCode="0.00">
                  <c:v>57.268000000000008</c:v>
                </c:pt>
                <c:pt idx="10887" formatCode="0.00">
                  <c:v>57.268000000000008</c:v>
                </c:pt>
                <c:pt idx="10888" formatCode="0.00">
                  <c:v>57.268000000000008</c:v>
                </c:pt>
                <c:pt idx="10889" formatCode="0.00">
                  <c:v>57.268000000000008</c:v>
                </c:pt>
                <c:pt idx="10890" formatCode="0.00">
                  <c:v>57.268000000000008</c:v>
                </c:pt>
                <c:pt idx="10891" formatCode="0.00">
                  <c:v>57.268000000000008</c:v>
                </c:pt>
                <c:pt idx="10892" formatCode="0.00">
                  <c:v>57.268000000000008</c:v>
                </c:pt>
                <c:pt idx="10893" formatCode="0.00">
                  <c:v>57.268000000000008</c:v>
                </c:pt>
                <c:pt idx="10894" formatCode="0.00">
                  <c:v>57.268000000000008</c:v>
                </c:pt>
                <c:pt idx="10895" formatCode="0.00">
                  <c:v>57.268000000000008</c:v>
                </c:pt>
                <c:pt idx="10896" formatCode="0.00">
                  <c:v>57.268000000000008</c:v>
                </c:pt>
                <c:pt idx="10897" formatCode="0.00">
                  <c:v>57.268000000000008</c:v>
                </c:pt>
                <c:pt idx="10898" formatCode="0.00">
                  <c:v>57.268000000000008</c:v>
                </c:pt>
                <c:pt idx="10899" formatCode="0.00">
                  <c:v>57.268000000000008</c:v>
                </c:pt>
                <c:pt idx="10900" formatCode="0.00">
                  <c:v>57.268000000000008</c:v>
                </c:pt>
                <c:pt idx="10901" formatCode="0.00">
                  <c:v>57.268000000000008</c:v>
                </c:pt>
                <c:pt idx="10902" formatCode="0.00">
                  <c:v>57.268000000000008</c:v>
                </c:pt>
                <c:pt idx="10903" formatCode="0.00">
                  <c:v>57.268000000000008</c:v>
                </c:pt>
                <c:pt idx="10904" formatCode="0.00">
                  <c:v>57.268000000000008</c:v>
                </c:pt>
                <c:pt idx="10905" formatCode="0.00">
                  <c:v>57.268000000000008</c:v>
                </c:pt>
                <c:pt idx="10906" formatCode="0.00">
                  <c:v>57.268000000000008</c:v>
                </c:pt>
                <c:pt idx="10907" formatCode="0.00">
                  <c:v>57.268000000000008</c:v>
                </c:pt>
                <c:pt idx="10908" formatCode="0.00">
                  <c:v>57.268000000000008</c:v>
                </c:pt>
                <c:pt idx="10909" formatCode="0.00">
                  <c:v>57.268000000000008</c:v>
                </c:pt>
                <c:pt idx="10910" formatCode="0.00">
                  <c:v>57.268000000000008</c:v>
                </c:pt>
                <c:pt idx="10911" formatCode="0.00">
                  <c:v>57.268000000000008</c:v>
                </c:pt>
                <c:pt idx="10912" formatCode="0.00">
                  <c:v>57.268000000000008</c:v>
                </c:pt>
                <c:pt idx="10913" formatCode="0.00">
                  <c:v>57.268000000000008</c:v>
                </c:pt>
                <c:pt idx="10914" formatCode="0.00">
                  <c:v>57.268000000000008</c:v>
                </c:pt>
                <c:pt idx="10915" formatCode="0.00">
                  <c:v>57.268000000000008</c:v>
                </c:pt>
                <c:pt idx="10916" formatCode="0.00">
                  <c:v>57.268000000000008</c:v>
                </c:pt>
                <c:pt idx="10917" formatCode="0.00">
                  <c:v>57.268000000000008</c:v>
                </c:pt>
                <c:pt idx="10918" formatCode="0.00">
                  <c:v>57.268000000000008</c:v>
                </c:pt>
                <c:pt idx="10919" formatCode="0.00">
                  <c:v>57.268000000000008</c:v>
                </c:pt>
                <c:pt idx="10920" formatCode="0.00">
                  <c:v>57.268000000000008</c:v>
                </c:pt>
                <c:pt idx="10921" formatCode="0.00">
                  <c:v>57.268000000000008</c:v>
                </c:pt>
                <c:pt idx="10922" formatCode="0.00">
                  <c:v>57.268000000000008</c:v>
                </c:pt>
                <c:pt idx="10923" formatCode="0.00">
                  <c:v>57.268000000000008</c:v>
                </c:pt>
                <c:pt idx="10924" formatCode="0.00">
                  <c:v>57.268000000000008</c:v>
                </c:pt>
                <c:pt idx="10925" formatCode="0.00">
                  <c:v>57.268000000000008</c:v>
                </c:pt>
                <c:pt idx="10926" formatCode="0.00">
                  <c:v>57.268000000000008</c:v>
                </c:pt>
                <c:pt idx="10927" formatCode="0.00">
                  <c:v>57.268000000000008</c:v>
                </c:pt>
                <c:pt idx="10928" formatCode="0.00">
                  <c:v>57.268000000000008</c:v>
                </c:pt>
                <c:pt idx="10929" formatCode="0.00">
                  <c:v>57.268000000000008</c:v>
                </c:pt>
                <c:pt idx="10930" formatCode="0.00">
                  <c:v>57.268000000000008</c:v>
                </c:pt>
                <c:pt idx="10931" formatCode="0.00">
                  <c:v>57.268000000000008</c:v>
                </c:pt>
                <c:pt idx="10932" formatCode="0.00">
                  <c:v>57.268000000000008</c:v>
                </c:pt>
                <c:pt idx="10933" formatCode="0.00">
                  <c:v>57.268000000000008</c:v>
                </c:pt>
                <c:pt idx="10934" formatCode="0.00">
                  <c:v>57.268000000000008</c:v>
                </c:pt>
                <c:pt idx="10935" formatCode="0.00">
                  <c:v>57.268000000000008</c:v>
                </c:pt>
                <c:pt idx="10936" formatCode="0.00">
                  <c:v>57.268000000000008</c:v>
                </c:pt>
                <c:pt idx="10937" formatCode="0.00">
                  <c:v>57.268000000000008</c:v>
                </c:pt>
                <c:pt idx="10938" formatCode="0.00">
                  <c:v>57.268000000000008</c:v>
                </c:pt>
                <c:pt idx="10939" formatCode="0.00">
                  <c:v>57.268000000000008</c:v>
                </c:pt>
                <c:pt idx="10940" formatCode="0.00">
                  <c:v>57.268000000000008</c:v>
                </c:pt>
                <c:pt idx="10941" formatCode="0.00">
                  <c:v>57.268000000000008</c:v>
                </c:pt>
                <c:pt idx="10942" formatCode="0.00">
                  <c:v>57.268000000000008</c:v>
                </c:pt>
                <c:pt idx="10943" formatCode="0.00">
                  <c:v>57.268000000000008</c:v>
                </c:pt>
                <c:pt idx="10944" formatCode="0.00">
                  <c:v>57.268000000000008</c:v>
                </c:pt>
                <c:pt idx="10945" formatCode="0.00">
                  <c:v>57.268000000000008</c:v>
                </c:pt>
                <c:pt idx="10946" formatCode="0.00">
                  <c:v>57.268000000000008</c:v>
                </c:pt>
                <c:pt idx="10947" formatCode="0.00">
                  <c:v>57.268000000000008</c:v>
                </c:pt>
                <c:pt idx="10948" formatCode="0.00">
                  <c:v>57.268000000000008</c:v>
                </c:pt>
                <c:pt idx="10949" formatCode="0.00">
                  <c:v>57.268000000000008</c:v>
                </c:pt>
                <c:pt idx="10950" formatCode="0.00">
                  <c:v>57.268000000000008</c:v>
                </c:pt>
                <c:pt idx="10951" formatCode="0.00">
                  <c:v>57.268000000000008</c:v>
                </c:pt>
                <c:pt idx="10952" formatCode="0.00">
                  <c:v>57.268000000000008</c:v>
                </c:pt>
                <c:pt idx="10953" formatCode="0.00">
                  <c:v>57.268000000000008</c:v>
                </c:pt>
                <c:pt idx="10954" formatCode="0.00">
                  <c:v>57.268000000000008</c:v>
                </c:pt>
                <c:pt idx="10955" formatCode="0.00">
                  <c:v>57.268000000000008</c:v>
                </c:pt>
                <c:pt idx="10956" formatCode="0.00">
                  <c:v>57.268000000000008</c:v>
                </c:pt>
                <c:pt idx="10957" formatCode="0.00">
                  <c:v>57.268000000000008</c:v>
                </c:pt>
                <c:pt idx="10958" formatCode="0.00">
                  <c:v>57.268000000000008</c:v>
                </c:pt>
                <c:pt idx="10959" formatCode="0.00">
                  <c:v>57.268000000000008</c:v>
                </c:pt>
                <c:pt idx="10960" formatCode="0.00">
                  <c:v>57.268000000000008</c:v>
                </c:pt>
                <c:pt idx="10961" formatCode="0.00">
                  <c:v>57.268000000000008</c:v>
                </c:pt>
                <c:pt idx="10962" formatCode="0.00">
                  <c:v>57.268000000000008</c:v>
                </c:pt>
                <c:pt idx="10963" formatCode="0.00">
                  <c:v>57.268000000000008</c:v>
                </c:pt>
                <c:pt idx="10964" formatCode="0.00">
                  <c:v>57.268000000000008</c:v>
                </c:pt>
                <c:pt idx="10965" formatCode="0.00">
                  <c:v>57.268000000000008</c:v>
                </c:pt>
                <c:pt idx="10966" formatCode="0.00">
                  <c:v>57.268000000000008</c:v>
                </c:pt>
                <c:pt idx="10967" formatCode="0.00">
                  <c:v>57.268000000000008</c:v>
                </c:pt>
                <c:pt idx="10968" formatCode="0.00">
                  <c:v>57.268000000000008</c:v>
                </c:pt>
                <c:pt idx="10969" formatCode="0.00">
                  <c:v>57.268000000000008</c:v>
                </c:pt>
                <c:pt idx="10970" formatCode="0.00">
                  <c:v>57.268000000000008</c:v>
                </c:pt>
                <c:pt idx="10971" formatCode="0.00">
                  <c:v>57.268000000000008</c:v>
                </c:pt>
                <c:pt idx="10972" formatCode="0.00">
                  <c:v>57.268000000000008</c:v>
                </c:pt>
                <c:pt idx="10973" formatCode="0.00">
                  <c:v>57.268000000000008</c:v>
                </c:pt>
                <c:pt idx="10974" formatCode="0.00">
                  <c:v>57.268000000000008</c:v>
                </c:pt>
                <c:pt idx="10975" formatCode="0.00">
                  <c:v>57.268000000000008</c:v>
                </c:pt>
                <c:pt idx="10976" formatCode="0.00">
                  <c:v>57.268000000000008</c:v>
                </c:pt>
                <c:pt idx="10977" formatCode="0.00">
                  <c:v>57.268000000000008</c:v>
                </c:pt>
                <c:pt idx="10978" formatCode="0.00">
                  <c:v>57.268000000000008</c:v>
                </c:pt>
                <c:pt idx="10979" formatCode="0.00">
                  <c:v>57.268000000000008</c:v>
                </c:pt>
                <c:pt idx="10980" formatCode="0.00">
                  <c:v>57.268000000000008</c:v>
                </c:pt>
                <c:pt idx="10981" formatCode="0.00">
                  <c:v>57.268000000000008</c:v>
                </c:pt>
                <c:pt idx="10982" formatCode="0.00">
                  <c:v>57.268000000000008</c:v>
                </c:pt>
                <c:pt idx="10983" formatCode="0.00">
                  <c:v>57.268000000000008</c:v>
                </c:pt>
                <c:pt idx="10984" formatCode="0.00">
                  <c:v>57.268000000000008</c:v>
                </c:pt>
                <c:pt idx="10985" formatCode="0.00">
                  <c:v>57.268000000000008</c:v>
                </c:pt>
                <c:pt idx="10986" formatCode="0.00">
                  <c:v>57.268000000000008</c:v>
                </c:pt>
                <c:pt idx="10987" formatCode="0.00">
                  <c:v>57.268000000000008</c:v>
                </c:pt>
                <c:pt idx="10988" formatCode="0.00">
                  <c:v>57.268000000000008</c:v>
                </c:pt>
                <c:pt idx="10989" formatCode="0.00">
                  <c:v>57.268000000000008</c:v>
                </c:pt>
                <c:pt idx="10990" formatCode="0.00">
                  <c:v>57.268000000000008</c:v>
                </c:pt>
                <c:pt idx="10991" formatCode="0.00">
                  <c:v>57.268000000000008</c:v>
                </c:pt>
                <c:pt idx="10992" formatCode="0.00">
                  <c:v>57.268000000000008</c:v>
                </c:pt>
                <c:pt idx="10993" formatCode="0.00">
                  <c:v>57.268000000000008</c:v>
                </c:pt>
                <c:pt idx="10994" formatCode="0.00">
                  <c:v>57.268000000000008</c:v>
                </c:pt>
                <c:pt idx="10995" formatCode="0.00">
                  <c:v>57.268000000000008</c:v>
                </c:pt>
                <c:pt idx="10996" formatCode="0.00">
                  <c:v>57.268000000000008</c:v>
                </c:pt>
                <c:pt idx="10997" formatCode="0.00">
                  <c:v>57.268000000000008</c:v>
                </c:pt>
                <c:pt idx="10998" formatCode="0.00">
                  <c:v>57.268000000000008</c:v>
                </c:pt>
                <c:pt idx="10999" formatCode="0.00">
                  <c:v>57.268000000000008</c:v>
                </c:pt>
                <c:pt idx="11000" formatCode="0.00">
                  <c:v>57.268000000000008</c:v>
                </c:pt>
                <c:pt idx="11001" formatCode="0.00">
                  <c:v>57.268000000000008</c:v>
                </c:pt>
                <c:pt idx="11002" formatCode="0.00">
                  <c:v>57.268000000000008</c:v>
                </c:pt>
                <c:pt idx="11003" formatCode="0.00">
                  <c:v>57.268000000000008</c:v>
                </c:pt>
                <c:pt idx="11004" formatCode="0.00">
                  <c:v>57.268000000000008</c:v>
                </c:pt>
                <c:pt idx="11005" formatCode="0.00">
                  <c:v>57.268000000000008</c:v>
                </c:pt>
                <c:pt idx="11006" formatCode="0.00">
                  <c:v>57.268000000000008</c:v>
                </c:pt>
                <c:pt idx="11007" formatCode="0.00">
                  <c:v>57.268000000000008</c:v>
                </c:pt>
                <c:pt idx="11008" formatCode="0.00">
                  <c:v>57.268000000000008</c:v>
                </c:pt>
                <c:pt idx="11009" formatCode="0.00">
                  <c:v>57.268000000000008</c:v>
                </c:pt>
                <c:pt idx="11010" formatCode="0.00">
                  <c:v>57.268000000000008</c:v>
                </c:pt>
                <c:pt idx="11011" formatCode="0.00">
                  <c:v>57.268000000000008</c:v>
                </c:pt>
                <c:pt idx="11012" formatCode="0.00">
                  <c:v>57.268000000000008</c:v>
                </c:pt>
                <c:pt idx="11013" formatCode="0.00">
                  <c:v>57.268000000000008</c:v>
                </c:pt>
                <c:pt idx="11014" formatCode="0.00">
                  <c:v>57.268000000000008</c:v>
                </c:pt>
                <c:pt idx="11015" formatCode="0.00">
                  <c:v>57.268000000000008</c:v>
                </c:pt>
                <c:pt idx="11016" formatCode="0.00">
                  <c:v>57.268000000000008</c:v>
                </c:pt>
                <c:pt idx="11017" formatCode="0.00">
                  <c:v>57.268000000000008</c:v>
                </c:pt>
                <c:pt idx="11018" formatCode="0.00">
                  <c:v>57.268000000000008</c:v>
                </c:pt>
                <c:pt idx="11019" formatCode="0.00">
                  <c:v>57.268000000000008</c:v>
                </c:pt>
                <c:pt idx="11020" formatCode="0.00">
                  <c:v>57.268000000000008</c:v>
                </c:pt>
                <c:pt idx="11021" formatCode="0.00">
                  <c:v>57.268000000000008</c:v>
                </c:pt>
                <c:pt idx="11022" formatCode="0.00">
                  <c:v>57.268000000000008</c:v>
                </c:pt>
                <c:pt idx="11023" formatCode="0.00">
                  <c:v>57.268000000000008</c:v>
                </c:pt>
                <c:pt idx="11024" formatCode="0.00">
                  <c:v>57.268000000000008</c:v>
                </c:pt>
                <c:pt idx="11025" formatCode="0.00">
                  <c:v>57.268000000000008</c:v>
                </c:pt>
                <c:pt idx="11026" formatCode="0.00">
                  <c:v>57.268000000000008</c:v>
                </c:pt>
                <c:pt idx="11027" formatCode="0.00">
                  <c:v>57.268000000000008</c:v>
                </c:pt>
                <c:pt idx="11028" formatCode="0.00">
                  <c:v>57.268000000000008</c:v>
                </c:pt>
                <c:pt idx="11029" formatCode="0.00">
                  <c:v>57.268000000000008</c:v>
                </c:pt>
                <c:pt idx="11030" formatCode="0.00">
                  <c:v>57.268000000000008</c:v>
                </c:pt>
                <c:pt idx="11031" formatCode="0.00">
                  <c:v>57.268000000000008</c:v>
                </c:pt>
                <c:pt idx="11032" formatCode="0.00">
                  <c:v>57.268000000000008</c:v>
                </c:pt>
                <c:pt idx="11033" formatCode="0.00">
                  <c:v>57.268000000000008</c:v>
                </c:pt>
                <c:pt idx="11034" formatCode="0.00">
                  <c:v>57.268000000000008</c:v>
                </c:pt>
                <c:pt idx="11035" formatCode="0.00">
                  <c:v>57.268000000000008</c:v>
                </c:pt>
                <c:pt idx="11036" formatCode="0.00">
                  <c:v>57.268000000000008</c:v>
                </c:pt>
                <c:pt idx="11037" formatCode="0.00">
                  <c:v>57.268000000000008</c:v>
                </c:pt>
                <c:pt idx="11038" formatCode="0.00">
                  <c:v>57.268000000000008</c:v>
                </c:pt>
                <c:pt idx="11039" formatCode="0.00">
                  <c:v>57.268000000000008</c:v>
                </c:pt>
                <c:pt idx="11040" formatCode="0.00">
                  <c:v>57.268000000000008</c:v>
                </c:pt>
                <c:pt idx="11041" formatCode="0.00">
                  <c:v>57.268000000000008</c:v>
                </c:pt>
                <c:pt idx="11042" formatCode="0.00">
                  <c:v>57.268000000000008</c:v>
                </c:pt>
                <c:pt idx="11043" formatCode="0.00">
                  <c:v>57.268000000000008</c:v>
                </c:pt>
                <c:pt idx="11044" formatCode="0.00">
                  <c:v>57.268000000000008</c:v>
                </c:pt>
                <c:pt idx="11045" formatCode="0.00">
                  <c:v>57.268000000000008</c:v>
                </c:pt>
                <c:pt idx="11046" formatCode="0.00">
                  <c:v>57.268000000000008</c:v>
                </c:pt>
                <c:pt idx="11047" formatCode="0.00">
                  <c:v>57.268000000000008</c:v>
                </c:pt>
                <c:pt idx="11048" formatCode="0.00">
                  <c:v>57.268000000000008</c:v>
                </c:pt>
                <c:pt idx="11049" formatCode="0.00">
                  <c:v>57.268000000000008</c:v>
                </c:pt>
                <c:pt idx="11050" formatCode="0.00">
                  <c:v>57.268000000000008</c:v>
                </c:pt>
                <c:pt idx="11051" formatCode="0.00">
                  <c:v>57.268000000000008</c:v>
                </c:pt>
                <c:pt idx="11052" formatCode="0.00">
                  <c:v>57.268000000000008</c:v>
                </c:pt>
                <c:pt idx="11053" formatCode="0.00">
                  <c:v>57.268000000000008</c:v>
                </c:pt>
                <c:pt idx="11054" formatCode="0.00">
                  <c:v>57.268000000000008</c:v>
                </c:pt>
                <c:pt idx="11055" formatCode="0.00">
                  <c:v>57.268000000000008</c:v>
                </c:pt>
                <c:pt idx="11056" formatCode="0.00">
                  <c:v>57.268000000000008</c:v>
                </c:pt>
                <c:pt idx="11057" formatCode="0.00">
                  <c:v>57.268000000000008</c:v>
                </c:pt>
                <c:pt idx="11058" formatCode="0.00">
                  <c:v>57.268000000000008</c:v>
                </c:pt>
                <c:pt idx="11059" formatCode="0.00">
                  <c:v>57.268000000000008</c:v>
                </c:pt>
                <c:pt idx="11060" formatCode="0.00">
                  <c:v>57.268000000000008</c:v>
                </c:pt>
                <c:pt idx="11061" formatCode="0.00">
                  <c:v>57.268000000000008</c:v>
                </c:pt>
                <c:pt idx="11062" formatCode="0.00">
                  <c:v>57.268000000000008</c:v>
                </c:pt>
                <c:pt idx="11063" formatCode="0.00">
                  <c:v>57.268000000000008</c:v>
                </c:pt>
                <c:pt idx="11064" formatCode="0.00">
                  <c:v>57.268000000000008</c:v>
                </c:pt>
                <c:pt idx="11065" formatCode="0.00">
                  <c:v>57.268000000000008</c:v>
                </c:pt>
                <c:pt idx="11066" formatCode="0.00">
                  <c:v>57.268000000000008</c:v>
                </c:pt>
                <c:pt idx="11067" formatCode="0.00">
                  <c:v>57.268000000000008</c:v>
                </c:pt>
                <c:pt idx="11068" formatCode="0.00">
                  <c:v>57.268000000000008</c:v>
                </c:pt>
                <c:pt idx="11069" formatCode="0.00">
                  <c:v>57.268000000000008</c:v>
                </c:pt>
                <c:pt idx="11070" formatCode="0.00">
                  <c:v>57.268000000000008</c:v>
                </c:pt>
                <c:pt idx="11071" formatCode="0.00">
                  <c:v>57.268000000000008</c:v>
                </c:pt>
                <c:pt idx="11072" formatCode="0.00">
                  <c:v>57.268000000000008</c:v>
                </c:pt>
                <c:pt idx="11073" formatCode="0.00">
                  <c:v>57.268000000000008</c:v>
                </c:pt>
                <c:pt idx="11074" formatCode="0.00">
                  <c:v>57.268000000000008</c:v>
                </c:pt>
                <c:pt idx="11075" formatCode="0.00">
                  <c:v>57.268000000000008</c:v>
                </c:pt>
                <c:pt idx="11076" formatCode="0.00">
                  <c:v>57.268000000000008</c:v>
                </c:pt>
                <c:pt idx="11077" formatCode="0.00">
                  <c:v>57.268000000000008</c:v>
                </c:pt>
                <c:pt idx="11078" formatCode="0.00">
                  <c:v>57.268000000000008</c:v>
                </c:pt>
                <c:pt idx="11079" formatCode="0.00">
                  <c:v>57.268000000000008</c:v>
                </c:pt>
                <c:pt idx="11080" formatCode="0.00">
                  <c:v>57.268000000000008</c:v>
                </c:pt>
                <c:pt idx="11081" formatCode="0.00">
                  <c:v>57.268000000000008</c:v>
                </c:pt>
                <c:pt idx="11082" formatCode="0.00">
                  <c:v>57.268000000000008</c:v>
                </c:pt>
                <c:pt idx="11083" formatCode="0.00">
                  <c:v>57.268000000000008</c:v>
                </c:pt>
                <c:pt idx="11084" formatCode="0.00">
                  <c:v>57.268000000000008</c:v>
                </c:pt>
                <c:pt idx="11085" formatCode="0.00">
                  <c:v>57.268000000000008</c:v>
                </c:pt>
                <c:pt idx="11086" formatCode="0.00">
                  <c:v>57.268000000000008</c:v>
                </c:pt>
                <c:pt idx="11087" formatCode="0.00">
                  <c:v>57.268000000000008</c:v>
                </c:pt>
                <c:pt idx="11088" formatCode="0.00">
                  <c:v>57.268000000000008</c:v>
                </c:pt>
                <c:pt idx="11089" formatCode="0.00">
                  <c:v>57.268000000000008</c:v>
                </c:pt>
                <c:pt idx="11090" formatCode="0.00">
                  <c:v>57.268000000000008</c:v>
                </c:pt>
                <c:pt idx="11091" formatCode="0.00">
                  <c:v>57.268000000000008</c:v>
                </c:pt>
                <c:pt idx="11092" formatCode="0.00">
                  <c:v>57.268000000000008</c:v>
                </c:pt>
                <c:pt idx="11093" formatCode="0.00">
                  <c:v>57.268000000000008</c:v>
                </c:pt>
                <c:pt idx="11094" formatCode="0.00">
                  <c:v>57.268000000000008</c:v>
                </c:pt>
                <c:pt idx="11095" formatCode="0.00">
                  <c:v>57.268000000000008</c:v>
                </c:pt>
                <c:pt idx="11096" formatCode="0.00">
                  <c:v>57.268000000000008</c:v>
                </c:pt>
                <c:pt idx="11097" formatCode="0.00">
                  <c:v>57.268000000000008</c:v>
                </c:pt>
                <c:pt idx="11098" formatCode="0.00">
                  <c:v>57.268000000000008</c:v>
                </c:pt>
                <c:pt idx="11099" formatCode="0.00">
                  <c:v>57.268000000000008</c:v>
                </c:pt>
                <c:pt idx="11100" formatCode="0.00">
                  <c:v>57.268000000000008</c:v>
                </c:pt>
                <c:pt idx="11101" formatCode="0.00">
                  <c:v>57.268000000000008</c:v>
                </c:pt>
                <c:pt idx="11102" formatCode="0.00">
                  <c:v>57.268000000000008</c:v>
                </c:pt>
                <c:pt idx="11103" formatCode="0.00">
                  <c:v>57.268000000000008</c:v>
                </c:pt>
                <c:pt idx="11104" formatCode="0.00">
                  <c:v>57.268000000000008</c:v>
                </c:pt>
                <c:pt idx="11105" formatCode="0.00">
                  <c:v>57.268000000000008</c:v>
                </c:pt>
                <c:pt idx="11106" formatCode="0.00">
                  <c:v>57.268000000000008</c:v>
                </c:pt>
                <c:pt idx="11107" formatCode="0.00">
                  <c:v>57.268000000000008</c:v>
                </c:pt>
                <c:pt idx="11108" formatCode="0.00">
                  <c:v>57.268000000000008</c:v>
                </c:pt>
                <c:pt idx="11109" formatCode="0.00">
                  <c:v>57.268000000000008</c:v>
                </c:pt>
                <c:pt idx="11110" formatCode="0.00">
                  <c:v>57.268000000000008</c:v>
                </c:pt>
                <c:pt idx="11111" formatCode="0.00">
                  <c:v>57.268000000000008</c:v>
                </c:pt>
                <c:pt idx="11112" formatCode="0.00">
                  <c:v>57.268000000000008</c:v>
                </c:pt>
                <c:pt idx="11113" formatCode="0.00">
                  <c:v>57.268000000000008</c:v>
                </c:pt>
                <c:pt idx="11114" formatCode="0.00">
                  <c:v>57.268000000000008</c:v>
                </c:pt>
                <c:pt idx="11115" formatCode="0.00">
                  <c:v>57.268000000000008</c:v>
                </c:pt>
                <c:pt idx="11116" formatCode="0.00">
                  <c:v>57.268000000000008</c:v>
                </c:pt>
                <c:pt idx="11117" formatCode="0.00">
                  <c:v>57.268000000000008</c:v>
                </c:pt>
                <c:pt idx="11118" formatCode="0.00">
                  <c:v>57.268000000000008</c:v>
                </c:pt>
                <c:pt idx="11119" formatCode="0.00">
                  <c:v>57.268000000000008</c:v>
                </c:pt>
                <c:pt idx="11120" formatCode="0.00">
                  <c:v>57.268000000000008</c:v>
                </c:pt>
                <c:pt idx="11121" formatCode="0.00">
                  <c:v>57.268000000000008</c:v>
                </c:pt>
                <c:pt idx="11122" formatCode="0.00">
                  <c:v>57.268000000000008</c:v>
                </c:pt>
                <c:pt idx="11123" formatCode="0.00">
                  <c:v>57.268000000000008</c:v>
                </c:pt>
                <c:pt idx="11124" formatCode="0.00">
                  <c:v>57.268000000000008</c:v>
                </c:pt>
                <c:pt idx="11125" formatCode="0.00">
                  <c:v>57.268000000000008</c:v>
                </c:pt>
                <c:pt idx="11126" formatCode="0.00">
                  <c:v>57.268000000000008</c:v>
                </c:pt>
                <c:pt idx="11127" formatCode="0.00">
                  <c:v>57.268000000000008</c:v>
                </c:pt>
                <c:pt idx="11128" formatCode="0.00">
                  <c:v>57.268000000000008</c:v>
                </c:pt>
                <c:pt idx="11129" formatCode="0.00">
                  <c:v>57.268000000000008</c:v>
                </c:pt>
                <c:pt idx="11130" formatCode="0.00">
                  <c:v>57.268000000000008</c:v>
                </c:pt>
                <c:pt idx="11131" formatCode="0.00">
                  <c:v>57.268000000000008</c:v>
                </c:pt>
                <c:pt idx="11132" formatCode="0.00">
                  <c:v>57.268000000000008</c:v>
                </c:pt>
                <c:pt idx="11133" formatCode="0.00">
                  <c:v>57.268000000000008</c:v>
                </c:pt>
                <c:pt idx="11134" formatCode="0.00">
                  <c:v>57.268000000000008</c:v>
                </c:pt>
                <c:pt idx="11135" formatCode="0.00">
                  <c:v>57.268000000000008</c:v>
                </c:pt>
                <c:pt idx="11136" formatCode="0.00">
                  <c:v>57.268000000000008</c:v>
                </c:pt>
                <c:pt idx="11137" formatCode="0.00">
                  <c:v>57.268000000000008</c:v>
                </c:pt>
                <c:pt idx="11138" formatCode="0.00">
                  <c:v>57.268000000000008</c:v>
                </c:pt>
                <c:pt idx="11139" formatCode="0.00">
                  <c:v>57.268000000000008</c:v>
                </c:pt>
                <c:pt idx="11140" formatCode="0.00">
                  <c:v>57.268000000000008</c:v>
                </c:pt>
                <c:pt idx="11141" formatCode="0.00">
                  <c:v>57.268000000000008</c:v>
                </c:pt>
                <c:pt idx="11142" formatCode="0.00">
                  <c:v>57.268000000000008</c:v>
                </c:pt>
                <c:pt idx="11143" formatCode="0.00">
                  <c:v>57.268000000000008</c:v>
                </c:pt>
                <c:pt idx="11144" formatCode="0.00">
                  <c:v>57.268000000000008</c:v>
                </c:pt>
                <c:pt idx="11145" formatCode="0.00">
                  <c:v>57.268000000000008</c:v>
                </c:pt>
                <c:pt idx="11146" formatCode="0.00">
                  <c:v>57.268000000000008</c:v>
                </c:pt>
                <c:pt idx="11147" formatCode="0.00">
                  <c:v>57.268000000000008</c:v>
                </c:pt>
                <c:pt idx="11148" formatCode="0.00">
                  <c:v>57.268000000000008</c:v>
                </c:pt>
                <c:pt idx="11149" formatCode="0.00">
                  <c:v>57.268000000000008</c:v>
                </c:pt>
                <c:pt idx="11150" formatCode="0.00">
                  <c:v>57.268000000000008</c:v>
                </c:pt>
                <c:pt idx="11151" formatCode="0.00">
                  <c:v>57.268000000000008</c:v>
                </c:pt>
                <c:pt idx="11152" formatCode="0.00">
                  <c:v>57.268000000000008</c:v>
                </c:pt>
                <c:pt idx="11153" formatCode="0.00">
                  <c:v>57.268000000000008</c:v>
                </c:pt>
                <c:pt idx="11154" formatCode="0.00">
                  <c:v>57.268000000000008</c:v>
                </c:pt>
                <c:pt idx="11155" formatCode="0.00">
                  <c:v>57.268000000000008</c:v>
                </c:pt>
                <c:pt idx="11156" formatCode="0.00">
                  <c:v>57.268000000000008</c:v>
                </c:pt>
                <c:pt idx="11157" formatCode="0.00">
                  <c:v>57.268000000000008</c:v>
                </c:pt>
                <c:pt idx="11158" formatCode="0.00">
                  <c:v>57.268000000000008</c:v>
                </c:pt>
                <c:pt idx="11159" formatCode="0.00">
                  <c:v>57.268000000000008</c:v>
                </c:pt>
                <c:pt idx="11160" formatCode="0.00">
                  <c:v>57.268000000000008</c:v>
                </c:pt>
                <c:pt idx="11161" formatCode="0.00">
                  <c:v>57.268000000000008</c:v>
                </c:pt>
                <c:pt idx="11162" formatCode="0.00">
                  <c:v>57.268000000000008</c:v>
                </c:pt>
                <c:pt idx="11163" formatCode="0.00">
                  <c:v>57.268000000000008</c:v>
                </c:pt>
                <c:pt idx="11164" formatCode="0.00">
                  <c:v>57.268000000000008</c:v>
                </c:pt>
                <c:pt idx="11165" formatCode="0.00">
                  <c:v>57.268000000000008</c:v>
                </c:pt>
                <c:pt idx="11166" formatCode="0.00">
                  <c:v>57.268000000000008</c:v>
                </c:pt>
                <c:pt idx="11167" formatCode="0.00">
                  <c:v>57.268000000000008</c:v>
                </c:pt>
                <c:pt idx="11168" formatCode="0.00">
                  <c:v>57.268000000000008</c:v>
                </c:pt>
                <c:pt idx="11169" formatCode="0.00">
                  <c:v>57.268000000000008</c:v>
                </c:pt>
                <c:pt idx="11170" formatCode="0.00">
                  <c:v>57.268000000000008</c:v>
                </c:pt>
                <c:pt idx="11171" formatCode="0.00">
                  <c:v>57.268000000000008</c:v>
                </c:pt>
                <c:pt idx="11172" formatCode="0.00">
                  <c:v>57.268000000000008</c:v>
                </c:pt>
                <c:pt idx="11173" formatCode="0.00">
                  <c:v>57.268000000000008</c:v>
                </c:pt>
                <c:pt idx="11174" formatCode="0.00">
                  <c:v>57.268000000000008</c:v>
                </c:pt>
                <c:pt idx="11175" formatCode="0.00">
                  <c:v>57.268000000000008</c:v>
                </c:pt>
                <c:pt idx="11176" formatCode="0.00">
                  <c:v>57.268000000000008</c:v>
                </c:pt>
                <c:pt idx="11177" formatCode="0.00">
                  <c:v>57.268000000000008</c:v>
                </c:pt>
                <c:pt idx="11178" formatCode="0.00">
                  <c:v>57.268000000000008</c:v>
                </c:pt>
                <c:pt idx="11179" formatCode="0.00">
                  <c:v>57.268000000000008</c:v>
                </c:pt>
                <c:pt idx="11180" formatCode="0.00">
                  <c:v>57.268000000000008</c:v>
                </c:pt>
                <c:pt idx="11181" formatCode="0.00">
                  <c:v>57.268000000000008</c:v>
                </c:pt>
                <c:pt idx="11182" formatCode="0.00">
                  <c:v>57.268000000000008</c:v>
                </c:pt>
                <c:pt idx="11183" formatCode="0.00">
                  <c:v>57.268000000000008</c:v>
                </c:pt>
                <c:pt idx="11184" formatCode="0.00">
                  <c:v>57.268000000000008</c:v>
                </c:pt>
                <c:pt idx="11185" formatCode="0.00">
                  <c:v>57.268000000000008</c:v>
                </c:pt>
                <c:pt idx="11186" formatCode="0.00">
                  <c:v>57.268000000000008</c:v>
                </c:pt>
                <c:pt idx="11187" formatCode="0.00">
                  <c:v>57.268000000000008</c:v>
                </c:pt>
                <c:pt idx="11188" formatCode="0.00">
                  <c:v>57.268000000000008</c:v>
                </c:pt>
                <c:pt idx="11189" formatCode="0.00">
                  <c:v>57.268000000000008</c:v>
                </c:pt>
                <c:pt idx="11190" formatCode="0.00">
                  <c:v>57.268000000000008</c:v>
                </c:pt>
                <c:pt idx="11191" formatCode="0.00">
                  <c:v>57.268000000000008</c:v>
                </c:pt>
                <c:pt idx="11192" formatCode="0.00">
                  <c:v>57.268000000000008</c:v>
                </c:pt>
                <c:pt idx="11193" formatCode="0.00">
                  <c:v>57.268000000000008</c:v>
                </c:pt>
                <c:pt idx="11194" formatCode="0.00">
                  <c:v>57.268000000000008</c:v>
                </c:pt>
                <c:pt idx="11195" formatCode="0.00">
                  <c:v>57.268000000000008</c:v>
                </c:pt>
                <c:pt idx="11196" formatCode="0.00">
                  <c:v>57.268000000000008</c:v>
                </c:pt>
                <c:pt idx="11197" formatCode="0.00">
                  <c:v>57.268000000000008</c:v>
                </c:pt>
                <c:pt idx="11198" formatCode="0.00">
                  <c:v>57.268000000000008</c:v>
                </c:pt>
                <c:pt idx="11199" formatCode="0.00">
                  <c:v>57.268000000000008</c:v>
                </c:pt>
                <c:pt idx="11200" formatCode="0.00">
                  <c:v>57.268000000000008</c:v>
                </c:pt>
                <c:pt idx="11201" formatCode="0.00">
                  <c:v>57.268000000000008</c:v>
                </c:pt>
                <c:pt idx="11202" formatCode="0.00">
                  <c:v>57.268000000000008</c:v>
                </c:pt>
                <c:pt idx="11203" formatCode="0.00">
                  <c:v>57.268000000000008</c:v>
                </c:pt>
                <c:pt idx="11204" formatCode="0.00">
                  <c:v>57.268000000000008</c:v>
                </c:pt>
                <c:pt idx="11205" formatCode="0.00">
                  <c:v>57.268000000000008</c:v>
                </c:pt>
                <c:pt idx="11206" formatCode="0.00">
                  <c:v>57.268000000000008</c:v>
                </c:pt>
                <c:pt idx="11207" formatCode="0.00">
                  <c:v>57.268000000000008</c:v>
                </c:pt>
                <c:pt idx="11208" formatCode="0.00">
                  <c:v>57.268000000000008</c:v>
                </c:pt>
                <c:pt idx="11209" formatCode="0.00">
                  <c:v>57.268000000000008</c:v>
                </c:pt>
                <c:pt idx="11210" formatCode="0.00">
                  <c:v>57.268000000000008</c:v>
                </c:pt>
                <c:pt idx="11211" formatCode="0.00">
                  <c:v>57.268000000000008</c:v>
                </c:pt>
                <c:pt idx="11212" formatCode="0.00">
                  <c:v>57.268000000000008</c:v>
                </c:pt>
                <c:pt idx="11213" formatCode="0.00">
                  <c:v>57.268000000000008</c:v>
                </c:pt>
                <c:pt idx="11214" formatCode="0.00">
                  <c:v>57.268000000000008</c:v>
                </c:pt>
                <c:pt idx="11215" formatCode="0.00">
                  <c:v>57.268000000000008</c:v>
                </c:pt>
                <c:pt idx="11216" formatCode="0.00">
                  <c:v>57.268000000000008</c:v>
                </c:pt>
                <c:pt idx="11217" formatCode="0.00">
                  <c:v>57.268000000000008</c:v>
                </c:pt>
                <c:pt idx="11218" formatCode="0.00">
                  <c:v>57.268000000000008</c:v>
                </c:pt>
                <c:pt idx="11219" formatCode="0.00">
                  <c:v>57.268000000000008</c:v>
                </c:pt>
                <c:pt idx="11220" formatCode="0.00">
                  <c:v>57.268000000000008</c:v>
                </c:pt>
                <c:pt idx="11221" formatCode="0.00">
                  <c:v>57.268000000000008</c:v>
                </c:pt>
                <c:pt idx="11222" formatCode="0.00">
                  <c:v>57.268000000000008</c:v>
                </c:pt>
                <c:pt idx="11223" formatCode="0.00">
                  <c:v>57.268000000000008</c:v>
                </c:pt>
                <c:pt idx="11224" formatCode="0.00">
                  <c:v>57.268000000000008</c:v>
                </c:pt>
                <c:pt idx="11225" formatCode="0.00">
                  <c:v>57.268000000000008</c:v>
                </c:pt>
                <c:pt idx="11226" formatCode="0.00">
                  <c:v>57.268000000000008</c:v>
                </c:pt>
                <c:pt idx="11227" formatCode="0.00">
                  <c:v>57.268000000000008</c:v>
                </c:pt>
                <c:pt idx="11228" formatCode="0.00">
                  <c:v>57.440999999999995</c:v>
                </c:pt>
                <c:pt idx="11229" formatCode="0.00">
                  <c:v>57.440999999999995</c:v>
                </c:pt>
                <c:pt idx="11230" formatCode="0.00">
                  <c:v>57.440999999999995</c:v>
                </c:pt>
                <c:pt idx="11234" formatCode="0.00">
                  <c:v>60.712000000000003</c:v>
                </c:pt>
                <c:pt idx="11235" formatCode="0.00">
                  <c:v>57.440999999999995</c:v>
                </c:pt>
                <c:pt idx="11236" formatCode="0.00">
                  <c:v>57.440999999999995</c:v>
                </c:pt>
                <c:pt idx="11237" formatCode="0.00">
                  <c:v>57.440999999999995</c:v>
                </c:pt>
                <c:pt idx="11238" formatCode="0.00">
                  <c:v>57.440999999999995</c:v>
                </c:pt>
                <c:pt idx="11239" formatCode="0.00">
                  <c:v>57.440999999999995</c:v>
                </c:pt>
                <c:pt idx="11240" formatCode="0.00">
                  <c:v>57.440999999999995</c:v>
                </c:pt>
                <c:pt idx="11241" formatCode="0.00">
                  <c:v>57.440999999999995</c:v>
                </c:pt>
                <c:pt idx="11242" formatCode="0.00">
                  <c:v>57.440999999999995</c:v>
                </c:pt>
                <c:pt idx="11243" formatCode="0.00">
                  <c:v>57.440999999999995</c:v>
                </c:pt>
                <c:pt idx="11244" formatCode="0.00">
                  <c:v>57.440999999999995</c:v>
                </c:pt>
                <c:pt idx="11245" formatCode="0.00">
                  <c:v>57.440999999999995</c:v>
                </c:pt>
                <c:pt idx="11246" formatCode="0.00">
                  <c:v>57.440999999999995</c:v>
                </c:pt>
                <c:pt idx="11247" formatCode="0.00">
                  <c:v>57.440999999999995</c:v>
                </c:pt>
                <c:pt idx="11248" formatCode="0.00">
                  <c:v>57.440999999999995</c:v>
                </c:pt>
                <c:pt idx="11249" formatCode="0.00">
                  <c:v>57.440999999999995</c:v>
                </c:pt>
                <c:pt idx="11250" formatCode="0.00">
                  <c:v>57.440999999999995</c:v>
                </c:pt>
                <c:pt idx="11251" formatCode="0.00">
                  <c:v>57.440999999999995</c:v>
                </c:pt>
                <c:pt idx="11252" formatCode="0.00">
                  <c:v>57.440999999999995</c:v>
                </c:pt>
                <c:pt idx="11253" formatCode="0.00">
                  <c:v>57.440999999999995</c:v>
                </c:pt>
                <c:pt idx="11254" formatCode="0.00">
                  <c:v>57.440999999999995</c:v>
                </c:pt>
                <c:pt idx="11255" formatCode="0.00">
                  <c:v>57.440999999999995</c:v>
                </c:pt>
                <c:pt idx="11256" formatCode="0.00">
                  <c:v>57.440999999999995</c:v>
                </c:pt>
                <c:pt idx="11257" formatCode="0.00">
                  <c:v>57.440999999999995</c:v>
                </c:pt>
                <c:pt idx="11258" formatCode="0.00">
                  <c:v>57.440999999999995</c:v>
                </c:pt>
                <c:pt idx="11259" formatCode="0.00">
                  <c:v>57.440999999999995</c:v>
                </c:pt>
                <c:pt idx="11260" formatCode="0.00">
                  <c:v>57.440999999999995</c:v>
                </c:pt>
                <c:pt idx="11261" formatCode="0.00">
                  <c:v>57.440999999999995</c:v>
                </c:pt>
                <c:pt idx="11262" formatCode="0.00">
                  <c:v>57.440999999999995</c:v>
                </c:pt>
                <c:pt idx="11263" formatCode="0.00">
                  <c:v>57.440999999999995</c:v>
                </c:pt>
                <c:pt idx="11264" formatCode="0.00">
                  <c:v>57.440999999999995</c:v>
                </c:pt>
                <c:pt idx="11265" formatCode="0.00">
                  <c:v>57.440999999999995</c:v>
                </c:pt>
                <c:pt idx="11266" formatCode="0.00">
                  <c:v>57.440999999999995</c:v>
                </c:pt>
                <c:pt idx="11267" formatCode="0.00">
                  <c:v>57.440999999999995</c:v>
                </c:pt>
                <c:pt idx="11268" formatCode="0.00">
                  <c:v>57.440999999999995</c:v>
                </c:pt>
                <c:pt idx="11269" formatCode="0.00">
                  <c:v>57.440999999999995</c:v>
                </c:pt>
                <c:pt idx="11270" formatCode="0.00">
                  <c:v>57.440999999999995</c:v>
                </c:pt>
                <c:pt idx="11271" formatCode="0.00">
                  <c:v>57.440999999999995</c:v>
                </c:pt>
                <c:pt idx="11272" formatCode="0.00">
                  <c:v>57.440999999999995</c:v>
                </c:pt>
                <c:pt idx="11273" formatCode="0.00">
                  <c:v>57.440999999999995</c:v>
                </c:pt>
                <c:pt idx="11274" formatCode="0.00">
                  <c:v>57.440999999999995</c:v>
                </c:pt>
                <c:pt idx="11275" formatCode="0.00">
                  <c:v>57.440999999999995</c:v>
                </c:pt>
                <c:pt idx="11276" formatCode="0.00">
                  <c:v>57.440999999999995</c:v>
                </c:pt>
                <c:pt idx="11277" formatCode="0.00">
                  <c:v>57.440999999999995</c:v>
                </c:pt>
                <c:pt idx="11278" formatCode="0.00">
                  <c:v>57.440999999999995</c:v>
                </c:pt>
                <c:pt idx="11279" formatCode="0.00">
                  <c:v>57.440999999999995</c:v>
                </c:pt>
                <c:pt idx="11280" formatCode="0.00">
                  <c:v>57.440999999999995</c:v>
                </c:pt>
                <c:pt idx="11281" formatCode="0.00">
                  <c:v>57.440999999999995</c:v>
                </c:pt>
                <c:pt idx="11282" formatCode="0.00">
                  <c:v>57.440999999999995</c:v>
                </c:pt>
                <c:pt idx="11283" formatCode="0.00">
                  <c:v>57.440999999999995</c:v>
                </c:pt>
                <c:pt idx="11284" formatCode="0.00">
                  <c:v>57.440999999999995</c:v>
                </c:pt>
                <c:pt idx="11285" formatCode="0.00">
                  <c:v>57.440999999999995</c:v>
                </c:pt>
                <c:pt idx="11286" formatCode="0.00">
                  <c:v>57.440999999999995</c:v>
                </c:pt>
                <c:pt idx="11287" formatCode="0.00">
                  <c:v>57.440999999999995</c:v>
                </c:pt>
                <c:pt idx="11288" formatCode="0.00">
                  <c:v>57.440999999999995</c:v>
                </c:pt>
                <c:pt idx="11289" formatCode="0.00">
                  <c:v>57.440999999999995</c:v>
                </c:pt>
                <c:pt idx="11290" formatCode="0.00">
                  <c:v>57.440999999999995</c:v>
                </c:pt>
                <c:pt idx="11291" formatCode="0.00">
                  <c:v>57.440999999999995</c:v>
                </c:pt>
                <c:pt idx="11292" formatCode="0.00">
                  <c:v>57.440999999999995</c:v>
                </c:pt>
                <c:pt idx="11293" formatCode="0.00">
                  <c:v>57.440999999999995</c:v>
                </c:pt>
                <c:pt idx="11294" formatCode="0.00">
                  <c:v>57.440999999999995</c:v>
                </c:pt>
                <c:pt idx="11295" formatCode="0.00">
                  <c:v>57.440999999999995</c:v>
                </c:pt>
                <c:pt idx="11296" formatCode="0.00">
                  <c:v>57.440999999999995</c:v>
                </c:pt>
                <c:pt idx="11297" formatCode="0.00">
                  <c:v>57.440999999999995</c:v>
                </c:pt>
                <c:pt idx="11298" formatCode="0.00">
                  <c:v>57.440999999999995</c:v>
                </c:pt>
                <c:pt idx="11299" formatCode="0.00">
                  <c:v>57.440999999999995</c:v>
                </c:pt>
                <c:pt idx="11300" formatCode="0.00">
                  <c:v>57.440999999999995</c:v>
                </c:pt>
                <c:pt idx="11301" formatCode="0.00">
                  <c:v>57.440999999999995</c:v>
                </c:pt>
                <c:pt idx="11302" formatCode="0.00">
                  <c:v>57.440999999999995</c:v>
                </c:pt>
                <c:pt idx="11303" formatCode="0.00">
                  <c:v>57.440999999999995</c:v>
                </c:pt>
                <c:pt idx="11304" formatCode="0.00">
                  <c:v>57.440999999999995</c:v>
                </c:pt>
                <c:pt idx="11305" formatCode="0.00">
                  <c:v>57.440999999999995</c:v>
                </c:pt>
                <c:pt idx="11306" formatCode="0.00">
                  <c:v>57.440999999999995</c:v>
                </c:pt>
                <c:pt idx="11307" formatCode="0.00">
                  <c:v>57.440999999999995</c:v>
                </c:pt>
                <c:pt idx="11308" formatCode="0.00">
                  <c:v>57.440999999999995</c:v>
                </c:pt>
                <c:pt idx="11309" formatCode="0.00">
                  <c:v>57.440999999999995</c:v>
                </c:pt>
                <c:pt idx="11310" formatCode="0.00">
                  <c:v>57.440999999999995</c:v>
                </c:pt>
                <c:pt idx="11311" formatCode="0.00">
                  <c:v>57.440999999999995</c:v>
                </c:pt>
                <c:pt idx="11312" formatCode="0.00">
                  <c:v>57.440999999999995</c:v>
                </c:pt>
                <c:pt idx="11313" formatCode="0.00">
                  <c:v>57.440999999999995</c:v>
                </c:pt>
                <c:pt idx="11314" formatCode="0.00">
                  <c:v>57.440999999999995</c:v>
                </c:pt>
                <c:pt idx="11315" formatCode="0.00">
                  <c:v>57.440999999999995</c:v>
                </c:pt>
                <c:pt idx="11316" formatCode="0.00">
                  <c:v>57.440999999999995</c:v>
                </c:pt>
                <c:pt idx="11317" formatCode="0.00">
                  <c:v>57.440999999999995</c:v>
                </c:pt>
                <c:pt idx="11318" formatCode="0.00">
                  <c:v>57.440999999999995</c:v>
                </c:pt>
                <c:pt idx="11319" formatCode="0.00">
                  <c:v>57.440999999999995</c:v>
                </c:pt>
                <c:pt idx="11320" formatCode="0.00">
                  <c:v>57.440999999999995</c:v>
                </c:pt>
                <c:pt idx="11321" formatCode="0.00">
                  <c:v>57.440999999999995</c:v>
                </c:pt>
                <c:pt idx="11322" formatCode="0.00">
                  <c:v>57.440999999999995</c:v>
                </c:pt>
                <c:pt idx="11323" formatCode="0.00">
                  <c:v>57.440999999999995</c:v>
                </c:pt>
                <c:pt idx="11324" formatCode="0.00">
                  <c:v>57.440999999999995</c:v>
                </c:pt>
                <c:pt idx="11325" formatCode="0.00">
                  <c:v>57.440999999999995</c:v>
                </c:pt>
                <c:pt idx="11326" formatCode="0.00">
                  <c:v>57.440999999999995</c:v>
                </c:pt>
                <c:pt idx="11327" formatCode="0.00">
                  <c:v>57.440999999999995</c:v>
                </c:pt>
                <c:pt idx="11328" formatCode="0.00">
                  <c:v>57.440999999999995</c:v>
                </c:pt>
                <c:pt idx="11329" formatCode="0.00">
                  <c:v>57.440999999999995</c:v>
                </c:pt>
                <c:pt idx="11330" formatCode="0.00">
                  <c:v>57.440999999999995</c:v>
                </c:pt>
                <c:pt idx="11331" formatCode="0.00">
                  <c:v>57.440999999999995</c:v>
                </c:pt>
                <c:pt idx="11332" formatCode="0.00">
                  <c:v>57.440999999999995</c:v>
                </c:pt>
                <c:pt idx="11333" formatCode="0.00">
                  <c:v>57.440999999999995</c:v>
                </c:pt>
                <c:pt idx="11334" formatCode="0.00">
                  <c:v>57.440999999999995</c:v>
                </c:pt>
                <c:pt idx="11335" formatCode="0.00">
                  <c:v>57.440999999999995</c:v>
                </c:pt>
                <c:pt idx="11336" formatCode="0.00">
                  <c:v>57.440999999999995</c:v>
                </c:pt>
                <c:pt idx="11337" formatCode="0.00">
                  <c:v>57.440999999999995</c:v>
                </c:pt>
                <c:pt idx="11338" formatCode="0.00">
                  <c:v>57.440999999999995</c:v>
                </c:pt>
                <c:pt idx="11339" formatCode="0.00">
                  <c:v>57.440999999999995</c:v>
                </c:pt>
                <c:pt idx="11340" formatCode="0.00">
                  <c:v>57.440999999999995</c:v>
                </c:pt>
                <c:pt idx="11341" formatCode="0.00">
                  <c:v>57.440999999999995</c:v>
                </c:pt>
                <c:pt idx="11342" formatCode="0.00">
                  <c:v>57.440999999999995</c:v>
                </c:pt>
                <c:pt idx="11343" formatCode="0.00">
                  <c:v>57.440999999999995</c:v>
                </c:pt>
                <c:pt idx="11344" formatCode="0.00">
                  <c:v>57.440999999999995</c:v>
                </c:pt>
                <c:pt idx="11345" formatCode="0.00">
                  <c:v>57.440999999999995</c:v>
                </c:pt>
                <c:pt idx="11346" formatCode="0.00">
                  <c:v>57.440999999999995</c:v>
                </c:pt>
                <c:pt idx="11347" formatCode="0.00">
                  <c:v>57.440999999999995</c:v>
                </c:pt>
                <c:pt idx="11348" formatCode="0.00">
                  <c:v>57.440999999999995</c:v>
                </c:pt>
                <c:pt idx="11349" formatCode="0.00">
                  <c:v>57.440999999999995</c:v>
                </c:pt>
                <c:pt idx="11350" formatCode="0.00">
                  <c:v>57.440999999999995</c:v>
                </c:pt>
                <c:pt idx="11351" formatCode="0.00">
                  <c:v>57.440999999999995</c:v>
                </c:pt>
                <c:pt idx="11352" formatCode="0.00">
                  <c:v>57.440999999999995</c:v>
                </c:pt>
                <c:pt idx="11353" formatCode="0.00">
                  <c:v>57.440999999999995</c:v>
                </c:pt>
                <c:pt idx="11354" formatCode="0.00">
                  <c:v>57.440999999999995</c:v>
                </c:pt>
                <c:pt idx="11355" formatCode="0.00">
                  <c:v>57.440999999999995</c:v>
                </c:pt>
                <c:pt idx="11356" formatCode="0.00">
                  <c:v>57.440999999999995</c:v>
                </c:pt>
                <c:pt idx="11357" formatCode="0.00">
                  <c:v>57.440999999999995</c:v>
                </c:pt>
                <c:pt idx="11358" formatCode="0.00">
                  <c:v>57.440999999999995</c:v>
                </c:pt>
                <c:pt idx="11359" formatCode="0.00">
                  <c:v>57.440999999999995</c:v>
                </c:pt>
                <c:pt idx="11360" formatCode="0.00">
                  <c:v>57.440999999999995</c:v>
                </c:pt>
                <c:pt idx="11361" formatCode="0.00">
                  <c:v>57.440999999999995</c:v>
                </c:pt>
                <c:pt idx="11362" formatCode="0.00">
                  <c:v>57.440999999999995</c:v>
                </c:pt>
                <c:pt idx="11363" formatCode="0.00">
                  <c:v>57.440999999999995</c:v>
                </c:pt>
                <c:pt idx="11364" formatCode="0.00">
                  <c:v>57.440999999999995</c:v>
                </c:pt>
                <c:pt idx="11365" formatCode="0.00">
                  <c:v>57.440999999999995</c:v>
                </c:pt>
                <c:pt idx="11366" formatCode="0.00">
                  <c:v>57.440999999999995</c:v>
                </c:pt>
                <c:pt idx="11367" formatCode="0.00">
                  <c:v>57.440999999999995</c:v>
                </c:pt>
                <c:pt idx="11368" formatCode="0.00">
                  <c:v>57.440999999999995</c:v>
                </c:pt>
                <c:pt idx="11369" formatCode="0.00">
                  <c:v>57.440999999999995</c:v>
                </c:pt>
                <c:pt idx="11370" formatCode="0.00">
                  <c:v>57.440999999999995</c:v>
                </c:pt>
                <c:pt idx="11371" formatCode="0.00">
                  <c:v>57.440999999999995</c:v>
                </c:pt>
                <c:pt idx="11372" formatCode="0.00">
                  <c:v>57.440999999999995</c:v>
                </c:pt>
                <c:pt idx="11373" formatCode="0.00">
                  <c:v>57.440999999999995</c:v>
                </c:pt>
                <c:pt idx="11374" formatCode="0.00">
                  <c:v>57.440999999999995</c:v>
                </c:pt>
                <c:pt idx="11375" formatCode="0.00">
                  <c:v>57.440999999999995</c:v>
                </c:pt>
                <c:pt idx="11376" formatCode="0.00">
                  <c:v>57.440999999999995</c:v>
                </c:pt>
                <c:pt idx="11377" formatCode="0.00">
                  <c:v>57.440999999999995</c:v>
                </c:pt>
                <c:pt idx="11378" formatCode="0.00">
                  <c:v>57.440999999999995</c:v>
                </c:pt>
                <c:pt idx="11379" formatCode="0.00">
                  <c:v>57.440999999999995</c:v>
                </c:pt>
                <c:pt idx="11380" formatCode="0.00">
                  <c:v>57.440999999999995</c:v>
                </c:pt>
                <c:pt idx="11381" formatCode="0.00">
                  <c:v>57.440999999999995</c:v>
                </c:pt>
                <c:pt idx="11382" formatCode="0.00">
                  <c:v>57.440999999999995</c:v>
                </c:pt>
                <c:pt idx="11383" formatCode="0.00">
                  <c:v>57.440999999999995</c:v>
                </c:pt>
                <c:pt idx="11384" formatCode="0.00">
                  <c:v>57.440999999999995</c:v>
                </c:pt>
                <c:pt idx="11385" formatCode="0.00">
                  <c:v>57.440999999999995</c:v>
                </c:pt>
                <c:pt idx="11386" formatCode="0.00">
                  <c:v>57.440999999999995</c:v>
                </c:pt>
                <c:pt idx="11387" formatCode="0.00">
                  <c:v>57.440999999999995</c:v>
                </c:pt>
                <c:pt idx="11388" formatCode="0.00">
                  <c:v>57.440999999999995</c:v>
                </c:pt>
                <c:pt idx="11389" formatCode="0.00">
                  <c:v>57.440999999999995</c:v>
                </c:pt>
                <c:pt idx="11390" formatCode="0.00">
                  <c:v>57.440999999999995</c:v>
                </c:pt>
                <c:pt idx="11391" formatCode="0.00">
                  <c:v>57.440999999999995</c:v>
                </c:pt>
                <c:pt idx="11392" formatCode="0.00">
                  <c:v>57.440999999999995</c:v>
                </c:pt>
                <c:pt idx="11393" formatCode="0.00">
                  <c:v>57.440999999999995</c:v>
                </c:pt>
                <c:pt idx="11394" formatCode="0.00">
                  <c:v>57.440999999999995</c:v>
                </c:pt>
                <c:pt idx="11395" formatCode="0.00">
                  <c:v>57.440999999999995</c:v>
                </c:pt>
                <c:pt idx="11396" formatCode="0.00">
                  <c:v>57.440999999999995</c:v>
                </c:pt>
                <c:pt idx="11397" formatCode="0.00">
                  <c:v>57.440999999999995</c:v>
                </c:pt>
                <c:pt idx="11398" formatCode="0.00">
                  <c:v>57.440999999999995</c:v>
                </c:pt>
                <c:pt idx="11399" formatCode="0.00">
                  <c:v>57.440999999999995</c:v>
                </c:pt>
                <c:pt idx="11400" formatCode="0.00">
                  <c:v>57.440999999999995</c:v>
                </c:pt>
                <c:pt idx="11401" formatCode="0.00">
                  <c:v>57.440999999999995</c:v>
                </c:pt>
                <c:pt idx="11402" formatCode="0.00">
                  <c:v>57.440999999999995</c:v>
                </c:pt>
                <c:pt idx="11403" formatCode="0.00">
                  <c:v>57.440999999999995</c:v>
                </c:pt>
                <c:pt idx="11404" formatCode="0.00">
                  <c:v>57.440999999999995</c:v>
                </c:pt>
                <c:pt idx="11405" formatCode="0.00">
                  <c:v>57.440999999999995</c:v>
                </c:pt>
                <c:pt idx="11406" formatCode="0.00">
                  <c:v>57.440999999999995</c:v>
                </c:pt>
                <c:pt idx="11407" formatCode="0.00">
                  <c:v>57.440999999999995</c:v>
                </c:pt>
                <c:pt idx="11408" formatCode="0.00">
                  <c:v>57.440999999999995</c:v>
                </c:pt>
                <c:pt idx="11409" formatCode="0.00">
                  <c:v>57.440999999999995</c:v>
                </c:pt>
                <c:pt idx="11410" formatCode="0.00">
                  <c:v>57.440999999999995</c:v>
                </c:pt>
                <c:pt idx="11411" formatCode="0.00">
                  <c:v>57.440999999999995</c:v>
                </c:pt>
                <c:pt idx="11412" formatCode="0.00">
                  <c:v>57.440999999999995</c:v>
                </c:pt>
                <c:pt idx="11413" formatCode="0.00">
                  <c:v>57.440999999999995</c:v>
                </c:pt>
                <c:pt idx="11414" formatCode="0.00">
                  <c:v>57.440999999999995</c:v>
                </c:pt>
                <c:pt idx="11415" formatCode="0.00">
                  <c:v>57.440999999999995</c:v>
                </c:pt>
                <c:pt idx="11416" formatCode="0.00">
                  <c:v>57.440999999999995</c:v>
                </c:pt>
                <c:pt idx="11417" formatCode="0.00">
                  <c:v>57.440999999999995</c:v>
                </c:pt>
                <c:pt idx="11418" formatCode="0.00">
                  <c:v>57.440999999999995</c:v>
                </c:pt>
                <c:pt idx="11419" formatCode="0.00">
                  <c:v>57.440999999999995</c:v>
                </c:pt>
                <c:pt idx="11420" formatCode="0.00">
                  <c:v>57.440999999999995</c:v>
                </c:pt>
                <c:pt idx="11421" formatCode="0.00">
                  <c:v>57.440999999999995</c:v>
                </c:pt>
                <c:pt idx="11422" formatCode="0.00">
                  <c:v>57.440999999999995</c:v>
                </c:pt>
                <c:pt idx="11423" formatCode="0.00">
                  <c:v>57.440999999999995</c:v>
                </c:pt>
                <c:pt idx="11424" formatCode="0.00">
                  <c:v>57.440999999999995</c:v>
                </c:pt>
                <c:pt idx="11425" formatCode="0.00">
                  <c:v>57.440999999999995</c:v>
                </c:pt>
                <c:pt idx="11426" formatCode="0.00">
                  <c:v>57.440999999999995</c:v>
                </c:pt>
                <c:pt idx="11427" formatCode="0.00">
                  <c:v>57.440999999999995</c:v>
                </c:pt>
                <c:pt idx="11428" formatCode="0.00">
                  <c:v>57.440999999999995</c:v>
                </c:pt>
                <c:pt idx="11429" formatCode="0.00">
                  <c:v>57.440999999999995</c:v>
                </c:pt>
                <c:pt idx="11430" formatCode="0.00">
                  <c:v>57.440999999999995</c:v>
                </c:pt>
                <c:pt idx="11431" formatCode="0.00">
                  <c:v>57.440999999999995</c:v>
                </c:pt>
                <c:pt idx="11432" formatCode="0.00">
                  <c:v>57.440999999999995</c:v>
                </c:pt>
                <c:pt idx="11433" formatCode="0.00">
                  <c:v>57.440999999999995</c:v>
                </c:pt>
                <c:pt idx="11434" formatCode="0.00">
                  <c:v>57.440999999999995</c:v>
                </c:pt>
                <c:pt idx="11435" formatCode="0.00">
                  <c:v>57.440999999999995</c:v>
                </c:pt>
                <c:pt idx="11436" formatCode="0.00">
                  <c:v>57.440999999999995</c:v>
                </c:pt>
                <c:pt idx="11437" formatCode="0.00">
                  <c:v>57.440999999999995</c:v>
                </c:pt>
                <c:pt idx="11438" formatCode="0.00">
                  <c:v>57.440999999999995</c:v>
                </c:pt>
                <c:pt idx="11439" formatCode="0.00">
                  <c:v>57.440999999999995</c:v>
                </c:pt>
                <c:pt idx="11440" formatCode="0.00">
                  <c:v>57.440999999999995</c:v>
                </c:pt>
                <c:pt idx="11441" formatCode="0.00">
                  <c:v>57.440999999999995</c:v>
                </c:pt>
                <c:pt idx="11442" formatCode="0.00">
                  <c:v>57.440999999999995</c:v>
                </c:pt>
                <c:pt idx="11443" formatCode="0.00">
                  <c:v>57.440999999999995</c:v>
                </c:pt>
                <c:pt idx="11444" formatCode="0.00">
                  <c:v>57.440999999999995</c:v>
                </c:pt>
                <c:pt idx="11445" formatCode="0.00">
                  <c:v>57.440999999999995</c:v>
                </c:pt>
                <c:pt idx="11446" formatCode="0.00">
                  <c:v>57.440999999999995</c:v>
                </c:pt>
                <c:pt idx="11447" formatCode="0.00">
                  <c:v>57.440999999999995</c:v>
                </c:pt>
                <c:pt idx="11448" formatCode="0.00">
                  <c:v>57.440999999999995</c:v>
                </c:pt>
                <c:pt idx="11449" formatCode="0.00">
                  <c:v>57.440999999999995</c:v>
                </c:pt>
                <c:pt idx="11450" formatCode="0.00">
                  <c:v>57.440999999999995</c:v>
                </c:pt>
                <c:pt idx="11451" formatCode="0.00">
                  <c:v>57.440999999999995</c:v>
                </c:pt>
                <c:pt idx="11452" formatCode="0.00">
                  <c:v>57.440999999999995</c:v>
                </c:pt>
                <c:pt idx="11453" formatCode="0.00">
                  <c:v>57.440999999999995</c:v>
                </c:pt>
                <c:pt idx="11454" formatCode="0.00">
                  <c:v>57.440999999999995</c:v>
                </c:pt>
                <c:pt idx="11455" formatCode="0.00">
                  <c:v>57.440999999999995</c:v>
                </c:pt>
                <c:pt idx="11456" formatCode="0.00">
                  <c:v>57.440999999999995</c:v>
                </c:pt>
                <c:pt idx="11457" formatCode="0.00">
                  <c:v>57.440999999999995</c:v>
                </c:pt>
                <c:pt idx="11458" formatCode="0.00">
                  <c:v>57.440999999999995</c:v>
                </c:pt>
                <c:pt idx="11459" formatCode="0.00">
                  <c:v>57.440999999999995</c:v>
                </c:pt>
                <c:pt idx="11460" formatCode="0.00">
                  <c:v>57.440999999999995</c:v>
                </c:pt>
                <c:pt idx="11461" formatCode="0.00">
                  <c:v>57.440999999999995</c:v>
                </c:pt>
                <c:pt idx="11462" formatCode="0.00">
                  <c:v>57.440999999999995</c:v>
                </c:pt>
                <c:pt idx="11463" formatCode="0.00">
                  <c:v>57.440999999999995</c:v>
                </c:pt>
                <c:pt idx="11464" formatCode="0.00">
                  <c:v>57.440999999999995</c:v>
                </c:pt>
                <c:pt idx="11465" formatCode="0.00">
                  <c:v>57.440999999999995</c:v>
                </c:pt>
                <c:pt idx="11466" formatCode="0.00">
                  <c:v>57.440999999999995</c:v>
                </c:pt>
                <c:pt idx="11467" formatCode="0.00">
                  <c:v>57.440999999999995</c:v>
                </c:pt>
                <c:pt idx="11468" formatCode="0.00">
                  <c:v>57.440999999999995</c:v>
                </c:pt>
                <c:pt idx="11469" formatCode="0.00">
                  <c:v>57.440999999999995</c:v>
                </c:pt>
                <c:pt idx="11470" formatCode="0.00">
                  <c:v>57.440999999999995</c:v>
                </c:pt>
                <c:pt idx="11471" formatCode="0.00">
                  <c:v>57.440999999999995</c:v>
                </c:pt>
                <c:pt idx="11472" formatCode="0.00">
                  <c:v>57.440999999999995</c:v>
                </c:pt>
                <c:pt idx="11473" formatCode="0.00">
                  <c:v>57.440999999999995</c:v>
                </c:pt>
                <c:pt idx="11474" formatCode="0.00">
                  <c:v>57.440999999999995</c:v>
                </c:pt>
                <c:pt idx="11475" formatCode="0.00">
                  <c:v>57.440999999999995</c:v>
                </c:pt>
                <c:pt idx="11476" formatCode="0.00">
                  <c:v>57.440999999999995</c:v>
                </c:pt>
                <c:pt idx="11477" formatCode="0.00">
                  <c:v>57.440999999999995</c:v>
                </c:pt>
                <c:pt idx="11478" formatCode="0.00">
                  <c:v>57.440999999999995</c:v>
                </c:pt>
                <c:pt idx="11479" formatCode="0.00">
                  <c:v>57.440999999999995</c:v>
                </c:pt>
                <c:pt idx="11480" formatCode="0.00">
                  <c:v>57.440999999999995</c:v>
                </c:pt>
                <c:pt idx="11481" formatCode="0.00">
                  <c:v>57.440999999999995</c:v>
                </c:pt>
                <c:pt idx="11482" formatCode="0.00">
                  <c:v>57.440999999999995</c:v>
                </c:pt>
                <c:pt idx="11483" formatCode="0.00">
                  <c:v>57.440999999999995</c:v>
                </c:pt>
                <c:pt idx="11484" formatCode="0.00">
                  <c:v>57.440999999999995</c:v>
                </c:pt>
                <c:pt idx="11485" formatCode="0.00">
                  <c:v>57.440999999999995</c:v>
                </c:pt>
                <c:pt idx="11486" formatCode="0.00">
                  <c:v>57.440999999999995</c:v>
                </c:pt>
                <c:pt idx="11487" formatCode="0.00">
                  <c:v>57.440999999999995</c:v>
                </c:pt>
                <c:pt idx="11488" formatCode="0.00">
                  <c:v>57.440999999999995</c:v>
                </c:pt>
                <c:pt idx="11489" formatCode="0.00">
                  <c:v>57.440999999999995</c:v>
                </c:pt>
                <c:pt idx="11490" formatCode="0.00">
                  <c:v>57.440999999999995</c:v>
                </c:pt>
                <c:pt idx="11491" formatCode="0.00">
                  <c:v>57.440999999999995</c:v>
                </c:pt>
                <c:pt idx="11492" formatCode="0.00">
                  <c:v>57.440999999999995</c:v>
                </c:pt>
                <c:pt idx="11493" formatCode="0.00">
                  <c:v>57.440999999999995</c:v>
                </c:pt>
                <c:pt idx="11494" formatCode="0.00">
                  <c:v>57.440999999999995</c:v>
                </c:pt>
                <c:pt idx="11495" formatCode="0.00">
                  <c:v>57.440999999999995</c:v>
                </c:pt>
                <c:pt idx="11496" formatCode="0.00">
                  <c:v>57.440999999999995</c:v>
                </c:pt>
                <c:pt idx="11497" formatCode="0.00">
                  <c:v>57.440999999999995</c:v>
                </c:pt>
                <c:pt idx="11498" formatCode="0.00">
                  <c:v>57.440999999999995</c:v>
                </c:pt>
                <c:pt idx="11499" formatCode="0.00">
                  <c:v>57.440999999999995</c:v>
                </c:pt>
                <c:pt idx="11500" formatCode="0.00">
                  <c:v>57.440999999999995</c:v>
                </c:pt>
                <c:pt idx="11501" formatCode="0.00">
                  <c:v>57.440999999999995</c:v>
                </c:pt>
                <c:pt idx="11502" formatCode="0.00">
                  <c:v>57.440999999999995</c:v>
                </c:pt>
                <c:pt idx="11503" formatCode="0.00">
                  <c:v>57.440999999999995</c:v>
                </c:pt>
                <c:pt idx="11504" formatCode="0.00">
                  <c:v>57.440999999999995</c:v>
                </c:pt>
                <c:pt idx="11505" formatCode="0.00">
                  <c:v>57.440999999999995</c:v>
                </c:pt>
                <c:pt idx="11506" formatCode="0.00">
                  <c:v>57.440999999999995</c:v>
                </c:pt>
                <c:pt idx="11507" formatCode="0.00">
                  <c:v>57.440999999999995</c:v>
                </c:pt>
                <c:pt idx="11508" formatCode="0.00">
                  <c:v>57.440999999999995</c:v>
                </c:pt>
                <c:pt idx="11509" formatCode="0.00">
                  <c:v>57.440999999999995</c:v>
                </c:pt>
                <c:pt idx="11510" formatCode="0.00">
                  <c:v>57.440999999999995</c:v>
                </c:pt>
                <c:pt idx="11511" formatCode="0.00">
                  <c:v>57.440999999999995</c:v>
                </c:pt>
                <c:pt idx="11512" formatCode="0.00">
                  <c:v>57.440999999999995</c:v>
                </c:pt>
                <c:pt idx="11513" formatCode="0.00">
                  <c:v>57.440999999999995</c:v>
                </c:pt>
                <c:pt idx="11514" formatCode="0.00">
                  <c:v>57.440999999999995</c:v>
                </c:pt>
                <c:pt idx="11515" formatCode="0.00">
                  <c:v>57.440999999999995</c:v>
                </c:pt>
                <c:pt idx="11516" formatCode="0.00">
                  <c:v>57.440999999999995</c:v>
                </c:pt>
                <c:pt idx="11517" formatCode="0.00">
                  <c:v>57.440999999999995</c:v>
                </c:pt>
                <c:pt idx="11518" formatCode="0.00">
                  <c:v>57.440999999999995</c:v>
                </c:pt>
                <c:pt idx="11519" formatCode="0.00">
                  <c:v>57.440999999999995</c:v>
                </c:pt>
                <c:pt idx="11520" formatCode="0.00">
                  <c:v>57.440999999999995</c:v>
                </c:pt>
                <c:pt idx="11521" formatCode="0.00">
                  <c:v>57.440999999999995</c:v>
                </c:pt>
                <c:pt idx="11522" formatCode="0.00">
                  <c:v>57.440999999999995</c:v>
                </c:pt>
                <c:pt idx="11523" formatCode="0.00">
                  <c:v>57.440999999999995</c:v>
                </c:pt>
                <c:pt idx="11524" formatCode="0.00">
                  <c:v>57.440999999999995</c:v>
                </c:pt>
                <c:pt idx="11525" formatCode="0.00">
                  <c:v>57.440999999999995</c:v>
                </c:pt>
                <c:pt idx="11526" formatCode="0.00">
                  <c:v>57.440999999999995</c:v>
                </c:pt>
                <c:pt idx="11527" formatCode="0.00">
                  <c:v>57.440999999999995</c:v>
                </c:pt>
                <c:pt idx="11528" formatCode="0.00">
                  <c:v>57.440999999999995</c:v>
                </c:pt>
                <c:pt idx="11529" formatCode="0.00">
                  <c:v>57.440999999999995</c:v>
                </c:pt>
                <c:pt idx="11530" formatCode="0.00">
                  <c:v>57.440999999999995</c:v>
                </c:pt>
                <c:pt idx="11531" formatCode="0.00">
                  <c:v>57.440999999999995</c:v>
                </c:pt>
                <c:pt idx="11532" formatCode="0.00">
                  <c:v>57.440999999999995</c:v>
                </c:pt>
                <c:pt idx="11533" formatCode="0.00">
                  <c:v>57.440999999999995</c:v>
                </c:pt>
                <c:pt idx="11534" formatCode="0.00">
                  <c:v>57.440999999999995</c:v>
                </c:pt>
                <c:pt idx="11535" formatCode="0.00">
                  <c:v>57.440999999999995</c:v>
                </c:pt>
                <c:pt idx="11536" formatCode="0.00">
                  <c:v>57.440999999999995</c:v>
                </c:pt>
                <c:pt idx="11537" formatCode="0.00">
                  <c:v>57.440999999999995</c:v>
                </c:pt>
                <c:pt idx="11538" formatCode="0.00">
                  <c:v>57.440999999999995</c:v>
                </c:pt>
                <c:pt idx="11539" formatCode="0.00">
                  <c:v>57.440999999999995</c:v>
                </c:pt>
                <c:pt idx="11540" formatCode="0.00">
                  <c:v>57.440999999999995</c:v>
                </c:pt>
                <c:pt idx="11541" formatCode="0.00">
                  <c:v>57.440999999999995</c:v>
                </c:pt>
                <c:pt idx="11542" formatCode="0.00">
                  <c:v>57.440999999999995</c:v>
                </c:pt>
                <c:pt idx="11543" formatCode="0.00">
                  <c:v>57.440999999999995</c:v>
                </c:pt>
                <c:pt idx="11544" formatCode="0.00">
                  <c:v>57.440999999999995</c:v>
                </c:pt>
                <c:pt idx="11545" formatCode="0.00">
                  <c:v>57.440999999999995</c:v>
                </c:pt>
                <c:pt idx="11546" formatCode="0.00">
                  <c:v>57.440999999999995</c:v>
                </c:pt>
                <c:pt idx="11547" formatCode="0.00">
                  <c:v>57.440999999999995</c:v>
                </c:pt>
                <c:pt idx="11548" formatCode="0.00">
                  <c:v>57.440999999999995</c:v>
                </c:pt>
                <c:pt idx="11549" formatCode="0.00">
                  <c:v>57.440999999999995</c:v>
                </c:pt>
                <c:pt idx="11550" formatCode="0.00">
                  <c:v>57.440999999999995</c:v>
                </c:pt>
                <c:pt idx="11551" formatCode="0.00">
                  <c:v>57.440999999999995</c:v>
                </c:pt>
                <c:pt idx="11552" formatCode="0.00">
                  <c:v>57.440999999999995</c:v>
                </c:pt>
                <c:pt idx="11553" formatCode="0.00">
                  <c:v>57.440999999999995</c:v>
                </c:pt>
                <c:pt idx="11554" formatCode="0.00">
                  <c:v>57.440999999999995</c:v>
                </c:pt>
                <c:pt idx="11555" formatCode="0.00">
                  <c:v>57.440999999999995</c:v>
                </c:pt>
                <c:pt idx="11556" formatCode="0.00">
                  <c:v>57.440999999999995</c:v>
                </c:pt>
                <c:pt idx="11557" formatCode="0.00">
                  <c:v>57.440999999999995</c:v>
                </c:pt>
                <c:pt idx="11558" formatCode="0.00">
                  <c:v>57.440999999999995</c:v>
                </c:pt>
                <c:pt idx="11559" formatCode="0.00">
                  <c:v>57.440999999999995</c:v>
                </c:pt>
                <c:pt idx="11560" formatCode="0.00">
                  <c:v>57.440999999999995</c:v>
                </c:pt>
                <c:pt idx="11561" formatCode="0.00">
                  <c:v>57.440999999999995</c:v>
                </c:pt>
                <c:pt idx="11562" formatCode="0.00">
                  <c:v>57.440999999999995</c:v>
                </c:pt>
                <c:pt idx="11563" formatCode="0.00">
                  <c:v>57.440999999999995</c:v>
                </c:pt>
                <c:pt idx="11564" formatCode="0.00">
                  <c:v>57.440999999999995</c:v>
                </c:pt>
                <c:pt idx="11565" formatCode="0.00">
                  <c:v>57.440999999999995</c:v>
                </c:pt>
                <c:pt idx="11566" formatCode="0.00">
                  <c:v>57.440999999999995</c:v>
                </c:pt>
                <c:pt idx="11567" formatCode="0.00">
                  <c:v>57.440999999999995</c:v>
                </c:pt>
                <c:pt idx="11568" formatCode="0.00">
                  <c:v>57.440999999999995</c:v>
                </c:pt>
                <c:pt idx="11569" formatCode="0.00">
                  <c:v>57.440999999999995</c:v>
                </c:pt>
                <c:pt idx="11570" formatCode="0.00">
                  <c:v>57.440999999999995</c:v>
                </c:pt>
                <c:pt idx="11571" formatCode="0.00">
                  <c:v>57.440999999999995</c:v>
                </c:pt>
                <c:pt idx="11572" formatCode="0.00">
                  <c:v>57.440999999999995</c:v>
                </c:pt>
                <c:pt idx="11573" formatCode="0.00">
                  <c:v>57.440999999999995</c:v>
                </c:pt>
                <c:pt idx="11574" formatCode="0.00">
                  <c:v>57.440999999999995</c:v>
                </c:pt>
                <c:pt idx="11575" formatCode="0.00">
                  <c:v>57.440999999999995</c:v>
                </c:pt>
                <c:pt idx="11576" formatCode="0.00">
                  <c:v>57.440999999999995</c:v>
                </c:pt>
                <c:pt idx="11577" formatCode="0.00">
                  <c:v>57.440999999999995</c:v>
                </c:pt>
                <c:pt idx="11578" formatCode="0.00">
                  <c:v>57.440999999999995</c:v>
                </c:pt>
                <c:pt idx="11579" formatCode="0.00">
                  <c:v>57.440999999999995</c:v>
                </c:pt>
                <c:pt idx="11580" formatCode="0.00">
                  <c:v>57.440999999999995</c:v>
                </c:pt>
                <c:pt idx="11581" formatCode="0.00">
                  <c:v>57.440999999999995</c:v>
                </c:pt>
                <c:pt idx="11582" formatCode="0.00">
                  <c:v>57.440999999999995</c:v>
                </c:pt>
                <c:pt idx="11583" formatCode="0.00">
                  <c:v>57.440999999999995</c:v>
                </c:pt>
                <c:pt idx="11584" formatCode="0.00">
                  <c:v>57.440999999999995</c:v>
                </c:pt>
                <c:pt idx="11585" formatCode="0.00">
                  <c:v>57.440999999999995</c:v>
                </c:pt>
                <c:pt idx="11586" formatCode="0.00">
                  <c:v>57.440999999999995</c:v>
                </c:pt>
                <c:pt idx="11587" formatCode="0.00">
                  <c:v>57.440999999999995</c:v>
                </c:pt>
                <c:pt idx="11588" formatCode="0.00">
                  <c:v>57.440999999999995</c:v>
                </c:pt>
                <c:pt idx="11589" formatCode="0.00">
                  <c:v>57.440999999999995</c:v>
                </c:pt>
                <c:pt idx="11590" formatCode="0.00">
                  <c:v>57.440999999999995</c:v>
                </c:pt>
                <c:pt idx="11591" formatCode="0.00">
                  <c:v>57.440999999999995</c:v>
                </c:pt>
                <c:pt idx="11592" formatCode="0.00">
                  <c:v>57.440999999999995</c:v>
                </c:pt>
                <c:pt idx="11593" formatCode="0.00">
                  <c:v>57.440999999999995</c:v>
                </c:pt>
                <c:pt idx="11594" formatCode="0.00">
                  <c:v>57.440999999999995</c:v>
                </c:pt>
                <c:pt idx="11595" formatCode="0.00">
                  <c:v>57.440999999999995</c:v>
                </c:pt>
                <c:pt idx="11596" formatCode="0.00">
                  <c:v>57.440999999999995</c:v>
                </c:pt>
                <c:pt idx="11597" formatCode="0.00">
                  <c:v>57.440999999999995</c:v>
                </c:pt>
                <c:pt idx="11598" formatCode="0.00">
                  <c:v>57.440999999999995</c:v>
                </c:pt>
                <c:pt idx="11599" formatCode="0.00">
                  <c:v>57.440999999999995</c:v>
                </c:pt>
                <c:pt idx="11600" formatCode="0.00">
                  <c:v>57.440999999999995</c:v>
                </c:pt>
                <c:pt idx="11601" formatCode="0.00">
                  <c:v>57.440999999999995</c:v>
                </c:pt>
                <c:pt idx="11602" formatCode="0.00">
                  <c:v>57.440999999999995</c:v>
                </c:pt>
                <c:pt idx="11603" formatCode="0.00">
                  <c:v>57.440999999999995</c:v>
                </c:pt>
                <c:pt idx="11604" formatCode="0.00">
                  <c:v>57.440999999999995</c:v>
                </c:pt>
                <c:pt idx="11605" formatCode="0.00">
                  <c:v>57.440999999999995</c:v>
                </c:pt>
                <c:pt idx="11606" formatCode="0.00">
                  <c:v>57.440999999999995</c:v>
                </c:pt>
                <c:pt idx="11607" formatCode="0.00">
                  <c:v>57.440999999999995</c:v>
                </c:pt>
                <c:pt idx="11608" formatCode="0.00">
                  <c:v>57.440999999999995</c:v>
                </c:pt>
                <c:pt idx="11609" formatCode="0.00">
                  <c:v>57.440999999999995</c:v>
                </c:pt>
                <c:pt idx="11610" formatCode="0.00">
                  <c:v>57.440999999999995</c:v>
                </c:pt>
                <c:pt idx="11611" formatCode="0.00">
                  <c:v>57.440999999999995</c:v>
                </c:pt>
                <c:pt idx="11612" formatCode="0.00">
                  <c:v>57.440999999999995</c:v>
                </c:pt>
                <c:pt idx="11613" formatCode="0.00">
                  <c:v>57.440999999999995</c:v>
                </c:pt>
                <c:pt idx="11614" formatCode="0.00">
                  <c:v>57.440999999999995</c:v>
                </c:pt>
                <c:pt idx="11615" formatCode="0.00">
                  <c:v>57.440999999999995</c:v>
                </c:pt>
                <c:pt idx="11616" formatCode="0.00">
                  <c:v>57.440999999999995</c:v>
                </c:pt>
                <c:pt idx="11617" formatCode="0.00">
                  <c:v>57.440999999999995</c:v>
                </c:pt>
                <c:pt idx="11618" formatCode="0.00">
                  <c:v>57.440999999999995</c:v>
                </c:pt>
                <c:pt idx="11619" formatCode="0.00">
                  <c:v>57.440999999999995</c:v>
                </c:pt>
                <c:pt idx="11620" formatCode="0.00">
                  <c:v>57.440999999999995</c:v>
                </c:pt>
                <c:pt idx="11621" formatCode="0.00">
                  <c:v>57.440999999999995</c:v>
                </c:pt>
                <c:pt idx="11622" formatCode="0.00">
                  <c:v>57.440999999999995</c:v>
                </c:pt>
                <c:pt idx="11623" formatCode="0.00">
                  <c:v>57.440999999999995</c:v>
                </c:pt>
                <c:pt idx="11624" formatCode="0.00">
                  <c:v>57.440999999999995</c:v>
                </c:pt>
                <c:pt idx="11625" formatCode="0.00">
                  <c:v>57.440999999999995</c:v>
                </c:pt>
                <c:pt idx="11626" formatCode="0.00">
                  <c:v>57.440999999999995</c:v>
                </c:pt>
                <c:pt idx="11627" formatCode="0.00">
                  <c:v>57.440999999999995</c:v>
                </c:pt>
                <c:pt idx="11628" formatCode="0.00">
                  <c:v>57.440999999999995</c:v>
                </c:pt>
                <c:pt idx="11629" formatCode="0.00">
                  <c:v>57.440999999999995</c:v>
                </c:pt>
                <c:pt idx="11630" formatCode="0.00">
                  <c:v>57.440999999999995</c:v>
                </c:pt>
                <c:pt idx="11631" formatCode="0.00">
                  <c:v>57.440999999999995</c:v>
                </c:pt>
                <c:pt idx="11632" formatCode="0.00">
                  <c:v>57.440999999999995</c:v>
                </c:pt>
                <c:pt idx="11633" formatCode="0.00">
                  <c:v>57.440999999999995</c:v>
                </c:pt>
                <c:pt idx="11634" formatCode="0.00">
                  <c:v>57.440999999999995</c:v>
                </c:pt>
                <c:pt idx="11635" formatCode="0.00">
                  <c:v>57.440999999999995</c:v>
                </c:pt>
                <c:pt idx="11636" formatCode="0.00">
                  <c:v>57.440999999999995</c:v>
                </c:pt>
                <c:pt idx="11637" formatCode="0.00">
                  <c:v>57.440999999999995</c:v>
                </c:pt>
                <c:pt idx="11638" formatCode="0.00">
                  <c:v>57.440999999999995</c:v>
                </c:pt>
                <c:pt idx="11639" formatCode="0.00">
                  <c:v>57.440999999999995</c:v>
                </c:pt>
                <c:pt idx="11640" formatCode="0.00">
                  <c:v>57.440999999999995</c:v>
                </c:pt>
                <c:pt idx="11641" formatCode="0.00">
                  <c:v>57.440999999999995</c:v>
                </c:pt>
                <c:pt idx="11642" formatCode="0.00">
                  <c:v>57.440999999999995</c:v>
                </c:pt>
                <c:pt idx="11643" formatCode="0.00">
                  <c:v>57.440999999999995</c:v>
                </c:pt>
                <c:pt idx="11644" formatCode="0.00">
                  <c:v>57.440999999999995</c:v>
                </c:pt>
                <c:pt idx="11645" formatCode="0.00">
                  <c:v>57.440999999999995</c:v>
                </c:pt>
                <c:pt idx="11646" formatCode="0.00">
                  <c:v>57.440999999999995</c:v>
                </c:pt>
                <c:pt idx="11647" formatCode="0.00">
                  <c:v>57.440999999999995</c:v>
                </c:pt>
                <c:pt idx="11648" formatCode="0.00">
                  <c:v>57.440999999999995</c:v>
                </c:pt>
                <c:pt idx="11649" formatCode="0.00">
                  <c:v>57.440999999999995</c:v>
                </c:pt>
                <c:pt idx="11650" formatCode="0.00">
                  <c:v>57.440999999999995</c:v>
                </c:pt>
                <c:pt idx="11651" formatCode="0.00">
                  <c:v>57.440999999999995</c:v>
                </c:pt>
                <c:pt idx="11652" formatCode="0.00">
                  <c:v>57.440999999999995</c:v>
                </c:pt>
                <c:pt idx="11653" formatCode="0.00">
                  <c:v>57.440999999999995</c:v>
                </c:pt>
                <c:pt idx="11654" formatCode="0.00">
                  <c:v>57.440999999999995</c:v>
                </c:pt>
                <c:pt idx="11655" formatCode="0.00">
                  <c:v>57.440999999999995</c:v>
                </c:pt>
                <c:pt idx="11656" formatCode="0.00">
                  <c:v>57.440999999999995</c:v>
                </c:pt>
                <c:pt idx="11657" formatCode="0.00">
                  <c:v>57.440999999999995</c:v>
                </c:pt>
                <c:pt idx="11658" formatCode="0.00">
                  <c:v>57.440999999999995</c:v>
                </c:pt>
                <c:pt idx="11659" formatCode="0.00">
                  <c:v>57.440999999999995</c:v>
                </c:pt>
                <c:pt idx="11660" formatCode="0.00">
                  <c:v>57.440999999999995</c:v>
                </c:pt>
                <c:pt idx="11661" formatCode="0.00">
                  <c:v>57.440999999999995</c:v>
                </c:pt>
                <c:pt idx="11662" formatCode="0.00">
                  <c:v>57.440999999999995</c:v>
                </c:pt>
                <c:pt idx="11663" formatCode="0.00">
                  <c:v>57.440999999999995</c:v>
                </c:pt>
                <c:pt idx="11664" formatCode="0.00">
                  <c:v>57.440999999999995</c:v>
                </c:pt>
                <c:pt idx="11665" formatCode="0.00">
                  <c:v>57.440999999999995</c:v>
                </c:pt>
                <c:pt idx="11666" formatCode="0.00">
                  <c:v>57.440999999999995</c:v>
                </c:pt>
                <c:pt idx="11667" formatCode="0.00">
                  <c:v>57.440999999999995</c:v>
                </c:pt>
                <c:pt idx="11668" formatCode="0.00">
                  <c:v>57.440999999999995</c:v>
                </c:pt>
                <c:pt idx="11669" formatCode="0.00">
                  <c:v>57.440999999999995</c:v>
                </c:pt>
                <c:pt idx="11670" formatCode="0.00">
                  <c:v>57.440999999999995</c:v>
                </c:pt>
                <c:pt idx="11671" formatCode="0.00">
                  <c:v>57.440999999999995</c:v>
                </c:pt>
                <c:pt idx="11672" formatCode="0.00">
                  <c:v>57.440999999999995</c:v>
                </c:pt>
                <c:pt idx="11673" formatCode="0.00">
                  <c:v>57.440999999999995</c:v>
                </c:pt>
                <c:pt idx="11674" formatCode="0.00">
                  <c:v>57.440999999999995</c:v>
                </c:pt>
                <c:pt idx="11675" formatCode="0.00">
                  <c:v>57.440999999999995</c:v>
                </c:pt>
                <c:pt idx="11676" formatCode="0.00">
                  <c:v>57.440999999999995</c:v>
                </c:pt>
                <c:pt idx="11677" formatCode="0.00">
                  <c:v>57.440999999999995</c:v>
                </c:pt>
                <c:pt idx="11678" formatCode="0.00">
                  <c:v>57.440999999999995</c:v>
                </c:pt>
                <c:pt idx="11679" formatCode="0.00">
                  <c:v>57.440999999999995</c:v>
                </c:pt>
                <c:pt idx="11680" formatCode="0.00">
                  <c:v>57.440999999999995</c:v>
                </c:pt>
                <c:pt idx="11681" formatCode="0.00">
                  <c:v>57.440999999999995</c:v>
                </c:pt>
                <c:pt idx="11682" formatCode="0.00">
                  <c:v>57.440999999999995</c:v>
                </c:pt>
                <c:pt idx="11683" formatCode="0.00">
                  <c:v>57.440999999999995</c:v>
                </c:pt>
                <c:pt idx="11684" formatCode="0.00">
                  <c:v>57.440999999999995</c:v>
                </c:pt>
                <c:pt idx="11685" formatCode="0.00">
                  <c:v>57.440999999999995</c:v>
                </c:pt>
                <c:pt idx="11686" formatCode="0.00">
                  <c:v>57.440999999999995</c:v>
                </c:pt>
                <c:pt idx="11687" formatCode="0.00">
                  <c:v>57.440999999999995</c:v>
                </c:pt>
                <c:pt idx="11688" formatCode="0.00">
                  <c:v>57.440999999999995</c:v>
                </c:pt>
                <c:pt idx="11689" formatCode="0.00">
                  <c:v>57.440999999999995</c:v>
                </c:pt>
                <c:pt idx="11690" formatCode="0.00">
                  <c:v>57.440999999999995</c:v>
                </c:pt>
                <c:pt idx="11691" formatCode="0.00">
                  <c:v>57.440999999999995</c:v>
                </c:pt>
                <c:pt idx="11692" formatCode="0.00">
                  <c:v>57.440999999999995</c:v>
                </c:pt>
                <c:pt idx="11693" formatCode="0.00">
                  <c:v>57.440999999999995</c:v>
                </c:pt>
                <c:pt idx="11694" formatCode="0.00">
                  <c:v>57.440999999999995</c:v>
                </c:pt>
                <c:pt idx="11695" formatCode="0.00">
                  <c:v>57.440999999999995</c:v>
                </c:pt>
                <c:pt idx="11696" formatCode="0.00">
                  <c:v>57.440999999999995</c:v>
                </c:pt>
                <c:pt idx="11697" formatCode="0.00">
                  <c:v>57.440999999999995</c:v>
                </c:pt>
                <c:pt idx="11698" formatCode="0.00">
                  <c:v>57.440999999999995</c:v>
                </c:pt>
                <c:pt idx="11699" formatCode="0.00">
                  <c:v>57.440999999999995</c:v>
                </c:pt>
                <c:pt idx="11700" formatCode="0.00">
                  <c:v>57.440999999999995</c:v>
                </c:pt>
                <c:pt idx="11701" formatCode="0.00">
                  <c:v>57.440999999999995</c:v>
                </c:pt>
                <c:pt idx="11702" formatCode="0.00">
                  <c:v>57.440999999999995</c:v>
                </c:pt>
                <c:pt idx="11703" formatCode="0.00">
                  <c:v>57.440999999999995</c:v>
                </c:pt>
                <c:pt idx="11704" formatCode="0.00">
                  <c:v>57.440999999999995</c:v>
                </c:pt>
                <c:pt idx="11705" formatCode="0.00">
                  <c:v>57.440999999999995</c:v>
                </c:pt>
                <c:pt idx="11706" formatCode="0.00">
                  <c:v>57.440999999999995</c:v>
                </c:pt>
                <c:pt idx="11707" formatCode="0.00">
                  <c:v>57.440999999999995</c:v>
                </c:pt>
                <c:pt idx="11708" formatCode="0.00">
                  <c:v>57.440999999999995</c:v>
                </c:pt>
                <c:pt idx="11709" formatCode="0.00">
                  <c:v>57.440999999999995</c:v>
                </c:pt>
                <c:pt idx="11710" formatCode="0.00">
                  <c:v>57.440999999999995</c:v>
                </c:pt>
                <c:pt idx="11711" formatCode="0.00">
                  <c:v>57.440999999999995</c:v>
                </c:pt>
                <c:pt idx="11712" formatCode="0.00">
                  <c:v>57.440999999999995</c:v>
                </c:pt>
                <c:pt idx="11713" formatCode="0.00">
                  <c:v>57.440999999999995</c:v>
                </c:pt>
                <c:pt idx="11714" formatCode="0.00">
                  <c:v>57.440999999999995</c:v>
                </c:pt>
                <c:pt idx="11715" formatCode="0.00">
                  <c:v>57.440999999999995</c:v>
                </c:pt>
                <c:pt idx="11716" formatCode="0.00">
                  <c:v>57.440999999999995</c:v>
                </c:pt>
                <c:pt idx="11717" formatCode="0.00">
                  <c:v>57.440999999999995</c:v>
                </c:pt>
                <c:pt idx="11718" formatCode="0.00">
                  <c:v>57.440999999999995</c:v>
                </c:pt>
                <c:pt idx="11719" formatCode="0.00">
                  <c:v>57.440999999999995</c:v>
                </c:pt>
                <c:pt idx="11720" formatCode="0.00">
                  <c:v>57.440999999999995</c:v>
                </c:pt>
                <c:pt idx="11721" formatCode="0.00">
                  <c:v>57.440999999999995</c:v>
                </c:pt>
                <c:pt idx="11722" formatCode="0.00">
                  <c:v>57.440999999999995</c:v>
                </c:pt>
                <c:pt idx="11723" formatCode="0.00">
                  <c:v>57.440999999999995</c:v>
                </c:pt>
                <c:pt idx="11724" formatCode="0.00">
                  <c:v>57.440999999999995</c:v>
                </c:pt>
                <c:pt idx="11725" formatCode="0.00">
                  <c:v>57.440999999999995</c:v>
                </c:pt>
                <c:pt idx="11726" formatCode="0.00">
                  <c:v>57.440999999999995</c:v>
                </c:pt>
                <c:pt idx="11727" formatCode="0.00">
                  <c:v>57.440999999999995</c:v>
                </c:pt>
                <c:pt idx="11728" formatCode="0.00">
                  <c:v>57.440999999999995</c:v>
                </c:pt>
                <c:pt idx="11729" formatCode="0.00">
                  <c:v>57.440999999999995</c:v>
                </c:pt>
                <c:pt idx="11730" formatCode="0.00">
                  <c:v>57.440999999999995</c:v>
                </c:pt>
                <c:pt idx="11731" formatCode="0.00">
                  <c:v>57.440999999999995</c:v>
                </c:pt>
                <c:pt idx="11732" formatCode="0.00">
                  <c:v>57.440999999999995</c:v>
                </c:pt>
                <c:pt idx="11733" formatCode="0.00">
                  <c:v>57.440999999999995</c:v>
                </c:pt>
                <c:pt idx="11734" formatCode="0.00">
                  <c:v>57.440999999999995</c:v>
                </c:pt>
                <c:pt idx="11735" formatCode="0.00">
                  <c:v>57.440999999999995</c:v>
                </c:pt>
                <c:pt idx="11736" formatCode="0.00">
                  <c:v>57.440999999999995</c:v>
                </c:pt>
                <c:pt idx="11737" formatCode="0.00">
                  <c:v>57.440999999999995</c:v>
                </c:pt>
                <c:pt idx="11738" formatCode="0.00">
                  <c:v>57.614000000000004</c:v>
                </c:pt>
                <c:pt idx="11739" formatCode="0.00">
                  <c:v>57.440999999999995</c:v>
                </c:pt>
                <c:pt idx="11740" formatCode="0.00">
                  <c:v>57.440999999999995</c:v>
                </c:pt>
                <c:pt idx="11741" formatCode="0.00">
                  <c:v>57.440999999999995</c:v>
                </c:pt>
                <c:pt idx="11742" formatCode="0.00">
                  <c:v>57.614000000000004</c:v>
                </c:pt>
                <c:pt idx="11743" formatCode="0.00">
                  <c:v>57.440999999999995</c:v>
                </c:pt>
                <c:pt idx="11744" formatCode="0.00">
                  <c:v>57.440999999999995</c:v>
                </c:pt>
                <c:pt idx="11745" formatCode="0.00">
                  <c:v>57.440999999999995</c:v>
                </c:pt>
                <c:pt idx="11746" formatCode="0.00">
                  <c:v>57.440999999999995</c:v>
                </c:pt>
                <c:pt idx="11747" formatCode="0.00">
                  <c:v>57.614000000000004</c:v>
                </c:pt>
                <c:pt idx="11748" formatCode="0.00">
                  <c:v>57.440999999999995</c:v>
                </c:pt>
                <c:pt idx="11749" formatCode="0.00">
                  <c:v>57.440999999999995</c:v>
                </c:pt>
                <c:pt idx="11750" formatCode="0.00">
                  <c:v>57.440999999999995</c:v>
                </c:pt>
                <c:pt idx="11751" formatCode="0.00">
                  <c:v>57.440999999999995</c:v>
                </c:pt>
                <c:pt idx="11752" formatCode="0.00">
                  <c:v>57.440999999999995</c:v>
                </c:pt>
                <c:pt idx="11753" formatCode="0.00">
                  <c:v>57.614000000000004</c:v>
                </c:pt>
                <c:pt idx="11754" formatCode="0.00">
                  <c:v>57.614000000000004</c:v>
                </c:pt>
                <c:pt idx="11755" formatCode="0.00">
                  <c:v>57.440999999999995</c:v>
                </c:pt>
                <c:pt idx="11756" formatCode="0.00">
                  <c:v>57.440999999999995</c:v>
                </c:pt>
                <c:pt idx="11757" formatCode="0.00">
                  <c:v>57.614000000000004</c:v>
                </c:pt>
                <c:pt idx="11758" formatCode="0.00">
                  <c:v>57.614000000000004</c:v>
                </c:pt>
                <c:pt idx="11759" formatCode="0.00">
                  <c:v>57.614000000000004</c:v>
                </c:pt>
                <c:pt idx="11760" formatCode="0.00">
                  <c:v>57.440999999999995</c:v>
                </c:pt>
                <c:pt idx="11761" formatCode="0.00">
                  <c:v>57.440999999999995</c:v>
                </c:pt>
                <c:pt idx="11762" formatCode="0.00">
                  <c:v>57.440999999999995</c:v>
                </c:pt>
                <c:pt idx="11763" formatCode="0.00">
                  <c:v>57.614000000000004</c:v>
                </c:pt>
                <c:pt idx="11764" formatCode="0.00">
                  <c:v>57.614000000000004</c:v>
                </c:pt>
                <c:pt idx="11765" formatCode="0.00">
                  <c:v>57.440999999999995</c:v>
                </c:pt>
                <c:pt idx="11766" formatCode="0.00">
                  <c:v>57.440999999999995</c:v>
                </c:pt>
                <c:pt idx="11767" formatCode="0.00">
                  <c:v>57.614000000000004</c:v>
                </c:pt>
                <c:pt idx="11768" formatCode="0.00">
                  <c:v>57.614000000000004</c:v>
                </c:pt>
                <c:pt idx="11769" formatCode="0.00">
                  <c:v>57.614000000000004</c:v>
                </c:pt>
                <c:pt idx="11770" formatCode="0.00">
                  <c:v>57.614000000000004</c:v>
                </c:pt>
                <c:pt idx="11771" formatCode="0.00">
                  <c:v>57.614000000000004</c:v>
                </c:pt>
                <c:pt idx="11772" formatCode="0.00">
                  <c:v>57.614000000000004</c:v>
                </c:pt>
                <c:pt idx="11773" formatCode="0.00">
                  <c:v>57.614000000000004</c:v>
                </c:pt>
                <c:pt idx="11774" formatCode="0.00">
                  <c:v>57.614000000000004</c:v>
                </c:pt>
                <c:pt idx="11775" formatCode="0.00">
                  <c:v>57.614000000000004</c:v>
                </c:pt>
                <c:pt idx="11776" formatCode="0.00">
                  <c:v>57.614000000000004</c:v>
                </c:pt>
                <c:pt idx="11777" formatCode="0.00">
                  <c:v>57.440999999999995</c:v>
                </c:pt>
                <c:pt idx="11778" formatCode="0.00">
                  <c:v>57.614000000000004</c:v>
                </c:pt>
                <c:pt idx="11779" formatCode="0.00">
                  <c:v>57.614000000000004</c:v>
                </c:pt>
                <c:pt idx="11780" formatCode="0.00">
                  <c:v>57.614000000000004</c:v>
                </c:pt>
                <c:pt idx="11781" formatCode="0.00">
                  <c:v>57.614000000000004</c:v>
                </c:pt>
                <c:pt idx="11782" formatCode="0.00">
                  <c:v>57.614000000000004</c:v>
                </c:pt>
                <c:pt idx="11783" formatCode="0.00">
                  <c:v>57.614000000000004</c:v>
                </c:pt>
                <c:pt idx="11784" formatCode="0.00">
                  <c:v>57.614000000000004</c:v>
                </c:pt>
                <c:pt idx="11785" formatCode="0.00">
                  <c:v>57.614000000000004</c:v>
                </c:pt>
                <c:pt idx="11786" formatCode="0.00">
                  <c:v>57.614000000000004</c:v>
                </c:pt>
                <c:pt idx="11787" formatCode="0.00">
                  <c:v>57.614000000000004</c:v>
                </c:pt>
                <c:pt idx="11788" formatCode="0.00">
                  <c:v>57.614000000000004</c:v>
                </c:pt>
                <c:pt idx="11789" formatCode="0.00">
                  <c:v>57.614000000000004</c:v>
                </c:pt>
                <c:pt idx="11790" formatCode="0.00">
                  <c:v>57.614000000000004</c:v>
                </c:pt>
                <c:pt idx="11791" formatCode="0.00">
                  <c:v>57.614000000000004</c:v>
                </c:pt>
                <c:pt idx="11792" formatCode="0.00">
                  <c:v>57.614000000000004</c:v>
                </c:pt>
                <c:pt idx="11793" formatCode="0.00">
                  <c:v>57.614000000000004</c:v>
                </c:pt>
                <c:pt idx="11794" formatCode="0.00">
                  <c:v>57.614000000000004</c:v>
                </c:pt>
                <c:pt idx="11795" formatCode="0.00">
                  <c:v>57.614000000000004</c:v>
                </c:pt>
                <c:pt idx="11796" formatCode="0.00">
                  <c:v>57.614000000000004</c:v>
                </c:pt>
                <c:pt idx="11797" formatCode="0.00">
                  <c:v>57.614000000000004</c:v>
                </c:pt>
                <c:pt idx="11798" formatCode="0.00">
                  <c:v>57.614000000000004</c:v>
                </c:pt>
                <c:pt idx="11799" formatCode="0.00">
                  <c:v>57.614000000000004</c:v>
                </c:pt>
                <c:pt idx="11800" formatCode="0.00">
                  <c:v>57.614000000000004</c:v>
                </c:pt>
                <c:pt idx="11801" formatCode="0.00">
                  <c:v>57.614000000000004</c:v>
                </c:pt>
                <c:pt idx="11802" formatCode="0.00">
                  <c:v>57.614000000000004</c:v>
                </c:pt>
                <c:pt idx="11803" formatCode="0.00">
                  <c:v>57.614000000000004</c:v>
                </c:pt>
                <c:pt idx="11804" formatCode="0.00">
                  <c:v>57.614000000000004</c:v>
                </c:pt>
                <c:pt idx="11805" formatCode="0.00">
                  <c:v>57.614000000000004</c:v>
                </c:pt>
                <c:pt idx="11806" formatCode="0.00">
                  <c:v>57.614000000000004</c:v>
                </c:pt>
                <c:pt idx="11807" formatCode="0.00">
                  <c:v>57.614000000000004</c:v>
                </c:pt>
                <c:pt idx="11808" formatCode="0.00">
                  <c:v>57.614000000000004</c:v>
                </c:pt>
                <c:pt idx="11809" formatCode="0.00">
                  <c:v>57.614000000000004</c:v>
                </c:pt>
                <c:pt idx="11810" formatCode="0.00">
                  <c:v>57.614000000000004</c:v>
                </c:pt>
                <c:pt idx="11811" formatCode="0.00">
                  <c:v>57.614000000000004</c:v>
                </c:pt>
                <c:pt idx="11812" formatCode="0.00">
                  <c:v>57.614000000000004</c:v>
                </c:pt>
                <c:pt idx="11813" formatCode="0.00">
                  <c:v>57.614000000000004</c:v>
                </c:pt>
                <c:pt idx="11814" formatCode="0.00">
                  <c:v>57.614000000000004</c:v>
                </c:pt>
                <c:pt idx="11815" formatCode="0.00">
                  <c:v>57.614000000000004</c:v>
                </c:pt>
                <c:pt idx="11816" formatCode="0.00">
                  <c:v>57.614000000000004</c:v>
                </c:pt>
                <c:pt idx="11817" formatCode="0.00">
                  <c:v>57.614000000000004</c:v>
                </c:pt>
                <c:pt idx="11818" formatCode="0.00">
                  <c:v>57.614000000000004</c:v>
                </c:pt>
                <c:pt idx="11819" formatCode="0.00">
                  <c:v>57.614000000000004</c:v>
                </c:pt>
                <c:pt idx="11820" formatCode="0.00">
                  <c:v>57.614000000000004</c:v>
                </c:pt>
                <c:pt idx="11821" formatCode="0.00">
                  <c:v>57.614000000000004</c:v>
                </c:pt>
                <c:pt idx="11822" formatCode="0.00">
                  <c:v>57.614000000000004</c:v>
                </c:pt>
                <c:pt idx="11823" formatCode="0.00">
                  <c:v>57.614000000000004</c:v>
                </c:pt>
                <c:pt idx="11824" formatCode="0.00">
                  <c:v>57.614000000000004</c:v>
                </c:pt>
                <c:pt idx="11825" formatCode="0.00">
                  <c:v>57.614000000000004</c:v>
                </c:pt>
                <c:pt idx="11826" formatCode="0.00">
                  <c:v>57.614000000000004</c:v>
                </c:pt>
                <c:pt idx="11827" formatCode="0.00">
                  <c:v>57.614000000000004</c:v>
                </c:pt>
                <c:pt idx="11828" formatCode="0.00">
                  <c:v>57.614000000000004</c:v>
                </c:pt>
                <c:pt idx="11829" formatCode="0.00">
                  <c:v>57.614000000000004</c:v>
                </c:pt>
                <c:pt idx="11830" formatCode="0.00">
                  <c:v>57.614000000000004</c:v>
                </c:pt>
                <c:pt idx="11831" formatCode="0.00">
                  <c:v>57.614000000000004</c:v>
                </c:pt>
                <c:pt idx="11832" formatCode="0.00">
                  <c:v>57.614000000000004</c:v>
                </c:pt>
                <c:pt idx="11833" formatCode="0.00">
                  <c:v>57.614000000000004</c:v>
                </c:pt>
                <c:pt idx="11834" formatCode="0.00">
                  <c:v>57.614000000000004</c:v>
                </c:pt>
                <c:pt idx="11835" formatCode="0.00">
                  <c:v>57.614000000000004</c:v>
                </c:pt>
                <c:pt idx="11836" formatCode="0.00">
                  <c:v>57.614000000000004</c:v>
                </c:pt>
                <c:pt idx="11837" formatCode="0.00">
                  <c:v>57.614000000000004</c:v>
                </c:pt>
                <c:pt idx="11838" formatCode="0.00">
                  <c:v>57.614000000000004</c:v>
                </c:pt>
                <c:pt idx="11839" formatCode="0.00">
                  <c:v>57.614000000000004</c:v>
                </c:pt>
                <c:pt idx="11840" formatCode="0.00">
                  <c:v>57.614000000000004</c:v>
                </c:pt>
                <c:pt idx="11841" formatCode="0.00">
                  <c:v>57.614000000000004</c:v>
                </c:pt>
                <c:pt idx="11842" formatCode="0.00">
                  <c:v>57.614000000000004</c:v>
                </c:pt>
                <c:pt idx="11843" formatCode="0.00">
                  <c:v>57.614000000000004</c:v>
                </c:pt>
                <c:pt idx="11844" formatCode="0.00">
                  <c:v>57.614000000000004</c:v>
                </c:pt>
                <c:pt idx="11845" formatCode="0.00">
                  <c:v>57.614000000000004</c:v>
                </c:pt>
                <c:pt idx="11846" formatCode="0.00">
                  <c:v>57.614000000000004</c:v>
                </c:pt>
                <c:pt idx="11847" formatCode="0.00">
                  <c:v>57.614000000000004</c:v>
                </c:pt>
                <c:pt idx="11848" formatCode="0.00">
                  <c:v>57.614000000000004</c:v>
                </c:pt>
                <c:pt idx="11849" formatCode="0.00">
                  <c:v>57.614000000000004</c:v>
                </c:pt>
                <c:pt idx="11850" formatCode="0.00">
                  <c:v>57.614000000000004</c:v>
                </c:pt>
                <c:pt idx="11851" formatCode="0.00">
                  <c:v>57.614000000000004</c:v>
                </c:pt>
                <c:pt idx="11852" formatCode="0.00">
                  <c:v>57.614000000000004</c:v>
                </c:pt>
                <c:pt idx="11853" formatCode="0.00">
                  <c:v>57.614000000000004</c:v>
                </c:pt>
                <c:pt idx="11854" formatCode="0.00">
                  <c:v>57.614000000000004</c:v>
                </c:pt>
                <c:pt idx="11855" formatCode="0.00">
                  <c:v>57.614000000000004</c:v>
                </c:pt>
                <c:pt idx="11856" formatCode="0.00">
                  <c:v>57.614000000000004</c:v>
                </c:pt>
                <c:pt idx="11857" formatCode="0.00">
                  <c:v>57.614000000000004</c:v>
                </c:pt>
                <c:pt idx="11858" formatCode="0.00">
                  <c:v>57.614000000000004</c:v>
                </c:pt>
                <c:pt idx="11859" formatCode="0.00">
                  <c:v>57.614000000000004</c:v>
                </c:pt>
                <c:pt idx="11860" formatCode="0.00">
                  <c:v>57.614000000000004</c:v>
                </c:pt>
                <c:pt idx="11861" formatCode="0.00">
                  <c:v>57.614000000000004</c:v>
                </c:pt>
                <c:pt idx="11862" formatCode="0.00">
                  <c:v>57.614000000000004</c:v>
                </c:pt>
                <c:pt idx="11863" formatCode="0.00">
                  <c:v>57.614000000000004</c:v>
                </c:pt>
                <c:pt idx="11864" formatCode="0.00">
                  <c:v>57.614000000000004</c:v>
                </c:pt>
                <c:pt idx="11865" formatCode="0.00">
                  <c:v>57.614000000000004</c:v>
                </c:pt>
                <c:pt idx="11866" formatCode="0.00">
                  <c:v>57.614000000000004</c:v>
                </c:pt>
                <c:pt idx="11867" formatCode="0.00">
                  <c:v>57.614000000000004</c:v>
                </c:pt>
                <c:pt idx="11868" formatCode="0.00">
                  <c:v>57.614000000000004</c:v>
                </c:pt>
                <c:pt idx="11869" formatCode="0.00">
                  <c:v>57.614000000000004</c:v>
                </c:pt>
                <c:pt idx="11870" formatCode="0.00">
                  <c:v>57.614000000000004</c:v>
                </c:pt>
                <c:pt idx="11871" formatCode="0.00">
                  <c:v>57.614000000000004</c:v>
                </c:pt>
                <c:pt idx="11872" formatCode="0.00">
                  <c:v>57.614000000000004</c:v>
                </c:pt>
                <c:pt idx="11873" formatCode="0.00">
                  <c:v>57.614000000000004</c:v>
                </c:pt>
                <c:pt idx="11874" formatCode="0.00">
                  <c:v>57.614000000000004</c:v>
                </c:pt>
                <c:pt idx="11875" formatCode="0.00">
                  <c:v>57.614000000000004</c:v>
                </c:pt>
                <c:pt idx="11876" formatCode="0.00">
                  <c:v>57.614000000000004</c:v>
                </c:pt>
                <c:pt idx="11877" formatCode="0.00">
                  <c:v>57.614000000000004</c:v>
                </c:pt>
                <c:pt idx="11878" formatCode="0.00">
                  <c:v>57.614000000000004</c:v>
                </c:pt>
                <c:pt idx="11879" formatCode="0.00">
                  <c:v>57.614000000000004</c:v>
                </c:pt>
                <c:pt idx="11880" formatCode="0.00">
                  <c:v>57.614000000000004</c:v>
                </c:pt>
                <c:pt idx="11881" formatCode="0.00">
                  <c:v>57.614000000000004</c:v>
                </c:pt>
                <c:pt idx="11882" formatCode="0.00">
                  <c:v>57.614000000000004</c:v>
                </c:pt>
                <c:pt idx="11883" formatCode="0.00">
                  <c:v>57.614000000000004</c:v>
                </c:pt>
                <c:pt idx="11884" formatCode="0.00">
                  <c:v>57.614000000000004</c:v>
                </c:pt>
                <c:pt idx="11885" formatCode="0.00">
                  <c:v>57.614000000000004</c:v>
                </c:pt>
                <c:pt idx="11886" formatCode="0.00">
                  <c:v>57.614000000000004</c:v>
                </c:pt>
                <c:pt idx="11887" formatCode="0.00">
                  <c:v>57.614000000000004</c:v>
                </c:pt>
                <c:pt idx="11888" formatCode="0.00">
                  <c:v>57.614000000000004</c:v>
                </c:pt>
                <c:pt idx="11889" formatCode="0.00">
                  <c:v>57.614000000000004</c:v>
                </c:pt>
                <c:pt idx="11890" formatCode="0.00">
                  <c:v>57.614000000000004</c:v>
                </c:pt>
                <c:pt idx="11891" formatCode="0.00">
                  <c:v>57.614000000000004</c:v>
                </c:pt>
                <c:pt idx="11892" formatCode="0.00">
                  <c:v>57.614000000000004</c:v>
                </c:pt>
                <c:pt idx="11893" formatCode="0.00">
                  <c:v>57.614000000000004</c:v>
                </c:pt>
                <c:pt idx="11894" formatCode="0.00">
                  <c:v>57.614000000000004</c:v>
                </c:pt>
                <c:pt idx="11895" formatCode="0.00">
                  <c:v>57.614000000000004</c:v>
                </c:pt>
                <c:pt idx="11896" formatCode="0.00">
                  <c:v>57.614000000000004</c:v>
                </c:pt>
                <c:pt idx="11897" formatCode="0.00">
                  <c:v>57.614000000000004</c:v>
                </c:pt>
                <c:pt idx="11898" formatCode="0.00">
                  <c:v>57.614000000000004</c:v>
                </c:pt>
                <c:pt idx="11899" formatCode="0.00">
                  <c:v>57.614000000000004</c:v>
                </c:pt>
                <c:pt idx="11900" formatCode="0.00">
                  <c:v>57.614000000000004</c:v>
                </c:pt>
                <c:pt idx="11901" formatCode="0.00">
                  <c:v>57.614000000000004</c:v>
                </c:pt>
                <c:pt idx="11902" formatCode="0.00">
                  <c:v>57.614000000000004</c:v>
                </c:pt>
                <c:pt idx="11903" formatCode="0.00">
                  <c:v>57.614000000000004</c:v>
                </c:pt>
                <c:pt idx="11904" formatCode="0.00">
                  <c:v>57.614000000000004</c:v>
                </c:pt>
                <c:pt idx="11905" formatCode="0.00">
                  <c:v>57.614000000000004</c:v>
                </c:pt>
                <c:pt idx="11906" formatCode="0.00">
                  <c:v>57.614000000000004</c:v>
                </c:pt>
                <c:pt idx="11907" formatCode="0.00">
                  <c:v>57.614000000000004</c:v>
                </c:pt>
                <c:pt idx="11908" formatCode="0.00">
                  <c:v>57.614000000000004</c:v>
                </c:pt>
                <c:pt idx="11909" formatCode="0.00">
                  <c:v>57.614000000000004</c:v>
                </c:pt>
                <c:pt idx="11910" formatCode="0.00">
                  <c:v>57.614000000000004</c:v>
                </c:pt>
                <c:pt idx="11911" formatCode="0.00">
                  <c:v>57.614000000000004</c:v>
                </c:pt>
                <c:pt idx="11912" formatCode="0.00">
                  <c:v>57.614000000000004</c:v>
                </c:pt>
                <c:pt idx="11913" formatCode="0.00">
                  <c:v>57.614000000000004</c:v>
                </c:pt>
                <c:pt idx="11914" formatCode="0.00">
                  <c:v>57.614000000000004</c:v>
                </c:pt>
                <c:pt idx="11915" formatCode="0.00">
                  <c:v>57.614000000000004</c:v>
                </c:pt>
                <c:pt idx="11916" formatCode="0.00">
                  <c:v>57.614000000000004</c:v>
                </c:pt>
                <c:pt idx="11917" formatCode="0.00">
                  <c:v>57.614000000000004</c:v>
                </c:pt>
                <c:pt idx="11918" formatCode="0.00">
                  <c:v>57.614000000000004</c:v>
                </c:pt>
                <c:pt idx="11919" formatCode="0.00">
                  <c:v>57.614000000000004</c:v>
                </c:pt>
                <c:pt idx="11920" formatCode="0.00">
                  <c:v>57.614000000000004</c:v>
                </c:pt>
                <c:pt idx="11921" formatCode="0.00">
                  <c:v>57.614000000000004</c:v>
                </c:pt>
                <c:pt idx="11922" formatCode="0.00">
                  <c:v>57.614000000000004</c:v>
                </c:pt>
                <c:pt idx="11923" formatCode="0.00">
                  <c:v>57.614000000000004</c:v>
                </c:pt>
                <c:pt idx="11924" formatCode="0.00">
                  <c:v>57.614000000000004</c:v>
                </c:pt>
                <c:pt idx="11925" formatCode="0.00">
                  <c:v>57.614000000000004</c:v>
                </c:pt>
                <c:pt idx="11926" formatCode="0.00">
                  <c:v>57.614000000000004</c:v>
                </c:pt>
                <c:pt idx="11927" formatCode="0.00">
                  <c:v>57.614000000000004</c:v>
                </c:pt>
                <c:pt idx="11928" formatCode="0.00">
                  <c:v>57.614000000000004</c:v>
                </c:pt>
                <c:pt idx="11929" formatCode="0.00">
                  <c:v>57.614000000000004</c:v>
                </c:pt>
                <c:pt idx="11930" formatCode="0.00">
                  <c:v>57.614000000000004</c:v>
                </c:pt>
                <c:pt idx="11931" formatCode="0.00">
                  <c:v>57.614000000000004</c:v>
                </c:pt>
                <c:pt idx="11932" formatCode="0.00">
                  <c:v>57.614000000000004</c:v>
                </c:pt>
                <c:pt idx="11933" formatCode="0.00">
                  <c:v>57.614000000000004</c:v>
                </c:pt>
                <c:pt idx="11934" formatCode="0.00">
                  <c:v>57.614000000000004</c:v>
                </c:pt>
                <c:pt idx="11935" formatCode="0.00">
                  <c:v>57.614000000000004</c:v>
                </c:pt>
                <c:pt idx="11936" formatCode="0.00">
                  <c:v>57.614000000000004</c:v>
                </c:pt>
                <c:pt idx="11937" formatCode="0.00">
                  <c:v>57.614000000000004</c:v>
                </c:pt>
                <c:pt idx="11938" formatCode="0.00">
                  <c:v>57.614000000000004</c:v>
                </c:pt>
                <c:pt idx="11939" formatCode="0.00">
                  <c:v>57.614000000000004</c:v>
                </c:pt>
                <c:pt idx="11940" formatCode="0.00">
                  <c:v>57.614000000000004</c:v>
                </c:pt>
                <c:pt idx="11941" formatCode="0.00">
                  <c:v>57.614000000000004</c:v>
                </c:pt>
                <c:pt idx="11942" formatCode="0.00">
                  <c:v>57.614000000000004</c:v>
                </c:pt>
                <c:pt idx="11943" formatCode="0.00">
                  <c:v>57.614000000000004</c:v>
                </c:pt>
                <c:pt idx="11944" formatCode="0.00">
                  <c:v>57.614000000000004</c:v>
                </c:pt>
                <c:pt idx="11945" formatCode="0.00">
                  <c:v>57.614000000000004</c:v>
                </c:pt>
                <c:pt idx="11946" formatCode="0.00">
                  <c:v>57.614000000000004</c:v>
                </c:pt>
                <c:pt idx="11947" formatCode="0.00">
                  <c:v>57.614000000000004</c:v>
                </c:pt>
                <c:pt idx="11948" formatCode="0.00">
                  <c:v>57.614000000000004</c:v>
                </c:pt>
                <c:pt idx="11949" formatCode="0.00">
                  <c:v>57.614000000000004</c:v>
                </c:pt>
                <c:pt idx="11950" formatCode="0.00">
                  <c:v>57.614000000000004</c:v>
                </c:pt>
                <c:pt idx="11951" formatCode="0.00">
                  <c:v>57.614000000000004</c:v>
                </c:pt>
                <c:pt idx="11952" formatCode="0.00">
                  <c:v>57.614000000000004</c:v>
                </c:pt>
                <c:pt idx="11953" formatCode="0.00">
                  <c:v>57.614000000000004</c:v>
                </c:pt>
                <c:pt idx="11954" formatCode="0.00">
                  <c:v>57.614000000000004</c:v>
                </c:pt>
                <c:pt idx="11955" formatCode="0.00">
                  <c:v>57.614000000000004</c:v>
                </c:pt>
                <c:pt idx="11956" formatCode="0.00">
                  <c:v>57.614000000000004</c:v>
                </c:pt>
                <c:pt idx="11957" formatCode="0.00">
                  <c:v>57.614000000000004</c:v>
                </c:pt>
                <c:pt idx="11958" formatCode="0.00">
                  <c:v>57.614000000000004</c:v>
                </c:pt>
                <c:pt idx="11959" formatCode="0.00">
                  <c:v>57.614000000000004</c:v>
                </c:pt>
                <c:pt idx="11960" formatCode="0.00">
                  <c:v>57.614000000000004</c:v>
                </c:pt>
                <c:pt idx="11961" formatCode="0.00">
                  <c:v>57.614000000000004</c:v>
                </c:pt>
                <c:pt idx="11962" formatCode="0.00">
                  <c:v>57.614000000000004</c:v>
                </c:pt>
                <c:pt idx="11963" formatCode="0.00">
                  <c:v>57.614000000000004</c:v>
                </c:pt>
                <c:pt idx="11964" formatCode="0.00">
                  <c:v>57.614000000000004</c:v>
                </c:pt>
                <c:pt idx="11965" formatCode="0.00">
                  <c:v>57.614000000000004</c:v>
                </c:pt>
                <c:pt idx="11966" formatCode="0.00">
                  <c:v>57.614000000000004</c:v>
                </c:pt>
                <c:pt idx="11967" formatCode="0.00">
                  <c:v>57.614000000000004</c:v>
                </c:pt>
                <c:pt idx="11968" formatCode="0.00">
                  <c:v>57.614000000000004</c:v>
                </c:pt>
                <c:pt idx="11969" formatCode="0.00">
                  <c:v>57.614000000000004</c:v>
                </c:pt>
                <c:pt idx="11970" formatCode="0.00">
                  <c:v>57.614000000000004</c:v>
                </c:pt>
                <c:pt idx="11971" formatCode="0.00">
                  <c:v>57.614000000000004</c:v>
                </c:pt>
                <c:pt idx="11972" formatCode="0.00">
                  <c:v>57.614000000000004</c:v>
                </c:pt>
                <c:pt idx="11973" formatCode="0.00">
                  <c:v>57.614000000000004</c:v>
                </c:pt>
                <c:pt idx="11974" formatCode="0.00">
                  <c:v>57.614000000000004</c:v>
                </c:pt>
                <c:pt idx="11975" formatCode="0.00">
                  <c:v>57.614000000000004</c:v>
                </c:pt>
                <c:pt idx="11976" formatCode="0.00">
                  <c:v>57.614000000000004</c:v>
                </c:pt>
                <c:pt idx="11977" formatCode="0.00">
                  <c:v>57.614000000000004</c:v>
                </c:pt>
                <c:pt idx="11978" formatCode="0.00">
                  <c:v>57.614000000000004</c:v>
                </c:pt>
                <c:pt idx="11979" formatCode="0.00">
                  <c:v>57.614000000000004</c:v>
                </c:pt>
                <c:pt idx="11980" formatCode="0.00">
                  <c:v>57.614000000000004</c:v>
                </c:pt>
                <c:pt idx="11981" formatCode="0.00">
                  <c:v>57.614000000000004</c:v>
                </c:pt>
                <c:pt idx="11982" formatCode="0.00">
                  <c:v>57.614000000000004</c:v>
                </c:pt>
                <c:pt idx="11983" formatCode="0.00">
                  <c:v>57.614000000000004</c:v>
                </c:pt>
                <c:pt idx="11984" formatCode="0.00">
                  <c:v>57.614000000000004</c:v>
                </c:pt>
                <c:pt idx="11985" formatCode="0.00">
                  <c:v>57.614000000000004</c:v>
                </c:pt>
                <c:pt idx="11986" formatCode="0.00">
                  <c:v>57.614000000000004</c:v>
                </c:pt>
                <c:pt idx="11987" formatCode="0.00">
                  <c:v>57.614000000000004</c:v>
                </c:pt>
                <c:pt idx="11988" formatCode="0.00">
                  <c:v>57.614000000000004</c:v>
                </c:pt>
                <c:pt idx="11989" formatCode="0.00">
                  <c:v>57.614000000000004</c:v>
                </c:pt>
                <c:pt idx="11990" formatCode="0.00">
                  <c:v>57.614000000000004</c:v>
                </c:pt>
                <c:pt idx="11991" formatCode="0.00">
                  <c:v>57.614000000000004</c:v>
                </c:pt>
                <c:pt idx="11992" formatCode="0.00">
                  <c:v>57.614000000000004</c:v>
                </c:pt>
                <c:pt idx="11993" formatCode="0.00">
                  <c:v>57.614000000000004</c:v>
                </c:pt>
                <c:pt idx="11994" formatCode="0.00">
                  <c:v>57.614000000000004</c:v>
                </c:pt>
                <c:pt idx="11995" formatCode="0.00">
                  <c:v>57.614000000000004</c:v>
                </c:pt>
                <c:pt idx="11996" formatCode="0.00">
                  <c:v>57.614000000000004</c:v>
                </c:pt>
                <c:pt idx="11997" formatCode="0.00">
                  <c:v>57.614000000000004</c:v>
                </c:pt>
                <c:pt idx="11998" formatCode="0.00">
                  <c:v>57.614000000000004</c:v>
                </c:pt>
                <c:pt idx="11999" formatCode="0.00">
                  <c:v>57.614000000000004</c:v>
                </c:pt>
                <c:pt idx="12000" formatCode="0.00">
                  <c:v>57.614000000000004</c:v>
                </c:pt>
                <c:pt idx="12001" formatCode="0.00">
                  <c:v>57.614000000000004</c:v>
                </c:pt>
                <c:pt idx="12002" formatCode="0.00">
                  <c:v>57.614000000000004</c:v>
                </c:pt>
                <c:pt idx="12003" formatCode="0.00">
                  <c:v>57.614000000000004</c:v>
                </c:pt>
                <c:pt idx="12004" formatCode="0.00">
                  <c:v>57.614000000000004</c:v>
                </c:pt>
                <c:pt idx="12005" formatCode="0.00">
                  <c:v>57.614000000000004</c:v>
                </c:pt>
                <c:pt idx="12006" formatCode="0.00">
                  <c:v>57.614000000000004</c:v>
                </c:pt>
                <c:pt idx="12007" formatCode="0.00">
                  <c:v>57.614000000000004</c:v>
                </c:pt>
                <c:pt idx="12008" formatCode="0.00">
                  <c:v>57.614000000000004</c:v>
                </c:pt>
                <c:pt idx="12009" formatCode="0.00">
                  <c:v>57.614000000000004</c:v>
                </c:pt>
                <c:pt idx="12010" formatCode="0.00">
                  <c:v>57.614000000000004</c:v>
                </c:pt>
                <c:pt idx="12011" formatCode="0.00">
                  <c:v>57.614000000000004</c:v>
                </c:pt>
                <c:pt idx="12012" formatCode="0.00">
                  <c:v>57.614000000000004</c:v>
                </c:pt>
                <c:pt idx="12013" formatCode="0.00">
                  <c:v>57.614000000000004</c:v>
                </c:pt>
                <c:pt idx="12014" formatCode="0.00">
                  <c:v>57.614000000000004</c:v>
                </c:pt>
                <c:pt idx="12015" formatCode="0.00">
                  <c:v>57.614000000000004</c:v>
                </c:pt>
                <c:pt idx="12016" formatCode="0.00">
                  <c:v>57.614000000000004</c:v>
                </c:pt>
                <c:pt idx="12017" formatCode="0.00">
                  <c:v>57.614000000000004</c:v>
                </c:pt>
                <c:pt idx="12018" formatCode="0.00">
                  <c:v>57.614000000000004</c:v>
                </c:pt>
                <c:pt idx="12019" formatCode="0.00">
                  <c:v>57.614000000000004</c:v>
                </c:pt>
                <c:pt idx="12020" formatCode="0.00">
                  <c:v>57.614000000000004</c:v>
                </c:pt>
                <c:pt idx="12021" formatCode="0.00">
                  <c:v>57.614000000000004</c:v>
                </c:pt>
                <c:pt idx="12022" formatCode="0.00">
                  <c:v>57.614000000000004</c:v>
                </c:pt>
                <c:pt idx="12023" formatCode="0.00">
                  <c:v>57.614000000000004</c:v>
                </c:pt>
                <c:pt idx="12024" formatCode="0.00">
                  <c:v>57.614000000000004</c:v>
                </c:pt>
                <c:pt idx="12025" formatCode="0.00">
                  <c:v>57.614000000000004</c:v>
                </c:pt>
                <c:pt idx="12026" formatCode="0.00">
                  <c:v>57.614000000000004</c:v>
                </c:pt>
                <c:pt idx="12027" formatCode="0.00">
                  <c:v>57.614000000000004</c:v>
                </c:pt>
                <c:pt idx="12028" formatCode="0.00">
                  <c:v>57.614000000000004</c:v>
                </c:pt>
                <c:pt idx="12029" formatCode="0.00">
                  <c:v>57.614000000000004</c:v>
                </c:pt>
                <c:pt idx="12030" formatCode="0.00">
                  <c:v>57.614000000000004</c:v>
                </c:pt>
                <c:pt idx="12031" formatCode="0.00">
                  <c:v>57.614000000000004</c:v>
                </c:pt>
                <c:pt idx="12032" formatCode="0.00">
                  <c:v>57.614000000000004</c:v>
                </c:pt>
                <c:pt idx="12033" formatCode="0.00">
                  <c:v>57.614000000000004</c:v>
                </c:pt>
                <c:pt idx="12034" formatCode="0.00">
                  <c:v>57.614000000000004</c:v>
                </c:pt>
                <c:pt idx="12035" formatCode="0.00">
                  <c:v>57.614000000000004</c:v>
                </c:pt>
                <c:pt idx="12036" formatCode="0.00">
                  <c:v>57.614000000000004</c:v>
                </c:pt>
                <c:pt idx="12037" formatCode="0.00">
                  <c:v>57.614000000000004</c:v>
                </c:pt>
                <c:pt idx="12038" formatCode="0.00">
                  <c:v>57.614000000000004</c:v>
                </c:pt>
                <c:pt idx="12039" formatCode="0.00">
                  <c:v>57.614000000000004</c:v>
                </c:pt>
                <c:pt idx="12040" formatCode="0.00">
                  <c:v>57.614000000000004</c:v>
                </c:pt>
                <c:pt idx="12041" formatCode="0.00">
                  <c:v>57.614000000000004</c:v>
                </c:pt>
                <c:pt idx="12042" formatCode="0.00">
                  <c:v>57.614000000000004</c:v>
                </c:pt>
                <c:pt idx="12043" formatCode="0.00">
                  <c:v>57.614000000000004</c:v>
                </c:pt>
                <c:pt idx="12044" formatCode="0.00">
                  <c:v>57.614000000000004</c:v>
                </c:pt>
                <c:pt idx="12045" formatCode="0.00">
                  <c:v>57.614000000000004</c:v>
                </c:pt>
                <c:pt idx="12046" formatCode="0.00">
                  <c:v>57.614000000000004</c:v>
                </c:pt>
                <c:pt idx="12047" formatCode="0.00">
                  <c:v>57.614000000000004</c:v>
                </c:pt>
                <c:pt idx="12048" formatCode="0.00">
                  <c:v>57.614000000000004</c:v>
                </c:pt>
                <c:pt idx="12049" formatCode="0.00">
                  <c:v>57.614000000000004</c:v>
                </c:pt>
                <c:pt idx="12050" formatCode="0.00">
                  <c:v>57.614000000000004</c:v>
                </c:pt>
                <c:pt idx="12051" formatCode="0.00">
                  <c:v>57.614000000000004</c:v>
                </c:pt>
                <c:pt idx="12052" formatCode="0.00">
                  <c:v>57.614000000000004</c:v>
                </c:pt>
                <c:pt idx="12053" formatCode="0.00">
                  <c:v>57.614000000000004</c:v>
                </c:pt>
                <c:pt idx="12054" formatCode="0.00">
                  <c:v>57.614000000000004</c:v>
                </c:pt>
                <c:pt idx="12055" formatCode="0.00">
                  <c:v>57.614000000000004</c:v>
                </c:pt>
                <c:pt idx="12056" formatCode="0.00">
                  <c:v>57.614000000000004</c:v>
                </c:pt>
                <c:pt idx="12057" formatCode="0.00">
                  <c:v>57.614000000000004</c:v>
                </c:pt>
                <c:pt idx="12058" formatCode="0.00">
                  <c:v>57.614000000000004</c:v>
                </c:pt>
                <c:pt idx="12059" formatCode="0.00">
                  <c:v>57.614000000000004</c:v>
                </c:pt>
                <c:pt idx="12060" formatCode="0.00">
                  <c:v>57.614000000000004</c:v>
                </c:pt>
                <c:pt idx="12061" formatCode="0.00">
                  <c:v>57.614000000000004</c:v>
                </c:pt>
                <c:pt idx="12062" formatCode="0.00">
                  <c:v>57.614000000000004</c:v>
                </c:pt>
                <c:pt idx="12063" formatCode="0.00">
                  <c:v>57.614000000000004</c:v>
                </c:pt>
                <c:pt idx="12064" formatCode="0.00">
                  <c:v>57.614000000000004</c:v>
                </c:pt>
                <c:pt idx="12065" formatCode="0.00">
                  <c:v>57.614000000000004</c:v>
                </c:pt>
                <c:pt idx="12066" formatCode="0.00">
                  <c:v>57.614000000000004</c:v>
                </c:pt>
                <c:pt idx="12067" formatCode="0.00">
                  <c:v>57.614000000000004</c:v>
                </c:pt>
                <c:pt idx="12068" formatCode="0.00">
                  <c:v>57.614000000000004</c:v>
                </c:pt>
                <c:pt idx="12069" formatCode="0.00">
                  <c:v>57.614000000000004</c:v>
                </c:pt>
                <c:pt idx="12070" formatCode="0.00">
                  <c:v>57.614000000000004</c:v>
                </c:pt>
                <c:pt idx="12071" formatCode="0.00">
                  <c:v>57.614000000000004</c:v>
                </c:pt>
                <c:pt idx="12072" formatCode="0.00">
                  <c:v>57.614000000000004</c:v>
                </c:pt>
                <c:pt idx="12073" formatCode="0.00">
                  <c:v>57.614000000000004</c:v>
                </c:pt>
                <c:pt idx="12074" formatCode="0.00">
                  <c:v>57.614000000000004</c:v>
                </c:pt>
                <c:pt idx="12075" formatCode="0.00">
                  <c:v>57.614000000000004</c:v>
                </c:pt>
                <c:pt idx="12076" formatCode="0.00">
                  <c:v>57.614000000000004</c:v>
                </c:pt>
                <c:pt idx="12077" formatCode="0.00">
                  <c:v>57.614000000000004</c:v>
                </c:pt>
                <c:pt idx="12078" formatCode="0.00">
                  <c:v>57.614000000000004</c:v>
                </c:pt>
                <c:pt idx="12079" formatCode="0.00">
                  <c:v>57.614000000000004</c:v>
                </c:pt>
                <c:pt idx="12080" formatCode="0.00">
                  <c:v>57.614000000000004</c:v>
                </c:pt>
                <c:pt idx="12081" formatCode="0.00">
                  <c:v>57.614000000000004</c:v>
                </c:pt>
                <c:pt idx="12082" formatCode="0.00">
                  <c:v>57.614000000000004</c:v>
                </c:pt>
                <c:pt idx="12083" formatCode="0.00">
                  <c:v>57.614000000000004</c:v>
                </c:pt>
                <c:pt idx="12084" formatCode="0.00">
                  <c:v>57.614000000000004</c:v>
                </c:pt>
                <c:pt idx="12085" formatCode="0.00">
                  <c:v>57.614000000000004</c:v>
                </c:pt>
                <c:pt idx="12086" formatCode="0.00">
                  <c:v>57.614000000000004</c:v>
                </c:pt>
                <c:pt idx="12087" formatCode="0.00">
                  <c:v>57.614000000000004</c:v>
                </c:pt>
                <c:pt idx="12088" formatCode="0.00">
                  <c:v>57.614000000000004</c:v>
                </c:pt>
                <c:pt idx="12089" formatCode="0.00">
                  <c:v>57.614000000000004</c:v>
                </c:pt>
                <c:pt idx="12090" formatCode="0.00">
                  <c:v>57.614000000000004</c:v>
                </c:pt>
                <c:pt idx="12091" formatCode="0.00">
                  <c:v>57.614000000000004</c:v>
                </c:pt>
                <c:pt idx="12092" formatCode="0.00">
                  <c:v>57.614000000000004</c:v>
                </c:pt>
                <c:pt idx="12093" formatCode="0.00">
                  <c:v>57.614000000000004</c:v>
                </c:pt>
                <c:pt idx="12094" formatCode="0.00">
                  <c:v>57.614000000000004</c:v>
                </c:pt>
                <c:pt idx="12095" formatCode="0.00">
                  <c:v>57.614000000000004</c:v>
                </c:pt>
                <c:pt idx="12096" formatCode="0.00">
                  <c:v>57.614000000000004</c:v>
                </c:pt>
                <c:pt idx="12097" formatCode="0.00">
                  <c:v>57.614000000000004</c:v>
                </c:pt>
                <c:pt idx="12098" formatCode="0.00">
                  <c:v>57.614000000000004</c:v>
                </c:pt>
                <c:pt idx="12099" formatCode="0.00">
                  <c:v>57.614000000000004</c:v>
                </c:pt>
                <c:pt idx="12100" formatCode="0.00">
                  <c:v>57.614000000000004</c:v>
                </c:pt>
                <c:pt idx="12101" formatCode="0.00">
                  <c:v>57.614000000000004</c:v>
                </c:pt>
                <c:pt idx="12102" formatCode="0.00">
                  <c:v>57.614000000000004</c:v>
                </c:pt>
                <c:pt idx="12103" formatCode="0.00">
                  <c:v>57.614000000000004</c:v>
                </c:pt>
                <c:pt idx="12104" formatCode="0.00">
                  <c:v>57.614000000000004</c:v>
                </c:pt>
                <c:pt idx="12105" formatCode="0.00">
                  <c:v>57.614000000000004</c:v>
                </c:pt>
                <c:pt idx="12106" formatCode="0.00">
                  <c:v>57.614000000000004</c:v>
                </c:pt>
                <c:pt idx="12107" formatCode="0.00">
                  <c:v>57.614000000000004</c:v>
                </c:pt>
                <c:pt idx="12108" formatCode="0.00">
                  <c:v>57.614000000000004</c:v>
                </c:pt>
                <c:pt idx="12109" formatCode="0.00">
                  <c:v>57.614000000000004</c:v>
                </c:pt>
                <c:pt idx="12110" formatCode="0.00">
                  <c:v>57.614000000000004</c:v>
                </c:pt>
                <c:pt idx="12111" formatCode="0.00">
                  <c:v>57.614000000000004</c:v>
                </c:pt>
                <c:pt idx="12112" formatCode="0.00">
                  <c:v>57.614000000000004</c:v>
                </c:pt>
                <c:pt idx="12113" formatCode="0.00">
                  <c:v>57.614000000000004</c:v>
                </c:pt>
                <c:pt idx="12114" formatCode="0.00">
                  <c:v>57.614000000000004</c:v>
                </c:pt>
                <c:pt idx="12115" formatCode="0.00">
                  <c:v>57.614000000000004</c:v>
                </c:pt>
                <c:pt idx="12116" formatCode="0.00">
                  <c:v>57.614000000000004</c:v>
                </c:pt>
                <c:pt idx="12117" formatCode="0.00">
                  <c:v>57.614000000000004</c:v>
                </c:pt>
                <c:pt idx="12118" formatCode="0.00">
                  <c:v>57.614000000000004</c:v>
                </c:pt>
                <c:pt idx="12119" formatCode="0.00">
                  <c:v>57.614000000000004</c:v>
                </c:pt>
                <c:pt idx="12120" formatCode="0.00">
                  <c:v>57.614000000000004</c:v>
                </c:pt>
                <c:pt idx="12121" formatCode="0.00">
                  <c:v>57.614000000000004</c:v>
                </c:pt>
                <c:pt idx="12122" formatCode="0.00">
                  <c:v>57.614000000000004</c:v>
                </c:pt>
                <c:pt idx="12123" formatCode="0.00">
                  <c:v>57.614000000000004</c:v>
                </c:pt>
                <c:pt idx="12124" formatCode="0.00">
                  <c:v>57.614000000000004</c:v>
                </c:pt>
                <c:pt idx="12125" formatCode="0.00">
                  <c:v>57.614000000000004</c:v>
                </c:pt>
                <c:pt idx="12126" formatCode="0.00">
                  <c:v>57.614000000000004</c:v>
                </c:pt>
                <c:pt idx="12127" formatCode="0.00">
                  <c:v>57.614000000000004</c:v>
                </c:pt>
                <c:pt idx="12128" formatCode="0.00">
                  <c:v>57.614000000000004</c:v>
                </c:pt>
                <c:pt idx="12129" formatCode="0.00">
                  <c:v>57.614000000000004</c:v>
                </c:pt>
                <c:pt idx="12130" formatCode="0.00">
                  <c:v>57.614000000000004</c:v>
                </c:pt>
                <c:pt idx="12131" formatCode="0.00">
                  <c:v>57.614000000000004</c:v>
                </c:pt>
                <c:pt idx="12132" formatCode="0.00">
                  <c:v>57.614000000000004</c:v>
                </c:pt>
                <c:pt idx="12133" formatCode="0.00">
                  <c:v>57.614000000000004</c:v>
                </c:pt>
                <c:pt idx="12134" formatCode="0.00">
                  <c:v>57.614000000000004</c:v>
                </c:pt>
                <c:pt idx="12135" formatCode="0.00">
                  <c:v>57.614000000000004</c:v>
                </c:pt>
                <c:pt idx="12136" formatCode="0.00">
                  <c:v>57.614000000000004</c:v>
                </c:pt>
                <c:pt idx="12137" formatCode="0.00">
                  <c:v>57.614000000000004</c:v>
                </c:pt>
                <c:pt idx="12138" formatCode="0.00">
                  <c:v>57.614000000000004</c:v>
                </c:pt>
                <c:pt idx="12139" formatCode="0.00">
                  <c:v>57.614000000000004</c:v>
                </c:pt>
                <c:pt idx="12140" formatCode="0.00">
                  <c:v>57.614000000000004</c:v>
                </c:pt>
                <c:pt idx="12141" formatCode="0.00">
                  <c:v>57.614000000000004</c:v>
                </c:pt>
                <c:pt idx="12142" formatCode="0.00">
                  <c:v>57.614000000000004</c:v>
                </c:pt>
                <c:pt idx="12143" formatCode="0.00">
                  <c:v>57.614000000000004</c:v>
                </c:pt>
                <c:pt idx="12144" formatCode="0.00">
                  <c:v>57.614000000000004</c:v>
                </c:pt>
                <c:pt idx="12145" formatCode="0.00">
                  <c:v>57.614000000000004</c:v>
                </c:pt>
                <c:pt idx="12146" formatCode="0.00">
                  <c:v>57.614000000000004</c:v>
                </c:pt>
                <c:pt idx="12147" formatCode="0.00">
                  <c:v>57.614000000000004</c:v>
                </c:pt>
                <c:pt idx="12148" formatCode="0.00">
                  <c:v>57.614000000000004</c:v>
                </c:pt>
                <c:pt idx="12149" formatCode="0.00">
                  <c:v>57.614000000000004</c:v>
                </c:pt>
                <c:pt idx="12150" formatCode="0.00">
                  <c:v>57.614000000000004</c:v>
                </c:pt>
                <c:pt idx="12151" formatCode="0.00">
                  <c:v>57.614000000000004</c:v>
                </c:pt>
                <c:pt idx="12152" formatCode="0.00">
                  <c:v>57.614000000000004</c:v>
                </c:pt>
                <c:pt idx="12153" formatCode="0.00">
                  <c:v>57.614000000000004</c:v>
                </c:pt>
                <c:pt idx="12154" formatCode="0.00">
                  <c:v>57.614000000000004</c:v>
                </c:pt>
                <c:pt idx="12155" formatCode="0.00">
                  <c:v>57.614000000000004</c:v>
                </c:pt>
                <c:pt idx="12156" formatCode="0.00">
                  <c:v>57.614000000000004</c:v>
                </c:pt>
                <c:pt idx="12157" formatCode="0.00">
                  <c:v>57.614000000000004</c:v>
                </c:pt>
                <c:pt idx="12158" formatCode="0.00">
                  <c:v>57.614000000000004</c:v>
                </c:pt>
                <c:pt idx="12159" formatCode="0.00">
                  <c:v>57.614000000000004</c:v>
                </c:pt>
                <c:pt idx="12160" formatCode="0.00">
                  <c:v>57.614000000000004</c:v>
                </c:pt>
                <c:pt idx="12161" formatCode="0.00">
                  <c:v>57.614000000000004</c:v>
                </c:pt>
                <c:pt idx="12162" formatCode="0.00">
                  <c:v>57.614000000000004</c:v>
                </c:pt>
                <c:pt idx="12163" formatCode="0.00">
                  <c:v>57.614000000000004</c:v>
                </c:pt>
                <c:pt idx="12164" formatCode="0.00">
                  <c:v>57.614000000000004</c:v>
                </c:pt>
                <c:pt idx="12165" formatCode="0.00">
                  <c:v>57.614000000000004</c:v>
                </c:pt>
                <c:pt idx="12166" formatCode="0.00">
                  <c:v>57.614000000000004</c:v>
                </c:pt>
                <c:pt idx="12167" formatCode="0.00">
                  <c:v>57.614000000000004</c:v>
                </c:pt>
                <c:pt idx="12168" formatCode="0.00">
                  <c:v>57.614000000000004</c:v>
                </c:pt>
                <c:pt idx="12169" formatCode="0.00">
                  <c:v>57.614000000000004</c:v>
                </c:pt>
                <c:pt idx="12170" formatCode="0.00">
                  <c:v>57.614000000000004</c:v>
                </c:pt>
                <c:pt idx="12171" formatCode="0.00">
                  <c:v>57.614000000000004</c:v>
                </c:pt>
                <c:pt idx="12172" formatCode="0.00">
                  <c:v>57.614000000000004</c:v>
                </c:pt>
                <c:pt idx="12173" formatCode="0.00">
                  <c:v>57.614000000000004</c:v>
                </c:pt>
                <c:pt idx="12174" formatCode="0.00">
                  <c:v>57.614000000000004</c:v>
                </c:pt>
                <c:pt idx="12175" formatCode="0.00">
                  <c:v>57.614000000000004</c:v>
                </c:pt>
                <c:pt idx="12176" formatCode="0.00">
                  <c:v>57.614000000000004</c:v>
                </c:pt>
                <c:pt idx="12177" formatCode="0.00">
                  <c:v>57.614000000000004</c:v>
                </c:pt>
                <c:pt idx="12178" formatCode="0.00">
                  <c:v>57.614000000000004</c:v>
                </c:pt>
                <c:pt idx="12179" formatCode="0.00">
                  <c:v>57.614000000000004</c:v>
                </c:pt>
                <c:pt idx="12180" formatCode="0.00">
                  <c:v>57.614000000000004</c:v>
                </c:pt>
                <c:pt idx="12181" formatCode="0.00">
                  <c:v>57.614000000000004</c:v>
                </c:pt>
                <c:pt idx="12182" formatCode="0.00">
                  <c:v>57.614000000000004</c:v>
                </c:pt>
                <c:pt idx="12183" formatCode="0.00">
                  <c:v>57.614000000000004</c:v>
                </c:pt>
                <c:pt idx="12184" formatCode="0.00">
                  <c:v>57.614000000000004</c:v>
                </c:pt>
                <c:pt idx="12185" formatCode="0.00">
                  <c:v>57.614000000000004</c:v>
                </c:pt>
                <c:pt idx="12186" formatCode="0.00">
                  <c:v>57.614000000000004</c:v>
                </c:pt>
                <c:pt idx="12187" formatCode="0.00">
                  <c:v>57.614000000000004</c:v>
                </c:pt>
                <c:pt idx="12188" formatCode="0.00">
                  <c:v>57.614000000000004</c:v>
                </c:pt>
                <c:pt idx="12189" formatCode="0.00">
                  <c:v>57.614000000000004</c:v>
                </c:pt>
                <c:pt idx="12190" formatCode="0.00">
                  <c:v>57.614000000000004</c:v>
                </c:pt>
                <c:pt idx="12191" formatCode="0.00">
                  <c:v>57.614000000000004</c:v>
                </c:pt>
                <c:pt idx="12192" formatCode="0.00">
                  <c:v>57.614000000000004</c:v>
                </c:pt>
                <c:pt idx="12193" formatCode="0.00">
                  <c:v>57.614000000000004</c:v>
                </c:pt>
                <c:pt idx="12194" formatCode="0.00">
                  <c:v>57.614000000000004</c:v>
                </c:pt>
                <c:pt idx="12195" formatCode="0.00">
                  <c:v>57.614000000000004</c:v>
                </c:pt>
                <c:pt idx="12196" formatCode="0.00">
                  <c:v>57.614000000000004</c:v>
                </c:pt>
                <c:pt idx="12197" formatCode="0.00">
                  <c:v>57.614000000000004</c:v>
                </c:pt>
                <c:pt idx="12198" formatCode="0.00">
                  <c:v>57.614000000000004</c:v>
                </c:pt>
                <c:pt idx="12199" formatCode="0.00">
                  <c:v>57.614000000000004</c:v>
                </c:pt>
                <c:pt idx="12200" formatCode="0.00">
                  <c:v>57.614000000000004</c:v>
                </c:pt>
                <c:pt idx="12201" formatCode="0.00">
                  <c:v>57.614000000000004</c:v>
                </c:pt>
                <c:pt idx="12202" formatCode="0.00">
                  <c:v>57.614000000000004</c:v>
                </c:pt>
                <c:pt idx="12203" formatCode="0.00">
                  <c:v>57.614000000000004</c:v>
                </c:pt>
                <c:pt idx="12204" formatCode="0.00">
                  <c:v>57.614000000000004</c:v>
                </c:pt>
                <c:pt idx="12205" formatCode="0.00">
                  <c:v>57.785000000000004</c:v>
                </c:pt>
                <c:pt idx="12206" formatCode="0.00">
                  <c:v>57.614000000000004</c:v>
                </c:pt>
                <c:pt idx="12207" formatCode="0.00">
                  <c:v>57.614000000000004</c:v>
                </c:pt>
                <c:pt idx="12208" formatCode="0.00">
                  <c:v>57.614000000000004</c:v>
                </c:pt>
                <c:pt idx="12209" formatCode="0.00">
                  <c:v>57.614000000000004</c:v>
                </c:pt>
                <c:pt idx="12210" formatCode="0.00">
                  <c:v>57.614000000000004</c:v>
                </c:pt>
                <c:pt idx="12211" formatCode="0.00">
                  <c:v>57.614000000000004</c:v>
                </c:pt>
                <c:pt idx="12212" formatCode="0.00">
                  <c:v>57.614000000000004</c:v>
                </c:pt>
                <c:pt idx="12213" formatCode="0.00">
                  <c:v>57.614000000000004</c:v>
                </c:pt>
                <c:pt idx="12214" formatCode="0.00">
                  <c:v>57.614000000000004</c:v>
                </c:pt>
                <c:pt idx="12215" formatCode="0.00">
                  <c:v>57.614000000000004</c:v>
                </c:pt>
                <c:pt idx="12216" formatCode="0.00">
                  <c:v>57.614000000000004</c:v>
                </c:pt>
                <c:pt idx="12217" formatCode="0.00">
                  <c:v>57.614000000000004</c:v>
                </c:pt>
                <c:pt idx="12218" formatCode="0.00">
                  <c:v>57.614000000000004</c:v>
                </c:pt>
                <c:pt idx="12219" formatCode="0.00">
                  <c:v>57.614000000000004</c:v>
                </c:pt>
                <c:pt idx="12220" formatCode="0.00">
                  <c:v>57.785000000000004</c:v>
                </c:pt>
                <c:pt idx="12221" formatCode="0.00">
                  <c:v>57.614000000000004</c:v>
                </c:pt>
                <c:pt idx="12222" formatCode="0.00">
                  <c:v>57.614000000000004</c:v>
                </c:pt>
                <c:pt idx="12223" formatCode="0.00">
                  <c:v>57.614000000000004</c:v>
                </c:pt>
                <c:pt idx="12224" formatCode="0.00">
                  <c:v>57.614000000000004</c:v>
                </c:pt>
                <c:pt idx="12225" formatCode="0.00">
                  <c:v>57.785000000000004</c:v>
                </c:pt>
                <c:pt idx="12226" formatCode="0.00">
                  <c:v>57.614000000000004</c:v>
                </c:pt>
                <c:pt idx="12227" formatCode="0.00">
                  <c:v>57.614000000000004</c:v>
                </c:pt>
                <c:pt idx="12228" formatCode="0.00">
                  <c:v>57.614000000000004</c:v>
                </c:pt>
                <c:pt idx="12229" formatCode="0.00">
                  <c:v>57.785000000000004</c:v>
                </c:pt>
                <c:pt idx="12230" formatCode="0.00">
                  <c:v>57.785000000000004</c:v>
                </c:pt>
                <c:pt idx="12231" formatCode="0.00">
                  <c:v>57.785000000000004</c:v>
                </c:pt>
                <c:pt idx="12232" formatCode="0.00">
                  <c:v>57.614000000000004</c:v>
                </c:pt>
                <c:pt idx="12233" formatCode="0.00">
                  <c:v>57.785000000000004</c:v>
                </c:pt>
                <c:pt idx="12234" formatCode="0.00">
                  <c:v>57.614000000000004</c:v>
                </c:pt>
                <c:pt idx="12235" formatCode="0.00">
                  <c:v>57.785000000000004</c:v>
                </c:pt>
                <c:pt idx="12236" formatCode="0.00">
                  <c:v>57.785000000000004</c:v>
                </c:pt>
                <c:pt idx="12237" formatCode="0.00">
                  <c:v>57.785000000000004</c:v>
                </c:pt>
                <c:pt idx="12238" formatCode="0.00">
                  <c:v>57.785000000000004</c:v>
                </c:pt>
                <c:pt idx="12239" formatCode="0.00">
                  <c:v>57.785000000000004</c:v>
                </c:pt>
                <c:pt idx="12240" formatCode="0.00">
                  <c:v>57.785000000000004</c:v>
                </c:pt>
                <c:pt idx="12241" formatCode="0.00">
                  <c:v>57.785000000000004</c:v>
                </c:pt>
                <c:pt idx="12242" formatCode="0.00">
                  <c:v>57.785000000000004</c:v>
                </c:pt>
                <c:pt idx="12243" formatCode="0.00">
                  <c:v>57.785000000000004</c:v>
                </c:pt>
                <c:pt idx="12244" formatCode="0.00">
                  <c:v>57.785000000000004</c:v>
                </c:pt>
                <c:pt idx="12245" formatCode="0.00">
                  <c:v>57.785000000000004</c:v>
                </c:pt>
                <c:pt idx="12246" formatCode="0.00">
                  <c:v>57.785000000000004</c:v>
                </c:pt>
                <c:pt idx="12247" formatCode="0.00">
                  <c:v>57.785000000000004</c:v>
                </c:pt>
                <c:pt idx="12248" formatCode="0.00">
                  <c:v>57.785000000000004</c:v>
                </c:pt>
                <c:pt idx="12249" formatCode="0.00">
                  <c:v>57.785000000000004</c:v>
                </c:pt>
                <c:pt idx="12250" formatCode="0.00">
                  <c:v>57.785000000000004</c:v>
                </c:pt>
                <c:pt idx="12251" formatCode="0.00">
                  <c:v>57.785000000000004</c:v>
                </c:pt>
                <c:pt idx="12252" formatCode="0.00">
                  <c:v>57.785000000000004</c:v>
                </c:pt>
                <c:pt idx="12253" formatCode="0.00">
                  <c:v>57.785000000000004</c:v>
                </c:pt>
                <c:pt idx="12254" formatCode="0.00">
                  <c:v>57.785000000000004</c:v>
                </c:pt>
                <c:pt idx="12255" formatCode="0.00">
                  <c:v>57.785000000000004</c:v>
                </c:pt>
                <c:pt idx="12256" formatCode="0.00">
                  <c:v>57.785000000000004</c:v>
                </c:pt>
                <c:pt idx="12257" formatCode="0.00">
                  <c:v>57.785000000000004</c:v>
                </c:pt>
                <c:pt idx="12258" formatCode="0.00">
                  <c:v>57.785000000000004</c:v>
                </c:pt>
                <c:pt idx="12259" formatCode="0.00">
                  <c:v>57.785000000000004</c:v>
                </c:pt>
                <c:pt idx="12260" formatCode="0.00">
                  <c:v>57.785000000000004</c:v>
                </c:pt>
                <c:pt idx="12261" formatCode="0.00">
                  <c:v>57.785000000000004</c:v>
                </c:pt>
                <c:pt idx="12262" formatCode="0.00">
                  <c:v>57.785000000000004</c:v>
                </c:pt>
                <c:pt idx="12263" formatCode="0.00">
                  <c:v>57.785000000000004</c:v>
                </c:pt>
                <c:pt idx="12264" formatCode="0.00">
                  <c:v>57.785000000000004</c:v>
                </c:pt>
                <c:pt idx="12265" formatCode="0.00">
                  <c:v>57.785000000000004</c:v>
                </c:pt>
                <c:pt idx="12266" formatCode="0.00">
                  <c:v>57.785000000000004</c:v>
                </c:pt>
                <c:pt idx="12267" formatCode="0.00">
                  <c:v>57.785000000000004</c:v>
                </c:pt>
                <c:pt idx="12268" formatCode="0.00">
                  <c:v>57.785000000000004</c:v>
                </c:pt>
                <c:pt idx="12269" formatCode="0.00">
                  <c:v>57.785000000000004</c:v>
                </c:pt>
                <c:pt idx="12270" formatCode="0.00">
                  <c:v>57.785000000000004</c:v>
                </c:pt>
                <c:pt idx="12271" formatCode="0.00">
                  <c:v>57.785000000000004</c:v>
                </c:pt>
                <c:pt idx="12272" formatCode="0.00">
                  <c:v>57.785000000000004</c:v>
                </c:pt>
                <c:pt idx="12273" formatCode="0.00">
                  <c:v>57.785000000000004</c:v>
                </c:pt>
                <c:pt idx="12274" formatCode="0.00">
                  <c:v>57.785000000000004</c:v>
                </c:pt>
                <c:pt idx="12275" formatCode="0.00">
                  <c:v>57.785000000000004</c:v>
                </c:pt>
                <c:pt idx="12276" formatCode="0.00">
                  <c:v>57.785000000000004</c:v>
                </c:pt>
                <c:pt idx="12277" formatCode="0.00">
                  <c:v>57.785000000000004</c:v>
                </c:pt>
                <c:pt idx="12278" formatCode="0.00">
                  <c:v>57.785000000000004</c:v>
                </c:pt>
                <c:pt idx="12279" formatCode="0.00">
                  <c:v>57.785000000000004</c:v>
                </c:pt>
                <c:pt idx="12280" formatCode="0.00">
                  <c:v>57.785000000000004</c:v>
                </c:pt>
                <c:pt idx="12281" formatCode="0.00">
                  <c:v>57.785000000000004</c:v>
                </c:pt>
                <c:pt idx="12282" formatCode="0.00">
                  <c:v>57.785000000000004</c:v>
                </c:pt>
                <c:pt idx="12283" formatCode="0.00">
                  <c:v>57.785000000000004</c:v>
                </c:pt>
                <c:pt idx="12284" formatCode="0.00">
                  <c:v>57.785000000000004</c:v>
                </c:pt>
                <c:pt idx="12285" formatCode="0.00">
                  <c:v>57.785000000000004</c:v>
                </c:pt>
                <c:pt idx="12286" formatCode="0.00">
                  <c:v>57.785000000000004</c:v>
                </c:pt>
                <c:pt idx="12287" formatCode="0.00">
                  <c:v>57.785000000000004</c:v>
                </c:pt>
                <c:pt idx="12288" formatCode="0.00">
                  <c:v>57.785000000000004</c:v>
                </c:pt>
                <c:pt idx="12289" formatCode="0.00">
                  <c:v>57.785000000000004</c:v>
                </c:pt>
                <c:pt idx="12290" formatCode="0.00">
                  <c:v>57.785000000000004</c:v>
                </c:pt>
                <c:pt idx="12291" formatCode="0.00">
                  <c:v>57.785000000000004</c:v>
                </c:pt>
                <c:pt idx="12292" formatCode="0.00">
                  <c:v>57.785000000000004</c:v>
                </c:pt>
                <c:pt idx="12293" formatCode="0.00">
                  <c:v>57.785000000000004</c:v>
                </c:pt>
                <c:pt idx="12294" formatCode="0.00">
                  <c:v>57.785000000000004</c:v>
                </c:pt>
                <c:pt idx="12295" formatCode="0.00">
                  <c:v>57.785000000000004</c:v>
                </c:pt>
                <c:pt idx="12296" formatCode="0.00">
                  <c:v>57.785000000000004</c:v>
                </c:pt>
                <c:pt idx="12297" formatCode="0.00">
                  <c:v>57.785000000000004</c:v>
                </c:pt>
                <c:pt idx="12298" formatCode="0.00">
                  <c:v>57.785000000000004</c:v>
                </c:pt>
                <c:pt idx="12299" formatCode="0.00">
                  <c:v>57.785000000000004</c:v>
                </c:pt>
                <c:pt idx="12300" formatCode="0.00">
                  <c:v>57.785000000000004</c:v>
                </c:pt>
                <c:pt idx="12301" formatCode="0.00">
                  <c:v>57.785000000000004</c:v>
                </c:pt>
                <c:pt idx="12302" formatCode="0.00">
                  <c:v>57.785000000000004</c:v>
                </c:pt>
                <c:pt idx="12303" formatCode="0.00">
                  <c:v>57.785000000000004</c:v>
                </c:pt>
                <c:pt idx="12304" formatCode="0.00">
                  <c:v>57.785000000000004</c:v>
                </c:pt>
                <c:pt idx="12305" formatCode="0.00">
                  <c:v>57.785000000000004</c:v>
                </c:pt>
                <c:pt idx="12306" formatCode="0.00">
                  <c:v>57.785000000000004</c:v>
                </c:pt>
                <c:pt idx="12307" formatCode="0.00">
                  <c:v>57.785000000000004</c:v>
                </c:pt>
                <c:pt idx="12308" formatCode="0.00">
                  <c:v>57.785000000000004</c:v>
                </c:pt>
                <c:pt idx="12309" formatCode="0.00">
                  <c:v>57.785000000000004</c:v>
                </c:pt>
                <c:pt idx="12310" formatCode="0.00">
                  <c:v>57.785000000000004</c:v>
                </c:pt>
                <c:pt idx="12311" formatCode="0.00">
                  <c:v>57.785000000000004</c:v>
                </c:pt>
                <c:pt idx="12312" formatCode="0.00">
                  <c:v>57.785000000000004</c:v>
                </c:pt>
                <c:pt idx="12313" formatCode="0.00">
                  <c:v>57.785000000000004</c:v>
                </c:pt>
                <c:pt idx="12314" formatCode="0.00">
                  <c:v>57.785000000000004</c:v>
                </c:pt>
                <c:pt idx="12315" formatCode="0.00">
                  <c:v>57.785000000000004</c:v>
                </c:pt>
                <c:pt idx="12316" formatCode="0.00">
                  <c:v>57.785000000000004</c:v>
                </c:pt>
                <c:pt idx="12317" formatCode="0.00">
                  <c:v>57.785000000000004</c:v>
                </c:pt>
                <c:pt idx="12318" formatCode="0.00">
                  <c:v>57.785000000000004</c:v>
                </c:pt>
                <c:pt idx="12319" formatCode="0.00">
                  <c:v>57.785000000000004</c:v>
                </c:pt>
                <c:pt idx="12320" formatCode="0.00">
                  <c:v>57.785000000000004</c:v>
                </c:pt>
                <c:pt idx="12321" formatCode="0.00">
                  <c:v>57.785000000000004</c:v>
                </c:pt>
                <c:pt idx="12322" formatCode="0.00">
                  <c:v>57.785000000000004</c:v>
                </c:pt>
                <c:pt idx="12323" formatCode="0.00">
                  <c:v>57.785000000000004</c:v>
                </c:pt>
                <c:pt idx="12324" formatCode="0.00">
                  <c:v>57.785000000000004</c:v>
                </c:pt>
                <c:pt idx="12325" formatCode="0.00">
                  <c:v>57.785000000000004</c:v>
                </c:pt>
                <c:pt idx="12326" formatCode="0.00">
                  <c:v>57.785000000000004</c:v>
                </c:pt>
                <c:pt idx="12327" formatCode="0.00">
                  <c:v>57.785000000000004</c:v>
                </c:pt>
                <c:pt idx="12328" formatCode="0.00">
                  <c:v>57.785000000000004</c:v>
                </c:pt>
                <c:pt idx="12329" formatCode="0.00">
                  <c:v>57.785000000000004</c:v>
                </c:pt>
                <c:pt idx="12330" formatCode="0.00">
                  <c:v>57.785000000000004</c:v>
                </c:pt>
                <c:pt idx="12331" formatCode="0.00">
                  <c:v>57.785000000000004</c:v>
                </c:pt>
                <c:pt idx="12332" formatCode="0.00">
                  <c:v>57.785000000000004</c:v>
                </c:pt>
                <c:pt idx="12333" formatCode="0.00">
                  <c:v>57.785000000000004</c:v>
                </c:pt>
                <c:pt idx="12334" formatCode="0.00">
                  <c:v>57.785000000000004</c:v>
                </c:pt>
                <c:pt idx="12335" formatCode="0.00">
                  <c:v>57.785000000000004</c:v>
                </c:pt>
                <c:pt idx="12336" formatCode="0.00">
                  <c:v>57.785000000000004</c:v>
                </c:pt>
                <c:pt idx="12337" formatCode="0.00">
                  <c:v>57.785000000000004</c:v>
                </c:pt>
                <c:pt idx="12338" formatCode="0.00">
                  <c:v>57.785000000000004</c:v>
                </c:pt>
                <c:pt idx="12339" formatCode="0.00">
                  <c:v>57.785000000000004</c:v>
                </c:pt>
                <c:pt idx="12340" formatCode="0.00">
                  <c:v>57.785000000000004</c:v>
                </c:pt>
                <c:pt idx="12341" formatCode="0.00">
                  <c:v>57.785000000000004</c:v>
                </c:pt>
                <c:pt idx="12342" formatCode="0.00">
                  <c:v>57.785000000000004</c:v>
                </c:pt>
                <c:pt idx="12343" formatCode="0.00">
                  <c:v>57.785000000000004</c:v>
                </c:pt>
                <c:pt idx="12344" formatCode="0.00">
                  <c:v>57.785000000000004</c:v>
                </c:pt>
                <c:pt idx="12345" formatCode="0.00">
                  <c:v>57.785000000000004</c:v>
                </c:pt>
                <c:pt idx="12346" formatCode="0.00">
                  <c:v>57.785000000000004</c:v>
                </c:pt>
                <c:pt idx="12347" formatCode="0.00">
                  <c:v>57.785000000000004</c:v>
                </c:pt>
                <c:pt idx="12348" formatCode="0.00">
                  <c:v>57.785000000000004</c:v>
                </c:pt>
                <c:pt idx="12349" formatCode="0.00">
                  <c:v>57.785000000000004</c:v>
                </c:pt>
                <c:pt idx="12350" formatCode="0.00">
                  <c:v>57.785000000000004</c:v>
                </c:pt>
                <c:pt idx="12351" formatCode="0.00">
                  <c:v>57.785000000000004</c:v>
                </c:pt>
                <c:pt idx="12352" formatCode="0.00">
                  <c:v>57.785000000000004</c:v>
                </c:pt>
                <c:pt idx="12353" formatCode="0.00">
                  <c:v>57.785000000000004</c:v>
                </c:pt>
                <c:pt idx="12354" formatCode="0.00">
                  <c:v>57.785000000000004</c:v>
                </c:pt>
                <c:pt idx="12355" formatCode="0.00">
                  <c:v>57.785000000000004</c:v>
                </c:pt>
                <c:pt idx="12356" formatCode="0.00">
                  <c:v>57.785000000000004</c:v>
                </c:pt>
                <c:pt idx="12357" formatCode="0.00">
                  <c:v>57.785000000000004</c:v>
                </c:pt>
                <c:pt idx="12358" formatCode="0.00">
                  <c:v>57.785000000000004</c:v>
                </c:pt>
                <c:pt idx="12359" formatCode="0.00">
                  <c:v>57.785000000000004</c:v>
                </c:pt>
                <c:pt idx="12360" formatCode="0.00">
                  <c:v>57.785000000000004</c:v>
                </c:pt>
                <c:pt idx="12361" formatCode="0.00">
                  <c:v>57.785000000000004</c:v>
                </c:pt>
                <c:pt idx="12362" formatCode="0.00">
                  <c:v>57.785000000000004</c:v>
                </c:pt>
                <c:pt idx="12363" formatCode="0.00">
                  <c:v>57.785000000000004</c:v>
                </c:pt>
                <c:pt idx="12364" formatCode="0.00">
                  <c:v>57.785000000000004</c:v>
                </c:pt>
                <c:pt idx="12365" formatCode="0.00">
                  <c:v>57.785000000000004</c:v>
                </c:pt>
                <c:pt idx="12366" formatCode="0.00">
                  <c:v>57.785000000000004</c:v>
                </c:pt>
                <c:pt idx="12367" formatCode="0.00">
                  <c:v>57.785000000000004</c:v>
                </c:pt>
                <c:pt idx="12368" formatCode="0.00">
                  <c:v>57.785000000000004</c:v>
                </c:pt>
                <c:pt idx="12369" formatCode="0.00">
                  <c:v>57.785000000000004</c:v>
                </c:pt>
                <c:pt idx="12370" formatCode="0.00">
                  <c:v>57.785000000000004</c:v>
                </c:pt>
                <c:pt idx="12371" formatCode="0.00">
                  <c:v>57.785000000000004</c:v>
                </c:pt>
                <c:pt idx="12372" formatCode="0.00">
                  <c:v>57.785000000000004</c:v>
                </c:pt>
                <c:pt idx="12373" formatCode="0.00">
                  <c:v>57.785000000000004</c:v>
                </c:pt>
                <c:pt idx="12374" formatCode="0.00">
                  <c:v>57.785000000000004</c:v>
                </c:pt>
                <c:pt idx="12375" formatCode="0.00">
                  <c:v>57.785000000000004</c:v>
                </c:pt>
                <c:pt idx="12376" formatCode="0.00">
                  <c:v>57.785000000000004</c:v>
                </c:pt>
                <c:pt idx="12377" formatCode="0.00">
                  <c:v>57.785000000000004</c:v>
                </c:pt>
                <c:pt idx="12378" formatCode="0.00">
                  <c:v>57.785000000000004</c:v>
                </c:pt>
                <c:pt idx="12379" formatCode="0.00">
                  <c:v>57.785000000000004</c:v>
                </c:pt>
                <c:pt idx="12380" formatCode="0.00">
                  <c:v>57.785000000000004</c:v>
                </c:pt>
                <c:pt idx="12381" formatCode="0.00">
                  <c:v>57.785000000000004</c:v>
                </c:pt>
                <c:pt idx="12382" formatCode="0.00">
                  <c:v>57.785000000000004</c:v>
                </c:pt>
                <c:pt idx="12383" formatCode="0.00">
                  <c:v>57.785000000000004</c:v>
                </c:pt>
                <c:pt idx="12384" formatCode="0.00">
                  <c:v>57.785000000000004</c:v>
                </c:pt>
                <c:pt idx="12385" formatCode="0.00">
                  <c:v>57.785000000000004</c:v>
                </c:pt>
                <c:pt idx="12386" formatCode="0.00">
                  <c:v>57.785000000000004</c:v>
                </c:pt>
                <c:pt idx="12387" formatCode="0.00">
                  <c:v>57.785000000000004</c:v>
                </c:pt>
                <c:pt idx="12388" formatCode="0.00">
                  <c:v>57.785000000000004</c:v>
                </c:pt>
                <c:pt idx="12389" formatCode="0.00">
                  <c:v>57.785000000000004</c:v>
                </c:pt>
                <c:pt idx="12390" formatCode="0.00">
                  <c:v>57.785000000000004</c:v>
                </c:pt>
                <c:pt idx="12391" formatCode="0.00">
                  <c:v>57.785000000000004</c:v>
                </c:pt>
                <c:pt idx="12392" formatCode="0.00">
                  <c:v>57.785000000000004</c:v>
                </c:pt>
                <c:pt idx="12393" formatCode="0.00">
                  <c:v>57.785000000000004</c:v>
                </c:pt>
                <c:pt idx="12394" formatCode="0.00">
                  <c:v>57.785000000000004</c:v>
                </c:pt>
                <c:pt idx="12395" formatCode="0.00">
                  <c:v>57.785000000000004</c:v>
                </c:pt>
                <c:pt idx="12396" formatCode="0.00">
                  <c:v>57.785000000000004</c:v>
                </c:pt>
                <c:pt idx="12397" formatCode="0.00">
                  <c:v>57.785000000000004</c:v>
                </c:pt>
                <c:pt idx="12398" formatCode="0.00">
                  <c:v>57.785000000000004</c:v>
                </c:pt>
                <c:pt idx="12399" formatCode="0.00">
                  <c:v>57.785000000000004</c:v>
                </c:pt>
                <c:pt idx="12400" formatCode="0.00">
                  <c:v>57.785000000000004</c:v>
                </c:pt>
                <c:pt idx="12401" formatCode="0.00">
                  <c:v>57.785000000000004</c:v>
                </c:pt>
                <c:pt idx="12402" formatCode="0.00">
                  <c:v>57.785000000000004</c:v>
                </c:pt>
                <c:pt idx="12403" formatCode="0.00">
                  <c:v>57.785000000000004</c:v>
                </c:pt>
                <c:pt idx="12404" formatCode="0.00">
                  <c:v>57.785000000000004</c:v>
                </c:pt>
                <c:pt idx="12405" formatCode="0.00">
                  <c:v>57.785000000000004</c:v>
                </c:pt>
                <c:pt idx="12406" formatCode="0.00">
                  <c:v>57.785000000000004</c:v>
                </c:pt>
                <c:pt idx="12407" formatCode="0.00">
                  <c:v>57.785000000000004</c:v>
                </c:pt>
                <c:pt idx="12408" formatCode="0.00">
                  <c:v>57.785000000000004</c:v>
                </c:pt>
                <c:pt idx="12409" formatCode="0.00">
                  <c:v>57.785000000000004</c:v>
                </c:pt>
                <c:pt idx="12410" formatCode="0.00">
                  <c:v>57.785000000000004</c:v>
                </c:pt>
                <c:pt idx="12411" formatCode="0.00">
                  <c:v>57.785000000000004</c:v>
                </c:pt>
                <c:pt idx="12412" formatCode="0.00">
                  <c:v>57.785000000000004</c:v>
                </c:pt>
                <c:pt idx="12413" formatCode="0.00">
                  <c:v>57.785000000000004</c:v>
                </c:pt>
                <c:pt idx="12414" formatCode="0.00">
                  <c:v>57.785000000000004</c:v>
                </c:pt>
                <c:pt idx="12415" formatCode="0.00">
                  <c:v>57.785000000000004</c:v>
                </c:pt>
                <c:pt idx="12416" formatCode="0.00">
                  <c:v>57.785000000000004</c:v>
                </c:pt>
                <c:pt idx="12417" formatCode="0.00">
                  <c:v>57.785000000000004</c:v>
                </c:pt>
                <c:pt idx="12418" formatCode="0.00">
                  <c:v>57.785000000000004</c:v>
                </c:pt>
                <c:pt idx="12419" formatCode="0.00">
                  <c:v>57.785000000000004</c:v>
                </c:pt>
                <c:pt idx="12420" formatCode="0.00">
                  <c:v>57.785000000000004</c:v>
                </c:pt>
                <c:pt idx="12421" formatCode="0.00">
                  <c:v>57.785000000000004</c:v>
                </c:pt>
                <c:pt idx="12422" formatCode="0.00">
                  <c:v>57.785000000000004</c:v>
                </c:pt>
                <c:pt idx="12423" formatCode="0.00">
                  <c:v>57.785000000000004</c:v>
                </c:pt>
                <c:pt idx="12424" formatCode="0.00">
                  <c:v>57.785000000000004</c:v>
                </c:pt>
                <c:pt idx="12425" formatCode="0.00">
                  <c:v>57.785000000000004</c:v>
                </c:pt>
                <c:pt idx="12426" formatCode="0.00">
                  <c:v>57.785000000000004</c:v>
                </c:pt>
                <c:pt idx="12427" formatCode="0.00">
                  <c:v>57.785000000000004</c:v>
                </c:pt>
                <c:pt idx="12428" formatCode="0.00">
                  <c:v>57.785000000000004</c:v>
                </c:pt>
                <c:pt idx="12429" formatCode="0.00">
                  <c:v>57.785000000000004</c:v>
                </c:pt>
                <c:pt idx="12430" formatCode="0.00">
                  <c:v>57.785000000000004</c:v>
                </c:pt>
                <c:pt idx="12431" formatCode="0.00">
                  <c:v>57.785000000000004</c:v>
                </c:pt>
                <c:pt idx="12432" formatCode="0.00">
                  <c:v>57.785000000000004</c:v>
                </c:pt>
                <c:pt idx="12433" formatCode="0.00">
                  <c:v>57.785000000000004</c:v>
                </c:pt>
                <c:pt idx="12434" formatCode="0.00">
                  <c:v>57.785000000000004</c:v>
                </c:pt>
                <c:pt idx="12435" formatCode="0.00">
                  <c:v>57.785000000000004</c:v>
                </c:pt>
                <c:pt idx="12436" formatCode="0.00">
                  <c:v>57.785000000000004</c:v>
                </c:pt>
                <c:pt idx="12437" formatCode="0.00">
                  <c:v>57.785000000000004</c:v>
                </c:pt>
                <c:pt idx="12438" formatCode="0.00">
                  <c:v>57.785000000000004</c:v>
                </c:pt>
                <c:pt idx="12439" formatCode="0.00">
                  <c:v>57.785000000000004</c:v>
                </c:pt>
                <c:pt idx="12440" formatCode="0.00">
                  <c:v>57.785000000000004</c:v>
                </c:pt>
                <c:pt idx="12441" formatCode="0.00">
                  <c:v>57.785000000000004</c:v>
                </c:pt>
                <c:pt idx="12442" formatCode="0.00">
                  <c:v>57.785000000000004</c:v>
                </c:pt>
                <c:pt idx="12443" formatCode="0.00">
                  <c:v>57.785000000000004</c:v>
                </c:pt>
                <c:pt idx="12444" formatCode="0.00">
                  <c:v>57.785000000000004</c:v>
                </c:pt>
                <c:pt idx="12445" formatCode="0.00">
                  <c:v>57.785000000000004</c:v>
                </c:pt>
                <c:pt idx="12446" formatCode="0.00">
                  <c:v>57.785000000000004</c:v>
                </c:pt>
                <c:pt idx="12447" formatCode="0.00">
                  <c:v>57.785000000000004</c:v>
                </c:pt>
                <c:pt idx="12448" formatCode="0.00">
                  <c:v>57.785000000000004</c:v>
                </c:pt>
                <c:pt idx="12449" formatCode="0.00">
                  <c:v>57.785000000000004</c:v>
                </c:pt>
                <c:pt idx="12450" formatCode="0.00">
                  <c:v>57.785000000000004</c:v>
                </c:pt>
                <c:pt idx="12451" formatCode="0.00">
                  <c:v>57.785000000000004</c:v>
                </c:pt>
                <c:pt idx="12452" formatCode="0.00">
                  <c:v>57.785000000000004</c:v>
                </c:pt>
                <c:pt idx="12453" formatCode="0.00">
                  <c:v>57.785000000000004</c:v>
                </c:pt>
                <c:pt idx="12454" formatCode="0.00">
                  <c:v>57.785000000000004</c:v>
                </c:pt>
                <c:pt idx="12455" formatCode="0.00">
                  <c:v>57.785000000000004</c:v>
                </c:pt>
                <c:pt idx="12456" formatCode="0.00">
                  <c:v>57.785000000000004</c:v>
                </c:pt>
                <c:pt idx="12457" formatCode="0.00">
                  <c:v>57.785000000000004</c:v>
                </c:pt>
                <c:pt idx="12458" formatCode="0.00">
                  <c:v>57.785000000000004</c:v>
                </c:pt>
                <c:pt idx="12459" formatCode="0.00">
                  <c:v>57.785000000000004</c:v>
                </c:pt>
                <c:pt idx="12460" formatCode="0.00">
                  <c:v>57.785000000000004</c:v>
                </c:pt>
                <c:pt idx="12461" formatCode="0.00">
                  <c:v>57.785000000000004</c:v>
                </c:pt>
                <c:pt idx="12462" formatCode="0.00">
                  <c:v>57.785000000000004</c:v>
                </c:pt>
                <c:pt idx="12463" formatCode="0.00">
                  <c:v>57.785000000000004</c:v>
                </c:pt>
                <c:pt idx="12464" formatCode="0.00">
                  <c:v>57.785000000000004</c:v>
                </c:pt>
                <c:pt idx="12465" formatCode="0.00">
                  <c:v>57.785000000000004</c:v>
                </c:pt>
                <c:pt idx="12466" formatCode="0.00">
                  <c:v>57.785000000000004</c:v>
                </c:pt>
                <c:pt idx="12467" formatCode="0.00">
                  <c:v>57.785000000000004</c:v>
                </c:pt>
                <c:pt idx="12468" formatCode="0.00">
                  <c:v>57.785000000000004</c:v>
                </c:pt>
                <c:pt idx="12469" formatCode="0.00">
                  <c:v>57.785000000000004</c:v>
                </c:pt>
                <c:pt idx="12470" formatCode="0.00">
                  <c:v>57.785000000000004</c:v>
                </c:pt>
                <c:pt idx="12471" formatCode="0.00">
                  <c:v>57.785000000000004</c:v>
                </c:pt>
                <c:pt idx="12472" formatCode="0.00">
                  <c:v>57.785000000000004</c:v>
                </c:pt>
                <c:pt idx="12473" formatCode="0.00">
                  <c:v>57.785000000000004</c:v>
                </c:pt>
                <c:pt idx="12474" formatCode="0.00">
                  <c:v>57.785000000000004</c:v>
                </c:pt>
                <c:pt idx="12475" formatCode="0.00">
                  <c:v>57.785000000000004</c:v>
                </c:pt>
                <c:pt idx="12476" formatCode="0.00">
                  <c:v>57.785000000000004</c:v>
                </c:pt>
                <c:pt idx="12477" formatCode="0.00">
                  <c:v>57.785000000000004</c:v>
                </c:pt>
                <c:pt idx="12478" formatCode="0.00">
                  <c:v>57.785000000000004</c:v>
                </c:pt>
                <c:pt idx="12479" formatCode="0.00">
                  <c:v>57.785000000000004</c:v>
                </c:pt>
                <c:pt idx="12480" formatCode="0.00">
                  <c:v>57.785000000000004</c:v>
                </c:pt>
                <c:pt idx="12481" formatCode="0.00">
                  <c:v>57.785000000000004</c:v>
                </c:pt>
                <c:pt idx="12482" formatCode="0.00">
                  <c:v>57.785000000000004</c:v>
                </c:pt>
                <c:pt idx="12483" formatCode="0.00">
                  <c:v>57.785000000000004</c:v>
                </c:pt>
                <c:pt idx="12484" formatCode="0.00">
                  <c:v>57.785000000000004</c:v>
                </c:pt>
                <c:pt idx="12485" formatCode="0.00">
                  <c:v>57.785000000000004</c:v>
                </c:pt>
                <c:pt idx="12486" formatCode="0.00">
                  <c:v>57.785000000000004</c:v>
                </c:pt>
                <c:pt idx="12487" formatCode="0.00">
                  <c:v>57.785000000000004</c:v>
                </c:pt>
                <c:pt idx="12488" formatCode="0.00">
                  <c:v>57.785000000000004</c:v>
                </c:pt>
                <c:pt idx="12489" formatCode="0.00">
                  <c:v>57.785000000000004</c:v>
                </c:pt>
                <c:pt idx="12490" formatCode="0.00">
                  <c:v>57.785000000000004</c:v>
                </c:pt>
                <c:pt idx="12491" formatCode="0.00">
                  <c:v>57.785000000000004</c:v>
                </c:pt>
                <c:pt idx="12492" formatCode="0.00">
                  <c:v>57.785000000000004</c:v>
                </c:pt>
                <c:pt idx="12493" formatCode="0.00">
                  <c:v>57.785000000000004</c:v>
                </c:pt>
                <c:pt idx="12494" formatCode="0.00">
                  <c:v>57.785000000000004</c:v>
                </c:pt>
                <c:pt idx="12495" formatCode="0.00">
                  <c:v>57.785000000000004</c:v>
                </c:pt>
                <c:pt idx="12496" formatCode="0.00">
                  <c:v>57.785000000000004</c:v>
                </c:pt>
                <c:pt idx="12497" formatCode="0.00">
                  <c:v>57.785000000000004</c:v>
                </c:pt>
                <c:pt idx="12498" formatCode="0.00">
                  <c:v>57.785000000000004</c:v>
                </c:pt>
                <c:pt idx="12499" formatCode="0.00">
                  <c:v>57.785000000000004</c:v>
                </c:pt>
                <c:pt idx="12500" formatCode="0.00">
                  <c:v>57.785000000000004</c:v>
                </c:pt>
                <c:pt idx="12501" formatCode="0.00">
                  <c:v>57.785000000000004</c:v>
                </c:pt>
                <c:pt idx="12502" formatCode="0.00">
                  <c:v>57.785000000000004</c:v>
                </c:pt>
                <c:pt idx="12503" formatCode="0.00">
                  <c:v>57.785000000000004</c:v>
                </c:pt>
                <c:pt idx="12504" formatCode="0.00">
                  <c:v>57.785000000000004</c:v>
                </c:pt>
                <c:pt idx="12505" formatCode="0.00">
                  <c:v>57.785000000000004</c:v>
                </c:pt>
                <c:pt idx="12506" formatCode="0.00">
                  <c:v>57.785000000000004</c:v>
                </c:pt>
                <c:pt idx="12507" formatCode="0.00">
                  <c:v>57.785000000000004</c:v>
                </c:pt>
                <c:pt idx="12508" formatCode="0.00">
                  <c:v>57.785000000000004</c:v>
                </c:pt>
                <c:pt idx="12509" formatCode="0.00">
                  <c:v>57.785000000000004</c:v>
                </c:pt>
                <c:pt idx="12510" formatCode="0.00">
                  <c:v>57.785000000000004</c:v>
                </c:pt>
                <c:pt idx="12511" formatCode="0.00">
                  <c:v>57.785000000000004</c:v>
                </c:pt>
                <c:pt idx="12512" formatCode="0.00">
                  <c:v>57.785000000000004</c:v>
                </c:pt>
                <c:pt idx="12513" formatCode="0.00">
                  <c:v>57.785000000000004</c:v>
                </c:pt>
                <c:pt idx="12514" formatCode="0.00">
                  <c:v>57.785000000000004</c:v>
                </c:pt>
                <c:pt idx="12515" formatCode="0.00">
                  <c:v>57.785000000000004</c:v>
                </c:pt>
                <c:pt idx="12516" formatCode="0.00">
                  <c:v>57.785000000000004</c:v>
                </c:pt>
                <c:pt idx="12517" formatCode="0.00">
                  <c:v>57.785000000000004</c:v>
                </c:pt>
                <c:pt idx="12518" formatCode="0.00">
                  <c:v>57.785000000000004</c:v>
                </c:pt>
                <c:pt idx="12519" formatCode="0.00">
                  <c:v>57.785000000000004</c:v>
                </c:pt>
                <c:pt idx="12520" formatCode="0.00">
                  <c:v>57.785000000000004</c:v>
                </c:pt>
                <c:pt idx="12521" formatCode="0.00">
                  <c:v>57.785000000000004</c:v>
                </c:pt>
                <c:pt idx="12522" formatCode="0.00">
                  <c:v>57.785000000000004</c:v>
                </c:pt>
                <c:pt idx="12523" formatCode="0.00">
                  <c:v>57.785000000000004</c:v>
                </c:pt>
                <c:pt idx="12524" formatCode="0.00">
                  <c:v>57.785000000000004</c:v>
                </c:pt>
                <c:pt idx="12525" formatCode="0.00">
                  <c:v>57.785000000000004</c:v>
                </c:pt>
                <c:pt idx="12526" formatCode="0.00">
                  <c:v>57.785000000000004</c:v>
                </c:pt>
                <c:pt idx="12527" formatCode="0.00">
                  <c:v>57.785000000000004</c:v>
                </c:pt>
                <c:pt idx="12528" formatCode="0.00">
                  <c:v>57.785000000000004</c:v>
                </c:pt>
                <c:pt idx="12529" formatCode="0.00">
                  <c:v>57.785000000000004</c:v>
                </c:pt>
                <c:pt idx="12530" formatCode="0.00">
                  <c:v>57.785000000000004</c:v>
                </c:pt>
                <c:pt idx="12531" formatCode="0.00">
                  <c:v>57.785000000000004</c:v>
                </c:pt>
                <c:pt idx="12532" formatCode="0.00">
                  <c:v>57.785000000000004</c:v>
                </c:pt>
                <c:pt idx="12533" formatCode="0.00">
                  <c:v>57.785000000000004</c:v>
                </c:pt>
                <c:pt idx="12534" formatCode="0.00">
                  <c:v>57.785000000000004</c:v>
                </c:pt>
                <c:pt idx="12535" formatCode="0.00">
                  <c:v>57.785000000000004</c:v>
                </c:pt>
                <c:pt idx="12536" formatCode="0.00">
                  <c:v>57.785000000000004</c:v>
                </c:pt>
                <c:pt idx="12537" formatCode="0.00">
                  <c:v>57.785000000000004</c:v>
                </c:pt>
                <c:pt idx="12538" formatCode="0.00">
                  <c:v>57.785000000000004</c:v>
                </c:pt>
                <c:pt idx="12539" formatCode="0.00">
                  <c:v>57.785000000000004</c:v>
                </c:pt>
                <c:pt idx="12540" formatCode="0.00">
                  <c:v>57.785000000000004</c:v>
                </c:pt>
                <c:pt idx="12541" formatCode="0.00">
                  <c:v>57.785000000000004</c:v>
                </c:pt>
                <c:pt idx="12542" formatCode="0.00">
                  <c:v>57.785000000000004</c:v>
                </c:pt>
                <c:pt idx="12543" formatCode="0.00">
                  <c:v>57.785000000000004</c:v>
                </c:pt>
                <c:pt idx="12544" formatCode="0.00">
                  <c:v>57.785000000000004</c:v>
                </c:pt>
                <c:pt idx="12545" formatCode="0.00">
                  <c:v>57.785000000000004</c:v>
                </c:pt>
                <c:pt idx="12546" formatCode="0.00">
                  <c:v>57.785000000000004</c:v>
                </c:pt>
                <c:pt idx="12547" formatCode="0.00">
                  <c:v>57.785000000000004</c:v>
                </c:pt>
                <c:pt idx="12548" formatCode="0.00">
                  <c:v>57.785000000000004</c:v>
                </c:pt>
                <c:pt idx="12549" formatCode="0.00">
                  <c:v>57.785000000000004</c:v>
                </c:pt>
                <c:pt idx="12550" formatCode="0.00">
                  <c:v>57.785000000000004</c:v>
                </c:pt>
                <c:pt idx="12551" formatCode="0.00">
                  <c:v>57.785000000000004</c:v>
                </c:pt>
                <c:pt idx="12552" formatCode="0.00">
                  <c:v>57.785000000000004</c:v>
                </c:pt>
                <c:pt idx="12553" formatCode="0.00">
                  <c:v>57.785000000000004</c:v>
                </c:pt>
                <c:pt idx="12554" formatCode="0.00">
                  <c:v>57.785000000000004</c:v>
                </c:pt>
                <c:pt idx="12555" formatCode="0.00">
                  <c:v>57.785000000000004</c:v>
                </c:pt>
                <c:pt idx="12556" formatCode="0.00">
                  <c:v>57.785000000000004</c:v>
                </c:pt>
                <c:pt idx="12557" formatCode="0.00">
                  <c:v>57.785000000000004</c:v>
                </c:pt>
                <c:pt idx="12558" formatCode="0.00">
                  <c:v>57.785000000000004</c:v>
                </c:pt>
                <c:pt idx="12559" formatCode="0.00">
                  <c:v>57.785000000000004</c:v>
                </c:pt>
                <c:pt idx="12560" formatCode="0.00">
                  <c:v>57.785000000000004</c:v>
                </c:pt>
                <c:pt idx="12561" formatCode="0.00">
                  <c:v>57.785000000000004</c:v>
                </c:pt>
                <c:pt idx="12562" formatCode="0.00">
                  <c:v>57.785000000000004</c:v>
                </c:pt>
                <c:pt idx="12563" formatCode="0.00">
                  <c:v>57.785000000000004</c:v>
                </c:pt>
                <c:pt idx="12564" formatCode="0.00">
                  <c:v>57.785000000000004</c:v>
                </c:pt>
                <c:pt idx="12565" formatCode="0.00">
                  <c:v>57.785000000000004</c:v>
                </c:pt>
                <c:pt idx="12566" formatCode="0.00">
                  <c:v>57.785000000000004</c:v>
                </c:pt>
                <c:pt idx="12567" formatCode="0.00">
                  <c:v>57.785000000000004</c:v>
                </c:pt>
                <c:pt idx="12568" formatCode="0.00">
                  <c:v>57.785000000000004</c:v>
                </c:pt>
                <c:pt idx="12569" formatCode="0.00">
                  <c:v>57.785000000000004</c:v>
                </c:pt>
                <c:pt idx="12570" formatCode="0.00">
                  <c:v>57.785000000000004</c:v>
                </c:pt>
                <c:pt idx="12571" formatCode="0.00">
                  <c:v>57.785000000000004</c:v>
                </c:pt>
                <c:pt idx="12572" formatCode="0.00">
                  <c:v>57.785000000000004</c:v>
                </c:pt>
                <c:pt idx="12573" formatCode="0.00">
                  <c:v>57.785000000000004</c:v>
                </c:pt>
                <c:pt idx="12574" formatCode="0.00">
                  <c:v>57.785000000000004</c:v>
                </c:pt>
                <c:pt idx="12575" formatCode="0.00">
                  <c:v>57.785000000000004</c:v>
                </c:pt>
                <c:pt idx="12576" formatCode="0.00">
                  <c:v>57.785000000000004</c:v>
                </c:pt>
                <c:pt idx="12577" formatCode="0.00">
                  <c:v>57.785000000000004</c:v>
                </c:pt>
                <c:pt idx="12578" formatCode="0.00">
                  <c:v>57.785000000000004</c:v>
                </c:pt>
                <c:pt idx="12579" formatCode="0.00">
                  <c:v>57.785000000000004</c:v>
                </c:pt>
                <c:pt idx="12580" formatCode="0.00">
                  <c:v>57.785000000000004</c:v>
                </c:pt>
                <c:pt idx="12581" formatCode="0.00">
                  <c:v>57.785000000000004</c:v>
                </c:pt>
                <c:pt idx="12582" formatCode="0.00">
                  <c:v>57.785000000000004</c:v>
                </c:pt>
                <c:pt idx="12583" formatCode="0.00">
                  <c:v>57.785000000000004</c:v>
                </c:pt>
                <c:pt idx="12584" formatCode="0.00">
                  <c:v>57.785000000000004</c:v>
                </c:pt>
                <c:pt idx="12585" formatCode="0.00">
                  <c:v>57.785000000000004</c:v>
                </c:pt>
                <c:pt idx="12586" formatCode="0.00">
                  <c:v>57.785000000000004</c:v>
                </c:pt>
                <c:pt idx="12587" formatCode="0.00">
                  <c:v>57.785000000000004</c:v>
                </c:pt>
                <c:pt idx="12588" formatCode="0.00">
                  <c:v>57.785000000000004</c:v>
                </c:pt>
                <c:pt idx="12589" formatCode="0.00">
                  <c:v>57.785000000000004</c:v>
                </c:pt>
                <c:pt idx="12590" formatCode="0.00">
                  <c:v>57.785000000000004</c:v>
                </c:pt>
                <c:pt idx="12591" formatCode="0.00">
                  <c:v>57.785000000000004</c:v>
                </c:pt>
                <c:pt idx="12592" formatCode="0.00">
                  <c:v>57.785000000000004</c:v>
                </c:pt>
                <c:pt idx="12593" formatCode="0.00">
                  <c:v>57.785000000000004</c:v>
                </c:pt>
                <c:pt idx="12594" formatCode="0.00">
                  <c:v>57.785000000000004</c:v>
                </c:pt>
                <c:pt idx="12595" formatCode="0.00">
                  <c:v>57.785000000000004</c:v>
                </c:pt>
                <c:pt idx="12596" formatCode="0.00">
                  <c:v>57.785000000000004</c:v>
                </c:pt>
                <c:pt idx="12597" formatCode="0.00">
                  <c:v>57.785000000000004</c:v>
                </c:pt>
                <c:pt idx="12598" formatCode="0.00">
                  <c:v>57.785000000000004</c:v>
                </c:pt>
                <c:pt idx="12599" formatCode="0.00">
                  <c:v>57.785000000000004</c:v>
                </c:pt>
                <c:pt idx="12600" formatCode="0.00">
                  <c:v>57.785000000000004</c:v>
                </c:pt>
                <c:pt idx="12601" formatCode="0.00">
                  <c:v>57.785000000000004</c:v>
                </c:pt>
                <c:pt idx="12602" formatCode="0.00">
                  <c:v>57.785000000000004</c:v>
                </c:pt>
                <c:pt idx="12603" formatCode="0.00">
                  <c:v>57.785000000000004</c:v>
                </c:pt>
                <c:pt idx="12604" formatCode="0.00">
                  <c:v>57.785000000000004</c:v>
                </c:pt>
                <c:pt idx="12605" formatCode="0.00">
                  <c:v>57.785000000000004</c:v>
                </c:pt>
                <c:pt idx="12606" formatCode="0.00">
                  <c:v>57.785000000000004</c:v>
                </c:pt>
                <c:pt idx="12607" formatCode="0.00">
                  <c:v>57.785000000000004</c:v>
                </c:pt>
                <c:pt idx="12608" formatCode="0.00">
                  <c:v>57.785000000000004</c:v>
                </c:pt>
                <c:pt idx="12609" formatCode="0.00">
                  <c:v>57.785000000000004</c:v>
                </c:pt>
                <c:pt idx="12610" formatCode="0.00">
                  <c:v>57.785000000000004</c:v>
                </c:pt>
                <c:pt idx="12611" formatCode="0.00">
                  <c:v>57.785000000000004</c:v>
                </c:pt>
                <c:pt idx="12612" formatCode="0.00">
                  <c:v>57.785000000000004</c:v>
                </c:pt>
                <c:pt idx="12613" formatCode="0.00">
                  <c:v>57.785000000000004</c:v>
                </c:pt>
                <c:pt idx="12614" formatCode="0.00">
                  <c:v>57.785000000000004</c:v>
                </c:pt>
                <c:pt idx="12615" formatCode="0.00">
                  <c:v>57.785000000000004</c:v>
                </c:pt>
                <c:pt idx="12616" formatCode="0.00">
                  <c:v>57.785000000000004</c:v>
                </c:pt>
                <c:pt idx="12617" formatCode="0.00">
                  <c:v>57.785000000000004</c:v>
                </c:pt>
                <c:pt idx="12618" formatCode="0.00">
                  <c:v>57.785000000000004</c:v>
                </c:pt>
                <c:pt idx="12619" formatCode="0.00">
                  <c:v>57.785000000000004</c:v>
                </c:pt>
                <c:pt idx="12620" formatCode="0.00">
                  <c:v>57.785000000000004</c:v>
                </c:pt>
                <c:pt idx="12621" formatCode="0.00">
                  <c:v>57.785000000000004</c:v>
                </c:pt>
                <c:pt idx="12622" formatCode="0.00">
                  <c:v>57.785000000000004</c:v>
                </c:pt>
                <c:pt idx="12623" formatCode="0.00">
                  <c:v>57.785000000000004</c:v>
                </c:pt>
                <c:pt idx="12624" formatCode="0.00">
                  <c:v>57.785000000000004</c:v>
                </c:pt>
                <c:pt idx="12625" formatCode="0.00">
                  <c:v>57.785000000000004</c:v>
                </c:pt>
                <c:pt idx="12626" formatCode="0.00">
                  <c:v>57.785000000000004</c:v>
                </c:pt>
                <c:pt idx="12627" formatCode="0.00">
                  <c:v>57.785000000000004</c:v>
                </c:pt>
                <c:pt idx="12628" formatCode="0.00">
                  <c:v>57.785000000000004</c:v>
                </c:pt>
                <c:pt idx="12629" formatCode="0.00">
                  <c:v>57.785000000000004</c:v>
                </c:pt>
                <c:pt idx="12630" formatCode="0.00">
                  <c:v>57.785000000000004</c:v>
                </c:pt>
                <c:pt idx="12631" formatCode="0.00">
                  <c:v>57.785000000000004</c:v>
                </c:pt>
                <c:pt idx="12632" formatCode="0.00">
                  <c:v>57.785000000000004</c:v>
                </c:pt>
                <c:pt idx="12633" formatCode="0.00">
                  <c:v>57.785000000000004</c:v>
                </c:pt>
                <c:pt idx="12634" formatCode="0.00">
                  <c:v>57.785000000000004</c:v>
                </c:pt>
                <c:pt idx="12635" formatCode="0.00">
                  <c:v>57.785000000000004</c:v>
                </c:pt>
                <c:pt idx="12636" formatCode="0.00">
                  <c:v>57.785000000000004</c:v>
                </c:pt>
                <c:pt idx="12637" formatCode="0.00">
                  <c:v>57.785000000000004</c:v>
                </c:pt>
                <c:pt idx="12638" formatCode="0.00">
                  <c:v>57.785000000000004</c:v>
                </c:pt>
                <c:pt idx="12639" formatCode="0.00">
                  <c:v>57.785000000000004</c:v>
                </c:pt>
                <c:pt idx="12640" formatCode="0.00">
                  <c:v>57.785000000000004</c:v>
                </c:pt>
                <c:pt idx="12641" formatCode="0.00">
                  <c:v>57.785000000000004</c:v>
                </c:pt>
                <c:pt idx="12642" formatCode="0.00">
                  <c:v>57.785000000000004</c:v>
                </c:pt>
                <c:pt idx="12643" formatCode="0.00">
                  <c:v>57.785000000000004</c:v>
                </c:pt>
                <c:pt idx="12644" formatCode="0.00">
                  <c:v>57.785000000000004</c:v>
                </c:pt>
                <c:pt idx="12645" formatCode="0.00">
                  <c:v>57.785000000000004</c:v>
                </c:pt>
                <c:pt idx="12646" formatCode="0.00">
                  <c:v>57.785000000000004</c:v>
                </c:pt>
                <c:pt idx="12647" formatCode="0.00">
                  <c:v>57.785000000000004</c:v>
                </c:pt>
                <c:pt idx="12648" formatCode="0.00">
                  <c:v>57.785000000000004</c:v>
                </c:pt>
                <c:pt idx="12649" formatCode="0.00">
                  <c:v>57.785000000000004</c:v>
                </c:pt>
                <c:pt idx="12650" formatCode="0.00">
                  <c:v>57.785000000000004</c:v>
                </c:pt>
                <c:pt idx="12651" formatCode="0.00">
                  <c:v>57.785000000000004</c:v>
                </c:pt>
                <c:pt idx="12652" formatCode="0.00">
                  <c:v>57.785000000000004</c:v>
                </c:pt>
                <c:pt idx="12653" formatCode="0.00">
                  <c:v>57.957999999999998</c:v>
                </c:pt>
                <c:pt idx="12654" formatCode="0.00">
                  <c:v>57.785000000000004</c:v>
                </c:pt>
                <c:pt idx="12655" formatCode="0.00">
                  <c:v>57.785000000000004</c:v>
                </c:pt>
                <c:pt idx="12656" formatCode="0.00">
                  <c:v>57.785000000000004</c:v>
                </c:pt>
                <c:pt idx="12657" formatCode="0.00">
                  <c:v>57.785000000000004</c:v>
                </c:pt>
                <c:pt idx="12658" formatCode="0.00">
                  <c:v>57.785000000000004</c:v>
                </c:pt>
                <c:pt idx="12659" formatCode="0.00">
                  <c:v>57.785000000000004</c:v>
                </c:pt>
                <c:pt idx="12660" formatCode="0.00">
                  <c:v>57.785000000000004</c:v>
                </c:pt>
                <c:pt idx="12661" formatCode="0.00">
                  <c:v>57.957999999999998</c:v>
                </c:pt>
                <c:pt idx="12662" formatCode="0.00">
                  <c:v>57.785000000000004</c:v>
                </c:pt>
                <c:pt idx="12663" formatCode="0.00">
                  <c:v>57.957999999999998</c:v>
                </c:pt>
                <c:pt idx="12664" formatCode="0.00">
                  <c:v>57.957999999999998</c:v>
                </c:pt>
                <c:pt idx="12665" formatCode="0.00">
                  <c:v>57.785000000000004</c:v>
                </c:pt>
                <c:pt idx="12666" formatCode="0.00">
                  <c:v>57.785000000000004</c:v>
                </c:pt>
                <c:pt idx="12667" formatCode="0.00">
                  <c:v>57.957999999999998</c:v>
                </c:pt>
                <c:pt idx="12668" formatCode="0.00">
                  <c:v>57.957999999999998</c:v>
                </c:pt>
                <c:pt idx="12669" formatCode="0.00">
                  <c:v>57.785000000000004</c:v>
                </c:pt>
                <c:pt idx="12670" formatCode="0.00">
                  <c:v>57.957999999999998</c:v>
                </c:pt>
                <c:pt idx="12671" formatCode="0.00">
                  <c:v>57.957999999999998</c:v>
                </c:pt>
                <c:pt idx="12672" formatCode="0.00">
                  <c:v>57.785000000000004</c:v>
                </c:pt>
                <c:pt idx="12673" formatCode="0.00">
                  <c:v>57.957999999999998</c:v>
                </c:pt>
                <c:pt idx="12674" formatCode="0.00">
                  <c:v>57.957999999999998</c:v>
                </c:pt>
                <c:pt idx="12675" formatCode="0.00">
                  <c:v>57.957999999999998</c:v>
                </c:pt>
                <c:pt idx="12676" formatCode="0.00">
                  <c:v>57.957999999999998</c:v>
                </c:pt>
                <c:pt idx="12677" formatCode="0.00">
                  <c:v>57.957999999999998</c:v>
                </c:pt>
                <c:pt idx="12678" formatCode="0.00">
                  <c:v>57.957999999999998</c:v>
                </c:pt>
                <c:pt idx="12679" formatCode="0.00">
                  <c:v>57.957999999999998</c:v>
                </c:pt>
                <c:pt idx="12680" formatCode="0.00">
                  <c:v>57.957999999999998</c:v>
                </c:pt>
                <c:pt idx="12681" formatCode="0.00">
                  <c:v>57.957999999999998</c:v>
                </c:pt>
                <c:pt idx="12682" formatCode="0.00">
                  <c:v>57.957999999999998</c:v>
                </c:pt>
                <c:pt idx="12683" formatCode="0.00">
                  <c:v>57.957999999999998</c:v>
                </c:pt>
                <c:pt idx="12684" formatCode="0.00">
                  <c:v>57.957999999999998</c:v>
                </c:pt>
                <c:pt idx="12685" formatCode="0.00">
                  <c:v>57.957999999999998</c:v>
                </c:pt>
                <c:pt idx="12686" formatCode="0.00">
                  <c:v>57.957999999999998</c:v>
                </c:pt>
                <c:pt idx="12687" formatCode="0.00">
                  <c:v>57.957999999999998</c:v>
                </c:pt>
                <c:pt idx="12688" formatCode="0.00">
                  <c:v>57.957999999999998</c:v>
                </c:pt>
                <c:pt idx="12689" formatCode="0.00">
                  <c:v>57.957999999999998</c:v>
                </c:pt>
                <c:pt idx="12690" formatCode="0.00">
                  <c:v>57.957999999999998</c:v>
                </c:pt>
                <c:pt idx="12691" formatCode="0.00">
                  <c:v>57.957999999999998</c:v>
                </c:pt>
                <c:pt idx="12692" formatCode="0.00">
                  <c:v>57.957999999999998</c:v>
                </c:pt>
                <c:pt idx="12693" formatCode="0.00">
                  <c:v>57.957999999999998</c:v>
                </c:pt>
                <c:pt idx="12694" formatCode="0.00">
                  <c:v>57.957999999999998</c:v>
                </c:pt>
                <c:pt idx="12695" formatCode="0.00">
                  <c:v>57.957999999999998</c:v>
                </c:pt>
                <c:pt idx="12696" formatCode="0.00">
                  <c:v>57.957999999999998</c:v>
                </c:pt>
                <c:pt idx="12697" formatCode="0.00">
                  <c:v>57.957999999999998</c:v>
                </c:pt>
                <c:pt idx="12698" formatCode="0.00">
                  <c:v>57.957999999999998</c:v>
                </c:pt>
                <c:pt idx="12699" formatCode="0.00">
                  <c:v>57.957999999999998</c:v>
                </c:pt>
                <c:pt idx="12700" formatCode="0.00">
                  <c:v>57.957999999999998</c:v>
                </c:pt>
                <c:pt idx="12701" formatCode="0.00">
                  <c:v>57.957999999999998</c:v>
                </c:pt>
                <c:pt idx="12702" formatCode="0.00">
                  <c:v>57.957999999999998</c:v>
                </c:pt>
                <c:pt idx="12703" formatCode="0.00">
                  <c:v>57.957999999999998</c:v>
                </c:pt>
                <c:pt idx="12704" formatCode="0.00">
                  <c:v>57.957999999999998</c:v>
                </c:pt>
                <c:pt idx="12705" formatCode="0.00">
                  <c:v>57.957999999999998</c:v>
                </c:pt>
                <c:pt idx="12706" formatCode="0.00">
                  <c:v>57.957999999999998</c:v>
                </c:pt>
                <c:pt idx="12707" formatCode="0.00">
                  <c:v>57.957999999999998</c:v>
                </c:pt>
                <c:pt idx="12708" formatCode="0.00">
                  <c:v>57.957999999999998</c:v>
                </c:pt>
                <c:pt idx="12709" formatCode="0.00">
                  <c:v>57.957999999999998</c:v>
                </c:pt>
                <c:pt idx="12710" formatCode="0.00">
                  <c:v>57.957999999999998</c:v>
                </c:pt>
                <c:pt idx="12711" formatCode="0.00">
                  <c:v>57.957999999999998</c:v>
                </c:pt>
                <c:pt idx="12712" formatCode="0.00">
                  <c:v>57.957999999999998</c:v>
                </c:pt>
                <c:pt idx="12713" formatCode="0.00">
                  <c:v>57.957999999999998</c:v>
                </c:pt>
                <c:pt idx="12714" formatCode="0.00">
                  <c:v>57.957999999999998</c:v>
                </c:pt>
                <c:pt idx="12715" formatCode="0.00">
                  <c:v>57.957999999999998</c:v>
                </c:pt>
                <c:pt idx="12716" formatCode="0.00">
                  <c:v>57.957999999999998</c:v>
                </c:pt>
                <c:pt idx="12717" formatCode="0.00">
                  <c:v>57.957999999999998</c:v>
                </c:pt>
                <c:pt idx="12718" formatCode="0.00">
                  <c:v>57.957999999999998</c:v>
                </c:pt>
                <c:pt idx="12719" formatCode="0.00">
                  <c:v>57.957999999999998</c:v>
                </c:pt>
                <c:pt idx="12720" formatCode="0.00">
                  <c:v>57.957999999999998</c:v>
                </c:pt>
                <c:pt idx="12721" formatCode="0.00">
                  <c:v>57.957999999999998</c:v>
                </c:pt>
                <c:pt idx="12722" formatCode="0.00">
                  <c:v>57.957999999999998</c:v>
                </c:pt>
                <c:pt idx="12723" formatCode="0.00">
                  <c:v>57.957999999999998</c:v>
                </c:pt>
                <c:pt idx="12724" formatCode="0.00">
                  <c:v>57.957999999999998</c:v>
                </c:pt>
                <c:pt idx="12725" formatCode="0.00">
                  <c:v>57.957999999999998</c:v>
                </c:pt>
                <c:pt idx="12726" formatCode="0.00">
                  <c:v>57.957999999999998</c:v>
                </c:pt>
                <c:pt idx="12727" formatCode="0.00">
                  <c:v>57.957999999999998</c:v>
                </c:pt>
                <c:pt idx="12728" formatCode="0.00">
                  <c:v>57.957999999999998</c:v>
                </c:pt>
                <c:pt idx="12729" formatCode="0.00">
                  <c:v>57.957999999999998</c:v>
                </c:pt>
                <c:pt idx="12730" formatCode="0.00">
                  <c:v>57.957999999999998</c:v>
                </c:pt>
                <c:pt idx="12731" formatCode="0.00">
                  <c:v>57.957999999999998</c:v>
                </c:pt>
                <c:pt idx="12732" formatCode="0.00">
                  <c:v>57.957999999999998</c:v>
                </c:pt>
                <c:pt idx="12733" formatCode="0.00">
                  <c:v>57.957999999999998</c:v>
                </c:pt>
                <c:pt idx="12734" formatCode="0.00">
                  <c:v>57.957999999999998</c:v>
                </c:pt>
                <c:pt idx="12735" formatCode="0.00">
                  <c:v>57.957999999999998</c:v>
                </c:pt>
                <c:pt idx="12736" formatCode="0.00">
                  <c:v>57.957999999999998</c:v>
                </c:pt>
                <c:pt idx="12737" formatCode="0.00">
                  <c:v>57.957999999999998</c:v>
                </c:pt>
                <c:pt idx="12738" formatCode="0.00">
                  <c:v>57.957999999999998</c:v>
                </c:pt>
                <c:pt idx="12739" formatCode="0.00">
                  <c:v>57.957999999999998</c:v>
                </c:pt>
                <c:pt idx="12740" formatCode="0.00">
                  <c:v>57.957999999999998</c:v>
                </c:pt>
                <c:pt idx="12741" formatCode="0.00">
                  <c:v>57.957999999999998</c:v>
                </c:pt>
                <c:pt idx="12742" formatCode="0.00">
                  <c:v>57.957999999999998</c:v>
                </c:pt>
                <c:pt idx="12743" formatCode="0.00">
                  <c:v>57.957999999999998</c:v>
                </c:pt>
                <c:pt idx="12744" formatCode="0.00">
                  <c:v>57.957999999999998</c:v>
                </c:pt>
                <c:pt idx="12745" formatCode="0.00">
                  <c:v>57.957999999999998</c:v>
                </c:pt>
                <c:pt idx="12746" formatCode="0.00">
                  <c:v>57.957999999999998</c:v>
                </c:pt>
                <c:pt idx="12747" formatCode="0.00">
                  <c:v>57.957999999999998</c:v>
                </c:pt>
                <c:pt idx="12748" formatCode="0.00">
                  <c:v>57.957999999999998</c:v>
                </c:pt>
                <c:pt idx="12749" formatCode="0.00">
                  <c:v>57.957999999999998</c:v>
                </c:pt>
                <c:pt idx="12750" formatCode="0.00">
                  <c:v>57.957999999999998</c:v>
                </c:pt>
                <c:pt idx="12751" formatCode="0.00">
                  <c:v>57.957999999999998</c:v>
                </c:pt>
                <c:pt idx="12752" formatCode="0.00">
                  <c:v>57.957999999999998</c:v>
                </c:pt>
                <c:pt idx="12753" formatCode="0.00">
                  <c:v>57.957999999999998</c:v>
                </c:pt>
                <c:pt idx="12754" formatCode="0.00">
                  <c:v>57.957999999999998</c:v>
                </c:pt>
                <c:pt idx="12755" formatCode="0.00">
                  <c:v>57.957999999999998</c:v>
                </c:pt>
                <c:pt idx="12756" formatCode="0.00">
                  <c:v>57.957999999999998</c:v>
                </c:pt>
                <c:pt idx="12757" formatCode="0.00">
                  <c:v>57.957999999999998</c:v>
                </c:pt>
                <c:pt idx="12758" formatCode="0.00">
                  <c:v>57.957999999999998</c:v>
                </c:pt>
                <c:pt idx="12759" formatCode="0.00">
                  <c:v>57.957999999999998</c:v>
                </c:pt>
                <c:pt idx="12760" formatCode="0.00">
                  <c:v>57.957999999999998</c:v>
                </c:pt>
                <c:pt idx="12761" formatCode="0.00">
                  <c:v>57.957999999999998</c:v>
                </c:pt>
                <c:pt idx="12762" formatCode="0.00">
                  <c:v>57.957999999999998</c:v>
                </c:pt>
                <c:pt idx="12763" formatCode="0.00">
                  <c:v>57.957999999999998</c:v>
                </c:pt>
                <c:pt idx="12764" formatCode="0.00">
                  <c:v>57.957999999999998</c:v>
                </c:pt>
                <c:pt idx="12765" formatCode="0.00">
                  <c:v>57.957999999999998</c:v>
                </c:pt>
                <c:pt idx="12766" formatCode="0.00">
                  <c:v>57.957999999999998</c:v>
                </c:pt>
                <c:pt idx="12767" formatCode="0.00">
                  <c:v>57.957999999999998</c:v>
                </c:pt>
                <c:pt idx="12768" formatCode="0.00">
                  <c:v>57.957999999999998</c:v>
                </c:pt>
                <c:pt idx="12769" formatCode="0.00">
                  <c:v>57.957999999999998</c:v>
                </c:pt>
                <c:pt idx="12770" formatCode="0.00">
                  <c:v>57.957999999999998</c:v>
                </c:pt>
                <c:pt idx="12771" formatCode="0.00">
                  <c:v>57.957999999999998</c:v>
                </c:pt>
                <c:pt idx="12772" formatCode="0.00">
                  <c:v>57.957999999999998</c:v>
                </c:pt>
                <c:pt idx="12773" formatCode="0.00">
                  <c:v>57.957999999999998</c:v>
                </c:pt>
                <c:pt idx="12774" formatCode="0.00">
                  <c:v>57.957999999999998</c:v>
                </c:pt>
                <c:pt idx="12775" formatCode="0.00">
                  <c:v>57.957999999999998</c:v>
                </c:pt>
                <c:pt idx="12776" formatCode="0.00">
                  <c:v>57.957999999999998</c:v>
                </c:pt>
                <c:pt idx="12777" formatCode="0.00">
                  <c:v>57.957999999999998</c:v>
                </c:pt>
                <c:pt idx="12778" formatCode="0.00">
                  <c:v>57.957999999999998</c:v>
                </c:pt>
                <c:pt idx="12779" formatCode="0.00">
                  <c:v>57.957999999999998</c:v>
                </c:pt>
                <c:pt idx="12780" formatCode="0.00">
                  <c:v>57.957999999999998</c:v>
                </c:pt>
                <c:pt idx="12781" formatCode="0.00">
                  <c:v>57.957999999999998</c:v>
                </c:pt>
                <c:pt idx="12782" formatCode="0.00">
                  <c:v>57.957999999999998</c:v>
                </c:pt>
                <c:pt idx="12783" formatCode="0.00">
                  <c:v>57.957999999999998</c:v>
                </c:pt>
                <c:pt idx="12784" formatCode="0.00">
                  <c:v>57.957999999999998</c:v>
                </c:pt>
                <c:pt idx="12785" formatCode="0.00">
                  <c:v>57.957999999999998</c:v>
                </c:pt>
                <c:pt idx="12786" formatCode="0.00">
                  <c:v>57.957999999999998</c:v>
                </c:pt>
                <c:pt idx="12787" formatCode="0.00">
                  <c:v>57.957999999999998</c:v>
                </c:pt>
                <c:pt idx="12788" formatCode="0.00">
                  <c:v>57.957999999999998</c:v>
                </c:pt>
                <c:pt idx="12789" formatCode="0.00">
                  <c:v>57.957999999999998</c:v>
                </c:pt>
                <c:pt idx="12790" formatCode="0.00">
                  <c:v>57.957999999999998</c:v>
                </c:pt>
                <c:pt idx="12791" formatCode="0.00">
                  <c:v>57.957999999999998</c:v>
                </c:pt>
                <c:pt idx="12792" formatCode="0.00">
                  <c:v>57.957999999999998</c:v>
                </c:pt>
                <c:pt idx="12793" formatCode="0.00">
                  <c:v>57.957999999999998</c:v>
                </c:pt>
                <c:pt idx="12794" formatCode="0.00">
                  <c:v>57.957999999999998</c:v>
                </c:pt>
                <c:pt idx="12795" formatCode="0.00">
                  <c:v>57.957999999999998</c:v>
                </c:pt>
                <c:pt idx="12796" formatCode="0.00">
                  <c:v>57.957999999999998</c:v>
                </c:pt>
                <c:pt idx="12797" formatCode="0.00">
                  <c:v>57.957999999999998</c:v>
                </c:pt>
                <c:pt idx="12798" formatCode="0.00">
                  <c:v>57.957999999999998</c:v>
                </c:pt>
                <c:pt idx="12799" formatCode="0.00">
                  <c:v>57.957999999999998</c:v>
                </c:pt>
                <c:pt idx="12800" formatCode="0.00">
                  <c:v>57.957999999999998</c:v>
                </c:pt>
                <c:pt idx="12801" formatCode="0.00">
                  <c:v>57.957999999999998</c:v>
                </c:pt>
                <c:pt idx="12802" formatCode="0.00">
                  <c:v>57.957999999999998</c:v>
                </c:pt>
                <c:pt idx="12803" formatCode="0.00">
                  <c:v>57.957999999999998</c:v>
                </c:pt>
                <c:pt idx="12804" formatCode="0.00">
                  <c:v>57.957999999999998</c:v>
                </c:pt>
                <c:pt idx="12805" formatCode="0.00">
                  <c:v>57.957999999999998</c:v>
                </c:pt>
                <c:pt idx="12806" formatCode="0.00">
                  <c:v>57.957999999999998</c:v>
                </c:pt>
                <c:pt idx="12807" formatCode="0.00">
                  <c:v>57.957999999999998</c:v>
                </c:pt>
                <c:pt idx="12808" formatCode="0.00">
                  <c:v>57.957999999999998</c:v>
                </c:pt>
                <c:pt idx="12809" formatCode="0.00">
                  <c:v>57.957999999999998</c:v>
                </c:pt>
                <c:pt idx="12810" formatCode="0.00">
                  <c:v>57.957999999999998</c:v>
                </c:pt>
                <c:pt idx="12811" formatCode="0.00">
                  <c:v>57.957999999999998</c:v>
                </c:pt>
                <c:pt idx="12812" formatCode="0.00">
                  <c:v>57.957999999999998</c:v>
                </c:pt>
                <c:pt idx="12813" formatCode="0.00">
                  <c:v>57.957999999999998</c:v>
                </c:pt>
                <c:pt idx="12814" formatCode="0.00">
                  <c:v>57.957999999999998</c:v>
                </c:pt>
                <c:pt idx="12815" formatCode="0.00">
                  <c:v>57.957999999999998</c:v>
                </c:pt>
                <c:pt idx="12816" formatCode="0.00">
                  <c:v>57.957999999999998</c:v>
                </c:pt>
                <c:pt idx="12817" formatCode="0.00">
                  <c:v>57.957999999999998</c:v>
                </c:pt>
                <c:pt idx="12818" formatCode="0.00">
                  <c:v>57.957999999999998</c:v>
                </c:pt>
                <c:pt idx="12819" formatCode="0.00">
                  <c:v>57.957999999999998</c:v>
                </c:pt>
                <c:pt idx="12820" formatCode="0.00">
                  <c:v>57.957999999999998</c:v>
                </c:pt>
                <c:pt idx="12821" formatCode="0.00">
                  <c:v>57.957999999999998</c:v>
                </c:pt>
                <c:pt idx="12822" formatCode="0.00">
                  <c:v>57.957999999999998</c:v>
                </c:pt>
                <c:pt idx="12823" formatCode="0.00">
                  <c:v>57.957999999999998</c:v>
                </c:pt>
                <c:pt idx="12824" formatCode="0.00">
                  <c:v>57.957999999999998</c:v>
                </c:pt>
                <c:pt idx="12825" formatCode="0.00">
                  <c:v>57.957999999999998</c:v>
                </c:pt>
                <c:pt idx="12826" formatCode="0.00">
                  <c:v>57.957999999999998</c:v>
                </c:pt>
                <c:pt idx="12827" formatCode="0.00">
                  <c:v>57.957999999999998</c:v>
                </c:pt>
                <c:pt idx="12828" formatCode="0.00">
                  <c:v>57.957999999999998</c:v>
                </c:pt>
                <c:pt idx="12829" formatCode="0.00">
                  <c:v>57.957999999999998</c:v>
                </c:pt>
                <c:pt idx="12830" formatCode="0.00">
                  <c:v>57.957999999999998</c:v>
                </c:pt>
                <c:pt idx="12831" formatCode="0.00">
                  <c:v>57.957999999999998</c:v>
                </c:pt>
                <c:pt idx="12832" formatCode="0.00">
                  <c:v>57.957999999999998</c:v>
                </c:pt>
                <c:pt idx="12833" formatCode="0.00">
                  <c:v>57.957999999999998</c:v>
                </c:pt>
                <c:pt idx="12834" formatCode="0.00">
                  <c:v>57.957999999999998</c:v>
                </c:pt>
                <c:pt idx="12835" formatCode="0.00">
                  <c:v>57.957999999999998</c:v>
                </c:pt>
                <c:pt idx="12836" formatCode="0.00">
                  <c:v>57.957999999999998</c:v>
                </c:pt>
                <c:pt idx="12837" formatCode="0.00">
                  <c:v>57.957999999999998</c:v>
                </c:pt>
                <c:pt idx="12838" formatCode="0.00">
                  <c:v>57.957999999999998</c:v>
                </c:pt>
                <c:pt idx="12839" formatCode="0.00">
                  <c:v>57.957999999999998</c:v>
                </c:pt>
                <c:pt idx="12840" formatCode="0.00">
                  <c:v>57.957999999999998</c:v>
                </c:pt>
                <c:pt idx="12841" formatCode="0.00">
                  <c:v>57.957999999999998</c:v>
                </c:pt>
                <c:pt idx="12842" formatCode="0.00">
                  <c:v>57.957999999999998</c:v>
                </c:pt>
                <c:pt idx="12843" formatCode="0.00">
                  <c:v>57.957999999999998</c:v>
                </c:pt>
                <c:pt idx="12844" formatCode="0.00">
                  <c:v>57.957999999999998</c:v>
                </c:pt>
                <c:pt idx="12845" formatCode="0.00">
                  <c:v>57.957999999999998</c:v>
                </c:pt>
                <c:pt idx="12846" formatCode="0.00">
                  <c:v>57.957999999999998</c:v>
                </c:pt>
                <c:pt idx="12847" formatCode="0.00">
                  <c:v>57.957999999999998</c:v>
                </c:pt>
                <c:pt idx="12848" formatCode="0.00">
                  <c:v>57.957999999999998</c:v>
                </c:pt>
                <c:pt idx="12849" formatCode="0.00">
                  <c:v>57.957999999999998</c:v>
                </c:pt>
                <c:pt idx="12850" formatCode="0.00">
                  <c:v>57.957999999999998</c:v>
                </c:pt>
                <c:pt idx="12851" formatCode="0.00">
                  <c:v>57.957999999999998</c:v>
                </c:pt>
                <c:pt idx="12852" formatCode="0.00">
                  <c:v>57.957999999999998</c:v>
                </c:pt>
                <c:pt idx="12853" formatCode="0.00">
                  <c:v>57.957999999999998</c:v>
                </c:pt>
                <c:pt idx="12854" formatCode="0.00">
                  <c:v>57.957999999999998</c:v>
                </c:pt>
                <c:pt idx="12855" formatCode="0.00">
                  <c:v>57.957999999999998</c:v>
                </c:pt>
                <c:pt idx="12856" formatCode="0.00">
                  <c:v>57.957999999999998</c:v>
                </c:pt>
                <c:pt idx="12857" formatCode="0.00">
                  <c:v>57.957999999999998</c:v>
                </c:pt>
                <c:pt idx="12858" formatCode="0.00">
                  <c:v>57.957999999999998</c:v>
                </c:pt>
                <c:pt idx="12859" formatCode="0.00">
                  <c:v>57.957999999999998</c:v>
                </c:pt>
                <c:pt idx="12860" formatCode="0.00">
                  <c:v>57.957999999999998</c:v>
                </c:pt>
                <c:pt idx="12861" formatCode="0.00">
                  <c:v>57.957999999999998</c:v>
                </c:pt>
                <c:pt idx="12862" formatCode="0.00">
                  <c:v>57.957999999999998</c:v>
                </c:pt>
                <c:pt idx="12863" formatCode="0.00">
                  <c:v>57.957999999999998</c:v>
                </c:pt>
                <c:pt idx="12864" formatCode="0.00">
                  <c:v>57.957999999999998</c:v>
                </c:pt>
                <c:pt idx="12865" formatCode="0.00">
                  <c:v>57.957999999999998</c:v>
                </c:pt>
                <c:pt idx="12866" formatCode="0.00">
                  <c:v>57.957999999999998</c:v>
                </c:pt>
                <c:pt idx="12867" formatCode="0.00">
                  <c:v>57.957999999999998</c:v>
                </c:pt>
                <c:pt idx="12868" formatCode="0.00">
                  <c:v>57.957999999999998</c:v>
                </c:pt>
                <c:pt idx="12869" formatCode="0.00">
                  <c:v>57.957999999999998</c:v>
                </c:pt>
                <c:pt idx="12870" formatCode="0.00">
                  <c:v>57.957999999999998</c:v>
                </c:pt>
                <c:pt idx="12871" formatCode="0.00">
                  <c:v>57.957999999999998</c:v>
                </c:pt>
                <c:pt idx="12872" formatCode="0.00">
                  <c:v>57.957999999999998</c:v>
                </c:pt>
                <c:pt idx="12873" formatCode="0.00">
                  <c:v>57.957999999999998</c:v>
                </c:pt>
                <c:pt idx="12874" formatCode="0.00">
                  <c:v>57.957999999999998</c:v>
                </c:pt>
                <c:pt idx="12875" formatCode="0.00">
                  <c:v>57.957999999999998</c:v>
                </c:pt>
                <c:pt idx="12876" formatCode="0.00">
                  <c:v>57.957999999999998</c:v>
                </c:pt>
                <c:pt idx="12877" formatCode="0.00">
                  <c:v>57.957999999999998</c:v>
                </c:pt>
                <c:pt idx="12878" formatCode="0.00">
                  <c:v>57.957999999999998</c:v>
                </c:pt>
                <c:pt idx="12879" formatCode="0.00">
                  <c:v>57.957999999999998</c:v>
                </c:pt>
                <c:pt idx="12880" formatCode="0.00">
                  <c:v>57.957999999999998</c:v>
                </c:pt>
                <c:pt idx="12881" formatCode="0.00">
                  <c:v>57.957999999999998</c:v>
                </c:pt>
                <c:pt idx="12882" formatCode="0.00">
                  <c:v>57.957999999999998</c:v>
                </c:pt>
                <c:pt idx="12883" formatCode="0.00">
                  <c:v>57.957999999999998</c:v>
                </c:pt>
                <c:pt idx="12884" formatCode="0.00">
                  <c:v>57.957999999999998</c:v>
                </c:pt>
                <c:pt idx="12885" formatCode="0.00">
                  <c:v>57.957999999999998</c:v>
                </c:pt>
                <c:pt idx="12886" formatCode="0.00">
                  <c:v>57.957999999999998</c:v>
                </c:pt>
                <c:pt idx="12887" formatCode="0.00">
                  <c:v>57.957999999999998</c:v>
                </c:pt>
                <c:pt idx="12888" formatCode="0.00">
                  <c:v>57.957999999999998</c:v>
                </c:pt>
                <c:pt idx="12889" formatCode="0.00">
                  <c:v>57.957999999999998</c:v>
                </c:pt>
                <c:pt idx="12890" formatCode="0.00">
                  <c:v>57.957999999999998</c:v>
                </c:pt>
                <c:pt idx="12891" formatCode="0.00">
                  <c:v>57.957999999999998</c:v>
                </c:pt>
                <c:pt idx="12892" formatCode="0.00">
                  <c:v>57.957999999999998</c:v>
                </c:pt>
                <c:pt idx="12893" formatCode="0.00">
                  <c:v>57.957999999999998</c:v>
                </c:pt>
                <c:pt idx="12894" formatCode="0.00">
                  <c:v>57.957999999999998</c:v>
                </c:pt>
                <c:pt idx="12895" formatCode="0.00">
                  <c:v>57.957999999999998</c:v>
                </c:pt>
                <c:pt idx="12896" formatCode="0.00">
                  <c:v>57.957999999999998</c:v>
                </c:pt>
                <c:pt idx="12897" formatCode="0.00">
                  <c:v>57.957999999999998</c:v>
                </c:pt>
                <c:pt idx="12898" formatCode="0.00">
                  <c:v>57.957999999999998</c:v>
                </c:pt>
                <c:pt idx="12899" formatCode="0.00">
                  <c:v>57.957999999999998</c:v>
                </c:pt>
                <c:pt idx="12900" formatCode="0.00">
                  <c:v>57.957999999999998</c:v>
                </c:pt>
                <c:pt idx="12901" formatCode="0.00">
                  <c:v>57.957999999999998</c:v>
                </c:pt>
                <c:pt idx="12902" formatCode="0.00">
                  <c:v>57.957999999999998</c:v>
                </c:pt>
                <c:pt idx="12903" formatCode="0.00">
                  <c:v>57.957999999999998</c:v>
                </c:pt>
                <c:pt idx="12904" formatCode="0.00">
                  <c:v>57.957999999999998</c:v>
                </c:pt>
                <c:pt idx="12905" formatCode="0.00">
                  <c:v>57.957999999999998</c:v>
                </c:pt>
                <c:pt idx="12906" formatCode="0.00">
                  <c:v>57.957999999999998</c:v>
                </c:pt>
                <c:pt idx="12907" formatCode="0.00">
                  <c:v>57.957999999999998</c:v>
                </c:pt>
                <c:pt idx="12908" formatCode="0.00">
                  <c:v>57.957999999999998</c:v>
                </c:pt>
                <c:pt idx="12909" formatCode="0.00">
                  <c:v>57.957999999999998</c:v>
                </c:pt>
                <c:pt idx="12910" formatCode="0.00">
                  <c:v>57.957999999999998</c:v>
                </c:pt>
                <c:pt idx="12911" formatCode="0.00">
                  <c:v>57.957999999999998</c:v>
                </c:pt>
                <c:pt idx="12912" formatCode="0.00">
                  <c:v>57.957999999999998</c:v>
                </c:pt>
                <c:pt idx="12913" formatCode="0.00">
                  <c:v>57.957999999999998</c:v>
                </c:pt>
                <c:pt idx="12914" formatCode="0.00">
                  <c:v>57.957999999999998</c:v>
                </c:pt>
                <c:pt idx="12915" formatCode="0.00">
                  <c:v>57.957999999999998</c:v>
                </c:pt>
                <c:pt idx="12916" formatCode="0.00">
                  <c:v>57.957999999999998</c:v>
                </c:pt>
                <c:pt idx="12917" formatCode="0.00">
                  <c:v>57.957999999999998</c:v>
                </c:pt>
                <c:pt idx="12918" formatCode="0.00">
                  <c:v>57.957999999999998</c:v>
                </c:pt>
                <c:pt idx="12919" formatCode="0.00">
                  <c:v>57.957999999999998</c:v>
                </c:pt>
                <c:pt idx="12920" formatCode="0.00">
                  <c:v>57.957999999999998</c:v>
                </c:pt>
                <c:pt idx="12921" formatCode="0.00">
                  <c:v>57.957999999999998</c:v>
                </c:pt>
                <c:pt idx="12922" formatCode="0.00">
                  <c:v>57.957999999999998</c:v>
                </c:pt>
                <c:pt idx="12923" formatCode="0.00">
                  <c:v>57.957999999999998</c:v>
                </c:pt>
                <c:pt idx="12924" formatCode="0.00">
                  <c:v>57.957999999999998</c:v>
                </c:pt>
                <c:pt idx="12925" formatCode="0.00">
                  <c:v>57.957999999999998</c:v>
                </c:pt>
                <c:pt idx="12926" formatCode="0.00">
                  <c:v>57.957999999999998</c:v>
                </c:pt>
                <c:pt idx="12927" formatCode="0.00">
                  <c:v>57.957999999999998</c:v>
                </c:pt>
                <c:pt idx="12928" formatCode="0.00">
                  <c:v>57.957999999999998</c:v>
                </c:pt>
                <c:pt idx="12929" formatCode="0.00">
                  <c:v>57.957999999999998</c:v>
                </c:pt>
                <c:pt idx="12930" formatCode="0.00">
                  <c:v>57.957999999999998</c:v>
                </c:pt>
                <c:pt idx="12931" formatCode="0.00">
                  <c:v>57.957999999999998</c:v>
                </c:pt>
                <c:pt idx="12932" formatCode="0.00">
                  <c:v>57.957999999999998</c:v>
                </c:pt>
                <c:pt idx="12933" formatCode="0.00">
                  <c:v>57.957999999999998</c:v>
                </c:pt>
                <c:pt idx="12934" formatCode="0.00">
                  <c:v>57.957999999999998</c:v>
                </c:pt>
                <c:pt idx="12935" formatCode="0.00">
                  <c:v>57.957999999999998</c:v>
                </c:pt>
                <c:pt idx="12936" formatCode="0.00">
                  <c:v>57.957999999999998</c:v>
                </c:pt>
                <c:pt idx="12937" formatCode="0.00">
                  <c:v>57.957999999999998</c:v>
                </c:pt>
                <c:pt idx="12938" formatCode="0.00">
                  <c:v>57.957999999999998</c:v>
                </c:pt>
                <c:pt idx="12939" formatCode="0.00">
                  <c:v>57.957999999999998</c:v>
                </c:pt>
                <c:pt idx="12940" formatCode="0.00">
                  <c:v>57.957999999999998</c:v>
                </c:pt>
                <c:pt idx="12941" formatCode="0.00">
                  <c:v>57.957999999999998</c:v>
                </c:pt>
                <c:pt idx="12942" formatCode="0.00">
                  <c:v>57.957999999999998</c:v>
                </c:pt>
                <c:pt idx="12943" formatCode="0.00">
                  <c:v>57.957999999999998</c:v>
                </c:pt>
                <c:pt idx="12944" formatCode="0.00">
                  <c:v>57.957999999999998</c:v>
                </c:pt>
                <c:pt idx="12945" formatCode="0.00">
                  <c:v>57.957999999999998</c:v>
                </c:pt>
                <c:pt idx="12946" formatCode="0.00">
                  <c:v>57.957999999999998</c:v>
                </c:pt>
                <c:pt idx="12947" formatCode="0.00">
                  <c:v>57.957999999999998</c:v>
                </c:pt>
                <c:pt idx="12948" formatCode="0.00">
                  <c:v>57.957999999999998</c:v>
                </c:pt>
                <c:pt idx="12949" formatCode="0.00">
                  <c:v>57.957999999999998</c:v>
                </c:pt>
                <c:pt idx="12950" formatCode="0.00">
                  <c:v>57.957999999999998</c:v>
                </c:pt>
                <c:pt idx="12951" formatCode="0.00">
                  <c:v>57.957999999999998</c:v>
                </c:pt>
                <c:pt idx="12952" formatCode="0.00">
                  <c:v>57.957999999999998</c:v>
                </c:pt>
                <c:pt idx="12953" formatCode="0.00">
                  <c:v>57.957999999999998</c:v>
                </c:pt>
                <c:pt idx="12954" formatCode="0.00">
                  <c:v>57.957999999999998</c:v>
                </c:pt>
                <c:pt idx="12955" formatCode="0.00">
                  <c:v>57.957999999999998</c:v>
                </c:pt>
                <c:pt idx="12956" formatCode="0.00">
                  <c:v>57.957999999999998</c:v>
                </c:pt>
                <c:pt idx="12957" formatCode="0.00">
                  <c:v>57.957999999999998</c:v>
                </c:pt>
                <c:pt idx="12958" formatCode="0.00">
                  <c:v>57.957999999999998</c:v>
                </c:pt>
                <c:pt idx="12959" formatCode="0.00">
                  <c:v>57.957999999999998</c:v>
                </c:pt>
                <c:pt idx="12960" formatCode="0.00">
                  <c:v>57.957999999999998</c:v>
                </c:pt>
                <c:pt idx="12961" formatCode="0.00">
                  <c:v>57.957999999999998</c:v>
                </c:pt>
                <c:pt idx="12962" formatCode="0.00">
                  <c:v>57.957999999999998</c:v>
                </c:pt>
                <c:pt idx="12963" formatCode="0.00">
                  <c:v>57.957999999999998</c:v>
                </c:pt>
                <c:pt idx="12964" formatCode="0.00">
                  <c:v>57.957999999999998</c:v>
                </c:pt>
                <c:pt idx="12965" formatCode="0.00">
                  <c:v>57.957999999999998</c:v>
                </c:pt>
                <c:pt idx="12966" formatCode="0.00">
                  <c:v>57.957999999999998</c:v>
                </c:pt>
                <c:pt idx="12967" formatCode="0.00">
                  <c:v>57.957999999999998</c:v>
                </c:pt>
                <c:pt idx="12968" formatCode="0.00">
                  <c:v>57.957999999999998</c:v>
                </c:pt>
                <c:pt idx="12969" formatCode="0.00">
                  <c:v>57.957999999999998</c:v>
                </c:pt>
                <c:pt idx="12970" formatCode="0.00">
                  <c:v>57.957999999999998</c:v>
                </c:pt>
                <c:pt idx="12971" formatCode="0.00">
                  <c:v>57.957999999999998</c:v>
                </c:pt>
                <c:pt idx="12972" formatCode="0.00">
                  <c:v>57.957999999999998</c:v>
                </c:pt>
                <c:pt idx="12973" formatCode="0.00">
                  <c:v>57.957999999999998</c:v>
                </c:pt>
                <c:pt idx="12974" formatCode="0.00">
                  <c:v>57.957999999999998</c:v>
                </c:pt>
                <c:pt idx="12975" formatCode="0.00">
                  <c:v>57.957999999999998</c:v>
                </c:pt>
                <c:pt idx="12976" formatCode="0.00">
                  <c:v>57.957999999999998</c:v>
                </c:pt>
                <c:pt idx="12977" formatCode="0.00">
                  <c:v>57.957999999999998</c:v>
                </c:pt>
                <c:pt idx="12978" formatCode="0.00">
                  <c:v>57.957999999999998</c:v>
                </c:pt>
                <c:pt idx="12979" formatCode="0.00">
                  <c:v>57.957999999999998</c:v>
                </c:pt>
                <c:pt idx="12980" formatCode="0.00">
                  <c:v>57.957999999999998</c:v>
                </c:pt>
                <c:pt idx="12981" formatCode="0.00">
                  <c:v>57.957999999999998</c:v>
                </c:pt>
                <c:pt idx="12982" formatCode="0.00">
                  <c:v>57.957999999999998</c:v>
                </c:pt>
                <c:pt idx="12983" formatCode="0.00">
                  <c:v>57.957999999999998</c:v>
                </c:pt>
                <c:pt idx="12984" formatCode="0.00">
                  <c:v>57.957999999999998</c:v>
                </c:pt>
                <c:pt idx="12985" formatCode="0.00">
                  <c:v>57.957999999999998</c:v>
                </c:pt>
                <c:pt idx="12986" formatCode="0.00">
                  <c:v>57.957999999999998</c:v>
                </c:pt>
                <c:pt idx="12987" formatCode="0.00">
                  <c:v>57.957999999999998</c:v>
                </c:pt>
                <c:pt idx="12988" formatCode="0.00">
                  <c:v>57.957999999999998</c:v>
                </c:pt>
                <c:pt idx="12989" formatCode="0.00">
                  <c:v>57.957999999999998</c:v>
                </c:pt>
                <c:pt idx="12990" formatCode="0.00">
                  <c:v>57.957999999999998</c:v>
                </c:pt>
                <c:pt idx="12991" formatCode="0.00">
                  <c:v>57.957999999999998</c:v>
                </c:pt>
                <c:pt idx="12992" formatCode="0.00">
                  <c:v>57.957999999999998</c:v>
                </c:pt>
                <c:pt idx="12993" formatCode="0.00">
                  <c:v>57.957999999999998</c:v>
                </c:pt>
                <c:pt idx="12994" formatCode="0.00">
                  <c:v>57.957999999999998</c:v>
                </c:pt>
                <c:pt idx="12995" formatCode="0.00">
                  <c:v>57.957999999999998</c:v>
                </c:pt>
                <c:pt idx="12996" formatCode="0.00">
                  <c:v>57.957999999999998</c:v>
                </c:pt>
                <c:pt idx="12997" formatCode="0.00">
                  <c:v>57.957999999999998</c:v>
                </c:pt>
                <c:pt idx="12998" formatCode="0.00">
                  <c:v>57.957999999999998</c:v>
                </c:pt>
                <c:pt idx="12999" formatCode="0.00">
                  <c:v>57.957999999999998</c:v>
                </c:pt>
                <c:pt idx="13000" formatCode="0.00">
                  <c:v>57.957999999999998</c:v>
                </c:pt>
                <c:pt idx="13001" formatCode="0.00">
                  <c:v>57.957999999999998</c:v>
                </c:pt>
                <c:pt idx="13002" formatCode="0.00">
                  <c:v>57.957999999999998</c:v>
                </c:pt>
                <c:pt idx="13003" formatCode="0.00">
                  <c:v>57.957999999999998</c:v>
                </c:pt>
                <c:pt idx="13004" formatCode="0.00">
                  <c:v>57.957999999999998</c:v>
                </c:pt>
                <c:pt idx="13005" formatCode="0.00">
                  <c:v>57.957999999999998</c:v>
                </c:pt>
                <c:pt idx="13006" formatCode="0.00">
                  <c:v>57.957999999999998</c:v>
                </c:pt>
                <c:pt idx="13007" formatCode="0.00">
                  <c:v>57.957999999999998</c:v>
                </c:pt>
                <c:pt idx="13008" formatCode="0.00">
                  <c:v>57.957999999999998</c:v>
                </c:pt>
                <c:pt idx="13009" formatCode="0.00">
                  <c:v>57.957999999999998</c:v>
                </c:pt>
                <c:pt idx="13010" formatCode="0.00">
                  <c:v>57.957999999999998</c:v>
                </c:pt>
                <c:pt idx="13011" formatCode="0.00">
                  <c:v>57.957999999999998</c:v>
                </c:pt>
                <c:pt idx="13012" formatCode="0.00">
                  <c:v>57.957999999999998</c:v>
                </c:pt>
                <c:pt idx="13013" formatCode="0.00">
                  <c:v>57.957999999999998</c:v>
                </c:pt>
                <c:pt idx="13014" formatCode="0.00">
                  <c:v>57.957999999999998</c:v>
                </c:pt>
                <c:pt idx="13015" formatCode="0.00">
                  <c:v>57.957999999999998</c:v>
                </c:pt>
                <c:pt idx="13016" formatCode="0.00">
                  <c:v>57.957999999999998</c:v>
                </c:pt>
                <c:pt idx="13017" formatCode="0.00">
                  <c:v>57.957999999999998</c:v>
                </c:pt>
                <c:pt idx="13018" formatCode="0.00">
                  <c:v>57.957999999999998</c:v>
                </c:pt>
                <c:pt idx="13019" formatCode="0.00">
                  <c:v>57.957999999999998</c:v>
                </c:pt>
                <c:pt idx="13020" formatCode="0.00">
                  <c:v>57.957999999999998</c:v>
                </c:pt>
                <c:pt idx="13021" formatCode="0.00">
                  <c:v>57.957999999999998</c:v>
                </c:pt>
                <c:pt idx="13022" formatCode="0.00">
                  <c:v>57.957999999999998</c:v>
                </c:pt>
                <c:pt idx="13023" formatCode="0.00">
                  <c:v>57.957999999999998</c:v>
                </c:pt>
                <c:pt idx="13024" formatCode="0.00">
                  <c:v>57.957999999999998</c:v>
                </c:pt>
                <c:pt idx="13025" formatCode="0.00">
                  <c:v>57.957999999999998</c:v>
                </c:pt>
                <c:pt idx="13026" formatCode="0.00">
                  <c:v>57.957999999999998</c:v>
                </c:pt>
                <c:pt idx="13027" formatCode="0.00">
                  <c:v>57.957999999999998</c:v>
                </c:pt>
                <c:pt idx="13028" formatCode="0.00">
                  <c:v>57.957999999999998</c:v>
                </c:pt>
                <c:pt idx="13029" formatCode="0.00">
                  <c:v>57.957999999999998</c:v>
                </c:pt>
                <c:pt idx="13030" formatCode="0.00">
                  <c:v>57.957999999999998</c:v>
                </c:pt>
                <c:pt idx="13031" formatCode="0.00">
                  <c:v>57.957999999999998</c:v>
                </c:pt>
                <c:pt idx="13032" formatCode="0.00">
                  <c:v>57.957999999999998</c:v>
                </c:pt>
                <c:pt idx="13033" formatCode="0.00">
                  <c:v>57.957999999999998</c:v>
                </c:pt>
                <c:pt idx="13034" formatCode="0.00">
                  <c:v>57.957999999999998</c:v>
                </c:pt>
                <c:pt idx="13035" formatCode="0.00">
                  <c:v>57.957999999999998</c:v>
                </c:pt>
                <c:pt idx="13036" formatCode="0.00">
                  <c:v>57.957999999999998</c:v>
                </c:pt>
                <c:pt idx="13037" formatCode="0.00">
                  <c:v>57.957999999999998</c:v>
                </c:pt>
                <c:pt idx="13038" formatCode="0.00">
                  <c:v>57.957999999999998</c:v>
                </c:pt>
                <c:pt idx="13039" formatCode="0.00">
                  <c:v>57.957999999999998</c:v>
                </c:pt>
                <c:pt idx="13040" formatCode="0.00">
                  <c:v>57.957999999999998</c:v>
                </c:pt>
                <c:pt idx="13041" formatCode="0.00">
                  <c:v>57.957999999999998</c:v>
                </c:pt>
                <c:pt idx="13042" formatCode="0.00">
                  <c:v>57.957999999999998</c:v>
                </c:pt>
                <c:pt idx="13043" formatCode="0.00">
                  <c:v>57.957999999999998</c:v>
                </c:pt>
                <c:pt idx="13044" formatCode="0.00">
                  <c:v>57.957999999999998</c:v>
                </c:pt>
                <c:pt idx="13045" formatCode="0.00">
                  <c:v>57.957999999999998</c:v>
                </c:pt>
                <c:pt idx="13046" formatCode="0.00">
                  <c:v>57.957999999999998</c:v>
                </c:pt>
                <c:pt idx="13047" formatCode="0.00">
                  <c:v>57.957999999999998</c:v>
                </c:pt>
                <c:pt idx="13048" formatCode="0.00">
                  <c:v>57.957999999999998</c:v>
                </c:pt>
                <c:pt idx="13049" formatCode="0.00">
                  <c:v>57.957999999999998</c:v>
                </c:pt>
                <c:pt idx="13050" formatCode="0.00">
                  <c:v>57.957999999999998</c:v>
                </c:pt>
                <c:pt idx="13051" formatCode="0.00">
                  <c:v>57.957999999999998</c:v>
                </c:pt>
                <c:pt idx="13052" formatCode="0.00">
                  <c:v>57.957999999999998</c:v>
                </c:pt>
                <c:pt idx="13053" formatCode="0.00">
                  <c:v>57.957999999999998</c:v>
                </c:pt>
                <c:pt idx="13054" formatCode="0.00">
                  <c:v>57.957999999999998</c:v>
                </c:pt>
                <c:pt idx="13055" formatCode="0.00">
                  <c:v>57.957999999999998</c:v>
                </c:pt>
                <c:pt idx="13056" formatCode="0.00">
                  <c:v>57.957999999999998</c:v>
                </c:pt>
                <c:pt idx="13057" formatCode="0.00">
                  <c:v>57.957999999999998</c:v>
                </c:pt>
                <c:pt idx="13058" formatCode="0.00">
                  <c:v>57.957999999999998</c:v>
                </c:pt>
                <c:pt idx="13059" formatCode="0.00">
                  <c:v>57.957999999999998</c:v>
                </c:pt>
                <c:pt idx="13060" formatCode="0.00">
                  <c:v>57.957999999999998</c:v>
                </c:pt>
                <c:pt idx="13061" formatCode="0.00">
                  <c:v>57.957999999999998</c:v>
                </c:pt>
                <c:pt idx="13062" formatCode="0.00">
                  <c:v>57.957999999999998</c:v>
                </c:pt>
                <c:pt idx="13063" formatCode="0.00">
                  <c:v>57.957999999999998</c:v>
                </c:pt>
                <c:pt idx="13064" formatCode="0.00">
                  <c:v>57.957999999999998</c:v>
                </c:pt>
                <c:pt idx="13065" formatCode="0.00">
                  <c:v>57.957999999999998</c:v>
                </c:pt>
                <c:pt idx="13066" formatCode="0.00">
                  <c:v>57.957999999999998</c:v>
                </c:pt>
                <c:pt idx="13067" formatCode="0.00">
                  <c:v>57.957999999999998</c:v>
                </c:pt>
                <c:pt idx="13068" formatCode="0.00">
                  <c:v>57.957999999999998</c:v>
                </c:pt>
                <c:pt idx="13069" formatCode="0.00">
                  <c:v>57.957999999999998</c:v>
                </c:pt>
                <c:pt idx="13070" formatCode="0.00">
                  <c:v>57.957999999999998</c:v>
                </c:pt>
                <c:pt idx="13071" formatCode="0.00">
                  <c:v>57.957999999999998</c:v>
                </c:pt>
                <c:pt idx="13072" formatCode="0.00">
                  <c:v>57.957999999999998</c:v>
                </c:pt>
                <c:pt idx="13073" formatCode="0.00">
                  <c:v>57.957999999999998</c:v>
                </c:pt>
                <c:pt idx="13074" formatCode="0.00">
                  <c:v>58.131</c:v>
                </c:pt>
                <c:pt idx="13075" formatCode="0.00">
                  <c:v>58.131</c:v>
                </c:pt>
                <c:pt idx="13076" formatCode="0.00">
                  <c:v>57.957999999999998</c:v>
                </c:pt>
                <c:pt idx="13077" formatCode="0.00">
                  <c:v>57.957999999999998</c:v>
                </c:pt>
                <c:pt idx="13078" formatCode="0.00">
                  <c:v>57.957999999999998</c:v>
                </c:pt>
                <c:pt idx="13079" formatCode="0.00">
                  <c:v>57.957999999999998</c:v>
                </c:pt>
                <c:pt idx="13080" formatCode="0.00">
                  <c:v>57.957999999999998</c:v>
                </c:pt>
                <c:pt idx="13081" formatCode="0.00">
                  <c:v>58.131</c:v>
                </c:pt>
                <c:pt idx="13082" formatCode="0.00">
                  <c:v>57.957999999999998</c:v>
                </c:pt>
                <c:pt idx="13083" formatCode="0.00">
                  <c:v>58.131</c:v>
                </c:pt>
                <c:pt idx="13084" formatCode="0.00">
                  <c:v>58.131</c:v>
                </c:pt>
                <c:pt idx="13085" formatCode="0.00">
                  <c:v>58.131</c:v>
                </c:pt>
                <c:pt idx="13086" formatCode="0.00">
                  <c:v>58.131</c:v>
                </c:pt>
                <c:pt idx="13087" formatCode="0.00">
                  <c:v>58.131</c:v>
                </c:pt>
                <c:pt idx="13088" formatCode="0.00">
                  <c:v>57.957999999999998</c:v>
                </c:pt>
                <c:pt idx="13089" formatCode="0.00">
                  <c:v>57.957999999999998</c:v>
                </c:pt>
                <c:pt idx="13090" formatCode="0.00">
                  <c:v>58.131</c:v>
                </c:pt>
                <c:pt idx="13091" formatCode="0.00">
                  <c:v>58.131</c:v>
                </c:pt>
                <c:pt idx="13092" formatCode="0.00">
                  <c:v>58.131</c:v>
                </c:pt>
                <c:pt idx="13093" formatCode="0.00">
                  <c:v>57.957999999999998</c:v>
                </c:pt>
                <c:pt idx="13094" formatCode="0.00">
                  <c:v>57.957999999999998</c:v>
                </c:pt>
                <c:pt idx="13095" formatCode="0.00">
                  <c:v>58.131</c:v>
                </c:pt>
                <c:pt idx="13096" formatCode="0.00">
                  <c:v>57.957999999999998</c:v>
                </c:pt>
                <c:pt idx="13097" formatCode="0.00">
                  <c:v>58.131</c:v>
                </c:pt>
                <c:pt idx="13098" formatCode="0.00">
                  <c:v>58.131</c:v>
                </c:pt>
                <c:pt idx="13099" formatCode="0.00">
                  <c:v>58.131</c:v>
                </c:pt>
                <c:pt idx="13100" formatCode="0.00">
                  <c:v>57.957999999999998</c:v>
                </c:pt>
                <c:pt idx="13101" formatCode="0.00">
                  <c:v>57.957999999999998</c:v>
                </c:pt>
                <c:pt idx="13102" formatCode="0.00">
                  <c:v>58.131</c:v>
                </c:pt>
                <c:pt idx="13103" formatCode="0.00">
                  <c:v>58.131</c:v>
                </c:pt>
                <c:pt idx="13104" formatCode="0.00">
                  <c:v>58.131</c:v>
                </c:pt>
                <c:pt idx="13105" formatCode="0.00">
                  <c:v>58.131</c:v>
                </c:pt>
                <c:pt idx="13106" formatCode="0.00">
                  <c:v>58.131</c:v>
                </c:pt>
                <c:pt idx="13107" formatCode="0.00">
                  <c:v>58.131</c:v>
                </c:pt>
                <c:pt idx="13108" formatCode="0.00">
                  <c:v>58.131</c:v>
                </c:pt>
                <c:pt idx="13109" formatCode="0.00">
                  <c:v>58.131</c:v>
                </c:pt>
                <c:pt idx="13110" formatCode="0.00">
                  <c:v>58.131</c:v>
                </c:pt>
                <c:pt idx="13111" formatCode="0.00">
                  <c:v>58.131</c:v>
                </c:pt>
                <c:pt idx="13112" formatCode="0.00">
                  <c:v>58.131</c:v>
                </c:pt>
                <c:pt idx="13113" formatCode="0.00">
                  <c:v>58.131</c:v>
                </c:pt>
                <c:pt idx="13114" formatCode="0.00">
                  <c:v>58.131</c:v>
                </c:pt>
                <c:pt idx="13115" formatCode="0.00">
                  <c:v>58.131</c:v>
                </c:pt>
                <c:pt idx="13116" formatCode="0.00">
                  <c:v>58.131</c:v>
                </c:pt>
                <c:pt idx="13117" formatCode="0.00">
                  <c:v>58.131</c:v>
                </c:pt>
                <c:pt idx="13118" formatCode="0.00">
                  <c:v>58.131</c:v>
                </c:pt>
                <c:pt idx="13119" formatCode="0.00">
                  <c:v>58.131</c:v>
                </c:pt>
                <c:pt idx="13120" formatCode="0.00">
                  <c:v>58.131</c:v>
                </c:pt>
                <c:pt idx="13121" formatCode="0.00">
                  <c:v>58.131</c:v>
                </c:pt>
                <c:pt idx="13122" formatCode="0.00">
                  <c:v>58.131</c:v>
                </c:pt>
                <c:pt idx="13123" formatCode="0.00">
                  <c:v>58.131</c:v>
                </c:pt>
                <c:pt idx="13124" formatCode="0.00">
                  <c:v>58.131</c:v>
                </c:pt>
                <c:pt idx="13125" formatCode="0.00">
                  <c:v>58.131</c:v>
                </c:pt>
                <c:pt idx="13126" formatCode="0.00">
                  <c:v>58.131</c:v>
                </c:pt>
                <c:pt idx="13127" formatCode="0.00">
                  <c:v>58.131</c:v>
                </c:pt>
                <c:pt idx="13128" formatCode="0.00">
                  <c:v>58.131</c:v>
                </c:pt>
                <c:pt idx="13129" formatCode="0.00">
                  <c:v>58.131</c:v>
                </c:pt>
                <c:pt idx="13130" formatCode="0.00">
                  <c:v>58.131</c:v>
                </c:pt>
                <c:pt idx="13131" formatCode="0.00">
                  <c:v>58.131</c:v>
                </c:pt>
                <c:pt idx="13132" formatCode="0.00">
                  <c:v>58.131</c:v>
                </c:pt>
                <c:pt idx="13133" formatCode="0.00">
                  <c:v>58.131</c:v>
                </c:pt>
                <c:pt idx="13134" formatCode="0.00">
                  <c:v>58.131</c:v>
                </c:pt>
                <c:pt idx="13135" formatCode="0.00">
                  <c:v>58.131</c:v>
                </c:pt>
                <c:pt idx="13136" formatCode="0.00">
                  <c:v>58.131</c:v>
                </c:pt>
                <c:pt idx="13137" formatCode="0.00">
                  <c:v>58.131</c:v>
                </c:pt>
                <c:pt idx="13138" formatCode="0.00">
                  <c:v>58.131</c:v>
                </c:pt>
                <c:pt idx="13139" formatCode="0.00">
                  <c:v>58.131</c:v>
                </c:pt>
                <c:pt idx="13140" formatCode="0.00">
                  <c:v>58.131</c:v>
                </c:pt>
                <c:pt idx="13141" formatCode="0.00">
                  <c:v>58.131</c:v>
                </c:pt>
                <c:pt idx="13142" formatCode="0.00">
                  <c:v>58.131</c:v>
                </c:pt>
                <c:pt idx="13143" formatCode="0.00">
                  <c:v>58.131</c:v>
                </c:pt>
                <c:pt idx="13144" formatCode="0.00">
                  <c:v>58.131</c:v>
                </c:pt>
                <c:pt idx="13145" formatCode="0.00">
                  <c:v>58.131</c:v>
                </c:pt>
                <c:pt idx="13146" formatCode="0.00">
                  <c:v>58.131</c:v>
                </c:pt>
                <c:pt idx="13147" formatCode="0.00">
                  <c:v>58.131</c:v>
                </c:pt>
                <c:pt idx="13148" formatCode="0.00">
                  <c:v>58.131</c:v>
                </c:pt>
                <c:pt idx="13149" formatCode="0.00">
                  <c:v>58.131</c:v>
                </c:pt>
                <c:pt idx="13150" formatCode="0.00">
                  <c:v>58.131</c:v>
                </c:pt>
                <c:pt idx="13151" formatCode="0.00">
                  <c:v>58.131</c:v>
                </c:pt>
                <c:pt idx="13152" formatCode="0.00">
                  <c:v>58.131</c:v>
                </c:pt>
                <c:pt idx="13153" formatCode="0.00">
                  <c:v>58.131</c:v>
                </c:pt>
                <c:pt idx="13154" formatCode="0.00">
                  <c:v>58.131</c:v>
                </c:pt>
                <c:pt idx="13155" formatCode="0.00">
                  <c:v>58.131</c:v>
                </c:pt>
                <c:pt idx="13156" formatCode="0.00">
                  <c:v>58.131</c:v>
                </c:pt>
                <c:pt idx="13157" formatCode="0.00">
                  <c:v>58.131</c:v>
                </c:pt>
                <c:pt idx="13158" formatCode="0.00">
                  <c:v>58.131</c:v>
                </c:pt>
                <c:pt idx="13159" formatCode="0.00">
                  <c:v>58.131</c:v>
                </c:pt>
                <c:pt idx="13160" formatCode="0.00">
                  <c:v>58.131</c:v>
                </c:pt>
                <c:pt idx="13161" formatCode="0.00">
                  <c:v>58.131</c:v>
                </c:pt>
                <c:pt idx="13162" formatCode="0.00">
                  <c:v>58.131</c:v>
                </c:pt>
                <c:pt idx="13163" formatCode="0.00">
                  <c:v>58.131</c:v>
                </c:pt>
                <c:pt idx="13164" formatCode="0.00">
                  <c:v>58.131</c:v>
                </c:pt>
                <c:pt idx="13165" formatCode="0.00">
                  <c:v>58.131</c:v>
                </c:pt>
                <c:pt idx="13166" formatCode="0.00">
                  <c:v>58.131</c:v>
                </c:pt>
                <c:pt idx="13167" formatCode="0.00">
                  <c:v>58.131</c:v>
                </c:pt>
                <c:pt idx="13168" formatCode="0.00">
                  <c:v>58.131</c:v>
                </c:pt>
                <c:pt idx="13169" formatCode="0.00">
                  <c:v>58.131</c:v>
                </c:pt>
                <c:pt idx="13170" formatCode="0.00">
                  <c:v>58.131</c:v>
                </c:pt>
                <c:pt idx="13171" formatCode="0.00">
                  <c:v>58.131</c:v>
                </c:pt>
                <c:pt idx="13172" formatCode="0.00">
                  <c:v>58.131</c:v>
                </c:pt>
              </c:numCache>
            </c:numRef>
          </c:yVal>
        </c:ser>
        <c:ser>
          <c:idx val="1"/>
          <c:order val="1"/>
          <c:tx>
            <c:strRef>
              <c:f>'Temp F'!$D$2</c:f>
              <c:strCache>
                <c:ptCount val="1"/>
                <c:pt idx="0">
                  <c:v>PZ-1</c:v>
                </c:pt>
              </c:strCache>
            </c:strRef>
          </c:tx>
          <c:spPr>
            <a:ln w="28575">
              <a:noFill/>
            </a:ln>
          </c:spPr>
          <c:marker>
            <c:symbol val="diamond"/>
            <c:size val="3"/>
            <c:spPr>
              <a:solidFill>
                <a:srgbClr val="7030A0"/>
              </a:solidFill>
              <a:ln>
                <a:solidFill>
                  <a:srgbClr val="FF00FF"/>
                </a:solidFill>
                <a:prstDash val="solid"/>
              </a:ln>
            </c:spPr>
          </c:marker>
          <c:xVal>
            <c:numRef>
              <c:f>'Temp F'!$B$3:$B$13182</c:f>
              <c:numCache>
                <c:formatCode>m/d/yyyy\ h:mm</c:formatCode>
                <c:ptCount val="13180"/>
                <c:pt idx="0">
                  <c:v>40973.624999999993</c:v>
                </c:pt>
                <c:pt idx="1">
                  <c:v>40973.638888888891</c:v>
                </c:pt>
                <c:pt idx="2">
                  <c:v>40973.652777777781</c:v>
                </c:pt>
                <c:pt idx="3">
                  <c:v>40973.666666666657</c:v>
                </c:pt>
                <c:pt idx="4">
                  <c:v>40973.680555555562</c:v>
                </c:pt>
                <c:pt idx="5">
                  <c:v>40973.694444444445</c:v>
                </c:pt>
                <c:pt idx="6">
                  <c:v>40973.708333333336</c:v>
                </c:pt>
                <c:pt idx="7">
                  <c:v>40973.722222222212</c:v>
                </c:pt>
                <c:pt idx="8">
                  <c:v>40973.736111111102</c:v>
                </c:pt>
                <c:pt idx="9">
                  <c:v>40973.75</c:v>
                </c:pt>
                <c:pt idx="10">
                  <c:v>40973.763888888883</c:v>
                </c:pt>
                <c:pt idx="11">
                  <c:v>40973.777777777774</c:v>
                </c:pt>
                <c:pt idx="12">
                  <c:v>40973.79166666665</c:v>
                </c:pt>
                <c:pt idx="13">
                  <c:v>40973.805555555562</c:v>
                </c:pt>
                <c:pt idx="14">
                  <c:v>40973.819444444453</c:v>
                </c:pt>
                <c:pt idx="15">
                  <c:v>40973.833333333336</c:v>
                </c:pt>
                <c:pt idx="16">
                  <c:v>40973.847222222219</c:v>
                </c:pt>
                <c:pt idx="17">
                  <c:v>40973.861111111102</c:v>
                </c:pt>
                <c:pt idx="18">
                  <c:v>40973.875</c:v>
                </c:pt>
                <c:pt idx="19">
                  <c:v>40973.888888888898</c:v>
                </c:pt>
                <c:pt idx="20">
                  <c:v>40973.902777777781</c:v>
                </c:pt>
                <c:pt idx="21">
                  <c:v>40973.916666666664</c:v>
                </c:pt>
                <c:pt idx="22">
                  <c:v>40973.930555555562</c:v>
                </c:pt>
                <c:pt idx="23">
                  <c:v>40973.944444444453</c:v>
                </c:pt>
                <c:pt idx="24">
                  <c:v>40973.958333333343</c:v>
                </c:pt>
                <c:pt idx="25">
                  <c:v>40973.972222222219</c:v>
                </c:pt>
                <c:pt idx="26">
                  <c:v>40973.986111111109</c:v>
                </c:pt>
                <c:pt idx="27">
                  <c:v>40974</c:v>
                </c:pt>
                <c:pt idx="28">
                  <c:v>40974.013888888891</c:v>
                </c:pt>
                <c:pt idx="29">
                  <c:v>40974.027777777774</c:v>
                </c:pt>
                <c:pt idx="30">
                  <c:v>40974.041666666657</c:v>
                </c:pt>
                <c:pt idx="31">
                  <c:v>40974.055555555562</c:v>
                </c:pt>
                <c:pt idx="32">
                  <c:v>40974.069444444445</c:v>
                </c:pt>
                <c:pt idx="33">
                  <c:v>40974.083333333336</c:v>
                </c:pt>
                <c:pt idx="34">
                  <c:v>40974.097222222212</c:v>
                </c:pt>
                <c:pt idx="35">
                  <c:v>40974.111111111102</c:v>
                </c:pt>
                <c:pt idx="36">
                  <c:v>40974.124999999993</c:v>
                </c:pt>
                <c:pt idx="37">
                  <c:v>40974.138888888891</c:v>
                </c:pt>
                <c:pt idx="38">
                  <c:v>40974.152777777781</c:v>
                </c:pt>
                <c:pt idx="39">
                  <c:v>40974.166666666657</c:v>
                </c:pt>
                <c:pt idx="40">
                  <c:v>40974.180555555562</c:v>
                </c:pt>
                <c:pt idx="41">
                  <c:v>40974.194444444445</c:v>
                </c:pt>
                <c:pt idx="42">
                  <c:v>40974.208333333336</c:v>
                </c:pt>
                <c:pt idx="43">
                  <c:v>40974.222222222212</c:v>
                </c:pt>
                <c:pt idx="44">
                  <c:v>40974.236111111102</c:v>
                </c:pt>
                <c:pt idx="45">
                  <c:v>40974.25</c:v>
                </c:pt>
                <c:pt idx="46">
                  <c:v>40974.263888888883</c:v>
                </c:pt>
                <c:pt idx="47">
                  <c:v>40974.277777777774</c:v>
                </c:pt>
                <c:pt idx="48">
                  <c:v>40974.29166666665</c:v>
                </c:pt>
                <c:pt idx="49">
                  <c:v>40974.305555555562</c:v>
                </c:pt>
                <c:pt idx="50">
                  <c:v>40974.319444444453</c:v>
                </c:pt>
                <c:pt idx="51">
                  <c:v>40974.333333333336</c:v>
                </c:pt>
                <c:pt idx="52">
                  <c:v>40974.347222222219</c:v>
                </c:pt>
                <c:pt idx="53">
                  <c:v>40974.361111111102</c:v>
                </c:pt>
                <c:pt idx="54">
                  <c:v>40974.375</c:v>
                </c:pt>
                <c:pt idx="55">
                  <c:v>40974.388888888898</c:v>
                </c:pt>
                <c:pt idx="56">
                  <c:v>40974.402777777781</c:v>
                </c:pt>
                <c:pt idx="57">
                  <c:v>40974.416666666664</c:v>
                </c:pt>
                <c:pt idx="58">
                  <c:v>40974.430555555562</c:v>
                </c:pt>
                <c:pt idx="59">
                  <c:v>40974.444444444453</c:v>
                </c:pt>
                <c:pt idx="60">
                  <c:v>40974.458333333343</c:v>
                </c:pt>
                <c:pt idx="61">
                  <c:v>40974.472222222219</c:v>
                </c:pt>
                <c:pt idx="62">
                  <c:v>40974.486111111109</c:v>
                </c:pt>
                <c:pt idx="63">
                  <c:v>40974.5</c:v>
                </c:pt>
                <c:pt idx="64">
                  <c:v>40974.513888888891</c:v>
                </c:pt>
                <c:pt idx="65">
                  <c:v>40974.527777777774</c:v>
                </c:pt>
                <c:pt idx="66">
                  <c:v>40974.541666666657</c:v>
                </c:pt>
                <c:pt idx="67">
                  <c:v>40974.555555555562</c:v>
                </c:pt>
                <c:pt idx="68">
                  <c:v>40974.569444444445</c:v>
                </c:pt>
                <c:pt idx="69">
                  <c:v>40974.583333333336</c:v>
                </c:pt>
                <c:pt idx="70">
                  <c:v>40974.597222222212</c:v>
                </c:pt>
                <c:pt idx="71">
                  <c:v>40974.611111111102</c:v>
                </c:pt>
                <c:pt idx="72">
                  <c:v>40974.624999999993</c:v>
                </c:pt>
                <c:pt idx="73">
                  <c:v>40974.638888888891</c:v>
                </c:pt>
                <c:pt idx="74">
                  <c:v>40974.652777777781</c:v>
                </c:pt>
                <c:pt idx="75">
                  <c:v>40974.666666666657</c:v>
                </c:pt>
                <c:pt idx="76">
                  <c:v>40974.680555555562</c:v>
                </c:pt>
                <c:pt idx="77">
                  <c:v>40974.694444444445</c:v>
                </c:pt>
                <c:pt idx="78">
                  <c:v>40974.708333333336</c:v>
                </c:pt>
                <c:pt idx="79">
                  <c:v>40974.722222222212</c:v>
                </c:pt>
                <c:pt idx="80">
                  <c:v>40974.736111111102</c:v>
                </c:pt>
                <c:pt idx="81">
                  <c:v>40974.75</c:v>
                </c:pt>
                <c:pt idx="82">
                  <c:v>40974.763888888883</c:v>
                </c:pt>
                <c:pt idx="83">
                  <c:v>40974.777777777774</c:v>
                </c:pt>
                <c:pt idx="84">
                  <c:v>40974.79166666665</c:v>
                </c:pt>
                <c:pt idx="85">
                  <c:v>40974.805555555562</c:v>
                </c:pt>
                <c:pt idx="86">
                  <c:v>40974.819444444453</c:v>
                </c:pt>
                <c:pt idx="87">
                  <c:v>40974.833333333336</c:v>
                </c:pt>
                <c:pt idx="88">
                  <c:v>40974.847222222219</c:v>
                </c:pt>
                <c:pt idx="89">
                  <c:v>40974.861111111102</c:v>
                </c:pt>
                <c:pt idx="90">
                  <c:v>40974.875</c:v>
                </c:pt>
                <c:pt idx="91">
                  <c:v>40974.888888888898</c:v>
                </c:pt>
                <c:pt idx="92">
                  <c:v>40974.902777777781</c:v>
                </c:pt>
                <c:pt idx="93">
                  <c:v>40974.916666666664</c:v>
                </c:pt>
                <c:pt idx="94">
                  <c:v>40974.930555555562</c:v>
                </c:pt>
                <c:pt idx="95">
                  <c:v>40974.944444444453</c:v>
                </c:pt>
                <c:pt idx="96">
                  <c:v>40974.958333333343</c:v>
                </c:pt>
                <c:pt idx="97">
                  <c:v>40974.972222222219</c:v>
                </c:pt>
                <c:pt idx="98">
                  <c:v>40974.986111111109</c:v>
                </c:pt>
                <c:pt idx="99">
                  <c:v>40975</c:v>
                </c:pt>
                <c:pt idx="100">
                  <c:v>40975.013888888891</c:v>
                </c:pt>
                <c:pt idx="101">
                  <c:v>40975.027777777774</c:v>
                </c:pt>
                <c:pt idx="102">
                  <c:v>40975.041666666657</c:v>
                </c:pt>
                <c:pt idx="103">
                  <c:v>40975.055555555562</c:v>
                </c:pt>
                <c:pt idx="104">
                  <c:v>40975.069444444445</c:v>
                </c:pt>
                <c:pt idx="105">
                  <c:v>40975.083333333336</c:v>
                </c:pt>
                <c:pt idx="106">
                  <c:v>40975.097222222212</c:v>
                </c:pt>
                <c:pt idx="107">
                  <c:v>40975.111111111102</c:v>
                </c:pt>
                <c:pt idx="108">
                  <c:v>40975.124999999993</c:v>
                </c:pt>
                <c:pt idx="109">
                  <c:v>40975.138888888891</c:v>
                </c:pt>
                <c:pt idx="110">
                  <c:v>40975.152777777781</c:v>
                </c:pt>
                <c:pt idx="111">
                  <c:v>40975.166666666657</c:v>
                </c:pt>
                <c:pt idx="112">
                  <c:v>40975.180555555562</c:v>
                </c:pt>
                <c:pt idx="113">
                  <c:v>40975.194444444445</c:v>
                </c:pt>
                <c:pt idx="114">
                  <c:v>40975.208333333336</c:v>
                </c:pt>
                <c:pt idx="115">
                  <c:v>40975.222222222212</c:v>
                </c:pt>
                <c:pt idx="116">
                  <c:v>40975.236111111102</c:v>
                </c:pt>
                <c:pt idx="117">
                  <c:v>40975.25</c:v>
                </c:pt>
                <c:pt idx="118">
                  <c:v>40975.263888888883</c:v>
                </c:pt>
                <c:pt idx="119">
                  <c:v>40975.277777777774</c:v>
                </c:pt>
                <c:pt idx="120">
                  <c:v>40975.29166666665</c:v>
                </c:pt>
                <c:pt idx="121">
                  <c:v>40975.305555555562</c:v>
                </c:pt>
                <c:pt idx="122">
                  <c:v>40975.319444444453</c:v>
                </c:pt>
                <c:pt idx="123">
                  <c:v>40975.333333333336</c:v>
                </c:pt>
                <c:pt idx="124">
                  <c:v>40975.347222222219</c:v>
                </c:pt>
                <c:pt idx="125">
                  <c:v>40975.361111111102</c:v>
                </c:pt>
                <c:pt idx="126">
                  <c:v>40975.375</c:v>
                </c:pt>
                <c:pt idx="127">
                  <c:v>40975.388888888898</c:v>
                </c:pt>
                <c:pt idx="128">
                  <c:v>40975.402777777781</c:v>
                </c:pt>
                <c:pt idx="129">
                  <c:v>40975.416666666664</c:v>
                </c:pt>
                <c:pt idx="130">
                  <c:v>40975.430555555562</c:v>
                </c:pt>
                <c:pt idx="131">
                  <c:v>40975.444444444453</c:v>
                </c:pt>
                <c:pt idx="132">
                  <c:v>40975.458333333343</c:v>
                </c:pt>
                <c:pt idx="133">
                  <c:v>40975.472222222219</c:v>
                </c:pt>
                <c:pt idx="134">
                  <c:v>40975.486111111109</c:v>
                </c:pt>
                <c:pt idx="135">
                  <c:v>40975.5</c:v>
                </c:pt>
                <c:pt idx="136">
                  <c:v>40975.513888888891</c:v>
                </c:pt>
                <c:pt idx="137">
                  <c:v>40975.527777777774</c:v>
                </c:pt>
                <c:pt idx="138">
                  <c:v>40975.541666666657</c:v>
                </c:pt>
                <c:pt idx="139">
                  <c:v>40975.555555555562</c:v>
                </c:pt>
                <c:pt idx="140">
                  <c:v>40975.569444444445</c:v>
                </c:pt>
                <c:pt idx="141">
                  <c:v>40975.583333333336</c:v>
                </c:pt>
                <c:pt idx="142">
                  <c:v>40975.597222222212</c:v>
                </c:pt>
                <c:pt idx="143">
                  <c:v>40975.611111111102</c:v>
                </c:pt>
                <c:pt idx="144">
                  <c:v>40975.624999999993</c:v>
                </c:pt>
                <c:pt idx="145">
                  <c:v>40975.638888888891</c:v>
                </c:pt>
                <c:pt idx="146">
                  <c:v>40975.652777777781</c:v>
                </c:pt>
                <c:pt idx="147">
                  <c:v>40975.666666666657</c:v>
                </c:pt>
                <c:pt idx="148">
                  <c:v>40975.680555555562</c:v>
                </c:pt>
                <c:pt idx="149">
                  <c:v>40975.694444444445</c:v>
                </c:pt>
                <c:pt idx="150">
                  <c:v>40975.708333333336</c:v>
                </c:pt>
                <c:pt idx="151">
                  <c:v>40975.722222222212</c:v>
                </c:pt>
                <c:pt idx="152">
                  <c:v>40975.736111111102</c:v>
                </c:pt>
                <c:pt idx="153">
                  <c:v>40975.75</c:v>
                </c:pt>
                <c:pt idx="154">
                  <c:v>40975.763888888883</c:v>
                </c:pt>
                <c:pt idx="155">
                  <c:v>40975.777777777774</c:v>
                </c:pt>
                <c:pt idx="156">
                  <c:v>40975.79166666665</c:v>
                </c:pt>
                <c:pt idx="157">
                  <c:v>40975.805555555562</c:v>
                </c:pt>
                <c:pt idx="158">
                  <c:v>40975.819444444453</c:v>
                </c:pt>
                <c:pt idx="159">
                  <c:v>40975.833333333336</c:v>
                </c:pt>
                <c:pt idx="160">
                  <c:v>40975.847222222219</c:v>
                </c:pt>
                <c:pt idx="161">
                  <c:v>40975.861111111102</c:v>
                </c:pt>
                <c:pt idx="162">
                  <c:v>40975.875</c:v>
                </c:pt>
                <c:pt idx="163">
                  <c:v>40975.888888888898</c:v>
                </c:pt>
                <c:pt idx="164">
                  <c:v>40975.902777777781</c:v>
                </c:pt>
                <c:pt idx="165">
                  <c:v>40975.916666666664</c:v>
                </c:pt>
                <c:pt idx="166">
                  <c:v>40975.930555555562</c:v>
                </c:pt>
                <c:pt idx="167">
                  <c:v>40975.944444444453</c:v>
                </c:pt>
                <c:pt idx="168">
                  <c:v>40975.958333333343</c:v>
                </c:pt>
                <c:pt idx="169">
                  <c:v>40975.972222222219</c:v>
                </c:pt>
                <c:pt idx="170">
                  <c:v>40975.986111111109</c:v>
                </c:pt>
                <c:pt idx="171">
                  <c:v>40976</c:v>
                </c:pt>
                <c:pt idx="172">
                  <c:v>40976.013888888891</c:v>
                </c:pt>
                <c:pt idx="173">
                  <c:v>40976.027777777774</c:v>
                </c:pt>
                <c:pt idx="174">
                  <c:v>40976.041666666657</c:v>
                </c:pt>
                <c:pt idx="175">
                  <c:v>40976.055555555562</c:v>
                </c:pt>
                <c:pt idx="176">
                  <c:v>40976.069444444445</c:v>
                </c:pt>
                <c:pt idx="177">
                  <c:v>40976.083333333336</c:v>
                </c:pt>
                <c:pt idx="178">
                  <c:v>40976.097222222212</c:v>
                </c:pt>
                <c:pt idx="179">
                  <c:v>40976.111111111102</c:v>
                </c:pt>
                <c:pt idx="180">
                  <c:v>40976.124999999993</c:v>
                </c:pt>
                <c:pt idx="181">
                  <c:v>40976.138888888891</c:v>
                </c:pt>
                <c:pt idx="182">
                  <c:v>40976.152777777781</c:v>
                </c:pt>
                <c:pt idx="183">
                  <c:v>40976.166666666657</c:v>
                </c:pt>
                <c:pt idx="184">
                  <c:v>40976.180555555562</c:v>
                </c:pt>
                <c:pt idx="185">
                  <c:v>40976.194444444445</c:v>
                </c:pt>
                <c:pt idx="186">
                  <c:v>40976.208333333336</c:v>
                </c:pt>
                <c:pt idx="187">
                  <c:v>40976.222222222212</c:v>
                </c:pt>
                <c:pt idx="188">
                  <c:v>40976.236111111102</c:v>
                </c:pt>
                <c:pt idx="189">
                  <c:v>40976.25</c:v>
                </c:pt>
                <c:pt idx="190">
                  <c:v>40976.263888888883</c:v>
                </c:pt>
                <c:pt idx="191">
                  <c:v>40976.277777777774</c:v>
                </c:pt>
                <c:pt idx="192">
                  <c:v>40976.29166666665</c:v>
                </c:pt>
                <c:pt idx="193">
                  <c:v>40976.305555555562</c:v>
                </c:pt>
                <c:pt idx="194">
                  <c:v>40976.319444444453</c:v>
                </c:pt>
                <c:pt idx="195">
                  <c:v>40976.333333333336</c:v>
                </c:pt>
                <c:pt idx="196">
                  <c:v>40976.347222222219</c:v>
                </c:pt>
                <c:pt idx="197">
                  <c:v>40976.361111111102</c:v>
                </c:pt>
                <c:pt idx="198">
                  <c:v>40976.375</c:v>
                </c:pt>
                <c:pt idx="199">
                  <c:v>40976.388888888898</c:v>
                </c:pt>
                <c:pt idx="200">
                  <c:v>40976.402777777781</c:v>
                </c:pt>
                <c:pt idx="201">
                  <c:v>40976.416666666664</c:v>
                </c:pt>
                <c:pt idx="202">
                  <c:v>40976.430555555562</c:v>
                </c:pt>
                <c:pt idx="203">
                  <c:v>40976.444444444453</c:v>
                </c:pt>
                <c:pt idx="204">
                  <c:v>40976.458333333343</c:v>
                </c:pt>
                <c:pt idx="205">
                  <c:v>40976.472222222219</c:v>
                </c:pt>
                <c:pt idx="206">
                  <c:v>40976.486111111109</c:v>
                </c:pt>
                <c:pt idx="207">
                  <c:v>40976.5</c:v>
                </c:pt>
                <c:pt idx="208">
                  <c:v>40976.513888888891</c:v>
                </c:pt>
                <c:pt idx="209">
                  <c:v>40976.527777777774</c:v>
                </c:pt>
                <c:pt idx="210">
                  <c:v>40976.541666666657</c:v>
                </c:pt>
                <c:pt idx="211">
                  <c:v>40976.555555555562</c:v>
                </c:pt>
                <c:pt idx="212">
                  <c:v>40976.569444444445</c:v>
                </c:pt>
                <c:pt idx="213">
                  <c:v>40976.583333333336</c:v>
                </c:pt>
                <c:pt idx="214">
                  <c:v>40976.597222222212</c:v>
                </c:pt>
                <c:pt idx="215">
                  <c:v>40976.611111111102</c:v>
                </c:pt>
                <c:pt idx="216">
                  <c:v>40976.624999999993</c:v>
                </c:pt>
                <c:pt idx="217">
                  <c:v>40976.638888888891</c:v>
                </c:pt>
                <c:pt idx="218">
                  <c:v>40976.652777777781</c:v>
                </c:pt>
                <c:pt idx="219">
                  <c:v>40976.666666666657</c:v>
                </c:pt>
                <c:pt idx="220">
                  <c:v>40976.680555555562</c:v>
                </c:pt>
                <c:pt idx="221">
                  <c:v>40976.694444444445</c:v>
                </c:pt>
                <c:pt idx="222">
                  <c:v>40976.708333333336</c:v>
                </c:pt>
                <c:pt idx="223">
                  <c:v>40976.722222222212</c:v>
                </c:pt>
                <c:pt idx="224">
                  <c:v>40976.736111111102</c:v>
                </c:pt>
                <c:pt idx="225">
                  <c:v>40976.75</c:v>
                </c:pt>
                <c:pt idx="226">
                  <c:v>40976.763888888883</c:v>
                </c:pt>
                <c:pt idx="227">
                  <c:v>40976.777777777774</c:v>
                </c:pt>
                <c:pt idx="228">
                  <c:v>40976.79166666665</c:v>
                </c:pt>
                <c:pt idx="229">
                  <c:v>40976.805555555562</c:v>
                </c:pt>
                <c:pt idx="230">
                  <c:v>40976.819444444453</c:v>
                </c:pt>
                <c:pt idx="231">
                  <c:v>40976.833333333336</c:v>
                </c:pt>
                <c:pt idx="232">
                  <c:v>40976.847222222219</c:v>
                </c:pt>
                <c:pt idx="233">
                  <c:v>40976.861111111102</c:v>
                </c:pt>
                <c:pt idx="234">
                  <c:v>40976.875</c:v>
                </c:pt>
                <c:pt idx="235">
                  <c:v>40976.888888888898</c:v>
                </c:pt>
                <c:pt idx="236">
                  <c:v>40976.902777777781</c:v>
                </c:pt>
                <c:pt idx="237">
                  <c:v>40976.916666666664</c:v>
                </c:pt>
                <c:pt idx="238">
                  <c:v>40976.930555555562</c:v>
                </c:pt>
                <c:pt idx="239">
                  <c:v>40976.944444444453</c:v>
                </c:pt>
                <c:pt idx="240">
                  <c:v>40976.958333333343</c:v>
                </c:pt>
                <c:pt idx="241">
                  <c:v>40976.972222222219</c:v>
                </c:pt>
                <c:pt idx="242">
                  <c:v>40976.986111111109</c:v>
                </c:pt>
                <c:pt idx="243">
                  <c:v>40977</c:v>
                </c:pt>
                <c:pt idx="244">
                  <c:v>40977.013888888891</c:v>
                </c:pt>
                <c:pt idx="245">
                  <c:v>40977.027777777774</c:v>
                </c:pt>
                <c:pt idx="246">
                  <c:v>40977.041666666657</c:v>
                </c:pt>
                <c:pt idx="247">
                  <c:v>40977.055555555562</c:v>
                </c:pt>
                <c:pt idx="248">
                  <c:v>40977.069444444445</c:v>
                </c:pt>
                <c:pt idx="249">
                  <c:v>40977.083333333336</c:v>
                </c:pt>
                <c:pt idx="250">
                  <c:v>40977.097222222212</c:v>
                </c:pt>
                <c:pt idx="251">
                  <c:v>40977.111111111102</c:v>
                </c:pt>
                <c:pt idx="252">
                  <c:v>40977.124999999993</c:v>
                </c:pt>
                <c:pt idx="253">
                  <c:v>40977.138888888891</c:v>
                </c:pt>
                <c:pt idx="254">
                  <c:v>40977.152777777781</c:v>
                </c:pt>
                <c:pt idx="255">
                  <c:v>40977.166666666657</c:v>
                </c:pt>
                <c:pt idx="256">
                  <c:v>40977.180555555562</c:v>
                </c:pt>
                <c:pt idx="257">
                  <c:v>40977.194444444445</c:v>
                </c:pt>
                <c:pt idx="258">
                  <c:v>40977.208333333336</c:v>
                </c:pt>
                <c:pt idx="259">
                  <c:v>40977.222222222212</c:v>
                </c:pt>
                <c:pt idx="260">
                  <c:v>40977.236111111102</c:v>
                </c:pt>
                <c:pt idx="261">
                  <c:v>40977.25</c:v>
                </c:pt>
                <c:pt idx="262">
                  <c:v>40977.263888888883</c:v>
                </c:pt>
                <c:pt idx="263">
                  <c:v>40977.277777777774</c:v>
                </c:pt>
                <c:pt idx="264">
                  <c:v>40977.29166666665</c:v>
                </c:pt>
                <c:pt idx="265">
                  <c:v>40977.305555555562</c:v>
                </c:pt>
                <c:pt idx="266">
                  <c:v>40977.319444444453</c:v>
                </c:pt>
                <c:pt idx="267">
                  <c:v>40977.333333333336</c:v>
                </c:pt>
                <c:pt idx="268">
                  <c:v>40977.347222222219</c:v>
                </c:pt>
                <c:pt idx="269">
                  <c:v>40977.361111111102</c:v>
                </c:pt>
                <c:pt idx="270">
                  <c:v>40977.375</c:v>
                </c:pt>
                <c:pt idx="271">
                  <c:v>40977.388888888898</c:v>
                </c:pt>
                <c:pt idx="272">
                  <c:v>40977.402777777781</c:v>
                </c:pt>
                <c:pt idx="273">
                  <c:v>40977.416666666664</c:v>
                </c:pt>
                <c:pt idx="274">
                  <c:v>40977.430555555562</c:v>
                </c:pt>
                <c:pt idx="275">
                  <c:v>40977.444444444453</c:v>
                </c:pt>
                <c:pt idx="276">
                  <c:v>40977.458333333343</c:v>
                </c:pt>
                <c:pt idx="277">
                  <c:v>40977.472222222219</c:v>
                </c:pt>
                <c:pt idx="278">
                  <c:v>40977.486111111109</c:v>
                </c:pt>
                <c:pt idx="279">
                  <c:v>40977.5</c:v>
                </c:pt>
                <c:pt idx="280">
                  <c:v>40977.513888888891</c:v>
                </c:pt>
                <c:pt idx="281">
                  <c:v>40977.527777777774</c:v>
                </c:pt>
                <c:pt idx="282">
                  <c:v>40977.541666666657</c:v>
                </c:pt>
                <c:pt idx="283">
                  <c:v>40977.555555555562</c:v>
                </c:pt>
                <c:pt idx="284">
                  <c:v>40977.569444444445</c:v>
                </c:pt>
                <c:pt idx="285">
                  <c:v>40977.583333333336</c:v>
                </c:pt>
                <c:pt idx="286">
                  <c:v>40977.597222222212</c:v>
                </c:pt>
                <c:pt idx="287">
                  <c:v>40977.611111111102</c:v>
                </c:pt>
                <c:pt idx="288">
                  <c:v>40977.624999999993</c:v>
                </c:pt>
                <c:pt idx="289">
                  <c:v>40977.638888888891</c:v>
                </c:pt>
                <c:pt idx="290">
                  <c:v>40977.652777777781</c:v>
                </c:pt>
                <c:pt idx="291">
                  <c:v>40977.666666666657</c:v>
                </c:pt>
                <c:pt idx="292">
                  <c:v>40977.680555555562</c:v>
                </c:pt>
                <c:pt idx="293">
                  <c:v>40977.694444444445</c:v>
                </c:pt>
                <c:pt idx="294">
                  <c:v>40977.708333333336</c:v>
                </c:pt>
                <c:pt idx="295">
                  <c:v>40977.722222222212</c:v>
                </c:pt>
                <c:pt idx="296">
                  <c:v>40977.736111111102</c:v>
                </c:pt>
                <c:pt idx="297">
                  <c:v>40977.75</c:v>
                </c:pt>
                <c:pt idx="298">
                  <c:v>40977.763888888883</c:v>
                </c:pt>
                <c:pt idx="299">
                  <c:v>40977.777777777774</c:v>
                </c:pt>
                <c:pt idx="300">
                  <c:v>40977.79166666665</c:v>
                </c:pt>
                <c:pt idx="301">
                  <c:v>40977.805555555562</c:v>
                </c:pt>
                <c:pt idx="302">
                  <c:v>40977.819444444453</c:v>
                </c:pt>
                <c:pt idx="303">
                  <c:v>40977.833333333336</c:v>
                </c:pt>
                <c:pt idx="304">
                  <c:v>40977.847222222219</c:v>
                </c:pt>
                <c:pt idx="305">
                  <c:v>40977.861111111102</c:v>
                </c:pt>
                <c:pt idx="306">
                  <c:v>40977.875</c:v>
                </c:pt>
                <c:pt idx="307">
                  <c:v>40977.888888888898</c:v>
                </c:pt>
                <c:pt idx="308">
                  <c:v>40977.902777777781</c:v>
                </c:pt>
                <c:pt idx="309">
                  <c:v>40977.916666666664</c:v>
                </c:pt>
                <c:pt idx="310">
                  <c:v>40977.930555555562</c:v>
                </c:pt>
                <c:pt idx="311">
                  <c:v>40977.944444444453</c:v>
                </c:pt>
                <c:pt idx="312">
                  <c:v>40977.958333333343</c:v>
                </c:pt>
                <c:pt idx="313">
                  <c:v>40977.972222222219</c:v>
                </c:pt>
                <c:pt idx="314">
                  <c:v>40977.986111111109</c:v>
                </c:pt>
                <c:pt idx="315">
                  <c:v>40978</c:v>
                </c:pt>
                <c:pt idx="316">
                  <c:v>40978.013888888891</c:v>
                </c:pt>
                <c:pt idx="317">
                  <c:v>40978.027777777774</c:v>
                </c:pt>
                <c:pt idx="318">
                  <c:v>40978.041666666657</c:v>
                </c:pt>
                <c:pt idx="319">
                  <c:v>40978.055555555562</c:v>
                </c:pt>
                <c:pt idx="320">
                  <c:v>40978.069444444445</c:v>
                </c:pt>
                <c:pt idx="321">
                  <c:v>40978.083333333336</c:v>
                </c:pt>
                <c:pt idx="322">
                  <c:v>40978.097222222212</c:v>
                </c:pt>
                <c:pt idx="323">
                  <c:v>40978.111111111102</c:v>
                </c:pt>
                <c:pt idx="324">
                  <c:v>40978.124999999993</c:v>
                </c:pt>
                <c:pt idx="325">
                  <c:v>40978.138888888891</c:v>
                </c:pt>
                <c:pt idx="326">
                  <c:v>40978.152777777781</c:v>
                </c:pt>
                <c:pt idx="327">
                  <c:v>40978.166666666657</c:v>
                </c:pt>
                <c:pt idx="328">
                  <c:v>40978.180555555562</c:v>
                </c:pt>
                <c:pt idx="329">
                  <c:v>40978.194444444445</c:v>
                </c:pt>
                <c:pt idx="330">
                  <c:v>40978.208333333336</c:v>
                </c:pt>
                <c:pt idx="331">
                  <c:v>40978.222222222212</c:v>
                </c:pt>
                <c:pt idx="332">
                  <c:v>40978.236111111102</c:v>
                </c:pt>
                <c:pt idx="333">
                  <c:v>40978.25</c:v>
                </c:pt>
                <c:pt idx="334">
                  <c:v>40978.263888888883</c:v>
                </c:pt>
                <c:pt idx="335">
                  <c:v>40978.277777777774</c:v>
                </c:pt>
                <c:pt idx="336">
                  <c:v>40978.29166666665</c:v>
                </c:pt>
                <c:pt idx="337">
                  <c:v>40978.305555555562</c:v>
                </c:pt>
                <c:pt idx="338">
                  <c:v>40978.319444444453</c:v>
                </c:pt>
                <c:pt idx="339">
                  <c:v>40978.333333333336</c:v>
                </c:pt>
                <c:pt idx="340">
                  <c:v>40978.347222222219</c:v>
                </c:pt>
                <c:pt idx="341">
                  <c:v>40978.361111111102</c:v>
                </c:pt>
                <c:pt idx="342">
                  <c:v>40978.375</c:v>
                </c:pt>
                <c:pt idx="343">
                  <c:v>40978.388888888898</c:v>
                </c:pt>
                <c:pt idx="344">
                  <c:v>40978.402777777781</c:v>
                </c:pt>
                <c:pt idx="345">
                  <c:v>40978.416666666664</c:v>
                </c:pt>
                <c:pt idx="346">
                  <c:v>40978.430555555562</c:v>
                </c:pt>
                <c:pt idx="347">
                  <c:v>40978.444444444453</c:v>
                </c:pt>
                <c:pt idx="348">
                  <c:v>40978.458333333343</c:v>
                </c:pt>
                <c:pt idx="349">
                  <c:v>40978.472222222219</c:v>
                </c:pt>
                <c:pt idx="350">
                  <c:v>40978.486111111109</c:v>
                </c:pt>
                <c:pt idx="351">
                  <c:v>40978.5</c:v>
                </c:pt>
                <c:pt idx="352">
                  <c:v>40978.513888888891</c:v>
                </c:pt>
                <c:pt idx="353">
                  <c:v>40978.527777777774</c:v>
                </c:pt>
                <c:pt idx="354">
                  <c:v>40978.541666666657</c:v>
                </c:pt>
                <c:pt idx="355">
                  <c:v>40978.555555555562</c:v>
                </c:pt>
                <c:pt idx="356">
                  <c:v>40978.569444444445</c:v>
                </c:pt>
                <c:pt idx="357">
                  <c:v>40978.583333333336</c:v>
                </c:pt>
                <c:pt idx="358">
                  <c:v>40978.597222222212</c:v>
                </c:pt>
                <c:pt idx="359">
                  <c:v>40978.611111111102</c:v>
                </c:pt>
                <c:pt idx="360">
                  <c:v>40978.624999999993</c:v>
                </c:pt>
                <c:pt idx="361">
                  <c:v>40978.638888888891</c:v>
                </c:pt>
                <c:pt idx="362">
                  <c:v>40978.652777777781</c:v>
                </c:pt>
                <c:pt idx="363">
                  <c:v>40978.666666666657</c:v>
                </c:pt>
                <c:pt idx="364">
                  <c:v>40978.680555555562</c:v>
                </c:pt>
                <c:pt idx="365">
                  <c:v>40978.694444444445</c:v>
                </c:pt>
                <c:pt idx="366">
                  <c:v>40978.708333333336</c:v>
                </c:pt>
                <c:pt idx="367">
                  <c:v>40978.722222222212</c:v>
                </c:pt>
                <c:pt idx="368">
                  <c:v>40978.736111111102</c:v>
                </c:pt>
                <c:pt idx="369">
                  <c:v>40978.75</c:v>
                </c:pt>
                <c:pt idx="370">
                  <c:v>40978.763888888883</c:v>
                </c:pt>
                <c:pt idx="371">
                  <c:v>40978.777777777774</c:v>
                </c:pt>
                <c:pt idx="372">
                  <c:v>40978.79166666665</c:v>
                </c:pt>
                <c:pt idx="373">
                  <c:v>40978.805555555562</c:v>
                </c:pt>
                <c:pt idx="374">
                  <c:v>40978.819444444453</c:v>
                </c:pt>
                <c:pt idx="375">
                  <c:v>40978.833333333336</c:v>
                </c:pt>
                <c:pt idx="376">
                  <c:v>40978.847222222219</c:v>
                </c:pt>
                <c:pt idx="377">
                  <c:v>40978.861111111102</c:v>
                </c:pt>
                <c:pt idx="378">
                  <c:v>40978.875</c:v>
                </c:pt>
                <c:pt idx="379">
                  <c:v>40978.888888888898</c:v>
                </c:pt>
                <c:pt idx="380">
                  <c:v>40978.902777777781</c:v>
                </c:pt>
                <c:pt idx="381">
                  <c:v>40978.916666666664</c:v>
                </c:pt>
                <c:pt idx="382">
                  <c:v>40978.930555555562</c:v>
                </c:pt>
                <c:pt idx="383">
                  <c:v>40978.944444444453</c:v>
                </c:pt>
                <c:pt idx="384">
                  <c:v>40978.958333333343</c:v>
                </c:pt>
                <c:pt idx="385">
                  <c:v>40978.972222222219</c:v>
                </c:pt>
                <c:pt idx="386">
                  <c:v>40978.986111111109</c:v>
                </c:pt>
                <c:pt idx="387">
                  <c:v>40979</c:v>
                </c:pt>
                <c:pt idx="388">
                  <c:v>40979.013888888891</c:v>
                </c:pt>
                <c:pt idx="389">
                  <c:v>40979.027777777774</c:v>
                </c:pt>
                <c:pt idx="390">
                  <c:v>40979.041666666657</c:v>
                </c:pt>
                <c:pt idx="391">
                  <c:v>40979.055555555562</c:v>
                </c:pt>
                <c:pt idx="392">
                  <c:v>40979.069444444445</c:v>
                </c:pt>
                <c:pt idx="393">
                  <c:v>40979.083333333336</c:v>
                </c:pt>
                <c:pt idx="394">
                  <c:v>40979.097222222212</c:v>
                </c:pt>
                <c:pt idx="395">
                  <c:v>40979.111111111102</c:v>
                </c:pt>
                <c:pt idx="396">
                  <c:v>40979.124999999993</c:v>
                </c:pt>
                <c:pt idx="397">
                  <c:v>40979.138888888891</c:v>
                </c:pt>
                <c:pt idx="398">
                  <c:v>40979.152777777781</c:v>
                </c:pt>
                <c:pt idx="399">
                  <c:v>40979.166666666657</c:v>
                </c:pt>
                <c:pt idx="400">
                  <c:v>40979.180555555562</c:v>
                </c:pt>
                <c:pt idx="401">
                  <c:v>40979.194444444445</c:v>
                </c:pt>
                <c:pt idx="402">
                  <c:v>40979.208333333336</c:v>
                </c:pt>
                <c:pt idx="403">
                  <c:v>40979.222222222212</c:v>
                </c:pt>
                <c:pt idx="404">
                  <c:v>40979.236111111102</c:v>
                </c:pt>
                <c:pt idx="405">
                  <c:v>40979.25</c:v>
                </c:pt>
                <c:pt idx="406">
                  <c:v>40979.263888888883</c:v>
                </c:pt>
                <c:pt idx="407">
                  <c:v>40979.277777777774</c:v>
                </c:pt>
                <c:pt idx="408">
                  <c:v>40979.29166666665</c:v>
                </c:pt>
                <c:pt idx="409">
                  <c:v>40979.305555555562</c:v>
                </c:pt>
                <c:pt idx="410">
                  <c:v>40979.319444444453</c:v>
                </c:pt>
                <c:pt idx="411">
                  <c:v>40979.333333333336</c:v>
                </c:pt>
                <c:pt idx="412">
                  <c:v>40979.347222222219</c:v>
                </c:pt>
                <c:pt idx="413">
                  <c:v>40979.361111111102</c:v>
                </c:pt>
                <c:pt idx="414">
                  <c:v>40979.375</c:v>
                </c:pt>
                <c:pt idx="415">
                  <c:v>40979.388888888898</c:v>
                </c:pt>
                <c:pt idx="416">
                  <c:v>40979.402777777781</c:v>
                </c:pt>
                <c:pt idx="417">
                  <c:v>40979.416666666664</c:v>
                </c:pt>
                <c:pt idx="418">
                  <c:v>40979.430555555562</c:v>
                </c:pt>
                <c:pt idx="419">
                  <c:v>40979.444444444453</c:v>
                </c:pt>
                <c:pt idx="420">
                  <c:v>40979.458333333343</c:v>
                </c:pt>
                <c:pt idx="421">
                  <c:v>40979.472222222219</c:v>
                </c:pt>
                <c:pt idx="422">
                  <c:v>40979.486111111109</c:v>
                </c:pt>
                <c:pt idx="423">
                  <c:v>40979.5</c:v>
                </c:pt>
                <c:pt idx="424">
                  <c:v>40979.513888888891</c:v>
                </c:pt>
                <c:pt idx="425">
                  <c:v>40979.527777777774</c:v>
                </c:pt>
                <c:pt idx="426">
                  <c:v>40979.541666666657</c:v>
                </c:pt>
                <c:pt idx="427">
                  <c:v>40979.555555555562</c:v>
                </c:pt>
                <c:pt idx="428">
                  <c:v>40979.569444444445</c:v>
                </c:pt>
                <c:pt idx="429">
                  <c:v>40979.583333333336</c:v>
                </c:pt>
                <c:pt idx="430">
                  <c:v>40979.597222222212</c:v>
                </c:pt>
                <c:pt idx="431">
                  <c:v>40979.611111111102</c:v>
                </c:pt>
                <c:pt idx="432">
                  <c:v>40979.624999999993</c:v>
                </c:pt>
                <c:pt idx="433">
                  <c:v>40979.638888888891</c:v>
                </c:pt>
                <c:pt idx="434">
                  <c:v>40979.652777777781</c:v>
                </c:pt>
                <c:pt idx="435">
                  <c:v>40979.666666666657</c:v>
                </c:pt>
                <c:pt idx="436">
                  <c:v>40979.680555555562</c:v>
                </c:pt>
                <c:pt idx="437">
                  <c:v>40979.694444444445</c:v>
                </c:pt>
                <c:pt idx="438">
                  <c:v>40979.708333333336</c:v>
                </c:pt>
                <c:pt idx="439">
                  <c:v>40979.722222222212</c:v>
                </c:pt>
                <c:pt idx="440">
                  <c:v>40979.736111111102</c:v>
                </c:pt>
                <c:pt idx="441">
                  <c:v>40979.75</c:v>
                </c:pt>
                <c:pt idx="442">
                  <c:v>40979.763888888883</c:v>
                </c:pt>
                <c:pt idx="443">
                  <c:v>40979.777777777774</c:v>
                </c:pt>
                <c:pt idx="444">
                  <c:v>40979.79166666665</c:v>
                </c:pt>
                <c:pt idx="445">
                  <c:v>40979.805555555562</c:v>
                </c:pt>
                <c:pt idx="446">
                  <c:v>40979.819444444453</c:v>
                </c:pt>
                <c:pt idx="447">
                  <c:v>40979.833333333336</c:v>
                </c:pt>
                <c:pt idx="448">
                  <c:v>40979.847222222219</c:v>
                </c:pt>
                <c:pt idx="449">
                  <c:v>40979.861111111102</c:v>
                </c:pt>
                <c:pt idx="450">
                  <c:v>40979.875</c:v>
                </c:pt>
                <c:pt idx="451">
                  <c:v>40979.888888888898</c:v>
                </c:pt>
                <c:pt idx="452">
                  <c:v>40979.902777777781</c:v>
                </c:pt>
                <c:pt idx="453">
                  <c:v>40979.916666666664</c:v>
                </c:pt>
                <c:pt idx="454">
                  <c:v>40979.930555555562</c:v>
                </c:pt>
                <c:pt idx="455">
                  <c:v>40979.944444444453</c:v>
                </c:pt>
                <c:pt idx="456">
                  <c:v>40979.958333333343</c:v>
                </c:pt>
                <c:pt idx="457">
                  <c:v>40979.972222222219</c:v>
                </c:pt>
                <c:pt idx="458">
                  <c:v>40979.986111111109</c:v>
                </c:pt>
                <c:pt idx="459">
                  <c:v>40980</c:v>
                </c:pt>
                <c:pt idx="460">
                  <c:v>40980.013888888891</c:v>
                </c:pt>
                <c:pt idx="461">
                  <c:v>40980.027777777774</c:v>
                </c:pt>
                <c:pt idx="462">
                  <c:v>40980.041666666657</c:v>
                </c:pt>
                <c:pt idx="463">
                  <c:v>40980.055555555562</c:v>
                </c:pt>
                <c:pt idx="464">
                  <c:v>40980.069444444445</c:v>
                </c:pt>
                <c:pt idx="465">
                  <c:v>40980.083333333336</c:v>
                </c:pt>
                <c:pt idx="466">
                  <c:v>40980.097222222212</c:v>
                </c:pt>
                <c:pt idx="467">
                  <c:v>40980.111111111102</c:v>
                </c:pt>
                <c:pt idx="468">
                  <c:v>40980.124999999993</c:v>
                </c:pt>
                <c:pt idx="469">
                  <c:v>40980.138888888891</c:v>
                </c:pt>
                <c:pt idx="470">
                  <c:v>40980.152777777781</c:v>
                </c:pt>
                <c:pt idx="471">
                  <c:v>40980.166666666657</c:v>
                </c:pt>
                <c:pt idx="472">
                  <c:v>40980.180555555562</c:v>
                </c:pt>
                <c:pt idx="473">
                  <c:v>40980.194444444445</c:v>
                </c:pt>
                <c:pt idx="474">
                  <c:v>40980.208333333336</c:v>
                </c:pt>
                <c:pt idx="475">
                  <c:v>40980.222222222212</c:v>
                </c:pt>
                <c:pt idx="476">
                  <c:v>40980.236111111102</c:v>
                </c:pt>
                <c:pt idx="477">
                  <c:v>40980.25</c:v>
                </c:pt>
                <c:pt idx="478">
                  <c:v>40980.263888888883</c:v>
                </c:pt>
                <c:pt idx="479">
                  <c:v>40980.277777777774</c:v>
                </c:pt>
                <c:pt idx="480">
                  <c:v>40980.29166666665</c:v>
                </c:pt>
                <c:pt idx="481">
                  <c:v>40980.305555555562</c:v>
                </c:pt>
                <c:pt idx="482">
                  <c:v>40980.319444444453</c:v>
                </c:pt>
                <c:pt idx="483">
                  <c:v>40980.333333333336</c:v>
                </c:pt>
                <c:pt idx="484">
                  <c:v>40980.347222222219</c:v>
                </c:pt>
                <c:pt idx="485">
                  <c:v>40980.361111111102</c:v>
                </c:pt>
                <c:pt idx="486">
                  <c:v>40980.375</c:v>
                </c:pt>
                <c:pt idx="487">
                  <c:v>40980.388888888898</c:v>
                </c:pt>
                <c:pt idx="488">
                  <c:v>40980.402777777781</c:v>
                </c:pt>
                <c:pt idx="489">
                  <c:v>40980.416666666664</c:v>
                </c:pt>
                <c:pt idx="490">
                  <c:v>40980.430555555562</c:v>
                </c:pt>
                <c:pt idx="491">
                  <c:v>40980.444444444453</c:v>
                </c:pt>
                <c:pt idx="492">
                  <c:v>40980.458333333343</c:v>
                </c:pt>
                <c:pt idx="493">
                  <c:v>40980.472222222219</c:v>
                </c:pt>
                <c:pt idx="494">
                  <c:v>40980.486111111109</c:v>
                </c:pt>
                <c:pt idx="495">
                  <c:v>40980.5</c:v>
                </c:pt>
                <c:pt idx="496">
                  <c:v>40980.513888888891</c:v>
                </c:pt>
                <c:pt idx="497">
                  <c:v>40980.527777777774</c:v>
                </c:pt>
                <c:pt idx="498">
                  <c:v>40980.541666666657</c:v>
                </c:pt>
                <c:pt idx="499">
                  <c:v>40980.555555555562</c:v>
                </c:pt>
                <c:pt idx="500">
                  <c:v>40980.569444444445</c:v>
                </c:pt>
                <c:pt idx="501">
                  <c:v>40980.583333333336</c:v>
                </c:pt>
                <c:pt idx="502">
                  <c:v>40980.597222222212</c:v>
                </c:pt>
                <c:pt idx="503">
                  <c:v>40980.611111111102</c:v>
                </c:pt>
                <c:pt idx="504">
                  <c:v>40980.624999999993</c:v>
                </c:pt>
                <c:pt idx="505">
                  <c:v>40980.638888888891</c:v>
                </c:pt>
                <c:pt idx="506">
                  <c:v>40980.652777777781</c:v>
                </c:pt>
                <c:pt idx="507">
                  <c:v>40980.666666666657</c:v>
                </c:pt>
                <c:pt idx="508">
                  <c:v>40980.680555555562</c:v>
                </c:pt>
                <c:pt idx="509">
                  <c:v>40980.694444444445</c:v>
                </c:pt>
                <c:pt idx="510">
                  <c:v>40980.708333333336</c:v>
                </c:pt>
                <c:pt idx="511">
                  <c:v>40980.722222222212</c:v>
                </c:pt>
                <c:pt idx="512">
                  <c:v>40980.736111111102</c:v>
                </c:pt>
                <c:pt idx="513">
                  <c:v>40980.75</c:v>
                </c:pt>
                <c:pt idx="514">
                  <c:v>40980.763888888883</c:v>
                </c:pt>
                <c:pt idx="515">
                  <c:v>40980.777777777774</c:v>
                </c:pt>
                <c:pt idx="516">
                  <c:v>40980.79166666665</c:v>
                </c:pt>
                <c:pt idx="517">
                  <c:v>40980.805555555562</c:v>
                </c:pt>
                <c:pt idx="518">
                  <c:v>40980.819444444453</c:v>
                </c:pt>
                <c:pt idx="519">
                  <c:v>40980.833333333336</c:v>
                </c:pt>
                <c:pt idx="520">
                  <c:v>40980.847222222219</c:v>
                </c:pt>
                <c:pt idx="521">
                  <c:v>40980.861111111102</c:v>
                </c:pt>
                <c:pt idx="522">
                  <c:v>40980.875</c:v>
                </c:pt>
                <c:pt idx="523">
                  <c:v>40980.888888888898</c:v>
                </c:pt>
                <c:pt idx="524">
                  <c:v>40980.902777777781</c:v>
                </c:pt>
                <c:pt idx="525">
                  <c:v>40980.916666666664</c:v>
                </c:pt>
                <c:pt idx="526">
                  <c:v>40980.930555555562</c:v>
                </c:pt>
                <c:pt idx="527">
                  <c:v>40980.944444444453</c:v>
                </c:pt>
                <c:pt idx="528">
                  <c:v>40980.958333333343</c:v>
                </c:pt>
                <c:pt idx="529">
                  <c:v>40980.972222222219</c:v>
                </c:pt>
                <c:pt idx="530">
                  <c:v>40980.986111111109</c:v>
                </c:pt>
                <c:pt idx="531">
                  <c:v>40981</c:v>
                </c:pt>
                <c:pt idx="532">
                  <c:v>40981.013888888891</c:v>
                </c:pt>
                <c:pt idx="533">
                  <c:v>40981.027777777774</c:v>
                </c:pt>
                <c:pt idx="534">
                  <c:v>40981.041666666657</c:v>
                </c:pt>
                <c:pt idx="535">
                  <c:v>40981.055555555562</c:v>
                </c:pt>
                <c:pt idx="536">
                  <c:v>40981.069444444445</c:v>
                </c:pt>
                <c:pt idx="537">
                  <c:v>40981.083333333336</c:v>
                </c:pt>
                <c:pt idx="538">
                  <c:v>40981.097222222212</c:v>
                </c:pt>
                <c:pt idx="539">
                  <c:v>40981.111111111102</c:v>
                </c:pt>
                <c:pt idx="540">
                  <c:v>40981.124999999993</c:v>
                </c:pt>
                <c:pt idx="541">
                  <c:v>40981.138888888891</c:v>
                </c:pt>
                <c:pt idx="542">
                  <c:v>40981.152777777781</c:v>
                </c:pt>
                <c:pt idx="543">
                  <c:v>40981.166666666657</c:v>
                </c:pt>
                <c:pt idx="544">
                  <c:v>40981.180555555562</c:v>
                </c:pt>
                <c:pt idx="545">
                  <c:v>40981.194444444445</c:v>
                </c:pt>
                <c:pt idx="546">
                  <c:v>40981.208333333336</c:v>
                </c:pt>
                <c:pt idx="547">
                  <c:v>40981.222222222212</c:v>
                </c:pt>
                <c:pt idx="548">
                  <c:v>40981.236111111102</c:v>
                </c:pt>
                <c:pt idx="549">
                  <c:v>40981.25</c:v>
                </c:pt>
                <c:pt idx="550">
                  <c:v>40981.263888888883</c:v>
                </c:pt>
                <c:pt idx="551">
                  <c:v>40981.277777777774</c:v>
                </c:pt>
                <c:pt idx="552">
                  <c:v>40981.29166666665</c:v>
                </c:pt>
                <c:pt idx="553">
                  <c:v>40981.305555555562</c:v>
                </c:pt>
                <c:pt idx="554">
                  <c:v>40981.319444444453</c:v>
                </c:pt>
                <c:pt idx="555">
                  <c:v>40981.333333333336</c:v>
                </c:pt>
                <c:pt idx="556">
                  <c:v>40981.347222222219</c:v>
                </c:pt>
                <c:pt idx="557">
                  <c:v>40981.361111111102</c:v>
                </c:pt>
                <c:pt idx="558">
                  <c:v>40981.375</c:v>
                </c:pt>
                <c:pt idx="559">
                  <c:v>40981.388888888898</c:v>
                </c:pt>
                <c:pt idx="560">
                  <c:v>40981.402777777781</c:v>
                </c:pt>
                <c:pt idx="561">
                  <c:v>40981.416666666664</c:v>
                </c:pt>
                <c:pt idx="562">
                  <c:v>40981.430555555562</c:v>
                </c:pt>
                <c:pt idx="563">
                  <c:v>40981.444444444453</c:v>
                </c:pt>
                <c:pt idx="564">
                  <c:v>40981.458333333343</c:v>
                </c:pt>
                <c:pt idx="565">
                  <c:v>40981.472222222219</c:v>
                </c:pt>
                <c:pt idx="566">
                  <c:v>40981.486111111109</c:v>
                </c:pt>
                <c:pt idx="567">
                  <c:v>40981.5</c:v>
                </c:pt>
                <c:pt idx="568">
                  <c:v>40981.513888888891</c:v>
                </c:pt>
                <c:pt idx="569">
                  <c:v>40981.527777777774</c:v>
                </c:pt>
                <c:pt idx="570">
                  <c:v>40981.541666666657</c:v>
                </c:pt>
                <c:pt idx="571">
                  <c:v>40981.555555555562</c:v>
                </c:pt>
                <c:pt idx="572">
                  <c:v>40981.569444444445</c:v>
                </c:pt>
                <c:pt idx="573">
                  <c:v>40981.583333333336</c:v>
                </c:pt>
                <c:pt idx="574">
                  <c:v>40981.597222222212</c:v>
                </c:pt>
                <c:pt idx="575">
                  <c:v>40981.611111111102</c:v>
                </c:pt>
                <c:pt idx="576">
                  <c:v>40981.624999999993</c:v>
                </c:pt>
                <c:pt idx="577">
                  <c:v>40981.638888888891</c:v>
                </c:pt>
                <c:pt idx="578">
                  <c:v>40981.652777777781</c:v>
                </c:pt>
                <c:pt idx="579">
                  <c:v>40981.666666666657</c:v>
                </c:pt>
                <c:pt idx="580">
                  <c:v>40981.680555555562</c:v>
                </c:pt>
                <c:pt idx="581">
                  <c:v>40981.694444444445</c:v>
                </c:pt>
                <c:pt idx="582">
                  <c:v>40981.708333333336</c:v>
                </c:pt>
                <c:pt idx="583">
                  <c:v>40981.722222222212</c:v>
                </c:pt>
                <c:pt idx="584">
                  <c:v>40981.736111111102</c:v>
                </c:pt>
                <c:pt idx="585">
                  <c:v>40981.75</c:v>
                </c:pt>
                <c:pt idx="586">
                  <c:v>40981.763888888883</c:v>
                </c:pt>
                <c:pt idx="587">
                  <c:v>40981.777777777774</c:v>
                </c:pt>
                <c:pt idx="588">
                  <c:v>40981.79166666665</c:v>
                </c:pt>
                <c:pt idx="589">
                  <c:v>40981.805555555562</c:v>
                </c:pt>
                <c:pt idx="590">
                  <c:v>40981.819444444453</c:v>
                </c:pt>
                <c:pt idx="591">
                  <c:v>40981.833333333336</c:v>
                </c:pt>
                <c:pt idx="592">
                  <c:v>40981.847222222219</c:v>
                </c:pt>
                <c:pt idx="593">
                  <c:v>40981.861111111102</c:v>
                </c:pt>
                <c:pt idx="594">
                  <c:v>40981.875</c:v>
                </c:pt>
                <c:pt idx="595">
                  <c:v>40981.888888888898</c:v>
                </c:pt>
                <c:pt idx="596">
                  <c:v>40981.902777777781</c:v>
                </c:pt>
                <c:pt idx="597">
                  <c:v>40981.916666666664</c:v>
                </c:pt>
                <c:pt idx="598">
                  <c:v>40981.930555555562</c:v>
                </c:pt>
                <c:pt idx="599">
                  <c:v>40981.944444444453</c:v>
                </c:pt>
                <c:pt idx="600">
                  <c:v>40981.958333333343</c:v>
                </c:pt>
                <c:pt idx="601">
                  <c:v>40981.972222222219</c:v>
                </c:pt>
                <c:pt idx="602">
                  <c:v>40981.986111111109</c:v>
                </c:pt>
                <c:pt idx="603">
                  <c:v>40982</c:v>
                </c:pt>
                <c:pt idx="604">
                  <c:v>40982.013888888891</c:v>
                </c:pt>
                <c:pt idx="605">
                  <c:v>40982.027777777774</c:v>
                </c:pt>
                <c:pt idx="606">
                  <c:v>40982.041666666657</c:v>
                </c:pt>
                <c:pt idx="607">
                  <c:v>40982.055555555562</c:v>
                </c:pt>
                <c:pt idx="608">
                  <c:v>40982.069444444445</c:v>
                </c:pt>
                <c:pt idx="609">
                  <c:v>40982.083333333336</c:v>
                </c:pt>
                <c:pt idx="610">
                  <c:v>40982.097222222212</c:v>
                </c:pt>
                <c:pt idx="611">
                  <c:v>40982.111111111102</c:v>
                </c:pt>
                <c:pt idx="612">
                  <c:v>40982.124999999993</c:v>
                </c:pt>
                <c:pt idx="613">
                  <c:v>40982.138888888891</c:v>
                </c:pt>
                <c:pt idx="614">
                  <c:v>40982.152777777781</c:v>
                </c:pt>
                <c:pt idx="615">
                  <c:v>40982.166666666657</c:v>
                </c:pt>
                <c:pt idx="616">
                  <c:v>40982.180555555562</c:v>
                </c:pt>
                <c:pt idx="617">
                  <c:v>40982.194444444445</c:v>
                </c:pt>
                <c:pt idx="618">
                  <c:v>40982.208333333336</c:v>
                </c:pt>
                <c:pt idx="619">
                  <c:v>40982.222222222212</c:v>
                </c:pt>
                <c:pt idx="620">
                  <c:v>40982.236111111102</c:v>
                </c:pt>
                <c:pt idx="621">
                  <c:v>40982.25</c:v>
                </c:pt>
                <c:pt idx="622">
                  <c:v>40982.263888888883</c:v>
                </c:pt>
                <c:pt idx="623">
                  <c:v>40982.277777777774</c:v>
                </c:pt>
                <c:pt idx="624">
                  <c:v>40982.29166666665</c:v>
                </c:pt>
                <c:pt idx="625">
                  <c:v>40982.305555555562</c:v>
                </c:pt>
                <c:pt idx="626">
                  <c:v>40982.319444444453</c:v>
                </c:pt>
                <c:pt idx="627">
                  <c:v>40982.333333333336</c:v>
                </c:pt>
                <c:pt idx="628">
                  <c:v>40982.347222222219</c:v>
                </c:pt>
                <c:pt idx="629">
                  <c:v>40982.361111111102</c:v>
                </c:pt>
                <c:pt idx="630">
                  <c:v>40982.375</c:v>
                </c:pt>
                <c:pt idx="631">
                  <c:v>40982.388888888898</c:v>
                </c:pt>
                <c:pt idx="632">
                  <c:v>40982.402777777781</c:v>
                </c:pt>
                <c:pt idx="633">
                  <c:v>40982.416666666664</c:v>
                </c:pt>
                <c:pt idx="634">
                  <c:v>40982.430555555562</c:v>
                </c:pt>
                <c:pt idx="635">
                  <c:v>40982.444444444453</c:v>
                </c:pt>
                <c:pt idx="636">
                  <c:v>40982.458333333343</c:v>
                </c:pt>
                <c:pt idx="637">
                  <c:v>40982.472222222219</c:v>
                </c:pt>
                <c:pt idx="638">
                  <c:v>40982.486111111109</c:v>
                </c:pt>
                <c:pt idx="639">
                  <c:v>40982.5</c:v>
                </c:pt>
                <c:pt idx="640">
                  <c:v>40982.513888888891</c:v>
                </c:pt>
                <c:pt idx="641">
                  <c:v>40982.527777777774</c:v>
                </c:pt>
                <c:pt idx="642">
                  <c:v>40982.541666666657</c:v>
                </c:pt>
                <c:pt idx="643">
                  <c:v>40982.555555555562</c:v>
                </c:pt>
                <c:pt idx="644">
                  <c:v>40982.569444444445</c:v>
                </c:pt>
                <c:pt idx="645">
                  <c:v>40982.583333333336</c:v>
                </c:pt>
                <c:pt idx="646">
                  <c:v>40982.597222222212</c:v>
                </c:pt>
                <c:pt idx="647">
                  <c:v>40982.611111111102</c:v>
                </c:pt>
                <c:pt idx="648">
                  <c:v>40982.624999999993</c:v>
                </c:pt>
                <c:pt idx="649">
                  <c:v>40982.638888888891</c:v>
                </c:pt>
                <c:pt idx="650">
                  <c:v>40982.652777777781</c:v>
                </c:pt>
                <c:pt idx="651">
                  <c:v>40982.666666666657</c:v>
                </c:pt>
                <c:pt idx="652">
                  <c:v>40982.680555555562</c:v>
                </c:pt>
                <c:pt idx="653">
                  <c:v>40982.694444444445</c:v>
                </c:pt>
                <c:pt idx="654">
                  <c:v>40982.708333333336</c:v>
                </c:pt>
                <c:pt idx="655">
                  <c:v>40982.722222222212</c:v>
                </c:pt>
                <c:pt idx="656">
                  <c:v>40982.736111111102</c:v>
                </c:pt>
                <c:pt idx="657">
                  <c:v>40982.75</c:v>
                </c:pt>
                <c:pt idx="658">
                  <c:v>40982.763888888883</c:v>
                </c:pt>
                <c:pt idx="659">
                  <c:v>40982.777777777774</c:v>
                </c:pt>
                <c:pt idx="660">
                  <c:v>40982.79166666665</c:v>
                </c:pt>
                <c:pt idx="661">
                  <c:v>40982.805555555562</c:v>
                </c:pt>
                <c:pt idx="662">
                  <c:v>40982.819444444453</c:v>
                </c:pt>
                <c:pt idx="663">
                  <c:v>40982.833333333336</c:v>
                </c:pt>
                <c:pt idx="664">
                  <c:v>40982.847222222219</c:v>
                </c:pt>
                <c:pt idx="665">
                  <c:v>40982.861111111102</c:v>
                </c:pt>
                <c:pt idx="666">
                  <c:v>40982.875</c:v>
                </c:pt>
                <c:pt idx="667">
                  <c:v>40982.888888888898</c:v>
                </c:pt>
                <c:pt idx="668">
                  <c:v>40982.902777777781</c:v>
                </c:pt>
                <c:pt idx="669">
                  <c:v>40982.916666666664</c:v>
                </c:pt>
                <c:pt idx="670">
                  <c:v>40982.930555555562</c:v>
                </c:pt>
                <c:pt idx="671">
                  <c:v>40982.944444444453</c:v>
                </c:pt>
                <c:pt idx="672">
                  <c:v>40982.958333333343</c:v>
                </c:pt>
                <c:pt idx="673">
                  <c:v>40982.972222222219</c:v>
                </c:pt>
                <c:pt idx="674">
                  <c:v>40982.986111111109</c:v>
                </c:pt>
                <c:pt idx="675">
                  <c:v>40983</c:v>
                </c:pt>
                <c:pt idx="676">
                  <c:v>40983.013888888891</c:v>
                </c:pt>
                <c:pt idx="677">
                  <c:v>40983.027777777774</c:v>
                </c:pt>
                <c:pt idx="678">
                  <c:v>40983.041666666657</c:v>
                </c:pt>
                <c:pt idx="679">
                  <c:v>40983.055555555562</c:v>
                </c:pt>
                <c:pt idx="680">
                  <c:v>40983.069444444445</c:v>
                </c:pt>
                <c:pt idx="681">
                  <c:v>40983.083333333336</c:v>
                </c:pt>
                <c:pt idx="682">
                  <c:v>40983.097222222212</c:v>
                </c:pt>
                <c:pt idx="683">
                  <c:v>40983.111111111102</c:v>
                </c:pt>
                <c:pt idx="684">
                  <c:v>40983.124999999993</c:v>
                </c:pt>
                <c:pt idx="685">
                  <c:v>40983.138888888891</c:v>
                </c:pt>
                <c:pt idx="686">
                  <c:v>40983.152777777781</c:v>
                </c:pt>
                <c:pt idx="687">
                  <c:v>40983.166666666657</c:v>
                </c:pt>
                <c:pt idx="688">
                  <c:v>40983.180555555562</c:v>
                </c:pt>
                <c:pt idx="689">
                  <c:v>40983.194444444445</c:v>
                </c:pt>
                <c:pt idx="690">
                  <c:v>40983.208333333336</c:v>
                </c:pt>
                <c:pt idx="691">
                  <c:v>40983.222222222212</c:v>
                </c:pt>
                <c:pt idx="692">
                  <c:v>40983.236111111102</c:v>
                </c:pt>
                <c:pt idx="693">
                  <c:v>40983.25</c:v>
                </c:pt>
                <c:pt idx="694">
                  <c:v>40983.263888888883</c:v>
                </c:pt>
                <c:pt idx="695">
                  <c:v>40983.277777777774</c:v>
                </c:pt>
                <c:pt idx="696">
                  <c:v>40983.29166666665</c:v>
                </c:pt>
                <c:pt idx="697">
                  <c:v>40983.305555555562</c:v>
                </c:pt>
                <c:pt idx="698">
                  <c:v>40983.319444444453</c:v>
                </c:pt>
                <c:pt idx="699">
                  <c:v>40983.333333333336</c:v>
                </c:pt>
                <c:pt idx="700">
                  <c:v>40983.347222222219</c:v>
                </c:pt>
                <c:pt idx="701">
                  <c:v>40983.361111111102</c:v>
                </c:pt>
                <c:pt idx="702">
                  <c:v>40983.375</c:v>
                </c:pt>
                <c:pt idx="703">
                  <c:v>40983.388888888898</c:v>
                </c:pt>
                <c:pt idx="704">
                  <c:v>40983.402777777781</c:v>
                </c:pt>
                <c:pt idx="705">
                  <c:v>40983.416666666664</c:v>
                </c:pt>
                <c:pt idx="706">
                  <c:v>40983.430555555562</c:v>
                </c:pt>
                <c:pt idx="707">
                  <c:v>40983.444444444453</c:v>
                </c:pt>
                <c:pt idx="708">
                  <c:v>40983.458333333343</c:v>
                </c:pt>
                <c:pt idx="709">
                  <c:v>40983.472222222219</c:v>
                </c:pt>
                <c:pt idx="710">
                  <c:v>40983.486111111109</c:v>
                </c:pt>
                <c:pt idx="711">
                  <c:v>40983.5</c:v>
                </c:pt>
                <c:pt idx="712">
                  <c:v>40983.513888888891</c:v>
                </c:pt>
                <c:pt idx="713">
                  <c:v>40983.527777777774</c:v>
                </c:pt>
                <c:pt idx="714">
                  <c:v>40983.541666666657</c:v>
                </c:pt>
                <c:pt idx="715">
                  <c:v>40983.555555555562</c:v>
                </c:pt>
                <c:pt idx="716">
                  <c:v>40983.569444444445</c:v>
                </c:pt>
                <c:pt idx="717">
                  <c:v>40983.583333333336</c:v>
                </c:pt>
                <c:pt idx="718">
                  <c:v>40983.597222222212</c:v>
                </c:pt>
                <c:pt idx="719">
                  <c:v>40983.611111111102</c:v>
                </c:pt>
                <c:pt idx="720">
                  <c:v>40983.624999999993</c:v>
                </c:pt>
                <c:pt idx="721">
                  <c:v>40983.638888888891</c:v>
                </c:pt>
                <c:pt idx="722">
                  <c:v>40983.652777777781</c:v>
                </c:pt>
                <c:pt idx="723">
                  <c:v>40983.666666666657</c:v>
                </c:pt>
                <c:pt idx="724">
                  <c:v>40983.680555555562</c:v>
                </c:pt>
                <c:pt idx="725">
                  <c:v>40983.694444444445</c:v>
                </c:pt>
                <c:pt idx="726">
                  <c:v>40983.708333333336</c:v>
                </c:pt>
                <c:pt idx="727">
                  <c:v>40983.722222222212</c:v>
                </c:pt>
                <c:pt idx="728">
                  <c:v>40983.736111111102</c:v>
                </c:pt>
                <c:pt idx="729">
                  <c:v>40983.75</c:v>
                </c:pt>
                <c:pt idx="730">
                  <c:v>40983.763888888883</c:v>
                </c:pt>
                <c:pt idx="731">
                  <c:v>40983.777777777774</c:v>
                </c:pt>
                <c:pt idx="732">
                  <c:v>40983.79166666665</c:v>
                </c:pt>
                <c:pt idx="733">
                  <c:v>40983.805555555562</c:v>
                </c:pt>
                <c:pt idx="734">
                  <c:v>40983.819444444453</c:v>
                </c:pt>
                <c:pt idx="735">
                  <c:v>40983.833333333336</c:v>
                </c:pt>
                <c:pt idx="736">
                  <c:v>40983.847222222219</c:v>
                </c:pt>
                <c:pt idx="737">
                  <c:v>40983.861111111102</c:v>
                </c:pt>
                <c:pt idx="738">
                  <c:v>40983.875</c:v>
                </c:pt>
                <c:pt idx="739">
                  <c:v>40983.888888888898</c:v>
                </c:pt>
                <c:pt idx="740">
                  <c:v>40983.902777777781</c:v>
                </c:pt>
                <c:pt idx="741">
                  <c:v>40983.916666666664</c:v>
                </c:pt>
                <c:pt idx="742">
                  <c:v>40983.930555555562</c:v>
                </c:pt>
                <c:pt idx="743">
                  <c:v>40983.944444444453</c:v>
                </c:pt>
                <c:pt idx="744">
                  <c:v>40983.958333333343</c:v>
                </c:pt>
                <c:pt idx="745">
                  <c:v>40983.972222222219</c:v>
                </c:pt>
                <c:pt idx="746">
                  <c:v>40983.986111111109</c:v>
                </c:pt>
                <c:pt idx="747">
                  <c:v>40984</c:v>
                </c:pt>
                <c:pt idx="748">
                  <c:v>40984.013888888891</c:v>
                </c:pt>
                <c:pt idx="749">
                  <c:v>40984.027777777774</c:v>
                </c:pt>
                <c:pt idx="750">
                  <c:v>40984.041666666657</c:v>
                </c:pt>
                <c:pt idx="751">
                  <c:v>40984.055555555562</c:v>
                </c:pt>
                <c:pt idx="752">
                  <c:v>40984.069444444445</c:v>
                </c:pt>
                <c:pt idx="753">
                  <c:v>40984.083333333336</c:v>
                </c:pt>
                <c:pt idx="754">
                  <c:v>40984.097222222212</c:v>
                </c:pt>
                <c:pt idx="755">
                  <c:v>40984.111111111102</c:v>
                </c:pt>
                <c:pt idx="756">
                  <c:v>40984.124999999993</c:v>
                </c:pt>
                <c:pt idx="757">
                  <c:v>40984.138888888891</c:v>
                </c:pt>
                <c:pt idx="758">
                  <c:v>40984.152777777781</c:v>
                </c:pt>
                <c:pt idx="759">
                  <c:v>40984.166666666657</c:v>
                </c:pt>
                <c:pt idx="760">
                  <c:v>40984.180555555562</c:v>
                </c:pt>
                <c:pt idx="761">
                  <c:v>40984.194444444445</c:v>
                </c:pt>
                <c:pt idx="762">
                  <c:v>40984.208333333336</c:v>
                </c:pt>
                <c:pt idx="763">
                  <c:v>40984.222222222212</c:v>
                </c:pt>
                <c:pt idx="764">
                  <c:v>40984.236111111102</c:v>
                </c:pt>
                <c:pt idx="765">
                  <c:v>40984.25</c:v>
                </c:pt>
                <c:pt idx="766">
                  <c:v>40984.263888888883</c:v>
                </c:pt>
                <c:pt idx="767">
                  <c:v>40984.277777777774</c:v>
                </c:pt>
                <c:pt idx="768">
                  <c:v>40984.29166666665</c:v>
                </c:pt>
                <c:pt idx="769">
                  <c:v>40984.305555555562</c:v>
                </c:pt>
                <c:pt idx="770">
                  <c:v>40984.319444444453</c:v>
                </c:pt>
                <c:pt idx="771">
                  <c:v>40984.333333333336</c:v>
                </c:pt>
                <c:pt idx="772">
                  <c:v>40984.347222222219</c:v>
                </c:pt>
                <c:pt idx="773">
                  <c:v>40984.361111111102</c:v>
                </c:pt>
                <c:pt idx="774">
                  <c:v>40984.375</c:v>
                </c:pt>
                <c:pt idx="775">
                  <c:v>40984.388888888898</c:v>
                </c:pt>
                <c:pt idx="776">
                  <c:v>40984.402777777781</c:v>
                </c:pt>
                <c:pt idx="777">
                  <c:v>40984.416666666664</c:v>
                </c:pt>
                <c:pt idx="778">
                  <c:v>40984.430555555562</c:v>
                </c:pt>
                <c:pt idx="779">
                  <c:v>40984.444444444453</c:v>
                </c:pt>
                <c:pt idx="780">
                  <c:v>40984.458333333343</c:v>
                </c:pt>
                <c:pt idx="781">
                  <c:v>40984.472222222219</c:v>
                </c:pt>
                <c:pt idx="782">
                  <c:v>40984.486111111109</c:v>
                </c:pt>
                <c:pt idx="783">
                  <c:v>40984.5</c:v>
                </c:pt>
                <c:pt idx="784">
                  <c:v>40984.513888888891</c:v>
                </c:pt>
                <c:pt idx="785">
                  <c:v>40984.527777777774</c:v>
                </c:pt>
                <c:pt idx="786">
                  <c:v>40984.541666666657</c:v>
                </c:pt>
                <c:pt idx="787">
                  <c:v>40984.555555555562</c:v>
                </c:pt>
                <c:pt idx="788">
                  <c:v>40984.569444444445</c:v>
                </c:pt>
                <c:pt idx="789">
                  <c:v>40984.583333333336</c:v>
                </c:pt>
                <c:pt idx="790">
                  <c:v>40984.597222222212</c:v>
                </c:pt>
                <c:pt idx="791">
                  <c:v>40984.611111111102</c:v>
                </c:pt>
                <c:pt idx="792">
                  <c:v>40984.624999999993</c:v>
                </c:pt>
                <c:pt idx="793">
                  <c:v>40984.638888888891</c:v>
                </c:pt>
                <c:pt idx="794">
                  <c:v>40984.652777777781</c:v>
                </c:pt>
                <c:pt idx="795">
                  <c:v>40984.666666666657</c:v>
                </c:pt>
                <c:pt idx="796">
                  <c:v>40984.680555555562</c:v>
                </c:pt>
                <c:pt idx="797">
                  <c:v>40984.694444444445</c:v>
                </c:pt>
                <c:pt idx="798">
                  <c:v>40984.708333333336</c:v>
                </c:pt>
                <c:pt idx="799">
                  <c:v>40984.722222222212</c:v>
                </c:pt>
                <c:pt idx="800">
                  <c:v>40984.736111111102</c:v>
                </c:pt>
                <c:pt idx="801">
                  <c:v>40984.75</c:v>
                </c:pt>
                <c:pt idx="802">
                  <c:v>40984.763888888883</c:v>
                </c:pt>
                <c:pt idx="803">
                  <c:v>40984.777777777774</c:v>
                </c:pt>
                <c:pt idx="804">
                  <c:v>40984.79166666665</c:v>
                </c:pt>
                <c:pt idx="805">
                  <c:v>40984.805555555562</c:v>
                </c:pt>
                <c:pt idx="806">
                  <c:v>40984.819444444453</c:v>
                </c:pt>
                <c:pt idx="807">
                  <c:v>40984.833333333336</c:v>
                </c:pt>
                <c:pt idx="808">
                  <c:v>40984.847222222219</c:v>
                </c:pt>
                <c:pt idx="809">
                  <c:v>40984.861111111102</c:v>
                </c:pt>
                <c:pt idx="810">
                  <c:v>40984.875</c:v>
                </c:pt>
                <c:pt idx="811">
                  <c:v>40984.888888888898</c:v>
                </c:pt>
                <c:pt idx="812">
                  <c:v>40984.902777777781</c:v>
                </c:pt>
                <c:pt idx="813">
                  <c:v>40984.916666666664</c:v>
                </c:pt>
                <c:pt idx="814">
                  <c:v>40984.930555555562</c:v>
                </c:pt>
                <c:pt idx="815">
                  <c:v>40984.944444444453</c:v>
                </c:pt>
                <c:pt idx="816">
                  <c:v>40984.958333333343</c:v>
                </c:pt>
                <c:pt idx="817">
                  <c:v>40984.972222222219</c:v>
                </c:pt>
                <c:pt idx="818">
                  <c:v>40984.986111111109</c:v>
                </c:pt>
                <c:pt idx="819">
                  <c:v>40985</c:v>
                </c:pt>
                <c:pt idx="820">
                  <c:v>40985.013888888891</c:v>
                </c:pt>
                <c:pt idx="821">
                  <c:v>40985.027777777774</c:v>
                </c:pt>
                <c:pt idx="822">
                  <c:v>40985.041666666657</c:v>
                </c:pt>
                <c:pt idx="823">
                  <c:v>40985.055555555562</c:v>
                </c:pt>
                <c:pt idx="824">
                  <c:v>40985.069444444445</c:v>
                </c:pt>
                <c:pt idx="825">
                  <c:v>40985.083333333336</c:v>
                </c:pt>
                <c:pt idx="826">
                  <c:v>40985.097222222212</c:v>
                </c:pt>
                <c:pt idx="827">
                  <c:v>40985.111111111102</c:v>
                </c:pt>
                <c:pt idx="828">
                  <c:v>40985.124999999993</c:v>
                </c:pt>
                <c:pt idx="829">
                  <c:v>40985.138888888891</c:v>
                </c:pt>
                <c:pt idx="830">
                  <c:v>40985.152777777781</c:v>
                </c:pt>
                <c:pt idx="831">
                  <c:v>40985.166666666657</c:v>
                </c:pt>
                <c:pt idx="832">
                  <c:v>40985.180555555562</c:v>
                </c:pt>
                <c:pt idx="833">
                  <c:v>40985.194444444445</c:v>
                </c:pt>
                <c:pt idx="834">
                  <c:v>40985.208333333336</c:v>
                </c:pt>
                <c:pt idx="835">
                  <c:v>40985.222222222212</c:v>
                </c:pt>
                <c:pt idx="836">
                  <c:v>40985.236111111102</c:v>
                </c:pt>
                <c:pt idx="837">
                  <c:v>40985.25</c:v>
                </c:pt>
                <c:pt idx="838">
                  <c:v>40985.263888888883</c:v>
                </c:pt>
                <c:pt idx="839">
                  <c:v>40985.277777777774</c:v>
                </c:pt>
                <c:pt idx="840">
                  <c:v>40985.29166666665</c:v>
                </c:pt>
                <c:pt idx="841">
                  <c:v>40985.305555555562</c:v>
                </c:pt>
                <c:pt idx="842">
                  <c:v>40985.319444444453</c:v>
                </c:pt>
                <c:pt idx="843">
                  <c:v>40985.333333333336</c:v>
                </c:pt>
                <c:pt idx="844">
                  <c:v>40985.347222222219</c:v>
                </c:pt>
                <c:pt idx="845">
                  <c:v>40985.361111111102</c:v>
                </c:pt>
                <c:pt idx="846">
                  <c:v>40985.375</c:v>
                </c:pt>
                <c:pt idx="847">
                  <c:v>40985.388888888898</c:v>
                </c:pt>
                <c:pt idx="848">
                  <c:v>40985.402777777781</c:v>
                </c:pt>
                <c:pt idx="849">
                  <c:v>40985.416666666664</c:v>
                </c:pt>
                <c:pt idx="850">
                  <c:v>40985.430555555562</c:v>
                </c:pt>
                <c:pt idx="851">
                  <c:v>40985.444444444453</c:v>
                </c:pt>
                <c:pt idx="852">
                  <c:v>40985.458333333343</c:v>
                </c:pt>
                <c:pt idx="853">
                  <c:v>40985.472222222219</c:v>
                </c:pt>
                <c:pt idx="854">
                  <c:v>40985.486111111109</c:v>
                </c:pt>
                <c:pt idx="855">
                  <c:v>40985.5</c:v>
                </c:pt>
                <c:pt idx="856">
                  <c:v>40985.513888888891</c:v>
                </c:pt>
                <c:pt idx="857">
                  <c:v>40985.527777777774</c:v>
                </c:pt>
                <c:pt idx="858">
                  <c:v>40985.541666666657</c:v>
                </c:pt>
                <c:pt idx="859">
                  <c:v>40985.555555555562</c:v>
                </c:pt>
                <c:pt idx="860">
                  <c:v>40985.569444444445</c:v>
                </c:pt>
                <c:pt idx="861">
                  <c:v>40985.583333333336</c:v>
                </c:pt>
                <c:pt idx="862">
                  <c:v>40985.597222222212</c:v>
                </c:pt>
                <c:pt idx="863">
                  <c:v>40985.611111111102</c:v>
                </c:pt>
                <c:pt idx="864">
                  <c:v>40985.624999999993</c:v>
                </c:pt>
                <c:pt idx="865">
                  <c:v>40985.638888888891</c:v>
                </c:pt>
                <c:pt idx="866">
                  <c:v>40985.652777777781</c:v>
                </c:pt>
                <c:pt idx="867">
                  <c:v>40985.666666666657</c:v>
                </c:pt>
                <c:pt idx="868">
                  <c:v>40985.680555555562</c:v>
                </c:pt>
                <c:pt idx="869">
                  <c:v>40985.694444444445</c:v>
                </c:pt>
                <c:pt idx="870">
                  <c:v>40985.708333333336</c:v>
                </c:pt>
                <c:pt idx="871">
                  <c:v>40985.722222222212</c:v>
                </c:pt>
                <c:pt idx="872">
                  <c:v>40985.736111111102</c:v>
                </c:pt>
                <c:pt idx="873">
                  <c:v>40985.75</c:v>
                </c:pt>
                <c:pt idx="874">
                  <c:v>40985.763888888883</c:v>
                </c:pt>
                <c:pt idx="875">
                  <c:v>40985.777777777774</c:v>
                </c:pt>
                <c:pt idx="876">
                  <c:v>40985.79166666665</c:v>
                </c:pt>
                <c:pt idx="877">
                  <c:v>40985.805555555562</c:v>
                </c:pt>
                <c:pt idx="878">
                  <c:v>40985.819444444453</c:v>
                </c:pt>
                <c:pt idx="879">
                  <c:v>40985.833333333336</c:v>
                </c:pt>
                <c:pt idx="880">
                  <c:v>40985.847222222219</c:v>
                </c:pt>
                <c:pt idx="881">
                  <c:v>40985.861111111102</c:v>
                </c:pt>
                <c:pt idx="882">
                  <c:v>40985.875</c:v>
                </c:pt>
                <c:pt idx="883">
                  <c:v>40985.888888888898</c:v>
                </c:pt>
                <c:pt idx="884">
                  <c:v>40985.902777777781</c:v>
                </c:pt>
                <c:pt idx="885">
                  <c:v>40985.916666666664</c:v>
                </c:pt>
                <c:pt idx="886">
                  <c:v>40985.930555555562</c:v>
                </c:pt>
                <c:pt idx="887">
                  <c:v>40985.944444444453</c:v>
                </c:pt>
                <c:pt idx="888">
                  <c:v>40985.958333333343</c:v>
                </c:pt>
                <c:pt idx="889">
                  <c:v>40985.972222222219</c:v>
                </c:pt>
                <c:pt idx="890">
                  <c:v>40985.986111111109</c:v>
                </c:pt>
                <c:pt idx="891">
                  <c:v>40986</c:v>
                </c:pt>
                <c:pt idx="892">
                  <c:v>40986.013888888891</c:v>
                </c:pt>
                <c:pt idx="893">
                  <c:v>40986.027777777774</c:v>
                </c:pt>
                <c:pt idx="894">
                  <c:v>40986.041666666657</c:v>
                </c:pt>
                <c:pt idx="895">
                  <c:v>40986.055555555562</c:v>
                </c:pt>
                <c:pt idx="896">
                  <c:v>40986.069444444445</c:v>
                </c:pt>
                <c:pt idx="897">
                  <c:v>40986.083333333336</c:v>
                </c:pt>
                <c:pt idx="898">
                  <c:v>40986.097222222212</c:v>
                </c:pt>
                <c:pt idx="899">
                  <c:v>40986.111111111102</c:v>
                </c:pt>
                <c:pt idx="900">
                  <c:v>40986.124999999993</c:v>
                </c:pt>
                <c:pt idx="901">
                  <c:v>40986.138888888891</c:v>
                </c:pt>
                <c:pt idx="902">
                  <c:v>40986.152777777781</c:v>
                </c:pt>
                <c:pt idx="903">
                  <c:v>40986.166666666657</c:v>
                </c:pt>
                <c:pt idx="904">
                  <c:v>40986.180555555562</c:v>
                </c:pt>
                <c:pt idx="905">
                  <c:v>40986.194444444445</c:v>
                </c:pt>
                <c:pt idx="906">
                  <c:v>40986.208333333336</c:v>
                </c:pt>
                <c:pt idx="907">
                  <c:v>40986.222222222212</c:v>
                </c:pt>
                <c:pt idx="908">
                  <c:v>40986.236111111102</c:v>
                </c:pt>
                <c:pt idx="909">
                  <c:v>40986.25</c:v>
                </c:pt>
                <c:pt idx="910">
                  <c:v>40986.263888888883</c:v>
                </c:pt>
                <c:pt idx="911">
                  <c:v>40986.277777777774</c:v>
                </c:pt>
                <c:pt idx="912">
                  <c:v>40986.29166666665</c:v>
                </c:pt>
                <c:pt idx="913">
                  <c:v>40986.305555555562</c:v>
                </c:pt>
                <c:pt idx="914">
                  <c:v>40986.319444444453</c:v>
                </c:pt>
                <c:pt idx="915">
                  <c:v>40986.333333333336</c:v>
                </c:pt>
                <c:pt idx="916">
                  <c:v>40986.347222222219</c:v>
                </c:pt>
                <c:pt idx="917">
                  <c:v>40986.361111111102</c:v>
                </c:pt>
                <c:pt idx="918">
                  <c:v>40986.375</c:v>
                </c:pt>
                <c:pt idx="919">
                  <c:v>40986.388888888898</c:v>
                </c:pt>
                <c:pt idx="920">
                  <c:v>40986.402777777781</c:v>
                </c:pt>
                <c:pt idx="921">
                  <c:v>40986.416666666664</c:v>
                </c:pt>
                <c:pt idx="922">
                  <c:v>40986.430555555562</c:v>
                </c:pt>
                <c:pt idx="923">
                  <c:v>40986.444444444453</c:v>
                </c:pt>
                <c:pt idx="924">
                  <c:v>40986.458333333343</c:v>
                </c:pt>
                <c:pt idx="925">
                  <c:v>40986.472222222219</c:v>
                </c:pt>
                <c:pt idx="926">
                  <c:v>40986.486111111109</c:v>
                </c:pt>
                <c:pt idx="927">
                  <c:v>40986.5</c:v>
                </c:pt>
                <c:pt idx="928">
                  <c:v>40986.513888888891</c:v>
                </c:pt>
                <c:pt idx="929">
                  <c:v>40986.527777777774</c:v>
                </c:pt>
                <c:pt idx="930">
                  <c:v>40986.541666666657</c:v>
                </c:pt>
                <c:pt idx="931">
                  <c:v>40986.555555555562</c:v>
                </c:pt>
                <c:pt idx="932">
                  <c:v>40986.569444444445</c:v>
                </c:pt>
                <c:pt idx="933">
                  <c:v>40986.583333333336</c:v>
                </c:pt>
                <c:pt idx="934">
                  <c:v>40986.597222222212</c:v>
                </c:pt>
                <c:pt idx="935">
                  <c:v>40986.611111111102</c:v>
                </c:pt>
                <c:pt idx="936">
                  <c:v>40986.624999999993</c:v>
                </c:pt>
                <c:pt idx="937">
                  <c:v>40986.638888888891</c:v>
                </c:pt>
                <c:pt idx="938">
                  <c:v>40986.652777777781</c:v>
                </c:pt>
                <c:pt idx="939">
                  <c:v>40986.666666666657</c:v>
                </c:pt>
                <c:pt idx="940">
                  <c:v>40986.680555555562</c:v>
                </c:pt>
                <c:pt idx="941">
                  <c:v>40986.694444444445</c:v>
                </c:pt>
                <c:pt idx="942">
                  <c:v>40986.708333333336</c:v>
                </c:pt>
                <c:pt idx="943">
                  <c:v>40986.722222222212</c:v>
                </c:pt>
                <c:pt idx="944">
                  <c:v>40986.736111111102</c:v>
                </c:pt>
                <c:pt idx="945">
                  <c:v>40986.75</c:v>
                </c:pt>
                <c:pt idx="946">
                  <c:v>40986.763888888883</c:v>
                </c:pt>
                <c:pt idx="947">
                  <c:v>40986.777777777774</c:v>
                </c:pt>
                <c:pt idx="948">
                  <c:v>40986.79166666665</c:v>
                </c:pt>
                <c:pt idx="949">
                  <c:v>40986.805555555562</c:v>
                </c:pt>
                <c:pt idx="950">
                  <c:v>40986.819444444453</c:v>
                </c:pt>
                <c:pt idx="951">
                  <c:v>40986.833333333336</c:v>
                </c:pt>
                <c:pt idx="952">
                  <c:v>40986.847222222219</c:v>
                </c:pt>
                <c:pt idx="953">
                  <c:v>40986.861111111102</c:v>
                </c:pt>
                <c:pt idx="954">
                  <c:v>40986.875</c:v>
                </c:pt>
                <c:pt idx="955">
                  <c:v>40986.888888888898</c:v>
                </c:pt>
                <c:pt idx="956">
                  <c:v>40986.902777777781</c:v>
                </c:pt>
                <c:pt idx="957">
                  <c:v>40986.916666666664</c:v>
                </c:pt>
                <c:pt idx="958">
                  <c:v>40986.930555555562</c:v>
                </c:pt>
                <c:pt idx="959">
                  <c:v>40986.944444444453</c:v>
                </c:pt>
                <c:pt idx="960">
                  <c:v>40986.958333333343</c:v>
                </c:pt>
                <c:pt idx="961">
                  <c:v>40986.972222222219</c:v>
                </c:pt>
                <c:pt idx="962">
                  <c:v>40986.986111111109</c:v>
                </c:pt>
                <c:pt idx="963">
                  <c:v>40987</c:v>
                </c:pt>
                <c:pt idx="964">
                  <c:v>40987.013888888891</c:v>
                </c:pt>
                <c:pt idx="965">
                  <c:v>40987.027777777774</c:v>
                </c:pt>
                <c:pt idx="966">
                  <c:v>40987.041666666657</c:v>
                </c:pt>
                <c:pt idx="967">
                  <c:v>40987.055555555562</c:v>
                </c:pt>
                <c:pt idx="968">
                  <c:v>40987.069444444445</c:v>
                </c:pt>
                <c:pt idx="969">
                  <c:v>40987.083333333336</c:v>
                </c:pt>
                <c:pt idx="970">
                  <c:v>40987.097222222212</c:v>
                </c:pt>
                <c:pt idx="971">
                  <c:v>40987.111111111102</c:v>
                </c:pt>
                <c:pt idx="972">
                  <c:v>40987.124999999993</c:v>
                </c:pt>
                <c:pt idx="973">
                  <c:v>40987.138888888891</c:v>
                </c:pt>
                <c:pt idx="974">
                  <c:v>40987.152777777781</c:v>
                </c:pt>
                <c:pt idx="975">
                  <c:v>40987.166666666657</c:v>
                </c:pt>
                <c:pt idx="976">
                  <c:v>40987.180555555562</c:v>
                </c:pt>
                <c:pt idx="977">
                  <c:v>40987.194444444445</c:v>
                </c:pt>
                <c:pt idx="978">
                  <c:v>40987.208333333336</c:v>
                </c:pt>
                <c:pt idx="979">
                  <c:v>40987.222222222212</c:v>
                </c:pt>
                <c:pt idx="980">
                  <c:v>40987.236111111102</c:v>
                </c:pt>
                <c:pt idx="981">
                  <c:v>40987.25</c:v>
                </c:pt>
                <c:pt idx="982">
                  <c:v>40987.263888888883</c:v>
                </c:pt>
                <c:pt idx="983">
                  <c:v>40987.277777777774</c:v>
                </c:pt>
                <c:pt idx="984">
                  <c:v>40987.29166666665</c:v>
                </c:pt>
                <c:pt idx="985">
                  <c:v>40987.305555555562</c:v>
                </c:pt>
                <c:pt idx="986">
                  <c:v>40987.319444444453</c:v>
                </c:pt>
                <c:pt idx="987">
                  <c:v>40987.333333333336</c:v>
                </c:pt>
                <c:pt idx="988">
                  <c:v>40987.347222222219</c:v>
                </c:pt>
                <c:pt idx="989">
                  <c:v>40987.361111111102</c:v>
                </c:pt>
                <c:pt idx="990">
                  <c:v>40987.375</c:v>
                </c:pt>
                <c:pt idx="991">
                  <c:v>40987.388888888898</c:v>
                </c:pt>
                <c:pt idx="992">
                  <c:v>40987.402777777781</c:v>
                </c:pt>
                <c:pt idx="993">
                  <c:v>40987.416666666664</c:v>
                </c:pt>
                <c:pt idx="994">
                  <c:v>40987.430555555562</c:v>
                </c:pt>
                <c:pt idx="995">
                  <c:v>40987.444444444453</c:v>
                </c:pt>
                <c:pt idx="996">
                  <c:v>40987.458333333343</c:v>
                </c:pt>
                <c:pt idx="997">
                  <c:v>40987.472222222219</c:v>
                </c:pt>
                <c:pt idx="998">
                  <c:v>40987.486111111109</c:v>
                </c:pt>
                <c:pt idx="999">
                  <c:v>40987.5</c:v>
                </c:pt>
                <c:pt idx="1000">
                  <c:v>40987.513888888891</c:v>
                </c:pt>
                <c:pt idx="1001">
                  <c:v>40987.527777777774</c:v>
                </c:pt>
                <c:pt idx="1002">
                  <c:v>40987.541666666657</c:v>
                </c:pt>
                <c:pt idx="1003">
                  <c:v>40987.555555555562</c:v>
                </c:pt>
                <c:pt idx="1004">
                  <c:v>40987.569444444445</c:v>
                </c:pt>
                <c:pt idx="1005">
                  <c:v>40987.583333333336</c:v>
                </c:pt>
                <c:pt idx="1006">
                  <c:v>40987.597222222212</c:v>
                </c:pt>
                <c:pt idx="1007">
                  <c:v>40987.611111111102</c:v>
                </c:pt>
                <c:pt idx="1008">
                  <c:v>40987.624999999993</c:v>
                </c:pt>
                <c:pt idx="1009">
                  <c:v>40987.638888888891</c:v>
                </c:pt>
                <c:pt idx="1010">
                  <c:v>40987.652777777781</c:v>
                </c:pt>
                <c:pt idx="1011">
                  <c:v>40987.666666666657</c:v>
                </c:pt>
                <c:pt idx="1012">
                  <c:v>40987.680555555562</c:v>
                </c:pt>
                <c:pt idx="1013">
                  <c:v>40987.694444444445</c:v>
                </c:pt>
                <c:pt idx="1014">
                  <c:v>40987.708333333336</c:v>
                </c:pt>
                <c:pt idx="1015">
                  <c:v>40987.722222222212</c:v>
                </c:pt>
                <c:pt idx="1016">
                  <c:v>40987.736111111102</c:v>
                </c:pt>
                <c:pt idx="1017">
                  <c:v>40987.75</c:v>
                </c:pt>
                <c:pt idx="1018">
                  <c:v>40987.763888888883</c:v>
                </c:pt>
                <c:pt idx="1019">
                  <c:v>40987.777777777774</c:v>
                </c:pt>
                <c:pt idx="1020">
                  <c:v>40987.79166666665</c:v>
                </c:pt>
                <c:pt idx="1021">
                  <c:v>40987.805555555562</c:v>
                </c:pt>
                <c:pt idx="1022">
                  <c:v>40987.819444444453</c:v>
                </c:pt>
                <c:pt idx="1023">
                  <c:v>40987.833333333336</c:v>
                </c:pt>
                <c:pt idx="1024">
                  <c:v>40987.847222222219</c:v>
                </c:pt>
                <c:pt idx="1025">
                  <c:v>40987.861111111102</c:v>
                </c:pt>
                <c:pt idx="1026">
                  <c:v>40987.875</c:v>
                </c:pt>
                <c:pt idx="1027">
                  <c:v>40987.888888888898</c:v>
                </c:pt>
                <c:pt idx="1028">
                  <c:v>40987.902777777781</c:v>
                </c:pt>
                <c:pt idx="1029">
                  <c:v>40987.916666666664</c:v>
                </c:pt>
                <c:pt idx="1030">
                  <c:v>40987.930555555562</c:v>
                </c:pt>
                <c:pt idx="1031">
                  <c:v>40987.944444444453</c:v>
                </c:pt>
                <c:pt idx="1032">
                  <c:v>40987.958333333343</c:v>
                </c:pt>
                <c:pt idx="1033">
                  <c:v>40987.972222222219</c:v>
                </c:pt>
                <c:pt idx="1034">
                  <c:v>40987.986111111109</c:v>
                </c:pt>
                <c:pt idx="1035">
                  <c:v>40988</c:v>
                </c:pt>
                <c:pt idx="1036">
                  <c:v>40988.013888888891</c:v>
                </c:pt>
                <c:pt idx="1037">
                  <c:v>40988.027777777774</c:v>
                </c:pt>
                <c:pt idx="1038">
                  <c:v>40988.041666666657</c:v>
                </c:pt>
                <c:pt idx="1039">
                  <c:v>40988.055555555562</c:v>
                </c:pt>
                <c:pt idx="1040">
                  <c:v>40988.069444444445</c:v>
                </c:pt>
                <c:pt idx="1041">
                  <c:v>40988.083333333336</c:v>
                </c:pt>
                <c:pt idx="1042">
                  <c:v>40988.097222222212</c:v>
                </c:pt>
                <c:pt idx="1043">
                  <c:v>40988.111111111102</c:v>
                </c:pt>
                <c:pt idx="1044">
                  <c:v>40988.124999999993</c:v>
                </c:pt>
                <c:pt idx="1045">
                  <c:v>40988.138888888891</c:v>
                </c:pt>
                <c:pt idx="1046">
                  <c:v>40988.152777777781</c:v>
                </c:pt>
                <c:pt idx="1047">
                  <c:v>40988.166666666657</c:v>
                </c:pt>
                <c:pt idx="1048">
                  <c:v>40988.180555555562</c:v>
                </c:pt>
                <c:pt idx="1049">
                  <c:v>40988.194444444445</c:v>
                </c:pt>
                <c:pt idx="1050">
                  <c:v>40988.208333333336</c:v>
                </c:pt>
                <c:pt idx="1051">
                  <c:v>40988.222222222212</c:v>
                </c:pt>
                <c:pt idx="1052">
                  <c:v>40988.236111111102</c:v>
                </c:pt>
                <c:pt idx="1053">
                  <c:v>40988.25</c:v>
                </c:pt>
                <c:pt idx="1054">
                  <c:v>40988.263888888883</c:v>
                </c:pt>
                <c:pt idx="1055">
                  <c:v>40988.277777777774</c:v>
                </c:pt>
                <c:pt idx="1056">
                  <c:v>40988.29166666665</c:v>
                </c:pt>
                <c:pt idx="1057">
                  <c:v>40988.305555555562</c:v>
                </c:pt>
                <c:pt idx="1058">
                  <c:v>40988.319444444453</c:v>
                </c:pt>
                <c:pt idx="1059">
                  <c:v>40988.333333333336</c:v>
                </c:pt>
                <c:pt idx="1060">
                  <c:v>40988.347222222219</c:v>
                </c:pt>
                <c:pt idx="1061">
                  <c:v>40988.361111111102</c:v>
                </c:pt>
                <c:pt idx="1062">
                  <c:v>40988.375</c:v>
                </c:pt>
                <c:pt idx="1063">
                  <c:v>40988.388888888898</c:v>
                </c:pt>
                <c:pt idx="1064">
                  <c:v>40988.402777777781</c:v>
                </c:pt>
                <c:pt idx="1065">
                  <c:v>40988.416666666664</c:v>
                </c:pt>
                <c:pt idx="1066">
                  <c:v>40988.430555555562</c:v>
                </c:pt>
                <c:pt idx="1067">
                  <c:v>40988.444444444453</c:v>
                </c:pt>
                <c:pt idx="1068">
                  <c:v>40988.458333333343</c:v>
                </c:pt>
                <c:pt idx="1069">
                  <c:v>40988.472222222219</c:v>
                </c:pt>
                <c:pt idx="1070">
                  <c:v>40988.486111111109</c:v>
                </c:pt>
                <c:pt idx="1071">
                  <c:v>40988.5</c:v>
                </c:pt>
                <c:pt idx="1072">
                  <c:v>40988.513888888891</c:v>
                </c:pt>
                <c:pt idx="1073">
                  <c:v>40988.527777777774</c:v>
                </c:pt>
                <c:pt idx="1074">
                  <c:v>40988.541666666657</c:v>
                </c:pt>
                <c:pt idx="1075">
                  <c:v>40988.555555555562</c:v>
                </c:pt>
                <c:pt idx="1076">
                  <c:v>40988.569444444445</c:v>
                </c:pt>
                <c:pt idx="1077">
                  <c:v>40988.583333333336</c:v>
                </c:pt>
                <c:pt idx="1078">
                  <c:v>40988.597222222212</c:v>
                </c:pt>
                <c:pt idx="1079">
                  <c:v>40988.611111111102</c:v>
                </c:pt>
                <c:pt idx="1080">
                  <c:v>40988.624999999993</c:v>
                </c:pt>
                <c:pt idx="1081">
                  <c:v>40988.638888888891</c:v>
                </c:pt>
                <c:pt idx="1082">
                  <c:v>40988.652777777781</c:v>
                </c:pt>
                <c:pt idx="1083">
                  <c:v>40988.666666666657</c:v>
                </c:pt>
                <c:pt idx="1084">
                  <c:v>40988.680555555562</c:v>
                </c:pt>
                <c:pt idx="1085">
                  <c:v>40988.694444444445</c:v>
                </c:pt>
                <c:pt idx="1086">
                  <c:v>40988.708333333336</c:v>
                </c:pt>
                <c:pt idx="1087">
                  <c:v>40988.722222222212</c:v>
                </c:pt>
                <c:pt idx="1088">
                  <c:v>40988.736111111102</c:v>
                </c:pt>
                <c:pt idx="1089">
                  <c:v>40988.75</c:v>
                </c:pt>
                <c:pt idx="1090">
                  <c:v>40988.763888888883</c:v>
                </c:pt>
                <c:pt idx="1091">
                  <c:v>40988.777777777774</c:v>
                </c:pt>
                <c:pt idx="1092">
                  <c:v>40988.79166666665</c:v>
                </c:pt>
                <c:pt idx="1093">
                  <c:v>40988.805555555562</c:v>
                </c:pt>
                <c:pt idx="1094">
                  <c:v>40988.819444444453</c:v>
                </c:pt>
                <c:pt idx="1095">
                  <c:v>40988.833333333336</c:v>
                </c:pt>
                <c:pt idx="1096">
                  <c:v>40988.847222222219</c:v>
                </c:pt>
                <c:pt idx="1097">
                  <c:v>40988.861111111102</c:v>
                </c:pt>
                <c:pt idx="1098">
                  <c:v>40988.875</c:v>
                </c:pt>
                <c:pt idx="1099">
                  <c:v>40988.888888888898</c:v>
                </c:pt>
                <c:pt idx="1100">
                  <c:v>40988.902777777781</c:v>
                </c:pt>
                <c:pt idx="1101">
                  <c:v>40988.916666666664</c:v>
                </c:pt>
                <c:pt idx="1102">
                  <c:v>40988.930555555562</c:v>
                </c:pt>
                <c:pt idx="1103">
                  <c:v>40988.944444444453</c:v>
                </c:pt>
                <c:pt idx="1104">
                  <c:v>40988.958333333343</c:v>
                </c:pt>
                <c:pt idx="1105">
                  <c:v>40988.972222222219</c:v>
                </c:pt>
                <c:pt idx="1106">
                  <c:v>40988.986111111109</c:v>
                </c:pt>
                <c:pt idx="1107">
                  <c:v>40989</c:v>
                </c:pt>
                <c:pt idx="1108">
                  <c:v>40989.013888888891</c:v>
                </c:pt>
                <c:pt idx="1109">
                  <c:v>40989.027777777774</c:v>
                </c:pt>
                <c:pt idx="1110">
                  <c:v>40989.041666666657</c:v>
                </c:pt>
                <c:pt idx="1111">
                  <c:v>40989.055555555562</c:v>
                </c:pt>
                <c:pt idx="1112">
                  <c:v>40989.069444444445</c:v>
                </c:pt>
                <c:pt idx="1113">
                  <c:v>40989.083333333336</c:v>
                </c:pt>
                <c:pt idx="1114">
                  <c:v>40989.097222222212</c:v>
                </c:pt>
                <c:pt idx="1115">
                  <c:v>40989.111111111102</c:v>
                </c:pt>
                <c:pt idx="1116">
                  <c:v>40989.124999999993</c:v>
                </c:pt>
                <c:pt idx="1117">
                  <c:v>40989.138888888891</c:v>
                </c:pt>
                <c:pt idx="1118">
                  <c:v>40989.152777777781</c:v>
                </c:pt>
                <c:pt idx="1119">
                  <c:v>40989.166666666657</c:v>
                </c:pt>
                <c:pt idx="1120">
                  <c:v>40989.180555555562</c:v>
                </c:pt>
                <c:pt idx="1121">
                  <c:v>40989.194444444445</c:v>
                </c:pt>
                <c:pt idx="1122">
                  <c:v>40989.208333333336</c:v>
                </c:pt>
                <c:pt idx="1123">
                  <c:v>40989.222222222212</c:v>
                </c:pt>
                <c:pt idx="1124">
                  <c:v>40989.236111111102</c:v>
                </c:pt>
                <c:pt idx="1125">
                  <c:v>40989.25</c:v>
                </c:pt>
                <c:pt idx="1126">
                  <c:v>40989.263888888883</c:v>
                </c:pt>
                <c:pt idx="1127">
                  <c:v>40989.277777777774</c:v>
                </c:pt>
                <c:pt idx="1128">
                  <c:v>40989.29166666665</c:v>
                </c:pt>
                <c:pt idx="1129">
                  <c:v>40989.305555555562</c:v>
                </c:pt>
                <c:pt idx="1130">
                  <c:v>40989.319444444453</c:v>
                </c:pt>
                <c:pt idx="1131">
                  <c:v>40989.333333333336</c:v>
                </c:pt>
                <c:pt idx="1132">
                  <c:v>40989.347222222219</c:v>
                </c:pt>
                <c:pt idx="1133">
                  <c:v>40989.361111111102</c:v>
                </c:pt>
                <c:pt idx="1134">
                  <c:v>40989.375</c:v>
                </c:pt>
                <c:pt idx="1135">
                  <c:v>40989.388888888898</c:v>
                </c:pt>
                <c:pt idx="1136">
                  <c:v>40989.402777777781</c:v>
                </c:pt>
                <c:pt idx="1137">
                  <c:v>40989.416666666664</c:v>
                </c:pt>
                <c:pt idx="1138">
                  <c:v>40989.430555555562</c:v>
                </c:pt>
                <c:pt idx="1139">
                  <c:v>40989.444444444453</c:v>
                </c:pt>
                <c:pt idx="1140">
                  <c:v>40989.458333333343</c:v>
                </c:pt>
                <c:pt idx="1141">
                  <c:v>40989.472222222219</c:v>
                </c:pt>
                <c:pt idx="1142">
                  <c:v>40989.486111111109</c:v>
                </c:pt>
                <c:pt idx="1143">
                  <c:v>40989.5</c:v>
                </c:pt>
                <c:pt idx="1144">
                  <c:v>40989.513888888891</c:v>
                </c:pt>
                <c:pt idx="1145">
                  <c:v>40989.527777777774</c:v>
                </c:pt>
                <c:pt idx="1146">
                  <c:v>40989.541666666657</c:v>
                </c:pt>
                <c:pt idx="1147">
                  <c:v>40989.555555555562</c:v>
                </c:pt>
                <c:pt idx="1148">
                  <c:v>40989.569444444445</c:v>
                </c:pt>
                <c:pt idx="1149">
                  <c:v>40989.583333333336</c:v>
                </c:pt>
                <c:pt idx="1150">
                  <c:v>40989.597222222212</c:v>
                </c:pt>
                <c:pt idx="1151">
                  <c:v>40989.611111111102</c:v>
                </c:pt>
                <c:pt idx="1152">
                  <c:v>40989.624999999993</c:v>
                </c:pt>
                <c:pt idx="1153">
                  <c:v>40989.638888888891</c:v>
                </c:pt>
                <c:pt idx="1154">
                  <c:v>40989.652777777781</c:v>
                </c:pt>
                <c:pt idx="1155">
                  <c:v>40989.666666666657</c:v>
                </c:pt>
                <c:pt idx="1156">
                  <c:v>40989.680555555562</c:v>
                </c:pt>
                <c:pt idx="1157">
                  <c:v>40989.694444444445</c:v>
                </c:pt>
                <c:pt idx="1158">
                  <c:v>40989.708333333336</c:v>
                </c:pt>
                <c:pt idx="1159">
                  <c:v>40989.722222222212</c:v>
                </c:pt>
                <c:pt idx="1160">
                  <c:v>40989.736111111102</c:v>
                </c:pt>
                <c:pt idx="1161">
                  <c:v>40989.75</c:v>
                </c:pt>
                <c:pt idx="1162">
                  <c:v>40989.763888888883</c:v>
                </c:pt>
                <c:pt idx="1163">
                  <c:v>40989.777777777774</c:v>
                </c:pt>
                <c:pt idx="1164">
                  <c:v>40989.79166666665</c:v>
                </c:pt>
                <c:pt idx="1165">
                  <c:v>40989.805555555562</c:v>
                </c:pt>
                <c:pt idx="1166">
                  <c:v>40989.819444444453</c:v>
                </c:pt>
                <c:pt idx="1167">
                  <c:v>40989.833333333336</c:v>
                </c:pt>
                <c:pt idx="1168">
                  <c:v>40989.847222222219</c:v>
                </c:pt>
                <c:pt idx="1169">
                  <c:v>40989.861111111102</c:v>
                </c:pt>
                <c:pt idx="1170">
                  <c:v>40989.875</c:v>
                </c:pt>
                <c:pt idx="1171">
                  <c:v>40989.888888888898</c:v>
                </c:pt>
                <c:pt idx="1172">
                  <c:v>40989.902777777781</c:v>
                </c:pt>
                <c:pt idx="1173">
                  <c:v>40989.916666666664</c:v>
                </c:pt>
                <c:pt idx="1174">
                  <c:v>40989.930555555562</c:v>
                </c:pt>
                <c:pt idx="1175">
                  <c:v>40989.944444444453</c:v>
                </c:pt>
                <c:pt idx="1176">
                  <c:v>40989.958333333343</c:v>
                </c:pt>
                <c:pt idx="1177">
                  <c:v>40989.972222222219</c:v>
                </c:pt>
                <c:pt idx="1178">
                  <c:v>40989.986111111109</c:v>
                </c:pt>
                <c:pt idx="1179">
                  <c:v>40990</c:v>
                </c:pt>
                <c:pt idx="1180">
                  <c:v>40990.013888888891</c:v>
                </c:pt>
                <c:pt idx="1181">
                  <c:v>40990.027777777774</c:v>
                </c:pt>
                <c:pt idx="1182">
                  <c:v>40990.041666666657</c:v>
                </c:pt>
                <c:pt idx="1183">
                  <c:v>40990.055555555562</c:v>
                </c:pt>
                <c:pt idx="1184">
                  <c:v>40990.069444444445</c:v>
                </c:pt>
                <c:pt idx="1185">
                  <c:v>40990.083333333336</c:v>
                </c:pt>
                <c:pt idx="1186">
                  <c:v>40990.097222222212</c:v>
                </c:pt>
                <c:pt idx="1187">
                  <c:v>40990.111111111102</c:v>
                </c:pt>
                <c:pt idx="1188">
                  <c:v>40990.124999999993</c:v>
                </c:pt>
                <c:pt idx="1189">
                  <c:v>40990.138888888891</c:v>
                </c:pt>
                <c:pt idx="1190">
                  <c:v>40990.152777777781</c:v>
                </c:pt>
                <c:pt idx="1191">
                  <c:v>40990.166666666657</c:v>
                </c:pt>
                <c:pt idx="1192">
                  <c:v>40990.180555555562</c:v>
                </c:pt>
                <c:pt idx="1193">
                  <c:v>40990.194444444445</c:v>
                </c:pt>
                <c:pt idx="1194">
                  <c:v>40990.208333333336</c:v>
                </c:pt>
                <c:pt idx="1195">
                  <c:v>40990.222222222212</c:v>
                </c:pt>
                <c:pt idx="1196">
                  <c:v>40990.236111111102</c:v>
                </c:pt>
                <c:pt idx="1197">
                  <c:v>40990.25</c:v>
                </c:pt>
                <c:pt idx="1198">
                  <c:v>40990.263888888883</c:v>
                </c:pt>
                <c:pt idx="1199">
                  <c:v>40990.277777777774</c:v>
                </c:pt>
                <c:pt idx="1200">
                  <c:v>40990.29166666665</c:v>
                </c:pt>
                <c:pt idx="1201">
                  <c:v>40990.305555555562</c:v>
                </c:pt>
                <c:pt idx="1202">
                  <c:v>40990.319444444453</c:v>
                </c:pt>
                <c:pt idx="1203">
                  <c:v>40990.333333333336</c:v>
                </c:pt>
                <c:pt idx="1204">
                  <c:v>40990.347222222219</c:v>
                </c:pt>
                <c:pt idx="1205">
                  <c:v>40990.361111111102</c:v>
                </c:pt>
                <c:pt idx="1206">
                  <c:v>40990.375</c:v>
                </c:pt>
                <c:pt idx="1207">
                  <c:v>40990.388888888898</c:v>
                </c:pt>
                <c:pt idx="1208">
                  <c:v>40990.402777777781</c:v>
                </c:pt>
                <c:pt idx="1209">
                  <c:v>40990.416666666664</c:v>
                </c:pt>
                <c:pt idx="1210">
                  <c:v>40990.430555555562</c:v>
                </c:pt>
                <c:pt idx="1211">
                  <c:v>40990.444444444453</c:v>
                </c:pt>
                <c:pt idx="1212">
                  <c:v>40990.458333333343</c:v>
                </c:pt>
                <c:pt idx="1213">
                  <c:v>40990.472222222219</c:v>
                </c:pt>
                <c:pt idx="1214">
                  <c:v>40990.486111111109</c:v>
                </c:pt>
                <c:pt idx="1215">
                  <c:v>40990.5</c:v>
                </c:pt>
                <c:pt idx="1216">
                  <c:v>40990.513888888891</c:v>
                </c:pt>
                <c:pt idx="1217">
                  <c:v>40990.527777777774</c:v>
                </c:pt>
                <c:pt idx="1218">
                  <c:v>40990.541666666657</c:v>
                </c:pt>
                <c:pt idx="1219">
                  <c:v>40990.555555555562</c:v>
                </c:pt>
                <c:pt idx="1220">
                  <c:v>40990.569444444445</c:v>
                </c:pt>
                <c:pt idx="1221">
                  <c:v>40990.583333333336</c:v>
                </c:pt>
                <c:pt idx="1222">
                  <c:v>40990.597222222212</c:v>
                </c:pt>
                <c:pt idx="1223">
                  <c:v>40990.611111111102</c:v>
                </c:pt>
                <c:pt idx="1224">
                  <c:v>40990.624999999993</c:v>
                </c:pt>
                <c:pt idx="1225">
                  <c:v>40990.638888888891</c:v>
                </c:pt>
                <c:pt idx="1226">
                  <c:v>40990.652777777781</c:v>
                </c:pt>
                <c:pt idx="1227">
                  <c:v>40990.666666666657</c:v>
                </c:pt>
                <c:pt idx="1228">
                  <c:v>40990.680555555562</c:v>
                </c:pt>
                <c:pt idx="1229">
                  <c:v>40990.694444444445</c:v>
                </c:pt>
                <c:pt idx="1230">
                  <c:v>40990.708333333336</c:v>
                </c:pt>
                <c:pt idx="1231">
                  <c:v>40990.722222222212</c:v>
                </c:pt>
                <c:pt idx="1232">
                  <c:v>40990.736111111102</c:v>
                </c:pt>
                <c:pt idx="1233">
                  <c:v>40990.75</c:v>
                </c:pt>
                <c:pt idx="1234">
                  <c:v>40990.763888888883</c:v>
                </c:pt>
                <c:pt idx="1235">
                  <c:v>40990.777777777774</c:v>
                </c:pt>
                <c:pt idx="1236">
                  <c:v>40990.79166666665</c:v>
                </c:pt>
                <c:pt idx="1237">
                  <c:v>40990.805555555562</c:v>
                </c:pt>
                <c:pt idx="1238">
                  <c:v>40990.819444444453</c:v>
                </c:pt>
                <c:pt idx="1239">
                  <c:v>40990.833333333336</c:v>
                </c:pt>
                <c:pt idx="1240">
                  <c:v>40990.847222222219</c:v>
                </c:pt>
                <c:pt idx="1241">
                  <c:v>40990.861111111102</c:v>
                </c:pt>
                <c:pt idx="1242">
                  <c:v>40990.875</c:v>
                </c:pt>
                <c:pt idx="1243">
                  <c:v>40990.888888888898</c:v>
                </c:pt>
                <c:pt idx="1244">
                  <c:v>40990.902777777781</c:v>
                </c:pt>
                <c:pt idx="1245">
                  <c:v>40990.916666666664</c:v>
                </c:pt>
                <c:pt idx="1246">
                  <c:v>40990.930555555562</c:v>
                </c:pt>
                <c:pt idx="1247">
                  <c:v>40990.944444444453</c:v>
                </c:pt>
                <c:pt idx="1248">
                  <c:v>40990.958333333343</c:v>
                </c:pt>
                <c:pt idx="1249">
                  <c:v>40990.972222222219</c:v>
                </c:pt>
                <c:pt idx="1250">
                  <c:v>40990.986111111109</c:v>
                </c:pt>
                <c:pt idx="1251">
                  <c:v>40991</c:v>
                </c:pt>
                <c:pt idx="1252">
                  <c:v>40991.013888888891</c:v>
                </c:pt>
                <c:pt idx="1253">
                  <c:v>40991.027777777774</c:v>
                </c:pt>
                <c:pt idx="1254">
                  <c:v>40991.041666666657</c:v>
                </c:pt>
                <c:pt idx="1255">
                  <c:v>40991.055555555562</c:v>
                </c:pt>
                <c:pt idx="1256">
                  <c:v>40991.069444444445</c:v>
                </c:pt>
                <c:pt idx="1257">
                  <c:v>40991.083333333336</c:v>
                </c:pt>
                <c:pt idx="1258">
                  <c:v>40991.097222222212</c:v>
                </c:pt>
                <c:pt idx="1259">
                  <c:v>40991.111111111102</c:v>
                </c:pt>
                <c:pt idx="1260">
                  <c:v>40991.124999999993</c:v>
                </c:pt>
                <c:pt idx="1261">
                  <c:v>40991.138888888891</c:v>
                </c:pt>
                <c:pt idx="1262">
                  <c:v>40991.152777777781</c:v>
                </c:pt>
                <c:pt idx="1263">
                  <c:v>40991.166666666657</c:v>
                </c:pt>
                <c:pt idx="1264">
                  <c:v>40991.180555555562</c:v>
                </c:pt>
                <c:pt idx="1265">
                  <c:v>40991.194444444445</c:v>
                </c:pt>
                <c:pt idx="1266">
                  <c:v>40991.208333333336</c:v>
                </c:pt>
                <c:pt idx="1267">
                  <c:v>40991.222222222212</c:v>
                </c:pt>
                <c:pt idx="1268">
                  <c:v>40991.236111111102</c:v>
                </c:pt>
                <c:pt idx="1269">
                  <c:v>40991.25</c:v>
                </c:pt>
                <c:pt idx="1270">
                  <c:v>40991.263888888883</c:v>
                </c:pt>
                <c:pt idx="1271">
                  <c:v>40991.277777777774</c:v>
                </c:pt>
                <c:pt idx="1272">
                  <c:v>40991.29166666665</c:v>
                </c:pt>
                <c:pt idx="1273">
                  <c:v>40991.305555555562</c:v>
                </c:pt>
                <c:pt idx="1274">
                  <c:v>40991.319444444453</c:v>
                </c:pt>
                <c:pt idx="1275">
                  <c:v>40991.333333333336</c:v>
                </c:pt>
                <c:pt idx="1276">
                  <c:v>40991.347222222219</c:v>
                </c:pt>
                <c:pt idx="1277">
                  <c:v>40991.361111111102</c:v>
                </c:pt>
                <c:pt idx="1278">
                  <c:v>40991.375</c:v>
                </c:pt>
                <c:pt idx="1279">
                  <c:v>40991.388888888898</c:v>
                </c:pt>
                <c:pt idx="1280">
                  <c:v>40991.402777777781</c:v>
                </c:pt>
                <c:pt idx="1281">
                  <c:v>40991.416666666664</c:v>
                </c:pt>
                <c:pt idx="1282">
                  <c:v>40991.430555555562</c:v>
                </c:pt>
                <c:pt idx="1283">
                  <c:v>40991.444444444453</c:v>
                </c:pt>
                <c:pt idx="1284">
                  <c:v>40991.458333333343</c:v>
                </c:pt>
                <c:pt idx="1285">
                  <c:v>40991.472222222219</c:v>
                </c:pt>
                <c:pt idx="1286">
                  <c:v>40991.486111111109</c:v>
                </c:pt>
                <c:pt idx="1287">
                  <c:v>40991.5</c:v>
                </c:pt>
                <c:pt idx="1288">
                  <c:v>40991.513888888891</c:v>
                </c:pt>
                <c:pt idx="1289">
                  <c:v>40991.527777777774</c:v>
                </c:pt>
                <c:pt idx="1290">
                  <c:v>40991.541666666657</c:v>
                </c:pt>
                <c:pt idx="1291">
                  <c:v>40991.555555555562</c:v>
                </c:pt>
                <c:pt idx="1292">
                  <c:v>40991.569444444445</c:v>
                </c:pt>
                <c:pt idx="1293">
                  <c:v>40991.583333333336</c:v>
                </c:pt>
                <c:pt idx="1294">
                  <c:v>40991.597222222212</c:v>
                </c:pt>
                <c:pt idx="1295">
                  <c:v>40991.611111111102</c:v>
                </c:pt>
                <c:pt idx="1296">
                  <c:v>40991.624999999993</c:v>
                </c:pt>
                <c:pt idx="1297">
                  <c:v>40991.638888888891</c:v>
                </c:pt>
                <c:pt idx="1298">
                  <c:v>40991.652777777781</c:v>
                </c:pt>
                <c:pt idx="1299">
                  <c:v>40991.666666666657</c:v>
                </c:pt>
                <c:pt idx="1300">
                  <c:v>40991.680555555562</c:v>
                </c:pt>
                <c:pt idx="1301">
                  <c:v>40991.694444444445</c:v>
                </c:pt>
                <c:pt idx="1302">
                  <c:v>40991.708333333336</c:v>
                </c:pt>
                <c:pt idx="1303">
                  <c:v>40991.722222222212</c:v>
                </c:pt>
                <c:pt idx="1304">
                  <c:v>40991.736111111102</c:v>
                </c:pt>
                <c:pt idx="1305">
                  <c:v>40991.75</c:v>
                </c:pt>
                <c:pt idx="1306">
                  <c:v>40991.763888888883</c:v>
                </c:pt>
                <c:pt idx="1307">
                  <c:v>40991.777777777774</c:v>
                </c:pt>
                <c:pt idx="1308">
                  <c:v>40991.79166666665</c:v>
                </c:pt>
                <c:pt idx="1309">
                  <c:v>40991.805555555562</c:v>
                </c:pt>
                <c:pt idx="1310">
                  <c:v>40991.819444444453</c:v>
                </c:pt>
                <c:pt idx="1311">
                  <c:v>40991.833333333336</c:v>
                </c:pt>
                <c:pt idx="1312">
                  <c:v>40991.847222222219</c:v>
                </c:pt>
                <c:pt idx="1313">
                  <c:v>40991.861111111102</c:v>
                </c:pt>
                <c:pt idx="1314">
                  <c:v>40991.875</c:v>
                </c:pt>
                <c:pt idx="1315">
                  <c:v>40991.888888888898</c:v>
                </c:pt>
                <c:pt idx="1316">
                  <c:v>40991.902777777781</c:v>
                </c:pt>
                <c:pt idx="1317">
                  <c:v>40991.916666666664</c:v>
                </c:pt>
                <c:pt idx="1318">
                  <c:v>40991.930555555562</c:v>
                </c:pt>
                <c:pt idx="1319">
                  <c:v>40991.944444444453</c:v>
                </c:pt>
                <c:pt idx="1320">
                  <c:v>40991.958333333343</c:v>
                </c:pt>
                <c:pt idx="1321">
                  <c:v>40991.972222222219</c:v>
                </c:pt>
                <c:pt idx="1322">
                  <c:v>40991.986111111109</c:v>
                </c:pt>
                <c:pt idx="1323">
                  <c:v>40992</c:v>
                </c:pt>
                <c:pt idx="1324">
                  <c:v>40992.013888888891</c:v>
                </c:pt>
                <c:pt idx="1325">
                  <c:v>40992.027777777774</c:v>
                </c:pt>
                <c:pt idx="1326">
                  <c:v>40992.041666666657</c:v>
                </c:pt>
                <c:pt idx="1327">
                  <c:v>40992.055555555562</c:v>
                </c:pt>
                <c:pt idx="1328">
                  <c:v>40992.069444444445</c:v>
                </c:pt>
                <c:pt idx="1329">
                  <c:v>40992.083333333336</c:v>
                </c:pt>
                <c:pt idx="1330">
                  <c:v>40992.097222222212</c:v>
                </c:pt>
                <c:pt idx="1331">
                  <c:v>40992.111111111102</c:v>
                </c:pt>
                <c:pt idx="1332">
                  <c:v>40992.124999999993</c:v>
                </c:pt>
                <c:pt idx="1333">
                  <c:v>40992.138888888891</c:v>
                </c:pt>
                <c:pt idx="1334">
                  <c:v>40992.152777777781</c:v>
                </c:pt>
                <c:pt idx="1335">
                  <c:v>40992.166666666657</c:v>
                </c:pt>
                <c:pt idx="1336">
                  <c:v>40992.180555555562</c:v>
                </c:pt>
                <c:pt idx="1337">
                  <c:v>40992.194444444445</c:v>
                </c:pt>
                <c:pt idx="1338">
                  <c:v>40992.208333333336</c:v>
                </c:pt>
                <c:pt idx="1339">
                  <c:v>40992.222222222212</c:v>
                </c:pt>
                <c:pt idx="1340">
                  <c:v>40992.236111111102</c:v>
                </c:pt>
                <c:pt idx="1341">
                  <c:v>40992.25</c:v>
                </c:pt>
                <c:pt idx="1342">
                  <c:v>40992.263888888883</c:v>
                </c:pt>
                <c:pt idx="1343">
                  <c:v>40992.277777777774</c:v>
                </c:pt>
                <c:pt idx="1344">
                  <c:v>40992.29166666665</c:v>
                </c:pt>
                <c:pt idx="1345">
                  <c:v>40992.305555555562</c:v>
                </c:pt>
                <c:pt idx="1346">
                  <c:v>40992.319444444453</c:v>
                </c:pt>
                <c:pt idx="1347">
                  <c:v>40992.333333333336</c:v>
                </c:pt>
                <c:pt idx="1348">
                  <c:v>40992.347222222219</c:v>
                </c:pt>
                <c:pt idx="1349">
                  <c:v>40992.361111111102</c:v>
                </c:pt>
                <c:pt idx="1350">
                  <c:v>40992.375</c:v>
                </c:pt>
                <c:pt idx="1351">
                  <c:v>40992.388888888898</c:v>
                </c:pt>
                <c:pt idx="1352">
                  <c:v>40992.402777777781</c:v>
                </c:pt>
                <c:pt idx="1353">
                  <c:v>40992.416666666664</c:v>
                </c:pt>
                <c:pt idx="1354">
                  <c:v>40992.430555555562</c:v>
                </c:pt>
                <c:pt idx="1355">
                  <c:v>40992.444444444453</c:v>
                </c:pt>
                <c:pt idx="1356">
                  <c:v>40992.458333333343</c:v>
                </c:pt>
                <c:pt idx="1357">
                  <c:v>40992.472222222219</c:v>
                </c:pt>
                <c:pt idx="1358">
                  <c:v>40992.486111111109</c:v>
                </c:pt>
                <c:pt idx="1359">
                  <c:v>40992.5</c:v>
                </c:pt>
                <c:pt idx="1360">
                  <c:v>40992.513888888891</c:v>
                </c:pt>
                <c:pt idx="1361">
                  <c:v>40992.527777777774</c:v>
                </c:pt>
                <c:pt idx="1362">
                  <c:v>40992.541666666657</c:v>
                </c:pt>
                <c:pt idx="1363">
                  <c:v>40992.555555555562</c:v>
                </c:pt>
                <c:pt idx="1364">
                  <c:v>40992.569444444445</c:v>
                </c:pt>
                <c:pt idx="1365">
                  <c:v>40992.583333333336</c:v>
                </c:pt>
                <c:pt idx="1366">
                  <c:v>40992.597222222212</c:v>
                </c:pt>
                <c:pt idx="1367">
                  <c:v>40992.611111111102</c:v>
                </c:pt>
                <c:pt idx="1368">
                  <c:v>40992.624999999993</c:v>
                </c:pt>
                <c:pt idx="1369">
                  <c:v>40992.638888888891</c:v>
                </c:pt>
                <c:pt idx="1370">
                  <c:v>40992.652777777781</c:v>
                </c:pt>
                <c:pt idx="1371">
                  <c:v>40992.666666666657</c:v>
                </c:pt>
                <c:pt idx="1372">
                  <c:v>40992.680555555562</c:v>
                </c:pt>
                <c:pt idx="1373">
                  <c:v>40992.694444444445</c:v>
                </c:pt>
                <c:pt idx="1374">
                  <c:v>40992.708333333336</c:v>
                </c:pt>
                <c:pt idx="1375">
                  <c:v>40992.722222222212</c:v>
                </c:pt>
                <c:pt idx="1376">
                  <c:v>40992.736111111102</c:v>
                </c:pt>
                <c:pt idx="1377">
                  <c:v>40992.75</c:v>
                </c:pt>
                <c:pt idx="1378">
                  <c:v>40992.763888888883</c:v>
                </c:pt>
                <c:pt idx="1379">
                  <c:v>40992.777777777774</c:v>
                </c:pt>
                <c:pt idx="1380">
                  <c:v>40992.79166666665</c:v>
                </c:pt>
                <c:pt idx="1381">
                  <c:v>40992.805555555562</c:v>
                </c:pt>
                <c:pt idx="1382">
                  <c:v>40992.819444444453</c:v>
                </c:pt>
                <c:pt idx="1383">
                  <c:v>40992.833333333336</c:v>
                </c:pt>
                <c:pt idx="1384">
                  <c:v>40992.847222222219</c:v>
                </c:pt>
                <c:pt idx="1385">
                  <c:v>40992.861111111102</c:v>
                </c:pt>
                <c:pt idx="1386">
                  <c:v>40992.875</c:v>
                </c:pt>
                <c:pt idx="1387">
                  <c:v>40992.888888888898</c:v>
                </c:pt>
                <c:pt idx="1388">
                  <c:v>40992.902777777781</c:v>
                </c:pt>
                <c:pt idx="1389">
                  <c:v>40992.916666666664</c:v>
                </c:pt>
                <c:pt idx="1390">
                  <c:v>40992.930555555562</c:v>
                </c:pt>
                <c:pt idx="1391">
                  <c:v>40992.944444444453</c:v>
                </c:pt>
                <c:pt idx="1392">
                  <c:v>40992.958333333343</c:v>
                </c:pt>
                <c:pt idx="1393">
                  <c:v>40992.972222222219</c:v>
                </c:pt>
                <c:pt idx="1394">
                  <c:v>40992.986111111109</c:v>
                </c:pt>
                <c:pt idx="1395">
                  <c:v>40993</c:v>
                </c:pt>
                <c:pt idx="1396">
                  <c:v>40993.013888888891</c:v>
                </c:pt>
                <c:pt idx="1397">
                  <c:v>40993.027777777774</c:v>
                </c:pt>
                <c:pt idx="1398">
                  <c:v>40993.041666666657</c:v>
                </c:pt>
                <c:pt idx="1399">
                  <c:v>40993.055555555562</c:v>
                </c:pt>
                <c:pt idx="1400">
                  <c:v>40993.069444444445</c:v>
                </c:pt>
                <c:pt idx="1401">
                  <c:v>40993.083333333336</c:v>
                </c:pt>
                <c:pt idx="1402">
                  <c:v>40993.097222222212</c:v>
                </c:pt>
                <c:pt idx="1403">
                  <c:v>40993.111111111102</c:v>
                </c:pt>
                <c:pt idx="1404">
                  <c:v>40993.124999999993</c:v>
                </c:pt>
                <c:pt idx="1405">
                  <c:v>40993.138888888891</c:v>
                </c:pt>
                <c:pt idx="1406">
                  <c:v>40993.152777777781</c:v>
                </c:pt>
                <c:pt idx="1407">
                  <c:v>40993.166666666657</c:v>
                </c:pt>
                <c:pt idx="1408">
                  <c:v>40993.180555555562</c:v>
                </c:pt>
                <c:pt idx="1409">
                  <c:v>40993.194444444445</c:v>
                </c:pt>
                <c:pt idx="1410">
                  <c:v>40993.208333333336</c:v>
                </c:pt>
                <c:pt idx="1411">
                  <c:v>40993.222222222212</c:v>
                </c:pt>
                <c:pt idx="1412">
                  <c:v>40993.236111111102</c:v>
                </c:pt>
                <c:pt idx="1413">
                  <c:v>40993.25</c:v>
                </c:pt>
                <c:pt idx="1414">
                  <c:v>40993.263888888883</c:v>
                </c:pt>
                <c:pt idx="1415">
                  <c:v>40993.277777777774</c:v>
                </c:pt>
                <c:pt idx="1416">
                  <c:v>40993.29166666665</c:v>
                </c:pt>
                <c:pt idx="1417">
                  <c:v>40993.305555555562</c:v>
                </c:pt>
                <c:pt idx="1418">
                  <c:v>40993.319444444453</c:v>
                </c:pt>
                <c:pt idx="1419">
                  <c:v>40993.333333333336</c:v>
                </c:pt>
                <c:pt idx="1420">
                  <c:v>40993.347222222219</c:v>
                </c:pt>
                <c:pt idx="1421">
                  <c:v>40993.361111111102</c:v>
                </c:pt>
                <c:pt idx="1422">
                  <c:v>40993.375</c:v>
                </c:pt>
                <c:pt idx="1423">
                  <c:v>40993.388888888898</c:v>
                </c:pt>
                <c:pt idx="1424">
                  <c:v>40993.402777777781</c:v>
                </c:pt>
                <c:pt idx="1425">
                  <c:v>40993.416666666664</c:v>
                </c:pt>
                <c:pt idx="1426">
                  <c:v>40993.430555555562</c:v>
                </c:pt>
                <c:pt idx="1427">
                  <c:v>40993.444444444453</c:v>
                </c:pt>
                <c:pt idx="1428">
                  <c:v>40993.458333333343</c:v>
                </c:pt>
                <c:pt idx="1429">
                  <c:v>40993.472222222219</c:v>
                </c:pt>
                <c:pt idx="1430">
                  <c:v>40993.486111111109</c:v>
                </c:pt>
                <c:pt idx="1431">
                  <c:v>40993.5</c:v>
                </c:pt>
                <c:pt idx="1432">
                  <c:v>40993.513888888891</c:v>
                </c:pt>
                <c:pt idx="1433">
                  <c:v>40993.527777777774</c:v>
                </c:pt>
                <c:pt idx="1434">
                  <c:v>40993.541666666657</c:v>
                </c:pt>
                <c:pt idx="1435">
                  <c:v>40993.555555555562</c:v>
                </c:pt>
                <c:pt idx="1436">
                  <c:v>40993.569444444445</c:v>
                </c:pt>
                <c:pt idx="1437">
                  <c:v>40993.583333333336</c:v>
                </c:pt>
                <c:pt idx="1438">
                  <c:v>40993.597222222212</c:v>
                </c:pt>
                <c:pt idx="1439">
                  <c:v>40993.611111111102</c:v>
                </c:pt>
                <c:pt idx="1440">
                  <c:v>40993.624999999993</c:v>
                </c:pt>
                <c:pt idx="1441">
                  <c:v>40993.638888888891</c:v>
                </c:pt>
                <c:pt idx="1442">
                  <c:v>40993.652777777781</c:v>
                </c:pt>
                <c:pt idx="1443">
                  <c:v>40993.666666666657</c:v>
                </c:pt>
                <c:pt idx="1444">
                  <c:v>40993.680555555562</c:v>
                </c:pt>
                <c:pt idx="1445">
                  <c:v>40993.694444444445</c:v>
                </c:pt>
                <c:pt idx="1446">
                  <c:v>40993.708333333336</c:v>
                </c:pt>
                <c:pt idx="1447">
                  <c:v>40993.722222222212</c:v>
                </c:pt>
                <c:pt idx="1448">
                  <c:v>40993.736111111102</c:v>
                </c:pt>
                <c:pt idx="1449">
                  <c:v>40993.75</c:v>
                </c:pt>
                <c:pt idx="1450">
                  <c:v>40993.763888888883</c:v>
                </c:pt>
                <c:pt idx="1451">
                  <c:v>40993.777777777774</c:v>
                </c:pt>
                <c:pt idx="1452">
                  <c:v>40993.79166666665</c:v>
                </c:pt>
                <c:pt idx="1453">
                  <c:v>40993.805555555562</c:v>
                </c:pt>
                <c:pt idx="1454">
                  <c:v>40993.819444444453</c:v>
                </c:pt>
                <c:pt idx="1455">
                  <c:v>40993.833333333336</c:v>
                </c:pt>
                <c:pt idx="1456">
                  <c:v>40993.847222222219</c:v>
                </c:pt>
                <c:pt idx="1457">
                  <c:v>40993.861111111102</c:v>
                </c:pt>
                <c:pt idx="1458">
                  <c:v>40993.875</c:v>
                </c:pt>
                <c:pt idx="1459">
                  <c:v>40993.888888888898</c:v>
                </c:pt>
                <c:pt idx="1460">
                  <c:v>40993.902777777781</c:v>
                </c:pt>
                <c:pt idx="1461">
                  <c:v>40993.916666666664</c:v>
                </c:pt>
                <c:pt idx="1462">
                  <c:v>40993.930555555562</c:v>
                </c:pt>
                <c:pt idx="1463">
                  <c:v>40993.944444444453</c:v>
                </c:pt>
                <c:pt idx="1464">
                  <c:v>40993.958333333343</c:v>
                </c:pt>
                <c:pt idx="1465">
                  <c:v>40993.972222222219</c:v>
                </c:pt>
                <c:pt idx="1466">
                  <c:v>40993.986111111109</c:v>
                </c:pt>
                <c:pt idx="1467">
                  <c:v>40994</c:v>
                </c:pt>
                <c:pt idx="1468">
                  <c:v>40994.013888888891</c:v>
                </c:pt>
                <c:pt idx="1469">
                  <c:v>40994.027777777774</c:v>
                </c:pt>
                <c:pt idx="1470">
                  <c:v>40994.041666666657</c:v>
                </c:pt>
                <c:pt idx="1471">
                  <c:v>40994.055555555562</c:v>
                </c:pt>
                <c:pt idx="1472">
                  <c:v>40994.069444444445</c:v>
                </c:pt>
                <c:pt idx="1473">
                  <c:v>40994.083333333336</c:v>
                </c:pt>
                <c:pt idx="1474">
                  <c:v>40994.097222222212</c:v>
                </c:pt>
                <c:pt idx="1475">
                  <c:v>40994.111111111102</c:v>
                </c:pt>
                <c:pt idx="1476">
                  <c:v>40994.124999999993</c:v>
                </c:pt>
                <c:pt idx="1477">
                  <c:v>40994.138888888891</c:v>
                </c:pt>
                <c:pt idx="1478">
                  <c:v>40994.152777777781</c:v>
                </c:pt>
                <c:pt idx="1479">
                  <c:v>40994.166666666657</c:v>
                </c:pt>
                <c:pt idx="1480">
                  <c:v>40994.180555555562</c:v>
                </c:pt>
                <c:pt idx="1481">
                  <c:v>40994.194444444445</c:v>
                </c:pt>
                <c:pt idx="1482">
                  <c:v>40994.208333333336</c:v>
                </c:pt>
                <c:pt idx="1483">
                  <c:v>40994.222222222212</c:v>
                </c:pt>
                <c:pt idx="1484">
                  <c:v>40994.236111111102</c:v>
                </c:pt>
                <c:pt idx="1485">
                  <c:v>40994.25</c:v>
                </c:pt>
                <c:pt idx="1486">
                  <c:v>40994.263888888883</c:v>
                </c:pt>
                <c:pt idx="1487">
                  <c:v>40994.277777777774</c:v>
                </c:pt>
                <c:pt idx="1488">
                  <c:v>40994.29166666665</c:v>
                </c:pt>
                <c:pt idx="1489">
                  <c:v>40994.305555555562</c:v>
                </c:pt>
                <c:pt idx="1490">
                  <c:v>40994.319444444453</c:v>
                </c:pt>
                <c:pt idx="1491">
                  <c:v>40994.333333333336</c:v>
                </c:pt>
                <c:pt idx="1492">
                  <c:v>40994.347222222219</c:v>
                </c:pt>
                <c:pt idx="1493">
                  <c:v>40994.361111111102</c:v>
                </c:pt>
                <c:pt idx="1494">
                  <c:v>40994.375</c:v>
                </c:pt>
                <c:pt idx="1495">
                  <c:v>40994.388888888898</c:v>
                </c:pt>
                <c:pt idx="1496">
                  <c:v>40994.402777777781</c:v>
                </c:pt>
                <c:pt idx="1497">
                  <c:v>40994.416666666664</c:v>
                </c:pt>
                <c:pt idx="1498">
                  <c:v>40994.430555555562</c:v>
                </c:pt>
                <c:pt idx="1499">
                  <c:v>40994.444444444453</c:v>
                </c:pt>
                <c:pt idx="1500">
                  <c:v>40994.458333333343</c:v>
                </c:pt>
                <c:pt idx="1501">
                  <c:v>40994.472222222219</c:v>
                </c:pt>
                <c:pt idx="1502">
                  <c:v>40994.486111111109</c:v>
                </c:pt>
                <c:pt idx="1503">
                  <c:v>40994.5</c:v>
                </c:pt>
                <c:pt idx="1504">
                  <c:v>40994.513888888891</c:v>
                </c:pt>
                <c:pt idx="1505">
                  <c:v>40994.527777777774</c:v>
                </c:pt>
                <c:pt idx="1506">
                  <c:v>40994.541666666657</c:v>
                </c:pt>
                <c:pt idx="1507">
                  <c:v>40994.555555555562</c:v>
                </c:pt>
                <c:pt idx="1508">
                  <c:v>40994.569444444445</c:v>
                </c:pt>
                <c:pt idx="1509">
                  <c:v>40994.583333333336</c:v>
                </c:pt>
                <c:pt idx="1510">
                  <c:v>40994.597222222212</c:v>
                </c:pt>
                <c:pt idx="1511">
                  <c:v>40994.611111111102</c:v>
                </c:pt>
                <c:pt idx="1512">
                  <c:v>40994.624999999993</c:v>
                </c:pt>
                <c:pt idx="1513">
                  <c:v>40994.638888888891</c:v>
                </c:pt>
                <c:pt idx="1514">
                  <c:v>40994.652777777781</c:v>
                </c:pt>
                <c:pt idx="1515">
                  <c:v>40994.666666666657</c:v>
                </c:pt>
                <c:pt idx="1516">
                  <c:v>40994.680555555562</c:v>
                </c:pt>
                <c:pt idx="1517">
                  <c:v>40994.694444444445</c:v>
                </c:pt>
                <c:pt idx="1518">
                  <c:v>40994.708333333336</c:v>
                </c:pt>
                <c:pt idx="1519">
                  <c:v>40994.722222222212</c:v>
                </c:pt>
                <c:pt idx="1520">
                  <c:v>40994.736111111102</c:v>
                </c:pt>
                <c:pt idx="1521">
                  <c:v>40994.75</c:v>
                </c:pt>
                <c:pt idx="1522">
                  <c:v>40994.763888888883</c:v>
                </c:pt>
                <c:pt idx="1523">
                  <c:v>40994.777777777774</c:v>
                </c:pt>
                <c:pt idx="1524">
                  <c:v>40994.79166666665</c:v>
                </c:pt>
                <c:pt idx="1525">
                  <c:v>40994.805555555562</c:v>
                </c:pt>
                <c:pt idx="1526">
                  <c:v>40994.819444444453</c:v>
                </c:pt>
                <c:pt idx="1527">
                  <c:v>40994.833333333336</c:v>
                </c:pt>
                <c:pt idx="1528">
                  <c:v>40994.847222222219</c:v>
                </c:pt>
                <c:pt idx="1529">
                  <c:v>40994.861111111102</c:v>
                </c:pt>
                <c:pt idx="1530">
                  <c:v>40994.875</c:v>
                </c:pt>
                <c:pt idx="1531">
                  <c:v>40994.888888888898</c:v>
                </c:pt>
                <c:pt idx="1532">
                  <c:v>40994.902777777781</c:v>
                </c:pt>
                <c:pt idx="1533">
                  <c:v>40994.916666666664</c:v>
                </c:pt>
                <c:pt idx="1534">
                  <c:v>40994.930555555562</c:v>
                </c:pt>
                <c:pt idx="1535">
                  <c:v>40994.944444444453</c:v>
                </c:pt>
                <c:pt idx="1536">
                  <c:v>40994.958333333343</c:v>
                </c:pt>
                <c:pt idx="1537">
                  <c:v>40994.972222222219</c:v>
                </c:pt>
                <c:pt idx="1538">
                  <c:v>40994.986111111109</c:v>
                </c:pt>
                <c:pt idx="1539">
                  <c:v>40995</c:v>
                </c:pt>
                <c:pt idx="1540">
                  <c:v>40995.013888888891</c:v>
                </c:pt>
                <c:pt idx="1541">
                  <c:v>40995.027777777774</c:v>
                </c:pt>
                <c:pt idx="1542">
                  <c:v>40995.041666666657</c:v>
                </c:pt>
                <c:pt idx="1543">
                  <c:v>40995.055555555562</c:v>
                </c:pt>
                <c:pt idx="1544">
                  <c:v>40995.069444444445</c:v>
                </c:pt>
                <c:pt idx="1545">
                  <c:v>40995.083333333336</c:v>
                </c:pt>
                <c:pt idx="1546">
                  <c:v>40995.097222222212</c:v>
                </c:pt>
                <c:pt idx="1547">
                  <c:v>40995.111111111102</c:v>
                </c:pt>
                <c:pt idx="1548">
                  <c:v>40995.124999999993</c:v>
                </c:pt>
                <c:pt idx="1549">
                  <c:v>40995.138888888891</c:v>
                </c:pt>
                <c:pt idx="1550">
                  <c:v>40995.152777777781</c:v>
                </c:pt>
                <c:pt idx="1551">
                  <c:v>40995.166666666657</c:v>
                </c:pt>
                <c:pt idx="1552">
                  <c:v>40995.180555555562</c:v>
                </c:pt>
                <c:pt idx="1553">
                  <c:v>40995.194444444445</c:v>
                </c:pt>
                <c:pt idx="1554">
                  <c:v>40995.208333333336</c:v>
                </c:pt>
                <c:pt idx="1555">
                  <c:v>40995.222222222212</c:v>
                </c:pt>
                <c:pt idx="1556">
                  <c:v>40995.236111111102</c:v>
                </c:pt>
                <c:pt idx="1557">
                  <c:v>40995.25</c:v>
                </c:pt>
                <c:pt idx="1558">
                  <c:v>40995.263888888883</c:v>
                </c:pt>
                <c:pt idx="1559">
                  <c:v>40995.277777777774</c:v>
                </c:pt>
                <c:pt idx="1560">
                  <c:v>40995.29166666665</c:v>
                </c:pt>
                <c:pt idx="1561">
                  <c:v>40995.305555555562</c:v>
                </c:pt>
                <c:pt idx="1562">
                  <c:v>40995.319444444453</c:v>
                </c:pt>
                <c:pt idx="1563">
                  <c:v>40995.333333333336</c:v>
                </c:pt>
                <c:pt idx="1564">
                  <c:v>40995.347222222219</c:v>
                </c:pt>
                <c:pt idx="1565">
                  <c:v>40995.361111111102</c:v>
                </c:pt>
                <c:pt idx="1566">
                  <c:v>40995.375</c:v>
                </c:pt>
                <c:pt idx="1567">
                  <c:v>40995.388888888898</c:v>
                </c:pt>
                <c:pt idx="1568">
                  <c:v>40995.402777777781</c:v>
                </c:pt>
                <c:pt idx="1569">
                  <c:v>40995.416666666664</c:v>
                </c:pt>
                <c:pt idx="1570">
                  <c:v>40995.430555555562</c:v>
                </c:pt>
                <c:pt idx="1571">
                  <c:v>40995.444444444453</c:v>
                </c:pt>
                <c:pt idx="1572">
                  <c:v>40995.458333333343</c:v>
                </c:pt>
                <c:pt idx="1573">
                  <c:v>40995.472222222219</c:v>
                </c:pt>
                <c:pt idx="1574">
                  <c:v>40995.486111111109</c:v>
                </c:pt>
                <c:pt idx="1575">
                  <c:v>40995.5</c:v>
                </c:pt>
                <c:pt idx="1576">
                  <c:v>40995.513888888891</c:v>
                </c:pt>
                <c:pt idx="1577">
                  <c:v>40995.527777777774</c:v>
                </c:pt>
                <c:pt idx="1578">
                  <c:v>40995.541666666657</c:v>
                </c:pt>
                <c:pt idx="1579">
                  <c:v>40995.555555555562</c:v>
                </c:pt>
                <c:pt idx="1580">
                  <c:v>40995.569444444445</c:v>
                </c:pt>
                <c:pt idx="1581">
                  <c:v>40995.583333333336</c:v>
                </c:pt>
                <c:pt idx="1582">
                  <c:v>40995.597222222212</c:v>
                </c:pt>
                <c:pt idx="1583">
                  <c:v>40995.611111111102</c:v>
                </c:pt>
                <c:pt idx="1584">
                  <c:v>40995.624999999993</c:v>
                </c:pt>
                <c:pt idx="1585">
                  <c:v>40995.638888888891</c:v>
                </c:pt>
                <c:pt idx="1586">
                  <c:v>40995.652777777781</c:v>
                </c:pt>
                <c:pt idx="1587">
                  <c:v>40995.666666666657</c:v>
                </c:pt>
                <c:pt idx="1588">
                  <c:v>40995.680555555562</c:v>
                </c:pt>
                <c:pt idx="1589">
                  <c:v>40995.694444444445</c:v>
                </c:pt>
                <c:pt idx="1590">
                  <c:v>40995.708333333336</c:v>
                </c:pt>
                <c:pt idx="1591">
                  <c:v>40995.722222222212</c:v>
                </c:pt>
                <c:pt idx="1592">
                  <c:v>40995.736111111102</c:v>
                </c:pt>
                <c:pt idx="1593">
                  <c:v>40995.75</c:v>
                </c:pt>
                <c:pt idx="1594">
                  <c:v>40995.763888888883</c:v>
                </c:pt>
                <c:pt idx="1595">
                  <c:v>40995.777777777774</c:v>
                </c:pt>
                <c:pt idx="1596">
                  <c:v>40995.79166666665</c:v>
                </c:pt>
                <c:pt idx="1597">
                  <c:v>40995.805555555562</c:v>
                </c:pt>
                <c:pt idx="1598">
                  <c:v>40995.819444444453</c:v>
                </c:pt>
                <c:pt idx="1599">
                  <c:v>40995.833333333336</c:v>
                </c:pt>
                <c:pt idx="1600">
                  <c:v>40995.847222222219</c:v>
                </c:pt>
                <c:pt idx="1601">
                  <c:v>40995.861111111102</c:v>
                </c:pt>
                <c:pt idx="1602">
                  <c:v>40995.875</c:v>
                </c:pt>
                <c:pt idx="1603">
                  <c:v>40995.888888888898</c:v>
                </c:pt>
                <c:pt idx="1604">
                  <c:v>40995.902777777781</c:v>
                </c:pt>
                <c:pt idx="1605">
                  <c:v>40995.916666666664</c:v>
                </c:pt>
                <c:pt idx="1606">
                  <c:v>40995.930555555562</c:v>
                </c:pt>
                <c:pt idx="1607">
                  <c:v>40995.944444444453</c:v>
                </c:pt>
                <c:pt idx="1608">
                  <c:v>40995.958333333343</c:v>
                </c:pt>
                <c:pt idx="1609">
                  <c:v>40995.972222222219</c:v>
                </c:pt>
                <c:pt idx="1610">
                  <c:v>40995.986111111109</c:v>
                </c:pt>
                <c:pt idx="1611">
                  <c:v>40996</c:v>
                </c:pt>
                <c:pt idx="1612">
                  <c:v>40996.013888888891</c:v>
                </c:pt>
                <c:pt idx="1613">
                  <c:v>40996.027777777774</c:v>
                </c:pt>
                <c:pt idx="1614">
                  <c:v>40996.041666666657</c:v>
                </c:pt>
                <c:pt idx="1615">
                  <c:v>40996.055555555562</c:v>
                </c:pt>
                <c:pt idx="1616">
                  <c:v>40996.069444444445</c:v>
                </c:pt>
                <c:pt idx="1617">
                  <c:v>40996.083333333336</c:v>
                </c:pt>
                <c:pt idx="1618">
                  <c:v>40996.097222222212</c:v>
                </c:pt>
                <c:pt idx="1619">
                  <c:v>40996.111111111102</c:v>
                </c:pt>
                <c:pt idx="1620">
                  <c:v>40996.124999999993</c:v>
                </c:pt>
                <c:pt idx="1621">
                  <c:v>40996.138888888891</c:v>
                </c:pt>
                <c:pt idx="1622">
                  <c:v>40996.152777777781</c:v>
                </c:pt>
                <c:pt idx="1623">
                  <c:v>40996.166666666657</c:v>
                </c:pt>
                <c:pt idx="1624">
                  <c:v>40996.180555555562</c:v>
                </c:pt>
                <c:pt idx="1625">
                  <c:v>40996.194444444445</c:v>
                </c:pt>
                <c:pt idx="1626">
                  <c:v>40996.208333333336</c:v>
                </c:pt>
                <c:pt idx="1627">
                  <c:v>40996.222222222212</c:v>
                </c:pt>
                <c:pt idx="1628">
                  <c:v>40996.236111111102</c:v>
                </c:pt>
                <c:pt idx="1629">
                  <c:v>40996.25</c:v>
                </c:pt>
                <c:pt idx="1630">
                  <c:v>40996.263888888883</c:v>
                </c:pt>
                <c:pt idx="1631">
                  <c:v>40996.277777777774</c:v>
                </c:pt>
                <c:pt idx="1632">
                  <c:v>40996.29166666665</c:v>
                </c:pt>
                <c:pt idx="1633">
                  <c:v>40996.305555555562</c:v>
                </c:pt>
                <c:pt idx="1634">
                  <c:v>40996.319444444453</c:v>
                </c:pt>
                <c:pt idx="1635">
                  <c:v>40996.333333333336</c:v>
                </c:pt>
                <c:pt idx="1636">
                  <c:v>40996.347222222219</c:v>
                </c:pt>
                <c:pt idx="1637">
                  <c:v>40996.361111111102</c:v>
                </c:pt>
                <c:pt idx="1638">
                  <c:v>40996.375</c:v>
                </c:pt>
                <c:pt idx="1639">
                  <c:v>40996.388888888898</c:v>
                </c:pt>
                <c:pt idx="1640">
                  <c:v>40996.402777777781</c:v>
                </c:pt>
                <c:pt idx="1641">
                  <c:v>40996.416666666664</c:v>
                </c:pt>
                <c:pt idx="1642">
                  <c:v>40996.430555555562</c:v>
                </c:pt>
                <c:pt idx="1643">
                  <c:v>40996.444444444453</c:v>
                </c:pt>
                <c:pt idx="1644">
                  <c:v>40996.458333333343</c:v>
                </c:pt>
                <c:pt idx="1645">
                  <c:v>40996.472222222219</c:v>
                </c:pt>
                <c:pt idx="1646">
                  <c:v>40996.486111111109</c:v>
                </c:pt>
                <c:pt idx="1647">
                  <c:v>40996.5</c:v>
                </c:pt>
                <c:pt idx="1648">
                  <c:v>40996.513888888891</c:v>
                </c:pt>
                <c:pt idx="1649">
                  <c:v>40996.527777777774</c:v>
                </c:pt>
                <c:pt idx="1650">
                  <c:v>40996.541666666657</c:v>
                </c:pt>
                <c:pt idx="1651">
                  <c:v>40996.555555555562</c:v>
                </c:pt>
                <c:pt idx="1652">
                  <c:v>40996.569444444445</c:v>
                </c:pt>
                <c:pt idx="1653">
                  <c:v>40996.583333333336</c:v>
                </c:pt>
                <c:pt idx="1654">
                  <c:v>40996.597222222212</c:v>
                </c:pt>
                <c:pt idx="1655">
                  <c:v>40996.611111111102</c:v>
                </c:pt>
                <c:pt idx="1656">
                  <c:v>40996.624999999993</c:v>
                </c:pt>
                <c:pt idx="1657">
                  <c:v>40996.638888888891</c:v>
                </c:pt>
                <c:pt idx="1658">
                  <c:v>40996.652777777781</c:v>
                </c:pt>
                <c:pt idx="1659">
                  <c:v>40996.666666666657</c:v>
                </c:pt>
                <c:pt idx="1660">
                  <c:v>40996.680555555562</c:v>
                </c:pt>
                <c:pt idx="1661">
                  <c:v>40996.694444444445</c:v>
                </c:pt>
                <c:pt idx="1662">
                  <c:v>40996.708333333336</c:v>
                </c:pt>
                <c:pt idx="1663">
                  <c:v>40996.722222222212</c:v>
                </c:pt>
                <c:pt idx="1664">
                  <c:v>40996.736111111102</c:v>
                </c:pt>
                <c:pt idx="1665">
                  <c:v>40996.75</c:v>
                </c:pt>
                <c:pt idx="1666">
                  <c:v>40996.763888888883</c:v>
                </c:pt>
                <c:pt idx="1667">
                  <c:v>40996.777777777774</c:v>
                </c:pt>
                <c:pt idx="1668">
                  <c:v>40996.79166666665</c:v>
                </c:pt>
                <c:pt idx="1669">
                  <c:v>40996.805555555562</c:v>
                </c:pt>
                <c:pt idx="1670">
                  <c:v>40996.819444444453</c:v>
                </c:pt>
                <c:pt idx="1671">
                  <c:v>40996.833333333336</c:v>
                </c:pt>
                <c:pt idx="1672">
                  <c:v>40996.847222222219</c:v>
                </c:pt>
                <c:pt idx="1673">
                  <c:v>40996.861111111102</c:v>
                </c:pt>
                <c:pt idx="1674">
                  <c:v>40996.875</c:v>
                </c:pt>
                <c:pt idx="1675">
                  <c:v>40996.888888888898</c:v>
                </c:pt>
                <c:pt idx="1676">
                  <c:v>40996.902777777781</c:v>
                </c:pt>
                <c:pt idx="1677">
                  <c:v>40996.916666666664</c:v>
                </c:pt>
                <c:pt idx="1678">
                  <c:v>40996.930555555562</c:v>
                </c:pt>
                <c:pt idx="1679">
                  <c:v>40996.944444444453</c:v>
                </c:pt>
                <c:pt idx="1680">
                  <c:v>40996.958333333343</c:v>
                </c:pt>
                <c:pt idx="1681">
                  <c:v>40996.972222222219</c:v>
                </c:pt>
                <c:pt idx="1682">
                  <c:v>40996.986111111109</c:v>
                </c:pt>
                <c:pt idx="1683">
                  <c:v>40997</c:v>
                </c:pt>
                <c:pt idx="1684">
                  <c:v>40997.013888888891</c:v>
                </c:pt>
                <c:pt idx="1685">
                  <c:v>40997.027777777774</c:v>
                </c:pt>
                <c:pt idx="1686">
                  <c:v>40997.041666666657</c:v>
                </c:pt>
                <c:pt idx="1687">
                  <c:v>40997.055555555562</c:v>
                </c:pt>
                <c:pt idx="1688">
                  <c:v>40997.069444444445</c:v>
                </c:pt>
                <c:pt idx="1689">
                  <c:v>40997.083333333336</c:v>
                </c:pt>
                <c:pt idx="1690">
                  <c:v>40997.097222222212</c:v>
                </c:pt>
                <c:pt idx="1691">
                  <c:v>40997.111111111102</c:v>
                </c:pt>
                <c:pt idx="1692">
                  <c:v>40997.124999999993</c:v>
                </c:pt>
                <c:pt idx="1693">
                  <c:v>40997.138888888891</c:v>
                </c:pt>
                <c:pt idx="1694">
                  <c:v>40997.152777777781</c:v>
                </c:pt>
                <c:pt idx="1695">
                  <c:v>40997.166666666657</c:v>
                </c:pt>
                <c:pt idx="1696">
                  <c:v>40997.180555555562</c:v>
                </c:pt>
                <c:pt idx="1697">
                  <c:v>40997.194444444445</c:v>
                </c:pt>
                <c:pt idx="1698">
                  <c:v>40997.208333333336</c:v>
                </c:pt>
                <c:pt idx="1699">
                  <c:v>40997.222222222212</c:v>
                </c:pt>
                <c:pt idx="1700">
                  <c:v>40997.236111111102</c:v>
                </c:pt>
                <c:pt idx="1701">
                  <c:v>40997.25</c:v>
                </c:pt>
                <c:pt idx="1702">
                  <c:v>40997.263888888883</c:v>
                </c:pt>
                <c:pt idx="1703">
                  <c:v>40997.277777777774</c:v>
                </c:pt>
                <c:pt idx="1704">
                  <c:v>40997.29166666665</c:v>
                </c:pt>
                <c:pt idx="1705">
                  <c:v>40997.305555555562</c:v>
                </c:pt>
                <c:pt idx="1706">
                  <c:v>40997.319444444453</c:v>
                </c:pt>
                <c:pt idx="1707">
                  <c:v>40997.333333333336</c:v>
                </c:pt>
                <c:pt idx="1708">
                  <c:v>40997.347222222219</c:v>
                </c:pt>
                <c:pt idx="1709">
                  <c:v>40997.361111111102</c:v>
                </c:pt>
                <c:pt idx="1710">
                  <c:v>40997.375</c:v>
                </c:pt>
                <c:pt idx="1711">
                  <c:v>40997.388888888898</c:v>
                </c:pt>
                <c:pt idx="1712">
                  <c:v>40997.402777777781</c:v>
                </c:pt>
                <c:pt idx="1713">
                  <c:v>40997.416666666664</c:v>
                </c:pt>
                <c:pt idx="1714">
                  <c:v>40997.430555555562</c:v>
                </c:pt>
                <c:pt idx="1715">
                  <c:v>40997.444444444453</c:v>
                </c:pt>
                <c:pt idx="1716">
                  <c:v>40997.458333333343</c:v>
                </c:pt>
                <c:pt idx="1717">
                  <c:v>40997.472222222219</c:v>
                </c:pt>
                <c:pt idx="1718">
                  <c:v>40997.486111111109</c:v>
                </c:pt>
                <c:pt idx="1719">
                  <c:v>40997.5</c:v>
                </c:pt>
                <c:pt idx="1720">
                  <c:v>40997.513888888891</c:v>
                </c:pt>
                <c:pt idx="1721">
                  <c:v>40997.527777777774</c:v>
                </c:pt>
                <c:pt idx="1722">
                  <c:v>40997.541666666657</c:v>
                </c:pt>
                <c:pt idx="1723">
                  <c:v>40997.555555555562</c:v>
                </c:pt>
                <c:pt idx="1724">
                  <c:v>40997.569444444445</c:v>
                </c:pt>
                <c:pt idx="1725">
                  <c:v>40997.583333333336</c:v>
                </c:pt>
                <c:pt idx="1726">
                  <c:v>40997.597222222212</c:v>
                </c:pt>
                <c:pt idx="1727">
                  <c:v>40997.611111111102</c:v>
                </c:pt>
                <c:pt idx="1728">
                  <c:v>40997.624999999993</c:v>
                </c:pt>
                <c:pt idx="1729">
                  <c:v>40997.638888888891</c:v>
                </c:pt>
                <c:pt idx="1730">
                  <c:v>40997.652777777781</c:v>
                </c:pt>
                <c:pt idx="1731">
                  <c:v>40997.666666666657</c:v>
                </c:pt>
                <c:pt idx="1732">
                  <c:v>40997.680555555562</c:v>
                </c:pt>
                <c:pt idx="1733">
                  <c:v>40997.694444444445</c:v>
                </c:pt>
                <c:pt idx="1734">
                  <c:v>40997.708333333336</c:v>
                </c:pt>
                <c:pt idx="1735">
                  <c:v>40997.722222222212</c:v>
                </c:pt>
                <c:pt idx="1736">
                  <c:v>40997.736111111102</c:v>
                </c:pt>
                <c:pt idx="1737">
                  <c:v>40997.75</c:v>
                </c:pt>
                <c:pt idx="1738">
                  <c:v>40997.763888888883</c:v>
                </c:pt>
                <c:pt idx="1739">
                  <c:v>40997.777777777774</c:v>
                </c:pt>
                <c:pt idx="1740">
                  <c:v>40997.79166666665</c:v>
                </c:pt>
                <c:pt idx="1741">
                  <c:v>40997.805555555562</c:v>
                </c:pt>
                <c:pt idx="1742">
                  <c:v>40997.819444444453</c:v>
                </c:pt>
                <c:pt idx="1743">
                  <c:v>40997.833333333336</c:v>
                </c:pt>
                <c:pt idx="1744">
                  <c:v>40997.847222222219</c:v>
                </c:pt>
                <c:pt idx="1745">
                  <c:v>40997.861111111102</c:v>
                </c:pt>
                <c:pt idx="1746">
                  <c:v>40997.875</c:v>
                </c:pt>
                <c:pt idx="1747">
                  <c:v>40997.888888888898</c:v>
                </c:pt>
                <c:pt idx="1748">
                  <c:v>40997.902777777781</c:v>
                </c:pt>
                <c:pt idx="1749">
                  <c:v>40997.916666666664</c:v>
                </c:pt>
                <c:pt idx="1750">
                  <c:v>40997.930555555562</c:v>
                </c:pt>
                <c:pt idx="1751">
                  <c:v>40997.944444444453</c:v>
                </c:pt>
                <c:pt idx="1752">
                  <c:v>40997.958333333343</c:v>
                </c:pt>
                <c:pt idx="1753">
                  <c:v>40997.972222222219</c:v>
                </c:pt>
                <c:pt idx="1754">
                  <c:v>40997.986111111109</c:v>
                </c:pt>
                <c:pt idx="1755">
                  <c:v>40998</c:v>
                </c:pt>
                <c:pt idx="1756">
                  <c:v>40998.013888888891</c:v>
                </c:pt>
                <c:pt idx="1757">
                  <c:v>40998.027777777774</c:v>
                </c:pt>
                <c:pt idx="1758">
                  <c:v>40998.041666666657</c:v>
                </c:pt>
                <c:pt idx="1759">
                  <c:v>40998.055555555562</c:v>
                </c:pt>
                <c:pt idx="1760">
                  <c:v>40998.069444444445</c:v>
                </c:pt>
                <c:pt idx="1761">
                  <c:v>40998.083333333336</c:v>
                </c:pt>
                <c:pt idx="1762">
                  <c:v>40998.097222222212</c:v>
                </c:pt>
                <c:pt idx="1763">
                  <c:v>40998.111111111102</c:v>
                </c:pt>
                <c:pt idx="1764">
                  <c:v>40998.124999999993</c:v>
                </c:pt>
                <c:pt idx="1765">
                  <c:v>40998.138888888891</c:v>
                </c:pt>
                <c:pt idx="1766">
                  <c:v>40998.152777777781</c:v>
                </c:pt>
                <c:pt idx="1767">
                  <c:v>40998.166666666657</c:v>
                </c:pt>
                <c:pt idx="1768">
                  <c:v>40998.180555555562</c:v>
                </c:pt>
                <c:pt idx="1769">
                  <c:v>40998.194444444445</c:v>
                </c:pt>
                <c:pt idx="1770">
                  <c:v>40998.208333333336</c:v>
                </c:pt>
                <c:pt idx="1771">
                  <c:v>40998.222222222212</c:v>
                </c:pt>
                <c:pt idx="1772">
                  <c:v>40998.236111111102</c:v>
                </c:pt>
                <c:pt idx="1773">
                  <c:v>40998.25</c:v>
                </c:pt>
                <c:pt idx="1774">
                  <c:v>40998.263888888883</c:v>
                </c:pt>
                <c:pt idx="1775">
                  <c:v>40998.277777777774</c:v>
                </c:pt>
                <c:pt idx="1776">
                  <c:v>40998.29166666665</c:v>
                </c:pt>
                <c:pt idx="1777">
                  <c:v>40998.305555555562</c:v>
                </c:pt>
                <c:pt idx="1778">
                  <c:v>40998.319444444453</c:v>
                </c:pt>
                <c:pt idx="1779">
                  <c:v>40998.333333333336</c:v>
                </c:pt>
                <c:pt idx="1780">
                  <c:v>40998.347222222219</c:v>
                </c:pt>
                <c:pt idx="1781">
                  <c:v>40998.361111111102</c:v>
                </c:pt>
                <c:pt idx="1782">
                  <c:v>40998.375</c:v>
                </c:pt>
                <c:pt idx="1783">
                  <c:v>40998.388888888898</c:v>
                </c:pt>
                <c:pt idx="1784">
                  <c:v>40998.402777777781</c:v>
                </c:pt>
                <c:pt idx="1785">
                  <c:v>40998.416666666664</c:v>
                </c:pt>
                <c:pt idx="1786">
                  <c:v>40998.430555555562</c:v>
                </c:pt>
                <c:pt idx="1787">
                  <c:v>40998.444444444453</c:v>
                </c:pt>
                <c:pt idx="1788">
                  <c:v>40998.458333333343</c:v>
                </c:pt>
                <c:pt idx="1789">
                  <c:v>40998.472222222219</c:v>
                </c:pt>
                <c:pt idx="1790">
                  <c:v>40998.486111111109</c:v>
                </c:pt>
                <c:pt idx="1791">
                  <c:v>40998.5</c:v>
                </c:pt>
                <c:pt idx="1792">
                  <c:v>40998.513888888891</c:v>
                </c:pt>
                <c:pt idx="1793">
                  <c:v>40998.527777777774</c:v>
                </c:pt>
                <c:pt idx="1794">
                  <c:v>40998.541666666657</c:v>
                </c:pt>
                <c:pt idx="1795">
                  <c:v>40998.555555555562</c:v>
                </c:pt>
                <c:pt idx="1796">
                  <c:v>40998.569444444445</c:v>
                </c:pt>
                <c:pt idx="1797">
                  <c:v>40998.583333333336</c:v>
                </c:pt>
                <c:pt idx="1798">
                  <c:v>40998.597222222212</c:v>
                </c:pt>
                <c:pt idx="1799">
                  <c:v>40998.611111111102</c:v>
                </c:pt>
                <c:pt idx="1800">
                  <c:v>40998.624999999993</c:v>
                </c:pt>
                <c:pt idx="1801">
                  <c:v>40998.638888888891</c:v>
                </c:pt>
                <c:pt idx="1802">
                  <c:v>40998.652777777781</c:v>
                </c:pt>
                <c:pt idx="1803">
                  <c:v>40998.666666666657</c:v>
                </c:pt>
                <c:pt idx="1804">
                  <c:v>40998.680555555562</c:v>
                </c:pt>
                <c:pt idx="1805">
                  <c:v>40998.694444444445</c:v>
                </c:pt>
                <c:pt idx="1806">
                  <c:v>40998.708333333336</c:v>
                </c:pt>
                <c:pt idx="1807">
                  <c:v>40998.722222222212</c:v>
                </c:pt>
                <c:pt idx="1808">
                  <c:v>40998.736111111102</c:v>
                </c:pt>
                <c:pt idx="1809">
                  <c:v>40998.75</c:v>
                </c:pt>
                <c:pt idx="1810">
                  <c:v>40998.763888888883</c:v>
                </c:pt>
                <c:pt idx="1811">
                  <c:v>40998.777777777774</c:v>
                </c:pt>
                <c:pt idx="1812">
                  <c:v>40998.79166666665</c:v>
                </c:pt>
                <c:pt idx="1813">
                  <c:v>40998.805555555562</c:v>
                </c:pt>
                <c:pt idx="1814">
                  <c:v>40998.819444444453</c:v>
                </c:pt>
                <c:pt idx="1815">
                  <c:v>40998.833333333336</c:v>
                </c:pt>
                <c:pt idx="1816">
                  <c:v>40998.847222222219</c:v>
                </c:pt>
                <c:pt idx="1817">
                  <c:v>40998.861111111102</c:v>
                </c:pt>
                <c:pt idx="1818">
                  <c:v>40998.875</c:v>
                </c:pt>
                <c:pt idx="1819">
                  <c:v>40998.888888888898</c:v>
                </c:pt>
                <c:pt idx="1820">
                  <c:v>40998.902777777781</c:v>
                </c:pt>
                <c:pt idx="1821">
                  <c:v>40998.916666666664</c:v>
                </c:pt>
                <c:pt idx="1822">
                  <c:v>40998.930555555562</c:v>
                </c:pt>
                <c:pt idx="1823">
                  <c:v>40998.944444444453</c:v>
                </c:pt>
                <c:pt idx="1824">
                  <c:v>40998.958333333343</c:v>
                </c:pt>
                <c:pt idx="1825">
                  <c:v>40998.972222222219</c:v>
                </c:pt>
                <c:pt idx="1826">
                  <c:v>40998.986111111109</c:v>
                </c:pt>
                <c:pt idx="1827">
                  <c:v>40999</c:v>
                </c:pt>
                <c:pt idx="1828">
                  <c:v>40999.013888888891</c:v>
                </c:pt>
                <c:pt idx="1829">
                  <c:v>40999.027777777774</c:v>
                </c:pt>
                <c:pt idx="1830">
                  <c:v>40999.041666666657</c:v>
                </c:pt>
                <c:pt idx="1831">
                  <c:v>40999.055555555562</c:v>
                </c:pt>
                <c:pt idx="1832">
                  <c:v>40999.069444444445</c:v>
                </c:pt>
                <c:pt idx="1833">
                  <c:v>40999.083333333336</c:v>
                </c:pt>
                <c:pt idx="1834">
                  <c:v>40999.097222222212</c:v>
                </c:pt>
                <c:pt idx="1835">
                  <c:v>40999.111111111102</c:v>
                </c:pt>
                <c:pt idx="1836">
                  <c:v>40999.124999999993</c:v>
                </c:pt>
                <c:pt idx="1837">
                  <c:v>40999.138888888891</c:v>
                </c:pt>
                <c:pt idx="1838">
                  <c:v>40999.152777777781</c:v>
                </c:pt>
                <c:pt idx="1839">
                  <c:v>40999.166666666657</c:v>
                </c:pt>
                <c:pt idx="1840">
                  <c:v>40999.180555555562</c:v>
                </c:pt>
                <c:pt idx="1841">
                  <c:v>40999.194444444445</c:v>
                </c:pt>
                <c:pt idx="1842">
                  <c:v>40999.208333333336</c:v>
                </c:pt>
                <c:pt idx="1843">
                  <c:v>40999.222222222212</c:v>
                </c:pt>
                <c:pt idx="1844">
                  <c:v>40999.236111111102</c:v>
                </c:pt>
                <c:pt idx="1845">
                  <c:v>40999.25</c:v>
                </c:pt>
                <c:pt idx="1846">
                  <c:v>40999.263888888883</c:v>
                </c:pt>
                <c:pt idx="1847">
                  <c:v>40999.277777777774</c:v>
                </c:pt>
                <c:pt idx="1848">
                  <c:v>40999.29166666665</c:v>
                </c:pt>
                <c:pt idx="1849">
                  <c:v>40999.305555555562</c:v>
                </c:pt>
                <c:pt idx="1850">
                  <c:v>40999.319444444453</c:v>
                </c:pt>
                <c:pt idx="1851">
                  <c:v>40999.333333333336</c:v>
                </c:pt>
                <c:pt idx="1852">
                  <c:v>40999.347222222219</c:v>
                </c:pt>
                <c:pt idx="1853">
                  <c:v>40999.361111111102</c:v>
                </c:pt>
                <c:pt idx="1854">
                  <c:v>40999.375</c:v>
                </c:pt>
                <c:pt idx="1855">
                  <c:v>40999.388888888898</c:v>
                </c:pt>
                <c:pt idx="1856">
                  <c:v>40999.402777777781</c:v>
                </c:pt>
                <c:pt idx="1857">
                  <c:v>40999.416666666664</c:v>
                </c:pt>
                <c:pt idx="1858">
                  <c:v>40999.430555555562</c:v>
                </c:pt>
                <c:pt idx="1859">
                  <c:v>40999.444444444453</c:v>
                </c:pt>
                <c:pt idx="1860">
                  <c:v>40999.458333333343</c:v>
                </c:pt>
                <c:pt idx="1861">
                  <c:v>40999.472222222219</c:v>
                </c:pt>
                <c:pt idx="1862">
                  <c:v>40999.486111111109</c:v>
                </c:pt>
                <c:pt idx="1863">
                  <c:v>40999.5</c:v>
                </c:pt>
                <c:pt idx="1864">
                  <c:v>40999.513888888891</c:v>
                </c:pt>
                <c:pt idx="1865">
                  <c:v>40999.527777777774</c:v>
                </c:pt>
                <c:pt idx="1866">
                  <c:v>40999.541666666657</c:v>
                </c:pt>
                <c:pt idx="1867">
                  <c:v>40999.555555555562</c:v>
                </c:pt>
                <c:pt idx="1868">
                  <c:v>40999.569444444445</c:v>
                </c:pt>
                <c:pt idx="1869">
                  <c:v>40999.583333333336</c:v>
                </c:pt>
                <c:pt idx="1870">
                  <c:v>40999.597222222212</c:v>
                </c:pt>
                <c:pt idx="1871">
                  <c:v>40999.611111111102</c:v>
                </c:pt>
                <c:pt idx="1872">
                  <c:v>40999.624999999993</c:v>
                </c:pt>
                <c:pt idx="1873">
                  <c:v>40999.638888888891</c:v>
                </c:pt>
                <c:pt idx="1874">
                  <c:v>40999.652777777781</c:v>
                </c:pt>
                <c:pt idx="1875">
                  <c:v>40999.666666666657</c:v>
                </c:pt>
                <c:pt idx="1876">
                  <c:v>40999.680555555562</c:v>
                </c:pt>
                <c:pt idx="1877">
                  <c:v>40999.694444444445</c:v>
                </c:pt>
                <c:pt idx="1878">
                  <c:v>40999.708333333336</c:v>
                </c:pt>
                <c:pt idx="1879">
                  <c:v>40999.722222222212</c:v>
                </c:pt>
                <c:pt idx="1880">
                  <c:v>40999.736111111102</c:v>
                </c:pt>
                <c:pt idx="1881">
                  <c:v>40999.75</c:v>
                </c:pt>
                <c:pt idx="1882">
                  <c:v>40999.763888888883</c:v>
                </c:pt>
                <c:pt idx="1883">
                  <c:v>40999.777777777774</c:v>
                </c:pt>
                <c:pt idx="1884">
                  <c:v>40999.79166666665</c:v>
                </c:pt>
                <c:pt idx="1885">
                  <c:v>40999.805555555562</c:v>
                </c:pt>
                <c:pt idx="1886">
                  <c:v>40999.819444444453</c:v>
                </c:pt>
                <c:pt idx="1887">
                  <c:v>40999.833333333336</c:v>
                </c:pt>
                <c:pt idx="1888">
                  <c:v>40999.847222222219</c:v>
                </c:pt>
                <c:pt idx="1889">
                  <c:v>40999.861111111102</c:v>
                </c:pt>
                <c:pt idx="1890">
                  <c:v>40999.875</c:v>
                </c:pt>
                <c:pt idx="1891">
                  <c:v>40999.888888888898</c:v>
                </c:pt>
                <c:pt idx="1892">
                  <c:v>40999.902777777781</c:v>
                </c:pt>
                <c:pt idx="1893">
                  <c:v>40999.916666666664</c:v>
                </c:pt>
                <c:pt idx="1894">
                  <c:v>40999.930555555562</c:v>
                </c:pt>
                <c:pt idx="1895">
                  <c:v>40999.944444444453</c:v>
                </c:pt>
                <c:pt idx="1896">
                  <c:v>40999.958333333343</c:v>
                </c:pt>
                <c:pt idx="1897">
                  <c:v>40999.972222222219</c:v>
                </c:pt>
                <c:pt idx="1898">
                  <c:v>40999.986111111109</c:v>
                </c:pt>
                <c:pt idx="1899">
                  <c:v>41000</c:v>
                </c:pt>
                <c:pt idx="1900">
                  <c:v>41000.013888888891</c:v>
                </c:pt>
                <c:pt idx="1901">
                  <c:v>41000.027777777774</c:v>
                </c:pt>
                <c:pt idx="1902">
                  <c:v>41000.041666666657</c:v>
                </c:pt>
                <c:pt idx="1903">
                  <c:v>41000.055555555562</c:v>
                </c:pt>
                <c:pt idx="1904">
                  <c:v>41000.069444444445</c:v>
                </c:pt>
                <c:pt idx="1905">
                  <c:v>41000.083333333336</c:v>
                </c:pt>
                <c:pt idx="1906">
                  <c:v>41000.097222222212</c:v>
                </c:pt>
                <c:pt idx="1907">
                  <c:v>41000.111111111102</c:v>
                </c:pt>
                <c:pt idx="1908">
                  <c:v>41000.124999999993</c:v>
                </c:pt>
                <c:pt idx="1909">
                  <c:v>41000.138888888891</c:v>
                </c:pt>
                <c:pt idx="1910">
                  <c:v>41000.152777777781</c:v>
                </c:pt>
                <c:pt idx="1911">
                  <c:v>41000.166666666657</c:v>
                </c:pt>
                <c:pt idx="1912">
                  <c:v>41000.180555555562</c:v>
                </c:pt>
                <c:pt idx="1913">
                  <c:v>41000.194444444445</c:v>
                </c:pt>
                <c:pt idx="1914">
                  <c:v>41000.208333333336</c:v>
                </c:pt>
                <c:pt idx="1915">
                  <c:v>41000.222222222212</c:v>
                </c:pt>
                <c:pt idx="1916">
                  <c:v>41000.236111111102</c:v>
                </c:pt>
                <c:pt idx="1917">
                  <c:v>41000.25</c:v>
                </c:pt>
                <c:pt idx="1918">
                  <c:v>41000.263888888883</c:v>
                </c:pt>
                <c:pt idx="1919">
                  <c:v>41000.277777777774</c:v>
                </c:pt>
                <c:pt idx="1920">
                  <c:v>41000.29166666665</c:v>
                </c:pt>
                <c:pt idx="1921">
                  <c:v>41000.305555555562</c:v>
                </c:pt>
                <c:pt idx="1922">
                  <c:v>41000.319444444453</c:v>
                </c:pt>
                <c:pt idx="1923">
                  <c:v>41000.333333333336</c:v>
                </c:pt>
                <c:pt idx="1924">
                  <c:v>41000.347222222219</c:v>
                </c:pt>
                <c:pt idx="1925">
                  <c:v>41000.361111111102</c:v>
                </c:pt>
                <c:pt idx="1926">
                  <c:v>41000.375</c:v>
                </c:pt>
                <c:pt idx="1927">
                  <c:v>41000.388888888898</c:v>
                </c:pt>
                <c:pt idx="1928">
                  <c:v>41000.402777777781</c:v>
                </c:pt>
                <c:pt idx="1929">
                  <c:v>41000.416666666664</c:v>
                </c:pt>
                <c:pt idx="1930">
                  <c:v>41000.430555555562</c:v>
                </c:pt>
                <c:pt idx="1931">
                  <c:v>41000.444444444453</c:v>
                </c:pt>
                <c:pt idx="1932">
                  <c:v>41000.458333333343</c:v>
                </c:pt>
                <c:pt idx="1933">
                  <c:v>41000.472222222219</c:v>
                </c:pt>
                <c:pt idx="1934">
                  <c:v>41000.486111111109</c:v>
                </c:pt>
                <c:pt idx="1935">
                  <c:v>41000.5</c:v>
                </c:pt>
                <c:pt idx="1936">
                  <c:v>41000.513888888891</c:v>
                </c:pt>
                <c:pt idx="1937">
                  <c:v>41000.527777777774</c:v>
                </c:pt>
                <c:pt idx="1938">
                  <c:v>41000.541666666657</c:v>
                </c:pt>
                <c:pt idx="1939">
                  <c:v>41000.555555555562</c:v>
                </c:pt>
                <c:pt idx="1940">
                  <c:v>41000.569444444445</c:v>
                </c:pt>
                <c:pt idx="1941">
                  <c:v>41000.583333333336</c:v>
                </c:pt>
                <c:pt idx="1942">
                  <c:v>41000.597222222212</c:v>
                </c:pt>
                <c:pt idx="1943">
                  <c:v>41000.611111111102</c:v>
                </c:pt>
                <c:pt idx="1944">
                  <c:v>41000.624999999993</c:v>
                </c:pt>
                <c:pt idx="1945">
                  <c:v>41000.638888888891</c:v>
                </c:pt>
                <c:pt idx="1946">
                  <c:v>41000.652777777781</c:v>
                </c:pt>
                <c:pt idx="1947">
                  <c:v>41000.666666666657</c:v>
                </c:pt>
                <c:pt idx="1948">
                  <c:v>41000.680555555562</c:v>
                </c:pt>
                <c:pt idx="1949">
                  <c:v>41000.694444444445</c:v>
                </c:pt>
                <c:pt idx="1950">
                  <c:v>41000.708333333336</c:v>
                </c:pt>
                <c:pt idx="1951">
                  <c:v>41000.722222222212</c:v>
                </c:pt>
                <c:pt idx="1952">
                  <c:v>41000.736111111102</c:v>
                </c:pt>
                <c:pt idx="1953">
                  <c:v>41000.75</c:v>
                </c:pt>
                <c:pt idx="1954">
                  <c:v>41000.763888888883</c:v>
                </c:pt>
                <c:pt idx="1955">
                  <c:v>41000.777777777774</c:v>
                </c:pt>
                <c:pt idx="1956">
                  <c:v>41000.79166666665</c:v>
                </c:pt>
                <c:pt idx="1957">
                  <c:v>41000.805555555562</c:v>
                </c:pt>
                <c:pt idx="1958">
                  <c:v>41000.819444444453</c:v>
                </c:pt>
                <c:pt idx="1959">
                  <c:v>41000.833333333336</c:v>
                </c:pt>
                <c:pt idx="1960">
                  <c:v>41000.847222222219</c:v>
                </c:pt>
                <c:pt idx="1961">
                  <c:v>41000.861111111102</c:v>
                </c:pt>
                <c:pt idx="1962">
                  <c:v>41000.875</c:v>
                </c:pt>
                <c:pt idx="1963">
                  <c:v>41000.888888888898</c:v>
                </c:pt>
                <c:pt idx="1964">
                  <c:v>41000.902777777781</c:v>
                </c:pt>
                <c:pt idx="1965">
                  <c:v>41000.916666666664</c:v>
                </c:pt>
                <c:pt idx="1966">
                  <c:v>41000.930555555562</c:v>
                </c:pt>
                <c:pt idx="1967">
                  <c:v>41000.944444444453</c:v>
                </c:pt>
                <c:pt idx="1968">
                  <c:v>41000.958333333343</c:v>
                </c:pt>
                <c:pt idx="1969">
                  <c:v>41000.972222222219</c:v>
                </c:pt>
                <c:pt idx="1970">
                  <c:v>41000.986111111109</c:v>
                </c:pt>
                <c:pt idx="1971">
                  <c:v>41001</c:v>
                </c:pt>
                <c:pt idx="1972">
                  <c:v>41001.013888888891</c:v>
                </c:pt>
                <c:pt idx="1973">
                  <c:v>41001.027777777774</c:v>
                </c:pt>
                <c:pt idx="1974">
                  <c:v>41001.041666666657</c:v>
                </c:pt>
                <c:pt idx="1975">
                  <c:v>41001.055555555562</c:v>
                </c:pt>
                <c:pt idx="1976">
                  <c:v>41001.069444444445</c:v>
                </c:pt>
                <c:pt idx="1977">
                  <c:v>41001.083333333336</c:v>
                </c:pt>
                <c:pt idx="1978">
                  <c:v>41001.097222222212</c:v>
                </c:pt>
                <c:pt idx="1979">
                  <c:v>41001.111111111102</c:v>
                </c:pt>
                <c:pt idx="1980">
                  <c:v>41001.124999999993</c:v>
                </c:pt>
                <c:pt idx="1981">
                  <c:v>41001.138888888891</c:v>
                </c:pt>
                <c:pt idx="1982">
                  <c:v>41001.152777777781</c:v>
                </c:pt>
                <c:pt idx="1983">
                  <c:v>41001.166666666657</c:v>
                </c:pt>
                <c:pt idx="1984">
                  <c:v>41001.180555555562</c:v>
                </c:pt>
                <c:pt idx="1985">
                  <c:v>41001.194444444445</c:v>
                </c:pt>
                <c:pt idx="1986">
                  <c:v>41001.208333333336</c:v>
                </c:pt>
                <c:pt idx="1987">
                  <c:v>41001.222222222212</c:v>
                </c:pt>
                <c:pt idx="1988">
                  <c:v>41001.236111111102</c:v>
                </c:pt>
                <c:pt idx="1989">
                  <c:v>41001.25</c:v>
                </c:pt>
                <c:pt idx="1990">
                  <c:v>41001.263888888883</c:v>
                </c:pt>
                <c:pt idx="1991">
                  <c:v>41001.277777777774</c:v>
                </c:pt>
                <c:pt idx="1992">
                  <c:v>41001.29166666665</c:v>
                </c:pt>
                <c:pt idx="1993">
                  <c:v>41001.305555555562</c:v>
                </c:pt>
                <c:pt idx="1994">
                  <c:v>41001.319444444453</c:v>
                </c:pt>
                <c:pt idx="1995">
                  <c:v>41001.333333333336</c:v>
                </c:pt>
                <c:pt idx="1996">
                  <c:v>41001.347222222219</c:v>
                </c:pt>
                <c:pt idx="1997">
                  <c:v>41001.361111111102</c:v>
                </c:pt>
                <c:pt idx="1998">
                  <c:v>41001.375</c:v>
                </c:pt>
                <c:pt idx="1999">
                  <c:v>41001.388888888898</c:v>
                </c:pt>
                <c:pt idx="2000">
                  <c:v>41001.402777777781</c:v>
                </c:pt>
                <c:pt idx="2001">
                  <c:v>41001.416666666664</c:v>
                </c:pt>
                <c:pt idx="2002">
                  <c:v>41001.430555555562</c:v>
                </c:pt>
                <c:pt idx="2003">
                  <c:v>41001.444444444453</c:v>
                </c:pt>
                <c:pt idx="2004">
                  <c:v>41001.458333333343</c:v>
                </c:pt>
                <c:pt idx="2005">
                  <c:v>41001.472222222219</c:v>
                </c:pt>
                <c:pt idx="2006">
                  <c:v>41001.486111111109</c:v>
                </c:pt>
                <c:pt idx="2007">
                  <c:v>41001.5</c:v>
                </c:pt>
                <c:pt idx="2008">
                  <c:v>41001.513888888891</c:v>
                </c:pt>
                <c:pt idx="2009">
                  <c:v>41001.527777777774</c:v>
                </c:pt>
                <c:pt idx="2010">
                  <c:v>41001.541666666657</c:v>
                </c:pt>
                <c:pt idx="2011">
                  <c:v>41001.555555555562</c:v>
                </c:pt>
                <c:pt idx="2012">
                  <c:v>41001.569444444445</c:v>
                </c:pt>
                <c:pt idx="2013">
                  <c:v>41001.583333333336</c:v>
                </c:pt>
                <c:pt idx="2014">
                  <c:v>41001.597222222212</c:v>
                </c:pt>
                <c:pt idx="2015">
                  <c:v>41001.611111111102</c:v>
                </c:pt>
                <c:pt idx="2016">
                  <c:v>41001.624999999993</c:v>
                </c:pt>
                <c:pt idx="2017">
                  <c:v>41001.638888888891</c:v>
                </c:pt>
                <c:pt idx="2018">
                  <c:v>41001.652777777781</c:v>
                </c:pt>
                <c:pt idx="2019">
                  <c:v>41001.666666666657</c:v>
                </c:pt>
                <c:pt idx="2020">
                  <c:v>41001.680555555562</c:v>
                </c:pt>
                <c:pt idx="2021">
                  <c:v>41001.694444444445</c:v>
                </c:pt>
                <c:pt idx="2022">
                  <c:v>41001.708333333336</c:v>
                </c:pt>
                <c:pt idx="2023">
                  <c:v>41001.722222222212</c:v>
                </c:pt>
                <c:pt idx="2024">
                  <c:v>41001.736111111102</c:v>
                </c:pt>
                <c:pt idx="2025">
                  <c:v>41001.75</c:v>
                </c:pt>
                <c:pt idx="2026">
                  <c:v>41001.763888888883</c:v>
                </c:pt>
                <c:pt idx="2027">
                  <c:v>41001.777777777774</c:v>
                </c:pt>
                <c:pt idx="2028">
                  <c:v>41001.79166666665</c:v>
                </c:pt>
                <c:pt idx="2029">
                  <c:v>41001.805555555562</c:v>
                </c:pt>
                <c:pt idx="2030">
                  <c:v>41001.819444444453</c:v>
                </c:pt>
                <c:pt idx="2031">
                  <c:v>41001.833333333336</c:v>
                </c:pt>
                <c:pt idx="2032">
                  <c:v>41001.847222222219</c:v>
                </c:pt>
                <c:pt idx="2033">
                  <c:v>41001.861111111102</c:v>
                </c:pt>
                <c:pt idx="2034">
                  <c:v>41001.875</c:v>
                </c:pt>
                <c:pt idx="2035">
                  <c:v>41001.888888888898</c:v>
                </c:pt>
                <c:pt idx="2036">
                  <c:v>41001.902777777781</c:v>
                </c:pt>
                <c:pt idx="2037">
                  <c:v>41001.916666666664</c:v>
                </c:pt>
                <c:pt idx="2038">
                  <c:v>41001.930555555562</c:v>
                </c:pt>
                <c:pt idx="2039">
                  <c:v>41001.944444444453</c:v>
                </c:pt>
                <c:pt idx="2040">
                  <c:v>41001.958333333343</c:v>
                </c:pt>
                <c:pt idx="2041">
                  <c:v>41001.972222222219</c:v>
                </c:pt>
                <c:pt idx="2042">
                  <c:v>41001.986111111109</c:v>
                </c:pt>
                <c:pt idx="2043">
                  <c:v>41002</c:v>
                </c:pt>
                <c:pt idx="2044">
                  <c:v>41002.013888888891</c:v>
                </c:pt>
                <c:pt idx="2045">
                  <c:v>41002.027777777774</c:v>
                </c:pt>
                <c:pt idx="2046">
                  <c:v>41002.041666666657</c:v>
                </c:pt>
                <c:pt idx="2047">
                  <c:v>41002.055555555562</c:v>
                </c:pt>
                <c:pt idx="2048">
                  <c:v>41002.069444444445</c:v>
                </c:pt>
                <c:pt idx="2049">
                  <c:v>41002.083333333336</c:v>
                </c:pt>
                <c:pt idx="2050">
                  <c:v>41002.097222222212</c:v>
                </c:pt>
                <c:pt idx="2051">
                  <c:v>41002.111111111102</c:v>
                </c:pt>
                <c:pt idx="2052">
                  <c:v>41002.124999999993</c:v>
                </c:pt>
                <c:pt idx="2053">
                  <c:v>41002.138888888891</c:v>
                </c:pt>
                <c:pt idx="2054">
                  <c:v>41002.152777777781</c:v>
                </c:pt>
                <c:pt idx="2055">
                  <c:v>41002.166666666657</c:v>
                </c:pt>
                <c:pt idx="2056">
                  <c:v>41002.180555555562</c:v>
                </c:pt>
                <c:pt idx="2057">
                  <c:v>41002.194444444445</c:v>
                </c:pt>
                <c:pt idx="2058">
                  <c:v>41002.208333333336</c:v>
                </c:pt>
                <c:pt idx="2059">
                  <c:v>41002.222222222212</c:v>
                </c:pt>
                <c:pt idx="2060">
                  <c:v>41002.236111111102</c:v>
                </c:pt>
                <c:pt idx="2061">
                  <c:v>41002.25</c:v>
                </c:pt>
                <c:pt idx="2062">
                  <c:v>41002.263888888883</c:v>
                </c:pt>
                <c:pt idx="2063">
                  <c:v>41002.277777777774</c:v>
                </c:pt>
                <c:pt idx="2064">
                  <c:v>41002.29166666665</c:v>
                </c:pt>
                <c:pt idx="2065">
                  <c:v>41002.305555555562</c:v>
                </c:pt>
                <c:pt idx="2066">
                  <c:v>41002.319444444453</c:v>
                </c:pt>
                <c:pt idx="2067">
                  <c:v>41002.333333333336</c:v>
                </c:pt>
                <c:pt idx="2068">
                  <c:v>41002.347222222219</c:v>
                </c:pt>
                <c:pt idx="2069">
                  <c:v>41002.361111111102</c:v>
                </c:pt>
                <c:pt idx="2070">
                  <c:v>41002.375</c:v>
                </c:pt>
                <c:pt idx="2071">
                  <c:v>41002.388888888898</c:v>
                </c:pt>
                <c:pt idx="2072">
                  <c:v>41002.402777777781</c:v>
                </c:pt>
                <c:pt idx="2073">
                  <c:v>41002.416666666664</c:v>
                </c:pt>
                <c:pt idx="2074">
                  <c:v>41002.430555555562</c:v>
                </c:pt>
                <c:pt idx="2075">
                  <c:v>41002.444444444453</c:v>
                </c:pt>
                <c:pt idx="2076">
                  <c:v>41002.458333333343</c:v>
                </c:pt>
                <c:pt idx="2077">
                  <c:v>41002.472222222219</c:v>
                </c:pt>
                <c:pt idx="2078">
                  <c:v>41002.486111111109</c:v>
                </c:pt>
                <c:pt idx="2079">
                  <c:v>41002.5</c:v>
                </c:pt>
                <c:pt idx="2080">
                  <c:v>41002.513888888891</c:v>
                </c:pt>
                <c:pt idx="2081">
                  <c:v>41002.527777777774</c:v>
                </c:pt>
                <c:pt idx="2082">
                  <c:v>41002.541666666657</c:v>
                </c:pt>
                <c:pt idx="2083">
                  <c:v>41002.555555555562</c:v>
                </c:pt>
                <c:pt idx="2084">
                  <c:v>41002.569444444445</c:v>
                </c:pt>
                <c:pt idx="2085">
                  <c:v>41002.583333333336</c:v>
                </c:pt>
                <c:pt idx="2086">
                  <c:v>41002.597222222212</c:v>
                </c:pt>
                <c:pt idx="2087">
                  <c:v>41002.611111111102</c:v>
                </c:pt>
                <c:pt idx="2088">
                  <c:v>41002.624999999993</c:v>
                </c:pt>
                <c:pt idx="2089">
                  <c:v>41002.638888888891</c:v>
                </c:pt>
                <c:pt idx="2090">
                  <c:v>41002.652777777781</c:v>
                </c:pt>
                <c:pt idx="2091">
                  <c:v>41002.666666666657</c:v>
                </c:pt>
                <c:pt idx="2092">
                  <c:v>41002.680555555562</c:v>
                </c:pt>
                <c:pt idx="2093">
                  <c:v>41002.694444444445</c:v>
                </c:pt>
                <c:pt idx="2094">
                  <c:v>41002.708333333336</c:v>
                </c:pt>
                <c:pt idx="2095">
                  <c:v>41002.722222222212</c:v>
                </c:pt>
                <c:pt idx="2096">
                  <c:v>41002.736111111102</c:v>
                </c:pt>
                <c:pt idx="2097">
                  <c:v>41002.75</c:v>
                </c:pt>
                <c:pt idx="2098">
                  <c:v>41002.763888888883</c:v>
                </c:pt>
                <c:pt idx="2099">
                  <c:v>41002.777777777774</c:v>
                </c:pt>
                <c:pt idx="2100">
                  <c:v>41002.79166666665</c:v>
                </c:pt>
                <c:pt idx="2101">
                  <c:v>41002.805555555562</c:v>
                </c:pt>
                <c:pt idx="2102">
                  <c:v>41002.819444444453</c:v>
                </c:pt>
                <c:pt idx="2103">
                  <c:v>41002.833333333336</c:v>
                </c:pt>
                <c:pt idx="2104">
                  <c:v>41002.847222222219</c:v>
                </c:pt>
                <c:pt idx="2105">
                  <c:v>41002.861111111102</c:v>
                </c:pt>
                <c:pt idx="2106">
                  <c:v>41002.875</c:v>
                </c:pt>
                <c:pt idx="2107">
                  <c:v>41002.888888888898</c:v>
                </c:pt>
                <c:pt idx="2108">
                  <c:v>41002.902777777781</c:v>
                </c:pt>
                <c:pt idx="2109">
                  <c:v>41002.916666666664</c:v>
                </c:pt>
                <c:pt idx="2110">
                  <c:v>41002.930555555562</c:v>
                </c:pt>
                <c:pt idx="2111">
                  <c:v>41002.944444444453</c:v>
                </c:pt>
                <c:pt idx="2112">
                  <c:v>41002.958333333343</c:v>
                </c:pt>
                <c:pt idx="2113">
                  <c:v>41002.972222222219</c:v>
                </c:pt>
                <c:pt idx="2114">
                  <c:v>41002.986111111109</c:v>
                </c:pt>
                <c:pt idx="2115">
                  <c:v>41003</c:v>
                </c:pt>
                <c:pt idx="2116">
                  <c:v>41003.013888888891</c:v>
                </c:pt>
                <c:pt idx="2117">
                  <c:v>41003.027777777774</c:v>
                </c:pt>
                <c:pt idx="2118">
                  <c:v>41003.041666666657</c:v>
                </c:pt>
                <c:pt idx="2119">
                  <c:v>41003.055555555562</c:v>
                </c:pt>
                <c:pt idx="2120">
                  <c:v>41003.069444444445</c:v>
                </c:pt>
                <c:pt idx="2121">
                  <c:v>41003.083333333336</c:v>
                </c:pt>
                <c:pt idx="2122">
                  <c:v>41003.097222222212</c:v>
                </c:pt>
                <c:pt idx="2123">
                  <c:v>41003.111111111102</c:v>
                </c:pt>
                <c:pt idx="2124">
                  <c:v>41003.124999999993</c:v>
                </c:pt>
                <c:pt idx="2125">
                  <c:v>41003.138888888891</c:v>
                </c:pt>
                <c:pt idx="2126">
                  <c:v>41003.152777777781</c:v>
                </c:pt>
                <c:pt idx="2127">
                  <c:v>41003.166666666657</c:v>
                </c:pt>
                <c:pt idx="2128">
                  <c:v>41003.180555555562</c:v>
                </c:pt>
                <c:pt idx="2129">
                  <c:v>41003.194444444445</c:v>
                </c:pt>
                <c:pt idx="2130">
                  <c:v>41003.208333333336</c:v>
                </c:pt>
                <c:pt idx="2131">
                  <c:v>41003.222222222212</c:v>
                </c:pt>
                <c:pt idx="2132">
                  <c:v>41003.236111111102</c:v>
                </c:pt>
                <c:pt idx="2133">
                  <c:v>41003.25</c:v>
                </c:pt>
                <c:pt idx="2134">
                  <c:v>41003.263888888883</c:v>
                </c:pt>
                <c:pt idx="2135">
                  <c:v>41003.277777777774</c:v>
                </c:pt>
                <c:pt idx="2136">
                  <c:v>41003.29166666665</c:v>
                </c:pt>
                <c:pt idx="2137">
                  <c:v>41003.305555555562</c:v>
                </c:pt>
                <c:pt idx="2138">
                  <c:v>41003.319444444453</c:v>
                </c:pt>
                <c:pt idx="2139">
                  <c:v>41003.333333333336</c:v>
                </c:pt>
                <c:pt idx="2140">
                  <c:v>41003.347222222219</c:v>
                </c:pt>
                <c:pt idx="2141">
                  <c:v>41003.361111111102</c:v>
                </c:pt>
                <c:pt idx="2142">
                  <c:v>41003.375</c:v>
                </c:pt>
                <c:pt idx="2143">
                  <c:v>41003.388888888898</c:v>
                </c:pt>
                <c:pt idx="2144">
                  <c:v>41003.402777777781</c:v>
                </c:pt>
                <c:pt idx="2145">
                  <c:v>41003.416666666664</c:v>
                </c:pt>
                <c:pt idx="2146">
                  <c:v>41003.430555555562</c:v>
                </c:pt>
                <c:pt idx="2147">
                  <c:v>41003.444444444453</c:v>
                </c:pt>
                <c:pt idx="2148">
                  <c:v>41003.458333333343</c:v>
                </c:pt>
                <c:pt idx="2149">
                  <c:v>41003.472222222219</c:v>
                </c:pt>
                <c:pt idx="2150">
                  <c:v>41003.486111111109</c:v>
                </c:pt>
                <c:pt idx="2151">
                  <c:v>41003.5</c:v>
                </c:pt>
                <c:pt idx="2152">
                  <c:v>41003.513888888891</c:v>
                </c:pt>
                <c:pt idx="2153">
                  <c:v>41003.527777777774</c:v>
                </c:pt>
                <c:pt idx="2154">
                  <c:v>41003.541666666657</c:v>
                </c:pt>
                <c:pt idx="2155">
                  <c:v>41003.555555555562</c:v>
                </c:pt>
                <c:pt idx="2156">
                  <c:v>41003.569444444445</c:v>
                </c:pt>
                <c:pt idx="2157">
                  <c:v>41003.583333333336</c:v>
                </c:pt>
                <c:pt idx="2158">
                  <c:v>41003.597222222212</c:v>
                </c:pt>
                <c:pt idx="2159">
                  <c:v>41003.611111111102</c:v>
                </c:pt>
                <c:pt idx="2160">
                  <c:v>41003.624999999993</c:v>
                </c:pt>
                <c:pt idx="2161">
                  <c:v>41003.638888888891</c:v>
                </c:pt>
                <c:pt idx="2162">
                  <c:v>41003.652777777781</c:v>
                </c:pt>
                <c:pt idx="2163">
                  <c:v>41003.666666666657</c:v>
                </c:pt>
                <c:pt idx="2164">
                  <c:v>41003.680555555562</c:v>
                </c:pt>
                <c:pt idx="2165">
                  <c:v>41003.694444444445</c:v>
                </c:pt>
                <c:pt idx="2166">
                  <c:v>41003.708333333336</c:v>
                </c:pt>
                <c:pt idx="2167">
                  <c:v>41003.722222222212</c:v>
                </c:pt>
                <c:pt idx="2168">
                  <c:v>41003.736111111102</c:v>
                </c:pt>
                <c:pt idx="2169">
                  <c:v>41003.75</c:v>
                </c:pt>
                <c:pt idx="2170">
                  <c:v>41003.763888888883</c:v>
                </c:pt>
                <c:pt idx="2171">
                  <c:v>41003.777777777774</c:v>
                </c:pt>
                <c:pt idx="2172">
                  <c:v>41003.79166666665</c:v>
                </c:pt>
                <c:pt idx="2173">
                  <c:v>41003.805555555562</c:v>
                </c:pt>
                <c:pt idx="2174">
                  <c:v>41003.819444444453</c:v>
                </c:pt>
                <c:pt idx="2175">
                  <c:v>41003.833333333336</c:v>
                </c:pt>
                <c:pt idx="2176">
                  <c:v>41003.847222222219</c:v>
                </c:pt>
                <c:pt idx="2177">
                  <c:v>41003.861111111102</c:v>
                </c:pt>
                <c:pt idx="2178">
                  <c:v>41003.875</c:v>
                </c:pt>
                <c:pt idx="2179">
                  <c:v>41003.888888888898</c:v>
                </c:pt>
                <c:pt idx="2180">
                  <c:v>41003.902777777781</c:v>
                </c:pt>
                <c:pt idx="2181">
                  <c:v>41003.916666666664</c:v>
                </c:pt>
                <c:pt idx="2182">
                  <c:v>41003.930555555562</c:v>
                </c:pt>
                <c:pt idx="2183">
                  <c:v>41003.944444444453</c:v>
                </c:pt>
                <c:pt idx="2184">
                  <c:v>41003.958333333343</c:v>
                </c:pt>
                <c:pt idx="2185">
                  <c:v>41003.972222222219</c:v>
                </c:pt>
                <c:pt idx="2186">
                  <c:v>41003.986111111109</c:v>
                </c:pt>
                <c:pt idx="2187">
                  <c:v>41004</c:v>
                </c:pt>
                <c:pt idx="2188">
                  <c:v>41004.013888888891</c:v>
                </c:pt>
                <c:pt idx="2189">
                  <c:v>41004.027777777774</c:v>
                </c:pt>
                <c:pt idx="2190">
                  <c:v>41004.041666666657</c:v>
                </c:pt>
                <c:pt idx="2191">
                  <c:v>41004.055555555562</c:v>
                </c:pt>
                <c:pt idx="2192">
                  <c:v>41004.069444444445</c:v>
                </c:pt>
                <c:pt idx="2193">
                  <c:v>41004.083333333336</c:v>
                </c:pt>
                <c:pt idx="2194">
                  <c:v>41004.097222222212</c:v>
                </c:pt>
                <c:pt idx="2195">
                  <c:v>41004.111111111102</c:v>
                </c:pt>
                <c:pt idx="2196">
                  <c:v>41004.124999999993</c:v>
                </c:pt>
                <c:pt idx="2197">
                  <c:v>41004.138888888891</c:v>
                </c:pt>
                <c:pt idx="2198">
                  <c:v>41004.152777777781</c:v>
                </c:pt>
                <c:pt idx="2199">
                  <c:v>41004.166666666657</c:v>
                </c:pt>
                <c:pt idx="2200">
                  <c:v>41004.180555555562</c:v>
                </c:pt>
                <c:pt idx="2201">
                  <c:v>41004.194444444445</c:v>
                </c:pt>
                <c:pt idx="2202">
                  <c:v>41004.208333333336</c:v>
                </c:pt>
                <c:pt idx="2203">
                  <c:v>41004.222222222212</c:v>
                </c:pt>
                <c:pt idx="2204">
                  <c:v>41004.236111111102</c:v>
                </c:pt>
                <c:pt idx="2205">
                  <c:v>41004.25</c:v>
                </c:pt>
                <c:pt idx="2206">
                  <c:v>41004.263888888883</c:v>
                </c:pt>
                <c:pt idx="2207">
                  <c:v>41004.277777777774</c:v>
                </c:pt>
                <c:pt idx="2208">
                  <c:v>41004.29166666665</c:v>
                </c:pt>
                <c:pt idx="2209">
                  <c:v>41004.305555555562</c:v>
                </c:pt>
                <c:pt idx="2210">
                  <c:v>41004.319444444453</c:v>
                </c:pt>
                <c:pt idx="2211">
                  <c:v>41004.333333333336</c:v>
                </c:pt>
                <c:pt idx="2212">
                  <c:v>41004.347222222219</c:v>
                </c:pt>
                <c:pt idx="2213">
                  <c:v>41004.361111111102</c:v>
                </c:pt>
                <c:pt idx="2214">
                  <c:v>41004.375</c:v>
                </c:pt>
                <c:pt idx="2215">
                  <c:v>41004.388888888898</c:v>
                </c:pt>
                <c:pt idx="2216">
                  <c:v>41004.402777777781</c:v>
                </c:pt>
                <c:pt idx="2217">
                  <c:v>41004.416666666664</c:v>
                </c:pt>
                <c:pt idx="2218">
                  <c:v>41004.430555555562</c:v>
                </c:pt>
                <c:pt idx="2219">
                  <c:v>41004.444444444453</c:v>
                </c:pt>
                <c:pt idx="2220">
                  <c:v>41004.458333333343</c:v>
                </c:pt>
                <c:pt idx="2221">
                  <c:v>41004.472222222219</c:v>
                </c:pt>
                <c:pt idx="2222">
                  <c:v>41004.486111111109</c:v>
                </c:pt>
                <c:pt idx="2223">
                  <c:v>41004.5</c:v>
                </c:pt>
                <c:pt idx="2224">
                  <c:v>41004.513888888891</c:v>
                </c:pt>
                <c:pt idx="2225">
                  <c:v>41004.527777777774</c:v>
                </c:pt>
                <c:pt idx="2226">
                  <c:v>41004.541666666657</c:v>
                </c:pt>
                <c:pt idx="2227">
                  <c:v>41004.555555555562</c:v>
                </c:pt>
                <c:pt idx="2228">
                  <c:v>41004.569444444445</c:v>
                </c:pt>
                <c:pt idx="2229">
                  <c:v>41004.583333333336</c:v>
                </c:pt>
                <c:pt idx="2230">
                  <c:v>41004.597222222212</c:v>
                </c:pt>
                <c:pt idx="2231">
                  <c:v>41004.611111111102</c:v>
                </c:pt>
                <c:pt idx="2232">
                  <c:v>41004.624999999993</c:v>
                </c:pt>
                <c:pt idx="2233">
                  <c:v>41004.638888888891</c:v>
                </c:pt>
                <c:pt idx="2234">
                  <c:v>41004.652777777781</c:v>
                </c:pt>
                <c:pt idx="2235">
                  <c:v>41004.666666666657</c:v>
                </c:pt>
                <c:pt idx="2236">
                  <c:v>41004.680555555562</c:v>
                </c:pt>
                <c:pt idx="2237">
                  <c:v>41004.694444444445</c:v>
                </c:pt>
                <c:pt idx="2238">
                  <c:v>41004.708333333336</c:v>
                </c:pt>
                <c:pt idx="2239">
                  <c:v>41004.722222222212</c:v>
                </c:pt>
                <c:pt idx="2240">
                  <c:v>41004.736111111102</c:v>
                </c:pt>
                <c:pt idx="2241">
                  <c:v>41004.75</c:v>
                </c:pt>
                <c:pt idx="2242">
                  <c:v>41004.763888888883</c:v>
                </c:pt>
                <c:pt idx="2243">
                  <c:v>41004.777777777774</c:v>
                </c:pt>
                <c:pt idx="2244">
                  <c:v>41004.79166666665</c:v>
                </c:pt>
                <c:pt idx="2245">
                  <c:v>41004.805555555562</c:v>
                </c:pt>
                <c:pt idx="2246">
                  <c:v>41004.819444444453</c:v>
                </c:pt>
                <c:pt idx="2247">
                  <c:v>41004.833333333336</c:v>
                </c:pt>
                <c:pt idx="2248">
                  <c:v>41004.847222222219</c:v>
                </c:pt>
                <c:pt idx="2249">
                  <c:v>41004.861111111102</c:v>
                </c:pt>
                <c:pt idx="2250">
                  <c:v>41004.875</c:v>
                </c:pt>
                <c:pt idx="2251">
                  <c:v>41004.888888888898</c:v>
                </c:pt>
                <c:pt idx="2252">
                  <c:v>41004.902777777781</c:v>
                </c:pt>
                <c:pt idx="2253">
                  <c:v>41004.916666666664</c:v>
                </c:pt>
                <c:pt idx="2254">
                  <c:v>41004.930555555562</c:v>
                </c:pt>
                <c:pt idx="2255">
                  <c:v>41004.944444444453</c:v>
                </c:pt>
                <c:pt idx="2256">
                  <c:v>41004.958333333343</c:v>
                </c:pt>
                <c:pt idx="2257">
                  <c:v>41004.972222222219</c:v>
                </c:pt>
                <c:pt idx="2258">
                  <c:v>41004.986111111109</c:v>
                </c:pt>
                <c:pt idx="2259">
                  <c:v>41005</c:v>
                </c:pt>
                <c:pt idx="2260">
                  <c:v>41005.013888888891</c:v>
                </c:pt>
                <c:pt idx="2261">
                  <c:v>41005.027777777774</c:v>
                </c:pt>
                <c:pt idx="2262">
                  <c:v>41005.041666666657</c:v>
                </c:pt>
                <c:pt idx="2263">
                  <c:v>41005.055555555562</c:v>
                </c:pt>
                <c:pt idx="2264">
                  <c:v>41005.069444444445</c:v>
                </c:pt>
                <c:pt idx="2265">
                  <c:v>41005.083333333336</c:v>
                </c:pt>
                <c:pt idx="2266">
                  <c:v>41005.097222222212</c:v>
                </c:pt>
                <c:pt idx="2267">
                  <c:v>41005.111111111102</c:v>
                </c:pt>
                <c:pt idx="2268">
                  <c:v>41005.124999999993</c:v>
                </c:pt>
                <c:pt idx="2269">
                  <c:v>41005.138888888891</c:v>
                </c:pt>
                <c:pt idx="2270">
                  <c:v>41005.152777777781</c:v>
                </c:pt>
                <c:pt idx="2271">
                  <c:v>41005.166666666657</c:v>
                </c:pt>
                <c:pt idx="2272">
                  <c:v>41005.180555555562</c:v>
                </c:pt>
                <c:pt idx="2273">
                  <c:v>41005.194444444445</c:v>
                </c:pt>
                <c:pt idx="2274">
                  <c:v>41005.208333333336</c:v>
                </c:pt>
                <c:pt idx="2275">
                  <c:v>41005.222222222212</c:v>
                </c:pt>
                <c:pt idx="2276">
                  <c:v>41005.236111111102</c:v>
                </c:pt>
                <c:pt idx="2277">
                  <c:v>41005.25</c:v>
                </c:pt>
                <c:pt idx="2278">
                  <c:v>41005.263888888883</c:v>
                </c:pt>
                <c:pt idx="2279">
                  <c:v>41005.277777777774</c:v>
                </c:pt>
                <c:pt idx="2280">
                  <c:v>41005.29166666665</c:v>
                </c:pt>
                <c:pt idx="2281">
                  <c:v>41005.305555555562</c:v>
                </c:pt>
                <c:pt idx="2282">
                  <c:v>41005.319444444453</c:v>
                </c:pt>
                <c:pt idx="2283">
                  <c:v>41005.333333333336</c:v>
                </c:pt>
                <c:pt idx="2284">
                  <c:v>41005.347222222219</c:v>
                </c:pt>
                <c:pt idx="2285">
                  <c:v>41005.361111111102</c:v>
                </c:pt>
                <c:pt idx="2286">
                  <c:v>41005.375</c:v>
                </c:pt>
                <c:pt idx="2287">
                  <c:v>41005.388888888898</c:v>
                </c:pt>
                <c:pt idx="2288">
                  <c:v>41005.402777777781</c:v>
                </c:pt>
                <c:pt idx="2289">
                  <c:v>41005.416666666664</c:v>
                </c:pt>
                <c:pt idx="2290">
                  <c:v>41005.430555555562</c:v>
                </c:pt>
                <c:pt idx="2291">
                  <c:v>41005.444444444453</c:v>
                </c:pt>
                <c:pt idx="2292">
                  <c:v>41005.458333333343</c:v>
                </c:pt>
                <c:pt idx="2293">
                  <c:v>41005.472222222219</c:v>
                </c:pt>
                <c:pt idx="2294">
                  <c:v>41005.486111111109</c:v>
                </c:pt>
                <c:pt idx="2295">
                  <c:v>41005.5</c:v>
                </c:pt>
                <c:pt idx="2296">
                  <c:v>41005.513888888891</c:v>
                </c:pt>
                <c:pt idx="2297">
                  <c:v>41005.527777777774</c:v>
                </c:pt>
                <c:pt idx="2298">
                  <c:v>41005.541666666657</c:v>
                </c:pt>
                <c:pt idx="2299">
                  <c:v>41005.555555555562</c:v>
                </c:pt>
                <c:pt idx="2300">
                  <c:v>41005.569444444445</c:v>
                </c:pt>
                <c:pt idx="2301">
                  <c:v>41005.583333333336</c:v>
                </c:pt>
                <c:pt idx="2302">
                  <c:v>41005.597222222212</c:v>
                </c:pt>
                <c:pt idx="2303">
                  <c:v>41005.611111111102</c:v>
                </c:pt>
                <c:pt idx="2304">
                  <c:v>41005.624999999993</c:v>
                </c:pt>
                <c:pt idx="2305">
                  <c:v>41005.638888888891</c:v>
                </c:pt>
                <c:pt idx="2306">
                  <c:v>41005.652777777781</c:v>
                </c:pt>
                <c:pt idx="2307">
                  <c:v>41005.666666666657</c:v>
                </c:pt>
                <c:pt idx="2308">
                  <c:v>41005.680555555562</c:v>
                </c:pt>
                <c:pt idx="2309">
                  <c:v>41005.694444444445</c:v>
                </c:pt>
                <c:pt idx="2310">
                  <c:v>41005.708333333336</c:v>
                </c:pt>
                <c:pt idx="2311">
                  <c:v>41005.722222222212</c:v>
                </c:pt>
                <c:pt idx="2312">
                  <c:v>41005.736111111102</c:v>
                </c:pt>
                <c:pt idx="2313">
                  <c:v>41005.75</c:v>
                </c:pt>
                <c:pt idx="2314">
                  <c:v>41005.763888888883</c:v>
                </c:pt>
                <c:pt idx="2315">
                  <c:v>41005.777777777774</c:v>
                </c:pt>
                <c:pt idx="2316">
                  <c:v>41005.79166666665</c:v>
                </c:pt>
                <c:pt idx="2317">
                  <c:v>41005.805555555562</c:v>
                </c:pt>
                <c:pt idx="2318">
                  <c:v>41005.819444444453</c:v>
                </c:pt>
                <c:pt idx="2319">
                  <c:v>41005.833333333336</c:v>
                </c:pt>
                <c:pt idx="2320">
                  <c:v>41005.847222222219</c:v>
                </c:pt>
                <c:pt idx="2321">
                  <c:v>41005.861111111102</c:v>
                </c:pt>
                <c:pt idx="2322">
                  <c:v>41005.875</c:v>
                </c:pt>
                <c:pt idx="2323">
                  <c:v>41005.888888888898</c:v>
                </c:pt>
                <c:pt idx="2324">
                  <c:v>41005.902777777781</c:v>
                </c:pt>
                <c:pt idx="2325">
                  <c:v>41005.916666666664</c:v>
                </c:pt>
                <c:pt idx="2326">
                  <c:v>41005.930555555562</c:v>
                </c:pt>
                <c:pt idx="2327">
                  <c:v>41005.944444444453</c:v>
                </c:pt>
                <c:pt idx="2328">
                  <c:v>41005.958333333343</c:v>
                </c:pt>
                <c:pt idx="2329">
                  <c:v>41005.972222222219</c:v>
                </c:pt>
                <c:pt idx="2330">
                  <c:v>41005.986111111109</c:v>
                </c:pt>
                <c:pt idx="2331">
                  <c:v>41006</c:v>
                </c:pt>
                <c:pt idx="2332">
                  <c:v>41006.013888888891</c:v>
                </c:pt>
                <c:pt idx="2333">
                  <c:v>41006.027777777774</c:v>
                </c:pt>
                <c:pt idx="2334">
                  <c:v>41006.041666666657</c:v>
                </c:pt>
                <c:pt idx="2335">
                  <c:v>41006.055555555562</c:v>
                </c:pt>
                <c:pt idx="2336">
                  <c:v>41006.069444444445</c:v>
                </c:pt>
                <c:pt idx="2337">
                  <c:v>41006.083333333336</c:v>
                </c:pt>
                <c:pt idx="2338">
                  <c:v>41006.097222222212</c:v>
                </c:pt>
                <c:pt idx="2339">
                  <c:v>41006.111111111102</c:v>
                </c:pt>
                <c:pt idx="2340">
                  <c:v>41006.124999999993</c:v>
                </c:pt>
                <c:pt idx="2341">
                  <c:v>41006.138888888891</c:v>
                </c:pt>
                <c:pt idx="2342">
                  <c:v>41006.152777777781</c:v>
                </c:pt>
                <c:pt idx="2343">
                  <c:v>41006.166666666657</c:v>
                </c:pt>
                <c:pt idx="2344">
                  <c:v>41006.180555555562</c:v>
                </c:pt>
                <c:pt idx="2345">
                  <c:v>41006.194444444445</c:v>
                </c:pt>
                <c:pt idx="2346">
                  <c:v>41006.208333333336</c:v>
                </c:pt>
                <c:pt idx="2347">
                  <c:v>41006.222222222212</c:v>
                </c:pt>
                <c:pt idx="2348">
                  <c:v>41006.236111111102</c:v>
                </c:pt>
                <c:pt idx="2349">
                  <c:v>41006.25</c:v>
                </c:pt>
                <c:pt idx="2350">
                  <c:v>41006.263888888883</c:v>
                </c:pt>
                <c:pt idx="2351">
                  <c:v>41006.277777777774</c:v>
                </c:pt>
                <c:pt idx="2352">
                  <c:v>41006.29166666665</c:v>
                </c:pt>
                <c:pt idx="2353">
                  <c:v>41006.305555555562</c:v>
                </c:pt>
                <c:pt idx="2354">
                  <c:v>41006.319444444453</c:v>
                </c:pt>
                <c:pt idx="2355">
                  <c:v>41006.333333333336</c:v>
                </c:pt>
                <c:pt idx="2356">
                  <c:v>41006.347222222219</c:v>
                </c:pt>
                <c:pt idx="2357">
                  <c:v>41006.361111111102</c:v>
                </c:pt>
                <c:pt idx="2358">
                  <c:v>41006.375</c:v>
                </c:pt>
                <c:pt idx="2359">
                  <c:v>41006.388888888898</c:v>
                </c:pt>
                <c:pt idx="2360">
                  <c:v>41006.402777777781</c:v>
                </c:pt>
                <c:pt idx="2361">
                  <c:v>41006.416666666664</c:v>
                </c:pt>
                <c:pt idx="2362">
                  <c:v>41006.430555555562</c:v>
                </c:pt>
                <c:pt idx="2363">
                  <c:v>41006.444444444453</c:v>
                </c:pt>
                <c:pt idx="2364">
                  <c:v>41006.458333333343</c:v>
                </c:pt>
                <c:pt idx="2365">
                  <c:v>41006.472222222219</c:v>
                </c:pt>
                <c:pt idx="2366">
                  <c:v>41006.486111111109</c:v>
                </c:pt>
                <c:pt idx="2367">
                  <c:v>41006.5</c:v>
                </c:pt>
                <c:pt idx="2368">
                  <c:v>41006.513888888891</c:v>
                </c:pt>
                <c:pt idx="2369">
                  <c:v>41006.527777777774</c:v>
                </c:pt>
                <c:pt idx="2370">
                  <c:v>41006.541666666657</c:v>
                </c:pt>
                <c:pt idx="2371">
                  <c:v>41006.555555555562</c:v>
                </c:pt>
                <c:pt idx="2372">
                  <c:v>41006.569444444445</c:v>
                </c:pt>
                <c:pt idx="2373">
                  <c:v>41006.583333333336</c:v>
                </c:pt>
                <c:pt idx="2374">
                  <c:v>41006.597222222212</c:v>
                </c:pt>
                <c:pt idx="2375">
                  <c:v>41006.611111111102</c:v>
                </c:pt>
                <c:pt idx="2376">
                  <c:v>41006.624999999993</c:v>
                </c:pt>
                <c:pt idx="2377">
                  <c:v>41006.638888888891</c:v>
                </c:pt>
                <c:pt idx="2378">
                  <c:v>41006.652777777781</c:v>
                </c:pt>
                <c:pt idx="2379">
                  <c:v>41006.666666666657</c:v>
                </c:pt>
                <c:pt idx="2380">
                  <c:v>41006.680555555562</c:v>
                </c:pt>
                <c:pt idx="2381">
                  <c:v>41006.694444444445</c:v>
                </c:pt>
                <c:pt idx="2382">
                  <c:v>41006.708333333336</c:v>
                </c:pt>
                <c:pt idx="2383">
                  <c:v>41006.722222222212</c:v>
                </c:pt>
                <c:pt idx="2384">
                  <c:v>41006.736111111102</c:v>
                </c:pt>
                <c:pt idx="2385">
                  <c:v>41006.75</c:v>
                </c:pt>
                <c:pt idx="2386">
                  <c:v>41006.763888888883</c:v>
                </c:pt>
                <c:pt idx="2387">
                  <c:v>41006.777777777774</c:v>
                </c:pt>
                <c:pt idx="2388">
                  <c:v>41006.79166666665</c:v>
                </c:pt>
                <c:pt idx="2389">
                  <c:v>41006.805555555562</c:v>
                </c:pt>
                <c:pt idx="2390">
                  <c:v>41006.819444444453</c:v>
                </c:pt>
                <c:pt idx="2391">
                  <c:v>41006.833333333336</c:v>
                </c:pt>
                <c:pt idx="2392">
                  <c:v>41006.847222222219</c:v>
                </c:pt>
                <c:pt idx="2393">
                  <c:v>41006.861111111102</c:v>
                </c:pt>
                <c:pt idx="2394">
                  <c:v>41006.875</c:v>
                </c:pt>
                <c:pt idx="2395">
                  <c:v>41006.888888888898</c:v>
                </c:pt>
                <c:pt idx="2396">
                  <c:v>41006.902777777781</c:v>
                </c:pt>
                <c:pt idx="2397">
                  <c:v>41006.916666666664</c:v>
                </c:pt>
                <c:pt idx="2398">
                  <c:v>41006.930555555562</c:v>
                </c:pt>
                <c:pt idx="2399">
                  <c:v>41006.944444444453</c:v>
                </c:pt>
                <c:pt idx="2400">
                  <c:v>41006.958333333343</c:v>
                </c:pt>
                <c:pt idx="2401">
                  <c:v>41006.972222222219</c:v>
                </c:pt>
                <c:pt idx="2402">
                  <c:v>41006.986111111109</c:v>
                </c:pt>
                <c:pt idx="2403">
                  <c:v>41007</c:v>
                </c:pt>
                <c:pt idx="2404">
                  <c:v>41007.013888888891</c:v>
                </c:pt>
                <c:pt idx="2405">
                  <c:v>41007.027777777774</c:v>
                </c:pt>
                <c:pt idx="2406">
                  <c:v>41007.041666666657</c:v>
                </c:pt>
                <c:pt idx="2407">
                  <c:v>41007.055555555562</c:v>
                </c:pt>
                <c:pt idx="2408">
                  <c:v>41007.069444444445</c:v>
                </c:pt>
                <c:pt idx="2409">
                  <c:v>41007.083333333336</c:v>
                </c:pt>
                <c:pt idx="2410">
                  <c:v>41007.097222222212</c:v>
                </c:pt>
                <c:pt idx="2411">
                  <c:v>41007.111111111102</c:v>
                </c:pt>
                <c:pt idx="2412">
                  <c:v>41007.124999999993</c:v>
                </c:pt>
                <c:pt idx="2413">
                  <c:v>41007.138888888891</c:v>
                </c:pt>
                <c:pt idx="2414">
                  <c:v>41007.152777777781</c:v>
                </c:pt>
                <c:pt idx="2415">
                  <c:v>41007.166666666657</c:v>
                </c:pt>
                <c:pt idx="2416">
                  <c:v>41007.180555555562</c:v>
                </c:pt>
                <c:pt idx="2417">
                  <c:v>41007.194444444445</c:v>
                </c:pt>
                <c:pt idx="2418">
                  <c:v>41007.208333333336</c:v>
                </c:pt>
                <c:pt idx="2419">
                  <c:v>41007.222222222212</c:v>
                </c:pt>
                <c:pt idx="2420">
                  <c:v>41007.236111111102</c:v>
                </c:pt>
                <c:pt idx="2421">
                  <c:v>41007.25</c:v>
                </c:pt>
                <c:pt idx="2422">
                  <c:v>41007.263888888883</c:v>
                </c:pt>
                <c:pt idx="2423">
                  <c:v>41007.277777777774</c:v>
                </c:pt>
                <c:pt idx="2424">
                  <c:v>41007.29166666665</c:v>
                </c:pt>
                <c:pt idx="2425">
                  <c:v>41007.305555555562</c:v>
                </c:pt>
                <c:pt idx="2426">
                  <c:v>41007.319444444453</c:v>
                </c:pt>
                <c:pt idx="2427">
                  <c:v>41007.333333333336</c:v>
                </c:pt>
                <c:pt idx="2428">
                  <c:v>41007.347222222219</c:v>
                </c:pt>
                <c:pt idx="2429">
                  <c:v>41007.361111111102</c:v>
                </c:pt>
                <c:pt idx="2430">
                  <c:v>41007.375</c:v>
                </c:pt>
                <c:pt idx="2431">
                  <c:v>41007.388888888898</c:v>
                </c:pt>
                <c:pt idx="2432">
                  <c:v>41007.402777777781</c:v>
                </c:pt>
                <c:pt idx="2433">
                  <c:v>41007.416666666664</c:v>
                </c:pt>
                <c:pt idx="2434">
                  <c:v>41007.430555555562</c:v>
                </c:pt>
                <c:pt idx="2435">
                  <c:v>41007.444444444453</c:v>
                </c:pt>
                <c:pt idx="2436">
                  <c:v>41007.458333333343</c:v>
                </c:pt>
                <c:pt idx="2437">
                  <c:v>41007.472222222219</c:v>
                </c:pt>
                <c:pt idx="2438">
                  <c:v>41007.486111111109</c:v>
                </c:pt>
                <c:pt idx="2439">
                  <c:v>41007.5</c:v>
                </c:pt>
                <c:pt idx="2440">
                  <c:v>41007.513888888891</c:v>
                </c:pt>
                <c:pt idx="2441">
                  <c:v>41007.527777777774</c:v>
                </c:pt>
                <c:pt idx="2442">
                  <c:v>41007.541666666657</c:v>
                </c:pt>
                <c:pt idx="2443">
                  <c:v>41007.555555555562</c:v>
                </c:pt>
                <c:pt idx="2444">
                  <c:v>41007.569444444445</c:v>
                </c:pt>
                <c:pt idx="2445">
                  <c:v>41007.583333333336</c:v>
                </c:pt>
                <c:pt idx="2446">
                  <c:v>41007.597222222212</c:v>
                </c:pt>
                <c:pt idx="2447">
                  <c:v>41007.611111111102</c:v>
                </c:pt>
                <c:pt idx="2448">
                  <c:v>41007.624999999993</c:v>
                </c:pt>
                <c:pt idx="2449">
                  <c:v>41007.638888888891</c:v>
                </c:pt>
                <c:pt idx="2450">
                  <c:v>41007.652777777781</c:v>
                </c:pt>
                <c:pt idx="2451">
                  <c:v>41007.666666666657</c:v>
                </c:pt>
                <c:pt idx="2452">
                  <c:v>41007.680555555562</c:v>
                </c:pt>
                <c:pt idx="2453">
                  <c:v>41007.694444444445</c:v>
                </c:pt>
                <c:pt idx="2454">
                  <c:v>41007.708333333336</c:v>
                </c:pt>
                <c:pt idx="2455">
                  <c:v>41007.722222222212</c:v>
                </c:pt>
                <c:pt idx="2456">
                  <c:v>41007.736111111102</c:v>
                </c:pt>
                <c:pt idx="2457">
                  <c:v>41007.75</c:v>
                </c:pt>
                <c:pt idx="2458">
                  <c:v>41007.763888888883</c:v>
                </c:pt>
                <c:pt idx="2459">
                  <c:v>41007.777777777774</c:v>
                </c:pt>
                <c:pt idx="2460">
                  <c:v>41007.79166666665</c:v>
                </c:pt>
                <c:pt idx="2461">
                  <c:v>41007.805555555562</c:v>
                </c:pt>
                <c:pt idx="2462">
                  <c:v>41007.819444444453</c:v>
                </c:pt>
                <c:pt idx="2463">
                  <c:v>41007.833333333336</c:v>
                </c:pt>
                <c:pt idx="2464">
                  <c:v>41007.847222222219</c:v>
                </c:pt>
                <c:pt idx="2465">
                  <c:v>41007.861111111102</c:v>
                </c:pt>
                <c:pt idx="2466">
                  <c:v>41007.875</c:v>
                </c:pt>
                <c:pt idx="2467">
                  <c:v>41007.888888888898</c:v>
                </c:pt>
                <c:pt idx="2468">
                  <c:v>41007.902777777781</c:v>
                </c:pt>
                <c:pt idx="2469">
                  <c:v>41007.916666666664</c:v>
                </c:pt>
                <c:pt idx="2470">
                  <c:v>41007.930555555562</c:v>
                </c:pt>
                <c:pt idx="2471">
                  <c:v>41007.944444444453</c:v>
                </c:pt>
                <c:pt idx="2472">
                  <c:v>41007.958333333343</c:v>
                </c:pt>
                <c:pt idx="2473">
                  <c:v>41007.972222222219</c:v>
                </c:pt>
                <c:pt idx="2474">
                  <c:v>41007.986111111109</c:v>
                </c:pt>
                <c:pt idx="2475">
                  <c:v>41008</c:v>
                </c:pt>
                <c:pt idx="2476">
                  <c:v>41008.013888888891</c:v>
                </c:pt>
                <c:pt idx="2477">
                  <c:v>41008.027777777774</c:v>
                </c:pt>
                <c:pt idx="2478">
                  <c:v>41008.041666666657</c:v>
                </c:pt>
                <c:pt idx="2479">
                  <c:v>41008.055555555562</c:v>
                </c:pt>
                <c:pt idx="2480">
                  <c:v>41008.069444444445</c:v>
                </c:pt>
                <c:pt idx="2481">
                  <c:v>41008.083333333336</c:v>
                </c:pt>
                <c:pt idx="2482">
                  <c:v>41008.097222222212</c:v>
                </c:pt>
                <c:pt idx="2483">
                  <c:v>41008.111111111102</c:v>
                </c:pt>
                <c:pt idx="2484">
                  <c:v>41008.124999999993</c:v>
                </c:pt>
                <c:pt idx="2485">
                  <c:v>41008.138888888891</c:v>
                </c:pt>
                <c:pt idx="2486">
                  <c:v>41008.152777777781</c:v>
                </c:pt>
                <c:pt idx="2487">
                  <c:v>41008.166666666657</c:v>
                </c:pt>
                <c:pt idx="2488">
                  <c:v>41008.180555555562</c:v>
                </c:pt>
                <c:pt idx="2489">
                  <c:v>41008.194444444445</c:v>
                </c:pt>
                <c:pt idx="2490">
                  <c:v>41008.208333333336</c:v>
                </c:pt>
                <c:pt idx="2491">
                  <c:v>41008.222222222212</c:v>
                </c:pt>
                <c:pt idx="2492">
                  <c:v>41008.236111111102</c:v>
                </c:pt>
                <c:pt idx="2493">
                  <c:v>41008.25</c:v>
                </c:pt>
                <c:pt idx="2494">
                  <c:v>41008.263888888883</c:v>
                </c:pt>
                <c:pt idx="2495">
                  <c:v>41008.277777777774</c:v>
                </c:pt>
                <c:pt idx="2496">
                  <c:v>41008.29166666665</c:v>
                </c:pt>
                <c:pt idx="2497">
                  <c:v>41008.305555555562</c:v>
                </c:pt>
                <c:pt idx="2498">
                  <c:v>41008.319444444453</c:v>
                </c:pt>
                <c:pt idx="2499">
                  <c:v>41008.333333333336</c:v>
                </c:pt>
                <c:pt idx="2500">
                  <c:v>41008.347222222219</c:v>
                </c:pt>
                <c:pt idx="2501">
                  <c:v>41008.361111111102</c:v>
                </c:pt>
                <c:pt idx="2502">
                  <c:v>41008.375</c:v>
                </c:pt>
                <c:pt idx="2503">
                  <c:v>41008.388888888898</c:v>
                </c:pt>
                <c:pt idx="2504">
                  <c:v>41008.402777777781</c:v>
                </c:pt>
                <c:pt idx="2505">
                  <c:v>41008.416666666664</c:v>
                </c:pt>
                <c:pt idx="2506">
                  <c:v>41008.430555555562</c:v>
                </c:pt>
                <c:pt idx="2507">
                  <c:v>41008.444444444453</c:v>
                </c:pt>
                <c:pt idx="2508">
                  <c:v>41008.458333333343</c:v>
                </c:pt>
                <c:pt idx="2509">
                  <c:v>41008.472222222219</c:v>
                </c:pt>
                <c:pt idx="2510">
                  <c:v>41008.486111111109</c:v>
                </c:pt>
                <c:pt idx="2511">
                  <c:v>41008.5</c:v>
                </c:pt>
                <c:pt idx="2512">
                  <c:v>41008.513888888891</c:v>
                </c:pt>
                <c:pt idx="2513">
                  <c:v>41008.527777777774</c:v>
                </c:pt>
                <c:pt idx="2514">
                  <c:v>41008.541666666657</c:v>
                </c:pt>
                <c:pt idx="2515">
                  <c:v>41008.555555555562</c:v>
                </c:pt>
                <c:pt idx="2516">
                  <c:v>41008.569444444445</c:v>
                </c:pt>
                <c:pt idx="2517">
                  <c:v>41008.583333333336</c:v>
                </c:pt>
                <c:pt idx="2518">
                  <c:v>41008.597222222212</c:v>
                </c:pt>
                <c:pt idx="2519">
                  <c:v>41008.611111111102</c:v>
                </c:pt>
                <c:pt idx="2520">
                  <c:v>41008.624999999993</c:v>
                </c:pt>
                <c:pt idx="2521">
                  <c:v>41008.638888888891</c:v>
                </c:pt>
                <c:pt idx="2522">
                  <c:v>41008.652777777781</c:v>
                </c:pt>
                <c:pt idx="2523">
                  <c:v>41008.666666666657</c:v>
                </c:pt>
                <c:pt idx="2524">
                  <c:v>41008.680555555562</c:v>
                </c:pt>
                <c:pt idx="2525">
                  <c:v>41008.694444444445</c:v>
                </c:pt>
                <c:pt idx="2526">
                  <c:v>41008.708333333336</c:v>
                </c:pt>
                <c:pt idx="2527">
                  <c:v>41008.722222222212</c:v>
                </c:pt>
                <c:pt idx="2528">
                  <c:v>41008.736111111102</c:v>
                </c:pt>
                <c:pt idx="2529">
                  <c:v>41008.75</c:v>
                </c:pt>
                <c:pt idx="2530">
                  <c:v>41008.763888888883</c:v>
                </c:pt>
                <c:pt idx="2531">
                  <c:v>41008.777777777774</c:v>
                </c:pt>
                <c:pt idx="2532">
                  <c:v>41008.79166666665</c:v>
                </c:pt>
                <c:pt idx="2533">
                  <c:v>41008.805555555562</c:v>
                </c:pt>
                <c:pt idx="2534">
                  <c:v>41008.819444444453</c:v>
                </c:pt>
                <c:pt idx="2535">
                  <c:v>41008.833333333336</c:v>
                </c:pt>
                <c:pt idx="2536">
                  <c:v>41008.847222222219</c:v>
                </c:pt>
                <c:pt idx="2537">
                  <c:v>41008.861111111102</c:v>
                </c:pt>
                <c:pt idx="2538">
                  <c:v>41008.875</c:v>
                </c:pt>
                <c:pt idx="2539">
                  <c:v>41008.888888888898</c:v>
                </c:pt>
                <c:pt idx="2540">
                  <c:v>41008.902777777781</c:v>
                </c:pt>
                <c:pt idx="2541">
                  <c:v>41008.916666666664</c:v>
                </c:pt>
                <c:pt idx="2542">
                  <c:v>41008.930555555562</c:v>
                </c:pt>
                <c:pt idx="2543">
                  <c:v>41008.944444444453</c:v>
                </c:pt>
                <c:pt idx="2544">
                  <c:v>41008.958333333343</c:v>
                </c:pt>
                <c:pt idx="2545">
                  <c:v>41008.972222222219</c:v>
                </c:pt>
                <c:pt idx="2546">
                  <c:v>41008.986111111109</c:v>
                </c:pt>
                <c:pt idx="2547">
                  <c:v>41009</c:v>
                </c:pt>
                <c:pt idx="2548">
                  <c:v>41009.013888888891</c:v>
                </c:pt>
                <c:pt idx="2549">
                  <c:v>41009.027777777774</c:v>
                </c:pt>
                <c:pt idx="2550">
                  <c:v>41009.041666666657</c:v>
                </c:pt>
                <c:pt idx="2551">
                  <c:v>41009.055555555562</c:v>
                </c:pt>
                <c:pt idx="2552">
                  <c:v>41009.069444444445</c:v>
                </c:pt>
                <c:pt idx="2553">
                  <c:v>41009.083333333336</c:v>
                </c:pt>
                <c:pt idx="2554">
                  <c:v>41009.097222222212</c:v>
                </c:pt>
                <c:pt idx="2555">
                  <c:v>41009.111111111102</c:v>
                </c:pt>
                <c:pt idx="2556">
                  <c:v>41009.124999999993</c:v>
                </c:pt>
                <c:pt idx="2557">
                  <c:v>41009.138888888891</c:v>
                </c:pt>
                <c:pt idx="2558">
                  <c:v>41009.152777777781</c:v>
                </c:pt>
                <c:pt idx="2559">
                  <c:v>41009.166666666657</c:v>
                </c:pt>
                <c:pt idx="2560">
                  <c:v>41009.180555555562</c:v>
                </c:pt>
                <c:pt idx="2561">
                  <c:v>41009.194444444445</c:v>
                </c:pt>
                <c:pt idx="2562">
                  <c:v>41009.208333333336</c:v>
                </c:pt>
                <c:pt idx="2563">
                  <c:v>41009.222222222212</c:v>
                </c:pt>
                <c:pt idx="2564">
                  <c:v>41009.236111111102</c:v>
                </c:pt>
                <c:pt idx="2565">
                  <c:v>41009.25</c:v>
                </c:pt>
                <c:pt idx="2566">
                  <c:v>41009.263888888883</c:v>
                </c:pt>
                <c:pt idx="2567">
                  <c:v>41009.277777777774</c:v>
                </c:pt>
                <c:pt idx="2568">
                  <c:v>41009.29166666665</c:v>
                </c:pt>
                <c:pt idx="2569">
                  <c:v>41009.305555555562</c:v>
                </c:pt>
                <c:pt idx="2570">
                  <c:v>41009.319444444453</c:v>
                </c:pt>
                <c:pt idx="2571">
                  <c:v>41009.333333333336</c:v>
                </c:pt>
                <c:pt idx="2572">
                  <c:v>41009.347222222219</c:v>
                </c:pt>
                <c:pt idx="2573">
                  <c:v>41009.361111111102</c:v>
                </c:pt>
                <c:pt idx="2574">
                  <c:v>41009.375</c:v>
                </c:pt>
                <c:pt idx="2575">
                  <c:v>41009.388888888898</c:v>
                </c:pt>
                <c:pt idx="2576">
                  <c:v>41009.402777777781</c:v>
                </c:pt>
                <c:pt idx="2577">
                  <c:v>41009.416666666664</c:v>
                </c:pt>
                <c:pt idx="2578">
                  <c:v>41009.430555555562</c:v>
                </c:pt>
                <c:pt idx="2579">
                  <c:v>41009.444444444453</c:v>
                </c:pt>
                <c:pt idx="2580">
                  <c:v>41009.458333333343</c:v>
                </c:pt>
                <c:pt idx="2581">
                  <c:v>41009.472222222219</c:v>
                </c:pt>
                <c:pt idx="2582">
                  <c:v>41009.486111111109</c:v>
                </c:pt>
                <c:pt idx="2583">
                  <c:v>41009.5</c:v>
                </c:pt>
                <c:pt idx="2584">
                  <c:v>41009.513888888891</c:v>
                </c:pt>
                <c:pt idx="2585">
                  <c:v>41009.527777777774</c:v>
                </c:pt>
                <c:pt idx="2586">
                  <c:v>41009.541666666657</c:v>
                </c:pt>
                <c:pt idx="2587">
                  <c:v>41009.555555555562</c:v>
                </c:pt>
                <c:pt idx="2588">
                  <c:v>41009.569444444445</c:v>
                </c:pt>
                <c:pt idx="2589">
                  <c:v>41009.583333333336</c:v>
                </c:pt>
                <c:pt idx="2590">
                  <c:v>41009.597222222212</c:v>
                </c:pt>
                <c:pt idx="2591">
                  <c:v>41009.611111111102</c:v>
                </c:pt>
                <c:pt idx="2592">
                  <c:v>41009.624999999993</c:v>
                </c:pt>
                <c:pt idx="2593">
                  <c:v>41009.638888888891</c:v>
                </c:pt>
                <c:pt idx="2594">
                  <c:v>41009.652777777781</c:v>
                </c:pt>
                <c:pt idx="2595">
                  <c:v>41009.666666666657</c:v>
                </c:pt>
                <c:pt idx="2596">
                  <c:v>41009.680555555562</c:v>
                </c:pt>
                <c:pt idx="2597">
                  <c:v>41009.694444444445</c:v>
                </c:pt>
                <c:pt idx="2598">
                  <c:v>41009.708333333336</c:v>
                </c:pt>
                <c:pt idx="2599">
                  <c:v>41009.722222222212</c:v>
                </c:pt>
                <c:pt idx="2600">
                  <c:v>41009.736111111102</c:v>
                </c:pt>
                <c:pt idx="2601">
                  <c:v>41009.75</c:v>
                </c:pt>
                <c:pt idx="2602">
                  <c:v>41009.763888888883</c:v>
                </c:pt>
                <c:pt idx="2603">
                  <c:v>41009.777777777774</c:v>
                </c:pt>
                <c:pt idx="2604">
                  <c:v>41009.79166666665</c:v>
                </c:pt>
                <c:pt idx="2605">
                  <c:v>41009.805555555562</c:v>
                </c:pt>
                <c:pt idx="2606">
                  <c:v>41009.819444444453</c:v>
                </c:pt>
                <c:pt idx="2607">
                  <c:v>41009.833333333336</c:v>
                </c:pt>
                <c:pt idx="2608">
                  <c:v>41009.847222222219</c:v>
                </c:pt>
                <c:pt idx="2609">
                  <c:v>41009.861111111102</c:v>
                </c:pt>
                <c:pt idx="2610">
                  <c:v>41009.875</c:v>
                </c:pt>
                <c:pt idx="2611">
                  <c:v>41009.888888888898</c:v>
                </c:pt>
                <c:pt idx="2612">
                  <c:v>41009.902777777781</c:v>
                </c:pt>
                <c:pt idx="2613">
                  <c:v>41009.916666666664</c:v>
                </c:pt>
                <c:pt idx="2614">
                  <c:v>41009.930555555562</c:v>
                </c:pt>
                <c:pt idx="2615">
                  <c:v>41009.944444444453</c:v>
                </c:pt>
                <c:pt idx="2616">
                  <c:v>41009.958333333343</c:v>
                </c:pt>
                <c:pt idx="2617">
                  <c:v>41009.972222222219</c:v>
                </c:pt>
                <c:pt idx="2618">
                  <c:v>41009.986111111109</c:v>
                </c:pt>
                <c:pt idx="2619">
                  <c:v>41010</c:v>
                </c:pt>
                <c:pt idx="2620">
                  <c:v>41010.013888888891</c:v>
                </c:pt>
                <c:pt idx="2621">
                  <c:v>41010.027777777774</c:v>
                </c:pt>
                <c:pt idx="2622">
                  <c:v>41010.041666666657</c:v>
                </c:pt>
                <c:pt idx="2623">
                  <c:v>41010.055555555562</c:v>
                </c:pt>
                <c:pt idx="2624">
                  <c:v>41010.069444444445</c:v>
                </c:pt>
                <c:pt idx="2625">
                  <c:v>41010.083333333336</c:v>
                </c:pt>
                <c:pt idx="2626">
                  <c:v>41010.097222222212</c:v>
                </c:pt>
                <c:pt idx="2627">
                  <c:v>41010.111111111102</c:v>
                </c:pt>
                <c:pt idx="2628">
                  <c:v>41010.124999999993</c:v>
                </c:pt>
                <c:pt idx="2629">
                  <c:v>41010.138888888891</c:v>
                </c:pt>
                <c:pt idx="2630">
                  <c:v>41010.152777777781</c:v>
                </c:pt>
                <c:pt idx="2631">
                  <c:v>41010.166666666657</c:v>
                </c:pt>
                <c:pt idx="2632">
                  <c:v>41010.180555555562</c:v>
                </c:pt>
                <c:pt idx="2633">
                  <c:v>41010.194444444445</c:v>
                </c:pt>
                <c:pt idx="2634">
                  <c:v>41010.208333333336</c:v>
                </c:pt>
                <c:pt idx="2635">
                  <c:v>41010.222222222212</c:v>
                </c:pt>
                <c:pt idx="2636">
                  <c:v>41010.236111111102</c:v>
                </c:pt>
                <c:pt idx="2637">
                  <c:v>41010.25</c:v>
                </c:pt>
                <c:pt idx="2638">
                  <c:v>41010.263888888883</c:v>
                </c:pt>
                <c:pt idx="2639">
                  <c:v>41010.277777777774</c:v>
                </c:pt>
                <c:pt idx="2640">
                  <c:v>41010.29166666665</c:v>
                </c:pt>
                <c:pt idx="2641">
                  <c:v>41010.305555555562</c:v>
                </c:pt>
                <c:pt idx="2642">
                  <c:v>41010.319444444453</c:v>
                </c:pt>
                <c:pt idx="2643">
                  <c:v>41010.333333333336</c:v>
                </c:pt>
                <c:pt idx="2644">
                  <c:v>41010.347222222219</c:v>
                </c:pt>
                <c:pt idx="2645">
                  <c:v>41010.361111111102</c:v>
                </c:pt>
                <c:pt idx="2646">
                  <c:v>41010.375</c:v>
                </c:pt>
                <c:pt idx="2647">
                  <c:v>41010.388888888898</c:v>
                </c:pt>
                <c:pt idx="2648">
                  <c:v>41010.402777777781</c:v>
                </c:pt>
                <c:pt idx="2649">
                  <c:v>41010.416666666664</c:v>
                </c:pt>
                <c:pt idx="2650">
                  <c:v>41010.430555555562</c:v>
                </c:pt>
                <c:pt idx="2651">
                  <c:v>41010.444444444453</c:v>
                </c:pt>
                <c:pt idx="2652">
                  <c:v>41010.458333333343</c:v>
                </c:pt>
                <c:pt idx="2653">
                  <c:v>41010.472222222219</c:v>
                </c:pt>
                <c:pt idx="2654">
                  <c:v>41010.486111111109</c:v>
                </c:pt>
                <c:pt idx="2655">
                  <c:v>41010.5</c:v>
                </c:pt>
                <c:pt idx="2656">
                  <c:v>41010.513888888891</c:v>
                </c:pt>
                <c:pt idx="2657">
                  <c:v>41010.527777777774</c:v>
                </c:pt>
                <c:pt idx="2658">
                  <c:v>41010.541666666657</c:v>
                </c:pt>
                <c:pt idx="2659">
                  <c:v>41010.555555555562</c:v>
                </c:pt>
                <c:pt idx="2660">
                  <c:v>41010.569444444445</c:v>
                </c:pt>
                <c:pt idx="2661">
                  <c:v>41010.583333333336</c:v>
                </c:pt>
                <c:pt idx="2662">
                  <c:v>41010.597222222212</c:v>
                </c:pt>
                <c:pt idx="2663">
                  <c:v>41010.611111111102</c:v>
                </c:pt>
                <c:pt idx="2664">
                  <c:v>41010.624999999993</c:v>
                </c:pt>
                <c:pt idx="2665">
                  <c:v>41010.638888888891</c:v>
                </c:pt>
                <c:pt idx="2666">
                  <c:v>41010.652777777781</c:v>
                </c:pt>
                <c:pt idx="2667">
                  <c:v>41010.666666666657</c:v>
                </c:pt>
                <c:pt idx="2668">
                  <c:v>41010.680555555562</c:v>
                </c:pt>
                <c:pt idx="2669">
                  <c:v>41010.694444444445</c:v>
                </c:pt>
                <c:pt idx="2670">
                  <c:v>41010.708333333336</c:v>
                </c:pt>
                <c:pt idx="2671">
                  <c:v>41010.722222222212</c:v>
                </c:pt>
                <c:pt idx="2672">
                  <c:v>41010.736111111102</c:v>
                </c:pt>
                <c:pt idx="2673">
                  <c:v>41010.75</c:v>
                </c:pt>
                <c:pt idx="2674">
                  <c:v>41010.763888888883</c:v>
                </c:pt>
                <c:pt idx="2675">
                  <c:v>41010.777777777774</c:v>
                </c:pt>
                <c:pt idx="2676">
                  <c:v>41010.79166666665</c:v>
                </c:pt>
                <c:pt idx="2677">
                  <c:v>41010.805555555562</c:v>
                </c:pt>
                <c:pt idx="2678">
                  <c:v>41010.819444444453</c:v>
                </c:pt>
                <c:pt idx="2679">
                  <c:v>41010.833333333336</c:v>
                </c:pt>
                <c:pt idx="2680">
                  <c:v>41010.847222222219</c:v>
                </c:pt>
                <c:pt idx="2681">
                  <c:v>41010.861111111102</c:v>
                </c:pt>
                <c:pt idx="2682">
                  <c:v>41010.875</c:v>
                </c:pt>
                <c:pt idx="2683">
                  <c:v>41010.888888888898</c:v>
                </c:pt>
                <c:pt idx="2684">
                  <c:v>41010.902777777781</c:v>
                </c:pt>
                <c:pt idx="2685">
                  <c:v>41010.916666666664</c:v>
                </c:pt>
                <c:pt idx="2686">
                  <c:v>41010.930555555562</c:v>
                </c:pt>
                <c:pt idx="2687">
                  <c:v>41010.944444444453</c:v>
                </c:pt>
                <c:pt idx="2688">
                  <c:v>41010.958333333343</c:v>
                </c:pt>
                <c:pt idx="2689">
                  <c:v>41010.972222222219</c:v>
                </c:pt>
                <c:pt idx="2690">
                  <c:v>41010.986111111109</c:v>
                </c:pt>
                <c:pt idx="2691">
                  <c:v>41011</c:v>
                </c:pt>
                <c:pt idx="2692">
                  <c:v>41011.013888888891</c:v>
                </c:pt>
                <c:pt idx="2693">
                  <c:v>41011.027777777774</c:v>
                </c:pt>
                <c:pt idx="2694">
                  <c:v>41011.041666666657</c:v>
                </c:pt>
                <c:pt idx="2695">
                  <c:v>41011.055555555562</c:v>
                </c:pt>
                <c:pt idx="2696">
                  <c:v>41011.069444444445</c:v>
                </c:pt>
                <c:pt idx="2697">
                  <c:v>41011.083333333336</c:v>
                </c:pt>
                <c:pt idx="2698">
                  <c:v>41011.097222222212</c:v>
                </c:pt>
                <c:pt idx="2699">
                  <c:v>41011.111111111102</c:v>
                </c:pt>
                <c:pt idx="2700">
                  <c:v>41011.124999999993</c:v>
                </c:pt>
                <c:pt idx="2701">
                  <c:v>41011.138888888891</c:v>
                </c:pt>
                <c:pt idx="2702">
                  <c:v>41011.152777777781</c:v>
                </c:pt>
                <c:pt idx="2703">
                  <c:v>41011.166666666657</c:v>
                </c:pt>
                <c:pt idx="2704">
                  <c:v>41011.180555555562</c:v>
                </c:pt>
                <c:pt idx="2705">
                  <c:v>41011.194444444445</c:v>
                </c:pt>
                <c:pt idx="2706">
                  <c:v>41011.208333333336</c:v>
                </c:pt>
                <c:pt idx="2707">
                  <c:v>41011.222222222212</c:v>
                </c:pt>
                <c:pt idx="2708">
                  <c:v>41011.236111111102</c:v>
                </c:pt>
                <c:pt idx="2709">
                  <c:v>41011.25</c:v>
                </c:pt>
                <c:pt idx="2710">
                  <c:v>41011.263888888883</c:v>
                </c:pt>
                <c:pt idx="2711">
                  <c:v>41011.277777777774</c:v>
                </c:pt>
                <c:pt idx="2712">
                  <c:v>41011.29166666665</c:v>
                </c:pt>
                <c:pt idx="2713">
                  <c:v>41011.305555555562</c:v>
                </c:pt>
                <c:pt idx="2714">
                  <c:v>41011.319444444453</c:v>
                </c:pt>
                <c:pt idx="2715">
                  <c:v>41011.333333333336</c:v>
                </c:pt>
                <c:pt idx="2716">
                  <c:v>41011.347222222219</c:v>
                </c:pt>
                <c:pt idx="2717">
                  <c:v>41011.361111111102</c:v>
                </c:pt>
                <c:pt idx="2718">
                  <c:v>41011.375</c:v>
                </c:pt>
                <c:pt idx="2719">
                  <c:v>41011.388888888898</c:v>
                </c:pt>
                <c:pt idx="2720">
                  <c:v>41011.402777777781</c:v>
                </c:pt>
                <c:pt idx="2721">
                  <c:v>41011.416666666664</c:v>
                </c:pt>
                <c:pt idx="2722">
                  <c:v>41011.430555555562</c:v>
                </c:pt>
                <c:pt idx="2723">
                  <c:v>41011.444444444453</c:v>
                </c:pt>
                <c:pt idx="2724">
                  <c:v>41011.458333333343</c:v>
                </c:pt>
                <c:pt idx="2725">
                  <c:v>41011.472222222219</c:v>
                </c:pt>
                <c:pt idx="2726">
                  <c:v>41011.486111111109</c:v>
                </c:pt>
                <c:pt idx="2727">
                  <c:v>41011.5</c:v>
                </c:pt>
                <c:pt idx="2728">
                  <c:v>41011.513888888891</c:v>
                </c:pt>
                <c:pt idx="2729">
                  <c:v>41011.527777777774</c:v>
                </c:pt>
                <c:pt idx="2730">
                  <c:v>41011.541666666657</c:v>
                </c:pt>
                <c:pt idx="2731">
                  <c:v>41011.555555555562</c:v>
                </c:pt>
                <c:pt idx="2732">
                  <c:v>41011.569444444445</c:v>
                </c:pt>
                <c:pt idx="2733">
                  <c:v>41011.583333333336</c:v>
                </c:pt>
                <c:pt idx="2734">
                  <c:v>41011.597222222212</c:v>
                </c:pt>
                <c:pt idx="2735">
                  <c:v>41011.611111111102</c:v>
                </c:pt>
                <c:pt idx="2736">
                  <c:v>41011.624999999993</c:v>
                </c:pt>
                <c:pt idx="2737">
                  <c:v>41011.638888888891</c:v>
                </c:pt>
                <c:pt idx="2738">
                  <c:v>41011.652777777781</c:v>
                </c:pt>
                <c:pt idx="2739">
                  <c:v>41011.666666666657</c:v>
                </c:pt>
                <c:pt idx="2740">
                  <c:v>41011.680555555562</c:v>
                </c:pt>
                <c:pt idx="2741">
                  <c:v>41011.694444444445</c:v>
                </c:pt>
                <c:pt idx="2742">
                  <c:v>41011.708333333336</c:v>
                </c:pt>
                <c:pt idx="2743">
                  <c:v>41011.722222222212</c:v>
                </c:pt>
                <c:pt idx="2744">
                  <c:v>41011.736111111102</c:v>
                </c:pt>
                <c:pt idx="2745">
                  <c:v>41011.75</c:v>
                </c:pt>
                <c:pt idx="2746">
                  <c:v>41011.763888888883</c:v>
                </c:pt>
                <c:pt idx="2747">
                  <c:v>41011.777777777774</c:v>
                </c:pt>
                <c:pt idx="2748">
                  <c:v>41011.79166666665</c:v>
                </c:pt>
                <c:pt idx="2749">
                  <c:v>41011.805555555562</c:v>
                </c:pt>
                <c:pt idx="2750">
                  <c:v>41011.819444444453</c:v>
                </c:pt>
                <c:pt idx="2751">
                  <c:v>41011.833333333336</c:v>
                </c:pt>
                <c:pt idx="2752">
                  <c:v>41011.847222222219</c:v>
                </c:pt>
                <c:pt idx="2753">
                  <c:v>41011.861111111102</c:v>
                </c:pt>
                <c:pt idx="2754">
                  <c:v>41011.875</c:v>
                </c:pt>
                <c:pt idx="2755">
                  <c:v>41011.888888888898</c:v>
                </c:pt>
                <c:pt idx="2756">
                  <c:v>41011.902777777781</c:v>
                </c:pt>
                <c:pt idx="2757">
                  <c:v>41011.916666666664</c:v>
                </c:pt>
                <c:pt idx="2758">
                  <c:v>41011.930555555562</c:v>
                </c:pt>
                <c:pt idx="2759">
                  <c:v>41011.944444444453</c:v>
                </c:pt>
                <c:pt idx="2760">
                  <c:v>41011.958333333343</c:v>
                </c:pt>
                <c:pt idx="2761">
                  <c:v>41011.972222222219</c:v>
                </c:pt>
                <c:pt idx="2762">
                  <c:v>41011.986111111109</c:v>
                </c:pt>
                <c:pt idx="2763">
                  <c:v>41012</c:v>
                </c:pt>
                <c:pt idx="2764">
                  <c:v>41012.013888888891</c:v>
                </c:pt>
                <c:pt idx="2765">
                  <c:v>41012.027777777774</c:v>
                </c:pt>
                <c:pt idx="2766">
                  <c:v>41012.041666666657</c:v>
                </c:pt>
                <c:pt idx="2767">
                  <c:v>41012.055555555562</c:v>
                </c:pt>
                <c:pt idx="2768">
                  <c:v>41012.069444444445</c:v>
                </c:pt>
                <c:pt idx="2769">
                  <c:v>41012.083333333336</c:v>
                </c:pt>
                <c:pt idx="2770">
                  <c:v>41012.097222222212</c:v>
                </c:pt>
                <c:pt idx="2771">
                  <c:v>41012.111111111102</c:v>
                </c:pt>
                <c:pt idx="2772">
                  <c:v>41012.124999999993</c:v>
                </c:pt>
                <c:pt idx="2773">
                  <c:v>41012.138888888891</c:v>
                </c:pt>
                <c:pt idx="2774">
                  <c:v>41012.152777777781</c:v>
                </c:pt>
                <c:pt idx="2775">
                  <c:v>41012.166666666657</c:v>
                </c:pt>
                <c:pt idx="2776">
                  <c:v>41012.180555555562</c:v>
                </c:pt>
                <c:pt idx="2777">
                  <c:v>41012.194444444445</c:v>
                </c:pt>
                <c:pt idx="2778">
                  <c:v>41012.208333333336</c:v>
                </c:pt>
                <c:pt idx="2779">
                  <c:v>41012.222222222212</c:v>
                </c:pt>
                <c:pt idx="2780">
                  <c:v>41012.236111111102</c:v>
                </c:pt>
                <c:pt idx="2781">
                  <c:v>41012.25</c:v>
                </c:pt>
                <c:pt idx="2782">
                  <c:v>41012.263888888883</c:v>
                </c:pt>
                <c:pt idx="2783">
                  <c:v>41012.277777777774</c:v>
                </c:pt>
                <c:pt idx="2784">
                  <c:v>41012.29166666665</c:v>
                </c:pt>
                <c:pt idx="2785">
                  <c:v>41012.305555555562</c:v>
                </c:pt>
                <c:pt idx="2786">
                  <c:v>41012.319444444453</c:v>
                </c:pt>
                <c:pt idx="2787">
                  <c:v>41012.333333333336</c:v>
                </c:pt>
                <c:pt idx="2788">
                  <c:v>41012.347222222219</c:v>
                </c:pt>
                <c:pt idx="2789">
                  <c:v>41012.361111111102</c:v>
                </c:pt>
                <c:pt idx="2790">
                  <c:v>41012.375</c:v>
                </c:pt>
                <c:pt idx="2791">
                  <c:v>41012.388888888898</c:v>
                </c:pt>
                <c:pt idx="2792">
                  <c:v>41012.402777777781</c:v>
                </c:pt>
                <c:pt idx="2793">
                  <c:v>41012.416666666664</c:v>
                </c:pt>
                <c:pt idx="2794">
                  <c:v>41012.430555555562</c:v>
                </c:pt>
                <c:pt idx="2795">
                  <c:v>41012.444444444453</c:v>
                </c:pt>
                <c:pt idx="2796">
                  <c:v>41012.458333333343</c:v>
                </c:pt>
                <c:pt idx="2797">
                  <c:v>41012.472222222219</c:v>
                </c:pt>
                <c:pt idx="2798">
                  <c:v>41012.486111111109</c:v>
                </c:pt>
                <c:pt idx="2799">
                  <c:v>41012.5</c:v>
                </c:pt>
                <c:pt idx="2800">
                  <c:v>41012.513888888891</c:v>
                </c:pt>
                <c:pt idx="2801">
                  <c:v>41012.527777777774</c:v>
                </c:pt>
                <c:pt idx="2802">
                  <c:v>41012.541666666657</c:v>
                </c:pt>
                <c:pt idx="2803">
                  <c:v>41012.555555555562</c:v>
                </c:pt>
                <c:pt idx="2804">
                  <c:v>41012.569444444445</c:v>
                </c:pt>
                <c:pt idx="2805">
                  <c:v>41012.583333333336</c:v>
                </c:pt>
                <c:pt idx="2806">
                  <c:v>41012.597222222212</c:v>
                </c:pt>
                <c:pt idx="2807">
                  <c:v>41012.611111111102</c:v>
                </c:pt>
                <c:pt idx="2808">
                  <c:v>41012.624999999993</c:v>
                </c:pt>
                <c:pt idx="2809">
                  <c:v>41012.638888888891</c:v>
                </c:pt>
                <c:pt idx="2810">
                  <c:v>41012.652777777781</c:v>
                </c:pt>
                <c:pt idx="2811">
                  <c:v>41012.666666666657</c:v>
                </c:pt>
                <c:pt idx="2812">
                  <c:v>41012.680555555562</c:v>
                </c:pt>
                <c:pt idx="2813">
                  <c:v>41012.694444444445</c:v>
                </c:pt>
                <c:pt idx="2814">
                  <c:v>41012.708333333336</c:v>
                </c:pt>
                <c:pt idx="2815">
                  <c:v>41012.722222222212</c:v>
                </c:pt>
                <c:pt idx="2816">
                  <c:v>41012.736111111102</c:v>
                </c:pt>
                <c:pt idx="2817">
                  <c:v>41012.75</c:v>
                </c:pt>
                <c:pt idx="2818">
                  <c:v>41012.763888888883</c:v>
                </c:pt>
                <c:pt idx="2819">
                  <c:v>41012.777777777774</c:v>
                </c:pt>
                <c:pt idx="2820">
                  <c:v>41012.79166666665</c:v>
                </c:pt>
                <c:pt idx="2821">
                  <c:v>41012.805555555562</c:v>
                </c:pt>
                <c:pt idx="2822">
                  <c:v>41012.819444444453</c:v>
                </c:pt>
                <c:pt idx="2823">
                  <c:v>41012.833333333336</c:v>
                </c:pt>
                <c:pt idx="2824">
                  <c:v>41012.847222222219</c:v>
                </c:pt>
                <c:pt idx="2825">
                  <c:v>41012.861111111102</c:v>
                </c:pt>
                <c:pt idx="2826">
                  <c:v>41012.875</c:v>
                </c:pt>
                <c:pt idx="2827">
                  <c:v>41012.888888888898</c:v>
                </c:pt>
                <c:pt idx="2828">
                  <c:v>41012.902777777781</c:v>
                </c:pt>
                <c:pt idx="2829">
                  <c:v>41012.916666666664</c:v>
                </c:pt>
                <c:pt idx="2830">
                  <c:v>41012.930555555562</c:v>
                </c:pt>
                <c:pt idx="2831">
                  <c:v>41012.944444444453</c:v>
                </c:pt>
                <c:pt idx="2832">
                  <c:v>41012.958333333343</c:v>
                </c:pt>
                <c:pt idx="2833">
                  <c:v>41012.972222222219</c:v>
                </c:pt>
                <c:pt idx="2834">
                  <c:v>41012.986111111109</c:v>
                </c:pt>
                <c:pt idx="2835">
                  <c:v>41013</c:v>
                </c:pt>
                <c:pt idx="2836">
                  <c:v>41013.013888888891</c:v>
                </c:pt>
                <c:pt idx="2837">
                  <c:v>41013.027777777774</c:v>
                </c:pt>
                <c:pt idx="2838">
                  <c:v>41013.041666666657</c:v>
                </c:pt>
                <c:pt idx="2839">
                  <c:v>41013.055555555562</c:v>
                </c:pt>
                <c:pt idx="2840">
                  <c:v>41013.069444444445</c:v>
                </c:pt>
                <c:pt idx="2841">
                  <c:v>41013.083333333336</c:v>
                </c:pt>
                <c:pt idx="2842">
                  <c:v>41013.097222222212</c:v>
                </c:pt>
                <c:pt idx="2843">
                  <c:v>41013.111111111102</c:v>
                </c:pt>
                <c:pt idx="2844">
                  <c:v>41013.124999999993</c:v>
                </c:pt>
                <c:pt idx="2845">
                  <c:v>41013.138888888891</c:v>
                </c:pt>
                <c:pt idx="2846">
                  <c:v>41013.152777777781</c:v>
                </c:pt>
                <c:pt idx="2847">
                  <c:v>41013.166666666657</c:v>
                </c:pt>
                <c:pt idx="2848">
                  <c:v>41013.180555555562</c:v>
                </c:pt>
                <c:pt idx="2849">
                  <c:v>41013.194444444445</c:v>
                </c:pt>
                <c:pt idx="2850">
                  <c:v>41013.208333333336</c:v>
                </c:pt>
                <c:pt idx="2851">
                  <c:v>41013.222222222212</c:v>
                </c:pt>
                <c:pt idx="2852">
                  <c:v>41013.236111111102</c:v>
                </c:pt>
                <c:pt idx="2853">
                  <c:v>41013.25</c:v>
                </c:pt>
                <c:pt idx="2854">
                  <c:v>41013.263888888883</c:v>
                </c:pt>
                <c:pt idx="2855">
                  <c:v>41013.277777777774</c:v>
                </c:pt>
                <c:pt idx="2856">
                  <c:v>41013.29166666665</c:v>
                </c:pt>
                <c:pt idx="2857">
                  <c:v>41013.305555555562</c:v>
                </c:pt>
                <c:pt idx="2858">
                  <c:v>41013.319444444453</c:v>
                </c:pt>
                <c:pt idx="2859">
                  <c:v>41013.333333333336</c:v>
                </c:pt>
                <c:pt idx="2860">
                  <c:v>41013.347222222219</c:v>
                </c:pt>
                <c:pt idx="2861">
                  <c:v>41013.361111111102</c:v>
                </c:pt>
                <c:pt idx="2862">
                  <c:v>41013.375</c:v>
                </c:pt>
                <c:pt idx="2863">
                  <c:v>41013.388888888898</c:v>
                </c:pt>
                <c:pt idx="2864">
                  <c:v>41013.402777777781</c:v>
                </c:pt>
                <c:pt idx="2865">
                  <c:v>41013.416666666664</c:v>
                </c:pt>
                <c:pt idx="2866">
                  <c:v>41013.430555555562</c:v>
                </c:pt>
                <c:pt idx="2867">
                  <c:v>41013.444444444453</c:v>
                </c:pt>
                <c:pt idx="2868">
                  <c:v>41013.458333333343</c:v>
                </c:pt>
                <c:pt idx="2869">
                  <c:v>41013.472222222219</c:v>
                </c:pt>
                <c:pt idx="2870">
                  <c:v>41013.486111111109</c:v>
                </c:pt>
                <c:pt idx="2871">
                  <c:v>41013.5</c:v>
                </c:pt>
                <c:pt idx="2872">
                  <c:v>41013.513888888891</c:v>
                </c:pt>
                <c:pt idx="2873">
                  <c:v>41013.527777777774</c:v>
                </c:pt>
                <c:pt idx="2874">
                  <c:v>41013.541666666657</c:v>
                </c:pt>
                <c:pt idx="2875">
                  <c:v>41013.555555555562</c:v>
                </c:pt>
                <c:pt idx="2876">
                  <c:v>41013.569444444445</c:v>
                </c:pt>
                <c:pt idx="2877">
                  <c:v>41013.583333333336</c:v>
                </c:pt>
                <c:pt idx="2878">
                  <c:v>41013.597222222212</c:v>
                </c:pt>
                <c:pt idx="2879">
                  <c:v>41013.611111111102</c:v>
                </c:pt>
                <c:pt idx="2880">
                  <c:v>41013.624999999993</c:v>
                </c:pt>
                <c:pt idx="2881">
                  <c:v>41013.638888888891</c:v>
                </c:pt>
                <c:pt idx="2882">
                  <c:v>41013.652777777781</c:v>
                </c:pt>
                <c:pt idx="2883">
                  <c:v>41013.666666666657</c:v>
                </c:pt>
                <c:pt idx="2884">
                  <c:v>41013.680555555562</c:v>
                </c:pt>
                <c:pt idx="2885">
                  <c:v>41013.694444444445</c:v>
                </c:pt>
                <c:pt idx="2886">
                  <c:v>41013.708333333336</c:v>
                </c:pt>
                <c:pt idx="2887">
                  <c:v>41013.722222222212</c:v>
                </c:pt>
                <c:pt idx="2888">
                  <c:v>41013.736111111102</c:v>
                </c:pt>
                <c:pt idx="2889">
                  <c:v>41013.75</c:v>
                </c:pt>
                <c:pt idx="2890">
                  <c:v>41013.763888888883</c:v>
                </c:pt>
                <c:pt idx="2891">
                  <c:v>41013.777777777774</c:v>
                </c:pt>
                <c:pt idx="2892">
                  <c:v>41013.79166666665</c:v>
                </c:pt>
                <c:pt idx="2893">
                  <c:v>41013.805555555562</c:v>
                </c:pt>
                <c:pt idx="2894">
                  <c:v>41013.819444444453</c:v>
                </c:pt>
                <c:pt idx="2895">
                  <c:v>41013.833333333336</c:v>
                </c:pt>
                <c:pt idx="2896">
                  <c:v>41013.847222222219</c:v>
                </c:pt>
                <c:pt idx="2897">
                  <c:v>41013.861111111102</c:v>
                </c:pt>
                <c:pt idx="2898">
                  <c:v>41013.875</c:v>
                </c:pt>
                <c:pt idx="2899">
                  <c:v>41013.888888888898</c:v>
                </c:pt>
                <c:pt idx="2900">
                  <c:v>41013.902777777781</c:v>
                </c:pt>
                <c:pt idx="2901">
                  <c:v>41013.916666666664</c:v>
                </c:pt>
                <c:pt idx="2902">
                  <c:v>41013.930555555562</c:v>
                </c:pt>
                <c:pt idx="2903">
                  <c:v>41013.944444444453</c:v>
                </c:pt>
                <c:pt idx="2904">
                  <c:v>41013.958333333343</c:v>
                </c:pt>
                <c:pt idx="2905">
                  <c:v>41013.972222222219</c:v>
                </c:pt>
                <c:pt idx="2906">
                  <c:v>41013.986111111109</c:v>
                </c:pt>
                <c:pt idx="2907">
                  <c:v>41014</c:v>
                </c:pt>
                <c:pt idx="2908">
                  <c:v>41014.013888888891</c:v>
                </c:pt>
                <c:pt idx="2909">
                  <c:v>41014.027777777774</c:v>
                </c:pt>
                <c:pt idx="2910">
                  <c:v>41014.041666666657</c:v>
                </c:pt>
                <c:pt idx="2911">
                  <c:v>41014.055555555562</c:v>
                </c:pt>
                <c:pt idx="2912">
                  <c:v>41014.069444444445</c:v>
                </c:pt>
                <c:pt idx="2913">
                  <c:v>41014.083333333336</c:v>
                </c:pt>
                <c:pt idx="2914">
                  <c:v>41014.097222222212</c:v>
                </c:pt>
                <c:pt idx="2915">
                  <c:v>41014.111111111102</c:v>
                </c:pt>
                <c:pt idx="2916">
                  <c:v>41014.124999999993</c:v>
                </c:pt>
                <c:pt idx="2917">
                  <c:v>41014.138888888891</c:v>
                </c:pt>
                <c:pt idx="2918">
                  <c:v>41014.152777777781</c:v>
                </c:pt>
                <c:pt idx="2919">
                  <c:v>41014.166666666657</c:v>
                </c:pt>
                <c:pt idx="2920">
                  <c:v>41014.180555555562</c:v>
                </c:pt>
                <c:pt idx="2921">
                  <c:v>41014.194444444445</c:v>
                </c:pt>
                <c:pt idx="2922">
                  <c:v>41014.208333333336</c:v>
                </c:pt>
                <c:pt idx="2923">
                  <c:v>41014.222222222212</c:v>
                </c:pt>
                <c:pt idx="2924">
                  <c:v>41014.236111111102</c:v>
                </c:pt>
                <c:pt idx="2925">
                  <c:v>41014.25</c:v>
                </c:pt>
                <c:pt idx="2926">
                  <c:v>41014.263888888883</c:v>
                </c:pt>
                <c:pt idx="2927">
                  <c:v>41014.277777777774</c:v>
                </c:pt>
                <c:pt idx="2928">
                  <c:v>41014.29166666665</c:v>
                </c:pt>
                <c:pt idx="2929">
                  <c:v>41014.305555555562</c:v>
                </c:pt>
                <c:pt idx="2930">
                  <c:v>41014.319444444453</c:v>
                </c:pt>
                <c:pt idx="2931">
                  <c:v>41014.333333333336</c:v>
                </c:pt>
                <c:pt idx="2932">
                  <c:v>41014.347222222219</c:v>
                </c:pt>
                <c:pt idx="2933">
                  <c:v>41014.361111111102</c:v>
                </c:pt>
                <c:pt idx="2934">
                  <c:v>41014.375</c:v>
                </c:pt>
                <c:pt idx="2935">
                  <c:v>41014.388888888898</c:v>
                </c:pt>
                <c:pt idx="2936">
                  <c:v>41014.402777777781</c:v>
                </c:pt>
                <c:pt idx="2937">
                  <c:v>41014.416666666664</c:v>
                </c:pt>
                <c:pt idx="2938">
                  <c:v>41014.430555555562</c:v>
                </c:pt>
                <c:pt idx="2939">
                  <c:v>41014.444444444453</c:v>
                </c:pt>
                <c:pt idx="2940">
                  <c:v>41014.458333333343</c:v>
                </c:pt>
                <c:pt idx="2941">
                  <c:v>41014.472222222219</c:v>
                </c:pt>
                <c:pt idx="2942">
                  <c:v>41014.486111111109</c:v>
                </c:pt>
                <c:pt idx="2943">
                  <c:v>41014.5</c:v>
                </c:pt>
                <c:pt idx="2944">
                  <c:v>41014.513888888891</c:v>
                </c:pt>
                <c:pt idx="2945">
                  <c:v>41014.527777777774</c:v>
                </c:pt>
                <c:pt idx="2946">
                  <c:v>41014.541666666657</c:v>
                </c:pt>
                <c:pt idx="2947">
                  <c:v>41014.555555555562</c:v>
                </c:pt>
                <c:pt idx="2948">
                  <c:v>41014.569444444445</c:v>
                </c:pt>
                <c:pt idx="2949">
                  <c:v>41014.583333333336</c:v>
                </c:pt>
                <c:pt idx="2950">
                  <c:v>41014.597222222212</c:v>
                </c:pt>
                <c:pt idx="2951">
                  <c:v>41014.611111111102</c:v>
                </c:pt>
                <c:pt idx="2952">
                  <c:v>41014.624999999993</c:v>
                </c:pt>
                <c:pt idx="2953">
                  <c:v>41014.638888888891</c:v>
                </c:pt>
                <c:pt idx="2954">
                  <c:v>41014.652777777781</c:v>
                </c:pt>
                <c:pt idx="2955">
                  <c:v>41014.666666666657</c:v>
                </c:pt>
                <c:pt idx="2956">
                  <c:v>41014.680555555562</c:v>
                </c:pt>
                <c:pt idx="2957">
                  <c:v>41014.694444444445</c:v>
                </c:pt>
                <c:pt idx="2958">
                  <c:v>41014.708333333336</c:v>
                </c:pt>
                <c:pt idx="2959">
                  <c:v>41014.722222222212</c:v>
                </c:pt>
                <c:pt idx="2960">
                  <c:v>41014.736111111102</c:v>
                </c:pt>
                <c:pt idx="2961">
                  <c:v>41014.75</c:v>
                </c:pt>
                <c:pt idx="2962">
                  <c:v>41014.763888888883</c:v>
                </c:pt>
                <c:pt idx="2963">
                  <c:v>41014.777777777774</c:v>
                </c:pt>
                <c:pt idx="2964">
                  <c:v>41014.79166666665</c:v>
                </c:pt>
                <c:pt idx="2965">
                  <c:v>41014.805555555562</c:v>
                </c:pt>
                <c:pt idx="2966">
                  <c:v>41014.819444444453</c:v>
                </c:pt>
                <c:pt idx="2967">
                  <c:v>41014.833333333336</c:v>
                </c:pt>
                <c:pt idx="2968">
                  <c:v>41014.847222222219</c:v>
                </c:pt>
                <c:pt idx="2969">
                  <c:v>41014.861111111102</c:v>
                </c:pt>
                <c:pt idx="2970">
                  <c:v>41014.875</c:v>
                </c:pt>
                <c:pt idx="2971">
                  <c:v>41014.888888888898</c:v>
                </c:pt>
                <c:pt idx="2972">
                  <c:v>41014.902777777781</c:v>
                </c:pt>
                <c:pt idx="2973">
                  <c:v>41014.916666666664</c:v>
                </c:pt>
                <c:pt idx="2974">
                  <c:v>41014.930555555562</c:v>
                </c:pt>
                <c:pt idx="2975">
                  <c:v>41014.944444444453</c:v>
                </c:pt>
                <c:pt idx="2976">
                  <c:v>41014.958333333343</c:v>
                </c:pt>
                <c:pt idx="2977">
                  <c:v>41014.972222222219</c:v>
                </c:pt>
                <c:pt idx="2978">
                  <c:v>41014.986111111109</c:v>
                </c:pt>
                <c:pt idx="2979">
                  <c:v>41015</c:v>
                </c:pt>
                <c:pt idx="2980">
                  <c:v>41015.013888888891</c:v>
                </c:pt>
                <c:pt idx="2981">
                  <c:v>41015.027777777774</c:v>
                </c:pt>
                <c:pt idx="2982">
                  <c:v>41015.041666666657</c:v>
                </c:pt>
                <c:pt idx="2983">
                  <c:v>41015.055555555562</c:v>
                </c:pt>
                <c:pt idx="2984">
                  <c:v>41015.069444444445</c:v>
                </c:pt>
                <c:pt idx="2985">
                  <c:v>41015.083333333336</c:v>
                </c:pt>
                <c:pt idx="2986">
                  <c:v>41015.097222222212</c:v>
                </c:pt>
                <c:pt idx="2987">
                  <c:v>41015.111111111102</c:v>
                </c:pt>
                <c:pt idx="2988">
                  <c:v>41015.124999999993</c:v>
                </c:pt>
                <c:pt idx="2989">
                  <c:v>41015.138888888891</c:v>
                </c:pt>
                <c:pt idx="2990">
                  <c:v>41015.152777777781</c:v>
                </c:pt>
                <c:pt idx="2991">
                  <c:v>41015.166666666657</c:v>
                </c:pt>
                <c:pt idx="2992">
                  <c:v>41015.180555555562</c:v>
                </c:pt>
                <c:pt idx="2993">
                  <c:v>41015.194444444445</c:v>
                </c:pt>
                <c:pt idx="2994">
                  <c:v>41015.208333333336</c:v>
                </c:pt>
                <c:pt idx="2995">
                  <c:v>41015.222222222212</c:v>
                </c:pt>
                <c:pt idx="2996">
                  <c:v>41015.236111111102</c:v>
                </c:pt>
                <c:pt idx="2997">
                  <c:v>41015.25</c:v>
                </c:pt>
                <c:pt idx="2998">
                  <c:v>41015.263888888883</c:v>
                </c:pt>
                <c:pt idx="2999">
                  <c:v>41015.277777777774</c:v>
                </c:pt>
                <c:pt idx="3000">
                  <c:v>41015.29166666665</c:v>
                </c:pt>
                <c:pt idx="3001">
                  <c:v>41015.305555555562</c:v>
                </c:pt>
                <c:pt idx="3002">
                  <c:v>41015.319444444453</c:v>
                </c:pt>
                <c:pt idx="3003">
                  <c:v>41015.333333333336</c:v>
                </c:pt>
                <c:pt idx="3004">
                  <c:v>41015.347222222219</c:v>
                </c:pt>
                <c:pt idx="3005">
                  <c:v>41015.361111111102</c:v>
                </c:pt>
                <c:pt idx="3006">
                  <c:v>41015.375</c:v>
                </c:pt>
                <c:pt idx="3007">
                  <c:v>41015.388888888898</c:v>
                </c:pt>
                <c:pt idx="3008">
                  <c:v>41015.402777777781</c:v>
                </c:pt>
                <c:pt idx="3009">
                  <c:v>41015.416666666664</c:v>
                </c:pt>
                <c:pt idx="3010">
                  <c:v>41015.430555555562</c:v>
                </c:pt>
                <c:pt idx="3011">
                  <c:v>41015.444444444453</c:v>
                </c:pt>
                <c:pt idx="3012">
                  <c:v>41015.458333333343</c:v>
                </c:pt>
                <c:pt idx="3013">
                  <c:v>41015.472222222219</c:v>
                </c:pt>
                <c:pt idx="3014">
                  <c:v>41015.486111111109</c:v>
                </c:pt>
                <c:pt idx="3015">
                  <c:v>41015.5</c:v>
                </c:pt>
                <c:pt idx="3016">
                  <c:v>41015.513888888891</c:v>
                </c:pt>
                <c:pt idx="3017">
                  <c:v>41015.527777777774</c:v>
                </c:pt>
                <c:pt idx="3018">
                  <c:v>41015.541666666657</c:v>
                </c:pt>
                <c:pt idx="3019">
                  <c:v>41015.555555555562</c:v>
                </c:pt>
                <c:pt idx="3020">
                  <c:v>41015.569444444445</c:v>
                </c:pt>
                <c:pt idx="3021">
                  <c:v>41015.583333333336</c:v>
                </c:pt>
                <c:pt idx="3022">
                  <c:v>41015.597222222212</c:v>
                </c:pt>
                <c:pt idx="3023">
                  <c:v>41015.611111111102</c:v>
                </c:pt>
                <c:pt idx="3024">
                  <c:v>41015.624999999993</c:v>
                </c:pt>
                <c:pt idx="3025">
                  <c:v>41015.638888888891</c:v>
                </c:pt>
                <c:pt idx="3026">
                  <c:v>41015.652777777781</c:v>
                </c:pt>
                <c:pt idx="3027">
                  <c:v>41015.666666666657</c:v>
                </c:pt>
                <c:pt idx="3028">
                  <c:v>41015.680555555562</c:v>
                </c:pt>
                <c:pt idx="3029">
                  <c:v>41015.694444444445</c:v>
                </c:pt>
                <c:pt idx="3030">
                  <c:v>41015.708333333336</c:v>
                </c:pt>
                <c:pt idx="3031">
                  <c:v>41015.722222222212</c:v>
                </c:pt>
                <c:pt idx="3032">
                  <c:v>41015.736111111102</c:v>
                </c:pt>
                <c:pt idx="3033">
                  <c:v>41015.75</c:v>
                </c:pt>
                <c:pt idx="3034">
                  <c:v>41015.763888888883</c:v>
                </c:pt>
                <c:pt idx="3035">
                  <c:v>41015.777777777774</c:v>
                </c:pt>
                <c:pt idx="3036">
                  <c:v>41015.79166666665</c:v>
                </c:pt>
                <c:pt idx="3037">
                  <c:v>41015.805555555562</c:v>
                </c:pt>
                <c:pt idx="3038">
                  <c:v>41015.819444444453</c:v>
                </c:pt>
                <c:pt idx="3039">
                  <c:v>41015.833333333336</c:v>
                </c:pt>
                <c:pt idx="3040">
                  <c:v>41015.847222222219</c:v>
                </c:pt>
                <c:pt idx="3041">
                  <c:v>41015.861111111102</c:v>
                </c:pt>
                <c:pt idx="3042">
                  <c:v>41015.875</c:v>
                </c:pt>
                <c:pt idx="3043">
                  <c:v>41015.888888888898</c:v>
                </c:pt>
                <c:pt idx="3044">
                  <c:v>41015.902777777781</c:v>
                </c:pt>
                <c:pt idx="3045">
                  <c:v>41015.916666666664</c:v>
                </c:pt>
                <c:pt idx="3046">
                  <c:v>41015.930555555562</c:v>
                </c:pt>
                <c:pt idx="3047">
                  <c:v>41015.944444444453</c:v>
                </c:pt>
                <c:pt idx="3048">
                  <c:v>41015.958333333343</c:v>
                </c:pt>
                <c:pt idx="3049">
                  <c:v>41015.972222222219</c:v>
                </c:pt>
                <c:pt idx="3050">
                  <c:v>41015.986111111109</c:v>
                </c:pt>
                <c:pt idx="3051">
                  <c:v>41016</c:v>
                </c:pt>
                <c:pt idx="3052">
                  <c:v>41016.013888888891</c:v>
                </c:pt>
                <c:pt idx="3053">
                  <c:v>41016.027777777774</c:v>
                </c:pt>
                <c:pt idx="3054">
                  <c:v>41016.041666666657</c:v>
                </c:pt>
                <c:pt idx="3055">
                  <c:v>41016.055555555562</c:v>
                </c:pt>
                <c:pt idx="3056">
                  <c:v>41016.069444444445</c:v>
                </c:pt>
                <c:pt idx="3057">
                  <c:v>41016.083333333336</c:v>
                </c:pt>
                <c:pt idx="3058">
                  <c:v>41016.097222222212</c:v>
                </c:pt>
                <c:pt idx="3059">
                  <c:v>41016.111111111102</c:v>
                </c:pt>
                <c:pt idx="3060">
                  <c:v>41016.124999999993</c:v>
                </c:pt>
                <c:pt idx="3061">
                  <c:v>41016.138888888891</c:v>
                </c:pt>
                <c:pt idx="3062">
                  <c:v>41016.152777777781</c:v>
                </c:pt>
                <c:pt idx="3063">
                  <c:v>41016.166666666657</c:v>
                </c:pt>
                <c:pt idx="3064">
                  <c:v>41016.180555555562</c:v>
                </c:pt>
                <c:pt idx="3065">
                  <c:v>41016.194444444445</c:v>
                </c:pt>
                <c:pt idx="3066">
                  <c:v>41016.208333333336</c:v>
                </c:pt>
                <c:pt idx="3067">
                  <c:v>41016.222222222212</c:v>
                </c:pt>
                <c:pt idx="3068">
                  <c:v>41016.236111111102</c:v>
                </c:pt>
                <c:pt idx="3069">
                  <c:v>41016.25</c:v>
                </c:pt>
                <c:pt idx="3070">
                  <c:v>41016.263888888883</c:v>
                </c:pt>
                <c:pt idx="3071">
                  <c:v>41016.277777777774</c:v>
                </c:pt>
                <c:pt idx="3072">
                  <c:v>41016.29166666665</c:v>
                </c:pt>
                <c:pt idx="3073">
                  <c:v>41016.305555555562</c:v>
                </c:pt>
                <c:pt idx="3074">
                  <c:v>41016.319444444453</c:v>
                </c:pt>
                <c:pt idx="3075">
                  <c:v>41016.333333333336</c:v>
                </c:pt>
                <c:pt idx="3076">
                  <c:v>41016.347222222219</c:v>
                </c:pt>
                <c:pt idx="3077">
                  <c:v>41016.361111111102</c:v>
                </c:pt>
                <c:pt idx="3078">
                  <c:v>41016.375</c:v>
                </c:pt>
                <c:pt idx="3079">
                  <c:v>41016.388888888898</c:v>
                </c:pt>
                <c:pt idx="3080">
                  <c:v>41016.402777777781</c:v>
                </c:pt>
                <c:pt idx="3081">
                  <c:v>41016.416666666664</c:v>
                </c:pt>
                <c:pt idx="3082">
                  <c:v>41016.430555555562</c:v>
                </c:pt>
                <c:pt idx="3083">
                  <c:v>41016.444444444453</c:v>
                </c:pt>
                <c:pt idx="3084">
                  <c:v>41016.458333333343</c:v>
                </c:pt>
                <c:pt idx="3085">
                  <c:v>41016.472222222219</c:v>
                </c:pt>
                <c:pt idx="3086">
                  <c:v>41016.486111111109</c:v>
                </c:pt>
                <c:pt idx="3087">
                  <c:v>41016.5</c:v>
                </c:pt>
                <c:pt idx="3088">
                  <c:v>41016.513888888891</c:v>
                </c:pt>
                <c:pt idx="3089">
                  <c:v>41016.527777777774</c:v>
                </c:pt>
                <c:pt idx="3090">
                  <c:v>41016.541666666657</c:v>
                </c:pt>
                <c:pt idx="3091">
                  <c:v>41016.555555555562</c:v>
                </c:pt>
                <c:pt idx="3092">
                  <c:v>41016.569444444445</c:v>
                </c:pt>
                <c:pt idx="3093">
                  <c:v>41016.583333333336</c:v>
                </c:pt>
                <c:pt idx="3094">
                  <c:v>41016.597222222212</c:v>
                </c:pt>
                <c:pt idx="3095">
                  <c:v>41016.611111111102</c:v>
                </c:pt>
                <c:pt idx="3096">
                  <c:v>41016.624999999993</c:v>
                </c:pt>
                <c:pt idx="3097">
                  <c:v>41016.638888888891</c:v>
                </c:pt>
                <c:pt idx="3098">
                  <c:v>41016.652777777781</c:v>
                </c:pt>
                <c:pt idx="3099">
                  <c:v>41016.666666666657</c:v>
                </c:pt>
                <c:pt idx="3100">
                  <c:v>41016.680555555562</c:v>
                </c:pt>
                <c:pt idx="3101">
                  <c:v>41016.694444444445</c:v>
                </c:pt>
                <c:pt idx="3102">
                  <c:v>41016.708333333336</c:v>
                </c:pt>
                <c:pt idx="3103">
                  <c:v>41016.722222222212</c:v>
                </c:pt>
                <c:pt idx="3104">
                  <c:v>41016.736111111102</c:v>
                </c:pt>
                <c:pt idx="3105">
                  <c:v>41016.75</c:v>
                </c:pt>
                <c:pt idx="3106">
                  <c:v>41016.763888888883</c:v>
                </c:pt>
                <c:pt idx="3107">
                  <c:v>41016.777777777774</c:v>
                </c:pt>
                <c:pt idx="3108">
                  <c:v>41016.79166666665</c:v>
                </c:pt>
                <c:pt idx="3109">
                  <c:v>41016.805555555562</c:v>
                </c:pt>
                <c:pt idx="3110">
                  <c:v>41016.819444444453</c:v>
                </c:pt>
                <c:pt idx="3111">
                  <c:v>41016.833333333336</c:v>
                </c:pt>
                <c:pt idx="3112">
                  <c:v>41016.847222222219</c:v>
                </c:pt>
                <c:pt idx="3113">
                  <c:v>41016.861111111102</c:v>
                </c:pt>
                <c:pt idx="3114">
                  <c:v>41016.875</c:v>
                </c:pt>
                <c:pt idx="3115">
                  <c:v>41016.888888888898</c:v>
                </c:pt>
                <c:pt idx="3116">
                  <c:v>41016.902777777781</c:v>
                </c:pt>
                <c:pt idx="3117">
                  <c:v>41016.916666666664</c:v>
                </c:pt>
                <c:pt idx="3118">
                  <c:v>41016.930555555562</c:v>
                </c:pt>
                <c:pt idx="3119">
                  <c:v>41016.944444444453</c:v>
                </c:pt>
                <c:pt idx="3120">
                  <c:v>41016.958333333343</c:v>
                </c:pt>
                <c:pt idx="3121">
                  <c:v>41016.972222222219</c:v>
                </c:pt>
                <c:pt idx="3122">
                  <c:v>41016.986111111109</c:v>
                </c:pt>
                <c:pt idx="3123">
                  <c:v>41017</c:v>
                </c:pt>
                <c:pt idx="3124">
                  <c:v>41017.013888888891</c:v>
                </c:pt>
                <c:pt idx="3125">
                  <c:v>41017.027777777774</c:v>
                </c:pt>
                <c:pt idx="3126">
                  <c:v>41017.041666666657</c:v>
                </c:pt>
                <c:pt idx="3127">
                  <c:v>41017.055555555562</c:v>
                </c:pt>
                <c:pt idx="3128">
                  <c:v>41017.069444444445</c:v>
                </c:pt>
                <c:pt idx="3129">
                  <c:v>41017.083333333336</c:v>
                </c:pt>
                <c:pt idx="3130">
                  <c:v>41017.097222222212</c:v>
                </c:pt>
                <c:pt idx="3131">
                  <c:v>41017.111111111102</c:v>
                </c:pt>
                <c:pt idx="3132">
                  <c:v>41017.124999999993</c:v>
                </c:pt>
                <c:pt idx="3133">
                  <c:v>41017.138888888891</c:v>
                </c:pt>
                <c:pt idx="3134">
                  <c:v>41017.152777777781</c:v>
                </c:pt>
                <c:pt idx="3135">
                  <c:v>41017.166666666657</c:v>
                </c:pt>
                <c:pt idx="3136">
                  <c:v>41017.180555555562</c:v>
                </c:pt>
                <c:pt idx="3137">
                  <c:v>41017.194444444445</c:v>
                </c:pt>
                <c:pt idx="3138">
                  <c:v>41017.208333333336</c:v>
                </c:pt>
                <c:pt idx="3139">
                  <c:v>41017.222222222212</c:v>
                </c:pt>
                <c:pt idx="3140">
                  <c:v>41017.236111111102</c:v>
                </c:pt>
                <c:pt idx="3141">
                  <c:v>41017.25</c:v>
                </c:pt>
                <c:pt idx="3142">
                  <c:v>41017.263888888883</c:v>
                </c:pt>
                <c:pt idx="3143">
                  <c:v>41017.277777777774</c:v>
                </c:pt>
                <c:pt idx="3144">
                  <c:v>41017.29166666665</c:v>
                </c:pt>
                <c:pt idx="3145">
                  <c:v>41017.305555555562</c:v>
                </c:pt>
                <c:pt idx="3146">
                  <c:v>41017.319444444453</c:v>
                </c:pt>
                <c:pt idx="3147">
                  <c:v>41017.333333333336</c:v>
                </c:pt>
                <c:pt idx="3148">
                  <c:v>41017.347222222219</c:v>
                </c:pt>
                <c:pt idx="3149">
                  <c:v>41017.361111111102</c:v>
                </c:pt>
                <c:pt idx="3150">
                  <c:v>41017.375</c:v>
                </c:pt>
                <c:pt idx="3151">
                  <c:v>41017.388888888898</c:v>
                </c:pt>
                <c:pt idx="3152">
                  <c:v>41017.402777777781</c:v>
                </c:pt>
                <c:pt idx="3153">
                  <c:v>41017.416666666664</c:v>
                </c:pt>
                <c:pt idx="3154">
                  <c:v>41017.430555555562</c:v>
                </c:pt>
                <c:pt idx="3155">
                  <c:v>41017.444444444453</c:v>
                </c:pt>
                <c:pt idx="3156">
                  <c:v>41017.458333333343</c:v>
                </c:pt>
                <c:pt idx="3157">
                  <c:v>41017.472222222219</c:v>
                </c:pt>
                <c:pt idx="3158">
                  <c:v>41017.486111111109</c:v>
                </c:pt>
                <c:pt idx="3159">
                  <c:v>41017.5</c:v>
                </c:pt>
                <c:pt idx="3160">
                  <c:v>41017.513888888891</c:v>
                </c:pt>
                <c:pt idx="3161">
                  <c:v>41017.527777777774</c:v>
                </c:pt>
                <c:pt idx="3162">
                  <c:v>41017.541666666657</c:v>
                </c:pt>
                <c:pt idx="3163">
                  <c:v>41017.555555555562</c:v>
                </c:pt>
                <c:pt idx="3164">
                  <c:v>41017.569444444445</c:v>
                </c:pt>
                <c:pt idx="3165">
                  <c:v>41017.583333333336</c:v>
                </c:pt>
                <c:pt idx="3166">
                  <c:v>41017.597222222212</c:v>
                </c:pt>
                <c:pt idx="3167">
                  <c:v>41017.611111111102</c:v>
                </c:pt>
                <c:pt idx="3168">
                  <c:v>41017.624999999993</c:v>
                </c:pt>
                <c:pt idx="3169">
                  <c:v>41017.638888888891</c:v>
                </c:pt>
                <c:pt idx="3170">
                  <c:v>41017.652777777781</c:v>
                </c:pt>
                <c:pt idx="3171">
                  <c:v>41017.666666666657</c:v>
                </c:pt>
                <c:pt idx="3172">
                  <c:v>41017.680555555562</c:v>
                </c:pt>
                <c:pt idx="3173">
                  <c:v>41017.694444444445</c:v>
                </c:pt>
                <c:pt idx="3174">
                  <c:v>41017.708333333336</c:v>
                </c:pt>
                <c:pt idx="3175">
                  <c:v>41017.722222222212</c:v>
                </c:pt>
                <c:pt idx="3176">
                  <c:v>41017.736111111102</c:v>
                </c:pt>
                <c:pt idx="3177">
                  <c:v>41017.75</c:v>
                </c:pt>
                <c:pt idx="3178">
                  <c:v>41017.763888888883</c:v>
                </c:pt>
                <c:pt idx="3179">
                  <c:v>41017.777777777774</c:v>
                </c:pt>
                <c:pt idx="3180">
                  <c:v>41017.79166666665</c:v>
                </c:pt>
                <c:pt idx="3181">
                  <c:v>41017.805555555562</c:v>
                </c:pt>
                <c:pt idx="3182">
                  <c:v>41017.819444444453</c:v>
                </c:pt>
                <c:pt idx="3183">
                  <c:v>41017.833333333336</c:v>
                </c:pt>
                <c:pt idx="3184">
                  <c:v>41017.847222222219</c:v>
                </c:pt>
                <c:pt idx="3185">
                  <c:v>41017.861111111102</c:v>
                </c:pt>
                <c:pt idx="3186">
                  <c:v>41017.875</c:v>
                </c:pt>
                <c:pt idx="3187">
                  <c:v>41017.888888888898</c:v>
                </c:pt>
                <c:pt idx="3188">
                  <c:v>41017.902777777781</c:v>
                </c:pt>
                <c:pt idx="3189">
                  <c:v>41017.916666666664</c:v>
                </c:pt>
                <c:pt idx="3190">
                  <c:v>41017.930555555562</c:v>
                </c:pt>
                <c:pt idx="3191">
                  <c:v>41017.944444444453</c:v>
                </c:pt>
                <c:pt idx="3192">
                  <c:v>41017.958333333343</c:v>
                </c:pt>
                <c:pt idx="3193">
                  <c:v>41017.972222222219</c:v>
                </c:pt>
                <c:pt idx="3194">
                  <c:v>41017.986111111109</c:v>
                </c:pt>
                <c:pt idx="3195">
                  <c:v>41018</c:v>
                </c:pt>
                <c:pt idx="3196">
                  <c:v>41018.013888888891</c:v>
                </c:pt>
                <c:pt idx="3197">
                  <c:v>41018.027777777774</c:v>
                </c:pt>
                <c:pt idx="3198">
                  <c:v>41018.041666666657</c:v>
                </c:pt>
                <c:pt idx="3199">
                  <c:v>41018.055555555562</c:v>
                </c:pt>
                <c:pt idx="3200">
                  <c:v>41018.069444444445</c:v>
                </c:pt>
                <c:pt idx="3201">
                  <c:v>41018.083333333336</c:v>
                </c:pt>
                <c:pt idx="3202">
                  <c:v>41018.097222222212</c:v>
                </c:pt>
                <c:pt idx="3203">
                  <c:v>41018.111111111102</c:v>
                </c:pt>
                <c:pt idx="3204">
                  <c:v>41018.124999999993</c:v>
                </c:pt>
                <c:pt idx="3205">
                  <c:v>41018.138888888891</c:v>
                </c:pt>
                <c:pt idx="3206">
                  <c:v>41018.152777777781</c:v>
                </c:pt>
                <c:pt idx="3207">
                  <c:v>41018.166666666657</c:v>
                </c:pt>
                <c:pt idx="3208">
                  <c:v>41018.180555555562</c:v>
                </c:pt>
                <c:pt idx="3209">
                  <c:v>41018.194444444445</c:v>
                </c:pt>
                <c:pt idx="3210">
                  <c:v>41018.208333333336</c:v>
                </c:pt>
                <c:pt idx="3211">
                  <c:v>41018.222222222212</c:v>
                </c:pt>
                <c:pt idx="3212">
                  <c:v>41018.236111111102</c:v>
                </c:pt>
                <c:pt idx="3213">
                  <c:v>41018.25</c:v>
                </c:pt>
                <c:pt idx="3214">
                  <c:v>41018.263888888883</c:v>
                </c:pt>
                <c:pt idx="3215">
                  <c:v>41018.277777777774</c:v>
                </c:pt>
                <c:pt idx="3216">
                  <c:v>41018.29166666665</c:v>
                </c:pt>
                <c:pt idx="3217">
                  <c:v>41018.305555555562</c:v>
                </c:pt>
                <c:pt idx="3218">
                  <c:v>41018.319444444453</c:v>
                </c:pt>
                <c:pt idx="3219">
                  <c:v>41018.333333333336</c:v>
                </c:pt>
                <c:pt idx="3220">
                  <c:v>41018.347222222219</c:v>
                </c:pt>
                <c:pt idx="3221">
                  <c:v>41018.361111111102</c:v>
                </c:pt>
                <c:pt idx="3222">
                  <c:v>41018.375</c:v>
                </c:pt>
                <c:pt idx="3223">
                  <c:v>41018.388888888898</c:v>
                </c:pt>
                <c:pt idx="3224">
                  <c:v>41018.402777777781</c:v>
                </c:pt>
                <c:pt idx="3225">
                  <c:v>41018.416666666664</c:v>
                </c:pt>
                <c:pt idx="3226">
                  <c:v>41018.430555555562</c:v>
                </c:pt>
                <c:pt idx="3227">
                  <c:v>41018.444444444453</c:v>
                </c:pt>
                <c:pt idx="3228">
                  <c:v>41018.458333333343</c:v>
                </c:pt>
                <c:pt idx="3229">
                  <c:v>41018.472222222219</c:v>
                </c:pt>
                <c:pt idx="3230">
                  <c:v>41018.486111111109</c:v>
                </c:pt>
                <c:pt idx="3231">
                  <c:v>41018.5</c:v>
                </c:pt>
                <c:pt idx="3232">
                  <c:v>41018.513888888891</c:v>
                </c:pt>
                <c:pt idx="3233">
                  <c:v>41018.527777777774</c:v>
                </c:pt>
                <c:pt idx="3234">
                  <c:v>41018.541666666657</c:v>
                </c:pt>
                <c:pt idx="3235">
                  <c:v>41018.555555555562</c:v>
                </c:pt>
                <c:pt idx="3236">
                  <c:v>41018.569444444445</c:v>
                </c:pt>
                <c:pt idx="3237">
                  <c:v>41018.583333333336</c:v>
                </c:pt>
                <c:pt idx="3238">
                  <c:v>41018.597222222212</c:v>
                </c:pt>
                <c:pt idx="3239">
                  <c:v>41018.611111111102</c:v>
                </c:pt>
                <c:pt idx="3240">
                  <c:v>41018.624999999993</c:v>
                </c:pt>
                <c:pt idx="3241">
                  <c:v>41018.638888888891</c:v>
                </c:pt>
                <c:pt idx="3242">
                  <c:v>41018.652777777781</c:v>
                </c:pt>
                <c:pt idx="3243">
                  <c:v>41018.666666666657</c:v>
                </c:pt>
                <c:pt idx="3244">
                  <c:v>41018.680555555562</c:v>
                </c:pt>
                <c:pt idx="3245">
                  <c:v>41018.694444444445</c:v>
                </c:pt>
                <c:pt idx="3246">
                  <c:v>41018.708333333336</c:v>
                </c:pt>
                <c:pt idx="3247">
                  <c:v>41018.722222222212</c:v>
                </c:pt>
                <c:pt idx="3248">
                  <c:v>41018.736111111102</c:v>
                </c:pt>
                <c:pt idx="3249">
                  <c:v>41018.75</c:v>
                </c:pt>
                <c:pt idx="3250">
                  <c:v>41018.763888888883</c:v>
                </c:pt>
                <c:pt idx="3251">
                  <c:v>41018.777777777774</c:v>
                </c:pt>
                <c:pt idx="3252">
                  <c:v>41018.79166666665</c:v>
                </c:pt>
                <c:pt idx="3253">
                  <c:v>41018.805555555562</c:v>
                </c:pt>
                <c:pt idx="3254">
                  <c:v>41018.819444444453</c:v>
                </c:pt>
                <c:pt idx="3255">
                  <c:v>41018.833333333336</c:v>
                </c:pt>
                <c:pt idx="3256">
                  <c:v>41018.847222222219</c:v>
                </c:pt>
                <c:pt idx="3257">
                  <c:v>41018.861111111102</c:v>
                </c:pt>
                <c:pt idx="3258">
                  <c:v>41018.875</c:v>
                </c:pt>
                <c:pt idx="3259">
                  <c:v>41018.888888888898</c:v>
                </c:pt>
                <c:pt idx="3260">
                  <c:v>41018.902777777781</c:v>
                </c:pt>
                <c:pt idx="3261">
                  <c:v>41018.916666666664</c:v>
                </c:pt>
                <c:pt idx="3262">
                  <c:v>41018.930555555562</c:v>
                </c:pt>
                <c:pt idx="3263">
                  <c:v>41018.944444444453</c:v>
                </c:pt>
                <c:pt idx="3264">
                  <c:v>41018.958333333343</c:v>
                </c:pt>
                <c:pt idx="3265">
                  <c:v>41018.972222222219</c:v>
                </c:pt>
                <c:pt idx="3266">
                  <c:v>41018.986111111109</c:v>
                </c:pt>
                <c:pt idx="3267">
                  <c:v>41019</c:v>
                </c:pt>
                <c:pt idx="3268">
                  <c:v>41019.013888888891</c:v>
                </c:pt>
                <c:pt idx="3269">
                  <c:v>41019.027777777774</c:v>
                </c:pt>
                <c:pt idx="3270">
                  <c:v>41019.041666666657</c:v>
                </c:pt>
                <c:pt idx="3271">
                  <c:v>41019.055555555562</c:v>
                </c:pt>
                <c:pt idx="3272">
                  <c:v>41019.069444444445</c:v>
                </c:pt>
                <c:pt idx="3273">
                  <c:v>41019.083333333336</c:v>
                </c:pt>
                <c:pt idx="3274">
                  <c:v>41019.097222222212</c:v>
                </c:pt>
                <c:pt idx="3275">
                  <c:v>41019.111111111102</c:v>
                </c:pt>
                <c:pt idx="3276">
                  <c:v>41019.124999999993</c:v>
                </c:pt>
                <c:pt idx="3277">
                  <c:v>41019.138888888891</c:v>
                </c:pt>
                <c:pt idx="3278">
                  <c:v>41019.152777777781</c:v>
                </c:pt>
                <c:pt idx="3279">
                  <c:v>41019.166666666657</c:v>
                </c:pt>
                <c:pt idx="3280">
                  <c:v>41019.180555555562</c:v>
                </c:pt>
                <c:pt idx="3281">
                  <c:v>41019.194444444445</c:v>
                </c:pt>
                <c:pt idx="3282">
                  <c:v>41019.208333333336</c:v>
                </c:pt>
                <c:pt idx="3283">
                  <c:v>41019.222222222212</c:v>
                </c:pt>
                <c:pt idx="3284">
                  <c:v>41019.236111111102</c:v>
                </c:pt>
                <c:pt idx="3285">
                  <c:v>41019.25</c:v>
                </c:pt>
                <c:pt idx="3286">
                  <c:v>41019.263888888883</c:v>
                </c:pt>
                <c:pt idx="3287">
                  <c:v>41019.277777777774</c:v>
                </c:pt>
                <c:pt idx="3288">
                  <c:v>41019.29166666665</c:v>
                </c:pt>
                <c:pt idx="3289">
                  <c:v>41019.305555555562</c:v>
                </c:pt>
                <c:pt idx="3290">
                  <c:v>41019.319444444453</c:v>
                </c:pt>
                <c:pt idx="3291">
                  <c:v>41019.333333333336</c:v>
                </c:pt>
                <c:pt idx="3292">
                  <c:v>41019.347222222219</c:v>
                </c:pt>
                <c:pt idx="3293">
                  <c:v>41019.361111111102</c:v>
                </c:pt>
                <c:pt idx="3294">
                  <c:v>41019.375</c:v>
                </c:pt>
                <c:pt idx="3295">
                  <c:v>41019.388888888898</c:v>
                </c:pt>
                <c:pt idx="3296">
                  <c:v>41019.402777777781</c:v>
                </c:pt>
                <c:pt idx="3297">
                  <c:v>41019.416666666664</c:v>
                </c:pt>
                <c:pt idx="3298">
                  <c:v>41019.430555555562</c:v>
                </c:pt>
                <c:pt idx="3299">
                  <c:v>41019.444444444453</c:v>
                </c:pt>
                <c:pt idx="3300">
                  <c:v>41019.458333333343</c:v>
                </c:pt>
                <c:pt idx="3301">
                  <c:v>41019.472222222219</c:v>
                </c:pt>
                <c:pt idx="3302">
                  <c:v>41019.486111111109</c:v>
                </c:pt>
                <c:pt idx="3303">
                  <c:v>41019.5</c:v>
                </c:pt>
                <c:pt idx="3304">
                  <c:v>41019.513888888891</c:v>
                </c:pt>
                <c:pt idx="3305">
                  <c:v>41019.527777777774</c:v>
                </c:pt>
                <c:pt idx="3306">
                  <c:v>41019.541666666657</c:v>
                </c:pt>
                <c:pt idx="3307">
                  <c:v>41019.555555555562</c:v>
                </c:pt>
                <c:pt idx="3308">
                  <c:v>41019.569444444445</c:v>
                </c:pt>
                <c:pt idx="3309">
                  <c:v>41019.583333333336</c:v>
                </c:pt>
                <c:pt idx="3310">
                  <c:v>41019.597222222212</c:v>
                </c:pt>
                <c:pt idx="3311">
                  <c:v>41019.611111111102</c:v>
                </c:pt>
                <c:pt idx="3312">
                  <c:v>41019.624999999993</c:v>
                </c:pt>
                <c:pt idx="3313">
                  <c:v>41019.638888888891</c:v>
                </c:pt>
                <c:pt idx="3314">
                  <c:v>41019.652777777781</c:v>
                </c:pt>
                <c:pt idx="3315">
                  <c:v>41019.666666666657</c:v>
                </c:pt>
                <c:pt idx="3316">
                  <c:v>41019.680555555562</c:v>
                </c:pt>
                <c:pt idx="3317">
                  <c:v>41019.694444444445</c:v>
                </c:pt>
                <c:pt idx="3318">
                  <c:v>41019.708333333336</c:v>
                </c:pt>
                <c:pt idx="3319">
                  <c:v>41019.722222222212</c:v>
                </c:pt>
                <c:pt idx="3320">
                  <c:v>41019.736111111102</c:v>
                </c:pt>
                <c:pt idx="3321">
                  <c:v>41019.75</c:v>
                </c:pt>
                <c:pt idx="3322">
                  <c:v>41019.763888888883</c:v>
                </c:pt>
                <c:pt idx="3323">
                  <c:v>41019.777777777774</c:v>
                </c:pt>
                <c:pt idx="3324">
                  <c:v>41019.79166666665</c:v>
                </c:pt>
                <c:pt idx="3325">
                  <c:v>41019.805555555562</c:v>
                </c:pt>
                <c:pt idx="3326">
                  <c:v>41019.819444444453</c:v>
                </c:pt>
                <c:pt idx="3327">
                  <c:v>41019.833333333336</c:v>
                </c:pt>
                <c:pt idx="3328">
                  <c:v>41019.847222222219</c:v>
                </c:pt>
                <c:pt idx="3329">
                  <c:v>41019.861111111102</c:v>
                </c:pt>
                <c:pt idx="3330">
                  <c:v>41019.875</c:v>
                </c:pt>
                <c:pt idx="3331">
                  <c:v>41019.888888888898</c:v>
                </c:pt>
                <c:pt idx="3332">
                  <c:v>41019.902777777781</c:v>
                </c:pt>
                <c:pt idx="3333">
                  <c:v>41019.916666666664</c:v>
                </c:pt>
                <c:pt idx="3334">
                  <c:v>41019.930555555562</c:v>
                </c:pt>
                <c:pt idx="3335">
                  <c:v>41019.944444444453</c:v>
                </c:pt>
                <c:pt idx="3336">
                  <c:v>41019.958333333343</c:v>
                </c:pt>
                <c:pt idx="3337">
                  <c:v>41019.972222222219</c:v>
                </c:pt>
                <c:pt idx="3338">
                  <c:v>41019.986111111109</c:v>
                </c:pt>
                <c:pt idx="3339">
                  <c:v>41020</c:v>
                </c:pt>
                <c:pt idx="3340">
                  <c:v>41020.013888888891</c:v>
                </c:pt>
                <c:pt idx="3341">
                  <c:v>41020.027777777774</c:v>
                </c:pt>
                <c:pt idx="3342">
                  <c:v>41020.041666666657</c:v>
                </c:pt>
                <c:pt idx="3343">
                  <c:v>41020.055555555562</c:v>
                </c:pt>
                <c:pt idx="3344">
                  <c:v>41020.069444444445</c:v>
                </c:pt>
                <c:pt idx="3345">
                  <c:v>41020.083333333336</c:v>
                </c:pt>
                <c:pt idx="3346">
                  <c:v>41020.097222222212</c:v>
                </c:pt>
                <c:pt idx="3347">
                  <c:v>41020.111111111102</c:v>
                </c:pt>
                <c:pt idx="3348">
                  <c:v>41020.124999999993</c:v>
                </c:pt>
                <c:pt idx="3349">
                  <c:v>41020.138888888891</c:v>
                </c:pt>
                <c:pt idx="3350">
                  <c:v>41020.152777777781</c:v>
                </c:pt>
                <c:pt idx="3351">
                  <c:v>41020.166666666657</c:v>
                </c:pt>
                <c:pt idx="3352">
                  <c:v>41020.180555555562</c:v>
                </c:pt>
                <c:pt idx="3353">
                  <c:v>41020.194444444445</c:v>
                </c:pt>
                <c:pt idx="3354">
                  <c:v>41020.208333333336</c:v>
                </c:pt>
                <c:pt idx="3355">
                  <c:v>41020.222222222212</c:v>
                </c:pt>
                <c:pt idx="3356">
                  <c:v>41020.236111111102</c:v>
                </c:pt>
                <c:pt idx="3357">
                  <c:v>41020.25</c:v>
                </c:pt>
                <c:pt idx="3358">
                  <c:v>41020.263888888883</c:v>
                </c:pt>
                <c:pt idx="3359">
                  <c:v>41020.277777777774</c:v>
                </c:pt>
                <c:pt idx="3360">
                  <c:v>41020.29166666665</c:v>
                </c:pt>
                <c:pt idx="3361">
                  <c:v>41020.305555555562</c:v>
                </c:pt>
                <c:pt idx="3362">
                  <c:v>41020.319444444453</c:v>
                </c:pt>
                <c:pt idx="3363">
                  <c:v>41020.333333333336</c:v>
                </c:pt>
                <c:pt idx="3364">
                  <c:v>41020.347222222219</c:v>
                </c:pt>
                <c:pt idx="3365">
                  <c:v>41020.361111111102</c:v>
                </c:pt>
                <c:pt idx="3366">
                  <c:v>41020.375</c:v>
                </c:pt>
                <c:pt idx="3367">
                  <c:v>41020.388888888898</c:v>
                </c:pt>
                <c:pt idx="3368">
                  <c:v>41020.402777777781</c:v>
                </c:pt>
                <c:pt idx="3369">
                  <c:v>41020.416666666664</c:v>
                </c:pt>
                <c:pt idx="3370">
                  <c:v>41020.430555555562</c:v>
                </c:pt>
                <c:pt idx="3371">
                  <c:v>41020.444444444453</c:v>
                </c:pt>
                <c:pt idx="3372">
                  <c:v>41020.458333333343</c:v>
                </c:pt>
                <c:pt idx="3373">
                  <c:v>41020.472222222219</c:v>
                </c:pt>
                <c:pt idx="3374">
                  <c:v>41020.486111111109</c:v>
                </c:pt>
                <c:pt idx="3375">
                  <c:v>41020.5</c:v>
                </c:pt>
                <c:pt idx="3376">
                  <c:v>41020.513888888891</c:v>
                </c:pt>
                <c:pt idx="3377">
                  <c:v>41020.527777777774</c:v>
                </c:pt>
                <c:pt idx="3378">
                  <c:v>41020.541666666657</c:v>
                </c:pt>
                <c:pt idx="3379">
                  <c:v>41020.555555555562</c:v>
                </c:pt>
                <c:pt idx="3380">
                  <c:v>41020.569444444445</c:v>
                </c:pt>
                <c:pt idx="3381">
                  <c:v>41020.583333333336</c:v>
                </c:pt>
                <c:pt idx="3382">
                  <c:v>41020.597222222212</c:v>
                </c:pt>
                <c:pt idx="3383">
                  <c:v>41020.611111111102</c:v>
                </c:pt>
                <c:pt idx="3384">
                  <c:v>41020.624999999993</c:v>
                </c:pt>
                <c:pt idx="3385">
                  <c:v>41020.638888888891</c:v>
                </c:pt>
                <c:pt idx="3386">
                  <c:v>41020.652777777781</c:v>
                </c:pt>
                <c:pt idx="3387">
                  <c:v>41020.666666666657</c:v>
                </c:pt>
                <c:pt idx="3388">
                  <c:v>41020.680555555562</c:v>
                </c:pt>
                <c:pt idx="3389">
                  <c:v>41020.694444444445</c:v>
                </c:pt>
                <c:pt idx="3390">
                  <c:v>41020.708333333336</c:v>
                </c:pt>
                <c:pt idx="3391">
                  <c:v>41020.722222222212</c:v>
                </c:pt>
                <c:pt idx="3392">
                  <c:v>41020.736111111102</c:v>
                </c:pt>
                <c:pt idx="3393">
                  <c:v>41020.75</c:v>
                </c:pt>
                <c:pt idx="3394">
                  <c:v>41020.763888888883</c:v>
                </c:pt>
                <c:pt idx="3395">
                  <c:v>41020.777777777774</c:v>
                </c:pt>
                <c:pt idx="3396">
                  <c:v>41020.79166666665</c:v>
                </c:pt>
                <c:pt idx="3397">
                  <c:v>41020.805555555562</c:v>
                </c:pt>
                <c:pt idx="3398">
                  <c:v>41020.819444444453</c:v>
                </c:pt>
                <c:pt idx="3399">
                  <c:v>41020.833333333336</c:v>
                </c:pt>
                <c:pt idx="3400">
                  <c:v>41020.847222222219</c:v>
                </c:pt>
                <c:pt idx="3401">
                  <c:v>41020.861111111102</c:v>
                </c:pt>
                <c:pt idx="3402">
                  <c:v>41020.875</c:v>
                </c:pt>
                <c:pt idx="3403">
                  <c:v>41020.888888888898</c:v>
                </c:pt>
                <c:pt idx="3404">
                  <c:v>41020.902777777781</c:v>
                </c:pt>
                <c:pt idx="3405">
                  <c:v>41020.916666666664</c:v>
                </c:pt>
                <c:pt idx="3406">
                  <c:v>41020.930555555562</c:v>
                </c:pt>
                <c:pt idx="3407">
                  <c:v>41020.944444444453</c:v>
                </c:pt>
                <c:pt idx="3408">
                  <c:v>41020.958333333343</c:v>
                </c:pt>
                <c:pt idx="3409">
                  <c:v>41020.972222222219</c:v>
                </c:pt>
                <c:pt idx="3410">
                  <c:v>41020.986111111109</c:v>
                </c:pt>
                <c:pt idx="3411">
                  <c:v>41021</c:v>
                </c:pt>
                <c:pt idx="3412">
                  <c:v>41021.013888888891</c:v>
                </c:pt>
                <c:pt idx="3413">
                  <c:v>41021.027777777774</c:v>
                </c:pt>
                <c:pt idx="3414">
                  <c:v>41021.041666666657</c:v>
                </c:pt>
                <c:pt idx="3415">
                  <c:v>41021.055555555562</c:v>
                </c:pt>
                <c:pt idx="3416">
                  <c:v>41021.069444444445</c:v>
                </c:pt>
                <c:pt idx="3417">
                  <c:v>41021.083333333336</c:v>
                </c:pt>
                <c:pt idx="3418">
                  <c:v>41021.097222222212</c:v>
                </c:pt>
                <c:pt idx="3419">
                  <c:v>41021.111111111102</c:v>
                </c:pt>
                <c:pt idx="3420">
                  <c:v>41021.124999999993</c:v>
                </c:pt>
                <c:pt idx="3421">
                  <c:v>41021.138888888891</c:v>
                </c:pt>
                <c:pt idx="3422">
                  <c:v>41021.152777777781</c:v>
                </c:pt>
                <c:pt idx="3423">
                  <c:v>41021.166666666657</c:v>
                </c:pt>
                <c:pt idx="3424">
                  <c:v>41021.180555555562</c:v>
                </c:pt>
                <c:pt idx="3425">
                  <c:v>41021.194444444445</c:v>
                </c:pt>
                <c:pt idx="3426">
                  <c:v>41021.208333333336</c:v>
                </c:pt>
                <c:pt idx="3427">
                  <c:v>41021.222222222212</c:v>
                </c:pt>
                <c:pt idx="3428">
                  <c:v>41021.236111111102</c:v>
                </c:pt>
                <c:pt idx="3429">
                  <c:v>41021.25</c:v>
                </c:pt>
                <c:pt idx="3430">
                  <c:v>41021.263888888883</c:v>
                </c:pt>
                <c:pt idx="3431">
                  <c:v>41021.277777777774</c:v>
                </c:pt>
                <c:pt idx="3432">
                  <c:v>41021.29166666665</c:v>
                </c:pt>
                <c:pt idx="3433">
                  <c:v>41021.305555555562</c:v>
                </c:pt>
                <c:pt idx="3434">
                  <c:v>41021.319444444453</c:v>
                </c:pt>
                <c:pt idx="3435">
                  <c:v>41021.333333333336</c:v>
                </c:pt>
                <c:pt idx="3436">
                  <c:v>41021.347222222219</c:v>
                </c:pt>
                <c:pt idx="3437">
                  <c:v>41021.361111111102</c:v>
                </c:pt>
                <c:pt idx="3438">
                  <c:v>41021.375</c:v>
                </c:pt>
                <c:pt idx="3439">
                  <c:v>41021.388888888898</c:v>
                </c:pt>
                <c:pt idx="3440">
                  <c:v>41021.402777777781</c:v>
                </c:pt>
                <c:pt idx="3441">
                  <c:v>41021.416666666664</c:v>
                </c:pt>
                <c:pt idx="3442">
                  <c:v>41021.430555555562</c:v>
                </c:pt>
                <c:pt idx="3443">
                  <c:v>41021.444444444453</c:v>
                </c:pt>
                <c:pt idx="3444">
                  <c:v>41021.458333333343</c:v>
                </c:pt>
                <c:pt idx="3445">
                  <c:v>41021.472222222219</c:v>
                </c:pt>
                <c:pt idx="3446">
                  <c:v>41021.486111111109</c:v>
                </c:pt>
                <c:pt idx="3447">
                  <c:v>41021.5</c:v>
                </c:pt>
                <c:pt idx="3448">
                  <c:v>41021.513888888891</c:v>
                </c:pt>
                <c:pt idx="3449">
                  <c:v>41021.527777777774</c:v>
                </c:pt>
                <c:pt idx="3450">
                  <c:v>41021.541666666657</c:v>
                </c:pt>
                <c:pt idx="3451">
                  <c:v>41021.555555555562</c:v>
                </c:pt>
                <c:pt idx="3452">
                  <c:v>41021.569444444445</c:v>
                </c:pt>
                <c:pt idx="3453">
                  <c:v>41021.583333333336</c:v>
                </c:pt>
                <c:pt idx="3454">
                  <c:v>41021.597222222212</c:v>
                </c:pt>
                <c:pt idx="3455">
                  <c:v>41021.611111111102</c:v>
                </c:pt>
                <c:pt idx="3456">
                  <c:v>41021.624999999993</c:v>
                </c:pt>
                <c:pt idx="3457">
                  <c:v>41021.638888888891</c:v>
                </c:pt>
                <c:pt idx="3458">
                  <c:v>41021.652777777781</c:v>
                </c:pt>
                <c:pt idx="3459">
                  <c:v>41021.666666666657</c:v>
                </c:pt>
                <c:pt idx="3460">
                  <c:v>41021.680555555562</c:v>
                </c:pt>
                <c:pt idx="3461">
                  <c:v>41021.694444444445</c:v>
                </c:pt>
                <c:pt idx="3462">
                  <c:v>41021.708333333336</c:v>
                </c:pt>
                <c:pt idx="3463">
                  <c:v>41021.722222222212</c:v>
                </c:pt>
                <c:pt idx="3464">
                  <c:v>41021.736111111102</c:v>
                </c:pt>
                <c:pt idx="3465">
                  <c:v>41021.75</c:v>
                </c:pt>
                <c:pt idx="3466">
                  <c:v>41021.763888888883</c:v>
                </c:pt>
                <c:pt idx="3467">
                  <c:v>41021.777777777774</c:v>
                </c:pt>
                <c:pt idx="3468">
                  <c:v>41021.79166666665</c:v>
                </c:pt>
                <c:pt idx="3469">
                  <c:v>41021.805555555562</c:v>
                </c:pt>
                <c:pt idx="3470">
                  <c:v>41021.819444444453</c:v>
                </c:pt>
                <c:pt idx="3471">
                  <c:v>41021.833333333336</c:v>
                </c:pt>
                <c:pt idx="3472">
                  <c:v>41021.847222222219</c:v>
                </c:pt>
                <c:pt idx="3473">
                  <c:v>41021.861111111102</c:v>
                </c:pt>
                <c:pt idx="3474">
                  <c:v>41021.875</c:v>
                </c:pt>
                <c:pt idx="3475">
                  <c:v>41021.888888888898</c:v>
                </c:pt>
                <c:pt idx="3476">
                  <c:v>41021.902777777781</c:v>
                </c:pt>
                <c:pt idx="3477">
                  <c:v>41021.916666666664</c:v>
                </c:pt>
                <c:pt idx="3478">
                  <c:v>41021.930555555562</c:v>
                </c:pt>
                <c:pt idx="3479">
                  <c:v>41021.944444444453</c:v>
                </c:pt>
                <c:pt idx="3480">
                  <c:v>41021.958333333343</c:v>
                </c:pt>
                <c:pt idx="3481">
                  <c:v>41021.972222222219</c:v>
                </c:pt>
                <c:pt idx="3482">
                  <c:v>41021.986111111109</c:v>
                </c:pt>
                <c:pt idx="3483">
                  <c:v>41022</c:v>
                </c:pt>
                <c:pt idx="3484">
                  <c:v>41022.013888888891</c:v>
                </c:pt>
                <c:pt idx="3485">
                  <c:v>41022.027777777774</c:v>
                </c:pt>
                <c:pt idx="3486">
                  <c:v>41022.041666666657</c:v>
                </c:pt>
                <c:pt idx="3487">
                  <c:v>41022.055555555562</c:v>
                </c:pt>
                <c:pt idx="3488">
                  <c:v>41022.069444444445</c:v>
                </c:pt>
                <c:pt idx="3489">
                  <c:v>41022.083333333336</c:v>
                </c:pt>
                <c:pt idx="3490">
                  <c:v>41022.097222222212</c:v>
                </c:pt>
                <c:pt idx="3491">
                  <c:v>41022.111111111102</c:v>
                </c:pt>
                <c:pt idx="3492">
                  <c:v>41022.124999999993</c:v>
                </c:pt>
                <c:pt idx="3493">
                  <c:v>41022.138888888891</c:v>
                </c:pt>
                <c:pt idx="3494">
                  <c:v>41022.152777777781</c:v>
                </c:pt>
                <c:pt idx="3495">
                  <c:v>41022.166666666657</c:v>
                </c:pt>
                <c:pt idx="3496">
                  <c:v>41022.180555555562</c:v>
                </c:pt>
                <c:pt idx="3497">
                  <c:v>41022.194444444445</c:v>
                </c:pt>
                <c:pt idx="3498">
                  <c:v>41022.208333333336</c:v>
                </c:pt>
                <c:pt idx="3499">
                  <c:v>41022.222222222212</c:v>
                </c:pt>
                <c:pt idx="3500">
                  <c:v>41022.236111111102</c:v>
                </c:pt>
                <c:pt idx="3501">
                  <c:v>41022.25</c:v>
                </c:pt>
                <c:pt idx="3502">
                  <c:v>41022.263888888883</c:v>
                </c:pt>
                <c:pt idx="3503">
                  <c:v>41022.277777777774</c:v>
                </c:pt>
                <c:pt idx="3504">
                  <c:v>41022.29166666665</c:v>
                </c:pt>
                <c:pt idx="3505">
                  <c:v>41022.305555555562</c:v>
                </c:pt>
                <c:pt idx="3506">
                  <c:v>41022.319444444453</c:v>
                </c:pt>
                <c:pt idx="3507">
                  <c:v>41022.333333333336</c:v>
                </c:pt>
                <c:pt idx="3508">
                  <c:v>41022.347222222219</c:v>
                </c:pt>
                <c:pt idx="3509">
                  <c:v>41022.361111111102</c:v>
                </c:pt>
                <c:pt idx="3510">
                  <c:v>41022.375</c:v>
                </c:pt>
                <c:pt idx="3511">
                  <c:v>41022.388888888898</c:v>
                </c:pt>
                <c:pt idx="3512">
                  <c:v>41022.402777777781</c:v>
                </c:pt>
                <c:pt idx="3513">
                  <c:v>41022.416666666664</c:v>
                </c:pt>
                <c:pt idx="3514">
                  <c:v>41022.430555555562</c:v>
                </c:pt>
                <c:pt idx="3515">
                  <c:v>41022.444444444453</c:v>
                </c:pt>
                <c:pt idx="3516">
                  <c:v>41022.458333333343</c:v>
                </c:pt>
                <c:pt idx="3517">
                  <c:v>41022.472222222219</c:v>
                </c:pt>
                <c:pt idx="3518">
                  <c:v>41022.486111111109</c:v>
                </c:pt>
                <c:pt idx="3519">
                  <c:v>41022.5</c:v>
                </c:pt>
                <c:pt idx="3520">
                  <c:v>41022.513888888891</c:v>
                </c:pt>
                <c:pt idx="3521">
                  <c:v>41022.527777777774</c:v>
                </c:pt>
                <c:pt idx="3522">
                  <c:v>41022.541666666657</c:v>
                </c:pt>
                <c:pt idx="3523">
                  <c:v>41022.555555555562</c:v>
                </c:pt>
                <c:pt idx="3524">
                  <c:v>41022.569444444445</c:v>
                </c:pt>
                <c:pt idx="3525">
                  <c:v>41022.583333333336</c:v>
                </c:pt>
                <c:pt idx="3526">
                  <c:v>41022.597222222212</c:v>
                </c:pt>
                <c:pt idx="3527">
                  <c:v>41022.611111111102</c:v>
                </c:pt>
                <c:pt idx="3528">
                  <c:v>41022.624999999993</c:v>
                </c:pt>
                <c:pt idx="3529">
                  <c:v>41022.638888888891</c:v>
                </c:pt>
                <c:pt idx="3530">
                  <c:v>41022.652777777781</c:v>
                </c:pt>
                <c:pt idx="3531">
                  <c:v>41022.666666666657</c:v>
                </c:pt>
                <c:pt idx="3532">
                  <c:v>41022.680555555562</c:v>
                </c:pt>
                <c:pt idx="3533">
                  <c:v>41022.694444444445</c:v>
                </c:pt>
                <c:pt idx="3534">
                  <c:v>41022.708333333336</c:v>
                </c:pt>
                <c:pt idx="3535">
                  <c:v>41022.722222222212</c:v>
                </c:pt>
                <c:pt idx="3536">
                  <c:v>41022.736111111102</c:v>
                </c:pt>
                <c:pt idx="3537">
                  <c:v>41022.75</c:v>
                </c:pt>
                <c:pt idx="3538">
                  <c:v>41022.763888888883</c:v>
                </c:pt>
                <c:pt idx="3539">
                  <c:v>41022.777777777774</c:v>
                </c:pt>
                <c:pt idx="3540">
                  <c:v>41022.79166666665</c:v>
                </c:pt>
                <c:pt idx="3541">
                  <c:v>41022.805555555562</c:v>
                </c:pt>
                <c:pt idx="3542">
                  <c:v>41022.819444444453</c:v>
                </c:pt>
                <c:pt idx="3543">
                  <c:v>41022.833333333336</c:v>
                </c:pt>
                <c:pt idx="3544">
                  <c:v>41022.847222222219</c:v>
                </c:pt>
                <c:pt idx="3545">
                  <c:v>41022.861111111102</c:v>
                </c:pt>
                <c:pt idx="3546">
                  <c:v>41022.875</c:v>
                </c:pt>
                <c:pt idx="3547">
                  <c:v>41022.888888888898</c:v>
                </c:pt>
                <c:pt idx="3548">
                  <c:v>41022.902777777781</c:v>
                </c:pt>
                <c:pt idx="3549">
                  <c:v>41022.916666666664</c:v>
                </c:pt>
                <c:pt idx="3550">
                  <c:v>41022.930555555562</c:v>
                </c:pt>
                <c:pt idx="3551">
                  <c:v>41022.944444444453</c:v>
                </c:pt>
                <c:pt idx="3552">
                  <c:v>41022.958333333343</c:v>
                </c:pt>
                <c:pt idx="3553">
                  <c:v>41022.972222222219</c:v>
                </c:pt>
                <c:pt idx="3554">
                  <c:v>41022.986111111109</c:v>
                </c:pt>
                <c:pt idx="3555">
                  <c:v>41023</c:v>
                </c:pt>
                <c:pt idx="3556">
                  <c:v>41023.013888888891</c:v>
                </c:pt>
                <c:pt idx="3557">
                  <c:v>41023.027777777774</c:v>
                </c:pt>
                <c:pt idx="3558">
                  <c:v>41023.041666666657</c:v>
                </c:pt>
                <c:pt idx="3559">
                  <c:v>41023.055555555562</c:v>
                </c:pt>
                <c:pt idx="3560">
                  <c:v>41023.069444444445</c:v>
                </c:pt>
                <c:pt idx="3561">
                  <c:v>41023.083333333336</c:v>
                </c:pt>
                <c:pt idx="3562">
                  <c:v>41023.097222222212</c:v>
                </c:pt>
                <c:pt idx="3563">
                  <c:v>41023.111111111102</c:v>
                </c:pt>
                <c:pt idx="3564">
                  <c:v>41023.124999999993</c:v>
                </c:pt>
                <c:pt idx="3565">
                  <c:v>41023.138888888891</c:v>
                </c:pt>
                <c:pt idx="3566">
                  <c:v>41023.152777777781</c:v>
                </c:pt>
                <c:pt idx="3567">
                  <c:v>41023.166666666657</c:v>
                </c:pt>
                <c:pt idx="3568">
                  <c:v>41023.180555555562</c:v>
                </c:pt>
                <c:pt idx="3569">
                  <c:v>41023.194444444445</c:v>
                </c:pt>
                <c:pt idx="3570">
                  <c:v>41023.208333333336</c:v>
                </c:pt>
                <c:pt idx="3571">
                  <c:v>41023.222222222212</c:v>
                </c:pt>
                <c:pt idx="3572">
                  <c:v>41023.236111111102</c:v>
                </c:pt>
                <c:pt idx="3573">
                  <c:v>41023.25</c:v>
                </c:pt>
                <c:pt idx="3574">
                  <c:v>41023.263888888883</c:v>
                </c:pt>
                <c:pt idx="3575">
                  <c:v>41023.277777777774</c:v>
                </c:pt>
                <c:pt idx="3576">
                  <c:v>41023.29166666665</c:v>
                </c:pt>
                <c:pt idx="3577">
                  <c:v>41023.305555555562</c:v>
                </c:pt>
                <c:pt idx="3578">
                  <c:v>41023.319444444453</c:v>
                </c:pt>
                <c:pt idx="3579">
                  <c:v>41023.333333333336</c:v>
                </c:pt>
                <c:pt idx="3580">
                  <c:v>41023.347222222219</c:v>
                </c:pt>
                <c:pt idx="3581">
                  <c:v>41023.361111111102</c:v>
                </c:pt>
                <c:pt idx="3582">
                  <c:v>41023.375</c:v>
                </c:pt>
                <c:pt idx="3583">
                  <c:v>41023.388888888898</c:v>
                </c:pt>
                <c:pt idx="3584">
                  <c:v>41023.402777777781</c:v>
                </c:pt>
                <c:pt idx="3585">
                  <c:v>41023.416666666664</c:v>
                </c:pt>
                <c:pt idx="3586">
                  <c:v>41023.430555555562</c:v>
                </c:pt>
                <c:pt idx="3587">
                  <c:v>41023.444444444453</c:v>
                </c:pt>
                <c:pt idx="3588">
                  <c:v>41023.458333333343</c:v>
                </c:pt>
                <c:pt idx="3589">
                  <c:v>41023.472222222219</c:v>
                </c:pt>
                <c:pt idx="3590">
                  <c:v>41023.486111111109</c:v>
                </c:pt>
                <c:pt idx="3591">
                  <c:v>41023.5</c:v>
                </c:pt>
                <c:pt idx="3592">
                  <c:v>41023.513888888891</c:v>
                </c:pt>
                <c:pt idx="3593">
                  <c:v>41023.527777777774</c:v>
                </c:pt>
                <c:pt idx="3594">
                  <c:v>41023.541666666657</c:v>
                </c:pt>
                <c:pt idx="3595">
                  <c:v>41023.555555555562</c:v>
                </c:pt>
                <c:pt idx="3596">
                  <c:v>41023.569444444445</c:v>
                </c:pt>
                <c:pt idx="3597">
                  <c:v>41023.583333333336</c:v>
                </c:pt>
                <c:pt idx="3598">
                  <c:v>41023.597222222212</c:v>
                </c:pt>
                <c:pt idx="3599">
                  <c:v>41023.611111111102</c:v>
                </c:pt>
                <c:pt idx="3600">
                  <c:v>41023.624999999993</c:v>
                </c:pt>
                <c:pt idx="3601">
                  <c:v>41023.638888888891</c:v>
                </c:pt>
                <c:pt idx="3602">
                  <c:v>41023.652777777781</c:v>
                </c:pt>
                <c:pt idx="3603">
                  <c:v>41023.666666666657</c:v>
                </c:pt>
                <c:pt idx="3604">
                  <c:v>41023.680555555562</c:v>
                </c:pt>
                <c:pt idx="3605">
                  <c:v>41023.694444444445</c:v>
                </c:pt>
                <c:pt idx="3606">
                  <c:v>41023.708333333336</c:v>
                </c:pt>
                <c:pt idx="3607">
                  <c:v>41023.722222222212</c:v>
                </c:pt>
                <c:pt idx="3608">
                  <c:v>41023.736111111102</c:v>
                </c:pt>
                <c:pt idx="3609">
                  <c:v>41023.75</c:v>
                </c:pt>
                <c:pt idx="3610">
                  <c:v>41023.763888888883</c:v>
                </c:pt>
                <c:pt idx="3611">
                  <c:v>41023.777777777774</c:v>
                </c:pt>
                <c:pt idx="3612">
                  <c:v>41023.79166666665</c:v>
                </c:pt>
                <c:pt idx="3613">
                  <c:v>41023.805555555562</c:v>
                </c:pt>
                <c:pt idx="3614">
                  <c:v>41023.819444444453</c:v>
                </c:pt>
                <c:pt idx="3615">
                  <c:v>41023.833333333336</c:v>
                </c:pt>
                <c:pt idx="3616">
                  <c:v>41023.847222222219</c:v>
                </c:pt>
                <c:pt idx="3617">
                  <c:v>41023.861111111102</c:v>
                </c:pt>
                <c:pt idx="3618">
                  <c:v>41023.875</c:v>
                </c:pt>
                <c:pt idx="3619">
                  <c:v>41023.888888888898</c:v>
                </c:pt>
                <c:pt idx="3620">
                  <c:v>41023.902777777781</c:v>
                </c:pt>
                <c:pt idx="3621">
                  <c:v>41023.916666666664</c:v>
                </c:pt>
                <c:pt idx="3622">
                  <c:v>41023.930555555562</c:v>
                </c:pt>
                <c:pt idx="3623">
                  <c:v>41023.944444444453</c:v>
                </c:pt>
                <c:pt idx="3624">
                  <c:v>41023.958333333343</c:v>
                </c:pt>
                <c:pt idx="3625">
                  <c:v>41023.972222222219</c:v>
                </c:pt>
                <c:pt idx="3626">
                  <c:v>41023.986111111109</c:v>
                </c:pt>
                <c:pt idx="3627">
                  <c:v>41024</c:v>
                </c:pt>
                <c:pt idx="3628">
                  <c:v>41024.013888888891</c:v>
                </c:pt>
                <c:pt idx="3629">
                  <c:v>41024.027777777774</c:v>
                </c:pt>
                <c:pt idx="3630">
                  <c:v>41024.041666666657</c:v>
                </c:pt>
                <c:pt idx="3631">
                  <c:v>41024.055555555562</c:v>
                </c:pt>
                <c:pt idx="3632">
                  <c:v>41024.069444444445</c:v>
                </c:pt>
                <c:pt idx="3633">
                  <c:v>41024.083333333336</c:v>
                </c:pt>
                <c:pt idx="3634">
                  <c:v>41024.097222222212</c:v>
                </c:pt>
                <c:pt idx="3635">
                  <c:v>41024.111111111102</c:v>
                </c:pt>
                <c:pt idx="3636">
                  <c:v>41024.124999999993</c:v>
                </c:pt>
                <c:pt idx="3637">
                  <c:v>41024.138888888891</c:v>
                </c:pt>
                <c:pt idx="3638">
                  <c:v>41024.152777777781</c:v>
                </c:pt>
                <c:pt idx="3639">
                  <c:v>41024.166666666657</c:v>
                </c:pt>
                <c:pt idx="3640">
                  <c:v>41024.180555555562</c:v>
                </c:pt>
                <c:pt idx="3641">
                  <c:v>41024.194444444445</c:v>
                </c:pt>
                <c:pt idx="3642">
                  <c:v>41024.208333333336</c:v>
                </c:pt>
                <c:pt idx="3643">
                  <c:v>41024.222222222212</c:v>
                </c:pt>
                <c:pt idx="3644">
                  <c:v>41024.236111111102</c:v>
                </c:pt>
                <c:pt idx="3645">
                  <c:v>41024.25</c:v>
                </c:pt>
                <c:pt idx="3646">
                  <c:v>41024.263888888883</c:v>
                </c:pt>
                <c:pt idx="3647">
                  <c:v>41024.277777777774</c:v>
                </c:pt>
                <c:pt idx="3648">
                  <c:v>41024.29166666665</c:v>
                </c:pt>
                <c:pt idx="3649">
                  <c:v>41024.305555555562</c:v>
                </c:pt>
                <c:pt idx="3650">
                  <c:v>41024.319444444453</c:v>
                </c:pt>
                <c:pt idx="3651">
                  <c:v>41024.333333333336</c:v>
                </c:pt>
                <c:pt idx="3652">
                  <c:v>41024.347222222219</c:v>
                </c:pt>
                <c:pt idx="3653">
                  <c:v>41024.361111111102</c:v>
                </c:pt>
                <c:pt idx="3654">
                  <c:v>41024.375</c:v>
                </c:pt>
                <c:pt idx="3655">
                  <c:v>41024.388888888898</c:v>
                </c:pt>
                <c:pt idx="3656">
                  <c:v>41024.402777777781</c:v>
                </c:pt>
                <c:pt idx="3657">
                  <c:v>41024.416666666664</c:v>
                </c:pt>
                <c:pt idx="3658">
                  <c:v>41024.430555555562</c:v>
                </c:pt>
                <c:pt idx="3659">
                  <c:v>41024.444444444453</c:v>
                </c:pt>
                <c:pt idx="3660">
                  <c:v>41024.458333333343</c:v>
                </c:pt>
                <c:pt idx="3661">
                  <c:v>41024.472222222219</c:v>
                </c:pt>
                <c:pt idx="3662">
                  <c:v>41024.486111111109</c:v>
                </c:pt>
                <c:pt idx="3663">
                  <c:v>41024.5</c:v>
                </c:pt>
                <c:pt idx="3664">
                  <c:v>41024.513888888891</c:v>
                </c:pt>
                <c:pt idx="3665">
                  <c:v>41024.527777777774</c:v>
                </c:pt>
                <c:pt idx="3666">
                  <c:v>41024.541666666657</c:v>
                </c:pt>
                <c:pt idx="3667">
                  <c:v>41024.555555555562</c:v>
                </c:pt>
                <c:pt idx="3668">
                  <c:v>41024.569444444445</c:v>
                </c:pt>
                <c:pt idx="3669">
                  <c:v>41024.583333333336</c:v>
                </c:pt>
                <c:pt idx="3670">
                  <c:v>41024.597222222212</c:v>
                </c:pt>
                <c:pt idx="3671">
                  <c:v>41024.611111111102</c:v>
                </c:pt>
                <c:pt idx="3672">
                  <c:v>41024.624999999993</c:v>
                </c:pt>
                <c:pt idx="3673">
                  <c:v>41024.638888888891</c:v>
                </c:pt>
                <c:pt idx="3674">
                  <c:v>41024.652777777781</c:v>
                </c:pt>
                <c:pt idx="3675">
                  <c:v>41024.666666666657</c:v>
                </c:pt>
                <c:pt idx="3676">
                  <c:v>41024.680555555562</c:v>
                </c:pt>
                <c:pt idx="3677">
                  <c:v>41024.694444444445</c:v>
                </c:pt>
                <c:pt idx="3678">
                  <c:v>41024.708333333336</c:v>
                </c:pt>
                <c:pt idx="3679">
                  <c:v>41024.722222222212</c:v>
                </c:pt>
                <c:pt idx="3680">
                  <c:v>41024.736111111102</c:v>
                </c:pt>
                <c:pt idx="3681">
                  <c:v>41024.75</c:v>
                </c:pt>
                <c:pt idx="3682">
                  <c:v>41024.763888888883</c:v>
                </c:pt>
                <c:pt idx="3683">
                  <c:v>41024.777777777774</c:v>
                </c:pt>
                <c:pt idx="3684">
                  <c:v>41024.79166666665</c:v>
                </c:pt>
                <c:pt idx="3685">
                  <c:v>41024.805555555562</c:v>
                </c:pt>
                <c:pt idx="3686">
                  <c:v>41024.819444444453</c:v>
                </c:pt>
                <c:pt idx="3687">
                  <c:v>41024.833333333336</c:v>
                </c:pt>
                <c:pt idx="3688">
                  <c:v>41024.847222222219</c:v>
                </c:pt>
                <c:pt idx="3689">
                  <c:v>41024.861111111102</c:v>
                </c:pt>
                <c:pt idx="3690">
                  <c:v>41024.875</c:v>
                </c:pt>
                <c:pt idx="3691">
                  <c:v>41024.888888888898</c:v>
                </c:pt>
                <c:pt idx="3692">
                  <c:v>41024.902777777781</c:v>
                </c:pt>
                <c:pt idx="3693">
                  <c:v>41024.916666666664</c:v>
                </c:pt>
                <c:pt idx="3694">
                  <c:v>41024.930555555562</c:v>
                </c:pt>
                <c:pt idx="3695">
                  <c:v>41024.944444444453</c:v>
                </c:pt>
                <c:pt idx="3696">
                  <c:v>41024.958333333343</c:v>
                </c:pt>
                <c:pt idx="3697">
                  <c:v>41024.972222222219</c:v>
                </c:pt>
                <c:pt idx="3698">
                  <c:v>41024.986111111109</c:v>
                </c:pt>
                <c:pt idx="3699">
                  <c:v>41025</c:v>
                </c:pt>
                <c:pt idx="3700">
                  <c:v>41025.013888888891</c:v>
                </c:pt>
                <c:pt idx="3701">
                  <c:v>41025.027777777774</c:v>
                </c:pt>
                <c:pt idx="3702">
                  <c:v>41025.041666666657</c:v>
                </c:pt>
                <c:pt idx="3703">
                  <c:v>41025.055555555562</c:v>
                </c:pt>
                <c:pt idx="3704">
                  <c:v>41025.069444444445</c:v>
                </c:pt>
                <c:pt idx="3705">
                  <c:v>41025.083333333336</c:v>
                </c:pt>
                <c:pt idx="3706">
                  <c:v>41025.097222222212</c:v>
                </c:pt>
                <c:pt idx="3707">
                  <c:v>41025.111111111102</c:v>
                </c:pt>
                <c:pt idx="3708">
                  <c:v>41025.124999999993</c:v>
                </c:pt>
                <c:pt idx="3709">
                  <c:v>41025.138888888891</c:v>
                </c:pt>
                <c:pt idx="3710">
                  <c:v>41025.152777777781</c:v>
                </c:pt>
                <c:pt idx="3711">
                  <c:v>41025.166666666657</c:v>
                </c:pt>
                <c:pt idx="3712">
                  <c:v>41025.180555555562</c:v>
                </c:pt>
                <c:pt idx="3713">
                  <c:v>41025.194444444445</c:v>
                </c:pt>
                <c:pt idx="3714">
                  <c:v>41025.208333333336</c:v>
                </c:pt>
                <c:pt idx="3715">
                  <c:v>41025.222222222212</c:v>
                </c:pt>
                <c:pt idx="3716">
                  <c:v>41025.236111111102</c:v>
                </c:pt>
                <c:pt idx="3717">
                  <c:v>41025.25</c:v>
                </c:pt>
                <c:pt idx="3718">
                  <c:v>41025.263888888883</c:v>
                </c:pt>
                <c:pt idx="3719">
                  <c:v>41025.277777777774</c:v>
                </c:pt>
                <c:pt idx="3720">
                  <c:v>41025.29166666665</c:v>
                </c:pt>
                <c:pt idx="3721">
                  <c:v>41025.305555555562</c:v>
                </c:pt>
                <c:pt idx="3722">
                  <c:v>41025.319444444453</c:v>
                </c:pt>
                <c:pt idx="3723">
                  <c:v>41025.333333333336</c:v>
                </c:pt>
                <c:pt idx="3724">
                  <c:v>41025.347222222219</c:v>
                </c:pt>
                <c:pt idx="3725">
                  <c:v>41025.361111111102</c:v>
                </c:pt>
                <c:pt idx="3726">
                  <c:v>41025.375</c:v>
                </c:pt>
                <c:pt idx="3727">
                  <c:v>41025.388888888898</c:v>
                </c:pt>
                <c:pt idx="3728">
                  <c:v>41025.402777777781</c:v>
                </c:pt>
                <c:pt idx="3729">
                  <c:v>41025.416666666664</c:v>
                </c:pt>
                <c:pt idx="3730">
                  <c:v>41025.430555555562</c:v>
                </c:pt>
                <c:pt idx="3731">
                  <c:v>41025.444444444453</c:v>
                </c:pt>
                <c:pt idx="3732">
                  <c:v>41025.458333333343</c:v>
                </c:pt>
                <c:pt idx="3733">
                  <c:v>41025.472222222219</c:v>
                </c:pt>
                <c:pt idx="3734">
                  <c:v>41025.486111111109</c:v>
                </c:pt>
                <c:pt idx="3735">
                  <c:v>41025.5</c:v>
                </c:pt>
                <c:pt idx="3736">
                  <c:v>41025.513888888891</c:v>
                </c:pt>
                <c:pt idx="3737">
                  <c:v>41025.527777777774</c:v>
                </c:pt>
                <c:pt idx="3738">
                  <c:v>41025.541666666657</c:v>
                </c:pt>
                <c:pt idx="3739">
                  <c:v>41025.555555555562</c:v>
                </c:pt>
                <c:pt idx="3740">
                  <c:v>41025.569444444445</c:v>
                </c:pt>
                <c:pt idx="3741">
                  <c:v>41025.583333333336</c:v>
                </c:pt>
                <c:pt idx="3742">
                  <c:v>41025.597222222212</c:v>
                </c:pt>
                <c:pt idx="3743">
                  <c:v>41025.611111111102</c:v>
                </c:pt>
                <c:pt idx="3744">
                  <c:v>41025.624999999993</c:v>
                </c:pt>
                <c:pt idx="3745">
                  <c:v>41025.638888888891</c:v>
                </c:pt>
                <c:pt idx="3746">
                  <c:v>41025.652777777781</c:v>
                </c:pt>
                <c:pt idx="3747">
                  <c:v>41025.666666666657</c:v>
                </c:pt>
                <c:pt idx="3748">
                  <c:v>41025.680555555562</c:v>
                </c:pt>
                <c:pt idx="3749">
                  <c:v>41025.694444444445</c:v>
                </c:pt>
                <c:pt idx="3750">
                  <c:v>41025.708333333336</c:v>
                </c:pt>
                <c:pt idx="3751">
                  <c:v>41025.722222222212</c:v>
                </c:pt>
                <c:pt idx="3752">
                  <c:v>41025.736111111102</c:v>
                </c:pt>
                <c:pt idx="3753">
                  <c:v>41025.75</c:v>
                </c:pt>
                <c:pt idx="3754">
                  <c:v>41025.763888888883</c:v>
                </c:pt>
                <c:pt idx="3755">
                  <c:v>41025.777777777774</c:v>
                </c:pt>
                <c:pt idx="3756">
                  <c:v>41025.79166666665</c:v>
                </c:pt>
                <c:pt idx="3757">
                  <c:v>41025.805555555562</c:v>
                </c:pt>
                <c:pt idx="3758">
                  <c:v>41025.819444444453</c:v>
                </c:pt>
                <c:pt idx="3759">
                  <c:v>41025.833333333336</c:v>
                </c:pt>
                <c:pt idx="3760">
                  <c:v>41025.847222222219</c:v>
                </c:pt>
                <c:pt idx="3761">
                  <c:v>41025.861111111102</c:v>
                </c:pt>
                <c:pt idx="3762">
                  <c:v>41025.875</c:v>
                </c:pt>
                <c:pt idx="3763">
                  <c:v>41025.888888888898</c:v>
                </c:pt>
                <c:pt idx="3764">
                  <c:v>41025.902777777781</c:v>
                </c:pt>
                <c:pt idx="3765">
                  <c:v>41025.916666666664</c:v>
                </c:pt>
                <c:pt idx="3766">
                  <c:v>41025.930555555562</c:v>
                </c:pt>
                <c:pt idx="3767">
                  <c:v>41025.944444444453</c:v>
                </c:pt>
                <c:pt idx="3768">
                  <c:v>41025.958333333343</c:v>
                </c:pt>
                <c:pt idx="3769">
                  <c:v>41025.972222222219</c:v>
                </c:pt>
                <c:pt idx="3770">
                  <c:v>41025.986111111109</c:v>
                </c:pt>
                <c:pt idx="3771">
                  <c:v>41026</c:v>
                </c:pt>
                <c:pt idx="3772">
                  <c:v>41026.013888888891</c:v>
                </c:pt>
                <c:pt idx="3773">
                  <c:v>41026.027777777774</c:v>
                </c:pt>
                <c:pt idx="3774">
                  <c:v>41026.041666666657</c:v>
                </c:pt>
                <c:pt idx="3775">
                  <c:v>41026.055555555562</c:v>
                </c:pt>
                <c:pt idx="3776">
                  <c:v>41026.069444444445</c:v>
                </c:pt>
                <c:pt idx="3777">
                  <c:v>41026.083333333336</c:v>
                </c:pt>
                <c:pt idx="3778">
                  <c:v>41026.097222222212</c:v>
                </c:pt>
                <c:pt idx="3779">
                  <c:v>41026.111111111102</c:v>
                </c:pt>
                <c:pt idx="3780">
                  <c:v>41026.124999999993</c:v>
                </c:pt>
                <c:pt idx="3781">
                  <c:v>41026.138888888891</c:v>
                </c:pt>
                <c:pt idx="3782">
                  <c:v>41026.152777777781</c:v>
                </c:pt>
                <c:pt idx="3783">
                  <c:v>41026.166666666657</c:v>
                </c:pt>
                <c:pt idx="3784">
                  <c:v>41026.180555555562</c:v>
                </c:pt>
                <c:pt idx="3785">
                  <c:v>41026.194444444445</c:v>
                </c:pt>
                <c:pt idx="3786">
                  <c:v>41026.208333333336</c:v>
                </c:pt>
                <c:pt idx="3787">
                  <c:v>41026.222222222212</c:v>
                </c:pt>
                <c:pt idx="3788">
                  <c:v>41026.236111111102</c:v>
                </c:pt>
                <c:pt idx="3789">
                  <c:v>41026.25</c:v>
                </c:pt>
                <c:pt idx="3790">
                  <c:v>41026.263888888883</c:v>
                </c:pt>
                <c:pt idx="3791">
                  <c:v>41026.277777777774</c:v>
                </c:pt>
                <c:pt idx="3792">
                  <c:v>41026.29166666665</c:v>
                </c:pt>
                <c:pt idx="3793">
                  <c:v>41026.305555555562</c:v>
                </c:pt>
                <c:pt idx="3794">
                  <c:v>41026.319444444453</c:v>
                </c:pt>
                <c:pt idx="3795">
                  <c:v>41026.333333333336</c:v>
                </c:pt>
                <c:pt idx="3796">
                  <c:v>41026.347222222219</c:v>
                </c:pt>
                <c:pt idx="3797">
                  <c:v>41026.361111111102</c:v>
                </c:pt>
                <c:pt idx="3798">
                  <c:v>41026.375</c:v>
                </c:pt>
                <c:pt idx="3799">
                  <c:v>41026.388888888898</c:v>
                </c:pt>
                <c:pt idx="3800">
                  <c:v>41026.402777777781</c:v>
                </c:pt>
                <c:pt idx="3801">
                  <c:v>41026.416666666664</c:v>
                </c:pt>
                <c:pt idx="3802">
                  <c:v>41026.430555555562</c:v>
                </c:pt>
                <c:pt idx="3803">
                  <c:v>41026.444444444453</c:v>
                </c:pt>
                <c:pt idx="3804">
                  <c:v>41026.458333333343</c:v>
                </c:pt>
                <c:pt idx="3805">
                  <c:v>41026.472222222219</c:v>
                </c:pt>
                <c:pt idx="3806">
                  <c:v>41026.486111111109</c:v>
                </c:pt>
                <c:pt idx="3807">
                  <c:v>41026.5</c:v>
                </c:pt>
                <c:pt idx="3808">
                  <c:v>41026.513888888891</c:v>
                </c:pt>
                <c:pt idx="3809">
                  <c:v>41026.527777777774</c:v>
                </c:pt>
                <c:pt idx="3810">
                  <c:v>41026.541666666657</c:v>
                </c:pt>
                <c:pt idx="3811">
                  <c:v>41026.555555555562</c:v>
                </c:pt>
                <c:pt idx="3812">
                  <c:v>41026.569444444445</c:v>
                </c:pt>
                <c:pt idx="3813">
                  <c:v>41026.583333333336</c:v>
                </c:pt>
                <c:pt idx="3814">
                  <c:v>41026.597222222212</c:v>
                </c:pt>
                <c:pt idx="3815">
                  <c:v>41026.611111111102</c:v>
                </c:pt>
                <c:pt idx="3816">
                  <c:v>41026.624999999993</c:v>
                </c:pt>
                <c:pt idx="3817">
                  <c:v>41026.638888888891</c:v>
                </c:pt>
                <c:pt idx="3818">
                  <c:v>41026.652777777781</c:v>
                </c:pt>
                <c:pt idx="3819">
                  <c:v>41026.666666666657</c:v>
                </c:pt>
                <c:pt idx="3820">
                  <c:v>41026.680555555562</c:v>
                </c:pt>
                <c:pt idx="3821">
                  <c:v>41026.694444444445</c:v>
                </c:pt>
                <c:pt idx="3822">
                  <c:v>41026.708333333336</c:v>
                </c:pt>
                <c:pt idx="3823">
                  <c:v>41026.722222222212</c:v>
                </c:pt>
                <c:pt idx="3824">
                  <c:v>41026.736111111102</c:v>
                </c:pt>
                <c:pt idx="3825">
                  <c:v>41026.75</c:v>
                </c:pt>
                <c:pt idx="3826">
                  <c:v>41026.763888888883</c:v>
                </c:pt>
                <c:pt idx="3827">
                  <c:v>41026.777777777774</c:v>
                </c:pt>
                <c:pt idx="3828">
                  <c:v>41026.79166666665</c:v>
                </c:pt>
                <c:pt idx="3829">
                  <c:v>41026.805555555562</c:v>
                </c:pt>
                <c:pt idx="3830">
                  <c:v>41026.819444444453</c:v>
                </c:pt>
                <c:pt idx="3831">
                  <c:v>41026.833333333336</c:v>
                </c:pt>
                <c:pt idx="3832">
                  <c:v>41026.847222222219</c:v>
                </c:pt>
                <c:pt idx="3833">
                  <c:v>41026.861111111102</c:v>
                </c:pt>
                <c:pt idx="3834">
                  <c:v>41026.875</c:v>
                </c:pt>
                <c:pt idx="3835">
                  <c:v>41026.888888888898</c:v>
                </c:pt>
                <c:pt idx="3836">
                  <c:v>41026.902777777781</c:v>
                </c:pt>
                <c:pt idx="3837">
                  <c:v>41026.916666666664</c:v>
                </c:pt>
                <c:pt idx="3838">
                  <c:v>41026.930555555562</c:v>
                </c:pt>
                <c:pt idx="3839">
                  <c:v>41026.944444444453</c:v>
                </c:pt>
                <c:pt idx="3840">
                  <c:v>41026.958333333343</c:v>
                </c:pt>
                <c:pt idx="3841">
                  <c:v>41026.972222222219</c:v>
                </c:pt>
                <c:pt idx="3842">
                  <c:v>41026.986111111109</c:v>
                </c:pt>
                <c:pt idx="3843">
                  <c:v>41027</c:v>
                </c:pt>
                <c:pt idx="3844">
                  <c:v>41027.013888888891</c:v>
                </c:pt>
                <c:pt idx="3845">
                  <c:v>41027.027777777774</c:v>
                </c:pt>
                <c:pt idx="3846">
                  <c:v>41027.041666666657</c:v>
                </c:pt>
                <c:pt idx="3847">
                  <c:v>41027.055555555562</c:v>
                </c:pt>
                <c:pt idx="3848">
                  <c:v>41027.069444444445</c:v>
                </c:pt>
                <c:pt idx="3849">
                  <c:v>41027.083333333336</c:v>
                </c:pt>
                <c:pt idx="3850">
                  <c:v>41027.097222222212</c:v>
                </c:pt>
                <c:pt idx="3851">
                  <c:v>41027.111111111102</c:v>
                </c:pt>
                <c:pt idx="3852">
                  <c:v>41027.124999999993</c:v>
                </c:pt>
                <c:pt idx="3853">
                  <c:v>41027.138888888891</c:v>
                </c:pt>
                <c:pt idx="3854">
                  <c:v>41027.152777777781</c:v>
                </c:pt>
                <c:pt idx="3855">
                  <c:v>41027.166666666657</c:v>
                </c:pt>
                <c:pt idx="3856">
                  <c:v>41027.180555555562</c:v>
                </c:pt>
                <c:pt idx="3857">
                  <c:v>41027.194444444445</c:v>
                </c:pt>
                <c:pt idx="3858">
                  <c:v>41027.208333333336</c:v>
                </c:pt>
                <c:pt idx="3859">
                  <c:v>41027.222222222212</c:v>
                </c:pt>
                <c:pt idx="3860">
                  <c:v>41027.236111111102</c:v>
                </c:pt>
                <c:pt idx="3861">
                  <c:v>41027.25</c:v>
                </c:pt>
                <c:pt idx="3862">
                  <c:v>41027.263888888883</c:v>
                </c:pt>
                <c:pt idx="3863">
                  <c:v>41027.277777777774</c:v>
                </c:pt>
                <c:pt idx="3864">
                  <c:v>41027.29166666665</c:v>
                </c:pt>
                <c:pt idx="3865">
                  <c:v>41027.305555555562</c:v>
                </c:pt>
                <c:pt idx="3866">
                  <c:v>41027.319444444453</c:v>
                </c:pt>
                <c:pt idx="3867">
                  <c:v>41027.333333333336</c:v>
                </c:pt>
                <c:pt idx="3868">
                  <c:v>41027.347222222219</c:v>
                </c:pt>
                <c:pt idx="3869">
                  <c:v>41027.361111111102</c:v>
                </c:pt>
                <c:pt idx="3870">
                  <c:v>41027.375</c:v>
                </c:pt>
                <c:pt idx="3871">
                  <c:v>41027.388888888898</c:v>
                </c:pt>
                <c:pt idx="3872">
                  <c:v>41027.402777777781</c:v>
                </c:pt>
                <c:pt idx="3873">
                  <c:v>41027.416666666664</c:v>
                </c:pt>
                <c:pt idx="3874">
                  <c:v>41027.430555555562</c:v>
                </c:pt>
                <c:pt idx="3875">
                  <c:v>41027.444444444453</c:v>
                </c:pt>
                <c:pt idx="3876">
                  <c:v>41027.458333333343</c:v>
                </c:pt>
                <c:pt idx="3877">
                  <c:v>41027.472222222219</c:v>
                </c:pt>
                <c:pt idx="3878">
                  <c:v>41027.486111111109</c:v>
                </c:pt>
                <c:pt idx="3879">
                  <c:v>41027.5</c:v>
                </c:pt>
                <c:pt idx="3880">
                  <c:v>41027.513888888891</c:v>
                </c:pt>
                <c:pt idx="3881">
                  <c:v>41027.527777777774</c:v>
                </c:pt>
                <c:pt idx="3882">
                  <c:v>41027.541666666657</c:v>
                </c:pt>
                <c:pt idx="3883">
                  <c:v>41027.555555555562</c:v>
                </c:pt>
                <c:pt idx="3884">
                  <c:v>41027.569444444445</c:v>
                </c:pt>
                <c:pt idx="3885">
                  <c:v>41027.583333333336</c:v>
                </c:pt>
                <c:pt idx="3886">
                  <c:v>41027.597222222212</c:v>
                </c:pt>
                <c:pt idx="3887">
                  <c:v>41027.611111111102</c:v>
                </c:pt>
                <c:pt idx="3888">
                  <c:v>41027.624999999993</c:v>
                </c:pt>
                <c:pt idx="3889">
                  <c:v>41027.638888888891</c:v>
                </c:pt>
                <c:pt idx="3890">
                  <c:v>41027.652777777781</c:v>
                </c:pt>
                <c:pt idx="3891">
                  <c:v>41027.666666666657</c:v>
                </c:pt>
                <c:pt idx="3892">
                  <c:v>41027.680555555562</c:v>
                </c:pt>
                <c:pt idx="3893">
                  <c:v>41027.694444444445</c:v>
                </c:pt>
                <c:pt idx="3894">
                  <c:v>41027.708333333336</c:v>
                </c:pt>
                <c:pt idx="3895">
                  <c:v>41027.722222222212</c:v>
                </c:pt>
                <c:pt idx="3896">
                  <c:v>41027.736111111102</c:v>
                </c:pt>
                <c:pt idx="3897">
                  <c:v>41027.75</c:v>
                </c:pt>
                <c:pt idx="3898">
                  <c:v>41027.763888888883</c:v>
                </c:pt>
                <c:pt idx="3899">
                  <c:v>41027.777777777774</c:v>
                </c:pt>
                <c:pt idx="3900">
                  <c:v>41027.79166666665</c:v>
                </c:pt>
                <c:pt idx="3901">
                  <c:v>41027.805555555562</c:v>
                </c:pt>
                <c:pt idx="3902">
                  <c:v>41027.819444444453</c:v>
                </c:pt>
                <c:pt idx="3903">
                  <c:v>41027.833333333336</c:v>
                </c:pt>
                <c:pt idx="3904">
                  <c:v>41027.847222222219</c:v>
                </c:pt>
                <c:pt idx="3905">
                  <c:v>41027.861111111102</c:v>
                </c:pt>
                <c:pt idx="3906">
                  <c:v>41027.875</c:v>
                </c:pt>
                <c:pt idx="3907">
                  <c:v>41027.888888888898</c:v>
                </c:pt>
                <c:pt idx="3908">
                  <c:v>41027.902777777781</c:v>
                </c:pt>
                <c:pt idx="3909">
                  <c:v>41027.916666666664</c:v>
                </c:pt>
                <c:pt idx="3910">
                  <c:v>41027.930555555562</c:v>
                </c:pt>
                <c:pt idx="3911">
                  <c:v>41027.944444444453</c:v>
                </c:pt>
                <c:pt idx="3912">
                  <c:v>41027.958333333343</c:v>
                </c:pt>
                <c:pt idx="3913">
                  <c:v>41027.972222222219</c:v>
                </c:pt>
                <c:pt idx="3914">
                  <c:v>41027.986111111109</c:v>
                </c:pt>
                <c:pt idx="3915">
                  <c:v>41028</c:v>
                </c:pt>
                <c:pt idx="3916">
                  <c:v>41028.013888888891</c:v>
                </c:pt>
                <c:pt idx="3917">
                  <c:v>41028.027777777774</c:v>
                </c:pt>
                <c:pt idx="3918">
                  <c:v>41028.041666666657</c:v>
                </c:pt>
                <c:pt idx="3919">
                  <c:v>41028.055555555562</c:v>
                </c:pt>
                <c:pt idx="3920">
                  <c:v>41028.069444444445</c:v>
                </c:pt>
                <c:pt idx="3921">
                  <c:v>41028.083333333336</c:v>
                </c:pt>
                <c:pt idx="3922">
                  <c:v>41028.097222222212</c:v>
                </c:pt>
                <c:pt idx="3923">
                  <c:v>41028.111111111102</c:v>
                </c:pt>
                <c:pt idx="3924">
                  <c:v>41028.124999999993</c:v>
                </c:pt>
                <c:pt idx="3925">
                  <c:v>41028.138888888891</c:v>
                </c:pt>
                <c:pt idx="3926">
                  <c:v>41028.152777777781</c:v>
                </c:pt>
                <c:pt idx="3927">
                  <c:v>41028.166666666657</c:v>
                </c:pt>
                <c:pt idx="3928">
                  <c:v>41028.180555555562</c:v>
                </c:pt>
                <c:pt idx="3929">
                  <c:v>41028.194444444445</c:v>
                </c:pt>
                <c:pt idx="3930">
                  <c:v>41028.208333333336</c:v>
                </c:pt>
                <c:pt idx="3931">
                  <c:v>41028.222222222212</c:v>
                </c:pt>
                <c:pt idx="3932">
                  <c:v>41028.236111111102</c:v>
                </c:pt>
                <c:pt idx="3933">
                  <c:v>41028.25</c:v>
                </c:pt>
                <c:pt idx="3934">
                  <c:v>41028.263888888883</c:v>
                </c:pt>
                <c:pt idx="3935">
                  <c:v>41028.277777777774</c:v>
                </c:pt>
                <c:pt idx="3936">
                  <c:v>41028.29166666665</c:v>
                </c:pt>
                <c:pt idx="3937">
                  <c:v>41028.305555555562</c:v>
                </c:pt>
                <c:pt idx="3938">
                  <c:v>41028.319444444453</c:v>
                </c:pt>
                <c:pt idx="3939">
                  <c:v>41028.333333333336</c:v>
                </c:pt>
                <c:pt idx="3940">
                  <c:v>41028.347222222219</c:v>
                </c:pt>
                <c:pt idx="3941">
                  <c:v>41028.361111111102</c:v>
                </c:pt>
                <c:pt idx="3942">
                  <c:v>41028.375</c:v>
                </c:pt>
                <c:pt idx="3943">
                  <c:v>41028.388888888898</c:v>
                </c:pt>
                <c:pt idx="3944">
                  <c:v>41028.402777777781</c:v>
                </c:pt>
                <c:pt idx="3945">
                  <c:v>41028.416666666664</c:v>
                </c:pt>
                <c:pt idx="3946">
                  <c:v>41028.430555555562</c:v>
                </c:pt>
                <c:pt idx="3947">
                  <c:v>41028.444444444453</c:v>
                </c:pt>
                <c:pt idx="3948">
                  <c:v>41028.458333333343</c:v>
                </c:pt>
                <c:pt idx="3949">
                  <c:v>41028.472222222219</c:v>
                </c:pt>
                <c:pt idx="3950">
                  <c:v>41028.486111111109</c:v>
                </c:pt>
                <c:pt idx="3951">
                  <c:v>41028.5</c:v>
                </c:pt>
                <c:pt idx="3952">
                  <c:v>41028.513888888891</c:v>
                </c:pt>
                <c:pt idx="3953">
                  <c:v>41028.527777777774</c:v>
                </c:pt>
                <c:pt idx="3954">
                  <c:v>41028.541666666657</c:v>
                </c:pt>
                <c:pt idx="3955">
                  <c:v>41028.555555555562</c:v>
                </c:pt>
                <c:pt idx="3956">
                  <c:v>41028.569444444445</c:v>
                </c:pt>
                <c:pt idx="3957">
                  <c:v>41028.583333333336</c:v>
                </c:pt>
                <c:pt idx="3958">
                  <c:v>41028.597222222212</c:v>
                </c:pt>
                <c:pt idx="3959">
                  <c:v>41028.611111111102</c:v>
                </c:pt>
                <c:pt idx="3960">
                  <c:v>41028.624999999993</c:v>
                </c:pt>
                <c:pt idx="3961">
                  <c:v>41028.638888888891</c:v>
                </c:pt>
                <c:pt idx="3962">
                  <c:v>41028.652777777781</c:v>
                </c:pt>
                <c:pt idx="3963">
                  <c:v>41028.666666666657</c:v>
                </c:pt>
                <c:pt idx="3964">
                  <c:v>41028.680555555562</c:v>
                </c:pt>
                <c:pt idx="3965">
                  <c:v>41028.694444444445</c:v>
                </c:pt>
                <c:pt idx="3966">
                  <c:v>41028.708333333336</c:v>
                </c:pt>
                <c:pt idx="3967">
                  <c:v>41028.722222222212</c:v>
                </c:pt>
                <c:pt idx="3968">
                  <c:v>41028.736111111102</c:v>
                </c:pt>
                <c:pt idx="3969">
                  <c:v>41028.75</c:v>
                </c:pt>
                <c:pt idx="3970">
                  <c:v>41028.763888888883</c:v>
                </c:pt>
                <c:pt idx="3971">
                  <c:v>41028.777777777774</c:v>
                </c:pt>
                <c:pt idx="3972">
                  <c:v>41028.79166666665</c:v>
                </c:pt>
                <c:pt idx="3973">
                  <c:v>41028.805555555562</c:v>
                </c:pt>
                <c:pt idx="3974">
                  <c:v>41028.819444444453</c:v>
                </c:pt>
                <c:pt idx="3975">
                  <c:v>41028.833333333336</c:v>
                </c:pt>
                <c:pt idx="3976">
                  <c:v>41028.847222222219</c:v>
                </c:pt>
                <c:pt idx="3977">
                  <c:v>41028.861111111102</c:v>
                </c:pt>
                <c:pt idx="3978">
                  <c:v>41028.875</c:v>
                </c:pt>
                <c:pt idx="3979">
                  <c:v>41028.888888888898</c:v>
                </c:pt>
                <c:pt idx="3980">
                  <c:v>41028.902777777781</c:v>
                </c:pt>
                <c:pt idx="3981">
                  <c:v>41028.916666666664</c:v>
                </c:pt>
                <c:pt idx="3982">
                  <c:v>41028.930555555562</c:v>
                </c:pt>
                <c:pt idx="3983">
                  <c:v>41028.944444444453</c:v>
                </c:pt>
                <c:pt idx="3984">
                  <c:v>41028.958333333343</c:v>
                </c:pt>
                <c:pt idx="3985">
                  <c:v>41028.972222222219</c:v>
                </c:pt>
                <c:pt idx="3986">
                  <c:v>41028.986111111109</c:v>
                </c:pt>
                <c:pt idx="3987">
                  <c:v>41029</c:v>
                </c:pt>
                <c:pt idx="3988">
                  <c:v>41029.013888888891</c:v>
                </c:pt>
                <c:pt idx="3989">
                  <c:v>41029.027777777774</c:v>
                </c:pt>
                <c:pt idx="3990">
                  <c:v>41029.041666666657</c:v>
                </c:pt>
                <c:pt idx="3991">
                  <c:v>41029.055555555562</c:v>
                </c:pt>
                <c:pt idx="3992">
                  <c:v>41029.069444444445</c:v>
                </c:pt>
                <c:pt idx="3993">
                  <c:v>41029.083333333336</c:v>
                </c:pt>
                <c:pt idx="3994">
                  <c:v>41029.097222222212</c:v>
                </c:pt>
                <c:pt idx="3995">
                  <c:v>41029.111111111102</c:v>
                </c:pt>
                <c:pt idx="3996">
                  <c:v>41029.124999999993</c:v>
                </c:pt>
                <c:pt idx="3997">
                  <c:v>41029.138888888891</c:v>
                </c:pt>
                <c:pt idx="3998">
                  <c:v>41029.152777777781</c:v>
                </c:pt>
                <c:pt idx="3999">
                  <c:v>41029.166666666657</c:v>
                </c:pt>
                <c:pt idx="4000">
                  <c:v>41029.180555555562</c:v>
                </c:pt>
                <c:pt idx="4001">
                  <c:v>41029.194444444445</c:v>
                </c:pt>
                <c:pt idx="4002">
                  <c:v>41029.208333333336</c:v>
                </c:pt>
                <c:pt idx="4003">
                  <c:v>41029.222222222212</c:v>
                </c:pt>
                <c:pt idx="4004">
                  <c:v>41029.236111111102</c:v>
                </c:pt>
                <c:pt idx="4005">
                  <c:v>41029.25</c:v>
                </c:pt>
                <c:pt idx="4006">
                  <c:v>41029.263888888883</c:v>
                </c:pt>
                <c:pt idx="4007">
                  <c:v>41029.277777777774</c:v>
                </c:pt>
                <c:pt idx="4008">
                  <c:v>41029.29166666665</c:v>
                </c:pt>
                <c:pt idx="4009">
                  <c:v>41029.305555555562</c:v>
                </c:pt>
                <c:pt idx="4010">
                  <c:v>41029.319444444453</c:v>
                </c:pt>
                <c:pt idx="4011">
                  <c:v>41029.333333333336</c:v>
                </c:pt>
                <c:pt idx="4012">
                  <c:v>41029.347222222219</c:v>
                </c:pt>
                <c:pt idx="4013">
                  <c:v>41029.361111111102</c:v>
                </c:pt>
                <c:pt idx="4014">
                  <c:v>41029.375</c:v>
                </c:pt>
                <c:pt idx="4015">
                  <c:v>41029.388888888898</c:v>
                </c:pt>
                <c:pt idx="4016">
                  <c:v>41029.402777777781</c:v>
                </c:pt>
                <c:pt idx="4017">
                  <c:v>41029.416666666664</c:v>
                </c:pt>
                <c:pt idx="4018">
                  <c:v>41029.430555555562</c:v>
                </c:pt>
                <c:pt idx="4019">
                  <c:v>41029.444444444453</c:v>
                </c:pt>
                <c:pt idx="4020">
                  <c:v>41029.458333333343</c:v>
                </c:pt>
                <c:pt idx="4021">
                  <c:v>41029.472222222219</c:v>
                </c:pt>
                <c:pt idx="4022">
                  <c:v>41029.486111111109</c:v>
                </c:pt>
                <c:pt idx="4023">
                  <c:v>41029.5</c:v>
                </c:pt>
                <c:pt idx="4024">
                  <c:v>41029.513888888891</c:v>
                </c:pt>
                <c:pt idx="4025">
                  <c:v>41029.527777777774</c:v>
                </c:pt>
                <c:pt idx="4026">
                  <c:v>41029.541666666657</c:v>
                </c:pt>
                <c:pt idx="4027">
                  <c:v>41029.555555555562</c:v>
                </c:pt>
                <c:pt idx="4028">
                  <c:v>41029.569444444445</c:v>
                </c:pt>
                <c:pt idx="4029">
                  <c:v>41029.583333333336</c:v>
                </c:pt>
                <c:pt idx="4030">
                  <c:v>41029.597222222212</c:v>
                </c:pt>
                <c:pt idx="4031">
                  <c:v>41029.611111111102</c:v>
                </c:pt>
                <c:pt idx="4032">
                  <c:v>41029.624999999993</c:v>
                </c:pt>
                <c:pt idx="4033">
                  <c:v>41029.638888888891</c:v>
                </c:pt>
                <c:pt idx="4034">
                  <c:v>41029.652777777781</c:v>
                </c:pt>
                <c:pt idx="4035">
                  <c:v>41029.666666666657</c:v>
                </c:pt>
                <c:pt idx="4036">
                  <c:v>41029.680555555562</c:v>
                </c:pt>
                <c:pt idx="4037">
                  <c:v>41029.694444444445</c:v>
                </c:pt>
                <c:pt idx="4038">
                  <c:v>41029.708333333336</c:v>
                </c:pt>
                <c:pt idx="4039">
                  <c:v>41029.722222222212</c:v>
                </c:pt>
                <c:pt idx="4040">
                  <c:v>41029.736111111102</c:v>
                </c:pt>
                <c:pt idx="4041">
                  <c:v>41029.75</c:v>
                </c:pt>
                <c:pt idx="4042">
                  <c:v>41029.763888888883</c:v>
                </c:pt>
                <c:pt idx="4043">
                  <c:v>41029.777777777774</c:v>
                </c:pt>
                <c:pt idx="4044">
                  <c:v>41029.79166666665</c:v>
                </c:pt>
                <c:pt idx="4045">
                  <c:v>41029.805555555562</c:v>
                </c:pt>
                <c:pt idx="4046">
                  <c:v>41029.819444444453</c:v>
                </c:pt>
                <c:pt idx="4047">
                  <c:v>41029.833333333336</c:v>
                </c:pt>
                <c:pt idx="4048">
                  <c:v>41029.847222222219</c:v>
                </c:pt>
                <c:pt idx="4049">
                  <c:v>41029.861111111102</c:v>
                </c:pt>
                <c:pt idx="4050">
                  <c:v>41029.875</c:v>
                </c:pt>
                <c:pt idx="4051">
                  <c:v>41029.888888888898</c:v>
                </c:pt>
                <c:pt idx="4052">
                  <c:v>41029.902777777781</c:v>
                </c:pt>
                <c:pt idx="4053">
                  <c:v>41029.916666666664</c:v>
                </c:pt>
                <c:pt idx="4054">
                  <c:v>41029.930555555562</c:v>
                </c:pt>
                <c:pt idx="4055">
                  <c:v>41029.944444444453</c:v>
                </c:pt>
                <c:pt idx="4056">
                  <c:v>41029.958333333343</c:v>
                </c:pt>
                <c:pt idx="4057">
                  <c:v>41029.972222222219</c:v>
                </c:pt>
                <c:pt idx="4058">
                  <c:v>41029.986111111109</c:v>
                </c:pt>
                <c:pt idx="4059">
                  <c:v>41030</c:v>
                </c:pt>
                <c:pt idx="4060">
                  <c:v>41030.013888888891</c:v>
                </c:pt>
                <c:pt idx="4061">
                  <c:v>41030.027777777774</c:v>
                </c:pt>
                <c:pt idx="4062">
                  <c:v>41030.041666666657</c:v>
                </c:pt>
                <c:pt idx="4063">
                  <c:v>41030.055555555562</c:v>
                </c:pt>
                <c:pt idx="4064">
                  <c:v>41030.069444444445</c:v>
                </c:pt>
                <c:pt idx="4065">
                  <c:v>41030.083333333336</c:v>
                </c:pt>
                <c:pt idx="4066">
                  <c:v>41030.097222222212</c:v>
                </c:pt>
                <c:pt idx="4067">
                  <c:v>41030.111111111102</c:v>
                </c:pt>
                <c:pt idx="4068">
                  <c:v>41030.124999999993</c:v>
                </c:pt>
                <c:pt idx="4069">
                  <c:v>41030.138888888891</c:v>
                </c:pt>
                <c:pt idx="4070">
                  <c:v>41030.152777777781</c:v>
                </c:pt>
                <c:pt idx="4071">
                  <c:v>41030.166666666657</c:v>
                </c:pt>
                <c:pt idx="4072">
                  <c:v>41030.180555555562</c:v>
                </c:pt>
                <c:pt idx="4073">
                  <c:v>41030.194444444445</c:v>
                </c:pt>
                <c:pt idx="4074">
                  <c:v>41030.208333333336</c:v>
                </c:pt>
                <c:pt idx="4075">
                  <c:v>41030.222222222212</c:v>
                </c:pt>
                <c:pt idx="4076">
                  <c:v>41030.236111111102</c:v>
                </c:pt>
                <c:pt idx="4077">
                  <c:v>41030.25</c:v>
                </c:pt>
                <c:pt idx="4078">
                  <c:v>41030.263888888883</c:v>
                </c:pt>
                <c:pt idx="4079">
                  <c:v>41030.277777777774</c:v>
                </c:pt>
                <c:pt idx="4080">
                  <c:v>41030.29166666665</c:v>
                </c:pt>
                <c:pt idx="4081">
                  <c:v>41030.305555555562</c:v>
                </c:pt>
                <c:pt idx="4082">
                  <c:v>41030.319444444453</c:v>
                </c:pt>
                <c:pt idx="4083">
                  <c:v>41030.333333333336</c:v>
                </c:pt>
                <c:pt idx="4084">
                  <c:v>41030.347222222219</c:v>
                </c:pt>
                <c:pt idx="4085">
                  <c:v>41030.361111111102</c:v>
                </c:pt>
                <c:pt idx="4086">
                  <c:v>41030.375</c:v>
                </c:pt>
                <c:pt idx="4087">
                  <c:v>41030.388888888898</c:v>
                </c:pt>
                <c:pt idx="4088">
                  <c:v>41030.402777777781</c:v>
                </c:pt>
                <c:pt idx="4089">
                  <c:v>41030.416666666664</c:v>
                </c:pt>
                <c:pt idx="4090">
                  <c:v>41030.430555555562</c:v>
                </c:pt>
                <c:pt idx="4091">
                  <c:v>41030.444444444453</c:v>
                </c:pt>
                <c:pt idx="4092">
                  <c:v>41030.458333333343</c:v>
                </c:pt>
                <c:pt idx="4093">
                  <c:v>41030.472222222219</c:v>
                </c:pt>
                <c:pt idx="4094">
                  <c:v>41030.486111111109</c:v>
                </c:pt>
                <c:pt idx="4095">
                  <c:v>41030.5</c:v>
                </c:pt>
                <c:pt idx="4096">
                  <c:v>41030.513888888891</c:v>
                </c:pt>
                <c:pt idx="4097">
                  <c:v>41030.527777777774</c:v>
                </c:pt>
                <c:pt idx="4098">
                  <c:v>41030.541666666657</c:v>
                </c:pt>
                <c:pt idx="4099">
                  <c:v>41030.555555555562</c:v>
                </c:pt>
                <c:pt idx="4100">
                  <c:v>41030.569444444445</c:v>
                </c:pt>
                <c:pt idx="4101">
                  <c:v>41030.583333333336</c:v>
                </c:pt>
                <c:pt idx="4102">
                  <c:v>41030.597222222212</c:v>
                </c:pt>
                <c:pt idx="4103">
                  <c:v>41030.611111111102</c:v>
                </c:pt>
                <c:pt idx="4104">
                  <c:v>41030.624999999993</c:v>
                </c:pt>
                <c:pt idx="4105">
                  <c:v>41030.638888888891</c:v>
                </c:pt>
                <c:pt idx="4106">
                  <c:v>41030.652777777781</c:v>
                </c:pt>
                <c:pt idx="4107">
                  <c:v>41030.666666666657</c:v>
                </c:pt>
                <c:pt idx="4108">
                  <c:v>41030.680555555562</c:v>
                </c:pt>
                <c:pt idx="4109">
                  <c:v>41030.694444444445</c:v>
                </c:pt>
                <c:pt idx="4110">
                  <c:v>41030.708333333336</c:v>
                </c:pt>
                <c:pt idx="4111">
                  <c:v>41030.722222222212</c:v>
                </c:pt>
                <c:pt idx="4112">
                  <c:v>41030.736111111102</c:v>
                </c:pt>
                <c:pt idx="4113">
                  <c:v>41030.75</c:v>
                </c:pt>
                <c:pt idx="4114">
                  <c:v>41030.763888888883</c:v>
                </c:pt>
                <c:pt idx="4115">
                  <c:v>41030.777777777774</c:v>
                </c:pt>
                <c:pt idx="4116">
                  <c:v>41030.79166666665</c:v>
                </c:pt>
                <c:pt idx="4117">
                  <c:v>41030.805555555562</c:v>
                </c:pt>
                <c:pt idx="4118">
                  <c:v>41030.819444444453</c:v>
                </c:pt>
                <c:pt idx="4119">
                  <c:v>41030.833333333336</c:v>
                </c:pt>
                <c:pt idx="4120">
                  <c:v>41030.847222222219</c:v>
                </c:pt>
                <c:pt idx="4121">
                  <c:v>41030.861111111102</c:v>
                </c:pt>
                <c:pt idx="4122">
                  <c:v>41030.875</c:v>
                </c:pt>
                <c:pt idx="4123">
                  <c:v>41030.888888888898</c:v>
                </c:pt>
                <c:pt idx="4124">
                  <c:v>41030.902777777781</c:v>
                </c:pt>
                <c:pt idx="4125">
                  <c:v>41030.916666666664</c:v>
                </c:pt>
                <c:pt idx="4126">
                  <c:v>41030.930555555562</c:v>
                </c:pt>
                <c:pt idx="4127">
                  <c:v>41030.944444444453</c:v>
                </c:pt>
                <c:pt idx="4128">
                  <c:v>41030.958333333343</c:v>
                </c:pt>
                <c:pt idx="4129">
                  <c:v>41030.972222222219</c:v>
                </c:pt>
                <c:pt idx="4130">
                  <c:v>41030.986111111109</c:v>
                </c:pt>
                <c:pt idx="4131">
                  <c:v>41031</c:v>
                </c:pt>
                <c:pt idx="4132">
                  <c:v>41031.013888888891</c:v>
                </c:pt>
                <c:pt idx="4133">
                  <c:v>41031.027777777774</c:v>
                </c:pt>
                <c:pt idx="4134">
                  <c:v>41031.041666666657</c:v>
                </c:pt>
                <c:pt idx="4135">
                  <c:v>41031.055555555562</c:v>
                </c:pt>
                <c:pt idx="4136">
                  <c:v>41031.069444444445</c:v>
                </c:pt>
                <c:pt idx="4137">
                  <c:v>41031.083333333336</c:v>
                </c:pt>
                <c:pt idx="4138">
                  <c:v>41031.097222222212</c:v>
                </c:pt>
                <c:pt idx="4139">
                  <c:v>41031.111111111102</c:v>
                </c:pt>
                <c:pt idx="4140">
                  <c:v>41031.124999999993</c:v>
                </c:pt>
                <c:pt idx="4141">
                  <c:v>41031.138888888891</c:v>
                </c:pt>
                <c:pt idx="4142">
                  <c:v>41031.152777777781</c:v>
                </c:pt>
                <c:pt idx="4143">
                  <c:v>41031.166666666657</c:v>
                </c:pt>
                <c:pt idx="4144">
                  <c:v>41031.180555555562</c:v>
                </c:pt>
                <c:pt idx="4145">
                  <c:v>41031.194444444445</c:v>
                </c:pt>
                <c:pt idx="4146">
                  <c:v>41031.208333333336</c:v>
                </c:pt>
                <c:pt idx="4147">
                  <c:v>41031.222222222212</c:v>
                </c:pt>
                <c:pt idx="4148">
                  <c:v>41031.236111111102</c:v>
                </c:pt>
                <c:pt idx="4149">
                  <c:v>41031.25</c:v>
                </c:pt>
                <c:pt idx="4150">
                  <c:v>41031.263888888883</c:v>
                </c:pt>
                <c:pt idx="4151">
                  <c:v>41031.277777777774</c:v>
                </c:pt>
                <c:pt idx="4152">
                  <c:v>41031.29166666665</c:v>
                </c:pt>
                <c:pt idx="4153">
                  <c:v>41031.305555555562</c:v>
                </c:pt>
                <c:pt idx="4154">
                  <c:v>41031.319444444453</c:v>
                </c:pt>
                <c:pt idx="4155">
                  <c:v>41031.333333333336</c:v>
                </c:pt>
                <c:pt idx="4156">
                  <c:v>41031.347222222219</c:v>
                </c:pt>
                <c:pt idx="4157">
                  <c:v>41031.361111111102</c:v>
                </c:pt>
                <c:pt idx="4158">
                  <c:v>41031.375</c:v>
                </c:pt>
                <c:pt idx="4159">
                  <c:v>41031.388888888898</c:v>
                </c:pt>
                <c:pt idx="4160">
                  <c:v>41031.402777777781</c:v>
                </c:pt>
                <c:pt idx="4161">
                  <c:v>41031.416666666664</c:v>
                </c:pt>
                <c:pt idx="4162">
                  <c:v>41031.430555555562</c:v>
                </c:pt>
                <c:pt idx="4163">
                  <c:v>41031.444444444453</c:v>
                </c:pt>
                <c:pt idx="4164">
                  <c:v>41031.458333333343</c:v>
                </c:pt>
                <c:pt idx="4165">
                  <c:v>41031.472222222219</c:v>
                </c:pt>
                <c:pt idx="4166">
                  <c:v>41031.486111111109</c:v>
                </c:pt>
                <c:pt idx="4167">
                  <c:v>41031.5</c:v>
                </c:pt>
                <c:pt idx="4168">
                  <c:v>41031.513888888891</c:v>
                </c:pt>
                <c:pt idx="4169">
                  <c:v>41031.527777777774</c:v>
                </c:pt>
                <c:pt idx="4170">
                  <c:v>41031.541666666657</c:v>
                </c:pt>
                <c:pt idx="4171">
                  <c:v>41031.555555555562</c:v>
                </c:pt>
                <c:pt idx="4172">
                  <c:v>41031.569444444445</c:v>
                </c:pt>
                <c:pt idx="4173">
                  <c:v>41031.583333333336</c:v>
                </c:pt>
                <c:pt idx="4174">
                  <c:v>41031.597222222212</c:v>
                </c:pt>
                <c:pt idx="4175">
                  <c:v>41031.611111111102</c:v>
                </c:pt>
                <c:pt idx="4176">
                  <c:v>41031.624999999993</c:v>
                </c:pt>
                <c:pt idx="4177">
                  <c:v>41031.638888888891</c:v>
                </c:pt>
                <c:pt idx="4178">
                  <c:v>41031.652777777781</c:v>
                </c:pt>
                <c:pt idx="4179">
                  <c:v>41031.666666666657</c:v>
                </c:pt>
                <c:pt idx="4180">
                  <c:v>41031.680555555562</c:v>
                </c:pt>
                <c:pt idx="4181">
                  <c:v>41031.694444444445</c:v>
                </c:pt>
                <c:pt idx="4182">
                  <c:v>41031.708333333336</c:v>
                </c:pt>
                <c:pt idx="4183">
                  <c:v>41031.722222222212</c:v>
                </c:pt>
                <c:pt idx="4184">
                  <c:v>41031.736111111102</c:v>
                </c:pt>
                <c:pt idx="4185">
                  <c:v>41031.75</c:v>
                </c:pt>
                <c:pt idx="4186">
                  <c:v>41031.763888888883</c:v>
                </c:pt>
                <c:pt idx="4187">
                  <c:v>41031.777777777774</c:v>
                </c:pt>
                <c:pt idx="4188">
                  <c:v>41031.79166666665</c:v>
                </c:pt>
                <c:pt idx="4189">
                  <c:v>41031.805555555562</c:v>
                </c:pt>
                <c:pt idx="4190">
                  <c:v>41031.819444444453</c:v>
                </c:pt>
                <c:pt idx="4191">
                  <c:v>41031.833333333336</c:v>
                </c:pt>
                <c:pt idx="4192">
                  <c:v>41031.847222222219</c:v>
                </c:pt>
                <c:pt idx="4193">
                  <c:v>41031.861111111102</c:v>
                </c:pt>
                <c:pt idx="4194">
                  <c:v>41031.875</c:v>
                </c:pt>
                <c:pt idx="4195">
                  <c:v>41031.888888888898</c:v>
                </c:pt>
                <c:pt idx="4196">
                  <c:v>41031.902777777781</c:v>
                </c:pt>
                <c:pt idx="4197">
                  <c:v>41031.916666666664</c:v>
                </c:pt>
                <c:pt idx="4198">
                  <c:v>41031.930555555562</c:v>
                </c:pt>
                <c:pt idx="4199">
                  <c:v>41031.944444444453</c:v>
                </c:pt>
                <c:pt idx="4200">
                  <c:v>41031.958333333343</c:v>
                </c:pt>
                <c:pt idx="4201">
                  <c:v>41031.972222222219</c:v>
                </c:pt>
                <c:pt idx="4202">
                  <c:v>41031.986111111109</c:v>
                </c:pt>
                <c:pt idx="4203">
                  <c:v>41032</c:v>
                </c:pt>
                <c:pt idx="4204">
                  <c:v>41032.013888888891</c:v>
                </c:pt>
                <c:pt idx="4205">
                  <c:v>41032.027777777774</c:v>
                </c:pt>
                <c:pt idx="4206">
                  <c:v>41032.041666666657</c:v>
                </c:pt>
                <c:pt idx="4207">
                  <c:v>41032.055555555562</c:v>
                </c:pt>
                <c:pt idx="4208">
                  <c:v>41032.069444444445</c:v>
                </c:pt>
                <c:pt idx="4209">
                  <c:v>41032.083333333336</c:v>
                </c:pt>
                <c:pt idx="4210">
                  <c:v>41032.097222222212</c:v>
                </c:pt>
                <c:pt idx="4211">
                  <c:v>41032.111111111102</c:v>
                </c:pt>
                <c:pt idx="4212">
                  <c:v>41032.124999999993</c:v>
                </c:pt>
                <c:pt idx="4213">
                  <c:v>41032.138888888891</c:v>
                </c:pt>
                <c:pt idx="4214">
                  <c:v>41032.152777777781</c:v>
                </c:pt>
                <c:pt idx="4215">
                  <c:v>41032.166666666657</c:v>
                </c:pt>
                <c:pt idx="4216">
                  <c:v>41032.180555555562</c:v>
                </c:pt>
                <c:pt idx="4217">
                  <c:v>41032.194444444445</c:v>
                </c:pt>
                <c:pt idx="4218">
                  <c:v>41032.208333333336</c:v>
                </c:pt>
                <c:pt idx="4219">
                  <c:v>41032.222222222212</c:v>
                </c:pt>
                <c:pt idx="4220">
                  <c:v>41032.236111111102</c:v>
                </c:pt>
                <c:pt idx="4221">
                  <c:v>41032.25</c:v>
                </c:pt>
                <c:pt idx="4222">
                  <c:v>41032.263888888883</c:v>
                </c:pt>
                <c:pt idx="4223">
                  <c:v>41032.277777777774</c:v>
                </c:pt>
                <c:pt idx="4224">
                  <c:v>41032.29166666665</c:v>
                </c:pt>
                <c:pt idx="4225">
                  <c:v>41032.305555555562</c:v>
                </c:pt>
                <c:pt idx="4226">
                  <c:v>41032.319444444453</c:v>
                </c:pt>
                <c:pt idx="4227">
                  <c:v>41032.333333333336</c:v>
                </c:pt>
                <c:pt idx="4228">
                  <c:v>41032.347222222219</c:v>
                </c:pt>
                <c:pt idx="4229">
                  <c:v>41032.361111111102</c:v>
                </c:pt>
                <c:pt idx="4230">
                  <c:v>41032.375</c:v>
                </c:pt>
                <c:pt idx="4231">
                  <c:v>41032.388888888898</c:v>
                </c:pt>
                <c:pt idx="4232">
                  <c:v>41032.402777777781</c:v>
                </c:pt>
                <c:pt idx="4233">
                  <c:v>41032.416666666664</c:v>
                </c:pt>
                <c:pt idx="4234">
                  <c:v>41032.430555555562</c:v>
                </c:pt>
                <c:pt idx="4235">
                  <c:v>41032.444444444453</c:v>
                </c:pt>
                <c:pt idx="4236">
                  <c:v>41032.458333333343</c:v>
                </c:pt>
                <c:pt idx="4237">
                  <c:v>41032.472222222219</c:v>
                </c:pt>
                <c:pt idx="4238">
                  <c:v>41032.486111111109</c:v>
                </c:pt>
                <c:pt idx="4239">
                  <c:v>41032.5</c:v>
                </c:pt>
                <c:pt idx="4240">
                  <c:v>41032.513888888891</c:v>
                </c:pt>
                <c:pt idx="4241">
                  <c:v>41032.527777777774</c:v>
                </c:pt>
                <c:pt idx="4242">
                  <c:v>41032.541666666657</c:v>
                </c:pt>
                <c:pt idx="4243">
                  <c:v>41032.555555555562</c:v>
                </c:pt>
                <c:pt idx="4244">
                  <c:v>41032.569444444445</c:v>
                </c:pt>
                <c:pt idx="4245">
                  <c:v>41032.583333333336</c:v>
                </c:pt>
                <c:pt idx="4246">
                  <c:v>41032.597222222212</c:v>
                </c:pt>
                <c:pt idx="4247">
                  <c:v>41032.611111111102</c:v>
                </c:pt>
                <c:pt idx="4248">
                  <c:v>41032.624999999993</c:v>
                </c:pt>
                <c:pt idx="4249">
                  <c:v>41032.638888888891</c:v>
                </c:pt>
                <c:pt idx="4250">
                  <c:v>41032.652777777781</c:v>
                </c:pt>
                <c:pt idx="4251">
                  <c:v>41032.666666666657</c:v>
                </c:pt>
                <c:pt idx="4252">
                  <c:v>41032.680555555562</c:v>
                </c:pt>
                <c:pt idx="4253">
                  <c:v>41032.694444444445</c:v>
                </c:pt>
                <c:pt idx="4254">
                  <c:v>41032.708333333336</c:v>
                </c:pt>
                <c:pt idx="4255">
                  <c:v>41032.722222222212</c:v>
                </c:pt>
                <c:pt idx="4256">
                  <c:v>41032.736111111102</c:v>
                </c:pt>
                <c:pt idx="4257">
                  <c:v>41032.75</c:v>
                </c:pt>
                <c:pt idx="4258">
                  <c:v>41032.763888888883</c:v>
                </c:pt>
                <c:pt idx="4259">
                  <c:v>41032.777777777774</c:v>
                </c:pt>
                <c:pt idx="4260">
                  <c:v>41032.79166666665</c:v>
                </c:pt>
                <c:pt idx="4261">
                  <c:v>41032.805555555562</c:v>
                </c:pt>
                <c:pt idx="4262">
                  <c:v>41032.819444444453</c:v>
                </c:pt>
                <c:pt idx="4263">
                  <c:v>41032.833333333336</c:v>
                </c:pt>
                <c:pt idx="4264">
                  <c:v>41032.847222222219</c:v>
                </c:pt>
                <c:pt idx="4265">
                  <c:v>41032.861111111102</c:v>
                </c:pt>
                <c:pt idx="4266">
                  <c:v>41032.875</c:v>
                </c:pt>
                <c:pt idx="4267">
                  <c:v>41032.888888888898</c:v>
                </c:pt>
                <c:pt idx="4268">
                  <c:v>41032.902777777781</c:v>
                </c:pt>
                <c:pt idx="4269">
                  <c:v>41032.916666666664</c:v>
                </c:pt>
                <c:pt idx="4270">
                  <c:v>41032.930555555562</c:v>
                </c:pt>
                <c:pt idx="4271">
                  <c:v>41032.944444444453</c:v>
                </c:pt>
                <c:pt idx="4272">
                  <c:v>41032.958333333343</c:v>
                </c:pt>
                <c:pt idx="4273">
                  <c:v>41032.972222222219</c:v>
                </c:pt>
                <c:pt idx="4274">
                  <c:v>41032.986111111109</c:v>
                </c:pt>
                <c:pt idx="4275">
                  <c:v>41033</c:v>
                </c:pt>
                <c:pt idx="4276">
                  <c:v>41033.013888888891</c:v>
                </c:pt>
                <c:pt idx="4277">
                  <c:v>41033.027777777774</c:v>
                </c:pt>
                <c:pt idx="4278">
                  <c:v>41033.041666666657</c:v>
                </c:pt>
                <c:pt idx="4279">
                  <c:v>41033.055555555562</c:v>
                </c:pt>
                <c:pt idx="4280">
                  <c:v>41033.069444444445</c:v>
                </c:pt>
                <c:pt idx="4281">
                  <c:v>41033.083333333336</c:v>
                </c:pt>
                <c:pt idx="4282">
                  <c:v>41033.097222222212</c:v>
                </c:pt>
                <c:pt idx="4283">
                  <c:v>41033.111111111102</c:v>
                </c:pt>
                <c:pt idx="4284">
                  <c:v>41033.124999999993</c:v>
                </c:pt>
                <c:pt idx="4285">
                  <c:v>41033.138888888891</c:v>
                </c:pt>
                <c:pt idx="4286">
                  <c:v>41033.152777777781</c:v>
                </c:pt>
                <c:pt idx="4287">
                  <c:v>41033.166666666657</c:v>
                </c:pt>
                <c:pt idx="4288">
                  <c:v>41033.180555555562</c:v>
                </c:pt>
                <c:pt idx="4289">
                  <c:v>41033.194444444445</c:v>
                </c:pt>
                <c:pt idx="4290">
                  <c:v>41033.208333333336</c:v>
                </c:pt>
                <c:pt idx="4291">
                  <c:v>41033.222222222212</c:v>
                </c:pt>
                <c:pt idx="4292">
                  <c:v>41033.236111111102</c:v>
                </c:pt>
                <c:pt idx="4293">
                  <c:v>41033.25</c:v>
                </c:pt>
                <c:pt idx="4294">
                  <c:v>41033.263888888883</c:v>
                </c:pt>
                <c:pt idx="4295">
                  <c:v>41033.277777777774</c:v>
                </c:pt>
                <c:pt idx="4296">
                  <c:v>41033.29166666665</c:v>
                </c:pt>
                <c:pt idx="4297">
                  <c:v>41033.305555555562</c:v>
                </c:pt>
                <c:pt idx="4298">
                  <c:v>41033.319444444453</c:v>
                </c:pt>
                <c:pt idx="4299">
                  <c:v>41033.333333333336</c:v>
                </c:pt>
                <c:pt idx="4300">
                  <c:v>41033.347222222219</c:v>
                </c:pt>
                <c:pt idx="4301">
                  <c:v>41033.361111111102</c:v>
                </c:pt>
                <c:pt idx="4302">
                  <c:v>41033.375</c:v>
                </c:pt>
                <c:pt idx="4303">
                  <c:v>41033.388888888898</c:v>
                </c:pt>
                <c:pt idx="4304">
                  <c:v>41033.402777777781</c:v>
                </c:pt>
                <c:pt idx="4305">
                  <c:v>41033.416666666664</c:v>
                </c:pt>
                <c:pt idx="4306">
                  <c:v>41033.430555555562</c:v>
                </c:pt>
                <c:pt idx="4307">
                  <c:v>41033.444444444453</c:v>
                </c:pt>
                <c:pt idx="4308">
                  <c:v>41033.458333333343</c:v>
                </c:pt>
                <c:pt idx="4309">
                  <c:v>41033.472222222219</c:v>
                </c:pt>
                <c:pt idx="4310">
                  <c:v>41033.486111111109</c:v>
                </c:pt>
                <c:pt idx="4311">
                  <c:v>41033.5</c:v>
                </c:pt>
                <c:pt idx="4312">
                  <c:v>41033.513888888891</c:v>
                </c:pt>
                <c:pt idx="4313">
                  <c:v>41033.527777777774</c:v>
                </c:pt>
                <c:pt idx="4314">
                  <c:v>41033.541666666657</c:v>
                </c:pt>
                <c:pt idx="4315">
                  <c:v>41033.555555555562</c:v>
                </c:pt>
                <c:pt idx="4316">
                  <c:v>41033.569444444445</c:v>
                </c:pt>
                <c:pt idx="4317">
                  <c:v>41033.583333333336</c:v>
                </c:pt>
                <c:pt idx="4318">
                  <c:v>41033.597222222212</c:v>
                </c:pt>
                <c:pt idx="4319">
                  <c:v>41033.611111111102</c:v>
                </c:pt>
                <c:pt idx="4320">
                  <c:v>41033.624999999993</c:v>
                </c:pt>
                <c:pt idx="4321">
                  <c:v>41033.638888888891</c:v>
                </c:pt>
                <c:pt idx="4322">
                  <c:v>41033.652777777781</c:v>
                </c:pt>
                <c:pt idx="4323">
                  <c:v>41033.666666666657</c:v>
                </c:pt>
                <c:pt idx="4324">
                  <c:v>41033.680555555562</c:v>
                </c:pt>
                <c:pt idx="4325">
                  <c:v>41033.694444444445</c:v>
                </c:pt>
                <c:pt idx="4326">
                  <c:v>41033.708333333336</c:v>
                </c:pt>
                <c:pt idx="4327">
                  <c:v>41033.722222222212</c:v>
                </c:pt>
                <c:pt idx="4328">
                  <c:v>41033.736111111102</c:v>
                </c:pt>
                <c:pt idx="4329">
                  <c:v>41033.75</c:v>
                </c:pt>
                <c:pt idx="4330">
                  <c:v>41033.763888888883</c:v>
                </c:pt>
                <c:pt idx="4331">
                  <c:v>41033.777777777774</c:v>
                </c:pt>
                <c:pt idx="4332">
                  <c:v>41033.79166666665</c:v>
                </c:pt>
                <c:pt idx="4333">
                  <c:v>41033.805555555562</c:v>
                </c:pt>
                <c:pt idx="4334">
                  <c:v>41033.819444444453</c:v>
                </c:pt>
                <c:pt idx="4335">
                  <c:v>41033.833333333336</c:v>
                </c:pt>
                <c:pt idx="4336">
                  <c:v>41033.847222222219</c:v>
                </c:pt>
                <c:pt idx="4337">
                  <c:v>41033.861111111102</c:v>
                </c:pt>
                <c:pt idx="4338">
                  <c:v>41033.875</c:v>
                </c:pt>
                <c:pt idx="4339">
                  <c:v>41033.888888888898</c:v>
                </c:pt>
                <c:pt idx="4340">
                  <c:v>41033.902777777781</c:v>
                </c:pt>
                <c:pt idx="4341">
                  <c:v>41033.916666666664</c:v>
                </c:pt>
                <c:pt idx="4342">
                  <c:v>41033.930555555562</c:v>
                </c:pt>
                <c:pt idx="4343">
                  <c:v>41033.944444444453</c:v>
                </c:pt>
                <c:pt idx="4344">
                  <c:v>41033.958333333343</c:v>
                </c:pt>
                <c:pt idx="4345">
                  <c:v>41033.972222222219</c:v>
                </c:pt>
                <c:pt idx="4346">
                  <c:v>41033.986111111109</c:v>
                </c:pt>
                <c:pt idx="4347">
                  <c:v>41034</c:v>
                </c:pt>
                <c:pt idx="4348">
                  <c:v>41034.013888888891</c:v>
                </c:pt>
                <c:pt idx="4349">
                  <c:v>41034.027777777774</c:v>
                </c:pt>
                <c:pt idx="4350">
                  <c:v>41034.041666666657</c:v>
                </c:pt>
                <c:pt idx="4351">
                  <c:v>41034.055555555562</c:v>
                </c:pt>
                <c:pt idx="4352">
                  <c:v>41034.069444444445</c:v>
                </c:pt>
                <c:pt idx="4353">
                  <c:v>41034.083333333336</c:v>
                </c:pt>
                <c:pt idx="4354">
                  <c:v>41034.097222222212</c:v>
                </c:pt>
                <c:pt idx="4355">
                  <c:v>41034.111111111102</c:v>
                </c:pt>
                <c:pt idx="4356">
                  <c:v>41034.124999999993</c:v>
                </c:pt>
                <c:pt idx="4357">
                  <c:v>41034.138888888891</c:v>
                </c:pt>
                <c:pt idx="4358">
                  <c:v>41034.152777777781</c:v>
                </c:pt>
                <c:pt idx="4359">
                  <c:v>41034.166666666657</c:v>
                </c:pt>
                <c:pt idx="4360">
                  <c:v>41034.180555555562</c:v>
                </c:pt>
                <c:pt idx="4361">
                  <c:v>41034.194444444445</c:v>
                </c:pt>
                <c:pt idx="4362">
                  <c:v>41034.208333333336</c:v>
                </c:pt>
                <c:pt idx="4363">
                  <c:v>41034.222222222212</c:v>
                </c:pt>
                <c:pt idx="4364">
                  <c:v>41034.236111111102</c:v>
                </c:pt>
                <c:pt idx="4365">
                  <c:v>41034.25</c:v>
                </c:pt>
                <c:pt idx="4366">
                  <c:v>41034.263888888883</c:v>
                </c:pt>
                <c:pt idx="4367">
                  <c:v>41034.277777777774</c:v>
                </c:pt>
                <c:pt idx="4368">
                  <c:v>41034.29166666665</c:v>
                </c:pt>
                <c:pt idx="4369">
                  <c:v>41034.305555555562</c:v>
                </c:pt>
                <c:pt idx="4370">
                  <c:v>41034.319444444453</c:v>
                </c:pt>
                <c:pt idx="4371">
                  <c:v>41034.333333333336</c:v>
                </c:pt>
                <c:pt idx="4372">
                  <c:v>41034.347222222219</c:v>
                </c:pt>
                <c:pt idx="4373">
                  <c:v>41034.361111111102</c:v>
                </c:pt>
                <c:pt idx="4374">
                  <c:v>41034.375</c:v>
                </c:pt>
                <c:pt idx="4375">
                  <c:v>41034.388888888898</c:v>
                </c:pt>
                <c:pt idx="4376">
                  <c:v>41034.402777777781</c:v>
                </c:pt>
                <c:pt idx="4377">
                  <c:v>41034.416666666664</c:v>
                </c:pt>
                <c:pt idx="4378">
                  <c:v>41034.430555555562</c:v>
                </c:pt>
                <c:pt idx="4379">
                  <c:v>41034.444444444453</c:v>
                </c:pt>
                <c:pt idx="4380">
                  <c:v>41034.458333333343</c:v>
                </c:pt>
                <c:pt idx="4381">
                  <c:v>41034.472222222219</c:v>
                </c:pt>
                <c:pt idx="4382">
                  <c:v>41034.486111111109</c:v>
                </c:pt>
                <c:pt idx="4383">
                  <c:v>41034.5</c:v>
                </c:pt>
                <c:pt idx="4384">
                  <c:v>41034.513888888891</c:v>
                </c:pt>
                <c:pt idx="4385">
                  <c:v>41034.527777777774</c:v>
                </c:pt>
                <c:pt idx="4386">
                  <c:v>41034.541666666657</c:v>
                </c:pt>
                <c:pt idx="4387">
                  <c:v>41034.555555555562</c:v>
                </c:pt>
                <c:pt idx="4388">
                  <c:v>41034.569444444445</c:v>
                </c:pt>
                <c:pt idx="4389">
                  <c:v>41034.583333333336</c:v>
                </c:pt>
                <c:pt idx="4390">
                  <c:v>41034.597222222212</c:v>
                </c:pt>
                <c:pt idx="4391">
                  <c:v>41034.611111111102</c:v>
                </c:pt>
                <c:pt idx="4392">
                  <c:v>41034.624999999993</c:v>
                </c:pt>
                <c:pt idx="4393">
                  <c:v>41034.638888888891</c:v>
                </c:pt>
                <c:pt idx="4394">
                  <c:v>41034.652777777781</c:v>
                </c:pt>
                <c:pt idx="4395">
                  <c:v>41034.666666666657</c:v>
                </c:pt>
                <c:pt idx="4396">
                  <c:v>41034.680555555562</c:v>
                </c:pt>
                <c:pt idx="4397">
                  <c:v>41034.694444444445</c:v>
                </c:pt>
                <c:pt idx="4398">
                  <c:v>41034.708333333336</c:v>
                </c:pt>
                <c:pt idx="4399">
                  <c:v>41034.722222222212</c:v>
                </c:pt>
                <c:pt idx="4400">
                  <c:v>41034.736111111102</c:v>
                </c:pt>
                <c:pt idx="4401">
                  <c:v>41034.75</c:v>
                </c:pt>
                <c:pt idx="4402">
                  <c:v>41034.763888888883</c:v>
                </c:pt>
                <c:pt idx="4403">
                  <c:v>41034.777777777774</c:v>
                </c:pt>
                <c:pt idx="4404">
                  <c:v>41034.79166666665</c:v>
                </c:pt>
                <c:pt idx="4405">
                  <c:v>41034.805555555562</c:v>
                </c:pt>
                <c:pt idx="4406">
                  <c:v>41034.819444444453</c:v>
                </c:pt>
                <c:pt idx="4407">
                  <c:v>41034.833333333336</c:v>
                </c:pt>
                <c:pt idx="4408">
                  <c:v>41034.847222222219</c:v>
                </c:pt>
                <c:pt idx="4409">
                  <c:v>41034.861111111102</c:v>
                </c:pt>
                <c:pt idx="4410">
                  <c:v>41034.875</c:v>
                </c:pt>
                <c:pt idx="4411">
                  <c:v>41034.888888888898</c:v>
                </c:pt>
                <c:pt idx="4412">
                  <c:v>41034.902777777781</c:v>
                </c:pt>
                <c:pt idx="4413">
                  <c:v>41034.916666666664</c:v>
                </c:pt>
                <c:pt idx="4414">
                  <c:v>41034.930555555562</c:v>
                </c:pt>
                <c:pt idx="4415">
                  <c:v>41034.944444444453</c:v>
                </c:pt>
                <c:pt idx="4416">
                  <c:v>41034.958333333343</c:v>
                </c:pt>
                <c:pt idx="4417">
                  <c:v>41034.972222222219</c:v>
                </c:pt>
                <c:pt idx="4418">
                  <c:v>41034.986111111109</c:v>
                </c:pt>
                <c:pt idx="4419">
                  <c:v>41035</c:v>
                </c:pt>
                <c:pt idx="4420">
                  <c:v>41035.013888888891</c:v>
                </c:pt>
                <c:pt idx="4421">
                  <c:v>41035.027777777774</c:v>
                </c:pt>
                <c:pt idx="4422">
                  <c:v>41035.041666666657</c:v>
                </c:pt>
                <c:pt idx="4423">
                  <c:v>41035.055555555562</c:v>
                </c:pt>
                <c:pt idx="4424">
                  <c:v>41035.069444444445</c:v>
                </c:pt>
                <c:pt idx="4425">
                  <c:v>41035.083333333336</c:v>
                </c:pt>
                <c:pt idx="4426">
                  <c:v>41035.097222222212</c:v>
                </c:pt>
                <c:pt idx="4427">
                  <c:v>41035.111111111102</c:v>
                </c:pt>
                <c:pt idx="4428">
                  <c:v>41035.124999999993</c:v>
                </c:pt>
                <c:pt idx="4429">
                  <c:v>41035.138888888891</c:v>
                </c:pt>
                <c:pt idx="4430">
                  <c:v>41035.152777777781</c:v>
                </c:pt>
                <c:pt idx="4431">
                  <c:v>41035.166666666657</c:v>
                </c:pt>
                <c:pt idx="4432">
                  <c:v>41035.180555555562</c:v>
                </c:pt>
                <c:pt idx="4433">
                  <c:v>41035.194444444445</c:v>
                </c:pt>
                <c:pt idx="4434">
                  <c:v>41035.208333333336</c:v>
                </c:pt>
                <c:pt idx="4435">
                  <c:v>41035.222222222212</c:v>
                </c:pt>
                <c:pt idx="4436">
                  <c:v>41035.236111111102</c:v>
                </c:pt>
                <c:pt idx="4437">
                  <c:v>41035.25</c:v>
                </c:pt>
                <c:pt idx="4438">
                  <c:v>41035.263888888883</c:v>
                </c:pt>
                <c:pt idx="4439">
                  <c:v>41035.277777777774</c:v>
                </c:pt>
                <c:pt idx="4440">
                  <c:v>41035.29166666665</c:v>
                </c:pt>
                <c:pt idx="4441">
                  <c:v>41035.305555555562</c:v>
                </c:pt>
                <c:pt idx="4442">
                  <c:v>41035.319444444453</c:v>
                </c:pt>
                <c:pt idx="4443">
                  <c:v>41035.333333333336</c:v>
                </c:pt>
                <c:pt idx="4444">
                  <c:v>41035.347222222219</c:v>
                </c:pt>
                <c:pt idx="4445">
                  <c:v>41035.361111111102</c:v>
                </c:pt>
                <c:pt idx="4446">
                  <c:v>41035.375</c:v>
                </c:pt>
                <c:pt idx="4447">
                  <c:v>41035.388888888898</c:v>
                </c:pt>
                <c:pt idx="4448">
                  <c:v>41035.402777777781</c:v>
                </c:pt>
                <c:pt idx="4449">
                  <c:v>41035.416666666664</c:v>
                </c:pt>
                <c:pt idx="4450">
                  <c:v>41035.430555555562</c:v>
                </c:pt>
                <c:pt idx="4451">
                  <c:v>41035.444444444453</c:v>
                </c:pt>
                <c:pt idx="4452">
                  <c:v>41035.458333333343</c:v>
                </c:pt>
                <c:pt idx="4453">
                  <c:v>41035.472222222219</c:v>
                </c:pt>
                <c:pt idx="4454">
                  <c:v>41035.486111111109</c:v>
                </c:pt>
                <c:pt idx="4455">
                  <c:v>41035.5</c:v>
                </c:pt>
                <c:pt idx="4456">
                  <c:v>41035.513888888891</c:v>
                </c:pt>
                <c:pt idx="4457">
                  <c:v>41035.527777777774</c:v>
                </c:pt>
                <c:pt idx="4458">
                  <c:v>41035.541666666657</c:v>
                </c:pt>
                <c:pt idx="4459">
                  <c:v>41035.555555555562</c:v>
                </c:pt>
                <c:pt idx="4460">
                  <c:v>41035.569444444445</c:v>
                </c:pt>
                <c:pt idx="4461">
                  <c:v>41035.583333333336</c:v>
                </c:pt>
                <c:pt idx="4462">
                  <c:v>41035.597222222212</c:v>
                </c:pt>
                <c:pt idx="4463">
                  <c:v>41035.611111111102</c:v>
                </c:pt>
                <c:pt idx="4464">
                  <c:v>41035.624999999993</c:v>
                </c:pt>
                <c:pt idx="4465">
                  <c:v>41035.638888888891</c:v>
                </c:pt>
                <c:pt idx="4466">
                  <c:v>41035.652777777781</c:v>
                </c:pt>
                <c:pt idx="4467">
                  <c:v>41035.666666666657</c:v>
                </c:pt>
                <c:pt idx="4468">
                  <c:v>41035.680555555562</c:v>
                </c:pt>
                <c:pt idx="4469">
                  <c:v>41035.694444444445</c:v>
                </c:pt>
                <c:pt idx="4470">
                  <c:v>41035.708333333336</c:v>
                </c:pt>
                <c:pt idx="4471">
                  <c:v>41035.722222222212</c:v>
                </c:pt>
                <c:pt idx="4472">
                  <c:v>41035.736111111102</c:v>
                </c:pt>
                <c:pt idx="4473">
                  <c:v>41035.75</c:v>
                </c:pt>
                <c:pt idx="4474">
                  <c:v>41035.763888888883</c:v>
                </c:pt>
                <c:pt idx="4475">
                  <c:v>41035.777777777774</c:v>
                </c:pt>
                <c:pt idx="4476">
                  <c:v>41035.79166666665</c:v>
                </c:pt>
                <c:pt idx="4477">
                  <c:v>41035.805555555562</c:v>
                </c:pt>
                <c:pt idx="4478">
                  <c:v>41035.819444444453</c:v>
                </c:pt>
                <c:pt idx="4479">
                  <c:v>41035.833333333336</c:v>
                </c:pt>
                <c:pt idx="4480">
                  <c:v>41035.847222222219</c:v>
                </c:pt>
                <c:pt idx="4481">
                  <c:v>41035.861111111102</c:v>
                </c:pt>
                <c:pt idx="4482">
                  <c:v>41035.875</c:v>
                </c:pt>
                <c:pt idx="4483">
                  <c:v>41035.888888888898</c:v>
                </c:pt>
                <c:pt idx="4484">
                  <c:v>41035.902777777781</c:v>
                </c:pt>
                <c:pt idx="4485">
                  <c:v>41035.916666666664</c:v>
                </c:pt>
                <c:pt idx="4486">
                  <c:v>41035.930555555562</c:v>
                </c:pt>
                <c:pt idx="4487">
                  <c:v>41035.944444444453</c:v>
                </c:pt>
                <c:pt idx="4488">
                  <c:v>41035.958333333343</c:v>
                </c:pt>
                <c:pt idx="4489">
                  <c:v>41035.972222222219</c:v>
                </c:pt>
                <c:pt idx="4490">
                  <c:v>41035.986111111109</c:v>
                </c:pt>
                <c:pt idx="4491">
                  <c:v>41036</c:v>
                </c:pt>
                <c:pt idx="4492">
                  <c:v>41036.013888888891</c:v>
                </c:pt>
                <c:pt idx="4493">
                  <c:v>41036.027777777774</c:v>
                </c:pt>
                <c:pt idx="4494">
                  <c:v>41036.041666666657</c:v>
                </c:pt>
                <c:pt idx="4495">
                  <c:v>41036.055555555562</c:v>
                </c:pt>
                <c:pt idx="4496">
                  <c:v>41036.069444444445</c:v>
                </c:pt>
                <c:pt idx="4497">
                  <c:v>41036.083333333336</c:v>
                </c:pt>
                <c:pt idx="4498">
                  <c:v>41036.097222222212</c:v>
                </c:pt>
                <c:pt idx="4499">
                  <c:v>41036.111111111102</c:v>
                </c:pt>
                <c:pt idx="4500">
                  <c:v>41036.124999999993</c:v>
                </c:pt>
                <c:pt idx="4501">
                  <c:v>41036.138888888891</c:v>
                </c:pt>
                <c:pt idx="4502">
                  <c:v>41036.152777777781</c:v>
                </c:pt>
                <c:pt idx="4503">
                  <c:v>41036.166666666657</c:v>
                </c:pt>
                <c:pt idx="4504">
                  <c:v>41036.180555555562</c:v>
                </c:pt>
                <c:pt idx="4505">
                  <c:v>41036.194444444445</c:v>
                </c:pt>
                <c:pt idx="4506">
                  <c:v>41036.208333333336</c:v>
                </c:pt>
                <c:pt idx="4507">
                  <c:v>41036.222222222212</c:v>
                </c:pt>
                <c:pt idx="4508">
                  <c:v>41036.236111111102</c:v>
                </c:pt>
                <c:pt idx="4509">
                  <c:v>41036.25</c:v>
                </c:pt>
                <c:pt idx="4510">
                  <c:v>41036.263888888883</c:v>
                </c:pt>
                <c:pt idx="4511">
                  <c:v>41036.277777777774</c:v>
                </c:pt>
                <c:pt idx="4512">
                  <c:v>41036.29166666665</c:v>
                </c:pt>
                <c:pt idx="4513">
                  <c:v>41036.305555555562</c:v>
                </c:pt>
                <c:pt idx="4514">
                  <c:v>41036.319444444453</c:v>
                </c:pt>
                <c:pt idx="4515">
                  <c:v>41036.333333333336</c:v>
                </c:pt>
                <c:pt idx="4516">
                  <c:v>41036.347222222219</c:v>
                </c:pt>
                <c:pt idx="4517">
                  <c:v>41036.361111111102</c:v>
                </c:pt>
                <c:pt idx="4518">
                  <c:v>41036.375</c:v>
                </c:pt>
                <c:pt idx="4519">
                  <c:v>41036.388888888898</c:v>
                </c:pt>
                <c:pt idx="4520">
                  <c:v>41036.402777777781</c:v>
                </c:pt>
                <c:pt idx="4521">
                  <c:v>41036.416666666664</c:v>
                </c:pt>
                <c:pt idx="4522">
                  <c:v>41036.430555555562</c:v>
                </c:pt>
                <c:pt idx="4523">
                  <c:v>41036.444444444453</c:v>
                </c:pt>
                <c:pt idx="4524">
                  <c:v>41036.458333333343</c:v>
                </c:pt>
                <c:pt idx="4525">
                  <c:v>41036.472222222219</c:v>
                </c:pt>
                <c:pt idx="4526">
                  <c:v>41036.486111111109</c:v>
                </c:pt>
                <c:pt idx="4527">
                  <c:v>41036.5</c:v>
                </c:pt>
                <c:pt idx="4528">
                  <c:v>41036.513888888891</c:v>
                </c:pt>
                <c:pt idx="4529">
                  <c:v>41036.527777777774</c:v>
                </c:pt>
                <c:pt idx="4530">
                  <c:v>41036.541666666657</c:v>
                </c:pt>
                <c:pt idx="4531">
                  <c:v>41036.555555555562</c:v>
                </c:pt>
                <c:pt idx="4532">
                  <c:v>41036.569444444445</c:v>
                </c:pt>
                <c:pt idx="4533">
                  <c:v>41036.583333333336</c:v>
                </c:pt>
                <c:pt idx="4534">
                  <c:v>41036.583958333336</c:v>
                </c:pt>
                <c:pt idx="4535">
                  <c:v>41036.584340277783</c:v>
                </c:pt>
                <c:pt idx="4536">
                  <c:v>41036.586307870377</c:v>
                </c:pt>
                <c:pt idx="4537">
                  <c:v>41036.597222222212</c:v>
                </c:pt>
                <c:pt idx="4538">
                  <c:v>41036.611111111102</c:v>
                </c:pt>
                <c:pt idx="4539">
                  <c:v>41036.624999999993</c:v>
                </c:pt>
                <c:pt idx="4540">
                  <c:v>41036.638888888891</c:v>
                </c:pt>
                <c:pt idx="4541">
                  <c:v>41036.652777777781</c:v>
                </c:pt>
                <c:pt idx="4542">
                  <c:v>41036.666666666657</c:v>
                </c:pt>
                <c:pt idx="4543">
                  <c:v>41036.680555555562</c:v>
                </c:pt>
                <c:pt idx="4544">
                  <c:v>41036.694444444445</c:v>
                </c:pt>
                <c:pt idx="4545">
                  <c:v>41036.708333333336</c:v>
                </c:pt>
                <c:pt idx="4546">
                  <c:v>41036.722222222212</c:v>
                </c:pt>
                <c:pt idx="4547">
                  <c:v>41036.736111111102</c:v>
                </c:pt>
                <c:pt idx="4548">
                  <c:v>41036.75</c:v>
                </c:pt>
                <c:pt idx="4549">
                  <c:v>41036.763888888883</c:v>
                </c:pt>
                <c:pt idx="4550">
                  <c:v>41036.777777777774</c:v>
                </c:pt>
                <c:pt idx="4551">
                  <c:v>41036.79166666665</c:v>
                </c:pt>
                <c:pt idx="4552">
                  <c:v>41036.805555555562</c:v>
                </c:pt>
                <c:pt idx="4553">
                  <c:v>41036.819444444453</c:v>
                </c:pt>
                <c:pt idx="4554">
                  <c:v>41036.833333333336</c:v>
                </c:pt>
                <c:pt idx="4555">
                  <c:v>41036.847222222219</c:v>
                </c:pt>
                <c:pt idx="4556">
                  <c:v>41036.861111111102</c:v>
                </c:pt>
                <c:pt idx="4557">
                  <c:v>41036.875</c:v>
                </c:pt>
                <c:pt idx="4558">
                  <c:v>41036.888888888898</c:v>
                </c:pt>
                <c:pt idx="4559">
                  <c:v>41036.902777777781</c:v>
                </c:pt>
                <c:pt idx="4560">
                  <c:v>41036.916666666664</c:v>
                </c:pt>
                <c:pt idx="4561">
                  <c:v>41036.930555555562</c:v>
                </c:pt>
                <c:pt idx="4562">
                  <c:v>41036.944444444453</c:v>
                </c:pt>
                <c:pt idx="4563">
                  <c:v>41036.958333333343</c:v>
                </c:pt>
                <c:pt idx="4564">
                  <c:v>41036.972222222219</c:v>
                </c:pt>
                <c:pt idx="4565">
                  <c:v>41036.986111111109</c:v>
                </c:pt>
                <c:pt idx="4566">
                  <c:v>41037</c:v>
                </c:pt>
                <c:pt idx="4567">
                  <c:v>41037.013888888891</c:v>
                </c:pt>
                <c:pt idx="4568">
                  <c:v>41037.027777777774</c:v>
                </c:pt>
                <c:pt idx="4569">
                  <c:v>41037.041666666657</c:v>
                </c:pt>
                <c:pt idx="4570">
                  <c:v>41037.055555555562</c:v>
                </c:pt>
                <c:pt idx="4571">
                  <c:v>41037.069444444445</c:v>
                </c:pt>
                <c:pt idx="4572">
                  <c:v>41037.083333333336</c:v>
                </c:pt>
                <c:pt idx="4573">
                  <c:v>41037.097222222212</c:v>
                </c:pt>
                <c:pt idx="4574">
                  <c:v>41037.111111111102</c:v>
                </c:pt>
                <c:pt idx="4575">
                  <c:v>41037.124999999993</c:v>
                </c:pt>
                <c:pt idx="4576">
                  <c:v>41037.138888888891</c:v>
                </c:pt>
                <c:pt idx="4577">
                  <c:v>41037.152777777781</c:v>
                </c:pt>
                <c:pt idx="4578">
                  <c:v>41037.166666666657</c:v>
                </c:pt>
                <c:pt idx="4579">
                  <c:v>41037.180555555562</c:v>
                </c:pt>
                <c:pt idx="4580">
                  <c:v>41037.194444444445</c:v>
                </c:pt>
                <c:pt idx="4581">
                  <c:v>41037.208333333336</c:v>
                </c:pt>
                <c:pt idx="4582">
                  <c:v>41037.222222222212</c:v>
                </c:pt>
                <c:pt idx="4583">
                  <c:v>41037.236111111102</c:v>
                </c:pt>
                <c:pt idx="4584">
                  <c:v>41037.25</c:v>
                </c:pt>
                <c:pt idx="4585">
                  <c:v>41037.263888888883</c:v>
                </c:pt>
                <c:pt idx="4586">
                  <c:v>41037.277777777774</c:v>
                </c:pt>
                <c:pt idx="4587">
                  <c:v>41037.29166666665</c:v>
                </c:pt>
                <c:pt idx="4588">
                  <c:v>41037.305555555562</c:v>
                </c:pt>
                <c:pt idx="4589">
                  <c:v>41037.319444444453</c:v>
                </c:pt>
                <c:pt idx="4590">
                  <c:v>41037.333333333336</c:v>
                </c:pt>
                <c:pt idx="4591">
                  <c:v>41037.347222222219</c:v>
                </c:pt>
                <c:pt idx="4592">
                  <c:v>41037.361111111102</c:v>
                </c:pt>
                <c:pt idx="4593">
                  <c:v>41037.375</c:v>
                </c:pt>
                <c:pt idx="4594">
                  <c:v>41037.388888888898</c:v>
                </c:pt>
                <c:pt idx="4595">
                  <c:v>41037.402777777781</c:v>
                </c:pt>
                <c:pt idx="4596">
                  <c:v>41037.416666666664</c:v>
                </c:pt>
                <c:pt idx="4597">
                  <c:v>41037.430555555562</c:v>
                </c:pt>
                <c:pt idx="4598">
                  <c:v>41037.444444444453</c:v>
                </c:pt>
                <c:pt idx="4599">
                  <c:v>41037.458333333343</c:v>
                </c:pt>
                <c:pt idx="4600">
                  <c:v>41037.472222222219</c:v>
                </c:pt>
                <c:pt idx="4601">
                  <c:v>41037.486111111109</c:v>
                </c:pt>
                <c:pt idx="4602">
                  <c:v>41037.5</c:v>
                </c:pt>
                <c:pt idx="4603">
                  <c:v>41037.513888888891</c:v>
                </c:pt>
                <c:pt idx="4604">
                  <c:v>41037.527777777774</c:v>
                </c:pt>
                <c:pt idx="4605">
                  <c:v>41037.541666666657</c:v>
                </c:pt>
                <c:pt idx="4606">
                  <c:v>41037.555555555562</c:v>
                </c:pt>
                <c:pt idx="4607">
                  <c:v>41037.569444444445</c:v>
                </c:pt>
                <c:pt idx="4608">
                  <c:v>41037.583333333336</c:v>
                </c:pt>
                <c:pt idx="4609">
                  <c:v>41037.597222222212</c:v>
                </c:pt>
                <c:pt idx="4610">
                  <c:v>41037.611111111102</c:v>
                </c:pt>
                <c:pt idx="4611">
                  <c:v>41037.624999999993</c:v>
                </c:pt>
                <c:pt idx="4612">
                  <c:v>41037.638888888891</c:v>
                </c:pt>
                <c:pt idx="4613">
                  <c:v>41037.652777777781</c:v>
                </c:pt>
                <c:pt idx="4614">
                  <c:v>41037.666666666657</c:v>
                </c:pt>
                <c:pt idx="4615">
                  <c:v>41037.680555555562</c:v>
                </c:pt>
                <c:pt idx="4616">
                  <c:v>41037.694444444445</c:v>
                </c:pt>
                <c:pt idx="4617">
                  <c:v>41037.708333333336</c:v>
                </c:pt>
                <c:pt idx="4618">
                  <c:v>41037.722222222212</c:v>
                </c:pt>
                <c:pt idx="4619">
                  <c:v>41037.736111111102</c:v>
                </c:pt>
                <c:pt idx="4620">
                  <c:v>41037.75</c:v>
                </c:pt>
                <c:pt idx="4621">
                  <c:v>41037.763888888883</c:v>
                </c:pt>
                <c:pt idx="4622">
                  <c:v>41037.777777777774</c:v>
                </c:pt>
                <c:pt idx="4623">
                  <c:v>41037.79166666665</c:v>
                </c:pt>
                <c:pt idx="4624">
                  <c:v>41037.805555555562</c:v>
                </c:pt>
                <c:pt idx="4625">
                  <c:v>41037.819444444453</c:v>
                </c:pt>
                <c:pt idx="4626">
                  <c:v>41037.833333333336</c:v>
                </c:pt>
                <c:pt idx="4627">
                  <c:v>41037.847222222219</c:v>
                </c:pt>
                <c:pt idx="4628">
                  <c:v>41037.861111111102</c:v>
                </c:pt>
                <c:pt idx="4629">
                  <c:v>41037.875</c:v>
                </c:pt>
                <c:pt idx="4630">
                  <c:v>41037.888888888898</c:v>
                </c:pt>
                <c:pt idx="4631">
                  <c:v>41037.902777777781</c:v>
                </c:pt>
                <c:pt idx="4632">
                  <c:v>41037.916666666664</c:v>
                </c:pt>
                <c:pt idx="4633">
                  <c:v>41037.930555555562</c:v>
                </c:pt>
                <c:pt idx="4634">
                  <c:v>41037.944444444453</c:v>
                </c:pt>
                <c:pt idx="4635">
                  <c:v>41037.958333333343</c:v>
                </c:pt>
                <c:pt idx="4636">
                  <c:v>41037.972222222219</c:v>
                </c:pt>
                <c:pt idx="4637">
                  <c:v>41037.986111111109</c:v>
                </c:pt>
                <c:pt idx="4638">
                  <c:v>41038</c:v>
                </c:pt>
                <c:pt idx="4639">
                  <c:v>41038.013888888891</c:v>
                </c:pt>
                <c:pt idx="4640">
                  <c:v>41038.027777777774</c:v>
                </c:pt>
                <c:pt idx="4641">
                  <c:v>41038.041666666657</c:v>
                </c:pt>
                <c:pt idx="4642">
                  <c:v>41038.055555555562</c:v>
                </c:pt>
                <c:pt idx="4643">
                  <c:v>41038.069444444445</c:v>
                </c:pt>
                <c:pt idx="4644">
                  <c:v>41038.083333333336</c:v>
                </c:pt>
                <c:pt idx="4645">
                  <c:v>41038.097222222212</c:v>
                </c:pt>
                <c:pt idx="4646">
                  <c:v>41038.111111111102</c:v>
                </c:pt>
                <c:pt idx="4647">
                  <c:v>41038.124999999993</c:v>
                </c:pt>
                <c:pt idx="4648">
                  <c:v>41038.138888888891</c:v>
                </c:pt>
                <c:pt idx="4649">
                  <c:v>41038.152777777781</c:v>
                </c:pt>
                <c:pt idx="4650">
                  <c:v>41038.166666666657</c:v>
                </c:pt>
                <c:pt idx="4651">
                  <c:v>41038.180555555562</c:v>
                </c:pt>
                <c:pt idx="4652">
                  <c:v>41038.194444444445</c:v>
                </c:pt>
                <c:pt idx="4653">
                  <c:v>41038.208333333336</c:v>
                </c:pt>
                <c:pt idx="4654">
                  <c:v>41038.222222222212</c:v>
                </c:pt>
                <c:pt idx="4655">
                  <c:v>41038.236111111102</c:v>
                </c:pt>
                <c:pt idx="4656">
                  <c:v>41038.25</c:v>
                </c:pt>
                <c:pt idx="4657">
                  <c:v>41038.263888888883</c:v>
                </c:pt>
                <c:pt idx="4658">
                  <c:v>41038.277777777774</c:v>
                </c:pt>
                <c:pt idx="4659">
                  <c:v>41038.29166666665</c:v>
                </c:pt>
                <c:pt idx="4660">
                  <c:v>41038.305555555562</c:v>
                </c:pt>
                <c:pt idx="4661">
                  <c:v>41038.319444444453</c:v>
                </c:pt>
                <c:pt idx="4662">
                  <c:v>41038.333333333336</c:v>
                </c:pt>
                <c:pt idx="4663">
                  <c:v>41038.347222222219</c:v>
                </c:pt>
                <c:pt idx="4664">
                  <c:v>41038.361111111102</c:v>
                </c:pt>
                <c:pt idx="4665">
                  <c:v>41038.375</c:v>
                </c:pt>
                <c:pt idx="4666">
                  <c:v>41038.388888888898</c:v>
                </c:pt>
                <c:pt idx="4667">
                  <c:v>41038.402777777781</c:v>
                </c:pt>
                <c:pt idx="4668">
                  <c:v>41038.416666666664</c:v>
                </c:pt>
                <c:pt idx="4669">
                  <c:v>41038.430555555562</c:v>
                </c:pt>
                <c:pt idx="4670">
                  <c:v>41038.444444444453</c:v>
                </c:pt>
                <c:pt idx="4671">
                  <c:v>41038.458333333343</c:v>
                </c:pt>
                <c:pt idx="4672">
                  <c:v>41038.472222222219</c:v>
                </c:pt>
                <c:pt idx="4673">
                  <c:v>41038.486111111109</c:v>
                </c:pt>
                <c:pt idx="4674">
                  <c:v>41038.5</c:v>
                </c:pt>
                <c:pt idx="4675">
                  <c:v>41038.513888888891</c:v>
                </c:pt>
                <c:pt idx="4676">
                  <c:v>41038.527777777774</c:v>
                </c:pt>
                <c:pt idx="4677">
                  <c:v>41038.541666666657</c:v>
                </c:pt>
                <c:pt idx="4678">
                  <c:v>41038.555555555562</c:v>
                </c:pt>
                <c:pt idx="4679">
                  <c:v>41038.569444444445</c:v>
                </c:pt>
                <c:pt idx="4680">
                  <c:v>41038.583333333336</c:v>
                </c:pt>
                <c:pt idx="4681">
                  <c:v>41038.597222222212</c:v>
                </c:pt>
                <c:pt idx="4682">
                  <c:v>41038.611111111102</c:v>
                </c:pt>
                <c:pt idx="4683">
                  <c:v>41038.624999999993</c:v>
                </c:pt>
                <c:pt idx="4684">
                  <c:v>41038.638888888891</c:v>
                </c:pt>
                <c:pt idx="4685">
                  <c:v>41038.652777777781</c:v>
                </c:pt>
                <c:pt idx="4686">
                  <c:v>41038.666666666657</c:v>
                </c:pt>
                <c:pt idx="4687">
                  <c:v>41038.680555555562</c:v>
                </c:pt>
                <c:pt idx="4688">
                  <c:v>41038.694444444445</c:v>
                </c:pt>
                <c:pt idx="4689">
                  <c:v>41038.708333333336</c:v>
                </c:pt>
                <c:pt idx="4690">
                  <c:v>41038.722222222212</c:v>
                </c:pt>
                <c:pt idx="4691">
                  <c:v>41038.736111111102</c:v>
                </c:pt>
                <c:pt idx="4692">
                  <c:v>41038.75</c:v>
                </c:pt>
                <c:pt idx="4693">
                  <c:v>41038.763888888883</c:v>
                </c:pt>
                <c:pt idx="4694">
                  <c:v>41038.777777777774</c:v>
                </c:pt>
                <c:pt idx="4695">
                  <c:v>41038.79166666665</c:v>
                </c:pt>
                <c:pt idx="4696">
                  <c:v>41038.805555555562</c:v>
                </c:pt>
                <c:pt idx="4697">
                  <c:v>41038.819444444453</c:v>
                </c:pt>
                <c:pt idx="4698">
                  <c:v>41038.833333333336</c:v>
                </c:pt>
                <c:pt idx="4699">
                  <c:v>41038.847222222219</c:v>
                </c:pt>
                <c:pt idx="4700">
                  <c:v>41038.861111111102</c:v>
                </c:pt>
                <c:pt idx="4701">
                  <c:v>41038.875</c:v>
                </c:pt>
                <c:pt idx="4702">
                  <c:v>41038.888888888898</c:v>
                </c:pt>
                <c:pt idx="4703">
                  <c:v>41038.902777777781</c:v>
                </c:pt>
                <c:pt idx="4704">
                  <c:v>41038.916666666664</c:v>
                </c:pt>
                <c:pt idx="4705">
                  <c:v>41038.930555555562</c:v>
                </c:pt>
                <c:pt idx="4706">
                  <c:v>41038.944444444453</c:v>
                </c:pt>
                <c:pt idx="4707">
                  <c:v>41038.958333333343</c:v>
                </c:pt>
                <c:pt idx="4708">
                  <c:v>41038.972222222219</c:v>
                </c:pt>
                <c:pt idx="4709">
                  <c:v>41038.986111111109</c:v>
                </c:pt>
                <c:pt idx="4710">
                  <c:v>41039</c:v>
                </c:pt>
                <c:pt idx="4711">
                  <c:v>41039.013888888891</c:v>
                </c:pt>
                <c:pt idx="4712">
                  <c:v>41039.027777777774</c:v>
                </c:pt>
                <c:pt idx="4713">
                  <c:v>41039.041666666657</c:v>
                </c:pt>
                <c:pt idx="4714">
                  <c:v>41039.055555555562</c:v>
                </c:pt>
                <c:pt idx="4715">
                  <c:v>41039.069444444445</c:v>
                </c:pt>
                <c:pt idx="4716">
                  <c:v>41039.083333333336</c:v>
                </c:pt>
                <c:pt idx="4717">
                  <c:v>41039.097222222212</c:v>
                </c:pt>
                <c:pt idx="4718">
                  <c:v>41039.111111111102</c:v>
                </c:pt>
                <c:pt idx="4719">
                  <c:v>41039.124999999993</c:v>
                </c:pt>
                <c:pt idx="4720">
                  <c:v>41039.138888888891</c:v>
                </c:pt>
                <c:pt idx="4721">
                  <c:v>41039.152777777781</c:v>
                </c:pt>
                <c:pt idx="4722">
                  <c:v>41039.166666666657</c:v>
                </c:pt>
                <c:pt idx="4723">
                  <c:v>41039.180555555562</c:v>
                </c:pt>
                <c:pt idx="4724">
                  <c:v>41039.194444444445</c:v>
                </c:pt>
                <c:pt idx="4725">
                  <c:v>41039.208333333336</c:v>
                </c:pt>
                <c:pt idx="4726">
                  <c:v>41039.222222222212</c:v>
                </c:pt>
                <c:pt idx="4727">
                  <c:v>41039.236111111102</c:v>
                </c:pt>
                <c:pt idx="4728">
                  <c:v>41039.25</c:v>
                </c:pt>
                <c:pt idx="4729">
                  <c:v>41039.263888888883</c:v>
                </c:pt>
                <c:pt idx="4730">
                  <c:v>41039.277777777774</c:v>
                </c:pt>
                <c:pt idx="4731">
                  <c:v>41039.29166666665</c:v>
                </c:pt>
                <c:pt idx="4732">
                  <c:v>41039.305555555562</c:v>
                </c:pt>
                <c:pt idx="4733">
                  <c:v>41039.319444444453</c:v>
                </c:pt>
                <c:pt idx="4734">
                  <c:v>41039.333333333336</c:v>
                </c:pt>
                <c:pt idx="4735">
                  <c:v>41039.347222222219</c:v>
                </c:pt>
                <c:pt idx="4736">
                  <c:v>41039.361111111102</c:v>
                </c:pt>
                <c:pt idx="4737">
                  <c:v>41039.375</c:v>
                </c:pt>
                <c:pt idx="4738">
                  <c:v>41039.388888888898</c:v>
                </c:pt>
                <c:pt idx="4739">
                  <c:v>41039.402777777781</c:v>
                </c:pt>
                <c:pt idx="4740">
                  <c:v>41039.416666666664</c:v>
                </c:pt>
                <c:pt idx="4741">
                  <c:v>41039.430555555562</c:v>
                </c:pt>
                <c:pt idx="4742">
                  <c:v>41039.444444444453</c:v>
                </c:pt>
                <c:pt idx="4743">
                  <c:v>41039.458333333343</c:v>
                </c:pt>
                <c:pt idx="4744">
                  <c:v>41039.472222222219</c:v>
                </c:pt>
                <c:pt idx="4745">
                  <c:v>41039.486111111109</c:v>
                </c:pt>
                <c:pt idx="4746">
                  <c:v>41039.5</c:v>
                </c:pt>
                <c:pt idx="4747">
                  <c:v>41039.513888888891</c:v>
                </c:pt>
                <c:pt idx="4748">
                  <c:v>41039.527777777774</c:v>
                </c:pt>
                <c:pt idx="4749">
                  <c:v>41039.541666666657</c:v>
                </c:pt>
                <c:pt idx="4750">
                  <c:v>41039.555555555562</c:v>
                </c:pt>
                <c:pt idx="4751">
                  <c:v>41039.569444444445</c:v>
                </c:pt>
                <c:pt idx="4752">
                  <c:v>41039.583333333336</c:v>
                </c:pt>
                <c:pt idx="4753">
                  <c:v>41039.597222222212</c:v>
                </c:pt>
                <c:pt idx="4754">
                  <c:v>41039.611111111102</c:v>
                </c:pt>
                <c:pt idx="4755">
                  <c:v>41039.624999999993</c:v>
                </c:pt>
                <c:pt idx="4756">
                  <c:v>41039.638888888891</c:v>
                </c:pt>
                <c:pt idx="4757">
                  <c:v>41039.652777777781</c:v>
                </c:pt>
                <c:pt idx="4758">
                  <c:v>41039.666666666657</c:v>
                </c:pt>
                <c:pt idx="4759">
                  <c:v>41039.680555555562</c:v>
                </c:pt>
                <c:pt idx="4760">
                  <c:v>41039.694444444445</c:v>
                </c:pt>
                <c:pt idx="4761">
                  <c:v>41039.708333333336</c:v>
                </c:pt>
                <c:pt idx="4762">
                  <c:v>41039.722222222212</c:v>
                </c:pt>
                <c:pt idx="4763">
                  <c:v>41039.736111111102</c:v>
                </c:pt>
                <c:pt idx="4764">
                  <c:v>41039.75</c:v>
                </c:pt>
                <c:pt idx="4765">
                  <c:v>41039.763888888883</c:v>
                </c:pt>
                <c:pt idx="4766">
                  <c:v>41039.777777777774</c:v>
                </c:pt>
                <c:pt idx="4767">
                  <c:v>41039.79166666665</c:v>
                </c:pt>
                <c:pt idx="4768">
                  <c:v>41039.805555555562</c:v>
                </c:pt>
                <c:pt idx="4769">
                  <c:v>41039.819444444453</c:v>
                </c:pt>
                <c:pt idx="4770">
                  <c:v>41039.833333333336</c:v>
                </c:pt>
                <c:pt idx="4771">
                  <c:v>41039.847222222219</c:v>
                </c:pt>
                <c:pt idx="4772">
                  <c:v>41039.861111111102</c:v>
                </c:pt>
                <c:pt idx="4773">
                  <c:v>41039.875</c:v>
                </c:pt>
                <c:pt idx="4774">
                  <c:v>41039.888888888898</c:v>
                </c:pt>
                <c:pt idx="4775">
                  <c:v>41039.902777777781</c:v>
                </c:pt>
                <c:pt idx="4776">
                  <c:v>41039.916666666664</c:v>
                </c:pt>
                <c:pt idx="4777">
                  <c:v>41039.930555555562</c:v>
                </c:pt>
                <c:pt idx="4778">
                  <c:v>41039.944444444453</c:v>
                </c:pt>
                <c:pt idx="4779">
                  <c:v>41039.958333333343</c:v>
                </c:pt>
                <c:pt idx="4780">
                  <c:v>41039.972222222219</c:v>
                </c:pt>
                <c:pt idx="4781">
                  <c:v>41039.986111111109</c:v>
                </c:pt>
                <c:pt idx="4782">
                  <c:v>41040</c:v>
                </c:pt>
                <c:pt idx="4783">
                  <c:v>41040.013888888891</c:v>
                </c:pt>
                <c:pt idx="4784">
                  <c:v>41040.027777777774</c:v>
                </c:pt>
                <c:pt idx="4785">
                  <c:v>41040.041666666657</c:v>
                </c:pt>
                <c:pt idx="4786">
                  <c:v>41040.055555555562</c:v>
                </c:pt>
                <c:pt idx="4787">
                  <c:v>41040.069444444445</c:v>
                </c:pt>
                <c:pt idx="4788">
                  <c:v>41040.083333333336</c:v>
                </c:pt>
                <c:pt idx="4789">
                  <c:v>41040.097222222212</c:v>
                </c:pt>
                <c:pt idx="4790">
                  <c:v>41040.111111111102</c:v>
                </c:pt>
                <c:pt idx="4791">
                  <c:v>41040.124999999993</c:v>
                </c:pt>
                <c:pt idx="4792">
                  <c:v>41040.138888888891</c:v>
                </c:pt>
                <c:pt idx="4793">
                  <c:v>41040.152777777781</c:v>
                </c:pt>
                <c:pt idx="4794">
                  <c:v>41040.166666666657</c:v>
                </c:pt>
                <c:pt idx="4795">
                  <c:v>41040.180555555562</c:v>
                </c:pt>
                <c:pt idx="4796">
                  <c:v>41040.194444444445</c:v>
                </c:pt>
                <c:pt idx="4797">
                  <c:v>41040.208333333336</c:v>
                </c:pt>
                <c:pt idx="4798">
                  <c:v>41040.222222222212</c:v>
                </c:pt>
                <c:pt idx="4799">
                  <c:v>41040.236111111102</c:v>
                </c:pt>
                <c:pt idx="4800">
                  <c:v>41040.25</c:v>
                </c:pt>
                <c:pt idx="4801">
                  <c:v>41040.263888888883</c:v>
                </c:pt>
                <c:pt idx="4802">
                  <c:v>41040.277777777774</c:v>
                </c:pt>
                <c:pt idx="4803">
                  <c:v>41040.29166666665</c:v>
                </c:pt>
                <c:pt idx="4804">
                  <c:v>41040.305555555562</c:v>
                </c:pt>
                <c:pt idx="4805">
                  <c:v>41040.319444444453</c:v>
                </c:pt>
                <c:pt idx="4806">
                  <c:v>41040.333333333336</c:v>
                </c:pt>
                <c:pt idx="4807">
                  <c:v>41040.347222222219</c:v>
                </c:pt>
                <c:pt idx="4808">
                  <c:v>41040.361111111102</c:v>
                </c:pt>
                <c:pt idx="4809">
                  <c:v>41040.375</c:v>
                </c:pt>
                <c:pt idx="4810">
                  <c:v>41040.388888888898</c:v>
                </c:pt>
                <c:pt idx="4811">
                  <c:v>41040.402777777781</c:v>
                </c:pt>
                <c:pt idx="4812">
                  <c:v>41040.416666666664</c:v>
                </c:pt>
                <c:pt idx="4813">
                  <c:v>41040.430555555562</c:v>
                </c:pt>
                <c:pt idx="4814">
                  <c:v>41040.444444444453</c:v>
                </c:pt>
                <c:pt idx="4815">
                  <c:v>41040.458333333343</c:v>
                </c:pt>
                <c:pt idx="4816">
                  <c:v>41040.472222222219</c:v>
                </c:pt>
                <c:pt idx="4817">
                  <c:v>41040.486111111109</c:v>
                </c:pt>
                <c:pt idx="4818">
                  <c:v>41040.5</c:v>
                </c:pt>
                <c:pt idx="4819">
                  <c:v>41040.513888888891</c:v>
                </c:pt>
                <c:pt idx="4820">
                  <c:v>41040.527777777774</c:v>
                </c:pt>
                <c:pt idx="4821">
                  <c:v>41040.541666666657</c:v>
                </c:pt>
                <c:pt idx="4822">
                  <c:v>41040.555555555562</c:v>
                </c:pt>
                <c:pt idx="4823">
                  <c:v>41040.569444444445</c:v>
                </c:pt>
                <c:pt idx="4824">
                  <c:v>41040.583333333336</c:v>
                </c:pt>
                <c:pt idx="4825">
                  <c:v>41040.597222222212</c:v>
                </c:pt>
                <c:pt idx="4826">
                  <c:v>41040.611111111102</c:v>
                </c:pt>
                <c:pt idx="4827">
                  <c:v>41040.624999999993</c:v>
                </c:pt>
                <c:pt idx="4828">
                  <c:v>41040.638888888891</c:v>
                </c:pt>
                <c:pt idx="4829">
                  <c:v>41040.652777777781</c:v>
                </c:pt>
                <c:pt idx="4830">
                  <c:v>41040.666666666657</c:v>
                </c:pt>
                <c:pt idx="4831">
                  <c:v>41040.680555555562</c:v>
                </c:pt>
                <c:pt idx="4832">
                  <c:v>41040.694444444445</c:v>
                </c:pt>
                <c:pt idx="4833">
                  <c:v>41040.708333333336</c:v>
                </c:pt>
                <c:pt idx="4834">
                  <c:v>41040.722222222212</c:v>
                </c:pt>
                <c:pt idx="4835">
                  <c:v>41040.736111111102</c:v>
                </c:pt>
                <c:pt idx="4836">
                  <c:v>41040.75</c:v>
                </c:pt>
                <c:pt idx="4837">
                  <c:v>41040.763888888883</c:v>
                </c:pt>
                <c:pt idx="4838">
                  <c:v>41040.777777777774</c:v>
                </c:pt>
                <c:pt idx="4839">
                  <c:v>41040.79166666665</c:v>
                </c:pt>
                <c:pt idx="4840">
                  <c:v>41040.805555555562</c:v>
                </c:pt>
                <c:pt idx="4841">
                  <c:v>41040.819444444453</c:v>
                </c:pt>
                <c:pt idx="4842">
                  <c:v>41040.833333333336</c:v>
                </c:pt>
                <c:pt idx="4843">
                  <c:v>41040.847222222219</c:v>
                </c:pt>
                <c:pt idx="4844">
                  <c:v>41040.861111111102</c:v>
                </c:pt>
                <c:pt idx="4845">
                  <c:v>41040.875</c:v>
                </c:pt>
                <c:pt idx="4846">
                  <c:v>41040.888888888898</c:v>
                </c:pt>
                <c:pt idx="4847">
                  <c:v>41040.902777777781</c:v>
                </c:pt>
                <c:pt idx="4848">
                  <c:v>41040.916666666664</c:v>
                </c:pt>
                <c:pt idx="4849">
                  <c:v>41040.930555555562</c:v>
                </c:pt>
                <c:pt idx="4850">
                  <c:v>41040.944444444453</c:v>
                </c:pt>
                <c:pt idx="4851">
                  <c:v>41040.958333333343</c:v>
                </c:pt>
                <c:pt idx="4852">
                  <c:v>41040.972222222219</c:v>
                </c:pt>
                <c:pt idx="4853">
                  <c:v>41040.986111111109</c:v>
                </c:pt>
                <c:pt idx="4854">
                  <c:v>41041</c:v>
                </c:pt>
                <c:pt idx="4855">
                  <c:v>41041.013888888891</c:v>
                </c:pt>
                <c:pt idx="4856">
                  <c:v>41041.027777777774</c:v>
                </c:pt>
                <c:pt idx="4857">
                  <c:v>41041.041666666657</c:v>
                </c:pt>
                <c:pt idx="4858">
                  <c:v>41041.055555555562</c:v>
                </c:pt>
                <c:pt idx="4859">
                  <c:v>41041.069444444445</c:v>
                </c:pt>
                <c:pt idx="4860">
                  <c:v>41041.083333333336</c:v>
                </c:pt>
                <c:pt idx="4861">
                  <c:v>41041.097222222212</c:v>
                </c:pt>
                <c:pt idx="4862">
                  <c:v>41041.111111111102</c:v>
                </c:pt>
                <c:pt idx="4863">
                  <c:v>41041.124999999993</c:v>
                </c:pt>
                <c:pt idx="4864">
                  <c:v>41041.138888888891</c:v>
                </c:pt>
                <c:pt idx="4865">
                  <c:v>41041.152777777781</c:v>
                </c:pt>
                <c:pt idx="4866">
                  <c:v>41041.166666666657</c:v>
                </c:pt>
                <c:pt idx="4867">
                  <c:v>41041.180555555562</c:v>
                </c:pt>
                <c:pt idx="4868">
                  <c:v>41041.194444444445</c:v>
                </c:pt>
                <c:pt idx="4869">
                  <c:v>41041.208333333336</c:v>
                </c:pt>
                <c:pt idx="4870">
                  <c:v>41041.222222222212</c:v>
                </c:pt>
                <c:pt idx="4871">
                  <c:v>41041.236111111102</c:v>
                </c:pt>
                <c:pt idx="4872">
                  <c:v>41041.25</c:v>
                </c:pt>
                <c:pt idx="4873">
                  <c:v>41041.263888888883</c:v>
                </c:pt>
                <c:pt idx="4874">
                  <c:v>41041.277777777774</c:v>
                </c:pt>
                <c:pt idx="4875">
                  <c:v>41041.29166666665</c:v>
                </c:pt>
                <c:pt idx="4876">
                  <c:v>41041.305555555562</c:v>
                </c:pt>
                <c:pt idx="4877">
                  <c:v>41041.319444444453</c:v>
                </c:pt>
                <c:pt idx="4878">
                  <c:v>41041.333333333336</c:v>
                </c:pt>
                <c:pt idx="4879">
                  <c:v>41041.347222222219</c:v>
                </c:pt>
                <c:pt idx="4880">
                  <c:v>41041.361111111102</c:v>
                </c:pt>
                <c:pt idx="4881">
                  <c:v>41041.375</c:v>
                </c:pt>
                <c:pt idx="4882">
                  <c:v>41041.388888888898</c:v>
                </c:pt>
                <c:pt idx="4883">
                  <c:v>41041.402777777781</c:v>
                </c:pt>
                <c:pt idx="4884">
                  <c:v>41041.416666666664</c:v>
                </c:pt>
                <c:pt idx="4885">
                  <c:v>41041.430555555562</c:v>
                </c:pt>
                <c:pt idx="4886">
                  <c:v>41041.444444444453</c:v>
                </c:pt>
                <c:pt idx="4887">
                  <c:v>41041.458333333343</c:v>
                </c:pt>
                <c:pt idx="4888">
                  <c:v>41041.472222222219</c:v>
                </c:pt>
                <c:pt idx="4889">
                  <c:v>41041.486111111109</c:v>
                </c:pt>
                <c:pt idx="4890">
                  <c:v>41041.5</c:v>
                </c:pt>
                <c:pt idx="4891">
                  <c:v>41041.513888888891</c:v>
                </c:pt>
                <c:pt idx="4892">
                  <c:v>41041.527777777774</c:v>
                </c:pt>
                <c:pt idx="4893">
                  <c:v>41041.541666666657</c:v>
                </c:pt>
                <c:pt idx="4894">
                  <c:v>41041.555555555562</c:v>
                </c:pt>
                <c:pt idx="4895">
                  <c:v>41041.569444444445</c:v>
                </c:pt>
                <c:pt idx="4896">
                  <c:v>41041.583333333336</c:v>
                </c:pt>
                <c:pt idx="4897">
                  <c:v>41041.597222222212</c:v>
                </c:pt>
                <c:pt idx="4898">
                  <c:v>41041.611111111102</c:v>
                </c:pt>
                <c:pt idx="4899">
                  <c:v>41041.624999999993</c:v>
                </c:pt>
                <c:pt idx="4900">
                  <c:v>41041.638888888891</c:v>
                </c:pt>
                <c:pt idx="4901">
                  <c:v>41041.652777777781</c:v>
                </c:pt>
                <c:pt idx="4902">
                  <c:v>41041.666666666657</c:v>
                </c:pt>
                <c:pt idx="4903">
                  <c:v>41041.680555555562</c:v>
                </c:pt>
                <c:pt idx="4904">
                  <c:v>41041.694444444445</c:v>
                </c:pt>
                <c:pt idx="4905">
                  <c:v>41041.708333333336</c:v>
                </c:pt>
                <c:pt idx="4906">
                  <c:v>41041.722222222212</c:v>
                </c:pt>
                <c:pt idx="4907">
                  <c:v>41041.736111111102</c:v>
                </c:pt>
                <c:pt idx="4908">
                  <c:v>41041.75</c:v>
                </c:pt>
                <c:pt idx="4909">
                  <c:v>41041.763888888883</c:v>
                </c:pt>
                <c:pt idx="4910">
                  <c:v>41041.777777777774</c:v>
                </c:pt>
                <c:pt idx="4911">
                  <c:v>41041.79166666665</c:v>
                </c:pt>
                <c:pt idx="4912">
                  <c:v>41041.805555555562</c:v>
                </c:pt>
                <c:pt idx="4913">
                  <c:v>41041.819444444453</c:v>
                </c:pt>
                <c:pt idx="4914">
                  <c:v>41041.833333333336</c:v>
                </c:pt>
                <c:pt idx="4915">
                  <c:v>41041.847222222219</c:v>
                </c:pt>
                <c:pt idx="4916">
                  <c:v>41041.861111111102</c:v>
                </c:pt>
                <c:pt idx="4917">
                  <c:v>41041.875</c:v>
                </c:pt>
                <c:pt idx="4918">
                  <c:v>41041.888888888898</c:v>
                </c:pt>
                <c:pt idx="4919">
                  <c:v>41041.902777777781</c:v>
                </c:pt>
                <c:pt idx="4920">
                  <c:v>41041.916666666664</c:v>
                </c:pt>
                <c:pt idx="4921">
                  <c:v>41041.930555555562</c:v>
                </c:pt>
                <c:pt idx="4922">
                  <c:v>41041.944444444453</c:v>
                </c:pt>
                <c:pt idx="4923">
                  <c:v>41041.958333333343</c:v>
                </c:pt>
                <c:pt idx="4924">
                  <c:v>41041.972222222219</c:v>
                </c:pt>
                <c:pt idx="4925">
                  <c:v>41041.986111111109</c:v>
                </c:pt>
                <c:pt idx="4926">
                  <c:v>41042</c:v>
                </c:pt>
                <c:pt idx="4927">
                  <c:v>41042.013888888891</c:v>
                </c:pt>
                <c:pt idx="4928">
                  <c:v>41042.027777777774</c:v>
                </c:pt>
                <c:pt idx="4929">
                  <c:v>41042.041666666657</c:v>
                </c:pt>
                <c:pt idx="4930">
                  <c:v>41042.055555555562</c:v>
                </c:pt>
                <c:pt idx="4931">
                  <c:v>41042.069444444445</c:v>
                </c:pt>
                <c:pt idx="4932">
                  <c:v>41042.083333333336</c:v>
                </c:pt>
                <c:pt idx="4933">
                  <c:v>41042.097222222212</c:v>
                </c:pt>
                <c:pt idx="4934">
                  <c:v>41042.111111111102</c:v>
                </c:pt>
                <c:pt idx="4935">
                  <c:v>41042.124999999993</c:v>
                </c:pt>
                <c:pt idx="4936">
                  <c:v>41042.138888888891</c:v>
                </c:pt>
                <c:pt idx="4937">
                  <c:v>41042.152777777781</c:v>
                </c:pt>
                <c:pt idx="4938">
                  <c:v>41042.166666666657</c:v>
                </c:pt>
                <c:pt idx="4939">
                  <c:v>41042.180555555562</c:v>
                </c:pt>
                <c:pt idx="4940">
                  <c:v>41042.194444444445</c:v>
                </c:pt>
                <c:pt idx="4941">
                  <c:v>41042.208333333336</c:v>
                </c:pt>
                <c:pt idx="4942">
                  <c:v>41042.222222222212</c:v>
                </c:pt>
                <c:pt idx="4943">
                  <c:v>41042.236111111102</c:v>
                </c:pt>
                <c:pt idx="4944">
                  <c:v>41042.25</c:v>
                </c:pt>
                <c:pt idx="4945">
                  <c:v>41042.263888888883</c:v>
                </c:pt>
                <c:pt idx="4946">
                  <c:v>41042.277777777774</c:v>
                </c:pt>
                <c:pt idx="4947">
                  <c:v>41042.29166666665</c:v>
                </c:pt>
                <c:pt idx="4948">
                  <c:v>41042.305555555562</c:v>
                </c:pt>
                <c:pt idx="4949">
                  <c:v>41042.319444444453</c:v>
                </c:pt>
                <c:pt idx="4950">
                  <c:v>41042.333333333336</c:v>
                </c:pt>
                <c:pt idx="4951">
                  <c:v>41042.347222222219</c:v>
                </c:pt>
                <c:pt idx="4952">
                  <c:v>41042.361111111102</c:v>
                </c:pt>
                <c:pt idx="4953">
                  <c:v>41042.375</c:v>
                </c:pt>
                <c:pt idx="4954">
                  <c:v>41042.388888888898</c:v>
                </c:pt>
                <c:pt idx="4955">
                  <c:v>41042.402777777781</c:v>
                </c:pt>
                <c:pt idx="4956">
                  <c:v>41042.416666666664</c:v>
                </c:pt>
                <c:pt idx="4957">
                  <c:v>41042.430555555562</c:v>
                </c:pt>
                <c:pt idx="4958">
                  <c:v>41042.444444444453</c:v>
                </c:pt>
                <c:pt idx="4959">
                  <c:v>41042.458333333343</c:v>
                </c:pt>
                <c:pt idx="4960">
                  <c:v>41042.472222222219</c:v>
                </c:pt>
                <c:pt idx="4961">
                  <c:v>41042.486111111109</c:v>
                </c:pt>
                <c:pt idx="4962">
                  <c:v>41042.5</c:v>
                </c:pt>
                <c:pt idx="4963">
                  <c:v>41042.513888888891</c:v>
                </c:pt>
                <c:pt idx="4964">
                  <c:v>41042.527777777774</c:v>
                </c:pt>
                <c:pt idx="4965">
                  <c:v>41042.541666666657</c:v>
                </c:pt>
                <c:pt idx="4966">
                  <c:v>41042.555555555562</c:v>
                </c:pt>
                <c:pt idx="4967">
                  <c:v>41042.569444444445</c:v>
                </c:pt>
                <c:pt idx="4968">
                  <c:v>41042.583333333336</c:v>
                </c:pt>
                <c:pt idx="4969">
                  <c:v>41042.597222222212</c:v>
                </c:pt>
                <c:pt idx="4970">
                  <c:v>41042.611111111102</c:v>
                </c:pt>
                <c:pt idx="4971">
                  <c:v>41042.624999999993</c:v>
                </c:pt>
                <c:pt idx="4972">
                  <c:v>41042.638888888891</c:v>
                </c:pt>
                <c:pt idx="4973">
                  <c:v>41042.652777777781</c:v>
                </c:pt>
                <c:pt idx="4974">
                  <c:v>41042.666666666657</c:v>
                </c:pt>
                <c:pt idx="4975">
                  <c:v>41042.680555555562</c:v>
                </c:pt>
                <c:pt idx="4976">
                  <c:v>41042.694444444445</c:v>
                </c:pt>
                <c:pt idx="4977">
                  <c:v>41042.708333333336</c:v>
                </c:pt>
                <c:pt idx="4978">
                  <c:v>41042.722222222212</c:v>
                </c:pt>
                <c:pt idx="4979">
                  <c:v>41042.736111111102</c:v>
                </c:pt>
                <c:pt idx="4980">
                  <c:v>41042.75</c:v>
                </c:pt>
                <c:pt idx="4981">
                  <c:v>41042.763888888883</c:v>
                </c:pt>
                <c:pt idx="4982">
                  <c:v>41042.777777777774</c:v>
                </c:pt>
                <c:pt idx="4983">
                  <c:v>41042.79166666665</c:v>
                </c:pt>
                <c:pt idx="4984">
                  <c:v>41042.805555555562</c:v>
                </c:pt>
                <c:pt idx="4985">
                  <c:v>41042.819444444453</c:v>
                </c:pt>
                <c:pt idx="4986">
                  <c:v>41042.833333333336</c:v>
                </c:pt>
                <c:pt idx="4987">
                  <c:v>41042.847222222219</c:v>
                </c:pt>
                <c:pt idx="4988">
                  <c:v>41042.861111111102</c:v>
                </c:pt>
                <c:pt idx="4989">
                  <c:v>41042.875</c:v>
                </c:pt>
                <c:pt idx="4990">
                  <c:v>41042.888888888898</c:v>
                </c:pt>
                <c:pt idx="4991">
                  <c:v>41042.902777777781</c:v>
                </c:pt>
                <c:pt idx="4992">
                  <c:v>41042.916666666664</c:v>
                </c:pt>
                <c:pt idx="4993">
                  <c:v>41042.930555555562</c:v>
                </c:pt>
                <c:pt idx="4994">
                  <c:v>41042.944444444453</c:v>
                </c:pt>
                <c:pt idx="4995">
                  <c:v>41042.958333333343</c:v>
                </c:pt>
                <c:pt idx="4996">
                  <c:v>41042.972222222219</c:v>
                </c:pt>
                <c:pt idx="4997">
                  <c:v>41042.986111111109</c:v>
                </c:pt>
                <c:pt idx="4998">
                  <c:v>41043</c:v>
                </c:pt>
                <c:pt idx="4999">
                  <c:v>41043.013888888891</c:v>
                </c:pt>
                <c:pt idx="5000">
                  <c:v>41043.027777777774</c:v>
                </c:pt>
                <c:pt idx="5001">
                  <c:v>41043.041666666657</c:v>
                </c:pt>
                <c:pt idx="5002">
                  <c:v>41043.055555555562</c:v>
                </c:pt>
                <c:pt idx="5003">
                  <c:v>41043.069444444445</c:v>
                </c:pt>
                <c:pt idx="5004">
                  <c:v>41043.083333333336</c:v>
                </c:pt>
                <c:pt idx="5005">
                  <c:v>41043.097222222212</c:v>
                </c:pt>
                <c:pt idx="5006">
                  <c:v>41043.111111111102</c:v>
                </c:pt>
                <c:pt idx="5007">
                  <c:v>41043.124999999993</c:v>
                </c:pt>
                <c:pt idx="5008">
                  <c:v>41043.138888888891</c:v>
                </c:pt>
                <c:pt idx="5009">
                  <c:v>41043.152777777781</c:v>
                </c:pt>
                <c:pt idx="5010">
                  <c:v>41043.166666666657</c:v>
                </c:pt>
                <c:pt idx="5011">
                  <c:v>41043.180555555562</c:v>
                </c:pt>
                <c:pt idx="5012">
                  <c:v>41043.194444444445</c:v>
                </c:pt>
                <c:pt idx="5013">
                  <c:v>41043.208333333336</c:v>
                </c:pt>
                <c:pt idx="5014">
                  <c:v>41043.222222222212</c:v>
                </c:pt>
                <c:pt idx="5015">
                  <c:v>41043.236111111102</c:v>
                </c:pt>
                <c:pt idx="5016">
                  <c:v>41043.25</c:v>
                </c:pt>
                <c:pt idx="5017">
                  <c:v>41043.263888888883</c:v>
                </c:pt>
                <c:pt idx="5018">
                  <c:v>41043.277777777774</c:v>
                </c:pt>
                <c:pt idx="5019">
                  <c:v>41043.29166666665</c:v>
                </c:pt>
                <c:pt idx="5020">
                  <c:v>41043.305555555562</c:v>
                </c:pt>
                <c:pt idx="5021">
                  <c:v>41043.319444444453</c:v>
                </c:pt>
                <c:pt idx="5022">
                  <c:v>41043.333333333336</c:v>
                </c:pt>
                <c:pt idx="5023">
                  <c:v>41043.347222222219</c:v>
                </c:pt>
                <c:pt idx="5024">
                  <c:v>41043.361111111102</c:v>
                </c:pt>
                <c:pt idx="5025">
                  <c:v>41043.375</c:v>
                </c:pt>
                <c:pt idx="5026">
                  <c:v>41043.388888888898</c:v>
                </c:pt>
                <c:pt idx="5027">
                  <c:v>41043.402777777781</c:v>
                </c:pt>
                <c:pt idx="5028">
                  <c:v>41043.416666666664</c:v>
                </c:pt>
                <c:pt idx="5029">
                  <c:v>41043.430555555562</c:v>
                </c:pt>
                <c:pt idx="5030">
                  <c:v>41043.444444444453</c:v>
                </c:pt>
                <c:pt idx="5031">
                  <c:v>41043.458333333343</c:v>
                </c:pt>
                <c:pt idx="5032">
                  <c:v>41043.472222222219</c:v>
                </c:pt>
                <c:pt idx="5033">
                  <c:v>41043.486111111109</c:v>
                </c:pt>
                <c:pt idx="5034">
                  <c:v>41043.5</c:v>
                </c:pt>
                <c:pt idx="5035">
                  <c:v>41043.513888888891</c:v>
                </c:pt>
                <c:pt idx="5036">
                  <c:v>41043.527777777774</c:v>
                </c:pt>
                <c:pt idx="5037">
                  <c:v>41043.541666666657</c:v>
                </c:pt>
                <c:pt idx="5038">
                  <c:v>41043.555555555562</c:v>
                </c:pt>
                <c:pt idx="5039">
                  <c:v>41043.569444444445</c:v>
                </c:pt>
                <c:pt idx="5040">
                  <c:v>41043.583333333336</c:v>
                </c:pt>
                <c:pt idx="5041">
                  <c:v>41043.597222222212</c:v>
                </c:pt>
                <c:pt idx="5042">
                  <c:v>41043.611111111102</c:v>
                </c:pt>
                <c:pt idx="5043">
                  <c:v>41043.624999999993</c:v>
                </c:pt>
                <c:pt idx="5044">
                  <c:v>41043.638888888891</c:v>
                </c:pt>
                <c:pt idx="5045">
                  <c:v>41043.652777777781</c:v>
                </c:pt>
                <c:pt idx="5046">
                  <c:v>41043.666666666657</c:v>
                </c:pt>
                <c:pt idx="5047">
                  <c:v>41043.680555555562</c:v>
                </c:pt>
                <c:pt idx="5048">
                  <c:v>41043.694444444445</c:v>
                </c:pt>
                <c:pt idx="5049">
                  <c:v>41043.708333333336</c:v>
                </c:pt>
                <c:pt idx="5050">
                  <c:v>41043.722222222212</c:v>
                </c:pt>
                <c:pt idx="5051">
                  <c:v>41043.736111111102</c:v>
                </c:pt>
                <c:pt idx="5052">
                  <c:v>41043.75</c:v>
                </c:pt>
                <c:pt idx="5053">
                  <c:v>41043.763888888883</c:v>
                </c:pt>
                <c:pt idx="5054">
                  <c:v>41043.777777777774</c:v>
                </c:pt>
                <c:pt idx="5055">
                  <c:v>41043.79166666665</c:v>
                </c:pt>
                <c:pt idx="5056">
                  <c:v>41043.805555555562</c:v>
                </c:pt>
                <c:pt idx="5057">
                  <c:v>41043.819444444453</c:v>
                </c:pt>
                <c:pt idx="5058">
                  <c:v>41043.833333333336</c:v>
                </c:pt>
                <c:pt idx="5059">
                  <c:v>41043.847222222219</c:v>
                </c:pt>
                <c:pt idx="5060">
                  <c:v>41043.861111111102</c:v>
                </c:pt>
                <c:pt idx="5061">
                  <c:v>41043.875</c:v>
                </c:pt>
                <c:pt idx="5062">
                  <c:v>41043.888888888898</c:v>
                </c:pt>
                <c:pt idx="5063">
                  <c:v>41043.902777777781</c:v>
                </c:pt>
                <c:pt idx="5064">
                  <c:v>41043.916666666664</c:v>
                </c:pt>
                <c:pt idx="5065">
                  <c:v>41043.930555555562</c:v>
                </c:pt>
                <c:pt idx="5066">
                  <c:v>41043.944444444453</c:v>
                </c:pt>
                <c:pt idx="5067">
                  <c:v>41043.958333333343</c:v>
                </c:pt>
                <c:pt idx="5068">
                  <c:v>41043.972222222219</c:v>
                </c:pt>
                <c:pt idx="5069">
                  <c:v>41043.986111111109</c:v>
                </c:pt>
                <c:pt idx="5070">
                  <c:v>41044</c:v>
                </c:pt>
                <c:pt idx="5071">
                  <c:v>41044.013888888891</c:v>
                </c:pt>
                <c:pt idx="5072">
                  <c:v>41044.027777777774</c:v>
                </c:pt>
                <c:pt idx="5073">
                  <c:v>41044.041666666657</c:v>
                </c:pt>
                <c:pt idx="5074">
                  <c:v>41044.055555555562</c:v>
                </c:pt>
                <c:pt idx="5075">
                  <c:v>41044.069444444445</c:v>
                </c:pt>
                <c:pt idx="5076">
                  <c:v>41044.083333333336</c:v>
                </c:pt>
                <c:pt idx="5077">
                  <c:v>41044.097222222212</c:v>
                </c:pt>
                <c:pt idx="5078">
                  <c:v>41044.111111111102</c:v>
                </c:pt>
                <c:pt idx="5079">
                  <c:v>41044.124999999993</c:v>
                </c:pt>
                <c:pt idx="5080">
                  <c:v>41044.138888888891</c:v>
                </c:pt>
                <c:pt idx="5081">
                  <c:v>41044.152777777781</c:v>
                </c:pt>
                <c:pt idx="5082">
                  <c:v>41044.166666666657</c:v>
                </c:pt>
                <c:pt idx="5083">
                  <c:v>41044.180555555562</c:v>
                </c:pt>
                <c:pt idx="5084">
                  <c:v>41044.194444444445</c:v>
                </c:pt>
                <c:pt idx="5085">
                  <c:v>41044.208333333336</c:v>
                </c:pt>
                <c:pt idx="5086">
                  <c:v>41044.222222222212</c:v>
                </c:pt>
                <c:pt idx="5087">
                  <c:v>41044.236111111102</c:v>
                </c:pt>
                <c:pt idx="5088">
                  <c:v>41044.25</c:v>
                </c:pt>
                <c:pt idx="5089">
                  <c:v>41044.263888888883</c:v>
                </c:pt>
                <c:pt idx="5090">
                  <c:v>41044.277777777774</c:v>
                </c:pt>
                <c:pt idx="5091">
                  <c:v>41044.29166666665</c:v>
                </c:pt>
                <c:pt idx="5092">
                  <c:v>41044.305555555562</c:v>
                </c:pt>
                <c:pt idx="5093">
                  <c:v>41044.319444444453</c:v>
                </c:pt>
                <c:pt idx="5094">
                  <c:v>41044.333333333336</c:v>
                </c:pt>
                <c:pt idx="5095">
                  <c:v>41044.347222222219</c:v>
                </c:pt>
                <c:pt idx="5096">
                  <c:v>41044.361111111102</c:v>
                </c:pt>
                <c:pt idx="5097">
                  <c:v>41044.375</c:v>
                </c:pt>
                <c:pt idx="5098">
                  <c:v>41044.388888888898</c:v>
                </c:pt>
                <c:pt idx="5099">
                  <c:v>41044.402777777781</c:v>
                </c:pt>
                <c:pt idx="5100">
                  <c:v>41044.416666666664</c:v>
                </c:pt>
                <c:pt idx="5101">
                  <c:v>41044.430555555562</c:v>
                </c:pt>
                <c:pt idx="5102">
                  <c:v>41044.444444444453</c:v>
                </c:pt>
                <c:pt idx="5103">
                  <c:v>41044.458333333343</c:v>
                </c:pt>
                <c:pt idx="5104">
                  <c:v>41044.472222222219</c:v>
                </c:pt>
                <c:pt idx="5105">
                  <c:v>41044.486111111109</c:v>
                </c:pt>
                <c:pt idx="5106">
                  <c:v>41044.5</c:v>
                </c:pt>
                <c:pt idx="5107">
                  <c:v>41044.513888888891</c:v>
                </c:pt>
                <c:pt idx="5108">
                  <c:v>41044.527777777774</c:v>
                </c:pt>
                <c:pt idx="5109">
                  <c:v>41044.541666666657</c:v>
                </c:pt>
                <c:pt idx="5110">
                  <c:v>41044.555555555562</c:v>
                </c:pt>
                <c:pt idx="5111">
                  <c:v>41044.569444444445</c:v>
                </c:pt>
                <c:pt idx="5112">
                  <c:v>41044.583333333336</c:v>
                </c:pt>
                <c:pt idx="5113">
                  <c:v>41044.597222222212</c:v>
                </c:pt>
                <c:pt idx="5114">
                  <c:v>41044.611111111102</c:v>
                </c:pt>
                <c:pt idx="5115">
                  <c:v>41044.624999999993</c:v>
                </c:pt>
                <c:pt idx="5116">
                  <c:v>41044.638888888891</c:v>
                </c:pt>
                <c:pt idx="5117">
                  <c:v>41044.652777777781</c:v>
                </c:pt>
                <c:pt idx="5118">
                  <c:v>41044.666666666657</c:v>
                </c:pt>
                <c:pt idx="5119">
                  <c:v>41044.680555555562</c:v>
                </c:pt>
                <c:pt idx="5120">
                  <c:v>41044.694444444445</c:v>
                </c:pt>
                <c:pt idx="5121">
                  <c:v>41044.708333333336</c:v>
                </c:pt>
                <c:pt idx="5122">
                  <c:v>41044.722222222212</c:v>
                </c:pt>
                <c:pt idx="5123">
                  <c:v>41044.736111111102</c:v>
                </c:pt>
                <c:pt idx="5124">
                  <c:v>41044.75</c:v>
                </c:pt>
                <c:pt idx="5125">
                  <c:v>41044.763888888883</c:v>
                </c:pt>
                <c:pt idx="5126">
                  <c:v>41044.777777777774</c:v>
                </c:pt>
                <c:pt idx="5127">
                  <c:v>41044.79166666665</c:v>
                </c:pt>
                <c:pt idx="5128">
                  <c:v>41044.805555555562</c:v>
                </c:pt>
                <c:pt idx="5129">
                  <c:v>41044.819444444453</c:v>
                </c:pt>
                <c:pt idx="5130">
                  <c:v>41044.833333333336</c:v>
                </c:pt>
                <c:pt idx="5131">
                  <c:v>41044.847222222219</c:v>
                </c:pt>
                <c:pt idx="5132">
                  <c:v>41044.861111111102</c:v>
                </c:pt>
                <c:pt idx="5133">
                  <c:v>41044.875</c:v>
                </c:pt>
                <c:pt idx="5134">
                  <c:v>41044.888888888898</c:v>
                </c:pt>
                <c:pt idx="5135">
                  <c:v>41044.902777777781</c:v>
                </c:pt>
                <c:pt idx="5136">
                  <c:v>41044.916666666664</c:v>
                </c:pt>
                <c:pt idx="5137">
                  <c:v>41044.930555555562</c:v>
                </c:pt>
                <c:pt idx="5138">
                  <c:v>41044.944444444453</c:v>
                </c:pt>
                <c:pt idx="5139">
                  <c:v>41044.958333333343</c:v>
                </c:pt>
                <c:pt idx="5140">
                  <c:v>41044.972222222219</c:v>
                </c:pt>
                <c:pt idx="5141">
                  <c:v>41044.986111111109</c:v>
                </c:pt>
                <c:pt idx="5142">
                  <c:v>41045</c:v>
                </c:pt>
                <c:pt idx="5143">
                  <c:v>41045.013888888891</c:v>
                </c:pt>
                <c:pt idx="5144">
                  <c:v>41045.027777777774</c:v>
                </c:pt>
                <c:pt idx="5145">
                  <c:v>41045.041666666657</c:v>
                </c:pt>
                <c:pt idx="5146">
                  <c:v>41045.055555555562</c:v>
                </c:pt>
                <c:pt idx="5147">
                  <c:v>41045.069444444445</c:v>
                </c:pt>
                <c:pt idx="5148">
                  <c:v>41045.083333333336</c:v>
                </c:pt>
                <c:pt idx="5149">
                  <c:v>41045.097222222212</c:v>
                </c:pt>
                <c:pt idx="5150">
                  <c:v>41045.111111111102</c:v>
                </c:pt>
                <c:pt idx="5151">
                  <c:v>41045.124999999993</c:v>
                </c:pt>
                <c:pt idx="5152">
                  <c:v>41045.138888888891</c:v>
                </c:pt>
                <c:pt idx="5153">
                  <c:v>41045.152777777781</c:v>
                </c:pt>
                <c:pt idx="5154">
                  <c:v>41045.166666666657</c:v>
                </c:pt>
                <c:pt idx="5155">
                  <c:v>41045.180555555562</c:v>
                </c:pt>
                <c:pt idx="5156">
                  <c:v>41045.194444444445</c:v>
                </c:pt>
                <c:pt idx="5157">
                  <c:v>41045.208333333336</c:v>
                </c:pt>
                <c:pt idx="5158">
                  <c:v>41045.222222222212</c:v>
                </c:pt>
                <c:pt idx="5159">
                  <c:v>41045.236111111102</c:v>
                </c:pt>
                <c:pt idx="5160">
                  <c:v>41045.25</c:v>
                </c:pt>
                <c:pt idx="5161">
                  <c:v>41045.263888888883</c:v>
                </c:pt>
                <c:pt idx="5162">
                  <c:v>41045.277777777774</c:v>
                </c:pt>
                <c:pt idx="5163">
                  <c:v>41045.29166666665</c:v>
                </c:pt>
                <c:pt idx="5164">
                  <c:v>41045.305555555562</c:v>
                </c:pt>
                <c:pt idx="5165">
                  <c:v>41045.319444444453</c:v>
                </c:pt>
                <c:pt idx="5166">
                  <c:v>41045.333333333336</c:v>
                </c:pt>
                <c:pt idx="5167">
                  <c:v>41045.347222222219</c:v>
                </c:pt>
                <c:pt idx="5168">
                  <c:v>41045.361111111102</c:v>
                </c:pt>
                <c:pt idx="5169">
                  <c:v>41045.375</c:v>
                </c:pt>
                <c:pt idx="5170">
                  <c:v>41045.388888888898</c:v>
                </c:pt>
                <c:pt idx="5171">
                  <c:v>41045.402777777781</c:v>
                </c:pt>
                <c:pt idx="5172">
                  <c:v>41045.416666666664</c:v>
                </c:pt>
                <c:pt idx="5173">
                  <c:v>41045.430555555562</c:v>
                </c:pt>
                <c:pt idx="5174">
                  <c:v>41045.444444444453</c:v>
                </c:pt>
                <c:pt idx="5175">
                  <c:v>41045.458333333343</c:v>
                </c:pt>
                <c:pt idx="5176">
                  <c:v>41045.472222222219</c:v>
                </c:pt>
                <c:pt idx="5177">
                  <c:v>41045.486111111109</c:v>
                </c:pt>
                <c:pt idx="5178">
                  <c:v>41045.5</c:v>
                </c:pt>
                <c:pt idx="5179">
                  <c:v>41045.513888888891</c:v>
                </c:pt>
                <c:pt idx="5180">
                  <c:v>41045.527777777774</c:v>
                </c:pt>
                <c:pt idx="5181">
                  <c:v>41045.541666666657</c:v>
                </c:pt>
                <c:pt idx="5182">
                  <c:v>41045.555555555562</c:v>
                </c:pt>
                <c:pt idx="5183">
                  <c:v>41045.569444444445</c:v>
                </c:pt>
                <c:pt idx="5184">
                  <c:v>41045.583333333336</c:v>
                </c:pt>
                <c:pt idx="5185">
                  <c:v>41045.597222222212</c:v>
                </c:pt>
                <c:pt idx="5186">
                  <c:v>41045.611111111102</c:v>
                </c:pt>
                <c:pt idx="5187">
                  <c:v>41045.624999999993</c:v>
                </c:pt>
                <c:pt idx="5188">
                  <c:v>41045.638888888891</c:v>
                </c:pt>
                <c:pt idx="5189">
                  <c:v>41045.652777777781</c:v>
                </c:pt>
                <c:pt idx="5190">
                  <c:v>41045.666666666657</c:v>
                </c:pt>
                <c:pt idx="5191">
                  <c:v>41045.680555555562</c:v>
                </c:pt>
                <c:pt idx="5192">
                  <c:v>41045.694444444445</c:v>
                </c:pt>
                <c:pt idx="5193">
                  <c:v>41045.708333333336</c:v>
                </c:pt>
                <c:pt idx="5194">
                  <c:v>41045.722222222212</c:v>
                </c:pt>
                <c:pt idx="5195">
                  <c:v>41045.736111111102</c:v>
                </c:pt>
                <c:pt idx="5196">
                  <c:v>41045.75</c:v>
                </c:pt>
                <c:pt idx="5197">
                  <c:v>41045.763888888883</c:v>
                </c:pt>
                <c:pt idx="5198">
                  <c:v>41045.777777777774</c:v>
                </c:pt>
                <c:pt idx="5199">
                  <c:v>41045.79166666665</c:v>
                </c:pt>
                <c:pt idx="5200">
                  <c:v>41045.805555555562</c:v>
                </c:pt>
                <c:pt idx="5201">
                  <c:v>41045.819444444453</c:v>
                </c:pt>
                <c:pt idx="5202">
                  <c:v>41045.833333333336</c:v>
                </c:pt>
                <c:pt idx="5203">
                  <c:v>41045.847222222219</c:v>
                </c:pt>
                <c:pt idx="5204">
                  <c:v>41045.861111111102</c:v>
                </c:pt>
                <c:pt idx="5205">
                  <c:v>41045.875</c:v>
                </c:pt>
                <c:pt idx="5206">
                  <c:v>41045.888888888898</c:v>
                </c:pt>
                <c:pt idx="5207">
                  <c:v>41045.902777777781</c:v>
                </c:pt>
                <c:pt idx="5208">
                  <c:v>41045.916666666664</c:v>
                </c:pt>
                <c:pt idx="5209">
                  <c:v>41045.930555555562</c:v>
                </c:pt>
                <c:pt idx="5210">
                  <c:v>41045.944444444453</c:v>
                </c:pt>
                <c:pt idx="5211">
                  <c:v>41045.958333333343</c:v>
                </c:pt>
                <c:pt idx="5212">
                  <c:v>41045.972222222219</c:v>
                </c:pt>
                <c:pt idx="5213">
                  <c:v>41045.986111111109</c:v>
                </c:pt>
                <c:pt idx="5214">
                  <c:v>41046</c:v>
                </c:pt>
                <c:pt idx="5215">
                  <c:v>41046.013888888891</c:v>
                </c:pt>
                <c:pt idx="5216">
                  <c:v>41046.027777777774</c:v>
                </c:pt>
                <c:pt idx="5217">
                  <c:v>41046.041666666657</c:v>
                </c:pt>
                <c:pt idx="5218">
                  <c:v>41046.055555555562</c:v>
                </c:pt>
                <c:pt idx="5219">
                  <c:v>41046.069444444445</c:v>
                </c:pt>
                <c:pt idx="5220">
                  <c:v>41046.083333333336</c:v>
                </c:pt>
                <c:pt idx="5221">
                  <c:v>41046.097222222212</c:v>
                </c:pt>
                <c:pt idx="5222">
                  <c:v>41046.111111111102</c:v>
                </c:pt>
                <c:pt idx="5223">
                  <c:v>41046.124999999993</c:v>
                </c:pt>
                <c:pt idx="5224">
                  <c:v>41046.138888888891</c:v>
                </c:pt>
                <c:pt idx="5225">
                  <c:v>41046.152777777781</c:v>
                </c:pt>
                <c:pt idx="5226">
                  <c:v>41046.166666666657</c:v>
                </c:pt>
                <c:pt idx="5227">
                  <c:v>41046.180555555562</c:v>
                </c:pt>
                <c:pt idx="5228">
                  <c:v>41046.194444444445</c:v>
                </c:pt>
                <c:pt idx="5229">
                  <c:v>41046.208333333336</c:v>
                </c:pt>
                <c:pt idx="5230">
                  <c:v>41046.222222222212</c:v>
                </c:pt>
                <c:pt idx="5231">
                  <c:v>41046.236111111102</c:v>
                </c:pt>
                <c:pt idx="5232">
                  <c:v>41046.25</c:v>
                </c:pt>
                <c:pt idx="5233">
                  <c:v>41046.263888888883</c:v>
                </c:pt>
                <c:pt idx="5234">
                  <c:v>41046.277777777774</c:v>
                </c:pt>
                <c:pt idx="5235">
                  <c:v>41046.29166666665</c:v>
                </c:pt>
                <c:pt idx="5236">
                  <c:v>41046.305555555562</c:v>
                </c:pt>
                <c:pt idx="5237">
                  <c:v>41046.319444444453</c:v>
                </c:pt>
                <c:pt idx="5238">
                  <c:v>41046.333333333336</c:v>
                </c:pt>
                <c:pt idx="5239">
                  <c:v>41046.347222222219</c:v>
                </c:pt>
                <c:pt idx="5240">
                  <c:v>41046.361111111102</c:v>
                </c:pt>
                <c:pt idx="5241">
                  <c:v>41046.375</c:v>
                </c:pt>
                <c:pt idx="5242">
                  <c:v>41046.388888888898</c:v>
                </c:pt>
                <c:pt idx="5243">
                  <c:v>41046.402777777781</c:v>
                </c:pt>
                <c:pt idx="5244">
                  <c:v>41046.416666666664</c:v>
                </c:pt>
                <c:pt idx="5245">
                  <c:v>41046.430555555562</c:v>
                </c:pt>
                <c:pt idx="5246">
                  <c:v>41046.444444444453</c:v>
                </c:pt>
                <c:pt idx="5247">
                  <c:v>41046.458333333343</c:v>
                </c:pt>
                <c:pt idx="5248">
                  <c:v>41046.472222222219</c:v>
                </c:pt>
                <c:pt idx="5249">
                  <c:v>41046.486111111109</c:v>
                </c:pt>
                <c:pt idx="5250">
                  <c:v>41046.5</c:v>
                </c:pt>
                <c:pt idx="5251">
                  <c:v>41046.513888888891</c:v>
                </c:pt>
                <c:pt idx="5252">
                  <c:v>41046.527777777774</c:v>
                </c:pt>
                <c:pt idx="5253">
                  <c:v>41046.541666666657</c:v>
                </c:pt>
                <c:pt idx="5254">
                  <c:v>41046.555555555562</c:v>
                </c:pt>
                <c:pt idx="5255">
                  <c:v>41046.569444444445</c:v>
                </c:pt>
                <c:pt idx="5256">
                  <c:v>41046.583333333336</c:v>
                </c:pt>
                <c:pt idx="5257">
                  <c:v>41046.597222222212</c:v>
                </c:pt>
                <c:pt idx="5258">
                  <c:v>41046.611111111102</c:v>
                </c:pt>
                <c:pt idx="5259">
                  <c:v>41046.624999999993</c:v>
                </c:pt>
                <c:pt idx="5260">
                  <c:v>41046.638888888891</c:v>
                </c:pt>
                <c:pt idx="5261">
                  <c:v>41046.652777777781</c:v>
                </c:pt>
                <c:pt idx="5262">
                  <c:v>41046.666666666657</c:v>
                </c:pt>
                <c:pt idx="5263">
                  <c:v>41046.680555555562</c:v>
                </c:pt>
                <c:pt idx="5264">
                  <c:v>41046.694444444445</c:v>
                </c:pt>
                <c:pt idx="5265">
                  <c:v>41046.708333333336</c:v>
                </c:pt>
                <c:pt idx="5266">
                  <c:v>41046.722222222212</c:v>
                </c:pt>
                <c:pt idx="5267">
                  <c:v>41046.736111111102</c:v>
                </c:pt>
                <c:pt idx="5268">
                  <c:v>41046.75</c:v>
                </c:pt>
                <c:pt idx="5269">
                  <c:v>41046.763888888883</c:v>
                </c:pt>
                <c:pt idx="5270">
                  <c:v>41046.777777777774</c:v>
                </c:pt>
                <c:pt idx="5271">
                  <c:v>41046.79166666665</c:v>
                </c:pt>
                <c:pt idx="5272">
                  <c:v>41046.805555555562</c:v>
                </c:pt>
                <c:pt idx="5273">
                  <c:v>41046.819444444453</c:v>
                </c:pt>
                <c:pt idx="5274">
                  <c:v>41046.833333333336</c:v>
                </c:pt>
                <c:pt idx="5275">
                  <c:v>41046.847222222219</c:v>
                </c:pt>
                <c:pt idx="5276">
                  <c:v>41046.861111111102</c:v>
                </c:pt>
                <c:pt idx="5277">
                  <c:v>41046.875</c:v>
                </c:pt>
                <c:pt idx="5278">
                  <c:v>41046.888888888898</c:v>
                </c:pt>
                <c:pt idx="5279">
                  <c:v>41046.902777777781</c:v>
                </c:pt>
                <c:pt idx="5280">
                  <c:v>41046.916666666664</c:v>
                </c:pt>
                <c:pt idx="5281">
                  <c:v>41046.930555555562</c:v>
                </c:pt>
                <c:pt idx="5282">
                  <c:v>41046.944444444453</c:v>
                </c:pt>
                <c:pt idx="5283">
                  <c:v>41046.958333333343</c:v>
                </c:pt>
                <c:pt idx="5284">
                  <c:v>41046.972222222219</c:v>
                </c:pt>
                <c:pt idx="5285">
                  <c:v>41046.986111111109</c:v>
                </c:pt>
                <c:pt idx="5286">
                  <c:v>41047</c:v>
                </c:pt>
                <c:pt idx="5287">
                  <c:v>41047.013888888891</c:v>
                </c:pt>
                <c:pt idx="5288">
                  <c:v>41047.027777777774</c:v>
                </c:pt>
                <c:pt idx="5289">
                  <c:v>41047.041666666657</c:v>
                </c:pt>
                <c:pt idx="5290">
                  <c:v>41047.055555555562</c:v>
                </c:pt>
                <c:pt idx="5291">
                  <c:v>41047.069444444445</c:v>
                </c:pt>
                <c:pt idx="5292">
                  <c:v>41047.083333333336</c:v>
                </c:pt>
                <c:pt idx="5293">
                  <c:v>41047.097222222212</c:v>
                </c:pt>
                <c:pt idx="5294">
                  <c:v>41047.111111111102</c:v>
                </c:pt>
                <c:pt idx="5295">
                  <c:v>41047.124999999993</c:v>
                </c:pt>
                <c:pt idx="5296">
                  <c:v>41047.138888888891</c:v>
                </c:pt>
                <c:pt idx="5297">
                  <c:v>41047.152777777781</c:v>
                </c:pt>
                <c:pt idx="5298">
                  <c:v>41047.166666666657</c:v>
                </c:pt>
                <c:pt idx="5299">
                  <c:v>41047.180555555562</c:v>
                </c:pt>
                <c:pt idx="5300">
                  <c:v>41047.194444444445</c:v>
                </c:pt>
                <c:pt idx="5301">
                  <c:v>41047.208333333336</c:v>
                </c:pt>
                <c:pt idx="5302">
                  <c:v>41047.222222222212</c:v>
                </c:pt>
                <c:pt idx="5303">
                  <c:v>41047.236111111102</c:v>
                </c:pt>
                <c:pt idx="5304">
                  <c:v>41047.25</c:v>
                </c:pt>
                <c:pt idx="5305">
                  <c:v>41047.263888888883</c:v>
                </c:pt>
                <c:pt idx="5306">
                  <c:v>41047.277777777774</c:v>
                </c:pt>
                <c:pt idx="5307">
                  <c:v>41047.29166666665</c:v>
                </c:pt>
                <c:pt idx="5308">
                  <c:v>41047.305555555562</c:v>
                </c:pt>
                <c:pt idx="5309">
                  <c:v>41047.319444444453</c:v>
                </c:pt>
                <c:pt idx="5310">
                  <c:v>41047.333333333336</c:v>
                </c:pt>
                <c:pt idx="5311">
                  <c:v>41047.347222222219</c:v>
                </c:pt>
                <c:pt idx="5312">
                  <c:v>41047.361111111102</c:v>
                </c:pt>
                <c:pt idx="5313">
                  <c:v>41047.375</c:v>
                </c:pt>
                <c:pt idx="5314">
                  <c:v>41047.388888888898</c:v>
                </c:pt>
                <c:pt idx="5315">
                  <c:v>41047.402777777781</c:v>
                </c:pt>
                <c:pt idx="5316">
                  <c:v>41047.416666666664</c:v>
                </c:pt>
                <c:pt idx="5317">
                  <c:v>41047.430555555562</c:v>
                </c:pt>
                <c:pt idx="5318">
                  <c:v>41047.444444444453</c:v>
                </c:pt>
                <c:pt idx="5319">
                  <c:v>41047.458333333343</c:v>
                </c:pt>
                <c:pt idx="5320">
                  <c:v>41047.472222222219</c:v>
                </c:pt>
                <c:pt idx="5321">
                  <c:v>41047.486111111109</c:v>
                </c:pt>
                <c:pt idx="5322">
                  <c:v>41047.5</c:v>
                </c:pt>
                <c:pt idx="5323">
                  <c:v>41047.513888888891</c:v>
                </c:pt>
                <c:pt idx="5324">
                  <c:v>41047.527777777774</c:v>
                </c:pt>
                <c:pt idx="5325">
                  <c:v>41047.541666666657</c:v>
                </c:pt>
                <c:pt idx="5326">
                  <c:v>41047.555555555562</c:v>
                </c:pt>
                <c:pt idx="5327">
                  <c:v>41047.569444444445</c:v>
                </c:pt>
                <c:pt idx="5328">
                  <c:v>41047.583333333336</c:v>
                </c:pt>
                <c:pt idx="5329">
                  <c:v>41047.597222222212</c:v>
                </c:pt>
                <c:pt idx="5330">
                  <c:v>41047.611111111102</c:v>
                </c:pt>
                <c:pt idx="5331">
                  <c:v>41047.624999999993</c:v>
                </c:pt>
                <c:pt idx="5332">
                  <c:v>41047.638888888891</c:v>
                </c:pt>
                <c:pt idx="5333">
                  <c:v>41047.652777777781</c:v>
                </c:pt>
                <c:pt idx="5334">
                  <c:v>41047.666666666657</c:v>
                </c:pt>
                <c:pt idx="5335">
                  <c:v>41047.680555555562</c:v>
                </c:pt>
                <c:pt idx="5336">
                  <c:v>41047.694444444445</c:v>
                </c:pt>
                <c:pt idx="5337">
                  <c:v>41047.708333333336</c:v>
                </c:pt>
                <c:pt idx="5338">
                  <c:v>41047.722222222212</c:v>
                </c:pt>
                <c:pt idx="5339">
                  <c:v>41047.736111111102</c:v>
                </c:pt>
                <c:pt idx="5340">
                  <c:v>41047.75</c:v>
                </c:pt>
                <c:pt idx="5341">
                  <c:v>41047.763888888883</c:v>
                </c:pt>
                <c:pt idx="5342">
                  <c:v>41047.777777777774</c:v>
                </c:pt>
                <c:pt idx="5343">
                  <c:v>41047.79166666665</c:v>
                </c:pt>
                <c:pt idx="5344">
                  <c:v>41047.805555555562</c:v>
                </c:pt>
                <c:pt idx="5345">
                  <c:v>41047.819444444453</c:v>
                </c:pt>
                <c:pt idx="5346">
                  <c:v>41047.833333333336</c:v>
                </c:pt>
                <c:pt idx="5347">
                  <c:v>41047.847222222219</c:v>
                </c:pt>
                <c:pt idx="5348">
                  <c:v>41047.861111111102</c:v>
                </c:pt>
                <c:pt idx="5349">
                  <c:v>41047.875</c:v>
                </c:pt>
                <c:pt idx="5350">
                  <c:v>41047.888888888898</c:v>
                </c:pt>
                <c:pt idx="5351">
                  <c:v>41047.902777777781</c:v>
                </c:pt>
                <c:pt idx="5352">
                  <c:v>41047.916666666664</c:v>
                </c:pt>
                <c:pt idx="5353">
                  <c:v>41047.930555555562</c:v>
                </c:pt>
                <c:pt idx="5354">
                  <c:v>41047.944444444453</c:v>
                </c:pt>
                <c:pt idx="5355">
                  <c:v>41047.958333333343</c:v>
                </c:pt>
                <c:pt idx="5356">
                  <c:v>41047.972222222219</c:v>
                </c:pt>
                <c:pt idx="5357">
                  <c:v>41047.986111111109</c:v>
                </c:pt>
                <c:pt idx="5358">
                  <c:v>41048</c:v>
                </c:pt>
                <c:pt idx="5359">
                  <c:v>41048.013888888891</c:v>
                </c:pt>
                <c:pt idx="5360">
                  <c:v>41048.027777777774</c:v>
                </c:pt>
                <c:pt idx="5361">
                  <c:v>41048.041666666657</c:v>
                </c:pt>
                <c:pt idx="5362">
                  <c:v>41048.055555555562</c:v>
                </c:pt>
                <c:pt idx="5363">
                  <c:v>41048.069444444445</c:v>
                </c:pt>
                <c:pt idx="5364">
                  <c:v>41048.083333333336</c:v>
                </c:pt>
                <c:pt idx="5365">
                  <c:v>41048.097222222212</c:v>
                </c:pt>
                <c:pt idx="5366">
                  <c:v>41048.111111111102</c:v>
                </c:pt>
                <c:pt idx="5367">
                  <c:v>41048.124999999993</c:v>
                </c:pt>
                <c:pt idx="5368">
                  <c:v>41048.138888888891</c:v>
                </c:pt>
                <c:pt idx="5369">
                  <c:v>41048.152777777781</c:v>
                </c:pt>
                <c:pt idx="5370">
                  <c:v>41048.166666666657</c:v>
                </c:pt>
                <c:pt idx="5371">
                  <c:v>41048.180555555562</c:v>
                </c:pt>
                <c:pt idx="5372">
                  <c:v>41048.194444444445</c:v>
                </c:pt>
                <c:pt idx="5373">
                  <c:v>41048.208333333336</c:v>
                </c:pt>
                <c:pt idx="5374">
                  <c:v>41048.222222222212</c:v>
                </c:pt>
                <c:pt idx="5375">
                  <c:v>41048.236111111102</c:v>
                </c:pt>
                <c:pt idx="5376">
                  <c:v>41048.25</c:v>
                </c:pt>
                <c:pt idx="5377">
                  <c:v>41048.263888888883</c:v>
                </c:pt>
                <c:pt idx="5378">
                  <c:v>41048.277777777774</c:v>
                </c:pt>
                <c:pt idx="5379">
                  <c:v>41048.29166666665</c:v>
                </c:pt>
                <c:pt idx="5380">
                  <c:v>41048.305555555562</c:v>
                </c:pt>
                <c:pt idx="5381">
                  <c:v>41048.319444444453</c:v>
                </c:pt>
                <c:pt idx="5382">
                  <c:v>41048.333333333336</c:v>
                </c:pt>
                <c:pt idx="5383">
                  <c:v>41048.347222222219</c:v>
                </c:pt>
                <c:pt idx="5384">
                  <c:v>41048.361111111102</c:v>
                </c:pt>
                <c:pt idx="5385">
                  <c:v>41048.375</c:v>
                </c:pt>
                <c:pt idx="5386">
                  <c:v>41048.388888888898</c:v>
                </c:pt>
                <c:pt idx="5387">
                  <c:v>41048.402777777781</c:v>
                </c:pt>
                <c:pt idx="5388">
                  <c:v>41048.416666666664</c:v>
                </c:pt>
                <c:pt idx="5389">
                  <c:v>41048.430555555562</c:v>
                </c:pt>
                <c:pt idx="5390">
                  <c:v>41048.444444444453</c:v>
                </c:pt>
                <c:pt idx="5391">
                  <c:v>41048.458333333343</c:v>
                </c:pt>
                <c:pt idx="5392">
                  <c:v>41048.472222222219</c:v>
                </c:pt>
                <c:pt idx="5393">
                  <c:v>41048.486111111109</c:v>
                </c:pt>
                <c:pt idx="5394">
                  <c:v>41048.5</c:v>
                </c:pt>
                <c:pt idx="5395">
                  <c:v>41048.513888888891</c:v>
                </c:pt>
                <c:pt idx="5396">
                  <c:v>41048.527777777774</c:v>
                </c:pt>
                <c:pt idx="5397">
                  <c:v>41048.541666666657</c:v>
                </c:pt>
                <c:pt idx="5398">
                  <c:v>41048.555555555562</c:v>
                </c:pt>
                <c:pt idx="5399">
                  <c:v>41048.569444444445</c:v>
                </c:pt>
                <c:pt idx="5400">
                  <c:v>41048.583333333336</c:v>
                </c:pt>
                <c:pt idx="5401">
                  <c:v>41048.597222222212</c:v>
                </c:pt>
                <c:pt idx="5402">
                  <c:v>41048.611111111102</c:v>
                </c:pt>
                <c:pt idx="5403">
                  <c:v>41048.624999999993</c:v>
                </c:pt>
                <c:pt idx="5404">
                  <c:v>41048.638888888891</c:v>
                </c:pt>
                <c:pt idx="5405">
                  <c:v>41048.652777777781</c:v>
                </c:pt>
                <c:pt idx="5406">
                  <c:v>41048.666666666657</c:v>
                </c:pt>
                <c:pt idx="5407">
                  <c:v>41048.680555555562</c:v>
                </c:pt>
                <c:pt idx="5408">
                  <c:v>41048.694444444445</c:v>
                </c:pt>
                <c:pt idx="5409">
                  <c:v>41048.708333333336</c:v>
                </c:pt>
                <c:pt idx="5410">
                  <c:v>41048.722222222212</c:v>
                </c:pt>
                <c:pt idx="5411">
                  <c:v>41048.736111111102</c:v>
                </c:pt>
                <c:pt idx="5412">
                  <c:v>41048.75</c:v>
                </c:pt>
                <c:pt idx="5413">
                  <c:v>41048.763888888883</c:v>
                </c:pt>
                <c:pt idx="5414">
                  <c:v>41048.777777777774</c:v>
                </c:pt>
                <c:pt idx="5415">
                  <c:v>41048.79166666665</c:v>
                </c:pt>
                <c:pt idx="5416">
                  <c:v>41048.805555555562</c:v>
                </c:pt>
                <c:pt idx="5417">
                  <c:v>41048.819444444453</c:v>
                </c:pt>
                <c:pt idx="5418">
                  <c:v>41048.833333333336</c:v>
                </c:pt>
                <c:pt idx="5419">
                  <c:v>41048.847222222219</c:v>
                </c:pt>
                <c:pt idx="5420">
                  <c:v>41048.861111111102</c:v>
                </c:pt>
                <c:pt idx="5421">
                  <c:v>41048.875</c:v>
                </c:pt>
                <c:pt idx="5422">
                  <c:v>41048.888888888898</c:v>
                </c:pt>
                <c:pt idx="5423">
                  <c:v>41048.902777777781</c:v>
                </c:pt>
                <c:pt idx="5424">
                  <c:v>41048.916666666664</c:v>
                </c:pt>
                <c:pt idx="5425">
                  <c:v>41048.930555555562</c:v>
                </c:pt>
                <c:pt idx="5426">
                  <c:v>41048.944444444453</c:v>
                </c:pt>
                <c:pt idx="5427">
                  <c:v>41048.958333333343</c:v>
                </c:pt>
                <c:pt idx="5428">
                  <c:v>41048.972222222219</c:v>
                </c:pt>
                <c:pt idx="5429">
                  <c:v>41048.986111111109</c:v>
                </c:pt>
                <c:pt idx="5430">
                  <c:v>41049</c:v>
                </c:pt>
                <c:pt idx="5431">
                  <c:v>41049.013888888891</c:v>
                </c:pt>
                <c:pt idx="5432">
                  <c:v>41049.027777777774</c:v>
                </c:pt>
                <c:pt idx="5433">
                  <c:v>41049.041666666657</c:v>
                </c:pt>
                <c:pt idx="5434">
                  <c:v>41049.055555555562</c:v>
                </c:pt>
                <c:pt idx="5435">
                  <c:v>41049.069444444445</c:v>
                </c:pt>
                <c:pt idx="5436">
                  <c:v>41049.083333333336</c:v>
                </c:pt>
                <c:pt idx="5437">
                  <c:v>41049.097222222212</c:v>
                </c:pt>
                <c:pt idx="5438">
                  <c:v>41049.111111111102</c:v>
                </c:pt>
                <c:pt idx="5439">
                  <c:v>41049.124999999993</c:v>
                </c:pt>
                <c:pt idx="5440">
                  <c:v>41049.138888888891</c:v>
                </c:pt>
                <c:pt idx="5441">
                  <c:v>41049.152777777781</c:v>
                </c:pt>
                <c:pt idx="5442">
                  <c:v>41049.166666666657</c:v>
                </c:pt>
                <c:pt idx="5443">
                  <c:v>41049.180555555562</c:v>
                </c:pt>
                <c:pt idx="5444">
                  <c:v>41049.194444444445</c:v>
                </c:pt>
                <c:pt idx="5445">
                  <c:v>41049.208333333336</c:v>
                </c:pt>
                <c:pt idx="5446">
                  <c:v>41049.222222222212</c:v>
                </c:pt>
                <c:pt idx="5447">
                  <c:v>41049.236111111102</c:v>
                </c:pt>
                <c:pt idx="5448">
                  <c:v>41049.25</c:v>
                </c:pt>
                <c:pt idx="5449">
                  <c:v>41049.263888888883</c:v>
                </c:pt>
                <c:pt idx="5450">
                  <c:v>41049.277777777774</c:v>
                </c:pt>
                <c:pt idx="5451">
                  <c:v>41049.29166666665</c:v>
                </c:pt>
                <c:pt idx="5452">
                  <c:v>41049.305555555562</c:v>
                </c:pt>
                <c:pt idx="5453">
                  <c:v>41049.319444444453</c:v>
                </c:pt>
                <c:pt idx="5454">
                  <c:v>41049.333333333336</c:v>
                </c:pt>
                <c:pt idx="5455">
                  <c:v>41049.347222222219</c:v>
                </c:pt>
                <c:pt idx="5456">
                  <c:v>41049.361111111102</c:v>
                </c:pt>
                <c:pt idx="5457">
                  <c:v>41049.375</c:v>
                </c:pt>
                <c:pt idx="5458">
                  <c:v>41049.388888888898</c:v>
                </c:pt>
                <c:pt idx="5459">
                  <c:v>41049.402777777781</c:v>
                </c:pt>
                <c:pt idx="5460">
                  <c:v>41049.416666666664</c:v>
                </c:pt>
                <c:pt idx="5461">
                  <c:v>41049.430555555562</c:v>
                </c:pt>
                <c:pt idx="5462">
                  <c:v>41049.444444444453</c:v>
                </c:pt>
                <c:pt idx="5463">
                  <c:v>41049.458333333343</c:v>
                </c:pt>
                <c:pt idx="5464">
                  <c:v>41049.472222222219</c:v>
                </c:pt>
                <c:pt idx="5465">
                  <c:v>41049.486111111109</c:v>
                </c:pt>
                <c:pt idx="5466">
                  <c:v>41049.5</c:v>
                </c:pt>
                <c:pt idx="5467">
                  <c:v>41049.513888888891</c:v>
                </c:pt>
                <c:pt idx="5468">
                  <c:v>41049.527777777774</c:v>
                </c:pt>
                <c:pt idx="5469">
                  <c:v>41049.541666666657</c:v>
                </c:pt>
                <c:pt idx="5470">
                  <c:v>41049.555555555562</c:v>
                </c:pt>
                <c:pt idx="5471">
                  <c:v>41049.569444444445</c:v>
                </c:pt>
                <c:pt idx="5472">
                  <c:v>41049.583333333336</c:v>
                </c:pt>
                <c:pt idx="5473">
                  <c:v>41049.597222222212</c:v>
                </c:pt>
                <c:pt idx="5474">
                  <c:v>41049.611111111102</c:v>
                </c:pt>
                <c:pt idx="5475">
                  <c:v>41049.624999999993</c:v>
                </c:pt>
                <c:pt idx="5476">
                  <c:v>41049.638888888891</c:v>
                </c:pt>
                <c:pt idx="5477">
                  <c:v>41049.652777777781</c:v>
                </c:pt>
                <c:pt idx="5478">
                  <c:v>41049.666666666657</c:v>
                </c:pt>
                <c:pt idx="5479">
                  <c:v>41049.680555555562</c:v>
                </c:pt>
                <c:pt idx="5480">
                  <c:v>41049.694444444445</c:v>
                </c:pt>
                <c:pt idx="5481">
                  <c:v>41049.708333333336</c:v>
                </c:pt>
                <c:pt idx="5482">
                  <c:v>41049.722222222212</c:v>
                </c:pt>
                <c:pt idx="5483">
                  <c:v>41049.736111111102</c:v>
                </c:pt>
                <c:pt idx="5484">
                  <c:v>41049.75</c:v>
                </c:pt>
                <c:pt idx="5485">
                  <c:v>41049.763888888883</c:v>
                </c:pt>
                <c:pt idx="5486">
                  <c:v>41049.777777777774</c:v>
                </c:pt>
                <c:pt idx="5487">
                  <c:v>41049.79166666665</c:v>
                </c:pt>
                <c:pt idx="5488">
                  <c:v>41049.805555555562</c:v>
                </c:pt>
                <c:pt idx="5489">
                  <c:v>41049.819444444453</c:v>
                </c:pt>
                <c:pt idx="5490">
                  <c:v>41049.833333333336</c:v>
                </c:pt>
                <c:pt idx="5491">
                  <c:v>41049.847222222219</c:v>
                </c:pt>
                <c:pt idx="5492">
                  <c:v>41049.861111111102</c:v>
                </c:pt>
                <c:pt idx="5493">
                  <c:v>41049.875</c:v>
                </c:pt>
                <c:pt idx="5494">
                  <c:v>41049.888888888898</c:v>
                </c:pt>
                <c:pt idx="5495">
                  <c:v>41049.902777777781</c:v>
                </c:pt>
                <c:pt idx="5496">
                  <c:v>41049.916666666664</c:v>
                </c:pt>
                <c:pt idx="5497">
                  <c:v>41049.930555555562</c:v>
                </c:pt>
                <c:pt idx="5498">
                  <c:v>41049.944444444453</c:v>
                </c:pt>
                <c:pt idx="5499">
                  <c:v>41049.958333333343</c:v>
                </c:pt>
                <c:pt idx="5500">
                  <c:v>41049.972222222219</c:v>
                </c:pt>
                <c:pt idx="5501">
                  <c:v>41049.986111111109</c:v>
                </c:pt>
                <c:pt idx="5502">
                  <c:v>41050</c:v>
                </c:pt>
                <c:pt idx="5503">
                  <c:v>41050.013888888891</c:v>
                </c:pt>
                <c:pt idx="5504">
                  <c:v>41050.027777777774</c:v>
                </c:pt>
                <c:pt idx="5505">
                  <c:v>41050.041666666657</c:v>
                </c:pt>
                <c:pt idx="5506">
                  <c:v>41050.055555555562</c:v>
                </c:pt>
                <c:pt idx="5507">
                  <c:v>41050.069444444445</c:v>
                </c:pt>
                <c:pt idx="5508">
                  <c:v>41050.083333333336</c:v>
                </c:pt>
                <c:pt idx="5509">
                  <c:v>41050.097222222212</c:v>
                </c:pt>
                <c:pt idx="5510">
                  <c:v>41050.111111111102</c:v>
                </c:pt>
                <c:pt idx="5511">
                  <c:v>41050.124999999993</c:v>
                </c:pt>
                <c:pt idx="5512">
                  <c:v>41050.138888888891</c:v>
                </c:pt>
                <c:pt idx="5513">
                  <c:v>41050.152777777781</c:v>
                </c:pt>
                <c:pt idx="5514">
                  <c:v>41050.166666666657</c:v>
                </c:pt>
                <c:pt idx="5515">
                  <c:v>41050.180555555562</c:v>
                </c:pt>
                <c:pt idx="5516">
                  <c:v>41050.194444444445</c:v>
                </c:pt>
                <c:pt idx="5517">
                  <c:v>41050.208333333336</c:v>
                </c:pt>
                <c:pt idx="5518">
                  <c:v>41050.222222222212</c:v>
                </c:pt>
                <c:pt idx="5519">
                  <c:v>41050.236111111102</c:v>
                </c:pt>
                <c:pt idx="5520">
                  <c:v>41050.25</c:v>
                </c:pt>
                <c:pt idx="5521">
                  <c:v>41050.263888888883</c:v>
                </c:pt>
                <c:pt idx="5522">
                  <c:v>41050.277777777774</c:v>
                </c:pt>
                <c:pt idx="5523">
                  <c:v>41050.29166666665</c:v>
                </c:pt>
                <c:pt idx="5524">
                  <c:v>41050.305555555562</c:v>
                </c:pt>
                <c:pt idx="5525">
                  <c:v>41050.319444444453</c:v>
                </c:pt>
                <c:pt idx="5526">
                  <c:v>41050.333333333336</c:v>
                </c:pt>
                <c:pt idx="5527">
                  <c:v>41050.347222222219</c:v>
                </c:pt>
                <c:pt idx="5528">
                  <c:v>41050.361111111102</c:v>
                </c:pt>
                <c:pt idx="5529">
                  <c:v>41050.375</c:v>
                </c:pt>
                <c:pt idx="5530">
                  <c:v>41050.388888888898</c:v>
                </c:pt>
                <c:pt idx="5531">
                  <c:v>41050.402777777781</c:v>
                </c:pt>
                <c:pt idx="5532">
                  <c:v>41050.416666666664</c:v>
                </c:pt>
                <c:pt idx="5533">
                  <c:v>41050.430555555562</c:v>
                </c:pt>
                <c:pt idx="5534">
                  <c:v>41050.444444444453</c:v>
                </c:pt>
                <c:pt idx="5535">
                  <c:v>41050.458333333343</c:v>
                </c:pt>
                <c:pt idx="5536">
                  <c:v>41050.472222222219</c:v>
                </c:pt>
                <c:pt idx="5537">
                  <c:v>41050.486111111109</c:v>
                </c:pt>
                <c:pt idx="5538">
                  <c:v>41050.5</c:v>
                </c:pt>
                <c:pt idx="5539">
                  <c:v>41050.513888888891</c:v>
                </c:pt>
                <c:pt idx="5540">
                  <c:v>41050.527777777774</c:v>
                </c:pt>
                <c:pt idx="5541">
                  <c:v>41050.541666666657</c:v>
                </c:pt>
                <c:pt idx="5542">
                  <c:v>41050.555555555562</c:v>
                </c:pt>
                <c:pt idx="5543">
                  <c:v>41050.569444444445</c:v>
                </c:pt>
                <c:pt idx="5544">
                  <c:v>41050.583333333336</c:v>
                </c:pt>
                <c:pt idx="5545">
                  <c:v>41050.597222222212</c:v>
                </c:pt>
                <c:pt idx="5546">
                  <c:v>41050.611111111102</c:v>
                </c:pt>
                <c:pt idx="5547">
                  <c:v>41050.624999999993</c:v>
                </c:pt>
                <c:pt idx="5548">
                  <c:v>41050.638888888891</c:v>
                </c:pt>
                <c:pt idx="5549">
                  <c:v>41050.652777777781</c:v>
                </c:pt>
                <c:pt idx="5550">
                  <c:v>41050.666666666657</c:v>
                </c:pt>
                <c:pt idx="5551">
                  <c:v>41050.680555555562</c:v>
                </c:pt>
                <c:pt idx="5552">
                  <c:v>41050.694444444445</c:v>
                </c:pt>
                <c:pt idx="5553">
                  <c:v>41050.708333333336</c:v>
                </c:pt>
                <c:pt idx="5554">
                  <c:v>41050.722222222212</c:v>
                </c:pt>
                <c:pt idx="5555">
                  <c:v>41050.736111111102</c:v>
                </c:pt>
                <c:pt idx="5556">
                  <c:v>41050.75</c:v>
                </c:pt>
                <c:pt idx="5557">
                  <c:v>41050.763888888883</c:v>
                </c:pt>
                <c:pt idx="5558">
                  <c:v>41050.777777777774</c:v>
                </c:pt>
                <c:pt idx="5559">
                  <c:v>41050.79166666665</c:v>
                </c:pt>
                <c:pt idx="5560">
                  <c:v>41050.805555555562</c:v>
                </c:pt>
                <c:pt idx="5561">
                  <c:v>41050.819444444453</c:v>
                </c:pt>
                <c:pt idx="5562">
                  <c:v>41050.833333333336</c:v>
                </c:pt>
                <c:pt idx="5563">
                  <c:v>41050.847222222219</c:v>
                </c:pt>
                <c:pt idx="5564">
                  <c:v>41050.861111111102</c:v>
                </c:pt>
                <c:pt idx="5565">
                  <c:v>41050.875</c:v>
                </c:pt>
                <c:pt idx="5566">
                  <c:v>41050.888888888898</c:v>
                </c:pt>
                <c:pt idx="5567">
                  <c:v>41050.902777777781</c:v>
                </c:pt>
                <c:pt idx="5568">
                  <c:v>41050.916666666664</c:v>
                </c:pt>
                <c:pt idx="5569">
                  <c:v>41050.930555555562</c:v>
                </c:pt>
                <c:pt idx="5570">
                  <c:v>41050.944444444453</c:v>
                </c:pt>
                <c:pt idx="5571">
                  <c:v>41050.958333333343</c:v>
                </c:pt>
                <c:pt idx="5572">
                  <c:v>41050.972222222219</c:v>
                </c:pt>
                <c:pt idx="5573">
                  <c:v>41050.986111111109</c:v>
                </c:pt>
                <c:pt idx="5574">
                  <c:v>41051</c:v>
                </c:pt>
                <c:pt idx="5575">
                  <c:v>41051.013888888891</c:v>
                </c:pt>
                <c:pt idx="5576">
                  <c:v>41051.027777777774</c:v>
                </c:pt>
                <c:pt idx="5577">
                  <c:v>41051.041666666657</c:v>
                </c:pt>
                <c:pt idx="5578">
                  <c:v>41051.055555555562</c:v>
                </c:pt>
                <c:pt idx="5579">
                  <c:v>41051.069444444445</c:v>
                </c:pt>
                <c:pt idx="5580">
                  <c:v>41051.083333333336</c:v>
                </c:pt>
                <c:pt idx="5581">
                  <c:v>41051.097222222212</c:v>
                </c:pt>
                <c:pt idx="5582">
                  <c:v>41051.111111111102</c:v>
                </c:pt>
                <c:pt idx="5583">
                  <c:v>41051.124999999993</c:v>
                </c:pt>
                <c:pt idx="5584">
                  <c:v>41051.138888888891</c:v>
                </c:pt>
                <c:pt idx="5585">
                  <c:v>41051.152777777781</c:v>
                </c:pt>
                <c:pt idx="5586">
                  <c:v>41051.166666666657</c:v>
                </c:pt>
                <c:pt idx="5587">
                  <c:v>41051.180555555562</c:v>
                </c:pt>
                <c:pt idx="5588">
                  <c:v>41051.194444444445</c:v>
                </c:pt>
                <c:pt idx="5589">
                  <c:v>41051.208333333336</c:v>
                </c:pt>
                <c:pt idx="5590">
                  <c:v>41051.222222222212</c:v>
                </c:pt>
                <c:pt idx="5591">
                  <c:v>41051.236111111102</c:v>
                </c:pt>
                <c:pt idx="5592">
                  <c:v>41051.25</c:v>
                </c:pt>
                <c:pt idx="5593">
                  <c:v>41051.263888888883</c:v>
                </c:pt>
                <c:pt idx="5594">
                  <c:v>41051.277777777774</c:v>
                </c:pt>
                <c:pt idx="5595">
                  <c:v>41051.29166666665</c:v>
                </c:pt>
                <c:pt idx="5596">
                  <c:v>41051.305555555562</c:v>
                </c:pt>
                <c:pt idx="5597">
                  <c:v>41051.319444444453</c:v>
                </c:pt>
                <c:pt idx="5598">
                  <c:v>41051.333333333336</c:v>
                </c:pt>
                <c:pt idx="5599">
                  <c:v>41051.347222222219</c:v>
                </c:pt>
                <c:pt idx="5600">
                  <c:v>41051.361111111102</c:v>
                </c:pt>
                <c:pt idx="5601">
                  <c:v>41051.375</c:v>
                </c:pt>
                <c:pt idx="5602">
                  <c:v>41051.388888888898</c:v>
                </c:pt>
                <c:pt idx="5603">
                  <c:v>41051.402777777781</c:v>
                </c:pt>
                <c:pt idx="5604">
                  <c:v>41051.416666666664</c:v>
                </c:pt>
                <c:pt idx="5605">
                  <c:v>41051.430555555562</c:v>
                </c:pt>
                <c:pt idx="5606">
                  <c:v>41051.444444444453</c:v>
                </c:pt>
                <c:pt idx="5607">
                  <c:v>41051.458333333343</c:v>
                </c:pt>
                <c:pt idx="5608">
                  <c:v>41051.472222222219</c:v>
                </c:pt>
                <c:pt idx="5609">
                  <c:v>41051.486111111109</c:v>
                </c:pt>
                <c:pt idx="5610">
                  <c:v>41051.5</c:v>
                </c:pt>
                <c:pt idx="5611">
                  <c:v>41051.513888888891</c:v>
                </c:pt>
                <c:pt idx="5612">
                  <c:v>41051.527777777774</c:v>
                </c:pt>
                <c:pt idx="5613">
                  <c:v>41051.541666666657</c:v>
                </c:pt>
                <c:pt idx="5614">
                  <c:v>41051.555555555562</c:v>
                </c:pt>
                <c:pt idx="5615">
                  <c:v>41051.569444444445</c:v>
                </c:pt>
                <c:pt idx="5616">
                  <c:v>41051.583333333336</c:v>
                </c:pt>
                <c:pt idx="5617">
                  <c:v>41051.597222222212</c:v>
                </c:pt>
                <c:pt idx="5618">
                  <c:v>41051.611111111102</c:v>
                </c:pt>
                <c:pt idx="5619">
                  <c:v>41051.624999999993</c:v>
                </c:pt>
                <c:pt idx="5620">
                  <c:v>41051.638888888891</c:v>
                </c:pt>
                <c:pt idx="5621">
                  <c:v>41051.652777777781</c:v>
                </c:pt>
                <c:pt idx="5622">
                  <c:v>41051.666666666657</c:v>
                </c:pt>
                <c:pt idx="5623">
                  <c:v>41051.680555555562</c:v>
                </c:pt>
                <c:pt idx="5624">
                  <c:v>41051.694444444445</c:v>
                </c:pt>
                <c:pt idx="5625">
                  <c:v>41051.708333333336</c:v>
                </c:pt>
                <c:pt idx="5626">
                  <c:v>41051.722222222212</c:v>
                </c:pt>
                <c:pt idx="5627">
                  <c:v>41051.736111111102</c:v>
                </c:pt>
                <c:pt idx="5628">
                  <c:v>41051.75</c:v>
                </c:pt>
                <c:pt idx="5629">
                  <c:v>41051.763888888883</c:v>
                </c:pt>
                <c:pt idx="5630">
                  <c:v>41051.777777777774</c:v>
                </c:pt>
                <c:pt idx="5631">
                  <c:v>41051.79166666665</c:v>
                </c:pt>
                <c:pt idx="5632">
                  <c:v>41051.805555555562</c:v>
                </c:pt>
                <c:pt idx="5633">
                  <c:v>41051.819444444453</c:v>
                </c:pt>
                <c:pt idx="5634">
                  <c:v>41051.833333333336</c:v>
                </c:pt>
                <c:pt idx="5635">
                  <c:v>41051.847222222219</c:v>
                </c:pt>
                <c:pt idx="5636">
                  <c:v>41051.861111111102</c:v>
                </c:pt>
                <c:pt idx="5637">
                  <c:v>41051.875</c:v>
                </c:pt>
                <c:pt idx="5638">
                  <c:v>41051.888888888898</c:v>
                </c:pt>
                <c:pt idx="5639">
                  <c:v>41051.902777777781</c:v>
                </c:pt>
                <c:pt idx="5640">
                  <c:v>41051.916666666664</c:v>
                </c:pt>
                <c:pt idx="5641">
                  <c:v>41051.930555555562</c:v>
                </c:pt>
                <c:pt idx="5642">
                  <c:v>41051.944444444453</c:v>
                </c:pt>
                <c:pt idx="5643">
                  <c:v>41051.958333333343</c:v>
                </c:pt>
                <c:pt idx="5644">
                  <c:v>41051.972222222219</c:v>
                </c:pt>
                <c:pt idx="5645">
                  <c:v>41051.986111111109</c:v>
                </c:pt>
                <c:pt idx="5646">
                  <c:v>41052</c:v>
                </c:pt>
                <c:pt idx="5647">
                  <c:v>41052.013888888891</c:v>
                </c:pt>
                <c:pt idx="5648">
                  <c:v>41052.027777777774</c:v>
                </c:pt>
                <c:pt idx="5649">
                  <c:v>41052.041666666657</c:v>
                </c:pt>
                <c:pt idx="5650">
                  <c:v>41052.055555555562</c:v>
                </c:pt>
                <c:pt idx="5651">
                  <c:v>41052.069444444445</c:v>
                </c:pt>
                <c:pt idx="5652">
                  <c:v>41052.083333333336</c:v>
                </c:pt>
                <c:pt idx="5653">
                  <c:v>41052.097222222212</c:v>
                </c:pt>
                <c:pt idx="5654">
                  <c:v>41052.111111111102</c:v>
                </c:pt>
                <c:pt idx="5655">
                  <c:v>41052.124999999993</c:v>
                </c:pt>
                <c:pt idx="5656">
                  <c:v>41052.138888888891</c:v>
                </c:pt>
                <c:pt idx="5657">
                  <c:v>41052.152777777781</c:v>
                </c:pt>
                <c:pt idx="5658">
                  <c:v>41052.166666666657</c:v>
                </c:pt>
                <c:pt idx="5659">
                  <c:v>41052.180555555562</c:v>
                </c:pt>
                <c:pt idx="5660">
                  <c:v>41052.194444444445</c:v>
                </c:pt>
                <c:pt idx="5661">
                  <c:v>41052.208333333336</c:v>
                </c:pt>
                <c:pt idx="5662">
                  <c:v>41052.222222222212</c:v>
                </c:pt>
                <c:pt idx="5663">
                  <c:v>41052.236111111102</c:v>
                </c:pt>
                <c:pt idx="5664">
                  <c:v>41052.25</c:v>
                </c:pt>
                <c:pt idx="5665">
                  <c:v>41052.263888888883</c:v>
                </c:pt>
                <c:pt idx="5666">
                  <c:v>41052.277777777774</c:v>
                </c:pt>
                <c:pt idx="5667">
                  <c:v>41052.29166666665</c:v>
                </c:pt>
                <c:pt idx="5668">
                  <c:v>41052.305555555562</c:v>
                </c:pt>
                <c:pt idx="5669">
                  <c:v>41052.319444444453</c:v>
                </c:pt>
                <c:pt idx="5670">
                  <c:v>41052.333333333336</c:v>
                </c:pt>
                <c:pt idx="5671">
                  <c:v>41052.347222222219</c:v>
                </c:pt>
                <c:pt idx="5672">
                  <c:v>41052.361111111102</c:v>
                </c:pt>
                <c:pt idx="5673">
                  <c:v>41052.375</c:v>
                </c:pt>
                <c:pt idx="5674">
                  <c:v>41052.388888888898</c:v>
                </c:pt>
                <c:pt idx="5675">
                  <c:v>41052.402777777781</c:v>
                </c:pt>
                <c:pt idx="5676">
                  <c:v>41052.416666666664</c:v>
                </c:pt>
                <c:pt idx="5677">
                  <c:v>41052.430555555562</c:v>
                </c:pt>
                <c:pt idx="5678">
                  <c:v>41052.444444444453</c:v>
                </c:pt>
                <c:pt idx="5679">
                  <c:v>41052.458333333343</c:v>
                </c:pt>
                <c:pt idx="5680">
                  <c:v>41052.472222222219</c:v>
                </c:pt>
                <c:pt idx="5681">
                  <c:v>41052.486111111109</c:v>
                </c:pt>
                <c:pt idx="5682">
                  <c:v>41052.5</c:v>
                </c:pt>
                <c:pt idx="5683">
                  <c:v>41052.513888888891</c:v>
                </c:pt>
                <c:pt idx="5684">
                  <c:v>41052.527777777774</c:v>
                </c:pt>
                <c:pt idx="5685">
                  <c:v>41052.541666666657</c:v>
                </c:pt>
                <c:pt idx="5686">
                  <c:v>41052.555555555562</c:v>
                </c:pt>
                <c:pt idx="5687">
                  <c:v>41052.569444444445</c:v>
                </c:pt>
                <c:pt idx="5688">
                  <c:v>41052.583333333336</c:v>
                </c:pt>
                <c:pt idx="5689">
                  <c:v>41052.597222222212</c:v>
                </c:pt>
                <c:pt idx="5690">
                  <c:v>41052.611111111102</c:v>
                </c:pt>
                <c:pt idx="5691">
                  <c:v>41052.624999999993</c:v>
                </c:pt>
                <c:pt idx="5692">
                  <c:v>41052.638888888891</c:v>
                </c:pt>
                <c:pt idx="5693">
                  <c:v>41052.652777777781</c:v>
                </c:pt>
                <c:pt idx="5694">
                  <c:v>41052.666666666657</c:v>
                </c:pt>
                <c:pt idx="5695">
                  <c:v>41052.680555555562</c:v>
                </c:pt>
                <c:pt idx="5696">
                  <c:v>41052.694444444445</c:v>
                </c:pt>
                <c:pt idx="5697">
                  <c:v>41052.708333333336</c:v>
                </c:pt>
                <c:pt idx="5698">
                  <c:v>41052.722222222212</c:v>
                </c:pt>
                <c:pt idx="5699">
                  <c:v>41052.736111111102</c:v>
                </c:pt>
                <c:pt idx="5700">
                  <c:v>41052.75</c:v>
                </c:pt>
                <c:pt idx="5701">
                  <c:v>41052.763888888883</c:v>
                </c:pt>
                <c:pt idx="5702">
                  <c:v>41052.777777777774</c:v>
                </c:pt>
                <c:pt idx="5703">
                  <c:v>41052.79166666665</c:v>
                </c:pt>
                <c:pt idx="5704">
                  <c:v>41052.805555555562</c:v>
                </c:pt>
                <c:pt idx="5705">
                  <c:v>41052.819444444453</c:v>
                </c:pt>
                <c:pt idx="5706">
                  <c:v>41052.833333333336</c:v>
                </c:pt>
                <c:pt idx="5707">
                  <c:v>41052.847222222219</c:v>
                </c:pt>
                <c:pt idx="5708">
                  <c:v>41052.861111111102</c:v>
                </c:pt>
                <c:pt idx="5709">
                  <c:v>41052.875</c:v>
                </c:pt>
                <c:pt idx="5710">
                  <c:v>41052.888888888898</c:v>
                </c:pt>
                <c:pt idx="5711">
                  <c:v>41052.902777777781</c:v>
                </c:pt>
                <c:pt idx="5712">
                  <c:v>41052.916666666664</c:v>
                </c:pt>
                <c:pt idx="5713">
                  <c:v>41052.930555555562</c:v>
                </c:pt>
                <c:pt idx="5714">
                  <c:v>41052.944444444453</c:v>
                </c:pt>
                <c:pt idx="5715">
                  <c:v>41052.958333333343</c:v>
                </c:pt>
                <c:pt idx="5716">
                  <c:v>41052.972222222219</c:v>
                </c:pt>
                <c:pt idx="5717">
                  <c:v>41052.986111111109</c:v>
                </c:pt>
                <c:pt idx="5718">
                  <c:v>41053</c:v>
                </c:pt>
                <c:pt idx="5719">
                  <c:v>41053.013888888891</c:v>
                </c:pt>
                <c:pt idx="5720">
                  <c:v>41053.027777777774</c:v>
                </c:pt>
                <c:pt idx="5721">
                  <c:v>41053.041666666657</c:v>
                </c:pt>
                <c:pt idx="5722">
                  <c:v>41053.055555555562</c:v>
                </c:pt>
                <c:pt idx="5723">
                  <c:v>41053.069444444445</c:v>
                </c:pt>
                <c:pt idx="5724">
                  <c:v>41053.083333333336</c:v>
                </c:pt>
                <c:pt idx="5725">
                  <c:v>41053.097222222212</c:v>
                </c:pt>
                <c:pt idx="5726">
                  <c:v>41053.111111111102</c:v>
                </c:pt>
                <c:pt idx="5727">
                  <c:v>41053.124999999993</c:v>
                </c:pt>
                <c:pt idx="5728">
                  <c:v>41053.138888888891</c:v>
                </c:pt>
                <c:pt idx="5729">
                  <c:v>41053.152777777781</c:v>
                </c:pt>
                <c:pt idx="5730">
                  <c:v>41053.166666666657</c:v>
                </c:pt>
                <c:pt idx="5731">
                  <c:v>41053.180555555562</c:v>
                </c:pt>
                <c:pt idx="5732">
                  <c:v>41053.194444444445</c:v>
                </c:pt>
                <c:pt idx="5733">
                  <c:v>41053.208333333336</c:v>
                </c:pt>
                <c:pt idx="5734">
                  <c:v>41053.222222222212</c:v>
                </c:pt>
                <c:pt idx="5735">
                  <c:v>41053.236111111102</c:v>
                </c:pt>
                <c:pt idx="5736">
                  <c:v>41053.25</c:v>
                </c:pt>
                <c:pt idx="5737">
                  <c:v>41053.263888888883</c:v>
                </c:pt>
                <c:pt idx="5738">
                  <c:v>41053.277777777774</c:v>
                </c:pt>
                <c:pt idx="5739">
                  <c:v>41053.29166666665</c:v>
                </c:pt>
                <c:pt idx="5740">
                  <c:v>41053.305555555562</c:v>
                </c:pt>
                <c:pt idx="5741">
                  <c:v>41053.319444444453</c:v>
                </c:pt>
                <c:pt idx="5742">
                  <c:v>41053.333333333336</c:v>
                </c:pt>
                <c:pt idx="5743">
                  <c:v>41053.347222222219</c:v>
                </c:pt>
                <c:pt idx="5744">
                  <c:v>41053.361111111102</c:v>
                </c:pt>
                <c:pt idx="5745">
                  <c:v>41053.375</c:v>
                </c:pt>
                <c:pt idx="5746">
                  <c:v>41053.388888888898</c:v>
                </c:pt>
                <c:pt idx="5747">
                  <c:v>41053.402777777781</c:v>
                </c:pt>
                <c:pt idx="5748">
                  <c:v>41053.416666666664</c:v>
                </c:pt>
                <c:pt idx="5749">
                  <c:v>41053.430555555562</c:v>
                </c:pt>
                <c:pt idx="5750">
                  <c:v>41053.444444444453</c:v>
                </c:pt>
                <c:pt idx="5751">
                  <c:v>41053.458333333343</c:v>
                </c:pt>
                <c:pt idx="5752">
                  <c:v>41053.472222222219</c:v>
                </c:pt>
                <c:pt idx="5753">
                  <c:v>41053.486111111109</c:v>
                </c:pt>
                <c:pt idx="5754">
                  <c:v>41053.5</c:v>
                </c:pt>
                <c:pt idx="5755">
                  <c:v>41053.513888888891</c:v>
                </c:pt>
                <c:pt idx="5756">
                  <c:v>41053.527777777774</c:v>
                </c:pt>
                <c:pt idx="5757">
                  <c:v>41053.541666666657</c:v>
                </c:pt>
                <c:pt idx="5758">
                  <c:v>41053.555555555562</c:v>
                </c:pt>
                <c:pt idx="5759">
                  <c:v>41053.569444444445</c:v>
                </c:pt>
                <c:pt idx="5760">
                  <c:v>41053.583333333336</c:v>
                </c:pt>
                <c:pt idx="5761">
                  <c:v>41053.597222222212</c:v>
                </c:pt>
                <c:pt idx="5762">
                  <c:v>41053.611111111102</c:v>
                </c:pt>
                <c:pt idx="5763">
                  <c:v>41053.624999999993</c:v>
                </c:pt>
                <c:pt idx="5764">
                  <c:v>41053.638888888891</c:v>
                </c:pt>
                <c:pt idx="5765">
                  <c:v>41053.652777777781</c:v>
                </c:pt>
                <c:pt idx="5766">
                  <c:v>41053.666666666657</c:v>
                </c:pt>
                <c:pt idx="5767">
                  <c:v>41053.680555555562</c:v>
                </c:pt>
                <c:pt idx="5768">
                  <c:v>41053.694444444445</c:v>
                </c:pt>
                <c:pt idx="5769">
                  <c:v>41053.708333333336</c:v>
                </c:pt>
                <c:pt idx="5770">
                  <c:v>41053.722222222212</c:v>
                </c:pt>
                <c:pt idx="5771">
                  <c:v>41053.736111111102</c:v>
                </c:pt>
                <c:pt idx="5772">
                  <c:v>41053.75</c:v>
                </c:pt>
                <c:pt idx="5773">
                  <c:v>41053.763888888883</c:v>
                </c:pt>
                <c:pt idx="5774">
                  <c:v>41053.777777777774</c:v>
                </c:pt>
                <c:pt idx="5775">
                  <c:v>41053.79166666665</c:v>
                </c:pt>
                <c:pt idx="5776">
                  <c:v>41053.805555555562</c:v>
                </c:pt>
                <c:pt idx="5777">
                  <c:v>41053.819444444453</c:v>
                </c:pt>
                <c:pt idx="5778">
                  <c:v>41053.833333333336</c:v>
                </c:pt>
                <c:pt idx="5779">
                  <c:v>41053.847222222219</c:v>
                </c:pt>
                <c:pt idx="5780">
                  <c:v>41053.861111111102</c:v>
                </c:pt>
                <c:pt idx="5781">
                  <c:v>41053.875</c:v>
                </c:pt>
                <c:pt idx="5782">
                  <c:v>41053.888888888898</c:v>
                </c:pt>
                <c:pt idx="5783">
                  <c:v>41053.902777777781</c:v>
                </c:pt>
                <c:pt idx="5784">
                  <c:v>41053.916666666664</c:v>
                </c:pt>
                <c:pt idx="5785">
                  <c:v>41053.930555555562</c:v>
                </c:pt>
                <c:pt idx="5786">
                  <c:v>41053.944444444453</c:v>
                </c:pt>
                <c:pt idx="5787">
                  <c:v>41053.958333333343</c:v>
                </c:pt>
                <c:pt idx="5788">
                  <c:v>41053.972222222219</c:v>
                </c:pt>
                <c:pt idx="5789">
                  <c:v>41053.986111111109</c:v>
                </c:pt>
                <c:pt idx="5790">
                  <c:v>41054</c:v>
                </c:pt>
                <c:pt idx="5791">
                  <c:v>41054.013888888891</c:v>
                </c:pt>
                <c:pt idx="5792">
                  <c:v>41054.027777777774</c:v>
                </c:pt>
                <c:pt idx="5793">
                  <c:v>41054.041666666657</c:v>
                </c:pt>
                <c:pt idx="5794">
                  <c:v>41054.055555555562</c:v>
                </c:pt>
                <c:pt idx="5795">
                  <c:v>41054.069444444445</c:v>
                </c:pt>
                <c:pt idx="5796">
                  <c:v>41054.083333333336</c:v>
                </c:pt>
                <c:pt idx="5797">
                  <c:v>41054.097222222212</c:v>
                </c:pt>
                <c:pt idx="5798">
                  <c:v>41054.111111111102</c:v>
                </c:pt>
                <c:pt idx="5799">
                  <c:v>41054.124999999993</c:v>
                </c:pt>
                <c:pt idx="5800">
                  <c:v>41054.138888888891</c:v>
                </c:pt>
                <c:pt idx="5801">
                  <c:v>41054.152777777781</c:v>
                </c:pt>
                <c:pt idx="5802">
                  <c:v>41054.166666666657</c:v>
                </c:pt>
                <c:pt idx="5803">
                  <c:v>41054.180555555562</c:v>
                </c:pt>
                <c:pt idx="5804">
                  <c:v>41054.194444444445</c:v>
                </c:pt>
                <c:pt idx="5805">
                  <c:v>41054.208333333336</c:v>
                </c:pt>
                <c:pt idx="5806">
                  <c:v>41054.222222222212</c:v>
                </c:pt>
                <c:pt idx="5807">
                  <c:v>41054.236111111102</c:v>
                </c:pt>
                <c:pt idx="5808">
                  <c:v>41054.25</c:v>
                </c:pt>
                <c:pt idx="5809">
                  <c:v>41054.263888888883</c:v>
                </c:pt>
                <c:pt idx="5810">
                  <c:v>41054.277777777774</c:v>
                </c:pt>
                <c:pt idx="5811">
                  <c:v>41054.29166666665</c:v>
                </c:pt>
                <c:pt idx="5812">
                  <c:v>41054.305555555562</c:v>
                </c:pt>
                <c:pt idx="5813">
                  <c:v>41054.319444444453</c:v>
                </c:pt>
                <c:pt idx="5814">
                  <c:v>41054.333333333336</c:v>
                </c:pt>
                <c:pt idx="5815">
                  <c:v>41054.347222222219</c:v>
                </c:pt>
                <c:pt idx="5816">
                  <c:v>41054.361111111102</c:v>
                </c:pt>
                <c:pt idx="5817">
                  <c:v>41054.375</c:v>
                </c:pt>
                <c:pt idx="5818">
                  <c:v>41054.388888888898</c:v>
                </c:pt>
                <c:pt idx="5819">
                  <c:v>41054.402777777781</c:v>
                </c:pt>
                <c:pt idx="5820">
                  <c:v>41054.416666666664</c:v>
                </c:pt>
                <c:pt idx="5821">
                  <c:v>41054.430555555562</c:v>
                </c:pt>
                <c:pt idx="5822">
                  <c:v>41054.444444444453</c:v>
                </c:pt>
                <c:pt idx="5823">
                  <c:v>41054.458333333343</c:v>
                </c:pt>
                <c:pt idx="5824">
                  <c:v>41054.472222222219</c:v>
                </c:pt>
                <c:pt idx="5825">
                  <c:v>41054.486111111109</c:v>
                </c:pt>
                <c:pt idx="5826">
                  <c:v>41054.5</c:v>
                </c:pt>
                <c:pt idx="5827">
                  <c:v>41054.513888888891</c:v>
                </c:pt>
                <c:pt idx="5828">
                  <c:v>41054.527777777774</c:v>
                </c:pt>
                <c:pt idx="5829">
                  <c:v>41054.541666666657</c:v>
                </c:pt>
                <c:pt idx="5830">
                  <c:v>41054.555555555562</c:v>
                </c:pt>
                <c:pt idx="5831">
                  <c:v>41054.569444444445</c:v>
                </c:pt>
                <c:pt idx="5832">
                  <c:v>41054.583333333336</c:v>
                </c:pt>
                <c:pt idx="5833">
                  <c:v>41054.597222222212</c:v>
                </c:pt>
                <c:pt idx="5834">
                  <c:v>41054.611111111102</c:v>
                </c:pt>
                <c:pt idx="5835">
                  <c:v>41054.624999999993</c:v>
                </c:pt>
                <c:pt idx="5836">
                  <c:v>41054.638888888891</c:v>
                </c:pt>
                <c:pt idx="5837">
                  <c:v>41054.652777777781</c:v>
                </c:pt>
                <c:pt idx="5838">
                  <c:v>41054.666666666657</c:v>
                </c:pt>
                <c:pt idx="5839">
                  <c:v>41054.680555555562</c:v>
                </c:pt>
                <c:pt idx="5840">
                  <c:v>41054.694444444445</c:v>
                </c:pt>
                <c:pt idx="5841">
                  <c:v>41054.708333333336</c:v>
                </c:pt>
                <c:pt idx="5842">
                  <c:v>41054.722222222212</c:v>
                </c:pt>
                <c:pt idx="5843">
                  <c:v>41054.736111111102</c:v>
                </c:pt>
                <c:pt idx="5844">
                  <c:v>41054.75</c:v>
                </c:pt>
                <c:pt idx="5845">
                  <c:v>41054.763888888883</c:v>
                </c:pt>
                <c:pt idx="5846">
                  <c:v>41054.777777777774</c:v>
                </c:pt>
                <c:pt idx="5847">
                  <c:v>41054.79166666665</c:v>
                </c:pt>
                <c:pt idx="5848">
                  <c:v>41054.805555555562</c:v>
                </c:pt>
                <c:pt idx="5849">
                  <c:v>41054.819444444453</c:v>
                </c:pt>
                <c:pt idx="5850">
                  <c:v>41054.833333333336</c:v>
                </c:pt>
                <c:pt idx="5851">
                  <c:v>41054.847222222219</c:v>
                </c:pt>
                <c:pt idx="5852">
                  <c:v>41054.861111111102</c:v>
                </c:pt>
                <c:pt idx="5853">
                  <c:v>41054.875</c:v>
                </c:pt>
                <c:pt idx="5854">
                  <c:v>41054.888888888898</c:v>
                </c:pt>
                <c:pt idx="5855">
                  <c:v>41054.902777777781</c:v>
                </c:pt>
                <c:pt idx="5856">
                  <c:v>41054.916666666664</c:v>
                </c:pt>
                <c:pt idx="5857">
                  <c:v>41054.930555555562</c:v>
                </c:pt>
                <c:pt idx="5858">
                  <c:v>41054.944444444453</c:v>
                </c:pt>
                <c:pt idx="5859">
                  <c:v>41054.958333333343</c:v>
                </c:pt>
                <c:pt idx="5860">
                  <c:v>41054.972222222219</c:v>
                </c:pt>
                <c:pt idx="5861">
                  <c:v>41054.986111111109</c:v>
                </c:pt>
                <c:pt idx="5862">
                  <c:v>41055</c:v>
                </c:pt>
                <c:pt idx="5863">
                  <c:v>41055.013888888891</c:v>
                </c:pt>
                <c:pt idx="5864">
                  <c:v>41055.027777777774</c:v>
                </c:pt>
                <c:pt idx="5865">
                  <c:v>41055.041666666657</c:v>
                </c:pt>
                <c:pt idx="5866">
                  <c:v>41055.055555555562</c:v>
                </c:pt>
                <c:pt idx="5867">
                  <c:v>41055.069444444445</c:v>
                </c:pt>
                <c:pt idx="5868">
                  <c:v>41055.083333333336</c:v>
                </c:pt>
                <c:pt idx="5869">
                  <c:v>41055.097222222212</c:v>
                </c:pt>
                <c:pt idx="5870">
                  <c:v>41055.111111111102</c:v>
                </c:pt>
                <c:pt idx="5871">
                  <c:v>41055.124999999993</c:v>
                </c:pt>
                <c:pt idx="5872">
                  <c:v>41055.138888888891</c:v>
                </c:pt>
                <c:pt idx="5873">
                  <c:v>41055.152777777781</c:v>
                </c:pt>
                <c:pt idx="5874">
                  <c:v>41055.166666666657</c:v>
                </c:pt>
                <c:pt idx="5875">
                  <c:v>41055.180555555562</c:v>
                </c:pt>
                <c:pt idx="5876">
                  <c:v>41055.194444444445</c:v>
                </c:pt>
                <c:pt idx="5877">
                  <c:v>41055.208333333336</c:v>
                </c:pt>
                <c:pt idx="5878">
                  <c:v>41055.222222222212</c:v>
                </c:pt>
                <c:pt idx="5879">
                  <c:v>41055.236111111102</c:v>
                </c:pt>
                <c:pt idx="5880">
                  <c:v>41055.25</c:v>
                </c:pt>
                <c:pt idx="5881">
                  <c:v>41055.263888888883</c:v>
                </c:pt>
                <c:pt idx="5882">
                  <c:v>41055.277777777774</c:v>
                </c:pt>
                <c:pt idx="5883">
                  <c:v>41055.29166666665</c:v>
                </c:pt>
                <c:pt idx="5884">
                  <c:v>41055.305555555562</c:v>
                </c:pt>
                <c:pt idx="5885">
                  <c:v>41055.319444444453</c:v>
                </c:pt>
                <c:pt idx="5886">
                  <c:v>41055.333333333336</c:v>
                </c:pt>
                <c:pt idx="5887">
                  <c:v>41055.347222222219</c:v>
                </c:pt>
                <c:pt idx="5888">
                  <c:v>41055.361111111102</c:v>
                </c:pt>
                <c:pt idx="5889">
                  <c:v>41055.375</c:v>
                </c:pt>
                <c:pt idx="5890">
                  <c:v>41055.388888888898</c:v>
                </c:pt>
                <c:pt idx="5891">
                  <c:v>41055.402777777781</c:v>
                </c:pt>
                <c:pt idx="5892">
                  <c:v>41055.416666666664</c:v>
                </c:pt>
                <c:pt idx="5893">
                  <c:v>41055.430555555562</c:v>
                </c:pt>
                <c:pt idx="5894">
                  <c:v>41055.444444444453</c:v>
                </c:pt>
                <c:pt idx="5895">
                  <c:v>41055.458333333343</c:v>
                </c:pt>
                <c:pt idx="5896">
                  <c:v>41055.472222222219</c:v>
                </c:pt>
                <c:pt idx="5897">
                  <c:v>41055.486111111109</c:v>
                </c:pt>
                <c:pt idx="5898">
                  <c:v>41055.5</c:v>
                </c:pt>
                <c:pt idx="5899">
                  <c:v>41055.513888888891</c:v>
                </c:pt>
                <c:pt idx="5900">
                  <c:v>41055.527777777774</c:v>
                </c:pt>
                <c:pt idx="5901">
                  <c:v>41055.541666666657</c:v>
                </c:pt>
                <c:pt idx="5902">
                  <c:v>41055.555555555562</c:v>
                </c:pt>
                <c:pt idx="5903">
                  <c:v>41055.569444444445</c:v>
                </c:pt>
                <c:pt idx="5904">
                  <c:v>41055.583333333336</c:v>
                </c:pt>
                <c:pt idx="5905">
                  <c:v>41055.597222222212</c:v>
                </c:pt>
                <c:pt idx="5906">
                  <c:v>41055.611111111102</c:v>
                </c:pt>
                <c:pt idx="5907">
                  <c:v>41055.624999999993</c:v>
                </c:pt>
                <c:pt idx="5908">
                  <c:v>41055.638888888891</c:v>
                </c:pt>
                <c:pt idx="5909">
                  <c:v>41055.652777777781</c:v>
                </c:pt>
                <c:pt idx="5910">
                  <c:v>41055.666666666657</c:v>
                </c:pt>
                <c:pt idx="5911">
                  <c:v>41055.680555555562</c:v>
                </c:pt>
                <c:pt idx="5912">
                  <c:v>41055.694444444445</c:v>
                </c:pt>
                <c:pt idx="5913">
                  <c:v>41055.708333333336</c:v>
                </c:pt>
                <c:pt idx="5914">
                  <c:v>41055.722222222212</c:v>
                </c:pt>
                <c:pt idx="5915">
                  <c:v>41055.736111111102</c:v>
                </c:pt>
                <c:pt idx="5916">
                  <c:v>41055.75</c:v>
                </c:pt>
                <c:pt idx="5917">
                  <c:v>41055.763888888883</c:v>
                </c:pt>
                <c:pt idx="5918">
                  <c:v>41055.777777777774</c:v>
                </c:pt>
                <c:pt idx="5919">
                  <c:v>41055.79166666665</c:v>
                </c:pt>
                <c:pt idx="5920">
                  <c:v>41055.805555555562</c:v>
                </c:pt>
                <c:pt idx="5921">
                  <c:v>41055.819444444453</c:v>
                </c:pt>
                <c:pt idx="5922">
                  <c:v>41055.833333333336</c:v>
                </c:pt>
                <c:pt idx="5923">
                  <c:v>41055.847222222219</c:v>
                </c:pt>
                <c:pt idx="5924">
                  <c:v>41055.861111111102</c:v>
                </c:pt>
                <c:pt idx="5925">
                  <c:v>41055.875</c:v>
                </c:pt>
                <c:pt idx="5926">
                  <c:v>41055.888888888898</c:v>
                </c:pt>
                <c:pt idx="5927">
                  <c:v>41055.902777777781</c:v>
                </c:pt>
                <c:pt idx="5928">
                  <c:v>41055.916666666664</c:v>
                </c:pt>
                <c:pt idx="5929">
                  <c:v>41055.930555555562</c:v>
                </c:pt>
                <c:pt idx="5930">
                  <c:v>41055.944444444453</c:v>
                </c:pt>
                <c:pt idx="5931">
                  <c:v>41055.958333333343</c:v>
                </c:pt>
                <c:pt idx="5932">
                  <c:v>41055.972222222219</c:v>
                </c:pt>
                <c:pt idx="5933">
                  <c:v>41055.986111111109</c:v>
                </c:pt>
                <c:pt idx="5934">
                  <c:v>41056</c:v>
                </c:pt>
                <c:pt idx="5935">
                  <c:v>41056.013888888891</c:v>
                </c:pt>
                <c:pt idx="5936">
                  <c:v>41056.027777777774</c:v>
                </c:pt>
                <c:pt idx="5937">
                  <c:v>41056.041666666657</c:v>
                </c:pt>
                <c:pt idx="5938">
                  <c:v>41056.055555555562</c:v>
                </c:pt>
                <c:pt idx="5939">
                  <c:v>41056.069444444445</c:v>
                </c:pt>
                <c:pt idx="5940">
                  <c:v>41056.083333333336</c:v>
                </c:pt>
                <c:pt idx="5941">
                  <c:v>41056.097222222212</c:v>
                </c:pt>
                <c:pt idx="5942">
                  <c:v>41056.111111111102</c:v>
                </c:pt>
                <c:pt idx="5943">
                  <c:v>41056.124999999993</c:v>
                </c:pt>
                <c:pt idx="5944">
                  <c:v>41056.138888888891</c:v>
                </c:pt>
                <c:pt idx="5945">
                  <c:v>41056.152777777781</c:v>
                </c:pt>
                <c:pt idx="5946">
                  <c:v>41056.166666666657</c:v>
                </c:pt>
                <c:pt idx="5947">
                  <c:v>41056.180555555562</c:v>
                </c:pt>
                <c:pt idx="5948">
                  <c:v>41056.194444444445</c:v>
                </c:pt>
                <c:pt idx="5949">
                  <c:v>41056.208333333336</c:v>
                </c:pt>
                <c:pt idx="5950">
                  <c:v>41056.222222222212</c:v>
                </c:pt>
                <c:pt idx="5951">
                  <c:v>41056.236111111102</c:v>
                </c:pt>
                <c:pt idx="5952">
                  <c:v>41056.25</c:v>
                </c:pt>
                <c:pt idx="5953">
                  <c:v>41056.263888888883</c:v>
                </c:pt>
                <c:pt idx="5954">
                  <c:v>41056.277777777774</c:v>
                </c:pt>
                <c:pt idx="5955">
                  <c:v>41056.29166666665</c:v>
                </c:pt>
                <c:pt idx="5956">
                  <c:v>41056.305555555562</c:v>
                </c:pt>
                <c:pt idx="5957">
                  <c:v>41056.319444444453</c:v>
                </c:pt>
                <c:pt idx="5958">
                  <c:v>41056.333333333336</c:v>
                </c:pt>
                <c:pt idx="5959">
                  <c:v>41056.347222222219</c:v>
                </c:pt>
                <c:pt idx="5960">
                  <c:v>41056.361111111102</c:v>
                </c:pt>
                <c:pt idx="5961">
                  <c:v>41056.375</c:v>
                </c:pt>
                <c:pt idx="5962">
                  <c:v>41056.388888888898</c:v>
                </c:pt>
                <c:pt idx="5963">
                  <c:v>41056.402777777781</c:v>
                </c:pt>
                <c:pt idx="5964">
                  <c:v>41056.416666666664</c:v>
                </c:pt>
                <c:pt idx="5965">
                  <c:v>41056.430555555562</c:v>
                </c:pt>
                <c:pt idx="5966">
                  <c:v>41056.444444444453</c:v>
                </c:pt>
                <c:pt idx="5967">
                  <c:v>41056.458333333343</c:v>
                </c:pt>
                <c:pt idx="5968">
                  <c:v>41056.472222222219</c:v>
                </c:pt>
                <c:pt idx="5969">
                  <c:v>41056.486111111109</c:v>
                </c:pt>
                <c:pt idx="5970">
                  <c:v>41056.5</c:v>
                </c:pt>
                <c:pt idx="5971">
                  <c:v>41056.513888888891</c:v>
                </c:pt>
                <c:pt idx="5972">
                  <c:v>41056.527777777774</c:v>
                </c:pt>
                <c:pt idx="5973">
                  <c:v>41056.541666666657</c:v>
                </c:pt>
                <c:pt idx="5974">
                  <c:v>41056.555555555562</c:v>
                </c:pt>
                <c:pt idx="5975">
                  <c:v>41056.569444444445</c:v>
                </c:pt>
                <c:pt idx="5976">
                  <c:v>41056.583333333336</c:v>
                </c:pt>
                <c:pt idx="5977">
                  <c:v>41056.597222222212</c:v>
                </c:pt>
                <c:pt idx="5978">
                  <c:v>41056.611111111102</c:v>
                </c:pt>
                <c:pt idx="5979">
                  <c:v>41056.624999999993</c:v>
                </c:pt>
                <c:pt idx="5980">
                  <c:v>41056.638888888891</c:v>
                </c:pt>
                <c:pt idx="5981">
                  <c:v>41056.652777777781</c:v>
                </c:pt>
                <c:pt idx="5982">
                  <c:v>41056.666666666657</c:v>
                </c:pt>
                <c:pt idx="5983">
                  <c:v>41056.680555555562</c:v>
                </c:pt>
                <c:pt idx="5984">
                  <c:v>41056.694444444445</c:v>
                </c:pt>
                <c:pt idx="5985">
                  <c:v>41056.708333333336</c:v>
                </c:pt>
                <c:pt idx="5986">
                  <c:v>41056.722222222212</c:v>
                </c:pt>
                <c:pt idx="5987">
                  <c:v>41056.736111111102</c:v>
                </c:pt>
                <c:pt idx="5988">
                  <c:v>41056.75</c:v>
                </c:pt>
                <c:pt idx="5989">
                  <c:v>41056.763888888883</c:v>
                </c:pt>
                <c:pt idx="5990">
                  <c:v>41056.777777777774</c:v>
                </c:pt>
                <c:pt idx="5991">
                  <c:v>41056.79166666665</c:v>
                </c:pt>
                <c:pt idx="5992">
                  <c:v>41056.805555555562</c:v>
                </c:pt>
                <c:pt idx="5993">
                  <c:v>41056.819444444453</c:v>
                </c:pt>
                <c:pt idx="5994">
                  <c:v>41056.833333333336</c:v>
                </c:pt>
                <c:pt idx="5995">
                  <c:v>41056.847222222219</c:v>
                </c:pt>
                <c:pt idx="5996">
                  <c:v>41056.861111111102</c:v>
                </c:pt>
                <c:pt idx="5997">
                  <c:v>41056.875</c:v>
                </c:pt>
                <c:pt idx="5998">
                  <c:v>41056.888888888898</c:v>
                </c:pt>
                <c:pt idx="5999">
                  <c:v>41056.902777777781</c:v>
                </c:pt>
                <c:pt idx="6000">
                  <c:v>41056.916666666664</c:v>
                </c:pt>
                <c:pt idx="6001">
                  <c:v>41056.930555555562</c:v>
                </c:pt>
                <c:pt idx="6002">
                  <c:v>41056.944444444453</c:v>
                </c:pt>
                <c:pt idx="6003">
                  <c:v>41056.958333333343</c:v>
                </c:pt>
                <c:pt idx="6004">
                  <c:v>41056.972222222219</c:v>
                </c:pt>
                <c:pt idx="6005">
                  <c:v>41056.986111111109</c:v>
                </c:pt>
                <c:pt idx="6006">
                  <c:v>41057</c:v>
                </c:pt>
                <c:pt idx="6007">
                  <c:v>41057.013888888891</c:v>
                </c:pt>
                <c:pt idx="6008">
                  <c:v>41057.027777777774</c:v>
                </c:pt>
                <c:pt idx="6009">
                  <c:v>41057.041666666657</c:v>
                </c:pt>
                <c:pt idx="6010">
                  <c:v>41057.055555555562</c:v>
                </c:pt>
                <c:pt idx="6011">
                  <c:v>41057.069444444445</c:v>
                </c:pt>
                <c:pt idx="6012">
                  <c:v>41057.083333333336</c:v>
                </c:pt>
                <c:pt idx="6013">
                  <c:v>41057.097222222212</c:v>
                </c:pt>
                <c:pt idx="6014">
                  <c:v>41057.111111111102</c:v>
                </c:pt>
                <c:pt idx="6015">
                  <c:v>41057.124999999993</c:v>
                </c:pt>
                <c:pt idx="6016">
                  <c:v>41057.138888888891</c:v>
                </c:pt>
                <c:pt idx="6017">
                  <c:v>41057.152777777781</c:v>
                </c:pt>
                <c:pt idx="6018">
                  <c:v>41057.166666666657</c:v>
                </c:pt>
                <c:pt idx="6019">
                  <c:v>41057.180555555562</c:v>
                </c:pt>
                <c:pt idx="6020">
                  <c:v>41057.194444444445</c:v>
                </c:pt>
                <c:pt idx="6021">
                  <c:v>41057.208333333336</c:v>
                </c:pt>
                <c:pt idx="6022">
                  <c:v>41057.222222222212</c:v>
                </c:pt>
                <c:pt idx="6023">
                  <c:v>41057.236111111102</c:v>
                </c:pt>
                <c:pt idx="6024">
                  <c:v>41057.25</c:v>
                </c:pt>
                <c:pt idx="6025">
                  <c:v>41057.263888888883</c:v>
                </c:pt>
                <c:pt idx="6026">
                  <c:v>41057.277777777774</c:v>
                </c:pt>
                <c:pt idx="6027">
                  <c:v>41057.29166666665</c:v>
                </c:pt>
                <c:pt idx="6028">
                  <c:v>41057.305555555562</c:v>
                </c:pt>
                <c:pt idx="6029">
                  <c:v>41057.319444444453</c:v>
                </c:pt>
                <c:pt idx="6030">
                  <c:v>41057.333333333336</c:v>
                </c:pt>
                <c:pt idx="6031">
                  <c:v>41057.347222222219</c:v>
                </c:pt>
                <c:pt idx="6032">
                  <c:v>41057.361111111102</c:v>
                </c:pt>
                <c:pt idx="6033">
                  <c:v>41057.375</c:v>
                </c:pt>
                <c:pt idx="6034">
                  <c:v>41057.388888888898</c:v>
                </c:pt>
                <c:pt idx="6035">
                  <c:v>41057.402777777781</c:v>
                </c:pt>
                <c:pt idx="6036">
                  <c:v>41057.416666666664</c:v>
                </c:pt>
                <c:pt idx="6037">
                  <c:v>41057.430555555562</c:v>
                </c:pt>
                <c:pt idx="6038">
                  <c:v>41057.444444444453</c:v>
                </c:pt>
                <c:pt idx="6039">
                  <c:v>41057.458333333343</c:v>
                </c:pt>
                <c:pt idx="6040">
                  <c:v>41057.472222222219</c:v>
                </c:pt>
                <c:pt idx="6041">
                  <c:v>41057.486111111109</c:v>
                </c:pt>
                <c:pt idx="6042">
                  <c:v>41057.5</c:v>
                </c:pt>
                <c:pt idx="6043">
                  <c:v>41057.513888888891</c:v>
                </c:pt>
                <c:pt idx="6044">
                  <c:v>41057.527777777774</c:v>
                </c:pt>
                <c:pt idx="6045">
                  <c:v>41057.541666666657</c:v>
                </c:pt>
                <c:pt idx="6046">
                  <c:v>41057.555555555562</c:v>
                </c:pt>
                <c:pt idx="6047">
                  <c:v>41057.569444444445</c:v>
                </c:pt>
                <c:pt idx="6048">
                  <c:v>41057.583333333336</c:v>
                </c:pt>
                <c:pt idx="6049">
                  <c:v>41057.597222222212</c:v>
                </c:pt>
                <c:pt idx="6050">
                  <c:v>41057.611111111102</c:v>
                </c:pt>
                <c:pt idx="6051">
                  <c:v>41057.624999999993</c:v>
                </c:pt>
                <c:pt idx="6052">
                  <c:v>41057.638888888891</c:v>
                </c:pt>
                <c:pt idx="6053">
                  <c:v>41057.652777777781</c:v>
                </c:pt>
                <c:pt idx="6054">
                  <c:v>41057.666666666657</c:v>
                </c:pt>
                <c:pt idx="6055">
                  <c:v>41057.680555555562</c:v>
                </c:pt>
                <c:pt idx="6056">
                  <c:v>41057.694444444445</c:v>
                </c:pt>
                <c:pt idx="6057">
                  <c:v>41057.708333333336</c:v>
                </c:pt>
                <c:pt idx="6058">
                  <c:v>41057.722222222212</c:v>
                </c:pt>
                <c:pt idx="6059">
                  <c:v>41057.736111111102</c:v>
                </c:pt>
                <c:pt idx="6060">
                  <c:v>41057.75</c:v>
                </c:pt>
                <c:pt idx="6061">
                  <c:v>41057.763888888883</c:v>
                </c:pt>
                <c:pt idx="6062">
                  <c:v>41057.777777777774</c:v>
                </c:pt>
                <c:pt idx="6063">
                  <c:v>41057.79166666665</c:v>
                </c:pt>
                <c:pt idx="6064">
                  <c:v>41057.805555555562</c:v>
                </c:pt>
                <c:pt idx="6065">
                  <c:v>41057.819444444453</c:v>
                </c:pt>
                <c:pt idx="6066">
                  <c:v>41057.833333333336</c:v>
                </c:pt>
                <c:pt idx="6067">
                  <c:v>41057.847222222219</c:v>
                </c:pt>
                <c:pt idx="6068">
                  <c:v>41057.861111111102</c:v>
                </c:pt>
                <c:pt idx="6069">
                  <c:v>41057.875</c:v>
                </c:pt>
                <c:pt idx="6070">
                  <c:v>41057.888888888898</c:v>
                </c:pt>
                <c:pt idx="6071">
                  <c:v>41057.902777777781</c:v>
                </c:pt>
                <c:pt idx="6072">
                  <c:v>41057.916666666664</c:v>
                </c:pt>
                <c:pt idx="6073">
                  <c:v>41057.930555555562</c:v>
                </c:pt>
                <c:pt idx="6074">
                  <c:v>41057.944444444453</c:v>
                </c:pt>
                <c:pt idx="6075">
                  <c:v>41057.958333333343</c:v>
                </c:pt>
                <c:pt idx="6076">
                  <c:v>41057.972222222219</c:v>
                </c:pt>
                <c:pt idx="6077">
                  <c:v>41057.986111111109</c:v>
                </c:pt>
                <c:pt idx="6078">
                  <c:v>41058</c:v>
                </c:pt>
                <c:pt idx="6079">
                  <c:v>41058.013888888891</c:v>
                </c:pt>
                <c:pt idx="6080">
                  <c:v>41058.027777777774</c:v>
                </c:pt>
                <c:pt idx="6081">
                  <c:v>41058.041666666657</c:v>
                </c:pt>
                <c:pt idx="6082">
                  <c:v>41058.055555555562</c:v>
                </c:pt>
                <c:pt idx="6083">
                  <c:v>41058.069444444445</c:v>
                </c:pt>
                <c:pt idx="6084">
                  <c:v>41058.083333333336</c:v>
                </c:pt>
                <c:pt idx="6085">
                  <c:v>41058.097222222212</c:v>
                </c:pt>
                <c:pt idx="6086">
                  <c:v>41058.111111111102</c:v>
                </c:pt>
                <c:pt idx="6087">
                  <c:v>41058.124999999993</c:v>
                </c:pt>
                <c:pt idx="6088">
                  <c:v>41058.138888888891</c:v>
                </c:pt>
                <c:pt idx="6089">
                  <c:v>41058.152777777781</c:v>
                </c:pt>
                <c:pt idx="6090">
                  <c:v>41058.166666666657</c:v>
                </c:pt>
                <c:pt idx="6091">
                  <c:v>41058.180555555562</c:v>
                </c:pt>
                <c:pt idx="6092">
                  <c:v>41058.194444444445</c:v>
                </c:pt>
                <c:pt idx="6093">
                  <c:v>41058.208333333336</c:v>
                </c:pt>
                <c:pt idx="6094">
                  <c:v>41058.222222222212</c:v>
                </c:pt>
                <c:pt idx="6095">
                  <c:v>41058.236111111102</c:v>
                </c:pt>
                <c:pt idx="6096">
                  <c:v>41058.25</c:v>
                </c:pt>
                <c:pt idx="6097">
                  <c:v>41058.263888888883</c:v>
                </c:pt>
                <c:pt idx="6098">
                  <c:v>41058.277777777774</c:v>
                </c:pt>
                <c:pt idx="6099">
                  <c:v>41058.29166666665</c:v>
                </c:pt>
                <c:pt idx="6100">
                  <c:v>41058.305555555562</c:v>
                </c:pt>
                <c:pt idx="6101">
                  <c:v>41058.319444444453</c:v>
                </c:pt>
                <c:pt idx="6102">
                  <c:v>41058.333333333336</c:v>
                </c:pt>
                <c:pt idx="6103">
                  <c:v>41058.347222222219</c:v>
                </c:pt>
                <c:pt idx="6104">
                  <c:v>41058.361111111102</c:v>
                </c:pt>
                <c:pt idx="6105">
                  <c:v>41058.375</c:v>
                </c:pt>
                <c:pt idx="6106">
                  <c:v>41058.388888888898</c:v>
                </c:pt>
                <c:pt idx="6107">
                  <c:v>41058.402777777781</c:v>
                </c:pt>
                <c:pt idx="6108">
                  <c:v>41058.416666666664</c:v>
                </c:pt>
                <c:pt idx="6109">
                  <c:v>41058.430555555562</c:v>
                </c:pt>
                <c:pt idx="6110">
                  <c:v>41058.444444444453</c:v>
                </c:pt>
                <c:pt idx="6111">
                  <c:v>41058.458333333343</c:v>
                </c:pt>
                <c:pt idx="6112">
                  <c:v>41058.472222222219</c:v>
                </c:pt>
                <c:pt idx="6113">
                  <c:v>41058.486111111109</c:v>
                </c:pt>
                <c:pt idx="6114">
                  <c:v>41058.5</c:v>
                </c:pt>
                <c:pt idx="6115">
                  <c:v>41058.513888888891</c:v>
                </c:pt>
                <c:pt idx="6116">
                  <c:v>41058.527777777774</c:v>
                </c:pt>
                <c:pt idx="6117">
                  <c:v>41058.541666666657</c:v>
                </c:pt>
                <c:pt idx="6118">
                  <c:v>41058.555555555562</c:v>
                </c:pt>
                <c:pt idx="6119">
                  <c:v>41058.569444444445</c:v>
                </c:pt>
                <c:pt idx="6120">
                  <c:v>41058.583333333336</c:v>
                </c:pt>
                <c:pt idx="6121">
                  <c:v>41058.597222222212</c:v>
                </c:pt>
                <c:pt idx="6122">
                  <c:v>41058.611111111102</c:v>
                </c:pt>
                <c:pt idx="6123">
                  <c:v>41058.624999999993</c:v>
                </c:pt>
                <c:pt idx="6124">
                  <c:v>41058.638888888891</c:v>
                </c:pt>
                <c:pt idx="6125">
                  <c:v>41058.652777777781</c:v>
                </c:pt>
                <c:pt idx="6126">
                  <c:v>41058.666666666657</c:v>
                </c:pt>
                <c:pt idx="6127">
                  <c:v>41058.680555555562</c:v>
                </c:pt>
                <c:pt idx="6128">
                  <c:v>41058.694444444445</c:v>
                </c:pt>
                <c:pt idx="6129">
                  <c:v>41058.708333333336</c:v>
                </c:pt>
                <c:pt idx="6130">
                  <c:v>41058.722222222212</c:v>
                </c:pt>
                <c:pt idx="6131">
                  <c:v>41058.736111111102</c:v>
                </c:pt>
                <c:pt idx="6132">
                  <c:v>41058.75</c:v>
                </c:pt>
                <c:pt idx="6133">
                  <c:v>41058.763888888883</c:v>
                </c:pt>
                <c:pt idx="6134">
                  <c:v>41058.777777777774</c:v>
                </c:pt>
                <c:pt idx="6135">
                  <c:v>41058.79166666665</c:v>
                </c:pt>
                <c:pt idx="6136">
                  <c:v>41058.805555555562</c:v>
                </c:pt>
                <c:pt idx="6137">
                  <c:v>41058.819444444453</c:v>
                </c:pt>
                <c:pt idx="6138">
                  <c:v>41058.833333333336</c:v>
                </c:pt>
                <c:pt idx="6139">
                  <c:v>41058.847222222219</c:v>
                </c:pt>
                <c:pt idx="6140">
                  <c:v>41058.861111111102</c:v>
                </c:pt>
                <c:pt idx="6141">
                  <c:v>41058.875</c:v>
                </c:pt>
                <c:pt idx="6142">
                  <c:v>41058.888888888898</c:v>
                </c:pt>
                <c:pt idx="6143">
                  <c:v>41058.902777777781</c:v>
                </c:pt>
                <c:pt idx="6144">
                  <c:v>41058.916666666664</c:v>
                </c:pt>
                <c:pt idx="6145">
                  <c:v>41058.930555555562</c:v>
                </c:pt>
                <c:pt idx="6146">
                  <c:v>41058.944444444453</c:v>
                </c:pt>
                <c:pt idx="6147">
                  <c:v>41058.958333333343</c:v>
                </c:pt>
                <c:pt idx="6148">
                  <c:v>41058.972222222219</c:v>
                </c:pt>
                <c:pt idx="6149">
                  <c:v>41058.986111111109</c:v>
                </c:pt>
                <c:pt idx="6150">
                  <c:v>41059</c:v>
                </c:pt>
                <c:pt idx="6151">
                  <c:v>41059.013888888891</c:v>
                </c:pt>
                <c:pt idx="6152">
                  <c:v>41059.027777777774</c:v>
                </c:pt>
                <c:pt idx="6153">
                  <c:v>41059.041666666657</c:v>
                </c:pt>
                <c:pt idx="6154">
                  <c:v>41059.055555555562</c:v>
                </c:pt>
                <c:pt idx="6155">
                  <c:v>41059.069444444445</c:v>
                </c:pt>
                <c:pt idx="6156">
                  <c:v>41059.083333333336</c:v>
                </c:pt>
                <c:pt idx="6157">
                  <c:v>41059.097222222212</c:v>
                </c:pt>
                <c:pt idx="6158">
                  <c:v>41059.111111111102</c:v>
                </c:pt>
                <c:pt idx="6159">
                  <c:v>41059.124999999993</c:v>
                </c:pt>
                <c:pt idx="6160">
                  <c:v>41059.138888888891</c:v>
                </c:pt>
                <c:pt idx="6161">
                  <c:v>41059.152777777781</c:v>
                </c:pt>
                <c:pt idx="6162">
                  <c:v>41059.166666666657</c:v>
                </c:pt>
                <c:pt idx="6163">
                  <c:v>41059.180555555562</c:v>
                </c:pt>
                <c:pt idx="6164">
                  <c:v>41059.194444444445</c:v>
                </c:pt>
                <c:pt idx="6165">
                  <c:v>41059.208333333336</c:v>
                </c:pt>
                <c:pt idx="6166">
                  <c:v>41059.222222222212</c:v>
                </c:pt>
                <c:pt idx="6167">
                  <c:v>41059.236111111102</c:v>
                </c:pt>
                <c:pt idx="6168">
                  <c:v>41059.25</c:v>
                </c:pt>
                <c:pt idx="6169">
                  <c:v>41059.263888888883</c:v>
                </c:pt>
                <c:pt idx="6170">
                  <c:v>41059.277777777774</c:v>
                </c:pt>
                <c:pt idx="6171">
                  <c:v>41059.29166666665</c:v>
                </c:pt>
                <c:pt idx="6172">
                  <c:v>41059.305555555562</c:v>
                </c:pt>
                <c:pt idx="6173">
                  <c:v>41059.319444444453</c:v>
                </c:pt>
                <c:pt idx="6174">
                  <c:v>41059.333333333336</c:v>
                </c:pt>
                <c:pt idx="6175">
                  <c:v>41059.347222222219</c:v>
                </c:pt>
                <c:pt idx="6176">
                  <c:v>41059.361111111102</c:v>
                </c:pt>
                <c:pt idx="6177">
                  <c:v>41059.375</c:v>
                </c:pt>
                <c:pt idx="6178">
                  <c:v>41059.388888888898</c:v>
                </c:pt>
                <c:pt idx="6179">
                  <c:v>41059.402777777781</c:v>
                </c:pt>
                <c:pt idx="6180">
                  <c:v>41059.416666666664</c:v>
                </c:pt>
                <c:pt idx="6181">
                  <c:v>41059.430555555562</c:v>
                </c:pt>
                <c:pt idx="6182">
                  <c:v>41059.444444444453</c:v>
                </c:pt>
                <c:pt idx="6183">
                  <c:v>41059.458333333343</c:v>
                </c:pt>
                <c:pt idx="6184">
                  <c:v>41059.472222222219</c:v>
                </c:pt>
                <c:pt idx="6185">
                  <c:v>41059.486111111109</c:v>
                </c:pt>
                <c:pt idx="6186">
                  <c:v>41059.5</c:v>
                </c:pt>
                <c:pt idx="6187">
                  <c:v>41059.513888888891</c:v>
                </c:pt>
                <c:pt idx="6188">
                  <c:v>41059.527777777774</c:v>
                </c:pt>
                <c:pt idx="6189">
                  <c:v>41059.541666666657</c:v>
                </c:pt>
                <c:pt idx="6190">
                  <c:v>41059.555555555562</c:v>
                </c:pt>
                <c:pt idx="6191">
                  <c:v>41059.569444444445</c:v>
                </c:pt>
                <c:pt idx="6192">
                  <c:v>41059.583333333336</c:v>
                </c:pt>
                <c:pt idx="6193">
                  <c:v>41059.597222222212</c:v>
                </c:pt>
                <c:pt idx="6194">
                  <c:v>41059.611111111102</c:v>
                </c:pt>
                <c:pt idx="6195">
                  <c:v>41059.624999999993</c:v>
                </c:pt>
                <c:pt idx="6196">
                  <c:v>41059.638888888891</c:v>
                </c:pt>
                <c:pt idx="6197">
                  <c:v>41059.652777777781</c:v>
                </c:pt>
                <c:pt idx="6198">
                  <c:v>41059.666666666657</c:v>
                </c:pt>
                <c:pt idx="6199">
                  <c:v>41059.680555555562</c:v>
                </c:pt>
                <c:pt idx="6200">
                  <c:v>41059.694444444445</c:v>
                </c:pt>
                <c:pt idx="6201">
                  <c:v>41059.708333333336</c:v>
                </c:pt>
                <c:pt idx="6202">
                  <c:v>41059.722222222212</c:v>
                </c:pt>
                <c:pt idx="6203">
                  <c:v>41059.736111111102</c:v>
                </c:pt>
                <c:pt idx="6204">
                  <c:v>41059.75</c:v>
                </c:pt>
                <c:pt idx="6205">
                  <c:v>41059.763888888883</c:v>
                </c:pt>
                <c:pt idx="6206">
                  <c:v>41059.777777777774</c:v>
                </c:pt>
                <c:pt idx="6207">
                  <c:v>41059.79166666665</c:v>
                </c:pt>
                <c:pt idx="6208">
                  <c:v>41059.805555555562</c:v>
                </c:pt>
                <c:pt idx="6209">
                  <c:v>41059.819444444453</c:v>
                </c:pt>
                <c:pt idx="6210">
                  <c:v>41059.833333333336</c:v>
                </c:pt>
                <c:pt idx="6211">
                  <c:v>41059.847222222219</c:v>
                </c:pt>
                <c:pt idx="6212">
                  <c:v>41059.861111111102</c:v>
                </c:pt>
                <c:pt idx="6213">
                  <c:v>41059.875</c:v>
                </c:pt>
                <c:pt idx="6214">
                  <c:v>41059.888888888898</c:v>
                </c:pt>
                <c:pt idx="6215">
                  <c:v>41059.902777777781</c:v>
                </c:pt>
                <c:pt idx="6216">
                  <c:v>41059.916666666664</c:v>
                </c:pt>
                <c:pt idx="6217">
                  <c:v>41059.930555555562</c:v>
                </c:pt>
                <c:pt idx="6218">
                  <c:v>41059.944444444453</c:v>
                </c:pt>
                <c:pt idx="6219">
                  <c:v>41059.958333333343</c:v>
                </c:pt>
                <c:pt idx="6220">
                  <c:v>41059.972222222219</c:v>
                </c:pt>
                <c:pt idx="6221">
                  <c:v>41059.986111111109</c:v>
                </c:pt>
                <c:pt idx="6222">
                  <c:v>41060</c:v>
                </c:pt>
                <c:pt idx="6223">
                  <c:v>41060.013888888891</c:v>
                </c:pt>
                <c:pt idx="6224">
                  <c:v>41060.027777777774</c:v>
                </c:pt>
                <c:pt idx="6225">
                  <c:v>41060.041666666657</c:v>
                </c:pt>
                <c:pt idx="6226">
                  <c:v>41060.055555555562</c:v>
                </c:pt>
                <c:pt idx="6227">
                  <c:v>41060.069444444445</c:v>
                </c:pt>
                <c:pt idx="6228">
                  <c:v>41060.083333333336</c:v>
                </c:pt>
                <c:pt idx="6229">
                  <c:v>41060.097222222212</c:v>
                </c:pt>
                <c:pt idx="6230">
                  <c:v>41060.111111111102</c:v>
                </c:pt>
                <c:pt idx="6231">
                  <c:v>41060.124999999993</c:v>
                </c:pt>
                <c:pt idx="6232">
                  <c:v>41060.138888888891</c:v>
                </c:pt>
                <c:pt idx="6233">
                  <c:v>41060.152777777781</c:v>
                </c:pt>
                <c:pt idx="6234">
                  <c:v>41060.166666666657</c:v>
                </c:pt>
                <c:pt idx="6235">
                  <c:v>41060.180555555562</c:v>
                </c:pt>
                <c:pt idx="6236">
                  <c:v>41060.194444444445</c:v>
                </c:pt>
                <c:pt idx="6237">
                  <c:v>41060.208333333336</c:v>
                </c:pt>
                <c:pt idx="6238">
                  <c:v>41060.222222222212</c:v>
                </c:pt>
                <c:pt idx="6239">
                  <c:v>41060.236111111102</c:v>
                </c:pt>
                <c:pt idx="6240">
                  <c:v>41060.25</c:v>
                </c:pt>
                <c:pt idx="6241">
                  <c:v>41060.263888888883</c:v>
                </c:pt>
                <c:pt idx="6242">
                  <c:v>41060.277777777774</c:v>
                </c:pt>
                <c:pt idx="6243">
                  <c:v>41060.29166666665</c:v>
                </c:pt>
                <c:pt idx="6244">
                  <c:v>41060.305555555562</c:v>
                </c:pt>
                <c:pt idx="6245">
                  <c:v>41060.319444444453</c:v>
                </c:pt>
                <c:pt idx="6246">
                  <c:v>41060.333333333336</c:v>
                </c:pt>
                <c:pt idx="6247">
                  <c:v>41060.347222222219</c:v>
                </c:pt>
                <c:pt idx="6248">
                  <c:v>41060.361111111102</c:v>
                </c:pt>
                <c:pt idx="6249">
                  <c:v>41060.375</c:v>
                </c:pt>
                <c:pt idx="6250">
                  <c:v>41060.388888888898</c:v>
                </c:pt>
                <c:pt idx="6251">
                  <c:v>41060.402777777781</c:v>
                </c:pt>
                <c:pt idx="6252">
                  <c:v>41060.416666666664</c:v>
                </c:pt>
                <c:pt idx="6253">
                  <c:v>41060.430555555562</c:v>
                </c:pt>
                <c:pt idx="6254">
                  <c:v>41060.444444444453</c:v>
                </c:pt>
                <c:pt idx="6255">
                  <c:v>41060.458333333343</c:v>
                </c:pt>
                <c:pt idx="6256">
                  <c:v>41060.472222222219</c:v>
                </c:pt>
                <c:pt idx="6257">
                  <c:v>41060.486111111109</c:v>
                </c:pt>
                <c:pt idx="6258">
                  <c:v>41060.5</c:v>
                </c:pt>
                <c:pt idx="6259">
                  <c:v>41060.513888888891</c:v>
                </c:pt>
                <c:pt idx="6260">
                  <c:v>41060.527777777774</c:v>
                </c:pt>
                <c:pt idx="6261">
                  <c:v>41060.541666666657</c:v>
                </c:pt>
                <c:pt idx="6262">
                  <c:v>41060.555555555562</c:v>
                </c:pt>
                <c:pt idx="6263">
                  <c:v>41060.569444444445</c:v>
                </c:pt>
                <c:pt idx="6264">
                  <c:v>41060.583333333336</c:v>
                </c:pt>
                <c:pt idx="6265">
                  <c:v>41060.597222222212</c:v>
                </c:pt>
                <c:pt idx="6266">
                  <c:v>41060.611111111102</c:v>
                </c:pt>
                <c:pt idx="6267">
                  <c:v>41060.624999999993</c:v>
                </c:pt>
                <c:pt idx="6268">
                  <c:v>41060.638888888891</c:v>
                </c:pt>
                <c:pt idx="6269">
                  <c:v>41060.652777777781</c:v>
                </c:pt>
                <c:pt idx="6270">
                  <c:v>41060.666666666657</c:v>
                </c:pt>
                <c:pt idx="6271">
                  <c:v>41060.680555555562</c:v>
                </c:pt>
                <c:pt idx="6272">
                  <c:v>41060.694444444445</c:v>
                </c:pt>
                <c:pt idx="6273">
                  <c:v>41060.708333333336</c:v>
                </c:pt>
                <c:pt idx="6274">
                  <c:v>41060.722222222212</c:v>
                </c:pt>
                <c:pt idx="6275">
                  <c:v>41060.736111111102</c:v>
                </c:pt>
                <c:pt idx="6276">
                  <c:v>41060.75</c:v>
                </c:pt>
                <c:pt idx="6277">
                  <c:v>41060.763888888883</c:v>
                </c:pt>
                <c:pt idx="6278">
                  <c:v>41060.777777777774</c:v>
                </c:pt>
                <c:pt idx="6279">
                  <c:v>41060.79166666665</c:v>
                </c:pt>
                <c:pt idx="6280">
                  <c:v>41060.805555555562</c:v>
                </c:pt>
                <c:pt idx="6281">
                  <c:v>41060.819444444453</c:v>
                </c:pt>
                <c:pt idx="6282">
                  <c:v>41060.833333333336</c:v>
                </c:pt>
                <c:pt idx="6283">
                  <c:v>41060.847222222219</c:v>
                </c:pt>
                <c:pt idx="6284">
                  <c:v>41060.861111111102</c:v>
                </c:pt>
                <c:pt idx="6285">
                  <c:v>41060.875</c:v>
                </c:pt>
                <c:pt idx="6286">
                  <c:v>41060.888888888898</c:v>
                </c:pt>
                <c:pt idx="6287">
                  <c:v>41060.902777777781</c:v>
                </c:pt>
                <c:pt idx="6288">
                  <c:v>41060.916666666664</c:v>
                </c:pt>
                <c:pt idx="6289">
                  <c:v>41060.930555555562</c:v>
                </c:pt>
                <c:pt idx="6290">
                  <c:v>41060.944444444453</c:v>
                </c:pt>
                <c:pt idx="6291">
                  <c:v>41060.958333333343</c:v>
                </c:pt>
                <c:pt idx="6292">
                  <c:v>41060.972222222219</c:v>
                </c:pt>
                <c:pt idx="6293">
                  <c:v>41060.986111111109</c:v>
                </c:pt>
                <c:pt idx="6294">
                  <c:v>41061</c:v>
                </c:pt>
                <c:pt idx="6295">
                  <c:v>41061.013888888891</c:v>
                </c:pt>
                <c:pt idx="6296">
                  <c:v>41061.027777777774</c:v>
                </c:pt>
                <c:pt idx="6297">
                  <c:v>41061.041666666657</c:v>
                </c:pt>
                <c:pt idx="6298">
                  <c:v>41061.055555555562</c:v>
                </c:pt>
                <c:pt idx="6299">
                  <c:v>41061.069444444445</c:v>
                </c:pt>
                <c:pt idx="6300">
                  <c:v>41061.083333333336</c:v>
                </c:pt>
                <c:pt idx="6301">
                  <c:v>41061.097222222212</c:v>
                </c:pt>
                <c:pt idx="6302">
                  <c:v>41061.111111111102</c:v>
                </c:pt>
                <c:pt idx="6303">
                  <c:v>41061.124999999993</c:v>
                </c:pt>
                <c:pt idx="6304">
                  <c:v>41061.138888888891</c:v>
                </c:pt>
                <c:pt idx="6305">
                  <c:v>41061.152777777781</c:v>
                </c:pt>
                <c:pt idx="6306">
                  <c:v>41061.166666666657</c:v>
                </c:pt>
                <c:pt idx="6307">
                  <c:v>41061.180555555562</c:v>
                </c:pt>
                <c:pt idx="6308">
                  <c:v>41061.194444444445</c:v>
                </c:pt>
                <c:pt idx="6309">
                  <c:v>41061.208333333336</c:v>
                </c:pt>
                <c:pt idx="6310">
                  <c:v>41061.222222222212</c:v>
                </c:pt>
                <c:pt idx="6311">
                  <c:v>41061.236111111102</c:v>
                </c:pt>
                <c:pt idx="6312">
                  <c:v>41061.25</c:v>
                </c:pt>
                <c:pt idx="6313">
                  <c:v>41061.263888888883</c:v>
                </c:pt>
                <c:pt idx="6314">
                  <c:v>41061.277777777774</c:v>
                </c:pt>
                <c:pt idx="6315">
                  <c:v>41061.29166666665</c:v>
                </c:pt>
                <c:pt idx="6316">
                  <c:v>41061.305555555562</c:v>
                </c:pt>
                <c:pt idx="6317">
                  <c:v>41061.319444444453</c:v>
                </c:pt>
                <c:pt idx="6318">
                  <c:v>41061.333333333336</c:v>
                </c:pt>
                <c:pt idx="6319">
                  <c:v>41061.347222222219</c:v>
                </c:pt>
                <c:pt idx="6320">
                  <c:v>41061.361111111102</c:v>
                </c:pt>
                <c:pt idx="6321">
                  <c:v>41061.375</c:v>
                </c:pt>
                <c:pt idx="6322">
                  <c:v>41061.388888888898</c:v>
                </c:pt>
                <c:pt idx="6323">
                  <c:v>41061.402777777781</c:v>
                </c:pt>
                <c:pt idx="6324">
                  <c:v>41061.416666666664</c:v>
                </c:pt>
                <c:pt idx="6325">
                  <c:v>41061.430555555562</c:v>
                </c:pt>
                <c:pt idx="6326">
                  <c:v>41061.444444444453</c:v>
                </c:pt>
                <c:pt idx="6327">
                  <c:v>41061.458333333343</c:v>
                </c:pt>
                <c:pt idx="6328">
                  <c:v>41061.472222222219</c:v>
                </c:pt>
                <c:pt idx="6329">
                  <c:v>41061.486111111109</c:v>
                </c:pt>
                <c:pt idx="6330">
                  <c:v>41061.5</c:v>
                </c:pt>
                <c:pt idx="6331">
                  <c:v>41061.513888888891</c:v>
                </c:pt>
                <c:pt idx="6332">
                  <c:v>41061.527777777774</c:v>
                </c:pt>
                <c:pt idx="6333">
                  <c:v>41061.541666666657</c:v>
                </c:pt>
                <c:pt idx="6334">
                  <c:v>41061.555555555562</c:v>
                </c:pt>
                <c:pt idx="6335">
                  <c:v>41061.569444444445</c:v>
                </c:pt>
                <c:pt idx="6336">
                  <c:v>41061.583333333336</c:v>
                </c:pt>
                <c:pt idx="6337">
                  <c:v>41061.597222222212</c:v>
                </c:pt>
                <c:pt idx="6338">
                  <c:v>41061.611111111102</c:v>
                </c:pt>
                <c:pt idx="6339">
                  <c:v>41061.624999999993</c:v>
                </c:pt>
                <c:pt idx="6340">
                  <c:v>41061.638888888891</c:v>
                </c:pt>
                <c:pt idx="6341">
                  <c:v>41061.652777777781</c:v>
                </c:pt>
                <c:pt idx="6342">
                  <c:v>41061.666666666657</c:v>
                </c:pt>
                <c:pt idx="6343">
                  <c:v>41061.680555555562</c:v>
                </c:pt>
                <c:pt idx="6344">
                  <c:v>41061.694444444445</c:v>
                </c:pt>
                <c:pt idx="6345">
                  <c:v>41061.708333333336</c:v>
                </c:pt>
                <c:pt idx="6346">
                  <c:v>41061.722222222212</c:v>
                </c:pt>
                <c:pt idx="6347">
                  <c:v>41061.736111111102</c:v>
                </c:pt>
                <c:pt idx="6348">
                  <c:v>41061.75</c:v>
                </c:pt>
                <c:pt idx="6349">
                  <c:v>41061.763888888883</c:v>
                </c:pt>
                <c:pt idx="6350">
                  <c:v>41061.777777777774</c:v>
                </c:pt>
                <c:pt idx="6351">
                  <c:v>41061.79166666665</c:v>
                </c:pt>
                <c:pt idx="6352">
                  <c:v>41061.805555555562</c:v>
                </c:pt>
                <c:pt idx="6353">
                  <c:v>41061.819444444453</c:v>
                </c:pt>
                <c:pt idx="6354">
                  <c:v>41061.833333333336</c:v>
                </c:pt>
                <c:pt idx="6355">
                  <c:v>41061.847222222219</c:v>
                </c:pt>
                <c:pt idx="6356">
                  <c:v>41061.861111111102</c:v>
                </c:pt>
                <c:pt idx="6357">
                  <c:v>41061.875</c:v>
                </c:pt>
                <c:pt idx="6358">
                  <c:v>41061.888888888898</c:v>
                </c:pt>
                <c:pt idx="6359">
                  <c:v>41061.902777777781</c:v>
                </c:pt>
                <c:pt idx="6360">
                  <c:v>41061.916666666664</c:v>
                </c:pt>
                <c:pt idx="6361">
                  <c:v>41061.930555555562</c:v>
                </c:pt>
                <c:pt idx="6362">
                  <c:v>41061.944444444453</c:v>
                </c:pt>
                <c:pt idx="6363">
                  <c:v>41061.958333333343</c:v>
                </c:pt>
                <c:pt idx="6364">
                  <c:v>41061.972222222219</c:v>
                </c:pt>
                <c:pt idx="6365">
                  <c:v>41061.986111111109</c:v>
                </c:pt>
                <c:pt idx="6366">
                  <c:v>41062</c:v>
                </c:pt>
                <c:pt idx="6367">
                  <c:v>41062.013888888891</c:v>
                </c:pt>
                <c:pt idx="6368">
                  <c:v>41062.027777777774</c:v>
                </c:pt>
                <c:pt idx="6369">
                  <c:v>41062.041666666657</c:v>
                </c:pt>
                <c:pt idx="6370">
                  <c:v>41062.055555555562</c:v>
                </c:pt>
                <c:pt idx="6371">
                  <c:v>41062.069444444445</c:v>
                </c:pt>
                <c:pt idx="6372">
                  <c:v>41062.083333333336</c:v>
                </c:pt>
                <c:pt idx="6373">
                  <c:v>41062.097222222212</c:v>
                </c:pt>
                <c:pt idx="6374">
                  <c:v>41062.111111111102</c:v>
                </c:pt>
                <c:pt idx="6375">
                  <c:v>41062.124999999993</c:v>
                </c:pt>
                <c:pt idx="6376">
                  <c:v>41062.138888888891</c:v>
                </c:pt>
                <c:pt idx="6377">
                  <c:v>41062.152777777781</c:v>
                </c:pt>
                <c:pt idx="6378">
                  <c:v>41062.166666666657</c:v>
                </c:pt>
                <c:pt idx="6379">
                  <c:v>41062.180555555562</c:v>
                </c:pt>
                <c:pt idx="6380">
                  <c:v>41062.194444444445</c:v>
                </c:pt>
                <c:pt idx="6381">
                  <c:v>41062.208333333336</c:v>
                </c:pt>
                <c:pt idx="6382">
                  <c:v>41062.222222222212</c:v>
                </c:pt>
                <c:pt idx="6383">
                  <c:v>41062.236111111102</c:v>
                </c:pt>
                <c:pt idx="6384">
                  <c:v>41062.25</c:v>
                </c:pt>
                <c:pt idx="6385">
                  <c:v>41062.263888888883</c:v>
                </c:pt>
                <c:pt idx="6386">
                  <c:v>41062.277777777774</c:v>
                </c:pt>
                <c:pt idx="6387">
                  <c:v>41062.29166666665</c:v>
                </c:pt>
                <c:pt idx="6388">
                  <c:v>41062.305555555562</c:v>
                </c:pt>
                <c:pt idx="6389">
                  <c:v>41062.319444444453</c:v>
                </c:pt>
                <c:pt idx="6390">
                  <c:v>41062.333333333336</c:v>
                </c:pt>
                <c:pt idx="6391">
                  <c:v>41062.347222222219</c:v>
                </c:pt>
                <c:pt idx="6392">
                  <c:v>41062.361111111102</c:v>
                </c:pt>
                <c:pt idx="6393">
                  <c:v>41062.375</c:v>
                </c:pt>
                <c:pt idx="6394">
                  <c:v>41062.388888888898</c:v>
                </c:pt>
                <c:pt idx="6395">
                  <c:v>41062.402777777781</c:v>
                </c:pt>
                <c:pt idx="6396">
                  <c:v>41062.416666666664</c:v>
                </c:pt>
                <c:pt idx="6397">
                  <c:v>41062.430555555562</c:v>
                </c:pt>
                <c:pt idx="6398">
                  <c:v>41062.444444444453</c:v>
                </c:pt>
                <c:pt idx="6399">
                  <c:v>41062.458333333343</c:v>
                </c:pt>
                <c:pt idx="6400">
                  <c:v>41062.472222222219</c:v>
                </c:pt>
                <c:pt idx="6401">
                  <c:v>41062.486111111109</c:v>
                </c:pt>
                <c:pt idx="6402">
                  <c:v>41062.5</c:v>
                </c:pt>
                <c:pt idx="6403">
                  <c:v>41062.513888888891</c:v>
                </c:pt>
                <c:pt idx="6404">
                  <c:v>41062.527777777774</c:v>
                </c:pt>
                <c:pt idx="6405">
                  <c:v>41062.541666666657</c:v>
                </c:pt>
                <c:pt idx="6406">
                  <c:v>41062.555555555562</c:v>
                </c:pt>
                <c:pt idx="6407">
                  <c:v>41062.569444444445</c:v>
                </c:pt>
                <c:pt idx="6408">
                  <c:v>41062.583333333336</c:v>
                </c:pt>
                <c:pt idx="6409">
                  <c:v>41062.597222222212</c:v>
                </c:pt>
                <c:pt idx="6410">
                  <c:v>41062.611111111102</c:v>
                </c:pt>
                <c:pt idx="6411">
                  <c:v>41062.624999999993</c:v>
                </c:pt>
                <c:pt idx="6412">
                  <c:v>41062.638888888891</c:v>
                </c:pt>
                <c:pt idx="6413">
                  <c:v>41062.652777777781</c:v>
                </c:pt>
                <c:pt idx="6414">
                  <c:v>41062.666666666657</c:v>
                </c:pt>
                <c:pt idx="6415">
                  <c:v>41062.680555555562</c:v>
                </c:pt>
                <c:pt idx="6416">
                  <c:v>41062.694444444445</c:v>
                </c:pt>
                <c:pt idx="6417">
                  <c:v>41062.708333333336</c:v>
                </c:pt>
                <c:pt idx="6418">
                  <c:v>41062.722222222212</c:v>
                </c:pt>
                <c:pt idx="6419">
                  <c:v>41062.736111111102</c:v>
                </c:pt>
                <c:pt idx="6420">
                  <c:v>41062.75</c:v>
                </c:pt>
                <c:pt idx="6421">
                  <c:v>41062.763888888883</c:v>
                </c:pt>
                <c:pt idx="6422">
                  <c:v>41062.777777777774</c:v>
                </c:pt>
                <c:pt idx="6423">
                  <c:v>41062.79166666665</c:v>
                </c:pt>
                <c:pt idx="6424">
                  <c:v>41062.805555555562</c:v>
                </c:pt>
                <c:pt idx="6425">
                  <c:v>41062.819444444453</c:v>
                </c:pt>
                <c:pt idx="6426">
                  <c:v>41062.833333333336</c:v>
                </c:pt>
                <c:pt idx="6427">
                  <c:v>41062.847222222219</c:v>
                </c:pt>
                <c:pt idx="6428">
                  <c:v>41062.861111111102</c:v>
                </c:pt>
                <c:pt idx="6429">
                  <c:v>41062.875</c:v>
                </c:pt>
                <c:pt idx="6430">
                  <c:v>41062.888888888898</c:v>
                </c:pt>
                <c:pt idx="6431">
                  <c:v>41062.902777777781</c:v>
                </c:pt>
                <c:pt idx="6432">
                  <c:v>41062.916666666664</c:v>
                </c:pt>
                <c:pt idx="6433">
                  <c:v>41062.930555555562</c:v>
                </c:pt>
                <c:pt idx="6434">
                  <c:v>41062.944444444453</c:v>
                </c:pt>
                <c:pt idx="6435">
                  <c:v>41062.958333333343</c:v>
                </c:pt>
                <c:pt idx="6436">
                  <c:v>41062.972222222219</c:v>
                </c:pt>
                <c:pt idx="6437">
                  <c:v>41062.986111111109</c:v>
                </c:pt>
                <c:pt idx="6438">
                  <c:v>41063</c:v>
                </c:pt>
                <c:pt idx="6439">
                  <c:v>41063.013888888891</c:v>
                </c:pt>
                <c:pt idx="6440">
                  <c:v>41063.027777777774</c:v>
                </c:pt>
                <c:pt idx="6441">
                  <c:v>41063.041666666657</c:v>
                </c:pt>
                <c:pt idx="6442">
                  <c:v>41063.055555555562</c:v>
                </c:pt>
                <c:pt idx="6443">
                  <c:v>41063.069444444445</c:v>
                </c:pt>
                <c:pt idx="6444">
                  <c:v>41063.083333333336</c:v>
                </c:pt>
                <c:pt idx="6445">
                  <c:v>41063.097222222212</c:v>
                </c:pt>
                <c:pt idx="6446">
                  <c:v>41063.111111111102</c:v>
                </c:pt>
                <c:pt idx="6447">
                  <c:v>41063.124999999993</c:v>
                </c:pt>
                <c:pt idx="6448">
                  <c:v>41063.138888888891</c:v>
                </c:pt>
                <c:pt idx="6449">
                  <c:v>41063.152777777781</c:v>
                </c:pt>
                <c:pt idx="6450">
                  <c:v>41063.166666666657</c:v>
                </c:pt>
                <c:pt idx="6451">
                  <c:v>41063.180555555562</c:v>
                </c:pt>
                <c:pt idx="6452">
                  <c:v>41063.194444444445</c:v>
                </c:pt>
                <c:pt idx="6453">
                  <c:v>41063.208333333336</c:v>
                </c:pt>
                <c:pt idx="6454">
                  <c:v>41063.222222222212</c:v>
                </c:pt>
                <c:pt idx="6455">
                  <c:v>41063.236111111102</c:v>
                </c:pt>
                <c:pt idx="6456">
                  <c:v>41063.25</c:v>
                </c:pt>
                <c:pt idx="6457">
                  <c:v>41063.263888888883</c:v>
                </c:pt>
                <c:pt idx="6458">
                  <c:v>41063.277777777774</c:v>
                </c:pt>
                <c:pt idx="6459">
                  <c:v>41063.29166666665</c:v>
                </c:pt>
                <c:pt idx="6460">
                  <c:v>41063.305555555562</c:v>
                </c:pt>
                <c:pt idx="6461">
                  <c:v>41063.319444444453</c:v>
                </c:pt>
                <c:pt idx="6462">
                  <c:v>41063.333333333336</c:v>
                </c:pt>
                <c:pt idx="6463">
                  <c:v>41063.347222222219</c:v>
                </c:pt>
                <c:pt idx="6464">
                  <c:v>41063.361111111102</c:v>
                </c:pt>
                <c:pt idx="6465">
                  <c:v>41063.375</c:v>
                </c:pt>
                <c:pt idx="6466">
                  <c:v>41063.388888888898</c:v>
                </c:pt>
                <c:pt idx="6467">
                  <c:v>41063.402777777781</c:v>
                </c:pt>
                <c:pt idx="6468">
                  <c:v>41063.416666666664</c:v>
                </c:pt>
                <c:pt idx="6469">
                  <c:v>41063.430555555562</c:v>
                </c:pt>
                <c:pt idx="6470">
                  <c:v>41063.444444444453</c:v>
                </c:pt>
                <c:pt idx="6471">
                  <c:v>41063.458333333343</c:v>
                </c:pt>
                <c:pt idx="6472">
                  <c:v>41063.472222222219</c:v>
                </c:pt>
                <c:pt idx="6473">
                  <c:v>41063.486111111109</c:v>
                </c:pt>
                <c:pt idx="6474">
                  <c:v>41063.5</c:v>
                </c:pt>
                <c:pt idx="6475">
                  <c:v>41063.513888888891</c:v>
                </c:pt>
                <c:pt idx="6476">
                  <c:v>41063.527777777774</c:v>
                </c:pt>
                <c:pt idx="6477">
                  <c:v>41063.541666666657</c:v>
                </c:pt>
                <c:pt idx="6478">
                  <c:v>41063.555555555562</c:v>
                </c:pt>
                <c:pt idx="6479">
                  <c:v>41063.569444444445</c:v>
                </c:pt>
                <c:pt idx="6480">
                  <c:v>41063.583333333336</c:v>
                </c:pt>
                <c:pt idx="6481">
                  <c:v>41063.597222222212</c:v>
                </c:pt>
                <c:pt idx="6482">
                  <c:v>41063.611111111102</c:v>
                </c:pt>
                <c:pt idx="6483">
                  <c:v>41063.624999999993</c:v>
                </c:pt>
                <c:pt idx="6484">
                  <c:v>41063.638888888891</c:v>
                </c:pt>
                <c:pt idx="6485">
                  <c:v>41063.652777777781</c:v>
                </c:pt>
                <c:pt idx="6486">
                  <c:v>41063.666666666657</c:v>
                </c:pt>
                <c:pt idx="6487">
                  <c:v>41063.680555555562</c:v>
                </c:pt>
                <c:pt idx="6488">
                  <c:v>41063.694444444445</c:v>
                </c:pt>
                <c:pt idx="6489">
                  <c:v>41063.708333333336</c:v>
                </c:pt>
                <c:pt idx="6490">
                  <c:v>41063.722222222212</c:v>
                </c:pt>
                <c:pt idx="6491">
                  <c:v>41063.736111111102</c:v>
                </c:pt>
                <c:pt idx="6492">
                  <c:v>41063.75</c:v>
                </c:pt>
                <c:pt idx="6493">
                  <c:v>41063.763888888883</c:v>
                </c:pt>
                <c:pt idx="6494">
                  <c:v>41063.777777777774</c:v>
                </c:pt>
                <c:pt idx="6495">
                  <c:v>41063.79166666665</c:v>
                </c:pt>
                <c:pt idx="6496">
                  <c:v>41063.805555555562</c:v>
                </c:pt>
                <c:pt idx="6497">
                  <c:v>41063.819444444453</c:v>
                </c:pt>
                <c:pt idx="6498">
                  <c:v>41063.833333333336</c:v>
                </c:pt>
                <c:pt idx="6499">
                  <c:v>41063.847222222219</c:v>
                </c:pt>
                <c:pt idx="6500">
                  <c:v>41063.861111111102</c:v>
                </c:pt>
                <c:pt idx="6501">
                  <c:v>41063.875</c:v>
                </c:pt>
                <c:pt idx="6502">
                  <c:v>41063.888888888898</c:v>
                </c:pt>
                <c:pt idx="6503">
                  <c:v>41063.902777777781</c:v>
                </c:pt>
                <c:pt idx="6504">
                  <c:v>41063.916666666664</c:v>
                </c:pt>
                <c:pt idx="6505">
                  <c:v>41063.930555555562</c:v>
                </c:pt>
                <c:pt idx="6506">
                  <c:v>41063.944444444453</c:v>
                </c:pt>
                <c:pt idx="6507">
                  <c:v>41063.958333333343</c:v>
                </c:pt>
                <c:pt idx="6508">
                  <c:v>41063.972222222219</c:v>
                </c:pt>
                <c:pt idx="6509">
                  <c:v>41063.986111111109</c:v>
                </c:pt>
                <c:pt idx="6510">
                  <c:v>41064</c:v>
                </c:pt>
                <c:pt idx="6511">
                  <c:v>41064.013888888891</c:v>
                </c:pt>
                <c:pt idx="6512">
                  <c:v>41064.027777777774</c:v>
                </c:pt>
                <c:pt idx="6513">
                  <c:v>41064.041666666657</c:v>
                </c:pt>
                <c:pt idx="6514">
                  <c:v>41064.055555555562</c:v>
                </c:pt>
                <c:pt idx="6515">
                  <c:v>41064.069444444445</c:v>
                </c:pt>
                <c:pt idx="6516">
                  <c:v>41064.083333333336</c:v>
                </c:pt>
                <c:pt idx="6517">
                  <c:v>41064.097222222212</c:v>
                </c:pt>
                <c:pt idx="6518">
                  <c:v>41064.111111111102</c:v>
                </c:pt>
                <c:pt idx="6519">
                  <c:v>41064.124999999993</c:v>
                </c:pt>
                <c:pt idx="6520">
                  <c:v>41064.138888888891</c:v>
                </c:pt>
                <c:pt idx="6521">
                  <c:v>41064.152777777781</c:v>
                </c:pt>
                <c:pt idx="6522">
                  <c:v>41064.166666666657</c:v>
                </c:pt>
                <c:pt idx="6523">
                  <c:v>41064.180555555562</c:v>
                </c:pt>
                <c:pt idx="6524">
                  <c:v>41064.194444444445</c:v>
                </c:pt>
                <c:pt idx="6525">
                  <c:v>41064.208333333336</c:v>
                </c:pt>
                <c:pt idx="6526">
                  <c:v>41064.222222222212</c:v>
                </c:pt>
                <c:pt idx="6527">
                  <c:v>41064.236111111102</c:v>
                </c:pt>
                <c:pt idx="6528">
                  <c:v>41064.25</c:v>
                </c:pt>
                <c:pt idx="6529">
                  <c:v>41064.263888888883</c:v>
                </c:pt>
                <c:pt idx="6530">
                  <c:v>41064.277777777774</c:v>
                </c:pt>
                <c:pt idx="6531">
                  <c:v>41064.29166666665</c:v>
                </c:pt>
                <c:pt idx="6532">
                  <c:v>41064.305555555562</c:v>
                </c:pt>
                <c:pt idx="6533">
                  <c:v>41064.319444444453</c:v>
                </c:pt>
                <c:pt idx="6534">
                  <c:v>41064.333333333336</c:v>
                </c:pt>
                <c:pt idx="6535">
                  <c:v>41064.347222222219</c:v>
                </c:pt>
                <c:pt idx="6536">
                  <c:v>41064.361111111102</c:v>
                </c:pt>
                <c:pt idx="6537">
                  <c:v>41064.375</c:v>
                </c:pt>
                <c:pt idx="6538">
                  <c:v>41064.388888888898</c:v>
                </c:pt>
                <c:pt idx="6539">
                  <c:v>41064.402777777781</c:v>
                </c:pt>
                <c:pt idx="6540">
                  <c:v>41064.416666666664</c:v>
                </c:pt>
                <c:pt idx="6541">
                  <c:v>41064.430555555562</c:v>
                </c:pt>
                <c:pt idx="6542">
                  <c:v>41064.444444444453</c:v>
                </c:pt>
                <c:pt idx="6543">
                  <c:v>41064.458333333343</c:v>
                </c:pt>
                <c:pt idx="6544">
                  <c:v>41064.472222222219</c:v>
                </c:pt>
                <c:pt idx="6545">
                  <c:v>41064.486111111109</c:v>
                </c:pt>
                <c:pt idx="6546">
                  <c:v>41064.5</c:v>
                </c:pt>
                <c:pt idx="6547">
                  <c:v>41064.513888888891</c:v>
                </c:pt>
                <c:pt idx="6548">
                  <c:v>41064.527777777774</c:v>
                </c:pt>
                <c:pt idx="6549">
                  <c:v>41064.541666666657</c:v>
                </c:pt>
                <c:pt idx="6550">
                  <c:v>41064.555555555562</c:v>
                </c:pt>
                <c:pt idx="6551">
                  <c:v>41064.569444444445</c:v>
                </c:pt>
                <c:pt idx="6552">
                  <c:v>41064.583333333336</c:v>
                </c:pt>
                <c:pt idx="6553">
                  <c:v>41064.597222222212</c:v>
                </c:pt>
                <c:pt idx="6554">
                  <c:v>41064.611111111102</c:v>
                </c:pt>
                <c:pt idx="6555">
                  <c:v>41064.624999999993</c:v>
                </c:pt>
                <c:pt idx="6556">
                  <c:v>41064.638888888891</c:v>
                </c:pt>
                <c:pt idx="6557">
                  <c:v>41064.652777777781</c:v>
                </c:pt>
                <c:pt idx="6558">
                  <c:v>41064.666666666657</c:v>
                </c:pt>
                <c:pt idx="6559">
                  <c:v>41064.680555555562</c:v>
                </c:pt>
                <c:pt idx="6560">
                  <c:v>41064.694444444445</c:v>
                </c:pt>
                <c:pt idx="6561">
                  <c:v>41064.708333333336</c:v>
                </c:pt>
                <c:pt idx="6562">
                  <c:v>41064.722222222212</c:v>
                </c:pt>
                <c:pt idx="6563">
                  <c:v>41064.736111111102</c:v>
                </c:pt>
                <c:pt idx="6564">
                  <c:v>41064.75</c:v>
                </c:pt>
                <c:pt idx="6565">
                  <c:v>41064.763888888883</c:v>
                </c:pt>
                <c:pt idx="6566">
                  <c:v>41064.777777777774</c:v>
                </c:pt>
                <c:pt idx="6567">
                  <c:v>41064.79166666665</c:v>
                </c:pt>
                <c:pt idx="6568">
                  <c:v>41064.805555555562</c:v>
                </c:pt>
                <c:pt idx="6569">
                  <c:v>41064.819444444453</c:v>
                </c:pt>
                <c:pt idx="6570">
                  <c:v>41064.833333333336</c:v>
                </c:pt>
                <c:pt idx="6571">
                  <c:v>41064.847222222219</c:v>
                </c:pt>
                <c:pt idx="6572">
                  <c:v>41064.861111111102</c:v>
                </c:pt>
                <c:pt idx="6573">
                  <c:v>41064.875</c:v>
                </c:pt>
                <c:pt idx="6574">
                  <c:v>41064.888888888898</c:v>
                </c:pt>
                <c:pt idx="6575">
                  <c:v>41064.902777777781</c:v>
                </c:pt>
                <c:pt idx="6576">
                  <c:v>41064.916666666664</c:v>
                </c:pt>
                <c:pt idx="6577">
                  <c:v>41064.930555555562</c:v>
                </c:pt>
                <c:pt idx="6578">
                  <c:v>41064.944444444453</c:v>
                </c:pt>
                <c:pt idx="6579">
                  <c:v>41064.958333333343</c:v>
                </c:pt>
                <c:pt idx="6580">
                  <c:v>41064.972222222219</c:v>
                </c:pt>
                <c:pt idx="6581">
                  <c:v>41064.986111111109</c:v>
                </c:pt>
                <c:pt idx="6582">
                  <c:v>41065</c:v>
                </c:pt>
                <c:pt idx="6583">
                  <c:v>41065.013888888891</c:v>
                </c:pt>
                <c:pt idx="6584">
                  <c:v>41065.027777777774</c:v>
                </c:pt>
                <c:pt idx="6585">
                  <c:v>41065.041666666657</c:v>
                </c:pt>
                <c:pt idx="6586">
                  <c:v>41065.055555555562</c:v>
                </c:pt>
                <c:pt idx="6587">
                  <c:v>41065.069444444445</c:v>
                </c:pt>
                <c:pt idx="6588">
                  <c:v>41065.083333333336</c:v>
                </c:pt>
                <c:pt idx="6589">
                  <c:v>41065.097222222212</c:v>
                </c:pt>
                <c:pt idx="6590">
                  <c:v>41065.111111111102</c:v>
                </c:pt>
                <c:pt idx="6591">
                  <c:v>41065.124999999993</c:v>
                </c:pt>
                <c:pt idx="6592">
                  <c:v>41065.138888888891</c:v>
                </c:pt>
                <c:pt idx="6593">
                  <c:v>41065.152777777781</c:v>
                </c:pt>
                <c:pt idx="6594">
                  <c:v>41065.166666666657</c:v>
                </c:pt>
                <c:pt idx="6595">
                  <c:v>41065.180555555562</c:v>
                </c:pt>
                <c:pt idx="6596">
                  <c:v>41065.194444444445</c:v>
                </c:pt>
                <c:pt idx="6597">
                  <c:v>41065.208333333336</c:v>
                </c:pt>
                <c:pt idx="6598">
                  <c:v>41065.222222222212</c:v>
                </c:pt>
                <c:pt idx="6599">
                  <c:v>41065.236111111102</c:v>
                </c:pt>
                <c:pt idx="6600">
                  <c:v>41065.25</c:v>
                </c:pt>
                <c:pt idx="6601">
                  <c:v>41065.263888888883</c:v>
                </c:pt>
                <c:pt idx="6602">
                  <c:v>41065.277777777774</c:v>
                </c:pt>
                <c:pt idx="6603">
                  <c:v>41065.29166666665</c:v>
                </c:pt>
                <c:pt idx="6604">
                  <c:v>41065.305555555562</c:v>
                </c:pt>
                <c:pt idx="6605">
                  <c:v>41065.319444444453</c:v>
                </c:pt>
                <c:pt idx="6606">
                  <c:v>41065.333333333336</c:v>
                </c:pt>
                <c:pt idx="6607">
                  <c:v>41065.347222222219</c:v>
                </c:pt>
                <c:pt idx="6608">
                  <c:v>41065.361111111102</c:v>
                </c:pt>
                <c:pt idx="6609">
                  <c:v>41065.375</c:v>
                </c:pt>
                <c:pt idx="6610">
                  <c:v>41065.388888888898</c:v>
                </c:pt>
                <c:pt idx="6611">
                  <c:v>41065.402777777781</c:v>
                </c:pt>
                <c:pt idx="6612">
                  <c:v>41065.416666666664</c:v>
                </c:pt>
                <c:pt idx="6613">
                  <c:v>41065.430555555562</c:v>
                </c:pt>
                <c:pt idx="6614">
                  <c:v>41065.444444444453</c:v>
                </c:pt>
                <c:pt idx="6615">
                  <c:v>41065.458333333343</c:v>
                </c:pt>
                <c:pt idx="6616">
                  <c:v>41065.472222222219</c:v>
                </c:pt>
                <c:pt idx="6617">
                  <c:v>41065.486111111109</c:v>
                </c:pt>
                <c:pt idx="6618">
                  <c:v>41065.5</c:v>
                </c:pt>
                <c:pt idx="6619">
                  <c:v>41065.513888888891</c:v>
                </c:pt>
                <c:pt idx="6620">
                  <c:v>41065.527777777774</c:v>
                </c:pt>
                <c:pt idx="6621">
                  <c:v>41065.541666666657</c:v>
                </c:pt>
                <c:pt idx="6622">
                  <c:v>41065.555555555562</c:v>
                </c:pt>
                <c:pt idx="6623">
                  <c:v>41065.569444444445</c:v>
                </c:pt>
                <c:pt idx="6624">
                  <c:v>41065.583333333336</c:v>
                </c:pt>
                <c:pt idx="6625">
                  <c:v>41065.597222222212</c:v>
                </c:pt>
                <c:pt idx="6626">
                  <c:v>41065.611111111102</c:v>
                </c:pt>
                <c:pt idx="6627">
                  <c:v>41065.624999999993</c:v>
                </c:pt>
                <c:pt idx="6628">
                  <c:v>41065.638888888891</c:v>
                </c:pt>
                <c:pt idx="6629">
                  <c:v>41065.652777777781</c:v>
                </c:pt>
                <c:pt idx="6630">
                  <c:v>41065.666666666657</c:v>
                </c:pt>
                <c:pt idx="6631">
                  <c:v>41065.680555555562</c:v>
                </c:pt>
                <c:pt idx="6632">
                  <c:v>41065.694444444445</c:v>
                </c:pt>
                <c:pt idx="6633">
                  <c:v>41065.708333333336</c:v>
                </c:pt>
                <c:pt idx="6634">
                  <c:v>41065.722222222212</c:v>
                </c:pt>
                <c:pt idx="6635">
                  <c:v>41065.736111111102</c:v>
                </c:pt>
                <c:pt idx="6636">
                  <c:v>41065.75</c:v>
                </c:pt>
                <c:pt idx="6637">
                  <c:v>41065.763888888883</c:v>
                </c:pt>
                <c:pt idx="6638">
                  <c:v>41065.777777777774</c:v>
                </c:pt>
                <c:pt idx="6639">
                  <c:v>41065.79166666665</c:v>
                </c:pt>
                <c:pt idx="6640">
                  <c:v>41065.805555555562</c:v>
                </c:pt>
                <c:pt idx="6641">
                  <c:v>41065.819444444453</c:v>
                </c:pt>
                <c:pt idx="6642">
                  <c:v>41065.833333333336</c:v>
                </c:pt>
                <c:pt idx="6643">
                  <c:v>41065.847222222219</c:v>
                </c:pt>
                <c:pt idx="6644">
                  <c:v>41065.861111111102</c:v>
                </c:pt>
                <c:pt idx="6645">
                  <c:v>41065.875</c:v>
                </c:pt>
                <c:pt idx="6646">
                  <c:v>41065.888888888898</c:v>
                </c:pt>
                <c:pt idx="6647">
                  <c:v>41065.902777777781</c:v>
                </c:pt>
                <c:pt idx="6648">
                  <c:v>41065.916666666664</c:v>
                </c:pt>
                <c:pt idx="6649">
                  <c:v>41065.930555555562</c:v>
                </c:pt>
                <c:pt idx="6650">
                  <c:v>41065.944444444453</c:v>
                </c:pt>
                <c:pt idx="6651">
                  <c:v>41065.958333333343</c:v>
                </c:pt>
                <c:pt idx="6652">
                  <c:v>41065.972222222219</c:v>
                </c:pt>
                <c:pt idx="6653">
                  <c:v>41065.986111111109</c:v>
                </c:pt>
                <c:pt idx="6654">
                  <c:v>41066</c:v>
                </c:pt>
                <c:pt idx="6655">
                  <c:v>41066.013888888891</c:v>
                </c:pt>
                <c:pt idx="6656">
                  <c:v>41066.027777777774</c:v>
                </c:pt>
                <c:pt idx="6657">
                  <c:v>41066.041666666657</c:v>
                </c:pt>
                <c:pt idx="6658">
                  <c:v>41066.055555555562</c:v>
                </c:pt>
                <c:pt idx="6659">
                  <c:v>41066.069444444445</c:v>
                </c:pt>
                <c:pt idx="6660">
                  <c:v>41066.083333333336</c:v>
                </c:pt>
                <c:pt idx="6661">
                  <c:v>41066.097222222212</c:v>
                </c:pt>
                <c:pt idx="6662">
                  <c:v>41066.111111111102</c:v>
                </c:pt>
                <c:pt idx="6663">
                  <c:v>41066.124999999993</c:v>
                </c:pt>
                <c:pt idx="6664">
                  <c:v>41066.138888888891</c:v>
                </c:pt>
                <c:pt idx="6665">
                  <c:v>41066.152777777781</c:v>
                </c:pt>
                <c:pt idx="6666">
                  <c:v>41066.166666666657</c:v>
                </c:pt>
                <c:pt idx="6667">
                  <c:v>41066.180555555562</c:v>
                </c:pt>
                <c:pt idx="6668">
                  <c:v>41066.194444444445</c:v>
                </c:pt>
                <c:pt idx="6669">
                  <c:v>41066.208333333336</c:v>
                </c:pt>
                <c:pt idx="6670">
                  <c:v>41066.222222222212</c:v>
                </c:pt>
                <c:pt idx="6671">
                  <c:v>41066.236111111102</c:v>
                </c:pt>
                <c:pt idx="6672">
                  <c:v>41066.25</c:v>
                </c:pt>
                <c:pt idx="6673">
                  <c:v>41066.263888888883</c:v>
                </c:pt>
                <c:pt idx="6674">
                  <c:v>41066.277777777774</c:v>
                </c:pt>
                <c:pt idx="6675">
                  <c:v>41066.29166666665</c:v>
                </c:pt>
                <c:pt idx="6676">
                  <c:v>41066.305555555562</c:v>
                </c:pt>
                <c:pt idx="6677">
                  <c:v>41066.319444444453</c:v>
                </c:pt>
                <c:pt idx="6678">
                  <c:v>41066.333333333336</c:v>
                </c:pt>
                <c:pt idx="6679">
                  <c:v>41066.347222222219</c:v>
                </c:pt>
                <c:pt idx="6680">
                  <c:v>41066.361111111102</c:v>
                </c:pt>
                <c:pt idx="6681">
                  <c:v>41066.375</c:v>
                </c:pt>
                <c:pt idx="6682">
                  <c:v>41066.388888888898</c:v>
                </c:pt>
                <c:pt idx="6683">
                  <c:v>41066.402777777781</c:v>
                </c:pt>
                <c:pt idx="6684">
                  <c:v>41066.416666666664</c:v>
                </c:pt>
                <c:pt idx="6685">
                  <c:v>41066.430555555562</c:v>
                </c:pt>
                <c:pt idx="6686">
                  <c:v>41066.444444444453</c:v>
                </c:pt>
                <c:pt idx="6687">
                  <c:v>41066.458333333343</c:v>
                </c:pt>
                <c:pt idx="6688">
                  <c:v>41066.472222222219</c:v>
                </c:pt>
                <c:pt idx="6689">
                  <c:v>41066.486111111109</c:v>
                </c:pt>
                <c:pt idx="6690">
                  <c:v>41066.5</c:v>
                </c:pt>
                <c:pt idx="6691">
                  <c:v>41066.513888888891</c:v>
                </c:pt>
                <c:pt idx="6692">
                  <c:v>41066.527777777774</c:v>
                </c:pt>
                <c:pt idx="6693">
                  <c:v>41066.541666666657</c:v>
                </c:pt>
                <c:pt idx="6694">
                  <c:v>41066.555555555562</c:v>
                </c:pt>
                <c:pt idx="6695">
                  <c:v>41066.569444444445</c:v>
                </c:pt>
                <c:pt idx="6696">
                  <c:v>41066.583333333336</c:v>
                </c:pt>
                <c:pt idx="6697">
                  <c:v>41066.597222222212</c:v>
                </c:pt>
                <c:pt idx="6698">
                  <c:v>41066.611111111102</c:v>
                </c:pt>
                <c:pt idx="6699">
                  <c:v>41066.624999999993</c:v>
                </c:pt>
                <c:pt idx="6700">
                  <c:v>41066.638888888891</c:v>
                </c:pt>
                <c:pt idx="6701">
                  <c:v>41066.652777777781</c:v>
                </c:pt>
                <c:pt idx="6702">
                  <c:v>41066.666666666657</c:v>
                </c:pt>
                <c:pt idx="6703">
                  <c:v>41066.680555555562</c:v>
                </c:pt>
                <c:pt idx="6704">
                  <c:v>41066.694444444445</c:v>
                </c:pt>
                <c:pt idx="6705">
                  <c:v>41066.708333333336</c:v>
                </c:pt>
                <c:pt idx="6706">
                  <c:v>41066.722222222212</c:v>
                </c:pt>
                <c:pt idx="6707">
                  <c:v>41066.736111111102</c:v>
                </c:pt>
                <c:pt idx="6708">
                  <c:v>41066.75</c:v>
                </c:pt>
                <c:pt idx="6709">
                  <c:v>41066.763888888883</c:v>
                </c:pt>
                <c:pt idx="6710">
                  <c:v>41066.777777777774</c:v>
                </c:pt>
                <c:pt idx="6711">
                  <c:v>41066.79166666665</c:v>
                </c:pt>
                <c:pt idx="6712">
                  <c:v>41066.805555555562</c:v>
                </c:pt>
                <c:pt idx="6713">
                  <c:v>41066.819444444453</c:v>
                </c:pt>
                <c:pt idx="6714">
                  <c:v>41066.833333333336</c:v>
                </c:pt>
                <c:pt idx="6715">
                  <c:v>41066.847222222219</c:v>
                </c:pt>
                <c:pt idx="6716">
                  <c:v>41066.861111111102</c:v>
                </c:pt>
                <c:pt idx="6717">
                  <c:v>41066.875</c:v>
                </c:pt>
                <c:pt idx="6718">
                  <c:v>41066.888888888898</c:v>
                </c:pt>
                <c:pt idx="6719">
                  <c:v>41066.902777777781</c:v>
                </c:pt>
                <c:pt idx="6720">
                  <c:v>41066.916666666664</c:v>
                </c:pt>
                <c:pt idx="6721">
                  <c:v>41066.930555555562</c:v>
                </c:pt>
                <c:pt idx="6722">
                  <c:v>41066.944444444453</c:v>
                </c:pt>
                <c:pt idx="6723">
                  <c:v>41066.958333333343</c:v>
                </c:pt>
                <c:pt idx="6724">
                  <c:v>41066.972222222219</c:v>
                </c:pt>
                <c:pt idx="6725">
                  <c:v>41066.986111111109</c:v>
                </c:pt>
                <c:pt idx="6726">
                  <c:v>41067</c:v>
                </c:pt>
                <c:pt idx="6727">
                  <c:v>41067.013888888891</c:v>
                </c:pt>
                <c:pt idx="6728">
                  <c:v>41067.027777777774</c:v>
                </c:pt>
                <c:pt idx="6729">
                  <c:v>41067.041666666657</c:v>
                </c:pt>
                <c:pt idx="6730">
                  <c:v>41067.055555555562</c:v>
                </c:pt>
                <c:pt idx="6731">
                  <c:v>41067.069444444445</c:v>
                </c:pt>
                <c:pt idx="6732">
                  <c:v>41067.083333333336</c:v>
                </c:pt>
                <c:pt idx="6733">
                  <c:v>41067.097222222212</c:v>
                </c:pt>
                <c:pt idx="6734">
                  <c:v>41067.111111111102</c:v>
                </c:pt>
                <c:pt idx="6735">
                  <c:v>41067.124999999993</c:v>
                </c:pt>
                <c:pt idx="6736">
                  <c:v>41067.138888888891</c:v>
                </c:pt>
                <c:pt idx="6737">
                  <c:v>41067.152777777781</c:v>
                </c:pt>
                <c:pt idx="6738">
                  <c:v>41067.166666666657</c:v>
                </c:pt>
                <c:pt idx="6739">
                  <c:v>41067.180555555562</c:v>
                </c:pt>
                <c:pt idx="6740">
                  <c:v>41067.194444444445</c:v>
                </c:pt>
                <c:pt idx="6741">
                  <c:v>41067.208333333336</c:v>
                </c:pt>
                <c:pt idx="6742">
                  <c:v>41067.222222222212</c:v>
                </c:pt>
                <c:pt idx="6743">
                  <c:v>41067.236111111102</c:v>
                </c:pt>
                <c:pt idx="6744">
                  <c:v>41067.25</c:v>
                </c:pt>
                <c:pt idx="6745">
                  <c:v>41067.263888888883</c:v>
                </c:pt>
                <c:pt idx="6746">
                  <c:v>41067.277777777774</c:v>
                </c:pt>
                <c:pt idx="6747">
                  <c:v>41067.29166666665</c:v>
                </c:pt>
                <c:pt idx="6748">
                  <c:v>41067.305555555562</c:v>
                </c:pt>
                <c:pt idx="6749">
                  <c:v>41067.319444444453</c:v>
                </c:pt>
                <c:pt idx="6750">
                  <c:v>41067.333333333336</c:v>
                </c:pt>
                <c:pt idx="6751">
                  <c:v>41067.347222222219</c:v>
                </c:pt>
                <c:pt idx="6752">
                  <c:v>41067.361111111102</c:v>
                </c:pt>
                <c:pt idx="6753">
                  <c:v>41067.375</c:v>
                </c:pt>
                <c:pt idx="6754">
                  <c:v>41067.388888888898</c:v>
                </c:pt>
                <c:pt idx="6755">
                  <c:v>41067.402777777781</c:v>
                </c:pt>
                <c:pt idx="6756">
                  <c:v>41067.416666666664</c:v>
                </c:pt>
                <c:pt idx="6757">
                  <c:v>41067.430555555562</c:v>
                </c:pt>
                <c:pt idx="6758">
                  <c:v>41067.444444444453</c:v>
                </c:pt>
                <c:pt idx="6759">
                  <c:v>41067.458333333343</c:v>
                </c:pt>
                <c:pt idx="6760">
                  <c:v>41067.472222222219</c:v>
                </c:pt>
                <c:pt idx="6761">
                  <c:v>41067.486111111109</c:v>
                </c:pt>
                <c:pt idx="6762">
                  <c:v>41067.5</c:v>
                </c:pt>
                <c:pt idx="6763">
                  <c:v>41067.513888888891</c:v>
                </c:pt>
                <c:pt idx="6764">
                  <c:v>41067.527777777774</c:v>
                </c:pt>
                <c:pt idx="6765">
                  <c:v>41067.541666666657</c:v>
                </c:pt>
                <c:pt idx="6766">
                  <c:v>41067.555555555562</c:v>
                </c:pt>
                <c:pt idx="6767">
                  <c:v>41067.569444444445</c:v>
                </c:pt>
                <c:pt idx="6768">
                  <c:v>41067.583333333336</c:v>
                </c:pt>
                <c:pt idx="6769">
                  <c:v>41067.597222222212</c:v>
                </c:pt>
                <c:pt idx="6770">
                  <c:v>41067.611111111102</c:v>
                </c:pt>
                <c:pt idx="6771">
                  <c:v>41067.624999999993</c:v>
                </c:pt>
                <c:pt idx="6772">
                  <c:v>41067.638888888891</c:v>
                </c:pt>
                <c:pt idx="6773">
                  <c:v>41067.652777777781</c:v>
                </c:pt>
                <c:pt idx="6774">
                  <c:v>41067.666666666657</c:v>
                </c:pt>
                <c:pt idx="6775">
                  <c:v>41067.680555555562</c:v>
                </c:pt>
                <c:pt idx="6776">
                  <c:v>41067.694444444445</c:v>
                </c:pt>
                <c:pt idx="6777">
                  <c:v>41067.708333333336</c:v>
                </c:pt>
                <c:pt idx="6778">
                  <c:v>41067.722222222212</c:v>
                </c:pt>
                <c:pt idx="6779">
                  <c:v>41067.736111111102</c:v>
                </c:pt>
                <c:pt idx="6780">
                  <c:v>41067.75</c:v>
                </c:pt>
                <c:pt idx="6781">
                  <c:v>41067.763888888883</c:v>
                </c:pt>
                <c:pt idx="6782">
                  <c:v>41067.777777777774</c:v>
                </c:pt>
                <c:pt idx="6783">
                  <c:v>41067.79166666665</c:v>
                </c:pt>
                <c:pt idx="6784">
                  <c:v>41067.805555555562</c:v>
                </c:pt>
                <c:pt idx="6785">
                  <c:v>41067.819444444453</c:v>
                </c:pt>
                <c:pt idx="6786">
                  <c:v>41067.833333333336</c:v>
                </c:pt>
                <c:pt idx="6787">
                  <c:v>41067.847222222219</c:v>
                </c:pt>
                <c:pt idx="6788">
                  <c:v>41067.861111111102</c:v>
                </c:pt>
                <c:pt idx="6789">
                  <c:v>41067.875</c:v>
                </c:pt>
                <c:pt idx="6790">
                  <c:v>41067.888888888898</c:v>
                </c:pt>
                <c:pt idx="6791">
                  <c:v>41067.902777777781</c:v>
                </c:pt>
                <c:pt idx="6792">
                  <c:v>41067.916666666664</c:v>
                </c:pt>
                <c:pt idx="6793">
                  <c:v>41067.930555555562</c:v>
                </c:pt>
                <c:pt idx="6794">
                  <c:v>41067.944444444453</c:v>
                </c:pt>
                <c:pt idx="6795">
                  <c:v>41067.958333333343</c:v>
                </c:pt>
                <c:pt idx="6796">
                  <c:v>41067.972222222219</c:v>
                </c:pt>
                <c:pt idx="6797">
                  <c:v>41067.986111111109</c:v>
                </c:pt>
                <c:pt idx="6798">
                  <c:v>41068</c:v>
                </c:pt>
                <c:pt idx="6799">
                  <c:v>41068.013888888891</c:v>
                </c:pt>
                <c:pt idx="6800">
                  <c:v>41068.027777777774</c:v>
                </c:pt>
                <c:pt idx="6801">
                  <c:v>41068.041666666657</c:v>
                </c:pt>
                <c:pt idx="6802">
                  <c:v>41068.055555555562</c:v>
                </c:pt>
                <c:pt idx="6803">
                  <c:v>41068.069444444445</c:v>
                </c:pt>
                <c:pt idx="6804">
                  <c:v>41068.083333333336</c:v>
                </c:pt>
                <c:pt idx="6805">
                  <c:v>41068.097222222212</c:v>
                </c:pt>
                <c:pt idx="6806">
                  <c:v>41068.111111111102</c:v>
                </c:pt>
                <c:pt idx="6807">
                  <c:v>41068.124999999993</c:v>
                </c:pt>
                <c:pt idx="6808">
                  <c:v>41068.138888888891</c:v>
                </c:pt>
                <c:pt idx="6809">
                  <c:v>41068.152777777781</c:v>
                </c:pt>
                <c:pt idx="6810">
                  <c:v>41068.166666666657</c:v>
                </c:pt>
                <c:pt idx="6811">
                  <c:v>41068.180555555562</c:v>
                </c:pt>
                <c:pt idx="6812">
                  <c:v>41068.194444444445</c:v>
                </c:pt>
                <c:pt idx="6813">
                  <c:v>41068.208333333336</c:v>
                </c:pt>
                <c:pt idx="6814">
                  <c:v>41068.222222222212</c:v>
                </c:pt>
                <c:pt idx="6815">
                  <c:v>41068.236111111102</c:v>
                </c:pt>
                <c:pt idx="6816">
                  <c:v>41068.25</c:v>
                </c:pt>
                <c:pt idx="6817">
                  <c:v>41068.263888888883</c:v>
                </c:pt>
                <c:pt idx="6818">
                  <c:v>41068.277777777774</c:v>
                </c:pt>
                <c:pt idx="6819">
                  <c:v>41068.29166666665</c:v>
                </c:pt>
                <c:pt idx="6820">
                  <c:v>41068.305555555562</c:v>
                </c:pt>
                <c:pt idx="6821">
                  <c:v>41068.319444444453</c:v>
                </c:pt>
                <c:pt idx="6822">
                  <c:v>41068.333333333336</c:v>
                </c:pt>
                <c:pt idx="6823">
                  <c:v>41068.347222222219</c:v>
                </c:pt>
                <c:pt idx="6824">
                  <c:v>41068.361111111102</c:v>
                </c:pt>
                <c:pt idx="6825">
                  <c:v>41068.375</c:v>
                </c:pt>
                <c:pt idx="6826">
                  <c:v>41068.388888888898</c:v>
                </c:pt>
                <c:pt idx="6827">
                  <c:v>41068.402777777781</c:v>
                </c:pt>
                <c:pt idx="6828">
                  <c:v>41068.416666666664</c:v>
                </c:pt>
                <c:pt idx="6829">
                  <c:v>41068.430555555562</c:v>
                </c:pt>
                <c:pt idx="6830">
                  <c:v>41068.444444444453</c:v>
                </c:pt>
                <c:pt idx="6831">
                  <c:v>41068.458333333343</c:v>
                </c:pt>
                <c:pt idx="6832">
                  <c:v>41068.472222222219</c:v>
                </c:pt>
                <c:pt idx="6833">
                  <c:v>41068.486111111109</c:v>
                </c:pt>
                <c:pt idx="6834">
                  <c:v>41068.5</c:v>
                </c:pt>
                <c:pt idx="6835">
                  <c:v>41068.513888888891</c:v>
                </c:pt>
                <c:pt idx="6836">
                  <c:v>41068.527777777774</c:v>
                </c:pt>
                <c:pt idx="6837">
                  <c:v>41068.541666666657</c:v>
                </c:pt>
                <c:pt idx="6838">
                  <c:v>41068.555555555562</c:v>
                </c:pt>
                <c:pt idx="6839">
                  <c:v>41068.569444444445</c:v>
                </c:pt>
                <c:pt idx="6840">
                  <c:v>41068.583333333336</c:v>
                </c:pt>
                <c:pt idx="6841">
                  <c:v>41068.597222222212</c:v>
                </c:pt>
                <c:pt idx="6842">
                  <c:v>41068.611111111102</c:v>
                </c:pt>
                <c:pt idx="6843">
                  <c:v>41068.624999999993</c:v>
                </c:pt>
                <c:pt idx="6844">
                  <c:v>41068.638888888891</c:v>
                </c:pt>
                <c:pt idx="6845">
                  <c:v>41068.652777777781</c:v>
                </c:pt>
                <c:pt idx="6846">
                  <c:v>41068.666666666657</c:v>
                </c:pt>
                <c:pt idx="6847">
                  <c:v>41068.680555555562</c:v>
                </c:pt>
                <c:pt idx="6848">
                  <c:v>41068.694444444445</c:v>
                </c:pt>
                <c:pt idx="6849">
                  <c:v>41068.708333333336</c:v>
                </c:pt>
                <c:pt idx="6850">
                  <c:v>41068.722222222212</c:v>
                </c:pt>
                <c:pt idx="6851">
                  <c:v>41068.736111111102</c:v>
                </c:pt>
                <c:pt idx="6852">
                  <c:v>41068.75</c:v>
                </c:pt>
                <c:pt idx="6853">
                  <c:v>41068.763888888883</c:v>
                </c:pt>
                <c:pt idx="6854">
                  <c:v>41068.777777777774</c:v>
                </c:pt>
                <c:pt idx="6855">
                  <c:v>41068.79166666665</c:v>
                </c:pt>
                <c:pt idx="6856">
                  <c:v>41068.805555555562</c:v>
                </c:pt>
                <c:pt idx="6857">
                  <c:v>41068.819444444453</c:v>
                </c:pt>
                <c:pt idx="6858">
                  <c:v>41068.833333333336</c:v>
                </c:pt>
                <c:pt idx="6859">
                  <c:v>41068.847222222219</c:v>
                </c:pt>
                <c:pt idx="6860">
                  <c:v>41068.861111111102</c:v>
                </c:pt>
                <c:pt idx="6861">
                  <c:v>41068.875</c:v>
                </c:pt>
                <c:pt idx="6862">
                  <c:v>41068.888888888898</c:v>
                </c:pt>
                <c:pt idx="6863">
                  <c:v>41068.902777777781</c:v>
                </c:pt>
                <c:pt idx="6864">
                  <c:v>41068.916666666664</c:v>
                </c:pt>
                <c:pt idx="6865">
                  <c:v>41068.930555555562</c:v>
                </c:pt>
                <c:pt idx="6866">
                  <c:v>41068.944444444453</c:v>
                </c:pt>
                <c:pt idx="6867">
                  <c:v>41068.958333333343</c:v>
                </c:pt>
                <c:pt idx="6868">
                  <c:v>41068.972222222219</c:v>
                </c:pt>
                <c:pt idx="6869">
                  <c:v>41068.986111111109</c:v>
                </c:pt>
                <c:pt idx="6870">
                  <c:v>41069</c:v>
                </c:pt>
                <c:pt idx="6871">
                  <c:v>41069.013888888891</c:v>
                </c:pt>
                <c:pt idx="6872">
                  <c:v>41069.027777777774</c:v>
                </c:pt>
                <c:pt idx="6873">
                  <c:v>41069.041666666657</c:v>
                </c:pt>
                <c:pt idx="6874">
                  <c:v>41069.055555555562</c:v>
                </c:pt>
                <c:pt idx="6875">
                  <c:v>41069.069444444445</c:v>
                </c:pt>
                <c:pt idx="6876">
                  <c:v>41069.083333333336</c:v>
                </c:pt>
                <c:pt idx="6877">
                  <c:v>41069.097222222212</c:v>
                </c:pt>
                <c:pt idx="6878">
                  <c:v>41069.111111111102</c:v>
                </c:pt>
                <c:pt idx="6879">
                  <c:v>41069.124999999993</c:v>
                </c:pt>
                <c:pt idx="6880">
                  <c:v>41069.138888888891</c:v>
                </c:pt>
                <c:pt idx="6881">
                  <c:v>41069.152777777781</c:v>
                </c:pt>
                <c:pt idx="6882">
                  <c:v>41069.166666666657</c:v>
                </c:pt>
                <c:pt idx="6883">
                  <c:v>41069.180555555562</c:v>
                </c:pt>
                <c:pt idx="6884">
                  <c:v>41069.194444444445</c:v>
                </c:pt>
                <c:pt idx="6885">
                  <c:v>41069.208333333336</c:v>
                </c:pt>
                <c:pt idx="6886">
                  <c:v>41069.222222222212</c:v>
                </c:pt>
                <c:pt idx="6887">
                  <c:v>41069.236111111102</c:v>
                </c:pt>
                <c:pt idx="6888">
                  <c:v>41069.25</c:v>
                </c:pt>
                <c:pt idx="6889">
                  <c:v>41069.263888888883</c:v>
                </c:pt>
                <c:pt idx="6890">
                  <c:v>41069.277777777774</c:v>
                </c:pt>
                <c:pt idx="6891">
                  <c:v>41069.29166666665</c:v>
                </c:pt>
                <c:pt idx="6892">
                  <c:v>41069.305555555562</c:v>
                </c:pt>
                <c:pt idx="6893">
                  <c:v>41069.319444444453</c:v>
                </c:pt>
                <c:pt idx="6894">
                  <c:v>41069.333333333336</c:v>
                </c:pt>
                <c:pt idx="6895">
                  <c:v>41069.347222222219</c:v>
                </c:pt>
                <c:pt idx="6896">
                  <c:v>41069.361111111102</c:v>
                </c:pt>
                <c:pt idx="6897">
                  <c:v>41069.375</c:v>
                </c:pt>
                <c:pt idx="6898">
                  <c:v>41069.388888888898</c:v>
                </c:pt>
                <c:pt idx="6899">
                  <c:v>41069.402777777781</c:v>
                </c:pt>
                <c:pt idx="6900">
                  <c:v>41069.416666666664</c:v>
                </c:pt>
                <c:pt idx="6901">
                  <c:v>41069.430555555562</c:v>
                </c:pt>
                <c:pt idx="6902">
                  <c:v>41069.444444444453</c:v>
                </c:pt>
                <c:pt idx="6903">
                  <c:v>41069.458333333343</c:v>
                </c:pt>
                <c:pt idx="6904">
                  <c:v>41069.472222222219</c:v>
                </c:pt>
                <c:pt idx="6905">
                  <c:v>41069.486111111109</c:v>
                </c:pt>
                <c:pt idx="6906">
                  <c:v>41069.5</c:v>
                </c:pt>
                <c:pt idx="6907">
                  <c:v>41069.513888888891</c:v>
                </c:pt>
                <c:pt idx="6908">
                  <c:v>41069.527777777774</c:v>
                </c:pt>
                <c:pt idx="6909">
                  <c:v>41069.541666666657</c:v>
                </c:pt>
                <c:pt idx="6910">
                  <c:v>41069.555555555562</c:v>
                </c:pt>
                <c:pt idx="6911">
                  <c:v>41069.569444444445</c:v>
                </c:pt>
                <c:pt idx="6912">
                  <c:v>41069.583333333336</c:v>
                </c:pt>
                <c:pt idx="6913">
                  <c:v>41069.597222222212</c:v>
                </c:pt>
                <c:pt idx="6914">
                  <c:v>41069.611111111102</c:v>
                </c:pt>
                <c:pt idx="6915">
                  <c:v>41069.624999999993</c:v>
                </c:pt>
                <c:pt idx="6916">
                  <c:v>41069.638888888891</c:v>
                </c:pt>
                <c:pt idx="6917">
                  <c:v>41069.652777777781</c:v>
                </c:pt>
                <c:pt idx="6918">
                  <c:v>41069.666666666657</c:v>
                </c:pt>
                <c:pt idx="6919">
                  <c:v>41069.680555555562</c:v>
                </c:pt>
                <c:pt idx="6920">
                  <c:v>41069.694444444445</c:v>
                </c:pt>
                <c:pt idx="6921">
                  <c:v>41069.708333333336</c:v>
                </c:pt>
                <c:pt idx="6922">
                  <c:v>41069.722222222212</c:v>
                </c:pt>
                <c:pt idx="6923">
                  <c:v>41069.736111111102</c:v>
                </c:pt>
                <c:pt idx="6924">
                  <c:v>41069.75</c:v>
                </c:pt>
                <c:pt idx="6925">
                  <c:v>41069.763888888883</c:v>
                </c:pt>
                <c:pt idx="6926">
                  <c:v>41069.777777777774</c:v>
                </c:pt>
                <c:pt idx="6927">
                  <c:v>41069.79166666665</c:v>
                </c:pt>
                <c:pt idx="6928">
                  <c:v>41069.805555555562</c:v>
                </c:pt>
                <c:pt idx="6929">
                  <c:v>41069.819444444453</c:v>
                </c:pt>
                <c:pt idx="6930">
                  <c:v>41069.833333333336</c:v>
                </c:pt>
                <c:pt idx="6931">
                  <c:v>41069.847222222219</c:v>
                </c:pt>
                <c:pt idx="6932">
                  <c:v>41069.861111111102</c:v>
                </c:pt>
                <c:pt idx="6933">
                  <c:v>41069.875</c:v>
                </c:pt>
                <c:pt idx="6934">
                  <c:v>41069.888888888898</c:v>
                </c:pt>
                <c:pt idx="6935">
                  <c:v>41069.902777777781</c:v>
                </c:pt>
                <c:pt idx="6936">
                  <c:v>41069.916666666664</c:v>
                </c:pt>
                <c:pt idx="6937">
                  <c:v>41069.930555555562</c:v>
                </c:pt>
                <c:pt idx="6938">
                  <c:v>41069.944444444453</c:v>
                </c:pt>
                <c:pt idx="6939">
                  <c:v>41069.958333333343</c:v>
                </c:pt>
                <c:pt idx="6940">
                  <c:v>41069.972222222219</c:v>
                </c:pt>
                <c:pt idx="6941">
                  <c:v>41069.986111111109</c:v>
                </c:pt>
                <c:pt idx="6942">
                  <c:v>41070</c:v>
                </c:pt>
                <c:pt idx="6943">
                  <c:v>41070.013888888891</c:v>
                </c:pt>
                <c:pt idx="6944">
                  <c:v>41070.027777777774</c:v>
                </c:pt>
                <c:pt idx="6945">
                  <c:v>41070.041666666657</c:v>
                </c:pt>
                <c:pt idx="6946">
                  <c:v>41070.055555555562</c:v>
                </c:pt>
                <c:pt idx="6947">
                  <c:v>41070.069444444445</c:v>
                </c:pt>
                <c:pt idx="6948">
                  <c:v>41070.083333333336</c:v>
                </c:pt>
                <c:pt idx="6949">
                  <c:v>41070.097222222212</c:v>
                </c:pt>
                <c:pt idx="6950">
                  <c:v>41070.111111111102</c:v>
                </c:pt>
                <c:pt idx="6951">
                  <c:v>41070.124999999993</c:v>
                </c:pt>
                <c:pt idx="6952">
                  <c:v>41070.138888888891</c:v>
                </c:pt>
                <c:pt idx="6953">
                  <c:v>41070.152777777781</c:v>
                </c:pt>
                <c:pt idx="6954">
                  <c:v>41070.166666666657</c:v>
                </c:pt>
                <c:pt idx="6955">
                  <c:v>41070.180555555562</c:v>
                </c:pt>
                <c:pt idx="6956">
                  <c:v>41070.194444444445</c:v>
                </c:pt>
                <c:pt idx="6957">
                  <c:v>41070.208333333336</c:v>
                </c:pt>
                <c:pt idx="6958">
                  <c:v>41070.222222222212</c:v>
                </c:pt>
                <c:pt idx="6959">
                  <c:v>41070.236111111102</c:v>
                </c:pt>
                <c:pt idx="6960">
                  <c:v>41070.25</c:v>
                </c:pt>
                <c:pt idx="6961">
                  <c:v>41070.263888888883</c:v>
                </c:pt>
                <c:pt idx="6962">
                  <c:v>41070.277777777774</c:v>
                </c:pt>
                <c:pt idx="6963">
                  <c:v>41070.29166666665</c:v>
                </c:pt>
                <c:pt idx="6964">
                  <c:v>41070.305555555562</c:v>
                </c:pt>
                <c:pt idx="6965">
                  <c:v>41070.319444444453</c:v>
                </c:pt>
                <c:pt idx="6966">
                  <c:v>41070.333333333336</c:v>
                </c:pt>
                <c:pt idx="6967">
                  <c:v>41070.347222222219</c:v>
                </c:pt>
                <c:pt idx="6968">
                  <c:v>41070.361111111102</c:v>
                </c:pt>
                <c:pt idx="6969">
                  <c:v>41070.375</c:v>
                </c:pt>
                <c:pt idx="6970">
                  <c:v>41070.388888888898</c:v>
                </c:pt>
                <c:pt idx="6971">
                  <c:v>41070.402777777781</c:v>
                </c:pt>
                <c:pt idx="6972">
                  <c:v>41070.416666666664</c:v>
                </c:pt>
                <c:pt idx="6973">
                  <c:v>41070.430555555562</c:v>
                </c:pt>
                <c:pt idx="6974">
                  <c:v>41070.444444444453</c:v>
                </c:pt>
                <c:pt idx="6975">
                  <c:v>41070.458333333343</c:v>
                </c:pt>
                <c:pt idx="6976">
                  <c:v>41070.472222222219</c:v>
                </c:pt>
                <c:pt idx="6977">
                  <c:v>41070.486111111109</c:v>
                </c:pt>
                <c:pt idx="6978">
                  <c:v>41070.5</c:v>
                </c:pt>
                <c:pt idx="6979">
                  <c:v>41070.513888888891</c:v>
                </c:pt>
                <c:pt idx="6980">
                  <c:v>41070.527777777774</c:v>
                </c:pt>
                <c:pt idx="6981">
                  <c:v>41070.541666666657</c:v>
                </c:pt>
                <c:pt idx="6982">
                  <c:v>41070.555555555562</c:v>
                </c:pt>
                <c:pt idx="6983">
                  <c:v>41070.569444444445</c:v>
                </c:pt>
                <c:pt idx="6984">
                  <c:v>41070.583333333336</c:v>
                </c:pt>
                <c:pt idx="6985">
                  <c:v>41070.597222222212</c:v>
                </c:pt>
                <c:pt idx="6986">
                  <c:v>41070.611111111102</c:v>
                </c:pt>
                <c:pt idx="6987">
                  <c:v>41070.624999999993</c:v>
                </c:pt>
                <c:pt idx="6988">
                  <c:v>41070.638888888891</c:v>
                </c:pt>
                <c:pt idx="6989">
                  <c:v>41070.652777777781</c:v>
                </c:pt>
                <c:pt idx="6990">
                  <c:v>41070.666666666657</c:v>
                </c:pt>
                <c:pt idx="6991">
                  <c:v>41070.680555555562</c:v>
                </c:pt>
                <c:pt idx="6992">
                  <c:v>41070.694444444445</c:v>
                </c:pt>
                <c:pt idx="6993">
                  <c:v>41070.708333333336</c:v>
                </c:pt>
                <c:pt idx="6994">
                  <c:v>41070.722222222212</c:v>
                </c:pt>
                <c:pt idx="6995">
                  <c:v>41070.736111111102</c:v>
                </c:pt>
                <c:pt idx="6996">
                  <c:v>41070.75</c:v>
                </c:pt>
                <c:pt idx="6997">
                  <c:v>41070.763888888883</c:v>
                </c:pt>
                <c:pt idx="6998">
                  <c:v>41070.777777777774</c:v>
                </c:pt>
                <c:pt idx="6999">
                  <c:v>41070.79166666665</c:v>
                </c:pt>
                <c:pt idx="7000">
                  <c:v>41070.805555555562</c:v>
                </c:pt>
                <c:pt idx="7001">
                  <c:v>41070.819444444453</c:v>
                </c:pt>
                <c:pt idx="7002">
                  <c:v>41070.833333333336</c:v>
                </c:pt>
                <c:pt idx="7003">
                  <c:v>41070.847222222219</c:v>
                </c:pt>
                <c:pt idx="7004">
                  <c:v>41070.861111111102</c:v>
                </c:pt>
                <c:pt idx="7005">
                  <c:v>41070.875</c:v>
                </c:pt>
                <c:pt idx="7006">
                  <c:v>41070.888888888898</c:v>
                </c:pt>
                <c:pt idx="7007">
                  <c:v>41070.902777777781</c:v>
                </c:pt>
                <c:pt idx="7008">
                  <c:v>41070.916666666664</c:v>
                </c:pt>
                <c:pt idx="7009">
                  <c:v>41070.930555555562</c:v>
                </c:pt>
                <c:pt idx="7010">
                  <c:v>41070.944444444453</c:v>
                </c:pt>
                <c:pt idx="7011">
                  <c:v>41070.958333333343</c:v>
                </c:pt>
                <c:pt idx="7012">
                  <c:v>41070.972222222219</c:v>
                </c:pt>
                <c:pt idx="7013">
                  <c:v>41070.986111111109</c:v>
                </c:pt>
                <c:pt idx="7014">
                  <c:v>41071</c:v>
                </c:pt>
                <c:pt idx="7015">
                  <c:v>41071.013888888891</c:v>
                </c:pt>
                <c:pt idx="7016">
                  <c:v>41071.027777777774</c:v>
                </c:pt>
                <c:pt idx="7017">
                  <c:v>41071.041666666657</c:v>
                </c:pt>
                <c:pt idx="7018">
                  <c:v>41071.055555555562</c:v>
                </c:pt>
                <c:pt idx="7019">
                  <c:v>41071.069444444445</c:v>
                </c:pt>
                <c:pt idx="7020">
                  <c:v>41071.083333333336</c:v>
                </c:pt>
                <c:pt idx="7021">
                  <c:v>41071.097222222212</c:v>
                </c:pt>
                <c:pt idx="7022">
                  <c:v>41071.111111111102</c:v>
                </c:pt>
                <c:pt idx="7023">
                  <c:v>41071.124999999993</c:v>
                </c:pt>
                <c:pt idx="7024">
                  <c:v>41071.138888888891</c:v>
                </c:pt>
                <c:pt idx="7025">
                  <c:v>41071.152777777781</c:v>
                </c:pt>
                <c:pt idx="7026">
                  <c:v>41071.166666666657</c:v>
                </c:pt>
                <c:pt idx="7027">
                  <c:v>41071.180555555562</c:v>
                </c:pt>
                <c:pt idx="7028">
                  <c:v>41071.194444444445</c:v>
                </c:pt>
                <c:pt idx="7029">
                  <c:v>41071.208333333336</c:v>
                </c:pt>
                <c:pt idx="7030">
                  <c:v>41071.222222222212</c:v>
                </c:pt>
                <c:pt idx="7031">
                  <c:v>41071.236111111102</c:v>
                </c:pt>
                <c:pt idx="7032">
                  <c:v>41071.25</c:v>
                </c:pt>
                <c:pt idx="7033">
                  <c:v>41071.263888888883</c:v>
                </c:pt>
                <c:pt idx="7034">
                  <c:v>41071.277777777774</c:v>
                </c:pt>
                <c:pt idx="7035">
                  <c:v>41071.29166666665</c:v>
                </c:pt>
                <c:pt idx="7036">
                  <c:v>41071.305555555562</c:v>
                </c:pt>
                <c:pt idx="7037">
                  <c:v>41071.319444444453</c:v>
                </c:pt>
                <c:pt idx="7038">
                  <c:v>41071.333333333336</c:v>
                </c:pt>
                <c:pt idx="7039">
                  <c:v>41071.347222222219</c:v>
                </c:pt>
                <c:pt idx="7040">
                  <c:v>41071.361111111102</c:v>
                </c:pt>
                <c:pt idx="7041">
                  <c:v>41071.375</c:v>
                </c:pt>
                <c:pt idx="7042">
                  <c:v>41071.388888888898</c:v>
                </c:pt>
                <c:pt idx="7043">
                  <c:v>41071.402777777781</c:v>
                </c:pt>
                <c:pt idx="7044">
                  <c:v>41071.416666666664</c:v>
                </c:pt>
                <c:pt idx="7045">
                  <c:v>41071.430555555562</c:v>
                </c:pt>
                <c:pt idx="7046">
                  <c:v>41071.444444444453</c:v>
                </c:pt>
                <c:pt idx="7047">
                  <c:v>41071.458333333343</c:v>
                </c:pt>
                <c:pt idx="7048">
                  <c:v>41071.472222222219</c:v>
                </c:pt>
                <c:pt idx="7049">
                  <c:v>41071.486111111109</c:v>
                </c:pt>
                <c:pt idx="7050">
                  <c:v>41071.5</c:v>
                </c:pt>
                <c:pt idx="7051">
                  <c:v>41071.513888888891</c:v>
                </c:pt>
                <c:pt idx="7052">
                  <c:v>41071.527777777774</c:v>
                </c:pt>
                <c:pt idx="7053">
                  <c:v>41071.541666666657</c:v>
                </c:pt>
                <c:pt idx="7054">
                  <c:v>41071.555555555562</c:v>
                </c:pt>
                <c:pt idx="7055">
                  <c:v>41071.569444444445</c:v>
                </c:pt>
                <c:pt idx="7056">
                  <c:v>41071.583333333336</c:v>
                </c:pt>
                <c:pt idx="7057">
                  <c:v>41071.597222222212</c:v>
                </c:pt>
                <c:pt idx="7058">
                  <c:v>41071.611111111102</c:v>
                </c:pt>
                <c:pt idx="7059">
                  <c:v>41071.624999999993</c:v>
                </c:pt>
                <c:pt idx="7060">
                  <c:v>41071.638888888891</c:v>
                </c:pt>
                <c:pt idx="7061">
                  <c:v>41071.652777777781</c:v>
                </c:pt>
                <c:pt idx="7062">
                  <c:v>41071.666666666657</c:v>
                </c:pt>
                <c:pt idx="7063">
                  <c:v>41071.680555555562</c:v>
                </c:pt>
                <c:pt idx="7064">
                  <c:v>41071.694444444445</c:v>
                </c:pt>
                <c:pt idx="7065">
                  <c:v>41071.708333333336</c:v>
                </c:pt>
                <c:pt idx="7066">
                  <c:v>41071.722222222212</c:v>
                </c:pt>
                <c:pt idx="7067">
                  <c:v>41071.736111111102</c:v>
                </c:pt>
                <c:pt idx="7068">
                  <c:v>41071.75</c:v>
                </c:pt>
                <c:pt idx="7069">
                  <c:v>41071.763888888883</c:v>
                </c:pt>
                <c:pt idx="7070">
                  <c:v>41071.777777777774</c:v>
                </c:pt>
                <c:pt idx="7071">
                  <c:v>41071.79166666665</c:v>
                </c:pt>
                <c:pt idx="7072">
                  <c:v>41071.805555555562</c:v>
                </c:pt>
                <c:pt idx="7073">
                  <c:v>41071.819444444453</c:v>
                </c:pt>
                <c:pt idx="7074">
                  <c:v>41071.833333333336</c:v>
                </c:pt>
                <c:pt idx="7075">
                  <c:v>41071.847222222219</c:v>
                </c:pt>
                <c:pt idx="7076">
                  <c:v>41071.861111111102</c:v>
                </c:pt>
                <c:pt idx="7077">
                  <c:v>41071.875</c:v>
                </c:pt>
                <c:pt idx="7078">
                  <c:v>41071.888888888898</c:v>
                </c:pt>
                <c:pt idx="7079">
                  <c:v>41071.902777777781</c:v>
                </c:pt>
                <c:pt idx="7080">
                  <c:v>41071.916666666664</c:v>
                </c:pt>
                <c:pt idx="7081">
                  <c:v>41071.930555555562</c:v>
                </c:pt>
                <c:pt idx="7082">
                  <c:v>41071.944444444453</c:v>
                </c:pt>
                <c:pt idx="7083">
                  <c:v>41071.958333333343</c:v>
                </c:pt>
                <c:pt idx="7084">
                  <c:v>41071.972222222219</c:v>
                </c:pt>
                <c:pt idx="7085">
                  <c:v>41071.986111111109</c:v>
                </c:pt>
                <c:pt idx="7086">
                  <c:v>41072</c:v>
                </c:pt>
                <c:pt idx="7087">
                  <c:v>41072.013888888891</c:v>
                </c:pt>
                <c:pt idx="7088">
                  <c:v>41072.027777777774</c:v>
                </c:pt>
                <c:pt idx="7089">
                  <c:v>41072.041666666657</c:v>
                </c:pt>
                <c:pt idx="7090">
                  <c:v>41072.055555555562</c:v>
                </c:pt>
                <c:pt idx="7091">
                  <c:v>41072.069444444445</c:v>
                </c:pt>
                <c:pt idx="7092">
                  <c:v>41072.083333333336</c:v>
                </c:pt>
                <c:pt idx="7093">
                  <c:v>41072.097222222212</c:v>
                </c:pt>
                <c:pt idx="7094">
                  <c:v>41072.111111111102</c:v>
                </c:pt>
                <c:pt idx="7095">
                  <c:v>41072.124999999993</c:v>
                </c:pt>
                <c:pt idx="7096">
                  <c:v>41072.138888888891</c:v>
                </c:pt>
                <c:pt idx="7097">
                  <c:v>41072.152777777781</c:v>
                </c:pt>
                <c:pt idx="7098">
                  <c:v>41072.166666666657</c:v>
                </c:pt>
                <c:pt idx="7099">
                  <c:v>41072.180555555562</c:v>
                </c:pt>
                <c:pt idx="7100">
                  <c:v>41072.194444444445</c:v>
                </c:pt>
                <c:pt idx="7101">
                  <c:v>41072.208333333336</c:v>
                </c:pt>
                <c:pt idx="7102">
                  <c:v>41072.222222222212</c:v>
                </c:pt>
                <c:pt idx="7103">
                  <c:v>41072.236111111102</c:v>
                </c:pt>
                <c:pt idx="7104">
                  <c:v>41072.25</c:v>
                </c:pt>
                <c:pt idx="7105">
                  <c:v>41072.263888888883</c:v>
                </c:pt>
                <c:pt idx="7106">
                  <c:v>41072.277777777774</c:v>
                </c:pt>
                <c:pt idx="7107">
                  <c:v>41072.29166666665</c:v>
                </c:pt>
                <c:pt idx="7108">
                  <c:v>41072.305555555562</c:v>
                </c:pt>
                <c:pt idx="7109">
                  <c:v>41072.319444444453</c:v>
                </c:pt>
                <c:pt idx="7110">
                  <c:v>41072.333333333336</c:v>
                </c:pt>
                <c:pt idx="7111">
                  <c:v>41072.347222222219</c:v>
                </c:pt>
                <c:pt idx="7112">
                  <c:v>41072.361111111102</c:v>
                </c:pt>
                <c:pt idx="7113">
                  <c:v>41072.375</c:v>
                </c:pt>
                <c:pt idx="7114">
                  <c:v>41072.388888888898</c:v>
                </c:pt>
                <c:pt idx="7115">
                  <c:v>41072.402777777781</c:v>
                </c:pt>
                <c:pt idx="7116">
                  <c:v>41072.416666666664</c:v>
                </c:pt>
                <c:pt idx="7117">
                  <c:v>41072.430555555562</c:v>
                </c:pt>
                <c:pt idx="7118">
                  <c:v>41072.444444444453</c:v>
                </c:pt>
                <c:pt idx="7119">
                  <c:v>41072.458333333343</c:v>
                </c:pt>
                <c:pt idx="7120">
                  <c:v>41072.472222222219</c:v>
                </c:pt>
                <c:pt idx="7121">
                  <c:v>41072.486111111109</c:v>
                </c:pt>
                <c:pt idx="7122">
                  <c:v>41072.5</c:v>
                </c:pt>
                <c:pt idx="7123">
                  <c:v>41072.513888888891</c:v>
                </c:pt>
                <c:pt idx="7124">
                  <c:v>41072.527777777774</c:v>
                </c:pt>
                <c:pt idx="7125">
                  <c:v>41072.541666666657</c:v>
                </c:pt>
                <c:pt idx="7126">
                  <c:v>41072.555555555562</c:v>
                </c:pt>
                <c:pt idx="7127">
                  <c:v>41072.569444444445</c:v>
                </c:pt>
                <c:pt idx="7128">
                  <c:v>41072.583333333336</c:v>
                </c:pt>
                <c:pt idx="7129">
                  <c:v>41072.597222222212</c:v>
                </c:pt>
                <c:pt idx="7130">
                  <c:v>41072.611111111102</c:v>
                </c:pt>
                <c:pt idx="7131">
                  <c:v>41072.624999999993</c:v>
                </c:pt>
                <c:pt idx="7132">
                  <c:v>41072.638888888891</c:v>
                </c:pt>
                <c:pt idx="7133">
                  <c:v>41072.652777777781</c:v>
                </c:pt>
                <c:pt idx="7134">
                  <c:v>41072.666666666657</c:v>
                </c:pt>
                <c:pt idx="7135">
                  <c:v>41072.680555555562</c:v>
                </c:pt>
                <c:pt idx="7136">
                  <c:v>41072.694444444445</c:v>
                </c:pt>
                <c:pt idx="7137">
                  <c:v>41072.708333333336</c:v>
                </c:pt>
                <c:pt idx="7138">
                  <c:v>41072.722222222212</c:v>
                </c:pt>
                <c:pt idx="7139">
                  <c:v>41072.736111111102</c:v>
                </c:pt>
                <c:pt idx="7140">
                  <c:v>41072.75</c:v>
                </c:pt>
                <c:pt idx="7141">
                  <c:v>41072.763888888883</c:v>
                </c:pt>
                <c:pt idx="7142">
                  <c:v>41072.777777777774</c:v>
                </c:pt>
                <c:pt idx="7143">
                  <c:v>41072.79166666665</c:v>
                </c:pt>
                <c:pt idx="7144">
                  <c:v>41072.805555555562</c:v>
                </c:pt>
                <c:pt idx="7145">
                  <c:v>41072.819444444453</c:v>
                </c:pt>
                <c:pt idx="7146">
                  <c:v>41072.833333333336</c:v>
                </c:pt>
                <c:pt idx="7147">
                  <c:v>41072.847222222219</c:v>
                </c:pt>
                <c:pt idx="7148">
                  <c:v>41072.861111111102</c:v>
                </c:pt>
                <c:pt idx="7149">
                  <c:v>41072.875</c:v>
                </c:pt>
                <c:pt idx="7150">
                  <c:v>41072.888888888898</c:v>
                </c:pt>
                <c:pt idx="7151">
                  <c:v>41072.902777777781</c:v>
                </c:pt>
                <c:pt idx="7152">
                  <c:v>41072.916666666664</c:v>
                </c:pt>
                <c:pt idx="7153">
                  <c:v>41072.930555555562</c:v>
                </c:pt>
                <c:pt idx="7154">
                  <c:v>41072.944444444453</c:v>
                </c:pt>
                <c:pt idx="7155">
                  <c:v>41072.958333333343</c:v>
                </c:pt>
                <c:pt idx="7156">
                  <c:v>41072.972222222219</c:v>
                </c:pt>
                <c:pt idx="7157">
                  <c:v>41072.986111111109</c:v>
                </c:pt>
                <c:pt idx="7158">
                  <c:v>41073</c:v>
                </c:pt>
                <c:pt idx="7159">
                  <c:v>41073.013888888891</c:v>
                </c:pt>
                <c:pt idx="7160">
                  <c:v>41073.027777777774</c:v>
                </c:pt>
                <c:pt idx="7161">
                  <c:v>41073.041666666657</c:v>
                </c:pt>
                <c:pt idx="7162">
                  <c:v>41073.055555555562</c:v>
                </c:pt>
                <c:pt idx="7163">
                  <c:v>41073.069444444445</c:v>
                </c:pt>
                <c:pt idx="7164">
                  <c:v>41073.083333333336</c:v>
                </c:pt>
                <c:pt idx="7165">
                  <c:v>41073.097222222212</c:v>
                </c:pt>
                <c:pt idx="7166">
                  <c:v>41073.111111111102</c:v>
                </c:pt>
                <c:pt idx="7167">
                  <c:v>41073.124999999993</c:v>
                </c:pt>
                <c:pt idx="7168">
                  <c:v>41073.138888888891</c:v>
                </c:pt>
                <c:pt idx="7169">
                  <c:v>41073.152777777781</c:v>
                </c:pt>
                <c:pt idx="7170">
                  <c:v>41073.166666666657</c:v>
                </c:pt>
                <c:pt idx="7171">
                  <c:v>41073.180555555562</c:v>
                </c:pt>
                <c:pt idx="7172">
                  <c:v>41073.194444444445</c:v>
                </c:pt>
                <c:pt idx="7173">
                  <c:v>41073.208333333336</c:v>
                </c:pt>
                <c:pt idx="7174">
                  <c:v>41073.222222222212</c:v>
                </c:pt>
                <c:pt idx="7175">
                  <c:v>41073.236111111102</c:v>
                </c:pt>
                <c:pt idx="7176">
                  <c:v>41073.25</c:v>
                </c:pt>
                <c:pt idx="7177">
                  <c:v>41073.263888888883</c:v>
                </c:pt>
                <c:pt idx="7178">
                  <c:v>41073.277777777774</c:v>
                </c:pt>
                <c:pt idx="7179">
                  <c:v>41073.29166666665</c:v>
                </c:pt>
                <c:pt idx="7180">
                  <c:v>41073.305555555562</c:v>
                </c:pt>
                <c:pt idx="7181">
                  <c:v>41073.319444444453</c:v>
                </c:pt>
                <c:pt idx="7182">
                  <c:v>41073.333333333336</c:v>
                </c:pt>
                <c:pt idx="7183">
                  <c:v>41073.347222222219</c:v>
                </c:pt>
                <c:pt idx="7184">
                  <c:v>41073.361111111102</c:v>
                </c:pt>
                <c:pt idx="7185">
                  <c:v>41073.375</c:v>
                </c:pt>
                <c:pt idx="7186">
                  <c:v>41073.388888888898</c:v>
                </c:pt>
                <c:pt idx="7187">
                  <c:v>41073.402777777781</c:v>
                </c:pt>
                <c:pt idx="7188">
                  <c:v>41073.416666666664</c:v>
                </c:pt>
                <c:pt idx="7189">
                  <c:v>41073.430555555562</c:v>
                </c:pt>
                <c:pt idx="7190">
                  <c:v>41073.444444444453</c:v>
                </c:pt>
                <c:pt idx="7191">
                  <c:v>41073.458333333343</c:v>
                </c:pt>
                <c:pt idx="7192">
                  <c:v>41073.472222222219</c:v>
                </c:pt>
                <c:pt idx="7193">
                  <c:v>41073.486111111109</c:v>
                </c:pt>
                <c:pt idx="7194">
                  <c:v>41073.5</c:v>
                </c:pt>
                <c:pt idx="7195">
                  <c:v>41073.513888888891</c:v>
                </c:pt>
                <c:pt idx="7196">
                  <c:v>41073.527777777774</c:v>
                </c:pt>
                <c:pt idx="7197">
                  <c:v>41073.541666666657</c:v>
                </c:pt>
                <c:pt idx="7198">
                  <c:v>41073.555555555562</c:v>
                </c:pt>
                <c:pt idx="7199">
                  <c:v>41073.569444444445</c:v>
                </c:pt>
                <c:pt idx="7200">
                  <c:v>41073.583333333336</c:v>
                </c:pt>
                <c:pt idx="7201">
                  <c:v>41073.597222222212</c:v>
                </c:pt>
                <c:pt idx="7202">
                  <c:v>41073.611111111102</c:v>
                </c:pt>
                <c:pt idx="7203">
                  <c:v>41073.624999999993</c:v>
                </c:pt>
                <c:pt idx="7204">
                  <c:v>41073.638888888891</c:v>
                </c:pt>
                <c:pt idx="7205">
                  <c:v>41073.652777777781</c:v>
                </c:pt>
                <c:pt idx="7206">
                  <c:v>41073.666666666657</c:v>
                </c:pt>
                <c:pt idx="7207">
                  <c:v>41073.680555555562</c:v>
                </c:pt>
                <c:pt idx="7208">
                  <c:v>41073.694444444445</c:v>
                </c:pt>
                <c:pt idx="7209">
                  <c:v>41073.708333333336</c:v>
                </c:pt>
                <c:pt idx="7210">
                  <c:v>41073.722222222212</c:v>
                </c:pt>
                <c:pt idx="7211">
                  <c:v>41073.736111111102</c:v>
                </c:pt>
                <c:pt idx="7212">
                  <c:v>41073.75</c:v>
                </c:pt>
                <c:pt idx="7213">
                  <c:v>41073.763888888883</c:v>
                </c:pt>
                <c:pt idx="7214">
                  <c:v>41073.777777777774</c:v>
                </c:pt>
                <c:pt idx="7215">
                  <c:v>41073.79166666665</c:v>
                </c:pt>
                <c:pt idx="7216">
                  <c:v>41073.805555555562</c:v>
                </c:pt>
                <c:pt idx="7217">
                  <c:v>41073.819444444453</c:v>
                </c:pt>
                <c:pt idx="7218">
                  <c:v>41073.833333333336</c:v>
                </c:pt>
                <c:pt idx="7219">
                  <c:v>41073.847222222219</c:v>
                </c:pt>
                <c:pt idx="7220">
                  <c:v>41073.861111111102</c:v>
                </c:pt>
                <c:pt idx="7221">
                  <c:v>41073.875</c:v>
                </c:pt>
                <c:pt idx="7222">
                  <c:v>41073.888888888898</c:v>
                </c:pt>
                <c:pt idx="7223">
                  <c:v>41073.902777777781</c:v>
                </c:pt>
                <c:pt idx="7224">
                  <c:v>41073.916666666664</c:v>
                </c:pt>
                <c:pt idx="7225">
                  <c:v>41073.930555555562</c:v>
                </c:pt>
                <c:pt idx="7226">
                  <c:v>41073.944444444453</c:v>
                </c:pt>
                <c:pt idx="7227">
                  <c:v>41073.958333333343</c:v>
                </c:pt>
                <c:pt idx="7228">
                  <c:v>41073.972222222219</c:v>
                </c:pt>
                <c:pt idx="7229">
                  <c:v>41073.986111111109</c:v>
                </c:pt>
                <c:pt idx="7230">
                  <c:v>41074</c:v>
                </c:pt>
                <c:pt idx="7231">
                  <c:v>41074.013888888891</c:v>
                </c:pt>
                <c:pt idx="7232">
                  <c:v>41074.027777777774</c:v>
                </c:pt>
                <c:pt idx="7233">
                  <c:v>41074.041666666657</c:v>
                </c:pt>
                <c:pt idx="7234">
                  <c:v>41074.055555555562</c:v>
                </c:pt>
                <c:pt idx="7235">
                  <c:v>41074.069444444445</c:v>
                </c:pt>
                <c:pt idx="7236">
                  <c:v>41074.083333333336</c:v>
                </c:pt>
                <c:pt idx="7237">
                  <c:v>41074.097222222212</c:v>
                </c:pt>
                <c:pt idx="7238">
                  <c:v>41074.111111111102</c:v>
                </c:pt>
                <c:pt idx="7239">
                  <c:v>41074.124999999993</c:v>
                </c:pt>
                <c:pt idx="7240">
                  <c:v>41074.138888888891</c:v>
                </c:pt>
                <c:pt idx="7241">
                  <c:v>41074.152777777781</c:v>
                </c:pt>
                <c:pt idx="7242">
                  <c:v>41074.166666666657</c:v>
                </c:pt>
                <c:pt idx="7243">
                  <c:v>41074.180555555562</c:v>
                </c:pt>
                <c:pt idx="7244">
                  <c:v>41074.194444444445</c:v>
                </c:pt>
                <c:pt idx="7245">
                  <c:v>41074.208333333336</c:v>
                </c:pt>
                <c:pt idx="7246">
                  <c:v>41074.222222222212</c:v>
                </c:pt>
                <c:pt idx="7247">
                  <c:v>41074.236111111102</c:v>
                </c:pt>
                <c:pt idx="7248">
                  <c:v>41074.25</c:v>
                </c:pt>
                <c:pt idx="7249">
                  <c:v>41074.263888888883</c:v>
                </c:pt>
                <c:pt idx="7250">
                  <c:v>41074.277777777774</c:v>
                </c:pt>
                <c:pt idx="7251">
                  <c:v>41074.29166666665</c:v>
                </c:pt>
                <c:pt idx="7252">
                  <c:v>41074.305555555562</c:v>
                </c:pt>
                <c:pt idx="7253">
                  <c:v>41074.319444444453</c:v>
                </c:pt>
                <c:pt idx="7254">
                  <c:v>41074.333333333336</c:v>
                </c:pt>
                <c:pt idx="7255">
                  <c:v>41074.347222222219</c:v>
                </c:pt>
                <c:pt idx="7256">
                  <c:v>41074.361111111102</c:v>
                </c:pt>
                <c:pt idx="7257">
                  <c:v>41074.375</c:v>
                </c:pt>
                <c:pt idx="7258">
                  <c:v>41074.388888888898</c:v>
                </c:pt>
                <c:pt idx="7259">
                  <c:v>41074.402777777781</c:v>
                </c:pt>
                <c:pt idx="7260">
                  <c:v>41074.416666666664</c:v>
                </c:pt>
                <c:pt idx="7261">
                  <c:v>41074.430555555562</c:v>
                </c:pt>
                <c:pt idx="7262">
                  <c:v>41074.444444444453</c:v>
                </c:pt>
                <c:pt idx="7263">
                  <c:v>41074.458333333343</c:v>
                </c:pt>
                <c:pt idx="7264">
                  <c:v>41074.472222222219</c:v>
                </c:pt>
                <c:pt idx="7265">
                  <c:v>41074.486111111109</c:v>
                </c:pt>
                <c:pt idx="7266">
                  <c:v>41074.5</c:v>
                </c:pt>
                <c:pt idx="7267">
                  <c:v>41074.513888888891</c:v>
                </c:pt>
                <c:pt idx="7268">
                  <c:v>41074.527777777774</c:v>
                </c:pt>
                <c:pt idx="7269">
                  <c:v>41074.541666666657</c:v>
                </c:pt>
                <c:pt idx="7270">
                  <c:v>41074.555555555562</c:v>
                </c:pt>
                <c:pt idx="7271">
                  <c:v>41074.569444444445</c:v>
                </c:pt>
                <c:pt idx="7272">
                  <c:v>41074.583333333336</c:v>
                </c:pt>
                <c:pt idx="7273">
                  <c:v>41074.597222222212</c:v>
                </c:pt>
                <c:pt idx="7274">
                  <c:v>41074.611111111102</c:v>
                </c:pt>
                <c:pt idx="7275">
                  <c:v>41074.624999999993</c:v>
                </c:pt>
                <c:pt idx="7276">
                  <c:v>41074.638888888891</c:v>
                </c:pt>
                <c:pt idx="7277">
                  <c:v>41074.652777777781</c:v>
                </c:pt>
                <c:pt idx="7278">
                  <c:v>41074.666666666657</c:v>
                </c:pt>
                <c:pt idx="7279">
                  <c:v>41074.680555555562</c:v>
                </c:pt>
                <c:pt idx="7280">
                  <c:v>41074.694444444445</c:v>
                </c:pt>
                <c:pt idx="7281">
                  <c:v>41074.708333333336</c:v>
                </c:pt>
                <c:pt idx="7282">
                  <c:v>41074.722222222212</c:v>
                </c:pt>
                <c:pt idx="7283">
                  <c:v>41074.736111111102</c:v>
                </c:pt>
                <c:pt idx="7284">
                  <c:v>41074.75</c:v>
                </c:pt>
                <c:pt idx="7285">
                  <c:v>41074.763888888883</c:v>
                </c:pt>
                <c:pt idx="7286">
                  <c:v>41074.777777777774</c:v>
                </c:pt>
                <c:pt idx="7287">
                  <c:v>41074.79166666665</c:v>
                </c:pt>
                <c:pt idx="7288">
                  <c:v>41074.805555555562</c:v>
                </c:pt>
                <c:pt idx="7289">
                  <c:v>41074.819444444453</c:v>
                </c:pt>
                <c:pt idx="7290">
                  <c:v>41074.833333333336</c:v>
                </c:pt>
                <c:pt idx="7291">
                  <c:v>41074.847222222219</c:v>
                </c:pt>
                <c:pt idx="7292">
                  <c:v>41074.861111111102</c:v>
                </c:pt>
                <c:pt idx="7293">
                  <c:v>41074.875</c:v>
                </c:pt>
                <c:pt idx="7294">
                  <c:v>41074.888888888898</c:v>
                </c:pt>
                <c:pt idx="7295">
                  <c:v>41074.902777777781</c:v>
                </c:pt>
                <c:pt idx="7296">
                  <c:v>41074.916666666664</c:v>
                </c:pt>
                <c:pt idx="7297">
                  <c:v>41074.930555555562</c:v>
                </c:pt>
                <c:pt idx="7298">
                  <c:v>41074.944444444453</c:v>
                </c:pt>
                <c:pt idx="7299">
                  <c:v>41074.958333333343</c:v>
                </c:pt>
                <c:pt idx="7300">
                  <c:v>41074.972222222219</c:v>
                </c:pt>
                <c:pt idx="7301">
                  <c:v>41074.986111111109</c:v>
                </c:pt>
                <c:pt idx="7302">
                  <c:v>41075</c:v>
                </c:pt>
                <c:pt idx="7303">
                  <c:v>41075.013888888891</c:v>
                </c:pt>
                <c:pt idx="7304">
                  <c:v>41075.027777777774</c:v>
                </c:pt>
                <c:pt idx="7305">
                  <c:v>41075.041666666657</c:v>
                </c:pt>
                <c:pt idx="7306">
                  <c:v>41075.055555555562</c:v>
                </c:pt>
                <c:pt idx="7307">
                  <c:v>41075.069444444445</c:v>
                </c:pt>
                <c:pt idx="7308">
                  <c:v>41075.083333333336</c:v>
                </c:pt>
                <c:pt idx="7309">
                  <c:v>41075.097222222212</c:v>
                </c:pt>
                <c:pt idx="7310">
                  <c:v>41075.111111111102</c:v>
                </c:pt>
                <c:pt idx="7311">
                  <c:v>41075.124999999993</c:v>
                </c:pt>
                <c:pt idx="7312">
                  <c:v>41075.138888888891</c:v>
                </c:pt>
                <c:pt idx="7313">
                  <c:v>41075.152777777781</c:v>
                </c:pt>
                <c:pt idx="7314">
                  <c:v>41075.166666666657</c:v>
                </c:pt>
                <c:pt idx="7315">
                  <c:v>41075.180555555562</c:v>
                </c:pt>
                <c:pt idx="7316">
                  <c:v>41075.194444444445</c:v>
                </c:pt>
                <c:pt idx="7317">
                  <c:v>41075.208333333336</c:v>
                </c:pt>
                <c:pt idx="7318">
                  <c:v>41075.222222222212</c:v>
                </c:pt>
                <c:pt idx="7319">
                  <c:v>41075.236111111102</c:v>
                </c:pt>
                <c:pt idx="7320">
                  <c:v>41075.25</c:v>
                </c:pt>
                <c:pt idx="7321">
                  <c:v>41075.263888888883</c:v>
                </c:pt>
                <c:pt idx="7322">
                  <c:v>41075.277777777774</c:v>
                </c:pt>
                <c:pt idx="7323">
                  <c:v>41075.29166666665</c:v>
                </c:pt>
                <c:pt idx="7324">
                  <c:v>41075.305555555562</c:v>
                </c:pt>
                <c:pt idx="7325">
                  <c:v>41075.319444444453</c:v>
                </c:pt>
                <c:pt idx="7326">
                  <c:v>41075.333333333336</c:v>
                </c:pt>
                <c:pt idx="7327">
                  <c:v>41075.347222222219</c:v>
                </c:pt>
                <c:pt idx="7328">
                  <c:v>41075.361111111102</c:v>
                </c:pt>
                <c:pt idx="7329">
                  <c:v>41075.375</c:v>
                </c:pt>
                <c:pt idx="7330">
                  <c:v>41075.388888888898</c:v>
                </c:pt>
                <c:pt idx="7331">
                  <c:v>41075.402777777781</c:v>
                </c:pt>
                <c:pt idx="7332">
                  <c:v>41075.416666666664</c:v>
                </c:pt>
                <c:pt idx="7333">
                  <c:v>41075.430555555562</c:v>
                </c:pt>
                <c:pt idx="7334">
                  <c:v>41075.444444444453</c:v>
                </c:pt>
                <c:pt idx="7335">
                  <c:v>41075.458333333343</c:v>
                </c:pt>
                <c:pt idx="7336">
                  <c:v>41075.472222222219</c:v>
                </c:pt>
                <c:pt idx="7337">
                  <c:v>41075.486111111109</c:v>
                </c:pt>
                <c:pt idx="7338">
                  <c:v>41075.5</c:v>
                </c:pt>
                <c:pt idx="7339">
                  <c:v>41075.513888888891</c:v>
                </c:pt>
                <c:pt idx="7340">
                  <c:v>41075.527777777774</c:v>
                </c:pt>
                <c:pt idx="7341">
                  <c:v>41075.541666666657</c:v>
                </c:pt>
                <c:pt idx="7342">
                  <c:v>41075.555555555562</c:v>
                </c:pt>
                <c:pt idx="7343">
                  <c:v>41075.569444444445</c:v>
                </c:pt>
                <c:pt idx="7344">
                  <c:v>41075.583333333336</c:v>
                </c:pt>
                <c:pt idx="7345">
                  <c:v>41075.597222222212</c:v>
                </c:pt>
                <c:pt idx="7346">
                  <c:v>41075.611111111102</c:v>
                </c:pt>
                <c:pt idx="7347">
                  <c:v>41075.624999999993</c:v>
                </c:pt>
                <c:pt idx="7348">
                  <c:v>41075.638888888891</c:v>
                </c:pt>
                <c:pt idx="7349">
                  <c:v>41075.652777777781</c:v>
                </c:pt>
                <c:pt idx="7350">
                  <c:v>41075.666666666657</c:v>
                </c:pt>
                <c:pt idx="7351">
                  <c:v>41075.680555555562</c:v>
                </c:pt>
                <c:pt idx="7352">
                  <c:v>41075.694444444445</c:v>
                </c:pt>
                <c:pt idx="7353">
                  <c:v>41075.708333333336</c:v>
                </c:pt>
                <c:pt idx="7354">
                  <c:v>41075.722222222212</c:v>
                </c:pt>
                <c:pt idx="7355">
                  <c:v>41075.736111111102</c:v>
                </c:pt>
                <c:pt idx="7356">
                  <c:v>41075.75</c:v>
                </c:pt>
                <c:pt idx="7357">
                  <c:v>41075.763888888883</c:v>
                </c:pt>
                <c:pt idx="7358">
                  <c:v>41075.777777777774</c:v>
                </c:pt>
                <c:pt idx="7359">
                  <c:v>41075.79166666665</c:v>
                </c:pt>
                <c:pt idx="7360">
                  <c:v>41075.805555555562</c:v>
                </c:pt>
                <c:pt idx="7361">
                  <c:v>41075.819444444453</c:v>
                </c:pt>
                <c:pt idx="7362">
                  <c:v>41075.833333333336</c:v>
                </c:pt>
                <c:pt idx="7363">
                  <c:v>41075.847222222219</c:v>
                </c:pt>
                <c:pt idx="7364">
                  <c:v>41075.861111111102</c:v>
                </c:pt>
                <c:pt idx="7365">
                  <c:v>41075.875</c:v>
                </c:pt>
                <c:pt idx="7366">
                  <c:v>41075.888888888898</c:v>
                </c:pt>
                <c:pt idx="7367">
                  <c:v>41075.902777777781</c:v>
                </c:pt>
                <c:pt idx="7368">
                  <c:v>41075.916666666664</c:v>
                </c:pt>
                <c:pt idx="7369">
                  <c:v>41075.930555555562</c:v>
                </c:pt>
                <c:pt idx="7370">
                  <c:v>41075.944444444453</c:v>
                </c:pt>
                <c:pt idx="7371">
                  <c:v>41075.958333333343</c:v>
                </c:pt>
                <c:pt idx="7372">
                  <c:v>41075.972222222219</c:v>
                </c:pt>
                <c:pt idx="7373">
                  <c:v>41075.986111111109</c:v>
                </c:pt>
                <c:pt idx="7374">
                  <c:v>41076</c:v>
                </c:pt>
                <c:pt idx="7375">
                  <c:v>41076.013888888891</c:v>
                </c:pt>
                <c:pt idx="7376">
                  <c:v>41076.027777777774</c:v>
                </c:pt>
                <c:pt idx="7377">
                  <c:v>41076.041666666657</c:v>
                </c:pt>
                <c:pt idx="7378">
                  <c:v>41076.055555555562</c:v>
                </c:pt>
                <c:pt idx="7379">
                  <c:v>41076.069444444445</c:v>
                </c:pt>
                <c:pt idx="7380">
                  <c:v>41076.083333333336</c:v>
                </c:pt>
                <c:pt idx="7381">
                  <c:v>41076.097222222212</c:v>
                </c:pt>
                <c:pt idx="7382">
                  <c:v>41076.111111111102</c:v>
                </c:pt>
                <c:pt idx="7383">
                  <c:v>41076.124999999993</c:v>
                </c:pt>
                <c:pt idx="7384">
                  <c:v>41076.138888888891</c:v>
                </c:pt>
                <c:pt idx="7385">
                  <c:v>41076.152777777781</c:v>
                </c:pt>
                <c:pt idx="7386">
                  <c:v>41076.166666666657</c:v>
                </c:pt>
                <c:pt idx="7387">
                  <c:v>41076.180555555562</c:v>
                </c:pt>
                <c:pt idx="7388">
                  <c:v>41076.194444444445</c:v>
                </c:pt>
                <c:pt idx="7389">
                  <c:v>41076.208333333336</c:v>
                </c:pt>
                <c:pt idx="7390">
                  <c:v>41076.222222222212</c:v>
                </c:pt>
                <c:pt idx="7391">
                  <c:v>41076.236111111102</c:v>
                </c:pt>
                <c:pt idx="7392">
                  <c:v>41076.25</c:v>
                </c:pt>
                <c:pt idx="7393">
                  <c:v>41076.263888888883</c:v>
                </c:pt>
                <c:pt idx="7394">
                  <c:v>41076.277777777774</c:v>
                </c:pt>
                <c:pt idx="7395">
                  <c:v>41076.29166666665</c:v>
                </c:pt>
                <c:pt idx="7396">
                  <c:v>41076.305555555562</c:v>
                </c:pt>
                <c:pt idx="7397">
                  <c:v>41076.319444444453</c:v>
                </c:pt>
                <c:pt idx="7398">
                  <c:v>41076.333333333336</c:v>
                </c:pt>
                <c:pt idx="7399">
                  <c:v>41076.347222222219</c:v>
                </c:pt>
                <c:pt idx="7400">
                  <c:v>41076.361111111102</c:v>
                </c:pt>
                <c:pt idx="7401">
                  <c:v>41076.375</c:v>
                </c:pt>
                <c:pt idx="7402">
                  <c:v>41076.388888888898</c:v>
                </c:pt>
                <c:pt idx="7403">
                  <c:v>41076.402777777781</c:v>
                </c:pt>
                <c:pt idx="7404">
                  <c:v>41076.416666666664</c:v>
                </c:pt>
                <c:pt idx="7405">
                  <c:v>41076.430555555562</c:v>
                </c:pt>
                <c:pt idx="7406">
                  <c:v>41076.444444444453</c:v>
                </c:pt>
                <c:pt idx="7407">
                  <c:v>41076.458333333343</c:v>
                </c:pt>
                <c:pt idx="7408">
                  <c:v>41076.472222222219</c:v>
                </c:pt>
                <c:pt idx="7409">
                  <c:v>41076.486111111109</c:v>
                </c:pt>
                <c:pt idx="7410">
                  <c:v>41076.5</c:v>
                </c:pt>
                <c:pt idx="7411">
                  <c:v>41076.513888888891</c:v>
                </c:pt>
                <c:pt idx="7412">
                  <c:v>41076.527777777774</c:v>
                </c:pt>
                <c:pt idx="7413">
                  <c:v>41076.541666666657</c:v>
                </c:pt>
                <c:pt idx="7414">
                  <c:v>41076.555555555562</c:v>
                </c:pt>
                <c:pt idx="7415">
                  <c:v>41076.569444444445</c:v>
                </c:pt>
                <c:pt idx="7416">
                  <c:v>41076.583333333336</c:v>
                </c:pt>
                <c:pt idx="7417">
                  <c:v>41076.597222222212</c:v>
                </c:pt>
                <c:pt idx="7418">
                  <c:v>41076.611111111102</c:v>
                </c:pt>
                <c:pt idx="7419">
                  <c:v>41076.624999999993</c:v>
                </c:pt>
                <c:pt idx="7420">
                  <c:v>41076.638888888891</c:v>
                </c:pt>
                <c:pt idx="7421">
                  <c:v>41076.652777777781</c:v>
                </c:pt>
                <c:pt idx="7422">
                  <c:v>41076.666666666657</c:v>
                </c:pt>
                <c:pt idx="7423">
                  <c:v>41076.680555555562</c:v>
                </c:pt>
                <c:pt idx="7424">
                  <c:v>41076.694444444445</c:v>
                </c:pt>
                <c:pt idx="7425">
                  <c:v>41076.708333333336</c:v>
                </c:pt>
                <c:pt idx="7426">
                  <c:v>41076.722222222212</c:v>
                </c:pt>
                <c:pt idx="7427">
                  <c:v>41076.736111111102</c:v>
                </c:pt>
                <c:pt idx="7428">
                  <c:v>41076.75</c:v>
                </c:pt>
                <c:pt idx="7429">
                  <c:v>41076.763888888883</c:v>
                </c:pt>
                <c:pt idx="7430">
                  <c:v>41076.777777777774</c:v>
                </c:pt>
                <c:pt idx="7431">
                  <c:v>41076.79166666665</c:v>
                </c:pt>
                <c:pt idx="7432">
                  <c:v>41076.805555555562</c:v>
                </c:pt>
                <c:pt idx="7433">
                  <c:v>41076.819444444453</c:v>
                </c:pt>
                <c:pt idx="7434">
                  <c:v>41076.833333333336</c:v>
                </c:pt>
                <c:pt idx="7435">
                  <c:v>41076.847222222219</c:v>
                </c:pt>
                <c:pt idx="7436">
                  <c:v>41076.861111111102</c:v>
                </c:pt>
                <c:pt idx="7437">
                  <c:v>41076.875</c:v>
                </c:pt>
                <c:pt idx="7438">
                  <c:v>41076.888888888898</c:v>
                </c:pt>
                <c:pt idx="7439">
                  <c:v>41076.902777777781</c:v>
                </c:pt>
                <c:pt idx="7440">
                  <c:v>41076.916666666664</c:v>
                </c:pt>
                <c:pt idx="7441">
                  <c:v>41076.930555555562</c:v>
                </c:pt>
                <c:pt idx="7442">
                  <c:v>41076.944444444453</c:v>
                </c:pt>
                <c:pt idx="7443">
                  <c:v>41076.958333333343</c:v>
                </c:pt>
                <c:pt idx="7444">
                  <c:v>41076.972222222219</c:v>
                </c:pt>
                <c:pt idx="7445">
                  <c:v>41076.986111111109</c:v>
                </c:pt>
                <c:pt idx="7446">
                  <c:v>41077</c:v>
                </c:pt>
                <c:pt idx="7447">
                  <c:v>41077.013888888891</c:v>
                </c:pt>
                <c:pt idx="7448">
                  <c:v>41077.027777777774</c:v>
                </c:pt>
                <c:pt idx="7449">
                  <c:v>41077.041666666657</c:v>
                </c:pt>
                <c:pt idx="7450">
                  <c:v>41077.055555555562</c:v>
                </c:pt>
                <c:pt idx="7451">
                  <c:v>41077.069444444445</c:v>
                </c:pt>
                <c:pt idx="7452">
                  <c:v>41077.083333333336</c:v>
                </c:pt>
                <c:pt idx="7453">
                  <c:v>41077.097222222212</c:v>
                </c:pt>
                <c:pt idx="7454">
                  <c:v>41077.111111111102</c:v>
                </c:pt>
                <c:pt idx="7455">
                  <c:v>41077.124999999993</c:v>
                </c:pt>
                <c:pt idx="7456">
                  <c:v>41077.138888888891</c:v>
                </c:pt>
                <c:pt idx="7457">
                  <c:v>41077.152777777781</c:v>
                </c:pt>
                <c:pt idx="7458">
                  <c:v>41077.166666666657</c:v>
                </c:pt>
                <c:pt idx="7459">
                  <c:v>41077.180555555562</c:v>
                </c:pt>
                <c:pt idx="7460">
                  <c:v>41077.194444444445</c:v>
                </c:pt>
                <c:pt idx="7461">
                  <c:v>41077.208333333336</c:v>
                </c:pt>
                <c:pt idx="7462">
                  <c:v>41077.222222222212</c:v>
                </c:pt>
                <c:pt idx="7463">
                  <c:v>41077.236111111102</c:v>
                </c:pt>
                <c:pt idx="7464">
                  <c:v>41077.25</c:v>
                </c:pt>
                <c:pt idx="7465">
                  <c:v>41077.263888888883</c:v>
                </c:pt>
                <c:pt idx="7466">
                  <c:v>41077.277777777774</c:v>
                </c:pt>
                <c:pt idx="7467">
                  <c:v>41077.29166666665</c:v>
                </c:pt>
                <c:pt idx="7468">
                  <c:v>41077.305555555562</c:v>
                </c:pt>
                <c:pt idx="7469">
                  <c:v>41077.319444444453</c:v>
                </c:pt>
                <c:pt idx="7470">
                  <c:v>41077.333333333336</c:v>
                </c:pt>
                <c:pt idx="7471">
                  <c:v>41077.347222222219</c:v>
                </c:pt>
                <c:pt idx="7472">
                  <c:v>41077.361111111102</c:v>
                </c:pt>
                <c:pt idx="7473">
                  <c:v>41077.375</c:v>
                </c:pt>
                <c:pt idx="7474">
                  <c:v>41077.388888888898</c:v>
                </c:pt>
                <c:pt idx="7475">
                  <c:v>41077.402777777781</c:v>
                </c:pt>
                <c:pt idx="7476">
                  <c:v>41077.416666666664</c:v>
                </c:pt>
                <c:pt idx="7477">
                  <c:v>41077.430555555562</c:v>
                </c:pt>
                <c:pt idx="7478">
                  <c:v>41077.444444444453</c:v>
                </c:pt>
                <c:pt idx="7479">
                  <c:v>41077.458333333343</c:v>
                </c:pt>
                <c:pt idx="7480">
                  <c:v>41077.472222222219</c:v>
                </c:pt>
                <c:pt idx="7481">
                  <c:v>41077.486111111109</c:v>
                </c:pt>
                <c:pt idx="7482">
                  <c:v>41077.5</c:v>
                </c:pt>
                <c:pt idx="7483">
                  <c:v>41077.513888888891</c:v>
                </c:pt>
                <c:pt idx="7484">
                  <c:v>41077.527777777774</c:v>
                </c:pt>
                <c:pt idx="7485">
                  <c:v>41077.541666666657</c:v>
                </c:pt>
                <c:pt idx="7486">
                  <c:v>41077.555555555562</c:v>
                </c:pt>
                <c:pt idx="7487">
                  <c:v>41077.569444444445</c:v>
                </c:pt>
                <c:pt idx="7488">
                  <c:v>41077.583333333336</c:v>
                </c:pt>
                <c:pt idx="7489">
                  <c:v>41077.597222222212</c:v>
                </c:pt>
                <c:pt idx="7490">
                  <c:v>41077.611111111102</c:v>
                </c:pt>
                <c:pt idx="7491">
                  <c:v>41077.624999999993</c:v>
                </c:pt>
                <c:pt idx="7492">
                  <c:v>41077.638888888891</c:v>
                </c:pt>
                <c:pt idx="7493">
                  <c:v>41077.652777777781</c:v>
                </c:pt>
                <c:pt idx="7494">
                  <c:v>41077.666666666657</c:v>
                </c:pt>
                <c:pt idx="7495">
                  <c:v>41077.680555555562</c:v>
                </c:pt>
                <c:pt idx="7496">
                  <c:v>41077.694444444445</c:v>
                </c:pt>
                <c:pt idx="7497">
                  <c:v>41077.708333333336</c:v>
                </c:pt>
                <c:pt idx="7498">
                  <c:v>41077.722222222212</c:v>
                </c:pt>
                <c:pt idx="7499">
                  <c:v>41077.736111111102</c:v>
                </c:pt>
                <c:pt idx="7500">
                  <c:v>41077.75</c:v>
                </c:pt>
                <c:pt idx="7501">
                  <c:v>41077.763888888883</c:v>
                </c:pt>
                <c:pt idx="7502">
                  <c:v>41077.777777777774</c:v>
                </c:pt>
                <c:pt idx="7503">
                  <c:v>41077.79166666665</c:v>
                </c:pt>
                <c:pt idx="7504">
                  <c:v>41077.805555555562</c:v>
                </c:pt>
                <c:pt idx="7505">
                  <c:v>41077.819444444453</c:v>
                </c:pt>
                <c:pt idx="7506">
                  <c:v>41077.833333333336</c:v>
                </c:pt>
                <c:pt idx="7507">
                  <c:v>41077.847222222219</c:v>
                </c:pt>
                <c:pt idx="7508">
                  <c:v>41077.861111111102</c:v>
                </c:pt>
                <c:pt idx="7509">
                  <c:v>41077.875</c:v>
                </c:pt>
                <c:pt idx="7510">
                  <c:v>41077.888888888898</c:v>
                </c:pt>
                <c:pt idx="7511">
                  <c:v>41077.902777777781</c:v>
                </c:pt>
                <c:pt idx="7512">
                  <c:v>41077.916666666664</c:v>
                </c:pt>
                <c:pt idx="7513">
                  <c:v>41077.930555555562</c:v>
                </c:pt>
                <c:pt idx="7514">
                  <c:v>41077.944444444453</c:v>
                </c:pt>
                <c:pt idx="7515">
                  <c:v>41077.958333333343</c:v>
                </c:pt>
                <c:pt idx="7516">
                  <c:v>41077.972222222219</c:v>
                </c:pt>
                <c:pt idx="7517">
                  <c:v>41077.986111111109</c:v>
                </c:pt>
                <c:pt idx="7518">
                  <c:v>41078</c:v>
                </c:pt>
                <c:pt idx="7519">
                  <c:v>41078.013888888891</c:v>
                </c:pt>
                <c:pt idx="7520">
                  <c:v>41078.027777777774</c:v>
                </c:pt>
                <c:pt idx="7521">
                  <c:v>41078.041666666657</c:v>
                </c:pt>
                <c:pt idx="7522">
                  <c:v>41078.055555555562</c:v>
                </c:pt>
                <c:pt idx="7523">
                  <c:v>41078.069444444445</c:v>
                </c:pt>
                <c:pt idx="7524">
                  <c:v>41078.083333333336</c:v>
                </c:pt>
                <c:pt idx="7525">
                  <c:v>41078.097222222212</c:v>
                </c:pt>
                <c:pt idx="7526">
                  <c:v>41078.111111111102</c:v>
                </c:pt>
                <c:pt idx="7527">
                  <c:v>41078.124999999993</c:v>
                </c:pt>
                <c:pt idx="7528">
                  <c:v>41078.138888888891</c:v>
                </c:pt>
                <c:pt idx="7529">
                  <c:v>41078.152777777781</c:v>
                </c:pt>
                <c:pt idx="7530">
                  <c:v>41078.166666666657</c:v>
                </c:pt>
                <c:pt idx="7531">
                  <c:v>41078.180555555562</c:v>
                </c:pt>
                <c:pt idx="7532">
                  <c:v>41078.194444444445</c:v>
                </c:pt>
                <c:pt idx="7533">
                  <c:v>41078.208333333336</c:v>
                </c:pt>
                <c:pt idx="7534">
                  <c:v>41078.222222222212</c:v>
                </c:pt>
                <c:pt idx="7535">
                  <c:v>41078.236111111102</c:v>
                </c:pt>
                <c:pt idx="7536">
                  <c:v>41078.25</c:v>
                </c:pt>
                <c:pt idx="7537">
                  <c:v>41078.263888888883</c:v>
                </c:pt>
                <c:pt idx="7538">
                  <c:v>41078.277777777774</c:v>
                </c:pt>
                <c:pt idx="7539">
                  <c:v>41078.29166666665</c:v>
                </c:pt>
                <c:pt idx="7540">
                  <c:v>41078.305555555562</c:v>
                </c:pt>
                <c:pt idx="7541">
                  <c:v>41078.319444444453</c:v>
                </c:pt>
                <c:pt idx="7542">
                  <c:v>41078.333333333336</c:v>
                </c:pt>
                <c:pt idx="7543">
                  <c:v>41078.347222222219</c:v>
                </c:pt>
                <c:pt idx="7544">
                  <c:v>41078.361111111102</c:v>
                </c:pt>
                <c:pt idx="7545">
                  <c:v>41078.375</c:v>
                </c:pt>
                <c:pt idx="7546">
                  <c:v>41078.388888888898</c:v>
                </c:pt>
                <c:pt idx="7547">
                  <c:v>41078.402777777781</c:v>
                </c:pt>
                <c:pt idx="7548">
                  <c:v>41078.416666666664</c:v>
                </c:pt>
                <c:pt idx="7549">
                  <c:v>41078.430555555562</c:v>
                </c:pt>
                <c:pt idx="7550">
                  <c:v>41078.444444444453</c:v>
                </c:pt>
                <c:pt idx="7551">
                  <c:v>41078.458333333343</c:v>
                </c:pt>
                <c:pt idx="7552">
                  <c:v>41078.472222222219</c:v>
                </c:pt>
                <c:pt idx="7553">
                  <c:v>41078.486111111109</c:v>
                </c:pt>
                <c:pt idx="7554">
                  <c:v>41078.5</c:v>
                </c:pt>
                <c:pt idx="7555">
                  <c:v>41078.513888888891</c:v>
                </c:pt>
                <c:pt idx="7556">
                  <c:v>41078.527777777774</c:v>
                </c:pt>
                <c:pt idx="7557">
                  <c:v>41078.541666666657</c:v>
                </c:pt>
                <c:pt idx="7558">
                  <c:v>41078.555555555562</c:v>
                </c:pt>
                <c:pt idx="7559">
                  <c:v>41078.569444444445</c:v>
                </c:pt>
                <c:pt idx="7560">
                  <c:v>41078.583333333336</c:v>
                </c:pt>
                <c:pt idx="7561">
                  <c:v>41078.597222222212</c:v>
                </c:pt>
                <c:pt idx="7562">
                  <c:v>41078.611111111102</c:v>
                </c:pt>
                <c:pt idx="7563">
                  <c:v>41078.624999999993</c:v>
                </c:pt>
                <c:pt idx="7564">
                  <c:v>41078.638888888891</c:v>
                </c:pt>
                <c:pt idx="7565">
                  <c:v>41078.652777777781</c:v>
                </c:pt>
                <c:pt idx="7566">
                  <c:v>41078.666666666657</c:v>
                </c:pt>
                <c:pt idx="7567">
                  <c:v>41078.680555555562</c:v>
                </c:pt>
                <c:pt idx="7568">
                  <c:v>41078.694444444445</c:v>
                </c:pt>
                <c:pt idx="7569">
                  <c:v>41078.708333333336</c:v>
                </c:pt>
                <c:pt idx="7570">
                  <c:v>41078.722222222212</c:v>
                </c:pt>
                <c:pt idx="7571">
                  <c:v>41078.736111111102</c:v>
                </c:pt>
                <c:pt idx="7572">
                  <c:v>41078.75</c:v>
                </c:pt>
                <c:pt idx="7573">
                  <c:v>41078.763888888883</c:v>
                </c:pt>
                <c:pt idx="7574">
                  <c:v>41078.777777777774</c:v>
                </c:pt>
                <c:pt idx="7575">
                  <c:v>41078.79166666665</c:v>
                </c:pt>
                <c:pt idx="7576">
                  <c:v>41078.805555555562</c:v>
                </c:pt>
                <c:pt idx="7577">
                  <c:v>41078.819444444453</c:v>
                </c:pt>
                <c:pt idx="7578">
                  <c:v>41078.833333333336</c:v>
                </c:pt>
                <c:pt idx="7579">
                  <c:v>41078.847222222219</c:v>
                </c:pt>
                <c:pt idx="7580">
                  <c:v>41078.861111111102</c:v>
                </c:pt>
                <c:pt idx="7581">
                  <c:v>41078.875</c:v>
                </c:pt>
                <c:pt idx="7582">
                  <c:v>41078.888888888898</c:v>
                </c:pt>
                <c:pt idx="7583">
                  <c:v>41078.902777777781</c:v>
                </c:pt>
                <c:pt idx="7584">
                  <c:v>41078.916666666664</c:v>
                </c:pt>
                <c:pt idx="7585">
                  <c:v>41078.930555555562</c:v>
                </c:pt>
                <c:pt idx="7586">
                  <c:v>41078.944444444453</c:v>
                </c:pt>
                <c:pt idx="7587">
                  <c:v>41078.958333333343</c:v>
                </c:pt>
                <c:pt idx="7588">
                  <c:v>41078.972222222219</c:v>
                </c:pt>
                <c:pt idx="7589">
                  <c:v>41078.986111111109</c:v>
                </c:pt>
                <c:pt idx="7590">
                  <c:v>41079</c:v>
                </c:pt>
                <c:pt idx="7591">
                  <c:v>41079.013888888891</c:v>
                </c:pt>
                <c:pt idx="7592">
                  <c:v>41079.027777777774</c:v>
                </c:pt>
                <c:pt idx="7593">
                  <c:v>41079.041666666657</c:v>
                </c:pt>
                <c:pt idx="7594">
                  <c:v>41079.055555555562</c:v>
                </c:pt>
                <c:pt idx="7595">
                  <c:v>41079.069444444445</c:v>
                </c:pt>
                <c:pt idx="7596">
                  <c:v>41079.083333333336</c:v>
                </c:pt>
                <c:pt idx="7597">
                  <c:v>41079.097222222212</c:v>
                </c:pt>
                <c:pt idx="7598">
                  <c:v>41079.111111111102</c:v>
                </c:pt>
                <c:pt idx="7599">
                  <c:v>41079.124999999993</c:v>
                </c:pt>
                <c:pt idx="7600">
                  <c:v>41079.138888888891</c:v>
                </c:pt>
                <c:pt idx="7601">
                  <c:v>41079.152777777781</c:v>
                </c:pt>
                <c:pt idx="7602">
                  <c:v>41079.166666666657</c:v>
                </c:pt>
                <c:pt idx="7603">
                  <c:v>41079.180555555562</c:v>
                </c:pt>
                <c:pt idx="7604">
                  <c:v>41079.194444444445</c:v>
                </c:pt>
                <c:pt idx="7605">
                  <c:v>41079.208333333336</c:v>
                </c:pt>
                <c:pt idx="7606">
                  <c:v>41079.222222222212</c:v>
                </c:pt>
                <c:pt idx="7607">
                  <c:v>41079.236111111102</c:v>
                </c:pt>
                <c:pt idx="7608">
                  <c:v>41079.25</c:v>
                </c:pt>
                <c:pt idx="7609">
                  <c:v>41079.263888888883</c:v>
                </c:pt>
                <c:pt idx="7610">
                  <c:v>41079.277777777774</c:v>
                </c:pt>
                <c:pt idx="7611">
                  <c:v>41079.29166666665</c:v>
                </c:pt>
                <c:pt idx="7612">
                  <c:v>41079.305555555562</c:v>
                </c:pt>
                <c:pt idx="7613">
                  <c:v>41079.319444444453</c:v>
                </c:pt>
                <c:pt idx="7614">
                  <c:v>41079.333333333336</c:v>
                </c:pt>
                <c:pt idx="7615">
                  <c:v>41079.347222222219</c:v>
                </c:pt>
                <c:pt idx="7616">
                  <c:v>41079.361111111102</c:v>
                </c:pt>
                <c:pt idx="7617">
                  <c:v>41079.375</c:v>
                </c:pt>
                <c:pt idx="7618">
                  <c:v>41079.388888888898</c:v>
                </c:pt>
                <c:pt idx="7619">
                  <c:v>41079.402777777781</c:v>
                </c:pt>
                <c:pt idx="7620">
                  <c:v>41079.416666666664</c:v>
                </c:pt>
                <c:pt idx="7621">
                  <c:v>41079.430555555562</c:v>
                </c:pt>
                <c:pt idx="7622">
                  <c:v>41079.444444444453</c:v>
                </c:pt>
                <c:pt idx="7623">
                  <c:v>41079.458333333343</c:v>
                </c:pt>
                <c:pt idx="7624">
                  <c:v>41079.472222222219</c:v>
                </c:pt>
                <c:pt idx="7625">
                  <c:v>41079.486111111109</c:v>
                </c:pt>
                <c:pt idx="7626">
                  <c:v>41079.5</c:v>
                </c:pt>
                <c:pt idx="7627">
                  <c:v>41079.513888888891</c:v>
                </c:pt>
                <c:pt idx="7628">
                  <c:v>41079.527777777774</c:v>
                </c:pt>
                <c:pt idx="7629">
                  <c:v>41079.541666666657</c:v>
                </c:pt>
                <c:pt idx="7630">
                  <c:v>41079.555555555562</c:v>
                </c:pt>
                <c:pt idx="7631">
                  <c:v>41079.569444444445</c:v>
                </c:pt>
                <c:pt idx="7632">
                  <c:v>41079.583333333336</c:v>
                </c:pt>
                <c:pt idx="7633">
                  <c:v>41079.597222222212</c:v>
                </c:pt>
                <c:pt idx="7634">
                  <c:v>41079.611111111102</c:v>
                </c:pt>
                <c:pt idx="7635">
                  <c:v>41079.624999999993</c:v>
                </c:pt>
                <c:pt idx="7636">
                  <c:v>41079.638888888891</c:v>
                </c:pt>
                <c:pt idx="7637">
                  <c:v>41079.652777777781</c:v>
                </c:pt>
                <c:pt idx="7638">
                  <c:v>41079.666666666657</c:v>
                </c:pt>
                <c:pt idx="7639">
                  <c:v>41079.680555555562</c:v>
                </c:pt>
                <c:pt idx="7640">
                  <c:v>41079.694444444445</c:v>
                </c:pt>
                <c:pt idx="7641">
                  <c:v>41079.708333333336</c:v>
                </c:pt>
                <c:pt idx="7642">
                  <c:v>41079.722222222212</c:v>
                </c:pt>
                <c:pt idx="7643">
                  <c:v>41079.736111111102</c:v>
                </c:pt>
                <c:pt idx="7644">
                  <c:v>41079.75</c:v>
                </c:pt>
                <c:pt idx="7645">
                  <c:v>41079.763888888883</c:v>
                </c:pt>
                <c:pt idx="7646">
                  <c:v>41079.777777777774</c:v>
                </c:pt>
                <c:pt idx="7647">
                  <c:v>41079.79166666665</c:v>
                </c:pt>
                <c:pt idx="7648">
                  <c:v>41079.805555555562</c:v>
                </c:pt>
                <c:pt idx="7649">
                  <c:v>41079.819444444453</c:v>
                </c:pt>
                <c:pt idx="7650">
                  <c:v>41079.833333333336</c:v>
                </c:pt>
                <c:pt idx="7651">
                  <c:v>41079.847222222219</c:v>
                </c:pt>
                <c:pt idx="7652">
                  <c:v>41079.861111111102</c:v>
                </c:pt>
                <c:pt idx="7653">
                  <c:v>41079.875</c:v>
                </c:pt>
                <c:pt idx="7654">
                  <c:v>41079.888888888898</c:v>
                </c:pt>
                <c:pt idx="7655">
                  <c:v>41079.902777777781</c:v>
                </c:pt>
                <c:pt idx="7656">
                  <c:v>41079.916666666664</c:v>
                </c:pt>
                <c:pt idx="7657">
                  <c:v>41079.930555555562</c:v>
                </c:pt>
                <c:pt idx="7658">
                  <c:v>41079.944444444453</c:v>
                </c:pt>
                <c:pt idx="7659">
                  <c:v>41079.958333333343</c:v>
                </c:pt>
                <c:pt idx="7660">
                  <c:v>41079.972222222219</c:v>
                </c:pt>
                <c:pt idx="7661">
                  <c:v>41079.986111111109</c:v>
                </c:pt>
                <c:pt idx="7662">
                  <c:v>41080</c:v>
                </c:pt>
                <c:pt idx="7663">
                  <c:v>41080.013888888891</c:v>
                </c:pt>
                <c:pt idx="7664">
                  <c:v>41080.027777777774</c:v>
                </c:pt>
                <c:pt idx="7665">
                  <c:v>41080.041666666657</c:v>
                </c:pt>
                <c:pt idx="7666">
                  <c:v>41080.055555555562</c:v>
                </c:pt>
                <c:pt idx="7667">
                  <c:v>41080.069444444445</c:v>
                </c:pt>
                <c:pt idx="7668">
                  <c:v>41080.083333333336</c:v>
                </c:pt>
                <c:pt idx="7669">
                  <c:v>41080.097222222212</c:v>
                </c:pt>
                <c:pt idx="7670">
                  <c:v>41080.111111111102</c:v>
                </c:pt>
                <c:pt idx="7671">
                  <c:v>41080.124999999993</c:v>
                </c:pt>
                <c:pt idx="7672">
                  <c:v>41080.138888888891</c:v>
                </c:pt>
                <c:pt idx="7673">
                  <c:v>41080.152777777781</c:v>
                </c:pt>
                <c:pt idx="7674">
                  <c:v>41080.166666666657</c:v>
                </c:pt>
                <c:pt idx="7675">
                  <c:v>41080.180555555562</c:v>
                </c:pt>
                <c:pt idx="7676">
                  <c:v>41080.194444444445</c:v>
                </c:pt>
                <c:pt idx="7677">
                  <c:v>41080.208333333336</c:v>
                </c:pt>
                <c:pt idx="7678">
                  <c:v>41080.222222222212</c:v>
                </c:pt>
                <c:pt idx="7679">
                  <c:v>41080.236111111102</c:v>
                </c:pt>
                <c:pt idx="7680">
                  <c:v>41080.25</c:v>
                </c:pt>
                <c:pt idx="7681">
                  <c:v>41080.263888888883</c:v>
                </c:pt>
                <c:pt idx="7682">
                  <c:v>41080.277777777774</c:v>
                </c:pt>
                <c:pt idx="7683">
                  <c:v>41080.29166666665</c:v>
                </c:pt>
                <c:pt idx="7684">
                  <c:v>41080.305555555562</c:v>
                </c:pt>
                <c:pt idx="7685">
                  <c:v>41080.319444444453</c:v>
                </c:pt>
                <c:pt idx="7686">
                  <c:v>41080.333333333336</c:v>
                </c:pt>
                <c:pt idx="7687">
                  <c:v>41080.347222222219</c:v>
                </c:pt>
                <c:pt idx="7688">
                  <c:v>41080.361111111102</c:v>
                </c:pt>
                <c:pt idx="7689">
                  <c:v>41080.375</c:v>
                </c:pt>
                <c:pt idx="7690">
                  <c:v>41080.388888888898</c:v>
                </c:pt>
                <c:pt idx="7691">
                  <c:v>41080.402777777781</c:v>
                </c:pt>
                <c:pt idx="7692">
                  <c:v>41080.416666666664</c:v>
                </c:pt>
                <c:pt idx="7693">
                  <c:v>41080.430555555562</c:v>
                </c:pt>
                <c:pt idx="7694">
                  <c:v>41080.444444444453</c:v>
                </c:pt>
                <c:pt idx="7695">
                  <c:v>41080.458333333343</c:v>
                </c:pt>
                <c:pt idx="7696">
                  <c:v>41080.472222222219</c:v>
                </c:pt>
                <c:pt idx="7697">
                  <c:v>41080.486111111109</c:v>
                </c:pt>
                <c:pt idx="7698">
                  <c:v>41080.5</c:v>
                </c:pt>
                <c:pt idx="7699">
                  <c:v>41080.513888888891</c:v>
                </c:pt>
                <c:pt idx="7700">
                  <c:v>41080.527777777774</c:v>
                </c:pt>
                <c:pt idx="7701">
                  <c:v>41080.541666666657</c:v>
                </c:pt>
                <c:pt idx="7702">
                  <c:v>41080.555555555562</c:v>
                </c:pt>
                <c:pt idx="7703">
                  <c:v>41080.569444444445</c:v>
                </c:pt>
                <c:pt idx="7704">
                  <c:v>41080.583333333336</c:v>
                </c:pt>
                <c:pt idx="7705">
                  <c:v>41080.597222222212</c:v>
                </c:pt>
                <c:pt idx="7706">
                  <c:v>41080.611111111102</c:v>
                </c:pt>
                <c:pt idx="7707">
                  <c:v>41080.624999999993</c:v>
                </c:pt>
                <c:pt idx="7708">
                  <c:v>41080.638888888891</c:v>
                </c:pt>
                <c:pt idx="7709">
                  <c:v>41080.652777777781</c:v>
                </c:pt>
                <c:pt idx="7710">
                  <c:v>41080.666666666657</c:v>
                </c:pt>
                <c:pt idx="7711">
                  <c:v>41080.680555555562</c:v>
                </c:pt>
                <c:pt idx="7712">
                  <c:v>41080.694444444445</c:v>
                </c:pt>
                <c:pt idx="7713">
                  <c:v>41080.708333333336</c:v>
                </c:pt>
                <c:pt idx="7714">
                  <c:v>41080.722222222212</c:v>
                </c:pt>
                <c:pt idx="7715">
                  <c:v>41080.736111111102</c:v>
                </c:pt>
                <c:pt idx="7716">
                  <c:v>41080.75</c:v>
                </c:pt>
                <c:pt idx="7717">
                  <c:v>41080.763888888883</c:v>
                </c:pt>
                <c:pt idx="7718">
                  <c:v>41080.777777777774</c:v>
                </c:pt>
                <c:pt idx="7719">
                  <c:v>41080.79166666665</c:v>
                </c:pt>
                <c:pt idx="7720">
                  <c:v>41080.805555555562</c:v>
                </c:pt>
                <c:pt idx="7721">
                  <c:v>41080.819444444453</c:v>
                </c:pt>
                <c:pt idx="7722">
                  <c:v>41080.833333333336</c:v>
                </c:pt>
                <c:pt idx="7723">
                  <c:v>41080.847222222219</c:v>
                </c:pt>
                <c:pt idx="7724">
                  <c:v>41080.861111111102</c:v>
                </c:pt>
                <c:pt idx="7725">
                  <c:v>41080.875</c:v>
                </c:pt>
                <c:pt idx="7726">
                  <c:v>41080.888888888898</c:v>
                </c:pt>
                <c:pt idx="7727">
                  <c:v>41080.902777777781</c:v>
                </c:pt>
                <c:pt idx="7728">
                  <c:v>41080.916666666664</c:v>
                </c:pt>
                <c:pt idx="7729">
                  <c:v>41080.930555555562</c:v>
                </c:pt>
                <c:pt idx="7730">
                  <c:v>41080.944444444453</c:v>
                </c:pt>
                <c:pt idx="7731">
                  <c:v>41080.958333333343</c:v>
                </c:pt>
                <c:pt idx="7732">
                  <c:v>41080.972222222219</c:v>
                </c:pt>
                <c:pt idx="7733">
                  <c:v>41080.986111111109</c:v>
                </c:pt>
                <c:pt idx="7734">
                  <c:v>41081</c:v>
                </c:pt>
                <c:pt idx="7735">
                  <c:v>41081.013888888891</c:v>
                </c:pt>
                <c:pt idx="7736">
                  <c:v>41081.027777777774</c:v>
                </c:pt>
                <c:pt idx="7737">
                  <c:v>41081.041666666657</c:v>
                </c:pt>
                <c:pt idx="7738">
                  <c:v>41081.055555555562</c:v>
                </c:pt>
                <c:pt idx="7739">
                  <c:v>41081.069444444445</c:v>
                </c:pt>
                <c:pt idx="7740">
                  <c:v>41081.083333333336</c:v>
                </c:pt>
                <c:pt idx="7741">
                  <c:v>41081.097222222212</c:v>
                </c:pt>
                <c:pt idx="7742">
                  <c:v>41081.111111111102</c:v>
                </c:pt>
                <c:pt idx="7743">
                  <c:v>41081.124999999993</c:v>
                </c:pt>
                <c:pt idx="7744">
                  <c:v>41081.138888888891</c:v>
                </c:pt>
                <c:pt idx="7745">
                  <c:v>41081.152777777781</c:v>
                </c:pt>
                <c:pt idx="7746">
                  <c:v>41081.166666666657</c:v>
                </c:pt>
                <c:pt idx="7747">
                  <c:v>41081.180555555562</c:v>
                </c:pt>
                <c:pt idx="7748">
                  <c:v>41081.194444444445</c:v>
                </c:pt>
                <c:pt idx="7749">
                  <c:v>41081.208333333336</c:v>
                </c:pt>
                <c:pt idx="7750">
                  <c:v>41081.222222222212</c:v>
                </c:pt>
                <c:pt idx="7751">
                  <c:v>41081.236111111102</c:v>
                </c:pt>
                <c:pt idx="7752">
                  <c:v>41081.25</c:v>
                </c:pt>
                <c:pt idx="7753">
                  <c:v>41081.263888888883</c:v>
                </c:pt>
                <c:pt idx="7754">
                  <c:v>41081.277777777774</c:v>
                </c:pt>
                <c:pt idx="7755">
                  <c:v>41081.29166666665</c:v>
                </c:pt>
                <c:pt idx="7756">
                  <c:v>41081.305555555562</c:v>
                </c:pt>
                <c:pt idx="7757">
                  <c:v>41081.319444444453</c:v>
                </c:pt>
                <c:pt idx="7758">
                  <c:v>41081.333333333336</c:v>
                </c:pt>
                <c:pt idx="7759">
                  <c:v>41081.347222222219</c:v>
                </c:pt>
                <c:pt idx="7760">
                  <c:v>41081.361111111102</c:v>
                </c:pt>
                <c:pt idx="7761">
                  <c:v>41081.375</c:v>
                </c:pt>
                <c:pt idx="7762">
                  <c:v>41081.388888888898</c:v>
                </c:pt>
                <c:pt idx="7763">
                  <c:v>41081.402777777781</c:v>
                </c:pt>
                <c:pt idx="7764">
                  <c:v>41081.416666666664</c:v>
                </c:pt>
                <c:pt idx="7765">
                  <c:v>41081.430555555562</c:v>
                </c:pt>
                <c:pt idx="7766">
                  <c:v>41081.444444444453</c:v>
                </c:pt>
                <c:pt idx="7767">
                  <c:v>41081.458333333343</c:v>
                </c:pt>
                <c:pt idx="7768">
                  <c:v>41081.472222222219</c:v>
                </c:pt>
                <c:pt idx="7769">
                  <c:v>41081.486111111109</c:v>
                </c:pt>
                <c:pt idx="7770">
                  <c:v>41081.5</c:v>
                </c:pt>
                <c:pt idx="7771">
                  <c:v>41081.513888888891</c:v>
                </c:pt>
                <c:pt idx="7772">
                  <c:v>41081.527777777774</c:v>
                </c:pt>
                <c:pt idx="7773">
                  <c:v>41081.541666666657</c:v>
                </c:pt>
                <c:pt idx="7774">
                  <c:v>41081.555555555562</c:v>
                </c:pt>
                <c:pt idx="7775">
                  <c:v>41081.569444444445</c:v>
                </c:pt>
                <c:pt idx="7776">
                  <c:v>41081.583333333336</c:v>
                </c:pt>
                <c:pt idx="7777">
                  <c:v>41081.597222222212</c:v>
                </c:pt>
                <c:pt idx="7778">
                  <c:v>41081.611111111102</c:v>
                </c:pt>
                <c:pt idx="7779">
                  <c:v>41081.624999999993</c:v>
                </c:pt>
                <c:pt idx="7780">
                  <c:v>41081.638888888891</c:v>
                </c:pt>
                <c:pt idx="7781">
                  <c:v>41081.652777777781</c:v>
                </c:pt>
                <c:pt idx="7782">
                  <c:v>41081.666666666657</c:v>
                </c:pt>
                <c:pt idx="7783">
                  <c:v>41081.680555555562</c:v>
                </c:pt>
                <c:pt idx="7784">
                  <c:v>41081.694444444445</c:v>
                </c:pt>
                <c:pt idx="7785">
                  <c:v>41081.708333333336</c:v>
                </c:pt>
                <c:pt idx="7786">
                  <c:v>41081.722222222212</c:v>
                </c:pt>
                <c:pt idx="7787">
                  <c:v>41081.736111111102</c:v>
                </c:pt>
                <c:pt idx="7788">
                  <c:v>41081.75</c:v>
                </c:pt>
                <c:pt idx="7789">
                  <c:v>41081.763888888883</c:v>
                </c:pt>
                <c:pt idx="7790">
                  <c:v>41081.777777777774</c:v>
                </c:pt>
                <c:pt idx="7791">
                  <c:v>41081.79166666665</c:v>
                </c:pt>
                <c:pt idx="7792">
                  <c:v>41081.805555555562</c:v>
                </c:pt>
                <c:pt idx="7793">
                  <c:v>41081.819444444453</c:v>
                </c:pt>
                <c:pt idx="7794">
                  <c:v>41081.833333333336</c:v>
                </c:pt>
                <c:pt idx="7795">
                  <c:v>41081.847222222219</c:v>
                </c:pt>
                <c:pt idx="7796">
                  <c:v>41081.861111111102</c:v>
                </c:pt>
                <c:pt idx="7797">
                  <c:v>41081.875</c:v>
                </c:pt>
                <c:pt idx="7798">
                  <c:v>41081.888888888898</c:v>
                </c:pt>
                <c:pt idx="7799">
                  <c:v>41081.902777777781</c:v>
                </c:pt>
                <c:pt idx="7800">
                  <c:v>41081.916666666664</c:v>
                </c:pt>
                <c:pt idx="7801">
                  <c:v>41081.930555555562</c:v>
                </c:pt>
                <c:pt idx="7802">
                  <c:v>41081.944444444453</c:v>
                </c:pt>
                <c:pt idx="7803">
                  <c:v>41081.958333333343</c:v>
                </c:pt>
                <c:pt idx="7804">
                  <c:v>41081.972222222219</c:v>
                </c:pt>
                <c:pt idx="7805">
                  <c:v>41081.986111111109</c:v>
                </c:pt>
                <c:pt idx="7806">
                  <c:v>41082</c:v>
                </c:pt>
                <c:pt idx="7807">
                  <c:v>41082.013888888891</c:v>
                </c:pt>
                <c:pt idx="7808">
                  <c:v>41082.027777777774</c:v>
                </c:pt>
                <c:pt idx="7809">
                  <c:v>41082.041666666657</c:v>
                </c:pt>
                <c:pt idx="7810">
                  <c:v>41082.055555555562</c:v>
                </c:pt>
                <c:pt idx="7811">
                  <c:v>41082.069444444445</c:v>
                </c:pt>
                <c:pt idx="7812">
                  <c:v>41082.083333333336</c:v>
                </c:pt>
                <c:pt idx="7813">
                  <c:v>41082.097222222212</c:v>
                </c:pt>
                <c:pt idx="7814">
                  <c:v>41082.111111111102</c:v>
                </c:pt>
                <c:pt idx="7815">
                  <c:v>41082.124999999993</c:v>
                </c:pt>
                <c:pt idx="7816">
                  <c:v>41082.138888888891</c:v>
                </c:pt>
                <c:pt idx="7817">
                  <c:v>41082.152777777781</c:v>
                </c:pt>
                <c:pt idx="7818">
                  <c:v>41082.166666666657</c:v>
                </c:pt>
                <c:pt idx="7819">
                  <c:v>41082.180555555562</c:v>
                </c:pt>
                <c:pt idx="7820">
                  <c:v>41082.194444444445</c:v>
                </c:pt>
                <c:pt idx="7821">
                  <c:v>41082.208333333336</c:v>
                </c:pt>
                <c:pt idx="7822">
                  <c:v>41082.222222222212</c:v>
                </c:pt>
                <c:pt idx="7823">
                  <c:v>41082.236111111102</c:v>
                </c:pt>
                <c:pt idx="7824">
                  <c:v>41082.25</c:v>
                </c:pt>
                <c:pt idx="7825">
                  <c:v>41082.263888888883</c:v>
                </c:pt>
                <c:pt idx="7826">
                  <c:v>41082.277777777774</c:v>
                </c:pt>
                <c:pt idx="7827">
                  <c:v>41082.29166666665</c:v>
                </c:pt>
                <c:pt idx="7828">
                  <c:v>41082.305555555562</c:v>
                </c:pt>
                <c:pt idx="7829">
                  <c:v>41082.319444444453</c:v>
                </c:pt>
                <c:pt idx="7830">
                  <c:v>41082.333333333336</c:v>
                </c:pt>
                <c:pt idx="7831">
                  <c:v>41082.347222222219</c:v>
                </c:pt>
                <c:pt idx="7832">
                  <c:v>41082.361111111102</c:v>
                </c:pt>
                <c:pt idx="7833">
                  <c:v>41082.375</c:v>
                </c:pt>
                <c:pt idx="7834">
                  <c:v>41082.388888888898</c:v>
                </c:pt>
                <c:pt idx="7835">
                  <c:v>41082.402777777781</c:v>
                </c:pt>
                <c:pt idx="7836">
                  <c:v>41082.416666666664</c:v>
                </c:pt>
                <c:pt idx="7837">
                  <c:v>41082.430555555562</c:v>
                </c:pt>
                <c:pt idx="7838">
                  <c:v>41082.444444444453</c:v>
                </c:pt>
                <c:pt idx="7839">
                  <c:v>41082.458333333343</c:v>
                </c:pt>
                <c:pt idx="7840">
                  <c:v>41082.472222222219</c:v>
                </c:pt>
                <c:pt idx="7841">
                  <c:v>41082.486111111109</c:v>
                </c:pt>
                <c:pt idx="7842">
                  <c:v>41082.5</c:v>
                </c:pt>
                <c:pt idx="7843">
                  <c:v>41082.513888888891</c:v>
                </c:pt>
                <c:pt idx="7844">
                  <c:v>41082.527777777774</c:v>
                </c:pt>
                <c:pt idx="7845">
                  <c:v>41082.541666666657</c:v>
                </c:pt>
                <c:pt idx="7846">
                  <c:v>41082.555555555562</c:v>
                </c:pt>
                <c:pt idx="7847">
                  <c:v>41082.569444444445</c:v>
                </c:pt>
                <c:pt idx="7848">
                  <c:v>41082.583333333336</c:v>
                </c:pt>
                <c:pt idx="7849">
                  <c:v>41082.597222222212</c:v>
                </c:pt>
                <c:pt idx="7850">
                  <c:v>41082.611111111102</c:v>
                </c:pt>
                <c:pt idx="7851">
                  <c:v>41082.624999999993</c:v>
                </c:pt>
                <c:pt idx="7852">
                  <c:v>41082.638888888891</c:v>
                </c:pt>
                <c:pt idx="7853">
                  <c:v>41082.652777777781</c:v>
                </c:pt>
                <c:pt idx="7854">
                  <c:v>41082.666666666657</c:v>
                </c:pt>
                <c:pt idx="7855">
                  <c:v>41082.680555555562</c:v>
                </c:pt>
                <c:pt idx="7856">
                  <c:v>41082.694444444445</c:v>
                </c:pt>
                <c:pt idx="7857">
                  <c:v>41082.708333333336</c:v>
                </c:pt>
                <c:pt idx="7858">
                  <c:v>41082.722222222212</c:v>
                </c:pt>
                <c:pt idx="7859">
                  <c:v>41082.736111111102</c:v>
                </c:pt>
                <c:pt idx="7860">
                  <c:v>41082.75</c:v>
                </c:pt>
                <c:pt idx="7861">
                  <c:v>41082.763888888883</c:v>
                </c:pt>
                <c:pt idx="7862">
                  <c:v>41082.777777777774</c:v>
                </c:pt>
                <c:pt idx="7863">
                  <c:v>41082.79166666665</c:v>
                </c:pt>
                <c:pt idx="7864">
                  <c:v>41082.805555555562</c:v>
                </c:pt>
                <c:pt idx="7865">
                  <c:v>41082.819444444453</c:v>
                </c:pt>
                <c:pt idx="7866">
                  <c:v>41082.833333333336</c:v>
                </c:pt>
                <c:pt idx="7867">
                  <c:v>41082.847222222219</c:v>
                </c:pt>
                <c:pt idx="7868">
                  <c:v>41082.861111111102</c:v>
                </c:pt>
                <c:pt idx="7869">
                  <c:v>41082.875</c:v>
                </c:pt>
                <c:pt idx="7870">
                  <c:v>41082.888888888898</c:v>
                </c:pt>
                <c:pt idx="7871">
                  <c:v>41082.902777777781</c:v>
                </c:pt>
                <c:pt idx="7872">
                  <c:v>41082.916666666664</c:v>
                </c:pt>
                <c:pt idx="7873">
                  <c:v>41082.930555555562</c:v>
                </c:pt>
                <c:pt idx="7874">
                  <c:v>41082.944444444453</c:v>
                </c:pt>
                <c:pt idx="7875">
                  <c:v>41082.958333333343</c:v>
                </c:pt>
                <c:pt idx="7876">
                  <c:v>41082.972222222219</c:v>
                </c:pt>
                <c:pt idx="7877">
                  <c:v>41082.986111111109</c:v>
                </c:pt>
                <c:pt idx="7878">
                  <c:v>41083</c:v>
                </c:pt>
                <c:pt idx="7879">
                  <c:v>41083.013888888891</c:v>
                </c:pt>
                <c:pt idx="7880">
                  <c:v>41083.027777777774</c:v>
                </c:pt>
                <c:pt idx="7881">
                  <c:v>41083.041666666657</c:v>
                </c:pt>
                <c:pt idx="7882">
                  <c:v>41083.055555555562</c:v>
                </c:pt>
                <c:pt idx="7883">
                  <c:v>41083.069444444445</c:v>
                </c:pt>
                <c:pt idx="7884">
                  <c:v>41083.083333333336</c:v>
                </c:pt>
                <c:pt idx="7885">
                  <c:v>41083.097222222212</c:v>
                </c:pt>
                <c:pt idx="7886">
                  <c:v>41083.111111111102</c:v>
                </c:pt>
                <c:pt idx="7887">
                  <c:v>41083.124999999993</c:v>
                </c:pt>
                <c:pt idx="7888">
                  <c:v>41083.138888888891</c:v>
                </c:pt>
                <c:pt idx="7889">
                  <c:v>41083.152777777781</c:v>
                </c:pt>
                <c:pt idx="7890">
                  <c:v>41083.166666666657</c:v>
                </c:pt>
                <c:pt idx="7891">
                  <c:v>41083.180555555562</c:v>
                </c:pt>
                <c:pt idx="7892">
                  <c:v>41083.194444444445</c:v>
                </c:pt>
                <c:pt idx="7893">
                  <c:v>41083.208333333336</c:v>
                </c:pt>
                <c:pt idx="7894">
                  <c:v>41083.222222222212</c:v>
                </c:pt>
                <c:pt idx="7895">
                  <c:v>41083.236111111102</c:v>
                </c:pt>
                <c:pt idx="7896">
                  <c:v>41083.25</c:v>
                </c:pt>
                <c:pt idx="7897">
                  <c:v>41083.263888888883</c:v>
                </c:pt>
                <c:pt idx="7898">
                  <c:v>41083.277777777774</c:v>
                </c:pt>
                <c:pt idx="7899">
                  <c:v>41083.29166666665</c:v>
                </c:pt>
                <c:pt idx="7900">
                  <c:v>41083.305555555562</c:v>
                </c:pt>
                <c:pt idx="7901">
                  <c:v>41083.319444444453</c:v>
                </c:pt>
                <c:pt idx="7902">
                  <c:v>41083.333333333336</c:v>
                </c:pt>
                <c:pt idx="7903">
                  <c:v>41083.347222222219</c:v>
                </c:pt>
                <c:pt idx="7904">
                  <c:v>41083.361111111102</c:v>
                </c:pt>
                <c:pt idx="7905">
                  <c:v>41083.375</c:v>
                </c:pt>
                <c:pt idx="7906">
                  <c:v>41083.388888888898</c:v>
                </c:pt>
                <c:pt idx="7907">
                  <c:v>41083.402777777781</c:v>
                </c:pt>
                <c:pt idx="7908">
                  <c:v>41083.416666666664</c:v>
                </c:pt>
                <c:pt idx="7909">
                  <c:v>41083.430555555562</c:v>
                </c:pt>
                <c:pt idx="7910">
                  <c:v>41083.444444444453</c:v>
                </c:pt>
                <c:pt idx="7911">
                  <c:v>41083.458333333343</c:v>
                </c:pt>
                <c:pt idx="7912">
                  <c:v>41083.472222222219</c:v>
                </c:pt>
                <c:pt idx="7913">
                  <c:v>41083.486111111109</c:v>
                </c:pt>
                <c:pt idx="7914">
                  <c:v>41083.5</c:v>
                </c:pt>
                <c:pt idx="7915">
                  <c:v>41083.513888888891</c:v>
                </c:pt>
                <c:pt idx="7916">
                  <c:v>41083.527777777774</c:v>
                </c:pt>
                <c:pt idx="7917">
                  <c:v>41083.541666666657</c:v>
                </c:pt>
                <c:pt idx="7918">
                  <c:v>41083.555555555562</c:v>
                </c:pt>
                <c:pt idx="7919">
                  <c:v>41083.569444444445</c:v>
                </c:pt>
                <c:pt idx="7920">
                  <c:v>41083.583333333336</c:v>
                </c:pt>
                <c:pt idx="7921">
                  <c:v>41083.597222222212</c:v>
                </c:pt>
                <c:pt idx="7922">
                  <c:v>41083.611111111102</c:v>
                </c:pt>
                <c:pt idx="7923">
                  <c:v>41083.624999999993</c:v>
                </c:pt>
                <c:pt idx="7924">
                  <c:v>41083.638888888891</c:v>
                </c:pt>
                <c:pt idx="7925">
                  <c:v>41083.652777777781</c:v>
                </c:pt>
                <c:pt idx="7926">
                  <c:v>41083.666666666657</c:v>
                </c:pt>
                <c:pt idx="7927">
                  <c:v>41083.680555555562</c:v>
                </c:pt>
                <c:pt idx="7928">
                  <c:v>41083.694444444445</c:v>
                </c:pt>
                <c:pt idx="7929">
                  <c:v>41083.708333333336</c:v>
                </c:pt>
                <c:pt idx="7930">
                  <c:v>41083.722222222212</c:v>
                </c:pt>
                <c:pt idx="7931">
                  <c:v>41083.736111111102</c:v>
                </c:pt>
                <c:pt idx="7932">
                  <c:v>41083.75</c:v>
                </c:pt>
                <c:pt idx="7933">
                  <c:v>41083.763888888883</c:v>
                </c:pt>
                <c:pt idx="7934">
                  <c:v>41083.777777777774</c:v>
                </c:pt>
                <c:pt idx="7935">
                  <c:v>41083.79166666665</c:v>
                </c:pt>
                <c:pt idx="7936">
                  <c:v>41083.805555555562</c:v>
                </c:pt>
                <c:pt idx="7937">
                  <c:v>41083.819444444453</c:v>
                </c:pt>
                <c:pt idx="7938">
                  <c:v>41083.833333333336</c:v>
                </c:pt>
                <c:pt idx="7939">
                  <c:v>41083.847222222219</c:v>
                </c:pt>
                <c:pt idx="7940">
                  <c:v>41083.861111111102</c:v>
                </c:pt>
                <c:pt idx="7941">
                  <c:v>41083.875</c:v>
                </c:pt>
                <c:pt idx="7942">
                  <c:v>41083.888888888898</c:v>
                </c:pt>
                <c:pt idx="7943">
                  <c:v>41083.902777777781</c:v>
                </c:pt>
                <c:pt idx="7944">
                  <c:v>41083.916666666664</c:v>
                </c:pt>
                <c:pt idx="7945">
                  <c:v>41083.930555555562</c:v>
                </c:pt>
                <c:pt idx="7946">
                  <c:v>41083.944444444453</c:v>
                </c:pt>
                <c:pt idx="7947">
                  <c:v>41083.958333333343</c:v>
                </c:pt>
                <c:pt idx="7948">
                  <c:v>41083.972222222219</c:v>
                </c:pt>
                <c:pt idx="7949">
                  <c:v>41083.986111111109</c:v>
                </c:pt>
                <c:pt idx="7950">
                  <c:v>41084</c:v>
                </c:pt>
                <c:pt idx="7951">
                  <c:v>41084.013888888891</c:v>
                </c:pt>
                <c:pt idx="7952">
                  <c:v>41084.027777777774</c:v>
                </c:pt>
                <c:pt idx="7953">
                  <c:v>41084.041666666657</c:v>
                </c:pt>
                <c:pt idx="7954">
                  <c:v>41084.055555555562</c:v>
                </c:pt>
                <c:pt idx="7955">
                  <c:v>41084.069444444445</c:v>
                </c:pt>
                <c:pt idx="7956">
                  <c:v>41084.083333333336</c:v>
                </c:pt>
                <c:pt idx="7957">
                  <c:v>41084.097222222212</c:v>
                </c:pt>
                <c:pt idx="7958">
                  <c:v>41084.111111111102</c:v>
                </c:pt>
                <c:pt idx="7959">
                  <c:v>41084.124999999993</c:v>
                </c:pt>
                <c:pt idx="7960">
                  <c:v>41084.138888888891</c:v>
                </c:pt>
                <c:pt idx="7961">
                  <c:v>41084.152777777781</c:v>
                </c:pt>
                <c:pt idx="7962">
                  <c:v>41084.166666666657</c:v>
                </c:pt>
                <c:pt idx="7963">
                  <c:v>41084.180555555562</c:v>
                </c:pt>
                <c:pt idx="7964">
                  <c:v>41084.194444444445</c:v>
                </c:pt>
                <c:pt idx="7965">
                  <c:v>41084.208333333336</c:v>
                </c:pt>
                <c:pt idx="7966">
                  <c:v>41084.222222222212</c:v>
                </c:pt>
                <c:pt idx="7967">
                  <c:v>41084.236111111102</c:v>
                </c:pt>
                <c:pt idx="7968">
                  <c:v>41084.25</c:v>
                </c:pt>
                <c:pt idx="7969">
                  <c:v>41084.263888888883</c:v>
                </c:pt>
                <c:pt idx="7970">
                  <c:v>41084.277777777774</c:v>
                </c:pt>
                <c:pt idx="7971">
                  <c:v>41084.29166666665</c:v>
                </c:pt>
                <c:pt idx="7972">
                  <c:v>41084.305555555562</c:v>
                </c:pt>
                <c:pt idx="7973">
                  <c:v>41084.319444444453</c:v>
                </c:pt>
                <c:pt idx="7974">
                  <c:v>41084.333333333336</c:v>
                </c:pt>
                <c:pt idx="7975">
                  <c:v>41084.347222222219</c:v>
                </c:pt>
                <c:pt idx="7976">
                  <c:v>41084.361111111102</c:v>
                </c:pt>
                <c:pt idx="7977">
                  <c:v>41084.375</c:v>
                </c:pt>
                <c:pt idx="7978">
                  <c:v>41084.388888888898</c:v>
                </c:pt>
                <c:pt idx="7979">
                  <c:v>41084.402777777781</c:v>
                </c:pt>
                <c:pt idx="7980">
                  <c:v>41084.416666666664</c:v>
                </c:pt>
                <c:pt idx="7981">
                  <c:v>41084.430555555562</c:v>
                </c:pt>
                <c:pt idx="7982">
                  <c:v>41084.444444444453</c:v>
                </c:pt>
                <c:pt idx="7983">
                  <c:v>41084.458333333343</c:v>
                </c:pt>
                <c:pt idx="7984">
                  <c:v>41084.472222222219</c:v>
                </c:pt>
                <c:pt idx="7985">
                  <c:v>41084.486111111109</c:v>
                </c:pt>
                <c:pt idx="7986">
                  <c:v>41084.5</c:v>
                </c:pt>
                <c:pt idx="7987">
                  <c:v>41084.513888888891</c:v>
                </c:pt>
                <c:pt idx="7988">
                  <c:v>41084.527777777774</c:v>
                </c:pt>
                <c:pt idx="7989">
                  <c:v>41084.541666666657</c:v>
                </c:pt>
                <c:pt idx="7990">
                  <c:v>41084.555555555562</c:v>
                </c:pt>
                <c:pt idx="7991">
                  <c:v>41084.569444444445</c:v>
                </c:pt>
                <c:pt idx="7992">
                  <c:v>41084.583333333336</c:v>
                </c:pt>
                <c:pt idx="7993">
                  <c:v>41084.597222222212</c:v>
                </c:pt>
                <c:pt idx="7994">
                  <c:v>41084.611111111102</c:v>
                </c:pt>
                <c:pt idx="7995">
                  <c:v>41084.624999999993</c:v>
                </c:pt>
                <c:pt idx="7996">
                  <c:v>41084.638888888891</c:v>
                </c:pt>
                <c:pt idx="7997">
                  <c:v>41084.652777777781</c:v>
                </c:pt>
                <c:pt idx="7998">
                  <c:v>41084.666666666657</c:v>
                </c:pt>
                <c:pt idx="7999">
                  <c:v>41084.680555555562</c:v>
                </c:pt>
                <c:pt idx="8000">
                  <c:v>41084.694444444445</c:v>
                </c:pt>
                <c:pt idx="8001">
                  <c:v>41084.708333333336</c:v>
                </c:pt>
                <c:pt idx="8002">
                  <c:v>41084.722222222212</c:v>
                </c:pt>
                <c:pt idx="8003">
                  <c:v>41084.736111111102</c:v>
                </c:pt>
                <c:pt idx="8004">
                  <c:v>41084.75</c:v>
                </c:pt>
                <c:pt idx="8005">
                  <c:v>41084.763888888883</c:v>
                </c:pt>
                <c:pt idx="8006">
                  <c:v>41084.777777777774</c:v>
                </c:pt>
                <c:pt idx="8007">
                  <c:v>41084.79166666665</c:v>
                </c:pt>
                <c:pt idx="8008">
                  <c:v>41084.805555555562</c:v>
                </c:pt>
                <c:pt idx="8009">
                  <c:v>41084.819444444453</c:v>
                </c:pt>
                <c:pt idx="8010">
                  <c:v>41084.833333333336</c:v>
                </c:pt>
                <c:pt idx="8011">
                  <c:v>41084.847222222219</c:v>
                </c:pt>
                <c:pt idx="8012">
                  <c:v>41084.861111111102</c:v>
                </c:pt>
                <c:pt idx="8013">
                  <c:v>41084.875</c:v>
                </c:pt>
                <c:pt idx="8014">
                  <c:v>41084.888888888898</c:v>
                </c:pt>
                <c:pt idx="8015">
                  <c:v>41084.902777777781</c:v>
                </c:pt>
                <c:pt idx="8016">
                  <c:v>41084.916666666664</c:v>
                </c:pt>
                <c:pt idx="8017">
                  <c:v>41084.930555555562</c:v>
                </c:pt>
                <c:pt idx="8018">
                  <c:v>41084.944444444453</c:v>
                </c:pt>
                <c:pt idx="8019">
                  <c:v>41084.958333333343</c:v>
                </c:pt>
                <c:pt idx="8020">
                  <c:v>41084.972222222219</c:v>
                </c:pt>
                <c:pt idx="8021">
                  <c:v>41084.986111111109</c:v>
                </c:pt>
                <c:pt idx="8022">
                  <c:v>41085</c:v>
                </c:pt>
                <c:pt idx="8023">
                  <c:v>41085.013888888891</c:v>
                </c:pt>
                <c:pt idx="8024">
                  <c:v>41085.027777777774</c:v>
                </c:pt>
                <c:pt idx="8025">
                  <c:v>41085.041666666657</c:v>
                </c:pt>
                <c:pt idx="8026">
                  <c:v>41085.055555555562</c:v>
                </c:pt>
                <c:pt idx="8027">
                  <c:v>41085.069444444445</c:v>
                </c:pt>
                <c:pt idx="8028">
                  <c:v>41085.083333333336</c:v>
                </c:pt>
                <c:pt idx="8029">
                  <c:v>41085.097222222212</c:v>
                </c:pt>
                <c:pt idx="8030">
                  <c:v>41085.111111111102</c:v>
                </c:pt>
                <c:pt idx="8031">
                  <c:v>41085.124999999993</c:v>
                </c:pt>
                <c:pt idx="8032">
                  <c:v>41085.138888888891</c:v>
                </c:pt>
                <c:pt idx="8033">
                  <c:v>41085.152777777781</c:v>
                </c:pt>
                <c:pt idx="8034">
                  <c:v>41085.166666666657</c:v>
                </c:pt>
                <c:pt idx="8035">
                  <c:v>41085.180555555562</c:v>
                </c:pt>
                <c:pt idx="8036">
                  <c:v>41085.194444444445</c:v>
                </c:pt>
                <c:pt idx="8037">
                  <c:v>41085.208333333336</c:v>
                </c:pt>
                <c:pt idx="8038">
                  <c:v>41085.222222222212</c:v>
                </c:pt>
                <c:pt idx="8039">
                  <c:v>41085.236111111102</c:v>
                </c:pt>
                <c:pt idx="8040">
                  <c:v>41085.25</c:v>
                </c:pt>
                <c:pt idx="8041">
                  <c:v>41085.263888888883</c:v>
                </c:pt>
                <c:pt idx="8042">
                  <c:v>41085.277777777774</c:v>
                </c:pt>
                <c:pt idx="8043">
                  <c:v>41085.29166666665</c:v>
                </c:pt>
                <c:pt idx="8044">
                  <c:v>41085.305555555562</c:v>
                </c:pt>
                <c:pt idx="8045">
                  <c:v>41085.319444444453</c:v>
                </c:pt>
                <c:pt idx="8046">
                  <c:v>41085.333333333336</c:v>
                </c:pt>
                <c:pt idx="8047">
                  <c:v>41085.347222222219</c:v>
                </c:pt>
                <c:pt idx="8048">
                  <c:v>41085.361111111102</c:v>
                </c:pt>
                <c:pt idx="8049">
                  <c:v>41085.375</c:v>
                </c:pt>
                <c:pt idx="8050">
                  <c:v>41085.388888888898</c:v>
                </c:pt>
                <c:pt idx="8051">
                  <c:v>41085.402777777781</c:v>
                </c:pt>
                <c:pt idx="8052">
                  <c:v>41085.416666666664</c:v>
                </c:pt>
                <c:pt idx="8053">
                  <c:v>41085.430555555562</c:v>
                </c:pt>
                <c:pt idx="8054">
                  <c:v>41085.444444444453</c:v>
                </c:pt>
                <c:pt idx="8055">
                  <c:v>41085.458333333343</c:v>
                </c:pt>
                <c:pt idx="8056">
                  <c:v>41085.472222222219</c:v>
                </c:pt>
                <c:pt idx="8057">
                  <c:v>41085.486111111109</c:v>
                </c:pt>
                <c:pt idx="8058">
                  <c:v>41085.5</c:v>
                </c:pt>
                <c:pt idx="8059">
                  <c:v>41085.513888888891</c:v>
                </c:pt>
                <c:pt idx="8060">
                  <c:v>41085.527777777774</c:v>
                </c:pt>
                <c:pt idx="8061">
                  <c:v>41085.541666666657</c:v>
                </c:pt>
                <c:pt idx="8062">
                  <c:v>41085.555555555562</c:v>
                </c:pt>
                <c:pt idx="8063">
                  <c:v>41085.569444444445</c:v>
                </c:pt>
                <c:pt idx="8064">
                  <c:v>41085.583333333336</c:v>
                </c:pt>
                <c:pt idx="8065">
                  <c:v>41085.597222222212</c:v>
                </c:pt>
                <c:pt idx="8066">
                  <c:v>41085.611111111102</c:v>
                </c:pt>
                <c:pt idx="8067">
                  <c:v>41085.624999999993</c:v>
                </c:pt>
                <c:pt idx="8068">
                  <c:v>41085.638888888891</c:v>
                </c:pt>
                <c:pt idx="8069">
                  <c:v>41085.652777777781</c:v>
                </c:pt>
                <c:pt idx="8070">
                  <c:v>41085.666666666657</c:v>
                </c:pt>
                <c:pt idx="8071">
                  <c:v>41085.680555555562</c:v>
                </c:pt>
                <c:pt idx="8072">
                  <c:v>41085.694444444445</c:v>
                </c:pt>
                <c:pt idx="8073">
                  <c:v>41085.708333333336</c:v>
                </c:pt>
                <c:pt idx="8074">
                  <c:v>41085.722222222212</c:v>
                </c:pt>
                <c:pt idx="8075">
                  <c:v>41085.736111111102</c:v>
                </c:pt>
                <c:pt idx="8076">
                  <c:v>41085.75</c:v>
                </c:pt>
                <c:pt idx="8077">
                  <c:v>41085.763888888883</c:v>
                </c:pt>
                <c:pt idx="8078">
                  <c:v>41085.777777777774</c:v>
                </c:pt>
                <c:pt idx="8079">
                  <c:v>41085.79166666665</c:v>
                </c:pt>
                <c:pt idx="8080">
                  <c:v>41085.805555555562</c:v>
                </c:pt>
                <c:pt idx="8081">
                  <c:v>41085.819444444453</c:v>
                </c:pt>
                <c:pt idx="8082">
                  <c:v>41085.833333333336</c:v>
                </c:pt>
                <c:pt idx="8083">
                  <c:v>41085.847222222219</c:v>
                </c:pt>
                <c:pt idx="8084">
                  <c:v>41085.861111111102</c:v>
                </c:pt>
                <c:pt idx="8085">
                  <c:v>41085.875</c:v>
                </c:pt>
                <c:pt idx="8086">
                  <c:v>41085.888888888898</c:v>
                </c:pt>
                <c:pt idx="8087">
                  <c:v>41085.902777777781</c:v>
                </c:pt>
                <c:pt idx="8088">
                  <c:v>41085.916666666664</c:v>
                </c:pt>
                <c:pt idx="8089">
                  <c:v>41085.930555555562</c:v>
                </c:pt>
                <c:pt idx="8090">
                  <c:v>41085.944444444453</c:v>
                </c:pt>
                <c:pt idx="8091">
                  <c:v>41085.958333333343</c:v>
                </c:pt>
                <c:pt idx="8092">
                  <c:v>41085.972222222219</c:v>
                </c:pt>
                <c:pt idx="8093">
                  <c:v>41085.986111111109</c:v>
                </c:pt>
                <c:pt idx="8094">
                  <c:v>41086</c:v>
                </c:pt>
                <c:pt idx="8095">
                  <c:v>41086.013888888891</c:v>
                </c:pt>
                <c:pt idx="8096">
                  <c:v>41086.027777777774</c:v>
                </c:pt>
                <c:pt idx="8097">
                  <c:v>41086.041666666657</c:v>
                </c:pt>
                <c:pt idx="8098">
                  <c:v>41086.055555555562</c:v>
                </c:pt>
                <c:pt idx="8099">
                  <c:v>41086.069444444445</c:v>
                </c:pt>
                <c:pt idx="8100">
                  <c:v>41086.083333333336</c:v>
                </c:pt>
                <c:pt idx="8101">
                  <c:v>41086.097222222212</c:v>
                </c:pt>
                <c:pt idx="8102">
                  <c:v>41086.111111111102</c:v>
                </c:pt>
                <c:pt idx="8103">
                  <c:v>41086.124999999993</c:v>
                </c:pt>
                <c:pt idx="8104">
                  <c:v>41086.138888888891</c:v>
                </c:pt>
                <c:pt idx="8105">
                  <c:v>41086.152777777781</c:v>
                </c:pt>
                <c:pt idx="8106">
                  <c:v>41086.166666666657</c:v>
                </c:pt>
                <c:pt idx="8107">
                  <c:v>41086.180555555562</c:v>
                </c:pt>
                <c:pt idx="8108">
                  <c:v>41086.194444444445</c:v>
                </c:pt>
                <c:pt idx="8109">
                  <c:v>41086.208333333336</c:v>
                </c:pt>
                <c:pt idx="8110">
                  <c:v>41086.222222222212</c:v>
                </c:pt>
                <c:pt idx="8111">
                  <c:v>41086.236111111102</c:v>
                </c:pt>
                <c:pt idx="8112">
                  <c:v>41086.25</c:v>
                </c:pt>
                <c:pt idx="8113">
                  <c:v>41086.263888888883</c:v>
                </c:pt>
                <c:pt idx="8114">
                  <c:v>41086.277777777774</c:v>
                </c:pt>
                <c:pt idx="8115">
                  <c:v>41086.29166666665</c:v>
                </c:pt>
                <c:pt idx="8116">
                  <c:v>41086.305555555562</c:v>
                </c:pt>
                <c:pt idx="8117">
                  <c:v>41086.319444444453</c:v>
                </c:pt>
                <c:pt idx="8118">
                  <c:v>41086.333333333336</c:v>
                </c:pt>
                <c:pt idx="8119">
                  <c:v>41086.347222222219</c:v>
                </c:pt>
                <c:pt idx="8120">
                  <c:v>41086.361111111102</c:v>
                </c:pt>
                <c:pt idx="8121">
                  <c:v>41086.375</c:v>
                </c:pt>
                <c:pt idx="8122">
                  <c:v>41086.388888888898</c:v>
                </c:pt>
                <c:pt idx="8123">
                  <c:v>41086.402777777781</c:v>
                </c:pt>
                <c:pt idx="8124">
                  <c:v>41086.416666666664</c:v>
                </c:pt>
                <c:pt idx="8125">
                  <c:v>41086.430555555562</c:v>
                </c:pt>
                <c:pt idx="8126">
                  <c:v>41086.444444444453</c:v>
                </c:pt>
                <c:pt idx="8127">
                  <c:v>41086.458333333343</c:v>
                </c:pt>
                <c:pt idx="8128">
                  <c:v>41086.472222222219</c:v>
                </c:pt>
                <c:pt idx="8129">
                  <c:v>41086.486111111109</c:v>
                </c:pt>
                <c:pt idx="8130">
                  <c:v>41086.5</c:v>
                </c:pt>
                <c:pt idx="8131">
                  <c:v>41086.513888888891</c:v>
                </c:pt>
                <c:pt idx="8132">
                  <c:v>41086.527777777774</c:v>
                </c:pt>
                <c:pt idx="8133">
                  <c:v>41086.541666666657</c:v>
                </c:pt>
                <c:pt idx="8134">
                  <c:v>41086.555555555562</c:v>
                </c:pt>
                <c:pt idx="8135">
                  <c:v>41086.569444444445</c:v>
                </c:pt>
                <c:pt idx="8136">
                  <c:v>41086.583333333336</c:v>
                </c:pt>
                <c:pt idx="8137">
                  <c:v>41086.597222222212</c:v>
                </c:pt>
                <c:pt idx="8138">
                  <c:v>41086.611111111102</c:v>
                </c:pt>
                <c:pt idx="8139">
                  <c:v>41086.624999999993</c:v>
                </c:pt>
                <c:pt idx="8140">
                  <c:v>41086.638888888891</c:v>
                </c:pt>
                <c:pt idx="8141">
                  <c:v>41086.652777777781</c:v>
                </c:pt>
                <c:pt idx="8142">
                  <c:v>41086.666666666657</c:v>
                </c:pt>
                <c:pt idx="8143">
                  <c:v>41086.680555555562</c:v>
                </c:pt>
                <c:pt idx="8144">
                  <c:v>41086.694444444445</c:v>
                </c:pt>
                <c:pt idx="8145">
                  <c:v>41086.708333333336</c:v>
                </c:pt>
                <c:pt idx="8146">
                  <c:v>41086.722222222212</c:v>
                </c:pt>
                <c:pt idx="8147">
                  <c:v>41086.736111111102</c:v>
                </c:pt>
                <c:pt idx="8148">
                  <c:v>41086.75</c:v>
                </c:pt>
                <c:pt idx="8149">
                  <c:v>41086.763888888883</c:v>
                </c:pt>
                <c:pt idx="8150">
                  <c:v>41086.777777777774</c:v>
                </c:pt>
                <c:pt idx="8151">
                  <c:v>41086.79166666665</c:v>
                </c:pt>
                <c:pt idx="8152">
                  <c:v>41086.805555555562</c:v>
                </c:pt>
                <c:pt idx="8153">
                  <c:v>41086.819444444453</c:v>
                </c:pt>
                <c:pt idx="8154">
                  <c:v>41086.833333333336</c:v>
                </c:pt>
                <c:pt idx="8155">
                  <c:v>41086.847222222219</c:v>
                </c:pt>
                <c:pt idx="8156">
                  <c:v>41086.861111111102</c:v>
                </c:pt>
                <c:pt idx="8157">
                  <c:v>41086.875</c:v>
                </c:pt>
                <c:pt idx="8158">
                  <c:v>41086.888888888898</c:v>
                </c:pt>
                <c:pt idx="8159">
                  <c:v>41086.902777777781</c:v>
                </c:pt>
                <c:pt idx="8160">
                  <c:v>41086.916666666664</c:v>
                </c:pt>
                <c:pt idx="8161">
                  <c:v>41086.930555555562</c:v>
                </c:pt>
                <c:pt idx="8162">
                  <c:v>41086.944444444453</c:v>
                </c:pt>
                <c:pt idx="8163">
                  <c:v>41086.958333333343</c:v>
                </c:pt>
                <c:pt idx="8164">
                  <c:v>41086.972222222219</c:v>
                </c:pt>
                <c:pt idx="8165">
                  <c:v>41086.986111111109</c:v>
                </c:pt>
                <c:pt idx="8166">
                  <c:v>41087</c:v>
                </c:pt>
                <c:pt idx="8167">
                  <c:v>41087.013888888891</c:v>
                </c:pt>
                <c:pt idx="8168">
                  <c:v>41087.027777777774</c:v>
                </c:pt>
                <c:pt idx="8169">
                  <c:v>41087.041666666657</c:v>
                </c:pt>
                <c:pt idx="8170">
                  <c:v>41087.055555555562</c:v>
                </c:pt>
                <c:pt idx="8171">
                  <c:v>41087.069444444445</c:v>
                </c:pt>
                <c:pt idx="8172">
                  <c:v>41087.083333333336</c:v>
                </c:pt>
                <c:pt idx="8173">
                  <c:v>41087.097222222212</c:v>
                </c:pt>
                <c:pt idx="8174">
                  <c:v>41087.111111111102</c:v>
                </c:pt>
                <c:pt idx="8175">
                  <c:v>41087.124999999993</c:v>
                </c:pt>
                <c:pt idx="8176">
                  <c:v>41087.138888888891</c:v>
                </c:pt>
                <c:pt idx="8177">
                  <c:v>41087.152777777781</c:v>
                </c:pt>
                <c:pt idx="8178">
                  <c:v>41087.166666666657</c:v>
                </c:pt>
                <c:pt idx="8179">
                  <c:v>41087.180555555562</c:v>
                </c:pt>
                <c:pt idx="8180">
                  <c:v>41087.194444444445</c:v>
                </c:pt>
                <c:pt idx="8181">
                  <c:v>41087.208333333336</c:v>
                </c:pt>
                <c:pt idx="8182">
                  <c:v>41087.222222222212</c:v>
                </c:pt>
                <c:pt idx="8183">
                  <c:v>41087.236111111102</c:v>
                </c:pt>
                <c:pt idx="8184">
                  <c:v>41087.25</c:v>
                </c:pt>
                <c:pt idx="8185">
                  <c:v>41087.263888888883</c:v>
                </c:pt>
                <c:pt idx="8186">
                  <c:v>41087.277777777774</c:v>
                </c:pt>
                <c:pt idx="8187">
                  <c:v>41087.29166666665</c:v>
                </c:pt>
                <c:pt idx="8188">
                  <c:v>41087.305555555562</c:v>
                </c:pt>
                <c:pt idx="8189">
                  <c:v>41087.319444444453</c:v>
                </c:pt>
                <c:pt idx="8190">
                  <c:v>41087.333333333336</c:v>
                </c:pt>
                <c:pt idx="8191">
                  <c:v>41087.347222222219</c:v>
                </c:pt>
                <c:pt idx="8192">
                  <c:v>41087.361111111102</c:v>
                </c:pt>
                <c:pt idx="8193">
                  <c:v>41087.375</c:v>
                </c:pt>
                <c:pt idx="8194">
                  <c:v>41087.388888888898</c:v>
                </c:pt>
                <c:pt idx="8195">
                  <c:v>41087.402777777781</c:v>
                </c:pt>
                <c:pt idx="8196">
                  <c:v>41087.416666666664</c:v>
                </c:pt>
                <c:pt idx="8197">
                  <c:v>41087.430555555562</c:v>
                </c:pt>
                <c:pt idx="8198">
                  <c:v>41087.444444444453</c:v>
                </c:pt>
                <c:pt idx="8199">
                  <c:v>41087.458333333343</c:v>
                </c:pt>
                <c:pt idx="8200">
                  <c:v>41087.472222222219</c:v>
                </c:pt>
                <c:pt idx="8201">
                  <c:v>41087.486111111109</c:v>
                </c:pt>
                <c:pt idx="8202">
                  <c:v>41087.5</c:v>
                </c:pt>
                <c:pt idx="8203">
                  <c:v>41087.513888888891</c:v>
                </c:pt>
                <c:pt idx="8204">
                  <c:v>41087.527777777774</c:v>
                </c:pt>
                <c:pt idx="8205">
                  <c:v>41087.541666666657</c:v>
                </c:pt>
                <c:pt idx="8206">
                  <c:v>41087.555555555562</c:v>
                </c:pt>
                <c:pt idx="8207">
                  <c:v>41087.569444444445</c:v>
                </c:pt>
                <c:pt idx="8208">
                  <c:v>41087.583333333336</c:v>
                </c:pt>
                <c:pt idx="8209">
                  <c:v>41087.597222222212</c:v>
                </c:pt>
                <c:pt idx="8210">
                  <c:v>41087.611111111102</c:v>
                </c:pt>
                <c:pt idx="8211">
                  <c:v>41087.624999999993</c:v>
                </c:pt>
                <c:pt idx="8212">
                  <c:v>41087.638888888891</c:v>
                </c:pt>
                <c:pt idx="8213">
                  <c:v>41087.652777777781</c:v>
                </c:pt>
                <c:pt idx="8214">
                  <c:v>41087.666666666657</c:v>
                </c:pt>
                <c:pt idx="8215">
                  <c:v>41087.680555555562</c:v>
                </c:pt>
                <c:pt idx="8216">
                  <c:v>41087.694444444445</c:v>
                </c:pt>
                <c:pt idx="8217">
                  <c:v>41087.708333333336</c:v>
                </c:pt>
                <c:pt idx="8218">
                  <c:v>41087.722222222212</c:v>
                </c:pt>
                <c:pt idx="8219">
                  <c:v>41087.736111111102</c:v>
                </c:pt>
                <c:pt idx="8220">
                  <c:v>41087.75</c:v>
                </c:pt>
                <c:pt idx="8221">
                  <c:v>41087.763888888883</c:v>
                </c:pt>
                <c:pt idx="8222">
                  <c:v>41087.777777777774</c:v>
                </c:pt>
                <c:pt idx="8223">
                  <c:v>41087.79166666665</c:v>
                </c:pt>
                <c:pt idx="8224">
                  <c:v>41087.805555555562</c:v>
                </c:pt>
                <c:pt idx="8225">
                  <c:v>41087.819444444453</c:v>
                </c:pt>
                <c:pt idx="8226">
                  <c:v>41087.833333333336</c:v>
                </c:pt>
                <c:pt idx="8227">
                  <c:v>41087.847222222219</c:v>
                </c:pt>
                <c:pt idx="8228">
                  <c:v>41087.861111111102</c:v>
                </c:pt>
                <c:pt idx="8229">
                  <c:v>41087.875</c:v>
                </c:pt>
                <c:pt idx="8230">
                  <c:v>41087.888888888898</c:v>
                </c:pt>
                <c:pt idx="8231">
                  <c:v>41087.902777777781</c:v>
                </c:pt>
                <c:pt idx="8232">
                  <c:v>41087.916666666664</c:v>
                </c:pt>
                <c:pt idx="8233">
                  <c:v>41087.930555555562</c:v>
                </c:pt>
                <c:pt idx="8234">
                  <c:v>41087.944444444453</c:v>
                </c:pt>
                <c:pt idx="8235">
                  <c:v>41087.958333333343</c:v>
                </c:pt>
                <c:pt idx="8236">
                  <c:v>41087.972222222219</c:v>
                </c:pt>
                <c:pt idx="8237">
                  <c:v>41087.986111111109</c:v>
                </c:pt>
                <c:pt idx="8238">
                  <c:v>41088</c:v>
                </c:pt>
                <c:pt idx="8239">
                  <c:v>41088.013888888891</c:v>
                </c:pt>
                <c:pt idx="8240">
                  <c:v>41088.027777777774</c:v>
                </c:pt>
                <c:pt idx="8241">
                  <c:v>41088.041666666657</c:v>
                </c:pt>
                <c:pt idx="8242">
                  <c:v>41088.055555555562</c:v>
                </c:pt>
                <c:pt idx="8243">
                  <c:v>41088.069444444445</c:v>
                </c:pt>
                <c:pt idx="8244">
                  <c:v>41088.083333333336</c:v>
                </c:pt>
                <c:pt idx="8245">
                  <c:v>41088.097222222212</c:v>
                </c:pt>
                <c:pt idx="8246">
                  <c:v>41088.111111111102</c:v>
                </c:pt>
                <c:pt idx="8247">
                  <c:v>41088.124999999993</c:v>
                </c:pt>
                <c:pt idx="8248">
                  <c:v>41088.138888888891</c:v>
                </c:pt>
                <c:pt idx="8249">
                  <c:v>41088.152777777781</c:v>
                </c:pt>
                <c:pt idx="8250">
                  <c:v>41088.166666666657</c:v>
                </c:pt>
                <c:pt idx="8251">
                  <c:v>41088.180555555562</c:v>
                </c:pt>
                <c:pt idx="8252">
                  <c:v>41088.194444444445</c:v>
                </c:pt>
                <c:pt idx="8253">
                  <c:v>41088.208333333336</c:v>
                </c:pt>
                <c:pt idx="8254">
                  <c:v>41088.222222222212</c:v>
                </c:pt>
                <c:pt idx="8255">
                  <c:v>41088.236111111102</c:v>
                </c:pt>
                <c:pt idx="8256">
                  <c:v>41088.25</c:v>
                </c:pt>
                <c:pt idx="8257">
                  <c:v>41088.263888888883</c:v>
                </c:pt>
                <c:pt idx="8258">
                  <c:v>41088.277777777774</c:v>
                </c:pt>
                <c:pt idx="8259">
                  <c:v>41088.29166666665</c:v>
                </c:pt>
                <c:pt idx="8260">
                  <c:v>41088.305555555562</c:v>
                </c:pt>
                <c:pt idx="8261">
                  <c:v>41088.319444444453</c:v>
                </c:pt>
                <c:pt idx="8262">
                  <c:v>41088.333333333336</c:v>
                </c:pt>
                <c:pt idx="8263">
                  <c:v>41088.347222222219</c:v>
                </c:pt>
                <c:pt idx="8264">
                  <c:v>41088.361111111102</c:v>
                </c:pt>
                <c:pt idx="8265">
                  <c:v>41088.375</c:v>
                </c:pt>
                <c:pt idx="8266">
                  <c:v>41088.388888888898</c:v>
                </c:pt>
                <c:pt idx="8267">
                  <c:v>41088.402777777781</c:v>
                </c:pt>
                <c:pt idx="8268">
                  <c:v>41088.416666666664</c:v>
                </c:pt>
                <c:pt idx="8269">
                  <c:v>41088.430555555562</c:v>
                </c:pt>
                <c:pt idx="8270">
                  <c:v>41088.444444444453</c:v>
                </c:pt>
                <c:pt idx="8271">
                  <c:v>41088.458333333343</c:v>
                </c:pt>
                <c:pt idx="8272">
                  <c:v>41088.472222222219</c:v>
                </c:pt>
                <c:pt idx="8273">
                  <c:v>41088.486111111109</c:v>
                </c:pt>
                <c:pt idx="8274">
                  <c:v>41088.5</c:v>
                </c:pt>
                <c:pt idx="8275">
                  <c:v>41088.513888888891</c:v>
                </c:pt>
                <c:pt idx="8276">
                  <c:v>41088.527777777774</c:v>
                </c:pt>
                <c:pt idx="8277">
                  <c:v>41088.541666666657</c:v>
                </c:pt>
                <c:pt idx="8278">
                  <c:v>41088.555555555562</c:v>
                </c:pt>
                <c:pt idx="8279">
                  <c:v>41088.569444444445</c:v>
                </c:pt>
                <c:pt idx="8280">
                  <c:v>41088.583333333336</c:v>
                </c:pt>
                <c:pt idx="8281">
                  <c:v>41088.597222222212</c:v>
                </c:pt>
                <c:pt idx="8282">
                  <c:v>41088.611111111102</c:v>
                </c:pt>
                <c:pt idx="8283">
                  <c:v>41088.624999999993</c:v>
                </c:pt>
                <c:pt idx="8284">
                  <c:v>41088.638888888891</c:v>
                </c:pt>
                <c:pt idx="8285">
                  <c:v>41088.652777777781</c:v>
                </c:pt>
                <c:pt idx="8286">
                  <c:v>41088.666666666657</c:v>
                </c:pt>
                <c:pt idx="8287">
                  <c:v>41088.680555555562</c:v>
                </c:pt>
                <c:pt idx="8288">
                  <c:v>41088.694444444445</c:v>
                </c:pt>
                <c:pt idx="8289">
                  <c:v>41088.708333333336</c:v>
                </c:pt>
                <c:pt idx="8290">
                  <c:v>41088.722222222212</c:v>
                </c:pt>
                <c:pt idx="8291">
                  <c:v>41088.736111111102</c:v>
                </c:pt>
                <c:pt idx="8292">
                  <c:v>41088.75</c:v>
                </c:pt>
                <c:pt idx="8293">
                  <c:v>41088.763888888883</c:v>
                </c:pt>
                <c:pt idx="8294">
                  <c:v>41088.777777777774</c:v>
                </c:pt>
                <c:pt idx="8295">
                  <c:v>41088.79166666665</c:v>
                </c:pt>
                <c:pt idx="8296">
                  <c:v>41088.805555555562</c:v>
                </c:pt>
                <c:pt idx="8297">
                  <c:v>41088.819444444453</c:v>
                </c:pt>
                <c:pt idx="8298">
                  <c:v>41088.833333333336</c:v>
                </c:pt>
                <c:pt idx="8299">
                  <c:v>41088.847222222219</c:v>
                </c:pt>
                <c:pt idx="8300">
                  <c:v>41088.861111111102</c:v>
                </c:pt>
                <c:pt idx="8301">
                  <c:v>41088.875</c:v>
                </c:pt>
                <c:pt idx="8302">
                  <c:v>41088.888888888898</c:v>
                </c:pt>
                <c:pt idx="8303">
                  <c:v>41088.902777777781</c:v>
                </c:pt>
                <c:pt idx="8304">
                  <c:v>41088.916666666664</c:v>
                </c:pt>
                <c:pt idx="8305">
                  <c:v>41088.930555555562</c:v>
                </c:pt>
                <c:pt idx="8306">
                  <c:v>41088.944444444453</c:v>
                </c:pt>
                <c:pt idx="8307">
                  <c:v>41088.958333333343</c:v>
                </c:pt>
                <c:pt idx="8308">
                  <c:v>41088.972222222219</c:v>
                </c:pt>
                <c:pt idx="8309">
                  <c:v>41088.986111111109</c:v>
                </c:pt>
                <c:pt idx="8310">
                  <c:v>41089</c:v>
                </c:pt>
                <c:pt idx="8311">
                  <c:v>41089.013888888891</c:v>
                </c:pt>
                <c:pt idx="8312">
                  <c:v>41089.027777777774</c:v>
                </c:pt>
                <c:pt idx="8313">
                  <c:v>41089.041666666657</c:v>
                </c:pt>
                <c:pt idx="8314">
                  <c:v>41089.055555555562</c:v>
                </c:pt>
                <c:pt idx="8315">
                  <c:v>41089.069444444445</c:v>
                </c:pt>
                <c:pt idx="8316">
                  <c:v>41089.083333333336</c:v>
                </c:pt>
                <c:pt idx="8317">
                  <c:v>41089.097222222212</c:v>
                </c:pt>
                <c:pt idx="8318">
                  <c:v>41089.111111111102</c:v>
                </c:pt>
                <c:pt idx="8319">
                  <c:v>41089.124999999993</c:v>
                </c:pt>
                <c:pt idx="8320">
                  <c:v>41089.138888888891</c:v>
                </c:pt>
                <c:pt idx="8321">
                  <c:v>41089.152777777781</c:v>
                </c:pt>
                <c:pt idx="8322">
                  <c:v>41089.166666666657</c:v>
                </c:pt>
                <c:pt idx="8323">
                  <c:v>41089.180555555562</c:v>
                </c:pt>
                <c:pt idx="8324">
                  <c:v>41089.194444444445</c:v>
                </c:pt>
                <c:pt idx="8325">
                  <c:v>41089.208333333336</c:v>
                </c:pt>
                <c:pt idx="8326">
                  <c:v>41089.222222222212</c:v>
                </c:pt>
                <c:pt idx="8327">
                  <c:v>41089.236111111102</c:v>
                </c:pt>
                <c:pt idx="8328">
                  <c:v>41089.25</c:v>
                </c:pt>
                <c:pt idx="8329">
                  <c:v>41089.263888888883</c:v>
                </c:pt>
                <c:pt idx="8330">
                  <c:v>41089.277777777774</c:v>
                </c:pt>
                <c:pt idx="8331">
                  <c:v>41089.29166666665</c:v>
                </c:pt>
                <c:pt idx="8332">
                  <c:v>41089.305555555562</c:v>
                </c:pt>
                <c:pt idx="8333">
                  <c:v>41089.319444444453</c:v>
                </c:pt>
                <c:pt idx="8334">
                  <c:v>41089.333333333336</c:v>
                </c:pt>
                <c:pt idx="8335">
                  <c:v>41089.347222222219</c:v>
                </c:pt>
                <c:pt idx="8336">
                  <c:v>41089.361111111102</c:v>
                </c:pt>
                <c:pt idx="8337">
                  <c:v>41089.375</c:v>
                </c:pt>
                <c:pt idx="8338">
                  <c:v>41089.388888888898</c:v>
                </c:pt>
                <c:pt idx="8339">
                  <c:v>41089.402777777781</c:v>
                </c:pt>
                <c:pt idx="8340">
                  <c:v>41089.416666666664</c:v>
                </c:pt>
                <c:pt idx="8341">
                  <c:v>41089.430555555562</c:v>
                </c:pt>
                <c:pt idx="8342">
                  <c:v>41089.444444444453</c:v>
                </c:pt>
                <c:pt idx="8343">
                  <c:v>41089.458333333343</c:v>
                </c:pt>
                <c:pt idx="8344">
                  <c:v>41089.472222222219</c:v>
                </c:pt>
                <c:pt idx="8345">
                  <c:v>41089.486111111109</c:v>
                </c:pt>
                <c:pt idx="8346">
                  <c:v>41089.5</c:v>
                </c:pt>
                <c:pt idx="8347">
                  <c:v>41089.513888888891</c:v>
                </c:pt>
                <c:pt idx="8348">
                  <c:v>41089.527777777774</c:v>
                </c:pt>
                <c:pt idx="8349">
                  <c:v>41089.541666666657</c:v>
                </c:pt>
                <c:pt idx="8350">
                  <c:v>41089.555555555562</c:v>
                </c:pt>
                <c:pt idx="8351">
                  <c:v>41089.569444444445</c:v>
                </c:pt>
                <c:pt idx="8352">
                  <c:v>41089.583333333336</c:v>
                </c:pt>
                <c:pt idx="8353">
                  <c:v>41089.597222222212</c:v>
                </c:pt>
                <c:pt idx="8354">
                  <c:v>41089.611111111102</c:v>
                </c:pt>
                <c:pt idx="8355">
                  <c:v>41089.624999999993</c:v>
                </c:pt>
                <c:pt idx="8356">
                  <c:v>41089.638888888891</c:v>
                </c:pt>
                <c:pt idx="8357">
                  <c:v>41089.652777777781</c:v>
                </c:pt>
                <c:pt idx="8358">
                  <c:v>41089.666666666657</c:v>
                </c:pt>
                <c:pt idx="8359">
                  <c:v>41089.680555555562</c:v>
                </c:pt>
                <c:pt idx="8360">
                  <c:v>41089.694444444445</c:v>
                </c:pt>
                <c:pt idx="8361">
                  <c:v>41089.708333333336</c:v>
                </c:pt>
                <c:pt idx="8362">
                  <c:v>41089.722222222212</c:v>
                </c:pt>
                <c:pt idx="8363">
                  <c:v>41089.736111111102</c:v>
                </c:pt>
                <c:pt idx="8364">
                  <c:v>41089.75</c:v>
                </c:pt>
                <c:pt idx="8365">
                  <c:v>41089.763888888883</c:v>
                </c:pt>
                <c:pt idx="8366">
                  <c:v>41089.777777777774</c:v>
                </c:pt>
                <c:pt idx="8367">
                  <c:v>41089.79166666665</c:v>
                </c:pt>
                <c:pt idx="8368">
                  <c:v>41089.805555555562</c:v>
                </c:pt>
                <c:pt idx="8369">
                  <c:v>41089.819444444453</c:v>
                </c:pt>
                <c:pt idx="8370">
                  <c:v>41089.833333333336</c:v>
                </c:pt>
                <c:pt idx="8371">
                  <c:v>41089.847222222219</c:v>
                </c:pt>
                <c:pt idx="8372">
                  <c:v>41089.861111111102</c:v>
                </c:pt>
                <c:pt idx="8373">
                  <c:v>41089.875</c:v>
                </c:pt>
                <c:pt idx="8374">
                  <c:v>41089.888888888898</c:v>
                </c:pt>
                <c:pt idx="8375">
                  <c:v>41089.902777777781</c:v>
                </c:pt>
                <c:pt idx="8376">
                  <c:v>41089.916666666664</c:v>
                </c:pt>
                <c:pt idx="8377">
                  <c:v>41089.930555555562</c:v>
                </c:pt>
                <c:pt idx="8378">
                  <c:v>41089.944444444453</c:v>
                </c:pt>
                <c:pt idx="8379">
                  <c:v>41089.958333333343</c:v>
                </c:pt>
                <c:pt idx="8380">
                  <c:v>41089.972222222219</c:v>
                </c:pt>
                <c:pt idx="8381">
                  <c:v>41089.986111111109</c:v>
                </c:pt>
                <c:pt idx="8382">
                  <c:v>41090</c:v>
                </c:pt>
                <c:pt idx="8383">
                  <c:v>41090.013888888891</c:v>
                </c:pt>
                <c:pt idx="8384">
                  <c:v>41090.027777777774</c:v>
                </c:pt>
                <c:pt idx="8385">
                  <c:v>41090.041666666657</c:v>
                </c:pt>
                <c:pt idx="8386">
                  <c:v>41090.055555555562</c:v>
                </c:pt>
                <c:pt idx="8387">
                  <c:v>41090.069444444445</c:v>
                </c:pt>
                <c:pt idx="8388">
                  <c:v>41090.083333333336</c:v>
                </c:pt>
                <c:pt idx="8389">
                  <c:v>41090.097222222212</c:v>
                </c:pt>
                <c:pt idx="8390">
                  <c:v>41090.111111111102</c:v>
                </c:pt>
                <c:pt idx="8391">
                  <c:v>41090.124999999993</c:v>
                </c:pt>
                <c:pt idx="8392">
                  <c:v>41090.138888888891</c:v>
                </c:pt>
                <c:pt idx="8393">
                  <c:v>41090.152777777781</c:v>
                </c:pt>
                <c:pt idx="8394">
                  <c:v>41090.166666666657</c:v>
                </c:pt>
                <c:pt idx="8395">
                  <c:v>41090.180555555562</c:v>
                </c:pt>
                <c:pt idx="8396">
                  <c:v>41090.194444444445</c:v>
                </c:pt>
                <c:pt idx="8397">
                  <c:v>41090.208333333336</c:v>
                </c:pt>
                <c:pt idx="8398">
                  <c:v>41090.222222222212</c:v>
                </c:pt>
                <c:pt idx="8399">
                  <c:v>41090.236111111102</c:v>
                </c:pt>
                <c:pt idx="8400">
                  <c:v>41090.25</c:v>
                </c:pt>
                <c:pt idx="8401">
                  <c:v>41090.263888888883</c:v>
                </c:pt>
                <c:pt idx="8402">
                  <c:v>41090.277777777774</c:v>
                </c:pt>
                <c:pt idx="8403">
                  <c:v>41090.29166666665</c:v>
                </c:pt>
                <c:pt idx="8404">
                  <c:v>41090.305555555562</c:v>
                </c:pt>
                <c:pt idx="8405">
                  <c:v>41090.319444444453</c:v>
                </c:pt>
                <c:pt idx="8406">
                  <c:v>41090.333333333336</c:v>
                </c:pt>
                <c:pt idx="8407">
                  <c:v>41090.347222222219</c:v>
                </c:pt>
                <c:pt idx="8408">
                  <c:v>41090.361111111102</c:v>
                </c:pt>
                <c:pt idx="8409">
                  <c:v>41090.375</c:v>
                </c:pt>
                <c:pt idx="8410">
                  <c:v>41090.388888888898</c:v>
                </c:pt>
                <c:pt idx="8411">
                  <c:v>41090.402777777781</c:v>
                </c:pt>
                <c:pt idx="8412">
                  <c:v>41090.416666666664</c:v>
                </c:pt>
                <c:pt idx="8413">
                  <c:v>41090.430555555562</c:v>
                </c:pt>
                <c:pt idx="8414">
                  <c:v>41090.444444444453</c:v>
                </c:pt>
                <c:pt idx="8415">
                  <c:v>41090.458333333343</c:v>
                </c:pt>
                <c:pt idx="8416">
                  <c:v>41090.472222222219</c:v>
                </c:pt>
                <c:pt idx="8417">
                  <c:v>41090.486111111109</c:v>
                </c:pt>
                <c:pt idx="8418">
                  <c:v>41090.5</c:v>
                </c:pt>
                <c:pt idx="8419">
                  <c:v>41090.513888888891</c:v>
                </c:pt>
                <c:pt idx="8420">
                  <c:v>41090.527777777774</c:v>
                </c:pt>
                <c:pt idx="8421">
                  <c:v>41090.541666666657</c:v>
                </c:pt>
                <c:pt idx="8422">
                  <c:v>41090.555555555562</c:v>
                </c:pt>
                <c:pt idx="8423">
                  <c:v>41090.569444444445</c:v>
                </c:pt>
                <c:pt idx="8424">
                  <c:v>41090.583333333336</c:v>
                </c:pt>
                <c:pt idx="8425">
                  <c:v>41090.597222222212</c:v>
                </c:pt>
                <c:pt idx="8426">
                  <c:v>41090.611111111102</c:v>
                </c:pt>
                <c:pt idx="8427">
                  <c:v>41090.624999999993</c:v>
                </c:pt>
                <c:pt idx="8428">
                  <c:v>41090.638888888891</c:v>
                </c:pt>
                <c:pt idx="8429">
                  <c:v>41090.652777777781</c:v>
                </c:pt>
                <c:pt idx="8430">
                  <c:v>41090.666666666657</c:v>
                </c:pt>
                <c:pt idx="8431">
                  <c:v>41090.680555555562</c:v>
                </c:pt>
                <c:pt idx="8432">
                  <c:v>41090.694444444445</c:v>
                </c:pt>
                <c:pt idx="8433">
                  <c:v>41090.708333333336</c:v>
                </c:pt>
                <c:pt idx="8434">
                  <c:v>41090.722222222212</c:v>
                </c:pt>
                <c:pt idx="8435">
                  <c:v>41090.736111111102</c:v>
                </c:pt>
                <c:pt idx="8436">
                  <c:v>41090.75</c:v>
                </c:pt>
                <c:pt idx="8437">
                  <c:v>41090.763888888883</c:v>
                </c:pt>
                <c:pt idx="8438">
                  <c:v>41090.777777777774</c:v>
                </c:pt>
                <c:pt idx="8439">
                  <c:v>41090.79166666665</c:v>
                </c:pt>
                <c:pt idx="8440">
                  <c:v>41090.805555555562</c:v>
                </c:pt>
                <c:pt idx="8441">
                  <c:v>41090.819444444453</c:v>
                </c:pt>
                <c:pt idx="8442">
                  <c:v>41090.833333333336</c:v>
                </c:pt>
                <c:pt idx="8443">
                  <c:v>41090.847222222219</c:v>
                </c:pt>
                <c:pt idx="8444">
                  <c:v>41090.861111111102</c:v>
                </c:pt>
                <c:pt idx="8445">
                  <c:v>41090.875</c:v>
                </c:pt>
                <c:pt idx="8446">
                  <c:v>41090.888888888898</c:v>
                </c:pt>
                <c:pt idx="8447">
                  <c:v>41090.902777777781</c:v>
                </c:pt>
                <c:pt idx="8448">
                  <c:v>41090.916666666664</c:v>
                </c:pt>
                <c:pt idx="8449">
                  <c:v>41090.930555555562</c:v>
                </c:pt>
                <c:pt idx="8450">
                  <c:v>41090.944444444453</c:v>
                </c:pt>
                <c:pt idx="8451">
                  <c:v>41090.958333333343</c:v>
                </c:pt>
                <c:pt idx="8452">
                  <c:v>41090.972222222219</c:v>
                </c:pt>
                <c:pt idx="8453">
                  <c:v>41090.986111111109</c:v>
                </c:pt>
                <c:pt idx="8454">
                  <c:v>41091</c:v>
                </c:pt>
                <c:pt idx="8455">
                  <c:v>41091.013888888891</c:v>
                </c:pt>
                <c:pt idx="8456">
                  <c:v>41091.027777777774</c:v>
                </c:pt>
                <c:pt idx="8457">
                  <c:v>41091.041666666657</c:v>
                </c:pt>
                <c:pt idx="8458">
                  <c:v>41091.055555555562</c:v>
                </c:pt>
                <c:pt idx="8459">
                  <c:v>41091.069444444445</c:v>
                </c:pt>
                <c:pt idx="8460">
                  <c:v>41091.083333333336</c:v>
                </c:pt>
                <c:pt idx="8461">
                  <c:v>41091.097222222212</c:v>
                </c:pt>
                <c:pt idx="8462">
                  <c:v>41091.111111111102</c:v>
                </c:pt>
                <c:pt idx="8463">
                  <c:v>41091.124999999993</c:v>
                </c:pt>
                <c:pt idx="8464">
                  <c:v>41091.138888888891</c:v>
                </c:pt>
                <c:pt idx="8465">
                  <c:v>41091.152777777781</c:v>
                </c:pt>
                <c:pt idx="8466">
                  <c:v>41091.166666666657</c:v>
                </c:pt>
                <c:pt idx="8467">
                  <c:v>41091.180555555562</c:v>
                </c:pt>
                <c:pt idx="8468">
                  <c:v>41091.194444444445</c:v>
                </c:pt>
                <c:pt idx="8469">
                  <c:v>41091.208333333336</c:v>
                </c:pt>
                <c:pt idx="8470">
                  <c:v>41091.222222222212</c:v>
                </c:pt>
                <c:pt idx="8471">
                  <c:v>41091.236111111102</c:v>
                </c:pt>
                <c:pt idx="8472">
                  <c:v>41091.25</c:v>
                </c:pt>
                <c:pt idx="8473">
                  <c:v>41091.263888888883</c:v>
                </c:pt>
                <c:pt idx="8474">
                  <c:v>41091.277777777774</c:v>
                </c:pt>
                <c:pt idx="8475">
                  <c:v>41091.29166666665</c:v>
                </c:pt>
                <c:pt idx="8476">
                  <c:v>41091.305555555562</c:v>
                </c:pt>
                <c:pt idx="8477">
                  <c:v>41091.319444444453</c:v>
                </c:pt>
                <c:pt idx="8478">
                  <c:v>41091.333333333336</c:v>
                </c:pt>
                <c:pt idx="8479">
                  <c:v>41091.347222222219</c:v>
                </c:pt>
                <c:pt idx="8480">
                  <c:v>41091.361111111102</c:v>
                </c:pt>
                <c:pt idx="8481">
                  <c:v>41091.375</c:v>
                </c:pt>
                <c:pt idx="8482">
                  <c:v>41091.388888888898</c:v>
                </c:pt>
                <c:pt idx="8483">
                  <c:v>41091.402777777781</c:v>
                </c:pt>
                <c:pt idx="8484">
                  <c:v>41091.416666666664</c:v>
                </c:pt>
                <c:pt idx="8485">
                  <c:v>41091.430555555562</c:v>
                </c:pt>
                <c:pt idx="8486">
                  <c:v>41091.444444444453</c:v>
                </c:pt>
                <c:pt idx="8487">
                  <c:v>41091.458333333343</c:v>
                </c:pt>
                <c:pt idx="8488">
                  <c:v>41091.472222222219</c:v>
                </c:pt>
                <c:pt idx="8489">
                  <c:v>41091.486111111109</c:v>
                </c:pt>
                <c:pt idx="8490">
                  <c:v>41091.5</c:v>
                </c:pt>
                <c:pt idx="8491">
                  <c:v>41091.513888888891</c:v>
                </c:pt>
                <c:pt idx="8492">
                  <c:v>41091.527777777774</c:v>
                </c:pt>
                <c:pt idx="8493">
                  <c:v>41091.541666666657</c:v>
                </c:pt>
                <c:pt idx="8494">
                  <c:v>41091.555555555562</c:v>
                </c:pt>
                <c:pt idx="8495">
                  <c:v>41091.569444444445</c:v>
                </c:pt>
                <c:pt idx="8496">
                  <c:v>41091.583333333336</c:v>
                </c:pt>
                <c:pt idx="8497">
                  <c:v>41091.597222222212</c:v>
                </c:pt>
                <c:pt idx="8498">
                  <c:v>41091.611111111102</c:v>
                </c:pt>
                <c:pt idx="8499">
                  <c:v>41091.624999999993</c:v>
                </c:pt>
                <c:pt idx="8500">
                  <c:v>41091.638888888891</c:v>
                </c:pt>
                <c:pt idx="8501">
                  <c:v>41091.652777777781</c:v>
                </c:pt>
                <c:pt idx="8502">
                  <c:v>41091.666666666657</c:v>
                </c:pt>
                <c:pt idx="8503">
                  <c:v>41091.680555555562</c:v>
                </c:pt>
                <c:pt idx="8504">
                  <c:v>41091.694444444445</c:v>
                </c:pt>
                <c:pt idx="8505">
                  <c:v>41091.708333333336</c:v>
                </c:pt>
                <c:pt idx="8506">
                  <c:v>41091.722222222212</c:v>
                </c:pt>
                <c:pt idx="8507">
                  <c:v>41091.736111111102</c:v>
                </c:pt>
                <c:pt idx="8508">
                  <c:v>41091.75</c:v>
                </c:pt>
                <c:pt idx="8509">
                  <c:v>41091.763888888883</c:v>
                </c:pt>
                <c:pt idx="8510">
                  <c:v>41091.777777777774</c:v>
                </c:pt>
                <c:pt idx="8511">
                  <c:v>41091.79166666665</c:v>
                </c:pt>
                <c:pt idx="8512">
                  <c:v>41091.805555555562</c:v>
                </c:pt>
                <c:pt idx="8513">
                  <c:v>41091.819444444453</c:v>
                </c:pt>
                <c:pt idx="8514">
                  <c:v>41091.833333333336</c:v>
                </c:pt>
                <c:pt idx="8515">
                  <c:v>41091.847222222219</c:v>
                </c:pt>
                <c:pt idx="8516">
                  <c:v>41091.861111111102</c:v>
                </c:pt>
                <c:pt idx="8517">
                  <c:v>41091.875</c:v>
                </c:pt>
                <c:pt idx="8518">
                  <c:v>41091.888888888898</c:v>
                </c:pt>
                <c:pt idx="8519">
                  <c:v>41091.902777777781</c:v>
                </c:pt>
                <c:pt idx="8520">
                  <c:v>41091.916666666664</c:v>
                </c:pt>
                <c:pt idx="8521">
                  <c:v>41091.930555555562</c:v>
                </c:pt>
                <c:pt idx="8522">
                  <c:v>41091.944444444453</c:v>
                </c:pt>
                <c:pt idx="8523">
                  <c:v>41091.958333333343</c:v>
                </c:pt>
                <c:pt idx="8524">
                  <c:v>41091.972222222219</c:v>
                </c:pt>
                <c:pt idx="8525">
                  <c:v>41091.986111111109</c:v>
                </c:pt>
                <c:pt idx="8526">
                  <c:v>41092</c:v>
                </c:pt>
                <c:pt idx="8527">
                  <c:v>41092.013888888891</c:v>
                </c:pt>
                <c:pt idx="8528">
                  <c:v>41092.027777777774</c:v>
                </c:pt>
                <c:pt idx="8529">
                  <c:v>41092.041666666657</c:v>
                </c:pt>
                <c:pt idx="8530">
                  <c:v>41092.055555555562</c:v>
                </c:pt>
                <c:pt idx="8531">
                  <c:v>41092.069444444445</c:v>
                </c:pt>
                <c:pt idx="8532">
                  <c:v>41092.083333333336</c:v>
                </c:pt>
                <c:pt idx="8533">
                  <c:v>41092.097222222212</c:v>
                </c:pt>
                <c:pt idx="8534">
                  <c:v>41092.111111111102</c:v>
                </c:pt>
                <c:pt idx="8535">
                  <c:v>41092.124999999993</c:v>
                </c:pt>
                <c:pt idx="8536">
                  <c:v>41092.138888888891</c:v>
                </c:pt>
                <c:pt idx="8537">
                  <c:v>41092.152777777781</c:v>
                </c:pt>
                <c:pt idx="8538">
                  <c:v>41092.166666666657</c:v>
                </c:pt>
                <c:pt idx="8539">
                  <c:v>41092.180555555562</c:v>
                </c:pt>
                <c:pt idx="8540">
                  <c:v>41092.194444444445</c:v>
                </c:pt>
                <c:pt idx="8541">
                  <c:v>41092.208333333336</c:v>
                </c:pt>
                <c:pt idx="8542">
                  <c:v>41092.222222222212</c:v>
                </c:pt>
                <c:pt idx="8543">
                  <c:v>41092.236111111102</c:v>
                </c:pt>
                <c:pt idx="8544">
                  <c:v>41092.25</c:v>
                </c:pt>
                <c:pt idx="8545">
                  <c:v>41092.263888888883</c:v>
                </c:pt>
                <c:pt idx="8546">
                  <c:v>41092.277777777774</c:v>
                </c:pt>
                <c:pt idx="8547">
                  <c:v>41092.29166666665</c:v>
                </c:pt>
                <c:pt idx="8548">
                  <c:v>41092.305555555562</c:v>
                </c:pt>
                <c:pt idx="8549">
                  <c:v>41092.319444444453</c:v>
                </c:pt>
                <c:pt idx="8550">
                  <c:v>41092.333333333336</c:v>
                </c:pt>
                <c:pt idx="8551">
                  <c:v>41092.347222222219</c:v>
                </c:pt>
                <c:pt idx="8552">
                  <c:v>41092.361111111102</c:v>
                </c:pt>
                <c:pt idx="8553">
                  <c:v>41092.375</c:v>
                </c:pt>
                <c:pt idx="8554">
                  <c:v>41092.388888888898</c:v>
                </c:pt>
                <c:pt idx="8555">
                  <c:v>41092.402777777781</c:v>
                </c:pt>
                <c:pt idx="8556">
                  <c:v>41092.416666666664</c:v>
                </c:pt>
                <c:pt idx="8557">
                  <c:v>41092.430555555562</c:v>
                </c:pt>
                <c:pt idx="8558">
                  <c:v>41092.444444444453</c:v>
                </c:pt>
                <c:pt idx="8559">
                  <c:v>41092.458333333343</c:v>
                </c:pt>
                <c:pt idx="8560">
                  <c:v>41092.472222222219</c:v>
                </c:pt>
                <c:pt idx="8561">
                  <c:v>41092.486111111109</c:v>
                </c:pt>
                <c:pt idx="8562">
                  <c:v>41092.5</c:v>
                </c:pt>
                <c:pt idx="8563">
                  <c:v>41092.513888888891</c:v>
                </c:pt>
                <c:pt idx="8564">
                  <c:v>41092.527777777774</c:v>
                </c:pt>
                <c:pt idx="8565">
                  <c:v>41092.541666666657</c:v>
                </c:pt>
                <c:pt idx="8566">
                  <c:v>41092.555555555562</c:v>
                </c:pt>
                <c:pt idx="8567">
                  <c:v>41092.569444444445</c:v>
                </c:pt>
                <c:pt idx="8568">
                  <c:v>41092.583333333336</c:v>
                </c:pt>
                <c:pt idx="8569">
                  <c:v>41092.597222222212</c:v>
                </c:pt>
                <c:pt idx="8570">
                  <c:v>41092.611111111102</c:v>
                </c:pt>
                <c:pt idx="8571">
                  <c:v>41092.624999999993</c:v>
                </c:pt>
                <c:pt idx="8572">
                  <c:v>41092.638888888891</c:v>
                </c:pt>
                <c:pt idx="8573">
                  <c:v>41092.652777777781</c:v>
                </c:pt>
                <c:pt idx="8574">
                  <c:v>41092.666666666657</c:v>
                </c:pt>
                <c:pt idx="8575">
                  <c:v>41092.680555555562</c:v>
                </c:pt>
                <c:pt idx="8576">
                  <c:v>41092.694444444445</c:v>
                </c:pt>
                <c:pt idx="8577">
                  <c:v>41092.708333333336</c:v>
                </c:pt>
                <c:pt idx="8578">
                  <c:v>41092.722222222212</c:v>
                </c:pt>
                <c:pt idx="8579">
                  <c:v>41092.736111111102</c:v>
                </c:pt>
                <c:pt idx="8580">
                  <c:v>41092.75</c:v>
                </c:pt>
                <c:pt idx="8581">
                  <c:v>41092.763888888883</c:v>
                </c:pt>
                <c:pt idx="8582">
                  <c:v>41092.777777777774</c:v>
                </c:pt>
                <c:pt idx="8583">
                  <c:v>41092.79166666665</c:v>
                </c:pt>
                <c:pt idx="8584">
                  <c:v>41092.805555555562</c:v>
                </c:pt>
                <c:pt idx="8585">
                  <c:v>41092.819444444453</c:v>
                </c:pt>
                <c:pt idx="8586">
                  <c:v>41092.833333333336</c:v>
                </c:pt>
                <c:pt idx="8587">
                  <c:v>41092.847222222219</c:v>
                </c:pt>
                <c:pt idx="8588">
                  <c:v>41092.861111111102</c:v>
                </c:pt>
                <c:pt idx="8589">
                  <c:v>41092.875</c:v>
                </c:pt>
                <c:pt idx="8590">
                  <c:v>41092.888888888898</c:v>
                </c:pt>
                <c:pt idx="8591">
                  <c:v>41092.902777777781</c:v>
                </c:pt>
                <c:pt idx="8592">
                  <c:v>41092.916666666664</c:v>
                </c:pt>
                <c:pt idx="8593">
                  <c:v>41092.930555555562</c:v>
                </c:pt>
                <c:pt idx="8594">
                  <c:v>41092.944444444453</c:v>
                </c:pt>
                <c:pt idx="8595">
                  <c:v>41092.958333333343</c:v>
                </c:pt>
                <c:pt idx="8596">
                  <c:v>41092.972222222219</c:v>
                </c:pt>
                <c:pt idx="8597">
                  <c:v>41092.986111111109</c:v>
                </c:pt>
                <c:pt idx="8598">
                  <c:v>41093</c:v>
                </c:pt>
                <c:pt idx="8599">
                  <c:v>41093.013888888891</c:v>
                </c:pt>
                <c:pt idx="8600">
                  <c:v>41093.027777777774</c:v>
                </c:pt>
                <c:pt idx="8601">
                  <c:v>41093.041666666657</c:v>
                </c:pt>
                <c:pt idx="8602">
                  <c:v>41093.055555555562</c:v>
                </c:pt>
                <c:pt idx="8603">
                  <c:v>41093.069444444445</c:v>
                </c:pt>
                <c:pt idx="8604">
                  <c:v>41093.083333333336</c:v>
                </c:pt>
                <c:pt idx="8605">
                  <c:v>41093.097222222212</c:v>
                </c:pt>
                <c:pt idx="8606">
                  <c:v>41093.111111111102</c:v>
                </c:pt>
                <c:pt idx="8607">
                  <c:v>41093.124999999993</c:v>
                </c:pt>
                <c:pt idx="8608">
                  <c:v>41093.138888888891</c:v>
                </c:pt>
                <c:pt idx="8609">
                  <c:v>41093.152777777781</c:v>
                </c:pt>
                <c:pt idx="8610">
                  <c:v>41093.166666666657</c:v>
                </c:pt>
                <c:pt idx="8611">
                  <c:v>41093.180555555562</c:v>
                </c:pt>
                <c:pt idx="8612">
                  <c:v>41093.194444444445</c:v>
                </c:pt>
                <c:pt idx="8613">
                  <c:v>41093.208333333336</c:v>
                </c:pt>
                <c:pt idx="8614">
                  <c:v>41093.222222222212</c:v>
                </c:pt>
                <c:pt idx="8615">
                  <c:v>41093.236111111102</c:v>
                </c:pt>
                <c:pt idx="8616">
                  <c:v>41093.25</c:v>
                </c:pt>
                <c:pt idx="8617">
                  <c:v>41093.263888888883</c:v>
                </c:pt>
                <c:pt idx="8618">
                  <c:v>41093.277777777774</c:v>
                </c:pt>
                <c:pt idx="8619">
                  <c:v>41093.29166666665</c:v>
                </c:pt>
                <c:pt idx="8620">
                  <c:v>41093.305555555562</c:v>
                </c:pt>
                <c:pt idx="8621">
                  <c:v>41093.319444444453</c:v>
                </c:pt>
                <c:pt idx="8622">
                  <c:v>41093.333333333336</c:v>
                </c:pt>
                <c:pt idx="8623">
                  <c:v>41093.347222222219</c:v>
                </c:pt>
                <c:pt idx="8624">
                  <c:v>41093.361111111102</c:v>
                </c:pt>
                <c:pt idx="8625">
                  <c:v>41093.375</c:v>
                </c:pt>
                <c:pt idx="8626">
                  <c:v>41093.388888888898</c:v>
                </c:pt>
                <c:pt idx="8627">
                  <c:v>41093.402777777781</c:v>
                </c:pt>
                <c:pt idx="8628">
                  <c:v>41093.416666666664</c:v>
                </c:pt>
                <c:pt idx="8629">
                  <c:v>41093.430555555562</c:v>
                </c:pt>
                <c:pt idx="8630">
                  <c:v>41093.444444444453</c:v>
                </c:pt>
                <c:pt idx="8631">
                  <c:v>41093.458333333343</c:v>
                </c:pt>
                <c:pt idx="8632">
                  <c:v>41093.472222222219</c:v>
                </c:pt>
                <c:pt idx="8633">
                  <c:v>41093.486111111109</c:v>
                </c:pt>
                <c:pt idx="8634">
                  <c:v>41093.5</c:v>
                </c:pt>
                <c:pt idx="8635">
                  <c:v>41093.513888888891</c:v>
                </c:pt>
                <c:pt idx="8636">
                  <c:v>41093.527777777774</c:v>
                </c:pt>
                <c:pt idx="8637">
                  <c:v>41093.541666666657</c:v>
                </c:pt>
                <c:pt idx="8638">
                  <c:v>41093.555555555562</c:v>
                </c:pt>
                <c:pt idx="8639">
                  <c:v>41093.569444444445</c:v>
                </c:pt>
                <c:pt idx="8640">
                  <c:v>41093.583333333336</c:v>
                </c:pt>
                <c:pt idx="8641">
                  <c:v>41093.597222222212</c:v>
                </c:pt>
                <c:pt idx="8642">
                  <c:v>41093.611111111102</c:v>
                </c:pt>
                <c:pt idx="8643">
                  <c:v>41093.624999999993</c:v>
                </c:pt>
                <c:pt idx="8644">
                  <c:v>41093.638888888891</c:v>
                </c:pt>
                <c:pt idx="8645">
                  <c:v>41093.652777777781</c:v>
                </c:pt>
                <c:pt idx="8646">
                  <c:v>41093.666666666657</c:v>
                </c:pt>
                <c:pt idx="8647">
                  <c:v>41093.680555555562</c:v>
                </c:pt>
                <c:pt idx="8648">
                  <c:v>41093.694444444445</c:v>
                </c:pt>
                <c:pt idx="8649">
                  <c:v>41093.708333333336</c:v>
                </c:pt>
                <c:pt idx="8650">
                  <c:v>41093.722222222212</c:v>
                </c:pt>
                <c:pt idx="8651">
                  <c:v>41093.736111111102</c:v>
                </c:pt>
                <c:pt idx="8652">
                  <c:v>41093.75</c:v>
                </c:pt>
                <c:pt idx="8653">
                  <c:v>41093.763888888883</c:v>
                </c:pt>
                <c:pt idx="8654">
                  <c:v>41093.777777777774</c:v>
                </c:pt>
                <c:pt idx="8655">
                  <c:v>41093.79166666665</c:v>
                </c:pt>
                <c:pt idx="8656">
                  <c:v>41093.805555555562</c:v>
                </c:pt>
                <c:pt idx="8657">
                  <c:v>41093.819444444453</c:v>
                </c:pt>
                <c:pt idx="8658">
                  <c:v>41093.833333333336</c:v>
                </c:pt>
                <c:pt idx="8659">
                  <c:v>41093.847222222219</c:v>
                </c:pt>
                <c:pt idx="8660">
                  <c:v>41093.861111111102</c:v>
                </c:pt>
                <c:pt idx="8661">
                  <c:v>41093.875</c:v>
                </c:pt>
                <c:pt idx="8662">
                  <c:v>41093.888888888898</c:v>
                </c:pt>
                <c:pt idx="8663">
                  <c:v>41093.902777777781</c:v>
                </c:pt>
                <c:pt idx="8664">
                  <c:v>41093.916666666664</c:v>
                </c:pt>
                <c:pt idx="8665">
                  <c:v>41093.930555555562</c:v>
                </c:pt>
                <c:pt idx="8666">
                  <c:v>41093.944444444453</c:v>
                </c:pt>
                <c:pt idx="8667">
                  <c:v>41093.958333333343</c:v>
                </c:pt>
                <c:pt idx="8668">
                  <c:v>41093.972222222219</c:v>
                </c:pt>
                <c:pt idx="8669">
                  <c:v>41093.986111111109</c:v>
                </c:pt>
                <c:pt idx="8670">
                  <c:v>41094</c:v>
                </c:pt>
                <c:pt idx="8671">
                  <c:v>41094.013888888891</c:v>
                </c:pt>
                <c:pt idx="8672">
                  <c:v>41094.027777777774</c:v>
                </c:pt>
                <c:pt idx="8673">
                  <c:v>41094.041666666657</c:v>
                </c:pt>
                <c:pt idx="8674">
                  <c:v>41094.055555555562</c:v>
                </c:pt>
                <c:pt idx="8675">
                  <c:v>41094.069444444445</c:v>
                </c:pt>
                <c:pt idx="8676">
                  <c:v>41094.083333333336</c:v>
                </c:pt>
                <c:pt idx="8677">
                  <c:v>41094.097222222212</c:v>
                </c:pt>
                <c:pt idx="8678">
                  <c:v>41094.111111111102</c:v>
                </c:pt>
                <c:pt idx="8679">
                  <c:v>41094.124999999993</c:v>
                </c:pt>
                <c:pt idx="8680">
                  <c:v>41094.138888888891</c:v>
                </c:pt>
                <c:pt idx="8681">
                  <c:v>41094.152777777781</c:v>
                </c:pt>
                <c:pt idx="8682">
                  <c:v>41094.166666666657</c:v>
                </c:pt>
                <c:pt idx="8683">
                  <c:v>41094.180555555562</c:v>
                </c:pt>
                <c:pt idx="8684">
                  <c:v>41094.194444444445</c:v>
                </c:pt>
                <c:pt idx="8685">
                  <c:v>41094.208333333336</c:v>
                </c:pt>
                <c:pt idx="8686">
                  <c:v>41094.222222222212</c:v>
                </c:pt>
                <c:pt idx="8687">
                  <c:v>41094.236111111102</c:v>
                </c:pt>
                <c:pt idx="8688">
                  <c:v>41094.25</c:v>
                </c:pt>
                <c:pt idx="8689">
                  <c:v>41094.263888888883</c:v>
                </c:pt>
                <c:pt idx="8690">
                  <c:v>41094.277777777774</c:v>
                </c:pt>
                <c:pt idx="8691">
                  <c:v>41094.29166666665</c:v>
                </c:pt>
                <c:pt idx="8692">
                  <c:v>41094.305555555562</c:v>
                </c:pt>
                <c:pt idx="8693">
                  <c:v>41094.319444444453</c:v>
                </c:pt>
                <c:pt idx="8694">
                  <c:v>41094.333333333336</c:v>
                </c:pt>
                <c:pt idx="8695">
                  <c:v>41094.347222222219</c:v>
                </c:pt>
                <c:pt idx="8696">
                  <c:v>41094.361111111102</c:v>
                </c:pt>
                <c:pt idx="8697">
                  <c:v>41094.375</c:v>
                </c:pt>
                <c:pt idx="8698">
                  <c:v>41094.388888888898</c:v>
                </c:pt>
                <c:pt idx="8699">
                  <c:v>41094.402777777781</c:v>
                </c:pt>
                <c:pt idx="8700">
                  <c:v>41094.416666666664</c:v>
                </c:pt>
                <c:pt idx="8701">
                  <c:v>41094.430555555562</c:v>
                </c:pt>
                <c:pt idx="8702">
                  <c:v>41094.444444444453</c:v>
                </c:pt>
                <c:pt idx="8703">
                  <c:v>41094.458333333343</c:v>
                </c:pt>
                <c:pt idx="8704">
                  <c:v>41094.472222222219</c:v>
                </c:pt>
                <c:pt idx="8705">
                  <c:v>41094.486111111109</c:v>
                </c:pt>
                <c:pt idx="8706">
                  <c:v>41094.5</c:v>
                </c:pt>
                <c:pt idx="8707">
                  <c:v>41094.513888888891</c:v>
                </c:pt>
                <c:pt idx="8708">
                  <c:v>41094.527777777774</c:v>
                </c:pt>
                <c:pt idx="8709">
                  <c:v>41094.541666666657</c:v>
                </c:pt>
                <c:pt idx="8710">
                  <c:v>41094.555555555562</c:v>
                </c:pt>
                <c:pt idx="8711">
                  <c:v>41094.569444444445</c:v>
                </c:pt>
                <c:pt idx="8712">
                  <c:v>41094.583333333336</c:v>
                </c:pt>
                <c:pt idx="8713">
                  <c:v>41094.597222222212</c:v>
                </c:pt>
                <c:pt idx="8714">
                  <c:v>41094.611111111102</c:v>
                </c:pt>
                <c:pt idx="8715">
                  <c:v>41094.624999999993</c:v>
                </c:pt>
                <c:pt idx="8716">
                  <c:v>41094.638888888891</c:v>
                </c:pt>
                <c:pt idx="8717">
                  <c:v>41094.652777777781</c:v>
                </c:pt>
                <c:pt idx="8718">
                  <c:v>41094.666666666657</c:v>
                </c:pt>
                <c:pt idx="8719">
                  <c:v>41094.680555555562</c:v>
                </c:pt>
                <c:pt idx="8720">
                  <c:v>41094.694444444445</c:v>
                </c:pt>
                <c:pt idx="8721">
                  <c:v>41094.708333333336</c:v>
                </c:pt>
                <c:pt idx="8722">
                  <c:v>41094.722222222212</c:v>
                </c:pt>
                <c:pt idx="8723">
                  <c:v>41094.736111111102</c:v>
                </c:pt>
                <c:pt idx="8724">
                  <c:v>41094.75</c:v>
                </c:pt>
                <c:pt idx="8725">
                  <c:v>41094.763888888883</c:v>
                </c:pt>
                <c:pt idx="8726">
                  <c:v>41094.777777777774</c:v>
                </c:pt>
                <c:pt idx="8727">
                  <c:v>41094.79166666665</c:v>
                </c:pt>
                <c:pt idx="8728">
                  <c:v>41094.805555555562</c:v>
                </c:pt>
                <c:pt idx="8729">
                  <c:v>41094.819444444453</c:v>
                </c:pt>
                <c:pt idx="8730">
                  <c:v>41094.833333333336</c:v>
                </c:pt>
                <c:pt idx="8731">
                  <c:v>41094.847222222219</c:v>
                </c:pt>
                <c:pt idx="8732">
                  <c:v>41094.861111111102</c:v>
                </c:pt>
                <c:pt idx="8733">
                  <c:v>41094.875</c:v>
                </c:pt>
                <c:pt idx="8734">
                  <c:v>41094.888888888898</c:v>
                </c:pt>
                <c:pt idx="8735">
                  <c:v>41094.902777777781</c:v>
                </c:pt>
                <c:pt idx="8736">
                  <c:v>41094.916666666664</c:v>
                </c:pt>
                <c:pt idx="8737">
                  <c:v>41094.930555555562</c:v>
                </c:pt>
                <c:pt idx="8738">
                  <c:v>41094.944444444453</c:v>
                </c:pt>
                <c:pt idx="8739">
                  <c:v>41094.958333333343</c:v>
                </c:pt>
                <c:pt idx="8740">
                  <c:v>41094.972222222219</c:v>
                </c:pt>
                <c:pt idx="8741">
                  <c:v>41094.986111111109</c:v>
                </c:pt>
                <c:pt idx="8742">
                  <c:v>41095</c:v>
                </c:pt>
                <c:pt idx="8743">
                  <c:v>41095.013888888891</c:v>
                </c:pt>
                <c:pt idx="8744">
                  <c:v>41095.027777777774</c:v>
                </c:pt>
                <c:pt idx="8745">
                  <c:v>41095.041666666657</c:v>
                </c:pt>
                <c:pt idx="8746">
                  <c:v>41095.055555555562</c:v>
                </c:pt>
                <c:pt idx="8747">
                  <c:v>41095.069444444445</c:v>
                </c:pt>
                <c:pt idx="8748">
                  <c:v>41095.083333333336</c:v>
                </c:pt>
                <c:pt idx="8749">
                  <c:v>41095.097222222212</c:v>
                </c:pt>
                <c:pt idx="8750">
                  <c:v>41095.111111111102</c:v>
                </c:pt>
                <c:pt idx="8751">
                  <c:v>41095.124999999993</c:v>
                </c:pt>
                <c:pt idx="8752">
                  <c:v>41095.138888888891</c:v>
                </c:pt>
                <c:pt idx="8753">
                  <c:v>41095.152777777781</c:v>
                </c:pt>
                <c:pt idx="8754">
                  <c:v>41095.166666666657</c:v>
                </c:pt>
                <c:pt idx="8755">
                  <c:v>41095.180555555562</c:v>
                </c:pt>
                <c:pt idx="8756">
                  <c:v>41095.194444444445</c:v>
                </c:pt>
                <c:pt idx="8757">
                  <c:v>41095.208333333336</c:v>
                </c:pt>
                <c:pt idx="8758">
                  <c:v>41095.222222222212</c:v>
                </c:pt>
                <c:pt idx="8759">
                  <c:v>41095.236111111102</c:v>
                </c:pt>
                <c:pt idx="8760">
                  <c:v>41095.25</c:v>
                </c:pt>
                <c:pt idx="8761">
                  <c:v>41095.263888888883</c:v>
                </c:pt>
                <c:pt idx="8762">
                  <c:v>41095.277777777774</c:v>
                </c:pt>
                <c:pt idx="8763">
                  <c:v>41095.29166666665</c:v>
                </c:pt>
                <c:pt idx="8764">
                  <c:v>41095.305555555562</c:v>
                </c:pt>
                <c:pt idx="8765">
                  <c:v>41095.319444444453</c:v>
                </c:pt>
                <c:pt idx="8766">
                  <c:v>41095.333333333336</c:v>
                </c:pt>
                <c:pt idx="8767">
                  <c:v>41095.347222222219</c:v>
                </c:pt>
                <c:pt idx="8768">
                  <c:v>41095.361111111102</c:v>
                </c:pt>
                <c:pt idx="8769">
                  <c:v>41095.375</c:v>
                </c:pt>
                <c:pt idx="8770">
                  <c:v>41095.388888888898</c:v>
                </c:pt>
                <c:pt idx="8771">
                  <c:v>41095.402777777781</c:v>
                </c:pt>
                <c:pt idx="8772">
                  <c:v>41095.416666666664</c:v>
                </c:pt>
                <c:pt idx="8773">
                  <c:v>41095.430555555562</c:v>
                </c:pt>
                <c:pt idx="8774">
                  <c:v>41095.444444444453</c:v>
                </c:pt>
                <c:pt idx="8775">
                  <c:v>41095.458333333343</c:v>
                </c:pt>
                <c:pt idx="8776">
                  <c:v>41095.472222222219</c:v>
                </c:pt>
                <c:pt idx="8777">
                  <c:v>41095.486111111109</c:v>
                </c:pt>
                <c:pt idx="8778">
                  <c:v>41095.5</c:v>
                </c:pt>
                <c:pt idx="8779">
                  <c:v>41095.513888888891</c:v>
                </c:pt>
                <c:pt idx="8780">
                  <c:v>41095.527777777774</c:v>
                </c:pt>
                <c:pt idx="8781">
                  <c:v>41095.541666666657</c:v>
                </c:pt>
                <c:pt idx="8782">
                  <c:v>41095.555555555562</c:v>
                </c:pt>
                <c:pt idx="8783">
                  <c:v>41095.569444444445</c:v>
                </c:pt>
                <c:pt idx="8784">
                  <c:v>41095.583333333336</c:v>
                </c:pt>
                <c:pt idx="8785">
                  <c:v>41095.597222222212</c:v>
                </c:pt>
                <c:pt idx="8786">
                  <c:v>41095.611111111102</c:v>
                </c:pt>
                <c:pt idx="8787">
                  <c:v>41095.624999999993</c:v>
                </c:pt>
                <c:pt idx="8788">
                  <c:v>41095.638888888891</c:v>
                </c:pt>
                <c:pt idx="8789">
                  <c:v>41095.652777777781</c:v>
                </c:pt>
                <c:pt idx="8790">
                  <c:v>41095.666666666657</c:v>
                </c:pt>
                <c:pt idx="8791">
                  <c:v>41095.680555555562</c:v>
                </c:pt>
                <c:pt idx="8792">
                  <c:v>41095.694444444445</c:v>
                </c:pt>
                <c:pt idx="8793">
                  <c:v>41095.708333333336</c:v>
                </c:pt>
                <c:pt idx="8794">
                  <c:v>41095.722222222212</c:v>
                </c:pt>
                <c:pt idx="8795">
                  <c:v>41095.736111111102</c:v>
                </c:pt>
                <c:pt idx="8796">
                  <c:v>41095.75</c:v>
                </c:pt>
                <c:pt idx="8797">
                  <c:v>41095.763888888883</c:v>
                </c:pt>
                <c:pt idx="8798">
                  <c:v>41095.777777777774</c:v>
                </c:pt>
                <c:pt idx="8799">
                  <c:v>41095.79166666665</c:v>
                </c:pt>
                <c:pt idx="8800">
                  <c:v>41095.805555555562</c:v>
                </c:pt>
                <c:pt idx="8801">
                  <c:v>41095.819444444453</c:v>
                </c:pt>
                <c:pt idx="8802">
                  <c:v>41095.833333333336</c:v>
                </c:pt>
                <c:pt idx="8803">
                  <c:v>41095.847222222219</c:v>
                </c:pt>
                <c:pt idx="8804">
                  <c:v>41095.861111111102</c:v>
                </c:pt>
                <c:pt idx="8805">
                  <c:v>41095.875</c:v>
                </c:pt>
                <c:pt idx="8806">
                  <c:v>41095.888888888898</c:v>
                </c:pt>
                <c:pt idx="8807">
                  <c:v>41095.902777777781</c:v>
                </c:pt>
                <c:pt idx="8808">
                  <c:v>41095.916666666664</c:v>
                </c:pt>
                <c:pt idx="8809">
                  <c:v>41095.930555555562</c:v>
                </c:pt>
                <c:pt idx="8810">
                  <c:v>41095.944444444453</c:v>
                </c:pt>
                <c:pt idx="8811">
                  <c:v>41095.958333333343</c:v>
                </c:pt>
                <c:pt idx="8812">
                  <c:v>41095.972222222219</c:v>
                </c:pt>
                <c:pt idx="8813">
                  <c:v>41095.986111111109</c:v>
                </c:pt>
                <c:pt idx="8814">
                  <c:v>41096</c:v>
                </c:pt>
                <c:pt idx="8815">
                  <c:v>41096.013888888891</c:v>
                </c:pt>
                <c:pt idx="8816">
                  <c:v>41096.027777777774</c:v>
                </c:pt>
                <c:pt idx="8817">
                  <c:v>41096.041666666657</c:v>
                </c:pt>
                <c:pt idx="8818">
                  <c:v>41096.055555555562</c:v>
                </c:pt>
                <c:pt idx="8819">
                  <c:v>41096.069444444445</c:v>
                </c:pt>
                <c:pt idx="8820">
                  <c:v>41096.083333333336</c:v>
                </c:pt>
                <c:pt idx="8821">
                  <c:v>41096.097222222212</c:v>
                </c:pt>
                <c:pt idx="8822">
                  <c:v>41096.111111111102</c:v>
                </c:pt>
                <c:pt idx="8823">
                  <c:v>41096.124999999993</c:v>
                </c:pt>
                <c:pt idx="8824">
                  <c:v>41096.138888888891</c:v>
                </c:pt>
                <c:pt idx="8825">
                  <c:v>41096.152777777781</c:v>
                </c:pt>
                <c:pt idx="8826">
                  <c:v>41096.166666666657</c:v>
                </c:pt>
                <c:pt idx="8827">
                  <c:v>41096.180555555562</c:v>
                </c:pt>
                <c:pt idx="8828">
                  <c:v>41096.194444444445</c:v>
                </c:pt>
                <c:pt idx="8829">
                  <c:v>41096.208333333336</c:v>
                </c:pt>
                <c:pt idx="8830">
                  <c:v>41096.222222222212</c:v>
                </c:pt>
                <c:pt idx="8831">
                  <c:v>41096.236111111102</c:v>
                </c:pt>
                <c:pt idx="8832">
                  <c:v>41096.25</c:v>
                </c:pt>
                <c:pt idx="8833">
                  <c:v>41096.263888888883</c:v>
                </c:pt>
                <c:pt idx="8834">
                  <c:v>41096.277777777774</c:v>
                </c:pt>
                <c:pt idx="8835">
                  <c:v>41096.29166666665</c:v>
                </c:pt>
                <c:pt idx="8836">
                  <c:v>41096.305555555562</c:v>
                </c:pt>
                <c:pt idx="8837">
                  <c:v>41096.319444444453</c:v>
                </c:pt>
                <c:pt idx="8838">
                  <c:v>41096.333333333336</c:v>
                </c:pt>
                <c:pt idx="8839">
                  <c:v>41096.347222222219</c:v>
                </c:pt>
                <c:pt idx="8840">
                  <c:v>41096.361111111102</c:v>
                </c:pt>
                <c:pt idx="8841">
                  <c:v>41096.375</c:v>
                </c:pt>
                <c:pt idx="8842">
                  <c:v>41096.388888888898</c:v>
                </c:pt>
                <c:pt idx="8843">
                  <c:v>41096.402777777781</c:v>
                </c:pt>
                <c:pt idx="8844">
                  <c:v>41096.416666666664</c:v>
                </c:pt>
                <c:pt idx="8845">
                  <c:v>41096.430555555562</c:v>
                </c:pt>
                <c:pt idx="8846">
                  <c:v>41096.444444444453</c:v>
                </c:pt>
                <c:pt idx="8847">
                  <c:v>41096.458333333343</c:v>
                </c:pt>
                <c:pt idx="8848">
                  <c:v>41096.472222222219</c:v>
                </c:pt>
                <c:pt idx="8849">
                  <c:v>41096.486111111109</c:v>
                </c:pt>
                <c:pt idx="8850">
                  <c:v>41096.5</c:v>
                </c:pt>
                <c:pt idx="8851">
                  <c:v>41096.513888888891</c:v>
                </c:pt>
                <c:pt idx="8852">
                  <c:v>41096.527777777774</c:v>
                </c:pt>
                <c:pt idx="8853">
                  <c:v>41096.541666666657</c:v>
                </c:pt>
                <c:pt idx="8854">
                  <c:v>41096.555555555562</c:v>
                </c:pt>
                <c:pt idx="8855">
                  <c:v>41096.569444444445</c:v>
                </c:pt>
                <c:pt idx="8856">
                  <c:v>41096.583333333336</c:v>
                </c:pt>
                <c:pt idx="8857">
                  <c:v>41096.597222222212</c:v>
                </c:pt>
                <c:pt idx="8858">
                  <c:v>41096.611111111102</c:v>
                </c:pt>
                <c:pt idx="8859">
                  <c:v>41096.624999999993</c:v>
                </c:pt>
                <c:pt idx="8860">
                  <c:v>41096.638888888891</c:v>
                </c:pt>
                <c:pt idx="8861">
                  <c:v>41096.652777777781</c:v>
                </c:pt>
                <c:pt idx="8862">
                  <c:v>41096.666666666657</c:v>
                </c:pt>
                <c:pt idx="8863">
                  <c:v>41096.680555555562</c:v>
                </c:pt>
                <c:pt idx="8864">
                  <c:v>41096.694444444445</c:v>
                </c:pt>
                <c:pt idx="8865">
                  <c:v>41096.708333333336</c:v>
                </c:pt>
                <c:pt idx="8866">
                  <c:v>41096.722222222212</c:v>
                </c:pt>
                <c:pt idx="8867">
                  <c:v>41096.736111111102</c:v>
                </c:pt>
                <c:pt idx="8868">
                  <c:v>41096.75</c:v>
                </c:pt>
                <c:pt idx="8869">
                  <c:v>41096.763888888883</c:v>
                </c:pt>
                <c:pt idx="8870">
                  <c:v>41096.777777777774</c:v>
                </c:pt>
                <c:pt idx="8871">
                  <c:v>41096.79166666665</c:v>
                </c:pt>
                <c:pt idx="8872">
                  <c:v>41096.805555555562</c:v>
                </c:pt>
                <c:pt idx="8873">
                  <c:v>41096.819444444453</c:v>
                </c:pt>
                <c:pt idx="8874">
                  <c:v>41096.833333333336</c:v>
                </c:pt>
                <c:pt idx="8875">
                  <c:v>41096.847222222219</c:v>
                </c:pt>
                <c:pt idx="8876">
                  <c:v>41096.861111111102</c:v>
                </c:pt>
                <c:pt idx="8877">
                  <c:v>41096.875</c:v>
                </c:pt>
                <c:pt idx="8878">
                  <c:v>41096.888888888898</c:v>
                </c:pt>
                <c:pt idx="8879">
                  <c:v>41096.902777777781</c:v>
                </c:pt>
                <c:pt idx="8880">
                  <c:v>41096.916666666664</c:v>
                </c:pt>
                <c:pt idx="8881">
                  <c:v>41096.930555555562</c:v>
                </c:pt>
                <c:pt idx="8882">
                  <c:v>41096.944444444453</c:v>
                </c:pt>
                <c:pt idx="8883">
                  <c:v>41096.958333333343</c:v>
                </c:pt>
                <c:pt idx="8884">
                  <c:v>41096.972222222219</c:v>
                </c:pt>
                <c:pt idx="8885">
                  <c:v>41096.986111111109</c:v>
                </c:pt>
                <c:pt idx="8886">
                  <c:v>41097</c:v>
                </c:pt>
                <c:pt idx="8887">
                  <c:v>41097.013888888891</c:v>
                </c:pt>
                <c:pt idx="8888">
                  <c:v>41097.027777777774</c:v>
                </c:pt>
                <c:pt idx="8889">
                  <c:v>41097.041666666657</c:v>
                </c:pt>
                <c:pt idx="8890">
                  <c:v>41097.055555555562</c:v>
                </c:pt>
                <c:pt idx="8891">
                  <c:v>41097.069444444445</c:v>
                </c:pt>
                <c:pt idx="8892">
                  <c:v>41097.083333333336</c:v>
                </c:pt>
                <c:pt idx="8893">
                  <c:v>41097.097222222212</c:v>
                </c:pt>
                <c:pt idx="8894">
                  <c:v>41097.111111111102</c:v>
                </c:pt>
                <c:pt idx="8895">
                  <c:v>41097.124999999993</c:v>
                </c:pt>
                <c:pt idx="8896">
                  <c:v>41097.138888888891</c:v>
                </c:pt>
                <c:pt idx="8897">
                  <c:v>41097.152777777781</c:v>
                </c:pt>
                <c:pt idx="8898">
                  <c:v>41097.166666666657</c:v>
                </c:pt>
                <c:pt idx="8899">
                  <c:v>41097.180555555562</c:v>
                </c:pt>
                <c:pt idx="8900">
                  <c:v>41097.194444444445</c:v>
                </c:pt>
                <c:pt idx="8901">
                  <c:v>41097.208333333336</c:v>
                </c:pt>
                <c:pt idx="8902">
                  <c:v>41097.222222222212</c:v>
                </c:pt>
                <c:pt idx="8903">
                  <c:v>41097.236111111102</c:v>
                </c:pt>
                <c:pt idx="8904">
                  <c:v>41097.25</c:v>
                </c:pt>
                <c:pt idx="8905">
                  <c:v>41097.263888888883</c:v>
                </c:pt>
                <c:pt idx="8906">
                  <c:v>41097.277777777774</c:v>
                </c:pt>
                <c:pt idx="8907">
                  <c:v>41097.29166666665</c:v>
                </c:pt>
                <c:pt idx="8908">
                  <c:v>41097.305555555562</c:v>
                </c:pt>
                <c:pt idx="8909">
                  <c:v>41097.319444444453</c:v>
                </c:pt>
                <c:pt idx="8910">
                  <c:v>41097.333333333336</c:v>
                </c:pt>
                <c:pt idx="8911">
                  <c:v>41097.347222222219</c:v>
                </c:pt>
                <c:pt idx="8912">
                  <c:v>41097.361111111102</c:v>
                </c:pt>
                <c:pt idx="8913">
                  <c:v>41097.375</c:v>
                </c:pt>
                <c:pt idx="8914">
                  <c:v>41097.388888888898</c:v>
                </c:pt>
                <c:pt idx="8915">
                  <c:v>41097.402777777781</c:v>
                </c:pt>
                <c:pt idx="8916">
                  <c:v>41097.416666666664</c:v>
                </c:pt>
                <c:pt idx="8917">
                  <c:v>41097.430555555562</c:v>
                </c:pt>
                <c:pt idx="8918">
                  <c:v>41097.444444444453</c:v>
                </c:pt>
                <c:pt idx="8919">
                  <c:v>41097.458333333343</c:v>
                </c:pt>
                <c:pt idx="8920">
                  <c:v>41097.472222222219</c:v>
                </c:pt>
                <c:pt idx="8921">
                  <c:v>41097.486111111109</c:v>
                </c:pt>
                <c:pt idx="8922">
                  <c:v>41097.5</c:v>
                </c:pt>
                <c:pt idx="8923">
                  <c:v>41097.513888888891</c:v>
                </c:pt>
                <c:pt idx="8924">
                  <c:v>41097.527777777774</c:v>
                </c:pt>
                <c:pt idx="8925">
                  <c:v>41097.541666666657</c:v>
                </c:pt>
                <c:pt idx="8926">
                  <c:v>41097.555555555562</c:v>
                </c:pt>
                <c:pt idx="8927">
                  <c:v>41097.569444444445</c:v>
                </c:pt>
                <c:pt idx="8928">
                  <c:v>41097.583333333336</c:v>
                </c:pt>
                <c:pt idx="8929">
                  <c:v>41097.597222222212</c:v>
                </c:pt>
                <c:pt idx="8930">
                  <c:v>41097.611111111102</c:v>
                </c:pt>
                <c:pt idx="8931">
                  <c:v>41097.624999999993</c:v>
                </c:pt>
                <c:pt idx="8932">
                  <c:v>41097.638888888891</c:v>
                </c:pt>
                <c:pt idx="8933">
                  <c:v>41097.652777777781</c:v>
                </c:pt>
                <c:pt idx="8934">
                  <c:v>41097.666666666657</c:v>
                </c:pt>
                <c:pt idx="8935">
                  <c:v>41097.680555555562</c:v>
                </c:pt>
                <c:pt idx="8936">
                  <c:v>41097.694444444445</c:v>
                </c:pt>
                <c:pt idx="8937">
                  <c:v>41097.708333333336</c:v>
                </c:pt>
                <c:pt idx="8938">
                  <c:v>41097.722222222212</c:v>
                </c:pt>
                <c:pt idx="8939">
                  <c:v>41097.736111111102</c:v>
                </c:pt>
                <c:pt idx="8940">
                  <c:v>41097.75</c:v>
                </c:pt>
                <c:pt idx="8941">
                  <c:v>41097.763888888883</c:v>
                </c:pt>
                <c:pt idx="8942">
                  <c:v>41097.777777777774</c:v>
                </c:pt>
                <c:pt idx="8943">
                  <c:v>41097.79166666665</c:v>
                </c:pt>
                <c:pt idx="8944">
                  <c:v>41097.805555555562</c:v>
                </c:pt>
                <c:pt idx="8945">
                  <c:v>41097.819444444453</c:v>
                </c:pt>
                <c:pt idx="8946">
                  <c:v>41097.833333333336</c:v>
                </c:pt>
                <c:pt idx="8947">
                  <c:v>41097.847222222219</c:v>
                </c:pt>
                <c:pt idx="8948">
                  <c:v>41097.861111111102</c:v>
                </c:pt>
                <c:pt idx="8949">
                  <c:v>41097.875</c:v>
                </c:pt>
                <c:pt idx="8950">
                  <c:v>41097.888888888898</c:v>
                </c:pt>
                <c:pt idx="8951">
                  <c:v>41097.902777777781</c:v>
                </c:pt>
                <c:pt idx="8952">
                  <c:v>41097.916666666664</c:v>
                </c:pt>
                <c:pt idx="8953">
                  <c:v>41097.930555555562</c:v>
                </c:pt>
                <c:pt idx="8954">
                  <c:v>41097.944444444453</c:v>
                </c:pt>
                <c:pt idx="8955">
                  <c:v>41097.958333333343</c:v>
                </c:pt>
                <c:pt idx="8956">
                  <c:v>41097.972222222219</c:v>
                </c:pt>
                <c:pt idx="8957">
                  <c:v>41097.986111111109</c:v>
                </c:pt>
                <c:pt idx="8958">
                  <c:v>41098</c:v>
                </c:pt>
                <c:pt idx="8959">
                  <c:v>41098.013888888891</c:v>
                </c:pt>
                <c:pt idx="8960">
                  <c:v>41098.027777777774</c:v>
                </c:pt>
                <c:pt idx="8961">
                  <c:v>41098.041666666657</c:v>
                </c:pt>
                <c:pt idx="8962">
                  <c:v>41098.055555555562</c:v>
                </c:pt>
                <c:pt idx="8963">
                  <c:v>41098.069444444445</c:v>
                </c:pt>
                <c:pt idx="8964">
                  <c:v>41098.083333333336</c:v>
                </c:pt>
                <c:pt idx="8965">
                  <c:v>41098.097222222212</c:v>
                </c:pt>
                <c:pt idx="8966">
                  <c:v>41098.111111111102</c:v>
                </c:pt>
                <c:pt idx="8967">
                  <c:v>41098.124999999993</c:v>
                </c:pt>
                <c:pt idx="8968">
                  <c:v>41098.138888888891</c:v>
                </c:pt>
                <c:pt idx="8969">
                  <c:v>41098.152777777781</c:v>
                </c:pt>
                <c:pt idx="8970">
                  <c:v>41098.166666666657</c:v>
                </c:pt>
                <c:pt idx="8971">
                  <c:v>41098.180555555562</c:v>
                </c:pt>
                <c:pt idx="8972">
                  <c:v>41098.194444444445</c:v>
                </c:pt>
                <c:pt idx="8973">
                  <c:v>41098.208333333336</c:v>
                </c:pt>
                <c:pt idx="8974">
                  <c:v>41098.222222222212</c:v>
                </c:pt>
                <c:pt idx="8975">
                  <c:v>41098.236111111102</c:v>
                </c:pt>
                <c:pt idx="8976">
                  <c:v>41098.25</c:v>
                </c:pt>
                <c:pt idx="8977">
                  <c:v>41098.263888888883</c:v>
                </c:pt>
                <c:pt idx="8978">
                  <c:v>41098.277777777774</c:v>
                </c:pt>
                <c:pt idx="8979">
                  <c:v>41098.29166666665</c:v>
                </c:pt>
                <c:pt idx="8980">
                  <c:v>41098.305555555562</c:v>
                </c:pt>
                <c:pt idx="8981">
                  <c:v>41098.319444444453</c:v>
                </c:pt>
                <c:pt idx="8982">
                  <c:v>41098.333333333336</c:v>
                </c:pt>
                <c:pt idx="8983">
                  <c:v>41098.347222222219</c:v>
                </c:pt>
                <c:pt idx="8984">
                  <c:v>41098.361111111102</c:v>
                </c:pt>
                <c:pt idx="8985">
                  <c:v>41098.375</c:v>
                </c:pt>
                <c:pt idx="8986">
                  <c:v>41098.388888888898</c:v>
                </c:pt>
                <c:pt idx="8987">
                  <c:v>41098.402777777781</c:v>
                </c:pt>
                <c:pt idx="8988">
                  <c:v>41098.416666666664</c:v>
                </c:pt>
                <c:pt idx="8989">
                  <c:v>41098.430555555562</c:v>
                </c:pt>
                <c:pt idx="8990">
                  <c:v>41098.444444444453</c:v>
                </c:pt>
                <c:pt idx="8991">
                  <c:v>41098.458333333343</c:v>
                </c:pt>
                <c:pt idx="8992">
                  <c:v>41098.472222222219</c:v>
                </c:pt>
                <c:pt idx="8993">
                  <c:v>41098.486111111109</c:v>
                </c:pt>
                <c:pt idx="8994">
                  <c:v>41098.5</c:v>
                </c:pt>
                <c:pt idx="8995">
                  <c:v>41098.513888888891</c:v>
                </c:pt>
                <c:pt idx="8996">
                  <c:v>41098.527777777774</c:v>
                </c:pt>
                <c:pt idx="8997">
                  <c:v>41098.541666666657</c:v>
                </c:pt>
                <c:pt idx="8998">
                  <c:v>41098.555555555562</c:v>
                </c:pt>
                <c:pt idx="8999">
                  <c:v>41098.569444444445</c:v>
                </c:pt>
                <c:pt idx="9000">
                  <c:v>41098.583333333336</c:v>
                </c:pt>
                <c:pt idx="9001">
                  <c:v>41098.597222222212</c:v>
                </c:pt>
                <c:pt idx="9002">
                  <c:v>41098.611111111102</c:v>
                </c:pt>
                <c:pt idx="9003">
                  <c:v>41098.624999999993</c:v>
                </c:pt>
                <c:pt idx="9004">
                  <c:v>41098.638888888891</c:v>
                </c:pt>
                <c:pt idx="9005">
                  <c:v>41098.652777777781</c:v>
                </c:pt>
                <c:pt idx="9006">
                  <c:v>41098.666666666657</c:v>
                </c:pt>
                <c:pt idx="9007">
                  <c:v>41098.680555555562</c:v>
                </c:pt>
                <c:pt idx="9008">
                  <c:v>41098.694444444445</c:v>
                </c:pt>
                <c:pt idx="9009">
                  <c:v>41098.708333333336</c:v>
                </c:pt>
                <c:pt idx="9010">
                  <c:v>41098.722222222212</c:v>
                </c:pt>
                <c:pt idx="9011">
                  <c:v>41098.736111111102</c:v>
                </c:pt>
                <c:pt idx="9012">
                  <c:v>41098.75</c:v>
                </c:pt>
                <c:pt idx="9013">
                  <c:v>41098.763888888883</c:v>
                </c:pt>
                <c:pt idx="9014">
                  <c:v>41098.777777777774</c:v>
                </c:pt>
                <c:pt idx="9015">
                  <c:v>41098.79166666665</c:v>
                </c:pt>
                <c:pt idx="9016">
                  <c:v>41098.805555555562</c:v>
                </c:pt>
                <c:pt idx="9017">
                  <c:v>41098.819444444453</c:v>
                </c:pt>
                <c:pt idx="9018">
                  <c:v>41098.833333333336</c:v>
                </c:pt>
                <c:pt idx="9019">
                  <c:v>41098.847222222219</c:v>
                </c:pt>
                <c:pt idx="9020">
                  <c:v>41098.861111111102</c:v>
                </c:pt>
                <c:pt idx="9021">
                  <c:v>41098.875</c:v>
                </c:pt>
                <c:pt idx="9022">
                  <c:v>41098.888888888898</c:v>
                </c:pt>
                <c:pt idx="9023">
                  <c:v>41098.902777777781</c:v>
                </c:pt>
                <c:pt idx="9024">
                  <c:v>41098.916666666664</c:v>
                </c:pt>
                <c:pt idx="9025">
                  <c:v>41098.930555555562</c:v>
                </c:pt>
                <c:pt idx="9026">
                  <c:v>41098.944444444453</c:v>
                </c:pt>
                <c:pt idx="9027">
                  <c:v>41098.958333333343</c:v>
                </c:pt>
                <c:pt idx="9028">
                  <c:v>41098.972222222219</c:v>
                </c:pt>
                <c:pt idx="9029">
                  <c:v>41098.986111111109</c:v>
                </c:pt>
                <c:pt idx="9030">
                  <c:v>41099</c:v>
                </c:pt>
                <c:pt idx="9031">
                  <c:v>41099.013888888891</c:v>
                </c:pt>
                <c:pt idx="9032">
                  <c:v>41099.027777777774</c:v>
                </c:pt>
                <c:pt idx="9033">
                  <c:v>41099.041666666657</c:v>
                </c:pt>
                <c:pt idx="9034">
                  <c:v>41099.055555555562</c:v>
                </c:pt>
                <c:pt idx="9035">
                  <c:v>41099.069444444445</c:v>
                </c:pt>
                <c:pt idx="9036">
                  <c:v>41099.083333333336</c:v>
                </c:pt>
                <c:pt idx="9037">
                  <c:v>41099.097222222212</c:v>
                </c:pt>
                <c:pt idx="9038">
                  <c:v>41099.111111111102</c:v>
                </c:pt>
                <c:pt idx="9039">
                  <c:v>41099.124999999993</c:v>
                </c:pt>
                <c:pt idx="9040">
                  <c:v>41099.138888888891</c:v>
                </c:pt>
                <c:pt idx="9041">
                  <c:v>41099.152777777781</c:v>
                </c:pt>
                <c:pt idx="9042">
                  <c:v>41099.166666666657</c:v>
                </c:pt>
                <c:pt idx="9043">
                  <c:v>41099.180555555562</c:v>
                </c:pt>
                <c:pt idx="9044">
                  <c:v>41099.194444444445</c:v>
                </c:pt>
                <c:pt idx="9045">
                  <c:v>41099.208333333336</c:v>
                </c:pt>
                <c:pt idx="9046">
                  <c:v>41099.222222222212</c:v>
                </c:pt>
                <c:pt idx="9047">
                  <c:v>41099.236111111102</c:v>
                </c:pt>
                <c:pt idx="9048">
                  <c:v>41099.25</c:v>
                </c:pt>
                <c:pt idx="9049">
                  <c:v>41099.263888888883</c:v>
                </c:pt>
                <c:pt idx="9050">
                  <c:v>41099.277777777774</c:v>
                </c:pt>
                <c:pt idx="9051">
                  <c:v>41099.29166666665</c:v>
                </c:pt>
                <c:pt idx="9052">
                  <c:v>41099.305555555562</c:v>
                </c:pt>
                <c:pt idx="9053">
                  <c:v>41099.319444444453</c:v>
                </c:pt>
                <c:pt idx="9054">
                  <c:v>41099.333333333336</c:v>
                </c:pt>
                <c:pt idx="9055">
                  <c:v>41099.347222222219</c:v>
                </c:pt>
                <c:pt idx="9056">
                  <c:v>41099.361111111102</c:v>
                </c:pt>
                <c:pt idx="9057">
                  <c:v>41099.375</c:v>
                </c:pt>
                <c:pt idx="9058">
                  <c:v>41099.388888888898</c:v>
                </c:pt>
                <c:pt idx="9059">
                  <c:v>41099.402777777781</c:v>
                </c:pt>
                <c:pt idx="9060">
                  <c:v>41099.416666666664</c:v>
                </c:pt>
                <c:pt idx="9061">
                  <c:v>41099.430555555562</c:v>
                </c:pt>
                <c:pt idx="9062">
                  <c:v>41099.444444444453</c:v>
                </c:pt>
                <c:pt idx="9063">
                  <c:v>41099.458333333343</c:v>
                </c:pt>
                <c:pt idx="9064">
                  <c:v>41099.472222222219</c:v>
                </c:pt>
                <c:pt idx="9065">
                  <c:v>41099.486111111109</c:v>
                </c:pt>
                <c:pt idx="9066">
                  <c:v>41099.5</c:v>
                </c:pt>
                <c:pt idx="9067">
                  <c:v>41099.513888888891</c:v>
                </c:pt>
                <c:pt idx="9068">
                  <c:v>41099.527777777774</c:v>
                </c:pt>
                <c:pt idx="9069">
                  <c:v>41099.541666666657</c:v>
                </c:pt>
                <c:pt idx="9070">
                  <c:v>41099.555555555562</c:v>
                </c:pt>
                <c:pt idx="9071">
                  <c:v>41099.569444444445</c:v>
                </c:pt>
                <c:pt idx="9072">
                  <c:v>41099.583333333336</c:v>
                </c:pt>
                <c:pt idx="9073">
                  <c:v>41099.597222222212</c:v>
                </c:pt>
                <c:pt idx="9074">
                  <c:v>41099.611111111102</c:v>
                </c:pt>
                <c:pt idx="9075">
                  <c:v>41099.624999999993</c:v>
                </c:pt>
                <c:pt idx="9076">
                  <c:v>41099.638888888891</c:v>
                </c:pt>
                <c:pt idx="9077">
                  <c:v>41099.652777777781</c:v>
                </c:pt>
                <c:pt idx="9078">
                  <c:v>41099.666666666657</c:v>
                </c:pt>
                <c:pt idx="9079">
                  <c:v>41099.680555555562</c:v>
                </c:pt>
                <c:pt idx="9080">
                  <c:v>41099.694444444445</c:v>
                </c:pt>
                <c:pt idx="9081">
                  <c:v>41099.708333333336</c:v>
                </c:pt>
                <c:pt idx="9082">
                  <c:v>41099.722222222212</c:v>
                </c:pt>
                <c:pt idx="9083">
                  <c:v>41099.736111111102</c:v>
                </c:pt>
                <c:pt idx="9084">
                  <c:v>41099.75</c:v>
                </c:pt>
                <c:pt idx="9085">
                  <c:v>41099.763888888883</c:v>
                </c:pt>
                <c:pt idx="9086">
                  <c:v>41099.777777777774</c:v>
                </c:pt>
                <c:pt idx="9087">
                  <c:v>41099.79166666665</c:v>
                </c:pt>
                <c:pt idx="9088">
                  <c:v>41099.805555555562</c:v>
                </c:pt>
                <c:pt idx="9089">
                  <c:v>41099.819444444453</c:v>
                </c:pt>
                <c:pt idx="9090">
                  <c:v>41099.833333333336</c:v>
                </c:pt>
                <c:pt idx="9091">
                  <c:v>41099.847222222219</c:v>
                </c:pt>
                <c:pt idx="9092">
                  <c:v>41099.861111111102</c:v>
                </c:pt>
                <c:pt idx="9093">
                  <c:v>41099.875</c:v>
                </c:pt>
                <c:pt idx="9094">
                  <c:v>41099.888888888898</c:v>
                </c:pt>
                <c:pt idx="9095">
                  <c:v>41099.902777777781</c:v>
                </c:pt>
                <c:pt idx="9096">
                  <c:v>41099.916666666664</c:v>
                </c:pt>
                <c:pt idx="9097">
                  <c:v>41099.930555555562</c:v>
                </c:pt>
                <c:pt idx="9098">
                  <c:v>41099.944444444453</c:v>
                </c:pt>
                <c:pt idx="9099">
                  <c:v>41099.958333333343</c:v>
                </c:pt>
                <c:pt idx="9100">
                  <c:v>41099.972222222219</c:v>
                </c:pt>
                <c:pt idx="9101">
                  <c:v>41099.986111111109</c:v>
                </c:pt>
                <c:pt idx="9102">
                  <c:v>41100</c:v>
                </c:pt>
                <c:pt idx="9103">
                  <c:v>41100.013888888891</c:v>
                </c:pt>
                <c:pt idx="9104">
                  <c:v>41100.027777777774</c:v>
                </c:pt>
                <c:pt idx="9105">
                  <c:v>41100.041666666657</c:v>
                </c:pt>
                <c:pt idx="9106">
                  <c:v>41100.055555555562</c:v>
                </c:pt>
                <c:pt idx="9107">
                  <c:v>41100.069444444445</c:v>
                </c:pt>
                <c:pt idx="9108">
                  <c:v>41100.083333333336</c:v>
                </c:pt>
                <c:pt idx="9109">
                  <c:v>41100.097222222212</c:v>
                </c:pt>
                <c:pt idx="9110">
                  <c:v>41100.111111111102</c:v>
                </c:pt>
                <c:pt idx="9111">
                  <c:v>41100.124999999993</c:v>
                </c:pt>
                <c:pt idx="9112">
                  <c:v>41100.138888888891</c:v>
                </c:pt>
                <c:pt idx="9113">
                  <c:v>41100.152777777781</c:v>
                </c:pt>
                <c:pt idx="9114">
                  <c:v>41100.166666666657</c:v>
                </c:pt>
                <c:pt idx="9115">
                  <c:v>41100.180555555562</c:v>
                </c:pt>
                <c:pt idx="9116">
                  <c:v>41100.194444444445</c:v>
                </c:pt>
                <c:pt idx="9117">
                  <c:v>41100.208333333336</c:v>
                </c:pt>
                <c:pt idx="9118">
                  <c:v>41100.222222222212</c:v>
                </c:pt>
                <c:pt idx="9119">
                  <c:v>41100.236111111102</c:v>
                </c:pt>
                <c:pt idx="9120">
                  <c:v>41100.25</c:v>
                </c:pt>
                <c:pt idx="9121">
                  <c:v>41100.263888888883</c:v>
                </c:pt>
                <c:pt idx="9122">
                  <c:v>41100.277777777774</c:v>
                </c:pt>
                <c:pt idx="9123">
                  <c:v>41100.29166666665</c:v>
                </c:pt>
                <c:pt idx="9124">
                  <c:v>41100.305555555562</c:v>
                </c:pt>
                <c:pt idx="9125">
                  <c:v>41100.319444444453</c:v>
                </c:pt>
                <c:pt idx="9126">
                  <c:v>41100.333333333336</c:v>
                </c:pt>
                <c:pt idx="9127">
                  <c:v>41100.347222222219</c:v>
                </c:pt>
                <c:pt idx="9128">
                  <c:v>41100.361111111102</c:v>
                </c:pt>
                <c:pt idx="9129">
                  <c:v>41100.375</c:v>
                </c:pt>
                <c:pt idx="9130">
                  <c:v>41100.388888888898</c:v>
                </c:pt>
                <c:pt idx="9131">
                  <c:v>41100.402777777781</c:v>
                </c:pt>
                <c:pt idx="9132">
                  <c:v>41100.416666666664</c:v>
                </c:pt>
                <c:pt idx="9133">
                  <c:v>41100.430555555562</c:v>
                </c:pt>
                <c:pt idx="9134">
                  <c:v>41100.444444444453</c:v>
                </c:pt>
                <c:pt idx="9135">
                  <c:v>41100.458333333343</c:v>
                </c:pt>
                <c:pt idx="9136">
                  <c:v>41100.472222222219</c:v>
                </c:pt>
                <c:pt idx="9137">
                  <c:v>41100.486111111109</c:v>
                </c:pt>
                <c:pt idx="9138">
                  <c:v>41100.487303240741</c:v>
                </c:pt>
                <c:pt idx="9139">
                  <c:v>41100.487662037034</c:v>
                </c:pt>
                <c:pt idx="9140">
                  <c:v>41100.487766203696</c:v>
                </c:pt>
                <c:pt idx="9141">
                  <c:v>41100.489340277782</c:v>
                </c:pt>
                <c:pt idx="9142">
                  <c:v>41100.5</c:v>
                </c:pt>
                <c:pt idx="9143">
                  <c:v>41100.513888888891</c:v>
                </c:pt>
                <c:pt idx="9144">
                  <c:v>41100.527777777774</c:v>
                </c:pt>
                <c:pt idx="9145">
                  <c:v>41100.541666666657</c:v>
                </c:pt>
                <c:pt idx="9146">
                  <c:v>41100.555555555562</c:v>
                </c:pt>
                <c:pt idx="9147">
                  <c:v>41100.569444444445</c:v>
                </c:pt>
                <c:pt idx="9148">
                  <c:v>41100.583333333336</c:v>
                </c:pt>
                <c:pt idx="9149">
                  <c:v>41100.597222222226</c:v>
                </c:pt>
                <c:pt idx="9150">
                  <c:v>41100.611111111109</c:v>
                </c:pt>
                <c:pt idx="9151">
                  <c:v>41100.625</c:v>
                </c:pt>
                <c:pt idx="9152">
                  <c:v>41100.638888888898</c:v>
                </c:pt>
                <c:pt idx="9153">
                  <c:v>41100.652777777788</c:v>
                </c:pt>
                <c:pt idx="9154">
                  <c:v>41100.666666666672</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41100.777777777796</c:v>
                </c:pt>
                <c:pt idx="9163">
                  <c:v>41100.791666666672</c:v>
                </c:pt>
                <c:pt idx="9164">
                  <c:v>41100.805555555591</c:v>
                </c:pt>
                <c:pt idx="9165">
                  <c:v>41100.819444444489</c:v>
                </c:pt>
                <c:pt idx="9166">
                  <c:v>41100.833333333365</c:v>
                </c:pt>
                <c:pt idx="9167">
                  <c:v>41100.847222222263</c:v>
                </c:pt>
                <c:pt idx="9168">
                  <c:v>41100.861111111139</c:v>
                </c:pt>
                <c:pt idx="9169">
                  <c:v>41100.875000000036</c:v>
                </c:pt>
                <c:pt idx="9170">
                  <c:v>41100.888888888941</c:v>
                </c:pt>
                <c:pt idx="9171">
                  <c:v>41100.902777777817</c:v>
                </c:pt>
                <c:pt idx="9172">
                  <c:v>41100.916666666708</c:v>
                </c:pt>
                <c:pt idx="9173">
                  <c:v>41100.930555555598</c:v>
                </c:pt>
                <c:pt idx="9174">
                  <c:v>41100.944444444496</c:v>
                </c:pt>
                <c:pt idx="9175">
                  <c:v>41100.958333333387</c:v>
                </c:pt>
                <c:pt idx="9176">
                  <c:v>41100.972222222277</c:v>
                </c:pt>
                <c:pt idx="9177">
                  <c:v>41100.98611111116</c:v>
                </c:pt>
                <c:pt idx="9178">
                  <c:v>41101.000000000051</c:v>
                </c:pt>
                <c:pt idx="9179">
                  <c:v>41101.013888888941</c:v>
                </c:pt>
                <c:pt idx="9180">
                  <c:v>41101.027777777825</c:v>
                </c:pt>
                <c:pt idx="9181">
                  <c:v>41101.041666666715</c:v>
                </c:pt>
                <c:pt idx="9182">
                  <c:v>41101.055555555606</c:v>
                </c:pt>
                <c:pt idx="9183">
                  <c:v>41101.069444444503</c:v>
                </c:pt>
                <c:pt idx="9184">
                  <c:v>41101.083333333394</c:v>
                </c:pt>
                <c:pt idx="9185">
                  <c:v>41101.097222222284</c:v>
                </c:pt>
                <c:pt idx="9186">
                  <c:v>41101.111111111175</c:v>
                </c:pt>
                <c:pt idx="9187">
                  <c:v>41101.125000000058</c:v>
                </c:pt>
                <c:pt idx="9188">
                  <c:v>41101.138888888963</c:v>
                </c:pt>
                <c:pt idx="9189">
                  <c:v>41101.152777777846</c:v>
                </c:pt>
                <c:pt idx="9190">
                  <c:v>41101.16666666673</c:v>
                </c:pt>
                <c:pt idx="9191">
                  <c:v>41101.180555555628</c:v>
                </c:pt>
                <c:pt idx="9192">
                  <c:v>41101.194444444518</c:v>
                </c:pt>
                <c:pt idx="9193">
                  <c:v>41101.208333333409</c:v>
                </c:pt>
                <c:pt idx="9194">
                  <c:v>41101.222222222292</c:v>
                </c:pt>
                <c:pt idx="9195">
                  <c:v>41101.236111111182</c:v>
                </c:pt>
                <c:pt idx="9196">
                  <c:v>41101.25000000008</c:v>
                </c:pt>
                <c:pt idx="9197">
                  <c:v>41101.263888888971</c:v>
                </c:pt>
                <c:pt idx="9198">
                  <c:v>41101.277777777854</c:v>
                </c:pt>
                <c:pt idx="9199">
                  <c:v>41101.291666666737</c:v>
                </c:pt>
                <c:pt idx="9200">
                  <c:v>41101.305555555635</c:v>
                </c:pt>
                <c:pt idx="9201">
                  <c:v>41101.31944444454</c:v>
                </c:pt>
                <c:pt idx="9202">
                  <c:v>41101.333333333423</c:v>
                </c:pt>
                <c:pt idx="9203">
                  <c:v>41101.347222222321</c:v>
                </c:pt>
                <c:pt idx="9204">
                  <c:v>41101.361111111197</c:v>
                </c:pt>
                <c:pt idx="9205">
                  <c:v>41101.375000000095</c:v>
                </c:pt>
                <c:pt idx="9206">
                  <c:v>41101.388888889</c:v>
                </c:pt>
                <c:pt idx="9207">
                  <c:v>41101.402777777883</c:v>
                </c:pt>
                <c:pt idx="9208">
                  <c:v>41101.416666666766</c:v>
                </c:pt>
                <c:pt idx="9209">
                  <c:v>41101.430555555657</c:v>
                </c:pt>
                <c:pt idx="9210">
                  <c:v>41101.444444444554</c:v>
                </c:pt>
                <c:pt idx="9211">
                  <c:v>41101.458333333445</c:v>
                </c:pt>
                <c:pt idx="9212">
                  <c:v>41101.472222222335</c:v>
                </c:pt>
                <c:pt idx="9213">
                  <c:v>41101.486111111211</c:v>
                </c:pt>
                <c:pt idx="9214">
                  <c:v>41101.500000000109</c:v>
                </c:pt>
                <c:pt idx="9215">
                  <c:v>41101.513888889</c:v>
                </c:pt>
                <c:pt idx="9216">
                  <c:v>41101.527777777883</c:v>
                </c:pt>
                <c:pt idx="9217">
                  <c:v>41101.541666666773</c:v>
                </c:pt>
                <c:pt idx="9218">
                  <c:v>41101.555555555671</c:v>
                </c:pt>
                <c:pt idx="9219">
                  <c:v>41101.569444444562</c:v>
                </c:pt>
                <c:pt idx="9220">
                  <c:v>41101.583333333452</c:v>
                </c:pt>
                <c:pt idx="9221">
                  <c:v>41101.597222222335</c:v>
                </c:pt>
                <c:pt idx="9222">
                  <c:v>41101.611111111219</c:v>
                </c:pt>
                <c:pt idx="9223">
                  <c:v>41101.625000000124</c:v>
                </c:pt>
                <c:pt idx="9224">
                  <c:v>41101.638888889014</c:v>
                </c:pt>
                <c:pt idx="9225">
                  <c:v>41101.652777777912</c:v>
                </c:pt>
                <c:pt idx="9226">
                  <c:v>41101.666666666788</c:v>
                </c:pt>
                <c:pt idx="9227">
                  <c:v>41101.680555555686</c:v>
                </c:pt>
                <c:pt idx="9228">
                  <c:v>41101.694444444583</c:v>
                </c:pt>
                <c:pt idx="9229">
                  <c:v>41101.708333333467</c:v>
                </c:pt>
                <c:pt idx="9230">
                  <c:v>41101.722222222357</c:v>
                </c:pt>
                <c:pt idx="9231">
                  <c:v>41101.736111111233</c:v>
                </c:pt>
                <c:pt idx="9232">
                  <c:v>41101.750000000138</c:v>
                </c:pt>
                <c:pt idx="9233">
                  <c:v>41101.763888889021</c:v>
                </c:pt>
                <c:pt idx="9234">
                  <c:v>41101.777777777912</c:v>
                </c:pt>
                <c:pt idx="9235">
                  <c:v>41101.791666666795</c:v>
                </c:pt>
                <c:pt idx="9236">
                  <c:v>41101.8055555557</c:v>
                </c:pt>
                <c:pt idx="9237">
                  <c:v>41101.819444444598</c:v>
                </c:pt>
                <c:pt idx="9238">
                  <c:v>41101.833333333481</c:v>
                </c:pt>
                <c:pt idx="9239">
                  <c:v>41101.847222222379</c:v>
                </c:pt>
                <c:pt idx="9240">
                  <c:v>41101.861111111248</c:v>
                </c:pt>
                <c:pt idx="9241">
                  <c:v>41101.875000000153</c:v>
                </c:pt>
                <c:pt idx="9242">
                  <c:v>41101.888888889043</c:v>
                </c:pt>
                <c:pt idx="9243">
                  <c:v>41101.902777777941</c:v>
                </c:pt>
                <c:pt idx="9244">
                  <c:v>41101.916666666832</c:v>
                </c:pt>
                <c:pt idx="9245">
                  <c:v>41101.930555555715</c:v>
                </c:pt>
                <c:pt idx="9246">
                  <c:v>41101.944444444613</c:v>
                </c:pt>
                <c:pt idx="9247">
                  <c:v>41101.958333333503</c:v>
                </c:pt>
                <c:pt idx="9248">
                  <c:v>41101.972222222394</c:v>
                </c:pt>
                <c:pt idx="9249">
                  <c:v>41101.986111111277</c:v>
                </c:pt>
                <c:pt idx="9250">
                  <c:v>41102.000000000167</c:v>
                </c:pt>
                <c:pt idx="9251">
                  <c:v>41102.013888889058</c:v>
                </c:pt>
                <c:pt idx="9252">
                  <c:v>41102.027777777941</c:v>
                </c:pt>
                <c:pt idx="9253">
                  <c:v>41102.041666666832</c:v>
                </c:pt>
                <c:pt idx="9254">
                  <c:v>41102.055555555729</c:v>
                </c:pt>
                <c:pt idx="9255">
                  <c:v>41102.06944444462</c:v>
                </c:pt>
                <c:pt idx="9256">
                  <c:v>41102.08333333351</c:v>
                </c:pt>
                <c:pt idx="9257">
                  <c:v>41102.097222222401</c:v>
                </c:pt>
                <c:pt idx="9258">
                  <c:v>41102.111111111277</c:v>
                </c:pt>
                <c:pt idx="9259">
                  <c:v>41102.125000000175</c:v>
                </c:pt>
                <c:pt idx="9260">
                  <c:v>41102.138888889072</c:v>
                </c:pt>
                <c:pt idx="9261">
                  <c:v>41102.152777777963</c:v>
                </c:pt>
                <c:pt idx="9262">
                  <c:v>41102.166666666846</c:v>
                </c:pt>
                <c:pt idx="9263">
                  <c:v>41102.180555555744</c:v>
                </c:pt>
                <c:pt idx="9264">
                  <c:v>41102.194444444634</c:v>
                </c:pt>
                <c:pt idx="9265">
                  <c:v>41102.208333333532</c:v>
                </c:pt>
                <c:pt idx="9266">
                  <c:v>41102.222222222415</c:v>
                </c:pt>
                <c:pt idx="9267">
                  <c:v>41102.236111111299</c:v>
                </c:pt>
                <c:pt idx="9268">
                  <c:v>41102.250000000196</c:v>
                </c:pt>
                <c:pt idx="9269">
                  <c:v>41102.26388888908</c:v>
                </c:pt>
                <c:pt idx="9270">
                  <c:v>41102.277777777977</c:v>
                </c:pt>
                <c:pt idx="9271">
                  <c:v>41102.291666666853</c:v>
                </c:pt>
                <c:pt idx="9272">
                  <c:v>41102.305555555758</c:v>
                </c:pt>
                <c:pt idx="9273">
                  <c:v>41102.319444444649</c:v>
                </c:pt>
                <c:pt idx="9274">
                  <c:v>41102.333333333539</c:v>
                </c:pt>
                <c:pt idx="9275">
                  <c:v>41102.347222222437</c:v>
                </c:pt>
                <c:pt idx="9276">
                  <c:v>41102.361111111313</c:v>
                </c:pt>
                <c:pt idx="9277">
                  <c:v>41102.375000000204</c:v>
                </c:pt>
                <c:pt idx="9278">
                  <c:v>41102.388888889109</c:v>
                </c:pt>
                <c:pt idx="9279">
                  <c:v>41102.402777777992</c:v>
                </c:pt>
                <c:pt idx="9280">
                  <c:v>41102.416666666883</c:v>
                </c:pt>
                <c:pt idx="9281">
                  <c:v>41102.430555555773</c:v>
                </c:pt>
                <c:pt idx="9282">
                  <c:v>41102.444444444671</c:v>
                </c:pt>
                <c:pt idx="9283">
                  <c:v>41102.458333333569</c:v>
                </c:pt>
                <c:pt idx="9284">
                  <c:v>41102.472222222452</c:v>
                </c:pt>
                <c:pt idx="9285">
                  <c:v>41102.486111111335</c:v>
                </c:pt>
                <c:pt idx="9286">
                  <c:v>41102.500000000226</c:v>
                </c:pt>
                <c:pt idx="9287">
                  <c:v>41102.513888889116</c:v>
                </c:pt>
                <c:pt idx="9288">
                  <c:v>41102.527777778007</c:v>
                </c:pt>
                <c:pt idx="9289">
                  <c:v>41102.54166666689</c:v>
                </c:pt>
                <c:pt idx="9290">
                  <c:v>41102.555555555788</c:v>
                </c:pt>
                <c:pt idx="9291">
                  <c:v>41102.569444444678</c:v>
                </c:pt>
                <c:pt idx="9292">
                  <c:v>41102.583333333569</c:v>
                </c:pt>
                <c:pt idx="9293">
                  <c:v>41102.597222222459</c:v>
                </c:pt>
                <c:pt idx="9294">
                  <c:v>41102.611111111342</c:v>
                </c:pt>
                <c:pt idx="9295">
                  <c:v>41102.625000000226</c:v>
                </c:pt>
                <c:pt idx="9296">
                  <c:v>41102.638888889131</c:v>
                </c:pt>
                <c:pt idx="9297">
                  <c:v>41102.652777778028</c:v>
                </c:pt>
                <c:pt idx="9298">
                  <c:v>41102.666666666904</c:v>
                </c:pt>
                <c:pt idx="9299">
                  <c:v>41102.680555555802</c:v>
                </c:pt>
                <c:pt idx="9300">
                  <c:v>41102.694444444685</c:v>
                </c:pt>
                <c:pt idx="9301">
                  <c:v>41102.708333333583</c:v>
                </c:pt>
                <c:pt idx="9302">
                  <c:v>41102.722222222481</c:v>
                </c:pt>
                <c:pt idx="9303">
                  <c:v>41102.736111111357</c:v>
                </c:pt>
                <c:pt idx="9304">
                  <c:v>41102.750000000255</c:v>
                </c:pt>
                <c:pt idx="9305">
                  <c:v>41102.763888889138</c:v>
                </c:pt>
                <c:pt idx="9306">
                  <c:v>41102.777777778036</c:v>
                </c:pt>
                <c:pt idx="9307">
                  <c:v>41102.791666666919</c:v>
                </c:pt>
                <c:pt idx="9308">
                  <c:v>41102.805555555817</c:v>
                </c:pt>
                <c:pt idx="9309">
                  <c:v>41102.819444444714</c:v>
                </c:pt>
                <c:pt idx="9310">
                  <c:v>41102.833333333598</c:v>
                </c:pt>
                <c:pt idx="9311">
                  <c:v>41102.847222222495</c:v>
                </c:pt>
                <c:pt idx="9312">
                  <c:v>41102.861111111371</c:v>
                </c:pt>
                <c:pt idx="9313">
                  <c:v>41102.875000000262</c:v>
                </c:pt>
                <c:pt idx="9314">
                  <c:v>41102.888888889167</c:v>
                </c:pt>
                <c:pt idx="9315">
                  <c:v>41102.902777778057</c:v>
                </c:pt>
                <c:pt idx="9316">
                  <c:v>41102.916666666941</c:v>
                </c:pt>
                <c:pt idx="9317">
                  <c:v>41102.930555555831</c:v>
                </c:pt>
                <c:pt idx="9318">
                  <c:v>41102.944444444729</c:v>
                </c:pt>
                <c:pt idx="9319">
                  <c:v>41102.958333333612</c:v>
                </c:pt>
                <c:pt idx="9320">
                  <c:v>41102.97222222251</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41103.111111111401</c:v>
                </c:pt>
                <c:pt idx="9331">
                  <c:v>41103.125000000284</c:v>
                </c:pt>
                <c:pt idx="9332">
                  <c:v>41103.138888889189</c:v>
                </c:pt>
                <c:pt idx="9333">
                  <c:v>41103.152777778087</c:v>
                </c:pt>
                <c:pt idx="9334">
                  <c:v>41103.16666666697</c:v>
                </c:pt>
                <c:pt idx="9335">
                  <c:v>41103.18055555586</c:v>
                </c:pt>
                <c:pt idx="9336">
                  <c:v>41103.194444444751</c:v>
                </c:pt>
                <c:pt idx="9337">
                  <c:v>41103.208333333634</c:v>
                </c:pt>
                <c:pt idx="9338">
                  <c:v>41103.222222222532</c:v>
                </c:pt>
                <c:pt idx="9339">
                  <c:v>41103.236111111415</c:v>
                </c:pt>
                <c:pt idx="9340">
                  <c:v>41103.250000000306</c:v>
                </c:pt>
                <c:pt idx="9341">
                  <c:v>41103.263888889189</c:v>
                </c:pt>
                <c:pt idx="9342">
                  <c:v>41103.277777778094</c:v>
                </c:pt>
                <c:pt idx="9343">
                  <c:v>41103.291666666977</c:v>
                </c:pt>
                <c:pt idx="9344">
                  <c:v>41103.305555555882</c:v>
                </c:pt>
                <c:pt idx="9345">
                  <c:v>41103.319444444773</c:v>
                </c:pt>
                <c:pt idx="9346">
                  <c:v>41103.333333333656</c:v>
                </c:pt>
                <c:pt idx="9347">
                  <c:v>41103.347222222554</c:v>
                </c:pt>
                <c:pt idx="9348">
                  <c:v>41103.36111111143</c:v>
                </c:pt>
                <c:pt idx="9349">
                  <c:v>41103.375000000327</c:v>
                </c:pt>
                <c:pt idx="9350">
                  <c:v>41103.388888889218</c:v>
                </c:pt>
                <c:pt idx="9351">
                  <c:v>41103.402777778116</c:v>
                </c:pt>
                <c:pt idx="9352">
                  <c:v>41103.416666666999</c:v>
                </c:pt>
                <c:pt idx="9353">
                  <c:v>41103.430555555889</c:v>
                </c:pt>
                <c:pt idx="9354">
                  <c:v>41103.444444444787</c:v>
                </c:pt>
                <c:pt idx="9355">
                  <c:v>41103.458333333678</c:v>
                </c:pt>
                <c:pt idx="9356">
                  <c:v>41103.472222222568</c:v>
                </c:pt>
                <c:pt idx="9357">
                  <c:v>41103.486111111451</c:v>
                </c:pt>
                <c:pt idx="9358">
                  <c:v>41103.500000000335</c:v>
                </c:pt>
                <c:pt idx="9359">
                  <c:v>41103.513888889225</c:v>
                </c:pt>
                <c:pt idx="9360">
                  <c:v>41103.527777778123</c:v>
                </c:pt>
                <c:pt idx="9361">
                  <c:v>41103.541666666999</c:v>
                </c:pt>
                <c:pt idx="9362">
                  <c:v>41103.555555555911</c:v>
                </c:pt>
                <c:pt idx="9363">
                  <c:v>41103.569444444794</c:v>
                </c:pt>
                <c:pt idx="9364">
                  <c:v>41103.583333333685</c:v>
                </c:pt>
                <c:pt idx="9365">
                  <c:v>41103.597222222583</c:v>
                </c:pt>
                <c:pt idx="9366">
                  <c:v>41103.611111111459</c:v>
                </c:pt>
                <c:pt idx="9367">
                  <c:v>41103.625000000349</c:v>
                </c:pt>
                <c:pt idx="9368">
                  <c:v>41103.63888888924</c:v>
                </c:pt>
                <c:pt idx="9369">
                  <c:v>41103.652777778145</c:v>
                </c:pt>
                <c:pt idx="9370">
                  <c:v>41103.666666667021</c:v>
                </c:pt>
                <c:pt idx="9371">
                  <c:v>41103.680555555919</c:v>
                </c:pt>
                <c:pt idx="9372">
                  <c:v>41103.694444444809</c:v>
                </c:pt>
                <c:pt idx="9373">
                  <c:v>41103.7083333337</c:v>
                </c:pt>
                <c:pt idx="9374">
                  <c:v>41103.72222222259</c:v>
                </c:pt>
                <c:pt idx="9375">
                  <c:v>41103.736111111473</c:v>
                </c:pt>
                <c:pt idx="9376">
                  <c:v>41103.750000000371</c:v>
                </c:pt>
                <c:pt idx="9377">
                  <c:v>41103.763888889247</c:v>
                </c:pt>
                <c:pt idx="9378">
                  <c:v>41103.777777778152</c:v>
                </c:pt>
                <c:pt idx="9379">
                  <c:v>41103.791666667021</c:v>
                </c:pt>
                <c:pt idx="9380">
                  <c:v>41103.805555555933</c:v>
                </c:pt>
                <c:pt idx="9381">
                  <c:v>41103.819444444838</c:v>
                </c:pt>
                <c:pt idx="9382">
                  <c:v>41103.833333333714</c:v>
                </c:pt>
                <c:pt idx="9383">
                  <c:v>41103.847222222612</c:v>
                </c:pt>
                <c:pt idx="9384">
                  <c:v>41103.861111111488</c:v>
                </c:pt>
                <c:pt idx="9385">
                  <c:v>41103.875000000386</c:v>
                </c:pt>
                <c:pt idx="9386">
                  <c:v>41103.888888889283</c:v>
                </c:pt>
                <c:pt idx="9387">
                  <c:v>41103.902777778174</c:v>
                </c:pt>
                <c:pt idx="9388">
                  <c:v>41103.916666667057</c:v>
                </c:pt>
                <c:pt idx="9389">
                  <c:v>41103.930555555948</c:v>
                </c:pt>
                <c:pt idx="9390">
                  <c:v>41103.944444444845</c:v>
                </c:pt>
                <c:pt idx="9391">
                  <c:v>41103.958333333736</c:v>
                </c:pt>
                <c:pt idx="9392">
                  <c:v>41103.972222222619</c:v>
                </c:pt>
                <c:pt idx="9393">
                  <c:v>41103.98611111151</c:v>
                </c:pt>
                <c:pt idx="9394">
                  <c:v>41104.0000000004</c:v>
                </c:pt>
                <c:pt idx="9395">
                  <c:v>41104.013888889283</c:v>
                </c:pt>
                <c:pt idx="9396">
                  <c:v>41104.027777778181</c:v>
                </c:pt>
                <c:pt idx="9397">
                  <c:v>41104.041666667064</c:v>
                </c:pt>
                <c:pt idx="9398">
                  <c:v>41104.055555555962</c:v>
                </c:pt>
                <c:pt idx="9399">
                  <c:v>41104.069444444853</c:v>
                </c:pt>
                <c:pt idx="9400">
                  <c:v>41104.083333333736</c:v>
                </c:pt>
                <c:pt idx="9401">
                  <c:v>41104.097222222634</c:v>
                </c:pt>
                <c:pt idx="9402">
                  <c:v>41104.111111111524</c:v>
                </c:pt>
                <c:pt idx="9403">
                  <c:v>41104.125000000407</c:v>
                </c:pt>
                <c:pt idx="9404">
                  <c:v>41104.138888889305</c:v>
                </c:pt>
                <c:pt idx="9405">
                  <c:v>41104.152777778203</c:v>
                </c:pt>
                <c:pt idx="9406">
                  <c:v>41104.166666667079</c:v>
                </c:pt>
                <c:pt idx="9407">
                  <c:v>41104.180555555984</c:v>
                </c:pt>
                <c:pt idx="9408">
                  <c:v>41104.194444444867</c:v>
                </c:pt>
                <c:pt idx="9409">
                  <c:v>41104.208333333758</c:v>
                </c:pt>
                <c:pt idx="9410">
                  <c:v>41104.222222222641</c:v>
                </c:pt>
                <c:pt idx="9411">
                  <c:v>41104.236111111531</c:v>
                </c:pt>
                <c:pt idx="9412">
                  <c:v>41104.250000000429</c:v>
                </c:pt>
                <c:pt idx="9413">
                  <c:v>41104.263888889313</c:v>
                </c:pt>
                <c:pt idx="9414">
                  <c:v>41104.277777778203</c:v>
                </c:pt>
                <c:pt idx="9415">
                  <c:v>41104.291666667086</c:v>
                </c:pt>
                <c:pt idx="9416">
                  <c:v>41104.305555555991</c:v>
                </c:pt>
                <c:pt idx="9417">
                  <c:v>41104.319444444889</c:v>
                </c:pt>
                <c:pt idx="9418">
                  <c:v>41104.333333333772</c:v>
                </c:pt>
                <c:pt idx="9419">
                  <c:v>41104.347222222663</c:v>
                </c:pt>
                <c:pt idx="9420">
                  <c:v>41104.361111111546</c:v>
                </c:pt>
                <c:pt idx="9421">
                  <c:v>41104.375000000444</c:v>
                </c:pt>
                <c:pt idx="9422">
                  <c:v>41104.388888889342</c:v>
                </c:pt>
                <c:pt idx="9423">
                  <c:v>41104.402777778232</c:v>
                </c:pt>
                <c:pt idx="9424">
                  <c:v>41104.416666667115</c:v>
                </c:pt>
                <c:pt idx="9425">
                  <c:v>41104.430555556013</c:v>
                </c:pt>
                <c:pt idx="9426">
                  <c:v>41104.444444444904</c:v>
                </c:pt>
                <c:pt idx="9427">
                  <c:v>41104.458333333794</c:v>
                </c:pt>
                <c:pt idx="9428">
                  <c:v>41104.472222222685</c:v>
                </c:pt>
                <c:pt idx="9429">
                  <c:v>41104.486111111568</c:v>
                </c:pt>
                <c:pt idx="9430">
                  <c:v>41104.500000000458</c:v>
                </c:pt>
                <c:pt idx="9431">
                  <c:v>41104.513888889342</c:v>
                </c:pt>
                <c:pt idx="9432">
                  <c:v>41104.527777778232</c:v>
                </c:pt>
                <c:pt idx="9433">
                  <c:v>41104.541666667123</c:v>
                </c:pt>
                <c:pt idx="9434">
                  <c:v>41104.555555556028</c:v>
                </c:pt>
                <c:pt idx="9435">
                  <c:v>41104.569444444911</c:v>
                </c:pt>
                <c:pt idx="9436">
                  <c:v>41104.583333333801</c:v>
                </c:pt>
                <c:pt idx="9437">
                  <c:v>41104.597222222685</c:v>
                </c:pt>
                <c:pt idx="9438">
                  <c:v>41104.611111111575</c:v>
                </c:pt>
                <c:pt idx="9439">
                  <c:v>41104.625000000466</c:v>
                </c:pt>
                <c:pt idx="9440">
                  <c:v>41104.638888889356</c:v>
                </c:pt>
                <c:pt idx="9441">
                  <c:v>41104.652777778261</c:v>
                </c:pt>
                <c:pt idx="9442">
                  <c:v>41104.666666667137</c:v>
                </c:pt>
                <c:pt idx="9443">
                  <c:v>41104.680555556042</c:v>
                </c:pt>
                <c:pt idx="9444">
                  <c:v>41104.694444444933</c:v>
                </c:pt>
                <c:pt idx="9445">
                  <c:v>41104.708333333816</c:v>
                </c:pt>
                <c:pt idx="9446">
                  <c:v>41104.722222222706</c:v>
                </c:pt>
                <c:pt idx="9447">
                  <c:v>41104.73611111159</c:v>
                </c:pt>
                <c:pt idx="9448">
                  <c:v>41104.750000000487</c:v>
                </c:pt>
                <c:pt idx="9449">
                  <c:v>41104.763888889371</c:v>
                </c:pt>
                <c:pt idx="9450">
                  <c:v>41104.777777778261</c:v>
                </c:pt>
                <c:pt idx="9451">
                  <c:v>41104.791666667144</c:v>
                </c:pt>
                <c:pt idx="9452">
                  <c:v>41104.805555556057</c:v>
                </c:pt>
                <c:pt idx="9453">
                  <c:v>41104.819444444947</c:v>
                </c:pt>
                <c:pt idx="9454">
                  <c:v>41104.833333333831</c:v>
                </c:pt>
                <c:pt idx="9455">
                  <c:v>41104.847222222728</c:v>
                </c:pt>
                <c:pt idx="9456">
                  <c:v>41104.861111111597</c:v>
                </c:pt>
                <c:pt idx="9457">
                  <c:v>41104.875000000502</c:v>
                </c:pt>
                <c:pt idx="9458">
                  <c:v>41104.888888889393</c:v>
                </c:pt>
                <c:pt idx="9459">
                  <c:v>41104.902777778283</c:v>
                </c:pt>
                <c:pt idx="9460">
                  <c:v>41104.916666667181</c:v>
                </c:pt>
                <c:pt idx="9461">
                  <c:v>41104.930555556071</c:v>
                </c:pt>
                <c:pt idx="9462">
                  <c:v>41104.944444444969</c:v>
                </c:pt>
                <c:pt idx="9463">
                  <c:v>41104.958333333852</c:v>
                </c:pt>
                <c:pt idx="9464">
                  <c:v>41104.972222222743</c:v>
                </c:pt>
                <c:pt idx="9465">
                  <c:v>41104.986111111626</c:v>
                </c:pt>
                <c:pt idx="9466">
                  <c:v>41105.000000000517</c:v>
                </c:pt>
                <c:pt idx="9467">
                  <c:v>41105.013888889407</c:v>
                </c:pt>
                <c:pt idx="9468">
                  <c:v>41105.02777777829</c:v>
                </c:pt>
                <c:pt idx="9469">
                  <c:v>41105.041666667181</c:v>
                </c:pt>
                <c:pt idx="9470">
                  <c:v>41105.055555556086</c:v>
                </c:pt>
                <c:pt idx="9471">
                  <c:v>41105.069444444969</c:v>
                </c:pt>
                <c:pt idx="9472">
                  <c:v>41105.08333333386</c:v>
                </c:pt>
                <c:pt idx="9473">
                  <c:v>41105.09722222275</c:v>
                </c:pt>
                <c:pt idx="9474">
                  <c:v>41105.111111111626</c:v>
                </c:pt>
                <c:pt idx="9475">
                  <c:v>41105.125000000524</c:v>
                </c:pt>
                <c:pt idx="9476">
                  <c:v>41105.138888889422</c:v>
                </c:pt>
                <c:pt idx="9477">
                  <c:v>41105.152777778312</c:v>
                </c:pt>
                <c:pt idx="9478">
                  <c:v>41105.166666667188</c:v>
                </c:pt>
                <c:pt idx="9479">
                  <c:v>41105.180555556093</c:v>
                </c:pt>
                <c:pt idx="9480">
                  <c:v>41105.194444444991</c:v>
                </c:pt>
                <c:pt idx="9481">
                  <c:v>41105.208333333881</c:v>
                </c:pt>
                <c:pt idx="9482">
                  <c:v>41105.222222222765</c:v>
                </c:pt>
                <c:pt idx="9483">
                  <c:v>41105.236111111648</c:v>
                </c:pt>
                <c:pt idx="9484">
                  <c:v>41105.250000000546</c:v>
                </c:pt>
                <c:pt idx="9485">
                  <c:v>41105.263888889429</c:v>
                </c:pt>
                <c:pt idx="9486">
                  <c:v>41105.277777778327</c:v>
                </c:pt>
                <c:pt idx="9487">
                  <c:v>41105.291666667195</c:v>
                </c:pt>
                <c:pt idx="9488">
                  <c:v>41105.305555556115</c:v>
                </c:pt>
                <c:pt idx="9489">
                  <c:v>41105.319444445006</c:v>
                </c:pt>
                <c:pt idx="9490">
                  <c:v>41105.333333333889</c:v>
                </c:pt>
                <c:pt idx="9491">
                  <c:v>41105.347222222787</c:v>
                </c:pt>
                <c:pt idx="9492">
                  <c:v>41105.361111111662</c:v>
                </c:pt>
                <c:pt idx="9493">
                  <c:v>41105.37500000056</c:v>
                </c:pt>
                <c:pt idx="9494">
                  <c:v>41105.388888889458</c:v>
                </c:pt>
                <c:pt idx="9495">
                  <c:v>41105.402777778341</c:v>
                </c:pt>
                <c:pt idx="9496">
                  <c:v>41105.416666667224</c:v>
                </c:pt>
                <c:pt idx="9497">
                  <c:v>41105.43055555613</c:v>
                </c:pt>
                <c:pt idx="9498">
                  <c:v>41105.444444445013</c:v>
                </c:pt>
                <c:pt idx="9499">
                  <c:v>41105.458333333911</c:v>
                </c:pt>
                <c:pt idx="9500">
                  <c:v>41105.472222222801</c:v>
                </c:pt>
                <c:pt idx="9501">
                  <c:v>41105.486111111684</c:v>
                </c:pt>
                <c:pt idx="9502">
                  <c:v>41105.500000000582</c:v>
                </c:pt>
                <c:pt idx="9503">
                  <c:v>41105.513888889465</c:v>
                </c:pt>
                <c:pt idx="9504">
                  <c:v>41105.527777778356</c:v>
                </c:pt>
                <c:pt idx="9505">
                  <c:v>41105.541666667232</c:v>
                </c:pt>
                <c:pt idx="9506">
                  <c:v>41105.555555556144</c:v>
                </c:pt>
                <c:pt idx="9507">
                  <c:v>41105.569444445027</c:v>
                </c:pt>
                <c:pt idx="9508">
                  <c:v>41105.583333333918</c:v>
                </c:pt>
                <c:pt idx="9509">
                  <c:v>41105.597222222808</c:v>
                </c:pt>
                <c:pt idx="9510">
                  <c:v>41105.611111111684</c:v>
                </c:pt>
                <c:pt idx="9511">
                  <c:v>41105.625000000582</c:v>
                </c:pt>
                <c:pt idx="9512">
                  <c:v>41105.63888888948</c:v>
                </c:pt>
                <c:pt idx="9513">
                  <c:v>41105.652777778378</c:v>
                </c:pt>
                <c:pt idx="9514">
                  <c:v>41105.666666667246</c:v>
                </c:pt>
                <c:pt idx="9515">
                  <c:v>41105.680555556159</c:v>
                </c:pt>
                <c:pt idx="9516">
                  <c:v>41105.694444445035</c:v>
                </c:pt>
                <c:pt idx="9517">
                  <c:v>41105.708333333932</c:v>
                </c:pt>
                <c:pt idx="9518">
                  <c:v>41105.722222222823</c:v>
                </c:pt>
                <c:pt idx="9519">
                  <c:v>41105.736111111699</c:v>
                </c:pt>
                <c:pt idx="9520">
                  <c:v>41105.750000000604</c:v>
                </c:pt>
                <c:pt idx="9521">
                  <c:v>41105.763888889487</c:v>
                </c:pt>
                <c:pt idx="9522">
                  <c:v>41105.777777778385</c:v>
                </c:pt>
                <c:pt idx="9523">
                  <c:v>41105.791666667261</c:v>
                </c:pt>
                <c:pt idx="9524">
                  <c:v>41105.805555556173</c:v>
                </c:pt>
                <c:pt idx="9525">
                  <c:v>41105.819444445064</c:v>
                </c:pt>
                <c:pt idx="9526">
                  <c:v>41105.833333333947</c:v>
                </c:pt>
                <c:pt idx="9527">
                  <c:v>41105.847222222845</c:v>
                </c:pt>
                <c:pt idx="9528">
                  <c:v>41105.861111111721</c:v>
                </c:pt>
                <c:pt idx="9529">
                  <c:v>41105.875000000611</c:v>
                </c:pt>
                <c:pt idx="9530">
                  <c:v>41105.888888889516</c:v>
                </c:pt>
                <c:pt idx="9531">
                  <c:v>41105.902777778399</c:v>
                </c:pt>
                <c:pt idx="9532">
                  <c:v>41105.916666667283</c:v>
                </c:pt>
                <c:pt idx="9533">
                  <c:v>41105.930555556188</c:v>
                </c:pt>
                <c:pt idx="9534">
                  <c:v>41105.944444445078</c:v>
                </c:pt>
                <c:pt idx="9535">
                  <c:v>41105.958333333969</c:v>
                </c:pt>
                <c:pt idx="9536">
                  <c:v>41105.972222222859</c:v>
                </c:pt>
                <c:pt idx="9537">
                  <c:v>41105.986111111735</c:v>
                </c:pt>
                <c:pt idx="9538">
                  <c:v>41106.000000000626</c:v>
                </c:pt>
                <c:pt idx="9539">
                  <c:v>41106.013888889531</c:v>
                </c:pt>
                <c:pt idx="9540">
                  <c:v>41106.027777778414</c:v>
                </c:pt>
                <c:pt idx="9541">
                  <c:v>41106.041666667297</c:v>
                </c:pt>
                <c:pt idx="9542">
                  <c:v>41106.055555556202</c:v>
                </c:pt>
                <c:pt idx="9543">
                  <c:v>41106.069444445086</c:v>
                </c:pt>
                <c:pt idx="9544">
                  <c:v>41106.083333333983</c:v>
                </c:pt>
                <c:pt idx="9545">
                  <c:v>41106.097222222867</c:v>
                </c:pt>
                <c:pt idx="9546">
                  <c:v>41106.11111111175</c:v>
                </c:pt>
                <c:pt idx="9547">
                  <c:v>41106.125000000633</c:v>
                </c:pt>
                <c:pt idx="9548">
                  <c:v>41106.138888889538</c:v>
                </c:pt>
                <c:pt idx="9549">
                  <c:v>41106.152777778436</c:v>
                </c:pt>
                <c:pt idx="9550">
                  <c:v>41106.166666667305</c:v>
                </c:pt>
                <c:pt idx="9551">
                  <c:v>41106.18055555621</c:v>
                </c:pt>
                <c:pt idx="9552">
                  <c:v>41106.1944444451</c:v>
                </c:pt>
                <c:pt idx="9553">
                  <c:v>41106.208333333991</c:v>
                </c:pt>
                <c:pt idx="9554">
                  <c:v>41106.222222222881</c:v>
                </c:pt>
                <c:pt idx="9555">
                  <c:v>41106.236111111764</c:v>
                </c:pt>
                <c:pt idx="9556">
                  <c:v>41106.250000000655</c:v>
                </c:pt>
                <c:pt idx="9557">
                  <c:v>41106.263888889545</c:v>
                </c:pt>
                <c:pt idx="9558">
                  <c:v>41106.277777778436</c:v>
                </c:pt>
                <c:pt idx="9559">
                  <c:v>41106.291666667319</c:v>
                </c:pt>
                <c:pt idx="9560">
                  <c:v>41106.305555556231</c:v>
                </c:pt>
                <c:pt idx="9561">
                  <c:v>41106.319444445122</c:v>
                </c:pt>
                <c:pt idx="9562">
                  <c:v>41106.333333334012</c:v>
                </c:pt>
                <c:pt idx="9563">
                  <c:v>41106.347222222903</c:v>
                </c:pt>
                <c:pt idx="9564">
                  <c:v>41106.361111111779</c:v>
                </c:pt>
                <c:pt idx="9565">
                  <c:v>41106.375000000677</c:v>
                </c:pt>
                <c:pt idx="9566">
                  <c:v>41106.388888889574</c:v>
                </c:pt>
                <c:pt idx="9567">
                  <c:v>41106.402777778465</c:v>
                </c:pt>
                <c:pt idx="9568">
                  <c:v>41106.416666667341</c:v>
                </c:pt>
                <c:pt idx="9569">
                  <c:v>41106.430555556239</c:v>
                </c:pt>
                <c:pt idx="9570">
                  <c:v>41106.444444445136</c:v>
                </c:pt>
                <c:pt idx="9571">
                  <c:v>41106.458333334034</c:v>
                </c:pt>
                <c:pt idx="9572">
                  <c:v>41106.472222222917</c:v>
                </c:pt>
                <c:pt idx="9573">
                  <c:v>41106.486111111801</c:v>
                </c:pt>
                <c:pt idx="9574">
                  <c:v>41106.500000000684</c:v>
                </c:pt>
                <c:pt idx="9575">
                  <c:v>41106.513888889582</c:v>
                </c:pt>
                <c:pt idx="9576">
                  <c:v>41106.527777778472</c:v>
                </c:pt>
                <c:pt idx="9577">
                  <c:v>41106.541666667348</c:v>
                </c:pt>
                <c:pt idx="9578">
                  <c:v>41106.555555556253</c:v>
                </c:pt>
                <c:pt idx="9579">
                  <c:v>41106.569444445144</c:v>
                </c:pt>
                <c:pt idx="9580">
                  <c:v>41106.583333334042</c:v>
                </c:pt>
                <c:pt idx="9581">
                  <c:v>41106.597222222932</c:v>
                </c:pt>
                <c:pt idx="9582">
                  <c:v>41106.611111111808</c:v>
                </c:pt>
                <c:pt idx="9583">
                  <c:v>41106.625000000698</c:v>
                </c:pt>
                <c:pt idx="9584">
                  <c:v>41106.638888889596</c:v>
                </c:pt>
                <c:pt idx="9585">
                  <c:v>41106.652777778494</c:v>
                </c:pt>
                <c:pt idx="9586">
                  <c:v>41106.66666666737</c:v>
                </c:pt>
                <c:pt idx="9587">
                  <c:v>41106.680555556268</c:v>
                </c:pt>
                <c:pt idx="9588">
                  <c:v>41106.694444445158</c:v>
                </c:pt>
                <c:pt idx="9589">
                  <c:v>41106.708333334049</c:v>
                </c:pt>
                <c:pt idx="9590">
                  <c:v>41106.722222222939</c:v>
                </c:pt>
                <c:pt idx="9591">
                  <c:v>41106.736111111823</c:v>
                </c:pt>
                <c:pt idx="9592">
                  <c:v>41106.75000000072</c:v>
                </c:pt>
                <c:pt idx="9593">
                  <c:v>41106.763888889596</c:v>
                </c:pt>
                <c:pt idx="9594">
                  <c:v>41106.777777778501</c:v>
                </c:pt>
                <c:pt idx="9595">
                  <c:v>41106.79166666737</c:v>
                </c:pt>
                <c:pt idx="9596">
                  <c:v>41106.805555556282</c:v>
                </c:pt>
                <c:pt idx="9597">
                  <c:v>41106.81944444518</c:v>
                </c:pt>
                <c:pt idx="9598">
                  <c:v>41106.833333334063</c:v>
                </c:pt>
                <c:pt idx="9599">
                  <c:v>41106.847222222968</c:v>
                </c:pt>
                <c:pt idx="9600">
                  <c:v>41106.861111111837</c:v>
                </c:pt>
                <c:pt idx="9601">
                  <c:v>41106.875000000735</c:v>
                </c:pt>
                <c:pt idx="9602">
                  <c:v>41106.888888889633</c:v>
                </c:pt>
                <c:pt idx="9603">
                  <c:v>41106.902777778523</c:v>
                </c:pt>
                <c:pt idx="9604">
                  <c:v>41106.916666667406</c:v>
                </c:pt>
                <c:pt idx="9605">
                  <c:v>41106.930555556297</c:v>
                </c:pt>
                <c:pt idx="9606">
                  <c:v>41106.944444445195</c:v>
                </c:pt>
                <c:pt idx="9607">
                  <c:v>41106.958333334092</c:v>
                </c:pt>
                <c:pt idx="9608">
                  <c:v>41106.972222222976</c:v>
                </c:pt>
                <c:pt idx="9609">
                  <c:v>41106.986111111859</c:v>
                </c:pt>
                <c:pt idx="9610">
                  <c:v>41107.000000000742</c:v>
                </c:pt>
                <c:pt idx="9611">
                  <c:v>41107.013888889633</c:v>
                </c:pt>
                <c:pt idx="9612">
                  <c:v>41107.02777777853</c:v>
                </c:pt>
                <c:pt idx="9613">
                  <c:v>41107.041666667414</c:v>
                </c:pt>
                <c:pt idx="9614">
                  <c:v>41107.055555556311</c:v>
                </c:pt>
                <c:pt idx="9615">
                  <c:v>41107.069444445195</c:v>
                </c:pt>
                <c:pt idx="9616">
                  <c:v>41107.083333334092</c:v>
                </c:pt>
                <c:pt idx="9617">
                  <c:v>41107.097222222983</c:v>
                </c:pt>
                <c:pt idx="9618">
                  <c:v>41107.111111111866</c:v>
                </c:pt>
                <c:pt idx="9619">
                  <c:v>41107.125000000757</c:v>
                </c:pt>
                <c:pt idx="9620">
                  <c:v>41107.138888889654</c:v>
                </c:pt>
                <c:pt idx="9621">
                  <c:v>41107.152777778552</c:v>
                </c:pt>
                <c:pt idx="9622">
                  <c:v>41107.166666667428</c:v>
                </c:pt>
                <c:pt idx="9623">
                  <c:v>41107.180555556333</c:v>
                </c:pt>
                <c:pt idx="9624">
                  <c:v>41107.194444445209</c:v>
                </c:pt>
                <c:pt idx="9625">
                  <c:v>41107.208333334114</c:v>
                </c:pt>
                <c:pt idx="9626">
                  <c:v>41107.222222222998</c:v>
                </c:pt>
                <c:pt idx="9627">
                  <c:v>41107.236111111881</c:v>
                </c:pt>
                <c:pt idx="9628">
                  <c:v>41107.250000000779</c:v>
                </c:pt>
                <c:pt idx="9629">
                  <c:v>41107.263888889654</c:v>
                </c:pt>
                <c:pt idx="9630">
                  <c:v>41107.27777777856</c:v>
                </c:pt>
                <c:pt idx="9631">
                  <c:v>41107.291666667435</c:v>
                </c:pt>
                <c:pt idx="9632">
                  <c:v>41107.305555556341</c:v>
                </c:pt>
                <c:pt idx="9633">
                  <c:v>41107.319444445231</c:v>
                </c:pt>
                <c:pt idx="9634">
                  <c:v>41107.333333334129</c:v>
                </c:pt>
                <c:pt idx="9635">
                  <c:v>41107.347222223012</c:v>
                </c:pt>
                <c:pt idx="9636">
                  <c:v>41107.361111111895</c:v>
                </c:pt>
                <c:pt idx="9637">
                  <c:v>41107.375000000786</c:v>
                </c:pt>
                <c:pt idx="9638">
                  <c:v>41107.388888889691</c:v>
                </c:pt>
                <c:pt idx="9639">
                  <c:v>41107.402777778589</c:v>
                </c:pt>
                <c:pt idx="9640">
                  <c:v>41107.416666667465</c:v>
                </c:pt>
                <c:pt idx="9641">
                  <c:v>41107.430555556362</c:v>
                </c:pt>
                <c:pt idx="9642">
                  <c:v>41107.444444445246</c:v>
                </c:pt>
                <c:pt idx="9643">
                  <c:v>41107.458333334151</c:v>
                </c:pt>
                <c:pt idx="9644">
                  <c:v>41107.472222223034</c:v>
                </c:pt>
                <c:pt idx="9645">
                  <c:v>41107.486111111917</c:v>
                </c:pt>
                <c:pt idx="9646">
                  <c:v>41107.500000000808</c:v>
                </c:pt>
                <c:pt idx="9647">
                  <c:v>41107.513888889691</c:v>
                </c:pt>
                <c:pt idx="9648">
                  <c:v>41107.527777778589</c:v>
                </c:pt>
                <c:pt idx="9649">
                  <c:v>41107.541666667472</c:v>
                </c:pt>
                <c:pt idx="9650">
                  <c:v>41107.555555556377</c:v>
                </c:pt>
                <c:pt idx="9651">
                  <c:v>41107.569444445253</c:v>
                </c:pt>
                <c:pt idx="9652">
                  <c:v>41107.583333334158</c:v>
                </c:pt>
                <c:pt idx="9653">
                  <c:v>41107.597222223034</c:v>
                </c:pt>
                <c:pt idx="9654">
                  <c:v>41107.611111111924</c:v>
                </c:pt>
                <c:pt idx="9655">
                  <c:v>41107.625000000815</c:v>
                </c:pt>
                <c:pt idx="9656">
                  <c:v>41107.638888889705</c:v>
                </c:pt>
                <c:pt idx="9657">
                  <c:v>41107.652777778603</c:v>
                </c:pt>
                <c:pt idx="9658">
                  <c:v>41107.666666667486</c:v>
                </c:pt>
                <c:pt idx="9659">
                  <c:v>41107.680555556391</c:v>
                </c:pt>
                <c:pt idx="9660">
                  <c:v>41107.694444445275</c:v>
                </c:pt>
                <c:pt idx="9661">
                  <c:v>41107.708333334172</c:v>
                </c:pt>
                <c:pt idx="9662">
                  <c:v>41107.722222223056</c:v>
                </c:pt>
                <c:pt idx="9663">
                  <c:v>41107.736111111939</c:v>
                </c:pt>
                <c:pt idx="9664">
                  <c:v>41107.750000000837</c:v>
                </c:pt>
                <c:pt idx="9665">
                  <c:v>41107.76388888972</c:v>
                </c:pt>
                <c:pt idx="9666">
                  <c:v>41107.77777777861</c:v>
                </c:pt>
                <c:pt idx="9667">
                  <c:v>41107.791666667494</c:v>
                </c:pt>
                <c:pt idx="9668">
                  <c:v>41107.805555556399</c:v>
                </c:pt>
                <c:pt idx="9669">
                  <c:v>41107.819444445289</c:v>
                </c:pt>
                <c:pt idx="9670">
                  <c:v>41107.833333334187</c:v>
                </c:pt>
                <c:pt idx="9671">
                  <c:v>41107.847222223078</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41107.958333334209</c:v>
                </c:pt>
                <c:pt idx="9680">
                  <c:v>41107.972222223092</c:v>
                </c:pt>
                <c:pt idx="9681">
                  <c:v>41107.986111111983</c:v>
                </c:pt>
                <c:pt idx="9682">
                  <c:v>41108.000000000866</c:v>
                </c:pt>
                <c:pt idx="9683">
                  <c:v>41108.013888889756</c:v>
                </c:pt>
                <c:pt idx="9684">
                  <c:v>41108.02777777864</c:v>
                </c:pt>
                <c:pt idx="9685">
                  <c:v>41108.04166666753</c:v>
                </c:pt>
                <c:pt idx="9686">
                  <c:v>41108.055555556435</c:v>
                </c:pt>
                <c:pt idx="9687">
                  <c:v>41108.069444445311</c:v>
                </c:pt>
                <c:pt idx="9688">
                  <c:v>41108.083333334209</c:v>
                </c:pt>
                <c:pt idx="9689">
                  <c:v>41108.097222223092</c:v>
                </c:pt>
                <c:pt idx="9690">
                  <c:v>41108.111111111983</c:v>
                </c:pt>
                <c:pt idx="9691">
                  <c:v>41108.125000000873</c:v>
                </c:pt>
                <c:pt idx="9692">
                  <c:v>41108.138888889771</c:v>
                </c:pt>
                <c:pt idx="9693">
                  <c:v>41108.152777778661</c:v>
                </c:pt>
                <c:pt idx="9694">
                  <c:v>41108.166666667545</c:v>
                </c:pt>
                <c:pt idx="9695">
                  <c:v>41108.180555556442</c:v>
                </c:pt>
                <c:pt idx="9696">
                  <c:v>41108.194444445326</c:v>
                </c:pt>
                <c:pt idx="9697">
                  <c:v>41108.208333334223</c:v>
                </c:pt>
                <c:pt idx="9698">
                  <c:v>41108.222222223114</c:v>
                </c:pt>
                <c:pt idx="9699">
                  <c:v>41108.236111112004</c:v>
                </c:pt>
                <c:pt idx="9700">
                  <c:v>41108.250000000895</c:v>
                </c:pt>
                <c:pt idx="9701">
                  <c:v>41108.263888889778</c:v>
                </c:pt>
                <c:pt idx="9702">
                  <c:v>41108.277777778676</c:v>
                </c:pt>
                <c:pt idx="9703">
                  <c:v>41108.291666667552</c:v>
                </c:pt>
                <c:pt idx="9704">
                  <c:v>41108.305555556464</c:v>
                </c:pt>
                <c:pt idx="9705">
                  <c:v>41108.319444445347</c:v>
                </c:pt>
                <c:pt idx="9706">
                  <c:v>41108.333333334238</c:v>
                </c:pt>
                <c:pt idx="9707">
                  <c:v>41108.347222223136</c:v>
                </c:pt>
                <c:pt idx="9708">
                  <c:v>41108.361111112012</c:v>
                </c:pt>
                <c:pt idx="9709">
                  <c:v>41108.375000000909</c:v>
                </c:pt>
                <c:pt idx="9710">
                  <c:v>41108.388888889807</c:v>
                </c:pt>
                <c:pt idx="9711">
                  <c:v>41108.402777778691</c:v>
                </c:pt>
                <c:pt idx="9712">
                  <c:v>41108.416666667581</c:v>
                </c:pt>
                <c:pt idx="9713">
                  <c:v>41108.430555556479</c:v>
                </c:pt>
                <c:pt idx="9714">
                  <c:v>41108.444444445362</c:v>
                </c:pt>
                <c:pt idx="9715">
                  <c:v>41108.45833333426</c:v>
                </c:pt>
                <c:pt idx="9716">
                  <c:v>41108.472222223143</c:v>
                </c:pt>
                <c:pt idx="9717">
                  <c:v>41108.486111112041</c:v>
                </c:pt>
                <c:pt idx="9718">
                  <c:v>41108.500000000931</c:v>
                </c:pt>
                <c:pt idx="9719">
                  <c:v>41108.513888889815</c:v>
                </c:pt>
                <c:pt idx="9720">
                  <c:v>41108.527777778705</c:v>
                </c:pt>
                <c:pt idx="9721">
                  <c:v>41108.541666667588</c:v>
                </c:pt>
                <c:pt idx="9722">
                  <c:v>41108.555555556493</c:v>
                </c:pt>
                <c:pt idx="9723">
                  <c:v>41108.569444445377</c:v>
                </c:pt>
                <c:pt idx="9724">
                  <c:v>41108.583333334267</c:v>
                </c:pt>
                <c:pt idx="9725">
                  <c:v>41108.597222223158</c:v>
                </c:pt>
                <c:pt idx="9726">
                  <c:v>41108.611111112041</c:v>
                </c:pt>
                <c:pt idx="9727">
                  <c:v>41108.625000000931</c:v>
                </c:pt>
                <c:pt idx="9728">
                  <c:v>41108.638888889829</c:v>
                </c:pt>
                <c:pt idx="9729">
                  <c:v>41108.652777778727</c:v>
                </c:pt>
                <c:pt idx="9730">
                  <c:v>41108.666666667596</c:v>
                </c:pt>
                <c:pt idx="9731">
                  <c:v>41108.680555556508</c:v>
                </c:pt>
                <c:pt idx="9732">
                  <c:v>41108.694444445384</c:v>
                </c:pt>
                <c:pt idx="9733">
                  <c:v>41108.708333334282</c:v>
                </c:pt>
                <c:pt idx="9734">
                  <c:v>41108.722222223172</c:v>
                </c:pt>
                <c:pt idx="9735">
                  <c:v>41108.736111112055</c:v>
                </c:pt>
                <c:pt idx="9736">
                  <c:v>41108.750000000953</c:v>
                </c:pt>
                <c:pt idx="9737">
                  <c:v>41108.763888889836</c:v>
                </c:pt>
                <c:pt idx="9738">
                  <c:v>41108.777777778734</c:v>
                </c:pt>
                <c:pt idx="9739">
                  <c:v>41108.79166666761</c:v>
                </c:pt>
                <c:pt idx="9740">
                  <c:v>41108.805555556522</c:v>
                </c:pt>
                <c:pt idx="9741">
                  <c:v>41108.819444445413</c:v>
                </c:pt>
                <c:pt idx="9742">
                  <c:v>41108.833333334296</c:v>
                </c:pt>
                <c:pt idx="9743">
                  <c:v>41108.847222223194</c:v>
                </c:pt>
                <c:pt idx="9744">
                  <c:v>41108.861111112077</c:v>
                </c:pt>
                <c:pt idx="9745">
                  <c:v>41108.875000000968</c:v>
                </c:pt>
                <c:pt idx="9746">
                  <c:v>41108.888888889865</c:v>
                </c:pt>
                <c:pt idx="9747">
                  <c:v>41108.902777778749</c:v>
                </c:pt>
                <c:pt idx="9748">
                  <c:v>41108.916666667632</c:v>
                </c:pt>
                <c:pt idx="9749">
                  <c:v>41108.930555556537</c:v>
                </c:pt>
                <c:pt idx="9750">
                  <c:v>41108.944444445428</c:v>
                </c:pt>
                <c:pt idx="9751">
                  <c:v>41108.958333334318</c:v>
                </c:pt>
                <c:pt idx="9752">
                  <c:v>41108.972222223201</c:v>
                </c:pt>
                <c:pt idx="9753">
                  <c:v>41108.986111112092</c:v>
                </c:pt>
                <c:pt idx="9754">
                  <c:v>41109.000000000982</c:v>
                </c:pt>
                <c:pt idx="9755">
                  <c:v>41109.013888889873</c:v>
                </c:pt>
                <c:pt idx="9756">
                  <c:v>41109.027777778756</c:v>
                </c:pt>
                <c:pt idx="9757">
                  <c:v>41109.041666667646</c:v>
                </c:pt>
                <c:pt idx="9758">
                  <c:v>41109.055555556552</c:v>
                </c:pt>
                <c:pt idx="9759">
                  <c:v>41109.069444445435</c:v>
                </c:pt>
                <c:pt idx="9760">
                  <c:v>41109.083333334333</c:v>
                </c:pt>
                <c:pt idx="9761">
                  <c:v>41109.097222223209</c:v>
                </c:pt>
                <c:pt idx="9762">
                  <c:v>41109.111111112106</c:v>
                </c:pt>
                <c:pt idx="9763">
                  <c:v>41109.12500000099</c:v>
                </c:pt>
                <c:pt idx="9764">
                  <c:v>41109.138888889887</c:v>
                </c:pt>
                <c:pt idx="9765">
                  <c:v>41109.152777778785</c:v>
                </c:pt>
                <c:pt idx="9766">
                  <c:v>41109.166666667654</c:v>
                </c:pt>
                <c:pt idx="9767">
                  <c:v>41109.180555556566</c:v>
                </c:pt>
                <c:pt idx="9768">
                  <c:v>41109.194444445442</c:v>
                </c:pt>
                <c:pt idx="9769">
                  <c:v>41109.20833333434</c:v>
                </c:pt>
                <c:pt idx="9770">
                  <c:v>41109.222222223223</c:v>
                </c:pt>
                <c:pt idx="9771">
                  <c:v>41109.236111112121</c:v>
                </c:pt>
                <c:pt idx="9772">
                  <c:v>41109.250000001004</c:v>
                </c:pt>
                <c:pt idx="9773">
                  <c:v>41109.263888889895</c:v>
                </c:pt>
                <c:pt idx="9774">
                  <c:v>41109.277777778785</c:v>
                </c:pt>
                <c:pt idx="9775">
                  <c:v>41109.291666667661</c:v>
                </c:pt>
                <c:pt idx="9776">
                  <c:v>41109.305555556581</c:v>
                </c:pt>
                <c:pt idx="9777">
                  <c:v>41109.319444445471</c:v>
                </c:pt>
                <c:pt idx="9778">
                  <c:v>41109.333333334362</c:v>
                </c:pt>
                <c:pt idx="9779">
                  <c:v>41109.347222223245</c:v>
                </c:pt>
                <c:pt idx="9780">
                  <c:v>41109.361111112135</c:v>
                </c:pt>
                <c:pt idx="9781">
                  <c:v>41109.375000001026</c:v>
                </c:pt>
                <c:pt idx="9782">
                  <c:v>41109.388888889924</c:v>
                </c:pt>
                <c:pt idx="9783">
                  <c:v>41109.402777778814</c:v>
                </c:pt>
                <c:pt idx="9784">
                  <c:v>41109.41666666769</c:v>
                </c:pt>
                <c:pt idx="9785">
                  <c:v>41109.430555556595</c:v>
                </c:pt>
                <c:pt idx="9786">
                  <c:v>41109.444444445486</c:v>
                </c:pt>
                <c:pt idx="9787">
                  <c:v>41109.458333334376</c:v>
                </c:pt>
                <c:pt idx="9788">
                  <c:v>41109.472222223259</c:v>
                </c:pt>
                <c:pt idx="9789">
                  <c:v>41109.486111112157</c:v>
                </c:pt>
                <c:pt idx="9790">
                  <c:v>41109.500000001033</c:v>
                </c:pt>
                <c:pt idx="9791">
                  <c:v>41109.513888889931</c:v>
                </c:pt>
                <c:pt idx="9792">
                  <c:v>41109.527777778821</c:v>
                </c:pt>
                <c:pt idx="9793">
                  <c:v>41109.541666667697</c:v>
                </c:pt>
                <c:pt idx="9794">
                  <c:v>41109.555555556602</c:v>
                </c:pt>
                <c:pt idx="9795">
                  <c:v>41109.569444445486</c:v>
                </c:pt>
                <c:pt idx="9796">
                  <c:v>41109.583333334383</c:v>
                </c:pt>
                <c:pt idx="9797">
                  <c:v>41109.597222223274</c:v>
                </c:pt>
                <c:pt idx="9798">
                  <c:v>41109.611111112165</c:v>
                </c:pt>
                <c:pt idx="9799">
                  <c:v>41109.625000001048</c:v>
                </c:pt>
                <c:pt idx="9800">
                  <c:v>41109.638888889946</c:v>
                </c:pt>
                <c:pt idx="9801">
                  <c:v>41109.652777778843</c:v>
                </c:pt>
                <c:pt idx="9802">
                  <c:v>41109.666666667719</c:v>
                </c:pt>
                <c:pt idx="9803">
                  <c:v>41109.680555556617</c:v>
                </c:pt>
                <c:pt idx="9804">
                  <c:v>41109.694444445508</c:v>
                </c:pt>
                <c:pt idx="9805">
                  <c:v>41109.708333334398</c:v>
                </c:pt>
                <c:pt idx="9806">
                  <c:v>41109.722222223281</c:v>
                </c:pt>
                <c:pt idx="9807">
                  <c:v>41109.736111112179</c:v>
                </c:pt>
                <c:pt idx="9808">
                  <c:v>41109.75000000107</c:v>
                </c:pt>
                <c:pt idx="9809">
                  <c:v>41109.763888889953</c:v>
                </c:pt>
                <c:pt idx="9810">
                  <c:v>41109.777777778851</c:v>
                </c:pt>
                <c:pt idx="9811">
                  <c:v>41109.791666667719</c:v>
                </c:pt>
                <c:pt idx="9812">
                  <c:v>41109.805555556632</c:v>
                </c:pt>
                <c:pt idx="9813">
                  <c:v>41109.819444445529</c:v>
                </c:pt>
                <c:pt idx="9814">
                  <c:v>41109.833333334413</c:v>
                </c:pt>
                <c:pt idx="9815">
                  <c:v>41109.847222223303</c:v>
                </c:pt>
                <c:pt idx="9816">
                  <c:v>41109.861111112194</c:v>
                </c:pt>
                <c:pt idx="9817">
                  <c:v>41109.875000001084</c:v>
                </c:pt>
                <c:pt idx="9818">
                  <c:v>41109.888888889989</c:v>
                </c:pt>
                <c:pt idx="9819">
                  <c:v>41109.902777778872</c:v>
                </c:pt>
                <c:pt idx="9820">
                  <c:v>41109.916666667756</c:v>
                </c:pt>
                <c:pt idx="9821">
                  <c:v>41109.930555556646</c:v>
                </c:pt>
                <c:pt idx="9822">
                  <c:v>41109.944444445544</c:v>
                </c:pt>
                <c:pt idx="9823">
                  <c:v>41109.958333334442</c:v>
                </c:pt>
                <c:pt idx="9824">
                  <c:v>41109.972222223318</c:v>
                </c:pt>
                <c:pt idx="9825">
                  <c:v>41109.986111112208</c:v>
                </c:pt>
                <c:pt idx="9826">
                  <c:v>41110.000000001091</c:v>
                </c:pt>
                <c:pt idx="9827">
                  <c:v>41110.013888889989</c:v>
                </c:pt>
                <c:pt idx="9828">
                  <c:v>41110.02777777888</c:v>
                </c:pt>
                <c:pt idx="9829">
                  <c:v>41110.041666667763</c:v>
                </c:pt>
                <c:pt idx="9830">
                  <c:v>41110.055555556661</c:v>
                </c:pt>
                <c:pt idx="9831">
                  <c:v>41110.069444445551</c:v>
                </c:pt>
                <c:pt idx="9832">
                  <c:v>41110.083333334442</c:v>
                </c:pt>
                <c:pt idx="9833">
                  <c:v>41110.097222223325</c:v>
                </c:pt>
                <c:pt idx="9834">
                  <c:v>41110.111111112215</c:v>
                </c:pt>
                <c:pt idx="9835">
                  <c:v>41110.125000001099</c:v>
                </c:pt>
                <c:pt idx="9836">
                  <c:v>41110.138888890011</c:v>
                </c:pt>
                <c:pt idx="9837">
                  <c:v>41110.152777778902</c:v>
                </c:pt>
                <c:pt idx="9838">
                  <c:v>41110.166666667777</c:v>
                </c:pt>
                <c:pt idx="9839">
                  <c:v>41110.180555556683</c:v>
                </c:pt>
                <c:pt idx="9840">
                  <c:v>41110.194444445566</c:v>
                </c:pt>
                <c:pt idx="9841">
                  <c:v>41110.208333334464</c:v>
                </c:pt>
                <c:pt idx="9842">
                  <c:v>41110.222222223339</c:v>
                </c:pt>
                <c:pt idx="9843">
                  <c:v>41110.23611111223</c:v>
                </c:pt>
                <c:pt idx="9844">
                  <c:v>41110.250000001128</c:v>
                </c:pt>
                <c:pt idx="9845">
                  <c:v>41110.263888890011</c:v>
                </c:pt>
                <c:pt idx="9846">
                  <c:v>41110.277777778909</c:v>
                </c:pt>
                <c:pt idx="9847">
                  <c:v>41110.291666667777</c:v>
                </c:pt>
                <c:pt idx="9848">
                  <c:v>41110.30555555669</c:v>
                </c:pt>
                <c:pt idx="9849">
                  <c:v>41110.319444445588</c:v>
                </c:pt>
                <c:pt idx="9850">
                  <c:v>41110.333333334478</c:v>
                </c:pt>
                <c:pt idx="9851">
                  <c:v>41110.347222223361</c:v>
                </c:pt>
                <c:pt idx="9852">
                  <c:v>41110.361111112245</c:v>
                </c:pt>
                <c:pt idx="9853">
                  <c:v>41110.375000001135</c:v>
                </c:pt>
                <c:pt idx="9854">
                  <c:v>41110.38888889004</c:v>
                </c:pt>
                <c:pt idx="9855">
                  <c:v>41110.402777778931</c:v>
                </c:pt>
                <c:pt idx="9856">
                  <c:v>41110.416666667814</c:v>
                </c:pt>
                <c:pt idx="9857">
                  <c:v>41110.430555556712</c:v>
                </c:pt>
                <c:pt idx="9858">
                  <c:v>41110.444444445602</c:v>
                </c:pt>
                <c:pt idx="9859">
                  <c:v>41110.4583333345</c:v>
                </c:pt>
                <c:pt idx="9860">
                  <c:v>41110.472222223383</c:v>
                </c:pt>
                <c:pt idx="9861">
                  <c:v>41110.486111112266</c:v>
                </c:pt>
                <c:pt idx="9862">
                  <c:v>41110.500000001157</c:v>
                </c:pt>
                <c:pt idx="9863">
                  <c:v>41110.513888890047</c:v>
                </c:pt>
                <c:pt idx="9864">
                  <c:v>41110.527777778938</c:v>
                </c:pt>
                <c:pt idx="9865">
                  <c:v>41110.541666667821</c:v>
                </c:pt>
                <c:pt idx="9866">
                  <c:v>41110.555555556719</c:v>
                </c:pt>
                <c:pt idx="9867">
                  <c:v>41110.569444445602</c:v>
                </c:pt>
                <c:pt idx="9868">
                  <c:v>41110.583333334507</c:v>
                </c:pt>
                <c:pt idx="9869">
                  <c:v>41110.597222223383</c:v>
                </c:pt>
                <c:pt idx="9870">
                  <c:v>41110.611111112274</c:v>
                </c:pt>
                <c:pt idx="9871">
                  <c:v>41110.625000001164</c:v>
                </c:pt>
                <c:pt idx="9872">
                  <c:v>41110.638888890062</c:v>
                </c:pt>
                <c:pt idx="9873">
                  <c:v>41110.65277777896</c:v>
                </c:pt>
                <c:pt idx="9874">
                  <c:v>41110.666666667828</c:v>
                </c:pt>
                <c:pt idx="9875">
                  <c:v>41110.680555556733</c:v>
                </c:pt>
                <c:pt idx="9876">
                  <c:v>41110.694444445624</c:v>
                </c:pt>
                <c:pt idx="9877">
                  <c:v>41110.708333334522</c:v>
                </c:pt>
                <c:pt idx="9878">
                  <c:v>41110.722222223405</c:v>
                </c:pt>
                <c:pt idx="9879">
                  <c:v>41110.736111112288</c:v>
                </c:pt>
                <c:pt idx="9880">
                  <c:v>41110.750000001186</c:v>
                </c:pt>
                <c:pt idx="9881">
                  <c:v>41110.763888890076</c:v>
                </c:pt>
                <c:pt idx="9882">
                  <c:v>41110.777777778967</c:v>
                </c:pt>
                <c:pt idx="9883">
                  <c:v>41110.791666667843</c:v>
                </c:pt>
                <c:pt idx="9884">
                  <c:v>41110.805555556748</c:v>
                </c:pt>
                <c:pt idx="9885">
                  <c:v>41110.819444445639</c:v>
                </c:pt>
                <c:pt idx="9886">
                  <c:v>41110.833333334536</c:v>
                </c:pt>
                <c:pt idx="9887">
                  <c:v>41110.847222223427</c:v>
                </c:pt>
                <c:pt idx="9888">
                  <c:v>41110.861111112303</c:v>
                </c:pt>
                <c:pt idx="9889">
                  <c:v>41110.875000001193</c:v>
                </c:pt>
                <c:pt idx="9890">
                  <c:v>41110.888888890098</c:v>
                </c:pt>
                <c:pt idx="9891">
                  <c:v>41110.902777778989</c:v>
                </c:pt>
                <c:pt idx="9892">
                  <c:v>41110.916666667872</c:v>
                </c:pt>
                <c:pt idx="9893">
                  <c:v>41110.930555556763</c:v>
                </c:pt>
                <c:pt idx="9894">
                  <c:v>41110.944444445653</c:v>
                </c:pt>
                <c:pt idx="9895">
                  <c:v>41110.958333334558</c:v>
                </c:pt>
                <c:pt idx="9896">
                  <c:v>41110.972222223441</c:v>
                </c:pt>
                <c:pt idx="9897">
                  <c:v>41110.986111112332</c:v>
                </c:pt>
                <c:pt idx="9898">
                  <c:v>41111.000000001208</c:v>
                </c:pt>
                <c:pt idx="9899">
                  <c:v>41111.013888890113</c:v>
                </c:pt>
                <c:pt idx="9900">
                  <c:v>41111.027777778996</c:v>
                </c:pt>
                <c:pt idx="9901">
                  <c:v>41111.041666667879</c:v>
                </c:pt>
                <c:pt idx="9902">
                  <c:v>41111.055555556784</c:v>
                </c:pt>
                <c:pt idx="9903">
                  <c:v>41111.06944444566</c:v>
                </c:pt>
                <c:pt idx="9904">
                  <c:v>41111.083333334565</c:v>
                </c:pt>
                <c:pt idx="9905">
                  <c:v>41111.097222223441</c:v>
                </c:pt>
                <c:pt idx="9906">
                  <c:v>41111.111111112332</c:v>
                </c:pt>
                <c:pt idx="9907">
                  <c:v>41111.125000001215</c:v>
                </c:pt>
                <c:pt idx="9908">
                  <c:v>41111.138888890127</c:v>
                </c:pt>
                <c:pt idx="9909">
                  <c:v>41111.152777779011</c:v>
                </c:pt>
                <c:pt idx="9910">
                  <c:v>41111.166666667894</c:v>
                </c:pt>
                <c:pt idx="9911">
                  <c:v>41111.180555556792</c:v>
                </c:pt>
                <c:pt idx="9912">
                  <c:v>41111.194444445675</c:v>
                </c:pt>
                <c:pt idx="9913">
                  <c:v>41111.20833333458</c:v>
                </c:pt>
                <c:pt idx="9914">
                  <c:v>41111.222222223456</c:v>
                </c:pt>
                <c:pt idx="9915">
                  <c:v>41111.236111112354</c:v>
                </c:pt>
                <c:pt idx="9916">
                  <c:v>41111.250000001237</c:v>
                </c:pt>
                <c:pt idx="9917">
                  <c:v>41111.263888890135</c:v>
                </c:pt>
                <c:pt idx="9918">
                  <c:v>41111.277777779025</c:v>
                </c:pt>
                <c:pt idx="9919">
                  <c:v>41111.291666667901</c:v>
                </c:pt>
                <c:pt idx="9920">
                  <c:v>41111.305555556813</c:v>
                </c:pt>
                <c:pt idx="9921">
                  <c:v>41111.319444445697</c:v>
                </c:pt>
                <c:pt idx="9922">
                  <c:v>41111.333333334594</c:v>
                </c:pt>
                <c:pt idx="9923">
                  <c:v>41111.347222223485</c:v>
                </c:pt>
                <c:pt idx="9924">
                  <c:v>41111.361111112361</c:v>
                </c:pt>
                <c:pt idx="9925">
                  <c:v>41111.375000001251</c:v>
                </c:pt>
                <c:pt idx="9926">
                  <c:v>41111.388888890157</c:v>
                </c:pt>
                <c:pt idx="9927">
                  <c:v>41111.40277777904</c:v>
                </c:pt>
                <c:pt idx="9928">
                  <c:v>41111.41666666793</c:v>
                </c:pt>
                <c:pt idx="9929">
                  <c:v>41111.430555556828</c:v>
                </c:pt>
                <c:pt idx="9930">
                  <c:v>41111.444444445711</c:v>
                </c:pt>
                <c:pt idx="9931">
                  <c:v>41111.458333334609</c:v>
                </c:pt>
                <c:pt idx="9932">
                  <c:v>41111.472222223492</c:v>
                </c:pt>
                <c:pt idx="9933">
                  <c:v>41111.486111112383</c:v>
                </c:pt>
                <c:pt idx="9934">
                  <c:v>41111.500000001266</c:v>
                </c:pt>
                <c:pt idx="9935">
                  <c:v>41111.513888890171</c:v>
                </c:pt>
                <c:pt idx="9936">
                  <c:v>41111.527777779054</c:v>
                </c:pt>
                <c:pt idx="9937">
                  <c:v>41111.541666667938</c:v>
                </c:pt>
                <c:pt idx="9938">
                  <c:v>41111.555555556843</c:v>
                </c:pt>
                <c:pt idx="9939">
                  <c:v>41111.569444445726</c:v>
                </c:pt>
                <c:pt idx="9940">
                  <c:v>41111.583333334616</c:v>
                </c:pt>
                <c:pt idx="9941">
                  <c:v>41111.597222223507</c:v>
                </c:pt>
                <c:pt idx="9942">
                  <c:v>41111.61111111239</c:v>
                </c:pt>
                <c:pt idx="9943">
                  <c:v>41111.625000001273</c:v>
                </c:pt>
                <c:pt idx="9944">
                  <c:v>41111.638888890186</c:v>
                </c:pt>
                <c:pt idx="9945">
                  <c:v>41111.652777779069</c:v>
                </c:pt>
                <c:pt idx="9946">
                  <c:v>41111.666666667952</c:v>
                </c:pt>
                <c:pt idx="9947">
                  <c:v>41111.680555556857</c:v>
                </c:pt>
                <c:pt idx="9948">
                  <c:v>41111.694444445733</c:v>
                </c:pt>
                <c:pt idx="9949">
                  <c:v>41111.708333334631</c:v>
                </c:pt>
                <c:pt idx="9950">
                  <c:v>41111.722222223521</c:v>
                </c:pt>
                <c:pt idx="9951">
                  <c:v>41111.736111112405</c:v>
                </c:pt>
                <c:pt idx="9952">
                  <c:v>41111.750000001295</c:v>
                </c:pt>
                <c:pt idx="9953">
                  <c:v>41111.763888890186</c:v>
                </c:pt>
                <c:pt idx="9954">
                  <c:v>41111.777777779076</c:v>
                </c:pt>
                <c:pt idx="9955">
                  <c:v>41111.791666667967</c:v>
                </c:pt>
                <c:pt idx="9956">
                  <c:v>41111.805555556872</c:v>
                </c:pt>
                <c:pt idx="9957">
                  <c:v>41111.819444445762</c:v>
                </c:pt>
                <c:pt idx="9958">
                  <c:v>41111.833333334645</c:v>
                </c:pt>
                <c:pt idx="9959">
                  <c:v>41111.847222223543</c:v>
                </c:pt>
                <c:pt idx="9960">
                  <c:v>41111.861111112426</c:v>
                </c:pt>
                <c:pt idx="9961">
                  <c:v>41111.87500000131</c:v>
                </c:pt>
                <c:pt idx="9962">
                  <c:v>41111.888888890215</c:v>
                </c:pt>
                <c:pt idx="9963">
                  <c:v>41111.902777779098</c:v>
                </c:pt>
                <c:pt idx="9964">
                  <c:v>41111.916666667988</c:v>
                </c:pt>
                <c:pt idx="9965">
                  <c:v>41111.930555556886</c:v>
                </c:pt>
                <c:pt idx="9966">
                  <c:v>41111.944444445769</c:v>
                </c:pt>
                <c:pt idx="9967">
                  <c:v>41111.958333334667</c:v>
                </c:pt>
                <c:pt idx="9968">
                  <c:v>41111.972222223558</c:v>
                </c:pt>
                <c:pt idx="9969">
                  <c:v>41111.986111112441</c:v>
                </c:pt>
                <c:pt idx="9970">
                  <c:v>41112.000000001324</c:v>
                </c:pt>
                <c:pt idx="9971">
                  <c:v>41112.013888890222</c:v>
                </c:pt>
                <c:pt idx="9972">
                  <c:v>41112.027777779105</c:v>
                </c:pt>
                <c:pt idx="9973">
                  <c:v>41112.041666667996</c:v>
                </c:pt>
                <c:pt idx="9974">
                  <c:v>41112.055555556901</c:v>
                </c:pt>
                <c:pt idx="9975">
                  <c:v>41112.069444445784</c:v>
                </c:pt>
                <c:pt idx="9976">
                  <c:v>41112.083333334682</c:v>
                </c:pt>
                <c:pt idx="9977">
                  <c:v>41112.097222223565</c:v>
                </c:pt>
                <c:pt idx="9978">
                  <c:v>41112.111111112456</c:v>
                </c:pt>
                <c:pt idx="9979">
                  <c:v>41112.125000001332</c:v>
                </c:pt>
                <c:pt idx="9980">
                  <c:v>41112.138888890237</c:v>
                </c:pt>
                <c:pt idx="9981">
                  <c:v>41112.152777779134</c:v>
                </c:pt>
                <c:pt idx="9982">
                  <c:v>41112.16666666801</c:v>
                </c:pt>
                <c:pt idx="9983">
                  <c:v>41112.180555556915</c:v>
                </c:pt>
                <c:pt idx="9984">
                  <c:v>41112.194444445791</c:v>
                </c:pt>
                <c:pt idx="9985">
                  <c:v>41112.208333334689</c:v>
                </c:pt>
                <c:pt idx="9986">
                  <c:v>41112.22222222358</c:v>
                </c:pt>
                <c:pt idx="9987">
                  <c:v>41112.23611111247</c:v>
                </c:pt>
                <c:pt idx="9988">
                  <c:v>41112.250000001353</c:v>
                </c:pt>
                <c:pt idx="9989">
                  <c:v>41112.263888890244</c:v>
                </c:pt>
                <c:pt idx="9990">
                  <c:v>41112.277777779134</c:v>
                </c:pt>
                <c:pt idx="9991">
                  <c:v>41112.291666668018</c:v>
                </c:pt>
                <c:pt idx="9992">
                  <c:v>41112.30555555693</c:v>
                </c:pt>
                <c:pt idx="9993">
                  <c:v>41112.319444445813</c:v>
                </c:pt>
                <c:pt idx="9994">
                  <c:v>41112.333333334711</c:v>
                </c:pt>
                <c:pt idx="9995">
                  <c:v>41112.347222223601</c:v>
                </c:pt>
                <c:pt idx="9996">
                  <c:v>41112.361111112485</c:v>
                </c:pt>
                <c:pt idx="9997">
                  <c:v>41112.375000001375</c:v>
                </c:pt>
                <c:pt idx="9998">
                  <c:v>41112.388888890273</c:v>
                </c:pt>
                <c:pt idx="9999">
                  <c:v>41112.402777779163</c:v>
                </c:pt>
                <c:pt idx="10000">
                  <c:v>41112.416666668047</c:v>
                </c:pt>
                <c:pt idx="10001">
                  <c:v>41112.430555556944</c:v>
                </c:pt>
                <c:pt idx="10002">
                  <c:v>41112.444444445835</c:v>
                </c:pt>
                <c:pt idx="10003">
                  <c:v>41112.458333334725</c:v>
                </c:pt>
                <c:pt idx="10004">
                  <c:v>41112.472222223609</c:v>
                </c:pt>
                <c:pt idx="10005">
                  <c:v>41112.486111112499</c:v>
                </c:pt>
                <c:pt idx="10006">
                  <c:v>41112.500000001382</c:v>
                </c:pt>
                <c:pt idx="10007">
                  <c:v>41112.51388889028</c:v>
                </c:pt>
                <c:pt idx="10008">
                  <c:v>41112.527777779171</c:v>
                </c:pt>
                <c:pt idx="10009">
                  <c:v>41112.541666668054</c:v>
                </c:pt>
                <c:pt idx="10010">
                  <c:v>41112.555555556959</c:v>
                </c:pt>
                <c:pt idx="10011">
                  <c:v>41112.569444445835</c:v>
                </c:pt>
                <c:pt idx="10012">
                  <c:v>41112.583333334733</c:v>
                </c:pt>
                <c:pt idx="10013">
                  <c:v>41112.597222223616</c:v>
                </c:pt>
                <c:pt idx="10014">
                  <c:v>41112.611111112514</c:v>
                </c:pt>
                <c:pt idx="10015">
                  <c:v>41112.625000001397</c:v>
                </c:pt>
                <c:pt idx="10016">
                  <c:v>41112.638888890295</c:v>
                </c:pt>
                <c:pt idx="10017">
                  <c:v>41112.652777779193</c:v>
                </c:pt>
                <c:pt idx="10018">
                  <c:v>41112.666666668076</c:v>
                </c:pt>
                <c:pt idx="10019">
                  <c:v>41112.680555556974</c:v>
                </c:pt>
                <c:pt idx="10020">
                  <c:v>41112.694444445857</c:v>
                </c:pt>
                <c:pt idx="10021">
                  <c:v>41112.708333334747</c:v>
                </c:pt>
                <c:pt idx="10022">
                  <c:v>41112.722222223631</c:v>
                </c:pt>
                <c:pt idx="10023">
                  <c:v>41112.736111112528</c:v>
                </c:pt>
                <c:pt idx="10024">
                  <c:v>41112.750000001412</c:v>
                </c:pt>
                <c:pt idx="10025">
                  <c:v>41112.763888890302</c:v>
                </c:pt>
                <c:pt idx="10026">
                  <c:v>41112.777777779193</c:v>
                </c:pt>
                <c:pt idx="10027">
                  <c:v>41112.791666668076</c:v>
                </c:pt>
                <c:pt idx="10028">
                  <c:v>41112.805555556988</c:v>
                </c:pt>
                <c:pt idx="10029">
                  <c:v>41112.819444445879</c:v>
                </c:pt>
                <c:pt idx="10030">
                  <c:v>41112.833333334762</c:v>
                </c:pt>
                <c:pt idx="10031">
                  <c:v>41112.847222223652</c:v>
                </c:pt>
                <c:pt idx="10032">
                  <c:v>41112.861111112536</c:v>
                </c:pt>
                <c:pt idx="10033">
                  <c:v>41112.875000001426</c:v>
                </c:pt>
                <c:pt idx="10034">
                  <c:v>41112.888888890338</c:v>
                </c:pt>
                <c:pt idx="10035">
                  <c:v>41112.902777779214</c:v>
                </c:pt>
                <c:pt idx="10036">
                  <c:v>41112.916666668112</c:v>
                </c:pt>
                <c:pt idx="10037">
                  <c:v>41112.930555557003</c:v>
                </c:pt>
                <c:pt idx="10038">
                  <c:v>41112.944444445893</c:v>
                </c:pt>
                <c:pt idx="10039">
                  <c:v>41112.958333334791</c:v>
                </c:pt>
                <c:pt idx="10040">
                  <c:v>41112.972222223667</c:v>
                </c:pt>
                <c:pt idx="10041">
                  <c:v>41112.986111112565</c:v>
                </c:pt>
                <c:pt idx="10042">
                  <c:v>41113.000000001441</c:v>
                </c:pt>
                <c:pt idx="10043">
                  <c:v>41113.013888890338</c:v>
                </c:pt>
                <c:pt idx="10044">
                  <c:v>41113.027777779222</c:v>
                </c:pt>
                <c:pt idx="10045">
                  <c:v>41113.041666668112</c:v>
                </c:pt>
                <c:pt idx="10046">
                  <c:v>41113.05555555701</c:v>
                </c:pt>
                <c:pt idx="10047">
                  <c:v>41113.0694444459</c:v>
                </c:pt>
                <c:pt idx="10048">
                  <c:v>41113.083333334791</c:v>
                </c:pt>
                <c:pt idx="10049">
                  <c:v>41113.097222223674</c:v>
                </c:pt>
                <c:pt idx="10050">
                  <c:v>41113.111111112572</c:v>
                </c:pt>
                <c:pt idx="10051">
                  <c:v>41113.125000001448</c:v>
                </c:pt>
                <c:pt idx="10052">
                  <c:v>41113.138888890353</c:v>
                </c:pt>
                <c:pt idx="10053">
                  <c:v>41113.152777779236</c:v>
                </c:pt>
                <c:pt idx="10054">
                  <c:v>41113.166666668134</c:v>
                </c:pt>
                <c:pt idx="10055">
                  <c:v>41113.180555557032</c:v>
                </c:pt>
                <c:pt idx="10056">
                  <c:v>41113.194444445915</c:v>
                </c:pt>
                <c:pt idx="10057">
                  <c:v>41113.208333334813</c:v>
                </c:pt>
                <c:pt idx="10058">
                  <c:v>41113.222222223689</c:v>
                </c:pt>
                <c:pt idx="10059">
                  <c:v>41113.236111112587</c:v>
                </c:pt>
                <c:pt idx="10060">
                  <c:v>41113.250000001477</c:v>
                </c:pt>
                <c:pt idx="10061">
                  <c:v>41113.26388889036</c:v>
                </c:pt>
                <c:pt idx="10062">
                  <c:v>41113.277777779251</c:v>
                </c:pt>
                <c:pt idx="10063">
                  <c:v>41113.291666668134</c:v>
                </c:pt>
                <c:pt idx="10064">
                  <c:v>41113.305555557039</c:v>
                </c:pt>
                <c:pt idx="10065">
                  <c:v>41113.319444445937</c:v>
                </c:pt>
                <c:pt idx="10066">
                  <c:v>41113.333333334827</c:v>
                </c:pt>
                <c:pt idx="10067">
                  <c:v>41113.347222223711</c:v>
                </c:pt>
                <c:pt idx="10068">
                  <c:v>41113.361111112594</c:v>
                </c:pt>
                <c:pt idx="10069">
                  <c:v>41113.375000001484</c:v>
                </c:pt>
                <c:pt idx="10070">
                  <c:v>41113.388888890389</c:v>
                </c:pt>
                <c:pt idx="10071">
                  <c:v>41113.402777779273</c:v>
                </c:pt>
                <c:pt idx="10072">
                  <c:v>41113.416666668163</c:v>
                </c:pt>
                <c:pt idx="10073">
                  <c:v>41113.430555557061</c:v>
                </c:pt>
                <c:pt idx="10074">
                  <c:v>41113.444444445951</c:v>
                </c:pt>
                <c:pt idx="10075">
                  <c:v>41113.458333334849</c:v>
                </c:pt>
                <c:pt idx="10076">
                  <c:v>41113.472222223732</c:v>
                </c:pt>
                <c:pt idx="10077">
                  <c:v>41113.486111112616</c:v>
                </c:pt>
                <c:pt idx="10078">
                  <c:v>41113.500000001506</c:v>
                </c:pt>
                <c:pt idx="10079">
                  <c:v>41113.513888890397</c:v>
                </c:pt>
                <c:pt idx="10080">
                  <c:v>41113.52777777928</c:v>
                </c:pt>
                <c:pt idx="10081">
                  <c:v>41113.541666668178</c:v>
                </c:pt>
                <c:pt idx="10082">
                  <c:v>41113.555555557068</c:v>
                </c:pt>
                <c:pt idx="10083">
                  <c:v>41113.569444445959</c:v>
                </c:pt>
                <c:pt idx="10084">
                  <c:v>41113.583333334849</c:v>
                </c:pt>
                <c:pt idx="10085">
                  <c:v>41113.597222223732</c:v>
                </c:pt>
                <c:pt idx="10086">
                  <c:v>41113.611111112623</c:v>
                </c:pt>
                <c:pt idx="10087">
                  <c:v>41113.625000001513</c:v>
                </c:pt>
                <c:pt idx="10088">
                  <c:v>41113.638888890411</c:v>
                </c:pt>
                <c:pt idx="10089">
                  <c:v>41113.652777779302</c:v>
                </c:pt>
                <c:pt idx="10090">
                  <c:v>41113.666666668185</c:v>
                </c:pt>
                <c:pt idx="10091">
                  <c:v>41113.680555557083</c:v>
                </c:pt>
                <c:pt idx="10092">
                  <c:v>41113.694444445973</c:v>
                </c:pt>
                <c:pt idx="10093">
                  <c:v>41113.708333334871</c:v>
                </c:pt>
                <c:pt idx="10094">
                  <c:v>41113.722222223754</c:v>
                </c:pt>
                <c:pt idx="10095">
                  <c:v>41113.736111112637</c:v>
                </c:pt>
                <c:pt idx="10096">
                  <c:v>41113.750000001535</c:v>
                </c:pt>
                <c:pt idx="10097">
                  <c:v>41113.763888890426</c:v>
                </c:pt>
                <c:pt idx="10098">
                  <c:v>41113.777777779309</c:v>
                </c:pt>
                <c:pt idx="10099">
                  <c:v>41113.791666668192</c:v>
                </c:pt>
                <c:pt idx="10100">
                  <c:v>41113.805555557097</c:v>
                </c:pt>
                <c:pt idx="10101">
                  <c:v>41113.819444445995</c:v>
                </c:pt>
                <c:pt idx="10102">
                  <c:v>41113.833333334886</c:v>
                </c:pt>
                <c:pt idx="10103">
                  <c:v>41113.847222223769</c:v>
                </c:pt>
                <c:pt idx="10104">
                  <c:v>41113.861111112652</c:v>
                </c:pt>
                <c:pt idx="10105">
                  <c:v>41113.87500000155</c:v>
                </c:pt>
                <c:pt idx="10106">
                  <c:v>41113.888888890448</c:v>
                </c:pt>
                <c:pt idx="10107">
                  <c:v>41113.902777779331</c:v>
                </c:pt>
                <c:pt idx="10108">
                  <c:v>41113.916666668221</c:v>
                </c:pt>
                <c:pt idx="10109">
                  <c:v>41113.930555557112</c:v>
                </c:pt>
                <c:pt idx="10110">
                  <c:v>41113.94444444601</c:v>
                </c:pt>
                <c:pt idx="10111">
                  <c:v>41113.9583333349</c:v>
                </c:pt>
                <c:pt idx="10112">
                  <c:v>41113.972222223783</c:v>
                </c:pt>
                <c:pt idx="10113">
                  <c:v>41113.986111112681</c:v>
                </c:pt>
                <c:pt idx="10114">
                  <c:v>41114.000000001564</c:v>
                </c:pt>
                <c:pt idx="10115">
                  <c:v>41114.013888890462</c:v>
                </c:pt>
                <c:pt idx="10116">
                  <c:v>41114.027777779338</c:v>
                </c:pt>
                <c:pt idx="10117">
                  <c:v>41114.041666668229</c:v>
                </c:pt>
                <c:pt idx="10118">
                  <c:v>41114.055555557134</c:v>
                </c:pt>
                <c:pt idx="10119">
                  <c:v>41114.069444446017</c:v>
                </c:pt>
                <c:pt idx="10120">
                  <c:v>41114.083333334915</c:v>
                </c:pt>
                <c:pt idx="10121">
                  <c:v>41114.097222223791</c:v>
                </c:pt>
                <c:pt idx="10122">
                  <c:v>41114.111111112681</c:v>
                </c:pt>
                <c:pt idx="10123">
                  <c:v>41114.125000001572</c:v>
                </c:pt>
                <c:pt idx="10124">
                  <c:v>41114.138888890469</c:v>
                </c:pt>
                <c:pt idx="10125">
                  <c:v>41114.15277777936</c:v>
                </c:pt>
                <c:pt idx="10126">
                  <c:v>41114.166666668243</c:v>
                </c:pt>
                <c:pt idx="10127">
                  <c:v>41114.180555557141</c:v>
                </c:pt>
                <c:pt idx="10128">
                  <c:v>41114.194444446031</c:v>
                </c:pt>
                <c:pt idx="10129">
                  <c:v>41114.208333334929</c:v>
                </c:pt>
                <c:pt idx="10130">
                  <c:v>41114.222222223805</c:v>
                </c:pt>
                <c:pt idx="10131">
                  <c:v>41114.236111112696</c:v>
                </c:pt>
                <c:pt idx="10132">
                  <c:v>41114.250000001586</c:v>
                </c:pt>
                <c:pt idx="10133">
                  <c:v>41114.263888890484</c:v>
                </c:pt>
                <c:pt idx="10134">
                  <c:v>41114.277777779374</c:v>
                </c:pt>
                <c:pt idx="10135">
                  <c:v>41114.29166666825</c:v>
                </c:pt>
                <c:pt idx="10136">
                  <c:v>41114.305555557163</c:v>
                </c:pt>
                <c:pt idx="10137">
                  <c:v>41114.319444446053</c:v>
                </c:pt>
                <c:pt idx="10138">
                  <c:v>41114.333333334944</c:v>
                </c:pt>
                <c:pt idx="10139">
                  <c:v>41114.347222223834</c:v>
                </c:pt>
                <c:pt idx="10140">
                  <c:v>41114.36111111271</c:v>
                </c:pt>
                <c:pt idx="10141">
                  <c:v>41114.375000001601</c:v>
                </c:pt>
                <c:pt idx="10142">
                  <c:v>41114.388888890506</c:v>
                </c:pt>
                <c:pt idx="10143">
                  <c:v>41114.402777779389</c:v>
                </c:pt>
                <c:pt idx="10144">
                  <c:v>41114.41666666828</c:v>
                </c:pt>
                <c:pt idx="10145">
                  <c:v>41114.430555557177</c:v>
                </c:pt>
                <c:pt idx="10146">
                  <c:v>41114.444444446068</c:v>
                </c:pt>
                <c:pt idx="10147">
                  <c:v>41114.458333334966</c:v>
                </c:pt>
                <c:pt idx="10148">
                  <c:v>41114.472222223842</c:v>
                </c:pt>
                <c:pt idx="10149">
                  <c:v>41114.486111112732</c:v>
                </c:pt>
                <c:pt idx="10150">
                  <c:v>41114.500000001615</c:v>
                </c:pt>
                <c:pt idx="10151">
                  <c:v>41114.513888890513</c:v>
                </c:pt>
                <c:pt idx="10152">
                  <c:v>41114.527777779404</c:v>
                </c:pt>
                <c:pt idx="10153">
                  <c:v>41114.541666668287</c:v>
                </c:pt>
                <c:pt idx="10154">
                  <c:v>41114.555555557192</c:v>
                </c:pt>
                <c:pt idx="10155">
                  <c:v>41114.569444446082</c:v>
                </c:pt>
                <c:pt idx="10156">
                  <c:v>41114.583333334973</c:v>
                </c:pt>
                <c:pt idx="10157">
                  <c:v>41114.597222223856</c:v>
                </c:pt>
                <c:pt idx="10158">
                  <c:v>41114.611111112739</c:v>
                </c:pt>
                <c:pt idx="10159">
                  <c:v>41114.625000001623</c:v>
                </c:pt>
                <c:pt idx="10160">
                  <c:v>41114.638888890535</c:v>
                </c:pt>
                <c:pt idx="10161">
                  <c:v>41114.652777779418</c:v>
                </c:pt>
                <c:pt idx="10162">
                  <c:v>41114.666666668301</c:v>
                </c:pt>
                <c:pt idx="10163">
                  <c:v>41114.680555557199</c:v>
                </c:pt>
                <c:pt idx="10164">
                  <c:v>41114.69444444609</c:v>
                </c:pt>
                <c:pt idx="10165">
                  <c:v>41114.708333334987</c:v>
                </c:pt>
                <c:pt idx="10166">
                  <c:v>41114.722222223871</c:v>
                </c:pt>
                <c:pt idx="10167">
                  <c:v>41114.736111112754</c:v>
                </c:pt>
                <c:pt idx="10168">
                  <c:v>41114.750000001644</c:v>
                </c:pt>
                <c:pt idx="10169">
                  <c:v>41114.763888890535</c:v>
                </c:pt>
                <c:pt idx="10170">
                  <c:v>41114.777777779425</c:v>
                </c:pt>
                <c:pt idx="10171">
                  <c:v>41114.791666668309</c:v>
                </c:pt>
                <c:pt idx="10172">
                  <c:v>41114.805555557214</c:v>
                </c:pt>
                <c:pt idx="10173">
                  <c:v>41114.819444446119</c:v>
                </c:pt>
                <c:pt idx="10174">
                  <c:v>41114.833333335002</c:v>
                </c:pt>
                <c:pt idx="10175">
                  <c:v>41114.847222223892</c:v>
                </c:pt>
                <c:pt idx="10176">
                  <c:v>41114.861111112776</c:v>
                </c:pt>
                <c:pt idx="10177">
                  <c:v>41114.875000001659</c:v>
                </c:pt>
                <c:pt idx="10178">
                  <c:v>41114.888888890571</c:v>
                </c:pt>
                <c:pt idx="10179">
                  <c:v>41114.902777779447</c:v>
                </c:pt>
                <c:pt idx="10180">
                  <c:v>41114.916666668338</c:v>
                </c:pt>
                <c:pt idx="10181">
                  <c:v>41114.930555557228</c:v>
                </c:pt>
                <c:pt idx="10182">
                  <c:v>41114.944444446126</c:v>
                </c:pt>
                <c:pt idx="10183">
                  <c:v>41114.958333335017</c:v>
                </c:pt>
                <c:pt idx="10184">
                  <c:v>41114.972222223907</c:v>
                </c:pt>
                <c:pt idx="10185">
                  <c:v>41114.98611111279</c:v>
                </c:pt>
                <c:pt idx="10186">
                  <c:v>41115.000000001673</c:v>
                </c:pt>
                <c:pt idx="10187">
                  <c:v>41115.013888890579</c:v>
                </c:pt>
                <c:pt idx="10188">
                  <c:v>41115.027777779454</c:v>
                </c:pt>
                <c:pt idx="10189">
                  <c:v>41115.041666668345</c:v>
                </c:pt>
                <c:pt idx="10190">
                  <c:v>41115.055555557235</c:v>
                </c:pt>
                <c:pt idx="10191">
                  <c:v>41115.069444446133</c:v>
                </c:pt>
                <c:pt idx="10192">
                  <c:v>41115.083333335031</c:v>
                </c:pt>
                <c:pt idx="10193">
                  <c:v>41115.097222223914</c:v>
                </c:pt>
                <c:pt idx="10194">
                  <c:v>41115.111111112805</c:v>
                </c:pt>
                <c:pt idx="10195">
                  <c:v>41115.125000001681</c:v>
                </c:pt>
                <c:pt idx="10196">
                  <c:v>41115.138888890593</c:v>
                </c:pt>
                <c:pt idx="10197">
                  <c:v>41115.152777779484</c:v>
                </c:pt>
                <c:pt idx="10198">
                  <c:v>41115.16666666836</c:v>
                </c:pt>
                <c:pt idx="10199">
                  <c:v>41115.180555557257</c:v>
                </c:pt>
                <c:pt idx="10200">
                  <c:v>41115.194444446148</c:v>
                </c:pt>
                <c:pt idx="10201">
                  <c:v>41115.208333335038</c:v>
                </c:pt>
                <c:pt idx="10202">
                  <c:v>41115.222222223929</c:v>
                </c:pt>
                <c:pt idx="10203">
                  <c:v>41115.236111112812</c:v>
                </c:pt>
                <c:pt idx="10204">
                  <c:v>41115.250000001703</c:v>
                </c:pt>
                <c:pt idx="10205">
                  <c:v>41115.263888890593</c:v>
                </c:pt>
                <c:pt idx="10206">
                  <c:v>41115.277777779484</c:v>
                </c:pt>
                <c:pt idx="10207">
                  <c:v>41115.291666668367</c:v>
                </c:pt>
                <c:pt idx="10208">
                  <c:v>41115.305555557272</c:v>
                </c:pt>
                <c:pt idx="10209">
                  <c:v>41115.31944444617</c:v>
                </c:pt>
                <c:pt idx="10210">
                  <c:v>41115.333333335053</c:v>
                </c:pt>
                <c:pt idx="10211">
                  <c:v>41115.347222223943</c:v>
                </c:pt>
                <c:pt idx="10212">
                  <c:v>41115.361111112834</c:v>
                </c:pt>
                <c:pt idx="10213">
                  <c:v>41115.375000001724</c:v>
                </c:pt>
                <c:pt idx="10214">
                  <c:v>41115.388888890622</c:v>
                </c:pt>
                <c:pt idx="10215">
                  <c:v>41115.402777779513</c:v>
                </c:pt>
                <c:pt idx="10216">
                  <c:v>41115.416666668396</c:v>
                </c:pt>
                <c:pt idx="10217">
                  <c:v>41115.430555557286</c:v>
                </c:pt>
                <c:pt idx="10218">
                  <c:v>41115.444444446191</c:v>
                </c:pt>
                <c:pt idx="10219">
                  <c:v>41115.458333335075</c:v>
                </c:pt>
                <c:pt idx="10220">
                  <c:v>41115.472222223965</c:v>
                </c:pt>
                <c:pt idx="10221">
                  <c:v>41115.486111112848</c:v>
                </c:pt>
                <c:pt idx="10222">
                  <c:v>41115.500000001732</c:v>
                </c:pt>
                <c:pt idx="10223">
                  <c:v>41115.513888890629</c:v>
                </c:pt>
                <c:pt idx="10224">
                  <c:v>41115.52777777952</c:v>
                </c:pt>
                <c:pt idx="10225">
                  <c:v>41115.541666668403</c:v>
                </c:pt>
                <c:pt idx="10226">
                  <c:v>41115.555555557301</c:v>
                </c:pt>
                <c:pt idx="10227">
                  <c:v>41115.569444446191</c:v>
                </c:pt>
                <c:pt idx="10228">
                  <c:v>41115.583333335082</c:v>
                </c:pt>
                <c:pt idx="10229">
                  <c:v>41115.597222223972</c:v>
                </c:pt>
                <c:pt idx="10230">
                  <c:v>41115.611111112856</c:v>
                </c:pt>
                <c:pt idx="10231">
                  <c:v>41115.625000001746</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41115.750000001761</c:v>
                </c:pt>
                <c:pt idx="10241">
                  <c:v>41115.763888890651</c:v>
                </c:pt>
                <c:pt idx="10242">
                  <c:v>41115.777777779542</c:v>
                </c:pt>
                <c:pt idx="10243">
                  <c:v>41115.791666668425</c:v>
                </c:pt>
                <c:pt idx="10244">
                  <c:v>41115.80555555733</c:v>
                </c:pt>
                <c:pt idx="10245">
                  <c:v>41115.819444446228</c:v>
                </c:pt>
                <c:pt idx="10246">
                  <c:v>41115.833333335111</c:v>
                </c:pt>
                <c:pt idx="10247">
                  <c:v>41115.847222224009</c:v>
                </c:pt>
                <c:pt idx="10248">
                  <c:v>41115.861111112885</c:v>
                </c:pt>
                <c:pt idx="10249">
                  <c:v>41115.875000001775</c:v>
                </c:pt>
                <c:pt idx="10250">
                  <c:v>41115.88888889068</c:v>
                </c:pt>
                <c:pt idx="10251">
                  <c:v>41115.902777779571</c:v>
                </c:pt>
                <c:pt idx="10252">
                  <c:v>41115.916666668461</c:v>
                </c:pt>
                <c:pt idx="10253">
                  <c:v>41115.930555557345</c:v>
                </c:pt>
                <c:pt idx="10254">
                  <c:v>41115.944444446242</c:v>
                </c:pt>
                <c:pt idx="10255">
                  <c:v>41115.95833333514</c:v>
                </c:pt>
                <c:pt idx="10256">
                  <c:v>41115.972222224023</c:v>
                </c:pt>
                <c:pt idx="10257">
                  <c:v>41115.986111112914</c:v>
                </c:pt>
                <c:pt idx="10258">
                  <c:v>41116.00000000179</c:v>
                </c:pt>
                <c:pt idx="10259">
                  <c:v>41116.013888890688</c:v>
                </c:pt>
                <c:pt idx="10260">
                  <c:v>41116.027777779578</c:v>
                </c:pt>
                <c:pt idx="10261">
                  <c:v>41116.041666668461</c:v>
                </c:pt>
                <c:pt idx="10262">
                  <c:v>41116.055555557359</c:v>
                </c:pt>
                <c:pt idx="10263">
                  <c:v>41116.06944444625</c:v>
                </c:pt>
                <c:pt idx="10264">
                  <c:v>41116.08333333514</c:v>
                </c:pt>
                <c:pt idx="10265">
                  <c:v>41116.097222224031</c:v>
                </c:pt>
                <c:pt idx="10266">
                  <c:v>41116.111111112921</c:v>
                </c:pt>
                <c:pt idx="10267">
                  <c:v>41116.125000001797</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41116.263888890709</c:v>
                </c:pt>
                <c:pt idx="10278">
                  <c:v>41116.2777777796</c:v>
                </c:pt>
                <c:pt idx="10279">
                  <c:v>41116.291666668483</c:v>
                </c:pt>
                <c:pt idx="10280">
                  <c:v>41116.305555557388</c:v>
                </c:pt>
                <c:pt idx="10281">
                  <c:v>41116.319444446286</c:v>
                </c:pt>
                <c:pt idx="10282">
                  <c:v>41116.333333335169</c:v>
                </c:pt>
                <c:pt idx="10283">
                  <c:v>41116.347222224067</c:v>
                </c:pt>
                <c:pt idx="10284">
                  <c:v>41116.36111111295</c:v>
                </c:pt>
                <c:pt idx="10285">
                  <c:v>41116.375000001834</c:v>
                </c:pt>
                <c:pt idx="10286">
                  <c:v>41116.388888890739</c:v>
                </c:pt>
                <c:pt idx="10287">
                  <c:v>41116.402777779622</c:v>
                </c:pt>
                <c:pt idx="10288">
                  <c:v>41116.416666668512</c:v>
                </c:pt>
                <c:pt idx="10289">
                  <c:v>41116.430555557403</c:v>
                </c:pt>
                <c:pt idx="10290">
                  <c:v>41116.444444446293</c:v>
                </c:pt>
                <c:pt idx="10291">
                  <c:v>41116.458333335198</c:v>
                </c:pt>
                <c:pt idx="10292">
                  <c:v>41116.472222224089</c:v>
                </c:pt>
                <c:pt idx="10293">
                  <c:v>41116.486111112972</c:v>
                </c:pt>
                <c:pt idx="10294">
                  <c:v>41116.500000001855</c:v>
                </c:pt>
                <c:pt idx="10295">
                  <c:v>41116.513888890746</c:v>
                </c:pt>
                <c:pt idx="10296">
                  <c:v>41116.527777779629</c:v>
                </c:pt>
                <c:pt idx="10297">
                  <c:v>41116.541666668527</c:v>
                </c:pt>
                <c:pt idx="10298">
                  <c:v>41116.555555557417</c:v>
                </c:pt>
                <c:pt idx="10299">
                  <c:v>41116.569444446308</c:v>
                </c:pt>
                <c:pt idx="10300">
                  <c:v>41116.583333335198</c:v>
                </c:pt>
                <c:pt idx="10301">
                  <c:v>41116.597222224089</c:v>
                </c:pt>
                <c:pt idx="10302">
                  <c:v>41116.611111112979</c:v>
                </c:pt>
                <c:pt idx="10303">
                  <c:v>41116.625000001863</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41116.777777779658</c:v>
                </c:pt>
                <c:pt idx="10315">
                  <c:v>41116.791666668549</c:v>
                </c:pt>
                <c:pt idx="10316">
                  <c:v>41116.805555557446</c:v>
                </c:pt>
                <c:pt idx="10317">
                  <c:v>41116.819444446344</c:v>
                </c:pt>
                <c:pt idx="10318">
                  <c:v>41116.833333335228</c:v>
                </c:pt>
                <c:pt idx="10319">
                  <c:v>41116.847222224125</c:v>
                </c:pt>
                <c:pt idx="10320">
                  <c:v>41116.861111113001</c:v>
                </c:pt>
                <c:pt idx="10321">
                  <c:v>41116.875000001892</c:v>
                </c:pt>
                <c:pt idx="10322">
                  <c:v>41116.888888890797</c:v>
                </c:pt>
                <c:pt idx="10323">
                  <c:v>41116.90277777968</c:v>
                </c:pt>
                <c:pt idx="10324">
                  <c:v>41116.916666668578</c:v>
                </c:pt>
                <c:pt idx="10325">
                  <c:v>41116.930555557461</c:v>
                </c:pt>
                <c:pt idx="10326">
                  <c:v>41116.944444446359</c:v>
                </c:pt>
                <c:pt idx="10327">
                  <c:v>41116.958333335242</c:v>
                </c:pt>
                <c:pt idx="10328">
                  <c:v>41116.97222222414</c:v>
                </c:pt>
                <c:pt idx="10329">
                  <c:v>41116.986111113023</c:v>
                </c:pt>
                <c:pt idx="10330">
                  <c:v>41117.000000001914</c:v>
                </c:pt>
                <c:pt idx="10331">
                  <c:v>41117.013888890811</c:v>
                </c:pt>
                <c:pt idx="10332">
                  <c:v>41117.027777779687</c:v>
                </c:pt>
                <c:pt idx="10333">
                  <c:v>41117.041666668585</c:v>
                </c:pt>
                <c:pt idx="10334">
                  <c:v>41117.055555557483</c:v>
                </c:pt>
                <c:pt idx="10335">
                  <c:v>41117.069444446366</c:v>
                </c:pt>
                <c:pt idx="10336">
                  <c:v>41117.083333335257</c:v>
                </c:pt>
                <c:pt idx="10337">
                  <c:v>41117.097222224147</c:v>
                </c:pt>
                <c:pt idx="10338">
                  <c:v>41117.11111111303</c:v>
                </c:pt>
                <c:pt idx="10339">
                  <c:v>41117.125000001921</c:v>
                </c:pt>
                <c:pt idx="10340">
                  <c:v>41117.138888890819</c:v>
                </c:pt>
                <c:pt idx="10341">
                  <c:v>41117.152777779709</c:v>
                </c:pt>
                <c:pt idx="10342">
                  <c:v>41117.166666668592</c:v>
                </c:pt>
                <c:pt idx="10343">
                  <c:v>41117.18055555749</c:v>
                </c:pt>
                <c:pt idx="10344">
                  <c:v>41117.194444446381</c:v>
                </c:pt>
                <c:pt idx="10345">
                  <c:v>41117.208333335271</c:v>
                </c:pt>
                <c:pt idx="10346">
                  <c:v>41117.222222224162</c:v>
                </c:pt>
                <c:pt idx="10347">
                  <c:v>41117.236111113045</c:v>
                </c:pt>
                <c:pt idx="10348">
                  <c:v>41117.250000001935</c:v>
                </c:pt>
                <c:pt idx="10349">
                  <c:v>41117.263888890826</c:v>
                </c:pt>
                <c:pt idx="10350">
                  <c:v>41117.277777779724</c:v>
                </c:pt>
                <c:pt idx="10351">
                  <c:v>41117.2916666686</c:v>
                </c:pt>
                <c:pt idx="10352">
                  <c:v>41117.305555557512</c:v>
                </c:pt>
                <c:pt idx="10353">
                  <c:v>41117.319444446402</c:v>
                </c:pt>
                <c:pt idx="10354">
                  <c:v>41117.333333335286</c:v>
                </c:pt>
                <c:pt idx="10355">
                  <c:v>41117.347222224191</c:v>
                </c:pt>
                <c:pt idx="10356">
                  <c:v>41117.361111113059</c:v>
                </c:pt>
                <c:pt idx="10357">
                  <c:v>41117.375000001957</c:v>
                </c:pt>
                <c:pt idx="10358">
                  <c:v>41117.388888890855</c:v>
                </c:pt>
                <c:pt idx="10359">
                  <c:v>41117.402777779738</c:v>
                </c:pt>
                <c:pt idx="10360">
                  <c:v>41117.416666668629</c:v>
                </c:pt>
                <c:pt idx="10361">
                  <c:v>41117.430555557519</c:v>
                </c:pt>
                <c:pt idx="10362">
                  <c:v>41117.444444446417</c:v>
                </c:pt>
                <c:pt idx="10363">
                  <c:v>41117.458333335308</c:v>
                </c:pt>
                <c:pt idx="10364">
                  <c:v>41117.472222224198</c:v>
                </c:pt>
                <c:pt idx="10365">
                  <c:v>41117.486111113081</c:v>
                </c:pt>
                <c:pt idx="10366">
                  <c:v>41117.500000001972</c:v>
                </c:pt>
                <c:pt idx="10367">
                  <c:v>41117.513888890862</c:v>
                </c:pt>
                <c:pt idx="10368">
                  <c:v>41117.527777779746</c:v>
                </c:pt>
                <c:pt idx="10369">
                  <c:v>41117.541666668629</c:v>
                </c:pt>
                <c:pt idx="10370">
                  <c:v>41117.555555557541</c:v>
                </c:pt>
                <c:pt idx="10371">
                  <c:v>41117.569444446432</c:v>
                </c:pt>
                <c:pt idx="10372">
                  <c:v>41117.583333335315</c:v>
                </c:pt>
                <c:pt idx="10373">
                  <c:v>41117.597222224205</c:v>
                </c:pt>
                <c:pt idx="10374">
                  <c:v>41117.611111113089</c:v>
                </c:pt>
                <c:pt idx="10375">
                  <c:v>41117.625000001979</c:v>
                </c:pt>
                <c:pt idx="10376">
                  <c:v>41117.638888890884</c:v>
                </c:pt>
                <c:pt idx="10377">
                  <c:v>41117.652777779767</c:v>
                </c:pt>
                <c:pt idx="10378">
                  <c:v>41117.666666668651</c:v>
                </c:pt>
                <c:pt idx="10379">
                  <c:v>41117.680555557548</c:v>
                </c:pt>
                <c:pt idx="10380">
                  <c:v>41117.694444446439</c:v>
                </c:pt>
                <c:pt idx="10381">
                  <c:v>41117.708333335329</c:v>
                </c:pt>
                <c:pt idx="10382">
                  <c:v>41117.72222222422</c:v>
                </c:pt>
                <c:pt idx="10383">
                  <c:v>41117.736111113103</c:v>
                </c:pt>
                <c:pt idx="10384">
                  <c:v>41117.750000002001</c:v>
                </c:pt>
                <c:pt idx="10385">
                  <c:v>41117.763888890884</c:v>
                </c:pt>
                <c:pt idx="10386">
                  <c:v>41117.777777779775</c:v>
                </c:pt>
                <c:pt idx="10387">
                  <c:v>41117.791666668658</c:v>
                </c:pt>
                <c:pt idx="10388">
                  <c:v>41117.805555557563</c:v>
                </c:pt>
                <c:pt idx="10389">
                  <c:v>41117.819444446461</c:v>
                </c:pt>
                <c:pt idx="10390">
                  <c:v>41117.833333335344</c:v>
                </c:pt>
                <c:pt idx="10391">
                  <c:v>41117.847222224242</c:v>
                </c:pt>
                <c:pt idx="10392">
                  <c:v>41117.861111113125</c:v>
                </c:pt>
                <c:pt idx="10393">
                  <c:v>41117.875000002015</c:v>
                </c:pt>
                <c:pt idx="10394">
                  <c:v>41117.88888889092</c:v>
                </c:pt>
                <c:pt idx="10395">
                  <c:v>41117.902777779796</c:v>
                </c:pt>
                <c:pt idx="10396">
                  <c:v>41117.916666668687</c:v>
                </c:pt>
                <c:pt idx="10397">
                  <c:v>41117.930555557585</c:v>
                </c:pt>
                <c:pt idx="10398">
                  <c:v>41117.944444446475</c:v>
                </c:pt>
                <c:pt idx="10399">
                  <c:v>41117.958333335366</c:v>
                </c:pt>
                <c:pt idx="10400">
                  <c:v>41117.972222224249</c:v>
                </c:pt>
                <c:pt idx="10401">
                  <c:v>41117.986111113139</c:v>
                </c:pt>
                <c:pt idx="10402">
                  <c:v>41118.00000000203</c:v>
                </c:pt>
                <c:pt idx="10403">
                  <c:v>41118.013888890928</c:v>
                </c:pt>
                <c:pt idx="10404">
                  <c:v>41118.027777779804</c:v>
                </c:pt>
                <c:pt idx="10405">
                  <c:v>41118.041666668694</c:v>
                </c:pt>
                <c:pt idx="10406">
                  <c:v>41118.055555557592</c:v>
                </c:pt>
                <c:pt idx="10407">
                  <c:v>41118.069444446483</c:v>
                </c:pt>
                <c:pt idx="10408">
                  <c:v>41118.083333335373</c:v>
                </c:pt>
                <c:pt idx="10409">
                  <c:v>41118.097222224264</c:v>
                </c:pt>
                <c:pt idx="10410">
                  <c:v>41118.111111113154</c:v>
                </c:pt>
                <c:pt idx="10411">
                  <c:v>41118.125000002037</c:v>
                </c:pt>
                <c:pt idx="10412">
                  <c:v>41118.138888890942</c:v>
                </c:pt>
                <c:pt idx="10413">
                  <c:v>41118.152777779833</c:v>
                </c:pt>
                <c:pt idx="10414">
                  <c:v>41118.166666668709</c:v>
                </c:pt>
                <c:pt idx="10415">
                  <c:v>41118.180555557607</c:v>
                </c:pt>
                <c:pt idx="10416">
                  <c:v>41118.194444446497</c:v>
                </c:pt>
                <c:pt idx="10417">
                  <c:v>41118.208333335388</c:v>
                </c:pt>
                <c:pt idx="10418">
                  <c:v>41118.222222224278</c:v>
                </c:pt>
                <c:pt idx="10419">
                  <c:v>41118.236111113161</c:v>
                </c:pt>
                <c:pt idx="10420">
                  <c:v>41118.250000002059</c:v>
                </c:pt>
                <c:pt idx="10421">
                  <c:v>41118.26388889095</c:v>
                </c:pt>
                <c:pt idx="10422">
                  <c:v>41118.277777779833</c:v>
                </c:pt>
                <c:pt idx="10423">
                  <c:v>41118.291666668716</c:v>
                </c:pt>
                <c:pt idx="10424">
                  <c:v>41118.305555557621</c:v>
                </c:pt>
                <c:pt idx="10425">
                  <c:v>41118.319444446519</c:v>
                </c:pt>
                <c:pt idx="10426">
                  <c:v>41118.333333335402</c:v>
                </c:pt>
                <c:pt idx="10427">
                  <c:v>41118.347222224293</c:v>
                </c:pt>
                <c:pt idx="10428">
                  <c:v>41118.361111113176</c:v>
                </c:pt>
                <c:pt idx="10429">
                  <c:v>41118.375000002081</c:v>
                </c:pt>
                <c:pt idx="10430">
                  <c:v>41118.388888890979</c:v>
                </c:pt>
                <c:pt idx="10431">
                  <c:v>41118.402777779862</c:v>
                </c:pt>
                <c:pt idx="10432">
                  <c:v>41118.416666668745</c:v>
                </c:pt>
                <c:pt idx="10433">
                  <c:v>41118.430555557636</c:v>
                </c:pt>
                <c:pt idx="10434">
                  <c:v>41118.444444446541</c:v>
                </c:pt>
                <c:pt idx="10435">
                  <c:v>41118.458333335424</c:v>
                </c:pt>
                <c:pt idx="10436">
                  <c:v>41118.472222224314</c:v>
                </c:pt>
                <c:pt idx="10437">
                  <c:v>41118.486111113198</c:v>
                </c:pt>
                <c:pt idx="10438">
                  <c:v>41118.500000002088</c:v>
                </c:pt>
                <c:pt idx="10439">
                  <c:v>41118.513888890986</c:v>
                </c:pt>
                <c:pt idx="10440">
                  <c:v>41118.527777779862</c:v>
                </c:pt>
                <c:pt idx="10441">
                  <c:v>41118.541666668752</c:v>
                </c:pt>
                <c:pt idx="10442">
                  <c:v>41118.55555555765</c:v>
                </c:pt>
                <c:pt idx="10443">
                  <c:v>41118.569444446541</c:v>
                </c:pt>
                <c:pt idx="10444">
                  <c:v>41118.583333335431</c:v>
                </c:pt>
                <c:pt idx="10445">
                  <c:v>41118.597222224322</c:v>
                </c:pt>
                <c:pt idx="10446">
                  <c:v>41118.611111113198</c:v>
                </c:pt>
                <c:pt idx="10447">
                  <c:v>41118.625000002095</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41118.73611111322</c:v>
                </c:pt>
                <c:pt idx="10456">
                  <c:v>41118.750000002117</c:v>
                </c:pt>
                <c:pt idx="10457">
                  <c:v>41118.763888891001</c:v>
                </c:pt>
                <c:pt idx="10458">
                  <c:v>41118.777777779891</c:v>
                </c:pt>
                <c:pt idx="10459">
                  <c:v>41118.791666668774</c:v>
                </c:pt>
                <c:pt idx="10460">
                  <c:v>41118.805555557679</c:v>
                </c:pt>
                <c:pt idx="10461">
                  <c:v>41118.819444446584</c:v>
                </c:pt>
                <c:pt idx="10462">
                  <c:v>41118.83333333546</c:v>
                </c:pt>
                <c:pt idx="10463">
                  <c:v>41118.847222224358</c:v>
                </c:pt>
                <c:pt idx="10464">
                  <c:v>41118.861111113227</c:v>
                </c:pt>
                <c:pt idx="10465">
                  <c:v>41118.875000002132</c:v>
                </c:pt>
                <c:pt idx="10466">
                  <c:v>41118.88888889103</c:v>
                </c:pt>
                <c:pt idx="10467">
                  <c:v>41118.902777779913</c:v>
                </c:pt>
                <c:pt idx="10468">
                  <c:v>41118.916666668803</c:v>
                </c:pt>
                <c:pt idx="10469">
                  <c:v>41118.930555557694</c:v>
                </c:pt>
                <c:pt idx="10470">
                  <c:v>41118.944444446599</c:v>
                </c:pt>
                <c:pt idx="10471">
                  <c:v>41118.958333335489</c:v>
                </c:pt>
                <c:pt idx="10472">
                  <c:v>41118.972222224373</c:v>
                </c:pt>
                <c:pt idx="10473">
                  <c:v>41118.986111113256</c:v>
                </c:pt>
                <c:pt idx="10474">
                  <c:v>41119.000000002146</c:v>
                </c:pt>
                <c:pt idx="10475">
                  <c:v>41119.013888891037</c:v>
                </c:pt>
                <c:pt idx="10476">
                  <c:v>41119.027777779927</c:v>
                </c:pt>
                <c:pt idx="10477">
                  <c:v>41119.041666668811</c:v>
                </c:pt>
                <c:pt idx="10478">
                  <c:v>41119.055555557708</c:v>
                </c:pt>
                <c:pt idx="10479">
                  <c:v>41119.069444446599</c:v>
                </c:pt>
                <c:pt idx="10480">
                  <c:v>41119.083333335489</c:v>
                </c:pt>
                <c:pt idx="10481">
                  <c:v>41119.09722222438</c:v>
                </c:pt>
                <c:pt idx="10482">
                  <c:v>41119.111111113263</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41119.236111113278</c:v>
                </c:pt>
                <c:pt idx="10492">
                  <c:v>41119.250000002183</c:v>
                </c:pt>
                <c:pt idx="10493">
                  <c:v>41119.263888891059</c:v>
                </c:pt>
                <c:pt idx="10494">
                  <c:v>41119.277777779957</c:v>
                </c:pt>
                <c:pt idx="10495">
                  <c:v>41119.291666668832</c:v>
                </c:pt>
                <c:pt idx="10496">
                  <c:v>41119.305555557738</c:v>
                </c:pt>
                <c:pt idx="10497">
                  <c:v>41119.319444446635</c:v>
                </c:pt>
                <c:pt idx="10498">
                  <c:v>41119.333333335519</c:v>
                </c:pt>
                <c:pt idx="10499">
                  <c:v>41119.347222224416</c:v>
                </c:pt>
                <c:pt idx="10500">
                  <c:v>41119.361111113292</c:v>
                </c:pt>
                <c:pt idx="10501">
                  <c:v>41119.37500000219</c:v>
                </c:pt>
                <c:pt idx="10502">
                  <c:v>41119.388888891088</c:v>
                </c:pt>
                <c:pt idx="10503">
                  <c:v>41119.402777779978</c:v>
                </c:pt>
                <c:pt idx="10504">
                  <c:v>41119.416666668862</c:v>
                </c:pt>
                <c:pt idx="10505">
                  <c:v>41119.430555557752</c:v>
                </c:pt>
                <c:pt idx="10506">
                  <c:v>41119.444444446643</c:v>
                </c:pt>
                <c:pt idx="10507">
                  <c:v>41119.45833333554</c:v>
                </c:pt>
                <c:pt idx="10508">
                  <c:v>41119.472222224438</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41119.611111113321</c:v>
                </c:pt>
                <c:pt idx="10519">
                  <c:v>41119.625000002205</c:v>
                </c:pt>
                <c:pt idx="10520">
                  <c:v>41119.63888889111</c:v>
                </c:pt>
                <c:pt idx="10521">
                  <c:v>41119.65277778</c:v>
                </c:pt>
                <c:pt idx="10522">
                  <c:v>41119.666666668883</c:v>
                </c:pt>
                <c:pt idx="10523">
                  <c:v>41119.680555557781</c:v>
                </c:pt>
                <c:pt idx="10524">
                  <c:v>41119.694444446672</c:v>
                </c:pt>
                <c:pt idx="10525">
                  <c:v>41119.708333335562</c:v>
                </c:pt>
                <c:pt idx="10526">
                  <c:v>41119.722222224453</c:v>
                </c:pt>
                <c:pt idx="10527">
                  <c:v>41119.736111113329</c:v>
                </c:pt>
                <c:pt idx="10528">
                  <c:v>41119.750000002234</c:v>
                </c:pt>
                <c:pt idx="10529">
                  <c:v>41119.763888891124</c:v>
                </c:pt>
                <c:pt idx="10530">
                  <c:v>41119.777777780007</c:v>
                </c:pt>
                <c:pt idx="10531">
                  <c:v>41119.791666668898</c:v>
                </c:pt>
                <c:pt idx="10532">
                  <c:v>41119.805555557796</c:v>
                </c:pt>
                <c:pt idx="10533">
                  <c:v>41119.819444446694</c:v>
                </c:pt>
                <c:pt idx="10534">
                  <c:v>41119.833333335584</c:v>
                </c:pt>
                <c:pt idx="10535">
                  <c:v>41119.847222224475</c:v>
                </c:pt>
                <c:pt idx="10536">
                  <c:v>41119.86111111335</c:v>
                </c:pt>
                <c:pt idx="10537">
                  <c:v>41119.875000002241</c:v>
                </c:pt>
                <c:pt idx="10538">
                  <c:v>41119.888888891146</c:v>
                </c:pt>
                <c:pt idx="10539">
                  <c:v>41119.902777780029</c:v>
                </c:pt>
                <c:pt idx="10540">
                  <c:v>41119.916666668927</c:v>
                </c:pt>
                <c:pt idx="10541">
                  <c:v>41119.93055555781</c:v>
                </c:pt>
                <c:pt idx="10542">
                  <c:v>41119.944444446708</c:v>
                </c:pt>
                <c:pt idx="10543">
                  <c:v>41119.958333335599</c:v>
                </c:pt>
                <c:pt idx="10544">
                  <c:v>41119.972222224489</c:v>
                </c:pt>
                <c:pt idx="10545">
                  <c:v>41119.986111113372</c:v>
                </c:pt>
                <c:pt idx="10546">
                  <c:v>41120.000000002256</c:v>
                </c:pt>
                <c:pt idx="10547">
                  <c:v>41120.013888891153</c:v>
                </c:pt>
                <c:pt idx="10548">
                  <c:v>41120.027777780037</c:v>
                </c:pt>
                <c:pt idx="10549">
                  <c:v>41120.041666668934</c:v>
                </c:pt>
                <c:pt idx="10550">
                  <c:v>41120.055555557832</c:v>
                </c:pt>
                <c:pt idx="10551">
                  <c:v>41120.069444446715</c:v>
                </c:pt>
                <c:pt idx="10552">
                  <c:v>41120.083333335606</c:v>
                </c:pt>
                <c:pt idx="10553">
                  <c:v>41120.097222224496</c:v>
                </c:pt>
                <c:pt idx="10554">
                  <c:v>41120.11111111338</c:v>
                </c:pt>
                <c:pt idx="10555">
                  <c:v>41120.12500000227</c:v>
                </c:pt>
                <c:pt idx="10556">
                  <c:v>41120.138888891168</c:v>
                </c:pt>
                <c:pt idx="10557">
                  <c:v>41120.152777780058</c:v>
                </c:pt>
                <c:pt idx="10558">
                  <c:v>41120.166666668942</c:v>
                </c:pt>
                <c:pt idx="10559">
                  <c:v>41120.180555557839</c:v>
                </c:pt>
                <c:pt idx="10560">
                  <c:v>41120.19444444673</c:v>
                </c:pt>
                <c:pt idx="10561">
                  <c:v>41120.20833333562</c:v>
                </c:pt>
                <c:pt idx="10562">
                  <c:v>41120.222222224511</c:v>
                </c:pt>
                <c:pt idx="10563">
                  <c:v>41120.236111113394</c:v>
                </c:pt>
                <c:pt idx="10564">
                  <c:v>41120.250000002285</c:v>
                </c:pt>
                <c:pt idx="10565">
                  <c:v>41120.263888891175</c:v>
                </c:pt>
                <c:pt idx="10566">
                  <c:v>41120.277777780066</c:v>
                </c:pt>
                <c:pt idx="10567">
                  <c:v>41120.291666668949</c:v>
                </c:pt>
                <c:pt idx="10568">
                  <c:v>41120.305555557861</c:v>
                </c:pt>
                <c:pt idx="10569">
                  <c:v>41120.319444446752</c:v>
                </c:pt>
                <c:pt idx="10570">
                  <c:v>41120.333333335635</c:v>
                </c:pt>
                <c:pt idx="10571">
                  <c:v>41120.34722222454</c:v>
                </c:pt>
                <c:pt idx="10572">
                  <c:v>41120.361111113409</c:v>
                </c:pt>
                <c:pt idx="10573">
                  <c:v>41120.375000002306</c:v>
                </c:pt>
                <c:pt idx="10574">
                  <c:v>41120.388888891204</c:v>
                </c:pt>
                <c:pt idx="10575">
                  <c:v>41120.402777780087</c:v>
                </c:pt>
                <c:pt idx="10576">
                  <c:v>41120.416666668985</c:v>
                </c:pt>
                <c:pt idx="10577">
                  <c:v>41120.430555557869</c:v>
                </c:pt>
                <c:pt idx="10578">
                  <c:v>41120.444444446766</c:v>
                </c:pt>
                <c:pt idx="10579">
                  <c:v>41120.458333335657</c:v>
                </c:pt>
                <c:pt idx="10580">
                  <c:v>41120.472222224547</c:v>
                </c:pt>
                <c:pt idx="10581">
                  <c:v>41120.486111113431</c:v>
                </c:pt>
                <c:pt idx="10582">
                  <c:v>41120.500000002321</c:v>
                </c:pt>
                <c:pt idx="10583">
                  <c:v>41120.513888891204</c:v>
                </c:pt>
                <c:pt idx="10584">
                  <c:v>41120.527777780095</c:v>
                </c:pt>
                <c:pt idx="10585">
                  <c:v>41120.541666668985</c:v>
                </c:pt>
                <c:pt idx="10586">
                  <c:v>41120.555555557883</c:v>
                </c:pt>
                <c:pt idx="10587">
                  <c:v>41120.569444446781</c:v>
                </c:pt>
                <c:pt idx="10588">
                  <c:v>41120.583333335664</c:v>
                </c:pt>
                <c:pt idx="10589">
                  <c:v>41120.597222224562</c:v>
                </c:pt>
                <c:pt idx="10590">
                  <c:v>41120.611111113438</c:v>
                </c:pt>
                <c:pt idx="10591">
                  <c:v>41120.625000002328</c:v>
                </c:pt>
                <c:pt idx="10592">
                  <c:v>41120.638888891226</c:v>
                </c:pt>
                <c:pt idx="10593">
                  <c:v>41120.652777780117</c:v>
                </c:pt>
                <c:pt idx="10594">
                  <c:v>41120.666666669</c:v>
                </c:pt>
                <c:pt idx="10595">
                  <c:v>41120.680555557898</c:v>
                </c:pt>
                <c:pt idx="10596">
                  <c:v>41120.694444446788</c:v>
                </c:pt>
                <c:pt idx="10597">
                  <c:v>41120.708333335679</c:v>
                </c:pt>
                <c:pt idx="10598">
                  <c:v>41120.722222224569</c:v>
                </c:pt>
                <c:pt idx="10599">
                  <c:v>41120.736111113452</c:v>
                </c:pt>
                <c:pt idx="10600">
                  <c:v>41120.75000000235</c:v>
                </c:pt>
                <c:pt idx="10601">
                  <c:v>41120.763888891226</c:v>
                </c:pt>
                <c:pt idx="10602">
                  <c:v>41120.777777780124</c:v>
                </c:pt>
                <c:pt idx="10603">
                  <c:v>41120.791666669007</c:v>
                </c:pt>
                <c:pt idx="10604">
                  <c:v>41120.805555557912</c:v>
                </c:pt>
                <c:pt idx="10605">
                  <c:v>41120.81944444681</c:v>
                </c:pt>
                <c:pt idx="10606">
                  <c:v>41120.833333335686</c:v>
                </c:pt>
                <c:pt idx="10607">
                  <c:v>41120.847222224598</c:v>
                </c:pt>
                <c:pt idx="10608">
                  <c:v>41120.861111113474</c:v>
                </c:pt>
                <c:pt idx="10609">
                  <c:v>41120.875000002365</c:v>
                </c:pt>
                <c:pt idx="10610">
                  <c:v>41120.888888891262</c:v>
                </c:pt>
                <c:pt idx="10611">
                  <c:v>41120.902777780146</c:v>
                </c:pt>
                <c:pt idx="10612">
                  <c:v>41120.916666669036</c:v>
                </c:pt>
                <c:pt idx="10613">
                  <c:v>41120.930555557934</c:v>
                </c:pt>
                <c:pt idx="10614">
                  <c:v>41120.944444446824</c:v>
                </c:pt>
                <c:pt idx="10615">
                  <c:v>41120.958333335715</c:v>
                </c:pt>
                <c:pt idx="10616">
                  <c:v>41120.972222224606</c:v>
                </c:pt>
                <c:pt idx="10617">
                  <c:v>41120.986111113489</c:v>
                </c:pt>
                <c:pt idx="10618">
                  <c:v>41121.000000002379</c:v>
                </c:pt>
                <c:pt idx="10619">
                  <c:v>41121.01388889127</c:v>
                </c:pt>
                <c:pt idx="10620">
                  <c:v>41121.027777780153</c:v>
                </c:pt>
                <c:pt idx="10621">
                  <c:v>41121.041666669043</c:v>
                </c:pt>
                <c:pt idx="10622">
                  <c:v>41121.055555557941</c:v>
                </c:pt>
                <c:pt idx="10623">
                  <c:v>41121.069444446832</c:v>
                </c:pt>
                <c:pt idx="10624">
                  <c:v>41121.083333335722</c:v>
                </c:pt>
                <c:pt idx="10625">
                  <c:v>41121.097222224606</c:v>
                </c:pt>
                <c:pt idx="10626">
                  <c:v>41121.111111113496</c:v>
                </c:pt>
                <c:pt idx="10627">
                  <c:v>41121.125000002387</c:v>
                </c:pt>
                <c:pt idx="10628">
                  <c:v>41121.138888891284</c:v>
                </c:pt>
                <c:pt idx="10629">
                  <c:v>41121.152777780182</c:v>
                </c:pt>
                <c:pt idx="10630">
                  <c:v>41121.166666669058</c:v>
                </c:pt>
                <c:pt idx="10631">
                  <c:v>41121.180555557963</c:v>
                </c:pt>
                <c:pt idx="10632">
                  <c:v>41121.194444446846</c:v>
                </c:pt>
                <c:pt idx="10633">
                  <c:v>41121.208333335737</c:v>
                </c:pt>
                <c:pt idx="10634">
                  <c:v>41121.222222224627</c:v>
                </c:pt>
                <c:pt idx="10635">
                  <c:v>41121.236111113511</c:v>
                </c:pt>
                <c:pt idx="10636">
                  <c:v>41121.250000002408</c:v>
                </c:pt>
                <c:pt idx="10637">
                  <c:v>41121.263888891284</c:v>
                </c:pt>
                <c:pt idx="10638">
                  <c:v>41121.277777780182</c:v>
                </c:pt>
                <c:pt idx="10639">
                  <c:v>41121.291666669065</c:v>
                </c:pt>
                <c:pt idx="10640">
                  <c:v>41121.305555557978</c:v>
                </c:pt>
                <c:pt idx="10641">
                  <c:v>41121.319444446868</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41121.44444444689</c:v>
                </c:pt>
                <c:pt idx="10651">
                  <c:v>41121.458333335773</c:v>
                </c:pt>
                <c:pt idx="10652">
                  <c:v>41121.472222224664</c:v>
                </c:pt>
                <c:pt idx="10653">
                  <c:v>41121.486111113547</c:v>
                </c:pt>
                <c:pt idx="10654">
                  <c:v>41121.500000002437</c:v>
                </c:pt>
                <c:pt idx="10655">
                  <c:v>41121.513888891328</c:v>
                </c:pt>
                <c:pt idx="10656">
                  <c:v>41121.527777780204</c:v>
                </c:pt>
                <c:pt idx="10657">
                  <c:v>41121.541666669102</c:v>
                </c:pt>
                <c:pt idx="10658">
                  <c:v>41121.555555557999</c:v>
                </c:pt>
                <c:pt idx="10659">
                  <c:v>41121.56944444689</c:v>
                </c:pt>
                <c:pt idx="10660">
                  <c:v>41121.58333333578</c:v>
                </c:pt>
                <c:pt idx="10661">
                  <c:v>41121.597222224671</c:v>
                </c:pt>
                <c:pt idx="10662">
                  <c:v>41121.611111113554</c:v>
                </c:pt>
                <c:pt idx="10663">
                  <c:v>41121.625000002445</c:v>
                </c:pt>
                <c:pt idx="10664">
                  <c:v>41121.638888891335</c:v>
                </c:pt>
                <c:pt idx="10665">
                  <c:v>41121.652777780226</c:v>
                </c:pt>
                <c:pt idx="10666">
                  <c:v>41121.666666669124</c:v>
                </c:pt>
                <c:pt idx="10667">
                  <c:v>41121.680555558021</c:v>
                </c:pt>
                <c:pt idx="10668">
                  <c:v>41121.694444446912</c:v>
                </c:pt>
                <c:pt idx="10669">
                  <c:v>41121.708333335795</c:v>
                </c:pt>
                <c:pt idx="10670">
                  <c:v>41121.722222224686</c:v>
                </c:pt>
                <c:pt idx="10671">
                  <c:v>41121.736111113576</c:v>
                </c:pt>
                <c:pt idx="10672">
                  <c:v>41121.750000002467</c:v>
                </c:pt>
                <c:pt idx="10673">
                  <c:v>41121.76388889135</c:v>
                </c:pt>
                <c:pt idx="10674">
                  <c:v>41121.777777780233</c:v>
                </c:pt>
                <c:pt idx="10675">
                  <c:v>41121.791666669124</c:v>
                </c:pt>
                <c:pt idx="10676">
                  <c:v>41121.805555558036</c:v>
                </c:pt>
                <c:pt idx="10677">
                  <c:v>41121.819444446926</c:v>
                </c:pt>
                <c:pt idx="10678">
                  <c:v>41121.83333333581</c:v>
                </c:pt>
                <c:pt idx="10679">
                  <c:v>41121.847222224707</c:v>
                </c:pt>
                <c:pt idx="10680">
                  <c:v>41121.861111113583</c:v>
                </c:pt>
                <c:pt idx="10681">
                  <c:v>41121.875000002481</c:v>
                </c:pt>
                <c:pt idx="10682">
                  <c:v>41121.888888891379</c:v>
                </c:pt>
                <c:pt idx="10683">
                  <c:v>41121.902777780255</c:v>
                </c:pt>
                <c:pt idx="10684">
                  <c:v>41121.916666669153</c:v>
                </c:pt>
                <c:pt idx="10685">
                  <c:v>41121.930555558043</c:v>
                </c:pt>
                <c:pt idx="10686">
                  <c:v>41121.944444446948</c:v>
                </c:pt>
                <c:pt idx="10687">
                  <c:v>41121.958333335839</c:v>
                </c:pt>
                <c:pt idx="10688">
                  <c:v>41121.972222224722</c:v>
                </c:pt>
                <c:pt idx="10689">
                  <c:v>41121.986111113605</c:v>
                </c:pt>
                <c:pt idx="10690">
                  <c:v>41122.000000002496</c:v>
                </c:pt>
                <c:pt idx="10691">
                  <c:v>41122.013888891386</c:v>
                </c:pt>
                <c:pt idx="10692">
                  <c:v>41122.027777780269</c:v>
                </c:pt>
                <c:pt idx="10693">
                  <c:v>41122.04166666916</c:v>
                </c:pt>
                <c:pt idx="10694">
                  <c:v>41122.055555558065</c:v>
                </c:pt>
                <c:pt idx="10695">
                  <c:v>41122.069444446948</c:v>
                </c:pt>
                <c:pt idx="10696">
                  <c:v>41122.083333335839</c:v>
                </c:pt>
                <c:pt idx="10697">
                  <c:v>41122.097222224729</c:v>
                </c:pt>
                <c:pt idx="10698">
                  <c:v>41122.111111113612</c:v>
                </c:pt>
                <c:pt idx="10699">
                  <c:v>41122.125000002503</c:v>
                </c:pt>
                <c:pt idx="10700">
                  <c:v>41122.138888891401</c:v>
                </c:pt>
                <c:pt idx="10701">
                  <c:v>41122.152777780284</c:v>
                </c:pt>
                <c:pt idx="10702">
                  <c:v>41122.166666669174</c:v>
                </c:pt>
                <c:pt idx="10703">
                  <c:v>41122.18055555808</c:v>
                </c:pt>
                <c:pt idx="10704">
                  <c:v>41122.194444446963</c:v>
                </c:pt>
                <c:pt idx="10705">
                  <c:v>41122.208333335853</c:v>
                </c:pt>
                <c:pt idx="10706">
                  <c:v>41122.222222224744</c:v>
                </c:pt>
                <c:pt idx="10707">
                  <c:v>41122.236111113627</c:v>
                </c:pt>
                <c:pt idx="10708">
                  <c:v>41122.250000002532</c:v>
                </c:pt>
                <c:pt idx="10709">
                  <c:v>41122.263888891408</c:v>
                </c:pt>
                <c:pt idx="10710">
                  <c:v>41122.277777780298</c:v>
                </c:pt>
                <c:pt idx="10711">
                  <c:v>41122.291666669182</c:v>
                </c:pt>
                <c:pt idx="10712">
                  <c:v>41122.305555558094</c:v>
                </c:pt>
                <c:pt idx="10713">
                  <c:v>41122.319444446992</c:v>
                </c:pt>
                <c:pt idx="10714">
                  <c:v>41122.333333335868</c:v>
                </c:pt>
                <c:pt idx="10715">
                  <c:v>41122.347222224766</c:v>
                </c:pt>
                <c:pt idx="10716">
                  <c:v>41122.361111113634</c:v>
                </c:pt>
                <c:pt idx="10717">
                  <c:v>41122.375000002539</c:v>
                </c:pt>
                <c:pt idx="10718">
                  <c:v>41122.388888891437</c:v>
                </c:pt>
                <c:pt idx="10719">
                  <c:v>41122.40277778032</c:v>
                </c:pt>
                <c:pt idx="10720">
                  <c:v>41122.416666669204</c:v>
                </c:pt>
                <c:pt idx="10721">
                  <c:v>41122.430555558109</c:v>
                </c:pt>
                <c:pt idx="10722">
                  <c:v>41122.444444446999</c:v>
                </c:pt>
                <c:pt idx="10723">
                  <c:v>41122.45833333589</c:v>
                </c:pt>
                <c:pt idx="10724">
                  <c:v>41122.47222222478</c:v>
                </c:pt>
                <c:pt idx="10725">
                  <c:v>41122.486111113656</c:v>
                </c:pt>
                <c:pt idx="10726">
                  <c:v>41122.500000002561</c:v>
                </c:pt>
                <c:pt idx="10727">
                  <c:v>41122.513888891444</c:v>
                </c:pt>
                <c:pt idx="10728">
                  <c:v>41122.527777780328</c:v>
                </c:pt>
                <c:pt idx="10729">
                  <c:v>41122.541666669218</c:v>
                </c:pt>
                <c:pt idx="10730">
                  <c:v>41122.555555558123</c:v>
                </c:pt>
                <c:pt idx="10731">
                  <c:v>41122.569444447006</c:v>
                </c:pt>
                <c:pt idx="10732">
                  <c:v>41122.583333335897</c:v>
                </c:pt>
                <c:pt idx="10733">
                  <c:v>41122.597222224787</c:v>
                </c:pt>
                <c:pt idx="10734">
                  <c:v>41122.611111113671</c:v>
                </c:pt>
                <c:pt idx="10735">
                  <c:v>41122.625000002561</c:v>
                </c:pt>
                <c:pt idx="10736">
                  <c:v>41122.638888891459</c:v>
                </c:pt>
                <c:pt idx="10737">
                  <c:v>41122.652777780342</c:v>
                </c:pt>
                <c:pt idx="10738">
                  <c:v>41122.666666669225</c:v>
                </c:pt>
                <c:pt idx="10739">
                  <c:v>41122.680555558138</c:v>
                </c:pt>
                <c:pt idx="10740">
                  <c:v>41122.694444447021</c:v>
                </c:pt>
                <c:pt idx="10741">
                  <c:v>41122.708333335911</c:v>
                </c:pt>
                <c:pt idx="10742">
                  <c:v>41122.722222224802</c:v>
                </c:pt>
                <c:pt idx="10743">
                  <c:v>41122.736111113678</c:v>
                </c:pt>
                <c:pt idx="10744">
                  <c:v>41122.750000002583</c:v>
                </c:pt>
                <c:pt idx="10745">
                  <c:v>41122.763888891466</c:v>
                </c:pt>
                <c:pt idx="10746">
                  <c:v>41122.777777780357</c:v>
                </c:pt>
                <c:pt idx="10747">
                  <c:v>41122.79166666924</c:v>
                </c:pt>
                <c:pt idx="10748">
                  <c:v>41122.805555558152</c:v>
                </c:pt>
                <c:pt idx="10749">
                  <c:v>41122.819444447043</c:v>
                </c:pt>
                <c:pt idx="10750">
                  <c:v>41122.833333335933</c:v>
                </c:pt>
                <c:pt idx="10751">
                  <c:v>41122.847222224824</c:v>
                </c:pt>
                <c:pt idx="10752">
                  <c:v>41122.8611111137</c:v>
                </c:pt>
                <c:pt idx="10753">
                  <c:v>41122.875000002598</c:v>
                </c:pt>
                <c:pt idx="10754">
                  <c:v>41122.888888891495</c:v>
                </c:pt>
                <c:pt idx="10755">
                  <c:v>41122.902777780379</c:v>
                </c:pt>
                <c:pt idx="10756">
                  <c:v>41122.916666669262</c:v>
                </c:pt>
                <c:pt idx="10757">
                  <c:v>41122.930555558167</c:v>
                </c:pt>
                <c:pt idx="10758">
                  <c:v>41122.944444447057</c:v>
                </c:pt>
                <c:pt idx="10759">
                  <c:v>41122.958333335948</c:v>
                </c:pt>
                <c:pt idx="10760">
                  <c:v>41122.972222224838</c:v>
                </c:pt>
                <c:pt idx="10761">
                  <c:v>41122.986111113722</c:v>
                </c:pt>
                <c:pt idx="10762">
                  <c:v>41123.000000002605</c:v>
                </c:pt>
                <c:pt idx="10763">
                  <c:v>41123.013888891503</c:v>
                </c:pt>
                <c:pt idx="10764">
                  <c:v>41123.027777780379</c:v>
                </c:pt>
                <c:pt idx="10765">
                  <c:v>41123.041666669276</c:v>
                </c:pt>
                <c:pt idx="10766">
                  <c:v>41123.055555558189</c:v>
                </c:pt>
                <c:pt idx="10767">
                  <c:v>41123.069444447065</c:v>
                </c:pt>
                <c:pt idx="10768">
                  <c:v>41123.083333335962</c:v>
                </c:pt>
                <c:pt idx="10769">
                  <c:v>41123.097222224846</c:v>
                </c:pt>
                <c:pt idx="10770">
                  <c:v>41123.111111113729</c:v>
                </c:pt>
                <c:pt idx="10771">
                  <c:v>41123.125000002619</c:v>
                </c:pt>
                <c:pt idx="10772">
                  <c:v>41123.138888891517</c:v>
                </c:pt>
                <c:pt idx="10773">
                  <c:v>41123.152777780408</c:v>
                </c:pt>
                <c:pt idx="10774">
                  <c:v>41123.166666669284</c:v>
                </c:pt>
                <c:pt idx="10775">
                  <c:v>41123.180555558196</c:v>
                </c:pt>
                <c:pt idx="10776">
                  <c:v>41123.194444447079</c:v>
                </c:pt>
                <c:pt idx="10777">
                  <c:v>41123.208333335977</c:v>
                </c:pt>
                <c:pt idx="10778">
                  <c:v>41123.22222222486</c:v>
                </c:pt>
                <c:pt idx="10779">
                  <c:v>41123.236111113743</c:v>
                </c:pt>
                <c:pt idx="10780">
                  <c:v>41123.250000002634</c:v>
                </c:pt>
                <c:pt idx="10781">
                  <c:v>41123.263888891524</c:v>
                </c:pt>
                <c:pt idx="10782">
                  <c:v>41123.277777780415</c:v>
                </c:pt>
                <c:pt idx="10783">
                  <c:v>41123.291666669291</c:v>
                </c:pt>
                <c:pt idx="10784">
                  <c:v>41123.305555558203</c:v>
                </c:pt>
                <c:pt idx="10785">
                  <c:v>41123.319444447101</c:v>
                </c:pt>
                <c:pt idx="10786">
                  <c:v>41123.333333335991</c:v>
                </c:pt>
                <c:pt idx="10787">
                  <c:v>41123.347222224889</c:v>
                </c:pt>
                <c:pt idx="10788">
                  <c:v>41123.361111113758</c:v>
                </c:pt>
                <c:pt idx="10789">
                  <c:v>41123.375000002656</c:v>
                </c:pt>
                <c:pt idx="10790">
                  <c:v>41123.388888891554</c:v>
                </c:pt>
                <c:pt idx="10791">
                  <c:v>41123.402777780437</c:v>
                </c:pt>
                <c:pt idx="10792">
                  <c:v>41123.416666669327</c:v>
                </c:pt>
                <c:pt idx="10793">
                  <c:v>41123.430555558218</c:v>
                </c:pt>
                <c:pt idx="10794">
                  <c:v>41123.444444447116</c:v>
                </c:pt>
                <c:pt idx="10795">
                  <c:v>41123.458333336006</c:v>
                </c:pt>
                <c:pt idx="10796">
                  <c:v>41123.472222224897</c:v>
                </c:pt>
                <c:pt idx="10797">
                  <c:v>41123.48611111378</c:v>
                </c:pt>
                <c:pt idx="10798">
                  <c:v>41123.5</c:v>
                </c:pt>
                <c:pt idx="10799">
                  <c:v>41123.513888888891</c:v>
                </c:pt>
                <c:pt idx="10800">
                  <c:v>41123.527777777774</c:v>
                </c:pt>
                <c:pt idx="10801">
                  <c:v>41123.541666666657</c:v>
                </c:pt>
                <c:pt idx="10802">
                  <c:v>41123.555555555562</c:v>
                </c:pt>
                <c:pt idx="10803">
                  <c:v>41123.569444444445</c:v>
                </c:pt>
                <c:pt idx="10804">
                  <c:v>41123.583333333336</c:v>
                </c:pt>
                <c:pt idx="10805">
                  <c:v>41123.597222222212</c:v>
                </c:pt>
                <c:pt idx="10806">
                  <c:v>41123.611111111102</c:v>
                </c:pt>
                <c:pt idx="10807">
                  <c:v>41123.624999999993</c:v>
                </c:pt>
                <c:pt idx="10808">
                  <c:v>41123.638888888891</c:v>
                </c:pt>
                <c:pt idx="10809">
                  <c:v>41123.652777777781</c:v>
                </c:pt>
                <c:pt idx="10810">
                  <c:v>41123.666666666657</c:v>
                </c:pt>
                <c:pt idx="10811">
                  <c:v>41123.680555555562</c:v>
                </c:pt>
                <c:pt idx="10812">
                  <c:v>41123.694444444445</c:v>
                </c:pt>
                <c:pt idx="10813">
                  <c:v>41123.708333333336</c:v>
                </c:pt>
                <c:pt idx="10814">
                  <c:v>41123.722222222212</c:v>
                </c:pt>
                <c:pt idx="10815">
                  <c:v>41123.736111111102</c:v>
                </c:pt>
                <c:pt idx="10816">
                  <c:v>41123.75</c:v>
                </c:pt>
                <c:pt idx="10817">
                  <c:v>41123.763888888883</c:v>
                </c:pt>
                <c:pt idx="10818">
                  <c:v>41123.777777777774</c:v>
                </c:pt>
                <c:pt idx="10819">
                  <c:v>41123.79166666665</c:v>
                </c:pt>
                <c:pt idx="10820">
                  <c:v>41123.805555555562</c:v>
                </c:pt>
                <c:pt idx="10821">
                  <c:v>41123.819444444453</c:v>
                </c:pt>
                <c:pt idx="10822">
                  <c:v>41123.833333333336</c:v>
                </c:pt>
                <c:pt idx="10823">
                  <c:v>41123.847222222219</c:v>
                </c:pt>
                <c:pt idx="10824">
                  <c:v>41123.861111111102</c:v>
                </c:pt>
                <c:pt idx="10825">
                  <c:v>41123.875</c:v>
                </c:pt>
                <c:pt idx="10826">
                  <c:v>41123.888888888898</c:v>
                </c:pt>
                <c:pt idx="10827">
                  <c:v>41123.902777777781</c:v>
                </c:pt>
                <c:pt idx="10828">
                  <c:v>41123.916666666664</c:v>
                </c:pt>
                <c:pt idx="10829">
                  <c:v>41123.930555555562</c:v>
                </c:pt>
                <c:pt idx="10830">
                  <c:v>41123.944444444453</c:v>
                </c:pt>
                <c:pt idx="10831">
                  <c:v>41123.958333333343</c:v>
                </c:pt>
                <c:pt idx="10832">
                  <c:v>41123.972222222219</c:v>
                </c:pt>
                <c:pt idx="10833">
                  <c:v>41123.986111111109</c:v>
                </c:pt>
                <c:pt idx="10834">
                  <c:v>41124</c:v>
                </c:pt>
                <c:pt idx="10835">
                  <c:v>41124.013888888891</c:v>
                </c:pt>
                <c:pt idx="10836">
                  <c:v>41124.027777777774</c:v>
                </c:pt>
                <c:pt idx="10837">
                  <c:v>41124.041666666657</c:v>
                </c:pt>
                <c:pt idx="10838">
                  <c:v>41124.055555555562</c:v>
                </c:pt>
                <c:pt idx="10839">
                  <c:v>41124.069444444445</c:v>
                </c:pt>
                <c:pt idx="10840">
                  <c:v>41124.083333333336</c:v>
                </c:pt>
                <c:pt idx="10841">
                  <c:v>41124.097222222212</c:v>
                </c:pt>
                <c:pt idx="10842">
                  <c:v>41124.111111111102</c:v>
                </c:pt>
                <c:pt idx="10843">
                  <c:v>41124.124999999993</c:v>
                </c:pt>
                <c:pt idx="10844">
                  <c:v>41124.138888888891</c:v>
                </c:pt>
                <c:pt idx="10845">
                  <c:v>41124.152777777781</c:v>
                </c:pt>
                <c:pt idx="10846">
                  <c:v>41124.166666666657</c:v>
                </c:pt>
                <c:pt idx="10847">
                  <c:v>41124.180555555562</c:v>
                </c:pt>
                <c:pt idx="10848">
                  <c:v>41124.194444444445</c:v>
                </c:pt>
                <c:pt idx="10849">
                  <c:v>41124.208333333336</c:v>
                </c:pt>
                <c:pt idx="10850">
                  <c:v>41124.222222222212</c:v>
                </c:pt>
                <c:pt idx="10851">
                  <c:v>41124.236111111102</c:v>
                </c:pt>
                <c:pt idx="10852">
                  <c:v>41124.25</c:v>
                </c:pt>
                <c:pt idx="10853">
                  <c:v>41124.263888888883</c:v>
                </c:pt>
                <c:pt idx="10854">
                  <c:v>41124.277777777774</c:v>
                </c:pt>
                <c:pt idx="10855">
                  <c:v>41124.29166666665</c:v>
                </c:pt>
                <c:pt idx="10856">
                  <c:v>41124.305555555562</c:v>
                </c:pt>
                <c:pt idx="10857">
                  <c:v>41124.319444444453</c:v>
                </c:pt>
                <c:pt idx="10858">
                  <c:v>41124.333333333336</c:v>
                </c:pt>
                <c:pt idx="10859">
                  <c:v>41124.347222222219</c:v>
                </c:pt>
                <c:pt idx="10860">
                  <c:v>41124.361111111102</c:v>
                </c:pt>
                <c:pt idx="10861">
                  <c:v>41124.375</c:v>
                </c:pt>
                <c:pt idx="10862">
                  <c:v>41124.388888888898</c:v>
                </c:pt>
                <c:pt idx="10863">
                  <c:v>41124.402777777781</c:v>
                </c:pt>
                <c:pt idx="10864">
                  <c:v>41124.416666666664</c:v>
                </c:pt>
                <c:pt idx="10865">
                  <c:v>41124.430555555562</c:v>
                </c:pt>
                <c:pt idx="10866">
                  <c:v>41124.444444444453</c:v>
                </c:pt>
                <c:pt idx="10867">
                  <c:v>41124.458333333343</c:v>
                </c:pt>
                <c:pt idx="10868">
                  <c:v>41124.472222222219</c:v>
                </c:pt>
                <c:pt idx="10869">
                  <c:v>41124.486111111109</c:v>
                </c:pt>
                <c:pt idx="10870">
                  <c:v>41124.5</c:v>
                </c:pt>
                <c:pt idx="10871">
                  <c:v>41124.513888888891</c:v>
                </c:pt>
                <c:pt idx="10872">
                  <c:v>41124.527777777774</c:v>
                </c:pt>
                <c:pt idx="10873">
                  <c:v>41124.541666666657</c:v>
                </c:pt>
                <c:pt idx="10874">
                  <c:v>41124.555555555562</c:v>
                </c:pt>
                <c:pt idx="10875">
                  <c:v>41124.569444444445</c:v>
                </c:pt>
                <c:pt idx="10876">
                  <c:v>41124.583333333336</c:v>
                </c:pt>
                <c:pt idx="10877">
                  <c:v>41124.597222222212</c:v>
                </c:pt>
                <c:pt idx="10878">
                  <c:v>41124.611111111102</c:v>
                </c:pt>
                <c:pt idx="10879">
                  <c:v>41124.624999999993</c:v>
                </c:pt>
                <c:pt idx="10880">
                  <c:v>41124.638888888891</c:v>
                </c:pt>
                <c:pt idx="10881">
                  <c:v>41124.652777777781</c:v>
                </c:pt>
                <c:pt idx="10882">
                  <c:v>41124.666666666657</c:v>
                </c:pt>
                <c:pt idx="10883">
                  <c:v>41124.680555555562</c:v>
                </c:pt>
                <c:pt idx="10884">
                  <c:v>41124.694444444445</c:v>
                </c:pt>
                <c:pt idx="10885">
                  <c:v>41124.708333333336</c:v>
                </c:pt>
                <c:pt idx="10886">
                  <c:v>41124.722222222212</c:v>
                </c:pt>
                <c:pt idx="10887">
                  <c:v>41124.736111111102</c:v>
                </c:pt>
                <c:pt idx="10888">
                  <c:v>41124.75</c:v>
                </c:pt>
                <c:pt idx="10889">
                  <c:v>41124.763888888883</c:v>
                </c:pt>
                <c:pt idx="10890">
                  <c:v>41124.777777777774</c:v>
                </c:pt>
                <c:pt idx="10891">
                  <c:v>41124.79166666665</c:v>
                </c:pt>
                <c:pt idx="10892">
                  <c:v>41124.805555555562</c:v>
                </c:pt>
                <c:pt idx="10893">
                  <c:v>41124.819444444453</c:v>
                </c:pt>
                <c:pt idx="10894">
                  <c:v>41124.833333333336</c:v>
                </c:pt>
                <c:pt idx="10895">
                  <c:v>41124.847222222219</c:v>
                </c:pt>
                <c:pt idx="10896">
                  <c:v>41124.861111111102</c:v>
                </c:pt>
                <c:pt idx="10897">
                  <c:v>41124.875</c:v>
                </c:pt>
                <c:pt idx="10898">
                  <c:v>41124.888888888898</c:v>
                </c:pt>
                <c:pt idx="10899">
                  <c:v>41124.902777777781</c:v>
                </c:pt>
                <c:pt idx="10900">
                  <c:v>41124.916666666664</c:v>
                </c:pt>
                <c:pt idx="10901">
                  <c:v>41124.930555555562</c:v>
                </c:pt>
                <c:pt idx="10902">
                  <c:v>41124.944444444453</c:v>
                </c:pt>
                <c:pt idx="10903">
                  <c:v>41124.958333333343</c:v>
                </c:pt>
                <c:pt idx="10904">
                  <c:v>41124.972222222219</c:v>
                </c:pt>
                <c:pt idx="10905">
                  <c:v>41124.986111111109</c:v>
                </c:pt>
                <c:pt idx="10906">
                  <c:v>41125</c:v>
                </c:pt>
                <c:pt idx="10907">
                  <c:v>41125.013888888891</c:v>
                </c:pt>
                <c:pt idx="10908">
                  <c:v>41125.027777777774</c:v>
                </c:pt>
                <c:pt idx="10909">
                  <c:v>41125.041666666657</c:v>
                </c:pt>
                <c:pt idx="10910">
                  <c:v>41125.055555555562</c:v>
                </c:pt>
                <c:pt idx="10911">
                  <c:v>41125.069444444445</c:v>
                </c:pt>
                <c:pt idx="10912">
                  <c:v>41125.083333333336</c:v>
                </c:pt>
                <c:pt idx="10913">
                  <c:v>41125.097222222212</c:v>
                </c:pt>
                <c:pt idx="10914">
                  <c:v>41125.111111111102</c:v>
                </c:pt>
                <c:pt idx="10915">
                  <c:v>41125.124999999993</c:v>
                </c:pt>
                <c:pt idx="10916">
                  <c:v>41125.138888888891</c:v>
                </c:pt>
                <c:pt idx="10917">
                  <c:v>41125.152777777781</c:v>
                </c:pt>
                <c:pt idx="10918">
                  <c:v>41125.166666666657</c:v>
                </c:pt>
                <c:pt idx="10919">
                  <c:v>41125.180555555562</c:v>
                </c:pt>
                <c:pt idx="10920">
                  <c:v>41125.194444444445</c:v>
                </c:pt>
                <c:pt idx="10921">
                  <c:v>41125.208333333336</c:v>
                </c:pt>
                <c:pt idx="10922">
                  <c:v>41125.222222222212</c:v>
                </c:pt>
                <c:pt idx="10923">
                  <c:v>41125.236111111102</c:v>
                </c:pt>
                <c:pt idx="10924">
                  <c:v>41125.25</c:v>
                </c:pt>
                <c:pt idx="10925">
                  <c:v>41125.263888888883</c:v>
                </c:pt>
                <c:pt idx="10926">
                  <c:v>41125.277777777774</c:v>
                </c:pt>
                <c:pt idx="10927">
                  <c:v>41125.29166666665</c:v>
                </c:pt>
                <c:pt idx="10928">
                  <c:v>41125.305555555562</c:v>
                </c:pt>
                <c:pt idx="10929">
                  <c:v>41125.319444444453</c:v>
                </c:pt>
                <c:pt idx="10930">
                  <c:v>41125.333333333336</c:v>
                </c:pt>
                <c:pt idx="10931">
                  <c:v>41125.347222222219</c:v>
                </c:pt>
                <c:pt idx="10932">
                  <c:v>41125.361111111102</c:v>
                </c:pt>
                <c:pt idx="10933">
                  <c:v>41125.375</c:v>
                </c:pt>
                <c:pt idx="10934">
                  <c:v>41125.388888888898</c:v>
                </c:pt>
                <c:pt idx="10935">
                  <c:v>41125.402777777781</c:v>
                </c:pt>
                <c:pt idx="10936">
                  <c:v>41125.416666666664</c:v>
                </c:pt>
                <c:pt idx="10937">
                  <c:v>41125.430555555562</c:v>
                </c:pt>
                <c:pt idx="10938">
                  <c:v>41125.444444444453</c:v>
                </c:pt>
                <c:pt idx="10939">
                  <c:v>41125.458333333343</c:v>
                </c:pt>
                <c:pt idx="10940">
                  <c:v>41125.472222222219</c:v>
                </c:pt>
                <c:pt idx="10941">
                  <c:v>41125.486111111109</c:v>
                </c:pt>
                <c:pt idx="10942">
                  <c:v>41125.5</c:v>
                </c:pt>
                <c:pt idx="10943">
                  <c:v>41125.513888888891</c:v>
                </c:pt>
                <c:pt idx="10944">
                  <c:v>41125.527777777774</c:v>
                </c:pt>
                <c:pt idx="10945">
                  <c:v>41125.541666666657</c:v>
                </c:pt>
                <c:pt idx="10946">
                  <c:v>41125.555555555562</c:v>
                </c:pt>
                <c:pt idx="10947">
                  <c:v>41125.569444444445</c:v>
                </c:pt>
                <c:pt idx="10948">
                  <c:v>41125.583333333336</c:v>
                </c:pt>
                <c:pt idx="10949">
                  <c:v>41125.597222222212</c:v>
                </c:pt>
                <c:pt idx="10950">
                  <c:v>41125.611111111102</c:v>
                </c:pt>
                <c:pt idx="10951">
                  <c:v>41125.624999999993</c:v>
                </c:pt>
                <c:pt idx="10952">
                  <c:v>41125.638888888891</c:v>
                </c:pt>
                <c:pt idx="10953">
                  <c:v>41125.652777777781</c:v>
                </c:pt>
                <c:pt idx="10954">
                  <c:v>41125.666666666657</c:v>
                </c:pt>
                <c:pt idx="10955">
                  <c:v>41125.680555555562</c:v>
                </c:pt>
                <c:pt idx="10956">
                  <c:v>41125.694444444445</c:v>
                </c:pt>
                <c:pt idx="10957">
                  <c:v>41125.708333333336</c:v>
                </c:pt>
                <c:pt idx="10958">
                  <c:v>41125.722222222212</c:v>
                </c:pt>
                <c:pt idx="10959">
                  <c:v>41125.736111111102</c:v>
                </c:pt>
                <c:pt idx="10960">
                  <c:v>41125.75</c:v>
                </c:pt>
                <c:pt idx="10961">
                  <c:v>41125.763888888883</c:v>
                </c:pt>
                <c:pt idx="10962">
                  <c:v>41125.777777777774</c:v>
                </c:pt>
                <c:pt idx="10963">
                  <c:v>41125.79166666665</c:v>
                </c:pt>
                <c:pt idx="10964">
                  <c:v>41125.805555555562</c:v>
                </c:pt>
                <c:pt idx="10965">
                  <c:v>41125.819444444453</c:v>
                </c:pt>
                <c:pt idx="10966">
                  <c:v>41125.833333333336</c:v>
                </c:pt>
                <c:pt idx="10967">
                  <c:v>41125.847222222219</c:v>
                </c:pt>
                <c:pt idx="10968">
                  <c:v>41125.861111111102</c:v>
                </c:pt>
                <c:pt idx="10969">
                  <c:v>41125.875</c:v>
                </c:pt>
                <c:pt idx="10970">
                  <c:v>41125.888888888898</c:v>
                </c:pt>
                <c:pt idx="10971">
                  <c:v>41125.902777777781</c:v>
                </c:pt>
                <c:pt idx="10972">
                  <c:v>41125.916666666664</c:v>
                </c:pt>
                <c:pt idx="10973">
                  <c:v>41125.930555555562</c:v>
                </c:pt>
                <c:pt idx="10974">
                  <c:v>41125.944444444453</c:v>
                </c:pt>
                <c:pt idx="10975">
                  <c:v>41125.958333333343</c:v>
                </c:pt>
                <c:pt idx="10976">
                  <c:v>41125.972222222219</c:v>
                </c:pt>
                <c:pt idx="10977">
                  <c:v>41125.986111111109</c:v>
                </c:pt>
                <c:pt idx="10978">
                  <c:v>41126</c:v>
                </c:pt>
                <c:pt idx="10979">
                  <c:v>41126.013888888891</c:v>
                </c:pt>
                <c:pt idx="10980">
                  <c:v>41126.027777777774</c:v>
                </c:pt>
                <c:pt idx="10981">
                  <c:v>41126.041666666657</c:v>
                </c:pt>
                <c:pt idx="10982">
                  <c:v>41126.055555555562</c:v>
                </c:pt>
                <c:pt idx="10983">
                  <c:v>41126.069444444445</c:v>
                </c:pt>
                <c:pt idx="10984">
                  <c:v>41126.083333333336</c:v>
                </c:pt>
                <c:pt idx="10985">
                  <c:v>41126.097222222212</c:v>
                </c:pt>
                <c:pt idx="10986">
                  <c:v>41126.111111111102</c:v>
                </c:pt>
                <c:pt idx="10987">
                  <c:v>41126.124999999993</c:v>
                </c:pt>
                <c:pt idx="10988">
                  <c:v>41126.138888888891</c:v>
                </c:pt>
                <c:pt idx="10989">
                  <c:v>41126.152777777781</c:v>
                </c:pt>
                <c:pt idx="10990">
                  <c:v>41126.166666666657</c:v>
                </c:pt>
                <c:pt idx="10991">
                  <c:v>41126.180555555562</c:v>
                </c:pt>
                <c:pt idx="10992">
                  <c:v>41126.194444444445</c:v>
                </c:pt>
                <c:pt idx="10993">
                  <c:v>41126.208333333336</c:v>
                </c:pt>
                <c:pt idx="10994">
                  <c:v>41126.222222222212</c:v>
                </c:pt>
                <c:pt idx="10995">
                  <c:v>41126.236111111102</c:v>
                </c:pt>
                <c:pt idx="10996">
                  <c:v>41126.25</c:v>
                </c:pt>
                <c:pt idx="10997">
                  <c:v>41126.263888888883</c:v>
                </c:pt>
                <c:pt idx="10998">
                  <c:v>41126.277777777774</c:v>
                </c:pt>
                <c:pt idx="10999">
                  <c:v>41126.29166666665</c:v>
                </c:pt>
                <c:pt idx="11000">
                  <c:v>41126.305555555562</c:v>
                </c:pt>
                <c:pt idx="11001">
                  <c:v>41126.319444444453</c:v>
                </c:pt>
                <c:pt idx="11002">
                  <c:v>41126.333333333336</c:v>
                </c:pt>
                <c:pt idx="11003">
                  <c:v>41126.347222222219</c:v>
                </c:pt>
                <c:pt idx="11004">
                  <c:v>41126.361111111102</c:v>
                </c:pt>
                <c:pt idx="11005">
                  <c:v>41126.375</c:v>
                </c:pt>
                <c:pt idx="11006">
                  <c:v>41126.388888888898</c:v>
                </c:pt>
                <c:pt idx="11007">
                  <c:v>41126.402777777781</c:v>
                </c:pt>
                <c:pt idx="11008">
                  <c:v>41126.416666666664</c:v>
                </c:pt>
                <c:pt idx="11009">
                  <c:v>41126.430555555562</c:v>
                </c:pt>
                <c:pt idx="11010">
                  <c:v>41126.444444444453</c:v>
                </c:pt>
                <c:pt idx="11011">
                  <c:v>41126.458333333343</c:v>
                </c:pt>
                <c:pt idx="11012">
                  <c:v>41126.472222222219</c:v>
                </c:pt>
                <c:pt idx="11013">
                  <c:v>41126.486111111109</c:v>
                </c:pt>
                <c:pt idx="11014">
                  <c:v>41126.5</c:v>
                </c:pt>
                <c:pt idx="11015">
                  <c:v>41126.513888888891</c:v>
                </c:pt>
                <c:pt idx="11016">
                  <c:v>41126.527777777774</c:v>
                </c:pt>
                <c:pt idx="11017">
                  <c:v>41126.541666666657</c:v>
                </c:pt>
                <c:pt idx="11018">
                  <c:v>41126.555555555562</c:v>
                </c:pt>
                <c:pt idx="11019">
                  <c:v>41126.569444444445</c:v>
                </c:pt>
                <c:pt idx="11020">
                  <c:v>41126.583333333336</c:v>
                </c:pt>
                <c:pt idx="11021">
                  <c:v>41126.597222222212</c:v>
                </c:pt>
                <c:pt idx="11022">
                  <c:v>41126.611111111102</c:v>
                </c:pt>
                <c:pt idx="11023">
                  <c:v>41126.624999999993</c:v>
                </c:pt>
                <c:pt idx="11024">
                  <c:v>41126.638888888891</c:v>
                </c:pt>
                <c:pt idx="11025">
                  <c:v>41126.652777777781</c:v>
                </c:pt>
                <c:pt idx="11026">
                  <c:v>41126.666666666657</c:v>
                </c:pt>
                <c:pt idx="11027">
                  <c:v>41126.680555555562</c:v>
                </c:pt>
                <c:pt idx="11028">
                  <c:v>41126.694444444445</c:v>
                </c:pt>
                <c:pt idx="11029">
                  <c:v>41126.708333333336</c:v>
                </c:pt>
                <c:pt idx="11030">
                  <c:v>41126.722222222212</c:v>
                </c:pt>
                <c:pt idx="11031">
                  <c:v>41126.736111111102</c:v>
                </c:pt>
                <c:pt idx="11032">
                  <c:v>41126.75</c:v>
                </c:pt>
                <c:pt idx="11033">
                  <c:v>41126.763888888883</c:v>
                </c:pt>
                <c:pt idx="11034">
                  <c:v>41126.777777777774</c:v>
                </c:pt>
                <c:pt idx="11035">
                  <c:v>41126.79166666665</c:v>
                </c:pt>
                <c:pt idx="11036">
                  <c:v>41126.805555555562</c:v>
                </c:pt>
                <c:pt idx="11037">
                  <c:v>41126.819444444453</c:v>
                </c:pt>
                <c:pt idx="11038">
                  <c:v>41126.833333333336</c:v>
                </c:pt>
                <c:pt idx="11039">
                  <c:v>41126.847222222219</c:v>
                </c:pt>
                <c:pt idx="11040">
                  <c:v>41126.861111111102</c:v>
                </c:pt>
                <c:pt idx="11041">
                  <c:v>41126.875</c:v>
                </c:pt>
                <c:pt idx="11042">
                  <c:v>41126.888888888898</c:v>
                </c:pt>
                <c:pt idx="11043">
                  <c:v>41126.902777777781</c:v>
                </c:pt>
                <c:pt idx="11044">
                  <c:v>41126.916666666664</c:v>
                </c:pt>
                <c:pt idx="11045">
                  <c:v>41126.930555555562</c:v>
                </c:pt>
                <c:pt idx="11046">
                  <c:v>41126.944444444453</c:v>
                </c:pt>
                <c:pt idx="11047">
                  <c:v>41126.958333333343</c:v>
                </c:pt>
                <c:pt idx="11048">
                  <c:v>41126.972222222219</c:v>
                </c:pt>
                <c:pt idx="11049">
                  <c:v>41126.986111111109</c:v>
                </c:pt>
                <c:pt idx="11050">
                  <c:v>41127</c:v>
                </c:pt>
                <c:pt idx="11051">
                  <c:v>41127.013888888891</c:v>
                </c:pt>
                <c:pt idx="11052">
                  <c:v>41127.027777777774</c:v>
                </c:pt>
                <c:pt idx="11053">
                  <c:v>41127.041666666657</c:v>
                </c:pt>
                <c:pt idx="11054">
                  <c:v>41127.055555555562</c:v>
                </c:pt>
                <c:pt idx="11055">
                  <c:v>41127.069444444445</c:v>
                </c:pt>
                <c:pt idx="11056">
                  <c:v>41127.083333333336</c:v>
                </c:pt>
                <c:pt idx="11057">
                  <c:v>41127.097222222212</c:v>
                </c:pt>
                <c:pt idx="11058">
                  <c:v>41127.111111111102</c:v>
                </c:pt>
                <c:pt idx="11059">
                  <c:v>41127.124999999993</c:v>
                </c:pt>
                <c:pt idx="11060">
                  <c:v>41127.138888888891</c:v>
                </c:pt>
                <c:pt idx="11061">
                  <c:v>41127.152777777781</c:v>
                </c:pt>
                <c:pt idx="11062">
                  <c:v>41127.166666666657</c:v>
                </c:pt>
                <c:pt idx="11063">
                  <c:v>41127.180555555562</c:v>
                </c:pt>
                <c:pt idx="11064">
                  <c:v>41127.194444444445</c:v>
                </c:pt>
                <c:pt idx="11065">
                  <c:v>41127.208333333336</c:v>
                </c:pt>
                <c:pt idx="11066">
                  <c:v>41127.222222222212</c:v>
                </c:pt>
                <c:pt idx="11067">
                  <c:v>41127.236111111102</c:v>
                </c:pt>
                <c:pt idx="11068">
                  <c:v>41127.25</c:v>
                </c:pt>
                <c:pt idx="11069">
                  <c:v>41127.263888888883</c:v>
                </c:pt>
                <c:pt idx="11070">
                  <c:v>41127.277777777774</c:v>
                </c:pt>
                <c:pt idx="11071">
                  <c:v>41127.29166666665</c:v>
                </c:pt>
                <c:pt idx="11072">
                  <c:v>41127.305555555562</c:v>
                </c:pt>
                <c:pt idx="11073">
                  <c:v>41127.319444444453</c:v>
                </c:pt>
                <c:pt idx="11074">
                  <c:v>41127.333333333336</c:v>
                </c:pt>
                <c:pt idx="11075">
                  <c:v>41127.347222222219</c:v>
                </c:pt>
                <c:pt idx="11076">
                  <c:v>41127.361111111102</c:v>
                </c:pt>
                <c:pt idx="11077">
                  <c:v>41127.375</c:v>
                </c:pt>
                <c:pt idx="11078">
                  <c:v>41127.388888888898</c:v>
                </c:pt>
                <c:pt idx="11079">
                  <c:v>41127.402777777781</c:v>
                </c:pt>
                <c:pt idx="11080">
                  <c:v>41127.416666666664</c:v>
                </c:pt>
                <c:pt idx="11081">
                  <c:v>41127.430555555562</c:v>
                </c:pt>
                <c:pt idx="11082">
                  <c:v>41127.444444444453</c:v>
                </c:pt>
                <c:pt idx="11083">
                  <c:v>41127.458333333343</c:v>
                </c:pt>
                <c:pt idx="11084">
                  <c:v>41127.472222222219</c:v>
                </c:pt>
                <c:pt idx="11085">
                  <c:v>41127.486111111109</c:v>
                </c:pt>
                <c:pt idx="11086">
                  <c:v>41127.5</c:v>
                </c:pt>
                <c:pt idx="11087">
                  <c:v>41127.513888888891</c:v>
                </c:pt>
                <c:pt idx="11088">
                  <c:v>41127.527777777774</c:v>
                </c:pt>
                <c:pt idx="11089">
                  <c:v>41127.541666666657</c:v>
                </c:pt>
                <c:pt idx="11090">
                  <c:v>41127.555555555562</c:v>
                </c:pt>
                <c:pt idx="11091">
                  <c:v>41127.569444444445</c:v>
                </c:pt>
                <c:pt idx="11092">
                  <c:v>41127.583333333336</c:v>
                </c:pt>
                <c:pt idx="11093">
                  <c:v>41127.597222222212</c:v>
                </c:pt>
                <c:pt idx="11094">
                  <c:v>41127.611111111102</c:v>
                </c:pt>
                <c:pt idx="11095">
                  <c:v>41127.624999999993</c:v>
                </c:pt>
                <c:pt idx="11096">
                  <c:v>41127.638888888891</c:v>
                </c:pt>
                <c:pt idx="11097">
                  <c:v>41127.652777777781</c:v>
                </c:pt>
                <c:pt idx="11098">
                  <c:v>41127.666666666657</c:v>
                </c:pt>
                <c:pt idx="11099">
                  <c:v>41127.680555555562</c:v>
                </c:pt>
                <c:pt idx="11100">
                  <c:v>41127.694444444445</c:v>
                </c:pt>
                <c:pt idx="11101">
                  <c:v>41127.708333333336</c:v>
                </c:pt>
                <c:pt idx="11102">
                  <c:v>41127.722222222212</c:v>
                </c:pt>
                <c:pt idx="11103">
                  <c:v>41127.736111111102</c:v>
                </c:pt>
                <c:pt idx="11104">
                  <c:v>41127.75</c:v>
                </c:pt>
                <c:pt idx="11105">
                  <c:v>41127.763888888883</c:v>
                </c:pt>
                <c:pt idx="11106">
                  <c:v>41127.777777777774</c:v>
                </c:pt>
                <c:pt idx="11107">
                  <c:v>41127.79166666665</c:v>
                </c:pt>
                <c:pt idx="11108">
                  <c:v>41127.805555555562</c:v>
                </c:pt>
                <c:pt idx="11109">
                  <c:v>41127.819444444453</c:v>
                </c:pt>
                <c:pt idx="11110">
                  <c:v>41127.833333333336</c:v>
                </c:pt>
                <c:pt idx="11111">
                  <c:v>41127.847222222219</c:v>
                </c:pt>
                <c:pt idx="11112">
                  <c:v>41127.861111111102</c:v>
                </c:pt>
                <c:pt idx="11113">
                  <c:v>41127.875</c:v>
                </c:pt>
                <c:pt idx="11114">
                  <c:v>41127.888888888898</c:v>
                </c:pt>
                <c:pt idx="11115">
                  <c:v>41127.902777777781</c:v>
                </c:pt>
                <c:pt idx="11116">
                  <c:v>41127.916666666664</c:v>
                </c:pt>
                <c:pt idx="11117">
                  <c:v>41127.930555555562</c:v>
                </c:pt>
                <c:pt idx="11118">
                  <c:v>41127.944444444453</c:v>
                </c:pt>
                <c:pt idx="11119">
                  <c:v>41127.958333333343</c:v>
                </c:pt>
                <c:pt idx="11120">
                  <c:v>41127.972222222219</c:v>
                </c:pt>
                <c:pt idx="11121">
                  <c:v>41127.986111111109</c:v>
                </c:pt>
                <c:pt idx="11122">
                  <c:v>41128</c:v>
                </c:pt>
                <c:pt idx="11123">
                  <c:v>41128.013888888891</c:v>
                </c:pt>
                <c:pt idx="11124">
                  <c:v>41128.027777777774</c:v>
                </c:pt>
                <c:pt idx="11125">
                  <c:v>41128.041666666657</c:v>
                </c:pt>
                <c:pt idx="11126">
                  <c:v>41128.055555555562</c:v>
                </c:pt>
                <c:pt idx="11127">
                  <c:v>41128.069444444445</c:v>
                </c:pt>
                <c:pt idx="11128">
                  <c:v>41128.083333333336</c:v>
                </c:pt>
                <c:pt idx="11129">
                  <c:v>41128.097222222212</c:v>
                </c:pt>
                <c:pt idx="11130">
                  <c:v>41128.111111111102</c:v>
                </c:pt>
                <c:pt idx="11131">
                  <c:v>41128.124999999993</c:v>
                </c:pt>
                <c:pt idx="11132">
                  <c:v>41128.138888888891</c:v>
                </c:pt>
                <c:pt idx="11133">
                  <c:v>41128.152777777781</c:v>
                </c:pt>
                <c:pt idx="11134">
                  <c:v>41128.166666666657</c:v>
                </c:pt>
                <c:pt idx="11135">
                  <c:v>41128.180555555562</c:v>
                </c:pt>
                <c:pt idx="11136">
                  <c:v>41128.194444444445</c:v>
                </c:pt>
                <c:pt idx="11137">
                  <c:v>41128.208333333336</c:v>
                </c:pt>
                <c:pt idx="11138">
                  <c:v>41128.222222222212</c:v>
                </c:pt>
                <c:pt idx="11139">
                  <c:v>41128.236111111102</c:v>
                </c:pt>
                <c:pt idx="11140">
                  <c:v>41128.25</c:v>
                </c:pt>
                <c:pt idx="11141">
                  <c:v>41128.263888888883</c:v>
                </c:pt>
                <c:pt idx="11142">
                  <c:v>41128.277777777774</c:v>
                </c:pt>
                <c:pt idx="11143">
                  <c:v>41128.29166666665</c:v>
                </c:pt>
                <c:pt idx="11144">
                  <c:v>41128.305555555562</c:v>
                </c:pt>
                <c:pt idx="11145">
                  <c:v>41128.319444444453</c:v>
                </c:pt>
                <c:pt idx="11146">
                  <c:v>41128.333333333336</c:v>
                </c:pt>
                <c:pt idx="11147">
                  <c:v>41128.347222222219</c:v>
                </c:pt>
                <c:pt idx="11148">
                  <c:v>41128.361111111102</c:v>
                </c:pt>
                <c:pt idx="11149">
                  <c:v>41128.375</c:v>
                </c:pt>
                <c:pt idx="11150">
                  <c:v>41128.388888888898</c:v>
                </c:pt>
                <c:pt idx="11151">
                  <c:v>41128.402777777781</c:v>
                </c:pt>
                <c:pt idx="11152">
                  <c:v>41128.416666666664</c:v>
                </c:pt>
                <c:pt idx="11153">
                  <c:v>41128.430555555562</c:v>
                </c:pt>
                <c:pt idx="11154">
                  <c:v>41128.444444444453</c:v>
                </c:pt>
                <c:pt idx="11155">
                  <c:v>41128.458333333343</c:v>
                </c:pt>
                <c:pt idx="11156">
                  <c:v>41128.472222222219</c:v>
                </c:pt>
                <c:pt idx="11157">
                  <c:v>41128.486111111109</c:v>
                </c:pt>
                <c:pt idx="11158">
                  <c:v>41128.5</c:v>
                </c:pt>
                <c:pt idx="11159">
                  <c:v>41128.513888888891</c:v>
                </c:pt>
                <c:pt idx="11160">
                  <c:v>41128.527777777774</c:v>
                </c:pt>
                <c:pt idx="11161">
                  <c:v>41128.541666666657</c:v>
                </c:pt>
                <c:pt idx="11162">
                  <c:v>41128.555555555562</c:v>
                </c:pt>
                <c:pt idx="11163">
                  <c:v>41128.569444444445</c:v>
                </c:pt>
                <c:pt idx="11164">
                  <c:v>41128.583333333336</c:v>
                </c:pt>
                <c:pt idx="11165">
                  <c:v>41128.597222222212</c:v>
                </c:pt>
                <c:pt idx="11166">
                  <c:v>41128.611111111102</c:v>
                </c:pt>
                <c:pt idx="11167">
                  <c:v>41128.624999999993</c:v>
                </c:pt>
                <c:pt idx="11168">
                  <c:v>41128.638888888891</c:v>
                </c:pt>
                <c:pt idx="11169">
                  <c:v>41128.652777777781</c:v>
                </c:pt>
                <c:pt idx="11170">
                  <c:v>41128.666666666657</c:v>
                </c:pt>
                <c:pt idx="11171">
                  <c:v>41128.680555555562</c:v>
                </c:pt>
                <c:pt idx="11172">
                  <c:v>41128.694444444445</c:v>
                </c:pt>
                <c:pt idx="11173">
                  <c:v>41128.708333333336</c:v>
                </c:pt>
                <c:pt idx="11174">
                  <c:v>41128.722222222212</c:v>
                </c:pt>
                <c:pt idx="11175">
                  <c:v>41128.736111111102</c:v>
                </c:pt>
                <c:pt idx="11176">
                  <c:v>41128.75</c:v>
                </c:pt>
                <c:pt idx="11177">
                  <c:v>41128.763888888883</c:v>
                </c:pt>
                <c:pt idx="11178">
                  <c:v>41128.777777777774</c:v>
                </c:pt>
                <c:pt idx="11179">
                  <c:v>41128.79166666665</c:v>
                </c:pt>
                <c:pt idx="11180">
                  <c:v>41128.805555555562</c:v>
                </c:pt>
                <c:pt idx="11181">
                  <c:v>41128.819444444453</c:v>
                </c:pt>
                <c:pt idx="11182">
                  <c:v>41128.833333333336</c:v>
                </c:pt>
                <c:pt idx="11183">
                  <c:v>41128.847222222219</c:v>
                </c:pt>
                <c:pt idx="11184">
                  <c:v>41128.861111111102</c:v>
                </c:pt>
                <c:pt idx="11185">
                  <c:v>41128.875</c:v>
                </c:pt>
                <c:pt idx="11186">
                  <c:v>41128.888888888898</c:v>
                </c:pt>
                <c:pt idx="11187">
                  <c:v>41128.902777777781</c:v>
                </c:pt>
                <c:pt idx="11188">
                  <c:v>41128.916666666664</c:v>
                </c:pt>
                <c:pt idx="11189">
                  <c:v>41128.930555555562</c:v>
                </c:pt>
                <c:pt idx="11190">
                  <c:v>41128.944444444453</c:v>
                </c:pt>
                <c:pt idx="11191">
                  <c:v>41128.958333333343</c:v>
                </c:pt>
                <c:pt idx="11192">
                  <c:v>41128.972222222219</c:v>
                </c:pt>
                <c:pt idx="11193">
                  <c:v>41128.986111111109</c:v>
                </c:pt>
                <c:pt idx="11194">
                  <c:v>41129</c:v>
                </c:pt>
                <c:pt idx="11195">
                  <c:v>41129.013888888891</c:v>
                </c:pt>
                <c:pt idx="11196">
                  <c:v>41129.027777777774</c:v>
                </c:pt>
                <c:pt idx="11197">
                  <c:v>41129.041666666657</c:v>
                </c:pt>
                <c:pt idx="11198">
                  <c:v>41129.055555555562</c:v>
                </c:pt>
                <c:pt idx="11199">
                  <c:v>41129.069444444445</c:v>
                </c:pt>
                <c:pt idx="11200">
                  <c:v>41129.083333333336</c:v>
                </c:pt>
                <c:pt idx="11201">
                  <c:v>41129.097222222212</c:v>
                </c:pt>
                <c:pt idx="11202">
                  <c:v>41129.111111111102</c:v>
                </c:pt>
                <c:pt idx="11203">
                  <c:v>41129.124999999993</c:v>
                </c:pt>
                <c:pt idx="11204">
                  <c:v>41129.138888888891</c:v>
                </c:pt>
                <c:pt idx="11205">
                  <c:v>41129.152777777781</c:v>
                </c:pt>
                <c:pt idx="11206">
                  <c:v>41129.166666666657</c:v>
                </c:pt>
                <c:pt idx="11207">
                  <c:v>41129.180555555562</c:v>
                </c:pt>
                <c:pt idx="11208">
                  <c:v>41129.194444444445</c:v>
                </c:pt>
                <c:pt idx="11209">
                  <c:v>41129.208333333336</c:v>
                </c:pt>
                <c:pt idx="11210">
                  <c:v>41129.222222222212</c:v>
                </c:pt>
                <c:pt idx="11211">
                  <c:v>41129.236111111102</c:v>
                </c:pt>
                <c:pt idx="11212">
                  <c:v>41129.25</c:v>
                </c:pt>
                <c:pt idx="11213">
                  <c:v>41129.263888888883</c:v>
                </c:pt>
                <c:pt idx="11214">
                  <c:v>41129.277777777774</c:v>
                </c:pt>
                <c:pt idx="11215">
                  <c:v>41129.29166666665</c:v>
                </c:pt>
                <c:pt idx="11216">
                  <c:v>41129.305555555562</c:v>
                </c:pt>
                <c:pt idx="11217">
                  <c:v>41129.319444444453</c:v>
                </c:pt>
                <c:pt idx="11218">
                  <c:v>41129.333333333336</c:v>
                </c:pt>
                <c:pt idx="11219">
                  <c:v>41129.347222222219</c:v>
                </c:pt>
                <c:pt idx="11220">
                  <c:v>41129.361111111102</c:v>
                </c:pt>
                <c:pt idx="11221">
                  <c:v>41129.375</c:v>
                </c:pt>
                <c:pt idx="11222">
                  <c:v>41129.388888888898</c:v>
                </c:pt>
                <c:pt idx="11223">
                  <c:v>41129.402777777781</c:v>
                </c:pt>
                <c:pt idx="11224">
                  <c:v>41129.416666666664</c:v>
                </c:pt>
                <c:pt idx="11225">
                  <c:v>41129.430555555562</c:v>
                </c:pt>
                <c:pt idx="11226">
                  <c:v>41129.444444444453</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41129.541666666657</c:v>
                </c:pt>
                <c:pt idx="11237">
                  <c:v>41129.555555555562</c:v>
                </c:pt>
                <c:pt idx="11238">
                  <c:v>41129.569444444445</c:v>
                </c:pt>
                <c:pt idx="11239">
                  <c:v>41129.583333333336</c:v>
                </c:pt>
                <c:pt idx="11240">
                  <c:v>41129.597222222212</c:v>
                </c:pt>
                <c:pt idx="11241">
                  <c:v>41129.611111111102</c:v>
                </c:pt>
                <c:pt idx="11242">
                  <c:v>41129.624999999993</c:v>
                </c:pt>
                <c:pt idx="11243">
                  <c:v>41129.638888888891</c:v>
                </c:pt>
                <c:pt idx="11244">
                  <c:v>41129.652777777781</c:v>
                </c:pt>
                <c:pt idx="11245">
                  <c:v>41129.666666666657</c:v>
                </c:pt>
                <c:pt idx="11246">
                  <c:v>41129.680555555562</c:v>
                </c:pt>
                <c:pt idx="11247">
                  <c:v>41129.694444444445</c:v>
                </c:pt>
                <c:pt idx="11248">
                  <c:v>41129.708333333336</c:v>
                </c:pt>
                <c:pt idx="11249">
                  <c:v>41129.722222222212</c:v>
                </c:pt>
                <c:pt idx="11250">
                  <c:v>41129.736111111102</c:v>
                </c:pt>
                <c:pt idx="11251">
                  <c:v>41129.75</c:v>
                </c:pt>
                <c:pt idx="11252">
                  <c:v>41129.763888888883</c:v>
                </c:pt>
                <c:pt idx="11253">
                  <c:v>41129.777777777774</c:v>
                </c:pt>
                <c:pt idx="11254">
                  <c:v>41129.79166666665</c:v>
                </c:pt>
                <c:pt idx="11255">
                  <c:v>41129.805555555562</c:v>
                </c:pt>
                <c:pt idx="11256">
                  <c:v>41129.819444444453</c:v>
                </c:pt>
                <c:pt idx="11257">
                  <c:v>41129.833333333336</c:v>
                </c:pt>
                <c:pt idx="11258">
                  <c:v>41129.847222222219</c:v>
                </c:pt>
                <c:pt idx="11259">
                  <c:v>41129.861111111102</c:v>
                </c:pt>
                <c:pt idx="11260">
                  <c:v>41129.875</c:v>
                </c:pt>
                <c:pt idx="11261">
                  <c:v>41129.888888888898</c:v>
                </c:pt>
                <c:pt idx="11262">
                  <c:v>41129.902777777781</c:v>
                </c:pt>
                <c:pt idx="11263">
                  <c:v>41129.916666666664</c:v>
                </c:pt>
                <c:pt idx="11264">
                  <c:v>41129.930555555562</c:v>
                </c:pt>
                <c:pt idx="11265">
                  <c:v>41129.944444444453</c:v>
                </c:pt>
                <c:pt idx="11266">
                  <c:v>41129.958333333343</c:v>
                </c:pt>
                <c:pt idx="11267">
                  <c:v>41129.972222222219</c:v>
                </c:pt>
                <c:pt idx="11268">
                  <c:v>41129.986111111109</c:v>
                </c:pt>
                <c:pt idx="11269">
                  <c:v>41130</c:v>
                </c:pt>
                <c:pt idx="11270">
                  <c:v>41130.013888888891</c:v>
                </c:pt>
                <c:pt idx="11271">
                  <c:v>41130.027777777774</c:v>
                </c:pt>
                <c:pt idx="11272">
                  <c:v>41130.041666666657</c:v>
                </c:pt>
                <c:pt idx="11273">
                  <c:v>41130.055555555562</c:v>
                </c:pt>
                <c:pt idx="11274">
                  <c:v>41130.069444444445</c:v>
                </c:pt>
                <c:pt idx="11275">
                  <c:v>41130.083333333336</c:v>
                </c:pt>
                <c:pt idx="11276">
                  <c:v>41130.097222222212</c:v>
                </c:pt>
                <c:pt idx="11277">
                  <c:v>41130.111111111102</c:v>
                </c:pt>
                <c:pt idx="11278">
                  <c:v>41130.124999999993</c:v>
                </c:pt>
                <c:pt idx="11279">
                  <c:v>41130.138888888891</c:v>
                </c:pt>
                <c:pt idx="11280">
                  <c:v>41130.152777777781</c:v>
                </c:pt>
                <c:pt idx="11281">
                  <c:v>41130.166666666657</c:v>
                </c:pt>
                <c:pt idx="11282">
                  <c:v>41130.180555555562</c:v>
                </c:pt>
                <c:pt idx="11283">
                  <c:v>41130.194444444445</c:v>
                </c:pt>
                <c:pt idx="11284">
                  <c:v>41130.208333333336</c:v>
                </c:pt>
                <c:pt idx="11285">
                  <c:v>41130.222222222212</c:v>
                </c:pt>
                <c:pt idx="11286">
                  <c:v>41130.236111111102</c:v>
                </c:pt>
                <c:pt idx="11287">
                  <c:v>41130.25</c:v>
                </c:pt>
                <c:pt idx="11288">
                  <c:v>41130.263888888883</c:v>
                </c:pt>
                <c:pt idx="11289">
                  <c:v>41130.277777777774</c:v>
                </c:pt>
                <c:pt idx="11290">
                  <c:v>41130.29166666665</c:v>
                </c:pt>
                <c:pt idx="11291">
                  <c:v>41130.305555555562</c:v>
                </c:pt>
                <c:pt idx="11292">
                  <c:v>41130.319444444453</c:v>
                </c:pt>
                <c:pt idx="11293">
                  <c:v>41130.333333333336</c:v>
                </c:pt>
                <c:pt idx="11294">
                  <c:v>41130.347222222219</c:v>
                </c:pt>
                <c:pt idx="11295">
                  <c:v>41130.361111111102</c:v>
                </c:pt>
                <c:pt idx="11296">
                  <c:v>41130.375</c:v>
                </c:pt>
                <c:pt idx="11297">
                  <c:v>41130.388888888898</c:v>
                </c:pt>
                <c:pt idx="11298">
                  <c:v>41130.402777777781</c:v>
                </c:pt>
                <c:pt idx="11299">
                  <c:v>41130.416666666664</c:v>
                </c:pt>
                <c:pt idx="11300">
                  <c:v>41130.430555555562</c:v>
                </c:pt>
                <c:pt idx="11301">
                  <c:v>41130.444444444453</c:v>
                </c:pt>
                <c:pt idx="11302">
                  <c:v>41130.458333333343</c:v>
                </c:pt>
                <c:pt idx="11303">
                  <c:v>41130.472222222219</c:v>
                </c:pt>
                <c:pt idx="11304">
                  <c:v>41130.486111111109</c:v>
                </c:pt>
                <c:pt idx="11305">
                  <c:v>41130.5</c:v>
                </c:pt>
                <c:pt idx="11306">
                  <c:v>41130.513888888891</c:v>
                </c:pt>
                <c:pt idx="11307">
                  <c:v>41130.527777777774</c:v>
                </c:pt>
                <c:pt idx="11308">
                  <c:v>41130.541666666657</c:v>
                </c:pt>
                <c:pt idx="11309">
                  <c:v>41130.555555555562</c:v>
                </c:pt>
                <c:pt idx="11310">
                  <c:v>41130.569444444445</c:v>
                </c:pt>
                <c:pt idx="11311">
                  <c:v>41130.583333333336</c:v>
                </c:pt>
                <c:pt idx="11312">
                  <c:v>41130.597222222212</c:v>
                </c:pt>
                <c:pt idx="11313">
                  <c:v>41130.611111111102</c:v>
                </c:pt>
                <c:pt idx="11314">
                  <c:v>41130.624999999993</c:v>
                </c:pt>
                <c:pt idx="11315">
                  <c:v>41130.638888888891</c:v>
                </c:pt>
                <c:pt idx="11316">
                  <c:v>41130.652777777781</c:v>
                </c:pt>
                <c:pt idx="11317">
                  <c:v>41130.666666666657</c:v>
                </c:pt>
                <c:pt idx="11318">
                  <c:v>41130.680555555562</c:v>
                </c:pt>
                <c:pt idx="11319">
                  <c:v>41130.694444444445</c:v>
                </c:pt>
                <c:pt idx="11320">
                  <c:v>41130.708333333336</c:v>
                </c:pt>
                <c:pt idx="11321">
                  <c:v>41130.722222222212</c:v>
                </c:pt>
                <c:pt idx="11322">
                  <c:v>41130.736111111102</c:v>
                </c:pt>
                <c:pt idx="11323">
                  <c:v>41130.75</c:v>
                </c:pt>
                <c:pt idx="11324">
                  <c:v>41130.763888888883</c:v>
                </c:pt>
                <c:pt idx="11325">
                  <c:v>41130.777777777774</c:v>
                </c:pt>
                <c:pt idx="11326">
                  <c:v>41130.79166666665</c:v>
                </c:pt>
                <c:pt idx="11327">
                  <c:v>41130.805555555562</c:v>
                </c:pt>
                <c:pt idx="11328">
                  <c:v>41130.819444444453</c:v>
                </c:pt>
                <c:pt idx="11329">
                  <c:v>41130.833333333336</c:v>
                </c:pt>
                <c:pt idx="11330">
                  <c:v>41130.847222222219</c:v>
                </c:pt>
                <c:pt idx="11331">
                  <c:v>41130.861111111102</c:v>
                </c:pt>
                <c:pt idx="11332">
                  <c:v>41130.875</c:v>
                </c:pt>
                <c:pt idx="11333">
                  <c:v>41130.888888888898</c:v>
                </c:pt>
                <c:pt idx="11334">
                  <c:v>41130.902777777781</c:v>
                </c:pt>
                <c:pt idx="11335">
                  <c:v>41130.916666666664</c:v>
                </c:pt>
                <c:pt idx="11336">
                  <c:v>41130.930555555562</c:v>
                </c:pt>
                <c:pt idx="11337">
                  <c:v>41130.944444444453</c:v>
                </c:pt>
                <c:pt idx="11338">
                  <c:v>41130.958333333343</c:v>
                </c:pt>
                <c:pt idx="11339">
                  <c:v>41130.972222222219</c:v>
                </c:pt>
                <c:pt idx="11340">
                  <c:v>41130.986111111109</c:v>
                </c:pt>
                <c:pt idx="11341">
                  <c:v>41131</c:v>
                </c:pt>
                <c:pt idx="11342">
                  <c:v>41131.013888888891</c:v>
                </c:pt>
                <c:pt idx="11343">
                  <c:v>41131.027777777774</c:v>
                </c:pt>
                <c:pt idx="11344">
                  <c:v>41131.041666666657</c:v>
                </c:pt>
                <c:pt idx="11345">
                  <c:v>41131.055555555562</c:v>
                </c:pt>
                <c:pt idx="11346">
                  <c:v>41131.069444444445</c:v>
                </c:pt>
                <c:pt idx="11347">
                  <c:v>41131.083333333336</c:v>
                </c:pt>
                <c:pt idx="11348">
                  <c:v>41131.097222222212</c:v>
                </c:pt>
                <c:pt idx="11349">
                  <c:v>41131.111111111102</c:v>
                </c:pt>
                <c:pt idx="11350">
                  <c:v>41131.124999999993</c:v>
                </c:pt>
                <c:pt idx="11351">
                  <c:v>41131.138888888891</c:v>
                </c:pt>
                <c:pt idx="11352">
                  <c:v>41131.152777777781</c:v>
                </c:pt>
                <c:pt idx="11353">
                  <c:v>41131.166666666657</c:v>
                </c:pt>
                <c:pt idx="11354">
                  <c:v>41131.180555555562</c:v>
                </c:pt>
                <c:pt idx="11355">
                  <c:v>41131.194444444445</c:v>
                </c:pt>
                <c:pt idx="11356">
                  <c:v>41131.208333333336</c:v>
                </c:pt>
                <c:pt idx="11357">
                  <c:v>41131.222222222212</c:v>
                </c:pt>
                <c:pt idx="11358">
                  <c:v>41131.236111111102</c:v>
                </c:pt>
                <c:pt idx="11359">
                  <c:v>41131.25</c:v>
                </c:pt>
                <c:pt idx="11360">
                  <c:v>41131.263888888883</c:v>
                </c:pt>
                <c:pt idx="11361">
                  <c:v>41131.277777777774</c:v>
                </c:pt>
                <c:pt idx="11362">
                  <c:v>41131.29166666665</c:v>
                </c:pt>
                <c:pt idx="11363">
                  <c:v>41131.305555555562</c:v>
                </c:pt>
                <c:pt idx="11364">
                  <c:v>41131.319444444453</c:v>
                </c:pt>
                <c:pt idx="11365">
                  <c:v>41131.333333333336</c:v>
                </c:pt>
                <c:pt idx="11366">
                  <c:v>41131.347222222219</c:v>
                </c:pt>
                <c:pt idx="11367">
                  <c:v>41131.361111111102</c:v>
                </c:pt>
                <c:pt idx="11368">
                  <c:v>41131.375</c:v>
                </c:pt>
                <c:pt idx="11369">
                  <c:v>41131.388888888898</c:v>
                </c:pt>
                <c:pt idx="11370">
                  <c:v>41131.402777777781</c:v>
                </c:pt>
                <c:pt idx="11371">
                  <c:v>41131.416666666664</c:v>
                </c:pt>
                <c:pt idx="11372">
                  <c:v>41131.430555555562</c:v>
                </c:pt>
                <c:pt idx="11373">
                  <c:v>41131.444444444453</c:v>
                </c:pt>
                <c:pt idx="11374">
                  <c:v>41131.458333333343</c:v>
                </c:pt>
                <c:pt idx="11375">
                  <c:v>41131.472222222219</c:v>
                </c:pt>
                <c:pt idx="11376">
                  <c:v>41131.486111111109</c:v>
                </c:pt>
                <c:pt idx="11377">
                  <c:v>41131.5</c:v>
                </c:pt>
                <c:pt idx="11378">
                  <c:v>41131.513888888891</c:v>
                </c:pt>
                <c:pt idx="11379">
                  <c:v>41131.527777777774</c:v>
                </c:pt>
                <c:pt idx="11380">
                  <c:v>41131.541666666657</c:v>
                </c:pt>
                <c:pt idx="11381">
                  <c:v>41131.555555555562</c:v>
                </c:pt>
                <c:pt idx="11382">
                  <c:v>41131.569444444445</c:v>
                </c:pt>
                <c:pt idx="11383">
                  <c:v>41131.583333333336</c:v>
                </c:pt>
                <c:pt idx="11384">
                  <c:v>41131.597222222212</c:v>
                </c:pt>
                <c:pt idx="11385">
                  <c:v>41131.611111111102</c:v>
                </c:pt>
                <c:pt idx="11386">
                  <c:v>41131.624999999993</c:v>
                </c:pt>
                <c:pt idx="11387">
                  <c:v>41131.638888888891</c:v>
                </c:pt>
                <c:pt idx="11388">
                  <c:v>41131.652777777781</c:v>
                </c:pt>
                <c:pt idx="11389">
                  <c:v>41131.666666666657</c:v>
                </c:pt>
                <c:pt idx="11390">
                  <c:v>41131.680555555562</c:v>
                </c:pt>
                <c:pt idx="11391">
                  <c:v>41131.694444444445</c:v>
                </c:pt>
                <c:pt idx="11392">
                  <c:v>41131.708333333336</c:v>
                </c:pt>
                <c:pt idx="11393">
                  <c:v>41131.722222222212</c:v>
                </c:pt>
                <c:pt idx="11394">
                  <c:v>41131.736111111102</c:v>
                </c:pt>
                <c:pt idx="11395">
                  <c:v>41131.75</c:v>
                </c:pt>
                <c:pt idx="11396">
                  <c:v>41131.763888888883</c:v>
                </c:pt>
                <c:pt idx="11397">
                  <c:v>41131.777777777774</c:v>
                </c:pt>
                <c:pt idx="11398">
                  <c:v>41131.79166666665</c:v>
                </c:pt>
                <c:pt idx="11399">
                  <c:v>41131.805555555562</c:v>
                </c:pt>
                <c:pt idx="11400">
                  <c:v>41131.819444444453</c:v>
                </c:pt>
                <c:pt idx="11401">
                  <c:v>41131.833333333336</c:v>
                </c:pt>
                <c:pt idx="11402">
                  <c:v>41131.847222222219</c:v>
                </c:pt>
                <c:pt idx="11403">
                  <c:v>41131.861111111102</c:v>
                </c:pt>
                <c:pt idx="11404">
                  <c:v>41131.875</c:v>
                </c:pt>
                <c:pt idx="11405">
                  <c:v>41131.888888888898</c:v>
                </c:pt>
                <c:pt idx="11406">
                  <c:v>41131.902777777781</c:v>
                </c:pt>
                <c:pt idx="11407">
                  <c:v>41131.916666666664</c:v>
                </c:pt>
                <c:pt idx="11408">
                  <c:v>41131.930555555562</c:v>
                </c:pt>
                <c:pt idx="11409">
                  <c:v>41131.944444444453</c:v>
                </c:pt>
                <c:pt idx="11410">
                  <c:v>41131.958333333343</c:v>
                </c:pt>
                <c:pt idx="11411">
                  <c:v>41131.972222222219</c:v>
                </c:pt>
                <c:pt idx="11412">
                  <c:v>41131.986111111109</c:v>
                </c:pt>
                <c:pt idx="11413">
                  <c:v>41132</c:v>
                </c:pt>
                <c:pt idx="11414">
                  <c:v>41132.013888888891</c:v>
                </c:pt>
                <c:pt idx="11415">
                  <c:v>41132.027777777774</c:v>
                </c:pt>
                <c:pt idx="11416">
                  <c:v>41132.041666666657</c:v>
                </c:pt>
                <c:pt idx="11417">
                  <c:v>41132.055555555562</c:v>
                </c:pt>
                <c:pt idx="11418">
                  <c:v>41132.069444444445</c:v>
                </c:pt>
                <c:pt idx="11419">
                  <c:v>41132.083333333336</c:v>
                </c:pt>
                <c:pt idx="11420">
                  <c:v>41132.097222222212</c:v>
                </c:pt>
                <c:pt idx="11421">
                  <c:v>41132.111111111102</c:v>
                </c:pt>
                <c:pt idx="11422">
                  <c:v>41132.124999999993</c:v>
                </c:pt>
                <c:pt idx="11423">
                  <c:v>41132.138888888891</c:v>
                </c:pt>
                <c:pt idx="11424">
                  <c:v>41132.152777777781</c:v>
                </c:pt>
                <c:pt idx="11425">
                  <c:v>41132.166666666657</c:v>
                </c:pt>
                <c:pt idx="11426">
                  <c:v>41132.180555555562</c:v>
                </c:pt>
                <c:pt idx="11427">
                  <c:v>41132.194444444445</c:v>
                </c:pt>
                <c:pt idx="11428">
                  <c:v>41132.208333333336</c:v>
                </c:pt>
                <c:pt idx="11429">
                  <c:v>41132.222222222212</c:v>
                </c:pt>
                <c:pt idx="11430">
                  <c:v>41132.236111111102</c:v>
                </c:pt>
                <c:pt idx="11431">
                  <c:v>41132.25</c:v>
                </c:pt>
                <c:pt idx="11432">
                  <c:v>41132.263888888883</c:v>
                </c:pt>
                <c:pt idx="11433">
                  <c:v>41132.277777777774</c:v>
                </c:pt>
                <c:pt idx="11434">
                  <c:v>41132.29166666665</c:v>
                </c:pt>
                <c:pt idx="11435">
                  <c:v>41132.305555555562</c:v>
                </c:pt>
                <c:pt idx="11436">
                  <c:v>41132.319444444453</c:v>
                </c:pt>
                <c:pt idx="11437">
                  <c:v>41132.333333333336</c:v>
                </c:pt>
                <c:pt idx="11438">
                  <c:v>41132.347222222219</c:v>
                </c:pt>
                <c:pt idx="11439">
                  <c:v>41132.361111111102</c:v>
                </c:pt>
                <c:pt idx="11440">
                  <c:v>41132.375</c:v>
                </c:pt>
                <c:pt idx="11441">
                  <c:v>41132.388888888898</c:v>
                </c:pt>
                <c:pt idx="11442">
                  <c:v>41132.402777777781</c:v>
                </c:pt>
                <c:pt idx="11443">
                  <c:v>41132.416666666664</c:v>
                </c:pt>
                <c:pt idx="11444">
                  <c:v>41132.430555555562</c:v>
                </c:pt>
                <c:pt idx="11445">
                  <c:v>41132.444444444453</c:v>
                </c:pt>
                <c:pt idx="11446">
                  <c:v>41132.458333333343</c:v>
                </c:pt>
                <c:pt idx="11447">
                  <c:v>41132.472222222219</c:v>
                </c:pt>
                <c:pt idx="11448">
                  <c:v>41132.486111111109</c:v>
                </c:pt>
                <c:pt idx="11449">
                  <c:v>41132.5</c:v>
                </c:pt>
                <c:pt idx="11450">
                  <c:v>41132.513888888891</c:v>
                </c:pt>
                <c:pt idx="11451">
                  <c:v>41132.527777777774</c:v>
                </c:pt>
                <c:pt idx="11452">
                  <c:v>41132.541666666657</c:v>
                </c:pt>
                <c:pt idx="11453">
                  <c:v>41132.555555555562</c:v>
                </c:pt>
                <c:pt idx="11454">
                  <c:v>41132.569444444445</c:v>
                </c:pt>
                <c:pt idx="11455">
                  <c:v>41132.583333333336</c:v>
                </c:pt>
                <c:pt idx="11456">
                  <c:v>41132.597222222212</c:v>
                </c:pt>
                <c:pt idx="11457">
                  <c:v>41132.611111111102</c:v>
                </c:pt>
                <c:pt idx="11458">
                  <c:v>41132.624999999993</c:v>
                </c:pt>
                <c:pt idx="11459">
                  <c:v>41132.638888888891</c:v>
                </c:pt>
                <c:pt idx="11460">
                  <c:v>41132.652777777781</c:v>
                </c:pt>
                <c:pt idx="11461">
                  <c:v>41132.666666666657</c:v>
                </c:pt>
                <c:pt idx="11462">
                  <c:v>41132.680555555562</c:v>
                </c:pt>
                <c:pt idx="11463">
                  <c:v>41132.694444444445</c:v>
                </c:pt>
                <c:pt idx="11464">
                  <c:v>41132.708333333336</c:v>
                </c:pt>
                <c:pt idx="11465">
                  <c:v>41132.722222222212</c:v>
                </c:pt>
                <c:pt idx="11466">
                  <c:v>41132.736111111102</c:v>
                </c:pt>
                <c:pt idx="11467">
                  <c:v>41132.75</c:v>
                </c:pt>
                <c:pt idx="11468">
                  <c:v>41132.763888888883</c:v>
                </c:pt>
                <c:pt idx="11469">
                  <c:v>41132.777777777774</c:v>
                </c:pt>
                <c:pt idx="11470">
                  <c:v>41132.79166666665</c:v>
                </c:pt>
                <c:pt idx="11471">
                  <c:v>41132.805555555562</c:v>
                </c:pt>
                <c:pt idx="11472">
                  <c:v>41132.819444444453</c:v>
                </c:pt>
                <c:pt idx="11473">
                  <c:v>41132.833333333336</c:v>
                </c:pt>
                <c:pt idx="11474">
                  <c:v>41132.847222222219</c:v>
                </c:pt>
                <c:pt idx="11475">
                  <c:v>41132.861111111102</c:v>
                </c:pt>
                <c:pt idx="11476">
                  <c:v>41132.875</c:v>
                </c:pt>
                <c:pt idx="11477">
                  <c:v>41132.888888888898</c:v>
                </c:pt>
                <c:pt idx="11478">
                  <c:v>41132.902777777781</c:v>
                </c:pt>
                <c:pt idx="11479">
                  <c:v>41132.916666666664</c:v>
                </c:pt>
                <c:pt idx="11480">
                  <c:v>41132.930555555562</c:v>
                </c:pt>
                <c:pt idx="11481">
                  <c:v>41132.944444444453</c:v>
                </c:pt>
                <c:pt idx="11482">
                  <c:v>41132.958333333343</c:v>
                </c:pt>
                <c:pt idx="11483">
                  <c:v>41132.972222222219</c:v>
                </c:pt>
                <c:pt idx="11484">
                  <c:v>41132.986111111109</c:v>
                </c:pt>
                <c:pt idx="11485">
                  <c:v>41133</c:v>
                </c:pt>
                <c:pt idx="11486">
                  <c:v>41133.013888888891</c:v>
                </c:pt>
                <c:pt idx="11487">
                  <c:v>41133.027777777774</c:v>
                </c:pt>
                <c:pt idx="11488">
                  <c:v>41133.041666666657</c:v>
                </c:pt>
                <c:pt idx="11489">
                  <c:v>41133.055555555562</c:v>
                </c:pt>
                <c:pt idx="11490">
                  <c:v>41133.069444444445</c:v>
                </c:pt>
                <c:pt idx="11491">
                  <c:v>41133.083333333336</c:v>
                </c:pt>
                <c:pt idx="11492">
                  <c:v>41133.097222222212</c:v>
                </c:pt>
                <c:pt idx="11493">
                  <c:v>41133.111111111102</c:v>
                </c:pt>
                <c:pt idx="11494">
                  <c:v>41133.124999999993</c:v>
                </c:pt>
                <c:pt idx="11495">
                  <c:v>41133.138888888891</c:v>
                </c:pt>
                <c:pt idx="11496">
                  <c:v>41133.152777777781</c:v>
                </c:pt>
                <c:pt idx="11497">
                  <c:v>41133.166666666657</c:v>
                </c:pt>
                <c:pt idx="11498">
                  <c:v>41133.180555555562</c:v>
                </c:pt>
                <c:pt idx="11499">
                  <c:v>41133.194444444445</c:v>
                </c:pt>
                <c:pt idx="11500">
                  <c:v>41133.208333333336</c:v>
                </c:pt>
                <c:pt idx="11501">
                  <c:v>41133.222222222212</c:v>
                </c:pt>
                <c:pt idx="11502">
                  <c:v>41133.236111111102</c:v>
                </c:pt>
                <c:pt idx="11503">
                  <c:v>41133.25</c:v>
                </c:pt>
                <c:pt idx="11504">
                  <c:v>41133.263888888883</c:v>
                </c:pt>
                <c:pt idx="11505">
                  <c:v>41133.277777777774</c:v>
                </c:pt>
                <c:pt idx="11506">
                  <c:v>41133.29166666665</c:v>
                </c:pt>
                <c:pt idx="11507">
                  <c:v>41133.305555555562</c:v>
                </c:pt>
                <c:pt idx="11508">
                  <c:v>41133.319444444453</c:v>
                </c:pt>
                <c:pt idx="11509">
                  <c:v>41133.333333333336</c:v>
                </c:pt>
                <c:pt idx="11510">
                  <c:v>41133.347222222219</c:v>
                </c:pt>
                <c:pt idx="11511">
                  <c:v>41133.361111111102</c:v>
                </c:pt>
                <c:pt idx="11512">
                  <c:v>41133.375</c:v>
                </c:pt>
                <c:pt idx="11513">
                  <c:v>41133.388888888898</c:v>
                </c:pt>
                <c:pt idx="11514">
                  <c:v>41133.402777777781</c:v>
                </c:pt>
                <c:pt idx="11515">
                  <c:v>41133.416666666664</c:v>
                </c:pt>
                <c:pt idx="11516">
                  <c:v>41133.430555555562</c:v>
                </c:pt>
                <c:pt idx="11517">
                  <c:v>41133.444444444453</c:v>
                </c:pt>
                <c:pt idx="11518">
                  <c:v>41133.458333333343</c:v>
                </c:pt>
                <c:pt idx="11519">
                  <c:v>41133.472222222219</c:v>
                </c:pt>
                <c:pt idx="11520">
                  <c:v>41133.486111111109</c:v>
                </c:pt>
                <c:pt idx="11521">
                  <c:v>41133.5</c:v>
                </c:pt>
                <c:pt idx="11522">
                  <c:v>41133.513888888891</c:v>
                </c:pt>
                <c:pt idx="11523">
                  <c:v>41133.527777777774</c:v>
                </c:pt>
                <c:pt idx="11524">
                  <c:v>41133.541666666657</c:v>
                </c:pt>
                <c:pt idx="11525">
                  <c:v>41133.555555555562</c:v>
                </c:pt>
                <c:pt idx="11526">
                  <c:v>41133.569444444445</c:v>
                </c:pt>
                <c:pt idx="11527">
                  <c:v>41133.583333333336</c:v>
                </c:pt>
                <c:pt idx="11528">
                  <c:v>41133.597222222212</c:v>
                </c:pt>
                <c:pt idx="11529">
                  <c:v>41133.611111111102</c:v>
                </c:pt>
                <c:pt idx="11530">
                  <c:v>41133.624999999993</c:v>
                </c:pt>
                <c:pt idx="11531">
                  <c:v>41133.638888888891</c:v>
                </c:pt>
                <c:pt idx="11532">
                  <c:v>41133.652777777781</c:v>
                </c:pt>
                <c:pt idx="11533">
                  <c:v>41133.666666666657</c:v>
                </c:pt>
                <c:pt idx="11534">
                  <c:v>41133.680555555562</c:v>
                </c:pt>
                <c:pt idx="11535">
                  <c:v>41133.694444444445</c:v>
                </c:pt>
                <c:pt idx="11536">
                  <c:v>41133.708333333336</c:v>
                </c:pt>
                <c:pt idx="11537">
                  <c:v>41133.722222222212</c:v>
                </c:pt>
                <c:pt idx="11538">
                  <c:v>41133.736111111102</c:v>
                </c:pt>
                <c:pt idx="11539">
                  <c:v>41133.75</c:v>
                </c:pt>
                <c:pt idx="11540">
                  <c:v>41133.763888888883</c:v>
                </c:pt>
                <c:pt idx="11541">
                  <c:v>41133.777777777774</c:v>
                </c:pt>
                <c:pt idx="11542">
                  <c:v>41133.79166666665</c:v>
                </c:pt>
                <c:pt idx="11543">
                  <c:v>41133.805555555562</c:v>
                </c:pt>
                <c:pt idx="11544">
                  <c:v>41133.819444444453</c:v>
                </c:pt>
                <c:pt idx="11545">
                  <c:v>41133.833333333336</c:v>
                </c:pt>
                <c:pt idx="11546">
                  <c:v>41133.847222222219</c:v>
                </c:pt>
                <c:pt idx="11547">
                  <c:v>41133.861111111102</c:v>
                </c:pt>
                <c:pt idx="11548">
                  <c:v>41133.875</c:v>
                </c:pt>
                <c:pt idx="11549">
                  <c:v>41133.888888888898</c:v>
                </c:pt>
                <c:pt idx="11550">
                  <c:v>41133.902777777781</c:v>
                </c:pt>
                <c:pt idx="11551">
                  <c:v>41133.916666666664</c:v>
                </c:pt>
                <c:pt idx="11552">
                  <c:v>41133.930555555562</c:v>
                </c:pt>
                <c:pt idx="11553">
                  <c:v>41133.944444444453</c:v>
                </c:pt>
                <c:pt idx="11554">
                  <c:v>41133.958333333343</c:v>
                </c:pt>
                <c:pt idx="11555">
                  <c:v>41133.972222222219</c:v>
                </c:pt>
                <c:pt idx="11556">
                  <c:v>41133.986111111109</c:v>
                </c:pt>
                <c:pt idx="11557">
                  <c:v>41134</c:v>
                </c:pt>
                <c:pt idx="11558">
                  <c:v>41134.013888888891</c:v>
                </c:pt>
                <c:pt idx="11559">
                  <c:v>41134.027777777774</c:v>
                </c:pt>
                <c:pt idx="11560">
                  <c:v>41134.041666666657</c:v>
                </c:pt>
                <c:pt idx="11561">
                  <c:v>41134.055555555562</c:v>
                </c:pt>
                <c:pt idx="11562">
                  <c:v>41134.069444444445</c:v>
                </c:pt>
                <c:pt idx="11563">
                  <c:v>41134.083333333336</c:v>
                </c:pt>
                <c:pt idx="11564">
                  <c:v>41134.097222222212</c:v>
                </c:pt>
                <c:pt idx="11565">
                  <c:v>41134.111111111102</c:v>
                </c:pt>
                <c:pt idx="11566">
                  <c:v>41134.124999999993</c:v>
                </c:pt>
                <c:pt idx="11567">
                  <c:v>41134.138888888891</c:v>
                </c:pt>
                <c:pt idx="11568">
                  <c:v>41134.152777777781</c:v>
                </c:pt>
                <c:pt idx="11569">
                  <c:v>41134.166666666657</c:v>
                </c:pt>
                <c:pt idx="11570">
                  <c:v>41134.180555555562</c:v>
                </c:pt>
                <c:pt idx="11571">
                  <c:v>41134.194444444445</c:v>
                </c:pt>
                <c:pt idx="11572">
                  <c:v>41134.208333333336</c:v>
                </c:pt>
                <c:pt idx="11573">
                  <c:v>41134.222222222212</c:v>
                </c:pt>
                <c:pt idx="11574">
                  <c:v>41134.236111111102</c:v>
                </c:pt>
                <c:pt idx="11575">
                  <c:v>41134.25</c:v>
                </c:pt>
                <c:pt idx="11576">
                  <c:v>41134.263888888883</c:v>
                </c:pt>
                <c:pt idx="11577">
                  <c:v>41134.277777777774</c:v>
                </c:pt>
                <c:pt idx="11578">
                  <c:v>41134.29166666665</c:v>
                </c:pt>
                <c:pt idx="11579">
                  <c:v>41134.305555555562</c:v>
                </c:pt>
                <c:pt idx="11580">
                  <c:v>41134.319444444453</c:v>
                </c:pt>
                <c:pt idx="11581">
                  <c:v>41134.333333333336</c:v>
                </c:pt>
                <c:pt idx="11582">
                  <c:v>41134.347222222219</c:v>
                </c:pt>
                <c:pt idx="11583">
                  <c:v>41134.361111111102</c:v>
                </c:pt>
                <c:pt idx="11584">
                  <c:v>41134.375</c:v>
                </c:pt>
                <c:pt idx="11585">
                  <c:v>41134.388888888898</c:v>
                </c:pt>
                <c:pt idx="11586">
                  <c:v>41134.402777777781</c:v>
                </c:pt>
                <c:pt idx="11587">
                  <c:v>41134.416666666664</c:v>
                </c:pt>
                <c:pt idx="11588">
                  <c:v>41134.430555555562</c:v>
                </c:pt>
                <c:pt idx="11589">
                  <c:v>41134.444444444453</c:v>
                </c:pt>
                <c:pt idx="11590">
                  <c:v>41134.458333333343</c:v>
                </c:pt>
                <c:pt idx="11591">
                  <c:v>41134.472222222219</c:v>
                </c:pt>
                <c:pt idx="11592">
                  <c:v>41134.486111111109</c:v>
                </c:pt>
                <c:pt idx="11593">
                  <c:v>41134.5</c:v>
                </c:pt>
                <c:pt idx="11594">
                  <c:v>41134.513888888891</c:v>
                </c:pt>
                <c:pt idx="11595">
                  <c:v>41134.527777777774</c:v>
                </c:pt>
                <c:pt idx="11596">
                  <c:v>41134.541666666657</c:v>
                </c:pt>
                <c:pt idx="11597">
                  <c:v>41134.555555555562</c:v>
                </c:pt>
                <c:pt idx="11598">
                  <c:v>41134.569444444445</c:v>
                </c:pt>
                <c:pt idx="11599">
                  <c:v>41134.583333333336</c:v>
                </c:pt>
                <c:pt idx="11600">
                  <c:v>41134.597222222212</c:v>
                </c:pt>
                <c:pt idx="11601">
                  <c:v>41134.611111111102</c:v>
                </c:pt>
                <c:pt idx="11602">
                  <c:v>41134.624999999993</c:v>
                </c:pt>
                <c:pt idx="11603">
                  <c:v>41134.638888888891</c:v>
                </c:pt>
                <c:pt idx="11604">
                  <c:v>41134.652777777781</c:v>
                </c:pt>
                <c:pt idx="11605">
                  <c:v>41134.666666666657</c:v>
                </c:pt>
                <c:pt idx="11606">
                  <c:v>41134.680555555562</c:v>
                </c:pt>
                <c:pt idx="11607">
                  <c:v>41134.694444444445</c:v>
                </c:pt>
                <c:pt idx="11608">
                  <c:v>41134.708333333336</c:v>
                </c:pt>
                <c:pt idx="11609">
                  <c:v>41134.722222222212</c:v>
                </c:pt>
                <c:pt idx="11610">
                  <c:v>41134.736111111102</c:v>
                </c:pt>
                <c:pt idx="11611">
                  <c:v>41134.75</c:v>
                </c:pt>
                <c:pt idx="11612">
                  <c:v>41134.763888888883</c:v>
                </c:pt>
                <c:pt idx="11613">
                  <c:v>41134.777777777774</c:v>
                </c:pt>
                <c:pt idx="11614">
                  <c:v>41134.79166666665</c:v>
                </c:pt>
                <c:pt idx="11615">
                  <c:v>41134.805555555562</c:v>
                </c:pt>
                <c:pt idx="11616">
                  <c:v>41134.819444444453</c:v>
                </c:pt>
                <c:pt idx="11617">
                  <c:v>41134.833333333336</c:v>
                </c:pt>
                <c:pt idx="11618">
                  <c:v>41134.847222222219</c:v>
                </c:pt>
                <c:pt idx="11619">
                  <c:v>41134.861111111102</c:v>
                </c:pt>
                <c:pt idx="11620">
                  <c:v>41134.875</c:v>
                </c:pt>
                <c:pt idx="11621">
                  <c:v>41134.888888888898</c:v>
                </c:pt>
                <c:pt idx="11622">
                  <c:v>41134.902777777781</c:v>
                </c:pt>
                <c:pt idx="11623">
                  <c:v>41134.916666666664</c:v>
                </c:pt>
                <c:pt idx="11624">
                  <c:v>41134.930555555562</c:v>
                </c:pt>
                <c:pt idx="11625">
                  <c:v>41134.944444444453</c:v>
                </c:pt>
                <c:pt idx="11626">
                  <c:v>41134.958333333343</c:v>
                </c:pt>
                <c:pt idx="11627">
                  <c:v>41134.972222222219</c:v>
                </c:pt>
                <c:pt idx="11628">
                  <c:v>41134.986111111109</c:v>
                </c:pt>
                <c:pt idx="11629">
                  <c:v>41135</c:v>
                </c:pt>
                <c:pt idx="11630">
                  <c:v>41135.013888888891</c:v>
                </c:pt>
                <c:pt idx="11631">
                  <c:v>41135.027777777774</c:v>
                </c:pt>
                <c:pt idx="11632">
                  <c:v>41135.041666666657</c:v>
                </c:pt>
                <c:pt idx="11633">
                  <c:v>41135.055555555562</c:v>
                </c:pt>
                <c:pt idx="11634">
                  <c:v>41135.069444444445</c:v>
                </c:pt>
                <c:pt idx="11635">
                  <c:v>41135.083333333336</c:v>
                </c:pt>
                <c:pt idx="11636">
                  <c:v>41135.097222222212</c:v>
                </c:pt>
                <c:pt idx="11637">
                  <c:v>41135.111111111102</c:v>
                </c:pt>
                <c:pt idx="11638">
                  <c:v>41135.124999999993</c:v>
                </c:pt>
                <c:pt idx="11639">
                  <c:v>41135.138888888891</c:v>
                </c:pt>
                <c:pt idx="11640">
                  <c:v>41135.152777777781</c:v>
                </c:pt>
                <c:pt idx="11641">
                  <c:v>41135.166666666657</c:v>
                </c:pt>
                <c:pt idx="11642">
                  <c:v>41135.180555555562</c:v>
                </c:pt>
                <c:pt idx="11643">
                  <c:v>41135.194444444445</c:v>
                </c:pt>
                <c:pt idx="11644">
                  <c:v>41135.208333333336</c:v>
                </c:pt>
                <c:pt idx="11645">
                  <c:v>41135.222222222212</c:v>
                </c:pt>
                <c:pt idx="11646">
                  <c:v>41135.236111111102</c:v>
                </c:pt>
                <c:pt idx="11647">
                  <c:v>41135.25</c:v>
                </c:pt>
                <c:pt idx="11648">
                  <c:v>41135.263888888883</c:v>
                </c:pt>
                <c:pt idx="11649">
                  <c:v>41135.277777777774</c:v>
                </c:pt>
                <c:pt idx="11650">
                  <c:v>41135.29166666665</c:v>
                </c:pt>
                <c:pt idx="11651">
                  <c:v>41135.305555555562</c:v>
                </c:pt>
                <c:pt idx="11652">
                  <c:v>41135.319444444453</c:v>
                </c:pt>
                <c:pt idx="11653">
                  <c:v>41135.333333333336</c:v>
                </c:pt>
                <c:pt idx="11654">
                  <c:v>41135.347222222219</c:v>
                </c:pt>
                <c:pt idx="11655">
                  <c:v>41135.361111111102</c:v>
                </c:pt>
                <c:pt idx="11656">
                  <c:v>41135.375</c:v>
                </c:pt>
                <c:pt idx="11657">
                  <c:v>41135.388888888898</c:v>
                </c:pt>
                <c:pt idx="11658">
                  <c:v>41135.402777777781</c:v>
                </c:pt>
                <c:pt idx="11659">
                  <c:v>41135.416666666664</c:v>
                </c:pt>
                <c:pt idx="11660">
                  <c:v>41135.430555555562</c:v>
                </c:pt>
                <c:pt idx="11661">
                  <c:v>41135.444444444453</c:v>
                </c:pt>
                <c:pt idx="11662">
                  <c:v>41135.458333333343</c:v>
                </c:pt>
                <c:pt idx="11663">
                  <c:v>41135.472222222219</c:v>
                </c:pt>
                <c:pt idx="11664">
                  <c:v>41135.486111111109</c:v>
                </c:pt>
                <c:pt idx="11665">
                  <c:v>41135.5</c:v>
                </c:pt>
                <c:pt idx="11666">
                  <c:v>41135.513888888891</c:v>
                </c:pt>
                <c:pt idx="11667">
                  <c:v>41135.527777777774</c:v>
                </c:pt>
                <c:pt idx="11668">
                  <c:v>41135.541666666657</c:v>
                </c:pt>
                <c:pt idx="11669">
                  <c:v>41135.555555555562</c:v>
                </c:pt>
                <c:pt idx="11670">
                  <c:v>41135.569444444445</c:v>
                </c:pt>
                <c:pt idx="11671">
                  <c:v>41135.583333333336</c:v>
                </c:pt>
                <c:pt idx="11672">
                  <c:v>41135.597222222212</c:v>
                </c:pt>
                <c:pt idx="11673">
                  <c:v>41135.611111111102</c:v>
                </c:pt>
                <c:pt idx="11674">
                  <c:v>41135.624999999993</c:v>
                </c:pt>
                <c:pt idx="11675">
                  <c:v>41135.638888888891</c:v>
                </c:pt>
                <c:pt idx="11676">
                  <c:v>41135.652777777781</c:v>
                </c:pt>
                <c:pt idx="11677">
                  <c:v>41135.666666666657</c:v>
                </c:pt>
                <c:pt idx="11678">
                  <c:v>41135.680555555562</c:v>
                </c:pt>
                <c:pt idx="11679">
                  <c:v>41135.694444444445</c:v>
                </c:pt>
                <c:pt idx="11680">
                  <c:v>41135.708333333336</c:v>
                </c:pt>
                <c:pt idx="11681">
                  <c:v>41135.722222222212</c:v>
                </c:pt>
                <c:pt idx="11682">
                  <c:v>41135.736111111102</c:v>
                </c:pt>
                <c:pt idx="11683">
                  <c:v>41135.75</c:v>
                </c:pt>
                <c:pt idx="11684">
                  <c:v>41135.763888888883</c:v>
                </c:pt>
                <c:pt idx="11685">
                  <c:v>41135.777777777774</c:v>
                </c:pt>
                <c:pt idx="11686">
                  <c:v>41135.79166666665</c:v>
                </c:pt>
                <c:pt idx="11687">
                  <c:v>41135.805555555562</c:v>
                </c:pt>
                <c:pt idx="11688">
                  <c:v>41135.819444444453</c:v>
                </c:pt>
                <c:pt idx="11689">
                  <c:v>41135.833333333336</c:v>
                </c:pt>
                <c:pt idx="11690">
                  <c:v>41135.847222222219</c:v>
                </c:pt>
                <c:pt idx="11691">
                  <c:v>41135.861111111102</c:v>
                </c:pt>
                <c:pt idx="11692">
                  <c:v>41135.875</c:v>
                </c:pt>
                <c:pt idx="11693">
                  <c:v>41135.888888888898</c:v>
                </c:pt>
                <c:pt idx="11694">
                  <c:v>41135.902777777781</c:v>
                </c:pt>
                <c:pt idx="11695">
                  <c:v>41135.916666666664</c:v>
                </c:pt>
                <c:pt idx="11696">
                  <c:v>41135.930555555562</c:v>
                </c:pt>
                <c:pt idx="11697">
                  <c:v>41135.944444444453</c:v>
                </c:pt>
                <c:pt idx="11698">
                  <c:v>41135.958333333343</c:v>
                </c:pt>
                <c:pt idx="11699">
                  <c:v>41135.972222222219</c:v>
                </c:pt>
                <c:pt idx="11700">
                  <c:v>41135.986111111109</c:v>
                </c:pt>
                <c:pt idx="11701">
                  <c:v>41136</c:v>
                </c:pt>
                <c:pt idx="11702">
                  <c:v>41136.013888888891</c:v>
                </c:pt>
                <c:pt idx="11703">
                  <c:v>41136.027777777774</c:v>
                </c:pt>
                <c:pt idx="11704">
                  <c:v>41136.041666666657</c:v>
                </c:pt>
                <c:pt idx="11705">
                  <c:v>41136.055555555562</c:v>
                </c:pt>
                <c:pt idx="11706">
                  <c:v>41136.069444444445</c:v>
                </c:pt>
                <c:pt idx="11707">
                  <c:v>41136.083333333336</c:v>
                </c:pt>
                <c:pt idx="11708">
                  <c:v>41136.097222222212</c:v>
                </c:pt>
                <c:pt idx="11709">
                  <c:v>41136.111111111102</c:v>
                </c:pt>
                <c:pt idx="11710">
                  <c:v>41136.124999999993</c:v>
                </c:pt>
                <c:pt idx="11711">
                  <c:v>41136.138888888891</c:v>
                </c:pt>
                <c:pt idx="11712">
                  <c:v>41136.152777777781</c:v>
                </c:pt>
                <c:pt idx="11713">
                  <c:v>41136.166666666657</c:v>
                </c:pt>
                <c:pt idx="11714">
                  <c:v>41136.180555555562</c:v>
                </c:pt>
                <c:pt idx="11715">
                  <c:v>41136.194444444445</c:v>
                </c:pt>
                <c:pt idx="11716">
                  <c:v>41136.208333333336</c:v>
                </c:pt>
                <c:pt idx="11717">
                  <c:v>41136.222222222212</c:v>
                </c:pt>
                <c:pt idx="11718">
                  <c:v>41136.236111111102</c:v>
                </c:pt>
                <c:pt idx="11719">
                  <c:v>41136.25</c:v>
                </c:pt>
                <c:pt idx="11720">
                  <c:v>41136.263888888883</c:v>
                </c:pt>
                <c:pt idx="11721">
                  <c:v>41136.277777777774</c:v>
                </c:pt>
                <c:pt idx="11722">
                  <c:v>41136.29166666665</c:v>
                </c:pt>
                <c:pt idx="11723">
                  <c:v>41136.305555555562</c:v>
                </c:pt>
                <c:pt idx="11724">
                  <c:v>41136.319444444453</c:v>
                </c:pt>
                <c:pt idx="11725">
                  <c:v>41136.333333333336</c:v>
                </c:pt>
                <c:pt idx="11726">
                  <c:v>41136.347222222219</c:v>
                </c:pt>
                <c:pt idx="11727">
                  <c:v>41136.361111111102</c:v>
                </c:pt>
                <c:pt idx="11728">
                  <c:v>41136.375</c:v>
                </c:pt>
                <c:pt idx="11729">
                  <c:v>41136.388888888898</c:v>
                </c:pt>
                <c:pt idx="11730">
                  <c:v>41136.402777777781</c:v>
                </c:pt>
                <c:pt idx="11731">
                  <c:v>41136.416666666664</c:v>
                </c:pt>
                <c:pt idx="11732">
                  <c:v>41136.430555555562</c:v>
                </c:pt>
                <c:pt idx="11733">
                  <c:v>41136.444444444453</c:v>
                </c:pt>
                <c:pt idx="11734">
                  <c:v>41136.458333333343</c:v>
                </c:pt>
                <c:pt idx="11735">
                  <c:v>41136.472222222219</c:v>
                </c:pt>
                <c:pt idx="11736">
                  <c:v>41136.486111111109</c:v>
                </c:pt>
                <c:pt idx="11737">
                  <c:v>41136.5</c:v>
                </c:pt>
                <c:pt idx="11738">
                  <c:v>41136.513888888891</c:v>
                </c:pt>
                <c:pt idx="11739">
                  <c:v>41136.527777777774</c:v>
                </c:pt>
                <c:pt idx="11740">
                  <c:v>41136.541666666657</c:v>
                </c:pt>
                <c:pt idx="11741">
                  <c:v>41136.555555555562</c:v>
                </c:pt>
                <c:pt idx="11742">
                  <c:v>41136.569444444445</c:v>
                </c:pt>
                <c:pt idx="11743">
                  <c:v>41136.583333333336</c:v>
                </c:pt>
                <c:pt idx="11744">
                  <c:v>41136.597222222212</c:v>
                </c:pt>
                <c:pt idx="11745">
                  <c:v>41136.611111111102</c:v>
                </c:pt>
                <c:pt idx="11746">
                  <c:v>41136.624999999993</c:v>
                </c:pt>
                <c:pt idx="11747">
                  <c:v>41136.638888888891</c:v>
                </c:pt>
                <c:pt idx="11748">
                  <c:v>41136.652777777781</c:v>
                </c:pt>
                <c:pt idx="11749">
                  <c:v>41136.666666666657</c:v>
                </c:pt>
                <c:pt idx="11750">
                  <c:v>41136.680555555562</c:v>
                </c:pt>
                <c:pt idx="11751">
                  <c:v>41136.694444444445</c:v>
                </c:pt>
                <c:pt idx="11752">
                  <c:v>41136.708333333336</c:v>
                </c:pt>
                <c:pt idx="11753">
                  <c:v>41136.722222222212</c:v>
                </c:pt>
                <c:pt idx="11754">
                  <c:v>41136.736111111102</c:v>
                </c:pt>
                <c:pt idx="11755">
                  <c:v>41136.75</c:v>
                </c:pt>
                <c:pt idx="11756">
                  <c:v>41136.763888888883</c:v>
                </c:pt>
                <c:pt idx="11757">
                  <c:v>41136.777777777774</c:v>
                </c:pt>
                <c:pt idx="11758">
                  <c:v>41136.79166666665</c:v>
                </c:pt>
                <c:pt idx="11759">
                  <c:v>41136.805555555562</c:v>
                </c:pt>
                <c:pt idx="11760">
                  <c:v>41136.819444444453</c:v>
                </c:pt>
                <c:pt idx="11761">
                  <c:v>41136.833333333336</c:v>
                </c:pt>
                <c:pt idx="11762">
                  <c:v>41136.847222222219</c:v>
                </c:pt>
                <c:pt idx="11763">
                  <c:v>41136.861111111102</c:v>
                </c:pt>
                <c:pt idx="11764">
                  <c:v>41136.875</c:v>
                </c:pt>
                <c:pt idx="11765">
                  <c:v>41136.888888888898</c:v>
                </c:pt>
                <c:pt idx="11766">
                  <c:v>41136.902777777781</c:v>
                </c:pt>
                <c:pt idx="11767">
                  <c:v>41136.916666666664</c:v>
                </c:pt>
                <c:pt idx="11768">
                  <c:v>41136.930555555562</c:v>
                </c:pt>
                <c:pt idx="11769">
                  <c:v>41136.944444444453</c:v>
                </c:pt>
                <c:pt idx="11770">
                  <c:v>41136.958333333343</c:v>
                </c:pt>
                <c:pt idx="11771">
                  <c:v>41136.972222222219</c:v>
                </c:pt>
                <c:pt idx="11772">
                  <c:v>41136.986111111109</c:v>
                </c:pt>
                <c:pt idx="11773">
                  <c:v>41137</c:v>
                </c:pt>
                <c:pt idx="11774">
                  <c:v>41137.013888888891</c:v>
                </c:pt>
                <c:pt idx="11775">
                  <c:v>41137.027777777774</c:v>
                </c:pt>
                <c:pt idx="11776">
                  <c:v>41137.041666666657</c:v>
                </c:pt>
                <c:pt idx="11777">
                  <c:v>41137.055555555562</c:v>
                </c:pt>
                <c:pt idx="11778">
                  <c:v>41137.069444444445</c:v>
                </c:pt>
                <c:pt idx="11779">
                  <c:v>41137.083333333336</c:v>
                </c:pt>
                <c:pt idx="11780">
                  <c:v>41137.097222222212</c:v>
                </c:pt>
                <c:pt idx="11781">
                  <c:v>41137.111111111102</c:v>
                </c:pt>
                <c:pt idx="11782">
                  <c:v>41137.124999999993</c:v>
                </c:pt>
                <c:pt idx="11783">
                  <c:v>41137.138888888891</c:v>
                </c:pt>
                <c:pt idx="11784">
                  <c:v>41137.152777777781</c:v>
                </c:pt>
                <c:pt idx="11785">
                  <c:v>41137.166666666657</c:v>
                </c:pt>
                <c:pt idx="11786">
                  <c:v>41137.180555555562</c:v>
                </c:pt>
                <c:pt idx="11787">
                  <c:v>41137.194444444445</c:v>
                </c:pt>
                <c:pt idx="11788">
                  <c:v>41137.208333333336</c:v>
                </c:pt>
                <c:pt idx="11789">
                  <c:v>41137.222222222212</c:v>
                </c:pt>
                <c:pt idx="11790">
                  <c:v>41137.236111111102</c:v>
                </c:pt>
                <c:pt idx="11791">
                  <c:v>41137.25</c:v>
                </c:pt>
                <c:pt idx="11792">
                  <c:v>41137.263888888883</c:v>
                </c:pt>
                <c:pt idx="11793">
                  <c:v>41137.277777777774</c:v>
                </c:pt>
                <c:pt idx="11794">
                  <c:v>41137.29166666665</c:v>
                </c:pt>
                <c:pt idx="11795">
                  <c:v>41137.305555555562</c:v>
                </c:pt>
                <c:pt idx="11796">
                  <c:v>41137.319444444453</c:v>
                </c:pt>
                <c:pt idx="11797">
                  <c:v>41137.333333333336</c:v>
                </c:pt>
                <c:pt idx="11798">
                  <c:v>41137.347222222219</c:v>
                </c:pt>
                <c:pt idx="11799">
                  <c:v>41137.361111111102</c:v>
                </c:pt>
                <c:pt idx="11800">
                  <c:v>41137.375</c:v>
                </c:pt>
                <c:pt idx="11801">
                  <c:v>41137.388888888898</c:v>
                </c:pt>
                <c:pt idx="11802">
                  <c:v>41137.402777777781</c:v>
                </c:pt>
                <c:pt idx="11803">
                  <c:v>41137.416666666664</c:v>
                </c:pt>
                <c:pt idx="11804">
                  <c:v>41137.430555555562</c:v>
                </c:pt>
                <c:pt idx="11805">
                  <c:v>41137.444444444453</c:v>
                </c:pt>
                <c:pt idx="11806">
                  <c:v>41137.458333333343</c:v>
                </c:pt>
                <c:pt idx="11807">
                  <c:v>41137.472222222219</c:v>
                </c:pt>
                <c:pt idx="11808">
                  <c:v>41137.486111111109</c:v>
                </c:pt>
                <c:pt idx="11809">
                  <c:v>41137.5</c:v>
                </c:pt>
                <c:pt idx="11810">
                  <c:v>41137.513888888891</c:v>
                </c:pt>
                <c:pt idx="11811">
                  <c:v>41137.527777777774</c:v>
                </c:pt>
                <c:pt idx="11812">
                  <c:v>41137.541666666657</c:v>
                </c:pt>
                <c:pt idx="11813">
                  <c:v>41137.555555555562</c:v>
                </c:pt>
                <c:pt idx="11814">
                  <c:v>41137.569444444445</c:v>
                </c:pt>
                <c:pt idx="11815">
                  <c:v>41137.583333333336</c:v>
                </c:pt>
                <c:pt idx="11816">
                  <c:v>41137.597222222212</c:v>
                </c:pt>
                <c:pt idx="11817">
                  <c:v>41137.611111111102</c:v>
                </c:pt>
                <c:pt idx="11818">
                  <c:v>41137.624999999993</c:v>
                </c:pt>
                <c:pt idx="11819">
                  <c:v>41137.638888888891</c:v>
                </c:pt>
                <c:pt idx="11820">
                  <c:v>41137.652777777781</c:v>
                </c:pt>
                <c:pt idx="11821">
                  <c:v>41137.666666666657</c:v>
                </c:pt>
                <c:pt idx="11822">
                  <c:v>41137.680555555562</c:v>
                </c:pt>
                <c:pt idx="11823">
                  <c:v>41137.694444444445</c:v>
                </c:pt>
                <c:pt idx="11824">
                  <c:v>41137.708333333336</c:v>
                </c:pt>
                <c:pt idx="11825">
                  <c:v>41137.722222222212</c:v>
                </c:pt>
                <c:pt idx="11826">
                  <c:v>41137.736111111102</c:v>
                </c:pt>
                <c:pt idx="11827">
                  <c:v>41137.75</c:v>
                </c:pt>
                <c:pt idx="11828">
                  <c:v>41137.763888888883</c:v>
                </c:pt>
                <c:pt idx="11829">
                  <c:v>41137.777777777774</c:v>
                </c:pt>
                <c:pt idx="11830">
                  <c:v>41137.79166666665</c:v>
                </c:pt>
                <c:pt idx="11831">
                  <c:v>41137.805555555562</c:v>
                </c:pt>
                <c:pt idx="11832">
                  <c:v>41137.819444444453</c:v>
                </c:pt>
                <c:pt idx="11833">
                  <c:v>41137.833333333336</c:v>
                </c:pt>
                <c:pt idx="11834">
                  <c:v>41137.847222222219</c:v>
                </c:pt>
                <c:pt idx="11835">
                  <c:v>41137.861111111102</c:v>
                </c:pt>
                <c:pt idx="11836">
                  <c:v>41137.875</c:v>
                </c:pt>
                <c:pt idx="11837">
                  <c:v>41137.888888888898</c:v>
                </c:pt>
                <c:pt idx="11838">
                  <c:v>41137.902777777781</c:v>
                </c:pt>
                <c:pt idx="11839">
                  <c:v>41137.916666666664</c:v>
                </c:pt>
                <c:pt idx="11840">
                  <c:v>41137.930555555562</c:v>
                </c:pt>
                <c:pt idx="11841">
                  <c:v>41137.944444444453</c:v>
                </c:pt>
                <c:pt idx="11842">
                  <c:v>41137.958333333343</c:v>
                </c:pt>
                <c:pt idx="11843">
                  <c:v>41137.972222222219</c:v>
                </c:pt>
                <c:pt idx="11844">
                  <c:v>41137.986111111109</c:v>
                </c:pt>
                <c:pt idx="11845">
                  <c:v>41138</c:v>
                </c:pt>
                <c:pt idx="11846">
                  <c:v>41138.013888888891</c:v>
                </c:pt>
                <c:pt idx="11847">
                  <c:v>41138.027777777774</c:v>
                </c:pt>
                <c:pt idx="11848">
                  <c:v>41138.041666666657</c:v>
                </c:pt>
                <c:pt idx="11849">
                  <c:v>41138.055555555562</c:v>
                </c:pt>
                <c:pt idx="11850">
                  <c:v>41138.069444444445</c:v>
                </c:pt>
                <c:pt idx="11851">
                  <c:v>41138.083333333336</c:v>
                </c:pt>
                <c:pt idx="11852">
                  <c:v>41138.097222222212</c:v>
                </c:pt>
                <c:pt idx="11853">
                  <c:v>41138.111111111102</c:v>
                </c:pt>
                <c:pt idx="11854">
                  <c:v>41138.124999999993</c:v>
                </c:pt>
                <c:pt idx="11855">
                  <c:v>41138.138888888891</c:v>
                </c:pt>
                <c:pt idx="11856">
                  <c:v>41138.152777777781</c:v>
                </c:pt>
                <c:pt idx="11857">
                  <c:v>41138.166666666657</c:v>
                </c:pt>
                <c:pt idx="11858">
                  <c:v>41138.180555555562</c:v>
                </c:pt>
                <c:pt idx="11859">
                  <c:v>41138.194444444445</c:v>
                </c:pt>
                <c:pt idx="11860">
                  <c:v>41138.208333333336</c:v>
                </c:pt>
                <c:pt idx="11861">
                  <c:v>41138.222222222212</c:v>
                </c:pt>
                <c:pt idx="11862">
                  <c:v>41138.236111111102</c:v>
                </c:pt>
                <c:pt idx="11863">
                  <c:v>41138.25</c:v>
                </c:pt>
                <c:pt idx="11864">
                  <c:v>41138.263888888883</c:v>
                </c:pt>
                <c:pt idx="11865">
                  <c:v>41138.277777777774</c:v>
                </c:pt>
                <c:pt idx="11866">
                  <c:v>41138.29166666665</c:v>
                </c:pt>
                <c:pt idx="11867">
                  <c:v>41138.305555555562</c:v>
                </c:pt>
                <c:pt idx="11868">
                  <c:v>41138.319444444453</c:v>
                </c:pt>
                <c:pt idx="11869">
                  <c:v>41138.333333333336</c:v>
                </c:pt>
                <c:pt idx="11870">
                  <c:v>41138.347222222219</c:v>
                </c:pt>
                <c:pt idx="11871">
                  <c:v>41138.361111111102</c:v>
                </c:pt>
                <c:pt idx="11872">
                  <c:v>41138.375</c:v>
                </c:pt>
                <c:pt idx="11873">
                  <c:v>41138.388888888898</c:v>
                </c:pt>
                <c:pt idx="11874">
                  <c:v>41138.402777777781</c:v>
                </c:pt>
                <c:pt idx="11875">
                  <c:v>41138.416666666664</c:v>
                </c:pt>
                <c:pt idx="11876">
                  <c:v>41138.430555555562</c:v>
                </c:pt>
                <c:pt idx="11877">
                  <c:v>41138.444444444453</c:v>
                </c:pt>
                <c:pt idx="11878">
                  <c:v>41138.458333333343</c:v>
                </c:pt>
                <c:pt idx="11879">
                  <c:v>41138.472222222219</c:v>
                </c:pt>
                <c:pt idx="11880">
                  <c:v>41138.486111111109</c:v>
                </c:pt>
                <c:pt idx="11881">
                  <c:v>41138.5</c:v>
                </c:pt>
                <c:pt idx="11882">
                  <c:v>41138.513888888891</c:v>
                </c:pt>
                <c:pt idx="11883">
                  <c:v>41138.527777777774</c:v>
                </c:pt>
                <c:pt idx="11884">
                  <c:v>41138.541666666657</c:v>
                </c:pt>
                <c:pt idx="11885">
                  <c:v>41138.555555555562</c:v>
                </c:pt>
                <c:pt idx="11886">
                  <c:v>41138.569444444445</c:v>
                </c:pt>
                <c:pt idx="11887">
                  <c:v>41138.583333333336</c:v>
                </c:pt>
                <c:pt idx="11888">
                  <c:v>41138.597222222212</c:v>
                </c:pt>
                <c:pt idx="11889">
                  <c:v>41138.611111111102</c:v>
                </c:pt>
                <c:pt idx="11890">
                  <c:v>41138.624999999993</c:v>
                </c:pt>
                <c:pt idx="11891">
                  <c:v>41138.638888888891</c:v>
                </c:pt>
                <c:pt idx="11892">
                  <c:v>41138.652777777781</c:v>
                </c:pt>
                <c:pt idx="11893">
                  <c:v>41138.666666666657</c:v>
                </c:pt>
                <c:pt idx="11894">
                  <c:v>41138.680555555562</c:v>
                </c:pt>
                <c:pt idx="11895">
                  <c:v>41138.694444444445</c:v>
                </c:pt>
                <c:pt idx="11896">
                  <c:v>41138.708333333336</c:v>
                </c:pt>
                <c:pt idx="11897">
                  <c:v>41138.722222222212</c:v>
                </c:pt>
                <c:pt idx="11898">
                  <c:v>41138.736111111102</c:v>
                </c:pt>
                <c:pt idx="11899">
                  <c:v>41138.75</c:v>
                </c:pt>
                <c:pt idx="11900">
                  <c:v>41138.763888888883</c:v>
                </c:pt>
                <c:pt idx="11901">
                  <c:v>41138.777777777774</c:v>
                </c:pt>
                <c:pt idx="11902">
                  <c:v>41138.79166666665</c:v>
                </c:pt>
                <c:pt idx="11903">
                  <c:v>41138.805555555562</c:v>
                </c:pt>
                <c:pt idx="11904">
                  <c:v>41138.819444444453</c:v>
                </c:pt>
                <c:pt idx="11905">
                  <c:v>41138.833333333336</c:v>
                </c:pt>
                <c:pt idx="11906">
                  <c:v>41138.847222222219</c:v>
                </c:pt>
                <c:pt idx="11907">
                  <c:v>41138.861111111102</c:v>
                </c:pt>
                <c:pt idx="11908">
                  <c:v>41138.875</c:v>
                </c:pt>
                <c:pt idx="11909">
                  <c:v>41138.888888888898</c:v>
                </c:pt>
                <c:pt idx="11910">
                  <c:v>41138.902777777781</c:v>
                </c:pt>
                <c:pt idx="11911">
                  <c:v>41138.916666666664</c:v>
                </c:pt>
                <c:pt idx="11912">
                  <c:v>41138.930555555562</c:v>
                </c:pt>
                <c:pt idx="11913">
                  <c:v>41138.944444444453</c:v>
                </c:pt>
                <c:pt idx="11914">
                  <c:v>41138.958333333343</c:v>
                </c:pt>
                <c:pt idx="11915">
                  <c:v>41138.972222222219</c:v>
                </c:pt>
                <c:pt idx="11916">
                  <c:v>41138.986111111109</c:v>
                </c:pt>
                <c:pt idx="11917">
                  <c:v>41139</c:v>
                </c:pt>
                <c:pt idx="11918">
                  <c:v>41139.013888888891</c:v>
                </c:pt>
                <c:pt idx="11919">
                  <c:v>41139.027777777774</c:v>
                </c:pt>
                <c:pt idx="11920">
                  <c:v>41139.041666666657</c:v>
                </c:pt>
                <c:pt idx="11921">
                  <c:v>41139.055555555562</c:v>
                </c:pt>
                <c:pt idx="11922">
                  <c:v>41139.069444444445</c:v>
                </c:pt>
                <c:pt idx="11923">
                  <c:v>41139.083333333336</c:v>
                </c:pt>
                <c:pt idx="11924">
                  <c:v>41139.097222222212</c:v>
                </c:pt>
                <c:pt idx="11925">
                  <c:v>41139.111111111102</c:v>
                </c:pt>
                <c:pt idx="11926">
                  <c:v>41139.124999999993</c:v>
                </c:pt>
                <c:pt idx="11927">
                  <c:v>41139.138888888891</c:v>
                </c:pt>
                <c:pt idx="11928">
                  <c:v>41139.152777777781</c:v>
                </c:pt>
                <c:pt idx="11929">
                  <c:v>41139.166666666657</c:v>
                </c:pt>
                <c:pt idx="11930">
                  <c:v>41139.180555555562</c:v>
                </c:pt>
                <c:pt idx="11931">
                  <c:v>41139.194444444445</c:v>
                </c:pt>
                <c:pt idx="11932">
                  <c:v>41139.208333333336</c:v>
                </c:pt>
                <c:pt idx="11933">
                  <c:v>41139.222222222212</c:v>
                </c:pt>
                <c:pt idx="11934">
                  <c:v>41139.236111111102</c:v>
                </c:pt>
                <c:pt idx="11935">
                  <c:v>41139.25</c:v>
                </c:pt>
                <c:pt idx="11936">
                  <c:v>41139.263888888883</c:v>
                </c:pt>
                <c:pt idx="11937">
                  <c:v>41139.277777777774</c:v>
                </c:pt>
                <c:pt idx="11938">
                  <c:v>41139.29166666665</c:v>
                </c:pt>
                <c:pt idx="11939">
                  <c:v>41139.305555555562</c:v>
                </c:pt>
                <c:pt idx="11940">
                  <c:v>41139.319444444453</c:v>
                </c:pt>
                <c:pt idx="11941">
                  <c:v>41139.333333333336</c:v>
                </c:pt>
                <c:pt idx="11942">
                  <c:v>41139.347222222219</c:v>
                </c:pt>
                <c:pt idx="11943">
                  <c:v>41139.361111111102</c:v>
                </c:pt>
                <c:pt idx="11944">
                  <c:v>41139.375</c:v>
                </c:pt>
                <c:pt idx="11945">
                  <c:v>41139.388888888898</c:v>
                </c:pt>
                <c:pt idx="11946">
                  <c:v>41139.402777777781</c:v>
                </c:pt>
                <c:pt idx="11947">
                  <c:v>41139.416666666664</c:v>
                </c:pt>
                <c:pt idx="11948">
                  <c:v>41139.430555555562</c:v>
                </c:pt>
                <c:pt idx="11949">
                  <c:v>41139.444444444453</c:v>
                </c:pt>
                <c:pt idx="11950">
                  <c:v>41139.458333333343</c:v>
                </c:pt>
                <c:pt idx="11951">
                  <c:v>41139.472222222219</c:v>
                </c:pt>
                <c:pt idx="11952">
                  <c:v>41139.486111111109</c:v>
                </c:pt>
                <c:pt idx="11953">
                  <c:v>41139.5</c:v>
                </c:pt>
                <c:pt idx="11954">
                  <c:v>41139.513888888891</c:v>
                </c:pt>
                <c:pt idx="11955">
                  <c:v>41139.527777777774</c:v>
                </c:pt>
                <c:pt idx="11956">
                  <c:v>41139.541666666657</c:v>
                </c:pt>
                <c:pt idx="11957">
                  <c:v>41139.555555555562</c:v>
                </c:pt>
                <c:pt idx="11958">
                  <c:v>41139.569444444445</c:v>
                </c:pt>
                <c:pt idx="11959">
                  <c:v>41139.583333333336</c:v>
                </c:pt>
                <c:pt idx="11960">
                  <c:v>41139.597222222212</c:v>
                </c:pt>
                <c:pt idx="11961">
                  <c:v>41139.611111111102</c:v>
                </c:pt>
                <c:pt idx="11962">
                  <c:v>41139.624999999993</c:v>
                </c:pt>
                <c:pt idx="11963">
                  <c:v>41139.638888888891</c:v>
                </c:pt>
                <c:pt idx="11964">
                  <c:v>41139.652777777781</c:v>
                </c:pt>
                <c:pt idx="11965">
                  <c:v>41139.666666666657</c:v>
                </c:pt>
                <c:pt idx="11966">
                  <c:v>41139.680555555562</c:v>
                </c:pt>
                <c:pt idx="11967">
                  <c:v>41139.694444444445</c:v>
                </c:pt>
                <c:pt idx="11968">
                  <c:v>41139.708333333336</c:v>
                </c:pt>
                <c:pt idx="11969">
                  <c:v>41139.722222222212</c:v>
                </c:pt>
                <c:pt idx="11970">
                  <c:v>41139.736111111102</c:v>
                </c:pt>
                <c:pt idx="11971">
                  <c:v>41139.75</c:v>
                </c:pt>
                <c:pt idx="11972">
                  <c:v>41139.763888888883</c:v>
                </c:pt>
                <c:pt idx="11973">
                  <c:v>41139.777777777774</c:v>
                </c:pt>
                <c:pt idx="11974">
                  <c:v>41139.79166666665</c:v>
                </c:pt>
                <c:pt idx="11975">
                  <c:v>41139.805555555562</c:v>
                </c:pt>
                <c:pt idx="11976">
                  <c:v>41139.819444444453</c:v>
                </c:pt>
                <c:pt idx="11977">
                  <c:v>41139.833333333336</c:v>
                </c:pt>
                <c:pt idx="11978">
                  <c:v>41139.847222222219</c:v>
                </c:pt>
                <c:pt idx="11979">
                  <c:v>41139.861111111102</c:v>
                </c:pt>
                <c:pt idx="11980">
                  <c:v>41139.875</c:v>
                </c:pt>
                <c:pt idx="11981">
                  <c:v>41139.888888888898</c:v>
                </c:pt>
                <c:pt idx="11982">
                  <c:v>41139.902777777781</c:v>
                </c:pt>
                <c:pt idx="11983">
                  <c:v>41139.916666666664</c:v>
                </c:pt>
                <c:pt idx="11984">
                  <c:v>41139.930555555562</c:v>
                </c:pt>
                <c:pt idx="11985">
                  <c:v>41139.944444444453</c:v>
                </c:pt>
                <c:pt idx="11986">
                  <c:v>41139.958333333343</c:v>
                </c:pt>
                <c:pt idx="11987">
                  <c:v>41139.972222222219</c:v>
                </c:pt>
                <c:pt idx="11988">
                  <c:v>41139.986111111109</c:v>
                </c:pt>
                <c:pt idx="11989">
                  <c:v>41140</c:v>
                </c:pt>
                <c:pt idx="11990">
                  <c:v>41140.013888888891</c:v>
                </c:pt>
                <c:pt idx="11991">
                  <c:v>41140.027777777774</c:v>
                </c:pt>
                <c:pt idx="11992">
                  <c:v>41140.041666666657</c:v>
                </c:pt>
                <c:pt idx="11993">
                  <c:v>41140.055555555562</c:v>
                </c:pt>
                <c:pt idx="11994">
                  <c:v>41140.069444444445</c:v>
                </c:pt>
                <c:pt idx="11995">
                  <c:v>41140.083333333336</c:v>
                </c:pt>
                <c:pt idx="11996">
                  <c:v>41140.097222222212</c:v>
                </c:pt>
                <c:pt idx="11997">
                  <c:v>41140.111111111102</c:v>
                </c:pt>
                <c:pt idx="11998">
                  <c:v>41140.124999999993</c:v>
                </c:pt>
                <c:pt idx="11999">
                  <c:v>41140.138888888891</c:v>
                </c:pt>
                <c:pt idx="12000">
                  <c:v>41140.152777777781</c:v>
                </c:pt>
                <c:pt idx="12001">
                  <c:v>41140.166666666657</c:v>
                </c:pt>
                <c:pt idx="12002">
                  <c:v>41140.180555555562</c:v>
                </c:pt>
                <c:pt idx="12003">
                  <c:v>41140.194444444445</c:v>
                </c:pt>
                <c:pt idx="12004">
                  <c:v>41140.208333333336</c:v>
                </c:pt>
                <c:pt idx="12005">
                  <c:v>41140.222222222212</c:v>
                </c:pt>
                <c:pt idx="12006">
                  <c:v>41140.236111111102</c:v>
                </c:pt>
                <c:pt idx="12007">
                  <c:v>41140.25</c:v>
                </c:pt>
                <c:pt idx="12008">
                  <c:v>41140.263888888883</c:v>
                </c:pt>
                <c:pt idx="12009">
                  <c:v>41140.277777777774</c:v>
                </c:pt>
                <c:pt idx="12010">
                  <c:v>41140.29166666665</c:v>
                </c:pt>
                <c:pt idx="12011">
                  <c:v>41140.305555555562</c:v>
                </c:pt>
                <c:pt idx="12012">
                  <c:v>41140.319444444453</c:v>
                </c:pt>
                <c:pt idx="12013">
                  <c:v>41140.333333333336</c:v>
                </c:pt>
                <c:pt idx="12014">
                  <c:v>41140.347222222219</c:v>
                </c:pt>
                <c:pt idx="12015">
                  <c:v>41140.361111111102</c:v>
                </c:pt>
                <c:pt idx="12016">
                  <c:v>41140.375</c:v>
                </c:pt>
                <c:pt idx="12017">
                  <c:v>41140.388888888898</c:v>
                </c:pt>
                <c:pt idx="12018">
                  <c:v>41140.402777777781</c:v>
                </c:pt>
                <c:pt idx="12019">
                  <c:v>41140.416666666664</c:v>
                </c:pt>
                <c:pt idx="12020">
                  <c:v>41140.430555555562</c:v>
                </c:pt>
                <c:pt idx="12021">
                  <c:v>41140.444444444453</c:v>
                </c:pt>
                <c:pt idx="12022">
                  <c:v>41140.458333333343</c:v>
                </c:pt>
                <c:pt idx="12023">
                  <c:v>41140.472222222219</c:v>
                </c:pt>
                <c:pt idx="12024">
                  <c:v>41140.486111111109</c:v>
                </c:pt>
                <c:pt idx="12025">
                  <c:v>41140.5</c:v>
                </c:pt>
                <c:pt idx="12026">
                  <c:v>41140.513888888891</c:v>
                </c:pt>
                <c:pt idx="12027">
                  <c:v>41140.527777777774</c:v>
                </c:pt>
                <c:pt idx="12028">
                  <c:v>41140.541666666657</c:v>
                </c:pt>
                <c:pt idx="12029">
                  <c:v>41140.555555555562</c:v>
                </c:pt>
                <c:pt idx="12030">
                  <c:v>41140.569444444445</c:v>
                </c:pt>
                <c:pt idx="12031">
                  <c:v>41140.583333333336</c:v>
                </c:pt>
                <c:pt idx="12032">
                  <c:v>41140.597222222212</c:v>
                </c:pt>
                <c:pt idx="12033">
                  <c:v>41140.611111111102</c:v>
                </c:pt>
                <c:pt idx="12034">
                  <c:v>41140.624999999993</c:v>
                </c:pt>
                <c:pt idx="12035">
                  <c:v>41140.638888888891</c:v>
                </c:pt>
                <c:pt idx="12036">
                  <c:v>41140.652777777781</c:v>
                </c:pt>
                <c:pt idx="12037">
                  <c:v>41140.666666666657</c:v>
                </c:pt>
                <c:pt idx="12038">
                  <c:v>41140.680555555562</c:v>
                </c:pt>
                <c:pt idx="12039">
                  <c:v>41140.694444444445</c:v>
                </c:pt>
                <c:pt idx="12040">
                  <c:v>41140.708333333336</c:v>
                </c:pt>
                <c:pt idx="12041">
                  <c:v>41140.722222222212</c:v>
                </c:pt>
                <c:pt idx="12042">
                  <c:v>41140.736111111102</c:v>
                </c:pt>
                <c:pt idx="12043">
                  <c:v>41140.75</c:v>
                </c:pt>
                <c:pt idx="12044">
                  <c:v>41140.763888888883</c:v>
                </c:pt>
                <c:pt idx="12045">
                  <c:v>41140.777777777774</c:v>
                </c:pt>
                <c:pt idx="12046">
                  <c:v>41140.79166666665</c:v>
                </c:pt>
                <c:pt idx="12047">
                  <c:v>41140.805555555562</c:v>
                </c:pt>
                <c:pt idx="12048">
                  <c:v>41140.819444444453</c:v>
                </c:pt>
                <c:pt idx="12049">
                  <c:v>41140.833333333336</c:v>
                </c:pt>
                <c:pt idx="12050">
                  <c:v>41140.847222222219</c:v>
                </c:pt>
                <c:pt idx="12051">
                  <c:v>41140.861111111102</c:v>
                </c:pt>
                <c:pt idx="12052">
                  <c:v>41140.875</c:v>
                </c:pt>
                <c:pt idx="12053">
                  <c:v>41140.888888888898</c:v>
                </c:pt>
                <c:pt idx="12054">
                  <c:v>41140.902777777781</c:v>
                </c:pt>
                <c:pt idx="12055">
                  <c:v>41140.916666666664</c:v>
                </c:pt>
                <c:pt idx="12056">
                  <c:v>41140.930555555562</c:v>
                </c:pt>
                <c:pt idx="12057">
                  <c:v>41140.944444444453</c:v>
                </c:pt>
                <c:pt idx="12058">
                  <c:v>41140.958333333343</c:v>
                </c:pt>
                <c:pt idx="12059">
                  <c:v>41140.972222222219</c:v>
                </c:pt>
                <c:pt idx="12060">
                  <c:v>41140.986111111109</c:v>
                </c:pt>
                <c:pt idx="12061">
                  <c:v>41141</c:v>
                </c:pt>
                <c:pt idx="12062">
                  <c:v>41141.013888888891</c:v>
                </c:pt>
                <c:pt idx="12063">
                  <c:v>41141.027777777774</c:v>
                </c:pt>
                <c:pt idx="12064">
                  <c:v>41141.041666666657</c:v>
                </c:pt>
                <c:pt idx="12065">
                  <c:v>41141.055555555562</c:v>
                </c:pt>
                <c:pt idx="12066">
                  <c:v>41141.069444444445</c:v>
                </c:pt>
                <c:pt idx="12067">
                  <c:v>41141.083333333336</c:v>
                </c:pt>
                <c:pt idx="12068">
                  <c:v>41141.097222222212</c:v>
                </c:pt>
                <c:pt idx="12069">
                  <c:v>41141.111111111102</c:v>
                </c:pt>
                <c:pt idx="12070">
                  <c:v>41141.124999999993</c:v>
                </c:pt>
                <c:pt idx="12071">
                  <c:v>41141.138888888891</c:v>
                </c:pt>
                <c:pt idx="12072">
                  <c:v>41141.152777777781</c:v>
                </c:pt>
                <c:pt idx="12073">
                  <c:v>41141.166666666657</c:v>
                </c:pt>
                <c:pt idx="12074">
                  <c:v>41141.180555555562</c:v>
                </c:pt>
                <c:pt idx="12075">
                  <c:v>41141.194444444445</c:v>
                </c:pt>
                <c:pt idx="12076">
                  <c:v>41141.208333333336</c:v>
                </c:pt>
                <c:pt idx="12077">
                  <c:v>41141.222222222212</c:v>
                </c:pt>
                <c:pt idx="12078">
                  <c:v>41141.236111111102</c:v>
                </c:pt>
                <c:pt idx="12079">
                  <c:v>41141.25</c:v>
                </c:pt>
                <c:pt idx="12080">
                  <c:v>41141.263888888883</c:v>
                </c:pt>
                <c:pt idx="12081">
                  <c:v>41141.277777777774</c:v>
                </c:pt>
                <c:pt idx="12082">
                  <c:v>41141.29166666665</c:v>
                </c:pt>
                <c:pt idx="12083">
                  <c:v>41141.305555555562</c:v>
                </c:pt>
                <c:pt idx="12084">
                  <c:v>41141.319444444453</c:v>
                </c:pt>
                <c:pt idx="12085">
                  <c:v>41141.333333333336</c:v>
                </c:pt>
                <c:pt idx="12086">
                  <c:v>41141.347222222219</c:v>
                </c:pt>
                <c:pt idx="12087">
                  <c:v>41141.361111111102</c:v>
                </c:pt>
                <c:pt idx="12088">
                  <c:v>41141.375</c:v>
                </c:pt>
                <c:pt idx="12089">
                  <c:v>41141.388888888898</c:v>
                </c:pt>
                <c:pt idx="12090">
                  <c:v>41141.402777777781</c:v>
                </c:pt>
                <c:pt idx="12091">
                  <c:v>41141.416666666664</c:v>
                </c:pt>
                <c:pt idx="12092">
                  <c:v>41141.430555555562</c:v>
                </c:pt>
                <c:pt idx="12093">
                  <c:v>41141.444444444453</c:v>
                </c:pt>
                <c:pt idx="12094">
                  <c:v>41141.458333333343</c:v>
                </c:pt>
                <c:pt idx="12095">
                  <c:v>41141.472222222219</c:v>
                </c:pt>
                <c:pt idx="12096">
                  <c:v>41141.486111111109</c:v>
                </c:pt>
                <c:pt idx="12097">
                  <c:v>41141.5</c:v>
                </c:pt>
                <c:pt idx="12098">
                  <c:v>41141.513888888891</c:v>
                </c:pt>
                <c:pt idx="12099">
                  <c:v>41141.527777777774</c:v>
                </c:pt>
                <c:pt idx="12100">
                  <c:v>41141.541666666657</c:v>
                </c:pt>
                <c:pt idx="12101">
                  <c:v>41141.555555555562</c:v>
                </c:pt>
                <c:pt idx="12102">
                  <c:v>41141.569444444445</c:v>
                </c:pt>
                <c:pt idx="12103">
                  <c:v>41141.583333333336</c:v>
                </c:pt>
                <c:pt idx="12104">
                  <c:v>41141.597222222212</c:v>
                </c:pt>
                <c:pt idx="12105">
                  <c:v>41141.611111111102</c:v>
                </c:pt>
                <c:pt idx="12106">
                  <c:v>41141.624999999993</c:v>
                </c:pt>
                <c:pt idx="12107">
                  <c:v>41141.638888888891</c:v>
                </c:pt>
                <c:pt idx="12108">
                  <c:v>41141.652777777781</c:v>
                </c:pt>
                <c:pt idx="12109">
                  <c:v>41141.666666666657</c:v>
                </c:pt>
                <c:pt idx="12110">
                  <c:v>41141.680555555562</c:v>
                </c:pt>
                <c:pt idx="12111">
                  <c:v>41141.694444444445</c:v>
                </c:pt>
                <c:pt idx="12112">
                  <c:v>41141.708333333336</c:v>
                </c:pt>
                <c:pt idx="12113">
                  <c:v>41141.722222222212</c:v>
                </c:pt>
                <c:pt idx="12114">
                  <c:v>41141.736111111102</c:v>
                </c:pt>
                <c:pt idx="12115">
                  <c:v>41141.75</c:v>
                </c:pt>
                <c:pt idx="12116">
                  <c:v>41141.763888888883</c:v>
                </c:pt>
                <c:pt idx="12117">
                  <c:v>41141.777777777774</c:v>
                </c:pt>
                <c:pt idx="12118">
                  <c:v>41141.79166666665</c:v>
                </c:pt>
                <c:pt idx="12119">
                  <c:v>41141.805555555562</c:v>
                </c:pt>
                <c:pt idx="12120">
                  <c:v>41141.819444444453</c:v>
                </c:pt>
                <c:pt idx="12121">
                  <c:v>41141.833333333336</c:v>
                </c:pt>
                <c:pt idx="12122">
                  <c:v>41141.847222222219</c:v>
                </c:pt>
                <c:pt idx="12123">
                  <c:v>41141.861111111102</c:v>
                </c:pt>
                <c:pt idx="12124">
                  <c:v>41141.875</c:v>
                </c:pt>
                <c:pt idx="12125">
                  <c:v>41141.888888888898</c:v>
                </c:pt>
                <c:pt idx="12126">
                  <c:v>41141.902777777781</c:v>
                </c:pt>
                <c:pt idx="12127">
                  <c:v>41141.916666666664</c:v>
                </c:pt>
                <c:pt idx="12128">
                  <c:v>41141.930555555562</c:v>
                </c:pt>
                <c:pt idx="12129">
                  <c:v>41141.944444444453</c:v>
                </c:pt>
                <c:pt idx="12130">
                  <c:v>41141.958333333343</c:v>
                </c:pt>
                <c:pt idx="12131">
                  <c:v>41141.972222222219</c:v>
                </c:pt>
                <c:pt idx="12132">
                  <c:v>41141.986111111109</c:v>
                </c:pt>
                <c:pt idx="12133">
                  <c:v>41142</c:v>
                </c:pt>
                <c:pt idx="12134">
                  <c:v>41142.013888888891</c:v>
                </c:pt>
                <c:pt idx="12135">
                  <c:v>41142.027777777774</c:v>
                </c:pt>
                <c:pt idx="12136">
                  <c:v>41142.041666666657</c:v>
                </c:pt>
                <c:pt idx="12137">
                  <c:v>41142.055555555562</c:v>
                </c:pt>
                <c:pt idx="12138">
                  <c:v>41142.069444444445</c:v>
                </c:pt>
                <c:pt idx="12139">
                  <c:v>41142.083333333336</c:v>
                </c:pt>
                <c:pt idx="12140">
                  <c:v>41142.097222222212</c:v>
                </c:pt>
                <c:pt idx="12141">
                  <c:v>41142.111111111102</c:v>
                </c:pt>
                <c:pt idx="12142">
                  <c:v>41142.124999999993</c:v>
                </c:pt>
                <c:pt idx="12143">
                  <c:v>41142.138888888891</c:v>
                </c:pt>
                <c:pt idx="12144">
                  <c:v>41142.152777777781</c:v>
                </c:pt>
                <c:pt idx="12145">
                  <c:v>41142.166666666657</c:v>
                </c:pt>
                <c:pt idx="12146">
                  <c:v>41142.180555555562</c:v>
                </c:pt>
                <c:pt idx="12147">
                  <c:v>41142.194444444445</c:v>
                </c:pt>
                <c:pt idx="12148">
                  <c:v>41142.208333333336</c:v>
                </c:pt>
                <c:pt idx="12149">
                  <c:v>41142.222222222212</c:v>
                </c:pt>
                <c:pt idx="12150">
                  <c:v>41142.236111111102</c:v>
                </c:pt>
                <c:pt idx="12151">
                  <c:v>41142.25</c:v>
                </c:pt>
                <c:pt idx="12152">
                  <c:v>41142.263888888883</c:v>
                </c:pt>
                <c:pt idx="12153">
                  <c:v>41142.277777777774</c:v>
                </c:pt>
                <c:pt idx="12154">
                  <c:v>41142.29166666665</c:v>
                </c:pt>
                <c:pt idx="12155">
                  <c:v>41142.305555555562</c:v>
                </c:pt>
                <c:pt idx="12156">
                  <c:v>41142.319444444453</c:v>
                </c:pt>
                <c:pt idx="12157">
                  <c:v>41142.333333333336</c:v>
                </c:pt>
                <c:pt idx="12158">
                  <c:v>41142.347222222219</c:v>
                </c:pt>
                <c:pt idx="12159">
                  <c:v>41142.361111111102</c:v>
                </c:pt>
                <c:pt idx="12160">
                  <c:v>41142.375</c:v>
                </c:pt>
                <c:pt idx="12161">
                  <c:v>41142.388888888898</c:v>
                </c:pt>
                <c:pt idx="12162">
                  <c:v>41142.402777777781</c:v>
                </c:pt>
                <c:pt idx="12163">
                  <c:v>41142.416666666664</c:v>
                </c:pt>
                <c:pt idx="12164">
                  <c:v>41142.430555555562</c:v>
                </c:pt>
                <c:pt idx="12165">
                  <c:v>41142.444444444453</c:v>
                </c:pt>
                <c:pt idx="12166">
                  <c:v>41142.458333333343</c:v>
                </c:pt>
                <c:pt idx="12167">
                  <c:v>41142.472222222219</c:v>
                </c:pt>
                <c:pt idx="12168">
                  <c:v>41142.486111111109</c:v>
                </c:pt>
                <c:pt idx="12169">
                  <c:v>41142.5</c:v>
                </c:pt>
                <c:pt idx="12170">
                  <c:v>41142.513888888891</c:v>
                </c:pt>
                <c:pt idx="12171">
                  <c:v>41142.527777777774</c:v>
                </c:pt>
                <c:pt idx="12172">
                  <c:v>41142.541666666657</c:v>
                </c:pt>
                <c:pt idx="12173">
                  <c:v>41142.555555555562</c:v>
                </c:pt>
                <c:pt idx="12174">
                  <c:v>41142.569444444445</c:v>
                </c:pt>
                <c:pt idx="12175">
                  <c:v>41142.583333333336</c:v>
                </c:pt>
                <c:pt idx="12176">
                  <c:v>41142.597222222212</c:v>
                </c:pt>
                <c:pt idx="12177">
                  <c:v>41142.611111111102</c:v>
                </c:pt>
                <c:pt idx="12178">
                  <c:v>41142.624999999993</c:v>
                </c:pt>
                <c:pt idx="12179">
                  <c:v>41142.638888888891</c:v>
                </c:pt>
                <c:pt idx="12180">
                  <c:v>41142.652777777781</c:v>
                </c:pt>
                <c:pt idx="12181">
                  <c:v>41142.666666666657</c:v>
                </c:pt>
                <c:pt idx="12182">
                  <c:v>41142.680555555562</c:v>
                </c:pt>
                <c:pt idx="12183">
                  <c:v>41142.694444444445</c:v>
                </c:pt>
                <c:pt idx="12184">
                  <c:v>41142.708333333336</c:v>
                </c:pt>
                <c:pt idx="12185">
                  <c:v>41142.722222222212</c:v>
                </c:pt>
                <c:pt idx="12186">
                  <c:v>41142.736111111102</c:v>
                </c:pt>
                <c:pt idx="12187">
                  <c:v>41142.75</c:v>
                </c:pt>
                <c:pt idx="12188">
                  <c:v>41142.763888888883</c:v>
                </c:pt>
                <c:pt idx="12189">
                  <c:v>41142.777777777774</c:v>
                </c:pt>
                <c:pt idx="12190">
                  <c:v>41142.79166666665</c:v>
                </c:pt>
                <c:pt idx="12191">
                  <c:v>41142.805555555562</c:v>
                </c:pt>
                <c:pt idx="12192">
                  <c:v>41142.819444444453</c:v>
                </c:pt>
                <c:pt idx="12193">
                  <c:v>41142.833333333336</c:v>
                </c:pt>
                <c:pt idx="12194">
                  <c:v>41142.847222222219</c:v>
                </c:pt>
                <c:pt idx="12195">
                  <c:v>41142.861111111102</c:v>
                </c:pt>
                <c:pt idx="12196">
                  <c:v>41142.875</c:v>
                </c:pt>
                <c:pt idx="12197">
                  <c:v>41142.888888888898</c:v>
                </c:pt>
                <c:pt idx="12198">
                  <c:v>41142.902777777781</c:v>
                </c:pt>
                <c:pt idx="12199">
                  <c:v>41142.916666666664</c:v>
                </c:pt>
                <c:pt idx="12200">
                  <c:v>41142.930555555562</c:v>
                </c:pt>
                <c:pt idx="12201">
                  <c:v>41142.944444444453</c:v>
                </c:pt>
                <c:pt idx="12202">
                  <c:v>41142.958333333343</c:v>
                </c:pt>
                <c:pt idx="12203">
                  <c:v>41142.972222222219</c:v>
                </c:pt>
                <c:pt idx="12204">
                  <c:v>41142.986111111109</c:v>
                </c:pt>
                <c:pt idx="12205">
                  <c:v>41143</c:v>
                </c:pt>
                <c:pt idx="12206">
                  <c:v>41143.013888888891</c:v>
                </c:pt>
                <c:pt idx="12207">
                  <c:v>41143.027777777774</c:v>
                </c:pt>
                <c:pt idx="12208">
                  <c:v>41143.041666666657</c:v>
                </c:pt>
                <c:pt idx="12209">
                  <c:v>41143.055555555562</c:v>
                </c:pt>
                <c:pt idx="12210">
                  <c:v>41143.069444444445</c:v>
                </c:pt>
                <c:pt idx="12211">
                  <c:v>41143.083333333336</c:v>
                </c:pt>
                <c:pt idx="12212">
                  <c:v>41143.097222222212</c:v>
                </c:pt>
                <c:pt idx="12213">
                  <c:v>41143.111111111102</c:v>
                </c:pt>
                <c:pt idx="12214">
                  <c:v>41143.124999999993</c:v>
                </c:pt>
                <c:pt idx="12215">
                  <c:v>41143.138888888891</c:v>
                </c:pt>
                <c:pt idx="12216">
                  <c:v>41143.152777777781</c:v>
                </c:pt>
                <c:pt idx="12217">
                  <c:v>41143.166666666657</c:v>
                </c:pt>
                <c:pt idx="12218">
                  <c:v>41143.180555555562</c:v>
                </c:pt>
                <c:pt idx="12219">
                  <c:v>41143.194444444445</c:v>
                </c:pt>
                <c:pt idx="12220">
                  <c:v>41143.208333333336</c:v>
                </c:pt>
                <c:pt idx="12221">
                  <c:v>41143.222222222212</c:v>
                </c:pt>
                <c:pt idx="12222">
                  <c:v>41143.236111111102</c:v>
                </c:pt>
                <c:pt idx="12223">
                  <c:v>41143.25</c:v>
                </c:pt>
                <c:pt idx="12224">
                  <c:v>41143.263888888883</c:v>
                </c:pt>
                <c:pt idx="12225">
                  <c:v>41143.277777777774</c:v>
                </c:pt>
                <c:pt idx="12226">
                  <c:v>41143.29166666665</c:v>
                </c:pt>
                <c:pt idx="12227">
                  <c:v>41143.305555555562</c:v>
                </c:pt>
                <c:pt idx="12228">
                  <c:v>41143.319444444453</c:v>
                </c:pt>
                <c:pt idx="12229">
                  <c:v>41143.333333333336</c:v>
                </c:pt>
                <c:pt idx="12230">
                  <c:v>41143.347222222219</c:v>
                </c:pt>
                <c:pt idx="12231">
                  <c:v>41143.361111111102</c:v>
                </c:pt>
                <c:pt idx="12232">
                  <c:v>41143.375</c:v>
                </c:pt>
                <c:pt idx="12233">
                  <c:v>41143.388888888898</c:v>
                </c:pt>
                <c:pt idx="12234">
                  <c:v>41143.402777777781</c:v>
                </c:pt>
                <c:pt idx="12235">
                  <c:v>41143.416666666664</c:v>
                </c:pt>
                <c:pt idx="12236">
                  <c:v>41143.430555555562</c:v>
                </c:pt>
                <c:pt idx="12237">
                  <c:v>41143.444444444453</c:v>
                </c:pt>
                <c:pt idx="12238">
                  <c:v>41143.458333333343</c:v>
                </c:pt>
                <c:pt idx="12239">
                  <c:v>41143.472222222219</c:v>
                </c:pt>
                <c:pt idx="12240">
                  <c:v>41143.486111111109</c:v>
                </c:pt>
                <c:pt idx="12241">
                  <c:v>41143.5</c:v>
                </c:pt>
                <c:pt idx="12242">
                  <c:v>41143.513888888891</c:v>
                </c:pt>
                <c:pt idx="12243">
                  <c:v>41143.527777777774</c:v>
                </c:pt>
                <c:pt idx="12244">
                  <c:v>41143.541666666657</c:v>
                </c:pt>
                <c:pt idx="12245">
                  <c:v>41143.555555555562</c:v>
                </c:pt>
                <c:pt idx="12246">
                  <c:v>41143.569444444445</c:v>
                </c:pt>
                <c:pt idx="12247">
                  <c:v>41143.583333333336</c:v>
                </c:pt>
                <c:pt idx="12248">
                  <c:v>41143.597222222212</c:v>
                </c:pt>
                <c:pt idx="12249">
                  <c:v>41143.611111111102</c:v>
                </c:pt>
                <c:pt idx="12250">
                  <c:v>41143.624999999993</c:v>
                </c:pt>
                <c:pt idx="12251">
                  <c:v>41143.638888888891</c:v>
                </c:pt>
                <c:pt idx="12252">
                  <c:v>41143.652777777781</c:v>
                </c:pt>
                <c:pt idx="12253">
                  <c:v>41143.666666666657</c:v>
                </c:pt>
                <c:pt idx="12254">
                  <c:v>41143.680555555562</c:v>
                </c:pt>
                <c:pt idx="12255">
                  <c:v>41143.694444444445</c:v>
                </c:pt>
                <c:pt idx="12256">
                  <c:v>41143.708333333336</c:v>
                </c:pt>
                <c:pt idx="12257">
                  <c:v>41143.722222222212</c:v>
                </c:pt>
                <c:pt idx="12258">
                  <c:v>41143.736111111102</c:v>
                </c:pt>
                <c:pt idx="12259">
                  <c:v>41143.75</c:v>
                </c:pt>
                <c:pt idx="12260">
                  <c:v>41143.763888888883</c:v>
                </c:pt>
                <c:pt idx="12261">
                  <c:v>41143.777777777774</c:v>
                </c:pt>
                <c:pt idx="12262">
                  <c:v>41143.79166666665</c:v>
                </c:pt>
                <c:pt idx="12263">
                  <c:v>41143.805555555562</c:v>
                </c:pt>
                <c:pt idx="12264">
                  <c:v>41143.819444444453</c:v>
                </c:pt>
                <c:pt idx="12265">
                  <c:v>41143.833333333336</c:v>
                </c:pt>
                <c:pt idx="12266">
                  <c:v>41143.847222222219</c:v>
                </c:pt>
                <c:pt idx="12267">
                  <c:v>41143.861111111102</c:v>
                </c:pt>
                <c:pt idx="12268">
                  <c:v>41143.875</c:v>
                </c:pt>
                <c:pt idx="12269">
                  <c:v>41143.888888888898</c:v>
                </c:pt>
                <c:pt idx="12270">
                  <c:v>41143.902777777781</c:v>
                </c:pt>
                <c:pt idx="12271">
                  <c:v>41143.916666666664</c:v>
                </c:pt>
                <c:pt idx="12272">
                  <c:v>41143.930555555562</c:v>
                </c:pt>
                <c:pt idx="12273">
                  <c:v>41143.944444444453</c:v>
                </c:pt>
                <c:pt idx="12274">
                  <c:v>41143.958333333343</c:v>
                </c:pt>
                <c:pt idx="12275">
                  <c:v>41143.972222222219</c:v>
                </c:pt>
                <c:pt idx="12276">
                  <c:v>41143.986111111109</c:v>
                </c:pt>
                <c:pt idx="12277">
                  <c:v>41144</c:v>
                </c:pt>
                <c:pt idx="12278">
                  <c:v>41144.013888888891</c:v>
                </c:pt>
                <c:pt idx="12279">
                  <c:v>41144.027777777774</c:v>
                </c:pt>
                <c:pt idx="12280">
                  <c:v>41144.041666666657</c:v>
                </c:pt>
                <c:pt idx="12281">
                  <c:v>41144.055555555562</c:v>
                </c:pt>
                <c:pt idx="12282">
                  <c:v>41144.069444444445</c:v>
                </c:pt>
                <c:pt idx="12283">
                  <c:v>41144.083333333336</c:v>
                </c:pt>
                <c:pt idx="12284">
                  <c:v>41144.097222222212</c:v>
                </c:pt>
                <c:pt idx="12285">
                  <c:v>41144.111111111102</c:v>
                </c:pt>
                <c:pt idx="12286">
                  <c:v>41144.124999999993</c:v>
                </c:pt>
                <c:pt idx="12287">
                  <c:v>41144.138888888891</c:v>
                </c:pt>
                <c:pt idx="12288">
                  <c:v>41144.152777777781</c:v>
                </c:pt>
                <c:pt idx="12289">
                  <c:v>41144.166666666657</c:v>
                </c:pt>
                <c:pt idx="12290">
                  <c:v>41144.180555555562</c:v>
                </c:pt>
                <c:pt idx="12291">
                  <c:v>41144.194444444445</c:v>
                </c:pt>
                <c:pt idx="12292">
                  <c:v>41144.208333333336</c:v>
                </c:pt>
                <c:pt idx="12293">
                  <c:v>41144.222222222212</c:v>
                </c:pt>
                <c:pt idx="12294">
                  <c:v>41144.236111111102</c:v>
                </c:pt>
                <c:pt idx="12295">
                  <c:v>41144.25</c:v>
                </c:pt>
                <c:pt idx="12296">
                  <c:v>41144.263888888883</c:v>
                </c:pt>
                <c:pt idx="12297">
                  <c:v>41144.277777777774</c:v>
                </c:pt>
                <c:pt idx="12298">
                  <c:v>41144.29166666665</c:v>
                </c:pt>
                <c:pt idx="12299">
                  <c:v>41144.305555555562</c:v>
                </c:pt>
                <c:pt idx="12300">
                  <c:v>41144.319444444453</c:v>
                </c:pt>
                <c:pt idx="12301">
                  <c:v>41144.333333333336</c:v>
                </c:pt>
                <c:pt idx="12302">
                  <c:v>41144.347222222219</c:v>
                </c:pt>
                <c:pt idx="12303">
                  <c:v>41144.361111111102</c:v>
                </c:pt>
                <c:pt idx="12304">
                  <c:v>41144.375</c:v>
                </c:pt>
                <c:pt idx="12305">
                  <c:v>41144.388888888898</c:v>
                </c:pt>
                <c:pt idx="12306">
                  <c:v>41144.402777777781</c:v>
                </c:pt>
                <c:pt idx="12307">
                  <c:v>41144.416666666664</c:v>
                </c:pt>
                <c:pt idx="12308">
                  <c:v>41144.430555555562</c:v>
                </c:pt>
                <c:pt idx="12309">
                  <c:v>41144.444444444453</c:v>
                </c:pt>
                <c:pt idx="12310">
                  <c:v>41144.458333333343</c:v>
                </c:pt>
                <c:pt idx="12311">
                  <c:v>41144.472222222219</c:v>
                </c:pt>
                <c:pt idx="12312">
                  <c:v>41144.486111111109</c:v>
                </c:pt>
                <c:pt idx="12313">
                  <c:v>41144.5</c:v>
                </c:pt>
                <c:pt idx="12314">
                  <c:v>41144.513888888891</c:v>
                </c:pt>
                <c:pt idx="12315">
                  <c:v>41144.527777777774</c:v>
                </c:pt>
                <c:pt idx="12316">
                  <c:v>41144.541666666657</c:v>
                </c:pt>
                <c:pt idx="12317">
                  <c:v>41144.555555555562</c:v>
                </c:pt>
                <c:pt idx="12318">
                  <c:v>41144.569444444445</c:v>
                </c:pt>
                <c:pt idx="12319">
                  <c:v>41144.583333333336</c:v>
                </c:pt>
                <c:pt idx="12320">
                  <c:v>41144.597222222212</c:v>
                </c:pt>
                <c:pt idx="12321">
                  <c:v>41144.611111111102</c:v>
                </c:pt>
                <c:pt idx="12322">
                  <c:v>41144.624999999993</c:v>
                </c:pt>
                <c:pt idx="12323">
                  <c:v>41144.638888888891</c:v>
                </c:pt>
                <c:pt idx="12324">
                  <c:v>41144.652777777781</c:v>
                </c:pt>
                <c:pt idx="12325">
                  <c:v>41144.666666666657</c:v>
                </c:pt>
                <c:pt idx="12326">
                  <c:v>41144.680555555562</c:v>
                </c:pt>
                <c:pt idx="12327">
                  <c:v>41144.694444444445</c:v>
                </c:pt>
                <c:pt idx="12328">
                  <c:v>41144.708333333336</c:v>
                </c:pt>
                <c:pt idx="12329">
                  <c:v>41144.722222222212</c:v>
                </c:pt>
                <c:pt idx="12330">
                  <c:v>41144.736111111102</c:v>
                </c:pt>
                <c:pt idx="12331">
                  <c:v>41144.75</c:v>
                </c:pt>
                <c:pt idx="12332">
                  <c:v>41144.763888888883</c:v>
                </c:pt>
                <c:pt idx="12333">
                  <c:v>41144.777777777774</c:v>
                </c:pt>
                <c:pt idx="12334">
                  <c:v>41144.79166666665</c:v>
                </c:pt>
                <c:pt idx="12335">
                  <c:v>41144.805555555562</c:v>
                </c:pt>
                <c:pt idx="12336">
                  <c:v>41144.819444444453</c:v>
                </c:pt>
                <c:pt idx="12337">
                  <c:v>41144.833333333336</c:v>
                </c:pt>
                <c:pt idx="12338">
                  <c:v>41144.847222222219</c:v>
                </c:pt>
                <c:pt idx="12339">
                  <c:v>41144.861111111102</c:v>
                </c:pt>
                <c:pt idx="12340">
                  <c:v>41144.875</c:v>
                </c:pt>
                <c:pt idx="12341">
                  <c:v>41144.888888888898</c:v>
                </c:pt>
                <c:pt idx="12342">
                  <c:v>41144.902777777781</c:v>
                </c:pt>
                <c:pt idx="12343">
                  <c:v>41144.916666666664</c:v>
                </c:pt>
                <c:pt idx="12344">
                  <c:v>41144.930555555562</c:v>
                </c:pt>
                <c:pt idx="12345">
                  <c:v>41144.944444444453</c:v>
                </c:pt>
                <c:pt idx="12346">
                  <c:v>41144.958333333343</c:v>
                </c:pt>
                <c:pt idx="12347">
                  <c:v>41144.972222222219</c:v>
                </c:pt>
                <c:pt idx="12348">
                  <c:v>41144.986111111109</c:v>
                </c:pt>
                <c:pt idx="12349">
                  <c:v>41145</c:v>
                </c:pt>
                <c:pt idx="12350">
                  <c:v>41145.013888888891</c:v>
                </c:pt>
                <c:pt idx="12351">
                  <c:v>41145.027777777774</c:v>
                </c:pt>
                <c:pt idx="12352">
                  <c:v>41145.041666666657</c:v>
                </c:pt>
                <c:pt idx="12353">
                  <c:v>41145.055555555562</c:v>
                </c:pt>
                <c:pt idx="12354">
                  <c:v>41145.069444444445</c:v>
                </c:pt>
                <c:pt idx="12355">
                  <c:v>41145.083333333336</c:v>
                </c:pt>
                <c:pt idx="12356">
                  <c:v>41145.097222222212</c:v>
                </c:pt>
                <c:pt idx="12357">
                  <c:v>41145.111111111102</c:v>
                </c:pt>
                <c:pt idx="12358">
                  <c:v>41145.124999999993</c:v>
                </c:pt>
                <c:pt idx="12359">
                  <c:v>41145.138888888891</c:v>
                </c:pt>
                <c:pt idx="12360">
                  <c:v>41145.152777777781</c:v>
                </c:pt>
                <c:pt idx="12361">
                  <c:v>41145.166666666657</c:v>
                </c:pt>
                <c:pt idx="12362">
                  <c:v>41145.180555555562</c:v>
                </c:pt>
                <c:pt idx="12363">
                  <c:v>41145.194444444445</c:v>
                </c:pt>
                <c:pt idx="12364">
                  <c:v>41145.208333333336</c:v>
                </c:pt>
                <c:pt idx="12365">
                  <c:v>41145.222222222212</c:v>
                </c:pt>
                <c:pt idx="12366">
                  <c:v>41145.236111111102</c:v>
                </c:pt>
                <c:pt idx="12367">
                  <c:v>41145.25</c:v>
                </c:pt>
                <c:pt idx="12368">
                  <c:v>41145.263888888883</c:v>
                </c:pt>
                <c:pt idx="12369">
                  <c:v>41145.277777777774</c:v>
                </c:pt>
                <c:pt idx="12370">
                  <c:v>41145.29166666665</c:v>
                </c:pt>
                <c:pt idx="12371">
                  <c:v>41145.305555555562</c:v>
                </c:pt>
                <c:pt idx="12372">
                  <c:v>41145.319444444453</c:v>
                </c:pt>
                <c:pt idx="12373">
                  <c:v>41145.333333333336</c:v>
                </c:pt>
                <c:pt idx="12374">
                  <c:v>41145.347222222219</c:v>
                </c:pt>
                <c:pt idx="12375">
                  <c:v>41145.361111111102</c:v>
                </c:pt>
                <c:pt idx="12376">
                  <c:v>41145.375</c:v>
                </c:pt>
                <c:pt idx="12377">
                  <c:v>41145.388888888898</c:v>
                </c:pt>
                <c:pt idx="12378">
                  <c:v>41145.402777777781</c:v>
                </c:pt>
                <c:pt idx="12379">
                  <c:v>41145.416666666664</c:v>
                </c:pt>
                <c:pt idx="12380">
                  <c:v>41145.430555555562</c:v>
                </c:pt>
                <c:pt idx="12381">
                  <c:v>41145.444444444453</c:v>
                </c:pt>
                <c:pt idx="12382">
                  <c:v>41145.458333333343</c:v>
                </c:pt>
                <c:pt idx="12383">
                  <c:v>41145.472222222219</c:v>
                </c:pt>
                <c:pt idx="12384">
                  <c:v>41145.486111111109</c:v>
                </c:pt>
                <c:pt idx="12385">
                  <c:v>41145.5</c:v>
                </c:pt>
                <c:pt idx="12386">
                  <c:v>41145.513888888891</c:v>
                </c:pt>
                <c:pt idx="12387">
                  <c:v>41145.527777777774</c:v>
                </c:pt>
                <c:pt idx="12388">
                  <c:v>41145.541666666657</c:v>
                </c:pt>
                <c:pt idx="12389">
                  <c:v>41145.555555555562</c:v>
                </c:pt>
                <c:pt idx="12390">
                  <c:v>41145.569444444445</c:v>
                </c:pt>
                <c:pt idx="12391">
                  <c:v>41145.583333333336</c:v>
                </c:pt>
                <c:pt idx="12392">
                  <c:v>41145.597222222212</c:v>
                </c:pt>
                <c:pt idx="12393">
                  <c:v>41145.611111111102</c:v>
                </c:pt>
                <c:pt idx="12394">
                  <c:v>41145.624999999993</c:v>
                </c:pt>
                <c:pt idx="12395">
                  <c:v>41145.638888888891</c:v>
                </c:pt>
                <c:pt idx="12396">
                  <c:v>41145.652777777781</c:v>
                </c:pt>
                <c:pt idx="12397">
                  <c:v>41145.666666666657</c:v>
                </c:pt>
                <c:pt idx="12398">
                  <c:v>41145.680555555562</c:v>
                </c:pt>
                <c:pt idx="12399">
                  <c:v>41145.694444444445</c:v>
                </c:pt>
                <c:pt idx="12400">
                  <c:v>41145.708333333336</c:v>
                </c:pt>
                <c:pt idx="12401">
                  <c:v>41145.722222222212</c:v>
                </c:pt>
                <c:pt idx="12402">
                  <c:v>41145.736111111102</c:v>
                </c:pt>
                <c:pt idx="12403">
                  <c:v>41145.75</c:v>
                </c:pt>
                <c:pt idx="12404">
                  <c:v>41145.763888888883</c:v>
                </c:pt>
                <c:pt idx="12405">
                  <c:v>41145.777777777774</c:v>
                </c:pt>
                <c:pt idx="12406">
                  <c:v>41145.79166666665</c:v>
                </c:pt>
                <c:pt idx="12407">
                  <c:v>41145.805555555562</c:v>
                </c:pt>
                <c:pt idx="12408">
                  <c:v>41145.819444444453</c:v>
                </c:pt>
                <c:pt idx="12409">
                  <c:v>41145.833333333336</c:v>
                </c:pt>
                <c:pt idx="12410">
                  <c:v>41145.847222222219</c:v>
                </c:pt>
                <c:pt idx="12411">
                  <c:v>41145.861111111102</c:v>
                </c:pt>
                <c:pt idx="12412">
                  <c:v>41145.875</c:v>
                </c:pt>
                <c:pt idx="12413">
                  <c:v>41145.888888888898</c:v>
                </c:pt>
                <c:pt idx="12414">
                  <c:v>41145.902777777781</c:v>
                </c:pt>
                <c:pt idx="12415">
                  <c:v>41145.916666666664</c:v>
                </c:pt>
                <c:pt idx="12416">
                  <c:v>41145.930555555562</c:v>
                </c:pt>
                <c:pt idx="12417">
                  <c:v>41145.944444444453</c:v>
                </c:pt>
                <c:pt idx="12418">
                  <c:v>41145.958333333343</c:v>
                </c:pt>
                <c:pt idx="12419">
                  <c:v>41145.972222222219</c:v>
                </c:pt>
                <c:pt idx="12420">
                  <c:v>41145.986111111109</c:v>
                </c:pt>
                <c:pt idx="12421">
                  <c:v>41146</c:v>
                </c:pt>
                <c:pt idx="12422">
                  <c:v>41146.013888888891</c:v>
                </c:pt>
                <c:pt idx="12423">
                  <c:v>41146.027777777774</c:v>
                </c:pt>
                <c:pt idx="12424">
                  <c:v>41146.041666666657</c:v>
                </c:pt>
                <c:pt idx="12425">
                  <c:v>41146.055555555562</c:v>
                </c:pt>
                <c:pt idx="12426">
                  <c:v>41146.069444444445</c:v>
                </c:pt>
                <c:pt idx="12427">
                  <c:v>41146.083333333336</c:v>
                </c:pt>
                <c:pt idx="12428">
                  <c:v>41146.097222222212</c:v>
                </c:pt>
                <c:pt idx="12429">
                  <c:v>41146.111111111102</c:v>
                </c:pt>
                <c:pt idx="12430">
                  <c:v>41146.124999999993</c:v>
                </c:pt>
                <c:pt idx="12431">
                  <c:v>41146.138888888891</c:v>
                </c:pt>
                <c:pt idx="12432">
                  <c:v>41146.152777777781</c:v>
                </c:pt>
                <c:pt idx="12433">
                  <c:v>41146.166666666657</c:v>
                </c:pt>
                <c:pt idx="12434">
                  <c:v>41146.180555555562</c:v>
                </c:pt>
                <c:pt idx="12435">
                  <c:v>41146.194444444445</c:v>
                </c:pt>
                <c:pt idx="12436">
                  <c:v>41146.208333333336</c:v>
                </c:pt>
                <c:pt idx="12437">
                  <c:v>41146.222222222212</c:v>
                </c:pt>
                <c:pt idx="12438">
                  <c:v>41146.236111111102</c:v>
                </c:pt>
                <c:pt idx="12439">
                  <c:v>41146.25</c:v>
                </c:pt>
                <c:pt idx="12440">
                  <c:v>41146.263888888883</c:v>
                </c:pt>
                <c:pt idx="12441">
                  <c:v>41146.277777777774</c:v>
                </c:pt>
                <c:pt idx="12442">
                  <c:v>41146.29166666665</c:v>
                </c:pt>
                <c:pt idx="12443">
                  <c:v>41146.305555555562</c:v>
                </c:pt>
                <c:pt idx="12444">
                  <c:v>41146.319444444453</c:v>
                </c:pt>
                <c:pt idx="12445">
                  <c:v>41146.333333333336</c:v>
                </c:pt>
                <c:pt idx="12446">
                  <c:v>41146.347222222219</c:v>
                </c:pt>
                <c:pt idx="12447">
                  <c:v>41146.361111111102</c:v>
                </c:pt>
                <c:pt idx="12448">
                  <c:v>41146.375</c:v>
                </c:pt>
                <c:pt idx="12449">
                  <c:v>41146.388888888898</c:v>
                </c:pt>
                <c:pt idx="12450">
                  <c:v>41146.402777777781</c:v>
                </c:pt>
                <c:pt idx="12451">
                  <c:v>41146.416666666664</c:v>
                </c:pt>
                <c:pt idx="12452">
                  <c:v>41146.430555555562</c:v>
                </c:pt>
                <c:pt idx="12453">
                  <c:v>41146.444444444453</c:v>
                </c:pt>
                <c:pt idx="12454">
                  <c:v>41146.458333333343</c:v>
                </c:pt>
                <c:pt idx="12455">
                  <c:v>41146.472222222219</c:v>
                </c:pt>
                <c:pt idx="12456">
                  <c:v>41146.486111111109</c:v>
                </c:pt>
                <c:pt idx="12457">
                  <c:v>41146.5</c:v>
                </c:pt>
                <c:pt idx="12458">
                  <c:v>41146.513888888891</c:v>
                </c:pt>
                <c:pt idx="12459">
                  <c:v>41146.527777777774</c:v>
                </c:pt>
                <c:pt idx="12460">
                  <c:v>41146.541666666657</c:v>
                </c:pt>
                <c:pt idx="12461">
                  <c:v>41146.555555555562</c:v>
                </c:pt>
                <c:pt idx="12462">
                  <c:v>41146.569444444445</c:v>
                </c:pt>
                <c:pt idx="12463">
                  <c:v>41146.583333333336</c:v>
                </c:pt>
                <c:pt idx="12464">
                  <c:v>41146.597222222212</c:v>
                </c:pt>
                <c:pt idx="12465">
                  <c:v>41146.611111111102</c:v>
                </c:pt>
                <c:pt idx="12466">
                  <c:v>41146.624999999993</c:v>
                </c:pt>
                <c:pt idx="12467">
                  <c:v>41146.638888888891</c:v>
                </c:pt>
                <c:pt idx="12468">
                  <c:v>41146.652777777781</c:v>
                </c:pt>
                <c:pt idx="12469">
                  <c:v>41146.666666666657</c:v>
                </c:pt>
                <c:pt idx="12470">
                  <c:v>41146.680555555562</c:v>
                </c:pt>
                <c:pt idx="12471">
                  <c:v>41146.694444444445</c:v>
                </c:pt>
                <c:pt idx="12472">
                  <c:v>41146.708333333336</c:v>
                </c:pt>
                <c:pt idx="12473">
                  <c:v>41146.722222222212</c:v>
                </c:pt>
                <c:pt idx="12474">
                  <c:v>41146.736111111102</c:v>
                </c:pt>
                <c:pt idx="12475">
                  <c:v>41146.75</c:v>
                </c:pt>
                <c:pt idx="12476">
                  <c:v>41146.763888888883</c:v>
                </c:pt>
                <c:pt idx="12477">
                  <c:v>41146.777777777774</c:v>
                </c:pt>
                <c:pt idx="12478">
                  <c:v>41146.79166666665</c:v>
                </c:pt>
                <c:pt idx="12479">
                  <c:v>41146.805555555562</c:v>
                </c:pt>
                <c:pt idx="12480">
                  <c:v>41146.819444444453</c:v>
                </c:pt>
                <c:pt idx="12481">
                  <c:v>41146.833333333336</c:v>
                </c:pt>
                <c:pt idx="12482">
                  <c:v>41146.847222222219</c:v>
                </c:pt>
                <c:pt idx="12483">
                  <c:v>41146.861111111102</c:v>
                </c:pt>
                <c:pt idx="12484">
                  <c:v>41146.875</c:v>
                </c:pt>
                <c:pt idx="12485">
                  <c:v>41146.888888888898</c:v>
                </c:pt>
                <c:pt idx="12486">
                  <c:v>41146.902777777781</c:v>
                </c:pt>
                <c:pt idx="12487">
                  <c:v>41146.916666666664</c:v>
                </c:pt>
                <c:pt idx="12488">
                  <c:v>41146.930555555562</c:v>
                </c:pt>
                <c:pt idx="12489">
                  <c:v>41146.944444444453</c:v>
                </c:pt>
                <c:pt idx="12490">
                  <c:v>41146.958333333343</c:v>
                </c:pt>
                <c:pt idx="12491">
                  <c:v>41146.972222222219</c:v>
                </c:pt>
                <c:pt idx="12492">
                  <c:v>41146.986111111109</c:v>
                </c:pt>
                <c:pt idx="12493">
                  <c:v>41147</c:v>
                </c:pt>
                <c:pt idx="12494">
                  <c:v>41147.013888888891</c:v>
                </c:pt>
                <c:pt idx="12495">
                  <c:v>41147.027777777774</c:v>
                </c:pt>
                <c:pt idx="12496">
                  <c:v>41147.041666666657</c:v>
                </c:pt>
                <c:pt idx="12497">
                  <c:v>41147.055555555562</c:v>
                </c:pt>
                <c:pt idx="12498">
                  <c:v>41147.069444444445</c:v>
                </c:pt>
                <c:pt idx="12499">
                  <c:v>41147.083333333336</c:v>
                </c:pt>
                <c:pt idx="12500">
                  <c:v>41147.097222222212</c:v>
                </c:pt>
                <c:pt idx="12501">
                  <c:v>41147.111111111102</c:v>
                </c:pt>
                <c:pt idx="12502">
                  <c:v>41147.124999999993</c:v>
                </c:pt>
                <c:pt idx="12503">
                  <c:v>41147.138888888891</c:v>
                </c:pt>
                <c:pt idx="12504">
                  <c:v>41147.152777777781</c:v>
                </c:pt>
                <c:pt idx="12505">
                  <c:v>41147.166666666657</c:v>
                </c:pt>
                <c:pt idx="12506">
                  <c:v>41147.180555555562</c:v>
                </c:pt>
                <c:pt idx="12507">
                  <c:v>41147.194444444445</c:v>
                </c:pt>
                <c:pt idx="12508">
                  <c:v>41147.208333333336</c:v>
                </c:pt>
                <c:pt idx="12509">
                  <c:v>41147.222222222212</c:v>
                </c:pt>
                <c:pt idx="12510">
                  <c:v>41147.236111111102</c:v>
                </c:pt>
                <c:pt idx="12511">
                  <c:v>41147.25</c:v>
                </c:pt>
                <c:pt idx="12512">
                  <c:v>41147.263888888883</c:v>
                </c:pt>
                <c:pt idx="12513">
                  <c:v>41147.277777777774</c:v>
                </c:pt>
                <c:pt idx="12514">
                  <c:v>41147.29166666665</c:v>
                </c:pt>
                <c:pt idx="12515">
                  <c:v>41147.305555555562</c:v>
                </c:pt>
                <c:pt idx="12516">
                  <c:v>41147.319444444453</c:v>
                </c:pt>
                <c:pt idx="12517">
                  <c:v>41147.333333333336</c:v>
                </c:pt>
                <c:pt idx="12518">
                  <c:v>41147.347222222219</c:v>
                </c:pt>
                <c:pt idx="12519">
                  <c:v>41147.361111111102</c:v>
                </c:pt>
                <c:pt idx="12520">
                  <c:v>41147.375</c:v>
                </c:pt>
                <c:pt idx="12521">
                  <c:v>41147.388888888898</c:v>
                </c:pt>
                <c:pt idx="12522">
                  <c:v>41147.402777777781</c:v>
                </c:pt>
                <c:pt idx="12523">
                  <c:v>41147.416666666664</c:v>
                </c:pt>
                <c:pt idx="12524">
                  <c:v>41147.430555555562</c:v>
                </c:pt>
                <c:pt idx="12525">
                  <c:v>41147.444444444453</c:v>
                </c:pt>
                <c:pt idx="12526">
                  <c:v>41147.458333333343</c:v>
                </c:pt>
                <c:pt idx="12527">
                  <c:v>41147.472222222219</c:v>
                </c:pt>
                <c:pt idx="12528">
                  <c:v>41147.486111111109</c:v>
                </c:pt>
                <c:pt idx="12529">
                  <c:v>41147.5</c:v>
                </c:pt>
                <c:pt idx="12530">
                  <c:v>41147.513888888891</c:v>
                </c:pt>
                <c:pt idx="12531">
                  <c:v>41147.527777777774</c:v>
                </c:pt>
                <c:pt idx="12532">
                  <c:v>41147.541666666657</c:v>
                </c:pt>
                <c:pt idx="12533">
                  <c:v>41147.555555555562</c:v>
                </c:pt>
                <c:pt idx="12534">
                  <c:v>41147.569444444445</c:v>
                </c:pt>
                <c:pt idx="12535">
                  <c:v>41147.583333333336</c:v>
                </c:pt>
                <c:pt idx="12536">
                  <c:v>41147.597222222212</c:v>
                </c:pt>
                <c:pt idx="12537">
                  <c:v>41147.611111111102</c:v>
                </c:pt>
                <c:pt idx="12538">
                  <c:v>41147.624999999993</c:v>
                </c:pt>
                <c:pt idx="12539">
                  <c:v>41147.638888888891</c:v>
                </c:pt>
                <c:pt idx="12540">
                  <c:v>41147.652777777781</c:v>
                </c:pt>
                <c:pt idx="12541">
                  <c:v>41147.666666666657</c:v>
                </c:pt>
                <c:pt idx="12542">
                  <c:v>41147.680555555562</c:v>
                </c:pt>
                <c:pt idx="12543">
                  <c:v>41147.694444444445</c:v>
                </c:pt>
                <c:pt idx="12544">
                  <c:v>41147.708333333336</c:v>
                </c:pt>
                <c:pt idx="12545">
                  <c:v>41147.722222222212</c:v>
                </c:pt>
                <c:pt idx="12546">
                  <c:v>41147.736111111102</c:v>
                </c:pt>
                <c:pt idx="12547">
                  <c:v>41147.75</c:v>
                </c:pt>
                <c:pt idx="12548">
                  <c:v>41147.763888888883</c:v>
                </c:pt>
                <c:pt idx="12549">
                  <c:v>41147.777777777774</c:v>
                </c:pt>
                <c:pt idx="12550">
                  <c:v>41147.79166666665</c:v>
                </c:pt>
                <c:pt idx="12551">
                  <c:v>41147.805555555562</c:v>
                </c:pt>
                <c:pt idx="12552">
                  <c:v>41147.819444444453</c:v>
                </c:pt>
                <c:pt idx="12553">
                  <c:v>41147.833333333336</c:v>
                </c:pt>
                <c:pt idx="12554">
                  <c:v>41147.847222222219</c:v>
                </c:pt>
                <c:pt idx="12555">
                  <c:v>41147.861111111102</c:v>
                </c:pt>
                <c:pt idx="12556">
                  <c:v>41147.875</c:v>
                </c:pt>
                <c:pt idx="12557">
                  <c:v>41147.888888888898</c:v>
                </c:pt>
                <c:pt idx="12558">
                  <c:v>41147.902777777781</c:v>
                </c:pt>
                <c:pt idx="12559">
                  <c:v>41147.916666666664</c:v>
                </c:pt>
                <c:pt idx="12560">
                  <c:v>41147.930555555562</c:v>
                </c:pt>
                <c:pt idx="12561">
                  <c:v>41147.944444444453</c:v>
                </c:pt>
                <c:pt idx="12562">
                  <c:v>41147.958333333343</c:v>
                </c:pt>
                <c:pt idx="12563">
                  <c:v>41147.972222222219</c:v>
                </c:pt>
                <c:pt idx="12564">
                  <c:v>41147.986111111109</c:v>
                </c:pt>
                <c:pt idx="12565">
                  <c:v>41148</c:v>
                </c:pt>
                <c:pt idx="12566">
                  <c:v>41148.013888888891</c:v>
                </c:pt>
                <c:pt idx="12567">
                  <c:v>41148.027777777774</c:v>
                </c:pt>
                <c:pt idx="12568">
                  <c:v>41148.041666666657</c:v>
                </c:pt>
                <c:pt idx="12569">
                  <c:v>41148.055555555562</c:v>
                </c:pt>
                <c:pt idx="12570">
                  <c:v>41148.069444444445</c:v>
                </c:pt>
                <c:pt idx="12571">
                  <c:v>41148.083333333336</c:v>
                </c:pt>
                <c:pt idx="12572">
                  <c:v>41148.097222222212</c:v>
                </c:pt>
                <c:pt idx="12573">
                  <c:v>41148.111111111102</c:v>
                </c:pt>
                <c:pt idx="12574">
                  <c:v>41148.124999999993</c:v>
                </c:pt>
                <c:pt idx="12575">
                  <c:v>41148.138888888891</c:v>
                </c:pt>
                <c:pt idx="12576">
                  <c:v>41148.152777777781</c:v>
                </c:pt>
                <c:pt idx="12577">
                  <c:v>41148.166666666657</c:v>
                </c:pt>
                <c:pt idx="12578">
                  <c:v>41148.180555555562</c:v>
                </c:pt>
                <c:pt idx="12579">
                  <c:v>41148.194444444445</c:v>
                </c:pt>
                <c:pt idx="12580">
                  <c:v>41148.208333333336</c:v>
                </c:pt>
                <c:pt idx="12581">
                  <c:v>41148.222222222212</c:v>
                </c:pt>
                <c:pt idx="12582">
                  <c:v>41148.236111111102</c:v>
                </c:pt>
                <c:pt idx="12583">
                  <c:v>41148.25</c:v>
                </c:pt>
                <c:pt idx="12584">
                  <c:v>41148.263888888883</c:v>
                </c:pt>
                <c:pt idx="12585">
                  <c:v>41148.277777777774</c:v>
                </c:pt>
                <c:pt idx="12586">
                  <c:v>41148.29166666665</c:v>
                </c:pt>
                <c:pt idx="12587">
                  <c:v>41148.305555555562</c:v>
                </c:pt>
                <c:pt idx="12588">
                  <c:v>41148.319444444453</c:v>
                </c:pt>
                <c:pt idx="12589">
                  <c:v>41148.333333333336</c:v>
                </c:pt>
                <c:pt idx="12590">
                  <c:v>41148.347222222219</c:v>
                </c:pt>
                <c:pt idx="12591">
                  <c:v>41148.361111111102</c:v>
                </c:pt>
                <c:pt idx="12592">
                  <c:v>41148.375</c:v>
                </c:pt>
                <c:pt idx="12593">
                  <c:v>41148.388888888898</c:v>
                </c:pt>
                <c:pt idx="12594">
                  <c:v>41148.402777777781</c:v>
                </c:pt>
                <c:pt idx="12595">
                  <c:v>41148.416666666664</c:v>
                </c:pt>
                <c:pt idx="12596">
                  <c:v>41148.430555555562</c:v>
                </c:pt>
                <c:pt idx="12597">
                  <c:v>41148.444444444453</c:v>
                </c:pt>
                <c:pt idx="12598">
                  <c:v>41148.458333333343</c:v>
                </c:pt>
                <c:pt idx="12599">
                  <c:v>41148.472222222219</c:v>
                </c:pt>
                <c:pt idx="12600">
                  <c:v>41148.486111111109</c:v>
                </c:pt>
                <c:pt idx="12601">
                  <c:v>41148.5</c:v>
                </c:pt>
                <c:pt idx="12602">
                  <c:v>41148.513888888891</c:v>
                </c:pt>
                <c:pt idx="12603">
                  <c:v>41148.527777777774</c:v>
                </c:pt>
                <c:pt idx="12604">
                  <c:v>41148.541666666657</c:v>
                </c:pt>
                <c:pt idx="12605">
                  <c:v>41148.555555555562</c:v>
                </c:pt>
                <c:pt idx="12606">
                  <c:v>41148.569444444445</c:v>
                </c:pt>
                <c:pt idx="12607">
                  <c:v>41148.583333333336</c:v>
                </c:pt>
                <c:pt idx="12608">
                  <c:v>41148.597222222212</c:v>
                </c:pt>
                <c:pt idx="12609">
                  <c:v>41148.611111111102</c:v>
                </c:pt>
                <c:pt idx="12610">
                  <c:v>41148.624999999993</c:v>
                </c:pt>
                <c:pt idx="12611">
                  <c:v>41148.638888888891</c:v>
                </c:pt>
                <c:pt idx="12612">
                  <c:v>41148.652777777781</c:v>
                </c:pt>
                <c:pt idx="12613">
                  <c:v>41148.666666666657</c:v>
                </c:pt>
                <c:pt idx="12614">
                  <c:v>41148.680555555562</c:v>
                </c:pt>
                <c:pt idx="12615">
                  <c:v>41148.694444444445</c:v>
                </c:pt>
                <c:pt idx="12616">
                  <c:v>41148.708333333336</c:v>
                </c:pt>
                <c:pt idx="12617">
                  <c:v>41148.722222222212</c:v>
                </c:pt>
                <c:pt idx="12618">
                  <c:v>41148.736111111102</c:v>
                </c:pt>
                <c:pt idx="12619">
                  <c:v>41148.75</c:v>
                </c:pt>
                <c:pt idx="12620">
                  <c:v>41148.763888888883</c:v>
                </c:pt>
                <c:pt idx="12621">
                  <c:v>41148.777777777774</c:v>
                </c:pt>
                <c:pt idx="12622">
                  <c:v>41148.79166666665</c:v>
                </c:pt>
                <c:pt idx="12623">
                  <c:v>41148.805555555562</c:v>
                </c:pt>
                <c:pt idx="12624">
                  <c:v>41148.819444444453</c:v>
                </c:pt>
                <c:pt idx="12625">
                  <c:v>41148.833333333336</c:v>
                </c:pt>
                <c:pt idx="12626">
                  <c:v>41148.847222222219</c:v>
                </c:pt>
                <c:pt idx="12627">
                  <c:v>41148.861111111102</c:v>
                </c:pt>
                <c:pt idx="12628">
                  <c:v>41148.875</c:v>
                </c:pt>
                <c:pt idx="12629">
                  <c:v>41148.888888888898</c:v>
                </c:pt>
                <c:pt idx="12630">
                  <c:v>41148.902777777781</c:v>
                </c:pt>
                <c:pt idx="12631">
                  <c:v>41148.916666666664</c:v>
                </c:pt>
                <c:pt idx="12632">
                  <c:v>41148.930555555562</c:v>
                </c:pt>
                <c:pt idx="12633">
                  <c:v>41148.944444444453</c:v>
                </c:pt>
                <c:pt idx="12634">
                  <c:v>41148.958333333343</c:v>
                </c:pt>
                <c:pt idx="12635">
                  <c:v>41148.972222222219</c:v>
                </c:pt>
                <c:pt idx="12636">
                  <c:v>41148.986111111109</c:v>
                </c:pt>
                <c:pt idx="12637">
                  <c:v>41149</c:v>
                </c:pt>
                <c:pt idx="12638">
                  <c:v>41149.013888888891</c:v>
                </c:pt>
                <c:pt idx="12639">
                  <c:v>41149.027777777774</c:v>
                </c:pt>
                <c:pt idx="12640">
                  <c:v>41149.041666666657</c:v>
                </c:pt>
                <c:pt idx="12641">
                  <c:v>41149.055555555562</c:v>
                </c:pt>
                <c:pt idx="12642">
                  <c:v>41149.069444444445</c:v>
                </c:pt>
                <c:pt idx="12643">
                  <c:v>41149.083333333336</c:v>
                </c:pt>
                <c:pt idx="12644">
                  <c:v>41149.097222222212</c:v>
                </c:pt>
                <c:pt idx="12645">
                  <c:v>41149.111111111102</c:v>
                </c:pt>
                <c:pt idx="12646">
                  <c:v>41149.124999999993</c:v>
                </c:pt>
                <c:pt idx="12647">
                  <c:v>41149.138888888891</c:v>
                </c:pt>
                <c:pt idx="12648">
                  <c:v>41149.152777777781</c:v>
                </c:pt>
                <c:pt idx="12649">
                  <c:v>41149.166666666657</c:v>
                </c:pt>
                <c:pt idx="12650">
                  <c:v>41149.180555555562</c:v>
                </c:pt>
                <c:pt idx="12651">
                  <c:v>41149.194444444445</c:v>
                </c:pt>
                <c:pt idx="12652">
                  <c:v>41149.208333333336</c:v>
                </c:pt>
                <c:pt idx="12653">
                  <c:v>41149.222222222212</c:v>
                </c:pt>
                <c:pt idx="12654">
                  <c:v>41149.236111111102</c:v>
                </c:pt>
                <c:pt idx="12655">
                  <c:v>41149.25</c:v>
                </c:pt>
                <c:pt idx="12656">
                  <c:v>41149.263888888883</c:v>
                </c:pt>
                <c:pt idx="12657">
                  <c:v>41149.277777777774</c:v>
                </c:pt>
                <c:pt idx="12658">
                  <c:v>41149.29166666665</c:v>
                </c:pt>
                <c:pt idx="12659">
                  <c:v>41149.305555555562</c:v>
                </c:pt>
                <c:pt idx="12660">
                  <c:v>41149.319444444453</c:v>
                </c:pt>
                <c:pt idx="12661">
                  <c:v>41149.333333333336</c:v>
                </c:pt>
                <c:pt idx="12662">
                  <c:v>41149.347222222219</c:v>
                </c:pt>
                <c:pt idx="12663">
                  <c:v>41149.361111111102</c:v>
                </c:pt>
                <c:pt idx="12664">
                  <c:v>41149.375</c:v>
                </c:pt>
                <c:pt idx="12665">
                  <c:v>41149.388888888898</c:v>
                </c:pt>
                <c:pt idx="12666">
                  <c:v>41149.402777777781</c:v>
                </c:pt>
                <c:pt idx="12667">
                  <c:v>41149.416666666664</c:v>
                </c:pt>
                <c:pt idx="12668">
                  <c:v>41149.430555555562</c:v>
                </c:pt>
                <c:pt idx="12669">
                  <c:v>41149.444444444453</c:v>
                </c:pt>
                <c:pt idx="12670">
                  <c:v>41149.458333333343</c:v>
                </c:pt>
                <c:pt idx="12671">
                  <c:v>41149.472222222219</c:v>
                </c:pt>
                <c:pt idx="12672">
                  <c:v>41149.486111111109</c:v>
                </c:pt>
                <c:pt idx="12673">
                  <c:v>41149.5</c:v>
                </c:pt>
                <c:pt idx="12674">
                  <c:v>41149.513888888891</c:v>
                </c:pt>
                <c:pt idx="12675">
                  <c:v>41149.527777777774</c:v>
                </c:pt>
                <c:pt idx="12676">
                  <c:v>41149.541666666657</c:v>
                </c:pt>
                <c:pt idx="12677">
                  <c:v>41149.555555555562</c:v>
                </c:pt>
                <c:pt idx="12678">
                  <c:v>41149.569444444445</c:v>
                </c:pt>
                <c:pt idx="12679">
                  <c:v>41149.583333333336</c:v>
                </c:pt>
                <c:pt idx="12680">
                  <c:v>41149.597222222212</c:v>
                </c:pt>
                <c:pt idx="12681">
                  <c:v>41149.611111111102</c:v>
                </c:pt>
                <c:pt idx="12682">
                  <c:v>41149.624999999993</c:v>
                </c:pt>
                <c:pt idx="12683">
                  <c:v>41149.638888888891</c:v>
                </c:pt>
                <c:pt idx="12684">
                  <c:v>41149.652777777781</c:v>
                </c:pt>
                <c:pt idx="12685">
                  <c:v>41149.666666666657</c:v>
                </c:pt>
                <c:pt idx="12686">
                  <c:v>41149.680555555562</c:v>
                </c:pt>
                <c:pt idx="12687">
                  <c:v>41149.694444444445</c:v>
                </c:pt>
                <c:pt idx="12688">
                  <c:v>41149.708333333336</c:v>
                </c:pt>
                <c:pt idx="12689">
                  <c:v>41149.722222222212</c:v>
                </c:pt>
                <c:pt idx="12690">
                  <c:v>41149.736111111102</c:v>
                </c:pt>
                <c:pt idx="12691">
                  <c:v>41149.75</c:v>
                </c:pt>
                <c:pt idx="12692">
                  <c:v>41149.763888888883</c:v>
                </c:pt>
                <c:pt idx="12693">
                  <c:v>41149.777777777774</c:v>
                </c:pt>
                <c:pt idx="12694">
                  <c:v>41149.79166666665</c:v>
                </c:pt>
                <c:pt idx="12695">
                  <c:v>41149.805555555562</c:v>
                </c:pt>
                <c:pt idx="12696">
                  <c:v>41149.819444444453</c:v>
                </c:pt>
                <c:pt idx="12697">
                  <c:v>41149.833333333336</c:v>
                </c:pt>
                <c:pt idx="12698">
                  <c:v>41149.847222222219</c:v>
                </c:pt>
                <c:pt idx="12699">
                  <c:v>41149.861111111102</c:v>
                </c:pt>
                <c:pt idx="12700">
                  <c:v>41149.875</c:v>
                </c:pt>
                <c:pt idx="12701">
                  <c:v>41149.888888888898</c:v>
                </c:pt>
                <c:pt idx="12702">
                  <c:v>41149.902777777781</c:v>
                </c:pt>
                <c:pt idx="12703">
                  <c:v>41149.916666666664</c:v>
                </c:pt>
                <c:pt idx="12704">
                  <c:v>41149.930555555562</c:v>
                </c:pt>
                <c:pt idx="12705">
                  <c:v>41149.944444444453</c:v>
                </c:pt>
                <c:pt idx="12706">
                  <c:v>41149.958333333343</c:v>
                </c:pt>
                <c:pt idx="12707">
                  <c:v>41149.972222222219</c:v>
                </c:pt>
                <c:pt idx="12708">
                  <c:v>41149.986111111109</c:v>
                </c:pt>
                <c:pt idx="12709">
                  <c:v>41150</c:v>
                </c:pt>
                <c:pt idx="12710">
                  <c:v>41150.013888888891</c:v>
                </c:pt>
                <c:pt idx="12711">
                  <c:v>41150.027777777774</c:v>
                </c:pt>
                <c:pt idx="12712">
                  <c:v>41150.041666666657</c:v>
                </c:pt>
                <c:pt idx="12713">
                  <c:v>41150.055555555562</c:v>
                </c:pt>
                <c:pt idx="12714">
                  <c:v>41150.069444444445</c:v>
                </c:pt>
                <c:pt idx="12715">
                  <c:v>41150.083333333336</c:v>
                </c:pt>
                <c:pt idx="12716">
                  <c:v>41150.097222222212</c:v>
                </c:pt>
                <c:pt idx="12717">
                  <c:v>41150.111111111102</c:v>
                </c:pt>
                <c:pt idx="12718">
                  <c:v>41150.124999999993</c:v>
                </c:pt>
                <c:pt idx="12719">
                  <c:v>41150.138888888891</c:v>
                </c:pt>
                <c:pt idx="12720">
                  <c:v>41150.152777777781</c:v>
                </c:pt>
                <c:pt idx="12721">
                  <c:v>41150.166666666657</c:v>
                </c:pt>
                <c:pt idx="12722">
                  <c:v>41150.180555555562</c:v>
                </c:pt>
                <c:pt idx="12723">
                  <c:v>41150.194444444445</c:v>
                </c:pt>
                <c:pt idx="12724">
                  <c:v>41150.208333333336</c:v>
                </c:pt>
                <c:pt idx="12725">
                  <c:v>41150.222222222212</c:v>
                </c:pt>
                <c:pt idx="12726">
                  <c:v>41150.236111111102</c:v>
                </c:pt>
                <c:pt idx="12727">
                  <c:v>41150.25</c:v>
                </c:pt>
                <c:pt idx="12728">
                  <c:v>41150.263888888883</c:v>
                </c:pt>
                <c:pt idx="12729">
                  <c:v>41150.277777777774</c:v>
                </c:pt>
                <c:pt idx="12730">
                  <c:v>41150.29166666665</c:v>
                </c:pt>
                <c:pt idx="12731">
                  <c:v>41150.305555555562</c:v>
                </c:pt>
                <c:pt idx="12732">
                  <c:v>41150.319444444453</c:v>
                </c:pt>
                <c:pt idx="12733">
                  <c:v>41150.333333333336</c:v>
                </c:pt>
                <c:pt idx="12734">
                  <c:v>41150.347222222219</c:v>
                </c:pt>
                <c:pt idx="12735">
                  <c:v>41150.361111111102</c:v>
                </c:pt>
                <c:pt idx="12736">
                  <c:v>41150.375</c:v>
                </c:pt>
                <c:pt idx="12737">
                  <c:v>41150.388888888898</c:v>
                </c:pt>
                <c:pt idx="12738">
                  <c:v>41150.402777777781</c:v>
                </c:pt>
                <c:pt idx="12739">
                  <c:v>41150.416666666664</c:v>
                </c:pt>
                <c:pt idx="12740">
                  <c:v>41150.430555555562</c:v>
                </c:pt>
                <c:pt idx="12741">
                  <c:v>41150.444444444453</c:v>
                </c:pt>
                <c:pt idx="12742">
                  <c:v>41150.458333333343</c:v>
                </c:pt>
                <c:pt idx="12743">
                  <c:v>41150.472222222219</c:v>
                </c:pt>
                <c:pt idx="12744">
                  <c:v>41150.486111111109</c:v>
                </c:pt>
                <c:pt idx="12745">
                  <c:v>41150.5</c:v>
                </c:pt>
                <c:pt idx="12746">
                  <c:v>41150.513888888891</c:v>
                </c:pt>
                <c:pt idx="12747">
                  <c:v>41150.527777777774</c:v>
                </c:pt>
                <c:pt idx="12748">
                  <c:v>41150.541666666657</c:v>
                </c:pt>
                <c:pt idx="12749">
                  <c:v>41150.555555555562</c:v>
                </c:pt>
                <c:pt idx="12750">
                  <c:v>41150.569444444445</c:v>
                </c:pt>
                <c:pt idx="12751">
                  <c:v>41150.583333333336</c:v>
                </c:pt>
                <c:pt idx="12752">
                  <c:v>41150.597222222212</c:v>
                </c:pt>
                <c:pt idx="12753">
                  <c:v>41150.611111111102</c:v>
                </c:pt>
                <c:pt idx="12754">
                  <c:v>41150.624999999993</c:v>
                </c:pt>
                <c:pt idx="12755">
                  <c:v>41150.638888888891</c:v>
                </c:pt>
                <c:pt idx="12756">
                  <c:v>41150.652777777781</c:v>
                </c:pt>
                <c:pt idx="12757">
                  <c:v>41150.666666666657</c:v>
                </c:pt>
                <c:pt idx="12758">
                  <c:v>41150.680555555562</c:v>
                </c:pt>
                <c:pt idx="12759">
                  <c:v>41150.694444444445</c:v>
                </c:pt>
                <c:pt idx="12760">
                  <c:v>41150.708333333336</c:v>
                </c:pt>
                <c:pt idx="12761">
                  <c:v>41150.722222222212</c:v>
                </c:pt>
                <c:pt idx="12762">
                  <c:v>41150.736111111102</c:v>
                </c:pt>
                <c:pt idx="12763">
                  <c:v>41150.75</c:v>
                </c:pt>
                <c:pt idx="12764">
                  <c:v>41150.763888888883</c:v>
                </c:pt>
                <c:pt idx="12765">
                  <c:v>41150.777777777774</c:v>
                </c:pt>
                <c:pt idx="12766">
                  <c:v>41150.79166666665</c:v>
                </c:pt>
                <c:pt idx="12767">
                  <c:v>41150.805555555562</c:v>
                </c:pt>
                <c:pt idx="12768">
                  <c:v>41150.819444444453</c:v>
                </c:pt>
                <c:pt idx="12769">
                  <c:v>41150.833333333336</c:v>
                </c:pt>
                <c:pt idx="12770">
                  <c:v>41150.847222222219</c:v>
                </c:pt>
                <c:pt idx="12771">
                  <c:v>41150.861111111102</c:v>
                </c:pt>
                <c:pt idx="12772">
                  <c:v>41150.875</c:v>
                </c:pt>
                <c:pt idx="12773">
                  <c:v>41150.888888888898</c:v>
                </c:pt>
                <c:pt idx="12774">
                  <c:v>41150.902777777781</c:v>
                </c:pt>
                <c:pt idx="12775">
                  <c:v>41150.916666666664</c:v>
                </c:pt>
                <c:pt idx="12776">
                  <c:v>41150.930555555562</c:v>
                </c:pt>
                <c:pt idx="12777">
                  <c:v>41150.944444444453</c:v>
                </c:pt>
                <c:pt idx="12778">
                  <c:v>41150.958333333343</c:v>
                </c:pt>
                <c:pt idx="12779">
                  <c:v>41150.972222222219</c:v>
                </c:pt>
                <c:pt idx="12780">
                  <c:v>41150.986111111109</c:v>
                </c:pt>
                <c:pt idx="12781">
                  <c:v>41151</c:v>
                </c:pt>
                <c:pt idx="12782">
                  <c:v>41151.013888888891</c:v>
                </c:pt>
                <c:pt idx="12783">
                  <c:v>41151.027777777774</c:v>
                </c:pt>
                <c:pt idx="12784">
                  <c:v>41151.041666666657</c:v>
                </c:pt>
                <c:pt idx="12785">
                  <c:v>41151.055555555562</c:v>
                </c:pt>
                <c:pt idx="12786">
                  <c:v>41151.069444444445</c:v>
                </c:pt>
                <c:pt idx="12787">
                  <c:v>41151.083333333336</c:v>
                </c:pt>
                <c:pt idx="12788">
                  <c:v>41151.097222222212</c:v>
                </c:pt>
                <c:pt idx="12789">
                  <c:v>41151.111111111102</c:v>
                </c:pt>
                <c:pt idx="12790">
                  <c:v>41151.124999999993</c:v>
                </c:pt>
                <c:pt idx="12791">
                  <c:v>41151.138888888891</c:v>
                </c:pt>
                <c:pt idx="12792">
                  <c:v>41151.152777777781</c:v>
                </c:pt>
                <c:pt idx="12793">
                  <c:v>41151.166666666657</c:v>
                </c:pt>
                <c:pt idx="12794">
                  <c:v>41151.180555555562</c:v>
                </c:pt>
                <c:pt idx="12795">
                  <c:v>41151.194444444445</c:v>
                </c:pt>
                <c:pt idx="12796">
                  <c:v>41151.208333333336</c:v>
                </c:pt>
                <c:pt idx="12797">
                  <c:v>41151.222222222212</c:v>
                </c:pt>
                <c:pt idx="12798">
                  <c:v>41151.236111111102</c:v>
                </c:pt>
                <c:pt idx="12799">
                  <c:v>41151.25</c:v>
                </c:pt>
                <c:pt idx="12800">
                  <c:v>41151.263888888883</c:v>
                </c:pt>
                <c:pt idx="12801">
                  <c:v>41151.277777777774</c:v>
                </c:pt>
                <c:pt idx="12802">
                  <c:v>41151.29166666665</c:v>
                </c:pt>
                <c:pt idx="12803">
                  <c:v>41151.305555555562</c:v>
                </c:pt>
                <c:pt idx="12804">
                  <c:v>41151.319444444453</c:v>
                </c:pt>
                <c:pt idx="12805">
                  <c:v>41151.333333333336</c:v>
                </c:pt>
                <c:pt idx="12806">
                  <c:v>41151.347222222219</c:v>
                </c:pt>
                <c:pt idx="12807">
                  <c:v>41151.361111111102</c:v>
                </c:pt>
                <c:pt idx="12808">
                  <c:v>41151.375</c:v>
                </c:pt>
                <c:pt idx="12809">
                  <c:v>41151.388888888898</c:v>
                </c:pt>
                <c:pt idx="12810">
                  <c:v>41151.402777777781</c:v>
                </c:pt>
                <c:pt idx="12811">
                  <c:v>41151.416666666664</c:v>
                </c:pt>
                <c:pt idx="12812">
                  <c:v>41151.430555555562</c:v>
                </c:pt>
                <c:pt idx="12813">
                  <c:v>41151.444444444453</c:v>
                </c:pt>
                <c:pt idx="12814">
                  <c:v>41151.458333333343</c:v>
                </c:pt>
                <c:pt idx="12815">
                  <c:v>41151.472222222219</c:v>
                </c:pt>
                <c:pt idx="12816">
                  <c:v>41151.486111111109</c:v>
                </c:pt>
                <c:pt idx="12817">
                  <c:v>41151.5</c:v>
                </c:pt>
                <c:pt idx="12818">
                  <c:v>41151.513888888891</c:v>
                </c:pt>
                <c:pt idx="12819">
                  <c:v>41151.527777777774</c:v>
                </c:pt>
                <c:pt idx="12820">
                  <c:v>41151.541666666657</c:v>
                </c:pt>
                <c:pt idx="12821">
                  <c:v>41151.555555555562</c:v>
                </c:pt>
                <c:pt idx="12822">
                  <c:v>41151.569444444445</c:v>
                </c:pt>
                <c:pt idx="12823">
                  <c:v>41151.583333333336</c:v>
                </c:pt>
                <c:pt idx="12824">
                  <c:v>41151.597222222212</c:v>
                </c:pt>
                <c:pt idx="12825">
                  <c:v>41151.611111111102</c:v>
                </c:pt>
                <c:pt idx="12826">
                  <c:v>41151.624999999993</c:v>
                </c:pt>
                <c:pt idx="12827">
                  <c:v>41151.638888888891</c:v>
                </c:pt>
                <c:pt idx="12828">
                  <c:v>41151.652777777781</c:v>
                </c:pt>
                <c:pt idx="12829">
                  <c:v>41151.666666666657</c:v>
                </c:pt>
                <c:pt idx="12830">
                  <c:v>41151.680555555562</c:v>
                </c:pt>
                <c:pt idx="12831">
                  <c:v>41151.694444444445</c:v>
                </c:pt>
                <c:pt idx="12832">
                  <c:v>41151.708333333336</c:v>
                </c:pt>
                <c:pt idx="12833">
                  <c:v>41151.722222222212</c:v>
                </c:pt>
                <c:pt idx="12834">
                  <c:v>41151.736111111102</c:v>
                </c:pt>
                <c:pt idx="12835">
                  <c:v>41151.75</c:v>
                </c:pt>
                <c:pt idx="12836">
                  <c:v>41151.763888888883</c:v>
                </c:pt>
                <c:pt idx="12837">
                  <c:v>41151.777777777774</c:v>
                </c:pt>
                <c:pt idx="12838">
                  <c:v>41151.79166666665</c:v>
                </c:pt>
                <c:pt idx="12839">
                  <c:v>41151.805555555562</c:v>
                </c:pt>
                <c:pt idx="12840">
                  <c:v>41151.819444444453</c:v>
                </c:pt>
                <c:pt idx="12841">
                  <c:v>41151.833333333336</c:v>
                </c:pt>
                <c:pt idx="12842">
                  <c:v>41151.847222222219</c:v>
                </c:pt>
                <c:pt idx="12843">
                  <c:v>41151.861111111102</c:v>
                </c:pt>
                <c:pt idx="12844">
                  <c:v>41151.875</c:v>
                </c:pt>
                <c:pt idx="12845">
                  <c:v>41151.888888888898</c:v>
                </c:pt>
                <c:pt idx="12846">
                  <c:v>41151.902777777781</c:v>
                </c:pt>
                <c:pt idx="12847">
                  <c:v>41151.916666666664</c:v>
                </c:pt>
                <c:pt idx="12848">
                  <c:v>41151.930555555562</c:v>
                </c:pt>
                <c:pt idx="12849">
                  <c:v>41151.944444444453</c:v>
                </c:pt>
                <c:pt idx="12850">
                  <c:v>41151.958333333343</c:v>
                </c:pt>
                <c:pt idx="12851">
                  <c:v>41151.972222222219</c:v>
                </c:pt>
                <c:pt idx="12852">
                  <c:v>41151.986111111109</c:v>
                </c:pt>
                <c:pt idx="12853">
                  <c:v>41152</c:v>
                </c:pt>
                <c:pt idx="12854">
                  <c:v>41152.013888888891</c:v>
                </c:pt>
                <c:pt idx="12855">
                  <c:v>41152.027777777774</c:v>
                </c:pt>
                <c:pt idx="12856">
                  <c:v>41152.041666666657</c:v>
                </c:pt>
                <c:pt idx="12857">
                  <c:v>41152.055555555562</c:v>
                </c:pt>
                <c:pt idx="12858">
                  <c:v>41152.069444444445</c:v>
                </c:pt>
                <c:pt idx="12859">
                  <c:v>41152.083333333336</c:v>
                </c:pt>
                <c:pt idx="12860">
                  <c:v>41152.097222222212</c:v>
                </c:pt>
                <c:pt idx="12861">
                  <c:v>41152.111111111102</c:v>
                </c:pt>
                <c:pt idx="12862">
                  <c:v>41152.124999999993</c:v>
                </c:pt>
                <c:pt idx="12863">
                  <c:v>41152.138888888891</c:v>
                </c:pt>
                <c:pt idx="12864">
                  <c:v>41152.152777777781</c:v>
                </c:pt>
                <c:pt idx="12865">
                  <c:v>41152.166666666657</c:v>
                </c:pt>
                <c:pt idx="12866">
                  <c:v>41152.180555555562</c:v>
                </c:pt>
                <c:pt idx="12867">
                  <c:v>41152.194444444445</c:v>
                </c:pt>
                <c:pt idx="12868">
                  <c:v>41152.208333333336</c:v>
                </c:pt>
                <c:pt idx="12869">
                  <c:v>41152.222222222212</c:v>
                </c:pt>
                <c:pt idx="12870">
                  <c:v>41152.236111111102</c:v>
                </c:pt>
                <c:pt idx="12871">
                  <c:v>41152.25</c:v>
                </c:pt>
                <c:pt idx="12872">
                  <c:v>41152.263888888883</c:v>
                </c:pt>
                <c:pt idx="12873">
                  <c:v>41152.277777777774</c:v>
                </c:pt>
                <c:pt idx="12874">
                  <c:v>41152.29166666665</c:v>
                </c:pt>
                <c:pt idx="12875">
                  <c:v>41152.305555555562</c:v>
                </c:pt>
                <c:pt idx="12876">
                  <c:v>41152.319444444453</c:v>
                </c:pt>
                <c:pt idx="12877">
                  <c:v>41152.333333333336</c:v>
                </c:pt>
                <c:pt idx="12878">
                  <c:v>41152.347222222219</c:v>
                </c:pt>
                <c:pt idx="12879">
                  <c:v>41152.361111111102</c:v>
                </c:pt>
                <c:pt idx="12880">
                  <c:v>41152.375</c:v>
                </c:pt>
                <c:pt idx="12881">
                  <c:v>41152.388888888898</c:v>
                </c:pt>
                <c:pt idx="12882">
                  <c:v>41152.402777777781</c:v>
                </c:pt>
                <c:pt idx="12883">
                  <c:v>41152.416666666664</c:v>
                </c:pt>
                <c:pt idx="12884">
                  <c:v>41152.430555555562</c:v>
                </c:pt>
                <c:pt idx="12885">
                  <c:v>41152.444444444453</c:v>
                </c:pt>
                <c:pt idx="12886">
                  <c:v>41152.458333333343</c:v>
                </c:pt>
                <c:pt idx="12887">
                  <c:v>41152.472222222219</c:v>
                </c:pt>
                <c:pt idx="12888">
                  <c:v>41152.486111111109</c:v>
                </c:pt>
                <c:pt idx="12889">
                  <c:v>41152.5</c:v>
                </c:pt>
                <c:pt idx="12890">
                  <c:v>41152.513888888891</c:v>
                </c:pt>
                <c:pt idx="12891">
                  <c:v>41152.527777777774</c:v>
                </c:pt>
                <c:pt idx="12892">
                  <c:v>41152.541666666657</c:v>
                </c:pt>
                <c:pt idx="12893">
                  <c:v>41152.555555555562</c:v>
                </c:pt>
                <c:pt idx="12894">
                  <c:v>41152.569444444445</c:v>
                </c:pt>
                <c:pt idx="12895">
                  <c:v>41152.583333333336</c:v>
                </c:pt>
                <c:pt idx="12896">
                  <c:v>41152.597222222212</c:v>
                </c:pt>
                <c:pt idx="12897">
                  <c:v>41152.611111111102</c:v>
                </c:pt>
                <c:pt idx="12898">
                  <c:v>41152.624999999993</c:v>
                </c:pt>
                <c:pt idx="12899">
                  <c:v>41152.638888888891</c:v>
                </c:pt>
                <c:pt idx="12900">
                  <c:v>41152.652777777781</c:v>
                </c:pt>
                <c:pt idx="12901">
                  <c:v>41152.666666666657</c:v>
                </c:pt>
                <c:pt idx="12902">
                  <c:v>41152.680555555562</c:v>
                </c:pt>
                <c:pt idx="12903">
                  <c:v>41152.694444444445</c:v>
                </c:pt>
                <c:pt idx="12904">
                  <c:v>41152.708333333336</c:v>
                </c:pt>
                <c:pt idx="12905">
                  <c:v>41152.722222222212</c:v>
                </c:pt>
                <c:pt idx="12906">
                  <c:v>41152.736111111102</c:v>
                </c:pt>
                <c:pt idx="12907">
                  <c:v>41152.75</c:v>
                </c:pt>
                <c:pt idx="12908">
                  <c:v>41152.763888888883</c:v>
                </c:pt>
                <c:pt idx="12909">
                  <c:v>41152.777777777774</c:v>
                </c:pt>
                <c:pt idx="12910">
                  <c:v>41152.79166666665</c:v>
                </c:pt>
                <c:pt idx="12911">
                  <c:v>41152.805555555562</c:v>
                </c:pt>
                <c:pt idx="12912">
                  <c:v>41152.819444444453</c:v>
                </c:pt>
                <c:pt idx="12913">
                  <c:v>41152.833333333336</c:v>
                </c:pt>
                <c:pt idx="12914">
                  <c:v>41152.847222222219</c:v>
                </c:pt>
                <c:pt idx="12915">
                  <c:v>41152.861111111102</c:v>
                </c:pt>
                <c:pt idx="12916">
                  <c:v>41152.875</c:v>
                </c:pt>
                <c:pt idx="12917">
                  <c:v>41152.888888888898</c:v>
                </c:pt>
                <c:pt idx="12918">
                  <c:v>41152.902777777781</c:v>
                </c:pt>
                <c:pt idx="12919">
                  <c:v>41152.916666666664</c:v>
                </c:pt>
                <c:pt idx="12920">
                  <c:v>41152.930555555562</c:v>
                </c:pt>
                <c:pt idx="12921">
                  <c:v>41152.944444444453</c:v>
                </c:pt>
                <c:pt idx="12922">
                  <c:v>41152.958333333343</c:v>
                </c:pt>
                <c:pt idx="12923">
                  <c:v>41152.972222222219</c:v>
                </c:pt>
                <c:pt idx="12924">
                  <c:v>41152.986111111109</c:v>
                </c:pt>
                <c:pt idx="12925">
                  <c:v>41153</c:v>
                </c:pt>
                <c:pt idx="12926">
                  <c:v>41153.013888888891</c:v>
                </c:pt>
                <c:pt idx="12927">
                  <c:v>41153.027777777774</c:v>
                </c:pt>
                <c:pt idx="12928">
                  <c:v>41153.041666666657</c:v>
                </c:pt>
                <c:pt idx="12929">
                  <c:v>41153.055555555562</c:v>
                </c:pt>
                <c:pt idx="12930">
                  <c:v>41153.069444444445</c:v>
                </c:pt>
                <c:pt idx="12931">
                  <c:v>41153.083333333336</c:v>
                </c:pt>
                <c:pt idx="12932">
                  <c:v>41153.097222222212</c:v>
                </c:pt>
                <c:pt idx="12933">
                  <c:v>41153.111111111102</c:v>
                </c:pt>
                <c:pt idx="12934">
                  <c:v>41153.124999999993</c:v>
                </c:pt>
                <c:pt idx="12935">
                  <c:v>41153.138888888891</c:v>
                </c:pt>
                <c:pt idx="12936">
                  <c:v>41153.152777777781</c:v>
                </c:pt>
                <c:pt idx="12937">
                  <c:v>41153.166666666657</c:v>
                </c:pt>
                <c:pt idx="12938">
                  <c:v>41153.180555555562</c:v>
                </c:pt>
                <c:pt idx="12939">
                  <c:v>41153.194444444445</c:v>
                </c:pt>
                <c:pt idx="12940">
                  <c:v>41153.208333333336</c:v>
                </c:pt>
                <c:pt idx="12941">
                  <c:v>41153.222222222212</c:v>
                </c:pt>
                <c:pt idx="12942">
                  <c:v>41153.236111111102</c:v>
                </c:pt>
                <c:pt idx="12943">
                  <c:v>41153.25</c:v>
                </c:pt>
                <c:pt idx="12944">
                  <c:v>41153.263888888883</c:v>
                </c:pt>
                <c:pt idx="12945">
                  <c:v>41153.277777777774</c:v>
                </c:pt>
                <c:pt idx="12946">
                  <c:v>41153.29166666665</c:v>
                </c:pt>
                <c:pt idx="12947">
                  <c:v>41153.305555555562</c:v>
                </c:pt>
                <c:pt idx="12948">
                  <c:v>41153.319444444453</c:v>
                </c:pt>
                <c:pt idx="12949">
                  <c:v>41153.333333333336</c:v>
                </c:pt>
                <c:pt idx="12950">
                  <c:v>41153.347222222219</c:v>
                </c:pt>
                <c:pt idx="12951">
                  <c:v>41153.361111111102</c:v>
                </c:pt>
                <c:pt idx="12952">
                  <c:v>41153.375</c:v>
                </c:pt>
                <c:pt idx="12953">
                  <c:v>41153.388888888898</c:v>
                </c:pt>
                <c:pt idx="12954">
                  <c:v>41153.402777777781</c:v>
                </c:pt>
                <c:pt idx="12955">
                  <c:v>41153.416666666664</c:v>
                </c:pt>
                <c:pt idx="12956">
                  <c:v>41153.430555555562</c:v>
                </c:pt>
                <c:pt idx="12957">
                  <c:v>41153.444444444453</c:v>
                </c:pt>
                <c:pt idx="12958">
                  <c:v>41153.458333333343</c:v>
                </c:pt>
                <c:pt idx="12959">
                  <c:v>41153.472222222219</c:v>
                </c:pt>
                <c:pt idx="12960">
                  <c:v>41153.486111111109</c:v>
                </c:pt>
                <c:pt idx="12961">
                  <c:v>41153.5</c:v>
                </c:pt>
                <c:pt idx="12962">
                  <c:v>41153.513888888891</c:v>
                </c:pt>
                <c:pt idx="12963">
                  <c:v>41153.527777777774</c:v>
                </c:pt>
                <c:pt idx="12964">
                  <c:v>41153.541666666657</c:v>
                </c:pt>
                <c:pt idx="12965">
                  <c:v>41153.555555555562</c:v>
                </c:pt>
                <c:pt idx="12966">
                  <c:v>41153.569444444445</c:v>
                </c:pt>
                <c:pt idx="12967">
                  <c:v>41153.583333333336</c:v>
                </c:pt>
                <c:pt idx="12968">
                  <c:v>41153.597222222212</c:v>
                </c:pt>
                <c:pt idx="12969">
                  <c:v>41153.611111111102</c:v>
                </c:pt>
                <c:pt idx="12970">
                  <c:v>41153.624999999993</c:v>
                </c:pt>
                <c:pt idx="12971">
                  <c:v>41153.638888888891</c:v>
                </c:pt>
                <c:pt idx="12972">
                  <c:v>41153.652777777781</c:v>
                </c:pt>
                <c:pt idx="12973">
                  <c:v>41153.666666666657</c:v>
                </c:pt>
                <c:pt idx="12974">
                  <c:v>41153.680555555562</c:v>
                </c:pt>
                <c:pt idx="12975">
                  <c:v>41153.694444444445</c:v>
                </c:pt>
                <c:pt idx="12976">
                  <c:v>41153.708333333336</c:v>
                </c:pt>
                <c:pt idx="12977">
                  <c:v>41153.722222222212</c:v>
                </c:pt>
                <c:pt idx="12978">
                  <c:v>41153.736111111102</c:v>
                </c:pt>
                <c:pt idx="12979">
                  <c:v>41153.75</c:v>
                </c:pt>
                <c:pt idx="12980">
                  <c:v>41153.763888888883</c:v>
                </c:pt>
                <c:pt idx="12981">
                  <c:v>41153.777777777774</c:v>
                </c:pt>
                <c:pt idx="12982">
                  <c:v>41153.79166666665</c:v>
                </c:pt>
                <c:pt idx="12983">
                  <c:v>41153.805555555562</c:v>
                </c:pt>
                <c:pt idx="12984">
                  <c:v>41153.819444444453</c:v>
                </c:pt>
                <c:pt idx="12985">
                  <c:v>41153.833333333336</c:v>
                </c:pt>
                <c:pt idx="12986">
                  <c:v>41153.847222222219</c:v>
                </c:pt>
                <c:pt idx="12987">
                  <c:v>41153.861111111102</c:v>
                </c:pt>
                <c:pt idx="12988">
                  <c:v>41153.875</c:v>
                </c:pt>
                <c:pt idx="12989">
                  <c:v>41153.888888888898</c:v>
                </c:pt>
                <c:pt idx="12990">
                  <c:v>41153.902777777781</c:v>
                </c:pt>
                <c:pt idx="12991">
                  <c:v>41153.916666666664</c:v>
                </c:pt>
                <c:pt idx="12992">
                  <c:v>41153.930555555562</c:v>
                </c:pt>
                <c:pt idx="12993">
                  <c:v>41153.944444444453</c:v>
                </c:pt>
                <c:pt idx="12994">
                  <c:v>41153.958333333343</c:v>
                </c:pt>
                <c:pt idx="12995">
                  <c:v>41153.972222222219</c:v>
                </c:pt>
                <c:pt idx="12996">
                  <c:v>41153.986111111109</c:v>
                </c:pt>
                <c:pt idx="12997">
                  <c:v>41154</c:v>
                </c:pt>
                <c:pt idx="12998">
                  <c:v>41154.013888888891</c:v>
                </c:pt>
                <c:pt idx="12999">
                  <c:v>41154.027777777774</c:v>
                </c:pt>
                <c:pt idx="13000">
                  <c:v>41154.041666666657</c:v>
                </c:pt>
                <c:pt idx="13001">
                  <c:v>41154.055555555562</c:v>
                </c:pt>
                <c:pt idx="13002">
                  <c:v>41154.069444444445</c:v>
                </c:pt>
                <c:pt idx="13003">
                  <c:v>41154.083333333336</c:v>
                </c:pt>
                <c:pt idx="13004">
                  <c:v>41154.097222222212</c:v>
                </c:pt>
                <c:pt idx="13005">
                  <c:v>41154.111111111102</c:v>
                </c:pt>
                <c:pt idx="13006">
                  <c:v>41154.124999999993</c:v>
                </c:pt>
                <c:pt idx="13007">
                  <c:v>41154.138888888891</c:v>
                </c:pt>
                <c:pt idx="13008">
                  <c:v>41154.152777777781</c:v>
                </c:pt>
                <c:pt idx="13009">
                  <c:v>41154.166666666657</c:v>
                </c:pt>
                <c:pt idx="13010">
                  <c:v>41154.180555555562</c:v>
                </c:pt>
                <c:pt idx="13011">
                  <c:v>41154.194444444445</c:v>
                </c:pt>
                <c:pt idx="13012">
                  <c:v>41154.208333333336</c:v>
                </c:pt>
                <c:pt idx="13013">
                  <c:v>41154.222222222212</c:v>
                </c:pt>
                <c:pt idx="13014">
                  <c:v>41154.236111111102</c:v>
                </c:pt>
                <c:pt idx="13015">
                  <c:v>41154.25</c:v>
                </c:pt>
                <c:pt idx="13016">
                  <c:v>41154.263888888883</c:v>
                </c:pt>
                <c:pt idx="13017">
                  <c:v>41154.277777777774</c:v>
                </c:pt>
                <c:pt idx="13018">
                  <c:v>41154.29166666665</c:v>
                </c:pt>
                <c:pt idx="13019">
                  <c:v>41154.305555555562</c:v>
                </c:pt>
                <c:pt idx="13020">
                  <c:v>41154.319444444453</c:v>
                </c:pt>
                <c:pt idx="13021">
                  <c:v>41154.333333333336</c:v>
                </c:pt>
                <c:pt idx="13022">
                  <c:v>41154.347222222219</c:v>
                </c:pt>
                <c:pt idx="13023">
                  <c:v>41154.361111111102</c:v>
                </c:pt>
                <c:pt idx="13024">
                  <c:v>41154.375</c:v>
                </c:pt>
                <c:pt idx="13025">
                  <c:v>41154.388888888898</c:v>
                </c:pt>
                <c:pt idx="13026">
                  <c:v>41154.402777777781</c:v>
                </c:pt>
                <c:pt idx="13027">
                  <c:v>41154.416666666664</c:v>
                </c:pt>
                <c:pt idx="13028">
                  <c:v>41154.430555555562</c:v>
                </c:pt>
                <c:pt idx="13029">
                  <c:v>41154.444444444453</c:v>
                </c:pt>
                <c:pt idx="13030">
                  <c:v>41154.458333333343</c:v>
                </c:pt>
                <c:pt idx="13031">
                  <c:v>41154.472222222219</c:v>
                </c:pt>
                <c:pt idx="13032">
                  <c:v>41154.486111111109</c:v>
                </c:pt>
                <c:pt idx="13033">
                  <c:v>41154.5</c:v>
                </c:pt>
                <c:pt idx="13034">
                  <c:v>41154.513888888891</c:v>
                </c:pt>
                <c:pt idx="13035">
                  <c:v>41154.527777777774</c:v>
                </c:pt>
                <c:pt idx="13036">
                  <c:v>41154.541666666657</c:v>
                </c:pt>
                <c:pt idx="13037">
                  <c:v>41154.555555555562</c:v>
                </c:pt>
                <c:pt idx="13038">
                  <c:v>41154.569444444445</c:v>
                </c:pt>
                <c:pt idx="13039">
                  <c:v>41154.583333333336</c:v>
                </c:pt>
                <c:pt idx="13040">
                  <c:v>41154.597222222212</c:v>
                </c:pt>
                <c:pt idx="13041">
                  <c:v>41154.611111111102</c:v>
                </c:pt>
                <c:pt idx="13042">
                  <c:v>41154.624999999993</c:v>
                </c:pt>
                <c:pt idx="13043">
                  <c:v>41154.638888888891</c:v>
                </c:pt>
                <c:pt idx="13044">
                  <c:v>41154.652777777781</c:v>
                </c:pt>
                <c:pt idx="13045">
                  <c:v>41154.666666666657</c:v>
                </c:pt>
                <c:pt idx="13046">
                  <c:v>41154.680555555562</c:v>
                </c:pt>
                <c:pt idx="13047">
                  <c:v>41154.694444444445</c:v>
                </c:pt>
                <c:pt idx="13048">
                  <c:v>41154.708333333336</c:v>
                </c:pt>
                <c:pt idx="13049">
                  <c:v>41154.722222222212</c:v>
                </c:pt>
                <c:pt idx="13050">
                  <c:v>41154.736111111102</c:v>
                </c:pt>
                <c:pt idx="13051">
                  <c:v>41154.75</c:v>
                </c:pt>
                <c:pt idx="13052">
                  <c:v>41154.763888888883</c:v>
                </c:pt>
                <c:pt idx="13053">
                  <c:v>41154.777777777774</c:v>
                </c:pt>
                <c:pt idx="13054">
                  <c:v>41154.79166666665</c:v>
                </c:pt>
                <c:pt idx="13055">
                  <c:v>41154.805555555562</c:v>
                </c:pt>
                <c:pt idx="13056">
                  <c:v>41154.819444444453</c:v>
                </c:pt>
                <c:pt idx="13057">
                  <c:v>41154.833333333336</c:v>
                </c:pt>
                <c:pt idx="13058">
                  <c:v>41154.847222222219</c:v>
                </c:pt>
                <c:pt idx="13059">
                  <c:v>41154.861111111102</c:v>
                </c:pt>
                <c:pt idx="13060">
                  <c:v>41154.875</c:v>
                </c:pt>
                <c:pt idx="13061">
                  <c:v>41154.888888888898</c:v>
                </c:pt>
                <c:pt idx="13062">
                  <c:v>41154.902777777781</c:v>
                </c:pt>
                <c:pt idx="13063">
                  <c:v>41154.916666666664</c:v>
                </c:pt>
                <c:pt idx="13064">
                  <c:v>41154.930555555562</c:v>
                </c:pt>
                <c:pt idx="13065">
                  <c:v>41154.944444444453</c:v>
                </c:pt>
                <c:pt idx="13066">
                  <c:v>41154.958333333343</c:v>
                </c:pt>
                <c:pt idx="13067">
                  <c:v>41154.972222222219</c:v>
                </c:pt>
                <c:pt idx="13068">
                  <c:v>41154.986111111109</c:v>
                </c:pt>
                <c:pt idx="13069">
                  <c:v>41155</c:v>
                </c:pt>
                <c:pt idx="13070">
                  <c:v>41155.013888888891</c:v>
                </c:pt>
                <c:pt idx="13071">
                  <c:v>41155.027777777774</c:v>
                </c:pt>
                <c:pt idx="13072">
                  <c:v>41155.041666666657</c:v>
                </c:pt>
                <c:pt idx="13073">
                  <c:v>41155.055555555562</c:v>
                </c:pt>
                <c:pt idx="13074">
                  <c:v>41155.069444444445</c:v>
                </c:pt>
                <c:pt idx="13075">
                  <c:v>41155.083333333336</c:v>
                </c:pt>
                <c:pt idx="13076">
                  <c:v>41155.097222222212</c:v>
                </c:pt>
                <c:pt idx="13077">
                  <c:v>41155.111111111102</c:v>
                </c:pt>
                <c:pt idx="13078">
                  <c:v>41155.124999999993</c:v>
                </c:pt>
                <c:pt idx="13079">
                  <c:v>41155.138888888891</c:v>
                </c:pt>
                <c:pt idx="13080">
                  <c:v>41155.152777777781</c:v>
                </c:pt>
                <c:pt idx="13081">
                  <c:v>41155.166666666657</c:v>
                </c:pt>
                <c:pt idx="13082">
                  <c:v>41155.180555555562</c:v>
                </c:pt>
                <c:pt idx="13083">
                  <c:v>41155.194444444445</c:v>
                </c:pt>
                <c:pt idx="13084">
                  <c:v>41155.208333333336</c:v>
                </c:pt>
                <c:pt idx="13085">
                  <c:v>41155.222222222212</c:v>
                </c:pt>
                <c:pt idx="13086">
                  <c:v>41155.236111111102</c:v>
                </c:pt>
                <c:pt idx="13087">
                  <c:v>41155.25</c:v>
                </c:pt>
                <c:pt idx="13088">
                  <c:v>41155.263888888883</c:v>
                </c:pt>
                <c:pt idx="13089">
                  <c:v>41155.277777777774</c:v>
                </c:pt>
                <c:pt idx="13090">
                  <c:v>41155.29166666665</c:v>
                </c:pt>
                <c:pt idx="13091">
                  <c:v>41155.305555555562</c:v>
                </c:pt>
                <c:pt idx="13092">
                  <c:v>41155.319444444453</c:v>
                </c:pt>
                <c:pt idx="13093">
                  <c:v>41155.333333333336</c:v>
                </c:pt>
                <c:pt idx="13094">
                  <c:v>41155.347222222219</c:v>
                </c:pt>
                <c:pt idx="13095">
                  <c:v>41155.361111111102</c:v>
                </c:pt>
                <c:pt idx="13096">
                  <c:v>41155.375</c:v>
                </c:pt>
                <c:pt idx="13097">
                  <c:v>41155.388888888898</c:v>
                </c:pt>
                <c:pt idx="13098">
                  <c:v>41155.402777777781</c:v>
                </c:pt>
                <c:pt idx="13099">
                  <c:v>41155.416666666664</c:v>
                </c:pt>
                <c:pt idx="13100">
                  <c:v>41155.430555555562</c:v>
                </c:pt>
                <c:pt idx="13101">
                  <c:v>41155.444444444453</c:v>
                </c:pt>
                <c:pt idx="13102">
                  <c:v>41155.458333333343</c:v>
                </c:pt>
                <c:pt idx="13103">
                  <c:v>41155.472222222219</c:v>
                </c:pt>
                <c:pt idx="13104">
                  <c:v>41155.486111111109</c:v>
                </c:pt>
                <c:pt idx="13105">
                  <c:v>41155.5</c:v>
                </c:pt>
                <c:pt idx="13106">
                  <c:v>41155.513888888891</c:v>
                </c:pt>
                <c:pt idx="13107">
                  <c:v>41155.527777777774</c:v>
                </c:pt>
                <c:pt idx="13108">
                  <c:v>41155.541666666657</c:v>
                </c:pt>
                <c:pt idx="13109">
                  <c:v>41155.555555555562</c:v>
                </c:pt>
                <c:pt idx="13110">
                  <c:v>41155.569444444445</c:v>
                </c:pt>
                <c:pt idx="13111">
                  <c:v>41155.583333333336</c:v>
                </c:pt>
                <c:pt idx="13112">
                  <c:v>41155.597222222212</c:v>
                </c:pt>
                <c:pt idx="13113">
                  <c:v>41155.611111111102</c:v>
                </c:pt>
                <c:pt idx="13114">
                  <c:v>41155.624999999993</c:v>
                </c:pt>
                <c:pt idx="13115">
                  <c:v>41155.638888888891</c:v>
                </c:pt>
                <c:pt idx="13116">
                  <c:v>41155.652777777781</c:v>
                </c:pt>
                <c:pt idx="13117">
                  <c:v>41155.666666666657</c:v>
                </c:pt>
                <c:pt idx="13118">
                  <c:v>41155.680555555562</c:v>
                </c:pt>
                <c:pt idx="13119">
                  <c:v>41155.694444444445</c:v>
                </c:pt>
                <c:pt idx="13120">
                  <c:v>41155.708333333336</c:v>
                </c:pt>
                <c:pt idx="13121">
                  <c:v>41155.722222222212</c:v>
                </c:pt>
                <c:pt idx="13122">
                  <c:v>41155.736111111102</c:v>
                </c:pt>
                <c:pt idx="13123">
                  <c:v>41155.75</c:v>
                </c:pt>
                <c:pt idx="13124">
                  <c:v>41155.763888888883</c:v>
                </c:pt>
                <c:pt idx="13125">
                  <c:v>41155.777777777774</c:v>
                </c:pt>
                <c:pt idx="13126">
                  <c:v>41155.79166666665</c:v>
                </c:pt>
                <c:pt idx="13127">
                  <c:v>41155.805555555562</c:v>
                </c:pt>
                <c:pt idx="13128">
                  <c:v>41155.819444444453</c:v>
                </c:pt>
                <c:pt idx="13129">
                  <c:v>41155.833333333336</c:v>
                </c:pt>
                <c:pt idx="13130">
                  <c:v>41155.847222222219</c:v>
                </c:pt>
                <c:pt idx="13131">
                  <c:v>41155.861111111102</c:v>
                </c:pt>
                <c:pt idx="13132">
                  <c:v>41155.875</c:v>
                </c:pt>
                <c:pt idx="13133">
                  <c:v>41155.888888888898</c:v>
                </c:pt>
                <c:pt idx="13134">
                  <c:v>41155.902777777781</c:v>
                </c:pt>
                <c:pt idx="13135">
                  <c:v>41155.916666666664</c:v>
                </c:pt>
                <c:pt idx="13136">
                  <c:v>41155.930555555562</c:v>
                </c:pt>
                <c:pt idx="13137">
                  <c:v>41155.944444444453</c:v>
                </c:pt>
                <c:pt idx="13138">
                  <c:v>41155.958333333343</c:v>
                </c:pt>
                <c:pt idx="13139">
                  <c:v>41155.972222222219</c:v>
                </c:pt>
                <c:pt idx="13140">
                  <c:v>41155.986111111109</c:v>
                </c:pt>
                <c:pt idx="13141">
                  <c:v>41156</c:v>
                </c:pt>
                <c:pt idx="13142">
                  <c:v>41156.013888888891</c:v>
                </c:pt>
                <c:pt idx="13143">
                  <c:v>41156.027777777774</c:v>
                </c:pt>
                <c:pt idx="13144">
                  <c:v>41156.041666666657</c:v>
                </c:pt>
                <c:pt idx="13145">
                  <c:v>41156.055555555562</c:v>
                </c:pt>
                <c:pt idx="13146">
                  <c:v>41156.069444444445</c:v>
                </c:pt>
                <c:pt idx="13147">
                  <c:v>41156.083333333336</c:v>
                </c:pt>
                <c:pt idx="13148">
                  <c:v>41156.097222222212</c:v>
                </c:pt>
                <c:pt idx="13149">
                  <c:v>41156.111111111102</c:v>
                </c:pt>
                <c:pt idx="13150">
                  <c:v>41156.124999999993</c:v>
                </c:pt>
                <c:pt idx="13151">
                  <c:v>41156.138888888891</c:v>
                </c:pt>
                <c:pt idx="13152">
                  <c:v>41156.152777777781</c:v>
                </c:pt>
                <c:pt idx="13153">
                  <c:v>41156.166666666657</c:v>
                </c:pt>
                <c:pt idx="13154">
                  <c:v>41156.180555555562</c:v>
                </c:pt>
                <c:pt idx="13155">
                  <c:v>41156.194444444445</c:v>
                </c:pt>
                <c:pt idx="13156">
                  <c:v>41156.208333333336</c:v>
                </c:pt>
                <c:pt idx="13157">
                  <c:v>41156.222222222212</c:v>
                </c:pt>
                <c:pt idx="13158">
                  <c:v>41156.236111111102</c:v>
                </c:pt>
                <c:pt idx="13159">
                  <c:v>41156.25</c:v>
                </c:pt>
                <c:pt idx="13160">
                  <c:v>41156.263888888883</c:v>
                </c:pt>
                <c:pt idx="13161">
                  <c:v>41156.277777777774</c:v>
                </c:pt>
                <c:pt idx="13162">
                  <c:v>41156.29166666665</c:v>
                </c:pt>
                <c:pt idx="13163">
                  <c:v>41156.305555555562</c:v>
                </c:pt>
                <c:pt idx="13164">
                  <c:v>41156.319444444453</c:v>
                </c:pt>
                <c:pt idx="13165">
                  <c:v>41156.333333333336</c:v>
                </c:pt>
                <c:pt idx="13166">
                  <c:v>41156.347222222219</c:v>
                </c:pt>
                <c:pt idx="13167">
                  <c:v>41156.361111111102</c:v>
                </c:pt>
                <c:pt idx="13168">
                  <c:v>41156.375</c:v>
                </c:pt>
                <c:pt idx="13169">
                  <c:v>41156.388888888898</c:v>
                </c:pt>
                <c:pt idx="13170">
                  <c:v>41156.402777777781</c:v>
                </c:pt>
                <c:pt idx="13171">
                  <c:v>41156.416666666664</c:v>
                </c:pt>
                <c:pt idx="13172">
                  <c:v>41156.430555555562</c:v>
                </c:pt>
                <c:pt idx="13173">
                  <c:v>41156.443136574082</c:v>
                </c:pt>
                <c:pt idx="13174">
                  <c:v>41156.443159722221</c:v>
                </c:pt>
                <c:pt idx="13175">
                  <c:v>41156.444444444453</c:v>
                </c:pt>
                <c:pt idx="13176">
                  <c:v>41156.458333333343</c:v>
                </c:pt>
                <c:pt idx="13177">
                  <c:v>41156.472222222219</c:v>
                </c:pt>
                <c:pt idx="13178">
                  <c:v>41156.486111111109</c:v>
                </c:pt>
                <c:pt idx="13179">
                  <c:v>41156.5</c:v>
                </c:pt>
              </c:numCache>
            </c:numRef>
          </c:xVal>
          <c:yVal>
            <c:numRef>
              <c:f>'Temp F'!$D$3:$D$13182</c:f>
              <c:numCache>
                <c:formatCode>0.00</c:formatCode>
                <c:ptCount val="13180"/>
                <c:pt idx="0">
                  <c:v>53.798000000000009</c:v>
                </c:pt>
                <c:pt idx="1">
                  <c:v>53.798000000000009</c:v>
                </c:pt>
                <c:pt idx="2">
                  <c:v>53.798000000000009</c:v>
                </c:pt>
                <c:pt idx="3">
                  <c:v>53.798000000000009</c:v>
                </c:pt>
                <c:pt idx="4">
                  <c:v>53.798000000000009</c:v>
                </c:pt>
                <c:pt idx="5">
                  <c:v>53.798000000000009</c:v>
                </c:pt>
                <c:pt idx="6">
                  <c:v>53.798000000000009</c:v>
                </c:pt>
                <c:pt idx="7">
                  <c:v>53.798000000000009</c:v>
                </c:pt>
                <c:pt idx="8">
                  <c:v>53.798000000000009</c:v>
                </c:pt>
                <c:pt idx="9">
                  <c:v>53.798000000000009</c:v>
                </c:pt>
                <c:pt idx="10">
                  <c:v>53.798000000000009</c:v>
                </c:pt>
                <c:pt idx="11">
                  <c:v>53.798000000000009</c:v>
                </c:pt>
                <c:pt idx="12">
                  <c:v>53.798000000000009</c:v>
                </c:pt>
                <c:pt idx="13">
                  <c:v>53.798000000000009</c:v>
                </c:pt>
                <c:pt idx="14">
                  <c:v>53.798000000000009</c:v>
                </c:pt>
                <c:pt idx="15">
                  <c:v>53.798000000000009</c:v>
                </c:pt>
                <c:pt idx="16">
                  <c:v>53.798000000000009</c:v>
                </c:pt>
                <c:pt idx="17">
                  <c:v>53.798000000000009</c:v>
                </c:pt>
                <c:pt idx="18">
                  <c:v>53.798000000000009</c:v>
                </c:pt>
                <c:pt idx="19">
                  <c:v>53.798000000000009</c:v>
                </c:pt>
                <c:pt idx="20">
                  <c:v>53.798000000000009</c:v>
                </c:pt>
                <c:pt idx="21">
                  <c:v>53.798000000000009</c:v>
                </c:pt>
                <c:pt idx="22">
                  <c:v>53.623000000000012</c:v>
                </c:pt>
                <c:pt idx="23">
                  <c:v>53.623000000000012</c:v>
                </c:pt>
                <c:pt idx="24">
                  <c:v>53.623000000000012</c:v>
                </c:pt>
                <c:pt idx="25">
                  <c:v>53.623000000000012</c:v>
                </c:pt>
                <c:pt idx="26">
                  <c:v>53.623000000000012</c:v>
                </c:pt>
                <c:pt idx="27">
                  <c:v>53.623000000000012</c:v>
                </c:pt>
                <c:pt idx="28">
                  <c:v>53.623000000000012</c:v>
                </c:pt>
                <c:pt idx="29">
                  <c:v>53.623000000000012</c:v>
                </c:pt>
                <c:pt idx="30">
                  <c:v>53.623000000000012</c:v>
                </c:pt>
                <c:pt idx="31">
                  <c:v>53.623000000000012</c:v>
                </c:pt>
                <c:pt idx="32">
                  <c:v>53.623000000000012</c:v>
                </c:pt>
                <c:pt idx="33">
                  <c:v>53.623000000000012</c:v>
                </c:pt>
                <c:pt idx="34">
                  <c:v>53.623000000000012</c:v>
                </c:pt>
                <c:pt idx="35">
                  <c:v>53.623000000000012</c:v>
                </c:pt>
                <c:pt idx="36">
                  <c:v>53.623000000000012</c:v>
                </c:pt>
                <c:pt idx="37">
                  <c:v>53.623000000000012</c:v>
                </c:pt>
                <c:pt idx="38">
                  <c:v>53.623000000000012</c:v>
                </c:pt>
                <c:pt idx="39">
                  <c:v>53.623000000000012</c:v>
                </c:pt>
                <c:pt idx="40">
                  <c:v>53.623000000000012</c:v>
                </c:pt>
                <c:pt idx="41">
                  <c:v>53.623000000000012</c:v>
                </c:pt>
                <c:pt idx="42">
                  <c:v>53.623000000000012</c:v>
                </c:pt>
                <c:pt idx="43">
                  <c:v>53.623000000000012</c:v>
                </c:pt>
                <c:pt idx="44">
                  <c:v>53.623000000000012</c:v>
                </c:pt>
                <c:pt idx="45">
                  <c:v>53.623000000000012</c:v>
                </c:pt>
                <c:pt idx="46">
                  <c:v>53.623000000000012</c:v>
                </c:pt>
                <c:pt idx="47">
                  <c:v>53.623000000000012</c:v>
                </c:pt>
                <c:pt idx="48">
                  <c:v>53.623000000000012</c:v>
                </c:pt>
                <c:pt idx="49">
                  <c:v>53.623000000000012</c:v>
                </c:pt>
                <c:pt idx="50">
                  <c:v>53.623000000000012</c:v>
                </c:pt>
                <c:pt idx="51">
                  <c:v>53.623000000000012</c:v>
                </c:pt>
                <c:pt idx="52">
                  <c:v>53.623000000000012</c:v>
                </c:pt>
                <c:pt idx="53">
                  <c:v>53.623000000000012</c:v>
                </c:pt>
                <c:pt idx="54">
                  <c:v>53.623000000000012</c:v>
                </c:pt>
                <c:pt idx="55">
                  <c:v>53.623000000000012</c:v>
                </c:pt>
                <c:pt idx="56">
                  <c:v>53.623000000000012</c:v>
                </c:pt>
                <c:pt idx="57">
                  <c:v>53.623000000000012</c:v>
                </c:pt>
                <c:pt idx="58">
                  <c:v>53.623000000000012</c:v>
                </c:pt>
                <c:pt idx="59">
                  <c:v>53.623000000000012</c:v>
                </c:pt>
                <c:pt idx="60">
                  <c:v>53.623000000000012</c:v>
                </c:pt>
                <c:pt idx="61">
                  <c:v>53.623000000000012</c:v>
                </c:pt>
                <c:pt idx="62">
                  <c:v>53.623000000000012</c:v>
                </c:pt>
                <c:pt idx="63">
                  <c:v>53.623000000000012</c:v>
                </c:pt>
                <c:pt idx="64">
                  <c:v>53.623000000000012</c:v>
                </c:pt>
                <c:pt idx="65">
                  <c:v>53.623000000000012</c:v>
                </c:pt>
                <c:pt idx="66">
                  <c:v>53.623000000000012</c:v>
                </c:pt>
                <c:pt idx="67">
                  <c:v>53.623000000000012</c:v>
                </c:pt>
                <c:pt idx="68">
                  <c:v>53.623000000000012</c:v>
                </c:pt>
                <c:pt idx="69">
                  <c:v>53.623000000000012</c:v>
                </c:pt>
                <c:pt idx="70">
                  <c:v>53.623000000000012</c:v>
                </c:pt>
                <c:pt idx="71">
                  <c:v>53.623000000000012</c:v>
                </c:pt>
                <c:pt idx="72">
                  <c:v>53.623000000000012</c:v>
                </c:pt>
                <c:pt idx="73">
                  <c:v>53.623000000000012</c:v>
                </c:pt>
                <c:pt idx="74">
                  <c:v>53.623000000000012</c:v>
                </c:pt>
                <c:pt idx="75">
                  <c:v>53.623000000000012</c:v>
                </c:pt>
                <c:pt idx="76">
                  <c:v>53.623000000000012</c:v>
                </c:pt>
                <c:pt idx="77">
                  <c:v>53.623000000000012</c:v>
                </c:pt>
                <c:pt idx="78">
                  <c:v>53.623000000000012</c:v>
                </c:pt>
                <c:pt idx="79">
                  <c:v>53.623000000000012</c:v>
                </c:pt>
                <c:pt idx="80">
                  <c:v>53.623000000000012</c:v>
                </c:pt>
                <c:pt idx="81">
                  <c:v>53.623000000000012</c:v>
                </c:pt>
                <c:pt idx="82">
                  <c:v>53.623000000000012</c:v>
                </c:pt>
                <c:pt idx="83">
                  <c:v>53.798000000000009</c:v>
                </c:pt>
                <c:pt idx="84">
                  <c:v>53.798000000000009</c:v>
                </c:pt>
                <c:pt idx="85">
                  <c:v>53.798000000000009</c:v>
                </c:pt>
                <c:pt idx="86">
                  <c:v>53.798000000000009</c:v>
                </c:pt>
                <c:pt idx="87">
                  <c:v>53.798000000000009</c:v>
                </c:pt>
                <c:pt idx="88">
                  <c:v>53.798000000000009</c:v>
                </c:pt>
                <c:pt idx="89">
                  <c:v>53.798000000000009</c:v>
                </c:pt>
                <c:pt idx="90">
                  <c:v>53.623000000000012</c:v>
                </c:pt>
                <c:pt idx="91">
                  <c:v>53.798000000000009</c:v>
                </c:pt>
                <c:pt idx="92">
                  <c:v>53.798000000000009</c:v>
                </c:pt>
                <c:pt idx="93">
                  <c:v>53.798000000000009</c:v>
                </c:pt>
                <c:pt idx="94">
                  <c:v>53.798000000000009</c:v>
                </c:pt>
                <c:pt idx="95">
                  <c:v>53.798000000000009</c:v>
                </c:pt>
                <c:pt idx="96">
                  <c:v>53.798000000000009</c:v>
                </c:pt>
                <c:pt idx="97">
                  <c:v>53.798000000000009</c:v>
                </c:pt>
                <c:pt idx="98">
                  <c:v>53.798000000000009</c:v>
                </c:pt>
                <c:pt idx="99">
                  <c:v>53.623000000000012</c:v>
                </c:pt>
                <c:pt idx="100">
                  <c:v>53.623000000000012</c:v>
                </c:pt>
                <c:pt idx="101">
                  <c:v>53.623000000000012</c:v>
                </c:pt>
                <c:pt idx="102">
                  <c:v>53.623000000000012</c:v>
                </c:pt>
                <c:pt idx="103">
                  <c:v>53.623000000000012</c:v>
                </c:pt>
                <c:pt idx="104">
                  <c:v>53.623000000000012</c:v>
                </c:pt>
                <c:pt idx="105">
                  <c:v>53.623000000000012</c:v>
                </c:pt>
                <c:pt idx="106">
                  <c:v>53.623000000000012</c:v>
                </c:pt>
                <c:pt idx="107">
                  <c:v>53.623000000000012</c:v>
                </c:pt>
                <c:pt idx="108">
                  <c:v>53.623000000000012</c:v>
                </c:pt>
                <c:pt idx="109">
                  <c:v>53.623000000000012</c:v>
                </c:pt>
                <c:pt idx="110">
                  <c:v>53.798000000000009</c:v>
                </c:pt>
                <c:pt idx="111">
                  <c:v>53.798000000000009</c:v>
                </c:pt>
                <c:pt idx="112">
                  <c:v>53.798000000000009</c:v>
                </c:pt>
                <c:pt idx="113">
                  <c:v>53.798000000000009</c:v>
                </c:pt>
                <c:pt idx="114">
                  <c:v>53.798000000000009</c:v>
                </c:pt>
                <c:pt idx="115">
                  <c:v>53.798000000000009</c:v>
                </c:pt>
                <c:pt idx="116">
                  <c:v>53.798000000000009</c:v>
                </c:pt>
                <c:pt idx="117">
                  <c:v>53.973000000000006</c:v>
                </c:pt>
                <c:pt idx="118">
                  <c:v>53.973000000000006</c:v>
                </c:pt>
                <c:pt idx="119">
                  <c:v>53.973000000000006</c:v>
                </c:pt>
                <c:pt idx="120">
                  <c:v>53.973000000000006</c:v>
                </c:pt>
                <c:pt idx="121">
                  <c:v>53.973000000000006</c:v>
                </c:pt>
                <c:pt idx="122">
                  <c:v>53.973000000000006</c:v>
                </c:pt>
                <c:pt idx="123">
                  <c:v>53.973000000000006</c:v>
                </c:pt>
                <c:pt idx="124">
                  <c:v>53.973000000000006</c:v>
                </c:pt>
                <c:pt idx="125">
                  <c:v>54.147000000000006</c:v>
                </c:pt>
                <c:pt idx="126">
                  <c:v>54.147000000000006</c:v>
                </c:pt>
                <c:pt idx="127">
                  <c:v>54.147000000000006</c:v>
                </c:pt>
                <c:pt idx="128">
                  <c:v>54.147000000000006</c:v>
                </c:pt>
                <c:pt idx="129">
                  <c:v>54.147000000000006</c:v>
                </c:pt>
                <c:pt idx="130">
                  <c:v>54.147000000000006</c:v>
                </c:pt>
                <c:pt idx="131">
                  <c:v>54.147000000000006</c:v>
                </c:pt>
                <c:pt idx="132">
                  <c:v>54.147000000000006</c:v>
                </c:pt>
                <c:pt idx="133">
                  <c:v>54.147000000000006</c:v>
                </c:pt>
                <c:pt idx="134">
                  <c:v>54.147000000000006</c:v>
                </c:pt>
                <c:pt idx="135">
                  <c:v>54.147000000000006</c:v>
                </c:pt>
                <c:pt idx="136">
                  <c:v>54.147000000000006</c:v>
                </c:pt>
                <c:pt idx="137">
                  <c:v>54.147000000000006</c:v>
                </c:pt>
                <c:pt idx="138">
                  <c:v>54.147000000000006</c:v>
                </c:pt>
                <c:pt idx="139">
                  <c:v>54.147000000000006</c:v>
                </c:pt>
                <c:pt idx="140">
                  <c:v>54.147000000000006</c:v>
                </c:pt>
                <c:pt idx="141">
                  <c:v>54.147000000000006</c:v>
                </c:pt>
                <c:pt idx="142">
                  <c:v>54.147000000000006</c:v>
                </c:pt>
                <c:pt idx="143">
                  <c:v>54.147000000000006</c:v>
                </c:pt>
                <c:pt idx="144">
                  <c:v>54.147000000000006</c:v>
                </c:pt>
                <c:pt idx="145">
                  <c:v>54.147000000000006</c:v>
                </c:pt>
                <c:pt idx="146">
                  <c:v>54.147000000000006</c:v>
                </c:pt>
                <c:pt idx="147">
                  <c:v>54.147000000000006</c:v>
                </c:pt>
                <c:pt idx="148">
                  <c:v>54.147000000000006</c:v>
                </c:pt>
                <c:pt idx="149">
                  <c:v>54.147000000000006</c:v>
                </c:pt>
                <c:pt idx="150">
                  <c:v>54.147000000000006</c:v>
                </c:pt>
                <c:pt idx="151">
                  <c:v>54.147000000000006</c:v>
                </c:pt>
                <c:pt idx="152">
                  <c:v>54.147000000000006</c:v>
                </c:pt>
                <c:pt idx="153">
                  <c:v>54.147000000000006</c:v>
                </c:pt>
                <c:pt idx="154">
                  <c:v>54.147000000000006</c:v>
                </c:pt>
                <c:pt idx="155">
                  <c:v>54.147000000000006</c:v>
                </c:pt>
                <c:pt idx="156">
                  <c:v>54.147000000000006</c:v>
                </c:pt>
                <c:pt idx="157">
                  <c:v>54.147000000000006</c:v>
                </c:pt>
                <c:pt idx="158">
                  <c:v>54.147000000000006</c:v>
                </c:pt>
                <c:pt idx="159">
                  <c:v>54.147000000000006</c:v>
                </c:pt>
                <c:pt idx="160">
                  <c:v>54.147000000000006</c:v>
                </c:pt>
                <c:pt idx="161">
                  <c:v>54.147000000000006</c:v>
                </c:pt>
                <c:pt idx="162">
                  <c:v>54.147000000000006</c:v>
                </c:pt>
                <c:pt idx="163">
                  <c:v>54.147000000000006</c:v>
                </c:pt>
                <c:pt idx="164">
                  <c:v>54.147000000000006</c:v>
                </c:pt>
                <c:pt idx="165">
                  <c:v>54.147000000000006</c:v>
                </c:pt>
                <c:pt idx="166">
                  <c:v>54.147000000000006</c:v>
                </c:pt>
                <c:pt idx="167">
                  <c:v>54.147000000000006</c:v>
                </c:pt>
                <c:pt idx="168">
                  <c:v>54.147000000000006</c:v>
                </c:pt>
                <c:pt idx="169">
                  <c:v>54.147000000000006</c:v>
                </c:pt>
                <c:pt idx="170">
                  <c:v>54.147000000000006</c:v>
                </c:pt>
                <c:pt idx="171">
                  <c:v>54.147000000000006</c:v>
                </c:pt>
                <c:pt idx="172">
                  <c:v>54.147000000000006</c:v>
                </c:pt>
                <c:pt idx="173">
                  <c:v>54.147000000000006</c:v>
                </c:pt>
                <c:pt idx="174">
                  <c:v>54.147000000000006</c:v>
                </c:pt>
                <c:pt idx="175">
                  <c:v>54.147000000000006</c:v>
                </c:pt>
                <c:pt idx="176">
                  <c:v>53.973000000000006</c:v>
                </c:pt>
                <c:pt idx="177">
                  <c:v>53.973000000000006</c:v>
                </c:pt>
                <c:pt idx="178">
                  <c:v>53.973000000000006</c:v>
                </c:pt>
                <c:pt idx="179">
                  <c:v>53.973000000000006</c:v>
                </c:pt>
                <c:pt idx="180">
                  <c:v>53.973000000000006</c:v>
                </c:pt>
                <c:pt idx="181">
                  <c:v>53.973000000000006</c:v>
                </c:pt>
                <c:pt idx="182">
                  <c:v>53.798000000000009</c:v>
                </c:pt>
                <c:pt idx="183">
                  <c:v>53.623000000000012</c:v>
                </c:pt>
                <c:pt idx="184">
                  <c:v>53.623000000000012</c:v>
                </c:pt>
                <c:pt idx="185">
                  <c:v>53.623000000000012</c:v>
                </c:pt>
                <c:pt idx="186">
                  <c:v>53.623000000000012</c:v>
                </c:pt>
                <c:pt idx="187">
                  <c:v>53.623000000000012</c:v>
                </c:pt>
                <c:pt idx="188">
                  <c:v>53.623000000000012</c:v>
                </c:pt>
                <c:pt idx="189">
                  <c:v>53.623000000000012</c:v>
                </c:pt>
                <c:pt idx="190">
                  <c:v>53.623000000000012</c:v>
                </c:pt>
                <c:pt idx="191">
                  <c:v>53.798000000000009</c:v>
                </c:pt>
                <c:pt idx="192">
                  <c:v>53.798000000000009</c:v>
                </c:pt>
                <c:pt idx="193">
                  <c:v>53.798000000000009</c:v>
                </c:pt>
                <c:pt idx="194">
                  <c:v>53.798000000000009</c:v>
                </c:pt>
                <c:pt idx="195">
                  <c:v>53.798000000000009</c:v>
                </c:pt>
                <c:pt idx="196">
                  <c:v>53.798000000000009</c:v>
                </c:pt>
                <c:pt idx="197">
                  <c:v>53.798000000000009</c:v>
                </c:pt>
                <c:pt idx="198">
                  <c:v>53.798000000000009</c:v>
                </c:pt>
                <c:pt idx="199">
                  <c:v>53.973000000000006</c:v>
                </c:pt>
                <c:pt idx="200">
                  <c:v>53.973000000000006</c:v>
                </c:pt>
                <c:pt idx="201">
                  <c:v>53.798000000000009</c:v>
                </c:pt>
                <c:pt idx="202">
                  <c:v>53.798000000000009</c:v>
                </c:pt>
                <c:pt idx="203">
                  <c:v>53.798000000000009</c:v>
                </c:pt>
                <c:pt idx="204">
                  <c:v>53.798000000000009</c:v>
                </c:pt>
                <c:pt idx="205">
                  <c:v>53.973000000000006</c:v>
                </c:pt>
                <c:pt idx="206">
                  <c:v>53.973000000000006</c:v>
                </c:pt>
                <c:pt idx="207">
                  <c:v>53.973000000000006</c:v>
                </c:pt>
                <c:pt idx="208">
                  <c:v>53.973000000000006</c:v>
                </c:pt>
                <c:pt idx="209">
                  <c:v>53.973000000000006</c:v>
                </c:pt>
                <c:pt idx="210">
                  <c:v>53.973000000000006</c:v>
                </c:pt>
                <c:pt idx="211">
                  <c:v>53.973000000000006</c:v>
                </c:pt>
                <c:pt idx="212">
                  <c:v>53.973000000000006</c:v>
                </c:pt>
                <c:pt idx="213">
                  <c:v>53.973000000000006</c:v>
                </c:pt>
                <c:pt idx="214">
                  <c:v>53.973000000000006</c:v>
                </c:pt>
                <c:pt idx="215">
                  <c:v>53.973000000000006</c:v>
                </c:pt>
                <c:pt idx="216">
                  <c:v>53.973000000000006</c:v>
                </c:pt>
                <c:pt idx="217">
                  <c:v>53.973000000000006</c:v>
                </c:pt>
                <c:pt idx="218">
                  <c:v>53.973000000000006</c:v>
                </c:pt>
                <c:pt idx="219">
                  <c:v>53.973000000000006</c:v>
                </c:pt>
                <c:pt idx="220">
                  <c:v>53.973000000000006</c:v>
                </c:pt>
                <c:pt idx="221">
                  <c:v>53.973000000000006</c:v>
                </c:pt>
                <c:pt idx="222">
                  <c:v>53.973000000000006</c:v>
                </c:pt>
                <c:pt idx="223">
                  <c:v>53.973000000000006</c:v>
                </c:pt>
                <c:pt idx="224">
                  <c:v>53.973000000000006</c:v>
                </c:pt>
                <c:pt idx="225">
                  <c:v>53.973000000000006</c:v>
                </c:pt>
                <c:pt idx="226">
                  <c:v>53.973000000000006</c:v>
                </c:pt>
                <c:pt idx="227">
                  <c:v>53.973000000000006</c:v>
                </c:pt>
                <c:pt idx="228">
                  <c:v>53.973000000000006</c:v>
                </c:pt>
                <c:pt idx="229">
                  <c:v>53.973000000000006</c:v>
                </c:pt>
                <c:pt idx="230">
                  <c:v>53.973000000000006</c:v>
                </c:pt>
                <c:pt idx="231">
                  <c:v>53.973000000000006</c:v>
                </c:pt>
                <c:pt idx="232">
                  <c:v>53.973000000000006</c:v>
                </c:pt>
                <c:pt idx="233">
                  <c:v>54.147000000000006</c:v>
                </c:pt>
                <c:pt idx="234">
                  <c:v>54.147000000000006</c:v>
                </c:pt>
                <c:pt idx="235">
                  <c:v>54.147000000000006</c:v>
                </c:pt>
                <c:pt idx="236">
                  <c:v>54.147000000000006</c:v>
                </c:pt>
                <c:pt idx="237">
                  <c:v>54.147000000000006</c:v>
                </c:pt>
                <c:pt idx="238">
                  <c:v>54.147000000000006</c:v>
                </c:pt>
                <c:pt idx="239">
                  <c:v>54.147000000000006</c:v>
                </c:pt>
                <c:pt idx="240">
                  <c:v>54.147000000000006</c:v>
                </c:pt>
                <c:pt idx="241">
                  <c:v>54.147000000000006</c:v>
                </c:pt>
                <c:pt idx="242">
                  <c:v>54.147000000000006</c:v>
                </c:pt>
                <c:pt idx="243">
                  <c:v>54.147000000000006</c:v>
                </c:pt>
                <c:pt idx="244">
                  <c:v>53.973000000000006</c:v>
                </c:pt>
                <c:pt idx="245">
                  <c:v>53.973000000000006</c:v>
                </c:pt>
                <c:pt idx="246">
                  <c:v>53.973000000000006</c:v>
                </c:pt>
                <c:pt idx="247">
                  <c:v>53.973000000000006</c:v>
                </c:pt>
                <c:pt idx="248">
                  <c:v>54.147000000000006</c:v>
                </c:pt>
                <c:pt idx="249">
                  <c:v>54.147000000000006</c:v>
                </c:pt>
                <c:pt idx="250">
                  <c:v>54.147000000000006</c:v>
                </c:pt>
                <c:pt idx="251">
                  <c:v>54.147000000000006</c:v>
                </c:pt>
                <c:pt idx="252">
                  <c:v>54.147000000000006</c:v>
                </c:pt>
                <c:pt idx="253">
                  <c:v>54.147000000000006</c:v>
                </c:pt>
                <c:pt idx="254">
                  <c:v>54.147000000000006</c:v>
                </c:pt>
                <c:pt idx="255">
                  <c:v>54.147000000000006</c:v>
                </c:pt>
                <c:pt idx="256">
                  <c:v>54.147000000000006</c:v>
                </c:pt>
                <c:pt idx="257">
                  <c:v>54.147000000000006</c:v>
                </c:pt>
                <c:pt idx="258">
                  <c:v>54.147000000000006</c:v>
                </c:pt>
                <c:pt idx="259">
                  <c:v>54.147000000000006</c:v>
                </c:pt>
                <c:pt idx="260">
                  <c:v>54.147000000000006</c:v>
                </c:pt>
                <c:pt idx="261">
                  <c:v>54.147000000000006</c:v>
                </c:pt>
                <c:pt idx="262">
                  <c:v>54.147000000000006</c:v>
                </c:pt>
                <c:pt idx="263">
                  <c:v>54.147000000000006</c:v>
                </c:pt>
                <c:pt idx="264">
                  <c:v>54.147000000000006</c:v>
                </c:pt>
                <c:pt idx="265">
                  <c:v>54.147000000000006</c:v>
                </c:pt>
                <c:pt idx="266">
                  <c:v>54.147000000000006</c:v>
                </c:pt>
                <c:pt idx="267">
                  <c:v>54.147000000000006</c:v>
                </c:pt>
                <c:pt idx="268">
                  <c:v>54.147000000000006</c:v>
                </c:pt>
                <c:pt idx="269">
                  <c:v>54.147000000000006</c:v>
                </c:pt>
                <c:pt idx="270">
                  <c:v>54.147000000000006</c:v>
                </c:pt>
                <c:pt idx="271">
                  <c:v>54.147000000000006</c:v>
                </c:pt>
                <c:pt idx="272">
                  <c:v>53.973000000000006</c:v>
                </c:pt>
                <c:pt idx="273">
                  <c:v>53.973000000000006</c:v>
                </c:pt>
                <c:pt idx="274">
                  <c:v>53.973000000000006</c:v>
                </c:pt>
                <c:pt idx="275">
                  <c:v>53.973000000000006</c:v>
                </c:pt>
                <c:pt idx="276">
                  <c:v>53.973000000000006</c:v>
                </c:pt>
                <c:pt idx="277">
                  <c:v>53.973000000000006</c:v>
                </c:pt>
                <c:pt idx="278">
                  <c:v>53.973000000000006</c:v>
                </c:pt>
                <c:pt idx="279">
                  <c:v>53.973000000000006</c:v>
                </c:pt>
                <c:pt idx="280">
                  <c:v>53.973000000000006</c:v>
                </c:pt>
                <c:pt idx="281">
                  <c:v>53.973000000000006</c:v>
                </c:pt>
                <c:pt idx="282">
                  <c:v>53.973000000000006</c:v>
                </c:pt>
                <c:pt idx="283">
                  <c:v>53.973000000000006</c:v>
                </c:pt>
                <c:pt idx="284">
                  <c:v>53.973000000000006</c:v>
                </c:pt>
                <c:pt idx="285">
                  <c:v>53.973000000000006</c:v>
                </c:pt>
                <c:pt idx="286">
                  <c:v>53.973000000000006</c:v>
                </c:pt>
                <c:pt idx="287">
                  <c:v>53.973000000000006</c:v>
                </c:pt>
                <c:pt idx="288">
                  <c:v>53.973000000000006</c:v>
                </c:pt>
                <c:pt idx="289">
                  <c:v>53.973000000000006</c:v>
                </c:pt>
                <c:pt idx="290">
                  <c:v>53.973000000000006</c:v>
                </c:pt>
                <c:pt idx="291">
                  <c:v>53.973000000000006</c:v>
                </c:pt>
                <c:pt idx="292">
                  <c:v>53.973000000000006</c:v>
                </c:pt>
                <c:pt idx="293">
                  <c:v>53.973000000000006</c:v>
                </c:pt>
                <c:pt idx="294">
                  <c:v>53.973000000000006</c:v>
                </c:pt>
                <c:pt idx="295">
                  <c:v>53.973000000000006</c:v>
                </c:pt>
                <c:pt idx="296">
                  <c:v>53.973000000000006</c:v>
                </c:pt>
                <c:pt idx="297">
                  <c:v>53.973000000000006</c:v>
                </c:pt>
                <c:pt idx="298">
                  <c:v>53.973000000000006</c:v>
                </c:pt>
                <c:pt idx="299">
                  <c:v>54.147000000000006</c:v>
                </c:pt>
                <c:pt idx="300">
                  <c:v>53.973000000000006</c:v>
                </c:pt>
                <c:pt idx="301">
                  <c:v>53.973000000000006</c:v>
                </c:pt>
                <c:pt idx="302">
                  <c:v>53.973000000000006</c:v>
                </c:pt>
                <c:pt idx="303">
                  <c:v>53.973000000000006</c:v>
                </c:pt>
                <c:pt idx="304">
                  <c:v>53.973000000000006</c:v>
                </c:pt>
                <c:pt idx="305">
                  <c:v>53.973000000000006</c:v>
                </c:pt>
                <c:pt idx="306">
                  <c:v>53.973000000000006</c:v>
                </c:pt>
                <c:pt idx="307">
                  <c:v>53.973000000000006</c:v>
                </c:pt>
                <c:pt idx="308">
                  <c:v>53.973000000000006</c:v>
                </c:pt>
                <c:pt idx="309">
                  <c:v>53.973000000000006</c:v>
                </c:pt>
                <c:pt idx="310">
                  <c:v>53.973000000000006</c:v>
                </c:pt>
                <c:pt idx="311">
                  <c:v>53.973000000000006</c:v>
                </c:pt>
                <c:pt idx="312">
                  <c:v>53.973000000000006</c:v>
                </c:pt>
                <c:pt idx="313">
                  <c:v>53.973000000000006</c:v>
                </c:pt>
                <c:pt idx="314">
                  <c:v>53.973000000000006</c:v>
                </c:pt>
                <c:pt idx="315">
                  <c:v>53.973000000000006</c:v>
                </c:pt>
                <c:pt idx="316">
                  <c:v>53.973000000000006</c:v>
                </c:pt>
                <c:pt idx="317">
                  <c:v>53.973000000000006</c:v>
                </c:pt>
                <c:pt idx="318">
                  <c:v>53.973000000000006</c:v>
                </c:pt>
                <c:pt idx="319">
                  <c:v>53.973000000000006</c:v>
                </c:pt>
                <c:pt idx="320">
                  <c:v>53.973000000000006</c:v>
                </c:pt>
                <c:pt idx="321">
                  <c:v>53.973000000000006</c:v>
                </c:pt>
                <c:pt idx="322">
                  <c:v>53.973000000000006</c:v>
                </c:pt>
                <c:pt idx="323">
                  <c:v>53.973000000000006</c:v>
                </c:pt>
                <c:pt idx="324">
                  <c:v>53.973000000000006</c:v>
                </c:pt>
                <c:pt idx="325">
                  <c:v>53.973000000000006</c:v>
                </c:pt>
                <c:pt idx="326">
                  <c:v>53.973000000000006</c:v>
                </c:pt>
                <c:pt idx="327">
                  <c:v>53.973000000000006</c:v>
                </c:pt>
                <c:pt idx="328">
                  <c:v>53.973000000000006</c:v>
                </c:pt>
                <c:pt idx="329">
                  <c:v>53.973000000000006</c:v>
                </c:pt>
                <c:pt idx="330">
                  <c:v>53.973000000000006</c:v>
                </c:pt>
                <c:pt idx="331">
                  <c:v>53.973000000000006</c:v>
                </c:pt>
                <c:pt idx="332">
                  <c:v>53.973000000000006</c:v>
                </c:pt>
                <c:pt idx="333">
                  <c:v>53.973000000000006</c:v>
                </c:pt>
                <c:pt idx="334">
                  <c:v>53.973000000000006</c:v>
                </c:pt>
                <c:pt idx="335">
                  <c:v>53.973000000000006</c:v>
                </c:pt>
                <c:pt idx="336">
                  <c:v>53.973000000000006</c:v>
                </c:pt>
                <c:pt idx="337">
                  <c:v>53.973000000000006</c:v>
                </c:pt>
                <c:pt idx="338">
                  <c:v>53.973000000000006</c:v>
                </c:pt>
                <c:pt idx="339">
                  <c:v>53.973000000000006</c:v>
                </c:pt>
                <c:pt idx="340">
                  <c:v>53.973000000000006</c:v>
                </c:pt>
                <c:pt idx="341">
                  <c:v>53.973000000000006</c:v>
                </c:pt>
                <c:pt idx="342">
                  <c:v>53.973000000000006</c:v>
                </c:pt>
                <c:pt idx="343">
                  <c:v>53.973000000000006</c:v>
                </c:pt>
                <c:pt idx="344">
                  <c:v>53.973000000000006</c:v>
                </c:pt>
                <c:pt idx="345">
                  <c:v>53.973000000000006</c:v>
                </c:pt>
                <c:pt idx="346">
                  <c:v>53.973000000000006</c:v>
                </c:pt>
                <c:pt idx="347">
                  <c:v>53.973000000000006</c:v>
                </c:pt>
                <c:pt idx="348">
                  <c:v>53.973000000000006</c:v>
                </c:pt>
                <c:pt idx="349">
                  <c:v>53.973000000000006</c:v>
                </c:pt>
                <c:pt idx="350">
                  <c:v>53.973000000000006</c:v>
                </c:pt>
                <c:pt idx="351">
                  <c:v>53.973000000000006</c:v>
                </c:pt>
                <c:pt idx="352">
                  <c:v>53.973000000000006</c:v>
                </c:pt>
                <c:pt idx="353">
                  <c:v>53.973000000000006</c:v>
                </c:pt>
                <c:pt idx="354">
                  <c:v>53.973000000000006</c:v>
                </c:pt>
                <c:pt idx="355">
                  <c:v>53.973000000000006</c:v>
                </c:pt>
                <c:pt idx="356">
                  <c:v>53.973000000000006</c:v>
                </c:pt>
                <c:pt idx="357">
                  <c:v>53.973000000000006</c:v>
                </c:pt>
                <c:pt idx="358">
                  <c:v>53.973000000000006</c:v>
                </c:pt>
                <c:pt idx="359">
                  <c:v>53.973000000000006</c:v>
                </c:pt>
                <c:pt idx="360">
                  <c:v>53.973000000000006</c:v>
                </c:pt>
                <c:pt idx="361">
                  <c:v>53.973000000000006</c:v>
                </c:pt>
                <c:pt idx="362">
                  <c:v>53.973000000000006</c:v>
                </c:pt>
                <c:pt idx="363">
                  <c:v>53.973000000000006</c:v>
                </c:pt>
                <c:pt idx="364">
                  <c:v>53.973000000000006</c:v>
                </c:pt>
                <c:pt idx="365">
                  <c:v>53.973000000000006</c:v>
                </c:pt>
                <c:pt idx="366">
                  <c:v>53.973000000000006</c:v>
                </c:pt>
                <c:pt idx="367">
                  <c:v>53.973000000000006</c:v>
                </c:pt>
                <c:pt idx="368">
                  <c:v>53.973000000000006</c:v>
                </c:pt>
                <c:pt idx="369">
                  <c:v>53.973000000000006</c:v>
                </c:pt>
                <c:pt idx="370">
                  <c:v>53.973000000000006</c:v>
                </c:pt>
                <c:pt idx="371">
                  <c:v>53.973000000000006</c:v>
                </c:pt>
                <c:pt idx="372">
                  <c:v>53.973000000000006</c:v>
                </c:pt>
                <c:pt idx="373">
                  <c:v>53.973000000000006</c:v>
                </c:pt>
                <c:pt idx="374">
                  <c:v>53.973000000000006</c:v>
                </c:pt>
                <c:pt idx="375">
                  <c:v>53.973000000000006</c:v>
                </c:pt>
                <c:pt idx="376">
                  <c:v>53.973000000000006</c:v>
                </c:pt>
                <c:pt idx="377">
                  <c:v>53.973000000000006</c:v>
                </c:pt>
                <c:pt idx="378">
                  <c:v>53.973000000000006</c:v>
                </c:pt>
                <c:pt idx="379">
                  <c:v>53.973000000000006</c:v>
                </c:pt>
                <c:pt idx="380">
                  <c:v>53.973000000000006</c:v>
                </c:pt>
                <c:pt idx="381">
                  <c:v>53.973000000000006</c:v>
                </c:pt>
                <c:pt idx="382">
                  <c:v>53.973000000000006</c:v>
                </c:pt>
                <c:pt idx="383">
                  <c:v>53.973000000000006</c:v>
                </c:pt>
                <c:pt idx="384">
                  <c:v>53.973000000000006</c:v>
                </c:pt>
                <c:pt idx="385">
                  <c:v>53.973000000000006</c:v>
                </c:pt>
                <c:pt idx="386">
                  <c:v>53.973000000000006</c:v>
                </c:pt>
                <c:pt idx="387">
                  <c:v>53.973000000000006</c:v>
                </c:pt>
                <c:pt idx="388">
                  <c:v>53.973000000000006</c:v>
                </c:pt>
                <c:pt idx="389">
                  <c:v>53.973000000000006</c:v>
                </c:pt>
                <c:pt idx="390">
                  <c:v>53.973000000000006</c:v>
                </c:pt>
                <c:pt idx="391">
                  <c:v>53.973000000000006</c:v>
                </c:pt>
                <c:pt idx="392">
                  <c:v>53.973000000000006</c:v>
                </c:pt>
                <c:pt idx="393">
                  <c:v>53.973000000000006</c:v>
                </c:pt>
                <c:pt idx="394">
                  <c:v>53.973000000000006</c:v>
                </c:pt>
                <c:pt idx="395">
                  <c:v>53.973000000000006</c:v>
                </c:pt>
                <c:pt idx="396">
                  <c:v>53.973000000000006</c:v>
                </c:pt>
                <c:pt idx="397">
                  <c:v>53.973000000000006</c:v>
                </c:pt>
                <c:pt idx="398">
                  <c:v>53.973000000000006</c:v>
                </c:pt>
                <c:pt idx="399">
                  <c:v>53.973000000000006</c:v>
                </c:pt>
                <c:pt idx="400">
                  <c:v>53.973000000000006</c:v>
                </c:pt>
                <c:pt idx="401">
                  <c:v>53.973000000000006</c:v>
                </c:pt>
                <c:pt idx="402">
                  <c:v>53.973000000000006</c:v>
                </c:pt>
                <c:pt idx="403">
                  <c:v>53.973000000000006</c:v>
                </c:pt>
                <c:pt idx="404">
                  <c:v>53.973000000000006</c:v>
                </c:pt>
                <c:pt idx="405">
                  <c:v>53.973000000000006</c:v>
                </c:pt>
                <c:pt idx="406">
                  <c:v>53.973000000000006</c:v>
                </c:pt>
                <c:pt idx="407">
                  <c:v>53.973000000000006</c:v>
                </c:pt>
                <c:pt idx="408">
                  <c:v>53.973000000000006</c:v>
                </c:pt>
                <c:pt idx="409">
                  <c:v>53.973000000000006</c:v>
                </c:pt>
                <c:pt idx="410">
                  <c:v>53.973000000000006</c:v>
                </c:pt>
                <c:pt idx="411">
                  <c:v>53.973000000000006</c:v>
                </c:pt>
                <c:pt idx="412">
                  <c:v>53.973000000000006</c:v>
                </c:pt>
                <c:pt idx="413">
                  <c:v>53.973000000000006</c:v>
                </c:pt>
                <c:pt idx="414">
                  <c:v>53.973000000000006</c:v>
                </c:pt>
                <c:pt idx="415">
                  <c:v>53.973000000000006</c:v>
                </c:pt>
                <c:pt idx="416">
                  <c:v>53.973000000000006</c:v>
                </c:pt>
                <c:pt idx="417">
                  <c:v>53.973000000000006</c:v>
                </c:pt>
                <c:pt idx="418">
                  <c:v>53.973000000000006</c:v>
                </c:pt>
                <c:pt idx="419">
                  <c:v>53.973000000000006</c:v>
                </c:pt>
                <c:pt idx="420">
                  <c:v>53.973000000000006</c:v>
                </c:pt>
                <c:pt idx="421">
                  <c:v>53.973000000000006</c:v>
                </c:pt>
                <c:pt idx="422">
                  <c:v>53.973000000000006</c:v>
                </c:pt>
                <c:pt idx="423">
                  <c:v>53.973000000000006</c:v>
                </c:pt>
                <c:pt idx="424">
                  <c:v>53.973000000000006</c:v>
                </c:pt>
                <c:pt idx="425">
                  <c:v>53.973000000000006</c:v>
                </c:pt>
                <c:pt idx="426">
                  <c:v>53.973000000000006</c:v>
                </c:pt>
                <c:pt idx="427">
                  <c:v>53.973000000000006</c:v>
                </c:pt>
                <c:pt idx="428">
                  <c:v>53.973000000000006</c:v>
                </c:pt>
                <c:pt idx="429">
                  <c:v>53.973000000000006</c:v>
                </c:pt>
                <c:pt idx="430">
                  <c:v>53.973000000000006</c:v>
                </c:pt>
                <c:pt idx="431">
                  <c:v>53.973000000000006</c:v>
                </c:pt>
                <c:pt idx="432">
                  <c:v>53.973000000000006</c:v>
                </c:pt>
                <c:pt idx="433">
                  <c:v>53.973000000000006</c:v>
                </c:pt>
                <c:pt idx="434">
                  <c:v>53.973000000000006</c:v>
                </c:pt>
                <c:pt idx="435">
                  <c:v>53.973000000000006</c:v>
                </c:pt>
                <c:pt idx="436">
                  <c:v>53.973000000000006</c:v>
                </c:pt>
                <c:pt idx="437">
                  <c:v>53.973000000000006</c:v>
                </c:pt>
                <c:pt idx="438">
                  <c:v>53.973000000000006</c:v>
                </c:pt>
                <c:pt idx="439">
                  <c:v>53.973000000000006</c:v>
                </c:pt>
                <c:pt idx="440">
                  <c:v>53.973000000000006</c:v>
                </c:pt>
                <c:pt idx="441">
                  <c:v>53.973000000000006</c:v>
                </c:pt>
                <c:pt idx="442">
                  <c:v>53.973000000000006</c:v>
                </c:pt>
                <c:pt idx="443">
                  <c:v>53.973000000000006</c:v>
                </c:pt>
                <c:pt idx="444">
                  <c:v>53.973000000000006</c:v>
                </c:pt>
                <c:pt idx="445">
                  <c:v>53.973000000000006</c:v>
                </c:pt>
                <c:pt idx="446">
                  <c:v>53.973000000000006</c:v>
                </c:pt>
                <c:pt idx="447">
                  <c:v>53.973000000000006</c:v>
                </c:pt>
                <c:pt idx="448">
                  <c:v>53.973000000000006</c:v>
                </c:pt>
                <c:pt idx="449">
                  <c:v>53.973000000000006</c:v>
                </c:pt>
                <c:pt idx="450">
                  <c:v>53.973000000000006</c:v>
                </c:pt>
                <c:pt idx="451">
                  <c:v>53.973000000000006</c:v>
                </c:pt>
                <c:pt idx="452">
                  <c:v>53.973000000000006</c:v>
                </c:pt>
                <c:pt idx="453">
                  <c:v>53.973000000000006</c:v>
                </c:pt>
                <c:pt idx="454">
                  <c:v>53.973000000000006</c:v>
                </c:pt>
                <c:pt idx="455">
                  <c:v>53.973000000000006</c:v>
                </c:pt>
                <c:pt idx="456">
                  <c:v>53.973000000000006</c:v>
                </c:pt>
                <c:pt idx="457">
                  <c:v>53.973000000000006</c:v>
                </c:pt>
                <c:pt idx="458">
                  <c:v>53.973000000000006</c:v>
                </c:pt>
                <c:pt idx="459">
                  <c:v>53.973000000000006</c:v>
                </c:pt>
                <c:pt idx="460">
                  <c:v>53.973000000000006</c:v>
                </c:pt>
                <c:pt idx="461">
                  <c:v>53.973000000000006</c:v>
                </c:pt>
                <c:pt idx="462">
                  <c:v>53.973000000000006</c:v>
                </c:pt>
                <c:pt idx="463">
                  <c:v>53.973000000000006</c:v>
                </c:pt>
                <c:pt idx="464">
                  <c:v>53.973000000000006</c:v>
                </c:pt>
                <c:pt idx="465">
                  <c:v>53.973000000000006</c:v>
                </c:pt>
                <c:pt idx="466">
                  <c:v>53.973000000000006</c:v>
                </c:pt>
                <c:pt idx="467">
                  <c:v>53.973000000000006</c:v>
                </c:pt>
                <c:pt idx="468">
                  <c:v>53.973000000000006</c:v>
                </c:pt>
                <c:pt idx="469">
                  <c:v>53.973000000000006</c:v>
                </c:pt>
                <c:pt idx="470">
                  <c:v>53.973000000000006</c:v>
                </c:pt>
                <c:pt idx="471">
                  <c:v>53.973000000000006</c:v>
                </c:pt>
                <c:pt idx="472">
                  <c:v>53.973000000000006</c:v>
                </c:pt>
                <c:pt idx="473">
                  <c:v>53.798000000000009</c:v>
                </c:pt>
                <c:pt idx="474">
                  <c:v>53.798000000000009</c:v>
                </c:pt>
                <c:pt idx="475">
                  <c:v>53.798000000000009</c:v>
                </c:pt>
                <c:pt idx="476">
                  <c:v>53.798000000000009</c:v>
                </c:pt>
                <c:pt idx="477">
                  <c:v>53.798000000000009</c:v>
                </c:pt>
                <c:pt idx="478">
                  <c:v>53.798000000000009</c:v>
                </c:pt>
                <c:pt idx="479">
                  <c:v>53.798000000000009</c:v>
                </c:pt>
                <c:pt idx="480">
                  <c:v>53.798000000000009</c:v>
                </c:pt>
                <c:pt idx="481">
                  <c:v>53.798000000000009</c:v>
                </c:pt>
                <c:pt idx="482">
                  <c:v>53.798000000000009</c:v>
                </c:pt>
                <c:pt idx="483">
                  <c:v>53.798000000000009</c:v>
                </c:pt>
                <c:pt idx="484">
                  <c:v>53.798000000000009</c:v>
                </c:pt>
                <c:pt idx="485">
                  <c:v>53.798000000000009</c:v>
                </c:pt>
                <c:pt idx="486">
                  <c:v>53.798000000000009</c:v>
                </c:pt>
                <c:pt idx="487">
                  <c:v>53.798000000000009</c:v>
                </c:pt>
                <c:pt idx="488">
                  <c:v>53.798000000000009</c:v>
                </c:pt>
                <c:pt idx="489">
                  <c:v>53.798000000000009</c:v>
                </c:pt>
                <c:pt idx="490">
                  <c:v>53.798000000000009</c:v>
                </c:pt>
                <c:pt idx="491">
                  <c:v>53.798000000000009</c:v>
                </c:pt>
                <c:pt idx="492">
                  <c:v>53.798000000000009</c:v>
                </c:pt>
                <c:pt idx="493">
                  <c:v>53.798000000000009</c:v>
                </c:pt>
                <c:pt idx="494">
                  <c:v>53.798000000000009</c:v>
                </c:pt>
                <c:pt idx="495">
                  <c:v>53.798000000000009</c:v>
                </c:pt>
                <c:pt idx="496">
                  <c:v>53.798000000000009</c:v>
                </c:pt>
                <c:pt idx="497">
                  <c:v>53.798000000000009</c:v>
                </c:pt>
                <c:pt idx="498">
                  <c:v>53.798000000000009</c:v>
                </c:pt>
                <c:pt idx="499">
                  <c:v>53.798000000000009</c:v>
                </c:pt>
                <c:pt idx="500">
                  <c:v>53.798000000000009</c:v>
                </c:pt>
                <c:pt idx="501">
                  <c:v>53.798000000000009</c:v>
                </c:pt>
                <c:pt idx="502">
                  <c:v>53.798000000000009</c:v>
                </c:pt>
                <c:pt idx="503">
                  <c:v>53.798000000000009</c:v>
                </c:pt>
                <c:pt idx="504">
                  <c:v>53.798000000000009</c:v>
                </c:pt>
                <c:pt idx="505">
                  <c:v>53.798000000000009</c:v>
                </c:pt>
                <c:pt idx="506">
                  <c:v>53.798000000000009</c:v>
                </c:pt>
                <c:pt idx="507">
                  <c:v>53.798000000000009</c:v>
                </c:pt>
                <c:pt idx="508">
                  <c:v>53.798000000000009</c:v>
                </c:pt>
                <c:pt idx="509">
                  <c:v>53.798000000000009</c:v>
                </c:pt>
                <c:pt idx="510">
                  <c:v>53.798000000000009</c:v>
                </c:pt>
                <c:pt idx="511">
                  <c:v>53.798000000000009</c:v>
                </c:pt>
                <c:pt idx="512">
                  <c:v>53.798000000000009</c:v>
                </c:pt>
                <c:pt idx="513">
                  <c:v>53.798000000000009</c:v>
                </c:pt>
                <c:pt idx="514">
                  <c:v>53.798000000000009</c:v>
                </c:pt>
                <c:pt idx="515">
                  <c:v>53.798000000000009</c:v>
                </c:pt>
                <c:pt idx="516">
                  <c:v>53.798000000000009</c:v>
                </c:pt>
                <c:pt idx="517">
                  <c:v>53.798000000000009</c:v>
                </c:pt>
                <c:pt idx="518">
                  <c:v>53.798000000000009</c:v>
                </c:pt>
                <c:pt idx="519">
                  <c:v>53.798000000000009</c:v>
                </c:pt>
                <c:pt idx="520">
                  <c:v>53.798000000000009</c:v>
                </c:pt>
                <c:pt idx="521">
                  <c:v>53.798000000000009</c:v>
                </c:pt>
                <c:pt idx="522">
                  <c:v>53.798000000000009</c:v>
                </c:pt>
                <c:pt idx="523">
                  <c:v>53.798000000000009</c:v>
                </c:pt>
                <c:pt idx="524">
                  <c:v>53.623000000000012</c:v>
                </c:pt>
                <c:pt idx="525">
                  <c:v>53.623000000000012</c:v>
                </c:pt>
                <c:pt idx="526">
                  <c:v>53.623000000000012</c:v>
                </c:pt>
                <c:pt idx="527">
                  <c:v>53.623000000000012</c:v>
                </c:pt>
                <c:pt idx="528">
                  <c:v>53.623000000000012</c:v>
                </c:pt>
                <c:pt idx="529">
                  <c:v>53.623000000000012</c:v>
                </c:pt>
                <c:pt idx="530">
                  <c:v>53.623000000000012</c:v>
                </c:pt>
                <c:pt idx="531">
                  <c:v>53.623000000000012</c:v>
                </c:pt>
                <c:pt idx="532">
                  <c:v>53.623000000000012</c:v>
                </c:pt>
                <c:pt idx="533">
                  <c:v>53.623000000000012</c:v>
                </c:pt>
                <c:pt idx="534">
                  <c:v>53.623000000000012</c:v>
                </c:pt>
                <c:pt idx="535">
                  <c:v>53.623000000000012</c:v>
                </c:pt>
                <c:pt idx="536">
                  <c:v>53.623000000000012</c:v>
                </c:pt>
                <c:pt idx="537">
                  <c:v>53.623000000000012</c:v>
                </c:pt>
                <c:pt idx="538">
                  <c:v>53.623000000000012</c:v>
                </c:pt>
                <c:pt idx="539">
                  <c:v>53.623000000000012</c:v>
                </c:pt>
                <c:pt idx="540">
                  <c:v>53.623000000000012</c:v>
                </c:pt>
                <c:pt idx="541">
                  <c:v>53.623000000000012</c:v>
                </c:pt>
                <c:pt idx="542">
                  <c:v>53.623000000000012</c:v>
                </c:pt>
                <c:pt idx="543">
                  <c:v>53.623000000000012</c:v>
                </c:pt>
                <c:pt idx="544">
                  <c:v>53.623000000000012</c:v>
                </c:pt>
                <c:pt idx="545">
                  <c:v>53.623000000000012</c:v>
                </c:pt>
                <c:pt idx="546">
                  <c:v>53.623000000000012</c:v>
                </c:pt>
                <c:pt idx="547">
                  <c:v>53.623000000000012</c:v>
                </c:pt>
                <c:pt idx="548">
                  <c:v>53.623000000000012</c:v>
                </c:pt>
                <c:pt idx="549">
                  <c:v>53.623000000000012</c:v>
                </c:pt>
                <c:pt idx="550">
                  <c:v>53.623000000000012</c:v>
                </c:pt>
                <c:pt idx="551">
                  <c:v>53.623000000000012</c:v>
                </c:pt>
                <c:pt idx="552">
                  <c:v>53.623000000000012</c:v>
                </c:pt>
                <c:pt idx="553">
                  <c:v>53.623000000000012</c:v>
                </c:pt>
                <c:pt idx="554">
                  <c:v>53.623000000000012</c:v>
                </c:pt>
                <c:pt idx="555">
                  <c:v>53.623000000000012</c:v>
                </c:pt>
                <c:pt idx="556">
                  <c:v>53.623000000000012</c:v>
                </c:pt>
                <c:pt idx="557">
                  <c:v>53.623000000000012</c:v>
                </c:pt>
                <c:pt idx="558">
                  <c:v>53.623000000000012</c:v>
                </c:pt>
                <c:pt idx="559">
                  <c:v>53.623000000000012</c:v>
                </c:pt>
                <c:pt idx="560">
                  <c:v>53.623000000000012</c:v>
                </c:pt>
                <c:pt idx="561">
                  <c:v>53.623000000000012</c:v>
                </c:pt>
                <c:pt idx="562">
                  <c:v>53.623000000000012</c:v>
                </c:pt>
                <c:pt idx="563">
                  <c:v>53.623000000000012</c:v>
                </c:pt>
                <c:pt idx="564">
                  <c:v>53.623000000000012</c:v>
                </c:pt>
                <c:pt idx="565">
                  <c:v>53.623000000000012</c:v>
                </c:pt>
                <c:pt idx="566">
                  <c:v>53.623000000000012</c:v>
                </c:pt>
                <c:pt idx="567">
                  <c:v>53.798000000000009</c:v>
                </c:pt>
                <c:pt idx="568">
                  <c:v>53.798000000000009</c:v>
                </c:pt>
                <c:pt idx="569">
                  <c:v>53.798000000000009</c:v>
                </c:pt>
                <c:pt idx="570">
                  <c:v>53.798000000000009</c:v>
                </c:pt>
                <c:pt idx="571">
                  <c:v>53.798000000000009</c:v>
                </c:pt>
                <c:pt idx="572">
                  <c:v>53.798000000000009</c:v>
                </c:pt>
                <c:pt idx="573">
                  <c:v>53.798000000000009</c:v>
                </c:pt>
                <c:pt idx="574">
                  <c:v>53.798000000000009</c:v>
                </c:pt>
                <c:pt idx="575">
                  <c:v>53.798000000000009</c:v>
                </c:pt>
                <c:pt idx="576">
                  <c:v>53.798000000000009</c:v>
                </c:pt>
                <c:pt idx="577">
                  <c:v>53.798000000000009</c:v>
                </c:pt>
                <c:pt idx="578">
                  <c:v>53.798000000000009</c:v>
                </c:pt>
                <c:pt idx="579">
                  <c:v>53.798000000000009</c:v>
                </c:pt>
                <c:pt idx="580">
                  <c:v>53.798000000000009</c:v>
                </c:pt>
                <c:pt idx="581">
                  <c:v>53.798000000000009</c:v>
                </c:pt>
                <c:pt idx="582">
                  <c:v>53.798000000000009</c:v>
                </c:pt>
                <c:pt idx="583">
                  <c:v>53.798000000000009</c:v>
                </c:pt>
                <c:pt idx="584">
                  <c:v>53.798000000000009</c:v>
                </c:pt>
                <c:pt idx="585">
                  <c:v>53.798000000000009</c:v>
                </c:pt>
                <c:pt idx="586">
                  <c:v>53.798000000000009</c:v>
                </c:pt>
                <c:pt idx="587">
                  <c:v>53.798000000000009</c:v>
                </c:pt>
                <c:pt idx="588">
                  <c:v>53.798000000000009</c:v>
                </c:pt>
                <c:pt idx="589">
                  <c:v>53.798000000000009</c:v>
                </c:pt>
                <c:pt idx="590">
                  <c:v>53.798000000000009</c:v>
                </c:pt>
                <c:pt idx="591">
                  <c:v>53.798000000000009</c:v>
                </c:pt>
                <c:pt idx="592">
                  <c:v>53.798000000000009</c:v>
                </c:pt>
                <c:pt idx="593">
                  <c:v>53.798000000000009</c:v>
                </c:pt>
                <c:pt idx="594">
                  <c:v>53.798000000000009</c:v>
                </c:pt>
                <c:pt idx="595">
                  <c:v>53.798000000000009</c:v>
                </c:pt>
                <c:pt idx="596">
                  <c:v>53.798000000000009</c:v>
                </c:pt>
                <c:pt idx="597">
                  <c:v>53.623000000000012</c:v>
                </c:pt>
                <c:pt idx="598">
                  <c:v>53.623000000000012</c:v>
                </c:pt>
                <c:pt idx="599">
                  <c:v>53.623000000000012</c:v>
                </c:pt>
                <c:pt idx="600">
                  <c:v>53.623000000000012</c:v>
                </c:pt>
                <c:pt idx="601">
                  <c:v>53.623000000000012</c:v>
                </c:pt>
                <c:pt idx="602">
                  <c:v>53.623000000000012</c:v>
                </c:pt>
                <c:pt idx="603">
                  <c:v>53.623000000000012</c:v>
                </c:pt>
                <c:pt idx="604">
                  <c:v>53.623000000000012</c:v>
                </c:pt>
                <c:pt idx="605">
                  <c:v>53.623000000000012</c:v>
                </c:pt>
                <c:pt idx="606">
                  <c:v>53.623000000000012</c:v>
                </c:pt>
                <c:pt idx="607">
                  <c:v>53.623000000000012</c:v>
                </c:pt>
                <c:pt idx="608">
                  <c:v>53.798000000000009</c:v>
                </c:pt>
                <c:pt idx="609">
                  <c:v>53.623000000000012</c:v>
                </c:pt>
                <c:pt idx="610">
                  <c:v>53.798000000000009</c:v>
                </c:pt>
                <c:pt idx="611">
                  <c:v>53.623000000000012</c:v>
                </c:pt>
                <c:pt idx="612">
                  <c:v>53.798000000000009</c:v>
                </c:pt>
                <c:pt idx="613">
                  <c:v>53.623000000000012</c:v>
                </c:pt>
                <c:pt idx="614">
                  <c:v>53.623000000000012</c:v>
                </c:pt>
                <c:pt idx="615">
                  <c:v>53.623000000000012</c:v>
                </c:pt>
                <c:pt idx="616">
                  <c:v>53.623000000000012</c:v>
                </c:pt>
                <c:pt idx="617">
                  <c:v>53.623000000000012</c:v>
                </c:pt>
                <c:pt idx="618">
                  <c:v>53.623000000000012</c:v>
                </c:pt>
                <c:pt idx="619">
                  <c:v>53.623000000000012</c:v>
                </c:pt>
                <c:pt idx="620">
                  <c:v>53.623000000000012</c:v>
                </c:pt>
                <c:pt idx="621">
                  <c:v>53.623000000000012</c:v>
                </c:pt>
                <c:pt idx="622">
                  <c:v>53.623000000000012</c:v>
                </c:pt>
                <c:pt idx="623">
                  <c:v>53.623000000000012</c:v>
                </c:pt>
                <c:pt idx="624">
                  <c:v>53.623000000000012</c:v>
                </c:pt>
                <c:pt idx="625">
                  <c:v>53.623000000000012</c:v>
                </c:pt>
                <c:pt idx="626">
                  <c:v>53.623000000000012</c:v>
                </c:pt>
                <c:pt idx="627">
                  <c:v>53.623000000000012</c:v>
                </c:pt>
                <c:pt idx="628">
                  <c:v>53.623000000000012</c:v>
                </c:pt>
                <c:pt idx="629">
                  <c:v>53.623000000000012</c:v>
                </c:pt>
                <c:pt idx="630">
                  <c:v>53.623000000000012</c:v>
                </c:pt>
                <c:pt idx="631">
                  <c:v>53.623000000000012</c:v>
                </c:pt>
                <c:pt idx="632">
                  <c:v>53.798000000000009</c:v>
                </c:pt>
                <c:pt idx="633">
                  <c:v>53.798000000000009</c:v>
                </c:pt>
                <c:pt idx="634">
                  <c:v>53.798000000000009</c:v>
                </c:pt>
                <c:pt idx="635">
                  <c:v>53.798000000000009</c:v>
                </c:pt>
                <c:pt idx="636">
                  <c:v>53.798000000000009</c:v>
                </c:pt>
                <c:pt idx="637">
                  <c:v>53.798000000000009</c:v>
                </c:pt>
                <c:pt idx="638">
                  <c:v>53.798000000000009</c:v>
                </c:pt>
                <c:pt idx="639">
                  <c:v>53.798000000000009</c:v>
                </c:pt>
                <c:pt idx="640">
                  <c:v>53.798000000000009</c:v>
                </c:pt>
                <c:pt idx="641">
                  <c:v>53.798000000000009</c:v>
                </c:pt>
                <c:pt idx="642">
                  <c:v>53.798000000000009</c:v>
                </c:pt>
                <c:pt idx="643">
                  <c:v>53.798000000000009</c:v>
                </c:pt>
                <c:pt idx="644">
                  <c:v>53.973000000000006</c:v>
                </c:pt>
                <c:pt idx="645">
                  <c:v>53.973000000000006</c:v>
                </c:pt>
                <c:pt idx="646">
                  <c:v>53.973000000000006</c:v>
                </c:pt>
                <c:pt idx="647">
                  <c:v>53.798000000000009</c:v>
                </c:pt>
                <c:pt idx="648">
                  <c:v>53.798000000000009</c:v>
                </c:pt>
                <c:pt idx="649">
                  <c:v>53.798000000000009</c:v>
                </c:pt>
                <c:pt idx="650">
                  <c:v>53.798000000000009</c:v>
                </c:pt>
                <c:pt idx="651">
                  <c:v>53.798000000000009</c:v>
                </c:pt>
                <c:pt idx="652">
                  <c:v>53.798000000000009</c:v>
                </c:pt>
                <c:pt idx="653">
                  <c:v>53.798000000000009</c:v>
                </c:pt>
                <c:pt idx="654">
                  <c:v>53.798000000000009</c:v>
                </c:pt>
                <c:pt idx="655">
                  <c:v>53.798000000000009</c:v>
                </c:pt>
                <c:pt idx="656">
                  <c:v>53.798000000000009</c:v>
                </c:pt>
                <c:pt idx="657">
                  <c:v>53.798000000000009</c:v>
                </c:pt>
                <c:pt idx="658">
                  <c:v>53.798000000000009</c:v>
                </c:pt>
                <c:pt idx="659">
                  <c:v>53.798000000000009</c:v>
                </c:pt>
                <c:pt idx="660">
                  <c:v>53.798000000000009</c:v>
                </c:pt>
                <c:pt idx="661">
                  <c:v>53.798000000000009</c:v>
                </c:pt>
                <c:pt idx="662">
                  <c:v>53.798000000000009</c:v>
                </c:pt>
                <c:pt idx="663">
                  <c:v>53.798000000000009</c:v>
                </c:pt>
                <c:pt idx="664">
                  <c:v>53.798000000000009</c:v>
                </c:pt>
                <c:pt idx="665">
                  <c:v>53.798000000000009</c:v>
                </c:pt>
                <c:pt idx="666">
                  <c:v>53.798000000000009</c:v>
                </c:pt>
                <c:pt idx="667">
                  <c:v>53.798000000000009</c:v>
                </c:pt>
                <c:pt idx="668">
                  <c:v>53.798000000000009</c:v>
                </c:pt>
                <c:pt idx="669">
                  <c:v>53.798000000000009</c:v>
                </c:pt>
                <c:pt idx="670">
                  <c:v>53.798000000000009</c:v>
                </c:pt>
                <c:pt idx="671">
                  <c:v>53.798000000000009</c:v>
                </c:pt>
                <c:pt idx="672">
                  <c:v>53.798000000000009</c:v>
                </c:pt>
                <c:pt idx="673">
                  <c:v>53.798000000000009</c:v>
                </c:pt>
                <c:pt idx="674">
                  <c:v>53.798000000000009</c:v>
                </c:pt>
                <c:pt idx="675">
                  <c:v>53.798000000000009</c:v>
                </c:pt>
                <c:pt idx="676">
                  <c:v>53.798000000000009</c:v>
                </c:pt>
                <c:pt idx="677">
                  <c:v>53.798000000000009</c:v>
                </c:pt>
                <c:pt idx="678">
                  <c:v>53.798000000000009</c:v>
                </c:pt>
                <c:pt idx="679">
                  <c:v>53.798000000000009</c:v>
                </c:pt>
                <c:pt idx="680">
                  <c:v>53.798000000000009</c:v>
                </c:pt>
                <c:pt idx="681">
                  <c:v>53.798000000000009</c:v>
                </c:pt>
                <c:pt idx="682">
                  <c:v>53.798000000000009</c:v>
                </c:pt>
                <c:pt idx="683">
                  <c:v>53.798000000000009</c:v>
                </c:pt>
                <c:pt idx="684">
                  <c:v>53.798000000000009</c:v>
                </c:pt>
                <c:pt idx="685">
                  <c:v>53.798000000000009</c:v>
                </c:pt>
                <c:pt idx="686">
                  <c:v>53.798000000000009</c:v>
                </c:pt>
                <c:pt idx="687">
                  <c:v>53.798000000000009</c:v>
                </c:pt>
                <c:pt idx="688">
                  <c:v>53.798000000000009</c:v>
                </c:pt>
                <c:pt idx="689">
                  <c:v>53.798000000000009</c:v>
                </c:pt>
                <c:pt idx="690">
                  <c:v>53.798000000000009</c:v>
                </c:pt>
                <c:pt idx="691">
                  <c:v>53.798000000000009</c:v>
                </c:pt>
                <c:pt idx="692">
                  <c:v>53.798000000000009</c:v>
                </c:pt>
                <c:pt idx="693">
                  <c:v>53.798000000000009</c:v>
                </c:pt>
                <c:pt idx="694">
                  <c:v>53.798000000000009</c:v>
                </c:pt>
                <c:pt idx="695">
                  <c:v>53.798000000000009</c:v>
                </c:pt>
                <c:pt idx="696">
                  <c:v>53.798000000000009</c:v>
                </c:pt>
                <c:pt idx="697">
                  <c:v>53.798000000000009</c:v>
                </c:pt>
                <c:pt idx="698">
                  <c:v>53.798000000000009</c:v>
                </c:pt>
                <c:pt idx="699">
                  <c:v>53.798000000000009</c:v>
                </c:pt>
                <c:pt idx="700">
                  <c:v>53.798000000000009</c:v>
                </c:pt>
                <c:pt idx="701">
                  <c:v>53.798000000000009</c:v>
                </c:pt>
                <c:pt idx="702">
                  <c:v>53.798000000000009</c:v>
                </c:pt>
                <c:pt idx="703">
                  <c:v>53.798000000000009</c:v>
                </c:pt>
                <c:pt idx="704">
                  <c:v>53.798000000000009</c:v>
                </c:pt>
                <c:pt idx="705">
                  <c:v>53.798000000000009</c:v>
                </c:pt>
                <c:pt idx="706">
                  <c:v>53.798000000000009</c:v>
                </c:pt>
                <c:pt idx="707">
                  <c:v>53.798000000000009</c:v>
                </c:pt>
                <c:pt idx="708">
                  <c:v>53.798000000000009</c:v>
                </c:pt>
                <c:pt idx="709">
                  <c:v>53.623000000000012</c:v>
                </c:pt>
                <c:pt idx="710">
                  <c:v>53.798000000000009</c:v>
                </c:pt>
                <c:pt idx="711">
                  <c:v>53.798000000000009</c:v>
                </c:pt>
                <c:pt idx="712">
                  <c:v>53.798000000000009</c:v>
                </c:pt>
                <c:pt idx="713">
                  <c:v>53.798000000000009</c:v>
                </c:pt>
                <c:pt idx="714">
                  <c:v>53.798000000000009</c:v>
                </c:pt>
                <c:pt idx="715">
                  <c:v>53.623000000000012</c:v>
                </c:pt>
                <c:pt idx="716">
                  <c:v>53.623000000000012</c:v>
                </c:pt>
                <c:pt idx="717">
                  <c:v>53.623000000000012</c:v>
                </c:pt>
                <c:pt idx="718">
                  <c:v>53.623000000000012</c:v>
                </c:pt>
                <c:pt idx="719">
                  <c:v>53.623000000000012</c:v>
                </c:pt>
                <c:pt idx="720">
                  <c:v>53.623000000000012</c:v>
                </c:pt>
                <c:pt idx="721">
                  <c:v>53.623000000000012</c:v>
                </c:pt>
                <c:pt idx="722">
                  <c:v>53.623000000000012</c:v>
                </c:pt>
                <c:pt idx="723">
                  <c:v>53.623000000000012</c:v>
                </c:pt>
                <c:pt idx="724">
                  <c:v>53.623000000000012</c:v>
                </c:pt>
                <c:pt idx="725">
                  <c:v>53.623000000000012</c:v>
                </c:pt>
                <c:pt idx="726">
                  <c:v>53.623000000000012</c:v>
                </c:pt>
                <c:pt idx="727">
                  <c:v>53.798000000000009</c:v>
                </c:pt>
                <c:pt idx="728">
                  <c:v>53.623000000000012</c:v>
                </c:pt>
                <c:pt idx="729">
                  <c:v>53.623000000000012</c:v>
                </c:pt>
                <c:pt idx="730">
                  <c:v>53.623000000000012</c:v>
                </c:pt>
                <c:pt idx="731">
                  <c:v>53.623000000000012</c:v>
                </c:pt>
                <c:pt idx="732">
                  <c:v>53.623000000000012</c:v>
                </c:pt>
                <c:pt idx="733">
                  <c:v>53.623000000000012</c:v>
                </c:pt>
                <c:pt idx="734">
                  <c:v>53.623000000000012</c:v>
                </c:pt>
                <c:pt idx="735">
                  <c:v>53.623000000000012</c:v>
                </c:pt>
                <c:pt idx="736">
                  <c:v>53.623000000000012</c:v>
                </c:pt>
                <c:pt idx="737">
                  <c:v>53.623000000000012</c:v>
                </c:pt>
                <c:pt idx="738">
                  <c:v>53.623000000000012</c:v>
                </c:pt>
                <c:pt idx="739">
                  <c:v>53.623000000000012</c:v>
                </c:pt>
                <c:pt idx="740">
                  <c:v>53.623000000000012</c:v>
                </c:pt>
                <c:pt idx="741">
                  <c:v>53.623000000000012</c:v>
                </c:pt>
                <c:pt idx="742">
                  <c:v>53.623000000000012</c:v>
                </c:pt>
                <c:pt idx="743">
                  <c:v>53.623000000000012</c:v>
                </c:pt>
                <c:pt idx="744">
                  <c:v>53.623000000000012</c:v>
                </c:pt>
                <c:pt idx="745">
                  <c:v>53.623000000000012</c:v>
                </c:pt>
                <c:pt idx="746">
                  <c:v>53.623000000000012</c:v>
                </c:pt>
                <c:pt idx="747">
                  <c:v>53.623000000000012</c:v>
                </c:pt>
                <c:pt idx="748">
                  <c:v>53.623000000000012</c:v>
                </c:pt>
                <c:pt idx="749">
                  <c:v>53.623000000000012</c:v>
                </c:pt>
                <c:pt idx="750">
                  <c:v>53.623000000000012</c:v>
                </c:pt>
                <c:pt idx="751">
                  <c:v>53.623000000000012</c:v>
                </c:pt>
                <c:pt idx="752">
                  <c:v>53.623000000000012</c:v>
                </c:pt>
                <c:pt idx="753">
                  <c:v>53.623000000000012</c:v>
                </c:pt>
                <c:pt idx="754">
                  <c:v>53.623000000000012</c:v>
                </c:pt>
                <c:pt idx="755">
                  <c:v>53.623000000000012</c:v>
                </c:pt>
                <c:pt idx="756">
                  <c:v>53.623000000000012</c:v>
                </c:pt>
                <c:pt idx="757">
                  <c:v>53.623000000000012</c:v>
                </c:pt>
                <c:pt idx="758">
                  <c:v>53.623000000000012</c:v>
                </c:pt>
                <c:pt idx="759">
                  <c:v>53.623000000000012</c:v>
                </c:pt>
                <c:pt idx="760">
                  <c:v>53.623000000000012</c:v>
                </c:pt>
                <c:pt idx="761">
                  <c:v>53.623000000000012</c:v>
                </c:pt>
                <c:pt idx="762">
                  <c:v>53.623000000000012</c:v>
                </c:pt>
                <c:pt idx="763">
                  <c:v>53.623000000000012</c:v>
                </c:pt>
                <c:pt idx="764">
                  <c:v>53.623000000000012</c:v>
                </c:pt>
                <c:pt idx="765">
                  <c:v>53.623000000000012</c:v>
                </c:pt>
                <c:pt idx="766">
                  <c:v>53.623000000000012</c:v>
                </c:pt>
                <c:pt idx="767">
                  <c:v>53.623000000000012</c:v>
                </c:pt>
                <c:pt idx="768">
                  <c:v>53.623000000000012</c:v>
                </c:pt>
                <c:pt idx="769">
                  <c:v>53.623000000000012</c:v>
                </c:pt>
                <c:pt idx="770">
                  <c:v>53.623000000000012</c:v>
                </c:pt>
                <c:pt idx="771">
                  <c:v>53.623000000000012</c:v>
                </c:pt>
                <c:pt idx="772">
                  <c:v>53.623000000000012</c:v>
                </c:pt>
                <c:pt idx="773">
                  <c:v>53.623000000000012</c:v>
                </c:pt>
                <c:pt idx="774">
                  <c:v>53.623000000000012</c:v>
                </c:pt>
                <c:pt idx="775">
                  <c:v>53.623000000000012</c:v>
                </c:pt>
                <c:pt idx="776">
                  <c:v>53.623000000000012</c:v>
                </c:pt>
                <c:pt idx="777">
                  <c:v>53.623000000000012</c:v>
                </c:pt>
                <c:pt idx="778">
                  <c:v>53.623000000000012</c:v>
                </c:pt>
                <c:pt idx="779">
                  <c:v>53.623000000000012</c:v>
                </c:pt>
                <c:pt idx="780">
                  <c:v>53.623000000000012</c:v>
                </c:pt>
                <c:pt idx="781">
                  <c:v>53.623000000000012</c:v>
                </c:pt>
                <c:pt idx="782">
                  <c:v>53.623000000000012</c:v>
                </c:pt>
                <c:pt idx="783">
                  <c:v>53.623000000000012</c:v>
                </c:pt>
                <c:pt idx="784">
                  <c:v>53.623000000000012</c:v>
                </c:pt>
                <c:pt idx="785">
                  <c:v>53.623000000000012</c:v>
                </c:pt>
                <c:pt idx="786">
                  <c:v>53.623000000000012</c:v>
                </c:pt>
                <c:pt idx="787">
                  <c:v>53.623000000000012</c:v>
                </c:pt>
                <c:pt idx="788">
                  <c:v>53.623000000000012</c:v>
                </c:pt>
                <c:pt idx="789">
                  <c:v>53.623000000000012</c:v>
                </c:pt>
                <c:pt idx="790">
                  <c:v>53.623000000000012</c:v>
                </c:pt>
                <c:pt idx="791">
                  <c:v>53.623000000000012</c:v>
                </c:pt>
                <c:pt idx="792">
                  <c:v>53.623000000000012</c:v>
                </c:pt>
                <c:pt idx="793">
                  <c:v>53.623000000000012</c:v>
                </c:pt>
                <c:pt idx="794">
                  <c:v>53.623000000000012</c:v>
                </c:pt>
                <c:pt idx="795">
                  <c:v>53.623000000000012</c:v>
                </c:pt>
                <c:pt idx="796">
                  <c:v>53.623000000000012</c:v>
                </c:pt>
                <c:pt idx="797">
                  <c:v>53.623000000000012</c:v>
                </c:pt>
                <c:pt idx="798">
                  <c:v>53.623000000000012</c:v>
                </c:pt>
                <c:pt idx="799">
                  <c:v>53.623000000000012</c:v>
                </c:pt>
                <c:pt idx="800">
                  <c:v>53.623000000000012</c:v>
                </c:pt>
                <c:pt idx="801">
                  <c:v>53.623000000000012</c:v>
                </c:pt>
                <c:pt idx="802">
                  <c:v>53.623000000000012</c:v>
                </c:pt>
                <c:pt idx="803">
                  <c:v>53.623000000000012</c:v>
                </c:pt>
                <c:pt idx="804">
                  <c:v>53.623000000000012</c:v>
                </c:pt>
                <c:pt idx="805">
                  <c:v>53.623000000000012</c:v>
                </c:pt>
                <c:pt idx="806">
                  <c:v>53.623000000000012</c:v>
                </c:pt>
                <c:pt idx="807">
                  <c:v>53.623000000000012</c:v>
                </c:pt>
                <c:pt idx="808">
                  <c:v>53.623000000000012</c:v>
                </c:pt>
                <c:pt idx="809">
                  <c:v>53.623000000000012</c:v>
                </c:pt>
                <c:pt idx="810">
                  <c:v>53.623000000000012</c:v>
                </c:pt>
                <c:pt idx="811">
                  <c:v>53.623000000000012</c:v>
                </c:pt>
                <c:pt idx="812">
                  <c:v>53.623000000000012</c:v>
                </c:pt>
                <c:pt idx="813">
                  <c:v>53.623000000000012</c:v>
                </c:pt>
                <c:pt idx="814">
                  <c:v>53.623000000000012</c:v>
                </c:pt>
                <c:pt idx="815">
                  <c:v>53.623000000000012</c:v>
                </c:pt>
                <c:pt idx="816">
                  <c:v>53.623000000000012</c:v>
                </c:pt>
                <c:pt idx="817">
                  <c:v>53.623000000000012</c:v>
                </c:pt>
                <c:pt idx="818">
                  <c:v>53.623000000000012</c:v>
                </c:pt>
                <c:pt idx="819">
                  <c:v>53.623000000000012</c:v>
                </c:pt>
                <c:pt idx="820">
                  <c:v>53.623000000000012</c:v>
                </c:pt>
                <c:pt idx="821">
                  <c:v>53.623000000000012</c:v>
                </c:pt>
                <c:pt idx="822">
                  <c:v>53.623000000000012</c:v>
                </c:pt>
                <c:pt idx="823">
                  <c:v>53.623000000000012</c:v>
                </c:pt>
                <c:pt idx="824">
                  <c:v>53.623000000000012</c:v>
                </c:pt>
                <c:pt idx="825">
                  <c:v>53.623000000000012</c:v>
                </c:pt>
                <c:pt idx="826">
                  <c:v>53.623000000000012</c:v>
                </c:pt>
                <c:pt idx="827">
                  <c:v>53.623000000000012</c:v>
                </c:pt>
                <c:pt idx="828">
                  <c:v>53.623000000000012</c:v>
                </c:pt>
                <c:pt idx="829">
                  <c:v>53.623000000000012</c:v>
                </c:pt>
                <c:pt idx="830">
                  <c:v>53.623000000000012</c:v>
                </c:pt>
                <c:pt idx="831">
                  <c:v>53.623000000000012</c:v>
                </c:pt>
                <c:pt idx="832">
                  <c:v>53.623000000000012</c:v>
                </c:pt>
                <c:pt idx="833">
                  <c:v>53.623000000000012</c:v>
                </c:pt>
                <c:pt idx="834">
                  <c:v>53.623000000000012</c:v>
                </c:pt>
                <c:pt idx="835">
                  <c:v>53.623000000000012</c:v>
                </c:pt>
                <c:pt idx="836">
                  <c:v>53.623000000000012</c:v>
                </c:pt>
                <c:pt idx="837">
                  <c:v>53.623000000000012</c:v>
                </c:pt>
                <c:pt idx="838">
                  <c:v>53.623000000000012</c:v>
                </c:pt>
                <c:pt idx="839">
                  <c:v>53.623000000000012</c:v>
                </c:pt>
                <c:pt idx="840">
                  <c:v>53.623000000000012</c:v>
                </c:pt>
                <c:pt idx="841">
                  <c:v>53.623000000000012</c:v>
                </c:pt>
                <c:pt idx="842">
                  <c:v>53.623000000000012</c:v>
                </c:pt>
                <c:pt idx="843">
                  <c:v>53.623000000000012</c:v>
                </c:pt>
                <c:pt idx="844">
                  <c:v>53.623000000000012</c:v>
                </c:pt>
                <c:pt idx="845">
                  <c:v>53.623000000000012</c:v>
                </c:pt>
                <c:pt idx="846">
                  <c:v>53.623000000000012</c:v>
                </c:pt>
                <c:pt idx="847">
                  <c:v>53.623000000000012</c:v>
                </c:pt>
                <c:pt idx="848">
                  <c:v>53.623000000000012</c:v>
                </c:pt>
                <c:pt idx="849">
                  <c:v>53.623000000000012</c:v>
                </c:pt>
                <c:pt idx="850">
                  <c:v>53.623000000000012</c:v>
                </c:pt>
                <c:pt idx="851">
                  <c:v>53.623000000000012</c:v>
                </c:pt>
                <c:pt idx="852">
                  <c:v>53.623000000000012</c:v>
                </c:pt>
                <c:pt idx="853">
                  <c:v>53.623000000000012</c:v>
                </c:pt>
                <c:pt idx="854">
                  <c:v>53.623000000000012</c:v>
                </c:pt>
                <c:pt idx="855">
                  <c:v>53.623000000000012</c:v>
                </c:pt>
                <c:pt idx="856">
                  <c:v>53.623000000000012</c:v>
                </c:pt>
                <c:pt idx="857">
                  <c:v>53.623000000000012</c:v>
                </c:pt>
                <c:pt idx="858">
                  <c:v>53.623000000000012</c:v>
                </c:pt>
                <c:pt idx="859">
                  <c:v>53.623000000000012</c:v>
                </c:pt>
                <c:pt idx="860">
                  <c:v>53.623000000000012</c:v>
                </c:pt>
                <c:pt idx="861">
                  <c:v>53.623000000000012</c:v>
                </c:pt>
                <c:pt idx="862">
                  <c:v>53.623000000000012</c:v>
                </c:pt>
                <c:pt idx="863">
                  <c:v>53.623000000000012</c:v>
                </c:pt>
                <c:pt idx="864">
                  <c:v>53.623000000000012</c:v>
                </c:pt>
                <c:pt idx="865">
                  <c:v>53.623000000000012</c:v>
                </c:pt>
                <c:pt idx="866">
                  <c:v>53.623000000000012</c:v>
                </c:pt>
                <c:pt idx="867">
                  <c:v>53.623000000000012</c:v>
                </c:pt>
                <c:pt idx="868">
                  <c:v>53.623000000000012</c:v>
                </c:pt>
                <c:pt idx="869">
                  <c:v>53.623000000000012</c:v>
                </c:pt>
                <c:pt idx="870">
                  <c:v>53.623000000000012</c:v>
                </c:pt>
                <c:pt idx="871">
                  <c:v>53.623000000000012</c:v>
                </c:pt>
                <c:pt idx="872">
                  <c:v>53.623000000000012</c:v>
                </c:pt>
                <c:pt idx="873">
                  <c:v>53.623000000000012</c:v>
                </c:pt>
                <c:pt idx="874">
                  <c:v>53.623000000000012</c:v>
                </c:pt>
                <c:pt idx="875">
                  <c:v>53.623000000000012</c:v>
                </c:pt>
                <c:pt idx="876">
                  <c:v>53.623000000000012</c:v>
                </c:pt>
                <c:pt idx="877">
                  <c:v>53.623000000000012</c:v>
                </c:pt>
                <c:pt idx="878">
                  <c:v>53.623000000000012</c:v>
                </c:pt>
                <c:pt idx="879">
                  <c:v>53.623000000000012</c:v>
                </c:pt>
                <c:pt idx="880">
                  <c:v>53.623000000000012</c:v>
                </c:pt>
                <c:pt idx="881">
                  <c:v>53.623000000000012</c:v>
                </c:pt>
                <c:pt idx="882">
                  <c:v>53.623000000000012</c:v>
                </c:pt>
                <c:pt idx="883">
                  <c:v>53.623000000000012</c:v>
                </c:pt>
                <c:pt idx="884">
                  <c:v>53.623000000000012</c:v>
                </c:pt>
                <c:pt idx="885">
                  <c:v>53.623000000000012</c:v>
                </c:pt>
                <c:pt idx="886">
                  <c:v>53.623000000000012</c:v>
                </c:pt>
                <c:pt idx="887">
                  <c:v>53.623000000000012</c:v>
                </c:pt>
                <c:pt idx="888">
                  <c:v>53.623000000000012</c:v>
                </c:pt>
                <c:pt idx="889">
                  <c:v>53.623000000000012</c:v>
                </c:pt>
                <c:pt idx="890">
                  <c:v>53.623000000000012</c:v>
                </c:pt>
                <c:pt idx="891">
                  <c:v>53.623000000000012</c:v>
                </c:pt>
                <c:pt idx="892">
                  <c:v>53.623000000000012</c:v>
                </c:pt>
                <c:pt idx="893">
                  <c:v>53.623000000000012</c:v>
                </c:pt>
                <c:pt idx="894">
                  <c:v>53.623000000000012</c:v>
                </c:pt>
                <c:pt idx="895">
                  <c:v>53.623000000000012</c:v>
                </c:pt>
                <c:pt idx="896">
                  <c:v>53.623000000000012</c:v>
                </c:pt>
                <c:pt idx="897">
                  <c:v>53.623000000000012</c:v>
                </c:pt>
                <c:pt idx="898">
                  <c:v>53.623000000000012</c:v>
                </c:pt>
                <c:pt idx="899">
                  <c:v>53.623000000000012</c:v>
                </c:pt>
                <c:pt idx="900">
                  <c:v>53.623000000000012</c:v>
                </c:pt>
                <c:pt idx="901">
                  <c:v>53.623000000000012</c:v>
                </c:pt>
                <c:pt idx="902">
                  <c:v>53.623000000000012</c:v>
                </c:pt>
                <c:pt idx="903">
                  <c:v>53.623000000000012</c:v>
                </c:pt>
                <c:pt idx="904">
                  <c:v>53.449000000000005</c:v>
                </c:pt>
                <c:pt idx="905">
                  <c:v>53.449000000000005</c:v>
                </c:pt>
                <c:pt idx="906">
                  <c:v>53.449000000000005</c:v>
                </c:pt>
                <c:pt idx="907">
                  <c:v>53.449000000000005</c:v>
                </c:pt>
                <c:pt idx="908">
                  <c:v>53.449000000000005</c:v>
                </c:pt>
                <c:pt idx="909">
                  <c:v>53.449000000000005</c:v>
                </c:pt>
                <c:pt idx="910">
                  <c:v>53.623000000000012</c:v>
                </c:pt>
                <c:pt idx="911">
                  <c:v>53.623000000000012</c:v>
                </c:pt>
                <c:pt idx="912">
                  <c:v>53.623000000000012</c:v>
                </c:pt>
                <c:pt idx="913">
                  <c:v>53.623000000000012</c:v>
                </c:pt>
                <c:pt idx="914">
                  <c:v>53.449000000000005</c:v>
                </c:pt>
                <c:pt idx="915">
                  <c:v>53.449000000000005</c:v>
                </c:pt>
                <c:pt idx="916">
                  <c:v>53.449000000000005</c:v>
                </c:pt>
                <c:pt idx="917">
                  <c:v>53.623000000000012</c:v>
                </c:pt>
                <c:pt idx="918">
                  <c:v>53.449000000000005</c:v>
                </c:pt>
                <c:pt idx="919">
                  <c:v>53.449000000000005</c:v>
                </c:pt>
                <c:pt idx="920">
                  <c:v>53.623000000000012</c:v>
                </c:pt>
                <c:pt idx="921">
                  <c:v>53.449000000000005</c:v>
                </c:pt>
                <c:pt idx="922">
                  <c:v>53.449000000000005</c:v>
                </c:pt>
                <c:pt idx="923">
                  <c:v>53.449000000000005</c:v>
                </c:pt>
                <c:pt idx="924">
                  <c:v>53.449000000000005</c:v>
                </c:pt>
                <c:pt idx="925">
                  <c:v>53.449000000000005</c:v>
                </c:pt>
                <c:pt idx="926">
                  <c:v>53.449000000000005</c:v>
                </c:pt>
                <c:pt idx="927">
                  <c:v>53.449000000000005</c:v>
                </c:pt>
                <c:pt idx="928">
                  <c:v>53.449000000000005</c:v>
                </c:pt>
                <c:pt idx="929">
                  <c:v>53.449000000000005</c:v>
                </c:pt>
                <c:pt idx="930">
                  <c:v>53.449000000000005</c:v>
                </c:pt>
                <c:pt idx="931">
                  <c:v>53.449000000000005</c:v>
                </c:pt>
                <c:pt idx="932">
                  <c:v>53.449000000000005</c:v>
                </c:pt>
                <c:pt idx="933">
                  <c:v>53.449000000000005</c:v>
                </c:pt>
                <c:pt idx="934">
                  <c:v>53.449000000000005</c:v>
                </c:pt>
                <c:pt idx="935">
                  <c:v>53.449000000000005</c:v>
                </c:pt>
                <c:pt idx="936">
                  <c:v>53.449000000000005</c:v>
                </c:pt>
                <c:pt idx="937">
                  <c:v>53.449000000000005</c:v>
                </c:pt>
                <c:pt idx="938">
                  <c:v>53.449000000000005</c:v>
                </c:pt>
                <c:pt idx="939">
                  <c:v>53.449000000000005</c:v>
                </c:pt>
                <c:pt idx="940">
                  <c:v>53.449000000000005</c:v>
                </c:pt>
                <c:pt idx="941">
                  <c:v>53.449000000000005</c:v>
                </c:pt>
                <c:pt idx="942">
                  <c:v>53.449000000000005</c:v>
                </c:pt>
                <c:pt idx="943">
                  <c:v>53.449000000000005</c:v>
                </c:pt>
                <c:pt idx="944">
                  <c:v>53.449000000000005</c:v>
                </c:pt>
                <c:pt idx="945">
                  <c:v>53.449000000000005</c:v>
                </c:pt>
                <c:pt idx="946">
                  <c:v>53.449000000000005</c:v>
                </c:pt>
                <c:pt idx="947">
                  <c:v>53.449000000000005</c:v>
                </c:pt>
                <c:pt idx="948">
                  <c:v>53.449000000000005</c:v>
                </c:pt>
                <c:pt idx="949">
                  <c:v>53.449000000000005</c:v>
                </c:pt>
                <c:pt idx="950">
                  <c:v>53.449000000000005</c:v>
                </c:pt>
                <c:pt idx="951">
                  <c:v>53.449000000000005</c:v>
                </c:pt>
                <c:pt idx="952">
                  <c:v>53.449000000000005</c:v>
                </c:pt>
                <c:pt idx="953">
                  <c:v>53.449000000000005</c:v>
                </c:pt>
                <c:pt idx="954">
                  <c:v>53.449000000000005</c:v>
                </c:pt>
                <c:pt idx="955">
                  <c:v>53.449000000000005</c:v>
                </c:pt>
                <c:pt idx="956">
                  <c:v>53.449000000000005</c:v>
                </c:pt>
                <c:pt idx="957">
                  <c:v>53.449000000000005</c:v>
                </c:pt>
                <c:pt idx="958">
                  <c:v>53.449000000000005</c:v>
                </c:pt>
                <c:pt idx="959">
                  <c:v>53.449000000000005</c:v>
                </c:pt>
                <c:pt idx="960">
                  <c:v>53.449000000000005</c:v>
                </c:pt>
                <c:pt idx="961">
                  <c:v>53.449000000000005</c:v>
                </c:pt>
                <c:pt idx="962">
                  <c:v>53.449000000000005</c:v>
                </c:pt>
                <c:pt idx="963">
                  <c:v>53.449000000000005</c:v>
                </c:pt>
                <c:pt idx="964">
                  <c:v>53.449000000000005</c:v>
                </c:pt>
                <c:pt idx="965">
                  <c:v>53.449000000000005</c:v>
                </c:pt>
                <c:pt idx="966">
                  <c:v>53.449000000000005</c:v>
                </c:pt>
                <c:pt idx="967">
                  <c:v>53.449000000000005</c:v>
                </c:pt>
                <c:pt idx="968">
                  <c:v>53.449000000000005</c:v>
                </c:pt>
                <c:pt idx="969">
                  <c:v>53.449000000000005</c:v>
                </c:pt>
                <c:pt idx="970">
                  <c:v>53.449000000000005</c:v>
                </c:pt>
                <c:pt idx="971">
                  <c:v>53.449000000000005</c:v>
                </c:pt>
                <c:pt idx="972">
                  <c:v>53.449000000000005</c:v>
                </c:pt>
                <c:pt idx="973">
                  <c:v>53.449000000000005</c:v>
                </c:pt>
                <c:pt idx="974">
                  <c:v>53.449000000000005</c:v>
                </c:pt>
                <c:pt idx="975">
                  <c:v>53.449000000000005</c:v>
                </c:pt>
                <c:pt idx="976">
                  <c:v>53.449000000000005</c:v>
                </c:pt>
                <c:pt idx="977">
                  <c:v>53.449000000000005</c:v>
                </c:pt>
                <c:pt idx="978">
                  <c:v>53.449000000000005</c:v>
                </c:pt>
                <c:pt idx="979">
                  <c:v>53.449000000000005</c:v>
                </c:pt>
                <c:pt idx="980">
                  <c:v>53.449000000000005</c:v>
                </c:pt>
                <c:pt idx="981">
                  <c:v>53.449000000000005</c:v>
                </c:pt>
                <c:pt idx="982">
                  <c:v>53.449000000000005</c:v>
                </c:pt>
                <c:pt idx="983">
                  <c:v>53.449000000000005</c:v>
                </c:pt>
                <c:pt idx="984">
                  <c:v>53.449000000000005</c:v>
                </c:pt>
                <c:pt idx="985">
                  <c:v>53.449000000000005</c:v>
                </c:pt>
                <c:pt idx="986">
                  <c:v>53.449000000000005</c:v>
                </c:pt>
                <c:pt idx="987">
                  <c:v>53.449000000000005</c:v>
                </c:pt>
                <c:pt idx="988">
                  <c:v>53.449000000000005</c:v>
                </c:pt>
                <c:pt idx="989">
                  <c:v>53.449000000000005</c:v>
                </c:pt>
                <c:pt idx="990">
                  <c:v>53.449000000000005</c:v>
                </c:pt>
                <c:pt idx="991">
                  <c:v>53.449000000000005</c:v>
                </c:pt>
                <c:pt idx="992">
                  <c:v>53.449000000000005</c:v>
                </c:pt>
                <c:pt idx="993">
                  <c:v>53.449000000000005</c:v>
                </c:pt>
                <c:pt idx="994">
                  <c:v>53.449000000000005</c:v>
                </c:pt>
                <c:pt idx="995">
                  <c:v>53.449000000000005</c:v>
                </c:pt>
                <c:pt idx="996">
                  <c:v>53.449000000000005</c:v>
                </c:pt>
                <c:pt idx="997">
                  <c:v>53.449000000000005</c:v>
                </c:pt>
                <c:pt idx="998">
                  <c:v>53.449000000000005</c:v>
                </c:pt>
                <c:pt idx="999">
                  <c:v>53.449000000000005</c:v>
                </c:pt>
                <c:pt idx="1000">
                  <c:v>53.449000000000005</c:v>
                </c:pt>
                <c:pt idx="1001">
                  <c:v>53.449000000000005</c:v>
                </c:pt>
                <c:pt idx="1002">
                  <c:v>53.449000000000005</c:v>
                </c:pt>
                <c:pt idx="1003">
                  <c:v>53.449000000000005</c:v>
                </c:pt>
                <c:pt idx="1004">
                  <c:v>53.623000000000012</c:v>
                </c:pt>
                <c:pt idx="1005">
                  <c:v>53.623000000000012</c:v>
                </c:pt>
                <c:pt idx="1006">
                  <c:v>53.449000000000005</c:v>
                </c:pt>
                <c:pt idx="1007">
                  <c:v>53.449000000000005</c:v>
                </c:pt>
                <c:pt idx="1008">
                  <c:v>53.449000000000005</c:v>
                </c:pt>
                <c:pt idx="1009">
                  <c:v>53.449000000000005</c:v>
                </c:pt>
                <c:pt idx="1010">
                  <c:v>53.449000000000005</c:v>
                </c:pt>
                <c:pt idx="1011">
                  <c:v>53.449000000000005</c:v>
                </c:pt>
                <c:pt idx="1012">
                  <c:v>53.449000000000005</c:v>
                </c:pt>
                <c:pt idx="1013">
                  <c:v>53.449000000000005</c:v>
                </c:pt>
                <c:pt idx="1014">
                  <c:v>53.449000000000005</c:v>
                </c:pt>
                <c:pt idx="1015">
                  <c:v>53.449000000000005</c:v>
                </c:pt>
                <c:pt idx="1016">
                  <c:v>53.449000000000005</c:v>
                </c:pt>
                <c:pt idx="1017">
                  <c:v>53.449000000000005</c:v>
                </c:pt>
                <c:pt idx="1018">
                  <c:v>53.449000000000005</c:v>
                </c:pt>
                <c:pt idx="1019">
                  <c:v>53.449000000000005</c:v>
                </c:pt>
                <c:pt idx="1020">
                  <c:v>53.449000000000005</c:v>
                </c:pt>
                <c:pt idx="1021">
                  <c:v>53.449000000000005</c:v>
                </c:pt>
                <c:pt idx="1022">
                  <c:v>53.449000000000005</c:v>
                </c:pt>
                <c:pt idx="1023">
                  <c:v>53.449000000000005</c:v>
                </c:pt>
                <c:pt idx="1024">
                  <c:v>53.449000000000005</c:v>
                </c:pt>
                <c:pt idx="1025">
                  <c:v>53.449000000000005</c:v>
                </c:pt>
                <c:pt idx="1026">
                  <c:v>53.449000000000005</c:v>
                </c:pt>
                <c:pt idx="1027">
                  <c:v>53.449000000000005</c:v>
                </c:pt>
                <c:pt idx="1028">
                  <c:v>53.449000000000005</c:v>
                </c:pt>
                <c:pt idx="1029">
                  <c:v>53.449000000000005</c:v>
                </c:pt>
                <c:pt idx="1030">
                  <c:v>53.449000000000005</c:v>
                </c:pt>
                <c:pt idx="1031">
                  <c:v>53.449000000000005</c:v>
                </c:pt>
                <c:pt idx="1032">
                  <c:v>53.449000000000005</c:v>
                </c:pt>
                <c:pt idx="1033">
                  <c:v>53.449000000000005</c:v>
                </c:pt>
                <c:pt idx="1034">
                  <c:v>53.449000000000005</c:v>
                </c:pt>
                <c:pt idx="1035">
                  <c:v>53.449000000000005</c:v>
                </c:pt>
                <c:pt idx="1036">
                  <c:v>53.449000000000005</c:v>
                </c:pt>
                <c:pt idx="1037">
                  <c:v>53.449000000000005</c:v>
                </c:pt>
                <c:pt idx="1038">
                  <c:v>53.449000000000005</c:v>
                </c:pt>
                <c:pt idx="1039">
                  <c:v>53.449000000000005</c:v>
                </c:pt>
                <c:pt idx="1040">
                  <c:v>53.449000000000005</c:v>
                </c:pt>
                <c:pt idx="1041">
                  <c:v>53.449000000000005</c:v>
                </c:pt>
                <c:pt idx="1042">
                  <c:v>53.449000000000005</c:v>
                </c:pt>
                <c:pt idx="1043">
                  <c:v>53.449000000000005</c:v>
                </c:pt>
                <c:pt idx="1044">
                  <c:v>53.449000000000005</c:v>
                </c:pt>
                <c:pt idx="1045">
                  <c:v>53.449000000000005</c:v>
                </c:pt>
                <c:pt idx="1046">
                  <c:v>53.449000000000005</c:v>
                </c:pt>
                <c:pt idx="1047">
                  <c:v>53.449000000000005</c:v>
                </c:pt>
                <c:pt idx="1048">
                  <c:v>53.449000000000005</c:v>
                </c:pt>
                <c:pt idx="1049">
                  <c:v>53.449000000000005</c:v>
                </c:pt>
                <c:pt idx="1050">
                  <c:v>53.449000000000005</c:v>
                </c:pt>
                <c:pt idx="1051">
                  <c:v>53.449000000000005</c:v>
                </c:pt>
                <c:pt idx="1052">
                  <c:v>53.449000000000005</c:v>
                </c:pt>
                <c:pt idx="1053">
                  <c:v>53.449000000000005</c:v>
                </c:pt>
                <c:pt idx="1054">
                  <c:v>53.449000000000005</c:v>
                </c:pt>
                <c:pt idx="1055">
                  <c:v>53.449000000000005</c:v>
                </c:pt>
                <c:pt idx="1056">
                  <c:v>53.449000000000005</c:v>
                </c:pt>
                <c:pt idx="1057">
                  <c:v>53.449000000000005</c:v>
                </c:pt>
                <c:pt idx="1058">
                  <c:v>53.449000000000005</c:v>
                </c:pt>
                <c:pt idx="1059">
                  <c:v>53.449000000000005</c:v>
                </c:pt>
                <c:pt idx="1060">
                  <c:v>53.449000000000005</c:v>
                </c:pt>
                <c:pt idx="1061">
                  <c:v>53.449000000000005</c:v>
                </c:pt>
                <c:pt idx="1062">
                  <c:v>53.449000000000005</c:v>
                </c:pt>
                <c:pt idx="1063">
                  <c:v>53.449000000000005</c:v>
                </c:pt>
                <c:pt idx="1064">
                  <c:v>53.449000000000005</c:v>
                </c:pt>
                <c:pt idx="1065">
                  <c:v>53.449000000000005</c:v>
                </c:pt>
                <c:pt idx="1066">
                  <c:v>53.449000000000005</c:v>
                </c:pt>
                <c:pt idx="1067">
                  <c:v>53.449000000000005</c:v>
                </c:pt>
                <c:pt idx="1068">
                  <c:v>53.449000000000005</c:v>
                </c:pt>
                <c:pt idx="1069">
                  <c:v>53.449000000000005</c:v>
                </c:pt>
                <c:pt idx="1070">
                  <c:v>53.449000000000005</c:v>
                </c:pt>
                <c:pt idx="1071">
                  <c:v>53.449000000000005</c:v>
                </c:pt>
                <c:pt idx="1072">
                  <c:v>53.449000000000005</c:v>
                </c:pt>
                <c:pt idx="1073">
                  <c:v>53.449000000000005</c:v>
                </c:pt>
                <c:pt idx="1074">
                  <c:v>53.449000000000005</c:v>
                </c:pt>
                <c:pt idx="1075">
                  <c:v>53.449000000000005</c:v>
                </c:pt>
                <c:pt idx="1076">
                  <c:v>53.449000000000005</c:v>
                </c:pt>
                <c:pt idx="1077">
                  <c:v>53.449000000000005</c:v>
                </c:pt>
                <c:pt idx="1078">
                  <c:v>53.449000000000005</c:v>
                </c:pt>
                <c:pt idx="1079">
                  <c:v>53.449000000000005</c:v>
                </c:pt>
                <c:pt idx="1080">
                  <c:v>53.449000000000005</c:v>
                </c:pt>
                <c:pt idx="1081">
                  <c:v>53.449000000000005</c:v>
                </c:pt>
                <c:pt idx="1082">
                  <c:v>53.449000000000005</c:v>
                </c:pt>
                <c:pt idx="1083">
                  <c:v>53.449000000000005</c:v>
                </c:pt>
                <c:pt idx="1084">
                  <c:v>53.449000000000005</c:v>
                </c:pt>
                <c:pt idx="1085">
                  <c:v>53.449000000000005</c:v>
                </c:pt>
                <c:pt idx="1086">
                  <c:v>53.449000000000005</c:v>
                </c:pt>
                <c:pt idx="1087">
                  <c:v>53.449000000000005</c:v>
                </c:pt>
                <c:pt idx="1088">
                  <c:v>53.449000000000005</c:v>
                </c:pt>
                <c:pt idx="1089">
                  <c:v>53.449000000000005</c:v>
                </c:pt>
                <c:pt idx="1090">
                  <c:v>53.449000000000005</c:v>
                </c:pt>
                <c:pt idx="1091">
                  <c:v>53.449000000000005</c:v>
                </c:pt>
                <c:pt idx="1092">
                  <c:v>53.449000000000005</c:v>
                </c:pt>
                <c:pt idx="1093">
                  <c:v>53.449000000000005</c:v>
                </c:pt>
                <c:pt idx="1094">
                  <c:v>53.449000000000005</c:v>
                </c:pt>
                <c:pt idx="1095">
                  <c:v>53.449000000000005</c:v>
                </c:pt>
                <c:pt idx="1096">
                  <c:v>53.449000000000005</c:v>
                </c:pt>
                <c:pt idx="1097">
                  <c:v>53.449000000000005</c:v>
                </c:pt>
                <c:pt idx="1098">
                  <c:v>53.449000000000005</c:v>
                </c:pt>
                <c:pt idx="1099">
                  <c:v>53.449000000000005</c:v>
                </c:pt>
                <c:pt idx="1100">
                  <c:v>53.449000000000005</c:v>
                </c:pt>
                <c:pt idx="1101">
                  <c:v>53.449000000000005</c:v>
                </c:pt>
                <c:pt idx="1102">
                  <c:v>53.449000000000005</c:v>
                </c:pt>
                <c:pt idx="1103">
                  <c:v>53.449000000000005</c:v>
                </c:pt>
                <c:pt idx="1104">
                  <c:v>53.449000000000005</c:v>
                </c:pt>
                <c:pt idx="1105">
                  <c:v>53.449000000000005</c:v>
                </c:pt>
                <c:pt idx="1106">
                  <c:v>53.449000000000005</c:v>
                </c:pt>
                <c:pt idx="1107">
                  <c:v>53.449000000000005</c:v>
                </c:pt>
                <c:pt idx="1108">
                  <c:v>53.449000000000005</c:v>
                </c:pt>
                <c:pt idx="1109">
                  <c:v>53.449000000000005</c:v>
                </c:pt>
                <c:pt idx="1110">
                  <c:v>53.449000000000005</c:v>
                </c:pt>
                <c:pt idx="1111">
                  <c:v>53.449000000000005</c:v>
                </c:pt>
                <c:pt idx="1112">
                  <c:v>53.449000000000005</c:v>
                </c:pt>
                <c:pt idx="1113">
                  <c:v>53.449000000000005</c:v>
                </c:pt>
                <c:pt idx="1114">
                  <c:v>53.449000000000005</c:v>
                </c:pt>
                <c:pt idx="1115">
                  <c:v>53.449000000000005</c:v>
                </c:pt>
                <c:pt idx="1116">
                  <c:v>53.449000000000005</c:v>
                </c:pt>
                <c:pt idx="1117">
                  <c:v>53.449000000000005</c:v>
                </c:pt>
                <c:pt idx="1118">
                  <c:v>53.449000000000005</c:v>
                </c:pt>
                <c:pt idx="1119">
                  <c:v>53.449000000000005</c:v>
                </c:pt>
                <c:pt idx="1120">
                  <c:v>53.449000000000005</c:v>
                </c:pt>
                <c:pt idx="1121">
                  <c:v>53.449000000000005</c:v>
                </c:pt>
                <c:pt idx="1122">
                  <c:v>53.449000000000005</c:v>
                </c:pt>
                <c:pt idx="1123">
                  <c:v>53.449000000000005</c:v>
                </c:pt>
                <c:pt idx="1124">
                  <c:v>53.449000000000005</c:v>
                </c:pt>
                <c:pt idx="1125">
                  <c:v>53.449000000000005</c:v>
                </c:pt>
                <c:pt idx="1126">
                  <c:v>53.449000000000005</c:v>
                </c:pt>
                <c:pt idx="1127">
                  <c:v>53.449000000000005</c:v>
                </c:pt>
                <c:pt idx="1128">
                  <c:v>53.449000000000005</c:v>
                </c:pt>
                <c:pt idx="1129">
                  <c:v>53.449000000000005</c:v>
                </c:pt>
                <c:pt idx="1130">
                  <c:v>53.449000000000005</c:v>
                </c:pt>
                <c:pt idx="1131">
                  <c:v>53.449000000000005</c:v>
                </c:pt>
                <c:pt idx="1132">
                  <c:v>53.449000000000005</c:v>
                </c:pt>
                <c:pt idx="1133">
                  <c:v>53.449000000000005</c:v>
                </c:pt>
                <c:pt idx="1134">
                  <c:v>53.449000000000005</c:v>
                </c:pt>
                <c:pt idx="1135">
                  <c:v>53.449000000000005</c:v>
                </c:pt>
                <c:pt idx="1136">
                  <c:v>53.449000000000005</c:v>
                </c:pt>
                <c:pt idx="1137">
                  <c:v>53.449000000000005</c:v>
                </c:pt>
                <c:pt idx="1138">
                  <c:v>53.449000000000005</c:v>
                </c:pt>
                <c:pt idx="1139">
                  <c:v>53.449000000000005</c:v>
                </c:pt>
                <c:pt idx="1140">
                  <c:v>53.449000000000005</c:v>
                </c:pt>
                <c:pt idx="1141">
                  <c:v>53.449000000000005</c:v>
                </c:pt>
                <c:pt idx="1142">
                  <c:v>53.449000000000005</c:v>
                </c:pt>
                <c:pt idx="1143">
                  <c:v>53.449000000000005</c:v>
                </c:pt>
                <c:pt idx="1144">
                  <c:v>53.449000000000005</c:v>
                </c:pt>
                <c:pt idx="1145">
                  <c:v>53.449000000000005</c:v>
                </c:pt>
                <c:pt idx="1146">
                  <c:v>53.449000000000005</c:v>
                </c:pt>
                <c:pt idx="1147">
                  <c:v>53.449000000000005</c:v>
                </c:pt>
                <c:pt idx="1148">
                  <c:v>53.449000000000005</c:v>
                </c:pt>
                <c:pt idx="1149">
                  <c:v>53.449000000000005</c:v>
                </c:pt>
                <c:pt idx="1150">
                  <c:v>53.449000000000005</c:v>
                </c:pt>
                <c:pt idx="1151">
                  <c:v>53.449000000000005</c:v>
                </c:pt>
                <c:pt idx="1152">
                  <c:v>53.449000000000005</c:v>
                </c:pt>
                <c:pt idx="1153">
                  <c:v>53.449000000000005</c:v>
                </c:pt>
                <c:pt idx="1154">
                  <c:v>53.449000000000005</c:v>
                </c:pt>
                <c:pt idx="1155">
                  <c:v>53.449000000000005</c:v>
                </c:pt>
                <c:pt idx="1156">
                  <c:v>53.449000000000005</c:v>
                </c:pt>
                <c:pt idx="1157">
                  <c:v>53.449000000000005</c:v>
                </c:pt>
                <c:pt idx="1158">
                  <c:v>53.449000000000005</c:v>
                </c:pt>
                <c:pt idx="1159">
                  <c:v>53.449000000000005</c:v>
                </c:pt>
                <c:pt idx="1160">
                  <c:v>53.449000000000005</c:v>
                </c:pt>
                <c:pt idx="1161">
                  <c:v>53.449000000000005</c:v>
                </c:pt>
                <c:pt idx="1162">
                  <c:v>53.449000000000005</c:v>
                </c:pt>
                <c:pt idx="1163">
                  <c:v>53.449000000000005</c:v>
                </c:pt>
                <c:pt idx="1164">
                  <c:v>53.449000000000005</c:v>
                </c:pt>
                <c:pt idx="1165">
                  <c:v>53.449000000000005</c:v>
                </c:pt>
                <c:pt idx="1166">
                  <c:v>53.449000000000005</c:v>
                </c:pt>
                <c:pt idx="1167">
                  <c:v>53.449000000000005</c:v>
                </c:pt>
                <c:pt idx="1168">
                  <c:v>53.449000000000005</c:v>
                </c:pt>
                <c:pt idx="1169">
                  <c:v>53.449000000000005</c:v>
                </c:pt>
                <c:pt idx="1170">
                  <c:v>53.449000000000005</c:v>
                </c:pt>
                <c:pt idx="1171">
                  <c:v>53.449000000000005</c:v>
                </c:pt>
                <c:pt idx="1172">
                  <c:v>53.449000000000005</c:v>
                </c:pt>
                <c:pt idx="1173">
                  <c:v>53.449000000000005</c:v>
                </c:pt>
                <c:pt idx="1174">
                  <c:v>53.449000000000005</c:v>
                </c:pt>
                <c:pt idx="1175">
                  <c:v>53.449000000000005</c:v>
                </c:pt>
                <c:pt idx="1176">
                  <c:v>53.449000000000005</c:v>
                </c:pt>
                <c:pt idx="1177">
                  <c:v>53.449000000000005</c:v>
                </c:pt>
                <c:pt idx="1178">
                  <c:v>53.449000000000005</c:v>
                </c:pt>
                <c:pt idx="1179">
                  <c:v>53.449000000000005</c:v>
                </c:pt>
                <c:pt idx="1180">
                  <c:v>53.449000000000005</c:v>
                </c:pt>
                <c:pt idx="1181">
                  <c:v>53.449000000000005</c:v>
                </c:pt>
                <c:pt idx="1182">
                  <c:v>53.449000000000005</c:v>
                </c:pt>
                <c:pt idx="1183">
                  <c:v>53.449000000000005</c:v>
                </c:pt>
                <c:pt idx="1184">
                  <c:v>53.449000000000005</c:v>
                </c:pt>
                <c:pt idx="1185">
                  <c:v>53.449000000000005</c:v>
                </c:pt>
                <c:pt idx="1186">
                  <c:v>53.449000000000005</c:v>
                </c:pt>
                <c:pt idx="1187">
                  <c:v>53.449000000000005</c:v>
                </c:pt>
                <c:pt idx="1188">
                  <c:v>53.449000000000005</c:v>
                </c:pt>
                <c:pt idx="1189">
                  <c:v>53.449000000000005</c:v>
                </c:pt>
                <c:pt idx="1190">
                  <c:v>53.449000000000005</c:v>
                </c:pt>
                <c:pt idx="1191">
                  <c:v>53.449000000000005</c:v>
                </c:pt>
                <c:pt idx="1192">
                  <c:v>53.449000000000005</c:v>
                </c:pt>
                <c:pt idx="1193">
                  <c:v>53.449000000000005</c:v>
                </c:pt>
                <c:pt idx="1194">
                  <c:v>53.449000000000005</c:v>
                </c:pt>
                <c:pt idx="1195">
                  <c:v>53.449000000000005</c:v>
                </c:pt>
                <c:pt idx="1196">
                  <c:v>53.449000000000005</c:v>
                </c:pt>
                <c:pt idx="1197">
                  <c:v>53.449000000000005</c:v>
                </c:pt>
                <c:pt idx="1198">
                  <c:v>53.449000000000005</c:v>
                </c:pt>
                <c:pt idx="1199">
                  <c:v>53.449000000000005</c:v>
                </c:pt>
                <c:pt idx="1200">
                  <c:v>53.449000000000005</c:v>
                </c:pt>
                <c:pt idx="1201">
                  <c:v>53.449000000000005</c:v>
                </c:pt>
                <c:pt idx="1202">
                  <c:v>53.449000000000005</c:v>
                </c:pt>
                <c:pt idx="1203">
                  <c:v>53.449000000000005</c:v>
                </c:pt>
                <c:pt idx="1204">
                  <c:v>53.449000000000005</c:v>
                </c:pt>
                <c:pt idx="1205">
                  <c:v>53.449000000000005</c:v>
                </c:pt>
                <c:pt idx="1206">
                  <c:v>53.449000000000005</c:v>
                </c:pt>
                <c:pt idx="1207">
                  <c:v>53.449000000000005</c:v>
                </c:pt>
                <c:pt idx="1208">
                  <c:v>53.449000000000005</c:v>
                </c:pt>
                <c:pt idx="1209">
                  <c:v>53.449000000000005</c:v>
                </c:pt>
                <c:pt idx="1210">
                  <c:v>53.449000000000005</c:v>
                </c:pt>
                <c:pt idx="1211">
                  <c:v>53.449000000000005</c:v>
                </c:pt>
                <c:pt idx="1212">
                  <c:v>53.449000000000005</c:v>
                </c:pt>
                <c:pt idx="1213">
                  <c:v>53.449000000000005</c:v>
                </c:pt>
                <c:pt idx="1214">
                  <c:v>53.449000000000005</c:v>
                </c:pt>
                <c:pt idx="1215">
                  <c:v>53.449000000000005</c:v>
                </c:pt>
                <c:pt idx="1216">
                  <c:v>53.449000000000005</c:v>
                </c:pt>
                <c:pt idx="1217">
                  <c:v>53.449000000000005</c:v>
                </c:pt>
                <c:pt idx="1218">
                  <c:v>53.449000000000005</c:v>
                </c:pt>
                <c:pt idx="1219">
                  <c:v>53.449000000000005</c:v>
                </c:pt>
                <c:pt idx="1220">
                  <c:v>53.449000000000005</c:v>
                </c:pt>
                <c:pt idx="1221">
                  <c:v>53.623000000000012</c:v>
                </c:pt>
                <c:pt idx="1222">
                  <c:v>53.623000000000012</c:v>
                </c:pt>
                <c:pt idx="1223">
                  <c:v>53.623000000000012</c:v>
                </c:pt>
                <c:pt idx="1224">
                  <c:v>53.623000000000012</c:v>
                </c:pt>
                <c:pt idx="1225">
                  <c:v>53.623000000000012</c:v>
                </c:pt>
                <c:pt idx="1226">
                  <c:v>53.623000000000012</c:v>
                </c:pt>
                <c:pt idx="1227">
                  <c:v>53.623000000000012</c:v>
                </c:pt>
                <c:pt idx="1228">
                  <c:v>53.623000000000012</c:v>
                </c:pt>
                <c:pt idx="1229">
                  <c:v>53.623000000000012</c:v>
                </c:pt>
                <c:pt idx="1230">
                  <c:v>53.623000000000012</c:v>
                </c:pt>
                <c:pt idx="1231">
                  <c:v>53.623000000000012</c:v>
                </c:pt>
                <c:pt idx="1232">
                  <c:v>53.623000000000012</c:v>
                </c:pt>
                <c:pt idx="1233">
                  <c:v>53.623000000000012</c:v>
                </c:pt>
                <c:pt idx="1234">
                  <c:v>53.623000000000012</c:v>
                </c:pt>
                <c:pt idx="1235">
                  <c:v>53.623000000000012</c:v>
                </c:pt>
                <c:pt idx="1236">
                  <c:v>53.623000000000012</c:v>
                </c:pt>
                <c:pt idx="1237">
                  <c:v>53.623000000000012</c:v>
                </c:pt>
                <c:pt idx="1238">
                  <c:v>53.623000000000012</c:v>
                </c:pt>
                <c:pt idx="1239">
                  <c:v>53.623000000000012</c:v>
                </c:pt>
                <c:pt idx="1240">
                  <c:v>53.623000000000012</c:v>
                </c:pt>
                <c:pt idx="1241">
                  <c:v>53.623000000000012</c:v>
                </c:pt>
                <c:pt idx="1242">
                  <c:v>53.623000000000012</c:v>
                </c:pt>
                <c:pt idx="1243">
                  <c:v>53.623000000000012</c:v>
                </c:pt>
                <c:pt idx="1244">
                  <c:v>53.623000000000012</c:v>
                </c:pt>
                <c:pt idx="1245">
                  <c:v>53.623000000000012</c:v>
                </c:pt>
                <c:pt idx="1246">
                  <c:v>53.623000000000012</c:v>
                </c:pt>
                <c:pt idx="1247">
                  <c:v>53.623000000000012</c:v>
                </c:pt>
                <c:pt idx="1248">
                  <c:v>53.623000000000012</c:v>
                </c:pt>
                <c:pt idx="1249">
                  <c:v>53.623000000000012</c:v>
                </c:pt>
                <c:pt idx="1250">
                  <c:v>53.623000000000012</c:v>
                </c:pt>
                <c:pt idx="1251">
                  <c:v>53.623000000000012</c:v>
                </c:pt>
                <c:pt idx="1252">
                  <c:v>53.623000000000012</c:v>
                </c:pt>
                <c:pt idx="1253">
                  <c:v>53.623000000000012</c:v>
                </c:pt>
                <c:pt idx="1254">
                  <c:v>53.623000000000012</c:v>
                </c:pt>
                <c:pt idx="1255">
                  <c:v>53.623000000000012</c:v>
                </c:pt>
                <c:pt idx="1256">
                  <c:v>53.623000000000012</c:v>
                </c:pt>
                <c:pt idx="1257">
                  <c:v>53.623000000000012</c:v>
                </c:pt>
                <c:pt idx="1258">
                  <c:v>53.623000000000012</c:v>
                </c:pt>
                <c:pt idx="1259">
                  <c:v>53.623000000000012</c:v>
                </c:pt>
                <c:pt idx="1260">
                  <c:v>53.623000000000012</c:v>
                </c:pt>
                <c:pt idx="1261">
                  <c:v>53.623000000000012</c:v>
                </c:pt>
                <c:pt idx="1262">
                  <c:v>53.623000000000012</c:v>
                </c:pt>
                <c:pt idx="1263">
                  <c:v>53.623000000000012</c:v>
                </c:pt>
                <c:pt idx="1264">
                  <c:v>53.623000000000012</c:v>
                </c:pt>
                <c:pt idx="1265">
                  <c:v>53.623000000000012</c:v>
                </c:pt>
                <c:pt idx="1266">
                  <c:v>53.623000000000012</c:v>
                </c:pt>
                <c:pt idx="1267">
                  <c:v>53.623000000000012</c:v>
                </c:pt>
                <c:pt idx="1268">
                  <c:v>53.623000000000012</c:v>
                </c:pt>
                <c:pt idx="1269">
                  <c:v>53.623000000000012</c:v>
                </c:pt>
                <c:pt idx="1270">
                  <c:v>53.623000000000012</c:v>
                </c:pt>
                <c:pt idx="1271">
                  <c:v>53.623000000000012</c:v>
                </c:pt>
                <c:pt idx="1272">
                  <c:v>53.623000000000012</c:v>
                </c:pt>
                <c:pt idx="1273">
                  <c:v>53.623000000000012</c:v>
                </c:pt>
                <c:pt idx="1274">
                  <c:v>53.623000000000012</c:v>
                </c:pt>
                <c:pt idx="1275">
                  <c:v>53.623000000000012</c:v>
                </c:pt>
                <c:pt idx="1276">
                  <c:v>53.623000000000012</c:v>
                </c:pt>
                <c:pt idx="1277">
                  <c:v>53.623000000000012</c:v>
                </c:pt>
                <c:pt idx="1278">
                  <c:v>53.623000000000012</c:v>
                </c:pt>
                <c:pt idx="1279">
                  <c:v>53.623000000000012</c:v>
                </c:pt>
                <c:pt idx="1280">
                  <c:v>53.623000000000012</c:v>
                </c:pt>
                <c:pt idx="1281">
                  <c:v>53.623000000000012</c:v>
                </c:pt>
                <c:pt idx="1282">
                  <c:v>53.623000000000012</c:v>
                </c:pt>
                <c:pt idx="1283">
                  <c:v>53.623000000000012</c:v>
                </c:pt>
                <c:pt idx="1284">
                  <c:v>53.623000000000012</c:v>
                </c:pt>
                <c:pt idx="1285">
                  <c:v>53.623000000000012</c:v>
                </c:pt>
                <c:pt idx="1286">
                  <c:v>53.623000000000012</c:v>
                </c:pt>
                <c:pt idx="1287">
                  <c:v>53.623000000000012</c:v>
                </c:pt>
                <c:pt idx="1288">
                  <c:v>53.623000000000012</c:v>
                </c:pt>
                <c:pt idx="1289">
                  <c:v>53.623000000000012</c:v>
                </c:pt>
                <c:pt idx="1290">
                  <c:v>53.623000000000012</c:v>
                </c:pt>
                <c:pt idx="1291">
                  <c:v>53.623000000000012</c:v>
                </c:pt>
                <c:pt idx="1292">
                  <c:v>53.623000000000012</c:v>
                </c:pt>
                <c:pt idx="1293">
                  <c:v>53.623000000000012</c:v>
                </c:pt>
                <c:pt idx="1294">
                  <c:v>53.623000000000012</c:v>
                </c:pt>
                <c:pt idx="1295">
                  <c:v>53.623000000000012</c:v>
                </c:pt>
                <c:pt idx="1296">
                  <c:v>53.623000000000012</c:v>
                </c:pt>
                <c:pt idx="1297">
                  <c:v>53.623000000000012</c:v>
                </c:pt>
                <c:pt idx="1298">
                  <c:v>53.623000000000012</c:v>
                </c:pt>
                <c:pt idx="1299">
                  <c:v>53.623000000000012</c:v>
                </c:pt>
                <c:pt idx="1300">
                  <c:v>53.623000000000012</c:v>
                </c:pt>
                <c:pt idx="1301">
                  <c:v>53.623000000000012</c:v>
                </c:pt>
                <c:pt idx="1302">
                  <c:v>53.623000000000012</c:v>
                </c:pt>
                <c:pt idx="1303">
                  <c:v>53.623000000000012</c:v>
                </c:pt>
                <c:pt idx="1304">
                  <c:v>53.623000000000012</c:v>
                </c:pt>
                <c:pt idx="1305">
                  <c:v>53.623000000000012</c:v>
                </c:pt>
                <c:pt idx="1306">
                  <c:v>53.623000000000012</c:v>
                </c:pt>
                <c:pt idx="1307">
                  <c:v>53.623000000000012</c:v>
                </c:pt>
                <c:pt idx="1308">
                  <c:v>53.623000000000012</c:v>
                </c:pt>
                <c:pt idx="1309">
                  <c:v>53.623000000000012</c:v>
                </c:pt>
                <c:pt idx="1310">
                  <c:v>53.623000000000012</c:v>
                </c:pt>
                <c:pt idx="1311">
                  <c:v>53.623000000000012</c:v>
                </c:pt>
                <c:pt idx="1312">
                  <c:v>53.623000000000012</c:v>
                </c:pt>
                <c:pt idx="1313">
                  <c:v>53.623000000000012</c:v>
                </c:pt>
                <c:pt idx="1314">
                  <c:v>53.623000000000012</c:v>
                </c:pt>
                <c:pt idx="1315">
                  <c:v>53.623000000000012</c:v>
                </c:pt>
                <c:pt idx="1316">
                  <c:v>53.623000000000012</c:v>
                </c:pt>
                <c:pt idx="1317">
                  <c:v>53.623000000000012</c:v>
                </c:pt>
                <c:pt idx="1318">
                  <c:v>53.623000000000012</c:v>
                </c:pt>
                <c:pt idx="1319">
                  <c:v>53.623000000000012</c:v>
                </c:pt>
                <c:pt idx="1320">
                  <c:v>53.623000000000012</c:v>
                </c:pt>
                <c:pt idx="1321">
                  <c:v>53.623000000000012</c:v>
                </c:pt>
                <c:pt idx="1322">
                  <c:v>53.623000000000012</c:v>
                </c:pt>
                <c:pt idx="1323">
                  <c:v>53.623000000000012</c:v>
                </c:pt>
                <c:pt idx="1324">
                  <c:v>53.623000000000012</c:v>
                </c:pt>
                <c:pt idx="1325">
                  <c:v>53.798000000000009</c:v>
                </c:pt>
                <c:pt idx="1326">
                  <c:v>53.798000000000009</c:v>
                </c:pt>
                <c:pt idx="1327">
                  <c:v>53.623000000000012</c:v>
                </c:pt>
                <c:pt idx="1328">
                  <c:v>53.623000000000012</c:v>
                </c:pt>
                <c:pt idx="1329">
                  <c:v>53.798000000000009</c:v>
                </c:pt>
                <c:pt idx="1330">
                  <c:v>53.798000000000009</c:v>
                </c:pt>
                <c:pt idx="1331">
                  <c:v>53.623000000000012</c:v>
                </c:pt>
                <c:pt idx="1332">
                  <c:v>53.623000000000012</c:v>
                </c:pt>
                <c:pt idx="1333">
                  <c:v>53.623000000000012</c:v>
                </c:pt>
                <c:pt idx="1334">
                  <c:v>53.623000000000012</c:v>
                </c:pt>
                <c:pt idx="1335">
                  <c:v>53.798000000000009</c:v>
                </c:pt>
                <c:pt idx="1336">
                  <c:v>53.798000000000009</c:v>
                </c:pt>
                <c:pt idx="1337">
                  <c:v>53.798000000000009</c:v>
                </c:pt>
                <c:pt idx="1338">
                  <c:v>53.623000000000012</c:v>
                </c:pt>
                <c:pt idx="1339">
                  <c:v>53.623000000000012</c:v>
                </c:pt>
                <c:pt idx="1340">
                  <c:v>53.798000000000009</c:v>
                </c:pt>
                <c:pt idx="1341">
                  <c:v>53.798000000000009</c:v>
                </c:pt>
                <c:pt idx="1342">
                  <c:v>53.798000000000009</c:v>
                </c:pt>
                <c:pt idx="1343">
                  <c:v>53.798000000000009</c:v>
                </c:pt>
                <c:pt idx="1344">
                  <c:v>53.798000000000009</c:v>
                </c:pt>
                <c:pt idx="1345">
                  <c:v>53.798000000000009</c:v>
                </c:pt>
                <c:pt idx="1346">
                  <c:v>53.798000000000009</c:v>
                </c:pt>
                <c:pt idx="1347">
                  <c:v>53.798000000000009</c:v>
                </c:pt>
                <c:pt idx="1348">
                  <c:v>53.798000000000009</c:v>
                </c:pt>
                <c:pt idx="1349">
                  <c:v>53.798000000000009</c:v>
                </c:pt>
                <c:pt idx="1350">
                  <c:v>53.798000000000009</c:v>
                </c:pt>
                <c:pt idx="1351">
                  <c:v>53.798000000000009</c:v>
                </c:pt>
                <c:pt idx="1352">
                  <c:v>53.798000000000009</c:v>
                </c:pt>
                <c:pt idx="1353">
                  <c:v>53.798000000000009</c:v>
                </c:pt>
                <c:pt idx="1354">
                  <c:v>53.798000000000009</c:v>
                </c:pt>
                <c:pt idx="1355">
                  <c:v>53.798000000000009</c:v>
                </c:pt>
                <c:pt idx="1356">
                  <c:v>53.798000000000009</c:v>
                </c:pt>
                <c:pt idx="1357">
                  <c:v>53.798000000000009</c:v>
                </c:pt>
                <c:pt idx="1358">
                  <c:v>53.798000000000009</c:v>
                </c:pt>
                <c:pt idx="1359">
                  <c:v>53.798000000000009</c:v>
                </c:pt>
                <c:pt idx="1360">
                  <c:v>53.798000000000009</c:v>
                </c:pt>
                <c:pt idx="1361">
                  <c:v>53.798000000000009</c:v>
                </c:pt>
                <c:pt idx="1362">
                  <c:v>53.798000000000009</c:v>
                </c:pt>
                <c:pt idx="1363">
                  <c:v>53.798000000000009</c:v>
                </c:pt>
                <c:pt idx="1364">
                  <c:v>53.798000000000009</c:v>
                </c:pt>
                <c:pt idx="1365">
                  <c:v>53.798000000000009</c:v>
                </c:pt>
                <c:pt idx="1366">
                  <c:v>53.798000000000009</c:v>
                </c:pt>
                <c:pt idx="1367">
                  <c:v>53.798000000000009</c:v>
                </c:pt>
                <c:pt idx="1368">
                  <c:v>53.798000000000009</c:v>
                </c:pt>
                <c:pt idx="1369">
                  <c:v>53.798000000000009</c:v>
                </c:pt>
                <c:pt idx="1370">
                  <c:v>53.798000000000009</c:v>
                </c:pt>
                <c:pt idx="1371">
                  <c:v>53.798000000000009</c:v>
                </c:pt>
                <c:pt idx="1372">
                  <c:v>53.798000000000009</c:v>
                </c:pt>
                <c:pt idx="1373">
                  <c:v>53.798000000000009</c:v>
                </c:pt>
                <c:pt idx="1374">
                  <c:v>53.798000000000009</c:v>
                </c:pt>
                <c:pt idx="1375">
                  <c:v>53.798000000000009</c:v>
                </c:pt>
                <c:pt idx="1376">
                  <c:v>53.798000000000009</c:v>
                </c:pt>
                <c:pt idx="1377">
                  <c:v>53.798000000000009</c:v>
                </c:pt>
                <c:pt idx="1378">
                  <c:v>53.798000000000009</c:v>
                </c:pt>
                <c:pt idx="1379">
                  <c:v>53.798000000000009</c:v>
                </c:pt>
                <c:pt idx="1380">
                  <c:v>53.798000000000009</c:v>
                </c:pt>
                <c:pt idx="1381">
                  <c:v>53.798000000000009</c:v>
                </c:pt>
                <c:pt idx="1382">
                  <c:v>53.798000000000009</c:v>
                </c:pt>
                <c:pt idx="1383">
                  <c:v>53.798000000000009</c:v>
                </c:pt>
                <c:pt idx="1384">
                  <c:v>53.798000000000009</c:v>
                </c:pt>
                <c:pt idx="1385">
                  <c:v>53.798000000000009</c:v>
                </c:pt>
                <c:pt idx="1386">
                  <c:v>53.798000000000009</c:v>
                </c:pt>
                <c:pt idx="1387">
                  <c:v>53.798000000000009</c:v>
                </c:pt>
                <c:pt idx="1388">
                  <c:v>53.798000000000009</c:v>
                </c:pt>
                <c:pt idx="1389">
                  <c:v>53.798000000000009</c:v>
                </c:pt>
                <c:pt idx="1390">
                  <c:v>53.798000000000009</c:v>
                </c:pt>
                <c:pt idx="1391">
                  <c:v>53.798000000000009</c:v>
                </c:pt>
                <c:pt idx="1392">
                  <c:v>53.798000000000009</c:v>
                </c:pt>
                <c:pt idx="1393">
                  <c:v>53.798000000000009</c:v>
                </c:pt>
                <c:pt idx="1394">
                  <c:v>53.798000000000009</c:v>
                </c:pt>
                <c:pt idx="1395">
                  <c:v>53.798000000000009</c:v>
                </c:pt>
                <c:pt idx="1396">
                  <c:v>53.798000000000009</c:v>
                </c:pt>
                <c:pt idx="1397">
                  <c:v>53.798000000000009</c:v>
                </c:pt>
                <c:pt idx="1398">
                  <c:v>53.798000000000009</c:v>
                </c:pt>
                <c:pt idx="1399">
                  <c:v>53.798000000000009</c:v>
                </c:pt>
                <c:pt idx="1400">
                  <c:v>53.798000000000009</c:v>
                </c:pt>
                <c:pt idx="1401">
                  <c:v>53.798000000000009</c:v>
                </c:pt>
                <c:pt idx="1402">
                  <c:v>53.798000000000009</c:v>
                </c:pt>
                <c:pt idx="1403">
                  <c:v>53.798000000000009</c:v>
                </c:pt>
                <c:pt idx="1404">
                  <c:v>53.798000000000009</c:v>
                </c:pt>
                <c:pt idx="1405">
                  <c:v>53.798000000000009</c:v>
                </c:pt>
                <c:pt idx="1406">
                  <c:v>53.798000000000009</c:v>
                </c:pt>
                <c:pt idx="1407">
                  <c:v>53.798000000000009</c:v>
                </c:pt>
                <c:pt idx="1408">
                  <c:v>53.798000000000009</c:v>
                </c:pt>
                <c:pt idx="1409">
                  <c:v>53.798000000000009</c:v>
                </c:pt>
                <c:pt idx="1410">
                  <c:v>53.798000000000009</c:v>
                </c:pt>
                <c:pt idx="1411">
                  <c:v>53.798000000000009</c:v>
                </c:pt>
                <c:pt idx="1412">
                  <c:v>53.798000000000009</c:v>
                </c:pt>
                <c:pt idx="1413">
                  <c:v>53.798000000000009</c:v>
                </c:pt>
                <c:pt idx="1414">
                  <c:v>53.798000000000009</c:v>
                </c:pt>
                <c:pt idx="1415">
                  <c:v>53.798000000000009</c:v>
                </c:pt>
                <c:pt idx="1416">
                  <c:v>53.798000000000009</c:v>
                </c:pt>
                <c:pt idx="1417">
                  <c:v>53.798000000000009</c:v>
                </c:pt>
                <c:pt idx="1418">
                  <c:v>53.798000000000009</c:v>
                </c:pt>
                <c:pt idx="1419">
                  <c:v>53.798000000000009</c:v>
                </c:pt>
                <c:pt idx="1420">
                  <c:v>53.798000000000009</c:v>
                </c:pt>
                <c:pt idx="1421">
                  <c:v>53.798000000000009</c:v>
                </c:pt>
                <c:pt idx="1422">
                  <c:v>53.798000000000009</c:v>
                </c:pt>
                <c:pt idx="1423">
                  <c:v>53.798000000000009</c:v>
                </c:pt>
                <c:pt idx="1424">
                  <c:v>53.798000000000009</c:v>
                </c:pt>
                <c:pt idx="1425">
                  <c:v>53.798000000000009</c:v>
                </c:pt>
                <c:pt idx="1426">
                  <c:v>53.798000000000009</c:v>
                </c:pt>
                <c:pt idx="1427">
                  <c:v>53.623000000000012</c:v>
                </c:pt>
                <c:pt idx="1428">
                  <c:v>53.798000000000009</c:v>
                </c:pt>
                <c:pt idx="1429">
                  <c:v>53.798000000000009</c:v>
                </c:pt>
                <c:pt idx="1430">
                  <c:v>53.798000000000009</c:v>
                </c:pt>
                <c:pt idx="1431">
                  <c:v>53.798000000000009</c:v>
                </c:pt>
                <c:pt idx="1432">
                  <c:v>53.798000000000009</c:v>
                </c:pt>
                <c:pt idx="1433">
                  <c:v>53.798000000000009</c:v>
                </c:pt>
                <c:pt idx="1434">
                  <c:v>53.798000000000009</c:v>
                </c:pt>
                <c:pt idx="1435">
                  <c:v>53.798000000000009</c:v>
                </c:pt>
                <c:pt idx="1436">
                  <c:v>53.798000000000009</c:v>
                </c:pt>
                <c:pt idx="1437">
                  <c:v>53.798000000000009</c:v>
                </c:pt>
                <c:pt idx="1438">
                  <c:v>53.798000000000009</c:v>
                </c:pt>
                <c:pt idx="1439">
                  <c:v>53.798000000000009</c:v>
                </c:pt>
                <c:pt idx="1440">
                  <c:v>53.798000000000009</c:v>
                </c:pt>
                <c:pt idx="1441">
                  <c:v>53.798000000000009</c:v>
                </c:pt>
                <c:pt idx="1442">
                  <c:v>53.798000000000009</c:v>
                </c:pt>
                <c:pt idx="1443">
                  <c:v>53.798000000000009</c:v>
                </c:pt>
                <c:pt idx="1444">
                  <c:v>53.798000000000009</c:v>
                </c:pt>
                <c:pt idx="1445">
                  <c:v>53.798000000000009</c:v>
                </c:pt>
                <c:pt idx="1446">
                  <c:v>53.798000000000009</c:v>
                </c:pt>
                <c:pt idx="1447">
                  <c:v>53.798000000000009</c:v>
                </c:pt>
                <c:pt idx="1448">
                  <c:v>53.798000000000009</c:v>
                </c:pt>
                <c:pt idx="1449">
                  <c:v>53.798000000000009</c:v>
                </c:pt>
                <c:pt idx="1450">
                  <c:v>53.798000000000009</c:v>
                </c:pt>
                <c:pt idx="1451">
                  <c:v>53.798000000000009</c:v>
                </c:pt>
                <c:pt idx="1452">
                  <c:v>53.798000000000009</c:v>
                </c:pt>
                <c:pt idx="1453">
                  <c:v>53.798000000000009</c:v>
                </c:pt>
                <c:pt idx="1454">
                  <c:v>53.798000000000009</c:v>
                </c:pt>
                <c:pt idx="1455">
                  <c:v>53.798000000000009</c:v>
                </c:pt>
                <c:pt idx="1456">
                  <c:v>53.798000000000009</c:v>
                </c:pt>
                <c:pt idx="1457">
                  <c:v>53.798000000000009</c:v>
                </c:pt>
                <c:pt idx="1458">
                  <c:v>53.798000000000009</c:v>
                </c:pt>
                <c:pt idx="1459">
                  <c:v>53.798000000000009</c:v>
                </c:pt>
                <c:pt idx="1460">
                  <c:v>53.798000000000009</c:v>
                </c:pt>
                <c:pt idx="1461">
                  <c:v>53.798000000000009</c:v>
                </c:pt>
                <c:pt idx="1462">
                  <c:v>53.798000000000009</c:v>
                </c:pt>
                <c:pt idx="1463">
                  <c:v>53.798000000000009</c:v>
                </c:pt>
                <c:pt idx="1464">
                  <c:v>53.798000000000009</c:v>
                </c:pt>
                <c:pt idx="1465">
                  <c:v>53.798000000000009</c:v>
                </c:pt>
                <c:pt idx="1466">
                  <c:v>53.798000000000009</c:v>
                </c:pt>
                <c:pt idx="1467">
                  <c:v>53.798000000000009</c:v>
                </c:pt>
                <c:pt idx="1468">
                  <c:v>53.798000000000009</c:v>
                </c:pt>
                <c:pt idx="1469">
                  <c:v>53.798000000000009</c:v>
                </c:pt>
                <c:pt idx="1470">
                  <c:v>53.798000000000009</c:v>
                </c:pt>
                <c:pt idx="1471">
                  <c:v>53.798000000000009</c:v>
                </c:pt>
                <c:pt idx="1472">
                  <c:v>53.798000000000009</c:v>
                </c:pt>
                <c:pt idx="1473">
                  <c:v>53.798000000000009</c:v>
                </c:pt>
                <c:pt idx="1474">
                  <c:v>53.798000000000009</c:v>
                </c:pt>
                <c:pt idx="1475">
                  <c:v>53.798000000000009</c:v>
                </c:pt>
                <c:pt idx="1476">
                  <c:v>53.798000000000009</c:v>
                </c:pt>
                <c:pt idx="1477">
                  <c:v>53.798000000000009</c:v>
                </c:pt>
                <c:pt idx="1478">
                  <c:v>53.798000000000009</c:v>
                </c:pt>
                <c:pt idx="1479">
                  <c:v>53.798000000000009</c:v>
                </c:pt>
                <c:pt idx="1480">
                  <c:v>53.798000000000009</c:v>
                </c:pt>
                <c:pt idx="1481">
                  <c:v>53.798000000000009</c:v>
                </c:pt>
                <c:pt idx="1482">
                  <c:v>53.798000000000009</c:v>
                </c:pt>
                <c:pt idx="1483">
                  <c:v>53.798000000000009</c:v>
                </c:pt>
                <c:pt idx="1484">
                  <c:v>53.798000000000009</c:v>
                </c:pt>
                <c:pt idx="1485">
                  <c:v>53.798000000000009</c:v>
                </c:pt>
                <c:pt idx="1486">
                  <c:v>53.798000000000009</c:v>
                </c:pt>
                <c:pt idx="1487">
                  <c:v>53.798000000000009</c:v>
                </c:pt>
                <c:pt idx="1488">
                  <c:v>53.798000000000009</c:v>
                </c:pt>
                <c:pt idx="1489">
                  <c:v>53.798000000000009</c:v>
                </c:pt>
                <c:pt idx="1490">
                  <c:v>53.798000000000009</c:v>
                </c:pt>
                <c:pt idx="1491">
                  <c:v>53.798000000000009</c:v>
                </c:pt>
                <c:pt idx="1492">
                  <c:v>53.798000000000009</c:v>
                </c:pt>
                <c:pt idx="1493">
                  <c:v>53.798000000000009</c:v>
                </c:pt>
                <c:pt idx="1494">
                  <c:v>53.798000000000009</c:v>
                </c:pt>
                <c:pt idx="1495">
                  <c:v>53.798000000000009</c:v>
                </c:pt>
                <c:pt idx="1496">
                  <c:v>53.798000000000009</c:v>
                </c:pt>
                <c:pt idx="1497">
                  <c:v>53.798000000000009</c:v>
                </c:pt>
                <c:pt idx="1498">
                  <c:v>53.798000000000009</c:v>
                </c:pt>
                <c:pt idx="1499">
                  <c:v>53.798000000000009</c:v>
                </c:pt>
                <c:pt idx="1500">
                  <c:v>53.798000000000009</c:v>
                </c:pt>
                <c:pt idx="1501">
                  <c:v>53.798000000000009</c:v>
                </c:pt>
                <c:pt idx="1502">
                  <c:v>53.798000000000009</c:v>
                </c:pt>
                <c:pt idx="1503">
                  <c:v>53.798000000000009</c:v>
                </c:pt>
                <c:pt idx="1504">
                  <c:v>53.798000000000009</c:v>
                </c:pt>
                <c:pt idx="1505">
                  <c:v>53.798000000000009</c:v>
                </c:pt>
                <c:pt idx="1506">
                  <c:v>53.798000000000009</c:v>
                </c:pt>
                <c:pt idx="1507">
                  <c:v>53.798000000000009</c:v>
                </c:pt>
                <c:pt idx="1508">
                  <c:v>53.798000000000009</c:v>
                </c:pt>
                <c:pt idx="1509">
                  <c:v>53.798000000000009</c:v>
                </c:pt>
                <c:pt idx="1510">
                  <c:v>53.798000000000009</c:v>
                </c:pt>
                <c:pt idx="1511">
                  <c:v>53.798000000000009</c:v>
                </c:pt>
                <c:pt idx="1512">
                  <c:v>53.798000000000009</c:v>
                </c:pt>
                <c:pt idx="1513">
                  <c:v>53.798000000000009</c:v>
                </c:pt>
                <c:pt idx="1514">
                  <c:v>53.798000000000009</c:v>
                </c:pt>
                <c:pt idx="1515">
                  <c:v>53.798000000000009</c:v>
                </c:pt>
                <c:pt idx="1516">
                  <c:v>53.798000000000009</c:v>
                </c:pt>
                <c:pt idx="1517">
                  <c:v>53.798000000000009</c:v>
                </c:pt>
                <c:pt idx="1518">
                  <c:v>53.798000000000009</c:v>
                </c:pt>
                <c:pt idx="1519">
                  <c:v>53.798000000000009</c:v>
                </c:pt>
                <c:pt idx="1520">
                  <c:v>53.798000000000009</c:v>
                </c:pt>
                <c:pt idx="1521">
                  <c:v>53.798000000000009</c:v>
                </c:pt>
                <c:pt idx="1522">
                  <c:v>53.798000000000009</c:v>
                </c:pt>
                <c:pt idx="1523">
                  <c:v>53.798000000000009</c:v>
                </c:pt>
                <c:pt idx="1524">
                  <c:v>53.798000000000009</c:v>
                </c:pt>
                <c:pt idx="1525">
                  <c:v>53.798000000000009</c:v>
                </c:pt>
                <c:pt idx="1526">
                  <c:v>53.798000000000009</c:v>
                </c:pt>
                <c:pt idx="1527">
                  <c:v>53.798000000000009</c:v>
                </c:pt>
                <c:pt idx="1528">
                  <c:v>53.798000000000009</c:v>
                </c:pt>
                <c:pt idx="1529">
                  <c:v>53.798000000000009</c:v>
                </c:pt>
                <c:pt idx="1530">
                  <c:v>53.798000000000009</c:v>
                </c:pt>
                <c:pt idx="1531">
                  <c:v>53.798000000000009</c:v>
                </c:pt>
                <c:pt idx="1532">
                  <c:v>53.798000000000009</c:v>
                </c:pt>
                <c:pt idx="1533">
                  <c:v>53.798000000000009</c:v>
                </c:pt>
                <c:pt idx="1534">
                  <c:v>53.798000000000009</c:v>
                </c:pt>
                <c:pt idx="1535">
                  <c:v>53.798000000000009</c:v>
                </c:pt>
                <c:pt idx="1536">
                  <c:v>53.798000000000009</c:v>
                </c:pt>
                <c:pt idx="1537">
                  <c:v>53.798000000000009</c:v>
                </c:pt>
                <c:pt idx="1538">
                  <c:v>53.798000000000009</c:v>
                </c:pt>
                <c:pt idx="1539">
                  <c:v>53.798000000000009</c:v>
                </c:pt>
                <c:pt idx="1540">
                  <c:v>53.798000000000009</c:v>
                </c:pt>
                <c:pt idx="1541">
                  <c:v>53.798000000000009</c:v>
                </c:pt>
                <c:pt idx="1542">
                  <c:v>53.798000000000009</c:v>
                </c:pt>
                <c:pt idx="1543">
                  <c:v>53.798000000000009</c:v>
                </c:pt>
                <c:pt idx="1544">
                  <c:v>53.798000000000009</c:v>
                </c:pt>
                <c:pt idx="1545">
                  <c:v>53.798000000000009</c:v>
                </c:pt>
                <c:pt idx="1546">
                  <c:v>53.798000000000009</c:v>
                </c:pt>
                <c:pt idx="1547">
                  <c:v>53.798000000000009</c:v>
                </c:pt>
                <c:pt idx="1548">
                  <c:v>53.798000000000009</c:v>
                </c:pt>
                <c:pt idx="1549">
                  <c:v>53.798000000000009</c:v>
                </c:pt>
                <c:pt idx="1550">
                  <c:v>53.798000000000009</c:v>
                </c:pt>
                <c:pt idx="1551">
                  <c:v>53.798000000000009</c:v>
                </c:pt>
                <c:pt idx="1552">
                  <c:v>53.798000000000009</c:v>
                </c:pt>
                <c:pt idx="1553">
                  <c:v>53.798000000000009</c:v>
                </c:pt>
                <c:pt idx="1554">
                  <c:v>53.798000000000009</c:v>
                </c:pt>
                <c:pt idx="1555">
                  <c:v>53.798000000000009</c:v>
                </c:pt>
                <c:pt idx="1556">
                  <c:v>53.798000000000009</c:v>
                </c:pt>
                <c:pt idx="1557">
                  <c:v>53.798000000000009</c:v>
                </c:pt>
                <c:pt idx="1558">
                  <c:v>53.798000000000009</c:v>
                </c:pt>
                <c:pt idx="1559">
                  <c:v>53.798000000000009</c:v>
                </c:pt>
                <c:pt idx="1560">
                  <c:v>53.798000000000009</c:v>
                </c:pt>
                <c:pt idx="1561">
                  <c:v>53.798000000000009</c:v>
                </c:pt>
                <c:pt idx="1562">
                  <c:v>53.798000000000009</c:v>
                </c:pt>
                <c:pt idx="1563">
                  <c:v>53.798000000000009</c:v>
                </c:pt>
                <c:pt idx="1564">
                  <c:v>53.798000000000009</c:v>
                </c:pt>
                <c:pt idx="1565">
                  <c:v>53.798000000000009</c:v>
                </c:pt>
                <c:pt idx="1566">
                  <c:v>53.798000000000009</c:v>
                </c:pt>
                <c:pt idx="1567">
                  <c:v>53.798000000000009</c:v>
                </c:pt>
                <c:pt idx="1568">
                  <c:v>53.798000000000009</c:v>
                </c:pt>
                <c:pt idx="1569">
                  <c:v>53.798000000000009</c:v>
                </c:pt>
                <c:pt idx="1570">
                  <c:v>53.798000000000009</c:v>
                </c:pt>
                <c:pt idx="1571">
                  <c:v>53.798000000000009</c:v>
                </c:pt>
                <c:pt idx="1572">
                  <c:v>53.798000000000009</c:v>
                </c:pt>
                <c:pt idx="1573">
                  <c:v>53.798000000000009</c:v>
                </c:pt>
                <c:pt idx="1574">
                  <c:v>53.798000000000009</c:v>
                </c:pt>
                <c:pt idx="1575">
                  <c:v>53.798000000000009</c:v>
                </c:pt>
                <c:pt idx="1576">
                  <c:v>53.798000000000009</c:v>
                </c:pt>
                <c:pt idx="1577">
                  <c:v>53.798000000000009</c:v>
                </c:pt>
                <c:pt idx="1578">
                  <c:v>53.798000000000009</c:v>
                </c:pt>
                <c:pt idx="1579">
                  <c:v>53.798000000000009</c:v>
                </c:pt>
                <c:pt idx="1580">
                  <c:v>53.798000000000009</c:v>
                </c:pt>
                <c:pt idx="1581">
                  <c:v>53.798000000000009</c:v>
                </c:pt>
                <c:pt idx="1582">
                  <c:v>53.798000000000009</c:v>
                </c:pt>
                <c:pt idx="1583">
                  <c:v>53.798000000000009</c:v>
                </c:pt>
                <c:pt idx="1584">
                  <c:v>53.798000000000009</c:v>
                </c:pt>
                <c:pt idx="1585">
                  <c:v>53.798000000000009</c:v>
                </c:pt>
                <c:pt idx="1586">
                  <c:v>53.798000000000009</c:v>
                </c:pt>
                <c:pt idx="1587">
                  <c:v>53.798000000000009</c:v>
                </c:pt>
                <c:pt idx="1588">
                  <c:v>53.798000000000009</c:v>
                </c:pt>
                <c:pt idx="1589">
                  <c:v>53.798000000000009</c:v>
                </c:pt>
                <c:pt idx="1590">
                  <c:v>53.798000000000009</c:v>
                </c:pt>
                <c:pt idx="1591">
                  <c:v>53.798000000000009</c:v>
                </c:pt>
                <c:pt idx="1592">
                  <c:v>53.798000000000009</c:v>
                </c:pt>
                <c:pt idx="1593">
                  <c:v>53.798000000000009</c:v>
                </c:pt>
                <c:pt idx="1594">
                  <c:v>53.798000000000009</c:v>
                </c:pt>
                <c:pt idx="1595">
                  <c:v>53.798000000000009</c:v>
                </c:pt>
                <c:pt idx="1596">
                  <c:v>53.798000000000009</c:v>
                </c:pt>
                <c:pt idx="1597">
                  <c:v>53.798000000000009</c:v>
                </c:pt>
                <c:pt idx="1598">
                  <c:v>53.798000000000009</c:v>
                </c:pt>
                <c:pt idx="1599">
                  <c:v>53.798000000000009</c:v>
                </c:pt>
                <c:pt idx="1600">
                  <c:v>53.798000000000009</c:v>
                </c:pt>
                <c:pt idx="1601">
                  <c:v>53.798000000000009</c:v>
                </c:pt>
                <c:pt idx="1602">
                  <c:v>53.798000000000009</c:v>
                </c:pt>
                <c:pt idx="1603">
                  <c:v>53.798000000000009</c:v>
                </c:pt>
                <c:pt idx="1604">
                  <c:v>53.798000000000009</c:v>
                </c:pt>
                <c:pt idx="1605">
                  <c:v>53.798000000000009</c:v>
                </c:pt>
                <c:pt idx="1606">
                  <c:v>53.798000000000009</c:v>
                </c:pt>
                <c:pt idx="1607">
                  <c:v>53.798000000000009</c:v>
                </c:pt>
                <c:pt idx="1608">
                  <c:v>53.798000000000009</c:v>
                </c:pt>
                <c:pt idx="1609">
                  <c:v>53.798000000000009</c:v>
                </c:pt>
                <c:pt idx="1610">
                  <c:v>53.798000000000009</c:v>
                </c:pt>
                <c:pt idx="1611">
                  <c:v>53.798000000000009</c:v>
                </c:pt>
                <c:pt idx="1612">
                  <c:v>53.798000000000009</c:v>
                </c:pt>
                <c:pt idx="1613">
                  <c:v>53.798000000000009</c:v>
                </c:pt>
                <c:pt idx="1614">
                  <c:v>53.798000000000009</c:v>
                </c:pt>
                <c:pt idx="1615">
                  <c:v>53.798000000000009</c:v>
                </c:pt>
                <c:pt idx="1616">
                  <c:v>53.798000000000009</c:v>
                </c:pt>
                <c:pt idx="1617">
                  <c:v>53.798000000000009</c:v>
                </c:pt>
                <c:pt idx="1618">
                  <c:v>53.798000000000009</c:v>
                </c:pt>
                <c:pt idx="1619">
                  <c:v>53.798000000000009</c:v>
                </c:pt>
                <c:pt idx="1620">
                  <c:v>53.798000000000009</c:v>
                </c:pt>
                <c:pt idx="1621">
                  <c:v>53.798000000000009</c:v>
                </c:pt>
                <c:pt idx="1622">
                  <c:v>53.798000000000009</c:v>
                </c:pt>
                <c:pt idx="1623">
                  <c:v>53.798000000000009</c:v>
                </c:pt>
                <c:pt idx="1624">
                  <c:v>53.798000000000009</c:v>
                </c:pt>
                <c:pt idx="1625">
                  <c:v>53.798000000000009</c:v>
                </c:pt>
                <c:pt idx="1626">
                  <c:v>53.798000000000009</c:v>
                </c:pt>
                <c:pt idx="1627">
                  <c:v>53.798000000000009</c:v>
                </c:pt>
                <c:pt idx="1628">
                  <c:v>53.798000000000009</c:v>
                </c:pt>
                <c:pt idx="1629">
                  <c:v>53.798000000000009</c:v>
                </c:pt>
                <c:pt idx="1630">
                  <c:v>53.798000000000009</c:v>
                </c:pt>
                <c:pt idx="1631">
                  <c:v>53.798000000000009</c:v>
                </c:pt>
                <c:pt idx="1632">
                  <c:v>53.798000000000009</c:v>
                </c:pt>
                <c:pt idx="1633">
                  <c:v>53.798000000000009</c:v>
                </c:pt>
                <c:pt idx="1634">
                  <c:v>53.798000000000009</c:v>
                </c:pt>
                <c:pt idx="1635">
                  <c:v>53.798000000000009</c:v>
                </c:pt>
                <c:pt idx="1636">
                  <c:v>53.798000000000009</c:v>
                </c:pt>
                <c:pt idx="1637">
                  <c:v>53.798000000000009</c:v>
                </c:pt>
                <c:pt idx="1638">
                  <c:v>53.798000000000009</c:v>
                </c:pt>
                <c:pt idx="1639">
                  <c:v>53.798000000000009</c:v>
                </c:pt>
                <c:pt idx="1640">
                  <c:v>53.798000000000009</c:v>
                </c:pt>
                <c:pt idx="1641">
                  <c:v>53.798000000000009</c:v>
                </c:pt>
                <c:pt idx="1642">
                  <c:v>53.798000000000009</c:v>
                </c:pt>
                <c:pt idx="1643">
                  <c:v>53.798000000000009</c:v>
                </c:pt>
                <c:pt idx="1644">
                  <c:v>53.798000000000009</c:v>
                </c:pt>
                <c:pt idx="1645">
                  <c:v>53.798000000000009</c:v>
                </c:pt>
                <c:pt idx="1646">
                  <c:v>53.798000000000009</c:v>
                </c:pt>
                <c:pt idx="1647">
                  <c:v>53.798000000000009</c:v>
                </c:pt>
                <c:pt idx="1648">
                  <c:v>53.798000000000009</c:v>
                </c:pt>
                <c:pt idx="1649">
                  <c:v>53.798000000000009</c:v>
                </c:pt>
                <c:pt idx="1650">
                  <c:v>53.798000000000009</c:v>
                </c:pt>
                <c:pt idx="1651">
                  <c:v>53.798000000000009</c:v>
                </c:pt>
                <c:pt idx="1652">
                  <c:v>53.798000000000009</c:v>
                </c:pt>
                <c:pt idx="1653">
                  <c:v>53.798000000000009</c:v>
                </c:pt>
                <c:pt idx="1654">
                  <c:v>53.798000000000009</c:v>
                </c:pt>
                <c:pt idx="1655">
                  <c:v>53.798000000000009</c:v>
                </c:pt>
                <c:pt idx="1656">
                  <c:v>53.798000000000009</c:v>
                </c:pt>
                <c:pt idx="1657">
                  <c:v>53.798000000000009</c:v>
                </c:pt>
                <c:pt idx="1658">
                  <c:v>53.798000000000009</c:v>
                </c:pt>
                <c:pt idx="1659">
                  <c:v>53.798000000000009</c:v>
                </c:pt>
                <c:pt idx="1660">
                  <c:v>53.798000000000009</c:v>
                </c:pt>
                <c:pt idx="1661">
                  <c:v>53.798000000000009</c:v>
                </c:pt>
                <c:pt idx="1662">
                  <c:v>53.798000000000009</c:v>
                </c:pt>
                <c:pt idx="1663">
                  <c:v>53.798000000000009</c:v>
                </c:pt>
                <c:pt idx="1664">
                  <c:v>53.798000000000009</c:v>
                </c:pt>
                <c:pt idx="1665">
                  <c:v>53.798000000000009</c:v>
                </c:pt>
                <c:pt idx="1666">
                  <c:v>53.798000000000009</c:v>
                </c:pt>
                <c:pt idx="1667">
                  <c:v>53.798000000000009</c:v>
                </c:pt>
                <c:pt idx="1668">
                  <c:v>53.798000000000009</c:v>
                </c:pt>
                <c:pt idx="1669">
                  <c:v>53.798000000000009</c:v>
                </c:pt>
                <c:pt idx="1670">
                  <c:v>53.798000000000009</c:v>
                </c:pt>
                <c:pt idx="1671">
                  <c:v>53.798000000000009</c:v>
                </c:pt>
                <c:pt idx="1672">
                  <c:v>53.798000000000009</c:v>
                </c:pt>
                <c:pt idx="1673">
                  <c:v>53.798000000000009</c:v>
                </c:pt>
                <c:pt idx="1674">
                  <c:v>53.798000000000009</c:v>
                </c:pt>
                <c:pt idx="1675">
                  <c:v>53.798000000000009</c:v>
                </c:pt>
                <c:pt idx="1676">
                  <c:v>53.798000000000009</c:v>
                </c:pt>
                <c:pt idx="1677">
                  <c:v>53.798000000000009</c:v>
                </c:pt>
                <c:pt idx="1678">
                  <c:v>53.798000000000009</c:v>
                </c:pt>
                <c:pt idx="1679">
                  <c:v>53.798000000000009</c:v>
                </c:pt>
                <c:pt idx="1680">
                  <c:v>53.798000000000009</c:v>
                </c:pt>
                <c:pt idx="1681">
                  <c:v>53.798000000000009</c:v>
                </c:pt>
                <c:pt idx="1682">
                  <c:v>53.798000000000009</c:v>
                </c:pt>
                <c:pt idx="1683">
                  <c:v>53.798000000000009</c:v>
                </c:pt>
                <c:pt idx="1684">
                  <c:v>53.798000000000009</c:v>
                </c:pt>
                <c:pt idx="1685">
                  <c:v>53.798000000000009</c:v>
                </c:pt>
                <c:pt idx="1686">
                  <c:v>53.798000000000009</c:v>
                </c:pt>
                <c:pt idx="1687">
                  <c:v>53.798000000000009</c:v>
                </c:pt>
                <c:pt idx="1688">
                  <c:v>53.798000000000009</c:v>
                </c:pt>
                <c:pt idx="1689">
                  <c:v>53.798000000000009</c:v>
                </c:pt>
                <c:pt idx="1690">
                  <c:v>53.798000000000009</c:v>
                </c:pt>
                <c:pt idx="1691">
                  <c:v>53.798000000000009</c:v>
                </c:pt>
                <c:pt idx="1692">
                  <c:v>53.798000000000009</c:v>
                </c:pt>
                <c:pt idx="1693">
                  <c:v>53.798000000000009</c:v>
                </c:pt>
                <c:pt idx="1694">
                  <c:v>53.798000000000009</c:v>
                </c:pt>
                <c:pt idx="1695">
                  <c:v>53.798000000000009</c:v>
                </c:pt>
                <c:pt idx="1696">
                  <c:v>53.798000000000009</c:v>
                </c:pt>
                <c:pt idx="1697">
                  <c:v>53.798000000000009</c:v>
                </c:pt>
                <c:pt idx="1698">
                  <c:v>53.798000000000009</c:v>
                </c:pt>
                <c:pt idx="1699">
                  <c:v>53.798000000000009</c:v>
                </c:pt>
                <c:pt idx="1700">
                  <c:v>53.798000000000009</c:v>
                </c:pt>
                <c:pt idx="1701">
                  <c:v>53.798000000000009</c:v>
                </c:pt>
                <c:pt idx="1702">
                  <c:v>53.798000000000009</c:v>
                </c:pt>
                <c:pt idx="1703">
                  <c:v>53.798000000000009</c:v>
                </c:pt>
                <c:pt idx="1704">
                  <c:v>53.798000000000009</c:v>
                </c:pt>
                <c:pt idx="1705">
                  <c:v>53.798000000000009</c:v>
                </c:pt>
                <c:pt idx="1706">
                  <c:v>53.798000000000009</c:v>
                </c:pt>
                <c:pt idx="1707">
                  <c:v>53.798000000000009</c:v>
                </c:pt>
                <c:pt idx="1708">
                  <c:v>53.798000000000009</c:v>
                </c:pt>
                <c:pt idx="1709">
                  <c:v>53.798000000000009</c:v>
                </c:pt>
                <c:pt idx="1710">
                  <c:v>53.798000000000009</c:v>
                </c:pt>
                <c:pt idx="1711">
                  <c:v>53.798000000000009</c:v>
                </c:pt>
                <c:pt idx="1712">
                  <c:v>53.798000000000009</c:v>
                </c:pt>
                <c:pt idx="1713">
                  <c:v>53.798000000000009</c:v>
                </c:pt>
                <c:pt idx="1714">
                  <c:v>53.798000000000009</c:v>
                </c:pt>
                <c:pt idx="1715">
                  <c:v>53.798000000000009</c:v>
                </c:pt>
                <c:pt idx="1716">
                  <c:v>53.798000000000009</c:v>
                </c:pt>
                <c:pt idx="1717">
                  <c:v>53.798000000000009</c:v>
                </c:pt>
                <c:pt idx="1718">
                  <c:v>53.798000000000009</c:v>
                </c:pt>
                <c:pt idx="1719">
                  <c:v>53.798000000000009</c:v>
                </c:pt>
                <c:pt idx="1720">
                  <c:v>53.798000000000009</c:v>
                </c:pt>
                <c:pt idx="1721">
                  <c:v>53.798000000000009</c:v>
                </c:pt>
                <c:pt idx="1722">
                  <c:v>53.798000000000009</c:v>
                </c:pt>
                <c:pt idx="1723">
                  <c:v>53.798000000000009</c:v>
                </c:pt>
                <c:pt idx="1724">
                  <c:v>53.798000000000009</c:v>
                </c:pt>
                <c:pt idx="1725">
                  <c:v>53.798000000000009</c:v>
                </c:pt>
                <c:pt idx="1726">
                  <c:v>53.798000000000009</c:v>
                </c:pt>
                <c:pt idx="1727">
                  <c:v>53.798000000000009</c:v>
                </c:pt>
                <c:pt idx="1728">
                  <c:v>53.798000000000009</c:v>
                </c:pt>
                <c:pt idx="1729">
                  <c:v>53.798000000000009</c:v>
                </c:pt>
                <c:pt idx="1730">
                  <c:v>53.798000000000009</c:v>
                </c:pt>
                <c:pt idx="1731">
                  <c:v>53.798000000000009</c:v>
                </c:pt>
                <c:pt idx="1732">
                  <c:v>53.798000000000009</c:v>
                </c:pt>
                <c:pt idx="1733">
                  <c:v>53.798000000000009</c:v>
                </c:pt>
                <c:pt idx="1734">
                  <c:v>53.798000000000009</c:v>
                </c:pt>
                <c:pt idx="1735">
                  <c:v>53.798000000000009</c:v>
                </c:pt>
                <c:pt idx="1736">
                  <c:v>53.798000000000009</c:v>
                </c:pt>
                <c:pt idx="1737">
                  <c:v>53.798000000000009</c:v>
                </c:pt>
                <c:pt idx="1738">
                  <c:v>53.798000000000009</c:v>
                </c:pt>
                <c:pt idx="1739">
                  <c:v>53.798000000000009</c:v>
                </c:pt>
                <c:pt idx="1740">
                  <c:v>53.798000000000009</c:v>
                </c:pt>
                <c:pt idx="1741">
                  <c:v>53.798000000000009</c:v>
                </c:pt>
                <c:pt idx="1742">
                  <c:v>53.798000000000009</c:v>
                </c:pt>
                <c:pt idx="1743">
                  <c:v>53.798000000000009</c:v>
                </c:pt>
                <c:pt idx="1744">
                  <c:v>53.798000000000009</c:v>
                </c:pt>
                <c:pt idx="1745">
                  <c:v>53.798000000000009</c:v>
                </c:pt>
                <c:pt idx="1746">
                  <c:v>53.798000000000009</c:v>
                </c:pt>
                <c:pt idx="1747">
                  <c:v>53.798000000000009</c:v>
                </c:pt>
                <c:pt idx="1748">
                  <c:v>53.798000000000009</c:v>
                </c:pt>
                <c:pt idx="1749">
                  <c:v>53.798000000000009</c:v>
                </c:pt>
                <c:pt idx="1750">
                  <c:v>53.798000000000009</c:v>
                </c:pt>
                <c:pt idx="1751">
                  <c:v>53.798000000000009</c:v>
                </c:pt>
                <c:pt idx="1752">
                  <c:v>53.798000000000009</c:v>
                </c:pt>
                <c:pt idx="1753">
                  <c:v>53.798000000000009</c:v>
                </c:pt>
                <c:pt idx="1754">
                  <c:v>53.798000000000009</c:v>
                </c:pt>
                <c:pt idx="1755">
                  <c:v>53.798000000000009</c:v>
                </c:pt>
                <c:pt idx="1756">
                  <c:v>53.798000000000009</c:v>
                </c:pt>
                <c:pt idx="1757">
                  <c:v>53.798000000000009</c:v>
                </c:pt>
                <c:pt idx="1758">
                  <c:v>53.798000000000009</c:v>
                </c:pt>
                <c:pt idx="1759">
                  <c:v>53.798000000000009</c:v>
                </c:pt>
                <c:pt idx="1760">
                  <c:v>53.798000000000009</c:v>
                </c:pt>
                <c:pt idx="1761">
                  <c:v>53.973000000000006</c:v>
                </c:pt>
                <c:pt idx="1762">
                  <c:v>53.798000000000009</c:v>
                </c:pt>
                <c:pt idx="1763">
                  <c:v>53.798000000000009</c:v>
                </c:pt>
                <c:pt idx="1764">
                  <c:v>53.798000000000009</c:v>
                </c:pt>
                <c:pt idx="1765">
                  <c:v>53.973000000000006</c:v>
                </c:pt>
                <c:pt idx="1766">
                  <c:v>53.973000000000006</c:v>
                </c:pt>
                <c:pt idx="1767">
                  <c:v>53.973000000000006</c:v>
                </c:pt>
                <c:pt idx="1768">
                  <c:v>53.798000000000009</c:v>
                </c:pt>
                <c:pt idx="1769">
                  <c:v>53.973000000000006</c:v>
                </c:pt>
                <c:pt idx="1770">
                  <c:v>53.973000000000006</c:v>
                </c:pt>
                <c:pt idx="1771">
                  <c:v>53.973000000000006</c:v>
                </c:pt>
                <c:pt idx="1772">
                  <c:v>53.973000000000006</c:v>
                </c:pt>
                <c:pt idx="1773">
                  <c:v>53.973000000000006</c:v>
                </c:pt>
                <c:pt idx="1774">
                  <c:v>53.973000000000006</c:v>
                </c:pt>
                <c:pt idx="1775">
                  <c:v>53.973000000000006</c:v>
                </c:pt>
                <c:pt idx="1776">
                  <c:v>53.973000000000006</c:v>
                </c:pt>
                <c:pt idx="1777">
                  <c:v>53.973000000000006</c:v>
                </c:pt>
                <c:pt idx="1778">
                  <c:v>53.973000000000006</c:v>
                </c:pt>
                <c:pt idx="1779">
                  <c:v>53.973000000000006</c:v>
                </c:pt>
                <c:pt idx="1780">
                  <c:v>53.973000000000006</c:v>
                </c:pt>
                <c:pt idx="1781">
                  <c:v>53.973000000000006</c:v>
                </c:pt>
                <c:pt idx="1782">
                  <c:v>53.973000000000006</c:v>
                </c:pt>
                <c:pt idx="1783">
                  <c:v>53.973000000000006</c:v>
                </c:pt>
                <c:pt idx="1784">
                  <c:v>53.973000000000006</c:v>
                </c:pt>
                <c:pt idx="1785">
                  <c:v>53.973000000000006</c:v>
                </c:pt>
                <c:pt idx="1786">
                  <c:v>53.973000000000006</c:v>
                </c:pt>
                <c:pt idx="1787">
                  <c:v>53.973000000000006</c:v>
                </c:pt>
                <c:pt idx="1788">
                  <c:v>53.973000000000006</c:v>
                </c:pt>
                <c:pt idx="1789">
                  <c:v>53.973000000000006</c:v>
                </c:pt>
                <c:pt idx="1790">
                  <c:v>53.973000000000006</c:v>
                </c:pt>
                <c:pt idx="1791">
                  <c:v>53.973000000000006</c:v>
                </c:pt>
                <c:pt idx="1792">
                  <c:v>53.973000000000006</c:v>
                </c:pt>
                <c:pt idx="1793">
                  <c:v>53.973000000000006</c:v>
                </c:pt>
                <c:pt idx="1794">
                  <c:v>53.973000000000006</c:v>
                </c:pt>
                <c:pt idx="1795">
                  <c:v>53.973000000000006</c:v>
                </c:pt>
                <c:pt idx="1796">
                  <c:v>53.973000000000006</c:v>
                </c:pt>
                <c:pt idx="1797">
                  <c:v>53.973000000000006</c:v>
                </c:pt>
                <c:pt idx="1798">
                  <c:v>53.973000000000006</c:v>
                </c:pt>
                <c:pt idx="1799">
                  <c:v>53.973000000000006</c:v>
                </c:pt>
                <c:pt idx="1800">
                  <c:v>53.973000000000006</c:v>
                </c:pt>
                <c:pt idx="1801">
                  <c:v>53.973000000000006</c:v>
                </c:pt>
                <c:pt idx="1802">
                  <c:v>53.973000000000006</c:v>
                </c:pt>
                <c:pt idx="1803">
                  <c:v>53.973000000000006</c:v>
                </c:pt>
                <c:pt idx="1804">
                  <c:v>53.973000000000006</c:v>
                </c:pt>
                <c:pt idx="1805">
                  <c:v>53.973000000000006</c:v>
                </c:pt>
                <c:pt idx="1806">
                  <c:v>53.973000000000006</c:v>
                </c:pt>
                <c:pt idx="1807">
                  <c:v>53.973000000000006</c:v>
                </c:pt>
                <c:pt idx="1808">
                  <c:v>53.973000000000006</c:v>
                </c:pt>
                <c:pt idx="1809">
                  <c:v>53.973000000000006</c:v>
                </c:pt>
                <c:pt idx="1810">
                  <c:v>53.973000000000006</c:v>
                </c:pt>
                <c:pt idx="1811">
                  <c:v>53.973000000000006</c:v>
                </c:pt>
                <c:pt idx="1812">
                  <c:v>53.973000000000006</c:v>
                </c:pt>
                <c:pt idx="1813">
                  <c:v>53.973000000000006</c:v>
                </c:pt>
                <c:pt idx="1814">
                  <c:v>53.973000000000006</c:v>
                </c:pt>
                <c:pt idx="1815">
                  <c:v>53.973000000000006</c:v>
                </c:pt>
                <c:pt idx="1816">
                  <c:v>53.973000000000006</c:v>
                </c:pt>
                <c:pt idx="1817">
                  <c:v>53.973000000000006</c:v>
                </c:pt>
                <c:pt idx="1818">
                  <c:v>53.973000000000006</c:v>
                </c:pt>
                <c:pt idx="1819">
                  <c:v>53.973000000000006</c:v>
                </c:pt>
                <c:pt idx="1820">
                  <c:v>53.973000000000006</c:v>
                </c:pt>
                <c:pt idx="1821">
                  <c:v>53.973000000000006</c:v>
                </c:pt>
                <c:pt idx="1822">
                  <c:v>53.973000000000006</c:v>
                </c:pt>
                <c:pt idx="1823">
                  <c:v>53.973000000000006</c:v>
                </c:pt>
                <c:pt idx="1824">
                  <c:v>53.973000000000006</c:v>
                </c:pt>
                <c:pt idx="1825">
                  <c:v>53.973000000000006</c:v>
                </c:pt>
                <c:pt idx="1826">
                  <c:v>53.973000000000006</c:v>
                </c:pt>
                <c:pt idx="1827">
                  <c:v>53.973000000000006</c:v>
                </c:pt>
                <c:pt idx="1828">
                  <c:v>53.973000000000006</c:v>
                </c:pt>
                <c:pt idx="1829">
                  <c:v>53.973000000000006</c:v>
                </c:pt>
                <c:pt idx="1830">
                  <c:v>53.973000000000006</c:v>
                </c:pt>
                <c:pt idx="1831">
                  <c:v>53.973000000000006</c:v>
                </c:pt>
                <c:pt idx="1832">
                  <c:v>53.973000000000006</c:v>
                </c:pt>
                <c:pt idx="1833">
                  <c:v>53.973000000000006</c:v>
                </c:pt>
                <c:pt idx="1834">
                  <c:v>53.973000000000006</c:v>
                </c:pt>
                <c:pt idx="1835">
                  <c:v>53.973000000000006</c:v>
                </c:pt>
                <c:pt idx="1836">
                  <c:v>53.973000000000006</c:v>
                </c:pt>
                <c:pt idx="1837">
                  <c:v>53.973000000000006</c:v>
                </c:pt>
                <c:pt idx="1838">
                  <c:v>53.973000000000006</c:v>
                </c:pt>
                <c:pt idx="1839">
                  <c:v>53.973000000000006</c:v>
                </c:pt>
                <c:pt idx="1840">
                  <c:v>53.973000000000006</c:v>
                </c:pt>
                <c:pt idx="1841">
                  <c:v>53.973000000000006</c:v>
                </c:pt>
                <c:pt idx="1842">
                  <c:v>53.973000000000006</c:v>
                </c:pt>
                <c:pt idx="1843">
                  <c:v>53.973000000000006</c:v>
                </c:pt>
                <c:pt idx="1844">
                  <c:v>53.973000000000006</c:v>
                </c:pt>
                <c:pt idx="1845">
                  <c:v>53.973000000000006</c:v>
                </c:pt>
                <c:pt idx="1846">
                  <c:v>53.973000000000006</c:v>
                </c:pt>
                <c:pt idx="1847">
                  <c:v>53.973000000000006</c:v>
                </c:pt>
                <c:pt idx="1848">
                  <c:v>53.973000000000006</c:v>
                </c:pt>
                <c:pt idx="1849">
                  <c:v>53.973000000000006</c:v>
                </c:pt>
                <c:pt idx="1850">
                  <c:v>53.973000000000006</c:v>
                </c:pt>
                <c:pt idx="1851">
                  <c:v>53.973000000000006</c:v>
                </c:pt>
                <c:pt idx="1852">
                  <c:v>53.973000000000006</c:v>
                </c:pt>
                <c:pt idx="1853">
                  <c:v>53.973000000000006</c:v>
                </c:pt>
                <c:pt idx="1854">
                  <c:v>53.973000000000006</c:v>
                </c:pt>
                <c:pt idx="1855">
                  <c:v>53.973000000000006</c:v>
                </c:pt>
                <c:pt idx="1856">
                  <c:v>53.973000000000006</c:v>
                </c:pt>
                <c:pt idx="1857">
                  <c:v>53.973000000000006</c:v>
                </c:pt>
                <c:pt idx="1858">
                  <c:v>53.973000000000006</c:v>
                </c:pt>
                <c:pt idx="1859">
                  <c:v>53.973000000000006</c:v>
                </c:pt>
                <c:pt idx="1860">
                  <c:v>53.973000000000006</c:v>
                </c:pt>
                <c:pt idx="1861">
                  <c:v>53.973000000000006</c:v>
                </c:pt>
                <c:pt idx="1862">
                  <c:v>53.973000000000006</c:v>
                </c:pt>
                <c:pt idx="1863">
                  <c:v>53.973000000000006</c:v>
                </c:pt>
                <c:pt idx="1864">
                  <c:v>53.973000000000006</c:v>
                </c:pt>
                <c:pt idx="1865">
                  <c:v>53.973000000000006</c:v>
                </c:pt>
                <c:pt idx="1866">
                  <c:v>53.973000000000006</c:v>
                </c:pt>
                <c:pt idx="1867">
                  <c:v>53.973000000000006</c:v>
                </c:pt>
                <c:pt idx="1868">
                  <c:v>53.973000000000006</c:v>
                </c:pt>
                <c:pt idx="1869">
                  <c:v>53.973000000000006</c:v>
                </c:pt>
                <c:pt idx="1870">
                  <c:v>53.973000000000006</c:v>
                </c:pt>
                <c:pt idx="1871">
                  <c:v>53.973000000000006</c:v>
                </c:pt>
                <c:pt idx="1872">
                  <c:v>53.973000000000006</c:v>
                </c:pt>
                <c:pt idx="1873">
                  <c:v>53.973000000000006</c:v>
                </c:pt>
                <c:pt idx="1874">
                  <c:v>53.973000000000006</c:v>
                </c:pt>
                <c:pt idx="1875">
                  <c:v>53.973000000000006</c:v>
                </c:pt>
                <c:pt idx="1876">
                  <c:v>53.973000000000006</c:v>
                </c:pt>
                <c:pt idx="1877">
                  <c:v>53.973000000000006</c:v>
                </c:pt>
                <c:pt idx="1878">
                  <c:v>53.973000000000006</c:v>
                </c:pt>
                <c:pt idx="1879">
                  <c:v>53.973000000000006</c:v>
                </c:pt>
                <c:pt idx="1880">
                  <c:v>53.973000000000006</c:v>
                </c:pt>
                <c:pt idx="1881">
                  <c:v>53.973000000000006</c:v>
                </c:pt>
                <c:pt idx="1882">
                  <c:v>53.973000000000006</c:v>
                </c:pt>
                <c:pt idx="1883">
                  <c:v>53.973000000000006</c:v>
                </c:pt>
                <c:pt idx="1884">
                  <c:v>53.973000000000006</c:v>
                </c:pt>
                <c:pt idx="1885">
                  <c:v>53.973000000000006</c:v>
                </c:pt>
                <c:pt idx="1886">
                  <c:v>53.973000000000006</c:v>
                </c:pt>
                <c:pt idx="1887">
                  <c:v>53.973000000000006</c:v>
                </c:pt>
                <c:pt idx="1888">
                  <c:v>53.973000000000006</c:v>
                </c:pt>
                <c:pt idx="1889">
                  <c:v>53.973000000000006</c:v>
                </c:pt>
                <c:pt idx="1890">
                  <c:v>53.973000000000006</c:v>
                </c:pt>
                <c:pt idx="1891">
                  <c:v>53.973000000000006</c:v>
                </c:pt>
                <c:pt idx="1892">
                  <c:v>53.973000000000006</c:v>
                </c:pt>
                <c:pt idx="1893">
                  <c:v>53.973000000000006</c:v>
                </c:pt>
                <c:pt idx="1894">
                  <c:v>53.973000000000006</c:v>
                </c:pt>
                <c:pt idx="1895">
                  <c:v>53.973000000000006</c:v>
                </c:pt>
                <c:pt idx="1896">
                  <c:v>53.973000000000006</c:v>
                </c:pt>
                <c:pt idx="1897">
                  <c:v>53.973000000000006</c:v>
                </c:pt>
                <c:pt idx="1898">
                  <c:v>53.973000000000006</c:v>
                </c:pt>
                <c:pt idx="1899">
                  <c:v>53.973000000000006</c:v>
                </c:pt>
                <c:pt idx="1900">
                  <c:v>53.973000000000006</c:v>
                </c:pt>
                <c:pt idx="1901">
                  <c:v>53.973000000000006</c:v>
                </c:pt>
                <c:pt idx="1902">
                  <c:v>53.973000000000006</c:v>
                </c:pt>
                <c:pt idx="1903">
                  <c:v>53.973000000000006</c:v>
                </c:pt>
                <c:pt idx="1904">
                  <c:v>53.973000000000006</c:v>
                </c:pt>
                <c:pt idx="1905">
                  <c:v>53.973000000000006</c:v>
                </c:pt>
                <c:pt idx="1906">
                  <c:v>53.973000000000006</c:v>
                </c:pt>
                <c:pt idx="1907">
                  <c:v>53.973000000000006</c:v>
                </c:pt>
                <c:pt idx="1908">
                  <c:v>53.973000000000006</c:v>
                </c:pt>
                <c:pt idx="1909">
                  <c:v>53.973000000000006</c:v>
                </c:pt>
                <c:pt idx="1910">
                  <c:v>53.973000000000006</c:v>
                </c:pt>
                <c:pt idx="1911">
                  <c:v>53.973000000000006</c:v>
                </c:pt>
                <c:pt idx="1912">
                  <c:v>53.973000000000006</c:v>
                </c:pt>
                <c:pt idx="1913">
                  <c:v>53.973000000000006</c:v>
                </c:pt>
                <c:pt idx="1914">
                  <c:v>53.973000000000006</c:v>
                </c:pt>
                <c:pt idx="1915">
                  <c:v>53.973000000000006</c:v>
                </c:pt>
                <c:pt idx="1916">
                  <c:v>53.973000000000006</c:v>
                </c:pt>
                <c:pt idx="1917">
                  <c:v>53.973000000000006</c:v>
                </c:pt>
                <c:pt idx="1918">
                  <c:v>53.973000000000006</c:v>
                </c:pt>
                <c:pt idx="1919">
                  <c:v>53.973000000000006</c:v>
                </c:pt>
                <c:pt idx="1920">
                  <c:v>53.973000000000006</c:v>
                </c:pt>
                <c:pt idx="1921">
                  <c:v>53.973000000000006</c:v>
                </c:pt>
                <c:pt idx="1922">
                  <c:v>53.973000000000006</c:v>
                </c:pt>
                <c:pt idx="1923">
                  <c:v>53.973000000000006</c:v>
                </c:pt>
                <c:pt idx="1924">
                  <c:v>53.973000000000006</c:v>
                </c:pt>
                <c:pt idx="1925">
                  <c:v>53.973000000000006</c:v>
                </c:pt>
                <c:pt idx="1926">
                  <c:v>53.973000000000006</c:v>
                </c:pt>
                <c:pt idx="1927">
                  <c:v>53.973000000000006</c:v>
                </c:pt>
                <c:pt idx="1928">
                  <c:v>53.973000000000006</c:v>
                </c:pt>
                <c:pt idx="1929">
                  <c:v>53.973000000000006</c:v>
                </c:pt>
                <c:pt idx="1930">
                  <c:v>53.973000000000006</c:v>
                </c:pt>
                <c:pt idx="1931">
                  <c:v>53.973000000000006</c:v>
                </c:pt>
                <c:pt idx="1932">
                  <c:v>53.973000000000006</c:v>
                </c:pt>
                <c:pt idx="1933">
                  <c:v>53.973000000000006</c:v>
                </c:pt>
                <c:pt idx="1934">
                  <c:v>53.973000000000006</c:v>
                </c:pt>
                <c:pt idx="1935">
                  <c:v>53.973000000000006</c:v>
                </c:pt>
                <c:pt idx="1936">
                  <c:v>53.973000000000006</c:v>
                </c:pt>
                <c:pt idx="1937">
                  <c:v>53.973000000000006</c:v>
                </c:pt>
                <c:pt idx="1938">
                  <c:v>53.973000000000006</c:v>
                </c:pt>
                <c:pt idx="1939">
                  <c:v>53.973000000000006</c:v>
                </c:pt>
                <c:pt idx="1940">
                  <c:v>53.973000000000006</c:v>
                </c:pt>
                <c:pt idx="1941">
                  <c:v>53.973000000000006</c:v>
                </c:pt>
                <c:pt idx="1942">
                  <c:v>53.973000000000006</c:v>
                </c:pt>
                <c:pt idx="1943">
                  <c:v>53.973000000000006</c:v>
                </c:pt>
                <c:pt idx="1944">
                  <c:v>53.973000000000006</c:v>
                </c:pt>
                <c:pt idx="1945">
                  <c:v>53.973000000000006</c:v>
                </c:pt>
                <c:pt idx="1946">
                  <c:v>53.973000000000006</c:v>
                </c:pt>
                <c:pt idx="1947">
                  <c:v>53.973000000000006</c:v>
                </c:pt>
                <c:pt idx="1948">
                  <c:v>53.973000000000006</c:v>
                </c:pt>
                <c:pt idx="1949">
                  <c:v>53.973000000000006</c:v>
                </c:pt>
                <c:pt idx="1950">
                  <c:v>53.973000000000006</c:v>
                </c:pt>
                <c:pt idx="1951">
                  <c:v>53.973000000000006</c:v>
                </c:pt>
                <c:pt idx="1952">
                  <c:v>53.973000000000006</c:v>
                </c:pt>
                <c:pt idx="1953">
                  <c:v>53.973000000000006</c:v>
                </c:pt>
                <c:pt idx="1954">
                  <c:v>53.973000000000006</c:v>
                </c:pt>
                <c:pt idx="1955">
                  <c:v>53.973000000000006</c:v>
                </c:pt>
                <c:pt idx="1956">
                  <c:v>53.973000000000006</c:v>
                </c:pt>
                <c:pt idx="1957">
                  <c:v>53.973000000000006</c:v>
                </c:pt>
                <c:pt idx="1958">
                  <c:v>53.973000000000006</c:v>
                </c:pt>
                <c:pt idx="1959">
                  <c:v>53.973000000000006</c:v>
                </c:pt>
                <c:pt idx="1960">
                  <c:v>53.973000000000006</c:v>
                </c:pt>
                <c:pt idx="1961">
                  <c:v>53.973000000000006</c:v>
                </c:pt>
                <c:pt idx="1962">
                  <c:v>53.973000000000006</c:v>
                </c:pt>
                <c:pt idx="1963">
                  <c:v>53.973000000000006</c:v>
                </c:pt>
                <c:pt idx="1964">
                  <c:v>53.973000000000006</c:v>
                </c:pt>
                <c:pt idx="1965">
                  <c:v>53.973000000000006</c:v>
                </c:pt>
                <c:pt idx="1966">
                  <c:v>53.973000000000006</c:v>
                </c:pt>
                <c:pt idx="1967">
                  <c:v>53.973000000000006</c:v>
                </c:pt>
                <c:pt idx="1968">
                  <c:v>53.973000000000006</c:v>
                </c:pt>
                <c:pt idx="1969">
                  <c:v>53.973000000000006</c:v>
                </c:pt>
                <c:pt idx="1970">
                  <c:v>53.973000000000006</c:v>
                </c:pt>
                <c:pt idx="1971">
                  <c:v>53.973000000000006</c:v>
                </c:pt>
                <c:pt idx="1972">
                  <c:v>53.973000000000006</c:v>
                </c:pt>
                <c:pt idx="1973">
                  <c:v>53.973000000000006</c:v>
                </c:pt>
                <c:pt idx="1974">
                  <c:v>53.973000000000006</c:v>
                </c:pt>
                <c:pt idx="1975">
                  <c:v>53.973000000000006</c:v>
                </c:pt>
                <c:pt idx="1976">
                  <c:v>53.973000000000006</c:v>
                </c:pt>
                <c:pt idx="1977">
                  <c:v>53.973000000000006</c:v>
                </c:pt>
                <c:pt idx="1978">
                  <c:v>53.973000000000006</c:v>
                </c:pt>
                <c:pt idx="1979">
                  <c:v>53.973000000000006</c:v>
                </c:pt>
                <c:pt idx="1980">
                  <c:v>53.973000000000006</c:v>
                </c:pt>
                <c:pt idx="1981">
                  <c:v>53.973000000000006</c:v>
                </c:pt>
                <c:pt idx="1982">
                  <c:v>53.973000000000006</c:v>
                </c:pt>
                <c:pt idx="1983">
                  <c:v>53.973000000000006</c:v>
                </c:pt>
                <c:pt idx="1984">
                  <c:v>53.973000000000006</c:v>
                </c:pt>
                <c:pt idx="1985">
                  <c:v>53.973000000000006</c:v>
                </c:pt>
                <c:pt idx="1986">
                  <c:v>53.973000000000006</c:v>
                </c:pt>
                <c:pt idx="1987">
                  <c:v>53.973000000000006</c:v>
                </c:pt>
                <c:pt idx="1988">
                  <c:v>53.973000000000006</c:v>
                </c:pt>
                <c:pt idx="1989">
                  <c:v>53.973000000000006</c:v>
                </c:pt>
                <c:pt idx="1990">
                  <c:v>53.973000000000006</c:v>
                </c:pt>
                <c:pt idx="1991">
                  <c:v>53.973000000000006</c:v>
                </c:pt>
                <c:pt idx="1992">
                  <c:v>53.973000000000006</c:v>
                </c:pt>
                <c:pt idx="1993">
                  <c:v>53.973000000000006</c:v>
                </c:pt>
                <c:pt idx="1994">
                  <c:v>53.973000000000006</c:v>
                </c:pt>
                <c:pt idx="1995">
                  <c:v>53.973000000000006</c:v>
                </c:pt>
                <c:pt idx="1996">
                  <c:v>53.973000000000006</c:v>
                </c:pt>
                <c:pt idx="1997">
                  <c:v>53.973000000000006</c:v>
                </c:pt>
                <c:pt idx="1998">
                  <c:v>53.973000000000006</c:v>
                </c:pt>
                <c:pt idx="1999">
                  <c:v>53.973000000000006</c:v>
                </c:pt>
                <c:pt idx="2000">
                  <c:v>53.973000000000006</c:v>
                </c:pt>
                <c:pt idx="2001">
                  <c:v>53.973000000000006</c:v>
                </c:pt>
                <c:pt idx="2002">
                  <c:v>53.973000000000006</c:v>
                </c:pt>
                <c:pt idx="2003">
                  <c:v>53.973000000000006</c:v>
                </c:pt>
                <c:pt idx="2004">
                  <c:v>53.973000000000006</c:v>
                </c:pt>
                <c:pt idx="2005">
                  <c:v>53.973000000000006</c:v>
                </c:pt>
                <c:pt idx="2006">
                  <c:v>53.973000000000006</c:v>
                </c:pt>
                <c:pt idx="2007">
                  <c:v>53.973000000000006</c:v>
                </c:pt>
                <c:pt idx="2008">
                  <c:v>53.973000000000006</c:v>
                </c:pt>
                <c:pt idx="2009">
                  <c:v>53.973000000000006</c:v>
                </c:pt>
                <c:pt idx="2010">
                  <c:v>53.973000000000006</c:v>
                </c:pt>
                <c:pt idx="2011">
                  <c:v>53.973000000000006</c:v>
                </c:pt>
                <c:pt idx="2012">
                  <c:v>53.973000000000006</c:v>
                </c:pt>
                <c:pt idx="2013">
                  <c:v>53.973000000000006</c:v>
                </c:pt>
                <c:pt idx="2014">
                  <c:v>53.973000000000006</c:v>
                </c:pt>
                <c:pt idx="2015">
                  <c:v>53.973000000000006</c:v>
                </c:pt>
                <c:pt idx="2016">
                  <c:v>53.973000000000006</c:v>
                </c:pt>
                <c:pt idx="2017">
                  <c:v>53.973000000000006</c:v>
                </c:pt>
                <c:pt idx="2018">
                  <c:v>53.973000000000006</c:v>
                </c:pt>
                <c:pt idx="2019">
                  <c:v>53.973000000000006</c:v>
                </c:pt>
                <c:pt idx="2020">
                  <c:v>53.973000000000006</c:v>
                </c:pt>
                <c:pt idx="2021">
                  <c:v>53.973000000000006</c:v>
                </c:pt>
                <c:pt idx="2022">
                  <c:v>53.973000000000006</c:v>
                </c:pt>
                <c:pt idx="2023">
                  <c:v>53.973000000000006</c:v>
                </c:pt>
                <c:pt idx="2024">
                  <c:v>53.973000000000006</c:v>
                </c:pt>
                <c:pt idx="2025">
                  <c:v>53.973000000000006</c:v>
                </c:pt>
                <c:pt idx="2026">
                  <c:v>53.973000000000006</c:v>
                </c:pt>
                <c:pt idx="2027">
                  <c:v>53.973000000000006</c:v>
                </c:pt>
                <c:pt idx="2028">
                  <c:v>53.973000000000006</c:v>
                </c:pt>
                <c:pt idx="2029">
                  <c:v>53.973000000000006</c:v>
                </c:pt>
                <c:pt idx="2030">
                  <c:v>53.973000000000006</c:v>
                </c:pt>
                <c:pt idx="2031">
                  <c:v>53.973000000000006</c:v>
                </c:pt>
                <c:pt idx="2032">
                  <c:v>53.973000000000006</c:v>
                </c:pt>
                <c:pt idx="2033">
                  <c:v>53.973000000000006</c:v>
                </c:pt>
                <c:pt idx="2034">
                  <c:v>53.973000000000006</c:v>
                </c:pt>
                <c:pt idx="2035">
                  <c:v>53.973000000000006</c:v>
                </c:pt>
                <c:pt idx="2036">
                  <c:v>53.973000000000006</c:v>
                </c:pt>
                <c:pt idx="2037">
                  <c:v>53.973000000000006</c:v>
                </c:pt>
                <c:pt idx="2038">
                  <c:v>53.973000000000006</c:v>
                </c:pt>
                <c:pt idx="2039">
                  <c:v>53.973000000000006</c:v>
                </c:pt>
                <c:pt idx="2040">
                  <c:v>53.973000000000006</c:v>
                </c:pt>
                <c:pt idx="2041">
                  <c:v>53.973000000000006</c:v>
                </c:pt>
                <c:pt idx="2042">
                  <c:v>53.973000000000006</c:v>
                </c:pt>
                <c:pt idx="2043">
                  <c:v>53.973000000000006</c:v>
                </c:pt>
                <c:pt idx="2044">
                  <c:v>53.973000000000006</c:v>
                </c:pt>
                <c:pt idx="2045">
                  <c:v>53.973000000000006</c:v>
                </c:pt>
                <c:pt idx="2046">
                  <c:v>53.973000000000006</c:v>
                </c:pt>
                <c:pt idx="2047">
                  <c:v>53.973000000000006</c:v>
                </c:pt>
                <c:pt idx="2048">
                  <c:v>53.973000000000006</c:v>
                </c:pt>
                <c:pt idx="2049">
                  <c:v>53.973000000000006</c:v>
                </c:pt>
                <c:pt idx="2050">
                  <c:v>53.973000000000006</c:v>
                </c:pt>
                <c:pt idx="2051">
                  <c:v>53.973000000000006</c:v>
                </c:pt>
                <c:pt idx="2052">
                  <c:v>53.973000000000006</c:v>
                </c:pt>
                <c:pt idx="2053">
                  <c:v>53.973000000000006</c:v>
                </c:pt>
                <c:pt idx="2054">
                  <c:v>53.973000000000006</c:v>
                </c:pt>
                <c:pt idx="2055">
                  <c:v>53.973000000000006</c:v>
                </c:pt>
                <c:pt idx="2056">
                  <c:v>53.973000000000006</c:v>
                </c:pt>
                <c:pt idx="2057">
                  <c:v>53.973000000000006</c:v>
                </c:pt>
                <c:pt idx="2058">
                  <c:v>53.973000000000006</c:v>
                </c:pt>
                <c:pt idx="2059">
                  <c:v>53.973000000000006</c:v>
                </c:pt>
                <c:pt idx="2060">
                  <c:v>53.973000000000006</c:v>
                </c:pt>
                <c:pt idx="2061">
                  <c:v>53.973000000000006</c:v>
                </c:pt>
                <c:pt idx="2062">
                  <c:v>53.973000000000006</c:v>
                </c:pt>
                <c:pt idx="2063">
                  <c:v>53.973000000000006</c:v>
                </c:pt>
                <c:pt idx="2064">
                  <c:v>53.973000000000006</c:v>
                </c:pt>
                <c:pt idx="2065">
                  <c:v>53.973000000000006</c:v>
                </c:pt>
                <c:pt idx="2066">
                  <c:v>53.973000000000006</c:v>
                </c:pt>
                <c:pt idx="2067">
                  <c:v>53.973000000000006</c:v>
                </c:pt>
                <c:pt idx="2068">
                  <c:v>53.973000000000006</c:v>
                </c:pt>
                <c:pt idx="2069">
                  <c:v>53.973000000000006</c:v>
                </c:pt>
                <c:pt idx="2070">
                  <c:v>53.973000000000006</c:v>
                </c:pt>
                <c:pt idx="2071">
                  <c:v>53.973000000000006</c:v>
                </c:pt>
                <c:pt idx="2072">
                  <c:v>53.973000000000006</c:v>
                </c:pt>
                <c:pt idx="2073">
                  <c:v>53.973000000000006</c:v>
                </c:pt>
                <c:pt idx="2074">
                  <c:v>53.973000000000006</c:v>
                </c:pt>
                <c:pt idx="2075">
                  <c:v>53.973000000000006</c:v>
                </c:pt>
                <c:pt idx="2076">
                  <c:v>53.973000000000006</c:v>
                </c:pt>
                <c:pt idx="2077">
                  <c:v>53.973000000000006</c:v>
                </c:pt>
                <c:pt idx="2078">
                  <c:v>53.973000000000006</c:v>
                </c:pt>
                <c:pt idx="2079">
                  <c:v>53.973000000000006</c:v>
                </c:pt>
                <c:pt idx="2080">
                  <c:v>53.973000000000006</c:v>
                </c:pt>
                <c:pt idx="2081">
                  <c:v>53.973000000000006</c:v>
                </c:pt>
                <c:pt idx="2082">
                  <c:v>53.973000000000006</c:v>
                </c:pt>
                <c:pt idx="2083">
                  <c:v>54.147000000000006</c:v>
                </c:pt>
                <c:pt idx="2084">
                  <c:v>54.147000000000006</c:v>
                </c:pt>
                <c:pt idx="2085">
                  <c:v>53.973000000000006</c:v>
                </c:pt>
                <c:pt idx="2086">
                  <c:v>54.147000000000006</c:v>
                </c:pt>
                <c:pt idx="2087">
                  <c:v>53.973000000000006</c:v>
                </c:pt>
                <c:pt idx="2088">
                  <c:v>53.973000000000006</c:v>
                </c:pt>
                <c:pt idx="2089">
                  <c:v>53.973000000000006</c:v>
                </c:pt>
                <c:pt idx="2090">
                  <c:v>53.973000000000006</c:v>
                </c:pt>
                <c:pt idx="2091">
                  <c:v>53.973000000000006</c:v>
                </c:pt>
                <c:pt idx="2092">
                  <c:v>53.973000000000006</c:v>
                </c:pt>
                <c:pt idx="2093">
                  <c:v>53.973000000000006</c:v>
                </c:pt>
                <c:pt idx="2094">
                  <c:v>53.973000000000006</c:v>
                </c:pt>
                <c:pt idx="2095">
                  <c:v>53.973000000000006</c:v>
                </c:pt>
                <c:pt idx="2096">
                  <c:v>53.973000000000006</c:v>
                </c:pt>
                <c:pt idx="2097">
                  <c:v>53.973000000000006</c:v>
                </c:pt>
                <c:pt idx="2098">
                  <c:v>53.973000000000006</c:v>
                </c:pt>
                <c:pt idx="2099">
                  <c:v>54.147000000000006</c:v>
                </c:pt>
                <c:pt idx="2100">
                  <c:v>53.973000000000006</c:v>
                </c:pt>
                <c:pt idx="2101">
                  <c:v>53.973000000000006</c:v>
                </c:pt>
                <c:pt idx="2102">
                  <c:v>53.973000000000006</c:v>
                </c:pt>
                <c:pt idx="2103">
                  <c:v>53.973000000000006</c:v>
                </c:pt>
                <c:pt idx="2104">
                  <c:v>53.973000000000006</c:v>
                </c:pt>
                <c:pt idx="2105">
                  <c:v>53.973000000000006</c:v>
                </c:pt>
                <c:pt idx="2106">
                  <c:v>53.973000000000006</c:v>
                </c:pt>
                <c:pt idx="2107">
                  <c:v>53.973000000000006</c:v>
                </c:pt>
                <c:pt idx="2108">
                  <c:v>53.973000000000006</c:v>
                </c:pt>
                <c:pt idx="2109">
                  <c:v>53.973000000000006</c:v>
                </c:pt>
                <c:pt idx="2110">
                  <c:v>53.973000000000006</c:v>
                </c:pt>
                <c:pt idx="2111">
                  <c:v>53.973000000000006</c:v>
                </c:pt>
                <c:pt idx="2112">
                  <c:v>54.147000000000006</c:v>
                </c:pt>
                <c:pt idx="2113">
                  <c:v>53.973000000000006</c:v>
                </c:pt>
                <c:pt idx="2114">
                  <c:v>53.973000000000006</c:v>
                </c:pt>
                <c:pt idx="2115">
                  <c:v>54.147000000000006</c:v>
                </c:pt>
                <c:pt idx="2116">
                  <c:v>53.973000000000006</c:v>
                </c:pt>
                <c:pt idx="2117">
                  <c:v>53.973000000000006</c:v>
                </c:pt>
                <c:pt idx="2118">
                  <c:v>54.147000000000006</c:v>
                </c:pt>
                <c:pt idx="2119">
                  <c:v>54.147000000000006</c:v>
                </c:pt>
                <c:pt idx="2120">
                  <c:v>54.147000000000006</c:v>
                </c:pt>
                <c:pt idx="2121">
                  <c:v>54.147000000000006</c:v>
                </c:pt>
                <c:pt idx="2122">
                  <c:v>54.147000000000006</c:v>
                </c:pt>
                <c:pt idx="2123">
                  <c:v>54.147000000000006</c:v>
                </c:pt>
                <c:pt idx="2124">
                  <c:v>54.147000000000006</c:v>
                </c:pt>
                <c:pt idx="2125">
                  <c:v>54.147000000000006</c:v>
                </c:pt>
                <c:pt idx="2126">
                  <c:v>54.147000000000006</c:v>
                </c:pt>
                <c:pt idx="2127">
                  <c:v>54.147000000000006</c:v>
                </c:pt>
                <c:pt idx="2128">
                  <c:v>54.147000000000006</c:v>
                </c:pt>
                <c:pt idx="2129">
                  <c:v>54.147000000000006</c:v>
                </c:pt>
                <c:pt idx="2130">
                  <c:v>54.147000000000006</c:v>
                </c:pt>
                <c:pt idx="2131">
                  <c:v>54.147000000000006</c:v>
                </c:pt>
                <c:pt idx="2132">
                  <c:v>54.147000000000006</c:v>
                </c:pt>
                <c:pt idx="2133">
                  <c:v>54.147000000000006</c:v>
                </c:pt>
                <c:pt idx="2134">
                  <c:v>54.147000000000006</c:v>
                </c:pt>
                <c:pt idx="2135">
                  <c:v>54.147000000000006</c:v>
                </c:pt>
                <c:pt idx="2136">
                  <c:v>54.147000000000006</c:v>
                </c:pt>
                <c:pt idx="2137">
                  <c:v>54.147000000000006</c:v>
                </c:pt>
                <c:pt idx="2138">
                  <c:v>54.147000000000006</c:v>
                </c:pt>
                <c:pt idx="2139">
                  <c:v>54.147000000000006</c:v>
                </c:pt>
                <c:pt idx="2140">
                  <c:v>54.147000000000006</c:v>
                </c:pt>
                <c:pt idx="2141">
                  <c:v>54.147000000000006</c:v>
                </c:pt>
                <c:pt idx="2142">
                  <c:v>54.147000000000006</c:v>
                </c:pt>
                <c:pt idx="2143">
                  <c:v>54.147000000000006</c:v>
                </c:pt>
                <c:pt idx="2144">
                  <c:v>54.147000000000006</c:v>
                </c:pt>
                <c:pt idx="2145">
                  <c:v>54.147000000000006</c:v>
                </c:pt>
                <c:pt idx="2146">
                  <c:v>54.147000000000006</c:v>
                </c:pt>
                <c:pt idx="2147">
                  <c:v>54.147000000000006</c:v>
                </c:pt>
                <c:pt idx="2148">
                  <c:v>54.147000000000006</c:v>
                </c:pt>
                <c:pt idx="2149">
                  <c:v>54.147000000000006</c:v>
                </c:pt>
                <c:pt idx="2150">
                  <c:v>54.147000000000006</c:v>
                </c:pt>
                <c:pt idx="2151">
                  <c:v>54.147000000000006</c:v>
                </c:pt>
                <c:pt idx="2152">
                  <c:v>54.147000000000006</c:v>
                </c:pt>
                <c:pt idx="2153">
                  <c:v>54.147000000000006</c:v>
                </c:pt>
                <c:pt idx="2154">
                  <c:v>54.147000000000006</c:v>
                </c:pt>
                <c:pt idx="2155">
                  <c:v>54.147000000000006</c:v>
                </c:pt>
                <c:pt idx="2156">
                  <c:v>54.147000000000006</c:v>
                </c:pt>
                <c:pt idx="2157">
                  <c:v>54.147000000000006</c:v>
                </c:pt>
                <c:pt idx="2158">
                  <c:v>54.147000000000006</c:v>
                </c:pt>
                <c:pt idx="2159">
                  <c:v>54.147000000000006</c:v>
                </c:pt>
                <c:pt idx="2160">
                  <c:v>54.147000000000006</c:v>
                </c:pt>
                <c:pt idx="2161">
                  <c:v>54.147000000000006</c:v>
                </c:pt>
                <c:pt idx="2162">
                  <c:v>54.147000000000006</c:v>
                </c:pt>
                <c:pt idx="2163">
                  <c:v>54.147000000000006</c:v>
                </c:pt>
                <c:pt idx="2164">
                  <c:v>54.147000000000006</c:v>
                </c:pt>
                <c:pt idx="2165">
                  <c:v>54.147000000000006</c:v>
                </c:pt>
                <c:pt idx="2166">
                  <c:v>54.147000000000006</c:v>
                </c:pt>
                <c:pt idx="2167">
                  <c:v>54.147000000000006</c:v>
                </c:pt>
                <c:pt idx="2168">
                  <c:v>54.147000000000006</c:v>
                </c:pt>
                <c:pt idx="2169">
                  <c:v>54.147000000000006</c:v>
                </c:pt>
                <c:pt idx="2170">
                  <c:v>54.147000000000006</c:v>
                </c:pt>
                <c:pt idx="2171">
                  <c:v>54.147000000000006</c:v>
                </c:pt>
                <c:pt idx="2172">
                  <c:v>54.147000000000006</c:v>
                </c:pt>
                <c:pt idx="2173">
                  <c:v>54.147000000000006</c:v>
                </c:pt>
                <c:pt idx="2174">
                  <c:v>54.147000000000006</c:v>
                </c:pt>
                <c:pt idx="2175">
                  <c:v>54.147000000000006</c:v>
                </c:pt>
                <c:pt idx="2176">
                  <c:v>54.147000000000006</c:v>
                </c:pt>
                <c:pt idx="2177">
                  <c:v>54.147000000000006</c:v>
                </c:pt>
                <c:pt idx="2178">
                  <c:v>54.147000000000006</c:v>
                </c:pt>
                <c:pt idx="2179">
                  <c:v>54.147000000000006</c:v>
                </c:pt>
                <c:pt idx="2180">
                  <c:v>54.147000000000006</c:v>
                </c:pt>
                <c:pt idx="2181">
                  <c:v>54.147000000000006</c:v>
                </c:pt>
                <c:pt idx="2182">
                  <c:v>54.147000000000006</c:v>
                </c:pt>
                <c:pt idx="2183">
                  <c:v>54.147000000000006</c:v>
                </c:pt>
                <c:pt idx="2184">
                  <c:v>54.147000000000006</c:v>
                </c:pt>
                <c:pt idx="2185">
                  <c:v>54.147000000000006</c:v>
                </c:pt>
                <c:pt idx="2186">
                  <c:v>54.147000000000006</c:v>
                </c:pt>
                <c:pt idx="2187">
                  <c:v>54.147000000000006</c:v>
                </c:pt>
                <c:pt idx="2188">
                  <c:v>54.147000000000006</c:v>
                </c:pt>
                <c:pt idx="2189">
                  <c:v>54.147000000000006</c:v>
                </c:pt>
                <c:pt idx="2190">
                  <c:v>54.147000000000006</c:v>
                </c:pt>
                <c:pt idx="2191">
                  <c:v>54.147000000000006</c:v>
                </c:pt>
                <c:pt idx="2192">
                  <c:v>54.147000000000006</c:v>
                </c:pt>
                <c:pt idx="2193">
                  <c:v>54.147000000000006</c:v>
                </c:pt>
                <c:pt idx="2194">
                  <c:v>54.147000000000006</c:v>
                </c:pt>
                <c:pt idx="2195">
                  <c:v>54.147000000000006</c:v>
                </c:pt>
                <c:pt idx="2196">
                  <c:v>54.147000000000006</c:v>
                </c:pt>
                <c:pt idx="2197">
                  <c:v>54.147000000000006</c:v>
                </c:pt>
                <c:pt idx="2198">
                  <c:v>54.147000000000006</c:v>
                </c:pt>
                <c:pt idx="2199">
                  <c:v>54.147000000000006</c:v>
                </c:pt>
                <c:pt idx="2200">
                  <c:v>54.147000000000006</c:v>
                </c:pt>
                <c:pt idx="2201">
                  <c:v>54.147000000000006</c:v>
                </c:pt>
                <c:pt idx="2202">
                  <c:v>54.147000000000006</c:v>
                </c:pt>
                <c:pt idx="2203">
                  <c:v>54.147000000000006</c:v>
                </c:pt>
                <c:pt idx="2204">
                  <c:v>54.147000000000006</c:v>
                </c:pt>
                <c:pt idx="2205">
                  <c:v>54.147000000000006</c:v>
                </c:pt>
                <c:pt idx="2206">
                  <c:v>54.147000000000006</c:v>
                </c:pt>
                <c:pt idx="2207">
                  <c:v>54.147000000000006</c:v>
                </c:pt>
                <c:pt idx="2208">
                  <c:v>54.147000000000006</c:v>
                </c:pt>
                <c:pt idx="2209">
                  <c:v>54.147000000000006</c:v>
                </c:pt>
                <c:pt idx="2210">
                  <c:v>54.147000000000006</c:v>
                </c:pt>
                <c:pt idx="2211">
                  <c:v>54.147000000000006</c:v>
                </c:pt>
                <c:pt idx="2212">
                  <c:v>54.147000000000006</c:v>
                </c:pt>
                <c:pt idx="2213">
                  <c:v>54.147000000000006</c:v>
                </c:pt>
                <c:pt idx="2214">
                  <c:v>54.147000000000006</c:v>
                </c:pt>
                <c:pt idx="2215">
                  <c:v>54.147000000000006</c:v>
                </c:pt>
                <c:pt idx="2216">
                  <c:v>54.147000000000006</c:v>
                </c:pt>
                <c:pt idx="2217">
                  <c:v>54.147000000000006</c:v>
                </c:pt>
                <c:pt idx="2218">
                  <c:v>54.147000000000006</c:v>
                </c:pt>
                <c:pt idx="2219">
                  <c:v>54.147000000000006</c:v>
                </c:pt>
                <c:pt idx="2220">
                  <c:v>54.147000000000006</c:v>
                </c:pt>
                <c:pt idx="2221">
                  <c:v>54.147000000000006</c:v>
                </c:pt>
                <c:pt idx="2222">
                  <c:v>54.147000000000006</c:v>
                </c:pt>
                <c:pt idx="2223">
                  <c:v>54.147000000000006</c:v>
                </c:pt>
                <c:pt idx="2224">
                  <c:v>54.147000000000006</c:v>
                </c:pt>
                <c:pt idx="2225">
                  <c:v>54.147000000000006</c:v>
                </c:pt>
                <c:pt idx="2226">
                  <c:v>54.147000000000006</c:v>
                </c:pt>
                <c:pt idx="2227">
                  <c:v>54.147000000000006</c:v>
                </c:pt>
                <c:pt idx="2228">
                  <c:v>54.147000000000006</c:v>
                </c:pt>
                <c:pt idx="2229">
                  <c:v>54.147000000000006</c:v>
                </c:pt>
                <c:pt idx="2230">
                  <c:v>54.147000000000006</c:v>
                </c:pt>
                <c:pt idx="2231">
                  <c:v>54.147000000000006</c:v>
                </c:pt>
                <c:pt idx="2232">
                  <c:v>54.147000000000006</c:v>
                </c:pt>
                <c:pt idx="2233">
                  <c:v>54.147000000000006</c:v>
                </c:pt>
                <c:pt idx="2234">
                  <c:v>54.147000000000006</c:v>
                </c:pt>
                <c:pt idx="2235">
                  <c:v>54.147000000000006</c:v>
                </c:pt>
                <c:pt idx="2236">
                  <c:v>54.147000000000006</c:v>
                </c:pt>
                <c:pt idx="2237">
                  <c:v>54.147000000000006</c:v>
                </c:pt>
                <c:pt idx="2238">
                  <c:v>54.147000000000006</c:v>
                </c:pt>
                <c:pt idx="2239">
                  <c:v>54.147000000000006</c:v>
                </c:pt>
                <c:pt idx="2240">
                  <c:v>54.147000000000006</c:v>
                </c:pt>
                <c:pt idx="2241">
                  <c:v>54.147000000000006</c:v>
                </c:pt>
                <c:pt idx="2242">
                  <c:v>54.147000000000006</c:v>
                </c:pt>
                <c:pt idx="2243">
                  <c:v>54.147000000000006</c:v>
                </c:pt>
                <c:pt idx="2244">
                  <c:v>54.147000000000006</c:v>
                </c:pt>
                <c:pt idx="2245">
                  <c:v>54.147000000000006</c:v>
                </c:pt>
                <c:pt idx="2246">
                  <c:v>54.147000000000006</c:v>
                </c:pt>
                <c:pt idx="2247">
                  <c:v>54.147000000000006</c:v>
                </c:pt>
                <c:pt idx="2248">
                  <c:v>54.147000000000006</c:v>
                </c:pt>
                <c:pt idx="2249">
                  <c:v>54.147000000000006</c:v>
                </c:pt>
                <c:pt idx="2250">
                  <c:v>54.147000000000006</c:v>
                </c:pt>
                <c:pt idx="2251">
                  <c:v>54.147000000000006</c:v>
                </c:pt>
                <c:pt idx="2252">
                  <c:v>54.147000000000006</c:v>
                </c:pt>
                <c:pt idx="2253">
                  <c:v>54.147000000000006</c:v>
                </c:pt>
                <c:pt idx="2254">
                  <c:v>54.147000000000006</c:v>
                </c:pt>
                <c:pt idx="2255">
                  <c:v>54.147000000000006</c:v>
                </c:pt>
                <c:pt idx="2256">
                  <c:v>54.147000000000006</c:v>
                </c:pt>
                <c:pt idx="2257">
                  <c:v>54.147000000000006</c:v>
                </c:pt>
                <c:pt idx="2258">
                  <c:v>54.147000000000006</c:v>
                </c:pt>
                <c:pt idx="2259">
                  <c:v>54.147000000000006</c:v>
                </c:pt>
                <c:pt idx="2260">
                  <c:v>54.147000000000006</c:v>
                </c:pt>
                <c:pt idx="2261">
                  <c:v>54.147000000000006</c:v>
                </c:pt>
                <c:pt idx="2262">
                  <c:v>54.147000000000006</c:v>
                </c:pt>
                <c:pt idx="2263">
                  <c:v>54.147000000000006</c:v>
                </c:pt>
                <c:pt idx="2264">
                  <c:v>54.147000000000006</c:v>
                </c:pt>
                <c:pt idx="2265">
                  <c:v>54.147000000000006</c:v>
                </c:pt>
                <c:pt idx="2266">
                  <c:v>54.147000000000006</c:v>
                </c:pt>
                <c:pt idx="2267">
                  <c:v>54.147000000000006</c:v>
                </c:pt>
                <c:pt idx="2268">
                  <c:v>54.147000000000006</c:v>
                </c:pt>
                <c:pt idx="2269">
                  <c:v>54.147000000000006</c:v>
                </c:pt>
                <c:pt idx="2270">
                  <c:v>54.147000000000006</c:v>
                </c:pt>
                <c:pt idx="2271">
                  <c:v>54.147000000000006</c:v>
                </c:pt>
                <c:pt idx="2272">
                  <c:v>54.147000000000006</c:v>
                </c:pt>
                <c:pt idx="2273">
                  <c:v>54.147000000000006</c:v>
                </c:pt>
                <c:pt idx="2274">
                  <c:v>54.147000000000006</c:v>
                </c:pt>
                <c:pt idx="2275">
                  <c:v>54.147000000000006</c:v>
                </c:pt>
                <c:pt idx="2276">
                  <c:v>54.147000000000006</c:v>
                </c:pt>
                <c:pt idx="2277">
                  <c:v>54.147000000000006</c:v>
                </c:pt>
                <c:pt idx="2278">
                  <c:v>54.147000000000006</c:v>
                </c:pt>
                <c:pt idx="2279">
                  <c:v>54.147000000000006</c:v>
                </c:pt>
                <c:pt idx="2280">
                  <c:v>54.147000000000006</c:v>
                </c:pt>
                <c:pt idx="2281">
                  <c:v>54.147000000000006</c:v>
                </c:pt>
                <c:pt idx="2282">
                  <c:v>54.147000000000006</c:v>
                </c:pt>
                <c:pt idx="2283">
                  <c:v>54.147000000000006</c:v>
                </c:pt>
                <c:pt idx="2284">
                  <c:v>54.147000000000006</c:v>
                </c:pt>
                <c:pt idx="2285">
                  <c:v>54.147000000000006</c:v>
                </c:pt>
                <c:pt idx="2286">
                  <c:v>54.147000000000006</c:v>
                </c:pt>
                <c:pt idx="2287">
                  <c:v>54.147000000000006</c:v>
                </c:pt>
                <c:pt idx="2288">
                  <c:v>54.147000000000006</c:v>
                </c:pt>
                <c:pt idx="2289">
                  <c:v>54.147000000000006</c:v>
                </c:pt>
                <c:pt idx="2290">
                  <c:v>54.147000000000006</c:v>
                </c:pt>
                <c:pt idx="2291">
                  <c:v>54.147000000000006</c:v>
                </c:pt>
                <c:pt idx="2292">
                  <c:v>54.147000000000006</c:v>
                </c:pt>
                <c:pt idx="2293">
                  <c:v>54.147000000000006</c:v>
                </c:pt>
                <c:pt idx="2294">
                  <c:v>54.147000000000006</c:v>
                </c:pt>
                <c:pt idx="2295">
                  <c:v>54.147000000000006</c:v>
                </c:pt>
                <c:pt idx="2296">
                  <c:v>54.147000000000006</c:v>
                </c:pt>
                <c:pt idx="2297">
                  <c:v>54.147000000000006</c:v>
                </c:pt>
                <c:pt idx="2298">
                  <c:v>54.147000000000006</c:v>
                </c:pt>
                <c:pt idx="2299">
                  <c:v>54.147000000000006</c:v>
                </c:pt>
                <c:pt idx="2300">
                  <c:v>54.147000000000006</c:v>
                </c:pt>
                <c:pt idx="2301">
                  <c:v>54.147000000000006</c:v>
                </c:pt>
                <c:pt idx="2302">
                  <c:v>54.147000000000006</c:v>
                </c:pt>
                <c:pt idx="2303">
                  <c:v>54.147000000000006</c:v>
                </c:pt>
                <c:pt idx="2304">
                  <c:v>54.147000000000006</c:v>
                </c:pt>
                <c:pt idx="2305">
                  <c:v>54.147000000000006</c:v>
                </c:pt>
                <c:pt idx="2306">
                  <c:v>54.147000000000006</c:v>
                </c:pt>
                <c:pt idx="2307">
                  <c:v>54.147000000000006</c:v>
                </c:pt>
                <c:pt idx="2308">
                  <c:v>54.147000000000006</c:v>
                </c:pt>
                <c:pt idx="2309">
                  <c:v>54.147000000000006</c:v>
                </c:pt>
                <c:pt idx="2310">
                  <c:v>54.147000000000006</c:v>
                </c:pt>
                <c:pt idx="2311">
                  <c:v>54.147000000000006</c:v>
                </c:pt>
                <c:pt idx="2312">
                  <c:v>54.147000000000006</c:v>
                </c:pt>
                <c:pt idx="2313">
                  <c:v>54.147000000000006</c:v>
                </c:pt>
                <c:pt idx="2314">
                  <c:v>54.147000000000006</c:v>
                </c:pt>
                <c:pt idx="2315">
                  <c:v>54.147000000000006</c:v>
                </c:pt>
                <c:pt idx="2316">
                  <c:v>54.147000000000006</c:v>
                </c:pt>
                <c:pt idx="2317">
                  <c:v>54.147000000000006</c:v>
                </c:pt>
                <c:pt idx="2318">
                  <c:v>54.147000000000006</c:v>
                </c:pt>
                <c:pt idx="2319">
                  <c:v>54.147000000000006</c:v>
                </c:pt>
                <c:pt idx="2320">
                  <c:v>54.147000000000006</c:v>
                </c:pt>
                <c:pt idx="2321">
                  <c:v>54.147000000000006</c:v>
                </c:pt>
                <c:pt idx="2322">
                  <c:v>54.147000000000006</c:v>
                </c:pt>
                <c:pt idx="2323">
                  <c:v>54.147000000000006</c:v>
                </c:pt>
                <c:pt idx="2324">
                  <c:v>54.147000000000006</c:v>
                </c:pt>
                <c:pt idx="2325">
                  <c:v>54.147000000000006</c:v>
                </c:pt>
                <c:pt idx="2326">
                  <c:v>54.147000000000006</c:v>
                </c:pt>
                <c:pt idx="2327">
                  <c:v>54.147000000000006</c:v>
                </c:pt>
                <c:pt idx="2328">
                  <c:v>54.147000000000006</c:v>
                </c:pt>
                <c:pt idx="2329">
                  <c:v>54.147000000000006</c:v>
                </c:pt>
                <c:pt idx="2330">
                  <c:v>54.147000000000006</c:v>
                </c:pt>
                <c:pt idx="2331">
                  <c:v>54.147000000000006</c:v>
                </c:pt>
                <c:pt idx="2332">
                  <c:v>54.147000000000006</c:v>
                </c:pt>
                <c:pt idx="2333">
                  <c:v>54.147000000000006</c:v>
                </c:pt>
                <c:pt idx="2334">
                  <c:v>54.147000000000006</c:v>
                </c:pt>
                <c:pt idx="2335">
                  <c:v>54.147000000000006</c:v>
                </c:pt>
                <c:pt idx="2336">
                  <c:v>54.147000000000006</c:v>
                </c:pt>
                <c:pt idx="2337">
                  <c:v>54.147000000000006</c:v>
                </c:pt>
                <c:pt idx="2338">
                  <c:v>54.147000000000006</c:v>
                </c:pt>
                <c:pt idx="2339">
                  <c:v>54.147000000000006</c:v>
                </c:pt>
                <c:pt idx="2340">
                  <c:v>54.147000000000006</c:v>
                </c:pt>
                <c:pt idx="2341">
                  <c:v>54.147000000000006</c:v>
                </c:pt>
                <c:pt idx="2342">
                  <c:v>54.147000000000006</c:v>
                </c:pt>
                <c:pt idx="2343">
                  <c:v>54.147000000000006</c:v>
                </c:pt>
                <c:pt idx="2344">
                  <c:v>54.147000000000006</c:v>
                </c:pt>
                <c:pt idx="2345">
                  <c:v>54.147000000000006</c:v>
                </c:pt>
                <c:pt idx="2346">
                  <c:v>54.147000000000006</c:v>
                </c:pt>
                <c:pt idx="2347">
                  <c:v>54.147000000000006</c:v>
                </c:pt>
                <c:pt idx="2348">
                  <c:v>54.147000000000006</c:v>
                </c:pt>
                <c:pt idx="2349">
                  <c:v>54.147000000000006</c:v>
                </c:pt>
                <c:pt idx="2350">
                  <c:v>54.147000000000006</c:v>
                </c:pt>
                <c:pt idx="2351">
                  <c:v>54.147000000000006</c:v>
                </c:pt>
                <c:pt idx="2352">
                  <c:v>54.147000000000006</c:v>
                </c:pt>
                <c:pt idx="2353">
                  <c:v>54.147000000000006</c:v>
                </c:pt>
                <c:pt idx="2354">
                  <c:v>54.147000000000006</c:v>
                </c:pt>
                <c:pt idx="2355">
                  <c:v>54.147000000000006</c:v>
                </c:pt>
                <c:pt idx="2356">
                  <c:v>54.147000000000006</c:v>
                </c:pt>
                <c:pt idx="2357">
                  <c:v>54.147000000000006</c:v>
                </c:pt>
                <c:pt idx="2358">
                  <c:v>54.147000000000006</c:v>
                </c:pt>
                <c:pt idx="2359">
                  <c:v>54.147000000000006</c:v>
                </c:pt>
                <c:pt idx="2360">
                  <c:v>54.147000000000006</c:v>
                </c:pt>
                <c:pt idx="2361">
                  <c:v>54.147000000000006</c:v>
                </c:pt>
                <c:pt idx="2362">
                  <c:v>54.147000000000006</c:v>
                </c:pt>
                <c:pt idx="2363">
                  <c:v>54.147000000000006</c:v>
                </c:pt>
                <c:pt idx="2364">
                  <c:v>54.147000000000006</c:v>
                </c:pt>
                <c:pt idx="2365">
                  <c:v>54.147000000000006</c:v>
                </c:pt>
                <c:pt idx="2366">
                  <c:v>54.147000000000006</c:v>
                </c:pt>
                <c:pt idx="2367">
                  <c:v>54.147000000000006</c:v>
                </c:pt>
                <c:pt idx="2368">
                  <c:v>54.147000000000006</c:v>
                </c:pt>
                <c:pt idx="2369">
                  <c:v>54.147000000000006</c:v>
                </c:pt>
                <c:pt idx="2370">
                  <c:v>54.147000000000006</c:v>
                </c:pt>
                <c:pt idx="2371">
                  <c:v>54.147000000000006</c:v>
                </c:pt>
                <c:pt idx="2372">
                  <c:v>54.147000000000006</c:v>
                </c:pt>
                <c:pt idx="2373">
                  <c:v>54.147000000000006</c:v>
                </c:pt>
                <c:pt idx="2374">
                  <c:v>54.147000000000006</c:v>
                </c:pt>
                <c:pt idx="2375">
                  <c:v>54.147000000000006</c:v>
                </c:pt>
                <c:pt idx="2376">
                  <c:v>54.147000000000006</c:v>
                </c:pt>
                <c:pt idx="2377">
                  <c:v>54.147000000000006</c:v>
                </c:pt>
                <c:pt idx="2378">
                  <c:v>54.147000000000006</c:v>
                </c:pt>
                <c:pt idx="2379">
                  <c:v>54.147000000000006</c:v>
                </c:pt>
                <c:pt idx="2380">
                  <c:v>54.147000000000006</c:v>
                </c:pt>
                <c:pt idx="2381">
                  <c:v>54.147000000000006</c:v>
                </c:pt>
                <c:pt idx="2382">
                  <c:v>54.147000000000006</c:v>
                </c:pt>
                <c:pt idx="2383">
                  <c:v>54.147000000000006</c:v>
                </c:pt>
                <c:pt idx="2384">
                  <c:v>54.147000000000006</c:v>
                </c:pt>
                <c:pt idx="2385">
                  <c:v>54.147000000000006</c:v>
                </c:pt>
                <c:pt idx="2386">
                  <c:v>54.147000000000006</c:v>
                </c:pt>
                <c:pt idx="2387">
                  <c:v>54.147000000000006</c:v>
                </c:pt>
                <c:pt idx="2388">
                  <c:v>54.147000000000006</c:v>
                </c:pt>
                <c:pt idx="2389">
                  <c:v>54.147000000000006</c:v>
                </c:pt>
                <c:pt idx="2390">
                  <c:v>54.147000000000006</c:v>
                </c:pt>
                <c:pt idx="2391">
                  <c:v>54.147000000000006</c:v>
                </c:pt>
                <c:pt idx="2392">
                  <c:v>54.147000000000006</c:v>
                </c:pt>
                <c:pt idx="2393">
                  <c:v>54.147000000000006</c:v>
                </c:pt>
                <c:pt idx="2394">
                  <c:v>54.147000000000006</c:v>
                </c:pt>
                <c:pt idx="2395">
                  <c:v>54.147000000000006</c:v>
                </c:pt>
                <c:pt idx="2396">
                  <c:v>54.147000000000006</c:v>
                </c:pt>
                <c:pt idx="2397">
                  <c:v>54.147000000000006</c:v>
                </c:pt>
                <c:pt idx="2398">
                  <c:v>54.147000000000006</c:v>
                </c:pt>
                <c:pt idx="2399">
                  <c:v>54.147000000000006</c:v>
                </c:pt>
                <c:pt idx="2400">
                  <c:v>54.147000000000006</c:v>
                </c:pt>
                <c:pt idx="2401">
                  <c:v>54.147000000000006</c:v>
                </c:pt>
                <c:pt idx="2402">
                  <c:v>54.147000000000006</c:v>
                </c:pt>
                <c:pt idx="2403">
                  <c:v>54.147000000000006</c:v>
                </c:pt>
                <c:pt idx="2404">
                  <c:v>54.147000000000006</c:v>
                </c:pt>
                <c:pt idx="2405">
                  <c:v>54.147000000000006</c:v>
                </c:pt>
                <c:pt idx="2406">
                  <c:v>54.147000000000006</c:v>
                </c:pt>
                <c:pt idx="2407">
                  <c:v>54.147000000000006</c:v>
                </c:pt>
                <c:pt idx="2408">
                  <c:v>54.147000000000006</c:v>
                </c:pt>
                <c:pt idx="2409">
                  <c:v>54.147000000000006</c:v>
                </c:pt>
                <c:pt idx="2410">
                  <c:v>54.147000000000006</c:v>
                </c:pt>
                <c:pt idx="2411">
                  <c:v>54.147000000000006</c:v>
                </c:pt>
                <c:pt idx="2412">
                  <c:v>54.147000000000006</c:v>
                </c:pt>
                <c:pt idx="2413">
                  <c:v>54.147000000000006</c:v>
                </c:pt>
                <c:pt idx="2414">
                  <c:v>54.147000000000006</c:v>
                </c:pt>
                <c:pt idx="2415">
                  <c:v>54.147000000000006</c:v>
                </c:pt>
                <c:pt idx="2416">
                  <c:v>54.147000000000006</c:v>
                </c:pt>
                <c:pt idx="2417">
                  <c:v>54.147000000000006</c:v>
                </c:pt>
                <c:pt idx="2418">
                  <c:v>54.147000000000006</c:v>
                </c:pt>
                <c:pt idx="2419">
                  <c:v>54.147000000000006</c:v>
                </c:pt>
                <c:pt idx="2420">
                  <c:v>54.147000000000006</c:v>
                </c:pt>
                <c:pt idx="2421">
                  <c:v>54.147000000000006</c:v>
                </c:pt>
                <c:pt idx="2422">
                  <c:v>54.147000000000006</c:v>
                </c:pt>
                <c:pt idx="2423">
                  <c:v>54.147000000000006</c:v>
                </c:pt>
                <c:pt idx="2424">
                  <c:v>54.147000000000006</c:v>
                </c:pt>
                <c:pt idx="2425">
                  <c:v>54.147000000000006</c:v>
                </c:pt>
                <c:pt idx="2426">
                  <c:v>54.147000000000006</c:v>
                </c:pt>
                <c:pt idx="2427">
                  <c:v>54.147000000000006</c:v>
                </c:pt>
                <c:pt idx="2428">
                  <c:v>54.147000000000006</c:v>
                </c:pt>
                <c:pt idx="2429">
                  <c:v>54.147000000000006</c:v>
                </c:pt>
                <c:pt idx="2430">
                  <c:v>54.147000000000006</c:v>
                </c:pt>
                <c:pt idx="2431">
                  <c:v>54.147000000000006</c:v>
                </c:pt>
                <c:pt idx="2432">
                  <c:v>54.147000000000006</c:v>
                </c:pt>
                <c:pt idx="2433">
                  <c:v>54.147000000000006</c:v>
                </c:pt>
                <c:pt idx="2434">
                  <c:v>54.147000000000006</c:v>
                </c:pt>
                <c:pt idx="2435">
                  <c:v>54.147000000000006</c:v>
                </c:pt>
                <c:pt idx="2436">
                  <c:v>54.147000000000006</c:v>
                </c:pt>
                <c:pt idx="2437">
                  <c:v>54.147000000000006</c:v>
                </c:pt>
                <c:pt idx="2438">
                  <c:v>54.147000000000006</c:v>
                </c:pt>
                <c:pt idx="2439">
                  <c:v>54.147000000000006</c:v>
                </c:pt>
                <c:pt idx="2440">
                  <c:v>54.147000000000006</c:v>
                </c:pt>
                <c:pt idx="2441">
                  <c:v>54.147000000000006</c:v>
                </c:pt>
                <c:pt idx="2442">
                  <c:v>54.147000000000006</c:v>
                </c:pt>
                <c:pt idx="2443">
                  <c:v>54.147000000000006</c:v>
                </c:pt>
                <c:pt idx="2444">
                  <c:v>54.322000000000003</c:v>
                </c:pt>
                <c:pt idx="2445">
                  <c:v>54.147000000000006</c:v>
                </c:pt>
                <c:pt idx="2446">
                  <c:v>54.147000000000006</c:v>
                </c:pt>
                <c:pt idx="2447">
                  <c:v>54.147000000000006</c:v>
                </c:pt>
                <c:pt idx="2448">
                  <c:v>54.322000000000003</c:v>
                </c:pt>
                <c:pt idx="2449">
                  <c:v>54.322000000000003</c:v>
                </c:pt>
                <c:pt idx="2450">
                  <c:v>54.147000000000006</c:v>
                </c:pt>
                <c:pt idx="2451">
                  <c:v>54.322000000000003</c:v>
                </c:pt>
                <c:pt idx="2452">
                  <c:v>54.322000000000003</c:v>
                </c:pt>
                <c:pt idx="2453">
                  <c:v>54.322000000000003</c:v>
                </c:pt>
                <c:pt idx="2454">
                  <c:v>54.322000000000003</c:v>
                </c:pt>
                <c:pt idx="2455">
                  <c:v>54.322000000000003</c:v>
                </c:pt>
                <c:pt idx="2456">
                  <c:v>54.322000000000003</c:v>
                </c:pt>
                <c:pt idx="2457">
                  <c:v>54.322000000000003</c:v>
                </c:pt>
                <c:pt idx="2458">
                  <c:v>54.322000000000003</c:v>
                </c:pt>
                <c:pt idx="2459">
                  <c:v>54.147000000000006</c:v>
                </c:pt>
                <c:pt idx="2460">
                  <c:v>54.322000000000003</c:v>
                </c:pt>
                <c:pt idx="2461">
                  <c:v>54.322000000000003</c:v>
                </c:pt>
                <c:pt idx="2462">
                  <c:v>54.322000000000003</c:v>
                </c:pt>
                <c:pt idx="2463">
                  <c:v>54.322000000000003</c:v>
                </c:pt>
                <c:pt idx="2464">
                  <c:v>54.322000000000003</c:v>
                </c:pt>
                <c:pt idx="2465">
                  <c:v>54.322000000000003</c:v>
                </c:pt>
                <c:pt idx="2466">
                  <c:v>54.322000000000003</c:v>
                </c:pt>
                <c:pt idx="2467">
                  <c:v>54.322000000000003</c:v>
                </c:pt>
                <c:pt idx="2468">
                  <c:v>54.322000000000003</c:v>
                </c:pt>
                <c:pt idx="2469">
                  <c:v>54.322000000000003</c:v>
                </c:pt>
                <c:pt idx="2470">
                  <c:v>54.322000000000003</c:v>
                </c:pt>
                <c:pt idx="2471">
                  <c:v>54.322000000000003</c:v>
                </c:pt>
                <c:pt idx="2472">
                  <c:v>54.322000000000003</c:v>
                </c:pt>
                <c:pt idx="2473">
                  <c:v>54.322000000000003</c:v>
                </c:pt>
                <c:pt idx="2474">
                  <c:v>54.322000000000003</c:v>
                </c:pt>
                <c:pt idx="2475">
                  <c:v>54.322000000000003</c:v>
                </c:pt>
                <c:pt idx="2476">
                  <c:v>54.322000000000003</c:v>
                </c:pt>
                <c:pt idx="2477">
                  <c:v>54.322000000000003</c:v>
                </c:pt>
                <c:pt idx="2478">
                  <c:v>54.322000000000003</c:v>
                </c:pt>
                <c:pt idx="2479">
                  <c:v>54.322000000000003</c:v>
                </c:pt>
                <c:pt idx="2480">
                  <c:v>54.322000000000003</c:v>
                </c:pt>
                <c:pt idx="2481">
                  <c:v>54.322000000000003</c:v>
                </c:pt>
                <c:pt idx="2482">
                  <c:v>54.322000000000003</c:v>
                </c:pt>
                <c:pt idx="2483">
                  <c:v>54.322000000000003</c:v>
                </c:pt>
                <c:pt idx="2484">
                  <c:v>54.322000000000003</c:v>
                </c:pt>
                <c:pt idx="2485">
                  <c:v>54.322000000000003</c:v>
                </c:pt>
                <c:pt idx="2486">
                  <c:v>54.322000000000003</c:v>
                </c:pt>
                <c:pt idx="2487">
                  <c:v>54.322000000000003</c:v>
                </c:pt>
                <c:pt idx="2488">
                  <c:v>54.322000000000003</c:v>
                </c:pt>
                <c:pt idx="2489">
                  <c:v>54.322000000000003</c:v>
                </c:pt>
                <c:pt idx="2490">
                  <c:v>54.322000000000003</c:v>
                </c:pt>
                <c:pt idx="2491">
                  <c:v>54.322000000000003</c:v>
                </c:pt>
                <c:pt idx="2492">
                  <c:v>54.322000000000003</c:v>
                </c:pt>
                <c:pt idx="2493">
                  <c:v>54.322000000000003</c:v>
                </c:pt>
                <c:pt idx="2494">
                  <c:v>54.322000000000003</c:v>
                </c:pt>
                <c:pt idx="2495">
                  <c:v>54.322000000000003</c:v>
                </c:pt>
                <c:pt idx="2496">
                  <c:v>54.322000000000003</c:v>
                </c:pt>
                <c:pt idx="2497">
                  <c:v>54.322000000000003</c:v>
                </c:pt>
                <c:pt idx="2498">
                  <c:v>54.322000000000003</c:v>
                </c:pt>
                <c:pt idx="2499">
                  <c:v>54.322000000000003</c:v>
                </c:pt>
                <c:pt idx="2500">
                  <c:v>54.322000000000003</c:v>
                </c:pt>
                <c:pt idx="2501">
                  <c:v>54.322000000000003</c:v>
                </c:pt>
                <c:pt idx="2502">
                  <c:v>54.322000000000003</c:v>
                </c:pt>
                <c:pt idx="2503">
                  <c:v>54.322000000000003</c:v>
                </c:pt>
                <c:pt idx="2504">
                  <c:v>54.322000000000003</c:v>
                </c:pt>
                <c:pt idx="2505">
                  <c:v>54.322000000000003</c:v>
                </c:pt>
                <c:pt idx="2506">
                  <c:v>54.322000000000003</c:v>
                </c:pt>
                <c:pt idx="2507">
                  <c:v>54.322000000000003</c:v>
                </c:pt>
                <c:pt idx="2508">
                  <c:v>54.322000000000003</c:v>
                </c:pt>
                <c:pt idx="2509">
                  <c:v>54.322000000000003</c:v>
                </c:pt>
                <c:pt idx="2510">
                  <c:v>54.322000000000003</c:v>
                </c:pt>
                <c:pt idx="2511">
                  <c:v>54.322000000000003</c:v>
                </c:pt>
                <c:pt idx="2512">
                  <c:v>54.322000000000003</c:v>
                </c:pt>
                <c:pt idx="2513">
                  <c:v>54.322000000000003</c:v>
                </c:pt>
                <c:pt idx="2514">
                  <c:v>54.322000000000003</c:v>
                </c:pt>
                <c:pt idx="2515">
                  <c:v>54.322000000000003</c:v>
                </c:pt>
                <c:pt idx="2516">
                  <c:v>54.322000000000003</c:v>
                </c:pt>
                <c:pt idx="2517">
                  <c:v>54.322000000000003</c:v>
                </c:pt>
                <c:pt idx="2518">
                  <c:v>54.322000000000003</c:v>
                </c:pt>
                <c:pt idx="2519">
                  <c:v>54.322000000000003</c:v>
                </c:pt>
                <c:pt idx="2520">
                  <c:v>54.322000000000003</c:v>
                </c:pt>
                <c:pt idx="2521">
                  <c:v>54.322000000000003</c:v>
                </c:pt>
                <c:pt idx="2522">
                  <c:v>54.322000000000003</c:v>
                </c:pt>
                <c:pt idx="2523">
                  <c:v>54.322000000000003</c:v>
                </c:pt>
                <c:pt idx="2524">
                  <c:v>54.322000000000003</c:v>
                </c:pt>
                <c:pt idx="2525">
                  <c:v>54.322000000000003</c:v>
                </c:pt>
                <c:pt idx="2526">
                  <c:v>54.322000000000003</c:v>
                </c:pt>
                <c:pt idx="2527">
                  <c:v>54.322000000000003</c:v>
                </c:pt>
                <c:pt idx="2528">
                  <c:v>54.322000000000003</c:v>
                </c:pt>
                <c:pt idx="2529">
                  <c:v>54.322000000000003</c:v>
                </c:pt>
                <c:pt idx="2530">
                  <c:v>54.322000000000003</c:v>
                </c:pt>
                <c:pt idx="2531">
                  <c:v>54.322000000000003</c:v>
                </c:pt>
                <c:pt idx="2532">
                  <c:v>54.322000000000003</c:v>
                </c:pt>
                <c:pt idx="2533">
                  <c:v>54.322000000000003</c:v>
                </c:pt>
                <c:pt idx="2534">
                  <c:v>54.322000000000003</c:v>
                </c:pt>
                <c:pt idx="2535">
                  <c:v>54.322000000000003</c:v>
                </c:pt>
                <c:pt idx="2536">
                  <c:v>54.322000000000003</c:v>
                </c:pt>
                <c:pt idx="2537">
                  <c:v>54.322000000000003</c:v>
                </c:pt>
                <c:pt idx="2538">
                  <c:v>54.322000000000003</c:v>
                </c:pt>
                <c:pt idx="2539">
                  <c:v>54.322000000000003</c:v>
                </c:pt>
                <c:pt idx="2540">
                  <c:v>54.322000000000003</c:v>
                </c:pt>
                <c:pt idx="2541">
                  <c:v>54.322000000000003</c:v>
                </c:pt>
                <c:pt idx="2542">
                  <c:v>54.322000000000003</c:v>
                </c:pt>
                <c:pt idx="2543">
                  <c:v>54.322000000000003</c:v>
                </c:pt>
                <c:pt idx="2544">
                  <c:v>54.322000000000003</c:v>
                </c:pt>
                <c:pt idx="2545">
                  <c:v>54.322000000000003</c:v>
                </c:pt>
                <c:pt idx="2546">
                  <c:v>54.322000000000003</c:v>
                </c:pt>
                <c:pt idx="2547">
                  <c:v>54.322000000000003</c:v>
                </c:pt>
                <c:pt idx="2548">
                  <c:v>54.322000000000003</c:v>
                </c:pt>
                <c:pt idx="2549">
                  <c:v>54.322000000000003</c:v>
                </c:pt>
                <c:pt idx="2550">
                  <c:v>54.322000000000003</c:v>
                </c:pt>
                <c:pt idx="2551">
                  <c:v>54.322000000000003</c:v>
                </c:pt>
                <c:pt idx="2552">
                  <c:v>54.322000000000003</c:v>
                </c:pt>
                <c:pt idx="2553">
                  <c:v>54.322000000000003</c:v>
                </c:pt>
                <c:pt idx="2554">
                  <c:v>54.322000000000003</c:v>
                </c:pt>
                <c:pt idx="2555">
                  <c:v>54.322000000000003</c:v>
                </c:pt>
                <c:pt idx="2556">
                  <c:v>54.322000000000003</c:v>
                </c:pt>
                <c:pt idx="2557">
                  <c:v>54.322000000000003</c:v>
                </c:pt>
                <c:pt idx="2558">
                  <c:v>54.322000000000003</c:v>
                </c:pt>
                <c:pt idx="2559">
                  <c:v>54.322000000000003</c:v>
                </c:pt>
                <c:pt idx="2560">
                  <c:v>54.322000000000003</c:v>
                </c:pt>
                <c:pt idx="2561">
                  <c:v>54.322000000000003</c:v>
                </c:pt>
                <c:pt idx="2562">
                  <c:v>54.322000000000003</c:v>
                </c:pt>
                <c:pt idx="2563">
                  <c:v>54.322000000000003</c:v>
                </c:pt>
                <c:pt idx="2564">
                  <c:v>54.322000000000003</c:v>
                </c:pt>
                <c:pt idx="2565">
                  <c:v>54.322000000000003</c:v>
                </c:pt>
                <c:pt idx="2566">
                  <c:v>54.322000000000003</c:v>
                </c:pt>
                <c:pt idx="2567">
                  <c:v>54.322000000000003</c:v>
                </c:pt>
                <c:pt idx="2568">
                  <c:v>54.322000000000003</c:v>
                </c:pt>
                <c:pt idx="2569">
                  <c:v>54.322000000000003</c:v>
                </c:pt>
                <c:pt idx="2570">
                  <c:v>54.322000000000003</c:v>
                </c:pt>
                <c:pt idx="2571">
                  <c:v>54.322000000000003</c:v>
                </c:pt>
                <c:pt idx="2572">
                  <c:v>54.322000000000003</c:v>
                </c:pt>
                <c:pt idx="2573">
                  <c:v>54.322000000000003</c:v>
                </c:pt>
                <c:pt idx="2574">
                  <c:v>54.322000000000003</c:v>
                </c:pt>
                <c:pt idx="2575">
                  <c:v>54.322000000000003</c:v>
                </c:pt>
                <c:pt idx="2576">
                  <c:v>54.322000000000003</c:v>
                </c:pt>
                <c:pt idx="2577">
                  <c:v>54.322000000000003</c:v>
                </c:pt>
                <c:pt idx="2578">
                  <c:v>54.322000000000003</c:v>
                </c:pt>
                <c:pt idx="2579">
                  <c:v>54.322000000000003</c:v>
                </c:pt>
                <c:pt idx="2580">
                  <c:v>54.322000000000003</c:v>
                </c:pt>
                <c:pt idx="2581">
                  <c:v>54.322000000000003</c:v>
                </c:pt>
                <c:pt idx="2582">
                  <c:v>54.322000000000003</c:v>
                </c:pt>
                <c:pt idx="2583">
                  <c:v>54.322000000000003</c:v>
                </c:pt>
                <c:pt idx="2584">
                  <c:v>54.322000000000003</c:v>
                </c:pt>
                <c:pt idx="2585">
                  <c:v>54.322000000000003</c:v>
                </c:pt>
                <c:pt idx="2586">
                  <c:v>54.322000000000003</c:v>
                </c:pt>
                <c:pt idx="2587">
                  <c:v>54.322000000000003</c:v>
                </c:pt>
                <c:pt idx="2588">
                  <c:v>54.322000000000003</c:v>
                </c:pt>
                <c:pt idx="2589">
                  <c:v>54.322000000000003</c:v>
                </c:pt>
                <c:pt idx="2590">
                  <c:v>54.322000000000003</c:v>
                </c:pt>
                <c:pt idx="2591">
                  <c:v>54.322000000000003</c:v>
                </c:pt>
                <c:pt idx="2592">
                  <c:v>54.322000000000003</c:v>
                </c:pt>
                <c:pt idx="2593">
                  <c:v>54.322000000000003</c:v>
                </c:pt>
                <c:pt idx="2594">
                  <c:v>54.322000000000003</c:v>
                </c:pt>
                <c:pt idx="2595">
                  <c:v>54.322000000000003</c:v>
                </c:pt>
                <c:pt idx="2596">
                  <c:v>54.322000000000003</c:v>
                </c:pt>
                <c:pt idx="2597">
                  <c:v>54.322000000000003</c:v>
                </c:pt>
                <c:pt idx="2598">
                  <c:v>54.322000000000003</c:v>
                </c:pt>
                <c:pt idx="2599">
                  <c:v>54.322000000000003</c:v>
                </c:pt>
                <c:pt idx="2600">
                  <c:v>54.322000000000003</c:v>
                </c:pt>
                <c:pt idx="2601">
                  <c:v>54.322000000000003</c:v>
                </c:pt>
                <c:pt idx="2602">
                  <c:v>54.322000000000003</c:v>
                </c:pt>
                <c:pt idx="2603">
                  <c:v>54.322000000000003</c:v>
                </c:pt>
                <c:pt idx="2604">
                  <c:v>54.322000000000003</c:v>
                </c:pt>
                <c:pt idx="2605">
                  <c:v>54.322000000000003</c:v>
                </c:pt>
                <c:pt idx="2606">
                  <c:v>54.322000000000003</c:v>
                </c:pt>
                <c:pt idx="2607">
                  <c:v>54.322000000000003</c:v>
                </c:pt>
                <c:pt idx="2608">
                  <c:v>54.322000000000003</c:v>
                </c:pt>
                <c:pt idx="2609">
                  <c:v>54.322000000000003</c:v>
                </c:pt>
                <c:pt idx="2610">
                  <c:v>54.322000000000003</c:v>
                </c:pt>
                <c:pt idx="2611">
                  <c:v>54.322000000000003</c:v>
                </c:pt>
                <c:pt idx="2612">
                  <c:v>54.322000000000003</c:v>
                </c:pt>
                <c:pt idx="2613">
                  <c:v>54.322000000000003</c:v>
                </c:pt>
                <c:pt idx="2614">
                  <c:v>54.322000000000003</c:v>
                </c:pt>
                <c:pt idx="2615">
                  <c:v>54.322000000000003</c:v>
                </c:pt>
                <c:pt idx="2616">
                  <c:v>54.322000000000003</c:v>
                </c:pt>
                <c:pt idx="2617">
                  <c:v>54.322000000000003</c:v>
                </c:pt>
                <c:pt idx="2618">
                  <c:v>54.322000000000003</c:v>
                </c:pt>
                <c:pt idx="2619">
                  <c:v>54.322000000000003</c:v>
                </c:pt>
                <c:pt idx="2620">
                  <c:v>54.322000000000003</c:v>
                </c:pt>
                <c:pt idx="2621">
                  <c:v>54.322000000000003</c:v>
                </c:pt>
                <c:pt idx="2622">
                  <c:v>54.322000000000003</c:v>
                </c:pt>
                <c:pt idx="2623">
                  <c:v>54.322000000000003</c:v>
                </c:pt>
                <c:pt idx="2624">
                  <c:v>54.322000000000003</c:v>
                </c:pt>
                <c:pt idx="2625">
                  <c:v>54.322000000000003</c:v>
                </c:pt>
                <c:pt idx="2626">
                  <c:v>54.322000000000003</c:v>
                </c:pt>
                <c:pt idx="2627">
                  <c:v>54.322000000000003</c:v>
                </c:pt>
                <c:pt idx="2628">
                  <c:v>54.322000000000003</c:v>
                </c:pt>
                <c:pt idx="2629">
                  <c:v>54.322000000000003</c:v>
                </c:pt>
                <c:pt idx="2630">
                  <c:v>54.322000000000003</c:v>
                </c:pt>
                <c:pt idx="2631">
                  <c:v>54.322000000000003</c:v>
                </c:pt>
                <c:pt idx="2632">
                  <c:v>54.322000000000003</c:v>
                </c:pt>
                <c:pt idx="2633">
                  <c:v>54.322000000000003</c:v>
                </c:pt>
                <c:pt idx="2634">
                  <c:v>54.322000000000003</c:v>
                </c:pt>
                <c:pt idx="2635">
                  <c:v>54.322000000000003</c:v>
                </c:pt>
                <c:pt idx="2636">
                  <c:v>54.322000000000003</c:v>
                </c:pt>
                <c:pt idx="2637">
                  <c:v>54.322000000000003</c:v>
                </c:pt>
                <c:pt idx="2638">
                  <c:v>54.322000000000003</c:v>
                </c:pt>
                <c:pt idx="2639">
                  <c:v>54.322000000000003</c:v>
                </c:pt>
                <c:pt idx="2640">
                  <c:v>54.322000000000003</c:v>
                </c:pt>
                <c:pt idx="2641">
                  <c:v>54.322000000000003</c:v>
                </c:pt>
                <c:pt idx="2642">
                  <c:v>54.322000000000003</c:v>
                </c:pt>
                <c:pt idx="2643">
                  <c:v>54.322000000000003</c:v>
                </c:pt>
                <c:pt idx="2644">
                  <c:v>54.322000000000003</c:v>
                </c:pt>
                <c:pt idx="2645">
                  <c:v>54.322000000000003</c:v>
                </c:pt>
                <c:pt idx="2646">
                  <c:v>54.322000000000003</c:v>
                </c:pt>
                <c:pt idx="2647">
                  <c:v>54.322000000000003</c:v>
                </c:pt>
                <c:pt idx="2648">
                  <c:v>54.322000000000003</c:v>
                </c:pt>
                <c:pt idx="2649">
                  <c:v>54.322000000000003</c:v>
                </c:pt>
                <c:pt idx="2650">
                  <c:v>54.322000000000003</c:v>
                </c:pt>
                <c:pt idx="2651">
                  <c:v>54.322000000000003</c:v>
                </c:pt>
                <c:pt idx="2652">
                  <c:v>54.322000000000003</c:v>
                </c:pt>
                <c:pt idx="2653">
                  <c:v>54.322000000000003</c:v>
                </c:pt>
                <c:pt idx="2654">
                  <c:v>54.322000000000003</c:v>
                </c:pt>
                <c:pt idx="2655">
                  <c:v>54.322000000000003</c:v>
                </c:pt>
                <c:pt idx="2656">
                  <c:v>54.322000000000003</c:v>
                </c:pt>
                <c:pt idx="2657">
                  <c:v>54.322000000000003</c:v>
                </c:pt>
                <c:pt idx="2658">
                  <c:v>54.322000000000003</c:v>
                </c:pt>
                <c:pt idx="2659">
                  <c:v>54.322000000000003</c:v>
                </c:pt>
                <c:pt idx="2660">
                  <c:v>54.322000000000003</c:v>
                </c:pt>
                <c:pt idx="2661">
                  <c:v>54.322000000000003</c:v>
                </c:pt>
                <c:pt idx="2662">
                  <c:v>54.322000000000003</c:v>
                </c:pt>
                <c:pt idx="2663">
                  <c:v>54.322000000000003</c:v>
                </c:pt>
                <c:pt idx="2664">
                  <c:v>54.322000000000003</c:v>
                </c:pt>
                <c:pt idx="2665">
                  <c:v>54.322000000000003</c:v>
                </c:pt>
                <c:pt idx="2666">
                  <c:v>54.322000000000003</c:v>
                </c:pt>
                <c:pt idx="2667">
                  <c:v>54.322000000000003</c:v>
                </c:pt>
                <c:pt idx="2668">
                  <c:v>54.322000000000003</c:v>
                </c:pt>
                <c:pt idx="2669">
                  <c:v>54.322000000000003</c:v>
                </c:pt>
                <c:pt idx="2670">
                  <c:v>54.322000000000003</c:v>
                </c:pt>
                <c:pt idx="2671">
                  <c:v>54.322000000000003</c:v>
                </c:pt>
                <c:pt idx="2672">
                  <c:v>54.322000000000003</c:v>
                </c:pt>
                <c:pt idx="2673">
                  <c:v>54.322000000000003</c:v>
                </c:pt>
                <c:pt idx="2674">
                  <c:v>54.322000000000003</c:v>
                </c:pt>
                <c:pt idx="2675">
                  <c:v>54.322000000000003</c:v>
                </c:pt>
                <c:pt idx="2676">
                  <c:v>54.322000000000003</c:v>
                </c:pt>
                <c:pt idx="2677">
                  <c:v>54.322000000000003</c:v>
                </c:pt>
                <c:pt idx="2678">
                  <c:v>54.322000000000003</c:v>
                </c:pt>
                <c:pt idx="2679">
                  <c:v>54.322000000000003</c:v>
                </c:pt>
                <c:pt idx="2680">
                  <c:v>54.322000000000003</c:v>
                </c:pt>
                <c:pt idx="2681">
                  <c:v>54.322000000000003</c:v>
                </c:pt>
                <c:pt idx="2682">
                  <c:v>54.322000000000003</c:v>
                </c:pt>
                <c:pt idx="2683">
                  <c:v>54.322000000000003</c:v>
                </c:pt>
                <c:pt idx="2684">
                  <c:v>54.322000000000003</c:v>
                </c:pt>
                <c:pt idx="2685">
                  <c:v>54.322000000000003</c:v>
                </c:pt>
                <c:pt idx="2686">
                  <c:v>54.322000000000003</c:v>
                </c:pt>
                <c:pt idx="2687">
                  <c:v>54.322000000000003</c:v>
                </c:pt>
                <c:pt idx="2688">
                  <c:v>54.322000000000003</c:v>
                </c:pt>
                <c:pt idx="2689">
                  <c:v>54.322000000000003</c:v>
                </c:pt>
                <c:pt idx="2690">
                  <c:v>54.322000000000003</c:v>
                </c:pt>
                <c:pt idx="2691">
                  <c:v>54.322000000000003</c:v>
                </c:pt>
                <c:pt idx="2692">
                  <c:v>54.322000000000003</c:v>
                </c:pt>
                <c:pt idx="2693">
                  <c:v>54.322000000000003</c:v>
                </c:pt>
                <c:pt idx="2694">
                  <c:v>54.322000000000003</c:v>
                </c:pt>
                <c:pt idx="2695">
                  <c:v>54.322000000000003</c:v>
                </c:pt>
                <c:pt idx="2696">
                  <c:v>54.322000000000003</c:v>
                </c:pt>
                <c:pt idx="2697">
                  <c:v>54.322000000000003</c:v>
                </c:pt>
                <c:pt idx="2698">
                  <c:v>54.322000000000003</c:v>
                </c:pt>
                <c:pt idx="2699">
                  <c:v>54.322000000000003</c:v>
                </c:pt>
                <c:pt idx="2700">
                  <c:v>54.322000000000003</c:v>
                </c:pt>
                <c:pt idx="2701">
                  <c:v>54.322000000000003</c:v>
                </c:pt>
                <c:pt idx="2702">
                  <c:v>54.322000000000003</c:v>
                </c:pt>
                <c:pt idx="2703">
                  <c:v>54.322000000000003</c:v>
                </c:pt>
                <c:pt idx="2704">
                  <c:v>54.322000000000003</c:v>
                </c:pt>
                <c:pt idx="2705">
                  <c:v>54.322000000000003</c:v>
                </c:pt>
                <c:pt idx="2706">
                  <c:v>54.322000000000003</c:v>
                </c:pt>
                <c:pt idx="2707">
                  <c:v>54.322000000000003</c:v>
                </c:pt>
                <c:pt idx="2708">
                  <c:v>54.322000000000003</c:v>
                </c:pt>
                <c:pt idx="2709">
                  <c:v>54.322000000000003</c:v>
                </c:pt>
                <c:pt idx="2710">
                  <c:v>54.322000000000003</c:v>
                </c:pt>
                <c:pt idx="2711">
                  <c:v>54.322000000000003</c:v>
                </c:pt>
                <c:pt idx="2712">
                  <c:v>54.322000000000003</c:v>
                </c:pt>
                <c:pt idx="2713">
                  <c:v>54.322000000000003</c:v>
                </c:pt>
                <c:pt idx="2714">
                  <c:v>54.322000000000003</c:v>
                </c:pt>
                <c:pt idx="2715">
                  <c:v>54.322000000000003</c:v>
                </c:pt>
                <c:pt idx="2716">
                  <c:v>54.322000000000003</c:v>
                </c:pt>
                <c:pt idx="2717">
                  <c:v>54.322000000000003</c:v>
                </c:pt>
                <c:pt idx="2718">
                  <c:v>54.322000000000003</c:v>
                </c:pt>
                <c:pt idx="2719">
                  <c:v>54.322000000000003</c:v>
                </c:pt>
                <c:pt idx="2720">
                  <c:v>54.322000000000003</c:v>
                </c:pt>
                <c:pt idx="2721">
                  <c:v>54.322000000000003</c:v>
                </c:pt>
                <c:pt idx="2722">
                  <c:v>54.322000000000003</c:v>
                </c:pt>
                <c:pt idx="2723">
                  <c:v>54.322000000000003</c:v>
                </c:pt>
                <c:pt idx="2724">
                  <c:v>54.322000000000003</c:v>
                </c:pt>
                <c:pt idx="2725">
                  <c:v>54.322000000000003</c:v>
                </c:pt>
                <c:pt idx="2726">
                  <c:v>54.322000000000003</c:v>
                </c:pt>
                <c:pt idx="2727">
                  <c:v>54.322000000000003</c:v>
                </c:pt>
                <c:pt idx="2728">
                  <c:v>54.322000000000003</c:v>
                </c:pt>
                <c:pt idx="2729">
                  <c:v>54.322000000000003</c:v>
                </c:pt>
                <c:pt idx="2730">
                  <c:v>54.322000000000003</c:v>
                </c:pt>
                <c:pt idx="2731">
                  <c:v>54.322000000000003</c:v>
                </c:pt>
                <c:pt idx="2732">
                  <c:v>54.322000000000003</c:v>
                </c:pt>
                <c:pt idx="2733">
                  <c:v>54.322000000000003</c:v>
                </c:pt>
                <c:pt idx="2734">
                  <c:v>54.322000000000003</c:v>
                </c:pt>
                <c:pt idx="2735">
                  <c:v>54.322000000000003</c:v>
                </c:pt>
                <c:pt idx="2736">
                  <c:v>54.322000000000003</c:v>
                </c:pt>
                <c:pt idx="2737">
                  <c:v>54.322000000000003</c:v>
                </c:pt>
                <c:pt idx="2738">
                  <c:v>54.322000000000003</c:v>
                </c:pt>
                <c:pt idx="2739">
                  <c:v>54.322000000000003</c:v>
                </c:pt>
                <c:pt idx="2740">
                  <c:v>54.322000000000003</c:v>
                </c:pt>
                <c:pt idx="2741">
                  <c:v>54.322000000000003</c:v>
                </c:pt>
                <c:pt idx="2742">
                  <c:v>54.322000000000003</c:v>
                </c:pt>
                <c:pt idx="2743">
                  <c:v>54.322000000000003</c:v>
                </c:pt>
                <c:pt idx="2744">
                  <c:v>54.322000000000003</c:v>
                </c:pt>
                <c:pt idx="2745">
                  <c:v>54.322000000000003</c:v>
                </c:pt>
                <c:pt idx="2746">
                  <c:v>54.322000000000003</c:v>
                </c:pt>
                <c:pt idx="2747">
                  <c:v>54.322000000000003</c:v>
                </c:pt>
                <c:pt idx="2748">
                  <c:v>54.322000000000003</c:v>
                </c:pt>
                <c:pt idx="2749">
                  <c:v>54.322000000000003</c:v>
                </c:pt>
                <c:pt idx="2750">
                  <c:v>54.322000000000003</c:v>
                </c:pt>
                <c:pt idx="2751">
                  <c:v>54.322000000000003</c:v>
                </c:pt>
                <c:pt idx="2752">
                  <c:v>54.322000000000003</c:v>
                </c:pt>
                <c:pt idx="2753">
                  <c:v>54.322000000000003</c:v>
                </c:pt>
                <c:pt idx="2754">
                  <c:v>54.322000000000003</c:v>
                </c:pt>
                <c:pt idx="2755">
                  <c:v>54.322000000000003</c:v>
                </c:pt>
                <c:pt idx="2756">
                  <c:v>54.322000000000003</c:v>
                </c:pt>
                <c:pt idx="2757">
                  <c:v>54.322000000000003</c:v>
                </c:pt>
                <c:pt idx="2758">
                  <c:v>54.322000000000003</c:v>
                </c:pt>
                <c:pt idx="2759">
                  <c:v>54.322000000000003</c:v>
                </c:pt>
                <c:pt idx="2760">
                  <c:v>54.322000000000003</c:v>
                </c:pt>
                <c:pt idx="2761">
                  <c:v>54.322000000000003</c:v>
                </c:pt>
                <c:pt idx="2762">
                  <c:v>54.322000000000003</c:v>
                </c:pt>
                <c:pt idx="2763">
                  <c:v>54.322000000000003</c:v>
                </c:pt>
                <c:pt idx="2764">
                  <c:v>54.322000000000003</c:v>
                </c:pt>
                <c:pt idx="2765">
                  <c:v>54.322000000000003</c:v>
                </c:pt>
                <c:pt idx="2766">
                  <c:v>54.322000000000003</c:v>
                </c:pt>
                <c:pt idx="2767">
                  <c:v>54.322000000000003</c:v>
                </c:pt>
                <c:pt idx="2768">
                  <c:v>54.322000000000003</c:v>
                </c:pt>
                <c:pt idx="2769">
                  <c:v>54.322000000000003</c:v>
                </c:pt>
                <c:pt idx="2770">
                  <c:v>54.495000000000005</c:v>
                </c:pt>
                <c:pt idx="2771">
                  <c:v>54.322000000000003</c:v>
                </c:pt>
                <c:pt idx="2772">
                  <c:v>54.495000000000005</c:v>
                </c:pt>
                <c:pt idx="2773">
                  <c:v>54.322000000000003</c:v>
                </c:pt>
                <c:pt idx="2774">
                  <c:v>54.322000000000003</c:v>
                </c:pt>
                <c:pt idx="2775">
                  <c:v>54.495000000000005</c:v>
                </c:pt>
                <c:pt idx="2776">
                  <c:v>54.495000000000005</c:v>
                </c:pt>
                <c:pt idx="2777">
                  <c:v>54.495000000000005</c:v>
                </c:pt>
                <c:pt idx="2778">
                  <c:v>54.495000000000005</c:v>
                </c:pt>
                <c:pt idx="2779">
                  <c:v>54.495000000000005</c:v>
                </c:pt>
                <c:pt idx="2780">
                  <c:v>54.495000000000005</c:v>
                </c:pt>
                <c:pt idx="2781">
                  <c:v>54.495000000000005</c:v>
                </c:pt>
                <c:pt idx="2782">
                  <c:v>54.322000000000003</c:v>
                </c:pt>
                <c:pt idx="2783">
                  <c:v>54.495000000000005</c:v>
                </c:pt>
                <c:pt idx="2784">
                  <c:v>54.495000000000005</c:v>
                </c:pt>
                <c:pt idx="2785">
                  <c:v>54.495000000000005</c:v>
                </c:pt>
                <c:pt idx="2786">
                  <c:v>54.495000000000005</c:v>
                </c:pt>
                <c:pt idx="2787">
                  <c:v>54.495000000000005</c:v>
                </c:pt>
                <c:pt idx="2788">
                  <c:v>54.495000000000005</c:v>
                </c:pt>
                <c:pt idx="2789">
                  <c:v>54.495000000000005</c:v>
                </c:pt>
                <c:pt idx="2790">
                  <c:v>54.495000000000005</c:v>
                </c:pt>
                <c:pt idx="2791">
                  <c:v>54.495000000000005</c:v>
                </c:pt>
                <c:pt idx="2792">
                  <c:v>54.495000000000005</c:v>
                </c:pt>
                <c:pt idx="2793">
                  <c:v>54.495000000000005</c:v>
                </c:pt>
                <c:pt idx="2794">
                  <c:v>54.495000000000005</c:v>
                </c:pt>
                <c:pt idx="2795">
                  <c:v>54.495000000000005</c:v>
                </c:pt>
                <c:pt idx="2796">
                  <c:v>54.495000000000005</c:v>
                </c:pt>
                <c:pt idx="2797">
                  <c:v>54.495000000000005</c:v>
                </c:pt>
                <c:pt idx="2798">
                  <c:v>54.495000000000005</c:v>
                </c:pt>
                <c:pt idx="2799">
                  <c:v>54.322000000000003</c:v>
                </c:pt>
                <c:pt idx="2800">
                  <c:v>54.495000000000005</c:v>
                </c:pt>
                <c:pt idx="2801">
                  <c:v>54.495000000000005</c:v>
                </c:pt>
                <c:pt idx="2802">
                  <c:v>54.495000000000005</c:v>
                </c:pt>
                <c:pt idx="2803">
                  <c:v>54.495000000000005</c:v>
                </c:pt>
                <c:pt idx="2804">
                  <c:v>54.495000000000005</c:v>
                </c:pt>
                <c:pt idx="2805">
                  <c:v>54.495000000000005</c:v>
                </c:pt>
                <c:pt idx="2806">
                  <c:v>54.495000000000005</c:v>
                </c:pt>
                <c:pt idx="2807">
                  <c:v>54.495000000000005</c:v>
                </c:pt>
                <c:pt idx="2808">
                  <c:v>54.495000000000005</c:v>
                </c:pt>
                <c:pt idx="2809">
                  <c:v>54.495000000000005</c:v>
                </c:pt>
                <c:pt idx="2810">
                  <c:v>54.495000000000005</c:v>
                </c:pt>
                <c:pt idx="2811">
                  <c:v>54.495000000000005</c:v>
                </c:pt>
                <c:pt idx="2812">
                  <c:v>54.495000000000005</c:v>
                </c:pt>
                <c:pt idx="2813">
                  <c:v>54.495000000000005</c:v>
                </c:pt>
                <c:pt idx="2814">
                  <c:v>54.495000000000005</c:v>
                </c:pt>
                <c:pt idx="2815">
                  <c:v>54.495000000000005</c:v>
                </c:pt>
                <c:pt idx="2816">
                  <c:v>54.495000000000005</c:v>
                </c:pt>
                <c:pt idx="2817">
                  <c:v>54.495000000000005</c:v>
                </c:pt>
                <c:pt idx="2818">
                  <c:v>54.495000000000005</c:v>
                </c:pt>
                <c:pt idx="2819">
                  <c:v>54.495000000000005</c:v>
                </c:pt>
                <c:pt idx="2820">
                  <c:v>54.495000000000005</c:v>
                </c:pt>
                <c:pt idx="2821">
                  <c:v>54.495000000000005</c:v>
                </c:pt>
                <c:pt idx="2822">
                  <c:v>54.495000000000005</c:v>
                </c:pt>
                <c:pt idx="2823">
                  <c:v>54.495000000000005</c:v>
                </c:pt>
                <c:pt idx="2824">
                  <c:v>54.495000000000005</c:v>
                </c:pt>
                <c:pt idx="2825">
                  <c:v>54.495000000000005</c:v>
                </c:pt>
                <c:pt idx="2826">
                  <c:v>54.495000000000005</c:v>
                </c:pt>
                <c:pt idx="2827">
                  <c:v>54.495000000000005</c:v>
                </c:pt>
                <c:pt idx="2828">
                  <c:v>54.495000000000005</c:v>
                </c:pt>
                <c:pt idx="2829">
                  <c:v>54.495000000000005</c:v>
                </c:pt>
                <c:pt idx="2830">
                  <c:v>54.495000000000005</c:v>
                </c:pt>
                <c:pt idx="2831">
                  <c:v>54.495000000000005</c:v>
                </c:pt>
                <c:pt idx="2832">
                  <c:v>54.495000000000005</c:v>
                </c:pt>
                <c:pt idx="2833">
                  <c:v>54.495000000000005</c:v>
                </c:pt>
                <c:pt idx="2834">
                  <c:v>54.495000000000005</c:v>
                </c:pt>
                <c:pt idx="2835">
                  <c:v>54.495000000000005</c:v>
                </c:pt>
                <c:pt idx="2836">
                  <c:v>54.495000000000005</c:v>
                </c:pt>
                <c:pt idx="2837">
                  <c:v>54.495000000000005</c:v>
                </c:pt>
                <c:pt idx="2838">
                  <c:v>54.495000000000005</c:v>
                </c:pt>
                <c:pt idx="2839">
                  <c:v>54.495000000000005</c:v>
                </c:pt>
                <c:pt idx="2840">
                  <c:v>54.495000000000005</c:v>
                </c:pt>
                <c:pt idx="2841">
                  <c:v>54.495000000000005</c:v>
                </c:pt>
                <c:pt idx="2842">
                  <c:v>54.495000000000005</c:v>
                </c:pt>
                <c:pt idx="2843">
                  <c:v>54.495000000000005</c:v>
                </c:pt>
                <c:pt idx="2844">
                  <c:v>54.495000000000005</c:v>
                </c:pt>
                <c:pt idx="2845">
                  <c:v>54.495000000000005</c:v>
                </c:pt>
                <c:pt idx="2846">
                  <c:v>54.495000000000005</c:v>
                </c:pt>
                <c:pt idx="2847">
                  <c:v>54.495000000000005</c:v>
                </c:pt>
                <c:pt idx="2848">
                  <c:v>54.495000000000005</c:v>
                </c:pt>
                <c:pt idx="2849">
                  <c:v>54.495000000000005</c:v>
                </c:pt>
                <c:pt idx="2850">
                  <c:v>54.495000000000005</c:v>
                </c:pt>
                <c:pt idx="2851">
                  <c:v>54.495000000000005</c:v>
                </c:pt>
                <c:pt idx="2852">
                  <c:v>54.495000000000005</c:v>
                </c:pt>
                <c:pt idx="2853">
                  <c:v>54.495000000000005</c:v>
                </c:pt>
                <c:pt idx="2854">
                  <c:v>54.495000000000005</c:v>
                </c:pt>
                <c:pt idx="2855">
                  <c:v>54.495000000000005</c:v>
                </c:pt>
                <c:pt idx="2856">
                  <c:v>54.495000000000005</c:v>
                </c:pt>
                <c:pt idx="2857">
                  <c:v>54.495000000000005</c:v>
                </c:pt>
                <c:pt idx="2858">
                  <c:v>54.495000000000005</c:v>
                </c:pt>
                <c:pt idx="2859">
                  <c:v>54.495000000000005</c:v>
                </c:pt>
                <c:pt idx="2860">
                  <c:v>54.495000000000005</c:v>
                </c:pt>
                <c:pt idx="2861">
                  <c:v>54.495000000000005</c:v>
                </c:pt>
                <c:pt idx="2862">
                  <c:v>54.495000000000005</c:v>
                </c:pt>
                <c:pt idx="2863">
                  <c:v>54.495000000000005</c:v>
                </c:pt>
                <c:pt idx="2864">
                  <c:v>54.495000000000005</c:v>
                </c:pt>
                <c:pt idx="2865">
                  <c:v>54.495000000000005</c:v>
                </c:pt>
                <c:pt idx="2866">
                  <c:v>54.495000000000005</c:v>
                </c:pt>
                <c:pt idx="2867">
                  <c:v>54.495000000000005</c:v>
                </c:pt>
                <c:pt idx="2868">
                  <c:v>54.495000000000005</c:v>
                </c:pt>
                <c:pt idx="2869">
                  <c:v>54.495000000000005</c:v>
                </c:pt>
                <c:pt idx="2870">
                  <c:v>54.495000000000005</c:v>
                </c:pt>
                <c:pt idx="2871">
                  <c:v>54.495000000000005</c:v>
                </c:pt>
                <c:pt idx="2872">
                  <c:v>54.495000000000005</c:v>
                </c:pt>
                <c:pt idx="2873">
                  <c:v>54.495000000000005</c:v>
                </c:pt>
                <c:pt idx="2874">
                  <c:v>54.495000000000005</c:v>
                </c:pt>
                <c:pt idx="2875">
                  <c:v>54.495000000000005</c:v>
                </c:pt>
                <c:pt idx="2876">
                  <c:v>54.495000000000005</c:v>
                </c:pt>
                <c:pt idx="2877">
                  <c:v>54.495000000000005</c:v>
                </c:pt>
                <c:pt idx="2878">
                  <c:v>54.495000000000005</c:v>
                </c:pt>
                <c:pt idx="2879">
                  <c:v>54.495000000000005</c:v>
                </c:pt>
                <c:pt idx="2880">
                  <c:v>54.495000000000005</c:v>
                </c:pt>
                <c:pt idx="2881">
                  <c:v>54.495000000000005</c:v>
                </c:pt>
                <c:pt idx="2882">
                  <c:v>54.495000000000005</c:v>
                </c:pt>
                <c:pt idx="2883">
                  <c:v>54.495000000000005</c:v>
                </c:pt>
                <c:pt idx="2884">
                  <c:v>54.495000000000005</c:v>
                </c:pt>
                <c:pt idx="2885">
                  <c:v>54.495000000000005</c:v>
                </c:pt>
                <c:pt idx="2886">
                  <c:v>54.495000000000005</c:v>
                </c:pt>
                <c:pt idx="2887">
                  <c:v>54.495000000000005</c:v>
                </c:pt>
                <c:pt idx="2888">
                  <c:v>54.495000000000005</c:v>
                </c:pt>
                <c:pt idx="2889">
                  <c:v>54.495000000000005</c:v>
                </c:pt>
                <c:pt idx="2890">
                  <c:v>54.495000000000005</c:v>
                </c:pt>
                <c:pt idx="2891">
                  <c:v>54.495000000000005</c:v>
                </c:pt>
                <c:pt idx="2892">
                  <c:v>54.495000000000005</c:v>
                </c:pt>
                <c:pt idx="2893">
                  <c:v>54.495000000000005</c:v>
                </c:pt>
                <c:pt idx="2894">
                  <c:v>54.495000000000005</c:v>
                </c:pt>
                <c:pt idx="2895">
                  <c:v>54.495000000000005</c:v>
                </c:pt>
                <c:pt idx="2896">
                  <c:v>54.495000000000005</c:v>
                </c:pt>
                <c:pt idx="2897">
                  <c:v>54.495000000000005</c:v>
                </c:pt>
                <c:pt idx="2898">
                  <c:v>54.495000000000005</c:v>
                </c:pt>
                <c:pt idx="2899">
                  <c:v>54.495000000000005</c:v>
                </c:pt>
                <c:pt idx="2900">
                  <c:v>54.495000000000005</c:v>
                </c:pt>
                <c:pt idx="2901">
                  <c:v>54.495000000000005</c:v>
                </c:pt>
                <c:pt idx="2902">
                  <c:v>54.495000000000005</c:v>
                </c:pt>
                <c:pt idx="2903">
                  <c:v>54.495000000000005</c:v>
                </c:pt>
                <c:pt idx="2904">
                  <c:v>54.495000000000005</c:v>
                </c:pt>
                <c:pt idx="2905">
                  <c:v>54.495000000000005</c:v>
                </c:pt>
                <c:pt idx="2906">
                  <c:v>54.495000000000005</c:v>
                </c:pt>
                <c:pt idx="2907">
                  <c:v>54.495000000000005</c:v>
                </c:pt>
                <c:pt idx="2908">
                  <c:v>54.495000000000005</c:v>
                </c:pt>
                <c:pt idx="2909">
                  <c:v>54.495000000000005</c:v>
                </c:pt>
                <c:pt idx="2910">
                  <c:v>54.495000000000005</c:v>
                </c:pt>
                <c:pt idx="2911">
                  <c:v>54.495000000000005</c:v>
                </c:pt>
                <c:pt idx="2912">
                  <c:v>54.495000000000005</c:v>
                </c:pt>
                <c:pt idx="2913">
                  <c:v>54.495000000000005</c:v>
                </c:pt>
                <c:pt idx="2914">
                  <c:v>54.495000000000005</c:v>
                </c:pt>
                <c:pt idx="2915">
                  <c:v>54.495000000000005</c:v>
                </c:pt>
                <c:pt idx="2916">
                  <c:v>54.495000000000005</c:v>
                </c:pt>
                <c:pt idx="2917">
                  <c:v>54.495000000000005</c:v>
                </c:pt>
                <c:pt idx="2918">
                  <c:v>54.495000000000005</c:v>
                </c:pt>
                <c:pt idx="2919">
                  <c:v>54.495000000000005</c:v>
                </c:pt>
                <c:pt idx="2920">
                  <c:v>54.495000000000005</c:v>
                </c:pt>
                <c:pt idx="2921">
                  <c:v>54.495000000000005</c:v>
                </c:pt>
                <c:pt idx="2922">
                  <c:v>54.495000000000005</c:v>
                </c:pt>
                <c:pt idx="2923">
                  <c:v>54.495000000000005</c:v>
                </c:pt>
                <c:pt idx="2924">
                  <c:v>54.495000000000005</c:v>
                </c:pt>
                <c:pt idx="2925">
                  <c:v>54.495000000000005</c:v>
                </c:pt>
                <c:pt idx="2926">
                  <c:v>54.495000000000005</c:v>
                </c:pt>
                <c:pt idx="2927">
                  <c:v>54.495000000000005</c:v>
                </c:pt>
                <c:pt idx="2928">
                  <c:v>54.495000000000005</c:v>
                </c:pt>
                <c:pt idx="2929">
                  <c:v>54.495000000000005</c:v>
                </c:pt>
                <c:pt idx="2930">
                  <c:v>54.495000000000005</c:v>
                </c:pt>
                <c:pt idx="2931">
                  <c:v>54.495000000000005</c:v>
                </c:pt>
                <c:pt idx="2932">
                  <c:v>54.495000000000005</c:v>
                </c:pt>
                <c:pt idx="2933">
                  <c:v>54.495000000000005</c:v>
                </c:pt>
                <c:pt idx="2934">
                  <c:v>54.495000000000005</c:v>
                </c:pt>
                <c:pt idx="2935">
                  <c:v>54.495000000000005</c:v>
                </c:pt>
                <c:pt idx="2936">
                  <c:v>54.495000000000005</c:v>
                </c:pt>
                <c:pt idx="2937">
                  <c:v>54.495000000000005</c:v>
                </c:pt>
                <c:pt idx="2938">
                  <c:v>54.495000000000005</c:v>
                </c:pt>
                <c:pt idx="2939">
                  <c:v>54.495000000000005</c:v>
                </c:pt>
                <c:pt idx="2940">
                  <c:v>54.495000000000005</c:v>
                </c:pt>
                <c:pt idx="2941">
                  <c:v>54.495000000000005</c:v>
                </c:pt>
                <c:pt idx="2942">
                  <c:v>54.495000000000005</c:v>
                </c:pt>
                <c:pt idx="2943">
                  <c:v>54.495000000000005</c:v>
                </c:pt>
                <c:pt idx="2944">
                  <c:v>54.495000000000005</c:v>
                </c:pt>
                <c:pt idx="2945">
                  <c:v>54.495000000000005</c:v>
                </c:pt>
                <c:pt idx="2946">
                  <c:v>54.495000000000005</c:v>
                </c:pt>
                <c:pt idx="2947">
                  <c:v>54.495000000000005</c:v>
                </c:pt>
                <c:pt idx="2948">
                  <c:v>54.495000000000005</c:v>
                </c:pt>
                <c:pt idx="2949">
                  <c:v>54.495000000000005</c:v>
                </c:pt>
                <c:pt idx="2950">
                  <c:v>54.495000000000005</c:v>
                </c:pt>
                <c:pt idx="2951">
                  <c:v>54.495000000000005</c:v>
                </c:pt>
                <c:pt idx="2952">
                  <c:v>54.495000000000005</c:v>
                </c:pt>
                <c:pt idx="2953">
                  <c:v>54.495000000000005</c:v>
                </c:pt>
                <c:pt idx="2954">
                  <c:v>54.495000000000005</c:v>
                </c:pt>
                <c:pt idx="2955">
                  <c:v>54.495000000000005</c:v>
                </c:pt>
                <c:pt idx="2956">
                  <c:v>54.495000000000005</c:v>
                </c:pt>
                <c:pt idx="2957">
                  <c:v>54.495000000000005</c:v>
                </c:pt>
                <c:pt idx="2958">
                  <c:v>54.495000000000005</c:v>
                </c:pt>
                <c:pt idx="2959">
                  <c:v>54.495000000000005</c:v>
                </c:pt>
                <c:pt idx="2960">
                  <c:v>54.495000000000005</c:v>
                </c:pt>
                <c:pt idx="2961">
                  <c:v>54.495000000000005</c:v>
                </c:pt>
                <c:pt idx="2962">
                  <c:v>54.495000000000005</c:v>
                </c:pt>
                <c:pt idx="2963">
                  <c:v>54.495000000000005</c:v>
                </c:pt>
                <c:pt idx="2964">
                  <c:v>54.495000000000005</c:v>
                </c:pt>
                <c:pt idx="2965">
                  <c:v>54.495000000000005</c:v>
                </c:pt>
                <c:pt idx="2966">
                  <c:v>54.495000000000005</c:v>
                </c:pt>
                <c:pt idx="2967">
                  <c:v>54.495000000000005</c:v>
                </c:pt>
                <c:pt idx="2968">
                  <c:v>54.495000000000005</c:v>
                </c:pt>
                <c:pt idx="2969">
                  <c:v>54.495000000000005</c:v>
                </c:pt>
                <c:pt idx="2970">
                  <c:v>54.495000000000005</c:v>
                </c:pt>
                <c:pt idx="2971">
                  <c:v>54.495000000000005</c:v>
                </c:pt>
                <c:pt idx="2972">
                  <c:v>54.495000000000005</c:v>
                </c:pt>
                <c:pt idx="2973">
                  <c:v>54.495000000000005</c:v>
                </c:pt>
                <c:pt idx="2974">
                  <c:v>54.495000000000005</c:v>
                </c:pt>
                <c:pt idx="2975">
                  <c:v>54.495000000000005</c:v>
                </c:pt>
                <c:pt idx="2976">
                  <c:v>54.495000000000005</c:v>
                </c:pt>
                <c:pt idx="2977">
                  <c:v>54.495000000000005</c:v>
                </c:pt>
                <c:pt idx="2978">
                  <c:v>54.495000000000005</c:v>
                </c:pt>
                <c:pt idx="2979">
                  <c:v>54.495000000000005</c:v>
                </c:pt>
                <c:pt idx="2980">
                  <c:v>54.495000000000005</c:v>
                </c:pt>
                <c:pt idx="2981">
                  <c:v>54.495000000000005</c:v>
                </c:pt>
                <c:pt idx="2982">
                  <c:v>54.495000000000005</c:v>
                </c:pt>
                <c:pt idx="2983">
                  <c:v>54.495000000000005</c:v>
                </c:pt>
                <c:pt idx="2984">
                  <c:v>54.495000000000005</c:v>
                </c:pt>
                <c:pt idx="2985">
                  <c:v>54.495000000000005</c:v>
                </c:pt>
                <c:pt idx="2986">
                  <c:v>54.495000000000005</c:v>
                </c:pt>
                <c:pt idx="2987">
                  <c:v>54.495000000000005</c:v>
                </c:pt>
                <c:pt idx="2988">
                  <c:v>54.495000000000005</c:v>
                </c:pt>
                <c:pt idx="2989">
                  <c:v>54.495000000000005</c:v>
                </c:pt>
                <c:pt idx="2990">
                  <c:v>54.495000000000005</c:v>
                </c:pt>
                <c:pt idx="2991">
                  <c:v>54.495000000000005</c:v>
                </c:pt>
                <c:pt idx="2992">
                  <c:v>54.495000000000005</c:v>
                </c:pt>
                <c:pt idx="2993">
                  <c:v>54.495000000000005</c:v>
                </c:pt>
                <c:pt idx="2994">
                  <c:v>54.495000000000005</c:v>
                </c:pt>
                <c:pt idx="2995">
                  <c:v>54.495000000000005</c:v>
                </c:pt>
                <c:pt idx="2996">
                  <c:v>54.495000000000005</c:v>
                </c:pt>
                <c:pt idx="2997">
                  <c:v>54.495000000000005</c:v>
                </c:pt>
                <c:pt idx="2998">
                  <c:v>54.495000000000005</c:v>
                </c:pt>
                <c:pt idx="2999">
                  <c:v>54.495000000000005</c:v>
                </c:pt>
                <c:pt idx="3000">
                  <c:v>54.495000000000005</c:v>
                </c:pt>
                <c:pt idx="3001">
                  <c:v>54.495000000000005</c:v>
                </c:pt>
                <c:pt idx="3002">
                  <c:v>54.495000000000005</c:v>
                </c:pt>
                <c:pt idx="3003">
                  <c:v>54.495000000000005</c:v>
                </c:pt>
                <c:pt idx="3004">
                  <c:v>54.495000000000005</c:v>
                </c:pt>
                <c:pt idx="3005">
                  <c:v>54.495000000000005</c:v>
                </c:pt>
                <c:pt idx="3006">
                  <c:v>54.495000000000005</c:v>
                </c:pt>
                <c:pt idx="3007">
                  <c:v>54.495000000000005</c:v>
                </c:pt>
                <c:pt idx="3008">
                  <c:v>54.495000000000005</c:v>
                </c:pt>
                <c:pt idx="3009">
                  <c:v>54.495000000000005</c:v>
                </c:pt>
                <c:pt idx="3010">
                  <c:v>54.495000000000005</c:v>
                </c:pt>
                <c:pt idx="3011">
                  <c:v>54.495000000000005</c:v>
                </c:pt>
                <c:pt idx="3012">
                  <c:v>54.495000000000005</c:v>
                </c:pt>
                <c:pt idx="3013">
                  <c:v>54.495000000000005</c:v>
                </c:pt>
                <c:pt idx="3014">
                  <c:v>54.495000000000005</c:v>
                </c:pt>
                <c:pt idx="3015">
                  <c:v>54.495000000000005</c:v>
                </c:pt>
                <c:pt idx="3016">
                  <c:v>54.495000000000005</c:v>
                </c:pt>
                <c:pt idx="3017">
                  <c:v>54.495000000000005</c:v>
                </c:pt>
                <c:pt idx="3018">
                  <c:v>54.495000000000005</c:v>
                </c:pt>
                <c:pt idx="3019">
                  <c:v>54.495000000000005</c:v>
                </c:pt>
                <c:pt idx="3020">
                  <c:v>54.495000000000005</c:v>
                </c:pt>
                <c:pt idx="3021">
                  <c:v>54.495000000000005</c:v>
                </c:pt>
                <c:pt idx="3022">
                  <c:v>54.495000000000005</c:v>
                </c:pt>
                <c:pt idx="3023">
                  <c:v>54.495000000000005</c:v>
                </c:pt>
                <c:pt idx="3024">
                  <c:v>54.495000000000005</c:v>
                </c:pt>
                <c:pt idx="3025">
                  <c:v>54.495000000000005</c:v>
                </c:pt>
                <c:pt idx="3026">
                  <c:v>54.495000000000005</c:v>
                </c:pt>
                <c:pt idx="3027">
                  <c:v>54.495000000000005</c:v>
                </c:pt>
                <c:pt idx="3028">
                  <c:v>54.495000000000005</c:v>
                </c:pt>
                <c:pt idx="3029">
                  <c:v>54.495000000000005</c:v>
                </c:pt>
                <c:pt idx="3030">
                  <c:v>54.495000000000005</c:v>
                </c:pt>
                <c:pt idx="3031">
                  <c:v>54.495000000000005</c:v>
                </c:pt>
                <c:pt idx="3032">
                  <c:v>54.495000000000005</c:v>
                </c:pt>
                <c:pt idx="3033">
                  <c:v>54.495000000000005</c:v>
                </c:pt>
                <c:pt idx="3034">
                  <c:v>54.495000000000005</c:v>
                </c:pt>
                <c:pt idx="3035">
                  <c:v>54.495000000000005</c:v>
                </c:pt>
                <c:pt idx="3036">
                  <c:v>54.495000000000005</c:v>
                </c:pt>
                <c:pt idx="3037">
                  <c:v>54.495000000000005</c:v>
                </c:pt>
                <c:pt idx="3038">
                  <c:v>54.495000000000005</c:v>
                </c:pt>
                <c:pt idx="3039">
                  <c:v>54.495000000000005</c:v>
                </c:pt>
                <c:pt idx="3040">
                  <c:v>54.495000000000005</c:v>
                </c:pt>
                <c:pt idx="3041">
                  <c:v>54.495000000000005</c:v>
                </c:pt>
                <c:pt idx="3042">
                  <c:v>54.495000000000005</c:v>
                </c:pt>
                <c:pt idx="3043">
                  <c:v>54.495000000000005</c:v>
                </c:pt>
                <c:pt idx="3044">
                  <c:v>54.495000000000005</c:v>
                </c:pt>
                <c:pt idx="3045">
                  <c:v>54.495000000000005</c:v>
                </c:pt>
                <c:pt idx="3046">
                  <c:v>54.495000000000005</c:v>
                </c:pt>
                <c:pt idx="3047">
                  <c:v>54.495000000000005</c:v>
                </c:pt>
                <c:pt idx="3048">
                  <c:v>54.495000000000005</c:v>
                </c:pt>
                <c:pt idx="3049">
                  <c:v>54.495000000000005</c:v>
                </c:pt>
                <c:pt idx="3050">
                  <c:v>54.495000000000005</c:v>
                </c:pt>
                <c:pt idx="3051">
                  <c:v>54.495000000000005</c:v>
                </c:pt>
                <c:pt idx="3052">
                  <c:v>54.495000000000005</c:v>
                </c:pt>
                <c:pt idx="3053">
                  <c:v>54.495000000000005</c:v>
                </c:pt>
                <c:pt idx="3054">
                  <c:v>54.495000000000005</c:v>
                </c:pt>
                <c:pt idx="3055">
                  <c:v>54.495000000000005</c:v>
                </c:pt>
                <c:pt idx="3056">
                  <c:v>54.495000000000005</c:v>
                </c:pt>
                <c:pt idx="3057">
                  <c:v>54.495000000000005</c:v>
                </c:pt>
                <c:pt idx="3058">
                  <c:v>54.495000000000005</c:v>
                </c:pt>
                <c:pt idx="3059">
                  <c:v>54.495000000000005</c:v>
                </c:pt>
                <c:pt idx="3060">
                  <c:v>54.495000000000005</c:v>
                </c:pt>
                <c:pt idx="3061">
                  <c:v>54.495000000000005</c:v>
                </c:pt>
                <c:pt idx="3062">
                  <c:v>54.495000000000005</c:v>
                </c:pt>
                <c:pt idx="3063">
                  <c:v>54.495000000000005</c:v>
                </c:pt>
                <c:pt idx="3064">
                  <c:v>54.495000000000005</c:v>
                </c:pt>
                <c:pt idx="3065">
                  <c:v>54.495000000000005</c:v>
                </c:pt>
                <c:pt idx="3066">
                  <c:v>54.495000000000005</c:v>
                </c:pt>
                <c:pt idx="3067">
                  <c:v>54.495000000000005</c:v>
                </c:pt>
                <c:pt idx="3068">
                  <c:v>54.495000000000005</c:v>
                </c:pt>
                <c:pt idx="3069">
                  <c:v>54.495000000000005</c:v>
                </c:pt>
                <c:pt idx="3070">
                  <c:v>54.495000000000005</c:v>
                </c:pt>
                <c:pt idx="3071">
                  <c:v>54.495000000000005</c:v>
                </c:pt>
                <c:pt idx="3072">
                  <c:v>54.495000000000005</c:v>
                </c:pt>
                <c:pt idx="3073">
                  <c:v>54.495000000000005</c:v>
                </c:pt>
                <c:pt idx="3074">
                  <c:v>54.495000000000005</c:v>
                </c:pt>
                <c:pt idx="3075">
                  <c:v>54.495000000000005</c:v>
                </c:pt>
                <c:pt idx="3076">
                  <c:v>54.495000000000005</c:v>
                </c:pt>
                <c:pt idx="3077">
                  <c:v>54.495000000000005</c:v>
                </c:pt>
                <c:pt idx="3078">
                  <c:v>54.495000000000005</c:v>
                </c:pt>
                <c:pt idx="3079">
                  <c:v>54.495000000000005</c:v>
                </c:pt>
                <c:pt idx="3080">
                  <c:v>54.495000000000005</c:v>
                </c:pt>
                <c:pt idx="3081">
                  <c:v>54.495000000000005</c:v>
                </c:pt>
                <c:pt idx="3082">
                  <c:v>54.495000000000005</c:v>
                </c:pt>
                <c:pt idx="3083">
                  <c:v>54.495000000000005</c:v>
                </c:pt>
                <c:pt idx="3084">
                  <c:v>54.495000000000005</c:v>
                </c:pt>
                <c:pt idx="3085">
                  <c:v>54.495000000000005</c:v>
                </c:pt>
                <c:pt idx="3086">
                  <c:v>54.495000000000005</c:v>
                </c:pt>
                <c:pt idx="3087">
                  <c:v>54.495000000000005</c:v>
                </c:pt>
                <c:pt idx="3088">
                  <c:v>54.495000000000005</c:v>
                </c:pt>
                <c:pt idx="3089">
                  <c:v>54.495000000000005</c:v>
                </c:pt>
                <c:pt idx="3090">
                  <c:v>54.495000000000005</c:v>
                </c:pt>
                <c:pt idx="3091">
                  <c:v>54.495000000000005</c:v>
                </c:pt>
                <c:pt idx="3092">
                  <c:v>54.495000000000005</c:v>
                </c:pt>
                <c:pt idx="3093">
                  <c:v>54.495000000000005</c:v>
                </c:pt>
                <c:pt idx="3094">
                  <c:v>54.495000000000005</c:v>
                </c:pt>
                <c:pt idx="3095">
                  <c:v>54.495000000000005</c:v>
                </c:pt>
                <c:pt idx="3096">
                  <c:v>54.669000000000011</c:v>
                </c:pt>
                <c:pt idx="3097">
                  <c:v>54.495000000000005</c:v>
                </c:pt>
                <c:pt idx="3098">
                  <c:v>54.495000000000005</c:v>
                </c:pt>
                <c:pt idx="3099">
                  <c:v>54.495000000000005</c:v>
                </c:pt>
                <c:pt idx="3100">
                  <c:v>54.669000000000011</c:v>
                </c:pt>
                <c:pt idx="3101">
                  <c:v>54.669000000000011</c:v>
                </c:pt>
                <c:pt idx="3102">
                  <c:v>54.669000000000011</c:v>
                </c:pt>
                <c:pt idx="3103">
                  <c:v>54.669000000000011</c:v>
                </c:pt>
                <c:pt idx="3104">
                  <c:v>54.495000000000005</c:v>
                </c:pt>
                <c:pt idx="3105">
                  <c:v>54.495000000000005</c:v>
                </c:pt>
                <c:pt idx="3106">
                  <c:v>54.669000000000011</c:v>
                </c:pt>
                <c:pt idx="3107">
                  <c:v>54.669000000000011</c:v>
                </c:pt>
                <c:pt idx="3108">
                  <c:v>54.669000000000011</c:v>
                </c:pt>
                <c:pt idx="3109">
                  <c:v>54.669000000000011</c:v>
                </c:pt>
                <c:pt idx="3110">
                  <c:v>54.669000000000011</c:v>
                </c:pt>
                <c:pt idx="3111">
                  <c:v>54.669000000000011</c:v>
                </c:pt>
                <c:pt idx="3112">
                  <c:v>54.495000000000005</c:v>
                </c:pt>
                <c:pt idx="3113">
                  <c:v>54.669000000000011</c:v>
                </c:pt>
                <c:pt idx="3114">
                  <c:v>54.669000000000011</c:v>
                </c:pt>
                <c:pt idx="3115">
                  <c:v>54.669000000000011</c:v>
                </c:pt>
                <c:pt idx="3116">
                  <c:v>54.669000000000011</c:v>
                </c:pt>
                <c:pt idx="3117">
                  <c:v>54.495000000000005</c:v>
                </c:pt>
                <c:pt idx="3118">
                  <c:v>54.669000000000011</c:v>
                </c:pt>
                <c:pt idx="3119">
                  <c:v>54.669000000000011</c:v>
                </c:pt>
                <c:pt idx="3120">
                  <c:v>54.669000000000011</c:v>
                </c:pt>
                <c:pt idx="3121">
                  <c:v>54.669000000000011</c:v>
                </c:pt>
                <c:pt idx="3122">
                  <c:v>54.669000000000011</c:v>
                </c:pt>
                <c:pt idx="3123">
                  <c:v>54.669000000000011</c:v>
                </c:pt>
                <c:pt idx="3124">
                  <c:v>54.669000000000011</c:v>
                </c:pt>
                <c:pt idx="3125">
                  <c:v>54.669000000000011</c:v>
                </c:pt>
                <c:pt idx="3126">
                  <c:v>54.669000000000011</c:v>
                </c:pt>
                <c:pt idx="3127">
                  <c:v>54.669000000000011</c:v>
                </c:pt>
                <c:pt idx="3128">
                  <c:v>54.669000000000011</c:v>
                </c:pt>
                <c:pt idx="3129">
                  <c:v>54.669000000000011</c:v>
                </c:pt>
                <c:pt idx="3130">
                  <c:v>54.669000000000011</c:v>
                </c:pt>
                <c:pt idx="3131">
                  <c:v>54.669000000000011</c:v>
                </c:pt>
                <c:pt idx="3132">
                  <c:v>54.669000000000011</c:v>
                </c:pt>
                <c:pt idx="3133">
                  <c:v>54.669000000000011</c:v>
                </c:pt>
                <c:pt idx="3134">
                  <c:v>54.669000000000011</c:v>
                </c:pt>
                <c:pt idx="3135">
                  <c:v>54.669000000000011</c:v>
                </c:pt>
                <c:pt idx="3136">
                  <c:v>54.669000000000011</c:v>
                </c:pt>
                <c:pt idx="3137">
                  <c:v>54.669000000000011</c:v>
                </c:pt>
                <c:pt idx="3138">
                  <c:v>54.669000000000011</c:v>
                </c:pt>
                <c:pt idx="3139">
                  <c:v>54.669000000000011</c:v>
                </c:pt>
                <c:pt idx="3140">
                  <c:v>54.669000000000011</c:v>
                </c:pt>
                <c:pt idx="3141">
                  <c:v>54.669000000000011</c:v>
                </c:pt>
                <c:pt idx="3142">
                  <c:v>54.669000000000011</c:v>
                </c:pt>
                <c:pt idx="3143">
                  <c:v>54.669000000000011</c:v>
                </c:pt>
                <c:pt idx="3144">
                  <c:v>54.669000000000011</c:v>
                </c:pt>
                <c:pt idx="3145">
                  <c:v>54.669000000000011</c:v>
                </c:pt>
                <c:pt idx="3146">
                  <c:v>54.669000000000011</c:v>
                </c:pt>
                <c:pt idx="3147">
                  <c:v>54.669000000000011</c:v>
                </c:pt>
                <c:pt idx="3148">
                  <c:v>54.669000000000011</c:v>
                </c:pt>
                <c:pt idx="3149">
                  <c:v>54.669000000000011</c:v>
                </c:pt>
                <c:pt idx="3150">
                  <c:v>54.669000000000011</c:v>
                </c:pt>
                <c:pt idx="3151">
                  <c:v>54.669000000000011</c:v>
                </c:pt>
                <c:pt idx="3152">
                  <c:v>54.669000000000011</c:v>
                </c:pt>
                <c:pt idx="3153">
                  <c:v>54.669000000000011</c:v>
                </c:pt>
                <c:pt idx="3154">
                  <c:v>54.669000000000011</c:v>
                </c:pt>
                <c:pt idx="3155">
                  <c:v>54.669000000000011</c:v>
                </c:pt>
                <c:pt idx="3156">
                  <c:v>54.669000000000011</c:v>
                </c:pt>
                <c:pt idx="3157">
                  <c:v>54.669000000000011</c:v>
                </c:pt>
                <c:pt idx="3158">
                  <c:v>54.669000000000011</c:v>
                </c:pt>
                <c:pt idx="3159">
                  <c:v>54.669000000000011</c:v>
                </c:pt>
                <c:pt idx="3160">
                  <c:v>54.669000000000011</c:v>
                </c:pt>
                <c:pt idx="3161">
                  <c:v>54.669000000000011</c:v>
                </c:pt>
                <c:pt idx="3162">
                  <c:v>54.669000000000011</c:v>
                </c:pt>
                <c:pt idx="3163">
                  <c:v>54.669000000000011</c:v>
                </c:pt>
                <c:pt idx="3164">
                  <c:v>54.669000000000011</c:v>
                </c:pt>
                <c:pt idx="3165">
                  <c:v>54.669000000000011</c:v>
                </c:pt>
                <c:pt idx="3166">
                  <c:v>54.669000000000011</c:v>
                </c:pt>
                <c:pt idx="3167">
                  <c:v>54.669000000000011</c:v>
                </c:pt>
                <c:pt idx="3168">
                  <c:v>54.669000000000011</c:v>
                </c:pt>
                <c:pt idx="3169">
                  <c:v>54.669000000000011</c:v>
                </c:pt>
                <c:pt idx="3170">
                  <c:v>54.669000000000011</c:v>
                </c:pt>
                <c:pt idx="3171">
                  <c:v>54.669000000000011</c:v>
                </c:pt>
                <c:pt idx="3172">
                  <c:v>54.669000000000011</c:v>
                </c:pt>
                <c:pt idx="3173">
                  <c:v>54.669000000000011</c:v>
                </c:pt>
                <c:pt idx="3174">
                  <c:v>54.669000000000011</c:v>
                </c:pt>
                <c:pt idx="3175">
                  <c:v>54.669000000000011</c:v>
                </c:pt>
                <c:pt idx="3176">
                  <c:v>54.669000000000011</c:v>
                </c:pt>
                <c:pt idx="3177">
                  <c:v>54.669000000000011</c:v>
                </c:pt>
                <c:pt idx="3178">
                  <c:v>54.669000000000011</c:v>
                </c:pt>
                <c:pt idx="3179">
                  <c:v>54.669000000000011</c:v>
                </c:pt>
                <c:pt idx="3180">
                  <c:v>54.669000000000011</c:v>
                </c:pt>
                <c:pt idx="3181">
                  <c:v>54.669000000000011</c:v>
                </c:pt>
                <c:pt idx="3182">
                  <c:v>54.669000000000011</c:v>
                </c:pt>
                <c:pt idx="3183">
                  <c:v>54.669000000000011</c:v>
                </c:pt>
                <c:pt idx="3184">
                  <c:v>54.669000000000011</c:v>
                </c:pt>
                <c:pt idx="3185">
                  <c:v>54.669000000000011</c:v>
                </c:pt>
                <c:pt idx="3186">
                  <c:v>54.669000000000011</c:v>
                </c:pt>
                <c:pt idx="3187">
                  <c:v>54.669000000000011</c:v>
                </c:pt>
                <c:pt idx="3188">
                  <c:v>54.669000000000011</c:v>
                </c:pt>
                <c:pt idx="3189">
                  <c:v>54.669000000000011</c:v>
                </c:pt>
                <c:pt idx="3190">
                  <c:v>54.669000000000011</c:v>
                </c:pt>
                <c:pt idx="3191">
                  <c:v>54.669000000000011</c:v>
                </c:pt>
                <c:pt idx="3192">
                  <c:v>54.669000000000011</c:v>
                </c:pt>
                <c:pt idx="3193">
                  <c:v>54.669000000000011</c:v>
                </c:pt>
                <c:pt idx="3194">
                  <c:v>54.669000000000011</c:v>
                </c:pt>
                <c:pt idx="3195">
                  <c:v>54.669000000000011</c:v>
                </c:pt>
                <c:pt idx="3196">
                  <c:v>54.669000000000011</c:v>
                </c:pt>
                <c:pt idx="3197">
                  <c:v>54.669000000000011</c:v>
                </c:pt>
                <c:pt idx="3198">
                  <c:v>54.669000000000011</c:v>
                </c:pt>
                <c:pt idx="3199">
                  <c:v>54.669000000000011</c:v>
                </c:pt>
                <c:pt idx="3200">
                  <c:v>54.669000000000011</c:v>
                </c:pt>
                <c:pt idx="3201">
                  <c:v>54.669000000000011</c:v>
                </c:pt>
                <c:pt idx="3202">
                  <c:v>54.669000000000011</c:v>
                </c:pt>
                <c:pt idx="3203">
                  <c:v>54.669000000000011</c:v>
                </c:pt>
                <c:pt idx="3204">
                  <c:v>54.669000000000011</c:v>
                </c:pt>
                <c:pt idx="3205">
                  <c:v>54.669000000000011</c:v>
                </c:pt>
                <c:pt idx="3206">
                  <c:v>54.669000000000011</c:v>
                </c:pt>
                <c:pt idx="3207">
                  <c:v>54.669000000000011</c:v>
                </c:pt>
                <c:pt idx="3208">
                  <c:v>54.669000000000011</c:v>
                </c:pt>
                <c:pt idx="3209">
                  <c:v>54.669000000000011</c:v>
                </c:pt>
                <c:pt idx="3210">
                  <c:v>54.669000000000011</c:v>
                </c:pt>
                <c:pt idx="3211">
                  <c:v>54.669000000000011</c:v>
                </c:pt>
                <c:pt idx="3212">
                  <c:v>54.669000000000011</c:v>
                </c:pt>
                <c:pt idx="3213">
                  <c:v>54.669000000000011</c:v>
                </c:pt>
                <c:pt idx="3214">
                  <c:v>54.669000000000011</c:v>
                </c:pt>
                <c:pt idx="3215">
                  <c:v>54.669000000000011</c:v>
                </c:pt>
                <c:pt idx="3216">
                  <c:v>54.669000000000011</c:v>
                </c:pt>
                <c:pt idx="3217">
                  <c:v>54.669000000000011</c:v>
                </c:pt>
                <c:pt idx="3218">
                  <c:v>54.669000000000011</c:v>
                </c:pt>
                <c:pt idx="3219">
                  <c:v>54.669000000000011</c:v>
                </c:pt>
                <c:pt idx="3220">
                  <c:v>54.669000000000011</c:v>
                </c:pt>
                <c:pt idx="3221">
                  <c:v>54.669000000000011</c:v>
                </c:pt>
                <c:pt idx="3222">
                  <c:v>54.669000000000011</c:v>
                </c:pt>
                <c:pt idx="3223">
                  <c:v>54.669000000000011</c:v>
                </c:pt>
                <c:pt idx="3224">
                  <c:v>54.669000000000011</c:v>
                </c:pt>
                <c:pt idx="3225">
                  <c:v>54.669000000000011</c:v>
                </c:pt>
                <c:pt idx="3226">
                  <c:v>54.669000000000011</c:v>
                </c:pt>
                <c:pt idx="3227">
                  <c:v>54.669000000000011</c:v>
                </c:pt>
                <c:pt idx="3228">
                  <c:v>54.669000000000011</c:v>
                </c:pt>
                <c:pt idx="3229">
                  <c:v>54.669000000000011</c:v>
                </c:pt>
                <c:pt idx="3230">
                  <c:v>54.669000000000011</c:v>
                </c:pt>
                <c:pt idx="3231">
                  <c:v>54.669000000000011</c:v>
                </c:pt>
                <c:pt idx="3232">
                  <c:v>54.669000000000011</c:v>
                </c:pt>
                <c:pt idx="3233">
                  <c:v>54.669000000000011</c:v>
                </c:pt>
                <c:pt idx="3234">
                  <c:v>54.669000000000011</c:v>
                </c:pt>
                <c:pt idx="3235">
                  <c:v>54.669000000000011</c:v>
                </c:pt>
                <c:pt idx="3236">
                  <c:v>54.669000000000011</c:v>
                </c:pt>
                <c:pt idx="3237">
                  <c:v>54.669000000000011</c:v>
                </c:pt>
                <c:pt idx="3238">
                  <c:v>54.669000000000011</c:v>
                </c:pt>
                <c:pt idx="3239">
                  <c:v>54.669000000000011</c:v>
                </c:pt>
                <c:pt idx="3240">
                  <c:v>54.669000000000011</c:v>
                </c:pt>
                <c:pt idx="3241">
                  <c:v>54.669000000000011</c:v>
                </c:pt>
                <c:pt idx="3242">
                  <c:v>54.669000000000011</c:v>
                </c:pt>
                <c:pt idx="3243">
                  <c:v>54.669000000000011</c:v>
                </c:pt>
                <c:pt idx="3244">
                  <c:v>54.669000000000011</c:v>
                </c:pt>
                <c:pt idx="3245">
                  <c:v>54.669000000000011</c:v>
                </c:pt>
                <c:pt idx="3246">
                  <c:v>54.669000000000011</c:v>
                </c:pt>
                <c:pt idx="3247">
                  <c:v>54.669000000000011</c:v>
                </c:pt>
                <c:pt idx="3248">
                  <c:v>54.669000000000011</c:v>
                </c:pt>
                <c:pt idx="3249">
                  <c:v>54.669000000000011</c:v>
                </c:pt>
                <c:pt idx="3250">
                  <c:v>54.669000000000011</c:v>
                </c:pt>
                <c:pt idx="3251">
                  <c:v>54.669000000000011</c:v>
                </c:pt>
                <c:pt idx="3252">
                  <c:v>54.669000000000011</c:v>
                </c:pt>
                <c:pt idx="3253">
                  <c:v>54.669000000000011</c:v>
                </c:pt>
                <c:pt idx="3254">
                  <c:v>54.669000000000011</c:v>
                </c:pt>
                <c:pt idx="3255">
                  <c:v>54.669000000000011</c:v>
                </c:pt>
                <c:pt idx="3256">
                  <c:v>54.669000000000011</c:v>
                </c:pt>
                <c:pt idx="3257">
                  <c:v>54.669000000000011</c:v>
                </c:pt>
                <c:pt idx="3258">
                  <c:v>54.669000000000011</c:v>
                </c:pt>
                <c:pt idx="3259">
                  <c:v>54.669000000000011</c:v>
                </c:pt>
                <c:pt idx="3260">
                  <c:v>54.669000000000011</c:v>
                </c:pt>
                <c:pt idx="3261">
                  <c:v>54.669000000000011</c:v>
                </c:pt>
                <c:pt idx="3262">
                  <c:v>54.669000000000011</c:v>
                </c:pt>
                <c:pt idx="3263">
                  <c:v>54.669000000000011</c:v>
                </c:pt>
                <c:pt idx="3264">
                  <c:v>54.669000000000011</c:v>
                </c:pt>
                <c:pt idx="3265">
                  <c:v>54.669000000000011</c:v>
                </c:pt>
                <c:pt idx="3266">
                  <c:v>54.669000000000011</c:v>
                </c:pt>
                <c:pt idx="3267">
                  <c:v>54.669000000000011</c:v>
                </c:pt>
                <c:pt idx="3268">
                  <c:v>54.669000000000011</c:v>
                </c:pt>
                <c:pt idx="3269">
                  <c:v>54.669000000000011</c:v>
                </c:pt>
                <c:pt idx="3270">
                  <c:v>54.669000000000011</c:v>
                </c:pt>
                <c:pt idx="3271">
                  <c:v>54.669000000000011</c:v>
                </c:pt>
                <c:pt idx="3272">
                  <c:v>54.669000000000011</c:v>
                </c:pt>
                <c:pt idx="3273">
                  <c:v>54.669000000000011</c:v>
                </c:pt>
                <c:pt idx="3274">
                  <c:v>54.669000000000011</c:v>
                </c:pt>
                <c:pt idx="3275">
                  <c:v>54.669000000000011</c:v>
                </c:pt>
                <c:pt idx="3276">
                  <c:v>54.669000000000011</c:v>
                </c:pt>
                <c:pt idx="3277">
                  <c:v>54.669000000000011</c:v>
                </c:pt>
                <c:pt idx="3278">
                  <c:v>54.669000000000011</c:v>
                </c:pt>
                <c:pt idx="3279">
                  <c:v>54.669000000000011</c:v>
                </c:pt>
                <c:pt idx="3280">
                  <c:v>54.669000000000011</c:v>
                </c:pt>
                <c:pt idx="3281">
                  <c:v>54.669000000000011</c:v>
                </c:pt>
                <c:pt idx="3282">
                  <c:v>54.669000000000011</c:v>
                </c:pt>
                <c:pt idx="3283">
                  <c:v>54.669000000000011</c:v>
                </c:pt>
                <c:pt idx="3284">
                  <c:v>54.669000000000011</c:v>
                </c:pt>
                <c:pt idx="3285">
                  <c:v>54.669000000000011</c:v>
                </c:pt>
                <c:pt idx="3286">
                  <c:v>54.669000000000011</c:v>
                </c:pt>
                <c:pt idx="3287">
                  <c:v>54.669000000000011</c:v>
                </c:pt>
                <c:pt idx="3288">
                  <c:v>54.669000000000011</c:v>
                </c:pt>
                <c:pt idx="3289">
                  <c:v>54.669000000000011</c:v>
                </c:pt>
                <c:pt idx="3290">
                  <c:v>54.669000000000011</c:v>
                </c:pt>
                <c:pt idx="3291">
                  <c:v>54.669000000000011</c:v>
                </c:pt>
                <c:pt idx="3292">
                  <c:v>54.669000000000011</c:v>
                </c:pt>
                <c:pt idx="3293">
                  <c:v>54.669000000000011</c:v>
                </c:pt>
                <c:pt idx="3294">
                  <c:v>54.669000000000011</c:v>
                </c:pt>
                <c:pt idx="3295">
                  <c:v>54.669000000000011</c:v>
                </c:pt>
                <c:pt idx="3296">
                  <c:v>54.669000000000011</c:v>
                </c:pt>
                <c:pt idx="3297">
                  <c:v>54.669000000000011</c:v>
                </c:pt>
                <c:pt idx="3298">
                  <c:v>54.841999999999999</c:v>
                </c:pt>
                <c:pt idx="3299">
                  <c:v>54.669000000000011</c:v>
                </c:pt>
                <c:pt idx="3300">
                  <c:v>54.841999999999999</c:v>
                </c:pt>
                <c:pt idx="3301">
                  <c:v>54.669000000000011</c:v>
                </c:pt>
                <c:pt idx="3302">
                  <c:v>54.841999999999999</c:v>
                </c:pt>
                <c:pt idx="3303">
                  <c:v>54.669000000000011</c:v>
                </c:pt>
                <c:pt idx="3304">
                  <c:v>54.841999999999999</c:v>
                </c:pt>
                <c:pt idx="3305">
                  <c:v>54.669000000000011</c:v>
                </c:pt>
                <c:pt idx="3306">
                  <c:v>54.669000000000011</c:v>
                </c:pt>
                <c:pt idx="3307">
                  <c:v>54.669000000000011</c:v>
                </c:pt>
                <c:pt idx="3308">
                  <c:v>54.841999999999999</c:v>
                </c:pt>
                <c:pt idx="3309">
                  <c:v>54.841999999999999</c:v>
                </c:pt>
                <c:pt idx="3310">
                  <c:v>54.841999999999999</c:v>
                </c:pt>
                <c:pt idx="3311">
                  <c:v>54.841999999999999</c:v>
                </c:pt>
                <c:pt idx="3312">
                  <c:v>54.841999999999999</c:v>
                </c:pt>
                <c:pt idx="3313">
                  <c:v>54.841999999999999</c:v>
                </c:pt>
                <c:pt idx="3314">
                  <c:v>54.841999999999999</c:v>
                </c:pt>
                <c:pt idx="3315">
                  <c:v>54.841999999999999</c:v>
                </c:pt>
                <c:pt idx="3316">
                  <c:v>54.841999999999999</c:v>
                </c:pt>
                <c:pt idx="3317">
                  <c:v>54.669000000000011</c:v>
                </c:pt>
                <c:pt idx="3318">
                  <c:v>54.841999999999999</c:v>
                </c:pt>
                <c:pt idx="3319">
                  <c:v>54.841999999999999</c:v>
                </c:pt>
                <c:pt idx="3320">
                  <c:v>54.841999999999999</c:v>
                </c:pt>
                <c:pt idx="3321">
                  <c:v>54.841999999999999</c:v>
                </c:pt>
                <c:pt idx="3322">
                  <c:v>54.841999999999999</c:v>
                </c:pt>
                <c:pt idx="3323">
                  <c:v>54.841999999999999</c:v>
                </c:pt>
                <c:pt idx="3324">
                  <c:v>54.841999999999999</c:v>
                </c:pt>
                <c:pt idx="3325">
                  <c:v>54.841999999999999</c:v>
                </c:pt>
                <c:pt idx="3326">
                  <c:v>54.841999999999999</c:v>
                </c:pt>
                <c:pt idx="3327">
                  <c:v>54.841999999999999</c:v>
                </c:pt>
                <c:pt idx="3328">
                  <c:v>54.841999999999999</c:v>
                </c:pt>
                <c:pt idx="3329">
                  <c:v>54.841999999999999</c:v>
                </c:pt>
                <c:pt idx="3330">
                  <c:v>54.841999999999999</c:v>
                </c:pt>
                <c:pt idx="3331">
                  <c:v>54.841999999999999</c:v>
                </c:pt>
                <c:pt idx="3332">
                  <c:v>54.841999999999999</c:v>
                </c:pt>
                <c:pt idx="3333">
                  <c:v>54.841999999999999</c:v>
                </c:pt>
                <c:pt idx="3334">
                  <c:v>54.841999999999999</c:v>
                </c:pt>
                <c:pt idx="3335">
                  <c:v>54.841999999999999</c:v>
                </c:pt>
                <c:pt idx="3336">
                  <c:v>54.841999999999999</c:v>
                </c:pt>
                <c:pt idx="3337">
                  <c:v>54.841999999999999</c:v>
                </c:pt>
                <c:pt idx="3338">
                  <c:v>54.841999999999999</c:v>
                </c:pt>
                <c:pt idx="3339">
                  <c:v>54.841999999999999</c:v>
                </c:pt>
                <c:pt idx="3340">
                  <c:v>54.841999999999999</c:v>
                </c:pt>
                <c:pt idx="3341">
                  <c:v>54.841999999999999</c:v>
                </c:pt>
                <c:pt idx="3342">
                  <c:v>54.841999999999999</c:v>
                </c:pt>
                <c:pt idx="3343">
                  <c:v>54.841999999999999</c:v>
                </c:pt>
                <c:pt idx="3344">
                  <c:v>54.841999999999999</c:v>
                </c:pt>
                <c:pt idx="3345">
                  <c:v>54.841999999999999</c:v>
                </c:pt>
                <c:pt idx="3346">
                  <c:v>54.841999999999999</c:v>
                </c:pt>
                <c:pt idx="3347">
                  <c:v>54.841999999999999</c:v>
                </c:pt>
                <c:pt idx="3348">
                  <c:v>54.841999999999999</c:v>
                </c:pt>
                <c:pt idx="3349">
                  <c:v>54.841999999999999</c:v>
                </c:pt>
                <c:pt idx="3350">
                  <c:v>54.841999999999999</c:v>
                </c:pt>
                <c:pt idx="3351">
                  <c:v>54.841999999999999</c:v>
                </c:pt>
                <c:pt idx="3352">
                  <c:v>54.841999999999999</c:v>
                </c:pt>
                <c:pt idx="3353">
                  <c:v>54.841999999999999</c:v>
                </c:pt>
                <c:pt idx="3354">
                  <c:v>54.841999999999999</c:v>
                </c:pt>
                <c:pt idx="3355">
                  <c:v>54.841999999999999</c:v>
                </c:pt>
                <c:pt idx="3356">
                  <c:v>54.841999999999999</c:v>
                </c:pt>
                <c:pt idx="3357">
                  <c:v>54.841999999999999</c:v>
                </c:pt>
                <c:pt idx="3358">
                  <c:v>54.841999999999999</c:v>
                </c:pt>
                <c:pt idx="3359">
                  <c:v>54.841999999999999</c:v>
                </c:pt>
                <c:pt idx="3360">
                  <c:v>54.841999999999999</c:v>
                </c:pt>
                <c:pt idx="3361">
                  <c:v>54.841999999999999</c:v>
                </c:pt>
                <c:pt idx="3362">
                  <c:v>54.841999999999999</c:v>
                </c:pt>
                <c:pt idx="3363">
                  <c:v>54.841999999999999</c:v>
                </c:pt>
                <c:pt idx="3364">
                  <c:v>54.841999999999999</c:v>
                </c:pt>
                <c:pt idx="3365">
                  <c:v>54.841999999999999</c:v>
                </c:pt>
                <c:pt idx="3366">
                  <c:v>54.841999999999999</c:v>
                </c:pt>
                <c:pt idx="3367">
                  <c:v>54.841999999999999</c:v>
                </c:pt>
                <c:pt idx="3368">
                  <c:v>54.841999999999999</c:v>
                </c:pt>
                <c:pt idx="3369">
                  <c:v>54.841999999999999</c:v>
                </c:pt>
                <c:pt idx="3370">
                  <c:v>54.841999999999999</c:v>
                </c:pt>
                <c:pt idx="3371">
                  <c:v>54.841999999999999</c:v>
                </c:pt>
                <c:pt idx="3372">
                  <c:v>54.841999999999999</c:v>
                </c:pt>
                <c:pt idx="3373">
                  <c:v>54.841999999999999</c:v>
                </c:pt>
                <c:pt idx="3374">
                  <c:v>54.841999999999999</c:v>
                </c:pt>
                <c:pt idx="3375">
                  <c:v>54.841999999999999</c:v>
                </c:pt>
                <c:pt idx="3376">
                  <c:v>54.841999999999999</c:v>
                </c:pt>
                <c:pt idx="3377">
                  <c:v>54.841999999999999</c:v>
                </c:pt>
                <c:pt idx="3378">
                  <c:v>54.841999999999999</c:v>
                </c:pt>
                <c:pt idx="3379">
                  <c:v>54.841999999999999</c:v>
                </c:pt>
                <c:pt idx="3380">
                  <c:v>54.841999999999999</c:v>
                </c:pt>
                <c:pt idx="3381">
                  <c:v>54.841999999999999</c:v>
                </c:pt>
                <c:pt idx="3382">
                  <c:v>54.841999999999999</c:v>
                </c:pt>
                <c:pt idx="3383">
                  <c:v>54.841999999999999</c:v>
                </c:pt>
                <c:pt idx="3384">
                  <c:v>54.841999999999999</c:v>
                </c:pt>
                <c:pt idx="3385">
                  <c:v>54.841999999999999</c:v>
                </c:pt>
                <c:pt idx="3386">
                  <c:v>54.841999999999999</c:v>
                </c:pt>
                <c:pt idx="3387">
                  <c:v>54.841999999999999</c:v>
                </c:pt>
                <c:pt idx="3388">
                  <c:v>54.841999999999999</c:v>
                </c:pt>
                <c:pt idx="3389">
                  <c:v>54.841999999999999</c:v>
                </c:pt>
                <c:pt idx="3390">
                  <c:v>54.841999999999999</c:v>
                </c:pt>
                <c:pt idx="3391">
                  <c:v>54.841999999999999</c:v>
                </c:pt>
                <c:pt idx="3392">
                  <c:v>54.841999999999999</c:v>
                </c:pt>
                <c:pt idx="3393">
                  <c:v>54.841999999999999</c:v>
                </c:pt>
                <c:pt idx="3394">
                  <c:v>54.841999999999999</c:v>
                </c:pt>
                <c:pt idx="3395">
                  <c:v>54.841999999999999</c:v>
                </c:pt>
                <c:pt idx="3396">
                  <c:v>54.841999999999999</c:v>
                </c:pt>
                <c:pt idx="3397">
                  <c:v>54.841999999999999</c:v>
                </c:pt>
                <c:pt idx="3398">
                  <c:v>54.841999999999999</c:v>
                </c:pt>
                <c:pt idx="3399">
                  <c:v>54.841999999999999</c:v>
                </c:pt>
                <c:pt idx="3400">
                  <c:v>54.841999999999999</c:v>
                </c:pt>
                <c:pt idx="3401">
                  <c:v>54.841999999999999</c:v>
                </c:pt>
                <c:pt idx="3402">
                  <c:v>54.841999999999999</c:v>
                </c:pt>
                <c:pt idx="3403">
                  <c:v>54.841999999999999</c:v>
                </c:pt>
                <c:pt idx="3404">
                  <c:v>54.841999999999999</c:v>
                </c:pt>
                <c:pt idx="3405">
                  <c:v>54.841999999999999</c:v>
                </c:pt>
                <c:pt idx="3406">
                  <c:v>54.841999999999999</c:v>
                </c:pt>
                <c:pt idx="3407">
                  <c:v>54.841999999999999</c:v>
                </c:pt>
                <c:pt idx="3408">
                  <c:v>54.841999999999999</c:v>
                </c:pt>
                <c:pt idx="3409">
                  <c:v>54.841999999999999</c:v>
                </c:pt>
                <c:pt idx="3410">
                  <c:v>54.841999999999999</c:v>
                </c:pt>
                <c:pt idx="3411">
                  <c:v>54.841999999999999</c:v>
                </c:pt>
                <c:pt idx="3412">
                  <c:v>54.841999999999999</c:v>
                </c:pt>
                <c:pt idx="3413">
                  <c:v>54.841999999999999</c:v>
                </c:pt>
                <c:pt idx="3414">
                  <c:v>54.841999999999999</c:v>
                </c:pt>
                <c:pt idx="3415">
                  <c:v>54.841999999999999</c:v>
                </c:pt>
                <c:pt idx="3416">
                  <c:v>54.841999999999999</c:v>
                </c:pt>
                <c:pt idx="3417">
                  <c:v>54.841999999999999</c:v>
                </c:pt>
                <c:pt idx="3418">
                  <c:v>54.841999999999999</c:v>
                </c:pt>
                <c:pt idx="3419">
                  <c:v>54.841999999999999</c:v>
                </c:pt>
                <c:pt idx="3420">
                  <c:v>54.841999999999999</c:v>
                </c:pt>
                <c:pt idx="3421">
                  <c:v>54.841999999999999</c:v>
                </c:pt>
                <c:pt idx="3422">
                  <c:v>54.841999999999999</c:v>
                </c:pt>
                <c:pt idx="3423">
                  <c:v>54.841999999999999</c:v>
                </c:pt>
                <c:pt idx="3424">
                  <c:v>54.841999999999999</c:v>
                </c:pt>
                <c:pt idx="3425">
                  <c:v>54.841999999999999</c:v>
                </c:pt>
                <c:pt idx="3426">
                  <c:v>54.841999999999999</c:v>
                </c:pt>
                <c:pt idx="3427">
                  <c:v>54.841999999999999</c:v>
                </c:pt>
                <c:pt idx="3428">
                  <c:v>54.841999999999999</c:v>
                </c:pt>
                <c:pt idx="3429">
                  <c:v>54.841999999999999</c:v>
                </c:pt>
                <c:pt idx="3430">
                  <c:v>54.841999999999999</c:v>
                </c:pt>
                <c:pt idx="3431">
                  <c:v>54.841999999999999</c:v>
                </c:pt>
                <c:pt idx="3432">
                  <c:v>54.841999999999999</c:v>
                </c:pt>
                <c:pt idx="3433">
                  <c:v>54.841999999999999</c:v>
                </c:pt>
                <c:pt idx="3434">
                  <c:v>54.841999999999999</c:v>
                </c:pt>
                <c:pt idx="3435">
                  <c:v>54.841999999999999</c:v>
                </c:pt>
                <c:pt idx="3436">
                  <c:v>54.841999999999999</c:v>
                </c:pt>
                <c:pt idx="3437">
                  <c:v>54.841999999999999</c:v>
                </c:pt>
                <c:pt idx="3438">
                  <c:v>54.841999999999999</c:v>
                </c:pt>
                <c:pt idx="3439">
                  <c:v>54.841999999999999</c:v>
                </c:pt>
                <c:pt idx="3440">
                  <c:v>54.841999999999999</c:v>
                </c:pt>
                <c:pt idx="3441">
                  <c:v>54.841999999999999</c:v>
                </c:pt>
                <c:pt idx="3442">
                  <c:v>54.841999999999999</c:v>
                </c:pt>
                <c:pt idx="3443">
                  <c:v>54.841999999999999</c:v>
                </c:pt>
                <c:pt idx="3444">
                  <c:v>54.841999999999999</c:v>
                </c:pt>
                <c:pt idx="3445">
                  <c:v>54.841999999999999</c:v>
                </c:pt>
                <c:pt idx="3446">
                  <c:v>54.841999999999999</c:v>
                </c:pt>
                <c:pt idx="3447">
                  <c:v>54.841999999999999</c:v>
                </c:pt>
                <c:pt idx="3448">
                  <c:v>54.841999999999999</c:v>
                </c:pt>
                <c:pt idx="3449">
                  <c:v>54.841999999999999</c:v>
                </c:pt>
                <c:pt idx="3450">
                  <c:v>54.841999999999999</c:v>
                </c:pt>
                <c:pt idx="3451">
                  <c:v>54.841999999999999</c:v>
                </c:pt>
                <c:pt idx="3452">
                  <c:v>54.841999999999999</c:v>
                </c:pt>
                <c:pt idx="3453">
                  <c:v>54.841999999999999</c:v>
                </c:pt>
                <c:pt idx="3454">
                  <c:v>54.841999999999999</c:v>
                </c:pt>
                <c:pt idx="3455">
                  <c:v>54.841999999999999</c:v>
                </c:pt>
                <c:pt idx="3456">
                  <c:v>54.841999999999999</c:v>
                </c:pt>
                <c:pt idx="3457">
                  <c:v>54.841999999999999</c:v>
                </c:pt>
                <c:pt idx="3458">
                  <c:v>54.841999999999999</c:v>
                </c:pt>
                <c:pt idx="3459">
                  <c:v>54.841999999999999</c:v>
                </c:pt>
                <c:pt idx="3460">
                  <c:v>54.841999999999999</c:v>
                </c:pt>
                <c:pt idx="3461">
                  <c:v>54.841999999999999</c:v>
                </c:pt>
                <c:pt idx="3462">
                  <c:v>54.841999999999999</c:v>
                </c:pt>
                <c:pt idx="3463">
                  <c:v>54.841999999999999</c:v>
                </c:pt>
                <c:pt idx="3464">
                  <c:v>54.841999999999999</c:v>
                </c:pt>
                <c:pt idx="3465">
                  <c:v>54.841999999999999</c:v>
                </c:pt>
                <c:pt idx="3466">
                  <c:v>54.841999999999999</c:v>
                </c:pt>
                <c:pt idx="3467">
                  <c:v>54.841999999999999</c:v>
                </c:pt>
                <c:pt idx="3468">
                  <c:v>54.841999999999999</c:v>
                </c:pt>
                <c:pt idx="3469">
                  <c:v>54.841999999999999</c:v>
                </c:pt>
                <c:pt idx="3470">
                  <c:v>54.841999999999999</c:v>
                </c:pt>
                <c:pt idx="3471">
                  <c:v>54.841999999999999</c:v>
                </c:pt>
                <c:pt idx="3472">
                  <c:v>54.841999999999999</c:v>
                </c:pt>
                <c:pt idx="3473">
                  <c:v>54.841999999999999</c:v>
                </c:pt>
                <c:pt idx="3474">
                  <c:v>54.841999999999999</c:v>
                </c:pt>
                <c:pt idx="3475">
                  <c:v>54.841999999999999</c:v>
                </c:pt>
                <c:pt idx="3476">
                  <c:v>54.841999999999999</c:v>
                </c:pt>
                <c:pt idx="3477">
                  <c:v>54.841999999999999</c:v>
                </c:pt>
                <c:pt idx="3478">
                  <c:v>54.841999999999999</c:v>
                </c:pt>
                <c:pt idx="3479">
                  <c:v>54.841999999999999</c:v>
                </c:pt>
                <c:pt idx="3480">
                  <c:v>54.841999999999999</c:v>
                </c:pt>
                <c:pt idx="3481">
                  <c:v>54.841999999999999</c:v>
                </c:pt>
                <c:pt idx="3482">
                  <c:v>54.841999999999999</c:v>
                </c:pt>
                <c:pt idx="3483">
                  <c:v>54.841999999999999</c:v>
                </c:pt>
                <c:pt idx="3484">
                  <c:v>54.841999999999999</c:v>
                </c:pt>
                <c:pt idx="3485">
                  <c:v>54.841999999999999</c:v>
                </c:pt>
                <c:pt idx="3486">
                  <c:v>54.841999999999999</c:v>
                </c:pt>
                <c:pt idx="3487">
                  <c:v>54.841999999999999</c:v>
                </c:pt>
                <c:pt idx="3488">
                  <c:v>54.841999999999999</c:v>
                </c:pt>
                <c:pt idx="3489">
                  <c:v>54.841999999999999</c:v>
                </c:pt>
                <c:pt idx="3490">
                  <c:v>54.841999999999999</c:v>
                </c:pt>
                <c:pt idx="3491">
                  <c:v>54.841999999999999</c:v>
                </c:pt>
                <c:pt idx="3492">
                  <c:v>54.841999999999999</c:v>
                </c:pt>
                <c:pt idx="3493">
                  <c:v>54.841999999999999</c:v>
                </c:pt>
                <c:pt idx="3494">
                  <c:v>54.841999999999999</c:v>
                </c:pt>
                <c:pt idx="3495">
                  <c:v>54.841999999999999</c:v>
                </c:pt>
                <c:pt idx="3496">
                  <c:v>54.841999999999999</c:v>
                </c:pt>
                <c:pt idx="3497">
                  <c:v>54.841999999999999</c:v>
                </c:pt>
                <c:pt idx="3498">
                  <c:v>54.841999999999999</c:v>
                </c:pt>
                <c:pt idx="3499">
                  <c:v>54.841999999999999</c:v>
                </c:pt>
                <c:pt idx="3500">
                  <c:v>54.841999999999999</c:v>
                </c:pt>
                <c:pt idx="3501">
                  <c:v>54.841999999999999</c:v>
                </c:pt>
                <c:pt idx="3502">
                  <c:v>54.841999999999999</c:v>
                </c:pt>
                <c:pt idx="3503">
                  <c:v>54.841999999999999</c:v>
                </c:pt>
                <c:pt idx="3504">
                  <c:v>54.841999999999999</c:v>
                </c:pt>
                <c:pt idx="3505">
                  <c:v>54.841999999999999</c:v>
                </c:pt>
                <c:pt idx="3506">
                  <c:v>54.841999999999999</c:v>
                </c:pt>
                <c:pt idx="3507">
                  <c:v>54.841999999999999</c:v>
                </c:pt>
                <c:pt idx="3508">
                  <c:v>54.841999999999999</c:v>
                </c:pt>
                <c:pt idx="3509">
                  <c:v>54.841999999999999</c:v>
                </c:pt>
                <c:pt idx="3510">
                  <c:v>54.841999999999999</c:v>
                </c:pt>
                <c:pt idx="3511">
                  <c:v>54.841999999999999</c:v>
                </c:pt>
                <c:pt idx="3512">
                  <c:v>54.841999999999999</c:v>
                </c:pt>
                <c:pt idx="3513">
                  <c:v>54.841999999999999</c:v>
                </c:pt>
                <c:pt idx="3514">
                  <c:v>54.841999999999999</c:v>
                </c:pt>
                <c:pt idx="3515">
                  <c:v>54.841999999999999</c:v>
                </c:pt>
                <c:pt idx="3516">
                  <c:v>54.841999999999999</c:v>
                </c:pt>
                <c:pt idx="3517">
                  <c:v>54.841999999999999</c:v>
                </c:pt>
                <c:pt idx="3518">
                  <c:v>54.841999999999999</c:v>
                </c:pt>
                <c:pt idx="3519">
                  <c:v>54.841999999999999</c:v>
                </c:pt>
                <c:pt idx="3520">
                  <c:v>54.841999999999999</c:v>
                </c:pt>
                <c:pt idx="3521">
                  <c:v>54.841999999999999</c:v>
                </c:pt>
                <c:pt idx="3522">
                  <c:v>54.841999999999999</c:v>
                </c:pt>
                <c:pt idx="3523">
                  <c:v>54.841999999999999</c:v>
                </c:pt>
                <c:pt idx="3524">
                  <c:v>54.841999999999999</c:v>
                </c:pt>
                <c:pt idx="3525">
                  <c:v>54.841999999999999</c:v>
                </c:pt>
                <c:pt idx="3526">
                  <c:v>54.841999999999999</c:v>
                </c:pt>
                <c:pt idx="3527">
                  <c:v>54.841999999999999</c:v>
                </c:pt>
                <c:pt idx="3528">
                  <c:v>54.841999999999999</c:v>
                </c:pt>
                <c:pt idx="3529">
                  <c:v>54.841999999999999</c:v>
                </c:pt>
                <c:pt idx="3530">
                  <c:v>54.841999999999999</c:v>
                </c:pt>
                <c:pt idx="3531">
                  <c:v>54.841999999999999</c:v>
                </c:pt>
                <c:pt idx="3532">
                  <c:v>54.841999999999999</c:v>
                </c:pt>
                <c:pt idx="3533">
                  <c:v>54.841999999999999</c:v>
                </c:pt>
                <c:pt idx="3534">
                  <c:v>54.841999999999999</c:v>
                </c:pt>
                <c:pt idx="3535">
                  <c:v>54.841999999999999</c:v>
                </c:pt>
                <c:pt idx="3536">
                  <c:v>54.841999999999999</c:v>
                </c:pt>
                <c:pt idx="3537">
                  <c:v>54.841999999999999</c:v>
                </c:pt>
                <c:pt idx="3538">
                  <c:v>54.841999999999999</c:v>
                </c:pt>
                <c:pt idx="3539">
                  <c:v>54.841999999999999</c:v>
                </c:pt>
                <c:pt idx="3540">
                  <c:v>54.841999999999999</c:v>
                </c:pt>
                <c:pt idx="3541">
                  <c:v>54.841999999999999</c:v>
                </c:pt>
                <c:pt idx="3542">
                  <c:v>54.841999999999999</c:v>
                </c:pt>
                <c:pt idx="3543">
                  <c:v>54.841999999999999</c:v>
                </c:pt>
                <c:pt idx="3544">
                  <c:v>54.841999999999999</c:v>
                </c:pt>
                <c:pt idx="3545">
                  <c:v>54.841999999999999</c:v>
                </c:pt>
                <c:pt idx="3546">
                  <c:v>54.841999999999999</c:v>
                </c:pt>
                <c:pt idx="3547">
                  <c:v>54.841999999999999</c:v>
                </c:pt>
                <c:pt idx="3548">
                  <c:v>54.841999999999999</c:v>
                </c:pt>
                <c:pt idx="3549">
                  <c:v>54.841999999999999</c:v>
                </c:pt>
                <c:pt idx="3550">
                  <c:v>54.841999999999999</c:v>
                </c:pt>
                <c:pt idx="3551">
                  <c:v>54.841999999999999</c:v>
                </c:pt>
                <c:pt idx="3552">
                  <c:v>54.841999999999999</c:v>
                </c:pt>
                <c:pt idx="3553">
                  <c:v>54.841999999999999</c:v>
                </c:pt>
                <c:pt idx="3554">
                  <c:v>54.841999999999999</c:v>
                </c:pt>
                <c:pt idx="3555">
                  <c:v>54.841999999999999</c:v>
                </c:pt>
                <c:pt idx="3556">
                  <c:v>54.841999999999999</c:v>
                </c:pt>
                <c:pt idx="3557">
                  <c:v>54.841999999999999</c:v>
                </c:pt>
                <c:pt idx="3558">
                  <c:v>54.841999999999999</c:v>
                </c:pt>
                <c:pt idx="3559">
                  <c:v>54.841999999999999</c:v>
                </c:pt>
                <c:pt idx="3560">
                  <c:v>54.841999999999999</c:v>
                </c:pt>
                <c:pt idx="3561">
                  <c:v>54.841999999999999</c:v>
                </c:pt>
                <c:pt idx="3562">
                  <c:v>54.841999999999999</c:v>
                </c:pt>
                <c:pt idx="3563">
                  <c:v>54.841999999999999</c:v>
                </c:pt>
                <c:pt idx="3564">
                  <c:v>54.841999999999999</c:v>
                </c:pt>
                <c:pt idx="3565">
                  <c:v>54.841999999999999</c:v>
                </c:pt>
                <c:pt idx="3566">
                  <c:v>54.841999999999999</c:v>
                </c:pt>
                <c:pt idx="3567">
                  <c:v>54.841999999999999</c:v>
                </c:pt>
                <c:pt idx="3568">
                  <c:v>54.841999999999999</c:v>
                </c:pt>
                <c:pt idx="3569">
                  <c:v>54.841999999999999</c:v>
                </c:pt>
                <c:pt idx="3570">
                  <c:v>54.841999999999999</c:v>
                </c:pt>
                <c:pt idx="3571">
                  <c:v>54.841999999999999</c:v>
                </c:pt>
                <c:pt idx="3572">
                  <c:v>54.841999999999999</c:v>
                </c:pt>
                <c:pt idx="3573">
                  <c:v>54.841999999999999</c:v>
                </c:pt>
                <c:pt idx="3574">
                  <c:v>54.841999999999999</c:v>
                </c:pt>
                <c:pt idx="3575">
                  <c:v>54.841999999999999</c:v>
                </c:pt>
                <c:pt idx="3576">
                  <c:v>54.841999999999999</c:v>
                </c:pt>
                <c:pt idx="3577">
                  <c:v>54.841999999999999</c:v>
                </c:pt>
                <c:pt idx="3578">
                  <c:v>54.841999999999999</c:v>
                </c:pt>
                <c:pt idx="3579">
                  <c:v>54.841999999999999</c:v>
                </c:pt>
                <c:pt idx="3580">
                  <c:v>54.841999999999999</c:v>
                </c:pt>
                <c:pt idx="3581">
                  <c:v>54.841999999999999</c:v>
                </c:pt>
                <c:pt idx="3582">
                  <c:v>54.841999999999999</c:v>
                </c:pt>
                <c:pt idx="3583">
                  <c:v>54.841999999999999</c:v>
                </c:pt>
                <c:pt idx="3584">
                  <c:v>54.841999999999999</c:v>
                </c:pt>
                <c:pt idx="3585">
                  <c:v>54.841999999999999</c:v>
                </c:pt>
                <c:pt idx="3586">
                  <c:v>54.841999999999999</c:v>
                </c:pt>
                <c:pt idx="3587">
                  <c:v>54.841999999999999</c:v>
                </c:pt>
                <c:pt idx="3588">
                  <c:v>54.841999999999999</c:v>
                </c:pt>
                <c:pt idx="3589">
                  <c:v>54.841999999999999</c:v>
                </c:pt>
                <c:pt idx="3590">
                  <c:v>54.841999999999999</c:v>
                </c:pt>
                <c:pt idx="3591">
                  <c:v>54.841999999999999</c:v>
                </c:pt>
                <c:pt idx="3592">
                  <c:v>55.016999999999996</c:v>
                </c:pt>
                <c:pt idx="3593">
                  <c:v>54.841999999999999</c:v>
                </c:pt>
                <c:pt idx="3594">
                  <c:v>54.841999999999999</c:v>
                </c:pt>
                <c:pt idx="3595">
                  <c:v>54.841999999999999</c:v>
                </c:pt>
                <c:pt idx="3596">
                  <c:v>54.841999999999999</c:v>
                </c:pt>
                <c:pt idx="3597">
                  <c:v>54.841999999999999</c:v>
                </c:pt>
                <c:pt idx="3598">
                  <c:v>55.016999999999996</c:v>
                </c:pt>
                <c:pt idx="3599">
                  <c:v>55.016999999999996</c:v>
                </c:pt>
                <c:pt idx="3600">
                  <c:v>55.016999999999996</c:v>
                </c:pt>
                <c:pt idx="3601">
                  <c:v>55.016999999999996</c:v>
                </c:pt>
                <c:pt idx="3602">
                  <c:v>55.016999999999996</c:v>
                </c:pt>
                <c:pt idx="3603">
                  <c:v>55.016999999999996</c:v>
                </c:pt>
                <c:pt idx="3604">
                  <c:v>55.016999999999996</c:v>
                </c:pt>
                <c:pt idx="3605">
                  <c:v>55.016999999999996</c:v>
                </c:pt>
                <c:pt idx="3606">
                  <c:v>55.016999999999996</c:v>
                </c:pt>
                <c:pt idx="3607">
                  <c:v>54.841999999999999</c:v>
                </c:pt>
                <c:pt idx="3608">
                  <c:v>55.016999999999996</c:v>
                </c:pt>
                <c:pt idx="3609">
                  <c:v>55.016999999999996</c:v>
                </c:pt>
                <c:pt idx="3610">
                  <c:v>55.016999999999996</c:v>
                </c:pt>
                <c:pt idx="3611">
                  <c:v>55.016999999999996</c:v>
                </c:pt>
                <c:pt idx="3612">
                  <c:v>55.016999999999996</c:v>
                </c:pt>
                <c:pt idx="3613">
                  <c:v>55.016999999999996</c:v>
                </c:pt>
                <c:pt idx="3614">
                  <c:v>55.016999999999996</c:v>
                </c:pt>
                <c:pt idx="3615">
                  <c:v>55.016999999999996</c:v>
                </c:pt>
                <c:pt idx="3616">
                  <c:v>55.016999999999996</c:v>
                </c:pt>
                <c:pt idx="3617">
                  <c:v>55.016999999999996</c:v>
                </c:pt>
                <c:pt idx="3618">
                  <c:v>55.016999999999996</c:v>
                </c:pt>
                <c:pt idx="3619">
                  <c:v>55.016999999999996</c:v>
                </c:pt>
                <c:pt idx="3620">
                  <c:v>55.016999999999996</c:v>
                </c:pt>
                <c:pt idx="3621">
                  <c:v>55.016999999999996</c:v>
                </c:pt>
                <c:pt idx="3622">
                  <c:v>55.016999999999996</c:v>
                </c:pt>
                <c:pt idx="3623">
                  <c:v>55.016999999999996</c:v>
                </c:pt>
                <c:pt idx="3624">
                  <c:v>55.016999999999996</c:v>
                </c:pt>
                <c:pt idx="3625">
                  <c:v>55.016999999999996</c:v>
                </c:pt>
                <c:pt idx="3626">
                  <c:v>55.016999999999996</c:v>
                </c:pt>
                <c:pt idx="3627">
                  <c:v>55.016999999999996</c:v>
                </c:pt>
                <c:pt idx="3628">
                  <c:v>55.016999999999996</c:v>
                </c:pt>
                <c:pt idx="3629">
                  <c:v>55.016999999999996</c:v>
                </c:pt>
                <c:pt idx="3630">
                  <c:v>55.016999999999996</c:v>
                </c:pt>
                <c:pt idx="3631">
                  <c:v>55.016999999999996</c:v>
                </c:pt>
                <c:pt idx="3632">
                  <c:v>55.016999999999996</c:v>
                </c:pt>
                <c:pt idx="3633">
                  <c:v>55.016999999999996</c:v>
                </c:pt>
                <c:pt idx="3634">
                  <c:v>55.016999999999996</c:v>
                </c:pt>
                <c:pt idx="3635">
                  <c:v>55.016999999999996</c:v>
                </c:pt>
                <c:pt idx="3636">
                  <c:v>55.016999999999996</c:v>
                </c:pt>
                <c:pt idx="3637">
                  <c:v>55.016999999999996</c:v>
                </c:pt>
                <c:pt idx="3638">
                  <c:v>55.016999999999996</c:v>
                </c:pt>
                <c:pt idx="3639">
                  <c:v>55.016999999999996</c:v>
                </c:pt>
                <c:pt idx="3640">
                  <c:v>55.016999999999996</c:v>
                </c:pt>
                <c:pt idx="3641">
                  <c:v>55.016999999999996</c:v>
                </c:pt>
                <c:pt idx="3642">
                  <c:v>55.016999999999996</c:v>
                </c:pt>
                <c:pt idx="3643">
                  <c:v>55.016999999999996</c:v>
                </c:pt>
                <c:pt idx="3644">
                  <c:v>55.016999999999996</c:v>
                </c:pt>
                <c:pt idx="3645">
                  <c:v>55.016999999999996</c:v>
                </c:pt>
                <c:pt idx="3646">
                  <c:v>55.016999999999996</c:v>
                </c:pt>
                <c:pt idx="3647">
                  <c:v>55.016999999999996</c:v>
                </c:pt>
                <c:pt idx="3648">
                  <c:v>55.016999999999996</c:v>
                </c:pt>
                <c:pt idx="3649">
                  <c:v>55.016999999999996</c:v>
                </c:pt>
                <c:pt idx="3650">
                  <c:v>55.016999999999996</c:v>
                </c:pt>
                <c:pt idx="3651">
                  <c:v>55.016999999999996</c:v>
                </c:pt>
                <c:pt idx="3652">
                  <c:v>55.016999999999996</c:v>
                </c:pt>
                <c:pt idx="3653">
                  <c:v>55.016999999999996</c:v>
                </c:pt>
                <c:pt idx="3654">
                  <c:v>55.016999999999996</c:v>
                </c:pt>
                <c:pt idx="3655">
                  <c:v>55.016999999999996</c:v>
                </c:pt>
                <c:pt idx="3656">
                  <c:v>55.016999999999996</c:v>
                </c:pt>
                <c:pt idx="3657">
                  <c:v>55.016999999999996</c:v>
                </c:pt>
                <c:pt idx="3658">
                  <c:v>55.016999999999996</c:v>
                </c:pt>
                <c:pt idx="3659">
                  <c:v>55.016999999999996</c:v>
                </c:pt>
                <c:pt idx="3660">
                  <c:v>55.016999999999996</c:v>
                </c:pt>
                <c:pt idx="3661">
                  <c:v>55.016999999999996</c:v>
                </c:pt>
                <c:pt idx="3662">
                  <c:v>55.016999999999996</c:v>
                </c:pt>
                <c:pt idx="3663">
                  <c:v>55.016999999999996</c:v>
                </c:pt>
                <c:pt idx="3664">
                  <c:v>55.016999999999996</c:v>
                </c:pt>
                <c:pt idx="3665">
                  <c:v>55.016999999999996</c:v>
                </c:pt>
                <c:pt idx="3666">
                  <c:v>55.016999999999996</c:v>
                </c:pt>
                <c:pt idx="3667">
                  <c:v>55.016999999999996</c:v>
                </c:pt>
                <c:pt idx="3668">
                  <c:v>55.016999999999996</c:v>
                </c:pt>
                <c:pt idx="3669">
                  <c:v>55.016999999999996</c:v>
                </c:pt>
                <c:pt idx="3670">
                  <c:v>55.016999999999996</c:v>
                </c:pt>
                <c:pt idx="3671">
                  <c:v>55.016999999999996</c:v>
                </c:pt>
                <c:pt idx="3672">
                  <c:v>55.016999999999996</c:v>
                </c:pt>
                <c:pt idx="3673">
                  <c:v>55.016999999999996</c:v>
                </c:pt>
                <c:pt idx="3674">
                  <c:v>55.016999999999996</c:v>
                </c:pt>
                <c:pt idx="3675">
                  <c:v>55.016999999999996</c:v>
                </c:pt>
                <c:pt idx="3676">
                  <c:v>55.016999999999996</c:v>
                </c:pt>
                <c:pt idx="3677">
                  <c:v>55.016999999999996</c:v>
                </c:pt>
                <c:pt idx="3678">
                  <c:v>55.016999999999996</c:v>
                </c:pt>
                <c:pt idx="3679">
                  <c:v>55.016999999999996</c:v>
                </c:pt>
                <c:pt idx="3680">
                  <c:v>55.016999999999996</c:v>
                </c:pt>
                <c:pt idx="3681">
                  <c:v>55.016999999999996</c:v>
                </c:pt>
                <c:pt idx="3682">
                  <c:v>55.016999999999996</c:v>
                </c:pt>
                <c:pt idx="3683">
                  <c:v>55.016999999999996</c:v>
                </c:pt>
                <c:pt idx="3684">
                  <c:v>55.016999999999996</c:v>
                </c:pt>
                <c:pt idx="3685">
                  <c:v>55.016999999999996</c:v>
                </c:pt>
                <c:pt idx="3686">
                  <c:v>55.016999999999996</c:v>
                </c:pt>
                <c:pt idx="3687">
                  <c:v>55.016999999999996</c:v>
                </c:pt>
                <c:pt idx="3688">
                  <c:v>55.016999999999996</c:v>
                </c:pt>
                <c:pt idx="3689">
                  <c:v>55.016999999999996</c:v>
                </c:pt>
                <c:pt idx="3690">
                  <c:v>55.016999999999996</c:v>
                </c:pt>
                <c:pt idx="3691">
                  <c:v>55.016999999999996</c:v>
                </c:pt>
                <c:pt idx="3692">
                  <c:v>55.016999999999996</c:v>
                </c:pt>
                <c:pt idx="3693">
                  <c:v>55.016999999999996</c:v>
                </c:pt>
                <c:pt idx="3694">
                  <c:v>55.016999999999996</c:v>
                </c:pt>
                <c:pt idx="3695">
                  <c:v>55.016999999999996</c:v>
                </c:pt>
                <c:pt idx="3696">
                  <c:v>55.016999999999996</c:v>
                </c:pt>
                <c:pt idx="3697">
                  <c:v>55.016999999999996</c:v>
                </c:pt>
                <c:pt idx="3698">
                  <c:v>55.016999999999996</c:v>
                </c:pt>
                <c:pt idx="3699">
                  <c:v>55.016999999999996</c:v>
                </c:pt>
                <c:pt idx="3700">
                  <c:v>55.016999999999996</c:v>
                </c:pt>
                <c:pt idx="3701">
                  <c:v>55.016999999999996</c:v>
                </c:pt>
                <c:pt idx="3702">
                  <c:v>55.016999999999996</c:v>
                </c:pt>
                <c:pt idx="3703">
                  <c:v>55.016999999999996</c:v>
                </c:pt>
                <c:pt idx="3704">
                  <c:v>55.016999999999996</c:v>
                </c:pt>
                <c:pt idx="3705">
                  <c:v>55.016999999999996</c:v>
                </c:pt>
                <c:pt idx="3706">
                  <c:v>55.016999999999996</c:v>
                </c:pt>
                <c:pt idx="3707">
                  <c:v>55.016999999999996</c:v>
                </c:pt>
                <c:pt idx="3708">
                  <c:v>55.016999999999996</c:v>
                </c:pt>
                <c:pt idx="3709">
                  <c:v>55.016999999999996</c:v>
                </c:pt>
                <c:pt idx="3710">
                  <c:v>55.016999999999996</c:v>
                </c:pt>
                <c:pt idx="3711">
                  <c:v>55.016999999999996</c:v>
                </c:pt>
                <c:pt idx="3712">
                  <c:v>55.016999999999996</c:v>
                </c:pt>
                <c:pt idx="3713">
                  <c:v>55.016999999999996</c:v>
                </c:pt>
                <c:pt idx="3714">
                  <c:v>55.016999999999996</c:v>
                </c:pt>
                <c:pt idx="3715">
                  <c:v>55.016999999999996</c:v>
                </c:pt>
                <c:pt idx="3716">
                  <c:v>55.016999999999996</c:v>
                </c:pt>
                <c:pt idx="3717">
                  <c:v>55.016999999999996</c:v>
                </c:pt>
                <c:pt idx="3718">
                  <c:v>55.016999999999996</c:v>
                </c:pt>
                <c:pt idx="3719">
                  <c:v>55.016999999999996</c:v>
                </c:pt>
                <c:pt idx="3720">
                  <c:v>55.016999999999996</c:v>
                </c:pt>
                <c:pt idx="3721">
                  <c:v>55.016999999999996</c:v>
                </c:pt>
                <c:pt idx="3722">
                  <c:v>55.016999999999996</c:v>
                </c:pt>
                <c:pt idx="3723">
                  <c:v>55.016999999999996</c:v>
                </c:pt>
                <c:pt idx="3724">
                  <c:v>55.016999999999996</c:v>
                </c:pt>
                <c:pt idx="3725">
                  <c:v>55.016999999999996</c:v>
                </c:pt>
                <c:pt idx="3726">
                  <c:v>55.016999999999996</c:v>
                </c:pt>
                <c:pt idx="3727">
                  <c:v>55.016999999999996</c:v>
                </c:pt>
                <c:pt idx="3728">
                  <c:v>55.016999999999996</c:v>
                </c:pt>
                <c:pt idx="3729">
                  <c:v>55.016999999999996</c:v>
                </c:pt>
                <c:pt idx="3730">
                  <c:v>55.016999999999996</c:v>
                </c:pt>
                <c:pt idx="3731">
                  <c:v>55.016999999999996</c:v>
                </c:pt>
                <c:pt idx="3732">
                  <c:v>55.016999999999996</c:v>
                </c:pt>
                <c:pt idx="3733">
                  <c:v>55.016999999999996</c:v>
                </c:pt>
                <c:pt idx="3734">
                  <c:v>55.016999999999996</c:v>
                </c:pt>
                <c:pt idx="3735">
                  <c:v>55.016999999999996</c:v>
                </c:pt>
                <c:pt idx="3736">
                  <c:v>55.016999999999996</c:v>
                </c:pt>
                <c:pt idx="3737">
                  <c:v>55.016999999999996</c:v>
                </c:pt>
                <c:pt idx="3738">
                  <c:v>55.016999999999996</c:v>
                </c:pt>
                <c:pt idx="3739">
                  <c:v>55.016999999999996</c:v>
                </c:pt>
                <c:pt idx="3740">
                  <c:v>55.016999999999996</c:v>
                </c:pt>
                <c:pt idx="3741">
                  <c:v>55.016999999999996</c:v>
                </c:pt>
                <c:pt idx="3742">
                  <c:v>55.016999999999996</c:v>
                </c:pt>
                <c:pt idx="3743">
                  <c:v>55.016999999999996</c:v>
                </c:pt>
                <c:pt idx="3744">
                  <c:v>55.016999999999996</c:v>
                </c:pt>
                <c:pt idx="3745">
                  <c:v>55.016999999999996</c:v>
                </c:pt>
                <c:pt idx="3746">
                  <c:v>55.016999999999996</c:v>
                </c:pt>
                <c:pt idx="3747">
                  <c:v>55.016999999999996</c:v>
                </c:pt>
                <c:pt idx="3748">
                  <c:v>55.016999999999996</c:v>
                </c:pt>
                <c:pt idx="3749">
                  <c:v>55.016999999999996</c:v>
                </c:pt>
                <c:pt idx="3750">
                  <c:v>55.016999999999996</c:v>
                </c:pt>
                <c:pt idx="3751">
                  <c:v>55.016999999999996</c:v>
                </c:pt>
                <c:pt idx="3752">
                  <c:v>55.016999999999996</c:v>
                </c:pt>
                <c:pt idx="3753">
                  <c:v>55.016999999999996</c:v>
                </c:pt>
                <c:pt idx="3754">
                  <c:v>55.016999999999996</c:v>
                </c:pt>
                <c:pt idx="3755">
                  <c:v>55.016999999999996</c:v>
                </c:pt>
                <c:pt idx="3756">
                  <c:v>55.016999999999996</c:v>
                </c:pt>
                <c:pt idx="3757">
                  <c:v>55.016999999999996</c:v>
                </c:pt>
                <c:pt idx="3758">
                  <c:v>55.016999999999996</c:v>
                </c:pt>
                <c:pt idx="3759">
                  <c:v>55.016999999999996</c:v>
                </c:pt>
                <c:pt idx="3760">
                  <c:v>55.016999999999996</c:v>
                </c:pt>
                <c:pt idx="3761">
                  <c:v>55.016999999999996</c:v>
                </c:pt>
                <c:pt idx="3762">
                  <c:v>55.016999999999996</c:v>
                </c:pt>
                <c:pt idx="3763">
                  <c:v>55.016999999999996</c:v>
                </c:pt>
                <c:pt idx="3764">
                  <c:v>55.016999999999996</c:v>
                </c:pt>
                <c:pt idx="3765">
                  <c:v>55.016999999999996</c:v>
                </c:pt>
                <c:pt idx="3766">
                  <c:v>55.016999999999996</c:v>
                </c:pt>
                <c:pt idx="3767">
                  <c:v>55.016999999999996</c:v>
                </c:pt>
                <c:pt idx="3768">
                  <c:v>55.016999999999996</c:v>
                </c:pt>
                <c:pt idx="3769">
                  <c:v>55.016999999999996</c:v>
                </c:pt>
                <c:pt idx="3770">
                  <c:v>55.016999999999996</c:v>
                </c:pt>
                <c:pt idx="3771">
                  <c:v>55.016999999999996</c:v>
                </c:pt>
                <c:pt idx="3772">
                  <c:v>55.016999999999996</c:v>
                </c:pt>
                <c:pt idx="3773">
                  <c:v>55.016999999999996</c:v>
                </c:pt>
                <c:pt idx="3774">
                  <c:v>55.016999999999996</c:v>
                </c:pt>
                <c:pt idx="3775">
                  <c:v>55.016999999999996</c:v>
                </c:pt>
                <c:pt idx="3776">
                  <c:v>55.016999999999996</c:v>
                </c:pt>
                <c:pt idx="3777">
                  <c:v>55.016999999999996</c:v>
                </c:pt>
                <c:pt idx="3778">
                  <c:v>55.016999999999996</c:v>
                </c:pt>
                <c:pt idx="3779">
                  <c:v>55.016999999999996</c:v>
                </c:pt>
                <c:pt idx="3780">
                  <c:v>55.016999999999996</c:v>
                </c:pt>
                <c:pt idx="3781">
                  <c:v>55.016999999999996</c:v>
                </c:pt>
                <c:pt idx="3782">
                  <c:v>55.016999999999996</c:v>
                </c:pt>
                <c:pt idx="3783">
                  <c:v>55.016999999999996</c:v>
                </c:pt>
                <c:pt idx="3784">
                  <c:v>55.016999999999996</c:v>
                </c:pt>
                <c:pt idx="3785">
                  <c:v>55.016999999999996</c:v>
                </c:pt>
                <c:pt idx="3786">
                  <c:v>55.016999999999996</c:v>
                </c:pt>
                <c:pt idx="3787">
                  <c:v>55.016999999999996</c:v>
                </c:pt>
                <c:pt idx="3788">
                  <c:v>55.016999999999996</c:v>
                </c:pt>
                <c:pt idx="3789">
                  <c:v>55.016999999999996</c:v>
                </c:pt>
                <c:pt idx="3790">
                  <c:v>55.016999999999996</c:v>
                </c:pt>
                <c:pt idx="3791">
                  <c:v>55.016999999999996</c:v>
                </c:pt>
                <c:pt idx="3792">
                  <c:v>55.016999999999996</c:v>
                </c:pt>
                <c:pt idx="3793">
                  <c:v>55.016999999999996</c:v>
                </c:pt>
                <c:pt idx="3794">
                  <c:v>55.016999999999996</c:v>
                </c:pt>
                <c:pt idx="3795">
                  <c:v>55.016999999999996</c:v>
                </c:pt>
                <c:pt idx="3796">
                  <c:v>55.016999999999996</c:v>
                </c:pt>
                <c:pt idx="3797">
                  <c:v>55.016999999999996</c:v>
                </c:pt>
                <c:pt idx="3798">
                  <c:v>55.016999999999996</c:v>
                </c:pt>
                <c:pt idx="3799">
                  <c:v>55.016999999999996</c:v>
                </c:pt>
                <c:pt idx="3800">
                  <c:v>55.016999999999996</c:v>
                </c:pt>
                <c:pt idx="3801">
                  <c:v>55.016999999999996</c:v>
                </c:pt>
                <c:pt idx="3802">
                  <c:v>55.016999999999996</c:v>
                </c:pt>
                <c:pt idx="3803">
                  <c:v>55.016999999999996</c:v>
                </c:pt>
                <c:pt idx="3804">
                  <c:v>55.016999999999996</c:v>
                </c:pt>
                <c:pt idx="3805">
                  <c:v>55.016999999999996</c:v>
                </c:pt>
                <c:pt idx="3806">
                  <c:v>55.016999999999996</c:v>
                </c:pt>
                <c:pt idx="3807">
                  <c:v>55.016999999999996</c:v>
                </c:pt>
                <c:pt idx="3808">
                  <c:v>55.016999999999996</c:v>
                </c:pt>
                <c:pt idx="3809">
                  <c:v>55.016999999999996</c:v>
                </c:pt>
                <c:pt idx="3810">
                  <c:v>55.016999999999996</c:v>
                </c:pt>
                <c:pt idx="3811">
                  <c:v>55.016999999999996</c:v>
                </c:pt>
                <c:pt idx="3812">
                  <c:v>55.016999999999996</c:v>
                </c:pt>
                <c:pt idx="3813">
                  <c:v>55.016999999999996</c:v>
                </c:pt>
                <c:pt idx="3814">
                  <c:v>55.016999999999996</c:v>
                </c:pt>
                <c:pt idx="3815">
                  <c:v>55.016999999999996</c:v>
                </c:pt>
                <c:pt idx="3816">
                  <c:v>55.016999999999996</c:v>
                </c:pt>
                <c:pt idx="3817">
                  <c:v>55.016999999999996</c:v>
                </c:pt>
                <c:pt idx="3818">
                  <c:v>55.016999999999996</c:v>
                </c:pt>
                <c:pt idx="3819">
                  <c:v>55.016999999999996</c:v>
                </c:pt>
                <c:pt idx="3820">
                  <c:v>55.016999999999996</c:v>
                </c:pt>
                <c:pt idx="3821">
                  <c:v>55.016999999999996</c:v>
                </c:pt>
                <c:pt idx="3822">
                  <c:v>55.016999999999996</c:v>
                </c:pt>
                <c:pt idx="3823">
                  <c:v>55.016999999999996</c:v>
                </c:pt>
                <c:pt idx="3824">
                  <c:v>55.016999999999996</c:v>
                </c:pt>
                <c:pt idx="3825">
                  <c:v>55.016999999999996</c:v>
                </c:pt>
                <c:pt idx="3826">
                  <c:v>55.016999999999996</c:v>
                </c:pt>
                <c:pt idx="3827">
                  <c:v>55.016999999999996</c:v>
                </c:pt>
                <c:pt idx="3828">
                  <c:v>55.016999999999996</c:v>
                </c:pt>
                <c:pt idx="3829">
                  <c:v>55.016999999999996</c:v>
                </c:pt>
                <c:pt idx="3830">
                  <c:v>55.016999999999996</c:v>
                </c:pt>
                <c:pt idx="3831">
                  <c:v>55.016999999999996</c:v>
                </c:pt>
                <c:pt idx="3832">
                  <c:v>55.016999999999996</c:v>
                </c:pt>
                <c:pt idx="3833">
                  <c:v>55.016999999999996</c:v>
                </c:pt>
                <c:pt idx="3834">
                  <c:v>55.016999999999996</c:v>
                </c:pt>
                <c:pt idx="3835">
                  <c:v>55.016999999999996</c:v>
                </c:pt>
                <c:pt idx="3836">
                  <c:v>55.016999999999996</c:v>
                </c:pt>
                <c:pt idx="3837">
                  <c:v>55.016999999999996</c:v>
                </c:pt>
                <c:pt idx="3838">
                  <c:v>55.016999999999996</c:v>
                </c:pt>
                <c:pt idx="3839">
                  <c:v>55.016999999999996</c:v>
                </c:pt>
                <c:pt idx="3840">
                  <c:v>55.016999999999996</c:v>
                </c:pt>
                <c:pt idx="3841">
                  <c:v>55.016999999999996</c:v>
                </c:pt>
                <c:pt idx="3842">
                  <c:v>55.016999999999996</c:v>
                </c:pt>
                <c:pt idx="3843">
                  <c:v>55.016999999999996</c:v>
                </c:pt>
                <c:pt idx="3844">
                  <c:v>55.016999999999996</c:v>
                </c:pt>
                <c:pt idx="3845">
                  <c:v>55.016999999999996</c:v>
                </c:pt>
                <c:pt idx="3846">
                  <c:v>55.016999999999996</c:v>
                </c:pt>
                <c:pt idx="3847">
                  <c:v>55.016999999999996</c:v>
                </c:pt>
                <c:pt idx="3848">
                  <c:v>55.016999999999996</c:v>
                </c:pt>
                <c:pt idx="3849">
                  <c:v>55.016999999999996</c:v>
                </c:pt>
                <c:pt idx="3850">
                  <c:v>55.016999999999996</c:v>
                </c:pt>
                <c:pt idx="3851">
                  <c:v>55.016999999999996</c:v>
                </c:pt>
                <c:pt idx="3852">
                  <c:v>55.016999999999996</c:v>
                </c:pt>
                <c:pt idx="3853">
                  <c:v>55.016999999999996</c:v>
                </c:pt>
                <c:pt idx="3854">
                  <c:v>55.016999999999996</c:v>
                </c:pt>
                <c:pt idx="3855">
                  <c:v>55.016999999999996</c:v>
                </c:pt>
                <c:pt idx="3856">
                  <c:v>55.016999999999996</c:v>
                </c:pt>
                <c:pt idx="3857">
                  <c:v>55.016999999999996</c:v>
                </c:pt>
                <c:pt idx="3858">
                  <c:v>55.016999999999996</c:v>
                </c:pt>
                <c:pt idx="3859">
                  <c:v>55.016999999999996</c:v>
                </c:pt>
                <c:pt idx="3860">
                  <c:v>55.016999999999996</c:v>
                </c:pt>
                <c:pt idx="3861">
                  <c:v>55.016999999999996</c:v>
                </c:pt>
                <c:pt idx="3862">
                  <c:v>55.016999999999996</c:v>
                </c:pt>
                <c:pt idx="3863">
                  <c:v>55.016999999999996</c:v>
                </c:pt>
                <c:pt idx="3864">
                  <c:v>55.016999999999996</c:v>
                </c:pt>
                <c:pt idx="3865">
                  <c:v>55.016999999999996</c:v>
                </c:pt>
                <c:pt idx="3866">
                  <c:v>55.016999999999996</c:v>
                </c:pt>
                <c:pt idx="3867">
                  <c:v>55.016999999999996</c:v>
                </c:pt>
                <c:pt idx="3868">
                  <c:v>55.016999999999996</c:v>
                </c:pt>
                <c:pt idx="3869">
                  <c:v>55.016999999999996</c:v>
                </c:pt>
                <c:pt idx="3870">
                  <c:v>55.016999999999996</c:v>
                </c:pt>
                <c:pt idx="3871">
                  <c:v>55.016999999999996</c:v>
                </c:pt>
                <c:pt idx="3872">
                  <c:v>55.016999999999996</c:v>
                </c:pt>
                <c:pt idx="3873">
                  <c:v>55.016999999999996</c:v>
                </c:pt>
                <c:pt idx="3874">
                  <c:v>55.016999999999996</c:v>
                </c:pt>
                <c:pt idx="3875">
                  <c:v>55.016999999999996</c:v>
                </c:pt>
                <c:pt idx="3876">
                  <c:v>55.016999999999996</c:v>
                </c:pt>
                <c:pt idx="3877">
                  <c:v>55.016999999999996</c:v>
                </c:pt>
                <c:pt idx="3878">
                  <c:v>55.016999999999996</c:v>
                </c:pt>
                <c:pt idx="3879">
                  <c:v>55.016999999999996</c:v>
                </c:pt>
                <c:pt idx="3880">
                  <c:v>55.016999999999996</c:v>
                </c:pt>
                <c:pt idx="3881">
                  <c:v>55.016999999999996</c:v>
                </c:pt>
                <c:pt idx="3882">
                  <c:v>55.016999999999996</c:v>
                </c:pt>
                <c:pt idx="3883">
                  <c:v>55.016999999999996</c:v>
                </c:pt>
                <c:pt idx="3884">
                  <c:v>55.016999999999996</c:v>
                </c:pt>
                <c:pt idx="3885">
                  <c:v>55.016999999999996</c:v>
                </c:pt>
                <c:pt idx="3886">
                  <c:v>55.016999999999996</c:v>
                </c:pt>
                <c:pt idx="3887">
                  <c:v>55.016999999999996</c:v>
                </c:pt>
                <c:pt idx="3888">
                  <c:v>55.016999999999996</c:v>
                </c:pt>
                <c:pt idx="3889">
                  <c:v>55.016999999999996</c:v>
                </c:pt>
                <c:pt idx="3890">
                  <c:v>55.016999999999996</c:v>
                </c:pt>
                <c:pt idx="3891">
                  <c:v>55.016999999999996</c:v>
                </c:pt>
                <c:pt idx="3892">
                  <c:v>55.016999999999996</c:v>
                </c:pt>
                <c:pt idx="3893">
                  <c:v>55.016999999999996</c:v>
                </c:pt>
                <c:pt idx="3894">
                  <c:v>55.016999999999996</c:v>
                </c:pt>
                <c:pt idx="3895">
                  <c:v>55.016999999999996</c:v>
                </c:pt>
                <c:pt idx="3896">
                  <c:v>55.016999999999996</c:v>
                </c:pt>
                <c:pt idx="3897">
                  <c:v>55.016999999999996</c:v>
                </c:pt>
                <c:pt idx="3898">
                  <c:v>55.016999999999996</c:v>
                </c:pt>
                <c:pt idx="3899">
                  <c:v>55.016999999999996</c:v>
                </c:pt>
                <c:pt idx="3900">
                  <c:v>55.016999999999996</c:v>
                </c:pt>
                <c:pt idx="3901">
                  <c:v>55.016999999999996</c:v>
                </c:pt>
                <c:pt idx="3902">
                  <c:v>55.016999999999996</c:v>
                </c:pt>
                <c:pt idx="3903">
                  <c:v>55.016999999999996</c:v>
                </c:pt>
                <c:pt idx="3904">
                  <c:v>55.016999999999996</c:v>
                </c:pt>
                <c:pt idx="3905">
                  <c:v>55.016999999999996</c:v>
                </c:pt>
                <c:pt idx="3906">
                  <c:v>55.016999999999996</c:v>
                </c:pt>
                <c:pt idx="3907">
                  <c:v>55.016999999999996</c:v>
                </c:pt>
                <c:pt idx="3908">
                  <c:v>55.016999999999996</c:v>
                </c:pt>
                <c:pt idx="3909">
                  <c:v>55.016999999999996</c:v>
                </c:pt>
                <c:pt idx="3910">
                  <c:v>55.016999999999996</c:v>
                </c:pt>
                <c:pt idx="3911">
                  <c:v>55.016999999999996</c:v>
                </c:pt>
                <c:pt idx="3912">
                  <c:v>55.016999999999996</c:v>
                </c:pt>
                <c:pt idx="3913">
                  <c:v>55.016999999999996</c:v>
                </c:pt>
                <c:pt idx="3914">
                  <c:v>55.016999999999996</c:v>
                </c:pt>
                <c:pt idx="3915">
                  <c:v>55.016999999999996</c:v>
                </c:pt>
                <c:pt idx="3916">
                  <c:v>55.016999999999996</c:v>
                </c:pt>
                <c:pt idx="3917">
                  <c:v>55.016999999999996</c:v>
                </c:pt>
                <c:pt idx="3918">
                  <c:v>55.016999999999996</c:v>
                </c:pt>
                <c:pt idx="3919">
                  <c:v>55.016999999999996</c:v>
                </c:pt>
                <c:pt idx="3920">
                  <c:v>55.016999999999996</c:v>
                </c:pt>
                <c:pt idx="3921">
                  <c:v>55.016999999999996</c:v>
                </c:pt>
                <c:pt idx="3922">
                  <c:v>55.016999999999996</c:v>
                </c:pt>
                <c:pt idx="3923">
                  <c:v>55.016999999999996</c:v>
                </c:pt>
                <c:pt idx="3924">
                  <c:v>55.016999999999996</c:v>
                </c:pt>
                <c:pt idx="3925">
                  <c:v>55.016999999999996</c:v>
                </c:pt>
                <c:pt idx="3926">
                  <c:v>55.016999999999996</c:v>
                </c:pt>
                <c:pt idx="3927">
                  <c:v>55.016999999999996</c:v>
                </c:pt>
                <c:pt idx="3928">
                  <c:v>55.016999999999996</c:v>
                </c:pt>
                <c:pt idx="3929">
                  <c:v>55.016999999999996</c:v>
                </c:pt>
                <c:pt idx="3930">
                  <c:v>55.016999999999996</c:v>
                </c:pt>
                <c:pt idx="3931">
                  <c:v>55.016999999999996</c:v>
                </c:pt>
                <c:pt idx="3932">
                  <c:v>55.016999999999996</c:v>
                </c:pt>
                <c:pt idx="3933">
                  <c:v>55.016999999999996</c:v>
                </c:pt>
                <c:pt idx="3934">
                  <c:v>55.016999999999996</c:v>
                </c:pt>
                <c:pt idx="3935">
                  <c:v>55.016999999999996</c:v>
                </c:pt>
                <c:pt idx="3936">
                  <c:v>55.016999999999996</c:v>
                </c:pt>
                <c:pt idx="3937">
                  <c:v>55.016999999999996</c:v>
                </c:pt>
                <c:pt idx="3938">
                  <c:v>55.016999999999996</c:v>
                </c:pt>
                <c:pt idx="3939">
                  <c:v>55.016999999999996</c:v>
                </c:pt>
                <c:pt idx="3940">
                  <c:v>55.016999999999996</c:v>
                </c:pt>
                <c:pt idx="3941">
                  <c:v>55.016999999999996</c:v>
                </c:pt>
                <c:pt idx="3942">
                  <c:v>55.016999999999996</c:v>
                </c:pt>
                <c:pt idx="3943">
                  <c:v>55.016999999999996</c:v>
                </c:pt>
                <c:pt idx="3944">
                  <c:v>55.016999999999996</c:v>
                </c:pt>
                <c:pt idx="3945">
                  <c:v>55.016999999999996</c:v>
                </c:pt>
                <c:pt idx="3946">
                  <c:v>55.016999999999996</c:v>
                </c:pt>
                <c:pt idx="3947">
                  <c:v>55.016999999999996</c:v>
                </c:pt>
                <c:pt idx="3948">
                  <c:v>55.016999999999996</c:v>
                </c:pt>
                <c:pt idx="3949">
                  <c:v>55.016999999999996</c:v>
                </c:pt>
                <c:pt idx="3950">
                  <c:v>55.016999999999996</c:v>
                </c:pt>
                <c:pt idx="3951">
                  <c:v>55.016999999999996</c:v>
                </c:pt>
                <c:pt idx="3952">
                  <c:v>55.016999999999996</c:v>
                </c:pt>
                <c:pt idx="3953">
                  <c:v>55.016999999999996</c:v>
                </c:pt>
                <c:pt idx="3954">
                  <c:v>55.016999999999996</c:v>
                </c:pt>
                <c:pt idx="3955">
                  <c:v>55.016999999999996</c:v>
                </c:pt>
                <c:pt idx="3956">
                  <c:v>55.016999999999996</c:v>
                </c:pt>
                <c:pt idx="3957">
                  <c:v>55.016999999999996</c:v>
                </c:pt>
                <c:pt idx="3958">
                  <c:v>55.016999999999996</c:v>
                </c:pt>
                <c:pt idx="3959">
                  <c:v>55.016999999999996</c:v>
                </c:pt>
                <c:pt idx="3960">
                  <c:v>55.016999999999996</c:v>
                </c:pt>
                <c:pt idx="3961">
                  <c:v>55.016999999999996</c:v>
                </c:pt>
                <c:pt idx="3962">
                  <c:v>55.016999999999996</c:v>
                </c:pt>
                <c:pt idx="3963">
                  <c:v>55.016999999999996</c:v>
                </c:pt>
                <c:pt idx="3964">
                  <c:v>55.016999999999996</c:v>
                </c:pt>
                <c:pt idx="3965">
                  <c:v>55.016999999999996</c:v>
                </c:pt>
                <c:pt idx="3966">
                  <c:v>55.016999999999996</c:v>
                </c:pt>
                <c:pt idx="3967">
                  <c:v>55.016999999999996</c:v>
                </c:pt>
                <c:pt idx="3968">
                  <c:v>55.016999999999996</c:v>
                </c:pt>
                <c:pt idx="3969">
                  <c:v>55.016999999999996</c:v>
                </c:pt>
                <c:pt idx="3970">
                  <c:v>55.016999999999996</c:v>
                </c:pt>
                <c:pt idx="3971">
                  <c:v>55.016999999999996</c:v>
                </c:pt>
                <c:pt idx="3972">
                  <c:v>55.016999999999996</c:v>
                </c:pt>
                <c:pt idx="3973">
                  <c:v>55.016999999999996</c:v>
                </c:pt>
                <c:pt idx="3974">
                  <c:v>55.016999999999996</c:v>
                </c:pt>
                <c:pt idx="3975">
                  <c:v>55.016999999999996</c:v>
                </c:pt>
                <c:pt idx="3976">
                  <c:v>55.016999999999996</c:v>
                </c:pt>
                <c:pt idx="3977">
                  <c:v>55.016999999999996</c:v>
                </c:pt>
                <c:pt idx="3978">
                  <c:v>55.016999999999996</c:v>
                </c:pt>
                <c:pt idx="3979">
                  <c:v>55.016999999999996</c:v>
                </c:pt>
                <c:pt idx="3980">
                  <c:v>55.016999999999996</c:v>
                </c:pt>
                <c:pt idx="3981">
                  <c:v>55.016999999999996</c:v>
                </c:pt>
                <c:pt idx="3982">
                  <c:v>55.016999999999996</c:v>
                </c:pt>
                <c:pt idx="3983">
                  <c:v>55.016999999999996</c:v>
                </c:pt>
                <c:pt idx="3984">
                  <c:v>55.016999999999996</c:v>
                </c:pt>
                <c:pt idx="3985">
                  <c:v>55.016999999999996</c:v>
                </c:pt>
                <c:pt idx="3986">
                  <c:v>55.016999999999996</c:v>
                </c:pt>
                <c:pt idx="3987">
                  <c:v>55.016999999999996</c:v>
                </c:pt>
                <c:pt idx="3988">
                  <c:v>55.016999999999996</c:v>
                </c:pt>
                <c:pt idx="3989">
                  <c:v>55.016999999999996</c:v>
                </c:pt>
                <c:pt idx="3990">
                  <c:v>55.016999999999996</c:v>
                </c:pt>
                <c:pt idx="3991">
                  <c:v>55.016999999999996</c:v>
                </c:pt>
                <c:pt idx="3992">
                  <c:v>55.016999999999996</c:v>
                </c:pt>
                <c:pt idx="3993">
                  <c:v>55.016999999999996</c:v>
                </c:pt>
                <c:pt idx="3994">
                  <c:v>55.016999999999996</c:v>
                </c:pt>
                <c:pt idx="3995">
                  <c:v>55.016999999999996</c:v>
                </c:pt>
                <c:pt idx="3996">
                  <c:v>55.016999999999996</c:v>
                </c:pt>
                <c:pt idx="3997">
                  <c:v>55.016999999999996</c:v>
                </c:pt>
                <c:pt idx="3998">
                  <c:v>55.016999999999996</c:v>
                </c:pt>
                <c:pt idx="3999">
                  <c:v>55.016999999999996</c:v>
                </c:pt>
                <c:pt idx="4000">
                  <c:v>55.016999999999996</c:v>
                </c:pt>
                <c:pt idx="4001">
                  <c:v>55.016999999999996</c:v>
                </c:pt>
                <c:pt idx="4002">
                  <c:v>55.016999999999996</c:v>
                </c:pt>
                <c:pt idx="4003">
                  <c:v>55.016999999999996</c:v>
                </c:pt>
                <c:pt idx="4004">
                  <c:v>55.016999999999996</c:v>
                </c:pt>
                <c:pt idx="4005">
                  <c:v>55.016999999999996</c:v>
                </c:pt>
                <c:pt idx="4006">
                  <c:v>55.016999999999996</c:v>
                </c:pt>
                <c:pt idx="4007">
                  <c:v>55.016999999999996</c:v>
                </c:pt>
                <c:pt idx="4008">
                  <c:v>55.016999999999996</c:v>
                </c:pt>
                <c:pt idx="4009">
                  <c:v>55.189</c:v>
                </c:pt>
                <c:pt idx="4010">
                  <c:v>55.189</c:v>
                </c:pt>
                <c:pt idx="4011">
                  <c:v>55.016999999999996</c:v>
                </c:pt>
                <c:pt idx="4012">
                  <c:v>55.189</c:v>
                </c:pt>
                <c:pt idx="4013">
                  <c:v>55.189</c:v>
                </c:pt>
                <c:pt idx="4014">
                  <c:v>55.016999999999996</c:v>
                </c:pt>
                <c:pt idx="4015">
                  <c:v>55.189</c:v>
                </c:pt>
                <c:pt idx="4016">
                  <c:v>55.189</c:v>
                </c:pt>
                <c:pt idx="4017">
                  <c:v>55.189</c:v>
                </c:pt>
                <c:pt idx="4018">
                  <c:v>55.189</c:v>
                </c:pt>
                <c:pt idx="4019">
                  <c:v>55.189</c:v>
                </c:pt>
                <c:pt idx="4020">
                  <c:v>55.189</c:v>
                </c:pt>
                <c:pt idx="4021">
                  <c:v>55.016999999999996</c:v>
                </c:pt>
                <c:pt idx="4022">
                  <c:v>55.016999999999996</c:v>
                </c:pt>
                <c:pt idx="4023">
                  <c:v>55.189</c:v>
                </c:pt>
                <c:pt idx="4024">
                  <c:v>55.189</c:v>
                </c:pt>
                <c:pt idx="4025">
                  <c:v>55.189</c:v>
                </c:pt>
                <c:pt idx="4026">
                  <c:v>55.189</c:v>
                </c:pt>
                <c:pt idx="4027">
                  <c:v>55.189</c:v>
                </c:pt>
                <c:pt idx="4028">
                  <c:v>55.189</c:v>
                </c:pt>
                <c:pt idx="4029">
                  <c:v>55.189</c:v>
                </c:pt>
                <c:pt idx="4030">
                  <c:v>55.189</c:v>
                </c:pt>
                <c:pt idx="4031">
                  <c:v>55.189</c:v>
                </c:pt>
                <c:pt idx="4032">
                  <c:v>55.189</c:v>
                </c:pt>
                <c:pt idx="4033">
                  <c:v>55.189</c:v>
                </c:pt>
                <c:pt idx="4034">
                  <c:v>55.189</c:v>
                </c:pt>
                <c:pt idx="4035">
                  <c:v>55.189</c:v>
                </c:pt>
                <c:pt idx="4036">
                  <c:v>55.189</c:v>
                </c:pt>
                <c:pt idx="4037">
                  <c:v>55.189</c:v>
                </c:pt>
                <c:pt idx="4038">
                  <c:v>55.189</c:v>
                </c:pt>
                <c:pt idx="4039">
                  <c:v>55.189</c:v>
                </c:pt>
                <c:pt idx="4040">
                  <c:v>55.189</c:v>
                </c:pt>
                <c:pt idx="4041">
                  <c:v>55.189</c:v>
                </c:pt>
                <c:pt idx="4042">
                  <c:v>55.189</c:v>
                </c:pt>
                <c:pt idx="4043">
                  <c:v>55.189</c:v>
                </c:pt>
                <c:pt idx="4044">
                  <c:v>55.189</c:v>
                </c:pt>
                <c:pt idx="4045">
                  <c:v>55.189</c:v>
                </c:pt>
                <c:pt idx="4046">
                  <c:v>55.189</c:v>
                </c:pt>
                <c:pt idx="4047">
                  <c:v>55.189</c:v>
                </c:pt>
                <c:pt idx="4048">
                  <c:v>55.189</c:v>
                </c:pt>
                <c:pt idx="4049">
                  <c:v>55.189</c:v>
                </c:pt>
                <c:pt idx="4050">
                  <c:v>55.189</c:v>
                </c:pt>
                <c:pt idx="4051">
                  <c:v>55.189</c:v>
                </c:pt>
                <c:pt idx="4052">
                  <c:v>55.189</c:v>
                </c:pt>
                <c:pt idx="4053">
                  <c:v>55.189</c:v>
                </c:pt>
                <c:pt idx="4054">
                  <c:v>55.189</c:v>
                </c:pt>
                <c:pt idx="4055">
                  <c:v>55.189</c:v>
                </c:pt>
                <c:pt idx="4056">
                  <c:v>55.189</c:v>
                </c:pt>
                <c:pt idx="4057">
                  <c:v>55.189</c:v>
                </c:pt>
                <c:pt idx="4058">
                  <c:v>55.189</c:v>
                </c:pt>
                <c:pt idx="4059">
                  <c:v>55.189</c:v>
                </c:pt>
                <c:pt idx="4060">
                  <c:v>55.189</c:v>
                </c:pt>
                <c:pt idx="4061">
                  <c:v>55.189</c:v>
                </c:pt>
                <c:pt idx="4062">
                  <c:v>55.189</c:v>
                </c:pt>
                <c:pt idx="4063">
                  <c:v>55.189</c:v>
                </c:pt>
                <c:pt idx="4064">
                  <c:v>55.189</c:v>
                </c:pt>
                <c:pt idx="4065">
                  <c:v>55.189</c:v>
                </c:pt>
                <c:pt idx="4066">
                  <c:v>55.189</c:v>
                </c:pt>
                <c:pt idx="4067">
                  <c:v>55.189</c:v>
                </c:pt>
                <c:pt idx="4068">
                  <c:v>55.189</c:v>
                </c:pt>
                <c:pt idx="4069">
                  <c:v>55.189</c:v>
                </c:pt>
                <c:pt idx="4070">
                  <c:v>55.189</c:v>
                </c:pt>
                <c:pt idx="4071">
                  <c:v>55.189</c:v>
                </c:pt>
                <c:pt idx="4072">
                  <c:v>55.189</c:v>
                </c:pt>
                <c:pt idx="4073">
                  <c:v>55.189</c:v>
                </c:pt>
                <c:pt idx="4074">
                  <c:v>55.189</c:v>
                </c:pt>
                <c:pt idx="4075">
                  <c:v>55.189</c:v>
                </c:pt>
                <c:pt idx="4076">
                  <c:v>55.189</c:v>
                </c:pt>
                <c:pt idx="4077">
                  <c:v>55.189</c:v>
                </c:pt>
                <c:pt idx="4078">
                  <c:v>55.189</c:v>
                </c:pt>
                <c:pt idx="4079">
                  <c:v>55.189</c:v>
                </c:pt>
                <c:pt idx="4080">
                  <c:v>55.189</c:v>
                </c:pt>
                <c:pt idx="4081">
                  <c:v>55.189</c:v>
                </c:pt>
                <c:pt idx="4082">
                  <c:v>55.189</c:v>
                </c:pt>
                <c:pt idx="4083">
                  <c:v>55.189</c:v>
                </c:pt>
                <c:pt idx="4084">
                  <c:v>55.189</c:v>
                </c:pt>
                <c:pt idx="4085">
                  <c:v>55.189</c:v>
                </c:pt>
                <c:pt idx="4086">
                  <c:v>55.189</c:v>
                </c:pt>
                <c:pt idx="4087">
                  <c:v>55.189</c:v>
                </c:pt>
                <c:pt idx="4088">
                  <c:v>55.189</c:v>
                </c:pt>
                <c:pt idx="4089">
                  <c:v>55.189</c:v>
                </c:pt>
                <c:pt idx="4090">
                  <c:v>55.189</c:v>
                </c:pt>
                <c:pt idx="4091">
                  <c:v>55.189</c:v>
                </c:pt>
                <c:pt idx="4092">
                  <c:v>55.189</c:v>
                </c:pt>
                <c:pt idx="4093">
                  <c:v>55.189</c:v>
                </c:pt>
                <c:pt idx="4094">
                  <c:v>55.189</c:v>
                </c:pt>
                <c:pt idx="4095">
                  <c:v>55.189</c:v>
                </c:pt>
                <c:pt idx="4096">
                  <c:v>55.189</c:v>
                </c:pt>
                <c:pt idx="4097">
                  <c:v>55.189</c:v>
                </c:pt>
                <c:pt idx="4098">
                  <c:v>55.189</c:v>
                </c:pt>
                <c:pt idx="4099">
                  <c:v>55.189</c:v>
                </c:pt>
                <c:pt idx="4100">
                  <c:v>55.189</c:v>
                </c:pt>
                <c:pt idx="4101">
                  <c:v>55.189</c:v>
                </c:pt>
                <c:pt idx="4102">
                  <c:v>55.189</c:v>
                </c:pt>
                <c:pt idx="4103">
                  <c:v>55.189</c:v>
                </c:pt>
                <c:pt idx="4104">
                  <c:v>55.189</c:v>
                </c:pt>
                <c:pt idx="4105">
                  <c:v>55.189</c:v>
                </c:pt>
                <c:pt idx="4106">
                  <c:v>55.189</c:v>
                </c:pt>
                <c:pt idx="4107">
                  <c:v>55.189</c:v>
                </c:pt>
                <c:pt idx="4108">
                  <c:v>55.189</c:v>
                </c:pt>
                <c:pt idx="4109">
                  <c:v>55.189</c:v>
                </c:pt>
                <c:pt idx="4110">
                  <c:v>55.189</c:v>
                </c:pt>
                <c:pt idx="4111">
                  <c:v>55.189</c:v>
                </c:pt>
                <c:pt idx="4112">
                  <c:v>55.189</c:v>
                </c:pt>
                <c:pt idx="4113">
                  <c:v>55.189</c:v>
                </c:pt>
                <c:pt idx="4114">
                  <c:v>55.189</c:v>
                </c:pt>
                <c:pt idx="4115">
                  <c:v>55.189</c:v>
                </c:pt>
                <c:pt idx="4116">
                  <c:v>55.189</c:v>
                </c:pt>
                <c:pt idx="4117">
                  <c:v>55.189</c:v>
                </c:pt>
                <c:pt idx="4118">
                  <c:v>55.189</c:v>
                </c:pt>
                <c:pt idx="4119">
                  <c:v>55.189</c:v>
                </c:pt>
                <c:pt idx="4120">
                  <c:v>55.189</c:v>
                </c:pt>
                <c:pt idx="4121">
                  <c:v>55.189</c:v>
                </c:pt>
                <c:pt idx="4122">
                  <c:v>55.189</c:v>
                </c:pt>
                <c:pt idx="4123">
                  <c:v>55.189</c:v>
                </c:pt>
                <c:pt idx="4124">
                  <c:v>55.189</c:v>
                </c:pt>
                <c:pt idx="4125">
                  <c:v>55.189</c:v>
                </c:pt>
                <c:pt idx="4126">
                  <c:v>55.189</c:v>
                </c:pt>
                <c:pt idx="4127">
                  <c:v>55.189</c:v>
                </c:pt>
                <c:pt idx="4128">
                  <c:v>55.189</c:v>
                </c:pt>
                <c:pt idx="4129">
                  <c:v>55.189</c:v>
                </c:pt>
                <c:pt idx="4130">
                  <c:v>55.189</c:v>
                </c:pt>
                <c:pt idx="4131">
                  <c:v>55.189</c:v>
                </c:pt>
                <c:pt idx="4132">
                  <c:v>55.189</c:v>
                </c:pt>
                <c:pt idx="4133">
                  <c:v>55.189</c:v>
                </c:pt>
                <c:pt idx="4134">
                  <c:v>55.189</c:v>
                </c:pt>
                <c:pt idx="4135">
                  <c:v>55.189</c:v>
                </c:pt>
                <c:pt idx="4136">
                  <c:v>55.189</c:v>
                </c:pt>
                <c:pt idx="4137">
                  <c:v>55.189</c:v>
                </c:pt>
                <c:pt idx="4138">
                  <c:v>55.189</c:v>
                </c:pt>
                <c:pt idx="4139">
                  <c:v>55.189</c:v>
                </c:pt>
                <c:pt idx="4140">
                  <c:v>55.189</c:v>
                </c:pt>
                <c:pt idx="4141">
                  <c:v>55.189</c:v>
                </c:pt>
                <c:pt idx="4142">
                  <c:v>55.189</c:v>
                </c:pt>
                <c:pt idx="4143">
                  <c:v>55.189</c:v>
                </c:pt>
                <c:pt idx="4144">
                  <c:v>55.189</c:v>
                </c:pt>
                <c:pt idx="4145">
                  <c:v>55.189</c:v>
                </c:pt>
                <c:pt idx="4146">
                  <c:v>55.189</c:v>
                </c:pt>
                <c:pt idx="4147">
                  <c:v>55.189</c:v>
                </c:pt>
                <c:pt idx="4148">
                  <c:v>55.189</c:v>
                </c:pt>
                <c:pt idx="4149">
                  <c:v>55.189</c:v>
                </c:pt>
                <c:pt idx="4150">
                  <c:v>55.189</c:v>
                </c:pt>
                <c:pt idx="4151">
                  <c:v>55.189</c:v>
                </c:pt>
                <c:pt idx="4152">
                  <c:v>55.189</c:v>
                </c:pt>
                <c:pt idx="4153">
                  <c:v>55.189</c:v>
                </c:pt>
                <c:pt idx="4154">
                  <c:v>55.189</c:v>
                </c:pt>
                <c:pt idx="4155">
                  <c:v>55.189</c:v>
                </c:pt>
                <c:pt idx="4156">
                  <c:v>55.189</c:v>
                </c:pt>
                <c:pt idx="4157">
                  <c:v>55.189</c:v>
                </c:pt>
                <c:pt idx="4158">
                  <c:v>55.189</c:v>
                </c:pt>
                <c:pt idx="4159">
                  <c:v>55.189</c:v>
                </c:pt>
                <c:pt idx="4160">
                  <c:v>55.189</c:v>
                </c:pt>
                <c:pt idx="4161">
                  <c:v>55.189</c:v>
                </c:pt>
                <c:pt idx="4162">
                  <c:v>55.189</c:v>
                </c:pt>
                <c:pt idx="4163">
                  <c:v>55.189</c:v>
                </c:pt>
                <c:pt idx="4164">
                  <c:v>55.189</c:v>
                </c:pt>
                <c:pt idx="4165">
                  <c:v>55.189</c:v>
                </c:pt>
                <c:pt idx="4166">
                  <c:v>55.189</c:v>
                </c:pt>
                <c:pt idx="4167">
                  <c:v>55.189</c:v>
                </c:pt>
                <c:pt idx="4168">
                  <c:v>55.189</c:v>
                </c:pt>
                <c:pt idx="4169">
                  <c:v>55.189</c:v>
                </c:pt>
                <c:pt idx="4170">
                  <c:v>55.189</c:v>
                </c:pt>
                <c:pt idx="4171">
                  <c:v>55.189</c:v>
                </c:pt>
                <c:pt idx="4172">
                  <c:v>55.189</c:v>
                </c:pt>
                <c:pt idx="4173">
                  <c:v>55.189</c:v>
                </c:pt>
                <c:pt idx="4174">
                  <c:v>55.189</c:v>
                </c:pt>
                <c:pt idx="4175">
                  <c:v>55.189</c:v>
                </c:pt>
                <c:pt idx="4176">
                  <c:v>55.189</c:v>
                </c:pt>
                <c:pt idx="4177">
                  <c:v>55.189</c:v>
                </c:pt>
                <c:pt idx="4178">
                  <c:v>55.189</c:v>
                </c:pt>
                <c:pt idx="4179">
                  <c:v>55.189</c:v>
                </c:pt>
                <c:pt idx="4180">
                  <c:v>55.189</c:v>
                </c:pt>
                <c:pt idx="4181">
                  <c:v>55.189</c:v>
                </c:pt>
                <c:pt idx="4182">
                  <c:v>55.189</c:v>
                </c:pt>
                <c:pt idx="4183">
                  <c:v>55.189</c:v>
                </c:pt>
                <c:pt idx="4184">
                  <c:v>55.189</c:v>
                </c:pt>
                <c:pt idx="4185">
                  <c:v>55.189</c:v>
                </c:pt>
                <c:pt idx="4186">
                  <c:v>55.189</c:v>
                </c:pt>
                <c:pt idx="4187">
                  <c:v>55.189</c:v>
                </c:pt>
                <c:pt idx="4188">
                  <c:v>55.189</c:v>
                </c:pt>
                <c:pt idx="4189">
                  <c:v>55.189</c:v>
                </c:pt>
                <c:pt idx="4190">
                  <c:v>55.189</c:v>
                </c:pt>
                <c:pt idx="4191">
                  <c:v>55.189</c:v>
                </c:pt>
                <c:pt idx="4192">
                  <c:v>55.189</c:v>
                </c:pt>
                <c:pt idx="4193">
                  <c:v>55.189</c:v>
                </c:pt>
                <c:pt idx="4194">
                  <c:v>55.189</c:v>
                </c:pt>
                <c:pt idx="4195">
                  <c:v>55.189</c:v>
                </c:pt>
                <c:pt idx="4196">
                  <c:v>55.189</c:v>
                </c:pt>
                <c:pt idx="4197">
                  <c:v>55.189</c:v>
                </c:pt>
                <c:pt idx="4198">
                  <c:v>55.189</c:v>
                </c:pt>
                <c:pt idx="4199">
                  <c:v>55.189</c:v>
                </c:pt>
                <c:pt idx="4200">
                  <c:v>55.189</c:v>
                </c:pt>
                <c:pt idx="4201">
                  <c:v>55.189</c:v>
                </c:pt>
                <c:pt idx="4202">
                  <c:v>55.189</c:v>
                </c:pt>
                <c:pt idx="4203">
                  <c:v>55.189</c:v>
                </c:pt>
                <c:pt idx="4204">
                  <c:v>55.189</c:v>
                </c:pt>
                <c:pt idx="4205">
                  <c:v>55.189</c:v>
                </c:pt>
                <c:pt idx="4206">
                  <c:v>55.189</c:v>
                </c:pt>
                <c:pt idx="4207">
                  <c:v>55.189</c:v>
                </c:pt>
                <c:pt idx="4208">
                  <c:v>55.189</c:v>
                </c:pt>
                <c:pt idx="4209">
                  <c:v>55.189</c:v>
                </c:pt>
                <c:pt idx="4210">
                  <c:v>55.189</c:v>
                </c:pt>
                <c:pt idx="4211">
                  <c:v>55.189</c:v>
                </c:pt>
                <c:pt idx="4212">
                  <c:v>55.189</c:v>
                </c:pt>
                <c:pt idx="4213">
                  <c:v>55.189</c:v>
                </c:pt>
                <c:pt idx="4214">
                  <c:v>55.189</c:v>
                </c:pt>
                <c:pt idx="4215">
                  <c:v>55.189</c:v>
                </c:pt>
                <c:pt idx="4216">
                  <c:v>55.189</c:v>
                </c:pt>
                <c:pt idx="4217">
                  <c:v>55.189</c:v>
                </c:pt>
                <c:pt idx="4218">
                  <c:v>55.189</c:v>
                </c:pt>
                <c:pt idx="4219">
                  <c:v>55.189</c:v>
                </c:pt>
                <c:pt idx="4220">
                  <c:v>55.189</c:v>
                </c:pt>
                <c:pt idx="4221">
                  <c:v>55.189</c:v>
                </c:pt>
                <c:pt idx="4222">
                  <c:v>55.189</c:v>
                </c:pt>
                <c:pt idx="4223">
                  <c:v>55.189</c:v>
                </c:pt>
                <c:pt idx="4224">
                  <c:v>55.189</c:v>
                </c:pt>
                <c:pt idx="4225">
                  <c:v>55.189</c:v>
                </c:pt>
                <c:pt idx="4226">
                  <c:v>55.189</c:v>
                </c:pt>
                <c:pt idx="4227">
                  <c:v>55.189</c:v>
                </c:pt>
                <c:pt idx="4228">
                  <c:v>55.189</c:v>
                </c:pt>
                <c:pt idx="4229">
                  <c:v>55.189</c:v>
                </c:pt>
                <c:pt idx="4230">
                  <c:v>55.189</c:v>
                </c:pt>
                <c:pt idx="4231">
                  <c:v>55.189</c:v>
                </c:pt>
                <c:pt idx="4232">
                  <c:v>55.189</c:v>
                </c:pt>
                <c:pt idx="4233">
                  <c:v>55.189</c:v>
                </c:pt>
                <c:pt idx="4234">
                  <c:v>55.189</c:v>
                </c:pt>
                <c:pt idx="4235">
                  <c:v>55.189</c:v>
                </c:pt>
                <c:pt idx="4236">
                  <c:v>55.189</c:v>
                </c:pt>
                <c:pt idx="4237">
                  <c:v>55.189</c:v>
                </c:pt>
                <c:pt idx="4238">
                  <c:v>55.189</c:v>
                </c:pt>
                <c:pt idx="4239">
                  <c:v>55.189</c:v>
                </c:pt>
                <c:pt idx="4240">
                  <c:v>55.189</c:v>
                </c:pt>
                <c:pt idx="4241">
                  <c:v>55.189</c:v>
                </c:pt>
                <c:pt idx="4242">
                  <c:v>55.189</c:v>
                </c:pt>
                <c:pt idx="4243">
                  <c:v>55.189</c:v>
                </c:pt>
                <c:pt idx="4244">
                  <c:v>55.189</c:v>
                </c:pt>
                <c:pt idx="4245">
                  <c:v>55.189</c:v>
                </c:pt>
                <c:pt idx="4246">
                  <c:v>55.189</c:v>
                </c:pt>
                <c:pt idx="4247">
                  <c:v>55.189</c:v>
                </c:pt>
                <c:pt idx="4248">
                  <c:v>55.189</c:v>
                </c:pt>
                <c:pt idx="4249">
                  <c:v>55.189</c:v>
                </c:pt>
                <c:pt idx="4250">
                  <c:v>55.189</c:v>
                </c:pt>
                <c:pt idx="4251">
                  <c:v>55.189</c:v>
                </c:pt>
                <c:pt idx="4252">
                  <c:v>55.189</c:v>
                </c:pt>
                <c:pt idx="4253">
                  <c:v>55.189</c:v>
                </c:pt>
                <c:pt idx="4254">
                  <c:v>55.189</c:v>
                </c:pt>
                <c:pt idx="4255">
                  <c:v>55.189</c:v>
                </c:pt>
                <c:pt idx="4256">
                  <c:v>55.189</c:v>
                </c:pt>
                <c:pt idx="4257">
                  <c:v>55.189</c:v>
                </c:pt>
                <c:pt idx="4258">
                  <c:v>55.189</c:v>
                </c:pt>
                <c:pt idx="4259">
                  <c:v>55.189</c:v>
                </c:pt>
                <c:pt idx="4260">
                  <c:v>55.189</c:v>
                </c:pt>
                <c:pt idx="4261">
                  <c:v>55.189</c:v>
                </c:pt>
                <c:pt idx="4262">
                  <c:v>55.189</c:v>
                </c:pt>
                <c:pt idx="4263">
                  <c:v>55.189</c:v>
                </c:pt>
                <c:pt idx="4264">
                  <c:v>55.189</c:v>
                </c:pt>
                <c:pt idx="4265">
                  <c:v>55.189</c:v>
                </c:pt>
                <c:pt idx="4266">
                  <c:v>55.189</c:v>
                </c:pt>
                <c:pt idx="4267">
                  <c:v>55.189</c:v>
                </c:pt>
                <c:pt idx="4268">
                  <c:v>55.189</c:v>
                </c:pt>
                <c:pt idx="4269">
                  <c:v>55.189</c:v>
                </c:pt>
                <c:pt idx="4270">
                  <c:v>55.189</c:v>
                </c:pt>
                <c:pt idx="4271">
                  <c:v>55.189</c:v>
                </c:pt>
                <c:pt idx="4272">
                  <c:v>55.189</c:v>
                </c:pt>
                <c:pt idx="4273">
                  <c:v>55.189</c:v>
                </c:pt>
                <c:pt idx="4274">
                  <c:v>55.189</c:v>
                </c:pt>
                <c:pt idx="4275">
                  <c:v>55.189</c:v>
                </c:pt>
                <c:pt idx="4276">
                  <c:v>55.189</c:v>
                </c:pt>
                <c:pt idx="4277">
                  <c:v>55.189</c:v>
                </c:pt>
                <c:pt idx="4278">
                  <c:v>55.189</c:v>
                </c:pt>
                <c:pt idx="4279">
                  <c:v>55.189</c:v>
                </c:pt>
                <c:pt idx="4280">
                  <c:v>55.189</c:v>
                </c:pt>
                <c:pt idx="4281">
                  <c:v>55.189</c:v>
                </c:pt>
                <c:pt idx="4282">
                  <c:v>55.189</c:v>
                </c:pt>
                <c:pt idx="4283">
                  <c:v>55.189</c:v>
                </c:pt>
                <c:pt idx="4284">
                  <c:v>55.189</c:v>
                </c:pt>
                <c:pt idx="4285">
                  <c:v>55.189</c:v>
                </c:pt>
                <c:pt idx="4286">
                  <c:v>55.189</c:v>
                </c:pt>
                <c:pt idx="4287">
                  <c:v>55.189</c:v>
                </c:pt>
                <c:pt idx="4288">
                  <c:v>55.189</c:v>
                </c:pt>
                <c:pt idx="4289">
                  <c:v>55.189</c:v>
                </c:pt>
                <c:pt idx="4290">
                  <c:v>55.189</c:v>
                </c:pt>
                <c:pt idx="4291">
                  <c:v>55.189</c:v>
                </c:pt>
                <c:pt idx="4292">
                  <c:v>55.189</c:v>
                </c:pt>
                <c:pt idx="4293">
                  <c:v>55.189</c:v>
                </c:pt>
                <c:pt idx="4294">
                  <c:v>55.189</c:v>
                </c:pt>
                <c:pt idx="4295">
                  <c:v>55.189</c:v>
                </c:pt>
                <c:pt idx="4296">
                  <c:v>55.189</c:v>
                </c:pt>
                <c:pt idx="4297">
                  <c:v>55.189</c:v>
                </c:pt>
                <c:pt idx="4298">
                  <c:v>55.189</c:v>
                </c:pt>
                <c:pt idx="4299">
                  <c:v>55.189</c:v>
                </c:pt>
                <c:pt idx="4300">
                  <c:v>55.189</c:v>
                </c:pt>
                <c:pt idx="4301">
                  <c:v>55.189</c:v>
                </c:pt>
                <c:pt idx="4302">
                  <c:v>55.189</c:v>
                </c:pt>
                <c:pt idx="4303">
                  <c:v>55.189</c:v>
                </c:pt>
                <c:pt idx="4304">
                  <c:v>55.189</c:v>
                </c:pt>
                <c:pt idx="4305">
                  <c:v>55.189</c:v>
                </c:pt>
                <c:pt idx="4306">
                  <c:v>55.189</c:v>
                </c:pt>
                <c:pt idx="4307">
                  <c:v>55.189</c:v>
                </c:pt>
                <c:pt idx="4308">
                  <c:v>55.189</c:v>
                </c:pt>
                <c:pt idx="4309">
                  <c:v>55.189</c:v>
                </c:pt>
                <c:pt idx="4310">
                  <c:v>55.189</c:v>
                </c:pt>
                <c:pt idx="4311">
                  <c:v>55.189</c:v>
                </c:pt>
                <c:pt idx="4312">
                  <c:v>55.189</c:v>
                </c:pt>
                <c:pt idx="4313">
                  <c:v>55.189</c:v>
                </c:pt>
                <c:pt idx="4314">
                  <c:v>55.189</c:v>
                </c:pt>
                <c:pt idx="4315">
                  <c:v>55.189</c:v>
                </c:pt>
                <c:pt idx="4316">
                  <c:v>55.189</c:v>
                </c:pt>
                <c:pt idx="4317">
                  <c:v>55.189</c:v>
                </c:pt>
                <c:pt idx="4318">
                  <c:v>55.189</c:v>
                </c:pt>
                <c:pt idx="4319">
                  <c:v>55.189</c:v>
                </c:pt>
                <c:pt idx="4320">
                  <c:v>55.189</c:v>
                </c:pt>
                <c:pt idx="4321">
                  <c:v>55.189</c:v>
                </c:pt>
                <c:pt idx="4322">
                  <c:v>55.189</c:v>
                </c:pt>
                <c:pt idx="4323">
                  <c:v>55.189</c:v>
                </c:pt>
                <c:pt idx="4324">
                  <c:v>55.189</c:v>
                </c:pt>
                <c:pt idx="4325">
                  <c:v>55.189</c:v>
                </c:pt>
                <c:pt idx="4326">
                  <c:v>55.189</c:v>
                </c:pt>
                <c:pt idx="4327">
                  <c:v>55.189</c:v>
                </c:pt>
                <c:pt idx="4328">
                  <c:v>55.189</c:v>
                </c:pt>
                <c:pt idx="4329">
                  <c:v>55.189</c:v>
                </c:pt>
                <c:pt idx="4330">
                  <c:v>55.189</c:v>
                </c:pt>
                <c:pt idx="4331">
                  <c:v>55.189</c:v>
                </c:pt>
                <c:pt idx="4332">
                  <c:v>55.189</c:v>
                </c:pt>
                <c:pt idx="4333">
                  <c:v>55.189</c:v>
                </c:pt>
                <c:pt idx="4334">
                  <c:v>55.189</c:v>
                </c:pt>
                <c:pt idx="4335">
                  <c:v>55.189</c:v>
                </c:pt>
                <c:pt idx="4336">
                  <c:v>55.189</c:v>
                </c:pt>
                <c:pt idx="4337">
                  <c:v>55.189</c:v>
                </c:pt>
                <c:pt idx="4338">
                  <c:v>55.189</c:v>
                </c:pt>
                <c:pt idx="4339">
                  <c:v>55.189</c:v>
                </c:pt>
                <c:pt idx="4340">
                  <c:v>55.189</c:v>
                </c:pt>
                <c:pt idx="4341">
                  <c:v>55.189</c:v>
                </c:pt>
                <c:pt idx="4342">
                  <c:v>55.189</c:v>
                </c:pt>
                <c:pt idx="4343">
                  <c:v>55.189</c:v>
                </c:pt>
                <c:pt idx="4344">
                  <c:v>55.189</c:v>
                </c:pt>
                <c:pt idx="4345">
                  <c:v>55.189</c:v>
                </c:pt>
                <c:pt idx="4346">
                  <c:v>55.189</c:v>
                </c:pt>
                <c:pt idx="4347">
                  <c:v>55.189</c:v>
                </c:pt>
                <c:pt idx="4348">
                  <c:v>55.189</c:v>
                </c:pt>
                <c:pt idx="4349">
                  <c:v>55.189</c:v>
                </c:pt>
                <c:pt idx="4350">
                  <c:v>55.189</c:v>
                </c:pt>
                <c:pt idx="4351">
                  <c:v>55.189</c:v>
                </c:pt>
                <c:pt idx="4352">
                  <c:v>55.189</c:v>
                </c:pt>
                <c:pt idx="4353">
                  <c:v>55.189</c:v>
                </c:pt>
                <c:pt idx="4354">
                  <c:v>55.189</c:v>
                </c:pt>
                <c:pt idx="4355">
                  <c:v>55.189</c:v>
                </c:pt>
                <c:pt idx="4356">
                  <c:v>55.189</c:v>
                </c:pt>
                <c:pt idx="4357">
                  <c:v>55.189</c:v>
                </c:pt>
                <c:pt idx="4358">
                  <c:v>55.189</c:v>
                </c:pt>
                <c:pt idx="4359">
                  <c:v>55.189</c:v>
                </c:pt>
                <c:pt idx="4360">
                  <c:v>55.189</c:v>
                </c:pt>
                <c:pt idx="4361">
                  <c:v>55.189</c:v>
                </c:pt>
                <c:pt idx="4362">
                  <c:v>55.189</c:v>
                </c:pt>
                <c:pt idx="4363">
                  <c:v>55.189</c:v>
                </c:pt>
                <c:pt idx="4364">
                  <c:v>55.189</c:v>
                </c:pt>
                <c:pt idx="4365">
                  <c:v>55.189</c:v>
                </c:pt>
                <c:pt idx="4366">
                  <c:v>55.189</c:v>
                </c:pt>
                <c:pt idx="4367">
                  <c:v>55.189</c:v>
                </c:pt>
                <c:pt idx="4368">
                  <c:v>55.189</c:v>
                </c:pt>
                <c:pt idx="4369">
                  <c:v>55.189</c:v>
                </c:pt>
                <c:pt idx="4370">
                  <c:v>55.189</c:v>
                </c:pt>
                <c:pt idx="4371">
                  <c:v>55.189</c:v>
                </c:pt>
                <c:pt idx="4372">
                  <c:v>55.189</c:v>
                </c:pt>
                <c:pt idx="4373">
                  <c:v>55.189</c:v>
                </c:pt>
                <c:pt idx="4374">
                  <c:v>55.189</c:v>
                </c:pt>
                <c:pt idx="4375">
                  <c:v>55.189</c:v>
                </c:pt>
                <c:pt idx="4376">
                  <c:v>55.189</c:v>
                </c:pt>
                <c:pt idx="4377">
                  <c:v>55.189</c:v>
                </c:pt>
                <c:pt idx="4378">
                  <c:v>55.189</c:v>
                </c:pt>
                <c:pt idx="4379">
                  <c:v>55.189</c:v>
                </c:pt>
                <c:pt idx="4380">
                  <c:v>55.189</c:v>
                </c:pt>
                <c:pt idx="4381">
                  <c:v>55.189</c:v>
                </c:pt>
                <c:pt idx="4382">
                  <c:v>55.189</c:v>
                </c:pt>
                <c:pt idx="4383">
                  <c:v>55.189</c:v>
                </c:pt>
                <c:pt idx="4384">
                  <c:v>55.189</c:v>
                </c:pt>
                <c:pt idx="4385">
                  <c:v>55.189</c:v>
                </c:pt>
                <c:pt idx="4386">
                  <c:v>55.189</c:v>
                </c:pt>
                <c:pt idx="4387">
                  <c:v>55.189</c:v>
                </c:pt>
                <c:pt idx="4388">
                  <c:v>55.189</c:v>
                </c:pt>
                <c:pt idx="4389">
                  <c:v>55.189</c:v>
                </c:pt>
                <c:pt idx="4390">
                  <c:v>55.189</c:v>
                </c:pt>
                <c:pt idx="4391">
                  <c:v>55.189</c:v>
                </c:pt>
                <c:pt idx="4392">
                  <c:v>55.189</c:v>
                </c:pt>
                <c:pt idx="4393">
                  <c:v>55.189</c:v>
                </c:pt>
                <c:pt idx="4394">
                  <c:v>55.189</c:v>
                </c:pt>
                <c:pt idx="4395">
                  <c:v>55.189</c:v>
                </c:pt>
                <c:pt idx="4396">
                  <c:v>55.189</c:v>
                </c:pt>
                <c:pt idx="4397">
                  <c:v>55.189</c:v>
                </c:pt>
                <c:pt idx="4398">
                  <c:v>55.189</c:v>
                </c:pt>
                <c:pt idx="4399">
                  <c:v>55.189</c:v>
                </c:pt>
                <c:pt idx="4400">
                  <c:v>55.189</c:v>
                </c:pt>
                <c:pt idx="4401">
                  <c:v>55.189</c:v>
                </c:pt>
                <c:pt idx="4402">
                  <c:v>55.189</c:v>
                </c:pt>
                <c:pt idx="4403">
                  <c:v>55.189</c:v>
                </c:pt>
                <c:pt idx="4404">
                  <c:v>55.189</c:v>
                </c:pt>
                <c:pt idx="4405">
                  <c:v>55.189</c:v>
                </c:pt>
                <c:pt idx="4406">
                  <c:v>55.189</c:v>
                </c:pt>
                <c:pt idx="4407">
                  <c:v>55.189</c:v>
                </c:pt>
                <c:pt idx="4408">
                  <c:v>55.189</c:v>
                </c:pt>
                <c:pt idx="4409">
                  <c:v>55.189</c:v>
                </c:pt>
                <c:pt idx="4410">
                  <c:v>55.189</c:v>
                </c:pt>
                <c:pt idx="4411">
                  <c:v>55.364000000000004</c:v>
                </c:pt>
                <c:pt idx="4412">
                  <c:v>55.189</c:v>
                </c:pt>
                <c:pt idx="4413">
                  <c:v>55.189</c:v>
                </c:pt>
                <c:pt idx="4414">
                  <c:v>55.189</c:v>
                </c:pt>
                <c:pt idx="4415">
                  <c:v>55.189</c:v>
                </c:pt>
                <c:pt idx="4416">
                  <c:v>55.189</c:v>
                </c:pt>
                <c:pt idx="4417">
                  <c:v>55.189</c:v>
                </c:pt>
                <c:pt idx="4418">
                  <c:v>55.189</c:v>
                </c:pt>
                <c:pt idx="4419">
                  <c:v>55.189</c:v>
                </c:pt>
                <c:pt idx="4420">
                  <c:v>55.189</c:v>
                </c:pt>
                <c:pt idx="4421">
                  <c:v>55.189</c:v>
                </c:pt>
                <c:pt idx="4422">
                  <c:v>55.364000000000004</c:v>
                </c:pt>
                <c:pt idx="4423">
                  <c:v>55.364000000000004</c:v>
                </c:pt>
                <c:pt idx="4424">
                  <c:v>55.189</c:v>
                </c:pt>
                <c:pt idx="4425">
                  <c:v>55.189</c:v>
                </c:pt>
                <c:pt idx="4426">
                  <c:v>55.364000000000004</c:v>
                </c:pt>
                <c:pt idx="4427">
                  <c:v>55.364000000000004</c:v>
                </c:pt>
                <c:pt idx="4428">
                  <c:v>55.189</c:v>
                </c:pt>
                <c:pt idx="4429">
                  <c:v>55.189</c:v>
                </c:pt>
                <c:pt idx="4430">
                  <c:v>55.189</c:v>
                </c:pt>
                <c:pt idx="4431">
                  <c:v>55.364000000000004</c:v>
                </c:pt>
                <c:pt idx="4432">
                  <c:v>55.189</c:v>
                </c:pt>
                <c:pt idx="4433">
                  <c:v>55.364000000000004</c:v>
                </c:pt>
                <c:pt idx="4434">
                  <c:v>55.189</c:v>
                </c:pt>
                <c:pt idx="4435">
                  <c:v>55.364000000000004</c:v>
                </c:pt>
                <c:pt idx="4436">
                  <c:v>55.189</c:v>
                </c:pt>
                <c:pt idx="4437">
                  <c:v>55.189</c:v>
                </c:pt>
                <c:pt idx="4438">
                  <c:v>55.189</c:v>
                </c:pt>
                <c:pt idx="4439">
                  <c:v>55.364000000000004</c:v>
                </c:pt>
                <c:pt idx="4440">
                  <c:v>55.364000000000004</c:v>
                </c:pt>
                <c:pt idx="4441">
                  <c:v>55.364000000000004</c:v>
                </c:pt>
                <c:pt idx="4442">
                  <c:v>55.364000000000004</c:v>
                </c:pt>
                <c:pt idx="4443">
                  <c:v>55.364000000000004</c:v>
                </c:pt>
                <c:pt idx="4444">
                  <c:v>55.364000000000004</c:v>
                </c:pt>
                <c:pt idx="4445">
                  <c:v>55.364000000000004</c:v>
                </c:pt>
                <c:pt idx="4446">
                  <c:v>55.364000000000004</c:v>
                </c:pt>
                <c:pt idx="4447">
                  <c:v>55.364000000000004</c:v>
                </c:pt>
                <c:pt idx="4448">
                  <c:v>55.364000000000004</c:v>
                </c:pt>
                <c:pt idx="4449">
                  <c:v>55.364000000000004</c:v>
                </c:pt>
                <c:pt idx="4450">
                  <c:v>55.364000000000004</c:v>
                </c:pt>
                <c:pt idx="4451">
                  <c:v>55.364000000000004</c:v>
                </c:pt>
                <c:pt idx="4452">
                  <c:v>55.364000000000004</c:v>
                </c:pt>
                <c:pt idx="4453">
                  <c:v>55.364000000000004</c:v>
                </c:pt>
                <c:pt idx="4454">
                  <c:v>55.364000000000004</c:v>
                </c:pt>
                <c:pt idx="4455">
                  <c:v>55.364000000000004</c:v>
                </c:pt>
                <c:pt idx="4456">
                  <c:v>55.364000000000004</c:v>
                </c:pt>
                <c:pt idx="4457">
                  <c:v>55.364000000000004</c:v>
                </c:pt>
                <c:pt idx="4458">
                  <c:v>55.364000000000004</c:v>
                </c:pt>
                <c:pt idx="4459">
                  <c:v>55.364000000000004</c:v>
                </c:pt>
                <c:pt idx="4460">
                  <c:v>55.364000000000004</c:v>
                </c:pt>
                <c:pt idx="4461">
                  <c:v>55.364000000000004</c:v>
                </c:pt>
                <c:pt idx="4462">
                  <c:v>55.364000000000004</c:v>
                </c:pt>
                <c:pt idx="4463">
                  <c:v>55.364000000000004</c:v>
                </c:pt>
                <c:pt idx="4464">
                  <c:v>55.364000000000004</c:v>
                </c:pt>
                <c:pt idx="4465">
                  <c:v>55.364000000000004</c:v>
                </c:pt>
                <c:pt idx="4466">
                  <c:v>55.364000000000004</c:v>
                </c:pt>
                <c:pt idx="4467">
                  <c:v>55.364000000000004</c:v>
                </c:pt>
                <c:pt idx="4468">
                  <c:v>55.364000000000004</c:v>
                </c:pt>
                <c:pt idx="4469">
                  <c:v>55.364000000000004</c:v>
                </c:pt>
                <c:pt idx="4470">
                  <c:v>55.364000000000004</c:v>
                </c:pt>
                <c:pt idx="4471">
                  <c:v>55.364000000000004</c:v>
                </c:pt>
                <c:pt idx="4472">
                  <c:v>55.364000000000004</c:v>
                </c:pt>
                <c:pt idx="4473">
                  <c:v>55.364000000000004</c:v>
                </c:pt>
                <c:pt idx="4474">
                  <c:v>55.364000000000004</c:v>
                </c:pt>
                <c:pt idx="4475">
                  <c:v>55.364000000000004</c:v>
                </c:pt>
                <c:pt idx="4476">
                  <c:v>55.364000000000004</c:v>
                </c:pt>
                <c:pt idx="4477">
                  <c:v>55.364000000000004</c:v>
                </c:pt>
                <c:pt idx="4478">
                  <c:v>55.364000000000004</c:v>
                </c:pt>
                <c:pt idx="4479">
                  <c:v>55.364000000000004</c:v>
                </c:pt>
                <c:pt idx="4480">
                  <c:v>55.364000000000004</c:v>
                </c:pt>
                <c:pt idx="4481">
                  <c:v>55.364000000000004</c:v>
                </c:pt>
                <c:pt idx="4482">
                  <c:v>55.364000000000004</c:v>
                </c:pt>
                <c:pt idx="4483">
                  <c:v>55.364000000000004</c:v>
                </c:pt>
                <c:pt idx="4484">
                  <c:v>55.364000000000004</c:v>
                </c:pt>
                <c:pt idx="4485">
                  <c:v>55.364000000000004</c:v>
                </c:pt>
                <c:pt idx="4486">
                  <c:v>55.364000000000004</c:v>
                </c:pt>
                <c:pt idx="4487">
                  <c:v>55.364000000000004</c:v>
                </c:pt>
                <c:pt idx="4488">
                  <c:v>55.364000000000004</c:v>
                </c:pt>
                <c:pt idx="4489">
                  <c:v>55.364000000000004</c:v>
                </c:pt>
                <c:pt idx="4490">
                  <c:v>55.364000000000004</c:v>
                </c:pt>
                <c:pt idx="4491">
                  <c:v>55.364000000000004</c:v>
                </c:pt>
                <c:pt idx="4492">
                  <c:v>55.364000000000004</c:v>
                </c:pt>
                <c:pt idx="4493">
                  <c:v>55.364000000000004</c:v>
                </c:pt>
                <c:pt idx="4494">
                  <c:v>55.364000000000004</c:v>
                </c:pt>
                <c:pt idx="4495">
                  <c:v>55.364000000000004</c:v>
                </c:pt>
                <c:pt idx="4496">
                  <c:v>55.364000000000004</c:v>
                </c:pt>
                <c:pt idx="4497">
                  <c:v>55.364000000000004</c:v>
                </c:pt>
                <c:pt idx="4498">
                  <c:v>55.364000000000004</c:v>
                </c:pt>
                <c:pt idx="4499">
                  <c:v>55.364000000000004</c:v>
                </c:pt>
                <c:pt idx="4500">
                  <c:v>55.364000000000004</c:v>
                </c:pt>
                <c:pt idx="4501">
                  <c:v>55.364000000000004</c:v>
                </c:pt>
                <c:pt idx="4502">
                  <c:v>55.364000000000004</c:v>
                </c:pt>
                <c:pt idx="4503">
                  <c:v>55.364000000000004</c:v>
                </c:pt>
                <c:pt idx="4504">
                  <c:v>55.364000000000004</c:v>
                </c:pt>
                <c:pt idx="4505">
                  <c:v>55.364000000000004</c:v>
                </c:pt>
                <c:pt idx="4506">
                  <c:v>55.364000000000004</c:v>
                </c:pt>
                <c:pt idx="4507">
                  <c:v>55.364000000000004</c:v>
                </c:pt>
                <c:pt idx="4508">
                  <c:v>55.364000000000004</c:v>
                </c:pt>
                <c:pt idx="4509">
                  <c:v>55.364000000000004</c:v>
                </c:pt>
                <c:pt idx="4510">
                  <c:v>55.364000000000004</c:v>
                </c:pt>
                <c:pt idx="4511">
                  <c:v>55.364000000000004</c:v>
                </c:pt>
                <c:pt idx="4512">
                  <c:v>55.364000000000004</c:v>
                </c:pt>
                <c:pt idx="4513">
                  <c:v>55.364000000000004</c:v>
                </c:pt>
                <c:pt idx="4514">
                  <c:v>55.364000000000004</c:v>
                </c:pt>
                <c:pt idx="4515">
                  <c:v>55.364000000000004</c:v>
                </c:pt>
                <c:pt idx="4516">
                  <c:v>55.364000000000004</c:v>
                </c:pt>
                <c:pt idx="4517">
                  <c:v>55.364000000000004</c:v>
                </c:pt>
                <c:pt idx="4518">
                  <c:v>55.364000000000004</c:v>
                </c:pt>
                <c:pt idx="4519">
                  <c:v>55.364000000000004</c:v>
                </c:pt>
                <c:pt idx="4520">
                  <c:v>55.364000000000004</c:v>
                </c:pt>
                <c:pt idx="4521">
                  <c:v>55.364000000000004</c:v>
                </c:pt>
                <c:pt idx="4522">
                  <c:v>55.364000000000004</c:v>
                </c:pt>
                <c:pt idx="4523">
                  <c:v>55.364000000000004</c:v>
                </c:pt>
                <c:pt idx="4524">
                  <c:v>55.364000000000004</c:v>
                </c:pt>
                <c:pt idx="4525">
                  <c:v>55.364000000000004</c:v>
                </c:pt>
                <c:pt idx="4526">
                  <c:v>55.364000000000004</c:v>
                </c:pt>
                <c:pt idx="4527">
                  <c:v>55.364000000000004</c:v>
                </c:pt>
                <c:pt idx="4528">
                  <c:v>55.364000000000004</c:v>
                </c:pt>
                <c:pt idx="4529">
                  <c:v>55.364000000000004</c:v>
                </c:pt>
                <c:pt idx="4530">
                  <c:v>55.364000000000004</c:v>
                </c:pt>
                <c:pt idx="4531">
                  <c:v>55.364000000000004</c:v>
                </c:pt>
                <c:pt idx="4532">
                  <c:v>55.364000000000004</c:v>
                </c:pt>
                <c:pt idx="4533">
                  <c:v>55.364000000000004</c:v>
                </c:pt>
                <c:pt idx="4537">
                  <c:v>56.577000000000005</c:v>
                </c:pt>
                <c:pt idx="4538">
                  <c:v>55.711000000000006</c:v>
                </c:pt>
                <c:pt idx="4539">
                  <c:v>55.537000000000006</c:v>
                </c:pt>
                <c:pt idx="4540">
                  <c:v>55.537000000000006</c:v>
                </c:pt>
                <c:pt idx="4541">
                  <c:v>55.364000000000004</c:v>
                </c:pt>
                <c:pt idx="4542">
                  <c:v>55.364000000000004</c:v>
                </c:pt>
                <c:pt idx="4543">
                  <c:v>55.364000000000004</c:v>
                </c:pt>
                <c:pt idx="4544">
                  <c:v>55.364000000000004</c:v>
                </c:pt>
                <c:pt idx="4545">
                  <c:v>55.364000000000004</c:v>
                </c:pt>
                <c:pt idx="4546">
                  <c:v>55.364000000000004</c:v>
                </c:pt>
                <c:pt idx="4547">
                  <c:v>55.364000000000004</c:v>
                </c:pt>
                <c:pt idx="4548">
                  <c:v>55.364000000000004</c:v>
                </c:pt>
                <c:pt idx="4549">
                  <c:v>55.364000000000004</c:v>
                </c:pt>
                <c:pt idx="4550">
                  <c:v>55.364000000000004</c:v>
                </c:pt>
                <c:pt idx="4551">
                  <c:v>55.364000000000004</c:v>
                </c:pt>
                <c:pt idx="4552">
                  <c:v>55.364000000000004</c:v>
                </c:pt>
                <c:pt idx="4553">
                  <c:v>55.364000000000004</c:v>
                </c:pt>
                <c:pt idx="4554">
                  <c:v>55.364000000000004</c:v>
                </c:pt>
                <c:pt idx="4555">
                  <c:v>55.364000000000004</c:v>
                </c:pt>
                <c:pt idx="4556">
                  <c:v>55.364000000000004</c:v>
                </c:pt>
                <c:pt idx="4557">
                  <c:v>55.364000000000004</c:v>
                </c:pt>
                <c:pt idx="4558">
                  <c:v>55.364000000000004</c:v>
                </c:pt>
                <c:pt idx="4559">
                  <c:v>55.364000000000004</c:v>
                </c:pt>
                <c:pt idx="4560">
                  <c:v>55.364000000000004</c:v>
                </c:pt>
                <c:pt idx="4561">
                  <c:v>55.364000000000004</c:v>
                </c:pt>
                <c:pt idx="4562">
                  <c:v>55.364000000000004</c:v>
                </c:pt>
                <c:pt idx="4563">
                  <c:v>55.364000000000004</c:v>
                </c:pt>
                <c:pt idx="4564">
                  <c:v>55.364000000000004</c:v>
                </c:pt>
                <c:pt idx="4565">
                  <c:v>55.364000000000004</c:v>
                </c:pt>
                <c:pt idx="4566">
                  <c:v>55.364000000000004</c:v>
                </c:pt>
                <c:pt idx="4567">
                  <c:v>55.364000000000004</c:v>
                </c:pt>
                <c:pt idx="4568">
                  <c:v>55.364000000000004</c:v>
                </c:pt>
                <c:pt idx="4569">
                  <c:v>55.364000000000004</c:v>
                </c:pt>
                <c:pt idx="4570">
                  <c:v>55.364000000000004</c:v>
                </c:pt>
                <c:pt idx="4571">
                  <c:v>55.364000000000004</c:v>
                </c:pt>
                <c:pt idx="4572">
                  <c:v>55.364000000000004</c:v>
                </c:pt>
                <c:pt idx="4573">
                  <c:v>55.364000000000004</c:v>
                </c:pt>
                <c:pt idx="4574">
                  <c:v>55.364000000000004</c:v>
                </c:pt>
                <c:pt idx="4575">
                  <c:v>55.364000000000004</c:v>
                </c:pt>
                <c:pt idx="4576">
                  <c:v>55.364000000000004</c:v>
                </c:pt>
                <c:pt idx="4577">
                  <c:v>55.364000000000004</c:v>
                </c:pt>
                <c:pt idx="4578">
                  <c:v>55.364000000000004</c:v>
                </c:pt>
                <c:pt idx="4579">
                  <c:v>55.364000000000004</c:v>
                </c:pt>
                <c:pt idx="4580">
                  <c:v>55.364000000000004</c:v>
                </c:pt>
                <c:pt idx="4581">
                  <c:v>55.364000000000004</c:v>
                </c:pt>
                <c:pt idx="4582">
                  <c:v>55.364000000000004</c:v>
                </c:pt>
                <c:pt idx="4583">
                  <c:v>55.364000000000004</c:v>
                </c:pt>
                <c:pt idx="4584">
                  <c:v>55.364000000000004</c:v>
                </c:pt>
                <c:pt idx="4585">
                  <c:v>55.364000000000004</c:v>
                </c:pt>
                <c:pt idx="4586">
                  <c:v>55.364000000000004</c:v>
                </c:pt>
                <c:pt idx="4587">
                  <c:v>55.364000000000004</c:v>
                </c:pt>
                <c:pt idx="4588">
                  <c:v>55.364000000000004</c:v>
                </c:pt>
                <c:pt idx="4589">
                  <c:v>55.364000000000004</c:v>
                </c:pt>
                <c:pt idx="4590">
                  <c:v>55.364000000000004</c:v>
                </c:pt>
                <c:pt idx="4591">
                  <c:v>55.364000000000004</c:v>
                </c:pt>
                <c:pt idx="4592">
                  <c:v>55.364000000000004</c:v>
                </c:pt>
                <c:pt idx="4593">
                  <c:v>55.364000000000004</c:v>
                </c:pt>
                <c:pt idx="4594">
                  <c:v>55.364000000000004</c:v>
                </c:pt>
                <c:pt idx="4595">
                  <c:v>55.364000000000004</c:v>
                </c:pt>
                <c:pt idx="4596">
                  <c:v>55.364000000000004</c:v>
                </c:pt>
                <c:pt idx="4597">
                  <c:v>55.364000000000004</c:v>
                </c:pt>
                <c:pt idx="4598">
                  <c:v>55.364000000000004</c:v>
                </c:pt>
                <c:pt idx="4599">
                  <c:v>55.364000000000004</c:v>
                </c:pt>
                <c:pt idx="4600">
                  <c:v>55.364000000000004</c:v>
                </c:pt>
                <c:pt idx="4601">
                  <c:v>55.364000000000004</c:v>
                </c:pt>
                <c:pt idx="4602">
                  <c:v>55.364000000000004</c:v>
                </c:pt>
                <c:pt idx="4603">
                  <c:v>55.364000000000004</c:v>
                </c:pt>
                <c:pt idx="4604">
                  <c:v>55.364000000000004</c:v>
                </c:pt>
                <c:pt idx="4605">
                  <c:v>55.364000000000004</c:v>
                </c:pt>
                <c:pt idx="4606">
                  <c:v>55.364000000000004</c:v>
                </c:pt>
                <c:pt idx="4607">
                  <c:v>55.364000000000004</c:v>
                </c:pt>
                <c:pt idx="4608">
                  <c:v>55.364000000000004</c:v>
                </c:pt>
                <c:pt idx="4609">
                  <c:v>55.364000000000004</c:v>
                </c:pt>
                <c:pt idx="4610">
                  <c:v>55.364000000000004</c:v>
                </c:pt>
                <c:pt idx="4611">
                  <c:v>55.364000000000004</c:v>
                </c:pt>
                <c:pt idx="4612">
                  <c:v>55.364000000000004</c:v>
                </c:pt>
                <c:pt idx="4613">
                  <c:v>55.364000000000004</c:v>
                </c:pt>
                <c:pt idx="4614">
                  <c:v>55.364000000000004</c:v>
                </c:pt>
                <c:pt idx="4615">
                  <c:v>55.364000000000004</c:v>
                </c:pt>
                <c:pt idx="4616">
                  <c:v>55.364000000000004</c:v>
                </c:pt>
                <c:pt idx="4617">
                  <c:v>55.364000000000004</c:v>
                </c:pt>
                <c:pt idx="4618">
                  <c:v>55.364000000000004</c:v>
                </c:pt>
                <c:pt idx="4619">
                  <c:v>55.364000000000004</c:v>
                </c:pt>
                <c:pt idx="4620">
                  <c:v>55.364000000000004</c:v>
                </c:pt>
                <c:pt idx="4621">
                  <c:v>55.364000000000004</c:v>
                </c:pt>
                <c:pt idx="4622">
                  <c:v>55.364000000000004</c:v>
                </c:pt>
                <c:pt idx="4623">
                  <c:v>55.364000000000004</c:v>
                </c:pt>
                <c:pt idx="4624">
                  <c:v>55.364000000000004</c:v>
                </c:pt>
                <c:pt idx="4625">
                  <c:v>55.364000000000004</c:v>
                </c:pt>
                <c:pt idx="4626">
                  <c:v>55.364000000000004</c:v>
                </c:pt>
                <c:pt idx="4627">
                  <c:v>55.364000000000004</c:v>
                </c:pt>
                <c:pt idx="4628">
                  <c:v>55.364000000000004</c:v>
                </c:pt>
                <c:pt idx="4629">
                  <c:v>55.364000000000004</c:v>
                </c:pt>
                <c:pt idx="4630">
                  <c:v>55.364000000000004</c:v>
                </c:pt>
                <c:pt idx="4631">
                  <c:v>55.364000000000004</c:v>
                </c:pt>
                <c:pt idx="4632">
                  <c:v>55.364000000000004</c:v>
                </c:pt>
                <c:pt idx="4633">
                  <c:v>55.364000000000004</c:v>
                </c:pt>
                <c:pt idx="4634">
                  <c:v>55.364000000000004</c:v>
                </c:pt>
                <c:pt idx="4635">
                  <c:v>55.364000000000004</c:v>
                </c:pt>
                <c:pt idx="4636">
                  <c:v>55.364000000000004</c:v>
                </c:pt>
                <c:pt idx="4637">
                  <c:v>55.364000000000004</c:v>
                </c:pt>
                <c:pt idx="4638">
                  <c:v>55.364000000000004</c:v>
                </c:pt>
                <c:pt idx="4639">
                  <c:v>55.364000000000004</c:v>
                </c:pt>
                <c:pt idx="4640">
                  <c:v>55.364000000000004</c:v>
                </c:pt>
                <c:pt idx="4641">
                  <c:v>55.364000000000004</c:v>
                </c:pt>
                <c:pt idx="4642">
                  <c:v>55.364000000000004</c:v>
                </c:pt>
                <c:pt idx="4643">
                  <c:v>55.364000000000004</c:v>
                </c:pt>
                <c:pt idx="4644">
                  <c:v>55.364000000000004</c:v>
                </c:pt>
                <c:pt idx="4645">
                  <c:v>55.364000000000004</c:v>
                </c:pt>
                <c:pt idx="4646">
                  <c:v>55.364000000000004</c:v>
                </c:pt>
                <c:pt idx="4647">
                  <c:v>55.364000000000004</c:v>
                </c:pt>
                <c:pt idx="4648">
                  <c:v>55.364000000000004</c:v>
                </c:pt>
                <c:pt idx="4649">
                  <c:v>55.364000000000004</c:v>
                </c:pt>
                <c:pt idx="4650">
                  <c:v>55.364000000000004</c:v>
                </c:pt>
                <c:pt idx="4651">
                  <c:v>55.364000000000004</c:v>
                </c:pt>
                <c:pt idx="4652">
                  <c:v>55.364000000000004</c:v>
                </c:pt>
                <c:pt idx="4653">
                  <c:v>55.364000000000004</c:v>
                </c:pt>
                <c:pt idx="4654">
                  <c:v>55.364000000000004</c:v>
                </c:pt>
                <c:pt idx="4655">
                  <c:v>55.364000000000004</c:v>
                </c:pt>
                <c:pt idx="4656">
                  <c:v>55.364000000000004</c:v>
                </c:pt>
                <c:pt idx="4657">
                  <c:v>55.364000000000004</c:v>
                </c:pt>
                <c:pt idx="4658">
                  <c:v>55.364000000000004</c:v>
                </c:pt>
                <c:pt idx="4659">
                  <c:v>55.364000000000004</c:v>
                </c:pt>
                <c:pt idx="4660">
                  <c:v>55.364000000000004</c:v>
                </c:pt>
                <c:pt idx="4661">
                  <c:v>55.364000000000004</c:v>
                </c:pt>
                <c:pt idx="4662">
                  <c:v>55.364000000000004</c:v>
                </c:pt>
                <c:pt idx="4663">
                  <c:v>55.364000000000004</c:v>
                </c:pt>
                <c:pt idx="4664">
                  <c:v>55.364000000000004</c:v>
                </c:pt>
                <c:pt idx="4665">
                  <c:v>55.364000000000004</c:v>
                </c:pt>
                <c:pt idx="4666">
                  <c:v>55.364000000000004</c:v>
                </c:pt>
                <c:pt idx="4667">
                  <c:v>55.364000000000004</c:v>
                </c:pt>
                <c:pt idx="4668">
                  <c:v>55.364000000000004</c:v>
                </c:pt>
                <c:pt idx="4669">
                  <c:v>55.364000000000004</c:v>
                </c:pt>
                <c:pt idx="4670">
                  <c:v>55.364000000000004</c:v>
                </c:pt>
                <c:pt idx="4671">
                  <c:v>55.364000000000004</c:v>
                </c:pt>
                <c:pt idx="4672">
                  <c:v>55.364000000000004</c:v>
                </c:pt>
                <c:pt idx="4673">
                  <c:v>55.364000000000004</c:v>
                </c:pt>
                <c:pt idx="4674">
                  <c:v>55.364000000000004</c:v>
                </c:pt>
                <c:pt idx="4675">
                  <c:v>55.364000000000004</c:v>
                </c:pt>
                <c:pt idx="4676">
                  <c:v>55.364000000000004</c:v>
                </c:pt>
                <c:pt idx="4677">
                  <c:v>55.364000000000004</c:v>
                </c:pt>
                <c:pt idx="4678">
                  <c:v>55.364000000000004</c:v>
                </c:pt>
                <c:pt idx="4679">
                  <c:v>55.364000000000004</c:v>
                </c:pt>
                <c:pt idx="4680">
                  <c:v>55.364000000000004</c:v>
                </c:pt>
                <c:pt idx="4681">
                  <c:v>55.364000000000004</c:v>
                </c:pt>
                <c:pt idx="4682">
                  <c:v>55.364000000000004</c:v>
                </c:pt>
                <c:pt idx="4683">
                  <c:v>55.364000000000004</c:v>
                </c:pt>
                <c:pt idx="4684">
                  <c:v>55.364000000000004</c:v>
                </c:pt>
                <c:pt idx="4685">
                  <c:v>55.364000000000004</c:v>
                </c:pt>
                <c:pt idx="4686">
                  <c:v>55.364000000000004</c:v>
                </c:pt>
                <c:pt idx="4687">
                  <c:v>55.364000000000004</c:v>
                </c:pt>
                <c:pt idx="4688">
                  <c:v>55.364000000000004</c:v>
                </c:pt>
                <c:pt idx="4689">
                  <c:v>55.364000000000004</c:v>
                </c:pt>
                <c:pt idx="4690">
                  <c:v>55.364000000000004</c:v>
                </c:pt>
                <c:pt idx="4691">
                  <c:v>55.364000000000004</c:v>
                </c:pt>
                <c:pt idx="4692">
                  <c:v>55.364000000000004</c:v>
                </c:pt>
                <c:pt idx="4693">
                  <c:v>55.364000000000004</c:v>
                </c:pt>
                <c:pt idx="4694">
                  <c:v>55.364000000000004</c:v>
                </c:pt>
                <c:pt idx="4695">
                  <c:v>55.364000000000004</c:v>
                </c:pt>
                <c:pt idx="4696">
                  <c:v>55.364000000000004</c:v>
                </c:pt>
                <c:pt idx="4697">
                  <c:v>55.364000000000004</c:v>
                </c:pt>
                <c:pt idx="4698">
                  <c:v>55.364000000000004</c:v>
                </c:pt>
                <c:pt idx="4699">
                  <c:v>55.364000000000004</c:v>
                </c:pt>
                <c:pt idx="4700">
                  <c:v>55.364000000000004</c:v>
                </c:pt>
                <c:pt idx="4701">
                  <c:v>55.364000000000004</c:v>
                </c:pt>
                <c:pt idx="4702">
                  <c:v>55.364000000000004</c:v>
                </c:pt>
                <c:pt idx="4703">
                  <c:v>55.364000000000004</c:v>
                </c:pt>
                <c:pt idx="4704">
                  <c:v>55.364000000000004</c:v>
                </c:pt>
                <c:pt idx="4705">
                  <c:v>55.364000000000004</c:v>
                </c:pt>
                <c:pt idx="4706">
                  <c:v>55.364000000000004</c:v>
                </c:pt>
                <c:pt idx="4707">
                  <c:v>55.364000000000004</c:v>
                </c:pt>
                <c:pt idx="4708">
                  <c:v>55.364000000000004</c:v>
                </c:pt>
                <c:pt idx="4709">
                  <c:v>55.364000000000004</c:v>
                </c:pt>
                <c:pt idx="4710">
                  <c:v>55.364000000000004</c:v>
                </c:pt>
                <c:pt idx="4711">
                  <c:v>55.364000000000004</c:v>
                </c:pt>
                <c:pt idx="4712">
                  <c:v>55.364000000000004</c:v>
                </c:pt>
                <c:pt idx="4713">
                  <c:v>55.364000000000004</c:v>
                </c:pt>
                <c:pt idx="4714">
                  <c:v>55.364000000000004</c:v>
                </c:pt>
                <c:pt idx="4715">
                  <c:v>55.364000000000004</c:v>
                </c:pt>
                <c:pt idx="4716">
                  <c:v>55.364000000000004</c:v>
                </c:pt>
                <c:pt idx="4717">
                  <c:v>55.364000000000004</c:v>
                </c:pt>
                <c:pt idx="4718">
                  <c:v>55.364000000000004</c:v>
                </c:pt>
                <c:pt idx="4719">
                  <c:v>55.364000000000004</c:v>
                </c:pt>
                <c:pt idx="4720">
                  <c:v>55.364000000000004</c:v>
                </c:pt>
                <c:pt idx="4721">
                  <c:v>55.364000000000004</c:v>
                </c:pt>
                <c:pt idx="4722">
                  <c:v>55.364000000000004</c:v>
                </c:pt>
                <c:pt idx="4723">
                  <c:v>55.364000000000004</c:v>
                </c:pt>
                <c:pt idx="4724">
                  <c:v>55.364000000000004</c:v>
                </c:pt>
                <c:pt idx="4725">
                  <c:v>55.364000000000004</c:v>
                </c:pt>
                <c:pt idx="4726">
                  <c:v>55.364000000000004</c:v>
                </c:pt>
                <c:pt idx="4727">
                  <c:v>55.364000000000004</c:v>
                </c:pt>
                <c:pt idx="4728">
                  <c:v>55.364000000000004</c:v>
                </c:pt>
                <c:pt idx="4729">
                  <c:v>55.364000000000004</c:v>
                </c:pt>
                <c:pt idx="4730">
                  <c:v>55.364000000000004</c:v>
                </c:pt>
                <c:pt idx="4731">
                  <c:v>55.364000000000004</c:v>
                </c:pt>
                <c:pt idx="4732">
                  <c:v>55.364000000000004</c:v>
                </c:pt>
                <c:pt idx="4733">
                  <c:v>55.364000000000004</c:v>
                </c:pt>
                <c:pt idx="4734">
                  <c:v>55.364000000000004</c:v>
                </c:pt>
                <c:pt idx="4735">
                  <c:v>55.364000000000004</c:v>
                </c:pt>
                <c:pt idx="4736">
                  <c:v>55.364000000000004</c:v>
                </c:pt>
                <c:pt idx="4737">
                  <c:v>55.364000000000004</c:v>
                </c:pt>
                <c:pt idx="4738">
                  <c:v>55.364000000000004</c:v>
                </c:pt>
                <c:pt idx="4739">
                  <c:v>55.364000000000004</c:v>
                </c:pt>
                <c:pt idx="4740">
                  <c:v>55.364000000000004</c:v>
                </c:pt>
                <c:pt idx="4741">
                  <c:v>55.364000000000004</c:v>
                </c:pt>
                <c:pt idx="4742">
                  <c:v>55.364000000000004</c:v>
                </c:pt>
                <c:pt idx="4743">
                  <c:v>55.364000000000004</c:v>
                </c:pt>
                <c:pt idx="4744">
                  <c:v>55.364000000000004</c:v>
                </c:pt>
                <c:pt idx="4745">
                  <c:v>55.364000000000004</c:v>
                </c:pt>
                <c:pt idx="4746">
                  <c:v>55.364000000000004</c:v>
                </c:pt>
                <c:pt idx="4747">
                  <c:v>55.364000000000004</c:v>
                </c:pt>
                <c:pt idx="4748">
                  <c:v>55.364000000000004</c:v>
                </c:pt>
                <c:pt idx="4749">
                  <c:v>55.364000000000004</c:v>
                </c:pt>
                <c:pt idx="4750">
                  <c:v>55.364000000000004</c:v>
                </c:pt>
                <c:pt idx="4751">
                  <c:v>55.364000000000004</c:v>
                </c:pt>
                <c:pt idx="4752">
                  <c:v>55.364000000000004</c:v>
                </c:pt>
                <c:pt idx="4753">
                  <c:v>55.364000000000004</c:v>
                </c:pt>
                <c:pt idx="4754">
                  <c:v>55.364000000000004</c:v>
                </c:pt>
                <c:pt idx="4755">
                  <c:v>55.364000000000004</c:v>
                </c:pt>
                <c:pt idx="4756">
                  <c:v>55.364000000000004</c:v>
                </c:pt>
                <c:pt idx="4757">
                  <c:v>55.364000000000004</c:v>
                </c:pt>
                <c:pt idx="4758">
                  <c:v>55.364000000000004</c:v>
                </c:pt>
                <c:pt idx="4759">
                  <c:v>55.364000000000004</c:v>
                </c:pt>
                <c:pt idx="4760">
                  <c:v>55.364000000000004</c:v>
                </c:pt>
                <c:pt idx="4761">
                  <c:v>55.364000000000004</c:v>
                </c:pt>
                <c:pt idx="4762">
                  <c:v>55.364000000000004</c:v>
                </c:pt>
                <c:pt idx="4763">
                  <c:v>55.364000000000004</c:v>
                </c:pt>
                <c:pt idx="4764">
                  <c:v>55.364000000000004</c:v>
                </c:pt>
                <c:pt idx="4765">
                  <c:v>55.364000000000004</c:v>
                </c:pt>
                <c:pt idx="4766">
                  <c:v>55.364000000000004</c:v>
                </c:pt>
                <c:pt idx="4767">
                  <c:v>55.364000000000004</c:v>
                </c:pt>
                <c:pt idx="4768">
                  <c:v>55.364000000000004</c:v>
                </c:pt>
                <c:pt idx="4769">
                  <c:v>55.364000000000004</c:v>
                </c:pt>
                <c:pt idx="4770">
                  <c:v>55.364000000000004</c:v>
                </c:pt>
                <c:pt idx="4771">
                  <c:v>55.364000000000004</c:v>
                </c:pt>
                <c:pt idx="4772">
                  <c:v>55.364000000000004</c:v>
                </c:pt>
                <c:pt idx="4773">
                  <c:v>55.364000000000004</c:v>
                </c:pt>
                <c:pt idx="4774">
                  <c:v>55.364000000000004</c:v>
                </c:pt>
                <c:pt idx="4775">
                  <c:v>55.537000000000006</c:v>
                </c:pt>
                <c:pt idx="4776">
                  <c:v>55.364000000000004</c:v>
                </c:pt>
                <c:pt idx="4777">
                  <c:v>55.537000000000006</c:v>
                </c:pt>
                <c:pt idx="4778">
                  <c:v>55.364000000000004</c:v>
                </c:pt>
                <c:pt idx="4779">
                  <c:v>55.364000000000004</c:v>
                </c:pt>
                <c:pt idx="4780">
                  <c:v>55.364000000000004</c:v>
                </c:pt>
                <c:pt idx="4781">
                  <c:v>55.364000000000004</c:v>
                </c:pt>
                <c:pt idx="4782">
                  <c:v>55.364000000000004</c:v>
                </c:pt>
                <c:pt idx="4783">
                  <c:v>55.364000000000004</c:v>
                </c:pt>
                <c:pt idx="4784">
                  <c:v>55.537000000000006</c:v>
                </c:pt>
                <c:pt idx="4785">
                  <c:v>55.364000000000004</c:v>
                </c:pt>
                <c:pt idx="4786">
                  <c:v>55.364000000000004</c:v>
                </c:pt>
                <c:pt idx="4787">
                  <c:v>55.537000000000006</c:v>
                </c:pt>
                <c:pt idx="4788">
                  <c:v>55.537000000000006</c:v>
                </c:pt>
                <c:pt idx="4789">
                  <c:v>55.537000000000006</c:v>
                </c:pt>
                <c:pt idx="4790">
                  <c:v>55.364000000000004</c:v>
                </c:pt>
                <c:pt idx="4791">
                  <c:v>55.537000000000006</c:v>
                </c:pt>
                <c:pt idx="4792">
                  <c:v>55.537000000000006</c:v>
                </c:pt>
                <c:pt idx="4793">
                  <c:v>55.537000000000006</c:v>
                </c:pt>
                <c:pt idx="4794">
                  <c:v>55.537000000000006</c:v>
                </c:pt>
                <c:pt idx="4795">
                  <c:v>55.537000000000006</c:v>
                </c:pt>
                <c:pt idx="4796">
                  <c:v>55.537000000000006</c:v>
                </c:pt>
                <c:pt idx="4797">
                  <c:v>55.537000000000006</c:v>
                </c:pt>
                <c:pt idx="4798">
                  <c:v>55.537000000000006</c:v>
                </c:pt>
                <c:pt idx="4799">
                  <c:v>55.537000000000006</c:v>
                </c:pt>
                <c:pt idx="4800">
                  <c:v>55.537000000000006</c:v>
                </c:pt>
                <c:pt idx="4801">
                  <c:v>55.537000000000006</c:v>
                </c:pt>
                <c:pt idx="4802">
                  <c:v>55.537000000000006</c:v>
                </c:pt>
                <c:pt idx="4803">
                  <c:v>55.537000000000006</c:v>
                </c:pt>
                <c:pt idx="4804">
                  <c:v>55.537000000000006</c:v>
                </c:pt>
                <c:pt idx="4805">
                  <c:v>55.537000000000006</c:v>
                </c:pt>
                <c:pt idx="4806">
                  <c:v>55.537000000000006</c:v>
                </c:pt>
                <c:pt idx="4807">
                  <c:v>55.537000000000006</c:v>
                </c:pt>
                <c:pt idx="4808">
                  <c:v>55.537000000000006</c:v>
                </c:pt>
                <c:pt idx="4809">
                  <c:v>55.537000000000006</c:v>
                </c:pt>
                <c:pt idx="4810">
                  <c:v>55.537000000000006</c:v>
                </c:pt>
                <c:pt idx="4811">
                  <c:v>55.537000000000006</c:v>
                </c:pt>
                <c:pt idx="4812">
                  <c:v>55.537000000000006</c:v>
                </c:pt>
                <c:pt idx="4813">
                  <c:v>55.537000000000006</c:v>
                </c:pt>
                <c:pt idx="4814">
                  <c:v>55.537000000000006</c:v>
                </c:pt>
                <c:pt idx="4815">
                  <c:v>55.537000000000006</c:v>
                </c:pt>
                <c:pt idx="4816">
                  <c:v>55.537000000000006</c:v>
                </c:pt>
                <c:pt idx="4817">
                  <c:v>55.537000000000006</c:v>
                </c:pt>
                <c:pt idx="4818">
                  <c:v>55.537000000000006</c:v>
                </c:pt>
                <c:pt idx="4819">
                  <c:v>55.537000000000006</c:v>
                </c:pt>
                <c:pt idx="4820">
                  <c:v>55.537000000000006</c:v>
                </c:pt>
                <c:pt idx="4821">
                  <c:v>55.537000000000006</c:v>
                </c:pt>
                <c:pt idx="4822">
                  <c:v>55.537000000000006</c:v>
                </c:pt>
                <c:pt idx="4823">
                  <c:v>55.537000000000006</c:v>
                </c:pt>
                <c:pt idx="4824">
                  <c:v>55.537000000000006</c:v>
                </c:pt>
                <c:pt idx="4825">
                  <c:v>55.537000000000006</c:v>
                </c:pt>
                <c:pt idx="4826">
                  <c:v>55.537000000000006</c:v>
                </c:pt>
                <c:pt idx="4827">
                  <c:v>55.537000000000006</c:v>
                </c:pt>
                <c:pt idx="4828">
                  <c:v>55.537000000000006</c:v>
                </c:pt>
                <c:pt idx="4829">
                  <c:v>55.537000000000006</c:v>
                </c:pt>
                <c:pt idx="4830">
                  <c:v>55.537000000000006</c:v>
                </c:pt>
                <c:pt idx="4831">
                  <c:v>55.537000000000006</c:v>
                </c:pt>
                <c:pt idx="4832">
                  <c:v>55.537000000000006</c:v>
                </c:pt>
                <c:pt idx="4833">
                  <c:v>55.537000000000006</c:v>
                </c:pt>
                <c:pt idx="4834">
                  <c:v>55.537000000000006</c:v>
                </c:pt>
                <c:pt idx="4835">
                  <c:v>55.537000000000006</c:v>
                </c:pt>
                <c:pt idx="4836">
                  <c:v>55.537000000000006</c:v>
                </c:pt>
                <c:pt idx="4837">
                  <c:v>55.537000000000006</c:v>
                </c:pt>
                <c:pt idx="4838">
                  <c:v>55.537000000000006</c:v>
                </c:pt>
                <c:pt idx="4839">
                  <c:v>55.537000000000006</c:v>
                </c:pt>
                <c:pt idx="4840">
                  <c:v>55.537000000000006</c:v>
                </c:pt>
                <c:pt idx="4841">
                  <c:v>55.537000000000006</c:v>
                </c:pt>
                <c:pt idx="4842">
                  <c:v>55.537000000000006</c:v>
                </c:pt>
                <c:pt idx="4843">
                  <c:v>55.537000000000006</c:v>
                </c:pt>
                <c:pt idx="4844">
                  <c:v>55.537000000000006</c:v>
                </c:pt>
                <c:pt idx="4845">
                  <c:v>55.537000000000006</c:v>
                </c:pt>
                <c:pt idx="4846">
                  <c:v>55.537000000000006</c:v>
                </c:pt>
                <c:pt idx="4847">
                  <c:v>55.537000000000006</c:v>
                </c:pt>
                <c:pt idx="4848">
                  <c:v>55.537000000000006</c:v>
                </c:pt>
                <c:pt idx="4849">
                  <c:v>55.537000000000006</c:v>
                </c:pt>
                <c:pt idx="4850">
                  <c:v>55.537000000000006</c:v>
                </c:pt>
                <c:pt idx="4851">
                  <c:v>55.537000000000006</c:v>
                </c:pt>
                <c:pt idx="4852">
                  <c:v>55.537000000000006</c:v>
                </c:pt>
                <c:pt idx="4853">
                  <c:v>55.537000000000006</c:v>
                </c:pt>
                <c:pt idx="4854">
                  <c:v>55.537000000000006</c:v>
                </c:pt>
                <c:pt idx="4855">
                  <c:v>55.537000000000006</c:v>
                </c:pt>
                <c:pt idx="4856">
                  <c:v>55.537000000000006</c:v>
                </c:pt>
                <c:pt idx="4857">
                  <c:v>55.537000000000006</c:v>
                </c:pt>
                <c:pt idx="4858">
                  <c:v>55.537000000000006</c:v>
                </c:pt>
                <c:pt idx="4859">
                  <c:v>55.537000000000006</c:v>
                </c:pt>
                <c:pt idx="4860">
                  <c:v>55.537000000000006</c:v>
                </c:pt>
                <c:pt idx="4861">
                  <c:v>55.537000000000006</c:v>
                </c:pt>
                <c:pt idx="4862">
                  <c:v>55.537000000000006</c:v>
                </c:pt>
                <c:pt idx="4863">
                  <c:v>55.537000000000006</c:v>
                </c:pt>
                <c:pt idx="4864">
                  <c:v>55.537000000000006</c:v>
                </c:pt>
                <c:pt idx="4865">
                  <c:v>55.537000000000006</c:v>
                </c:pt>
                <c:pt idx="4866">
                  <c:v>55.537000000000006</c:v>
                </c:pt>
                <c:pt idx="4867">
                  <c:v>55.537000000000006</c:v>
                </c:pt>
                <c:pt idx="4868">
                  <c:v>55.537000000000006</c:v>
                </c:pt>
                <c:pt idx="4869">
                  <c:v>55.537000000000006</c:v>
                </c:pt>
                <c:pt idx="4870">
                  <c:v>55.537000000000006</c:v>
                </c:pt>
                <c:pt idx="4871">
                  <c:v>55.537000000000006</c:v>
                </c:pt>
                <c:pt idx="4872">
                  <c:v>55.537000000000006</c:v>
                </c:pt>
                <c:pt idx="4873">
                  <c:v>55.537000000000006</c:v>
                </c:pt>
                <c:pt idx="4874">
                  <c:v>55.537000000000006</c:v>
                </c:pt>
                <c:pt idx="4875">
                  <c:v>55.537000000000006</c:v>
                </c:pt>
                <c:pt idx="4876">
                  <c:v>55.537000000000006</c:v>
                </c:pt>
                <c:pt idx="4877">
                  <c:v>55.537000000000006</c:v>
                </c:pt>
                <c:pt idx="4878">
                  <c:v>55.537000000000006</c:v>
                </c:pt>
                <c:pt idx="4879">
                  <c:v>55.537000000000006</c:v>
                </c:pt>
                <c:pt idx="4880">
                  <c:v>55.537000000000006</c:v>
                </c:pt>
                <c:pt idx="4881">
                  <c:v>55.537000000000006</c:v>
                </c:pt>
                <c:pt idx="4882">
                  <c:v>55.537000000000006</c:v>
                </c:pt>
                <c:pt idx="4883">
                  <c:v>55.537000000000006</c:v>
                </c:pt>
                <c:pt idx="4884">
                  <c:v>55.537000000000006</c:v>
                </c:pt>
                <c:pt idx="4885">
                  <c:v>55.537000000000006</c:v>
                </c:pt>
                <c:pt idx="4886">
                  <c:v>55.537000000000006</c:v>
                </c:pt>
                <c:pt idx="4887">
                  <c:v>55.537000000000006</c:v>
                </c:pt>
                <c:pt idx="4888">
                  <c:v>55.537000000000006</c:v>
                </c:pt>
                <c:pt idx="4889">
                  <c:v>55.537000000000006</c:v>
                </c:pt>
                <c:pt idx="4890">
                  <c:v>55.537000000000006</c:v>
                </c:pt>
                <c:pt idx="4891">
                  <c:v>55.537000000000006</c:v>
                </c:pt>
                <c:pt idx="4892">
                  <c:v>55.537000000000006</c:v>
                </c:pt>
                <c:pt idx="4893">
                  <c:v>55.537000000000006</c:v>
                </c:pt>
                <c:pt idx="4894">
                  <c:v>55.537000000000006</c:v>
                </c:pt>
                <c:pt idx="4895">
                  <c:v>55.537000000000006</c:v>
                </c:pt>
                <c:pt idx="4896">
                  <c:v>55.537000000000006</c:v>
                </c:pt>
                <c:pt idx="4897">
                  <c:v>55.537000000000006</c:v>
                </c:pt>
                <c:pt idx="4898">
                  <c:v>55.537000000000006</c:v>
                </c:pt>
                <c:pt idx="4899">
                  <c:v>55.537000000000006</c:v>
                </c:pt>
                <c:pt idx="4900">
                  <c:v>55.537000000000006</c:v>
                </c:pt>
                <c:pt idx="4901">
                  <c:v>55.537000000000006</c:v>
                </c:pt>
                <c:pt idx="4902">
                  <c:v>55.537000000000006</c:v>
                </c:pt>
                <c:pt idx="4903">
                  <c:v>55.537000000000006</c:v>
                </c:pt>
                <c:pt idx="4904">
                  <c:v>55.537000000000006</c:v>
                </c:pt>
                <c:pt idx="4905">
                  <c:v>55.537000000000006</c:v>
                </c:pt>
                <c:pt idx="4906">
                  <c:v>55.537000000000006</c:v>
                </c:pt>
                <c:pt idx="4907">
                  <c:v>55.537000000000006</c:v>
                </c:pt>
                <c:pt idx="4908">
                  <c:v>55.537000000000006</c:v>
                </c:pt>
                <c:pt idx="4909">
                  <c:v>55.537000000000006</c:v>
                </c:pt>
                <c:pt idx="4910">
                  <c:v>55.537000000000006</c:v>
                </c:pt>
                <c:pt idx="4911">
                  <c:v>55.537000000000006</c:v>
                </c:pt>
                <c:pt idx="4912">
                  <c:v>55.537000000000006</c:v>
                </c:pt>
                <c:pt idx="4913">
                  <c:v>55.537000000000006</c:v>
                </c:pt>
                <c:pt idx="4914">
                  <c:v>55.537000000000006</c:v>
                </c:pt>
                <c:pt idx="4915">
                  <c:v>55.537000000000006</c:v>
                </c:pt>
                <c:pt idx="4916">
                  <c:v>55.537000000000006</c:v>
                </c:pt>
                <c:pt idx="4917">
                  <c:v>55.537000000000006</c:v>
                </c:pt>
                <c:pt idx="4918">
                  <c:v>55.537000000000006</c:v>
                </c:pt>
                <c:pt idx="4919">
                  <c:v>55.537000000000006</c:v>
                </c:pt>
                <c:pt idx="4920">
                  <c:v>55.537000000000006</c:v>
                </c:pt>
                <c:pt idx="4921">
                  <c:v>55.537000000000006</c:v>
                </c:pt>
                <c:pt idx="4922">
                  <c:v>55.537000000000006</c:v>
                </c:pt>
                <c:pt idx="4923">
                  <c:v>55.537000000000006</c:v>
                </c:pt>
                <c:pt idx="4924">
                  <c:v>55.537000000000006</c:v>
                </c:pt>
                <c:pt idx="4925">
                  <c:v>55.537000000000006</c:v>
                </c:pt>
                <c:pt idx="4926">
                  <c:v>55.537000000000006</c:v>
                </c:pt>
                <c:pt idx="4927">
                  <c:v>55.537000000000006</c:v>
                </c:pt>
                <c:pt idx="4928">
                  <c:v>55.537000000000006</c:v>
                </c:pt>
                <c:pt idx="4929">
                  <c:v>55.537000000000006</c:v>
                </c:pt>
                <c:pt idx="4930">
                  <c:v>55.537000000000006</c:v>
                </c:pt>
                <c:pt idx="4931">
                  <c:v>55.537000000000006</c:v>
                </c:pt>
                <c:pt idx="4932">
                  <c:v>55.537000000000006</c:v>
                </c:pt>
                <c:pt idx="4933">
                  <c:v>55.537000000000006</c:v>
                </c:pt>
                <c:pt idx="4934">
                  <c:v>55.537000000000006</c:v>
                </c:pt>
                <c:pt idx="4935">
                  <c:v>55.537000000000006</c:v>
                </c:pt>
                <c:pt idx="4936">
                  <c:v>55.537000000000006</c:v>
                </c:pt>
                <c:pt idx="4937">
                  <c:v>55.537000000000006</c:v>
                </c:pt>
                <c:pt idx="4938">
                  <c:v>55.537000000000006</c:v>
                </c:pt>
                <c:pt idx="4939">
                  <c:v>55.537000000000006</c:v>
                </c:pt>
                <c:pt idx="4940">
                  <c:v>55.537000000000006</c:v>
                </c:pt>
                <c:pt idx="4941">
                  <c:v>55.537000000000006</c:v>
                </c:pt>
                <c:pt idx="4942">
                  <c:v>55.537000000000006</c:v>
                </c:pt>
                <c:pt idx="4943">
                  <c:v>55.537000000000006</c:v>
                </c:pt>
                <c:pt idx="4944">
                  <c:v>55.537000000000006</c:v>
                </c:pt>
                <c:pt idx="4945">
                  <c:v>55.537000000000006</c:v>
                </c:pt>
                <c:pt idx="4946">
                  <c:v>55.537000000000006</c:v>
                </c:pt>
                <c:pt idx="4947">
                  <c:v>55.537000000000006</c:v>
                </c:pt>
                <c:pt idx="4948">
                  <c:v>55.537000000000006</c:v>
                </c:pt>
                <c:pt idx="4949">
                  <c:v>55.537000000000006</c:v>
                </c:pt>
                <c:pt idx="4950">
                  <c:v>55.537000000000006</c:v>
                </c:pt>
                <c:pt idx="4951">
                  <c:v>55.537000000000006</c:v>
                </c:pt>
                <c:pt idx="4952">
                  <c:v>55.537000000000006</c:v>
                </c:pt>
                <c:pt idx="4953">
                  <c:v>55.537000000000006</c:v>
                </c:pt>
                <c:pt idx="4954">
                  <c:v>55.537000000000006</c:v>
                </c:pt>
                <c:pt idx="4955">
                  <c:v>55.537000000000006</c:v>
                </c:pt>
                <c:pt idx="4956">
                  <c:v>55.537000000000006</c:v>
                </c:pt>
                <c:pt idx="4957">
                  <c:v>55.537000000000006</c:v>
                </c:pt>
                <c:pt idx="4958">
                  <c:v>55.537000000000006</c:v>
                </c:pt>
                <c:pt idx="4959">
                  <c:v>55.537000000000006</c:v>
                </c:pt>
                <c:pt idx="4960">
                  <c:v>55.537000000000006</c:v>
                </c:pt>
                <c:pt idx="4961">
                  <c:v>55.537000000000006</c:v>
                </c:pt>
                <c:pt idx="4962">
                  <c:v>55.537000000000006</c:v>
                </c:pt>
                <c:pt idx="4963">
                  <c:v>55.537000000000006</c:v>
                </c:pt>
                <c:pt idx="4964">
                  <c:v>55.537000000000006</c:v>
                </c:pt>
                <c:pt idx="4965">
                  <c:v>55.537000000000006</c:v>
                </c:pt>
                <c:pt idx="4966">
                  <c:v>55.537000000000006</c:v>
                </c:pt>
                <c:pt idx="4967">
                  <c:v>55.537000000000006</c:v>
                </c:pt>
                <c:pt idx="4968">
                  <c:v>55.537000000000006</c:v>
                </c:pt>
                <c:pt idx="4969">
                  <c:v>55.537000000000006</c:v>
                </c:pt>
                <c:pt idx="4970">
                  <c:v>55.537000000000006</c:v>
                </c:pt>
                <c:pt idx="4971">
                  <c:v>55.537000000000006</c:v>
                </c:pt>
                <c:pt idx="4972">
                  <c:v>55.537000000000006</c:v>
                </c:pt>
                <c:pt idx="4973">
                  <c:v>55.537000000000006</c:v>
                </c:pt>
                <c:pt idx="4974">
                  <c:v>55.537000000000006</c:v>
                </c:pt>
                <c:pt idx="4975">
                  <c:v>55.537000000000006</c:v>
                </c:pt>
                <c:pt idx="4976">
                  <c:v>55.537000000000006</c:v>
                </c:pt>
                <c:pt idx="4977">
                  <c:v>55.537000000000006</c:v>
                </c:pt>
                <c:pt idx="4978">
                  <c:v>55.537000000000006</c:v>
                </c:pt>
                <c:pt idx="4979">
                  <c:v>55.537000000000006</c:v>
                </c:pt>
                <c:pt idx="4980">
                  <c:v>55.537000000000006</c:v>
                </c:pt>
                <c:pt idx="4981">
                  <c:v>55.537000000000006</c:v>
                </c:pt>
                <c:pt idx="4982">
                  <c:v>55.537000000000006</c:v>
                </c:pt>
                <c:pt idx="4983">
                  <c:v>55.537000000000006</c:v>
                </c:pt>
                <c:pt idx="4984">
                  <c:v>55.537000000000006</c:v>
                </c:pt>
                <c:pt idx="4985">
                  <c:v>55.537000000000006</c:v>
                </c:pt>
                <c:pt idx="4986">
                  <c:v>55.537000000000006</c:v>
                </c:pt>
                <c:pt idx="4987">
                  <c:v>55.537000000000006</c:v>
                </c:pt>
                <c:pt idx="4988">
                  <c:v>55.537000000000006</c:v>
                </c:pt>
                <c:pt idx="4989">
                  <c:v>55.537000000000006</c:v>
                </c:pt>
                <c:pt idx="4990">
                  <c:v>55.537000000000006</c:v>
                </c:pt>
                <c:pt idx="4991">
                  <c:v>55.537000000000006</c:v>
                </c:pt>
                <c:pt idx="4992">
                  <c:v>55.537000000000006</c:v>
                </c:pt>
                <c:pt idx="4993">
                  <c:v>55.537000000000006</c:v>
                </c:pt>
                <c:pt idx="4994">
                  <c:v>55.537000000000006</c:v>
                </c:pt>
                <c:pt idx="4995">
                  <c:v>55.537000000000006</c:v>
                </c:pt>
                <c:pt idx="4996">
                  <c:v>55.537000000000006</c:v>
                </c:pt>
                <c:pt idx="4997">
                  <c:v>55.537000000000006</c:v>
                </c:pt>
                <c:pt idx="4998">
                  <c:v>55.537000000000006</c:v>
                </c:pt>
                <c:pt idx="4999">
                  <c:v>55.537000000000006</c:v>
                </c:pt>
                <c:pt idx="5000">
                  <c:v>55.537000000000006</c:v>
                </c:pt>
                <c:pt idx="5001">
                  <c:v>55.537000000000006</c:v>
                </c:pt>
                <c:pt idx="5002">
                  <c:v>55.537000000000006</c:v>
                </c:pt>
                <c:pt idx="5003">
                  <c:v>55.537000000000006</c:v>
                </c:pt>
                <c:pt idx="5004">
                  <c:v>55.537000000000006</c:v>
                </c:pt>
                <c:pt idx="5005">
                  <c:v>55.537000000000006</c:v>
                </c:pt>
                <c:pt idx="5006">
                  <c:v>55.537000000000006</c:v>
                </c:pt>
                <c:pt idx="5007">
                  <c:v>55.537000000000006</c:v>
                </c:pt>
                <c:pt idx="5008">
                  <c:v>55.537000000000006</c:v>
                </c:pt>
                <c:pt idx="5009">
                  <c:v>55.537000000000006</c:v>
                </c:pt>
                <c:pt idx="5010">
                  <c:v>55.537000000000006</c:v>
                </c:pt>
                <c:pt idx="5011">
                  <c:v>55.537000000000006</c:v>
                </c:pt>
                <c:pt idx="5012">
                  <c:v>55.537000000000006</c:v>
                </c:pt>
                <c:pt idx="5013">
                  <c:v>55.537000000000006</c:v>
                </c:pt>
                <c:pt idx="5014">
                  <c:v>55.537000000000006</c:v>
                </c:pt>
                <c:pt idx="5015">
                  <c:v>55.537000000000006</c:v>
                </c:pt>
                <c:pt idx="5016">
                  <c:v>55.537000000000006</c:v>
                </c:pt>
                <c:pt idx="5017">
                  <c:v>55.537000000000006</c:v>
                </c:pt>
                <c:pt idx="5018">
                  <c:v>55.537000000000006</c:v>
                </c:pt>
                <c:pt idx="5019">
                  <c:v>55.537000000000006</c:v>
                </c:pt>
                <c:pt idx="5020">
                  <c:v>55.537000000000006</c:v>
                </c:pt>
                <c:pt idx="5021">
                  <c:v>55.537000000000006</c:v>
                </c:pt>
                <c:pt idx="5022">
                  <c:v>55.537000000000006</c:v>
                </c:pt>
                <c:pt idx="5023">
                  <c:v>55.537000000000006</c:v>
                </c:pt>
                <c:pt idx="5024">
                  <c:v>55.537000000000006</c:v>
                </c:pt>
                <c:pt idx="5025">
                  <c:v>55.537000000000006</c:v>
                </c:pt>
                <c:pt idx="5026">
                  <c:v>55.711000000000006</c:v>
                </c:pt>
                <c:pt idx="5027">
                  <c:v>55.711000000000006</c:v>
                </c:pt>
                <c:pt idx="5028">
                  <c:v>55.711000000000006</c:v>
                </c:pt>
                <c:pt idx="5029">
                  <c:v>55.711000000000006</c:v>
                </c:pt>
                <c:pt idx="5030">
                  <c:v>55.711000000000006</c:v>
                </c:pt>
                <c:pt idx="5031">
                  <c:v>55.537000000000006</c:v>
                </c:pt>
                <c:pt idx="5032">
                  <c:v>55.537000000000006</c:v>
                </c:pt>
                <c:pt idx="5033">
                  <c:v>55.537000000000006</c:v>
                </c:pt>
                <c:pt idx="5034">
                  <c:v>55.537000000000006</c:v>
                </c:pt>
                <c:pt idx="5035">
                  <c:v>55.537000000000006</c:v>
                </c:pt>
                <c:pt idx="5036">
                  <c:v>55.537000000000006</c:v>
                </c:pt>
                <c:pt idx="5037">
                  <c:v>55.537000000000006</c:v>
                </c:pt>
                <c:pt idx="5038">
                  <c:v>55.537000000000006</c:v>
                </c:pt>
                <c:pt idx="5039">
                  <c:v>55.537000000000006</c:v>
                </c:pt>
                <c:pt idx="5040">
                  <c:v>55.537000000000006</c:v>
                </c:pt>
                <c:pt idx="5041">
                  <c:v>55.537000000000006</c:v>
                </c:pt>
                <c:pt idx="5042">
                  <c:v>55.537000000000006</c:v>
                </c:pt>
                <c:pt idx="5043">
                  <c:v>55.537000000000006</c:v>
                </c:pt>
                <c:pt idx="5044">
                  <c:v>55.537000000000006</c:v>
                </c:pt>
                <c:pt idx="5045">
                  <c:v>55.537000000000006</c:v>
                </c:pt>
                <c:pt idx="5046">
                  <c:v>55.537000000000006</c:v>
                </c:pt>
                <c:pt idx="5047">
                  <c:v>55.537000000000006</c:v>
                </c:pt>
                <c:pt idx="5048">
                  <c:v>55.537000000000006</c:v>
                </c:pt>
                <c:pt idx="5049">
                  <c:v>55.537000000000006</c:v>
                </c:pt>
                <c:pt idx="5050">
                  <c:v>55.711000000000006</c:v>
                </c:pt>
                <c:pt idx="5051">
                  <c:v>55.537000000000006</c:v>
                </c:pt>
                <c:pt idx="5052">
                  <c:v>55.537000000000006</c:v>
                </c:pt>
                <c:pt idx="5053">
                  <c:v>55.537000000000006</c:v>
                </c:pt>
                <c:pt idx="5054">
                  <c:v>55.537000000000006</c:v>
                </c:pt>
                <c:pt idx="5055">
                  <c:v>55.711000000000006</c:v>
                </c:pt>
                <c:pt idx="5056">
                  <c:v>55.711000000000006</c:v>
                </c:pt>
                <c:pt idx="5057">
                  <c:v>55.711000000000006</c:v>
                </c:pt>
                <c:pt idx="5058">
                  <c:v>55.711000000000006</c:v>
                </c:pt>
                <c:pt idx="5059">
                  <c:v>55.711000000000006</c:v>
                </c:pt>
                <c:pt idx="5060">
                  <c:v>56.056999999999995</c:v>
                </c:pt>
                <c:pt idx="5061">
                  <c:v>57.096000000000011</c:v>
                </c:pt>
                <c:pt idx="5062">
                  <c:v>56.75</c:v>
                </c:pt>
                <c:pt idx="5063">
                  <c:v>56.230000000000004</c:v>
                </c:pt>
                <c:pt idx="5064">
                  <c:v>56.230000000000004</c:v>
                </c:pt>
                <c:pt idx="5065">
                  <c:v>56.056999999999995</c:v>
                </c:pt>
                <c:pt idx="5066">
                  <c:v>56.056999999999995</c:v>
                </c:pt>
                <c:pt idx="5067">
                  <c:v>55.883999999999993</c:v>
                </c:pt>
                <c:pt idx="5068">
                  <c:v>55.883999999999993</c:v>
                </c:pt>
                <c:pt idx="5069">
                  <c:v>55.883999999999993</c:v>
                </c:pt>
                <c:pt idx="5070">
                  <c:v>55.711000000000006</c:v>
                </c:pt>
                <c:pt idx="5071">
                  <c:v>55.711000000000006</c:v>
                </c:pt>
                <c:pt idx="5072">
                  <c:v>55.711000000000006</c:v>
                </c:pt>
                <c:pt idx="5073">
                  <c:v>55.711000000000006</c:v>
                </c:pt>
                <c:pt idx="5074">
                  <c:v>55.711000000000006</c:v>
                </c:pt>
                <c:pt idx="5075">
                  <c:v>55.711000000000006</c:v>
                </c:pt>
                <c:pt idx="5076">
                  <c:v>55.711000000000006</c:v>
                </c:pt>
                <c:pt idx="5077">
                  <c:v>55.711000000000006</c:v>
                </c:pt>
                <c:pt idx="5078">
                  <c:v>55.711000000000006</c:v>
                </c:pt>
                <c:pt idx="5079">
                  <c:v>55.711000000000006</c:v>
                </c:pt>
                <c:pt idx="5080">
                  <c:v>55.711000000000006</c:v>
                </c:pt>
                <c:pt idx="5081">
                  <c:v>55.711000000000006</c:v>
                </c:pt>
                <c:pt idx="5082">
                  <c:v>55.711000000000006</c:v>
                </c:pt>
                <c:pt idx="5083">
                  <c:v>55.711000000000006</c:v>
                </c:pt>
                <c:pt idx="5084">
                  <c:v>55.711000000000006</c:v>
                </c:pt>
                <c:pt idx="5085">
                  <c:v>55.711000000000006</c:v>
                </c:pt>
                <c:pt idx="5086">
                  <c:v>55.711000000000006</c:v>
                </c:pt>
                <c:pt idx="5087">
                  <c:v>55.711000000000006</c:v>
                </c:pt>
                <c:pt idx="5088">
                  <c:v>55.711000000000006</c:v>
                </c:pt>
                <c:pt idx="5089">
                  <c:v>55.711000000000006</c:v>
                </c:pt>
                <c:pt idx="5090">
                  <c:v>55.711000000000006</c:v>
                </c:pt>
                <c:pt idx="5091">
                  <c:v>55.711000000000006</c:v>
                </c:pt>
                <c:pt idx="5092">
                  <c:v>55.711000000000006</c:v>
                </c:pt>
                <c:pt idx="5093">
                  <c:v>55.711000000000006</c:v>
                </c:pt>
                <c:pt idx="5094">
                  <c:v>55.711000000000006</c:v>
                </c:pt>
                <c:pt idx="5095">
                  <c:v>55.711000000000006</c:v>
                </c:pt>
                <c:pt idx="5096">
                  <c:v>55.711000000000006</c:v>
                </c:pt>
                <c:pt idx="5097">
                  <c:v>55.711000000000006</c:v>
                </c:pt>
                <c:pt idx="5098">
                  <c:v>55.711000000000006</c:v>
                </c:pt>
                <c:pt idx="5099">
                  <c:v>55.711000000000006</c:v>
                </c:pt>
                <c:pt idx="5100">
                  <c:v>55.711000000000006</c:v>
                </c:pt>
                <c:pt idx="5101">
                  <c:v>55.711000000000006</c:v>
                </c:pt>
                <c:pt idx="5102">
                  <c:v>55.711000000000006</c:v>
                </c:pt>
                <c:pt idx="5103">
                  <c:v>55.711000000000006</c:v>
                </c:pt>
                <c:pt idx="5104">
                  <c:v>55.711000000000006</c:v>
                </c:pt>
                <c:pt idx="5105">
                  <c:v>55.711000000000006</c:v>
                </c:pt>
                <c:pt idx="5106">
                  <c:v>55.711000000000006</c:v>
                </c:pt>
                <c:pt idx="5107">
                  <c:v>55.711000000000006</c:v>
                </c:pt>
                <c:pt idx="5108">
                  <c:v>55.711000000000006</c:v>
                </c:pt>
                <c:pt idx="5109">
                  <c:v>55.711000000000006</c:v>
                </c:pt>
                <c:pt idx="5110">
                  <c:v>55.711000000000006</c:v>
                </c:pt>
                <c:pt idx="5111">
                  <c:v>55.711000000000006</c:v>
                </c:pt>
                <c:pt idx="5112">
                  <c:v>55.711000000000006</c:v>
                </c:pt>
                <c:pt idx="5113">
                  <c:v>55.711000000000006</c:v>
                </c:pt>
                <c:pt idx="5114">
                  <c:v>55.711000000000006</c:v>
                </c:pt>
                <c:pt idx="5115">
                  <c:v>55.711000000000006</c:v>
                </c:pt>
                <c:pt idx="5116">
                  <c:v>55.711000000000006</c:v>
                </c:pt>
                <c:pt idx="5117">
                  <c:v>55.711000000000006</c:v>
                </c:pt>
                <c:pt idx="5118">
                  <c:v>55.711000000000006</c:v>
                </c:pt>
                <c:pt idx="5119">
                  <c:v>55.711000000000006</c:v>
                </c:pt>
                <c:pt idx="5120">
                  <c:v>55.711000000000006</c:v>
                </c:pt>
                <c:pt idx="5121">
                  <c:v>55.711000000000006</c:v>
                </c:pt>
                <c:pt idx="5122">
                  <c:v>55.711000000000006</c:v>
                </c:pt>
                <c:pt idx="5123">
                  <c:v>55.711000000000006</c:v>
                </c:pt>
                <c:pt idx="5124">
                  <c:v>55.711000000000006</c:v>
                </c:pt>
                <c:pt idx="5125">
                  <c:v>55.711000000000006</c:v>
                </c:pt>
                <c:pt idx="5126">
                  <c:v>55.711000000000006</c:v>
                </c:pt>
                <c:pt idx="5127">
                  <c:v>55.711000000000006</c:v>
                </c:pt>
                <c:pt idx="5128">
                  <c:v>55.711000000000006</c:v>
                </c:pt>
                <c:pt idx="5129">
                  <c:v>55.711000000000006</c:v>
                </c:pt>
                <c:pt idx="5130">
                  <c:v>55.711000000000006</c:v>
                </c:pt>
                <c:pt idx="5131">
                  <c:v>55.711000000000006</c:v>
                </c:pt>
                <c:pt idx="5132">
                  <c:v>55.711000000000006</c:v>
                </c:pt>
                <c:pt idx="5133">
                  <c:v>55.711000000000006</c:v>
                </c:pt>
                <c:pt idx="5134">
                  <c:v>55.711000000000006</c:v>
                </c:pt>
                <c:pt idx="5135">
                  <c:v>55.711000000000006</c:v>
                </c:pt>
                <c:pt idx="5136">
                  <c:v>55.711000000000006</c:v>
                </c:pt>
                <c:pt idx="5137">
                  <c:v>55.711000000000006</c:v>
                </c:pt>
                <c:pt idx="5138">
                  <c:v>55.711000000000006</c:v>
                </c:pt>
                <c:pt idx="5139">
                  <c:v>55.711000000000006</c:v>
                </c:pt>
                <c:pt idx="5140">
                  <c:v>55.711000000000006</c:v>
                </c:pt>
                <c:pt idx="5141">
                  <c:v>55.711000000000006</c:v>
                </c:pt>
                <c:pt idx="5142">
                  <c:v>55.711000000000006</c:v>
                </c:pt>
                <c:pt idx="5143">
                  <c:v>55.711000000000006</c:v>
                </c:pt>
                <c:pt idx="5144">
                  <c:v>55.711000000000006</c:v>
                </c:pt>
                <c:pt idx="5145">
                  <c:v>55.711000000000006</c:v>
                </c:pt>
                <c:pt idx="5146">
                  <c:v>55.711000000000006</c:v>
                </c:pt>
                <c:pt idx="5147">
                  <c:v>55.711000000000006</c:v>
                </c:pt>
                <c:pt idx="5148">
                  <c:v>55.711000000000006</c:v>
                </c:pt>
                <c:pt idx="5149">
                  <c:v>55.711000000000006</c:v>
                </c:pt>
                <c:pt idx="5150">
                  <c:v>55.711000000000006</c:v>
                </c:pt>
                <c:pt idx="5151">
                  <c:v>55.711000000000006</c:v>
                </c:pt>
                <c:pt idx="5152">
                  <c:v>55.711000000000006</c:v>
                </c:pt>
                <c:pt idx="5153">
                  <c:v>55.711000000000006</c:v>
                </c:pt>
                <c:pt idx="5154">
                  <c:v>55.883999999999993</c:v>
                </c:pt>
                <c:pt idx="5155">
                  <c:v>55.883999999999993</c:v>
                </c:pt>
                <c:pt idx="5156">
                  <c:v>55.883999999999993</c:v>
                </c:pt>
                <c:pt idx="5157">
                  <c:v>55.883999999999993</c:v>
                </c:pt>
                <c:pt idx="5158">
                  <c:v>55.883999999999993</c:v>
                </c:pt>
                <c:pt idx="5159">
                  <c:v>55.883999999999993</c:v>
                </c:pt>
                <c:pt idx="5160">
                  <c:v>55.883999999999993</c:v>
                </c:pt>
                <c:pt idx="5161">
                  <c:v>55.883999999999993</c:v>
                </c:pt>
                <c:pt idx="5162">
                  <c:v>55.883999999999993</c:v>
                </c:pt>
                <c:pt idx="5163">
                  <c:v>55.883999999999993</c:v>
                </c:pt>
                <c:pt idx="5164">
                  <c:v>55.883999999999993</c:v>
                </c:pt>
                <c:pt idx="5165">
                  <c:v>55.883999999999993</c:v>
                </c:pt>
                <c:pt idx="5166">
                  <c:v>55.883999999999993</c:v>
                </c:pt>
                <c:pt idx="5167">
                  <c:v>55.883999999999993</c:v>
                </c:pt>
                <c:pt idx="5168">
                  <c:v>55.883999999999993</c:v>
                </c:pt>
                <c:pt idx="5169">
                  <c:v>55.883999999999993</c:v>
                </c:pt>
                <c:pt idx="5170">
                  <c:v>55.883999999999993</c:v>
                </c:pt>
                <c:pt idx="5171">
                  <c:v>55.883999999999993</c:v>
                </c:pt>
                <c:pt idx="5172">
                  <c:v>55.883999999999993</c:v>
                </c:pt>
                <c:pt idx="5173">
                  <c:v>55.883999999999993</c:v>
                </c:pt>
                <c:pt idx="5174">
                  <c:v>55.883999999999993</c:v>
                </c:pt>
                <c:pt idx="5175">
                  <c:v>55.883999999999993</c:v>
                </c:pt>
                <c:pt idx="5176">
                  <c:v>55.883999999999993</c:v>
                </c:pt>
                <c:pt idx="5177">
                  <c:v>55.883999999999993</c:v>
                </c:pt>
                <c:pt idx="5178">
                  <c:v>55.883999999999993</c:v>
                </c:pt>
                <c:pt idx="5179">
                  <c:v>55.883999999999993</c:v>
                </c:pt>
                <c:pt idx="5180">
                  <c:v>55.883999999999993</c:v>
                </c:pt>
                <c:pt idx="5181">
                  <c:v>55.883999999999993</c:v>
                </c:pt>
                <c:pt idx="5182">
                  <c:v>55.883999999999993</c:v>
                </c:pt>
                <c:pt idx="5183">
                  <c:v>55.883999999999993</c:v>
                </c:pt>
                <c:pt idx="5184">
                  <c:v>55.883999999999993</c:v>
                </c:pt>
                <c:pt idx="5185">
                  <c:v>55.883999999999993</c:v>
                </c:pt>
                <c:pt idx="5186">
                  <c:v>55.883999999999993</c:v>
                </c:pt>
                <c:pt idx="5187">
                  <c:v>55.883999999999993</c:v>
                </c:pt>
                <c:pt idx="5188">
                  <c:v>55.883999999999993</c:v>
                </c:pt>
                <c:pt idx="5189">
                  <c:v>55.883999999999993</c:v>
                </c:pt>
                <c:pt idx="5190">
                  <c:v>55.883999999999993</c:v>
                </c:pt>
                <c:pt idx="5191">
                  <c:v>55.883999999999993</c:v>
                </c:pt>
                <c:pt idx="5192">
                  <c:v>55.883999999999993</c:v>
                </c:pt>
                <c:pt idx="5193">
                  <c:v>55.883999999999993</c:v>
                </c:pt>
                <c:pt idx="5194">
                  <c:v>55.883999999999993</c:v>
                </c:pt>
                <c:pt idx="5195">
                  <c:v>55.883999999999993</c:v>
                </c:pt>
                <c:pt idx="5196">
                  <c:v>55.883999999999993</c:v>
                </c:pt>
                <c:pt idx="5197">
                  <c:v>55.883999999999993</c:v>
                </c:pt>
                <c:pt idx="5198">
                  <c:v>55.883999999999993</c:v>
                </c:pt>
                <c:pt idx="5199">
                  <c:v>55.883999999999993</c:v>
                </c:pt>
                <c:pt idx="5200">
                  <c:v>55.883999999999993</c:v>
                </c:pt>
                <c:pt idx="5201">
                  <c:v>55.883999999999993</c:v>
                </c:pt>
                <c:pt idx="5202">
                  <c:v>55.883999999999993</c:v>
                </c:pt>
                <c:pt idx="5203">
                  <c:v>55.883999999999993</c:v>
                </c:pt>
                <c:pt idx="5204">
                  <c:v>55.883999999999993</c:v>
                </c:pt>
                <c:pt idx="5205">
                  <c:v>55.883999999999993</c:v>
                </c:pt>
                <c:pt idx="5206">
                  <c:v>55.883999999999993</c:v>
                </c:pt>
                <c:pt idx="5207">
                  <c:v>55.883999999999993</c:v>
                </c:pt>
                <c:pt idx="5208">
                  <c:v>55.883999999999993</c:v>
                </c:pt>
                <c:pt idx="5209">
                  <c:v>55.883999999999993</c:v>
                </c:pt>
                <c:pt idx="5210">
                  <c:v>55.883999999999993</c:v>
                </c:pt>
                <c:pt idx="5211">
                  <c:v>55.883999999999993</c:v>
                </c:pt>
                <c:pt idx="5212">
                  <c:v>55.883999999999993</c:v>
                </c:pt>
                <c:pt idx="5213">
                  <c:v>55.883999999999993</c:v>
                </c:pt>
                <c:pt idx="5214">
                  <c:v>55.883999999999993</c:v>
                </c:pt>
                <c:pt idx="5215">
                  <c:v>55.883999999999993</c:v>
                </c:pt>
                <c:pt idx="5216">
                  <c:v>55.883999999999993</c:v>
                </c:pt>
                <c:pt idx="5217">
                  <c:v>55.883999999999993</c:v>
                </c:pt>
                <c:pt idx="5218">
                  <c:v>55.883999999999993</c:v>
                </c:pt>
                <c:pt idx="5219">
                  <c:v>55.883999999999993</c:v>
                </c:pt>
                <c:pt idx="5220">
                  <c:v>55.883999999999993</c:v>
                </c:pt>
                <c:pt idx="5221">
                  <c:v>55.883999999999993</c:v>
                </c:pt>
                <c:pt idx="5222">
                  <c:v>55.883999999999993</c:v>
                </c:pt>
                <c:pt idx="5223">
                  <c:v>55.883999999999993</c:v>
                </c:pt>
                <c:pt idx="5224">
                  <c:v>55.883999999999993</c:v>
                </c:pt>
                <c:pt idx="5225">
                  <c:v>55.883999999999993</c:v>
                </c:pt>
                <c:pt idx="5226">
                  <c:v>55.883999999999993</c:v>
                </c:pt>
                <c:pt idx="5227">
                  <c:v>55.883999999999993</c:v>
                </c:pt>
                <c:pt idx="5228">
                  <c:v>55.883999999999993</c:v>
                </c:pt>
                <c:pt idx="5229">
                  <c:v>55.883999999999993</c:v>
                </c:pt>
                <c:pt idx="5230">
                  <c:v>55.883999999999993</c:v>
                </c:pt>
                <c:pt idx="5231">
                  <c:v>55.883999999999993</c:v>
                </c:pt>
                <c:pt idx="5232">
                  <c:v>55.883999999999993</c:v>
                </c:pt>
                <c:pt idx="5233">
                  <c:v>55.883999999999993</c:v>
                </c:pt>
                <c:pt idx="5234">
                  <c:v>55.883999999999993</c:v>
                </c:pt>
                <c:pt idx="5235">
                  <c:v>55.883999999999993</c:v>
                </c:pt>
                <c:pt idx="5236">
                  <c:v>55.883999999999993</c:v>
                </c:pt>
                <c:pt idx="5237">
                  <c:v>55.883999999999993</c:v>
                </c:pt>
                <c:pt idx="5238">
                  <c:v>55.883999999999993</c:v>
                </c:pt>
                <c:pt idx="5239">
                  <c:v>55.883999999999993</c:v>
                </c:pt>
                <c:pt idx="5240">
                  <c:v>55.883999999999993</c:v>
                </c:pt>
                <c:pt idx="5241">
                  <c:v>55.883999999999993</c:v>
                </c:pt>
                <c:pt idx="5242">
                  <c:v>55.883999999999993</c:v>
                </c:pt>
                <c:pt idx="5243">
                  <c:v>55.883999999999993</c:v>
                </c:pt>
                <c:pt idx="5244">
                  <c:v>55.883999999999993</c:v>
                </c:pt>
                <c:pt idx="5245">
                  <c:v>55.883999999999993</c:v>
                </c:pt>
                <c:pt idx="5246">
                  <c:v>55.883999999999993</c:v>
                </c:pt>
                <c:pt idx="5247">
                  <c:v>55.883999999999993</c:v>
                </c:pt>
                <c:pt idx="5248">
                  <c:v>55.883999999999993</c:v>
                </c:pt>
                <c:pt idx="5249">
                  <c:v>55.883999999999993</c:v>
                </c:pt>
                <c:pt idx="5250">
                  <c:v>55.883999999999993</c:v>
                </c:pt>
                <c:pt idx="5251">
                  <c:v>55.883999999999993</c:v>
                </c:pt>
                <c:pt idx="5252">
                  <c:v>55.883999999999993</c:v>
                </c:pt>
                <c:pt idx="5253">
                  <c:v>55.883999999999993</c:v>
                </c:pt>
                <c:pt idx="5254">
                  <c:v>55.883999999999993</c:v>
                </c:pt>
                <c:pt idx="5255">
                  <c:v>55.883999999999993</c:v>
                </c:pt>
                <c:pt idx="5256">
                  <c:v>55.883999999999993</c:v>
                </c:pt>
                <c:pt idx="5257">
                  <c:v>55.883999999999993</c:v>
                </c:pt>
                <c:pt idx="5258">
                  <c:v>55.883999999999993</c:v>
                </c:pt>
                <c:pt idx="5259">
                  <c:v>55.883999999999993</c:v>
                </c:pt>
                <c:pt idx="5260">
                  <c:v>55.883999999999993</c:v>
                </c:pt>
                <c:pt idx="5261">
                  <c:v>55.883999999999993</c:v>
                </c:pt>
                <c:pt idx="5262">
                  <c:v>55.883999999999993</c:v>
                </c:pt>
                <c:pt idx="5263">
                  <c:v>55.883999999999993</c:v>
                </c:pt>
                <c:pt idx="5264">
                  <c:v>55.883999999999993</c:v>
                </c:pt>
                <c:pt idx="5265">
                  <c:v>55.883999999999993</c:v>
                </c:pt>
                <c:pt idx="5266">
                  <c:v>55.883999999999993</c:v>
                </c:pt>
                <c:pt idx="5267">
                  <c:v>55.883999999999993</c:v>
                </c:pt>
                <c:pt idx="5268">
                  <c:v>55.883999999999993</c:v>
                </c:pt>
                <c:pt idx="5269">
                  <c:v>55.883999999999993</c:v>
                </c:pt>
                <c:pt idx="5270">
                  <c:v>55.883999999999993</c:v>
                </c:pt>
                <c:pt idx="5271">
                  <c:v>55.883999999999993</c:v>
                </c:pt>
                <c:pt idx="5272">
                  <c:v>55.883999999999993</c:v>
                </c:pt>
                <c:pt idx="5273">
                  <c:v>55.883999999999993</c:v>
                </c:pt>
                <c:pt idx="5274">
                  <c:v>55.883999999999993</c:v>
                </c:pt>
                <c:pt idx="5275">
                  <c:v>55.883999999999993</c:v>
                </c:pt>
                <c:pt idx="5276">
                  <c:v>55.883999999999993</c:v>
                </c:pt>
                <c:pt idx="5277">
                  <c:v>55.883999999999993</c:v>
                </c:pt>
                <c:pt idx="5278">
                  <c:v>55.883999999999993</c:v>
                </c:pt>
                <c:pt idx="5279">
                  <c:v>55.883999999999993</c:v>
                </c:pt>
                <c:pt idx="5280">
                  <c:v>55.883999999999993</c:v>
                </c:pt>
                <c:pt idx="5281">
                  <c:v>55.883999999999993</c:v>
                </c:pt>
                <c:pt idx="5282">
                  <c:v>55.883999999999993</c:v>
                </c:pt>
                <c:pt idx="5283">
                  <c:v>55.883999999999993</c:v>
                </c:pt>
                <c:pt idx="5284">
                  <c:v>55.883999999999993</c:v>
                </c:pt>
                <c:pt idx="5285">
                  <c:v>55.883999999999993</c:v>
                </c:pt>
                <c:pt idx="5286">
                  <c:v>55.883999999999993</c:v>
                </c:pt>
                <c:pt idx="5287">
                  <c:v>55.883999999999993</c:v>
                </c:pt>
                <c:pt idx="5288">
                  <c:v>55.883999999999993</c:v>
                </c:pt>
                <c:pt idx="5289">
                  <c:v>55.883999999999993</c:v>
                </c:pt>
                <c:pt idx="5290">
                  <c:v>55.883999999999993</c:v>
                </c:pt>
                <c:pt idx="5291">
                  <c:v>55.883999999999993</c:v>
                </c:pt>
                <c:pt idx="5292">
                  <c:v>55.883999999999993</c:v>
                </c:pt>
                <c:pt idx="5293">
                  <c:v>55.883999999999993</c:v>
                </c:pt>
                <c:pt idx="5294">
                  <c:v>55.883999999999993</c:v>
                </c:pt>
                <c:pt idx="5295">
                  <c:v>55.883999999999993</c:v>
                </c:pt>
                <c:pt idx="5296">
                  <c:v>55.883999999999993</c:v>
                </c:pt>
                <c:pt idx="5297">
                  <c:v>55.883999999999993</c:v>
                </c:pt>
                <c:pt idx="5298">
                  <c:v>55.883999999999993</c:v>
                </c:pt>
                <c:pt idx="5299">
                  <c:v>55.883999999999993</c:v>
                </c:pt>
                <c:pt idx="5300">
                  <c:v>55.883999999999993</c:v>
                </c:pt>
                <c:pt idx="5301">
                  <c:v>55.883999999999993</c:v>
                </c:pt>
                <c:pt idx="5302">
                  <c:v>55.883999999999993</c:v>
                </c:pt>
                <c:pt idx="5303">
                  <c:v>55.883999999999993</c:v>
                </c:pt>
                <c:pt idx="5304">
                  <c:v>55.883999999999993</c:v>
                </c:pt>
                <c:pt idx="5305">
                  <c:v>55.883999999999993</c:v>
                </c:pt>
                <c:pt idx="5306">
                  <c:v>55.883999999999993</c:v>
                </c:pt>
                <c:pt idx="5307">
                  <c:v>55.883999999999993</c:v>
                </c:pt>
                <c:pt idx="5308">
                  <c:v>55.883999999999993</c:v>
                </c:pt>
                <c:pt idx="5309">
                  <c:v>55.883999999999993</c:v>
                </c:pt>
                <c:pt idx="5310">
                  <c:v>55.883999999999993</c:v>
                </c:pt>
                <c:pt idx="5311">
                  <c:v>55.883999999999993</c:v>
                </c:pt>
                <c:pt idx="5312">
                  <c:v>55.883999999999993</c:v>
                </c:pt>
                <c:pt idx="5313">
                  <c:v>55.883999999999993</c:v>
                </c:pt>
                <c:pt idx="5314">
                  <c:v>55.883999999999993</c:v>
                </c:pt>
                <c:pt idx="5315">
                  <c:v>55.883999999999993</c:v>
                </c:pt>
                <c:pt idx="5316">
                  <c:v>55.883999999999993</c:v>
                </c:pt>
                <c:pt idx="5317">
                  <c:v>55.883999999999993</c:v>
                </c:pt>
                <c:pt idx="5318">
                  <c:v>55.883999999999993</c:v>
                </c:pt>
                <c:pt idx="5319">
                  <c:v>55.883999999999993</c:v>
                </c:pt>
                <c:pt idx="5320">
                  <c:v>55.883999999999993</c:v>
                </c:pt>
                <c:pt idx="5321">
                  <c:v>55.883999999999993</c:v>
                </c:pt>
                <c:pt idx="5322">
                  <c:v>55.883999999999993</c:v>
                </c:pt>
                <c:pt idx="5323">
                  <c:v>55.883999999999993</c:v>
                </c:pt>
                <c:pt idx="5324">
                  <c:v>55.883999999999993</c:v>
                </c:pt>
                <c:pt idx="5325">
                  <c:v>55.883999999999993</c:v>
                </c:pt>
                <c:pt idx="5326">
                  <c:v>56.056999999999995</c:v>
                </c:pt>
                <c:pt idx="5327">
                  <c:v>55.883999999999993</c:v>
                </c:pt>
                <c:pt idx="5328">
                  <c:v>55.883999999999993</c:v>
                </c:pt>
                <c:pt idx="5329">
                  <c:v>56.056999999999995</c:v>
                </c:pt>
                <c:pt idx="5330">
                  <c:v>55.883999999999993</c:v>
                </c:pt>
                <c:pt idx="5331">
                  <c:v>55.883999999999993</c:v>
                </c:pt>
                <c:pt idx="5332">
                  <c:v>56.056999999999995</c:v>
                </c:pt>
                <c:pt idx="5333">
                  <c:v>56.056999999999995</c:v>
                </c:pt>
                <c:pt idx="5334">
                  <c:v>56.056999999999995</c:v>
                </c:pt>
                <c:pt idx="5335">
                  <c:v>56.056999999999995</c:v>
                </c:pt>
                <c:pt idx="5336">
                  <c:v>56.056999999999995</c:v>
                </c:pt>
                <c:pt idx="5337">
                  <c:v>56.056999999999995</c:v>
                </c:pt>
                <c:pt idx="5338">
                  <c:v>56.056999999999995</c:v>
                </c:pt>
                <c:pt idx="5339">
                  <c:v>56.056999999999995</c:v>
                </c:pt>
                <c:pt idx="5340">
                  <c:v>56.056999999999995</c:v>
                </c:pt>
                <c:pt idx="5341">
                  <c:v>56.056999999999995</c:v>
                </c:pt>
                <c:pt idx="5342">
                  <c:v>56.056999999999995</c:v>
                </c:pt>
                <c:pt idx="5343">
                  <c:v>56.056999999999995</c:v>
                </c:pt>
                <c:pt idx="5344">
                  <c:v>56.056999999999995</c:v>
                </c:pt>
                <c:pt idx="5345">
                  <c:v>56.056999999999995</c:v>
                </c:pt>
                <c:pt idx="5346">
                  <c:v>56.056999999999995</c:v>
                </c:pt>
                <c:pt idx="5347">
                  <c:v>56.056999999999995</c:v>
                </c:pt>
                <c:pt idx="5348">
                  <c:v>56.056999999999995</c:v>
                </c:pt>
                <c:pt idx="5349">
                  <c:v>56.056999999999995</c:v>
                </c:pt>
                <c:pt idx="5350">
                  <c:v>56.056999999999995</c:v>
                </c:pt>
                <c:pt idx="5351">
                  <c:v>56.056999999999995</c:v>
                </c:pt>
                <c:pt idx="5352">
                  <c:v>56.056999999999995</c:v>
                </c:pt>
                <c:pt idx="5353">
                  <c:v>56.056999999999995</c:v>
                </c:pt>
                <c:pt idx="5354">
                  <c:v>56.056999999999995</c:v>
                </c:pt>
                <c:pt idx="5355">
                  <c:v>56.056999999999995</c:v>
                </c:pt>
                <c:pt idx="5356">
                  <c:v>56.056999999999995</c:v>
                </c:pt>
                <c:pt idx="5357">
                  <c:v>56.056999999999995</c:v>
                </c:pt>
                <c:pt idx="5358">
                  <c:v>56.056999999999995</c:v>
                </c:pt>
                <c:pt idx="5359">
                  <c:v>56.056999999999995</c:v>
                </c:pt>
                <c:pt idx="5360">
                  <c:v>56.056999999999995</c:v>
                </c:pt>
                <c:pt idx="5361">
                  <c:v>56.056999999999995</c:v>
                </c:pt>
                <c:pt idx="5362">
                  <c:v>56.056999999999995</c:v>
                </c:pt>
                <c:pt idx="5363">
                  <c:v>56.056999999999995</c:v>
                </c:pt>
                <c:pt idx="5364">
                  <c:v>56.056999999999995</c:v>
                </c:pt>
                <c:pt idx="5365">
                  <c:v>56.056999999999995</c:v>
                </c:pt>
                <c:pt idx="5366">
                  <c:v>56.056999999999995</c:v>
                </c:pt>
                <c:pt idx="5367">
                  <c:v>56.056999999999995</c:v>
                </c:pt>
                <c:pt idx="5368">
                  <c:v>56.056999999999995</c:v>
                </c:pt>
                <c:pt idx="5369">
                  <c:v>56.056999999999995</c:v>
                </c:pt>
                <c:pt idx="5370">
                  <c:v>56.056999999999995</c:v>
                </c:pt>
                <c:pt idx="5371">
                  <c:v>56.056999999999995</c:v>
                </c:pt>
                <c:pt idx="5372">
                  <c:v>56.056999999999995</c:v>
                </c:pt>
                <c:pt idx="5373">
                  <c:v>56.056999999999995</c:v>
                </c:pt>
                <c:pt idx="5374">
                  <c:v>56.056999999999995</c:v>
                </c:pt>
                <c:pt idx="5375">
                  <c:v>56.056999999999995</c:v>
                </c:pt>
                <c:pt idx="5376">
                  <c:v>56.056999999999995</c:v>
                </c:pt>
                <c:pt idx="5377">
                  <c:v>56.056999999999995</c:v>
                </c:pt>
                <c:pt idx="5378">
                  <c:v>56.056999999999995</c:v>
                </c:pt>
                <c:pt idx="5379">
                  <c:v>56.056999999999995</c:v>
                </c:pt>
                <c:pt idx="5380">
                  <c:v>56.056999999999995</c:v>
                </c:pt>
                <c:pt idx="5381">
                  <c:v>56.056999999999995</c:v>
                </c:pt>
                <c:pt idx="5382">
                  <c:v>56.056999999999995</c:v>
                </c:pt>
                <c:pt idx="5383">
                  <c:v>56.056999999999995</c:v>
                </c:pt>
                <c:pt idx="5384">
                  <c:v>56.056999999999995</c:v>
                </c:pt>
                <c:pt idx="5385">
                  <c:v>56.056999999999995</c:v>
                </c:pt>
                <c:pt idx="5386">
                  <c:v>56.056999999999995</c:v>
                </c:pt>
                <c:pt idx="5387">
                  <c:v>56.056999999999995</c:v>
                </c:pt>
                <c:pt idx="5388">
                  <c:v>56.056999999999995</c:v>
                </c:pt>
                <c:pt idx="5389">
                  <c:v>56.056999999999995</c:v>
                </c:pt>
                <c:pt idx="5390">
                  <c:v>56.056999999999995</c:v>
                </c:pt>
                <c:pt idx="5391">
                  <c:v>56.056999999999995</c:v>
                </c:pt>
                <c:pt idx="5392">
                  <c:v>56.056999999999995</c:v>
                </c:pt>
                <c:pt idx="5393">
                  <c:v>56.056999999999995</c:v>
                </c:pt>
                <c:pt idx="5394">
                  <c:v>56.056999999999995</c:v>
                </c:pt>
                <c:pt idx="5395">
                  <c:v>56.056999999999995</c:v>
                </c:pt>
                <c:pt idx="5396">
                  <c:v>56.056999999999995</c:v>
                </c:pt>
                <c:pt idx="5397">
                  <c:v>56.056999999999995</c:v>
                </c:pt>
                <c:pt idx="5398">
                  <c:v>56.056999999999995</c:v>
                </c:pt>
                <c:pt idx="5399">
                  <c:v>56.056999999999995</c:v>
                </c:pt>
                <c:pt idx="5400">
                  <c:v>56.056999999999995</c:v>
                </c:pt>
                <c:pt idx="5401">
                  <c:v>56.056999999999995</c:v>
                </c:pt>
                <c:pt idx="5402">
                  <c:v>56.056999999999995</c:v>
                </c:pt>
                <c:pt idx="5403">
                  <c:v>56.056999999999995</c:v>
                </c:pt>
                <c:pt idx="5404">
                  <c:v>56.056999999999995</c:v>
                </c:pt>
                <c:pt idx="5405">
                  <c:v>56.056999999999995</c:v>
                </c:pt>
                <c:pt idx="5406">
                  <c:v>56.056999999999995</c:v>
                </c:pt>
                <c:pt idx="5407">
                  <c:v>56.056999999999995</c:v>
                </c:pt>
                <c:pt idx="5408">
                  <c:v>56.056999999999995</c:v>
                </c:pt>
                <c:pt idx="5409">
                  <c:v>56.056999999999995</c:v>
                </c:pt>
                <c:pt idx="5410">
                  <c:v>56.056999999999995</c:v>
                </c:pt>
                <c:pt idx="5411">
                  <c:v>56.056999999999995</c:v>
                </c:pt>
                <c:pt idx="5412">
                  <c:v>56.056999999999995</c:v>
                </c:pt>
                <c:pt idx="5413">
                  <c:v>56.056999999999995</c:v>
                </c:pt>
                <c:pt idx="5414">
                  <c:v>56.056999999999995</c:v>
                </c:pt>
                <c:pt idx="5415">
                  <c:v>56.056999999999995</c:v>
                </c:pt>
                <c:pt idx="5416">
                  <c:v>56.056999999999995</c:v>
                </c:pt>
                <c:pt idx="5417">
                  <c:v>56.056999999999995</c:v>
                </c:pt>
                <c:pt idx="5418">
                  <c:v>56.056999999999995</c:v>
                </c:pt>
                <c:pt idx="5419">
                  <c:v>56.056999999999995</c:v>
                </c:pt>
                <c:pt idx="5420">
                  <c:v>56.056999999999995</c:v>
                </c:pt>
                <c:pt idx="5421">
                  <c:v>56.056999999999995</c:v>
                </c:pt>
                <c:pt idx="5422">
                  <c:v>56.056999999999995</c:v>
                </c:pt>
                <c:pt idx="5423">
                  <c:v>56.056999999999995</c:v>
                </c:pt>
                <c:pt idx="5424">
                  <c:v>56.056999999999995</c:v>
                </c:pt>
                <c:pt idx="5425">
                  <c:v>56.056999999999995</c:v>
                </c:pt>
                <c:pt idx="5426">
                  <c:v>56.056999999999995</c:v>
                </c:pt>
                <c:pt idx="5427">
                  <c:v>56.056999999999995</c:v>
                </c:pt>
                <c:pt idx="5428">
                  <c:v>56.056999999999995</c:v>
                </c:pt>
                <c:pt idx="5429">
                  <c:v>56.056999999999995</c:v>
                </c:pt>
                <c:pt idx="5430">
                  <c:v>56.056999999999995</c:v>
                </c:pt>
                <c:pt idx="5431">
                  <c:v>56.056999999999995</c:v>
                </c:pt>
                <c:pt idx="5432">
                  <c:v>56.056999999999995</c:v>
                </c:pt>
                <c:pt idx="5433">
                  <c:v>56.056999999999995</c:v>
                </c:pt>
                <c:pt idx="5434">
                  <c:v>56.056999999999995</c:v>
                </c:pt>
                <c:pt idx="5435">
                  <c:v>56.056999999999995</c:v>
                </c:pt>
                <c:pt idx="5436">
                  <c:v>56.056999999999995</c:v>
                </c:pt>
                <c:pt idx="5437">
                  <c:v>56.056999999999995</c:v>
                </c:pt>
                <c:pt idx="5438">
                  <c:v>56.056999999999995</c:v>
                </c:pt>
                <c:pt idx="5439">
                  <c:v>56.056999999999995</c:v>
                </c:pt>
                <c:pt idx="5440">
                  <c:v>56.056999999999995</c:v>
                </c:pt>
                <c:pt idx="5441">
                  <c:v>56.056999999999995</c:v>
                </c:pt>
                <c:pt idx="5442">
                  <c:v>56.056999999999995</c:v>
                </c:pt>
                <c:pt idx="5443">
                  <c:v>56.056999999999995</c:v>
                </c:pt>
                <c:pt idx="5444">
                  <c:v>56.056999999999995</c:v>
                </c:pt>
                <c:pt idx="5445">
                  <c:v>56.056999999999995</c:v>
                </c:pt>
                <c:pt idx="5446">
                  <c:v>56.056999999999995</c:v>
                </c:pt>
                <c:pt idx="5447">
                  <c:v>56.056999999999995</c:v>
                </c:pt>
                <c:pt idx="5448">
                  <c:v>56.056999999999995</c:v>
                </c:pt>
                <c:pt idx="5449">
                  <c:v>56.056999999999995</c:v>
                </c:pt>
                <c:pt idx="5450">
                  <c:v>56.056999999999995</c:v>
                </c:pt>
                <c:pt idx="5451">
                  <c:v>56.056999999999995</c:v>
                </c:pt>
                <c:pt idx="5452">
                  <c:v>56.056999999999995</c:v>
                </c:pt>
                <c:pt idx="5453">
                  <c:v>56.056999999999995</c:v>
                </c:pt>
                <c:pt idx="5454">
                  <c:v>56.056999999999995</c:v>
                </c:pt>
                <c:pt idx="5455">
                  <c:v>56.056999999999995</c:v>
                </c:pt>
                <c:pt idx="5456">
                  <c:v>56.056999999999995</c:v>
                </c:pt>
                <c:pt idx="5457">
                  <c:v>56.056999999999995</c:v>
                </c:pt>
                <c:pt idx="5458">
                  <c:v>56.056999999999995</c:v>
                </c:pt>
                <c:pt idx="5459">
                  <c:v>56.056999999999995</c:v>
                </c:pt>
                <c:pt idx="5460">
                  <c:v>56.056999999999995</c:v>
                </c:pt>
                <c:pt idx="5461">
                  <c:v>56.056999999999995</c:v>
                </c:pt>
                <c:pt idx="5462">
                  <c:v>56.056999999999995</c:v>
                </c:pt>
                <c:pt idx="5463">
                  <c:v>56.056999999999995</c:v>
                </c:pt>
                <c:pt idx="5464">
                  <c:v>56.056999999999995</c:v>
                </c:pt>
                <c:pt idx="5465">
                  <c:v>56.056999999999995</c:v>
                </c:pt>
                <c:pt idx="5466">
                  <c:v>56.056999999999995</c:v>
                </c:pt>
                <c:pt idx="5467">
                  <c:v>56.056999999999995</c:v>
                </c:pt>
                <c:pt idx="5468">
                  <c:v>56.056999999999995</c:v>
                </c:pt>
                <c:pt idx="5469">
                  <c:v>56.056999999999995</c:v>
                </c:pt>
                <c:pt idx="5470">
                  <c:v>56.056999999999995</c:v>
                </c:pt>
                <c:pt idx="5471">
                  <c:v>56.056999999999995</c:v>
                </c:pt>
                <c:pt idx="5472">
                  <c:v>56.056999999999995</c:v>
                </c:pt>
                <c:pt idx="5473">
                  <c:v>56.056999999999995</c:v>
                </c:pt>
                <c:pt idx="5474">
                  <c:v>56.056999999999995</c:v>
                </c:pt>
                <c:pt idx="5475">
                  <c:v>56.056999999999995</c:v>
                </c:pt>
                <c:pt idx="5476">
                  <c:v>56.056999999999995</c:v>
                </c:pt>
                <c:pt idx="5477">
                  <c:v>56.056999999999995</c:v>
                </c:pt>
                <c:pt idx="5478">
                  <c:v>56.056999999999995</c:v>
                </c:pt>
                <c:pt idx="5479">
                  <c:v>56.056999999999995</c:v>
                </c:pt>
                <c:pt idx="5480">
                  <c:v>56.056999999999995</c:v>
                </c:pt>
                <c:pt idx="5481">
                  <c:v>56.056999999999995</c:v>
                </c:pt>
                <c:pt idx="5482">
                  <c:v>56.056999999999995</c:v>
                </c:pt>
                <c:pt idx="5483">
                  <c:v>56.056999999999995</c:v>
                </c:pt>
                <c:pt idx="5484">
                  <c:v>56.056999999999995</c:v>
                </c:pt>
                <c:pt idx="5485">
                  <c:v>56.056999999999995</c:v>
                </c:pt>
                <c:pt idx="5486">
                  <c:v>56.056999999999995</c:v>
                </c:pt>
                <c:pt idx="5487">
                  <c:v>56.056999999999995</c:v>
                </c:pt>
                <c:pt idx="5488">
                  <c:v>56.056999999999995</c:v>
                </c:pt>
                <c:pt idx="5489">
                  <c:v>56.056999999999995</c:v>
                </c:pt>
                <c:pt idx="5490">
                  <c:v>56.056999999999995</c:v>
                </c:pt>
                <c:pt idx="5491">
                  <c:v>56.056999999999995</c:v>
                </c:pt>
                <c:pt idx="5492">
                  <c:v>56.056999999999995</c:v>
                </c:pt>
                <c:pt idx="5493">
                  <c:v>56.056999999999995</c:v>
                </c:pt>
                <c:pt idx="5494">
                  <c:v>56.056999999999995</c:v>
                </c:pt>
                <c:pt idx="5495">
                  <c:v>56.056999999999995</c:v>
                </c:pt>
                <c:pt idx="5496">
                  <c:v>56.056999999999995</c:v>
                </c:pt>
                <c:pt idx="5497">
                  <c:v>56.056999999999995</c:v>
                </c:pt>
                <c:pt idx="5498">
                  <c:v>56.056999999999995</c:v>
                </c:pt>
                <c:pt idx="5499">
                  <c:v>56.056999999999995</c:v>
                </c:pt>
                <c:pt idx="5500">
                  <c:v>56.056999999999995</c:v>
                </c:pt>
                <c:pt idx="5501">
                  <c:v>56.056999999999995</c:v>
                </c:pt>
                <c:pt idx="5502">
                  <c:v>56.056999999999995</c:v>
                </c:pt>
                <c:pt idx="5503">
                  <c:v>56.056999999999995</c:v>
                </c:pt>
                <c:pt idx="5504">
                  <c:v>56.056999999999995</c:v>
                </c:pt>
                <c:pt idx="5505">
                  <c:v>56.056999999999995</c:v>
                </c:pt>
                <c:pt idx="5506">
                  <c:v>56.056999999999995</c:v>
                </c:pt>
                <c:pt idx="5507">
                  <c:v>56.056999999999995</c:v>
                </c:pt>
                <c:pt idx="5508">
                  <c:v>56.056999999999995</c:v>
                </c:pt>
                <c:pt idx="5509">
                  <c:v>56.056999999999995</c:v>
                </c:pt>
                <c:pt idx="5510">
                  <c:v>56.056999999999995</c:v>
                </c:pt>
                <c:pt idx="5511">
                  <c:v>56.056999999999995</c:v>
                </c:pt>
                <c:pt idx="5512">
                  <c:v>56.056999999999995</c:v>
                </c:pt>
                <c:pt idx="5513">
                  <c:v>56.056999999999995</c:v>
                </c:pt>
                <c:pt idx="5514">
                  <c:v>56.056999999999995</c:v>
                </c:pt>
                <c:pt idx="5515">
                  <c:v>56.056999999999995</c:v>
                </c:pt>
                <c:pt idx="5516">
                  <c:v>56.056999999999995</c:v>
                </c:pt>
                <c:pt idx="5517">
                  <c:v>56.056999999999995</c:v>
                </c:pt>
                <c:pt idx="5518">
                  <c:v>56.056999999999995</c:v>
                </c:pt>
                <c:pt idx="5519">
                  <c:v>56.056999999999995</c:v>
                </c:pt>
                <c:pt idx="5520">
                  <c:v>56.056999999999995</c:v>
                </c:pt>
                <c:pt idx="5521">
                  <c:v>56.056999999999995</c:v>
                </c:pt>
                <c:pt idx="5522">
                  <c:v>56.056999999999995</c:v>
                </c:pt>
                <c:pt idx="5523">
                  <c:v>56.056999999999995</c:v>
                </c:pt>
                <c:pt idx="5524">
                  <c:v>56.056999999999995</c:v>
                </c:pt>
                <c:pt idx="5525">
                  <c:v>56.056999999999995</c:v>
                </c:pt>
                <c:pt idx="5526">
                  <c:v>56.056999999999995</c:v>
                </c:pt>
                <c:pt idx="5527">
                  <c:v>56.056999999999995</c:v>
                </c:pt>
                <c:pt idx="5528">
                  <c:v>56.056999999999995</c:v>
                </c:pt>
                <c:pt idx="5529">
                  <c:v>56.056999999999995</c:v>
                </c:pt>
                <c:pt idx="5530">
                  <c:v>56.056999999999995</c:v>
                </c:pt>
                <c:pt idx="5531">
                  <c:v>56.056999999999995</c:v>
                </c:pt>
                <c:pt idx="5532">
                  <c:v>56.056999999999995</c:v>
                </c:pt>
                <c:pt idx="5533">
                  <c:v>56.056999999999995</c:v>
                </c:pt>
                <c:pt idx="5534">
                  <c:v>56.056999999999995</c:v>
                </c:pt>
                <c:pt idx="5535">
                  <c:v>56.056999999999995</c:v>
                </c:pt>
                <c:pt idx="5536">
                  <c:v>56.056999999999995</c:v>
                </c:pt>
                <c:pt idx="5537">
                  <c:v>56.056999999999995</c:v>
                </c:pt>
                <c:pt idx="5538">
                  <c:v>56.056999999999995</c:v>
                </c:pt>
                <c:pt idx="5539">
                  <c:v>56.056999999999995</c:v>
                </c:pt>
                <c:pt idx="5540">
                  <c:v>56.056999999999995</c:v>
                </c:pt>
                <c:pt idx="5541">
                  <c:v>56.056999999999995</c:v>
                </c:pt>
                <c:pt idx="5542">
                  <c:v>56.056999999999995</c:v>
                </c:pt>
                <c:pt idx="5543">
                  <c:v>56.056999999999995</c:v>
                </c:pt>
                <c:pt idx="5544">
                  <c:v>56.056999999999995</c:v>
                </c:pt>
                <c:pt idx="5545">
                  <c:v>56.056999999999995</c:v>
                </c:pt>
                <c:pt idx="5546">
                  <c:v>56.056999999999995</c:v>
                </c:pt>
                <c:pt idx="5547">
                  <c:v>56.056999999999995</c:v>
                </c:pt>
                <c:pt idx="5548">
                  <c:v>56.056999999999995</c:v>
                </c:pt>
                <c:pt idx="5549">
                  <c:v>56.056999999999995</c:v>
                </c:pt>
                <c:pt idx="5550">
                  <c:v>56.056999999999995</c:v>
                </c:pt>
                <c:pt idx="5551">
                  <c:v>56.056999999999995</c:v>
                </c:pt>
                <c:pt idx="5552">
                  <c:v>56.056999999999995</c:v>
                </c:pt>
                <c:pt idx="5553">
                  <c:v>56.056999999999995</c:v>
                </c:pt>
                <c:pt idx="5554">
                  <c:v>56.056999999999995</c:v>
                </c:pt>
                <c:pt idx="5555">
                  <c:v>56.056999999999995</c:v>
                </c:pt>
                <c:pt idx="5556">
                  <c:v>56.056999999999995</c:v>
                </c:pt>
                <c:pt idx="5557">
                  <c:v>56.056999999999995</c:v>
                </c:pt>
                <c:pt idx="5558">
                  <c:v>56.056999999999995</c:v>
                </c:pt>
                <c:pt idx="5559">
                  <c:v>56.056999999999995</c:v>
                </c:pt>
                <c:pt idx="5560">
                  <c:v>56.056999999999995</c:v>
                </c:pt>
                <c:pt idx="5561">
                  <c:v>56.056999999999995</c:v>
                </c:pt>
                <c:pt idx="5562">
                  <c:v>56.056999999999995</c:v>
                </c:pt>
                <c:pt idx="5563">
                  <c:v>56.056999999999995</c:v>
                </c:pt>
                <c:pt idx="5564">
                  <c:v>56.056999999999995</c:v>
                </c:pt>
                <c:pt idx="5565">
                  <c:v>56.056999999999995</c:v>
                </c:pt>
                <c:pt idx="5566">
                  <c:v>56.056999999999995</c:v>
                </c:pt>
                <c:pt idx="5567">
                  <c:v>56.056999999999995</c:v>
                </c:pt>
                <c:pt idx="5568">
                  <c:v>56.056999999999995</c:v>
                </c:pt>
                <c:pt idx="5569">
                  <c:v>56.056999999999995</c:v>
                </c:pt>
                <c:pt idx="5570">
                  <c:v>56.056999999999995</c:v>
                </c:pt>
                <c:pt idx="5571">
                  <c:v>56.056999999999995</c:v>
                </c:pt>
                <c:pt idx="5572">
                  <c:v>56.056999999999995</c:v>
                </c:pt>
                <c:pt idx="5573">
                  <c:v>56.056999999999995</c:v>
                </c:pt>
                <c:pt idx="5574">
                  <c:v>56.056999999999995</c:v>
                </c:pt>
                <c:pt idx="5575">
                  <c:v>56.056999999999995</c:v>
                </c:pt>
                <c:pt idx="5576">
                  <c:v>56.056999999999995</c:v>
                </c:pt>
                <c:pt idx="5577">
                  <c:v>56.056999999999995</c:v>
                </c:pt>
                <c:pt idx="5578">
                  <c:v>56.056999999999995</c:v>
                </c:pt>
                <c:pt idx="5579">
                  <c:v>56.056999999999995</c:v>
                </c:pt>
                <c:pt idx="5580">
                  <c:v>56.056999999999995</c:v>
                </c:pt>
                <c:pt idx="5581">
                  <c:v>56.056999999999995</c:v>
                </c:pt>
                <c:pt idx="5582">
                  <c:v>56.056999999999995</c:v>
                </c:pt>
                <c:pt idx="5583">
                  <c:v>56.056999999999995</c:v>
                </c:pt>
                <c:pt idx="5584">
                  <c:v>56.056999999999995</c:v>
                </c:pt>
                <c:pt idx="5585">
                  <c:v>56.056999999999995</c:v>
                </c:pt>
                <c:pt idx="5586">
                  <c:v>56.056999999999995</c:v>
                </c:pt>
                <c:pt idx="5587">
                  <c:v>56.056999999999995</c:v>
                </c:pt>
                <c:pt idx="5588">
                  <c:v>56.056999999999995</c:v>
                </c:pt>
                <c:pt idx="5589">
                  <c:v>56.056999999999995</c:v>
                </c:pt>
                <c:pt idx="5590">
                  <c:v>56.056999999999995</c:v>
                </c:pt>
                <c:pt idx="5591">
                  <c:v>56.056999999999995</c:v>
                </c:pt>
                <c:pt idx="5592">
                  <c:v>56.056999999999995</c:v>
                </c:pt>
                <c:pt idx="5593">
                  <c:v>56.056999999999995</c:v>
                </c:pt>
                <c:pt idx="5594">
                  <c:v>56.056999999999995</c:v>
                </c:pt>
                <c:pt idx="5595">
                  <c:v>56.056999999999995</c:v>
                </c:pt>
                <c:pt idx="5596">
                  <c:v>56.056999999999995</c:v>
                </c:pt>
                <c:pt idx="5597">
                  <c:v>56.056999999999995</c:v>
                </c:pt>
                <c:pt idx="5598">
                  <c:v>56.056999999999995</c:v>
                </c:pt>
                <c:pt idx="5599">
                  <c:v>56.056999999999995</c:v>
                </c:pt>
                <c:pt idx="5600">
                  <c:v>56.056999999999995</c:v>
                </c:pt>
                <c:pt idx="5601">
                  <c:v>56.056999999999995</c:v>
                </c:pt>
                <c:pt idx="5602">
                  <c:v>56.056999999999995</c:v>
                </c:pt>
                <c:pt idx="5603">
                  <c:v>56.056999999999995</c:v>
                </c:pt>
                <c:pt idx="5604">
                  <c:v>56.056999999999995</c:v>
                </c:pt>
                <c:pt idx="5605">
                  <c:v>56.056999999999995</c:v>
                </c:pt>
                <c:pt idx="5606">
                  <c:v>56.056999999999995</c:v>
                </c:pt>
                <c:pt idx="5607">
                  <c:v>56.056999999999995</c:v>
                </c:pt>
                <c:pt idx="5608">
                  <c:v>56.056999999999995</c:v>
                </c:pt>
                <c:pt idx="5609">
                  <c:v>56.056999999999995</c:v>
                </c:pt>
                <c:pt idx="5610">
                  <c:v>56.056999999999995</c:v>
                </c:pt>
                <c:pt idx="5611">
                  <c:v>56.056999999999995</c:v>
                </c:pt>
                <c:pt idx="5612">
                  <c:v>56.056999999999995</c:v>
                </c:pt>
                <c:pt idx="5613">
                  <c:v>56.056999999999995</c:v>
                </c:pt>
                <c:pt idx="5614">
                  <c:v>56.056999999999995</c:v>
                </c:pt>
                <c:pt idx="5615">
                  <c:v>56.056999999999995</c:v>
                </c:pt>
                <c:pt idx="5616">
                  <c:v>56.056999999999995</c:v>
                </c:pt>
                <c:pt idx="5617">
                  <c:v>56.056999999999995</c:v>
                </c:pt>
                <c:pt idx="5618">
                  <c:v>56.056999999999995</c:v>
                </c:pt>
                <c:pt idx="5619">
                  <c:v>56.056999999999995</c:v>
                </c:pt>
                <c:pt idx="5620">
                  <c:v>56.056999999999995</c:v>
                </c:pt>
                <c:pt idx="5621">
                  <c:v>56.056999999999995</c:v>
                </c:pt>
                <c:pt idx="5622">
                  <c:v>56.056999999999995</c:v>
                </c:pt>
                <c:pt idx="5623">
                  <c:v>56.056999999999995</c:v>
                </c:pt>
                <c:pt idx="5624">
                  <c:v>56.056999999999995</c:v>
                </c:pt>
                <c:pt idx="5625">
                  <c:v>56.056999999999995</c:v>
                </c:pt>
                <c:pt idx="5626">
                  <c:v>56.056999999999995</c:v>
                </c:pt>
                <c:pt idx="5627">
                  <c:v>56.056999999999995</c:v>
                </c:pt>
                <c:pt idx="5628">
                  <c:v>56.056999999999995</c:v>
                </c:pt>
                <c:pt idx="5629">
                  <c:v>56.056999999999995</c:v>
                </c:pt>
                <c:pt idx="5630">
                  <c:v>56.056999999999995</c:v>
                </c:pt>
                <c:pt idx="5631">
                  <c:v>56.056999999999995</c:v>
                </c:pt>
                <c:pt idx="5632">
                  <c:v>56.056999999999995</c:v>
                </c:pt>
                <c:pt idx="5633">
                  <c:v>56.056999999999995</c:v>
                </c:pt>
                <c:pt idx="5634">
                  <c:v>56.056999999999995</c:v>
                </c:pt>
                <c:pt idx="5635">
                  <c:v>56.056999999999995</c:v>
                </c:pt>
                <c:pt idx="5636">
                  <c:v>56.056999999999995</c:v>
                </c:pt>
                <c:pt idx="5637">
                  <c:v>56.056999999999995</c:v>
                </c:pt>
                <c:pt idx="5638">
                  <c:v>56.056999999999995</c:v>
                </c:pt>
                <c:pt idx="5639">
                  <c:v>56.056999999999995</c:v>
                </c:pt>
                <c:pt idx="5640">
                  <c:v>56.056999999999995</c:v>
                </c:pt>
                <c:pt idx="5641">
                  <c:v>56.056999999999995</c:v>
                </c:pt>
                <c:pt idx="5642">
                  <c:v>56.056999999999995</c:v>
                </c:pt>
                <c:pt idx="5643">
                  <c:v>56.056999999999995</c:v>
                </c:pt>
                <c:pt idx="5644">
                  <c:v>56.056999999999995</c:v>
                </c:pt>
                <c:pt idx="5645">
                  <c:v>56.056999999999995</c:v>
                </c:pt>
                <c:pt idx="5646">
                  <c:v>56.056999999999995</c:v>
                </c:pt>
                <c:pt idx="5647">
                  <c:v>56.056999999999995</c:v>
                </c:pt>
                <c:pt idx="5648">
                  <c:v>56.056999999999995</c:v>
                </c:pt>
                <c:pt idx="5649">
                  <c:v>56.056999999999995</c:v>
                </c:pt>
                <c:pt idx="5650">
                  <c:v>56.056999999999995</c:v>
                </c:pt>
                <c:pt idx="5651">
                  <c:v>56.056999999999995</c:v>
                </c:pt>
                <c:pt idx="5652">
                  <c:v>56.056999999999995</c:v>
                </c:pt>
                <c:pt idx="5653">
                  <c:v>56.056999999999995</c:v>
                </c:pt>
                <c:pt idx="5654">
                  <c:v>56.230000000000004</c:v>
                </c:pt>
                <c:pt idx="5655">
                  <c:v>56.056999999999995</c:v>
                </c:pt>
                <c:pt idx="5656">
                  <c:v>56.230000000000004</c:v>
                </c:pt>
                <c:pt idx="5657">
                  <c:v>56.230000000000004</c:v>
                </c:pt>
                <c:pt idx="5658">
                  <c:v>56.230000000000004</c:v>
                </c:pt>
                <c:pt idx="5659">
                  <c:v>56.056999999999995</c:v>
                </c:pt>
                <c:pt idx="5660">
                  <c:v>56.056999999999995</c:v>
                </c:pt>
                <c:pt idx="5661">
                  <c:v>56.056999999999995</c:v>
                </c:pt>
                <c:pt idx="5662">
                  <c:v>56.056999999999995</c:v>
                </c:pt>
                <c:pt idx="5663">
                  <c:v>56.230000000000004</c:v>
                </c:pt>
                <c:pt idx="5664">
                  <c:v>56.056999999999995</c:v>
                </c:pt>
                <c:pt idx="5665">
                  <c:v>56.230000000000004</c:v>
                </c:pt>
                <c:pt idx="5666">
                  <c:v>56.056999999999995</c:v>
                </c:pt>
                <c:pt idx="5667">
                  <c:v>56.230000000000004</c:v>
                </c:pt>
                <c:pt idx="5668">
                  <c:v>56.056999999999995</c:v>
                </c:pt>
                <c:pt idx="5669">
                  <c:v>56.230000000000004</c:v>
                </c:pt>
                <c:pt idx="5670">
                  <c:v>56.056999999999995</c:v>
                </c:pt>
                <c:pt idx="5671">
                  <c:v>56.230000000000004</c:v>
                </c:pt>
                <c:pt idx="5672">
                  <c:v>56.230000000000004</c:v>
                </c:pt>
                <c:pt idx="5673">
                  <c:v>56.230000000000004</c:v>
                </c:pt>
                <c:pt idx="5674">
                  <c:v>56.230000000000004</c:v>
                </c:pt>
                <c:pt idx="5675">
                  <c:v>56.230000000000004</c:v>
                </c:pt>
                <c:pt idx="5676">
                  <c:v>56.230000000000004</c:v>
                </c:pt>
                <c:pt idx="5677">
                  <c:v>56.230000000000004</c:v>
                </c:pt>
                <c:pt idx="5678">
                  <c:v>56.230000000000004</c:v>
                </c:pt>
                <c:pt idx="5679">
                  <c:v>56.230000000000004</c:v>
                </c:pt>
                <c:pt idx="5680">
                  <c:v>56.230000000000004</c:v>
                </c:pt>
                <c:pt idx="5681">
                  <c:v>56.230000000000004</c:v>
                </c:pt>
                <c:pt idx="5682">
                  <c:v>56.230000000000004</c:v>
                </c:pt>
                <c:pt idx="5683">
                  <c:v>56.230000000000004</c:v>
                </c:pt>
                <c:pt idx="5684">
                  <c:v>56.230000000000004</c:v>
                </c:pt>
                <c:pt idx="5685">
                  <c:v>56.230000000000004</c:v>
                </c:pt>
                <c:pt idx="5686">
                  <c:v>56.230000000000004</c:v>
                </c:pt>
                <c:pt idx="5687">
                  <c:v>56.230000000000004</c:v>
                </c:pt>
                <c:pt idx="5688">
                  <c:v>56.230000000000004</c:v>
                </c:pt>
                <c:pt idx="5689">
                  <c:v>56.230000000000004</c:v>
                </c:pt>
                <c:pt idx="5690">
                  <c:v>56.230000000000004</c:v>
                </c:pt>
                <c:pt idx="5691">
                  <c:v>56.230000000000004</c:v>
                </c:pt>
                <c:pt idx="5692">
                  <c:v>56.230000000000004</c:v>
                </c:pt>
                <c:pt idx="5693">
                  <c:v>56.230000000000004</c:v>
                </c:pt>
                <c:pt idx="5694">
                  <c:v>56.230000000000004</c:v>
                </c:pt>
                <c:pt idx="5695">
                  <c:v>56.230000000000004</c:v>
                </c:pt>
                <c:pt idx="5696">
                  <c:v>56.230000000000004</c:v>
                </c:pt>
                <c:pt idx="5697">
                  <c:v>56.230000000000004</c:v>
                </c:pt>
                <c:pt idx="5698">
                  <c:v>56.230000000000004</c:v>
                </c:pt>
                <c:pt idx="5699">
                  <c:v>56.230000000000004</c:v>
                </c:pt>
                <c:pt idx="5700">
                  <c:v>56.230000000000004</c:v>
                </c:pt>
                <c:pt idx="5701">
                  <c:v>56.230000000000004</c:v>
                </c:pt>
                <c:pt idx="5702">
                  <c:v>56.230000000000004</c:v>
                </c:pt>
                <c:pt idx="5703">
                  <c:v>56.230000000000004</c:v>
                </c:pt>
                <c:pt idx="5704">
                  <c:v>56.230000000000004</c:v>
                </c:pt>
                <c:pt idx="5705">
                  <c:v>56.230000000000004</c:v>
                </c:pt>
                <c:pt idx="5706">
                  <c:v>56.230000000000004</c:v>
                </c:pt>
                <c:pt idx="5707">
                  <c:v>56.230000000000004</c:v>
                </c:pt>
                <c:pt idx="5708">
                  <c:v>56.230000000000004</c:v>
                </c:pt>
                <c:pt idx="5709">
                  <c:v>56.230000000000004</c:v>
                </c:pt>
                <c:pt idx="5710">
                  <c:v>56.230000000000004</c:v>
                </c:pt>
                <c:pt idx="5711">
                  <c:v>56.230000000000004</c:v>
                </c:pt>
                <c:pt idx="5712">
                  <c:v>56.230000000000004</c:v>
                </c:pt>
                <c:pt idx="5713">
                  <c:v>56.230000000000004</c:v>
                </c:pt>
                <c:pt idx="5714">
                  <c:v>56.230000000000004</c:v>
                </c:pt>
                <c:pt idx="5715">
                  <c:v>56.230000000000004</c:v>
                </c:pt>
                <c:pt idx="5716">
                  <c:v>56.230000000000004</c:v>
                </c:pt>
                <c:pt idx="5717">
                  <c:v>56.230000000000004</c:v>
                </c:pt>
                <c:pt idx="5718">
                  <c:v>56.230000000000004</c:v>
                </c:pt>
                <c:pt idx="5719">
                  <c:v>56.230000000000004</c:v>
                </c:pt>
                <c:pt idx="5720">
                  <c:v>56.230000000000004</c:v>
                </c:pt>
                <c:pt idx="5721">
                  <c:v>56.230000000000004</c:v>
                </c:pt>
                <c:pt idx="5722">
                  <c:v>56.230000000000004</c:v>
                </c:pt>
                <c:pt idx="5723">
                  <c:v>56.230000000000004</c:v>
                </c:pt>
                <c:pt idx="5724">
                  <c:v>56.230000000000004</c:v>
                </c:pt>
                <c:pt idx="5725">
                  <c:v>56.230000000000004</c:v>
                </c:pt>
                <c:pt idx="5726">
                  <c:v>56.230000000000004</c:v>
                </c:pt>
                <c:pt idx="5727">
                  <c:v>56.230000000000004</c:v>
                </c:pt>
                <c:pt idx="5728">
                  <c:v>56.230000000000004</c:v>
                </c:pt>
                <c:pt idx="5729">
                  <c:v>56.230000000000004</c:v>
                </c:pt>
                <c:pt idx="5730">
                  <c:v>56.230000000000004</c:v>
                </c:pt>
                <c:pt idx="5731">
                  <c:v>56.230000000000004</c:v>
                </c:pt>
                <c:pt idx="5732">
                  <c:v>56.230000000000004</c:v>
                </c:pt>
                <c:pt idx="5733">
                  <c:v>56.230000000000004</c:v>
                </c:pt>
                <c:pt idx="5734">
                  <c:v>56.230000000000004</c:v>
                </c:pt>
                <c:pt idx="5735">
                  <c:v>56.230000000000004</c:v>
                </c:pt>
                <c:pt idx="5736">
                  <c:v>56.230000000000004</c:v>
                </c:pt>
                <c:pt idx="5737">
                  <c:v>56.230000000000004</c:v>
                </c:pt>
                <c:pt idx="5738">
                  <c:v>56.230000000000004</c:v>
                </c:pt>
                <c:pt idx="5739">
                  <c:v>56.230000000000004</c:v>
                </c:pt>
                <c:pt idx="5740">
                  <c:v>56.230000000000004</c:v>
                </c:pt>
                <c:pt idx="5741">
                  <c:v>56.230000000000004</c:v>
                </c:pt>
                <c:pt idx="5742">
                  <c:v>56.230000000000004</c:v>
                </c:pt>
                <c:pt idx="5743">
                  <c:v>56.230000000000004</c:v>
                </c:pt>
                <c:pt idx="5744">
                  <c:v>56.230000000000004</c:v>
                </c:pt>
                <c:pt idx="5745">
                  <c:v>56.230000000000004</c:v>
                </c:pt>
                <c:pt idx="5746">
                  <c:v>56.230000000000004</c:v>
                </c:pt>
                <c:pt idx="5747">
                  <c:v>56.230000000000004</c:v>
                </c:pt>
                <c:pt idx="5748">
                  <c:v>56.230000000000004</c:v>
                </c:pt>
                <c:pt idx="5749">
                  <c:v>56.230000000000004</c:v>
                </c:pt>
                <c:pt idx="5750">
                  <c:v>56.230000000000004</c:v>
                </c:pt>
                <c:pt idx="5751">
                  <c:v>56.230000000000004</c:v>
                </c:pt>
                <c:pt idx="5752">
                  <c:v>56.230000000000004</c:v>
                </c:pt>
                <c:pt idx="5753">
                  <c:v>56.230000000000004</c:v>
                </c:pt>
                <c:pt idx="5754">
                  <c:v>56.230000000000004</c:v>
                </c:pt>
                <c:pt idx="5755">
                  <c:v>56.230000000000004</c:v>
                </c:pt>
                <c:pt idx="5756">
                  <c:v>56.230000000000004</c:v>
                </c:pt>
                <c:pt idx="5757">
                  <c:v>56.230000000000004</c:v>
                </c:pt>
                <c:pt idx="5758">
                  <c:v>56.230000000000004</c:v>
                </c:pt>
                <c:pt idx="5759">
                  <c:v>56.230000000000004</c:v>
                </c:pt>
                <c:pt idx="5760">
                  <c:v>56.230000000000004</c:v>
                </c:pt>
                <c:pt idx="5761">
                  <c:v>56.230000000000004</c:v>
                </c:pt>
                <c:pt idx="5762">
                  <c:v>56.230000000000004</c:v>
                </c:pt>
                <c:pt idx="5763">
                  <c:v>56.230000000000004</c:v>
                </c:pt>
                <c:pt idx="5764">
                  <c:v>56.230000000000004</c:v>
                </c:pt>
                <c:pt idx="5765">
                  <c:v>56.230000000000004</c:v>
                </c:pt>
                <c:pt idx="5766">
                  <c:v>56.230000000000004</c:v>
                </c:pt>
                <c:pt idx="5767">
                  <c:v>56.230000000000004</c:v>
                </c:pt>
                <c:pt idx="5768">
                  <c:v>56.230000000000004</c:v>
                </c:pt>
                <c:pt idx="5769">
                  <c:v>56.230000000000004</c:v>
                </c:pt>
                <c:pt idx="5770">
                  <c:v>56.230000000000004</c:v>
                </c:pt>
                <c:pt idx="5771">
                  <c:v>56.230000000000004</c:v>
                </c:pt>
                <c:pt idx="5772">
                  <c:v>56.230000000000004</c:v>
                </c:pt>
                <c:pt idx="5773">
                  <c:v>56.230000000000004</c:v>
                </c:pt>
                <c:pt idx="5774">
                  <c:v>56.230000000000004</c:v>
                </c:pt>
                <c:pt idx="5775">
                  <c:v>56.230000000000004</c:v>
                </c:pt>
                <c:pt idx="5776">
                  <c:v>56.230000000000004</c:v>
                </c:pt>
                <c:pt idx="5777">
                  <c:v>56.230000000000004</c:v>
                </c:pt>
                <c:pt idx="5778">
                  <c:v>56.230000000000004</c:v>
                </c:pt>
                <c:pt idx="5779">
                  <c:v>56.230000000000004</c:v>
                </c:pt>
                <c:pt idx="5780">
                  <c:v>56.230000000000004</c:v>
                </c:pt>
                <c:pt idx="5781">
                  <c:v>56.230000000000004</c:v>
                </c:pt>
                <c:pt idx="5782">
                  <c:v>56.230000000000004</c:v>
                </c:pt>
                <c:pt idx="5783">
                  <c:v>56.230000000000004</c:v>
                </c:pt>
                <c:pt idx="5784">
                  <c:v>56.230000000000004</c:v>
                </c:pt>
                <c:pt idx="5785">
                  <c:v>56.230000000000004</c:v>
                </c:pt>
                <c:pt idx="5786">
                  <c:v>56.230000000000004</c:v>
                </c:pt>
                <c:pt idx="5787">
                  <c:v>56.230000000000004</c:v>
                </c:pt>
                <c:pt idx="5788">
                  <c:v>56.230000000000004</c:v>
                </c:pt>
                <c:pt idx="5789">
                  <c:v>56.230000000000004</c:v>
                </c:pt>
                <c:pt idx="5790">
                  <c:v>56.230000000000004</c:v>
                </c:pt>
                <c:pt idx="5791">
                  <c:v>56.230000000000004</c:v>
                </c:pt>
                <c:pt idx="5792">
                  <c:v>56.230000000000004</c:v>
                </c:pt>
                <c:pt idx="5793">
                  <c:v>56.230000000000004</c:v>
                </c:pt>
                <c:pt idx="5794">
                  <c:v>56.230000000000004</c:v>
                </c:pt>
                <c:pt idx="5795">
                  <c:v>56.230000000000004</c:v>
                </c:pt>
                <c:pt idx="5796">
                  <c:v>56.230000000000004</c:v>
                </c:pt>
                <c:pt idx="5797">
                  <c:v>56.230000000000004</c:v>
                </c:pt>
                <c:pt idx="5798">
                  <c:v>56.230000000000004</c:v>
                </c:pt>
                <c:pt idx="5799">
                  <c:v>56.230000000000004</c:v>
                </c:pt>
                <c:pt idx="5800">
                  <c:v>56.230000000000004</c:v>
                </c:pt>
                <c:pt idx="5801">
                  <c:v>56.230000000000004</c:v>
                </c:pt>
                <c:pt idx="5802">
                  <c:v>56.230000000000004</c:v>
                </c:pt>
                <c:pt idx="5803">
                  <c:v>56.230000000000004</c:v>
                </c:pt>
                <c:pt idx="5804">
                  <c:v>56.230000000000004</c:v>
                </c:pt>
                <c:pt idx="5805">
                  <c:v>56.230000000000004</c:v>
                </c:pt>
                <c:pt idx="5806">
                  <c:v>56.230000000000004</c:v>
                </c:pt>
                <c:pt idx="5807">
                  <c:v>56.230000000000004</c:v>
                </c:pt>
                <c:pt idx="5808">
                  <c:v>56.230000000000004</c:v>
                </c:pt>
                <c:pt idx="5809">
                  <c:v>56.230000000000004</c:v>
                </c:pt>
                <c:pt idx="5810">
                  <c:v>56.230000000000004</c:v>
                </c:pt>
                <c:pt idx="5811">
                  <c:v>56.230000000000004</c:v>
                </c:pt>
                <c:pt idx="5812">
                  <c:v>56.230000000000004</c:v>
                </c:pt>
                <c:pt idx="5813">
                  <c:v>56.230000000000004</c:v>
                </c:pt>
                <c:pt idx="5814">
                  <c:v>56.230000000000004</c:v>
                </c:pt>
                <c:pt idx="5815">
                  <c:v>56.230000000000004</c:v>
                </c:pt>
                <c:pt idx="5816">
                  <c:v>56.230000000000004</c:v>
                </c:pt>
                <c:pt idx="5817">
                  <c:v>56.230000000000004</c:v>
                </c:pt>
                <c:pt idx="5818">
                  <c:v>56.230000000000004</c:v>
                </c:pt>
                <c:pt idx="5819">
                  <c:v>56.230000000000004</c:v>
                </c:pt>
                <c:pt idx="5820">
                  <c:v>56.230000000000004</c:v>
                </c:pt>
                <c:pt idx="5821">
                  <c:v>56.230000000000004</c:v>
                </c:pt>
                <c:pt idx="5822">
                  <c:v>56.230000000000004</c:v>
                </c:pt>
                <c:pt idx="5823">
                  <c:v>56.230000000000004</c:v>
                </c:pt>
                <c:pt idx="5824">
                  <c:v>56.230000000000004</c:v>
                </c:pt>
                <c:pt idx="5825">
                  <c:v>56.230000000000004</c:v>
                </c:pt>
                <c:pt idx="5826">
                  <c:v>56.230000000000004</c:v>
                </c:pt>
                <c:pt idx="5827">
                  <c:v>56.230000000000004</c:v>
                </c:pt>
                <c:pt idx="5828">
                  <c:v>56.230000000000004</c:v>
                </c:pt>
                <c:pt idx="5829">
                  <c:v>56.230000000000004</c:v>
                </c:pt>
                <c:pt idx="5830">
                  <c:v>56.230000000000004</c:v>
                </c:pt>
                <c:pt idx="5831">
                  <c:v>56.230000000000004</c:v>
                </c:pt>
                <c:pt idx="5832">
                  <c:v>56.230000000000004</c:v>
                </c:pt>
                <c:pt idx="5833">
                  <c:v>56.230000000000004</c:v>
                </c:pt>
                <c:pt idx="5834">
                  <c:v>56.230000000000004</c:v>
                </c:pt>
                <c:pt idx="5835">
                  <c:v>56.230000000000004</c:v>
                </c:pt>
                <c:pt idx="5836">
                  <c:v>56.230000000000004</c:v>
                </c:pt>
                <c:pt idx="5837">
                  <c:v>56.230000000000004</c:v>
                </c:pt>
                <c:pt idx="5838">
                  <c:v>56.230000000000004</c:v>
                </c:pt>
                <c:pt idx="5839">
                  <c:v>56.230000000000004</c:v>
                </c:pt>
                <c:pt idx="5840">
                  <c:v>56.230000000000004</c:v>
                </c:pt>
                <c:pt idx="5841">
                  <c:v>56.230000000000004</c:v>
                </c:pt>
                <c:pt idx="5842">
                  <c:v>56.230000000000004</c:v>
                </c:pt>
                <c:pt idx="5843">
                  <c:v>56.230000000000004</c:v>
                </c:pt>
                <c:pt idx="5844">
                  <c:v>56.230000000000004</c:v>
                </c:pt>
                <c:pt idx="5845">
                  <c:v>56.230000000000004</c:v>
                </c:pt>
                <c:pt idx="5846">
                  <c:v>56.230000000000004</c:v>
                </c:pt>
                <c:pt idx="5847">
                  <c:v>56.230000000000004</c:v>
                </c:pt>
                <c:pt idx="5848">
                  <c:v>56.230000000000004</c:v>
                </c:pt>
                <c:pt idx="5849">
                  <c:v>56.230000000000004</c:v>
                </c:pt>
                <c:pt idx="5850">
                  <c:v>56.230000000000004</c:v>
                </c:pt>
                <c:pt idx="5851">
                  <c:v>56.230000000000004</c:v>
                </c:pt>
                <c:pt idx="5852">
                  <c:v>56.230000000000004</c:v>
                </c:pt>
                <c:pt idx="5853">
                  <c:v>56.230000000000004</c:v>
                </c:pt>
                <c:pt idx="5854">
                  <c:v>56.230000000000004</c:v>
                </c:pt>
                <c:pt idx="5855">
                  <c:v>56.230000000000004</c:v>
                </c:pt>
                <c:pt idx="5856">
                  <c:v>56.230000000000004</c:v>
                </c:pt>
                <c:pt idx="5857">
                  <c:v>56.230000000000004</c:v>
                </c:pt>
                <c:pt idx="5858">
                  <c:v>56.230000000000004</c:v>
                </c:pt>
                <c:pt idx="5859">
                  <c:v>56.230000000000004</c:v>
                </c:pt>
                <c:pt idx="5860">
                  <c:v>56.230000000000004</c:v>
                </c:pt>
                <c:pt idx="5861">
                  <c:v>56.230000000000004</c:v>
                </c:pt>
                <c:pt idx="5862">
                  <c:v>56.230000000000004</c:v>
                </c:pt>
                <c:pt idx="5863">
                  <c:v>56.230000000000004</c:v>
                </c:pt>
                <c:pt idx="5864">
                  <c:v>56.230000000000004</c:v>
                </c:pt>
                <c:pt idx="5865">
                  <c:v>56.230000000000004</c:v>
                </c:pt>
                <c:pt idx="5866">
                  <c:v>56.230000000000004</c:v>
                </c:pt>
                <c:pt idx="5867">
                  <c:v>56.230000000000004</c:v>
                </c:pt>
                <c:pt idx="5868">
                  <c:v>56.230000000000004</c:v>
                </c:pt>
                <c:pt idx="5869">
                  <c:v>56.230000000000004</c:v>
                </c:pt>
                <c:pt idx="5870">
                  <c:v>56.230000000000004</c:v>
                </c:pt>
                <c:pt idx="5871">
                  <c:v>56.230000000000004</c:v>
                </c:pt>
                <c:pt idx="5872">
                  <c:v>56.230000000000004</c:v>
                </c:pt>
                <c:pt idx="5873">
                  <c:v>56.230000000000004</c:v>
                </c:pt>
                <c:pt idx="5874">
                  <c:v>56.230000000000004</c:v>
                </c:pt>
                <c:pt idx="5875">
                  <c:v>56.230000000000004</c:v>
                </c:pt>
                <c:pt idx="5876">
                  <c:v>56.230000000000004</c:v>
                </c:pt>
                <c:pt idx="5877">
                  <c:v>56.230000000000004</c:v>
                </c:pt>
                <c:pt idx="5878">
                  <c:v>56.230000000000004</c:v>
                </c:pt>
                <c:pt idx="5879">
                  <c:v>56.230000000000004</c:v>
                </c:pt>
                <c:pt idx="5880">
                  <c:v>56.230000000000004</c:v>
                </c:pt>
                <c:pt idx="5881">
                  <c:v>56.230000000000004</c:v>
                </c:pt>
                <c:pt idx="5882">
                  <c:v>56.230000000000004</c:v>
                </c:pt>
                <c:pt idx="5883">
                  <c:v>56.230000000000004</c:v>
                </c:pt>
                <c:pt idx="5884">
                  <c:v>56.230000000000004</c:v>
                </c:pt>
                <c:pt idx="5885">
                  <c:v>56.230000000000004</c:v>
                </c:pt>
                <c:pt idx="5886">
                  <c:v>56.230000000000004</c:v>
                </c:pt>
                <c:pt idx="5887">
                  <c:v>56.230000000000004</c:v>
                </c:pt>
                <c:pt idx="5888">
                  <c:v>56.230000000000004</c:v>
                </c:pt>
                <c:pt idx="5889">
                  <c:v>56.230000000000004</c:v>
                </c:pt>
                <c:pt idx="5890">
                  <c:v>56.230000000000004</c:v>
                </c:pt>
                <c:pt idx="5891">
                  <c:v>56.230000000000004</c:v>
                </c:pt>
                <c:pt idx="5892">
                  <c:v>56.230000000000004</c:v>
                </c:pt>
                <c:pt idx="5893">
                  <c:v>56.230000000000004</c:v>
                </c:pt>
                <c:pt idx="5894">
                  <c:v>56.230000000000004</c:v>
                </c:pt>
                <c:pt idx="5895">
                  <c:v>56.230000000000004</c:v>
                </c:pt>
                <c:pt idx="5896">
                  <c:v>56.230000000000004</c:v>
                </c:pt>
                <c:pt idx="5897">
                  <c:v>56.230000000000004</c:v>
                </c:pt>
                <c:pt idx="5898">
                  <c:v>56.230000000000004</c:v>
                </c:pt>
                <c:pt idx="5899">
                  <c:v>56.230000000000004</c:v>
                </c:pt>
                <c:pt idx="5900">
                  <c:v>56.230000000000004</c:v>
                </c:pt>
                <c:pt idx="5901">
                  <c:v>56.230000000000004</c:v>
                </c:pt>
                <c:pt idx="5902">
                  <c:v>56.230000000000004</c:v>
                </c:pt>
                <c:pt idx="5903">
                  <c:v>56.230000000000004</c:v>
                </c:pt>
                <c:pt idx="5904">
                  <c:v>56.230000000000004</c:v>
                </c:pt>
                <c:pt idx="5905">
                  <c:v>56.230000000000004</c:v>
                </c:pt>
                <c:pt idx="5906">
                  <c:v>56.230000000000004</c:v>
                </c:pt>
                <c:pt idx="5907">
                  <c:v>56.230000000000004</c:v>
                </c:pt>
                <c:pt idx="5908">
                  <c:v>56.230000000000004</c:v>
                </c:pt>
                <c:pt idx="5909">
                  <c:v>56.230000000000004</c:v>
                </c:pt>
                <c:pt idx="5910">
                  <c:v>56.230000000000004</c:v>
                </c:pt>
                <c:pt idx="5911">
                  <c:v>56.230000000000004</c:v>
                </c:pt>
                <c:pt idx="5912">
                  <c:v>56.230000000000004</c:v>
                </c:pt>
                <c:pt idx="5913">
                  <c:v>56.230000000000004</c:v>
                </c:pt>
                <c:pt idx="5914">
                  <c:v>56.230000000000004</c:v>
                </c:pt>
                <c:pt idx="5915">
                  <c:v>56.230000000000004</c:v>
                </c:pt>
                <c:pt idx="5916">
                  <c:v>56.230000000000004</c:v>
                </c:pt>
                <c:pt idx="5917">
                  <c:v>56.230000000000004</c:v>
                </c:pt>
                <c:pt idx="5918">
                  <c:v>56.230000000000004</c:v>
                </c:pt>
                <c:pt idx="5919">
                  <c:v>56.230000000000004</c:v>
                </c:pt>
                <c:pt idx="5920">
                  <c:v>56.230000000000004</c:v>
                </c:pt>
                <c:pt idx="5921">
                  <c:v>56.230000000000004</c:v>
                </c:pt>
                <c:pt idx="5922">
                  <c:v>56.230000000000004</c:v>
                </c:pt>
                <c:pt idx="5923">
                  <c:v>56.230000000000004</c:v>
                </c:pt>
                <c:pt idx="5924">
                  <c:v>56.230000000000004</c:v>
                </c:pt>
                <c:pt idx="5925">
                  <c:v>56.230000000000004</c:v>
                </c:pt>
                <c:pt idx="5926">
                  <c:v>56.230000000000004</c:v>
                </c:pt>
                <c:pt idx="5927">
                  <c:v>56.230000000000004</c:v>
                </c:pt>
                <c:pt idx="5928">
                  <c:v>56.230000000000004</c:v>
                </c:pt>
                <c:pt idx="5929">
                  <c:v>56.230000000000004</c:v>
                </c:pt>
                <c:pt idx="5930">
                  <c:v>56.230000000000004</c:v>
                </c:pt>
                <c:pt idx="5931">
                  <c:v>56.230000000000004</c:v>
                </c:pt>
                <c:pt idx="5932">
                  <c:v>56.230000000000004</c:v>
                </c:pt>
                <c:pt idx="5933">
                  <c:v>56.230000000000004</c:v>
                </c:pt>
                <c:pt idx="5934">
                  <c:v>56.230000000000004</c:v>
                </c:pt>
                <c:pt idx="5935">
                  <c:v>56.230000000000004</c:v>
                </c:pt>
                <c:pt idx="5936">
                  <c:v>56.230000000000004</c:v>
                </c:pt>
                <c:pt idx="5937">
                  <c:v>56.230000000000004</c:v>
                </c:pt>
                <c:pt idx="5938">
                  <c:v>56.230000000000004</c:v>
                </c:pt>
                <c:pt idx="5939">
                  <c:v>56.230000000000004</c:v>
                </c:pt>
                <c:pt idx="5940">
                  <c:v>56.230000000000004</c:v>
                </c:pt>
                <c:pt idx="5941">
                  <c:v>56.230000000000004</c:v>
                </c:pt>
                <c:pt idx="5942">
                  <c:v>56.230000000000004</c:v>
                </c:pt>
                <c:pt idx="5943">
                  <c:v>56.230000000000004</c:v>
                </c:pt>
                <c:pt idx="5944">
                  <c:v>56.230000000000004</c:v>
                </c:pt>
                <c:pt idx="5945">
                  <c:v>56.230000000000004</c:v>
                </c:pt>
                <c:pt idx="5946">
                  <c:v>56.230000000000004</c:v>
                </c:pt>
                <c:pt idx="5947">
                  <c:v>56.230000000000004</c:v>
                </c:pt>
                <c:pt idx="5948">
                  <c:v>56.230000000000004</c:v>
                </c:pt>
                <c:pt idx="5949">
                  <c:v>56.230000000000004</c:v>
                </c:pt>
                <c:pt idx="5950">
                  <c:v>56.230000000000004</c:v>
                </c:pt>
                <c:pt idx="5951">
                  <c:v>56.230000000000004</c:v>
                </c:pt>
                <c:pt idx="5952">
                  <c:v>56.230000000000004</c:v>
                </c:pt>
                <c:pt idx="5953">
                  <c:v>56.230000000000004</c:v>
                </c:pt>
                <c:pt idx="5954">
                  <c:v>56.230000000000004</c:v>
                </c:pt>
                <c:pt idx="5955">
                  <c:v>56.230000000000004</c:v>
                </c:pt>
                <c:pt idx="5956">
                  <c:v>56.230000000000004</c:v>
                </c:pt>
                <c:pt idx="5957">
                  <c:v>56.230000000000004</c:v>
                </c:pt>
                <c:pt idx="5958">
                  <c:v>56.230000000000004</c:v>
                </c:pt>
                <c:pt idx="5959">
                  <c:v>56.230000000000004</c:v>
                </c:pt>
                <c:pt idx="5960">
                  <c:v>56.230000000000004</c:v>
                </c:pt>
                <c:pt idx="5961">
                  <c:v>56.230000000000004</c:v>
                </c:pt>
                <c:pt idx="5962">
                  <c:v>56.230000000000004</c:v>
                </c:pt>
                <c:pt idx="5963">
                  <c:v>56.230000000000004</c:v>
                </c:pt>
                <c:pt idx="5964">
                  <c:v>56.230000000000004</c:v>
                </c:pt>
                <c:pt idx="5965">
                  <c:v>56.230000000000004</c:v>
                </c:pt>
                <c:pt idx="5966">
                  <c:v>56.230000000000004</c:v>
                </c:pt>
                <c:pt idx="5967">
                  <c:v>56.230000000000004</c:v>
                </c:pt>
                <c:pt idx="5968">
                  <c:v>56.230000000000004</c:v>
                </c:pt>
                <c:pt idx="5969">
                  <c:v>56.230000000000004</c:v>
                </c:pt>
                <c:pt idx="5970">
                  <c:v>56.230000000000004</c:v>
                </c:pt>
                <c:pt idx="5971">
                  <c:v>56.230000000000004</c:v>
                </c:pt>
                <c:pt idx="5972">
                  <c:v>56.230000000000004</c:v>
                </c:pt>
                <c:pt idx="5973">
                  <c:v>56.230000000000004</c:v>
                </c:pt>
                <c:pt idx="5974">
                  <c:v>56.230000000000004</c:v>
                </c:pt>
                <c:pt idx="5975">
                  <c:v>56.230000000000004</c:v>
                </c:pt>
                <c:pt idx="5976">
                  <c:v>56.230000000000004</c:v>
                </c:pt>
                <c:pt idx="5977">
                  <c:v>56.230000000000004</c:v>
                </c:pt>
                <c:pt idx="5978">
                  <c:v>56.230000000000004</c:v>
                </c:pt>
                <c:pt idx="5979">
                  <c:v>56.230000000000004</c:v>
                </c:pt>
                <c:pt idx="5980">
                  <c:v>56.230000000000004</c:v>
                </c:pt>
                <c:pt idx="5981">
                  <c:v>56.230000000000004</c:v>
                </c:pt>
                <c:pt idx="5982">
                  <c:v>56.230000000000004</c:v>
                </c:pt>
                <c:pt idx="5983">
                  <c:v>56.230000000000004</c:v>
                </c:pt>
                <c:pt idx="5984">
                  <c:v>56.230000000000004</c:v>
                </c:pt>
                <c:pt idx="5985">
                  <c:v>56.230000000000004</c:v>
                </c:pt>
                <c:pt idx="5986">
                  <c:v>56.230000000000004</c:v>
                </c:pt>
                <c:pt idx="5987">
                  <c:v>56.230000000000004</c:v>
                </c:pt>
                <c:pt idx="5988">
                  <c:v>56.230000000000004</c:v>
                </c:pt>
                <c:pt idx="5989">
                  <c:v>56.230000000000004</c:v>
                </c:pt>
                <c:pt idx="5990">
                  <c:v>56.230000000000004</c:v>
                </c:pt>
                <c:pt idx="5991">
                  <c:v>56.230000000000004</c:v>
                </c:pt>
                <c:pt idx="5992">
                  <c:v>56.230000000000004</c:v>
                </c:pt>
                <c:pt idx="5993">
                  <c:v>56.230000000000004</c:v>
                </c:pt>
                <c:pt idx="5994">
                  <c:v>56.230000000000004</c:v>
                </c:pt>
                <c:pt idx="5995">
                  <c:v>56.230000000000004</c:v>
                </c:pt>
                <c:pt idx="5996">
                  <c:v>56.230000000000004</c:v>
                </c:pt>
                <c:pt idx="5997">
                  <c:v>56.230000000000004</c:v>
                </c:pt>
                <c:pt idx="5998">
                  <c:v>56.230000000000004</c:v>
                </c:pt>
                <c:pt idx="5999">
                  <c:v>56.230000000000004</c:v>
                </c:pt>
                <c:pt idx="6000">
                  <c:v>56.230000000000004</c:v>
                </c:pt>
                <c:pt idx="6001">
                  <c:v>56.230000000000004</c:v>
                </c:pt>
                <c:pt idx="6002">
                  <c:v>56.230000000000004</c:v>
                </c:pt>
                <c:pt idx="6003">
                  <c:v>56.230000000000004</c:v>
                </c:pt>
                <c:pt idx="6004">
                  <c:v>56.230000000000004</c:v>
                </c:pt>
                <c:pt idx="6005">
                  <c:v>56.230000000000004</c:v>
                </c:pt>
                <c:pt idx="6006">
                  <c:v>56.230000000000004</c:v>
                </c:pt>
                <c:pt idx="6007">
                  <c:v>56.230000000000004</c:v>
                </c:pt>
                <c:pt idx="6008">
                  <c:v>56.230000000000004</c:v>
                </c:pt>
                <c:pt idx="6009">
                  <c:v>56.230000000000004</c:v>
                </c:pt>
                <c:pt idx="6010">
                  <c:v>56.230000000000004</c:v>
                </c:pt>
                <c:pt idx="6011">
                  <c:v>56.230000000000004</c:v>
                </c:pt>
                <c:pt idx="6012">
                  <c:v>56.230000000000004</c:v>
                </c:pt>
                <c:pt idx="6013">
                  <c:v>56.403999999999996</c:v>
                </c:pt>
                <c:pt idx="6014">
                  <c:v>56.403999999999996</c:v>
                </c:pt>
                <c:pt idx="6015">
                  <c:v>56.230000000000004</c:v>
                </c:pt>
                <c:pt idx="6016">
                  <c:v>56.230000000000004</c:v>
                </c:pt>
                <c:pt idx="6017">
                  <c:v>56.230000000000004</c:v>
                </c:pt>
                <c:pt idx="6018">
                  <c:v>56.230000000000004</c:v>
                </c:pt>
                <c:pt idx="6019">
                  <c:v>56.230000000000004</c:v>
                </c:pt>
                <c:pt idx="6020">
                  <c:v>56.230000000000004</c:v>
                </c:pt>
                <c:pt idx="6021">
                  <c:v>56.230000000000004</c:v>
                </c:pt>
                <c:pt idx="6022">
                  <c:v>56.403999999999996</c:v>
                </c:pt>
                <c:pt idx="6023">
                  <c:v>56.403999999999996</c:v>
                </c:pt>
                <c:pt idx="6024">
                  <c:v>56.403999999999996</c:v>
                </c:pt>
                <c:pt idx="6025">
                  <c:v>56.230000000000004</c:v>
                </c:pt>
                <c:pt idx="6026">
                  <c:v>56.403999999999996</c:v>
                </c:pt>
                <c:pt idx="6027">
                  <c:v>56.403999999999996</c:v>
                </c:pt>
                <c:pt idx="6028">
                  <c:v>56.403999999999996</c:v>
                </c:pt>
                <c:pt idx="6029">
                  <c:v>56.403999999999996</c:v>
                </c:pt>
                <c:pt idx="6030">
                  <c:v>56.403999999999996</c:v>
                </c:pt>
                <c:pt idx="6031">
                  <c:v>56.403999999999996</c:v>
                </c:pt>
                <c:pt idx="6032">
                  <c:v>56.403999999999996</c:v>
                </c:pt>
                <c:pt idx="6033">
                  <c:v>56.403999999999996</c:v>
                </c:pt>
                <c:pt idx="6034">
                  <c:v>56.403999999999996</c:v>
                </c:pt>
                <c:pt idx="6035">
                  <c:v>56.403999999999996</c:v>
                </c:pt>
                <c:pt idx="6036">
                  <c:v>56.403999999999996</c:v>
                </c:pt>
                <c:pt idx="6037">
                  <c:v>56.403999999999996</c:v>
                </c:pt>
                <c:pt idx="6038">
                  <c:v>56.403999999999996</c:v>
                </c:pt>
                <c:pt idx="6039">
                  <c:v>56.403999999999996</c:v>
                </c:pt>
                <c:pt idx="6040">
                  <c:v>56.403999999999996</c:v>
                </c:pt>
                <c:pt idx="6041">
                  <c:v>56.403999999999996</c:v>
                </c:pt>
                <c:pt idx="6042">
                  <c:v>56.403999999999996</c:v>
                </c:pt>
                <c:pt idx="6043">
                  <c:v>56.403999999999996</c:v>
                </c:pt>
                <c:pt idx="6044">
                  <c:v>56.403999999999996</c:v>
                </c:pt>
                <c:pt idx="6045">
                  <c:v>56.403999999999996</c:v>
                </c:pt>
                <c:pt idx="6046">
                  <c:v>56.403999999999996</c:v>
                </c:pt>
                <c:pt idx="6047">
                  <c:v>56.403999999999996</c:v>
                </c:pt>
                <c:pt idx="6048">
                  <c:v>56.403999999999996</c:v>
                </c:pt>
                <c:pt idx="6049">
                  <c:v>56.403999999999996</c:v>
                </c:pt>
                <c:pt idx="6050">
                  <c:v>56.403999999999996</c:v>
                </c:pt>
                <c:pt idx="6051">
                  <c:v>56.403999999999996</c:v>
                </c:pt>
                <c:pt idx="6052">
                  <c:v>56.403999999999996</c:v>
                </c:pt>
                <c:pt idx="6053">
                  <c:v>56.403999999999996</c:v>
                </c:pt>
                <c:pt idx="6054">
                  <c:v>56.403999999999996</c:v>
                </c:pt>
                <c:pt idx="6055">
                  <c:v>56.403999999999996</c:v>
                </c:pt>
                <c:pt idx="6056">
                  <c:v>56.403999999999996</c:v>
                </c:pt>
                <c:pt idx="6057">
                  <c:v>56.403999999999996</c:v>
                </c:pt>
                <c:pt idx="6058">
                  <c:v>56.403999999999996</c:v>
                </c:pt>
                <c:pt idx="6059">
                  <c:v>56.403999999999996</c:v>
                </c:pt>
                <c:pt idx="6060">
                  <c:v>56.403999999999996</c:v>
                </c:pt>
                <c:pt idx="6061">
                  <c:v>56.403999999999996</c:v>
                </c:pt>
                <c:pt idx="6062">
                  <c:v>56.403999999999996</c:v>
                </c:pt>
                <c:pt idx="6063">
                  <c:v>56.403999999999996</c:v>
                </c:pt>
                <c:pt idx="6064">
                  <c:v>56.403999999999996</c:v>
                </c:pt>
                <c:pt idx="6065">
                  <c:v>56.403999999999996</c:v>
                </c:pt>
                <c:pt idx="6066">
                  <c:v>56.403999999999996</c:v>
                </c:pt>
                <c:pt idx="6067">
                  <c:v>56.403999999999996</c:v>
                </c:pt>
                <c:pt idx="6068">
                  <c:v>56.403999999999996</c:v>
                </c:pt>
                <c:pt idx="6069">
                  <c:v>56.403999999999996</c:v>
                </c:pt>
                <c:pt idx="6070">
                  <c:v>56.403999999999996</c:v>
                </c:pt>
                <c:pt idx="6071">
                  <c:v>56.403999999999996</c:v>
                </c:pt>
                <c:pt idx="6072">
                  <c:v>56.403999999999996</c:v>
                </c:pt>
                <c:pt idx="6073">
                  <c:v>56.403999999999996</c:v>
                </c:pt>
                <c:pt idx="6074">
                  <c:v>56.403999999999996</c:v>
                </c:pt>
                <c:pt idx="6075">
                  <c:v>56.403999999999996</c:v>
                </c:pt>
                <c:pt idx="6076">
                  <c:v>56.403999999999996</c:v>
                </c:pt>
                <c:pt idx="6077">
                  <c:v>56.403999999999996</c:v>
                </c:pt>
                <c:pt idx="6078">
                  <c:v>56.403999999999996</c:v>
                </c:pt>
                <c:pt idx="6079">
                  <c:v>56.403999999999996</c:v>
                </c:pt>
                <c:pt idx="6080">
                  <c:v>56.403999999999996</c:v>
                </c:pt>
                <c:pt idx="6081">
                  <c:v>56.403999999999996</c:v>
                </c:pt>
                <c:pt idx="6082">
                  <c:v>56.403999999999996</c:v>
                </c:pt>
                <c:pt idx="6083">
                  <c:v>56.403999999999996</c:v>
                </c:pt>
                <c:pt idx="6084">
                  <c:v>56.403999999999996</c:v>
                </c:pt>
                <c:pt idx="6085">
                  <c:v>56.403999999999996</c:v>
                </c:pt>
                <c:pt idx="6086">
                  <c:v>56.403999999999996</c:v>
                </c:pt>
                <c:pt idx="6087">
                  <c:v>56.403999999999996</c:v>
                </c:pt>
                <c:pt idx="6088">
                  <c:v>56.403999999999996</c:v>
                </c:pt>
                <c:pt idx="6089">
                  <c:v>56.403999999999996</c:v>
                </c:pt>
                <c:pt idx="6090">
                  <c:v>56.403999999999996</c:v>
                </c:pt>
                <c:pt idx="6091">
                  <c:v>56.403999999999996</c:v>
                </c:pt>
                <c:pt idx="6092">
                  <c:v>56.403999999999996</c:v>
                </c:pt>
                <c:pt idx="6093">
                  <c:v>56.403999999999996</c:v>
                </c:pt>
                <c:pt idx="6094">
                  <c:v>56.403999999999996</c:v>
                </c:pt>
                <c:pt idx="6095">
                  <c:v>56.403999999999996</c:v>
                </c:pt>
                <c:pt idx="6096">
                  <c:v>56.403999999999996</c:v>
                </c:pt>
                <c:pt idx="6097">
                  <c:v>56.403999999999996</c:v>
                </c:pt>
                <c:pt idx="6098">
                  <c:v>56.403999999999996</c:v>
                </c:pt>
                <c:pt idx="6099">
                  <c:v>56.403999999999996</c:v>
                </c:pt>
                <c:pt idx="6100">
                  <c:v>56.403999999999996</c:v>
                </c:pt>
                <c:pt idx="6101">
                  <c:v>56.403999999999996</c:v>
                </c:pt>
                <c:pt idx="6102">
                  <c:v>56.403999999999996</c:v>
                </c:pt>
                <c:pt idx="6103">
                  <c:v>56.403999999999996</c:v>
                </c:pt>
                <c:pt idx="6104">
                  <c:v>56.403999999999996</c:v>
                </c:pt>
                <c:pt idx="6105">
                  <c:v>56.403999999999996</c:v>
                </c:pt>
                <c:pt idx="6106">
                  <c:v>56.403999999999996</c:v>
                </c:pt>
                <c:pt idx="6107">
                  <c:v>56.403999999999996</c:v>
                </c:pt>
                <c:pt idx="6108">
                  <c:v>56.403999999999996</c:v>
                </c:pt>
                <c:pt idx="6109">
                  <c:v>56.403999999999996</c:v>
                </c:pt>
                <c:pt idx="6110">
                  <c:v>56.403999999999996</c:v>
                </c:pt>
                <c:pt idx="6111">
                  <c:v>56.403999999999996</c:v>
                </c:pt>
                <c:pt idx="6112">
                  <c:v>56.403999999999996</c:v>
                </c:pt>
                <c:pt idx="6113">
                  <c:v>56.403999999999996</c:v>
                </c:pt>
                <c:pt idx="6114">
                  <c:v>56.403999999999996</c:v>
                </c:pt>
                <c:pt idx="6115">
                  <c:v>56.403999999999996</c:v>
                </c:pt>
                <c:pt idx="6116">
                  <c:v>56.403999999999996</c:v>
                </c:pt>
                <c:pt idx="6117">
                  <c:v>56.403999999999996</c:v>
                </c:pt>
                <c:pt idx="6118">
                  <c:v>56.403999999999996</c:v>
                </c:pt>
                <c:pt idx="6119">
                  <c:v>56.403999999999996</c:v>
                </c:pt>
                <c:pt idx="6120">
                  <c:v>56.403999999999996</c:v>
                </c:pt>
                <c:pt idx="6121">
                  <c:v>56.403999999999996</c:v>
                </c:pt>
                <c:pt idx="6122">
                  <c:v>56.403999999999996</c:v>
                </c:pt>
                <c:pt idx="6123">
                  <c:v>56.403999999999996</c:v>
                </c:pt>
                <c:pt idx="6124">
                  <c:v>56.403999999999996</c:v>
                </c:pt>
                <c:pt idx="6125">
                  <c:v>56.403999999999996</c:v>
                </c:pt>
                <c:pt idx="6126">
                  <c:v>56.403999999999996</c:v>
                </c:pt>
                <c:pt idx="6127">
                  <c:v>56.403999999999996</c:v>
                </c:pt>
                <c:pt idx="6128">
                  <c:v>56.403999999999996</c:v>
                </c:pt>
                <c:pt idx="6129">
                  <c:v>56.403999999999996</c:v>
                </c:pt>
                <c:pt idx="6130">
                  <c:v>56.403999999999996</c:v>
                </c:pt>
                <c:pt idx="6131">
                  <c:v>56.403999999999996</c:v>
                </c:pt>
                <c:pt idx="6132">
                  <c:v>56.403999999999996</c:v>
                </c:pt>
                <c:pt idx="6133">
                  <c:v>56.403999999999996</c:v>
                </c:pt>
                <c:pt idx="6134">
                  <c:v>56.403999999999996</c:v>
                </c:pt>
                <c:pt idx="6135">
                  <c:v>56.403999999999996</c:v>
                </c:pt>
                <c:pt idx="6136">
                  <c:v>56.403999999999996</c:v>
                </c:pt>
                <c:pt idx="6137">
                  <c:v>56.403999999999996</c:v>
                </c:pt>
                <c:pt idx="6138">
                  <c:v>56.403999999999996</c:v>
                </c:pt>
                <c:pt idx="6139">
                  <c:v>56.403999999999996</c:v>
                </c:pt>
                <c:pt idx="6140">
                  <c:v>56.403999999999996</c:v>
                </c:pt>
                <c:pt idx="6141">
                  <c:v>56.403999999999996</c:v>
                </c:pt>
                <c:pt idx="6142">
                  <c:v>56.403999999999996</c:v>
                </c:pt>
                <c:pt idx="6143">
                  <c:v>56.403999999999996</c:v>
                </c:pt>
                <c:pt idx="6144">
                  <c:v>56.403999999999996</c:v>
                </c:pt>
                <c:pt idx="6145">
                  <c:v>56.403999999999996</c:v>
                </c:pt>
                <c:pt idx="6146">
                  <c:v>56.403999999999996</c:v>
                </c:pt>
                <c:pt idx="6147">
                  <c:v>56.403999999999996</c:v>
                </c:pt>
                <c:pt idx="6148">
                  <c:v>56.403999999999996</c:v>
                </c:pt>
                <c:pt idx="6149">
                  <c:v>56.403999999999996</c:v>
                </c:pt>
                <c:pt idx="6150">
                  <c:v>56.403999999999996</c:v>
                </c:pt>
                <c:pt idx="6151">
                  <c:v>56.403999999999996</c:v>
                </c:pt>
                <c:pt idx="6152">
                  <c:v>56.403999999999996</c:v>
                </c:pt>
                <c:pt idx="6153">
                  <c:v>56.403999999999996</c:v>
                </c:pt>
                <c:pt idx="6154">
                  <c:v>56.403999999999996</c:v>
                </c:pt>
                <c:pt idx="6155">
                  <c:v>56.403999999999996</c:v>
                </c:pt>
                <c:pt idx="6156">
                  <c:v>56.403999999999996</c:v>
                </c:pt>
                <c:pt idx="6157">
                  <c:v>56.403999999999996</c:v>
                </c:pt>
                <c:pt idx="6158">
                  <c:v>56.403999999999996</c:v>
                </c:pt>
                <c:pt idx="6159">
                  <c:v>56.403999999999996</c:v>
                </c:pt>
                <c:pt idx="6160">
                  <c:v>56.403999999999996</c:v>
                </c:pt>
                <c:pt idx="6161">
                  <c:v>56.403999999999996</c:v>
                </c:pt>
                <c:pt idx="6162">
                  <c:v>56.403999999999996</c:v>
                </c:pt>
                <c:pt idx="6163">
                  <c:v>56.403999999999996</c:v>
                </c:pt>
                <c:pt idx="6164">
                  <c:v>56.403999999999996</c:v>
                </c:pt>
                <c:pt idx="6165">
                  <c:v>56.403999999999996</c:v>
                </c:pt>
                <c:pt idx="6166">
                  <c:v>56.403999999999996</c:v>
                </c:pt>
                <c:pt idx="6167">
                  <c:v>56.403999999999996</c:v>
                </c:pt>
                <c:pt idx="6168">
                  <c:v>56.403999999999996</c:v>
                </c:pt>
                <c:pt idx="6169">
                  <c:v>56.403999999999996</c:v>
                </c:pt>
                <c:pt idx="6170">
                  <c:v>56.403999999999996</c:v>
                </c:pt>
                <c:pt idx="6171">
                  <c:v>56.403999999999996</c:v>
                </c:pt>
                <c:pt idx="6172">
                  <c:v>56.403999999999996</c:v>
                </c:pt>
                <c:pt idx="6173">
                  <c:v>56.403999999999996</c:v>
                </c:pt>
                <c:pt idx="6174">
                  <c:v>56.403999999999996</c:v>
                </c:pt>
                <c:pt idx="6175">
                  <c:v>56.403999999999996</c:v>
                </c:pt>
                <c:pt idx="6176">
                  <c:v>56.403999999999996</c:v>
                </c:pt>
                <c:pt idx="6177">
                  <c:v>56.403999999999996</c:v>
                </c:pt>
                <c:pt idx="6178">
                  <c:v>56.403999999999996</c:v>
                </c:pt>
                <c:pt idx="6179">
                  <c:v>56.403999999999996</c:v>
                </c:pt>
                <c:pt idx="6180">
                  <c:v>56.403999999999996</c:v>
                </c:pt>
                <c:pt idx="6181">
                  <c:v>56.403999999999996</c:v>
                </c:pt>
                <c:pt idx="6182">
                  <c:v>56.403999999999996</c:v>
                </c:pt>
                <c:pt idx="6183">
                  <c:v>56.403999999999996</c:v>
                </c:pt>
                <c:pt idx="6184">
                  <c:v>56.403999999999996</c:v>
                </c:pt>
                <c:pt idx="6185">
                  <c:v>56.403999999999996</c:v>
                </c:pt>
                <c:pt idx="6186">
                  <c:v>56.403999999999996</c:v>
                </c:pt>
                <c:pt idx="6187">
                  <c:v>56.403999999999996</c:v>
                </c:pt>
                <c:pt idx="6188">
                  <c:v>56.403999999999996</c:v>
                </c:pt>
                <c:pt idx="6189">
                  <c:v>56.403999999999996</c:v>
                </c:pt>
                <c:pt idx="6190">
                  <c:v>56.403999999999996</c:v>
                </c:pt>
                <c:pt idx="6191">
                  <c:v>56.403999999999996</c:v>
                </c:pt>
                <c:pt idx="6192">
                  <c:v>56.403999999999996</c:v>
                </c:pt>
                <c:pt idx="6193">
                  <c:v>56.403999999999996</c:v>
                </c:pt>
                <c:pt idx="6194">
                  <c:v>56.403999999999996</c:v>
                </c:pt>
                <c:pt idx="6195">
                  <c:v>56.403999999999996</c:v>
                </c:pt>
                <c:pt idx="6196">
                  <c:v>56.403999999999996</c:v>
                </c:pt>
                <c:pt idx="6197">
                  <c:v>56.403999999999996</c:v>
                </c:pt>
                <c:pt idx="6198">
                  <c:v>56.403999999999996</c:v>
                </c:pt>
                <c:pt idx="6199">
                  <c:v>56.403999999999996</c:v>
                </c:pt>
                <c:pt idx="6200">
                  <c:v>56.403999999999996</c:v>
                </c:pt>
                <c:pt idx="6201">
                  <c:v>56.403999999999996</c:v>
                </c:pt>
                <c:pt idx="6202">
                  <c:v>56.403999999999996</c:v>
                </c:pt>
                <c:pt idx="6203">
                  <c:v>56.403999999999996</c:v>
                </c:pt>
                <c:pt idx="6204">
                  <c:v>56.403999999999996</c:v>
                </c:pt>
                <c:pt idx="6205">
                  <c:v>56.403999999999996</c:v>
                </c:pt>
                <c:pt idx="6206">
                  <c:v>56.403999999999996</c:v>
                </c:pt>
                <c:pt idx="6207">
                  <c:v>56.403999999999996</c:v>
                </c:pt>
                <c:pt idx="6208">
                  <c:v>56.403999999999996</c:v>
                </c:pt>
                <c:pt idx="6209">
                  <c:v>56.403999999999996</c:v>
                </c:pt>
                <c:pt idx="6210">
                  <c:v>56.403999999999996</c:v>
                </c:pt>
                <c:pt idx="6211">
                  <c:v>56.403999999999996</c:v>
                </c:pt>
                <c:pt idx="6212">
                  <c:v>56.403999999999996</c:v>
                </c:pt>
                <c:pt idx="6213">
                  <c:v>56.403999999999996</c:v>
                </c:pt>
                <c:pt idx="6214">
                  <c:v>56.403999999999996</c:v>
                </c:pt>
                <c:pt idx="6215">
                  <c:v>56.403999999999996</c:v>
                </c:pt>
                <c:pt idx="6216">
                  <c:v>56.403999999999996</c:v>
                </c:pt>
                <c:pt idx="6217">
                  <c:v>56.403999999999996</c:v>
                </c:pt>
                <c:pt idx="6218">
                  <c:v>56.403999999999996</c:v>
                </c:pt>
                <c:pt idx="6219">
                  <c:v>56.403999999999996</c:v>
                </c:pt>
                <c:pt idx="6220">
                  <c:v>56.403999999999996</c:v>
                </c:pt>
                <c:pt idx="6221">
                  <c:v>56.403999999999996</c:v>
                </c:pt>
                <c:pt idx="6222">
                  <c:v>56.403999999999996</c:v>
                </c:pt>
                <c:pt idx="6223">
                  <c:v>56.403999999999996</c:v>
                </c:pt>
                <c:pt idx="6224">
                  <c:v>56.403999999999996</c:v>
                </c:pt>
                <c:pt idx="6225">
                  <c:v>56.403999999999996</c:v>
                </c:pt>
                <c:pt idx="6226">
                  <c:v>56.403999999999996</c:v>
                </c:pt>
                <c:pt idx="6227">
                  <c:v>56.403999999999996</c:v>
                </c:pt>
                <c:pt idx="6228">
                  <c:v>56.403999999999996</c:v>
                </c:pt>
                <c:pt idx="6229">
                  <c:v>56.403999999999996</c:v>
                </c:pt>
                <c:pt idx="6230">
                  <c:v>56.403999999999996</c:v>
                </c:pt>
                <c:pt idx="6231">
                  <c:v>56.403999999999996</c:v>
                </c:pt>
                <c:pt idx="6232">
                  <c:v>56.403999999999996</c:v>
                </c:pt>
                <c:pt idx="6233">
                  <c:v>56.403999999999996</c:v>
                </c:pt>
                <c:pt idx="6234">
                  <c:v>56.403999999999996</c:v>
                </c:pt>
                <c:pt idx="6235">
                  <c:v>56.403999999999996</c:v>
                </c:pt>
                <c:pt idx="6236">
                  <c:v>56.403999999999996</c:v>
                </c:pt>
                <c:pt idx="6237">
                  <c:v>56.403999999999996</c:v>
                </c:pt>
                <c:pt idx="6238">
                  <c:v>56.403999999999996</c:v>
                </c:pt>
                <c:pt idx="6239">
                  <c:v>56.403999999999996</c:v>
                </c:pt>
                <c:pt idx="6240">
                  <c:v>56.403999999999996</c:v>
                </c:pt>
                <c:pt idx="6241">
                  <c:v>56.403999999999996</c:v>
                </c:pt>
                <c:pt idx="6242">
                  <c:v>56.403999999999996</c:v>
                </c:pt>
                <c:pt idx="6243">
                  <c:v>56.403999999999996</c:v>
                </c:pt>
                <c:pt idx="6244">
                  <c:v>56.403999999999996</c:v>
                </c:pt>
                <c:pt idx="6245">
                  <c:v>56.403999999999996</c:v>
                </c:pt>
                <c:pt idx="6246">
                  <c:v>56.403999999999996</c:v>
                </c:pt>
                <c:pt idx="6247">
                  <c:v>56.403999999999996</c:v>
                </c:pt>
                <c:pt idx="6248">
                  <c:v>56.403999999999996</c:v>
                </c:pt>
                <c:pt idx="6249">
                  <c:v>56.403999999999996</c:v>
                </c:pt>
                <c:pt idx="6250">
                  <c:v>56.403999999999996</c:v>
                </c:pt>
                <c:pt idx="6251">
                  <c:v>56.403999999999996</c:v>
                </c:pt>
                <c:pt idx="6252">
                  <c:v>56.403999999999996</c:v>
                </c:pt>
                <c:pt idx="6253">
                  <c:v>56.403999999999996</c:v>
                </c:pt>
                <c:pt idx="6254">
                  <c:v>56.403999999999996</c:v>
                </c:pt>
                <c:pt idx="6255">
                  <c:v>56.403999999999996</c:v>
                </c:pt>
                <c:pt idx="6256">
                  <c:v>56.403999999999996</c:v>
                </c:pt>
                <c:pt idx="6257">
                  <c:v>56.403999999999996</c:v>
                </c:pt>
                <c:pt idx="6258">
                  <c:v>56.403999999999996</c:v>
                </c:pt>
                <c:pt idx="6259">
                  <c:v>56.403999999999996</c:v>
                </c:pt>
                <c:pt idx="6260">
                  <c:v>56.403999999999996</c:v>
                </c:pt>
                <c:pt idx="6261">
                  <c:v>56.403999999999996</c:v>
                </c:pt>
                <c:pt idx="6262">
                  <c:v>56.403999999999996</c:v>
                </c:pt>
                <c:pt idx="6263">
                  <c:v>56.403999999999996</c:v>
                </c:pt>
                <c:pt idx="6264">
                  <c:v>56.403999999999996</c:v>
                </c:pt>
                <c:pt idx="6265">
                  <c:v>56.403999999999996</c:v>
                </c:pt>
                <c:pt idx="6266">
                  <c:v>56.403999999999996</c:v>
                </c:pt>
                <c:pt idx="6267">
                  <c:v>56.403999999999996</c:v>
                </c:pt>
                <c:pt idx="6268">
                  <c:v>56.403999999999996</c:v>
                </c:pt>
                <c:pt idx="6269">
                  <c:v>56.403999999999996</c:v>
                </c:pt>
                <c:pt idx="6270">
                  <c:v>56.403999999999996</c:v>
                </c:pt>
                <c:pt idx="6271">
                  <c:v>56.403999999999996</c:v>
                </c:pt>
                <c:pt idx="6272">
                  <c:v>56.403999999999996</c:v>
                </c:pt>
                <c:pt idx="6273">
                  <c:v>56.577000000000005</c:v>
                </c:pt>
                <c:pt idx="6274">
                  <c:v>56.403999999999996</c:v>
                </c:pt>
                <c:pt idx="6275">
                  <c:v>56.403999999999996</c:v>
                </c:pt>
                <c:pt idx="6276">
                  <c:v>56.403999999999996</c:v>
                </c:pt>
                <c:pt idx="6277">
                  <c:v>56.577000000000005</c:v>
                </c:pt>
                <c:pt idx="6278">
                  <c:v>56.403999999999996</c:v>
                </c:pt>
                <c:pt idx="6279">
                  <c:v>56.577000000000005</c:v>
                </c:pt>
                <c:pt idx="6280">
                  <c:v>56.577000000000005</c:v>
                </c:pt>
                <c:pt idx="6281">
                  <c:v>56.403999999999996</c:v>
                </c:pt>
                <c:pt idx="6282">
                  <c:v>56.577000000000005</c:v>
                </c:pt>
                <c:pt idx="6283">
                  <c:v>56.577000000000005</c:v>
                </c:pt>
                <c:pt idx="6284">
                  <c:v>56.577000000000005</c:v>
                </c:pt>
                <c:pt idx="6285">
                  <c:v>56.577000000000005</c:v>
                </c:pt>
                <c:pt idx="6286">
                  <c:v>56.577000000000005</c:v>
                </c:pt>
                <c:pt idx="6287">
                  <c:v>56.577000000000005</c:v>
                </c:pt>
                <c:pt idx="6288">
                  <c:v>56.577000000000005</c:v>
                </c:pt>
                <c:pt idx="6289">
                  <c:v>56.577000000000005</c:v>
                </c:pt>
                <c:pt idx="6290">
                  <c:v>56.577000000000005</c:v>
                </c:pt>
                <c:pt idx="6291">
                  <c:v>56.577000000000005</c:v>
                </c:pt>
                <c:pt idx="6292">
                  <c:v>56.577000000000005</c:v>
                </c:pt>
                <c:pt idx="6293">
                  <c:v>56.577000000000005</c:v>
                </c:pt>
                <c:pt idx="6294">
                  <c:v>56.403999999999996</c:v>
                </c:pt>
                <c:pt idx="6295">
                  <c:v>56.577000000000005</c:v>
                </c:pt>
                <c:pt idx="6296">
                  <c:v>56.577000000000005</c:v>
                </c:pt>
                <c:pt idx="6297">
                  <c:v>56.577000000000005</c:v>
                </c:pt>
                <c:pt idx="6298">
                  <c:v>56.577000000000005</c:v>
                </c:pt>
                <c:pt idx="6299">
                  <c:v>56.577000000000005</c:v>
                </c:pt>
                <c:pt idx="6300">
                  <c:v>56.577000000000005</c:v>
                </c:pt>
                <c:pt idx="6301">
                  <c:v>56.577000000000005</c:v>
                </c:pt>
                <c:pt idx="6302">
                  <c:v>56.577000000000005</c:v>
                </c:pt>
                <c:pt idx="6303">
                  <c:v>56.577000000000005</c:v>
                </c:pt>
                <c:pt idx="6304">
                  <c:v>56.577000000000005</c:v>
                </c:pt>
                <c:pt idx="6305">
                  <c:v>56.577000000000005</c:v>
                </c:pt>
                <c:pt idx="6306">
                  <c:v>56.577000000000005</c:v>
                </c:pt>
                <c:pt idx="6307">
                  <c:v>56.577000000000005</c:v>
                </c:pt>
                <c:pt idx="6308">
                  <c:v>56.577000000000005</c:v>
                </c:pt>
                <c:pt idx="6309">
                  <c:v>56.577000000000005</c:v>
                </c:pt>
                <c:pt idx="6310">
                  <c:v>56.577000000000005</c:v>
                </c:pt>
                <c:pt idx="6311">
                  <c:v>56.577000000000005</c:v>
                </c:pt>
                <c:pt idx="6312">
                  <c:v>56.577000000000005</c:v>
                </c:pt>
                <c:pt idx="6313">
                  <c:v>56.577000000000005</c:v>
                </c:pt>
                <c:pt idx="6314">
                  <c:v>56.577000000000005</c:v>
                </c:pt>
                <c:pt idx="6315">
                  <c:v>56.577000000000005</c:v>
                </c:pt>
                <c:pt idx="6316">
                  <c:v>56.577000000000005</c:v>
                </c:pt>
                <c:pt idx="6317">
                  <c:v>56.577000000000005</c:v>
                </c:pt>
                <c:pt idx="6318">
                  <c:v>56.577000000000005</c:v>
                </c:pt>
                <c:pt idx="6319">
                  <c:v>56.577000000000005</c:v>
                </c:pt>
                <c:pt idx="6320">
                  <c:v>56.577000000000005</c:v>
                </c:pt>
                <c:pt idx="6321">
                  <c:v>56.577000000000005</c:v>
                </c:pt>
                <c:pt idx="6322">
                  <c:v>56.577000000000005</c:v>
                </c:pt>
                <c:pt idx="6323">
                  <c:v>56.577000000000005</c:v>
                </c:pt>
                <c:pt idx="6324">
                  <c:v>56.577000000000005</c:v>
                </c:pt>
                <c:pt idx="6325">
                  <c:v>56.577000000000005</c:v>
                </c:pt>
                <c:pt idx="6326">
                  <c:v>56.577000000000005</c:v>
                </c:pt>
                <c:pt idx="6327">
                  <c:v>56.577000000000005</c:v>
                </c:pt>
                <c:pt idx="6328">
                  <c:v>56.577000000000005</c:v>
                </c:pt>
                <c:pt idx="6329">
                  <c:v>56.577000000000005</c:v>
                </c:pt>
                <c:pt idx="6330">
                  <c:v>56.577000000000005</c:v>
                </c:pt>
                <c:pt idx="6331">
                  <c:v>56.577000000000005</c:v>
                </c:pt>
                <c:pt idx="6336">
                  <c:v>61.227000000000011</c:v>
                </c:pt>
                <c:pt idx="6337">
                  <c:v>57.440999999999995</c:v>
                </c:pt>
                <c:pt idx="6338">
                  <c:v>56.923000000000002</c:v>
                </c:pt>
                <c:pt idx="6339">
                  <c:v>56.75</c:v>
                </c:pt>
                <c:pt idx="6340">
                  <c:v>56.75</c:v>
                </c:pt>
                <c:pt idx="6341">
                  <c:v>56.577000000000005</c:v>
                </c:pt>
                <c:pt idx="6342">
                  <c:v>56.577000000000005</c:v>
                </c:pt>
                <c:pt idx="6343">
                  <c:v>56.577000000000005</c:v>
                </c:pt>
                <c:pt idx="6344">
                  <c:v>56.577000000000005</c:v>
                </c:pt>
                <c:pt idx="6345">
                  <c:v>56.577000000000005</c:v>
                </c:pt>
                <c:pt idx="6346">
                  <c:v>56.577000000000005</c:v>
                </c:pt>
                <c:pt idx="6347">
                  <c:v>56.577000000000005</c:v>
                </c:pt>
                <c:pt idx="6348">
                  <c:v>56.577000000000005</c:v>
                </c:pt>
                <c:pt idx="6349">
                  <c:v>56.577000000000005</c:v>
                </c:pt>
                <c:pt idx="6350">
                  <c:v>56.577000000000005</c:v>
                </c:pt>
                <c:pt idx="6351">
                  <c:v>56.577000000000005</c:v>
                </c:pt>
                <c:pt idx="6352">
                  <c:v>56.577000000000005</c:v>
                </c:pt>
                <c:pt idx="6353">
                  <c:v>56.577000000000005</c:v>
                </c:pt>
                <c:pt idx="6354">
                  <c:v>56.577000000000005</c:v>
                </c:pt>
                <c:pt idx="6355">
                  <c:v>56.577000000000005</c:v>
                </c:pt>
                <c:pt idx="6356">
                  <c:v>56.577000000000005</c:v>
                </c:pt>
                <c:pt idx="6357">
                  <c:v>56.577000000000005</c:v>
                </c:pt>
                <c:pt idx="6358">
                  <c:v>56.577000000000005</c:v>
                </c:pt>
                <c:pt idx="6359">
                  <c:v>56.577000000000005</c:v>
                </c:pt>
                <c:pt idx="6360">
                  <c:v>56.577000000000005</c:v>
                </c:pt>
                <c:pt idx="6361">
                  <c:v>56.577000000000005</c:v>
                </c:pt>
                <c:pt idx="6362">
                  <c:v>56.577000000000005</c:v>
                </c:pt>
                <c:pt idx="6363">
                  <c:v>56.577000000000005</c:v>
                </c:pt>
                <c:pt idx="6364">
                  <c:v>56.577000000000005</c:v>
                </c:pt>
                <c:pt idx="6365">
                  <c:v>56.577000000000005</c:v>
                </c:pt>
                <c:pt idx="6366">
                  <c:v>56.577000000000005</c:v>
                </c:pt>
                <c:pt idx="6367">
                  <c:v>56.577000000000005</c:v>
                </c:pt>
                <c:pt idx="6368">
                  <c:v>56.577000000000005</c:v>
                </c:pt>
                <c:pt idx="6369">
                  <c:v>56.577000000000005</c:v>
                </c:pt>
                <c:pt idx="6370">
                  <c:v>56.577000000000005</c:v>
                </c:pt>
                <c:pt idx="6371">
                  <c:v>56.577000000000005</c:v>
                </c:pt>
                <c:pt idx="6372">
                  <c:v>56.577000000000005</c:v>
                </c:pt>
                <c:pt idx="6373">
                  <c:v>56.577000000000005</c:v>
                </c:pt>
                <c:pt idx="6374">
                  <c:v>56.577000000000005</c:v>
                </c:pt>
                <c:pt idx="6375">
                  <c:v>56.577000000000005</c:v>
                </c:pt>
                <c:pt idx="6376">
                  <c:v>56.577000000000005</c:v>
                </c:pt>
                <c:pt idx="6377">
                  <c:v>56.577000000000005</c:v>
                </c:pt>
                <c:pt idx="6378">
                  <c:v>56.577000000000005</c:v>
                </c:pt>
                <c:pt idx="6379">
                  <c:v>56.577000000000005</c:v>
                </c:pt>
                <c:pt idx="6380">
                  <c:v>56.577000000000005</c:v>
                </c:pt>
                <c:pt idx="6381">
                  <c:v>56.577000000000005</c:v>
                </c:pt>
                <c:pt idx="6382">
                  <c:v>56.577000000000005</c:v>
                </c:pt>
                <c:pt idx="6383">
                  <c:v>56.577000000000005</c:v>
                </c:pt>
                <c:pt idx="6384">
                  <c:v>56.577000000000005</c:v>
                </c:pt>
                <c:pt idx="6385">
                  <c:v>56.577000000000005</c:v>
                </c:pt>
                <c:pt idx="6386">
                  <c:v>56.577000000000005</c:v>
                </c:pt>
                <c:pt idx="6387">
                  <c:v>56.577000000000005</c:v>
                </c:pt>
                <c:pt idx="6388">
                  <c:v>56.577000000000005</c:v>
                </c:pt>
                <c:pt idx="6389">
                  <c:v>56.577000000000005</c:v>
                </c:pt>
                <c:pt idx="6390">
                  <c:v>56.577000000000005</c:v>
                </c:pt>
                <c:pt idx="6391">
                  <c:v>56.577000000000005</c:v>
                </c:pt>
                <c:pt idx="6392">
                  <c:v>56.577000000000005</c:v>
                </c:pt>
                <c:pt idx="6393">
                  <c:v>56.577000000000005</c:v>
                </c:pt>
                <c:pt idx="6394">
                  <c:v>56.577000000000005</c:v>
                </c:pt>
                <c:pt idx="6395">
                  <c:v>56.577000000000005</c:v>
                </c:pt>
                <c:pt idx="6396">
                  <c:v>56.577000000000005</c:v>
                </c:pt>
                <c:pt idx="6397">
                  <c:v>56.577000000000005</c:v>
                </c:pt>
                <c:pt idx="6398">
                  <c:v>56.577000000000005</c:v>
                </c:pt>
                <c:pt idx="6399">
                  <c:v>56.577000000000005</c:v>
                </c:pt>
                <c:pt idx="6400">
                  <c:v>56.577000000000005</c:v>
                </c:pt>
                <c:pt idx="6401">
                  <c:v>56.577000000000005</c:v>
                </c:pt>
                <c:pt idx="6402">
                  <c:v>56.577000000000005</c:v>
                </c:pt>
                <c:pt idx="6403">
                  <c:v>56.577000000000005</c:v>
                </c:pt>
                <c:pt idx="6404">
                  <c:v>56.577000000000005</c:v>
                </c:pt>
                <c:pt idx="6405">
                  <c:v>56.577000000000005</c:v>
                </c:pt>
                <c:pt idx="6406">
                  <c:v>56.577000000000005</c:v>
                </c:pt>
                <c:pt idx="6407">
                  <c:v>56.577000000000005</c:v>
                </c:pt>
                <c:pt idx="6408">
                  <c:v>56.577000000000005</c:v>
                </c:pt>
                <c:pt idx="6409">
                  <c:v>56.577000000000005</c:v>
                </c:pt>
                <c:pt idx="6410">
                  <c:v>56.577000000000005</c:v>
                </c:pt>
                <c:pt idx="6411">
                  <c:v>56.577000000000005</c:v>
                </c:pt>
                <c:pt idx="6412">
                  <c:v>56.577000000000005</c:v>
                </c:pt>
                <c:pt idx="6413">
                  <c:v>56.577000000000005</c:v>
                </c:pt>
                <c:pt idx="6414">
                  <c:v>56.577000000000005</c:v>
                </c:pt>
                <c:pt idx="6415">
                  <c:v>56.577000000000005</c:v>
                </c:pt>
                <c:pt idx="6416">
                  <c:v>56.577000000000005</c:v>
                </c:pt>
                <c:pt idx="6417">
                  <c:v>56.577000000000005</c:v>
                </c:pt>
                <c:pt idx="6418">
                  <c:v>56.577000000000005</c:v>
                </c:pt>
                <c:pt idx="6419">
                  <c:v>56.577000000000005</c:v>
                </c:pt>
                <c:pt idx="6420">
                  <c:v>56.577000000000005</c:v>
                </c:pt>
                <c:pt idx="6421">
                  <c:v>56.577000000000005</c:v>
                </c:pt>
                <c:pt idx="6422">
                  <c:v>56.577000000000005</c:v>
                </c:pt>
                <c:pt idx="6423">
                  <c:v>56.577000000000005</c:v>
                </c:pt>
                <c:pt idx="6424">
                  <c:v>56.577000000000005</c:v>
                </c:pt>
                <c:pt idx="6425">
                  <c:v>56.577000000000005</c:v>
                </c:pt>
                <c:pt idx="6426">
                  <c:v>56.577000000000005</c:v>
                </c:pt>
                <c:pt idx="6427">
                  <c:v>56.577000000000005</c:v>
                </c:pt>
                <c:pt idx="6428">
                  <c:v>56.577000000000005</c:v>
                </c:pt>
                <c:pt idx="6429">
                  <c:v>56.577000000000005</c:v>
                </c:pt>
                <c:pt idx="6430">
                  <c:v>56.577000000000005</c:v>
                </c:pt>
                <c:pt idx="6431">
                  <c:v>56.577000000000005</c:v>
                </c:pt>
                <c:pt idx="6432">
                  <c:v>56.577000000000005</c:v>
                </c:pt>
                <c:pt idx="6433">
                  <c:v>56.577000000000005</c:v>
                </c:pt>
                <c:pt idx="6434">
                  <c:v>56.577000000000005</c:v>
                </c:pt>
                <c:pt idx="6435">
                  <c:v>56.577000000000005</c:v>
                </c:pt>
                <c:pt idx="6436">
                  <c:v>56.577000000000005</c:v>
                </c:pt>
                <c:pt idx="6437">
                  <c:v>56.577000000000005</c:v>
                </c:pt>
                <c:pt idx="6438">
                  <c:v>56.577000000000005</c:v>
                </c:pt>
                <c:pt idx="6439">
                  <c:v>56.577000000000005</c:v>
                </c:pt>
                <c:pt idx="6440">
                  <c:v>56.577000000000005</c:v>
                </c:pt>
                <c:pt idx="6441">
                  <c:v>56.577000000000005</c:v>
                </c:pt>
                <c:pt idx="6442">
                  <c:v>56.577000000000005</c:v>
                </c:pt>
                <c:pt idx="6443">
                  <c:v>56.577000000000005</c:v>
                </c:pt>
                <c:pt idx="6444">
                  <c:v>56.577000000000005</c:v>
                </c:pt>
                <c:pt idx="6445">
                  <c:v>56.577000000000005</c:v>
                </c:pt>
                <c:pt idx="6446">
                  <c:v>56.577000000000005</c:v>
                </c:pt>
                <c:pt idx="6447">
                  <c:v>56.577000000000005</c:v>
                </c:pt>
                <c:pt idx="6448">
                  <c:v>56.577000000000005</c:v>
                </c:pt>
                <c:pt idx="6449">
                  <c:v>56.577000000000005</c:v>
                </c:pt>
                <c:pt idx="6450">
                  <c:v>56.577000000000005</c:v>
                </c:pt>
                <c:pt idx="6451">
                  <c:v>56.577000000000005</c:v>
                </c:pt>
                <c:pt idx="6452">
                  <c:v>56.577000000000005</c:v>
                </c:pt>
                <c:pt idx="6453">
                  <c:v>56.577000000000005</c:v>
                </c:pt>
                <c:pt idx="6454">
                  <c:v>56.577000000000005</c:v>
                </c:pt>
                <c:pt idx="6455">
                  <c:v>56.577000000000005</c:v>
                </c:pt>
                <c:pt idx="6456">
                  <c:v>56.577000000000005</c:v>
                </c:pt>
                <c:pt idx="6457">
                  <c:v>56.577000000000005</c:v>
                </c:pt>
                <c:pt idx="6458">
                  <c:v>56.577000000000005</c:v>
                </c:pt>
                <c:pt idx="6459">
                  <c:v>56.577000000000005</c:v>
                </c:pt>
                <c:pt idx="6460">
                  <c:v>56.577000000000005</c:v>
                </c:pt>
                <c:pt idx="6461">
                  <c:v>56.577000000000005</c:v>
                </c:pt>
                <c:pt idx="6462">
                  <c:v>56.577000000000005</c:v>
                </c:pt>
                <c:pt idx="6463">
                  <c:v>56.577000000000005</c:v>
                </c:pt>
                <c:pt idx="6464">
                  <c:v>56.577000000000005</c:v>
                </c:pt>
                <c:pt idx="6465">
                  <c:v>56.577000000000005</c:v>
                </c:pt>
                <c:pt idx="6466">
                  <c:v>56.577000000000005</c:v>
                </c:pt>
                <c:pt idx="6467">
                  <c:v>56.577000000000005</c:v>
                </c:pt>
                <c:pt idx="6468">
                  <c:v>56.577000000000005</c:v>
                </c:pt>
                <c:pt idx="6469">
                  <c:v>56.577000000000005</c:v>
                </c:pt>
                <c:pt idx="6470">
                  <c:v>56.577000000000005</c:v>
                </c:pt>
                <c:pt idx="6471">
                  <c:v>56.577000000000005</c:v>
                </c:pt>
                <c:pt idx="6472">
                  <c:v>56.577000000000005</c:v>
                </c:pt>
                <c:pt idx="6473">
                  <c:v>56.577000000000005</c:v>
                </c:pt>
                <c:pt idx="6474">
                  <c:v>56.577000000000005</c:v>
                </c:pt>
                <c:pt idx="6475">
                  <c:v>56.577000000000005</c:v>
                </c:pt>
                <c:pt idx="6476">
                  <c:v>56.577000000000005</c:v>
                </c:pt>
                <c:pt idx="6477">
                  <c:v>56.577000000000005</c:v>
                </c:pt>
                <c:pt idx="6478">
                  <c:v>56.577000000000005</c:v>
                </c:pt>
                <c:pt idx="6479">
                  <c:v>56.577000000000005</c:v>
                </c:pt>
                <c:pt idx="6480">
                  <c:v>56.577000000000005</c:v>
                </c:pt>
                <c:pt idx="6481">
                  <c:v>56.577000000000005</c:v>
                </c:pt>
                <c:pt idx="6482">
                  <c:v>56.577000000000005</c:v>
                </c:pt>
                <c:pt idx="6483">
                  <c:v>56.577000000000005</c:v>
                </c:pt>
                <c:pt idx="6484">
                  <c:v>56.577000000000005</c:v>
                </c:pt>
                <c:pt idx="6485">
                  <c:v>56.577000000000005</c:v>
                </c:pt>
                <c:pt idx="6486">
                  <c:v>56.577000000000005</c:v>
                </c:pt>
                <c:pt idx="6487">
                  <c:v>56.577000000000005</c:v>
                </c:pt>
                <c:pt idx="6488">
                  <c:v>56.577000000000005</c:v>
                </c:pt>
                <c:pt idx="6489">
                  <c:v>56.577000000000005</c:v>
                </c:pt>
                <c:pt idx="6490">
                  <c:v>56.577000000000005</c:v>
                </c:pt>
                <c:pt idx="6491">
                  <c:v>56.577000000000005</c:v>
                </c:pt>
                <c:pt idx="6492">
                  <c:v>56.577000000000005</c:v>
                </c:pt>
                <c:pt idx="6493">
                  <c:v>56.577000000000005</c:v>
                </c:pt>
                <c:pt idx="6494">
                  <c:v>56.577000000000005</c:v>
                </c:pt>
                <c:pt idx="6495">
                  <c:v>56.577000000000005</c:v>
                </c:pt>
                <c:pt idx="6496">
                  <c:v>56.577000000000005</c:v>
                </c:pt>
                <c:pt idx="6497">
                  <c:v>56.577000000000005</c:v>
                </c:pt>
                <c:pt idx="6498">
                  <c:v>56.577000000000005</c:v>
                </c:pt>
                <c:pt idx="6499">
                  <c:v>56.577000000000005</c:v>
                </c:pt>
                <c:pt idx="6500">
                  <c:v>56.577000000000005</c:v>
                </c:pt>
                <c:pt idx="6501">
                  <c:v>56.577000000000005</c:v>
                </c:pt>
                <c:pt idx="6502">
                  <c:v>56.577000000000005</c:v>
                </c:pt>
                <c:pt idx="6503">
                  <c:v>56.577000000000005</c:v>
                </c:pt>
                <c:pt idx="6504">
                  <c:v>56.577000000000005</c:v>
                </c:pt>
                <c:pt idx="6505">
                  <c:v>56.577000000000005</c:v>
                </c:pt>
                <c:pt idx="6506">
                  <c:v>56.577000000000005</c:v>
                </c:pt>
                <c:pt idx="6507">
                  <c:v>56.577000000000005</c:v>
                </c:pt>
                <c:pt idx="6508">
                  <c:v>56.577000000000005</c:v>
                </c:pt>
                <c:pt idx="6509">
                  <c:v>56.577000000000005</c:v>
                </c:pt>
                <c:pt idx="6510">
                  <c:v>56.577000000000005</c:v>
                </c:pt>
                <c:pt idx="6511">
                  <c:v>56.577000000000005</c:v>
                </c:pt>
                <c:pt idx="6512">
                  <c:v>56.577000000000005</c:v>
                </c:pt>
                <c:pt idx="6513">
                  <c:v>56.577000000000005</c:v>
                </c:pt>
                <c:pt idx="6514">
                  <c:v>56.577000000000005</c:v>
                </c:pt>
                <c:pt idx="6515">
                  <c:v>56.577000000000005</c:v>
                </c:pt>
                <c:pt idx="6516">
                  <c:v>56.577000000000005</c:v>
                </c:pt>
                <c:pt idx="6517">
                  <c:v>56.577000000000005</c:v>
                </c:pt>
                <c:pt idx="6518">
                  <c:v>56.577000000000005</c:v>
                </c:pt>
                <c:pt idx="6519">
                  <c:v>56.577000000000005</c:v>
                </c:pt>
                <c:pt idx="6520">
                  <c:v>56.577000000000005</c:v>
                </c:pt>
                <c:pt idx="6521">
                  <c:v>56.577000000000005</c:v>
                </c:pt>
                <c:pt idx="6522">
                  <c:v>56.577000000000005</c:v>
                </c:pt>
                <c:pt idx="6523">
                  <c:v>56.577000000000005</c:v>
                </c:pt>
                <c:pt idx="6524">
                  <c:v>56.577000000000005</c:v>
                </c:pt>
                <c:pt idx="6525">
                  <c:v>56.577000000000005</c:v>
                </c:pt>
                <c:pt idx="6526">
                  <c:v>56.577000000000005</c:v>
                </c:pt>
                <c:pt idx="6527">
                  <c:v>56.75</c:v>
                </c:pt>
                <c:pt idx="6528">
                  <c:v>56.577000000000005</c:v>
                </c:pt>
                <c:pt idx="6529">
                  <c:v>56.577000000000005</c:v>
                </c:pt>
                <c:pt idx="6530">
                  <c:v>56.577000000000005</c:v>
                </c:pt>
                <c:pt idx="6531">
                  <c:v>56.577000000000005</c:v>
                </c:pt>
                <c:pt idx="6532">
                  <c:v>56.577000000000005</c:v>
                </c:pt>
                <c:pt idx="6533">
                  <c:v>56.75</c:v>
                </c:pt>
                <c:pt idx="6534">
                  <c:v>56.75</c:v>
                </c:pt>
                <c:pt idx="6535">
                  <c:v>56.75</c:v>
                </c:pt>
                <c:pt idx="6536">
                  <c:v>56.75</c:v>
                </c:pt>
                <c:pt idx="6537">
                  <c:v>56.75</c:v>
                </c:pt>
                <c:pt idx="6538">
                  <c:v>56.75</c:v>
                </c:pt>
                <c:pt idx="6539">
                  <c:v>56.75</c:v>
                </c:pt>
                <c:pt idx="6540">
                  <c:v>56.75</c:v>
                </c:pt>
                <c:pt idx="6541">
                  <c:v>56.75</c:v>
                </c:pt>
                <c:pt idx="6542">
                  <c:v>56.75</c:v>
                </c:pt>
                <c:pt idx="6543">
                  <c:v>56.75</c:v>
                </c:pt>
                <c:pt idx="6544">
                  <c:v>56.75</c:v>
                </c:pt>
                <c:pt idx="6545">
                  <c:v>56.75</c:v>
                </c:pt>
                <c:pt idx="6546">
                  <c:v>56.75</c:v>
                </c:pt>
                <c:pt idx="6547">
                  <c:v>56.75</c:v>
                </c:pt>
                <c:pt idx="6548">
                  <c:v>56.75</c:v>
                </c:pt>
                <c:pt idx="6549">
                  <c:v>56.75</c:v>
                </c:pt>
                <c:pt idx="6550">
                  <c:v>56.75</c:v>
                </c:pt>
                <c:pt idx="6551">
                  <c:v>56.75</c:v>
                </c:pt>
                <c:pt idx="6552">
                  <c:v>56.75</c:v>
                </c:pt>
                <c:pt idx="6553">
                  <c:v>56.75</c:v>
                </c:pt>
                <c:pt idx="6554">
                  <c:v>56.75</c:v>
                </c:pt>
                <c:pt idx="6555">
                  <c:v>56.75</c:v>
                </c:pt>
                <c:pt idx="6556">
                  <c:v>56.75</c:v>
                </c:pt>
                <c:pt idx="6557">
                  <c:v>56.75</c:v>
                </c:pt>
                <c:pt idx="6558">
                  <c:v>56.75</c:v>
                </c:pt>
                <c:pt idx="6559">
                  <c:v>56.75</c:v>
                </c:pt>
                <c:pt idx="6560">
                  <c:v>56.75</c:v>
                </c:pt>
                <c:pt idx="6561">
                  <c:v>56.75</c:v>
                </c:pt>
                <c:pt idx="6562">
                  <c:v>56.75</c:v>
                </c:pt>
                <c:pt idx="6563">
                  <c:v>56.75</c:v>
                </c:pt>
                <c:pt idx="6564">
                  <c:v>56.75</c:v>
                </c:pt>
                <c:pt idx="6565">
                  <c:v>56.75</c:v>
                </c:pt>
                <c:pt idx="6566">
                  <c:v>56.75</c:v>
                </c:pt>
                <c:pt idx="6567">
                  <c:v>56.75</c:v>
                </c:pt>
                <c:pt idx="6568">
                  <c:v>56.75</c:v>
                </c:pt>
                <c:pt idx="6569">
                  <c:v>56.75</c:v>
                </c:pt>
                <c:pt idx="6570">
                  <c:v>56.75</c:v>
                </c:pt>
                <c:pt idx="6571">
                  <c:v>56.75</c:v>
                </c:pt>
                <c:pt idx="6572">
                  <c:v>56.75</c:v>
                </c:pt>
                <c:pt idx="6573">
                  <c:v>56.75</c:v>
                </c:pt>
                <c:pt idx="6574">
                  <c:v>56.75</c:v>
                </c:pt>
                <c:pt idx="6575">
                  <c:v>56.75</c:v>
                </c:pt>
                <c:pt idx="6576">
                  <c:v>56.75</c:v>
                </c:pt>
                <c:pt idx="6577">
                  <c:v>56.75</c:v>
                </c:pt>
                <c:pt idx="6578">
                  <c:v>56.75</c:v>
                </c:pt>
                <c:pt idx="6579">
                  <c:v>56.75</c:v>
                </c:pt>
                <c:pt idx="6580">
                  <c:v>56.75</c:v>
                </c:pt>
                <c:pt idx="6581">
                  <c:v>56.75</c:v>
                </c:pt>
                <c:pt idx="6582">
                  <c:v>56.75</c:v>
                </c:pt>
                <c:pt idx="6583">
                  <c:v>56.75</c:v>
                </c:pt>
                <c:pt idx="6584">
                  <c:v>56.75</c:v>
                </c:pt>
                <c:pt idx="6585">
                  <c:v>56.75</c:v>
                </c:pt>
                <c:pt idx="6586">
                  <c:v>56.75</c:v>
                </c:pt>
                <c:pt idx="6587">
                  <c:v>56.75</c:v>
                </c:pt>
                <c:pt idx="6588">
                  <c:v>56.75</c:v>
                </c:pt>
                <c:pt idx="6589">
                  <c:v>56.75</c:v>
                </c:pt>
                <c:pt idx="6590">
                  <c:v>56.75</c:v>
                </c:pt>
                <c:pt idx="6591">
                  <c:v>56.75</c:v>
                </c:pt>
                <c:pt idx="6592">
                  <c:v>56.75</c:v>
                </c:pt>
                <c:pt idx="6593">
                  <c:v>56.75</c:v>
                </c:pt>
                <c:pt idx="6594">
                  <c:v>56.75</c:v>
                </c:pt>
                <c:pt idx="6595">
                  <c:v>56.75</c:v>
                </c:pt>
                <c:pt idx="6596">
                  <c:v>56.75</c:v>
                </c:pt>
                <c:pt idx="6597">
                  <c:v>56.75</c:v>
                </c:pt>
                <c:pt idx="6598">
                  <c:v>56.75</c:v>
                </c:pt>
                <c:pt idx="6599">
                  <c:v>56.75</c:v>
                </c:pt>
                <c:pt idx="6600">
                  <c:v>56.75</c:v>
                </c:pt>
                <c:pt idx="6601">
                  <c:v>56.75</c:v>
                </c:pt>
                <c:pt idx="6602">
                  <c:v>56.75</c:v>
                </c:pt>
                <c:pt idx="6603">
                  <c:v>56.75</c:v>
                </c:pt>
                <c:pt idx="6604">
                  <c:v>56.75</c:v>
                </c:pt>
                <c:pt idx="6605">
                  <c:v>56.75</c:v>
                </c:pt>
                <c:pt idx="6606">
                  <c:v>56.75</c:v>
                </c:pt>
                <c:pt idx="6607">
                  <c:v>56.75</c:v>
                </c:pt>
                <c:pt idx="6608">
                  <c:v>56.75</c:v>
                </c:pt>
                <c:pt idx="6609">
                  <c:v>56.75</c:v>
                </c:pt>
                <c:pt idx="6610">
                  <c:v>56.75</c:v>
                </c:pt>
                <c:pt idx="6611">
                  <c:v>56.75</c:v>
                </c:pt>
                <c:pt idx="6612">
                  <c:v>56.75</c:v>
                </c:pt>
                <c:pt idx="6613">
                  <c:v>56.75</c:v>
                </c:pt>
                <c:pt idx="6614">
                  <c:v>56.75</c:v>
                </c:pt>
                <c:pt idx="6615">
                  <c:v>56.75</c:v>
                </c:pt>
                <c:pt idx="6616">
                  <c:v>56.75</c:v>
                </c:pt>
                <c:pt idx="6617">
                  <c:v>56.75</c:v>
                </c:pt>
                <c:pt idx="6618">
                  <c:v>56.75</c:v>
                </c:pt>
                <c:pt idx="6619">
                  <c:v>56.75</c:v>
                </c:pt>
                <c:pt idx="6620">
                  <c:v>56.75</c:v>
                </c:pt>
                <c:pt idx="6621">
                  <c:v>56.75</c:v>
                </c:pt>
                <c:pt idx="6622">
                  <c:v>56.75</c:v>
                </c:pt>
                <c:pt idx="6623">
                  <c:v>56.75</c:v>
                </c:pt>
                <c:pt idx="6624">
                  <c:v>56.75</c:v>
                </c:pt>
                <c:pt idx="6625">
                  <c:v>56.75</c:v>
                </c:pt>
                <c:pt idx="6626">
                  <c:v>56.75</c:v>
                </c:pt>
                <c:pt idx="6627">
                  <c:v>56.75</c:v>
                </c:pt>
                <c:pt idx="6628">
                  <c:v>56.75</c:v>
                </c:pt>
                <c:pt idx="6629">
                  <c:v>56.75</c:v>
                </c:pt>
                <c:pt idx="6630">
                  <c:v>56.75</c:v>
                </c:pt>
                <c:pt idx="6631">
                  <c:v>56.75</c:v>
                </c:pt>
                <c:pt idx="6632">
                  <c:v>56.75</c:v>
                </c:pt>
                <c:pt idx="6633">
                  <c:v>56.75</c:v>
                </c:pt>
                <c:pt idx="6634">
                  <c:v>56.75</c:v>
                </c:pt>
                <c:pt idx="6635">
                  <c:v>56.75</c:v>
                </c:pt>
                <c:pt idx="6636">
                  <c:v>56.75</c:v>
                </c:pt>
                <c:pt idx="6637">
                  <c:v>56.75</c:v>
                </c:pt>
                <c:pt idx="6638">
                  <c:v>56.75</c:v>
                </c:pt>
                <c:pt idx="6639">
                  <c:v>56.75</c:v>
                </c:pt>
                <c:pt idx="6640">
                  <c:v>56.75</c:v>
                </c:pt>
                <c:pt idx="6641">
                  <c:v>56.75</c:v>
                </c:pt>
                <c:pt idx="6642">
                  <c:v>56.75</c:v>
                </c:pt>
                <c:pt idx="6643">
                  <c:v>56.75</c:v>
                </c:pt>
                <c:pt idx="6644">
                  <c:v>56.75</c:v>
                </c:pt>
                <c:pt idx="6645">
                  <c:v>56.75</c:v>
                </c:pt>
                <c:pt idx="6646">
                  <c:v>56.75</c:v>
                </c:pt>
                <c:pt idx="6647">
                  <c:v>56.75</c:v>
                </c:pt>
                <c:pt idx="6648">
                  <c:v>56.75</c:v>
                </c:pt>
                <c:pt idx="6649">
                  <c:v>56.75</c:v>
                </c:pt>
                <c:pt idx="6650">
                  <c:v>56.75</c:v>
                </c:pt>
                <c:pt idx="6651">
                  <c:v>56.75</c:v>
                </c:pt>
                <c:pt idx="6652">
                  <c:v>56.75</c:v>
                </c:pt>
                <c:pt idx="6653">
                  <c:v>56.75</c:v>
                </c:pt>
                <c:pt idx="6654">
                  <c:v>56.75</c:v>
                </c:pt>
                <c:pt idx="6655">
                  <c:v>56.75</c:v>
                </c:pt>
                <c:pt idx="6656">
                  <c:v>56.75</c:v>
                </c:pt>
                <c:pt idx="6657">
                  <c:v>56.75</c:v>
                </c:pt>
                <c:pt idx="6658">
                  <c:v>56.75</c:v>
                </c:pt>
                <c:pt idx="6659">
                  <c:v>56.75</c:v>
                </c:pt>
                <c:pt idx="6660">
                  <c:v>56.75</c:v>
                </c:pt>
                <c:pt idx="6661">
                  <c:v>56.75</c:v>
                </c:pt>
                <c:pt idx="6662">
                  <c:v>56.75</c:v>
                </c:pt>
                <c:pt idx="6663">
                  <c:v>56.75</c:v>
                </c:pt>
                <c:pt idx="6664">
                  <c:v>56.75</c:v>
                </c:pt>
                <c:pt idx="6665">
                  <c:v>56.75</c:v>
                </c:pt>
                <c:pt idx="6666">
                  <c:v>56.75</c:v>
                </c:pt>
                <c:pt idx="6667">
                  <c:v>56.75</c:v>
                </c:pt>
                <c:pt idx="6668">
                  <c:v>56.75</c:v>
                </c:pt>
                <c:pt idx="6669">
                  <c:v>56.75</c:v>
                </c:pt>
                <c:pt idx="6670">
                  <c:v>56.75</c:v>
                </c:pt>
                <c:pt idx="6671">
                  <c:v>56.75</c:v>
                </c:pt>
                <c:pt idx="6672">
                  <c:v>56.75</c:v>
                </c:pt>
                <c:pt idx="6673">
                  <c:v>56.75</c:v>
                </c:pt>
                <c:pt idx="6674">
                  <c:v>56.75</c:v>
                </c:pt>
                <c:pt idx="6675">
                  <c:v>56.75</c:v>
                </c:pt>
                <c:pt idx="6676">
                  <c:v>56.75</c:v>
                </c:pt>
                <c:pt idx="6677">
                  <c:v>56.75</c:v>
                </c:pt>
                <c:pt idx="6678">
                  <c:v>56.75</c:v>
                </c:pt>
                <c:pt idx="6679">
                  <c:v>56.75</c:v>
                </c:pt>
                <c:pt idx="6680">
                  <c:v>56.75</c:v>
                </c:pt>
                <c:pt idx="6681">
                  <c:v>56.75</c:v>
                </c:pt>
                <c:pt idx="6682">
                  <c:v>56.75</c:v>
                </c:pt>
                <c:pt idx="6683">
                  <c:v>56.75</c:v>
                </c:pt>
                <c:pt idx="6684">
                  <c:v>56.75</c:v>
                </c:pt>
                <c:pt idx="6685">
                  <c:v>56.75</c:v>
                </c:pt>
                <c:pt idx="6686">
                  <c:v>56.75</c:v>
                </c:pt>
                <c:pt idx="6687">
                  <c:v>56.75</c:v>
                </c:pt>
                <c:pt idx="6688">
                  <c:v>56.75</c:v>
                </c:pt>
                <c:pt idx="6689">
                  <c:v>56.75</c:v>
                </c:pt>
                <c:pt idx="6690">
                  <c:v>56.75</c:v>
                </c:pt>
                <c:pt idx="6691">
                  <c:v>56.75</c:v>
                </c:pt>
                <c:pt idx="6692">
                  <c:v>56.75</c:v>
                </c:pt>
                <c:pt idx="6693">
                  <c:v>56.75</c:v>
                </c:pt>
                <c:pt idx="6694">
                  <c:v>56.75</c:v>
                </c:pt>
                <c:pt idx="6695">
                  <c:v>56.75</c:v>
                </c:pt>
                <c:pt idx="6696">
                  <c:v>56.75</c:v>
                </c:pt>
                <c:pt idx="6697">
                  <c:v>56.75</c:v>
                </c:pt>
                <c:pt idx="6698">
                  <c:v>56.75</c:v>
                </c:pt>
                <c:pt idx="6699">
                  <c:v>56.75</c:v>
                </c:pt>
                <c:pt idx="6700">
                  <c:v>56.75</c:v>
                </c:pt>
                <c:pt idx="6701">
                  <c:v>56.75</c:v>
                </c:pt>
                <c:pt idx="6702">
                  <c:v>56.75</c:v>
                </c:pt>
                <c:pt idx="6703">
                  <c:v>56.75</c:v>
                </c:pt>
                <c:pt idx="6704">
                  <c:v>56.75</c:v>
                </c:pt>
                <c:pt idx="6705">
                  <c:v>56.75</c:v>
                </c:pt>
                <c:pt idx="6706">
                  <c:v>56.75</c:v>
                </c:pt>
                <c:pt idx="6707">
                  <c:v>56.75</c:v>
                </c:pt>
                <c:pt idx="6708">
                  <c:v>56.75</c:v>
                </c:pt>
                <c:pt idx="6709">
                  <c:v>56.75</c:v>
                </c:pt>
                <c:pt idx="6710">
                  <c:v>56.75</c:v>
                </c:pt>
                <c:pt idx="6711">
                  <c:v>56.75</c:v>
                </c:pt>
                <c:pt idx="6712">
                  <c:v>56.75</c:v>
                </c:pt>
                <c:pt idx="6713">
                  <c:v>56.75</c:v>
                </c:pt>
                <c:pt idx="6714">
                  <c:v>56.75</c:v>
                </c:pt>
                <c:pt idx="6715">
                  <c:v>56.75</c:v>
                </c:pt>
                <c:pt idx="6716">
                  <c:v>56.75</c:v>
                </c:pt>
                <c:pt idx="6717">
                  <c:v>56.75</c:v>
                </c:pt>
                <c:pt idx="6718">
                  <c:v>56.75</c:v>
                </c:pt>
                <c:pt idx="6719">
                  <c:v>56.75</c:v>
                </c:pt>
                <c:pt idx="6720">
                  <c:v>56.75</c:v>
                </c:pt>
                <c:pt idx="6721">
                  <c:v>56.75</c:v>
                </c:pt>
                <c:pt idx="6722">
                  <c:v>56.75</c:v>
                </c:pt>
                <c:pt idx="6723">
                  <c:v>56.75</c:v>
                </c:pt>
                <c:pt idx="6724">
                  <c:v>56.75</c:v>
                </c:pt>
                <c:pt idx="6725">
                  <c:v>56.75</c:v>
                </c:pt>
                <c:pt idx="6726">
                  <c:v>56.75</c:v>
                </c:pt>
                <c:pt idx="6727">
                  <c:v>56.75</c:v>
                </c:pt>
                <c:pt idx="6728">
                  <c:v>56.75</c:v>
                </c:pt>
                <c:pt idx="6729">
                  <c:v>56.75</c:v>
                </c:pt>
                <c:pt idx="6730">
                  <c:v>56.75</c:v>
                </c:pt>
                <c:pt idx="6731">
                  <c:v>56.75</c:v>
                </c:pt>
                <c:pt idx="6732">
                  <c:v>56.75</c:v>
                </c:pt>
                <c:pt idx="6733">
                  <c:v>56.75</c:v>
                </c:pt>
                <c:pt idx="6734">
                  <c:v>56.75</c:v>
                </c:pt>
                <c:pt idx="6735">
                  <c:v>56.75</c:v>
                </c:pt>
                <c:pt idx="6736">
                  <c:v>56.75</c:v>
                </c:pt>
                <c:pt idx="6737">
                  <c:v>56.75</c:v>
                </c:pt>
                <c:pt idx="6738">
                  <c:v>56.75</c:v>
                </c:pt>
                <c:pt idx="6739">
                  <c:v>56.75</c:v>
                </c:pt>
                <c:pt idx="6740">
                  <c:v>56.75</c:v>
                </c:pt>
                <c:pt idx="6741">
                  <c:v>56.75</c:v>
                </c:pt>
                <c:pt idx="6742">
                  <c:v>56.75</c:v>
                </c:pt>
                <c:pt idx="6743">
                  <c:v>56.923000000000002</c:v>
                </c:pt>
                <c:pt idx="6744">
                  <c:v>56.75</c:v>
                </c:pt>
                <c:pt idx="6745">
                  <c:v>56.75</c:v>
                </c:pt>
                <c:pt idx="6746">
                  <c:v>56.75</c:v>
                </c:pt>
                <c:pt idx="6747">
                  <c:v>56.923000000000002</c:v>
                </c:pt>
                <c:pt idx="6748">
                  <c:v>56.75</c:v>
                </c:pt>
                <c:pt idx="6749">
                  <c:v>56.923000000000002</c:v>
                </c:pt>
                <c:pt idx="6750">
                  <c:v>56.923000000000002</c:v>
                </c:pt>
                <c:pt idx="6751">
                  <c:v>56.923000000000002</c:v>
                </c:pt>
                <c:pt idx="6752">
                  <c:v>56.923000000000002</c:v>
                </c:pt>
                <c:pt idx="6753">
                  <c:v>56.75</c:v>
                </c:pt>
                <c:pt idx="6754">
                  <c:v>56.923000000000002</c:v>
                </c:pt>
                <c:pt idx="6755">
                  <c:v>56.923000000000002</c:v>
                </c:pt>
                <c:pt idx="6756">
                  <c:v>56.923000000000002</c:v>
                </c:pt>
                <c:pt idx="6757">
                  <c:v>56.75</c:v>
                </c:pt>
                <c:pt idx="6758">
                  <c:v>56.923000000000002</c:v>
                </c:pt>
                <c:pt idx="6759">
                  <c:v>56.923000000000002</c:v>
                </c:pt>
                <c:pt idx="6760">
                  <c:v>56.923000000000002</c:v>
                </c:pt>
                <c:pt idx="6761">
                  <c:v>56.923000000000002</c:v>
                </c:pt>
                <c:pt idx="6762">
                  <c:v>56.923000000000002</c:v>
                </c:pt>
                <c:pt idx="6763">
                  <c:v>56.923000000000002</c:v>
                </c:pt>
                <c:pt idx="6764">
                  <c:v>56.923000000000002</c:v>
                </c:pt>
                <c:pt idx="6765">
                  <c:v>56.923000000000002</c:v>
                </c:pt>
                <c:pt idx="6766">
                  <c:v>56.923000000000002</c:v>
                </c:pt>
                <c:pt idx="6767">
                  <c:v>56.923000000000002</c:v>
                </c:pt>
                <c:pt idx="6768">
                  <c:v>56.923000000000002</c:v>
                </c:pt>
                <c:pt idx="6769">
                  <c:v>56.923000000000002</c:v>
                </c:pt>
                <c:pt idx="6770">
                  <c:v>56.923000000000002</c:v>
                </c:pt>
                <c:pt idx="6771">
                  <c:v>56.923000000000002</c:v>
                </c:pt>
                <c:pt idx="6772">
                  <c:v>56.923000000000002</c:v>
                </c:pt>
                <c:pt idx="6773">
                  <c:v>56.923000000000002</c:v>
                </c:pt>
                <c:pt idx="6774">
                  <c:v>56.923000000000002</c:v>
                </c:pt>
                <c:pt idx="6775">
                  <c:v>56.923000000000002</c:v>
                </c:pt>
                <c:pt idx="6776">
                  <c:v>56.923000000000002</c:v>
                </c:pt>
                <c:pt idx="6777">
                  <c:v>56.923000000000002</c:v>
                </c:pt>
                <c:pt idx="6778">
                  <c:v>56.923000000000002</c:v>
                </c:pt>
                <c:pt idx="6779">
                  <c:v>56.923000000000002</c:v>
                </c:pt>
                <c:pt idx="6780">
                  <c:v>56.923000000000002</c:v>
                </c:pt>
                <c:pt idx="6781">
                  <c:v>56.923000000000002</c:v>
                </c:pt>
                <c:pt idx="6782">
                  <c:v>56.923000000000002</c:v>
                </c:pt>
                <c:pt idx="6783">
                  <c:v>56.923000000000002</c:v>
                </c:pt>
                <c:pt idx="6784">
                  <c:v>56.923000000000002</c:v>
                </c:pt>
                <c:pt idx="6785">
                  <c:v>56.923000000000002</c:v>
                </c:pt>
                <c:pt idx="6786">
                  <c:v>56.923000000000002</c:v>
                </c:pt>
                <c:pt idx="6787">
                  <c:v>56.923000000000002</c:v>
                </c:pt>
                <c:pt idx="6788">
                  <c:v>56.923000000000002</c:v>
                </c:pt>
                <c:pt idx="6789">
                  <c:v>56.923000000000002</c:v>
                </c:pt>
                <c:pt idx="6790">
                  <c:v>56.923000000000002</c:v>
                </c:pt>
                <c:pt idx="6791">
                  <c:v>56.923000000000002</c:v>
                </c:pt>
                <c:pt idx="6792">
                  <c:v>56.923000000000002</c:v>
                </c:pt>
                <c:pt idx="6793">
                  <c:v>56.923000000000002</c:v>
                </c:pt>
                <c:pt idx="6794">
                  <c:v>56.923000000000002</c:v>
                </c:pt>
                <c:pt idx="6795">
                  <c:v>56.923000000000002</c:v>
                </c:pt>
                <c:pt idx="6796">
                  <c:v>56.923000000000002</c:v>
                </c:pt>
                <c:pt idx="6797">
                  <c:v>56.923000000000002</c:v>
                </c:pt>
                <c:pt idx="6798">
                  <c:v>56.923000000000002</c:v>
                </c:pt>
                <c:pt idx="6799">
                  <c:v>56.923000000000002</c:v>
                </c:pt>
                <c:pt idx="6800">
                  <c:v>56.923000000000002</c:v>
                </c:pt>
                <c:pt idx="6801">
                  <c:v>56.923000000000002</c:v>
                </c:pt>
                <c:pt idx="6802">
                  <c:v>56.923000000000002</c:v>
                </c:pt>
                <c:pt idx="6803">
                  <c:v>56.923000000000002</c:v>
                </c:pt>
                <c:pt idx="6804">
                  <c:v>56.923000000000002</c:v>
                </c:pt>
                <c:pt idx="6805">
                  <c:v>56.923000000000002</c:v>
                </c:pt>
                <c:pt idx="6806">
                  <c:v>56.923000000000002</c:v>
                </c:pt>
                <c:pt idx="6807">
                  <c:v>56.923000000000002</c:v>
                </c:pt>
                <c:pt idx="6808">
                  <c:v>56.923000000000002</c:v>
                </c:pt>
                <c:pt idx="6809">
                  <c:v>56.923000000000002</c:v>
                </c:pt>
                <c:pt idx="6810">
                  <c:v>56.923000000000002</c:v>
                </c:pt>
                <c:pt idx="6811">
                  <c:v>56.923000000000002</c:v>
                </c:pt>
                <c:pt idx="6812">
                  <c:v>56.923000000000002</c:v>
                </c:pt>
                <c:pt idx="6813">
                  <c:v>56.923000000000002</c:v>
                </c:pt>
                <c:pt idx="6814">
                  <c:v>56.923000000000002</c:v>
                </c:pt>
                <c:pt idx="6815">
                  <c:v>56.923000000000002</c:v>
                </c:pt>
                <c:pt idx="6816">
                  <c:v>56.923000000000002</c:v>
                </c:pt>
                <c:pt idx="6817">
                  <c:v>56.923000000000002</c:v>
                </c:pt>
                <c:pt idx="6818">
                  <c:v>56.923000000000002</c:v>
                </c:pt>
                <c:pt idx="6819">
                  <c:v>56.923000000000002</c:v>
                </c:pt>
                <c:pt idx="6820">
                  <c:v>56.923000000000002</c:v>
                </c:pt>
                <c:pt idx="6821">
                  <c:v>56.923000000000002</c:v>
                </c:pt>
                <c:pt idx="6822">
                  <c:v>56.923000000000002</c:v>
                </c:pt>
                <c:pt idx="6823">
                  <c:v>56.923000000000002</c:v>
                </c:pt>
                <c:pt idx="6824">
                  <c:v>56.923000000000002</c:v>
                </c:pt>
                <c:pt idx="6825">
                  <c:v>56.923000000000002</c:v>
                </c:pt>
                <c:pt idx="6826">
                  <c:v>56.923000000000002</c:v>
                </c:pt>
                <c:pt idx="6827">
                  <c:v>56.923000000000002</c:v>
                </c:pt>
                <c:pt idx="6828">
                  <c:v>56.923000000000002</c:v>
                </c:pt>
                <c:pt idx="6829">
                  <c:v>56.923000000000002</c:v>
                </c:pt>
                <c:pt idx="6830">
                  <c:v>56.923000000000002</c:v>
                </c:pt>
                <c:pt idx="6831">
                  <c:v>56.923000000000002</c:v>
                </c:pt>
                <c:pt idx="6832">
                  <c:v>56.923000000000002</c:v>
                </c:pt>
                <c:pt idx="6833">
                  <c:v>56.923000000000002</c:v>
                </c:pt>
                <c:pt idx="6834">
                  <c:v>56.923000000000002</c:v>
                </c:pt>
                <c:pt idx="6835">
                  <c:v>56.923000000000002</c:v>
                </c:pt>
                <c:pt idx="6836">
                  <c:v>56.923000000000002</c:v>
                </c:pt>
                <c:pt idx="6837">
                  <c:v>56.923000000000002</c:v>
                </c:pt>
                <c:pt idx="6838">
                  <c:v>56.923000000000002</c:v>
                </c:pt>
                <c:pt idx="6839">
                  <c:v>56.923000000000002</c:v>
                </c:pt>
                <c:pt idx="6840">
                  <c:v>56.923000000000002</c:v>
                </c:pt>
                <c:pt idx="6841">
                  <c:v>56.923000000000002</c:v>
                </c:pt>
                <c:pt idx="6842">
                  <c:v>56.923000000000002</c:v>
                </c:pt>
                <c:pt idx="6843">
                  <c:v>56.923000000000002</c:v>
                </c:pt>
                <c:pt idx="6844">
                  <c:v>56.923000000000002</c:v>
                </c:pt>
                <c:pt idx="6845">
                  <c:v>56.923000000000002</c:v>
                </c:pt>
                <c:pt idx="6846">
                  <c:v>56.923000000000002</c:v>
                </c:pt>
                <c:pt idx="6847">
                  <c:v>56.923000000000002</c:v>
                </c:pt>
                <c:pt idx="6848">
                  <c:v>56.923000000000002</c:v>
                </c:pt>
                <c:pt idx="6849">
                  <c:v>56.923000000000002</c:v>
                </c:pt>
                <c:pt idx="6850">
                  <c:v>56.923000000000002</c:v>
                </c:pt>
                <c:pt idx="6851">
                  <c:v>56.923000000000002</c:v>
                </c:pt>
                <c:pt idx="6852">
                  <c:v>56.923000000000002</c:v>
                </c:pt>
                <c:pt idx="6853">
                  <c:v>56.923000000000002</c:v>
                </c:pt>
                <c:pt idx="6854">
                  <c:v>56.923000000000002</c:v>
                </c:pt>
                <c:pt idx="6855">
                  <c:v>56.923000000000002</c:v>
                </c:pt>
                <c:pt idx="6856">
                  <c:v>56.923000000000002</c:v>
                </c:pt>
                <c:pt idx="6857">
                  <c:v>56.923000000000002</c:v>
                </c:pt>
                <c:pt idx="6858">
                  <c:v>56.923000000000002</c:v>
                </c:pt>
                <c:pt idx="6859">
                  <c:v>56.923000000000002</c:v>
                </c:pt>
                <c:pt idx="6860">
                  <c:v>56.923000000000002</c:v>
                </c:pt>
                <c:pt idx="6861">
                  <c:v>56.923000000000002</c:v>
                </c:pt>
                <c:pt idx="6862">
                  <c:v>56.923000000000002</c:v>
                </c:pt>
                <c:pt idx="6863">
                  <c:v>56.923000000000002</c:v>
                </c:pt>
                <c:pt idx="6864">
                  <c:v>56.923000000000002</c:v>
                </c:pt>
                <c:pt idx="6865">
                  <c:v>56.923000000000002</c:v>
                </c:pt>
                <c:pt idx="6866">
                  <c:v>56.923000000000002</c:v>
                </c:pt>
                <c:pt idx="6867">
                  <c:v>56.923000000000002</c:v>
                </c:pt>
                <c:pt idx="6868">
                  <c:v>56.923000000000002</c:v>
                </c:pt>
                <c:pt idx="6869">
                  <c:v>56.923000000000002</c:v>
                </c:pt>
                <c:pt idx="6870">
                  <c:v>56.923000000000002</c:v>
                </c:pt>
                <c:pt idx="6871">
                  <c:v>56.923000000000002</c:v>
                </c:pt>
                <c:pt idx="6872">
                  <c:v>56.923000000000002</c:v>
                </c:pt>
                <c:pt idx="6873">
                  <c:v>56.923000000000002</c:v>
                </c:pt>
                <c:pt idx="6874">
                  <c:v>56.923000000000002</c:v>
                </c:pt>
                <c:pt idx="6875">
                  <c:v>56.923000000000002</c:v>
                </c:pt>
                <c:pt idx="6876">
                  <c:v>56.923000000000002</c:v>
                </c:pt>
                <c:pt idx="6877">
                  <c:v>56.923000000000002</c:v>
                </c:pt>
                <c:pt idx="6878">
                  <c:v>56.923000000000002</c:v>
                </c:pt>
                <c:pt idx="6879">
                  <c:v>56.923000000000002</c:v>
                </c:pt>
                <c:pt idx="6880">
                  <c:v>56.923000000000002</c:v>
                </c:pt>
                <c:pt idx="6881">
                  <c:v>56.923000000000002</c:v>
                </c:pt>
                <c:pt idx="6882">
                  <c:v>56.923000000000002</c:v>
                </c:pt>
                <c:pt idx="6883">
                  <c:v>56.923000000000002</c:v>
                </c:pt>
                <c:pt idx="6884">
                  <c:v>56.923000000000002</c:v>
                </c:pt>
                <c:pt idx="6885">
                  <c:v>56.923000000000002</c:v>
                </c:pt>
                <c:pt idx="6886">
                  <c:v>56.923000000000002</c:v>
                </c:pt>
                <c:pt idx="6887">
                  <c:v>56.923000000000002</c:v>
                </c:pt>
                <c:pt idx="6888">
                  <c:v>56.923000000000002</c:v>
                </c:pt>
                <c:pt idx="6889">
                  <c:v>56.923000000000002</c:v>
                </c:pt>
                <c:pt idx="6890">
                  <c:v>56.923000000000002</c:v>
                </c:pt>
                <c:pt idx="6891">
                  <c:v>56.923000000000002</c:v>
                </c:pt>
                <c:pt idx="6892">
                  <c:v>56.923000000000002</c:v>
                </c:pt>
                <c:pt idx="6893">
                  <c:v>56.923000000000002</c:v>
                </c:pt>
                <c:pt idx="6894">
                  <c:v>56.923000000000002</c:v>
                </c:pt>
                <c:pt idx="6895">
                  <c:v>56.923000000000002</c:v>
                </c:pt>
                <c:pt idx="6896">
                  <c:v>56.923000000000002</c:v>
                </c:pt>
                <c:pt idx="6897">
                  <c:v>56.923000000000002</c:v>
                </c:pt>
                <c:pt idx="6898">
                  <c:v>56.923000000000002</c:v>
                </c:pt>
                <c:pt idx="6899">
                  <c:v>56.923000000000002</c:v>
                </c:pt>
                <c:pt idx="6900">
                  <c:v>56.923000000000002</c:v>
                </c:pt>
                <c:pt idx="6901">
                  <c:v>56.923000000000002</c:v>
                </c:pt>
                <c:pt idx="6902">
                  <c:v>56.923000000000002</c:v>
                </c:pt>
                <c:pt idx="6903">
                  <c:v>56.923000000000002</c:v>
                </c:pt>
                <c:pt idx="6904">
                  <c:v>56.923000000000002</c:v>
                </c:pt>
                <c:pt idx="6905">
                  <c:v>56.923000000000002</c:v>
                </c:pt>
                <c:pt idx="6906">
                  <c:v>56.923000000000002</c:v>
                </c:pt>
                <c:pt idx="6907">
                  <c:v>56.923000000000002</c:v>
                </c:pt>
                <c:pt idx="6908">
                  <c:v>56.923000000000002</c:v>
                </c:pt>
                <c:pt idx="6909">
                  <c:v>56.923000000000002</c:v>
                </c:pt>
                <c:pt idx="6910">
                  <c:v>56.923000000000002</c:v>
                </c:pt>
                <c:pt idx="6911">
                  <c:v>56.923000000000002</c:v>
                </c:pt>
                <c:pt idx="6912">
                  <c:v>56.923000000000002</c:v>
                </c:pt>
                <c:pt idx="6913">
                  <c:v>56.923000000000002</c:v>
                </c:pt>
                <c:pt idx="6914">
                  <c:v>56.923000000000002</c:v>
                </c:pt>
                <c:pt idx="6915">
                  <c:v>56.923000000000002</c:v>
                </c:pt>
                <c:pt idx="6916">
                  <c:v>56.923000000000002</c:v>
                </c:pt>
                <c:pt idx="6917">
                  <c:v>56.923000000000002</c:v>
                </c:pt>
                <c:pt idx="6918">
                  <c:v>56.923000000000002</c:v>
                </c:pt>
                <c:pt idx="6919">
                  <c:v>56.923000000000002</c:v>
                </c:pt>
                <c:pt idx="6920">
                  <c:v>56.923000000000002</c:v>
                </c:pt>
                <c:pt idx="6921">
                  <c:v>56.923000000000002</c:v>
                </c:pt>
                <c:pt idx="6922">
                  <c:v>56.923000000000002</c:v>
                </c:pt>
                <c:pt idx="6923">
                  <c:v>56.923000000000002</c:v>
                </c:pt>
                <c:pt idx="6924">
                  <c:v>56.923000000000002</c:v>
                </c:pt>
                <c:pt idx="6925">
                  <c:v>56.923000000000002</c:v>
                </c:pt>
                <c:pt idx="6926">
                  <c:v>56.923000000000002</c:v>
                </c:pt>
                <c:pt idx="6927">
                  <c:v>56.923000000000002</c:v>
                </c:pt>
                <c:pt idx="6928">
                  <c:v>56.923000000000002</c:v>
                </c:pt>
                <c:pt idx="6929">
                  <c:v>56.923000000000002</c:v>
                </c:pt>
                <c:pt idx="6930">
                  <c:v>56.923000000000002</c:v>
                </c:pt>
                <c:pt idx="6931">
                  <c:v>56.923000000000002</c:v>
                </c:pt>
                <c:pt idx="6932">
                  <c:v>56.923000000000002</c:v>
                </c:pt>
                <c:pt idx="6933">
                  <c:v>56.923000000000002</c:v>
                </c:pt>
                <c:pt idx="6934">
                  <c:v>56.923000000000002</c:v>
                </c:pt>
                <c:pt idx="6935">
                  <c:v>56.923000000000002</c:v>
                </c:pt>
                <c:pt idx="6936">
                  <c:v>56.923000000000002</c:v>
                </c:pt>
                <c:pt idx="6937">
                  <c:v>56.923000000000002</c:v>
                </c:pt>
                <c:pt idx="6938">
                  <c:v>56.923000000000002</c:v>
                </c:pt>
                <c:pt idx="6939">
                  <c:v>56.923000000000002</c:v>
                </c:pt>
                <c:pt idx="6940">
                  <c:v>56.923000000000002</c:v>
                </c:pt>
                <c:pt idx="6941">
                  <c:v>56.923000000000002</c:v>
                </c:pt>
                <c:pt idx="6942">
                  <c:v>56.923000000000002</c:v>
                </c:pt>
                <c:pt idx="6943">
                  <c:v>56.923000000000002</c:v>
                </c:pt>
                <c:pt idx="6944">
                  <c:v>56.923000000000002</c:v>
                </c:pt>
                <c:pt idx="6945">
                  <c:v>56.923000000000002</c:v>
                </c:pt>
                <c:pt idx="6946">
                  <c:v>56.923000000000002</c:v>
                </c:pt>
                <c:pt idx="6947">
                  <c:v>56.923000000000002</c:v>
                </c:pt>
                <c:pt idx="6948">
                  <c:v>56.923000000000002</c:v>
                </c:pt>
                <c:pt idx="6949">
                  <c:v>56.923000000000002</c:v>
                </c:pt>
                <c:pt idx="6950">
                  <c:v>56.923000000000002</c:v>
                </c:pt>
                <c:pt idx="6951">
                  <c:v>56.923000000000002</c:v>
                </c:pt>
                <c:pt idx="6952">
                  <c:v>56.923000000000002</c:v>
                </c:pt>
                <c:pt idx="6953">
                  <c:v>56.923000000000002</c:v>
                </c:pt>
                <c:pt idx="6954">
                  <c:v>56.923000000000002</c:v>
                </c:pt>
                <c:pt idx="6955">
                  <c:v>56.923000000000002</c:v>
                </c:pt>
                <c:pt idx="6956">
                  <c:v>56.923000000000002</c:v>
                </c:pt>
                <c:pt idx="6957">
                  <c:v>56.923000000000002</c:v>
                </c:pt>
                <c:pt idx="6958">
                  <c:v>56.923000000000002</c:v>
                </c:pt>
                <c:pt idx="6959">
                  <c:v>56.923000000000002</c:v>
                </c:pt>
                <c:pt idx="6960">
                  <c:v>56.923000000000002</c:v>
                </c:pt>
                <c:pt idx="6961">
                  <c:v>56.923000000000002</c:v>
                </c:pt>
                <c:pt idx="6962">
                  <c:v>57.096000000000011</c:v>
                </c:pt>
                <c:pt idx="6963">
                  <c:v>56.923000000000002</c:v>
                </c:pt>
                <c:pt idx="6964">
                  <c:v>56.923000000000002</c:v>
                </c:pt>
                <c:pt idx="6965">
                  <c:v>56.923000000000002</c:v>
                </c:pt>
                <c:pt idx="6966">
                  <c:v>56.923000000000002</c:v>
                </c:pt>
                <c:pt idx="6967">
                  <c:v>56.923000000000002</c:v>
                </c:pt>
                <c:pt idx="6968">
                  <c:v>56.923000000000002</c:v>
                </c:pt>
                <c:pt idx="6969">
                  <c:v>56.923000000000002</c:v>
                </c:pt>
                <c:pt idx="6970">
                  <c:v>56.923000000000002</c:v>
                </c:pt>
                <c:pt idx="6971">
                  <c:v>56.923000000000002</c:v>
                </c:pt>
                <c:pt idx="6972">
                  <c:v>56.923000000000002</c:v>
                </c:pt>
                <c:pt idx="6973">
                  <c:v>57.096000000000011</c:v>
                </c:pt>
                <c:pt idx="6974">
                  <c:v>56.923000000000002</c:v>
                </c:pt>
                <c:pt idx="6975">
                  <c:v>57.096000000000011</c:v>
                </c:pt>
                <c:pt idx="6976">
                  <c:v>56.923000000000002</c:v>
                </c:pt>
                <c:pt idx="6977">
                  <c:v>57.096000000000011</c:v>
                </c:pt>
                <c:pt idx="6978">
                  <c:v>57.096000000000011</c:v>
                </c:pt>
                <c:pt idx="6979">
                  <c:v>57.096000000000011</c:v>
                </c:pt>
                <c:pt idx="6980">
                  <c:v>57.096000000000011</c:v>
                </c:pt>
                <c:pt idx="6981">
                  <c:v>57.096000000000011</c:v>
                </c:pt>
                <c:pt idx="6982">
                  <c:v>57.096000000000011</c:v>
                </c:pt>
                <c:pt idx="6983">
                  <c:v>57.096000000000011</c:v>
                </c:pt>
                <c:pt idx="6984">
                  <c:v>56.923000000000002</c:v>
                </c:pt>
                <c:pt idx="6985">
                  <c:v>57.096000000000011</c:v>
                </c:pt>
                <c:pt idx="6986">
                  <c:v>57.096000000000011</c:v>
                </c:pt>
                <c:pt idx="6987">
                  <c:v>57.096000000000011</c:v>
                </c:pt>
                <c:pt idx="6988">
                  <c:v>57.096000000000011</c:v>
                </c:pt>
                <c:pt idx="6989">
                  <c:v>57.096000000000011</c:v>
                </c:pt>
                <c:pt idx="6990">
                  <c:v>57.096000000000011</c:v>
                </c:pt>
                <c:pt idx="6991">
                  <c:v>57.096000000000011</c:v>
                </c:pt>
                <c:pt idx="6992">
                  <c:v>57.096000000000011</c:v>
                </c:pt>
                <c:pt idx="6993">
                  <c:v>57.096000000000011</c:v>
                </c:pt>
                <c:pt idx="6994">
                  <c:v>57.096000000000011</c:v>
                </c:pt>
                <c:pt idx="6995">
                  <c:v>57.096000000000011</c:v>
                </c:pt>
                <c:pt idx="6996">
                  <c:v>57.096000000000011</c:v>
                </c:pt>
                <c:pt idx="6997">
                  <c:v>57.096000000000011</c:v>
                </c:pt>
                <c:pt idx="6998">
                  <c:v>57.096000000000011</c:v>
                </c:pt>
                <c:pt idx="6999">
                  <c:v>57.096000000000011</c:v>
                </c:pt>
                <c:pt idx="7000">
                  <c:v>57.096000000000011</c:v>
                </c:pt>
                <c:pt idx="7001">
                  <c:v>57.096000000000011</c:v>
                </c:pt>
                <c:pt idx="7002">
                  <c:v>57.096000000000011</c:v>
                </c:pt>
                <c:pt idx="7003">
                  <c:v>57.096000000000011</c:v>
                </c:pt>
                <c:pt idx="7004">
                  <c:v>57.096000000000011</c:v>
                </c:pt>
                <c:pt idx="7005">
                  <c:v>57.096000000000011</c:v>
                </c:pt>
                <c:pt idx="7006">
                  <c:v>57.096000000000011</c:v>
                </c:pt>
                <c:pt idx="7007">
                  <c:v>57.096000000000011</c:v>
                </c:pt>
                <c:pt idx="7008">
                  <c:v>57.096000000000011</c:v>
                </c:pt>
                <c:pt idx="7009">
                  <c:v>57.096000000000011</c:v>
                </c:pt>
                <c:pt idx="7010">
                  <c:v>57.096000000000011</c:v>
                </c:pt>
                <c:pt idx="7011">
                  <c:v>57.096000000000011</c:v>
                </c:pt>
                <c:pt idx="7012">
                  <c:v>57.096000000000011</c:v>
                </c:pt>
                <c:pt idx="7013">
                  <c:v>57.096000000000011</c:v>
                </c:pt>
                <c:pt idx="7014">
                  <c:v>57.096000000000011</c:v>
                </c:pt>
                <c:pt idx="7015">
                  <c:v>57.096000000000011</c:v>
                </c:pt>
                <c:pt idx="7016">
                  <c:v>57.096000000000011</c:v>
                </c:pt>
                <c:pt idx="7017">
                  <c:v>57.096000000000011</c:v>
                </c:pt>
                <c:pt idx="7018">
                  <c:v>57.096000000000011</c:v>
                </c:pt>
                <c:pt idx="7019">
                  <c:v>57.096000000000011</c:v>
                </c:pt>
                <c:pt idx="7020">
                  <c:v>57.096000000000011</c:v>
                </c:pt>
                <c:pt idx="7021">
                  <c:v>57.096000000000011</c:v>
                </c:pt>
                <c:pt idx="7022">
                  <c:v>57.096000000000011</c:v>
                </c:pt>
                <c:pt idx="7023">
                  <c:v>57.096000000000011</c:v>
                </c:pt>
                <c:pt idx="7024">
                  <c:v>57.096000000000011</c:v>
                </c:pt>
                <c:pt idx="7025">
                  <c:v>57.096000000000011</c:v>
                </c:pt>
                <c:pt idx="7026">
                  <c:v>57.096000000000011</c:v>
                </c:pt>
                <c:pt idx="7027">
                  <c:v>57.096000000000011</c:v>
                </c:pt>
                <c:pt idx="7028">
                  <c:v>57.096000000000011</c:v>
                </c:pt>
                <c:pt idx="7029">
                  <c:v>57.096000000000011</c:v>
                </c:pt>
                <c:pt idx="7030">
                  <c:v>57.096000000000011</c:v>
                </c:pt>
                <c:pt idx="7031">
                  <c:v>57.096000000000011</c:v>
                </c:pt>
                <c:pt idx="7032">
                  <c:v>57.096000000000011</c:v>
                </c:pt>
                <c:pt idx="7033">
                  <c:v>57.096000000000011</c:v>
                </c:pt>
                <c:pt idx="7034">
                  <c:v>57.096000000000011</c:v>
                </c:pt>
                <c:pt idx="7035">
                  <c:v>57.096000000000011</c:v>
                </c:pt>
                <c:pt idx="7036">
                  <c:v>57.096000000000011</c:v>
                </c:pt>
                <c:pt idx="7037">
                  <c:v>57.096000000000011</c:v>
                </c:pt>
                <c:pt idx="7038">
                  <c:v>57.096000000000011</c:v>
                </c:pt>
                <c:pt idx="7039">
                  <c:v>57.096000000000011</c:v>
                </c:pt>
                <c:pt idx="7040">
                  <c:v>57.096000000000011</c:v>
                </c:pt>
                <c:pt idx="7041">
                  <c:v>57.096000000000011</c:v>
                </c:pt>
                <c:pt idx="7042">
                  <c:v>57.096000000000011</c:v>
                </c:pt>
                <c:pt idx="7043">
                  <c:v>57.096000000000011</c:v>
                </c:pt>
                <c:pt idx="7044">
                  <c:v>57.096000000000011</c:v>
                </c:pt>
                <c:pt idx="7045">
                  <c:v>57.096000000000011</c:v>
                </c:pt>
                <c:pt idx="7046">
                  <c:v>57.096000000000011</c:v>
                </c:pt>
                <c:pt idx="7047">
                  <c:v>57.096000000000011</c:v>
                </c:pt>
                <c:pt idx="7048">
                  <c:v>57.096000000000011</c:v>
                </c:pt>
                <c:pt idx="7049">
                  <c:v>57.096000000000011</c:v>
                </c:pt>
                <c:pt idx="7050">
                  <c:v>57.096000000000011</c:v>
                </c:pt>
                <c:pt idx="7051">
                  <c:v>57.096000000000011</c:v>
                </c:pt>
                <c:pt idx="7052">
                  <c:v>57.096000000000011</c:v>
                </c:pt>
                <c:pt idx="7053">
                  <c:v>57.096000000000011</c:v>
                </c:pt>
                <c:pt idx="7054">
                  <c:v>57.096000000000011</c:v>
                </c:pt>
                <c:pt idx="7055">
                  <c:v>57.096000000000011</c:v>
                </c:pt>
                <c:pt idx="7056">
                  <c:v>57.096000000000011</c:v>
                </c:pt>
                <c:pt idx="7057">
                  <c:v>57.096000000000011</c:v>
                </c:pt>
                <c:pt idx="7058">
                  <c:v>57.096000000000011</c:v>
                </c:pt>
                <c:pt idx="7059">
                  <c:v>57.096000000000011</c:v>
                </c:pt>
                <c:pt idx="7060">
                  <c:v>57.096000000000011</c:v>
                </c:pt>
                <c:pt idx="7061">
                  <c:v>57.096000000000011</c:v>
                </c:pt>
                <c:pt idx="7062">
                  <c:v>57.096000000000011</c:v>
                </c:pt>
                <c:pt idx="7063">
                  <c:v>57.096000000000011</c:v>
                </c:pt>
                <c:pt idx="7064">
                  <c:v>57.096000000000011</c:v>
                </c:pt>
                <c:pt idx="7065">
                  <c:v>57.096000000000011</c:v>
                </c:pt>
                <c:pt idx="7066">
                  <c:v>57.096000000000011</c:v>
                </c:pt>
                <c:pt idx="7067">
                  <c:v>57.096000000000011</c:v>
                </c:pt>
                <c:pt idx="7068">
                  <c:v>57.096000000000011</c:v>
                </c:pt>
                <c:pt idx="7069">
                  <c:v>57.096000000000011</c:v>
                </c:pt>
                <c:pt idx="7070">
                  <c:v>57.096000000000011</c:v>
                </c:pt>
                <c:pt idx="7071">
                  <c:v>57.096000000000011</c:v>
                </c:pt>
                <c:pt idx="7072">
                  <c:v>57.096000000000011</c:v>
                </c:pt>
                <c:pt idx="7073">
                  <c:v>57.096000000000011</c:v>
                </c:pt>
                <c:pt idx="7074">
                  <c:v>57.096000000000011</c:v>
                </c:pt>
                <c:pt idx="7075">
                  <c:v>57.096000000000011</c:v>
                </c:pt>
                <c:pt idx="7076">
                  <c:v>57.096000000000011</c:v>
                </c:pt>
                <c:pt idx="7077">
                  <c:v>57.096000000000011</c:v>
                </c:pt>
                <c:pt idx="7078">
                  <c:v>57.096000000000011</c:v>
                </c:pt>
                <c:pt idx="7079">
                  <c:v>57.096000000000011</c:v>
                </c:pt>
                <c:pt idx="7080">
                  <c:v>57.096000000000011</c:v>
                </c:pt>
                <c:pt idx="7081">
                  <c:v>57.096000000000011</c:v>
                </c:pt>
                <c:pt idx="7082">
                  <c:v>57.096000000000011</c:v>
                </c:pt>
                <c:pt idx="7083">
                  <c:v>57.096000000000011</c:v>
                </c:pt>
                <c:pt idx="7084">
                  <c:v>57.096000000000011</c:v>
                </c:pt>
                <c:pt idx="7085">
                  <c:v>57.096000000000011</c:v>
                </c:pt>
                <c:pt idx="7086">
                  <c:v>57.096000000000011</c:v>
                </c:pt>
                <c:pt idx="7087">
                  <c:v>57.096000000000011</c:v>
                </c:pt>
                <c:pt idx="7088">
                  <c:v>57.096000000000011</c:v>
                </c:pt>
                <c:pt idx="7089">
                  <c:v>57.096000000000011</c:v>
                </c:pt>
                <c:pt idx="7090">
                  <c:v>57.096000000000011</c:v>
                </c:pt>
                <c:pt idx="7091">
                  <c:v>57.096000000000011</c:v>
                </c:pt>
                <c:pt idx="7092">
                  <c:v>57.096000000000011</c:v>
                </c:pt>
                <c:pt idx="7093">
                  <c:v>57.096000000000011</c:v>
                </c:pt>
                <c:pt idx="7094">
                  <c:v>57.096000000000011</c:v>
                </c:pt>
                <c:pt idx="7095">
                  <c:v>57.096000000000011</c:v>
                </c:pt>
                <c:pt idx="7096">
                  <c:v>57.096000000000011</c:v>
                </c:pt>
                <c:pt idx="7097">
                  <c:v>57.096000000000011</c:v>
                </c:pt>
                <c:pt idx="7098">
                  <c:v>57.096000000000011</c:v>
                </c:pt>
                <c:pt idx="7099">
                  <c:v>57.096000000000011</c:v>
                </c:pt>
                <c:pt idx="7100">
                  <c:v>57.096000000000011</c:v>
                </c:pt>
                <c:pt idx="7101">
                  <c:v>57.096000000000011</c:v>
                </c:pt>
                <c:pt idx="7102">
                  <c:v>57.096000000000011</c:v>
                </c:pt>
                <c:pt idx="7103">
                  <c:v>57.096000000000011</c:v>
                </c:pt>
                <c:pt idx="7104">
                  <c:v>57.096000000000011</c:v>
                </c:pt>
                <c:pt idx="7105">
                  <c:v>57.096000000000011</c:v>
                </c:pt>
                <c:pt idx="7106">
                  <c:v>57.096000000000011</c:v>
                </c:pt>
                <c:pt idx="7107">
                  <c:v>57.096000000000011</c:v>
                </c:pt>
                <c:pt idx="7108">
                  <c:v>57.096000000000011</c:v>
                </c:pt>
                <c:pt idx="7109">
                  <c:v>57.096000000000011</c:v>
                </c:pt>
                <c:pt idx="7110">
                  <c:v>57.096000000000011</c:v>
                </c:pt>
                <c:pt idx="7111">
                  <c:v>57.096000000000011</c:v>
                </c:pt>
                <c:pt idx="7112">
                  <c:v>57.096000000000011</c:v>
                </c:pt>
                <c:pt idx="7113">
                  <c:v>57.096000000000011</c:v>
                </c:pt>
                <c:pt idx="7114">
                  <c:v>57.096000000000011</c:v>
                </c:pt>
                <c:pt idx="7115">
                  <c:v>57.096000000000011</c:v>
                </c:pt>
                <c:pt idx="7116">
                  <c:v>57.096000000000011</c:v>
                </c:pt>
                <c:pt idx="7117">
                  <c:v>57.096000000000011</c:v>
                </c:pt>
                <c:pt idx="7118">
                  <c:v>57.096000000000011</c:v>
                </c:pt>
                <c:pt idx="7119">
                  <c:v>57.096000000000011</c:v>
                </c:pt>
                <c:pt idx="7120">
                  <c:v>57.096000000000011</c:v>
                </c:pt>
                <c:pt idx="7121">
                  <c:v>57.096000000000011</c:v>
                </c:pt>
                <c:pt idx="7122">
                  <c:v>57.096000000000011</c:v>
                </c:pt>
                <c:pt idx="7123">
                  <c:v>57.096000000000011</c:v>
                </c:pt>
                <c:pt idx="7124">
                  <c:v>57.096000000000011</c:v>
                </c:pt>
                <c:pt idx="7125">
                  <c:v>57.096000000000011</c:v>
                </c:pt>
                <c:pt idx="7126">
                  <c:v>57.096000000000011</c:v>
                </c:pt>
                <c:pt idx="7127">
                  <c:v>57.096000000000011</c:v>
                </c:pt>
                <c:pt idx="7128">
                  <c:v>57.096000000000011</c:v>
                </c:pt>
                <c:pt idx="7129">
                  <c:v>57.096000000000011</c:v>
                </c:pt>
                <c:pt idx="7130">
                  <c:v>57.096000000000011</c:v>
                </c:pt>
                <c:pt idx="7131">
                  <c:v>57.096000000000011</c:v>
                </c:pt>
                <c:pt idx="7132">
                  <c:v>57.096000000000011</c:v>
                </c:pt>
                <c:pt idx="7133">
                  <c:v>57.096000000000011</c:v>
                </c:pt>
                <c:pt idx="7134">
                  <c:v>57.096000000000011</c:v>
                </c:pt>
                <c:pt idx="7135">
                  <c:v>57.096000000000011</c:v>
                </c:pt>
                <c:pt idx="7136">
                  <c:v>57.096000000000011</c:v>
                </c:pt>
                <c:pt idx="7137">
                  <c:v>57.096000000000011</c:v>
                </c:pt>
                <c:pt idx="7138">
                  <c:v>57.096000000000011</c:v>
                </c:pt>
                <c:pt idx="7139">
                  <c:v>57.096000000000011</c:v>
                </c:pt>
                <c:pt idx="7140">
                  <c:v>57.096000000000011</c:v>
                </c:pt>
                <c:pt idx="7141">
                  <c:v>57.096000000000011</c:v>
                </c:pt>
                <c:pt idx="7142">
                  <c:v>57.096000000000011</c:v>
                </c:pt>
                <c:pt idx="7143">
                  <c:v>57.096000000000011</c:v>
                </c:pt>
                <c:pt idx="7144">
                  <c:v>57.096000000000011</c:v>
                </c:pt>
                <c:pt idx="7145">
                  <c:v>57.096000000000011</c:v>
                </c:pt>
                <c:pt idx="7146">
                  <c:v>57.096000000000011</c:v>
                </c:pt>
                <c:pt idx="7147">
                  <c:v>57.096000000000011</c:v>
                </c:pt>
                <c:pt idx="7148">
                  <c:v>57.096000000000011</c:v>
                </c:pt>
                <c:pt idx="7149">
                  <c:v>57.096000000000011</c:v>
                </c:pt>
                <c:pt idx="7150">
                  <c:v>57.096000000000011</c:v>
                </c:pt>
                <c:pt idx="7151">
                  <c:v>57.096000000000011</c:v>
                </c:pt>
                <c:pt idx="7152">
                  <c:v>57.096000000000011</c:v>
                </c:pt>
                <c:pt idx="7153">
                  <c:v>57.096000000000011</c:v>
                </c:pt>
                <c:pt idx="7154">
                  <c:v>57.096000000000011</c:v>
                </c:pt>
                <c:pt idx="7155">
                  <c:v>57.096000000000011</c:v>
                </c:pt>
                <c:pt idx="7156">
                  <c:v>57.096000000000011</c:v>
                </c:pt>
                <c:pt idx="7157">
                  <c:v>57.096000000000011</c:v>
                </c:pt>
                <c:pt idx="7158">
                  <c:v>57.096000000000011</c:v>
                </c:pt>
                <c:pt idx="7159">
                  <c:v>57.096000000000011</c:v>
                </c:pt>
                <c:pt idx="7160">
                  <c:v>57.096000000000011</c:v>
                </c:pt>
                <c:pt idx="7161">
                  <c:v>57.096000000000011</c:v>
                </c:pt>
                <c:pt idx="7162">
                  <c:v>57.096000000000011</c:v>
                </c:pt>
                <c:pt idx="7163">
                  <c:v>57.096000000000011</c:v>
                </c:pt>
                <c:pt idx="7164">
                  <c:v>57.096000000000011</c:v>
                </c:pt>
                <c:pt idx="7165">
                  <c:v>57.096000000000011</c:v>
                </c:pt>
                <c:pt idx="7166">
                  <c:v>57.096000000000011</c:v>
                </c:pt>
                <c:pt idx="7167">
                  <c:v>57.096000000000011</c:v>
                </c:pt>
                <c:pt idx="7168">
                  <c:v>57.096000000000011</c:v>
                </c:pt>
                <c:pt idx="7169">
                  <c:v>57.096000000000011</c:v>
                </c:pt>
                <c:pt idx="7170">
                  <c:v>57.096000000000011</c:v>
                </c:pt>
                <c:pt idx="7171">
                  <c:v>57.096000000000011</c:v>
                </c:pt>
                <c:pt idx="7172">
                  <c:v>57.096000000000011</c:v>
                </c:pt>
                <c:pt idx="7173">
                  <c:v>57.096000000000011</c:v>
                </c:pt>
                <c:pt idx="7174">
                  <c:v>57.096000000000011</c:v>
                </c:pt>
                <c:pt idx="7175">
                  <c:v>57.096000000000011</c:v>
                </c:pt>
                <c:pt idx="7176">
                  <c:v>57.096000000000011</c:v>
                </c:pt>
                <c:pt idx="7177">
                  <c:v>57.096000000000011</c:v>
                </c:pt>
                <c:pt idx="7178">
                  <c:v>57.096000000000011</c:v>
                </c:pt>
                <c:pt idx="7179">
                  <c:v>57.096000000000011</c:v>
                </c:pt>
                <c:pt idx="7180">
                  <c:v>57.096000000000011</c:v>
                </c:pt>
                <c:pt idx="7181">
                  <c:v>57.096000000000011</c:v>
                </c:pt>
                <c:pt idx="7182">
                  <c:v>57.096000000000011</c:v>
                </c:pt>
                <c:pt idx="7183">
                  <c:v>57.096000000000011</c:v>
                </c:pt>
                <c:pt idx="7184">
                  <c:v>57.268000000000008</c:v>
                </c:pt>
                <c:pt idx="7185">
                  <c:v>57.096000000000011</c:v>
                </c:pt>
                <c:pt idx="7186">
                  <c:v>57.096000000000011</c:v>
                </c:pt>
                <c:pt idx="7187">
                  <c:v>57.096000000000011</c:v>
                </c:pt>
                <c:pt idx="7188">
                  <c:v>57.096000000000011</c:v>
                </c:pt>
                <c:pt idx="7189">
                  <c:v>57.268000000000008</c:v>
                </c:pt>
                <c:pt idx="7190">
                  <c:v>57.268000000000008</c:v>
                </c:pt>
                <c:pt idx="7191">
                  <c:v>57.268000000000008</c:v>
                </c:pt>
                <c:pt idx="7192">
                  <c:v>57.268000000000008</c:v>
                </c:pt>
                <c:pt idx="7193">
                  <c:v>57.268000000000008</c:v>
                </c:pt>
                <c:pt idx="7194">
                  <c:v>57.268000000000008</c:v>
                </c:pt>
                <c:pt idx="7195">
                  <c:v>57.268000000000008</c:v>
                </c:pt>
                <c:pt idx="7196">
                  <c:v>57.268000000000008</c:v>
                </c:pt>
                <c:pt idx="7197">
                  <c:v>57.268000000000008</c:v>
                </c:pt>
                <c:pt idx="7198">
                  <c:v>57.268000000000008</c:v>
                </c:pt>
                <c:pt idx="7199">
                  <c:v>57.268000000000008</c:v>
                </c:pt>
                <c:pt idx="7200">
                  <c:v>57.268000000000008</c:v>
                </c:pt>
                <c:pt idx="7201">
                  <c:v>57.268000000000008</c:v>
                </c:pt>
                <c:pt idx="7202">
                  <c:v>57.268000000000008</c:v>
                </c:pt>
                <c:pt idx="7203">
                  <c:v>57.268000000000008</c:v>
                </c:pt>
                <c:pt idx="7204">
                  <c:v>57.268000000000008</c:v>
                </c:pt>
                <c:pt idx="7205">
                  <c:v>57.268000000000008</c:v>
                </c:pt>
                <c:pt idx="7206">
                  <c:v>57.268000000000008</c:v>
                </c:pt>
                <c:pt idx="7207">
                  <c:v>57.268000000000008</c:v>
                </c:pt>
                <c:pt idx="7208">
                  <c:v>57.268000000000008</c:v>
                </c:pt>
                <c:pt idx="7209">
                  <c:v>57.268000000000008</c:v>
                </c:pt>
                <c:pt idx="7210">
                  <c:v>57.268000000000008</c:v>
                </c:pt>
                <c:pt idx="7211">
                  <c:v>57.268000000000008</c:v>
                </c:pt>
                <c:pt idx="7212">
                  <c:v>57.268000000000008</c:v>
                </c:pt>
                <c:pt idx="7213">
                  <c:v>57.268000000000008</c:v>
                </c:pt>
                <c:pt idx="7214">
                  <c:v>57.268000000000008</c:v>
                </c:pt>
                <c:pt idx="7215">
                  <c:v>57.268000000000008</c:v>
                </c:pt>
                <c:pt idx="7216">
                  <c:v>57.268000000000008</c:v>
                </c:pt>
                <c:pt idx="7217">
                  <c:v>57.268000000000008</c:v>
                </c:pt>
                <c:pt idx="7218">
                  <c:v>57.268000000000008</c:v>
                </c:pt>
                <c:pt idx="7219">
                  <c:v>57.268000000000008</c:v>
                </c:pt>
                <c:pt idx="7220">
                  <c:v>57.268000000000008</c:v>
                </c:pt>
                <c:pt idx="7221">
                  <c:v>57.268000000000008</c:v>
                </c:pt>
                <c:pt idx="7222">
                  <c:v>57.268000000000008</c:v>
                </c:pt>
                <c:pt idx="7223">
                  <c:v>57.268000000000008</c:v>
                </c:pt>
                <c:pt idx="7224">
                  <c:v>57.268000000000008</c:v>
                </c:pt>
                <c:pt idx="7225">
                  <c:v>57.268000000000008</c:v>
                </c:pt>
                <c:pt idx="7226">
                  <c:v>57.268000000000008</c:v>
                </c:pt>
                <c:pt idx="7227">
                  <c:v>57.268000000000008</c:v>
                </c:pt>
                <c:pt idx="7228">
                  <c:v>57.268000000000008</c:v>
                </c:pt>
                <c:pt idx="7229">
                  <c:v>57.268000000000008</c:v>
                </c:pt>
                <c:pt idx="7230">
                  <c:v>57.268000000000008</c:v>
                </c:pt>
                <c:pt idx="7231">
                  <c:v>57.268000000000008</c:v>
                </c:pt>
                <c:pt idx="7232">
                  <c:v>57.268000000000008</c:v>
                </c:pt>
                <c:pt idx="7233">
                  <c:v>57.268000000000008</c:v>
                </c:pt>
                <c:pt idx="7234">
                  <c:v>57.268000000000008</c:v>
                </c:pt>
                <c:pt idx="7235">
                  <c:v>57.268000000000008</c:v>
                </c:pt>
                <c:pt idx="7236">
                  <c:v>57.268000000000008</c:v>
                </c:pt>
                <c:pt idx="7237">
                  <c:v>57.268000000000008</c:v>
                </c:pt>
                <c:pt idx="7238">
                  <c:v>57.268000000000008</c:v>
                </c:pt>
                <c:pt idx="7239">
                  <c:v>57.268000000000008</c:v>
                </c:pt>
                <c:pt idx="7240">
                  <c:v>57.268000000000008</c:v>
                </c:pt>
                <c:pt idx="7241">
                  <c:v>57.268000000000008</c:v>
                </c:pt>
                <c:pt idx="7242">
                  <c:v>57.268000000000008</c:v>
                </c:pt>
                <c:pt idx="7243">
                  <c:v>57.268000000000008</c:v>
                </c:pt>
                <c:pt idx="7244">
                  <c:v>57.268000000000008</c:v>
                </c:pt>
                <c:pt idx="7245">
                  <c:v>57.268000000000008</c:v>
                </c:pt>
                <c:pt idx="7246">
                  <c:v>57.268000000000008</c:v>
                </c:pt>
                <c:pt idx="7247">
                  <c:v>57.268000000000008</c:v>
                </c:pt>
                <c:pt idx="7248">
                  <c:v>57.268000000000008</c:v>
                </c:pt>
                <c:pt idx="7249">
                  <c:v>57.268000000000008</c:v>
                </c:pt>
                <c:pt idx="7250">
                  <c:v>57.268000000000008</c:v>
                </c:pt>
                <c:pt idx="7251">
                  <c:v>57.268000000000008</c:v>
                </c:pt>
                <c:pt idx="7252">
                  <c:v>57.268000000000008</c:v>
                </c:pt>
                <c:pt idx="7253">
                  <c:v>57.268000000000008</c:v>
                </c:pt>
                <c:pt idx="7254">
                  <c:v>57.268000000000008</c:v>
                </c:pt>
                <c:pt idx="7255">
                  <c:v>57.268000000000008</c:v>
                </c:pt>
                <c:pt idx="7256">
                  <c:v>57.268000000000008</c:v>
                </c:pt>
                <c:pt idx="7257">
                  <c:v>57.268000000000008</c:v>
                </c:pt>
                <c:pt idx="7258">
                  <c:v>57.268000000000008</c:v>
                </c:pt>
                <c:pt idx="7259">
                  <c:v>57.268000000000008</c:v>
                </c:pt>
                <c:pt idx="7260">
                  <c:v>57.268000000000008</c:v>
                </c:pt>
                <c:pt idx="7261">
                  <c:v>57.268000000000008</c:v>
                </c:pt>
                <c:pt idx="7262">
                  <c:v>57.268000000000008</c:v>
                </c:pt>
                <c:pt idx="7263">
                  <c:v>57.268000000000008</c:v>
                </c:pt>
                <c:pt idx="7264">
                  <c:v>57.268000000000008</c:v>
                </c:pt>
                <c:pt idx="7265">
                  <c:v>57.268000000000008</c:v>
                </c:pt>
                <c:pt idx="7266">
                  <c:v>57.268000000000008</c:v>
                </c:pt>
                <c:pt idx="7267">
                  <c:v>57.268000000000008</c:v>
                </c:pt>
                <c:pt idx="7268">
                  <c:v>57.268000000000008</c:v>
                </c:pt>
                <c:pt idx="7269">
                  <c:v>57.268000000000008</c:v>
                </c:pt>
                <c:pt idx="7270">
                  <c:v>57.268000000000008</c:v>
                </c:pt>
                <c:pt idx="7271">
                  <c:v>57.268000000000008</c:v>
                </c:pt>
                <c:pt idx="7272">
                  <c:v>57.268000000000008</c:v>
                </c:pt>
                <c:pt idx="7273">
                  <c:v>57.268000000000008</c:v>
                </c:pt>
                <c:pt idx="7274">
                  <c:v>57.268000000000008</c:v>
                </c:pt>
                <c:pt idx="7275">
                  <c:v>57.268000000000008</c:v>
                </c:pt>
                <c:pt idx="7276">
                  <c:v>57.268000000000008</c:v>
                </c:pt>
                <c:pt idx="7277">
                  <c:v>57.268000000000008</c:v>
                </c:pt>
                <c:pt idx="7278">
                  <c:v>57.268000000000008</c:v>
                </c:pt>
                <c:pt idx="7279">
                  <c:v>57.268000000000008</c:v>
                </c:pt>
                <c:pt idx="7280">
                  <c:v>57.268000000000008</c:v>
                </c:pt>
                <c:pt idx="7281">
                  <c:v>57.268000000000008</c:v>
                </c:pt>
                <c:pt idx="7282">
                  <c:v>57.268000000000008</c:v>
                </c:pt>
                <c:pt idx="7283">
                  <c:v>57.268000000000008</c:v>
                </c:pt>
                <c:pt idx="7284">
                  <c:v>57.268000000000008</c:v>
                </c:pt>
                <c:pt idx="7285">
                  <c:v>57.268000000000008</c:v>
                </c:pt>
                <c:pt idx="7286">
                  <c:v>57.268000000000008</c:v>
                </c:pt>
                <c:pt idx="7287">
                  <c:v>57.268000000000008</c:v>
                </c:pt>
                <c:pt idx="7288">
                  <c:v>57.268000000000008</c:v>
                </c:pt>
                <c:pt idx="7289">
                  <c:v>57.268000000000008</c:v>
                </c:pt>
                <c:pt idx="7290">
                  <c:v>57.268000000000008</c:v>
                </c:pt>
                <c:pt idx="7291">
                  <c:v>57.268000000000008</c:v>
                </c:pt>
                <c:pt idx="7292">
                  <c:v>57.268000000000008</c:v>
                </c:pt>
                <c:pt idx="7293">
                  <c:v>57.268000000000008</c:v>
                </c:pt>
                <c:pt idx="7294">
                  <c:v>57.268000000000008</c:v>
                </c:pt>
                <c:pt idx="7295">
                  <c:v>57.268000000000008</c:v>
                </c:pt>
                <c:pt idx="7296">
                  <c:v>57.268000000000008</c:v>
                </c:pt>
                <c:pt idx="7297">
                  <c:v>57.268000000000008</c:v>
                </c:pt>
                <c:pt idx="7298">
                  <c:v>57.268000000000008</c:v>
                </c:pt>
                <c:pt idx="7299">
                  <c:v>57.268000000000008</c:v>
                </c:pt>
                <c:pt idx="7300">
                  <c:v>57.268000000000008</c:v>
                </c:pt>
                <c:pt idx="7301">
                  <c:v>57.268000000000008</c:v>
                </c:pt>
                <c:pt idx="7302">
                  <c:v>57.268000000000008</c:v>
                </c:pt>
                <c:pt idx="7303">
                  <c:v>57.268000000000008</c:v>
                </c:pt>
                <c:pt idx="7304">
                  <c:v>57.268000000000008</c:v>
                </c:pt>
                <c:pt idx="7305">
                  <c:v>57.268000000000008</c:v>
                </c:pt>
                <c:pt idx="7306">
                  <c:v>57.268000000000008</c:v>
                </c:pt>
                <c:pt idx="7307">
                  <c:v>57.268000000000008</c:v>
                </c:pt>
                <c:pt idx="7308">
                  <c:v>57.268000000000008</c:v>
                </c:pt>
                <c:pt idx="7309">
                  <c:v>57.268000000000008</c:v>
                </c:pt>
                <c:pt idx="7310">
                  <c:v>57.268000000000008</c:v>
                </c:pt>
                <c:pt idx="7311">
                  <c:v>57.268000000000008</c:v>
                </c:pt>
                <c:pt idx="7312">
                  <c:v>57.268000000000008</c:v>
                </c:pt>
                <c:pt idx="7313">
                  <c:v>57.268000000000008</c:v>
                </c:pt>
                <c:pt idx="7314">
                  <c:v>57.268000000000008</c:v>
                </c:pt>
                <c:pt idx="7315">
                  <c:v>57.268000000000008</c:v>
                </c:pt>
                <c:pt idx="7316">
                  <c:v>57.268000000000008</c:v>
                </c:pt>
                <c:pt idx="7317">
                  <c:v>57.268000000000008</c:v>
                </c:pt>
                <c:pt idx="7318">
                  <c:v>57.268000000000008</c:v>
                </c:pt>
                <c:pt idx="7319">
                  <c:v>57.268000000000008</c:v>
                </c:pt>
                <c:pt idx="7320">
                  <c:v>57.268000000000008</c:v>
                </c:pt>
                <c:pt idx="7321">
                  <c:v>57.268000000000008</c:v>
                </c:pt>
                <c:pt idx="7322">
                  <c:v>57.268000000000008</c:v>
                </c:pt>
                <c:pt idx="7323">
                  <c:v>57.268000000000008</c:v>
                </c:pt>
                <c:pt idx="7324">
                  <c:v>57.268000000000008</c:v>
                </c:pt>
                <c:pt idx="7325">
                  <c:v>57.268000000000008</c:v>
                </c:pt>
                <c:pt idx="7326">
                  <c:v>57.268000000000008</c:v>
                </c:pt>
                <c:pt idx="7327">
                  <c:v>57.268000000000008</c:v>
                </c:pt>
                <c:pt idx="7328">
                  <c:v>57.268000000000008</c:v>
                </c:pt>
                <c:pt idx="7329">
                  <c:v>57.268000000000008</c:v>
                </c:pt>
                <c:pt idx="7330">
                  <c:v>57.268000000000008</c:v>
                </c:pt>
                <c:pt idx="7331">
                  <c:v>57.268000000000008</c:v>
                </c:pt>
                <c:pt idx="7332">
                  <c:v>57.268000000000008</c:v>
                </c:pt>
                <c:pt idx="7333">
                  <c:v>57.268000000000008</c:v>
                </c:pt>
                <c:pt idx="7334">
                  <c:v>57.268000000000008</c:v>
                </c:pt>
                <c:pt idx="7335">
                  <c:v>57.268000000000008</c:v>
                </c:pt>
                <c:pt idx="7336">
                  <c:v>57.268000000000008</c:v>
                </c:pt>
                <c:pt idx="7337">
                  <c:v>57.268000000000008</c:v>
                </c:pt>
                <c:pt idx="7338">
                  <c:v>57.268000000000008</c:v>
                </c:pt>
                <c:pt idx="7339">
                  <c:v>57.268000000000008</c:v>
                </c:pt>
                <c:pt idx="7340">
                  <c:v>57.268000000000008</c:v>
                </c:pt>
                <c:pt idx="7341">
                  <c:v>57.268000000000008</c:v>
                </c:pt>
                <c:pt idx="7342">
                  <c:v>57.268000000000008</c:v>
                </c:pt>
                <c:pt idx="7343">
                  <c:v>57.268000000000008</c:v>
                </c:pt>
                <c:pt idx="7344">
                  <c:v>57.268000000000008</c:v>
                </c:pt>
                <c:pt idx="7345">
                  <c:v>57.268000000000008</c:v>
                </c:pt>
                <c:pt idx="7346">
                  <c:v>57.268000000000008</c:v>
                </c:pt>
                <c:pt idx="7347">
                  <c:v>57.268000000000008</c:v>
                </c:pt>
                <c:pt idx="7348">
                  <c:v>57.268000000000008</c:v>
                </c:pt>
                <c:pt idx="7349">
                  <c:v>57.268000000000008</c:v>
                </c:pt>
                <c:pt idx="7350">
                  <c:v>57.268000000000008</c:v>
                </c:pt>
                <c:pt idx="7351">
                  <c:v>57.268000000000008</c:v>
                </c:pt>
                <c:pt idx="7352">
                  <c:v>57.268000000000008</c:v>
                </c:pt>
                <c:pt idx="7353">
                  <c:v>57.268000000000008</c:v>
                </c:pt>
                <c:pt idx="7354">
                  <c:v>57.268000000000008</c:v>
                </c:pt>
                <c:pt idx="7355">
                  <c:v>57.268000000000008</c:v>
                </c:pt>
                <c:pt idx="7356">
                  <c:v>57.268000000000008</c:v>
                </c:pt>
                <c:pt idx="7357">
                  <c:v>57.268000000000008</c:v>
                </c:pt>
                <c:pt idx="7358">
                  <c:v>57.268000000000008</c:v>
                </c:pt>
                <c:pt idx="7359">
                  <c:v>57.268000000000008</c:v>
                </c:pt>
                <c:pt idx="7360">
                  <c:v>57.268000000000008</c:v>
                </c:pt>
                <c:pt idx="7361">
                  <c:v>57.268000000000008</c:v>
                </c:pt>
                <c:pt idx="7362">
                  <c:v>57.268000000000008</c:v>
                </c:pt>
                <c:pt idx="7363">
                  <c:v>57.268000000000008</c:v>
                </c:pt>
                <c:pt idx="7364">
                  <c:v>57.268000000000008</c:v>
                </c:pt>
                <c:pt idx="7365">
                  <c:v>57.268000000000008</c:v>
                </c:pt>
                <c:pt idx="7366">
                  <c:v>57.268000000000008</c:v>
                </c:pt>
                <c:pt idx="7367">
                  <c:v>57.268000000000008</c:v>
                </c:pt>
                <c:pt idx="7368">
                  <c:v>57.268000000000008</c:v>
                </c:pt>
                <c:pt idx="7369">
                  <c:v>57.268000000000008</c:v>
                </c:pt>
                <c:pt idx="7370">
                  <c:v>57.268000000000008</c:v>
                </c:pt>
                <c:pt idx="7371">
                  <c:v>57.268000000000008</c:v>
                </c:pt>
                <c:pt idx="7372">
                  <c:v>57.268000000000008</c:v>
                </c:pt>
                <c:pt idx="7373">
                  <c:v>57.268000000000008</c:v>
                </c:pt>
                <c:pt idx="7374">
                  <c:v>57.268000000000008</c:v>
                </c:pt>
                <c:pt idx="7375">
                  <c:v>57.268000000000008</c:v>
                </c:pt>
                <c:pt idx="7376">
                  <c:v>57.268000000000008</c:v>
                </c:pt>
                <c:pt idx="7377">
                  <c:v>57.268000000000008</c:v>
                </c:pt>
                <c:pt idx="7378">
                  <c:v>57.268000000000008</c:v>
                </c:pt>
                <c:pt idx="7379">
                  <c:v>57.268000000000008</c:v>
                </c:pt>
                <c:pt idx="7380">
                  <c:v>57.268000000000008</c:v>
                </c:pt>
                <c:pt idx="7381">
                  <c:v>57.268000000000008</c:v>
                </c:pt>
                <c:pt idx="7382">
                  <c:v>57.268000000000008</c:v>
                </c:pt>
                <c:pt idx="7383">
                  <c:v>57.268000000000008</c:v>
                </c:pt>
                <c:pt idx="7384">
                  <c:v>57.268000000000008</c:v>
                </c:pt>
                <c:pt idx="7385">
                  <c:v>57.268000000000008</c:v>
                </c:pt>
                <c:pt idx="7386">
                  <c:v>57.268000000000008</c:v>
                </c:pt>
                <c:pt idx="7387">
                  <c:v>57.268000000000008</c:v>
                </c:pt>
                <c:pt idx="7388">
                  <c:v>57.268000000000008</c:v>
                </c:pt>
                <c:pt idx="7389">
                  <c:v>57.268000000000008</c:v>
                </c:pt>
                <c:pt idx="7390">
                  <c:v>57.268000000000008</c:v>
                </c:pt>
                <c:pt idx="7391">
                  <c:v>57.268000000000008</c:v>
                </c:pt>
                <c:pt idx="7392">
                  <c:v>57.268000000000008</c:v>
                </c:pt>
                <c:pt idx="7393">
                  <c:v>57.268000000000008</c:v>
                </c:pt>
                <c:pt idx="7394">
                  <c:v>57.268000000000008</c:v>
                </c:pt>
                <c:pt idx="7395">
                  <c:v>57.268000000000008</c:v>
                </c:pt>
                <c:pt idx="7396">
                  <c:v>57.268000000000008</c:v>
                </c:pt>
                <c:pt idx="7397">
                  <c:v>57.268000000000008</c:v>
                </c:pt>
                <c:pt idx="7398">
                  <c:v>57.268000000000008</c:v>
                </c:pt>
                <c:pt idx="7399">
                  <c:v>57.268000000000008</c:v>
                </c:pt>
                <c:pt idx="7400">
                  <c:v>57.268000000000008</c:v>
                </c:pt>
                <c:pt idx="7401">
                  <c:v>57.268000000000008</c:v>
                </c:pt>
                <c:pt idx="7402">
                  <c:v>57.268000000000008</c:v>
                </c:pt>
                <c:pt idx="7403">
                  <c:v>57.268000000000008</c:v>
                </c:pt>
                <c:pt idx="7404">
                  <c:v>57.268000000000008</c:v>
                </c:pt>
                <c:pt idx="7405">
                  <c:v>57.268000000000008</c:v>
                </c:pt>
                <c:pt idx="7406">
                  <c:v>57.268000000000008</c:v>
                </c:pt>
                <c:pt idx="7407">
                  <c:v>57.268000000000008</c:v>
                </c:pt>
                <c:pt idx="7408">
                  <c:v>57.268000000000008</c:v>
                </c:pt>
                <c:pt idx="7409">
                  <c:v>57.268000000000008</c:v>
                </c:pt>
                <c:pt idx="7410">
                  <c:v>57.440999999999995</c:v>
                </c:pt>
                <c:pt idx="7411">
                  <c:v>57.268000000000008</c:v>
                </c:pt>
                <c:pt idx="7412">
                  <c:v>57.268000000000008</c:v>
                </c:pt>
                <c:pt idx="7413">
                  <c:v>57.268000000000008</c:v>
                </c:pt>
                <c:pt idx="7414">
                  <c:v>57.268000000000008</c:v>
                </c:pt>
                <c:pt idx="7415">
                  <c:v>57.268000000000008</c:v>
                </c:pt>
                <c:pt idx="7416">
                  <c:v>57.268000000000008</c:v>
                </c:pt>
                <c:pt idx="7417">
                  <c:v>57.268000000000008</c:v>
                </c:pt>
                <c:pt idx="7418">
                  <c:v>57.440999999999995</c:v>
                </c:pt>
                <c:pt idx="7419">
                  <c:v>57.440999999999995</c:v>
                </c:pt>
                <c:pt idx="7420">
                  <c:v>57.268000000000008</c:v>
                </c:pt>
                <c:pt idx="7421">
                  <c:v>57.440999999999995</c:v>
                </c:pt>
                <c:pt idx="7422">
                  <c:v>57.440999999999995</c:v>
                </c:pt>
                <c:pt idx="7423">
                  <c:v>57.268000000000008</c:v>
                </c:pt>
                <c:pt idx="7424">
                  <c:v>57.268000000000008</c:v>
                </c:pt>
                <c:pt idx="7425">
                  <c:v>57.268000000000008</c:v>
                </c:pt>
                <c:pt idx="7426">
                  <c:v>57.268000000000008</c:v>
                </c:pt>
                <c:pt idx="7427">
                  <c:v>57.440999999999995</c:v>
                </c:pt>
                <c:pt idx="7428">
                  <c:v>57.440999999999995</c:v>
                </c:pt>
                <c:pt idx="7429">
                  <c:v>57.440999999999995</c:v>
                </c:pt>
                <c:pt idx="7430">
                  <c:v>57.440999999999995</c:v>
                </c:pt>
                <c:pt idx="7431">
                  <c:v>57.268000000000008</c:v>
                </c:pt>
                <c:pt idx="7432">
                  <c:v>57.268000000000008</c:v>
                </c:pt>
                <c:pt idx="7433">
                  <c:v>57.440999999999995</c:v>
                </c:pt>
                <c:pt idx="7434">
                  <c:v>57.268000000000008</c:v>
                </c:pt>
                <c:pt idx="7435">
                  <c:v>57.440999999999995</c:v>
                </c:pt>
                <c:pt idx="7436">
                  <c:v>57.440999999999995</c:v>
                </c:pt>
                <c:pt idx="7437">
                  <c:v>57.440999999999995</c:v>
                </c:pt>
                <c:pt idx="7438">
                  <c:v>57.440999999999995</c:v>
                </c:pt>
                <c:pt idx="7439">
                  <c:v>57.440999999999995</c:v>
                </c:pt>
                <c:pt idx="7440">
                  <c:v>57.440999999999995</c:v>
                </c:pt>
                <c:pt idx="7441">
                  <c:v>57.440999999999995</c:v>
                </c:pt>
                <c:pt idx="7442">
                  <c:v>57.440999999999995</c:v>
                </c:pt>
                <c:pt idx="7443">
                  <c:v>57.440999999999995</c:v>
                </c:pt>
                <c:pt idx="7444">
                  <c:v>57.440999999999995</c:v>
                </c:pt>
                <c:pt idx="7445">
                  <c:v>57.440999999999995</c:v>
                </c:pt>
                <c:pt idx="7446">
                  <c:v>57.440999999999995</c:v>
                </c:pt>
                <c:pt idx="7447">
                  <c:v>57.440999999999995</c:v>
                </c:pt>
                <c:pt idx="7448">
                  <c:v>57.440999999999995</c:v>
                </c:pt>
                <c:pt idx="7449">
                  <c:v>57.440999999999995</c:v>
                </c:pt>
                <c:pt idx="7450">
                  <c:v>57.440999999999995</c:v>
                </c:pt>
                <c:pt idx="7451">
                  <c:v>57.440999999999995</c:v>
                </c:pt>
                <c:pt idx="7452">
                  <c:v>57.440999999999995</c:v>
                </c:pt>
                <c:pt idx="7453">
                  <c:v>57.440999999999995</c:v>
                </c:pt>
                <c:pt idx="7454">
                  <c:v>57.440999999999995</c:v>
                </c:pt>
                <c:pt idx="7455">
                  <c:v>57.440999999999995</c:v>
                </c:pt>
                <c:pt idx="7456">
                  <c:v>57.440999999999995</c:v>
                </c:pt>
                <c:pt idx="7457">
                  <c:v>57.440999999999995</c:v>
                </c:pt>
                <c:pt idx="7458">
                  <c:v>57.440999999999995</c:v>
                </c:pt>
                <c:pt idx="7459">
                  <c:v>57.440999999999995</c:v>
                </c:pt>
                <c:pt idx="7460">
                  <c:v>57.440999999999995</c:v>
                </c:pt>
                <c:pt idx="7461">
                  <c:v>57.440999999999995</c:v>
                </c:pt>
                <c:pt idx="7462">
                  <c:v>57.440999999999995</c:v>
                </c:pt>
                <c:pt idx="7463">
                  <c:v>57.440999999999995</c:v>
                </c:pt>
                <c:pt idx="7464">
                  <c:v>57.440999999999995</c:v>
                </c:pt>
                <c:pt idx="7465">
                  <c:v>57.440999999999995</c:v>
                </c:pt>
                <c:pt idx="7466">
                  <c:v>57.440999999999995</c:v>
                </c:pt>
                <c:pt idx="7467">
                  <c:v>57.440999999999995</c:v>
                </c:pt>
                <c:pt idx="7468">
                  <c:v>57.440999999999995</c:v>
                </c:pt>
                <c:pt idx="7469">
                  <c:v>57.440999999999995</c:v>
                </c:pt>
                <c:pt idx="7470">
                  <c:v>57.440999999999995</c:v>
                </c:pt>
                <c:pt idx="7471">
                  <c:v>57.440999999999995</c:v>
                </c:pt>
                <c:pt idx="7472">
                  <c:v>57.440999999999995</c:v>
                </c:pt>
                <c:pt idx="7473">
                  <c:v>57.440999999999995</c:v>
                </c:pt>
                <c:pt idx="7474">
                  <c:v>57.440999999999995</c:v>
                </c:pt>
                <c:pt idx="7475">
                  <c:v>57.440999999999995</c:v>
                </c:pt>
                <c:pt idx="7476">
                  <c:v>57.440999999999995</c:v>
                </c:pt>
                <c:pt idx="7477">
                  <c:v>57.440999999999995</c:v>
                </c:pt>
                <c:pt idx="7478">
                  <c:v>57.440999999999995</c:v>
                </c:pt>
                <c:pt idx="7479">
                  <c:v>57.440999999999995</c:v>
                </c:pt>
                <c:pt idx="7480">
                  <c:v>57.440999999999995</c:v>
                </c:pt>
                <c:pt idx="7481">
                  <c:v>57.440999999999995</c:v>
                </c:pt>
                <c:pt idx="7482">
                  <c:v>57.440999999999995</c:v>
                </c:pt>
                <c:pt idx="7483">
                  <c:v>57.440999999999995</c:v>
                </c:pt>
                <c:pt idx="7484">
                  <c:v>57.440999999999995</c:v>
                </c:pt>
                <c:pt idx="7485">
                  <c:v>57.440999999999995</c:v>
                </c:pt>
                <c:pt idx="7486">
                  <c:v>57.440999999999995</c:v>
                </c:pt>
                <c:pt idx="7487">
                  <c:v>57.440999999999995</c:v>
                </c:pt>
                <c:pt idx="7488">
                  <c:v>57.440999999999995</c:v>
                </c:pt>
                <c:pt idx="7489">
                  <c:v>57.440999999999995</c:v>
                </c:pt>
                <c:pt idx="7490">
                  <c:v>57.440999999999995</c:v>
                </c:pt>
                <c:pt idx="7491">
                  <c:v>57.440999999999995</c:v>
                </c:pt>
                <c:pt idx="7492">
                  <c:v>57.440999999999995</c:v>
                </c:pt>
                <c:pt idx="7493">
                  <c:v>57.440999999999995</c:v>
                </c:pt>
                <c:pt idx="7494">
                  <c:v>57.440999999999995</c:v>
                </c:pt>
                <c:pt idx="7495">
                  <c:v>57.440999999999995</c:v>
                </c:pt>
                <c:pt idx="7496">
                  <c:v>57.440999999999995</c:v>
                </c:pt>
                <c:pt idx="7497">
                  <c:v>57.440999999999995</c:v>
                </c:pt>
                <c:pt idx="7498">
                  <c:v>57.440999999999995</c:v>
                </c:pt>
                <c:pt idx="7499">
                  <c:v>57.440999999999995</c:v>
                </c:pt>
                <c:pt idx="7500">
                  <c:v>57.440999999999995</c:v>
                </c:pt>
                <c:pt idx="7501">
                  <c:v>57.440999999999995</c:v>
                </c:pt>
                <c:pt idx="7502">
                  <c:v>57.440999999999995</c:v>
                </c:pt>
                <c:pt idx="7503">
                  <c:v>57.440999999999995</c:v>
                </c:pt>
                <c:pt idx="7504">
                  <c:v>57.440999999999995</c:v>
                </c:pt>
                <c:pt idx="7505">
                  <c:v>57.440999999999995</c:v>
                </c:pt>
                <c:pt idx="7506">
                  <c:v>57.440999999999995</c:v>
                </c:pt>
                <c:pt idx="7507">
                  <c:v>57.440999999999995</c:v>
                </c:pt>
                <c:pt idx="7508">
                  <c:v>57.440999999999995</c:v>
                </c:pt>
                <c:pt idx="7509">
                  <c:v>57.440999999999995</c:v>
                </c:pt>
                <c:pt idx="7510">
                  <c:v>57.440999999999995</c:v>
                </c:pt>
                <c:pt idx="7511">
                  <c:v>57.440999999999995</c:v>
                </c:pt>
                <c:pt idx="7512">
                  <c:v>57.440999999999995</c:v>
                </c:pt>
                <c:pt idx="7513">
                  <c:v>57.440999999999995</c:v>
                </c:pt>
                <c:pt idx="7514">
                  <c:v>57.440999999999995</c:v>
                </c:pt>
                <c:pt idx="7515">
                  <c:v>57.440999999999995</c:v>
                </c:pt>
                <c:pt idx="7516">
                  <c:v>57.440999999999995</c:v>
                </c:pt>
                <c:pt idx="7517">
                  <c:v>57.440999999999995</c:v>
                </c:pt>
                <c:pt idx="7518">
                  <c:v>57.440999999999995</c:v>
                </c:pt>
                <c:pt idx="7519">
                  <c:v>57.440999999999995</c:v>
                </c:pt>
                <c:pt idx="7520">
                  <c:v>57.440999999999995</c:v>
                </c:pt>
                <c:pt idx="7521">
                  <c:v>57.440999999999995</c:v>
                </c:pt>
                <c:pt idx="7522">
                  <c:v>57.440999999999995</c:v>
                </c:pt>
                <c:pt idx="7523">
                  <c:v>57.440999999999995</c:v>
                </c:pt>
                <c:pt idx="7524">
                  <c:v>57.440999999999995</c:v>
                </c:pt>
                <c:pt idx="7525">
                  <c:v>57.440999999999995</c:v>
                </c:pt>
                <c:pt idx="7526">
                  <c:v>57.440999999999995</c:v>
                </c:pt>
                <c:pt idx="7527">
                  <c:v>57.440999999999995</c:v>
                </c:pt>
                <c:pt idx="7528">
                  <c:v>57.440999999999995</c:v>
                </c:pt>
                <c:pt idx="7529">
                  <c:v>57.440999999999995</c:v>
                </c:pt>
                <c:pt idx="7530">
                  <c:v>57.440999999999995</c:v>
                </c:pt>
                <c:pt idx="7531">
                  <c:v>57.440999999999995</c:v>
                </c:pt>
                <c:pt idx="7532">
                  <c:v>57.440999999999995</c:v>
                </c:pt>
                <c:pt idx="7533">
                  <c:v>57.440999999999995</c:v>
                </c:pt>
                <c:pt idx="7534">
                  <c:v>57.440999999999995</c:v>
                </c:pt>
                <c:pt idx="7535">
                  <c:v>57.440999999999995</c:v>
                </c:pt>
                <c:pt idx="7536">
                  <c:v>57.440999999999995</c:v>
                </c:pt>
                <c:pt idx="7537">
                  <c:v>57.440999999999995</c:v>
                </c:pt>
                <c:pt idx="7538">
                  <c:v>57.440999999999995</c:v>
                </c:pt>
                <c:pt idx="7539">
                  <c:v>57.440999999999995</c:v>
                </c:pt>
                <c:pt idx="7540">
                  <c:v>57.440999999999995</c:v>
                </c:pt>
                <c:pt idx="7541">
                  <c:v>57.440999999999995</c:v>
                </c:pt>
                <c:pt idx="7542">
                  <c:v>57.440999999999995</c:v>
                </c:pt>
                <c:pt idx="7543">
                  <c:v>57.440999999999995</c:v>
                </c:pt>
                <c:pt idx="7544">
                  <c:v>57.440999999999995</c:v>
                </c:pt>
                <c:pt idx="7545">
                  <c:v>57.440999999999995</c:v>
                </c:pt>
                <c:pt idx="7546">
                  <c:v>57.440999999999995</c:v>
                </c:pt>
                <c:pt idx="7547">
                  <c:v>57.440999999999995</c:v>
                </c:pt>
                <c:pt idx="7548">
                  <c:v>57.440999999999995</c:v>
                </c:pt>
                <c:pt idx="7549">
                  <c:v>57.440999999999995</c:v>
                </c:pt>
                <c:pt idx="7550">
                  <c:v>57.440999999999995</c:v>
                </c:pt>
                <c:pt idx="7551">
                  <c:v>57.440999999999995</c:v>
                </c:pt>
                <c:pt idx="7552">
                  <c:v>57.440999999999995</c:v>
                </c:pt>
                <c:pt idx="7553">
                  <c:v>57.440999999999995</c:v>
                </c:pt>
                <c:pt idx="7554">
                  <c:v>57.440999999999995</c:v>
                </c:pt>
                <c:pt idx="7555">
                  <c:v>57.440999999999995</c:v>
                </c:pt>
                <c:pt idx="7556">
                  <c:v>57.440999999999995</c:v>
                </c:pt>
                <c:pt idx="7557">
                  <c:v>57.440999999999995</c:v>
                </c:pt>
                <c:pt idx="7558">
                  <c:v>57.440999999999995</c:v>
                </c:pt>
                <c:pt idx="7559">
                  <c:v>57.440999999999995</c:v>
                </c:pt>
                <c:pt idx="7560">
                  <c:v>57.440999999999995</c:v>
                </c:pt>
                <c:pt idx="7561">
                  <c:v>57.440999999999995</c:v>
                </c:pt>
                <c:pt idx="7562">
                  <c:v>57.440999999999995</c:v>
                </c:pt>
                <c:pt idx="7563">
                  <c:v>57.440999999999995</c:v>
                </c:pt>
                <c:pt idx="7564">
                  <c:v>57.440999999999995</c:v>
                </c:pt>
                <c:pt idx="7565">
                  <c:v>57.440999999999995</c:v>
                </c:pt>
                <c:pt idx="7566">
                  <c:v>57.440999999999995</c:v>
                </c:pt>
                <c:pt idx="7567">
                  <c:v>57.440999999999995</c:v>
                </c:pt>
                <c:pt idx="7568">
                  <c:v>57.440999999999995</c:v>
                </c:pt>
                <c:pt idx="7569">
                  <c:v>57.440999999999995</c:v>
                </c:pt>
                <c:pt idx="7570">
                  <c:v>57.440999999999995</c:v>
                </c:pt>
                <c:pt idx="7571">
                  <c:v>57.440999999999995</c:v>
                </c:pt>
                <c:pt idx="7572">
                  <c:v>57.440999999999995</c:v>
                </c:pt>
                <c:pt idx="7573">
                  <c:v>57.440999999999995</c:v>
                </c:pt>
                <c:pt idx="7574">
                  <c:v>57.440999999999995</c:v>
                </c:pt>
                <c:pt idx="7575">
                  <c:v>57.440999999999995</c:v>
                </c:pt>
                <c:pt idx="7576">
                  <c:v>57.440999999999995</c:v>
                </c:pt>
                <c:pt idx="7577">
                  <c:v>57.440999999999995</c:v>
                </c:pt>
                <c:pt idx="7578">
                  <c:v>57.440999999999995</c:v>
                </c:pt>
                <c:pt idx="7579">
                  <c:v>57.440999999999995</c:v>
                </c:pt>
                <c:pt idx="7580">
                  <c:v>57.440999999999995</c:v>
                </c:pt>
                <c:pt idx="7581">
                  <c:v>57.440999999999995</c:v>
                </c:pt>
                <c:pt idx="7582">
                  <c:v>57.440999999999995</c:v>
                </c:pt>
                <c:pt idx="7583">
                  <c:v>57.440999999999995</c:v>
                </c:pt>
                <c:pt idx="7584">
                  <c:v>57.440999999999995</c:v>
                </c:pt>
                <c:pt idx="7585">
                  <c:v>57.440999999999995</c:v>
                </c:pt>
                <c:pt idx="7586">
                  <c:v>57.440999999999995</c:v>
                </c:pt>
                <c:pt idx="7587">
                  <c:v>57.440999999999995</c:v>
                </c:pt>
                <c:pt idx="7588">
                  <c:v>57.440999999999995</c:v>
                </c:pt>
                <c:pt idx="7589">
                  <c:v>57.440999999999995</c:v>
                </c:pt>
                <c:pt idx="7590">
                  <c:v>57.440999999999995</c:v>
                </c:pt>
                <c:pt idx="7591">
                  <c:v>57.440999999999995</c:v>
                </c:pt>
                <c:pt idx="7592">
                  <c:v>57.440999999999995</c:v>
                </c:pt>
                <c:pt idx="7593">
                  <c:v>57.440999999999995</c:v>
                </c:pt>
                <c:pt idx="7594">
                  <c:v>57.440999999999995</c:v>
                </c:pt>
                <c:pt idx="7595">
                  <c:v>57.440999999999995</c:v>
                </c:pt>
                <c:pt idx="7596">
                  <c:v>57.440999999999995</c:v>
                </c:pt>
                <c:pt idx="7597">
                  <c:v>57.440999999999995</c:v>
                </c:pt>
                <c:pt idx="7598">
                  <c:v>57.440999999999995</c:v>
                </c:pt>
                <c:pt idx="7599">
                  <c:v>57.440999999999995</c:v>
                </c:pt>
                <c:pt idx="7600">
                  <c:v>57.440999999999995</c:v>
                </c:pt>
                <c:pt idx="7601">
                  <c:v>57.440999999999995</c:v>
                </c:pt>
                <c:pt idx="7602">
                  <c:v>57.440999999999995</c:v>
                </c:pt>
                <c:pt idx="7603">
                  <c:v>57.440999999999995</c:v>
                </c:pt>
                <c:pt idx="7604">
                  <c:v>57.440999999999995</c:v>
                </c:pt>
                <c:pt idx="7605">
                  <c:v>57.440999999999995</c:v>
                </c:pt>
                <c:pt idx="7606">
                  <c:v>57.440999999999995</c:v>
                </c:pt>
                <c:pt idx="7607">
                  <c:v>57.440999999999995</c:v>
                </c:pt>
                <c:pt idx="7608">
                  <c:v>57.440999999999995</c:v>
                </c:pt>
                <c:pt idx="7609">
                  <c:v>57.440999999999995</c:v>
                </c:pt>
                <c:pt idx="7610">
                  <c:v>57.440999999999995</c:v>
                </c:pt>
                <c:pt idx="7611">
                  <c:v>57.440999999999995</c:v>
                </c:pt>
                <c:pt idx="7612">
                  <c:v>57.440999999999995</c:v>
                </c:pt>
                <c:pt idx="7613">
                  <c:v>57.440999999999995</c:v>
                </c:pt>
                <c:pt idx="7614">
                  <c:v>57.440999999999995</c:v>
                </c:pt>
                <c:pt idx="7615">
                  <c:v>57.440999999999995</c:v>
                </c:pt>
                <c:pt idx="7616">
                  <c:v>57.440999999999995</c:v>
                </c:pt>
                <c:pt idx="7617">
                  <c:v>57.440999999999995</c:v>
                </c:pt>
                <c:pt idx="7618">
                  <c:v>57.440999999999995</c:v>
                </c:pt>
                <c:pt idx="7619">
                  <c:v>57.440999999999995</c:v>
                </c:pt>
                <c:pt idx="7620">
                  <c:v>57.440999999999995</c:v>
                </c:pt>
                <c:pt idx="7621">
                  <c:v>57.440999999999995</c:v>
                </c:pt>
                <c:pt idx="7622">
                  <c:v>57.440999999999995</c:v>
                </c:pt>
                <c:pt idx="7623">
                  <c:v>57.440999999999995</c:v>
                </c:pt>
                <c:pt idx="7624">
                  <c:v>57.440999999999995</c:v>
                </c:pt>
                <c:pt idx="7625">
                  <c:v>57.440999999999995</c:v>
                </c:pt>
                <c:pt idx="7626">
                  <c:v>57.440999999999995</c:v>
                </c:pt>
                <c:pt idx="7627">
                  <c:v>57.440999999999995</c:v>
                </c:pt>
                <c:pt idx="7628">
                  <c:v>57.440999999999995</c:v>
                </c:pt>
                <c:pt idx="7629">
                  <c:v>57.440999999999995</c:v>
                </c:pt>
                <c:pt idx="7630">
                  <c:v>57.440999999999995</c:v>
                </c:pt>
                <c:pt idx="7631">
                  <c:v>57.440999999999995</c:v>
                </c:pt>
                <c:pt idx="7632">
                  <c:v>57.440999999999995</c:v>
                </c:pt>
                <c:pt idx="7633">
                  <c:v>57.440999999999995</c:v>
                </c:pt>
                <c:pt idx="7634">
                  <c:v>57.440999999999995</c:v>
                </c:pt>
                <c:pt idx="7635">
                  <c:v>57.440999999999995</c:v>
                </c:pt>
                <c:pt idx="7636">
                  <c:v>57.440999999999995</c:v>
                </c:pt>
                <c:pt idx="7637">
                  <c:v>57.440999999999995</c:v>
                </c:pt>
                <c:pt idx="7638">
                  <c:v>57.440999999999995</c:v>
                </c:pt>
                <c:pt idx="7639">
                  <c:v>57.440999999999995</c:v>
                </c:pt>
                <c:pt idx="7640">
                  <c:v>57.440999999999995</c:v>
                </c:pt>
                <c:pt idx="7641">
                  <c:v>57.440999999999995</c:v>
                </c:pt>
                <c:pt idx="7642">
                  <c:v>57.440999999999995</c:v>
                </c:pt>
                <c:pt idx="7643">
                  <c:v>57.440999999999995</c:v>
                </c:pt>
                <c:pt idx="7644">
                  <c:v>57.440999999999995</c:v>
                </c:pt>
                <c:pt idx="7645">
                  <c:v>57.440999999999995</c:v>
                </c:pt>
                <c:pt idx="7646">
                  <c:v>57.440999999999995</c:v>
                </c:pt>
                <c:pt idx="7647">
                  <c:v>57.440999999999995</c:v>
                </c:pt>
                <c:pt idx="7648">
                  <c:v>57.440999999999995</c:v>
                </c:pt>
                <c:pt idx="7649">
                  <c:v>57.440999999999995</c:v>
                </c:pt>
                <c:pt idx="7650">
                  <c:v>57.440999999999995</c:v>
                </c:pt>
                <c:pt idx="7651">
                  <c:v>57.440999999999995</c:v>
                </c:pt>
                <c:pt idx="7652">
                  <c:v>57.440999999999995</c:v>
                </c:pt>
                <c:pt idx="7653">
                  <c:v>57.440999999999995</c:v>
                </c:pt>
                <c:pt idx="7654">
                  <c:v>57.440999999999995</c:v>
                </c:pt>
                <c:pt idx="7655">
                  <c:v>57.440999999999995</c:v>
                </c:pt>
                <c:pt idx="7656">
                  <c:v>57.440999999999995</c:v>
                </c:pt>
                <c:pt idx="7657">
                  <c:v>57.440999999999995</c:v>
                </c:pt>
                <c:pt idx="7658">
                  <c:v>57.440999999999995</c:v>
                </c:pt>
                <c:pt idx="7659">
                  <c:v>57.440999999999995</c:v>
                </c:pt>
                <c:pt idx="7660">
                  <c:v>57.440999999999995</c:v>
                </c:pt>
                <c:pt idx="7661">
                  <c:v>57.440999999999995</c:v>
                </c:pt>
                <c:pt idx="7662">
                  <c:v>57.440999999999995</c:v>
                </c:pt>
                <c:pt idx="7663">
                  <c:v>57.440999999999995</c:v>
                </c:pt>
                <c:pt idx="7664">
                  <c:v>57.440999999999995</c:v>
                </c:pt>
                <c:pt idx="7665">
                  <c:v>57.440999999999995</c:v>
                </c:pt>
                <c:pt idx="7666">
                  <c:v>57.614000000000004</c:v>
                </c:pt>
                <c:pt idx="7667">
                  <c:v>57.614000000000004</c:v>
                </c:pt>
                <c:pt idx="7668">
                  <c:v>57.440999999999995</c:v>
                </c:pt>
                <c:pt idx="7669">
                  <c:v>57.614000000000004</c:v>
                </c:pt>
                <c:pt idx="7670">
                  <c:v>57.440999999999995</c:v>
                </c:pt>
                <c:pt idx="7671">
                  <c:v>57.614000000000004</c:v>
                </c:pt>
                <c:pt idx="7672">
                  <c:v>57.614000000000004</c:v>
                </c:pt>
                <c:pt idx="7673">
                  <c:v>57.440999999999995</c:v>
                </c:pt>
                <c:pt idx="7674">
                  <c:v>57.440999999999995</c:v>
                </c:pt>
                <c:pt idx="7675">
                  <c:v>57.440999999999995</c:v>
                </c:pt>
                <c:pt idx="7676">
                  <c:v>57.614000000000004</c:v>
                </c:pt>
                <c:pt idx="7677">
                  <c:v>57.614000000000004</c:v>
                </c:pt>
                <c:pt idx="7678">
                  <c:v>57.614000000000004</c:v>
                </c:pt>
                <c:pt idx="7679">
                  <c:v>57.614000000000004</c:v>
                </c:pt>
                <c:pt idx="7680">
                  <c:v>57.614000000000004</c:v>
                </c:pt>
                <c:pt idx="7681">
                  <c:v>57.614000000000004</c:v>
                </c:pt>
                <c:pt idx="7682">
                  <c:v>57.614000000000004</c:v>
                </c:pt>
                <c:pt idx="7683">
                  <c:v>57.614000000000004</c:v>
                </c:pt>
                <c:pt idx="7684">
                  <c:v>57.614000000000004</c:v>
                </c:pt>
                <c:pt idx="7685">
                  <c:v>57.614000000000004</c:v>
                </c:pt>
                <c:pt idx="7686">
                  <c:v>57.614000000000004</c:v>
                </c:pt>
                <c:pt idx="7687">
                  <c:v>57.614000000000004</c:v>
                </c:pt>
                <c:pt idx="7688">
                  <c:v>57.614000000000004</c:v>
                </c:pt>
                <c:pt idx="7689">
                  <c:v>57.614000000000004</c:v>
                </c:pt>
                <c:pt idx="7690">
                  <c:v>57.614000000000004</c:v>
                </c:pt>
                <c:pt idx="7691">
                  <c:v>57.614000000000004</c:v>
                </c:pt>
                <c:pt idx="7692">
                  <c:v>57.614000000000004</c:v>
                </c:pt>
                <c:pt idx="7693">
                  <c:v>57.614000000000004</c:v>
                </c:pt>
                <c:pt idx="7694">
                  <c:v>57.614000000000004</c:v>
                </c:pt>
                <c:pt idx="7695">
                  <c:v>57.614000000000004</c:v>
                </c:pt>
                <c:pt idx="7696">
                  <c:v>57.614000000000004</c:v>
                </c:pt>
                <c:pt idx="7697">
                  <c:v>57.614000000000004</c:v>
                </c:pt>
                <c:pt idx="7698">
                  <c:v>57.614000000000004</c:v>
                </c:pt>
                <c:pt idx="7699">
                  <c:v>57.614000000000004</c:v>
                </c:pt>
                <c:pt idx="7700">
                  <c:v>57.614000000000004</c:v>
                </c:pt>
                <c:pt idx="7701">
                  <c:v>57.614000000000004</c:v>
                </c:pt>
                <c:pt idx="7702">
                  <c:v>57.614000000000004</c:v>
                </c:pt>
                <c:pt idx="7703">
                  <c:v>57.614000000000004</c:v>
                </c:pt>
                <c:pt idx="7704">
                  <c:v>57.614000000000004</c:v>
                </c:pt>
                <c:pt idx="7705">
                  <c:v>57.614000000000004</c:v>
                </c:pt>
                <c:pt idx="7706">
                  <c:v>57.614000000000004</c:v>
                </c:pt>
                <c:pt idx="7707">
                  <c:v>57.614000000000004</c:v>
                </c:pt>
                <c:pt idx="7708">
                  <c:v>57.614000000000004</c:v>
                </c:pt>
                <c:pt idx="7709">
                  <c:v>57.614000000000004</c:v>
                </c:pt>
                <c:pt idx="7710">
                  <c:v>57.614000000000004</c:v>
                </c:pt>
                <c:pt idx="7711">
                  <c:v>57.614000000000004</c:v>
                </c:pt>
                <c:pt idx="7712">
                  <c:v>57.614000000000004</c:v>
                </c:pt>
                <c:pt idx="7713">
                  <c:v>57.614000000000004</c:v>
                </c:pt>
                <c:pt idx="7714">
                  <c:v>57.614000000000004</c:v>
                </c:pt>
                <c:pt idx="7715">
                  <c:v>57.614000000000004</c:v>
                </c:pt>
                <c:pt idx="7716">
                  <c:v>57.614000000000004</c:v>
                </c:pt>
                <c:pt idx="7717">
                  <c:v>57.614000000000004</c:v>
                </c:pt>
                <c:pt idx="7718">
                  <c:v>57.614000000000004</c:v>
                </c:pt>
                <c:pt idx="7719">
                  <c:v>57.614000000000004</c:v>
                </c:pt>
                <c:pt idx="7720">
                  <c:v>57.614000000000004</c:v>
                </c:pt>
                <c:pt idx="7721">
                  <c:v>57.614000000000004</c:v>
                </c:pt>
                <c:pt idx="7722">
                  <c:v>57.614000000000004</c:v>
                </c:pt>
                <c:pt idx="7723">
                  <c:v>57.614000000000004</c:v>
                </c:pt>
                <c:pt idx="7724">
                  <c:v>57.614000000000004</c:v>
                </c:pt>
                <c:pt idx="7725">
                  <c:v>57.614000000000004</c:v>
                </c:pt>
                <c:pt idx="7726">
                  <c:v>57.614000000000004</c:v>
                </c:pt>
                <c:pt idx="7727">
                  <c:v>57.614000000000004</c:v>
                </c:pt>
                <c:pt idx="7728">
                  <c:v>57.614000000000004</c:v>
                </c:pt>
                <c:pt idx="7729">
                  <c:v>57.614000000000004</c:v>
                </c:pt>
                <c:pt idx="7730">
                  <c:v>57.614000000000004</c:v>
                </c:pt>
                <c:pt idx="7731">
                  <c:v>57.614000000000004</c:v>
                </c:pt>
                <c:pt idx="7732">
                  <c:v>57.614000000000004</c:v>
                </c:pt>
                <c:pt idx="7733">
                  <c:v>57.614000000000004</c:v>
                </c:pt>
                <c:pt idx="7734">
                  <c:v>57.614000000000004</c:v>
                </c:pt>
                <c:pt idx="7735">
                  <c:v>57.614000000000004</c:v>
                </c:pt>
                <c:pt idx="7736">
                  <c:v>57.614000000000004</c:v>
                </c:pt>
                <c:pt idx="7737">
                  <c:v>57.614000000000004</c:v>
                </c:pt>
                <c:pt idx="7738">
                  <c:v>57.614000000000004</c:v>
                </c:pt>
                <c:pt idx="7739">
                  <c:v>57.614000000000004</c:v>
                </c:pt>
                <c:pt idx="7740">
                  <c:v>57.614000000000004</c:v>
                </c:pt>
                <c:pt idx="7741">
                  <c:v>57.614000000000004</c:v>
                </c:pt>
                <c:pt idx="7742">
                  <c:v>57.614000000000004</c:v>
                </c:pt>
                <c:pt idx="7743">
                  <c:v>57.614000000000004</c:v>
                </c:pt>
                <c:pt idx="7744">
                  <c:v>57.614000000000004</c:v>
                </c:pt>
                <c:pt idx="7745">
                  <c:v>57.614000000000004</c:v>
                </c:pt>
                <c:pt idx="7746">
                  <c:v>57.614000000000004</c:v>
                </c:pt>
                <c:pt idx="7747">
                  <c:v>57.614000000000004</c:v>
                </c:pt>
                <c:pt idx="7748">
                  <c:v>57.614000000000004</c:v>
                </c:pt>
                <c:pt idx="7749">
                  <c:v>57.614000000000004</c:v>
                </c:pt>
                <c:pt idx="7750">
                  <c:v>57.614000000000004</c:v>
                </c:pt>
                <c:pt idx="7751">
                  <c:v>57.614000000000004</c:v>
                </c:pt>
                <c:pt idx="7752">
                  <c:v>57.614000000000004</c:v>
                </c:pt>
                <c:pt idx="7753">
                  <c:v>57.614000000000004</c:v>
                </c:pt>
                <c:pt idx="7754">
                  <c:v>57.614000000000004</c:v>
                </c:pt>
                <c:pt idx="7755">
                  <c:v>57.614000000000004</c:v>
                </c:pt>
                <c:pt idx="7756">
                  <c:v>57.614000000000004</c:v>
                </c:pt>
                <c:pt idx="7757">
                  <c:v>57.614000000000004</c:v>
                </c:pt>
                <c:pt idx="7758">
                  <c:v>57.614000000000004</c:v>
                </c:pt>
                <c:pt idx="7759">
                  <c:v>57.614000000000004</c:v>
                </c:pt>
                <c:pt idx="7760">
                  <c:v>57.614000000000004</c:v>
                </c:pt>
                <c:pt idx="7761">
                  <c:v>57.614000000000004</c:v>
                </c:pt>
                <c:pt idx="7762">
                  <c:v>57.614000000000004</c:v>
                </c:pt>
                <c:pt idx="7763">
                  <c:v>57.614000000000004</c:v>
                </c:pt>
                <c:pt idx="7764">
                  <c:v>57.614000000000004</c:v>
                </c:pt>
                <c:pt idx="7765">
                  <c:v>57.614000000000004</c:v>
                </c:pt>
                <c:pt idx="7766">
                  <c:v>57.614000000000004</c:v>
                </c:pt>
                <c:pt idx="7767">
                  <c:v>57.614000000000004</c:v>
                </c:pt>
                <c:pt idx="7768">
                  <c:v>57.614000000000004</c:v>
                </c:pt>
                <c:pt idx="7769">
                  <c:v>57.614000000000004</c:v>
                </c:pt>
                <c:pt idx="7770">
                  <c:v>57.614000000000004</c:v>
                </c:pt>
                <c:pt idx="7771">
                  <c:v>57.614000000000004</c:v>
                </c:pt>
                <c:pt idx="7772">
                  <c:v>57.614000000000004</c:v>
                </c:pt>
                <c:pt idx="7773">
                  <c:v>57.614000000000004</c:v>
                </c:pt>
                <c:pt idx="7774">
                  <c:v>57.614000000000004</c:v>
                </c:pt>
                <c:pt idx="7775">
                  <c:v>57.614000000000004</c:v>
                </c:pt>
                <c:pt idx="7776">
                  <c:v>57.614000000000004</c:v>
                </c:pt>
                <c:pt idx="7777">
                  <c:v>57.614000000000004</c:v>
                </c:pt>
                <c:pt idx="7778">
                  <c:v>57.614000000000004</c:v>
                </c:pt>
                <c:pt idx="7779">
                  <c:v>57.614000000000004</c:v>
                </c:pt>
                <c:pt idx="7780">
                  <c:v>57.614000000000004</c:v>
                </c:pt>
                <c:pt idx="7781">
                  <c:v>57.614000000000004</c:v>
                </c:pt>
                <c:pt idx="7782">
                  <c:v>57.614000000000004</c:v>
                </c:pt>
                <c:pt idx="7783">
                  <c:v>57.614000000000004</c:v>
                </c:pt>
                <c:pt idx="7784">
                  <c:v>57.614000000000004</c:v>
                </c:pt>
                <c:pt idx="7785">
                  <c:v>57.614000000000004</c:v>
                </c:pt>
                <c:pt idx="7786">
                  <c:v>57.614000000000004</c:v>
                </c:pt>
                <c:pt idx="7787">
                  <c:v>57.614000000000004</c:v>
                </c:pt>
                <c:pt idx="7788">
                  <c:v>57.614000000000004</c:v>
                </c:pt>
                <c:pt idx="7789">
                  <c:v>57.614000000000004</c:v>
                </c:pt>
                <c:pt idx="7790">
                  <c:v>57.614000000000004</c:v>
                </c:pt>
                <c:pt idx="7791">
                  <c:v>57.614000000000004</c:v>
                </c:pt>
                <c:pt idx="7792">
                  <c:v>57.614000000000004</c:v>
                </c:pt>
                <c:pt idx="7793">
                  <c:v>57.614000000000004</c:v>
                </c:pt>
                <c:pt idx="7794">
                  <c:v>57.614000000000004</c:v>
                </c:pt>
                <c:pt idx="7795">
                  <c:v>57.614000000000004</c:v>
                </c:pt>
                <c:pt idx="7796">
                  <c:v>57.614000000000004</c:v>
                </c:pt>
                <c:pt idx="7797">
                  <c:v>57.614000000000004</c:v>
                </c:pt>
                <c:pt idx="7798">
                  <c:v>57.614000000000004</c:v>
                </c:pt>
                <c:pt idx="7799">
                  <c:v>57.614000000000004</c:v>
                </c:pt>
                <c:pt idx="7800">
                  <c:v>57.614000000000004</c:v>
                </c:pt>
                <c:pt idx="7801">
                  <c:v>57.614000000000004</c:v>
                </c:pt>
                <c:pt idx="7802">
                  <c:v>57.614000000000004</c:v>
                </c:pt>
                <c:pt idx="7803">
                  <c:v>57.614000000000004</c:v>
                </c:pt>
                <c:pt idx="7804">
                  <c:v>57.614000000000004</c:v>
                </c:pt>
                <c:pt idx="7805">
                  <c:v>57.614000000000004</c:v>
                </c:pt>
                <c:pt idx="7806">
                  <c:v>57.614000000000004</c:v>
                </c:pt>
                <c:pt idx="7807">
                  <c:v>57.614000000000004</c:v>
                </c:pt>
                <c:pt idx="7808">
                  <c:v>57.614000000000004</c:v>
                </c:pt>
                <c:pt idx="7809">
                  <c:v>57.614000000000004</c:v>
                </c:pt>
                <c:pt idx="7810">
                  <c:v>57.614000000000004</c:v>
                </c:pt>
                <c:pt idx="7811">
                  <c:v>57.614000000000004</c:v>
                </c:pt>
                <c:pt idx="7812">
                  <c:v>57.614000000000004</c:v>
                </c:pt>
                <c:pt idx="7813">
                  <c:v>57.614000000000004</c:v>
                </c:pt>
                <c:pt idx="7814">
                  <c:v>57.614000000000004</c:v>
                </c:pt>
                <c:pt idx="7815">
                  <c:v>57.614000000000004</c:v>
                </c:pt>
                <c:pt idx="7816">
                  <c:v>57.614000000000004</c:v>
                </c:pt>
                <c:pt idx="7817">
                  <c:v>57.614000000000004</c:v>
                </c:pt>
                <c:pt idx="7818">
                  <c:v>57.614000000000004</c:v>
                </c:pt>
                <c:pt idx="7819">
                  <c:v>57.614000000000004</c:v>
                </c:pt>
                <c:pt idx="7820">
                  <c:v>57.614000000000004</c:v>
                </c:pt>
                <c:pt idx="7821">
                  <c:v>57.614000000000004</c:v>
                </c:pt>
                <c:pt idx="7822">
                  <c:v>57.614000000000004</c:v>
                </c:pt>
                <c:pt idx="7823">
                  <c:v>57.614000000000004</c:v>
                </c:pt>
                <c:pt idx="7824">
                  <c:v>57.614000000000004</c:v>
                </c:pt>
                <c:pt idx="7825">
                  <c:v>57.614000000000004</c:v>
                </c:pt>
                <c:pt idx="7826">
                  <c:v>57.614000000000004</c:v>
                </c:pt>
                <c:pt idx="7827">
                  <c:v>57.614000000000004</c:v>
                </c:pt>
                <c:pt idx="7828">
                  <c:v>57.614000000000004</c:v>
                </c:pt>
                <c:pt idx="7829">
                  <c:v>57.614000000000004</c:v>
                </c:pt>
                <c:pt idx="7830">
                  <c:v>57.614000000000004</c:v>
                </c:pt>
                <c:pt idx="7831">
                  <c:v>57.614000000000004</c:v>
                </c:pt>
                <c:pt idx="7832">
                  <c:v>57.614000000000004</c:v>
                </c:pt>
                <c:pt idx="7833">
                  <c:v>57.614000000000004</c:v>
                </c:pt>
                <c:pt idx="7834">
                  <c:v>57.614000000000004</c:v>
                </c:pt>
                <c:pt idx="7835">
                  <c:v>57.614000000000004</c:v>
                </c:pt>
                <c:pt idx="7836">
                  <c:v>57.614000000000004</c:v>
                </c:pt>
                <c:pt idx="7837">
                  <c:v>57.614000000000004</c:v>
                </c:pt>
                <c:pt idx="7838">
                  <c:v>57.614000000000004</c:v>
                </c:pt>
                <c:pt idx="7839">
                  <c:v>57.614000000000004</c:v>
                </c:pt>
                <c:pt idx="7840">
                  <c:v>57.614000000000004</c:v>
                </c:pt>
                <c:pt idx="7841">
                  <c:v>57.614000000000004</c:v>
                </c:pt>
                <c:pt idx="7842">
                  <c:v>57.614000000000004</c:v>
                </c:pt>
                <c:pt idx="7843">
                  <c:v>57.614000000000004</c:v>
                </c:pt>
                <c:pt idx="7844">
                  <c:v>57.614000000000004</c:v>
                </c:pt>
                <c:pt idx="7845">
                  <c:v>57.614000000000004</c:v>
                </c:pt>
                <c:pt idx="7846">
                  <c:v>57.614000000000004</c:v>
                </c:pt>
                <c:pt idx="7847">
                  <c:v>57.614000000000004</c:v>
                </c:pt>
                <c:pt idx="7848">
                  <c:v>57.614000000000004</c:v>
                </c:pt>
                <c:pt idx="7849">
                  <c:v>57.614000000000004</c:v>
                </c:pt>
                <c:pt idx="7850">
                  <c:v>57.614000000000004</c:v>
                </c:pt>
                <c:pt idx="7851">
                  <c:v>57.614000000000004</c:v>
                </c:pt>
                <c:pt idx="7852">
                  <c:v>57.614000000000004</c:v>
                </c:pt>
                <c:pt idx="7853">
                  <c:v>57.614000000000004</c:v>
                </c:pt>
                <c:pt idx="7854">
                  <c:v>57.614000000000004</c:v>
                </c:pt>
                <c:pt idx="7855">
                  <c:v>57.614000000000004</c:v>
                </c:pt>
                <c:pt idx="7856">
                  <c:v>57.614000000000004</c:v>
                </c:pt>
                <c:pt idx="7857">
                  <c:v>57.614000000000004</c:v>
                </c:pt>
                <c:pt idx="7858">
                  <c:v>57.614000000000004</c:v>
                </c:pt>
                <c:pt idx="7859">
                  <c:v>57.614000000000004</c:v>
                </c:pt>
                <c:pt idx="7860">
                  <c:v>57.614000000000004</c:v>
                </c:pt>
                <c:pt idx="7861">
                  <c:v>57.614000000000004</c:v>
                </c:pt>
                <c:pt idx="7862">
                  <c:v>57.614000000000004</c:v>
                </c:pt>
                <c:pt idx="7863">
                  <c:v>57.614000000000004</c:v>
                </c:pt>
                <c:pt idx="7864">
                  <c:v>57.614000000000004</c:v>
                </c:pt>
                <c:pt idx="7865">
                  <c:v>57.614000000000004</c:v>
                </c:pt>
                <c:pt idx="7866">
                  <c:v>57.614000000000004</c:v>
                </c:pt>
                <c:pt idx="7867">
                  <c:v>57.614000000000004</c:v>
                </c:pt>
                <c:pt idx="7868">
                  <c:v>57.614000000000004</c:v>
                </c:pt>
                <c:pt idx="7869">
                  <c:v>57.614000000000004</c:v>
                </c:pt>
                <c:pt idx="7870">
                  <c:v>57.614000000000004</c:v>
                </c:pt>
                <c:pt idx="7871">
                  <c:v>57.614000000000004</c:v>
                </c:pt>
                <c:pt idx="7872">
                  <c:v>57.614000000000004</c:v>
                </c:pt>
                <c:pt idx="7873">
                  <c:v>57.614000000000004</c:v>
                </c:pt>
                <c:pt idx="7874">
                  <c:v>57.614000000000004</c:v>
                </c:pt>
                <c:pt idx="7875">
                  <c:v>57.614000000000004</c:v>
                </c:pt>
                <c:pt idx="7876">
                  <c:v>57.614000000000004</c:v>
                </c:pt>
                <c:pt idx="7877">
                  <c:v>57.614000000000004</c:v>
                </c:pt>
                <c:pt idx="7878">
                  <c:v>57.614000000000004</c:v>
                </c:pt>
                <c:pt idx="7879">
                  <c:v>57.614000000000004</c:v>
                </c:pt>
                <c:pt idx="7880">
                  <c:v>57.614000000000004</c:v>
                </c:pt>
                <c:pt idx="7881">
                  <c:v>57.614000000000004</c:v>
                </c:pt>
                <c:pt idx="7882">
                  <c:v>57.614000000000004</c:v>
                </c:pt>
                <c:pt idx="7883">
                  <c:v>57.614000000000004</c:v>
                </c:pt>
                <c:pt idx="7884">
                  <c:v>57.614000000000004</c:v>
                </c:pt>
                <c:pt idx="7885">
                  <c:v>57.614000000000004</c:v>
                </c:pt>
                <c:pt idx="7886">
                  <c:v>57.614000000000004</c:v>
                </c:pt>
                <c:pt idx="7887">
                  <c:v>57.614000000000004</c:v>
                </c:pt>
                <c:pt idx="7888">
                  <c:v>57.614000000000004</c:v>
                </c:pt>
                <c:pt idx="7889">
                  <c:v>57.614000000000004</c:v>
                </c:pt>
                <c:pt idx="7890">
                  <c:v>57.614000000000004</c:v>
                </c:pt>
                <c:pt idx="7891">
                  <c:v>57.614000000000004</c:v>
                </c:pt>
                <c:pt idx="7892">
                  <c:v>57.614000000000004</c:v>
                </c:pt>
                <c:pt idx="7893">
                  <c:v>57.614000000000004</c:v>
                </c:pt>
                <c:pt idx="7894">
                  <c:v>57.614000000000004</c:v>
                </c:pt>
                <c:pt idx="7895">
                  <c:v>57.614000000000004</c:v>
                </c:pt>
                <c:pt idx="7896">
                  <c:v>57.614000000000004</c:v>
                </c:pt>
                <c:pt idx="7897">
                  <c:v>57.614000000000004</c:v>
                </c:pt>
                <c:pt idx="7898">
                  <c:v>57.614000000000004</c:v>
                </c:pt>
                <c:pt idx="7899">
                  <c:v>57.614000000000004</c:v>
                </c:pt>
                <c:pt idx="7900">
                  <c:v>57.614000000000004</c:v>
                </c:pt>
                <c:pt idx="7901">
                  <c:v>57.614000000000004</c:v>
                </c:pt>
                <c:pt idx="7902">
                  <c:v>57.614000000000004</c:v>
                </c:pt>
                <c:pt idx="7903">
                  <c:v>57.614000000000004</c:v>
                </c:pt>
                <c:pt idx="7904">
                  <c:v>57.614000000000004</c:v>
                </c:pt>
                <c:pt idx="7905">
                  <c:v>57.614000000000004</c:v>
                </c:pt>
                <c:pt idx="7906">
                  <c:v>57.614000000000004</c:v>
                </c:pt>
                <c:pt idx="7907">
                  <c:v>57.614000000000004</c:v>
                </c:pt>
                <c:pt idx="7908">
                  <c:v>57.614000000000004</c:v>
                </c:pt>
                <c:pt idx="7909">
                  <c:v>57.614000000000004</c:v>
                </c:pt>
                <c:pt idx="7910">
                  <c:v>57.785000000000004</c:v>
                </c:pt>
                <c:pt idx="7911">
                  <c:v>57.614000000000004</c:v>
                </c:pt>
                <c:pt idx="7912">
                  <c:v>57.614000000000004</c:v>
                </c:pt>
                <c:pt idx="7913">
                  <c:v>57.785000000000004</c:v>
                </c:pt>
                <c:pt idx="7914">
                  <c:v>57.614000000000004</c:v>
                </c:pt>
                <c:pt idx="7915">
                  <c:v>57.785000000000004</c:v>
                </c:pt>
                <c:pt idx="7916">
                  <c:v>57.785000000000004</c:v>
                </c:pt>
                <c:pt idx="7917">
                  <c:v>57.785000000000004</c:v>
                </c:pt>
                <c:pt idx="7918">
                  <c:v>57.785000000000004</c:v>
                </c:pt>
                <c:pt idx="7919">
                  <c:v>57.785000000000004</c:v>
                </c:pt>
                <c:pt idx="7920">
                  <c:v>57.785000000000004</c:v>
                </c:pt>
                <c:pt idx="7921">
                  <c:v>57.785000000000004</c:v>
                </c:pt>
                <c:pt idx="7922">
                  <c:v>57.785000000000004</c:v>
                </c:pt>
                <c:pt idx="7923">
                  <c:v>57.785000000000004</c:v>
                </c:pt>
                <c:pt idx="7924">
                  <c:v>57.785000000000004</c:v>
                </c:pt>
                <c:pt idx="7925">
                  <c:v>57.785000000000004</c:v>
                </c:pt>
                <c:pt idx="7926">
                  <c:v>57.785000000000004</c:v>
                </c:pt>
                <c:pt idx="7927">
                  <c:v>57.785000000000004</c:v>
                </c:pt>
                <c:pt idx="7928">
                  <c:v>57.785000000000004</c:v>
                </c:pt>
                <c:pt idx="7929">
                  <c:v>57.785000000000004</c:v>
                </c:pt>
                <c:pt idx="7930">
                  <c:v>57.785000000000004</c:v>
                </c:pt>
                <c:pt idx="7931">
                  <c:v>57.785000000000004</c:v>
                </c:pt>
                <c:pt idx="7932">
                  <c:v>57.785000000000004</c:v>
                </c:pt>
                <c:pt idx="7933">
                  <c:v>57.785000000000004</c:v>
                </c:pt>
                <c:pt idx="7934">
                  <c:v>57.785000000000004</c:v>
                </c:pt>
                <c:pt idx="7935">
                  <c:v>57.785000000000004</c:v>
                </c:pt>
                <c:pt idx="7936">
                  <c:v>57.785000000000004</c:v>
                </c:pt>
                <c:pt idx="7937">
                  <c:v>57.785000000000004</c:v>
                </c:pt>
                <c:pt idx="7938">
                  <c:v>57.785000000000004</c:v>
                </c:pt>
                <c:pt idx="7939">
                  <c:v>57.785000000000004</c:v>
                </c:pt>
                <c:pt idx="7940">
                  <c:v>57.785000000000004</c:v>
                </c:pt>
                <c:pt idx="7941">
                  <c:v>57.785000000000004</c:v>
                </c:pt>
                <c:pt idx="7942">
                  <c:v>57.785000000000004</c:v>
                </c:pt>
                <c:pt idx="7943">
                  <c:v>57.785000000000004</c:v>
                </c:pt>
                <c:pt idx="7944">
                  <c:v>57.785000000000004</c:v>
                </c:pt>
                <c:pt idx="7945">
                  <c:v>57.785000000000004</c:v>
                </c:pt>
                <c:pt idx="7946">
                  <c:v>57.785000000000004</c:v>
                </c:pt>
                <c:pt idx="7947">
                  <c:v>57.785000000000004</c:v>
                </c:pt>
                <c:pt idx="7948">
                  <c:v>57.785000000000004</c:v>
                </c:pt>
                <c:pt idx="7949">
                  <c:v>57.785000000000004</c:v>
                </c:pt>
                <c:pt idx="7950">
                  <c:v>57.785000000000004</c:v>
                </c:pt>
                <c:pt idx="7951">
                  <c:v>57.785000000000004</c:v>
                </c:pt>
                <c:pt idx="7952">
                  <c:v>57.785000000000004</c:v>
                </c:pt>
                <c:pt idx="7953">
                  <c:v>57.785000000000004</c:v>
                </c:pt>
                <c:pt idx="7954">
                  <c:v>57.785000000000004</c:v>
                </c:pt>
                <c:pt idx="7955">
                  <c:v>57.785000000000004</c:v>
                </c:pt>
                <c:pt idx="7956">
                  <c:v>57.785000000000004</c:v>
                </c:pt>
                <c:pt idx="7957">
                  <c:v>57.785000000000004</c:v>
                </c:pt>
                <c:pt idx="7958">
                  <c:v>57.785000000000004</c:v>
                </c:pt>
                <c:pt idx="7959">
                  <c:v>57.785000000000004</c:v>
                </c:pt>
                <c:pt idx="7960">
                  <c:v>57.785000000000004</c:v>
                </c:pt>
                <c:pt idx="7961">
                  <c:v>57.785000000000004</c:v>
                </c:pt>
                <c:pt idx="7962">
                  <c:v>57.785000000000004</c:v>
                </c:pt>
                <c:pt idx="7963">
                  <c:v>57.785000000000004</c:v>
                </c:pt>
                <c:pt idx="7964">
                  <c:v>57.785000000000004</c:v>
                </c:pt>
                <c:pt idx="7965">
                  <c:v>57.785000000000004</c:v>
                </c:pt>
                <c:pt idx="7966">
                  <c:v>57.785000000000004</c:v>
                </c:pt>
                <c:pt idx="7967">
                  <c:v>57.785000000000004</c:v>
                </c:pt>
                <c:pt idx="7968">
                  <c:v>57.785000000000004</c:v>
                </c:pt>
                <c:pt idx="7969">
                  <c:v>57.785000000000004</c:v>
                </c:pt>
                <c:pt idx="7970">
                  <c:v>57.785000000000004</c:v>
                </c:pt>
                <c:pt idx="7971">
                  <c:v>57.785000000000004</c:v>
                </c:pt>
                <c:pt idx="7972">
                  <c:v>57.785000000000004</c:v>
                </c:pt>
                <c:pt idx="7973">
                  <c:v>57.785000000000004</c:v>
                </c:pt>
                <c:pt idx="7974">
                  <c:v>57.785000000000004</c:v>
                </c:pt>
                <c:pt idx="7975">
                  <c:v>57.785000000000004</c:v>
                </c:pt>
                <c:pt idx="7976">
                  <c:v>57.785000000000004</c:v>
                </c:pt>
                <c:pt idx="7977">
                  <c:v>57.785000000000004</c:v>
                </c:pt>
                <c:pt idx="7978">
                  <c:v>57.785000000000004</c:v>
                </c:pt>
                <c:pt idx="7979">
                  <c:v>57.785000000000004</c:v>
                </c:pt>
                <c:pt idx="7980">
                  <c:v>57.785000000000004</c:v>
                </c:pt>
                <c:pt idx="7981">
                  <c:v>57.785000000000004</c:v>
                </c:pt>
                <c:pt idx="7982">
                  <c:v>57.785000000000004</c:v>
                </c:pt>
                <c:pt idx="7983">
                  <c:v>57.785000000000004</c:v>
                </c:pt>
                <c:pt idx="7984">
                  <c:v>57.785000000000004</c:v>
                </c:pt>
                <c:pt idx="7985">
                  <c:v>57.785000000000004</c:v>
                </c:pt>
                <c:pt idx="7986">
                  <c:v>57.785000000000004</c:v>
                </c:pt>
                <c:pt idx="7987">
                  <c:v>57.785000000000004</c:v>
                </c:pt>
                <c:pt idx="7988">
                  <c:v>57.785000000000004</c:v>
                </c:pt>
                <c:pt idx="7989">
                  <c:v>57.785000000000004</c:v>
                </c:pt>
                <c:pt idx="7990">
                  <c:v>57.785000000000004</c:v>
                </c:pt>
                <c:pt idx="7991">
                  <c:v>57.785000000000004</c:v>
                </c:pt>
                <c:pt idx="7992">
                  <c:v>57.785000000000004</c:v>
                </c:pt>
                <c:pt idx="7993">
                  <c:v>57.785000000000004</c:v>
                </c:pt>
                <c:pt idx="7994">
                  <c:v>57.785000000000004</c:v>
                </c:pt>
                <c:pt idx="7995">
                  <c:v>57.785000000000004</c:v>
                </c:pt>
                <c:pt idx="7996">
                  <c:v>57.785000000000004</c:v>
                </c:pt>
                <c:pt idx="7997">
                  <c:v>57.785000000000004</c:v>
                </c:pt>
                <c:pt idx="7998">
                  <c:v>57.785000000000004</c:v>
                </c:pt>
                <c:pt idx="7999">
                  <c:v>57.785000000000004</c:v>
                </c:pt>
                <c:pt idx="8000">
                  <c:v>57.785000000000004</c:v>
                </c:pt>
                <c:pt idx="8001">
                  <c:v>57.785000000000004</c:v>
                </c:pt>
                <c:pt idx="8002">
                  <c:v>57.785000000000004</c:v>
                </c:pt>
                <c:pt idx="8003">
                  <c:v>57.785000000000004</c:v>
                </c:pt>
                <c:pt idx="8004">
                  <c:v>57.785000000000004</c:v>
                </c:pt>
                <c:pt idx="8005">
                  <c:v>57.785000000000004</c:v>
                </c:pt>
                <c:pt idx="8006">
                  <c:v>57.785000000000004</c:v>
                </c:pt>
                <c:pt idx="8007">
                  <c:v>57.785000000000004</c:v>
                </c:pt>
                <c:pt idx="8008">
                  <c:v>57.785000000000004</c:v>
                </c:pt>
                <c:pt idx="8009">
                  <c:v>57.785000000000004</c:v>
                </c:pt>
                <c:pt idx="8010">
                  <c:v>57.785000000000004</c:v>
                </c:pt>
                <c:pt idx="8011">
                  <c:v>57.785000000000004</c:v>
                </c:pt>
                <c:pt idx="8012">
                  <c:v>57.785000000000004</c:v>
                </c:pt>
                <c:pt idx="8013">
                  <c:v>57.785000000000004</c:v>
                </c:pt>
                <c:pt idx="8014">
                  <c:v>57.785000000000004</c:v>
                </c:pt>
                <c:pt idx="8015">
                  <c:v>57.785000000000004</c:v>
                </c:pt>
                <c:pt idx="8016">
                  <c:v>57.785000000000004</c:v>
                </c:pt>
                <c:pt idx="8017">
                  <c:v>57.785000000000004</c:v>
                </c:pt>
                <c:pt idx="8018">
                  <c:v>57.785000000000004</c:v>
                </c:pt>
                <c:pt idx="8019">
                  <c:v>57.785000000000004</c:v>
                </c:pt>
                <c:pt idx="8020">
                  <c:v>57.785000000000004</c:v>
                </c:pt>
                <c:pt idx="8021">
                  <c:v>57.785000000000004</c:v>
                </c:pt>
                <c:pt idx="8022">
                  <c:v>57.785000000000004</c:v>
                </c:pt>
                <c:pt idx="8023">
                  <c:v>57.785000000000004</c:v>
                </c:pt>
                <c:pt idx="8024">
                  <c:v>57.785000000000004</c:v>
                </c:pt>
                <c:pt idx="8025">
                  <c:v>57.785000000000004</c:v>
                </c:pt>
                <c:pt idx="8026">
                  <c:v>57.785000000000004</c:v>
                </c:pt>
                <c:pt idx="8027">
                  <c:v>57.785000000000004</c:v>
                </c:pt>
                <c:pt idx="8028">
                  <c:v>57.785000000000004</c:v>
                </c:pt>
                <c:pt idx="8029">
                  <c:v>57.785000000000004</c:v>
                </c:pt>
                <c:pt idx="8030">
                  <c:v>57.785000000000004</c:v>
                </c:pt>
                <c:pt idx="8031">
                  <c:v>57.785000000000004</c:v>
                </c:pt>
                <c:pt idx="8032">
                  <c:v>57.785000000000004</c:v>
                </c:pt>
                <c:pt idx="8033">
                  <c:v>57.785000000000004</c:v>
                </c:pt>
                <c:pt idx="8034">
                  <c:v>57.785000000000004</c:v>
                </c:pt>
                <c:pt idx="8035">
                  <c:v>57.785000000000004</c:v>
                </c:pt>
                <c:pt idx="8036">
                  <c:v>57.785000000000004</c:v>
                </c:pt>
                <c:pt idx="8037">
                  <c:v>57.785000000000004</c:v>
                </c:pt>
                <c:pt idx="8038">
                  <c:v>57.785000000000004</c:v>
                </c:pt>
                <c:pt idx="8039">
                  <c:v>57.785000000000004</c:v>
                </c:pt>
                <c:pt idx="8040">
                  <c:v>57.785000000000004</c:v>
                </c:pt>
                <c:pt idx="8041">
                  <c:v>57.785000000000004</c:v>
                </c:pt>
                <c:pt idx="8042">
                  <c:v>57.785000000000004</c:v>
                </c:pt>
                <c:pt idx="8043">
                  <c:v>57.785000000000004</c:v>
                </c:pt>
                <c:pt idx="8044">
                  <c:v>57.785000000000004</c:v>
                </c:pt>
                <c:pt idx="8045">
                  <c:v>57.785000000000004</c:v>
                </c:pt>
                <c:pt idx="8046">
                  <c:v>57.785000000000004</c:v>
                </c:pt>
                <c:pt idx="8047">
                  <c:v>57.785000000000004</c:v>
                </c:pt>
                <c:pt idx="8048">
                  <c:v>57.785000000000004</c:v>
                </c:pt>
                <c:pt idx="8049">
                  <c:v>57.785000000000004</c:v>
                </c:pt>
                <c:pt idx="8050">
                  <c:v>57.785000000000004</c:v>
                </c:pt>
                <c:pt idx="8051">
                  <c:v>57.785000000000004</c:v>
                </c:pt>
                <c:pt idx="8052">
                  <c:v>57.785000000000004</c:v>
                </c:pt>
                <c:pt idx="8053">
                  <c:v>57.785000000000004</c:v>
                </c:pt>
                <c:pt idx="8054">
                  <c:v>57.785000000000004</c:v>
                </c:pt>
                <c:pt idx="8055">
                  <c:v>57.785000000000004</c:v>
                </c:pt>
                <c:pt idx="8056">
                  <c:v>57.785000000000004</c:v>
                </c:pt>
                <c:pt idx="8057">
                  <c:v>57.785000000000004</c:v>
                </c:pt>
                <c:pt idx="8058">
                  <c:v>57.785000000000004</c:v>
                </c:pt>
                <c:pt idx="8059">
                  <c:v>57.785000000000004</c:v>
                </c:pt>
                <c:pt idx="8060">
                  <c:v>57.785000000000004</c:v>
                </c:pt>
                <c:pt idx="8061">
                  <c:v>57.785000000000004</c:v>
                </c:pt>
                <c:pt idx="8062">
                  <c:v>57.785000000000004</c:v>
                </c:pt>
                <c:pt idx="8063">
                  <c:v>57.785000000000004</c:v>
                </c:pt>
                <c:pt idx="8064">
                  <c:v>57.785000000000004</c:v>
                </c:pt>
                <c:pt idx="8065">
                  <c:v>57.785000000000004</c:v>
                </c:pt>
                <c:pt idx="8066">
                  <c:v>57.785000000000004</c:v>
                </c:pt>
                <c:pt idx="8067">
                  <c:v>57.785000000000004</c:v>
                </c:pt>
                <c:pt idx="8068">
                  <c:v>57.785000000000004</c:v>
                </c:pt>
                <c:pt idx="8069">
                  <c:v>57.785000000000004</c:v>
                </c:pt>
                <c:pt idx="8070">
                  <c:v>57.785000000000004</c:v>
                </c:pt>
                <c:pt idx="8071">
                  <c:v>57.785000000000004</c:v>
                </c:pt>
                <c:pt idx="8072">
                  <c:v>57.785000000000004</c:v>
                </c:pt>
                <c:pt idx="8073">
                  <c:v>57.785000000000004</c:v>
                </c:pt>
                <c:pt idx="8074">
                  <c:v>57.785000000000004</c:v>
                </c:pt>
                <c:pt idx="8075">
                  <c:v>57.785000000000004</c:v>
                </c:pt>
                <c:pt idx="8076">
                  <c:v>57.785000000000004</c:v>
                </c:pt>
                <c:pt idx="8077">
                  <c:v>57.785000000000004</c:v>
                </c:pt>
                <c:pt idx="8078">
                  <c:v>57.785000000000004</c:v>
                </c:pt>
                <c:pt idx="8079">
                  <c:v>57.785000000000004</c:v>
                </c:pt>
                <c:pt idx="8080">
                  <c:v>57.785000000000004</c:v>
                </c:pt>
                <c:pt idx="8081">
                  <c:v>57.785000000000004</c:v>
                </c:pt>
                <c:pt idx="8082">
                  <c:v>57.785000000000004</c:v>
                </c:pt>
                <c:pt idx="8083">
                  <c:v>57.785000000000004</c:v>
                </c:pt>
                <c:pt idx="8084">
                  <c:v>57.785000000000004</c:v>
                </c:pt>
                <c:pt idx="8085">
                  <c:v>57.785000000000004</c:v>
                </c:pt>
                <c:pt idx="8086">
                  <c:v>57.785000000000004</c:v>
                </c:pt>
                <c:pt idx="8087">
                  <c:v>57.785000000000004</c:v>
                </c:pt>
                <c:pt idx="8088">
                  <c:v>57.785000000000004</c:v>
                </c:pt>
                <c:pt idx="8089">
                  <c:v>57.785000000000004</c:v>
                </c:pt>
                <c:pt idx="8090">
                  <c:v>57.785000000000004</c:v>
                </c:pt>
                <c:pt idx="8091">
                  <c:v>57.785000000000004</c:v>
                </c:pt>
                <c:pt idx="8092">
                  <c:v>57.785000000000004</c:v>
                </c:pt>
                <c:pt idx="8093">
                  <c:v>57.785000000000004</c:v>
                </c:pt>
                <c:pt idx="8094">
                  <c:v>57.785000000000004</c:v>
                </c:pt>
                <c:pt idx="8095">
                  <c:v>57.785000000000004</c:v>
                </c:pt>
                <c:pt idx="8096">
                  <c:v>57.785000000000004</c:v>
                </c:pt>
                <c:pt idx="8097">
                  <c:v>57.785000000000004</c:v>
                </c:pt>
                <c:pt idx="8098">
                  <c:v>57.785000000000004</c:v>
                </c:pt>
                <c:pt idx="8099">
                  <c:v>57.785000000000004</c:v>
                </c:pt>
                <c:pt idx="8100">
                  <c:v>57.785000000000004</c:v>
                </c:pt>
                <c:pt idx="8101">
                  <c:v>57.785000000000004</c:v>
                </c:pt>
                <c:pt idx="8102">
                  <c:v>57.785000000000004</c:v>
                </c:pt>
                <c:pt idx="8103">
                  <c:v>57.785000000000004</c:v>
                </c:pt>
                <c:pt idx="8104">
                  <c:v>57.785000000000004</c:v>
                </c:pt>
                <c:pt idx="8105">
                  <c:v>57.785000000000004</c:v>
                </c:pt>
                <c:pt idx="8106">
                  <c:v>57.785000000000004</c:v>
                </c:pt>
                <c:pt idx="8107">
                  <c:v>57.785000000000004</c:v>
                </c:pt>
                <c:pt idx="8108">
                  <c:v>57.785000000000004</c:v>
                </c:pt>
                <c:pt idx="8109">
                  <c:v>57.785000000000004</c:v>
                </c:pt>
                <c:pt idx="8110">
                  <c:v>57.785000000000004</c:v>
                </c:pt>
                <c:pt idx="8111">
                  <c:v>57.785000000000004</c:v>
                </c:pt>
                <c:pt idx="8112">
                  <c:v>57.785000000000004</c:v>
                </c:pt>
                <c:pt idx="8113">
                  <c:v>57.785000000000004</c:v>
                </c:pt>
                <c:pt idx="8114">
                  <c:v>57.785000000000004</c:v>
                </c:pt>
                <c:pt idx="8115">
                  <c:v>57.785000000000004</c:v>
                </c:pt>
                <c:pt idx="8116">
                  <c:v>57.785000000000004</c:v>
                </c:pt>
                <c:pt idx="8117">
                  <c:v>57.785000000000004</c:v>
                </c:pt>
                <c:pt idx="8118">
                  <c:v>57.785000000000004</c:v>
                </c:pt>
                <c:pt idx="8119">
                  <c:v>57.785000000000004</c:v>
                </c:pt>
                <c:pt idx="8120">
                  <c:v>57.785000000000004</c:v>
                </c:pt>
                <c:pt idx="8121">
                  <c:v>57.785000000000004</c:v>
                </c:pt>
                <c:pt idx="8122">
                  <c:v>57.785000000000004</c:v>
                </c:pt>
                <c:pt idx="8123">
                  <c:v>57.785000000000004</c:v>
                </c:pt>
                <c:pt idx="8124">
                  <c:v>57.785000000000004</c:v>
                </c:pt>
                <c:pt idx="8125">
                  <c:v>57.785000000000004</c:v>
                </c:pt>
                <c:pt idx="8126">
                  <c:v>57.785000000000004</c:v>
                </c:pt>
                <c:pt idx="8127">
                  <c:v>57.785000000000004</c:v>
                </c:pt>
                <c:pt idx="8128">
                  <c:v>57.785000000000004</c:v>
                </c:pt>
                <c:pt idx="8129">
                  <c:v>57.785000000000004</c:v>
                </c:pt>
                <c:pt idx="8130">
                  <c:v>57.785000000000004</c:v>
                </c:pt>
                <c:pt idx="8131">
                  <c:v>57.785000000000004</c:v>
                </c:pt>
                <c:pt idx="8132">
                  <c:v>57.785000000000004</c:v>
                </c:pt>
                <c:pt idx="8133">
                  <c:v>57.785000000000004</c:v>
                </c:pt>
                <c:pt idx="8134">
                  <c:v>57.957999999999998</c:v>
                </c:pt>
                <c:pt idx="8135">
                  <c:v>57.957999999999998</c:v>
                </c:pt>
                <c:pt idx="8136">
                  <c:v>57.957999999999998</c:v>
                </c:pt>
                <c:pt idx="8137">
                  <c:v>57.957999999999998</c:v>
                </c:pt>
                <c:pt idx="8138">
                  <c:v>57.957999999999998</c:v>
                </c:pt>
                <c:pt idx="8139">
                  <c:v>57.957999999999998</c:v>
                </c:pt>
                <c:pt idx="8140">
                  <c:v>57.957999999999998</c:v>
                </c:pt>
                <c:pt idx="8141">
                  <c:v>57.957999999999998</c:v>
                </c:pt>
                <c:pt idx="8142">
                  <c:v>57.957999999999998</c:v>
                </c:pt>
                <c:pt idx="8143">
                  <c:v>57.957999999999998</c:v>
                </c:pt>
                <c:pt idx="8144">
                  <c:v>57.957999999999998</c:v>
                </c:pt>
                <c:pt idx="8145">
                  <c:v>57.957999999999998</c:v>
                </c:pt>
                <c:pt idx="8146">
                  <c:v>57.957999999999998</c:v>
                </c:pt>
                <c:pt idx="8147">
                  <c:v>57.957999999999998</c:v>
                </c:pt>
                <c:pt idx="8148">
                  <c:v>57.957999999999998</c:v>
                </c:pt>
                <c:pt idx="8149">
                  <c:v>57.957999999999998</c:v>
                </c:pt>
                <c:pt idx="8150">
                  <c:v>57.957999999999998</c:v>
                </c:pt>
                <c:pt idx="8151">
                  <c:v>57.957999999999998</c:v>
                </c:pt>
                <c:pt idx="8152">
                  <c:v>57.957999999999998</c:v>
                </c:pt>
                <c:pt idx="8153">
                  <c:v>57.957999999999998</c:v>
                </c:pt>
                <c:pt idx="8154">
                  <c:v>57.957999999999998</c:v>
                </c:pt>
                <c:pt idx="8155">
                  <c:v>57.957999999999998</c:v>
                </c:pt>
                <c:pt idx="8156">
                  <c:v>57.957999999999998</c:v>
                </c:pt>
                <c:pt idx="8157">
                  <c:v>57.957999999999998</c:v>
                </c:pt>
                <c:pt idx="8158">
                  <c:v>57.957999999999998</c:v>
                </c:pt>
                <c:pt idx="8159">
                  <c:v>57.957999999999998</c:v>
                </c:pt>
                <c:pt idx="8160">
                  <c:v>57.957999999999998</c:v>
                </c:pt>
                <c:pt idx="8161">
                  <c:v>57.957999999999998</c:v>
                </c:pt>
                <c:pt idx="8162">
                  <c:v>57.957999999999998</c:v>
                </c:pt>
                <c:pt idx="8163">
                  <c:v>57.957999999999998</c:v>
                </c:pt>
                <c:pt idx="8164">
                  <c:v>57.957999999999998</c:v>
                </c:pt>
                <c:pt idx="8165">
                  <c:v>57.957999999999998</c:v>
                </c:pt>
                <c:pt idx="8166">
                  <c:v>57.957999999999998</c:v>
                </c:pt>
                <c:pt idx="8167">
                  <c:v>57.957999999999998</c:v>
                </c:pt>
                <c:pt idx="8168">
                  <c:v>57.957999999999998</c:v>
                </c:pt>
                <c:pt idx="8169">
                  <c:v>57.957999999999998</c:v>
                </c:pt>
                <c:pt idx="8170">
                  <c:v>57.957999999999998</c:v>
                </c:pt>
                <c:pt idx="8171">
                  <c:v>57.957999999999998</c:v>
                </c:pt>
                <c:pt idx="8172">
                  <c:v>57.957999999999998</c:v>
                </c:pt>
                <c:pt idx="8173">
                  <c:v>57.957999999999998</c:v>
                </c:pt>
                <c:pt idx="8174">
                  <c:v>57.957999999999998</c:v>
                </c:pt>
                <c:pt idx="8175">
                  <c:v>57.957999999999998</c:v>
                </c:pt>
                <c:pt idx="8176">
                  <c:v>57.957999999999998</c:v>
                </c:pt>
                <c:pt idx="8177">
                  <c:v>57.957999999999998</c:v>
                </c:pt>
                <c:pt idx="8178">
                  <c:v>57.957999999999998</c:v>
                </c:pt>
                <c:pt idx="8179">
                  <c:v>57.957999999999998</c:v>
                </c:pt>
                <c:pt idx="8180">
                  <c:v>57.957999999999998</c:v>
                </c:pt>
                <c:pt idx="8181">
                  <c:v>57.957999999999998</c:v>
                </c:pt>
                <c:pt idx="8182">
                  <c:v>57.957999999999998</c:v>
                </c:pt>
                <c:pt idx="8183">
                  <c:v>57.957999999999998</c:v>
                </c:pt>
                <c:pt idx="8184">
                  <c:v>57.957999999999998</c:v>
                </c:pt>
                <c:pt idx="8185">
                  <c:v>57.957999999999998</c:v>
                </c:pt>
                <c:pt idx="8186">
                  <c:v>57.957999999999998</c:v>
                </c:pt>
                <c:pt idx="8187">
                  <c:v>57.957999999999998</c:v>
                </c:pt>
                <c:pt idx="8188">
                  <c:v>57.957999999999998</c:v>
                </c:pt>
                <c:pt idx="8189">
                  <c:v>57.957999999999998</c:v>
                </c:pt>
                <c:pt idx="8190">
                  <c:v>57.957999999999998</c:v>
                </c:pt>
                <c:pt idx="8191">
                  <c:v>57.957999999999998</c:v>
                </c:pt>
                <c:pt idx="8192">
                  <c:v>57.957999999999998</c:v>
                </c:pt>
                <c:pt idx="8193">
                  <c:v>57.957999999999998</c:v>
                </c:pt>
                <c:pt idx="8194">
                  <c:v>57.957999999999998</c:v>
                </c:pt>
                <c:pt idx="8195">
                  <c:v>57.957999999999998</c:v>
                </c:pt>
                <c:pt idx="8196">
                  <c:v>57.957999999999998</c:v>
                </c:pt>
                <c:pt idx="8197">
                  <c:v>57.957999999999998</c:v>
                </c:pt>
                <c:pt idx="8198">
                  <c:v>57.957999999999998</c:v>
                </c:pt>
                <c:pt idx="8199">
                  <c:v>57.957999999999998</c:v>
                </c:pt>
                <c:pt idx="8200">
                  <c:v>57.957999999999998</c:v>
                </c:pt>
                <c:pt idx="8201">
                  <c:v>57.957999999999998</c:v>
                </c:pt>
                <c:pt idx="8202">
                  <c:v>57.957999999999998</c:v>
                </c:pt>
                <c:pt idx="8203">
                  <c:v>57.957999999999998</c:v>
                </c:pt>
                <c:pt idx="8204">
                  <c:v>57.957999999999998</c:v>
                </c:pt>
                <c:pt idx="8205">
                  <c:v>57.957999999999998</c:v>
                </c:pt>
                <c:pt idx="8206">
                  <c:v>57.957999999999998</c:v>
                </c:pt>
                <c:pt idx="8207">
                  <c:v>57.957999999999998</c:v>
                </c:pt>
                <c:pt idx="8208">
                  <c:v>57.957999999999998</c:v>
                </c:pt>
                <c:pt idx="8209">
                  <c:v>57.957999999999998</c:v>
                </c:pt>
                <c:pt idx="8210">
                  <c:v>57.957999999999998</c:v>
                </c:pt>
                <c:pt idx="8211">
                  <c:v>57.957999999999998</c:v>
                </c:pt>
                <c:pt idx="8212">
                  <c:v>57.957999999999998</c:v>
                </c:pt>
                <c:pt idx="8213">
                  <c:v>57.957999999999998</c:v>
                </c:pt>
                <c:pt idx="8214">
                  <c:v>57.957999999999998</c:v>
                </c:pt>
                <c:pt idx="8215">
                  <c:v>57.957999999999998</c:v>
                </c:pt>
                <c:pt idx="8216">
                  <c:v>57.957999999999998</c:v>
                </c:pt>
                <c:pt idx="8217">
                  <c:v>57.957999999999998</c:v>
                </c:pt>
                <c:pt idx="8218">
                  <c:v>57.957999999999998</c:v>
                </c:pt>
                <c:pt idx="8219">
                  <c:v>57.957999999999998</c:v>
                </c:pt>
                <c:pt idx="8220">
                  <c:v>57.957999999999998</c:v>
                </c:pt>
                <c:pt idx="8221">
                  <c:v>57.957999999999998</c:v>
                </c:pt>
                <c:pt idx="8222">
                  <c:v>57.957999999999998</c:v>
                </c:pt>
                <c:pt idx="8223">
                  <c:v>57.957999999999998</c:v>
                </c:pt>
                <c:pt idx="8224">
                  <c:v>57.957999999999998</c:v>
                </c:pt>
                <c:pt idx="8225">
                  <c:v>57.957999999999998</c:v>
                </c:pt>
                <c:pt idx="8226">
                  <c:v>57.957999999999998</c:v>
                </c:pt>
                <c:pt idx="8227">
                  <c:v>57.957999999999998</c:v>
                </c:pt>
                <c:pt idx="8228">
                  <c:v>57.957999999999998</c:v>
                </c:pt>
                <c:pt idx="8229">
                  <c:v>57.957999999999998</c:v>
                </c:pt>
                <c:pt idx="8230">
                  <c:v>57.957999999999998</c:v>
                </c:pt>
                <c:pt idx="8231">
                  <c:v>57.957999999999998</c:v>
                </c:pt>
                <c:pt idx="8232">
                  <c:v>57.957999999999998</c:v>
                </c:pt>
                <c:pt idx="8233">
                  <c:v>57.957999999999998</c:v>
                </c:pt>
                <c:pt idx="8234">
                  <c:v>57.957999999999998</c:v>
                </c:pt>
                <c:pt idx="8235">
                  <c:v>57.957999999999998</c:v>
                </c:pt>
                <c:pt idx="8236">
                  <c:v>57.957999999999998</c:v>
                </c:pt>
                <c:pt idx="8237">
                  <c:v>57.957999999999998</c:v>
                </c:pt>
                <c:pt idx="8238">
                  <c:v>57.957999999999998</c:v>
                </c:pt>
                <c:pt idx="8239">
                  <c:v>57.957999999999998</c:v>
                </c:pt>
                <c:pt idx="8240">
                  <c:v>57.957999999999998</c:v>
                </c:pt>
                <c:pt idx="8241">
                  <c:v>57.957999999999998</c:v>
                </c:pt>
                <c:pt idx="8242">
                  <c:v>57.957999999999998</c:v>
                </c:pt>
                <c:pt idx="8243">
                  <c:v>57.957999999999998</c:v>
                </c:pt>
                <c:pt idx="8244">
                  <c:v>57.957999999999998</c:v>
                </c:pt>
                <c:pt idx="8245">
                  <c:v>57.957999999999998</c:v>
                </c:pt>
                <c:pt idx="8246">
                  <c:v>57.957999999999998</c:v>
                </c:pt>
                <c:pt idx="8247">
                  <c:v>57.957999999999998</c:v>
                </c:pt>
                <c:pt idx="8248">
                  <c:v>57.957999999999998</c:v>
                </c:pt>
                <c:pt idx="8249">
                  <c:v>57.957999999999998</c:v>
                </c:pt>
                <c:pt idx="8250">
                  <c:v>57.957999999999998</c:v>
                </c:pt>
                <c:pt idx="8251">
                  <c:v>57.957999999999998</c:v>
                </c:pt>
                <c:pt idx="8252">
                  <c:v>57.957999999999998</c:v>
                </c:pt>
                <c:pt idx="8253">
                  <c:v>57.957999999999998</c:v>
                </c:pt>
                <c:pt idx="8254">
                  <c:v>57.957999999999998</c:v>
                </c:pt>
                <c:pt idx="8255">
                  <c:v>57.957999999999998</c:v>
                </c:pt>
                <c:pt idx="8256">
                  <c:v>57.957999999999998</c:v>
                </c:pt>
                <c:pt idx="8257">
                  <c:v>57.957999999999998</c:v>
                </c:pt>
                <c:pt idx="8258">
                  <c:v>57.957999999999998</c:v>
                </c:pt>
                <c:pt idx="8259">
                  <c:v>57.957999999999998</c:v>
                </c:pt>
                <c:pt idx="8260">
                  <c:v>57.957999999999998</c:v>
                </c:pt>
                <c:pt idx="8261">
                  <c:v>57.957999999999998</c:v>
                </c:pt>
                <c:pt idx="8262">
                  <c:v>57.957999999999998</c:v>
                </c:pt>
                <c:pt idx="8263">
                  <c:v>57.957999999999998</c:v>
                </c:pt>
                <c:pt idx="8264">
                  <c:v>57.957999999999998</c:v>
                </c:pt>
                <c:pt idx="8265">
                  <c:v>57.957999999999998</c:v>
                </c:pt>
                <c:pt idx="8266">
                  <c:v>57.957999999999998</c:v>
                </c:pt>
                <c:pt idx="8267">
                  <c:v>57.957999999999998</c:v>
                </c:pt>
                <c:pt idx="8268">
                  <c:v>57.957999999999998</c:v>
                </c:pt>
                <c:pt idx="8269">
                  <c:v>57.957999999999998</c:v>
                </c:pt>
                <c:pt idx="8270">
                  <c:v>57.957999999999998</c:v>
                </c:pt>
                <c:pt idx="8271">
                  <c:v>57.957999999999998</c:v>
                </c:pt>
                <c:pt idx="8272">
                  <c:v>57.957999999999998</c:v>
                </c:pt>
                <c:pt idx="8273">
                  <c:v>57.957999999999998</c:v>
                </c:pt>
                <c:pt idx="8274">
                  <c:v>57.957999999999998</c:v>
                </c:pt>
                <c:pt idx="8275">
                  <c:v>57.957999999999998</c:v>
                </c:pt>
                <c:pt idx="8276">
                  <c:v>57.957999999999998</c:v>
                </c:pt>
                <c:pt idx="8277">
                  <c:v>57.957999999999998</c:v>
                </c:pt>
                <c:pt idx="8278">
                  <c:v>57.957999999999998</c:v>
                </c:pt>
                <c:pt idx="8279">
                  <c:v>57.957999999999998</c:v>
                </c:pt>
                <c:pt idx="8280">
                  <c:v>57.957999999999998</c:v>
                </c:pt>
                <c:pt idx="8281">
                  <c:v>57.957999999999998</c:v>
                </c:pt>
                <c:pt idx="8282">
                  <c:v>57.957999999999998</c:v>
                </c:pt>
                <c:pt idx="8283">
                  <c:v>57.957999999999998</c:v>
                </c:pt>
                <c:pt idx="8284">
                  <c:v>57.957999999999998</c:v>
                </c:pt>
                <c:pt idx="8285">
                  <c:v>57.957999999999998</c:v>
                </c:pt>
                <c:pt idx="8286">
                  <c:v>57.957999999999998</c:v>
                </c:pt>
                <c:pt idx="8287">
                  <c:v>57.957999999999998</c:v>
                </c:pt>
                <c:pt idx="8288">
                  <c:v>57.957999999999998</c:v>
                </c:pt>
                <c:pt idx="8289">
                  <c:v>57.957999999999998</c:v>
                </c:pt>
                <c:pt idx="8290">
                  <c:v>57.957999999999998</c:v>
                </c:pt>
                <c:pt idx="8291">
                  <c:v>57.957999999999998</c:v>
                </c:pt>
                <c:pt idx="8292">
                  <c:v>57.957999999999998</c:v>
                </c:pt>
                <c:pt idx="8293">
                  <c:v>57.957999999999998</c:v>
                </c:pt>
                <c:pt idx="8294">
                  <c:v>57.957999999999998</c:v>
                </c:pt>
                <c:pt idx="8295">
                  <c:v>57.957999999999998</c:v>
                </c:pt>
                <c:pt idx="8296">
                  <c:v>57.957999999999998</c:v>
                </c:pt>
                <c:pt idx="8297">
                  <c:v>57.957999999999998</c:v>
                </c:pt>
                <c:pt idx="8298">
                  <c:v>57.957999999999998</c:v>
                </c:pt>
                <c:pt idx="8299">
                  <c:v>57.957999999999998</c:v>
                </c:pt>
                <c:pt idx="8300">
                  <c:v>57.957999999999998</c:v>
                </c:pt>
                <c:pt idx="8301">
                  <c:v>57.957999999999998</c:v>
                </c:pt>
                <c:pt idx="8302">
                  <c:v>57.957999999999998</c:v>
                </c:pt>
                <c:pt idx="8303">
                  <c:v>57.957999999999998</c:v>
                </c:pt>
                <c:pt idx="8304">
                  <c:v>57.957999999999998</c:v>
                </c:pt>
                <c:pt idx="8305">
                  <c:v>57.957999999999998</c:v>
                </c:pt>
                <c:pt idx="8306">
                  <c:v>57.957999999999998</c:v>
                </c:pt>
                <c:pt idx="8307">
                  <c:v>57.957999999999998</c:v>
                </c:pt>
                <c:pt idx="8308">
                  <c:v>57.957999999999998</c:v>
                </c:pt>
                <c:pt idx="8309">
                  <c:v>57.957999999999998</c:v>
                </c:pt>
                <c:pt idx="8310">
                  <c:v>57.957999999999998</c:v>
                </c:pt>
                <c:pt idx="8311">
                  <c:v>57.957999999999998</c:v>
                </c:pt>
                <c:pt idx="8312">
                  <c:v>57.957999999999998</c:v>
                </c:pt>
                <c:pt idx="8313">
                  <c:v>57.957999999999998</c:v>
                </c:pt>
                <c:pt idx="8314">
                  <c:v>57.957999999999998</c:v>
                </c:pt>
                <c:pt idx="8315">
                  <c:v>57.957999999999998</c:v>
                </c:pt>
                <c:pt idx="8316">
                  <c:v>57.957999999999998</c:v>
                </c:pt>
                <c:pt idx="8317">
                  <c:v>57.957999999999998</c:v>
                </c:pt>
                <c:pt idx="8318">
                  <c:v>57.957999999999998</c:v>
                </c:pt>
                <c:pt idx="8319">
                  <c:v>57.957999999999998</c:v>
                </c:pt>
                <c:pt idx="8320">
                  <c:v>57.957999999999998</c:v>
                </c:pt>
                <c:pt idx="8321">
                  <c:v>57.957999999999998</c:v>
                </c:pt>
                <c:pt idx="8322">
                  <c:v>57.957999999999998</c:v>
                </c:pt>
                <c:pt idx="8323">
                  <c:v>57.957999999999998</c:v>
                </c:pt>
                <c:pt idx="8324">
                  <c:v>57.957999999999998</c:v>
                </c:pt>
                <c:pt idx="8325">
                  <c:v>57.957999999999998</c:v>
                </c:pt>
                <c:pt idx="8326">
                  <c:v>57.957999999999998</c:v>
                </c:pt>
                <c:pt idx="8327">
                  <c:v>57.957999999999998</c:v>
                </c:pt>
                <c:pt idx="8328">
                  <c:v>57.957999999999998</c:v>
                </c:pt>
                <c:pt idx="8329">
                  <c:v>57.957999999999998</c:v>
                </c:pt>
                <c:pt idx="8330">
                  <c:v>57.957999999999998</c:v>
                </c:pt>
                <c:pt idx="8331">
                  <c:v>57.957999999999998</c:v>
                </c:pt>
                <c:pt idx="8332">
                  <c:v>57.957999999999998</c:v>
                </c:pt>
                <c:pt idx="8333">
                  <c:v>57.957999999999998</c:v>
                </c:pt>
                <c:pt idx="8334">
                  <c:v>57.957999999999998</c:v>
                </c:pt>
                <c:pt idx="8335">
                  <c:v>57.957999999999998</c:v>
                </c:pt>
                <c:pt idx="8336">
                  <c:v>57.957999999999998</c:v>
                </c:pt>
                <c:pt idx="8337">
                  <c:v>57.957999999999998</c:v>
                </c:pt>
                <c:pt idx="8338">
                  <c:v>57.957999999999998</c:v>
                </c:pt>
                <c:pt idx="8339">
                  <c:v>57.957999999999998</c:v>
                </c:pt>
                <c:pt idx="8340">
                  <c:v>58.131</c:v>
                </c:pt>
                <c:pt idx="8341">
                  <c:v>57.957999999999998</c:v>
                </c:pt>
                <c:pt idx="8342">
                  <c:v>57.957999999999998</c:v>
                </c:pt>
                <c:pt idx="8343">
                  <c:v>57.957999999999998</c:v>
                </c:pt>
                <c:pt idx="8344">
                  <c:v>57.957999999999998</c:v>
                </c:pt>
                <c:pt idx="8345">
                  <c:v>57.957999999999998</c:v>
                </c:pt>
                <c:pt idx="8346">
                  <c:v>57.957999999999998</c:v>
                </c:pt>
                <c:pt idx="8347">
                  <c:v>57.957999999999998</c:v>
                </c:pt>
                <c:pt idx="8348">
                  <c:v>58.131</c:v>
                </c:pt>
                <c:pt idx="8349">
                  <c:v>57.957999999999998</c:v>
                </c:pt>
                <c:pt idx="8350">
                  <c:v>57.957999999999998</c:v>
                </c:pt>
                <c:pt idx="8351">
                  <c:v>57.957999999999998</c:v>
                </c:pt>
                <c:pt idx="8352">
                  <c:v>57.957999999999998</c:v>
                </c:pt>
                <c:pt idx="8353">
                  <c:v>58.131</c:v>
                </c:pt>
                <c:pt idx="8354">
                  <c:v>58.131</c:v>
                </c:pt>
                <c:pt idx="8355">
                  <c:v>57.957999999999998</c:v>
                </c:pt>
                <c:pt idx="8356">
                  <c:v>58.131</c:v>
                </c:pt>
                <c:pt idx="8357">
                  <c:v>58.131</c:v>
                </c:pt>
                <c:pt idx="8358">
                  <c:v>58.131</c:v>
                </c:pt>
                <c:pt idx="8359">
                  <c:v>58.131</c:v>
                </c:pt>
                <c:pt idx="8360">
                  <c:v>58.131</c:v>
                </c:pt>
                <c:pt idx="8361">
                  <c:v>58.131</c:v>
                </c:pt>
                <c:pt idx="8362">
                  <c:v>58.131</c:v>
                </c:pt>
                <c:pt idx="8363">
                  <c:v>58.131</c:v>
                </c:pt>
                <c:pt idx="8364">
                  <c:v>58.131</c:v>
                </c:pt>
                <c:pt idx="8365">
                  <c:v>58.131</c:v>
                </c:pt>
                <c:pt idx="8366">
                  <c:v>58.131</c:v>
                </c:pt>
                <c:pt idx="8367">
                  <c:v>58.131</c:v>
                </c:pt>
                <c:pt idx="8368">
                  <c:v>58.131</c:v>
                </c:pt>
                <c:pt idx="8369">
                  <c:v>58.131</c:v>
                </c:pt>
                <c:pt idx="8370">
                  <c:v>58.131</c:v>
                </c:pt>
                <c:pt idx="8371">
                  <c:v>58.131</c:v>
                </c:pt>
                <c:pt idx="8372">
                  <c:v>58.131</c:v>
                </c:pt>
                <c:pt idx="8373">
                  <c:v>58.131</c:v>
                </c:pt>
                <c:pt idx="8374">
                  <c:v>58.131</c:v>
                </c:pt>
                <c:pt idx="8375">
                  <c:v>58.131</c:v>
                </c:pt>
                <c:pt idx="8376">
                  <c:v>58.131</c:v>
                </c:pt>
                <c:pt idx="8377">
                  <c:v>58.131</c:v>
                </c:pt>
                <c:pt idx="8378">
                  <c:v>58.131</c:v>
                </c:pt>
                <c:pt idx="8379">
                  <c:v>58.131</c:v>
                </c:pt>
                <c:pt idx="8380">
                  <c:v>58.131</c:v>
                </c:pt>
                <c:pt idx="8381">
                  <c:v>58.131</c:v>
                </c:pt>
                <c:pt idx="8382">
                  <c:v>58.131</c:v>
                </c:pt>
                <c:pt idx="8383">
                  <c:v>58.131</c:v>
                </c:pt>
                <c:pt idx="8384">
                  <c:v>58.131</c:v>
                </c:pt>
                <c:pt idx="8385">
                  <c:v>58.131</c:v>
                </c:pt>
                <c:pt idx="8386">
                  <c:v>58.131</c:v>
                </c:pt>
                <c:pt idx="8387">
                  <c:v>58.131</c:v>
                </c:pt>
                <c:pt idx="8388">
                  <c:v>58.131</c:v>
                </c:pt>
                <c:pt idx="8389">
                  <c:v>58.131</c:v>
                </c:pt>
                <c:pt idx="8390">
                  <c:v>58.131</c:v>
                </c:pt>
                <c:pt idx="8391">
                  <c:v>58.131</c:v>
                </c:pt>
                <c:pt idx="8392">
                  <c:v>58.131</c:v>
                </c:pt>
                <c:pt idx="8393">
                  <c:v>58.131</c:v>
                </c:pt>
                <c:pt idx="8394">
                  <c:v>58.131</c:v>
                </c:pt>
                <c:pt idx="8395">
                  <c:v>58.131</c:v>
                </c:pt>
                <c:pt idx="8396">
                  <c:v>58.131</c:v>
                </c:pt>
                <c:pt idx="8397">
                  <c:v>58.131</c:v>
                </c:pt>
                <c:pt idx="8398">
                  <c:v>58.131</c:v>
                </c:pt>
                <c:pt idx="8399">
                  <c:v>58.131</c:v>
                </c:pt>
                <c:pt idx="8400">
                  <c:v>58.131</c:v>
                </c:pt>
                <c:pt idx="8401">
                  <c:v>58.131</c:v>
                </c:pt>
                <c:pt idx="8402">
                  <c:v>58.131</c:v>
                </c:pt>
                <c:pt idx="8403">
                  <c:v>58.131</c:v>
                </c:pt>
                <c:pt idx="8404">
                  <c:v>58.131</c:v>
                </c:pt>
                <c:pt idx="8405">
                  <c:v>58.131</c:v>
                </c:pt>
                <c:pt idx="8406">
                  <c:v>58.131</c:v>
                </c:pt>
                <c:pt idx="8407">
                  <c:v>58.131</c:v>
                </c:pt>
                <c:pt idx="8408">
                  <c:v>58.131</c:v>
                </c:pt>
                <c:pt idx="8409">
                  <c:v>58.131</c:v>
                </c:pt>
                <c:pt idx="8410">
                  <c:v>58.131</c:v>
                </c:pt>
                <c:pt idx="8411">
                  <c:v>58.131</c:v>
                </c:pt>
                <c:pt idx="8412">
                  <c:v>58.131</c:v>
                </c:pt>
                <c:pt idx="8413">
                  <c:v>58.131</c:v>
                </c:pt>
                <c:pt idx="8414">
                  <c:v>58.131</c:v>
                </c:pt>
                <c:pt idx="8415">
                  <c:v>58.131</c:v>
                </c:pt>
                <c:pt idx="8416">
                  <c:v>58.131</c:v>
                </c:pt>
                <c:pt idx="8417">
                  <c:v>58.131</c:v>
                </c:pt>
                <c:pt idx="8418">
                  <c:v>58.131</c:v>
                </c:pt>
                <c:pt idx="8419">
                  <c:v>58.131</c:v>
                </c:pt>
                <c:pt idx="8420">
                  <c:v>58.131</c:v>
                </c:pt>
                <c:pt idx="8421">
                  <c:v>58.131</c:v>
                </c:pt>
                <c:pt idx="8422">
                  <c:v>58.131</c:v>
                </c:pt>
                <c:pt idx="8423">
                  <c:v>58.131</c:v>
                </c:pt>
                <c:pt idx="8424">
                  <c:v>58.131</c:v>
                </c:pt>
                <c:pt idx="8425">
                  <c:v>58.131</c:v>
                </c:pt>
                <c:pt idx="8426">
                  <c:v>58.131</c:v>
                </c:pt>
                <c:pt idx="8427">
                  <c:v>58.131</c:v>
                </c:pt>
                <c:pt idx="8428">
                  <c:v>58.131</c:v>
                </c:pt>
                <c:pt idx="8429">
                  <c:v>58.131</c:v>
                </c:pt>
                <c:pt idx="8430">
                  <c:v>58.131</c:v>
                </c:pt>
                <c:pt idx="8431">
                  <c:v>58.131</c:v>
                </c:pt>
                <c:pt idx="8432">
                  <c:v>58.131</c:v>
                </c:pt>
                <c:pt idx="8433">
                  <c:v>58.131</c:v>
                </c:pt>
                <c:pt idx="8434">
                  <c:v>58.131</c:v>
                </c:pt>
                <c:pt idx="8435">
                  <c:v>58.131</c:v>
                </c:pt>
                <c:pt idx="8436">
                  <c:v>58.131</c:v>
                </c:pt>
                <c:pt idx="8437">
                  <c:v>58.131</c:v>
                </c:pt>
                <c:pt idx="8438">
                  <c:v>58.131</c:v>
                </c:pt>
                <c:pt idx="8439">
                  <c:v>58.131</c:v>
                </c:pt>
                <c:pt idx="8440">
                  <c:v>58.131</c:v>
                </c:pt>
                <c:pt idx="8441">
                  <c:v>58.131</c:v>
                </c:pt>
                <c:pt idx="8442">
                  <c:v>58.131</c:v>
                </c:pt>
                <c:pt idx="8443">
                  <c:v>58.131</c:v>
                </c:pt>
                <c:pt idx="8444">
                  <c:v>58.131</c:v>
                </c:pt>
                <c:pt idx="8445">
                  <c:v>58.131</c:v>
                </c:pt>
                <c:pt idx="8446">
                  <c:v>58.131</c:v>
                </c:pt>
                <c:pt idx="8447">
                  <c:v>58.131</c:v>
                </c:pt>
                <c:pt idx="8448">
                  <c:v>58.131</c:v>
                </c:pt>
                <c:pt idx="8449">
                  <c:v>58.131</c:v>
                </c:pt>
                <c:pt idx="8450">
                  <c:v>58.131</c:v>
                </c:pt>
                <c:pt idx="8451">
                  <c:v>58.131</c:v>
                </c:pt>
                <c:pt idx="8452">
                  <c:v>58.131</c:v>
                </c:pt>
                <c:pt idx="8453">
                  <c:v>58.131</c:v>
                </c:pt>
                <c:pt idx="8454">
                  <c:v>58.131</c:v>
                </c:pt>
                <c:pt idx="8455">
                  <c:v>58.131</c:v>
                </c:pt>
                <c:pt idx="8456">
                  <c:v>58.131</c:v>
                </c:pt>
                <c:pt idx="8457">
                  <c:v>58.131</c:v>
                </c:pt>
                <c:pt idx="8458">
                  <c:v>58.131</c:v>
                </c:pt>
                <c:pt idx="8459">
                  <c:v>58.131</c:v>
                </c:pt>
                <c:pt idx="8460">
                  <c:v>58.131</c:v>
                </c:pt>
                <c:pt idx="8461">
                  <c:v>58.131</c:v>
                </c:pt>
                <c:pt idx="8462">
                  <c:v>58.131</c:v>
                </c:pt>
                <c:pt idx="8463">
                  <c:v>58.131</c:v>
                </c:pt>
                <c:pt idx="8464">
                  <c:v>58.131</c:v>
                </c:pt>
                <c:pt idx="8465">
                  <c:v>58.131</c:v>
                </c:pt>
                <c:pt idx="8466">
                  <c:v>58.131</c:v>
                </c:pt>
                <c:pt idx="8467">
                  <c:v>58.131</c:v>
                </c:pt>
                <c:pt idx="8468">
                  <c:v>58.131</c:v>
                </c:pt>
                <c:pt idx="8469">
                  <c:v>58.131</c:v>
                </c:pt>
                <c:pt idx="8470">
                  <c:v>58.131</c:v>
                </c:pt>
                <c:pt idx="8471">
                  <c:v>58.131</c:v>
                </c:pt>
                <c:pt idx="8472">
                  <c:v>58.131</c:v>
                </c:pt>
                <c:pt idx="8473">
                  <c:v>58.131</c:v>
                </c:pt>
                <c:pt idx="8474">
                  <c:v>58.131</c:v>
                </c:pt>
                <c:pt idx="8475">
                  <c:v>58.131</c:v>
                </c:pt>
                <c:pt idx="8476">
                  <c:v>58.131</c:v>
                </c:pt>
                <c:pt idx="8477">
                  <c:v>58.131</c:v>
                </c:pt>
                <c:pt idx="8478">
                  <c:v>58.131</c:v>
                </c:pt>
                <c:pt idx="8479">
                  <c:v>58.131</c:v>
                </c:pt>
                <c:pt idx="8480">
                  <c:v>58.131</c:v>
                </c:pt>
                <c:pt idx="8481">
                  <c:v>58.131</c:v>
                </c:pt>
                <c:pt idx="8482">
                  <c:v>58.131</c:v>
                </c:pt>
                <c:pt idx="8483">
                  <c:v>58.131</c:v>
                </c:pt>
                <c:pt idx="8484">
                  <c:v>58.131</c:v>
                </c:pt>
                <c:pt idx="8485">
                  <c:v>58.131</c:v>
                </c:pt>
                <c:pt idx="8486">
                  <c:v>58.131</c:v>
                </c:pt>
                <c:pt idx="8487">
                  <c:v>58.131</c:v>
                </c:pt>
                <c:pt idx="8488">
                  <c:v>58.131</c:v>
                </c:pt>
                <c:pt idx="8489">
                  <c:v>58.131</c:v>
                </c:pt>
                <c:pt idx="8490">
                  <c:v>58.131</c:v>
                </c:pt>
                <c:pt idx="8491">
                  <c:v>58.131</c:v>
                </c:pt>
                <c:pt idx="8492">
                  <c:v>58.131</c:v>
                </c:pt>
                <c:pt idx="8493">
                  <c:v>58.131</c:v>
                </c:pt>
                <c:pt idx="8494">
                  <c:v>58.131</c:v>
                </c:pt>
                <c:pt idx="8495">
                  <c:v>58.131</c:v>
                </c:pt>
                <c:pt idx="8496">
                  <c:v>58.131</c:v>
                </c:pt>
                <c:pt idx="8497">
                  <c:v>58.131</c:v>
                </c:pt>
                <c:pt idx="8498">
                  <c:v>58.131</c:v>
                </c:pt>
                <c:pt idx="8499">
                  <c:v>58.131</c:v>
                </c:pt>
                <c:pt idx="8500">
                  <c:v>58.131</c:v>
                </c:pt>
                <c:pt idx="8501">
                  <c:v>58.131</c:v>
                </c:pt>
                <c:pt idx="8502">
                  <c:v>58.131</c:v>
                </c:pt>
                <c:pt idx="8503">
                  <c:v>58.131</c:v>
                </c:pt>
                <c:pt idx="8504">
                  <c:v>58.131</c:v>
                </c:pt>
                <c:pt idx="8505">
                  <c:v>58.131</c:v>
                </c:pt>
                <c:pt idx="8506">
                  <c:v>58.131</c:v>
                </c:pt>
                <c:pt idx="8507">
                  <c:v>58.131</c:v>
                </c:pt>
                <c:pt idx="8508">
                  <c:v>58.131</c:v>
                </c:pt>
                <c:pt idx="8509">
                  <c:v>58.131</c:v>
                </c:pt>
                <c:pt idx="8510">
                  <c:v>58.131</c:v>
                </c:pt>
                <c:pt idx="8511">
                  <c:v>58.131</c:v>
                </c:pt>
                <c:pt idx="8512">
                  <c:v>58.131</c:v>
                </c:pt>
                <c:pt idx="8513">
                  <c:v>58.131</c:v>
                </c:pt>
                <c:pt idx="8514">
                  <c:v>58.131</c:v>
                </c:pt>
                <c:pt idx="8515">
                  <c:v>58.131</c:v>
                </c:pt>
                <c:pt idx="8516">
                  <c:v>58.131</c:v>
                </c:pt>
                <c:pt idx="8517">
                  <c:v>58.131</c:v>
                </c:pt>
                <c:pt idx="8518">
                  <c:v>58.131</c:v>
                </c:pt>
                <c:pt idx="8519">
                  <c:v>58.131</c:v>
                </c:pt>
                <c:pt idx="8520">
                  <c:v>58.131</c:v>
                </c:pt>
                <c:pt idx="8521">
                  <c:v>58.131</c:v>
                </c:pt>
                <c:pt idx="8522">
                  <c:v>58.131</c:v>
                </c:pt>
                <c:pt idx="8523">
                  <c:v>58.131</c:v>
                </c:pt>
                <c:pt idx="8524">
                  <c:v>58.131</c:v>
                </c:pt>
                <c:pt idx="8525">
                  <c:v>58.131</c:v>
                </c:pt>
                <c:pt idx="8526">
                  <c:v>58.131</c:v>
                </c:pt>
                <c:pt idx="8527">
                  <c:v>58.131</c:v>
                </c:pt>
                <c:pt idx="8528">
                  <c:v>58.131</c:v>
                </c:pt>
                <c:pt idx="8529">
                  <c:v>58.131</c:v>
                </c:pt>
                <c:pt idx="8530">
                  <c:v>58.131</c:v>
                </c:pt>
                <c:pt idx="8531">
                  <c:v>58.131</c:v>
                </c:pt>
                <c:pt idx="8532">
                  <c:v>58.131</c:v>
                </c:pt>
                <c:pt idx="8533">
                  <c:v>58.131</c:v>
                </c:pt>
                <c:pt idx="8534">
                  <c:v>58.131</c:v>
                </c:pt>
                <c:pt idx="8535">
                  <c:v>58.131</c:v>
                </c:pt>
                <c:pt idx="8536">
                  <c:v>58.131</c:v>
                </c:pt>
                <c:pt idx="8537">
                  <c:v>58.131</c:v>
                </c:pt>
                <c:pt idx="8538">
                  <c:v>58.131</c:v>
                </c:pt>
                <c:pt idx="8539">
                  <c:v>58.131</c:v>
                </c:pt>
                <c:pt idx="8540">
                  <c:v>58.131</c:v>
                </c:pt>
                <c:pt idx="8541">
                  <c:v>58.131</c:v>
                </c:pt>
                <c:pt idx="8542">
                  <c:v>58.131</c:v>
                </c:pt>
                <c:pt idx="8543">
                  <c:v>58.131</c:v>
                </c:pt>
                <c:pt idx="8544">
                  <c:v>58.131</c:v>
                </c:pt>
                <c:pt idx="8545">
                  <c:v>58.131</c:v>
                </c:pt>
                <c:pt idx="8546">
                  <c:v>58.131</c:v>
                </c:pt>
                <c:pt idx="8547">
                  <c:v>58.131</c:v>
                </c:pt>
                <c:pt idx="8548">
                  <c:v>58.131</c:v>
                </c:pt>
                <c:pt idx="8549">
                  <c:v>58.131</c:v>
                </c:pt>
                <c:pt idx="8550">
                  <c:v>58.131</c:v>
                </c:pt>
                <c:pt idx="8551">
                  <c:v>58.131</c:v>
                </c:pt>
                <c:pt idx="8552">
                  <c:v>58.131</c:v>
                </c:pt>
                <c:pt idx="8553">
                  <c:v>58.131</c:v>
                </c:pt>
                <c:pt idx="8554">
                  <c:v>58.131</c:v>
                </c:pt>
                <c:pt idx="8555">
                  <c:v>58.131</c:v>
                </c:pt>
                <c:pt idx="8556">
                  <c:v>58.131</c:v>
                </c:pt>
                <c:pt idx="8557">
                  <c:v>58.131</c:v>
                </c:pt>
                <c:pt idx="8558">
                  <c:v>58.131</c:v>
                </c:pt>
                <c:pt idx="8559">
                  <c:v>58.131</c:v>
                </c:pt>
                <c:pt idx="8560">
                  <c:v>58.303000000000004</c:v>
                </c:pt>
                <c:pt idx="8561">
                  <c:v>58.131</c:v>
                </c:pt>
                <c:pt idx="8562">
                  <c:v>58.131</c:v>
                </c:pt>
                <c:pt idx="8563">
                  <c:v>58.131</c:v>
                </c:pt>
                <c:pt idx="8564">
                  <c:v>58.131</c:v>
                </c:pt>
                <c:pt idx="8565">
                  <c:v>58.303000000000004</c:v>
                </c:pt>
                <c:pt idx="8566">
                  <c:v>58.303000000000004</c:v>
                </c:pt>
                <c:pt idx="8567">
                  <c:v>58.303000000000004</c:v>
                </c:pt>
                <c:pt idx="8568">
                  <c:v>58.303000000000004</c:v>
                </c:pt>
                <c:pt idx="8569">
                  <c:v>58.303000000000004</c:v>
                </c:pt>
                <c:pt idx="8570">
                  <c:v>58.303000000000004</c:v>
                </c:pt>
                <c:pt idx="8571">
                  <c:v>58.303000000000004</c:v>
                </c:pt>
                <c:pt idx="8572">
                  <c:v>58.303000000000004</c:v>
                </c:pt>
                <c:pt idx="8573">
                  <c:v>58.303000000000004</c:v>
                </c:pt>
                <c:pt idx="8574">
                  <c:v>58.303000000000004</c:v>
                </c:pt>
                <c:pt idx="8575">
                  <c:v>58.303000000000004</c:v>
                </c:pt>
                <c:pt idx="8576">
                  <c:v>58.303000000000004</c:v>
                </c:pt>
                <c:pt idx="8577">
                  <c:v>58.303000000000004</c:v>
                </c:pt>
                <c:pt idx="8578">
                  <c:v>58.303000000000004</c:v>
                </c:pt>
                <c:pt idx="8579">
                  <c:v>58.303000000000004</c:v>
                </c:pt>
                <c:pt idx="8580">
                  <c:v>58.303000000000004</c:v>
                </c:pt>
                <c:pt idx="8581">
                  <c:v>58.303000000000004</c:v>
                </c:pt>
                <c:pt idx="8582">
                  <c:v>58.303000000000004</c:v>
                </c:pt>
                <c:pt idx="8583">
                  <c:v>58.303000000000004</c:v>
                </c:pt>
                <c:pt idx="8584">
                  <c:v>58.303000000000004</c:v>
                </c:pt>
                <c:pt idx="8585">
                  <c:v>58.303000000000004</c:v>
                </c:pt>
                <c:pt idx="8586">
                  <c:v>58.303000000000004</c:v>
                </c:pt>
                <c:pt idx="8587">
                  <c:v>58.303000000000004</c:v>
                </c:pt>
                <c:pt idx="8588">
                  <c:v>58.303000000000004</c:v>
                </c:pt>
                <c:pt idx="8589">
                  <c:v>58.303000000000004</c:v>
                </c:pt>
                <c:pt idx="8590">
                  <c:v>58.303000000000004</c:v>
                </c:pt>
                <c:pt idx="8591">
                  <c:v>58.303000000000004</c:v>
                </c:pt>
                <c:pt idx="8592">
                  <c:v>58.303000000000004</c:v>
                </c:pt>
                <c:pt idx="8593">
                  <c:v>58.303000000000004</c:v>
                </c:pt>
                <c:pt idx="8594">
                  <c:v>58.303000000000004</c:v>
                </c:pt>
                <c:pt idx="8595">
                  <c:v>58.303000000000004</c:v>
                </c:pt>
                <c:pt idx="8596">
                  <c:v>58.303000000000004</c:v>
                </c:pt>
                <c:pt idx="8597">
                  <c:v>58.303000000000004</c:v>
                </c:pt>
                <c:pt idx="8598">
                  <c:v>58.303000000000004</c:v>
                </c:pt>
                <c:pt idx="8599">
                  <c:v>58.303000000000004</c:v>
                </c:pt>
                <c:pt idx="8600">
                  <c:v>58.303000000000004</c:v>
                </c:pt>
                <c:pt idx="8601">
                  <c:v>58.303000000000004</c:v>
                </c:pt>
                <c:pt idx="8602">
                  <c:v>58.303000000000004</c:v>
                </c:pt>
                <c:pt idx="8603">
                  <c:v>58.303000000000004</c:v>
                </c:pt>
                <c:pt idx="8604">
                  <c:v>58.303000000000004</c:v>
                </c:pt>
                <c:pt idx="8605">
                  <c:v>58.303000000000004</c:v>
                </c:pt>
                <c:pt idx="8606">
                  <c:v>58.303000000000004</c:v>
                </c:pt>
                <c:pt idx="8607">
                  <c:v>58.303000000000004</c:v>
                </c:pt>
                <c:pt idx="8608">
                  <c:v>58.303000000000004</c:v>
                </c:pt>
                <c:pt idx="8609">
                  <c:v>58.303000000000004</c:v>
                </c:pt>
                <c:pt idx="8610">
                  <c:v>58.303000000000004</c:v>
                </c:pt>
                <c:pt idx="8611">
                  <c:v>58.303000000000004</c:v>
                </c:pt>
                <c:pt idx="8612">
                  <c:v>58.303000000000004</c:v>
                </c:pt>
                <c:pt idx="8613">
                  <c:v>58.303000000000004</c:v>
                </c:pt>
                <c:pt idx="8614">
                  <c:v>58.303000000000004</c:v>
                </c:pt>
                <c:pt idx="8615">
                  <c:v>58.303000000000004</c:v>
                </c:pt>
                <c:pt idx="8616">
                  <c:v>58.303000000000004</c:v>
                </c:pt>
                <c:pt idx="8617">
                  <c:v>58.303000000000004</c:v>
                </c:pt>
                <c:pt idx="8618">
                  <c:v>58.303000000000004</c:v>
                </c:pt>
                <c:pt idx="8619">
                  <c:v>58.303000000000004</c:v>
                </c:pt>
                <c:pt idx="8620">
                  <c:v>58.303000000000004</c:v>
                </c:pt>
                <c:pt idx="8621">
                  <c:v>58.303000000000004</c:v>
                </c:pt>
                <c:pt idx="8622">
                  <c:v>58.303000000000004</c:v>
                </c:pt>
                <c:pt idx="8623">
                  <c:v>58.303000000000004</c:v>
                </c:pt>
                <c:pt idx="8624">
                  <c:v>58.303000000000004</c:v>
                </c:pt>
                <c:pt idx="8625">
                  <c:v>58.303000000000004</c:v>
                </c:pt>
                <c:pt idx="8626">
                  <c:v>58.303000000000004</c:v>
                </c:pt>
                <c:pt idx="8627">
                  <c:v>58.303000000000004</c:v>
                </c:pt>
                <c:pt idx="8628">
                  <c:v>58.303000000000004</c:v>
                </c:pt>
                <c:pt idx="8629">
                  <c:v>58.303000000000004</c:v>
                </c:pt>
                <c:pt idx="8630">
                  <c:v>58.303000000000004</c:v>
                </c:pt>
                <c:pt idx="8631">
                  <c:v>58.303000000000004</c:v>
                </c:pt>
                <c:pt idx="8632">
                  <c:v>58.303000000000004</c:v>
                </c:pt>
                <c:pt idx="8633">
                  <c:v>58.303000000000004</c:v>
                </c:pt>
                <c:pt idx="8634">
                  <c:v>58.303000000000004</c:v>
                </c:pt>
                <c:pt idx="8635">
                  <c:v>58.303000000000004</c:v>
                </c:pt>
                <c:pt idx="8636">
                  <c:v>58.303000000000004</c:v>
                </c:pt>
                <c:pt idx="8637">
                  <c:v>58.303000000000004</c:v>
                </c:pt>
                <c:pt idx="8638">
                  <c:v>58.303000000000004</c:v>
                </c:pt>
                <c:pt idx="8639">
                  <c:v>58.303000000000004</c:v>
                </c:pt>
                <c:pt idx="8640">
                  <c:v>58.303000000000004</c:v>
                </c:pt>
                <c:pt idx="8641">
                  <c:v>58.303000000000004</c:v>
                </c:pt>
                <c:pt idx="8642">
                  <c:v>58.303000000000004</c:v>
                </c:pt>
                <c:pt idx="8643">
                  <c:v>58.303000000000004</c:v>
                </c:pt>
                <c:pt idx="8644">
                  <c:v>58.303000000000004</c:v>
                </c:pt>
                <c:pt idx="8645">
                  <c:v>58.303000000000004</c:v>
                </c:pt>
                <c:pt idx="8646">
                  <c:v>58.303000000000004</c:v>
                </c:pt>
                <c:pt idx="8647">
                  <c:v>58.303000000000004</c:v>
                </c:pt>
                <c:pt idx="8648">
                  <c:v>58.303000000000004</c:v>
                </c:pt>
                <c:pt idx="8649">
                  <c:v>58.303000000000004</c:v>
                </c:pt>
                <c:pt idx="8650">
                  <c:v>58.303000000000004</c:v>
                </c:pt>
                <c:pt idx="8651">
                  <c:v>58.303000000000004</c:v>
                </c:pt>
                <c:pt idx="8652">
                  <c:v>58.303000000000004</c:v>
                </c:pt>
                <c:pt idx="8653">
                  <c:v>58.303000000000004</c:v>
                </c:pt>
                <c:pt idx="8654">
                  <c:v>58.303000000000004</c:v>
                </c:pt>
                <c:pt idx="8655">
                  <c:v>58.303000000000004</c:v>
                </c:pt>
                <c:pt idx="8656">
                  <c:v>58.303000000000004</c:v>
                </c:pt>
                <c:pt idx="8657">
                  <c:v>58.303000000000004</c:v>
                </c:pt>
                <c:pt idx="8658">
                  <c:v>58.303000000000004</c:v>
                </c:pt>
                <c:pt idx="8659">
                  <c:v>58.303000000000004</c:v>
                </c:pt>
                <c:pt idx="8660">
                  <c:v>58.303000000000004</c:v>
                </c:pt>
                <c:pt idx="8661">
                  <c:v>58.303000000000004</c:v>
                </c:pt>
                <c:pt idx="8662">
                  <c:v>58.303000000000004</c:v>
                </c:pt>
                <c:pt idx="8663">
                  <c:v>58.303000000000004</c:v>
                </c:pt>
                <c:pt idx="8664">
                  <c:v>58.303000000000004</c:v>
                </c:pt>
                <c:pt idx="8665">
                  <c:v>58.303000000000004</c:v>
                </c:pt>
                <c:pt idx="8666">
                  <c:v>58.303000000000004</c:v>
                </c:pt>
                <c:pt idx="8667">
                  <c:v>58.303000000000004</c:v>
                </c:pt>
                <c:pt idx="8668">
                  <c:v>58.303000000000004</c:v>
                </c:pt>
                <c:pt idx="8669">
                  <c:v>58.303000000000004</c:v>
                </c:pt>
                <c:pt idx="8670">
                  <c:v>58.303000000000004</c:v>
                </c:pt>
                <c:pt idx="8671">
                  <c:v>58.303000000000004</c:v>
                </c:pt>
                <c:pt idx="8672">
                  <c:v>58.303000000000004</c:v>
                </c:pt>
                <c:pt idx="8673">
                  <c:v>58.303000000000004</c:v>
                </c:pt>
                <c:pt idx="8674">
                  <c:v>58.303000000000004</c:v>
                </c:pt>
                <c:pt idx="8675">
                  <c:v>58.303000000000004</c:v>
                </c:pt>
                <c:pt idx="8676">
                  <c:v>58.303000000000004</c:v>
                </c:pt>
                <c:pt idx="8677">
                  <c:v>58.303000000000004</c:v>
                </c:pt>
                <c:pt idx="8678">
                  <c:v>58.303000000000004</c:v>
                </c:pt>
                <c:pt idx="8679">
                  <c:v>58.303000000000004</c:v>
                </c:pt>
                <c:pt idx="8680">
                  <c:v>58.303000000000004</c:v>
                </c:pt>
                <c:pt idx="8681">
                  <c:v>58.303000000000004</c:v>
                </c:pt>
                <c:pt idx="8682">
                  <c:v>58.303000000000004</c:v>
                </c:pt>
                <c:pt idx="8683">
                  <c:v>58.303000000000004</c:v>
                </c:pt>
                <c:pt idx="8684">
                  <c:v>58.303000000000004</c:v>
                </c:pt>
                <c:pt idx="8685">
                  <c:v>58.303000000000004</c:v>
                </c:pt>
                <c:pt idx="8686">
                  <c:v>58.303000000000004</c:v>
                </c:pt>
                <c:pt idx="8687">
                  <c:v>58.303000000000004</c:v>
                </c:pt>
                <c:pt idx="8688">
                  <c:v>58.303000000000004</c:v>
                </c:pt>
                <c:pt idx="8689">
                  <c:v>58.303000000000004</c:v>
                </c:pt>
                <c:pt idx="8690">
                  <c:v>58.303000000000004</c:v>
                </c:pt>
                <c:pt idx="8691">
                  <c:v>58.303000000000004</c:v>
                </c:pt>
                <c:pt idx="8692">
                  <c:v>58.303000000000004</c:v>
                </c:pt>
                <c:pt idx="8693">
                  <c:v>58.303000000000004</c:v>
                </c:pt>
                <c:pt idx="8694">
                  <c:v>58.303000000000004</c:v>
                </c:pt>
                <c:pt idx="8695">
                  <c:v>58.303000000000004</c:v>
                </c:pt>
                <c:pt idx="8696">
                  <c:v>58.303000000000004</c:v>
                </c:pt>
                <c:pt idx="8697">
                  <c:v>58.303000000000004</c:v>
                </c:pt>
                <c:pt idx="8698">
                  <c:v>58.303000000000004</c:v>
                </c:pt>
                <c:pt idx="8699">
                  <c:v>58.303000000000004</c:v>
                </c:pt>
                <c:pt idx="8700">
                  <c:v>58.303000000000004</c:v>
                </c:pt>
                <c:pt idx="8701">
                  <c:v>58.303000000000004</c:v>
                </c:pt>
                <c:pt idx="8702">
                  <c:v>58.303000000000004</c:v>
                </c:pt>
                <c:pt idx="8703">
                  <c:v>58.303000000000004</c:v>
                </c:pt>
                <c:pt idx="8704">
                  <c:v>58.303000000000004</c:v>
                </c:pt>
                <c:pt idx="8705">
                  <c:v>58.303000000000004</c:v>
                </c:pt>
                <c:pt idx="8706">
                  <c:v>58.303000000000004</c:v>
                </c:pt>
                <c:pt idx="8707">
                  <c:v>58.303000000000004</c:v>
                </c:pt>
                <c:pt idx="8708">
                  <c:v>58.303000000000004</c:v>
                </c:pt>
                <c:pt idx="8709">
                  <c:v>58.303000000000004</c:v>
                </c:pt>
                <c:pt idx="8710">
                  <c:v>58.303000000000004</c:v>
                </c:pt>
                <c:pt idx="8711">
                  <c:v>58.303000000000004</c:v>
                </c:pt>
                <c:pt idx="8712">
                  <c:v>58.303000000000004</c:v>
                </c:pt>
                <c:pt idx="8713">
                  <c:v>58.303000000000004</c:v>
                </c:pt>
                <c:pt idx="8714">
                  <c:v>58.303000000000004</c:v>
                </c:pt>
                <c:pt idx="8715">
                  <c:v>58.303000000000004</c:v>
                </c:pt>
                <c:pt idx="8716">
                  <c:v>58.303000000000004</c:v>
                </c:pt>
                <c:pt idx="8717">
                  <c:v>58.303000000000004</c:v>
                </c:pt>
                <c:pt idx="8718">
                  <c:v>58.303000000000004</c:v>
                </c:pt>
                <c:pt idx="8719">
                  <c:v>58.303000000000004</c:v>
                </c:pt>
                <c:pt idx="8720">
                  <c:v>58.303000000000004</c:v>
                </c:pt>
                <c:pt idx="8721">
                  <c:v>58.303000000000004</c:v>
                </c:pt>
                <c:pt idx="8722">
                  <c:v>58.303000000000004</c:v>
                </c:pt>
                <c:pt idx="8723">
                  <c:v>58.303000000000004</c:v>
                </c:pt>
                <c:pt idx="8724">
                  <c:v>58.303000000000004</c:v>
                </c:pt>
                <c:pt idx="8725">
                  <c:v>58.303000000000004</c:v>
                </c:pt>
                <c:pt idx="8726">
                  <c:v>58.303000000000004</c:v>
                </c:pt>
                <c:pt idx="8727">
                  <c:v>58.303000000000004</c:v>
                </c:pt>
                <c:pt idx="8728">
                  <c:v>58.303000000000004</c:v>
                </c:pt>
                <c:pt idx="8729">
                  <c:v>58.303000000000004</c:v>
                </c:pt>
                <c:pt idx="8730">
                  <c:v>58.303000000000004</c:v>
                </c:pt>
                <c:pt idx="8731">
                  <c:v>58.476000000000006</c:v>
                </c:pt>
                <c:pt idx="8732">
                  <c:v>58.303000000000004</c:v>
                </c:pt>
                <c:pt idx="8733">
                  <c:v>58.303000000000004</c:v>
                </c:pt>
                <c:pt idx="8734">
                  <c:v>58.303000000000004</c:v>
                </c:pt>
                <c:pt idx="8735">
                  <c:v>58.303000000000004</c:v>
                </c:pt>
                <c:pt idx="8736">
                  <c:v>58.303000000000004</c:v>
                </c:pt>
                <c:pt idx="8737">
                  <c:v>58.476000000000006</c:v>
                </c:pt>
                <c:pt idx="8738">
                  <c:v>58.476000000000006</c:v>
                </c:pt>
                <c:pt idx="8739">
                  <c:v>58.476000000000006</c:v>
                </c:pt>
                <c:pt idx="8740">
                  <c:v>58.476000000000006</c:v>
                </c:pt>
                <c:pt idx="8741">
                  <c:v>58.303000000000004</c:v>
                </c:pt>
                <c:pt idx="8742">
                  <c:v>58.303000000000004</c:v>
                </c:pt>
                <c:pt idx="8743">
                  <c:v>58.476000000000006</c:v>
                </c:pt>
                <c:pt idx="8744">
                  <c:v>58.476000000000006</c:v>
                </c:pt>
                <c:pt idx="8745">
                  <c:v>58.476000000000006</c:v>
                </c:pt>
                <c:pt idx="8746">
                  <c:v>58.476000000000006</c:v>
                </c:pt>
                <c:pt idx="8747">
                  <c:v>58.476000000000006</c:v>
                </c:pt>
                <c:pt idx="8748">
                  <c:v>58.476000000000006</c:v>
                </c:pt>
                <c:pt idx="8749">
                  <c:v>58.476000000000006</c:v>
                </c:pt>
                <c:pt idx="8750">
                  <c:v>58.476000000000006</c:v>
                </c:pt>
                <c:pt idx="8751">
                  <c:v>58.476000000000006</c:v>
                </c:pt>
                <c:pt idx="8752">
                  <c:v>58.476000000000006</c:v>
                </c:pt>
                <c:pt idx="8753">
                  <c:v>58.476000000000006</c:v>
                </c:pt>
                <c:pt idx="8754">
                  <c:v>58.476000000000006</c:v>
                </c:pt>
                <c:pt idx="8755">
                  <c:v>58.476000000000006</c:v>
                </c:pt>
                <c:pt idx="8756">
                  <c:v>58.476000000000006</c:v>
                </c:pt>
                <c:pt idx="8757">
                  <c:v>58.476000000000006</c:v>
                </c:pt>
                <c:pt idx="8758">
                  <c:v>58.476000000000006</c:v>
                </c:pt>
                <c:pt idx="8759">
                  <c:v>58.476000000000006</c:v>
                </c:pt>
                <c:pt idx="8760">
                  <c:v>58.476000000000006</c:v>
                </c:pt>
                <c:pt idx="8761">
                  <c:v>58.476000000000006</c:v>
                </c:pt>
                <c:pt idx="8762">
                  <c:v>58.476000000000006</c:v>
                </c:pt>
                <c:pt idx="8763">
                  <c:v>58.476000000000006</c:v>
                </c:pt>
                <c:pt idx="8764">
                  <c:v>58.476000000000006</c:v>
                </c:pt>
                <c:pt idx="8765">
                  <c:v>58.476000000000006</c:v>
                </c:pt>
                <c:pt idx="8766">
                  <c:v>58.476000000000006</c:v>
                </c:pt>
                <c:pt idx="8767">
                  <c:v>58.476000000000006</c:v>
                </c:pt>
                <c:pt idx="8768">
                  <c:v>58.476000000000006</c:v>
                </c:pt>
                <c:pt idx="8769">
                  <c:v>58.476000000000006</c:v>
                </c:pt>
                <c:pt idx="8770">
                  <c:v>58.476000000000006</c:v>
                </c:pt>
                <c:pt idx="8771">
                  <c:v>58.476000000000006</c:v>
                </c:pt>
                <c:pt idx="8772">
                  <c:v>58.476000000000006</c:v>
                </c:pt>
                <c:pt idx="8773">
                  <c:v>58.476000000000006</c:v>
                </c:pt>
                <c:pt idx="8774">
                  <c:v>58.476000000000006</c:v>
                </c:pt>
                <c:pt idx="8775">
                  <c:v>58.476000000000006</c:v>
                </c:pt>
                <c:pt idx="8776">
                  <c:v>58.476000000000006</c:v>
                </c:pt>
                <c:pt idx="8777">
                  <c:v>58.476000000000006</c:v>
                </c:pt>
                <c:pt idx="8778">
                  <c:v>58.476000000000006</c:v>
                </c:pt>
                <c:pt idx="8779">
                  <c:v>58.476000000000006</c:v>
                </c:pt>
                <c:pt idx="8780">
                  <c:v>58.476000000000006</c:v>
                </c:pt>
                <c:pt idx="8781">
                  <c:v>58.476000000000006</c:v>
                </c:pt>
                <c:pt idx="8782">
                  <c:v>58.476000000000006</c:v>
                </c:pt>
                <c:pt idx="8783">
                  <c:v>58.476000000000006</c:v>
                </c:pt>
                <c:pt idx="8784">
                  <c:v>58.476000000000006</c:v>
                </c:pt>
                <c:pt idx="8785">
                  <c:v>58.476000000000006</c:v>
                </c:pt>
                <c:pt idx="8786">
                  <c:v>58.476000000000006</c:v>
                </c:pt>
                <c:pt idx="8787">
                  <c:v>58.476000000000006</c:v>
                </c:pt>
                <c:pt idx="8788">
                  <c:v>58.476000000000006</c:v>
                </c:pt>
                <c:pt idx="8789">
                  <c:v>58.476000000000006</c:v>
                </c:pt>
                <c:pt idx="8790">
                  <c:v>58.476000000000006</c:v>
                </c:pt>
                <c:pt idx="8791">
                  <c:v>58.476000000000006</c:v>
                </c:pt>
                <c:pt idx="8792">
                  <c:v>58.476000000000006</c:v>
                </c:pt>
                <c:pt idx="8793">
                  <c:v>58.476000000000006</c:v>
                </c:pt>
                <c:pt idx="8794">
                  <c:v>58.476000000000006</c:v>
                </c:pt>
                <c:pt idx="8795">
                  <c:v>58.476000000000006</c:v>
                </c:pt>
                <c:pt idx="8796">
                  <c:v>58.476000000000006</c:v>
                </c:pt>
                <c:pt idx="8797">
                  <c:v>58.476000000000006</c:v>
                </c:pt>
                <c:pt idx="8798">
                  <c:v>58.476000000000006</c:v>
                </c:pt>
                <c:pt idx="8799">
                  <c:v>58.476000000000006</c:v>
                </c:pt>
                <c:pt idx="8800">
                  <c:v>58.476000000000006</c:v>
                </c:pt>
                <c:pt idx="8801">
                  <c:v>58.476000000000006</c:v>
                </c:pt>
                <c:pt idx="8802">
                  <c:v>58.476000000000006</c:v>
                </c:pt>
                <c:pt idx="8803">
                  <c:v>58.476000000000006</c:v>
                </c:pt>
                <c:pt idx="8804">
                  <c:v>58.476000000000006</c:v>
                </c:pt>
                <c:pt idx="8805">
                  <c:v>58.476000000000006</c:v>
                </c:pt>
                <c:pt idx="8806">
                  <c:v>58.476000000000006</c:v>
                </c:pt>
                <c:pt idx="8807">
                  <c:v>58.476000000000006</c:v>
                </c:pt>
                <c:pt idx="8808">
                  <c:v>58.476000000000006</c:v>
                </c:pt>
                <c:pt idx="8809">
                  <c:v>58.476000000000006</c:v>
                </c:pt>
                <c:pt idx="8810">
                  <c:v>58.476000000000006</c:v>
                </c:pt>
                <c:pt idx="8811">
                  <c:v>58.476000000000006</c:v>
                </c:pt>
                <c:pt idx="8812">
                  <c:v>58.476000000000006</c:v>
                </c:pt>
                <c:pt idx="8813">
                  <c:v>58.476000000000006</c:v>
                </c:pt>
                <c:pt idx="8814">
                  <c:v>58.476000000000006</c:v>
                </c:pt>
                <c:pt idx="8815">
                  <c:v>58.476000000000006</c:v>
                </c:pt>
                <c:pt idx="8816">
                  <c:v>58.476000000000006</c:v>
                </c:pt>
                <c:pt idx="8817">
                  <c:v>58.476000000000006</c:v>
                </c:pt>
                <c:pt idx="8818">
                  <c:v>58.476000000000006</c:v>
                </c:pt>
                <c:pt idx="8819">
                  <c:v>58.476000000000006</c:v>
                </c:pt>
                <c:pt idx="8820">
                  <c:v>58.476000000000006</c:v>
                </c:pt>
                <c:pt idx="8821">
                  <c:v>58.476000000000006</c:v>
                </c:pt>
                <c:pt idx="8822">
                  <c:v>58.476000000000006</c:v>
                </c:pt>
                <c:pt idx="8823">
                  <c:v>58.476000000000006</c:v>
                </c:pt>
                <c:pt idx="8824">
                  <c:v>58.476000000000006</c:v>
                </c:pt>
                <c:pt idx="8825">
                  <c:v>58.476000000000006</c:v>
                </c:pt>
                <c:pt idx="8826">
                  <c:v>58.476000000000006</c:v>
                </c:pt>
                <c:pt idx="8827">
                  <c:v>58.476000000000006</c:v>
                </c:pt>
                <c:pt idx="8828">
                  <c:v>58.476000000000006</c:v>
                </c:pt>
                <c:pt idx="8829">
                  <c:v>58.476000000000006</c:v>
                </c:pt>
                <c:pt idx="8830">
                  <c:v>58.476000000000006</c:v>
                </c:pt>
                <c:pt idx="8831">
                  <c:v>58.476000000000006</c:v>
                </c:pt>
                <c:pt idx="8832">
                  <c:v>58.476000000000006</c:v>
                </c:pt>
                <c:pt idx="8833">
                  <c:v>58.476000000000006</c:v>
                </c:pt>
                <c:pt idx="8834">
                  <c:v>58.476000000000006</c:v>
                </c:pt>
                <c:pt idx="8835">
                  <c:v>58.476000000000006</c:v>
                </c:pt>
                <c:pt idx="8836">
                  <c:v>58.476000000000006</c:v>
                </c:pt>
                <c:pt idx="8837">
                  <c:v>58.476000000000006</c:v>
                </c:pt>
                <c:pt idx="8838">
                  <c:v>58.476000000000006</c:v>
                </c:pt>
                <c:pt idx="8839">
                  <c:v>58.476000000000006</c:v>
                </c:pt>
                <c:pt idx="8840">
                  <c:v>58.476000000000006</c:v>
                </c:pt>
                <c:pt idx="8841">
                  <c:v>58.476000000000006</c:v>
                </c:pt>
                <c:pt idx="8842">
                  <c:v>58.476000000000006</c:v>
                </c:pt>
                <c:pt idx="8843">
                  <c:v>58.476000000000006</c:v>
                </c:pt>
                <c:pt idx="8844">
                  <c:v>58.476000000000006</c:v>
                </c:pt>
                <c:pt idx="8845">
                  <c:v>58.476000000000006</c:v>
                </c:pt>
                <c:pt idx="8846">
                  <c:v>58.476000000000006</c:v>
                </c:pt>
                <c:pt idx="8847">
                  <c:v>58.476000000000006</c:v>
                </c:pt>
                <c:pt idx="8848">
                  <c:v>58.476000000000006</c:v>
                </c:pt>
                <c:pt idx="8849">
                  <c:v>58.476000000000006</c:v>
                </c:pt>
                <c:pt idx="8850">
                  <c:v>58.476000000000006</c:v>
                </c:pt>
                <c:pt idx="8851">
                  <c:v>58.476000000000006</c:v>
                </c:pt>
                <c:pt idx="8852">
                  <c:v>58.476000000000006</c:v>
                </c:pt>
                <c:pt idx="8853">
                  <c:v>58.476000000000006</c:v>
                </c:pt>
                <c:pt idx="8854">
                  <c:v>58.476000000000006</c:v>
                </c:pt>
                <c:pt idx="8855">
                  <c:v>58.476000000000006</c:v>
                </c:pt>
                <c:pt idx="8856">
                  <c:v>58.476000000000006</c:v>
                </c:pt>
                <c:pt idx="8857">
                  <c:v>58.476000000000006</c:v>
                </c:pt>
                <c:pt idx="8858">
                  <c:v>58.476000000000006</c:v>
                </c:pt>
                <c:pt idx="8859">
                  <c:v>58.476000000000006</c:v>
                </c:pt>
                <c:pt idx="8860">
                  <c:v>58.476000000000006</c:v>
                </c:pt>
                <c:pt idx="8861">
                  <c:v>58.476000000000006</c:v>
                </c:pt>
                <c:pt idx="8862">
                  <c:v>58.476000000000006</c:v>
                </c:pt>
                <c:pt idx="8863">
                  <c:v>58.476000000000006</c:v>
                </c:pt>
                <c:pt idx="8864">
                  <c:v>58.476000000000006</c:v>
                </c:pt>
                <c:pt idx="8865">
                  <c:v>58.476000000000006</c:v>
                </c:pt>
                <c:pt idx="8866">
                  <c:v>58.476000000000006</c:v>
                </c:pt>
                <c:pt idx="8867">
                  <c:v>58.476000000000006</c:v>
                </c:pt>
                <c:pt idx="8868">
                  <c:v>58.476000000000006</c:v>
                </c:pt>
                <c:pt idx="8869">
                  <c:v>58.476000000000006</c:v>
                </c:pt>
                <c:pt idx="8870">
                  <c:v>58.476000000000006</c:v>
                </c:pt>
                <c:pt idx="8871">
                  <c:v>58.476000000000006</c:v>
                </c:pt>
                <c:pt idx="8872">
                  <c:v>58.476000000000006</c:v>
                </c:pt>
                <c:pt idx="8873">
                  <c:v>58.476000000000006</c:v>
                </c:pt>
                <c:pt idx="8874">
                  <c:v>58.476000000000006</c:v>
                </c:pt>
                <c:pt idx="8875">
                  <c:v>58.476000000000006</c:v>
                </c:pt>
                <c:pt idx="8876">
                  <c:v>58.476000000000006</c:v>
                </c:pt>
                <c:pt idx="8877">
                  <c:v>58.476000000000006</c:v>
                </c:pt>
                <c:pt idx="8878">
                  <c:v>58.476000000000006</c:v>
                </c:pt>
                <c:pt idx="8879">
                  <c:v>58.476000000000006</c:v>
                </c:pt>
                <c:pt idx="8880">
                  <c:v>58.476000000000006</c:v>
                </c:pt>
                <c:pt idx="8881">
                  <c:v>58.476000000000006</c:v>
                </c:pt>
                <c:pt idx="8882">
                  <c:v>58.476000000000006</c:v>
                </c:pt>
                <c:pt idx="8883">
                  <c:v>58.476000000000006</c:v>
                </c:pt>
                <c:pt idx="8884">
                  <c:v>58.476000000000006</c:v>
                </c:pt>
                <c:pt idx="8885">
                  <c:v>58.476000000000006</c:v>
                </c:pt>
                <c:pt idx="8886">
                  <c:v>58.476000000000006</c:v>
                </c:pt>
                <c:pt idx="8887">
                  <c:v>58.476000000000006</c:v>
                </c:pt>
                <c:pt idx="8888">
                  <c:v>58.476000000000006</c:v>
                </c:pt>
                <c:pt idx="8889">
                  <c:v>58.476000000000006</c:v>
                </c:pt>
                <c:pt idx="8890">
                  <c:v>58.476000000000006</c:v>
                </c:pt>
                <c:pt idx="8891">
                  <c:v>58.476000000000006</c:v>
                </c:pt>
                <c:pt idx="8892">
                  <c:v>58.476000000000006</c:v>
                </c:pt>
                <c:pt idx="8893">
                  <c:v>58.476000000000006</c:v>
                </c:pt>
                <c:pt idx="8894">
                  <c:v>58.476000000000006</c:v>
                </c:pt>
                <c:pt idx="8895">
                  <c:v>58.476000000000006</c:v>
                </c:pt>
                <c:pt idx="8896">
                  <c:v>58.476000000000006</c:v>
                </c:pt>
                <c:pt idx="8897">
                  <c:v>58.476000000000006</c:v>
                </c:pt>
                <c:pt idx="8898">
                  <c:v>58.476000000000006</c:v>
                </c:pt>
                <c:pt idx="8899">
                  <c:v>58.476000000000006</c:v>
                </c:pt>
                <c:pt idx="8900">
                  <c:v>58.476000000000006</c:v>
                </c:pt>
                <c:pt idx="8901">
                  <c:v>58.476000000000006</c:v>
                </c:pt>
                <c:pt idx="8902">
                  <c:v>58.476000000000006</c:v>
                </c:pt>
                <c:pt idx="8903">
                  <c:v>58.476000000000006</c:v>
                </c:pt>
                <c:pt idx="8904">
                  <c:v>58.476000000000006</c:v>
                </c:pt>
                <c:pt idx="8905">
                  <c:v>58.476000000000006</c:v>
                </c:pt>
                <c:pt idx="8906">
                  <c:v>58.476000000000006</c:v>
                </c:pt>
                <c:pt idx="8907">
                  <c:v>58.476000000000006</c:v>
                </c:pt>
                <c:pt idx="8908">
                  <c:v>58.476000000000006</c:v>
                </c:pt>
                <c:pt idx="8909">
                  <c:v>58.476000000000006</c:v>
                </c:pt>
                <c:pt idx="8910">
                  <c:v>58.476000000000006</c:v>
                </c:pt>
                <c:pt idx="8911">
                  <c:v>58.476000000000006</c:v>
                </c:pt>
                <c:pt idx="8912">
                  <c:v>58.476000000000006</c:v>
                </c:pt>
                <c:pt idx="8913">
                  <c:v>58.476000000000006</c:v>
                </c:pt>
                <c:pt idx="8914">
                  <c:v>58.476000000000006</c:v>
                </c:pt>
                <c:pt idx="8915">
                  <c:v>58.476000000000006</c:v>
                </c:pt>
                <c:pt idx="8916">
                  <c:v>58.476000000000006</c:v>
                </c:pt>
                <c:pt idx="8917">
                  <c:v>58.476000000000006</c:v>
                </c:pt>
                <c:pt idx="8918">
                  <c:v>58.476000000000006</c:v>
                </c:pt>
                <c:pt idx="8919">
                  <c:v>58.476000000000006</c:v>
                </c:pt>
                <c:pt idx="8920">
                  <c:v>58.476000000000006</c:v>
                </c:pt>
                <c:pt idx="8921">
                  <c:v>58.476000000000006</c:v>
                </c:pt>
                <c:pt idx="8922">
                  <c:v>58.476000000000006</c:v>
                </c:pt>
                <c:pt idx="8923">
                  <c:v>58.476000000000006</c:v>
                </c:pt>
                <c:pt idx="8924">
                  <c:v>58.476000000000006</c:v>
                </c:pt>
                <c:pt idx="8925">
                  <c:v>58.476000000000006</c:v>
                </c:pt>
                <c:pt idx="8926">
                  <c:v>58.476000000000006</c:v>
                </c:pt>
                <c:pt idx="8927">
                  <c:v>58.476000000000006</c:v>
                </c:pt>
                <c:pt idx="8928">
                  <c:v>58.476000000000006</c:v>
                </c:pt>
                <c:pt idx="8929">
                  <c:v>58.476000000000006</c:v>
                </c:pt>
                <c:pt idx="8930">
                  <c:v>58.476000000000006</c:v>
                </c:pt>
                <c:pt idx="8931">
                  <c:v>58.476000000000006</c:v>
                </c:pt>
                <c:pt idx="8932">
                  <c:v>58.647000000000006</c:v>
                </c:pt>
                <c:pt idx="8933">
                  <c:v>58.647000000000006</c:v>
                </c:pt>
                <c:pt idx="8934">
                  <c:v>58.476000000000006</c:v>
                </c:pt>
                <c:pt idx="8935">
                  <c:v>58.647000000000006</c:v>
                </c:pt>
                <c:pt idx="8936">
                  <c:v>58.476000000000006</c:v>
                </c:pt>
                <c:pt idx="8937">
                  <c:v>58.647000000000006</c:v>
                </c:pt>
                <c:pt idx="8938">
                  <c:v>58.647000000000006</c:v>
                </c:pt>
                <c:pt idx="8939">
                  <c:v>58.647000000000006</c:v>
                </c:pt>
                <c:pt idx="8940">
                  <c:v>58.647000000000006</c:v>
                </c:pt>
                <c:pt idx="8941">
                  <c:v>58.647000000000006</c:v>
                </c:pt>
                <c:pt idx="8942">
                  <c:v>58.647000000000006</c:v>
                </c:pt>
                <c:pt idx="8943">
                  <c:v>58.647000000000006</c:v>
                </c:pt>
                <c:pt idx="8944">
                  <c:v>58.647000000000006</c:v>
                </c:pt>
                <c:pt idx="8945">
                  <c:v>58.647000000000006</c:v>
                </c:pt>
                <c:pt idx="8946">
                  <c:v>58.647000000000006</c:v>
                </c:pt>
                <c:pt idx="8947">
                  <c:v>58.647000000000006</c:v>
                </c:pt>
                <c:pt idx="8948">
                  <c:v>58.647000000000006</c:v>
                </c:pt>
                <c:pt idx="8949">
                  <c:v>58.647000000000006</c:v>
                </c:pt>
                <c:pt idx="8950">
                  <c:v>58.647000000000006</c:v>
                </c:pt>
                <c:pt idx="8951">
                  <c:v>58.647000000000006</c:v>
                </c:pt>
                <c:pt idx="8952">
                  <c:v>58.647000000000006</c:v>
                </c:pt>
                <c:pt idx="8953">
                  <c:v>58.647000000000006</c:v>
                </c:pt>
                <c:pt idx="8954">
                  <c:v>58.647000000000006</c:v>
                </c:pt>
                <c:pt idx="8955">
                  <c:v>58.647000000000006</c:v>
                </c:pt>
                <c:pt idx="8956">
                  <c:v>58.647000000000006</c:v>
                </c:pt>
                <c:pt idx="8957">
                  <c:v>58.647000000000006</c:v>
                </c:pt>
                <c:pt idx="8958">
                  <c:v>58.647000000000006</c:v>
                </c:pt>
                <c:pt idx="8959">
                  <c:v>58.647000000000006</c:v>
                </c:pt>
                <c:pt idx="8960">
                  <c:v>58.647000000000006</c:v>
                </c:pt>
                <c:pt idx="8961">
                  <c:v>58.647000000000006</c:v>
                </c:pt>
                <c:pt idx="8962">
                  <c:v>58.647000000000006</c:v>
                </c:pt>
                <c:pt idx="8963">
                  <c:v>58.647000000000006</c:v>
                </c:pt>
                <c:pt idx="8964">
                  <c:v>58.647000000000006</c:v>
                </c:pt>
                <c:pt idx="8965">
                  <c:v>58.647000000000006</c:v>
                </c:pt>
                <c:pt idx="8966">
                  <c:v>58.647000000000006</c:v>
                </c:pt>
                <c:pt idx="8967">
                  <c:v>58.647000000000006</c:v>
                </c:pt>
                <c:pt idx="8968">
                  <c:v>58.647000000000006</c:v>
                </c:pt>
                <c:pt idx="8969">
                  <c:v>58.647000000000006</c:v>
                </c:pt>
                <c:pt idx="8970">
                  <c:v>58.647000000000006</c:v>
                </c:pt>
                <c:pt idx="8971">
                  <c:v>58.647000000000006</c:v>
                </c:pt>
                <c:pt idx="8972">
                  <c:v>58.647000000000006</c:v>
                </c:pt>
                <c:pt idx="8973">
                  <c:v>58.647000000000006</c:v>
                </c:pt>
                <c:pt idx="8974">
                  <c:v>58.647000000000006</c:v>
                </c:pt>
                <c:pt idx="8975">
                  <c:v>58.647000000000006</c:v>
                </c:pt>
                <c:pt idx="8976">
                  <c:v>58.647000000000006</c:v>
                </c:pt>
                <c:pt idx="8977">
                  <c:v>58.647000000000006</c:v>
                </c:pt>
                <c:pt idx="8978">
                  <c:v>58.647000000000006</c:v>
                </c:pt>
                <c:pt idx="8979">
                  <c:v>58.647000000000006</c:v>
                </c:pt>
                <c:pt idx="8980">
                  <c:v>58.647000000000006</c:v>
                </c:pt>
                <c:pt idx="8981">
                  <c:v>58.647000000000006</c:v>
                </c:pt>
                <c:pt idx="8982">
                  <c:v>58.647000000000006</c:v>
                </c:pt>
                <c:pt idx="8983">
                  <c:v>58.647000000000006</c:v>
                </c:pt>
                <c:pt idx="8984">
                  <c:v>58.647000000000006</c:v>
                </c:pt>
                <c:pt idx="8985">
                  <c:v>58.647000000000006</c:v>
                </c:pt>
                <c:pt idx="8986">
                  <c:v>58.647000000000006</c:v>
                </c:pt>
                <c:pt idx="8987">
                  <c:v>58.647000000000006</c:v>
                </c:pt>
                <c:pt idx="8988">
                  <c:v>58.647000000000006</c:v>
                </c:pt>
                <c:pt idx="8989">
                  <c:v>58.647000000000006</c:v>
                </c:pt>
                <c:pt idx="8990">
                  <c:v>58.647000000000006</c:v>
                </c:pt>
                <c:pt idx="8991">
                  <c:v>58.647000000000006</c:v>
                </c:pt>
                <c:pt idx="8992">
                  <c:v>58.647000000000006</c:v>
                </c:pt>
                <c:pt idx="8993">
                  <c:v>58.647000000000006</c:v>
                </c:pt>
                <c:pt idx="8994">
                  <c:v>58.647000000000006</c:v>
                </c:pt>
                <c:pt idx="8995">
                  <c:v>58.647000000000006</c:v>
                </c:pt>
                <c:pt idx="8996">
                  <c:v>58.647000000000006</c:v>
                </c:pt>
                <c:pt idx="8997">
                  <c:v>58.647000000000006</c:v>
                </c:pt>
                <c:pt idx="8998">
                  <c:v>58.647000000000006</c:v>
                </c:pt>
                <c:pt idx="8999">
                  <c:v>58.647000000000006</c:v>
                </c:pt>
                <c:pt idx="9000">
                  <c:v>58.647000000000006</c:v>
                </c:pt>
                <c:pt idx="9001">
                  <c:v>58.647000000000006</c:v>
                </c:pt>
                <c:pt idx="9002">
                  <c:v>58.647000000000006</c:v>
                </c:pt>
                <c:pt idx="9003">
                  <c:v>58.647000000000006</c:v>
                </c:pt>
                <c:pt idx="9004">
                  <c:v>58.647000000000006</c:v>
                </c:pt>
                <c:pt idx="9005">
                  <c:v>58.647000000000006</c:v>
                </c:pt>
                <c:pt idx="9006">
                  <c:v>58.647000000000006</c:v>
                </c:pt>
                <c:pt idx="9007">
                  <c:v>58.647000000000006</c:v>
                </c:pt>
                <c:pt idx="9008">
                  <c:v>58.647000000000006</c:v>
                </c:pt>
                <c:pt idx="9009">
                  <c:v>58.647000000000006</c:v>
                </c:pt>
                <c:pt idx="9010">
                  <c:v>58.647000000000006</c:v>
                </c:pt>
                <c:pt idx="9011">
                  <c:v>58.647000000000006</c:v>
                </c:pt>
                <c:pt idx="9012">
                  <c:v>58.647000000000006</c:v>
                </c:pt>
                <c:pt idx="9013">
                  <c:v>58.647000000000006</c:v>
                </c:pt>
                <c:pt idx="9014">
                  <c:v>58.647000000000006</c:v>
                </c:pt>
                <c:pt idx="9015">
                  <c:v>58.647000000000006</c:v>
                </c:pt>
                <c:pt idx="9016">
                  <c:v>58.647000000000006</c:v>
                </c:pt>
                <c:pt idx="9017">
                  <c:v>58.647000000000006</c:v>
                </c:pt>
                <c:pt idx="9018">
                  <c:v>58.647000000000006</c:v>
                </c:pt>
                <c:pt idx="9019">
                  <c:v>58.647000000000006</c:v>
                </c:pt>
                <c:pt idx="9020">
                  <c:v>58.647000000000006</c:v>
                </c:pt>
                <c:pt idx="9021">
                  <c:v>58.647000000000006</c:v>
                </c:pt>
                <c:pt idx="9022">
                  <c:v>58.647000000000006</c:v>
                </c:pt>
                <c:pt idx="9023">
                  <c:v>58.647000000000006</c:v>
                </c:pt>
                <c:pt idx="9024">
                  <c:v>58.647000000000006</c:v>
                </c:pt>
                <c:pt idx="9025">
                  <c:v>58.647000000000006</c:v>
                </c:pt>
                <c:pt idx="9026">
                  <c:v>58.647000000000006</c:v>
                </c:pt>
                <c:pt idx="9027">
                  <c:v>58.647000000000006</c:v>
                </c:pt>
                <c:pt idx="9028">
                  <c:v>58.647000000000006</c:v>
                </c:pt>
                <c:pt idx="9029">
                  <c:v>58.647000000000006</c:v>
                </c:pt>
                <c:pt idx="9030">
                  <c:v>58.647000000000006</c:v>
                </c:pt>
                <c:pt idx="9031">
                  <c:v>58.647000000000006</c:v>
                </c:pt>
                <c:pt idx="9032">
                  <c:v>58.647000000000006</c:v>
                </c:pt>
                <c:pt idx="9033">
                  <c:v>58.647000000000006</c:v>
                </c:pt>
                <c:pt idx="9034">
                  <c:v>58.647000000000006</c:v>
                </c:pt>
                <c:pt idx="9035">
                  <c:v>58.647000000000006</c:v>
                </c:pt>
                <c:pt idx="9036">
                  <c:v>58.647000000000006</c:v>
                </c:pt>
                <c:pt idx="9037">
                  <c:v>58.647000000000006</c:v>
                </c:pt>
                <c:pt idx="9038">
                  <c:v>58.647000000000006</c:v>
                </c:pt>
                <c:pt idx="9039">
                  <c:v>58.647000000000006</c:v>
                </c:pt>
                <c:pt idx="9040">
                  <c:v>58.647000000000006</c:v>
                </c:pt>
                <c:pt idx="9041">
                  <c:v>58.647000000000006</c:v>
                </c:pt>
                <c:pt idx="9042">
                  <c:v>58.647000000000006</c:v>
                </c:pt>
                <c:pt idx="9043">
                  <c:v>58.647000000000006</c:v>
                </c:pt>
                <c:pt idx="9044">
                  <c:v>58.647000000000006</c:v>
                </c:pt>
                <c:pt idx="9045">
                  <c:v>58.647000000000006</c:v>
                </c:pt>
                <c:pt idx="9046">
                  <c:v>58.647000000000006</c:v>
                </c:pt>
                <c:pt idx="9047">
                  <c:v>58.647000000000006</c:v>
                </c:pt>
                <c:pt idx="9048">
                  <c:v>58.647000000000006</c:v>
                </c:pt>
                <c:pt idx="9049">
                  <c:v>58.647000000000006</c:v>
                </c:pt>
                <c:pt idx="9050">
                  <c:v>58.647000000000006</c:v>
                </c:pt>
                <c:pt idx="9051">
                  <c:v>58.647000000000006</c:v>
                </c:pt>
                <c:pt idx="9052">
                  <c:v>58.647000000000006</c:v>
                </c:pt>
                <c:pt idx="9053">
                  <c:v>58.647000000000006</c:v>
                </c:pt>
                <c:pt idx="9054">
                  <c:v>58.647000000000006</c:v>
                </c:pt>
                <c:pt idx="9055">
                  <c:v>58.647000000000006</c:v>
                </c:pt>
                <c:pt idx="9056">
                  <c:v>58.647000000000006</c:v>
                </c:pt>
                <c:pt idx="9057">
                  <c:v>58.647000000000006</c:v>
                </c:pt>
                <c:pt idx="9058">
                  <c:v>58.647000000000006</c:v>
                </c:pt>
                <c:pt idx="9059">
                  <c:v>58.647000000000006</c:v>
                </c:pt>
                <c:pt idx="9060">
                  <c:v>58.647000000000006</c:v>
                </c:pt>
                <c:pt idx="9061">
                  <c:v>58.647000000000006</c:v>
                </c:pt>
                <c:pt idx="9062">
                  <c:v>58.647000000000006</c:v>
                </c:pt>
                <c:pt idx="9063">
                  <c:v>58.647000000000006</c:v>
                </c:pt>
                <c:pt idx="9064">
                  <c:v>58.647000000000006</c:v>
                </c:pt>
                <c:pt idx="9065">
                  <c:v>58.647000000000006</c:v>
                </c:pt>
                <c:pt idx="9066">
                  <c:v>58.647000000000006</c:v>
                </c:pt>
                <c:pt idx="9067">
                  <c:v>58.647000000000006</c:v>
                </c:pt>
                <c:pt idx="9068">
                  <c:v>58.647000000000006</c:v>
                </c:pt>
                <c:pt idx="9069">
                  <c:v>58.647000000000006</c:v>
                </c:pt>
                <c:pt idx="9070">
                  <c:v>58.647000000000006</c:v>
                </c:pt>
                <c:pt idx="9071">
                  <c:v>58.647000000000006</c:v>
                </c:pt>
                <c:pt idx="9072">
                  <c:v>58.647000000000006</c:v>
                </c:pt>
                <c:pt idx="9073">
                  <c:v>58.647000000000006</c:v>
                </c:pt>
                <c:pt idx="9074">
                  <c:v>58.647000000000006</c:v>
                </c:pt>
                <c:pt idx="9075">
                  <c:v>58.647000000000006</c:v>
                </c:pt>
                <c:pt idx="9076">
                  <c:v>58.647000000000006</c:v>
                </c:pt>
                <c:pt idx="9077">
                  <c:v>58.647000000000006</c:v>
                </c:pt>
                <c:pt idx="9078">
                  <c:v>58.647000000000006</c:v>
                </c:pt>
                <c:pt idx="9079">
                  <c:v>58.647000000000006</c:v>
                </c:pt>
                <c:pt idx="9080">
                  <c:v>58.647000000000006</c:v>
                </c:pt>
                <c:pt idx="9081">
                  <c:v>58.647000000000006</c:v>
                </c:pt>
                <c:pt idx="9082">
                  <c:v>58.647000000000006</c:v>
                </c:pt>
                <c:pt idx="9083">
                  <c:v>58.647000000000006</c:v>
                </c:pt>
                <c:pt idx="9084">
                  <c:v>58.647000000000006</c:v>
                </c:pt>
                <c:pt idx="9085">
                  <c:v>58.647000000000006</c:v>
                </c:pt>
                <c:pt idx="9086">
                  <c:v>58.647000000000006</c:v>
                </c:pt>
                <c:pt idx="9087">
                  <c:v>58.647000000000006</c:v>
                </c:pt>
                <c:pt idx="9088">
                  <c:v>58.647000000000006</c:v>
                </c:pt>
                <c:pt idx="9089">
                  <c:v>58.647000000000006</c:v>
                </c:pt>
                <c:pt idx="9090">
                  <c:v>58.647000000000006</c:v>
                </c:pt>
                <c:pt idx="9091">
                  <c:v>58.647000000000006</c:v>
                </c:pt>
                <c:pt idx="9092">
                  <c:v>58.647000000000006</c:v>
                </c:pt>
                <c:pt idx="9093">
                  <c:v>58.647000000000006</c:v>
                </c:pt>
                <c:pt idx="9094">
                  <c:v>58.647000000000006</c:v>
                </c:pt>
                <c:pt idx="9095">
                  <c:v>58.647000000000006</c:v>
                </c:pt>
                <c:pt idx="9096">
                  <c:v>58.647000000000006</c:v>
                </c:pt>
                <c:pt idx="9097">
                  <c:v>58.647000000000006</c:v>
                </c:pt>
                <c:pt idx="9098">
                  <c:v>58.647000000000006</c:v>
                </c:pt>
                <c:pt idx="9099">
                  <c:v>58.647000000000006</c:v>
                </c:pt>
                <c:pt idx="9100">
                  <c:v>58.647000000000006</c:v>
                </c:pt>
                <c:pt idx="9101">
                  <c:v>58.647000000000006</c:v>
                </c:pt>
                <c:pt idx="9102">
                  <c:v>58.647000000000006</c:v>
                </c:pt>
                <c:pt idx="9103">
                  <c:v>58.647000000000006</c:v>
                </c:pt>
                <c:pt idx="9104">
                  <c:v>58.647000000000006</c:v>
                </c:pt>
                <c:pt idx="9105">
                  <c:v>58.647000000000006</c:v>
                </c:pt>
                <c:pt idx="9106">
                  <c:v>58.647000000000006</c:v>
                </c:pt>
                <c:pt idx="9107">
                  <c:v>58.647000000000006</c:v>
                </c:pt>
                <c:pt idx="9108">
                  <c:v>58.647000000000006</c:v>
                </c:pt>
                <c:pt idx="9109">
                  <c:v>58.647000000000006</c:v>
                </c:pt>
                <c:pt idx="9110">
                  <c:v>58.647000000000006</c:v>
                </c:pt>
                <c:pt idx="9111">
                  <c:v>58.647000000000006</c:v>
                </c:pt>
                <c:pt idx="9112">
                  <c:v>58.647000000000006</c:v>
                </c:pt>
                <c:pt idx="9113">
                  <c:v>58.82</c:v>
                </c:pt>
                <c:pt idx="9114">
                  <c:v>58.647000000000006</c:v>
                </c:pt>
                <c:pt idx="9115">
                  <c:v>58.647000000000006</c:v>
                </c:pt>
                <c:pt idx="9116">
                  <c:v>58.647000000000006</c:v>
                </c:pt>
                <c:pt idx="9117">
                  <c:v>58.647000000000006</c:v>
                </c:pt>
                <c:pt idx="9118">
                  <c:v>58.647000000000006</c:v>
                </c:pt>
                <c:pt idx="9119">
                  <c:v>58.82</c:v>
                </c:pt>
                <c:pt idx="9120">
                  <c:v>58.647000000000006</c:v>
                </c:pt>
                <c:pt idx="9121">
                  <c:v>58.82</c:v>
                </c:pt>
                <c:pt idx="9122">
                  <c:v>58.82</c:v>
                </c:pt>
                <c:pt idx="9123">
                  <c:v>58.82</c:v>
                </c:pt>
                <c:pt idx="9124">
                  <c:v>58.82</c:v>
                </c:pt>
                <c:pt idx="9125">
                  <c:v>58.82</c:v>
                </c:pt>
                <c:pt idx="9126">
                  <c:v>58.82</c:v>
                </c:pt>
                <c:pt idx="9127">
                  <c:v>58.82</c:v>
                </c:pt>
                <c:pt idx="9128">
                  <c:v>58.82</c:v>
                </c:pt>
                <c:pt idx="9129">
                  <c:v>58.82</c:v>
                </c:pt>
                <c:pt idx="9130">
                  <c:v>58.82</c:v>
                </c:pt>
                <c:pt idx="9131">
                  <c:v>58.82</c:v>
                </c:pt>
                <c:pt idx="9132">
                  <c:v>58.82</c:v>
                </c:pt>
                <c:pt idx="9133">
                  <c:v>58.82</c:v>
                </c:pt>
                <c:pt idx="9134">
                  <c:v>58.82</c:v>
                </c:pt>
                <c:pt idx="9135">
                  <c:v>58.82</c:v>
                </c:pt>
                <c:pt idx="9136">
                  <c:v>58.82</c:v>
                </c:pt>
                <c:pt idx="9137">
                  <c:v>58.82</c:v>
                </c:pt>
                <c:pt idx="9138">
                  <c:v>58.82</c:v>
                </c:pt>
                <c:pt idx="9139">
                  <c:v>58.82</c:v>
                </c:pt>
                <c:pt idx="9140">
                  <c:v>58.82</c:v>
                </c:pt>
                <c:pt idx="9141">
                  <c:v>58.82</c:v>
                </c:pt>
                <c:pt idx="9142">
                  <c:v>58.82</c:v>
                </c:pt>
                <c:pt idx="9143">
                  <c:v>58.82</c:v>
                </c:pt>
                <c:pt idx="9144">
                  <c:v>58.82</c:v>
                </c:pt>
                <c:pt idx="9145">
                  <c:v>58.82</c:v>
                </c:pt>
                <c:pt idx="10798">
                  <c:v>61.053999999999995</c:v>
                </c:pt>
                <c:pt idx="10799">
                  <c:v>60.712000000000003</c:v>
                </c:pt>
                <c:pt idx="10800">
                  <c:v>60.539000000000001</c:v>
                </c:pt>
                <c:pt idx="10801">
                  <c:v>60.539000000000001</c:v>
                </c:pt>
                <c:pt idx="10802">
                  <c:v>60.539000000000001</c:v>
                </c:pt>
                <c:pt idx="10803">
                  <c:v>60.368000000000002</c:v>
                </c:pt>
                <c:pt idx="10804">
                  <c:v>60.368000000000002</c:v>
                </c:pt>
                <c:pt idx="10805">
                  <c:v>60.368000000000002</c:v>
                </c:pt>
                <c:pt idx="10806">
                  <c:v>60.368000000000002</c:v>
                </c:pt>
                <c:pt idx="10807">
                  <c:v>60.368000000000002</c:v>
                </c:pt>
                <c:pt idx="10808">
                  <c:v>60.368000000000002</c:v>
                </c:pt>
                <c:pt idx="10809">
                  <c:v>60.368000000000002</c:v>
                </c:pt>
                <c:pt idx="10810">
                  <c:v>60.368000000000002</c:v>
                </c:pt>
                <c:pt idx="10811">
                  <c:v>60.368000000000002</c:v>
                </c:pt>
                <c:pt idx="10812">
                  <c:v>60.368000000000002</c:v>
                </c:pt>
                <c:pt idx="10813">
                  <c:v>60.368000000000002</c:v>
                </c:pt>
                <c:pt idx="10814">
                  <c:v>60.368000000000002</c:v>
                </c:pt>
                <c:pt idx="10815">
                  <c:v>60.368000000000002</c:v>
                </c:pt>
                <c:pt idx="10816">
                  <c:v>60.368000000000002</c:v>
                </c:pt>
                <c:pt idx="10817">
                  <c:v>60.368000000000002</c:v>
                </c:pt>
                <c:pt idx="10818">
                  <c:v>60.368000000000002</c:v>
                </c:pt>
                <c:pt idx="10819">
                  <c:v>60.368000000000002</c:v>
                </c:pt>
                <c:pt idx="10820">
                  <c:v>60.368000000000002</c:v>
                </c:pt>
                <c:pt idx="10821">
                  <c:v>60.368000000000002</c:v>
                </c:pt>
                <c:pt idx="10822">
                  <c:v>60.368000000000002</c:v>
                </c:pt>
                <c:pt idx="10823">
                  <c:v>60.368000000000002</c:v>
                </c:pt>
                <c:pt idx="10824">
                  <c:v>60.368000000000002</c:v>
                </c:pt>
                <c:pt idx="10825">
                  <c:v>60.368000000000002</c:v>
                </c:pt>
                <c:pt idx="10826">
                  <c:v>60.368000000000002</c:v>
                </c:pt>
                <c:pt idx="10827">
                  <c:v>60.368000000000002</c:v>
                </c:pt>
                <c:pt idx="10828">
                  <c:v>60.368000000000002</c:v>
                </c:pt>
                <c:pt idx="10829">
                  <c:v>60.368000000000002</c:v>
                </c:pt>
                <c:pt idx="10830">
                  <c:v>60.368000000000002</c:v>
                </c:pt>
                <c:pt idx="10831">
                  <c:v>60.368000000000002</c:v>
                </c:pt>
                <c:pt idx="10832">
                  <c:v>60.368000000000002</c:v>
                </c:pt>
                <c:pt idx="10833">
                  <c:v>60.368000000000002</c:v>
                </c:pt>
                <c:pt idx="10834">
                  <c:v>60.368000000000002</c:v>
                </c:pt>
                <c:pt idx="10835">
                  <c:v>60.368000000000002</c:v>
                </c:pt>
                <c:pt idx="10836">
                  <c:v>60.368000000000002</c:v>
                </c:pt>
                <c:pt idx="10837">
                  <c:v>60.368000000000002</c:v>
                </c:pt>
                <c:pt idx="10838">
                  <c:v>60.368000000000002</c:v>
                </c:pt>
                <c:pt idx="10839">
                  <c:v>60.368000000000002</c:v>
                </c:pt>
                <c:pt idx="10840">
                  <c:v>60.368000000000002</c:v>
                </c:pt>
                <c:pt idx="10841">
                  <c:v>60.368000000000002</c:v>
                </c:pt>
                <c:pt idx="10842">
                  <c:v>60.368000000000002</c:v>
                </c:pt>
                <c:pt idx="10843">
                  <c:v>60.368000000000002</c:v>
                </c:pt>
                <c:pt idx="10844">
                  <c:v>60.368000000000002</c:v>
                </c:pt>
                <c:pt idx="10845">
                  <c:v>60.368000000000002</c:v>
                </c:pt>
                <c:pt idx="10846">
                  <c:v>60.368000000000002</c:v>
                </c:pt>
                <c:pt idx="10847">
                  <c:v>60.368000000000002</c:v>
                </c:pt>
                <c:pt idx="10848">
                  <c:v>60.368000000000002</c:v>
                </c:pt>
                <c:pt idx="10849">
                  <c:v>60.368000000000002</c:v>
                </c:pt>
                <c:pt idx="10850">
                  <c:v>60.368000000000002</c:v>
                </c:pt>
                <c:pt idx="10851">
                  <c:v>60.368000000000002</c:v>
                </c:pt>
                <c:pt idx="10852">
                  <c:v>60.368000000000002</c:v>
                </c:pt>
                <c:pt idx="10853">
                  <c:v>60.368000000000002</c:v>
                </c:pt>
                <c:pt idx="10854">
                  <c:v>60.368000000000002</c:v>
                </c:pt>
                <c:pt idx="10855">
                  <c:v>60.368000000000002</c:v>
                </c:pt>
                <c:pt idx="10856">
                  <c:v>60.368000000000002</c:v>
                </c:pt>
                <c:pt idx="10857">
                  <c:v>60.539000000000001</c:v>
                </c:pt>
                <c:pt idx="10858">
                  <c:v>60.368000000000002</c:v>
                </c:pt>
                <c:pt idx="10859">
                  <c:v>60.539000000000001</c:v>
                </c:pt>
                <c:pt idx="10860">
                  <c:v>60.539000000000001</c:v>
                </c:pt>
                <c:pt idx="10861">
                  <c:v>60.368000000000002</c:v>
                </c:pt>
                <c:pt idx="10862">
                  <c:v>60.539000000000001</c:v>
                </c:pt>
                <c:pt idx="10863">
                  <c:v>60.539000000000001</c:v>
                </c:pt>
                <c:pt idx="10864">
                  <c:v>60.539000000000001</c:v>
                </c:pt>
                <c:pt idx="10865">
                  <c:v>60.539000000000001</c:v>
                </c:pt>
                <c:pt idx="10866">
                  <c:v>60.539000000000001</c:v>
                </c:pt>
                <c:pt idx="10867">
                  <c:v>60.539000000000001</c:v>
                </c:pt>
                <c:pt idx="10868">
                  <c:v>60.539000000000001</c:v>
                </c:pt>
                <c:pt idx="10869">
                  <c:v>60.539000000000001</c:v>
                </c:pt>
                <c:pt idx="10870">
                  <c:v>60.539000000000001</c:v>
                </c:pt>
                <c:pt idx="10871">
                  <c:v>60.539000000000001</c:v>
                </c:pt>
                <c:pt idx="10872">
                  <c:v>60.539000000000001</c:v>
                </c:pt>
                <c:pt idx="10873">
                  <c:v>60.539000000000001</c:v>
                </c:pt>
                <c:pt idx="10874">
                  <c:v>60.539000000000001</c:v>
                </c:pt>
                <c:pt idx="10875">
                  <c:v>60.539000000000001</c:v>
                </c:pt>
                <c:pt idx="10876">
                  <c:v>60.539000000000001</c:v>
                </c:pt>
                <c:pt idx="10877">
                  <c:v>60.539000000000001</c:v>
                </c:pt>
                <c:pt idx="10878">
                  <c:v>60.539000000000001</c:v>
                </c:pt>
                <c:pt idx="10879">
                  <c:v>60.539000000000001</c:v>
                </c:pt>
                <c:pt idx="10880">
                  <c:v>60.539000000000001</c:v>
                </c:pt>
                <c:pt idx="10881">
                  <c:v>60.539000000000001</c:v>
                </c:pt>
                <c:pt idx="10882">
                  <c:v>60.539000000000001</c:v>
                </c:pt>
                <c:pt idx="10883">
                  <c:v>60.539000000000001</c:v>
                </c:pt>
                <c:pt idx="10884">
                  <c:v>60.539000000000001</c:v>
                </c:pt>
                <c:pt idx="10885">
                  <c:v>60.539000000000001</c:v>
                </c:pt>
                <c:pt idx="10886">
                  <c:v>60.539000000000001</c:v>
                </c:pt>
                <c:pt idx="10887">
                  <c:v>60.539000000000001</c:v>
                </c:pt>
                <c:pt idx="10888">
                  <c:v>60.539000000000001</c:v>
                </c:pt>
                <c:pt idx="10889">
                  <c:v>60.539000000000001</c:v>
                </c:pt>
                <c:pt idx="10890">
                  <c:v>60.539000000000001</c:v>
                </c:pt>
                <c:pt idx="10891">
                  <c:v>60.539000000000001</c:v>
                </c:pt>
                <c:pt idx="10892">
                  <c:v>60.539000000000001</c:v>
                </c:pt>
                <c:pt idx="10893">
                  <c:v>60.539000000000001</c:v>
                </c:pt>
                <c:pt idx="10894">
                  <c:v>60.539000000000001</c:v>
                </c:pt>
                <c:pt idx="10895">
                  <c:v>60.539000000000001</c:v>
                </c:pt>
                <c:pt idx="10896">
                  <c:v>60.539000000000001</c:v>
                </c:pt>
                <c:pt idx="10897">
                  <c:v>60.539000000000001</c:v>
                </c:pt>
                <c:pt idx="10898">
                  <c:v>60.539000000000001</c:v>
                </c:pt>
                <c:pt idx="10899">
                  <c:v>60.539000000000001</c:v>
                </c:pt>
                <c:pt idx="10900">
                  <c:v>60.539000000000001</c:v>
                </c:pt>
                <c:pt idx="10901">
                  <c:v>60.539000000000001</c:v>
                </c:pt>
                <c:pt idx="10902">
                  <c:v>60.539000000000001</c:v>
                </c:pt>
                <c:pt idx="10903">
                  <c:v>60.539000000000001</c:v>
                </c:pt>
                <c:pt idx="10904">
                  <c:v>60.539000000000001</c:v>
                </c:pt>
                <c:pt idx="10905">
                  <c:v>60.539000000000001</c:v>
                </c:pt>
                <c:pt idx="10906">
                  <c:v>60.539000000000001</c:v>
                </c:pt>
                <c:pt idx="10907">
                  <c:v>60.539000000000001</c:v>
                </c:pt>
                <c:pt idx="10908">
                  <c:v>60.539000000000001</c:v>
                </c:pt>
                <c:pt idx="10909">
                  <c:v>60.539000000000001</c:v>
                </c:pt>
                <c:pt idx="10910">
                  <c:v>60.539000000000001</c:v>
                </c:pt>
                <c:pt idx="10911">
                  <c:v>60.539000000000001</c:v>
                </c:pt>
                <c:pt idx="10912">
                  <c:v>60.539000000000001</c:v>
                </c:pt>
                <c:pt idx="10913">
                  <c:v>60.539000000000001</c:v>
                </c:pt>
                <c:pt idx="10914">
                  <c:v>60.539000000000001</c:v>
                </c:pt>
                <c:pt idx="10915">
                  <c:v>60.539000000000001</c:v>
                </c:pt>
                <c:pt idx="10916">
                  <c:v>60.539000000000001</c:v>
                </c:pt>
                <c:pt idx="10917">
                  <c:v>60.539000000000001</c:v>
                </c:pt>
                <c:pt idx="10918">
                  <c:v>60.539000000000001</c:v>
                </c:pt>
                <c:pt idx="10919">
                  <c:v>60.539000000000001</c:v>
                </c:pt>
                <c:pt idx="10920">
                  <c:v>60.539000000000001</c:v>
                </c:pt>
                <c:pt idx="10921">
                  <c:v>60.539000000000001</c:v>
                </c:pt>
                <c:pt idx="10922">
                  <c:v>60.539000000000001</c:v>
                </c:pt>
                <c:pt idx="10923">
                  <c:v>60.539000000000001</c:v>
                </c:pt>
                <c:pt idx="10924">
                  <c:v>60.539000000000001</c:v>
                </c:pt>
                <c:pt idx="10925">
                  <c:v>60.539000000000001</c:v>
                </c:pt>
                <c:pt idx="10926">
                  <c:v>60.539000000000001</c:v>
                </c:pt>
                <c:pt idx="10927">
                  <c:v>60.539000000000001</c:v>
                </c:pt>
                <c:pt idx="10928">
                  <c:v>60.539000000000001</c:v>
                </c:pt>
                <c:pt idx="10929">
                  <c:v>60.539000000000001</c:v>
                </c:pt>
                <c:pt idx="10930">
                  <c:v>60.539000000000001</c:v>
                </c:pt>
                <c:pt idx="10931">
                  <c:v>60.539000000000001</c:v>
                </c:pt>
                <c:pt idx="10932">
                  <c:v>60.539000000000001</c:v>
                </c:pt>
                <c:pt idx="10933">
                  <c:v>60.539000000000001</c:v>
                </c:pt>
                <c:pt idx="10934">
                  <c:v>60.539000000000001</c:v>
                </c:pt>
                <c:pt idx="10935">
                  <c:v>60.539000000000001</c:v>
                </c:pt>
                <c:pt idx="10936">
                  <c:v>60.539000000000001</c:v>
                </c:pt>
                <c:pt idx="10937">
                  <c:v>60.539000000000001</c:v>
                </c:pt>
                <c:pt idx="10938">
                  <c:v>60.539000000000001</c:v>
                </c:pt>
                <c:pt idx="10939">
                  <c:v>60.539000000000001</c:v>
                </c:pt>
                <c:pt idx="10940">
                  <c:v>60.539000000000001</c:v>
                </c:pt>
                <c:pt idx="10941">
                  <c:v>60.539000000000001</c:v>
                </c:pt>
                <c:pt idx="10942">
                  <c:v>60.539000000000001</c:v>
                </c:pt>
                <c:pt idx="10943">
                  <c:v>60.539000000000001</c:v>
                </c:pt>
                <c:pt idx="10944">
                  <c:v>60.539000000000001</c:v>
                </c:pt>
                <c:pt idx="10945">
                  <c:v>60.539000000000001</c:v>
                </c:pt>
                <c:pt idx="10946">
                  <c:v>60.539000000000001</c:v>
                </c:pt>
                <c:pt idx="10947">
                  <c:v>60.539000000000001</c:v>
                </c:pt>
                <c:pt idx="10948">
                  <c:v>60.539000000000001</c:v>
                </c:pt>
                <c:pt idx="10949">
                  <c:v>60.539000000000001</c:v>
                </c:pt>
                <c:pt idx="10950">
                  <c:v>60.539000000000001</c:v>
                </c:pt>
                <c:pt idx="10951">
                  <c:v>60.539000000000001</c:v>
                </c:pt>
                <c:pt idx="10952">
                  <c:v>60.539000000000001</c:v>
                </c:pt>
                <c:pt idx="10953">
                  <c:v>60.539000000000001</c:v>
                </c:pt>
                <c:pt idx="10954">
                  <c:v>60.539000000000001</c:v>
                </c:pt>
                <c:pt idx="10955">
                  <c:v>60.539000000000001</c:v>
                </c:pt>
                <c:pt idx="10956">
                  <c:v>60.539000000000001</c:v>
                </c:pt>
                <c:pt idx="10957">
                  <c:v>60.539000000000001</c:v>
                </c:pt>
                <c:pt idx="10958">
                  <c:v>60.539000000000001</c:v>
                </c:pt>
                <c:pt idx="10959">
                  <c:v>60.539000000000001</c:v>
                </c:pt>
                <c:pt idx="10960">
                  <c:v>60.539000000000001</c:v>
                </c:pt>
                <c:pt idx="10961">
                  <c:v>60.539000000000001</c:v>
                </c:pt>
                <c:pt idx="10962">
                  <c:v>60.539000000000001</c:v>
                </c:pt>
                <c:pt idx="10963">
                  <c:v>60.539000000000001</c:v>
                </c:pt>
                <c:pt idx="10964">
                  <c:v>60.539000000000001</c:v>
                </c:pt>
                <c:pt idx="10965">
                  <c:v>60.539000000000001</c:v>
                </c:pt>
                <c:pt idx="10966">
                  <c:v>60.539000000000001</c:v>
                </c:pt>
                <c:pt idx="10967">
                  <c:v>60.539000000000001</c:v>
                </c:pt>
                <c:pt idx="10968">
                  <c:v>60.539000000000001</c:v>
                </c:pt>
                <c:pt idx="10969">
                  <c:v>60.539000000000001</c:v>
                </c:pt>
                <c:pt idx="10970">
                  <c:v>60.539000000000001</c:v>
                </c:pt>
                <c:pt idx="10971">
                  <c:v>60.539000000000001</c:v>
                </c:pt>
                <c:pt idx="10972">
                  <c:v>60.539000000000001</c:v>
                </c:pt>
                <c:pt idx="10973">
                  <c:v>60.539000000000001</c:v>
                </c:pt>
                <c:pt idx="10974">
                  <c:v>60.539000000000001</c:v>
                </c:pt>
                <c:pt idx="10975">
                  <c:v>60.539000000000001</c:v>
                </c:pt>
                <c:pt idx="10976">
                  <c:v>60.539000000000001</c:v>
                </c:pt>
                <c:pt idx="10977">
                  <c:v>60.539000000000001</c:v>
                </c:pt>
                <c:pt idx="10978">
                  <c:v>60.539000000000001</c:v>
                </c:pt>
                <c:pt idx="10979">
                  <c:v>60.539000000000001</c:v>
                </c:pt>
                <c:pt idx="10980">
                  <c:v>60.539000000000001</c:v>
                </c:pt>
                <c:pt idx="10981">
                  <c:v>60.539000000000001</c:v>
                </c:pt>
                <c:pt idx="10982">
                  <c:v>60.539000000000001</c:v>
                </c:pt>
                <c:pt idx="10983">
                  <c:v>60.539000000000001</c:v>
                </c:pt>
                <c:pt idx="10984">
                  <c:v>60.539000000000001</c:v>
                </c:pt>
                <c:pt idx="10985">
                  <c:v>60.539000000000001</c:v>
                </c:pt>
                <c:pt idx="10986">
                  <c:v>60.539000000000001</c:v>
                </c:pt>
                <c:pt idx="10987">
                  <c:v>60.539000000000001</c:v>
                </c:pt>
                <c:pt idx="10988">
                  <c:v>60.539000000000001</c:v>
                </c:pt>
                <c:pt idx="10989">
                  <c:v>60.539000000000001</c:v>
                </c:pt>
                <c:pt idx="10990">
                  <c:v>60.539000000000001</c:v>
                </c:pt>
                <c:pt idx="10991">
                  <c:v>60.539000000000001</c:v>
                </c:pt>
                <c:pt idx="10992">
                  <c:v>60.539000000000001</c:v>
                </c:pt>
                <c:pt idx="10993">
                  <c:v>60.539000000000001</c:v>
                </c:pt>
                <c:pt idx="10994">
                  <c:v>60.539000000000001</c:v>
                </c:pt>
                <c:pt idx="10995">
                  <c:v>60.539000000000001</c:v>
                </c:pt>
                <c:pt idx="10996">
                  <c:v>60.539000000000001</c:v>
                </c:pt>
                <c:pt idx="10997">
                  <c:v>60.539000000000001</c:v>
                </c:pt>
                <c:pt idx="10998">
                  <c:v>60.539000000000001</c:v>
                </c:pt>
                <c:pt idx="10999">
                  <c:v>60.539000000000001</c:v>
                </c:pt>
                <c:pt idx="11000">
                  <c:v>60.539000000000001</c:v>
                </c:pt>
                <c:pt idx="11001">
                  <c:v>60.539000000000001</c:v>
                </c:pt>
                <c:pt idx="11002">
                  <c:v>60.539000000000001</c:v>
                </c:pt>
                <c:pt idx="11003">
                  <c:v>60.539000000000001</c:v>
                </c:pt>
                <c:pt idx="11004">
                  <c:v>60.539000000000001</c:v>
                </c:pt>
                <c:pt idx="11005">
                  <c:v>60.539000000000001</c:v>
                </c:pt>
                <c:pt idx="11006">
                  <c:v>60.539000000000001</c:v>
                </c:pt>
                <c:pt idx="11007">
                  <c:v>60.539000000000001</c:v>
                </c:pt>
                <c:pt idx="11008">
                  <c:v>60.539000000000001</c:v>
                </c:pt>
                <c:pt idx="11009">
                  <c:v>60.539000000000001</c:v>
                </c:pt>
                <c:pt idx="11010">
                  <c:v>60.539000000000001</c:v>
                </c:pt>
                <c:pt idx="11011">
                  <c:v>60.539000000000001</c:v>
                </c:pt>
                <c:pt idx="11012">
                  <c:v>60.539000000000001</c:v>
                </c:pt>
                <c:pt idx="11013">
                  <c:v>60.539000000000001</c:v>
                </c:pt>
                <c:pt idx="11014">
                  <c:v>60.539000000000001</c:v>
                </c:pt>
                <c:pt idx="11015">
                  <c:v>60.539000000000001</c:v>
                </c:pt>
                <c:pt idx="11016">
                  <c:v>60.539000000000001</c:v>
                </c:pt>
                <c:pt idx="11017">
                  <c:v>60.539000000000001</c:v>
                </c:pt>
                <c:pt idx="11018">
                  <c:v>60.539000000000001</c:v>
                </c:pt>
                <c:pt idx="11019">
                  <c:v>60.539000000000001</c:v>
                </c:pt>
                <c:pt idx="11020">
                  <c:v>60.539000000000001</c:v>
                </c:pt>
                <c:pt idx="11021">
                  <c:v>60.539000000000001</c:v>
                </c:pt>
                <c:pt idx="11022">
                  <c:v>60.539000000000001</c:v>
                </c:pt>
                <c:pt idx="11023">
                  <c:v>60.539000000000001</c:v>
                </c:pt>
                <c:pt idx="11024">
                  <c:v>60.539000000000001</c:v>
                </c:pt>
                <c:pt idx="11025">
                  <c:v>60.539000000000001</c:v>
                </c:pt>
                <c:pt idx="11026">
                  <c:v>60.539000000000001</c:v>
                </c:pt>
                <c:pt idx="11027">
                  <c:v>60.539000000000001</c:v>
                </c:pt>
                <c:pt idx="11028">
                  <c:v>60.539000000000001</c:v>
                </c:pt>
                <c:pt idx="11029">
                  <c:v>60.539000000000001</c:v>
                </c:pt>
                <c:pt idx="11030">
                  <c:v>60.539000000000001</c:v>
                </c:pt>
                <c:pt idx="11031">
                  <c:v>60.539000000000001</c:v>
                </c:pt>
                <c:pt idx="11032">
                  <c:v>60.539000000000001</c:v>
                </c:pt>
                <c:pt idx="11033">
                  <c:v>60.539000000000001</c:v>
                </c:pt>
                <c:pt idx="11034">
                  <c:v>60.539000000000001</c:v>
                </c:pt>
                <c:pt idx="11035">
                  <c:v>60.539000000000001</c:v>
                </c:pt>
                <c:pt idx="11036">
                  <c:v>60.539000000000001</c:v>
                </c:pt>
                <c:pt idx="11037">
                  <c:v>60.539000000000001</c:v>
                </c:pt>
                <c:pt idx="11038">
                  <c:v>60.539000000000001</c:v>
                </c:pt>
                <c:pt idx="11039">
                  <c:v>60.539000000000001</c:v>
                </c:pt>
                <c:pt idx="11040">
                  <c:v>60.539000000000001</c:v>
                </c:pt>
                <c:pt idx="11041">
                  <c:v>60.712000000000003</c:v>
                </c:pt>
                <c:pt idx="11042">
                  <c:v>60.539000000000001</c:v>
                </c:pt>
                <c:pt idx="11043">
                  <c:v>60.712000000000003</c:v>
                </c:pt>
                <c:pt idx="11044">
                  <c:v>60.712000000000003</c:v>
                </c:pt>
                <c:pt idx="11045">
                  <c:v>60.712000000000003</c:v>
                </c:pt>
                <c:pt idx="11046">
                  <c:v>60.712000000000003</c:v>
                </c:pt>
                <c:pt idx="11047">
                  <c:v>60.539000000000001</c:v>
                </c:pt>
                <c:pt idx="11048">
                  <c:v>60.712000000000003</c:v>
                </c:pt>
                <c:pt idx="11049">
                  <c:v>60.712000000000003</c:v>
                </c:pt>
                <c:pt idx="11050">
                  <c:v>60.712000000000003</c:v>
                </c:pt>
                <c:pt idx="11051">
                  <c:v>60.712000000000003</c:v>
                </c:pt>
                <c:pt idx="11052">
                  <c:v>60.712000000000003</c:v>
                </c:pt>
                <c:pt idx="11053">
                  <c:v>60.712000000000003</c:v>
                </c:pt>
                <c:pt idx="11054">
                  <c:v>60.712000000000003</c:v>
                </c:pt>
                <c:pt idx="11055">
                  <c:v>60.712000000000003</c:v>
                </c:pt>
                <c:pt idx="11056">
                  <c:v>60.712000000000003</c:v>
                </c:pt>
                <c:pt idx="11057">
                  <c:v>60.712000000000003</c:v>
                </c:pt>
                <c:pt idx="11058">
                  <c:v>60.712000000000003</c:v>
                </c:pt>
                <c:pt idx="11059">
                  <c:v>60.712000000000003</c:v>
                </c:pt>
                <c:pt idx="11060">
                  <c:v>60.712000000000003</c:v>
                </c:pt>
                <c:pt idx="11061">
                  <c:v>60.712000000000003</c:v>
                </c:pt>
                <c:pt idx="11062">
                  <c:v>60.712000000000003</c:v>
                </c:pt>
                <c:pt idx="11063">
                  <c:v>60.712000000000003</c:v>
                </c:pt>
                <c:pt idx="11064">
                  <c:v>60.712000000000003</c:v>
                </c:pt>
                <c:pt idx="11065">
                  <c:v>60.712000000000003</c:v>
                </c:pt>
                <c:pt idx="11066">
                  <c:v>60.712000000000003</c:v>
                </c:pt>
                <c:pt idx="11067">
                  <c:v>60.712000000000003</c:v>
                </c:pt>
                <c:pt idx="11068">
                  <c:v>60.712000000000003</c:v>
                </c:pt>
                <c:pt idx="11069">
                  <c:v>60.712000000000003</c:v>
                </c:pt>
                <c:pt idx="11070">
                  <c:v>60.712000000000003</c:v>
                </c:pt>
                <c:pt idx="11071">
                  <c:v>60.712000000000003</c:v>
                </c:pt>
                <c:pt idx="11072">
                  <c:v>60.712000000000003</c:v>
                </c:pt>
                <c:pt idx="11073">
                  <c:v>60.712000000000003</c:v>
                </c:pt>
                <c:pt idx="11074">
                  <c:v>60.712000000000003</c:v>
                </c:pt>
                <c:pt idx="11075">
                  <c:v>60.712000000000003</c:v>
                </c:pt>
                <c:pt idx="11076">
                  <c:v>60.712000000000003</c:v>
                </c:pt>
                <c:pt idx="11077">
                  <c:v>60.712000000000003</c:v>
                </c:pt>
                <c:pt idx="11078">
                  <c:v>60.712000000000003</c:v>
                </c:pt>
                <c:pt idx="11079">
                  <c:v>60.712000000000003</c:v>
                </c:pt>
                <c:pt idx="11080">
                  <c:v>60.712000000000003</c:v>
                </c:pt>
                <c:pt idx="11081">
                  <c:v>60.712000000000003</c:v>
                </c:pt>
                <c:pt idx="11082">
                  <c:v>60.712000000000003</c:v>
                </c:pt>
                <c:pt idx="11083">
                  <c:v>60.712000000000003</c:v>
                </c:pt>
                <c:pt idx="11084">
                  <c:v>60.712000000000003</c:v>
                </c:pt>
                <c:pt idx="11085">
                  <c:v>60.712000000000003</c:v>
                </c:pt>
                <c:pt idx="11086">
                  <c:v>60.712000000000003</c:v>
                </c:pt>
                <c:pt idx="11087">
                  <c:v>60.712000000000003</c:v>
                </c:pt>
                <c:pt idx="11088">
                  <c:v>60.712000000000003</c:v>
                </c:pt>
                <c:pt idx="11089">
                  <c:v>60.712000000000003</c:v>
                </c:pt>
                <c:pt idx="11090">
                  <c:v>60.712000000000003</c:v>
                </c:pt>
                <c:pt idx="11091">
                  <c:v>60.712000000000003</c:v>
                </c:pt>
                <c:pt idx="11092">
                  <c:v>60.712000000000003</c:v>
                </c:pt>
                <c:pt idx="11093">
                  <c:v>60.712000000000003</c:v>
                </c:pt>
                <c:pt idx="11094">
                  <c:v>60.712000000000003</c:v>
                </c:pt>
                <c:pt idx="11095">
                  <c:v>60.712000000000003</c:v>
                </c:pt>
                <c:pt idx="11096">
                  <c:v>60.712000000000003</c:v>
                </c:pt>
                <c:pt idx="11097">
                  <c:v>60.712000000000003</c:v>
                </c:pt>
                <c:pt idx="11098">
                  <c:v>60.712000000000003</c:v>
                </c:pt>
                <c:pt idx="11099">
                  <c:v>60.712000000000003</c:v>
                </c:pt>
                <c:pt idx="11100">
                  <c:v>60.712000000000003</c:v>
                </c:pt>
                <c:pt idx="11101">
                  <c:v>60.712000000000003</c:v>
                </c:pt>
                <c:pt idx="11102">
                  <c:v>60.712000000000003</c:v>
                </c:pt>
                <c:pt idx="11103">
                  <c:v>60.712000000000003</c:v>
                </c:pt>
                <c:pt idx="11104">
                  <c:v>60.712000000000003</c:v>
                </c:pt>
                <c:pt idx="11105">
                  <c:v>60.712000000000003</c:v>
                </c:pt>
                <c:pt idx="11106">
                  <c:v>60.712000000000003</c:v>
                </c:pt>
                <c:pt idx="11107">
                  <c:v>60.712000000000003</c:v>
                </c:pt>
                <c:pt idx="11108">
                  <c:v>60.712000000000003</c:v>
                </c:pt>
                <c:pt idx="11109">
                  <c:v>60.712000000000003</c:v>
                </c:pt>
                <c:pt idx="11110">
                  <c:v>60.712000000000003</c:v>
                </c:pt>
                <c:pt idx="11111">
                  <c:v>60.712000000000003</c:v>
                </c:pt>
                <c:pt idx="11112">
                  <c:v>60.712000000000003</c:v>
                </c:pt>
                <c:pt idx="11113">
                  <c:v>60.712000000000003</c:v>
                </c:pt>
                <c:pt idx="11114">
                  <c:v>60.712000000000003</c:v>
                </c:pt>
                <c:pt idx="11115">
                  <c:v>60.712000000000003</c:v>
                </c:pt>
                <c:pt idx="11116">
                  <c:v>60.712000000000003</c:v>
                </c:pt>
                <c:pt idx="11117">
                  <c:v>60.712000000000003</c:v>
                </c:pt>
                <c:pt idx="11118">
                  <c:v>60.712000000000003</c:v>
                </c:pt>
                <c:pt idx="11119">
                  <c:v>60.712000000000003</c:v>
                </c:pt>
                <c:pt idx="11120">
                  <c:v>60.712000000000003</c:v>
                </c:pt>
                <c:pt idx="11121">
                  <c:v>60.712000000000003</c:v>
                </c:pt>
                <c:pt idx="11122">
                  <c:v>60.712000000000003</c:v>
                </c:pt>
                <c:pt idx="11123">
                  <c:v>60.712000000000003</c:v>
                </c:pt>
                <c:pt idx="11124">
                  <c:v>60.712000000000003</c:v>
                </c:pt>
                <c:pt idx="11125">
                  <c:v>60.712000000000003</c:v>
                </c:pt>
                <c:pt idx="11126">
                  <c:v>60.712000000000003</c:v>
                </c:pt>
                <c:pt idx="11127">
                  <c:v>60.712000000000003</c:v>
                </c:pt>
                <c:pt idx="11128">
                  <c:v>60.712000000000003</c:v>
                </c:pt>
                <c:pt idx="11129">
                  <c:v>60.712000000000003</c:v>
                </c:pt>
                <c:pt idx="11130">
                  <c:v>60.712000000000003</c:v>
                </c:pt>
                <c:pt idx="11131">
                  <c:v>60.712000000000003</c:v>
                </c:pt>
                <c:pt idx="11132">
                  <c:v>60.712000000000003</c:v>
                </c:pt>
                <c:pt idx="11133">
                  <c:v>60.712000000000003</c:v>
                </c:pt>
                <c:pt idx="11134">
                  <c:v>60.712000000000003</c:v>
                </c:pt>
                <c:pt idx="11135">
                  <c:v>60.712000000000003</c:v>
                </c:pt>
                <c:pt idx="11136">
                  <c:v>60.712000000000003</c:v>
                </c:pt>
                <c:pt idx="11137">
                  <c:v>60.712000000000003</c:v>
                </c:pt>
                <c:pt idx="11138">
                  <c:v>60.712000000000003</c:v>
                </c:pt>
                <c:pt idx="11139">
                  <c:v>60.712000000000003</c:v>
                </c:pt>
                <c:pt idx="11140">
                  <c:v>60.712000000000003</c:v>
                </c:pt>
                <c:pt idx="11141">
                  <c:v>60.712000000000003</c:v>
                </c:pt>
                <c:pt idx="11142">
                  <c:v>60.712000000000003</c:v>
                </c:pt>
                <c:pt idx="11143">
                  <c:v>60.712000000000003</c:v>
                </c:pt>
                <c:pt idx="11144">
                  <c:v>60.712000000000003</c:v>
                </c:pt>
                <c:pt idx="11145">
                  <c:v>60.712000000000003</c:v>
                </c:pt>
                <c:pt idx="11146">
                  <c:v>60.712000000000003</c:v>
                </c:pt>
                <c:pt idx="11147">
                  <c:v>60.712000000000003</c:v>
                </c:pt>
                <c:pt idx="11148">
                  <c:v>60.712000000000003</c:v>
                </c:pt>
                <c:pt idx="11149">
                  <c:v>60.712000000000003</c:v>
                </c:pt>
                <c:pt idx="11150">
                  <c:v>60.712000000000003</c:v>
                </c:pt>
                <c:pt idx="11151">
                  <c:v>60.712000000000003</c:v>
                </c:pt>
                <c:pt idx="11152">
                  <c:v>60.712000000000003</c:v>
                </c:pt>
                <c:pt idx="11153">
                  <c:v>60.712000000000003</c:v>
                </c:pt>
                <c:pt idx="11154">
                  <c:v>60.712000000000003</c:v>
                </c:pt>
                <c:pt idx="11155">
                  <c:v>60.712000000000003</c:v>
                </c:pt>
                <c:pt idx="11156">
                  <c:v>60.712000000000003</c:v>
                </c:pt>
                <c:pt idx="11157">
                  <c:v>60.712000000000003</c:v>
                </c:pt>
                <c:pt idx="11158">
                  <c:v>60.712000000000003</c:v>
                </c:pt>
                <c:pt idx="11159">
                  <c:v>60.712000000000003</c:v>
                </c:pt>
                <c:pt idx="11160">
                  <c:v>60.712000000000003</c:v>
                </c:pt>
                <c:pt idx="11161">
                  <c:v>60.712000000000003</c:v>
                </c:pt>
                <c:pt idx="11162">
                  <c:v>60.712000000000003</c:v>
                </c:pt>
                <c:pt idx="11163">
                  <c:v>60.712000000000003</c:v>
                </c:pt>
                <c:pt idx="11164">
                  <c:v>60.712000000000003</c:v>
                </c:pt>
                <c:pt idx="11165">
                  <c:v>60.712000000000003</c:v>
                </c:pt>
                <c:pt idx="11166">
                  <c:v>60.712000000000003</c:v>
                </c:pt>
                <c:pt idx="11167">
                  <c:v>60.712000000000003</c:v>
                </c:pt>
                <c:pt idx="11168">
                  <c:v>60.712000000000003</c:v>
                </c:pt>
                <c:pt idx="11169">
                  <c:v>60.712000000000003</c:v>
                </c:pt>
                <c:pt idx="11170">
                  <c:v>60.712000000000003</c:v>
                </c:pt>
                <c:pt idx="11171">
                  <c:v>60.712000000000003</c:v>
                </c:pt>
                <c:pt idx="11172">
                  <c:v>60.712000000000003</c:v>
                </c:pt>
                <c:pt idx="11173">
                  <c:v>60.712000000000003</c:v>
                </c:pt>
                <c:pt idx="11174">
                  <c:v>60.712000000000003</c:v>
                </c:pt>
                <c:pt idx="11175">
                  <c:v>60.712000000000003</c:v>
                </c:pt>
                <c:pt idx="11176">
                  <c:v>60.712000000000003</c:v>
                </c:pt>
                <c:pt idx="11177">
                  <c:v>60.712000000000003</c:v>
                </c:pt>
                <c:pt idx="11178">
                  <c:v>60.712000000000003</c:v>
                </c:pt>
                <c:pt idx="11179">
                  <c:v>60.712000000000003</c:v>
                </c:pt>
                <c:pt idx="11180">
                  <c:v>60.712000000000003</c:v>
                </c:pt>
                <c:pt idx="11181">
                  <c:v>60.712000000000003</c:v>
                </c:pt>
                <c:pt idx="11182">
                  <c:v>60.712000000000003</c:v>
                </c:pt>
                <c:pt idx="11183">
                  <c:v>60.712000000000003</c:v>
                </c:pt>
                <c:pt idx="11184">
                  <c:v>60.712000000000003</c:v>
                </c:pt>
                <c:pt idx="11185">
                  <c:v>60.712000000000003</c:v>
                </c:pt>
                <c:pt idx="11186">
                  <c:v>60.712000000000003</c:v>
                </c:pt>
                <c:pt idx="11187">
                  <c:v>60.712000000000003</c:v>
                </c:pt>
                <c:pt idx="11188">
                  <c:v>60.712000000000003</c:v>
                </c:pt>
                <c:pt idx="11189">
                  <c:v>60.712000000000003</c:v>
                </c:pt>
                <c:pt idx="11190">
                  <c:v>60.712000000000003</c:v>
                </c:pt>
                <c:pt idx="11191">
                  <c:v>60.712000000000003</c:v>
                </c:pt>
                <c:pt idx="11192">
                  <c:v>60.712000000000003</c:v>
                </c:pt>
                <c:pt idx="11193">
                  <c:v>60.712000000000003</c:v>
                </c:pt>
                <c:pt idx="11194">
                  <c:v>60.712000000000003</c:v>
                </c:pt>
                <c:pt idx="11195">
                  <c:v>60.712000000000003</c:v>
                </c:pt>
                <c:pt idx="11196">
                  <c:v>60.712000000000003</c:v>
                </c:pt>
                <c:pt idx="11197">
                  <c:v>60.712000000000003</c:v>
                </c:pt>
                <c:pt idx="11198">
                  <c:v>60.712000000000003</c:v>
                </c:pt>
                <c:pt idx="11199">
                  <c:v>60.712000000000003</c:v>
                </c:pt>
                <c:pt idx="11200">
                  <c:v>60.712000000000003</c:v>
                </c:pt>
                <c:pt idx="11201">
                  <c:v>60.712000000000003</c:v>
                </c:pt>
                <c:pt idx="11202">
                  <c:v>60.712000000000003</c:v>
                </c:pt>
                <c:pt idx="11203">
                  <c:v>60.712000000000003</c:v>
                </c:pt>
                <c:pt idx="11204">
                  <c:v>60.712000000000003</c:v>
                </c:pt>
                <c:pt idx="11205">
                  <c:v>60.712000000000003</c:v>
                </c:pt>
                <c:pt idx="11206">
                  <c:v>60.712000000000003</c:v>
                </c:pt>
                <c:pt idx="11207">
                  <c:v>60.712000000000003</c:v>
                </c:pt>
                <c:pt idx="11208">
                  <c:v>60.712000000000003</c:v>
                </c:pt>
                <c:pt idx="11209">
                  <c:v>60.712000000000003</c:v>
                </c:pt>
                <c:pt idx="11210">
                  <c:v>60.712000000000003</c:v>
                </c:pt>
                <c:pt idx="11211">
                  <c:v>60.712000000000003</c:v>
                </c:pt>
                <c:pt idx="11212">
                  <c:v>60.712000000000003</c:v>
                </c:pt>
                <c:pt idx="11213">
                  <c:v>60.712000000000003</c:v>
                </c:pt>
                <c:pt idx="11214">
                  <c:v>60.712000000000003</c:v>
                </c:pt>
                <c:pt idx="11215">
                  <c:v>60.712000000000003</c:v>
                </c:pt>
                <c:pt idx="11216">
                  <c:v>60.712000000000003</c:v>
                </c:pt>
                <c:pt idx="11217">
                  <c:v>60.712000000000003</c:v>
                </c:pt>
                <c:pt idx="11218">
                  <c:v>60.712000000000003</c:v>
                </c:pt>
                <c:pt idx="11219">
                  <c:v>60.712000000000003</c:v>
                </c:pt>
                <c:pt idx="11220">
                  <c:v>60.712000000000003</c:v>
                </c:pt>
                <c:pt idx="11221">
                  <c:v>60.712000000000003</c:v>
                </c:pt>
                <c:pt idx="11222">
                  <c:v>60.882999999999996</c:v>
                </c:pt>
                <c:pt idx="11223">
                  <c:v>60.712000000000003</c:v>
                </c:pt>
                <c:pt idx="11224">
                  <c:v>60.712000000000003</c:v>
                </c:pt>
                <c:pt idx="11225">
                  <c:v>60.882999999999996</c:v>
                </c:pt>
                <c:pt idx="11226">
                  <c:v>60.712000000000003</c:v>
                </c:pt>
                <c:pt idx="11227">
                  <c:v>60.882999999999996</c:v>
                </c:pt>
                <c:pt idx="11228">
                  <c:v>60.712000000000003</c:v>
                </c:pt>
                <c:pt idx="11229">
                  <c:v>60.882999999999996</c:v>
                </c:pt>
                <c:pt idx="11230">
                  <c:v>60.882999999999996</c:v>
                </c:pt>
                <c:pt idx="11231">
                  <c:v>70.650999999999982</c:v>
                </c:pt>
                <c:pt idx="11235">
                  <c:v>62.083000000000006</c:v>
                </c:pt>
                <c:pt idx="11236">
                  <c:v>61.398000000000003</c:v>
                </c:pt>
                <c:pt idx="11237">
                  <c:v>61.053999999999995</c:v>
                </c:pt>
                <c:pt idx="11238">
                  <c:v>61.053999999999995</c:v>
                </c:pt>
                <c:pt idx="11239">
                  <c:v>60.882999999999996</c:v>
                </c:pt>
                <c:pt idx="11240">
                  <c:v>60.882999999999996</c:v>
                </c:pt>
                <c:pt idx="11241">
                  <c:v>60.882999999999996</c:v>
                </c:pt>
                <c:pt idx="11242">
                  <c:v>60.882999999999996</c:v>
                </c:pt>
                <c:pt idx="11243">
                  <c:v>60.882999999999996</c:v>
                </c:pt>
                <c:pt idx="11244">
                  <c:v>60.882999999999996</c:v>
                </c:pt>
                <c:pt idx="11245">
                  <c:v>60.882999999999996</c:v>
                </c:pt>
                <c:pt idx="11246">
                  <c:v>60.882999999999996</c:v>
                </c:pt>
                <c:pt idx="11247">
                  <c:v>60.882999999999996</c:v>
                </c:pt>
                <c:pt idx="11248">
                  <c:v>60.882999999999996</c:v>
                </c:pt>
                <c:pt idx="11249">
                  <c:v>60.882999999999996</c:v>
                </c:pt>
                <c:pt idx="11250">
                  <c:v>60.882999999999996</c:v>
                </c:pt>
                <c:pt idx="11251">
                  <c:v>60.882999999999996</c:v>
                </c:pt>
                <c:pt idx="11252">
                  <c:v>60.882999999999996</c:v>
                </c:pt>
                <c:pt idx="11253">
                  <c:v>60.882999999999996</c:v>
                </c:pt>
                <c:pt idx="11254">
                  <c:v>60.882999999999996</c:v>
                </c:pt>
                <c:pt idx="11255">
                  <c:v>60.882999999999996</c:v>
                </c:pt>
                <c:pt idx="11256">
                  <c:v>60.882999999999996</c:v>
                </c:pt>
                <c:pt idx="11257">
                  <c:v>60.882999999999996</c:v>
                </c:pt>
                <c:pt idx="11258">
                  <c:v>60.882999999999996</c:v>
                </c:pt>
                <c:pt idx="11259">
                  <c:v>60.882999999999996</c:v>
                </c:pt>
                <c:pt idx="11260">
                  <c:v>60.882999999999996</c:v>
                </c:pt>
                <c:pt idx="11261">
                  <c:v>60.882999999999996</c:v>
                </c:pt>
                <c:pt idx="11262">
                  <c:v>60.882999999999996</c:v>
                </c:pt>
                <c:pt idx="11263">
                  <c:v>60.882999999999996</c:v>
                </c:pt>
                <c:pt idx="11264">
                  <c:v>60.882999999999996</c:v>
                </c:pt>
                <c:pt idx="11265">
                  <c:v>60.882999999999996</c:v>
                </c:pt>
                <c:pt idx="11266">
                  <c:v>60.882999999999996</c:v>
                </c:pt>
                <c:pt idx="11267">
                  <c:v>60.882999999999996</c:v>
                </c:pt>
                <c:pt idx="11268">
                  <c:v>60.882999999999996</c:v>
                </c:pt>
                <c:pt idx="11269">
                  <c:v>60.882999999999996</c:v>
                </c:pt>
                <c:pt idx="11270">
                  <c:v>60.882999999999996</c:v>
                </c:pt>
                <c:pt idx="11271">
                  <c:v>60.882999999999996</c:v>
                </c:pt>
                <c:pt idx="11272">
                  <c:v>60.882999999999996</c:v>
                </c:pt>
                <c:pt idx="11273">
                  <c:v>60.882999999999996</c:v>
                </c:pt>
                <c:pt idx="11274">
                  <c:v>60.882999999999996</c:v>
                </c:pt>
                <c:pt idx="11275">
                  <c:v>60.882999999999996</c:v>
                </c:pt>
                <c:pt idx="11276">
                  <c:v>60.882999999999996</c:v>
                </c:pt>
                <c:pt idx="11277">
                  <c:v>60.882999999999996</c:v>
                </c:pt>
                <c:pt idx="11278">
                  <c:v>60.882999999999996</c:v>
                </c:pt>
                <c:pt idx="11279">
                  <c:v>60.882999999999996</c:v>
                </c:pt>
                <c:pt idx="11280">
                  <c:v>60.882999999999996</c:v>
                </c:pt>
                <c:pt idx="11281">
                  <c:v>60.882999999999996</c:v>
                </c:pt>
                <c:pt idx="11282">
                  <c:v>60.882999999999996</c:v>
                </c:pt>
                <c:pt idx="11283">
                  <c:v>60.882999999999996</c:v>
                </c:pt>
                <c:pt idx="11284">
                  <c:v>60.882999999999996</c:v>
                </c:pt>
                <c:pt idx="11285">
                  <c:v>60.882999999999996</c:v>
                </c:pt>
                <c:pt idx="11286">
                  <c:v>60.882999999999996</c:v>
                </c:pt>
                <c:pt idx="11287">
                  <c:v>60.882999999999996</c:v>
                </c:pt>
                <c:pt idx="11288">
                  <c:v>60.882999999999996</c:v>
                </c:pt>
                <c:pt idx="11289">
                  <c:v>60.882999999999996</c:v>
                </c:pt>
                <c:pt idx="11290">
                  <c:v>60.882999999999996</c:v>
                </c:pt>
                <c:pt idx="11291">
                  <c:v>60.882999999999996</c:v>
                </c:pt>
                <c:pt idx="11292">
                  <c:v>60.882999999999996</c:v>
                </c:pt>
                <c:pt idx="11293">
                  <c:v>60.882999999999996</c:v>
                </c:pt>
                <c:pt idx="11294">
                  <c:v>60.882999999999996</c:v>
                </c:pt>
                <c:pt idx="11295">
                  <c:v>60.882999999999996</c:v>
                </c:pt>
                <c:pt idx="11296">
                  <c:v>60.882999999999996</c:v>
                </c:pt>
                <c:pt idx="11297">
                  <c:v>60.882999999999996</c:v>
                </c:pt>
                <c:pt idx="11298">
                  <c:v>60.882999999999996</c:v>
                </c:pt>
                <c:pt idx="11299">
                  <c:v>60.882999999999996</c:v>
                </c:pt>
                <c:pt idx="11300">
                  <c:v>60.882999999999996</c:v>
                </c:pt>
                <c:pt idx="11301">
                  <c:v>60.882999999999996</c:v>
                </c:pt>
                <c:pt idx="11302">
                  <c:v>60.882999999999996</c:v>
                </c:pt>
                <c:pt idx="11303">
                  <c:v>60.882999999999996</c:v>
                </c:pt>
                <c:pt idx="11304">
                  <c:v>60.882999999999996</c:v>
                </c:pt>
                <c:pt idx="11305">
                  <c:v>60.882999999999996</c:v>
                </c:pt>
                <c:pt idx="11306">
                  <c:v>60.882999999999996</c:v>
                </c:pt>
                <c:pt idx="11307">
                  <c:v>60.882999999999996</c:v>
                </c:pt>
                <c:pt idx="11308">
                  <c:v>60.882999999999996</c:v>
                </c:pt>
                <c:pt idx="11309">
                  <c:v>60.882999999999996</c:v>
                </c:pt>
                <c:pt idx="11310">
                  <c:v>60.882999999999996</c:v>
                </c:pt>
                <c:pt idx="11311">
                  <c:v>60.882999999999996</c:v>
                </c:pt>
                <c:pt idx="11312">
                  <c:v>60.882999999999996</c:v>
                </c:pt>
                <c:pt idx="11313">
                  <c:v>60.882999999999996</c:v>
                </c:pt>
                <c:pt idx="11314">
                  <c:v>60.882999999999996</c:v>
                </c:pt>
                <c:pt idx="11315">
                  <c:v>60.882999999999996</c:v>
                </c:pt>
                <c:pt idx="11316">
                  <c:v>60.882999999999996</c:v>
                </c:pt>
                <c:pt idx="11317">
                  <c:v>60.882999999999996</c:v>
                </c:pt>
                <c:pt idx="11318">
                  <c:v>60.882999999999996</c:v>
                </c:pt>
                <c:pt idx="11319">
                  <c:v>60.882999999999996</c:v>
                </c:pt>
                <c:pt idx="11320">
                  <c:v>60.882999999999996</c:v>
                </c:pt>
                <c:pt idx="11321">
                  <c:v>60.882999999999996</c:v>
                </c:pt>
                <c:pt idx="11322">
                  <c:v>60.882999999999996</c:v>
                </c:pt>
                <c:pt idx="11323">
                  <c:v>60.882999999999996</c:v>
                </c:pt>
                <c:pt idx="11324">
                  <c:v>60.882999999999996</c:v>
                </c:pt>
                <c:pt idx="11325">
                  <c:v>60.882999999999996</c:v>
                </c:pt>
                <c:pt idx="11326">
                  <c:v>60.882999999999996</c:v>
                </c:pt>
                <c:pt idx="11327">
                  <c:v>60.882999999999996</c:v>
                </c:pt>
                <c:pt idx="11328">
                  <c:v>60.882999999999996</c:v>
                </c:pt>
                <c:pt idx="11329">
                  <c:v>60.882999999999996</c:v>
                </c:pt>
                <c:pt idx="11330">
                  <c:v>60.882999999999996</c:v>
                </c:pt>
                <c:pt idx="11331">
                  <c:v>60.882999999999996</c:v>
                </c:pt>
                <c:pt idx="11332">
                  <c:v>60.882999999999996</c:v>
                </c:pt>
                <c:pt idx="11333">
                  <c:v>60.882999999999996</c:v>
                </c:pt>
                <c:pt idx="11334">
                  <c:v>60.882999999999996</c:v>
                </c:pt>
                <c:pt idx="11335">
                  <c:v>60.882999999999996</c:v>
                </c:pt>
                <c:pt idx="11336">
                  <c:v>60.882999999999996</c:v>
                </c:pt>
                <c:pt idx="11337">
                  <c:v>60.882999999999996</c:v>
                </c:pt>
                <c:pt idx="11338">
                  <c:v>60.882999999999996</c:v>
                </c:pt>
                <c:pt idx="11339">
                  <c:v>60.882999999999996</c:v>
                </c:pt>
                <c:pt idx="11340">
                  <c:v>60.882999999999996</c:v>
                </c:pt>
                <c:pt idx="11341">
                  <c:v>60.882999999999996</c:v>
                </c:pt>
                <c:pt idx="11342">
                  <c:v>60.882999999999996</c:v>
                </c:pt>
                <c:pt idx="11343">
                  <c:v>60.882999999999996</c:v>
                </c:pt>
                <c:pt idx="11344">
                  <c:v>60.882999999999996</c:v>
                </c:pt>
                <c:pt idx="11345">
                  <c:v>60.882999999999996</c:v>
                </c:pt>
                <c:pt idx="11346">
                  <c:v>60.882999999999996</c:v>
                </c:pt>
                <c:pt idx="11347">
                  <c:v>60.882999999999996</c:v>
                </c:pt>
                <c:pt idx="11348">
                  <c:v>60.882999999999996</c:v>
                </c:pt>
                <c:pt idx="11349">
                  <c:v>60.882999999999996</c:v>
                </c:pt>
                <c:pt idx="11350">
                  <c:v>60.882999999999996</c:v>
                </c:pt>
                <c:pt idx="11351">
                  <c:v>60.882999999999996</c:v>
                </c:pt>
                <c:pt idx="11352">
                  <c:v>60.882999999999996</c:v>
                </c:pt>
                <c:pt idx="11353">
                  <c:v>60.882999999999996</c:v>
                </c:pt>
                <c:pt idx="11354">
                  <c:v>60.882999999999996</c:v>
                </c:pt>
                <c:pt idx="11355">
                  <c:v>60.882999999999996</c:v>
                </c:pt>
                <c:pt idx="11356">
                  <c:v>60.882999999999996</c:v>
                </c:pt>
                <c:pt idx="11357">
                  <c:v>60.882999999999996</c:v>
                </c:pt>
                <c:pt idx="11358">
                  <c:v>60.882999999999996</c:v>
                </c:pt>
                <c:pt idx="11359">
                  <c:v>60.882999999999996</c:v>
                </c:pt>
                <c:pt idx="11360">
                  <c:v>60.882999999999996</c:v>
                </c:pt>
                <c:pt idx="11361">
                  <c:v>60.882999999999996</c:v>
                </c:pt>
                <c:pt idx="11362">
                  <c:v>60.882999999999996</c:v>
                </c:pt>
                <c:pt idx="11363">
                  <c:v>60.882999999999996</c:v>
                </c:pt>
                <c:pt idx="11364">
                  <c:v>60.882999999999996</c:v>
                </c:pt>
                <c:pt idx="11365">
                  <c:v>60.882999999999996</c:v>
                </c:pt>
                <c:pt idx="11366">
                  <c:v>60.882999999999996</c:v>
                </c:pt>
                <c:pt idx="11367">
                  <c:v>60.882999999999996</c:v>
                </c:pt>
                <c:pt idx="11368">
                  <c:v>60.882999999999996</c:v>
                </c:pt>
                <c:pt idx="11369">
                  <c:v>60.882999999999996</c:v>
                </c:pt>
                <c:pt idx="11370">
                  <c:v>60.882999999999996</c:v>
                </c:pt>
                <c:pt idx="11371">
                  <c:v>60.882999999999996</c:v>
                </c:pt>
                <c:pt idx="11372">
                  <c:v>60.882999999999996</c:v>
                </c:pt>
                <c:pt idx="11373">
                  <c:v>60.882999999999996</c:v>
                </c:pt>
                <c:pt idx="11374">
                  <c:v>60.882999999999996</c:v>
                </c:pt>
                <c:pt idx="11375">
                  <c:v>60.882999999999996</c:v>
                </c:pt>
                <c:pt idx="11376">
                  <c:v>60.882999999999996</c:v>
                </c:pt>
                <c:pt idx="11377">
                  <c:v>60.882999999999996</c:v>
                </c:pt>
                <c:pt idx="11378">
                  <c:v>60.882999999999996</c:v>
                </c:pt>
                <c:pt idx="11379">
                  <c:v>60.882999999999996</c:v>
                </c:pt>
                <c:pt idx="11380">
                  <c:v>60.882999999999996</c:v>
                </c:pt>
                <c:pt idx="11381">
                  <c:v>60.882999999999996</c:v>
                </c:pt>
                <c:pt idx="11382">
                  <c:v>61.053999999999995</c:v>
                </c:pt>
                <c:pt idx="11383">
                  <c:v>60.882999999999996</c:v>
                </c:pt>
                <c:pt idx="11384">
                  <c:v>61.053999999999995</c:v>
                </c:pt>
                <c:pt idx="11385">
                  <c:v>60.882999999999996</c:v>
                </c:pt>
                <c:pt idx="11386">
                  <c:v>61.053999999999995</c:v>
                </c:pt>
                <c:pt idx="11387">
                  <c:v>61.053999999999995</c:v>
                </c:pt>
                <c:pt idx="11388">
                  <c:v>60.882999999999996</c:v>
                </c:pt>
                <c:pt idx="11389">
                  <c:v>61.053999999999995</c:v>
                </c:pt>
                <c:pt idx="11390">
                  <c:v>61.053999999999995</c:v>
                </c:pt>
                <c:pt idx="11391">
                  <c:v>61.053999999999995</c:v>
                </c:pt>
                <c:pt idx="11392">
                  <c:v>61.053999999999995</c:v>
                </c:pt>
                <c:pt idx="11393">
                  <c:v>61.053999999999995</c:v>
                </c:pt>
                <c:pt idx="11394">
                  <c:v>61.053999999999995</c:v>
                </c:pt>
                <c:pt idx="11395">
                  <c:v>61.053999999999995</c:v>
                </c:pt>
                <c:pt idx="11396">
                  <c:v>61.053999999999995</c:v>
                </c:pt>
                <c:pt idx="11397">
                  <c:v>61.053999999999995</c:v>
                </c:pt>
                <c:pt idx="11398">
                  <c:v>61.053999999999995</c:v>
                </c:pt>
                <c:pt idx="11399">
                  <c:v>61.053999999999995</c:v>
                </c:pt>
                <c:pt idx="11400">
                  <c:v>61.053999999999995</c:v>
                </c:pt>
                <c:pt idx="11401">
                  <c:v>61.053999999999995</c:v>
                </c:pt>
                <c:pt idx="11402">
                  <c:v>61.053999999999995</c:v>
                </c:pt>
                <c:pt idx="11403">
                  <c:v>61.053999999999995</c:v>
                </c:pt>
                <c:pt idx="11404">
                  <c:v>61.053999999999995</c:v>
                </c:pt>
                <c:pt idx="11405">
                  <c:v>61.053999999999995</c:v>
                </c:pt>
                <c:pt idx="11406">
                  <c:v>61.053999999999995</c:v>
                </c:pt>
                <c:pt idx="11407">
                  <c:v>61.053999999999995</c:v>
                </c:pt>
                <c:pt idx="11408">
                  <c:v>61.053999999999995</c:v>
                </c:pt>
                <c:pt idx="11409">
                  <c:v>61.053999999999995</c:v>
                </c:pt>
                <c:pt idx="11410">
                  <c:v>61.053999999999995</c:v>
                </c:pt>
                <c:pt idx="11411">
                  <c:v>61.053999999999995</c:v>
                </c:pt>
                <c:pt idx="11412">
                  <c:v>61.053999999999995</c:v>
                </c:pt>
                <c:pt idx="11413">
                  <c:v>61.053999999999995</c:v>
                </c:pt>
                <c:pt idx="11414">
                  <c:v>61.053999999999995</c:v>
                </c:pt>
                <c:pt idx="11415">
                  <c:v>61.053999999999995</c:v>
                </c:pt>
                <c:pt idx="11416">
                  <c:v>61.053999999999995</c:v>
                </c:pt>
                <c:pt idx="11417">
                  <c:v>61.053999999999995</c:v>
                </c:pt>
                <c:pt idx="11418">
                  <c:v>61.053999999999995</c:v>
                </c:pt>
                <c:pt idx="11419">
                  <c:v>61.053999999999995</c:v>
                </c:pt>
                <c:pt idx="11420">
                  <c:v>61.053999999999995</c:v>
                </c:pt>
                <c:pt idx="11421">
                  <c:v>61.053999999999995</c:v>
                </c:pt>
                <c:pt idx="11422">
                  <c:v>61.053999999999995</c:v>
                </c:pt>
                <c:pt idx="11423">
                  <c:v>61.053999999999995</c:v>
                </c:pt>
                <c:pt idx="11424">
                  <c:v>61.053999999999995</c:v>
                </c:pt>
                <c:pt idx="11425">
                  <c:v>61.053999999999995</c:v>
                </c:pt>
                <c:pt idx="11426">
                  <c:v>61.053999999999995</c:v>
                </c:pt>
                <c:pt idx="11427">
                  <c:v>61.053999999999995</c:v>
                </c:pt>
                <c:pt idx="11428">
                  <c:v>61.053999999999995</c:v>
                </c:pt>
                <c:pt idx="11429">
                  <c:v>61.053999999999995</c:v>
                </c:pt>
                <c:pt idx="11430">
                  <c:v>61.053999999999995</c:v>
                </c:pt>
                <c:pt idx="11431">
                  <c:v>61.053999999999995</c:v>
                </c:pt>
                <c:pt idx="11432">
                  <c:v>61.053999999999995</c:v>
                </c:pt>
                <c:pt idx="11433">
                  <c:v>61.053999999999995</c:v>
                </c:pt>
                <c:pt idx="11434">
                  <c:v>61.053999999999995</c:v>
                </c:pt>
                <c:pt idx="11435">
                  <c:v>61.053999999999995</c:v>
                </c:pt>
                <c:pt idx="11436">
                  <c:v>61.053999999999995</c:v>
                </c:pt>
                <c:pt idx="11437">
                  <c:v>61.053999999999995</c:v>
                </c:pt>
                <c:pt idx="11438">
                  <c:v>61.053999999999995</c:v>
                </c:pt>
                <c:pt idx="11439">
                  <c:v>61.053999999999995</c:v>
                </c:pt>
                <c:pt idx="11440">
                  <c:v>61.053999999999995</c:v>
                </c:pt>
                <c:pt idx="11441">
                  <c:v>61.053999999999995</c:v>
                </c:pt>
                <c:pt idx="11442">
                  <c:v>61.053999999999995</c:v>
                </c:pt>
                <c:pt idx="11443">
                  <c:v>61.053999999999995</c:v>
                </c:pt>
                <c:pt idx="11444">
                  <c:v>61.053999999999995</c:v>
                </c:pt>
                <c:pt idx="11445">
                  <c:v>61.053999999999995</c:v>
                </c:pt>
                <c:pt idx="11446">
                  <c:v>61.053999999999995</c:v>
                </c:pt>
                <c:pt idx="11447">
                  <c:v>61.053999999999995</c:v>
                </c:pt>
                <c:pt idx="11448">
                  <c:v>61.053999999999995</c:v>
                </c:pt>
                <c:pt idx="11449">
                  <c:v>61.053999999999995</c:v>
                </c:pt>
                <c:pt idx="11450">
                  <c:v>61.053999999999995</c:v>
                </c:pt>
                <c:pt idx="11451">
                  <c:v>61.053999999999995</c:v>
                </c:pt>
                <c:pt idx="11452">
                  <c:v>61.053999999999995</c:v>
                </c:pt>
                <c:pt idx="11453">
                  <c:v>61.053999999999995</c:v>
                </c:pt>
                <c:pt idx="11454">
                  <c:v>61.053999999999995</c:v>
                </c:pt>
                <c:pt idx="11455">
                  <c:v>61.053999999999995</c:v>
                </c:pt>
                <c:pt idx="11456">
                  <c:v>61.053999999999995</c:v>
                </c:pt>
                <c:pt idx="11457">
                  <c:v>61.053999999999995</c:v>
                </c:pt>
                <c:pt idx="11458">
                  <c:v>61.053999999999995</c:v>
                </c:pt>
                <c:pt idx="11459">
                  <c:v>61.053999999999995</c:v>
                </c:pt>
                <c:pt idx="11460">
                  <c:v>61.053999999999995</c:v>
                </c:pt>
                <c:pt idx="11461">
                  <c:v>61.053999999999995</c:v>
                </c:pt>
                <c:pt idx="11462">
                  <c:v>61.053999999999995</c:v>
                </c:pt>
                <c:pt idx="11463">
                  <c:v>61.053999999999995</c:v>
                </c:pt>
                <c:pt idx="11464">
                  <c:v>61.053999999999995</c:v>
                </c:pt>
                <c:pt idx="11465">
                  <c:v>61.053999999999995</c:v>
                </c:pt>
                <c:pt idx="11466">
                  <c:v>61.053999999999995</c:v>
                </c:pt>
                <c:pt idx="11467">
                  <c:v>61.053999999999995</c:v>
                </c:pt>
                <c:pt idx="11468">
                  <c:v>61.053999999999995</c:v>
                </c:pt>
                <c:pt idx="11469">
                  <c:v>61.053999999999995</c:v>
                </c:pt>
                <c:pt idx="11470">
                  <c:v>61.053999999999995</c:v>
                </c:pt>
                <c:pt idx="11471">
                  <c:v>61.053999999999995</c:v>
                </c:pt>
                <c:pt idx="11472">
                  <c:v>61.053999999999995</c:v>
                </c:pt>
                <c:pt idx="11473">
                  <c:v>61.053999999999995</c:v>
                </c:pt>
                <c:pt idx="11474">
                  <c:v>61.053999999999995</c:v>
                </c:pt>
                <c:pt idx="11475">
                  <c:v>61.053999999999995</c:v>
                </c:pt>
                <c:pt idx="11476">
                  <c:v>61.053999999999995</c:v>
                </c:pt>
                <c:pt idx="11477">
                  <c:v>61.053999999999995</c:v>
                </c:pt>
                <c:pt idx="11478">
                  <c:v>61.053999999999995</c:v>
                </c:pt>
                <c:pt idx="11479">
                  <c:v>61.053999999999995</c:v>
                </c:pt>
                <c:pt idx="11480">
                  <c:v>61.053999999999995</c:v>
                </c:pt>
                <c:pt idx="11481">
                  <c:v>61.053999999999995</c:v>
                </c:pt>
                <c:pt idx="11482">
                  <c:v>61.053999999999995</c:v>
                </c:pt>
                <c:pt idx="11483">
                  <c:v>61.053999999999995</c:v>
                </c:pt>
                <c:pt idx="11484">
                  <c:v>61.053999999999995</c:v>
                </c:pt>
                <c:pt idx="11485">
                  <c:v>61.053999999999995</c:v>
                </c:pt>
                <c:pt idx="11486">
                  <c:v>61.053999999999995</c:v>
                </c:pt>
                <c:pt idx="11487">
                  <c:v>61.053999999999995</c:v>
                </c:pt>
                <c:pt idx="11488">
                  <c:v>61.227000000000011</c:v>
                </c:pt>
                <c:pt idx="11489">
                  <c:v>61.227000000000011</c:v>
                </c:pt>
                <c:pt idx="11490">
                  <c:v>61.053999999999995</c:v>
                </c:pt>
                <c:pt idx="11491">
                  <c:v>61.227000000000011</c:v>
                </c:pt>
                <c:pt idx="11492">
                  <c:v>61.227000000000011</c:v>
                </c:pt>
                <c:pt idx="11493">
                  <c:v>61.227000000000011</c:v>
                </c:pt>
                <c:pt idx="11494">
                  <c:v>61.227000000000011</c:v>
                </c:pt>
                <c:pt idx="11495">
                  <c:v>61.227000000000011</c:v>
                </c:pt>
                <c:pt idx="11496">
                  <c:v>61.227000000000011</c:v>
                </c:pt>
                <c:pt idx="11497">
                  <c:v>61.227000000000011</c:v>
                </c:pt>
                <c:pt idx="11498">
                  <c:v>61.227000000000011</c:v>
                </c:pt>
                <c:pt idx="11499">
                  <c:v>61.227000000000011</c:v>
                </c:pt>
                <c:pt idx="11500">
                  <c:v>61.227000000000011</c:v>
                </c:pt>
                <c:pt idx="11501">
                  <c:v>61.227000000000011</c:v>
                </c:pt>
                <c:pt idx="11502">
                  <c:v>61.227000000000011</c:v>
                </c:pt>
                <c:pt idx="11503">
                  <c:v>61.227000000000011</c:v>
                </c:pt>
                <c:pt idx="11504">
                  <c:v>61.227000000000011</c:v>
                </c:pt>
                <c:pt idx="11505">
                  <c:v>61.227000000000011</c:v>
                </c:pt>
                <c:pt idx="11506">
                  <c:v>61.227000000000011</c:v>
                </c:pt>
                <c:pt idx="11507">
                  <c:v>61.227000000000011</c:v>
                </c:pt>
                <c:pt idx="11508">
                  <c:v>61.227000000000011</c:v>
                </c:pt>
                <c:pt idx="11509">
                  <c:v>61.227000000000011</c:v>
                </c:pt>
                <c:pt idx="11510">
                  <c:v>61.227000000000011</c:v>
                </c:pt>
                <c:pt idx="11511">
                  <c:v>61.227000000000011</c:v>
                </c:pt>
                <c:pt idx="11512">
                  <c:v>61.227000000000011</c:v>
                </c:pt>
                <c:pt idx="11513">
                  <c:v>61.227000000000011</c:v>
                </c:pt>
                <c:pt idx="11514">
                  <c:v>61.227000000000011</c:v>
                </c:pt>
                <c:pt idx="11515">
                  <c:v>61.227000000000011</c:v>
                </c:pt>
                <c:pt idx="11516">
                  <c:v>61.227000000000011</c:v>
                </c:pt>
                <c:pt idx="11517">
                  <c:v>61.227000000000011</c:v>
                </c:pt>
                <c:pt idx="11518">
                  <c:v>61.227000000000011</c:v>
                </c:pt>
                <c:pt idx="11519">
                  <c:v>61.227000000000011</c:v>
                </c:pt>
                <c:pt idx="11520">
                  <c:v>61.227000000000011</c:v>
                </c:pt>
                <c:pt idx="11521">
                  <c:v>61.227000000000011</c:v>
                </c:pt>
                <c:pt idx="11522">
                  <c:v>61.227000000000011</c:v>
                </c:pt>
                <c:pt idx="11523">
                  <c:v>61.227000000000011</c:v>
                </c:pt>
                <c:pt idx="11524">
                  <c:v>61.227000000000011</c:v>
                </c:pt>
                <c:pt idx="11525">
                  <c:v>61.227000000000011</c:v>
                </c:pt>
                <c:pt idx="11526">
                  <c:v>61.227000000000011</c:v>
                </c:pt>
                <c:pt idx="11527">
                  <c:v>61.227000000000011</c:v>
                </c:pt>
                <c:pt idx="11528">
                  <c:v>61.227000000000011</c:v>
                </c:pt>
                <c:pt idx="11529">
                  <c:v>61.227000000000011</c:v>
                </c:pt>
                <c:pt idx="11530">
                  <c:v>61.227000000000011</c:v>
                </c:pt>
                <c:pt idx="11531">
                  <c:v>61.227000000000011</c:v>
                </c:pt>
                <c:pt idx="11532">
                  <c:v>61.227000000000011</c:v>
                </c:pt>
                <c:pt idx="11533">
                  <c:v>61.227000000000011</c:v>
                </c:pt>
                <c:pt idx="11534">
                  <c:v>61.227000000000011</c:v>
                </c:pt>
                <c:pt idx="11535">
                  <c:v>61.227000000000011</c:v>
                </c:pt>
                <c:pt idx="11536">
                  <c:v>61.227000000000011</c:v>
                </c:pt>
                <c:pt idx="11537">
                  <c:v>61.227000000000011</c:v>
                </c:pt>
                <c:pt idx="11538">
                  <c:v>61.227000000000011</c:v>
                </c:pt>
                <c:pt idx="11539">
                  <c:v>61.227000000000011</c:v>
                </c:pt>
                <c:pt idx="11540">
                  <c:v>61.227000000000011</c:v>
                </c:pt>
                <c:pt idx="11541">
                  <c:v>61.227000000000011</c:v>
                </c:pt>
                <c:pt idx="11542">
                  <c:v>61.227000000000011</c:v>
                </c:pt>
                <c:pt idx="11543">
                  <c:v>61.227000000000011</c:v>
                </c:pt>
                <c:pt idx="11544">
                  <c:v>61.227000000000011</c:v>
                </c:pt>
                <c:pt idx="11545">
                  <c:v>61.227000000000011</c:v>
                </c:pt>
                <c:pt idx="11546">
                  <c:v>61.227000000000011</c:v>
                </c:pt>
                <c:pt idx="11547">
                  <c:v>61.227000000000011</c:v>
                </c:pt>
                <c:pt idx="11548">
                  <c:v>61.227000000000011</c:v>
                </c:pt>
                <c:pt idx="11549">
                  <c:v>61.227000000000011</c:v>
                </c:pt>
                <c:pt idx="11550">
                  <c:v>61.227000000000011</c:v>
                </c:pt>
                <c:pt idx="11551">
                  <c:v>61.227000000000011</c:v>
                </c:pt>
                <c:pt idx="11552">
                  <c:v>61.227000000000011</c:v>
                </c:pt>
                <c:pt idx="11553">
                  <c:v>61.227000000000011</c:v>
                </c:pt>
                <c:pt idx="11554">
                  <c:v>61.227000000000011</c:v>
                </c:pt>
                <c:pt idx="11555">
                  <c:v>61.227000000000011</c:v>
                </c:pt>
                <c:pt idx="11556">
                  <c:v>61.227000000000011</c:v>
                </c:pt>
                <c:pt idx="11557">
                  <c:v>61.227000000000011</c:v>
                </c:pt>
                <c:pt idx="11558">
                  <c:v>61.227000000000011</c:v>
                </c:pt>
                <c:pt idx="11559">
                  <c:v>61.227000000000011</c:v>
                </c:pt>
                <c:pt idx="11560">
                  <c:v>61.227000000000011</c:v>
                </c:pt>
                <c:pt idx="11561">
                  <c:v>61.227000000000011</c:v>
                </c:pt>
                <c:pt idx="11562">
                  <c:v>61.227000000000011</c:v>
                </c:pt>
                <c:pt idx="11563">
                  <c:v>61.227000000000011</c:v>
                </c:pt>
                <c:pt idx="11564">
                  <c:v>61.227000000000011</c:v>
                </c:pt>
                <c:pt idx="11565">
                  <c:v>61.227000000000011</c:v>
                </c:pt>
                <c:pt idx="11566">
                  <c:v>61.227000000000011</c:v>
                </c:pt>
                <c:pt idx="11567">
                  <c:v>61.227000000000011</c:v>
                </c:pt>
                <c:pt idx="11568">
                  <c:v>61.227000000000011</c:v>
                </c:pt>
                <c:pt idx="11569">
                  <c:v>61.227000000000011</c:v>
                </c:pt>
                <c:pt idx="11570">
                  <c:v>61.227000000000011</c:v>
                </c:pt>
                <c:pt idx="11571">
                  <c:v>61.227000000000011</c:v>
                </c:pt>
                <c:pt idx="11572">
                  <c:v>61.398000000000003</c:v>
                </c:pt>
                <c:pt idx="11573">
                  <c:v>61.227000000000011</c:v>
                </c:pt>
                <c:pt idx="11574">
                  <c:v>61.398000000000003</c:v>
                </c:pt>
                <c:pt idx="11575">
                  <c:v>61.398000000000003</c:v>
                </c:pt>
                <c:pt idx="11576">
                  <c:v>61.398000000000003</c:v>
                </c:pt>
                <c:pt idx="11577">
                  <c:v>61.398000000000003</c:v>
                </c:pt>
                <c:pt idx="11578">
                  <c:v>61.398000000000003</c:v>
                </c:pt>
                <c:pt idx="11579">
                  <c:v>61.398000000000003</c:v>
                </c:pt>
                <c:pt idx="11580">
                  <c:v>61.398000000000003</c:v>
                </c:pt>
                <c:pt idx="11581">
                  <c:v>61.398000000000003</c:v>
                </c:pt>
                <c:pt idx="11582">
                  <c:v>61.398000000000003</c:v>
                </c:pt>
                <c:pt idx="11583">
                  <c:v>61.398000000000003</c:v>
                </c:pt>
                <c:pt idx="11584">
                  <c:v>61.398000000000003</c:v>
                </c:pt>
                <c:pt idx="11585">
                  <c:v>61.398000000000003</c:v>
                </c:pt>
                <c:pt idx="11586">
                  <c:v>61.398000000000003</c:v>
                </c:pt>
                <c:pt idx="11587">
                  <c:v>61.398000000000003</c:v>
                </c:pt>
                <c:pt idx="11588">
                  <c:v>61.398000000000003</c:v>
                </c:pt>
                <c:pt idx="11589">
                  <c:v>61.398000000000003</c:v>
                </c:pt>
                <c:pt idx="11590">
                  <c:v>61.398000000000003</c:v>
                </c:pt>
                <c:pt idx="11591">
                  <c:v>61.398000000000003</c:v>
                </c:pt>
                <c:pt idx="11592">
                  <c:v>61.398000000000003</c:v>
                </c:pt>
                <c:pt idx="11593">
                  <c:v>61.398000000000003</c:v>
                </c:pt>
                <c:pt idx="11594">
                  <c:v>61.398000000000003</c:v>
                </c:pt>
                <c:pt idx="11595">
                  <c:v>61.398000000000003</c:v>
                </c:pt>
                <c:pt idx="11596">
                  <c:v>61.398000000000003</c:v>
                </c:pt>
                <c:pt idx="11597">
                  <c:v>61.398000000000003</c:v>
                </c:pt>
                <c:pt idx="11598">
                  <c:v>61.398000000000003</c:v>
                </c:pt>
                <c:pt idx="11599">
                  <c:v>61.398000000000003</c:v>
                </c:pt>
                <c:pt idx="11600">
                  <c:v>61.398000000000003</c:v>
                </c:pt>
                <c:pt idx="11601">
                  <c:v>61.398000000000003</c:v>
                </c:pt>
                <c:pt idx="11602">
                  <c:v>61.398000000000003</c:v>
                </c:pt>
                <c:pt idx="11603">
                  <c:v>61.398000000000003</c:v>
                </c:pt>
                <c:pt idx="11604">
                  <c:v>61.398000000000003</c:v>
                </c:pt>
                <c:pt idx="11605">
                  <c:v>61.398000000000003</c:v>
                </c:pt>
                <c:pt idx="11606">
                  <c:v>61.398000000000003</c:v>
                </c:pt>
                <c:pt idx="11607">
                  <c:v>61.398000000000003</c:v>
                </c:pt>
                <c:pt idx="11608">
                  <c:v>61.398000000000003</c:v>
                </c:pt>
                <c:pt idx="11609">
                  <c:v>61.398000000000003</c:v>
                </c:pt>
                <c:pt idx="11610">
                  <c:v>61.398000000000003</c:v>
                </c:pt>
                <c:pt idx="11611">
                  <c:v>61.398000000000003</c:v>
                </c:pt>
                <c:pt idx="11612">
                  <c:v>61.398000000000003</c:v>
                </c:pt>
                <c:pt idx="11613">
                  <c:v>61.398000000000003</c:v>
                </c:pt>
                <c:pt idx="11614">
                  <c:v>61.398000000000003</c:v>
                </c:pt>
                <c:pt idx="11615">
                  <c:v>61.398000000000003</c:v>
                </c:pt>
                <c:pt idx="11616">
                  <c:v>61.398000000000003</c:v>
                </c:pt>
                <c:pt idx="11617">
                  <c:v>61.398000000000003</c:v>
                </c:pt>
                <c:pt idx="11618">
                  <c:v>61.398000000000003</c:v>
                </c:pt>
                <c:pt idx="11619">
                  <c:v>61.398000000000003</c:v>
                </c:pt>
                <c:pt idx="11620">
                  <c:v>61.398000000000003</c:v>
                </c:pt>
                <c:pt idx="11621">
                  <c:v>61.398000000000003</c:v>
                </c:pt>
                <c:pt idx="11622">
                  <c:v>61.398000000000003</c:v>
                </c:pt>
                <c:pt idx="11623">
                  <c:v>61.398000000000003</c:v>
                </c:pt>
                <c:pt idx="11624">
                  <c:v>61.398000000000003</c:v>
                </c:pt>
                <c:pt idx="11625">
                  <c:v>61.398000000000003</c:v>
                </c:pt>
                <c:pt idx="11626">
                  <c:v>61.398000000000003</c:v>
                </c:pt>
                <c:pt idx="11627">
                  <c:v>61.398000000000003</c:v>
                </c:pt>
                <c:pt idx="11628">
                  <c:v>61.398000000000003</c:v>
                </c:pt>
                <c:pt idx="11629">
                  <c:v>61.398000000000003</c:v>
                </c:pt>
                <c:pt idx="11630">
                  <c:v>61.398000000000003</c:v>
                </c:pt>
                <c:pt idx="11631">
                  <c:v>61.398000000000003</c:v>
                </c:pt>
                <c:pt idx="11632">
                  <c:v>61.398000000000003</c:v>
                </c:pt>
                <c:pt idx="11633">
                  <c:v>61.398000000000003</c:v>
                </c:pt>
                <c:pt idx="11634">
                  <c:v>61.398000000000003</c:v>
                </c:pt>
                <c:pt idx="11635">
                  <c:v>61.398000000000003</c:v>
                </c:pt>
                <c:pt idx="11636">
                  <c:v>61.398000000000003</c:v>
                </c:pt>
                <c:pt idx="11637">
                  <c:v>61.398000000000003</c:v>
                </c:pt>
                <c:pt idx="11638">
                  <c:v>61.398000000000003</c:v>
                </c:pt>
                <c:pt idx="11639">
                  <c:v>61.398000000000003</c:v>
                </c:pt>
                <c:pt idx="11640">
                  <c:v>61.398000000000003</c:v>
                </c:pt>
                <c:pt idx="11641">
                  <c:v>61.398000000000003</c:v>
                </c:pt>
                <c:pt idx="11642">
                  <c:v>61.398000000000003</c:v>
                </c:pt>
                <c:pt idx="11643">
                  <c:v>61.398000000000003</c:v>
                </c:pt>
                <c:pt idx="11644">
                  <c:v>61.398000000000003</c:v>
                </c:pt>
                <c:pt idx="11645">
                  <c:v>61.398000000000003</c:v>
                </c:pt>
                <c:pt idx="11646">
                  <c:v>61.398000000000003</c:v>
                </c:pt>
                <c:pt idx="11647">
                  <c:v>61.398000000000003</c:v>
                </c:pt>
                <c:pt idx="11648">
                  <c:v>61.398000000000003</c:v>
                </c:pt>
                <c:pt idx="11649">
                  <c:v>61.398000000000003</c:v>
                </c:pt>
                <c:pt idx="11650">
                  <c:v>61.398000000000003</c:v>
                </c:pt>
                <c:pt idx="11651">
                  <c:v>61.398000000000003</c:v>
                </c:pt>
                <c:pt idx="11652">
                  <c:v>61.398000000000003</c:v>
                </c:pt>
                <c:pt idx="11653">
                  <c:v>61.398000000000003</c:v>
                </c:pt>
                <c:pt idx="11654">
                  <c:v>61.398000000000003</c:v>
                </c:pt>
                <c:pt idx="11655">
                  <c:v>61.398000000000003</c:v>
                </c:pt>
                <c:pt idx="11656">
                  <c:v>61.398000000000003</c:v>
                </c:pt>
                <c:pt idx="11657">
                  <c:v>61.398000000000003</c:v>
                </c:pt>
                <c:pt idx="11658">
                  <c:v>61.398000000000003</c:v>
                </c:pt>
                <c:pt idx="11659">
                  <c:v>61.398000000000003</c:v>
                </c:pt>
                <c:pt idx="11660">
                  <c:v>61.398000000000003</c:v>
                </c:pt>
                <c:pt idx="11661">
                  <c:v>61.398000000000003</c:v>
                </c:pt>
                <c:pt idx="11662">
                  <c:v>61.398000000000003</c:v>
                </c:pt>
                <c:pt idx="11663">
                  <c:v>61.398000000000003</c:v>
                </c:pt>
                <c:pt idx="11664">
                  <c:v>61.398000000000003</c:v>
                </c:pt>
                <c:pt idx="11665">
                  <c:v>61.398000000000003</c:v>
                </c:pt>
                <c:pt idx="11666">
                  <c:v>61.398000000000003</c:v>
                </c:pt>
                <c:pt idx="11667">
                  <c:v>61.398000000000003</c:v>
                </c:pt>
                <c:pt idx="11668">
                  <c:v>61.398000000000003</c:v>
                </c:pt>
                <c:pt idx="11669">
                  <c:v>61.398000000000003</c:v>
                </c:pt>
                <c:pt idx="11670">
                  <c:v>61.398000000000003</c:v>
                </c:pt>
                <c:pt idx="11671">
                  <c:v>61.398000000000003</c:v>
                </c:pt>
                <c:pt idx="11672">
                  <c:v>61.398000000000003</c:v>
                </c:pt>
                <c:pt idx="11673">
                  <c:v>61.398000000000003</c:v>
                </c:pt>
                <c:pt idx="11674">
                  <c:v>61.569000000000003</c:v>
                </c:pt>
                <c:pt idx="11675">
                  <c:v>61.398000000000003</c:v>
                </c:pt>
                <c:pt idx="11676">
                  <c:v>61.569000000000003</c:v>
                </c:pt>
                <c:pt idx="11677">
                  <c:v>61.569000000000003</c:v>
                </c:pt>
                <c:pt idx="11678">
                  <c:v>61.569000000000003</c:v>
                </c:pt>
                <c:pt idx="11679">
                  <c:v>61.569000000000003</c:v>
                </c:pt>
                <c:pt idx="11680">
                  <c:v>61.569000000000003</c:v>
                </c:pt>
                <c:pt idx="11681">
                  <c:v>61.569000000000003</c:v>
                </c:pt>
                <c:pt idx="11682">
                  <c:v>61.569000000000003</c:v>
                </c:pt>
                <c:pt idx="11683">
                  <c:v>61.569000000000003</c:v>
                </c:pt>
                <c:pt idx="11684">
                  <c:v>61.569000000000003</c:v>
                </c:pt>
                <c:pt idx="11685">
                  <c:v>61.569000000000003</c:v>
                </c:pt>
                <c:pt idx="11686">
                  <c:v>61.569000000000003</c:v>
                </c:pt>
                <c:pt idx="11687">
                  <c:v>61.569000000000003</c:v>
                </c:pt>
                <c:pt idx="11688">
                  <c:v>61.569000000000003</c:v>
                </c:pt>
                <c:pt idx="11689">
                  <c:v>61.569000000000003</c:v>
                </c:pt>
                <c:pt idx="11690">
                  <c:v>61.569000000000003</c:v>
                </c:pt>
                <c:pt idx="11691">
                  <c:v>61.569000000000003</c:v>
                </c:pt>
                <c:pt idx="11692">
                  <c:v>61.569000000000003</c:v>
                </c:pt>
                <c:pt idx="11693">
                  <c:v>61.569000000000003</c:v>
                </c:pt>
                <c:pt idx="11694">
                  <c:v>61.569000000000003</c:v>
                </c:pt>
                <c:pt idx="11695">
                  <c:v>61.569000000000003</c:v>
                </c:pt>
                <c:pt idx="11696">
                  <c:v>61.569000000000003</c:v>
                </c:pt>
                <c:pt idx="11697">
                  <c:v>61.569000000000003</c:v>
                </c:pt>
                <c:pt idx="11698">
                  <c:v>61.569000000000003</c:v>
                </c:pt>
                <c:pt idx="11699">
                  <c:v>61.569000000000003</c:v>
                </c:pt>
                <c:pt idx="11700">
                  <c:v>61.569000000000003</c:v>
                </c:pt>
                <c:pt idx="11701">
                  <c:v>61.569000000000003</c:v>
                </c:pt>
                <c:pt idx="11702">
                  <c:v>61.569000000000003</c:v>
                </c:pt>
                <c:pt idx="11703">
                  <c:v>61.569000000000003</c:v>
                </c:pt>
                <c:pt idx="11704">
                  <c:v>61.569000000000003</c:v>
                </c:pt>
                <c:pt idx="11705">
                  <c:v>61.569000000000003</c:v>
                </c:pt>
                <c:pt idx="11706">
                  <c:v>61.569000000000003</c:v>
                </c:pt>
                <c:pt idx="11707">
                  <c:v>61.569000000000003</c:v>
                </c:pt>
                <c:pt idx="11708">
                  <c:v>61.569000000000003</c:v>
                </c:pt>
                <c:pt idx="11709">
                  <c:v>61.569000000000003</c:v>
                </c:pt>
                <c:pt idx="11710">
                  <c:v>61.569000000000003</c:v>
                </c:pt>
                <c:pt idx="11711">
                  <c:v>61.569000000000003</c:v>
                </c:pt>
                <c:pt idx="11712">
                  <c:v>61.569000000000003</c:v>
                </c:pt>
                <c:pt idx="11713">
                  <c:v>61.569000000000003</c:v>
                </c:pt>
                <c:pt idx="11714">
                  <c:v>61.569000000000003</c:v>
                </c:pt>
                <c:pt idx="11715">
                  <c:v>61.569000000000003</c:v>
                </c:pt>
                <c:pt idx="11716">
                  <c:v>61.569000000000003</c:v>
                </c:pt>
                <c:pt idx="11717">
                  <c:v>61.569000000000003</c:v>
                </c:pt>
                <c:pt idx="11718">
                  <c:v>61.569000000000003</c:v>
                </c:pt>
                <c:pt idx="11719">
                  <c:v>61.569000000000003</c:v>
                </c:pt>
                <c:pt idx="11720">
                  <c:v>61.569000000000003</c:v>
                </c:pt>
                <c:pt idx="11721">
                  <c:v>61.569000000000003</c:v>
                </c:pt>
                <c:pt idx="11722">
                  <c:v>61.569000000000003</c:v>
                </c:pt>
                <c:pt idx="11723">
                  <c:v>61.569000000000003</c:v>
                </c:pt>
                <c:pt idx="11724">
                  <c:v>61.569000000000003</c:v>
                </c:pt>
                <c:pt idx="11725">
                  <c:v>61.569000000000003</c:v>
                </c:pt>
                <c:pt idx="11726">
                  <c:v>61.569000000000003</c:v>
                </c:pt>
                <c:pt idx="11727">
                  <c:v>61.569000000000003</c:v>
                </c:pt>
                <c:pt idx="11728">
                  <c:v>61.569000000000003</c:v>
                </c:pt>
                <c:pt idx="11729">
                  <c:v>61.569000000000003</c:v>
                </c:pt>
                <c:pt idx="11730">
                  <c:v>61.569000000000003</c:v>
                </c:pt>
                <c:pt idx="11731">
                  <c:v>61.569000000000003</c:v>
                </c:pt>
                <c:pt idx="11732">
                  <c:v>61.569000000000003</c:v>
                </c:pt>
                <c:pt idx="11733">
                  <c:v>61.569000000000003</c:v>
                </c:pt>
                <c:pt idx="11734">
                  <c:v>61.569000000000003</c:v>
                </c:pt>
                <c:pt idx="11735">
                  <c:v>61.569000000000003</c:v>
                </c:pt>
                <c:pt idx="11736">
                  <c:v>61.569000000000003</c:v>
                </c:pt>
                <c:pt idx="11737">
                  <c:v>61.569000000000003</c:v>
                </c:pt>
                <c:pt idx="11738">
                  <c:v>61.569000000000003</c:v>
                </c:pt>
                <c:pt idx="11739">
                  <c:v>61.569000000000003</c:v>
                </c:pt>
                <c:pt idx="11740">
                  <c:v>61.569000000000003</c:v>
                </c:pt>
                <c:pt idx="11741">
                  <c:v>61.569000000000003</c:v>
                </c:pt>
                <c:pt idx="11742">
                  <c:v>61.569000000000003</c:v>
                </c:pt>
                <c:pt idx="11743">
                  <c:v>61.569000000000003</c:v>
                </c:pt>
                <c:pt idx="11744">
                  <c:v>61.569000000000003</c:v>
                </c:pt>
                <c:pt idx="11745">
                  <c:v>61.569000000000003</c:v>
                </c:pt>
                <c:pt idx="11746">
                  <c:v>61.569000000000003</c:v>
                </c:pt>
                <c:pt idx="11747">
                  <c:v>61.569000000000003</c:v>
                </c:pt>
                <c:pt idx="11748">
                  <c:v>61.569000000000003</c:v>
                </c:pt>
                <c:pt idx="11749">
                  <c:v>61.569000000000003</c:v>
                </c:pt>
                <c:pt idx="11750">
                  <c:v>61.569000000000003</c:v>
                </c:pt>
                <c:pt idx="11751">
                  <c:v>61.569000000000003</c:v>
                </c:pt>
                <c:pt idx="11752">
                  <c:v>61.569000000000003</c:v>
                </c:pt>
                <c:pt idx="11753">
                  <c:v>61.569000000000003</c:v>
                </c:pt>
                <c:pt idx="11754">
                  <c:v>61.569000000000003</c:v>
                </c:pt>
                <c:pt idx="11755">
                  <c:v>61.569000000000003</c:v>
                </c:pt>
                <c:pt idx="11756">
                  <c:v>61.569000000000003</c:v>
                </c:pt>
                <c:pt idx="11757">
                  <c:v>61.569000000000003</c:v>
                </c:pt>
                <c:pt idx="11758">
                  <c:v>61.569000000000003</c:v>
                </c:pt>
                <c:pt idx="11759">
                  <c:v>61.569000000000003</c:v>
                </c:pt>
                <c:pt idx="11760">
                  <c:v>61.569000000000003</c:v>
                </c:pt>
                <c:pt idx="11761">
                  <c:v>61.569000000000003</c:v>
                </c:pt>
                <c:pt idx="11762">
                  <c:v>61.569000000000003</c:v>
                </c:pt>
                <c:pt idx="11763">
                  <c:v>61.569000000000003</c:v>
                </c:pt>
                <c:pt idx="11764">
                  <c:v>61.569000000000003</c:v>
                </c:pt>
                <c:pt idx="11765">
                  <c:v>61.569000000000003</c:v>
                </c:pt>
                <c:pt idx="11766">
                  <c:v>61.569000000000003</c:v>
                </c:pt>
                <c:pt idx="11767">
                  <c:v>61.569000000000003</c:v>
                </c:pt>
                <c:pt idx="11768">
                  <c:v>61.569000000000003</c:v>
                </c:pt>
                <c:pt idx="11769">
                  <c:v>61.569000000000003</c:v>
                </c:pt>
                <c:pt idx="11770">
                  <c:v>61.569000000000003</c:v>
                </c:pt>
                <c:pt idx="11771">
                  <c:v>61.569000000000003</c:v>
                </c:pt>
                <c:pt idx="11772">
                  <c:v>61.569000000000003</c:v>
                </c:pt>
                <c:pt idx="11773">
                  <c:v>61.569000000000003</c:v>
                </c:pt>
                <c:pt idx="11774">
                  <c:v>61.569000000000003</c:v>
                </c:pt>
                <c:pt idx="11775">
                  <c:v>61.569000000000003</c:v>
                </c:pt>
                <c:pt idx="11776">
                  <c:v>61.569000000000003</c:v>
                </c:pt>
                <c:pt idx="11777">
                  <c:v>61.569000000000003</c:v>
                </c:pt>
                <c:pt idx="11778">
                  <c:v>61.569000000000003</c:v>
                </c:pt>
                <c:pt idx="11779">
                  <c:v>61.569000000000003</c:v>
                </c:pt>
                <c:pt idx="11780">
                  <c:v>61.569000000000003</c:v>
                </c:pt>
                <c:pt idx="11781">
                  <c:v>61.569000000000003</c:v>
                </c:pt>
                <c:pt idx="11782">
                  <c:v>61.569000000000003</c:v>
                </c:pt>
                <c:pt idx="11783">
                  <c:v>61.569000000000003</c:v>
                </c:pt>
                <c:pt idx="11784">
                  <c:v>61.569000000000003</c:v>
                </c:pt>
                <c:pt idx="11785">
                  <c:v>61.569000000000003</c:v>
                </c:pt>
                <c:pt idx="11786">
                  <c:v>61.569000000000003</c:v>
                </c:pt>
                <c:pt idx="11787">
                  <c:v>61.569000000000003</c:v>
                </c:pt>
                <c:pt idx="11788">
                  <c:v>61.569000000000003</c:v>
                </c:pt>
                <c:pt idx="11789">
                  <c:v>61.569000000000003</c:v>
                </c:pt>
                <c:pt idx="11790">
                  <c:v>61.569000000000003</c:v>
                </c:pt>
                <c:pt idx="11791">
                  <c:v>61.569000000000003</c:v>
                </c:pt>
                <c:pt idx="11792">
                  <c:v>61.569000000000003</c:v>
                </c:pt>
                <c:pt idx="11793">
                  <c:v>61.569000000000003</c:v>
                </c:pt>
                <c:pt idx="11794">
                  <c:v>61.569000000000003</c:v>
                </c:pt>
                <c:pt idx="11795">
                  <c:v>61.569000000000003</c:v>
                </c:pt>
                <c:pt idx="11796">
                  <c:v>61.569000000000003</c:v>
                </c:pt>
                <c:pt idx="11797">
                  <c:v>61.569000000000003</c:v>
                </c:pt>
                <c:pt idx="11798">
                  <c:v>61.569000000000003</c:v>
                </c:pt>
                <c:pt idx="11799">
                  <c:v>61.569000000000003</c:v>
                </c:pt>
                <c:pt idx="11800">
                  <c:v>61.569000000000003</c:v>
                </c:pt>
                <c:pt idx="11801">
                  <c:v>61.569000000000003</c:v>
                </c:pt>
                <c:pt idx="11802">
                  <c:v>61.569000000000003</c:v>
                </c:pt>
                <c:pt idx="11803">
                  <c:v>61.569000000000003</c:v>
                </c:pt>
                <c:pt idx="11804">
                  <c:v>61.569000000000003</c:v>
                </c:pt>
                <c:pt idx="11805">
                  <c:v>61.569000000000003</c:v>
                </c:pt>
                <c:pt idx="11806">
                  <c:v>61.569000000000003</c:v>
                </c:pt>
                <c:pt idx="11807">
                  <c:v>61.569000000000003</c:v>
                </c:pt>
                <c:pt idx="11808">
                  <c:v>61.569000000000003</c:v>
                </c:pt>
                <c:pt idx="11809">
                  <c:v>61.569000000000003</c:v>
                </c:pt>
                <c:pt idx="11810">
                  <c:v>61.569000000000003</c:v>
                </c:pt>
                <c:pt idx="11811">
                  <c:v>61.569000000000003</c:v>
                </c:pt>
                <c:pt idx="11812">
                  <c:v>61.569000000000003</c:v>
                </c:pt>
                <c:pt idx="11813">
                  <c:v>61.569000000000003</c:v>
                </c:pt>
                <c:pt idx="11814">
                  <c:v>61.569000000000003</c:v>
                </c:pt>
                <c:pt idx="11815">
                  <c:v>61.569000000000003</c:v>
                </c:pt>
                <c:pt idx="11816">
                  <c:v>61.569000000000003</c:v>
                </c:pt>
                <c:pt idx="11817">
                  <c:v>61.569000000000003</c:v>
                </c:pt>
                <c:pt idx="11818">
                  <c:v>61.569000000000003</c:v>
                </c:pt>
                <c:pt idx="11819">
                  <c:v>61.569000000000003</c:v>
                </c:pt>
                <c:pt idx="11820">
                  <c:v>61.569000000000003</c:v>
                </c:pt>
                <c:pt idx="11821">
                  <c:v>61.569000000000003</c:v>
                </c:pt>
                <c:pt idx="11822">
                  <c:v>61.569000000000003</c:v>
                </c:pt>
                <c:pt idx="11823">
                  <c:v>61.569000000000003</c:v>
                </c:pt>
                <c:pt idx="11824">
                  <c:v>61.569000000000003</c:v>
                </c:pt>
                <c:pt idx="11825">
                  <c:v>61.569000000000003</c:v>
                </c:pt>
                <c:pt idx="11826">
                  <c:v>61.569000000000003</c:v>
                </c:pt>
                <c:pt idx="11827">
                  <c:v>61.569000000000003</c:v>
                </c:pt>
                <c:pt idx="11828">
                  <c:v>61.569000000000003</c:v>
                </c:pt>
                <c:pt idx="11829">
                  <c:v>61.569000000000003</c:v>
                </c:pt>
                <c:pt idx="11830">
                  <c:v>61.569000000000003</c:v>
                </c:pt>
                <c:pt idx="11831">
                  <c:v>61.569000000000003</c:v>
                </c:pt>
                <c:pt idx="11832">
                  <c:v>61.569000000000003</c:v>
                </c:pt>
                <c:pt idx="11833">
                  <c:v>61.569000000000003</c:v>
                </c:pt>
                <c:pt idx="11834">
                  <c:v>61.569000000000003</c:v>
                </c:pt>
                <c:pt idx="11835">
                  <c:v>61.569000000000003</c:v>
                </c:pt>
                <c:pt idx="11836">
                  <c:v>61.569000000000003</c:v>
                </c:pt>
                <c:pt idx="11837">
                  <c:v>61.569000000000003</c:v>
                </c:pt>
                <c:pt idx="11838">
                  <c:v>61.569000000000003</c:v>
                </c:pt>
                <c:pt idx="11839">
                  <c:v>61.569000000000003</c:v>
                </c:pt>
                <c:pt idx="11840">
                  <c:v>61.569000000000003</c:v>
                </c:pt>
                <c:pt idx="11841">
                  <c:v>61.569000000000003</c:v>
                </c:pt>
                <c:pt idx="11842">
                  <c:v>61.569000000000003</c:v>
                </c:pt>
                <c:pt idx="11843">
                  <c:v>61.569000000000003</c:v>
                </c:pt>
                <c:pt idx="11844">
                  <c:v>61.569000000000003</c:v>
                </c:pt>
                <c:pt idx="11845">
                  <c:v>61.569000000000003</c:v>
                </c:pt>
                <c:pt idx="11846">
                  <c:v>61.569000000000003</c:v>
                </c:pt>
                <c:pt idx="11847">
                  <c:v>61.569000000000003</c:v>
                </c:pt>
                <c:pt idx="11848">
                  <c:v>61.569000000000003</c:v>
                </c:pt>
                <c:pt idx="11849">
                  <c:v>61.569000000000003</c:v>
                </c:pt>
                <c:pt idx="11850">
                  <c:v>61.569000000000003</c:v>
                </c:pt>
                <c:pt idx="11851">
                  <c:v>61.569000000000003</c:v>
                </c:pt>
                <c:pt idx="11852">
                  <c:v>61.569000000000003</c:v>
                </c:pt>
                <c:pt idx="11853">
                  <c:v>61.569000000000003</c:v>
                </c:pt>
                <c:pt idx="11854">
                  <c:v>61.569000000000003</c:v>
                </c:pt>
                <c:pt idx="11855">
                  <c:v>61.569000000000003</c:v>
                </c:pt>
                <c:pt idx="11856">
                  <c:v>61.569000000000003</c:v>
                </c:pt>
                <c:pt idx="11857">
                  <c:v>61.569000000000003</c:v>
                </c:pt>
                <c:pt idx="11858">
                  <c:v>61.569000000000003</c:v>
                </c:pt>
                <c:pt idx="11859">
                  <c:v>61.569000000000003</c:v>
                </c:pt>
                <c:pt idx="11860">
                  <c:v>61.569000000000003</c:v>
                </c:pt>
                <c:pt idx="11861">
                  <c:v>61.569000000000003</c:v>
                </c:pt>
                <c:pt idx="11862">
                  <c:v>61.569000000000003</c:v>
                </c:pt>
                <c:pt idx="11863">
                  <c:v>61.569000000000003</c:v>
                </c:pt>
                <c:pt idx="11864">
                  <c:v>61.569000000000003</c:v>
                </c:pt>
                <c:pt idx="11865">
                  <c:v>61.569000000000003</c:v>
                </c:pt>
                <c:pt idx="11866">
                  <c:v>61.569000000000003</c:v>
                </c:pt>
                <c:pt idx="11867">
                  <c:v>61.569000000000003</c:v>
                </c:pt>
                <c:pt idx="11868">
                  <c:v>61.569000000000003</c:v>
                </c:pt>
                <c:pt idx="11869">
                  <c:v>61.569000000000003</c:v>
                </c:pt>
                <c:pt idx="11870">
                  <c:v>61.569000000000003</c:v>
                </c:pt>
                <c:pt idx="11871">
                  <c:v>61.569000000000003</c:v>
                </c:pt>
                <c:pt idx="11872">
                  <c:v>61.569000000000003</c:v>
                </c:pt>
                <c:pt idx="11873">
                  <c:v>61.569000000000003</c:v>
                </c:pt>
                <c:pt idx="11874">
                  <c:v>61.569000000000003</c:v>
                </c:pt>
                <c:pt idx="11875">
                  <c:v>61.569000000000003</c:v>
                </c:pt>
                <c:pt idx="11876">
                  <c:v>61.569000000000003</c:v>
                </c:pt>
                <c:pt idx="11877">
                  <c:v>61.569000000000003</c:v>
                </c:pt>
                <c:pt idx="11878">
                  <c:v>61.569000000000003</c:v>
                </c:pt>
                <c:pt idx="11879">
                  <c:v>61.569000000000003</c:v>
                </c:pt>
                <c:pt idx="11880">
                  <c:v>61.569000000000003</c:v>
                </c:pt>
                <c:pt idx="11881">
                  <c:v>61.569000000000003</c:v>
                </c:pt>
                <c:pt idx="11882">
                  <c:v>61.569000000000003</c:v>
                </c:pt>
                <c:pt idx="11883">
                  <c:v>61.569000000000003</c:v>
                </c:pt>
                <c:pt idx="11884">
                  <c:v>61.569000000000003</c:v>
                </c:pt>
                <c:pt idx="11885">
                  <c:v>61.569000000000003</c:v>
                </c:pt>
                <c:pt idx="11886">
                  <c:v>61.569000000000003</c:v>
                </c:pt>
                <c:pt idx="11887">
                  <c:v>61.569000000000003</c:v>
                </c:pt>
                <c:pt idx="11888">
                  <c:v>61.569000000000003</c:v>
                </c:pt>
                <c:pt idx="11889">
                  <c:v>61.569000000000003</c:v>
                </c:pt>
                <c:pt idx="11890">
                  <c:v>61.569000000000003</c:v>
                </c:pt>
                <c:pt idx="11891">
                  <c:v>61.569000000000003</c:v>
                </c:pt>
                <c:pt idx="11892">
                  <c:v>61.569000000000003</c:v>
                </c:pt>
                <c:pt idx="11893">
                  <c:v>61.569000000000003</c:v>
                </c:pt>
                <c:pt idx="11894">
                  <c:v>61.569000000000003</c:v>
                </c:pt>
                <c:pt idx="11895">
                  <c:v>61.569000000000003</c:v>
                </c:pt>
                <c:pt idx="11896">
                  <c:v>61.569000000000003</c:v>
                </c:pt>
                <c:pt idx="11897">
                  <c:v>61.569000000000003</c:v>
                </c:pt>
                <c:pt idx="11898">
                  <c:v>61.569000000000003</c:v>
                </c:pt>
                <c:pt idx="11899">
                  <c:v>61.569000000000003</c:v>
                </c:pt>
                <c:pt idx="11900">
                  <c:v>61.569000000000003</c:v>
                </c:pt>
                <c:pt idx="11901">
                  <c:v>61.569000000000003</c:v>
                </c:pt>
                <c:pt idx="11902">
                  <c:v>61.569000000000003</c:v>
                </c:pt>
                <c:pt idx="11903">
                  <c:v>61.569000000000003</c:v>
                </c:pt>
                <c:pt idx="11904">
                  <c:v>61.569000000000003</c:v>
                </c:pt>
                <c:pt idx="11905">
                  <c:v>61.569000000000003</c:v>
                </c:pt>
                <c:pt idx="11906">
                  <c:v>61.569000000000003</c:v>
                </c:pt>
                <c:pt idx="11907">
                  <c:v>61.569000000000003</c:v>
                </c:pt>
                <c:pt idx="11908">
                  <c:v>61.569000000000003</c:v>
                </c:pt>
                <c:pt idx="11909">
                  <c:v>61.569000000000003</c:v>
                </c:pt>
                <c:pt idx="11910">
                  <c:v>61.569000000000003</c:v>
                </c:pt>
                <c:pt idx="11911">
                  <c:v>61.569000000000003</c:v>
                </c:pt>
                <c:pt idx="11912">
                  <c:v>61.569000000000003</c:v>
                </c:pt>
                <c:pt idx="11913">
                  <c:v>61.569000000000003</c:v>
                </c:pt>
                <c:pt idx="11914">
                  <c:v>61.569000000000003</c:v>
                </c:pt>
                <c:pt idx="11915">
                  <c:v>61.569000000000003</c:v>
                </c:pt>
                <c:pt idx="11916">
                  <c:v>61.569000000000003</c:v>
                </c:pt>
                <c:pt idx="11917">
                  <c:v>61.569000000000003</c:v>
                </c:pt>
                <c:pt idx="11918">
                  <c:v>61.569000000000003</c:v>
                </c:pt>
                <c:pt idx="11919">
                  <c:v>61.569000000000003</c:v>
                </c:pt>
                <c:pt idx="11920">
                  <c:v>61.569000000000003</c:v>
                </c:pt>
                <c:pt idx="11921">
                  <c:v>61.569000000000003</c:v>
                </c:pt>
                <c:pt idx="11922">
                  <c:v>61.569000000000003</c:v>
                </c:pt>
                <c:pt idx="11923">
                  <c:v>61.569000000000003</c:v>
                </c:pt>
                <c:pt idx="11924">
                  <c:v>61.569000000000003</c:v>
                </c:pt>
                <c:pt idx="11925">
                  <c:v>61.569000000000003</c:v>
                </c:pt>
                <c:pt idx="11926">
                  <c:v>61.569000000000003</c:v>
                </c:pt>
                <c:pt idx="11927">
                  <c:v>61.569000000000003</c:v>
                </c:pt>
                <c:pt idx="11928">
                  <c:v>61.569000000000003</c:v>
                </c:pt>
                <c:pt idx="11929">
                  <c:v>61.569000000000003</c:v>
                </c:pt>
                <c:pt idx="11930">
                  <c:v>61.569000000000003</c:v>
                </c:pt>
                <c:pt idx="11931">
                  <c:v>61.569000000000003</c:v>
                </c:pt>
                <c:pt idx="11932">
                  <c:v>61.569000000000003</c:v>
                </c:pt>
                <c:pt idx="11933">
                  <c:v>61.569000000000003</c:v>
                </c:pt>
                <c:pt idx="11934">
                  <c:v>61.569000000000003</c:v>
                </c:pt>
                <c:pt idx="11935">
                  <c:v>61.569000000000003</c:v>
                </c:pt>
                <c:pt idx="11936">
                  <c:v>61.569000000000003</c:v>
                </c:pt>
                <c:pt idx="11937">
                  <c:v>61.569000000000003</c:v>
                </c:pt>
                <c:pt idx="11938">
                  <c:v>61.569000000000003</c:v>
                </c:pt>
                <c:pt idx="11939">
                  <c:v>61.569000000000003</c:v>
                </c:pt>
                <c:pt idx="11940">
                  <c:v>61.569000000000003</c:v>
                </c:pt>
                <c:pt idx="11941">
                  <c:v>61.569000000000003</c:v>
                </c:pt>
                <c:pt idx="11942">
                  <c:v>61.569000000000003</c:v>
                </c:pt>
                <c:pt idx="11943">
                  <c:v>61.569000000000003</c:v>
                </c:pt>
                <c:pt idx="11944">
                  <c:v>61.569000000000003</c:v>
                </c:pt>
                <c:pt idx="11945">
                  <c:v>61.569000000000003</c:v>
                </c:pt>
                <c:pt idx="11946">
                  <c:v>61.569000000000003</c:v>
                </c:pt>
                <c:pt idx="11947">
                  <c:v>61.569000000000003</c:v>
                </c:pt>
                <c:pt idx="11948">
                  <c:v>61.569000000000003</c:v>
                </c:pt>
                <c:pt idx="11949">
                  <c:v>61.569000000000003</c:v>
                </c:pt>
                <c:pt idx="11950">
                  <c:v>61.569000000000003</c:v>
                </c:pt>
                <c:pt idx="11951">
                  <c:v>61.569000000000003</c:v>
                </c:pt>
                <c:pt idx="11952">
                  <c:v>61.569000000000003</c:v>
                </c:pt>
                <c:pt idx="11953">
                  <c:v>61.569000000000003</c:v>
                </c:pt>
                <c:pt idx="11954">
                  <c:v>61.569000000000003</c:v>
                </c:pt>
                <c:pt idx="11955">
                  <c:v>61.569000000000003</c:v>
                </c:pt>
                <c:pt idx="11956">
                  <c:v>61.569000000000003</c:v>
                </c:pt>
                <c:pt idx="11957">
                  <c:v>61.569000000000003</c:v>
                </c:pt>
                <c:pt idx="11958">
                  <c:v>61.569000000000003</c:v>
                </c:pt>
                <c:pt idx="11959">
                  <c:v>61.569000000000003</c:v>
                </c:pt>
                <c:pt idx="11960">
                  <c:v>61.569000000000003</c:v>
                </c:pt>
                <c:pt idx="11961">
                  <c:v>61.569000000000003</c:v>
                </c:pt>
                <c:pt idx="11962">
                  <c:v>61.569000000000003</c:v>
                </c:pt>
                <c:pt idx="11963">
                  <c:v>61.569000000000003</c:v>
                </c:pt>
                <c:pt idx="11964">
                  <c:v>61.569000000000003</c:v>
                </c:pt>
                <c:pt idx="11965">
                  <c:v>61.569000000000003</c:v>
                </c:pt>
                <c:pt idx="11966">
                  <c:v>61.569000000000003</c:v>
                </c:pt>
                <c:pt idx="11967">
                  <c:v>61.569000000000003</c:v>
                </c:pt>
                <c:pt idx="11968">
                  <c:v>61.569000000000003</c:v>
                </c:pt>
                <c:pt idx="11969">
                  <c:v>61.569000000000003</c:v>
                </c:pt>
                <c:pt idx="11970">
                  <c:v>61.569000000000003</c:v>
                </c:pt>
                <c:pt idx="11971">
                  <c:v>61.569000000000003</c:v>
                </c:pt>
                <c:pt idx="11972">
                  <c:v>61.569000000000003</c:v>
                </c:pt>
                <c:pt idx="11973">
                  <c:v>61.569000000000003</c:v>
                </c:pt>
                <c:pt idx="11974">
                  <c:v>61.569000000000003</c:v>
                </c:pt>
                <c:pt idx="11975">
                  <c:v>61.569000000000003</c:v>
                </c:pt>
                <c:pt idx="11976">
                  <c:v>61.569000000000003</c:v>
                </c:pt>
                <c:pt idx="11977">
                  <c:v>61.569000000000003</c:v>
                </c:pt>
                <c:pt idx="11978">
                  <c:v>61.569000000000003</c:v>
                </c:pt>
                <c:pt idx="11979">
                  <c:v>61.569000000000003</c:v>
                </c:pt>
                <c:pt idx="11980">
                  <c:v>61.569000000000003</c:v>
                </c:pt>
                <c:pt idx="11981">
                  <c:v>61.569000000000003</c:v>
                </c:pt>
                <c:pt idx="11982">
                  <c:v>61.569000000000003</c:v>
                </c:pt>
                <c:pt idx="11983">
                  <c:v>61.569000000000003</c:v>
                </c:pt>
                <c:pt idx="11984">
                  <c:v>61.569000000000003</c:v>
                </c:pt>
                <c:pt idx="11985">
                  <c:v>61.569000000000003</c:v>
                </c:pt>
                <c:pt idx="11986">
                  <c:v>61.569000000000003</c:v>
                </c:pt>
                <c:pt idx="11987">
                  <c:v>61.569000000000003</c:v>
                </c:pt>
                <c:pt idx="11988">
                  <c:v>61.569000000000003</c:v>
                </c:pt>
                <c:pt idx="11989">
                  <c:v>61.569000000000003</c:v>
                </c:pt>
                <c:pt idx="11990">
                  <c:v>61.569000000000003</c:v>
                </c:pt>
                <c:pt idx="11991">
                  <c:v>61.569000000000003</c:v>
                </c:pt>
                <c:pt idx="11992">
                  <c:v>61.569000000000003</c:v>
                </c:pt>
                <c:pt idx="11993">
                  <c:v>61.569000000000003</c:v>
                </c:pt>
                <c:pt idx="11994">
                  <c:v>61.569000000000003</c:v>
                </c:pt>
                <c:pt idx="11995">
                  <c:v>61.569000000000003</c:v>
                </c:pt>
                <c:pt idx="11996">
                  <c:v>61.569000000000003</c:v>
                </c:pt>
                <c:pt idx="11997">
                  <c:v>61.569000000000003</c:v>
                </c:pt>
                <c:pt idx="11998">
                  <c:v>61.569000000000003</c:v>
                </c:pt>
                <c:pt idx="11999">
                  <c:v>61.569000000000003</c:v>
                </c:pt>
                <c:pt idx="12000">
                  <c:v>61.569000000000003</c:v>
                </c:pt>
                <c:pt idx="12001">
                  <c:v>61.569000000000003</c:v>
                </c:pt>
                <c:pt idx="12002">
                  <c:v>61.569000000000003</c:v>
                </c:pt>
                <c:pt idx="12003">
                  <c:v>61.569000000000003</c:v>
                </c:pt>
                <c:pt idx="12004">
                  <c:v>61.569000000000003</c:v>
                </c:pt>
                <c:pt idx="12005">
                  <c:v>61.569000000000003</c:v>
                </c:pt>
                <c:pt idx="12006">
                  <c:v>61.569000000000003</c:v>
                </c:pt>
                <c:pt idx="12007">
                  <c:v>61.569000000000003</c:v>
                </c:pt>
                <c:pt idx="12008">
                  <c:v>61.569000000000003</c:v>
                </c:pt>
                <c:pt idx="12009">
                  <c:v>61.569000000000003</c:v>
                </c:pt>
                <c:pt idx="12010">
                  <c:v>61.569000000000003</c:v>
                </c:pt>
                <c:pt idx="12011">
                  <c:v>61.569000000000003</c:v>
                </c:pt>
                <c:pt idx="12012">
                  <c:v>61.569000000000003</c:v>
                </c:pt>
                <c:pt idx="12013">
                  <c:v>61.569000000000003</c:v>
                </c:pt>
                <c:pt idx="12014">
                  <c:v>61.569000000000003</c:v>
                </c:pt>
                <c:pt idx="12015">
                  <c:v>61.569000000000003</c:v>
                </c:pt>
                <c:pt idx="12016">
                  <c:v>61.569000000000003</c:v>
                </c:pt>
                <c:pt idx="12017">
                  <c:v>61.569000000000003</c:v>
                </c:pt>
                <c:pt idx="12018">
                  <c:v>61.569000000000003</c:v>
                </c:pt>
                <c:pt idx="12019">
                  <c:v>61.569000000000003</c:v>
                </c:pt>
                <c:pt idx="12020">
                  <c:v>61.569000000000003</c:v>
                </c:pt>
                <c:pt idx="12021">
                  <c:v>61.569000000000003</c:v>
                </c:pt>
                <c:pt idx="12022">
                  <c:v>61.569000000000003</c:v>
                </c:pt>
                <c:pt idx="12023">
                  <c:v>61.569000000000003</c:v>
                </c:pt>
                <c:pt idx="12024">
                  <c:v>61.569000000000003</c:v>
                </c:pt>
                <c:pt idx="12025">
                  <c:v>61.569000000000003</c:v>
                </c:pt>
                <c:pt idx="12026">
                  <c:v>61.569000000000003</c:v>
                </c:pt>
                <c:pt idx="12027">
                  <c:v>61.569000000000003</c:v>
                </c:pt>
                <c:pt idx="12028">
                  <c:v>61.569000000000003</c:v>
                </c:pt>
                <c:pt idx="12029">
                  <c:v>61.569000000000003</c:v>
                </c:pt>
                <c:pt idx="12030">
                  <c:v>61.569000000000003</c:v>
                </c:pt>
                <c:pt idx="12031">
                  <c:v>61.569000000000003</c:v>
                </c:pt>
                <c:pt idx="12032">
                  <c:v>61.569000000000003</c:v>
                </c:pt>
                <c:pt idx="12033">
                  <c:v>61.569000000000003</c:v>
                </c:pt>
                <c:pt idx="12034">
                  <c:v>61.569000000000003</c:v>
                </c:pt>
                <c:pt idx="12035">
                  <c:v>61.569000000000003</c:v>
                </c:pt>
                <c:pt idx="12036">
                  <c:v>61.569000000000003</c:v>
                </c:pt>
                <c:pt idx="12037">
                  <c:v>61.569000000000003</c:v>
                </c:pt>
                <c:pt idx="12038">
                  <c:v>61.569000000000003</c:v>
                </c:pt>
                <c:pt idx="12039">
                  <c:v>61.569000000000003</c:v>
                </c:pt>
                <c:pt idx="12040">
                  <c:v>61.569000000000003</c:v>
                </c:pt>
                <c:pt idx="12041">
                  <c:v>61.569000000000003</c:v>
                </c:pt>
                <c:pt idx="12042">
                  <c:v>61.569000000000003</c:v>
                </c:pt>
                <c:pt idx="12043">
                  <c:v>61.569000000000003</c:v>
                </c:pt>
                <c:pt idx="12044">
                  <c:v>61.569000000000003</c:v>
                </c:pt>
                <c:pt idx="12045">
                  <c:v>61.741</c:v>
                </c:pt>
                <c:pt idx="12046">
                  <c:v>61.741</c:v>
                </c:pt>
                <c:pt idx="12047">
                  <c:v>61.569000000000003</c:v>
                </c:pt>
                <c:pt idx="12048">
                  <c:v>61.569000000000003</c:v>
                </c:pt>
                <c:pt idx="12049">
                  <c:v>61.569000000000003</c:v>
                </c:pt>
                <c:pt idx="12050">
                  <c:v>61.569000000000003</c:v>
                </c:pt>
                <c:pt idx="12051">
                  <c:v>61.569000000000003</c:v>
                </c:pt>
                <c:pt idx="12052">
                  <c:v>61.569000000000003</c:v>
                </c:pt>
                <c:pt idx="12053">
                  <c:v>61.741</c:v>
                </c:pt>
                <c:pt idx="12054">
                  <c:v>61.741</c:v>
                </c:pt>
                <c:pt idx="12055">
                  <c:v>61.741</c:v>
                </c:pt>
                <c:pt idx="12056">
                  <c:v>61.741</c:v>
                </c:pt>
                <c:pt idx="12057">
                  <c:v>61.741</c:v>
                </c:pt>
                <c:pt idx="12058">
                  <c:v>61.741</c:v>
                </c:pt>
                <c:pt idx="12059">
                  <c:v>61.741</c:v>
                </c:pt>
                <c:pt idx="12060">
                  <c:v>61.741</c:v>
                </c:pt>
                <c:pt idx="12061">
                  <c:v>61.741</c:v>
                </c:pt>
                <c:pt idx="12062">
                  <c:v>61.741</c:v>
                </c:pt>
                <c:pt idx="12063">
                  <c:v>61.741</c:v>
                </c:pt>
                <c:pt idx="12064">
                  <c:v>61.741</c:v>
                </c:pt>
                <c:pt idx="12065">
                  <c:v>61.741</c:v>
                </c:pt>
                <c:pt idx="12066">
                  <c:v>61.741</c:v>
                </c:pt>
                <c:pt idx="12067">
                  <c:v>61.741</c:v>
                </c:pt>
                <c:pt idx="12068">
                  <c:v>61.741</c:v>
                </c:pt>
                <c:pt idx="12069">
                  <c:v>61.741</c:v>
                </c:pt>
                <c:pt idx="12070">
                  <c:v>61.741</c:v>
                </c:pt>
                <c:pt idx="12071">
                  <c:v>61.741</c:v>
                </c:pt>
                <c:pt idx="12072">
                  <c:v>61.741</c:v>
                </c:pt>
                <c:pt idx="12073">
                  <c:v>61.741</c:v>
                </c:pt>
                <c:pt idx="12074">
                  <c:v>61.741</c:v>
                </c:pt>
                <c:pt idx="12075">
                  <c:v>61.741</c:v>
                </c:pt>
                <c:pt idx="12076">
                  <c:v>61.741</c:v>
                </c:pt>
                <c:pt idx="12077">
                  <c:v>61.741</c:v>
                </c:pt>
                <c:pt idx="12078">
                  <c:v>61.741</c:v>
                </c:pt>
                <c:pt idx="12079">
                  <c:v>61.741</c:v>
                </c:pt>
                <c:pt idx="12080">
                  <c:v>61.741</c:v>
                </c:pt>
                <c:pt idx="12081">
                  <c:v>61.741</c:v>
                </c:pt>
                <c:pt idx="12082">
                  <c:v>61.741</c:v>
                </c:pt>
                <c:pt idx="12083">
                  <c:v>61.741</c:v>
                </c:pt>
                <c:pt idx="12084">
                  <c:v>61.741</c:v>
                </c:pt>
                <c:pt idx="12085">
                  <c:v>61.741</c:v>
                </c:pt>
                <c:pt idx="12086">
                  <c:v>61.741</c:v>
                </c:pt>
                <c:pt idx="12087">
                  <c:v>61.741</c:v>
                </c:pt>
                <c:pt idx="12088">
                  <c:v>61.741</c:v>
                </c:pt>
                <c:pt idx="12089">
                  <c:v>61.741</c:v>
                </c:pt>
                <c:pt idx="12090">
                  <c:v>61.741</c:v>
                </c:pt>
                <c:pt idx="12091">
                  <c:v>61.741</c:v>
                </c:pt>
                <c:pt idx="12092">
                  <c:v>61.741</c:v>
                </c:pt>
                <c:pt idx="12093">
                  <c:v>61.741</c:v>
                </c:pt>
                <c:pt idx="12094">
                  <c:v>61.741</c:v>
                </c:pt>
                <c:pt idx="12095">
                  <c:v>61.741</c:v>
                </c:pt>
                <c:pt idx="12096">
                  <c:v>61.741</c:v>
                </c:pt>
                <c:pt idx="12097">
                  <c:v>61.741</c:v>
                </c:pt>
                <c:pt idx="12098">
                  <c:v>61.741</c:v>
                </c:pt>
                <c:pt idx="12099">
                  <c:v>61.741</c:v>
                </c:pt>
                <c:pt idx="12100">
                  <c:v>61.741</c:v>
                </c:pt>
                <c:pt idx="12101">
                  <c:v>61.741</c:v>
                </c:pt>
                <c:pt idx="12102">
                  <c:v>61.741</c:v>
                </c:pt>
                <c:pt idx="12103">
                  <c:v>61.741</c:v>
                </c:pt>
                <c:pt idx="12104">
                  <c:v>61.741</c:v>
                </c:pt>
                <c:pt idx="12105">
                  <c:v>61.741</c:v>
                </c:pt>
                <c:pt idx="12106">
                  <c:v>61.741</c:v>
                </c:pt>
                <c:pt idx="12107">
                  <c:v>61.741</c:v>
                </c:pt>
                <c:pt idx="12108">
                  <c:v>61.741</c:v>
                </c:pt>
                <c:pt idx="12109">
                  <c:v>61.741</c:v>
                </c:pt>
                <c:pt idx="12110">
                  <c:v>61.741</c:v>
                </c:pt>
                <c:pt idx="12111">
                  <c:v>61.741</c:v>
                </c:pt>
                <c:pt idx="12112">
                  <c:v>61.741</c:v>
                </c:pt>
                <c:pt idx="12113">
                  <c:v>61.741</c:v>
                </c:pt>
                <c:pt idx="12114">
                  <c:v>61.741</c:v>
                </c:pt>
                <c:pt idx="12115">
                  <c:v>61.741</c:v>
                </c:pt>
                <c:pt idx="12116">
                  <c:v>61.741</c:v>
                </c:pt>
                <c:pt idx="12117">
                  <c:v>61.741</c:v>
                </c:pt>
                <c:pt idx="12118">
                  <c:v>61.741</c:v>
                </c:pt>
                <c:pt idx="12119">
                  <c:v>61.741</c:v>
                </c:pt>
                <c:pt idx="12120">
                  <c:v>61.741</c:v>
                </c:pt>
                <c:pt idx="12121">
                  <c:v>61.741</c:v>
                </c:pt>
                <c:pt idx="12122">
                  <c:v>61.741</c:v>
                </c:pt>
                <c:pt idx="12123">
                  <c:v>61.741</c:v>
                </c:pt>
                <c:pt idx="12124">
                  <c:v>61.741</c:v>
                </c:pt>
                <c:pt idx="12125">
                  <c:v>61.741</c:v>
                </c:pt>
                <c:pt idx="12126">
                  <c:v>61.741</c:v>
                </c:pt>
                <c:pt idx="12127">
                  <c:v>61.741</c:v>
                </c:pt>
                <c:pt idx="12128">
                  <c:v>61.741</c:v>
                </c:pt>
                <c:pt idx="12129">
                  <c:v>61.741</c:v>
                </c:pt>
                <c:pt idx="12130">
                  <c:v>61.741</c:v>
                </c:pt>
                <c:pt idx="12131">
                  <c:v>61.741</c:v>
                </c:pt>
                <c:pt idx="12132">
                  <c:v>61.741</c:v>
                </c:pt>
                <c:pt idx="12133">
                  <c:v>61.741</c:v>
                </c:pt>
                <c:pt idx="12134">
                  <c:v>61.741</c:v>
                </c:pt>
                <c:pt idx="12135">
                  <c:v>61.741</c:v>
                </c:pt>
                <c:pt idx="12136">
                  <c:v>61.741</c:v>
                </c:pt>
                <c:pt idx="12137">
                  <c:v>61.741</c:v>
                </c:pt>
                <c:pt idx="12138">
                  <c:v>61.741</c:v>
                </c:pt>
                <c:pt idx="12139">
                  <c:v>61.741</c:v>
                </c:pt>
                <c:pt idx="12140">
                  <c:v>61.741</c:v>
                </c:pt>
                <c:pt idx="12141">
                  <c:v>61.741</c:v>
                </c:pt>
                <c:pt idx="12142">
                  <c:v>61.741</c:v>
                </c:pt>
                <c:pt idx="12143">
                  <c:v>61.741</c:v>
                </c:pt>
                <c:pt idx="12144">
                  <c:v>61.741</c:v>
                </c:pt>
                <c:pt idx="12145">
                  <c:v>61.741</c:v>
                </c:pt>
                <c:pt idx="12146">
                  <c:v>61.741</c:v>
                </c:pt>
                <c:pt idx="12147">
                  <c:v>61.741</c:v>
                </c:pt>
                <c:pt idx="12148">
                  <c:v>61.741</c:v>
                </c:pt>
                <c:pt idx="12149">
                  <c:v>61.741</c:v>
                </c:pt>
                <c:pt idx="12150">
                  <c:v>61.741</c:v>
                </c:pt>
                <c:pt idx="12151">
                  <c:v>61.741</c:v>
                </c:pt>
                <c:pt idx="12152">
                  <c:v>61.741</c:v>
                </c:pt>
                <c:pt idx="12153">
                  <c:v>61.741</c:v>
                </c:pt>
                <c:pt idx="12154">
                  <c:v>61.741</c:v>
                </c:pt>
                <c:pt idx="12155">
                  <c:v>61.741</c:v>
                </c:pt>
                <c:pt idx="12156">
                  <c:v>61.741</c:v>
                </c:pt>
                <c:pt idx="12157">
                  <c:v>61.741</c:v>
                </c:pt>
                <c:pt idx="12158">
                  <c:v>61.741</c:v>
                </c:pt>
                <c:pt idx="12159">
                  <c:v>61.741</c:v>
                </c:pt>
                <c:pt idx="12160">
                  <c:v>61.741</c:v>
                </c:pt>
                <c:pt idx="12161">
                  <c:v>61.741</c:v>
                </c:pt>
                <c:pt idx="12162">
                  <c:v>61.741</c:v>
                </c:pt>
                <c:pt idx="12163">
                  <c:v>61.741</c:v>
                </c:pt>
                <c:pt idx="12164">
                  <c:v>61.741</c:v>
                </c:pt>
                <c:pt idx="12165">
                  <c:v>61.741</c:v>
                </c:pt>
                <c:pt idx="12166">
                  <c:v>61.741</c:v>
                </c:pt>
                <c:pt idx="12167">
                  <c:v>61.741</c:v>
                </c:pt>
                <c:pt idx="12168">
                  <c:v>61.741</c:v>
                </c:pt>
                <c:pt idx="12169">
                  <c:v>61.741</c:v>
                </c:pt>
                <c:pt idx="12170">
                  <c:v>61.741</c:v>
                </c:pt>
                <c:pt idx="12171">
                  <c:v>61.741</c:v>
                </c:pt>
                <c:pt idx="12172">
                  <c:v>61.741</c:v>
                </c:pt>
                <c:pt idx="12173">
                  <c:v>61.741</c:v>
                </c:pt>
                <c:pt idx="12174">
                  <c:v>61.741</c:v>
                </c:pt>
                <c:pt idx="12175">
                  <c:v>61.741</c:v>
                </c:pt>
                <c:pt idx="12176">
                  <c:v>61.741</c:v>
                </c:pt>
                <c:pt idx="12177">
                  <c:v>61.741</c:v>
                </c:pt>
                <c:pt idx="12178">
                  <c:v>61.741</c:v>
                </c:pt>
                <c:pt idx="12179">
                  <c:v>61.741</c:v>
                </c:pt>
                <c:pt idx="12180">
                  <c:v>61.741</c:v>
                </c:pt>
                <c:pt idx="12181">
                  <c:v>61.741</c:v>
                </c:pt>
                <c:pt idx="12182">
                  <c:v>61.741</c:v>
                </c:pt>
                <c:pt idx="12183">
                  <c:v>61.741</c:v>
                </c:pt>
                <c:pt idx="12184">
                  <c:v>61.741</c:v>
                </c:pt>
                <c:pt idx="12185">
                  <c:v>61.741</c:v>
                </c:pt>
                <c:pt idx="12186">
                  <c:v>61.741</c:v>
                </c:pt>
                <c:pt idx="12187">
                  <c:v>61.741</c:v>
                </c:pt>
                <c:pt idx="12188">
                  <c:v>61.741</c:v>
                </c:pt>
                <c:pt idx="12189">
                  <c:v>61.741</c:v>
                </c:pt>
                <c:pt idx="12190">
                  <c:v>61.741</c:v>
                </c:pt>
                <c:pt idx="12191">
                  <c:v>61.741</c:v>
                </c:pt>
                <c:pt idx="12192">
                  <c:v>61.741</c:v>
                </c:pt>
                <c:pt idx="12193">
                  <c:v>61.741</c:v>
                </c:pt>
                <c:pt idx="12194">
                  <c:v>61.741</c:v>
                </c:pt>
                <c:pt idx="12195">
                  <c:v>61.741</c:v>
                </c:pt>
                <c:pt idx="12196">
                  <c:v>61.741</c:v>
                </c:pt>
                <c:pt idx="12197">
                  <c:v>61.741</c:v>
                </c:pt>
                <c:pt idx="12198">
                  <c:v>61.741</c:v>
                </c:pt>
                <c:pt idx="12199">
                  <c:v>61.741</c:v>
                </c:pt>
                <c:pt idx="12200">
                  <c:v>61.741</c:v>
                </c:pt>
                <c:pt idx="12201">
                  <c:v>61.741</c:v>
                </c:pt>
                <c:pt idx="12202">
                  <c:v>61.741</c:v>
                </c:pt>
                <c:pt idx="12203">
                  <c:v>61.741</c:v>
                </c:pt>
                <c:pt idx="12204">
                  <c:v>61.741</c:v>
                </c:pt>
                <c:pt idx="12205">
                  <c:v>61.741</c:v>
                </c:pt>
                <c:pt idx="12206">
                  <c:v>61.741</c:v>
                </c:pt>
                <c:pt idx="12207">
                  <c:v>61.741</c:v>
                </c:pt>
                <c:pt idx="12208">
                  <c:v>61.741</c:v>
                </c:pt>
                <c:pt idx="12209">
                  <c:v>61.741</c:v>
                </c:pt>
                <c:pt idx="12210">
                  <c:v>61.741</c:v>
                </c:pt>
                <c:pt idx="12211">
                  <c:v>61.741</c:v>
                </c:pt>
                <c:pt idx="12212">
                  <c:v>61.741</c:v>
                </c:pt>
                <c:pt idx="12213">
                  <c:v>61.741</c:v>
                </c:pt>
                <c:pt idx="12214">
                  <c:v>61.741</c:v>
                </c:pt>
                <c:pt idx="12215">
                  <c:v>61.741</c:v>
                </c:pt>
                <c:pt idx="12216">
                  <c:v>61.741</c:v>
                </c:pt>
                <c:pt idx="12217">
                  <c:v>61.741</c:v>
                </c:pt>
                <c:pt idx="12218">
                  <c:v>61.741</c:v>
                </c:pt>
                <c:pt idx="12219">
                  <c:v>61.741</c:v>
                </c:pt>
                <c:pt idx="12220">
                  <c:v>61.741</c:v>
                </c:pt>
                <c:pt idx="12221">
                  <c:v>61.741</c:v>
                </c:pt>
                <c:pt idx="12222">
                  <c:v>61.741</c:v>
                </c:pt>
                <c:pt idx="12223">
                  <c:v>61.741</c:v>
                </c:pt>
                <c:pt idx="12224">
                  <c:v>61.741</c:v>
                </c:pt>
                <c:pt idx="12225">
                  <c:v>61.741</c:v>
                </c:pt>
                <c:pt idx="12226">
                  <c:v>61.741</c:v>
                </c:pt>
                <c:pt idx="12227">
                  <c:v>61.741</c:v>
                </c:pt>
                <c:pt idx="12228">
                  <c:v>61.741</c:v>
                </c:pt>
                <c:pt idx="12229">
                  <c:v>61.741</c:v>
                </c:pt>
                <c:pt idx="12230">
                  <c:v>61.741</c:v>
                </c:pt>
                <c:pt idx="12231">
                  <c:v>61.741</c:v>
                </c:pt>
                <c:pt idx="12232">
                  <c:v>61.741</c:v>
                </c:pt>
                <c:pt idx="12233">
                  <c:v>61.741</c:v>
                </c:pt>
                <c:pt idx="12234">
                  <c:v>61.741</c:v>
                </c:pt>
                <c:pt idx="12235">
                  <c:v>61.741</c:v>
                </c:pt>
                <c:pt idx="12236">
                  <c:v>61.741</c:v>
                </c:pt>
                <c:pt idx="12237">
                  <c:v>61.741</c:v>
                </c:pt>
                <c:pt idx="12238">
                  <c:v>61.741</c:v>
                </c:pt>
                <c:pt idx="12239">
                  <c:v>61.741</c:v>
                </c:pt>
                <c:pt idx="12240">
                  <c:v>61.741</c:v>
                </c:pt>
                <c:pt idx="12241">
                  <c:v>61.741</c:v>
                </c:pt>
                <c:pt idx="12242">
                  <c:v>61.741</c:v>
                </c:pt>
                <c:pt idx="12243">
                  <c:v>61.741</c:v>
                </c:pt>
                <c:pt idx="12244">
                  <c:v>61.741</c:v>
                </c:pt>
                <c:pt idx="12245">
                  <c:v>61.741</c:v>
                </c:pt>
                <c:pt idx="12246">
                  <c:v>61.741</c:v>
                </c:pt>
                <c:pt idx="12247">
                  <c:v>61.741</c:v>
                </c:pt>
                <c:pt idx="12248">
                  <c:v>61.741</c:v>
                </c:pt>
                <c:pt idx="12249">
                  <c:v>61.741</c:v>
                </c:pt>
                <c:pt idx="12250">
                  <c:v>61.741</c:v>
                </c:pt>
                <c:pt idx="12251">
                  <c:v>61.911999999999999</c:v>
                </c:pt>
                <c:pt idx="12252">
                  <c:v>61.741</c:v>
                </c:pt>
                <c:pt idx="12253">
                  <c:v>61.741</c:v>
                </c:pt>
                <c:pt idx="12254">
                  <c:v>61.741</c:v>
                </c:pt>
                <c:pt idx="12255">
                  <c:v>61.741</c:v>
                </c:pt>
                <c:pt idx="12256">
                  <c:v>61.741</c:v>
                </c:pt>
                <c:pt idx="12257">
                  <c:v>61.741</c:v>
                </c:pt>
                <c:pt idx="12258">
                  <c:v>61.741</c:v>
                </c:pt>
                <c:pt idx="12259">
                  <c:v>61.911999999999999</c:v>
                </c:pt>
                <c:pt idx="12260">
                  <c:v>61.741</c:v>
                </c:pt>
                <c:pt idx="12261">
                  <c:v>61.741</c:v>
                </c:pt>
                <c:pt idx="12262">
                  <c:v>61.741</c:v>
                </c:pt>
                <c:pt idx="12263">
                  <c:v>61.741</c:v>
                </c:pt>
                <c:pt idx="12264">
                  <c:v>61.741</c:v>
                </c:pt>
                <c:pt idx="12265">
                  <c:v>61.911999999999999</c:v>
                </c:pt>
                <c:pt idx="12266">
                  <c:v>61.911999999999999</c:v>
                </c:pt>
                <c:pt idx="12267">
                  <c:v>61.911999999999999</c:v>
                </c:pt>
                <c:pt idx="12268">
                  <c:v>61.911999999999999</c:v>
                </c:pt>
                <c:pt idx="12269">
                  <c:v>61.741</c:v>
                </c:pt>
                <c:pt idx="12270">
                  <c:v>61.911999999999999</c:v>
                </c:pt>
                <c:pt idx="12271">
                  <c:v>61.911999999999999</c:v>
                </c:pt>
                <c:pt idx="12272">
                  <c:v>61.911999999999999</c:v>
                </c:pt>
                <c:pt idx="12273">
                  <c:v>61.911999999999999</c:v>
                </c:pt>
                <c:pt idx="12274">
                  <c:v>61.911999999999999</c:v>
                </c:pt>
                <c:pt idx="12275">
                  <c:v>61.911999999999999</c:v>
                </c:pt>
                <c:pt idx="12276">
                  <c:v>61.911999999999999</c:v>
                </c:pt>
                <c:pt idx="12277">
                  <c:v>61.911999999999999</c:v>
                </c:pt>
                <c:pt idx="12278">
                  <c:v>61.911999999999999</c:v>
                </c:pt>
                <c:pt idx="12279">
                  <c:v>61.911999999999999</c:v>
                </c:pt>
                <c:pt idx="12280">
                  <c:v>61.911999999999999</c:v>
                </c:pt>
                <c:pt idx="12281">
                  <c:v>61.911999999999999</c:v>
                </c:pt>
                <c:pt idx="12282">
                  <c:v>61.911999999999999</c:v>
                </c:pt>
                <c:pt idx="12283">
                  <c:v>61.911999999999999</c:v>
                </c:pt>
                <c:pt idx="12284">
                  <c:v>61.911999999999999</c:v>
                </c:pt>
                <c:pt idx="12285">
                  <c:v>61.911999999999999</c:v>
                </c:pt>
                <c:pt idx="12286">
                  <c:v>61.911999999999999</c:v>
                </c:pt>
                <c:pt idx="12287">
                  <c:v>61.911999999999999</c:v>
                </c:pt>
                <c:pt idx="12288">
                  <c:v>61.911999999999999</c:v>
                </c:pt>
                <c:pt idx="12289">
                  <c:v>61.911999999999999</c:v>
                </c:pt>
                <c:pt idx="12290">
                  <c:v>61.911999999999999</c:v>
                </c:pt>
                <c:pt idx="12291">
                  <c:v>61.911999999999999</c:v>
                </c:pt>
                <c:pt idx="12292">
                  <c:v>61.911999999999999</c:v>
                </c:pt>
                <c:pt idx="12293">
                  <c:v>61.911999999999999</c:v>
                </c:pt>
                <c:pt idx="12294">
                  <c:v>61.911999999999999</c:v>
                </c:pt>
                <c:pt idx="12295">
                  <c:v>61.911999999999999</c:v>
                </c:pt>
                <c:pt idx="12296">
                  <c:v>61.911999999999999</c:v>
                </c:pt>
                <c:pt idx="12297">
                  <c:v>61.911999999999999</c:v>
                </c:pt>
                <c:pt idx="12298">
                  <c:v>61.911999999999999</c:v>
                </c:pt>
                <c:pt idx="12299">
                  <c:v>61.911999999999999</c:v>
                </c:pt>
                <c:pt idx="12300">
                  <c:v>61.911999999999999</c:v>
                </c:pt>
                <c:pt idx="12301">
                  <c:v>61.911999999999999</c:v>
                </c:pt>
                <c:pt idx="12302">
                  <c:v>61.911999999999999</c:v>
                </c:pt>
                <c:pt idx="12303">
                  <c:v>61.911999999999999</c:v>
                </c:pt>
                <c:pt idx="12304">
                  <c:v>61.911999999999999</c:v>
                </c:pt>
                <c:pt idx="12305">
                  <c:v>61.911999999999999</c:v>
                </c:pt>
                <c:pt idx="12306">
                  <c:v>61.911999999999999</c:v>
                </c:pt>
                <c:pt idx="12307">
                  <c:v>61.911999999999999</c:v>
                </c:pt>
                <c:pt idx="12308">
                  <c:v>61.911999999999999</c:v>
                </c:pt>
                <c:pt idx="12309">
                  <c:v>61.911999999999999</c:v>
                </c:pt>
                <c:pt idx="12310">
                  <c:v>61.911999999999999</c:v>
                </c:pt>
                <c:pt idx="12311">
                  <c:v>61.911999999999999</c:v>
                </c:pt>
                <c:pt idx="12312">
                  <c:v>61.911999999999999</c:v>
                </c:pt>
                <c:pt idx="12313">
                  <c:v>61.911999999999999</c:v>
                </c:pt>
                <c:pt idx="12314">
                  <c:v>61.911999999999999</c:v>
                </c:pt>
                <c:pt idx="12315">
                  <c:v>61.911999999999999</c:v>
                </c:pt>
                <c:pt idx="12316">
                  <c:v>61.911999999999999</c:v>
                </c:pt>
                <c:pt idx="12317">
                  <c:v>61.911999999999999</c:v>
                </c:pt>
                <c:pt idx="12318">
                  <c:v>61.911999999999999</c:v>
                </c:pt>
                <c:pt idx="12319">
                  <c:v>61.911999999999999</c:v>
                </c:pt>
                <c:pt idx="12320">
                  <c:v>61.911999999999999</c:v>
                </c:pt>
                <c:pt idx="12321">
                  <c:v>61.911999999999999</c:v>
                </c:pt>
                <c:pt idx="12322">
                  <c:v>61.911999999999999</c:v>
                </c:pt>
                <c:pt idx="12323">
                  <c:v>61.911999999999999</c:v>
                </c:pt>
                <c:pt idx="12324">
                  <c:v>61.911999999999999</c:v>
                </c:pt>
                <c:pt idx="12325">
                  <c:v>61.911999999999999</c:v>
                </c:pt>
                <c:pt idx="12326">
                  <c:v>61.911999999999999</c:v>
                </c:pt>
                <c:pt idx="12327">
                  <c:v>61.911999999999999</c:v>
                </c:pt>
                <c:pt idx="12328">
                  <c:v>61.911999999999999</c:v>
                </c:pt>
                <c:pt idx="12329">
                  <c:v>61.911999999999999</c:v>
                </c:pt>
                <c:pt idx="12330">
                  <c:v>61.911999999999999</c:v>
                </c:pt>
                <c:pt idx="12331">
                  <c:v>61.911999999999999</c:v>
                </c:pt>
                <c:pt idx="12332">
                  <c:v>61.911999999999999</c:v>
                </c:pt>
                <c:pt idx="12333">
                  <c:v>61.911999999999999</c:v>
                </c:pt>
                <c:pt idx="12334">
                  <c:v>61.911999999999999</c:v>
                </c:pt>
                <c:pt idx="12335">
                  <c:v>61.911999999999999</c:v>
                </c:pt>
                <c:pt idx="12336">
                  <c:v>61.911999999999999</c:v>
                </c:pt>
                <c:pt idx="12337">
                  <c:v>61.911999999999999</c:v>
                </c:pt>
                <c:pt idx="12338">
                  <c:v>61.911999999999999</c:v>
                </c:pt>
                <c:pt idx="12339">
                  <c:v>61.911999999999999</c:v>
                </c:pt>
                <c:pt idx="12340">
                  <c:v>61.911999999999999</c:v>
                </c:pt>
                <c:pt idx="12341">
                  <c:v>61.911999999999999</c:v>
                </c:pt>
                <c:pt idx="12342">
                  <c:v>61.911999999999999</c:v>
                </c:pt>
                <c:pt idx="12343">
                  <c:v>61.911999999999999</c:v>
                </c:pt>
                <c:pt idx="12344">
                  <c:v>61.911999999999999</c:v>
                </c:pt>
                <c:pt idx="12345">
                  <c:v>61.911999999999999</c:v>
                </c:pt>
                <c:pt idx="12346">
                  <c:v>61.911999999999999</c:v>
                </c:pt>
                <c:pt idx="12347">
                  <c:v>61.911999999999999</c:v>
                </c:pt>
                <c:pt idx="12348">
                  <c:v>61.911999999999999</c:v>
                </c:pt>
                <c:pt idx="12349">
                  <c:v>61.911999999999999</c:v>
                </c:pt>
                <c:pt idx="12350">
                  <c:v>61.911999999999999</c:v>
                </c:pt>
                <c:pt idx="12351">
                  <c:v>61.911999999999999</c:v>
                </c:pt>
                <c:pt idx="12352">
                  <c:v>61.911999999999999</c:v>
                </c:pt>
                <c:pt idx="12353">
                  <c:v>61.911999999999999</c:v>
                </c:pt>
                <c:pt idx="12354">
                  <c:v>61.911999999999999</c:v>
                </c:pt>
                <c:pt idx="12355">
                  <c:v>61.911999999999999</c:v>
                </c:pt>
                <c:pt idx="12356">
                  <c:v>61.911999999999999</c:v>
                </c:pt>
                <c:pt idx="12357">
                  <c:v>61.911999999999999</c:v>
                </c:pt>
                <c:pt idx="12358">
                  <c:v>61.911999999999999</c:v>
                </c:pt>
                <c:pt idx="12359">
                  <c:v>61.911999999999999</c:v>
                </c:pt>
                <c:pt idx="12360">
                  <c:v>61.911999999999999</c:v>
                </c:pt>
                <c:pt idx="12361">
                  <c:v>61.911999999999999</c:v>
                </c:pt>
                <c:pt idx="12362">
                  <c:v>61.911999999999999</c:v>
                </c:pt>
                <c:pt idx="12363">
                  <c:v>61.911999999999999</c:v>
                </c:pt>
                <c:pt idx="12364">
                  <c:v>61.911999999999999</c:v>
                </c:pt>
                <c:pt idx="12365">
                  <c:v>61.911999999999999</c:v>
                </c:pt>
                <c:pt idx="12366">
                  <c:v>61.911999999999999</c:v>
                </c:pt>
                <c:pt idx="12367">
                  <c:v>61.911999999999999</c:v>
                </c:pt>
                <c:pt idx="12368">
                  <c:v>61.911999999999999</c:v>
                </c:pt>
                <c:pt idx="12369">
                  <c:v>61.911999999999999</c:v>
                </c:pt>
                <c:pt idx="12370">
                  <c:v>61.911999999999999</c:v>
                </c:pt>
                <c:pt idx="12371">
                  <c:v>61.911999999999999</c:v>
                </c:pt>
                <c:pt idx="12372">
                  <c:v>61.911999999999999</c:v>
                </c:pt>
                <c:pt idx="12373">
                  <c:v>61.911999999999999</c:v>
                </c:pt>
                <c:pt idx="12374">
                  <c:v>61.911999999999999</c:v>
                </c:pt>
                <c:pt idx="12375">
                  <c:v>61.911999999999999</c:v>
                </c:pt>
                <c:pt idx="12376">
                  <c:v>61.911999999999999</c:v>
                </c:pt>
                <c:pt idx="12377">
                  <c:v>61.911999999999999</c:v>
                </c:pt>
                <c:pt idx="12378">
                  <c:v>61.911999999999999</c:v>
                </c:pt>
                <c:pt idx="12379">
                  <c:v>61.911999999999999</c:v>
                </c:pt>
                <c:pt idx="12380">
                  <c:v>61.911999999999999</c:v>
                </c:pt>
                <c:pt idx="12381">
                  <c:v>61.911999999999999</c:v>
                </c:pt>
                <c:pt idx="12382">
                  <c:v>61.911999999999999</c:v>
                </c:pt>
                <c:pt idx="12383">
                  <c:v>61.911999999999999</c:v>
                </c:pt>
                <c:pt idx="12384">
                  <c:v>61.911999999999999</c:v>
                </c:pt>
                <c:pt idx="12385">
                  <c:v>61.911999999999999</c:v>
                </c:pt>
                <c:pt idx="12386">
                  <c:v>61.911999999999999</c:v>
                </c:pt>
                <c:pt idx="12387">
                  <c:v>61.911999999999999</c:v>
                </c:pt>
                <c:pt idx="12388">
                  <c:v>61.911999999999999</c:v>
                </c:pt>
                <c:pt idx="12389">
                  <c:v>61.911999999999999</c:v>
                </c:pt>
                <c:pt idx="12390">
                  <c:v>61.911999999999999</c:v>
                </c:pt>
                <c:pt idx="12391">
                  <c:v>61.911999999999999</c:v>
                </c:pt>
                <c:pt idx="12392">
                  <c:v>61.911999999999999</c:v>
                </c:pt>
                <c:pt idx="12393">
                  <c:v>61.911999999999999</c:v>
                </c:pt>
                <c:pt idx="12394">
                  <c:v>61.911999999999999</c:v>
                </c:pt>
                <c:pt idx="12395">
                  <c:v>61.911999999999999</c:v>
                </c:pt>
                <c:pt idx="12396">
                  <c:v>61.911999999999999</c:v>
                </c:pt>
                <c:pt idx="12397">
                  <c:v>61.911999999999999</c:v>
                </c:pt>
                <c:pt idx="12398">
                  <c:v>61.911999999999999</c:v>
                </c:pt>
                <c:pt idx="12399">
                  <c:v>61.911999999999999</c:v>
                </c:pt>
                <c:pt idx="12400">
                  <c:v>61.911999999999999</c:v>
                </c:pt>
                <c:pt idx="12401">
                  <c:v>61.911999999999999</c:v>
                </c:pt>
                <c:pt idx="12402">
                  <c:v>61.911999999999999</c:v>
                </c:pt>
                <c:pt idx="12403">
                  <c:v>61.911999999999999</c:v>
                </c:pt>
                <c:pt idx="12404">
                  <c:v>61.911999999999999</c:v>
                </c:pt>
                <c:pt idx="12405">
                  <c:v>61.911999999999999</c:v>
                </c:pt>
                <c:pt idx="12406">
                  <c:v>61.911999999999999</c:v>
                </c:pt>
                <c:pt idx="12407">
                  <c:v>61.911999999999999</c:v>
                </c:pt>
                <c:pt idx="12408">
                  <c:v>61.911999999999999</c:v>
                </c:pt>
                <c:pt idx="12409">
                  <c:v>61.911999999999999</c:v>
                </c:pt>
                <c:pt idx="12410">
                  <c:v>61.911999999999999</c:v>
                </c:pt>
                <c:pt idx="12411">
                  <c:v>61.911999999999999</c:v>
                </c:pt>
                <c:pt idx="12412">
                  <c:v>61.911999999999999</c:v>
                </c:pt>
                <c:pt idx="12413">
                  <c:v>61.911999999999999</c:v>
                </c:pt>
                <c:pt idx="12414">
                  <c:v>61.911999999999999</c:v>
                </c:pt>
                <c:pt idx="12415">
                  <c:v>61.911999999999999</c:v>
                </c:pt>
                <c:pt idx="12416">
                  <c:v>61.911999999999999</c:v>
                </c:pt>
                <c:pt idx="12417">
                  <c:v>61.911999999999999</c:v>
                </c:pt>
                <c:pt idx="12418">
                  <c:v>61.911999999999999</c:v>
                </c:pt>
                <c:pt idx="12419">
                  <c:v>61.911999999999999</c:v>
                </c:pt>
                <c:pt idx="12420">
                  <c:v>61.911999999999999</c:v>
                </c:pt>
                <c:pt idx="12421">
                  <c:v>61.911999999999999</c:v>
                </c:pt>
                <c:pt idx="12422">
                  <c:v>61.911999999999999</c:v>
                </c:pt>
                <c:pt idx="12423">
                  <c:v>61.911999999999999</c:v>
                </c:pt>
                <c:pt idx="12424">
                  <c:v>61.911999999999999</c:v>
                </c:pt>
                <c:pt idx="12425">
                  <c:v>61.911999999999999</c:v>
                </c:pt>
                <c:pt idx="12426">
                  <c:v>61.911999999999999</c:v>
                </c:pt>
                <c:pt idx="12427">
                  <c:v>61.911999999999999</c:v>
                </c:pt>
                <c:pt idx="12428">
                  <c:v>61.911999999999999</c:v>
                </c:pt>
                <c:pt idx="12429">
                  <c:v>61.911999999999999</c:v>
                </c:pt>
                <c:pt idx="12430">
                  <c:v>61.911999999999999</c:v>
                </c:pt>
                <c:pt idx="12431">
                  <c:v>61.911999999999999</c:v>
                </c:pt>
                <c:pt idx="12432">
                  <c:v>61.911999999999999</c:v>
                </c:pt>
                <c:pt idx="12433">
                  <c:v>61.911999999999999</c:v>
                </c:pt>
                <c:pt idx="12434">
                  <c:v>61.911999999999999</c:v>
                </c:pt>
                <c:pt idx="12435">
                  <c:v>61.911999999999999</c:v>
                </c:pt>
                <c:pt idx="12436">
                  <c:v>61.911999999999999</c:v>
                </c:pt>
                <c:pt idx="12437">
                  <c:v>61.911999999999999</c:v>
                </c:pt>
                <c:pt idx="12438">
                  <c:v>61.911999999999999</c:v>
                </c:pt>
                <c:pt idx="12439">
                  <c:v>61.911999999999999</c:v>
                </c:pt>
                <c:pt idx="12440">
                  <c:v>61.911999999999999</c:v>
                </c:pt>
                <c:pt idx="12441">
                  <c:v>61.911999999999999</c:v>
                </c:pt>
                <c:pt idx="12442">
                  <c:v>61.911999999999999</c:v>
                </c:pt>
                <c:pt idx="12443">
                  <c:v>61.911999999999999</c:v>
                </c:pt>
                <c:pt idx="12444">
                  <c:v>61.911999999999999</c:v>
                </c:pt>
                <c:pt idx="12445">
                  <c:v>61.911999999999999</c:v>
                </c:pt>
                <c:pt idx="12446">
                  <c:v>61.911999999999999</c:v>
                </c:pt>
                <c:pt idx="12447">
                  <c:v>61.911999999999999</c:v>
                </c:pt>
                <c:pt idx="12448">
                  <c:v>61.911999999999999</c:v>
                </c:pt>
                <c:pt idx="12449">
                  <c:v>61.911999999999999</c:v>
                </c:pt>
                <c:pt idx="12450">
                  <c:v>61.911999999999999</c:v>
                </c:pt>
                <c:pt idx="12451">
                  <c:v>61.911999999999999</c:v>
                </c:pt>
                <c:pt idx="12452">
                  <c:v>61.911999999999999</c:v>
                </c:pt>
                <c:pt idx="12453">
                  <c:v>61.911999999999999</c:v>
                </c:pt>
                <c:pt idx="12454">
                  <c:v>61.911999999999999</c:v>
                </c:pt>
                <c:pt idx="12455">
                  <c:v>61.911999999999999</c:v>
                </c:pt>
                <c:pt idx="12456">
                  <c:v>61.911999999999999</c:v>
                </c:pt>
                <c:pt idx="12457">
                  <c:v>61.911999999999999</c:v>
                </c:pt>
                <c:pt idx="12458">
                  <c:v>61.911999999999999</c:v>
                </c:pt>
                <c:pt idx="12459">
                  <c:v>61.911999999999999</c:v>
                </c:pt>
                <c:pt idx="12460">
                  <c:v>61.911999999999999</c:v>
                </c:pt>
                <c:pt idx="12461">
                  <c:v>61.911999999999999</c:v>
                </c:pt>
                <c:pt idx="12462">
                  <c:v>61.911999999999999</c:v>
                </c:pt>
                <c:pt idx="12463">
                  <c:v>61.911999999999999</c:v>
                </c:pt>
                <c:pt idx="12464">
                  <c:v>61.911999999999999</c:v>
                </c:pt>
                <c:pt idx="12465">
                  <c:v>61.911999999999999</c:v>
                </c:pt>
                <c:pt idx="12466">
                  <c:v>61.911999999999999</c:v>
                </c:pt>
                <c:pt idx="12467">
                  <c:v>61.911999999999999</c:v>
                </c:pt>
                <c:pt idx="12468">
                  <c:v>61.911999999999999</c:v>
                </c:pt>
                <c:pt idx="12469">
                  <c:v>61.911999999999999</c:v>
                </c:pt>
                <c:pt idx="12470">
                  <c:v>61.911999999999999</c:v>
                </c:pt>
                <c:pt idx="12471">
                  <c:v>61.911999999999999</c:v>
                </c:pt>
                <c:pt idx="12472">
                  <c:v>61.911999999999999</c:v>
                </c:pt>
                <c:pt idx="12473">
                  <c:v>61.911999999999999</c:v>
                </c:pt>
                <c:pt idx="12474">
                  <c:v>61.911999999999999</c:v>
                </c:pt>
                <c:pt idx="12475">
                  <c:v>61.911999999999999</c:v>
                </c:pt>
                <c:pt idx="12476">
                  <c:v>61.911999999999999</c:v>
                </c:pt>
                <c:pt idx="12477">
                  <c:v>61.911999999999999</c:v>
                </c:pt>
                <c:pt idx="12478">
                  <c:v>61.911999999999999</c:v>
                </c:pt>
                <c:pt idx="12479">
                  <c:v>61.911999999999999</c:v>
                </c:pt>
                <c:pt idx="12480">
                  <c:v>61.911999999999999</c:v>
                </c:pt>
                <c:pt idx="12481">
                  <c:v>61.911999999999999</c:v>
                </c:pt>
                <c:pt idx="12482">
                  <c:v>61.911999999999999</c:v>
                </c:pt>
                <c:pt idx="12483">
                  <c:v>62.083000000000006</c:v>
                </c:pt>
                <c:pt idx="12484">
                  <c:v>61.911999999999999</c:v>
                </c:pt>
                <c:pt idx="12485">
                  <c:v>61.911999999999999</c:v>
                </c:pt>
                <c:pt idx="12486">
                  <c:v>61.911999999999999</c:v>
                </c:pt>
                <c:pt idx="12487">
                  <c:v>61.911999999999999</c:v>
                </c:pt>
                <c:pt idx="12488">
                  <c:v>62.083000000000006</c:v>
                </c:pt>
                <c:pt idx="12489">
                  <c:v>62.083000000000006</c:v>
                </c:pt>
                <c:pt idx="12490">
                  <c:v>62.083000000000006</c:v>
                </c:pt>
                <c:pt idx="12491">
                  <c:v>61.911999999999999</c:v>
                </c:pt>
                <c:pt idx="12492">
                  <c:v>61.911999999999999</c:v>
                </c:pt>
                <c:pt idx="12493">
                  <c:v>61.911999999999999</c:v>
                </c:pt>
                <c:pt idx="12494">
                  <c:v>62.083000000000006</c:v>
                </c:pt>
                <c:pt idx="12495">
                  <c:v>62.083000000000006</c:v>
                </c:pt>
                <c:pt idx="12496">
                  <c:v>62.083000000000006</c:v>
                </c:pt>
                <c:pt idx="12497">
                  <c:v>62.083000000000006</c:v>
                </c:pt>
                <c:pt idx="12498">
                  <c:v>62.083000000000006</c:v>
                </c:pt>
                <c:pt idx="12499">
                  <c:v>62.083000000000006</c:v>
                </c:pt>
                <c:pt idx="12500">
                  <c:v>62.083000000000006</c:v>
                </c:pt>
                <c:pt idx="12501">
                  <c:v>62.083000000000006</c:v>
                </c:pt>
                <c:pt idx="12502">
                  <c:v>62.083000000000006</c:v>
                </c:pt>
                <c:pt idx="12503">
                  <c:v>62.083000000000006</c:v>
                </c:pt>
                <c:pt idx="12504">
                  <c:v>62.083000000000006</c:v>
                </c:pt>
                <c:pt idx="12505">
                  <c:v>62.083000000000006</c:v>
                </c:pt>
                <c:pt idx="12506">
                  <c:v>62.083000000000006</c:v>
                </c:pt>
                <c:pt idx="12507">
                  <c:v>62.083000000000006</c:v>
                </c:pt>
                <c:pt idx="12508">
                  <c:v>62.083000000000006</c:v>
                </c:pt>
                <c:pt idx="12509">
                  <c:v>62.083000000000006</c:v>
                </c:pt>
                <c:pt idx="12510">
                  <c:v>62.083000000000006</c:v>
                </c:pt>
                <c:pt idx="12511">
                  <c:v>62.083000000000006</c:v>
                </c:pt>
                <c:pt idx="12512">
                  <c:v>62.083000000000006</c:v>
                </c:pt>
                <c:pt idx="12513">
                  <c:v>62.083000000000006</c:v>
                </c:pt>
                <c:pt idx="12514">
                  <c:v>62.083000000000006</c:v>
                </c:pt>
                <c:pt idx="12515">
                  <c:v>62.083000000000006</c:v>
                </c:pt>
                <c:pt idx="12516">
                  <c:v>62.083000000000006</c:v>
                </c:pt>
                <c:pt idx="12517">
                  <c:v>62.083000000000006</c:v>
                </c:pt>
                <c:pt idx="12518">
                  <c:v>62.083000000000006</c:v>
                </c:pt>
                <c:pt idx="12519">
                  <c:v>62.083000000000006</c:v>
                </c:pt>
                <c:pt idx="12520">
                  <c:v>62.083000000000006</c:v>
                </c:pt>
                <c:pt idx="12521">
                  <c:v>62.083000000000006</c:v>
                </c:pt>
                <c:pt idx="12522">
                  <c:v>62.083000000000006</c:v>
                </c:pt>
                <c:pt idx="12523">
                  <c:v>62.083000000000006</c:v>
                </c:pt>
                <c:pt idx="12524">
                  <c:v>62.083000000000006</c:v>
                </c:pt>
                <c:pt idx="12525">
                  <c:v>62.083000000000006</c:v>
                </c:pt>
                <c:pt idx="12526">
                  <c:v>62.083000000000006</c:v>
                </c:pt>
                <c:pt idx="12527">
                  <c:v>62.083000000000006</c:v>
                </c:pt>
                <c:pt idx="12528">
                  <c:v>62.083000000000006</c:v>
                </c:pt>
                <c:pt idx="12529">
                  <c:v>62.083000000000006</c:v>
                </c:pt>
                <c:pt idx="12530">
                  <c:v>62.083000000000006</c:v>
                </c:pt>
                <c:pt idx="12531">
                  <c:v>62.083000000000006</c:v>
                </c:pt>
                <c:pt idx="12532">
                  <c:v>62.083000000000006</c:v>
                </c:pt>
                <c:pt idx="12533">
                  <c:v>62.083000000000006</c:v>
                </c:pt>
                <c:pt idx="12534">
                  <c:v>62.083000000000006</c:v>
                </c:pt>
                <c:pt idx="12535">
                  <c:v>62.083000000000006</c:v>
                </c:pt>
                <c:pt idx="12536">
                  <c:v>62.083000000000006</c:v>
                </c:pt>
                <c:pt idx="12537">
                  <c:v>62.083000000000006</c:v>
                </c:pt>
                <c:pt idx="12538">
                  <c:v>62.083000000000006</c:v>
                </c:pt>
                <c:pt idx="12539">
                  <c:v>62.083000000000006</c:v>
                </c:pt>
                <c:pt idx="12540">
                  <c:v>62.083000000000006</c:v>
                </c:pt>
                <c:pt idx="12541">
                  <c:v>62.083000000000006</c:v>
                </c:pt>
                <c:pt idx="12542">
                  <c:v>62.083000000000006</c:v>
                </c:pt>
                <c:pt idx="12543">
                  <c:v>62.083000000000006</c:v>
                </c:pt>
                <c:pt idx="12544">
                  <c:v>62.083000000000006</c:v>
                </c:pt>
                <c:pt idx="12545">
                  <c:v>62.083000000000006</c:v>
                </c:pt>
                <c:pt idx="12546">
                  <c:v>62.083000000000006</c:v>
                </c:pt>
                <c:pt idx="12547">
                  <c:v>62.083000000000006</c:v>
                </c:pt>
                <c:pt idx="12548">
                  <c:v>62.083000000000006</c:v>
                </c:pt>
                <c:pt idx="12549">
                  <c:v>62.083000000000006</c:v>
                </c:pt>
                <c:pt idx="12550">
                  <c:v>62.083000000000006</c:v>
                </c:pt>
                <c:pt idx="12551">
                  <c:v>62.083000000000006</c:v>
                </c:pt>
                <c:pt idx="12552">
                  <c:v>62.083000000000006</c:v>
                </c:pt>
                <c:pt idx="12553">
                  <c:v>62.083000000000006</c:v>
                </c:pt>
                <c:pt idx="12554">
                  <c:v>62.083000000000006</c:v>
                </c:pt>
                <c:pt idx="12555">
                  <c:v>62.083000000000006</c:v>
                </c:pt>
                <c:pt idx="12556">
                  <c:v>62.083000000000006</c:v>
                </c:pt>
                <c:pt idx="12557">
                  <c:v>62.083000000000006</c:v>
                </c:pt>
                <c:pt idx="12558">
                  <c:v>62.083000000000006</c:v>
                </c:pt>
                <c:pt idx="12559">
                  <c:v>62.083000000000006</c:v>
                </c:pt>
                <c:pt idx="12560">
                  <c:v>62.083000000000006</c:v>
                </c:pt>
                <c:pt idx="12561">
                  <c:v>62.083000000000006</c:v>
                </c:pt>
                <c:pt idx="12562">
                  <c:v>62.083000000000006</c:v>
                </c:pt>
                <c:pt idx="12563">
                  <c:v>62.083000000000006</c:v>
                </c:pt>
                <c:pt idx="12564">
                  <c:v>62.083000000000006</c:v>
                </c:pt>
                <c:pt idx="12565">
                  <c:v>62.083000000000006</c:v>
                </c:pt>
                <c:pt idx="12566">
                  <c:v>62.083000000000006</c:v>
                </c:pt>
                <c:pt idx="12567">
                  <c:v>62.083000000000006</c:v>
                </c:pt>
                <c:pt idx="12568">
                  <c:v>62.083000000000006</c:v>
                </c:pt>
                <c:pt idx="12569">
                  <c:v>62.083000000000006</c:v>
                </c:pt>
                <c:pt idx="12570">
                  <c:v>62.083000000000006</c:v>
                </c:pt>
                <c:pt idx="12571">
                  <c:v>62.083000000000006</c:v>
                </c:pt>
                <c:pt idx="12572">
                  <c:v>62.083000000000006</c:v>
                </c:pt>
                <c:pt idx="12573">
                  <c:v>62.083000000000006</c:v>
                </c:pt>
                <c:pt idx="12574">
                  <c:v>62.083000000000006</c:v>
                </c:pt>
                <c:pt idx="12575">
                  <c:v>62.083000000000006</c:v>
                </c:pt>
                <c:pt idx="12576">
                  <c:v>62.083000000000006</c:v>
                </c:pt>
                <c:pt idx="12577">
                  <c:v>62.083000000000006</c:v>
                </c:pt>
                <c:pt idx="12578">
                  <c:v>62.083000000000006</c:v>
                </c:pt>
                <c:pt idx="12579">
                  <c:v>62.083000000000006</c:v>
                </c:pt>
                <c:pt idx="12580">
                  <c:v>62.083000000000006</c:v>
                </c:pt>
                <c:pt idx="12581">
                  <c:v>62.083000000000006</c:v>
                </c:pt>
                <c:pt idx="12582">
                  <c:v>62.083000000000006</c:v>
                </c:pt>
                <c:pt idx="12583">
                  <c:v>62.083000000000006</c:v>
                </c:pt>
                <c:pt idx="12584">
                  <c:v>62.083000000000006</c:v>
                </c:pt>
                <c:pt idx="12585">
                  <c:v>62.083000000000006</c:v>
                </c:pt>
                <c:pt idx="12586">
                  <c:v>62.083000000000006</c:v>
                </c:pt>
                <c:pt idx="12587">
                  <c:v>62.083000000000006</c:v>
                </c:pt>
                <c:pt idx="12588">
                  <c:v>62.083000000000006</c:v>
                </c:pt>
                <c:pt idx="12589">
                  <c:v>62.083000000000006</c:v>
                </c:pt>
                <c:pt idx="12590">
                  <c:v>62.083000000000006</c:v>
                </c:pt>
                <c:pt idx="12591">
                  <c:v>62.083000000000006</c:v>
                </c:pt>
                <c:pt idx="12592">
                  <c:v>62.083000000000006</c:v>
                </c:pt>
                <c:pt idx="12593">
                  <c:v>62.083000000000006</c:v>
                </c:pt>
                <c:pt idx="12594">
                  <c:v>62.083000000000006</c:v>
                </c:pt>
                <c:pt idx="12595">
                  <c:v>62.083000000000006</c:v>
                </c:pt>
                <c:pt idx="12596">
                  <c:v>62.083000000000006</c:v>
                </c:pt>
                <c:pt idx="12597">
                  <c:v>62.083000000000006</c:v>
                </c:pt>
                <c:pt idx="12598">
                  <c:v>62.083000000000006</c:v>
                </c:pt>
                <c:pt idx="12599">
                  <c:v>62.083000000000006</c:v>
                </c:pt>
                <c:pt idx="12600">
                  <c:v>62.083000000000006</c:v>
                </c:pt>
                <c:pt idx="12601">
                  <c:v>62.083000000000006</c:v>
                </c:pt>
                <c:pt idx="12602">
                  <c:v>62.083000000000006</c:v>
                </c:pt>
                <c:pt idx="12603">
                  <c:v>62.083000000000006</c:v>
                </c:pt>
                <c:pt idx="12604">
                  <c:v>62.083000000000006</c:v>
                </c:pt>
                <c:pt idx="12605">
                  <c:v>62.083000000000006</c:v>
                </c:pt>
                <c:pt idx="12606">
                  <c:v>62.083000000000006</c:v>
                </c:pt>
                <c:pt idx="12607">
                  <c:v>62.083000000000006</c:v>
                </c:pt>
                <c:pt idx="12608">
                  <c:v>62.083000000000006</c:v>
                </c:pt>
                <c:pt idx="12609">
                  <c:v>62.083000000000006</c:v>
                </c:pt>
                <c:pt idx="12610">
                  <c:v>62.083000000000006</c:v>
                </c:pt>
                <c:pt idx="12611">
                  <c:v>62.083000000000006</c:v>
                </c:pt>
                <c:pt idx="12612">
                  <c:v>62.083000000000006</c:v>
                </c:pt>
                <c:pt idx="12613">
                  <c:v>62.083000000000006</c:v>
                </c:pt>
                <c:pt idx="12614">
                  <c:v>62.083000000000006</c:v>
                </c:pt>
                <c:pt idx="12615">
                  <c:v>62.083000000000006</c:v>
                </c:pt>
                <c:pt idx="12616">
                  <c:v>62.083000000000006</c:v>
                </c:pt>
                <c:pt idx="12617">
                  <c:v>62.083000000000006</c:v>
                </c:pt>
                <c:pt idx="12618">
                  <c:v>62.083000000000006</c:v>
                </c:pt>
                <c:pt idx="12619">
                  <c:v>62.083000000000006</c:v>
                </c:pt>
                <c:pt idx="12620">
                  <c:v>62.083000000000006</c:v>
                </c:pt>
                <c:pt idx="12621">
                  <c:v>62.083000000000006</c:v>
                </c:pt>
                <c:pt idx="12622">
                  <c:v>62.083000000000006</c:v>
                </c:pt>
                <c:pt idx="12623">
                  <c:v>62.083000000000006</c:v>
                </c:pt>
                <c:pt idx="12624">
                  <c:v>62.083000000000006</c:v>
                </c:pt>
                <c:pt idx="12625">
                  <c:v>62.083000000000006</c:v>
                </c:pt>
                <c:pt idx="12626">
                  <c:v>62.083000000000006</c:v>
                </c:pt>
                <c:pt idx="12627">
                  <c:v>62.083000000000006</c:v>
                </c:pt>
                <c:pt idx="12628">
                  <c:v>62.083000000000006</c:v>
                </c:pt>
                <c:pt idx="12629">
                  <c:v>62.083000000000006</c:v>
                </c:pt>
                <c:pt idx="12630">
                  <c:v>62.083000000000006</c:v>
                </c:pt>
                <c:pt idx="12631">
                  <c:v>62.083000000000006</c:v>
                </c:pt>
                <c:pt idx="12632">
                  <c:v>62.083000000000006</c:v>
                </c:pt>
                <c:pt idx="12633">
                  <c:v>62.083000000000006</c:v>
                </c:pt>
                <c:pt idx="12634">
                  <c:v>62.083000000000006</c:v>
                </c:pt>
                <c:pt idx="12635">
                  <c:v>62.083000000000006</c:v>
                </c:pt>
                <c:pt idx="12636">
                  <c:v>62.083000000000006</c:v>
                </c:pt>
                <c:pt idx="12637">
                  <c:v>62.083000000000006</c:v>
                </c:pt>
                <c:pt idx="12638">
                  <c:v>62.083000000000006</c:v>
                </c:pt>
                <c:pt idx="12639">
                  <c:v>62.083000000000006</c:v>
                </c:pt>
                <c:pt idx="12640">
                  <c:v>62.083000000000006</c:v>
                </c:pt>
                <c:pt idx="12641">
                  <c:v>62.083000000000006</c:v>
                </c:pt>
                <c:pt idx="12642">
                  <c:v>62.083000000000006</c:v>
                </c:pt>
                <c:pt idx="12643">
                  <c:v>62.083000000000006</c:v>
                </c:pt>
                <c:pt idx="12644">
                  <c:v>62.083000000000006</c:v>
                </c:pt>
                <c:pt idx="12645">
                  <c:v>62.083000000000006</c:v>
                </c:pt>
                <c:pt idx="12646">
                  <c:v>62.083000000000006</c:v>
                </c:pt>
                <c:pt idx="12647">
                  <c:v>62.083000000000006</c:v>
                </c:pt>
                <c:pt idx="12648">
                  <c:v>62.083000000000006</c:v>
                </c:pt>
                <c:pt idx="12649">
                  <c:v>62.083000000000006</c:v>
                </c:pt>
                <c:pt idx="12650">
                  <c:v>62.083000000000006</c:v>
                </c:pt>
                <c:pt idx="12651">
                  <c:v>62.083000000000006</c:v>
                </c:pt>
                <c:pt idx="12652">
                  <c:v>62.083000000000006</c:v>
                </c:pt>
                <c:pt idx="12653">
                  <c:v>62.083000000000006</c:v>
                </c:pt>
                <c:pt idx="12654">
                  <c:v>62.083000000000006</c:v>
                </c:pt>
                <c:pt idx="12655">
                  <c:v>62.083000000000006</c:v>
                </c:pt>
                <c:pt idx="12656">
                  <c:v>62.083000000000006</c:v>
                </c:pt>
                <c:pt idx="12657">
                  <c:v>62.083000000000006</c:v>
                </c:pt>
                <c:pt idx="12658">
                  <c:v>62.083000000000006</c:v>
                </c:pt>
                <c:pt idx="12659">
                  <c:v>62.083000000000006</c:v>
                </c:pt>
                <c:pt idx="12660">
                  <c:v>62.083000000000006</c:v>
                </c:pt>
                <c:pt idx="12661">
                  <c:v>62.083000000000006</c:v>
                </c:pt>
                <c:pt idx="12662">
                  <c:v>62.083000000000006</c:v>
                </c:pt>
                <c:pt idx="12663">
                  <c:v>62.083000000000006</c:v>
                </c:pt>
                <c:pt idx="12664">
                  <c:v>62.083000000000006</c:v>
                </c:pt>
                <c:pt idx="12665">
                  <c:v>62.083000000000006</c:v>
                </c:pt>
                <c:pt idx="12666">
                  <c:v>62.083000000000006</c:v>
                </c:pt>
                <c:pt idx="12667">
                  <c:v>62.083000000000006</c:v>
                </c:pt>
                <c:pt idx="12668">
                  <c:v>62.083000000000006</c:v>
                </c:pt>
                <c:pt idx="12669">
                  <c:v>62.083000000000006</c:v>
                </c:pt>
                <c:pt idx="12670">
                  <c:v>62.083000000000006</c:v>
                </c:pt>
                <c:pt idx="12671">
                  <c:v>62.083000000000006</c:v>
                </c:pt>
                <c:pt idx="12672">
                  <c:v>62.083000000000006</c:v>
                </c:pt>
                <c:pt idx="12673">
                  <c:v>62.083000000000006</c:v>
                </c:pt>
                <c:pt idx="12674">
                  <c:v>62.083000000000006</c:v>
                </c:pt>
                <c:pt idx="12675">
                  <c:v>62.083000000000006</c:v>
                </c:pt>
                <c:pt idx="12676">
                  <c:v>62.083000000000006</c:v>
                </c:pt>
                <c:pt idx="12677">
                  <c:v>62.083000000000006</c:v>
                </c:pt>
                <c:pt idx="12678">
                  <c:v>62.083000000000006</c:v>
                </c:pt>
                <c:pt idx="12679">
                  <c:v>62.083000000000006</c:v>
                </c:pt>
                <c:pt idx="12680">
                  <c:v>62.083000000000006</c:v>
                </c:pt>
                <c:pt idx="12681">
                  <c:v>62.083000000000006</c:v>
                </c:pt>
                <c:pt idx="12682">
                  <c:v>62.083000000000006</c:v>
                </c:pt>
                <c:pt idx="12683">
                  <c:v>62.083000000000006</c:v>
                </c:pt>
                <c:pt idx="12684">
                  <c:v>62.083000000000006</c:v>
                </c:pt>
                <c:pt idx="12685">
                  <c:v>62.083000000000006</c:v>
                </c:pt>
                <c:pt idx="12686">
                  <c:v>62.083000000000006</c:v>
                </c:pt>
                <c:pt idx="12687">
                  <c:v>62.083000000000006</c:v>
                </c:pt>
                <c:pt idx="12688">
                  <c:v>62.083000000000006</c:v>
                </c:pt>
                <c:pt idx="12689">
                  <c:v>62.083000000000006</c:v>
                </c:pt>
                <c:pt idx="12690">
                  <c:v>62.083000000000006</c:v>
                </c:pt>
                <c:pt idx="12691">
                  <c:v>62.083000000000006</c:v>
                </c:pt>
                <c:pt idx="12692">
                  <c:v>62.083000000000006</c:v>
                </c:pt>
                <c:pt idx="12693">
                  <c:v>62.083000000000006</c:v>
                </c:pt>
                <c:pt idx="12694">
                  <c:v>62.083000000000006</c:v>
                </c:pt>
                <c:pt idx="12695">
                  <c:v>62.083000000000006</c:v>
                </c:pt>
                <c:pt idx="12696">
                  <c:v>62.083000000000006</c:v>
                </c:pt>
                <c:pt idx="12697">
                  <c:v>62.083000000000006</c:v>
                </c:pt>
                <c:pt idx="12698">
                  <c:v>62.083000000000006</c:v>
                </c:pt>
                <c:pt idx="12699">
                  <c:v>62.083000000000006</c:v>
                </c:pt>
                <c:pt idx="12700">
                  <c:v>62.083000000000006</c:v>
                </c:pt>
                <c:pt idx="12701">
                  <c:v>62.083000000000006</c:v>
                </c:pt>
                <c:pt idx="12702">
                  <c:v>62.083000000000006</c:v>
                </c:pt>
                <c:pt idx="12703">
                  <c:v>62.083000000000006</c:v>
                </c:pt>
                <c:pt idx="12704">
                  <c:v>62.083000000000006</c:v>
                </c:pt>
                <c:pt idx="12705">
                  <c:v>62.083000000000006</c:v>
                </c:pt>
                <c:pt idx="12706">
                  <c:v>62.083000000000006</c:v>
                </c:pt>
                <c:pt idx="12707">
                  <c:v>62.083000000000006</c:v>
                </c:pt>
                <c:pt idx="12708">
                  <c:v>62.083000000000006</c:v>
                </c:pt>
                <c:pt idx="12709">
                  <c:v>62.083000000000006</c:v>
                </c:pt>
                <c:pt idx="12710">
                  <c:v>62.083000000000006</c:v>
                </c:pt>
                <c:pt idx="12711">
                  <c:v>62.083000000000006</c:v>
                </c:pt>
                <c:pt idx="12712">
                  <c:v>62.083000000000006</c:v>
                </c:pt>
                <c:pt idx="12713">
                  <c:v>62.083000000000006</c:v>
                </c:pt>
                <c:pt idx="12714">
                  <c:v>62.083000000000006</c:v>
                </c:pt>
                <c:pt idx="12715">
                  <c:v>62.083000000000006</c:v>
                </c:pt>
                <c:pt idx="12716">
                  <c:v>62.083000000000006</c:v>
                </c:pt>
                <c:pt idx="12717">
                  <c:v>62.083000000000006</c:v>
                </c:pt>
                <c:pt idx="12718">
                  <c:v>62.083000000000006</c:v>
                </c:pt>
                <c:pt idx="12719">
                  <c:v>62.083000000000006</c:v>
                </c:pt>
                <c:pt idx="12720">
                  <c:v>62.083000000000006</c:v>
                </c:pt>
                <c:pt idx="12721">
                  <c:v>62.083000000000006</c:v>
                </c:pt>
                <c:pt idx="12722">
                  <c:v>62.083000000000006</c:v>
                </c:pt>
                <c:pt idx="12723">
                  <c:v>62.083000000000006</c:v>
                </c:pt>
                <c:pt idx="12724">
                  <c:v>62.083000000000006</c:v>
                </c:pt>
                <c:pt idx="12725">
                  <c:v>62.083000000000006</c:v>
                </c:pt>
                <c:pt idx="12726">
                  <c:v>62.083000000000006</c:v>
                </c:pt>
                <c:pt idx="12727">
                  <c:v>62.083000000000006</c:v>
                </c:pt>
                <c:pt idx="12728">
                  <c:v>62.083000000000006</c:v>
                </c:pt>
                <c:pt idx="12729">
                  <c:v>62.083000000000006</c:v>
                </c:pt>
                <c:pt idx="12730">
                  <c:v>62.083000000000006</c:v>
                </c:pt>
                <c:pt idx="12731">
                  <c:v>62.083000000000006</c:v>
                </c:pt>
                <c:pt idx="12732">
                  <c:v>62.083000000000006</c:v>
                </c:pt>
                <c:pt idx="12733">
                  <c:v>62.083000000000006</c:v>
                </c:pt>
                <c:pt idx="12734">
                  <c:v>62.083000000000006</c:v>
                </c:pt>
                <c:pt idx="12735">
                  <c:v>62.083000000000006</c:v>
                </c:pt>
                <c:pt idx="12736">
                  <c:v>62.083000000000006</c:v>
                </c:pt>
                <c:pt idx="12737">
                  <c:v>62.083000000000006</c:v>
                </c:pt>
                <c:pt idx="12738">
                  <c:v>62.083000000000006</c:v>
                </c:pt>
                <c:pt idx="12739">
                  <c:v>62.083000000000006</c:v>
                </c:pt>
                <c:pt idx="12740">
                  <c:v>62.254000000000005</c:v>
                </c:pt>
                <c:pt idx="12741">
                  <c:v>62.083000000000006</c:v>
                </c:pt>
                <c:pt idx="12742">
                  <c:v>62.083000000000006</c:v>
                </c:pt>
                <c:pt idx="12743">
                  <c:v>62.083000000000006</c:v>
                </c:pt>
                <c:pt idx="12744">
                  <c:v>62.083000000000006</c:v>
                </c:pt>
                <c:pt idx="12745">
                  <c:v>62.083000000000006</c:v>
                </c:pt>
                <c:pt idx="12746">
                  <c:v>62.083000000000006</c:v>
                </c:pt>
                <c:pt idx="12747">
                  <c:v>62.083000000000006</c:v>
                </c:pt>
                <c:pt idx="12748">
                  <c:v>62.083000000000006</c:v>
                </c:pt>
                <c:pt idx="12749">
                  <c:v>62.083000000000006</c:v>
                </c:pt>
                <c:pt idx="12750">
                  <c:v>62.254000000000005</c:v>
                </c:pt>
                <c:pt idx="12751">
                  <c:v>62.254000000000005</c:v>
                </c:pt>
                <c:pt idx="12752">
                  <c:v>62.254000000000005</c:v>
                </c:pt>
                <c:pt idx="12753">
                  <c:v>62.254000000000005</c:v>
                </c:pt>
                <c:pt idx="12754">
                  <c:v>62.254000000000005</c:v>
                </c:pt>
                <c:pt idx="12755">
                  <c:v>62.254000000000005</c:v>
                </c:pt>
                <c:pt idx="12756">
                  <c:v>62.254000000000005</c:v>
                </c:pt>
                <c:pt idx="12757">
                  <c:v>62.254000000000005</c:v>
                </c:pt>
                <c:pt idx="12758">
                  <c:v>62.254000000000005</c:v>
                </c:pt>
                <c:pt idx="12759">
                  <c:v>62.254000000000005</c:v>
                </c:pt>
                <c:pt idx="12760">
                  <c:v>62.254000000000005</c:v>
                </c:pt>
                <c:pt idx="12761">
                  <c:v>62.254000000000005</c:v>
                </c:pt>
                <c:pt idx="12762">
                  <c:v>62.254000000000005</c:v>
                </c:pt>
                <c:pt idx="12763">
                  <c:v>62.254000000000005</c:v>
                </c:pt>
                <c:pt idx="12764">
                  <c:v>62.254000000000005</c:v>
                </c:pt>
                <c:pt idx="12765">
                  <c:v>62.254000000000005</c:v>
                </c:pt>
                <c:pt idx="12766">
                  <c:v>62.254000000000005</c:v>
                </c:pt>
                <c:pt idx="12767">
                  <c:v>62.254000000000005</c:v>
                </c:pt>
                <c:pt idx="12768">
                  <c:v>62.254000000000005</c:v>
                </c:pt>
                <c:pt idx="12769">
                  <c:v>62.254000000000005</c:v>
                </c:pt>
                <c:pt idx="12770">
                  <c:v>62.254000000000005</c:v>
                </c:pt>
                <c:pt idx="12771">
                  <c:v>62.254000000000005</c:v>
                </c:pt>
                <c:pt idx="12772">
                  <c:v>62.254000000000005</c:v>
                </c:pt>
                <c:pt idx="12773">
                  <c:v>62.254000000000005</c:v>
                </c:pt>
                <c:pt idx="12774">
                  <c:v>62.254000000000005</c:v>
                </c:pt>
                <c:pt idx="12775">
                  <c:v>62.254000000000005</c:v>
                </c:pt>
                <c:pt idx="12776">
                  <c:v>62.254000000000005</c:v>
                </c:pt>
                <c:pt idx="12777">
                  <c:v>62.254000000000005</c:v>
                </c:pt>
                <c:pt idx="12778">
                  <c:v>62.254000000000005</c:v>
                </c:pt>
                <c:pt idx="12779">
                  <c:v>62.254000000000005</c:v>
                </c:pt>
                <c:pt idx="12780">
                  <c:v>62.254000000000005</c:v>
                </c:pt>
                <c:pt idx="12781">
                  <c:v>62.254000000000005</c:v>
                </c:pt>
                <c:pt idx="12782">
                  <c:v>62.254000000000005</c:v>
                </c:pt>
                <c:pt idx="12783">
                  <c:v>62.254000000000005</c:v>
                </c:pt>
                <c:pt idx="12784">
                  <c:v>62.254000000000005</c:v>
                </c:pt>
                <c:pt idx="12785">
                  <c:v>62.254000000000005</c:v>
                </c:pt>
                <c:pt idx="12786">
                  <c:v>62.254000000000005</c:v>
                </c:pt>
                <c:pt idx="12787">
                  <c:v>62.254000000000005</c:v>
                </c:pt>
                <c:pt idx="12788">
                  <c:v>62.254000000000005</c:v>
                </c:pt>
                <c:pt idx="12789">
                  <c:v>62.254000000000005</c:v>
                </c:pt>
                <c:pt idx="12790">
                  <c:v>62.254000000000005</c:v>
                </c:pt>
                <c:pt idx="12791">
                  <c:v>62.254000000000005</c:v>
                </c:pt>
                <c:pt idx="12792">
                  <c:v>62.254000000000005</c:v>
                </c:pt>
                <c:pt idx="12793">
                  <c:v>62.254000000000005</c:v>
                </c:pt>
                <c:pt idx="12794">
                  <c:v>62.254000000000005</c:v>
                </c:pt>
                <c:pt idx="12795">
                  <c:v>62.254000000000005</c:v>
                </c:pt>
                <c:pt idx="12796">
                  <c:v>62.254000000000005</c:v>
                </c:pt>
                <c:pt idx="12797">
                  <c:v>62.254000000000005</c:v>
                </c:pt>
                <c:pt idx="12798">
                  <c:v>62.254000000000005</c:v>
                </c:pt>
                <c:pt idx="12799">
                  <c:v>62.254000000000005</c:v>
                </c:pt>
                <c:pt idx="12800">
                  <c:v>62.254000000000005</c:v>
                </c:pt>
                <c:pt idx="12801">
                  <c:v>62.254000000000005</c:v>
                </c:pt>
                <c:pt idx="12802">
                  <c:v>62.254000000000005</c:v>
                </c:pt>
                <c:pt idx="12803">
                  <c:v>62.254000000000005</c:v>
                </c:pt>
                <c:pt idx="12804">
                  <c:v>62.254000000000005</c:v>
                </c:pt>
                <c:pt idx="12805">
                  <c:v>62.254000000000005</c:v>
                </c:pt>
                <c:pt idx="12806">
                  <c:v>62.254000000000005</c:v>
                </c:pt>
                <c:pt idx="12807">
                  <c:v>62.254000000000005</c:v>
                </c:pt>
                <c:pt idx="12808">
                  <c:v>62.254000000000005</c:v>
                </c:pt>
                <c:pt idx="12809">
                  <c:v>62.254000000000005</c:v>
                </c:pt>
                <c:pt idx="12810">
                  <c:v>62.254000000000005</c:v>
                </c:pt>
                <c:pt idx="12811">
                  <c:v>62.254000000000005</c:v>
                </c:pt>
                <c:pt idx="12812">
                  <c:v>62.254000000000005</c:v>
                </c:pt>
                <c:pt idx="12813">
                  <c:v>62.254000000000005</c:v>
                </c:pt>
                <c:pt idx="12814">
                  <c:v>62.254000000000005</c:v>
                </c:pt>
                <c:pt idx="12815">
                  <c:v>62.254000000000005</c:v>
                </c:pt>
                <c:pt idx="12816">
                  <c:v>62.254000000000005</c:v>
                </c:pt>
                <c:pt idx="12817">
                  <c:v>62.254000000000005</c:v>
                </c:pt>
                <c:pt idx="12818">
                  <c:v>62.254000000000005</c:v>
                </c:pt>
                <c:pt idx="12819">
                  <c:v>62.254000000000005</c:v>
                </c:pt>
                <c:pt idx="12820">
                  <c:v>62.254000000000005</c:v>
                </c:pt>
                <c:pt idx="12821">
                  <c:v>62.254000000000005</c:v>
                </c:pt>
                <c:pt idx="12822">
                  <c:v>62.254000000000005</c:v>
                </c:pt>
                <c:pt idx="12823">
                  <c:v>62.254000000000005</c:v>
                </c:pt>
                <c:pt idx="12824">
                  <c:v>62.254000000000005</c:v>
                </c:pt>
                <c:pt idx="12825">
                  <c:v>62.254000000000005</c:v>
                </c:pt>
                <c:pt idx="12826">
                  <c:v>62.254000000000005</c:v>
                </c:pt>
                <c:pt idx="12827">
                  <c:v>62.254000000000005</c:v>
                </c:pt>
                <c:pt idx="12828">
                  <c:v>62.254000000000005</c:v>
                </c:pt>
                <c:pt idx="12829">
                  <c:v>62.254000000000005</c:v>
                </c:pt>
                <c:pt idx="12830">
                  <c:v>62.254000000000005</c:v>
                </c:pt>
                <c:pt idx="12831">
                  <c:v>62.254000000000005</c:v>
                </c:pt>
                <c:pt idx="12832">
                  <c:v>62.254000000000005</c:v>
                </c:pt>
                <c:pt idx="12833">
                  <c:v>62.254000000000005</c:v>
                </c:pt>
                <c:pt idx="12834">
                  <c:v>62.254000000000005</c:v>
                </c:pt>
                <c:pt idx="12835">
                  <c:v>62.254000000000005</c:v>
                </c:pt>
                <c:pt idx="12836">
                  <c:v>62.254000000000005</c:v>
                </c:pt>
                <c:pt idx="12837">
                  <c:v>62.254000000000005</c:v>
                </c:pt>
                <c:pt idx="12838">
                  <c:v>62.254000000000005</c:v>
                </c:pt>
                <c:pt idx="12839">
                  <c:v>62.254000000000005</c:v>
                </c:pt>
                <c:pt idx="12840">
                  <c:v>62.254000000000005</c:v>
                </c:pt>
                <c:pt idx="12841">
                  <c:v>62.254000000000005</c:v>
                </c:pt>
                <c:pt idx="12842">
                  <c:v>62.254000000000005</c:v>
                </c:pt>
                <c:pt idx="12843">
                  <c:v>62.254000000000005</c:v>
                </c:pt>
                <c:pt idx="12844">
                  <c:v>62.254000000000005</c:v>
                </c:pt>
                <c:pt idx="12845">
                  <c:v>62.254000000000005</c:v>
                </c:pt>
                <c:pt idx="12846">
                  <c:v>62.254000000000005</c:v>
                </c:pt>
                <c:pt idx="12847">
                  <c:v>62.254000000000005</c:v>
                </c:pt>
                <c:pt idx="12848">
                  <c:v>62.254000000000005</c:v>
                </c:pt>
                <c:pt idx="12849">
                  <c:v>62.254000000000005</c:v>
                </c:pt>
                <c:pt idx="12850">
                  <c:v>62.254000000000005</c:v>
                </c:pt>
                <c:pt idx="12851">
                  <c:v>62.254000000000005</c:v>
                </c:pt>
                <c:pt idx="12852">
                  <c:v>62.254000000000005</c:v>
                </c:pt>
                <c:pt idx="12853">
                  <c:v>62.254000000000005</c:v>
                </c:pt>
                <c:pt idx="12854">
                  <c:v>62.254000000000005</c:v>
                </c:pt>
                <c:pt idx="12855">
                  <c:v>62.254000000000005</c:v>
                </c:pt>
                <c:pt idx="12856">
                  <c:v>62.254000000000005</c:v>
                </c:pt>
                <c:pt idx="12857">
                  <c:v>62.254000000000005</c:v>
                </c:pt>
                <c:pt idx="12858">
                  <c:v>62.254000000000005</c:v>
                </c:pt>
                <c:pt idx="12859">
                  <c:v>62.254000000000005</c:v>
                </c:pt>
                <c:pt idx="12860">
                  <c:v>62.254000000000005</c:v>
                </c:pt>
                <c:pt idx="12861">
                  <c:v>62.254000000000005</c:v>
                </c:pt>
                <c:pt idx="12862">
                  <c:v>62.254000000000005</c:v>
                </c:pt>
                <c:pt idx="12863">
                  <c:v>62.254000000000005</c:v>
                </c:pt>
                <c:pt idx="12864">
                  <c:v>62.254000000000005</c:v>
                </c:pt>
                <c:pt idx="12865">
                  <c:v>62.254000000000005</c:v>
                </c:pt>
                <c:pt idx="12866">
                  <c:v>62.254000000000005</c:v>
                </c:pt>
                <c:pt idx="12867">
                  <c:v>62.254000000000005</c:v>
                </c:pt>
                <c:pt idx="12868">
                  <c:v>62.254000000000005</c:v>
                </c:pt>
                <c:pt idx="12869">
                  <c:v>62.254000000000005</c:v>
                </c:pt>
                <c:pt idx="12870">
                  <c:v>62.254000000000005</c:v>
                </c:pt>
                <c:pt idx="12871">
                  <c:v>62.254000000000005</c:v>
                </c:pt>
                <c:pt idx="12872">
                  <c:v>62.254000000000005</c:v>
                </c:pt>
                <c:pt idx="12873">
                  <c:v>62.254000000000005</c:v>
                </c:pt>
                <c:pt idx="12874">
                  <c:v>62.254000000000005</c:v>
                </c:pt>
                <c:pt idx="12875">
                  <c:v>62.254000000000005</c:v>
                </c:pt>
                <c:pt idx="12876">
                  <c:v>62.254000000000005</c:v>
                </c:pt>
                <c:pt idx="12877">
                  <c:v>62.254000000000005</c:v>
                </c:pt>
                <c:pt idx="12878">
                  <c:v>62.254000000000005</c:v>
                </c:pt>
                <c:pt idx="12879">
                  <c:v>62.254000000000005</c:v>
                </c:pt>
                <c:pt idx="12880">
                  <c:v>62.254000000000005</c:v>
                </c:pt>
                <c:pt idx="12881">
                  <c:v>62.254000000000005</c:v>
                </c:pt>
                <c:pt idx="12882">
                  <c:v>62.254000000000005</c:v>
                </c:pt>
                <c:pt idx="12883">
                  <c:v>62.254000000000005</c:v>
                </c:pt>
                <c:pt idx="12884">
                  <c:v>62.254000000000005</c:v>
                </c:pt>
                <c:pt idx="12885">
                  <c:v>62.254000000000005</c:v>
                </c:pt>
                <c:pt idx="12886">
                  <c:v>62.254000000000005</c:v>
                </c:pt>
                <c:pt idx="12887">
                  <c:v>62.254000000000005</c:v>
                </c:pt>
                <c:pt idx="12888">
                  <c:v>62.254000000000005</c:v>
                </c:pt>
                <c:pt idx="12889">
                  <c:v>62.254000000000005</c:v>
                </c:pt>
                <c:pt idx="12890">
                  <c:v>62.254000000000005</c:v>
                </c:pt>
                <c:pt idx="12891">
                  <c:v>62.254000000000005</c:v>
                </c:pt>
                <c:pt idx="12892">
                  <c:v>62.254000000000005</c:v>
                </c:pt>
                <c:pt idx="12893">
                  <c:v>62.254000000000005</c:v>
                </c:pt>
                <c:pt idx="12894">
                  <c:v>62.254000000000005</c:v>
                </c:pt>
                <c:pt idx="12895">
                  <c:v>62.254000000000005</c:v>
                </c:pt>
                <c:pt idx="12896">
                  <c:v>62.254000000000005</c:v>
                </c:pt>
                <c:pt idx="12897">
                  <c:v>62.254000000000005</c:v>
                </c:pt>
                <c:pt idx="12898">
                  <c:v>62.254000000000005</c:v>
                </c:pt>
                <c:pt idx="12899">
                  <c:v>62.254000000000005</c:v>
                </c:pt>
                <c:pt idx="12900">
                  <c:v>62.254000000000005</c:v>
                </c:pt>
                <c:pt idx="12901">
                  <c:v>62.254000000000005</c:v>
                </c:pt>
                <c:pt idx="12902">
                  <c:v>62.254000000000005</c:v>
                </c:pt>
                <c:pt idx="12903">
                  <c:v>62.254000000000005</c:v>
                </c:pt>
                <c:pt idx="12904">
                  <c:v>62.254000000000005</c:v>
                </c:pt>
                <c:pt idx="12905">
                  <c:v>62.254000000000005</c:v>
                </c:pt>
                <c:pt idx="12906">
                  <c:v>62.254000000000005</c:v>
                </c:pt>
                <c:pt idx="12907">
                  <c:v>62.254000000000005</c:v>
                </c:pt>
                <c:pt idx="12908">
                  <c:v>62.254000000000005</c:v>
                </c:pt>
                <c:pt idx="12909">
                  <c:v>62.254000000000005</c:v>
                </c:pt>
                <c:pt idx="12910">
                  <c:v>62.254000000000005</c:v>
                </c:pt>
                <c:pt idx="12911">
                  <c:v>62.254000000000005</c:v>
                </c:pt>
                <c:pt idx="12912">
                  <c:v>62.254000000000005</c:v>
                </c:pt>
                <c:pt idx="12913">
                  <c:v>62.254000000000005</c:v>
                </c:pt>
                <c:pt idx="12914">
                  <c:v>62.254000000000005</c:v>
                </c:pt>
                <c:pt idx="12915">
                  <c:v>62.254000000000005</c:v>
                </c:pt>
                <c:pt idx="12916">
                  <c:v>62.254000000000005</c:v>
                </c:pt>
                <c:pt idx="12917">
                  <c:v>62.254000000000005</c:v>
                </c:pt>
                <c:pt idx="12918">
                  <c:v>62.254000000000005</c:v>
                </c:pt>
                <c:pt idx="12919">
                  <c:v>62.254000000000005</c:v>
                </c:pt>
                <c:pt idx="12920">
                  <c:v>62.254000000000005</c:v>
                </c:pt>
                <c:pt idx="12921">
                  <c:v>62.254000000000005</c:v>
                </c:pt>
                <c:pt idx="12922">
                  <c:v>62.254000000000005</c:v>
                </c:pt>
                <c:pt idx="12923">
                  <c:v>62.254000000000005</c:v>
                </c:pt>
                <c:pt idx="12924">
                  <c:v>62.254000000000005</c:v>
                </c:pt>
                <c:pt idx="12925">
                  <c:v>62.254000000000005</c:v>
                </c:pt>
                <c:pt idx="12926">
                  <c:v>62.254000000000005</c:v>
                </c:pt>
                <c:pt idx="12927">
                  <c:v>62.254000000000005</c:v>
                </c:pt>
                <c:pt idx="12928">
                  <c:v>62.254000000000005</c:v>
                </c:pt>
                <c:pt idx="12929">
                  <c:v>62.254000000000005</c:v>
                </c:pt>
                <c:pt idx="12930">
                  <c:v>62.254000000000005</c:v>
                </c:pt>
                <c:pt idx="12931">
                  <c:v>62.254000000000005</c:v>
                </c:pt>
                <c:pt idx="12932">
                  <c:v>62.254000000000005</c:v>
                </c:pt>
                <c:pt idx="12933">
                  <c:v>62.254000000000005</c:v>
                </c:pt>
                <c:pt idx="12934">
                  <c:v>62.254000000000005</c:v>
                </c:pt>
                <c:pt idx="12935">
                  <c:v>62.254000000000005</c:v>
                </c:pt>
                <c:pt idx="12936">
                  <c:v>62.254000000000005</c:v>
                </c:pt>
                <c:pt idx="12937">
                  <c:v>62.254000000000005</c:v>
                </c:pt>
                <c:pt idx="12938">
                  <c:v>62.254000000000005</c:v>
                </c:pt>
                <c:pt idx="12939">
                  <c:v>62.254000000000005</c:v>
                </c:pt>
                <c:pt idx="12940">
                  <c:v>62.254000000000005</c:v>
                </c:pt>
                <c:pt idx="12941">
                  <c:v>62.254000000000005</c:v>
                </c:pt>
                <c:pt idx="12942">
                  <c:v>62.254000000000005</c:v>
                </c:pt>
                <c:pt idx="12943">
                  <c:v>62.254000000000005</c:v>
                </c:pt>
                <c:pt idx="12944">
                  <c:v>62.254000000000005</c:v>
                </c:pt>
                <c:pt idx="12945">
                  <c:v>62.254000000000005</c:v>
                </c:pt>
                <c:pt idx="12946">
                  <c:v>62.254000000000005</c:v>
                </c:pt>
                <c:pt idx="12947">
                  <c:v>62.254000000000005</c:v>
                </c:pt>
                <c:pt idx="12948">
                  <c:v>62.254000000000005</c:v>
                </c:pt>
                <c:pt idx="12949">
                  <c:v>62.254000000000005</c:v>
                </c:pt>
                <c:pt idx="12950">
                  <c:v>62.254000000000005</c:v>
                </c:pt>
                <c:pt idx="12951">
                  <c:v>62.254000000000005</c:v>
                </c:pt>
                <c:pt idx="12952">
                  <c:v>62.254000000000005</c:v>
                </c:pt>
                <c:pt idx="12953">
                  <c:v>62.254000000000005</c:v>
                </c:pt>
                <c:pt idx="12954">
                  <c:v>62.254000000000005</c:v>
                </c:pt>
                <c:pt idx="12955">
                  <c:v>62.254000000000005</c:v>
                </c:pt>
                <c:pt idx="12956">
                  <c:v>62.254000000000005</c:v>
                </c:pt>
                <c:pt idx="12957">
                  <c:v>62.254000000000005</c:v>
                </c:pt>
                <c:pt idx="12958">
                  <c:v>62.254000000000005</c:v>
                </c:pt>
                <c:pt idx="12959">
                  <c:v>62.254000000000005</c:v>
                </c:pt>
                <c:pt idx="12960">
                  <c:v>62.254000000000005</c:v>
                </c:pt>
                <c:pt idx="12961">
                  <c:v>62.254000000000005</c:v>
                </c:pt>
                <c:pt idx="12962">
                  <c:v>62.254000000000005</c:v>
                </c:pt>
                <c:pt idx="12963">
                  <c:v>62.254000000000005</c:v>
                </c:pt>
                <c:pt idx="12964">
                  <c:v>62.254000000000005</c:v>
                </c:pt>
                <c:pt idx="12965">
                  <c:v>62.254000000000005</c:v>
                </c:pt>
                <c:pt idx="12966">
                  <c:v>62.254000000000005</c:v>
                </c:pt>
                <c:pt idx="12967">
                  <c:v>62.254000000000005</c:v>
                </c:pt>
                <c:pt idx="12968">
                  <c:v>62.254000000000005</c:v>
                </c:pt>
                <c:pt idx="12969">
                  <c:v>62.254000000000005</c:v>
                </c:pt>
                <c:pt idx="12970">
                  <c:v>62.254000000000005</c:v>
                </c:pt>
                <c:pt idx="12971">
                  <c:v>62.254000000000005</c:v>
                </c:pt>
                <c:pt idx="12972">
                  <c:v>62.254000000000005</c:v>
                </c:pt>
                <c:pt idx="12973">
                  <c:v>62.254000000000005</c:v>
                </c:pt>
                <c:pt idx="12974">
                  <c:v>62.254000000000005</c:v>
                </c:pt>
                <c:pt idx="12975">
                  <c:v>62.254000000000005</c:v>
                </c:pt>
                <c:pt idx="12976">
                  <c:v>62.254000000000005</c:v>
                </c:pt>
                <c:pt idx="12977">
                  <c:v>62.254000000000005</c:v>
                </c:pt>
                <c:pt idx="12978">
                  <c:v>62.254000000000005</c:v>
                </c:pt>
                <c:pt idx="12979">
                  <c:v>62.254000000000005</c:v>
                </c:pt>
                <c:pt idx="12980">
                  <c:v>62.254000000000005</c:v>
                </c:pt>
                <c:pt idx="12981">
                  <c:v>62.254000000000005</c:v>
                </c:pt>
                <c:pt idx="12982">
                  <c:v>62.254000000000005</c:v>
                </c:pt>
                <c:pt idx="12983">
                  <c:v>62.254000000000005</c:v>
                </c:pt>
                <c:pt idx="12984">
                  <c:v>62.254000000000005</c:v>
                </c:pt>
                <c:pt idx="12985">
                  <c:v>62.254000000000005</c:v>
                </c:pt>
                <c:pt idx="12986">
                  <c:v>62.254000000000005</c:v>
                </c:pt>
                <c:pt idx="12987">
                  <c:v>62.254000000000005</c:v>
                </c:pt>
                <c:pt idx="12988">
                  <c:v>62.254000000000005</c:v>
                </c:pt>
                <c:pt idx="12989">
                  <c:v>62.254000000000005</c:v>
                </c:pt>
                <c:pt idx="12990">
                  <c:v>62.254000000000005</c:v>
                </c:pt>
                <c:pt idx="12991">
                  <c:v>62.425000000000004</c:v>
                </c:pt>
                <c:pt idx="12992">
                  <c:v>62.254000000000005</c:v>
                </c:pt>
                <c:pt idx="12993">
                  <c:v>62.254000000000005</c:v>
                </c:pt>
                <c:pt idx="12994">
                  <c:v>62.254000000000005</c:v>
                </c:pt>
                <c:pt idx="12995">
                  <c:v>62.254000000000005</c:v>
                </c:pt>
                <c:pt idx="12996">
                  <c:v>62.254000000000005</c:v>
                </c:pt>
                <c:pt idx="12997">
                  <c:v>62.425000000000004</c:v>
                </c:pt>
                <c:pt idx="12998">
                  <c:v>62.254000000000005</c:v>
                </c:pt>
                <c:pt idx="12999">
                  <c:v>62.425000000000004</c:v>
                </c:pt>
                <c:pt idx="13000">
                  <c:v>62.254000000000005</c:v>
                </c:pt>
                <c:pt idx="13001">
                  <c:v>62.254000000000005</c:v>
                </c:pt>
                <c:pt idx="13002">
                  <c:v>62.254000000000005</c:v>
                </c:pt>
                <c:pt idx="13003">
                  <c:v>62.425000000000004</c:v>
                </c:pt>
                <c:pt idx="13004">
                  <c:v>62.425000000000004</c:v>
                </c:pt>
                <c:pt idx="13005">
                  <c:v>62.425000000000004</c:v>
                </c:pt>
                <c:pt idx="13006">
                  <c:v>62.425000000000004</c:v>
                </c:pt>
                <c:pt idx="13007">
                  <c:v>62.425000000000004</c:v>
                </c:pt>
                <c:pt idx="13008">
                  <c:v>62.425000000000004</c:v>
                </c:pt>
                <c:pt idx="13009">
                  <c:v>62.425000000000004</c:v>
                </c:pt>
                <c:pt idx="13010">
                  <c:v>62.425000000000004</c:v>
                </c:pt>
                <c:pt idx="13011">
                  <c:v>62.425000000000004</c:v>
                </c:pt>
                <c:pt idx="13012">
                  <c:v>62.425000000000004</c:v>
                </c:pt>
                <c:pt idx="13013">
                  <c:v>62.425000000000004</c:v>
                </c:pt>
                <c:pt idx="13014">
                  <c:v>62.425000000000004</c:v>
                </c:pt>
                <c:pt idx="13015">
                  <c:v>62.425000000000004</c:v>
                </c:pt>
                <c:pt idx="13016">
                  <c:v>62.425000000000004</c:v>
                </c:pt>
                <c:pt idx="13017">
                  <c:v>62.425000000000004</c:v>
                </c:pt>
                <c:pt idx="13018">
                  <c:v>62.425000000000004</c:v>
                </c:pt>
                <c:pt idx="13019">
                  <c:v>62.425000000000004</c:v>
                </c:pt>
                <c:pt idx="13020">
                  <c:v>62.425000000000004</c:v>
                </c:pt>
                <c:pt idx="13021">
                  <c:v>62.425000000000004</c:v>
                </c:pt>
                <c:pt idx="13022">
                  <c:v>62.425000000000004</c:v>
                </c:pt>
                <c:pt idx="13023">
                  <c:v>62.425000000000004</c:v>
                </c:pt>
                <c:pt idx="13024">
                  <c:v>62.425000000000004</c:v>
                </c:pt>
                <c:pt idx="13025">
                  <c:v>62.425000000000004</c:v>
                </c:pt>
                <c:pt idx="13026">
                  <c:v>62.425000000000004</c:v>
                </c:pt>
                <c:pt idx="13027">
                  <c:v>62.425000000000004</c:v>
                </c:pt>
                <c:pt idx="13028">
                  <c:v>62.425000000000004</c:v>
                </c:pt>
                <c:pt idx="13029">
                  <c:v>62.425000000000004</c:v>
                </c:pt>
                <c:pt idx="13030">
                  <c:v>62.425000000000004</c:v>
                </c:pt>
                <c:pt idx="13031">
                  <c:v>62.425000000000004</c:v>
                </c:pt>
                <c:pt idx="13032">
                  <c:v>62.425000000000004</c:v>
                </c:pt>
                <c:pt idx="13033">
                  <c:v>62.425000000000004</c:v>
                </c:pt>
                <c:pt idx="13034">
                  <c:v>62.425000000000004</c:v>
                </c:pt>
                <c:pt idx="13035">
                  <c:v>62.425000000000004</c:v>
                </c:pt>
                <c:pt idx="13036">
                  <c:v>62.425000000000004</c:v>
                </c:pt>
                <c:pt idx="13037">
                  <c:v>62.425000000000004</c:v>
                </c:pt>
                <c:pt idx="13038">
                  <c:v>62.425000000000004</c:v>
                </c:pt>
                <c:pt idx="13039">
                  <c:v>62.425000000000004</c:v>
                </c:pt>
                <c:pt idx="13040">
                  <c:v>62.425000000000004</c:v>
                </c:pt>
                <c:pt idx="13041">
                  <c:v>62.425000000000004</c:v>
                </c:pt>
                <c:pt idx="13042">
                  <c:v>62.425000000000004</c:v>
                </c:pt>
                <c:pt idx="13043">
                  <c:v>62.425000000000004</c:v>
                </c:pt>
                <c:pt idx="13044">
                  <c:v>62.425000000000004</c:v>
                </c:pt>
                <c:pt idx="13045">
                  <c:v>62.425000000000004</c:v>
                </c:pt>
                <c:pt idx="13046">
                  <c:v>62.425000000000004</c:v>
                </c:pt>
                <c:pt idx="13047">
                  <c:v>62.425000000000004</c:v>
                </c:pt>
                <c:pt idx="13048">
                  <c:v>62.425000000000004</c:v>
                </c:pt>
                <c:pt idx="13049">
                  <c:v>62.425000000000004</c:v>
                </c:pt>
                <c:pt idx="13050">
                  <c:v>62.425000000000004</c:v>
                </c:pt>
                <c:pt idx="13051">
                  <c:v>62.425000000000004</c:v>
                </c:pt>
                <c:pt idx="13052">
                  <c:v>62.425000000000004</c:v>
                </c:pt>
                <c:pt idx="13053">
                  <c:v>62.425000000000004</c:v>
                </c:pt>
                <c:pt idx="13054">
                  <c:v>62.425000000000004</c:v>
                </c:pt>
                <c:pt idx="13055">
                  <c:v>62.425000000000004</c:v>
                </c:pt>
                <c:pt idx="13056">
                  <c:v>62.425000000000004</c:v>
                </c:pt>
                <c:pt idx="13057">
                  <c:v>62.425000000000004</c:v>
                </c:pt>
                <c:pt idx="13058">
                  <c:v>62.425000000000004</c:v>
                </c:pt>
                <c:pt idx="13059">
                  <c:v>62.425000000000004</c:v>
                </c:pt>
                <c:pt idx="13060">
                  <c:v>62.425000000000004</c:v>
                </c:pt>
                <c:pt idx="13061">
                  <c:v>62.425000000000004</c:v>
                </c:pt>
                <c:pt idx="13062">
                  <c:v>62.425000000000004</c:v>
                </c:pt>
                <c:pt idx="13063">
                  <c:v>62.425000000000004</c:v>
                </c:pt>
                <c:pt idx="13064">
                  <c:v>62.425000000000004</c:v>
                </c:pt>
                <c:pt idx="13065">
                  <c:v>62.425000000000004</c:v>
                </c:pt>
                <c:pt idx="13066">
                  <c:v>62.425000000000004</c:v>
                </c:pt>
                <c:pt idx="13067">
                  <c:v>62.425000000000004</c:v>
                </c:pt>
                <c:pt idx="13068">
                  <c:v>62.425000000000004</c:v>
                </c:pt>
                <c:pt idx="13069">
                  <c:v>62.425000000000004</c:v>
                </c:pt>
                <c:pt idx="13070">
                  <c:v>62.425000000000004</c:v>
                </c:pt>
                <c:pt idx="13071">
                  <c:v>62.425000000000004</c:v>
                </c:pt>
                <c:pt idx="13072">
                  <c:v>62.425000000000004</c:v>
                </c:pt>
                <c:pt idx="13073">
                  <c:v>62.425000000000004</c:v>
                </c:pt>
                <c:pt idx="13074">
                  <c:v>62.425000000000004</c:v>
                </c:pt>
                <c:pt idx="13075">
                  <c:v>62.425000000000004</c:v>
                </c:pt>
                <c:pt idx="13076">
                  <c:v>62.425000000000004</c:v>
                </c:pt>
                <c:pt idx="13077">
                  <c:v>62.425000000000004</c:v>
                </c:pt>
                <c:pt idx="13078">
                  <c:v>62.425000000000004</c:v>
                </c:pt>
                <c:pt idx="13079">
                  <c:v>62.425000000000004</c:v>
                </c:pt>
                <c:pt idx="13080">
                  <c:v>62.425000000000004</c:v>
                </c:pt>
                <c:pt idx="13081">
                  <c:v>62.425000000000004</c:v>
                </c:pt>
                <c:pt idx="13082">
                  <c:v>62.425000000000004</c:v>
                </c:pt>
                <c:pt idx="13083">
                  <c:v>62.425000000000004</c:v>
                </c:pt>
                <c:pt idx="13084">
                  <c:v>62.425000000000004</c:v>
                </c:pt>
                <c:pt idx="13085">
                  <c:v>62.425000000000004</c:v>
                </c:pt>
                <c:pt idx="13086">
                  <c:v>62.425000000000004</c:v>
                </c:pt>
                <c:pt idx="13087">
                  <c:v>62.425000000000004</c:v>
                </c:pt>
                <c:pt idx="13088">
                  <c:v>62.425000000000004</c:v>
                </c:pt>
                <c:pt idx="13089">
                  <c:v>62.425000000000004</c:v>
                </c:pt>
                <c:pt idx="13090">
                  <c:v>62.425000000000004</c:v>
                </c:pt>
                <c:pt idx="13091">
                  <c:v>62.425000000000004</c:v>
                </c:pt>
                <c:pt idx="13092">
                  <c:v>62.425000000000004</c:v>
                </c:pt>
                <c:pt idx="13093">
                  <c:v>62.425000000000004</c:v>
                </c:pt>
                <c:pt idx="13094">
                  <c:v>62.425000000000004</c:v>
                </c:pt>
                <c:pt idx="13095">
                  <c:v>62.425000000000004</c:v>
                </c:pt>
                <c:pt idx="13096">
                  <c:v>62.425000000000004</c:v>
                </c:pt>
                <c:pt idx="13097">
                  <c:v>62.425000000000004</c:v>
                </c:pt>
                <c:pt idx="13098">
                  <c:v>62.425000000000004</c:v>
                </c:pt>
                <c:pt idx="13099">
                  <c:v>62.425000000000004</c:v>
                </c:pt>
                <c:pt idx="13100">
                  <c:v>62.425000000000004</c:v>
                </c:pt>
                <c:pt idx="13101">
                  <c:v>62.425000000000004</c:v>
                </c:pt>
                <c:pt idx="13102">
                  <c:v>62.425000000000004</c:v>
                </c:pt>
                <c:pt idx="13103">
                  <c:v>62.425000000000004</c:v>
                </c:pt>
                <c:pt idx="13104">
                  <c:v>62.425000000000004</c:v>
                </c:pt>
                <c:pt idx="13105">
                  <c:v>62.425000000000004</c:v>
                </c:pt>
                <c:pt idx="13106">
                  <c:v>62.425000000000004</c:v>
                </c:pt>
                <c:pt idx="13107">
                  <c:v>62.425000000000004</c:v>
                </c:pt>
                <c:pt idx="13108">
                  <c:v>62.425000000000004</c:v>
                </c:pt>
                <c:pt idx="13109">
                  <c:v>62.425000000000004</c:v>
                </c:pt>
                <c:pt idx="13110">
                  <c:v>62.425000000000004</c:v>
                </c:pt>
                <c:pt idx="13111">
                  <c:v>62.425000000000004</c:v>
                </c:pt>
                <c:pt idx="13112">
                  <c:v>62.425000000000004</c:v>
                </c:pt>
                <c:pt idx="13113">
                  <c:v>62.425000000000004</c:v>
                </c:pt>
                <c:pt idx="13114">
                  <c:v>62.425000000000004</c:v>
                </c:pt>
                <c:pt idx="13115">
                  <c:v>62.425000000000004</c:v>
                </c:pt>
                <c:pt idx="13116">
                  <c:v>62.425000000000004</c:v>
                </c:pt>
                <c:pt idx="13117">
                  <c:v>62.425000000000004</c:v>
                </c:pt>
                <c:pt idx="13118">
                  <c:v>62.425000000000004</c:v>
                </c:pt>
                <c:pt idx="13119">
                  <c:v>62.425000000000004</c:v>
                </c:pt>
                <c:pt idx="13120">
                  <c:v>62.425000000000004</c:v>
                </c:pt>
                <c:pt idx="13121">
                  <c:v>62.425000000000004</c:v>
                </c:pt>
                <c:pt idx="13122">
                  <c:v>62.425000000000004</c:v>
                </c:pt>
                <c:pt idx="13123">
                  <c:v>62.425000000000004</c:v>
                </c:pt>
                <c:pt idx="13124">
                  <c:v>62.425000000000004</c:v>
                </c:pt>
                <c:pt idx="13125">
                  <c:v>62.425000000000004</c:v>
                </c:pt>
                <c:pt idx="13126">
                  <c:v>62.425000000000004</c:v>
                </c:pt>
                <c:pt idx="13127">
                  <c:v>62.425000000000004</c:v>
                </c:pt>
                <c:pt idx="13128">
                  <c:v>62.425000000000004</c:v>
                </c:pt>
                <c:pt idx="13129">
                  <c:v>62.425000000000004</c:v>
                </c:pt>
                <c:pt idx="13130">
                  <c:v>62.425000000000004</c:v>
                </c:pt>
                <c:pt idx="13131">
                  <c:v>62.425000000000004</c:v>
                </c:pt>
                <c:pt idx="13132">
                  <c:v>62.425000000000004</c:v>
                </c:pt>
                <c:pt idx="13133">
                  <c:v>62.425000000000004</c:v>
                </c:pt>
                <c:pt idx="13134">
                  <c:v>62.425000000000004</c:v>
                </c:pt>
                <c:pt idx="13135">
                  <c:v>62.425000000000004</c:v>
                </c:pt>
                <c:pt idx="13136">
                  <c:v>62.425000000000004</c:v>
                </c:pt>
                <c:pt idx="13137">
                  <c:v>62.425000000000004</c:v>
                </c:pt>
                <c:pt idx="13138">
                  <c:v>62.425000000000004</c:v>
                </c:pt>
                <c:pt idx="13139">
                  <c:v>62.425000000000004</c:v>
                </c:pt>
                <c:pt idx="13140">
                  <c:v>62.425000000000004</c:v>
                </c:pt>
                <c:pt idx="13141">
                  <c:v>62.425000000000004</c:v>
                </c:pt>
                <c:pt idx="13142">
                  <c:v>62.425000000000004</c:v>
                </c:pt>
                <c:pt idx="13143">
                  <c:v>62.425000000000004</c:v>
                </c:pt>
                <c:pt idx="13144">
                  <c:v>62.425000000000004</c:v>
                </c:pt>
                <c:pt idx="13145">
                  <c:v>62.425000000000004</c:v>
                </c:pt>
                <c:pt idx="13146">
                  <c:v>62.425000000000004</c:v>
                </c:pt>
                <c:pt idx="13147">
                  <c:v>62.425000000000004</c:v>
                </c:pt>
                <c:pt idx="13148">
                  <c:v>62.425000000000004</c:v>
                </c:pt>
                <c:pt idx="13149">
                  <c:v>62.425000000000004</c:v>
                </c:pt>
                <c:pt idx="13150">
                  <c:v>62.425000000000004</c:v>
                </c:pt>
                <c:pt idx="13151">
                  <c:v>62.425000000000004</c:v>
                </c:pt>
                <c:pt idx="13152">
                  <c:v>62.425000000000004</c:v>
                </c:pt>
                <c:pt idx="13153">
                  <c:v>62.425000000000004</c:v>
                </c:pt>
                <c:pt idx="13154">
                  <c:v>62.425000000000004</c:v>
                </c:pt>
                <c:pt idx="13155">
                  <c:v>62.425000000000004</c:v>
                </c:pt>
                <c:pt idx="13156">
                  <c:v>62.425000000000004</c:v>
                </c:pt>
                <c:pt idx="13157">
                  <c:v>62.425000000000004</c:v>
                </c:pt>
                <c:pt idx="13158">
                  <c:v>62.425000000000004</c:v>
                </c:pt>
                <c:pt idx="13159">
                  <c:v>62.425000000000004</c:v>
                </c:pt>
                <c:pt idx="13160">
                  <c:v>62.425000000000004</c:v>
                </c:pt>
                <c:pt idx="13161">
                  <c:v>62.425000000000004</c:v>
                </c:pt>
                <c:pt idx="13162">
                  <c:v>62.425000000000004</c:v>
                </c:pt>
                <c:pt idx="13163">
                  <c:v>62.425000000000004</c:v>
                </c:pt>
                <c:pt idx="13164">
                  <c:v>62.425000000000004</c:v>
                </c:pt>
                <c:pt idx="13165">
                  <c:v>62.425000000000004</c:v>
                </c:pt>
                <c:pt idx="13166">
                  <c:v>62.425000000000004</c:v>
                </c:pt>
                <c:pt idx="13167">
                  <c:v>62.425000000000004</c:v>
                </c:pt>
                <c:pt idx="13168">
                  <c:v>62.425000000000004</c:v>
                </c:pt>
                <c:pt idx="13169">
                  <c:v>62.425000000000004</c:v>
                </c:pt>
                <c:pt idx="13170">
                  <c:v>62.425000000000004</c:v>
                </c:pt>
                <c:pt idx="13171">
                  <c:v>62.425000000000004</c:v>
                </c:pt>
                <c:pt idx="13172">
                  <c:v>62.425000000000004</c:v>
                </c:pt>
              </c:numCache>
            </c:numRef>
          </c:yVal>
        </c:ser>
        <c:ser>
          <c:idx val="3"/>
          <c:order val="3"/>
          <c:tx>
            <c:strRef>
              <c:f>'Temp F'!$F$2</c:f>
              <c:strCache>
                <c:ptCount val="1"/>
                <c:pt idx="0">
                  <c:v>Ambient air</c:v>
                </c:pt>
              </c:strCache>
            </c:strRef>
          </c:tx>
          <c:spPr>
            <a:ln w="1270">
              <a:solidFill>
                <a:srgbClr val="00B0F0"/>
              </a:solidFill>
              <a:prstDash val="sysDot"/>
            </a:ln>
          </c:spPr>
          <c:marker>
            <c:symbol val="none"/>
          </c:marker>
          <c:xVal>
            <c:numRef>
              <c:f>'Temp F'!$B$3:$B$13182</c:f>
              <c:numCache>
                <c:formatCode>m/d/yyyy\ h:mm</c:formatCode>
                <c:ptCount val="13180"/>
                <c:pt idx="0">
                  <c:v>40973.624999999993</c:v>
                </c:pt>
                <c:pt idx="1">
                  <c:v>40973.638888888891</c:v>
                </c:pt>
                <c:pt idx="2">
                  <c:v>40973.652777777781</c:v>
                </c:pt>
                <c:pt idx="3">
                  <c:v>40973.666666666657</c:v>
                </c:pt>
                <c:pt idx="4">
                  <c:v>40973.680555555562</c:v>
                </c:pt>
                <c:pt idx="5">
                  <c:v>40973.694444444445</c:v>
                </c:pt>
                <c:pt idx="6">
                  <c:v>40973.708333333336</c:v>
                </c:pt>
                <c:pt idx="7">
                  <c:v>40973.722222222212</c:v>
                </c:pt>
                <c:pt idx="8">
                  <c:v>40973.736111111102</c:v>
                </c:pt>
                <c:pt idx="9">
                  <c:v>40973.75</c:v>
                </c:pt>
                <c:pt idx="10">
                  <c:v>40973.763888888883</c:v>
                </c:pt>
                <c:pt idx="11">
                  <c:v>40973.777777777774</c:v>
                </c:pt>
                <c:pt idx="12">
                  <c:v>40973.79166666665</c:v>
                </c:pt>
                <c:pt idx="13">
                  <c:v>40973.805555555562</c:v>
                </c:pt>
                <c:pt idx="14">
                  <c:v>40973.819444444453</c:v>
                </c:pt>
                <c:pt idx="15">
                  <c:v>40973.833333333336</c:v>
                </c:pt>
                <c:pt idx="16">
                  <c:v>40973.847222222219</c:v>
                </c:pt>
                <c:pt idx="17">
                  <c:v>40973.861111111102</c:v>
                </c:pt>
                <c:pt idx="18">
                  <c:v>40973.875</c:v>
                </c:pt>
                <c:pt idx="19">
                  <c:v>40973.888888888898</c:v>
                </c:pt>
                <c:pt idx="20">
                  <c:v>40973.902777777781</c:v>
                </c:pt>
                <c:pt idx="21">
                  <c:v>40973.916666666664</c:v>
                </c:pt>
                <c:pt idx="22">
                  <c:v>40973.930555555562</c:v>
                </c:pt>
                <c:pt idx="23">
                  <c:v>40973.944444444453</c:v>
                </c:pt>
                <c:pt idx="24">
                  <c:v>40973.958333333343</c:v>
                </c:pt>
                <c:pt idx="25">
                  <c:v>40973.972222222219</c:v>
                </c:pt>
                <c:pt idx="26">
                  <c:v>40973.986111111109</c:v>
                </c:pt>
                <c:pt idx="27">
                  <c:v>40974</c:v>
                </c:pt>
                <c:pt idx="28">
                  <c:v>40974.013888888891</c:v>
                </c:pt>
                <c:pt idx="29">
                  <c:v>40974.027777777774</c:v>
                </c:pt>
                <c:pt idx="30">
                  <c:v>40974.041666666657</c:v>
                </c:pt>
                <c:pt idx="31">
                  <c:v>40974.055555555562</c:v>
                </c:pt>
                <c:pt idx="32">
                  <c:v>40974.069444444445</c:v>
                </c:pt>
                <c:pt idx="33">
                  <c:v>40974.083333333336</c:v>
                </c:pt>
                <c:pt idx="34">
                  <c:v>40974.097222222212</c:v>
                </c:pt>
                <c:pt idx="35">
                  <c:v>40974.111111111102</c:v>
                </c:pt>
                <c:pt idx="36">
                  <c:v>40974.124999999993</c:v>
                </c:pt>
                <c:pt idx="37">
                  <c:v>40974.138888888891</c:v>
                </c:pt>
                <c:pt idx="38">
                  <c:v>40974.152777777781</c:v>
                </c:pt>
                <c:pt idx="39">
                  <c:v>40974.166666666657</c:v>
                </c:pt>
                <c:pt idx="40">
                  <c:v>40974.180555555562</c:v>
                </c:pt>
                <c:pt idx="41">
                  <c:v>40974.194444444445</c:v>
                </c:pt>
                <c:pt idx="42">
                  <c:v>40974.208333333336</c:v>
                </c:pt>
                <c:pt idx="43">
                  <c:v>40974.222222222212</c:v>
                </c:pt>
                <c:pt idx="44">
                  <c:v>40974.236111111102</c:v>
                </c:pt>
                <c:pt idx="45">
                  <c:v>40974.25</c:v>
                </c:pt>
                <c:pt idx="46">
                  <c:v>40974.263888888883</c:v>
                </c:pt>
                <c:pt idx="47">
                  <c:v>40974.277777777774</c:v>
                </c:pt>
                <c:pt idx="48">
                  <c:v>40974.29166666665</c:v>
                </c:pt>
                <c:pt idx="49">
                  <c:v>40974.305555555562</c:v>
                </c:pt>
                <c:pt idx="50">
                  <c:v>40974.319444444453</c:v>
                </c:pt>
                <c:pt idx="51">
                  <c:v>40974.333333333336</c:v>
                </c:pt>
                <c:pt idx="52">
                  <c:v>40974.347222222219</c:v>
                </c:pt>
                <c:pt idx="53">
                  <c:v>40974.361111111102</c:v>
                </c:pt>
                <c:pt idx="54">
                  <c:v>40974.375</c:v>
                </c:pt>
                <c:pt idx="55">
                  <c:v>40974.388888888898</c:v>
                </c:pt>
                <c:pt idx="56">
                  <c:v>40974.402777777781</c:v>
                </c:pt>
                <c:pt idx="57">
                  <c:v>40974.416666666664</c:v>
                </c:pt>
                <c:pt idx="58">
                  <c:v>40974.430555555562</c:v>
                </c:pt>
                <c:pt idx="59">
                  <c:v>40974.444444444453</c:v>
                </c:pt>
                <c:pt idx="60">
                  <c:v>40974.458333333343</c:v>
                </c:pt>
                <c:pt idx="61">
                  <c:v>40974.472222222219</c:v>
                </c:pt>
                <c:pt idx="62">
                  <c:v>40974.486111111109</c:v>
                </c:pt>
                <c:pt idx="63">
                  <c:v>40974.5</c:v>
                </c:pt>
                <c:pt idx="64">
                  <c:v>40974.513888888891</c:v>
                </c:pt>
                <c:pt idx="65">
                  <c:v>40974.527777777774</c:v>
                </c:pt>
                <c:pt idx="66">
                  <c:v>40974.541666666657</c:v>
                </c:pt>
                <c:pt idx="67">
                  <c:v>40974.555555555562</c:v>
                </c:pt>
                <c:pt idx="68">
                  <c:v>40974.569444444445</c:v>
                </c:pt>
                <c:pt idx="69">
                  <c:v>40974.583333333336</c:v>
                </c:pt>
                <c:pt idx="70">
                  <c:v>40974.597222222212</c:v>
                </c:pt>
                <c:pt idx="71">
                  <c:v>40974.611111111102</c:v>
                </c:pt>
                <c:pt idx="72">
                  <c:v>40974.624999999993</c:v>
                </c:pt>
                <c:pt idx="73">
                  <c:v>40974.638888888891</c:v>
                </c:pt>
                <c:pt idx="74">
                  <c:v>40974.652777777781</c:v>
                </c:pt>
                <c:pt idx="75">
                  <c:v>40974.666666666657</c:v>
                </c:pt>
                <c:pt idx="76">
                  <c:v>40974.680555555562</c:v>
                </c:pt>
                <c:pt idx="77">
                  <c:v>40974.694444444445</c:v>
                </c:pt>
                <c:pt idx="78">
                  <c:v>40974.708333333336</c:v>
                </c:pt>
                <c:pt idx="79">
                  <c:v>40974.722222222212</c:v>
                </c:pt>
                <c:pt idx="80">
                  <c:v>40974.736111111102</c:v>
                </c:pt>
                <c:pt idx="81">
                  <c:v>40974.75</c:v>
                </c:pt>
                <c:pt idx="82">
                  <c:v>40974.763888888883</c:v>
                </c:pt>
                <c:pt idx="83">
                  <c:v>40974.777777777774</c:v>
                </c:pt>
                <c:pt idx="84">
                  <c:v>40974.79166666665</c:v>
                </c:pt>
                <c:pt idx="85">
                  <c:v>40974.805555555562</c:v>
                </c:pt>
                <c:pt idx="86">
                  <c:v>40974.819444444453</c:v>
                </c:pt>
                <c:pt idx="87">
                  <c:v>40974.833333333336</c:v>
                </c:pt>
                <c:pt idx="88">
                  <c:v>40974.847222222219</c:v>
                </c:pt>
                <c:pt idx="89">
                  <c:v>40974.861111111102</c:v>
                </c:pt>
                <c:pt idx="90">
                  <c:v>40974.875</c:v>
                </c:pt>
                <c:pt idx="91">
                  <c:v>40974.888888888898</c:v>
                </c:pt>
                <c:pt idx="92">
                  <c:v>40974.902777777781</c:v>
                </c:pt>
                <c:pt idx="93">
                  <c:v>40974.916666666664</c:v>
                </c:pt>
                <c:pt idx="94">
                  <c:v>40974.930555555562</c:v>
                </c:pt>
                <c:pt idx="95">
                  <c:v>40974.944444444453</c:v>
                </c:pt>
                <c:pt idx="96">
                  <c:v>40974.958333333343</c:v>
                </c:pt>
                <c:pt idx="97">
                  <c:v>40974.972222222219</c:v>
                </c:pt>
                <c:pt idx="98">
                  <c:v>40974.986111111109</c:v>
                </c:pt>
                <c:pt idx="99">
                  <c:v>40975</c:v>
                </c:pt>
                <c:pt idx="100">
                  <c:v>40975.013888888891</c:v>
                </c:pt>
                <c:pt idx="101">
                  <c:v>40975.027777777774</c:v>
                </c:pt>
                <c:pt idx="102">
                  <c:v>40975.041666666657</c:v>
                </c:pt>
                <c:pt idx="103">
                  <c:v>40975.055555555562</c:v>
                </c:pt>
                <c:pt idx="104">
                  <c:v>40975.069444444445</c:v>
                </c:pt>
                <c:pt idx="105">
                  <c:v>40975.083333333336</c:v>
                </c:pt>
                <c:pt idx="106">
                  <c:v>40975.097222222212</c:v>
                </c:pt>
                <c:pt idx="107">
                  <c:v>40975.111111111102</c:v>
                </c:pt>
                <c:pt idx="108">
                  <c:v>40975.124999999993</c:v>
                </c:pt>
                <c:pt idx="109">
                  <c:v>40975.138888888891</c:v>
                </c:pt>
                <c:pt idx="110">
                  <c:v>40975.152777777781</c:v>
                </c:pt>
                <c:pt idx="111">
                  <c:v>40975.166666666657</c:v>
                </c:pt>
                <c:pt idx="112">
                  <c:v>40975.180555555562</c:v>
                </c:pt>
                <c:pt idx="113">
                  <c:v>40975.194444444445</c:v>
                </c:pt>
                <c:pt idx="114">
                  <c:v>40975.208333333336</c:v>
                </c:pt>
                <c:pt idx="115">
                  <c:v>40975.222222222212</c:v>
                </c:pt>
                <c:pt idx="116">
                  <c:v>40975.236111111102</c:v>
                </c:pt>
                <c:pt idx="117">
                  <c:v>40975.25</c:v>
                </c:pt>
                <c:pt idx="118">
                  <c:v>40975.263888888883</c:v>
                </c:pt>
                <c:pt idx="119">
                  <c:v>40975.277777777774</c:v>
                </c:pt>
                <c:pt idx="120">
                  <c:v>40975.29166666665</c:v>
                </c:pt>
                <c:pt idx="121">
                  <c:v>40975.305555555562</c:v>
                </c:pt>
                <c:pt idx="122">
                  <c:v>40975.319444444453</c:v>
                </c:pt>
                <c:pt idx="123">
                  <c:v>40975.333333333336</c:v>
                </c:pt>
                <c:pt idx="124">
                  <c:v>40975.347222222219</c:v>
                </c:pt>
                <c:pt idx="125">
                  <c:v>40975.361111111102</c:v>
                </c:pt>
                <c:pt idx="126">
                  <c:v>40975.375</c:v>
                </c:pt>
                <c:pt idx="127">
                  <c:v>40975.388888888898</c:v>
                </c:pt>
                <c:pt idx="128">
                  <c:v>40975.402777777781</c:v>
                </c:pt>
                <c:pt idx="129">
                  <c:v>40975.416666666664</c:v>
                </c:pt>
                <c:pt idx="130">
                  <c:v>40975.430555555562</c:v>
                </c:pt>
                <c:pt idx="131">
                  <c:v>40975.444444444453</c:v>
                </c:pt>
                <c:pt idx="132">
                  <c:v>40975.458333333343</c:v>
                </c:pt>
                <c:pt idx="133">
                  <c:v>40975.472222222219</c:v>
                </c:pt>
                <c:pt idx="134">
                  <c:v>40975.486111111109</c:v>
                </c:pt>
                <c:pt idx="135">
                  <c:v>40975.5</c:v>
                </c:pt>
                <c:pt idx="136">
                  <c:v>40975.513888888891</c:v>
                </c:pt>
                <c:pt idx="137">
                  <c:v>40975.527777777774</c:v>
                </c:pt>
                <c:pt idx="138">
                  <c:v>40975.541666666657</c:v>
                </c:pt>
                <c:pt idx="139">
                  <c:v>40975.555555555562</c:v>
                </c:pt>
                <c:pt idx="140">
                  <c:v>40975.569444444445</c:v>
                </c:pt>
                <c:pt idx="141">
                  <c:v>40975.583333333336</c:v>
                </c:pt>
                <c:pt idx="142">
                  <c:v>40975.597222222212</c:v>
                </c:pt>
                <c:pt idx="143">
                  <c:v>40975.611111111102</c:v>
                </c:pt>
                <c:pt idx="144">
                  <c:v>40975.624999999993</c:v>
                </c:pt>
                <c:pt idx="145">
                  <c:v>40975.638888888891</c:v>
                </c:pt>
                <c:pt idx="146">
                  <c:v>40975.652777777781</c:v>
                </c:pt>
                <c:pt idx="147">
                  <c:v>40975.666666666657</c:v>
                </c:pt>
                <c:pt idx="148">
                  <c:v>40975.680555555562</c:v>
                </c:pt>
                <c:pt idx="149">
                  <c:v>40975.694444444445</c:v>
                </c:pt>
                <c:pt idx="150">
                  <c:v>40975.708333333336</c:v>
                </c:pt>
                <c:pt idx="151">
                  <c:v>40975.722222222212</c:v>
                </c:pt>
                <c:pt idx="152">
                  <c:v>40975.736111111102</c:v>
                </c:pt>
                <c:pt idx="153">
                  <c:v>40975.75</c:v>
                </c:pt>
                <c:pt idx="154">
                  <c:v>40975.763888888883</c:v>
                </c:pt>
                <c:pt idx="155">
                  <c:v>40975.777777777774</c:v>
                </c:pt>
                <c:pt idx="156">
                  <c:v>40975.79166666665</c:v>
                </c:pt>
                <c:pt idx="157">
                  <c:v>40975.805555555562</c:v>
                </c:pt>
                <c:pt idx="158">
                  <c:v>40975.819444444453</c:v>
                </c:pt>
                <c:pt idx="159">
                  <c:v>40975.833333333336</c:v>
                </c:pt>
                <c:pt idx="160">
                  <c:v>40975.847222222219</c:v>
                </c:pt>
                <c:pt idx="161">
                  <c:v>40975.861111111102</c:v>
                </c:pt>
                <c:pt idx="162">
                  <c:v>40975.875</c:v>
                </c:pt>
                <c:pt idx="163">
                  <c:v>40975.888888888898</c:v>
                </c:pt>
                <c:pt idx="164">
                  <c:v>40975.902777777781</c:v>
                </c:pt>
                <c:pt idx="165">
                  <c:v>40975.916666666664</c:v>
                </c:pt>
                <c:pt idx="166">
                  <c:v>40975.930555555562</c:v>
                </c:pt>
                <c:pt idx="167">
                  <c:v>40975.944444444453</c:v>
                </c:pt>
                <c:pt idx="168">
                  <c:v>40975.958333333343</c:v>
                </c:pt>
                <c:pt idx="169">
                  <c:v>40975.972222222219</c:v>
                </c:pt>
                <c:pt idx="170">
                  <c:v>40975.986111111109</c:v>
                </c:pt>
                <c:pt idx="171">
                  <c:v>40976</c:v>
                </c:pt>
                <c:pt idx="172">
                  <c:v>40976.013888888891</c:v>
                </c:pt>
                <c:pt idx="173">
                  <c:v>40976.027777777774</c:v>
                </c:pt>
                <c:pt idx="174">
                  <c:v>40976.041666666657</c:v>
                </c:pt>
                <c:pt idx="175">
                  <c:v>40976.055555555562</c:v>
                </c:pt>
                <c:pt idx="176">
                  <c:v>40976.069444444445</c:v>
                </c:pt>
                <c:pt idx="177">
                  <c:v>40976.083333333336</c:v>
                </c:pt>
                <c:pt idx="178">
                  <c:v>40976.097222222212</c:v>
                </c:pt>
                <c:pt idx="179">
                  <c:v>40976.111111111102</c:v>
                </c:pt>
                <c:pt idx="180">
                  <c:v>40976.124999999993</c:v>
                </c:pt>
                <c:pt idx="181">
                  <c:v>40976.138888888891</c:v>
                </c:pt>
                <c:pt idx="182">
                  <c:v>40976.152777777781</c:v>
                </c:pt>
                <c:pt idx="183">
                  <c:v>40976.166666666657</c:v>
                </c:pt>
                <c:pt idx="184">
                  <c:v>40976.180555555562</c:v>
                </c:pt>
                <c:pt idx="185">
                  <c:v>40976.194444444445</c:v>
                </c:pt>
                <c:pt idx="186">
                  <c:v>40976.208333333336</c:v>
                </c:pt>
                <c:pt idx="187">
                  <c:v>40976.222222222212</c:v>
                </c:pt>
                <c:pt idx="188">
                  <c:v>40976.236111111102</c:v>
                </c:pt>
                <c:pt idx="189">
                  <c:v>40976.25</c:v>
                </c:pt>
                <c:pt idx="190">
                  <c:v>40976.263888888883</c:v>
                </c:pt>
                <c:pt idx="191">
                  <c:v>40976.277777777774</c:v>
                </c:pt>
                <c:pt idx="192">
                  <c:v>40976.29166666665</c:v>
                </c:pt>
                <c:pt idx="193">
                  <c:v>40976.305555555562</c:v>
                </c:pt>
                <c:pt idx="194">
                  <c:v>40976.319444444453</c:v>
                </c:pt>
                <c:pt idx="195">
                  <c:v>40976.333333333336</c:v>
                </c:pt>
                <c:pt idx="196">
                  <c:v>40976.347222222219</c:v>
                </c:pt>
                <c:pt idx="197">
                  <c:v>40976.361111111102</c:v>
                </c:pt>
                <c:pt idx="198">
                  <c:v>40976.375</c:v>
                </c:pt>
                <c:pt idx="199">
                  <c:v>40976.388888888898</c:v>
                </c:pt>
                <c:pt idx="200">
                  <c:v>40976.402777777781</c:v>
                </c:pt>
                <c:pt idx="201">
                  <c:v>40976.416666666664</c:v>
                </c:pt>
                <c:pt idx="202">
                  <c:v>40976.430555555562</c:v>
                </c:pt>
                <c:pt idx="203">
                  <c:v>40976.444444444453</c:v>
                </c:pt>
                <c:pt idx="204">
                  <c:v>40976.458333333343</c:v>
                </c:pt>
                <c:pt idx="205">
                  <c:v>40976.472222222219</c:v>
                </c:pt>
                <c:pt idx="206">
                  <c:v>40976.486111111109</c:v>
                </c:pt>
                <c:pt idx="207">
                  <c:v>40976.5</c:v>
                </c:pt>
                <c:pt idx="208">
                  <c:v>40976.513888888891</c:v>
                </c:pt>
                <c:pt idx="209">
                  <c:v>40976.527777777774</c:v>
                </c:pt>
                <c:pt idx="210">
                  <c:v>40976.541666666657</c:v>
                </c:pt>
                <c:pt idx="211">
                  <c:v>40976.555555555562</c:v>
                </c:pt>
                <c:pt idx="212">
                  <c:v>40976.569444444445</c:v>
                </c:pt>
                <c:pt idx="213">
                  <c:v>40976.583333333336</c:v>
                </c:pt>
                <c:pt idx="214">
                  <c:v>40976.597222222212</c:v>
                </c:pt>
                <c:pt idx="215">
                  <c:v>40976.611111111102</c:v>
                </c:pt>
                <c:pt idx="216">
                  <c:v>40976.624999999993</c:v>
                </c:pt>
                <c:pt idx="217">
                  <c:v>40976.638888888891</c:v>
                </c:pt>
                <c:pt idx="218">
                  <c:v>40976.652777777781</c:v>
                </c:pt>
                <c:pt idx="219">
                  <c:v>40976.666666666657</c:v>
                </c:pt>
                <c:pt idx="220">
                  <c:v>40976.680555555562</c:v>
                </c:pt>
                <c:pt idx="221">
                  <c:v>40976.694444444445</c:v>
                </c:pt>
                <c:pt idx="222">
                  <c:v>40976.708333333336</c:v>
                </c:pt>
                <c:pt idx="223">
                  <c:v>40976.722222222212</c:v>
                </c:pt>
                <c:pt idx="224">
                  <c:v>40976.736111111102</c:v>
                </c:pt>
                <c:pt idx="225">
                  <c:v>40976.75</c:v>
                </c:pt>
                <c:pt idx="226">
                  <c:v>40976.763888888883</c:v>
                </c:pt>
                <c:pt idx="227">
                  <c:v>40976.777777777774</c:v>
                </c:pt>
                <c:pt idx="228">
                  <c:v>40976.79166666665</c:v>
                </c:pt>
                <c:pt idx="229">
                  <c:v>40976.805555555562</c:v>
                </c:pt>
                <c:pt idx="230">
                  <c:v>40976.819444444453</c:v>
                </c:pt>
                <c:pt idx="231">
                  <c:v>40976.833333333336</c:v>
                </c:pt>
                <c:pt idx="232">
                  <c:v>40976.847222222219</c:v>
                </c:pt>
                <c:pt idx="233">
                  <c:v>40976.861111111102</c:v>
                </c:pt>
                <c:pt idx="234">
                  <c:v>40976.875</c:v>
                </c:pt>
                <c:pt idx="235">
                  <c:v>40976.888888888898</c:v>
                </c:pt>
                <c:pt idx="236">
                  <c:v>40976.902777777781</c:v>
                </c:pt>
                <c:pt idx="237">
                  <c:v>40976.916666666664</c:v>
                </c:pt>
                <c:pt idx="238">
                  <c:v>40976.930555555562</c:v>
                </c:pt>
                <c:pt idx="239">
                  <c:v>40976.944444444453</c:v>
                </c:pt>
                <c:pt idx="240">
                  <c:v>40976.958333333343</c:v>
                </c:pt>
                <c:pt idx="241">
                  <c:v>40976.972222222219</c:v>
                </c:pt>
                <c:pt idx="242">
                  <c:v>40976.986111111109</c:v>
                </c:pt>
                <c:pt idx="243">
                  <c:v>40977</c:v>
                </c:pt>
                <c:pt idx="244">
                  <c:v>40977.013888888891</c:v>
                </c:pt>
                <c:pt idx="245">
                  <c:v>40977.027777777774</c:v>
                </c:pt>
                <c:pt idx="246">
                  <c:v>40977.041666666657</c:v>
                </c:pt>
                <c:pt idx="247">
                  <c:v>40977.055555555562</c:v>
                </c:pt>
                <c:pt idx="248">
                  <c:v>40977.069444444445</c:v>
                </c:pt>
                <c:pt idx="249">
                  <c:v>40977.083333333336</c:v>
                </c:pt>
                <c:pt idx="250">
                  <c:v>40977.097222222212</c:v>
                </c:pt>
                <c:pt idx="251">
                  <c:v>40977.111111111102</c:v>
                </c:pt>
                <c:pt idx="252">
                  <c:v>40977.124999999993</c:v>
                </c:pt>
                <c:pt idx="253">
                  <c:v>40977.138888888891</c:v>
                </c:pt>
                <c:pt idx="254">
                  <c:v>40977.152777777781</c:v>
                </c:pt>
                <c:pt idx="255">
                  <c:v>40977.166666666657</c:v>
                </c:pt>
                <c:pt idx="256">
                  <c:v>40977.180555555562</c:v>
                </c:pt>
                <c:pt idx="257">
                  <c:v>40977.194444444445</c:v>
                </c:pt>
                <c:pt idx="258">
                  <c:v>40977.208333333336</c:v>
                </c:pt>
                <c:pt idx="259">
                  <c:v>40977.222222222212</c:v>
                </c:pt>
                <c:pt idx="260">
                  <c:v>40977.236111111102</c:v>
                </c:pt>
                <c:pt idx="261">
                  <c:v>40977.25</c:v>
                </c:pt>
                <c:pt idx="262">
                  <c:v>40977.263888888883</c:v>
                </c:pt>
                <c:pt idx="263">
                  <c:v>40977.277777777774</c:v>
                </c:pt>
                <c:pt idx="264">
                  <c:v>40977.29166666665</c:v>
                </c:pt>
                <c:pt idx="265">
                  <c:v>40977.305555555562</c:v>
                </c:pt>
                <c:pt idx="266">
                  <c:v>40977.319444444453</c:v>
                </c:pt>
                <c:pt idx="267">
                  <c:v>40977.333333333336</c:v>
                </c:pt>
                <c:pt idx="268">
                  <c:v>40977.347222222219</c:v>
                </c:pt>
                <c:pt idx="269">
                  <c:v>40977.361111111102</c:v>
                </c:pt>
                <c:pt idx="270">
                  <c:v>40977.375</c:v>
                </c:pt>
                <c:pt idx="271">
                  <c:v>40977.388888888898</c:v>
                </c:pt>
                <c:pt idx="272">
                  <c:v>40977.402777777781</c:v>
                </c:pt>
                <c:pt idx="273">
                  <c:v>40977.416666666664</c:v>
                </c:pt>
                <c:pt idx="274">
                  <c:v>40977.430555555562</c:v>
                </c:pt>
                <c:pt idx="275">
                  <c:v>40977.444444444453</c:v>
                </c:pt>
                <c:pt idx="276">
                  <c:v>40977.458333333343</c:v>
                </c:pt>
                <c:pt idx="277">
                  <c:v>40977.472222222219</c:v>
                </c:pt>
                <c:pt idx="278">
                  <c:v>40977.486111111109</c:v>
                </c:pt>
                <c:pt idx="279">
                  <c:v>40977.5</c:v>
                </c:pt>
                <c:pt idx="280">
                  <c:v>40977.513888888891</c:v>
                </c:pt>
                <c:pt idx="281">
                  <c:v>40977.527777777774</c:v>
                </c:pt>
                <c:pt idx="282">
                  <c:v>40977.541666666657</c:v>
                </c:pt>
                <c:pt idx="283">
                  <c:v>40977.555555555562</c:v>
                </c:pt>
                <c:pt idx="284">
                  <c:v>40977.569444444445</c:v>
                </c:pt>
                <c:pt idx="285">
                  <c:v>40977.583333333336</c:v>
                </c:pt>
                <c:pt idx="286">
                  <c:v>40977.597222222212</c:v>
                </c:pt>
                <c:pt idx="287">
                  <c:v>40977.611111111102</c:v>
                </c:pt>
                <c:pt idx="288">
                  <c:v>40977.624999999993</c:v>
                </c:pt>
                <c:pt idx="289">
                  <c:v>40977.638888888891</c:v>
                </c:pt>
                <c:pt idx="290">
                  <c:v>40977.652777777781</c:v>
                </c:pt>
                <c:pt idx="291">
                  <c:v>40977.666666666657</c:v>
                </c:pt>
                <c:pt idx="292">
                  <c:v>40977.680555555562</c:v>
                </c:pt>
                <c:pt idx="293">
                  <c:v>40977.694444444445</c:v>
                </c:pt>
                <c:pt idx="294">
                  <c:v>40977.708333333336</c:v>
                </c:pt>
                <c:pt idx="295">
                  <c:v>40977.722222222212</c:v>
                </c:pt>
                <c:pt idx="296">
                  <c:v>40977.736111111102</c:v>
                </c:pt>
                <c:pt idx="297">
                  <c:v>40977.75</c:v>
                </c:pt>
                <c:pt idx="298">
                  <c:v>40977.763888888883</c:v>
                </c:pt>
                <c:pt idx="299">
                  <c:v>40977.777777777774</c:v>
                </c:pt>
                <c:pt idx="300">
                  <c:v>40977.79166666665</c:v>
                </c:pt>
                <c:pt idx="301">
                  <c:v>40977.805555555562</c:v>
                </c:pt>
                <c:pt idx="302">
                  <c:v>40977.819444444453</c:v>
                </c:pt>
                <c:pt idx="303">
                  <c:v>40977.833333333336</c:v>
                </c:pt>
                <c:pt idx="304">
                  <c:v>40977.847222222219</c:v>
                </c:pt>
                <c:pt idx="305">
                  <c:v>40977.861111111102</c:v>
                </c:pt>
                <c:pt idx="306">
                  <c:v>40977.875</c:v>
                </c:pt>
                <c:pt idx="307">
                  <c:v>40977.888888888898</c:v>
                </c:pt>
                <c:pt idx="308">
                  <c:v>40977.902777777781</c:v>
                </c:pt>
                <c:pt idx="309">
                  <c:v>40977.916666666664</c:v>
                </c:pt>
                <c:pt idx="310">
                  <c:v>40977.930555555562</c:v>
                </c:pt>
                <c:pt idx="311">
                  <c:v>40977.944444444453</c:v>
                </c:pt>
                <c:pt idx="312">
                  <c:v>40977.958333333343</c:v>
                </c:pt>
                <c:pt idx="313">
                  <c:v>40977.972222222219</c:v>
                </c:pt>
                <c:pt idx="314">
                  <c:v>40977.986111111109</c:v>
                </c:pt>
                <c:pt idx="315">
                  <c:v>40978</c:v>
                </c:pt>
                <c:pt idx="316">
                  <c:v>40978.013888888891</c:v>
                </c:pt>
                <c:pt idx="317">
                  <c:v>40978.027777777774</c:v>
                </c:pt>
                <c:pt idx="318">
                  <c:v>40978.041666666657</c:v>
                </c:pt>
                <c:pt idx="319">
                  <c:v>40978.055555555562</c:v>
                </c:pt>
                <c:pt idx="320">
                  <c:v>40978.069444444445</c:v>
                </c:pt>
                <c:pt idx="321">
                  <c:v>40978.083333333336</c:v>
                </c:pt>
                <c:pt idx="322">
                  <c:v>40978.097222222212</c:v>
                </c:pt>
                <c:pt idx="323">
                  <c:v>40978.111111111102</c:v>
                </c:pt>
                <c:pt idx="324">
                  <c:v>40978.124999999993</c:v>
                </c:pt>
                <c:pt idx="325">
                  <c:v>40978.138888888891</c:v>
                </c:pt>
                <c:pt idx="326">
                  <c:v>40978.152777777781</c:v>
                </c:pt>
                <c:pt idx="327">
                  <c:v>40978.166666666657</c:v>
                </c:pt>
                <c:pt idx="328">
                  <c:v>40978.180555555562</c:v>
                </c:pt>
                <c:pt idx="329">
                  <c:v>40978.194444444445</c:v>
                </c:pt>
                <c:pt idx="330">
                  <c:v>40978.208333333336</c:v>
                </c:pt>
                <c:pt idx="331">
                  <c:v>40978.222222222212</c:v>
                </c:pt>
                <c:pt idx="332">
                  <c:v>40978.236111111102</c:v>
                </c:pt>
                <c:pt idx="333">
                  <c:v>40978.25</c:v>
                </c:pt>
                <c:pt idx="334">
                  <c:v>40978.263888888883</c:v>
                </c:pt>
                <c:pt idx="335">
                  <c:v>40978.277777777774</c:v>
                </c:pt>
                <c:pt idx="336">
                  <c:v>40978.29166666665</c:v>
                </c:pt>
                <c:pt idx="337">
                  <c:v>40978.305555555562</c:v>
                </c:pt>
                <c:pt idx="338">
                  <c:v>40978.319444444453</c:v>
                </c:pt>
                <c:pt idx="339">
                  <c:v>40978.333333333336</c:v>
                </c:pt>
                <c:pt idx="340">
                  <c:v>40978.347222222219</c:v>
                </c:pt>
                <c:pt idx="341">
                  <c:v>40978.361111111102</c:v>
                </c:pt>
                <c:pt idx="342">
                  <c:v>40978.375</c:v>
                </c:pt>
                <c:pt idx="343">
                  <c:v>40978.388888888898</c:v>
                </c:pt>
                <c:pt idx="344">
                  <c:v>40978.402777777781</c:v>
                </c:pt>
                <c:pt idx="345">
                  <c:v>40978.416666666664</c:v>
                </c:pt>
                <c:pt idx="346">
                  <c:v>40978.430555555562</c:v>
                </c:pt>
                <c:pt idx="347">
                  <c:v>40978.444444444453</c:v>
                </c:pt>
                <c:pt idx="348">
                  <c:v>40978.458333333343</c:v>
                </c:pt>
                <c:pt idx="349">
                  <c:v>40978.472222222219</c:v>
                </c:pt>
                <c:pt idx="350">
                  <c:v>40978.486111111109</c:v>
                </c:pt>
                <c:pt idx="351">
                  <c:v>40978.5</c:v>
                </c:pt>
                <c:pt idx="352">
                  <c:v>40978.513888888891</c:v>
                </c:pt>
                <c:pt idx="353">
                  <c:v>40978.527777777774</c:v>
                </c:pt>
                <c:pt idx="354">
                  <c:v>40978.541666666657</c:v>
                </c:pt>
                <c:pt idx="355">
                  <c:v>40978.555555555562</c:v>
                </c:pt>
                <c:pt idx="356">
                  <c:v>40978.569444444445</c:v>
                </c:pt>
                <c:pt idx="357">
                  <c:v>40978.583333333336</c:v>
                </c:pt>
                <c:pt idx="358">
                  <c:v>40978.597222222212</c:v>
                </c:pt>
                <c:pt idx="359">
                  <c:v>40978.611111111102</c:v>
                </c:pt>
                <c:pt idx="360">
                  <c:v>40978.624999999993</c:v>
                </c:pt>
                <c:pt idx="361">
                  <c:v>40978.638888888891</c:v>
                </c:pt>
                <c:pt idx="362">
                  <c:v>40978.652777777781</c:v>
                </c:pt>
                <c:pt idx="363">
                  <c:v>40978.666666666657</c:v>
                </c:pt>
                <c:pt idx="364">
                  <c:v>40978.680555555562</c:v>
                </c:pt>
                <c:pt idx="365">
                  <c:v>40978.694444444445</c:v>
                </c:pt>
                <c:pt idx="366">
                  <c:v>40978.708333333336</c:v>
                </c:pt>
                <c:pt idx="367">
                  <c:v>40978.722222222212</c:v>
                </c:pt>
                <c:pt idx="368">
                  <c:v>40978.736111111102</c:v>
                </c:pt>
                <c:pt idx="369">
                  <c:v>40978.75</c:v>
                </c:pt>
                <c:pt idx="370">
                  <c:v>40978.763888888883</c:v>
                </c:pt>
                <c:pt idx="371">
                  <c:v>40978.777777777774</c:v>
                </c:pt>
                <c:pt idx="372">
                  <c:v>40978.79166666665</c:v>
                </c:pt>
                <c:pt idx="373">
                  <c:v>40978.805555555562</c:v>
                </c:pt>
                <c:pt idx="374">
                  <c:v>40978.819444444453</c:v>
                </c:pt>
                <c:pt idx="375">
                  <c:v>40978.833333333336</c:v>
                </c:pt>
                <c:pt idx="376">
                  <c:v>40978.847222222219</c:v>
                </c:pt>
                <c:pt idx="377">
                  <c:v>40978.861111111102</c:v>
                </c:pt>
                <c:pt idx="378">
                  <c:v>40978.875</c:v>
                </c:pt>
                <c:pt idx="379">
                  <c:v>40978.888888888898</c:v>
                </c:pt>
                <c:pt idx="380">
                  <c:v>40978.902777777781</c:v>
                </c:pt>
                <c:pt idx="381">
                  <c:v>40978.916666666664</c:v>
                </c:pt>
                <c:pt idx="382">
                  <c:v>40978.930555555562</c:v>
                </c:pt>
                <c:pt idx="383">
                  <c:v>40978.944444444453</c:v>
                </c:pt>
                <c:pt idx="384">
                  <c:v>40978.958333333343</c:v>
                </c:pt>
                <c:pt idx="385">
                  <c:v>40978.972222222219</c:v>
                </c:pt>
                <c:pt idx="386">
                  <c:v>40978.986111111109</c:v>
                </c:pt>
                <c:pt idx="387">
                  <c:v>40979</c:v>
                </c:pt>
                <c:pt idx="388">
                  <c:v>40979.013888888891</c:v>
                </c:pt>
                <c:pt idx="389">
                  <c:v>40979.027777777774</c:v>
                </c:pt>
                <c:pt idx="390">
                  <c:v>40979.041666666657</c:v>
                </c:pt>
                <c:pt idx="391">
                  <c:v>40979.055555555562</c:v>
                </c:pt>
                <c:pt idx="392">
                  <c:v>40979.069444444445</c:v>
                </c:pt>
                <c:pt idx="393">
                  <c:v>40979.083333333336</c:v>
                </c:pt>
                <c:pt idx="394">
                  <c:v>40979.097222222212</c:v>
                </c:pt>
                <c:pt idx="395">
                  <c:v>40979.111111111102</c:v>
                </c:pt>
                <c:pt idx="396">
                  <c:v>40979.124999999993</c:v>
                </c:pt>
                <c:pt idx="397">
                  <c:v>40979.138888888891</c:v>
                </c:pt>
                <c:pt idx="398">
                  <c:v>40979.152777777781</c:v>
                </c:pt>
                <c:pt idx="399">
                  <c:v>40979.166666666657</c:v>
                </c:pt>
                <c:pt idx="400">
                  <c:v>40979.180555555562</c:v>
                </c:pt>
                <c:pt idx="401">
                  <c:v>40979.194444444445</c:v>
                </c:pt>
                <c:pt idx="402">
                  <c:v>40979.208333333336</c:v>
                </c:pt>
                <c:pt idx="403">
                  <c:v>40979.222222222212</c:v>
                </c:pt>
                <c:pt idx="404">
                  <c:v>40979.236111111102</c:v>
                </c:pt>
                <c:pt idx="405">
                  <c:v>40979.25</c:v>
                </c:pt>
                <c:pt idx="406">
                  <c:v>40979.263888888883</c:v>
                </c:pt>
                <c:pt idx="407">
                  <c:v>40979.277777777774</c:v>
                </c:pt>
                <c:pt idx="408">
                  <c:v>40979.29166666665</c:v>
                </c:pt>
                <c:pt idx="409">
                  <c:v>40979.305555555562</c:v>
                </c:pt>
                <c:pt idx="410">
                  <c:v>40979.319444444453</c:v>
                </c:pt>
                <c:pt idx="411">
                  <c:v>40979.333333333336</c:v>
                </c:pt>
                <c:pt idx="412">
                  <c:v>40979.347222222219</c:v>
                </c:pt>
                <c:pt idx="413">
                  <c:v>40979.361111111102</c:v>
                </c:pt>
                <c:pt idx="414">
                  <c:v>40979.375</c:v>
                </c:pt>
                <c:pt idx="415">
                  <c:v>40979.388888888898</c:v>
                </c:pt>
                <c:pt idx="416">
                  <c:v>40979.402777777781</c:v>
                </c:pt>
                <c:pt idx="417">
                  <c:v>40979.416666666664</c:v>
                </c:pt>
                <c:pt idx="418">
                  <c:v>40979.430555555562</c:v>
                </c:pt>
                <c:pt idx="419">
                  <c:v>40979.444444444453</c:v>
                </c:pt>
                <c:pt idx="420">
                  <c:v>40979.458333333343</c:v>
                </c:pt>
                <c:pt idx="421">
                  <c:v>40979.472222222219</c:v>
                </c:pt>
                <c:pt idx="422">
                  <c:v>40979.486111111109</c:v>
                </c:pt>
                <c:pt idx="423">
                  <c:v>40979.5</c:v>
                </c:pt>
                <c:pt idx="424">
                  <c:v>40979.513888888891</c:v>
                </c:pt>
                <c:pt idx="425">
                  <c:v>40979.527777777774</c:v>
                </c:pt>
                <c:pt idx="426">
                  <c:v>40979.541666666657</c:v>
                </c:pt>
                <c:pt idx="427">
                  <c:v>40979.555555555562</c:v>
                </c:pt>
                <c:pt idx="428">
                  <c:v>40979.569444444445</c:v>
                </c:pt>
                <c:pt idx="429">
                  <c:v>40979.583333333336</c:v>
                </c:pt>
                <c:pt idx="430">
                  <c:v>40979.597222222212</c:v>
                </c:pt>
                <c:pt idx="431">
                  <c:v>40979.611111111102</c:v>
                </c:pt>
                <c:pt idx="432">
                  <c:v>40979.624999999993</c:v>
                </c:pt>
                <c:pt idx="433">
                  <c:v>40979.638888888891</c:v>
                </c:pt>
                <c:pt idx="434">
                  <c:v>40979.652777777781</c:v>
                </c:pt>
                <c:pt idx="435">
                  <c:v>40979.666666666657</c:v>
                </c:pt>
                <c:pt idx="436">
                  <c:v>40979.680555555562</c:v>
                </c:pt>
                <c:pt idx="437">
                  <c:v>40979.694444444445</c:v>
                </c:pt>
                <c:pt idx="438">
                  <c:v>40979.708333333336</c:v>
                </c:pt>
                <c:pt idx="439">
                  <c:v>40979.722222222212</c:v>
                </c:pt>
                <c:pt idx="440">
                  <c:v>40979.736111111102</c:v>
                </c:pt>
                <c:pt idx="441">
                  <c:v>40979.75</c:v>
                </c:pt>
                <c:pt idx="442">
                  <c:v>40979.763888888883</c:v>
                </c:pt>
                <c:pt idx="443">
                  <c:v>40979.777777777774</c:v>
                </c:pt>
                <c:pt idx="444">
                  <c:v>40979.79166666665</c:v>
                </c:pt>
                <c:pt idx="445">
                  <c:v>40979.805555555562</c:v>
                </c:pt>
                <c:pt idx="446">
                  <c:v>40979.819444444453</c:v>
                </c:pt>
                <c:pt idx="447">
                  <c:v>40979.833333333336</c:v>
                </c:pt>
                <c:pt idx="448">
                  <c:v>40979.847222222219</c:v>
                </c:pt>
                <c:pt idx="449">
                  <c:v>40979.861111111102</c:v>
                </c:pt>
                <c:pt idx="450">
                  <c:v>40979.875</c:v>
                </c:pt>
                <c:pt idx="451">
                  <c:v>40979.888888888898</c:v>
                </c:pt>
                <c:pt idx="452">
                  <c:v>40979.902777777781</c:v>
                </c:pt>
                <c:pt idx="453">
                  <c:v>40979.916666666664</c:v>
                </c:pt>
                <c:pt idx="454">
                  <c:v>40979.930555555562</c:v>
                </c:pt>
                <c:pt idx="455">
                  <c:v>40979.944444444453</c:v>
                </c:pt>
                <c:pt idx="456">
                  <c:v>40979.958333333343</c:v>
                </c:pt>
                <c:pt idx="457">
                  <c:v>40979.972222222219</c:v>
                </c:pt>
                <c:pt idx="458">
                  <c:v>40979.986111111109</c:v>
                </c:pt>
                <c:pt idx="459">
                  <c:v>40980</c:v>
                </c:pt>
                <c:pt idx="460">
                  <c:v>40980.013888888891</c:v>
                </c:pt>
                <c:pt idx="461">
                  <c:v>40980.027777777774</c:v>
                </c:pt>
                <c:pt idx="462">
                  <c:v>40980.041666666657</c:v>
                </c:pt>
                <c:pt idx="463">
                  <c:v>40980.055555555562</c:v>
                </c:pt>
                <c:pt idx="464">
                  <c:v>40980.069444444445</c:v>
                </c:pt>
                <c:pt idx="465">
                  <c:v>40980.083333333336</c:v>
                </c:pt>
                <c:pt idx="466">
                  <c:v>40980.097222222212</c:v>
                </c:pt>
                <c:pt idx="467">
                  <c:v>40980.111111111102</c:v>
                </c:pt>
                <c:pt idx="468">
                  <c:v>40980.124999999993</c:v>
                </c:pt>
                <c:pt idx="469">
                  <c:v>40980.138888888891</c:v>
                </c:pt>
                <c:pt idx="470">
                  <c:v>40980.152777777781</c:v>
                </c:pt>
                <c:pt idx="471">
                  <c:v>40980.166666666657</c:v>
                </c:pt>
                <c:pt idx="472">
                  <c:v>40980.180555555562</c:v>
                </c:pt>
                <c:pt idx="473">
                  <c:v>40980.194444444445</c:v>
                </c:pt>
                <c:pt idx="474">
                  <c:v>40980.208333333336</c:v>
                </c:pt>
                <c:pt idx="475">
                  <c:v>40980.222222222212</c:v>
                </c:pt>
                <c:pt idx="476">
                  <c:v>40980.236111111102</c:v>
                </c:pt>
                <c:pt idx="477">
                  <c:v>40980.25</c:v>
                </c:pt>
                <c:pt idx="478">
                  <c:v>40980.263888888883</c:v>
                </c:pt>
                <c:pt idx="479">
                  <c:v>40980.277777777774</c:v>
                </c:pt>
                <c:pt idx="480">
                  <c:v>40980.29166666665</c:v>
                </c:pt>
                <c:pt idx="481">
                  <c:v>40980.305555555562</c:v>
                </c:pt>
                <c:pt idx="482">
                  <c:v>40980.319444444453</c:v>
                </c:pt>
                <c:pt idx="483">
                  <c:v>40980.333333333336</c:v>
                </c:pt>
                <c:pt idx="484">
                  <c:v>40980.347222222219</c:v>
                </c:pt>
                <c:pt idx="485">
                  <c:v>40980.361111111102</c:v>
                </c:pt>
                <c:pt idx="486">
                  <c:v>40980.375</c:v>
                </c:pt>
                <c:pt idx="487">
                  <c:v>40980.388888888898</c:v>
                </c:pt>
                <c:pt idx="488">
                  <c:v>40980.402777777781</c:v>
                </c:pt>
                <c:pt idx="489">
                  <c:v>40980.416666666664</c:v>
                </c:pt>
                <c:pt idx="490">
                  <c:v>40980.430555555562</c:v>
                </c:pt>
                <c:pt idx="491">
                  <c:v>40980.444444444453</c:v>
                </c:pt>
                <c:pt idx="492">
                  <c:v>40980.458333333343</c:v>
                </c:pt>
                <c:pt idx="493">
                  <c:v>40980.472222222219</c:v>
                </c:pt>
                <c:pt idx="494">
                  <c:v>40980.486111111109</c:v>
                </c:pt>
                <c:pt idx="495">
                  <c:v>40980.5</c:v>
                </c:pt>
                <c:pt idx="496">
                  <c:v>40980.513888888891</c:v>
                </c:pt>
                <c:pt idx="497">
                  <c:v>40980.527777777774</c:v>
                </c:pt>
                <c:pt idx="498">
                  <c:v>40980.541666666657</c:v>
                </c:pt>
                <c:pt idx="499">
                  <c:v>40980.555555555562</c:v>
                </c:pt>
                <c:pt idx="500">
                  <c:v>40980.569444444445</c:v>
                </c:pt>
                <c:pt idx="501">
                  <c:v>40980.583333333336</c:v>
                </c:pt>
                <c:pt idx="502">
                  <c:v>40980.597222222212</c:v>
                </c:pt>
                <c:pt idx="503">
                  <c:v>40980.611111111102</c:v>
                </c:pt>
                <c:pt idx="504">
                  <c:v>40980.624999999993</c:v>
                </c:pt>
                <c:pt idx="505">
                  <c:v>40980.638888888891</c:v>
                </c:pt>
                <c:pt idx="506">
                  <c:v>40980.652777777781</c:v>
                </c:pt>
                <c:pt idx="507">
                  <c:v>40980.666666666657</c:v>
                </c:pt>
                <c:pt idx="508">
                  <c:v>40980.680555555562</c:v>
                </c:pt>
                <c:pt idx="509">
                  <c:v>40980.694444444445</c:v>
                </c:pt>
                <c:pt idx="510">
                  <c:v>40980.708333333336</c:v>
                </c:pt>
                <c:pt idx="511">
                  <c:v>40980.722222222212</c:v>
                </c:pt>
                <c:pt idx="512">
                  <c:v>40980.736111111102</c:v>
                </c:pt>
                <c:pt idx="513">
                  <c:v>40980.75</c:v>
                </c:pt>
                <c:pt idx="514">
                  <c:v>40980.763888888883</c:v>
                </c:pt>
                <c:pt idx="515">
                  <c:v>40980.777777777774</c:v>
                </c:pt>
                <c:pt idx="516">
                  <c:v>40980.79166666665</c:v>
                </c:pt>
                <c:pt idx="517">
                  <c:v>40980.805555555562</c:v>
                </c:pt>
                <c:pt idx="518">
                  <c:v>40980.819444444453</c:v>
                </c:pt>
                <c:pt idx="519">
                  <c:v>40980.833333333336</c:v>
                </c:pt>
                <c:pt idx="520">
                  <c:v>40980.847222222219</c:v>
                </c:pt>
                <c:pt idx="521">
                  <c:v>40980.861111111102</c:v>
                </c:pt>
                <c:pt idx="522">
                  <c:v>40980.875</c:v>
                </c:pt>
                <c:pt idx="523">
                  <c:v>40980.888888888898</c:v>
                </c:pt>
                <c:pt idx="524">
                  <c:v>40980.902777777781</c:v>
                </c:pt>
                <c:pt idx="525">
                  <c:v>40980.916666666664</c:v>
                </c:pt>
                <c:pt idx="526">
                  <c:v>40980.930555555562</c:v>
                </c:pt>
                <c:pt idx="527">
                  <c:v>40980.944444444453</c:v>
                </c:pt>
                <c:pt idx="528">
                  <c:v>40980.958333333343</c:v>
                </c:pt>
                <c:pt idx="529">
                  <c:v>40980.972222222219</c:v>
                </c:pt>
                <c:pt idx="530">
                  <c:v>40980.986111111109</c:v>
                </c:pt>
                <c:pt idx="531">
                  <c:v>40981</c:v>
                </c:pt>
                <c:pt idx="532">
                  <c:v>40981.013888888891</c:v>
                </c:pt>
                <c:pt idx="533">
                  <c:v>40981.027777777774</c:v>
                </c:pt>
                <c:pt idx="534">
                  <c:v>40981.041666666657</c:v>
                </c:pt>
                <c:pt idx="535">
                  <c:v>40981.055555555562</c:v>
                </c:pt>
                <c:pt idx="536">
                  <c:v>40981.069444444445</c:v>
                </c:pt>
                <c:pt idx="537">
                  <c:v>40981.083333333336</c:v>
                </c:pt>
                <c:pt idx="538">
                  <c:v>40981.097222222212</c:v>
                </c:pt>
                <c:pt idx="539">
                  <c:v>40981.111111111102</c:v>
                </c:pt>
                <c:pt idx="540">
                  <c:v>40981.124999999993</c:v>
                </c:pt>
                <c:pt idx="541">
                  <c:v>40981.138888888891</c:v>
                </c:pt>
                <c:pt idx="542">
                  <c:v>40981.152777777781</c:v>
                </c:pt>
                <c:pt idx="543">
                  <c:v>40981.166666666657</c:v>
                </c:pt>
                <c:pt idx="544">
                  <c:v>40981.180555555562</c:v>
                </c:pt>
                <c:pt idx="545">
                  <c:v>40981.194444444445</c:v>
                </c:pt>
                <c:pt idx="546">
                  <c:v>40981.208333333336</c:v>
                </c:pt>
                <c:pt idx="547">
                  <c:v>40981.222222222212</c:v>
                </c:pt>
                <c:pt idx="548">
                  <c:v>40981.236111111102</c:v>
                </c:pt>
                <c:pt idx="549">
                  <c:v>40981.25</c:v>
                </c:pt>
                <c:pt idx="550">
                  <c:v>40981.263888888883</c:v>
                </c:pt>
                <c:pt idx="551">
                  <c:v>40981.277777777774</c:v>
                </c:pt>
                <c:pt idx="552">
                  <c:v>40981.29166666665</c:v>
                </c:pt>
                <c:pt idx="553">
                  <c:v>40981.305555555562</c:v>
                </c:pt>
                <c:pt idx="554">
                  <c:v>40981.319444444453</c:v>
                </c:pt>
                <c:pt idx="555">
                  <c:v>40981.333333333336</c:v>
                </c:pt>
                <c:pt idx="556">
                  <c:v>40981.347222222219</c:v>
                </c:pt>
                <c:pt idx="557">
                  <c:v>40981.361111111102</c:v>
                </c:pt>
                <c:pt idx="558">
                  <c:v>40981.375</c:v>
                </c:pt>
                <c:pt idx="559">
                  <c:v>40981.388888888898</c:v>
                </c:pt>
                <c:pt idx="560">
                  <c:v>40981.402777777781</c:v>
                </c:pt>
                <c:pt idx="561">
                  <c:v>40981.416666666664</c:v>
                </c:pt>
                <c:pt idx="562">
                  <c:v>40981.430555555562</c:v>
                </c:pt>
                <c:pt idx="563">
                  <c:v>40981.444444444453</c:v>
                </c:pt>
                <c:pt idx="564">
                  <c:v>40981.458333333343</c:v>
                </c:pt>
                <c:pt idx="565">
                  <c:v>40981.472222222219</c:v>
                </c:pt>
                <c:pt idx="566">
                  <c:v>40981.486111111109</c:v>
                </c:pt>
                <c:pt idx="567">
                  <c:v>40981.5</c:v>
                </c:pt>
                <c:pt idx="568">
                  <c:v>40981.513888888891</c:v>
                </c:pt>
                <c:pt idx="569">
                  <c:v>40981.527777777774</c:v>
                </c:pt>
                <c:pt idx="570">
                  <c:v>40981.541666666657</c:v>
                </c:pt>
                <c:pt idx="571">
                  <c:v>40981.555555555562</c:v>
                </c:pt>
                <c:pt idx="572">
                  <c:v>40981.569444444445</c:v>
                </c:pt>
                <c:pt idx="573">
                  <c:v>40981.583333333336</c:v>
                </c:pt>
                <c:pt idx="574">
                  <c:v>40981.597222222212</c:v>
                </c:pt>
                <c:pt idx="575">
                  <c:v>40981.611111111102</c:v>
                </c:pt>
                <c:pt idx="576">
                  <c:v>40981.624999999993</c:v>
                </c:pt>
                <c:pt idx="577">
                  <c:v>40981.638888888891</c:v>
                </c:pt>
                <c:pt idx="578">
                  <c:v>40981.652777777781</c:v>
                </c:pt>
                <c:pt idx="579">
                  <c:v>40981.666666666657</c:v>
                </c:pt>
                <c:pt idx="580">
                  <c:v>40981.680555555562</c:v>
                </c:pt>
                <c:pt idx="581">
                  <c:v>40981.694444444445</c:v>
                </c:pt>
                <c:pt idx="582">
                  <c:v>40981.708333333336</c:v>
                </c:pt>
                <c:pt idx="583">
                  <c:v>40981.722222222212</c:v>
                </c:pt>
                <c:pt idx="584">
                  <c:v>40981.736111111102</c:v>
                </c:pt>
                <c:pt idx="585">
                  <c:v>40981.75</c:v>
                </c:pt>
                <c:pt idx="586">
                  <c:v>40981.763888888883</c:v>
                </c:pt>
                <c:pt idx="587">
                  <c:v>40981.777777777774</c:v>
                </c:pt>
                <c:pt idx="588">
                  <c:v>40981.79166666665</c:v>
                </c:pt>
                <c:pt idx="589">
                  <c:v>40981.805555555562</c:v>
                </c:pt>
                <c:pt idx="590">
                  <c:v>40981.819444444453</c:v>
                </c:pt>
                <c:pt idx="591">
                  <c:v>40981.833333333336</c:v>
                </c:pt>
                <c:pt idx="592">
                  <c:v>40981.847222222219</c:v>
                </c:pt>
                <c:pt idx="593">
                  <c:v>40981.861111111102</c:v>
                </c:pt>
                <c:pt idx="594">
                  <c:v>40981.875</c:v>
                </c:pt>
                <c:pt idx="595">
                  <c:v>40981.888888888898</c:v>
                </c:pt>
                <c:pt idx="596">
                  <c:v>40981.902777777781</c:v>
                </c:pt>
                <c:pt idx="597">
                  <c:v>40981.916666666664</c:v>
                </c:pt>
                <c:pt idx="598">
                  <c:v>40981.930555555562</c:v>
                </c:pt>
                <c:pt idx="599">
                  <c:v>40981.944444444453</c:v>
                </c:pt>
                <c:pt idx="600">
                  <c:v>40981.958333333343</c:v>
                </c:pt>
                <c:pt idx="601">
                  <c:v>40981.972222222219</c:v>
                </c:pt>
                <c:pt idx="602">
                  <c:v>40981.986111111109</c:v>
                </c:pt>
                <c:pt idx="603">
                  <c:v>40982</c:v>
                </c:pt>
                <c:pt idx="604">
                  <c:v>40982.013888888891</c:v>
                </c:pt>
                <c:pt idx="605">
                  <c:v>40982.027777777774</c:v>
                </c:pt>
                <c:pt idx="606">
                  <c:v>40982.041666666657</c:v>
                </c:pt>
                <c:pt idx="607">
                  <c:v>40982.055555555562</c:v>
                </c:pt>
                <c:pt idx="608">
                  <c:v>40982.069444444445</c:v>
                </c:pt>
                <c:pt idx="609">
                  <c:v>40982.083333333336</c:v>
                </c:pt>
                <c:pt idx="610">
                  <c:v>40982.097222222212</c:v>
                </c:pt>
                <c:pt idx="611">
                  <c:v>40982.111111111102</c:v>
                </c:pt>
                <c:pt idx="612">
                  <c:v>40982.124999999993</c:v>
                </c:pt>
                <c:pt idx="613">
                  <c:v>40982.138888888891</c:v>
                </c:pt>
                <c:pt idx="614">
                  <c:v>40982.152777777781</c:v>
                </c:pt>
                <c:pt idx="615">
                  <c:v>40982.166666666657</c:v>
                </c:pt>
                <c:pt idx="616">
                  <c:v>40982.180555555562</c:v>
                </c:pt>
                <c:pt idx="617">
                  <c:v>40982.194444444445</c:v>
                </c:pt>
                <c:pt idx="618">
                  <c:v>40982.208333333336</c:v>
                </c:pt>
                <c:pt idx="619">
                  <c:v>40982.222222222212</c:v>
                </c:pt>
                <c:pt idx="620">
                  <c:v>40982.236111111102</c:v>
                </c:pt>
                <c:pt idx="621">
                  <c:v>40982.25</c:v>
                </c:pt>
                <c:pt idx="622">
                  <c:v>40982.263888888883</c:v>
                </c:pt>
                <c:pt idx="623">
                  <c:v>40982.277777777774</c:v>
                </c:pt>
                <c:pt idx="624">
                  <c:v>40982.29166666665</c:v>
                </c:pt>
                <c:pt idx="625">
                  <c:v>40982.305555555562</c:v>
                </c:pt>
                <c:pt idx="626">
                  <c:v>40982.319444444453</c:v>
                </c:pt>
                <c:pt idx="627">
                  <c:v>40982.333333333336</c:v>
                </c:pt>
                <c:pt idx="628">
                  <c:v>40982.347222222219</c:v>
                </c:pt>
                <c:pt idx="629">
                  <c:v>40982.361111111102</c:v>
                </c:pt>
                <c:pt idx="630">
                  <c:v>40982.375</c:v>
                </c:pt>
                <c:pt idx="631">
                  <c:v>40982.388888888898</c:v>
                </c:pt>
                <c:pt idx="632">
                  <c:v>40982.402777777781</c:v>
                </c:pt>
                <c:pt idx="633">
                  <c:v>40982.416666666664</c:v>
                </c:pt>
                <c:pt idx="634">
                  <c:v>40982.430555555562</c:v>
                </c:pt>
                <c:pt idx="635">
                  <c:v>40982.444444444453</c:v>
                </c:pt>
                <c:pt idx="636">
                  <c:v>40982.458333333343</c:v>
                </c:pt>
                <c:pt idx="637">
                  <c:v>40982.472222222219</c:v>
                </c:pt>
                <c:pt idx="638">
                  <c:v>40982.486111111109</c:v>
                </c:pt>
                <c:pt idx="639">
                  <c:v>40982.5</c:v>
                </c:pt>
                <c:pt idx="640">
                  <c:v>40982.513888888891</c:v>
                </c:pt>
                <c:pt idx="641">
                  <c:v>40982.527777777774</c:v>
                </c:pt>
                <c:pt idx="642">
                  <c:v>40982.541666666657</c:v>
                </c:pt>
                <c:pt idx="643">
                  <c:v>40982.555555555562</c:v>
                </c:pt>
                <c:pt idx="644">
                  <c:v>40982.569444444445</c:v>
                </c:pt>
                <c:pt idx="645">
                  <c:v>40982.583333333336</c:v>
                </c:pt>
                <c:pt idx="646">
                  <c:v>40982.597222222212</c:v>
                </c:pt>
                <c:pt idx="647">
                  <c:v>40982.611111111102</c:v>
                </c:pt>
                <c:pt idx="648">
                  <c:v>40982.624999999993</c:v>
                </c:pt>
                <c:pt idx="649">
                  <c:v>40982.638888888891</c:v>
                </c:pt>
                <c:pt idx="650">
                  <c:v>40982.652777777781</c:v>
                </c:pt>
                <c:pt idx="651">
                  <c:v>40982.666666666657</c:v>
                </c:pt>
                <c:pt idx="652">
                  <c:v>40982.680555555562</c:v>
                </c:pt>
                <c:pt idx="653">
                  <c:v>40982.694444444445</c:v>
                </c:pt>
                <c:pt idx="654">
                  <c:v>40982.708333333336</c:v>
                </c:pt>
                <c:pt idx="655">
                  <c:v>40982.722222222212</c:v>
                </c:pt>
                <c:pt idx="656">
                  <c:v>40982.736111111102</c:v>
                </c:pt>
                <c:pt idx="657">
                  <c:v>40982.75</c:v>
                </c:pt>
                <c:pt idx="658">
                  <c:v>40982.763888888883</c:v>
                </c:pt>
                <c:pt idx="659">
                  <c:v>40982.777777777774</c:v>
                </c:pt>
                <c:pt idx="660">
                  <c:v>40982.79166666665</c:v>
                </c:pt>
                <c:pt idx="661">
                  <c:v>40982.805555555562</c:v>
                </c:pt>
                <c:pt idx="662">
                  <c:v>40982.819444444453</c:v>
                </c:pt>
                <c:pt idx="663">
                  <c:v>40982.833333333336</c:v>
                </c:pt>
                <c:pt idx="664">
                  <c:v>40982.847222222219</c:v>
                </c:pt>
                <c:pt idx="665">
                  <c:v>40982.861111111102</c:v>
                </c:pt>
                <c:pt idx="666">
                  <c:v>40982.875</c:v>
                </c:pt>
                <c:pt idx="667">
                  <c:v>40982.888888888898</c:v>
                </c:pt>
                <c:pt idx="668">
                  <c:v>40982.902777777781</c:v>
                </c:pt>
                <c:pt idx="669">
                  <c:v>40982.916666666664</c:v>
                </c:pt>
                <c:pt idx="670">
                  <c:v>40982.930555555562</c:v>
                </c:pt>
                <c:pt idx="671">
                  <c:v>40982.944444444453</c:v>
                </c:pt>
                <c:pt idx="672">
                  <c:v>40982.958333333343</c:v>
                </c:pt>
                <c:pt idx="673">
                  <c:v>40982.972222222219</c:v>
                </c:pt>
                <c:pt idx="674">
                  <c:v>40982.986111111109</c:v>
                </c:pt>
                <c:pt idx="675">
                  <c:v>40983</c:v>
                </c:pt>
                <c:pt idx="676">
                  <c:v>40983.013888888891</c:v>
                </c:pt>
                <c:pt idx="677">
                  <c:v>40983.027777777774</c:v>
                </c:pt>
                <c:pt idx="678">
                  <c:v>40983.041666666657</c:v>
                </c:pt>
                <c:pt idx="679">
                  <c:v>40983.055555555562</c:v>
                </c:pt>
                <c:pt idx="680">
                  <c:v>40983.069444444445</c:v>
                </c:pt>
                <c:pt idx="681">
                  <c:v>40983.083333333336</c:v>
                </c:pt>
                <c:pt idx="682">
                  <c:v>40983.097222222212</c:v>
                </c:pt>
                <c:pt idx="683">
                  <c:v>40983.111111111102</c:v>
                </c:pt>
                <c:pt idx="684">
                  <c:v>40983.124999999993</c:v>
                </c:pt>
                <c:pt idx="685">
                  <c:v>40983.138888888891</c:v>
                </c:pt>
                <c:pt idx="686">
                  <c:v>40983.152777777781</c:v>
                </c:pt>
                <c:pt idx="687">
                  <c:v>40983.166666666657</c:v>
                </c:pt>
                <c:pt idx="688">
                  <c:v>40983.180555555562</c:v>
                </c:pt>
                <c:pt idx="689">
                  <c:v>40983.194444444445</c:v>
                </c:pt>
                <c:pt idx="690">
                  <c:v>40983.208333333336</c:v>
                </c:pt>
                <c:pt idx="691">
                  <c:v>40983.222222222212</c:v>
                </c:pt>
                <c:pt idx="692">
                  <c:v>40983.236111111102</c:v>
                </c:pt>
                <c:pt idx="693">
                  <c:v>40983.25</c:v>
                </c:pt>
                <c:pt idx="694">
                  <c:v>40983.263888888883</c:v>
                </c:pt>
                <c:pt idx="695">
                  <c:v>40983.277777777774</c:v>
                </c:pt>
                <c:pt idx="696">
                  <c:v>40983.29166666665</c:v>
                </c:pt>
                <c:pt idx="697">
                  <c:v>40983.305555555562</c:v>
                </c:pt>
                <c:pt idx="698">
                  <c:v>40983.319444444453</c:v>
                </c:pt>
                <c:pt idx="699">
                  <c:v>40983.333333333336</c:v>
                </c:pt>
                <c:pt idx="700">
                  <c:v>40983.347222222219</c:v>
                </c:pt>
                <c:pt idx="701">
                  <c:v>40983.361111111102</c:v>
                </c:pt>
                <c:pt idx="702">
                  <c:v>40983.375</c:v>
                </c:pt>
                <c:pt idx="703">
                  <c:v>40983.388888888898</c:v>
                </c:pt>
                <c:pt idx="704">
                  <c:v>40983.402777777781</c:v>
                </c:pt>
                <c:pt idx="705">
                  <c:v>40983.416666666664</c:v>
                </c:pt>
                <c:pt idx="706">
                  <c:v>40983.430555555562</c:v>
                </c:pt>
                <c:pt idx="707">
                  <c:v>40983.444444444453</c:v>
                </c:pt>
                <c:pt idx="708">
                  <c:v>40983.458333333343</c:v>
                </c:pt>
                <c:pt idx="709">
                  <c:v>40983.472222222219</c:v>
                </c:pt>
                <c:pt idx="710">
                  <c:v>40983.486111111109</c:v>
                </c:pt>
                <c:pt idx="711">
                  <c:v>40983.5</c:v>
                </c:pt>
                <c:pt idx="712">
                  <c:v>40983.513888888891</c:v>
                </c:pt>
                <c:pt idx="713">
                  <c:v>40983.527777777774</c:v>
                </c:pt>
                <c:pt idx="714">
                  <c:v>40983.541666666657</c:v>
                </c:pt>
                <c:pt idx="715">
                  <c:v>40983.555555555562</c:v>
                </c:pt>
                <c:pt idx="716">
                  <c:v>40983.569444444445</c:v>
                </c:pt>
                <c:pt idx="717">
                  <c:v>40983.583333333336</c:v>
                </c:pt>
                <c:pt idx="718">
                  <c:v>40983.597222222212</c:v>
                </c:pt>
                <c:pt idx="719">
                  <c:v>40983.611111111102</c:v>
                </c:pt>
                <c:pt idx="720">
                  <c:v>40983.624999999993</c:v>
                </c:pt>
                <c:pt idx="721">
                  <c:v>40983.638888888891</c:v>
                </c:pt>
                <c:pt idx="722">
                  <c:v>40983.652777777781</c:v>
                </c:pt>
                <c:pt idx="723">
                  <c:v>40983.666666666657</c:v>
                </c:pt>
                <c:pt idx="724">
                  <c:v>40983.680555555562</c:v>
                </c:pt>
                <c:pt idx="725">
                  <c:v>40983.694444444445</c:v>
                </c:pt>
                <c:pt idx="726">
                  <c:v>40983.708333333336</c:v>
                </c:pt>
                <c:pt idx="727">
                  <c:v>40983.722222222212</c:v>
                </c:pt>
                <c:pt idx="728">
                  <c:v>40983.736111111102</c:v>
                </c:pt>
                <c:pt idx="729">
                  <c:v>40983.75</c:v>
                </c:pt>
                <c:pt idx="730">
                  <c:v>40983.763888888883</c:v>
                </c:pt>
                <c:pt idx="731">
                  <c:v>40983.777777777774</c:v>
                </c:pt>
                <c:pt idx="732">
                  <c:v>40983.79166666665</c:v>
                </c:pt>
                <c:pt idx="733">
                  <c:v>40983.805555555562</c:v>
                </c:pt>
                <c:pt idx="734">
                  <c:v>40983.819444444453</c:v>
                </c:pt>
                <c:pt idx="735">
                  <c:v>40983.833333333336</c:v>
                </c:pt>
                <c:pt idx="736">
                  <c:v>40983.847222222219</c:v>
                </c:pt>
                <c:pt idx="737">
                  <c:v>40983.861111111102</c:v>
                </c:pt>
                <c:pt idx="738">
                  <c:v>40983.875</c:v>
                </c:pt>
                <c:pt idx="739">
                  <c:v>40983.888888888898</c:v>
                </c:pt>
                <c:pt idx="740">
                  <c:v>40983.902777777781</c:v>
                </c:pt>
                <c:pt idx="741">
                  <c:v>40983.916666666664</c:v>
                </c:pt>
                <c:pt idx="742">
                  <c:v>40983.930555555562</c:v>
                </c:pt>
                <c:pt idx="743">
                  <c:v>40983.944444444453</c:v>
                </c:pt>
                <c:pt idx="744">
                  <c:v>40983.958333333343</c:v>
                </c:pt>
                <c:pt idx="745">
                  <c:v>40983.972222222219</c:v>
                </c:pt>
                <c:pt idx="746">
                  <c:v>40983.986111111109</c:v>
                </c:pt>
                <c:pt idx="747">
                  <c:v>40984</c:v>
                </c:pt>
                <c:pt idx="748">
                  <c:v>40984.013888888891</c:v>
                </c:pt>
                <c:pt idx="749">
                  <c:v>40984.027777777774</c:v>
                </c:pt>
                <c:pt idx="750">
                  <c:v>40984.041666666657</c:v>
                </c:pt>
                <c:pt idx="751">
                  <c:v>40984.055555555562</c:v>
                </c:pt>
                <c:pt idx="752">
                  <c:v>40984.069444444445</c:v>
                </c:pt>
                <c:pt idx="753">
                  <c:v>40984.083333333336</c:v>
                </c:pt>
                <c:pt idx="754">
                  <c:v>40984.097222222212</c:v>
                </c:pt>
                <c:pt idx="755">
                  <c:v>40984.111111111102</c:v>
                </c:pt>
                <c:pt idx="756">
                  <c:v>40984.124999999993</c:v>
                </c:pt>
                <c:pt idx="757">
                  <c:v>40984.138888888891</c:v>
                </c:pt>
                <c:pt idx="758">
                  <c:v>40984.152777777781</c:v>
                </c:pt>
                <c:pt idx="759">
                  <c:v>40984.166666666657</c:v>
                </c:pt>
                <c:pt idx="760">
                  <c:v>40984.180555555562</c:v>
                </c:pt>
                <c:pt idx="761">
                  <c:v>40984.194444444445</c:v>
                </c:pt>
                <c:pt idx="762">
                  <c:v>40984.208333333336</c:v>
                </c:pt>
                <c:pt idx="763">
                  <c:v>40984.222222222212</c:v>
                </c:pt>
                <c:pt idx="764">
                  <c:v>40984.236111111102</c:v>
                </c:pt>
                <c:pt idx="765">
                  <c:v>40984.25</c:v>
                </c:pt>
                <c:pt idx="766">
                  <c:v>40984.263888888883</c:v>
                </c:pt>
                <c:pt idx="767">
                  <c:v>40984.277777777774</c:v>
                </c:pt>
                <c:pt idx="768">
                  <c:v>40984.29166666665</c:v>
                </c:pt>
                <c:pt idx="769">
                  <c:v>40984.305555555562</c:v>
                </c:pt>
                <c:pt idx="770">
                  <c:v>40984.319444444453</c:v>
                </c:pt>
                <c:pt idx="771">
                  <c:v>40984.333333333336</c:v>
                </c:pt>
                <c:pt idx="772">
                  <c:v>40984.347222222219</c:v>
                </c:pt>
                <c:pt idx="773">
                  <c:v>40984.361111111102</c:v>
                </c:pt>
                <c:pt idx="774">
                  <c:v>40984.375</c:v>
                </c:pt>
                <c:pt idx="775">
                  <c:v>40984.388888888898</c:v>
                </c:pt>
                <c:pt idx="776">
                  <c:v>40984.402777777781</c:v>
                </c:pt>
                <c:pt idx="777">
                  <c:v>40984.416666666664</c:v>
                </c:pt>
                <c:pt idx="778">
                  <c:v>40984.430555555562</c:v>
                </c:pt>
                <c:pt idx="779">
                  <c:v>40984.444444444453</c:v>
                </c:pt>
                <c:pt idx="780">
                  <c:v>40984.458333333343</c:v>
                </c:pt>
                <c:pt idx="781">
                  <c:v>40984.472222222219</c:v>
                </c:pt>
                <c:pt idx="782">
                  <c:v>40984.486111111109</c:v>
                </c:pt>
                <c:pt idx="783">
                  <c:v>40984.5</c:v>
                </c:pt>
                <c:pt idx="784">
                  <c:v>40984.513888888891</c:v>
                </c:pt>
                <c:pt idx="785">
                  <c:v>40984.527777777774</c:v>
                </c:pt>
                <c:pt idx="786">
                  <c:v>40984.541666666657</c:v>
                </c:pt>
                <c:pt idx="787">
                  <c:v>40984.555555555562</c:v>
                </c:pt>
                <c:pt idx="788">
                  <c:v>40984.569444444445</c:v>
                </c:pt>
                <c:pt idx="789">
                  <c:v>40984.583333333336</c:v>
                </c:pt>
                <c:pt idx="790">
                  <c:v>40984.597222222212</c:v>
                </c:pt>
                <c:pt idx="791">
                  <c:v>40984.611111111102</c:v>
                </c:pt>
                <c:pt idx="792">
                  <c:v>40984.624999999993</c:v>
                </c:pt>
                <c:pt idx="793">
                  <c:v>40984.638888888891</c:v>
                </c:pt>
                <c:pt idx="794">
                  <c:v>40984.652777777781</c:v>
                </c:pt>
                <c:pt idx="795">
                  <c:v>40984.666666666657</c:v>
                </c:pt>
                <c:pt idx="796">
                  <c:v>40984.680555555562</c:v>
                </c:pt>
                <c:pt idx="797">
                  <c:v>40984.694444444445</c:v>
                </c:pt>
                <c:pt idx="798">
                  <c:v>40984.708333333336</c:v>
                </c:pt>
                <c:pt idx="799">
                  <c:v>40984.722222222212</c:v>
                </c:pt>
                <c:pt idx="800">
                  <c:v>40984.736111111102</c:v>
                </c:pt>
                <c:pt idx="801">
                  <c:v>40984.75</c:v>
                </c:pt>
                <c:pt idx="802">
                  <c:v>40984.763888888883</c:v>
                </c:pt>
                <c:pt idx="803">
                  <c:v>40984.777777777774</c:v>
                </c:pt>
                <c:pt idx="804">
                  <c:v>40984.79166666665</c:v>
                </c:pt>
                <c:pt idx="805">
                  <c:v>40984.805555555562</c:v>
                </c:pt>
                <c:pt idx="806">
                  <c:v>40984.819444444453</c:v>
                </c:pt>
                <c:pt idx="807">
                  <c:v>40984.833333333336</c:v>
                </c:pt>
                <c:pt idx="808">
                  <c:v>40984.847222222219</c:v>
                </c:pt>
                <c:pt idx="809">
                  <c:v>40984.861111111102</c:v>
                </c:pt>
                <c:pt idx="810">
                  <c:v>40984.875</c:v>
                </c:pt>
                <c:pt idx="811">
                  <c:v>40984.888888888898</c:v>
                </c:pt>
                <c:pt idx="812">
                  <c:v>40984.902777777781</c:v>
                </c:pt>
                <c:pt idx="813">
                  <c:v>40984.916666666664</c:v>
                </c:pt>
                <c:pt idx="814">
                  <c:v>40984.930555555562</c:v>
                </c:pt>
                <c:pt idx="815">
                  <c:v>40984.944444444453</c:v>
                </c:pt>
                <c:pt idx="816">
                  <c:v>40984.958333333343</c:v>
                </c:pt>
                <c:pt idx="817">
                  <c:v>40984.972222222219</c:v>
                </c:pt>
                <c:pt idx="818">
                  <c:v>40984.986111111109</c:v>
                </c:pt>
                <c:pt idx="819">
                  <c:v>40985</c:v>
                </c:pt>
                <c:pt idx="820">
                  <c:v>40985.013888888891</c:v>
                </c:pt>
                <c:pt idx="821">
                  <c:v>40985.027777777774</c:v>
                </c:pt>
                <c:pt idx="822">
                  <c:v>40985.041666666657</c:v>
                </c:pt>
                <c:pt idx="823">
                  <c:v>40985.055555555562</c:v>
                </c:pt>
                <c:pt idx="824">
                  <c:v>40985.069444444445</c:v>
                </c:pt>
                <c:pt idx="825">
                  <c:v>40985.083333333336</c:v>
                </c:pt>
                <c:pt idx="826">
                  <c:v>40985.097222222212</c:v>
                </c:pt>
                <c:pt idx="827">
                  <c:v>40985.111111111102</c:v>
                </c:pt>
                <c:pt idx="828">
                  <c:v>40985.124999999993</c:v>
                </c:pt>
                <c:pt idx="829">
                  <c:v>40985.138888888891</c:v>
                </c:pt>
                <c:pt idx="830">
                  <c:v>40985.152777777781</c:v>
                </c:pt>
                <c:pt idx="831">
                  <c:v>40985.166666666657</c:v>
                </c:pt>
                <c:pt idx="832">
                  <c:v>40985.180555555562</c:v>
                </c:pt>
                <c:pt idx="833">
                  <c:v>40985.194444444445</c:v>
                </c:pt>
                <c:pt idx="834">
                  <c:v>40985.208333333336</c:v>
                </c:pt>
                <c:pt idx="835">
                  <c:v>40985.222222222212</c:v>
                </c:pt>
                <c:pt idx="836">
                  <c:v>40985.236111111102</c:v>
                </c:pt>
                <c:pt idx="837">
                  <c:v>40985.25</c:v>
                </c:pt>
                <c:pt idx="838">
                  <c:v>40985.263888888883</c:v>
                </c:pt>
                <c:pt idx="839">
                  <c:v>40985.277777777774</c:v>
                </c:pt>
                <c:pt idx="840">
                  <c:v>40985.29166666665</c:v>
                </c:pt>
                <c:pt idx="841">
                  <c:v>40985.305555555562</c:v>
                </c:pt>
                <c:pt idx="842">
                  <c:v>40985.319444444453</c:v>
                </c:pt>
                <c:pt idx="843">
                  <c:v>40985.333333333336</c:v>
                </c:pt>
                <c:pt idx="844">
                  <c:v>40985.347222222219</c:v>
                </c:pt>
                <c:pt idx="845">
                  <c:v>40985.361111111102</c:v>
                </c:pt>
                <c:pt idx="846">
                  <c:v>40985.375</c:v>
                </c:pt>
                <c:pt idx="847">
                  <c:v>40985.388888888898</c:v>
                </c:pt>
                <c:pt idx="848">
                  <c:v>40985.402777777781</c:v>
                </c:pt>
                <c:pt idx="849">
                  <c:v>40985.416666666664</c:v>
                </c:pt>
                <c:pt idx="850">
                  <c:v>40985.430555555562</c:v>
                </c:pt>
                <c:pt idx="851">
                  <c:v>40985.444444444453</c:v>
                </c:pt>
                <c:pt idx="852">
                  <c:v>40985.458333333343</c:v>
                </c:pt>
                <c:pt idx="853">
                  <c:v>40985.472222222219</c:v>
                </c:pt>
                <c:pt idx="854">
                  <c:v>40985.486111111109</c:v>
                </c:pt>
                <c:pt idx="855">
                  <c:v>40985.5</c:v>
                </c:pt>
                <c:pt idx="856">
                  <c:v>40985.513888888891</c:v>
                </c:pt>
                <c:pt idx="857">
                  <c:v>40985.527777777774</c:v>
                </c:pt>
                <c:pt idx="858">
                  <c:v>40985.541666666657</c:v>
                </c:pt>
                <c:pt idx="859">
                  <c:v>40985.555555555562</c:v>
                </c:pt>
                <c:pt idx="860">
                  <c:v>40985.569444444445</c:v>
                </c:pt>
                <c:pt idx="861">
                  <c:v>40985.583333333336</c:v>
                </c:pt>
                <c:pt idx="862">
                  <c:v>40985.597222222212</c:v>
                </c:pt>
                <c:pt idx="863">
                  <c:v>40985.611111111102</c:v>
                </c:pt>
                <c:pt idx="864">
                  <c:v>40985.624999999993</c:v>
                </c:pt>
                <c:pt idx="865">
                  <c:v>40985.638888888891</c:v>
                </c:pt>
                <c:pt idx="866">
                  <c:v>40985.652777777781</c:v>
                </c:pt>
                <c:pt idx="867">
                  <c:v>40985.666666666657</c:v>
                </c:pt>
                <c:pt idx="868">
                  <c:v>40985.680555555562</c:v>
                </c:pt>
                <c:pt idx="869">
                  <c:v>40985.694444444445</c:v>
                </c:pt>
                <c:pt idx="870">
                  <c:v>40985.708333333336</c:v>
                </c:pt>
                <c:pt idx="871">
                  <c:v>40985.722222222212</c:v>
                </c:pt>
                <c:pt idx="872">
                  <c:v>40985.736111111102</c:v>
                </c:pt>
                <c:pt idx="873">
                  <c:v>40985.75</c:v>
                </c:pt>
                <c:pt idx="874">
                  <c:v>40985.763888888883</c:v>
                </c:pt>
                <c:pt idx="875">
                  <c:v>40985.777777777774</c:v>
                </c:pt>
                <c:pt idx="876">
                  <c:v>40985.79166666665</c:v>
                </c:pt>
                <c:pt idx="877">
                  <c:v>40985.805555555562</c:v>
                </c:pt>
                <c:pt idx="878">
                  <c:v>40985.819444444453</c:v>
                </c:pt>
                <c:pt idx="879">
                  <c:v>40985.833333333336</c:v>
                </c:pt>
                <c:pt idx="880">
                  <c:v>40985.847222222219</c:v>
                </c:pt>
                <c:pt idx="881">
                  <c:v>40985.861111111102</c:v>
                </c:pt>
                <c:pt idx="882">
                  <c:v>40985.875</c:v>
                </c:pt>
                <c:pt idx="883">
                  <c:v>40985.888888888898</c:v>
                </c:pt>
                <c:pt idx="884">
                  <c:v>40985.902777777781</c:v>
                </c:pt>
                <c:pt idx="885">
                  <c:v>40985.916666666664</c:v>
                </c:pt>
                <c:pt idx="886">
                  <c:v>40985.930555555562</c:v>
                </c:pt>
                <c:pt idx="887">
                  <c:v>40985.944444444453</c:v>
                </c:pt>
                <c:pt idx="888">
                  <c:v>40985.958333333343</c:v>
                </c:pt>
                <c:pt idx="889">
                  <c:v>40985.972222222219</c:v>
                </c:pt>
                <c:pt idx="890">
                  <c:v>40985.986111111109</c:v>
                </c:pt>
                <c:pt idx="891">
                  <c:v>40986</c:v>
                </c:pt>
                <c:pt idx="892">
                  <c:v>40986.013888888891</c:v>
                </c:pt>
                <c:pt idx="893">
                  <c:v>40986.027777777774</c:v>
                </c:pt>
                <c:pt idx="894">
                  <c:v>40986.041666666657</c:v>
                </c:pt>
                <c:pt idx="895">
                  <c:v>40986.055555555562</c:v>
                </c:pt>
                <c:pt idx="896">
                  <c:v>40986.069444444445</c:v>
                </c:pt>
                <c:pt idx="897">
                  <c:v>40986.083333333336</c:v>
                </c:pt>
                <c:pt idx="898">
                  <c:v>40986.097222222212</c:v>
                </c:pt>
                <c:pt idx="899">
                  <c:v>40986.111111111102</c:v>
                </c:pt>
                <c:pt idx="900">
                  <c:v>40986.124999999993</c:v>
                </c:pt>
                <c:pt idx="901">
                  <c:v>40986.138888888891</c:v>
                </c:pt>
                <c:pt idx="902">
                  <c:v>40986.152777777781</c:v>
                </c:pt>
                <c:pt idx="903">
                  <c:v>40986.166666666657</c:v>
                </c:pt>
                <c:pt idx="904">
                  <c:v>40986.180555555562</c:v>
                </c:pt>
                <c:pt idx="905">
                  <c:v>40986.194444444445</c:v>
                </c:pt>
                <c:pt idx="906">
                  <c:v>40986.208333333336</c:v>
                </c:pt>
                <c:pt idx="907">
                  <c:v>40986.222222222212</c:v>
                </c:pt>
                <c:pt idx="908">
                  <c:v>40986.236111111102</c:v>
                </c:pt>
                <c:pt idx="909">
                  <c:v>40986.25</c:v>
                </c:pt>
                <c:pt idx="910">
                  <c:v>40986.263888888883</c:v>
                </c:pt>
                <c:pt idx="911">
                  <c:v>40986.277777777774</c:v>
                </c:pt>
                <c:pt idx="912">
                  <c:v>40986.29166666665</c:v>
                </c:pt>
                <c:pt idx="913">
                  <c:v>40986.305555555562</c:v>
                </c:pt>
                <c:pt idx="914">
                  <c:v>40986.319444444453</c:v>
                </c:pt>
                <c:pt idx="915">
                  <c:v>40986.333333333336</c:v>
                </c:pt>
                <c:pt idx="916">
                  <c:v>40986.347222222219</c:v>
                </c:pt>
                <c:pt idx="917">
                  <c:v>40986.361111111102</c:v>
                </c:pt>
                <c:pt idx="918">
                  <c:v>40986.375</c:v>
                </c:pt>
                <c:pt idx="919">
                  <c:v>40986.388888888898</c:v>
                </c:pt>
                <c:pt idx="920">
                  <c:v>40986.402777777781</c:v>
                </c:pt>
                <c:pt idx="921">
                  <c:v>40986.416666666664</c:v>
                </c:pt>
                <c:pt idx="922">
                  <c:v>40986.430555555562</c:v>
                </c:pt>
                <c:pt idx="923">
                  <c:v>40986.444444444453</c:v>
                </c:pt>
                <c:pt idx="924">
                  <c:v>40986.458333333343</c:v>
                </c:pt>
                <c:pt idx="925">
                  <c:v>40986.472222222219</c:v>
                </c:pt>
                <c:pt idx="926">
                  <c:v>40986.486111111109</c:v>
                </c:pt>
                <c:pt idx="927">
                  <c:v>40986.5</c:v>
                </c:pt>
                <c:pt idx="928">
                  <c:v>40986.513888888891</c:v>
                </c:pt>
                <c:pt idx="929">
                  <c:v>40986.527777777774</c:v>
                </c:pt>
                <c:pt idx="930">
                  <c:v>40986.541666666657</c:v>
                </c:pt>
                <c:pt idx="931">
                  <c:v>40986.555555555562</c:v>
                </c:pt>
                <c:pt idx="932">
                  <c:v>40986.569444444445</c:v>
                </c:pt>
                <c:pt idx="933">
                  <c:v>40986.583333333336</c:v>
                </c:pt>
                <c:pt idx="934">
                  <c:v>40986.597222222212</c:v>
                </c:pt>
                <c:pt idx="935">
                  <c:v>40986.611111111102</c:v>
                </c:pt>
                <c:pt idx="936">
                  <c:v>40986.624999999993</c:v>
                </c:pt>
                <c:pt idx="937">
                  <c:v>40986.638888888891</c:v>
                </c:pt>
                <c:pt idx="938">
                  <c:v>40986.652777777781</c:v>
                </c:pt>
                <c:pt idx="939">
                  <c:v>40986.666666666657</c:v>
                </c:pt>
                <c:pt idx="940">
                  <c:v>40986.680555555562</c:v>
                </c:pt>
                <c:pt idx="941">
                  <c:v>40986.694444444445</c:v>
                </c:pt>
                <c:pt idx="942">
                  <c:v>40986.708333333336</c:v>
                </c:pt>
                <c:pt idx="943">
                  <c:v>40986.722222222212</c:v>
                </c:pt>
                <c:pt idx="944">
                  <c:v>40986.736111111102</c:v>
                </c:pt>
                <c:pt idx="945">
                  <c:v>40986.75</c:v>
                </c:pt>
                <c:pt idx="946">
                  <c:v>40986.763888888883</c:v>
                </c:pt>
                <c:pt idx="947">
                  <c:v>40986.777777777774</c:v>
                </c:pt>
                <c:pt idx="948">
                  <c:v>40986.79166666665</c:v>
                </c:pt>
                <c:pt idx="949">
                  <c:v>40986.805555555562</c:v>
                </c:pt>
                <c:pt idx="950">
                  <c:v>40986.819444444453</c:v>
                </c:pt>
                <c:pt idx="951">
                  <c:v>40986.833333333336</c:v>
                </c:pt>
                <c:pt idx="952">
                  <c:v>40986.847222222219</c:v>
                </c:pt>
                <c:pt idx="953">
                  <c:v>40986.861111111102</c:v>
                </c:pt>
                <c:pt idx="954">
                  <c:v>40986.875</c:v>
                </c:pt>
                <c:pt idx="955">
                  <c:v>40986.888888888898</c:v>
                </c:pt>
                <c:pt idx="956">
                  <c:v>40986.902777777781</c:v>
                </c:pt>
                <c:pt idx="957">
                  <c:v>40986.916666666664</c:v>
                </c:pt>
                <c:pt idx="958">
                  <c:v>40986.930555555562</c:v>
                </c:pt>
                <c:pt idx="959">
                  <c:v>40986.944444444453</c:v>
                </c:pt>
                <c:pt idx="960">
                  <c:v>40986.958333333343</c:v>
                </c:pt>
                <c:pt idx="961">
                  <c:v>40986.972222222219</c:v>
                </c:pt>
                <c:pt idx="962">
                  <c:v>40986.986111111109</c:v>
                </c:pt>
                <c:pt idx="963">
                  <c:v>40987</c:v>
                </c:pt>
                <c:pt idx="964">
                  <c:v>40987.013888888891</c:v>
                </c:pt>
                <c:pt idx="965">
                  <c:v>40987.027777777774</c:v>
                </c:pt>
                <c:pt idx="966">
                  <c:v>40987.041666666657</c:v>
                </c:pt>
                <c:pt idx="967">
                  <c:v>40987.055555555562</c:v>
                </c:pt>
                <c:pt idx="968">
                  <c:v>40987.069444444445</c:v>
                </c:pt>
                <c:pt idx="969">
                  <c:v>40987.083333333336</c:v>
                </c:pt>
                <c:pt idx="970">
                  <c:v>40987.097222222212</c:v>
                </c:pt>
                <c:pt idx="971">
                  <c:v>40987.111111111102</c:v>
                </c:pt>
                <c:pt idx="972">
                  <c:v>40987.124999999993</c:v>
                </c:pt>
                <c:pt idx="973">
                  <c:v>40987.138888888891</c:v>
                </c:pt>
                <c:pt idx="974">
                  <c:v>40987.152777777781</c:v>
                </c:pt>
                <c:pt idx="975">
                  <c:v>40987.166666666657</c:v>
                </c:pt>
                <c:pt idx="976">
                  <c:v>40987.180555555562</c:v>
                </c:pt>
                <c:pt idx="977">
                  <c:v>40987.194444444445</c:v>
                </c:pt>
                <c:pt idx="978">
                  <c:v>40987.208333333336</c:v>
                </c:pt>
                <c:pt idx="979">
                  <c:v>40987.222222222212</c:v>
                </c:pt>
                <c:pt idx="980">
                  <c:v>40987.236111111102</c:v>
                </c:pt>
                <c:pt idx="981">
                  <c:v>40987.25</c:v>
                </c:pt>
                <c:pt idx="982">
                  <c:v>40987.263888888883</c:v>
                </c:pt>
                <c:pt idx="983">
                  <c:v>40987.277777777774</c:v>
                </c:pt>
                <c:pt idx="984">
                  <c:v>40987.29166666665</c:v>
                </c:pt>
                <c:pt idx="985">
                  <c:v>40987.305555555562</c:v>
                </c:pt>
                <c:pt idx="986">
                  <c:v>40987.319444444453</c:v>
                </c:pt>
                <c:pt idx="987">
                  <c:v>40987.333333333336</c:v>
                </c:pt>
                <c:pt idx="988">
                  <c:v>40987.347222222219</c:v>
                </c:pt>
                <c:pt idx="989">
                  <c:v>40987.361111111102</c:v>
                </c:pt>
                <c:pt idx="990">
                  <c:v>40987.375</c:v>
                </c:pt>
                <c:pt idx="991">
                  <c:v>40987.388888888898</c:v>
                </c:pt>
                <c:pt idx="992">
                  <c:v>40987.402777777781</c:v>
                </c:pt>
                <c:pt idx="993">
                  <c:v>40987.416666666664</c:v>
                </c:pt>
                <c:pt idx="994">
                  <c:v>40987.430555555562</c:v>
                </c:pt>
                <c:pt idx="995">
                  <c:v>40987.444444444453</c:v>
                </c:pt>
                <c:pt idx="996">
                  <c:v>40987.458333333343</c:v>
                </c:pt>
                <c:pt idx="997">
                  <c:v>40987.472222222219</c:v>
                </c:pt>
                <c:pt idx="998">
                  <c:v>40987.486111111109</c:v>
                </c:pt>
                <c:pt idx="999">
                  <c:v>40987.5</c:v>
                </c:pt>
                <c:pt idx="1000">
                  <c:v>40987.513888888891</c:v>
                </c:pt>
                <c:pt idx="1001">
                  <c:v>40987.527777777774</c:v>
                </c:pt>
                <c:pt idx="1002">
                  <c:v>40987.541666666657</c:v>
                </c:pt>
                <c:pt idx="1003">
                  <c:v>40987.555555555562</c:v>
                </c:pt>
                <c:pt idx="1004">
                  <c:v>40987.569444444445</c:v>
                </c:pt>
                <c:pt idx="1005">
                  <c:v>40987.583333333336</c:v>
                </c:pt>
                <c:pt idx="1006">
                  <c:v>40987.597222222212</c:v>
                </c:pt>
                <c:pt idx="1007">
                  <c:v>40987.611111111102</c:v>
                </c:pt>
                <c:pt idx="1008">
                  <c:v>40987.624999999993</c:v>
                </c:pt>
                <c:pt idx="1009">
                  <c:v>40987.638888888891</c:v>
                </c:pt>
                <c:pt idx="1010">
                  <c:v>40987.652777777781</c:v>
                </c:pt>
                <c:pt idx="1011">
                  <c:v>40987.666666666657</c:v>
                </c:pt>
                <c:pt idx="1012">
                  <c:v>40987.680555555562</c:v>
                </c:pt>
                <c:pt idx="1013">
                  <c:v>40987.694444444445</c:v>
                </c:pt>
                <c:pt idx="1014">
                  <c:v>40987.708333333336</c:v>
                </c:pt>
                <c:pt idx="1015">
                  <c:v>40987.722222222212</c:v>
                </c:pt>
                <c:pt idx="1016">
                  <c:v>40987.736111111102</c:v>
                </c:pt>
                <c:pt idx="1017">
                  <c:v>40987.75</c:v>
                </c:pt>
                <c:pt idx="1018">
                  <c:v>40987.763888888883</c:v>
                </c:pt>
                <c:pt idx="1019">
                  <c:v>40987.777777777774</c:v>
                </c:pt>
                <c:pt idx="1020">
                  <c:v>40987.79166666665</c:v>
                </c:pt>
                <c:pt idx="1021">
                  <c:v>40987.805555555562</c:v>
                </c:pt>
                <c:pt idx="1022">
                  <c:v>40987.819444444453</c:v>
                </c:pt>
                <c:pt idx="1023">
                  <c:v>40987.833333333336</c:v>
                </c:pt>
                <c:pt idx="1024">
                  <c:v>40987.847222222219</c:v>
                </c:pt>
                <c:pt idx="1025">
                  <c:v>40987.861111111102</c:v>
                </c:pt>
                <c:pt idx="1026">
                  <c:v>40987.875</c:v>
                </c:pt>
                <c:pt idx="1027">
                  <c:v>40987.888888888898</c:v>
                </c:pt>
                <c:pt idx="1028">
                  <c:v>40987.902777777781</c:v>
                </c:pt>
                <c:pt idx="1029">
                  <c:v>40987.916666666664</c:v>
                </c:pt>
                <c:pt idx="1030">
                  <c:v>40987.930555555562</c:v>
                </c:pt>
                <c:pt idx="1031">
                  <c:v>40987.944444444453</c:v>
                </c:pt>
                <c:pt idx="1032">
                  <c:v>40987.958333333343</c:v>
                </c:pt>
                <c:pt idx="1033">
                  <c:v>40987.972222222219</c:v>
                </c:pt>
                <c:pt idx="1034">
                  <c:v>40987.986111111109</c:v>
                </c:pt>
                <c:pt idx="1035">
                  <c:v>40988</c:v>
                </c:pt>
                <c:pt idx="1036">
                  <c:v>40988.013888888891</c:v>
                </c:pt>
                <c:pt idx="1037">
                  <c:v>40988.027777777774</c:v>
                </c:pt>
                <c:pt idx="1038">
                  <c:v>40988.041666666657</c:v>
                </c:pt>
                <c:pt idx="1039">
                  <c:v>40988.055555555562</c:v>
                </c:pt>
                <c:pt idx="1040">
                  <c:v>40988.069444444445</c:v>
                </c:pt>
                <c:pt idx="1041">
                  <c:v>40988.083333333336</c:v>
                </c:pt>
                <c:pt idx="1042">
                  <c:v>40988.097222222212</c:v>
                </c:pt>
                <c:pt idx="1043">
                  <c:v>40988.111111111102</c:v>
                </c:pt>
                <c:pt idx="1044">
                  <c:v>40988.124999999993</c:v>
                </c:pt>
                <c:pt idx="1045">
                  <c:v>40988.138888888891</c:v>
                </c:pt>
                <c:pt idx="1046">
                  <c:v>40988.152777777781</c:v>
                </c:pt>
                <c:pt idx="1047">
                  <c:v>40988.166666666657</c:v>
                </c:pt>
                <c:pt idx="1048">
                  <c:v>40988.180555555562</c:v>
                </c:pt>
                <c:pt idx="1049">
                  <c:v>40988.194444444445</c:v>
                </c:pt>
                <c:pt idx="1050">
                  <c:v>40988.208333333336</c:v>
                </c:pt>
                <c:pt idx="1051">
                  <c:v>40988.222222222212</c:v>
                </c:pt>
                <c:pt idx="1052">
                  <c:v>40988.236111111102</c:v>
                </c:pt>
                <c:pt idx="1053">
                  <c:v>40988.25</c:v>
                </c:pt>
                <c:pt idx="1054">
                  <c:v>40988.263888888883</c:v>
                </c:pt>
                <c:pt idx="1055">
                  <c:v>40988.277777777774</c:v>
                </c:pt>
                <c:pt idx="1056">
                  <c:v>40988.29166666665</c:v>
                </c:pt>
                <c:pt idx="1057">
                  <c:v>40988.305555555562</c:v>
                </c:pt>
                <c:pt idx="1058">
                  <c:v>40988.319444444453</c:v>
                </c:pt>
                <c:pt idx="1059">
                  <c:v>40988.333333333336</c:v>
                </c:pt>
                <c:pt idx="1060">
                  <c:v>40988.347222222219</c:v>
                </c:pt>
                <c:pt idx="1061">
                  <c:v>40988.361111111102</c:v>
                </c:pt>
                <c:pt idx="1062">
                  <c:v>40988.375</c:v>
                </c:pt>
                <c:pt idx="1063">
                  <c:v>40988.388888888898</c:v>
                </c:pt>
                <c:pt idx="1064">
                  <c:v>40988.402777777781</c:v>
                </c:pt>
                <c:pt idx="1065">
                  <c:v>40988.416666666664</c:v>
                </c:pt>
                <c:pt idx="1066">
                  <c:v>40988.430555555562</c:v>
                </c:pt>
                <c:pt idx="1067">
                  <c:v>40988.444444444453</c:v>
                </c:pt>
                <c:pt idx="1068">
                  <c:v>40988.458333333343</c:v>
                </c:pt>
                <c:pt idx="1069">
                  <c:v>40988.472222222219</c:v>
                </c:pt>
                <c:pt idx="1070">
                  <c:v>40988.486111111109</c:v>
                </c:pt>
                <c:pt idx="1071">
                  <c:v>40988.5</c:v>
                </c:pt>
                <c:pt idx="1072">
                  <c:v>40988.513888888891</c:v>
                </c:pt>
                <c:pt idx="1073">
                  <c:v>40988.527777777774</c:v>
                </c:pt>
                <c:pt idx="1074">
                  <c:v>40988.541666666657</c:v>
                </c:pt>
                <c:pt idx="1075">
                  <c:v>40988.555555555562</c:v>
                </c:pt>
                <c:pt idx="1076">
                  <c:v>40988.569444444445</c:v>
                </c:pt>
                <c:pt idx="1077">
                  <c:v>40988.583333333336</c:v>
                </c:pt>
                <c:pt idx="1078">
                  <c:v>40988.597222222212</c:v>
                </c:pt>
                <c:pt idx="1079">
                  <c:v>40988.611111111102</c:v>
                </c:pt>
                <c:pt idx="1080">
                  <c:v>40988.624999999993</c:v>
                </c:pt>
                <c:pt idx="1081">
                  <c:v>40988.638888888891</c:v>
                </c:pt>
                <c:pt idx="1082">
                  <c:v>40988.652777777781</c:v>
                </c:pt>
                <c:pt idx="1083">
                  <c:v>40988.666666666657</c:v>
                </c:pt>
                <c:pt idx="1084">
                  <c:v>40988.680555555562</c:v>
                </c:pt>
                <c:pt idx="1085">
                  <c:v>40988.694444444445</c:v>
                </c:pt>
                <c:pt idx="1086">
                  <c:v>40988.708333333336</c:v>
                </c:pt>
                <c:pt idx="1087">
                  <c:v>40988.722222222212</c:v>
                </c:pt>
                <c:pt idx="1088">
                  <c:v>40988.736111111102</c:v>
                </c:pt>
                <c:pt idx="1089">
                  <c:v>40988.75</c:v>
                </c:pt>
                <c:pt idx="1090">
                  <c:v>40988.763888888883</c:v>
                </c:pt>
                <c:pt idx="1091">
                  <c:v>40988.777777777774</c:v>
                </c:pt>
                <c:pt idx="1092">
                  <c:v>40988.79166666665</c:v>
                </c:pt>
                <c:pt idx="1093">
                  <c:v>40988.805555555562</c:v>
                </c:pt>
                <c:pt idx="1094">
                  <c:v>40988.819444444453</c:v>
                </c:pt>
                <c:pt idx="1095">
                  <c:v>40988.833333333336</c:v>
                </c:pt>
                <c:pt idx="1096">
                  <c:v>40988.847222222219</c:v>
                </c:pt>
                <c:pt idx="1097">
                  <c:v>40988.861111111102</c:v>
                </c:pt>
                <c:pt idx="1098">
                  <c:v>40988.875</c:v>
                </c:pt>
                <c:pt idx="1099">
                  <c:v>40988.888888888898</c:v>
                </c:pt>
                <c:pt idx="1100">
                  <c:v>40988.902777777781</c:v>
                </c:pt>
                <c:pt idx="1101">
                  <c:v>40988.916666666664</c:v>
                </c:pt>
                <c:pt idx="1102">
                  <c:v>40988.930555555562</c:v>
                </c:pt>
                <c:pt idx="1103">
                  <c:v>40988.944444444453</c:v>
                </c:pt>
                <c:pt idx="1104">
                  <c:v>40988.958333333343</c:v>
                </c:pt>
                <c:pt idx="1105">
                  <c:v>40988.972222222219</c:v>
                </c:pt>
                <c:pt idx="1106">
                  <c:v>40988.986111111109</c:v>
                </c:pt>
                <c:pt idx="1107">
                  <c:v>40989</c:v>
                </c:pt>
                <c:pt idx="1108">
                  <c:v>40989.013888888891</c:v>
                </c:pt>
                <c:pt idx="1109">
                  <c:v>40989.027777777774</c:v>
                </c:pt>
                <c:pt idx="1110">
                  <c:v>40989.041666666657</c:v>
                </c:pt>
                <c:pt idx="1111">
                  <c:v>40989.055555555562</c:v>
                </c:pt>
                <c:pt idx="1112">
                  <c:v>40989.069444444445</c:v>
                </c:pt>
                <c:pt idx="1113">
                  <c:v>40989.083333333336</c:v>
                </c:pt>
                <c:pt idx="1114">
                  <c:v>40989.097222222212</c:v>
                </c:pt>
                <c:pt idx="1115">
                  <c:v>40989.111111111102</c:v>
                </c:pt>
                <c:pt idx="1116">
                  <c:v>40989.124999999993</c:v>
                </c:pt>
                <c:pt idx="1117">
                  <c:v>40989.138888888891</c:v>
                </c:pt>
                <c:pt idx="1118">
                  <c:v>40989.152777777781</c:v>
                </c:pt>
                <c:pt idx="1119">
                  <c:v>40989.166666666657</c:v>
                </c:pt>
                <c:pt idx="1120">
                  <c:v>40989.180555555562</c:v>
                </c:pt>
                <c:pt idx="1121">
                  <c:v>40989.194444444445</c:v>
                </c:pt>
                <c:pt idx="1122">
                  <c:v>40989.208333333336</c:v>
                </c:pt>
                <c:pt idx="1123">
                  <c:v>40989.222222222212</c:v>
                </c:pt>
                <c:pt idx="1124">
                  <c:v>40989.236111111102</c:v>
                </c:pt>
                <c:pt idx="1125">
                  <c:v>40989.25</c:v>
                </c:pt>
                <c:pt idx="1126">
                  <c:v>40989.263888888883</c:v>
                </c:pt>
                <c:pt idx="1127">
                  <c:v>40989.277777777774</c:v>
                </c:pt>
                <c:pt idx="1128">
                  <c:v>40989.29166666665</c:v>
                </c:pt>
                <c:pt idx="1129">
                  <c:v>40989.305555555562</c:v>
                </c:pt>
                <c:pt idx="1130">
                  <c:v>40989.319444444453</c:v>
                </c:pt>
                <c:pt idx="1131">
                  <c:v>40989.333333333336</c:v>
                </c:pt>
                <c:pt idx="1132">
                  <c:v>40989.347222222219</c:v>
                </c:pt>
                <c:pt idx="1133">
                  <c:v>40989.361111111102</c:v>
                </c:pt>
                <c:pt idx="1134">
                  <c:v>40989.375</c:v>
                </c:pt>
                <c:pt idx="1135">
                  <c:v>40989.388888888898</c:v>
                </c:pt>
                <c:pt idx="1136">
                  <c:v>40989.402777777781</c:v>
                </c:pt>
                <c:pt idx="1137">
                  <c:v>40989.416666666664</c:v>
                </c:pt>
                <c:pt idx="1138">
                  <c:v>40989.430555555562</c:v>
                </c:pt>
                <c:pt idx="1139">
                  <c:v>40989.444444444453</c:v>
                </c:pt>
                <c:pt idx="1140">
                  <c:v>40989.458333333343</c:v>
                </c:pt>
                <c:pt idx="1141">
                  <c:v>40989.472222222219</c:v>
                </c:pt>
                <c:pt idx="1142">
                  <c:v>40989.486111111109</c:v>
                </c:pt>
                <c:pt idx="1143">
                  <c:v>40989.5</c:v>
                </c:pt>
                <c:pt idx="1144">
                  <c:v>40989.513888888891</c:v>
                </c:pt>
                <c:pt idx="1145">
                  <c:v>40989.527777777774</c:v>
                </c:pt>
                <c:pt idx="1146">
                  <c:v>40989.541666666657</c:v>
                </c:pt>
                <c:pt idx="1147">
                  <c:v>40989.555555555562</c:v>
                </c:pt>
                <c:pt idx="1148">
                  <c:v>40989.569444444445</c:v>
                </c:pt>
                <c:pt idx="1149">
                  <c:v>40989.583333333336</c:v>
                </c:pt>
                <c:pt idx="1150">
                  <c:v>40989.597222222212</c:v>
                </c:pt>
                <c:pt idx="1151">
                  <c:v>40989.611111111102</c:v>
                </c:pt>
                <c:pt idx="1152">
                  <c:v>40989.624999999993</c:v>
                </c:pt>
                <c:pt idx="1153">
                  <c:v>40989.638888888891</c:v>
                </c:pt>
                <c:pt idx="1154">
                  <c:v>40989.652777777781</c:v>
                </c:pt>
                <c:pt idx="1155">
                  <c:v>40989.666666666657</c:v>
                </c:pt>
                <c:pt idx="1156">
                  <c:v>40989.680555555562</c:v>
                </c:pt>
                <c:pt idx="1157">
                  <c:v>40989.694444444445</c:v>
                </c:pt>
                <c:pt idx="1158">
                  <c:v>40989.708333333336</c:v>
                </c:pt>
                <c:pt idx="1159">
                  <c:v>40989.722222222212</c:v>
                </c:pt>
                <c:pt idx="1160">
                  <c:v>40989.736111111102</c:v>
                </c:pt>
                <c:pt idx="1161">
                  <c:v>40989.75</c:v>
                </c:pt>
                <c:pt idx="1162">
                  <c:v>40989.763888888883</c:v>
                </c:pt>
                <c:pt idx="1163">
                  <c:v>40989.777777777774</c:v>
                </c:pt>
                <c:pt idx="1164">
                  <c:v>40989.79166666665</c:v>
                </c:pt>
                <c:pt idx="1165">
                  <c:v>40989.805555555562</c:v>
                </c:pt>
                <c:pt idx="1166">
                  <c:v>40989.819444444453</c:v>
                </c:pt>
                <c:pt idx="1167">
                  <c:v>40989.833333333336</c:v>
                </c:pt>
                <c:pt idx="1168">
                  <c:v>40989.847222222219</c:v>
                </c:pt>
                <c:pt idx="1169">
                  <c:v>40989.861111111102</c:v>
                </c:pt>
                <c:pt idx="1170">
                  <c:v>40989.875</c:v>
                </c:pt>
                <c:pt idx="1171">
                  <c:v>40989.888888888898</c:v>
                </c:pt>
                <c:pt idx="1172">
                  <c:v>40989.902777777781</c:v>
                </c:pt>
                <c:pt idx="1173">
                  <c:v>40989.916666666664</c:v>
                </c:pt>
                <c:pt idx="1174">
                  <c:v>40989.930555555562</c:v>
                </c:pt>
                <c:pt idx="1175">
                  <c:v>40989.944444444453</c:v>
                </c:pt>
                <c:pt idx="1176">
                  <c:v>40989.958333333343</c:v>
                </c:pt>
                <c:pt idx="1177">
                  <c:v>40989.972222222219</c:v>
                </c:pt>
                <c:pt idx="1178">
                  <c:v>40989.986111111109</c:v>
                </c:pt>
                <c:pt idx="1179">
                  <c:v>40990</c:v>
                </c:pt>
                <c:pt idx="1180">
                  <c:v>40990.013888888891</c:v>
                </c:pt>
                <c:pt idx="1181">
                  <c:v>40990.027777777774</c:v>
                </c:pt>
                <c:pt idx="1182">
                  <c:v>40990.041666666657</c:v>
                </c:pt>
                <c:pt idx="1183">
                  <c:v>40990.055555555562</c:v>
                </c:pt>
                <c:pt idx="1184">
                  <c:v>40990.069444444445</c:v>
                </c:pt>
                <c:pt idx="1185">
                  <c:v>40990.083333333336</c:v>
                </c:pt>
                <c:pt idx="1186">
                  <c:v>40990.097222222212</c:v>
                </c:pt>
                <c:pt idx="1187">
                  <c:v>40990.111111111102</c:v>
                </c:pt>
                <c:pt idx="1188">
                  <c:v>40990.124999999993</c:v>
                </c:pt>
                <c:pt idx="1189">
                  <c:v>40990.138888888891</c:v>
                </c:pt>
                <c:pt idx="1190">
                  <c:v>40990.152777777781</c:v>
                </c:pt>
                <c:pt idx="1191">
                  <c:v>40990.166666666657</c:v>
                </c:pt>
                <c:pt idx="1192">
                  <c:v>40990.180555555562</c:v>
                </c:pt>
                <c:pt idx="1193">
                  <c:v>40990.194444444445</c:v>
                </c:pt>
                <c:pt idx="1194">
                  <c:v>40990.208333333336</c:v>
                </c:pt>
                <c:pt idx="1195">
                  <c:v>40990.222222222212</c:v>
                </c:pt>
                <c:pt idx="1196">
                  <c:v>40990.236111111102</c:v>
                </c:pt>
                <c:pt idx="1197">
                  <c:v>40990.25</c:v>
                </c:pt>
                <c:pt idx="1198">
                  <c:v>40990.263888888883</c:v>
                </c:pt>
                <c:pt idx="1199">
                  <c:v>40990.277777777774</c:v>
                </c:pt>
                <c:pt idx="1200">
                  <c:v>40990.29166666665</c:v>
                </c:pt>
                <c:pt idx="1201">
                  <c:v>40990.305555555562</c:v>
                </c:pt>
                <c:pt idx="1202">
                  <c:v>40990.319444444453</c:v>
                </c:pt>
                <c:pt idx="1203">
                  <c:v>40990.333333333336</c:v>
                </c:pt>
                <c:pt idx="1204">
                  <c:v>40990.347222222219</c:v>
                </c:pt>
                <c:pt idx="1205">
                  <c:v>40990.361111111102</c:v>
                </c:pt>
                <c:pt idx="1206">
                  <c:v>40990.375</c:v>
                </c:pt>
                <c:pt idx="1207">
                  <c:v>40990.388888888898</c:v>
                </c:pt>
                <c:pt idx="1208">
                  <c:v>40990.402777777781</c:v>
                </c:pt>
                <c:pt idx="1209">
                  <c:v>40990.416666666664</c:v>
                </c:pt>
                <c:pt idx="1210">
                  <c:v>40990.430555555562</c:v>
                </c:pt>
                <c:pt idx="1211">
                  <c:v>40990.444444444453</c:v>
                </c:pt>
                <c:pt idx="1212">
                  <c:v>40990.458333333343</c:v>
                </c:pt>
                <c:pt idx="1213">
                  <c:v>40990.472222222219</c:v>
                </c:pt>
                <c:pt idx="1214">
                  <c:v>40990.486111111109</c:v>
                </c:pt>
                <c:pt idx="1215">
                  <c:v>40990.5</c:v>
                </c:pt>
                <c:pt idx="1216">
                  <c:v>40990.513888888891</c:v>
                </c:pt>
                <c:pt idx="1217">
                  <c:v>40990.527777777774</c:v>
                </c:pt>
                <c:pt idx="1218">
                  <c:v>40990.541666666657</c:v>
                </c:pt>
                <c:pt idx="1219">
                  <c:v>40990.555555555562</c:v>
                </c:pt>
                <c:pt idx="1220">
                  <c:v>40990.569444444445</c:v>
                </c:pt>
                <c:pt idx="1221">
                  <c:v>40990.583333333336</c:v>
                </c:pt>
                <c:pt idx="1222">
                  <c:v>40990.597222222212</c:v>
                </c:pt>
                <c:pt idx="1223">
                  <c:v>40990.611111111102</c:v>
                </c:pt>
                <c:pt idx="1224">
                  <c:v>40990.624999999993</c:v>
                </c:pt>
                <c:pt idx="1225">
                  <c:v>40990.638888888891</c:v>
                </c:pt>
                <c:pt idx="1226">
                  <c:v>40990.652777777781</c:v>
                </c:pt>
                <c:pt idx="1227">
                  <c:v>40990.666666666657</c:v>
                </c:pt>
                <c:pt idx="1228">
                  <c:v>40990.680555555562</c:v>
                </c:pt>
                <c:pt idx="1229">
                  <c:v>40990.694444444445</c:v>
                </c:pt>
                <c:pt idx="1230">
                  <c:v>40990.708333333336</c:v>
                </c:pt>
                <c:pt idx="1231">
                  <c:v>40990.722222222212</c:v>
                </c:pt>
                <c:pt idx="1232">
                  <c:v>40990.736111111102</c:v>
                </c:pt>
                <c:pt idx="1233">
                  <c:v>40990.75</c:v>
                </c:pt>
                <c:pt idx="1234">
                  <c:v>40990.763888888883</c:v>
                </c:pt>
                <c:pt idx="1235">
                  <c:v>40990.777777777774</c:v>
                </c:pt>
                <c:pt idx="1236">
                  <c:v>40990.79166666665</c:v>
                </c:pt>
                <c:pt idx="1237">
                  <c:v>40990.805555555562</c:v>
                </c:pt>
                <c:pt idx="1238">
                  <c:v>40990.819444444453</c:v>
                </c:pt>
                <c:pt idx="1239">
                  <c:v>40990.833333333336</c:v>
                </c:pt>
                <c:pt idx="1240">
                  <c:v>40990.847222222219</c:v>
                </c:pt>
                <c:pt idx="1241">
                  <c:v>40990.861111111102</c:v>
                </c:pt>
                <c:pt idx="1242">
                  <c:v>40990.875</c:v>
                </c:pt>
                <c:pt idx="1243">
                  <c:v>40990.888888888898</c:v>
                </c:pt>
                <c:pt idx="1244">
                  <c:v>40990.902777777781</c:v>
                </c:pt>
                <c:pt idx="1245">
                  <c:v>40990.916666666664</c:v>
                </c:pt>
                <c:pt idx="1246">
                  <c:v>40990.930555555562</c:v>
                </c:pt>
                <c:pt idx="1247">
                  <c:v>40990.944444444453</c:v>
                </c:pt>
                <c:pt idx="1248">
                  <c:v>40990.958333333343</c:v>
                </c:pt>
                <c:pt idx="1249">
                  <c:v>40990.972222222219</c:v>
                </c:pt>
                <c:pt idx="1250">
                  <c:v>40990.986111111109</c:v>
                </c:pt>
                <c:pt idx="1251">
                  <c:v>40991</c:v>
                </c:pt>
                <c:pt idx="1252">
                  <c:v>40991.013888888891</c:v>
                </c:pt>
                <c:pt idx="1253">
                  <c:v>40991.027777777774</c:v>
                </c:pt>
                <c:pt idx="1254">
                  <c:v>40991.041666666657</c:v>
                </c:pt>
                <c:pt idx="1255">
                  <c:v>40991.055555555562</c:v>
                </c:pt>
                <c:pt idx="1256">
                  <c:v>40991.069444444445</c:v>
                </c:pt>
                <c:pt idx="1257">
                  <c:v>40991.083333333336</c:v>
                </c:pt>
                <c:pt idx="1258">
                  <c:v>40991.097222222212</c:v>
                </c:pt>
                <c:pt idx="1259">
                  <c:v>40991.111111111102</c:v>
                </c:pt>
                <c:pt idx="1260">
                  <c:v>40991.124999999993</c:v>
                </c:pt>
                <c:pt idx="1261">
                  <c:v>40991.138888888891</c:v>
                </c:pt>
                <c:pt idx="1262">
                  <c:v>40991.152777777781</c:v>
                </c:pt>
                <c:pt idx="1263">
                  <c:v>40991.166666666657</c:v>
                </c:pt>
                <c:pt idx="1264">
                  <c:v>40991.180555555562</c:v>
                </c:pt>
                <c:pt idx="1265">
                  <c:v>40991.194444444445</c:v>
                </c:pt>
                <c:pt idx="1266">
                  <c:v>40991.208333333336</c:v>
                </c:pt>
                <c:pt idx="1267">
                  <c:v>40991.222222222212</c:v>
                </c:pt>
                <c:pt idx="1268">
                  <c:v>40991.236111111102</c:v>
                </c:pt>
                <c:pt idx="1269">
                  <c:v>40991.25</c:v>
                </c:pt>
                <c:pt idx="1270">
                  <c:v>40991.263888888883</c:v>
                </c:pt>
                <c:pt idx="1271">
                  <c:v>40991.277777777774</c:v>
                </c:pt>
                <c:pt idx="1272">
                  <c:v>40991.29166666665</c:v>
                </c:pt>
                <c:pt idx="1273">
                  <c:v>40991.305555555562</c:v>
                </c:pt>
                <c:pt idx="1274">
                  <c:v>40991.319444444453</c:v>
                </c:pt>
                <c:pt idx="1275">
                  <c:v>40991.333333333336</c:v>
                </c:pt>
                <c:pt idx="1276">
                  <c:v>40991.347222222219</c:v>
                </c:pt>
                <c:pt idx="1277">
                  <c:v>40991.361111111102</c:v>
                </c:pt>
                <c:pt idx="1278">
                  <c:v>40991.375</c:v>
                </c:pt>
                <c:pt idx="1279">
                  <c:v>40991.388888888898</c:v>
                </c:pt>
                <c:pt idx="1280">
                  <c:v>40991.402777777781</c:v>
                </c:pt>
                <c:pt idx="1281">
                  <c:v>40991.416666666664</c:v>
                </c:pt>
                <c:pt idx="1282">
                  <c:v>40991.430555555562</c:v>
                </c:pt>
                <c:pt idx="1283">
                  <c:v>40991.444444444453</c:v>
                </c:pt>
                <c:pt idx="1284">
                  <c:v>40991.458333333343</c:v>
                </c:pt>
                <c:pt idx="1285">
                  <c:v>40991.472222222219</c:v>
                </c:pt>
                <c:pt idx="1286">
                  <c:v>40991.486111111109</c:v>
                </c:pt>
                <c:pt idx="1287">
                  <c:v>40991.5</c:v>
                </c:pt>
                <c:pt idx="1288">
                  <c:v>40991.513888888891</c:v>
                </c:pt>
                <c:pt idx="1289">
                  <c:v>40991.527777777774</c:v>
                </c:pt>
                <c:pt idx="1290">
                  <c:v>40991.541666666657</c:v>
                </c:pt>
                <c:pt idx="1291">
                  <c:v>40991.555555555562</c:v>
                </c:pt>
                <c:pt idx="1292">
                  <c:v>40991.569444444445</c:v>
                </c:pt>
                <c:pt idx="1293">
                  <c:v>40991.583333333336</c:v>
                </c:pt>
                <c:pt idx="1294">
                  <c:v>40991.597222222212</c:v>
                </c:pt>
                <c:pt idx="1295">
                  <c:v>40991.611111111102</c:v>
                </c:pt>
                <c:pt idx="1296">
                  <c:v>40991.624999999993</c:v>
                </c:pt>
                <c:pt idx="1297">
                  <c:v>40991.638888888891</c:v>
                </c:pt>
                <c:pt idx="1298">
                  <c:v>40991.652777777781</c:v>
                </c:pt>
                <c:pt idx="1299">
                  <c:v>40991.666666666657</c:v>
                </c:pt>
                <c:pt idx="1300">
                  <c:v>40991.680555555562</c:v>
                </c:pt>
                <c:pt idx="1301">
                  <c:v>40991.694444444445</c:v>
                </c:pt>
                <c:pt idx="1302">
                  <c:v>40991.708333333336</c:v>
                </c:pt>
                <c:pt idx="1303">
                  <c:v>40991.722222222212</c:v>
                </c:pt>
                <c:pt idx="1304">
                  <c:v>40991.736111111102</c:v>
                </c:pt>
                <c:pt idx="1305">
                  <c:v>40991.75</c:v>
                </c:pt>
                <c:pt idx="1306">
                  <c:v>40991.763888888883</c:v>
                </c:pt>
                <c:pt idx="1307">
                  <c:v>40991.777777777774</c:v>
                </c:pt>
                <c:pt idx="1308">
                  <c:v>40991.79166666665</c:v>
                </c:pt>
                <c:pt idx="1309">
                  <c:v>40991.805555555562</c:v>
                </c:pt>
                <c:pt idx="1310">
                  <c:v>40991.819444444453</c:v>
                </c:pt>
                <c:pt idx="1311">
                  <c:v>40991.833333333336</c:v>
                </c:pt>
                <c:pt idx="1312">
                  <c:v>40991.847222222219</c:v>
                </c:pt>
                <c:pt idx="1313">
                  <c:v>40991.861111111102</c:v>
                </c:pt>
                <c:pt idx="1314">
                  <c:v>40991.875</c:v>
                </c:pt>
                <c:pt idx="1315">
                  <c:v>40991.888888888898</c:v>
                </c:pt>
                <c:pt idx="1316">
                  <c:v>40991.902777777781</c:v>
                </c:pt>
                <c:pt idx="1317">
                  <c:v>40991.916666666664</c:v>
                </c:pt>
                <c:pt idx="1318">
                  <c:v>40991.930555555562</c:v>
                </c:pt>
                <c:pt idx="1319">
                  <c:v>40991.944444444453</c:v>
                </c:pt>
                <c:pt idx="1320">
                  <c:v>40991.958333333343</c:v>
                </c:pt>
                <c:pt idx="1321">
                  <c:v>40991.972222222219</c:v>
                </c:pt>
                <c:pt idx="1322">
                  <c:v>40991.986111111109</c:v>
                </c:pt>
                <c:pt idx="1323">
                  <c:v>40992</c:v>
                </c:pt>
                <c:pt idx="1324">
                  <c:v>40992.013888888891</c:v>
                </c:pt>
                <c:pt idx="1325">
                  <c:v>40992.027777777774</c:v>
                </c:pt>
                <c:pt idx="1326">
                  <c:v>40992.041666666657</c:v>
                </c:pt>
                <c:pt idx="1327">
                  <c:v>40992.055555555562</c:v>
                </c:pt>
                <c:pt idx="1328">
                  <c:v>40992.069444444445</c:v>
                </c:pt>
                <c:pt idx="1329">
                  <c:v>40992.083333333336</c:v>
                </c:pt>
                <c:pt idx="1330">
                  <c:v>40992.097222222212</c:v>
                </c:pt>
                <c:pt idx="1331">
                  <c:v>40992.111111111102</c:v>
                </c:pt>
                <c:pt idx="1332">
                  <c:v>40992.124999999993</c:v>
                </c:pt>
                <c:pt idx="1333">
                  <c:v>40992.138888888891</c:v>
                </c:pt>
                <c:pt idx="1334">
                  <c:v>40992.152777777781</c:v>
                </c:pt>
                <c:pt idx="1335">
                  <c:v>40992.166666666657</c:v>
                </c:pt>
                <c:pt idx="1336">
                  <c:v>40992.180555555562</c:v>
                </c:pt>
                <c:pt idx="1337">
                  <c:v>40992.194444444445</c:v>
                </c:pt>
                <c:pt idx="1338">
                  <c:v>40992.208333333336</c:v>
                </c:pt>
                <c:pt idx="1339">
                  <c:v>40992.222222222212</c:v>
                </c:pt>
                <c:pt idx="1340">
                  <c:v>40992.236111111102</c:v>
                </c:pt>
                <c:pt idx="1341">
                  <c:v>40992.25</c:v>
                </c:pt>
                <c:pt idx="1342">
                  <c:v>40992.263888888883</c:v>
                </c:pt>
                <c:pt idx="1343">
                  <c:v>40992.277777777774</c:v>
                </c:pt>
                <c:pt idx="1344">
                  <c:v>40992.29166666665</c:v>
                </c:pt>
                <c:pt idx="1345">
                  <c:v>40992.305555555562</c:v>
                </c:pt>
                <c:pt idx="1346">
                  <c:v>40992.319444444453</c:v>
                </c:pt>
                <c:pt idx="1347">
                  <c:v>40992.333333333336</c:v>
                </c:pt>
                <c:pt idx="1348">
                  <c:v>40992.347222222219</c:v>
                </c:pt>
                <c:pt idx="1349">
                  <c:v>40992.361111111102</c:v>
                </c:pt>
                <c:pt idx="1350">
                  <c:v>40992.375</c:v>
                </c:pt>
                <c:pt idx="1351">
                  <c:v>40992.388888888898</c:v>
                </c:pt>
                <c:pt idx="1352">
                  <c:v>40992.402777777781</c:v>
                </c:pt>
                <c:pt idx="1353">
                  <c:v>40992.416666666664</c:v>
                </c:pt>
                <c:pt idx="1354">
                  <c:v>40992.430555555562</c:v>
                </c:pt>
                <c:pt idx="1355">
                  <c:v>40992.444444444453</c:v>
                </c:pt>
                <c:pt idx="1356">
                  <c:v>40992.458333333343</c:v>
                </c:pt>
                <c:pt idx="1357">
                  <c:v>40992.472222222219</c:v>
                </c:pt>
                <c:pt idx="1358">
                  <c:v>40992.486111111109</c:v>
                </c:pt>
                <c:pt idx="1359">
                  <c:v>40992.5</c:v>
                </c:pt>
                <c:pt idx="1360">
                  <c:v>40992.513888888891</c:v>
                </c:pt>
                <c:pt idx="1361">
                  <c:v>40992.527777777774</c:v>
                </c:pt>
                <c:pt idx="1362">
                  <c:v>40992.541666666657</c:v>
                </c:pt>
                <c:pt idx="1363">
                  <c:v>40992.555555555562</c:v>
                </c:pt>
                <c:pt idx="1364">
                  <c:v>40992.569444444445</c:v>
                </c:pt>
                <c:pt idx="1365">
                  <c:v>40992.583333333336</c:v>
                </c:pt>
                <c:pt idx="1366">
                  <c:v>40992.597222222212</c:v>
                </c:pt>
                <c:pt idx="1367">
                  <c:v>40992.611111111102</c:v>
                </c:pt>
                <c:pt idx="1368">
                  <c:v>40992.624999999993</c:v>
                </c:pt>
                <c:pt idx="1369">
                  <c:v>40992.638888888891</c:v>
                </c:pt>
                <c:pt idx="1370">
                  <c:v>40992.652777777781</c:v>
                </c:pt>
                <c:pt idx="1371">
                  <c:v>40992.666666666657</c:v>
                </c:pt>
                <c:pt idx="1372">
                  <c:v>40992.680555555562</c:v>
                </c:pt>
                <c:pt idx="1373">
                  <c:v>40992.694444444445</c:v>
                </c:pt>
                <c:pt idx="1374">
                  <c:v>40992.708333333336</c:v>
                </c:pt>
                <c:pt idx="1375">
                  <c:v>40992.722222222212</c:v>
                </c:pt>
                <c:pt idx="1376">
                  <c:v>40992.736111111102</c:v>
                </c:pt>
                <c:pt idx="1377">
                  <c:v>40992.75</c:v>
                </c:pt>
                <c:pt idx="1378">
                  <c:v>40992.763888888883</c:v>
                </c:pt>
                <c:pt idx="1379">
                  <c:v>40992.777777777774</c:v>
                </c:pt>
                <c:pt idx="1380">
                  <c:v>40992.79166666665</c:v>
                </c:pt>
                <c:pt idx="1381">
                  <c:v>40992.805555555562</c:v>
                </c:pt>
                <c:pt idx="1382">
                  <c:v>40992.819444444453</c:v>
                </c:pt>
                <c:pt idx="1383">
                  <c:v>40992.833333333336</c:v>
                </c:pt>
                <c:pt idx="1384">
                  <c:v>40992.847222222219</c:v>
                </c:pt>
                <c:pt idx="1385">
                  <c:v>40992.861111111102</c:v>
                </c:pt>
                <c:pt idx="1386">
                  <c:v>40992.875</c:v>
                </c:pt>
                <c:pt idx="1387">
                  <c:v>40992.888888888898</c:v>
                </c:pt>
                <c:pt idx="1388">
                  <c:v>40992.902777777781</c:v>
                </c:pt>
                <c:pt idx="1389">
                  <c:v>40992.916666666664</c:v>
                </c:pt>
                <c:pt idx="1390">
                  <c:v>40992.930555555562</c:v>
                </c:pt>
                <c:pt idx="1391">
                  <c:v>40992.944444444453</c:v>
                </c:pt>
                <c:pt idx="1392">
                  <c:v>40992.958333333343</c:v>
                </c:pt>
                <c:pt idx="1393">
                  <c:v>40992.972222222219</c:v>
                </c:pt>
                <c:pt idx="1394">
                  <c:v>40992.986111111109</c:v>
                </c:pt>
                <c:pt idx="1395">
                  <c:v>40993</c:v>
                </c:pt>
                <c:pt idx="1396">
                  <c:v>40993.013888888891</c:v>
                </c:pt>
                <c:pt idx="1397">
                  <c:v>40993.027777777774</c:v>
                </c:pt>
                <c:pt idx="1398">
                  <c:v>40993.041666666657</c:v>
                </c:pt>
                <c:pt idx="1399">
                  <c:v>40993.055555555562</c:v>
                </c:pt>
                <c:pt idx="1400">
                  <c:v>40993.069444444445</c:v>
                </c:pt>
                <c:pt idx="1401">
                  <c:v>40993.083333333336</c:v>
                </c:pt>
                <c:pt idx="1402">
                  <c:v>40993.097222222212</c:v>
                </c:pt>
                <c:pt idx="1403">
                  <c:v>40993.111111111102</c:v>
                </c:pt>
                <c:pt idx="1404">
                  <c:v>40993.124999999993</c:v>
                </c:pt>
                <c:pt idx="1405">
                  <c:v>40993.138888888891</c:v>
                </c:pt>
                <c:pt idx="1406">
                  <c:v>40993.152777777781</c:v>
                </c:pt>
                <c:pt idx="1407">
                  <c:v>40993.166666666657</c:v>
                </c:pt>
                <c:pt idx="1408">
                  <c:v>40993.180555555562</c:v>
                </c:pt>
                <c:pt idx="1409">
                  <c:v>40993.194444444445</c:v>
                </c:pt>
                <c:pt idx="1410">
                  <c:v>40993.208333333336</c:v>
                </c:pt>
                <c:pt idx="1411">
                  <c:v>40993.222222222212</c:v>
                </c:pt>
                <c:pt idx="1412">
                  <c:v>40993.236111111102</c:v>
                </c:pt>
                <c:pt idx="1413">
                  <c:v>40993.25</c:v>
                </c:pt>
                <c:pt idx="1414">
                  <c:v>40993.263888888883</c:v>
                </c:pt>
                <c:pt idx="1415">
                  <c:v>40993.277777777774</c:v>
                </c:pt>
                <c:pt idx="1416">
                  <c:v>40993.29166666665</c:v>
                </c:pt>
                <c:pt idx="1417">
                  <c:v>40993.305555555562</c:v>
                </c:pt>
                <c:pt idx="1418">
                  <c:v>40993.319444444453</c:v>
                </c:pt>
                <c:pt idx="1419">
                  <c:v>40993.333333333336</c:v>
                </c:pt>
                <c:pt idx="1420">
                  <c:v>40993.347222222219</c:v>
                </c:pt>
                <c:pt idx="1421">
                  <c:v>40993.361111111102</c:v>
                </c:pt>
                <c:pt idx="1422">
                  <c:v>40993.375</c:v>
                </c:pt>
                <c:pt idx="1423">
                  <c:v>40993.388888888898</c:v>
                </c:pt>
                <c:pt idx="1424">
                  <c:v>40993.402777777781</c:v>
                </c:pt>
                <c:pt idx="1425">
                  <c:v>40993.416666666664</c:v>
                </c:pt>
                <c:pt idx="1426">
                  <c:v>40993.430555555562</c:v>
                </c:pt>
                <c:pt idx="1427">
                  <c:v>40993.444444444453</c:v>
                </c:pt>
                <c:pt idx="1428">
                  <c:v>40993.458333333343</c:v>
                </c:pt>
                <c:pt idx="1429">
                  <c:v>40993.472222222219</c:v>
                </c:pt>
                <c:pt idx="1430">
                  <c:v>40993.486111111109</c:v>
                </c:pt>
                <c:pt idx="1431">
                  <c:v>40993.5</c:v>
                </c:pt>
                <c:pt idx="1432">
                  <c:v>40993.513888888891</c:v>
                </c:pt>
                <c:pt idx="1433">
                  <c:v>40993.527777777774</c:v>
                </c:pt>
                <c:pt idx="1434">
                  <c:v>40993.541666666657</c:v>
                </c:pt>
                <c:pt idx="1435">
                  <c:v>40993.555555555562</c:v>
                </c:pt>
                <c:pt idx="1436">
                  <c:v>40993.569444444445</c:v>
                </c:pt>
                <c:pt idx="1437">
                  <c:v>40993.583333333336</c:v>
                </c:pt>
                <c:pt idx="1438">
                  <c:v>40993.597222222212</c:v>
                </c:pt>
                <c:pt idx="1439">
                  <c:v>40993.611111111102</c:v>
                </c:pt>
                <c:pt idx="1440">
                  <c:v>40993.624999999993</c:v>
                </c:pt>
                <c:pt idx="1441">
                  <c:v>40993.638888888891</c:v>
                </c:pt>
                <c:pt idx="1442">
                  <c:v>40993.652777777781</c:v>
                </c:pt>
                <c:pt idx="1443">
                  <c:v>40993.666666666657</c:v>
                </c:pt>
                <c:pt idx="1444">
                  <c:v>40993.680555555562</c:v>
                </c:pt>
                <c:pt idx="1445">
                  <c:v>40993.694444444445</c:v>
                </c:pt>
                <c:pt idx="1446">
                  <c:v>40993.708333333336</c:v>
                </c:pt>
                <c:pt idx="1447">
                  <c:v>40993.722222222212</c:v>
                </c:pt>
                <c:pt idx="1448">
                  <c:v>40993.736111111102</c:v>
                </c:pt>
                <c:pt idx="1449">
                  <c:v>40993.75</c:v>
                </c:pt>
                <c:pt idx="1450">
                  <c:v>40993.763888888883</c:v>
                </c:pt>
                <c:pt idx="1451">
                  <c:v>40993.777777777774</c:v>
                </c:pt>
                <c:pt idx="1452">
                  <c:v>40993.79166666665</c:v>
                </c:pt>
                <c:pt idx="1453">
                  <c:v>40993.805555555562</c:v>
                </c:pt>
                <c:pt idx="1454">
                  <c:v>40993.819444444453</c:v>
                </c:pt>
                <c:pt idx="1455">
                  <c:v>40993.833333333336</c:v>
                </c:pt>
                <c:pt idx="1456">
                  <c:v>40993.847222222219</c:v>
                </c:pt>
                <c:pt idx="1457">
                  <c:v>40993.861111111102</c:v>
                </c:pt>
                <c:pt idx="1458">
                  <c:v>40993.875</c:v>
                </c:pt>
                <c:pt idx="1459">
                  <c:v>40993.888888888898</c:v>
                </c:pt>
                <c:pt idx="1460">
                  <c:v>40993.902777777781</c:v>
                </c:pt>
                <c:pt idx="1461">
                  <c:v>40993.916666666664</c:v>
                </c:pt>
                <c:pt idx="1462">
                  <c:v>40993.930555555562</c:v>
                </c:pt>
                <c:pt idx="1463">
                  <c:v>40993.944444444453</c:v>
                </c:pt>
                <c:pt idx="1464">
                  <c:v>40993.958333333343</c:v>
                </c:pt>
                <c:pt idx="1465">
                  <c:v>40993.972222222219</c:v>
                </c:pt>
                <c:pt idx="1466">
                  <c:v>40993.986111111109</c:v>
                </c:pt>
                <c:pt idx="1467">
                  <c:v>40994</c:v>
                </c:pt>
                <c:pt idx="1468">
                  <c:v>40994.013888888891</c:v>
                </c:pt>
                <c:pt idx="1469">
                  <c:v>40994.027777777774</c:v>
                </c:pt>
                <c:pt idx="1470">
                  <c:v>40994.041666666657</c:v>
                </c:pt>
                <c:pt idx="1471">
                  <c:v>40994.055555555562</c:v>
                </c:pt>
                <c:pt idx="1472">
                  <c:v>40994.069444444445</c:v>
                </c:pt>
                <c:pt idx="1473">
                  <c:v>40994.083333333336</c:v>
                </c:pt>
                <c:pt idx="1474">
                  <c:v>40994.097222222212</c:v>
                </c:pt>
                <c:pt idx="1475">
                  <c:v>40994.111111111102</c:v>
                </c:pt>
                <c:pt idx="1476">
                  <c:v>40994.124999999993</c:v>
                </c:pt>
                <c:pt idx="1477">
                  <c:v>40994.138888888891</c:v>
                </c:pt>
                <c:pt idx="1478">
                  <c:v>40994.152777777781</c:v>
                </c:pt>
                <c:pt idx="1479">
                  <c:v>40994.166666666657</c:v>
                </c:pt>
                <c:pt idx="1480">
                  <c:v>40994.180555555562</c:v>
                </c:pt>
                <c:pt idx="1481">
                  <c:v>40994.194444444445</c:v>
                </c:pt>
                <c:pt idx="1482">
                  <c:v>40994.208333333336</c:v>
                </c:pt>
                <c:pt idx="1483">
                  <c:v>40994.222222222212</c:v>
                </c:pt>
                <c:pt idx="1484">
                  <c:v>40994.236111111102</c:v>
                </c:pt>
                <c:pt idx="1485">
                  <c:v>40994.25</c:v>
                </c:pt>
                <c:pt idx="1486">
                  <c:v>40994.263888888883</c:v>
                </c:pt>
                <c:pt idx="1487">
                  <c:v>40994.277777777774</c:v>
                </c:pt>
                <c:pt idx="1488">
                  <c:v>40994.29166666665</c:v>
                </c:pt>
                <c:pt idx="1489">
                  <c:v>40994.305555555562</c:v>
                </c:pt>
                <c:pt idx="1490">
                  <c:v>40994.319444444453</c:v>
                </c:pt>
                <c:pt idx="1491">
                  <c:v>40994.333333333336</c:v>
                </c:pt>
                <c:pt idx="1492">
                  <c:v>40994.347222222219</c:v>
                </c:pt>
                <c:pt idx="1493">
                  <c:v>40994.361111111102</c:v>
                </c:pt>
                <c:pt idx="1494">
                  <c:v>40994.375</c:v>
                </c:pt>
                <c:pt idx="1495">
                  <c:v>40994.388888888898</c:v>
                </c:pt>
                <c:pt idx="1496">
                  <c:v>40994.402777777781</c:v>
                </c:pt>
                <c:pt idx="1497">
                  <c:v>40994.416666666664</c:v>
                </c:pt>
                <c:pt idx="1498">
                  <c:v>40994.430555555562</c:v>
                </c:pt>
                <c:pt idx="1499">
                  <c:v>40994.444444444453</c:v>
                </c:pt>
                <c:pt idx="1500">
                  <c:v>40994.458333333343</c:v>
                </c:pt>
                <c:pt idx="1501">
                  <c:v>40994.472222222219</c:v>
                </c:pt>
                <c:pt idx="1502">
                  <c:v>40994.486111111109</c:v>
                </c:pt>
                <c:pt idx="1503">
                  <c:v>40994.5</c:v>
                </c:pt>
                <c:pt idx="1504">
                  <c:v>40994.513888888891</c:v>
                </c:pt>
                <c:pt idx="1505">
                  <c:v>40994.527777777774</c:v>
                </c:pt>
                <c:pt idx="1506">
                  <c:v>40994.541666666657</c:v>
                </c:pt>
                <c:pt idx="1507">
                  <c:v>40994.555555555562</c:v>
                </c:pt>
                <c:pt idx="1508">
                  <c:v>40994.569444444445</c:v>
                </c:pt>
                <c:pt idx="1509">
                  <c:v>40994.583333333336</c:v>
                </c:pt>
                <c:pt idx="1510">
                  <c:v>40994.597222222212</c:v>
                </c:pt>
                <c:pt idx="1511">
                  <c:v>40994.611111111102</c:v>
                </c:pt>
                <c:pt idx="1512">
                  <c:v>40994.624999999993</c:v>
                </c:pt>
                <c:pt idx="1513">
                  <c:v>40994.638888888891</c:v>
                </c:pt>
                <c:pt idx="1514">
                  <c:v>40994.652777777781</c:v>
                </c:pt>
                <c:pt idx="1515">
                  <c:v>40994.666666666657</c:v>
                </c:pt>
                <c:pt idx="1516">
                  <c:v>40994.680555555562</c:v>
                </c:pt>
                <c:pt idx="1517">
                  <c:v>40994.694444444445</c:v>
                </c:pt>
                <c:pt idx="1518">
                  <c:v>40994.708333333336</c:v>
                </c:pt>
                <c:pt idx="1519">
                  <c:v>40994.722222222212</c:v>
                </c:pt>
                <c:pt idx="1520">
                  <c:v>40994.736111111102</c:v>
                </c:pt>
                <c:pt idx="1521">
                  <c:v>40994.75</c:v>
                </c:pt>
                <c:pt idx="1522">
                  <c:v>40994.763888888883</c:v>
                </c:pt>
                <c:pt idx="1523">
                  <c:v>40994.777777777774</c:v>
                </c:pt>
                <c:pt idx="1524">
                  <c:v>40994.79166666665</c:v>
                </c:pt>
                <c:pt idx="1525">
                  <c:v>40994.805555555562</c:v>
                </c:pt>
                <c:pt idx="1526">
                  <c:v>40994.819444444453</c:v>
                </c:pt>
                <c:pt idx="1527">
                  <c:v>40994.833333333336</c:v>
                </c:pt>
                <c:pt idx="1528">
                  <c:v>40994.847222222219</c:v>
                </c:pt>
                <c:pt idx="1529">
                  <c:v>40994.861111111102</c:v>
                </c:pt>
                <c:pt idx="1530">
                  <c:v>40994.875</c:v>
                </c:pt>
                <c:pt idx="1531">
                  <c:v>40994.888888888898</c:v>
                </c:pt>
                <c:pt idx="1532">
                  <c:v>40994.902777777781</c:v>
                </c:pt>
                <c:pt idx="1533">
                  <c:v>40994.916666666664</c:v>
                </c:pt>
                <c:pt idx="1534">
                  <c:v>40994.930555555562</c:v>
                </c:pt>
                <c:pt idx="1535">
                  <c:v>40994.944444444453</c:v>
                </c:pt>
                <c:pt idx="1536">
                  <c:v>40994.958333333343</c:v>
                </c:pt>
                <c:pt idx="1537">
                  <c:v>40994.972222222219</c:v>
                </c:pt>
                <c:pt idx="1538">
                  <c:v>40994.986111111109</c:v>
                </c:pt>
                <c:pt idx="1539">
                  <c:v>40995</c:v>
                </c:pt>
                <c:pt idx="1540">
                  <c:v>40995.013888888891</c:v>
                </c:pt>
                <c:pt idx="1541">
                  <c:v>40995.027777777774</c:v>
                </c:pt>
                <c:pt idx="1542">
                  <c:v>40995.041666666657</c:v>
                </c:pt>
                <c:pt idx="1543">
                  <c:v>40995.055555555562</c:v>
                </c:pt>
                <c:pt idx="1544">
                  <c:v>40995.069444444445</c:v>
                </c:pt>
                <c:pt idx="1545">
                  <c:v>40995.083333333336</c:v>
                </c:pt>
                <c:pt idx="1546">
                  <c:v>40995.097222222212</c:v>
                </c:pt>
                <c:pt idx="1547">
                  <c:v>40995.111111111102</c:v>
                </c:pt>
                <c:pt idx="1548">
                  <c:v>40995.124999999993</c:v>
                </c:pt>
                <c:pt idx="1549">
                  <c:v>40995.138888888891</c:v>
                </c:pt>
                <c:pt idx="1550">
                  <c:v>40995.152777777781</c:v>
                </c:pt>
                <c:pt idx="1551">
                  <c:v>40995.166666666657</c:v>
                </c:pt>
                <c:pt idx="1552">
                  <c:v>40995.180555555562</c:v>
                </c:pt>
                <c:pt idx="1553">
                  <c:v>40995.194444444445</c:v>
                </c:pt>
                <c:pt idx="1554">
                  <c:v>40995.208333333336</c:v>
                </c:pt>
                <c:pt idx="1555">
                  <c:v>40995.222222222212</c:v>
                </c:pt>
                <c:pt idx="1556">
                  <c:v>40995.236111111102</c:v>
                </c:pt>
                <c:pt idx="1557">
                  <c:v>40995.25</c:v>
                </c:pt>
                <c:pt idx="1558">
                  <c:v>40995.263888888883</c:v>
                </c:pt>
                <c:pt idx="1559">
                  <c:v>40995.277777777774</c:v>
                </c:pt>
                <c:pt idx="1560">
                  <c:v>40995.29166666665</c:v>
                </c:pt>
                <c:pt idx="1561">
                  <c:v>40995.305555555562</c:v>
                </c:pt>
                <c:pt idx="1562">
                  <c:v>40995.319444444453</c:v>
                </c:pt>
                <c:pt idx="1563">
                  <c:v>40995.333333333336</c:v>
                </c:pt>
                <c:pt idx="1564">
                  <c:v>40995.347222222219</c:v>
                </c:pt>
                <c:pt idx="1565">
                  <c:v>40995.361111111102</c:v>
                </c:pt>
                <c:pt idx="1566">
                  <c:v>40995.375</c:v>
                </c:pt>
                <c:pt idx="1567">
                  <c:v>40995.388888888898</c:v>
                </c:pt>
                <c:pt idx="1568">
                  <c:v>40995.402777777781</c:v>
                </c:pt>
                <c:pt idx="1569">
                  <c:v>40995.416666666664</c:v>
                </c:pt>
                <c:pt idx="1570">
                  <c:v>40995.430555555562</c:v>
                </c:pt>
                <c:pt idx="1571">
                  <c:v>40995.444444444453</c:v>
                </c:pt>
                <c:pt idx="1572">
                  <c:v>40995.458333333343</c:v>
                </c:pt>
                <c:pt idx="1573">
                  <c:v>40995.472222222219</c:v>
                </c:pt>
                <c:pt idx="1574">
                  <c:v>40995.486111111109</c:v>
                </c:pt>
                <c:pt idx="1575">
                  <c:v>40995.5</c:v>
                </c:pt>
                <c:pt idx="1576">
                  <c:v>40995.513888888891</c:v>
                </c:pt>
                <c:pt idx="1577">
                  <c:v>40995.527777777774</c:v>
                </c:pt>
                <c:pt idx="1578">
                  <c:v>40995.541666666657</c:v>
                </c:pt>
                <c:pt idx="1579">
                  <c:v>40995.555555555562</c:v>
                </c:pt>
                <c:pt idx="1580">
                  <c:v>40995.569444444445</c:v>
                </c:pt>
                <c:pt idx="1581">
                  <c:v>40995.583333333336</c:v>
                </c:pt>
                <c:pt idx="1582">
                  <c:v>40995.597222222212</c:v>
                </c:pt>
                <c:pt idx="1583">
                  <c:v>40995.611111111102</c:v>
                </c:pt>
                <c:pt idx="1584">
                  <c:v>40995.624999999993</c:v>
                </c:pt>
                <c:pt idx="1585">
                  <c:v>40995.638888888891</c:v>
                </c:pt>
                <c:pt idx="1586">
                  <c:v>40995.652777777781</c:v>
                </c:pt>
                <c:pt idx="1587">
                  <c:v>40995.666666666657</c:v>
                </c:pt>
                <c:pt idx="1588">
                  <c:v>40995.680555555562</c:v>
                </c:pt>
                <c:pt idx="1589">
                  <c:v>40995.694444444445</c:v>
                </c:pt>
                <c:pt idx="1590">
                  <c:v>40995.708333333336</c:v>
                </c:pt>
                <c:pt idx="1591">
                  <c:v>40995.722222222212</c:v>
                </c:pt>
                <c:pt idx="1592">
                  <c:v>40995.736111111102</c:v>
                </c:pt>
                <c:pt idx="1593">
                  <c:v>40995.75</c:v>
                </c:pt>
                <c:pt idx="1594">
                  <c:v>40995.763888888883</c:v>
                </c:pt>
                <c:pt idx="1595">
                  <c:v>40995.777777777774</c:v>
                </c:pt>
                <c:pt idx="1596">
                  <c:v>40995.79166666665</c:v>
                </c:pt>
                <c:pt idx="1597">
                  <c:v>40995.805555555562</c:v>
                </c:pt>
                <c:pt idx="1598">
                  <c:v>40995.819444444453</c:v>
                </c:pt>
                <c:pt idx="1599">
                  <c:v>40995.833333333336</c:v>
                </c:pt>
                <c:pt idx="1600">
                  <c:v>40995.847222222219</c:v>
                </c:pt>
                <c:pt idx="1601">
                  <c:v>40995.861111111102</c:v>
                </c:pt>
                <c:pt idx="1602">
                  <c:v>40995.875</c:v>
                </c:pt>
                <c:pt idx="1603">
                  <c:v>40995.888888888898</c:v>
                </c:pt>
                <c:pt idx="1604">
                  <c:v>40995.902777777781</c:v>
                </c:pt>
                <c:pt idx="1605">
                  <c:v>40995.916666666664</c:v>
                </c:pt>
                <c:pt idx="1606">
                  <c:v>40995.930555555562</c:v>
                </c:pt>
                <c:pt idx="1607">
                  <c:v>40995.944444444453</c:v>
                </c:pt>
                <c:pt idx="1608">
                  <c:v>40995.958333333343</c:v>
                </c:pt>
                <c:pt idx="1609">
                  <c:v>40995.972222222219</c:v>
                </c:pt>
                <c:pt idx="1610">
                  <c:v>40995.986111111109</c:v>
                </c:pt>
                <c:pt idx="1611">
                  <c:v>40996</c:v>
                </c:pt>
                <c:pt idx="1612">
                  <c:v>40996.013888888891</c:v>
                </c:pt>
                <c:pt idx="1613">
                  <c:v>40996.027777777774</c:v>
                </c:pt>
                <c:pt idx="1614">
                  <c:v>40996.041666666657</c:v>
                </c:pt>
                <c:pt idx="1615">
                  <c:v>40996.055555555562</c:v>
                </c:pt>
                <c:pt idx="1616">
                  <c:v>40996.069444444445</c:v>
                </c:pt>
                <c:pt idx="1617">
                  <c:v>40996.083333333336</c:v>
                </c:pt>
                <c:pt idx="1618">
                  <c:v>40996.097222222212</c:v>
                </c:pt>
                <c:pt idx="1619">
                  <c:v>40996.111111111102</c:v>
                </c:pt>
                <c:pt idx="1620">
                  <c:v>40996.124999999993</c:v>
                </c:pt>
                <c:pt idx="1621">
                  <c:v>40996.138888888891</c:v>
                </c:pt>
                <c:pt idx="1622">
                  <c:v>40996.152777777781</c:v>
                </c:pt>
                <c:pt idx="1623">
                  <c:v>40996.166666666657</c:v>
                </c:pt>
                <c:pt idx="1624">
                  <c:v>40996.180555555562</c:v>
                </c:pt>
                <c:pt idx="1625">
                  <c:v>40996.194444444445</c:v>
                </c:pt>
                <c:pt idx="1626">
                  <c:v>40996.208333333336</c:v>
                </c:pt>
                <c:pt idx="1627">
                  <c:v>40996.222222222212</c:v>
                </c:pt>
                <c:pt idx="1628">
                  <c:v>40996.236111111102</c:v>
                </c:pt>
                <c:pt idx="1629">
                  <c:v>40996.25</c:v>
                </c:pt>
                <c:pt idx="1630">
                  <c:v>40996.263888888883</c:v>
                </c:pt>
                <c:pt idx="1631">
                  <c:v>40996.277777777774</c:v>
                </c:pt>
                <c:pt idx="1632">
                  <c:v>40996.29166666665</c:v>
                </c:pt>
                <c:pt idx="1633">
                  <c:v>40996.305555555562</c:v>
                </c:pt>
                <c:pt idx="1634">
                  <c:v>40996.319444444453</c:v>
                </c:pt>
                <c:pt idx="1635">
                  <c:v>40996.333333333336</c:v>
                </c:pt>
                <c:pt idx="1636">
                  <c:v>40996.347222222219</c:v>
                </c:pt>
                <c:pt idx="1637">
                  <c:v>40996.361111111102</c:v>
                </c:pt>
                <c:pt idx="1638">
                  <c:v>40996.375</c:v>
                </c:pt>
                <c:pt idx="1639">
                  <c:v>40996.388888888898</c:v>
                </c:pt>
                <c:pt idx="1640">
                  <c:v>40996.402777777781</c:v>
                </c:pt>
                <c:pt idx="1641">
                  <c:v>40996.416666666664</c:v>
                </c:pt>
                <c:pt idx="1642">
                  <c:v>40996.430555555562</c:v>
                </c:pt>
                <c:pt idx="1643">
                  <c:v>40996.444444444453</c:v>
                </c:pt>
                <c:pt idx="1644">
                  <c:v>40996.458333333343</c:v>
                </c:pt>
                <c:pt idx="1645">
                  <c:v>40996.472222222219</c:v>
                </c:pt>
                <c:pt idx="1646">
                  <c:v>40996.486111111109</c:v>
                </c:pt>
                <c:pt idx="1647">
                  <c:v>40996.5</c:v>
                </c:pt>
                <c:pt idx="1648">
                  <c:v>40996.513888888891</c:v>
                </c:pt>
                <c:pt idx="1649">
                  <c:v>40996.527777777774</c:v>
                </c:pt>
                <c:pt idx="1650">
                  <c:v>40996.541666666657</c:v>
                </c:pt>
                <c:pt idx="1651">
                  <c:v>40996.555555555562</c:v>
                </c:pt>
                <c:pt idx="1652">
                  <c:v>40996.569444444445</c:v>
                </c:pt>
                <c:pt idx="1653">
                  <c:v>40996.583333333336</c:v>
                </c:pt>
                <c:pt idx="1654">
                  <c:v>40996.597222222212</c:v>
                </c:pt>
                <c:pt idx="1655">
                  <c:v>40996.611111111102</c:v>
                </c:pt>
                <c:pt idx="1656">
                  <c:v>40996.624999999993</c:v>
                </c:pt>
                <c:pt idx="1657">
                  <c:v>40996.638888888891</c:v>
                </c:pt>
                <c:pt idx="1658">
                  <c:v>40996.652777777781</c:v>
                </c:pt>
                <c:pt idx="1659">
                  <c:v>40996.666666666657</c:v>
                </c:pt>
                <c:pt idx="1660">
                  <c:v>40996.680555555562</c:v>
                </c:pt>
                <c:pt idx="1661">
                  <c:v>40996.694444444445</c:v>
                </c:pt>
                <c:pt idx="1662">
                  <c:v>40996.708333333336</c:v>
                </c:pt>
                <c:pt idx="1663">
                  <c:v>40996.722222222212</c:v>
                </c:pt>
                <c:pt idx="1664">
                  <c:v>40996.736111111102</c:v>
                </c:pt>
                <c:pt idx="1665">
                  <c:v>40996.75</c:v>
                </c:pt>
                <c:pt idx="1666">
                  <c:v>40996.763888888883</c:v>
                </c:pt>
                <c:pt idx="1667">
                  <c:v>40996.777777777774</c:v>
                </c:pt>
                <c:pt idx="1668">
                  <c:v>40996.79166666665</c:v>
                </c:pt>
                <c:pt idx="1669">
                  <c:v>40996.805555555562</c:v>
                </c:pt>
                <c:pt idx="1670">
                  <c:v>40996.819444444453</c:v>
                </c:pt>
                <c:pt idx="1671">
                  <c:v>40996.833333333336</c:v>
                </c:pt>
                <c:pt idx="1672">
                  <c:v>40996.847222222219</c:v>
                </c:pt>
                <c:pt idx="1673">
                  <c:v>40996.861111111102</c:v>
                </c:pt>
                <c:pt idx="1674">
                  <c:v>40996.875</c:v>
                </c:pt>
                <c:pt idx="1675">
                  <c:v>40996.888888888898</c:v>
                </c:pt>
                <c:pt idx="1676">
                  <c:v>40996.902777777781</c:v>
                </c:pt>
                <c:pt idx="1677">
                  <c:v>40996.916666666664</c:v>
                </c:pt>
                <c:pt idx="1678">
                  <c:v>40996.930555555562</c:v>
                </c:pt>
                <c:pt idx="1679">
                  <c:v>40996.944444444453</c:v>
                </c:pt>
                <c:pt idx="1680">
                  <c:v>40996.958333333343</c:v>
                </c:pt>
                <c:pt idx="1681">
                  <c:v>40996.972222222219</c:v>
                </c:pt>
                <c:pt idx="1682">
                  <c:v>40996.986111111109</c:v>
                </c:pt>
                <c:pt idx="1683">
                  <c:v>40997</c:v>
                </c:pt>
                <c:pt idx="1684">
                  <c:v>40997.013888888891</c:v>
                </c:pt>
                <c:pt idx="1685">
                  <c:v>40997.027777777774</c:v>
                </c:pt>
                <c:pt idx="1686">
                  <c:v>40997.041666666657</c:v>
                </c:pt>
                <c:pt idx="1687">
                  <c:v>40997.055555555562</c:v>
                </c:pt>
                <c:pt idx="1688">
                  <c:v>40997.069444444445</c:v>
                </c:pt>
                <c:pt idx="1689">
                  <c:v>40997.083333333336</c:v>
                </c:pt>
                <c:pt idx="1690">
                  <c:v>40997.097222222212</c:v>
                </c:pt>
                <c:pt idx="1691">
                  <c:v>40997.111111111102</c:v>
                </c:pt>
                <c:pt idx="1692">
                  <c:v>40997.124999999993</c:v>
                </c:pt>
                <c:pt idx="1693">
                  <c:v>40997.138888888891</c:v>
                </c:pt>
                <c:pt idx="1694">
                  <c:v>40997.152777777781</c:v>
                </c:pt>
                <c:pt idx="1695">
                  <c:v>40997.166666666657</c:v>
                </c:pt>
                <c:pt idx="1696">
                  <c:v>40997.180555555562</c:v>
                </c:pt>
                <c:pt idx="1697">
                  <c:v>40997.194444444445</c:v>
                </c:pt>
                <c:pt idx="1698">
                  <c:v>40997.208333333336</c:v>
                </c:pt>
                <c:pt idx="1699">
                  <c:v>40997.222222222212</c:v>
                </c:pt>
                <c:pt idx="1700">
                  <c:v>40997.236111111102</c:v>
                </c:pt>
                <c:pt idx="1701">
                  <c:v>40997.25</c:v>
                </c:pt>
                <c:pt idx="1702">
                  <c:v>40997.263888888883</c:v>
                </c:pt>
                <c:pt idx="1703">
                  <c:v>40997.277777777774</c:v>
                </c:pt>
                <c:pt idx="1704">
                  <c:v>40997.29166666665</c:v>
                </c:pt>
                <c:pt idx="1705">
                  <c:v>40997.305555555562</c:v>
                </c:pt>
                <c:pt idx="1706">
                  <c:v>40997.319444444453</c:v>
                </c:pt>
                <c:pt idx="1707">
                  <c:v>40997.333333333336</c:v>
                </c:pt>
                <c:pt idx="1708">
                  <c:v>40997.347222222219</c:v>
                </c:pt>
                <c:pt idx="1709">
                  <c:v>40997.361111111102</c:v>
                </c:pt>
                <c:pt idx="1710">
                  <c:v>40997.375</c:v>
                </c:pt>
                <c:pt idx="1711">
                  <c:v>40997.388888888898</c:v>
                </c:pt>
                <c:pt idx="1712">
                  <c:v>40997.402777777781</c:v>
                </c:pt>
                <c:pt idx="1713">
                  <c:v>40997.416666666664</c:v>
                </c:pt>
                <c:pt idx="1714">
                  <c:v>40997.430555555562</c:v>
                </c:pt>
                <c:pt idx="1715">
                  <c:v>40997.444444444453</c:v>
                </c:pt>
                <c:pt idx="1716">
                  <c:v>40997.458333333343</c:v>
                </c:pt>
                <c:pt idx="1717">
                  <c:v>40997.472222222219</c:v>
                </c:pt>
                <c:pt idx="1718">
                  <c:v>40997.486111111109</c:v>
                </c:pt>
                <c:pt idx="1719">
                  <c:v>40997.5</c:v>
                </c:pt>
                <c:pt idx="1720">
                  <c:v>40997.513888888891</c:v>
                </c:pt>
                <c:pt idx="1721">
                  <c:v>40997.527777777774</c:v>
                </c:pt>
                <c:pt idx="1722">
                  <c:v>40997.541666666657</c:v>
                </c:pt>
                <c:pt idx="1723">
                  <c:v>40997.555555555562</c:v>
                </c:pt>
                <c:pt idx="1724">
                  <c:v>40997.569444444445</c:v>
                </c:pt>
                <c:pt idx="1725">
                  <c:v>40997.583333333336</c:v>
                </c:pt>
                <c:pt idx="1726">
                  <c:v>40997.597222222212</c:v>
                </c:pt>
                <c:pt idx="1727">
                  <c:v>40997.611111111102</c:v>
                </c:pt>
                <c:pt idx="1728">
                  <c:v>40997.624999999993</c:v>
                </c:pt>
                <c:pt idx="1729">
                  <c:v>40997.638888888891</c:v>
                </c:pt>
                <c:pt idx="1730">
                  <c:v>40997.652777777781</c:v>
                </c:pt>
                <c:pt idx="1731">
                  <c:v>40997.666666666657</c:v>
                </c:pt>
                <c:pt idx="1732">
                  <c:v>40997.680555555562</c:v>
                </c:pt>
                <c:pt idx="1733">
                  <c:v>40997.694444444445</c:v>
                </c:pt>
                <c:pt idx="1734">
                  <c:v>40997.708333333336</c:v>
                </c:pt>
                <c:pt idx="1735">
                  <c:v>40997.722222222212</c:v>
                </c:pt>
                <c:pt idx="1736">
                  <c:v>40997.736111111102</c:v>
                </c:pt>
                <c:pt idx="1737">
                  <c:v>40997.75</c:v>
                </c:pt>
                <c:pt idx="1738">
                  <c:v>40997.763888888883</c:v>
                </c:pt>
                <c:pt idx="1739">
                  <c:v>40997.777777777774</c:v>
                </c:pt>
                <c:pt idx="1740">
                  <c:v>40997.79166666665</c:v>
                </c:pt>
                <c:pt idx="1741">
                  <c:v>40997.805555555562</c:v>
                </c:pt>
                <c:pt idx="1742">
                  <c:v>40997.819444444453</c:v>
                </c:pt>
                <c:pt idx="1743">
                  <c:v>40997.833333333336</c:v>
                </c:pt>
                <c:pt idx="1744">
                  <c:v>40997.847222222219</c:v>
                </c:pt>
                <c:pt idx="1745">
                  <c:v>40997.861111111102</c:v>
                </c:pt>
                <c:pt idx="1746">
                  <c:v>40997.875</c:v>
                </c:pt>
                <c:pt idx="1747">
                  <c:v>40997.888888888898</c:v>
                </c:pt>
                <c:pt idx="1748">
                  <c:v>40997.902777777781</c:v>
                </c:pt>
                <c:pt idx="1749">
                  <c:v>40997.916666666664</c:v>
                </c:pt>
                <c:pt idx="1750">
                  <c:v>40997.930555555562</c:v>
                </c:pt>
                <c:pt idx="1751">
                  <c:v>40997.944444444453</c:v>
                </c:pt>
                <c:pt idx="1752">
                  <c:v>40997.958333333343</c:v>
                </c:pt>
                <c:pt idx="1753">
                  <c:v>40997.972222222219</c:v>
                </c:pt>
                <c:pt idx="1754">
                  <c:v>40997.986111111109</c:v>
                </c:pt>
                <c:pt idx="1755">
                  <c:v>40998</c:v>
                </c:pt>
                <c:pt idx="1756">
                  <c:v>40998.013888888891</c:v>
                </c:pt>
                <c:pt idx="1757">
                  <c:v>40998.027777777774</c:v>
                </c:pt>
                <c:pt idx="1758">
                  <c:v>40998.041666666657</c:v>
                </c:pt>
                <c:pt idx="1759">
                  <c:v>40998.055555555562</c:v>
                </c:pt>
                <c:pt idx="1760">
                  <c:v>40998.069444444445</c:v>
                </c:pt>
                <c:pt idx="1761">
                  <c:v>40998.083333333336</c:v>
                </c:pt>
                <c:pt idx="1762">
                  <c:v>40998.097222222212</c:v>
                </c:pt>
                <c:pt idx="1763">
                  <c:v>40998.111111111102</c:v>
                </c:pt>
                <c:pt idx="1764">
                  <c:v>40998.124999999993</c:v>
                </c:pt>
                <c:pt idx="1765">
                  <c:v>40998.138888888891</c:v>
                </c:pt>
                <c:pt idx="1766">
                  <c:v>40998.152777777781</c:v>
                </c:pt>
                <c:pt idx="1767">
                  <c:v>40998.166666666657</c:v>
                </c:pt>
                <c:pt idx="1768">
                  <c:v>40998.180555555562</c:v>
                </c:pt>
                <c:pt idx="1769">
                  <c:v>40998.194444444445</c:v>
                </c:pt>
                <c:pt idx="1770">
                  <c:v>40998.208333333336</c:v>
                </c:pt>
                <c:pt idx="1771">
                  <c:v>40998.222222222212</c:v>
                </c:pt>
                <c:pt idx="1772">
                  <c:v>40998.236111111102</c:v>
                </c:pt>
                <c:pt idx="1773">
                  <c:v>40998.25</c:v>
                </c:pt>
                <c:pt idx="1774">
                  <c:v>40998.263888888883</c:v>
                </c:pt>
                <c:pt idx="1775">
                  <c:v>40998.277777777774</c:v>
                </c:pt>
                <c:pt idx="1776">
                  <c:v>40998.29166666665</c:v>
                </c:pt>
                <c:pt idx="1777">
                  <c:v>40998.305555555562</c:v>
                </c:pt>
                <c:pt idx="1778">
                  <c:v>40998.319444444453</c:v>
                </c:pt>
                <c:pt idx="1779">
                  <c:v>40998.333333333336</c:v>
                </c:pt>
                <c:pt idx="1780">
                  <c:v>40998.347222222219</c:v>
                </c:pt>
                <c:pt idx="1781">
                  <c:v>40998.361111111102</c:v>
                </c:pt>
                <c:pt idx="1782">
                  <c:v>40998.375</c:v>
                </c:pt>
                <c:pt idx="1783">
                  <c:v>40998.388888888898</c:v>
                </c:pt>
                <c:pt idx="1784">
                  <c:v>40998.402777777781</c:v>
                </c:pt>
                <c:pt idx="1785">
                  <c:v>40998.416666666664</c:v>
                </c:pt>
                <c:pt idx="1786">
                  <c:v>40998.430555555562</c:v>
                </c:pt>
                <c:pt idx="1787">
                  <c:v>40998.444444444453</c:v>
                </c:pt>
                <c:pt idx="1788">
                  <c:v>40998.458333333343</c:v>
                </c:pt>
                <c:pt idx="1789">
                  <c:v>40998.472222222219</c:v>
                </c:pt>
                <c:pt idx="1790">
                  <c:v>40998.486111111109</c:v>
                </c:pt>
                <c:pt idx="1791">
                  <c:v>40998.5</c:v>
                </c:pt>
                <c:pt idx="1792">
                  <c:v>40998.513888888891</c:v>
                </c:pt>
                <c:pt idx="1793">
                  <c:v>40998.527777777774</c:v>
                </c:pt>
                <c:pt idx="1794">
                  <c:v>40998.541666666657</c:v>
                </c:pt>
                <c:pt idx="1795">
                  <c:v>40998.555555555562</c:v>
                </c:pt>
                <c:pt idx="1796">
                  <c:v>40998.569444444445</c:v>
                </c:pt>
                <c:pt idx="1797">
                  <c:v>40998.583333333336</c:v>
                </c:pt>
                <c:pt idx="1798">
                  <c:v>40998.597222222212</c:v>
                </c:pt>
                <c:pt idx="1799">
                  <c:v>40998.611111111102</c:v>
                </c:pt>
                <c:pt idx="1800">
                  <c:v>40998.624999999993</c:v>
                </c:pt>
                <c:pt idx="1801">
                  <c:v>40998.638888888891</c:v>
                </c:pt>
                <c:pt idx="1802">
                  <c:v>40998.652777777781</c:v>
                </c:pt>
                <c:pt idx="1803">
                  <c:v>40998.666666666657</c:v>
                </c:pt>
                <c:pt idx="1804">
                  <c:v>40998.680555555562</c:v>
                </c:pt>
                <c:pt idx="1805">
                  <c:v>40998.694444444445</c:v>
                </c:pt>
                <c:pt idx="1806">
                  <c:v>40998.708333333336</c:v>
                </c:pt>
                <c:pt idx="1807">
                  <c:v>40998.722222222212</c:v>
                </c:pt>
                <c:pt idx="1808">
                  <c:v>40998.736111111102</c:v>
                </c:pt>
                <c:pt idx="1809">
                  <c:v>40998.75</c:v>
                </c:pt>
                <c:pt idx="1810">
                  <c:v>40998.763888888883</c:v>
                </c:pt>
                <c:pt idx="1811">
                  <c:v>40998.777777777774</c:v>
                </c:pt>
                <c:pt idx="1812">
                  <c:v>40998.79166666665</c:v>
                </c:pt>
                <c:pt idx="1813">
                  <c:v>40998.805555555562</c:v>
                </c:pt>
                <c:pt idx="1814">
                  <c:v>40998.819444444453</c:v>
                </c:pt>
                <c:pt idx="1815">
                  <c:v>40998.833333333336</c:v>
                </c:pt>
                <c:pt idx="1816">
                  <c:v>40998.847222222219</c:v>
                </c:pt>
                <c:pt idx="1817">
                  <c:v>40998.861111111102</c:v>
                </c:pt>
                <c:pt idx="1818">
                  <c:v>40998.875</c:v>
                </c:pt>
                <c:pt idx="1819">
                  <c:v>40998.888888888898</c:v>
                </c:pt>
                <c:pt idx="1820">
                  <c:v>40998.902777777781</c:v>
                </c:pt>
                <c:pt idx="1821">
                  <c:v>40998.916666666664</c:v>
                </c:pt>
                <c:pt idx="1822">
                  <c:v>40998.930555555562</c:v>
                </c:pt>
                <c:pt idx="1823">
                  <c:v>40998.944444444453</c:v>
                </c:pt>
                <c:pt idx="1824">
                  <c:v>40998.958333333343</c:v>
                </c:pt>
                <c:pt idx="1825">
                  <c:v>40998.972222222219</c:v>
                </c:pt>
                <c:pt idx="1826">
                  <c:v>40998.986111111109</c:v>
                </c:pt>
                <c:pt idx="1827">
                  <c:v>40999</c:v>
                </c:pt>
                <c:pt idx="1828">
                  <c:v>40999.013888888891</c:v>
                </c:pt>
                <c:pt idx="1829">
                  <c:v>40999.027777777774</c:v>
                </c:pt>
                <c:pt idx="1830">
                  <c:v>40999.041666666657</c:v>
                </c:pt>
                <c:pt idx="1831">
                  <c:v>40999.055555555562</c:v>
                </c:pt>
                <c:pt idx="1832">
                  <c:v>40999.069444444445</c:v>
                </c:pt>
                <c:pt idx="1833">
                  <c:v>40999.083333333336</c:v>
                </c:pt>
                <c:pt idx="1834">
                  <c:v>40999.097222222212</c:v>
                </c:pt>
                <c:pt idx="1835">
                  <c:v>40999.111111111102</c:v>
                </c:pt>
                <c:pt idx="1836">
                  <c:v>40999.124999999993</c:v>
                </c:pt>
                <c:pt idx="1837">
                  <c:v>40999.138888888891</c:v>
                </c:pt>
                <c:pt idx="1838">
                  <c:v>40999.152777777781</c:v>
                </c:pt>
                <c:pt idx="1839">
                  <c:v>40999.166666666657</c:v>
                </c:pt>
                <c:pt idx="1840">
                  <c:v>40999.180555555562</c:v>
                </c:pt>
                <c:pt idx="1841">
                  <c:v>40999.194444444445</c:v>
                </c:pt>
                <c:pt idx="1842">
                  <c:v>40999.208333333336</c:v>
                </c:pt>
                <c:pt idx="1843">
                  <c:v>40999.222222222212</c:v>
                </c:pt>
                <c:pt idx="1844">
                  <c:v>40999.236111111102</c:v>
                </c:pt>
                <c:pt idx="1845">
                  <c:v>40999.25</c:v>
                </c:pt>
                <c:pt idx="1846">
                  <c:v>40999.263888888883</c:v>
                </c:pt>
                <c:pt idx="1847">
                  <c:v>40999.277777777774</c:v>
                </c:pt>
                <c:pt idx="1848">
                  <c:v>40999.29166666665</c:v>
                </c:pt>
                <c:pt idx="1849">
                  <c:v>40999.305555555562</c:v>
                </c:pt>
                <c:pt idx="1850">
                  <c:v>40999.319444444453</c:v>
                </c:pt>
                <c:pt idx="1851">
                  <c:v>40999.333333333336</c:v>
                </c:pt>
                <c:pt idx="1852">
                  <c:v>40999.347222222219</c:v>
                </c:pt>
                <c:pt idx="1853">
                  <c:v>40999.361111111102</c:v>
                </c:pt>
                <c:pt idx="1854">
                  <c:v>40999.375</c:v>
                </c:pt>
                <c:pt idx="1855">
                  <c:v>40999.388888888898</c:v>
                </c:pt>
                <c:pt idx="1856">
                  <c:v>40999.402777777781</c:v>
                </c:pt>
                <c:pt idx="1857">
                  <c:v>40999.416666666664</c:v>
                </c:pt>
                <c:pt idx="1858">
                  <c:v>40999.430555555562</c:v>
                </c:pt>
                <c:pt idx="1859">
                  <c:v>40999.444444444453</c:v>
                </c:pt>
                <c:pt idx="1860">
                  <c:v>40999.458333333343</c:v>
                </c:pt>
                <c:pt idx="1861">
                  <c:v>40999.472222222219</c:v>
                </c:pt>
                <c:pt idx="1862">
                  <c:v>40999.486111111109</c:v>
                </c:pt>
                <c:pt idx="1863">
                  <c:v>40999.5</c:v>
                </c:pt>
                <c:pt idx="1864">
                  <c:v>40999.513888888891</c:v>
                </c:pt>
                <c:pt idx="1865">
                  <c:v>40999.527777777774</c:v>
                </c:pt>
                <c:pt idx="1866">
                  <c:v>40999.541666666657</c:v>
                </c:pt>
                <c:pt idx="1867">
                  <c:v>40999.555555555562</c:v>
                </c:pt>
                <c:pt idx="1868">
                  <c:v>40999.569444444445</c:v>
                </c:pt>
                <c:pt idx="1869">
                  <c:v>40999.583333333336</c:v>
                </c:pt>
                <c:pt idx="1870">
                  <c:v>40999.597222222212</c:v>
                </c:pt>
                <c:pt idx="1871">
                  <c:v>40999.611111111102</c:v>
                </c:pt>
                <c:pt idx="1872">
                  <c:v>40999.624999999993</c:v>
                </c:pt>
                <c:pt idx="1873">
                  <c:v>40999.638888888891</c:v>
                </c:pt>
                <c:pt idx="1874">
                  <c:v>40999.652777777781</c:v>
                </c:pt>
                <c:pt idx="1875">
                  <c:v>40999.666666666657</c:v>
                </c:pt>
                <c:pt idx="1876">
                  <c:v>40999.680555555562</c:v>
                </c:pt>
                <c:pt idx="1877">
                  <c:v>40999.694444444445</c:v>
                </c:pt>
                <c:pt idx="1878">
                  <c:v>40999.708333333336</c:v>
                </c:pt>
                <c:pt idx="1879">
                  <c:v>40999.722222222212</c:v>
                </c:pt>
                <c:pt idx="1880">
                  <c:v>40999.736111111102</c:v>
                </c:pt>
                <c:pt idx="1881">
                  <c:v>40999.75</c:v>
                </c:pt>
                <c:pt idx="1882">
                  <c:v>40999.763888888883</c:v>
                </c:pt>
                <c:pt idx="1883">
                  <c:v>40999.777777777774</c:v>
                </c:pt>
                <c:pt idx="1884">
                  <c:v>40999.79166666665</c:v>
                </c:pt>
                <c:pt idx="1885">
                  <c:v>40999.805555555562</c:v>
                </c:pt>
                <c:pt idx="1886">
                  <c:v>40999.819444444453</c:v>
                </c:pt>
                <c:pt idx="1887">
                  <c:v>40999.833333333336</c:v>
                </c:pt>
                <c:pt idx="1888">
                  <c:v>40999.847222222219</c:v>
                </c:pt>
                <c:pt idx="1889">
                  <c:v>40999.861111111102</c:v>
                </c:pt>
                <c:pt idx="1890">
                  <c:v>40999.875</c:v>
                </c:pt>
                <c:pt idx="1891">
                  <c:v>40999.888888888898</c:v>
                </c:pt>
                <c:pt idx="1892">
                  <c:v>40999.902777777781</c:v>
                </c:pt>
                <c:pt idx="1893">
                  <c:v>40999.916666666664</c:v>
                </c:pt>
                <c:pt idx="1894">
                  <c:v>40999.930555555562</c:v>
                </c:pt>
                <c:pt idx="1895">
                  <c:v>40999.944444444453</c:v>
                </c:pt>
                <c:pt idx="1896">
                  <c:v>40999.958333333343</c:v>
                </c:pt>
                <c:pt idx="1897">
                  <c:v>40999.972222222219</c:v>
                </c:pt>
                <c:pt idx="1898">
                  <c:v>40999.986111111109</c:v>
                </c:pt>
                <c:pt idx="1899">
                  <c:v>41000</c:v>
                </c:pt>
                <c:pt idx="1900">
                  <c:v>41000.013888888891</c:v>
                </c:pt>
                <c:pt idx="1901">
                  <c:v>41000.027777777774</c:v>
                </c:pt>
                <c:pt idx="1902">
                  <c:v>41000.041666666657</c:v>
                </c:pt>
                <c:pt idx="1903">
                  <c:v>41000.055555555562</c:v>
                </c:pt>
                <c:pt idx="1904">
                  <c:v>41000.069444444445</c:v>
                </c:pt>
                <c:pt idx="1905">
                  <c:v>41000.083333333336</c:v>
                </c:pt>
                <c:pt idx="1906">
                  <c:v>41000.097222222212</c:v>
                </c:pt>
                <c:pt idx="1907">
                  <c:v>41000.111111111102</c:v>
                </c:pt>
                <c:pt idx="1908">
                  <c:v>41000.124999999993</c:v>
                </c:pt>
                <c:pt idx="1909">
                  <c:v>41000.138888888891</c:v>
                </c:pt>
                <c:pt idx="1910">
                  <c:v>41000.152777777781</c:v>
                </c:pt>
                <c:pt idx="1911">
                  <c:v>41000.166666666657</c:v>
                </c:pt>
                <c:pt idx="1912">
                  <c:v>41000.180555555562</c:v>
                </c:pt>
                <c:pt idx="1913">
                  <c:v>41000.194444444445</c:v>
                </c:pt>
                <c:pt idx="1914">
                  <c:v>41000.208333333336</c:v>
                </c:pt>
                <c:pt idx="1915">
                  <c:v>41000.222222222212</c:v>
                </c:pt>
                <c:pt idx="1916">
                  <c:v>41000.236111111102</c:v>
                </c:pt>
                <c:pt idx="1917">
                  <c:v>41000.25</c:v>
                </c:pt>
                <c:pt idx="1918">
                  <c:v>41000.263888888883</c:v>
                </c:pt>
                <c:pt idx="1919">
                  <c:v>41000.277777777774</c:v>
                </c:pt>
                <c:pt idx="1920">
                  <c:v>41000.29166666665</c:v>
                </c:pt>
                <c:pt idx="1921">
                  <c:v>41000.305555555562</c:v>
                </c:pt>
                <c:pt idx="1922">
                  <c:v>41000.319444444453</c:v>
                </c:pt>
                <c:pt idx="1923">
                  <c:v>41000.333333333336</c:v>
                </c:pt>
                <c:pt idx="1924">
                  <c:v>41000.347222222219</c:v>
                </c:pt>
                <c:pt idx="1925">
                  <c:v>41000.361111111102</c:v>
                </c:pt>
                <c:pt idx="1926">
                  <c:v>41000.375</c:v>
                </c:pt>
                <c:pt idx="1927">
                  <c:v>41000.388888888898</c:v>
                </c:pt>
                <c:pt idx="1928">
                  <c:v>41000.402777777781</c:v>
                </c:pt>
                <c:pt idx="1929">
                  <c:v>41000.416666666664</c:v>
                </c:pt>
                <c:pt idx="1930">
                  <c:v>41000.430555555562</c:v>
                </c:pt>
                <c:pt idx="1931">
                  <c:v>41000.444444444453</c:v>
                </c:pt>
                <c:pt idx="1932">
                  <c:v>41000.458333333343</c:v>
                </c:pt>
                <c:pt idx="1933">
                  <c:v>41000.472222222219</c:v>
                </c:pt>
                <c:pt idx="1934">
                  <c:v>41000.486111111109</c:v>
                </c:pt>
                <c:pt idx="1935">
                  <c:v>41000.5</c:v>
                </c:pt>
                <c:pt idx="1936">
                  <c:v>41000.513888888891</c:v>
                </c:pt>
                <c:pt idx="1937">
                  <c:v>41000.527777777774</c:v>
                </c:pt>
                <c:pt idx="1938">
                  <c:v>41000.541666666657</c:v>
                </c:pt>
                <c:pt idx="1939">
                  <c:v>41000.555555555562</c:v>
                </c:pt>
                <c:pt idx="1940">
                  <c:v>41000.569444444445</c:v>
                </c:pt>
                <c:pt idx="1941">
                  <c:v>41000.583333333336</c:v>
                </c:pt>
                <c:pt idx="1942">
                  <c:v>41000.597222222212</c:v>
                </c:pt>
                <c:pt idx="1943">
                  <c:v>41000.611111111102</c:v>
                </c:pt>
                <c:pt idx="1944">
                  <c:v>41000.624999999993</c:v>
                </c:pt>
                <c:pt idx="1945">
                  <c:v>41000.638888888891</c:v>
                </c:pt>
                <c:pt idx="1946">
                  <c:v>41000.652777777781</c:v>
                </c:pt>
                <c:pt idx="1947">
                  <c:v>41000.666666666657</c:v>
                </c:pt>
                <c:pt idx="1948">
                  <c:v>41000.680555555562</c:v>
                </c:pt>
                <c:pt idx="1949">
                  <c:v>41000.694444444445</c:v>
                </c:pt>
                <c:pt idx="1950">
                  <c:v>41000.708333333336</c:v>
                </c:pt>
                <c:pt idx="1951">
                  <c:v>41000.722222222212</c:v>
                </c:pt>
                <c:pt idx="1952">
                  <c:v>41000.736111111102</c:v>
                </c:pt>
                <c:pt idx="1953">
                  <c:v>41000.75</c:v>
                </c:pt>
                <c:pt idx="1954">
                  <c:v>41000.763888888883</c:v>
                </c:pt>
                <c:pt idx="1955">
                  <c:v>41000.777777777774</c:v>
                </c:pt>
                <c:pt idx="1956">
                  <c:v>41000.79166666665</c:v>
                </c:pt>
                <c:pt idx="1957">
                  <c:v>41000.805555555562</c:v>
                </c:pt>
                <c:pt idx="1958">
                  <c:v>41000.819444444453</c:v>
                </c:pt>
                <c:pt idx="1959">
                  <c:v>41000.833333333336</c:v>
                </c:pt>
                <c:pt idx="1960">
                  <c:v>41000.847222222219</c:v>
                </c:pt>
                <c:pt idx="1961">
                  <c:v>41000.861111111102</c:v>
                </c:pt>
                <c:pt idx="1962">
                  <c:v>41000.875</c:v>
                </c:pt>
                <c:pt idx="1963">
                  <c:v>41000.888888888898</c:v>
                </c:pt>
                <c:pt idx="1964">
                  <c:v>41000.902777777781</c:v>
                </c:pt>
                <c:pt idx="1965">
                  <c:v>41000.916666666664</c:v>
                </c:pt>
                <c:pt idx="1966">
                  <c:v>41000.930555555562</c:v>
                </c:pt>
                <c:pt idx="1967">
                  <c:v>41000.944444444453</c:v>
                </c:pt>
                <c:pt idx="1968">
                  <c:v>41000.958333333343</c:v>
                </c:pt>
                <c:pt idx="1969">
                  <c:v>41000.972222222219</c:v>
                </c:pt>
                <c:pt idx="1970">
                  <c:v>41000.986111111109</c:v>
                </c:pt>
                <c:pt idx="1971">
                  <c:v>41001</c:v>
                </c:pt>
                <c:pt idx="1972">
                  <c:v>41001.013888888891</c:v>
                </c:pt>
                <c:pt idx="1973">
                  <c:v>41001.027777777774</c:v>
                </c:pt>
                <c:pt idx="1974">
                  <c:v>41001.041666666657</c:v>
                </c:pt>
                <c:pt idx="1975">
                  <c:v>41001.055555555562</c:v>
                </c:pt>
                <c:pt idx="1976">
                  <c:v>41001.069444444445</c:v>
                </c:pt>
                <c:pt idx="1977">
                  <c:v>41001.083333333336</c:v>
                </c:pt>
                <c:pt idx="1978">
                  <c:v>41001.097222222212</c:v>
                </c:pt>
                <c:pt idx="1979">
                  <c:v>41001.111111111102</c:v>
                </c:pt>
                <c:pt idx="1980">
                  <c:v>41001.124999999993</c:v>
                </c:pt>
                <c:pt idx="1981">
                  <c:v>41001.138888888891</c:v>
                </c:pt>
                <c:pt idx="1982">
                  <c:v>41001.152777777781</c:v>
                </c:pt>
                <c:pt idx="1983">
                  <c:v>41001.166666666657</c:v>
                </c:pt>
                <c:pt idx="1984">
                  <c:v>41001.180555555562</c:v>
                </c:pt>
                <c:pt idx="1985">
                  <c:v>41001.194444444445</c:v>
                </c:pt>
                <c:pt idx="1986">
                  <c:v>41001.208333333336</c:v>
                </c:pt>
                <c:pt idx="1987">
                  <c:v>41001.222222222212</c:v>
                </c:pt>
                <c:pt idx="1988">
                  <c:v>41001.236111111102</c:v>
                </c:pt>
                <c:pt idx="1989">
                  <c:v>41001.25</c:v>
                </c:pt>
                <c:pt idx="1990">
                  <c:v>41001.263888888883</c:v>
                </c:pt>
                <c:pt idx="1991">
                  <c:v>41001.277777777774</c:v>
                </c:pt>
                <c:pt idx="1992">
                  <c:v>41001.29166666665</c:v>
                </c:pt>
                <c:pt idx="1993">
                  <c:v>41001.305555555562</c:v>
                </c:pt>
                <c:pt idx="1994">
                  <c:v>41001.319444444453</c:v>
                </c:pt>
                <c:pt idx="1995">
                  <c:v>41001.333333333336</c:v>
                </c:pt>
                <c:pt idx="1996">
                  <c:v>41001.347222222219</c:v>
                </c:pt>
                <c:pt idx="1997">
                  <c:v>41001.361111111102</c:v>
                </c:pt>
                <c:pt idx="1998">
                  <c:v>41001.375</c:v>
                </c:pt>
                <c:pt idx="1999">
                  <c:v>41001.388888888898</c:v>
                </c:pt>
                <c:pt idx="2000">
                  <c:v>41001.402777777781</c:v>
                </c:pt>
                <c:pt idx="2001">
                  <c:v>41001.416666666664</c:v>
                </c:pt>
                <c:pt idx="2002">
                  <c:v>41001.430555555562</c:v>
                </c:pt>
                <c:pt idx="2003">
                  <c:v>41001.444444444453</c:v>
                </c:pt>
                <c:pt idx="2004">
                  <c:v>41001.458333333343</c:v>
                </c:pt>
                <c:pt idx="2005">
                  <c:v>41001.472222222219</c:v>
                </c:pt>
                <c:pt idx="2006">
                  <c:v>41001.486111111109</c:v>
                </c:pt>
                <c:pt idx="2007">
                  <c:v>41001.5</c:v>
                </c:pt>
                <c:pt idx="2008">
                  <c:v>41001.513888888891</c:v>
                </c:pt>
                <c:pt idx="2009">
                  <c:v>41001.527777777774</c:v>
                </c:pt>
                <c:pt idx="2010">
                  <c:v>41001.541666666657</c:v>
                </c:pt>
                <c:pt idx="2011">
                  <c:v>41001.555555555562</c:v>
                </c:pt>
                <c:pt idx="2012">
                  <c:v>41001.569444444445</c:v>
                </c:pt>
                <c:pt idx="2013">
                  <c:v>41001.583333333336</c:v>
                </c:pt>
                <c:pt idx="2014">
                  <c:v>41001.597222222212</c:v>
                </c:pt>
                <c:pt idx="2015">
                  <c:v>41001.611111111102</c:v>
                </c:pt>
                <c:pt idx="2016">
                  <c:v>41001.624999999993</c:v>
                </c:pt>
                <c:pt idx="2017">
                  <c:v>41001.638888888891</c:v>
                </c:pt>
                <c:pt idx="2018">
                  <c:v>41001.652777777781</c:v>
                </c:pt>
                <c:pt idx="2019">
                  <c:v>41001.666666666657</c:v>
                </c:pt>
                <c:pt idx="2020">
                  <c:v>41001.680555555562</c:v>
                </c:pt>
                <c:pt idx="2021">
                  <c:v>41001.694444444445</c:v>
                </c:pt>
                <c:pt idx="2022">
                  <c:v>41001.708333333336</c:v>
                </c:pt>
                <c:pt idx="2023">
                  <c:v>41001.722222222212</c:v>
                </c:pt>
                <c:pt idx="2024">
                  <c:v>41001.736111111102</c:v>
                </c:pt>
                <c:pt idx="2025">
                  <c:v>41001.75</c:v>
                </c:pt>
                <c:pt idx="2026">
                  <c:v>41001.763888888883</c:v>
                </c:pt>
                <c:pt idx="2027">
                  <c:v>41001.777777777774</c:v>
                </c:pt>
                <c:pt idx="2028">
                  <c:v>41001.79166666665</c:v>
                </c:pt>
                <c:pt idx="2029">
                  <c:v>41001.805555555562</c:v>
                </c:pt>
                <c:pt idx="2030">
                  <c:v>41001.819444444453</c:v>
                </c:pt>
                <c:pt idx="2031">
                  <c:v>41001.833333333336</c:v>
                </c:pt>
                <c:pt idx="2032">
                  <c:v>41001.847222222219</c:v>
                </c:pt>
                <c:pt idx="2033">
                  <c:v>41001.861111111102</c:v>
                </c:pt>
                <c:pt idx="2034">
                  <c:v>41001.875</c:v>
                </c:pt>
                <c:pt idx="2035">
                  <c:v>41001.888888888898</c:v>
                </c:pt>
                <c:pt idx="2036">
                  <c:v>41001.902777777781</c:v>
                </c:pt>
                <c:pt idx="2037">
                  <c:v>41001.916666666664</c:v>
                </c:pt>
                <c:pt idx="2038">
                  <c:v>41001.930555555562</c:v>
                </c:pt>
                <c:pt idx="2039">
                  <c:v>41001.944444444453</c:v>
                </c:pt>
                <c:pt idx="2040">
                  <c:v>41001.958333333343</c:v>
                </c:pt>
                <c:pt idx="2041">
                  <c:v>41001.972222222219</c:v>
                </c:pt>
                <c:pt idx="2042">
                  <c:v>41001.986111111109</c:v>
                </c:pt>
                <c:pt idx="2043">
                  <c:v>41002</c:v>
                </c:pt>
                <c:pt idx="2044">
                  <c:v>41002.013888888891</c:v>
                </c:pt>
                <c:pt idx="2045">
                  <c:v>41002.027777777774</c:v>
                </c:pt>
                <c:pt idx="2046">
                  <c:v>41002.041666666657</c:v>
                </c:pt>
                <c:pt idx="2047">
                  <c:v>41002.055555555562</c:v>
                </c:pt>
                <c:pt idx="2048">
                  <c:v>41002.069444444445</c:v>
                </c:pt>
                <c:pt idx="2049">
                  <c:v>41002.083333333336</c:v>
                </c:pt>
                <c:pt idx="2050">
                  <c:v>41002.097222222212</c:v>
                </c:pt>
                <c:pt idx="2051">
                  <c:v>41002.111111111102</c:v>
                </c:pt>
                <c:pt idx="2052">
                  <c:v>41002.124999999993</c:v>
                </c:pt>
                <c:pt idx="2053">
                  <c:v>41002.138888888891</c:v>
                </c:pt>
                <c:pt idx="2054">
                  <c:v>41002.152777777781</c:v>
                </c:pt>
                <c:pt idx="2055">
                  <c:v>41002.166666666657</c:v>
                </c:pt>
                <c:pt idx="2056">
                  <c:v>41002.180555555562</c:v>
                </c:pt>
                <c:pt idx="2057">
                  <c:v>41002.194444444445</c:v>
                </c:pt>
                <c:pt idx="2058">
                  <c:v>41002.208333333336</c:v>
                </c:pt>
                <c:pt idx="2059">
                  <c:v>41002.222222222212</c:v>
                </c:pt>
                <c:pt idx="2060">
                  <c:v>41002.236111111102</c:v>
                </c:pt>
                <c:pt idx="2061">
                  <c:v>41002.25</c:v>
                </c:pt>
                <c:pt idx="2062">
                  <c:v>41002.263888888883</c:v>
                </c:pt>
                <c:pt idx="2063">
                  <c:v>41002.277777777774</c:v>
                </c:pt>
                <c:pt idx="2064">
                  <c:v>41002.29166666665</c:v>
                </c:pt>
                <c:pt idx="2065">
                  <c:v>41002.305555555562</c:v>
                </c:pt>
                <c:pt idx="2066">
                  <c:v>41002.319444444453</c:v>
                </c:pt>
                <c:pt idx="2067">
                  <c:v>41002.333333333336</c:v>
                </c:pt>
                <c:pt idx="2068">
                  <c:v>41002.347222222219</c:v>
                </c:pt>
                <c:pt idx="2069">
                  <c:v>41002.361111111102</c:v>
                </c:pt>
                <c:pt idx="2070">
                  <c:v>41002.375</c:v>
                </c:pt>
                <c:pt idx="2071">
                  <c:v>41002.388888888898</c:v>
                </c:pt>
                <c:pt idx="2072">
                  <c:v>41002.402777777781</c:v>
                </c:pt>
                <c:pt idx="2073">
                  <c:v>41002.416666666664</c:v>
                </c:pt>
                <c:pt idx="2074">
                  <c:v>41002.430555555562</c:v>
                </c:pt>
                <c:pt idx="2075">
                  <c:v>41002.444444444453</c:v>
                </c:pt>
                <c:pt idx="2076">
                  <c:v>41002.458333333343</c:v>
                </c:pt>
                <c:pt idx="2077">
                  <c:v>41002.472222222219</c:v>
                </c:pt>
                <c:pt idx="2078">
                  <c:v>41002.486111111109</c:v>
                </c:pt>
                <c:pt idx="2079">
                  <c:v>41002.5</c:v>
                </c:pt>
                <c:pt idx="2080">
                  <c:v>41002.513888888891</c:v>
                </c:pt>
                <c:pt idx="2081">
                  <c:v>41002.527777777774</c:v>
                </c:pt>
                <c:pt idx="2082">
                  <c:v>41002.541666666657</c:v>
                </c:pt>
                <c:pt idx="2083">
                  <c:v>41002.555555555562</c:v>
                </c:pt>
                <c:pt idx="2084">
                  <c:v>41002.569444444445</c:v>
                </c:pt>
                <c:pt idx="2085">
                  <c:v>41002.583333333336</c:v>
                </c:pt>
                <c:pt idx="2086">
                  <c:v>41002.597222222212</c:v>
                </c:pt>
                <c:pt idx="2087">
                  <c:v>41002.611111111102</c:v>
                </c:pt>
                <c:pt idx="2088">
                  <c:v>41002.624999999993</c:v>
                </c:pt>
                <c:pt idx="2089">
                  <c:v>41002.638888888891</c:v>
                </c:pt>
                <c:pt idx="2090">
                  <c:v>41002.652777777781</c:v>
                </c:pt>
                <c:pt idx="2091">
                  <c:v>41002.666666666657</c:v>
                </c:pt>
                <c:pt idx="2092">
                  <c:v>41002.680555555562</c:v>
                </c:pt>
                <c:pt idx="2093">
                  <c:v>41002.694444444445</c:v>
                </c:pt>
                <c:pt idx="2094">
                  <c:v>41002.708333333336</c:v>
                </c:pt>
                <c:pt idx="2095">
                  <c:v>41002.722222222212</c:v>
                </c:pt>
                <c:pt idx="2096">
                  <c:v>41002.736111111102</c:v>
                </c:pt>
                <c:pt idx="2097">
                  <c:v>41002.75</c:v>
                </c:pt>
                <c:pt idx="2098">
                  <c:v>41002.763888888883</c:v>
                </c:pt>
                <c:pt idx="2099">
                  <c:v>41002.777777777774</c:v>
                </c:pt>
                <c:pt idx="2100">
                  <c:v>41002.79166666665</c:v>
                </c:pt>
                <c:pt idx="2101">
                  <c:v>41002.805555555562</c:v>
                </c:pt>
                <c:pt idx="2102">
                  <c:v>41002.819444444453</c:v>
                </c:pt>
                <c:pt idx="2103">
                  <c:v>41002.833333333336</c:v>
                </c:pt>
                <c:pt idx="2104">
                  <c:v>41002.847222222219</c:v>
                </c:pt>
                <c:pt idx="2105">
                  <c:v>41002.861111111102</c:v>
                </c:pt>
                <c:pt idx="2106">
                  <c:v>41002.875</c:v>
                </c:pt>
                <c:pt idx="2107">
                  <c:v>41002.888888888898</c:v>
                </c:pt>
                <c:pt idx="2108">
                  <c:v>41002.902777777781</c:v>
                </c:pt>
                <c:pt idx="2109">
                  <c:v>41002.916666666664</c:v>
                </c:pt>
                <c:pt idx="2110">
                  <c:v>41002.930555555562</c:v>
                </c:pt>
                <c:pt idx="2111">
                  <c:v>41002.944444444453</c:v>
                </c:pt>
                <c:pt idx="2112">
                  <c:v>41002.958333333343</c:v>
                </c:pt>
                <c:pt idx="2113">
                  <c:v>41002.972222222219</c:v>
                </c:pt>
                <c:pt idx="2114">
                  <c:v>41002.986111111109</c:v>
                </c:pt>
                <c:pt idx="2115">
                  <c:v>41003</c:v>
                </c:pt>
                <c:pt idx="2116">
                  <c:v>41003.013888888891</c:v>
                </c:pt>
                <c:pt idx="2117">
                  <c:v>41003.027777777774</c:v>
                </c:pt>
                <c:pt idx="2118">
                  <c:v>41003.041666666657</c:v>
                </c:pt>
                <c:pt idx="2119">
                  <c:v>41003.055555555562</c:v>
                </c:pt>
                <c:pt idx="2120">
                  <c:v>41003.069444444445</c:v>
                </c:pt>
                <c:pt idx="2121">
                  <c:v>41003.083333333336</c:v>
                </c:pt>
                <c:pt idx="2122">
                  <c:v>41003.097222222212</c:v>
                </c:pt>
                <c:pt idx="2123">
                  <c:v>41003.111111111102</c:v>
                </c:pt>
                <c:pt idx="2124">
                  <c:v>41003.124999999993</c:v>
                </c:pt>
                <c:pt idx="2125">
                  <c:v>41003.138888888891</c:v>
                </c:pt>
                <c:pt idx="2126">
                  <c:v>41003.152777777781</c:v>
                </c:pt>
                <c:pt idx="2127">
                  <c:v>41003.166666666657</c:v>
                </c:pt>
                <c:pt idx="2128">
                  <c:v>41003.180555555562</c:v>
                </c:pt>
                <c:pt idx="2129">
                  <c:v>41003.194444444445</c:v>
                </c:pt>
                <c:pt idx="2130">
                  <c:v>41003.208333333336</c:v>
                </c:pt>
                <c:pt idx="2131">
                  <c:v>41003.222222222212</c:v>
                </c:pt>
                <c:pt idx="2132">
                  <c:v>41003.236111111102</c:v>
                </c:pt>
                <c:pt idx="2133">
                  <c:v>41003.25</c:v>
                </c:pt>
                <c:pt idx="2134">
                  <c:v>41003.263888888883</c:v>
                </c:pt>
                <c:pt idx="2135">
                  <c:v>41003.277777777774</c:v>
                </c:pt>
                <c:pt idx="2136">
                  <c:v>41003.29166666665</c:v>
                </c:pt>
                <c:pt idx="2137">
                  <c:v>41003.305555555562</c:v>
                </c:pt>
                <c:pt idx="2138">
                  <c:v>41003.319444444453</c:v>
                </c:pt>
                <c:pt idx="2139">
                  <c:v>41003.333333333336</c:v>
                </c:pt>
                <c:pt idx="2140">
                  <c:v>41003.347222222219</c:v>
                </c:pt>
                <c:pt idx="2141">
                  <c:v>41003.361111111102</c:v>
                </c:pt>
                <c:pt idx="2142">
                  <c:v>41003.375</c:v>
                </c:pt>
                <c:pt idx="2143">
                  <c:v>41003.388888888898</c:v>
                </c:pt>
                <c:pt idx="2144">
                  <c:v>41003.402777777781</c:v>
                </c:pt>
                <c:pt idx="2145">
                  <c:v>41003.416666666664</c:v>
                </c:pt>
                <c:pt idx="2146">
                  <c:v>41003.430555555562</c:v>
                </c:pt>
                <c:pt idx="2147">
                  <c:v>41003.444444444453</c:v>
                </c:pt>
                <c:pt idx="2148">
                  <c:v>41003.458333333343</c:v>
                </c:pt>
                <c:pt idx="2149">
                  <c:v>41003.472222222219</c:v>
                </c:pt>
                <c:pt idx="2150">
                  <c:v>41003.486111111109</c:v>
                </c:pt>
                <c:pt idx="2151">
                  <c:v>41003.5</c:v>
                </c:pt>
                <c:pt idx="2152">
                  <c:v>41003.513888888891</c:v>
                </c:pt>
                <c:pt idx="2153">
                  <c:v>41003.527777777774</c:v>
                </c:pt>
                <c:pt idx="2154">
                  <c:v>41003.541666666657</c:v>
                </c:pt>
                <c:pt idx="2155">
                  <c:v>41003.555555555562</c:v>
                </c:pt>
                <c:pt idx="2156">
                  <c:v>41003.569444444445</c:v>
                </c:pt>
                <c:pt idx="2157">
                  <c:v>41003.583333333336</c:v>
                </c:pt>
                <c:pt idx="2158">
                  <c:v>41003.597222222212</c:v>
                </c:pt>
                <c:pt idx="2159">
                  <c:v>41003.611111111102</c:v>
                </c:pt>
                <c:pt idx="2160">
                  <c:v>41003.624999999993</c:v>
                </c:pt>
                <c:pt idx="2161">
                  <c:v>41003.638888888891</c:v>
                </c:pt>
                <c:pt idx="2162">
                  <c:v>41003.652777777781</c:v>
                </c:pt>
                <c:pt idx="2163">
                  <c:v>41003.666666666657</c:v>
                </c:pt>
                <c:pt idx="2164">
                  <c:v>41003.680555555562</c:v>
                </c:pt>
                <c:pt idx="2165">
                  <c:v>41003.694444444445</c:v>
                </c:pt>
                <c:pt idx="2166">
                  <c:v>41003.708333333336</c:v>
                </c:pt>
                <c:pt idx="2167">
                  <c:v>41003.722222222212</c:v>
                </c:pt>
                <c:pt idx="2168">
                  <c:v>41003.736111111102</c:v>
                </c:pt>
                <c:pt idx="2169">
                  <c:v>41003.75</c:v>
                </c:pt>
                <c:pt idx="2170">
                  <c:v>41003.763888888883</c:v>
                </c:pt>
                <c:pt idx="2171">
                  <c:v>41003.777777777774</c:v>
                </c:pt>
                <c:pt idx="2172">
                  <c:v>41003.79166666665</c:v>
                </c:pt>
                <c:pt idx="2173">
                  <c:v>41003.805555555562</c:v>
                </c:pt>
                <c:pt idx="2174">
                  <c:v>41003.819444444453</c:v>
                </c:pt>
                <c:pt idx="2175">
                  <c:v>41003.833333333336</c:v>
                </c:pt>
                <c:pt idx="2176">
                  <c:v>41003.847222222219</c:v>
                </c:pt>
                <c:pt idx="2177">
                  <c:v>41003.861111111102</c:v>
                </c:pt>
                <c:pt idx="2178">
                  <c:v>41003.875</c:v>
                </c:pt>
                <c:pt idx="2179">
                  <c:v>41003.888888888898</c:v>
                </c:pt>
                <c:pt idx="2180">
                  <c:v>41003.902777777781</c:v>
                </c:pt>
                <c:pt idx="2181">
                  <c:v>41003.916666666664</c:v>
                </c:pt>
                <c:pt idx="2182">
                  <c:v>41003.930555555562</c:v>
                </c:pt>
                <c:pt idx="2183">
                  <c:v>41003.944444444453</c:v>
                </c:pt>
                <c:pt idx="2184">
                  <c:v>41003.958333333343</c:v>
                </c:pt>
                <c:pt idx="2185">
                  <c:v>41003.972222222219</c:v>
                </c:pt>
                <c:pt idx="2186">
                  <c:v>41003.986111111109</c:v>
                </c:pt>
                <c:pt idx="2187">
                  <c:v>41004</c:v>
                </c:pt>
                <c:pt idx="2188">
                  <c:v>41004.013888888891</c:v>
                </c:pt>
                <c:pt idx="2189">
                  <c:v>41004.027777777774</c:v>
                </c:pt>
                <c:pt idx="2190">
                  <c:v>41004.041666666657</c:v>
                </c:pt>
                <c:pt idx="2191">
                  <c:v>41004.055555555562</c:v>
                </c:pt>
                <c:pt idx="2192">
                  <c:v>41004.069444444445</c:v>
                </c:pt>
                <c:pt idx="2193">
                  <c:v>41004.083333333336</c:v>
                </c:pt>
                <c:pt idx="2194">
                  <c:v>41004.097222222212</c:v>
                </c:pt>
                <c:pt idx="2195">
                  <c:v>41004.111111111102</c:v>
                </c:pt>
                <c:pt idx="2196">
                  <c:v>41004.124999999993</c:v>
                </c:pt>
                <c:pt idx="2197">
                  <c:v>41004.138888888891</c:v>
                </c:pt>
                <c:pt idx="2198">
                  <c:v>41004.152777777781</c:v>
                </c:pt>
                <c:pt idx="2199">
                  <c:v>41004.166666666657</c:v>
                </c:pt>
                <c:pt idx="2200">
                  <c:v>41004.180555555562</c:v>
                </c:pt>
                <c:pt idx="2201">
                  <c:v>41004.194444444445</c:v>
                </c:pt>
                <c:pt idx="2202">
                  <c:v>41004.208333333336</c:v>
                </c:pt>
                <c:pt idx="2203">
                  <c:v>41004.222222222212</c:v>
                </c:pt>
                <c:pt idx="2204">
                  <c:v>41004.236111111102</c:v>
                </c:pt>
                <c:pt idx="2205">
                  <c:v>41004.25</c:v>
                </c:pt>
                <c:pt idx="2206">
                  <c:v>41004.263888888883</c:v>
                </c:pt>
                <c:pt idx="2207">
                  <c:v>41004.277777777774</c:v>
                </c:pt>
                <c:pt idx="2208">
                  <c:v>41004.29166666665</c:v>
                </c:pt>
                <c:pt idx="2209">
                  <c:v>41004.305555555562</c:v>
                </c:pt>
                <c:pt idx="2210">
                  <c:v>41004.319444444453</c:v>
                </c:pt>
                <c:pt idx="2211">
                  <c:v>41004.333333333336</c:v>
                </c:pt>
                <c:pt idx="2212">
                  <c:v>41004.347222222219</c:v>
                </c:pt>
                <c:pt idx="2213">
                  <c:v>41004.361111111102</c:v>
                </c:pt>
                <c:pt idx="2214">
                  <c:v>41004.375</c:v>
                </c:pt>
                <c:pt idx="2215">
                  <c:v>41004.388888888898</c:v>
                </c:pt>
                <c:pt idx="2216">
                  <c:v>41004.402777777781</c:v>
                </c:pt>
                <c:pt idx="2217">
                  <c:v>41004.416666666664</c:v>
                </c:pt>
                <c:pt idx="2218">
                  <c:v>41004.430555555562</c:v>
                </c:pt>
                <c:pt idx="2219">
                  <c:v>41004.444444444453</c:v>
                </c:pt>
                <c:pt idx="2220">
                  <c:v>41004.458333333343</c:v>
                </c:pt>
                <c:pt idx="2221">
                  <c:v>41004.472222222219</c:v>
                </c:pt>
                <c:pt idx="2222">
                  <c:v>41004.486111111109</c:v>
                </c:pt>
                <c:pt idx="2223">
                  <c:v>41004.5</c:v>
                </c:pt>
                <c:pt idx="2224">
                  <c:v>41004.513888888891</c:v>
                </c:pt>
                <c:pt idx="2225">
                  <c:v>41004.527777777774</c:v>
                </c:pt>
                <c:pt idx="2226">
                  <c:v>41004.541666666657</c:v>
                </c:pt>
                <c:pt idx="2227">
                  <c:v>41004.555555555562</c:v>
                </c:pt>
                <c:pt idx="2228">
                  <c:v>41004.569444444445</c:v>
                </c:pt>
                <c:pt idx="2229">
                  <c:v>41004.583333333336</c:v>
                </c:pt>
                <c:pt idx="2230">
                  <c:v>41004.597222222212</c:v>
                </c:pt>
                <c:pt idx="2231">
                  <c:v>41004.611111111102</c:v>
                </c:pt>
                <c:pt idx="2232">
                  <c:v>41004.624999999993</c:v>
                </c:pt>
                <c:pt idx="2233">
                  <c:v>41004.638888888891</c:v>
                </c:pt>
                <c:pt idx="2234">
                  <c:v>41004.652777777781</c:v>
                </c:pt>
                <c:pt idx="2235">
                  <c:v>41004.666666666657</c:v>
                </c:pt>
                <c:pt idx="2236">
                  <c:v>41004.680555555562</c:v>
                </c:pt>
                <c:pt idx="2237">
                  <c:v>41004.694444444445</c:v>
                </c:pt>
                <c:pt idx="2238">
                  <c:v>41004.708333333336</c:v>
                </c:pt>
                <c:pt idx="2239">
                  <c:v>41004.722222222212</c:v>
                </c:pt>
                <c:pt idx="2240">
                  <c:v>41004.736111111102</c:v>
                </c:pt>
                <c:pt idx="2241">
                  <c:v>41004.75</c:v>
                </c:pt>
                <c:pt idx="2242">
                  <c:v>41004.763888888883</c:v>
                </c:pt>
                <c:pt idx="2243">
                  <c:v>41004.777777777774</c:v>
                </c:pt>
                <c:pt idx="2244">
                  <c:v>41004.79166666665</c:v>
                </c:pt>
                <c:pt idx="2245">
                  <c:v>41004.805555555562</c:v>
                </c:pt>
                <c:pt idx="2246">
                  <c:v>41004.819444444453</c:v>
                </c:pt>
                <c:pt idx="2247">
                  <c:v>41004.833333333336</c:v>
                </c:pt>
                <c:pt idx="2248">
                  <c:v>41004.847222222219</c:v>
                </c:pt>
                <c:pt idx="2249">
                  <c:v>41004.861111111102</c:v>
                </c:pt>
                <c:pt idx="2250">
                  <c:v>41004.875</c:v>
                </c:pt>
                <c:pt idx="2251">
                  <c:v>41004.888888888898</c:v>
                </c:pt>
                <c:pt idx="2252">
                  <c:v>41004.902777777781</c:v>
                </c:pt>
                <c:pt idx="2253">
                  <c:v>41004.916666666664</c:v>
                </c:pt>
                <c:pt idx="2254">
                  <c:v>41004.930555555562</c:v>
                </c:pt>
                <c:pt idx="2255">
                  <c:v>41004.944444444453</c:v>
                </c:pt>
                <c:pt idx="2256">
                  <c:v>41004.958333333343</c:v>
                </c:pt>
                <c:pt idx="2257">
                  <c:v>41004.972222222219</c:v>
                </c:pt>
                <c:pt idx="2258">
                  <c:v>41004.986111111109</c:v>
                </c:pt>
                <c:pt idx="2259">
                  <c:v>41005</c:v>
                </c:pt>
                <c:pt idx="2260">
                  <c:v>41005.013888888891</c:v>
                </c:pt>
                <c:pt idx="2261">
                  <c:v>41005.027777777774</c:v>
                </c:pt>
                <c:pt idx="2262">
                  <c:v>41005.041666666657</c:v>
                </c:pt>
                <c:pt idx="2263">
                  <c:v>41005.055555555562</c:v>
                </c:pt>
                <c:pt idx="2264">
                  <c:v>41005.069444444445</c:v>
                </c:pt>
                <c:pt idx="2265">
                  <c:v>41005.083333333336</c:v>
                </c:pt>
                <c:pt idx="2266">
                  <c:v>41005.097222222212</c:v>
                </c:pt>
                <c:pt idx="2267">
                  <c:v>41005.111111111102</c:v>
                </c:pt>
                <c:pt idx="2268">
                  <c:v>41005.124999999993</c:v>
                </c:pt>
                <c:pt idx="2269">
                  <c:v>41005.138888888891</c:v>
                </c:pt>
                <c:pt idx="2270">
                  <c:v>41005.152777777781</c:v>
                </c:pt>
                <c:pt idx="2271">
                  <c:v>41005.166666666657</c:v>
                </c:pt>
                <c:pt idx="2272">
                  <c:v>41005.180555555562</c:v>
                </c:pt>
                <c:pt idx="2273">
                  <c:v>41005.194444444445</c:v>
                </c:pt>
                <c:pt idx="2274">
                  <c:v>41005.208333333336</c:v>
                </c:pt>
                <c:pt idx="2275">
                  <c:v>41005.222222222212</c:v>
                </c:pt>
                <c:pt idx="2276">
                  <c:v>41005.236111111102</c:v>
                </c:pt>
                <c:pt idx="2277">
                  <c:v>41005.25</c:v>
                </c:pt>
                <c:pt idx="2278">
                  <c:v>41005.263888888883</c:v>
                </c:pt>
                <c:pt idx="2279">
                  <c:v>41005.277777777774</c:v>
                </c:pt>
                <c:pt idx="2280">
                  <c:v>41005.29166666665</c:v>
                </c:pt>
                <c:pt idx="2281">
                  <c:v>41005.305555555562</c:v>
                </c:pt>
                <c:pt idx="2282">
                  <c:v>41005.319444444453</c:v>
                </c:pt>
                <c:pt idx="2283">
                  <c:v>41005.333333333336</c:v>
                </c:pt>
                <c:pt idx="2284">
                  <c:v>41005.347222222219</c:v>
                </c:pt>
                <c:pt idx="2285">
                  <c:v>41005.361111111102</c:v>
                </c:pt>
                <c:pt idx="2286">
                  <c:v>41005.375</c:v>
                </c:pt>
                <c:pt idx="2287">
                  <c:v>41005.388888888898</c:v>
                </c:pt>
                <c:pt idx="2288">
                  <c:v>41005.402777777781</c:v>
                </c:pt>
                <c:pt idx="2289">
                  <c:v>41005.416666666664</c:v>
                </c:pt>
                <c:pt idx="2290">
                  <c:v>41005.430555555562</c:v>
                </c:pt>
                <c:pt idx="2291">
                  <c:v>41005.444444444453</c:v>
                </c:pt>
                <c:pt idx="2292">
                  <c:v>41005.458333333343</c:v>
                </c:pt>
                <c:pt idx="2293">
                  <c:v>41005.472222222219</c:v>
                </c:pt>
                <c:pt idx="2294">
                  <c:v>41005.486111111109</c:v>
                </c:pt>
                <c:pt idx="2295">
                  <c:v>41005.5</c:v>
                </c:pt>
                <c:pt idx="2296">
                  <c:v>41005.513888888891</c:v>
                </c:pt>
                <c:pt idx="2297">
                  <c:v>41005.527777777774</c:v>
                </c:pt>
                <c:pt idx="2298">
                  <c:v>41005.541666666657</c:v>
                </c:pt>
                <c:pt idx="2299">
                  <c:v>41005.555555555562</c:v>
                </c:pt>
                <c:pt idx="2300">
                  <c:v>41005.569444444445</c:v>
                </c:pt>
                <c:pt idx="2301">
                  <c:v>41005.583333333336</c:v>
                </c:pt>
                <c:pt idx="2302">
                  <c:v>41005.597222222212</c:v>
                </c:pt>
                <c:pt idx="2303">
                  <c:v>41005.611111111102</c:v>
                </c:pt>
                <c:pt idx="2304">
                  <c:v>41005.624999999993</c:v>
                </c:pt>
                <c:pt idx="2305">
                  <c:v>41005.638888888891</c:v>
                </c:pt>
                <c:pt idx="2306">
                  <c:v>41005.652777777781</c:v>
                </c:pt>
                <c:pt idx="2307">
                  <c:v>41005.666666666657</c:v>
                </c:pt>
                <c:pt idx="2308">
                  <c:v>41005.680555555562</c:v>
                </c:pt>
                <c:pt idx="2309">
                  <c:v>41005.694444444445</c:v>
                </c:pt>
                <c:pt idx="2310">
                  <c:v>41005.708333333336</c:v>
                </c:pt>
                <c:pt idx="2311">
                  <c:v>41005.722222222212</c:v>
                </c:pt>
                <c:pt idx="2312">
                  <c:v>41005.736111111102</c:v>
                </c:pt>
                <c:pt idx="2313">
                  <c:v>41005.75</c:v>
                </c:pt>
                <c:pt idx="2314">
                  <c:v>41005.763888888883</c:v>
                </c:pt>
                <c:pt idx="2315">
                  <c:v>41005.777777777774</c:v>
                </c:pt>
                <c:pt idx="2316">
                  <c:v>41005.79166666665</c:v>
                </c:pt>
                <c:pt idx="2317">
                  <c:v>41005.805555555562</c:v>
                </c:pt>
                <c:pt idx="2318">
                  <c:v>41005.819444444453</c:v>
                </c:pt>
                <c:pt idx="2319">
                  <c:v>41005.833333333336</c:v>
                </c:pt>
                <c:pt idx="2320">
                  <c:v>41005.847222222219</c:v>
                </c:pt>
                <c:pt idx="2321">
                  <c:v>41005.861111111102</c:v>
                </c:pt>
                <c:pt idx="2322">
                  <c:v>41005.875</c:v>
                </c:pt>
                <c:pt idx="2323">
                  <c:v>41005.888888888898</c:v>
                </c:pt>
                <c:pt idx="2324">
                  <c:v>41005.902777777781</c:v>
                </c:pt>
                <c:pt idx="2325">
                  <c:v>41005.916666666664</c:v>
                </c:pt>
                <c:pt idx="2326">
                  <c:v>41005.930555555562</c:v>
                </c:pt>
                <c:pt idx="2327">
                  <c:v>41005.944444444453</c:v>
                </c:pt>
                <c:pt idx="2328">
                  <c:v>41005.958333333343</c:v>
                </c:pt>
                <c:pt idx="2329">
                  <c:v>41005.972222222219</c:v>
                </c:pt>
                <c:pt idx="2330">
                  <c:v>41005.986111111109</c:v>
                </c:pt>
                <c:pt idx="2331">
                  <c:v>41006</c:v>
                </c:pt>
                <c:pt idx="2332">
                  <c:v>41006.013888888891</c:v>
                </c:pt>
                <c:pt idx="2333">
                  <c:v>41006.027777777774</c:v>
                </c:pt>
                <c:pt idx="2334">
                  <c:v>41006.041666666657</c:v>
                </c:pt>
                <c:pt idx="2335">
                  <c:v>41006.055555555562</c:v>
                </c:pt>
                <c:pt idx="2336">
                  <c:v>41006.069444444445</c:v>
                </c:pt>
                <c:pt idx="2337">
                  <c:v>41006.083333333336</c:v>
                </c:pt>
                <c:pt idx="2338">
                  <c:v>41006.097222222212</c:v>
                </c:pt>
                <c:pt idx="2339">
                  <c:v>41006.111111111102</c:v>
                </c:pt>
                <c:pt idx="2340">
                  <c:v>41006.124999999993</c:v>
                </c:pt>
                <c:pt idx="2341">
                  <c:v>41006.138888888891</c:v>
                </c:pt>
                <c:pt idx="2342">
                  <c:v>41006.152777777781</c:v>
                </c:pt>
                <c:pt idx="2343">
                  <c:v>41006.166666666657</c:v>
                </c:pt>
                <c:pt idx="2344">
                  <c:v>41006.180555555562</c:v>
                </c:pt>
                <c:pt idx="2345">
                  <c:v>41006.194444444445</c:v>
                </c:pt>
                <c:pt idx="2346">
                  <c:v>41006.208333333336</c:v>
                </c:pt>
                <c:pt idx="2347">
                  <c:v>41006.222222222212</c:v>
                </c:pt>
                <c:pt idx="2348">
                  <c:v>41006.236111111102</c:v>
                </c:pt>
                <c:pt idx="2349">
                  <c:v>41006.25</c:v>
                </c:pt>
                <c:pt idx="2350">
                  <c:v>41006.263888888883</c:v>
                </c:pt>
                <c:pt idx="2351">
                  <c:v>41006.277777777774</c:v>
                </c:pt>
                <c:pt idx="2352">
                  <c:v>41006.29166666665</c:v>
                </c:pt>
                <c:pt idx="2353">
                  <c:v>41006.305555555562</c:v>
                </c:pt>
                <c:pt idx="2354">
                  <c:v>41006.319444444453</c:v>
                </c:pt>
                <c:pt idx="2355">
                  <c:v>41006.333333333336</c:v>
                </c:pt>
                <c:pt idx="2356">
                  <c:v>41006.347222222219</c:v>
                </c:pt>
                <c:pt idx="2357">
                  <c:v>41006.361111111102</c:v>
                </c:pt>
                <c:pt idx="2358">
                  <c:v>41006.375</c:v>
                </c:pt>
                <c:pt idx="2359">
                  <c:v>41006.388888888898</c:v>
                </c:pt>
                <c:pt idx="2360">
                  <c:v>41006.402777777781</c:v>
                </c:pt>
                <c:pt idx="2361">
                  <c:v>41006.416666666664</c:v>
                </c:pt>
                <c:pt idx="2362">
                  <c:v>41006.430555555562</c:v>
                </c:pt>
                <c:pt idx="2363">
                  <c:v>41006.444444444453</c:v>
                </c:pt>
                <c:pt idx="2364">
                  <c:v>41006.458333333343</c:v>
                </c:pt>
                <c:pt idx="2365">
                  <c:v>41006.472222222219</c:v>
                </c:pt>
                <c:pt idx="2366">
                  <c:v>41006.486111111109</c:v>
                </c:pt>
                <c:pt idx="2367">
                  <c:v>41006.5</c:v>
                </c:pt>
                <c:pt idx="2368">
                  <c:v>41006.513888888891</c:v>
                </c:pt>
                <c:pt idx="2369">
                  <c:v>41006.527777777774</c:v>
                </c:pt>
                <c:pt idx="2370">
                  <c:v>41006.541666666657</c:v>
                </c:pt>
                <c:pt idx="2371">
                  <c:v>41006.555555555562</c:v>
                </c:pt>
                <c:pt idx="2372">
                  <c:v>41006.569444444445</c:v>
                </c:pt>
                <c:pt idx="2373">
                  <c:v>41006.583333333336</c:v>
                </c:pt>
                <c:pt idx="2374">
                  <c:v>41006.597222222212</c:v>
                </c:pt>
                <c:pt idx="2375">
                  <c:v>41006.611111111102</c:v>
                </c:pt>
                <c:pt idx="2376">
                  <c:v>41006.624999999993</c:v>
                </c:pt>
                <c:pt idx="2377">
                  <c:v>41006.638888888891</c:v>
                </c:pt>
                <c:pt idx="2378">
                  <c:v>41006.652777777781</c:v>
                </c:pt>
                <c:pt idx="2379">
                  <c:v>41006.666666666657</c:v>
                </c:pt>
                <c:pt idx="2380">
                  <c:v>41006.680555555562</c:v>
                </c:pt>
                <c:pt idx="2381">
                  <c:v>41006.694444444445</c:v>
                </c:pt>
                <c:pt idx="2382">
                  <c:v>41006.708333333336</c:v>
                </c:pt>
                <c:pt idx="2383">
                  <c:v>41006.722222222212</c:v>
                </c:pt>
                <c:pt idx="2384">
                  <c:v>41006.736111111102</c:v>
                </c:pt>
                <c:pt idx="2385">
                  <c:v>41006.75</c:v>
                </c:pt>
                <c:pt idx="2386">
                  <c:v>41006.763888888883</c:v>
                </c:pt>
                <c:pt idx="2387">
                  <c:v>41006.777777777774</c:v>
                </c:pt>
                <c:pt idx="2388">
                  <c:v>41006.79166666665</c:v>
                </c:pt>
                <c:pt idx="2389">
                  <c:v>41006.805555555562</c:v>
                </c:pt>
                <c:pt idx="2390">
                  <c:v>41006.819444444453</c:v>
                </c:pt>
                <c:pt idx="2391">
                  <c:v>41006.833333333336</c:v>
                </c:pt>
                <c:pt idx="2392">
                  <c:v>41006.847222222219</c:v>
                </c:pt>
                <c:pt idx="2393">
                  <c:v>41006.861111111102</c:v>
                </c:pt>
                <c:pt idx="2394">
                  <c:v>41006.875</c:v>
                </c:pt>
                <c:pt idx="2395">
                  <c:v>41006.888888888898</c:v>
                </c:pt>
                <c:pt idx="2396">
                  <c:v>41006.902777777781</c:v>
                </c:pt>
                <c:pt idx="2397">
                  <c:v>41006.916666666664</c:v>
                </c:pt>
                <c:pt idx="2398">
                  <c:v>41006.930555555562</c:v>
                </c:pt>
                <c:pt idx="2399">
                  <c:v>41006.944444444453</c:v>
                </c:pt>
                <c:pt idx="2400">
                  <c:v>41006.958333333343</c:v>
                </c:pt>
                <c:pt idx="2401">
                  <c:v>41006.972222222219</c:v>
                </c:pt>
                <c:pt idx="2402">
                  <c:v>41006.986111111109</c:v>
                </c:pt>
                <c:pt idx="2403">
                  <c:v>41007</c:v>
                </c:pt>
                <c:pt idx="2404">
                  <c:v>41007.013888888891</c:v>
                </c:pt>
                <c:pt idx="2405">
                  <c:v>41007.027777777774</c:v>
                </c:pt>
                <c:pt idx="2406">
                  <c:v>41007.041666666657</c:v>
                </c:pt>
                <c:pt idx="2407">
                  <c:v>41007.055555555562</c:v>
                </c:pt>
                <c:pt idx="2408">
                  <c:v>41007.069444444445</c:v>
                </c:pt>
                <c:pt idx="2409">
                  <c:v>41007.083333333336</c:v>
                </c:pt>
                <c:pt idx="2410">
                  <c:v>41007.097222222212</c:v>
                </c:pt>
                <c:pt idx="2411">
                  <c:v>41007.111111111102</c:v>
                </c:pt>
                <c:pt idx="2412">
                  <c:v>41007.124999999993</c:v>
                </c:pt>
                <c:pt idx="2413">
                  <c:v>41007.138888888891</c:v>
                </c:pt>
                <c:pt idx="2414">
                  <c:v>41007.152777777781</c:v>
                </c:pt>
                <c:pt idx="2415">
                  <c:v>41007.166666666657</c:v>
                </c:pt>
                <c:pt idx="2416">
                  <c:v>41007.180555555562</c:v>
                </c:pt>
                <c:pt idx="2417">
                  <c:v>41007.194444444445</c:v>
                </c:pt>
                <c:pt idx="2418">
                  <c:v>41007.208333333336</c:v>
                </c:pt>
                <c:pt idx="2419">
                  <c:v>41007.222222222212</c:v>
                </c:pt>
                <c:pt idx="2420">
                  <c:v>41007.236111111102</c:v>
                </c:pt>
                <c:pt idx="2421">
                  <c:v>41007.25</c:v>
                </c:pt>
                <c:pt idx="2422">
                  <c:v>41007.263888888883</c:v>
                </c:pt>
                <c:pt idx="2423">
                  <c:v>41007.277777777774</c:v>
                </c:pt>
                <c:pt idx="2424">
                  <c:v>41007.29166666665</c:v>
                </c:pt>
                <c:pt idx="2425">
                  <c:v>41007.305555555562</c:v>
                </c:pt>
                <c:pt idx="2426">
                  <c:v>41007.319444444453</c:v>
                </c:pt>
                <c:pt idx="2427">
                  <c:v>41007.333333333336</c:v>
                </c:pt>
                <c:pt idx="2428">
                  <c:v>41007.347222222219</c:v>
                </c:pt>
                <c:pt idx="2429">
                  <c:v>41007.361111111102</c:v>
                </c:pt>
                <c:pt idx="2430">
                  <c:v>41007.375</c:v>
                </c:pt>
                <c:pt idx="2431">
                  <c:v>41007.388888888898</c:v>
                </c:pt>
                <c:pt idx="2432">
                  <c:v>41007.402777777781</c:v>
                </c:pt>
                <c:pt idx="2433">
                  <c:v>41007.416666666664</c:v>
                </c:pt>
                <c:pt idx="2434">
                  <c:v>41007.430555555562</c:v>
                </c:pt>
                <c:pt idx="2435">
                  <c:v>41007.444444444453</c:v>
                </c:pt>
                <c:pt idx="2436">
                  <c:v>41007.458333333343</c:v>
                </c:pt>
                <c:pt idx="2437">
                  <c:v>41007.472222222219</c:v>
                </c:pt>
                <c:pt idx="2438">
                  <c:v>41007.486111111109</c:v>
                </c:pt>
                <c:pt idx="2439">
                  <c:v>41007.5</c:v>
                </c:pt>
                <c:pt idx="2440">
                  <c:v>41007.513888888891</c:v>
                </c:pt>
                <c:pt idx="2441">
                  <c:v>41007.527777777774</c:v>
                </c:pt>
                <c:pt idx="2442">
                  <c:v>41007.541666666657</c:v>
                </c:pt>
                <c:pt idx="2443">
                  <c:v>41007.555555555562</c:v>
                </c:pt>
                <c:pt idx="2444">
                  <c:v>41007.569444444445</c:v>
                </c:pt>
                <c:pt idx="2445">
                  <c:v>41007.583333333336</c:v>
                </c:pt>
                <c:pt idx="2446">
                  <c:v>41007.597222222212</c:v>
                </c:pt>
                <c:pt idx="2447">
                  <c:v>41007.611111111102</c:v>
                </c:pt>
                <c:pt idx="2448">
                  <c:v>41007.624999999993</c:v>
                </c:pt>
                <c:pt idx="2449">
                  <c:v>41007.638888888891</c:v>
                </c:pt>
                <c:pt idx="2450">
                  <c:v>41007.652777777781</c:v>
                </c:pt>
                <c:pt idx="2451">
                  <c:v>41007.666666666657</c:v>
                </c:pt>
                <c:pt idx="2452">
                  <c:v>41007.680555555562</c:v>
                </c:pt>
                <c:pt idx="2453">
                  <c:v>41007.694444444445</c:v>
                </c:pt>
                <c:pt idx="2454">
                  <c:v>41007.708333333336</c:v>
                </c:pt>
                <c:pt idx="2455">
                  <c:v>41007.722222222212</c:v>
                </c:pt>
                <c:pt idx="2456">
                  <c:v>41007.736111111102</c:v>
                </c:pt>
                <c:pt idx="2457">
                  <c:v>41007.75</c:v>
                </c:pt>
                <c:pt idx="2458">
                  <c:v>41007.763888888883</c:v>
                </c:pt>
                <c:pt idx="2459">
                  <c:v>41007.777777777774</c:v>
                </c:pt>
                <c:pt idx="2460">
                  <c:v>41007.79166666665</c:v>
                </c:pt>
                <c:pt idx="2461">
                  <c:v>41007.805555555562</c:v>
                </c:pt>
                <c:pt idx="2462">
                  <c:v>41007.819444444453</c:v>
                </c:pt>
                <c:pt idx="2463">
                  <c:v>41007.833333333336</c:v>
                </c:pt>
                <c:pt idx="2464">
                  <c:v>41007.847222222219</c:v>
                </c:pt>
                <c:pt idx="2465">
                  <c:v>41007.861111111102</c:v>
                </c:pt>
                <c:pt idx="2466">
                  <c:v>41007.875</c:v>
                </c:pt>
                <c:pt idx="2467">
                  <c:v>41007.888888888898</c:v>
                </c:pt>
                <c:pt idx="2468">
                  <c:v>41007.902777777781</c:v>
                </c:pt>
                <c:pt idx="2469">
                  <c:v>41007.916666666664</c:v>
                </c:pt>
                <c:pt idx="2470">
                  <c:v>41007.930555555562</c:v>
                </c:pt>
                <c:pt idx="2471">
                  <c:v>41007.944444444453</c:v>
                </c:pt>
                <c:pt idx="2472">
                  <c:v>41007.958333333343</c:v>
                </c:pt>
                <c:pt idx="2473">
                  <c:v>41007.972222222219</c:v>
                </c:pt>
                <c:pt idx="2474">
                  <c:v>41007.986111111109</c:v>
                </c:pt>
                <c:pt idx="2475">
                  <c:v>41008</c:v>
                </c:pt>
                <c:pt idx="2476">
                  <c:v>41008.013888888891</c:v>
                </c:pt>
                <c:pt idx="2477">
                  <c:v>41008.027777777774</c:v>
                </c:pt>
                <c:pt idx="2478">
                  <c:v>41008.041666666657</c:v>
                </c:pt>
                <c:pt idx="2479">
                  <c:v>41008.055555555562</c:v>
                </c:pt>
                <c:pt idx="2480">
                  <c:v>41008.069444444445</c:v>
                </c:pt>
                <c:pt idx="2481">
                  <c:v>41008.083333333336</c:v>
                </c:pt>
                <c:pt idx="2482">
                  <c:v>41008.097222222212</c:v>
                </c:pt>
                <c:pt idx="2483">
                  <c:v>41008.111111111102</c:v>
                </c:pt>
                <c:pt idx="2484">
                  <c:v>41008.124999999993</c:v>
                </c:pt>
                <c:pt idx="2485">
                  <c:v>41008.138888888891</c:v>
                </c:pt>
                <c:pt idx="2486">
                  <c:v>41008.152777777781</c:v>
                </c:pt>
                <c:pt idx="2487">
                  <c:v>41008.166666666657</c:v>
                </c:pt>
                <c:pt idx="2488">
                  <c:v>41008.180555555562</c:v>
                </c:pt>
                <c:pt idx="2489">
                  <c:v>41008.194444444445</c:v>
                </c:pt>
                <c:pt idx="2490">
                  <c:v>41008.208333333336</c:v>
                </c:pt>
                <c:pt idx="2491">
                  <c:v>41008.222222222212</c:v>
                </c:pt>
                <c:pt idx="2492">
                  <c:v>41008.236111111102</c:v>
                </c:pt>
                <c:pt idx="2493">
                  <c:v>41008.25</c:v>
                </c:pt>
                <c:pt idx="2494">
                  <c:v>41008.263888888883</c:v>
                </c:pt>
                <c:pt idx="2495">
                  <c:v>41008.277777777774</c:v>
                </c:pt>
                <c:pt idx="2496">
                  <c:v>41008.29166666665</c:v>
                </c:pt>
                <c:pt idx="2497">
                  <c:v>41008.305555555562</c:v>
                </c:pt>
                <c:pt idx="2498">
                  <c:v>41008.319444444453</c:v>
                </c:pt>
                <c:pt idx="2499">
                  <c:v>41008.333333333336</c:v>
                </c:pt>
                <c:pt idx="2500">
                  <c:v>41008.347222222219</c:v>
                </c:pt>
                <c:pt idx="2501">
                  <c:v>41008.361111111102</c:v>
                </c:pt>
                <c:pt idx="2502">
                  <c:v>41008.375</c:v>
                </c:pt>
                <c:pt idx="2503">
                  <c:v>41008.388888888898</c:v>
                </c:pt>
                <c:pt idx="2504">
                  <c:v>41008.402777777781</c:v>
                </c:pt>
                <c:pt idx="2505">
                  <c:v>41008.416666666664</c:v>
                </c:pt>
                <c:pt idx="2506">
                  <c:v>41008.430555555562</c:v>
                </c:pt>
                <c:pt idx="2507">
                  <c:v>41008.444444444453</c:v>
                </c:pt>
                <c:pt idx="2508">
                  <c:v>41008.458333333343</c:v>
                </c:pt>
                <c:pt idx="2509">
                  <c:v>41008.472222222219</c:v>
                </c:pt>
                <c:pt idx="2510">
                  <c:v>41008.486111111109</c:v>
                </c:pt>
                <c:pt idx="2511">
                  <c:v>41008.5</c:v>
                </c:pt>
                <c:pt idx="2512">
                  <c:v>41008.513888888891</c:v>
                </c:pt>
                <c:pt idx="2513">
                  <c:v>41008.527777777774</c:v>
                </c:pt>
                <c:pt idx="2514">
                  <c:v>41008.541666666657</c:v>
                </c:pt>
                <c:pt idx="2515">
                  <c:v>41008.555555555562</c:v>
                </c:pt>
                <c:pt idx="2516">
                  <c:v>41008.569444444445</c:v>
                </c:pt>
                <c:pt idx="2517">
                  <c:v>41008.583333333336</c:v>
                </c:pt>
                <c:pt idx="2518">
                  <c:v>41008.597222222212</c:v>
                </c:pt>
                <c:pt idx="2519">
                  <c:v>41008.611111111102</c:v>
                </c:pt>
                <c:pt idx="2520">
                  <c:v>41008.624999999993</c:v>
                </c:pt>
                <c:pt idx="2521">
                  <c:v>41008.638888888891</c:v>
                </c:pt>
                <c:pt idx="2522">
                  <c:v>41008.652777777781</c:v>
                </c:pt>
                <c:pt idx="2523">
                  <c:v>41008.666666666657</c:v>
                </c:pt>
                <c:pt idx="2524">
                  <c:v>41008.680555555562</c:v>
                </c:pt>
                <c:pt idx="2525">
                  <c:v>41008.694444444445</c:v>
                </c:pt>
                <c:pt idx="2526">
                  <c:v>41008.708333333336</c:v>
                </c:pt>
                <c:pt idx="2527">
                  <c:v>41008.722222222212</c:v>
                </c:pt>
                <c:pt idx="2528">
                  <c:v>41008.736111111102</c:v>
                </c:pt>
                <c:pt idx="2529">
                  <c:v>41008.75</c:v>
                </c:pt>
                <c:pt idx="2530">
                  <c:v>41008.763888888883</c:v>
                </c:pt>
                <c:pt idx="2531">
                  <c:v>41008.777777777774</c:v>
                </c:pt>
                <c:pt idx="2532">
                  <c:v>41008.79166666665</c:v>
                </c:pt>
                <c:pt idx="2533">
                  <c:v>41008.805555555562</c:v>
                </c:pt>
                <c:pt idx="2534">
                  <c:v>41008.819444444453</c:v>
                </c:pt>
                <c:pt idx="2535">
                  <c:v>41008.833333333336</c:v>
                </c:pt>
                <c:pt idx="2536">
                  <c:v>41008.847222222219</c:v>
                </c:pt>
                <c:pt idx="2537">
                  <c:v>41008.861111111102</c:v>
                </c:pt>
                <c:pt idx="2538">
                  <c:v>41008.875</c:v>
                </c:pt>
                <c:pt idx="2539">
                  <c:v>41008.888888888898</c:v>
                </c:pt>
                <c:pt idx="2540">
                  <c:v>41008.902777777781</c:v>
                </c:pt>
                <c:pt idx="2541">
                  <c:v>41008.916666666664</c:v>
                </c:pt>
                <c:pt idx="2542">
                  <c:v>41008.930555555562</c:v>
                </c:pt>
                <c:pt idx="2543">
                  <c:v>41008.944444444453</c:v>
                </c:pt>
                <c:pt idx="2544">
                  <c:v>41008.958333333343</c:v>
                </c:pt>
                <c:pt idx="2545">
                  <c:v>41008.972222222219</c:v>
                </c:pt>
                <c:pt idx="2546">
                  <c:v>41008.986111111109</c:v>
                </c:pt>
                <c:pt idx="2547">
                  <c:v>41009</c:v>
                </c:pt>
                <c:pt idx="2548">
                  <c:v>41009.013888888891</c:v>
                </c:pt>
                <c:pt idx="2549">
                  <c:v>41009.027777777774</c:v>
                </c:pt>
                <c:pt idx="2550">
                  <c:v>41009.041666666657</c:v>
                </c:pt>
                <c:pt idx="2551">
                  <c:v>41009.055555555562</c:v>
                </c:pt>
                <c:pt idx="2552">
                  <c:v>41009.069444444445</c:v>
                </c:pt>
                <c:pt idx="2553">
                  <c:v>41009.083333333336</c:v>
                </c:pt>
                <c:pt idx="2554">
                  <c:v>41009.097222222212</c:v>
                </c:pt>
                <c:pt idx="2555">
                  <c:v>41009.111111111102</c:v>
                </c:pt>
                <c:pt idx="2556">
                  <c:v>41009.124999999993</c:v>
                </c:pt>
                <c:pt idx="2557">
                  <c:v>41009.138888888891</c:v>
                </c:pt>
                <c:pt idx="2558">
                  <c:v>41009.152777777781</c:v>
                </c:pt>
                <c:pt idx="2559">
                  <c:v>41009.166666666657</c:v>
                </c:pt>
                <c:pt idx="2560">
                  <c:v>41009.180555555562</c:v>
                </c:pt>
                <c:pt idx="2561">
                  <c:v>41009.194444444445</c:v>
                </c:pt>
                <c:pt idx="2562">
                  <c:v>41009.208333333336</c:v>
                </c:pt>
                <c:pt idx="2563">
                  <c:v>41009.222222222212</c:v>
                </c:pt>
                <c:pt idx="2564">
                  <c:v>41009.236111111102</c:v>
                </c:pt>
                <c:pt idx="2565">
                  <c:v>41009.25</c:v>
                </c:pt>
                <c:pt idx="2566">
                  <c:v>41009.263888888883</c:v>
                </c:pt>
                <c:pt idx="2567">
                  <c:v>41009.277777777774</c:v>
                </c:pt>
                <c:pt idx="2568">
                  <c:v>41009.29166666665</c:v>
                </c:pt>
                <c:pt idx="2569">
                  <c:v>41009.305555555562</c:v>
                </c:pt>
                <c:pt idx="2570">
                  <c:v>41009.319444444453</c:v>
                </c:pt>
                <c:pt idx="2571">
                  <c:v>41009.333333333336</c:v>
                </c:pt>
                <c:pt idx="2572">
                  <c:v>41009.347222222219</c:v>
                </c:pt>
                <c:pt idx="2573">
                  <c:v>41009.361111111102</c:v>
                </c:pt>
                <c:pt idx="2574">
                  <c:v>41009.375</c:v>
                </c:pt>
                <c:pt idx="2575">
                  <c:v>41009.388888888898</c:v>
                </c:pt>
                <c:pt idx="2576">
                  <c:v>41009.402777777781</c:v>
                </c:pt>
                <c:pt idx="2577">
                  <c:v>41009.416666666664</c:v>
                </c:pt>
                <c:pt idx="2578">
                  <c:v>41009.430555555562</c:v>
                </c:pt>
                <c:pt idx="2579">
                  <c:v>41009.444444444453</c:v>
                </c:pt>
                <c:pt idx="2580">
                  <c:v>41009.458333333343</c:v>
                </c:pt>
                <c:pt idx="2581">
                  <c:v>41009.472222222219</c:v>
                </c:pt>
                <c:pt idx="2582">
                  <c:v>41009.486111111109</c:v>
                </c:pt>
                <c:pt idx="2583">
                  <c:v>41009.5</c:v>
                </c:pt>
                <c:pt idx="2584">
                  <c:v>41009.513888888891</c:v>
                </c:pt>
                <c:pt idx="2585">
                  <c:v>41009.527777777774</c:v>
                </c:pt>
                <c:pt idx="2586">
                  <c:v>41009.541666666657</c:v>
                </c:pt>
                <c:pt idx="2587">
                  <c:v>41009.555555555562</c:v>
                </c:pt>
                <c:pt idx="2588">
                  <c:v>41009.569444444445</c:v>
                </c:pt>
                <c:pt idx="2589">
                  <c:v>41009.583333333336</c:v>
                </c:pt>
                <c:pt idx="2590">
                  <c:v>41009.597222222212</c:v>
                </c:pt>
                <c:pt idx="2591">
                  <c:v>41009.611111111102</c:v>
                </c:pt>
                <c:pt idx="2592">
                  <c:v>41009.624999999993</c:v>
                </c:pt>
                <c:pt idx="2593">
                  <c:v>41009.638888888891</c:v>
                </c:pt>
                <c:pt idx="2594">
                  <c:v>41009.652777777781</c:v>
                </c:pt>
                <c:pt idx="2595">
                  <c:v>41009.666666666657</c:v>
                </c:pt>
                <c:pt idx="2596">
                  <c:v>41009.680555555562</c:v>
                </c:pt>
                <c:pt idx="2597">
                  <c:v>41009.694444444445</c:v>
                </c:pt>
                <c:pt idx="2598">
                  <c:v>41009.708333333336</c:v>
                </c:pt>
                <c:pt idx="2599">
                  <c:v>41009.722222222212</c:v>
                </c:pt>
                <c:pt idx="2600">
                  <c:v>41009.736111111102</c:v>
                </c:pt>
                <c:pt idx="2601">
                  <c:v>41009.75</c:v>
                </c:pt>
                <c:pt idx="2602">
                  <c:v>41009.763888888883</c:v>
                </c:pt>
                <c:pt idx="2603">
                  <c:v>41009.777777777774</c:v>
                </c:pt>
                <c:pt idx="2604">
                  <c:v>41009.79166666665</c:v>
                </c:pt>
                <c:pt idx="2605">
                  <c:v>41009.805555555562</c:v>
                </c:pt>
                <c:pt idx="2606">
                  <c:v>41009.819444444453</c:v>
                </c:pt>
                <c:pt idx="2607">
                  <c:v>41009.833333333336</c:v>
                </c:pt>
                <c:pt idx="2608">
                  <c:v>41009.847222222219</c:v>
                </c:pt>
                <c:pt idx="2609">
                  <c:v>41009.861111111102</c:v>
                </c:pt>
                <c:pt idx="2610">
                  <c:v>41009.875</c:v>
                </c:pt>
                <c:pt idx="2611">
                  <c:v>41009.888888888898</c:v>
                </c:pt>
                <c:pt idx="2612">
                  <c:v>41009.902777777781</c:v>
                </c:pt>
                <c:pt idx="2613">
                  <c:v>41009.916666666664</c:v>
                </c:pt>
                <c:pt idx="2614">
                  <c:v>41009.930555555562</c:v>
                </c:pt>
                <c:pt idx="2615">
                  <c:v>41009.944444444453</c:v>
                </c:pt>
                <c:pt idx="2616">
                  <c:v>41009.958333333343</c:v>
                </c:pt>
                <c:pt idx="2617">
                  <c:v>41009.972222222219</c:v>
                </c:pt>
                <c:pt idx="2618">
                  <c:v>41009.986111111109</c:v>
                </c:pt>
                <c:pt idx="2619">
                  <c:v>41010</c:v>
                </c:pt>
                <c:pt idx="2620">
                  <c:v>41010.013888888891</c:v>
                </c:pt>
                <c:pt idx="2621">
                  <c:v>41010.027777777774</c:v>
                </c:pt>
                <c:pt idx="2622">
                  <c:v>41010.041666666657</c:v>
                </c:pt>
                <c:pt idx="2623">
                  <c:v>41010.055555555562</c:v>
                </c:pt>
                <c:pt idx="2624">
                  <c:v>41010.069444444445</c:v>
                </c:pt>
                <c:pt idx="2625">
                  <c:v>41010.083333333336</c:v>
                </c:pt>
                <c:pt idx="2626">
                  <c:v>41010.097222222212</c:v>
                </c:pt>
                <c:pt idx="2627">
                  <c:v>41010.111111111102</c:v>
                </c:pt>
                <c:pt idx="2628">
                  <c:v>41010.124999999993</c:v>
                </c:pt>
                <c:pt idx="2629">
                  <c:v>41010.138888888891</c:v>
                </c:pt>
                <c:pt idx="2630">
                  <c:v>41010.152777777781</c:v>
                </c:pt>
                <c:pt idx="2631">
                  <c:v>41010.166666666657</c:v>
                </c:pt>
                <c:pt idx="2632">
                  <c:v>41010.180555555562</c:v>
                </c:pt>
                <c:pt idx="2633">
                  <c:v>41010.194444444445</c:v>
                </c:pt>
                <c:pt idx="2634">
                  <c:v>41010.208333333336</c:v>
                </c:pt>
                <c:pt idx="2635">
                  <c:v>41010.222222222212</c:v>
                </c:pt>
                <c:pt idx="2636">
                  <c:v>41010.236111111102</c:v>
                </c:pt>
                <c:pt idx="2637">
                  <c:v>41010.25</c:v>
                </c:pt>
                <c:pt idx="2638">
                  <c:v>41010.263888888883</c:v>
                </c:pt>
                <c:pt idx="2639">
                  <c:v>41010.277777777774</c:v>
                </c:pt>
                <c:pt idx="2640">
                  <c:v>41010.29166666665</c:v>
                </c:pt>
                <c:pt idx="2641">
                  <c:v>41010.305555555562</c:v>
                </c:pt>
                <c:pt idx="2642">
                  <c:v>41010.319444444453</c:v>
                </c:pt>
                <c:pt idx="2643">
                  <c:v>41010.333333333336</c:v>
                </c:pt>
                <c:pt idx="2644">
                  <c:v>41010.347222222219</c:v>
                </c:pt>
                <c:pt idx="2645">
                  <c:v>41010.361111111102</c:v>
                </c:pt>
                <c:pt idx="2646">
                  <c:v>41010.375</c:v>
                </c:pt>
                <c:pt idx="2647">
                  <c:v>41010.388888888898</c:v>
                </c:pt>
                <c:pt idx="2648">
                  <c:v>41010.402777777781</c:v>
                </c:pt>
                <c:pt idx="2649">
                  <c:v>41010.416666666664</c:v>
                </c:pt>
                <c:pt idx="2650">
                  <c:v>41010.430555555562</c:v>
                </c:pt>
                <c:pt idx="2651">
                  <c:v>41010.444444444453</c:v>
                </c:pt>
                <c:pt idx="2652">
                  <c:v>41010.458333333343</c:v>
                </c:pt>
                <c:pt idx="2653">
                  <c:v>41010.472222222219</c:v>
                </c:pt>
                <c:pt idx="2654">
                  <c:v>41010.486111111109</c:v>
                </c:pt>
                <c:pt idx="2655">
                  <c:v>41010.5</c:v>
                </c:pt>
                <c:pt idx="2656">
                  <c:v>41010.513888888891</c:v>
                </c:pt>
                <c:pt idx="2657">
                  <c:v>41010.527777777774</c:v>
                </c:pt>
                <c:pt idx="2658">
                  <c:v>41010.541666666657</c:v>
                </c:pt>
                <c:pt idx="2659">
                  <c:v>41010.555555555562</c:v>
                </c:pt>
                <c:pt idx="2660">
                  <c:v>41010.569444444445</c:v>
                </c:pt>
                <c:pt idx="2661">
                  <c:v>41010.583333333336</c:v>
                </c:pt>
                <c:pt idx="2662">
                  <c:v>41010.597222222212</c:v>
                </c:pt>
                <c:pt idx="2663">
                  <c:v>41010.611111111102</c:v>
                </c:pt>
                <c:pt idx="2664">
                  <c:v>41010.624999999993</c:v>
                </c:pt>
                <c:pt idx="2665">
                  <c:v>41010.638888888891</c:v>
                </c:pt>
                <c:pt idx="2666">
                  <c:v>41010.652777777781</c:v>
                </c:pt>
                <c:pt idx="2667">
                  <c:v>41010.666666666657</c:v>
                </c:pt>
                <c:pt idx="2668">
                  <c:v>41010.680555555562</c:v>
                </c:pt>
                <c:pt idx="2669">
                  <c:v>41010.694444444445</c:v>
                </c:pt>
                <c:pt idx="2670">
                  <c:v>41010.708333333336</c:v>
                </c:pt>
                <c:pt idx="2671">
                  <c:v>41010.722222222212</c:v>
                </c:pt>
                <c:pt idx="2672">
                  <c:v>41010.736111111102</c:v>
                </c:pt>
                <c:pt idx="2673">
                  <c:v>41010.75</c:v>
                </c:pt>
                <c:pt idx="2674">
                  <c:v>41010.763888888883</c:v>
                </c:pt>
                <c:pt idx="2675">
                  <c:v>41010.777777777774</c:v>
                </c:pt>
                <c:pt idx="2676">
                  <c:v>41010.79166666665</c:v>
                </c:pt>
                <c:pt idx="2677">
                  <c:v>41010.805555555562</c:v>
                </c:pt>
                <c:pt idx="2678">
                  <c:v>41010.819444444453</c:v>
                </c:pt>
                <c:pt idx="2679">
                  <c:v>41010.833333333336</c:v>
                </c:pt>
                <c:pt idx="2680">
                  <c:v>41010.847222222219</c:v>
                </c:pt>
                <c:pt idx="2681">
                  <c:v>41010.861111111102</c:v>
                </c:pt>
                <c:pt idx="2682">
                  <c:v>41010.875</c:v>
                </c:pt>
                <c:pt idx="2683">
                  <c:v>41010.888888888898</c:v>
                </c:pt>
                <c:pt idx="2684">
                  <c:v>41010.902777777781</c:v>
                </c:pt>
                <c:pt idx="2685">
                  <c:v>41010.916666666664</c:v>
                </c:pt>
                <c:pt idx="2686">
                  <c:v>41010.930555555562</c:v>
                </c:pt>
                <c:pt idx="2687">
                  <c:v>41010.944444444453</c:v>
                </c:pt>
                <c:pt idx="2688">
                  <c:v>41010.958333333343</c:v>
                </c:pt>
                <c:pt idx="2689">
                  <c:v>41010.972222222219</c:v>
                </c:pt>
                <c:pt idx="2690">
                  <c:v>41010.986111111109</c:v>
                </c:pt>
                <c:pt idx="2691">
                  <c:v>41011</c:v>
                </c:pt>
                <c:pt idx="2692">
                  <c:v>41011.013888888891</c:v>
                </c:pt>
                <c:pt idx="2693">
                  <c:v>41011.027777777774</c:v>
                </c:pt>
                <c:pt idx="2694">
                  <c:v>41011.041666666657</c:v>
                </c:pt>
                <c:pt idx="2695">
                  <c:v>41011.055555555562</c:v>
                </c:pt>
                <c:pt idx="2696">
                  <c:v>41011.069444444445</c:v>
                </c:pt>
                <c:pt idx="2697">
                  <c:v>41011.083333333336</c:v>
                </c:pt>
                <c:pt idx="2698">
                  <c:v>41011.097222222212</c:v>
                </c:pt>
                <c:pt idx="2699">
                  <c:v>41011.111111111102</c:v>
                </c:pt>
                <c:pt idx="2700">
                  <c:v>41011.124999999993</c:v>
                </c:pt>
                <c:pt idx="2701">
                  <c:v>41011.138888888891</c:v>
                </c:pt>
                <c:pt idx="2702">
                  <c:v>41011.152777777781</c:v>
                </c:pt>
                <c:pt idx="2703">
                  <c:v>41011.166666666657</c:v>
                </c:pt>
                <c:pt idx="2704">
                  <c:v>41011.180555555562</c:v>
                </c:pt>
                <c:pt idx="2705">
                  <c:v>41011.194444444445</c:v>
                </c:pt>
                <c:pt idx="2706">
                  <c:v>41011.208333333336</c:v>
                </c:pt>
                <c:pt idx="2707">
                  <c:v>41011.222222222212</c:v>
                </c:pt>
                <c:pt idx="2708">
                  <c:v>41011.236111111102</c:v>
                </c:pt>
                <c:pt idx="2709">
                  <c:v>41011.25</c:v>
                </c:pt>
                <c:pt idx="2710">
                  <c:v>41011.263888888883</c:v>
                </c:pt>
                <c:pt idx="2711">
                  <c:v>41011.277777777774</c:v>
                </c:pt>
                <c:pt idx="2712">
                  <c:v>41011.29166666665</c:v>
                </c:pt>
                <c:pt idx="2713">
                  <c:v>41011.305555555562</c:v>
                </c:pt>
                <c:pt idx="2714">
                  <c:v>41011.319444444453</c:v>
                </c:pt>
                <c:pt idx="2715">
                  <c:v>41011.333333333336</c:v>
                </c:pt>
                <c:pt idx="2716">
                  <c:v>41011.347222222219</c:v>
                </c:pt>
                <c:pt idx="2717">
                  <c:v>41011.361111111102</c:v>
                </c:pt>
                <c:pt idx="2718">
                  <c:v>41011.375</c:v>
                </c:pt>
                <c:pt idx="2719">
                  <c:v>41011.388888888898</c:v>
                </c:pt>
                <c:pt idx="2720">
                  <c:v>41011.402777777781</c:v>
                </c:pt>
                <c:pt idx="2721">
                  <c:v>41011.416666666664</c:v>
                </c:pt>
                <c:pt idx="2722">
                  <c:v>41011.430555555562</c:v>
                </c:pt>
                <c:pt idx="2723">
                  <c:v>41011.444444444453</c:v>
                </c:pt>
                <c:pt idx="2724">
                  <c:v>41011.458333333343</c:v>
                </c:pt>
                <c:pt idx="2725">
                  <c:v>41011.472222222219</c:v>
                </c:pt>
                <c:pt idx="2726">
                  <c:v>41011.486111111109</c:v>
                </c:pt>
                <c:pt idx="2727">
                  <c:v>41011.5</c:v>
                </c:pt>
                <c:pt idx="2728">
                  <c:v>41011.513888888891</c:v>
                </c:pt>
                <c:pt idx="2729">
                  <c:v>41011.527777777774</c:v>
                </c:pt>
                <c:pt idx="2730">
                  <c:v>41011.541666666657</c:v>
                </c:pt>
                <c:pt idx="2731">
                  <c:v>41011.555555555562</c:v>
                </c:pt>
                <c:pt idx="2732">
                  <c:v>41011.569444444445</c:v>
                </c:pt>
                <c:pt idx="2733">
                  <c:v>41011.583333333336</c:v>
                </c:pt>
                <c:pt idx="2734">
                  <c:v>41011.597222222212</c:v>
                </c:pt>
                <c:pt idx="2735">
                  <c:v>41011.611111111102</c:v>
                </c:pt>
                <c:pt idx="2736">
                  <c:v>41011.624999999993</c:v>
                </c:pt>
                <c:pt idx="2737">
                  <c:v>41011.638888888891</c:v>
                </c:pt>
                <c:pt idx="2738">
                  <c:v>41011.652777777781</c:v>
                </c:pt>
                <c:pt idx="2739">
                  <c:v>41011.666666666657</c:v>
                </c:pt>
                <c:pt idx="2740">
                  <c:v>41011.680555555562</c:v>
                </c:pt>
                <c:pt idx="2741">
                  <c:v>41011.694444444445</c:v>
                </c:pt>
                <c:pt idx="2742">
                  <c:v>41011.708333333336</c:v>
                </c:pt>
                <c:pt idx="2743">
                  <c:v>41011.722222222212</c:v>
                </c:pt>
                <c:pt idx="2744">
                  <c:v>41011.736111111102</c:v>
                </c:pt>
                <c:pt idx="2745">
                  <c:v>41011.75</c:v>
                </c:pt>
                <c:pt idx="2746">
                  <c:v>41011.763888888883</c:v>
                </c:pt>
                <c:pt idx="2747">
                  <c:v>41011.777777777774</c:v>
                </c:pt>
                <c:pt idx="2748">
                  <c:v>41011.79166666665</c:v>
                </c:pt>
                <c:pt idx="2749">
                  <c:v>41011.805555555562</c:v>
                </c:pt>
                <c:pt idx="2750">
                  <c:v>41011.819444444453</c:v>
                </c:pt>
                <c:pt idx="2751">
                  <c:v>41011.833333333336</c:v>
                </c:pt>
                <c:pt idx="2752">
                  <c:v>41011.847222222219</c:v>
                </c:pt>
                <c:pt idx="2753">
                  <c:v>41011.861111111102</c:v>
                </c:pt>
                <c:pt idx="2754">
                  <c:v>41011.875</c:v>
                </c:pt>
                <c:pt idx="2755">
                  <c:v>41011.888888888898</c:v>
                </c:pt>
                <c:pt idx="2756">
                  <c:v>41011.902777777781</c:v>
                </c:pt>
                <c:pt idx="2757">
                  <c:v>41011.916666666664</c:v>
                </c:pt>
                <c:pt idx="2758">
                  <c:v>41011.930555555562</c:v>
                </c:pt>
                <c:pt idx="2759">
                  <c:v>41011.944444444453</c:v>
                </c:pt>
                <c:pt idx="2760">
                  <c:v>41011.958333333343</c:v>
                </c:pt>
                <c:pt idx="2761">
                  <c:v>41011.972222222219</c:v>
                </c:pt>
                <c:pt idx="2762">
                  <c:v>41011.986111111109</c:v>
                </c:pt>
                <c:pt idx="2763">
                  <c:v>41012</c:v>
                </c:pt>
                <c:pt idx="2764">
                  <c:v>41012.013888888891</c:v>
                </c:pt>
                <c:pt idx="2765">
                  <c:v>41012.027777777774</c:v>
                </c:pt>
                <c:pt idx="2766">
                  <c:v>41012.041666666657</c:v>
                </c:pt>
                <c:pt idx="2767">
                  <c:v>41012.055555555562</c:v>
                </c:pt>
                <c:pt idx="2768">
                  <c:v>41012.069444444445</c:v>
                </c:pt>
                <c:pt idx="2769">
                  <c:v>41012.083333333336</c:v>
                </c:pt>
                <c:pt idx="2770">
                  <c:v>41012.097222222212</c:v>
                </c:pt>
                <c:pt idx="2771">
                  <c:v>41012.111111111102</c:v>
                </c:pt>
                <c:pt idx="2772">
                  <c:v>41012.124999999993</c:v>
                </c:pt>
                <c:pt idx="2773">
                  <c:v>41012.138888888891</c:v>
                </c:pt>
                <c:pt idx="2774">
                  <c:v>41012.152777777781</c:v>
                </c:pt>
                <c:pt idx="2775">
                  <c:v>41012.166666666657</c:v>
                </c:pt>
                <c:pt idx="2776">
                  <c:v>41012.180555555562</c:v>
                </c:pt>
                <c:pt idx="2777">
                  <c:v>41012.194444444445</c:v>
                </c:pt>
                <c:pt idx="2778">
                  <c:v>41012.208333333336</c:v>
                </c:pt>
                <c:pt idx="2779">
                  <c:v>41012.222222222212</c:v>
                </c:pt>
                <c:pt idx="2780">
                  <c:v>41012.236111111102</c:v>
                </c:pt>
                <c:pt idx="2781">
                  <c:v>41012.25</c:v>
                </c:pt>
                <c:pt idx="2782">
                  <c:v>41012.263888888883</c:v>
                </c:pt>
                <c:pt idx="2783">
                  <c:v>41012.277777777774</c:v>
                </c:pt>
                <c:pt idx="2784">
                  <c:v>41012.29166666665</c:v>
                </c:pt>
                <c:pt idx="2785">
                  <c:v>41012.305555555562</c:v>
                </c:pt>
                <c:pt idx="2786">
                  <c:v>41012.319444444453</c:v>
                </c:pt>
                <c:pt idx="2787">
                  <c:v>41012.333333333336</c:v>
                </c:pt>
                <c:pt idx="2788">
                  <c:v>41012.347222222219</c:v>
                </c:pt>
                <c:pt idx="2789">
                  <c:v>41012.361111111102</c:v>
                </c:pt>
                <c:pt idx="2790">
                  <c:v>41012.375</c:v>
                </c:pt>
                <c:pt idx="2791">
                  <c:v>41012.388888888898</c:v>
                </c:pt>
                <c:pt idx="2792">
                  <c:v>41012.402777777781</c:v>
                </c:pt>
                <c:pt idx="2793">
                  <c:v>41012.416666666664</c:v>
                </c:pt>
                <c:pt idx="2794">
                  <c:v>41012.430555555562</c:v>
                </c:pt>
                <c:pt idx="2795">
                  <c:v>41012.444444444453</c:v>
                </c:pt>
                <c:pt idx="2796">
                  <c:v>41012.458333333343</c:v>
                </c:pt>
                <c:pt idx="2797">
                  <c:v>41012.472222222219</c:v>
                </c:pt>
                <c:pt idx="2798">
                  <c:v>41012.486111111109</c:v>
                </c:pt>
                <c:pt idx="2799">
                  <c:v>41012.5</c:v>
                </c:pt>
                <c:pt idx="2800">
                  <c:v>41012.513888888891</c:v>
                </c:pt>
                <c:pt idx="2801">
                  <c:v>41012.527777777774</c:v>
                </c:pt>
                <c:pt idx="2802">
                  <c:v>41012.541666666657</c:v>
                </c:pt>
                <c:pt idx="2803">
                  <c:v>41012.555555555562</c:v>
                </c:pt>
                <c:pt idx="2804">
                  <c:v>41012.569444444445</c:v>
                </c:pt>
                <c:pt idx="2805">
                  <c:v>41012.583333333336</c:v>
                </c:pt>
                <c:pt idx="2806">
                  <c:v>41012.597222222212</c:v>
                </c:pt>
                <c:pt idx="2807">
                  <c:v>41012.611111111102</c:v>
                </c:pt>
                <c:pt idx="2808">
                  <c:v>41012.624999999993</c:v>
                </c:pt>
                <c:pt idx="2809">
                  <c:v>41012.638888888891</c:v>
                </c:pt>
                <c:pt idx="2810">
                  <c:v>41012.652777777781</c:v>
                </c:pt>
                <c:pt idx="2811">
                  <c:v>41012.666666666657</c:v>
                </c:pt>
                <c:pt idx="2812">
                  <c:v>41012.680555555562</c:v>
                </c:pt>
                <c:pt idx="2813">
                  <c:v>41012.694444444445</c:v>
                </c:pt>
                <c:pt idx="2814">
                  <c:v>41012.708333333336</c:v>
                </c:pt>
                <c:pt idx="2815">
                  <c:v>41012.722222222212</c:v>
                </c:pt>
                <c:pt idx="2816">
                  <c:v>41012.736111111102</c:v>
                </c:pt>
                <c:pt idx="2817">
                  <c:v>41012.75</c:v>
                </c:pt>
                <c:pt idx="2818">
                  <c:v>41012.763888888883</c:v>
                </c:pt>
                <c:pt idx="2819">
                  <c:v>41012.777777777774</c:v>
                </c:pt>
                <c:pt idx="2820">
                  <c:v>41012.79166666665</c:v>
                </c:pt>
                <c:pt idx="2821">
                  <c:v>41012.805555555562</c:v>
                </c:pt>
                <c:pt idx="2822">
                  <c:v>41012.819444444453</c:v>
                </c:pt>
                <c:pt idx="2823">
                  <c:v>41012.833333333336</c:v>
                </c:pt>
                <c:pt idx="2824">
                  <c:v>41012.847222222219</c:v>
                </c:pt>
                <c:pt idx="2825">
                  <c:v>41012.861111111102</c:v>
                </c:pt>
                <c:pt idx="2826">
                  <c:v>41012.875</c:v>
                </c:pt>
                <c:pt idx="2827">
                  <c:v>41012.888888888898</c:v>
                </c:pt>
                <c:pt idx="2828">
                  <c:v>41012.902777777781</c:v>
                </c:pt>
                <c:pt idx="2829">
                  <c:v>41012.916666666664</c:v>
                </c:pt>
                <c:pt idx="2830">
                  <c:v>41012.930555555562</c:v>
                </c:pt>
                <c:pt idx="2831">
                  <c:v>41012.944444444453</c:v>
                </c:pt>
                <c:pt idx="2832">
                  <c:v>41012.958333333343</c:v>
                </c:pt>
                <c:pt idx="2833">
                  <c:v>41012.972222222219</c:v>
                </c:pt>
                <c:pt idx="2834">
                  <c:v>41012.986111111109</c:v>
                </c:pt>
                <c:pt idx="2835">
                  <c:v>41013</c:v>
                </c:pt>
                <c:pt idx="2836">
                  <c:v>41013.013888888891</c:v>
                </c:pt>
                <c:pt idx="2837">
                  <c:v>41013.027777777774</c:v>
                </c:pt>
                <c:pt idx="2838">
                  <c:v>41013.041666666657</c:v>
                </c:pt>
                <c:pt idx="2839">
                  <c:v>41013.055555555562</c:v>
                </c:pt>
                <c:pt idx="2840">
                  <c:v>41013.069444444445</c:v>
                </c:pt>
                <c:pt idx="2841">
                  <c:v>41013.083333333336</c:v>
                </c:pt>
                <c:pt idx="2842">
                  <c:v>41013.097222222212</c:v>
                </c:pt>
                <c:pt idx="2843">
                  <c:v>41013.111111111102</c:v>
                </c:pt>
                <c:pt idx="2844">
                  <c:v>41013.124999999993</c:v>
                </c:pt>
                <c:pt idx="2845">
                  <c:v>41013.138888888891</c:v>
                </c:pt>
                <c:pt idx="2846">
                  <c:v>41013.152777777781</c:v>
                </c:pt>
                <c:pt idx="2847">
                  <c:v>41013.166666666657</c:v>
                </c:pt>
                <c:pt idx="2848">
                  <c:v>41013.180555555562</c:v>
                </c:pt>
                <c:pt idx="2849">
                  <c:v>41013.194444444445</c:v>
                </c:pt>
                <c:pt idx="2850">
                  <c:v>41013.208333333336</c:v>
                </c:pt>
                <c:pt idx="2851">
                  <c:v>41013.222222222212</c:v>
                </c:pt>
                <c:pt idx="2852">
                  <c:v>41013.236111111102</c:v>
                </c:pt>
                <c:pt idx="2853">
                  <c:v>41013.25</c:v>
                </c:pt>
                <c:pt idx="2854">
                  <c:v>41013.263888888883</c:v>
                </c:pt>
                <c:pt idx="2855">
                  <c:v>41013.277777777774</c:v>
                </c:pt>
                <c:pt idx="2856">
                  <c:v>41013.29166666665</c:v>
                </c:pt>
                <c:pt idx="2857">
                  <c:v>41013.305555555562</c:v>
                </c:pt>
                <c:pt idx="2858">
                  <c:v>41013.319444444453</c:v>
                </c:pt>
                <c:pt idx="2859">
                  <c:v>41013.333333333336</c:v>
                </c:pt>
                <c:pt idx="2860">
                  <c:v>41013.347222222219</c:v>
                </c:pt>
                <c:pt idx="2861">
                  <c:v>41013.361111111102</c:v>
                </c:pt>
                <c:pt idx="2862">
                  <c:v>41013.375</c:v>
                </c:pt>
                <c:pt idx="2863">
                  <c:v>41013.388888888898</c:v>
                </c:pt>
                <c:pt idx="2864">
                  <c:v>41013.402777777781</c:v>
                </c:pt>
                <c:pt idx="2865">
                  <c:v>41013.416666666664</c:v>
                </c:pt>
                <c:pt idx="2866">
                  <c:v>41013.430555555562</c:v>
                </c:pt>
                <c:pt idx="2867">
                  <c:v>41013.444444444453</c:v>
                </c:pt>
                <c:pt idx="2868">
                  <c:v>41013.458333333343</c:v>
                </c:pt>
                <c:pt idx="2869">
                  <c:v>41013.472222222219</c:v>
                </c:pt>
                <c:pt idx="2870">
                  <c:v>41013.486111111109</c:v>
                </c:pt>
                <c:pt idx="2871">
                  <c:v>41013.5</c:v>
                </c:pt>
                <c:pt idx="2872">
                  <c:v>41013.513888888891</c:v>
                </c:pt>
                <c:pt idx="2873">
                  <c:v>41013.527777777774</c:v>
                </c:pt>
                <c:pt idx="2874">
                  <c:v>41013.541666666657</c:v>
                </c:pt>
                <c:pt idx="2875">
                  <c:v>41013.555555555562</c:v>
                </c:pt>
                <c:pt idx="2876">
                  <c:v>41013.569444444445</c:v>
                </c:pt>
                <c:pt idx="2877">
                  <c:v>41013.583333333336</c:v>
                </c:pt>
                <c:pt idx="2878">
                  <c:v>41013.597222222212</c:v>
                </c:pt>
                <c:pt idx="2879">
                  <c:v>41013.611111111102</c:v>
                </c:pt>
                <c:pt idx="2880">
                  <c:v>41013.624999999993</c:v>
                </c:pt>
                <c:pt idx="2881">
                  <c:v>41013.638888888891</c:v>
                </c:pt>
                <c:pt idx="2882">
                  <c:v>41013.652777777781</c:v>
                </c:pt>
                <c:pt idx="2883">
                  <c:v>41013.666666666657</c:v>
                </c:pt>
                <c:pt idx="2884">
                  <c:v>41013.680555555562</c:v>
                </c:pt>
                <c:pt idx="2885">
                  <c:v>41013.694444444445</c:v>
                </c:pt>
                <c:pt idx="2886">
                  <c:v>41013.708333333336</c:v>
                </c:pt>
                <c:pt idx="2887">
                  <c:v>41013.722222222212</c:v>
                </c:pt>
                <c:pt idx="2888">
                  <c:v>41013.736111111102</c:v>
                </c:pt>
                <c:pt idx="2889">
                  <c:v>41013.75</c:v>
                </c:pt>
                <c:pt idx="2890">
                  <c:v>41013.763888888883</c:v>
                </c:pt>
                <c:pt idx="2891">
                  <c:v>41013.777777777774</c:v>
                </c:pt>
                <c:pt idx="2892">
                  <c:v>41013.79166666665</c:v>
                </c:pt>
                <c:pt idx="2893">
                  <c:v>41013.805555555562</c:v>
                </c:pt>
                <c:pt idx="2894">
                  <c:v>41013.819444444453</c:v>
                </c:pt>
                <c:pt idx="2895">
                  <c:v>41013.833333333336</c:v>
                </c:pt>
                <c:pt idx="2896">
                  <c:v>41013.847222222219</c:v>
                </c:pt>
                <c:pt idx="2897">
                  <c:v>41013.861111111102</c:v>
                </c:pt>
                <c:pt idx="2898">
                  <c:v>41013.875</c:v>
                </c:pt>
                <c:pt idx="2899">
                  <c:v>41013.888888888898</c:v>
                </c:pt>
                <c:pt idx="2900">
                  <c:v>41013.902777777781</c:v>
                </c:pt>
                <c:pt idx="2901">
                  <c:v>41013.916666666664</c:v>
                </c:pt>
                <c:pt idx="2902">
                  <c:v>41013.930555555562</c:v>
                </c:pt>
                <c:pt idx="2903">
                  <c:v>41013.944444444453</c:v>
                </c:pt>
                <c:pt idx="2904">
                  <c:v>41013.958333333343</c:v>
                </c:pt>
                <c:pt idx="2905">
                  <c:v>41013.972222222219</c:v>
                </c:pt>
                <c:pt idx="2906">
                  <c:v>41013.986111111109</c:v>
                </c:pt>
                <c:pt idx="2907">
                  <c:v>41014</c:v>
                </c:pt>
                <c:pt idx="2908">
                  <c:v>41014.013888888891</c:v>
                </c:pt>
                <c:pt idx="2909">
                  <c:v>41014.027777777774</c:v>
                </c:pt>
                <c:pt idx="2910">
                  <c:v>41014.041666666657</c:v>
                </c:pt>
                <c:pt idx="2911">
                  <c:v>41014.055555555562</c:v>
                </c:pt>
                <c:pt idx="2912">
                  <c:v>41014.069444444445</c:v>
                </c:pt>
                <c:pt idx="2913">
                  <c:v>41014.083333333336</c:v>
                </c:pt>
                <c:pt idx="2914">
                  <c:v>41014.097222222212</c:v>
                </c:pt>
                <c:pt idx="2915">
                  <c:v>41014.111111111102</c:v>
                </c:pt>
                <c:pt idx="2916">
                  <c:v>41014.124999999993</c:v>
                </c:pt>
                <c:pt idx="2917">
                  <c:v>41014.138888888891</c:v>
                </c:pt>
                <c:pt idx="2918">
                  <c:v>41014.152777777781</c:v>
                </c:pt>
                <c:pt idx="2919">
                  <c:v>41014.166666666657</c:v>
                </c:pt>
                <c:pt idx="2920">
                  <c:v>41014.180555555562</c:v>
                </c:pt>
                <c:pt idx="2921">
                  <c:v>41014.194444444445</c:v>
                </c:pt>
                <c:pt idx="2922">
                  <c:v>41014.208333333336</c:v>
                </c:pt>
                <c:pt idx="2923">
                  <c:v>41014.222222222212</c:v>
                </c:pt>
                <c:pt idx="2924">
                  <c:v>41014.236111111102</c:v>
                </c:pt>
                <c:pt idx="2925">
                  <c:v>41014.25</c:v>
                </c:pt>
                <c:pt idx="2926">
                  <c:v>41014.263888888883</c:v>
                </c:pt>
                <c:pt idx="2927">
                  <c:v>41014.277777777774</c:v>
                </c:pt>
                <c:pt idx="2928">
                  <c:v>41014.29166666665</c:v>
                </c:pt>
                <c:pt idx="2929">
                  <c:v>41014.305555555562</c:v>
                </c:pt>
                <c:pt idx="2930">
                  <c:v>41014.319444444453</c:v>
                </c:pt>
                <c:pt idx="2931">
                  <c:v>41014.333333333336</c:v>
                </c:pt>
                <c:pt idx="2932">
                  <c:v>41014.347222222219</c:v>
                </c:pt>
                <c:pt idx="2933">
                  <c:v>41014.361111111102</c:v>
                </c:pt>
                <c:pt idx="2934">
                  <c:v>41014.375</c:v>
                </c:pt>
                <c:pt idx="2935">
                  <c:v>41014.388888888898</c:v>
                </c:pt>
                <c:pt idx="2936">
                  <c:v>41014.402777777781</c:v>
                </c:pt>
                <c:pt idx="2937">
                  <c:v>41014.416666666664</c:v>
                </c:pt>
                <c:pt idx="2938">
                  <c:v>41014.430555555562</c:v>
                </c:pt>
                <c:pt idx="2939">
                  <c:v>41014.444444444453</c:v>
                </c:pt>
                <c:pt idx="2940">
                  <c:v>41014.458333333343</c:v>
                </c:pt>
                <c:pt idx="2941">
                  <c:v>41014.472222222219</c:v>
                </c:pt>
                <c:pt idx="2942">
                  <c:v>41014.486111111109</c:v>
                </c:pt>
                <c:pt idx="2943">
                  <c:v>41014.5</c:v>
                </c:pt>
                <c:pt idx="2944">
                  <c:v>41014.513888888891</c:v>
                </c:pt>
                <c:pt idx="2945">
                  <c:v>41014.527777777774</c:v>
                </c:pt>
                <c:pt idx="2946">
                  <c:v>41014.541666666657</c:v>
                </c:pt>
                <c:pt idx="2947">
                  <c:v>41014.555555555562</c:v>
                </c:pt>
                <c:pt idx="2948">
                  <c:v>41014.569444444445</c:v>
                </c:pt>
                <c:pt idx="2949">
                  <c:v>41014.583333333336</c:v>
                </c:pt>
                <c:pt idx="2950">
                  <c:v>41014.597222222212</c:v>
                </c:pt>
                <c:pt idx="2951">
                  <c:v>41014.611111111102</c:v>
                </c:pt>
                <c:pt idx="2952">
                  <c:v>41014.624999999993</c:v>
                </c:pt>
                <c:pt idx="2953">
                  <c:v>41014.638888888891</c:v>
                </c:pt>
                <c:pt idx="2954">
                  <c:v>41014.652777777781</c:v>
                </c:pt>
                <c:pt idx="2955">
                  <c:v>41014.666666666657</c:v>
                </c:pt>
                <c:pt idx="2956">
                  <c:v>41014.680555555562</c:v>
                </c:pt>
                <c:pt idx="2957">
                  <c:v>41014.694444444445</c:v>
                </c:pt>
                <c:pt idx="2958">
                  <c:v>41014.708333333336</c:v>
                </c:pt>
                <c:pt idx="2959">
                  <c:v>41014.722222222212</c:v>
                </c:pt>
                <c:pt idx="2960">
                  <c:v>41014.736111111102</c:v>
                </c:pt>
                <c:pt idx="2961">
                  <c:v>41014.75</c:v>
                </c:pt>
                <c:pt idx="2962">
                  <c:v>41014.763888888883</c:v>
                </c:pt>
                <c:pt idx="2963">
                  <c:v>41014.777777777774</c:v>
                </c:pt>
                <c:pt idx="2964">
                  <c:v>41014.79166666665</c:v>
                </c:pt>
                <c:pt idx="2965">
                  <c:v>41014.805555555562</c:v>
                </c:pt>
                <c:pt idx="2966">
                  <c:v>41014.819444444453</c:v>
                </c:pt>
                <c:pt idx="2967">
                  <c:v>41014.833333333336</c:v>
                </c:pt>
                <c:pt idx="2968">
                  <c:v>41014.847222222219</c:v>
                </c:pt>
                <c:pt idx="2969">
                  <c:v>41014.861111111102</c:v>
                </c:pt>
                <c:pt idx="2970">
                  <c:v>41014.875</c:v>
                </c:pt>
                <c:pt idx="2971">
                  <c:v>41014.888888888898</c:v>
                </c:pt>
                <c:pt idx="2972">
                  <c:v>41014.902777777781</c:v>
                </c:pt>
                <c:pt idx="2973">
                  <c:v>41014.916666666664</c:v>
                </c:pt>
                <c:pt idx="2974">
                  <c:v>41014.930555555562</c:v>
                </c:pt>
                <c:pt idx="2975">
                  <c:v>41014.944444444453</c:v>
                </c:pt>
                <c:pt idx="2976">
                  <c:v>41014.958333333343</c:v>
                </c:pt>
                <c:pt idx="2977">
                  <c:v>41014.972222222219</c:v>
                </c:pt>
                <c:pt idx="2978">
                  <c:v>41014.986111111109</c:v>
                </c:pt>
                <c:pt idx="2979">
                  <c:v>41015</c:v>
                </c:pt>
                <c:pt idx="2980">
                  <c:v>41015.013888888891</c:v>
                </c:pt>
                <c:pt idx="2981">
                  <c:v>41015.027777777774</c:v>
                </c:pt>
                <c:pt idx="2982">
                  <c:v>41015.041666666657</c:v>
                </c:pt>
                <c:pt idx="2983">
                  <c:v>41015.055555555562</c:v>
                </c:pt>
                <c:pt idx="2984">
                  <c:v>41015.069444444445</c:v>
                </c:pt>
                <c:pt idx="2985">
                  <c:v>41015.083333333336</c:v>
                </c:pt>
                <c:pt idx="2986">
                  <c:v>41015.097222222212</c:v>
                </c:pt>
                <c:pt idx="2987">
                  <c:v>41015.111111111102</c:v>
                </c:pt>
                <c:pt idx="2988">
                  <c:v>41015.124999999993</c:v>
                </c:pt>
                <c:pt idx="2989">
                  <c:v>41015.138888888891</c:v>
                </c:pt>
                <c:pt idx="2990">
                  <c:v>41015.152777777781</c:v>
                </c:pt>
                <c:pt idx="2991">
                  <c:v>41015.166666666657</c:v>
                </c:pt>
                <c:pt idx="2992">
                  <c:v>41015.180555555562</c:v>
                </c:pt>
                <c:pt idx="2993">
                  <c:v>41015.194444444445</c:v>
                </c:pt>
                <c:pt idx="2994">
                  <c:v>41015.208333333336</c:v>
                </c:pt>
                <c:pt idx="2995">
                  <c:v>41015.222222222212</c:v>
                </c:pt>
                <c:pt idx="2996">
                  <c:v>41015.236111111102</c:v>
                </c:pt>
                <c:pt idx="2997">
                  <c:v>41015.25</c:v>
                </c:pt>
                <c:pt idx="2998">
                  <c:v>41015.263888888883</c:v>
                </c:pt>
                <c:pt idx="2999">
                  <c:v>41015.277777777774</c:v>
                </c:pt>
                <c:pt idx="3000">
                  <c:v>41015.29166666665</c:v>
                </c:pt>
                <c:pt idx="3001">
                  <c:v>41015.305555555562</c:v>
                </c:pt>
                <c:pt idx="3002">
                  <c:v>41015.319444444453</c:v>
                </c:pt>
                <c:pt idx="3003">
                  <c:v>41015.333333333336</c:v>
                </c:pt>
                <c:pt idx="3004">
                  <c:v>41015.347222222219</c:v>
                </c:pt>
                <c:pt idx="3005">
                  <c:v>41015.361111111102</c:v>
                </c:pt>
                <c:pt idx="3006">
                  <c:v>41015.375</c:v>
                </c:pt>
                <c:pt idx="3007">
                  <c:v>41015.388888888898</c:v>
                </c:pt>
                <c:pt idx="3008">
                  <c:v>41015.402777777781</c:v>
                </c:pt>
                <c:pt idx="3009">
                  <c:v>41015.416666666664</c:v>
                </c:pt>
                <c:pt idx="3010">
                  <c:v>41015.430555555562</c:v>
                </c:pt>
                <c:pt idx="3011">
                  <c:v>41015.444444444453</c:v>
                </c:pt>
                <c:pt idx="3012">
                  <c:v>41015.458333333343</c:v>
                </c:pt>
                <c:pt idx="3013">
                  <c:v>41015.472222222219</c:v>
                </c:pt>
                <c:pt idx="3014">
                  <c:v>41015.486111111109</c:v>
                </c:pt>
                <c:pt idx="3015">
                  <c:v>41015.5</c:v>
                </c:pt>
                <c:pt idx="3016">
                  <c:v>41015.513888888891</c:v>
                </c:pt>
                <c:pt idx="3017">
                  <c:v>41015.527777777774</c:v>
                </c:pt>
                <c:pt idx="3018">
                  <c:v>41015.541666666657</c:v>
                </c:pt>
                <c:pt idx="3019">
                  <c:v>41015.555555555562</c:v>
                </c:pt>
                <c:pt idx="3020">
                  <c:v>41015.569444444445</c:v>
                </c:pt>
                <c:pt idx="3021">
                  <c:v>41015.583333333336</c:v>
                </c:pt>
                <c:pt idx="3022">
                  <c:v>41015.597222222212</c:v>
                </c:pt>
                <c:pt idx="3023">
                  <c:v>41015.611111111102</c:v>
                </c:pt>
                <c:pt idx="3024">
                  <c:v>41015.624999999993</c:v>
                </c:pt>
                <c:pt idx="3025">
                  <c:v>41015.638888888891</c:v>
                </c:pt>
                <c:pt idx="3026">
                  <c:v>41015.652777777781</c:v>
                </c:pt>
                <c:pt idx="3027">
                  <c:v>41015.666666666657</c:v>
                </c:pt>
                <c:pt idx="3028">
                  <c:v>41015.680555555562</c:v>
                </c:pt>
                <c:pt idx="3029">
                  <c:v>41015.694444444445</c:v>
                </c:pt>
                <c:pt idx="3030">
                  <c:v>41015.708333333336</c:v>
                </c:pt>
                <c:pt idx="3031">
                  <c:v>41015.722222222212</c:v>
                </c:pt>
                <c:pt idx="3032">
                  <c:v>41015.736111111102</c:v>
                </c:pt>
                <c:pt idx="3033">
                  <c:v>41015.75</c:v>
                </c:pt>
                <c:pt idx="3034">
                  <c:v>41015.763888888883</c:v>
                </c:pt>
                <c:pt idx="3035">
                  <c:v>41015.777777777774</c:v>
                </c:pt>
                <c:pt idx="3036">
                  <c:v>41015.79166666665</c:v>
                </c:pt>
                <c:pt idx="3037">
                  <c:v>41015.805555555562</c:v>
                </c:pt>
                <c:pt idx="3038">
                  <c:v>41015.819444444453</c:v>
                </c:pt>
                <c:pt idx="3039">
                  <c:v>41015.833333333336</c:v>
                </c:pt>
                <c:pt idx="3040">
                  <c:v>41015.847222222219</c:v>
                </c:pt>
                <c:pt idx="3041">
                  <c:v>41015.861111111102</c:v>
                </c:pt>
                <c:pt idx="3042">
                  <c:v>41015.875</c:v>
                </c:pt>
                <c:pt idx="3043">
                  <c:v>41015.888888888898</c:v>
                </c:pt>
                <c:pt idx="3044">
                  <c:v>41015.902777777781</c:v>
                </c:pt>
                <c:pt idx="3045">
                  <c:v>41015.916666666664</c:v>
                </c:pt>
                <c:pt idx="3046">
                  <c:v>41015.930555555562</c:v>
                </c:pt>
                <c:pt idx="3047">
                  <c:v>41015.944444444453</c:v>
                </c:pt>
                <c:pt idx="3048">
                  <c:v>41015.958333333343</c:v>
                </c:pt>
                <c:pt idx="3049">
                  <c:v>41015.972222222219</c:v>
                </c:pt>
                <c:pt idx="3050">
                  <c:v>41015.986111111109</c:v>
                </c:pt>
                <c:pt idx="3051">
                  <c:v>41016</c:v>
                </c:pt>
                <c:pt idx="3052">
                  <c:v>41016.013888888891</c:v>
                </c:pt>
                <c:pt idx="3053">
                  <c:v>41016.027777777774</c:v>
                </c:pt>
                <c:pt idx="3054">
                  <c:v>41016.041666666657</c:v>
                </c:pt>
                <c:pt idx="3055">
                  <c:v>41016.055555555562</c:v>
                </c:pt>
                <c:pt idx="3056">
                  <c:v>41016.069444444445</c:v>
                </c:pt>
                <c:pt idx="3057">
                  <c:v>41016.083333333336</c:v>
                </c:pt>
                <c:pt idx="3058">
                  <c:v>41016.097222222212</c:v>
                </c:pt>
                <c:pt idx="3059">
                  <c:v>41016.111111111102</c:v>
                </c:pt>
                <c:pt idx="3060">
                  <c:v>41016.124999999993</c:v>
                </c:pt>
                <c:pt idx="3061">
                  <c:v>41016.138888888891</c:v>
                </c:pt>
                <c:pt idx="3062">
                  <c:v>41016.152777777781</c:v>
                </c:pt>
                <c:pt idx="3063">
                  <c:v>41016.166666666657</c:v>
                </c:pt>
                <c:pt idx="3064">
                  <c:v>41016.180555555562</c:v>
                </c:pt>
                <c:pt idx="3065">
                  <c:v>41016.194444444445</c:v>
                </c:pt>
                <c:pt idx="3066">
                  <c:v>41016.208333333336</c:v>
                </c:pt>
                <c:pt idx="3067">
                  <c:v>41016.222222222212</c:v>
                </c:pt>
                <c:pt idx="3068">
                  <c:v>41016.236111111102</c:v>
                </c:pt>
                <c:pt idx="3069">
                  <c:v>41016.25</c:v>
                </c:pt>
                <c:pt idx="3070">
                  <c:v>41016.263888888883</c:v>
                </c:pt>
                <c:pt idx="3071">
                  <c:v>41016.277777777774</c:v>
                </c:pt>
                <c:pt idx="3072">
                  <c:v>41016.29166666665</c:v>
                </c:pt>
                <c:pt idx="3073">
                  <c:v>41016.305555555562</c:v>
                </c:pt>
                <c:pt idx="3074">
                  <c:v>41016.319444444453</c:v>
                </c:pt>
                <c:pt idx="3075">
                  <c:v>41016.333333333336</c:v>
                </c:pt>
                <c:pt idx="3076">
                  <c:v>41016.347222222219</c:v>
                </c:pt>
                <c:pt idx="3077">
                  <c:v>41016.361111111102</c:v>
                </c:pt>
                <c:pt idx="3078">
                  <c:v>41016.375</c:v>
                </c:pt>
                <c:pt idx="3079">
                  <c:v>41016.388888888898</c:v>
                </c:pt>
                <c:pt idx="3080">
                  <c:v>41016.402777777781</c:v>
                </c:pt>
                <c:pt idx="3081">
                  <c:v>41016.416666666664</c:v>
                </c:pt>
                <c:pt idx="3082">
                  <c:v>41016.430555555562</c:v>
                </c:pt>
                <c:pt idx="3083">
                  <c:v>41016.444444444453</c:v>
                </c:pt>
                <c:pt idx="3084">
                  <c:v>41016.458333333343</c:v>
                </c:pt>
                <c:pt idx="3085">
                  <c:v>41016.472222222219</c:v>
                </c:pt>
                <c:pt idx="3086">
                  <c:v>41016.486111111109</c:v>
                </c:pt>
                <c:pt idx="3087">
                  <c:v>41016.5</c:v>
                </c:pt>
                <c:pt idx="3088">
                  <c:v>41016.513888888891</c:v>
                </c:pt>
                <c:pt idx="3089">
                  <c:v>41016.527777777774</c:v>
                </c:pt>
                <c:pt idx="3090">
                  <c:v>41016.541666666657</c:v>
                </c:pt>
                <c:pt idx="3091">
                  <c:v>41016.555555555562</c:v>
                </c:pt>
                <c:pt idx="3092">
                  <c:v>41016.569444444445</c:v>
                </c:pt>
                <c:pt idx="3093">
                  <c:v>41016.583333333336</c:v>
                </c:pt>
                <c:pt idx="3094">
                  <c:v>41016.597222222212</c:v>
                </c:pt>
                <c:pt idx="3095">
                  <c:v>41016.611111111102</c:v>
                </c:pt>
                <c:pt idx="3096">
                  <c:v>41016.624999999993</c:v>
                </c:pt>
                <c:pt idx="3097">
                  <c:v>41016.638888888891</c:v>
                </c:pt>
                <c:pt idx="3098">
                  <c:v>41016.652777777781</c:v>
                </c:pt>
                <c:pt idx="3099">
                  <c:v>41016.666666666657</c:v>
                </c:pt>
                <c:pt idx="3100">
                  <c:v>41016.680555555562</c:v>
                </c:pt>
                <c:pt idx="3101">
                  <c:v>41016.694444444445</c:v>
                </c:pt>
                <c:pt idx="3102">
                  <c:v>41016.708333333336</c:v>
                </c:pt>
                <c:pt idx="3103">
                  <c:v>41016.722222222212</c:v>
                </c:pt>
                <c:pt idx="3104">
                  <c:v>41016.736111111102</c:v>
                </c:pt>
                <c:pt idx="3105">
                  <c:v>41016.75</c:v>
                </c:pt>
                <c:pt idx="3106">
                  <c:v>41016.763888888883</c:v>
                </c:pt>
                <c:pt idx="3107">
                  <c:v>41016.777777777774</c:v>
                </c:pt>
                <c:pt idx="3108">
                  <c:v>41016.79166666665</c:v>
                </c:pt>
                <c:pt idx="3109">
                  <c:v>41016.805555555562</c:v>
                </c:pt>
                <c:pt idx="3110">
                  <c:v>41016.819444444453</c:v>
                </c:pt>
                <c:pt idx="3111">
                  <c:v>41016.833333333336</c:v>
                </c:pt>
                <c:pt idx="3112">
                  <c:v>41016.847222222219</c:v>
                </c:pt>
                <c:pt idx="3113">
                  <c:v>41016.861111111102</c:v>
                </c:pt>
                <c:pt idx="3114">
                  <c:v>41016.875</c:v>
                </c:pt>
                <c:pt idx="3115">
                  <c:v>41016.888888888898</c:v>
                </c:pt>
                <c:pt idx="3116">
                  <c:v>41016.902777777781</c:v>
                </c:pt>
                <c:pt idx="3117">
                  <c:v>41016.916666666664</c:v>
                </c:pt>
                <c:pt idx="3118">
                  <c:v>41016.930555555562</c:v>
                </c:pt>
                <c:pt idx="3119">
                  <c:v>41016.944444444453</c:v>
                </c:pt>
                <c:pt idx="3120">
                  <c:v>41016.958333333343</c:v>
                </c:pt>
                <c:pt idx="3121">
                  <c:v>41016.972222222219</c:v>
                </c:pt>
                <c:pt idx="3122">
                  <c:v>41016.986111111109</c:v>
                </c:pt>
                <c:pt idx="3123">
                  <c:v>41017</c:v>
                </c:pt>
                <c:pt idx="3124">
                  <c:v>41017.013888888891</c:v>
                </c:pt>
                <c:pt idx="3125">
                  <c:v>41017.027777777774</c:v>
                </c:pt>
                <c:pt idx="3126">
                  <c:v>41017.041666666657</c:v>
                </c:pt>
                <c:pt idx="3127">
                  <c:v>41017.055555555562</c:v>
                </c:pt>
                <c:pt idx="3128">
                  <c:v>41017.069444444445</c:v>
                </c:pt>
                <c:pt idx="3129">
                  <c:v>41017.083333333336</c:v>
                </c:pt>
                <c:pt idx="3130">
                  <c:v>41017.097222222212</c:v>
                </c:pt>
                <c:pt idx="3131">
                  <c:v>41017.111111111102</c:v>
                </c:pt>
                <c:pt idx="3132">
                  <c:v>41017.124999999993</c:v>
                </c:pt>
                <c:pt idx="3133">
                  <c:v>41017.138888888891</c:v>
                </c:pt>
                <c:pt idx="3134">
                  <c:v>41017.152777777781</c:v>
                </c:pt>
                <c:pt idx="3135">
                  <c:v>41017.166666666657</c:v>
                </c:pt>
                <c:pt idx="3136">
                  <c:v>41017.180555555562</c:v>
                </c:pt>
                <c:pt idx="3137">
                  <c:v>41017.194444444445</c:v>
                </c:pt>
                <c:pt idx="3138">
                  <c:v>41017.208333333336</c:v>
                </c:pt>
                <c:pt idx="3139">
                  <c:v>41017.222222222212</c:v>
                </c:pt>
                <c:pt idx="3140">
                  <c:v>41017.236111111102</c:v>
                </c:pt>
                <c:pt idx="3141">
                  <c:v>41017.25</c:v>
                </c:pt>
                <c:pt idx="3142">
                  <c:v>41017.263888888883</c:v>
                </c:pt>
                <c:pt idx="3143">
                  <c:v>41017.277777777774</c:v>
                </c:pt>
                <c:pt idx="3144">
                  <c:v>41017.29166666665</c:v>
                </c:pt>
                <c:pt idx="3145">
                  <c:v>41017.305555555562</c:v>
                </c:pt>
                <c:pt idx="3146">
                  <c:v>41017.319444444453</c:v>
                </c:pt>
                <c:pt idx="3147">
                  <c:v>41017.333333333336</c:v>
                </c:pt>
                <c:pt idx="3148">
                  <c:v>41017.347222222219</c:v>
                </c:pt>
                <c:pt idx="3149">
                  <c:v>41017.361111111102</c:v>
                </c:pt>
                <c:pt idx="3150">
                  <c:v>41017.375</c:v>
                </c:pt>
                <c:pt idx="3151">
                  <c:v>41017.388888888898</c:v>
                </c:pt>
                <c:pt idx="3152">
                  <c:v>41017.402777777781</c:v>
                </c:pt>
                <c:pt idx="3153">
                  <c:v>41017.416666666664</c:v>
                </c:pt>
                <c:pt idx="3154">
                  <c:v>41017.430555555562</c:v>
                </c:pt>
                <c:pt idx="3155">
                  <c:v>41017.444444444453</c:v>
                </c:pt>
                <c:pt idx="3156">
                  <c:v>41017.458333333343</c:v>
                </c:pt>
                <c:pt idx="3157">
                  <c:v>41017.472222222219</c:v>
                </c:pt>
                <c:pt idx="3158">
                  <c:v>41017.486111111109</c:v>
                </c:pt>
                <c:pt idx="3159">
                  <c:v>41017.5</c:v>
                </c:pt>
                <c:pt idx="3160">
                  <c:v>41017.513888888891</c:v>
                </c:pt>
                <c:pt idx="3161">
                  <c:v>41017.527777777774</c:v>
                </c:pt>
                <c:pt idx="3162">
                  <c:v>41017.541666666657</c:v>
                </c:pt>
                <c:pt idx="3163">
                  <c:v>41017.555555555562</c:v>
                </c:pt>
                <c:pt idx="3164">
                  <c:v>41017.569444444445</c:v>
                </c:pt>
                <c:pt idx="3165">
                  <c:v>41017.583333333336</c:v>
                </c:pt>
                <c:pt idx="3166">
                  <c:v>41017.597222222212</c:v>
                </c:pt>
                <c:pt idx="3167">
                  <c:v>41017.611111111102</c:v>
                </c:pt>
                <c:pt idx="3168">
                  <c:v>41017.624999999993</c:v>
                </c:pt>
                <c:pt idx="3169">
                  <c:v>41017.638888888891</c:v>
                </c:pt>
                <c:pt idx="3170">
                  <c:v>41017.652777777781</c:v>
                </c:pt>
                <c:pt idx="3171">
                  <c:v>41017.666666666657</c:v>
                </c:pt>
                <c:pt idx="3172">
                  <c:v>41017.680555555562</c:v>
                </c:pt>
                <c:pt idx="3173">
                  <c:v>41017.694444444445</c:v>
                </c:pt>
                <c:pt idx="3174">
                  <c:v>41017.708333333336</c:v>
                </c:pt>
                <c:pt idx="3175">
                  <c:v>41017.722222222212</c:v>
                </c:pt>
                <c:pt idx="3176">
                  <c:v>41017.736111111102</c:v>
                </c:pt>
                <c:pt idx="3177">
                  <c:v>41017.75</c:v>
                </c:pt>
                <c:pt idx="3178">
                  <c:v>41017.763888888883</c:v>
                </c:pt>
                <c:pt idx="3179">
                  <c:v>41017.777777777774</c:v>
                </c:pt>
                <c:pt idx="3180">
                  <c:v>41017.79166666665</c:v>
                </c:pt>
                <c:pt idx="3181">
                  <c:v>41017.805555555562</c:v>
                </c:pt>
                <c:pt idx="3182">
                  <c:v>41017.819444444453</c:v>
                </c:pt>
                <c:pt idx="3183">
                  <c:v>41017.833333333336</c:v>
                </c:pt>
                <c:pt idx="3184">
                  <c:v>41017.847222222219</c:v>
                </c:pt>
                <c:pt idx="3185">
                  <c:v>41017.861111111102</c:v>
                </c:pt>
                <c:pt idx="3186">
                  <c:v>41017.875</c:v>
                </c:pt>
                <c:pt idx="3187">
                  <c:v>41017.888888888898</c:v>
                </c:pt>
                <c:pt idx="3188">
                  <c:v>41017.902777777781</c:v>
                </c:pt>
                <c:pt idx="3189">
                  <c:v>41017.916666666664</c:v>
                </c:pt>
                <c:pt idx="3190">
                  <c:v>41017.930555555562</c:v>
                </c:pt>
                <c:pt idx="3191">
                  <c:v>41017.944444444453</c:v>
                </c:pt>
                <c:pt idx="3192">
                  <c:v>41017.958333333343</c:v>
                </c:pt>
                <c:pt idx="3193">
                  <c:v>41017.972222222219</c:v>
                </c:pt>
                <c:pt idx="3194">
                  <c:v>41017.986111111109</c:v>
                </c:pt>
                <c:pt idx="3195">
                  <c:v>41018</c:v>
                </c:pt>
                <c:pt idx="3196">
                  <c:v>41018.013888888891</c:v>
                </c:pt>
                <c:pt idx="3197">
                  <c:v>41018.027777777774</c:v>
                </c:pt>
                <c:pt idx="3198">
                  <c:v>41018.041666666657</c:v>
                </c:pt>
                <c:pt idx="3199">
                  <c:v>41018.055555555562</c:v>
                </c:pt>
                <c:pt idx="3200">
                  <c:v>41018.069444444445</c:v>
                </c:pt>
                <c:pt idx="3201">
                  <c:v>41018.083333333336</c:v>
                </c:pt>
                <c:pt idx="3202">
                  <c:v>41018.097222222212</c:v>
                </c:pt>
                <c:pt idx="3203">
                  <c:v>41018.111111111102</c:v>
                </c:pt>
                <c:pt idx="3204">
                  <c:v>41018.124999999993</c:v>
                </c:pt>
                <c:pt idx="3205">
                  <c:v>41018.138888888891</c:v>
                </c:pt>
                <c:pt idx="3206">
                  <c:v>41018.152777777781</c:v>
                </c:pt>
                <c:pt idx="3207">
                  <c:v>41018.166666666657</c:v>
                </c:pt>
                <c:pt idx="3208">
                  <c:v>41018.180555555562</c:v>
                </c:pt>
                <c:pt idx="3209">
                  <c:v>41018.194444444445</c:v>
                </c:pt>
                <c:pt idx="3210">
                  <c:v>41018.208333333336</c:v>
                </c:pt>
                <c:pt idx="3211">
                  <c:v>41018.222222222212</c:v>
                </c:pt>
                <c:pt idx="3212">
                  <c:v>41018.236111111102</c:v>
                </c:pt>
                <c:pt idx="3213">
                  <c:v>41018.25</c:v>
                </c:pt>
                <c:pt idx="3214">
                  <c:v>41018.263888888883</c:v>
                </c:pt>
                <c:pt idx="3215">
                  <c:v>41018.277777777774</c:v>
                </c:pt>
                <c:pt idx="3216">
                  <c:v>41018.29166666665</c:v>
                </c:pt>
                <c:pt idx="3217">
                  <c:v>41018.305555555562</c:v>
                </c:pt>
                <c:pt idx="3218">
                  <c:v>41018.319444444453</c:v>
                </c:pt>
                <c:pt idx="3219">
                  <c:v>41018.333333333336</c:v>
                </c:pt>
                <c:pt idx="3220">
                  <c:v>41018.347222222219</c:v>
                </c:pt>
                <c:pt idx="3221">
                  <c:v>41018.361111111102</c:v>
                </c:pt>
                <c:pt idx="3222">
                  <c:v>41018.375</c:v>
                </c:pt>
                <c:pt idx="3223">
                  <c:v>41018.388888888898</c:v>
                </c:pt>
                <c:pt idx="3224">
                  <c:v>41018.402777777781</c:v>
                </c:pt>
                <c:pt idx="3225">
                  <c:v>41018.416666666664</c:v>
                </c:pt>
                <c:pt idx="3226">
                  <c:v>41018.430555555562</c:v>
                </c:pt>
                <c:pt idx="3227">
                  <c:v>41018.444444444453</c:v>
                </c:pt>
                <c:pt idx="3228">
                  <c:v>41018.458333333343</c:v>
                </c:pt>
                <c:pt idx="3229">
                  <c:v>41018.472222222219</c:v>
                </c:pt>
                <c:pt idx="3230">
                  <c:v>41018.486111111109</c:v>
                </c:pt>
                <c:pt idx="3231">
                  <c:v>41018.5</c:v>
                </c:pt>
                <c:pt idx="3232">
                  <c:v>41018.513888888891</c:v>
                </c:pt>
                <c:pt idx="3233">
                  <c:v>41018.527777777774</c:v>
                </c:pt>
                <c:pt idx="3234">
                  <c:v>41018.541666666657</c:v>
                </c:pt>
                <c:pt idx="3235">
                  <c:v>41018.555555555562</c:v>
                </c:pt>
                <c:pt idx="3236">
                  <c:v>41018.569444444445</c:v>
                </c:pt>
                <c:pt idx="3237">
                  <c:v>41018.583333333336</c:v>
                </c:pt>
                <c:pt idx="3238">
                  <c:v>41018.597222222212</c:v>
                </c:pt>
                <c:pt idx="3239">
                  <c:v>41018.611111111102</c:v>
                </c:pt>
                <c:pt idx="3240">
                  <c:v>41018.624999999993</c:v>
                </c:pt>
                <c:pt idx="3241">
                  <c:v>41018.638888888891</c:v>
                </c:pt>
                <c:pt idx="3242">
                  <c:v>41018.652777777781</c:v>
                </c:pt>
                <c:pt idx="3243">
                  <c:v>41018.666666666657</c:v>
                </c:pt>
                <c:pt idx="3244">
                  <c:v>41018.680555555562</c:v>
                </c:pt>
                <c:pt idx="3245">
                  <c:v>41018.694444444445</c:v>
                </c:pt>
                <c:pt idx="3246">
                  <c:v>41018.708333333336</c:v>
                </c:pt>
                <c:pt idx="3247">
                  <c:v>41018.722222222212</c:v>
                </c:pt>
                <c:pt idx="3248">
                  <c:v>41018.736111111102</c:v>
                </c:pt>
                <c:pt idx="3249">
                  <c:v>41018.75</c:v>
                </c:pt>
                <c:pt idx="3250">
                  <c:v>41018.763888888883</c:v>
                </c:pt>
                <c:pt idx="3251">
                  <c:v>41018.777777777774</c:v>
                </c:pt>
                <c:pt idx="3252">
                  <c:v>41018.79166666665</c:v>
                </c:pt>
                <c:pt idx="3253">
                  <c:v>41018.805555555562</c:v>
                </c:pt>
                <c:pt idx="3254">
                  <c:v>41018.819444444453</c:v>
                </c:pt>
                <c:pt idx="3255">
                  <c:v>41018.833333333336</c:v>
                </c:pt>
                <c:pt idx="3256">
                  <c:v>41018.847222222219</c:v>
                </c:pt>
                <c:pt idx="3257">
                  <c:v>41018.861111111102</c:v>
                </c:pt>
                <c:pt idx="3258">
                  <c:v>41018.875</c:v>
                </c:pt>
                <c:pt idx="3259">
                  <c:v>41018.888888888898</c:v>
                </c:pt>
                <c:pt idx="3260">
                  <c:v>41018.902777777781</c:v>
                </c:pt>
                <c:pt idx="3261">
                  <c:v>41018.916666666664</c:v>
                </c:pt>
                <c:pt idx="3262">
                  <c:v>41018.930555555562</c:v>
                </c:pt>
                <c:pt idx="3263">
                  <c:v>41018.944444444453</c:v>
                </c:pt>
                <c:pt idx="3264">
                  <c:v>41018.958333333343</c:v>
                </c:pt>
                <c:pt idx="3265">
                  <c:v>41018.972222222219</c:v>
                </c:pt>
                <c:pt idx="3266">
                  <c:v>41018.986111111109</c:v>
                </c:pt>
                <c:pt idx="3267">
                  <c:v>41019</c:v>
                </c:pt>
                <c:pt idx="3268">
                  <c:v>41019.013888888891</c:v>
                </c:pt>
                <c:pt idx="3269">
                  <c:v>41019.027777777774</c:v>
                </c:pt>
                <c:pt idx="3270">
                  <c:v>41019.041666666657</c:v>
                </c:pt>
                <c:pt idx="3271">
                  <c:v>41019.055555555562</c:v>
                </c:pt>
                <c:pt idx="3272">
                  <c:v>41019.069444444445</c:v>
                </c:pt>
                <c:pt idx="3273">
                  <c:v>41019.083333333336</c:v>
                </c:pt>
                <c:pt idx="3274">
                  <c:v>41019.097222222212</c:v>
                </c:pt>
                <c:pt idx="3275">
                  <c:v>41019.111111111102</c:v>
                </c:pt>
                <c:pt idx="3276">
                  <c:v>41019.124999999993</c:v>
                </c:pt>
                <c:pt idx="3277">
                  <c:v>41019.138888888891</c:v>
                </c:pt>
                <c:pt idx="3278">
                  <c:v>41019.152777777781</c:v>
                </c:pt>
                <c:pt idx="3279">
                  <c:v>41019.166666666657</c:v>
                </c:pt>
                <c:pt idx="3280">
                  <c:v>41019.180555555562</c:v>
                </c:pt>
                <c:pt idx="3281">
                  <c:v>41019.194444444445</c:v>
                </c:pt>
                <c:pt idx="3282">
                  <c:v>41019.208333333336</c:v>
                </c:pt>
                <c:pt idx="3283">
                  <c:v>41019.222222222212</c:v>
                </c:pt>
                <c:pt idx="3284">
                  <c:v>41019.236111111102</c:v>
                </c:pt>
                <c:pt idx="3285">
                  <c:v>41019.25</c:v>
                </c:pt>
                <c:pt idx="3286">
                  <c:v>41019.263888888883</c:v>
                </c:pt>
                <c:pt idx="3287">
                  <c:v>41019.277777777774</c:v>
                </c:pt>
                <c:pt idx="3288">
                  <c:v>41019.29166666665</c:v>
                </c:pt>
                <c:pt idx="3289">
                  <c:v>41019.305555555562</c:v>
                </c:pt>
                <c:pt idx="3290">
                  <c:v>41019.319444444453</c:v>
                </c:pt>
                <c:pt idx="3291">
                  <c:v>41019.333333333336</c:v>
                </c:pt>
                <c:pt idx="3292">
                  <c:v>41019.347222222219</c:v>
                </c:pt>
                <c:pt idx="3293">
                  <c:v>41019.361111111102</c:v>
                </c:pt>
                <c:pt idx="3294">
                  <c:v>41019.375</c:v>
                </c:pt>
                <c:pt idx="3295">
                  <c:v>41019.388888888898</c:v>
                </c:pt>
                <c:pt idx="3296">
                  <c:v>41019.402777777781</c:v>
                </c:pt>
                <c:pt idx="3297">
                  <c:v>41019.416666666664</c:v>
                </c:pt>
                <c:pt idx="3298">
                  <c:v>41019.430555555562</c:v>
                </c:pt>
                <c:pt idx="3299">
                  <c:v>41019.444444444453</c:v>
                </c:pt>
                <c:pt idx="3300">
                  <c:v>41019.458333333343</c:v>
                </c:pt>
                <c:pt idx="3301">
                  <c:v>41019.472222222219</c:v>
                </c:pt>
                <c:pt idx="3302">
                  <c:v>41019.486111111109</c:v>
                </c:pt>
                <c:pt idx="3303">
                  <c:v>41019.5</c:v>
                </c:pt>
                <c:pt idx="3304">
                  <c:v>41019.513888888891</c:v>
                </c:pt>
                <c:pt idx="3305">
                  <c:v>41019.527777777774</c:v>
                </c:pt>
                <c:pt idx="3306">
                  <c:v>41019.541666666657</c:v>
                </c:pt>
                <c:pt idx="3307">
                  <c:v>41019.555555555562</c:v>
                </c:pt>
                <c:pt idx="3308">
                  <c:v>41019.569444444445</c:v>
                </c:pt>
                <c:pt idx="3309">
                  <c:v>41019.583333333336</c:v>
                </c:pt>
                <c:pt idx="3310">
                  <c:v>41019.597222222212</c:v>
                </c:pt>
                <c:pt idx="3311">
                  <c:v>41019.611111111102</c:v>
                </c:pt>
                <c:pt idx="3312">
                  <c:v>41019.624999999993</c:v>
                </c:pt>
                <c:pt idx="3313">
                  <c:v>41019.638888888891</c:v>
                </c:pt>
                <c:pt idx="3314">
                  <c:v>41019.652777777781</c:v>
                </c:pt>
                <c:pt idx="3315">
                  <c:v>41019.666666666657</c:v>
                </c:pt>
                <c:pt idx="3316">
                  <c:v>41019.680555555562</c:v>
                </c:pt>
                <c:pt idx="3317">
                  <c:v>41019.694444444445</c:v>
                </c:pt>
                <c:pt idx="3318">
                  <c:v>41019.708333333336</c:v>
                </c:pt>
                <c:pt idx="3319">
                  <c:v>41019.722222222212</c:v>
                </c:pt>
                <c:pt idx="3320">
                  <c:v>41019.736111111102</c:v>
                </c:pt>
                <c:pt idx="3321">
                  <c:v>41019.75</c:v>
                </c:pt>
                <c:pt idx="3322">
                  <c:v>41019.763888888883</c:v>
                </c:pt>
                <c:pt idx="3323">
                  <c:v>41019.777777777774</c:v>
                </c:pt>
                <c:pt idx="3324">
                  <c:v>41019.79166666665</c:v>
                </c:pt>
                <c:pt idx="3325">
                  <c:v>41019.805555555562</c:v>
                </c:pt>
                <c:pt idx="3326">
                  <c:v>41019.819444444453</c:v>
                </c:pt>
                <c:pt idx="3327">
                  <c:v>41019.833333333336</c:v>
                </c:pt>
                <c:pt idx="3328">
                  <c:v>41019.847222222219</c:v>
                </c:pt>
                <c:pt idx="3329">
                  <c:v>41019.861111111102</c:v>
                </c:pt>
                <c:pt idx="3330">
                  <c:v>41019.875</c:v>
                </c:pt>
                <c:pt idx="3331">
                  <c:v>41019.888888888898</c:v>
                </c:pt>
                <c:pt idx="3332">
                  <c:v>41019.902777777781</c:v>
                </c:pt>
                <c:pt idx="3333">
                  <c:v>41019.916666666664</c:v>
                </c:pt>
                <c:pt idx="3334">
                  <c:v>41019.930555555562</c:v>
                </c:pt>
                <c:pt idx="3335">
                  <c:v>41019.944444444453</c:v>
                </c:pt>
                <c:pt idx="3336">
                  <c:v>41019.958333333343</c:v>
                </c:pt>
                <c:pt idx="3337">
                  <c:v>41019.972222222219</c:v>
                </c:pt>
                <c:pt idx="3338">
                  <c:v>41019.986111111109</c:v>
                </c:pt>
                <c:pt idx="3339">
                  <c:v>41020</c:v>
                </c:pt>
                <c:pt idx="3340">
                  <c:v>41020.013888888891</c:v>
                </c:pt>
                <c:pt idx="3341">
                  <c:v>41020.027777777774</c:v>
                </c:pt>
                <c:pt idx="3342">
                  <c:v>41020.041666666657</c:v>
                </c:pt>
                <c:pt idx="3343">
                  <c:v>41020.055555555562</c:v>
                </c:pt>
                <c:pt idx="3344">
                  <c:v>41020.069444444445</c:v>
                </c:pt>
                <c:pt idx="3345">
                  <c:v>41020.083333333336</c:v>
                </c:pt>
                <c:pt idx="3346">
                  <c:v>41020.097222222212</c:v>
                </c:pt>
                <c:pt idx="3347">
                  <c:v>41020.111111111102</c:v>
                </c:pt>
                <c:pt idx="3348">
                  <c:v>41020.124999999993</c:v>
                </c:pt>
                <c:pt idx="3349">
                  <c:v>41020.138888888891</c:v>
                </c:pt>
                <c:pt idx="3350">
                  <c:v>41020.152777777781</c:v>
                </c:pt>
                <c:pt idx="3351">
                  <c:v>41020.166666666657</c:v>
                </c:pt>
                <c:pt idx="3352">
                  <c:v>41020.180555555562</c:v>
                </c:pt>
                <c:pt idx="3353">
                  <c:v>41020.194444444445</c:v>
                </c:pt>
                <c:pt idx="3354">
                  <c:v>41020.208333333336</c:v>
                </c:pt>
                <c:pt idx="3355">
                  <c:v>41020.222222222212</c:v>
                </c:pt>
                <c:pt idx="3356">
                  <c:v>41020.236111111102</c:v>
                </c:pt>
                <c:pt idx="3357">
                  <c:v>41020.25</c:v>
                </c:pt>
                <c:pt idx="3358">
                  <c:v>41020.263888888883</c:v>
                </c:pt>
                <c:pt idx="3359">
                  <c:v>41020.277777777774</c:v>
                </c:pt>
                <c:pt idx="3360">
                  <c:v>41020.29166666665</c:v>
                </c:pt>
                <c:pt idx="3361">
                  <c:v>41020.305555555562</c:v>
                </c:pt>
                <c:pt idx="3362">
                  <c:v>41020.319444444453</c:v>
                </c:pt>
                <c:pt idx="3363">
                  <c:v>41020.333333333336</c:v>
                </c:pt>
                <c:pt idx="3364">
                  <c:v>41020.347222222219</c:v>
                </c:pt>
                <c:pt idx="3365">
                  <c:v>41020.361111111102</c:v>
                </c:pt>
                <c:pt idx="3366">
                  <c:v>41020.375</c:v>
                </c:pt>
                <c:pt idx="3367">
                  <c:v>41020.388888888898</c:v>
                </c:pt>
                <c:pt idx="3368">
                  <c:v>41020.402777777781</c:v>
                </c:pt>
                <c:pt idx="3369">
                  <c:v>41020.416666666664</c:v>
                </c:pt>
                <c:pt idx="3370">
                  <c:v>41020.430555555562</c:v>
                </c:pt>
                <c:pt idx="3371">
                  <c:v>41020.444444444453</c:v>
                </c:pt>
                <c:pt idx="3372">
                  <c:v>41020.458333333343</c:v>
                </c:pt>
                <c:pt idx="3373">
                  <c:v>41020.472222222219</c:v>
                </c:pt>
                <c:pt idx="3374">
                  <c:v>41020.486111111109</c:v>
                </c:pt>
                <c:pt idx="3375">
                  <c:v>41020.5</c:v>
                </c:pt>
                <c:pt idx="3376">
                  <c:v>41020.513888888891</c:v>
                </c:pt>
                <c:pt idx="3377">
                  <c:v>41020.527777777774</c:v>
                </c:pt>
                <c:pt idx="3378">
                  <c:v>41020.541666666657</c:v>
                </c:pt>
                <c:pt idx="3379">
                  <c:v>41020.555555555562</c:v>
                </c:pt>
                <c:pt idx="3380">
                  <c:v>41020.569444444445</c:v>
                </c:pt>
                <c:pt idx="3381">
                  <c:v>41020.583333333336</c:v>
                </c:pt>
                <c:pt idx="3382">
                  <c:v>41020.597222222212</c:v>
                </c:pt>
                <c:pt idx="3383">
                  <c:v>41020.611111111102</c:v>
                </c:pt>
                <c:pt idx="3384">
                  <c:v>41020.624999999993</c:v>
                </c:pt>
                <c:pt idx="3385">
                  <c:v>41020.638888888891</c:v>
                </c:pt>
                <c:pt idx="3386">
                  <c:v>41020.652777777781</c:v>
                </c:pt>
                <c:pt idx="3387">
                  <c:v>41020.666666666657</c:v>
                </c:pt>
                <c:pt idx="3388">
                  <c:v>41020.680555555562</c:v>
                </c:pt>
                <c:pt idx="3389">
                  <c:v>41020.694444444445</c:v>
                </c:pt>
                <c:pt idx="3390">
                  <c:v>41020.708333333336</c:v>
                </c:pt>
                <c:pt idx="3391">
                  <c:v>41020.722222222212</c:v>
                </c:pt>
                <c:pt idx="3392">
                  <c:v>41020.736111111102</c:v>
                </c:pt>
                <c:pt idx="3393">
                  <c:v>41020.75</c:v>
                </c:pt>
                <c:pt idx="3394">
                  <c:v>41020.763888888883</c:v>
                </c:pt>
                <c:pt idx="3395">
                  <c:v>41020.777777777774</c:v>
                </c:pt>
                <c:pt idx="3396">
                  <c:v>41020.79166666665</c:v>
                </c:pt>
                <c:pt idx="3397">
                  <c:v>41020.805555555562</c:v>
                </c:pt>
                <c:pt idx="3398">
                  <c:v>41020.819444444453</c:v>
                </c:pt>
                <c:pt idx="3399">
                  <c:v>41020.833333333336</c:v>
                </c:pt>
                <c:pt idx="3400">
                  <c:v>41020.847222222219</c:v>
                </c:pt>
                <c:pt idx="3401">
                  <c:v>41020.861111111102</c:v>
                </c:pt>
                <c:pt idx="3402">
                  <c:v>41020.875</c:v>
                </c:pt>
                <c:pt idx="3403">
                  <c:v>41020.888888888898</c:v>
                </c:pt>
                <c:pt idx="3404">
                  <c:v>41020.902777777781</c:v>
                </c:pt>
                <c:pt idx="3405">
                  <c:v>41020.916666666664</c:v>
                </c:pt>
                <c:pt idx="3406">
                  <c:v>41020.930555555562</c:v>
                </c:pt>
                <c:pt idx="3407">
                  <c:v>41020.944444444453</c:v>
                </c:pt>
                <c:pt idx="3408">
                  <c:v>41020.958333333343</c:v>
                </c:pt>
                <c:pt idx="3409">
                  <c:v>41020.972222222219</c:v>
                </c:pt>
                <c:pt idx="3410">
                  <c:v>41020.986111111109</c:v>
                </c:pt>
                <c:pt idx="3411">
                  <c:v>41021</c:v>
                </c:pt>
                <c:pt idx="3412">
                  <c:v>41021.013888888891</c:v>
                </c:pt>
                <c:pt idx="3413">
                  <c:v>41021.027777777774</c:v>
                </c:pt>
                <c:pt idx="3414">
                  <c:v>41021.041666666657</c:v>
                </c:pt>
                <c:pt idx="3415">
                  <c:v>41021.055555555562</c:v>
                </c:pt>
                <c:pt idx="3416">
                  <c:v>41021.069444444445</c:v>
                </c:pt>
                <c:pt idx="3417">
                  <c:v>41021.083333333336</c:v>
                </c:pt>
                <c:pt idx="3418">
                  <c:v>41021.097222222212</c:v>
                </c:pt>
                <c:pt idx="3419">
                  <c:v>41021.111111111102</c:v>
                </c:pt>
                <c:pt idx="3420">
                  <c:v>41021.124999999993</c:v>
                </c:pt>
                <c:pt idx="3421">
                  <c:v>41021.138888888891</c:v>
                </c:pt>
                <c:pt idx="3422">
                  <c:v>41021.152777777781</c:v>
                </c:pt>
                <c:pt idx="3423">
                  <c:v>41021.166666666657</c:v>
                </c:pt>
                <c:pt idx="3424">
                  <c:v>41021.180555555562</c:v>
                </c:pt>
                <c:pt idx="3425">
                  <c:v>41021.194444444445</c:v>
                </c:pt>
                <c:pt idx="3426">
                  <c:v>41021.208333333336</c:v>
                </c:pt>
                <c:pt idx="3427">
                  <c:v>41021.222222222212</c:v>
                </c:pt>
                <c:pt idx="3428">
                  <c:v>41021.236111111102</c:v>
                </c:pt>
                <c:pt idx="3429">
                  <c:v>41021.25</c:v>
                </c:pt>
                <c:pt idx="3430">
                  <c:v>41021.263888888883</c:v>
                </c:pt>
                <c:pt idx="3431">
                  <c:v>41021.277777777774</c:v>
                </c:pt>
                <c:pt idx="3432">
                  <c:v>41021.29166666665</c:v>
                </c:pt>
                <c:pt idx="3433">
                  <c:v>41021.305555555562</c:v>
                </c:pt>
                <c:pt idx="3434">
                  <c:v>41021.319444444453</c:v>
                </c:pt>
                <c:pt idx="3435">
                  <c:v>41021.333333333336</c:v>
                </c:pt>
                <c:pt idx="3436">
                  <c:v>41021.347222222219</c:v>
                </c:pt>
                <c:pt idx="3437">
                  <c:v>41021.361111111102</c:v>
                </c:pt>
                <c:pt idx="3438">
                  <c:v>41021.375</c:v>
                </c:pt>
                <c:pt idx="3439">
                  <c:v>41021.388888888898</c:v>
                </c:pt>
                <c:pt idx="3440">
                  <c:v>41021.402777777781</c:v>
                </c:pt>
                <c:pt idx="3441">
                  <c:v>41021.416666666664</c:v>
                </c:pt>
                <c:pt idx="3442">
                  <c:v>41021.430555555562</c:v>
                </c:pt>
                <c:pt idx="3443">
                  <c:v>41021.444444444453</c:v>
                </c:pt>
                <c:pt idx="3444">
                  <c:v>41021.458333333343</c:v>
                </c:pt>
                <c:pt idx="3445">
                  <c:v>41021.472222222219</c:v>
                </c:pt>
                <c:pt idx="3446">
                  <c:v>41021.486111111109</c:v>
                </c:pt>
                <c:pt idx="3447">
                  <c:v>41021.5</c:v>
                </c:pt>
                <c:pt idx="3448">
                  <c:v>41021.513888888891</c:v>
                </c:pt>
                <c:pt idx="3449">
                  <c:v>41021.527777777774</c:v>
                </c:pt>
                <c:pt idx="3450">
                  <c:v>41021.541666666657</c:v>
                </c:pt>
                <c:pt idx="3451">
                  <c:v>41021.555555555562</c:v>
                </c:pt>
                <c:pt idx="3452">
                  <c:v>41021.569444444445</c:v>
                </c:pt>
                <c:pt idx="3453">
                  <c:v>41021.583333333336</c:v>
                </c:pt>
                <c:pt idx="3454">
                  <c:v>41021.597222222212</c:v>
                </c:pt>
                <c:pt idx="3455">
                  <c:v>41021.611111111102</c:v>
                </c:pt>
                <c:pt idx="3456">
                  <c:v>41021.624999999993</c:v>
                </c:pt>
                <c:pt idx="3457">
                  <c:v>41021.638888888891</c:v>
                </c:pt>
                <c:pt idx="3458">
                  <c:v>41021.652777777781</c:v>
                </c:pt>
                <c:pt idx="3459">
                  <c:v>41021.666666666657</c:v>
                </c:pt>
                <c:pt idx="3460">
                  <c:v>41021.680555555562</c:v>
                </c:pt>
                <c:pt idx="3461">
                  <c:v>41021.694444444445</c:v>
                </c:pt>
                <c:pt idx="3462">
                  <c:v>41021.708333333336</c:v>
                </c:pt>
                <c:pt idx="3463">
                  <c:v>41021.722222222212</c:v>
                </c:pt>
                <c:pt idx="3464">
                  <c:v>41021.736111111102</c:v>
                </c:pt>
                <c:pt idx="3465">
                  <c:v>41021.75</c:v>
                </c:pt>
                <c:pt idx="3466">
                  <c:v>41021.763888888883</c:v>
                </c:pt>
                <c:pt idx="3467">
                  <c:v>41021.777777777774</c:v>
                </c:pt>
                <c:pt idx="3468">
                  <c:v>41021.79166666665</c:v>
                </c:pt>
                <c:pt idx="3469">
                  <c:v>41021.805555555562</c:v>
                </c:pt>
                <c:pt idx="3470">
                  <c:v>41021.819444444453</c:v>
                </c:pt>
                <c:pt idx="3471">
                  <c:v>41021.833333333336</c:v>
                </c:pt>
                <c:pt idx="3472">
                  <c:v>41021.847222222219</c:v>
                </c:pt>
                <c:pt idx="3473">
                  <c:v>41021.861111111102</c:v>
                </c:pt>
                <c:pt idx="3474">
                  <c:v>41021.875</c:v>
                </c:pt>
                <c:pt idx="3475">
                  <c:v>41021.888888888898</c:v>
                </c:pt>
                <c:pt idx="3476">
                  <c:v>41021.902777777781</c:v>
                </c:pt>
                <c:pt idx="3477">
                  <c:v>41021.916666666664</c:v>
                </c:pt>
                <c:pt idx="3478">
                  <c:v>41021.930555555562</c:v>
                </c:pt>
                <c:pt idx="3479">
                  <c:v>41021.944444444453</c:v>
                </c:pt>
                <c:pt idx="3480">
                  <c:v>41021.958333333343</c:v>
                </c:pt>
                <c:pt idx="3481">
                  <c:v>41021.972222222219</c:v>
                </c:pt>
                <c:pt idx="3482">
                  <c:v>41021.986111111109</c:v>
                </c:pt>
                <c:pt idx="3483">
                  <c:v>41022</c:v>
                </c:pt>
                <c:pt idx="3484">
                  <c:v>41022.013888888891</c:v>
                </c:pt>
                <c:pt idx="3485">
                  <c:v>41022.027777777774</c:v>
                </c:pt>
                <c:pt idx="3486">
                  <c:v>41022.041666666657</c:v>
                </c:pt>
                <c:pt idx="3487">
                  <c:v>41022.055555555562</c:v>
                </c:pt>
                <c:pt idx="3488">
                  <c:v>41022.069444444445</c:v>
                </c:pt>
                <c:pt idx="3489">
                  <c:v>41022.083333333336</c:v>
                </c:pt>
                <c:pt idx="3490">
                  <c:v>41022.097222222212</c:v>
                </c:pt>
                <c:pt idx="3491">
                  <c:v>41022.111111111102</c:v>
                </c:pt>
                <c:pt idx="3492">
                  <c:v>41022.124999999993</c:v>
                </c:pt>
                <c:pt idx="3493">
                  <c:v>41022.138888888891</c:v>
                </c:pt>
                <c:pt idx="3494">
                  <c:v>41022.152777777781</c:v>
                </c:pt>
                <c:pt idx="3495">
                  <c:v>41022.166666666657</c:v>
                </c:pt>
                <c:pt idx="3496">
                  <c:v>41022.180555555562</c:v>
                </c:pt>
                <c:pt idx="3497">
                  <c:v>41022.194444444445</c:v>
                </c:pt>
                <c:pt idx="3498">
                  <c:v>41022.208333333336</c:v>
                </c:pt>
                <c:pt idx="3499">
                  <c:v>41022.222222222212</c:v>
                </c:pt>
                <c:pt idx="3500">
                  <c:v>41022.236111111102</c:v>
                </c:pt>
                <c:pt idx="3501">
                  <c:v>41022.25</c:v>
                </c:pt>
                <c:pt idx="3502">
                  <c:v>41022.263888888883</c:v>
                </c:pt>
                <c:pt idx="3503">
                  <c:v>41022.277777777774</c:v>
                </c:pt>
                <c:pt idx="3504">
                  <c:v>41022.29166666665</c:v>
                </c:pt>
                <c:pt idx="3505">
                  <c:v>41022.305555555562</c:v>
                </c:pt>
                <c:pt idx="3506">
                  <c:v>41022.319444444453</c:v>
                </c:pt>
                <c:pt idx="3507">
                  <c:v>41022.333333333336</c:v>
                </c:pt>
                <c:pt idx="3508">
                  <c:v>41022.347222222219</c:v>
                </c:pt>
                <c:pt idx="3509">
                  <c:v>41022.361111111102</c:v>
                </c:pt>
                <c:pt idx="3510">
                  <c:v>41022.375</c:v>
                </c:pt>
                <c:pt idx="3511">
                  <c:v>41022.388888888898</c:v>
                </c:pt>
                <c:pt idx="3512">
                  <c:v>41022.402777777781</c:v>
                </c:pt>
                <c:pt idx="3513">
                  <c:v>41022.416666666664</c:v>
                </c:pt>
                <c:pt idx="3514">
                  <c:v>41022.430555555562</c:v>
                </c:pt>
                <c:pt idx="3515">
                  <c:v>41022.444444444453</c:v>
                </c:pt>
                <c:pt idx="3516">
                  <c:v>41022.458333333343</c:v>
                </c:pt>
                <c:pt idx="3517">
                  <c:v>41022.472222222219</c:v>
                </c:pt>
                <c:pt idx="3518">
                  <c:v>41022.486111111109</c:v>
                </c:pt>
                <c:pt idx="3519">
                  <c:v>41022.5</c:v>
                </c:pt>
                <c:pt idx="3520">
                  <c:v>41022.513888888891</c:v>
                </c:pt>
                <c:pt idx="3521">
                  <c:v>41022.527777777774</c:v>
                </c:pt>
                <c:pt idx="3522">
                  <c:v>41022.541666666657</c:v>
                </c:pt>
                <c:pt idx="3523">
                  <c:v>41022.555555555562</c:v>
                </c:pt>
                <c:pt idx="3524">
                  <c:v>41022.569444444445</c:v>
                </c:pt>
                <c:pt idx="3525">
                  <c:v>41022.583333333336</c:v>
                </c:pt>
                <c:pt idx="3526">
                  <c:v>41022.597222222212</c:v>
                </c:pt>
                <c:pt idx="3527">
                  <c:v>41022.611111111102</c:v>
                </c:pt>
                <c:pt idx="3528">
                  <c:v>41022.624999999993</c:v>
                </c:pt>
                <c:pt idx="3529">
                  <c:v>41022.638888888891</c:v>
                </c:pt>
                <c:pt idx="3530">
                  <c:v>41022.652777777781</c:v>
                </c:pt>
                <c:pt idx="3531">
                  <c:v>41022.666666666657</c:v>
                </c:pt>
                <c:pt idx="3532">
                  <c:v>41022.680555555562</c:v>
                </c:pt>
                <c:pt idx="3533">
                  <c:v>41022.694444444445</c:v>
                </c:pt>
                <c:pt idx="3534">
                  <c:v>41022.708333333336</c:v>
                </c:pt>
                <c:pt idx="3535">
                  <c:v>41022.722222222212</c:v>
                </c:pt>
                <c:pt idx="3536">
                  <c:v>41022.736111111102</c:v>
                </c:pt>
                <c:pt idx="3537">
                  <c:v>41022.75</c:v>
                </c:pt>
                <c:pt idx="3538">
                  <c:v>41022.763888888883</c:v>
                </c:pt>
                <c:pt idx="3539">
                  <c:v>41022.777777777774</c:v>
                </c:pt>
                <c:pt idx="3540">
                  <c:v>41022.79166666665</c:v>
                </c:pt>
                <c:pt idx="3541">
                  <c:v>41022.805555555562</c:v>
                </c:pt>
                <c:pt idx="3542">
                  <c:v>41022.819444444453</c:v>
                </c:pt>
                <c:pt idx="3543">
                  <c:v>41022.833333333336</c:v>
                </c:pt>
                <c:pt idx="3544">
                  <c:v>41022.847222222219</c:v>
                </c:pt>
                <c:pt idx="3545">
                  <c:v>41022.861111111102</c:v>
                </c:pt>
                <c:pt idx="3546">
                  <c:v>41022.875</c:v>
                </c:pt>
                <c:pt idx="3547">
                  <c:v>41022.888888888898</c:v>
                </c:pt>
                <c:pt idx="3548">
                  <c:v>41022.902777777781</c:v>
                </c:pt>
                <c:pt idx="3549">
                  <c:v>41022.916666666664</c:v>
                </c:pt>
                <c:pt idx="3550">
                  <c:v>41022.930555555562</c:v>
                </c:pt>
                <c:pt idx="3551">
                  <c:v>41022.944444444453</c:v>
                </c:pt>
                <c:pt idx="3552">
                  <c:v>41022.958333333343</c:v>
                </c:pt>
                <c:pt idx="3553">
                  <c:v>41022.972222222219</c:v>
                </c:pt>
                <c:pt idx="3554">
                  <c:v>41022.986111111109</c:v>
                </c:pt>
                <c:pt idx="3555">
                  <c:v>41023</c:v>
                </c:pt>
                <c:pt idx="3556">
                  <c:v>41023.013888888891</c:v>
                </c:pt>
                <c:pt idx="3557">
                  <c:v>41023.027777777774</c:v>
                </c:pt>
                <c:pt idx="3558">
                  <c:v>41023.041666666657</c:v>
                </c:pt>
                <c:pt idx="3559">
                  <c:v>41023.055555555562</c:v>
                </c:pt>
                <c:pt idx="3560">
                  <c:v>41023.069444444445</c:v>
                </c:pt>
                <c:pt idx="3561">
                  <c:v>41023.083333333336</c:v>
                </c:pt>
                <c:pt idx="3562">
                  <c:v>41023.097222222212</c:v>
                </c:pt>
                <c:pt idx="3563">
                  <c:v>41023.111111111102</c:v>
                </c:pt>
                <c:pt idx="3564">
                  <c:v>41023.124999999993</c:v>
                </c:pt>
                <c:pt idx="3565">
                  <c:v>41023.138888888891</c:v>
                </c:pt>
                <c:pt idx="3566">
                  <c:v>41023.152777777781</c:v>
                </c:pt>
                <c:pt idx="3567">
                  <c:v>41023.166666666657</c:v>
                </c:pt>
                <c:pt idx="3568">
                  <c:v>41023.180555555562</c:v>
                </c:pt>
                <c:pt idx="3569">
                  <c:v>41023.194444444445</c:v>
                </c:pt>
                <c:pt idx="3570">
                  <c:v>41023.208333333336</c:v>
                </c:pt>
                <c:pt idx="3571">
                  <c:v>41023.222222222212</c:v>
                </c:pt>
                <c:pt idx="3572">
                  <c:v>41023.236111111102</c:v>
                </c:pt>
                <c:pt idx="3573">
                  <c:v>41023.25</c:v>
                </c:pt>
                <c:pt idx="3574">
                  <c:v>41023.263888888883</c:v>
                </c:pt>
                <c:pt idx="3575">
                  <c:v>41023.277777777774</c:v>
                </c:pt>
                <c:pt idx="3576">
                  <c:v>41023.29166666665</c:v>
                </c:pt>
                <c:pt idx="3577">
                  <c:v>41023.305555555562</c:v>
                </c:pt>
                <c:pt idx="3578">
                  <c:v>41023.319444444453</c:v>
                </c:pt>
                <c:pt idx="3579">
                  <c:v>41023.333333333336</c:v>
                </c:pt>
                <c:pt idx="3580">
                  <c:v>41023.347222222219</c:v>
                </c:pt>
                <c:pt idx="3581">
                  <c:v>41023.361111111102</c:v>
                </c:pt>
                <c:pt idx="3582">
                  <c:v>41023.375</c:v>
                </c:pt>
                <c:pt idx="3583">
                  <c:v>41023.388888888898</c:v>
                </c:pt>
                <c:pt idx="3584">
                  <c:v>41023.402777777781</c:v>
                </c:pt>
                <c:pt idx="3585">
                  <c:v>41023.416666666664</c:v>
                </c:pt>
                <c:pt idx="3586">
                  <c:v>41023.430555555562</c:v>
                </c:pt>
                <c:pt idx="3587">
                  <c:v>41023.444444444453</c:v>
                </c:pt>
                <c:pt idx="3588">
                  <c:v>41023.458333333343</c:v>
                </c:pt>
                <c:pt idx="3589">
                  <c:v>41023.472222222219</c:v>
                </c:pt>
                <c:pt idx="3590">
                  <c:v>41023.486111111109</c:v>
                </c:pt>
                <c:pt idx="3591">
                  <c:v>41023.5</c:v>
                </c:pt>
                <c:pt idx="3592">
                  <c:v>41023.513888888891</c:v>
                </c:pt>
                <c:pt idx="3593">
                  <c:v>41023.527777777774</c:v>
                </c:pt>
                <c:pt idx="3594">
                  <c:v>41023.541666666657</c:v>
                </c:pt>
                <c:pt idx="3595">
                  <c:v>41023.555555555562</c:v>
                </c:pt>
                <c:pt idx="3596">
                  <c:v>41023.569444444445</c:v>
                </c:pt>
                <c:pt idx="3597">
                  <c:v>41023.583333333336</c:v>
                </c:pt>
                <c:pt idx="3598">
                  <c:v>41023.597222222212</c:v>
                </c:pt>
                <c:pt idx="3599">
                  <c:v>41023.611111111102</c:v>
                </c:pt>
                <c:pt idx="3600">
                  <c:v>41023.624999999993</c:v>
                </c:pt>
                <c:pt idx="3601">
                  <c:v>41023.638888888891</c:v>
                </c:pt>
                <c:pt idx="3602">
                  <c:v>41023.652777777781</c:v>
                </c:pt>
                <c:pt idx="3603">
                  <c:v>41023.666666666657</c:v>
                </c:pt>
                <c:pt idx="3604">
                  <c:v>41023.680555555562</c:v>
                </c:pt>
                <c:pt idx="3605">
                  <c:v>41023.694444444445</c:v>
                </c:pt>
                <c:pt idx="3606">
                  <c:v>41023.708333333336</c:v>
                </c:pt>
                <c:pt idx="3607">
                  <c:v>41023.722222222212</c:v>
                </c:pt>
                <c:pt idx="3608">
                  <c:v>41023.736111111102</c:v>
                </c:pt>
                <c:pt idx="3609">
                  <c:v>41023.75</c:v>
                </c:pt>
                <c:pt idx="3610">
                  <c:v>41023.763888888883</c:v>
                </c:pt>
                <c:pt idx="3611">
                  <c:v>41023.777777777774</c:v>
                </c:pt>
                <c:pt idx="3612">
                  <c:v>41023.79166666665</c:v>
                </c:pt>
                <c:pt idx="3613">
                  <c:v>41023.805555555562</c:v>
                </c:pt>
                <c:pt idx="3614">
                  <c:v>41023.819444444453</c:v>
                </c:pt>
                <c:pt idx="3615">
                  <c:v>41023.833333333336</c:v>
                </c:pt>
                <c:pt idx="3616">
                  <c:v>41023.847222222219</c:v>
                </c:pt>
                <c:pt idx="3617">
                  <c:v>41023.861111111102</c:v>
                </c:pt>
                <c:pt idx="3618">
                  <c:v>41023.875</c:v>
                </c:pt>
                <c:pt idx="3619">
                  <c:v>41023.888888888898</c:v>
                </c:pt>
                <c:pt idx="3620">
                  <c:v>41023.902777777781</c:v>
                </c:pt>
                <c:pt idx="3621">
                  <c:v>41023.916666666664</c:v>
                </c:pt>
                <c:pt idx="3622">
                  <c:v>41023.930555555562</c:v>
                </c:pt>
                <c:pt idx="3623">
                  <c:v>41023.944444444453</c:v>
                </c:pt>
                <c:pt idx="3624">
                  <c:v>41023.958333333343</c:v>
                </c:pt>
                <c:pt idx="3625">
                  <c:v>41023.972222222219</c:v>
                </c:pt>
                <c:pt idx="3626">
                  <c:v>41023.986111111109</c:v>
                </c:pt>
                <c:pt idx="3627">
                  <c:v>41024</c:v>
                </c:pt>
                <c:pt idx="3628">
                  <c:v>41024.013888888891</c:v>
                </c:pt>
                <c:pt idx="3629">
                  <c:v>41024.027777777774</c:v>
                </c:pt>
                <c:pt idx="3630">
                  <c:v>41024.041666666657</c:v>
                </c:pt>
                <c:pt idx="3631">
                  <c:v>41024.055555555562</c:v>
                </c:pt>
                <c:pt idx="3632">
                  <c:v>41024.069444444445</c:v>
                </c:pt>
                <c:pt idx="3633">
                  <c:v>41024.083333333336</c:v>
                </c:pt>
                <c:pt idx="3634">
                  <c:v>41024.097222222212</c:v>
                </c:pt>
                <c:pt idx="3635">
                  <c:v>41024.111111111102</c:v>
                </c:pt>
                <c:pt idx="3636">
                  <c:v>41024.124999999993</c:v>
                </c:pt>
                <c:pt idx="3637">
                  <c:v>41024.138888888891</c:v>
                </c:pt>
                <c:pt idx="3638">
                  <c:v>41024.152777777781</c:v>
                </c:pt>
                <c:pt idx="3639">
                  <c:v>41024.166666666657</c:v>
                </c:pt>
                <c:pt idx="3640">
                  <c:v>41024.180555555562</c:v>
                </c:pt>
                <c:pt idx="3641">
                  <c:v>41024.194444444445</c:v>
                </c:pt>
                <c:pt idx="3642">
                  <c:v>41024.208333333336</c:v>
                </c:pt>
                <c:pt idx="3643">
                  <c:v>41024.222222222212</c:v>
                </c:pt>
                <c:pt idx="3644">
                  <c:v>41024.236111111102</c:v>
                </c:pt>
                <c:pt idx="3645">
                  <c:v>41024.25</c:v>
                </c:pt>
                <c:pt idx="3646">
                  <c:v>41024.263888888883</c:v>
                </c:pt>
                <c:pt idx="3647">
                  <c:v>41024.277777777774</c:v>
                </c:pt>
                <c:pt idx="3648">
                  <c:v>41024.29166666665</c:v>
                </c:pt>
                <c:pt idx="3649">
                  <c:v>41024.305555555562</c:v>
                </c:pt>
                <c:pt idx="3650">
                  <c:v>41024.319444444453</c:v>
                </c:pt>
                <c:pt idx="3651">
                  <c:v>41024.333333333336</c:v>
                </c:pt>
                <c:pt idx="3652">
                  <c:v>41024.347222222219</c:v>
                </c:pt>
                <c:pt idx="3653">
                  <c:v>41024.361111111102</c:v>
                </c:pt>
                <c:pt idx="3654">
                  <c:v>41024.375</c:v>
                </c:pt>
                <c:pt idx="3655">
                  <c:v>41024.388888888898</c:v>
                </c:pt>
                <c:pt idx="3656">
                  <c:v>41024.402777777781</c:v>
                </c:pt>
                <c:pt idx="3657">
                  <c:v>41024.416666666664</c:v>
                </c:pt>
                <c:pt idx="3658">
                  <c:v>41024.430555555562</c:v>
                </c:pt>
                <c:pt idx="3659">
                  <c:v>41024.444444444453</c:v>
                </c:pt>
                <c:pt idx="3660">
                  <c:v>41024.458333333343</c:v>
                </c:pt>
                <c:pt idx="3661">
                  <c:v>41024.472222222219</c:v>
                </c:pt>
                <c:pt idx="3662">
                  <c:v>41024.486111111109</c:v>
                </c:pt>
                <c:pt idx="3663">
                  <c:v>41024.5</c:v>
                </c:pt>
                <c:pt idx="3664">
                  <c:v>41024.513888888891</c:v>
                </c:pt>
                <c:pt idx="3665">
                  <c:v>41024.527777777774</c:v>
                </c:pt>
                <c:pt idx="3666">
                  <c:v>41024.541666666657</c:v>
                </c:pt>
                <c:pt idx="3667">
                  <c:v>41024.555555555562</c:v>
                </c:pt>
                <c:pt idx="3668">
                  <c:v>41024.569444444445</c:v>
                </c:pt>
                <c:pt idx="3669">
                  <c:v>41024.583333333336</c:v>
                </c:pt>
                <c:pt idx="3670">
                  <c:v>41024.597222222212</c:v>
                </c:pt>
                <c:pt idx="3671">
                  <c:v>41024.611111111102</c:v>
                </c:pt>
                <c:pt idx="3672">
                  <c:v>41024.624999999993</c:v>
                </c:pt>
                <c:pt idx="3673">
                  <c:v>41024.638888888891</c:v>
                </c:pt>
                <c:pt idx="3674">
                  <c:v>41024.652777777781</c:v>
                </c:pt>
                <c:pt idx="3675">
                  <c:v>41024.666666666657</c:v>
                </c:pt>
                <c:pt idx="3676">
                  <c:v>41024.680555555562</c:v>
                </c:pt>
                <c:pt idx="3677">
                  <c:v>41024.694444444445</c:v>
                </c:pt>
                <c:pt idx="3678">
                  <c:v>41024.708333333336</c:v>
                </c:pt>
                <c:pt idx="3679">
                  <c:v>41024.722222222212</c:v>
                </c:pt>
                <c:pt idx="3680">
                  <c:v>41024.736111111102</c:v>
                </c:pt>
                <c:pt idx="3681">
                  <c:v>41024.75</c:v>
                </c:pt>
                <c:pt idx="3682">
                  <c:v>41024.763888888883</c:v>
                </c:pt>
                <c:pt idx="3683">
                  <c:v>41024.777777777774</c:v>
                </c:pt>
                <c:pt idx="3684">
                  <c:v>41024.79166666665</c:v>
                </c:pt>
                <c:pt idx="3685">
                  <c:v>41024.805555555562</c:v>
                </c:pt>
                <c:pt idx="3686">
                  <c:v>41024.819444444453</c:v>
                </c:pt>
                <c:pt idx="3687">
                  <c:v>41024.833333333336</c:v>
                </c:pt>
                <c:pt idx="3688">
                  <c:v>41024.847222222219</c:v>
                </c:pt>
                <c:pt idx="3689">
                  <c:v>41024.861111111102</c:v>
                </c:pt>
                <c:pt idx="3690">
                  <c:v>41024.875</c:v>
                </c:pt>
                <c:pt idx="3691">
                  <c:v>41024.888888888898</c:v>
                </c:pt>
                <c:pt idx="3692">
                  <c:v>41024.902777777781</c:v>
                </c:pt>
                <c:pt idx="3693">
                  <c:v>41024.916666666664</c:v>
                </c:pt>
                <c:pt idx="3694">
                  <c:v>41024.930555555562</c:v>
                </c:pt>
                <c:pt idx="3695">
                  <c:v>41024.944444444453</c:v>
                </c:pt>
                <c:pt idx="3696">
                  <c:v>41024.958333333343</c:v>
                </c:pt>
                <c:pt idx="3697">
                  <c:v>41024.972222222219</c:v>
                </c:pt>
                <c:pt idx="3698">
                  <c:v>41024.986111111109</c:v>
                </c:pt>
                <c:pt idx="3699">
                  <c:v>41025</c:v>
                </c:pt>
                <c:pt idx="3700">
                  <c:v>41025.013888888891</c:v>
                </c:pt>
                <c:pt idx="3701">
                  <c:v>41025.027777777774</c:v>
                </c:pt>
                <c:pt idx="3702">
                  <c:v>41025.041666666657</c:v>
                </c:pt>
                <c:pt idx="3703">
                  <c:v>41025.055555555562</c:v>
                </c:pt>
                <c:pt idx="3704">
                  <c:v>41025.069444444445</c:v>
                </c:pt>
                <c:pt idx="3705">
                  <c:v>41025.083333333336</c:v>
                </c:pt>
                <c:pt idx="3706">
                  <c:v>41025.097222222212</c:v>
                </c:pt>
                <c:pt idx="3707">
                  <c:v>41025.111111111102</c:v>
                </c:pt>
                <c:pt idx="3708">
                  <c:v>41025.124999999993</c:v>
                </c:pt>
                <c:pt idx="3709">
                  <c:v>41025.138888888891</c:v>
                </c:pt>
                <c:pt idx="3710">
                  <c:v>41025.152777777781</c:v>
                </c:pt>
                <c:pt idx="3711">
                  <c:v>41025.166666666657</c:v>
                </c:pt>
                <c:pt idx="3712">
                  <c:v>41025.180555555562</c:v>
                </c:pt>
                <c:pt idx="3713">
                  <c:v>41025.194444444445</c:v>
                </c:pt>
                <c:pt idx="3714">
                  <c:v>41025.208333333336</c:v>
                </c:pt>
                <c:pt idx="3715">
                  <c:v>41025.222222222212</c:v>
                </c:pt>
                <c:pt idx="3716">
                  <c:v>41025.236111111102</c:v>
                </c:pt>
                <c:pt idx="3717">
                  <c:v>41025.25</c:v>
                </c:pt>
                <c:pt idx="3718">
                  <c:v>41025.263888888883</c:v>
                </c:pt>
                <c:pt idx="3719">
                  <c:v>41025.277777777774</c:v>
                </c:pt>
                <c:pt idx="3720">
                  <c:v>41025.29166666665</c:v>
                </c:pt>
                <c:pt idx="3721">
                  <c:v>41025.305555555562</c:v>
                </c:pt>
                <c:pt idx="3722">
                  <c:v>41025.319444444453</c:v>
                </c:pt>
                <c:pt idx="3723">
                  <c:v>41025.333333333336</c:v>
                </c:pt>
                <c:pt idx="3724">
                  <c:v>41025.347222222219</c:v>
                </c:pt>
                <c:pt idx="3725">
                  <c:v>41025.361111111102</c:v>
                </c:pt>
                <c:pt idx="3726">
                  <c:v>41025.375</c:v>
                </c:pt>
                <c:pt idx="3727">
                  <c:v>41025.388888888898</c:v>
                </c:pt>
                <c:pt idx="3728">
                  <c:v>41025.402777777781</c:v>
                </c:pt>
                <c:pt idx="3729">
                  <c:v>41025.416666666664</c:v>
                </c:pt>
                <c:pt idx="3730">
                  <c:v>41025.430555555562</c:v>
                </c:pt>
                <c:pt idx="3731">
                  <c:v>41025.444444444453</c:v>
                </c:pt>
                <c:pt idx="3732">
                  <c:v>41025.458333333343</c:v>
                </c:pt>
                <c:pt idx="3733">
                  <c:v>41025.472222222219</c:v>
                </c:pt>
                <c:pt idx="3734">
                  <c:v>41025.486111111109</c:v>
                </c:pt>
                <c:pt idx="3735">
                  <c:v>41025.5</c:v>
                </c:pt>
                <c:pt idx="3736">
                  <c:v>41025.513888888891</c:v>
                </c:pt>
                <c:pt idx="3737">
                  <c:v>41025.527777777774</c:v>
                </c:pt>
                <c:pt idx="3738">
                  <c:v>41025.541666666657</c:v>
                </c:pt>
                <c:pt idx="3739">
                  <c:v>41025.555555555562</c:v>
                </c:pt>
                <c:pt idx="3740">
                  <c:v>41025.569444444445</c:v>
                </c:pt>
                <c:pt idx="3741">
                  <c:v>41025.583333333336</c:v>
                </c:pt>
                <c:pt idx="3742">
                  <c:v>41025.597222222212</c:v>
                </c:pt>
                <c:pt idx="3743">
                  <c:v>41025.611111111102</c:v>
                </c:pt>
                <c:pt idx="3744">
                  <c:v>41025.624999999993</c:v>
                </c:pt>
                <c:pt idx="3745">
                  <c:v>41025.638888888891</c:v>
                </c:pt>
                <c:pt idx="3746">
                  <c:v>41025.652777777781</c:v>
                </c:pt>
                <c:pt idx="3747">
                  <c:v>41025.666666666657</c:v>
                </c:pt>
                <c:pt idx="3748">
                  <c:v>41025.680555555562</c:v>
                </c:pt>
                <c:pt idx="3749">
                  <c:v>41025.694444444445</c:v>
                </c:pt>
                <c:pt idx="3750">
                  <c:v>41025.708333333336</c:v>
                </c:pt>
                <c:pt idx="3751">
                  <c:v>41025.722222222212</c:v>
                </c:pt>
                <c:pt idx="3752">
                  <c:v>41025.736111111102</c:v>
                </c:pt>
                <c:pt idx="3753">
                  <c:v>41025.75</c:v>
                </c:pt>
                <c:pt idx="3754">
                  <c:v>41025.763888888883</c:v>
                </c:pt>
                <c:pt idx="3755">
                  <c:v>41025.777777777774</c:v>
                </c:pt>
                <c:pt idx="3756">
                  <c:v>41025.79166666665</c:v>
                </c:pt>
                <c:pt idx="3757">
                  <c:v>41025.805555555562</c:v>
                </c:pt>
                <c:pt idx="3758">
                  <c:v>41025.819444444453</c:v>
                </c:pt>
                <c:pt idx="3759">
                  <c:v>41025.833333333336</c:v>
                </c:pt>
                <c:pt idx="3760">
                  <c:v>41025.847222222219</c:v>
                </c:pt>
                <c:pt idx="3761">
                  <c:v>41025.861111111102</c:v>
                </c:pt>
                <c:pt idx="3762">
                  <c:v>41025.875</c:v>
                </c:pt>
                <c:pt idx="3763">
                  <c:v>41025.888888888898</c:v>
                </c:pt>
                <c:pt idx="3764">
                  <c:v>41025.902777777781</c:v>
                </c:pt>
                <c:pt idx="3765">
                  <c:v>41025.916666666664</c:v>
                </c:pt>
                <c:pt idx="3766">
                  <c:v>41025.930555555562</c:v>
                </c:pt>
                <c:pt idx="3767">
                  <c:v>41025.944444444453</c:v>
                </c:pt>
                <c:pt idx="3768">
                  <c:v>41025.958333333343</c:v>
                </c:pt>
                <c:pt idx="3769">
                  <c:v>41025.972222222219</c:v>
                </c:pt>
                <c:pt idx="3770">
                  <c:v>41025.986111111109</c:v>
                </c:pt>
                <c:pt idx="3771">
                  <c:v>41026</c:v>
                </c:pt>
                <c:pt idx="3772">
                  <c:v>41026.013888888891</c:v>
                </c:pt>
                <c:pt idx="3773">
                  <c:v>41026.027777777774</c:v>
                </c:pt>
                <c:pt idx="3774">
                  <c:v>41026.041666666657</c:v>
                </c:pt>
                <c:pt idx="3775">
                  <c:v>41026.055555555562</c:v>
                </c:pt>
                <c:pt idx="3776">
                  <c:v>41026.069444444445</c:v>
                </c:pt>
                <c:pt idx="3777">
                  <c:v>41026.083333333336</c:v>
                </c:pt>
                <c:pt idx="3778">
                  <c:v>41026.097222222212</c:v>
                </c:pt>
                <c:pt idx="3779">
                  <c:v>41026.111111111102</c:v>
                </c:pt>
                <c:pt idx="3780">
                  <c:v>41026.124999999993</c:v>
                </c:pt>
                <c:pt idx="3781">
                  <c:v>41026.138888888891</c:v>
                </c:pt>
                <c:pt idx="3782">
                  <c:v>41026.152777777781</c:v>
                </c:pt>
                <c:pt idx="3783">
                  <c:v>41026.166666666657</c:v>
                </c:pt>
                <c:pt idx="3784">
                  <c:v>41026.180555555562</c:v>
                </c:pt>
                <c:pt idx="3785">
                  <c:v>41026.194444444445</c:v>
                </c:pt>
                <c:pt idx="3786">
                  <c:v>41026.208333333336</c:v>
                </c:pt>
                <c:pt idx="3787">
                  <c:v>41026.222222222212</c:v>
                </c:pt>
                <c:pt idx="3788">
                  <c:v>41026.236111111102</c:v>
                </c:pt>
                <c:pt idx="3789">
                  <c:v>41026.25</c:v>
                </c:pt>
                <c:pt idx="3790">
                  <c:v>41026.263888888883</c:v>
                </c:pt>
                <c:pt idx="3791">
                  <c:v>41026.277777777774</c:v>
                </c:pt>
                <c:pt idx="3792">
                  <c:v>41026.29166666665</c:v>
                </c:pt>
                <c:pt idx="3793">
                  <c:v>41026.305555555562</c:v>
                </c:pt>
                <c:pt idx="3794">
                  <c:v>41026.319444444453</c:v>
                </c:pt>
                <c:pt idx="3795">
                  <c:v>41026.333333333336</c:v>
                </c:pt>
                <c:pt idx="3796">
                  <c:v>41026.347222222219</c:v>
                </c:pt>
                <c:pt idx="3797">
                  <c:v>41026.361111111102</c:v>
                </c:pt>
                <c:pt idx="3798">
                  <c:v>41026.375</c:v>
                </c:pt>
                <c:pt idx="3799">
                  <c:v>41026.388888888898</c:v>
                </c:pt>
                <c:pt idx="3800">
                  <c:v>41026.402777777781</c:v>
                </c:pt>
                <c:pt idx="3801">
                  <c:v>41026.416666666664</c:v>
                </c:pt>
                <c:pt idx="3802">
                  <c:v>41026.430555555562</c:v>
                </c:pt>
                <c:pt idx="3803">
                  <c:v>41026.444444444453</c:v>
                </c:pt>
                <c:pt idx="3804">
                  <c:v>41026.458333333343</c:v>
                </c:pt>
                <c:pt idx="3805">
                  <c:v>41026.472222222219</c:v>
                </c:pt>
                <c:pt idx="3806">
                  <c:v>41026.486111111109</c:v>
                </c:pt>
                <c:pt idx="3807">
                  <c:v>41026.5</c:v>
                </c:pt>
                <c:pt idx="3808">
                  <c:v>41026.513888888891</c:v>
                </c:pt>
                <c:pt idx="3809">
                  <c:v>41026.527777777774</c:v>
                </c:pt>
                <c:pt idx="3810">
                  <c:v>41026.541666666657</c:v>
                </c:pt>
                <c:pt idx="3811">
                  <c:v>41026.555555555562</c:v>
                </c:pt>
                <c:pt idx="3812">
                  <c:v>41026.569444444445</c:v>
                </c:pt>
                <c:pt idx="3813">
                  <c:v>41026.583333333336</c:v>
                </c:pt>
                <c:pt idx="3814">
                  <c:v>41026.597222222212</c:v>
                </c:pt>
                <c:pt idx="3815">
                  <c:v>41026.611111111102</c:v>
                </c:pt>
                <c:pt idx="3816">
                  <c:v>41026.624999999993</c:v>
                </c:pt>
                <c:pt idx="3817">
                  <c:v>41026.638888888891</c:v>
                </c:pt>
                <c:pt idx="3818">
                  <c:v>41026.652777777781</c:v>
                </c:pt>
                <c:pt idx="3819">
                  <c:v>41026.666666666657</c:v>
                </c:pt>
                <c:pt idx="3820">
                  <c:v>41026.680555555562</c:v>
                </c:pt>
                <c:pt idx="3821">
                  <c:v>41026.694444444445</c:v>
                </c:pt>
                <c:pt idx="3822">
                  <c:v>41026.708333333336</c:v>
                </c:pt>
                <c:pt idx="3823">
                  <c:v>41026.722222222212</c:v>
                </c:pt>
                <c:pt idx="3824">
                  <c:v>41026.736111111102</c:v>
                </c:pt>
                <c:pt idx="3825">
                  <c:v>41026.75</c:v>
                </c:pt>
                <c:pt idx="3826">
                  <c:v>41026.763888888883</c:v>
                </c:pt>
                <c:pt idx="3827">
                  <c:v>41026.777777777774</c:v>
                </c:pt>
                <c:pt idx="3828">
                  <c:v>41026.79166666665</c:v>
                </c:pt>
                <c:pt idx="3829">
                  <c:v>41026.805555555562</c:v>
                </c:pt>
                <c:pt idx="3830">
                  <c:v>41026.819444444453</c:v>
                </c:pt>
                <c:pt idx="3831">
                  <c:v>41026.833333333336</c:v>
                </c:pt>
                <c:pt idx="3832">
                  <c:v>41026.847222222219</c:v>
                </c:pt>
                <c:pt idx="3833">
                  <c:v>41026.861111111102</c:v>
                </c:pt>
                <c:pt idx="3834">
                  <c:v>41026.875</c:v>
                </c:pt>
                <c:pt idx="3835">
                  <c:v>41026.888888888898</c:v>
                </c:pt>
                <c:pt idx="3836">
                  <c:v>41026.902777777781</c:v>
                </c:pt>
                <c:pt idx="3837">
                  <c:v>41026.916666666664</c:v>
                </c:pt>
                <c:pt idx="3838">
                  <c:v>41026.930555555562</c:v>
                </c:pt>
                <c:pt idx="3839">
                  <c:v>41026.944444444453</c:v>
                </c:pt>
                <c:pt idx="3840">
                  <c:v>41026.958333333343</c:v>
                </c:pt>
                <c:pt idx="3841">
                  <c:v>41026.972222222219</c:v>
                </c:pt>
                <c:pt idx="3842">
                  <c:v>41026.986111111109</c:v>
                </c:pt>
                <c:pt idx="3843">
                  <c:v>41027</c:v>
                </c:pt>
                <c:pt idx="3844">
                  <c:v>41027.013888888891</c:v>
                </c:pt>
                <c:pt idx="3845">
                  <c:v>41027.027777777774</c:v>
                </c:pt>
                <c:pt idx="3846">
                  <c:v>41027.041666666657</c:v>
                </c:pt>
                <c:pt idx="3847">
                  <c:v>41027.055555555562</c:v>
                </c:pt>
                <c:pt idx="3848">
                  <c:v>41027.069444444445</c:v>
                </c:pt>
                <c:pt idx="3849">
                  <c:v>41027.083333333336</c:v>
                </c:pt>
                <c:pt idx="3850">
                  <c:v>41027.097222222212</c:v>
                </c:pt>
                <c:pt idx="3851">
                  <c:v>41027.111111111102</c:v>
                </c:pt>
                <c:pt idx="3852">
                  <c:v>41027.124999999993</c:v>
                </c:pt>
                <c:pt idx="3853">
                  <c:v>41027.138888888891</c:v>
                </c:pt>
                <c:pt idx="3854">
                  <c:v>41027.152777777781</c:v>
                </c:pt>
                <c:pt idx="3855">
                  <c:v>41027.166666666657</c:v>
                </c:pt>
                <c:pt idx="3856">
                  <c:v>41027.180555555562</c:v>
                </c:pt>
                <c:pt idx="3857">
                  <c:v>41027.194444444445</c:v>
                </c:pt>
                <c:pt idx="3858">
                  <c:v>41027.208333333336</c:v>
                </c:pt>
                <c:pt idx="3859">
                  <c:v>41027.222222222212</c:v>
                </c:pt>
                <c:pt idx="3860">
                  <c:v>41027.236111111102</c:v>
                </c:pt>
                <c:pt idx="3861">
                  <c:v>41027.25</c:v>
                </c:pt>
                <c:pt idx="3862">
                  <c:v>41027.263888888883</c:v>
                </c:pt>
                <c:pt idx="3863">
                  <c:v>41027.277777777774</c:v>
                </c:pt>
                <c:pt idx="3864">
                  <c:v>41027.29166666665</c:v>
                </c:pt>
                <c:pt idx="3865">
                  <c:v>41027.305555555562</c:v>
                </c:pt>
                <c:pt idx="3866">
                  <c:v>41027.319444444453</c:v>
                </c:pt>
                <c:pt idx="3867">
                  <c:v>41027.333333333336</c:v>
                </c:pt>
                <c:pt idx="3868">
                  <c:v>41027.347222222219</c:v>
                </c:pt>
                <c:pt idx="3869">
                  <c:v>41027.361111111102</c:v>
                </c:pt>
                <c:pt idx="3870">
                  <c:v>41027.375</c:v>
                </c:pt>
                <c:pt idx="3871">
                  <c:v>41027.388888888898</c:v>
                </c:pt>
                <c:pt idx="3872">
                  <c:v>41027.402777777781</c:v>
                </c:pt>
                <c:pt idx="3873">
                  <c:v>41027.416666666664</c:v>
                </c:pt>
                <c:pt idx="3874">
                  <c:v>41027.430555555562</c:v>
                </c:pt>
                <c:pt idx="3875">
                  <c:v>41027.444444444453</c:v>
                </c:pt>
                <c:pt idx="3876">
                  <c:v>41027.458333333343</c:v>
                </c:pt>
                <c:pt idx="3877">
                  <c:v>41027.472222222219</c:v>
                </c:pt>
                <c:pt idx="3878">
                  <c:v>41027.486111111109</c:v>
                </c:pt>
                <c:pt idx="3879">
                  <c:v>41027.5</c:v>
                </c:pt>
                <c:pt idx="3880">
                  <c:v>41027.513888888891</c:v>
                </c:pt>
                <c:pt idx="3881">
                  <c:v>41027.527777777774</c:v>
                </c:pt>
                <c:pt idx="3882">
                  <c:v>41027.541666666657</c:v>
                </c:pt>
                <c:pt idx="3883">
                  <c:v>41027.555555555562</c:v>
                </c:pt>
                <c:pt idx="3884">
                  <c:v>41027.569444444445</c:v>
                </c:pt>
                <c:pt idx="3885">
                  <c:v>41027.583333333336</c:v>
                </c:pt>
                <c:pt idx="3886">
                  <c:v>41027.597222222212</c:v>
                </c:pt>
                <c:pt idx="3887">
                  <c:v>41027.611111111102</c:v>
                </c:pt>
                <c:pt idx="3888">
                  <c:v>41027.624999999993</c:v>
                </c:pt>
                <c:pt idx="3889">
                  <c:v>41027.638888888891</c:v>
                </c:pt>
                <c:pt idx="3890">
                  <c:v>41027.652777777781</c:v>
                </c:pt>
                <c:pt idx="3891">
                  <c:v>41027.666666666657</c:v>
                </c:pt>
                <c:pt idx="3892">
                  <c:v>41027.680555555562</c:v>
                </c:pt>
                <c:pt idx="3893">
                  <c:v>41027.694444444445</c:v>
                </c:pt>
                <c:pt idx="3894">
                  <c:v>41027.708333333336</c:v>
                </c:pt>
                <c:pt idx="3895">
                  <c:v>41027.722222222212</c:v>
                </c:pt>
                <c:pt idx="3896">
                  <c:v>41027.736111111102</c:v>
                </c:pt>
                <c:pt idx="3897">
                  <c:v>41027.75</c:v>
                </c:pt>
                <c:pt idx="3898">
                  <c:v>41027.763888888883</c:v>
                </c:pt>
                <c:pt idx="3899">
                  <c:v>41027.777777777774</c:v>
                </c:pt>
                <c:pt idx="3900">
                  <c:v>41027.79166666665</c:v>
                </c:pt>
                <c:pt idx="3901">
                  <c:v>41027.805555555562</c:v>
                </c:pt>
                <c:pt idx="3902">
                  <c:v>41027.819444444453</c:v>
                </c:pt>
                <c:pt idx="3903">
                  <c:v>41027.833333333336</c:v>
                </c:pt>
                <c:pt idx="3904">
                  <c:v>41027.847222222219</c:v>
                </c:pt>
                <c:pt idx="3905">
                  <c:v>41027.861111111102</c:v>
                </c:pt>
                <c:pt idx="3906">
                  <c:v>41027.875</c:v>
                </c:pt>
                <c:pt idx="3907">
                  <c:v>41027.888888888898</c:v>
                </c:pt>
                <c:pt idx="3908">
                  <c:v>41027.902777777781</c:v>
                </c:pt>
                <c:pt idx="3909">
                  <c:v>41027.916666666664</c:v>
                </c:pt>
                <c:pt idx="3910">
                  <c:v>41027.930555555562</c:v>
                </c:pt>
                <c:pt idx="3911">
                  <c:v>41027.944444444453</c:v>
                </c:pt>
                <c:pt idx="3912">
                  <c:v>41027.958333333343</c:v>
                </c:pt>
                <c:pt idx="3913">
                  <c:v>41027.972222222219</c:v>
                </c:pt>
                <c:pt idx="3914">
                  <c:v>41027.986111111109</c:v>
                </c:pt>
                <c:pt idx="3915">
                  <c:v>41028</c:v>
                </c:pt>
                <c:pt idx="3916">
                  <c:v>41028.013888888891</c:v>
                </c:pt>
                <c:pt idx="3917">
                  <c:v>41028.027777777774</c:v>
                </c:pt>
                <c:pt idx="3918">
                  <c:v>41028.041666666657</c:v>
                </c:pt>
                <c:pt idx="3919">
                  <c:v>41028.055555555562</c:v>
                </c:pt>
                <c:pt idx="3920">
                  <c:v>41028.069444444445</c:v>
                </c:pt>
                <c:pt idx="3921">
                  <c:v>41028.083333333336</c:v>
                </c:pt>
                <c:pt idx="3922">
                  <c:v>41028.097222222212</c:v>
                </c:pt>
                <c:pt idx="3923">
                  <c:v>41028.111111111102</c:v>
                </c:pt>
                <c:pt idx="3924">
                  <c:v>41028.124999999993</c:v>
                </c:pt>
                <c:pt idx="3925">
                  <c:v>41028.138888888891</c:v>
                </c:pt>
                <c:pt idx="3926">
                  <c:v>41028.152777777781</c:v>
                </c:pt>
                <c:pt idx="3927">
                  <c:v>41028.166666666657</c:v>
                </c:pt>
                <c:pt idx="3928">
                  <c:v>41028.180555555562</c:v>
                </c:pt>
                <c:pt idx="3929">
                  <c:v>41028.194444444445</c:v>
                </c:pt>
                <c:pt idx="3930">
                  <c:v>41028.208333333336</c:v>
                </c:pt>
                <c:pt idx="3931">
                  <c:v>41028.222222222212</c:v>
                </c:pt>
                <c:pt idx="3932">
                  <c:v>41028.236111111102</c:v>
                </c:pt>
                <c:pt idx="3933">
                  <c:v>41028.25</c:v>
                </c:pt>
                <c:pt idx="3934">
                  <c:v>41028.263888888883</c:v>
                </c:pt>
                <c:pt idx="3935">
                  <c:v>41028.277777777774</c:v>
                </c:pt>
                <c:pt idx="3936">
                  <c:v>41028.29166666665</c:v>
                </c:pt>
                <c:pt idx="3937">
                  <c:v>41028.305555555562</c:v>
                </c:pt>
                <c:pt idx="3938">
                  <c:v>41028.319444444453</c:v>
                </c:pt>
                <c:pt idx="3939">
                  <c:v>41028.333333333336</c:v>
                </c:pt>
                <c:pt idx="3940">
                  <c:v>41028.347222222219</c:v>
                </c:pt>
                <c:pt idx="3941">
                  <c:v>41028.361111111102</c:v>
                </c:pt>
                <c:pt idx="3942">
                  <c:v>41028.375</c:v>
                </c:pt>
                <c:pt idx="3943">
                  <c:v>41028.388888888898</c:v>
                </c:pt>
                <c:pt idx="3944">
                  <c:v>41028.402777777781</c:v>
                </c:pt>
                <c:pt idx="3945">
                  <c:v>41028.416666666664</c:v>
                </c:pt>
                <c:pt idx="3946">
                  <c:v>41028.430555555562</c:v>
                </c:pt>
                <c:pt idx="3947">
                  <c:v>41028.444444444453</c:v>
                </c:pt>
                <c:pt idx="3948">
                  <c:v>41028.458333333343</c:v>
                </c:pt>
                <c:pt idx="3949">
                  <c:v>41028.472222222219</c:v>
                </c:pt>
                <c:pt idx="3950">
                  <c:v>41028.486111111109</c:v>
                </c:pt>
                <c:pt idx="3951">
                  <c:v>41028.5</c:v>
                </c:pt>
                <c:pt idx="3952">
                  <c:v>41028.513888888891</c:v>
                </c:pt>
                <c:pt idx="3953">
                  <c:v>41028.527777777774</c:v>
                </c:pt>
                <c:pt idx="3954">
                  <c:v>41028.541666666657</c:v>
                </c:pt>
                <c:pt idx="3955">
                  <c:v>41028.555555555562</c:v>
                </c:pt>
                <c:pt idx="3956">
                  <c:v>41028.569444444445</c:v>
                </c:pt>
                <c:pt idx="3957">
                  <c:v>41028.583333333336</c:v>
                </c:pt>
                <c:pt idx="3958">
                  <c:v>41028.597222222212</c:v>
                </c:pt>
                <c:pt idx="3959">
                  <c:v>41028.611111111102</c:v>
                </c:pt>
                <c:pt idx="3960">
                  <c:v>41028.624999999993</c:v>
                </c:pt>
                <c:pt idx="3961">
                  <c:v>41028.638888888891</c:v>
                </c:pt>
                <c:pt idx="3962">
                  <c:v>41028.652777777781</c:v>
                </c:pt>
                <c:pt idx="3963">
                  <c:v>41028.666666666657</c:v>
                </c:pt>
                <c:pt idx="3964">
                  <c:v>41028.680555555562</c:v>
                </c:pt>
                <c:pt idx="3965">
                  <c:v>41028.694444444445</c:v>
                </c:pt>
                <c:pt idx="3966">
                  <c:v>41028.708333333336</c:v>
                </c:pt>
                <c:pt idx="3967">
                  <c:v>41028.722222222212</c:v>
                </c:pt>
                <c:pt idx="3968">
                  <c:v>41028.736111111102</c:v>
                </c:pt>
                <c:pt idx="3969">
                  <c:v>41028.75</c:v>
                </c:pt>
                <c:pt idx="3970">
                  <c:v>41028.763888888883</c:v>
                </c:pt>
                <c:pt idx="3971">
                  <c:v>41028.777777777774</c:v>
                </c:pt>
                <c:pt idx="3972">
                  <c:v>41028.79166666665</c:v>
                </c:pt>
                <c:pt idx="3973">
                  <c:v>41028.805555555562</c:v>
                </c:pt>
                <c:pt idx="3974">
                  <c:v>41028.819444444453</c:v>
                </c:pt>
                <c:pt idx="3975">
                  <c:v>41028.833333333336</c:v>
                </c:pt>
                <c:pt idx="3976">
                  <c:v>41028.847222222219</c:v>
                </c:pt>
                <c:pt idx="3977">
                  <c:v>41028.861111111102</c:v>
                </c:pt>
                <c:pt idx="3978">
                  <c:v>41028.875</c:v>
                </c:pt>
                <c:pt idx="3979">
                  <c:v>41028.888888888898</c:v>
                </c:pt>
                <c:pt idx="3980">
                  <c:v>41028.902777777781</c:v>
                </c:pt>
                <c:pt idx="3981">
                  <c:v>41028.916666666664</c:v>
                </c:pt>
                <c:pt idx="3982">
                  <c:v>41028.930555555562</c:v>
                </c:pt>
                <c:pt idx="3983">
                  <c:v>41028.944444444453</c:v>
                </c:pt>
                <c:pt idx="3984">
                  <c:v>41028.958333333343</c:v>
                </c:pt>
                <c:pt idx="3985">
                  <c:v>41028.972222222219</c:v>
                </c:pt>
                <c:pt idx="3986">
                  <c:v>41028.986111111109</c:v>
                </c:pt>
                <c:pt idx="3987">
                  <c:v>41029</c:v>
                </c:pt>
                <c:pt idx="3988">
                  <c:v>41029.013888888891</c:v>
                </c:pt>
                <c:pt idx="3989">
                  <c:v>41029.027777777774</c:v>
                </c:pt>
                <c:pt idx="3990">
                  <c:v>41029.041666666657</c:v>
                </c:pt>
                <c:pt idx="3991">
                  <c:v>41029.055555555562</c:v>
                </c:pt>
                <c:pt idx="3992">
                  <c:v>41029.069444444445</c:v>
                </c:pt>
                <c:pt idx="3993">
                  <c:v>41029.083333333336</c:v>
                </c:pt>
                <c:pt idx="3994">
                  <c:v>41029.097222222212</c:v>
                </c:pt>
                <c:pt idx="3995">
                  <c:v>41029.111111111102</c:v>
                </c:pt>
                <c:pt idx="3996">
                  <c:v>41029.124999999993</c:v>
                </c:pt>
                <c:pt idx="3997">
                  <c:v>41029.138888888891</c:v>
                </c:pt>
                <c:pt idx="3998">
                  <c:v>41029.152777777781</c:v>
                </c:pt>
                <c:pt idx="3999">
                  <c:v>41029.166666666657</c:v>
                </c:pt>
                <c:pt idx="4000">
                  <c:v>41029.180555555562</c:v>
                </c:pt>
                <c:pt idx="4001">
                  <c:v>41029.194444444445</c:v>
                </c:pt>
                <c:pt idx="4002">
                  <c:v>41029.208333333336</c:v>
                </c:pt>
                <c:pt idx="4003">
                  <c:v>41029.222222222212</c:v>
                </c:pt>
                <c:pt idx="4004">
                  <c:v>41029.236111111102</c:v>
                </c:pt>
                <c:pt idx="4005">
                  <c:v>41029.25</c:v>
                </c:pt>
                <c:pt idx="4006">
                  <c:v>41029.263888888883</c:v>
                </c:pt>
                <c:pt idx="4007">
                  <c:v>41029.277777777774</c:v>
                </c:pt>
                <c:pt idx="4008">
                  <c:v>41029.29166666665</c:v>
                </c:pt>
                <c:pt idx="4009">
                  <c:v>41029.305555555562</c:v>
                </c:pt>
                <c:pt idx="4010">
                  <c:v>41029.319444444453</c:v>
                </c:pt>
                <c:pt idx="4011">
                  <c:v>41029.333333333336</c:v>
                </c:pt>
                <c:pt idx="4012">
                  <c:v>41029.347222222219</c:v>
                </c:pt>
                <c:pt idx="4013">
                  <c:v>41029.361111111102</c:v>
                </c:pt>
                <c:pt idx="4014">
                  <c:v>41029.375</c:v>
                </c:pt>
                <c:pt idx="4015">
                  <c:v>41029.388888888898</c:v>
                </c:pt>
                <c:pt idx="4016">
                  <c:v>41029.402777777781</c:v>
                </c:pt>
                <c:pt idx="4017">
                  <c:v>41029.416666666664</c:v>
                </c:pt>
                <c:pt idx="4018">
                  <c:v>41029.430555555562</c:v>
                </c:pt>
                <c:pt idx="4019">
                  <c:v>41029.444444444453</c:v>
                </c:pt>
                <c:pt idx="4020">
                  <c:v>41029.458333333343</c:v>
                </c:pt>
                <c:pt idx="4021">
                  <c:v>41029.472222222219</c:v>
                </c:pt>
                <c:pt idx="4022">
                  <c:v>41029.486111111109</c:v>
                </c:pt>
                <c:pt idx="4023">
                  <c:v>41029.5</c:v>
                </c:pt>
                <c:pt idx="4024">
                  <c:v>41029.513888888891</c:v>
                </c:pt>
                <c:pt idx="4025">
                  <c:v>41029.527777777774</c:v>
                </c:pt>
                <c:pt idx="4026">
                  <c:v>41029.541666666657</c:v>
                </c:pt>
                <c:pt idx="4027">
                  <c:v>41029.555555555562</c:v>
                </c:pt>
                <c:pt idx="4028">
                  <c:v>41029.569444444445</c:v>
                </c:pt>
                <c:pt idx="4029">
                  <c:v>41029.583333333336</c:v>
                </c:pt>
                <c:pt idx="4030">
                  <c:v>41029.597222222212</c:v>
                </c:pt>
                <c:pt idx="4031">
                  <c:v>41029.611111111102</c:v>
                </c:pt>
                <c:pt idx="4032">
                  <c:v>41029.624999999993</c:v>
                </c:pt>
                <c:pt idx="4033">
                  <c:v>41029.638888888891</c:v>
                </c:pt>
                <c:pt idx="4034">
                  <c:v>41029.652777777781</c:v>
                </c:pt>
                <c:pt idx="4035">
                  <c:v>41029.666666666657</c:v>
                </c:pt>
                <c:pt idx="4036">
                  <c:v>41029.680555555562</c:v>
                </c:pt>
                <c:pt idx="4037">
                  <c:v>41029.694444444445</c:v>
                </c:pt>
                <c:pt idx="4038">
                  <c:v>41029.708333333336</c:v>
                </c:pt>
                <c:pt idx="4039">
                  <c:v>41029.722222222212</c:v>
                </c:pt>
                <c:pt idx="4040">
                  <c:v>41029.736111111102</c:v>
                </c:pt>
                <c:pt idx="4041">
                  <c:v>41029.75</c:v>
                </c:pt>
                <c:pt idx="4042">
                  <c:v>41029.763888888883</c:v>
                </c:pt>
                <c:pt idx="4043">
                  <c:v>41029.777777777774</c:v>
                </c:pt>
                <c:pt idx="4044">
                  <c:v>41029.79166666665</c:v>
                </c:pt>
                <c:pt idx="4045">
                  <c:v>41029.805555555562</c:v>
                </c:pt>
                <c:pt idx="4046">
                  <c:v>41029.819444444453</c:v>
                </c:pt>
                <c:pt idx="4047">
                  <c:v>41029.833333333336</c:v>
                </c:pt>
                <c:pt idx="4048">
                  <c:v>41029.847222222219</c:v>
                </c:pt>
                <c:pt idx="4049">
                  <c:v>41029.861111111102</c:v>
                </c:pt>
                <c:pt idx="4050">
                  <c:v>41029.875</c:v>
                </c:pt>
                <c:pt idx="4051">
                  <c:v>41029.888888888898</c:v>
                </c:pt>
                <c:pt idx="4052">
                  <c:v>41029.902777777781</c:v>
                </c:pt>
                <c:pt idx="4053">
                  <c:v>41029.916666666664</c:v>
                </c:pt>
                <c:pt idx="4054">
                  <c:v>41029.930555555562</c:v>
                </c:pt>
                <c:pt idx="4055">
                  <c:v>41029.944444444453</c:v>
                </c:pt>
                <c:pt idx="4056">
                  <c:v>41029.958333333343</c:v>
                </c:pt>
                <c:pt idx="4057">
                  <c:v>41029.972222222219</c:v>
                </c:pt>
                <c:pt idx="4058">
                  <c:v>41029.986111111109</c:v>
                </c:pt>
                <c:pt idx="4059">
                  <c:v>41030</c:v>
                </c:pt>
                <c:pt idx="4060">
                  <c:v>41030.013888888891</c:v>
                </c:pt>
                <c:pt idx="4061">
                  <c:v>41030.027777777774</c:v>
                </c:pt>
                <c:pt idx="4062">
                  <c:v>41030.041666666657</c:v>
                </c:pt>
                <c:pt idx="4063">
                  <c:v>41030.055555555562</c:v>
                </c:pt>
                <c:pt idx="4064">
                  <c:v>41030.069444444445</c:v>
                </c:pt>
                <c:pt idx="4065">
                  <c:v>41030.083333333336</c:v>
                </c:pt>
                <c:pt idx="4066">
                  <c:v>41030.097222222212</c:v>
                </c:pt>
                <c:pt idx="4067">
                  <c:v>41030.111111111102</c:v>
                </c:pt>
                <c:pt idx="4068">
                  <c:v>41030.124999999993</c:v>
                </c:pt>
                <c:pt idx="4069">
                  <c:v>41030.138888888891</c:v>
                </c:pt>
                <c:pt idx="4070">
                  <c:v>41030.152777777781</c:v>
                </c:pt>
                <c:pt idx="4071">
                  <c:v>41030.166666666657</c:v>
                </c:pt>
                <c:pt idx="4072">
                  <c:v>41030.180555555562</c:v>
                </c:pt>
                <c:pt idx="4073">
                  <c:v>41030.194444444445</c:v>
                </c:pt>
                <c:pt idx="4074">
                  <c:v>41030.208333333336</c:v>
                </c:pt>
                <c:pt idx="4075">
                  <c:v>41030.222222222212</c:v>
                </c:pt>
                <c:pt idx="4076">
                  <c:v>41030.236111111102</c:v>
                </c:pt>
                <c:pt idx="4077">
                  <c:v>41030.25</c:v>
                </c:pt>
                <c:pt idx="4078">
                  <c:v>41030.263888888883</c:v>
                </c:pt>
                <c:pt idx="4079">
                  <c:v>41030.277777777774</c:v>
                </c:pt>
                <c:pt idx="4080">
                  <c:v>41030.29166666665</c:v>
                </c:pt>
                <c:pt idx="4081">
                  <c:v>41030.305555555562</c:v>
                </c:pt>
                <c:pt idx="4082">
                  <c:v>41030.319444444453</c:v>
                </c:pt>
                <c:pt idx="4083">
                  <c:v>41030.333333333336</c:v>
                </c:pt>
                <c:pt idx="4084">
                  <c:v>41030.347222222219</c:v>
                </c:pt>
                <c:pt idx="4085">
                  <c:v>41030.361111111102</c:v>
                </c:pt>
                <c:pt idx="4086">
                  <c:v>41030.375</c:v>
                </c:pt>
                <c:pt idx="4087">
                  <c:v>41030.388888888898</c:v>
                </c:pt>
                <c:pt idx="4088">
                  <c:v>41030.402777777781</c:v>
                </c:pt>
                <c:pt idx="4089">
                  <c:v>41030.416666666664</c:v>
                </c:pt>
                <c:pt idx="4090">
                  <c:v>41030.430555555562</c:v>
                </c:pt>
                <c:pt idx="4091">
                  <c:v>41030.444444444453</c:v>
                </c:pt>
                <c:pt idx="4092">
                  <c:v>41030.458333333343</c:v>
                </c:pt>
                <c:pt idx="4093">
                  <c:v>41030.472222222219</c:v>
                </c:pt>
                <c:pt idx="4094">
                  <c:v>41030.486111111109</c:v>
                </c:pt>
                <c:pt idx="4095">
                  <c:v>41030.5</c:v>
                </c:pt>
                <c:pt idx="4096">
                  <c:v>41030.513888888891</c:v>
                </c:pt>
                <c:pt idx="4097">
                  <c:v>41030.527777777774</c:v>
                </c:pt>
                <c:pt idx="4098">
                  <c:v>41030.541666666657</c:v>
                </c:pt>
                <c:pt idx="4099">
                  <c:v>41030.555555555562</c:v>
                </c:pt>
                <c:pt idx="4100">
                  <c:v>41030.569444444445</c:v>
                </c:pt>
                <c:pt idx="4101">
                  <c:v>41030.583333333336</c:v>
                </c:pt>
                <c:pt idx="4102">
                  <c:v>41030.597222222212</c:v>
                </c:pt>
                <c:pt idx="4103">
                  <c:v>41030.611111111102</c:v>
                </c:pt>
                <c:pt idx="4104">
                  <c:v>41030.624999999993</c:v>
                </c:pt>
                <c:pt idx="4105">
                  <c:v>41030.638888888891</c:v>
                </c:pt>
                <c:pt idx="4106">
                  <c:v>41030.652777777781</c:v>
                </c:pt>
                <c:pt idx="4107">
                  <c:v>41030.666666666657</c:v>
                </c:pt>
                <c:pt idx="4108">
                  <c:v>41030.680555555562</c:v>
                </c:pt>
                <c:pt idx="4109">
                  <c:v>41030.694444444445</c:v>
                </c:pt>
                <c:pt idx="4110">
                  <c:v>41030.708333333336</c:v>
                </c:pt>
                <c:pt idx="4111">
                  <c:v>41030.722222222212</c:v>
                </c:pt>
                <c:pt idx="4112">
                  <c:v>41030.736111111102</c:v>
                </c:pt>
                <c:pt idx="4113">
                  <c:v>41030.75</c:v>
                </c:pt>
                <c:pt idx="4114">
                  <c:v>41030.763888888883</c:v>
                </c:pt>
                <c:pt idx="4115">
                  <c:v>41030.777777777774</c:v>
                </c:pt>
                <c:pt idx="4116">
                  <c:v>41030.79166666665</c:v>
                </c:pt>
                <c:pt idx="4117">
                  <c:v>41030.805555555562</c:v>
                </c:pt>
                <c:pt idx="4118">
                  <c:v>41030.819444444453</c:v>
                </c:pt>
                <c:pt idx="4119">
                  <c:v>41030.833333333336</c:v>
                </c:pt>
                <c:pt idx="4120">
                  <c:v>41030.847222222219</c:v>
                </c:pt>
                <c:pt idx="4121">
                  <c:v>41030.861111111102</c:v>
                </c:pt>
                <c:pt idx="4122">
                  <c:v>41030.875</c:v>
                </c:pt>
                <c:pt idx="4123">
                  <c:v>41030.888888888898</c:v>
                </c:pt>
                <c:pt idx="4124">
                  <c:v>41030.902777777781</c:v>
                </c:pt>
                <c:pt idx="4125">
                  <c:v>41030.916666666664</c:v>
                </c:pt>
                <c:pt idx="4126">
                  <c:v>41030.930555555562</c:v>
                </c:pt>
                <c:pt idx="4127">
                  <c:v>41030.944444444453</c:v>
                </c:pt>
                <c:pt idx="4128">
                  <c:v>41030.958333333343</c:v>
                </c:pt>
                <c:pt idx="4129">
                  <c:v>41030.972222222219</c:v>
                </c:pt>
                <c:pt idx="4130">
                  <c:v>41030.986111111109</c:v>
                </c:pt>
                <c:pt idx="4131">
                  <c:v>41031</c:v>
                </c:pt>
                <c:pt idx="4132">
                  <c:v>41031.013888888891</c:v>
                </c:pt>
                <c:pt idx="4133">
                  <c:v>41031.027777777774</c:v>
                </c:pt>
                <c:pt idx="4134">
                  <c:v>41031.041666666657</c:v>
                </c:pt>
                <c:pt idx="4135">
                  <c:v>41031.055555555562</c:v>
                </c:pt>
                <c:pt idx="4136">
                  <c:v>41031.069444444445</c:v>
                </c:pt>
                <c:pt idx="4137">
                  <c:v>41031.083333333336</c:v>
                </c:pt>
                <c:pt idx="4138">
                  <c:v>41031.097222222212</c:v>
                </c:pt>
                <c:pt idx="4139">
                  <c:v>41031.111111111102</c:v>
                </c:pt>
                <c:pt idx="4140">
                  <c:v>41031.124999999993</c:v>
                </c:pt>
                <c:pt idx="4141">
                  <c:v>41031.138888888891</c:v>
                </c:pt>
                <c:pt idx="4142">
                  <c:v>41031.152777777781</c:v>
                </c:pt>
                <c:pt idx="4143">
                  <c:v>41031.166666666657</c:v>
                </c:pt>
                <c:pt idx="4144">
                  <c:v>41031.180555555562</c:v>
                </c:pt>
                <c:pt idx="4145">
                  <c:v>41031.194444444445</c:v>
                </c:pt>
                <c:pt idx="4146">
                  <c:v>41031.208333333336</c:v>
                </c:pt>
                <c:pt idx="4147">
                  <c:v>41031.222222222212</c:v>
                </c:pt>
                <c:pt idx="4148">
                  <c:v>41031.236111111102</c:v>
                </c:pt>
                <c:pt idx="4149">
                  <c:v>41031.25</c:v>
                </c:pt>
                <c:pt idx="4150">
                  <c:v>41031.263888888883</c:v>
                </c:pt>
                <c:pt idx="4151">
                  <c:v>41031.277777777774</c:v>
                </c:pt>
                <c:pt idx="4152">
                  <c:v>41031.29166666665</c:v>
                </c:pt>
                <c:pt idx="4153">
                  <c:v>41031.305555555562</c:v>
                </c:pt>
                <c:pt idx="4154">
                  <c:v>41031.319444444453</c:v>
                </c:pt>
                <c:pt idx="4155">
                  <c:v>41031.333333333336</c:v>
                </c:pt>
                <c:pt idx="4156">
                  <c:v>41031.347222222219</c:v>
                </c:pt>
                <c:pt idx="4157">
                  <c:v>41031.361111111102</c:v>
                </c:pt>
                <c:pt idx="4158">
                  <c:v>41031.375</c:v>
                </c:pt>
                <c:pt idx="4159">
                  <c:v>41031.388888888898</c:v>
                </c:pt>
                <c:pt idx="4160">
                  <c:v>41031.402777777781</c:v>
                </c:pt>
                <c:pt idx="4161">
                  <c:v>41031.416666666664</c:v>
                </c:pt>
                <c:pt idx="4162">
                  <c:v>41031.430555555562</c:v>
                </c:pt>
                <c:pt idx="4163">
                  <c:v>41031.444444444453</c:v>
                </c:pt>
                <c:pt idx="4164">
                  <c:v>41031.458333333343</c:v>
                </c:pt>
                <c:pt idx="4165">
                  <c:v>41031.472222222219</c:v>
                </c:pt>
                <c:pt idx="4166">
                  <c:v>41031.486111111109</c:v>
                </c:pt>
                <c:pt idx="4167">
                  <c:v>41031.5</c:v>
                </c:pt>
                <c:pt idx="4168">
                  <c:v>41031.513888888891</c:v>
                </c:pt>
                <c:pt idx="4169">
                  <c:v>41031.527777777774</c:v>
                </c:pt>
                <c:pt idx="4170">
                  <c:v>41031.541666666657</c:v>
                </c:pt>
                <c:pt idx="4171">
                  <c:v>41031.555555555562</c:v>
                </c:pt>
                <c:pt idx="4172">
                  <c:v>41031.569444444445</c:v>
                </c:pt>
                <c:pt idx="4173">
                  <c:v>41031.583333333336</c:v>
                </c:pt>
                <c:pt idx="4174">
                  <c:v>41031.597222222212</c:v>
                </c:pt>
                <c:pt idx="4175">
                  <c:v>41031.611111111102</c:v>
                </c:pt>
                <c:pt idx="4176">
                  <c:v>41031.624999999993</c:v>
                </c:pt>
                <c:pt idx="4177">
                  <c:v>41031.638888888891</c:v>
                </c:pt>
                <c:pt idx="4178">
                  <c:v>41031.652777777781</c:v>
                </c:pt>
                <c:pt idx="4179">
                  <c:v>41031.666666666657</c:v>
                </c:pt>
                <c:pt idx="4180">
                  <c:v>41031.680555555562</c:v>
                </c:pt>
                <c:pt idx="4181">
                  <c:v>41031.694444444445</c:v>
                </c:pt>
                <c:pt idx="4182">
                  <c:v>41031.708333333336</c:v>
                </c:pt>
                <c:pt idx="4183">
                  <c:v>41031.722222222212</c:v>
                </c:pt>
                <c:pt idx="4184">
                  <c:v>41031.736111111102</c:v>
                </c:pt>
                <c:pt idx="4185">
                  <c:v>41031.75</c:v>
                </c:pt>
                <c:pt idx="4186">
                  <c:v>41031.763888888883</c:v>
                </c:pt>
                <c:pt idx="4187">
                  <c:v>41031.777777777774</c:v>
                </c:pt>
                <c:pt idx="4188">
                  <c:v>41031.79166666665</c:v>
                </c:pt>
                <c:pt idx="4189">
                  <c:v>41031.805555555562</c:v>
                </c:pt>
                <c:pt idx="4190">
                  <c:v>41031.819444444453</c:v>
                </c:pt>
                <c:pt idx="4191">
                  <c:v>41031.833333333336</c:v>
                </c:pt>
                <c:pt idx="4192">
                  <c:v>41031.847222222219</c:v>
                </c:pt>
                <c:pt idx="4193">
                  <c:v>41031.861111111102</c:v>
                </c:pt>
                <c:pt idx="4194">
                  <c:v>41031.875</c:v>
                </c:pt>
                <c:pt idx="4195">
                  <c:v>41031.888888888898</c:v>
                </c:pt>
                <c:pt idx="4196">
                  <c:v>41031.902777777781</c:v>
                </c:pt>
                <c:pt idx="4197">
                  <c:v>41031.916666666664</c:v>
                </c:pt>
                <c:pt idx="4198">
                  <c:v>41031.930555555562</c:v>
                </c:pt>
                <c:pt idx="4199">
                  <c:v>41031.944444444453</c:v>
                </c:pt>
                <c:pt idx="4200">
                  <c:v>41031.958333333343</c:v>
                </c:pt>
                <c:pt idx="4201">
                  <c:v>41031.972222222219</c:v>
                </c:pt>
                <c:pt idx="4202">
                  <c:v>41031.986111111109</c:v>
                </c:pt>
                <c:pt idx="4203">
                  <c:v>41032</c:v>
                </c:pt>
                <c:pt idx="4204">
                  <c:v>41032.013888888891</c:v>
                </c:pt>
                <c:pt idx="4205">
                  <c:v>41032.027777777774</c:v>
                </c:pt>
                <c:pt idx="4206">
                  <c:v>41032.041666666657</c:v>
                </c:pt>
                <c:pt idx="4207">
                  <c:v>41032.055555555562</c:v>
                </c:pt>
                <c:pt idx="4208">
                  <c:v>41032.069444444445</c:v>
                </c:pt>
                <c:pt idx="4209">
                  <c:v>41032.083333333336</c:v>
                </c:pt>
                <c:pt idx="4210">
                  <c:v>41032.097222222212</c:v>
                </c:pt>
                <c:pt idx="4211">
                  <c:v>41032.111111111102</c:v>
                </c:pt>
                <c:pt idx="4212">
                  <c:v>41032.124999999993</c:v>
                </c:pt>
                <c:pt idx="4213">
                  <c:v>41032.138888888891</c:v>
                </c:pt>
                <c:pt idx="4214">
                  <c:v>41032.152777777781</c:v>
                </c:pt>
                <c:pt idx="4215">
                  <c:v>41032.166666666657</c:v>
                </c:pt>
                <c:pt idx="4216">
                  <c:v>41032.180555555562</c:v>
                </c:pt>
                <c:pt idx="4217">
                  <c:v>41032.194444444445</c:v>
                </c:pt>
                <c:pt idx="4218">
                  <c:v>41032.208333333336</c:v>
                </c:pt>
                <c:pt idx="4219">
                  <c:v>41032.222222222212</c:v>
                </c:pt>
                <c:pt idx="4220">
                  <c:v>41032.236111111102</c:v>
                </c:pt>
                <c:pt idx="4221">
                  <c:v>41032.25</c:v>
                </c:pt>
                <c:pt idx="4222">
                  <c:v>41032.263888888883</c:v>
                </c:pt>
                <c:pt idx="4223">
                  <c:v>41032.277777777774</c:v>
                </c:pt>
                <c:pt idx="4224">
                  <c:v>41032.29166666665</c:v>
                </c:pt>
                <c:pt idx="4225">
                  <c:v>41032.305555555562</c:v>
                </c:pt>
                <c:pt idx="4226">
                  <c:v>41032.319444444453</c:v>
                </c:pt>
                <c:pt idx="4227">
                  <c:v>41032.333333333336</c:v>
                </c:pt>
                <c:pt idx="4228">
                  <c:v>41032.347222222219</c:v>
                </c:pt>
                <c:pt idx="4229">
                  <c:v>41032.361111111102</c:v>
                </c:pt>
                <c:pt idx="4230">
                  <c:v>41032.375</c:v>
                </c:pt>
                <c:pt idx="4231">
                  <c:v>41032.388888888898</c:v>
                </c:pt>
                <c:pt idx="4232">
                  <c:v>41032.402777777781</c:v>
                </c:pt>
                <c:pt idx="4233">
                  <c:v>41032.416666666664</c:v>
                </c:pt>
                <c:pt idx="4234">
                  <c:v>41032.430555555562</c:v>
                </c:pt>
                <c:pt idx="4235">
                  <c:v>41032.444444444453</c:v>
                </c:pt>
                <c:pt idx="4236">
                  <c:v>41032.458333333343</c:v>
                </c:pt>
                <c:pt idx="4237">
                  <c:v>41032.472222222219</c:v>
                </c:pt>
                <c:pt idx="4238">
                  <c:v>41032.486111111109</c:v>
                </c:pt>
                <c:pt idx="4239">
                  <c:v>41032.5</c:v>
                </c:pt>
                <c:pt idx="4240">
                  <c:v>41032.513888888891</c:v>
                </c:pt>
                <c:pt idx="4241">
                  <c:v>41032.527777777774</c:v>
                </c:pt>
                <c:pt idx="4242">
                  <c:v>41032.541666666657</c:v>
                </c:pt>
                <c:pt idx="4243">
                  <c:v>41032.555555555562</c:v>
                </c:pt>
                <c:pt idx="4244">
                  <c:v>41032.569444444445</c:v>
                </c:pt>
                <c:pt idx="4245">
                  <c:v>41032.583333333336</c:v>
                </c:pt>
                <c:pt idx="4246">
                  <c:v>41032.597222222212</c:v>
                </c:pt>
                <c:pt idx="4247">
                  <c:v>41032.611111111102</c:v>
                </c:pt>
                <c:pt idx="4248">
                  <c:v>41032.624999999993</c:v>
                </c:pt>
                <c:pt idx="4249">
                  <c:v>41032.638888888891</c:v>
                </c:pt>
                <c:pt idx="4250">
                  <c:v>41032.652777777781</c:v>
                </c:pt>
                <c:pt idx="4251">
                  <c:v>41032.666666666657</c:v>
                </c:pt>
                <c:pt idx="4252">
                  <c:v>41032.680555555562</c:v>
                </c:pt>
                <c:pt idx="4253">
                  <c:v>41032.694444444445</c:v>
                </c:pt>
                <c:pt idx="4254">
                  <c:v>41032.708333333336</c:v>
                </c:pt>
                <c:pt idx="4255">
                  <c:v>41032.722222222212</c:v>
                </c:pt>
                <c:pt idx="4256">
                  <c:v>41032.736111111102</c:v>
                </c:pt>
                <c:pt idx="4257">
                  <c:v>41032.75</c:v>
                </c:pt>
                <c:pt idx="4258">
                  <c:v>41032.763888888883</c:v>
                </c:pt>
                <c:pt idx="4259">
                  <c:v>41032.777777777774</c:v>
                </c:pt>
                <c:pt idx="4260">
                  <c:v>41032.79166666665</c:v>
                </c:pt>
                <c:pt idx="4261">
                  <c:v>41032.805555555562</c:v>
                </c:pt>
                <c:pt idx="4262">
                  <c:v>41032.819444444453</c:v>
                </c:pt>
                <c:pt idx="4263">
                  <c:v>41032.833333333336</c:v>
                </c:pt>
                <c:pt idx="4264">
                  <c:v>41032.847222222219</c:v>
                </c:pt>
                <c:pt idx="4265">
                  <c:v>41032.861111111102</c:v>
                </c:pt>
                <c:pt idx="4266">
                  <c:v>41032.875</c:v>
                </c:pt>
                <c:pt idx="4267">
                  <c:v>41032.888888888898</c:v>
                </c:pt>
                <c:pt idx="4268">
                  <c:v>41032.902777777781</c:v>
                </c:pt>
                <c:pt idx="4269">
                  <c:v>41032.916666666664</c:v>
                </c:pt>
                <c:pt idx="4270">
                  <c:v>41032.930555555562</c:v>
                </c:pt>
                <c:pt idx="4271">
                  <c:v>41032.944444444453</c:v>
                </c:pt>
                <c:pt idx="4272">
                  <c:v>41032.958333333343</c:v>
                </c:pt>
                <c:pt idx="4273">
                  <c:v>41032.972222222219</c:v>
                </c:pt>
                <c:pt idx="4274">
                  <c:v>41032.986111111109</c:v>
                </c:pt>
                <c:pt idx="4275">
                  <c:v>41033</c:v>
                </c:pt>
                <c:pt idx="4276">
                  <c:v>41033.013888888891</c:v>
                </c:pt>
                <c:pt idx="4277">
                  <c:v>41033.027777777774</c:v>
                </c:pt>
                <c:pt idx="4278">
                  <c:v>41033.041666666657</c:v>
                </c:pt>
                <c:pt idx="4279">
                  <c:v>41033.055555555562</c:v>
                </c:pt>
                <c:pt idx="4280">
                  <c:v>41033.069444444445</c:v>
                </c:pt>
                <c:pt idx="4281">
                  <c:v>41033.083333333336</c:v>
                </c:pt>
                <c:pt idx="4282">
                  <c:v>41033.097222222212</c:v>
                </c:pt>
                <c:pt idx="4283">
                  <c:v>41033.111111111102</c:v>
                </c:pt>
                <c:pt idx="4284">
                  <c:v>41033.124999999993</c:v>
                </c:pt>
                <c:pt idx="4285">
                  <c:v>41033.138888888891</c:v>
                </c:pt>
                <c:pt idx="4286">
                  <c:v>41033.152777777781</c:v>
                </c:pt>
                <c:pt idx="4287">
                  <c:v>41033.166666666657</c:v>
                </c:pt>
                <c:pt idx="4288">
                  <c:v>41033.180555555562</c:v>
                </c:pt>
                <c:pt idx="4289">
                  <c:v>41033.194444444445</c:v>
                </c:pt>
                <c:pt idx="4290">
                  <c:v>41033.208333333336</c:v>
                </c:pt>
                <c:pt idx="4291">
                  <c:v>41033.222222222212</c:v>
                </c:pt>
                <c:pt idx="4292">
                  <c:v>41033.236111111102</c:v>
                </c:pt>
                <c:pt idx="4293">
                  <c:v>41033.25</c:v>
                </c:pt>
                <c:pt idx="4294">
                  <c:v>41033.263888888883</c:v>
                </c:pt>
                <c:pt idx="4295">
                  <c:v>41033.277777777774</c:v>
                </c:pt>
                <c:pt idx="4296">
                  <c:v>41033.29166666665</c:v>
                </c:pt>
                <c:pt idx="4297">
                  <c:v>41033.305555555562</c:v>
                </c:pt>
                <c:pt idx="4298">
                  <c:v>41033.319444444453</c:v>
                </c:pt>
                <c:pt idx="4299">
                  <c:v>41033.333333333336</c:v>
                </c:pt>
                <c:pt idx="4300">
                  <c:v>41033.347222222219</c:v>
                </c:pt>
                <c:pt idx="4301">
                  <c:v>41033.361111111102</c:v>
                </c:pt>
                <c:pt idx="4302">
                  <c:v>41033.375</c:v>
                </c:pt>
                <c:pt idx="4303">
                  <c:v>41033.388888888898</c:v>
                </c:pt>
                <c:pt idx="4304">
                  <c:v>41033.402777777781</c:v>
                </c:pt>
                <c:pt idx="4305">
                  <c:v>41033.416666666664</c:v>
                </c:pt>
                <c:pt idx="4306">
                  <c:v>41033.430555555562</c:v>
                </c:pt>
                <c:pt idx="4307">
                  <c:v>41033.444444444453</c:v>
                </c:pt>
                <c:pt idx="4308">
                  <c:v>41033.458333333343</c:v>
                </c:pt>
                <c:pt idx="4309">
                  <c:v>41033.472222222219</c:v>
                </c:pt>
                <c:pt idx="4310">
                  <c:v>41033.486111111109</c:v>
                </c:pt>
                <c:pt idx="4311">
                  <c:v>41033.5</c:v>
                </c:pt>
                <c:pt idx="4312">
                  <c:v>41033.513888888891</c:v>
                </c:pt>
                <c:pt idx="4313">
                  <c:v>41033.527777777774</c:v>
                </c:pt>
                <c:pt idx="4314">
                  <c:v>41033.541666666657</c:v>
                </c:pt>
                <c:pt idx="4315">
                  <c:v>41033.555555555562</c:v>
                </c:pt>
                <c:pt idx="4316">
                  <c:v>41033.569444444445</c:v>
                </c:pt>
                <c:pt idx="4317">
                  <c:v>41033.583333333336</c:v>
                </c:pt>
                <c:pt idx="4318">
                  <c:v>41033.597222222212</c:v>
                </c:pt>
                <c:pt idx="4319">
                  <c:v>41033.611111111102</c:v>
                </c:pt>
                <c:pt idx="4320">
                  <c:v>41033.624999999993</c:v>
                </c:pt>
                <c:pt idx="4321">
                  <c:v>41033.638888888891</c:v>
                </c:pt>
                <c:pt idx="4322">
                  <c:v>41033.652777777781</c:v>
                </c:pt>
                <c:pt idx="4323">
                  <c:v>41033.666666666657</c:v>
                </c:pt>
                <c:pt idx="4324">
                  <c:v>41033.680555555562</c:v>
                </c:pt>
                <c:pt idx="4325">
                  <c:v>41033.694444444445</c:v>
                </c:pt>
                <c:pt idx="4326">
                  <c:v>41033.708333333336</c:v>
                </c:pt>
                <c:pt idx="4327">
                  <c:v>41033.722222222212</c:v>
                </c:pt>
                <c:pt idx="4328">
                  <c:v>41033.736111111102</c:v>
                </c:pt>
                <c:pt idx="4329">
                  <c:v>41033.75</c:v>
                </c:pt>
                <c:pt idx="4330">
                  <c:v>41033.763888888883</c:v>
                </c:pt>
                <c:pt idx="4331">
                  <c:v>41033.777777777774</c:v>
                </c:pt>
                <c:pt idx="4332">
                  <c:v>41033.79166666665</c:v>
                </c:pt>
                <c:pt idx="4333">
                  <c:v>41033.805555555562</c:v>
                </c:pt>
                <c:pt idx="4334">
                  <c:v>41033.819444444453</c:v>
                </c:pt>
                <c:pt idx="4335">
                  <c:v>41033.833333333336</c:v>
                </c:pt>
                <c:pt idx="4336">
                  <c:v>41033.847222222219</c:v>
                </c:pt>
                <c:pt idx="4337">
                  <c:v>41033.861111111102</c:v>
                </c:pt>
                <c:pt idx="4338">
                  <c:v>41033.875</c:v>
                </c:pt>
                <c:pt idx="4339">
                  <c:v>41033.888888888898</c:v>
                </c:pt>
                <c:pt idx="4340">
                  <c:v>41033.902777777781</c:v>
                </c:pt>
                <c:pt idx="4341">
                  <c:v>41033.916666666664</c:v>
                </c:pt>
                <c:pt idx="4342">
                  <c:v>41033.930555555562</c:v>
                </c:pt>
                <c:pt idx="4343">
                  <c:v>41033.944444444453</c:v>
                </c:pt>
                <c:pt idx="4344">
                  <c:v>41033.958333333343</c:v>
                </c:pt>
                <c:pt idx="4345">
                  <c:v>41033.972222222219</c:v>
                </c:pt>
                <c:pt idx="4346">
                  <c:v>41033.986111111109</c:v>
                </c:pt>
                <c:pt idx="4347">
                  <c:v>41034</c:v>
                </c:pt>
                <c:pt idx="4348">
                  <c:v>41034.013888888891</c:v>
                </c:pt>
                <c:pt idx="4349">
                  <c:v>41034.027777777774</c:v>
                </c:pt>
                <c:pt idx="4350">
                  <c:v>41034.041666666657</c:v>
                </c:pt>
                <c:pt idx="4351">
                  <c:v>41034.055555555562</c:v>
                </c:pt>
                <c:pt idx="4352">
                  <c:v>41034.069444444445</c:v>
                </c:pt>
                <c:pt idx="4353">
                  <c:v>41034.083333333336</c:v>
                </c:pt>
                <c:pt idx="4354">
                  <c:v>41034.097222222212</c:v>
                </c:pt>
                <c:pt idx="4355">
                  <c:v>41034.111111111102</c:v>
                </c:pt>
                <c:pt idx="4356">
                  <c:v>41034.124999999993</c:v>
                </c:pt>
                <c:pt idx="4357">
                  <c:v>41034.138888888891</c:v>
                </c:pt>
                <c:pt idx="4358">
                  <c:v>41034.152777777781</c:v>
                </c:pt>
                <c:pt idx="4359">
                  <c:v>41034.166666666657</c:v>
                </c:pt>
                <c:pt idx="4360">
                  <c:v>41034.180555555562</c:v>
                </c:pt>
                <c:pt idx="4361">
                  <c:v>41034.194444444445</c:v>
                </c:pt>
                <c:pt idx="4362">
                  <c:v>41034.208333333336</c:v>
                </c:pt>
                <c:pt idx="4363">
                  <c:v>41034.222222222212</c:v>
                </c:pt>
                <c:pt idx="4364">
                  <c:v>41034.236111111102</c:v>
                </c:pt>
                <c:pt idx="4365">
                  <c:v>41034.25</c:v>
                </c:pt>
                <c:pt idx="4366">
                  <c:v>41034.263888888883</c:v>
                </c:pt>
                <c:pt idx="4367">
                  <c:v>41034.277777777774</c:v>
                </c:pt>
                <c:pt idx="4368">
                  <c:v>41034.29166666665</c:v>
                </c:pt>
                <c:pt idx="4369">
                  <c:v>41034.305555555562</c:v>
                </c:pt>
                <c:pt idx="4370">
                  <c:v>41034.319444444453</c:v>
                </c:pt>
                <c:pt idx="4371">
                  <c:v>41034.333333333336</c:v>
                </c:pt>
                <c:pt idx="4372">
                  <c:v>41034.347222222219</c:v>
                </c:pt>
                <c:pt idx="4373">
                  <c:v>41034.361111111102</c:v>
                </c:pt>
                <c:pt idx="4374">
                  <c:v>41034.375</c:v>
                </c:pt>
                <c:pt idx="4375">
                  <c:v>41034.388888888898</c:v>
                </c:pt>
                <c:pt idx="4376">
                  <c:v>41034.402777777781</c:v>
                </c:pt>
                <c:pt idx="4377">
                  <c:v>41034.416666666664</c:v>
                </c:pt>
                <c:pt idx="4378">
                  <c:v>41034.430555555562</c:v>
                </c:pt>
                <c:pt idx="4379">
                  <c:v>41034.444444444453</c:v>
                </c:pt>
                <c:pt idx="4380">
                  <c:v>41034.458333333343</c:v>
                </c:pt>
                <c:pt idx="4381">
                  <c:v>41034.472222222219</c:v>
                </c:pt>
                <c:pt idx="4382">
                  <c:v>41034.486111111109</c:v>
                </c:pt>
                <c:pt idx="4383">
                  <c:v>41034.5</c:v>
                </c:pt>
                <c:pt idx="4384">
                  <c:v>41034.513888888891</c:v>
                </c:pt>
                <c:pt idx="4385">
                  <c:v>41034.527777777774</c:v>
                </c:pt>
                <c:pt idx="4386">
                  <c:v>41034.541666666657</c:v>
                </c:pt>
                <c:pt idx="4387">
                  <c:v>41034.555555555562</c:v>
                </c:pt>
                <c:pt idx="4388">
                  <c:v>41034.569444444445</c:v>
                </c:pt>
                <c:pt idx="4389">
                  <c:v>41034.583333333336</c:v>
                </c:pt>
                <c:pt idx="4390">
                  <c:v>41034.597222222212</c:v>
                </c:pt>
                <c:pt idx="4391">
                  <c:v>41034.611111111102</c:v>
                </c:pt>
                <c:pt idx="4392">
                  <c:v>41034.624999999993</c:v>
                </c:pt>
                <c:pt idx="4393">
                  <c:v>41034.638888888891</c:v>
                </c:pt>
                <c:pt idx="4394">
                  <c:v>41034.652777777781</c:v>
                </c:pt>
                <c:pt idx="4395">
                  <c:v>41034.666666666657</c:v>
                </c:pt>
                <c:pt idx="4396">
                  <c:v>41034.680555555562</c:v>
                </c:pt>
                <c:pt idx="4397">
                  <c:v>41034.694444444445</c:v>
                </c:pt>
                <c:pt idx="4398">
                  <c:v>41034.708333333336</c:v>
                </c:pt>
                <c:pt idx="4399">
                  <c:v>41034.722222222212</c:v>
                </c:pt>
                <c:pt idx="4400">
                  <c:v>41034.736111111102</c:v>
                </c:pt>
                <c:pt idx="4401">
                  <c:v>41034.75</c:v>
                </c:pt>
                <c:pt idx="4402">
                  <c:v>41034.763888888883</c:v>
                </c:pt>
                <c:pt idx="4403">
                  <c:v>41034.777777777774</c:v>
                </c:pt>
                <c:pt idx="4404">
                  <c:v>41034.79166666665</c:v>
                </c:pt>
                <c:pt idx="4405">
                  <c:v>41034.805555555562</c:v>
                </c:pt>
                <c:pt idx="4406">
                  <c:v>41034.819444444453</c:v>
                </c:pt>
                <c:pt idx="4407">
                  <c:v>41034.833333333336</c:v>
                </c:pt>
                <c:pt idx="4408">
                  <c:v>41034.847222222219</c:v>
                </c:pt>
                <c:pt idx="4409">
                  <c:v>41034.861111111102</c:v>
                </c:pt>
                <c:pt idx="4410">
                  <c:v>41034.875</c:v>
                </c:pt>
                <c:pt idx="4411">
                  <c:v>41034.888888888898</c:v>
                </c:pt>
                <c:pt idx="4412">
                  <c:v>41034.902777777781</c:v>
                </c:pt>
                <c:pt idx="4413">
                  <c:v>41034.916666666664</c:v>
                </c:pt>
                <c:pt idx="4414">
                  <c:v>41034.930555555562</c:v>
                </c:pt>
                <c:pt idx="4415">
                  <c:v>41034.944444444453</c:v>
                </c:pt>
                <c:pt idx="4416">
                  <c:v>41034.958333333343</c:v>
                </c:pt>
                <c:pt idx="4417">
                  <c:v>41034.972222222219</c:v>
                </c:pt>
                <c:pt idx="4418">
                  <c:v>41034.986111111109</c:v>
                </c:pt>
                <c:pt idx="4419">
                  <c:v>41035</c:v>
                </c:pt>
                <c:pt idx="4420">
                  <c:v>41035.013888888891</c:v>
                </c:pt>
                <c:pt idx="4421">
                  <c:v>41035.027777777774</c:v>
                </c:pt>
                <c:pt idx="4422">
                  <c:v>41035.041666666657</c:v>
                </c:pt>
                <c:pt idx="4423">
                  <c:v>41035.055555555562</c:v>
                </c:pt>
                <c:pt idx="4424">
                  <c:v>41035.069444444445</c:v>
                </c:pt>
                <c:pt idx="4425">
                  <c:v>41035.083333333336</c:v>
                </c:pt>
                <c:pt idx="4426">
                  <c:v>41035.097222222212</c:v>
                </c:pt>
                <c:pt idx="4427">
                  <c:v>41035.111111111102</c:v>
                </c:pt>
                <c:pt idx="4428">
                  <c:v>41035.124999999993</c:v>
                </c:pt>
                <c:pt idx="4429">
                  <c:v>41035.138888888891</c:v>
                </c:pt>
                <c:pt idx="4430">
                  <c:v>41035.152777777781</c:v>
                </c:pt>
                <c:pt idx="4431">
                  <c:v>41035.166666666657</c:v>
                </c:pt>
                <c:pt idx="4432">
                  <c:v>41035.180555555562</c:v>
                </c:pt>
                <c:pt idx="4433">
                  <c:v>41035.194444444445</c:v>
                </c:pt>
                <c:pt idx="4434">
                  <c:v>41035.208333333336</c:v>
                </c:pt>
                <c:pt idx="4435">
                  <c:v>41035.222222222212</c:v>
                </c:pt>
                <c:pt idx="4436">
                  <c:v>41035.236111111102</c:v>
                </c:pt>
                <c:pt idx="4437">
                  <c:v>41035.25</c:v>
                </c:pt>
                <c:pt idx="4438">
                  <c:v>41035.263888888883</c:v>
                </c:pt>
                <c:pt idx="4439">
                  <c:v>41035.277777777774</c:v>
                </c:pt>
                <c:pt idx="4440">
                  <c:v>41035.29166666665</c:v>
                </c:pt>
                <c:pt idx="4441">
                  <c:v>41035.305555555562</c:v>
                </c:pt>
                <c:pt idx="4442">
                  <c:v>41035.319444444453</c:v>
                </c:pt>
                <c:pt idx="4443">
                  <c:v>41035.333333333336</c:v>
                </c:pt>
                <c:pt idx="4444">
                  <c:v>41035.347222222219</c:v>
                </c:pt>
                <c:pt idx="4445">
                  <c:v>41035.361111111102</c:v>
                </c:pt>
                <c:pt idx="4446">
                  <c:v>41035.375</c:v>
                </c:pt>
                <c:pt idx="4447">
                  <c:v>41035.388888888898</c:v>
                </c:pt>
                <c:pt idx="4448">
                  <c:v>41035.402777777781</c:v>
                </c:pt>
                <c:pt idx="4449">
                  <c:v>41035.416666666664</c:v>
                </c:pt>
                <c:pt idx="4450">
                  <c:v>41035.430555555562</c:v>
                </c:pt>
                <c:pt idx="4451">
                  <c:v>41035.444444444453</c:v>
                </c:pt>
                <c:pt idx="4452">
                  <c:v>41035.458333333343</c:v>
                </c:pt>
                <c:pt idx="4453">
                  <c:v>41035.472222222219</c:v>
                </c:pt>
                <c:pt idx="4454">
                  <c:v>41035.486111111109</c:v>
                </c:pt>
                <c:pt idx="4455">
                  <c:v>41035.5</c:v>
                </c:pt>
                <c:pt idx="4456">
                  <c:v>41035.513888888891</c:v>
                </c:pt>
                <c:pt idx="4457">
                  <c:v>41035.527777777774</c:v>
                </c:pt>
                <c:pt idx="4458">
                  <c:v>41035.541666666657</c:v>
                </c:pt>
                <c:pt idx="4459">
                  <c:v>41035.555555555562</c:v>
                </c:pt>
                <c:pt idx="4460">
                  <c:v>41035.569444444445</c:v>
                </c:pt>
                <c:pt idx="4461">
                  <c:v>41035.583333333336</c:v>
                </c:pt>
                <c:pt idx="4462">
                  <c:v>41035.597222222212</c:v>
                </c:pt>
                <c:pt idx="4463">
                  <c:v>41035.611111111102</c:v>
                </c:pt>
                <c:pt idx="4464">
                  <c:v>41035.624999999993</c:v>
                </c:pt>
                <c:pt idx="4465">
                  <c:v>41035.638888888891</c:v>
                </c:pt>
                <c:pt idx="4466">
                  <c:v>41035.652777777781</c:v>
                </c:pt>
                <c:pt idx="4467">
                  <c:v>41035.666666666657</c:v>
                </c:pt>
                <c:pt idx="4468">
                  <c:v>41035.680555555562</c:v>
                </c:pt>
                <c:pt idx="4469">
                  <c:v>41035.694444444445</c:v>
                </c:pt>
                <c:pt idx="4470">
                  <c:v>41035.708333333336</c:v>
                </c:pt>
                <c:pt idx="4471">
                  <c:v>41035.722222222212</c:v>
                </c:pt>
                <c:pt idx="4472">
                  <c:v>41035.736111111102</c:v>
                </c:pt>
                <c:pt idx="4473">
                  <c:v>41035.75</c:v>
                </c:pt>
                <c:pt idx="4474">
                  <c:v>41035.763888888883</c:v>
                </c:pt>
                <c:pt idx="4475">
                  <c:v>41035.777777777774</c:v>
                </c:pt>
                <c:pt idx="4476">
                  <c:v>41035.79166666665</c:v>
                </c:pt>
                <c:pt idx="4477">
                  <c:v>41035.805555555562</c:v>
                </c:pt>
                <c:pt idx="4478">
                  <c:v>41035.819444444453</c:v>
                </c:pt>
                <c:pt idx="4479">
                  <c:v>41035.833333333336</c:v>
                </c:pt>
                <c:pt idx="4480">
                  <c:v>41035.847222222219</c:v>
                </c:pt>
                <c:pt idx="4481">
                  <c:v>41035.861111111102</c:v>
                </c:pt>
                <c:pt idx="4482">
                  <c:v>41035.875</c:v>
                </c:pt>
                <c:pt idx="4483">
                  <c:v>41035.888888888898</c:v>
                </c:pt>
                <c:pt idx="4484">
                  <c:v>41035.902777777781</c:v>
                </c:pt>
                <c:pt idx="4485">
                  <c:v>41035.916666666664</c:v>
                </c:pt>
                <c:pt idx="4486">
                  <c:v>41035.930555555562</c:v>
                </c:pt>
                <c:pt idx="4487">
                  <c:v>41035.944444444453</c:v>
                </c:pt>
                <c:pt idx="4488">
                  <c:v>41035.958333333343</c:v>
                </c:pt>
                <c:pt idx="4489">
                  <c:v>41035.972222222219</c:v>
                </c:pt>
                <c:pt idx="4490">
                  <c:v>41035.986111111109</c:v>
                </c:pt>
                <c:pt idx="4491">
                  <c:v>41036</c:v>
                </c:pt>
                <c:pt idx="4492">
                  <c:v>41036.013888888891</c:v>
                </c:pt>
                <c:pt idx="4493">
                  <c:v>41036.027777777774</c:v>
                </c:pt>
                <c:pt idx="4494">
                  <c:v>41036.041666666657</c:v>
                </c:pt>
                <c:pt idx="4495">
                  <c:v>41036.055555555562</c:v>
                </c:pt>
                <c:pt idx="4496">
                  <c:v>41036.069444444445</c:v>
                </c:pt>
                <c:pt idx="4497">
                  <c:v>41036.083333333336</c:v>
                </c:pt>
                <c:pt idx="4498">
                  <c:v>41036.097222222212</c:v>
                </c:pt>
                <c:pt idx="4499">
                  <c:v>41036.111111111102</c:v>
                </c:pt>
                <c:pt idx="4500">
                  <c:v>41036.124999999993</c:v>
                </c:pt>
                <c:pt idx="4501">
                  <c:v>41036.138888888891</c:v>
                </c:pt>
                <c:pt idx="4502">
                  <c:v>41036.152777777781</c:v>
                </c:pt>
                <c:pt idx="4503">
                  <c:v>41036.166666666657</c:v>
                </c:pt>
                <c:pt idx="4504">
                  <c:v>41036.180555555562</c:v>
                </c:pt>
                <c:pt idx="4505">
                  <c:v>41036.194444444445</c:v>
                </c:pt>
                <c:pt idx="4506">
                  <c:v>41036.208333333336</c:v>
                </c:pt>
                <c:pt idx="4507">
                  <c:v>41036.222222222212</c:v>
                </c:pt>
                <c:pt idx="4508">
                  <c:v>41036.236111111102</c:v>
                </c:pt>
                <c:pt idx="4509">
                  <c:v>41036.25</c:v>
                </c:pt>
                <c:pt idx="4510">
                  <c:v>41036.263888888883</c:v>
                </c:pt>
                <c:pt idx="4511">
                  <c:v>41036.277777777774</c:v>
                </c:pt>
                <c:pt idx="4512">
                  <c:v>41036.29166666665</c:v>
                </c:pt>
                <c:pt idx="4513">
                  <c:v>41036.305555555562</c:v>
                </c:pt>
                <c:pt idx="4514">
                  <c:v>41036.319444444453</c:v>
                </c:pt>
                <c:pt idx="4515">
                  <c:v>41036.333333333336</c:v>
                </c:pt>
                <c:pt idx="4516">
                  <c:v>41036.347222222219</c:v>
                </c:pt>
                <c:pt idx="4517">
                  <c:v>41036.361111111102</c:v>
                </c:pt>
                <c:pt idx="4518">
                  <c:v>41036.375</c:v>
                </c:pt>
                <c:pt idx="4519">
                  <c:v>41036.388888888898</c:v>
                </c:pt>
                <c:pt idx="4520">
                  <c:v>41036.402777777781</c:v>
                </c:pt>
                <c:pt idx="4521">
                  <c:v>41036.416666666664</c:v>
                </c:pt>
                <c:pt idx="4522">
                  <c:v>41036.430555555562</c:v>
                </c:pt>
                <c:pt idx="4523">
                  <c:v>41036.444444444453</c:v>
                </c:pt>
                <c:pt idx="4524">
                  <c:v>41036.458333333343</c:v>
                </c:pt>
                <c:pt idx="4525">
                  <c:v>41036.472222222219</c:v>
                </c:pt>
                <c:pt idx="4526">
                  <c:v>41036.486111111109</c:v>
                </c:pt>
                <c:pt idx="4527">
                  <c:v>41036.5</c:v>
                </c:pt>
                <c:pt idx="4528">
                  <c:v>41036.513888888891</c:v>
                </c:pt>
                <c:pt idx="4529">
                  <c:v>41036.527777777774</c:v>
                </c:pt>
                <c:pt idx="4530">
                  <c:v>41036.541666666657</c:v>
                </c:pt>
                <c:pt idx="4531">
                  <c:v>41036.555555555562</c:v>
                </c:pt>
                <c:pt idx="4532">
                  <c:v>41036.569444444445</c:v>
                </c:pt>
                <c:pt idx="4533">
                  <c:v>41036.583333333336</c:v>
                </c:pt>
                <c:pt idx="4534">
                  <c:v>41036.583958333336</c:v>
                </c:pt>
                <c:pt idx="4535">
                  <c:v>41036.584340277783</c:v>
                </c:pt>
                <c:pt idx="4536">
                  <c:v>41036.586307870377</c:v>
                </c:pt>
                <c:pt idx="4537">
                  <c:v>41036.597222222212</c:v>
                </c:pt>
                <c:pt idx="4538">
                  <c:v>41036.611111111102</c:v>
                </c:pt>
                <c:pt idx="4539">
                  <c:v>41036.624999999993</c:v>
                </c:pt>
                <c:pt idx="4540">
                  <c:v>41036.638888888891</c:v>
                </c:pt>
                <c:pt idx="4541">
                  <c:v>41036.652777777781</c:v>
                </c:pt>
                <c:pt idx="4542">
                  <c:v>41036.666666666657</c:v>
                </c:pt>
                <c:pt idx="4543">
                  <c:v>41036.680555555562</c:v>
                </c:pt>
                <c:pt idx="4544">
                  <c:v>41036.694444444445</c:v>
                </c:pt>
                <c:pt idx="4545">
                  <c:v>41036.708333333336</c:v>
                </c:pt>
                <c:pt idx="4546">
                  <c:v>41036.722222222212</c:v>
                </c:pt>
                <c:pt idx="4547">
                  <c:v>41036.736111111102</c:v>
                </c:pt>
                <c:pt idx="4548">
                  <c:v>41036.75</c:v>
                </c:pt>
                <c:pt idx="4549">
                  <c:v>41036.763888888883</c:v>
                </c:pt>
                <c:pt idx="4550">
                  <c:v>41036.777777777774</c:v>
                </c:pt>
                <c:pt idx="4551">
                  <c:v>41036.79166666665</c:v>
                </c:pt>
                <c:pt idx="4552">
                  <c:v>41036.805555555562</c:v>
                </c:pt>
                <c:pt idx="4553">
                  <c:v>41036.819444444453</c:v>
                </c:pt>
                <c:pt idx="4554">
                  <c:v>41036.833333333336</c:v>
                </c:pt>
                <c:pt idx="4555">
                  <c:v>41036.847222222219</c:v>
                </c:pt>
                <c:pt idx="4556">
                  <c:v>41036.861111111102</c:v>
                </c:pt>
                <c:pt idx="4557">
                  <c:v>41036.875</c:v>
                </c:pt>
                <c:pt idx="4558">
                  <c:v>41036.888888888898</c:v>
                </c:pt>
                <c:pt idx="4559">
                  <c:v>41036.902777777781</c:v>
                </c:pt>
                <c:pt idx="4560">
                  <c:v>41036.916666666664</c:v>
                </c:pt>
                <c:pt idx="4561">
                  <c:v>41036.930555555562</c:v>
                </c:pt>
                <c:pt idx="4562">
                  <c:v>41036.944444444453</c:v>
                </c:pt>
                <c:pt idx="4563">
                  <c:v>41036.958333333343</c:v>
                </c:pt>
                <c:pt idx="4564">
                  <c:v>41036.972222222219</c:v>
                </c:pt>
                <c:pt idx="4565">
                  <c:v>41036.986111111109</c:v>
                </c:pt>
                <c:pt idx="4566">
                  <c:v>41037</c:v>
                </c:pt>
                <c:pt idx="4567">
                  <c:v>41037.013888888891</c:v>
                </c:pt>
                <c:pt idx="4568">
                  <c:v>41037.027777777774</c:v>
                </c:pt>
                <c:pt idx="4569">
                  <c:v>41037.041666666657</c:v>
                </c:pt>
                <c:pt idx="4570">
                  <c:v>41037.055555555562</c:v>
                </c:pt>
                <c:pt idx="4571">
                  <c:v>41037.069444444445</c:v>
                </c:pt>
                <c:pt idx="4572">
                  <c:v>41037.083333333336</c:v>
                </c:pt>
                <c:pt idx="4573">
                  <c:v>41037.097222222212</c:v>
                </c:pt>
                <c:pt idx="4574">
                  <c:v>41037.111111111102</c:v>
                </c:pt>
                <c:pt idx="4575">
                  <c:v>41037.124999999993</c:v>
                </c:pt>
                <c:pt idx="4576">
                  <c:v>41037.138888888891</c:v>
                </c:pt>
                <c:pt idx="4577">
                  <c:v>41037.152777777781</c:v>
                </c:pt>
                <c:pt idx="4578">
                  <c:v>41037.166666666657</c:v>
                </c:pt>
                <c:pt idx="4579">
                  <c:v>41037.180555555562</c:v>
                </c:pt>
                <c:pt idx="4580">
                  <c:v>41037.194444444445</c:v>
                </c:pt>
                <c:pt idx="4581">
                  <c:v>41037.208333333336</c:v>
                </c:pt>
                <c:pt idx="4582">
                  <c:v>41037.222222222212</c:v>
                </c:pt>
                <c:pt idx="4583">
                  <c:v>41037.236111111102</c:v>
                </c:pt>
                <c:pt idx="4584">
                  <c:v>41037.25</c:v>
                </c:pt>
                <c:pt idx="4585">
                  <c:v>41037.263888888883</c:v>
                </c:pt>
                <c:pt idx="4586">
                  <c:v>41037.277777777774</c:v>
                </c:pt>
                <c:pt idx="4587">
                  <c:v>41037.29166666665</c:v>
                </c:pt>
                <c:pt idx="4588">
                  <c:v>41037.305555555562</c:v>
                </c:pt>
                <c:pt idx="4589">
                  <c:v>41037.319444444453</c:v>
                </c:pt>
                <c:pt idx="4590">
                  <c:v>41037.333333333336</c:v>
                </c:pt>
                <c:pt idx="4591">
                  <c:v>41037.347222222219</c:v>
                </c:pt>
                <c:pt idx="4592">
                  <c:v>41037.361111111102</c:v>
                </c:pt>
                <c:pt idx="4593">
                  <c:v>41037.375</c:v>
                </c:pt>
                <c:pt idx="4594">
                  <c:v>41037.388888888898</c:v>
                </c:pt>
                <c:pt idx="4595">
                  <c:v>41037.402777777781</c:v>
                </c:pt>
                <c:pt idx="4596">
                  <c:v>41037.416666666664</c:v>
                </c:pt>
                <c:pt idx="4597">
                  <c:v>41037.430555555562</c:v>
                </c:pt>
                <c:pt idx="4598">
                  <c:v>41037.444444444453</c:v>
                </c:pt>
                <c:pt idx="4599">
                  <c:v>41037.458333333343</c:v>
                </c:pt>
                <c:pt idx="4600">
                  <c:v>41037.472222222219</c:v>
                </c:pt>
                <c:pt idx="4601">
                  <c:v>41037.486111111109</c:v>
                </c:pt>
                <c:pt idx="4602">
                  <c:v>41037.5</c:v>
                </c:pt>
                <c:pt idx="4603">
                  <c:v>41037.513888888891</c:v>
                </c:pt>
                <c:pt idx="4604">
                  <c:v>41037.527777777774</c:v>
                </c:pt>
                <c:pt idx="4605">
                  <c:v>41037.541666666657</c:v>
                </c:pt>
                <c:pt idx="4606">
                  <c:v>41037.555555555562</c:v>
                </c:pt>
                <c:pt idx="4607">
                  <c:v>41037.569444444445</c:v>
                </c:pt>
                <c:pt idx="4608">
                  <c:v>41037.583333333336</c:v>
                </c:pt>
                <c:pt idx="4609">
                  <c:v>41037.597222222212</c:v>
                </c:pt>
                <c:pt idx="4610">
                  <c:v>41037.611111111102</c:v>
                </c:pt>
                <c:pt idx="4611">
                  <c:v>41037.624999999993</c:v>
                </c:pt>
                <c:pt idx="4612">
                  <c:v>41037.638888888891</c:v>
                </c:pt>
                <c:pt idx="4613">
                  <c:v>41037.652777777781</c:v>
                </c:pt>
                <c:pt idx="4614">
                  <c:v>41037.666666666657</c:v>
                </c:pt>
                <c:pt idx="4615">
                  <c:v>41037.680555555562</c:v>
                </c:pt>
                <c:pt idx="4616">
                  <c:v>41037.694444444445</c:v>
                </c:pt>
                <c:pt idx="4617">
                  <c:v>41037.708333333336</c:v>
                </c:pt>
                <c:pt idx="4618">
                  <c:v>41037.722222222212</c:v>
                </c:pt>
                <c:pt idx="4619">
                  <c:v>41037.736111111102</c:v>
                </c:pt>
                <c:pt idx="4620">
                  <c:v>41037.75</c:v>
                </c:pt>
                <c:pt idx="4621">
                  <c:v>41037.763888888883</c:v>
                </c:pt>
                <c:pt idx="4622">
                  <c:v>41037.777777777774</c:v>
                </c:pt>
                <c:pt idx="4623">
                  <c:v>41037.79166666665</c:v>
                </c:pt>
                <c:pt idx="4624">
                  <c:v>41037.805555555562</c:v>
                </c:pt>
                <c:pt idx="4625">
                  <c:v>41037.819444444453</c:v>
                </c:pt>
                <c:pt idx="4626">
                  <c:v>41037.833333333336</c:v>
                </c:pt>
                <c:pt idx="4627">
                  <c:v>41037.847222222219</c:v>
                </c:pt>
                <c:pt idx="4628">
                  <c:v>41037.861111111102</c:v>
                </c:pt>
                <c:pt idx="4629">
                  <c:v>41037.875</c:v>
                </c:pt>
                <c:pt idx="4630">
                  <c:v>41037.888888888898</c:v>
                </c:pt>
                <c:pt idx="4631">
                  <c:v>41037.902777777781</c:v>
                </c:pt>
                <c:pt idx="4632">
                  <c:v>41037.916666666664</c:v>
                </c:pt>
                <c:pt idx="4633">
                  <c:v>41037.930555555562</c:v>
                </c:pt>
                <c:pt idx="4634">
                  <c:v>41037.944444444453</c:v>
                </c:pt>
                <c:pt idx="4635">
                  <c:v>41037.958333333343</c:v>
                </c:pt>
                <c:pt idx="4636">
                  <c:v>41037.972222222219</c:v>
                </c:pt>
                <c:pt idx="4637">
                  <c:v>41037.986111111109</c:v>
                </c:pt>
                <c:pt idx="4638">
                  <c:v>41038</c:v>
                </c:pt>
                <c:pt idx="4639">
                  <c:v>41038.013888888891</c:v>
                </c:pt>
                <c:pt idx="4640">
                  <c:v>41038.027777777774</c:v>
                </c:pt>
                <c:pt idx="4641">
                  <c:v>41038.041666666657</c:v>
                </c:pt>
                <c:pt idx="4642">
                  <c:v>41038.055555555562</c:v>
                </c:pt>
                <c:pt idx="4643">
                  <c:v>41038.069444444445</c:v>
                </c:pt>
                <c:pt idx="4644">
                  <c:v>41038.083333333336</c:v>
                </c:pt>
                <c:pt idx="4645">
                  <c:v>41038.097222222212</c:v>
                </c:pt>
                <c:pt idx="4646">
                  <c:v>41038.111111111102</c:v>
                </c:pt>
                <c:pt idx="4647">
                  <c:v>41038.124999999993</c:v>
                </c:pt>
                <c:pt idx="4648">
                  <c:v>41038.138888888891</c:v>
                </c:pt>
                <c:pt idx="4649">
                  <c:v>41038.152777777781</c:v>
                </c:pt>
                <c:pt idx="4650">
                  <c:v>41038.166666666657</c:v>
                </c:pt>
                <c:pt idx="4651">
                  <c:v>41038.180555555562</c:v>
                </c:pt>
                <c:pt idx="4652">
                  <c:v>41038.194444444445</c:v>
                </c:pt>
                <c:pt idx="4653">
                  <c:v>41038.208333333336</c:v>
                </c:pt>
                <c:pt idx="4654">
                  <c:v>41038.222222222212</c:v>
                </c:pt>
                <c:pt idx="4655">
                  <c:v>41038.236111111102</c:v>
                </c:pt>
                <c:pt idx="4656">
                  <c:v>41038.25</c:v>
                </c:pt>
                <c:pt idx="4657">
                  <c:v>41038.263888888883</c:v>
                </c:pt>
                <c:pt idx="4658">
                  <c:v>41038.277777777774</c:v>
                </c:pt>
                <c:pt idx="4659">
                  <c:v>41038.29166666665</c:v>
                </c:pt>
                <c:pt idx="4660">
                  <c:v>41038.305555555562</c:v>
                </c:pt>
                <c:pt idx="4661">
                  <c:v>41038.319444444453</c:v>
                </c:pt>
                <c:pt idx="4662">
                  <c:v>41038.333333333336</c:v>
                </c:pt>
                <c:pt idx="4663">
                  <c:v>41038.347222222219</c:v>
                </c:pt>
                <c:pt idx="4664">
                  <c:v>41038.361111111102</c:v>
                </c:pt>
                <c:pt idx="4665">
                  <c:v>41038.375</c:v>
                </c:pt>
                <c:pt idx="4666">
                  <c:v>41038.388888888898</c:v>
                </c:pt>
                <c:pt idx="4667">
                  <c:v>41038.402777777781</c:v>
                </c:pt>
                <c:pt idx="4668">
                  <c:v>41038.416666666664</c:v>
                </c:pt>
                <c:pt idx="4669">
                  <c:v>41038.430555555562</c:v>
                </c:pt>
                <c:pt idx="4670">
                  <c:v>41038.444444444453</c:v>
                </c:pt>
                <c:pt idx="4671">
                  <c:v>41038.458333333343</c:v>
                </c:pt>
                <c:pt idx="4672">
                  <c:v>41038.472222222219</c:v>
                </c:pt>
                <c:pt idx="4673">
                  <c:v>41038.486111111109</c:v>
                </c:pt>
                <c:pt idx="4674">
                  <c:v>41038.5</c:v>
                </c:pt>
                <c:pt idx="4675">
                  <c:v>41038.513888888891</c:v>
                </c:pt>
                <c:pt idx="4676">
                  <c:v>41038.527777777774</c:v>
                </c:pt>
                <c:pt idx="4677">
                  <c:v>41038.541666666657</c:v>
                </c:pt>
                <c:pt idx="4678">
                  <c:v>41038.555555555562</c:v>
                </c:pt>
                <c:pt idx="4679">
                  <c:v>41038.569444444445</c:v>
                </c:pt>
                <c:pt idx="4680">
                  <c:v>41038.583333333336</c:v>
                </c:pt>
                <c:pt idx="4681">
                  <c:v>41038.597222222212</c:v>
                </c:pt>
                <c:pt idx="4682">
                  <c:v>41038.611111111102</c:v>
                </c:pt>
                <c:pt idx="4683">
                  <c:v>41038.624999999993</c:v>
                </c:pt>
                <c:pt idx="4684">
                  <c:v>41038.638888888891</c:v>
                </c:pt>
                <c:pt idx="4685">
                  <c:v>41038.652777777781</c:v>
                </c:pt>
                <c:pt idx="4686">
                  <c:v>41038.666666666657</c:v>
                </c:pt>
                <c:pt idx="4687">
                  <c:v>41038.680555555562</c:v>
                </c:pt>
                <c:pt idx="4688">
                  <c:v>41038.694444444445</c:v>
                </c:pt>
                <c:pt idx="4689">
                  <c:v>41038.708333333336</c:v>
                </c:pt>
                <c:pt idx="4690">
                  <c:v>41038.722222222212</c:v>
                </c:pt>
                <c:pt idx="4691">
                  <c:v>41038.736111111102</c:v>
                </c:pt>
                <c:pt idx="4692">
                  <c:v>41038.75</c:v>
                </c:pt>
                <c:pt idx="4693">
                  <c:v>41038.763888888883</c:v>
                </c:pt>
                <c:pt idx="4694">
                  <c:v>41038.777777777774</c:v>
                </c:pt>
                <c:pt idx="4695">
                  <c:v>41038.79166666665</c:v>
                </c:pt>
                <c:pt idx="4696">
                  <c:v>41038.805555555562</c:v>
                </c:pt>
                <c:pt idx="4697">
                  <c:v>41038.819444444453</c:v>
                </c:pt>
                <c:pt idx="4698">
                  <c:v>41038.833333333336</c:v>
                </c:pt>
                <c:pt idx="4699">
                  <c:v>41038.847222222219</c:v>
                </c:pt>
                <c:pt idx="4700">
                  <c:v>41038.861111111102</c:v>
                </c:pt>
                <c:pt idx="4701">
                  <c:v>41038.875</c:v>
                </c:pt>
                <c:pt idx="4702">
                  <c:v>41038.888888888898</c:v>
                </c:pt>
                <c:pt idx="4703">
                  <c:v>41038.902777777781</c:v>
                </c:pt>
                <c:pt idx="4704">
                  <c:v>41038.916666666664</c:v>
                </c:pt>
                <c:pt idx="4705">
                  <c:v>41038.930555555562</c:v>
                </c:pt>
                <c:pt idx="4706">
                  <c:v>41038.944444444453</c:v>
                </c:pt>
                <c:pt idx="4707">
                  <c:v>41038.958333333343</c:v>
                </c:pt>
                <c:pt idx="4708">
                  <c:v>41038.972222222219</c:v>
                </c:pt>
                <c:pt idx="4709">
                  <c:v>41038.986111111109</c:v>
                </c:pt>
                <c:pt idx="4710">
                  <c:v>41039</c:v>
                </c:pt>
                <c:pt idx="4711">
                  <c:v>41039.013888888891</c:v>
                </c:pt>
                <c:pt idx="4712">
                  <c:v>41039.027777777774</c:v>
                </c:pt>
                <c:pt idx="4713">
                  <c:v>41039.041666666657</c:v>
                </c:pt>
                <c:pt idx="4714">
                  <c:v>41039.055555555562</c:v>
                </c:pt>
                <c:pt idx="4715">
                  <c:v>41039.069444444445</c:v>
                </c:pt>
                <c:pt idx="4716">
                  <c:v>41039.083333333336</c:v>
                </c:pt>
                <c:pt idx="4717">
                  <c:v>41039.097222222212</c:v>
                </c:pt>
                <c:pt idx="4718">
                  <c:v>41039.111111111102</c:v>
                </c:pt>
                <c:pt idx="4719">
                  <c:v>41039.124999999993</c:v>
                </c:pt>
                <c:pt idx="4720">
                  <c:v>41039.138888888891</c:v>
                </c:pt>
                <c:pt idx="4721">
                  <c:v>41039.152777777781</c:v>
                </c:pt>
                <c:pt idx="4722">
                  <c:v>41039.166666666657</c:v>
                </c:pt>
                <c:pt idx="4723">
                  <c:v>41039.180555555562</c:v>
                </c:pt>
                <c:pt idx="4724">
                  <c:v>41039.194444444445</c:v>
                </c:pt>
                <c:pt idx="4725">
                  <c:v>41039.208333333336</c:v>
                </c:pt>
                <c:pt idx="4726">
                  <c:v>41039.222222222212</c:v>
                </c:pt>
                <c:pt idx="4727">
                  <c:v>41039.236111111102</c:v>
                </c:pt>
                <c:pt idx="4728">
                  <c:v>41039.25</c:v>
                </c:pt>
                <c:pt idx="4729">
                  <c:v>41039.263888888883</c:v>
                </c:pt>
                <c:pt idx="4730">
                  <c:v>41039.277777777774</c:v>
                </c:pt>
                <c:pt idx="4731">
                  <c:v>41039.29166666665</c:v>
                </c:pt>
                <c:pt idx="4732">
                  <c:v>41039.305555555562</c:v>
                </c:pt>
                <c:pt idx="4733">
                  <c:v>41039.319444444453</c:v>
                </c:pt>
                <c:pt idx="4734">
                  <c:v>41039.333333333336</c:v>
                </c:pt>
                <c:pt idx="4735">
                  <c:v>41039.347222222219</c:v>
                </c:pt>
                <c:pt idx="4736">
                  <c:v>41039.361111111102</c:v>
                </c:pt>
                <c:pt idx="4737">
                  <c:v>41039.375</c:v>
                </c:pt>
                <c:pt idx="4738">
                  <c:v>41039.388888888898</c:v>
                </c:pt>
                <c:pt idx="4739">
                  <c:v>41039.402777777781</c:v>
                </c:pt>
                <c:pt idx="4740">
                  <c:v>41039.416666666664</c:v>
                </c:pt>
                <c:pt idx="4741">
                  <c:v>41039.430555555562</c:v>
                </c:pt>
                <c:pt idx="4742">
                  <c:v>41039.444444444453</c:v>
                </c:pt>
                <c:pt idx="4743">
                  <c:v>41039.458333333343</c:v>
                </c:pt>
                <c:pt idx="4744">
                  <c:v>41039.472222222219</c:v>
                </c:pt>
                <c:pt idx="4745">
                  <c:v>41039.486111111109</c:v>
                </c:pt>
                <c:pt idx="4746">
                  <c:v>41039.5</c:v>
                </c:pt>
                <c:pt idx="4747">
                  <c:v>41039.513888888891</c:v>
                </c:pt>
                <c:pt idx="4748">
                  <c:v>41039.527777777774</c:v>
                </c:pt>
                <c:pt idx="4749">
                  <c:v>41039.541666666657</c:v>
                </c:pt>
                <c:pt idx="4750">
                  <c:v>41039.555555555562</c:v>
                </c:pt>
                <c:pt idx="4751">
                  <c:v>41039.569444444445</c:v>
                </c:pt>
                <c:pt idx="4752">
                  <c:v>41039.583333333336</c:v>
                </c:pt>
                <c:pt idx="4753">
                  <c:v>41039.597222222212</c:v>
                </c:pt>
                <c:pt idx="4754">
                  <c:v>41039.611111111102</c:v>
                </c:pt>
                <c:pt idx="4755">
                  <c:v>41039.624999999993</c:v>
                </c:pt>
                <c:pt idx="4756">
                  <c:v>41039.638888888891</c:v>
                </c:pt>
                <c:pt idx="4757">
                  <c:v>41039.652777777781</c:v>
                </c:pt>
                <c:pt idx="4758">
                  <c:v>41039.666666666657</c:v>
                </c:pt>
                <c:pt idx="4759">
                  <c:v>41039.680555555562</c:v>
                </c:pt>
                <c:pt idx="4760">
                  <c:v>41039.694444444445</c:v>
                </c:pt>
                <c:pt idx="4761">
                  <c:v>41039.708333333336</c:v>
                </c:pt>
                <c:pt idx="4762">
                  <c:v>41039.722222222212</c:v>
                </c:pt>
                <c:pt idx="4763">
                  <c:v>41039.736111111102</c:v>
                </c:pt>
                <c:pt idx="4764">
                  <c:v>41039.75</c:v>
                </c:pt>
                <c:pt idx="4765">
                  <c:v>41039.763888888883</c:v>
                </c:pt>
                <c:pt idx="4766">
                  <c:v>41039.777777777774</c:v>
                </c:pt>
                <c:pt idx="4767">
                  <c:v>41039.79166666665</c:v>
                </c:pt>
                <c:pt idx="4768">
                  <c:v>41039.805555555562</c:v>
                </c:pt>
                <c:pt idx="4769">
                  <c:v>41039.819444444453</c:v>
                </c:pt>
                <c:pt idx="4770">
                  <c:v>41039.833333333336</c:v>
                </c:pt>
                <c:pt idx="4771">
                  <c:v>41039.847222222219</c:v>
                </c:pt>
                <c:pt idx="4772">
                  <c:v>41039.861111111102</c:v>
                </c:pt>
                <c:pt idx="4773">
                  <c:v>41039.875</c:v>
                </c:pt>
                <c:pt idx="4774">
                  <c:v>41039.888888888898</c:v>
                </c:pt>
                <c:pt idx="4775">
                  <c:v>41039.902777777781</c:v>
                </c:pt>
                <c:pt idx="4776">
                  <c:v>41039.916666666664</c:v>
                </c:pt>
                <c:pt idx="4777">
                  <c:v>41039.930555555562</c:v>
                </c:pt>
                <c:pt idx="4778">
                  <c:v>41039.944444444453</c:v>
                </c:pt>
                <c:pt idx="4779">
                  <c:v>41039.958333333343</c:v>
                </c:pt>
                <c:pt idx="4780">
                  <c:v>41039.972222222219</c:v>
                </c:pt>
                <c:pt idx="4781">
                  <c:v>41039.986111111109</c:v>
                </c:pt>
                <c:pt idx="4782">
                  <c:v>41040</c:v>
                </c:pt>
                <c:pt idx="4783">
                  <c:v>41040.013888888891</c:v>
                </c:pt>
                <c:pt idx="4784">
                  <c:v>41040.027777777774</c:v>
                </c:pt>
                <c:pt idx="4785">
                  <c:v>41040.041666666657</c:v>
                </c:pt>
                <c:pt idx="4786">
                  <c:v>41040.055555555562</c:v>
                </c:pt>
                <c:pt idx="4787">
                  <c:v>41040.069444444445</c:v>
                </c:pt>
                <c:pt idx="4788">
                  <c:v>41040.083333333336</c:v>
                </c:pt>
                <c:pt idx="4789">
                  <c:v>41040.097222222212</c:v>
                </c:pt>
                <c:pt idx="4790">
                  <c:v>41040.111111111102</c:v>
                </c:pt>
                <c:pt idx="4791">
                  <c:v>41040.124999999993</c:v>
                </c:pt>
                <c:pt idx="4792">
                  <c:v>41040.138888888891</c:v>
                </c:pt>
                <c:pt idx="4793">
                  <c:v>41040.152777777781</c:v>
                </c:pt>
                <c:pt idx="4794">
                  <c:v>41040.166666666657</c:v>
                </c:pt>
                <c:pt idx="4795">
                  <c:v>41040.180555555562</c:v>
                </c:pt>
                <c:pt idx="4796">
                  <c:v>41040.194444444445</c:v>
                </c:pt>
                <c:pt idx="4797">
                  <c:v>41040.208333333336</c:v>
                </c:pt>
                <c:pt idx="4798">
                  <c:v>41040.222222222212</c:v>
                </c:pt>
                <c:pt idx="4799">
                  <c:v>41040.236111111102</c:v>
                </c:pt>
                <c:pt idx="4800">
                  <c:v>41040.25</c:v>
                </c:pt>
                <c:pt idx="4801">
                  <c:v>41040.263888888883</c:v>
                </c:pt>
                <c:pt idx="4802">
                  <c:v>41040.277777777774</c:v>
                </c:pt>
                <c:pt idx="4803">
                  <c:v>41040.29166666665</c:v>
                </c:pt>
                <c:pt idx="4804">
                  <c:v>41040.305555555562</c:v>
                </c:pt>
                <c:pt idx="4805">
                  <c:v>41040.319444444453</c:v>
                </c:pt>
                <c:pt idx="4806">
                  <c:v>41040.333333333336</c:v>
                </c:pt>
                <c:pt idx="4807">
                  <c:v>41040.347222222219</c:v>
                </c:pt>
                <c:pt idx="4808">
                  <c:v>41040.361111111102</c:v>
                </c:pt>
                <c:pt idx="4809">
                  <c:v>41040.375</c:v>
                </c:pt>
                <c:pt idx="4810">
                  <c:v>41040.388888888898</c:v>
                </c:pt>
                <c:pt idx="4811">
                  <c:v>41040.402777777781</c:v>
                </c:pt>
                <c:pt idx="4812">
                  <c:v>41040.416666666664</c:v>
                </c:pt>
                <c:pt idx="4813">
                  <c:v>41040.430555555562</c:v>
                </c:pt>
                <c:pt idx="4814">
                  <c:v>41040.444444444453</c:v>
                </c:pt>
                <c:pt idx="4815">
                  <c:v>41040.458333333343</c:v>
                </c:pt>
                <c:pt idx="4816">
                  <c:v>41040.472222222219</c:v>
                </c:pt>
                <c:pt idx="4817">
                  <c:v>41040.486111111109</c:v>
                </c:pt>
                <c:pt idx="4818">
                  <c:v>41040.5</c:v>
                </c:pt>
                <c:pt idx="4819">
                  <c:v>41040.513888888891</c:v>
                </c:pt>
                <c:pt idx="4820">
                  <c:v>41040.527777777774</c:v>
                </c:pt>
                <c:pt idx="4821">
                  <c:v>41040.541666666657</c:v>
                </c:pt>
                <c:pt idx="4822">
                  <c:v>41040.555555555562</c:v>
                </c:pt>
                <c:pt idx="4823">
                  <c:v>41040.569444444445</c:v>
                </c:pt>
                <c:pt idx="4824">
                  <c:v>41040.583333333336</c:v>
                </c:pt>
                <c:pt idx="4825">
                  <c:v>41040.597222222212</c:v>
                </c:pt>
                <c:pt idx="4826">
                  <c:v>41040.611111111102</c:v>
                </c:pt>
                <c:pt idx="4827">
                  <c:v>41040.624999999993</c:v>
                </c:pt>
                <c:pt idx="4828">
                  <c:v>41040.638888888891</c:v>
                </c:pt>
                <c:pt idx="4829">
                  <c:v>41040.652777777781</c:v>
                </c:pt>
                <c:pt idx="4830">
                  <c:v>41040.666666666657</c:v>
                </c:pt>
                <c:pt idx="4831">
                  <c:v>41040.680555555562</c:v>
                </c:pt>
                <c:pt idx="4832">
                  <c:v>41040.694444444445</c:v>
                </c:pt>
                <c:pt idx="4833">
                  <c:v>41040.708333333336</c:v>
                </c:pt>
                <c:pt idx="4834">
                  <c:v>41040.722222222212</c:v>
                </c:pt>
                <c:pt idx="4835">
                  <c:v>41040.736111111102</c:v>
                </c:pt>
                <c:pt idx="4836">
                  <c:v>41040.75</c:v>
                </c:pt>
                <c:pt idx="4837">
                  <c:v>41040.763888888883</c:v>
                </c:pt>
                <c:pt idx="4838">
                  <c:v>41040.777777777774</c:v>
                </c:pt>
                <c:pt idx="4839">
                  <c:v>41040.79166666665</c:v>
                </c:pt>
                <c:pt idx="4840">
                  <c:v>41040.805555555562</c:v>
                </c:pt>
                <c:pt idx="4841">
                  <c:v>41040.819444444453</c:v>
                </c:pt>
                <c:pt idx="4842">
                  <c:v>41040.833333333336</c:v>
                </c:pt>
                <c:pt idx="4843">
                  <c:v>41040.847222222219</c:v>
                </c:pt>
                <c:pt idx="4844">
                  <c:v>41040.861111111102</c:v>
                </c:pt>
                <c:pt idx="4845">
                  <c:v>41040.875</c:v>
                </c:pt>
                <c:pt idx="4846">
                  <c:v>41040.888888888898</c:v>
                </c:pt>
                <c:pt idx="4847">
                  <c:v>41040.902777777781</c:v>
                </c:pt>
                <c:pt idx="4848">
                  <c:v>41040.916666666664</c:v>
                </c:pt>
                <c:pt idx="4849">
                  <c:v>41040.930555555562</c:v>
                </c:pt>
                <c:pt idx="4850">
                  <c:v>41040.944444444453</c:v>
                </c:pt>
                <c:pt idx="4851">
                  <c:v>41040.958333333343</c:v>
                </c:pt>
                <c:pt idx="4852">
                  <c:v>41040.972222222219</c:v>
                </c:pt>
                <c:pt idx="4853">
                  <c:v>41040.986111111109</c:v>
                </c:pt>
                <c:pt idx="4854">
                  <c:v>41041</c:v>
                </c:pt>
                <c:pt idx="4855">
                  <c:v>41041.013888888891</c:v>
                </c:pt>
                <c:pt idx="4856">
                  <c:v>41041.027777777774</c:v>
                </c:pt>
                <c:pt idx="4857">
                  <c:v>41041.041666666657</c:v>
                </c:pt>
                <c:pt idx="4858">
                  <c:v>41041.055555555562</c:v>
                </c:pt>
                <c:pt idx="4859">
                  <c:v>41041.069444444445</c:v>
                </c:pt>
                <c:pt idx="4860">
                  <c:v>41041.083333333336</c:v>
                </c:pt>
                <c:pt idx="4861">
                  <c:v>41041.097222222212</c:v>
                </c:pt>
                <c:pt idx="4862">
                  <c:v>41041.111111111102</c:v>
                </c:pt>
                <c:pt idx="4863">
                  <c:v>41041.124999999993</c:v>
                </c:pt>
                <c:pt idx="4864">
                  <c:v>41041.138888888891</c:v>
                </c:pt>
                <c:pt idx="4865">
                  <c:v>41041.152777777781</c:v>
                </c:pt>
                <c:pt idx="4866">
                  <c:v>41041.166666666657</c:v>
                </c:pt>
                <c:pt idx="4867">
                  <c:v>41041.180555555562</c:v>
                </c:pt>
                <c:pt idx="4868">
                  <c:v>41041.194444444445</c:v>
                </c:pt>
                <c:pt idx="4869">
                  <c:v>41041.208333333336</c:v>
                </c:pt>
                <c:pt idx="4870">
                  <c:v>41041.222222222212</c:v>
                </c:pt>
                <c:pt idx="4871">
                  <c:v>41041.236111111102</c:v>
                </c:pt>
                <c:pt idx="4872">
                  <c:v>41041.25</c:v>
                </c:pt>
                <c:pt idx="4873">
                  <c:v>41041.263888888883</c:v>
                </c:pt>
                <c:pt idx="4874">
                  <c:v>41041.277777777774</c:v>
                </c:pt>
                <c:pt idx="4875">
                  <c:v>41041.29166666665</c:v>
                </c:pt>
                <c:pt idx="4876">
                  <c:v>41041.305555555562</c:v>
                </c:pt>
                <c:pt idx="4877">
                  <c:v>41041.319444444453</c:v>
                </c:pt>
                <c:pt idx="4878">
                  <c:v>41041.333333333336</c:v>
                </c:pt>
                <c:pt idx="4879">
                  <c:v>41041.347222222219</c:v>
                </c:pt>
                <c:pt idx="4880">
                  <c:v>41041.361111111102</c:v>
                </c:pt>
                <c:pt idx="4881">
                  <c:v>41041.375</c:v>
                </c:pt>
                <c:pt idx="4882">
                  <c:v>41041.388888888898</c:v>
                </c:pt>
                <c:pt idx="4883">
                  <c:v>41041.402777777781</c:v>
                </c:pt>
                <c:pt idx="4884">
                  <c:v>41041.416666666664</c:v>
                </c:pt>
                <c:pt idx="4885">
                  <c:v>41041.430555555562</c:v>
                </c:pt>
                <c:pt idx="4886">
                  <c:v>41041.444444444453</c:v>
                </c:pt>
                <c:pt idx="4887">
                  <c:v>41041.458333333343</c:v>
                </c:pt>
                <c:pt idx="4888">
                  <c:v>41041.472222222219</c:v>
                </c:pt>
                <c:pt idx="4889">
                  <c:v>41041.486111111109</c:v>
                </c:pt>
                <c:pt idx="4890">
                  <c:v>41041.5</c:v>
                </c:pt>
                <c:pt idx="4891">
                  <c:v>41041.513888888891</c:v>
                </c:pt>
                <c:pt idx="4892">
                  <c:v>41041.527777777774</c:v>
                </c:pt>
                <c:pt idx="4893">
                  <c:v>41041.541666666657</c:v>
                </c:pt>
                <c:pt idx="4894">
                  <c:v>41041.555555555562</c:v>
                </c:pt>
                <c:pt idx="4895">
                  <c:v>41041.569444444445</c:v>
                </c:pt>
                <c:pt idx="4896">
                  <c:v>41041.583333333336</c:v>
                </c:pt>
                <c:pt idx="4897">
                  <c:v>41041.597222222212</c:v>
                </c:pt>
                <c:pt idx="4898">
                  <c:v>41041.611111111102</c:v>
                </c:pt>
                <c:pt idx="4899">
                  <c:v>41041.624999999993</c:v>
                </c:pt>
                <c:pt idx="4900">
                  <c:v>41041.638888888891</c:v>
                </c:pt>
                <c:pt idx="4901">
                  <c:v>41041.652777777781</c:v>
                </c:pt>
                <c:pt idx="4902">
                  <c:v>41041.666666666657</c:v>
                </c:pt>
                <c:pt idx="4903">
                  <c:v>41041.680555555562</c:v>
                </c:pt>
                <c:pt idx="4904">
                  <c:v>41041.694444444445</c:v>
                </c:pt>
                <c:pt idx="4905">
                  <c:v>41041.708333333336</c:v>
                </c:pt>
                <c:pt idx="4906">
                  <c:v>41041.722222222212</c:v>
                </c:pt>
                <c:pt idx="4907">
                  <c:v>41041.736111111102</c:v>
                </c:pt>
                <c:pt idx="4908">
                  <c:v>41041.75</c:v>
                </c:pt>
                <c:pt idx="4909">
                  <c:v>41041.763888888883</c:v>
                </c:pt>
                <c:pt idx="4910">
                  <c:v>41041.777777777774</c:v>
                </c:pt>
                <c:pt idx="4911">
                  <c:v>41041.79166666665</c:v>
                </c:pt>
                <c:pt idx="4912">
                  <c:v>41041.805555555562</c:v>
                </c:pt>
                <c:pt idx="4913">
                  <c:v>41041.819444444453</c:v>
                </c:pt>
                <c:pt idx="4914">
                  <c:v>41041.833333333336</c:v>
                </c:pt>
                <c:pt idx="4915">
                  <c:v>41041.847222222219</c:v>
                </c:pt>
                <c:pt idx="4916">
                  <c:v>41041.861111111102</c:v>
                </c:pt>
                <c:pt idx="4917">
                  <c:v>41041.875</c:v>
                </c:pt>
                <c:pt idx="4918">
                  <c:v>41041.888888888898</c:v>
                </c:pt>
                <c:pt idx="4919">
                  <c:v>41041.902777777781</c:v>
                </c:pt>
                <c:pt idx="4920">
                  <c:v>41041.916666666664</c:v>
                </c:pt>
                <c:pt idx="4921">
                  <c:v>41041.930555555562</c:v>
                </c:pt>
                <c:pt idx="4922">
                  <c:v>41041.944444444453</c:v>
                </c:pt>
                <c:pt idx="4923">
                  <c:v>41041.958333333343</c:v>
                </c:pt>
                <c:pt idx="4924">
                  <c:v>41041.972222222219</c:v>
                </c:pt>
                <c:pt idx="4925">
                  <c:v>41041.986111111109</c:v>
                </c:pt>
                <c:pt idx="4926">
                  <c:v>41042</c:v>
                </c:pt>
                <c:pt idx="4927">
                  <c:v>41042.013888888891</c:v>
                </c:pt>
                <c:pt idx="4928">
                  <c:v>41042.027777777774</c:v>
                </c:pt>
                <c:pt idx="4929">
                  <c:v>41042.041666666657</c:v>
                </c:pt>
                <c:pt idx="4930">
                  <c:v>41042.055555555562</c:v>
                </c:pt>
                <c:pt idx="4931">
                  <c:v>41042.069444444445</c:v>
                </c:pt>
                <c:pt idx="4932">
                  <c:v>41042.083333333336</c:v>
                </c:pt>
                <c:pt idx="4933">
                  <c:v>41042.097222222212</c:v>
                </c:pt>
                <c:pt idx="4934">
                  <c:v>41042.111111111102</c:v>
                </c:pt>
                <c:pt idx="4935">
                  <c:v>41042.124999999993</c:v>
                </c:pt>
                <c:pt idx="4936">
                  <c:v>41042.138888888891</c:v>
                </c:pt>
                <c:pt idx="4937">
                  <c:v>41042.152777777781</c:v>
                </c:pt>
                <c:pt idx="4938">
                  <c:v>41042.166666666657</c:v>
                </c:pt>
                <c:pt idx="4939">
                  <c:v>41042.180555555562</c:v>
                </c:pt>
                <c:pt idx="4940">
                  <c:v>41042.194444444445</c:v>
                </c:pt>
                <c:pt idx="4941">
                  <c:v>41042.208333333336</c:v>
                </c:pt>
                <c:pt idx="4942">
                  <c:v>41042.222222222212</c:v>
                </c:pt>
                <c:pt idx="4943">
                  <c:v>41042.236111111102</c:v>
                </c:pt>
                <c:pt idx="4944">
                  <c:v>41042.25</c:v>
                </c:pt>
                <c:pt idx="4945">
                  <c:v>41042.263888888883</c:v>
                </c:pt>
                <c:pt idx="4946">
                  <c:v>41042.277777777774</c:v>
                </c:pt>
                <c:pt idx="4947">
                  <c:v>41042.29166666665</c:v>
                </c:pt>
                <c:pt idx="4948">
                  <c:v>41042.305555555562</c:v>
                </c:pt>
                <c:pt idx="4949">
                  <c:v>41042.319444444453</c:v>
                </c:pt>
                <c:pt idx="4950">
                  <c:v>41042.333333333336</c:v>
                </c:pt>
                <c:pt idx="4951">
                  <c:v>41042.347222222219</c:v>
                </c:pt>
                <c:pt idx="4952">
                  <c:v>41042.361111111102</c:v>
                </c:pt>
                <c:pt idx="4953">
                  <c:v>41042.375</c:v>
                </c:pt>
                <c:pt idx="4954">
                  <c:v>41042.388888888898</c:v>
                </c:pt>
                <c:pt idx="4955">
                  <c:v>41042.402777777781</c:v>
                </c:pt>
                <c:pt idx="4956">
                  <c:v>41042.416666666664</c:v>
                </c:pt>
                <c:pt idx="4957">
                  <c:v>41042.430555555562</c:v>
                </c:pt>
                <c:pt idx="4958">
                  <c:v>41042.444444444453</c:v>
                </c:pt>
                <c:pt idx="4959">
                  <c:v>41042.458333333343</c:v>
                </c:pt>
                <c:pt idx="4960">
                  <c:v>41042.472222222219</c:v>
                </c:pt>
                <c:pt idx="4961">
                  <c:v>41042.486111111109</c:v>
                </c:pt>
                <c:pt idx="4962">
                  <c:v>41042.5</c:v>
                </c:pt>
                <c:pt idx="4963">
                  <c:v>41042.513888888891</c:v>
                </c:pt>
                <c:pt idx="4964">
                  <c:v>41042.527777777774</c:v>
                </c:pt>
                <c:pt idx="4965">
                  <c:v>41042.541666666657</c:v>
                </c:pt>
                <c:pt idx="4966">
                  <c:v>41042.555555555562</c:v>
                </c:pt>
                <c:pt idx="4967">
                  <c:v>41042.569444444445</c:v>
                </c:pt>
                <c:pt idx="4968">
                  <c:v>41042.583333333336</c:v>
                </c:pt>
                <c:pt idx="4969">
                  <c:v>41042.597222222212</c:v>
                </c:pt>
                <c:pt idx="4970">
                  <c:v>41042.611111111102</c:v>
                </c:pt>
                <c:pt idx="4971">
                  <c:v>41042.624999999993</c:v>
                </c:pt>
                <c:pt idx="4972">
                  <c:v>41042.638888888891</c:v>
                </c:pt>
                <c:pt idx="4973">
                  <c:v>41042.652777777781</c:v>
                </c:pt>
                <c:pt idx="4974">
                  <c:v>41042.666666666657</c:v>
                </c:pt>
                <c:pt idx="4975">
                  <c:v>41042.680555555562</c:v>
                </c:pt>
                <c:pt idx="4976">
                  <c:v>41042.694444444445</c:v>
                </c:pt>
                <c:pt idx="4977">
                  <c:v>41042.708333333336</c:v>
                </c:pt>
                <c:pt idx="4978">
                  <c:v>41042.722222222212</c:v>
                </c:pt>
                <c:pt idx="4979">
                  <c:v>41042.736111111102</c:v>
                </c:pt>
                <c:pt idx="4980">
                  <c:v>41042.75</c:v>
                </c:pt>
                <c:pt idx="4981">
                  <c:v>41042.763888888883</c:v>
                </c:pt>
                <c:pt idx="4982">
                  <c:v>41042.777777777774</c:v>
                </c:pt>
                <c:pt idx="4983">
                  <c:v>41042.79166666665</c:v>
                </c:pt>
                <c:pt idx="4984">
                  <c:v>41042.805555555562</c:v>
                </c:pt>
                <c:pt idx="4985">
                  <c:v>41042.819444444453</c:v>
                </c:pt>
                <c:pt idx="4986">
                  <c:v>41042.833333333336</c:v>
                </c:pt>
                <c:pt idx="4987">
                  <c:v>41042.847222222219</c:v>
                </c:pt>
                <c:pt idx="4988">
                  <c:v>41042.861111111102</c:v>
                </c:pt>
                <c:pt idx="4989">
                  <c:v>41042.875</c:v>
                </c:pt>
                <c:pt idx="4990">
                  <c:v>41042.888888888898</c:v>
                </c:pt>
                <c:pt idx="4991">
                  <c:v>41042.902777777781</c:v>
                </c:pt>
                <c:pt idx="4992">
                  <c:v>41042.916666666664</c:v>
                </c:pt>
                <c:pt idx="4993">
                  <c:v>41042.930555555562</c:v>
                </c:pt>
                <c:pt idx="4994">
                  <c:v>41042.944444444453</c:v>
                </c:pt>
                <c:pt idx="4995">
                  <c:v>41042.958333333343</c:v>
                </c:pt>
                <c:pt idx="4996">
                  <c:v>41042.972222222219</c:v>
                </c:pt>
                <c:pt idx="4997">
                  <c:v>41042.986111111109</c:v>
                </c:pt>
                <c:pt idx="4998">
                  <c:v>41043</c:v>
                </c:pt>
                <c:pt idx="4999">
                  <c:v>41043.013888888891</c:v>
                </c:pt>
                <c:pt idx="5000">
                  <c:v>41043.027777777774</c:v>
                </c:pt>
                <c:pt idx="5001">
                  <c:v>41043.041666666657</c:v>
                </c:pt>
                <c:pt idx="5002">
                  <c:v>41043.055555555562</c:v>
                </c:pt>
                <c:pt idx="5003">
                  <c:v>41043.069444444445</c:v>
                </c:pt>
                <c:pt idx="5004">
                  <c:v>41043.083333333336</c:v>
                </c:pt>
                <c:pt idx="5005">
                  <c:v>41043.097222222212</c:v>
                </c:pt>
                <c:pt idx="5006">
                  <c:v>41043.111111111102</c:v>
                </c:pt>
                <c:pt idx="5007">
                  <c:v>41043.124999999993</c:v>
                </c:pt>
                <c:pt idx="5008">
                  <c:v>41043.138888888891</c:v>
                </c:pt>
                <c:pt idx="5009">
                  <c:v>41043.152777777781</c:v>
                </c:pt>
                <c:pt idx="5010">
                  <c:v>41043.166666666657</c:v>
                </c:pt>
                <c:pt idx="5011">
                  <c:v>41043.180555555562</c:v>
                </c:pt>
                <c:pt idx="5012">
                  <c:v>41043.194444444445</c:v>
                </c:pt>
                <c:pt idx="5013">
                  <c:v>41043.208333333336</c:v>
                </c:pt>
                <c:pt idx="5014">
                  <c:v>41043.222222222212</c:v>
                </c:pt>
                <c:pt idx="5015">
                  <c:v>41043.236111111102</c:v>
                </c:pt>
                <c:pt idx="5016">
                  <c:v>41043.25</c:v>
                </c:pt>
                <c:pt idx="5017">
                  <c:v>41043.263888888883</c:v>
                </c:pt>
                <c:pt idx="5018">
                  <c:v>41043.277777777774</c:v>
                </c:pt>
                <c:pt idx="5019">
                  <c:v>41043.29166666665</c:v>
                </c:pt>
                <c:pt idx="5020">
                  <c:v>41043.305555555562</c:v>
                </c:pt>
                <c:pt idx="5021">
                  <c:v>41043.319444444453</c:v>
                </c:pt>
                <c:pt idx="5022">
                  <c:v>41043.333333333336</c:v>
                </c:pt>
                <c:pt idx="5023">
                  <c:v>41043.347222222219</c:v>
                </c:pt>
                <c:pt idx="5024">
                  <c:v>41043.361111111102</c:v>
                </c:pt>
                <c:pt idx="5025">
                  <c:v>41043.375</c:v>
                </c:pt>
                <c:pt idx="5026">
                  <c:v>41043.388888888898</c:v>
                </c:pt>
                <c:pt idx="5027">
                  <c:v>41043.402777777781</c:v>
                </c:pt>
                <c:pt idx="5028">
                  <c:v>41043.416666666664</c:v>
                </c:pt>
                <c:pt idx="5029">
                  <c:v>41043.430555555562</c:v>
                </c:pt>
                <c:pt idx="5030">
                  <c:v>41043.444444444453</c:v>
                </c:pt>
                <c:pt idx="5031">
                  <c:v>41043.458333333343</c:v>
                </c:pt>
                <c:pt idx="5032">
                  <c:v>41043.472222222219</c:v>
                </c:pt>
                <c:pt idx="5033">
                  <c:v>41043.486111111109</c:v>
                </c:pt>
                <c:pt idx="5034">
                  <c:v>41043.5</c:v>
                </c:pt>
                <c:pt idx="5035">
                  <c:v>41043.513888888891</c:v>
                </c:pt>
                <c:pt idx="5036">
                  <c:v>41043.527777777774</c:v>
                </c:pt>
                <c:pt idx="5037">
                  <c:v>41043.541666666657</c:v>
                </c:pt>
                <c:pt idx="5038">
                  <c:v>41043.555555555562</c:v>
                </c:pt>
                <c:pt idx="5039">
                  <c:v>41043.569444444445</c:v>
                </c:pt>
                <c:pt idx="5040">
                  <c:v>41043.583333333336</c:v>
                </c:pt>
                <c:pt idx="5041">
                  <c:v>41043.597222222212</c:v>
                </c:pt>
                <c:pt idx="5042">
                  <c:v>41043.611111111102</c:v>
                </c:pt>
                <c:pt idx="5043">
                  <c:v>41043.624999999993</c:v>
                </c:pt>
                <c:pt idx="5044">
                  <c:v>41043.638888888891</c:v>
                </c:pt>
                <c:pt idx="5045">
                  <c:v>41043.652777777781</c:v>
                </c:pt>
                <c:pt idx="5046">
                  <c:v>41043.666666666657</c:v>
                </c:pt>
                <c:pt idx="5047">
                  <c:v>41043.680555555562</c:v>
                </c:pt>
                <c:pt idx="5048">
                  <c:v>41043.694444444445</c:v>
                </c:pt>
                <c:pt idx="5049">
                  <c:v>41043.708333333336</c:v>
                </c:pt>
                <c:pt idx="5050">
                  <c:v>41043.722222222212</c:v>
                </c:pt>
                <c:pt idx="5051">
                  <c:v>41043.736111111102</c:v>
                </c:pt>
                <c:pt idx="5052">
                  <c:v>41043.75</c:v>
                </c:pt>
                <c:pt idx="5053">
                  <c:v>41043.763888888883</c:v>
                </c:pt>
                <c:pt idx="5054">
                  <c:v>41043.777777777774</c:v>
                </c:pt>
                <c:pt idx="5055">
                  <c:v>41043.79166666665</c:v>
                </c:pt>
                <c:pt idx="5056">
                  <c:v>41043.805555555562</c:v>
                </c:pt>
                <c:pt idx="5057">
                  <c:v>41043.819444444453</c:v>
                </c:pt>
                <c:pt idx="5058">
                  <c:v>41043.833333333336</c:v>
                </c:pt>
                <c:pt idx="5059">
                  <c:v>41043.847222222219</c:v>
                </c:pt>
                <c:pt idx="5060">
                  <c:v>41043.861111111102</c:v>
                </c:pt>
                <c:pt idx="5061">
                  <c:v>41043.875</c:v>
                </c:pt>
                <c:pt idx="5062">
                  <c:v>41043.888888888898</c:v>
                </c:pt>
                <c:pt idx="5063">
                  <c:v>41043.902777777781</c:v>
                </c:pt>
                <c:pt idx="5064">
                  <c:v>41043.916666666664</c:v>
                </c:pt>
                <c:pt idx="5065">
                  <c:v>41043.930555555562</c:v>
                </c:pt>
                <c:pt idx="5066">
                  <c:v>41043.944444444453</c:v>
                </c:pt>
                <c:pt idx="5067">
                  <c:v>41043.958333333343</c:v>
                </c:pt>
                <c:pt idx="5068">
                  <c:v>41043.972222222219</c:v>
                </c:pt>
                <c:pt idx="5069">
                  <c:v>41043.986111111109</c:v>
                </c:pt>
                <c:pt idx="5070">
                  <c:v>41044</c:v>
                </c:pt>
                <c:pt idx="5071">
                  <c:v>41044.013888888891</c:v>
                </c:pt>
                <c:pt idx="5072">
                  <c:v>41044.027777777774</c:v>
                </c:pt>
                <c:pt idx="5073">
                  <c:v>41044.041666666657</c:v>
                </c:pt>
                <c:pt idx="5074">
                  <c:v>41044.055555555562</c:v>
                </c:pt>
                <c:pt idx="5075">
                  <c:v>41044.069444444445</c:v>
                </c:pt>
                <c:pt idx="5076">
                  <c:v>41044.083333333336</c:v>
                </c:pt>
                <c:pt idx="5077">
                  <c:v>41044.097222222212</c:v>
                </c:pt>
                <c:pt idx="5078">
                  <c:v>41044.111111111102</c:v>
                </c:pt>
                <c:pt idx="5079">
                  <c:v>41044.124999999993</c:v>
                </c:pt>
                <c:pt idx="5080">
                  <c:v>41044.138888888891</c:v>
                </c:pt>
                <c:pt idx="5081">
                  <c:v>41044.152777777781</c:v>
                </c:pt>
                <c:pt idx="5082">
                  <c:v>41044.166666666657</c:v>
                </c:pt>
                <c:pt idx="5083">
                  <c:v>41044.180555555562</c:v>
                </c:pt>
                <c:pt idx="5084">
                  <c:v>41044.194444444445</c:v>
                </c:pt>
                <c:pt idx="5085">
                  <c:v>41044.208333333336</c:v>
                </c:pt>
                <c:pt idx="5086">
                  <c:v>41044.222222222212</c:v>
                </c:pt>
                <c:pt idx="5087">
                  <c:v>41044.236111111102</c:v>
                </c:pt>
                <c:pt idx="5088">
                  <c:v>41044.25</c:v>
                </c:pt>
                <c:pt idx="5089">
                  <c:v>41044.263888888883</c:v>
                </c:pt>
                <c:pt idx="5090">
                  <c:v>41044.277777777774</c:v>
                </c:pt>
                <c:pt idx="5091">
                  <c:v>41044.29166666665</c:v>
                </c:pt>
                <c:pt idx="5092">
                  <c:v>41044.305555555562</c:v>
                </c:pt>
                <c:pt idx="5093">
                  <c:v>41044.319444444453</c:v>
                </c:pt>
                <c:pt idx="5094">
                  <c:v>41044.333333333336</c:v>
                </c:pt>
                <c:pt idx="5095">
                  <c:v>41044.347222222219</c:v>
                </c:pt>
                <c:pt idx="5096">
                  <c:v>41044.361111111102</c:v>
                </c:pt>
                <c:pt idx="5097">
                  <c:v>41044.375</c:v>
                </c:pt>
                <c:pt idx="5098">
                  <c:v>41044.388888888898</c:v>
                </c:pt>
                <c:pt idx="5099">
                  <c:v>41044.402777777781</c:v>
                </c:pt>
                <c:pt idx="5100">
                  <c:v>41044.416666666664</c:v>
                </c:pt>
                <c:pt idx="5101">
                  <c:v>41044.430555555562</c:v>
                </c:pt>
                <c:pt idx="5102">
                  <c:v>41044.444444444453</c:v>
                </c:pt>
                <c:pt idx="5103">
                  <c:v>41044.458333333343</c:v>
                </c:pt>
                <c:pt idx="5104">
                  <c:v>41044.472222222219</c:v>
                </c:pt>
                <c:pt idx="5105">
                  <c:v>41044.486111111109</c:v>
                </c:pt>
                <c:pt idx="5106">
                  <c:v>41044.5</c:v>
                </c:pt>
                <c:pt idx="5107">
                  <c:v>41044.513888888891</c:v>
                </c:pt>
                <c:pt idx="5108">
                  <c:v>41044.527777777774</c:v>
                </c:pt>
                <c:pt idx="5109">
                  <c:v>41044.541666666657</c:v>
                </c:pt>
                <c:pt idx="5110">
                  <c:v>41044.555555555562</c:v>
                </c:pt>
                <c:pt idx="5111">
                  <c:v>41044.569444444445</c:v>
                </c:pt>
                <c:pt idx="5112">
                  <c:v>41044.583333333336</c:v>
                </c:pt>
                <c:pt idx="5113">
                  <c:v>41044.597222222212</c:v>
                </c:pt>
                <c:pt idx="5114">
                  <c:v>41044.611111111102</c:v>
                </c:pt>
                <c:pt idx="5115">
                  <c:v>41044.624999999993</c:v>
                </c:pt>
                <c:pt idx="5116">
                  <c:v>41044.638888888891</c:v>
                </c:pt>
                <c:pt idx="5117">
                  <c:v>41044.652777777781</c:v>
                </c:pt>
                <c:pt idx="5118">
                  <c:v>41044.666666666657</c:v>
                </c:pt>
                <c:pt idx="5119">
                  <c:v>41044.680555555562</c:v>
                </c:pt>
                <c:pt idx="5120">
                  <c:v>41044.694444444445</c:v>
                </c:pt>
                <c:pt idx="5121">
                  <c:v>41044.708333333336</c:v>
                </c:pt>
                <c:pt idx="5122">
                  <c:v>41044.722222222212</c:v>
                </c:pt>
                <c:pt idx="5123">
                  <c:v>41044.736111111102</c:v>
                </c:pt>
                <c:pt idx="5124">
                  <c:v>41044.75</c:v>
                </c:pt>
                <c:pt idx="5125">
                  <c:v>41044.763888888883</c:v>
                </c:pt>
                <c:pt idx="5126">
                  <c:v>41044.777777777774</c:v>
                </c:pt>
                <c:pt idx="5127">
                  <c:v>41044.79166666665</c:v>
                </c:pt>
                <c:pt idx="5128">
                  <c:v>41044.805555555562</c:v>
                </c:pt>
                <c:pt idx="5129">
                  <c:v>41044.819444444453</c:v>
                </c:pt>
                <c:pt idx="5130">
                  <c:v>41044.833333333336</c:v>
                </c:pt>
                <c:pt idx="5131">
                  <c:v>41044.847222222219</c:v>
                </c:pt>
                <c:pt idx="5132">
                  <c:v>41044.861111111102</c:v>
                </c:pt>
                <c:pt idx="5133">
                  <c:v>41044.875</c:v>
                </c:pt>
                <c:pt idx="5134">
                  <c:v>41044.888888888898</c:v>
                </c:pt>
                <c:pt idx="5135">
                  <c:v>41044.902777777781</c:v>
                </c:pt>
                <c:pt idx="5136">
                  <c:v>41044.916666666664</c:v>
                </c:pt>
                <c:pt idx="5137">
                  <c:v>41044.930555555562</c:v>
                </c:pt>
                <c:pt idx="5138">
                  <c:v>41044.944444444453</c:v>
                </c:pt>
                <c:pt idx="5139">
                  <c:v>41044.958333333343</c:v>
                </c:pt>
                <c:pt idx="5140">
                  <c:v>41044.972222222219</c:v>
                </c:pt>
                <c:pt idx="5141">
                  <c:v>41044.986111111109</c:v>
                </c:pt>
                <c:pt idx="5142">
                  <c:v>41045</c:v>
                </c:pt>
                <c:pt idx="5143">
                  <c:v>41045.013888888891</c:v>
                </c:pt>
                <c:pt idx="5144">
                  <c:v>41045.027777777774</c:v>
                </c:pt>
                <c:pt idx="5145">
                  <c:v>41045.041666666657</c:v>
                </c:pt>
                <c:pt idx="5146">
                  <c:v>41045.055555555562</c:v>
                </c:pt>
                <c:pt idx="5147">
                  <c:v>41045.069444444445</c:v>
                </c:pt>
                <c:pt idx="5148">
                  <c:v>41045.083333333336</c:v>
                </c:pt>
                <c:pt idx="5149">
                  <c:v>41045.097222222212</c:v>
                </c:pt>
                <c:pt idx="5150">
                  <c:v>41045.111111111102</c:v>
                </c:pt>
                <c:pt idx="5151">
                  <c:v>41045.124999999993</c:v>
                </c:pt>
                <c:pt idx="5152">
                  <c:v>41045.138888888891</c:v>
                </c:pt>
                <c:pt idx="5153">
                  <c:v>41045.152777777781</c:v>
                </c:pt>
                <c:pt idx="5154">
                  <c:v>41045.166666666657</c:v>
                </c:pt>
                <c:pt idx="5155">
                  <c:v>41045.180555555562</c:v>
                </c:pt>
                <c:pt idx="5156">
                  <c:v>41045.194444444445</c:v>
                </c:pt>
                <c:pt idx="5157">
                  <c:v>41045.208333333336</c:v>
                </c:pt>
                <c:pt idx="5158">
                  <c:v>41045.222222222212</c:v>
                </c:pt>
                <c:pt idx="5159">
                  <c:v>41045.236111111102</c:v>
                </c:pt>
                <c:pt idx="5160">
                  <c:v>41045.25</c:v>
                </c:pt>
                <c:pt idx="5161">
                  <c:v>41045.263888888883</c:v>
                </c:pt>
                <c:pt idx="5162">
                  <c:v>41045.277777777774</c:v>
                </c:pt>
                <c:pt idx="5163">
                  <c:v>41045.29166666665</c:v>
                </c:pt>
                <c:pt idx="5164">
                  <c:v>41045.305555555562</c:v>
                </c:pt>
                <c:pt idx="5165">
                  <c:v>41045.319444444453</c:v>
                </c:pt>
                <c:pt idx="5166">
                  <c:v>41045.333333333336</c:v>
                </c:pt>
                <c:pt idx="5167">
                  <c:v>41045.347222222219</c:v>
                </c:pt>
                <c:pt idx="5168">
                  <c:v>41045.361111111102</c:v>
                </c:pt>
                <c:pt idx="5169">
                  <c:v>41045.375</c:v>
                </c:pt>
                <c:pt idx="5170">
                  <c:v>41045.388888888898</c:v>
                </c:pt>
                <c:pt idx="5171">
                  <c:v>41045.402777777781</c:v>
                </c:pt>
                <c:pt idx="5172">
                  <c:v>41045.416666666664</c:v>
                </c:pt>
                <c:pt idx="5173">
                  <c:v>41045.430555555562</c:v>
                </c:pt>
                <c:pt idx="5174">
                  <c:v>41045.444444444453</c:v>
                </c:pt>
                <c:pt idx="5175">
                  <c:v>41045.458333333343</c:v>
                </c:pt>
                <c:pt idx="5176">
                  <c:v>41045.472222222219</c:v>
                </c:pt>
                <c:pt idx="5177">
                  <c:v>41045.486111111109</c:v>
                </c:pt>
                <c:pt idx="5178">
                  <c:v>41045.5</c:v>
                </c:pt>
                <c:pt idx="5179">
                  <c:v>41045.513888888891</c:v>
                </c:pt>
                <c:pt idx="5180">
                  <c:v>41045.527777777774</c:v>
                </c:pt>
                <c:pt idx="5181">
                  <c:v>41045.541666666657</c:v>
                </c:pt>
                <c:pt idx="5182">
                  <c:v>41045.555555555562</c:v>
                </c:pt>
                <c:pt idx="5183">
                  <c:v>41045.569444444445</c:v>
                </c:pt>
                <c:pt idx="5184">
                  <c:v>41045.583333333336</c:v>
                </c:pt>
                <c:pt idx="5185">
                  <c:v>41045.597222222212</c:v>
                </c:pt>
                <c:pt idx="5186">
                  <c:v>41045.611111111102</c:v>
                </c:pt>
                <c:pt idx="5187">
                  <c:v>41045.624999999993</c:v>
                </c:pt>
                <c:pt idx="5188">
                  <c:v>41045.638888888891</c:v>
                </c:pt>
                <c:pt idx="5189">
                  <c:v>41045.652777777781</c:v>
                </c:pt>
                <c:pt idx="5190">
                  <c:v>41045.666666666657</c:v>
                </c:pt>
                <c:pt idx="5191">
                  <c:v>41045.680555555562</c:v>
                </c:pt>
                <c:pt idx="5192">
                  <c:v>41045.694444444445</c:v>
                </c:pt>
                <c:pt idx="5193">
                  <c:v>41045.708333333336</c:v>
                </c:pt>
                <c:pt idx="5194">
                  <c:v>41045.722222222212</c:v>
                </c:pt>
                <c:pt idx="5195">
                  <c:v>41045.736111111102</c:v>
                </c:pt>
                <c:pt idx="5196">
                  <c:v>41045.75</c:v>
                </c:pt>
                <c:pt idx="5197">
                  <c:v>41045.763888888883</c:v>
                </c:pt>
                <c:pt idx="5198">
                  <c:v>41045.777777777774</c:v>
                </c:pt>
                <c:pt idx="5199">
                  <c:v>41045.79166666665</c:v>
                </c:pt>
                <c:pt idx="5200">
                  <c:v>41045.805555555562</c:v>
                </c:pt>
                <c:pt idx="5201">
                  <c:v>41045.819444444453</c:v>
                </c:pt>
                <c:pt idx="5202">
                  <c:v>41045.833333333336</c:v>
                </c:pt>
                <c:pt idx="5203">
                  <c:v>41045.847222222219</c:v>
                </c:pt>
                <c:pt idx="5204">
                  <c:v>41045.861111111102</c:v>
                </c:pt>
                <c:pt idx="5205">
                  <c:v>41045.875</c:v>
                </c:pt>
                <c:pt idx="5206">
                  <c:v>41045.888888888898</c:v>
                </c:pt>
                <c:pt idx="5207">
                  <c:v>41045.902777777781</c:v>
                </c:pt>
                <c:pt idx="5208">
                  <c:v>41045.916666666664</c:v>
                </c:pt>
                <c:pt idx="5209">
                  <c:v>41045.930555555562</c:v>
                </c:pt>
                <c:pt idx="5210">
                  <c:v>41045.944444444453</c:v>
                </c:pt>
                <c:pt idx="5211">
                  <c:v>41045.958333333343</c:v>
                </c:pt>
                <c:pt idx="5212">
                  <c:v>41045.972222222219</c:v>
                </c:pt>
                <c:pt idx="5213">
                  <c:v>41045.986111111109</c:v>
                </c:pt>
                <c:pt idx="5214">
                  <c:v>41046</c:v>
                </c:pt>
                <c:pt idx="5215">
                  <c:v>41046.013888888891</c:v>
                </c:pt>
                <c:pt idx="5216">
                  <c:v>41046.027777777774</c:v>
                </c:pt>
                <c:pt idx="5217">
                  <c:v>41046.041666666657</c:v>
                </c:pt>
                <c:pt idx="5218">
                  <c:v>41046.055555555562</c:v>
                </c:pt>
                <c:pt idx="5219">
                  <c:v>41046.069444444445</c:v>
                </c:pt>
                <c:pt idx="5220">
                  <c:v>41046.083333333336</c:v>
                </c:pt>
                <c:pt idx="5221">
                  <c:v>41046.097222222212</c:v>
                </c:pt>
                <c:pt idx="5222">
                  <c:v>41046.111111111102</c:v>
                </c:pt>
                <c:pt idx="5223">
                  <c:v>41046.124999999993</c:v>
                </c:pt>
                <c:pt idx="5224">
                  <c:v>41046.138888888891</c:v>
                </c:pt>
                <c:pt idx="5225">
                  <c:v>41046.152777777781</c:v>
                </c:pt>
                <c:pt idx="5226">
                  <c:v>41046.166666666657</c:v>
                </c:pt>
                <c:pt idx="5227">
                  <c:v>41046.180555555562</c:v>
                </c:pt>
                <c:pt idx="5228">
                  <c:v>41046.194444444445</c:v>
                </c:pt>
                <c:pt idx="5229">
                  <c:v>41046.208333333336</c:v>
                </c:pt>
                <c:pt idx="5230">
                  <c:v>41046.222222222212</c:v>
                </c:pt>
                <c:pt idx="5231">
                  <c:v>41046.236111111102</c:v>
                </c:pt>
                <c:pt idx="5232">
                  <c:v>41046.25</c:v>
                </c:pt>
                <c:pt idx="5233">
                  <c:v>41046.263888888883</c:v>
                </c:pt>
                <c:pt idx="5234">
                  <c:v>41046.277777777774</c:v>
                </c:pt>
                <c:pt idx="5235">
                  <c:v>41046.29166666665</c:v>
                </c:pt>
                <c:pt idx="5236">
                  <c:v>41046.305555555562</c:v>
                </c:pt>
                <c:pt idx="5237">
                  <c:v>41046.319444444453</c:v>
                </c:pt>
                <c:pt idx="5238">
                  <c:v>41046.333333333336</c:v>
                </c:pt>
                <c:pt idx="5239">
                  <c:v>41046.347222222219</c:v>
                </c:pt>
                <c:pt idx="5240">
                  <c:v>41046.361111111102</c:v>
                </c:pt>
                <c:pt idx="5241">
                  <c:v>41046.375</c:v>
                </c:pt>
                <c:pt idx="5242">
                  <c:v>41046.388888888898</c:v>
                </c:pt>
                <c:pt idx="5243">
                  <c:v>41046.402777777781</c:v>
                </c:pt>
                <c:pt idx="5244">
                  <c:v>41046.416666666664</c:v>
                </c:pt>
                <c:pt idx="5245">
                  <c:v>41046.430555555562</c:v>
                </c:pt>
                <c:pt idx="5246">
                  <c:v>41046.444444444453</c:v>
                </c:pt>
                <c:pt idx="5247">
                  <c:v>41046.458333333343</c:v>
                </c:pt>
                <c:pt idx="5248">
                  <c:v>41046.472222222219</c:v>
                </c:pt>
                <c:pt idx="5249">
                  <c:v>41046.486111111109</c:v>
                </c:pt>
                <c:pt idx="5250">
                  <c:v>41046.5</c:v>
                </c:pt>
                <c:pt idx="5251">
                  <c:v>41046.513888888891</c:v>
                </c:pt>
                <c:pt idx="5252">
                  <c:v>41046.527777777774</c:v>
                </c:pt>
                <c:pt idx="5253">
                  <c:v>41046.541666666657</c:v>
                </c:pt>
                <c:pt idx="5254">
                  <c:v>41046.555555555562</c:v>
                </c:pt>
                <c:pt idx="5255">
                  <c:v>41046.569444444445</c:v>
                </c:pt>
                <c:pt idx="5256">
                  <c:v>41046.583333333336</c:v>
                </c:pt>
                <c:pt idx="5257">
                  <c:v>41046.597222222212</c:v>
                </c:pt>
                <c:pt idx="5258">
                  <c:v>41046.611111111102</c:v>
                </c:pt>
                <c:pt idx="5259">
                  <c:v>41046.624999999993</c:v>
                </c:pt>
                <c:pt idx="5260">
                  <c:v>41046.638888888891</c:v>
                </c:pt>
                <c:pt idx="5261">
                  <c:v>41046.652777777781</c:v>
                </c:pt>
                <c:pt idx="5262">
                  <c:v>41046.666666666657</c:v>
                </c:pt>
                <c:pt idx="5263">
                  <c:v>41046.680555555562</c:v>
                </c:pt>
                <c:pt idx="5264">
                  <c:v>41046.694444444445</c:v>
                </c:pt>
                <c:pt idx="5265">
                  <c:v>41046.708333333336</c:v>
                </c:pt>
                <c:pt idx="5266">
                  <c:v>41046.722222222212</c:v>
                </c:pt>
                <c:pt idx="5267">
                  <c:v>41046.736111111102</c:v>
                </c:pt>
                <c:pt idx="5268">
                  <c:v>41046.75</c:v>
                </c:pt>
                <c:pt idx="5269">
                  <c:v>41046.763888888883</c:v>
                </c:pt>
                <c:pt idx="5270">
                  <c:v>41046.777777777774</c:v>
                </c:pt>
                <c:pt idx="5271">
                  <c:v>41046.79166666665</c:v>
                </c:pt>
                <c:pt idx="5272">
                  <c:v>41046.805555555562</c:v>
                </c:pt>
                <c:pt idx="5273">
                  <c:v>41046.819444444453</c:v>
                </c:pt>
                <c:pt idx="5274">
                  <c:v>41046.833333333336</c:v>
                </c:pt>
                <c:pt idx="5275">
                  <c:v>41046.847222222219</c:v>
                </c:pt>
                <c:pt idx="5276">
                  <c:v>41046.861111111102</c:v>
                </c:pt>
                <c:pt idx="5277">
                  <c:v>41046.875</c:v>
                </c:pt>
                <c:pt idx="5278">
                  <c:v>41046.888888888898</c:v>
                </c:pt>
                <c:pt idx="5279">
                  <c:v>41046.902777777781</c:v>
                </c:pt>
                <c:pt idx="5280">
                  <c:v>41046.916666666664</c:v>
                </c:pt>
                <c:pt idx="5281">
                  <c:v>41046.930555555562</c:v>
                </c:pt>
                <c:pt idx="5282">
                  <c:v>41046.944444444453</c:v>
                </c:pt>
                <c:pt idx="5283">
                  <c:v>41046.958333333343</c:v>
                </c:pt>
                <c:pt idx="5284">
                  <c:v>41046.972222222219</c:v>
                </c:pt>
                <c:pt idx="5285">
                  <c:v>41046.986111111109</c:v>
                </c:pt>
                <c:pt idx="5286">
                  <c:v>41047</c:v>
                </c:pt>
                <c:pt idx="5287">
                  <c:v>41047.013888888891</c:v>
                </c:pt>
                <c:pt idx="5288">
                  <c:v>41047.027777777774</c:v>
                </c:pt>
                <c:pt idx="5289">
                  <c:v>41047.041666666657</c:v>
                </c:pt>
                <c:pt idx="5290">
                  <c:v>41047.055555555562</c:v>
                </c:pt>
                <c:pt idx="5291">
                  <c:v>41047.069444444445</c:v>
                </c:pt>
                <c:pt idx="5292">
                  <c:v>41047.083333333336</c:v>
                </c:pt>
                <c:pt idx="5293">
                  <c:v>41047.097222222212</c:v>
                </c:pt>
                <c:pt idx="5294">
                  <c:v>41047.111111111102</c:v>
                </c:pt>
                <c:pt idx="5295">
                  <c:v>41047.124999999993</c:v>
                </c:pt>
                <c:pt idx="5296">
                  <c:v>41047.138888888891</c:v>
                </c:pt>
                <c:pt idx="5297">
                  <c:v>41047.152777777781</c:v>
                </c:pt>
                <c:pt idx="5298">
                  <c:v>41047.166666666657</c:v>
                </c:pt>
                <c:pt idx="5299">
                  <c:v>41047.180555555562</c:v>
                </c:pt>
                <c:pt idx="5300">
                  <c:v>41047.194444444445</c:v>
                </c:pt>
                <c:pt idx="5301">
                  <c:v>41047.208333333336</c:v>
                </c:pt>
                <c:pt idx="5302">
                  <c:v>41047.222222222212</c:v>
                </c:pt>
                <c:pt idx="5303">
                  <c:v>41047.236111111102</c:v>
                </c:pt>
                <c:pt idx="5304">
                  <c:v>41047.25</c:v>
                </c:pt>
                <c:pt idx="5305">
                  <c:v>41047.263888888883</c:v>
                </c:pt>
                <c:pt idx="5306">
                  <c:v>41047.277777777774</c:v>
                </c:pt>
                <c:pt idx="5307">
                  <c:v>41047.29166666665</c:v>
                </c:pt>
                <c:pt idx="5308">
                  <c:v>41047.305555555562</c:v>
                </c:pt>
                <c:pt idx="5309">
                  <c:v>41047.319444444453</c:v>
                </c:pt>
                <c:pt idx="5310">
                  <c:v>41047.333333333336</c:v>
                </c:pt>
                <c:pt idx="5311">
                  <c:v>41047.347222222219</c:v>
                </c:pt>
                <c:pt idx="5312">
                  <c:v>41047.361111111102</c:v>
                </c:pt>
                <c:pt idx="5313">
                  <c:v>41047.375</c:v>
                </c:pt>
                <c:pt idx="5314">
                  <c:v>41047.388888888898</c:v>
                </c:pt>
                <c:pt idx="5315">
                  <c:v>41047.402777777781</c:v>
                </c:pt>
                <c:pt idx="5316">
                  <c:v>41047.416666666664</c:v>
                </c:pt>
                <c:pt idx="5317">
                  <c:v>41047.430555555562</c:v>
                </c:pt>
                <c:pt idx="5318">
                  <c:v>41047.444444444453</c:v>
                </c:pt>
                <c:pt idx="5319">
                  <c:v>41047.458333333343</c:v>
                </c:pt>
                <c:pt idx="5320">
                  <c:v>41047.472222222219</c:v>
                </c:pt>
                <c:pt idx="5321">
                  <c:v>41047.486111111109</c:v>
                </c:pt>
                <c:pt idx="5322">
                  <c:v>41047.5</c:v>
                </c:pt>
                <c:pt idx="5323">
                  <c:v>41047.513888888891</c:v>
                </c:pt>
                <c:pt idx="5324">
                  <c:v>41047.527777777774</c:v>
                </c:pt>
                <c:pt idx="5325">
                  <c:v>41047.541666666657</c:v>
                </c:pt>
                <c:pt idx="5326">
                  <c:v>41047.555555555562</c:v>
                </c:pt>
                <c:pt idx="5327">
                  <c:v>41047.569444444445</c:v>
                </c:pt>
                <c:pt idx="5328">
                  <c:v>41047.583333333336</c:v>
                </c:pt>
                <c:pt idx="5329">
                  <c:v>41047.597222222212</c:v>
                </c:pt>
                <c:pt idx="5330">
                  <c:v>41047.611111111102</c:v>
                </c:pt>
                <c:pt idx="5331">
                  <c:v>41047.624999999993</c:v>
                </c:pt>
                <c:pt idx="5332">
                  <c:v>41047.638888888891</c:v>
                </c:pt>
                <c:pt idx="5333">
                  <c:v>41047.652777777781</c:v>
                </c:pt>
                <c:pt idx="5334">
                  <c:v>41047.666666666657</c:v>
                </c:pt>
                <c:pt idx="5335">
                  <c:v>41047.680555555562</c:v>
                </c:pt>
                <c:pt idx="5336">
                  <c:v>41047.694444444445</c:v>
                </c:pt>
                <c:pt idx="5337">
                  <c:v>41047.708333333336</c:v>
                </c:pt>
                <c:pt idx="5338">
                  <c:v>41047.722222222212</c:v>
                </c:pt>
                <c:pt idx="5339">
                  <c:v>41047.736111111102</c:v>
                </c:pt>
                <c:pt idx="5340">
                  <c:v>41047.75</c:v>
                </c:pt>
                <c:pt idx="5341">
                  <c:v>41047.763888888883</c:v>
                </c:pt>
                <c:pt idx="5342">
                  <c:v>41047.777777777774</c:v>
                </c:pt>
                <c:pt idx="5343">
                  <c:v>41047.79166666665</c:v>
                </c:pt>
                <c:pt idx="5344">
                  <c:v>41047.805555555562</c:v>
                </c:pt>
                <c:pt idx="5345">
                  <c:v>41047.819444444453</c:v>
                </c:pt>
                <c:pt idx="5346">
                  <c:v>41047.833333333336</c:v>
                </c:pt>
                <c:pt idx="5347">
                  <c:v>41047.847222222219</c:v>
                </c:pt>
                <c:pt idx="5348">
                  <c:v>41047.861111111102</c:v>
                </c:pt>
                <c:pt idx="5349">
                  <c:v>41047.875</c:v>
                </c:pt>
                <c:pt idx="5350">
                  <c:v>41047.888888888898</c:v>
                </c:pt>
                <c:pt idx="5351">
                  <c:v>41047.902777777781</c:v>
                </c:pt>
                <c:pt idx="5352">
                  <c:v>41047.916666666664</c:v>
                </c:pt>
                <c:pt idx="5353">
                  <c:v>41047.930555555562</c:v>
                </c:pt>
                <c:pt idx="5354">
                  <c:v>41047.944444444453</c:v>
                </c:pt>
                <c:pt idx="5355">
                  <c:v>41047.958333333343</c:v>
                </c:pt>
                <c:pt idx="5356">
                  <c:v>41047.972222222219</c:v>
                </c:pt>
                <c:pt idx="5357">
                  <c:v>41047.986111111109</c:v>
                </c:pt>
                <c:pt idx="5358">
                  <c:v>41048</c:v>
                </c:pt>
                <c:pt idx="5359">
                  <c:v>41048.013888888891</c:v>
                </c:pt>
                <c:pt idx="5360">
                  <c:v>41048.027777777774</c:v>
                </c:pt>
                <c:pt idx="5361">
                  <c:v>41048.041666666657</c:v>
                </c:pt>
                <c:pt idx="5362">
                  <c:v>41048.055555555562</c:v>
                </c:pt>
                <c:pt idx="5363">
                  <c:v>41048.069444444445</c:v>
                </c:pt>
                <c:pt idx="5364">
                  <c:v>41048.083333333336</c:v>
                </c:pt>
                <c:pt idx="5365">
                  <c:v>41048.097222222212</c:v>
                </c:pt>
                <c:pt idx="5366">
                  <c:v>41048.111111111102</c:v>
                </c:pt>
                <c:pt idx="5367">
                  <c:v>41048.124999999993</c:v>
                </c:pt>
                <c:pt idx="5368">
                  <c:v>41048.138888888891</c:v>
                </c:pt>
                <c:pt idx="5369">
                  <c:v>41048.152777777781</c:v>
                </c:pt>
                <c:pt idx="5370">
                  <c:v>41048.166666666657</c:v>
                </c:pt>
                <c:pt idx="5371">
                  <c:v>41048.180555555562</c:v>
                </c:pt>
                <c:pt idx="5372">
                  <c:v>41048.194444444445</c:v>
                </c:pt>
                <c:pt idx="5373">
                  <c:v>41048.208333333336</c:v>
                </c:pt>
                <c:pt idx="5374">
                  <c:v>41048.222222222212</c:v>
                </c:pt>
                <c:pt idx="5375">
                  <c:v>41048.236111111102</c:v>
                </c:pt>
                <c:pt idx="5376">
                  <c:v>41048.25</c:v>
                </c:pt>
                <c:pt idx="5377">
                  <c:v>41048.263888888883</c:v>
                </c:pt>
                <c:pt idx="5378">
                  <c:v>41048.277777777774</c:v>
                </c:pt>
                <c:pt idx="5379">
                  <c:v>41048.29166666665</c:v>
                </c:pt>
                <c:pt idx="5380">
                  <c:v>41048.305555555562</c:v>
                </c:pt>
                <c:pt idx="5381">
                  <c:v>41048.319444444453</c:v>
                </c:pt>
                <c:pt idx="5382">
                  <c:v>41048.333333333336</c:v>
                </c:pt>
                <c:pt idx="5383">
                  <c:v>41048.347222222219</c:v>
                </c:pt>
                <c:pt idx="5384">
                  <c:v>41048.361111111102</c:v>
                </c:pt>
                <c:pt idx="5385">
                  <c:v>41048.375</c:v>
                </c:pt>
                <c:pt idx="5386">
                  <c:v>41048.388888888898</c:v>
                </c:pt>
                <c:pt idx="5387">
                  <c:v>41048.402777777781</c:v>
                </c:pt>
                <c:pt idx="5388">
                  <c:v>41048.416666666664</c:v>
                </c:pt>
                <c:pt idx="5389">
                  <c:v>41048.430555555562</c:v>
                </c:pt>
                <c:pt idx="5390">
                  <c:v>41048.444444444453</c:v>
                </c:pt>
                <c:pt idx="5391">
                  <c:v>41048.458333333343</c:v>
                </c:pt>
                <c:pt idx="5392">
                  <c:v>41048.472222222219</c:v>
                </c:pt>
                <c:pt idx="5393">
                  <c:v>41048.486111111109</c:v>
                </c:pt>
                <c:pt idx="5394">
                  <c:v>41048.5</c:v>
                </c:pt>
                <c:pt idx="5395">
                  <c:v>41048.513888888891</c:v>
                </c:pt>
                <c:pt idx="5396">
                  <c:v>41048.527777777774</c:v>
                </c:pt>
                <c:pt idx="5397">
                  <c:v>41048.541666666657</c:v>
                </c:pt>
                <c:pt idx="5398">
                  <c:v>41048.555555555562</c:v>
                </c:pt>
                <c:pt idx="5399">
                  <c:v>41048.569444444445</c:v>
                </c:pt>
                <c:pt idx="5400">
                  <c:v>41048.583333333336</c:v>
                </c:pt>
                <c:pt idx="5401">
                  <c:v>41048.597222222212</c:v>
                </c:pt>
                <c:pt idx="5402">
                  <c:v>41048.611111111102</c:v>
                </c:pt>
                <c:pt idx="5403">
                  <c:v>41048.624999999993</c:v>
                </c:pt>
                <c:pt idx="5404">
                  <c:v>41048.638888888891</c:v>
                </c:pt>
                <c:pt idx="5405">
                  <c:v>41048.652777777781</c:v>
                </c:pt>
                <c:pt idx="5406">
                  <c:v>41048.666666666657</c:v>
                </c:pt>
                <c:pt idx="5407">
                  <c:v>41048.680555555562</c:v>
                </c:pt>
                <c:pt idx="5408">
                  <c:v>41048.694444444445</c:v>
                </c:pt>
                <c:pt idx="5409">
                  <c:v>41048.708333333336</c:v>
                </c:pt>
                <c:pt idx="5410">
                  <c:v>41048.722222222212</c:v>
                </c:pt>
                <c:pt idx="5411">
                  <c:v>41048.736111111102</c:v>
                </c:pt>
                <c:pt idx="5412">
                  <c:v>41048.75</c:v>
                </c:pt>
                <c:pt idx="5413">
                  <c:v>41048.763888888883</c:v>
                </c:pt>
                <c:pt idx="5414">
                  <c:v>41048.777777777774</c:v>
                </c:pt>
                <c:pt idx="5415">
                  <c:v>41048.79166666665</c:v>
                </c:pt>
                <c:pt idx="5416">
                  <c:v>41048.805555555562</c:v>
                </c:pt>
                <c:pt idx="5417">
                  <c:v>41048.819444444453</c:v>
                </c:pt>
                <c:pt idx="5418">
                  <c:v>41048.833333333336</c:v>
                </c:pt>
                <c:pt idx="5419">
                  <c:v>41048.847222222219</c:v>
                </c:pt>
                <c:pt idx="5420">
                  <c:v>41048.861111111102</c:v>
                </c:pt>
                <c:pt idx="5421">
                  <c:v>41048.875</c:v>
                </c:pt>
                <c:pt idx="5422">
                  <c:v>41048.888888888898</c:v>
                </c:pt>
                <c:pt idx="5423">
                  <c:v>41048.902777777781</c:v>
                </c:pt>
                <c:pt idx="5424">
                  <c:v>41048.916666666664</c:v>
                </c:pt>
                <c:pt idx="5425">
                  <c:v>41048.930555555562</c:v>
                </c:pt>
                <c:pt idx="5426">
                  <c:v>41048.944444444453</c:v>
                </c:pt>
                <c:pt idx="5427">
                  <c:v>41048.958333333343</c:v>
                </c:pt>
                <c:pt idx="5428">
                  <c:v>41048.972222222219</c:v>
                </c:pt>
                <c:pt idx="5429">
                  <c:v>41048.986111111109</c:v>
                </c:pt>
                <c:pt idx="5430">
                  <c:v>41049</c:v>
                </c:pt>
                <c:pt idx="5431">
                  <c:v>41049.013888888891</c:v>
                </c:pt>
                <c:pt idx="5432">
                  <c:v>41049.027777777774</c:v>
                </c:pt>
                <c:pt idx="5433">
                  <c:v>41049.041666666657</c:v>
                </c:pt>
                <c:pt idx="5434">
                  <c:v>41049.055555555562</c:v>
                </c:pt>
                <c:pt idx="5435">
                  <c:v>41049.069444444445</c:v>
                </c:pt>
                <c:pt idx="5436">
                  <c:v>41049.083333333336</c:v>
                </c:pt>
                <c:pt idx="5437">
                  <c:v>41049.097222222212</c:v>
                </c:pt>
                <c:pt idx="5438">
                  <c:v>41049.111111111102</c:v>
                </c:pt>
                <c:pt idx="5439">
                  <c:v>41049.124999999993</c:v>
                </c:pt>
                <c:pt idx="5440">
                  <c:v>41049.138888888891</c:v>
                </c:pt>
                <c:pt idx="5441">
                  <c:v>41049.152777777781</c:v>
                </c:pt>
                <c:pt idx="5442">
                  <c:v>41049.166666666657</c:v>
                </c:pt>
                <c:pt idx="5443">
                  <c:v>41049.180555555562</c:v>
                </c:pt>
                <c:pt idx="5444">
                  <c:v>41049.194444444445</c:v>
                </c:pt>
                <c:pt idx="5445">
                  <c:v>41049.208333333336</c:v>
                </c:pt>
                <c:pt idx="5446">
                  <c:v>41049.222222222212</c:v>
                </c:pt>
                <c:pt idx="5447">
                  <c:v>41049.236111111102</c:v>
                </c:pt>
                <c:pt idx="5448">
                  <c:v>41049.25</c:v>
                </c:pt>
                <c:pt idx="5449">
                  <c:v>41049.263888888883</c:v>
                </c:pt>
                <c:pt idx="5450">
                  <c:v>41049.277777777774</c:v>
                </c:pt>
                <c:pt idx="5451">
                  <c:v>41049.29166666665</c:v>
                </c:pt>
                <c:pt idx="5452">
                  <c:v>41049.305555555562</c:v>
                </c:pt>
                <c:pt idx="5453">
                  <c:v>41049.319444444453</c:v>
                </c:pt>
                <c:pt idx="5454">
                  <c:v>41049.333333333336</c:v>
                </c:pt>
                <c:pt idx="5455">
                  <c:v>41049.347222222219</c:v>
                </c:pt>
                <c:pt idx="5456">
                  <c:v>41049.361111111102</c:v>
                </c:pt>
                <c:pt idx="5457">
                  <c:v>41049.375</c:v>
                </c:pt>
                <c:pt idx="5458">
                  <c:v>41049.388888888898</c:v>
                </c:pt>
                <c:pt idx="5459">
                  <c:v>41049.402777777781</c:v>
                </c:pt>
                <c:pt idx="5460">
                  <c:v>41049.416666666664</c:v>
                </c:pt>
                <c:pt idx="5461">
                  <c:v>41049.430555555562</c:v>
                </c:pt>
                <c:pt idx="5462">
                  <c:v>41049.444444444453</c:v>
                </c:pt>
                <c:pt idx="5463">
                  <c:v>41049.458333333343</c:v>
                </c:pt>
                <c:pt idx="5464">
                  <c:v>41049.472222222219</c:v>
                </c:pt>
                <c:pt idx="5465">
                  <c:v>41049.486111111109</c:v>
                </c:pt>
                <c:pt idx="5466">
                  <c:v>41049.5</c:v>
                </c:pt>
                <c:pt idx="5467">
                  <c:v>41049.513888888891</c:v>
                </c:pt>
                <c:pt idx="5468">
                  <c:v>41049.527777777774</c:v>
                </c:pt>
                <c:pt idx="5469">
                  <c:v>41049.541666666657</c:v>
                </c:pt>
                <c:pt idx="5470">
                  <c:v>41049.555555555562</c:v>
                </c:pt>
                <c:pt idx="5471">
                  <c:v>41049.569444444445</c:v>
                </c:pt>
                <c:pt idx="5472">
                  <c:v>41049.583333333336</c:v>
                </c:pt>
                <c:pt idx="5473">
                  <c:v>41049.597222222212</c:v>
                </c:pt>
                <c:pt idx="5474">
                  <c:v>41049.611111111102</c:v>
                </c:pt>
                <c:pt idx="5475">
                  <c:v>41049.624999999993</c:v>
                </c:pt>
                <c:pt idx="5476">
                  <c:v>41049.638888888891</c:v>
                </c:pt>
                <c:pt idx="5477">
                  <c:v>41049.652777777781</c:v>
                </c:pt>
                <c:pt idx="5478">
                  <c:v>41049.666666666657</c:v>
                </c:pt>
                <c:pt idx="5479">
                  <c:v>41049.680555555562</c:v>
                </c:pt>
                <c:pt idx="5480">
                  <c:v>41049.694444444445</c:v>
                </c:pt>
                <c:pt idx="5481">
                  <c:v>41049.708333333336</c:v>
                </c:pt>
                <c:pt idx="5482">
                  <c:v>41049.722222222212</c:v>
                </c:pt>
                <c:pt idx="5483">
                  <c:v>41049.736111111102</c:v>
                </c:pt>
                <c:pt idx="5484">
                  <c:v>41049.75</c:v>
                </c:pt>
                <c:pt idx="5485">
                  <c:v>41049.763888888883</c:v>
                </c:pt>
                <c:pt idx="5486">
                  <c:v>41049.777777777774</c:v>
                </c:pt>
                <c:pt idx="5487">
                  <c:v>41049.79166666665</c:v>
                </c:pt>
                <c:pt idx="5488">
                  <c:v>41049.805555555562</c:v>
                </c:pt>
                <c:pt idx="5489">
                  <c:v>41049.819444444453</c:v>
                </c:pt>
                <c:pt idx="5490">
                  <c:v>41049.833333333336</c:v>
                </c:pt>
                <c:pt idx="5491">
                  <c:v>41049.847222222219</c:v>
                </c:pt>
                <c:pt idx="5492">
                  <c:v>41049.861111111102</c:v>
                </c:pt>
                <c:pt idx="5493">
                  <c:v>41049.875</c:v>
                </c:pt>
                <c:pt idx="5494">
                  <c:v>41049.888888888898</c:v>
                </c:pt>
                <c:pt idx="5495">
                  <c:v>41049.902777777781</c:v>
                </c:pt>
                <c:pt idx="5496">
                  <c:v>41049.916666666664</c:v>
                </c:pt>
                <c:pt idx="5497">
                  <c:v>41049.930555555562</c:v>
                </c:pt>
                <c:pt idx="5498">
                  <c:v>41049.944444444453</c:v>
                </c:pt>
                <c:pt idx="5499">
                  <c:v>41049.958333333343</c:v>
                </c:pt>
                <c:pt idx="5500">
                  <c:v>41049.972222222219</c:v>
                </c:pt>
                <c:pt idx="5501">
                  <c:v>41049.986111111109</c:v>
                </c:pt>
                <c:pt idx="5502">
                  <c:v>41050</c:v>
                </c:pt>
                <c:pt idx="5503">
                  <c:v>41050.013888888891</c:v>
                </c:pt>
                <c:pt idx="5504">
                  <c:v>41050.027777777774</c:v>
                </c:pt>
                <c:pt idx="5505">
                  <c:v>41050.041666666657</c:v>
                </c:pt>
                <c:pt idx="5506">
                  <c:v>41050.055555555562</c:v>
                </c:pt>
                <c:pt idx="5507">
                  <c:v>41050.069444444445</c:v>
                </c:pt>
                <c:pt idx="5508">
                  <c:v>41050.083333333336</c:v>
                </c:pt>
                <c:pt idx="5509">
                  <c:v>41050.097222222212</c:v>
                </c:pt>
                <c:pt idx="5510">
                  <c:v>41050.111111111102</c:v>
                </c:pt>
                <c:pt idx="5511">
                  <c:v>41050.124999999993</c:v>
                </c:pt>
                <c:pt idx="5512">
                  <c:v>41050.138888888891</c:v>
                </c:pt>
                <c:pt idx="5513">
                  <c:v>41050.152777777781</c:v>
                </c:pt>
                <c:pt idx="5514">
                  <c:v>41050.166666666657</c:v>
                </c:pt>
                <c:pt idx="5515">
                  <c:v>41050.180555555562</c:v>
                </c:pt>
                <c:pt idx="5516">
                  <c:v>41050.194444444445</c:v>
                </c:pt>
                <c:pt idx="5517">
                  <c:v>41050.208333333336</c:v>
                </c:pt>
                <c:pt idx="5518">
                  <c:v>41050.222222222212</c:v>
                </c:pt>
                <c:pt idx="5519">
                  <c:v>41050.236111111102</c:v>
                </c:pt>
                <c:pt idx="5520">
                  <c:v>41050.25</c:v>
                </c:pt>
                <c:pt idx="5521">
                  <c:v>41050.263888888883</c:v>
                </c:pt>
                <c:pt idx="5522">
                  <c:v>41050.277777777774</c:v>
                </c:pt>
                <c:pt idx="5523">
                  <c:v>41050.29166666665</c:v>
                </c:pt>
                <c:pt idx="5524">
                  <c:v>41050.305555555562</c:v>
                </c:pt>
                <c:pt idx="5525">
                  <c:v>41050.319444444453</c:v>
                </c:pt>
                <c:pt idx="5526">
                  <c:v>41050.333333333336</c:v>
                </c:pt>
                <c:pt idx="5527">
                  <c:v>41050.347222222219</c:v>
                </c:pt>
                <c:pt idx="5528">
                  <c:v>41050.361111111102</c:v>
                </c:pt>
                <c:pt idx="5529">
                  <c:v>41050.375</c:v>
                </c:pt>
                <c:pt idx="5530">
                  <c:v>41050.388888888898</c:v>
                </c:pt>
                <c:pt idx="5531">
                  <c:v>41050.402777777781</c:v>
                </c:pt>
                <c:pt idx="5532">
                  <c:v>41050.416666666664</c:v>
                </c:pt>
                <c:pt idx="5533">
                  <c:v>41050.430555555562</c:v>
                </c:pt>
                <c:pt idx="5534">
                  <c:v>41050.444444444453</c:v>
                </c:pt>
                <c:pt idx="5535">
                  <c:v>41050.458333333343</c:v>
                </c:pt>
                <c:pt idx="5536">
                  <c:v>41050.472222222219</c:v>
                </c:pt>
                <c:pt idx="5537">
                  <c:v>41050.486111111109</c:v>
                </c:pt>
                <c:pt idx="5538">
                  <c:v>41050.5</c:v>
                </c:pt>
                <c:pt idx="5539">
                  <c:v>41050.513888888891</c:v>
                </c:pt>
                <c:pt idx="5540">
                  <c:v>41050.527777777774</c:v>
                </c:pt>
                <c:pt idx="5541">
                  <c:v>41050.541666666657</c:v>
                </c:pt>
                <c:pt idx="5542">
                  <c:v>41050.555555555562</c:v>
                </c:pt>
                <c:pt idx="5543">
                  <c:v>41050.569444444445</c:v>
                </c:pt>
                <c:pt idx="5544">
                  <c:v>41050.583333333336</c:v>
                </c:pt>
                <c:pt idx="5545">
                  <c:v>41050.597222222212</c:v>
                </c:pt>
                <c:pt idx="5546">
                  <c:v>41050.611111111102</c:v>
                </c:pt>
                <c:pt idx="5547">
                  <c:v>41050.624999999993</c:v>
                </c:pt>
                <c:pt idx="5548">
                  <c:v>41050.638888888891</c:v>
                </c:pt>
                <c:pt idx="5549">
                  <c:v>41050.652777777781</c:v>
                </c:pt>
                <c:pt idx="5550">
                  <c:v>41050.666666666657</c:v>
                </c:pt>
                <c:pt idx="5551">
                  <c:v>41050.680555555562</c:v>
                </c:pt>
                <c:pt idx="5552">
                  <c:v>41050.694444444445</c:v>
                </c:pt>
                <c:pt idx="5553">
                  <c:v>41050.708333333336</c:v>
                </c:pt>
                <c:pt idx="5554">
                  <c:v>41050.722222222212</c:v>
                </c:pt>
                <c:pt idx="5555">
                  <c:v>41050.736111111102</c:v>
                </c:pt>
                <c:pt idx="5556">
                  <c:v>41050.75</c:v>
                </c:pt>
                <c:pt idx="5557">
                  <c:v>41050.763888888883</c:v>
                </c:pt>
                <c:pt idx="5558">
                  <c:v>41050.777777777774</c:v>
                </c:pt>
                <c:pt idx="5559">
                  <c:v>41050.79166666665</c:v>
                </c:pt>
                <c:pt idx="5560">
                  <c:v>41050.805555555562</c:v>
                </c:pt>
                <c:pt idx="5561">
                  <c:v>41050.819444444453</c:v>
                </c:pt>
                <c:pt idx="5562">
                  <c:v>41050.833333333336</c:v>
                </c:pt>
                <c:pt idx="5563">
                  <c:v>41050.847222222219</c:v>
                </c:pt>
                <c:pt idx="5564">
                  <c:v>41050.861111111102</c:v>
                </c:pt>
                <c:pt idx="5565">
                  <c:v>41050.875</c:v>
                </c:pt>
                <c:pt idx="5566">
                  <c:v>41050.888888888898</c:v>
                </c:pt>
                <c:pt idx="5567">
                  <c:v>41050.902777777781</c:v>
                </c:pt>
                <c:pt idx="5568">
                  <c:v>41050.916666666664</c:v>
                </c:pt>
                <c:pt idx="5569">
                  <c:v>41050.930555555562</c:v>
                </c:pt>
                <c:pt idx="5570">
                  <c:v>41050.944444444453</c:v>
                </c:pt>
                <c:pt idx="5571">
                  <c:v>41050.958333333343</c:v>
                </c:pt>
                <c:pt idx="5572">
                  <c:v>41050.972222222219</c:v>
                </c:pt>
                <c:pt idx="5573">
                  <c:v>41050.986111111109</c:v>
                </c:pt>
                <c:pt idx="5574">
                  <c:v>41051</c:v>
                </c:pt>
                <c:pt idx="5575">
                  <c:v>41051.013888888891</c:v>
                </c:pt>
                <c:pt idx="5576">
                  <c:v>41051.027777777774</c:v>
                </c:pt>
                <c:pt idx="5577">
                  <c:v>41051.041666666657</c:v>
                </c:pt>
                <c:pt idx="5578">
                  <c:v>41051.055555555562</c:v>
                </c:pt>
                <c:pt idx="5579">
                  <c:v>41051.069444444445</c:v>
                </c:pt>
                <c:pt idx="5580">
                  <c:v>41051.083333333336</c:v>
                </c:pt>
                <c:pt idx="5581">
                  <c:v>41051.097222222212</c:v>
                </c:pt>
                <c:pt idx="5582">
                  <c:v>41051.111111111102</c:v>
                </c:pt>
                <c:pt idx="5583">
                  <c:v>41051.124999999993</c:v>
                </c:pt>
                <c:pt idx="5584">
                  <c:v>41051.138888888891</c:v>
                </c:pt>
                <c:pt idx="5585">
                  <c:v>41051.152777777781</c:v>
                </c:pt>
                <c:pt idx="5586">
                  <c:v>41051.166666666657</c:v>
                </c:pt>
                <c:pt idx="5587">
                  <c:v>41051.180555555562</c:v>
                </c:pt>
                <c:pt idx="5588">
                  <c:v>41051.194444444445</c:v>
                </c:pt>
                <c:pt idx="5589">
                  <c:v>41051.208333333336</c:v>
                </c:pt>
                <c:pt idx="5590">
                  <c:v>41051.222222222212</c:v>
                </c:pt>
                <c:pt idx="5591">
                  <c:v>41051.236111111102</c:v>
                </c:pt>
                <c:pt idx="5592">
                  <c:v>41051.25</c:v>
                </c:pt>
                <c:pt idx="5593">
                  <c:v>41051.263888888883</c:v>
                </c:pt>
                <c:pt idx="5594">
                  <c:v>41051.277777777774</c:v>
                </c:pt>
                <c:pt idx="5595">
                  <c:v>41051.29166666665</c:v>
                </c:pt>
                <c:pt idx="5596">
                  <c:v>41051.305555555562</c:v>
                </c:pt>
                <c:pt idx="5597">
                  <c:v>41051.319444444453</c:v>
                </c:pt>
                <c:pt idx="5598">
                  <c:v>41051.333333333336</c:v>
                </c:pt>
                <c:pt idx="5599">
                  <c:v>41051.347222222219</c:v>
                </c:pt>
                <c:pt idx="5600">
                  <c:v>41051.361111111102</c:v>
                </c:pt>
                <c:pt idx="5601">
                  <c:v>41051.375</c:v>
                </c:pt>
                <c:pt idx="5602">
                  <c:v>41051.388888888898</c:v>
                </c:pt>
                <c:pt idx="5603">
                  <c:v>41051.402777777781</c:v>
                </c:pt>
                <c:pt idx="5604">
                  <c:v>41051.416666666664</c:v>
                </c:pt>
                <c:pt idx="5605">
                  <c:v>41051.430555555562</c:v>
                </c:pt>
                <c:pt idx="5606">
                  <c:v>41051.444444444453</c:v>
                </c:pt>
                <c:pt idx="5607">
                  <c:v>41051.458333333343</c:v>
                </c:pt>
                <c:pt idx="5608">
                  <c:v>41051.472222222219</c:v>
                </c:pt>
                <c:pt idx="5609">
                  <c:v>41051.486111111109</c:v>
                </c:pt>
                <c:pt idx="5610">
                  <c:v>41051.5</c:v>
                </c:pt>
                <c:pt idx="5611">
                  <c:v>41051.513888888891</c:v>
                </c:pt>
                <c:pt idx="5612">
                  <c:v>41051.527777777774</c:v>
                </c:pt>
                <c:pt idx="5613">
                  <c:v>41051.541666666657</c:v>
                </c:pt>
                <c:pt idx="5614">
                  <c:v>41051.555555555562</c:v>
                </c:pt>
                <c:pt idx="5615">
                  <c:v>41051.569444444445</c:v>
                </c:pt>
                <c:pt idx="5616">
                  <c:v>41051.583333333336</c:v>
                </c:pt>
                <c:pt idx="5617">
                  <c:v>41051.597222222212</c:v>
                </c:pt>
                <c:pt idx="5618">
                  <c:v>41051.611111111102</c:v>
                </c:pt>
                <c:pt idx="5619">
                  <c:v>41051.624999999993</c:v>
                </c:pt>
                <c:pt idx="5620">
                  <c:v>41051.638888888891</c:v>
                </c:pt>
                <c:pt idx="5621">
                  <c:v>41051.652777777781</c:v>
                </c:pt>
                <c:pt idx="5622">
                  <c:v>41051.666666666657</c:v>
                </c:pt>
                <c:pt idx="5623">
                  <c:v>41051.680555555562</c:v>
                </c:pt>
                <c:pt idx="5624">
                  <c:v>41051.694444444445</c:v>
                </c:pt>
                <c:pt idx="5625">
                  <c:v>41051.708333333336</c:v>
                </c:pt>
                <c:pt idx="5626">
                  <c:v>41051.722222222212</c:v>
                </c:pt>
                <c:pt idx="5627">
                  <c:v>41051.736111111102</c:v>
                </c:pt>
                <c:pt idx="5628">
                  <c:v>41051.75</c:v>
                </c:pt>
                <c:pt idx="5629">
                  <c:v>41051.763888888883</c:v>
                </c:pt>
                <c:pt idx="5630">
                  <c:v>41051.777777777774</c:v>
                </c:pt>
                <c:pt idx="5631">
                  <c:v>41051.79166666665</c:v>
                </c:pt>
                <c:pt idx="5632">
                  <c:v>41051.805555555562</c:v>
                </c:pt>
                <c:pt idx="5633">
                  <c:v>41051.819444444453</c:v>
                </c:pt>
                <c:pt idx="5634">
                  <c:v>41051.833333333336</c:v>
                </c:pt>
                <c:pt idx="5635">
                  <c:v>41051.847222222219</c:v>
                </c:pt>
                <c:pt idx="5636">
                  <c:v>41051.861111111102</c:v>
                </c:pt>
                <c:pt idx="5637">
                  <c:v>41051.875</c:v>
                </c:pt>
                <c:pt idx="5638">
                  <c:v>41051.888888888898</c:v>
                </c:pt>
                <c:pt idx="5639">
                  <c:v>41051.902777777781</c:v>
                </c:pt>
                <c:pt idx="5640">
                  <c:v>41051.916666666664</c:v>
                </c:pt>
                <c:pt idx="5641">
                  <c:v>41051.930555555562</c:v>
                </c:pt>
                <c:pt idx="5642">
                  <c:v>41051.944444444453</c:v>
                </c:pt>
                <c:pt idx="5643">
                  <c:v>41051.958333333343</c:v>
                </c:pt>
                <c:pt idx="5644">
                  <c:v>41051.972222222219</c:v>
                </c:pt>
                <c:pt idx="5645">
                  <c:v>41051.986111111109</c:v>
                </c:pt>
                <c:pt idx="5646">
                  <c:v>41052</c:v>
                </c:pt>
                <c:pt idx="5647">
                  <c:v>41052.013888888891</c:v>
                </c:pt>
                <c:pt idx="5648">
                  <c:v>41052.027777777774</c:v>
                </c:pt>
                <c:pt idx="5649">
                  <c:v>41052.041666666657</c:v>
                </c:pt>
                <c:pt idx="5650">
                  <c:v>41052.055555555562</c:v>
                </c:pt>
                <c:pt idx="5651">
                  <c:v>41052.069444444445</c:v>
                </c:pt>
                <c:pt idx="5652">
                  <c:v>41052.083333333336</c:v>
                </c:pt>
                <c:pt idx="5653">
                  <c:v>41052.097222222212</c:v>
                </c:pt>
                <c:pt idx="5654">
                  <c:v>41052.111111111102</c:v>
                </c:pt>
                <c:pt idx="5655">
                  <c:v>41052.124999999993</c:v>
                </c:pt>
                <c:pt idx="5656">
                  <c:v>41052.138888888891</c:v>
                </c:pt>
                <c:pt idx="5657">
                  <c:v>41052.152777777781</c:v>
                </c:pt>
                <c:pt idx="5658">
                  <c:v>41052.166666666657</c:v>
                </c:pt>
                <c:pt idx="5659">
                  <c:v>41052.180555555562</c:v>
                </c:pt>
                <c:pt idx="5660">
                  <c:v>41052.194444444445</c:v>
                </c:pt>
                <c:pt idx="5661">
                  <c:v>41052.208333333336</c:v>
                </c:pt>
                <c:pt idx="5662">
                  <c:v>41052.222222222212</c:v>
                </c:pt>
                <c:pt idx="5663">
                  <c:v>41052.236111111102</c:v>
                </c:pt>
                <c:pt idx="5664">
                  <c:v>41052.25</c:v>
                </c:pt>
                <c:pt idx="5665">
                  <c:v>41052.263888888883</c:v>
                </c:pt>
                <c:pt idx="5666">
                  <c:v>41052.277777777774</c:v>
                </c:pt>
                <c:pt idx="5667">
                  <c:v>41052.29166666665</c:v>
                </c:pt>
                <c:pt idx="5668">
                  <c:v>41052.305555555562</c:v>
                </c:pt>
                <c:pt idx="5669">
                  <c:v>41052.319444444453</c:v>
                </c:pt>
                <c:pt idx="5670">
                  <c:v>41052.333333333336</c:v>
                </c:pt>
                <c:pt idx="5671">
                  <c:v>41052.347222222219</c:v>
                </c:pt>
                <c:pt idx="5672">
                  <c:v>41052.361111111102</c:v>
                </c:pt>
                <c:pt idx="5673">
                  <c:v>41052.375</c:v>
                </c:pt>
                <c:pt idx="5674">
                  <c:v>41052.388888888898</c:v>
                </c:pt>
                <c:pt idx="5675">
                  <c:v>41052.402777777781</c:v>
                </c:pt>
                <c:pt idx="5676">
                  <c:v>41052.416666666664</c:v>
                </c:pt>
                <c:pt idx="5677">
                  <c:v>41052.430555555562</c:v>
                </c:pt>
                <c:pt idx="5678">
                  <c:v>41052.444444444453</c:v>
                </c:pt>
                <c:pt idx="5679">
                  <c:v>41052.458333333343</c:v>
                </c:pt>
                <c:pt idx="5680">
                  <c:v>41052.472222222219</c:v>
                </c:pt>
                <c:pt idx="5681">
                  <c:v>41052.486111111109</c:v>
                </c:pt>
                <c:pt idx="5682">
                  <c:v>41052.5</c:v>
                </c:pt>
                <c:pt idx="5683">
                  <c:v>41052.513888888891</c:v>
                </c:pt>
                <c:pt idx="5684">
                  <c:v>41052.527777777774</c:v>
                </c:pt>
                <c:pt idx="5685">
                  <c:v>41052.541666666657</c:v>
                </c:pt>
                <c:pt idx="5686">
                  <c:v>41052.555555555562</c:v>
                </c:pt>
                <c:pt idx="5687">
                  <c:v>41052.569444444445</c:v>
                </c:pt>
                <c:pt idx="5688">
                  <c:v>41052.583333333336</c:v>
                </c:pt>
                <c:pt idx="5689">
                  <c:v>41052.597222222212</c:v>
                </c:pt>
                <c:pt idx="5690">
                  <c:v>41052.611111111102</c:v>
                </c:pt>
                <c:pt idx="5691">
                  <c:v>41052.624999999993</c:v>
                </c:pt>
                <c:pt idx="5692">
                  <c:v>41052.638888888891</c:v>
                </c:pt>
                <c:pt idx="5693">
                  <c:v>41052.652777777781</c:v>
                </c:pt>
                <c:pt idx="5694">
                  <c:v>41052.666666666657</c:v>
                </c:pt>
                <c:pt idx="5695">
                  <c:v>41052.680555555562</c:v>
                </c:pt>
                <c:pt idx="5696">
                  <c:v>41052.694444444445</c:v>
                </c:pt>
                <c:pt idx="5697">
                  <c:v>41052.708333333336</c:v>
                </c:pt>
                <c:pt idx="5698">
                  <c:v>41052.722222222212</c:v>
                </c:pt>
                <c:pt idx="5699">
                  <c:v>41052.736111111102</c:v>
                </c:pt>
                <c:pt idx="5700">
                  <c:v>41052.75</c:v>
                </c:pt>
                <c:pt idx="5701">
                  <c:v>41052.763888888883</c:v>
                </c:pt>
                <c:pt idx="5702">
                  <c:v>41052.777777777774</c:v>
                </c:pt>
                <c:pt idx="5703">
                  <c:v>41052.79166666665</c:v>
                </c:pt>
                <c:pt idx="5704">
                  <c:v>41052.805555555562</c:v>
                </c:pt>
                <c:pt idx="5705">
                  <c:v>41052.819444444453</c:v>
                </c:pt>
                <c:pt idx="5706">
                  <c:v>41052.833333333336</c:v>
                </c:pt>
                <c:pt idx="5707">
                  <c:v>41052.847222222219</c:v>
                </c:pt>
                <c:pt idx="5708">
                  <c:v>41052.861111111102</c:v>
                </c:pt>
                <c:pt idx="5709">
                  <c:v>41052.875</c:v>
                </c:pt>
                <c:pt idx="5710">
                  <c:v>41052.888888888898</c:v>
                </c:pt>
                <c:pt idx="5711">
                  <c:v>41052.902777777781</c:v>
                </c:pt>
                <c:pt idx="5712">
                  <c:v>41052.916666666664</c:v>
                </c:pt>
                <c:pt idx="5713">
                  <c:v>41052.930555555562</c:v>
                </c:pt>
                <c:pt idx="5714">
                  <c:v>41052.944444444453</c:v>
                </c:pt>
                <c:pt idx="5715">
                  <c:v>41052.958333333343</c:v>
                </c:pt>
                <c:pt idx="5716">
                  <c:v>41052.972222222219</c:v>
                </c:pt>
                <c:pt idx="5717">
                  <c:v>41052.986111111109</c:v>
                </c:pt>
                <c:pt idx="5718">
                  <c:v>41053</c:v>
                </c:pt>
                <c:pt idx="5719">
                  <c:v>41053.013888888891</c:v>
                </c:pt>
                <c:pt idx="5720">
                  <c:v>41053.027777777774</c:v>
                </c:pt>
                <c:pt idx="5721">
                  <c:v>41053.041666666657</c:v>
                </c:pt>
                <c:pt idx="5722">
                  <c:v>41053.055555555562</c:v>
                </c:pt>
                <c:pt idx="5723">
                  <c:v>41053.069444444445</c:v>
                </c:pt>
                <c:pt idx="5724">
                  <c:v>41053.083333333336</c:v>
                </c:pt>
                <c:pt idx="5725">
                  <c:v>41053.097222222212</c:v>
                </c:pt>
                <c:pt idx="5726">
                  <c:v>41053.111111111102</c:v>
                </c:pt>
                <c:pt idx="5727">
                  <c:v>41053.124999999993</c:v>
                </c:pt>
                <c:pt idx="5728">
                  <c:v>41053.138888888891</c:v>
                </c:pt>
                <c:pt idx="5729">
                  <c:v>41053.152777777781</c:v>
                </c:pt>
                <c:pt idx="5730">
                  <c:v>41053.166666666657</c:v>
                </c:pt>
                <c:pt idx="5731">
                  <c:v>41053.180555555562</c:v>
                </c:pt>
                <c:pt idx="5732">
                  <c:v>41053.194444444445</c:v>
                </c:pt>
                <c:pt idx="5733">
                  <c:v>41053.208333333336</c:v>
                </c:pt>
                <c:pt idx="5734">
                  <c:v>41053.222222222212</c:v>
                </c:pt>
                <c:pt idx="5735">
                  <c:v>41053.236111111102</c:v>
                </c:pt>
                <c:pt idx="5736">
                  <c:v>41053.25</c:v>
                </c:pt>
                <c:pt idx="5737">
                  <c:v>41053.263888888883</c:v>
                </c:pt>
                <c:pt idx="5738">
                  <c:v>41053.277777777774</c:v>
                </c:pt>
                <c:pt idx="5739">
                  <c:v>41053.29166666665</c:v>
                </c:pt>
                <c:pt idx="5740">
                  <c:v>41053.305555555562</c:v>
                </c:pt>
                <c:pt idx="5741">
                  <c:v>41053.319444444453</c:v>
                </c:pt>
                <c:pt idx="5742">
                  <c:v>41053.333333333336</c:v>
                </c:pt>
                <c:pt idx="5743">
                  <c:v>41053.347222222219</c:v>
                </c:pt>
                <c:pt idx="5744">
                  <c:v>41053.361111111102</c:v>
                </c:pt>
                <c:pt idx="5745">
                  <c:v>41053.375</c:v>
                </c:pt>
                <c:pt idx="5746">
                  <c:v>41053.388888888898</c:v>
                </c:pt>
                <c:pt idx="5747">
                  <c:v>41053.402777777781</c:v>
                </c:pt>
                <c:pt idx="5748">
                  <c:v>41053.416666666664</c:v>
                </c:pt>
                <c:pt idx="5749">
                  <c:v>41053.430555555562</c:v>
                </c:pt>
                <c:pt idx="5750">
                  <c:v>41053.444444444453</c:v>
                </c:pt>
                <c:pt idx="5751">
                  <c:v>41053.458333333343</c:v>
                </c:pt>
                <c:pt idx="5752">
                  <c:v>41053.472222222219</c:v>
                </c:pt>
                <c:pt idx="5753">
                  <c:v>41053.486111111109</c:v>
                </c:pt>
                <c:pt idx="5754">
                  <c:v>41053.5</c:v>
                </c:pt>
                <c:pt idx="5755">
                  <c:v>41053.513888888891</c:v>
                </c:pt>
                <c:pt idx="5756">
                  <c:v>41053.527777777774</c:v>
                </c:pt>
                <c:pt idx="5757">
                  <c:v>41053.541666666657</c:v>
                </c:pt>
                <c:pt idx="5758">
                  <c:v>41053.555555555562</c:v>
                </c:pt>
                <c:pt idx="5759">
                  <c:v>41053.569444444445</c:v>
                </c:pt>
                <c:pt idx="5760">
                  <c:v>41053.583333333336</c:v>
                </c:pt>
                <c:pt idx="5761">
                  <c:v>41053.597222222212</c:v>
                </c:pt>
                <c:pt idx="5762">
                  <c:v>41053.611111111102</c:v>
                </c:pt>
                <c:pt idx="5763">
                  <c:v>41053.624999999993</c:v>
                </c:pt>
                <c:pt idx="5764">
                  <c:v>41053.638888888891</c:v>
                </c:pt>
                <c:pt idx="5765">
                  <c:v>41053.652777777781</c:v>
                </c:pt>
                <c:pt idx="5766">
                  <c:v>41053.666666666657</c:v>
                </c:pt>
                <c:pt idx="5767">
                  <c:v>41053.680555555562</c:v>
                </c:pt>
                <c:pt idx="5768">
                  <c:v>41053.694444444445</c:v>
                </c:pt>
                <c:pt idx="5769">
                  <c:v>41053.708333333336</c:v>
                </c:pt>
                <c:pt idx="5770">
                  <c:v>41053.722222222212</c:v>
                </c:pt>
                <c:pt idx="5771">
                  <c:v>41053.736111111102</c:v>
                </c:pt>
                <c:pt idx="5772">
                  <c:v>41053.75</c:v>
                </c:pt>
                <c:pt idx="5773">
                  <c:v>41053.763888888883</c:v>
                </c:pt>
                <c:pt idx="5774">
                  <c:v>41053.777777777774</c:v>
                </c:pt>
                <c:pt idx="5775">
                  <c:v>41053.79166666665</c:v>
                </c:pt>
                <c:pt idx="5776">
                  <c:v>41053.805555555562</c:v>
                </c:pt>
                <c:pt idx="5777">
                  <c:v>41053.819444444453</c:v>
                </c:pt>
                <c:pt idx="5778">
                  <c:v>41053.833333333336</c:v>
                </c:pt>
                <c:pt idx="5779">
                  <c:v>41053.847222222219</c:v>
                </c:pt>
                <c:pt idx="5780">
                  <c:v>41053.861111111102</c:v>
                </c:pt>
                <c:pt idx="5781">
                  <c:v>41053.875</c:v>
                </c:pt>
                <c:pt idx="5782">
                  <c:v>41053.888888888898</c:v>
                </c:pt>
                <c:pt idx="5783">
                  <c:v>41053.902777777781</c:v>
                </c:pt>
                <c:pt idx="5784">
                  <c:v>41053.916666666664</c:v>
                </c:pt>
                <c:pt idx="5785">
                  <c:v>41053.930555555562</c:v>
                </c:pt>
                <c:pt idx="5786">
                  <c:v>41053.944444444453</c:v>
                </c:pt>
                <c:pt idx="5787">
                  <c:v>41053.958333333343</c:v>
                </c:pt>
                <c:pt idx="5788">
                  <c:v>41053.972222222219</c:v>
                </c:pt>
                <c:pt idx="5789">
                  <c:v>41053.986111111109</c:v>
                </c:pt>
                <c:pt idx="5790">
                  <c:v>41054</c:v>
                </c:pt>
                <c:pt idx="5791">
                  <c:v>41054.013888888891</c:v>
                </c:pt>
                <c:pt idx="5792">
                  <c:v>41054.027777777774</c:v>
                </c:pt>
                <c:pt idx="5793">
                  <c:v>41054.041666666657</c:v>
                </c:pt>
                <c:pt idx="5794">
                  <c:v>41054.055555555562</c:v>
                </c:pt>
                <c:pt idx="5795">
                  <c:v>41054.069444444445</c:v>
                </c:pt>
                <c:pt idx="5796">
                  <c:v>41054.083333333336</c:v>
                </c:pt>
                <c:pt idx="5797">
                  <c:v>41054.097222222212</c:v>
                </c:pt>
                <c:pt idx="5798">
                  <c:v>41054.111111111102</c:v>
                </c:pt>
                <c:pt idx="5799">
                  <c:v>41054.124999999993</c:v>
                </c:pt>
                <c:pt idx="5800">
                  <c:v>41054.138888888891</c:v>
                </c:pt>
                <c:pt idx="5801">
                  <c:v>41054.152777777781</c:v>
                </c:pt>
                <c:pt idx="5802">
                  <c:v>41054.166666666657</c:v>
                </c:pt>
                <c:pt idx="5803">
                  <c:v>41054.180555555562</c:v>
                </c:pt>
                <c:pt idx="5804">
                  <c:v>41054.194444444445</c:v>
                </c:pt>
                <c:pt idx="5805">
                  <c:v>41054.208333333336</c:v>
                </c:pt>
                <c:pt idx="5806">
                  <c:v>41054.222222222212</c:v>
                </c:pt>
                <c:pt idx="5807">
                  <c:v>41054.236111111102</c:v>
                </c:pt>
                <c:pt idx="5808">
                  <c:v>41054.25</c:v>
                </c:pt>
                <c:pt idx="5809">
                  <c:v>41054.263888888883</c:v>
                </c:pt>
                <c:pt idx="5810">
                  <c:v>41054.277777777774</c:v>
                </c:pt>
                <c:pt idx="5811">
                  <c:v>41054.29166666665</c:v>
                </c:pt>
                <c:pt idx="5812">
                  <c:v>41054.305555555562</c:v>
                </c:pt>
                <c:pt idx="5813">
                  <c:v>41054.319444444453</c:v>
                </c:pt>
                <c:pt idx="5814">
                  <c:v>41054.333333333336</c:v>
                </c:pt>
                <c:pt idx="5815">
                  <c:v>41054.347222222219</c:v>
                </c:pt>
                <c:pt idx="5816">
                  <c:v>41054.361111111102</c:v>
                </c:pt>
                <c:pt idx="5817">
                  <c:v>41054.375</c:v>
                </c:pt>
                <c:pt idx="5818">
                  <c:v>41054.388888888898</c:v>
                </c:pt>
                <c:pt idx="5819">
                  <c:v>41054.402777777781</c:v>
                </c:pt>
                <c:pt idx="5820">
                  <c:v>41054.416666666664</c:v>
                </c:pt>
                <c:pt idx="5821">
                  <c:v>41054.430555555562</c:v>
                </c:pt>
                <c:pt idx="5822">
                  <c:v>41054.444444444453</c:v>
                </c:pt>
                <c:pt idx="5823">
                  <c:v>41054.458333333343</c:v>
                </c:pt>
                <c:pt idx="5824">
                  <c:v>41054.472222222219</c:v>
                </c:pt>
                <c:pt idx="5825">
                  <c:v>41054.486111111109</c:v>
                </c:pt>
                <c:pt idx="5826">
                  <c:v>41054.5</c:v>
                </c:pt>
                <c:pt idx="5827">
                  <c:v>41054.513888888891</c:v>
                </c:pt>
                <c:pt idx="5828">
                  <c:v>41054.527777777774</c:v>
                </c:pt>
                <c:pt idx="5829">
                  <c:v>41054.541666666657</c:v>
                </c:pt>
                <c:pt idx="5830">
                  <c:v>41054.555555555562</c:v>
                </c:pt>
                <c:pt idx="5831">
                  <c:v>41054.569444444445</c:v>
                </c:pt>
                <c:pt idx="5832">
                  <c:v>41054.583333333336</c:v>
                </c:pt>
                <c:pt idx="5833">
                  <c:v>41054.597222222212</c:v>
                </c:pt>
                <c:pt idx="5834">
                  <c:v>41054.611111111102</c:v>
                </c:pt>
                <c:pt idx="5835">
                  <c:v>41054.624999999993</c:v>
                </c:pt>
                <c:pt idx="5836">
                  <c:v>41054.638888888891</c:v>
                </c:pt>
                <c:pt idx="5837">
                  <c:v>41054.652777777781</c:v>
                </c:pt>
                <c:pt idx="5838">
                  <c:v>41054.666666666657</c:v>
                </c:pt>
                <c:pt idx="5839">
                  <c:v>41054.680555555562</c:v>
                </c:pt>
                <c:pt idx="5840">
                  <c:v>41054.694444444445</c:v>
                </c:pt>
                <c:pt idx="5841">
                  <c:v>41054.708333333336</c:v>
                </c:pt>
                <c:pt idx="5842">
                  <c:v>41054.722222222212</c:v>
                </c:pt>
                <c:pt idx="5843">
                  <c:v>41054.736111111102</c:v>
                </c:pt>
                <c:pt idx="5844">
                  <c:v>41054.75</c:v>
                </c:pt>
                <c:pt idx="5845">
                  <c:v>41054.763888888883</c:v>
                </c:pt>
                <c:pt idx="5846">
                  <c:v>41054.777777777774</c:v>
                </c:pt>
                <c:pt idx="5847">
                  <c:v>41054.79166666665</c:v>
                </c:pt>
                <c:pt idx="5848">
                  <c:v>41054.805555555562</c:v>
                </c:pt>
                <c:pt idx="5849">
                  <c:v>41054.819444444453</c:v>
                </c:pt>
                <c:pt idx="5850">
                  <c:v>41054.833333333336</c:v>
                </c:pt>
                <c:pt idx="5851">
                  <c:v>41054.847222222219</c:v>
                </c:pt>
                <c:pt idx="5852">
                  <c:v>41054.861111111102</c:v>
                </c:pt>
                <c:pt idx="5853">
                  <c:v>41054.875</c:v>
                </c:pt>
                <c:pt idx="5854">
                  <c:v>41054.888888888898</c:v>
                </c:pt>
                <c:pt idx="5855">
                  <c:v>41054.902777777781</c:v>
                </c:pt>
                <c:pt idx="5856">
                  <c:v>41054.916666666664</c:v>
                </c:pt>
                <c:pt idx="5857">
                  <c:v>41054.930555555562</c:v>
                </c:pt>
                <c:pt idx="5858">
                  <c:v>41054.944444444453</c:v>
                </c:pt>
                <c:pt idx="5859">
                  <c:v>41054.958333333343</c:v>
                </c:pt>
                <c:pt idx="5860">
                  <c:v>41054.972222222219</c:v>
                </c:pt>
                <c:pt idx="5861">
                  <c:v>41054.986111111109</c:v>
                </c:pt>
                <c:pt idx="5862">
                  <c:v>41055</c:v>
                </c:pt>
                <c:pt idx="5863">
                  <c:v>41055.013888888891</c:v>
                </c:pt>
                <c:pt idx="5864">
                  <c:v>41055.027777777774</c:v>
                </c:pt>
                <c:pt idx="5865">
                  <c:v>41055.041666666657</c:v>
                </c:pt>
                <c:pt idx="5866">
                  <c:v>41055.055555555562</c:v>
                </c:pt>
                <c:pt idx="5867">
                  <c:v>41055.069444444445</c:v>
                </c:pt>
                <c:pt idx="5868">
                  <c:v>41055.083333333336</c:v>
                </c:pt>
                <c:pt idx="5869">
                  <c:v>41055.097222222212</c:v>
                </c:pt>
                <c:pt idx="5870">
                  <c:v>41055.111111111102</c:v>
                </c:pt>
                <c:pt idx="5871">
                  <c:v>41055.124999999993</c:v>
                </c:pt>
                <c:pt idx="5872">
                  <c:v>41055.138888888891</c:v>
                </c:pt>
                <c:pt idx="5873">
                  <c:v>41055.152777777781</c:v>
                </c:pt>
                <c:pt idx="5874">
                  <c:v>41055.166666666657</c:v>
                </c:pt>
                <c:pt idx="5875">
                  <c:v>41055.180555555562</c:v>
                </c:pt>
                <c:pt idx="5876">
                  <c:v>41055.194444444445</c:v>
                </c:pt>
                <c:pt idx="5877">
                  <c:v>41055.208333333336</c:v>
                </c:pt>
                <c:pt idx="5878">
                  <c:v>41055.222222222212</c:v>
                </c:pt>
                <c:pt idx="5879">
                  <c:v>41055.236111111102</c:v>
                </c:pt>
                <c:pt idx="5880">
                  <c:v>41055.25</c:v>
                </c:pt>
                <c:pt idx="5881">
                  <c:v>41055.263888888883</c:v>
                </c:pt>
                <c:pt idx="5882">
                  <c:v>41055.277777777774</c:v>
                </c:pt>
                <c:pt idx="5883">
                  <c:v>41055.29166666665</c:v>
                </c:pt>
                <c:pt idx="5884">
                  <c:v>41055.305555555562</c:v>
                </c:pt>
                <c:pt idx="5885">
                  <c:v>41055.319444444453</c:v>
                </c:pt>
                <c:pt idx="5886">
                  <c:v>41055.333333333336</c:v>
                </c:pt>
                <c:pt idx="5887">
                  <c:v>41055.347222222219</c:v>
                </c:pt>
                <c:pt idx="5888">
                  <c:v>41055.361111111102</c:v>
                </c:pt>
                <c:pt idx="5889">
                  <c:v>41055.375</c:v>
                </c:pt>
                <c:pt idx="5890">
                  <c:v>41055.388888888898</c:v>
                </c:pt>
                <c:pt idx="5891">
                  <c:v>41055.402777777781</c:v>
                </c:pt>
                <c:pt idx="5892">
                  <c:v>41055.416666666664</c:v>
                </c:pt>
                <c:pt idx="5893">
                  <c:v>41055.430555555562</c:v>
                </c:pt>
                <c:pt idx="5894">
                  <c:v>41055.444444444453</c:v>
                </c:pt>
                <c:pt idx="5895">
                  <c:v>41055.458333333343</c:v>
                </c:pt>
                <c:pt idx="5896">
                  <c:v>41055.472222222219</c:v>
                </c:pt>
                <c:pt idx="5897">
                  <c:v>41055.486111111109</c:v>
                </c:pt>
                <c:pt idx="5898">
                  <c:v>41055.5</c:v>
                </c:pt>
                <c:pt idx="5899">
                  <c:v>41055.513888888891</c:v>
                </c:pt>
                <c:pt idx="5900">
                  <c:v>41055.527777777774</c:v>
                </c:pt>
                <c:pt idx="5901">
                  <c:v>41055.541666666657</c:v>
                </c:pt>
                <c:pt idx="5902">
                  <c:v>41055.555555555562</c:v>
                </c:pt>
                <c:pt idx="5903">
                  <c:v>41055.569444444445</c:v>
                </c:pt>
                <c:pt idx="5904">
                  <c:v>41055.583333333336</c:v>
                </c:pt>
                <c:pt idx="5905">
                  <c:v>41055.597222222212</c:v>
                </c:pt>
                <c:pt idx="5906">
                  <c:v>41055.611111111102</c:v>
                </c:pt>
                <c:pt idx="5907">
                  <c:v>41055.624999999993</c:v>
                </c:pt>
                <c:pt idx="5908">
                  <c:v>41055.638888888891</c:v>
                </c:pt>
                <c:pt idx="5909">
                  <c:v>41055.652777777781</c:v>
                </c:pt>
                <c:pt idx="5910">
                  <c:v>41055.666666666657</c:v>
                </c:pt>
                <c:pt idx="5911">
                  <c:v>41055.680555555562</c:v>
                </c:pt>
                <c:pt idx="5912">
                  <c:v>41055.694444444445</c:v>
                </c:pt>
                <c:pt idx="5913">
                  <c:v>41055.708333333336</c:v>
                </c:pt>
                <c:pt idx="5914">
                  <c:v>41055.722222222212</c:v>
                </c:pt>
                <c:pt idx="5915">
                  <c:v>41055.736111111102</c:v>
                </c:pt>
                <c:pt idx="5916">
                  <c:v>41055.75</c:v>
                </c:pt>
                <c:pt idx="5917">
                  <c:v>41055.763888888883</c:v>
                </c:pt>
                <c:pt idx="5918">
                  <c:v>41055.777777777774</c:v>
                </c:pt>
                <c:pt idx="5919">
                  <c:v>41055.79166666665</c:v>
                </c:pt>
                <c:pt idx="5920">
                  <c:v>41055.805555555562</c:v>
                </c:pt>
                <c:pt idx="5921">
                  <c:v>41055.819444444453</c:v>
                </c:pt>
                <c:pt idx="5922">
                  <c:v>41055.833333333336</c:v>
                </c:pt>
                <c:pt idx="5923">
                  <c:v>41055.847222222219</c:v>
                </c:pt>
                <c:pt idx="5924">
                  <c:v>41055.861111111102</c:v>
                </c:pt>
                <c:pt idx="5925">
                  <c:v>41055.875</c:v>
                </c:pt>
                <c:pt idx="5926">
                  <c:v>41055.888888888898</c:v>
                </c:pt>
                <c:pt idx="5927">
                  <c:v>41055.902777777781</c:v>
                </c:pt>
                <c:pt idx="5928">
                  <c:v>41055.916666666664</c:v>
                </c:pt>
                <c:pt idx="5929">
                  <c:v>41055.930555555562</c:v>
                </c:pt>
                <c:pt idx="5930">
                  <c:v>41055.944444444453</c:v>
                </c:pt>
                <c:pt idx="5931">
                  <c:v>41055.958333333343</c:v>
                </c:pt>
                <c:pt idx="5932">
                  <c:v>41055.972222222219</c:v>
                </c:pt>
                <c:pt idx="5933">
                  <c:v>41055.986111111109</c:v>
                </c:pt>
                <c:pt idx="5934">
                  <c:v>41056</c:v>
                </c:pt>
                <c:pt idx="5935">
                  <c:v>41056.013888888891</c:v>
                </c:pt>
                <c:pt idx="5936">
                  <c:v>41056.027777777774</c:v>
                </c:pt>
                <c:pt idx="5937">
                  <c:v>41056.041666666657</c:v>
                </c:pt>
                <c:pt idx="5938">
                  <c:v>41056.055555555562</c:v>
                </c:pt>
                <c:pt idx="5939">
                  <c:v>41056.069444444445</c:v>
                </c:pt>
                <c:pt idx="5940">
                  <c:v>41056.083333333336</c:v>
                </c:pt>
                <c:pt idx="5941">
                  <c:v>41056.097222222212</c:v>
                </c:pt>
                <c:pt idx="5942">
                  <c:v>41056.111111111102</c:v>
                </c:pt>
                <c:pt idx="5943">
                  <c:v>41056.124999999993</c:v>
                </c:pt>
                <c:pt idx="5944">
                  <c:v>41056.138888888891</c:v>
                </c:pt>
                <c:pt idx="5945">
                  <c:v>41056.152777777781</c:v>
                </c:pt>
                <c:pt idx="5946">
                  <c:v>41056.166666666657</c:v>
                </c:pt>
                <c:pt idx="5947">
                  <c:v>41056.180555555562</c:v>
                </c:pt>
                <c:pt idx="5948">
                  <c:v>41056.194444444445</c:v>
                </c:pt>
                <c:pt idx="5949">
                  <c:v>41056.208333333336</c:v>
                </c:pt>
                <c:pt idx="5950">
                  <c:v>41056.222222222212</c:v>
                </c:pt>
                <c:pt idx="5951">
                  <c:v>41056.236111111102</c:v>
                </c:pt>
                <c:pt idx="5952">
                  <c:v>41056.25</c:v>
                </c:pt>
                <c:pt idx="5953">
                  <c:v>41056.263888888883</c:v>
                </c:pt>
                <c:pt idx="5954">
                  <c:v>41056.277777777774</c:v>
                </c:pt>
                <c:pt idx="5955">
                  <c:v>41056.29166666665</c:v>
                </c:pt>
                <c:pt idx="5956">
                  <c:v>41056.305555555562</c:v>
                </c:pt>
                <c:pt idx="5957">
                  <c:v>41056.319444444453</c:v>
                </c:pt>
                <c:pt idx="5958">
                  <c:v>41056.333333333336</c:v>
                </c:pt>
                <c:pt idx="5959">
                  <c:v>41056.347222222219</c:v>
                </c:pt>
                <c:pt idx="5960">
                  <c:v>41056.361111111102</c:v>
                </c:pt>
                <c:pt idx="5961">
                  <c:v>41056.375</c:v>
                </c:pt>
                <c:pt idx="5962">
                  <c:v>41056.388888888898</c:v>
                </c:pt>
                <c:pt idx="5963">
                  <c:v>41056.402777777781</c:v>
                </c:pt>
                <c:pt idx="5964">
                  <c:v>41056.416666666664</c:v>
                </c:pt>
                <c:pt idx="5965">
                  <c:v>41056.430555555562</c:v>
                </c:pt>
                <c:pt idx="5966">
                  <c:v>41056.444444444453</c:v>
                </c:pt>
                <c:pt idx="5967">
                  <c:v>41056.458333333343</c:v>
                </c:pt>
                <c:pt idx="5968">
                  <c:v>41056.472222222219</c:v>
                </c:pt>
                <c:pt idx="5969">
                  <c:v>41056.486111111109</c:v>
                </c:pt>
                <c:pt idx="5970">
                  <c:v>41056.5</c:v>
                </c:pt>
                <c:pt idx="5971">
                  <c:v>41056.513888888891</c:v>
                </c:pt>
                <c:pt idx="5972">
                  <c:v>41056.527777777774</c:v>
                </c:pt>
                <c:pt idx="5973">
                  <c:v>41056.541666666657</c:v>
                </c:pt>
                <c:pt idx="5974">
                  <c:v>41056.555555555562</c:v>
                </c:pt>
                <c:pt idx="5975">
                  <c:v>41056.569444444445</c:v>
                </c:pt>
                <c:pt idx="5976">
                  <c:v>41056.583333333336</c:v>
                </c:pt>
                <c:pt idx="5977">
                  <c:v>41056.597222222212</c:v>
                </c:pt>
                <c:pt idx="5978">
                  <c:v>41056.611111111102</c:v>
                </c:pt>
                <c:pt idx="5979">
                  <c:v>41056.624999999993</c:v>
                </c:pt>
                <c:pt idx="5980">
                  <c:v>41056.638888888891</c:v>
                </c:pt>
                <c:pt idx="5981">
                  <c:v>41056.652777777781</c:v>
                </c:pt>
                <c:pt idx="5982">
                  <c:v>41056.666666666657</c:v>
                </c:pt>
                <c:pt idx="5983">
                  <c:v>41056.680555555562</c:v>
                </c:pt>
                <c:pt idx="5984">
                  <c:v>41056.694444444445</c:v>
                </c:pt>
                <c:pt idx="5985">
                  <c:v>41056.708333333336</c:v>
                </c:pt>
                <c:pt idx="5986">
                  <c:v>41056.722222222212</c:v>
                </c:pt>
                <c:pt idx="5987">
                  <c:v>41056.736111111102</c:v>
                </c:pt>
                <c:pt idx="5988">
                  <c:v>41056.75</c:v>
                </c:pt>
                <c:pt idx="5989">
                  <c:v>41056.763888888883</c:v>
                </c:pt>
                <c:pt idx="5990">
                  <c:v>41056.777777777774</c:v>
                </c:pt>
                <c:pt idx="5991">
                  <c:v>41056.79166666665</c:v>
                </c:pt>
                <c:pt idx="5992">
                  <c:v>41056.805555555562</c:v>
                </c:pt>
                <c:pt idx="5993">
                  <c:v>41056.819444444453</c:v>
                </c:pt>
                <c:pt idx="5994">
                  <c:v>41056.833333333336</c:v>
                </c:pt>
                <c:pt idx="5995">
                  <c:v>41056.847222222219</c:v>
                </c:pt>
                <c:pt idx="5996">
                  <c:v>41056.861111111102</c:v>
                </c:pt>
                <c:pt idx="5997">
                  <c:v>41056.875</c:v>
                </c:pt>
                <c:pt idx="5998">
                  <c:v>41056.888888888898</c:v>
                </c:pt>
                <c:pt idx="5999">
                  <c:v>41056.902777777781</c:v>
                </c:pt>
                <c:pt idx="6000">
                  <c:v>41056.916666666664</c:v>
                </c:pt>
                <c:pt idx="6001">
                  <c:v>41056.930555555562</c:v>
                </c:pt>
                <c:pt idx="6002">
                  <c:v>41056.944444444453</c:v>
                </c:pt>
                <c:pt idx="6003">
                  <c:v>41056.958333333343</c:v>
                </c:pt>
                <c:pt idx="6004">
                  <c:v>41056.972222222219</c:v>
                </c:pt>
                <c:pt idx="6005">
                  <c:v>41056.986111111109</c:v>
                </c:pt>
                <c:pt idx="6006">
                  <c:v>41057</c:v>
                </c:pt>
                <c:pt idx="6007">
                  <c:v>41057.013888888891</c:v>
                </c:pt>
                <c:pt idx="6008">
                  <c:v>41057.027777777774</c:v>
                </c:pt>
                <c:pt idx="6009">
                  <c:v>41057.041666666657</c:v>
                </c:pt>
                <c:pt idx="6010">
                  <c:v>41057.055555555562</c:v>
                </c:pt>
                <c:pt idx="6011">
                  <c:v>41057.069444444445</c:v>
                </c:pt>
                <c:pt idx="6012">
                  <c:v>41057.083333333336</c:v>
                </c:pt>
                <c:pt idx="6013">
                  <c:v>41057.097222222212</c:v>
                </c:pt>
                <c:pt idx="6014">
                  <c:v>41057.111111111102</c:v>
                </c:pt>
                <c:pt idx="6015">
                  <c:v>41057.124999999993</c:v>
                </c:pt>
                <c:pt idx="6016">
                  <c:v>41057.138888888891</c:v>
                </c:pt>
                <c:pt idx="6017">
                  <c:v>41057.152777777781</c:v>
                </c:pt>
                <c:pt idx="6018">
                  <c:v>41057.166666666657</c:v>
                </c:pt>
                <c:pt idx="6019">
                  <c:v>41057.180555555562</c:v>
                </c:pt>
                <c:pt idx="6020">
                  <c:v>41057.194444444445</c:v>
                </c:pt>
                <c:pt idx="6021">
                  <c:v>41057.208333333336</c:v>
                </c:pt>
                <c:pt idx="6022">
                  <c:v>41057.222222222212</c:v>
                </c:pt>
                <c:pt idx="6023">
                  <c:v>41057.236111111102</c:v>
                </c:pt>
                <c:pt idx="6024">
                  <c:v>41057.25</c:v>
                </c:pt>
                <c:pt idx="6025">
                  <c:v>41057.263888888883</c:v>
                </c:pt>
                <c:pt idx="6026">
                  <c:v>41057.277777777774</c:v>
                </c:pt>
                <c:pt idx="6027">
                  <c:v>41057.29166666665</c:v>
                </c:pt>
                <c:pt idx="6028">
                  <c:v>41057.305555555562</c:v>
                </c:pt>
                <c:pt idx="6029">
                  <c:v>41057.319444444453</c:v>
                </c:pt>
                <c:pt idx="6030">
                  <c:v>41057.333333333336</c:v>
                </c:pt>
                <c:pt idx="6031">
                  <c:v>41057.347222222219</c:v>
                </c:pt>
                <c:pt idx="6032">
                  <c:v>41057.361111111102</c:v>
                </c:pt>
                <c:pt idx="6033">
                  <c:v>41057.375</c:v>
                </c:pt>
                <c:pt idx="6034">
                  <c:v>41057.388888888898</c:v>
                </c:pt>
                <c:pt idx="6035">
                  <c:v>41057.402777777781</c:v>
                </c:pt>
                <c:pt idx="6036">
                  <c:v>41057.416666666664</c:v>
                </c:pt>
                <c:pt idx="6037">
                  <c:v>41057.430555555562</c:v>
                </c:pt>
                <c:pt idx="6038">
                  <c:v>41057.444444444453</c:v>
                </c:pt>
                <c:pt idx="6039">
                  <c:v>41057.458333333343</c:v>
                </c:pt>
                <c:pt idx="6040">
                  <c:v>41057.472222222219</c:v>
                </c:pt>
                <c:pt idx="6041">
                  <c:v>41057.486111111109</c:v>
                </c:pt>
                <c:pt idx="6042">
                  <c:v>41057.5</c:v>
                </c:pt>
                <c:pt idx="6043">
                  <c:v>41057.513888888891</c:v>
                </c:pt>
                <c:pt idx="6044">
                  <c:v>41057.527777777774</c:v>
                </c:pt>
                <c:pt idx="6045">
                  <c:v>41057.541666666657</c:v>
                </c:pt>
                <c:pt idx="6046">
                  <c:v>41057.555555555562</c:v>
                </c:pt>
                <c:pt idx="6047">
                  <c:v>41057.569444444445</c:v>
                </c:pt>
                <c:pt idx="6048">
                  <c:v>41057.583333333336</c:v>
                </c:pt>
                <c:pt idx="6049">
                  <c:v>41057.597222222212</c:v>
                </c:pt>
                <c:pt idx="6050">
                  <c:v>41057.611111111102</c:v>
                </c:pt>
                <c:pt idx="6051">
                  <c:v>41057.624999999993</c:v>
                </c:pt>
                <c:pt idx="6052">
                  <c:v>41057.638888888891</c:v>
                </c:pt>
                <c:pt idx="6053">
                  <c:v>41057.652777777781</c:v>
                </c:pt>
                <c:pt idx="6054">
                  <c:v>41057.666666666657</c:v>
                </c:pt>
                <c:pt idx="6055">
                  <c:v>41057.680555555562</c:v>
                </c:pt>
                <c:pt idx="6056">
                  <c:v>41057.694444444445</c:v>
                </c:pt>
                <c:pt idx="6057">
                  <c:v>41057.708333333336</c:v>
                </c:pt>
                <c:pt idx="6058">
                  <c:v>41057.722222222212</c:v>
                </c:pt>
                <c:pt idx="6059">
                  <c:v>41057.736111111102</c:v>
                </c:pt>
                <c:pt idx="6060">
                  <c:v>41057.75</c:v>
                </c:pt>
                <c:pt idx="6061">
                  <c:v>41057.763888888883</c:v>
                </c:pt>
                <c:pt idx="6062">
                  <c:v>41057.777777777774</c:v>
                </c:pt>
                <c:pt idx="6063">
                  <c:v>41057.79166666665</c:v>
                </c:pt>
                <c:pt idx="6064">
                  <c:v>41057.805555555562</c:v>
                </c:pt>
                <c:pt idx="6065">
                  <c:v>41057.819444444453</c:v>
                </c:pt>
                <c:pt idx="6066">
                  <c:v>41057.833333333336</c:v>
                </c:pt>
                <c:pt idx="6067">
                  <c:v>41057.847222222219</c:v>
                </c:pt>
                <c:pt idx="6068">
                  <c:v>41057.861111111102</c:v>
                </c:pt>
                <c:pt idx="6069">
                  <c:v>41057.875</c:v>
                </c:pt>
                <c:pt idx="6070">
                  <c:v>41057.888888888898</c:v>
                </c:pt>
                <c:pt idx="6071">
                  <c:v>41057.902777777781</c:v>
                </c:pt>
                <c:pt idx="6072">
                  <c:v>41057.916666666664</c:v>
                </c:pt>
                <c:pt idx="6073">
                  <c:v>41057.930555555562</c:v>
                </c:pt>
                <c:pt idx="6074">
                  <c:v>41057.944444444453</c:v>
                </c:pt>
                <c:pt idx="6075">
                  <c:v>41057.958333333343</c:v>
                </c:pt>
                <c:pt idx="6076">
                  <c:v>41057.972222222219</c:v>
                </c:pt>
                <c:pt idx="6077">
                  <c:v>41057.986111111109</c:v>
                </c:pt>
                <c:pt idx="6078">
                  <c:v>41058</c:v>
                </c:pt>
                <c:pt idx="6079">
                  <c:v>41058.013888888891</c:v>
                </c:pt>
                <c:pt idx="6080">
                  <c:v>41058.027777777774</c:v>
                </c:pt>
                <c:pt idx="6081">
                  <c:v>41058.041666666657</c:v>
                </c:pt>
                <c:pt idx="6082">
                  <c:v>41058.055555555562</c:v>
                </c:pt>
                <c:pt idx="6083">
                  <c:v>41058.069444444445</c:v>
                </c:pt>
                <c:pt idx="6084">
                  <c:v>41058.083333333336</c:v>
                </c:pt>
                <c:pt idx="6085">
                  <c:v>41058.097222222212</c:v>
                </c:pt>
                <c:pt idx="6086">
                  <c:v>41058.111111111102</c:v>
                </c:pt>
                <c:pt idx="6087">
                  <c:v>41058.124999999993</c:v>
                </c:pt>
                <c:pt idx="6088">
                  <c:v>41058.138888888891</c:v>
                </c:pt>
                <c:pt idx="6089">
                  <c:v>41058.152777777781</c:v>
                </c:pt>
                <c:pt idx="6090">
                  <c:v>41058.166666666657</c:v>
                </c:pt>
                <c:pt idx="6091">
                  <c:v>41058.180555555562</c:v>
                </c:pt>
                <c:pt idx="6092">
                  <c:v>41058.194444444445</c:v>
                </c:pt>
                <c:pt idx="6093">
                  <c:v>41058.208333333336</c:v>
                </c:pt>
                <c:pt idx="6094">
                  <c:v>41058.222222222212</c:v>
                </c:pt>
                <c:pt idx="6095">
                  <c:v>41058.236111111102</c:v>
                </c:pt>
                <c:pt idx="6096">
                  <c:v>41058.25</c:v>
                </c:pt>
                <c:pt idx="6097">
                  <c:v>41058.263888888883</c:v>
                </c:pt>
                <c:pt idx="6098">
                  <c:v>41058.277777777774</c:v>
                </c:pt>
                <c:pt idx="6099">
                  <c:v>41058.29166666665</c:v>
                </c:pt>
                <c:pt idx="6100">
                  <c:v>41058.305555555562</c:v>
                </c:pt>
                <c:pt idx="6101">
                  <c:v>41058.319444444453</c:v>
                </c:pt>
                <c:pt idx="6102">
                  <c:v>41058.333333333336</c:v>
                </c:pt>
                <c:pt idx="6103">
                  <c:v>41058.347222222219</c:v>
                </c:pt>
                <c:pt idx="6104">
                  <c:v>41058.361111111102</c:v>
                </c:pt>
                <c:pt idx="6105">
                  <c:v>41058.375</c:v>
                </c:pt>
                <c:pt idx="6106">
                  <c:v>41058.388888888898</c:v>
                </c:pt>
                <c:pt idx="6107">
                  <c:v>41058.402777777781</c:v>
                </c:pt>
                <c:pt idx="6108">
                  <c:v>41058.416666666664</c:v>
                </c:pt>
                <c:pt idx="6109">
                  <c:v>41058.430555555562</c:v>
                </c:pt>
                <c:pt idx="6110">
                  <c:v>41058.444444444453</c:v>
                </c:pt>
                <c:pt idx="6111">
                  <c:v>41058.458333333343</c:v>
                </c:pt>
                <c:pt idx="6112">
                  <c:v>41058.472222222219</c:v>
                </c:pt>
                <c:pt idx="6113">
                  <c:v>41058.486111111109</c:v>
                </c:pt>
                <c:pt idx="6114">
                  <c:v>41058.5</c:v>
                </c:pt>
                <c:pt idx="6115">
                  <c:v>41058.513888888891</c:v>
                </c:pt>
                <c:pt idx="6116">
                  <c:v>41058.527777777774</c:v>
                </c:pt>
                <c:pt idx="6117">
                  <c:v>41058.541666666657</c:v>
                </c:pt>
                <c:pt idx="6118">
                  <c:v>41058.555555555562</c:v>
                </c:pt>
                <c:pt idx="6119">
                  <c:v>41058.569444444445</c:v>
                </c:pt>
                <c:pt idx="6120">
                  <c:v>41058.583333333336</c:v>
                </c:pt>
                <c:pt idx="6121">
                  <c:v>41058.597222222212</c:v>
                </c:pt>
                <c:pt idx="6122">
                  <c:v>41058.611111111102</c:v>
                </c:pt>
                <c:pt idx="6123">
                  <c:v>41058.624999999993</c:v>
                </c:pt>
                <c:pt idx="6124">
                  <c:v>41058.638888888891</c:v>
                </c:pt>
                <c:pt idx="6125">
                  <c:v>41058.652777777781</c:v>
                </c:pt>
                <c:pt idx="6126">
                  <c:v>41058.666666666657</c:v>
                </c:pt>
                <c:pt idx="6127">
                  <c:v>41058.680555555562</c:v>
                </c:pt>
                <c:pt idx="6128">
                  <c:v>41058.694444444445</c:v>
                </c:pt>
                <c:pt idx="6129">
                  <c:v>41058.708333333336</c:v>
                </c:pt>
                <c:pt idx="6130">
                  <c:v>41058.722222222212</c:v>
                </c:pt>
                <c:pt idx="6131">
                  <c:v>41058.736111111102</c:v>
                </c:pt>
                <c:pt idx="6132">
                  <c:v>41058.75</c:v>
                </c:pt>
                <c:pt idx="6133">
                  <c:v>41058.763888888883</c:v>
                </c:pt>
                <c:pt idx="6134">
                  <c:v>41058.777777777774</c:v>
                </c:pt>
                <c:pt idx="6135">
                  <c:v>41058.79166666665</c:v>
                </c:pt>
                <c:pt idx="6136">
                  <c:v>41058.805555555562</c:v>
                </c:pt>
                <c:pt idx="6137">
                  <c:v>41058.819444444453</c:v>
                </c:pt>
                <c:pt idx="6138">
                  <c:v>41058.833333333336</c:v>
                </c:pt>
                <c:pt idx="6139">
                  <c:v>41058.847222222219</c:v>
                </c:pt>
                <c:pt idx="6140">
                  <c:v>41058.861111111102</c:v>
                </c:pt>
                <c:pt idx="6141">
                  <c:v>41058.875</c:v>
                </c:pt>
                <c:pt idx="6142">
                  <c:v>41058.888888888898</c:v>
                </c:pt>
                <c:pt idx="6143">
                  <c:v>41058.902777777781</c:v>
                </c:pt>
                <c:pt idx="6144">
                  <c:v>41058.916666666664</c:v>
                </c:pt>
                <c:pt idx="6145">
                  <c:v>41058.930555555562</c:v>
                </c:pt>
                <c:pt idx="6146">
                  <c:v>41058.944444444453</c:v>
                </c:pt>
                <c:pt idx="6147">
                  <c:v>41058.958333333343</c:v>
                </c:pt>
                <c:pt idx="6148">
                  <c:v>41058.972222222219</c:v>
                </c:pt>
                <c:pt idx="6149">
                  <c:v>41058.986111111109</c:v>
                </c:pt>
                <c:pt idx="6150">
                  <c:v>41059</c:v>
                </c:pt>
                <c:pt idx="6151">
                  <c:v>41059.013888888891</c:v>
                </c:pt>
                <c:pt idx="6152">
                  <c:v>41059.027777777774</c:v>
                </c:pt>
                <c:pt idx="6153">
                  <c:v>41059.041666666657</c:v>
                </c:pt>
                <c:pt idx="6154">
                  <c:v>41059.055555555562</c:v>
                </c:pt>
                <c:pt idx="6155">
                  <c:v>41059.069444444445</c:v>
                </c:pt>
                <c:pt idx="6156">
                  <c:v>41059.083333333336</c:v>
                </c:pt>
                <c:pt idx="6157">
                  <c:v>41059.097222222212</c:v>
                </c:pt>
                <c:pt idx="6158">
                  <c:v>41059.111111111102</c:v>
                </c:pt>
                <c:pt idx="6159">
                  <c:v>41059.124999999993</c:v>
                </c:pt>
                <c:pt idx="6160">
                  <c:v>41059.138888888891</c:v>
                </c:pt>
                <c:pt idx="6161">
                  <c:v>41059.152777777781</c:v>
                </c:pt>
                <c:pt idx="6162">
                  <c:v>41059.166666666657</c:v>
                </c:pt>
                <c:pt idx="6163">
                  <c:v>41059.180555555562</c:v>
                </c:pt>
                <c:pt idx="6164">
                  <c:v>41059.194444444445</c:v>
                </c:pt>
                <c:pt idx="6165">
                  <c:v>41059.208333333336</c:v>
                </c:pt>
                <c:pt idx="6166">
                  <c:v>41059.222222222212</c:v>
                </c:pt>
                <c:pt idx="6167">
                  <c:v>41059.236111111102</c:v>
                </c:pt>
                <c:pt idx="6168">
                  <c:v>41059.25</c:v>
                </c:pt>
                <c:pt idx="6169">
                  <c:v>41059.263888888883</c:v>
                </c:pt>
                <c:pt idx="6170">
                  <c:v>41059.277777777774</c:v>
                </c:pt>
                <c:pt idx="6171">
                  <c:v>41059.29166666665</c:v>
                </c:pt>
                <c:pt idx="6172">
                  <c:v>41059.305555555562</c:v>
                </c:pt>
                <c:pt idx="6173">
                  <c:v>41059.319444444453</c:v>
                </c:pt>
                <c:pt idx="6174">
                  <c:v>41059.333333333336</c:v>
                </c:pt>
                <c:pt idx="6175">
                  <c:v>41059.347222222219</c:v>
                </c:pt>
                <c:pt idx="6176">
                  <c:v>41059.361111111102</c:v>
                </c:pt>
                <c:pt idx="6177">
                  <c:v>41059.375</c:v>
                </c:pt>
                <c:pt idx="6178">
                  <c:v>41059.388888888898</c:v>
                </c:pt>
                <c:pt idx="6179">
                  <c:v>41059.402777777781</c:v>
                </c:pt>
                <c:pt idx="6180">
                  <c:v>41059.416666666664</c:v>
                </c:pt>
                <c:pt idx="6181">
                  <c:v>41059.430555555562</c:v>
                </c:pt>
                <c:pt idx="6182">
                  <c:v>41059.444444444453</c:v>
                </c:pt>
                <c:pt idx="6183">
                  <c:v>41059.458333333343</c:v>
                </c:pt>
                <c:pt idx="6184">
                  <c:v>41059.472222222219</c:v>
                </c:pt>
                <c:pt idx="6185">
                  <c:v>41059.486111111109</c:v>
                </c:pt>
                <c:pt idx="6186">
                  <c:v>41059.5</c:v>
                </c:pt>
                <c:pt idx="6187">
                  <c:v>41059.513888888891</c:v>
                </c:pt>
                <c:pt idx="6188">
                  <c:v>41059.527777777774</c:v>
                </c:pt>
                <c:pt idx="6189">
                  <c:v>41059.541666666657</c:v>
                </c:pt>
                <c:pt idx="6190">
                  <c:v>41059.555555555562</c:v>
                </c:pt>
                <c:pt idx="6191">
                  <c:v>41059.569444444445</c:v>
                </c:pt>
                <c:pt idx="6192">
                  <c:v>41059.583333333336</c:v>
                </c:pt>
                <c:pt idx="6193">
                  <c:v>41059.597222222212</c:v>
                </c:pt>
                <c:pt idx="6194">
                  <c:v>41059.611111111102</c:v>
                </c:pt>
                <c:pt idx="6195">
                  <c:v>41059.624999999993</c:v>
                </c:pt>
                <c:pt idx="6196">
                  <c:v>41059.638888888891</c:v>
                </c:pt>
                <c:pt idx="6197">
                  <c:v>41059.652777777781</c:v>
                </c:pt>
                <c:pt idx="6198">
                  <c:v>41059.666666666657</c:v>
                </c:pt>
                <c:pt idx="6199">
                  <c:v>41059.680555555562</c:v>
                </c:pt>
                <c:pt idx="6200">
                  <c:v>41059.694444444445</c:v>
                </c:pt>
                <c:pt idx="6201">
                  <c:v>41059.708333333336</c:v>
                </c:pt>
                <c:pt idx="6202">
                  <c:v>41059.722222222212</c:v>
                </c:pt>
                <c:pt idx="6203">
                  <c:v>41059.736111111102</c:v>
                </c:pt>
                <c:pt idx="6204">
                  <c:v>41059.75</c:v>
                </c:pt>
                <c:pt idx="6205">
                  <c:v>41059.763888888883</c:v>
                </c:pt>
                <c:pt idx="6206">
                  <c:v>41059.777777777774</c:v>
                </c:pt>
                <c:pt idx="6207">
                  <c:v>41059.79166666665</c:v>
                </c:pt>
                <c:pt idx="6208">
                  <c:v>41059.805555555562</c:v>
                </c:pt>
                <c:pt idx="6209">
                  <c:v>41059.819444444453</c:v>
                </c:pt>
                <c:pt idx="6210">
                  <c:v>41059.833333333336</c:v>
                </c:pt>
                <c:pt idx="6211">
                  <c:v>41059.847222222219</c:v>
                </c:pt>
                <c:pt idx="6212">
                  <c:v>41059.861111111102</c:v>
                </c:pt>
                <c:pt idx="6213">
                  <c:v>41059.875</c:v>
                </c:pt>
                <c:pt idx="6214">
                  <c:v>41059.888888888898</c:v>
                </c:pt>
                <c:pt idx="6215">
                  <c:v>41059.902777777781</c:v>
                </c:pt>
                <c:pt idx="6216">
                  <c:v>41059.916666666664</c:v>
                </c:pt>
                <c:pt idx="6217">
                  <c:v>41059.930555555562</c:v>
                </c:pt>
                <c:pt idx="6218">
                  <c:v>41059.944444444453</c:v>
                </c:pt>
                <c:pt idx="6219">
                  <c:v>41059.958333333343</c:v>
                </c:pt>
                <c:pt idx="6220">
                  <c:v>41059.972222222219</c:v>
                </c:pt>
                <c:pt idx="6221">
                  <c:v>41059.986111111109</c:v>
                </c:pt>
                <c:pt idx="6222">
                  <c:v>41060</c:v>
                </c:pt>
                <c:pt idx="6223">
                  <c:v>41060.013888888891</c:v>
                </c:pt>
                <c:pt idx="6224">
                  <c:v>41060.027777777774</c:v>
                </c:pt>
                <c:pt idx="6225">
                  <c:v>41060.041666666657</c:v>
                </c:pt>
                <c:pt idx="6226">
                  <c:v>41060.055555555562</c:v>
                </c:pt>
                <c:pt idx="6227">
                  <c:v>41060.069444444445</c:v>
                </c:pt>
                <c:pt idx="6228">
                  <c:v>41060.083333333336</c:v>
                </c:pt>
                <c:pt idx="6229">
                  <c:v>41060.097222222212</c:v>
                </c:pt>
                <c:pt idx="6230">
                  <c:v>41060.111111111102</c:v>
                </c:pt>
                <c:pt idx="6231">
                  <c:v>41060.124999999993</c:v>
                </c:pt>
                <c:pt idx="6232">
                  <c:v>41060.138888888891</c:v>
                </c:pt>
                <c:pt idx="6233">
                  <c:v>41060.152777777781</c:v>
                </c:pt>
                <c:pt idx="6234">
                  <c:v>41060.166666666657</c:v>
                </c:pt>
                <c:pt idx="6235">
                  <c:v>41060.180555555562</c:v>
                </c:pt>
                <c:pt idx="6236">
                  <c:v>41060.194444444445</c:v>
                </c:pt>
                <c:pt idx="6237">
                  <c:v>41060.208333333336</c:v>
                </c:pt>
                <c:pt idx="6238">
                  <c:v>41060.222222222212</c:v>
                </c:pt>
                <c:pt idx="6239">
                  <c:v>41060.236111111102</c:v>
                </c:pt>
                <c:pt idx="6240">
                  <c:v>41060.25</c:v>
                </c:pt>
                <c:pt idx="6241">
                  <c:v>41060.263888888883</c:v>
                </c:pt>
                <c:pt idx="6242">
                  <c:v>41060.277777777774</c:v>
                </c:pt>
                <c:pt idx="6243">
                  <c:v>41060.29166666665</c:v>
                </c:pt>
                <c:pt idx="6244">
                  <c:v>41060.305555555562</c:v>
                </c:pt>
                <c:pt idx="6245">
                  <c:v>41060.319444444453</c:v>
                </c:pt>
                <c:pt idx="6246">
                  <c:v>41060.333333333336</c:v>
                </c:pt>
                <c:pt idx="6247">
                  <c:v>41060.347222222219</c:v>
                </c:pt>
                <c:pt idx="6248">
                  <c:v>41060.361111111102</c:v>
                </c:pt>
                <c:pt idx="6249">
                  <c:v>41060.375</c:v>
                </c:pt>
                <c:pt idx="6250">
                  <c:v>41060.388888888898</c:v>
                </c:pt>
                <c:pt idx="6251">
                  <c:v>41060.402777777781</c:v>
                </c:pt>
                <c:pt idx="6252">
                  <c:v>41060.416666666664</c:v>
                </c:pt>
                <c:pt idx="6253">
                  <c:v>41060.430555555562</c:v>
                </c:pt>
                <c:pt idx="6254">
                  <c:v>41060.444444444453</c:v>
                </c:pt>
                <c:pt idx="6255">
                  <c:v>41060.458333333343</c:v>
                </c:pt>
                <c:pt idx="6256">
                  <c:v>41060.472222222219</c:v>
                </c:pt>
                <c:pt idx="6257">
                  <c:v>41060.486111111109</c:v>
                </c:pt>
                <c:pt idx="6258">
                  <c:v>41060.5</c:v>
                </c:pt>
                <c:pt idx="6259">
                  <c:v>41060.513888888891</c:v>
                </c:pt>
                <c:pt idx="6260">
                  <c:v>41060.527777777774</c:v>
                </c:pt>
                <c:pt idx="6261">
                  <c:v>41060.541666666657</c:v>
                </c:pt>
                <c:pt idx="6262">
                  <c:v>41060.555555555562</c:v>
                </c:pt>
                <c:pt idx="6263">
                  <c:v>41060.569444444445</c:v>
                </c:pt>
                <c:pt idx="6264">
                  <c:v>41060.583333333336</c:v>
                </c:pt>
                <c:pt idx="6265">
                  <c:v>41060.597222222212</c:v>
                </c:pt>
                <c:pt idx="6266">
                  <c:v>41060.611111111102</c:v>
                </c:pt>
                <c:pt idx="6267">
                  <c:v>41060.624999999993</c:v>
                </c:pt>
                <c:pt idx="6268">
                  <c:v>41060.638888888891</c:v>
                </c:pt>
                <c:pt idx="6269">
                  <c:v>41060.652777777781</c:v>
                </c:pt>
                <c:pt idx="6270">
                  <c:v>41060.666666666657</c:v>
                </c:pt>
                <c:pt idx="6271">
                  <c:v>41060.680555555562</c:v>
                </c:pt>
                <c:pt idx="6272">
                  <c:v>41060.694444444445</c:v>
                </c:pt>
                <c:pt idx="6273">
                  <c:v>41060.708333333336</c:v>
                </c:pt>
                <c:pt idx="6274">
                  <c:v>41060.722222222212</c:v>
                </c:pt>
                <c:pt idx="6275">
                  <c:v>41060.736111111102</c:v>
                </c:pt>
                <c:pt idx="6276">
                  <c:v>41060.75</c:v>
                </c:pt>
                <c:pt idx="6277">
                  <c:v>41060.763888888883</c:v>
                </c:pt>
                <c:pt idx="6278">
                  <c:v>41060.777777777774</c:v>
                </c:pt>
                <c:pt idx="6279">
                  <c:v>41060.79166666665</c:v>
                </c:pt>
                <c:pt idx="6280">
                  <c:v>41060.805555555562</c:v>
                </c:pt>
                <c:pt idx="6281">
                  <c:v>41060.819444444453</c:v>
                </c:pt>
                <c:pt idx="6282">
                  <c:v>41060.833333333336</c:v>
                </c:pt>
                <c:pt idx="6283">
                  <c:v>41060.847222222219</c:v>
                </c:pt>
                <c:pt idx="6284">
                  <c:v>41060.861111111102</c:v>
                </c:pt>
                <c:pt idx="6285">
                  <c:v>41060.875</c:v>
                </c:pt>
                <c:pt idx="6286">
                  <c:v>41060.888888888898</c:v>
                </c:pt>
                <c:pt idx="6287">
                  <c:v>41060.902777777781</c:v>
                </c:pt>
                <c:pt idx="6288">
                  <c:v>41060.916666666664</c:v>
                </c:pt>
                <c:pt idx="6289">
                  <c:v>41060.930555555562</c:v>
                </c:pt>
                <c:pt idx="6290">
                  <c:v>41060.944444444453</c:v>
                </c:pt>
                <c:pt idx="6291">
                  <c:v>41060.958333333343</c:v>
                </c:pt>
                <c:pt idx="6292">
                  <c:v>41060.972222222219</c:v>
                </c:pt>
                <c:pt idx="6293">
                  <c:v>41060.986111111109</c:v>
                </c:pt>
                <c:pt idx="6294">
                  <c:v>41061</c:v>
                </c:pt>
                <c:pt idx="6295">
                  <c:v>41061.013888888891</c:v>
                </c:pt>
                <c:pt idx="6296">
                  <c:v>41061.027777777774</c:v>
                </c:pt>
                <c:pt idx="6297">
                  <c:v>41061.041666666657</c:v>
                </c:pt>
                <c:pt idx="6298">
                  <c:v>41061.055555555562</c:v>
                </c:pt>
                <c:pt idx="6299">
                  <c:v>41061.069444444445</c:v>
                </c:pt>
                <c:pt idx="6300">
                  <c:v>41061.083333333336</c:v>
                </c:pt>
                <c:pt idx="6301">
                  <c:v>41061.097222222212</c:v>
                </c:pt>
                <c:pt idx="6302">
                  <c:v>41061.111111111102</c:v>
                </c:pt>
                <c:pt idx="6303">
                  <c:v>41061.124999999993</c:v>
                </c:pt>
                <c:pt idx="6304">
                  <c:v>41061.138888888891</c:v>
                </c:pt>
                <c:pt idx="6305">
                  <c:v>41061.152777777781</c:v>
                </c:pt>
                <c:pt idx="6306">
                  <c:v>41061.166666666657</c:v>
                </c:pt>
                <c:pt idx="6307">
                  <c:v>41061.180555555562</c:v>
                </c:pt>
                <c:pt idx="6308">
                  <c:v>41061.194444444445</c:v>
                </c:pt>
                <c:pt idx="6309">
                  <c:v>41061.208333333336</c:v>
                </c:pt>
                <c:pt idx="6310">
                  <c:v>41061.222222222212</c:v>
                </c:pt>
                <c:pt idx="6311">
                  <c:v>41061.236111111102</c:v>
                </c:pt>
                <c:pt idx="6312">
                  <c:v>41061.25</c:v>
                </c:pt>
                <c:pt idx="6313">
                  <c:v>41061.263888888883</c:v>
                </c:pt>
                <c:pt idx="6314">
                  <c:v>41061.277777777774</c:v>
                </c:pt>
                <c:pt idx="6315">
                  <c:v>41061.29166666665</c:v>
                </c:pt>
                <c:pt idx="6316">
                  <c:v>41061.305555555562</c:v>
                </c:pt>
                <c:pt idx="6317">
                  <c:v>41061.319444444453</c:v>
                </c:pt>
                <c:pt idx="6318">
                  <c:v>41061.333333333336</c:v>
                </c:pt>
                <c:pt idx="6319">
                  <c:v>41061.347222222219</c:v>
                </c:pt>
                <c:pt idx="6320">
                  <c:v>41061.361111111102</c:v>
                </c:pt>
                <c:pt idx="6321">
                  <c:v>41061.375</c:v>
                </c:pt>
                <c:pt idx="6322">
                  <c:v>41061.388888888898</c:v>
                </c:pt>
                <c:pt idx="6323">
                  <c:v>41061.402777777781</c:v>
                </c:pt>
                <c:pt idx="6324">
                  <c:v>41061.416666666664</c:v>
                </c:pt>
                <c:pt idx="6325">
                  <c:v>41061.430555555562</c:v>
                </c:pt>
                <c:pt idx="6326">
                  <c:v>41061.444444444453</c:v>
                </c:pt>
                <c:pt idx="6327">
                  <c:v>41061.458333333343</c:v>
                </c:pt>
                <c:pt idx="6328">
                  <c:v>41061.472222222219</c:v>
                </c:pt>
                <c:pt idx="6329">
                  <c:v>41061.486111111109</c:v>
                </c:pt>
                <c:pt idx="6330">
                  <c:v>41061.5</c:v>
                </c:pt>
                <c:pt idx="6331">
                  <c:v>41061.513888888891</c:v>
                </c:pt>
                <c:pt idx="6332">
                  <c:v>41061.527777777774</c:v>
                </c:pt>
                <c:pt idx="6333">
                  <c:v>41061.541666666657</c:v>
                </c:pt>
                <c:pt idx="6334">
                  <c:v>41061.555555555562</c:v>
                </c:pt>
                <c:pt idx="6335">
                  <c:v>41061.569444444445</c:v>
                </c:pt>
                <c:pt idx="6336">
                  <c:v>41061.583333333336</c:v>
                </c:pt>
                <c:pt idx="6337">
                  <c:v>41061.597222222212</c:v>
                </c:pt>
                <c:pt idx="6338">
                  <c:v>41061.611111111102</c:v>
                </c:pt>
                <c:pt idx="6339">
                  <c:v>41061.624999999993</c:v>
                </c:pt>
                <c:pt idx="6340">
                  <c:v>41061.638888888891</c:v>
                </c:pt>
                <c:pt idx="6341">
                  <c:v>41061.652777777781</c:v>
                </c:pt>
                <c:pt idx="6342">
                  <c:v>41061.666666666657</c:v>
                </c:pt>
                <c:pt idx="6343">
                  <c:v>41061.680555555562</c:v>
                </c:pt>
                <c:pt idx="6344">
                  <c:v>41061.694444444445</c:v>
                </c:pt>
                <c:pt idx="6345">
                  <c:v>41061.708333333336</c:v>
                </c:pt>
                <c:pt idx="6346">
                  <c:v>41061.722222222212</c:v>
                </c:pt>
                <c:pt idx="6347">
                  <c:v>41061.736111111102</c:v>
                </c:pt>
                <c:pt idx="6348">
                  <c:v>41061.75</c:v>
                </c:pt>
                <c:pt idx="6349">
                  <c:v>41061.763888888883</c:v>
                </c:pt>
                <c:pt idx="6350">
                  <c:v>41061.777777777774</c:v>
                </c:pt>
                <c:pt idx="6351">
                  <c:v>41061.79166666665</c:v>
                </c:pt>
                <c:pt idx="6352">
                  <c:v>41061.805555555562</c:v>
                </c:pt>
                <c:pt idx="6353">
                  <c:v>41061.819444444453</c:v>
                </c:pt>
                <c:pt idx="6354">
                  <c:v>41061.833333333336</c:v>
                </c:pt>
                <c:pt idx="6355">
                  <c:v>41061.847222222219</c:v>
                </c:pt>
                <c:pt idx="6356">
                  <c:v>41061.861111111102</c:v>
                </c:pt>
                <c:pt idx="6357">
                  <c:v>41061.875</c:v>
                </c:pt>
                <c:pt idx="6358">
                  <c:v>41061.888888888898</c:v>
                </c:pt>
                <c:pt idx="6359">
                  <c:v>41061.902777777781</c:v>
                </c:pt>
                <c:pt idx="6360">
                  <c:v>41061.916666666664</c:v>
                </c:pt>
                <c:pt idx="6361">
                  <c:v>41061.930555555562</c:v>
                </c:pt>
                <c:pt idx="6362">
                  <c:v>41061.944444444453</c:v>
                </c:pt>
                <c:pt idx="6363">
                  <c:v>41061.958333333343</c:v>
                </c:pt>
                <c:pt idx="6364">
                  <c:v>41061.972222222219</c:v>
                </c:pt>
                <c:pt idx="6365">
                  <c:v>41061.986111111109</c:v>
                </c:pt>
                <c:pt idx="6366">
                  <c:v>41062</c:v>
                </c:pt>
                <c:pt idx="6367">
                  <c:v>41062.013888888891</c:v>
                </c:pt>
                <c:pt idx="6368">
                  <c:v>41062.027777777774</c:v>
                </c:pt>
                <c:pt idx="6369">
                  <c:v>41062.041666666657</c:v>
                </c:pt>
                <c:pt idx="6370">
                  <c:v>41062.055555555562</c:v>
                </c:pt>
                <c:pt idx="6371">
                  <c:v>41062.069444444445</c:v>
                </c:pt>
                <c:pt idx="6372">
                  <c:v>41062.083333333336</c:v>
                </c:pt>
                <c:pt idx="6373">
                  <c:v>41062.097222222212</c:v>
                </c:pt>
                <c:pt idx="6374">
                  <c:v>41062.111111111102</c:v>
                </c:pt>
                <c:pt idx="6375">
                  <c:v>41062.124999999993</c:v>
                </c:pt>
                <c:pt idx="6376">
                  <c:v>41062.138888888891</c:v>
                </c:pt>
                <c:pt idx="6377">
                  <c:v>41062.152777777781</c:v>
                </c:pt>
                <c:pt idx="6378">
                  <c:v>41062.166666666657</c:v>
                </c:pt>
                <c:pt idx="6379">
                  <c:v>41062.180555555562</c:v>
                </c:pt>
                <c:pt idx="6380">
                  <c:v>41062.194444444445</c:v>
                </c:pt>
                <c:pt idx="6381">
                  <c:v>41062.208333333336</c:v>
                </c:pt>
                <c:pt idx="6382">
                  <c:v>41062.222222222212</c:v>
                </c:pt>
                <c:pt idx="6383">
                  <c:v>41062.236111111102</c:v>
                </c:pt>
                <c:pt idx="6384">
                  <c:v>41062.25</c:v>
                </c:pt>
                <c:pt idx="6385">
                  <c:v>41062.263888888883</c:v>
                </c:pt>
                <c:pt idx="6386">
                  <c:v>41062.277777777774</c:v>
                </c:pt>
                <c:pt idx="6387">
                  <c:v>41062.29166666665</c:v>
                </c:pt>
                <c:pt idx="6388">
                  <c:v>41062.305555555562</c:v>
                </c:pt>
                <c:pt idx="6389">
                  <c:v>41062.319444444453</c:v>
                </c:pt>
                <c:pt idx="6390">
                  <c:v>41062.333333333336</c:v>
                </c:pt>
                <c:pt idx="6391">
                  <c:v>41062.347222222219</c:v>
                </c:pt>
                <c:pt idx="6392">
                  <c:v>41062.361111111102</c:v>
                </c:pt>
                <c:pt idx="6393">
                  <c:v>41062.375</c:v>
                </c:pt>
                <c:pt idx="6394">
                  <c:v>41062.388888888898</c:v>
                </c:pt>
                <c:pt idx="6395">
                  <c:v>41062.402777777781</c:v>
                </c:pt>
                <c:pt idx="6396">
                  <c:v>41062.416666666664</c:v>
                </c:pt>
                <c:pt idx="6397">
                  <c:v>41062.430555555562</c:v>
                </c:pt>
                <c:pt idx="6398">
                  <c:v>41062.444444444453</c:v>
                </c:pt>
                <c:pt idx="6399">
                  <c:v>41062.458333333343</c:v>
                </c:pt>
                <c:pt idx="6400">
                  <c:v>41062.472222222219</c:v>
                </c:pt>
                <c:pt idx="6401">
                  <c:v>41062.486111111109</c:v>
                </c:pt>
                <c:pt idx="6402">
                  <c:v>41062.5</c:v>
                </c:pt>
                <c:pt idx="6403">
                  <c:v>41062.513888888891</c:v>
                </c:pt>
                <c:pt idx="6404">
                  <c:v>41062.527777777774</c:v>
                </c:pt>
                <c:pt idx="6405">
                  <c:v>41062.541666666657</c:v>
                </c:pt>
                <c:pt idx="6406">
                  <c:v>41062.555555555562</c:v>
                </c:pt>
                <c:pt idx="6407">
                  <c:v>41062.569444444445</c:v>
                </c:pt>
                <c:pt idx="6408">
                  <c:v>41062.583333333336</c:v>
                </c:pt>
                <c:pt idx="6409">
                  <c:v>41062.597222222212</c:v>
                </c:pt>
                <c:pt idx="6410">
                  <c:v>41062.611111111102</c:v>
                </c:pt>
                <c:pt idx="6411">
                  <c:v>41062.624999999993</c:v>
                </c:pt>
                <c:pt idx="6412">
                  <c:v>41062.638888888891</c:v>
                </c:pt>
                <c:pt idx="6413">
                  <c:v>41062.652777777781</c:v>
                </c:pt>
                <c:pt idx="6414">
                  <c:v>41062.666666666657</c:v>
                </c:pt>
                <c:pt idx="6415">
                  <c:v>41062.680555555562</c:v>
                </c:pt>
                <c:pt idx="6416">
                  <c:v>41062.694444444445</c:v>
                </c:pt>
                <c:pt idx="6417">
                  <c:v>41062.708333333336</c:v>
                </c:pt>
                <c:pt idx="6418">
                  <c:v>41062.722222222212</c:v>
                </c:pt>
                <c:pt idx="6419">
                  <c:v>41062.736111111102</c:v>
                </c:pt>
                <c:pt idx="6420">
                  <c:v>41062.75</c:v>
                </c:pt>
                <c:pt idx="6421">
                  <c:v>41062.763888888883</c:v>
                </c:pt>
                <c:pt idx="6422">
                  <c:v>41062.777777777774</c:v>
                </c:pt>
                <c:pt idx="6423">
                  <c:v>41062.79166666665</c:v>
                </c:pt>
                <c:pt idx="6424">
                  <c:v>41062.805555555562</c:v>
                </c:pt>
                <c:pt idx="6425">
                  <c:v>41062.819444444453</c:v>
                </c:pt>
                <c:pt idx="6426">
                  <c:v>41062.833333333336</c:v>
                </c:pt>
                <c:pt idx="6427">
                  <c:v>41062.847222222219</c:v>
                </c:pt>
                <c:pt idx="6428">
                  <c:v>41062.861111111102</c:v>
                </c:pt>
                <c:pt idx="6429">
                  <c:v>41062.875</c:v>
                </c:pt>
                <c:pt idx="6430">
                  <c:v>41062.888888888898</c:v>
                </c:pt>
                <c:pt idx="6431">
                  <c:v>41062.902777777781</c:v>
                </c:pt>
                <c:pt idx="6432">
                  <c:v>41062.916666666664</c:v>
                </c:pt>
                <c:pt idx="6433">
                  <c:v>41062.930555555562</c:v>
                </c:pt>
                <c:pt idx="6434">
                  <c:v>41062.944444444453</c:v>
                </c:pt>
                <c:pt idx="6435">
                  <c:v>41062.958333333343</c:v>
                </c:pt>
                <c:pt idx="6436">
                  <c:v>41062.972222222219</c:v>
                </c:pt>
                <c:pt idx="6437">
                  <c:v>41062.986111111109</c:v>
                </c:pt>
                <c:pt idx="6438">
                  <c:v>41063</c:v>
                </c:pt>
                <c:pt idx="6439">
                  <c:v>41063.013888888891</c:v>
                </c:pt>
                <c:pt idx="6440">
                  <c:v>41063.027777777774</c:v>
                </c:pt>
                <c:pt idx="6441">
                  <c:v>41063.041666666657</c:v>
                </c:pt>
                <c:pt idx="6442">
                  <c:v>41063.055555555562</c:v>
                </c:pt>
                <c:pt idx="6443">
                  <c:v>41063.069444444445</c:v>
                </c:pt>
                <c:pt idx="6444">
                  <c:v>41063.083333333336</c:v>
                </c:pt>
                <c:pt idx="6445">
                  <c:v>41063.097222222212</c:v>
                </c:pt>
                <c:pt idx="6446">
                  <c:v>41063.111111111102</c:v>
                </c:pt>
                <c:pt idx="6447">
                  <c:v>41063.124999999993</c:v>
                </c:pt>
                <c:pt idx="6448">
                  <c:v>41063.138888888891</c:v>
                </c:pt>
                <c:pt idx="6449">
                  <c:v>41063.152777777781</c:v>
                </c:pt>
                <c:pt idx="6450">
                  <c:v>41063.166666666657</c:v>
                </c:pt>
                <c:pt idx="6451">
                  <c:v>41063.180555555562</c:v>
                </c:pt>
                <c:pt idx="6452">
                  <c:v>41063.194444444445</c:v>
                </c:pt>
                <c:pt idx="6453">
                  <c:v>41063.208333333336</c:v>
                </c:pt>
                <c:pt idx="6454">
                  <c:v>41063.222222222212</c:v>
                </c:pt>
                <c:pt idx="6455">
                  <c:v>41063.236111111102</c:v>
                </c:pt>
                <c:pt idx="6456">
                  <c:v>41063.25</c:v>
                </c:pt>
                <c:pt idx="6457">
                  <c:v>41063.263888888883</c:v>
                </c:pt>
                <c:pt idx="6458">
                  <c:v>41063.277777777774</c:v>
                </c:pt>
                <c:pt idx="6459">
                  <c:v>41063.29166666665</c:v>
                </c:pt>
                <c:pt idx="6460">
                  <c:v>41063.305555555562</c:v>
                </c:pt>
                <c:pt idx="6461">
                  <c:v>41063.319444444453</c:v>
                </c:pt>
                <c:pt idx="6462">
                  <c:v>41063.333333333336</c:v>
                </c:pt>
                <c:pt idx="6463">
                  <c:v>41063.347222222219</c:v>
                </c:pt>
                <c:pt idx="6464">
                  <c:v>41063.361111111102</c:v>
                </c:pt>
                <c:pt idx="6465">
                  <c:v>41063.375</c:v>
                </c:pt>
                <c:pt idx="6466">
                  <c:v>41063.388888888898</c:v>
                </c:pt>
                <c:pt idx="6467">
                  <c:v>41063.402777777781</c:v>
                </c:pt>
                <c:pt idx="6468">
                  <c:v>41063.416666666664</c:v>
                </c:pt>
                <c:pt idx="6469">
                  <c:v>41063.430555555562</c:v>
                </c:pt>
                <c:pt idx="6470">
                  <c:v>41063.444444444453</c:v>
                </c:pt>
                <c:pt idx="6471">
                  <c:v>41063.458333333343</c:v>
                </c:pt>
                <c:pt idx="6472">
                  <c:v>41063.472222222219</c:v>
                </c:pt>
                <c:pt idx="6473">
                  <c:v>41063.486111111109</c:v>
                </c:pt>
                <c:pt idx="6474">
                  <c:v>41063.5</c:v>
                </c:pt>
                <c:pt idx="6475">
                  <c:v>41063.513888888891</c:v>
                </c:pt>
                <c:pt idx="6476">
                  <c:v>41063.527777777774</c:v>
                </c:pt>
                <c:pt idx="6477">
                  <c:v>41063.541666666657</c:v>
                </c:pt>
                <c:pt idx="6478">
                  <c:v>41063.555555555562</c:v>
                </c:pt>
                <c:pt idx="6479">
                  <c:v>41063.569444444445</c:v>
                </c:pt>
                <c:pt idx="6480">
                  <c:v>41063.583333333336</c:v>
                </c:pt>
                <c:pt idx="6481">
                  <c:v>41063.597222222212</c:v>
                </c:pt>
                <c:pt idx="6482">
                  <c:v>41063.611111111102</c:v>
                </c:pt>
                <c:pt idx="6483">
                  <c:v>41063.624999999993</c:v>
                </c:pt>
                <c:pt idx="6484">
                  <c:v>41063.638888888891</c:v>
                </c:pt>
                <c:pt idx="6485">
                  <c:v>41063.652777777781</c:v>
                </c:pt>
                <c:pt idx="6486">
                  <c:v>41063.666666666657</c:v>
                </c:pt>
                <c:pt idx="6487">
                  <c:v>41063.680555555562</c:v>
                </c:pt>
                <c:pt idx="6488">
                  <c:v>41063.694444444445</c:v>
                </c:pt>
                <c:pt idx="6489">
                  <c:v>41063.708333333336</c:v>
                </c:pt>
                <c:pt idx="6490">
                  <c:v>41063.722222222212</c:v>
                </c:pt>
                <c:pt idx="6491">
                  <c:v>41063.736111111102</c:v>
                </c:pt>
                <c:pt idx="6492">
                  <c:v>41063.75</c:v>
                </c:pt>
                <c:pt idx="6493">
                  <c:v>41063.763888888883</c:v>
                </c:pt>
                <c:pt idx="6494">
                  <c:v>41063.777777777774</c:v>
                </c:pt>
                <c:pt idx="6495">
                  <c:v>41063.79166666665</c:v>
                </c:pt>
                <c:pt idx="6496">
                  <c:v>41063.805555555562</c:v>
                </c:pt>
                <c:pt idx="6497">
                  <c:v>41063.819444444453</c:v>
                </c:pt>
                <c:pt idx="6498">
                  <c:v>41063.833333333336</c:v>
                </c:pt>
                <c:pt idx="6499">
                  <c:v>41063.847222222219</c:v>
                </c:pt>
                <c:pt idx="6500">
                  <c:v>41063.861111111102</c:v>
                </c:pt>
                <c:pt idx="6501">
                  <c:v>41063.875</c:v>
                </c:pt>
                <c:pt idx="6502">
                  <c:v>41063.888888888898</c:v>
                </c:pt>
                <c:pt idx="6503">
                  <c:v>41063.902777777781</c:v>
                </c:pt>
                <c:pt idx="6504">
                  <c:v>41063.916666666664</c:v>
                </c:pt>
                <c:pt idx="6505">
                  <c:v>41063.930555555562</c:v>
                </c:pt>
                <c:pt idx="6506">
                  <c:v>41063.944444444453</c:v>
                </c:pt>
                <c:pt idx="6507">
                  <c:v>41063.958333333343</c:v>
                </c:pt>
                <c:pt idx="6508">
                  <c:v>41063.972222222219</c:v>
                </c:pt>
                <c:pt idx="6509">
                  <c:v>41063.986111111109</c:v>
                </c:pt>
                <c:pt idx="6510">
                  <c:v>41064</c:v>
                </c:pt>
                <c:pt idx="6511">
                  <c:v>41064.013888888891</c:v>
                </c:pt>
                <c:pt idx="6512">
                  <c:v>41064.027777777774</c:v>
                </c:pt>
                <c:pt idx="6513">
                  <c:v>41064.041666666657</c:v>
                </c:pt>
                <c:pt idx="6514">
                  <c:v>41064.055555555562</c:v>
                </c:pt>
                <c:pt idx="6515">
                  <c:v>41064.069444444445</c:v>
                </c:pt>
                <c:pt idx="6516">
                  <c:v>41064.083333333336</c:v>
                </c:pt>
                <c:pt idx="6517">
                  <c:v>41064.097222222212</c:v>
                </c:pt>
                <c:pt idx="6518">
                  <c:v>41064.111111111102</c:v>
                </c:pt>
                <c:pt idx="6519">
                  <c:v>41064.124999999993</c:v>
                </c:pt>
                <c:pt idx="6520">
                  <c:v>41064.138888888891</c:v>
                </c:pt>
                <c:pt idx="6521">
                  <c:v>41064.152777777781</c:v>
                </c:pt>
                <c:pt idx="6522">
                  <c:v>41064.166666666657</c:v>
                </c:pt>
                <c:pt idx="6523">
                  <c:v>41064.180555555562</c:v>
                </c:pt>
                <c:pt idx="6524">
                  <c:v>41064.194444444445</c:v>
                </c:pt>
                <c:pt idx="6525">
                  <c:v>41064.208333333336</c:v>
                </c:pt>
                <c:pt idx="6526">
                  <c:v>41064.222222222212</c:v>
                </c:pt>
                <c:pt idx="6527">
                  <c:v>41064.236111111102</c:v>
                </c:pt>
                <c:pt idx="6528">
                  <c:v>41064.25</c:v>
                </c:pt>
                <c:pt idx="6529">
                  <c:v>41064.263888888883</c:v>
                </c:pt>
                <c:pt idx="6530">
                  <c:v>41064.277777777774</c:v>
                </c:pt>
                <c:pt idx="6531">
                  <c:v>41064.29166666665</c:v>
                </c:pt>
                <c:pt idx="6532">
                  <c:v>41064.305555555562</c:v>
                </c:pt>
                <c:pt idx="6533">
                  <c:v>41064.319444444453</c:v>
                </c:pt>
                <c:pt idx="6534">
                  <c:v>41064.333333333336</c:v>
                </c:pt>
                <c:pt idx="6535">
                  <c:v>41064.347222222219</c:v>
                </c:pt>
                <c:pt idx="6536">
                  <c:v>41064.361111111102</c:v>
                </c:pt>
                <c:pt idx="6537">
                  <c:v>41064.375</c:v>
                </c:pt>
                <c:pt idx="6538">
                  <c:v>41064.388888888898</c:v>
                </c:pt>
                <c:pt idx="6539">
                  <c:v>41064.402777777781</c:v>
                </c:pt>
                <c:pt idx="6540">
                  <c:v>41064.416666666664</c:v>
                </c:pt>
                <c:pt idx="6541">
                  <c:v>41064.430555555562</c:v>
                </c:pt>
                <c:pt idx="6542">
                  <c:v>41064.444444444453</c:v>
                </c:pt>
                <c:pt idx="6543">
                  <c:v>41064.458333333343</c:v>
                </c:pt>
                <c:pt idx="6544">
                  <c:v>41064.472222222219</c:v>
                </c:pt>
                <c:pt idx="6545">
                  <c:v>41064.486111111109</c:v>
                </c:pt>
                <c:pt idx="6546">
                  <c:v>41064.5</c:v>
                </c:pt>
                <c:pt idx="6547">
                  <c:v>41064.513888888891</c:v>
                </c:pt>
                <c:pt idx="6548">
                  <c:v>41064.527777777774</c:v>
                </c:pt>
                <c:pt idx="6549">
                  <c:v>41064.541666666657</c:v>
                </c:pt>
                <c:pt idx="6550">
                  <c:v>41064.555555555562</c:v>
                </c:pt>
                <c:pt idx="6551">
                  <c:v>41064.569444444445</c:v>
                </c:pt>
                <c:pt idx="6552">
                  <c:v>41064.583333333336</c:v>
                </c:pt>
                <c:pt idx="6553">
                  <c:v>41064.597222222212</c:v>
                </c:pt>
                <c:pt idx="6554">
                  <c:v>41064.611111111102</c:v>
                </c:pt>
                <c:pt idx="6555">
                  <c:v>41064.624999999993</c:v>
                </c:pt>
                <c:pt idx="6556">
                  <c:v>41064.638888888891</c:v>
                </c:pt>
                <c:pt idx="6557">
                  <c:v>41064.652777777781</c:v>
                </c:pt>
                <c:pt idx="6558">
                  <c:v>41064.666666666657</c:v>
                </c:pt>
                <c:pt idx="6559">
                  <c:v>41064.680555555562</c:v>
                </c:pt>
                <c:pt idx="6560">
                  <c:v>41064.694444444445</c:v>
                </c:pt>
                <c:pt idx="6561">
                  <c:v>41064.708333333336</c:v>
                </c:pt>
                <c:pt idx="6562">
                  <c:v>41064.722222222212</c:v>
                </c:pt>
                <c:pt idx="6563">
                  <c:v>41064.736111111102</c:v>
                </c:pt>
                <c:pt idx="6564">
                  <c:v>41064.75</c:v>
                </c:pt>
                <c:pt idx="6565">
                  <c:v>41064.763888888883</c:v>
                </c:pt>
                <c:pt idx="6566">
                  <c:v>41064.777777777774</c:v>
                </c:pt>
                <c:pt idx="6567">
                  <c:v>41064.79166666665</c:v>
                </c:pt>
                <c:pt idx="6568">
                  <c:v>41064.805555555562</c:v>
                </c:pt>
                <c:pt idx="6569">
                  <c:v>41064.819444444453</c:v>
                </c:pt>
                <c:pt idx="6570">
                  <c:v>41064.833333333336</c:v>
                </c:pt>
                <c:pt idx="6571">
                  <c:v>41064.847222222219</c:v>
                </c:pt>
                <c:pt idx="6572">
                  <c:v>41064.861111111102</c:v>
                </c:pt>
                <c:pt idx="6573">
                  <c:v>41064.875</c:v>
                </c:pt>
                <c:pt idx="6574">
                  <c:v>41064.888888888898</c:v>
                </c:pt>
                <c:pt idx="6575">
                  <c:v>41064.902777777781</c:v>
                </c:pt>
                <c:pt idx="6576">
                  <c:v>41064.916666666664</c:v>
                </c:pt>
                <c:pt idx="6577">
                  <c:v>41064.930555555562</c:v>
                </c:pt>
                <c:pt idx="6578">
                  <c:v>41064.944444444453</c:v>
                </c:pt>
                <c:pt idx="6579">
                  <c:v>41064.958333333343</c:v>
                </c:pt>
                <c:pt idx="6580">
                  <c:v>41064.972222222219</c:v>
                </c:pt>
                <c:pt idx="6581">
                  <c:v>41064.986111111109</c:v>
                </c:pt>
                <c:pt idx="6582">
                  <c:v>41065</c:v>
                </c:pt>
                <c:pt idx="6583">
                  <c:v>41065.013888888891</c:v>
                </c:pt>
                <c:pt idx="6584">
                  <c:v>41065.027777777774</c:v>
                </c:pt>
                <c:pt idx="6585">
                  <c:v>41065.041666666657</c:v>
                </c:pt>
                <c:pt idx="6586">
                  <c:v>41065.055555555562</c:v>
                </c:pt>
                <c:pt idx="6587">
                  <c:v>41065.069444444445</c:v>
                </c:pt>
                <c:pt idx="6588">
                  <c:v>41065.083333333336</c:v>
                </c:pt>
                <c:pt idx="6589">
                  <c:v>41065.097222222212</c:v>
                </c:pt>
                <c:pt idx="6590">
                  <c:v>41065.111111111102</c:v>
                </c:pt>
                <c:pt idx="6591">
                  <c:v>41065.124999999993</c:v>
                </c:pt>
                <c:pt idx="6592">
                  <c:v>41065.138888888891</c:v>
                </c:pt>
                <c:pt idx="6593">
                  <c:v>41065.152777777781</c:v>
                </c:pt>
                <c:pt idx="6594">
                  <c:v>41065.166666666657</c:v>
                </c:pt>
                <c:pt idx="6595">
                  <c:v>41065.180555555562</c:v>
                </c:pt>
                <c:pt idx="6596">
                  <c:v>41065.194444444445</c:v>
                </c:pt>
                <c:pt idx="6597">
                  <c:v>41065.208333333336</c:v>
                </c:pt>
                <c:pt idx="6598">
                  <c:v>41065.222222222212</c:v>
                </c:pt>
                <c:pt idx="6599">
                  <c:v>41065.236111111102</c:v>
                </c:pt>
                <c:pt idx="6600">
                  <c:v>41065.25</c:v>
                </c:pt>
                <c:pt idx="6601">
                  <c:v>41065.263888888883</c:v>
                </c:pt>
                <c:pt idx="6602">
                  <c:v>41065.277777777774</c:v>
                </c:pt>
                <c:pt idx="6603">
                  <c:v>41065.29166666665</c:v>
                </c:pt>
                <c:pt idx="6604">
                  <c:v>41065.305555555562</c:v>
                </c:pt>
                <c:pt idx="6605">
                  <c:v>41065.319444444453</c:v>
                </c:pt>
                <c:pt idx="6606">
                  <c:v>41065.333333333336</c:v>
                </c:pt>
                <c:pt idx="6607">
                  <c:v>41065.347222222219</c:v>
                </c:pt>
                <c:pt idx="6608">
                  <c:v>41065.361111111102</c:v>
                </c:pt>
                <c:pt idx="6609">
                  <c:v>41065.375</c:v>
                </c:pt>
                <c:pt idx="6610">
                  <c:v>41065.388888888898</c:v>
                </c:pt>
                <c:pt idx="6611">
                  <c:v>41065.402777777781</c:v>
                </c:pt>
                <c:pt idx="6612">
                  <c:v>41065.416666666664</c:v>
                </c:pt>
                <c:pt idx="6613">
                  <c:v>41065.430555555562</c:v>
                </c:pt>
                <c:pt idx="6614">
                  <c:v>41065.444444444453</c:v>
                </c:pt>
                <c:pt idx="6615">
                  <c:v>41065.458333333343</c:v>
                </c:pt>
                <c:pt idx="6616">
                  <c:v>41065.472222222219</c:v>
                </c:pt>
                <c:pt idx="6617">
                  <c:v>41065.486111111109</c:v>
                </c:pt>
                <c:pt idx="6618">
                  <c:v>41065.5</c:v>
                </c:pt>
                <c:pt idx="6619">
                  <c:v>41065.513888888891</c:v>
                </c:pt>
                <c:pt idx="6620">
                  <c:v>41065.527777777774</c:v>
                </c:pt>
                <c:pt idx="6621">
                  <c:v>41065.541666666657</c:v>
                </c:pt>
                <c:pt idx="6622">
                  <c:v>41065.555555555562</c:v>
                </c:pt>
                <c:pt idx="6623">
                  <c:v>41065.569444444445</c:v>
                </c:pt>
                <c:pt idx="6624">
                  <c:v>41065.583333333336</c:v>
                </c:pt>
                <c:pt idx="6625">
                  <c:v>41065.597222222212</c:v>
                </c:pt>
                <c:pt idx="6626">
                  <c:v>41065.611111111102</c:v>
                </c:pt>
                <c:pt idx="6627">
                  <c:v>41065.624999999993</c:v>
                </c:pt>
                <c:pt idx="6628">
                  <c:v>41065.638888888891</c:v>
                </c:pt>
                <c:pt idx="6629">
                  <c:v>41065.652777777781</c:v>
                </c:pt>
                <c:pt idx="6630">
                  <c:v>41065.666666666657</c:v>
                </c:pt>
                <c:pt idx="6631">
                  <c:v>41065.680555555562</c:v>
                </c:pt>
                <c:pt idx="6632">
                  <c:v>41065.694444444445</c:v>
                </c:pt>
                <c:pt idx="6633">
                  <c:v>41065.708333333336</c:v>
                </c:pt>
                <c:pt idx="6634">
                  <c:v>41065.722222222212</c:v>
                </c:pt>
                <c:pt idx="6635">
                  <c:v>41065.736111111102</c:v>
                </c:pt>
                <c:pt idx="6636">
                  <c:v>41065.75</c:v>
                </c:pt>
                <c:pt idx="6637">
                  <c:v>41065.763888888883</c:v>
                </c:pt>
                <c:pt idx="6638">
                  <c:v>41065.777777777774</c:v>
                </c:pt>
                <c:pt idx="6639">
                  <c:v>41065.79166666665</c:v>
                </c:pt>
                <c:pt idx="6640">
                  <c:v>41065.805555555562</c:v>
                </c:pt>
                <c:pt idx="6641">
                  <c:v>41065.819444444453</c:v>
                </c:pt>
                <c:pt idx="6642">
                  <c:v>41065.833333333336</c:v>
                </c:pt>
                <c:pt idx="6643">
                  <c:v>41065.847222222219</c:v>
                </c:pt>
                <c:pt idx="6644">
                  <c:v>41065.861111111102</c:v>
                </c:pt>
                <c:pt idx="6645">
                  <c:v>41065.875</c:v>
                </c:pt>
                <c:pt idx="6646">
                  <c:v>41065.888888888898</c:v>
                </c:pt>
                <c:pt idx="6647">
                  <c:v>41065.902777777781</c:v>
                </c:pt>
                <c:pt idx="6648">
                  <c:v>41065.916666666664</c:v>
                </c:pt>
                <c:pt idx="6649">
                  <c:v>41065.930555555562</c:v>
                </c:pt>
                <c:pt idx="6650">
                  <c:v>41065.944444444453</c:v>
                </c:pt>
                <c:pt idx="6651">
                  <c:v>41065.958333333343</c:v>
                </c:pt>
                <c:pt idx="6652">
                  <c:v>41065.972222222219</c:v>
                </c:pt>
                <c:pt idx="6653">
                  <c:v>41065.986111111109</c:v>
                </c:pt>
                <c:pt idx="6654">
                  <c:v>41066</c:v>
                </c:pt>
                <c:pt idx="6655">
                  <c:v>41066.013888888891</c:v>
                </c:pt>
                <c:pt idx="6656">
                  <c:v>41066.027777777774</c:v>
                </c:pt>
                <c:pt idx="6657">
                  <c:v>41066.041666666657</c:v>
                </c:pt>
                <c:pt idx="6658">
                  <c:v>41066.055555555562</c:v>
                </c:pt>
                <c:pt idx="6659">
                  <c:v>41066.069444444445</c:v>
                </c:pt>
                <c:pt idx="6660">
                  <c:v>41066.083333333336</c:v>
                </c:pt>
                <c:pt idx="6661">
                  <c:v>41066.097222222212</c:v>
                </c:pt>
                <c:pt idx="6662">
                  <c:v>41066.111111111102</c:v>
                </c:pt>
                <c:pt idx="6663">
                  <c:v>41066.124999999993</c:v>
                </c:pt>
                <c:pt idx="6664">
                  <c:v>41066.138888888891</c:v>
                </c:pt>
                <c:pt idx="6665">
                  <c:v>41066.152777777781</c:v>
                </c:pt>
                <c:pt idx="6666">
                  <c:v>41066.166666666657</c:v>
                </c:pt>
                <c:pt idx="6667">
                  <c:v>41066.180555555562</c:v>
                </c:pt>
                <c:pt idx="6668">
                  <c:v>41066.194444444445</c:v>
                </c:pt>
                <c:pt idx="6669">
                  <c:v>41066.208333333336</c:v>
                </c:pt>
                <c:pt idx="6670">
                  <c:v>41066.222222222212</c:v>
                </c:pt>
                <c:pt idx="6671">
                  <c:v>41066.236111111102</c:v>
                </c:pt>
                <c:pt idx="6672">
                  <c:v>41066.25</c:v>
                </c:pt>
                <c:pt idx="6673">
                  <c:v>41066.263888888883</c:v>
                </c:pt>
                <c:pt idx="6674">
                  <c:v>41066.277777777774</c:v>
                </c:pt>
                <c:pt idx="6675">
                  <c:v>41066.29166666665</c:v>
                </c:pt>
                <c:pt idx="6676">
                  <c:v>41066.305555555562</c:v>
                </c:pt>
                <c:pt idx="6677">
                  <c:v>41066.319444444453</c:v>
                </c:pt>
                <c:pt idx="6678">
                  <c:v>41066.333333333336</c:v>
                </c:pt>
                <c:pt idx="6679">
                  <c:v>41066.347222222219</c:v>
                </c:pt>
                <c:pt idx="6680">
                  <c:v>41066.361111111102</c:v>
                </c:pt>
                <c:pt idx="6681">
                  <c:v>41066.375</c:v>
                </c:pt>
                <c:pt idx="6682">
                  <c:v>41066.388888888898</c:v>
                </c:pt>
                <c:pt idx="6683">
                  <c:v>41066.402777777781</c:v>
                </c:pt>
                <c:pt idx="6684">
                  <c:v>41066.416666666664</c:v>
                </c:pt>
                <c:pt idx="6685">
                  <c:v>41066.430555555562</c:v>
                </c:pt>
                <c:pt idx="6686">
                  <c:v>41066.444444444453</c:v>
                </c:pt>
                <c:pt idx="6687">
                  <c:v>41066.458333333343</c:v>
                </c:pt>
                <c:pt idx="6688">
                  <c:v>41066.472222222219</c:v>
                </c:pt>
                <c:pt idx="6689">
                  <c:v>41066.486111111109</c:v>
                </c:pt>
                <c:pt idx="6690">
                  <c:v>41066.5</c:v>
                </c:pt>
                <c:pt idx="6691">
                  <c:v>41066.513888888891</c:v>
                </c:pt>
                <c:pt idx="6692">
                  <c:v>41066.527777777774</c:v>
                </c:pt>
                <c:pt idx="6693">
                  <c:v>41066.541666666657</c:v>
                </c:pt>
                <c:pt idx="6694">
                  <c:v>41066.555555555562</c:v>
                </c:pt>
                <c:pt idx="6695">
                  <c:v>41066.569444444445</c:v>
                </c:pt>
                <c:pt idx="6696">
                  <c:v>41066.583333333336</c:v>
                </c:pt>
                <c:pt idx="6697">
                  <c:v>41066.597222222212</c:v>
                </c:pt>
                <c:pt idx="6698">
                  <c:v>41066.611111111102</c:v>
                </c:pt>
                <c:pt idx="6699">
                  <c:v>41066.624999999993</c:v>
                </c:pt>
                <c:pt idx="6700">
                  <c:v>41066.638888888891</c:v>
                </c:pt>
                <c:pt idx="6701">
                  <c:v>41066.652777777781</c:v>
                </c:pt>
                <c:pt idx="6702">
                  <c:v>41066.666666666657</c:v>
                </c:pt>
                <c:pt idx="6703">
                  <c:v>41066.680555555562</c:v>
                </c:pt>
                <c:pt idx="6704">
                  <c:v>41066.694444444445</c:v>
                </c:pt>
                <c:pt idx="6705">
                  <c:v>41066.708333333336</c:v>
                </c:pt>
                <c:pt idx="6706">
                  <c:v>41066.722222222212</c:v>
                </c:pt>
                <c:pt idx="6707">
                  <c:v>41066.736111111102</c:v>
                </c:pt>
                <c:pt idx="6708">
                  <c:v>41066.75</c:v>
                </c:pt>
                <c:pt idx="6709">
                  <c:v>41066.763888888883</c:v>
                </c:pt>
                <c:pt idx="6710">
                  <c:v>41066.777777777774</c:v>
                </c:pt>
                <c:pt idx="6711">
                  <c:v>41066.79166666665</c:v>
                </c:pt>
                <c:pt idx="6712">
                  <c:v>41066.805555555562</c:v>
                </c:pt>
                <c:pt idx="6713">
                  <c:v>41066.819444444453</c:v>
                </c:pt>
                <c:pt idx="6714">
                  <c:v>41066.833333333336</c:v>
                </c:pt>
                <c:pt idx="6715">
                  <c:v>41066.847222222219</c:v>
                </c:pt>
                <c:pt idx="6716">
                  <c:v>41066.861111111102</c:v>
                </c:pt>
                <c:pt idx="6717">
                  <c:v>41066.875</c:v>
                </c:pt>
                <c:pt idx="6718">
                  <c:v>41066.888888888898</c:v>
                </c:pt>
                <c:pt idx="6719">
                  <c:v>41066.902777777781</c:v>
                </c:pt>
                <c:pt idx="6720">
                  <c:v>41066.916666666664</c:v>
                </c:pt>
                <c:pt idx="6721">
                  <c:v>41066.930555555562</c:v>
                </c:pt>
                <c:pt idx="6722">
                  <c:v>41066.944444444453</c:v>
                </c:pt>
                <c:pt idx="6723">
                  <c:v>41066.958333333343</c:v>
                </c:pt>
                <c:pt idx="6724">
                  <c:v>41066.972222222219</c:v>
                </c:pt>
                <c:pt idx="6725">
                  <c:v>41066.986111111109</c:v>
                </c:pt>
                <c:pt idx="6726">
                  <c:v>41067</c:v>
                </c:pt>
                <c:pt idx="6727">
                  <c:v>41067.013888888891</c:v>
                </c:pt>
                <c:pt idx="6728">
                  <c:v>41067.027777777774</c:v>
                </c:pt>
                <c:pt idx="6729">
                  <c:v>41067.041666666657</c:v>
                </c:pt>
                <c:pt idx="6730">
                  <c:v>41067.055555555562</c:v>
                </c:pt>
                <c:pt idx="6731">
                  <c:v>41067.069444444445</c:v>
                </c:pt>
                <c:pt idx="6732">
                  <c:v>41067.083333333336</c:v>
                </c:pt>
                <c:pt idx="6733">
                  <c:v>41067.097222222212</c:v>
                </c:pt>
                <c:pt idx="6734">
                  <c:v>41067.111111111102</c:v>
                </c:pt>
                <c:pt idx="6735">
                  <c:v>41067.124999999993</c:v>
                </c:pt>
                <c:pt idx="6736">
                  <c:v>41067.138888888891</c:v>
                </c:pt>
                <c:pt idx="6737">
                  <c:v>41067.152777777781</c:v>
                </c:pt>
                <c:pt idx="6738">
                  <c:v>41067.166666666657</c:v>
                </c:pt>
                <c:pt idx="6739">
                  <c:v>41067.180555555562</c:v>
                </c:pt>
                <c:pt idx="6740">
                  <c:v>41067.194444444445</c:v>
                </c:pt>
                <c:pt idx="6741">
                  <c:v>41067.208333333336</c:v>
                </c:pt>
                <c:pt idx="6742">
                  <c:v>41067.222222222212</c:v>
                </c:pt>
                <c:pt idx="6743">
                  <c:v>41067.236111111102</c:v>
                </c:pt>
                <c:pt idx="6744">
                  <c:v>41067.25</c:v>
                </c:pt>
                <c:pt idx="6745">
                  <c:v>41067.263888888883</c:v>
                </c:pt>
                <c:pt idx="6746">
                  <c:v>41067.277777777774</c:v>
                </c:pt>
                <c:pt idx="6747">
                  <c:v>41067.29166666665</c:v>
                </c:pt>
                <c:pt idx="6748">
                  <c:v>41067.305555555562</c:v>
                </c:pt>
                <c:pt idx="6749">
                  <c:v>41067.319444444453</c:v>
                </c:pt>
                <c:pt idx="6750">
                  <c:v>41067.333333333336</c:v>
                </c:pt>
                <c:pt idx="6751">
                  <c:v>41067.347222222219</c:v>
                </c:pt>
                <c:pt idx="6752">
                  <c:v>41067.361111111102</c:v>
                </c:pt>
                <c:pt idx="6753">
                  <c:v>41067.375</c:v>
                </c:pt>
                <c:pt idx="6754">
                  <c:v>41067.388888888898</c:v>
                </c:pt>
                <c:pt idx="6755">
                  <c:v>41067.402777777781</c:v>
                </c:pt>
                <c:pt idx="6756">
                  <c:v>41067.416666666664</c:v>
                </c:pt>
                <c:pt idx="6757">
                  <c:v>41067.430555555562</c:v>
                </c:pt>
                <c:pt idx="6758">
                  <c:v>41067.444444444453</c:v>
                </c:pt>
                <c:pt idx="6759">
                  <c:v>41067.458333333343</c:v>
                </c:pt>
                <c:pt idx="6760">
                  <c:v>41067.472222222219</c:v>
                </c:pt>
                <c:pt idx="6761">
                  <c:v>41067.486111111109</c:v>
                </c:pt>
                <c:pt idx="6762">
                  <c:v>41067.5</c:v>
                </c:pt>
                <c:pt idx="6763">
                  <c:v>41067.513888888891</c:v>
                </c:pt>
                <c:pt idx="6764">
                  <c:v>41067.527777777774</c:v>
                </c:pt>
                <c:pt idx="6765">
                  <c:v>41067.541666666657</c:v>
                </c:pt>
                <c:pt idx="6766">
                  <c:v>41067.555555555562</c:v>
                </c:pt>
                <c:pt idx="6767">
                  <c:v>41067.569444444445</c:v>
                </c:pt>
                <c:pt idx="6768">
                  <c:v>41067.583333333336</c:v>
                </c:pt>
                <c:pt idx="6769">
                  <c:v>41067.597222222212</c:v>
                </c:pt>
                <c:pt idx="6770">
                  <c:v>41067.611111111102</c:v>
                </c:pt>
                <c:pt idx="6771">
                  <c:v>41067.624999999993</c:v>
                </c:pt>
                <c:pt idx="6772">
                  <c:v>41067.638888888891</c:v>
                </c:pt>
                <c:pt idx="6773">
                  <c:v>41067.652777777781</c:v>
                </c:pt>
                <c:pt idx="6774">
                  <c:v>41067.666666666657</c:v>
                </c:pt>
                <c:pt idx="6775">
                  <c:v>41067.680555555562</c:v>
                </c:pt>
                <c:pt idx="6776">
                  <c:v>41067.694444444445</c:v>
                </c:pt>
                <c:pt idx="6777">
                  <c:v>41067.708333333336</c:v>
                </c:pt>
                <c:pt idx="6778">
                  <c:v>41067.722222222212</c:v>
                </c:pt>
                <c:pt idx="6779">
                  <c:v>41067.736111111102</c:v>
                </c:pt>
                <c:pt idx="6780">
                  <c:v>41067.75</c:v>
                </c:pt>
                <c:pt idx="6781">
                  <c:v>41067.763888888883</c:v>
                </c:pt>
                <c:pt idx="6782">
                  <c:v>41067.777777777774</c:v>
                </c:pt>
                <c:pt idx="6783">
                  <c:v>41067.79166666665</c:v>
                </c:pt>
                <c:pt idx="6784">
                  <c:v>41067.805555555562</c:v>
                </c:pt>
                <c:pt idx="6785">
                  <c:v>41067.819444444453</c:v>
                </c:pt>
                <c:pt idx="6786">
                  <c:v>41067.833333333336</c:v>
                </c:pt>
                <c:pt idx="6787">
                  <c:v>41067.847222222219</c:v>
                </c:pt>
                <c:pt idx="6788">
                  <c:v>41067.861111111102</c:v>
                </c:pt>
                <c:pt idx="6789">
                  <c:v>41067.875</c:v>
                </c:pt>
                <c:pt idx="6790">
                  <c:v>41067.888888888898</c:v>
                </c:pt>
                <c:pt idx="6791">
                  <c:v>41067.902777777781</c:v>
                </c:pt>
                <c:pt idx="6792">
                  <c:v>41067.916666666664</c:v>
                </c:pt>
                <c:pt idx="6793">
                  <c:v>41067.930555555562</c:v>
                </c:pt>
                <c:pt idx="6794">
                  <c:v>41067.944444444453</c:v>
                </c:pt>
                <c:pt idx="6795">
                  <c:v>41067.958333333343</c:v>
                </c:pt>
                <c:pt idx="6796">
                  <c:v>41067.972222222219</c:v>
                </c:pt>
                <c:pt idx="6797">
                  <c:v>41067.986111111109</c:v>
                </c:pt>
                <c:pt idx="6798">
                  <c:v>41068</c:v>
                </c:pt>
                <c:pt idx="6799">
                  <c:v>41068.013888888891</c:v>
                </c:pt>
                <c:pt idx="6800">
                  <c:v>41068.027777777774</c:v>
                </c:pt>
                <c:pt idx="6801">
                  <c:v>41068.041666666657</c:v>
                </c:pt>
                <c:pt idx="6802">
                  <c:v>41068.055555555562</c:v>
                </c:pt>
                <c:pt idx="6803">
                  <c:v>41068.069444444445</c:v>
                </c:pt>
                <c:pt idx="6804">
                  <c:v>41068.083333333336</c:v>
                </c:pt>
                <c:pt idx="6805">
                  <c:v>41068.097222222212</c:v>
                </c:pt>
                <c:pt idx="6806">
                  <c:v>41068.111111111102</c:v>
                </c:pt>
                <c:pt idx="6807">
                  <c:v>41068.124999999993</c:v>
                </c:pt>
                <c:pt idx="6808">
                  <c:v>41068.138888888891</c:v>
                </c:pt>
                <c:pt idx="6809">
                  <c:v>41068.152777777781</c:v>
                </c:pt>
                <c:pt idx="6810">
                  <c:v>41068.166666666657</c:v>
                </c:pt>
                <c:pt idx="6811">
                  <c:v>41068.180555555562</c:v>
                </c:pt>
                <c:pt idx="6812">
                  <c:v>41068.194444444445</c:v>
                </c:pt>
                <c:pt idx="6813">
                  <c:v>41068.208333333336</c:v>
                </c:pt>
                <c:pt idx="6814">
                  <c:v>41068.222222222212</c:v>
                </c:pt>
                <c:pt idx="6815">
                  <c:v>41068.236111111102</c:v>
                </c:pt>
                <c:pt idx="6816">
                  <c:v>41068.25</c:v>
                </c:pt>
                <c:pt idx="6817">
                  <c:v>41068.263888888883</c:v>
                </c:pt>
                <c:pt idx="6818">
                  <c:v>41068.277777777774</c:v>
                </c:pt>
                <c:pt idx="6819">
                  <c:v>41068.29166666665</c:v>
                </c:pt>
                <c:pt idx="6820">
                  <c:v>41068.305555555562</c:v>
                </c:pt>
                <c:pt idx="6821">
                  <c:v>41068.319444444453</c:v>
                </c:pt>
                <c:pt idx="6822">
                  <c:v>41068.333333333336</c:v>
                </c:pt>
                <c:pt idx="6823">
                  <c:v>41068.347222222219</c:v>
                </c:pt>
                <c:pt idx="6824">
                  <c:v>41068.361111111102</c:v>
                </c:pt>
                <c:pt idx="6825">
                  <c:v>41068.375</c:v>
                </c:pt>
                <c:pt idx="6826">
                  <c:v>41068.388888888898</c:v>
                </c:pt>
                <c:pt idx="6827">
                  <c:v>41068.402777777781</c:v>
                </c:pt>
                <c:pt idx="6828">
                  <c:v>41068.416666666664</c:v>
                </c:pt>
                <c:pt idx="6829">
                  <c:v>41068.430555555562</c:v>
                </c:pt>
                <c:pt idx="6830">
                  <c:v>41068.444444444453</c:v>
                </c:pt>
                <c:pt idx="6831">
                  <c:v>41068.458333333343</c:v>
                </c:pt>
                <c:pt idx="6832">
                  <c:v>41068.472222222219</c:v>
                </c:pt>
                <c:pt idx="6833">
                  <c:v>41068.486111111109</c:v>
                </c:pt>
                <c:pt idx="6834">
                  <c:v>41068.5</c:v>
                </c:pt>
                <c:pt idx="6835">
                  <c:v>41068.513888888891</c:v>
                </c:pt>
                <c:pt idx="6836">
                  <c:v>41068.527777777774</c:v>
                </c:pt>
                <c:pt idx="6837">
                  <c:v>41068.541666666657</c:v>
                </c:pt>
                <c:pt idx="6838">
                  <c:v>41068.555555555562</c:v>
                </c:pt>
                <c:pt idx="6839">
                  <c:v>41068.569444444445</c:v>
                </c:pt>
                <c:pt idx="6840">
                  <c:v>41068.583333333336</c:v>
                </c:pt>
                <c:pt idx="6841">
                  <c:v>41068.597222222212</c:v>
                </c:pt>
                <c:pt idx="6842">
                  <c:v>41068.611111111102</c:v>
                </c:pt>
                <c:pt idx="6843">
                  <c:v>41068.624999999993</c:v>
                </c:pt>
                <c:pt idx="6844">
                  <c:v>41068.638888888891</c:v>
                </c:pt>
                <c:pt idx="6845">
                  <c:v>41068.652777777781</c:v>
                </c:pt>
                <c:pt idx="6846">
                  <c:v>41068.666666666657</c:v>
                </c:pt>
                <c:pt idx="6847">
                  <c:v>41068.680555555562</c:v>
                </c:pt>
                <c:pt idx="6848">
                  <c:v>41068.694444444445</c:v>
                </c:pt>
                <c:pt idx="6849">
                  <c:v>41068.708333333336</c:v>
                </c:pt>
                <c:pt idx="6850">
                  <c:v>41068.722222222212</c:v>
                </c:pt>
                <c:pt idx="6851">
                  <c:v>41068.736111111102</c:v>
                </c:pt>
                <c:pt idx="6852">
                  <c:v>41068.75</c:v>
                </c:pt>
                <c:pt idx="6853">
                  <c:v>41068.763888888883</c:v>
                </c:pt>
                <c:pt idx="6854">
                  <c:v>41068.777777777774</c:v>
                </c:pt>
                <c:pt idx="6855">
                  <c:v>41068.79166666665</c:v>
                </c:pt>
                <c:pt idx="6856">
                  <c:v>41068.805555555562</c:v>
                </c:pt>
                <c:pt idx="6857">
                  <c:v>41068.819444444453</c:v>
                </c:pt>
                <c:pt idx="6858">
                  <c:v>41068.833333333336</c:v>
                </c:pt>
                <c:pt idx="6859">
                  <c:v>41068.847222222219</c:v>
                </c:pt>
                <c:pt idx="6860">
                  <c:v>41068.861111111102</c:v>
                </c:pt>
                <c:pt idx="6861">
                  <c:v>41068.875</c:v>
                </c:pt>
                <c:pt idx="6862">
                  <c:v>41068.888888888898</c:v>
                </c:pt>
                <c:pt idx="6863">
                  <c:v>41068.902777777781</c:v>
                </c:pt>
                <c:pt idx="6864">
                  <c:v>41068.916666666664</c:v>
                </c:pt>
                <c:pt idx="6865">
                  <c:v>41068.930555555562</c:v>
                </c:pt>
                <c:pt idx="6866">
                  <c:v>41068.944444444453</c:v>
                </c:pt>
                <c:pt idx="6867">
                  <c:v>41068.958333333343</c:v>
                </c:pt>
                <c:pt idx="6868">
                  <c:v>41068.972222222219</c:v>
                </c:pt>
                <c:pt idx="6869">
                  <c:v>41068.986111111109</c:v>
                </c:pt>
                <c:pt idx="6870">
                  <c:v>41069</c:v>
                </c:pt>
                <c:pt idx="6871">
                  <c:v>41069.013888888891</c:v>
                </c:pt>
                <c:pt idx="6872">
                  <c:v>41069.027777777774</c:v>
                </c:pt>
                <c:pt idx="6873">
                  <c:v>41069.041666666657</c:v>
                </c:pt>
                <c:pt idx="6874">
                  <c:v>41069.055555555562</c:v>
                </c:pt>
                <c:pt idx="6875">
                  <c:v>41069.069444444445</c:v>
                </c:pt>
                <c:pt idx="6876">
                  <c:v>41069.083333333336</c:v>
                </c:pt>
                <c:pt idx="6877">
                  <c:v>41069.097222222212</c:v>
                </c:pt>
                <c:pt idx="6878">
                  <c:v>41069.111111111102</c:v>
                </c:pt>
                <c:pt idx="6879">
                  <c:v>41069.124999999993</c:v>
                </c:pt>
                <c:pt idx="6880">
                  <c:v>41069.138888888891</c:v>
                </c:pt>
                <c:pt idx="6881">
                  <c:v>41069.152777777781</c:v>
                </c:pt>
                <c:pt idx="6882">
                  <c:v>41069.166666666657</c:v>
                </c:pt>
                <c:pt idx="6883">
                  <c:v>41069.180555555562</c:v>
                </c:pt>
                <c:pt idx="6884">
                  <c:v>41069.194444444445</c:v>
                </c:pt>
                <c:pt idx="6885">
                  <c:v>41069.208333333336</c:v>
                </c:pt>
                <c:pt idx="6886">
                  <c:v>41069.222222222212</c:v>
                </c:pt>
                <c:pt idx="6887">
                  <c:v>41069.236111111102</c:v>
                </c:pt>
                <c:pt idx="6888">
                  <c:v>41069.25</c:v>
                </c:pt>
                <c:pt idx="6889">
                  <c:v>41069.263888888883</c:v>
                </c:pt>
                <c:pt idx="6890">
                  <c:v>41069.277777777774</c:v>
                </c:pt>
                <c:pt idx="6891">
                  <c:v>41069.29166666665</c:v>
                </c:pt>
                <c:pt idx="6892">
                  <c:v>41069.305555555562</c:v>
                </c:pt>
                <c:pt idx="6893">
                  <c:v>41069.319444444453</c:v>
                </c:pt>
                <c:pt idx="6894">
                  <c:v>41069.333333333336</c:v>
                </c:pt>
                <c:pt idx="6895">
                  <c:v>41069.347222222219</c:v>
                </c:pt>
                <c:pt idx="6896">
                  <c:v>41069.361111111102</c:v>
                </c:pt>
                <c:pt idx="6897">
                  <c:v>41069.375</c:v>
                </c:pt>
                <c:pt idx="6898">
                  <c:v>41069.388888888898</c:v>
                </c:pt>
                <c:pt idx="6899">
                  <c:v>41069.402777777781</c:v>
                </c:pt>
                <c:pt idx="6900">
                  <c:v>41069.416666666664</c:v>
                </c:pt>
                <c:pt idx="6901">
                  <c:v>41069.430555555562</c:v>
                </c:pt>
                <c:pt idx="6902">
                  <c:v>41069.444444444453</c:v>
                </c:pt>
                <c:pt idx="6903">
                  <c:v>41069.458333333343</c:v>
                </c:pt>
                <c:pt idx="6904">
                  <c:v>41069.472222222219</c:v>
                </c:pt>
                <c:pt idx="6905">
                  <c:v>41069.486111111109</c:v>
                </c:pt>
                <c:pt idx="6906">
                  <c:v>41069.5</c:v>
                </c:pt>
                <c:pt idx="6907">
                  <c:v>41069.513888888891</c:v>
                </c:pt>
                <c:pt idx="6908">
                  <c:v>41069.527777777774</c:v>
                </c:pt>
                <c:pt idx="6909">
                  <c:v>41069.541666666657</c:v>
                </c:pt>
                <c:pt idx="6910">
                  <c:v>41069.555555555562</c:v>
                </c:pt>
                <c:pt idx="6911">
                  <c:v>41069.569444444445</c:v>
                </c:pt>
                <c:pt idx="6912">
                  <c:v>41069.583333333336</c:v>
                </c:pt>
                <c:pt idx="6913">
                  <c:v>41069.597222222212</c:v>
                </c:pt>
                <c:pt idx="6914">
                  <c:v>41069.611111111102</c:v>
                </c:pt>
                <c:pt idx="6915">
                  <c:v>41069.624999999993</c:v>
                </c:pt>
                <c:pt idx="6916">
                  <c:v>41069.638888888891</c:v>
                </c:pt>
                <c:pt idx="6917">
                  <c:v>41069.652777777781</c:v>
                </c:pt>
                <c:pt idx="6918">
                  <c:v>41069.666666666657</c:v>
                </c:pt>
                <c:pt idx="6919">
                  <c:v>41069.680555555562</c:v>
                </c:pt>
                <c:pt idx="6920">
                  <c:v>41069.694444444445</c:v>
                </c:pt>
                <c:pt idx="6921">
                  <c:v>41069.708333333336</c:v>
                </c:pt>
                <c:pt idx="6922">
                  <c:v>41069.722222222212</c:v>
                </c:pt>
                <c:pt idx="6923">
                  <c:v>41069.736111111102</c:v>
                </c:pt>
                <c:pt idx="6924">
                  <c:v>41069.75</c:v>
                </c:pt>
                <c:pt idx="6925">
                  <c:v>41069.763888888883</c:v>
                </c:pt>
                <c:pt idx="6926">
                  <c:v>41069.777777777774</c:v>
                </c:pt>
                <c:pt idx="6927">
                  <c:v>41069.79166666665</c:v>
                </c:pt>
                <c:pt idx="6928">
                  <c:v>41069.805555555562</c:v>
                </c:pt>
                <c:pt idx="6929">
                  <c:v>41069.819444444453</c:v>
                </c:pt>
                <c:pt idx="6930">
                  <c:v>41069.833333333336</c:v>
                </c:pt>
                <c:pt idx="6931">
                  <c:v>41069.847222222219</c:v>
                </c:pt>
                <c:pt idx="6932">
                  <c:v>41069.861111111102</c:v>
                </c:pt>
                <c:pt idx="6933">
                  <c:v>41069.875</c:v>
                </c:pt>
                <c:pt idx="6934">
                  <c:v>41069.888888888898</c:v>
                </c:pt>
                <c:pt idx="6935">
                  <c:v>41069.902777777781</c:v>
                </c:pt>
                <c:pt idx="6936">
                  <c:v>41069.916666666664</c:v>
                </c:pt>
                <c:pt idx="6937">
                  <c:v>41069.930555555562</c:v>
                </c:pt>
                <c:pt idx="6938">
                  <c:v>41069.944444444453</c:v>
                </c:pt>
                <c:pt idx="6939">
                  <c:v>41069.958333333343</c:v>
                </c:pt>
                <c:pt idx="6940">
                  <c:v>41069.972222222219</c:v>
                </c:pt>
                <c:pt idx="6941">
                  <c:v>41069.986111111109</c:v>
                </c:pt>
                <c:pt idx="6942">
                  <c:v>41070</c:v>
                </c:pt>
                <c:pt idx="6943">
                  <c:v>41070.013888888891</c:v>
                </c:pt>
                <c:pt idx="6944">
                  <c:v>41070.027777777774</c:v>
                </c:pt>
                <c:pt idx="6945">
                  <c:v>41070.041666666657</c:v>
                </c:pt>
                <c:pt idx="6946">
                  <c:v>41070.055555555562</c:v>
                </c:pt>
                <c:pt idx="6947">
                  <c:v>41070.069444444445</c:v>
                </c:pt>
                <c:pt idx="6948">
                  <c:v>41070.083333333336</c:v>
                </c:pt>
                <c:pt idx="6949">
                  <c:v>41070.097222222212</c:v>
                </c:pt>
                <c:pt idx="6950">
                  <c:v>41070.111111111102</c:v>
                </c:pt>
                <c:pt idx="6951">
                  <c:v>41070.124999999993</c:v>
                </c:pt>
                <c:pt idx="6952">
                  <c:v>41070.138888888891</c:v>
                </c:pt>
                <c:pt idx="6953">
                  <c:v>41070.152777777781</c:v>
                </c:pt>
                <c:pt idx="6954">
                  <c:v>41070.166666666657</c:v>
                </c:pt>
                <c:pt idx="6955">
                  <c:v>41070.180555555562</c:v>
                </c:pt>
                <c:pt idx="6956">
                  <c:v>41070.194444444445</c:v>
                </c:pt>
                <c:pt idx="6957">
                  <c:v>41070.208333333336</c:v>
                </c:pt>
                <c:pt idx="6958">
                  <c:v>41070.222222222212</c:v>
                </c:pt>
                <c:pt idx="6959">
                  <c:v>41070.236111111102</c:v>
                </c:pt>
                <c:pt idx="6960">
                  <c:v>41070.25</c:v>
                </c:pt>
                <c:pt idx="6961">
                  <c:v>41070.263888888883</c:v>
                </c:pt>
                <c:pt idx="6962">
                  <c:v>41070.277777777774</c:v>
                </c:pt>
                <c:pt idx="6963">
                  <c:v>41070.29166666665</c:v>
                </c:pt>
                <c:pt idx="6964">
                  <c:v>41070.305555555562</c:v>
                </c:pt>
                <c:pt idx="6965">
                  <c:v>41070.319444444453</c:v>
                </c:pt>
                <c:pt idx="6966">
                  <c:v>41070.333333333336</c:v>
                </c:pt>
                <c:pt idx="6967">
                  <c:v>41070.347222222219</c:v>
                </c:pt>
                <c:pt idx="6968">
                  <c:v>41070.361111111102</c:v>
                </c:pt>
                <c:pt idx="6969">
                  <c:v>41070.375</c:v>
                </c:pt>
                <c:pt idx="6970">
                  <c:v>41070.388888888898</c:v>
                </c:pt>
                <c:pt idx="6971">
                  <c:v>41070.402777777781</c:v>
                </c:pt>
                <c:pt idx="6972">
                  <c:v>41070.416666666664</c:v>
                </c:pt>
                <c:pt idx="6973">
                  <c:v>41070.430555555562</c:v>
                </c:pt>
                <c:pt idx="6974">
                  <c:v>41070.444444444453</c:v>
                </c:pt>
                <c:pt idx="6975">
                  <c:v>41070.458333333343</c:v>
                </c:pt>
                <c:pt idx="6976">
                  <c:v>41070.472222222219</c:v>
                </c:pt>
                <c:pt idx="6977">
                  <c:v>41070.486111111109</c:v>
                </c:pt>
                <c:pt idx="6978">
                  <c:v>41070.5</c:v>
                </c:pt>
                <c:pt idx="6979">
                  <c:v>41070.513888888891</c:v>
                </c:pt>
                <c:pt idx="6980">
                  <c:v>41070.527777777774</c:v>
                </c:pt>
                <c:pt idx="6981">
                  <c:v>41070.541666666657</c:v>
                </c:pt>
                <c:pt idx="6982">
                  <c:v>41070.555555555562</c:v>
                </c:pt>
                <c:pt idx="6983">
                  <c:v>41070.569444444445</c:v>
                </c:pt>
                <c:pt idx="6984">
                  <c:v>41070.583333333336</c:v>
                </c:pt>
                <c:pt idx="6985">
                  <c:v>41070.597222222212</c:v>
                </c:pt>
                <c:pt idx="6986">
                  <c:v>41070.611111111102</c:v>
                </c:pt>
                <c:pt idx="6987">
                  <c:v>41070.624999999993</c:v>
                </c:pt>
                <c:pt idx="6988">
                  <c:v>41070.638888888891</c:v>
                </c:pt>
                <c:pt idx="6989">
                  <c:v>41070.652777777781</c:v>
                </c:pt>
                <c:pt idx="6990">
                  <c:v>41070.666666666657</c:v>
                </c:pt>
                <c:pt idx="6991">
                  <c:v>41070.680555555562</c:v>
                </c:pt>
                <c:pt idx="6992">
                  <c:v>41070.694444444445</c:v>
                </c:pt>
                <c:pt idx="6993">
                  <c:v>41070.708333333336</c:v>
                </c:pt>
                <c:pt idx="6994">
                  <c:v>41070.722222222212</c:v>
                </c:pt>
                <c:pt idx="6995">
                  <c:v>41070.736111111102</c:v>
                </c:pt>
                <c:pt idx="6996">
                  <c:v>41070.75</c:v>
                </c:pt>
                <c:pt idx="6997">
                  <c:v>41070.763888888883</c:v>
                </c:pt>
                <c:pt idx="6998">
                  <c:v>41070.777777777774</c:v>
                </c:pt>
                <c:pt idx="6999">
                  <c:v>41070.79166666665</c:v>
                </c:pt>
                <c:pt idx="7000">
                  <c:v>41070.805555555562</c:v>
                </c:pt>
                <c:pt idx="7001">
                  <c:v>41070.819444444453</c:v>
                </c:pt>
                <c:pt idx="7002">
                  <c:v>41070.833333333336</c:v>
                </c:pt>
                <c:pt idx="7003">
                  <c:v>41070.847222222219</c:v>
                </c:pt>
                <c:pt idx="7004">
                  <c:v>41070.861111111102</c:v>
                </c:pt>
                <c:pt idx="7005">
                  <c:v>41070.875</c:v>
                </c:pt>
                <c:pt idx="7006">
                  <c:v>41070.888888888898</c:v>
                </c:pt>
                <c:pt idx="7007">
                  <c:v>41070.902777777781</c:v>
                </c:pt>
                <c:pt idx="7008">
                  <c:v>41070.916666666664</c:v>
                </c:pt>
                <c:pt idx="7009">
                  <c:v>41070.930555555562</c:v>
                </c:pt>
                <c:pt idx="7010">
                  <c:v>41070.944444444453</c:v>
                </c:pt>
                <c:pt idx="7011">
                  <c:v>41070.958333333343</c:v>
                </c:pt>
                <c:pt idx="7012">
                  <c:v>41070.972222222219</c:v>
                </c:pt>
                <c:pt idx="7013">
                  <c:v>41070.986111111109</c:v>
                </c:pt>
                <c:pt idx="7014">
                  <c:v>41071</c:v>
                </c:pt>
                <c:pt idx="7015">
                  <c:v>41071.013888888891</c:v>
                </c:pt>
                <c:pt idx="7016">
                  <c:v>41071.027777777774</c:v>
                </c:pt>
                <c:pt idx="7017">
                  <c:v>41071.041666666657</c:v>
                </c:pt>
                <c:pt idx="7018">
                  <c:v>41071.055555555562</c:v>
                </c:pt>
                <c:pt idx="7019">
                  <c:v>41071.069444444445</c:v>
                </c:pt>
                <c:pt idx="7020">
                  <c:v>41071.083333333336</c:v>
                </c:pt>
                <c:pt idx="7021">
                  <c:v>41071.097222222212</c:v>
                </c:pt>
                <c:pt idx="7022">
                  <c:v>41071.111111111102</c:v>
                </c:pt>
                <c:pt idx="7023">
                  <c:v>41071.124999999993</c:v>
                </c:pt>
                <c:pt idx="7024">
                  <c:v>41071.138888888891</c:v>
                </c:pt>
                <c:pt idx="7025">
                  <c:v>41071.152777777781</c:v>
                </c:pt>
                <c:pt idx="7026">
                  <c:v>41071.166666666657</c:v>
                </c:pt>
                <c:pt idx="7027">
                  <c:v>41071.180555555562</c:v>
                </c:pt>
                <c:pt idx="7028">
                  <c:v>41071.194444444445</c:v>
                </c:pt>
                <c:pt idx="7029">
                  <c:v>41071.208333333336</c:v>
                </c:pt>
                <c:pt idx="7030">
                  <c:v>41071.222222222212</c:v>
                </c:pt>
                <c:pt idx="7031">
                  <c:v>41071.236111111102</c:v>
                </c:pt>
                <c:pt idx="7032">
                  <c:v>41071.25</c:v>
                </c:pt>
                <c:pt idx="7033">
                  <c:v>41071.263888888883</c:v>
                </c:pt>
                <c:pt idx="7034">
                  <c:v>41071.277777777774</c:v>
                </c:pt>
                <c:pt idx="7035">
                  <c:v>41071.29166666665</c:v>
                </c:pt>
                <c:pt idx="7036">
                  <c:v>41071.305555555562</c:v>
                </c:pt>
                <c:pt idx="7037">
                  <c:v>41071.319444444453</c:v>
                </c:pt>
                <c:pt idx="7038">
                  <c:v>41071.333333333336</c:v>
                </c:pt>
                <c:pt idx="7039">
                  <c:v>41071.347222222219</c:v>
                </c:pt>
                <c:pt idx="7040">
                  <c:v>41071.361111111102</c:v>
                </c:pt>
                <c:pt idx="7041">
                  <c:v>41071.375</c:v>
                </c:pt>
                <c:pt idx="7042">
                  <c:v>41071.388888888898</c:v>
                </c:pt>
                <c:pt idx="7043">
                  <c:v>41071.402777777781</c:v>
                </c:pt>
                <c:pt idx="7044">
                  <c:v>41071.416666666664</c:v>
                </c:pt>
                <c:pt idx="7045">
                  <c:v>41071.430555555562</c:v>
                </c:pt>
                <c:pt idx="7046">
                  <c:v>41071.444444444453</c:v>
                </c:pt>
                <c:pt idx="7047">
                  <c:v>41071.458333333343</c:v>
                </c:pt>
                <c:pt idx="7048">
                  <c:v>41071.472222222219</c:v>
                </c:pt>
                <c:pt idx="7049">
                  <c:v>41071.486111111109</c:v>
                </c:pt>
                <c:pt idx="7050">
                  <c:v>41071.5</c:v>
                </c:pt>
                <c:pt idx="7051">
                  <c:v>41071.513888888891</c:v>
                </c:pt>
                <c:pt idx="7052">
                  <c:v>41071.527777777774</c:v>
                </c:pt>
                <c:pt idx="7053">
                  <c:v>41071.541666666657</c:v>
                </c:pt>
                <c:pt idx="7054">
                  <c:v>41071.555555555562</c:v>
                </c:pt>
                <c:pt idx="7055">
                  <c:v>41071.569444444445</c:v>
                </c:pt>
                <c:pt idx="7056">
                  <c:v>41071.583333333336</c:v>
                </c:pt>
                <c:pt idx="7057">
                  <c:v>41071.597222222212</c:v>
                </c:pt>
                <c:pt idx="7058">
                  <c:v>41071.611111111102</c:v>
                </c:pt>
                <c:pt idx="7059">
                  <c:v>41071.624999999993</c:v>
                </c:pt>
                <c:pt idx="7060">
                  <c:v>41071.638888888891</c:v>
                </c:pt>
                <c:pt idx="7061">
                  <c:v>41071.652777777781</c:v>
                </c:pt>
                <c:pt idx="7062">
                  <c:v>41071.666666666657</c:v>
                </c:pt>
                <c:pt idx="7063">
                  <c:v>41071.680555555562</c:v>
                </c:pt>
                <c:pt idx="7064">
                  <c:v>41071.694444444445</c:v>
                </c:pt>
                <c:pt idx="7065">
                  <c:v>41071.708333333336</c:v>
                </c:pt>
                <c:pt idx="7066">
                  <c:v>41071.722222222212</c:v>
                </c:pt>
                <c:pt idx="7067">
                  <c:v>41071.736111111102</c:v>
                </c:pt>
                <c:pt idx="7068">
                  <c:v>41071.75</c:v>
                </c:pt>
                <c:pt idx="7069">
                  <c:v>41071.763888888883</c:v>
                </c:pt>
                <c:pt idx="7070">
                  <c:v>41071.777777777774</c:v>
                </c:pt>
                <c:pt idx="7071">
                  <c:v>41071.79166666665</c:v>
                </c:pt>
                <c:pt idx="7072">
                  <c:v>41071.805555555562</c:v>
                </c:pt>
                <c:pt idx="7073">
                  <c:v>41071.819444444453</c:v>
                </c:pt>
                <c:pt idx="7074">
                  <c:v>41071.833333333336</c:v>
                </c:pt>
                <c:pt idx="7075">
                  <c:v>41071.847222222219</c:v>
                </c:pt>
                <c:pt idx="7076">
                  <c:v>41071.861111111102</c:v>
                </c:pt>
                <c:pt idx="7077">
                  <c:v>41071.875</c:v>
                </c:pt>
                <c:pt idx="7078">
                  <c:v>41071.888888888898</c:v>
                </c:pt>
                <c:pt idx="7079">
                  <c:v>41071.902777777781</c:v>
                </c:pt>
                <c:pt idx="7080">
                  <c:v>41071.916666666664</c:v>
                </c:pt>
                <c:pt idx="7081">
                  <c:v>41071.930555555562</c:v>
                </c:pt>
                <c:pt idx="7082">
                  <c:v>41071.944444444453</c:v>
                </c:pt>
                <c:pt idx="7083">
                  <c:v>41071.958333333343</c:v>
                </c:pt>
                <c:pt idx="7084">
                  <c:v>41071.972222222219</c:v>
                </c:pt>
                <c:pt idx="7085">
                  <c:v>41071.986111111109</c:v>
                </c:pt>
                <c:pt idx="7086">
                  <c:v>41072</c:v>
                </c:pt>
                <c:pt idx="7087">
                  <c:v>41072.013888888891</c:v>
                </c:pt>
                <c:pt idx="7088">
                  <c:v>41072.027777777774</c:v>
                </c:pt>
                <c:pt idx="7089">
                  <c:v>41072.041666666657</c:v>
                </c:pt>
                <c:pt idx="7090">
                  <c:v>41072.055555555562</c:v>
                </c:pt>
                <c:pt idx="7091">
                  <c:v>41072.069444444445</c:v>
                </c:pt>
                <c:pt idx="7092">
                  <c:v>41072.083333333336</c:v>
                </c:pt>
                <c:pt idx="7093">
                  <c:v>41072.097222222212</c:v>
                </c:pt>
                <c:pt idx="7094">
                  <c:v>41072.111111111102</c:v>
                </c:pt>
                <c:pt idx="7095">
                  <c:v>41072.124999999993</c:v>
                </c:pt>
                <c:pt idx="7096">
                  <c:v>41072.138888888891</c:v>
                </c:pt>
                <c:pt idx="7097">
                  <c:v>41072.152777777781</c:v>
                </c:pt>
                <c:pt idx="7098">
                  <c:v>41072.166666666657</c:v>
                </c:pt>
                <c:pt idx="7099">
                  <c:v>41072.180555555562</c:v>
                </c:pt>
                <c:pt idx="7100">
                  <c:v>41072.194444444445</c:v>
                </c:pt>
                <c:pt idx="7101">
                  <c:v>41072.208333333336</c:v>
                </c:pt>
                <c:pt idx="7102">
                  <c:v>41072.222222222212</c:v>
                </c:pt>
                <c:pt idx="7103">
                  <c:v>41072.236111111102</c:v>
                </c:pt>
                <c:pt idx="7104">
                  <c:v>41072.25</c:v>
                </c:pt>
                <c:pt idx="7105">
                  <c:v>41072.263888888883</c:v>
                </c:pt>
                <c:pt idx="7106">
                  <c:v>41072.277777777774</c:v>
                </c:pt>
                <c:pt idx="7107">
                  <c:v>41072.29166666665</c:v>
                </c:pt>
                <c:pt idx="7108">
                  <c:v>41072.305555555562</c:v>
                </c:pt>
                <c:pt idx="7109">
                  <c:v>41072.319444444453</c:v>
                </c:pt>
                <c:pt idx="7110">
                  <c:v>41072.333333333336</c:v>
                </c:pt>
                <c:pt idx="7111">
                  <c:v>41072.347222222219</c:v>
                </c:pt>
                <c:pt idx="7112">
                  <c:v>41072.361111111102</c:v>
                </c:pt>
                <c:pt idx="7113">
                  <c:v>41072.375</c:v>
                </c:pt>
                <c:pt idx="7114">
                  <c:v>41072.388888888898</c:v>
                </c:pt>
                <c:pt idx="7115">
                  <c:v>41072.402777777781</c:v>
                </c:pt>
                <c:pt idx="7116">
                  <c:v>41072.416666666664</c:v>
                </c:pt>
                <c:pt idx="7117">
                  <c:v>41072.430555555562</c:v>
                </c:pt>
                <c:pt idx="7118">
                  <c:v>41072.444444444453</c:v>
                </c:pt>
                <c:pt idx="7119">
                  <c:v>41072.458333333343</c:v>
                </c:pt>
                <c:pt idx="7120">
                  <c:v>41072.472222222219</c:v>
                </c:pt>
                <c:pt idx="7121">
                  <c:v>41072.486111111109</c:v>
                </c:pt>
                <c:pt idx="7122">
                  <c:v>41072.5</c:v>
                </c:pt>
                <c:pt idx="7123">
                  <c:v>41072.513888888891</c:v>
                </c:pt>
                <c:pt idx="7124">
                  <c:v>41072.527777777774</c:v>
                </c:pt>
                <c:pt idx="7125">
                  <c:v>41072.541666666657</c:v>
                </c:pt>
                <c:pt idx="7126">
                  <c:v>41072.555555555562</c:v>
                </c:pt>
                <c:pt idx="7127">
                  <c:v>41072.569444444445</c:v>
                </c:pt>
                <c:pt idx="7128">
                  <c:v>41072.583333333336</c:v>
                </c:pt>
                <c:pt idx="7129">
                  <c:v>41072.597222222212</c:v>
                </c:pt>
                <c:pt idx="7130">
                  <c:v>41072.611111111102</c:v>
                </c:pt>
                <c:pt idx="7131">
                  <c:v>41072.624999999993</c:v>
                </c:pt>
                <c:pt idx="7132">
                  <c:v>41072.638888888891</c:v>
                </c:pt>
                <c:pt idx="7133">
                  <c:v>41072.652777777781</c:v>
                </c:pt>
                <c:pt idx="7134">
                  <c:v>41072.666666666657</c:v>
                </c:pt>
                <c:pt idx="7135">
                  <c:v>41072.680555555562</c:v>
                </c:pt>
                <c:pt idx="7136">
                  <c:v>41072.694444444445</c:v>
                </c:pt>
                <c:pt idx="7137">
                  <c:v>41072.708333333336</c:v>
                </c:pt>
                <c:pt idx="7138">
                  <c:v>41072.722222222212</c:v>
                </c:pt>
                <c:pt idx="7139">
                  <c:v>41072.736111111102</c:v>
                </c:pt>
                <c:pt idx="7140">
                  <c:v>41072.75</c:v>
                </c:pt>
                <c:pt idx="7141">
                  <c:v>41072.763888888883</c:v>
                </c:pt>
                <c:pt idx="7142">
                  <c:v>41072.777777777774</c:v>
                </c:pt>
                <c:pt idx="7143">
                  <c:v>41072.79166666665</c:v>
                </c:pt>
                <c:pt idx="7144">
                  <c:v>41072.805555555562</c:v>
                </c:pt>
                <c:pt idx="7145">
                  <c:v>41072.819444444453</c:v>
                </c:pt>
                <c:pt idx="7146">
                  <c:v>41072.833333333336</c:v>
                </c:pt>
                <c:pt idx="7147">
                  <c:v>41072.847222222219</c:v>
                </c:pt>
                <c:pt idx="7148">
                  <c:v>41072.861111111102</c:v>
                </c:pt>
                <c:pt idx="7149">
                  <c:v>41072.875</c:v>
                </c:pt>
                <c:pt idx="7150">
                  <c:v>41072.888888888898</c:v>
                </c:pt>
                <c:pt idx="7151">
                  <c:v>41072.902777777781</c:v>
                </c:pt>
                <c:pt idx="7152">
                  <c:v>41072.916666666664</c:v>
                </c:pt>
                <c:pt idx="7153">
                  <c:v>41072.930555555562</c:v>
                </c:pt>
                <c:pt idx="7154">
                  <c:v>41072.944444444453</c:v>
                </c:pt>
                <c:pt idx="7155">
                  <c:v>41072.958333333343</c:v>
                </c:pt>
                <c:pt idx="7156">
                  <c:v>41072.972222222219</c:v>
                </c:pt>
                <c:pt idx="7157">
                  <c:v>41072.986111111109</c:v>
                </c:pt>
                <c:pt idx="7158">
                  <c:v>41073</c:v>
                </c:pt>
                <c:pt idx="7159">
                  <c:v>41073.013888888891</c:v>
                </c:pt>
                <c:pt idx="7160">
                  <c:v>41073.027777777774</c:v>
                </c:pt>
                <c:pt idx="7161">
                  <c:v>41073.041666666657</c:v>
                </c:pt>
                <c:pt idx="7162">
                  <c:v>41073.055555555562</c:v>
                </c:pt>
                <c:pt idx="7163">
                  <c:v>41073.069444444445</c:v>
                </c:pt>
                <c:pt idx="7164">
                  <c:v>41073.083333333336</c:v>
                </c:pt>
                <c:pt idx="7165">
                  <c:v>41073.097222222212</c:v>
                </c:pt>
                <c:pt idx="7166">
                  <c:v>41073.111111111102</c:v>
                </c:pt>
                <c:pt idx="7167">
                  <c:v>41073.124999999993</c:v>
                </c:pt>
                <c:pt idx="7168">
                  <c:v>41073.138888888891</c:v>
                </c:pt>
                <c:pt idx="7169">
                  <c:v>41073.152777777781</c:v>
                </c:pt>
                <c:pt idx="7170">
                  <c:v>41073.166666666657</c:v>
                </c:pt>
                <c:pt idx="7171">
                  <c:v>41073.180555555562</c:v>
                </c:pt>
                <c:pt idx="7172">
                  <c:v>41073.194444444445</c:v>
                </c:pt>
                <c:pt idx="7173">
                  <c:v>41073.208333333336</c:v>
                </c:pt>
                <c:pt idx="7174">
                  <c:v>41073.222222222212</c:v>
                </c:pt>
                <c:pt idx="7175">
                  <c:v>41073.236111111102</c:v>
                </c:pt>
                <c:pt idx="7176">
                  <c:v>41073.25</c:v>
                </c:pt>
                <c:pt idx="7177">
                  <c:v>41073.263888888883</c:v>
                </c:pt>
                <c:pt idx="7178">
                  <c:v>41073.277777777774</c:v>
                </c:pt>
                <c:pt idx="7179">
                  <c:v>41073.29166666665</c:v>
                </c:pt>
                <c:pt idx="7180">
                  <c:v>41073.305555555562</c:v>
                </c:pt>
                <c:pt idx="7181">
                  <c:v>41073.319444444453</c:v>
                </c:pt>
                <c:pt idx="7182">
                  <c:v>41073.333333333336</c:v>
                </c:pt>
                <c:pt idx="7183">
                  <c:v>41073.347222222219</c:v>
                </c:pt>
                <c:pt idx="7184">
                  <c:v>41073.361111111102</c:v>
                </c:pt>
                <c:pt idx="7185">
                  <c:v>41073.375</c:v>
                </c:pt>
                <c:pt idx="7186">
                  <c:v>41073.388888888898</c:v>
                </c:pt>
                <c:pt idx="7187">
                  <c:v>41073.402777777781</c:v>
                </c:pt>
                <c:pt idx="7188">
                  <c:v>41073.416666666664</c:v>
                </c:pt>
                <c:pt idx="7189">
                  <c:v>41073.430555555562</c:v>
                </c:pt>
                <c:pt idx="7190">
                  <c:v>41073.444444444453</c:v>
                </c:pt>
                <c:pt idx="7191">
                  <c:v>41073.458333333343</c:v>
                </c:pt>
                <c:pt idx="7192">
                  <c:v>41073.472222222219</c:v>
                </c:pt>
                <c:pt idx="7193">
                  <c:v>41073.486111111109</c:v>
                </c:pt>
                <c:pt idx="7194">
                  <c:v>41073.5</c:v>
                </c:pt>
                <c:pt idx="7195">
                  <c:v>41073.513888888891</c:v>
                </c:pt>
                <c:pt idx="7196">
                  <c:v>41073.527777777774</c:v>
                </c:pt>
                <c:pt idx="7197">
                  <c:v>41073.541666666657</c:v>
                </c:pt>
                <c:pt idx="7198">
                  <c:v>41073.555555555562</c:v>
                </c:pt>
                <c:pt idx="7199">
                  <c:v>41073.569444444445</c:v>
                </c:pt>
                <c:pt idx="7200">
                  <c:v>41073.583333333336</c:v>
                </c:pt>
                <c:pt idx="7201">
                  <c:v>41073.597222222212</c:v>
                </c:pt>
                <c:pt idx="7202">
                  <c:v>41073.611111111102</c:v>
                </c:pt>
                <c:pt idx="7203">
                  <c:v>41073.624999999993</c:v>
                </c:pt>
                <c:pt idx="7204">
                  <c:v>41073.638888888891</c:v>
                </c:pt>
                <c:pt idx="7205">
                  <c:v>41073.652777777781</c:v>
                </c:pt>
                <c:pt idx="7206">
                  <c:v>41073.666666666657</c:v>
                </c:pt>
                <c:pt idx="7207">
                  <c:v>41073.680555555562</c:v>
                </c:pt>
                <c:pt idx="7208">
                  <c:v>41073.694444444445</c:v>
                </c:pt>
                <c:pt idx="7209">
                  <c:v>41073.708333333336</c:v>
                </c:pt>
                <c:pt idx="7210">
                  <c:v>41073.722222222212</c:v>
                </c:pt>
                <c:pt idx="7211">
                  <c:v>41073.736111111102</c:v>
                </c:pt>
                <c:pt idx="7212">
                  <c:v>41073.75</c:v>
                </c:pt>
                <c:pt idx="7213">
                  <c:v>41073.763888888883</c:v>
                </c:pt>
                <c:pt idx="7214">
                  <c:v>41073.777777777774</c:v>
                </c:pt>
                <c:pt idx="7215">
                  <c:v>41073.79166666665</c:v>
                </c:pt>
                <c:pt idx="7216">
                  <c:v>41073.805555555562</c:v>
                </c:pt>
                <c:pt idx="7217">
                  <c:v>41073.819444444453</c:v>
                </c:pt>
                <c:pt idx="7218">
                  <c:v>41073.833333333336</c:v>
                </c:pt>
                <c:pt idx="7219">
                  <c:v>41073.847222222219</c:v>
                </c:pt>
                <c:pt idx="7220">
                  <c:v>41073.861111111102</c:v>
                </c:pt>
                <c:pt idx="7221">
                  <c:v>41073.875</c:v>
                </c:pt>
                <c:pt idx="7222">
                  <c:v>41073.888888888898</c:v>
                </c:pt>
                <c:pt idx="7223">
                  <c:v>41073.902777777781</c:v>
                </c:pt>
                <c:pt idx="7224">
                  <c:v>41073.916666666664</c:v>
                </c:pt>
                <c:pt idx="7225">
                  <c:v>41073.930555555562</c:v>
                </c:pt>
                <c:pt idx="7226">
                  <c:v>41073.944444444453</c:v>
                </c:pt>
                <c:pt idx="7227">
                  <c:v>41073.958333333343</c:v>
                </c:pt>
                <c:pt idx="7228">
                  <c:v>41073.972222222219</c:v>
                </c:pt>
                <c:pt idx="7229">
                  <c:v>41073.986111111109</c:v>
                </c:pt>
                <c:pt idx="7230">
                  <c:v>41074</c:v>
                </c:pt>
                <c:pt idx="7231">
                  <c:v>41074.013888888891</c:v>
                </c:pt>
                <c:pt idx="7232">
                  <c:v>41074.027777777774</c:v>
                </c:pt>
                <c:pt idx="7233">
                  <c:v>41074.041666666657</c:v>
                </c:pt>
                <c:pt idx="7234">
                  <c:v>41074.055555555562</c:v>
                </c:pt>
                <c:pt idx="7235">
                  <c:v>41074.069444444445</c:v>
                </c:pt>
                <c:pt idx="7236">
                  <c:v>41074.083333333336</c:v>
                </c:pt>
                <c:pt idx="7237">
                  <c:v>41074.097222222212</c:v>
                </c:pt>
                <c:pt idx="7238">
                  <c:v>41074.111111111102</c:v>
                </c:pt>
                <c:pt idx="7239">
                  <c:v>41074.124999999993</c:v>
                </c:pt>
                <c:pt idx="7240">
                  <c:v>41074.138888888891</c:v>
                </c:pt>
                <c:pt idx="7241">
                  <c:v>41074.152777777781</c:v>
                </c:pt>
                <c:pt idx="7242">
                  <c:v>41074.166666666657</c:v>
                </c:pt>
                <c:pt idx="7243">
                  <c:v>41074.180555555562</c:v>
                </c:pt>
                <c:pt idx="7244">
                  <c:v>41074.194444444445</c:v>
                </c:pt>
                <c:pt idx="7245">
                  <c:v>41074.208333333336</c:v>
                </c:pt>
                <c:pt idx="7246">
                  <c:v>41074.222222222212</c:v>
                </c:pt>
                <c:pt idx="7247">
                  <c:v>41074.236111111102</c:v>
                </c:pt>
                <c:pt idx="7248">
                  <c:v>41074.25</c:v>
                </c:pt>
                <c:pt idx="7249">
                  <c:v>41074.263888888883</c:v>
                </c:pt>
                <c:pt idx="7250">
                  <c:v>41074.277777777774</c:v>
                </c:pt>
                <c:pt idx="7251">
                  <c:v>41074.29166666665</c:v>
                </c:pt>
                <c:pt idx="7252">
                  <c:v>41074.305555555562</c:v>
                </c:pt>
                <c:pt idx="7253">
                  <c:v>41074.319444444453</c:v>
                </c:pt>
                <c:pt idx="7254">
                  <c:v>41074.333333333336</c:v>
                </c:pt>
                <c:pt idx="7255">
                  <c:v>41074.347222222219</c:v>
                </c:pt>
                <c:pt idx="7256">
                  <c:v>41074.361111111102</c:v>
                </c:pt>
                <c:pt idx="7257">
                  <c:v>41074.375</c:v>
                </c:pt>
                <c:pt idx="7258">
                  <c:v>41074.388888888898</c:v>
                </c:pt>
                <c:pt idx="7259">
                  <c:v>41074.402777777781</c:v>
                </c:pt>
                <c:pt idx="7260">
                  <c:v>41074.416666666664</c:v>
                </c:pt>
                <c:pt idx="7261">
                  <c:v>41074.430555555562</c:v>
                </c:pt>
                <c:pt idx="7262">
                  <c:v>41074.444444444453</c:v>
                </c:pt>
                <c:pt idx="7263">
                  <c:v>41074.458333333343</c:v>
                </c:pt>
                <c:pt idx="7264">
                  <c:v>41074.472222222219</c:v>
                </c:pt>
                <c:pt idx="7265">
                  <c:v>41074.486111111109</c:v>
                </c:pt>
                <c:pt idx="7266">
                  <c:v>41074.5</c:v>
                </c:pt>
                <c:pt idx="7267">
                  <c:v>41074.513888888891</c:v>
                </c:pt>
                <c:pt idx="7268">
                  <c:v>41074.527777777774</c:v>
                </c:pt>
                <c:pt idx="7269">
                  <c:v>41074.541666666657</c:v>
                </c:pt>
                <c:pt idx="7270">
                  <c:v>41074.555555555562</c:v>
                </c:pt>
                <c:pt idx="7271">
                  <c:v>41074.569444444445</c:v>
                </c:pt>
                <c:pt idx="7272">
                  <c:v>41074.583333333336</c:v>
                </c:pt>
                <c:pt idx="7273">
                  <c:v>41074.597222222212</c:v>
                </c:pt>
                <c:pt idx="7274">
                  <c:v>41074.611111111102</c:v>
                </c:pt>
                <c:pt idx="7275">
                  <c:v>41074.624999999993</c:v>
                </c:pt>
                <c:pt idx="7276">
                  <c:v>41074.638888888891</c:v>
                </c:pt>
                <c:pt idx="7277">
                  <c:v>41074.652777777781</c:v>
                </c:pt>
                <c:pt idx="7278">
                  <c:v>41074.666666666657</c:v>
                </c:pt>
                <c:pt idx="7279">
                  <c:v>41074.680555555562</c:v>
                </c:pt>
                <c:pt idx="7280">
                  <c:v>41074.694444444445</c:v>
                </c:pt>
                <c:pt idx="7281">
                  <c:v>41074.708333333336</c:v>
                </c:pt>
                <c:pt idx="7282">
                  <c:v>41074.722222222212</c:v>
                </c:pt>
                <c:pt idx="7283">
                  <c:v>41074.736111111102</c:v>
                </c:pt>
                <c:pt idx="7284">
                  <c:v>41074.75</c:v>
                </c:pt>
                <c:pt idx="7285">
                  <c:v>41074.763888888883</c:v>
                </c:pt>
                <c:pt idx="7286">
                  <c:v>41074.777777777774</c:v>
                </c:pt>
                <c:pt idx="7287">
                  <c:v>41074.79166666665</c:v>
                </c:pt>
                <c:pt idx="7288">
                  <c:v>41074.805555555562</c:v>
                </c:pt>
                <c:pt idx="7289">
                  <c:v>41074.819444444453</c:v>
                </c:pt>
                <c:pt idx="7290">
                  <c:v>41074.833333333336</c:v>
                </c:pt>
                <c:pt idx="7291">
                  <c:v>41074.847222222219</c:v>
                </c:pt>
                <c:pt idx="7292">
                  <c:v>41074.861111111102</c:v>
                </c:pt>
                <c:pt idx="7293">
                  <c:v>41074.875</c:v>
                </c:pt>
                <c:pt idx="7294">
                  <c:v>41074.888888888898</c:v>
                </c:pt>
                <c:pt idx="7295">
                  <c:v>41074.902777777781</c:v>
                </c:pt>
                <c:pt idx="7296">
                  <c:v>41074.916666666664</c:v>
                </c:pt>
                <c:pt idx="7297">
                  <c:v>41074.930555555562</c:v>
                </c:pt>
                <c:pt idx="7298">
                  <c:v>41074.944444444453</c:v>
                </c:pt>
                <c:pt idx="7299">
                  <c:v>41074.958333333343</c:v>
                </c:pt>
                <c:pt idx="7300">
                  <c:v>41074.972222222219</c:v>
                </c:pt>
                <c:pt idx="7301">
                  <c:v>41074.986111111109</c:v>
                </c:pt>
                <c:pt idx="7302">
                  <c:v>41075</c:v>
                </c:pt>
                <c:pt idx="7303">
                  <c:v>41075.013888888891</c:v>
                </c:pt>
                <c:pt idx="7304">
                  <c:v>41075.027777777774</c:v>
                </c:pt>
                <c:pt idx="7305">
                  <c:v>41075.041666666657</c:v>
                </c:pt>
                <c:pt idx="7306">
                  <c:v>41075.055555555562</c:v>
                </c:pt>
                <c:pt idx="7307">
                  <c:v>41075.069444444445</c:v>
                </c:pt>
                <c:pt idx="7308">
                  <c:v>41075.083333333336</c:v>
                </c:pt>
                <c:pt idx="7309">
                  <c:v>41075.097222222212</c:v>
                </c:pt>
                <c:pt idx="7310">
                  <c:v>41075.111111111102</c:v>
                </c:pt>
                <c:pt idx="7311">
                  <c:v>41075.124999999993</c:v>
                </c:pt>
                <c:pt idx="7312">
                  <c:v>41075.138888888891</c:v>
                </c:pt>
                <c:pt idx="7313">
                  <c:v>41075.152777777781</c:v>
                </c:pt>
                <c:pt idx="7314">
                  <c:v>41075.166666666657</c:v>
                </c:pt>
                <c:pt idx="7315">
                  <c:v>41075.180555555562</c:v>
                </c:pt>
                <c:pt idx="7316">
                  <c:v>41075.194444444445</c:v>
                </c:pt>
                <c:pt idx="7317">
                  <c:v>41075.208333333336</c:v>
                </c:pt>
                <c:pt idx="7318">
                  <c:v>41075.222222222212</c:v>
                </c:pt>
                <c:pt idx="7319">
                  <c:v>41075.236111111102</c:v>
                </c:pt>
                <c:pt idx="7320">
                  <c:v>41075.25</c:v>
                </c:pt>
                <c:pt idx="7321">
                  <c:v>41075.263888888883</c:v>
                </c:pt>
                <c:pt idx="7322">
                  <c:v>41075.277777777774</c:v>
                </c:pt>
                <c:pt idx="7323">
                  <c:v>41075.29166666665</c:v>
                </c:pt>
                <c:pt idx="7324">
                  <c:v>41075.305555555562</c:v>
                </c:pt>
                <c:pt idx="7325">
                  <c:v>41075.319444444453</c:v>
                </c:pt>
                <c:pt idx="7326">
                  <c:v>41075.333333333336</c:v>
                </c:pt>
                <c:pt idx="7327">
                  <c:v>41075.347222222219</c:v>
                </c:pt>
                <c:pt idx="7328">
                  <c:v>41075.361111111102</c:v>
                </c:pt>
                <c:pt idx="7329">
                  <c:v>41075.375</c:v>
                </c:pt>
                <c:pt idx="7330">
                  <c:v>41075.388888888898</c:v>
                </c:pt>
                <c:pt idx="7331">
                  <c:v>41075.402777777781</c:v>
                </c:pt>
                <c:pt idx="7332">
                  <c:v>41075.416666666664</c:v>
                </c:pt>
                <c:pt idx="7333">
                  <c:v>41075.430555555562</c:v>
                </c:pt>
                <c:pt idx="7334">
                  <c:v>41075.444444444453</c:v>
                </c:pt>
                <c:pt idx="7335">
                  <c:v>41075.458333333343</c:v>
                </c:pt>
                <c:pt idx="7336">
                  <c:v>41075.472222222219</c:v>
                </c:pt>
                <c:pt idx="7337">
                  <c:v>41075.486111111109</c:v>
                </c:pt>
                <c:pt idx="7338">
                  <c:v>41075.5</c:v>
                </c:pt>
                <c:pt idx="7339">
                  <c:v>41075.513888888891</c:v>
                </c:pt>
                <c:pt idx="7340">
                  <c:v>41075.527777777774</c:v>
                </c:pt>
                <c:pt idx="7341">
                  <c:v>41075.541666666657</c:v>
                </c:pt>
                <c:pt idx="7342">
                  <c:v>41075.555555555562</c:v>
                </c:pt>
                <c:pt idx="7343">
                  <c:v>41075.569444444445</c:v>
                </c:pt>
                <c:pt idx="7344">
                  <c:v>41075.583333333336</c:v>
                </c:pt>
                <c:pt idx="7345">
                  <c:v>41075.597222222212</c:v>
                </c:pt>
                <c:pt idx="7346">
                  <c:v>41075.611111111102</c:v>
                </c:pt>
                <c:pt idx="7347">
                  <c:v>41075.624999999993</c:v>
                </c:pt>
                <c:pt idx="7348">
                  <c:v>41075.638888888891</c:v>
                </c:pt>
                <c:pt idx="7349">
                  <c:v>41075.652777777781</c:v>
                </c:pt>
                <c:pt idx="7350">
                  <c:v>41075.666666666657</c:v>
                </c:pt>
                <c:pt idx="7351">
                  <c:v>41075.680555555562</c:v>
                </c:pt>
                <c:pt idx="7352">
                  <c:v>41075.694444444445</c:v>
                </c:pt>
                <c:pt idx="7353">
                  <c:v>41075.708333333336</c:v>
                </c:pt>
                <c:pt idx="7354">
                  <c:v>41075.722222222212</c:v>
                </c:pt>
                <c:pt idx="7355">
                  <c:v>41075.736111111102</c:v>
                </c:pt>
                <c:pt idx="7356">
                  <c:v>41075.75</c:v>
                </c:pt>
                <c:pt idx="7357">
                  <c:v>41075.763888888883</c:v>
                </c:pt>
                <c:pt idx="7358">
                  <c:v>41075.777777777774</c:v>
                </c:pt>
                <c:pt idx="7359">
                  <c:v>41075.79166666665</c:v>
                </c:pt>
                <c:pt idx="7360">
                  <c:v>41075.805555555562</c:v>
                </c:pt>
                <c:pt idx="7361">
                  <c:v>41075.819444444453</c:v>
                </c:pt>
                <c:pt idx="7362">
                  <c:v>41075.833333333336</c:v>
                </c:pt>
                <c:pt idx="7363">
                  <c:v>41075.847222222219</c:v>
                </c:pt>
                <c:pt idx="7364">
                  <c:v>41075.861111111102</c:v>
                </c:pt>
                <c:pt idx="7365">
                  <c:v>41075.875</c:v>
                </c:pt>
                <c:pt idx="7366">
                  <c:v>41075.888888888898</c:v>
                </c:pt>
                <c:pt idx="7367">
                  <c:v>41075.902777777781</c:v>
                </c:pt>
                <c:pt idx="7368">
                  <c:v>41075.916666666664</c:v>
                </c:pt>
                <c:pt idx="7369">
                  <c:v>41075.930555555562</c:v>
                </c:pt>
                <c:pt idx="7370">
                  <c:v>41075.944444444453</c:v>
                </c:pt>
                <c:pt idx="7371">
                  <c:v>41075.958333333343</c:v>
                </c:pt>
                <c:pt idx="7372">
                  <c:v>41075.972222222219</c:v>
                </c:pt>
                <c:pt idx="7373">
                  <c:v>41075.986111111109</c:v>
                </c:pt>
                <c:pt idx="7374">
                  <c:v>41076</c:v>
                </c:pt>
                <c:pt idx="7375">
                  <c:v>41076.013888888891</c:v>
                </c:pt>
                <c:pt idx="7376">
                  <c:v>41076.027777777774</c:v>
                </c:pt>
                <c:pt idx="7377">
                  <c:v>41076.041666666657</c:v>
                </c:pt>
                <c:pt idx="7378">
                  <c:v>41076.055555555562</c:v>
                </c:pt>
                <c:pt idx="7379">
                  <c:v>41076.069444444445</c:v>
                </c:pt>
                <c:pt idx="7380">
                  <c:v>41076.083333333336</c:v>
                </c:pt>
                <c:pt idx="7381">
                  <c:v>41076.097222222212</c:v>
                </c:pt>
                <c:pt idx="7382">
                  <c:v>41076.111111111102</c:v>
                </c:pt>
                <c:pt idx="7383">
                  <c:v>41076.124999999993</c:v>
                </c:pt>
                <c:pt idx="7384">
                  <c:v>41076.138888888891</c:v>
                </c:pt>
                <c:pt idx="7385">
                  <c:v>41076.152777777781</c:v>
                </c:pt>
                <c:pt idx="7386">
                  <c:v>41076.166666666657</c:v>
                </c:pt>
                <c:pt idx="7387">
                  <c:v>41076.180555555562</c:v>
                </c:pt>
                <c:pt idx="7388">
                  <c:v>41076.194444444445</c:v>
                </c:pt>
                <c:pt idx="7389">
                  <c:v>41076.208333333336</c:v>
                </c:pt>
                <c:pt idx="7390">
                  <c:v>41076.222222222212</c:v>
                </c:pt>
                <c:pt idx="7391">
                  <c:v>41076.236111111102</c:v>
                </c:pt>
                <c:pt idx="7392">
                  <c:v>41076.25</c:v>
                </c:pt>
                <c:pt idx="7393">
                  <c:v>41076.263888888883</c:v>
                </c:pt>
                <c:pt idx="7394">
                  <c:v>41076.277777777774</c:v>
                </c:pt>
                <c:pt idx="7395">
                  <c:v>41076.29166666665</c:v>
                </c:pt>
                <c:pt idx="7396">
                  <c:v>41076.305555555562</c:v>
                </c:pt>
                <c:pt idx="7397">
                  <c:v>41076.319444444453</c:v>
                </c:pt>
                <c:pt idx="7398">
                  <c:v>41076.333333333336</c:v>
                </c:pt>
                <c:pt idx="7399">
                  <c:v>41076.347222222219</c:v>
                </c:pt>
                <c:pt idx="7400">
                  <c:v>41076.361111111102</c:v>
                </c:pt>
                <c:pt idx="7401">
                  <c:v>41076.375</c:v>
                </c:pt>
                <c:pt idx="7402">
                  <c:v>41076.388888888898</c:v>
                </c:pt>
                <c:pt idx="7403">
                  <c:v>41076.402777777781</c:v>
                </c:pt>
                <c:pt idx="7404">
                  <c:v>41076.416666666664</c:v>
                </c:pt>
                <c:pt idx="7405">
                  <c:v>41076.430555555562</c:v>
                </c:pt>
                <c:pt idx="7406">
                  <c:v>41076.444444444453</c:v>
                </c:pt>
                <c:pt idx="7407">
                  <c:v>41076.458333333343</c:v>
                </c:pt>
                <c:pt idx="7408">
                  <c:v>41076.472222222219</c:v>
                </c:pt>
                <c:pt idx="7409">
                  <c:v>41076.486111111109</c:v>
                </c:pt>
                <c:pt idx="7410">
                  <c:v>41076.5</c:v>
                </c:pt>
                <c:pt idx="7411">
                  <c:v>41076.513888888891</c:v>
                </c:pt>
                <c:pt idx="7412">
                  <c:v>41076.527777777774</c:v>
                </c:pt>
                <c:pt idx="7413">
                  <c:v>41076.541666666657</c:v>
                </c:pt>
                <c:pt idx="7414">
                  <c:v>41076.555555555562</c:v>
                </c:pt>
                <c:pt idx="7415">
                  <c:v>41076.569444444445</c:v>
                </c:pt>
                <c:pt idx="7416">
                  <c:v>41076.583333333336</c:v>
                </c:pt>
                <c:pt idx="7417">
                  <c:v>41076.597222222212</c:v>
                </c:pt>
                <c:pt idx="7418">
                  <c:v>41076.611111111102</c:v>
                </c:pt>
                <c:pt idx="7419">
                  <c:v>41076.624999999993</c:v>
                </c:pt>
                <c:pt idx="7420">
                  <c:v>41076.638888888891</c:v>
                </c:pt>
                <c:pt idx="7421">
                  <c:v>41076.652777777781</c:v>
                </c:pt>
                <c:pt idx="7422">
                  <c:v>41076.666666666657</c:v>
                </c:pt>
                <c:pt idx="7423">
                  <c:v>41076.680555555562</c:v>
                </c:pt>
                <c:pt idx="7424">
                  <c:v>41076.694444444445</c:v>
                </c:pt>
                <c:pt idx="7425">
                  <c:v>41076.708333333336</c:v>
                </c:pt>
                <c:pt idx="7426">
                  <c:v>41076.722222222212</c:v>
                </c:pt>
                <c:pt idx="7427">
                  <c:v>41076.736111111102</c:v>
                </c:pt>
                <c:pt idx="7428">
                  <c:v>41076.75</c:v>
                </c:pt>
                <c:pt idx="7429">
                  <c:v>41076.763888888883</c:v>
                </c:pt>
                <c:pt idx="7430">
                  <c:v>41076.777777777774</c:v>
                </c:pt>
                <c:pt idx="7431">
                  <c:v>41076.79166666665</c:v>
                </c:pt>
                <c:pt idx="7432">
                  <c:v>41076.805555555562</c:v>
                </c:pt>
                <c:pt idx="7433">
                  <c:v>41076.819444444453</c:v>
                </c:pt>
                <c:pt idx="7434">
                  <c:v>41076.833333333336</c:v>
                </c:pt>
                <c:pt idx="7435">
                  <c:v>41076.847222222219</c:v>
                </c:pt>
                <c:pt idx="7436">
                  <c:v>41076.861111111102</c:v>
                </c:pt>
                <c:pt idx="7437">
                  <c:v>41076.875</c:v>
                </c:pt>
                <c:pt idx="7438">
                  <c:v>41076.888888888898</c:v>
                </c:pt>
                <c:pt idx="7439">
                  <c:v>41076.902777777781</c:v>
                </c:pt>
                <c:pt idx="7440">
                  <c:v>41076.916666666664</c:v>
                </c:pt>
                <c:pt idx="7441">
                  <c:v>41076.930555555562</c:v>
                </c:pt>
                <c:pt idx="7442">
                  <c:v>41076.944444444453</c:v>
                </c:pt>
                <c:pt idx="7443">
                  <c:v>41076.958333333343</c:v>
                </c:pt>
                <c:pt idx="7444">
                  <c:v>41076.972222222219</c:v>
                </c:pt>
                <c:pt idx="7445">
                  <c:v>41076.986111111109</c:v>
                </c:pt>
                <c:pt idx="7446">
                  <c:v>41077</c:v>
                </c:pt>
                <c:pt idx="7447">
                  <c:v>41077.013888888891</c:v>
                </c:pt>
                <c:pt idx="7448">
                  <c:v>41077.027777777774</c:v>
                </c:pt>
                <c:pt idx="7449">
                  <c:v>41077.041666666657</c:v>
                </c:pt>
                <c:pt idx="7450">
                  <c:v>41077.055555555562</c:v>
                </c:pt>
                <c:pt idx="7451">
                  <c:v>41077.069444444445</c:v>
                </c:pt>
                <c:pt idx="7452">
                  <c:v>41077.083333333336</c:v>
                </c:pt>
                <c:pt idx="7453">
                  <c:v>41077.097222222212</c:v>
                </c:pt>
                <c:pt idx="7454">
                  <c:v>41077.111111111102</c:v>
                </c:pt>
                <c:pt idx="7455">
                  <c:v>41077.124999999993</c:v>
                </c:pt>
                <c:pt idx="7456">
                  <c:v>41077.138888888891</c:v>
                </c:pt>
                <c:pt idx="7457">
                  <c:v>41077.152777777781</c:v>
                </c:pt>
                <c:pt idx="7458">
                  <c:v>41077.166666666657</c:v>
                </c:pt>
                <c:pt idx="7459">
                  <c:v>41077.180555555562</c:v>
                </c:pt>
                <c:pt idx="7460">
                  <c:v>41077.194444444445</c:v>
                </c:pt>
                <c:pt idx="7461">
                  <c:v>41077.208333333336</c:v>
                </c:pt>
                <c:pt idx="7462">
                  <c:v>41077.222222222212</c:v>
                </c:pt>
                <c:pt idx="7463">
                  <c:v>41077.236111111102</c:v>
                </c:pt>
                <c:pt idx="7464">
                  <c:v>41077.25</c:v>
                </c:pt>
                <c:pt idx="7465">
                  <c:v>41077.263888888883</c:v>
                </c:pt>
                <c:pt idx="7466">
                  <c:v>41077.277777777774</c:v>
                </c:pt>
                <c:pt idx="7467">
                  <c:v>41077.29166666665</c:v>
                </c:pt>
                <c:pt idx="7468">
                  <c:v>41077.305555555562</c:v>
                </c:pt>
                <c:pt idx="7469">
                  <c:v>41077.319444444453</c:v>
                </c:pt>
                <c:pt idx="7470">
                  <c:v>41077.333333333336</c:v>
                </c:pt>
                <c:pt idx="7471">
                  <c:v>41077.347222222219</c:v>
                </c:pt>
                <c:pt idx="7472">
                  <c:v>41077.361111111102</c:v>
                </c:pt>
                <c:pt idx="7473">
                  <c:v>41077.375</c:v>
                </c:pt>
                <c:pt idx="7474">
                  <c:v>41077.388888888898</c:v>
                </c:pt>
                <c:pt idx="7475">
                  <c:v>41077.402777777781</c:v>
                </c:pt>
                <c:pt idx="7476">
                  <c:v>41077.416666666664</c:v>
                </c:pt>
                <c:pt idx="7477">
                  <c:v>41077.430555555562</c:v>
                </c:pt>
                <c:pt idx="7478">
                  <c:v>41077.444444444453</c:v>
                </c:pt>
                <c:pt idx="7479">
                  <c:v>41077.458333333343</c:v>
                </c:pt>
                <c:pt idx="7480">
                  <c:v>41077.472222222219</c:v>
                </c:pt>
                <c:pt idx="7481">
                  <c:v>41077.486111111109</c:v>
                </c:pt>
                <c:pt idx="7482">
                  <c:v>41077.5</c:v>
                </c:pt>
                <c:pt idx="7483">
                  <c:v>41077.513888888891</c:v>
                </c:pt>
                <c:pt idx="7484">
                  <c:v>41077.527777777774</c:v>
                </c:pt>
                <c:pt idx="7485">
                  <c:v>41077.541666666657</c:v>
                </c:pt>
                <c:pt idx="7486">
                  <c:v>41077.555555555562</c:v>
                </c:pt>
                <c:pt idx="7487">
                  <c:v>41077.569444444445</c:v>
                </c:pt>
                <c:pt idx="7488">
                  <c:v>41077.583333333336</c:v>
                </c:pt>
                <c:pt idx="7489">
                  <c:v>41077.597222222212</c:v>
                </c:pt>
                <c:pt idx="7490">
                  <c:v>41077.611111111102</c:v>
                </c:pt>
                <c:pt idx="7491">
                  <c:v>41077.624999999993</c:v>
                </c:pt>
                <c:pt idx="7492">
                  <c:v>41077.638888888891</c:v>
                </c:pt>
                <c:pt idx="7493">
                  <c:v>41077.652777777781</c:v>
                </c:pt>
                <c:pt idx="7494">
                  <c:v>41077.666666666657</c:v>
                </c:pt>
                <c:pt idx="7495">
                  <c:v>41077.680555555562</c:v>
                </c:pt>
                <c:pt idx="7496">
                  <c:v>41077.694444444445</c:v>
                </c:pt>
                <c:pt idx="7497">
                  <c:v>41077.708333333336</c:v>
                </c:pt>
                <c:pt idx="7498">
                  <c:v>41077.722222222212</c:v>
                </c:pt>
                <c:pt idx="7499">
                  <c:v>41077.736111111102</c:v>
                </c:pt>
                <c:pt idx="7500">
                  <c:v>41077.75</c:v>
                </c:pt>
                <c:pt idx="7501">
                  <c:v>41077.763888888883</c:v>
                </c:pt>
                <c:pt idx="7502">
                  <c:v>41077.777777777774</c:v>
                </c:pt>
                <c:pt idx="7503">
                  <c:v>41077.79166666665</c:v>
                </c:pt>
                <c:pt idx="7504">
                  <c:v>41077.805555555562</c:v>
                </c:pt>
                <c:pt idx="7505">
                  <c:v>41077.819444444453</c:v>
                </c:pt>
                <c:pt idx="7506">
                  <c:v>41077.833333333336</c:v>
                </c:pt>
                <c:pt idx="7507">
                  <c:v>41077.847222222219</c:v>
                </c:pt>
                <c:pt idx="7508">
                  <c:v>41077.861111111102</c:v>
                </c:pt>
                <c:pt idx="7509">
                  <c:v>41077.875</c:v>
                </c:pt>
                <c:pt idx="7510">
                  <c:v>41077.888888888898</c:v>
                </c:pt>
                <c:pt idx="7511">
                  <c:v>41077.902777777781</c:v>
                </c:pt>
                <c:pt idx="7512">
                  <c:v>41077.916666666664</c:v>
                </c:pt>
                <c:pt idx="7513">
                  <c:v>41077.930555555562</c:v>
                </c:pt>
                <c:pt idx="7514">
                  <c:v>41077.944444444453</c:v>
                </c:pt>
                <c:pt idx="7515">
                  <c:v>41077.958333333343</c:v>
                </c:pt>
                <c:pt idx="7516">
                  <c:v>41077.972222222219</c:v>
                </c:pt>
                <c:pt idx="7517">
                  <c:v>41077.986111111109</c:v>
                </c:pt>
                <c:pt idx="7518">
                  <c:v>41078</c:v>
                </c:pt>
                <c:pt idx="7519">
                  <c:v>41078.013888888891</c:v>
                </c:pt>
                <c:pt idx="7520">
                  <c:v>41078.027777777774</c:v>
                </c:pt>
                <c:pt idx="7521">
                  <c:v>41078.041666666657</c:v>
                </c:pt>
                <c:pt idx="7522">
                  <c:v>41078.055555555562</c:v>
                </c:pt>
                <c:pt idx="7523">
                  <c:v>41078.069444444445</c:v>
                </c:pt>
                <c:pt idx="7524">
                  <c:v>41078.083333333336</c:v>
                </c:pt>
                <c:pt idx="7525">
                  <c:v>41078.097222222212</c:v>
                </c:pt>
                <c:pt idx="7526">
                  <c:v>41078.111111111102</c:v>
                </c:pt>
                <c:pt idx="7527">
                  <c:v>41078.124999999993</c:v>
                </c:pt>
                <c:pt idx="7528">
                  <c:v>41078.138888888891</c:v>
                </c:pt>
                <c:pt idx="7529">
                  <c:v>41078.152777777781</c:v>
                </c:pt>
                <c:pt idx="7530">
                  <c:v>41078.166666666657</c:v>
                </c:pt>
                <c:pt idx="7531">
                  <c:v>41078.180555555562</c:v>
                </c:pt>
                <c:pt idx="7532">
                  <c:v>41078.194444444445</c:v>
                </c:pt>
                <c:pt idx="7533">
                  <c:v>41078.208333333336</c:v>
                </c:pt>
                <c:pt idx="7534">
                  <c:v>41078.222222222212</c:v>
                </c:pt>
                <c:pt idx="7535">
                  <c:v>41078.236111111102</c:v>
                </c:pt>
                <c:pt idx="7536">
                  <c:v>41078.25</c:v>
                </c:pt>
                <c:pt idx="7537">
                  <c:v>41078.263888888883</c:v>
                </c:pt>
                <c:pt idx="7538">
                  <c:v>41078.277777777774</c:v>
                </c:pt>
                <c:pt idx="7539">
                  <c:v>41078.29166666665</c:v>
                </c:pt>
                <c:pt idx="7540">
                  <c:v>41078.305555555562</c:v>
                </c:pt>
                <c:pt idx="7541">
                  <c:v>41078.319444444453</c:v>
                </c:pt>
                <c:pt idx="7542">
                  <c:v>41078.333333333336</c:v>
                </c:pt>
                <c:pt idx="7543">
                  <c:v>41078.347222222219</c:v>
                </c:pt>
                <c:pt idx="7544">
                  <c:v>41078.361111111102</c:v>
                </c:pt>
                <c:pt idx="7545">
                  <c:v>41078.375</c:v>
                </c:pt>
                <c:pt idx="7546">
                  <c:v>41078.388888888898</c:v>
                </c:pt>
                <c:pt idx="7547">
                  <c:v>41078.402777777781</c:v>
                </c:pt>
                <c:pt idx="7548">
                  <c:v>41078.416666666664</c:v>
                </c:pt>
                <c:pt idx="7549">
                  <c:v>41078.430555555562</c:v>
                </c:pt>
                <c:pt idx="7550">
                  <c:v>41078.444444444453</c:v>
                </c:pt>
                <c:pt idx="7551">
                  <c:v>41078.458333333343</c:v>
                </c:pt>
                <c:pt idx="7552">
                  <c:v>41078.472222222219</c:v>
                </c:pt>
                <c:pt idx="7553">
                  <c:v>41078.486111111109</c:v>
                </c:pt>
                <c:pt idx="7554">
                  <c:v>41078.5</c:v>
                </c:pt>
                <c:pt idx="7555">
                  <c:v>41078.513888888891</c:v>
                </c:pt>
                <c:pt idx="7556">
                  <c:v>41078.527777777774</c:v>
                </c:pt>
                <c:pt idx="7557">
                  <c:v>41078.541666666657</c:v>
                </c:pt>
                <c:pt idx="7558">
                  <c:v>41078.555555555562</c:v>
                </c:pt>
                <c:pt idx="7559">
                  <c:v>41078.569444444445</c:v>
                </c:pt>
                <c:pt idx="7560">
                  <c:v>41078.583333333336</c:v>
                </c:pt>
                <c:pt idx="7561">
                  <c:v>41078.597222222212</c:v>
                </c:pt>
                <c:pt idx="7562">
                  <c:v>41078.611111111102</c:v>
                </c:pt>
                <c:pt idx="7563">
                  <c:v>41078.624999999993</c:v>
                </c:pt>
                <c:pt idx="7564">
                  <c:v>41078.638888888891</c:v>
                </c:pt>
                <c:pt idx="7565">
                  <c:v>41078.652777777781</c:v>
                </c:pt>
                <c:pt idx="7566">
                  <c:v>41078.666666666657</c:v>
                </c:pt>
                <c:pt idx="7567">
                  <c:v>41078.680555555562</c:v>
                </c:pt>
                <c:pt idx="7568">
                  <c:v>41078.694444444445</c:v>
                </c:pt>
                <c:pt idx="7569">
                  <c:v>41078.708333333336</c:v>
                </c:pt>
                <c:pt idx="7570">
                  <c:v>41078.722222222212</c:v>
                </c:pt>
                <c:pt idx="7571">
                  <c:v>41078.736111111102</c:v>
                </c:pt>
                <c:pt idx="7572">
                  <c:v>41078.75</c:v>
                </c:pt>
                <c:pt idx="7573">
                  <c:v>41078.763888888883</c:v>
                </c:pt>
                <c:pt idx="7574">
                  <c:v>41078.777777777774</c:v>
                </c:pt>
                <c:pt idx="7575">
                  <c:v>41078.79166666665</c:v>
                </c:pt>
                <c:pt idx="7576">
                  <c:v>41078.805555555562</c:v>
                </c:pt>
                <c:pt idx="7577">
                  <c:v>41078.819444444453</c:v>
                </c:pt>
                <c:pt idx="7578">
                  <c:v>41078.833333333336</c:v>
                </c:pt>
                <c:pt idx="7579">
                  <c:v>41078.847222222219</c:v>
                </c:pt>
                <c:pt idx="7580">
                  <c:v>41078.861111111102</c:v>
                </c:pt>
                <c:pt idx="7581">
                  <c:v>41078.875</c:v>
                </c:pt>
                <c:pt idx="7582">
                  <c:v>41078.888888888898</c:v>
                </c:pt>
                <c:pt idx="7583">
                  <c:v>41078.902777777781</c:v>
                </c:pt>
                <c:pt idx="7584">
                  <c:v>41078.916666666664</c:v>
                </c:pt>
                <c:pt idx="7585">
                  <c:v>41078.930555555562</c:v>
                </c:pt>
                <c:pt idx="7586">
                  <c:v>41078.944444444453</c:v>
                </c:pt>
                <c:pt idx="7587">
                  <c:v>41078.958333333343</c:v>
                </c:pt>
                <c:pt idx="7588">
                  <c:v>41078.972222222219</c:v>
                </c:pt>
                <c:pt idx="7589">
                  <c:v>41078.986111111109</c:v>
                </c:pt>
                <c:pt idx="7590">
                  <c:v>41079</c:v>
                </c:pt>
                <c:pt idx="7591">
                  <c:v>41079.013888888891</c:v>
                </c:pt>
                <c:pt idx="7592">
                  <c:v>41079.027777777774</c:v>
                </c:pt>
                <c:pt idx="7593">
                  <c:v>41079.041666666657</c:v>
                </c:pt>
                <c:pt idx="7594">
                  <c:v>41079.055555555562</c:v>
                </c:pt>
                <c:pt idx="7595">
                  <c:v>41079.069444444445</c:v>
                </c:pt>
                <c:pt idx="7596">
                  <c:v>41079.083333333336</c:v>
                </c:pt>
                <c:pt idx="7597">
                  <c:v>41079.097222222212</c:v>
                </c:pt>
                <c:pt idx="7598">
                  <c:v>41079.111111111102</c:v>
                </c:pt>
                <c:pt idx="7599">
                  <c:v>41079.124999999993</c:v>
                </c:pt>
                <c:pt idx="7600">
                  <c:v>41079.138888888891</c:v>
                </c:pt>
                <c:pt idx="7601">
                  <c:v>41079.152777777781</c:v>
                </c:pt>
                <c:pt idx="7602">
                  <c:v>41079.166666666657</c:v>
                </c:pt>
                <c:pt idx="7603">
                  <c:v>41079.180555555562</c:v>
                </c:pt>
                <c:pt idx="7604">
                  <c:v>41079.194444444445</c:v>
                </c:pt>
                <c:pt idx="7605">
                  <c:v>41079.208333333336</c:v>
                </c:pt>
                <c:pt idx="7606">
                  <c:v>41079.222222222212</c:v>
                </c:pt>
                <c:pt idx="7607">
                  <c:v>41079.236111111102</c:v>
                </c:pt>
                <c:pt idx="7608">
                  <c:v>41079.25</c:v>
                </c:pt>
                <c:pt idx="7609">
                  <c:v>41079.263888888883</c:v>
                </c:pt>
                <c:pt idx="7610">
                  <c:v>41079.277777777774</c:v>
                </c:pt>
                <c:pt idx="7611">
                  <c:v>41079.29166666665</c:v>
                </c:pt>
                <c:pt idx="7612">
                  <c:v>41079.305555555562</c:v>
                </c:pt>
                <c:pt idx="7613">
                  <c:v>41079.319444444453</c:v>
                </c:pt>
                <c:pt idx="7614">
                  <c:v>41079.333333333336</c:v>
                </c:pt>
                <c:pt idx="7615">
                  <c:v>41079.347222222219</c:v>
                </c:pt>
                <c:pt idx="7616">
                  <c:v>41079.361111111102</c:v>
                </c:pt>
                <c:pt idx="7617">
                  <c:v>41079.375</c:v>
                </c:pt>
                <c:pt idx="7618">
                  <c:v>41079.388888888898</c:v>
                </c:pt>
                <c:pt idx="7619">
                  <c:v>41079.402777777781</c:v>
                </c:pt>
                <c:pt idx="7620">
                  <c:v>41079.416666666664</c:v>
                </c:pt>
                <c:pt idx="7621">
                  <c:v>41079.430555555562</c:v>
                </c:pt>
                <c:pt idx="7622">
                  <c:v>41079.444444444453</c:v>
                </c:pt>
                <c:pt idx="7623">
                  <c:v>41079.458333333343</c:v>
                </c:pt>
                <c:pt idx="7624">
                  <c:v>41079.472222222219</c:v>
                </c:pt>
                <c:pt idx="7625">
                  <c:v>41079.486111111109</c:v>
                </c:pt>
                <c:pt idx="7626">
                  <c:v>41079.5</c:v>
                </c:pt>
                <c:pt idx="7627">
                  <c:v>41079.513888888891</c:v>
                </c:pt>
                <c:pt idx="7628">
                  <c:v>41079.527777777774</c:v>
                </c:pt>
                <c:pt idx="7629">
                  <c:v>41079.541666666657</c:v>
                </c:pt>
                <c:pt idx="7630">
                  <c:v>41079.555555555562</c:v>
                </c:pt>
                <c:pt idx="7631">
                  <c:v>41079.569444444445</c:v>
                </c:pt>
                <c:pt idx="7632">
                  <c:v>41079.583333333336</c:v>
                </c:pt>
                <c:pt idx="7633">
                  <c:v>41079.597222222212</c:v>
                </c:pt>
                <c:pt idx="7634">
                  <c:v>41079.611111111102</c:v>
                </c:pt>
                <c:pt idx="7635">
                  <c:v>41079.624999999993</c:v>
                </c:pt>
                <c:pt idx="7636">
                  <c:v>41079.638888888891</c:v>
                </c:pt>
                <c:pt idx="7637">
                  <c:v>41079.652777777781</c:v>
                </c:pt>
                <c:pt idx="7638">
                  <c:v>41079.666666666657</c:v>
                </c:pt>
                <c:pt idx="7639">
                  <c:v>41079.680555555562</c:v>
                </c:pt>
                <c:pt idx="7640">
                  <c:v>41079.694444444445</c:v>
                </c:pt>
                <c:pt idx="7641">
                  <c:v>41079.708333333336</c:v>
                </c:pt>
                <c:pt idx="7642">
                  <c:v>41079.722222222212</c:v>
                </c:pt>
                <c:pt idx="7643">
                  <c:v>41079.736111111102</c:v>
                </c:pt>
                <c:pt idx="7644">
                  <c:v>41079.75</c:v>
                </c:pt>
                <c:pt idx="7645">
                  <c:v>41079.763888888883</c:v>
                </c:pt>
                <c:pt idx="7646">
                  <c:v>41079.777777777774</c:v>
                </c:pt>
                <c:pt idx="7647">
                  <c:v>41079.79166666665</c:v>
                </c:pt>
                <c:pt idx="7648">
                  <c:v>41079.805555555562</c:v>
                </c:pt>
                <c:pt idx="7649">
                  <c:v>41079.819444444453</c:v>
                </c:pt>
                <c:pt idx="7650">
                  <c:v>41079.833333333336</c:v>
                </c:pt>
                <c:pt idx="7651">
                  <c:v>41079.847222222219</c:v>
                </c:pt>
                <c:pt idx="7652">
                  <c:v>41079.861111111102</c:v>
                </c:pt>
                <c:pt idx="7653">
                  <c:v>41079.875</c:v>
                </c:pt>
                <c:pt idx="7654">
                  <c:v>41079.888888888898</c:v>
                </c:pt>
                <c:pt idx="7655">
                  <c:v>41079.902777777781</c:v>
                </c:pt>
                <c:pt idx="7656">
                  <c:v>41079.916666666664</c:v>
                </c:pt>
                <c:pt idx="7657">
                  <c:v>41079.930555555562</c:v>
                </c:pt>
                <c:pt idx="7658">
                  <c:v>41079.944444444453</c:v>
                </c:pt>
                <c:pt idx="7659">
                  <c:v>41079.958333333343</c:v>
                </c:pt>
                <c:pt idx="7660">
                  <c:v>41079.972222222219</c:v>
                </c:pt>
                <c:pt idx="7661">
                  <c:v>41079.986111111109</c:v>
                </c:pt>
                <c:pt idx="7662">
                  <c:v>41080</c:v>
                </c:pt>
                <c:pt idx="7663">
                  <c:v>41080.013888888891</c:v>
                </c:pt>
                <c:pt idx="7664">
                  <c:v>41080.027777777774</c:v>
                </c:pt>
                <c:pt idx="7665">
                  <c:v>41080.041666666657</c:v>
                </c:pt>
                <c:pt idx="7666">
                  <c:v>41080.055555555562</c:v>
                </c:pt>
                <c:pt idx="7667">
                  <c:v>41080.069444444445</c:v>
                </c:pt>
                <c:pt idx="7668">
                  <c:v>41080.083333333336</c:v>
                </c:pt>
                <c:pt idx="7669">
                  <c:v>41080.097222222212</c:v>
                </c:pt>
                <c:pt idx="7670">
                  <c:v>41080.111111111102</c:v>
                </c:pt>
                <c:pt idx="7671">
                  <c:v>41080.124999999993</c:v>
                </c:pt>
                <c:pt idx="7672">
                  <c:v>41080.138888888891</c:v>
                </c:pt>
                <c:pt idx="7673">
                  <c:v>41080.152777777781</c:v>
                </c:pt>
                <c:pt idx="7674">
                  <c:v>41080.166666666657</c:v>
                </c:pt>
                <c:pt idx="7675">
                  <c:v>41080.180555555562</c:v>
                </c:pt>
                <c:pt idx="7676">
                  <c:v>41080.194444444445</c:v>
                </c:pt>
                <c:pt idx="7677">
                  <c:v>41080.208333333336</c:v>
                </c:pt>
                <c:pt idx="7678">
                  <c:v>41080.222222222212</c:v>
                </c:pt>
                <c:pt idx="7679">
                  <c:v>41080.236111111102</c:v>
                </c:pt>
                <c:pt idx="7680">
                  <c:v>41080.25</c:v>
                </c:pt>
                <c:pt idx="7681">
                  <c:v>41080.263888888883</c:v>
                </c:pt>
                <c:pt idx="7682">
                  <c:v>41080.277777777774</c:v>
                </c:pt>
                <c:pt idx="7683">
                  <c:v>41080.29166666665</c:v>
                </c:pt>
                <c:pt idx="7684">
                  <c:v>41080.305555555562</c:v>
                </c:pt>
                <c:pt idx="7685">
                  <c:v>41080.319444444453</c:v>
                </c:pt>
                <c:pt idx="7686">
                  <c:v>41080.333333333336</c:v>
                </c:pt>
                <c:pt idx="7687">
                  <c:v>41080.347222222219</c:v>
                </c:pt>
                <c:pt idx="7688">
                  <c:v>41080.361111111102</c:v>
                </c:pt>
                <c:pt idx="7689">
                  <c:v>41080.375</c:v>
                </c:pt>
                <c:pt idx="7690">
                  <c:v>41080.388888888898</c:v>
                </c:pt>
                <c:pt idx="7691">
                  <c:v>41080.402777777781</c:v>
                </c:pt>
                <c:pt idx="7692">
                  <c:v>41080.416666666664</c:v>
                </c:pt>
                <c:pt idx="7693">
                  <c:v>41080.430555555562</c:v>
                </c:pt>
                <c:pt idx="7694">
                  <c:v>41080.444444444453</c:v>
                </c:pt>
                <c:pt idx="7695">
                  <c:v>41080.458333333343</c:v>
                </c:pt>
                <c:pt idx="7696">
                  <c:v>41080.472222222219</c:v>
                </c:pt>
                <c:pt idx="7697">
                  <c:v>41080.486111111109</c:v>
                </c:pt>
                <c:pt idx="7698">
                  <c:v>41080.5</c:v>
                </c:pt>
                <c:pt idx="7699">
                  <c:v>41080.513888888891</c:v>
                </c:pt>
                <c:pt idx="7700">
                  <c:v>41080.527777777774</c:v>
                </c:pt>
                <c:pt idx="7701">
                  <c:v>41080.541666666657</c:v>
                </c:pt>
                <c:pt idx="7702">
                  <c:v>41080.555555555562</c:v>
                </c:pt>
                <c:pt idx="7703">
                  <c:v>41080.569444444445</c:v>
                </c:pt>
                <c:pt idx="7704">
                  <c:v>41080.583333333336</c:v>
                </c:pt>
                <c:pt idx="7705">
                  <c:v>41080.597222222212</c:v>
                </c:pt>
                <c:pt idx="7706">
                  <c:v>41080.611111111102</c:v>
                </c:pt>
                <c:pt idx="7707">
                  <c:v>41080.624999999993</c:v>
                </c:pt>
                <c:pt idx="7708">
                  <c:v>41080.638888888891</c:v>
                </c:pt>
                <c:pt idx="7709">
                  <c:v>41080.652777777781</c:v>
                </c:pt>
                <c:pt idx="7710">
                  <c:v>41080.666666666657</c:v>
                </c:pt>
                <c:pt idx="7711">
                  <c:v>41080.680555555562</c:v>
                </c:pt>
                <c:pt idx="7712">
                  <c:v>41080.694444444445</c:v>
                </c:pt>
                <c:pt idx="7713">
                  <c:v>41080.708333333336</c:v>
                </c:pt>
                <c:pt idx="7714">
                  <c:v>41080.722222222212</c:v>
                </c:pt>
                <c:pt idx="7715">
                  <c:v>41080.736111111102</c:v>
                </c:pt>
                <c:pt idx="7716">
                  <c:v>41080.75</c:v>
                </c:pt>
                <c:pt idx="7717">
                  <c:v>41080.763888888883</c:v>
                </c:pt>
                <c:pt idx="7718">
                  <c:v>41080.777777777774</c:v>
                </c:pt>
                <c:pt idx="7719">
                  <c:v>41080.79166666665</c:v>
                </c:pt>
                <c:pt idx="7720">
                  <c:v>41080.805555555562</c:v>
                </c:pt>
                <c:pt idx="7721">
                  <c:v>41080.819444444453</c:v>
                </c:pt>
                <c:pt idx="7722">
                  <c:v>41080.833333333336</c:v>
                </c:pt>
                <c:pt idx="7723">
                  <c:v>41080.847222222219</c:v>
                </c:pt>
                <c:pt idx="7724">
                  <c:v>41080.861111111102</c:v>
                </c:pt>
                <c:pt idx="7725">
                  <c:v>41080.875</c:v>
                </c:pt>
                <c:pt idx="7726">
                  <c:v>41080.888888888898</c:v>
                </c:pt>
                <c:pt idx="7727">
                  <c:v>41080.902777777781</c:v>
                </c:pt>
                <c:pt idx="7728">
                  <c:v>41080.916666666664</c:v>
                </c:pt>
                <c:pt idx="7729">
                  <c:v>41080.930555555562</c:v>
                </c:pt>
                <c:pt idx="7730">
                  <c:v>41080.944444444453</c:v>
                </c:pt>
                <c:pt idx="7731">
                  <c:v>41080.958333333343</c:v>
                </c:pt>
                <c:pt idx="7732">
                  <c:v>41080.972222222219</c:v>
                </c:pt>
                <c:pt idx="7733">
                  <c:v>41080.986111111109</c:v>
                </c:pt>
                <c:pt idx="7734">
                  <c:v>41081</c:v>
                </c:pt>
                <c:pt idx="7735">
                  <c:v>41081.013888888891</c:v>
                </c:pt>
                <c:pt idx="7736">
                  <c:v>41081.027777777774</c:v>
                </c:pt>
                <c:pt idx="7737">
                  <c:v>41081.041666666657</c:v>
                </c:pt>
                <c:pt idx="7738">
                  <c:v>41081.055555555562</c:v>
                </c:pt>
                <c:pt idx="7739">
                  <c:v>41081.069444444445</c:v>
                </c:pt>
                <c:pt idx="7740">
                  <c:v>41081.083333333336</c:v>
                </c:pt>
                <c:pt idx="7741">
                  <c:v>41081.097222222212</c:v>
                </c:pt>
                <c:pt idx="7742">
                  <c:v>41081.111111111102</c:v>
                </c:pt>
                <c:pt idx="7743">
                  <c:v>41081.124999999993</c:v>
                </c:pt>
                <c:pt idx="7744">
                  <c:v>41081.138888888891</c:v>
                </c:pt>
                <c:pt idx="7745">
                  <c:v>41081.152777777781</c:v>
                </c:pt>
                <c:pt idx="7746">
                  <c:v>41081.166666666657</c:v>
                </c:pt>
                <c:pt idx="7747">
                  <c:v>41081.180555555562</c:v>
                </c:pt>
                <c:pt idx="7748">
                  <c:v>41081.194444444445</c:v>
                </c:pt>
                <c:pt idx="7749">
                  <c:v>41081.208333333336</c:v>
                </c:pt>
                <c:pt idx="7750">
                  <c:v>41081.222222222212</c:v>
                </c:pt>
                <c:pt idx="7751">
                  <c:v>41081.236111111102</c:v>
                </c:pt>
                <c:pt idx="7752">
                  <c:v>41081.25</c:v>
                </c:pt>
                <c:pt idx="7753">
                  <c:v>41081.263888888883</c:v>
                </c:pt>
                <c:pt idx="7754">
                  <c:v>41081.277777777774</c:v>
                </c:pt>
                <c:pt idx="7755">
                  <c:v>41081.29166666665</c:v>
                </c:pt>
                <c:pt idx="7756">
                  <c:v>41081.305555555562</c:v>
                </c:pt>
                <c:pt idx="7757">
                  <c:v>41081.319444444453</c:v>
                </c:pt>
                <c:pt idx="7758">
                  <c:v>41081.333333333336</c:v>
                </c:pt>
                <c:pt idx="7759">
                  <c:v>41081.347222222219</c:v>
                </c:pt>
                <c:pt idx="7760">
                  <c:v>41081.361111111102</c:v>
                </c:pt>
                <c:pt idx="7761">
                  <c:v>41081.375</c:v>
                </c:pt>
                <c:pt idx="7762">
                  <c:v>41081.388888888898</c:v>
                </c:pt>
                <c:pt idx="7763">
                  <c:v>41081.402777777781</c:v>
                </c:pt>
                <c:pt idx="7764">
                  <c:v>41081.416666666664</c:v>
                </c:pt>
                <c:pt idx="7765">
                  <c:v>41081.430555555562</c:v>
                </c:pt>
                <c:pt idx="7766">
                  <c:v>41081.444444444453</c:v>
                </c:pt>
                <c:pt idx="7767">
                  <c:v>41081.458333333343</c:v>
                </c:pt>
                <c:pt idx="7768">
                  <c:v>41081.472222222219</c:v>
                </c:pt>
                <c:pt idx="7769">
                  <c:v>41081.486111111109</c:v>
                </c:pt>
                <c:pt idx="7770">
                  <c:v>41081.5</c:v>
                </c:pt>
                <c:pt idx="7771">
                  <c:v>41081.513888888891</c:v>
                </c:pt>
                <c:pt idx="7772">
                  <c:v>41081.527777777774</c:v>
                </c:pt>
                <c:pt idx="7773">
                  <c:v>41081.541666666657</c:v>
                </c:pt>
                <c:pt idx="7774">
                  <c:v>41081.555555555562</c:v>
                </c:pt>
                <c:pt idx="7775">
                  <c:v>41081.569444444445</c:v>
                </c:pt>
                <c:pt idx="7776">
                  <c:v>41081.583333333336</c:v>
                </c:pt>
                <c:pt idx="7777">
                  <c:v>41081.597222222212</c:v>
                </c:pt>
                <c:pt idx="7778">
                  <c:v>41081.611111111102</c:v>
                </c:pt>
                <c:pt idx="7779">
                  <c:v>41081.624999999993</c:v>
                </c:pt>
                <c:pt idx="7780">
                  <c:v>41081.638888888891</c:v>
                </c:pt>
                <c:pt idx="7781">
                  <c:v>41081.652777777781</c:v>
                </c:pt>
                <c:pt idx="7782">
                  <c:v>41081.666666666657</c:v>
                </c:pt>
                <c:pt idx="7783">
                  <c:v>41081.680555555562</c:v>
                </c:pt>
                <c:pt idx="7784">
                  <c:v>41081.694444444445</c:v>
                </c:pt>
                <c:pt idx="7785">
                  <c:v>41081.708333333336</c:v>
                </c:pt>
                <c:pt idx="7786">
                  <c:v>41081.722222222212</c:v>
                </c:pt>
                <c:pt idx="7787">
                  <c:v>41081.736111111102</c:v>
                </c:pt>
                <c:pt idx="7788">
                  <c:v>41081.75</c:v>
                </c:pt>
                <c:pt idx="7789">
                  <c:v>41081.763888888883</c:v>
                </c:pt>
                <c:pt idx="7790">
                  <c:v>41081.777777777774</c:v>
                </c:pt>
                <c:pt idx="7791">
                  <c:v>41081.79166666665</c:v>
                </c:pt>
                <c:pt idx="7792">
                  <c:v>41081.805555555562</c:v>
                </c:pt>
                <c:pt idx="7793">
                  <c:v>41081.819444444453</c:v>
                </c:pt>
                <c:pt idx="7794">
                  <c:v>41081.833333333336</c:v>
                </c:pt>
                <c:pt idx="7795">
                  <c:v>41081.847222222219</c:v>
                </c:pt>
                <c:pt idx="7796">
                  <c:v>41081.861111111102</c:v>
                </c:pt>
                <c:pt idx="7797">
                  <c:v>41081.875</c:v>
                </c:pt>
                <c:pt idx="7798">
                  <c:v>41081.888888888898</c:v>
                </c:pt>
                <c:pt idx="7799">
                  <c:v>41081.902777777781</c:v>
                </c:pt>
                <c:pt idx="7800">
                  <c:v>41081.916666666664</c:v>
                </c:pt>
                <c:pt idx="7801">
                  <c:v>41081.930555555562</c:v>
                </c:pt>
                <c:pt idx="7802">
                  <c:v>41081.944444444453</c:v>
                </c:pt>
                <c:pt idx="7803">
                  <c:v>41081.958333333343</c:v>
                </c:pt>
                <c:pt idx="7804">
                  <c:v>41081.972222222219</c:v>
                </c:pt>
                <c:pt idx="7805">
                  <c:v>41081.986111111109</c:v>
                </c:pt>
                <c:pt idx="7806">
                  <c:v>41082</c:v>
                </c:pt>
                <c:pt idx="7807">
                  <c:v>41082.013888888891</c:v>
                </c:pt>
                <c:pt idx="7808">
                  <c:v>41082.027777777774</c:v>
                </c:pt>
                <c:pt idx="7809">
                  <c:v>41082.041666666657</c:v>
                </c:pt>
                <c:pt idx="7810">
                  <c:v>41082.055555555562</c:v>
                </c:pt>
                <c:pt idx="7811">
                  <c:v>41082.069444444445</c:v>
                </c:pt>
                <c:pt idx="7812">
                  <c:v>41082.083333333336</c:v>
                </c:pt>
                <c:pt idx="7813">
                  <c:v>41082.097222222212</c:v>
                </c:pt>
                <c:pt idx="7814">
                  <c:v>41082.111111111102</c:v>
                </c:pt>
                <c:pt idx="7815">
                  <c:v>41082.124999999993</c:v>
                </c:pt>
                <c:pt idx="7816">
                  <c:v>41082.138888888891</c:v>
                </c:pt>
                <c:pt idx="7817">
                  <c:v>41082.152777777781</c:v>
                </c:pt>
                <c:pt idx="7818">
                  <c:v>41082.166666666657</c:v>
                </c:pt>
                <c:pt idx="7819">
                  <c:v>41082.180555555562</c:v>
                </c:pt>
                <c:pt idx="7820">
                  <c:v>41082.194444444445</c:v>
                </c:pt>
                <c:pt idx="7821">
                  <c:v>41082.208333333336</c:v>
                </c:pt>
                <c:pt idx="7822">
                  <c:v>41082.222222222212</c:v>
                </c:pt>
                <c:pt idx="7823">
                  <c:v>41082.236111111102</c:v>
                </c:pt>
                <c:pt idx="7824">
                  <c:v>41082.25</c:v>
                </c:pt>
                <c:pt idx="7825">
                  <c:v>41082.263888888883</c:v>
                </c:pt>
                <c:pt idx="7826">
                  <c:v>41082.277777777774</c:v>
                </c:pt>
                <c:pt idx="7827">
                  <c:v>41082.29166666665</c:v>
                </c:pt>
                <c:pt idx="7828">
                  <c:v>41082.305555555562</c:v>
                </c:pt>
                <c:pt idx="7829">
                  <c:v>41082.319444444453</c:v>
                </c:pt>
                <c:pt idx="7830">
                  <c:v>41082.333333333336</c:v>
                </c:pt>
                <c:pt idx="7831">
                  <c:v>41082.347222222219</c:v>
                </c:pt>
                <c:pt idx="7832">
                  <c:v>41082.361111111102</c:v>
                </c:pt>
                <c:pt idx="7833">
                  <c:v>41082.375</c:v>
                </c:pt>
                <c:pt idx="7834">
                  <c:v>41082.388888888898</c:v>
                </c:pt>
                <c:pt idx="7835">
                  <c:v>41082.402777777781</c:v>
                </c:pt>
                <c:pt idx="7836">
                  <c:v>41082.416666666664</c:v>
                </c:pt>
                <c:pt idx="7837">
                  <c:v>41082.430555555562</c:v>
                </c:pt>
                <c:pt idx="7838">
                  <c:v>41082.444444444453</c:v>
                </c:pt>
                <c:pt idx="7839">
                  <c:v>41082.458333333343</c:v>
                </c:pt>
                <c:pt idx="7840">
                  <c:v>41082.472222222219</c:v>
                </c:pt>
                <c:pt idx="7841">
                  <c:v>41082.486111111109</c:v>
                </c:pt>
                <c:pt idx="7842">
                  <c:v>41082.5</c:v>
                </c:pt>
                <c:pt idx="7843">
                  <c:v>41082.513888888891</c:v>
                </c:pt>
                <c:pt idx="7844">
                  <c:v>41082.527777777774</c:v>
                </c:pt>
                <c:pt idx="7845">
                  <c:v>41082.541666666657</c:v>
                </c:pt>
                <c:pt idx="7846">
                  <c:v>41082.555555555562</c:v>
                </c:pt>
                <c:pt idx="7847">
                  <c:v>41082.569444444445</c:v>
                </c:pt>
                <c:pt idx="7848">
                  <c:v>41082.583333333336</c:v>
                </c:pt>
                <c:pt idx="7849">
                  <c:v>41082.597222222212</c:v>
                </c:pt>
                <c:pt idx="7850">
                  <c:v>41082.611111111102</c:v>
                </c:pt>
                <c:pt idx="7851">
                  <c:v>41082.624999999993</c:v>
                </c:pt>
                <c:pt idx="7852">
                  <c:v>41082.638888888891</c:v>
                </c:pt>
                <c:pt idx="7853">
                  <c:v>41082.652777777781</c:v>
                </c:pt>
                <c:pt idx="7854">
                  <c:v>41082.666666666657</c:v>
                </c:pt>
                <c:pt idx="7855">
                  <c:v>41082.680555555562</c:v>
                </c:pt>
                <c:pt idx="7856">
                  <c:v>41082.694444444445</c:v>
                </c:pt>
                <c:pt idx="7857">
                  <c:v>41082.708333333336</c:v>
                </c:pt>
                <c:pt idx="7858">
                  <c:v>41082.722222222212</c:v>
                </c:pt>
                <c:pt idx="7859">
                  <c:v>41082.736111111102</c:v>
                </c:pt>
                <c:pt idx="7860">
                  <c:v>41082.75</c:v>
                </c:pt>
                <c:pt idx="7861">
                  <c:v>41082.763888888883</c:v>
                </c:pt>
                <c:pt idx="7862">
                  <c:v>41082.777777777774</c:v>
                </c:pt>
                <c:pt idx="7863">
                  <c:v>41082.79166666665</c:v>
                </c:pt>
                <c:pt idx="7864">
                  <c:v>41082.805555555562</c:v>
                </c:pt>
                <c:pt idx="7865">
                  <c:v>41082.819444444453</c:v>
                </c:pt>
                <c:pt idx="7866">
                  <c:v>41082.833333333336</c:v>
                </c:pt>
                <c:pt idx="7867">
                  <c:v>41082.847222222219</c:v>
                </c:pt>
                <c:pt idx="7868">
                  <c:v>41082.861111111102</c:v>
                </c:pt>
                <c:pt idx="7869">
                  <c:v>41082.875</c:v>
                </c:pt>
                <c:pt idx="7870">
                  <c:v>41082.888888888898</c:v>
                </c:pt>
                <c:pt idx="7871">
                  <c:v>41082.902777777781</c:v>
                </c:pt>
                <c:pt idx="7872">
                  <c:v>41082.916666666664</c:v>
                </c:pt>
                <c:pt idx="7873">
                  <c:v>41082.930555555562</c:v>
                </c:pt>
                <c:pt idx="7874">
                  <c:v>41082.944444444453</c:v>
                </c:pt>
                <c:pt idx="7875">
                  <c:v>41082.958333333343</c:v>
                </c:pt>
                <c:pt idx="7876">
                  <c:v>41082.972222222219</c:v>
                </c:pt>
                <c:pt idx="7877">
                  <c:v>41082.986111111109</c:v>
                </c:pt>
                <c:pt idx="7878">
                  <c:v>41083</c:v>
                </c:pt>
                <c:pt idx="7879">
                  <c:v>41083.013888888891</c:v>
                </c:pt>
                <c:pt idx="7880">
                  <c:v>41083.027777777774</c:v>
                </c:pt>
                <c:pt idx="7881">
                  <c:v>41083.041666666657</c:v>
                </c:pt>
                <c:pt idx="7882">
                  <c:v>41083.055555555562</c:v>
                </c:pt>
                <c:pt idx="7883">
                  <c:v>41083.069444444445</c:v>
                </c:pt>
                <c:pt idx="7884">
                  <c:v>41083.083333333336</c:v>
                </c:pt>
                <c:pt idx="7885">
                  <c:v>41083.097222222212</c:v>
                </c:pt>
                <c:pt idx="7886">
                  <c:v>41083.111111111102</c:v>
                </c:pt>
                <c:pt idx="7887">
                  <c:v>41083.124999999993</c:v>
                </c:pt>
                <c:pt idx="7888">
                  <c:v>41083.138888888891</c:v>
                </c:pt>
                <c:pt idx="7889">
                  <c:v>41083.152777777781</c:v>
                </c:pt>
                <c:pt idx="7890">
                  <c:v>41083.166666666657</c:v>
                </c:pt>
                <c:pt idx="7891">
                  <c:v>41083.180555555562</c:v>
                </c:pt>
                <c:pt idx="7892">
                  <c:v>41083.194444444445</c:v>
                </c:pt>
                <c:pt idx="7893">
                  <c:v>41083.208333333336</c:v>
                </c:pt>
                <c:pt idx="7894">
                  <c:v>41083.222222222212</c:v>
                </c:pt>
                <c:pt idx="7895">
                  <c:v>41083.236111111102</c:v>
                </c:pt>
                <c:pt idx="7896">
                  <c:v>41083.25</c:v>
                </c:pt>
                <c:pt idx="7897">
                  <c:v>41083.263888888883</c:v>
                </c:pt>
                <c:pt idx="7898">
                  <c:v>41083.277777777774</c:v>
                </c:pt>
                <c:pt idx="7899">
                  <c:v>41083.29166666665</c:v>
                </c:pt>
                <c:pt idx="7900">
                  <c:v>41083.305555555562</c:v>
                </c:pt>
                <c:pt idx="7901">
                  <c:v>41083.319444444453</c:v>
                </c:pt>
                <c:pt idx="7902">
                  <c:v>41083.333333333336</c:v>
                </c:pt>
                <c:pt idx="7903">
                  <c:v>41083.347222222219</c:v>
                </c:pt>
                <c:pt idx="7904">
                  <c:v>41083.361111111102</c:v>
                </c:pt>
                <c:pt idx="7905">
                  <c:v>41083.375</c:v>
                </c:pt>
                <c:pt idx="7906">
                  <c:v>41083.388888888898</c:v>
                </c:pt>
                <c:pt idx="7907">
                  <c:v>41083.402777777781</c:v>
                </c:pt>
                <c:pt idx="7908">
                  <c:v>41083.416666666664</c:v>
                </c:pt>
                <c:pt idx="7909">
                  <c:v>41083.430555555562</c:v>
                </c:pt>
                <c:pt idx="7910">
                  <c:v>41083.444444444453</c:v>
                </c:pt>
                <c:pt idx="7911">
                  <c:v>41083.458333333343</c:v>
                </c:pt>
                <c:pt idx="7912">
                  <c:v>41083.472222222219</c:v>
                </c:pt>
                <c:pt idx="7913">
                  <c:v>41083.486111111109</c:v>
                </c:pt>
                <c:pt idx="7914">
                  <c:v>41083.5</c:v>
                </c:pt>
                <c:pt idx="7915">
                  <c:v>41083.513888888891</c:v>
                </c:pt>
                <c:pt idx="7916">
                  <c:v>41083.527777777774</c:v>
                </c:pt>
                <c:pt idx="7917">
                  <c:v>41083.541666666657</c:v>
                </c:pt>
                <c:pt idx="7918">
                  <c:v>41083.555555555562</c:v>
                </c:pt>
                <c:pt idx="7919">
                  <c:v>41083.569444444445</c:v>
                </c:pt>
                <c:pt idx="7920">
                  <c:v>41083.583333333336</c:v>
                </c:pt>
                <c:pt idx="7921">
                  <c:v>41083.597222222212</c:v>
                </c:pt>
                <c:pt idx="7922">
                  <c:v>41083.611111111102</c:v>
                </c:pt>
                <c:pt idx="7923">
                  <c:v>41083.624999999993</c:v>
                </c:pt>
                <c:pt idx="7924">
                  <c:v>41083.638888888891</c:v>
                </c:pt>
                <c:pt idx="7925">
                  <c:v>41083.652777777781</c:v>
                </c:pt>
                <c:pt idx="7926">
                  <c:v>41083.666666666657</c:v>
                </c:pt>
                <c:pt idx="7927">
                  <c:v>41083.680555555562</c:v>
                </c:pt>
                <c:pt idx="7928">
                  <c:v>41083.694444444445</c:v>
                </c:pt>
                <c:pt idx="7929">
                  <c:v>41083.708333333336</c:v>
                </c:pt>
                <c:pt idx="7930">
                  <c:v>41083.722222222212</c:v>
                </c:pt>
                <c:pt idx="7931">
                  <c:v>41083.736111111102</c:v>
                </c:pt>
                <c:pt idx="7932">
                  <c:v>41083.75</c:v>
                </c:pt>
                <c:pt idx="7933">
                  <c:v>41083.763888888883</c:v>
                </c:pt>
                <c:pt idx="7934">
                  <c:v>41083.777777777774</c:v>
                </c:pt>
                <c:pt idx="7935">
                  <c:v>41083.79166666665</c:v>
                </c:pt>
                <c:pt idx="7936">
                  <c:v>41083.805555555562</c:v>
                </c:pt>
                <c:pt idx="7937">
                  <c:v>41083.819444444453</c:v>
                </c:pt>
                <c:pt idx="7938">
                  <c:v>41083.833333333336</c:v>
                </c:pt>
                <c:pt idx="7939">
                  <c:v>41083.847222222219</c:v>
                </c:pt>
                <c:pt idx="7940">
                  <c:v>41083.861111111102</c:v>
                </c:pt>
                <c:pt idx="7941">
                  <c:v>41083.875</c:v>
                </c:pt>
                <c:pt idx="7942">
                  <c:v>41083.888888888898</c:v>
                </c:pt>
                <c:pt idx="7943">
                  <c:v>41083.902777777781</c:v>
                </c:pt>
                <c:pt idx="7944">
                  <c:v>41083.916666666664</c:v>
                </c:pt>
                <c:pt idx="7945">
                  <c:v>41083.930555555562</c:v>
                </c:pt>
                <c:pt idx="7946">
                  <c:v>41083.944444444453</c:v>
                </c:pt>
                <c:pt idx="7947">
                  <c:v>41083.958333333343</c:v>
                </c:pt>
                <c:pt idx="7948">
                  <c:v>41083.972222222219</c:v>
                </c:pt>
                <c:pt idx="7949">
                  <c:v>41083.986111111109</c:v>
                </c:pt>
                <c:pt idx="7950">
                  <c:v>41084</c:v>
                </c:pt>
                <c:pt idx="7951">
                  <c:v>41084.013888888891</c:v>
                </c:pt>
                <c:pt idx="7952">
                  <c:v>41084.027777777774</c:v>
                </c:pt>
                <c:pt idx="7953">
                  <c:v>41084.041666666657</c:v>
                </c:pt>
                <c:pt idx="7954">
                  <c:v>41084.055555555562</c:v>
                </c:pt>
                <c:pt idx="7955">
                  <c:v>41084.069444444445</c:v>
                </c:pt>
                <c:pt idx="7956">
                  <c:v>41084.083333333336</c:v>
                </c:pt>
                <c:pt idx="7957">
                  <c:v>41084.097222222212</c:v>
                </c:pt>
                <c:pt idx="7958">
                  <c:v>41084.111111111102</c:v>
                </c:pt>
                <c:pt idx="7959">
                  <c:v>41084.124999999993</c:v>
                </c:pt>
                <c:pt idx="7960">
                  <c:v>41084.138888888891</c:v>
                </c:pt>
                <c:pt idx="7961">
                  <c:v>41084.152777777781</c:v>
                </c:pt>
                <c:pt idx="7962">
                  <c:v>41084.166666666657</c:v>
                </c:pt>
                <c:pt idx="7963">
                  <c:v>41084.180555555562</c:v>
                </c:pt>
                <c:pt idx="7964">
                  <c:v>41084.194444444445</c:v>
                </c:pt>
                <c:pt idx="7965">
                  <c:v>41084.208333333336</c:v>
                </c:pt>
                <c:pt idx="7966">
                  <c:v>41084.222222222212</c:v>
                </c:pt>
                <c:pt idx="7967">
                  <c:v>41084.236111111102</c:v>
                </c:pt>
                <c:pt idx="7968">
                  <c:v>41084.25</c:v>
                </c:pt>
                <c:pt idx="7969">
                  <c:v>41084.263888888883</c:v>
                </c:pt>
                <c:pt idx="7970">
                  <c:v>41084.277777777774</c:v>
                </c:pt>
                <c:pt idx="7971">
                  <c:v>41084.29166666665</c:v>
                </c:pt>
                <c:pt idx="7972">
                  <c:v>41084.305555555562</c:v>
                </c:pt>
                <c:pt idx="7973">
                  <c:v>41084.319444444453</c:v>
                </c:pt>
                <c:pt idx="7974">
                  <c:v>41084.333333333336</c:v>
                </c:pt>
                <c:pt idx="7975">
                  <c:v>41084.347222222219</c:v>
                </c:pt>
                <c:pt idx="7976">
                  <c:v>41084.361111111102</c:v>
                </c:pt>
                <c:pt idx="7977">
                  <c:v>41084.375</c:v>
                </c:pt>
                <c:pt idx="7978">
                  <c:v>41084.388888888898</c:v>
                </c:pt>
                <c:pt idx="7979">
                  <c:v>41084.402777777781</c:v>
                </c:pt>
                <c:pt idx="7980">
                  <c:v>41084.416666666664</c:v>
                </c:pt>
                <c:pt idx="7981">
                  <c:v>41084.430555555562</c:v>
                </c:pt>
                <c:pt idx="7982">
                  <c:v>41084.444444444453</c:v>
                </c:pt>
                <c:pt idx="7983">
                  <c:v>41084.458333333343</c:v>
                </c:pt>
                <c:pt idx="7984">
                  <c:v>41084.472222222219</c:v>
                </c:pt>
                <c:pt idx="7985">
                  <c:v>41084.486111111109</c:v>
                </c:pt>
                <c:pt idx="7986">
                  <c:v>41084.5</c:v>
                </c:pt>
                <c:pt idx="7987">
                  <c:v>41084.513888888891</c:v>
                </c:pt>
                <c:pt idx="7988">
                  <c:v>41084.527777777774</c:v>
                </c:pt>
                <c:pt idx="7989">
                  <c:v>41084.541666666657</c:v>
                </c:pt>
                <c:pt idx="7990">
                  <c:v>41084.555555555562</c:v>
                </c:pt>
                <c:pt idx="7991">
                  <c:v>41084.569444444445</c:v>
                </c:pt>
                <c:pt idx="7992">
                  <c:v>41084.583333333336</c:v>
                </c:pt>
                <c:pt idx="7993">
                  <c:v>41084.597222222212</c:v>
                </c:pt>
                <c:pt idx="7994">
                  <c:v>41084.611111111102</c:v>
                </c:pt>
                <c:pt idx="7995">
                  <c:v>41084.624999999993</c:v>
                </c:pt>
                <c:pt idx="7996">
                  <c:v>41084.638888888891</c:v>
                </c:pt>
                <c:pt idx="7997">
                  <c:v>41084.652777777781</c:v>
                </c:pt>
                <c:pt idx="7998">
                  <c:v>41084.666666666657</c:v>
                </c:pt>
                <c:pt idx="7999">
                  <c:v>41084.680555555562</c:v>
                </c:pt>
                <c:pt idx="8000">
                  <c:v>41084.694444444445</c:v>
                </c:pt>
                <c:pt idx="8001">
                  <c:v>41084.708333333336</c:v>
                </c:pt>
                <c:pt idx="8002">
                  <c:v>41084.722222222212</c:v>
                </c:pt>
                <c:pt idx="8003">
                  <c:v>41084.736111111102</c:v>
                </c:pt>
                <c:pt idx="8004">
                  <c:v>41084.75</c:v>
                </c:pt>
                <c:pt idx="8005">
                  <c:v>41084.763888888883</c:v>
                </c:pt>
                <c:pt idx="8006">
                  <c:v>41084.777777777774</c:v>
                </c:pt>
                <c:pt idx="8007">
                  <c:v>41084.79166666665</c:v>
                </c:pt>
                <c:pt idx="8008">
                  <c:v>41084.805555555562</c:v>
                </c:pt>
                <c:pt idx="8009">
                  <c:v>41084.819444444453</c:v>
                </c:pt>
                <c:pt idx="8010">
                  <c:v>41084.833333333336</c:v>
                </c:pt>
                <c:pt idx="8011">
                  <c:v>41084.847222222219</c:v>
                </c:pt>
                <c:pt idx="8012">
                  <c:v>41084.861111111102</c:v>
                </c:pt>
                <c:pt idx="8013">
                  <c:v>41084.875</c:v>
                </c:pt>
                <c:pt idx="8014">
                  <c:v>41084.888888888898</c:v>
                </c:pt>
                <c:pt idx="8015">
                  <c:v>41084.902777777781</c:v>
                </c:pt>
                <c:pt idx="8016">
                  <c:v>41084.916666666664</c:v>
                </c:pt>
                <c:pt idx="8017">
                  <c:v>41084.930555555562</c:v>
                </c:pt>
                <c:pt idx="8018">
                  <c:v>41084.944444444453</c:v>
                </c:pt>
                <c:pt idx="8019">
                  <c:v>41084.958333333343</c:v>
                </c:pt>
                <c:pt idx="8020">
                  <c:v>41084.972222222219</c:v>
                </c:pt>
                <c:pt idx="8021">
                  <c:v>41084.986111111109</c:v>
                </c:pt>
                <c:pt idx="8022">
                  <c:v>41085</c:v>
                </c:pt>
                <c:pt idx="8023">
                  <c:v>41085.013888888891</c:v>
                </c:pt>
                <c:pt idx="8024">
                  <c:v>41085.027777777774</c:v>
                </c:pt>
                <c:pt idx="8025">
                  <c:v>41085.041666666657</c:v>
                </c:pt>
                <c:pt idx="8026">
                  <c:v>41085.055555555562</c:v>
                </c:pt>
                <c:pt idx="8027">
                  <c:v>41085.069444444445</c:v>
                </c:pt>
                <c:pt idx="8028">
                  <c:v>41085.083333333336</c:v>
                </c:pt>
                <c:pt idx="8029">
                  <c:v>41085.097222222212</c:v>
                </c:pt>
                <c:pt idx="8030">
                  <c:v>41085.111111111102</c:v>
                </c:pt>
                <c:pt idx="8031">
                  <c:v>41085.124999999993</c:v>
                </c:pt>
                <c:pt idx="8032">
                  <c:v>41085.138888888891</c:v>
                </c:pt>
                <c:pt idx="8033">
                  <c:v>41085.152777777781</c:v>
                </c:pt>
                <c:pt idx="8034">
                  <c:v>41085.166666666657</c:v>
                </c:pt>
                <c:pt idx="8035">
                  <c:v>41085.180555555562</c:v>
                </c:pt>
                <c:pt idx="8036">
                  <c:v>41085.194444444445</c:v>
                </c:pt>
                <c:pt idx="8037">
                  <c:v>41085.208333333336</c:v>
                </c:pt>
                <c:pt idx="8038">
                  <c:v>41085.222222222212</c:v>
                </c:pt>
                <c:pt idx="8039">
                  <c:v>41085.236111111102</c:v>
                </c:pt>
                <c:pt idx="8040">
                  <c:v>41085.25</c:v>
                </c:pt>
                <c:pt idx="8041">
                  <c:v>41085.263888888883</c:v>
                </c:pt>
                <c:pt idx="8042">
                  <c:v>41085.277777777774</c:v>
                </c:pt>
                <c:pt idx="8043">
                  <c:v>41085.29166666665</c:v>
                </c:pt>
                <c:pt idx="8044">
                  <c:v>41085.305555555562</c:v>
                </c:pt>
                <c:pt idx="8045">
                  <c:v>41085.319444444453</c:v>
                </c:pt>
                <c:pt idx="8046">
                  <c:v>41085.333333333336</c:v>
                </c:pt>
                <c:pt idx="8047">
                  <c:v>41085.347222222219</c:v>
                </c:pt>
                <c:pt idx="8048">
                  <c:v>41085.361111111102</c:v>
                </c:pt>
                <c:pt idx="8049">
                  <c:v>41085.375</c:v>
                </c:pt>
                <c:pt idx="8050">
                  <c:v>41085.388888888898</c:v>
                </c:pt>
                <c:pt idx="8051">
                  <c:v>41085.402777777781</c:v>
                </c:pt>
                <c:pt idx="8052">
                  <c:v>41085.416666666664</c:v>
                </c:pt>
                <c:pt idx="8053">
                  <c:v>41085.430555555562</c:v>
                </c:pt>
                <c:pt idx="8054">
                  <c:v>41085.444444444453</c:v>
                </c:pt>
                <c:pt idx="8055">
                  <c:v>41085.458333333343</c:v>
                </c:pt>
                <c:pt idx="8056">
                  <c:v>41085.472222222219</c:v>
                </c:pt>
                <c:pt idx="8057">
                  <c:v>41085.486111111109</c:v>
                </c:pt>
                <c:pt idx="8058">
                  <c:v>41085.5</c:v>
                </c:pt>
                <c:pt idx="8059">
                  <c:v>41085.513888888891</c:v>
                </c:pt>
                <c:pt idx="8060">
                  <c:v>41085.527777777774</c:v>
                </c:pt>
                <c:pt idx="8061">
                  <c:v>41085.541666666657</c:v>
                </c:pt>
                <c:pt idx="8062">
                  <c:v>41085.555555555562</c:v>
                </c:pt>
                <c:pt idx="8063">
                  <c:v>41085.569444444445</c:v>
                </c:pt>
                <c:pt idx="8064">
                  <c:v>41085.583333333336</c:v>
                </c:pt>
                <c:pt idx="8065">
                  <c:v>41085.597222222212</c:v>
                </c:pt>
                <c:pt idx="8066">
                  <c:v>41085.611111111102</c:v>
                </c:pt>
                <c:pt idx="8067">
                  <c:v>41085.624999999993</c:v>
                </c:pt>
                <c:pt idx="8068">
                  <c:v>41085.638888888891</c:v>
                </c:pt>
                <c:pt idx="8069">
                  <c:v>41085.652777777781</c:v>
                </c:pt>
                <c:pt idx="8070">
                  <c:v>41085.666666666657</c:v>
                </c:pt>
                <c:pt idx="8071">
                  <c:v>41085.680555555562</c:v>
                </c:pt>
                <c:pt idx="8072">
                  <c:v>41085.694444444445</c:v>
                </c:pt>
                <c:pt idx="8073">
                  <c:v>41085.708333333336</c:v>
                </c:pt>
                <c:pt idx="8074">
                  <c:v>41085.722222222212</c:v>
                </c:pt>
                <c:pt idx="8075">
                  <c:v>41085.736111111102</c:v>
                </c:pt>
                <c:pt idx="8076">
                  <c:v>41085.75</c:v>
                </c:pt>
                <c:pt idx="8077">
                  <c:v>41085.763888888883</c:v>
                </c:pt>
                <c:pt idx="8078">
                  <c:v>41085.777777777774</c:v>
                </c:pt>
                <c:pt idx="8079">
                  <c:v>41085.79166666665</c:v>
                </c:pt>
                <c:pt idx="8080">
                  <c:v>41085.805555555562</c:v>
                </c:pt>
                <c:pt idx="8081">
                  <c:v>41085.819444444453</c:v>
                </c:pt>
                <c:pt idx="8082">
                  <c:v>41085.833333333336</c:v>
                </c:pt>
                <c:pt idx="8083">
                  <c:v>41085.847222222219</c:v>
                </c:pt>
                <c:pt idx="8084">
                  <c:v>41085.861111111102</c:v>
                </c:pt>
                <c:pt idx="8085">
                  <c:v>41085.875</c:v>
                </c:pt>
                <c:pt idx="8086">
                  <c:v>41085.888888888898</c:v>
                </c:pt>
                <c:pt idx="8087">
                  <c:v>41085.902777777781</c:v>
                </c:pt>
                <c:pt idx="8088">
                  <c:v>41085.916666666664</c:v>
                </c:pt>
                <c:pt idx="8089">
                  <c:v>41085.930555555562</c:v>
                </c:pt>
                <c:pt idx="8090">
                  <c:v>41085.944444444453</c:v>
                </c:pt>
                <c:pt idx="8091">
                  <c:v>41085.958333333343</c:v>
                </c:pt>
                <c:pt idx="8092">
                  <c:v>41085.972222222219</c:v>
                </c:pt>
                <c:pt idx="8093">
                  <c:v>41085.986111111109</c:v>
                </c:pt>
                <c:pt idx="8094">
                  <c:v>41086</c:v>
                </c:pt>
                <c:pt idx="8095">
                  <c:v>41086.013888888891</c:v>
                </c:pt>
                <c:pt idx="8096">
                  <c:v>41086.027777777774</c:v>
                </c:pt>
                <c:pt idx="8097">
                  <c:v>41086.041666666657</c:v>
                </c:pt>
                <c:pt idx="8098">
                  <c:v>41086.055555555562</c:v>
                </c:pt>
                <c:pt idx="8099">
                  <c:v>41086.069444444445</c:v>
                </c:pt>
                <c:pt idx="8100">
                  <c:v>41086.083333333336</c:v>
                </c:pt>
                <c:pt idx="8101">
                  <c:v>41086.097222222212</c:v>
                </c:pt>
                <c:pt idx="8102">
                  <c:v>41086.111111111102</c:v>
                </c:pt>
                <c:pt idx="8103">
                  <c:v>41086.124999999993</c:v>
                </c:pt>
                <c:pt idx="8104">
                  <c:v>41086.138888888891</c:v>
                </c:pt>
                <c:pt idx="8105">
                  <c:v>41086.152777777781</c:v>
                </c:pt>
                <c:pt idx="8106">
                  <c:v>41086.166666666657</c:v>
                </c:pt>
                <c:pt idx="8107">
                  <c:v>41086.180555555562</c:v>
                </c:pt>
                <c:pt idx="8108">
                  <c:v>41086.194444444445</c:v>
                </c:pt>
                <c:pt idx="8109">
                  <c:v>41086.208333333336</c:v>
                </c:pt>
                <c:pt idx="8110">
                  <c:v>41086.222222222212</c:v>
                </c:pt>
                <c:pt idx="8111">
                  <c:v>41086.236111111102</c:v>
                </c:pt>
                <c:pt idx="8112">
                  <c:v>41086.25</c:v>
                </c:pt>
                <c:pt idx="8113">
                  <c:v>41086.263888888883</c:v>
                </c:pt>
                <c:pt idx="8114">
                  <c:v>41086.277777777774</c:v>
                </c:pt>
                <c:pt idx="8115">
                  <c:v>41086.29166666665</c:v>
                </c:pt>
                <c:pt idx="8116">
                  <c:v>41086.305555555562</c:v>
                </c:pt>
                <c:pt idx="8117">
                  <c:v>41086.319444444453</c:v>
                </c:pt>
                <c:pt idx="8118">
                  <c:v>41086.333333333336</c:v>
                </c:pt>
                <c:pt idx="8119">
                  <c:v>41086.347222222219</c:v>
                </c:pt>
                <c:pt idx="8120">
                  <c:v>41086.361111111102</c:v>
                </c:pt>
                <c:pt idx="8121">
                  <c:v>41086.375</c:v>
                </c:pt>
                <c:pt idx="8122">
                  <c:v>41086.388888888898</c:v>
                </c:pt>
                <c:pt idx="8123">
                  <c:v>41086.402777777781</c:v>
                </c:pt>
                <c:pt idx="8124">
                  <c:v>41086.416666666664</c:v>
                </c:pt>
                <c:pt idx="8125">
                  <c:v>41086.430555555562</c:v>
                </c:pt>
                <c:pt idx="8126">
                  <c:v>41086.444444444453</c:v>
                </c:pt>
                <c:pt idx="8127">
                  <c:v>41086.458333333343</c:v>
                </c:pt>
                <c:pt idx="8128">
                  <c:v>41086.472222222219</c:v>
                </c:pt>
                <c:pt idx="8129">
                  <c:v>41086.486111111109</c:v>
                </c:pt>
                <c:pt idx="8130">
                  <c:v>41086.5</c:v>
                </c:pt>
                <c:pt idx="8131">
                  <c:v>41086.513888888891</c:v>
                </c:pt>
                <c:pt idx="8132">
                  <c:v>41086.527777777774</c:v>
                </c:pt>
                <c:pt idx="8133">
                  <c:v>41086.541666666657</c:v>
                </c:pt>
                <c:pt idx="8134">
                  <c:v>41086.555555555562</c:v>
                </c:pt>
                <c:pt idx="8135">
                  <c:v>41086.569444444445</c:v>
                </c:pt>
                <c:pt idx="8136">
                  <c:v>41086.583333333336</c:v>
                </c:pt>
                <c:pt idx="8137">
                  <c:v>41086.597222222212</c:v>
                </c:pt>
                <c:pt idx="8138">
                  <c:v>41086.611111111102</c:v>
                </c:pt>
                <c:pt idx="8139">
                  <c:v>41086.624999999993</c:v>
                </c:pt>
                <c:pt idx="8140">
                  <c:v>41086.638888888891</c:v>
                </c:pt>
                <c:pt idx="8141">
                  <c:v>41086.652777777781</c:v>
                </c:pt>
                <c:pt idx="8142">
                  <c:v>41086.666666666657</c:v>
                </c:pt>
                <c:pt idx="8143">
                  <c:v>41086.680555555562</c:v>
                </c:pt>
                <c:pt idx="8144">
                  <c:v>41086.694444444445</c:v>
                </c:pt>
                <c:pt idx="8145">
                  <c:v>41086.708333333336</c:v>
                </c:pt>
                <c:pt idx="8146">
                  <c:v>41086.722222222212</c:v>
                </c:pt>
                <c:pt idx="8147">
                  <c:v>41086.736111111102</c:v>
                </c:pt>
                <c:pt idx="8148">
                  <c:v>41086.75</c:v>
                </c:pt>
                <c:pt idx="8149">
                  <c:v>41086.763888888883</c:v>
                </c:pt>
                <c:pt idx="8150">
                  <c:v>41086.777777777774</c:v>
                </c:pt>
                <c:pt idx="8151">
                  <c:v>41086.79166666665</c:v>
                </c:pt>
                <c:pt idx="8152">
                  <c:v>41086.805555555562</c:v>
                </c:pt>
                <c:pt idx="8153">
                  <c:v>41086.819444444453</c:v>
                </c:pt>
                <c:pt idx="8154">
                  <c:v>41086.833333333336</c:v>
                </c:pt>
                <c:pt idx="8155">
                  <c:v>41086.847222222219</c:v>
                </c:pt>
                <c:pt idx="8156">
                  <c:v>41086.861111111102</c:v>
                </c:pt>
                <c:pt idx="8157">
                  <c:v>41086.875</c:v>
                </c:pt>
                <c:pt idx="8158">
                  <c:v>41086.888888888898</c:v>
                </c:pt>
                <c:pt idx="8159">
                  <c:v>41086.902777777781</c:v>
                </c:pt>
                <c:pt idx="8160">
                  <c:v>41086.916666666664</c:v>
                </c:pt>
                <c:pt idx="8161">
                  <c:v>41086.930555555562</c:v>
                </c:pt>
                <c:pt idx="8162">
                  <c:v>41086.944444444453</c:v>
                </c:pt>
                <c:pt idx="8163">
                  <c:v>41086.958333333343</c:v>
                </c:pt>
                <c:pt idx="8164">
                  <c:v>41086.972222222219</c:v>
                </c:pt>
                <c:pt idx="8165">
                  <c:v>41086.986111111109</c:v>
                </c:pt>
                <c:pt idx="8166">
                  <c:v>41087</c:v>
                </c:pt>
                <c:pt idx="8167">
                  <c:v>41087.013888888891</c:v>
                </c:pt>
                <c:pt idx="8168">
                  <c:v>41087.027777777774</c:v>
                </c:pt>
                <c:pt idx="8169">
                  <c:v>41087.041666666657</c:v>
                </c:pt>
                <c:pt idx="8170">
                  <c:v>41087.055555555562</c:v>
                </c:pt>
                <c:pt idx="8171">
                  <c:v>41087.069444444445</c:v>
                </c:pt>
                <c:pt idx="8172">
                  <c:v>41087.083333333336</c:v>
                </c:pt>
                <c:pt idx="8173">
                  <c:v>41087.097222222212</c:v>
                </c:pt>
                <c:pt idx="8174">
                  <c:v>41087.111111111102</c:v>
                </c:pt>
                <c:pt idx="8175">
                  <c:v>41087.124999999993</c:v>
                </c:pt>
                <c:pt idx="8176">
                  <c:v>41087.138888888891</c:v>
                </c:pt>
                <c:pt idx="8177">
                  <c:v>41087.152777777781</c:v>
                </c:pt>
                <c:pt idx="8178">
                  <c:v>41087.166666666657</c:v>
                </c:pt>
                <c:pt idx="8179">
                  <c:v>41087.180555555562</c:v>
                </c:pt>
                <c:pt idx="8180">
                  <c:v>41087.194444444445</c:v>
                </c:pt>
                <c:pt idx="8181">
                  <c:v>41087.208333333336</c:v>
                </c:pt>
                <c:pt idx="8182">
                  <c:v>41087.222222222212</c:v>
                </c:pt>
                <c:pt idx="8183">
                  <c:v>41087.236111111102</c:v>
                </c:pt>
                <c:pt idx="8184">
                  <c:v>41087.25</c:v>
                </c:pt>
                <c:pt idx="8185">
                  <c:v>41087.263888888883</c:v>
                </c:pt>
                <c:pt idx="8186">
                  <c:v>41087.277777777774</c:v>
                </c:pt>
                <c:pt idx="8187">
                  <c:v>41087.29166666665</c:v>
                </c:pt>
                <c:pt idx="8188">
                  <c:v>41087.305555555562</c:v>
                </c:pt>
                <c:pt idx="8189">
                  <c:v>41087.319444444453</c:v>
                </c:pt>
                <c:pt idx="8190">
                  <c:v>41087.333333333336</c:v>
                </c:pt>
                <c:pt idx="8191">
                  <c:v>41087.347222222219</c:v>
                </c:pt>
                <c:pt idx="8192">
                  <c:v>41087.361111111102</c:v>
                </c:pt>
                <c:pt idx="8193">
                  <c:v>41087.375</c:v>
                </c:pt>
                <c:pt idx="8194">
                  <c:v>41087.388888888898</c:v>
                </c:pt>
                <c:pt idx="8195">
                  <c:v>41087.402777777781</c:v>
                </c:pt>
                <c:pt idx="8196">
                  <c:v>41087.416666666664</c:v>
                </c:pt>
                <c:pt idx="8197">
                  <c:v>41087.430555555562</c:v>
                </c:pt>
                <c:pt idx="8198">
                  <c:v>41087.444444444453</c:v>
                </c:pt>
                <c:pt idx="8199">
                  <c:v>41087.458333333343</c:v>
                </c:pt>
                <c:pt idx="8200">
                  <c:v>41087.472222222219</c:v>
                </c:pt>
                <c:pt idx="8201">
                  <c:v>41087.486111111109</c:v>
                </c:pt>
                <c:pt idx="8202">
                  <c:v>41087.5</c:v>
                </c:pt>
                <c:pt idx="8203">
                  <c:v>41087.513888888891</c:v>
                </c:pt>
                <c:pt idx="8204">
                  <c:v>41087.527777777774</c:v>
                </c:pt>
                <c:pt idx="8205">
                  <c:v>41087.541666666657</c:v>
                </c:pt>
                <c:pt idx="8206">
                  <c:v>41087.555555555562</c:v>
                </c:pt>
                <c:pt idx="8207">
                  <c:v>41087.569444444445</c:v>
                </c:pt>
                <c:pt idx="8208">
                  <c:v>41087.583333333336</c:v>
                </c:pt>
                <c:pt idx="8209">
                  <c:v>41087.597222222212</c:v>
                </c:pt>
                <c:pt idx="8210">
                  <c:v>41087.611111111102</c:v>
                </c:pt>
                <c:pt idx="8211">
                  <c:v>41087.624999999993</c:v>
                </c:pt>
                <c:pt idx="8212">
                  <c:v>41087.638888888891</c:v>
                </c:pt>
                <c:pt idx="8213">
                  <c:v>41087.652777777781</c:v>
                </c:pt>
                <c:pt idx="8214">
                  <c:v>41087.666666666657</c:v>
                </c:pt>
                <c:pt idx="8215">
                  <c:v>41087.680555555562</c:v>
                </c:pt>
                <c:pt idx="8216">
                  <c:v>41087.694444444445</c:v>
                </c:pt>
                <c:pt idx="8217">
                  <c:v>41087.708333333336</c:v>
                </c:pt>
                <c:pt idx="8218">
                  <c:v>41087.722222222212</c:v>
                </c:pt>
                <c:pt idx="8219">
                  <c:v>41087.736111111102</c:v>
                </c:pt>
                <c:pt idx="8220">
                  <c:v>41087.75</c:v>
                </c:pt>
                <c:pt idx="8221">
                  <c:v>41087.763888888883</c:v>
                </c:pt>
                <c:pt idx="8222">
                  <c:v>41087.777777777774</c:v>
                </c:pt>
                <c:pt idx="8223">
                  <c:v>41087.79166666665</c:v>
                </c:pt>
                <c:pt idx="8224">
                  <c:v>41087.805555555562</c:v>
                </c:pt>
                <c:pt idx="8225">
                  <c:v>41087.819444444453</c:v>
                </c:pt>
                <c:pt idx="8226">
                  <c:v>41087.833333333336</c:v>
                </c:pt>
                <c:pt idx="8227">
                  <c:v>41087.847222222219</c:v>
                </c:pt>
                <c:pt idx="8228">
                  <c:v>41087.861111111102</c:v>
                </c:pt>
                <c:pt idx="8229">
                  <c:v>41087.875</c:v>
                </c:pt>
                <c:pt idx="8230">
                  <c:v>41087.888888888898</c:v>
                </c:pt>
                <c:pt idx="8231">
                  <c:v>41087.902777777781</c:v>
                </c:pt>
                <c:pt idx="8232">
                  <c:v>41087.916666666664</c:v>
                </c:pt>
                <c:pt idx="8233">
                  <c:v>41087.930555555562</c:v>
                </c:pt>
                <c:pt idx="8234">
                  <c:v>41087.944444444453</c:v>
                </c:pt>
                <c:pt idx="8235">
                  <c:v>41087.958333333343</c:v>
                </c:pt>
                <c:pt idx="8236">
                  <c:v>41087.972222222219</c:v>
                </c:pt>
                <c:pt idx="8237">
                  <c:v>41087.986111111109</c:v>
                </c:pt>
                <c:pt idx="8238">
                  <c:v>41088</c:v>
                </c:pt>
                <c:pt idx="8239">
                  <c:v>41088.013888888891</c:v>
                </c:pt>
                <c:pt idx="8240">
                  <c:v>41088.027777777774</c:v>
                </c:pt>
                <c:pt idx="8241">
                  <c:v>41088.041666666657</c:v>
                </c:pt>
                <c:pt idx="8242">
                  <c:v>41088.055555555562</c:v>
                </c:pt>
                <c:pt idx="8243">
                  <c:v>41088.069444444445</c:v>
                </c:pt>
                <c:pt idx="8244">
                  <c:v>41088.083333333336</c:v>
                </c:pt>
                <c:pt idx="8245">
                  <c:v>41088.097222222212</c:v>
                </c:pt>
                <c:pt idx="8246">
                  <c:v>41088.111111111102</c:v>
                </c:pt>
                <c:pt idx="8247">
                  <c:v>41088.124999999993</c:v>
                </c:pt>
                <c:pt idx="8248">
                  <c:v>41088.138888888891</c:v>
                </c:pt>
                <c:pt idx="8249">
                  <c:v>41088.152777777781</c:v>
                </c:pt>
                <c:pt idx="8250">
                  <c:v>41088.166666666657</c:v>
                </c:pt>
                <c:pt idx="8251">
                  <c:v>41088.180555555562</c:v>
                </c:pt>
                <c:pt idx="8252">
                  <c:v>41088.194444444445</c:v>
                </c:pt>
                <c:pt idx="8253">
                  <c:v>41088.208333333336</c:v>
                </c:pt>
                <c:pt idx="8254">
                  <c:v>41088.222222222212</c:v>
                </c:pt>
                <c:pt idx="8255">
                  <c:v>41088.236111111102</c:v>
                </c:pt>
                <c:pt idx="8256">
                  <c:v>41088.25</c:v>
                </c:pt>
                <c:pt idx="8257">
                  <c:v>41088.263888888883</c:v>
                </c:pt>
                <c:pt idx="8258">
                  <c:v>41088.277777777774</c:v>
                </c:pt>
                <c:pt idx="8259">
                  <c:v>41088.29166666665</c:v>
                </c:pt>
                <c:pt idx="8260">
                  <c:v>41088.305555555562</c:v>
                </c:pt>
                <c:pt idx="8261">
                  <c:v>41088.319444444453</c:v>
                </c:pt>
                <c:pt idx="8262">
                  <c:v>41088.333333333336</c:v>
                </c:pt>
                <c:pt idx="8263">
                  <c:v>41088.347222222219</c:v>
                </c:pt>
                <c:pt idx="8264">
                  <c:v>41088.361111111102</c:v>
                </c:pt>
                <c:pt idx="8265">
                  <c:v>41088.375</c:v>
                </c:pt>
                <c:pt idx="8266">
                  <c:v>41088.388888888898</c:v>
                </c:pt>
                <c:pt idx="8267">
                  <c:v>41088.402777777781</c:v>
                </c:pt>
                <c:pt idx="8268">
                  <c:v>41088.416666666664</c:v>
                </c:pt>
                <c:pt idx="8269">
                  <c:v>41088.430555555562</c:v>
                </c:pt>
                <c:pt idx="8270">
                  <c:v>41088.444444444453</c:v>
                </c:pt>
                <c:pt idx="8271">
                  <c:v>41088.458333333343</c:v>
                </c:pt>
                <c:pt idx="8272">
                  <c:v>41088.472222222219</c:v>
                </c:pt>
                <c:pt idx="8273">
                  <c:v>41088.486111111109</c:v>
                </c:pt>
                <c:pt idx="8274">
                  <c:v>41088.5</c:v>
                </c:pt>
                <c:pt idx="8275">
                  <c:v>41088.513888888891</c:v>
                </c:pt>
                <c:pt idx="8276">
                  <c:v>41088.527777777774</c:v>
                </c:pt>
                <c:pt idx="8277">
                  <c:v>41088.541666666657</c:v>
                </c:pt>
                <c:pt idx="8278">
                  <c:v>41088.555555555562</c:v>
                </c:pt>
                <c:pt idx="8279">
                  <c:v>41088.569444444445</c:v>
                </c:pt>
                <c:pt idx="8280">
                  <c:v>41088.583333333336</c:v>
                </c:pt>
                <c:pt idx="8281">
                  <c:v>41088.597222222212</c:v>
                </c:pt>
                <c:pt idx="8282">
                  <c:v>41088.611111111102</c:v>
                </c:pt>
                <c:pt idx="8283">
                  <c:v>41088.624999999993</c:v>
                </c:pt>
                <c:pt idx="8284">
                  <c:v>41088.638888888891</c:v>
                </c:pt>
                <c:pt idx="8285">
                  <c:v>41088.652777777781</c:v>
                </c:pt>
                <c:pt idx="8286">
                  <c:v>41088.666666666657</c:v>
                </c:pt>
                <c:pt idx="8287">
                  <c:v>41088.680555555562</c:v>
                </c:pt>
                <c:pt idx="8288">
                  <c:v>41088.694444444445</c:v>
                </c:pt>
                <c:pt idx="8289">
                  <c:v>41088.708333333336</c:v>
                </c:pt>
                <c:pt idx="8290">
                  <c:v>41088.722222222212</c:v>
                </c:pt>
                <c:pt idx="8291">
                  <c:v>41088.736111111102</c:v>
                </c:pt>
                <c:pt idx="8292">
                  <c:v>41088.75</c:v>
                </c:pt>
                <c:pt idx="8293">
                  <c:v>41088.763888888883</c:v>
                </c:pt>
                <c:pt idx="8294">
                  <c:v>41088.777777777774</c:v>
                </c:pt>
                <c:pt idx="8295">
                  <c:v>41088.79166666665</c:v>
                </c:pt>
                <c:pt idx="8296">
                  <c:v>41088.805555555562</c:v>
                </c:pt>
                <c:pt idx="8297">
                  <c:v>41088.819444444453</c:v>
                </c:pt>
                <c:pt idx="8298">
                  <c:v>41088.833333333336</c:v>
                </c:pt>
                <c:pt idx="8299">
                  <c:v>41088.847222222219</c:v>
                </c:pt>
                <c:pt idx="8300">
                  <c:v>41088.861111111102</c:v>
                </c:pt>
                <c:pt idx="8301">
                  <c:v>41088.875</c:v>
                </c:pt>
                <c:pt idx="8302">
                  <c:v>41088.888888888898</c:v>
                </c:pt>
                <c:pt idx="8303">
                  <c:v>41088.902777777781</c:v>
                </c:pt>
                <c:pt idx="8304">
                  <c:v>41088.916666666664</c:v>
                </c:pt>
                <c:pt idx="8305">
                  <c:v>41088.930555555562</c:v>
                </c:pt>
                <c:pt idx="8306">
                  <c:v>41088.944444444453</c:v>
                </c:pt>
                <c:pt idx="8307">
                  <c:v>41088.958333333343</c:v>
                </c:pt>
                <c:pt idx="8308">
                  <c:v>41088.972222222219</c:v>
                </c:pt>
                <c:pt idx="8309">
                  <c:v>41088.986111111109</c:v>
                </c:pt>
                <c:pt idx="8310">
                  <c:v>41089</c:v>
                </c:pt>
                <c:pt idx="8311">
                  <c:v>41089.013888888891</c:v>
                </c:pt>
                <c:pt idx="8312">
                  <c:v>41089.027777777774</c:v>
                </c:pt>
                <c:pt idx="8313">
                  <c:v>41089.041666666657</c:v>
                </c:pt>
                <c:pt idx="8314">
                  <c:v>41089.055555555562</c:v>
                </c:pt>
                <c:pt idx="8315">
                  <c:v>41089.069444444445</c:v>
                </c:pt>
                <c:pt idx="8316">
                  <c:v>41089.083333333336</c:v>
                </c:pt>
                <c:pt idx="8317">
                  <c:v>41089.097222222212</c:v>
                </c:pt>
                <c:pt idx="8318">
                  <c:v>41089.111111111102</c:v>
                </c:pt>
                <c:pt idx="8319">
                  <c:v>41089.124999999993</c:v>
                </c:pt>
                <c:pt idx="8320">
                  <c:v>41089.138888888891</c:v>
                </c:pt>
                <c:pt idx="8321">
                  <c:v>41089.152777777781</c:v>
                </c:pt>
                <c:pt idx="8322">
                  <c:v>41089.166666666657</c:v>
                </c:pt>
                <c:pt idx="8323">
                  <c:v>41089.180555555562</c:v>
                </c:pt>
                <c:pt idx="8324">
                  <c:v>41089.194444444445</c:v>
                </c:pt>
                <c:pt idx="8325">
                  <c:v>41089.208333333336</c:v>
                </c:pt>
                <c:pt idx="8326">
                  <c:v>41089.222222222212</c:v>
                </c:pt>
                <c:pt idx="8327">
                  <c:v>41089.236111111102</c:v>
                </c:pt>
                <c:pt idx="8328">
                  <c:v>41089.25</c:v>
                </c:pt>
                <c:pt idx="8329">
                  <c:v>41089.263888888883</c:v>
                </c:pt>
                <c:pt idx="8330">
                  <c:v>41089.277777777774</c:v>
                </c:pt>
                <c:pt idx="8331">
                  <c:v>41089.29166666665</c:v>
                </c:pt>
                <c:pt idx="8332">
                  <c:v>41089.305555555562</c:v>
                </c:pt>
                <c:pt idx="8333">
                  <c:v>41089.319444444453</c:v>
                </c:pt>
                <c:pt idx="8334">
                  <c:v>41089.333333333336</c:v>
                </c:pt>
                <c:pt idx="8335">
                  <c:v>41089.347222222219</c:v>
                </c:pt>
                <c:pt idx="8336">
                  <c:v>41089.361111111102</c:v>
                </c:pt>
                <c:pt idx="8337">
                  <c:v>41089.375</c:v>
                </c:pt>
                <c:pt idx="8338">
                  <c:v>41089.388888888898</c:v>
                </c:pt>
                <c:pt idx="8339">
                  <c:v>41089.402777777781</c:v>
                </c:pt>
                <c:pt idx="8340">
                  <c:v>41089.416666666664</c:v>
                </c:pt>
                <c:pt idx="8341">
                  <c:v>41089.430555555562</c:v>
                </c:pt>
                <c:pt idx="8342">
                  <c:v>41089.444444444453</c:v>
                </c:pt>
                <c:pt idx="8343">
                  <c:v>41089.458333333343</c:v>
                </c:pt>
                <c:pt idx="8344">
                  <c:v>41089.472222222219</c:v>
                </c:pt>
                <c:pt idx="8345">
                  <c:v>41089.486111111109</c:v>
                </c:pt>
                <c:pt idx="8346">
                  <c:v>41089.5</c:v>
                </c:pt>
                <c:pt idx="8347">
                  <c:v>41089.513888888891</c:v>
                </c:pt>
                <c:pt idx="8348">
                  <c:v>41089.527777777774</c:v>
                </c:pt>
                <c:pt idx="8349">
                  <c:v>41089.541666666657</c:v>
                </c:pt>
                <c:pt idx="8350">
                  <c:v>41089.555555555562</c:v>
                </c:pt>
                <c:pt idx="8351">
                  <c:v>41089.569444444445</c:v>
                </c:pt>
                <c:pt idx="8352">
                  <c:v>41089.583333333336</c:v>
                </c:pt>
                <c:pt idx="8353">
                  <c:v>41089.597222222212</c:v>
                </c:pt>
                <c:pt idx="8354">
                  <c:v>41089.611111111102</c:v>
                </c:pt>
                <c:pt idx="8355">
                  <c:v>41089.624999999993</c:v>
                </c:pt>
                <c:pt idx="8356">
                  <c:v>41089.638888888891</c:v>
                </c:pt>
                <c:pt idx="8357">
                  <c:v>41089.652777777781</c:v>
                </c:pt>
                <c:pt idx="8358">
                  <c:v>41089.666666666657</c:v>
                </c:pt>
                <c:pt idx="8359">
                  <c:v>41089.680555555562</c:v>
                </c:pt>
                <c:pt idx="8360">
                  <c:v>41089.694444444445</c:v>
                </c:pt>
                <c:pt idx="8361">
                  <c:v>41089.708333333336</c:v>
                </c:pt>
                <c:pt idx="8362">
                  <c:v>41089.722222222212</c:v>
                </c:pt>
                <c:pt idx="8363">
                  <c:v>41089.736111111102</c:v>
                </c:pt>
                <c:pt idx="8364">
                  <c:v>41089.75</c:v>
                </c:pt>
                <c:pt idx="8365">
                  <c:v>41089.763888888883</c:v>
                </c:pt>
                <c:pt idx="8366">
                  <c:v>41089.777777777774</c:v>
                </c:pt>
                <c:pt idx="8367">
                  <c:v>41089.79166666665</c:v>
                </c:pt>
                <c:pt idx="8368">
                  <c:v>41089.805555555562</c:v>
                </c:pt>
                <c:pt idx="8369">
                  <c:v>41089.819444444453</c:v>
                </c:pt>
                <c:pt idx="8370">
                  <c:v>41089.833333333336</c:v>
                </c:pt>
                <c:pt idx="8371">
                  <c:v>41089.847222222219</c:v>
                </c:pt>
                <c:pt idx="8372">
                  <c:v>41089.861111111102</c:v>
                </c:pt>
                <c:pt idx="8373">
                  <c:v>41089.875</c:v>
                </c:pt>
                <c:pt idx="8374">
                  <c:v>41089.888888888898</c:v>
                </c:pt>
                <c:pt idx="8375">
                  <c:v>41089.902777777781</c:v>
                </c:pt>
                <c:pt idx="8376">
                  <c:v>41089.916666666664</c:v>
                </c:pt>
                <c:pt idx="8377">
                  <c:v>41089.930555555562</c:v>
                </c:pt>
                <c:pt idx="8378">
                  <c:v>41089.944444444453</c:v>
                </c:pt>
                <c:pt idx="8379">
                  <c:v>41089.958333333343</c:v>
                </c:pt>
                <c:pt idx="8380">
                  <c:v>41089.972222222219</c:v>
                </c:pt>
                <c:pt idx="8381">
                  <c:v>41089.986111111109</c:v>
                </c:pt>
                <c:pt idx="8382">
                  <c:v>41090</c:v>
                </c:pt>
                <c:pt idx="8383">
                  <c:v>41090.013888888891</c:v>
                </c:pt>
                <c:pt idx="8384">
                  <c:v>41090.027777777774</c:v>
                </c:pt>
                <c:pt idx="8385">
                  <c:v>41090.041666666657</c:v>
                </c:pt>
                <c:pt idx="8386">
                  <c:v>41090.055555555562</c:v>
                </c:pt>
                <c:pt idx="8387">
                  <c:v>41090.069444444445</c:v>
                </c:pt>
                <c:pt idx="8388">
                  <c:v>41090.083333333336</c:v>
                </c:pt>
                <c:pt idx="8389">
                  <c:v>41090.097222222212</c:v>
                </c:pt>
                <c:pt idx="8390">
                  <c:v>41090.111111111102</c:v>
                </c:pt>
                <c:pt idx="8391">
                  <c:v>41090.124999999993</c:v>
                </c:pt>
                <c:pt idx="8392">
                  <c:v>41090.138888888891</c:v>
                </c:pt>
                <c:pt idx="8393">
                  <c:v>41090.152777777781</c:v>
                </c:pt>
                <c:pt idx="8394">
                  <c:v>41090.166666666657</c:v>
                </c:pt>
                <c:pt idx="8395">
                  <c:v>41090.180555555562</c:v>
                </c:pt>
                <c:pt idx="8396">
                  <c:v>41090.194444444445</c:v>
                </c:pt>
                <c:pt idx="8397">
                  <c:v>41090.208333333336</c:v>
                </c:pt>
                <c:pt idx="8398">
                  <c:v>41090.222222222212</c:v>
                </c:pt>
                <c:pt idx="8399">
                  <c:v>41090.236111111102</c:v>
                </c:pt>
                <c:pt idx="8400">
                  <c:v>41090.25</c:v>
                </c:pt>
                <c:pt idx="8401">
                  <c:v>41090.263888888883</c:v>
                </c:pt>
                <c:pt idx="8402">
                  <c:v>41090.277777777774</c:v>
                </c:pt>
                <c:pt idx="8403">
                  <c:v>41090.29166666665</c:v>
                </c:pt>
                <c:pt idx="8404">
                  <c:v>41090.305555555562</c:v>
                </c:pt>
                <c:pt idx="8405">
                  <c:v>41090.319444444453</c:v>
                </c:pt>
                <c:pt idx="8406">
                  <c:v>41090.333333333336</c:v>
                </c:pt>
                <c:pt idx="8407">
                  <c:v>41090.347222222219</c:v>
                </c:pt>
                <c:pt idx="8408">
                  <c:v>41090.361111111102</c:v>
                </c:pt>
                <c:pt idx="8409">
                  <c:v>41090.375</c:v>
                </c:pt>
                <c:pt idx="8410">
                  <c:v>41090.388888888898</c:v>
                </c:pt>
                <c:pt idx="8411">
                  <c:v>41090.402777777781</c:v>
                </c:pt>
                <c:pt idx="8412">
                  <c:v>41090.416666666664</c:v>
                </c:pt>
                <c:pt idx="8413">
                  <c:v>41090.430555555562</c:v>
                </c:pt>
                <c:pt idx="8414">
                  <c:v>41090.444444444453</c:v>
                </c:pt>
                <c:pt idx="8415">
                  <c:v>41090.458333333343</c:v>
                </c:pt>
                <c:pt idx="8416">
                  <c:v>41090.472222222219</c:v>
                </c:pt>
                <c:pt idx="8417">
                  <c:v>41090.486111111109</c:v>
                </c:pt>
                <c:pt idx="8418">
                  <c:v>41090.5</c:v>
                </c:pt>
                <c:pt idx="8419">
                  <c:v>41090.513888888891</c:v>
                </c:pt>
                <c:pt idx="8420">
                  <c:v>41090.527777777774</c:v>
                </c:pt>
                <c:pt idx="8421">
                  <c:v>41090.541666666657</c:v>
                </c:pt>
                <c:pt idx="8422">
                  <c:v>41090.555555555562</c:v>
                </c:pt>
                <c:pt idx="8423">
                  <c:v>41090.569444444445</c:v>
                </c:pt>
                <c:pt idx="8424">
                  <c:v>41090.583333333336</c:v>
                </c:pt>
                <c:pt idx="8425">
                  <c:v>41090.597222222212</c:v>
                </c:pt>
                <c:pt idx="8426">
                  <c:v>41090.611111111102</c:v>
                </c:pt>
                <c:pt idx="8427">
                  <c:v>41090.624999999993</c:v>
                </c:pt>
                <c:pt idx="8428">
                  <c:v>41090.638888888891</c:v>
                </c:pt>
                <c:pt idx="8429">
                  <c:v>41090.652777777781</c:v>
                </c:pt>
                <c:pt idx="8430">
                  <c:v>41090.666666666657</c:v>
                </c:pt>
                <c:pt idx="8431">
                  <c:v>41090.680555555562</c:v>
                </c:pt>
                <c:pt idx="8432">
                  <c:v>41090.694444444445</c:v>
                </c:pt>
                <c:pt idx="8433">
                  <c:v>41090.708333333336</c:v>
                </c:pt>
                <c:pt idx="8434">
                  <c:v>41090.722222222212</c:v>
                </c:pt>
                <c:pt idx="8435">
                  <c:v>41090.736111111102</c:v>
                </c:pt>
                <c:pt idx="8436">
                  <c:v>41090.75</c:v>
                </c:pt>
                <c:pt idx="8437">
                  <c:v>41090.763888888883</c:v>
                </c:pt>
                <c:pt idx="8438">
                  <c:v>41090.777777777774</c:v>
                </c:pt>
                <c:pt idx="8439">
                  <c:v>41090.79166666665</c:v>
                </c:pt>
                <c:pt idx="8440">
                  <c:v>41090.805555555562</c:v>
                </c:pt>
                <c:pt idx="8441">
                  <c:v>41090.819444444453</c:v>
                </c:pt>
                <c:pt idx="8442">
                  <c:v>41090.833333333336</c:v>
                </c:pt>
                <c:pt idx="8443">
                  <c:v>41090.847222222219</c:v>
                </c:pt>
                <c:pt idx="8444">
                  <c:v>41090.861111111102</c:v>
                </c:pt>
                <c:pt idx="8445">
                  <c:v>41090.875</c:v>
                </c:pt>
                <c:pt idx="8446">
                  <c:v>41090.888888888898</c:v>
                </c:pt>
                <c:pt idx="8447">
                  <c:v>41090.902777777781</c:v>
                </c:pt>
                <c:pt idx="8448">
                  <c:v>41090.916666666664</c:v>
                </c:pt>
                <c:pt idx="8449">
                  <c:v>41090.930555555562</c:v>
                </c:pt>
                <c:pt idx="8450">
                  <c:v>41090.944444444453</c:v>
                </c:pt>
                <c:pt idx="8451">
                  <c:v>41090.958333333343</c:v>
                </c:pt>
                <c:pt idx="8452">
                  <c:v>41090.972222222219</c:v>
                </c:pt>
                <c:pt idx="8453">
                  <c:v>41090.986111111109</c:v>
                </c:pt>
                <c:pt idx="8454">
                  <c:v>41091</c:v>
                </c:pt>
                <c:pt idx="8455">
                  <c:v>41091.013888888891</c:v>
                </c:pt>
                <c:pt idx="8456">
                  <c:v>41091.027777777774</c:v>
                </c:pt>
                <c:pt idx="8457">
                  <c:v>41091.041666666657</c:v>
                </c:pt>
                <c:pt idx="8458">
                  <c:v>41091.055555555562</c:v>
                </c:pt>
                <c:pt idx="8459">
                  <c:v>41091.069444444445</c:v>
                </c:pt>
                <c:pt idx="8460">
                  <c:v>41091.083333333336</c:v>
                </c:pt>
                <c:pt idx="8461">
                  <c:v>41091.097222222212</c:v>
                </c:pt>
                <c:pt idx="8462">
                  <c:v>41091.111111111102</c:v>
                </c:pt>
                <c:pt idx="8463">
                  <c:v>41091.124999999993</c:v>
                </c:pt>
                <c:pt idx="8464">
                  <c:v>41091.138888888891</c:v>
                </c:pt>
                <c:pt idx="8465">
                  <c:v>41091.152777777781</c:v>
                </c:pt>
                <c:pt idx="8466">
                  <c:v>41091.166666666657</c:v>
                </c:pt>
                <c:pt idx="8467">
                  <c:v>41091.180555555562</c:v>
                </c:pt>
                <c:pt idx="8468">
                  <c:v>41091.194444444445</c:v>
                </c:pt>
                <c:pt idx="8469">
                  <c:v>41091.208333333336</c:v>
                </c:pt>
                <c:pt idx="8470">
                  <c:v>41091.222222222212</c:v>
                </c:pt>
                <c:pt idx="8471">
                  <c:v>41091.236111111102</c:v>
                </c:pt>
                <c:pt idx="8472">
                  <c:v>41091.25</c:v>
                </c:pt>
                <c:pt idx="8473">
                  <c:v>41091.263888888883</c:v>
                </c:pt>
                <c:pt idx="8474">
                  <c:v>41091.277777777774</c:v>
                </c:pt>
                <c:pt idx="8475">
                  <c:v>41091.29166666665</c:v>
                </c:pt>
                <c:pt idx="8476">
                  <c:v>41091.305555555562</c:v>
                </c:pt>
                <c:pt idx="8477">
                  <c:v>41091.319444444453</c:v>
                </c:pt>
                <c:pt idx="8478">
                  <c:v>41091.333333333336</c:v>
                </c:pt>
                <c:pt idx="8479">
                  <c:v>41091.347222222219</c:v>
                </c:pt>
                <c:pt idx="8480">
                  <c:v>41091.361111111102</c:v>
                </c:pt>
                <c:pt idx="8481">
                  <c:v>41091.375</c:v>
                </c:pt>
                <c:pt idx="8482">
                  <c:v>41091.388888888898</c:v>
                </c:pt>
                <c:pt idx="8483">
                  <c:v>41091.402777777781</c:v>
                </c:pt>
                <c:pt idx="8484">
                  <c:v>41091.416666666664</c:v>
                </c:pt>
                <c:pt idx="8485">
                  <c:v>41091.430555555562</c:v>
                </c:pt>
                <c:pt idx="8486">
                  <c:v>41091.444444444453</c:v>
                </c:pt>
                <c:pt idx="8487">
                  <c:v>41091.458333333343</c:v>
                </c:pt>
                <c:pt idx="8488">
                  <c:v>41091.472222222219</c:v>
                </c:pt>
                <c:pt idx="8489">
                  <c:v>41091.486111111109</c:v>
                </c:pt>
                <c:pt idx="8490">
                  <c:v>41091.5</c:v>
                </c:pt>
                <c:pt idx="8491">
                  <c:v>41091.513888888891</c:v>
                </c:pt>
                <c:pt idx="8492">
                  <c:v>41091.527777777774</c:v>
                </c:pt>
                <c:pt idx="8493">
                  <c:v>41091.541666666657</c:v>
                </c:pt>
                <c:pt idx="8494">
                  <c:v>41091.555555555562</c:v>
                </c:pt>
                <c:pt idx="8495">
                  <c:v>41091.569444444445</c:v>
                </c:pt>
                <c:pt idx="8496">
                  <c:v>41091.583333333336</c:v>
                </c:pt>
                <c:pt idx="8497">
                  <c:v>41091.597222222212</c:v>
                </c:pt>
                <c:pt idx="8498">
                  <c:v>41091.611111111102</c:v>
                </c:pt>
                <c:pt idx="8499">
                  <c:v>41091.624999999993</c:v>
                </c:pt>
                <c:pt idx="8500">
                  <c:v>41091.638888888891</c:v>
                </c:pt>
                <c:pt idx="8501">
                  <c:v>41091.652777777781</c:v>
                </c:pt>
                <c:pt idx="8502">
                  <c:v>41091.666666666657</c:v>
                </c:pt>
                <c:pt idx="8503">
                  <c:v>41091.680555555562</c:v>
                </c:pt>
                <c:pt idx="8504">
                  <c:v>41091.694444444445</c:v>
                </c:pt>
                <c:pt idx="8505">
                  <c:v>41091.708333333336</c:v>
                </c:pt>
                <c:pt idx="8506">
                  <c:v>41091.722222222212</c:v>
                </c:pt>
                <c:pt idx="8507">
                  <c:v>41091.736111111102</c:v>
                </c:pt>
                <c:pt idx="8508">
                  <c:v>41091.75</c:v>
                </c:pt>
                <c:pt idx="8509">
                  <c:v>41091.763888888883</c:v>
                </c:pt>
                <c:pt idx="8510">
                  <c:v>41091.777777777774</c:v>
                </c:pt>
                <c:pt idx="8511">
                  <c:v>41091.79166666665</c:v>
                </c:pt>
                <c:pt idx="8512">
                  <c:v>41091.805555555562</c:v>
                </c:pt>
                <c:pt idx="8513">
                  <c:v>41091.819444444453</c:v>
                </c:pt>
                <c:pt idx="8514">
                  <c:v>41091.833333333336</c:v>
                </c:pt>
                <c:pt idx="8515">
                  <c:v>41091.847222222219</c:v>
                </c:pt>
                <c:pt idx="8516">
                  <c:v>41091.861111111102</c:v>
                </c:pt>
                <c:pt idx="8517">
                  <c:v>41091.875</c:v>
                </c:pt>
                <c:pt idx="8518">
                  <c:v>41091.888888888898</c:v>
                </c:pt>
                <c:pt idx="8519">
                  <c:v>41091.902777777781</c:v>
                </c:pt>
                <c:pt idx="8520">
                  <c:v>41091.916666666664</c:v>
                </c:pt>
                <c:pt idx="8521">
                  <c:v>41091.930555555562</c:v>
                </c:pt>
                <c:pt idx="8522">
                  <c:v>41091.944444444453</c:v>
                </c:pt>
                <c:pt idx="8523">
                  <c:v>41091.958333333343</c:v>
                </c:pt>
                <c:pt idx="8524">
                  <c:v>41091.972222222219</c:v>
                </c:pt>
                <c:pt idx="8525">
                  <c:v>41091.986111111109</c:v>
                </c:pt>
                <c:pt idx="8526">
                  <c:v>41092</c:v>
                </c:pt>
                <c:pt idx="8527">
                  <c:v>41092.013888888891</c:v>
                </c:pt>
                <c:pt idx="8528">
                  <c:v>41092.027777777774</c:v>
                </c:pt>
                <c:pt idx="8529">
                  <c:v>41092.041666666657</c:v>
                </c:pt>
                <c:pt idx="8530">
                  <c:v>41092.055555555562</c:v>
                </c:pt>
                <c:pt idx="8531">
                  <c:v>41092.069444444445</c:v>
                </c:pt>
                <c:pt idx="8532">
                  <c:v>41092.083333333336</c:v>
                </c:pt>
                <c:pt idx="8533">
                  <c:v>41092.097222222212</c:v>
                </c:pt>
                <c:pt idx="8534">
                  <c:v>41092.111111111102</c:v>
                </c:pt>
                <c:pt idx="8535">
                  <c:v>41092.124999999993</c:v>
                </c:pt>
                <c:pt idx="8536">
                  <c:v>41092.138888888891</c:v>
                </c:pt>
                <c:pt idx="8537">
                  <c:v>41092.152777777781</c:v>
                </c:pt>
                <c:pt idx="8538">
                  <c:v>41092.166666666657</c:v>
                </c:pt>
                <c:pt idx="8539">
                  <c:v>41092.180555555562</c:v>
                </c:pt>
                <c:pt idx="8540">
                  <c:v>41092.194444444445</c:v>
                </c:pt>
                <c:pt idx="8541">
                  <c:v>41092.208333333336</c:v>
                </c:pt>
                <c:pt idx="8542">
                  <c:v>41092.222222222212</c:v>
                </c:pt>
                <c:pt idx="8543">
                  <c:v>41092.236111111102</c:v>
                </c:pt>
                <c:pt idx="8544">
                  <c:v>41092.25</c:v>
                </c:pt>
                <c:pt idx="8545">
                  <c:v>41092.263888888883</c:v>
                </c:pt>
                <c:pt idx="8546">
                  <c:v>41092.277777777774</c:v>
                </c:pt>
                <c:pt idx="8547">
                  <c:v>41092.29166666665</c:v>
                </c:pt>
                <c:pt idx="8548">
                  <c:v>41092.305555555562</c:v>
                </c:pt>
                <c:pt idx="8549">
                  <c:v>41092.319444444453</c:v>
                </c:pt>
                <c:pt idx="8550">
                  <c:v>41092.333333333336</c:v>
                </c:pt>
                <c:pt idx="8551">
                  <c:v>41092.347222222219</c:v>
                </c:pt>
                <c:pt idx="8552">
                  <c:v>41092.361111111102</c:v>
                </c:pt>
                <c:pt idx="8553">
                  <c:v>41092.375</c:v>
                </c:pt>
                <c:pt idx="8554">
                  <c:v>41092.388888888898</c:v>
                </c:pt>
                <c:pt idx="8555">
                  <c:v>41092.402777777781</c:v>
                </c:pt>
                <c:pt idx="8556">
                  <c:v>41092.416666666664</c:v>
                </c:pt>
                <c:pt idx="8557">
                  <c:v>41092.430555555562</c:v>
                </c:pt>
                <c:pt idx="8558">
                  <c:v>41092.444444444453</c:v>
                </c:pt>
                <c:pt idx="8559">
                  <c:v>41092.458333333343</c:v>
                </c:pt>
                <c:pt idx="8560">
                  <c:v>41092.472222222219</c:v>
                </c:pt>
                <c:pt idx="8561">
                  <c:v>41092.486111111109</c:v>
                </c:pt>
                <c:pt idx="8562">
                  <c:v>41092.5</c:v>
                </c:pt>
                <c:pt idx="8563">
                  <c:v>41092.513888888891</c:v>
                </c:pt>
                <c:pt idx="8564">
                  <c:v>41092.527777777774</c:v>
                </c:pt>
                <c:pt idx="8565">
                  <c:v>41092.541666666657</c:v>
                </c:pt>
                <c:pt idx="8566">
                  <c:v>41092.555555555562</c:v>
                </c:pt>
                <c:pt idx="8567">
                  <c:v>41092.569444444445</c:v>
                </c:pt>
                <c:pt idx="8568">
                  <c:v>41092.583333333336</c:v>
                </c:pt>
                <c:pt idx="8569">
                  <c:v>41092.597222222212</c:v>
                </c:pt>
                <c:pt idx="8570">
                  <c:v>41092.611111111102</c:v>
                </c:pt>
                <c:pt idx="8571">
                  <c:v>41092.624999999993</c:v>
                </c:pt>
                <c:pt idx="8572">
                  <c:v>41092.638888888891</c:v>
                </c:pt>
                <c:pt idx="8573">
                  <c:v>41092.652777777781</c:v>
                </c:pt>
                <c:pt idx="8574">
                  <c:v>41092.666666666657</c:v>
                </c:pt>
                <c:pt idx="8575">
                  <c:v>41092.680555555562</c:v>
                </c:pt>
                <c:pt idx="8576">
                  <c:v>41092.694444444445</c:v>
                </c:pt>
                <c:pt idx="8577">
                  <c:v>41092.708333333336</c:v>
                </c:pt>
                <c:pt idx="8578">
                  <c:v>41092.722222222212</c:v>
                </c:pt>
                <c:pt idx="8579">
                  <c:v>41092.736111111102</c:v>
                </c:pt>
                <c:pt idx="8580">
                  <c:v>41092.75</c:v>
                </c:pt>
                <c:pt idx="8581">
                  <c:v>41092.763888888883</c:v>
                </c:pt>
                <c:pt idx="8582">
                  <c:v>41092.777777777774</c:v>
                </c:pt>
                <c:pt idx="8583">
                  <c:v>41092.79166666665</c:v>
                </c:pt>
                <c:pt idx="8584">
                  <c:v>41092.805555555562</c:v>
                </c:pt>
                <c:pt idx="8585">
                  <c:v>41092.819444444453</c:v>
                </c:pt>
                <c:pt idx="8586">
                  <c:v>41092.833333333336</c:v>
                </c:pt>
                <c:pt idx="8587">
                  <c:v>41092.847222222219</c:v>
                </c:pt>
                <c:pt idx="8588">
                  <c:v>41092.861111111102</c:v>
                </c:pt>
                <c:pt idx="8589">
                  <c:v>41092.875</c:v>
                </c:pt>
                <c:pt idx="8590">
                  <c:v>41092.888888888898</c:v>
                </c:pt>
                <c:pt idx="8591">
                  <c:v>41092.902777777781</c:v>
                </c:pt>
                <c:pt idx="8592">
                  <c:v>41092.916666666664</c:v>
                </c:pt>
                <c:pt idx="8593">
                  <c:v>41092.930555555562</c:v>
                </c:pt>
                <c:pt idx="8594">
                  <c:v>41092.944444444453</c:v>
                </c:pt>
                <c:pt idx="8595">
                  <c:v>41092.958333333343</c:v>
                </c:pt>
                <c:pt idx="8596">
                  <c:v>41092.972222222219</c:v>
                </c:pt>
                <c:pt idx="8597">
                  <c:v>41092.986111111109</c:v>
                </c:pt>
                <c:pt idx="8598">
                  <c:v>41093</c:v>
                </c:pt>
                <c:pt idx="8599">
                  <c:v>41093.013888888891</c:v>
                </c:pt>
                <c:pt idx="8600">
                  <c:v>41093.027777777774</c:v>
                </c:pt>
                <c:pt idx="8601">
                  <c:v>41093.041666666657</c:v>
                </c:pt>
                <c:pt idx="8602">
                  <c:v>41093.055555555562</c:v>
                </c:pt>
                <c:pt idx="8603">
                  <c:v>41093.069444444445</c:v>
                </c:pt>
                <c:pt idx="8604">
                  <c:v>41093.083333333336</c:v>
                </c:pt>
                <c:pt idx="8605">
                  <c:v>41093.097222222212</c:v>
                </c:pt>
                <c:pt idx="8606">
                  <c:v>41093.111111111102</c:v>
                </c:pt>
                <c:pt idx="8607">
                  <c:v>41093.124999999993</c:v>
                </c:pt>
                <c:pt idx="8608">
                  <c:v>41093.138888888891</c:v>
                </c:pt>
                <c:pt idx="8609">
                  <c:v>41093.152777777781</c:v>
                </c:pt>
                <c:pt idx="8610">
                  <c:v>41093.166666666657</c:v>
                </c:pt>
                <c:pt idx="8611">
                  <c:v>41093.180555555562</c:v>
                </c:pt>
                <c:pt idx="8612">
                  <c:v>41093.194444444445</c:v>
                </c:pt>
                <c:pt idx="8613">
                  <c:v>41093.208333333336</c:v>
                </c:pt>
                <c:pt idx="8614">
                  <c:v>41093.222222222212</c:v>
                </c:pt>
                <c:pt idx="8615">
                  <c:v>41093.236111111102</c:v>
                </c:pt>
                <c:pt idx="8616">
                  <c:v>41093.25</c:v>
                </c:pt>
                <c:pt idx="8617">
                  <c:v>41093.263888888883</c:v>
                </c:pt>
                <c:pt idx="8618">
                  <c:v>41093.277777777774</c:v>
                </c:pt>
                <c:pt idx="8619">
                  <c:v>41093.29166666665</c:v>
                </c:pt>
                <c:pt idx="8620">
                  <c:v>41093.305555555562</c:v>
                </c:pt>
                <c:pt idx="8621">
                  <c:v>41093.319444444453</c:v>
                </c:pt>
                <c:pt idx="8622">
                  <c:v>41093.333333333336</c:v>
                </c:pt>
                <c:pt idx="8623">
                  <c:v>41093.347222222219</c:v>
                </c:pt>
                <c:pt idx="8624">
                  <c:v>41093.361111111102</c:v>
                </c:pt>
                <c:pt idx="8625">
                  <c:v>41093.375</c:v>
                </c:pt>
                <c:pt idx="8626">
                  <c:v>41093.388888888898</c:v>
                </c:pt>
                <c:pt idx="8627">
                  <c:v>41093.402777777781</c:v>
                </c:pt>
                <c:pt idx="8628">
                  <c:v>41093.416666666664</c:v>
                </c:pt>
                <c:pt idx="8629">
                  <c:v>41093.430555555562</c:v>
                </c:pt>
                <c:pt idx="8630">
                  <c:v>41093.444444444453</c:v>
                </c:pt>
                <c:pt idx="8631">
                  <c:v>41093.458333333343</c:v>
                </c:pt>
                <c:pt idx="8632">
                  <c:v>41093.472222222219</c:v>
                </c:pt>
                <c:pt idx="8633">
                  <c:v>41093.486111111109</c:v>
                </c:pt>
                <c:pt idx="8634">
                  <c:v>41093.5</c:v>
                </c:pt>
                <c:pt idx="8635">
                  <c:v>41093.513888888891</c:v>
                </c:pt>
                <c:pt idx="8636">
                  <c:v>41093.527777777774</c:v>
                </c:pt>
                <c:pt idx="8637">
                  <c:v>41093.541666666657</c:v>
                </c:pt>
                <c:pt idx="8638">
                  <c:v>41093.555555555562</c:v>
                </c:pt>
                <c:pt idx="8639">
                  <c:v>41093.569444444445</c:v>
                </c:pt>
                <c:pt idx="8640">
                  <c:v>41093.583333333336</c:v>
                </c:pt>
                <c:pt idx="8641">
                  <c:v>41093.597222222212</c:v>
                </c:pt>
                <c:pt idx="8642">
                  <c:v>41093.611111111102</c:v>
                </c:pt>
                <c:pt idx="8643">
                  <c:v>41093.624999999993</c:v>
                </c:pt>
                <c:pt idx="8644">
                  <c:v>41093.638888888891</c:v>
                </c:pt>
                <c:pt idx="8645">
                  <c:v>41093.652777777781</c:v>
                </c:pt>
                <c:pt idx="8646">
                  <c:v>41093.666666666657</c:v>
                </c:pt>
                <c:pt idx="8647">
                  <c:v>41093.680555555562</c:v>
                </c:pt>
                <c:pt idx="8648">
                  <c:v>41093.694444444445</c:v>
                </c:pt>
                <c:pt idx="8649">
                  <c:v>41093.708333333336</c:v>
                </c:pt>
                <c:pt idx="8650">
                  <c:v>41093.722222222212</c:v>
                </c:pt>
                <c:pt idx="8651">
                  <c:v>41093.736111111102</c:v>
                </c:pt>
                <c:pt idx="8652">
                  <c:v>41093.75</c:v>
                </c:pt>
                <c:pt idx="8653">
                  <c:v>41093.763888888883</c:v>
                </c:pt>
                <c:pt idx="8654">
                  <c:v>41093.777777777774</c:v>
                </c:pt>
                <c:pt idx="8655">
                  <c:v>41093.79166666665</c:v>
                </c:pt>
                <c:pt idx="8656">
                  <c:v>41093.805555555562</c:v>
                </c:pt>
                <c:pt idx="8657">
                  <c:v>41093.819444444453</c:v>
                </c:pt>
                <c:pt idx="8658">
                  <c:v>41093.833333333336</c:v>
                </c:pt>
                <c:pt idx="8659">
                  <c:v>41093.847222222219</c:v>
                </c:pt>
                <c:pt idx="8660">
                  <c:v>41093.861111111102</c:v>
                </c:pt>
                <c:pt idx="8661">
                  <c:v>41093.875</c:v>
                </c:pt>
                <c:pt idx="8662">
                  <c:v>41093.888888888898</c:v>
                </c:pt>
                <c:pt idx="8663">
                  <c:v>41093.902777777781</c:v>
                </c:pt>
                <c:pt idx="8664">
                  <c:v>41093.916666666664</c:v>
                </c:pt>
                <c:pt idx="8665">
                  <c:v>41093.930555555562</c:v>
                </c:pt>
                <c:pt idx="8666">
                  <c:v>41093.944444444453</c:v>
                </c:pt>
                <c:pt idx="8667">
                  <c:v>41093.958333333343</c:v>
                </c:pt>
                <c:pt idx="8668">
                  <c:v>41093.972222222219</c:v>
                </c:pt>
                <c:pt idx="8669">
                  <c:v>41093.986111111109</c:v>
                </c:pt>
                <c:pt idx="8670">
                  <c:v>41094</c:v>
                </c:pt>
                <c:pt idx="8671">
                  <c:v>41094.013888888891</c:v>
                </c:pt>
                <c:pt idx="8672">
                  <c:v>41094.027777777774</c:v>
                </c:pt>
                <c:pt idx="8673">
                  <c:v>41094.041666666657</c:v>
                </c:pt>
                <c:pt idx="8674">
                  <c:v>41094.055555555562</c:v>
                </c:pt>
                <c:pt idx="8675">
                  <c:v>41094.069444444445</c:v>
                </c:pt>
                <c:pt idx="8676">
                  <c:v>41094.083333333336</c:v>
                </c:pt>
                <c:pt idx="8677">
                  <c:v>41094.097222222212</c:v>
                </c:pt>
                <c:pt idx="8678">
                  <c:v>41094.111111111102</c:v>
                </c:pt>
                <c:pt idx="8679">
                  <c:v>41094.124999999993</c:v>
                </c:pt>
                <c:pt idx="8680">
                  <c:v>41094.138888888891</c:v>
                </c:pt>
                <c:pt idx="8681">
                  <c:v>41094.152777777781</c:v>
                </c:pt>
                <c:pt idx="8682">
                  <c:v>41094.166666666657</c:v>
                </c:pt>
                <c:pt idx="8683">
                  <c:v>41094.180555555562</c:v>
                </c:pt>
                <c:pt idx="8684">
                  <c:v>41094.194444444445</c:v>
                </c:pt>
                <c:pt idx="8685">
                  <c:v>41094.208333333336</c:v>
                </c:pt>
                <c:pt idx="8686">
                  <c:v>41094.222222222212</c:v>
                </c:pt>
                <c:pt idx="8687">
                  <c:v>41094.236111111102</c:v>
                </c:pt>
                <c:pt idx="8688">
                  <c:v>41094.25</c:v>
                </c:pt>
                <c:pt idx="8689">
                  <c:v>41094.263888888883</c:v>
                </c:pt>
                <c:pt idx="8690">
                  <c:v>41094.277777777774</c:v>
                </c:pt>
                <c:pt idx="8691">
                  <c:v>41094.29166666665</c:v>
                </c:pt>
                <c:pt idx="8692">
                  <c:v>41094.305555555562</c:v>
                </c:pt>
                <c:pt idx="8693">
                  <c:v>41094.319444444453</c:v>
                </c:pt>
                <c:pt idx="8694">
                  <c:v>41094.333333333336</c:v>
                </c:pt>
                <c:pt idx="8695">
                  <c:v>41094.347222222219</c:v>
                </c:pt>
                <c:pt idx="8696">
                  <c:v>41094.361111111102</c:v>
                </c:pt>
                <c:pt idx="8697">
                  <c:v>41094.375</c:v>
                </c:pt>
                <c:pt idx="8698">
                  <c:v>41094.388888888898</c:v>
                </c:pt>
                <c:pt idx="8699">
                  <c:v>41094.402777777781</c:v>
                </c:pt>
                <c:pt idx="8700">
                  <c:v>41094.416666666664</c:v>
                </c:pt>
                <c:pt idx="8701">
                  <c:v>41094.430555555562</c:v>
                </c:pt>
                <c:pt idx="8702">
                  <c:v>41094.444444444453</c:v>
                </c:pt>
                <c:pt idx="8703">
                  <c:v>41094.458333333343</c:v>
                </c:pt>
                <c:pt idx="8704">
                  <c:v>41094.472222222219</c:v>
                </c:pt>
                <c:pt idx="8705">
                  <c:v>41094.486111111109</c:v>
                </c:pt>
                <c:pt idx="8706">
                  <c:v>41094.5</c:v>
                </c:pt>
                <c:pt idx="8707">
                  <c:v>41094.513888888891</c:v>
                </c:pt>
                <c:pt idx="8708">
                  <c:v>41094.527777777774</c:v>
                </c:pt>
                <c:pt idx="8709">
                  <c:v>41094.541666666657</c:v>
                </c:pt>
                <c:pt idx="8710">
                  <c:v>41094.555555555562</c:v>
                </c:pt>
                <c:pt idx="8711">
                  <c:v>41094.569444444445</c:v>
                </c:pt>
                <c:pt idx="8712">
                  <c:v>41094.583333333336</c:v>
                </c:pt>
                <c:pt idx="8713">
                  <c:v>41094.597222222212</c:v>
                </c:pt>
                <c:pt idx="8714">
                  <c:v>41094.611111111102</c:v>
                </c:pt>
                <c:pt idx="8715">
                  <c:v>41094.624999999993</c:v>
                </c:pt>
                <c:pt idx="8716">
                  <c:v>41094.638888888891</c:v>
                </c:pt>
                <c:pt idx="8717">
                  <c:v>41094.652777777781</c:v>
                </c:pt>
                <c:pt idx="8718">
                  <c:v>41094.666666666657</c:v>
                </c:pt>
                <c:pt idx="8719">
                  <c:v>41094.680555555562</c:v>
                </c:pt>
                <c:pt idx="8720">
                  <c:v>41094.694444444445</c:v>
                </c:pt>
                <c:pt idx="8721">
                  <c:v>41094.708333333336</c:v>
                </c:pt>
                <c:pt idx="8722">
                  <c:v>41094.722222222212</c:v>
                </c:pt>
                <c:pt idx="8723">
                  <c:v>41094.736111111102</c:v>
                </c:pt>
                <c:pt idx="8724">
                  <c:v>41094.75</c:v>
                </c:pt>
                <c:pt idx="8725">
                  <c:v>41094.763888888883</c:v>
                </c:pt>
                <c:pt idx="8726">
                  <c:v>41094.777777777774</c:v>
                </c:pt>
                <c:pt idx="8727">
                  <c:v>41094.79166666665</c:v>
                </c:pt>
                <c:pt idx="8728">
                  <c:v>41094.805555555562</c:v>
                </c:pt>
                <c:pt idx="8729">
                  <c:v>41094.819444444453</c:v>
                </c:pt>
                <c:pt idx="8730">
                  <c:v>41094.833333333336</c:v>
                </c:pt>
                <c:pt idx="8731">
                  <c:v>41094.847222222219</c:v>
                </c:pt>
                <c:pt idx="8732">
                  <c:v>41094.861111111102</c:v>
                </c:pt>
                <c:pt idx="8733">
                  <c:v>41094.875</c:v>
                </c:pt>
                <c:pt idx="8734">
                  <c:v>41094.888888888898</c:v>
                </c:pt>
                <c:pt idx="8735">
                  <c:v>41094.902777777781</c:v>
                </c:pt>
                <c:pt idx="8736">
                  <c:v>41094.916666666664</c:v>
                </c:pt>
                <c:pt idx="8737">
                  <c:v>41094.930555555562</c:v>
                </c:pt>
                <c:pt idx="8738">
                  <c:v>41094.944444444453</c:v>
                </c:pt>
                <c:pt idx="8739">
                  <c:v>41094.958333333343</c:v>
                </c:pt>
                <c:pt idx="8740">
                  <c:v>41094.972222222219</c:v>
                </c:pt>
                <c:pt idx="8741">
                  <c:v>41094.986111111109</c:v>
                </c:pt>
                <c:pt idx="8742">
                  <c:v>41095</c:v>
                </c:pt>
                <c:pt idx="8743">
                  <c:v>41095.013888888891</c:v>
                </c:pt>
                <c:pt idx="8744">
                  <c:v>41095.027777777774</c:v>
                </c:pt>
                <c:pt idx="8745">
                  <c:v>41095.041666666657</c:v>
                </c:pt>
                <c:pt idx="8746">
                  <c:v>41095.055555555562</c:v>
                </c:pt>
                <c:pt idx="8747">
                  <c:v>41095.069444444445</c:v>
                </c:pt>
                <c:pt idx="8748">
                  <c:v>41095.083333333336</c:v>
                </c:pt>
                <c:pt idx="8749">
                  <c:v>41095.097222222212</c:v>
                </c:pt>
                <c:pt idx="8750">
                  <c:v>41095.111111111102</c:v>
                </c:pt>
                <c:pt idx="8751">
                  <c:v>41095.124999999993</c:v>
                </c:pt>
                <c:pt idx="8752">
                  <c:v>41095.138888888891</c:v>
                </c:pt>
                <c:pt idx="8753">
                  <c:v>41095.152777777781</c:v>
                </c:pt>
                <c:pt idx="8754">
                  <c:v>41095.166666666657</c:v>
                </c:pt>
                <c:pt idx="8755">
                  <c:v>41095.180555555562</c:v>
                </c:pt>
                <c:pt idx="8756">
                  <c:v>41095.194444444445</c:v>
                </c:pt>
                <c:pt idx="8757">
                  <c:v>41095.208333333336</c:v>
                </c:pt>
                <c:pt idx="8758">
                  <c:v>41095.222222222212</c:v>
                </c:pt>
                <c:pt idx="8759">
                  <c:v>41095.236111111102</c:v>
                </c:pt>
                <c:pt idx="8760">
                  <c:v>41095.25</c:v>
                </c:pt>
                <c:pt idx="8761">
                  <c:v>41095.263888888883</c:v>
                </c:pt>
                <c:pt idx="8762">
                  <c:v>41095.277777777774</c:v>
                </c:pt>
                <c:pt idx="8763">
                  <c:v>41095.29166666665</c:v>
                </c:pt>
                <c:pt idx="8764">
                  <c:v>41095.305555555562</c:v>
                </c:pt>
                <c:pt idx="8765">
                  <c:v>41095.319444444453</c:v>
                </c:pt>
                <c:pt idx="8766">
                  <c:v>41095.333333333336</c:v>
                </c:pt>
                <c:pt idx="8767">
                  <c:v>41095.347222222219</c:v>
                </c:pt>
                <c:pt idx="8768">
                  <c:v>41095.361111111102</c:v>
                </c:pt>
                <c:pt idx="8769">
                  <c:v>41095.375</c:v>
                </c:pt>
                <c:pt idx="8770">
                  <c:v>41095.388888888898</c:v>
                </c:pt>
                <c:pt idx="8771">
                  <c:v>41095.402777777781</c:v>
                </c:pt>
                <c:pt idx="8772">
                  <c:v>41095.416666666664</c:v>
                </c:pt>
                <c:pt idx="8773">
                  <c:v>41095.430555555562</c:v>
                </c:pt>
                <c:pt idx="8774">
                  <c:v>41095.444444444453</c:v>
                </c:pt>
                <c:pt idx="8775">
                  <c:v>41095.458333333343</c:v>
                </c:pt>
                <c:pt idx="8776">
                  <c:v>41095.472222222219</c:v>
                </c:pt>
                <c:pt idx="8777">
                  <c:v>41095.486111111109</c:v>
                </c:pt>
                <c:pt idx="8778">
                  <c:v>41095.5</c:v>
                </c:pt>
                <c:pt idx="8779">
                  <c:v>41095.513888888891</c:v>
                </c:pt>
                <c:pt idx="8780">
                  <c:v>41095.527777777774</c:v>
                </c:pt>
                <c:pt idx="8781">
                  <c:v>41095.541666666657</c:v>
                </c:pt>
                <c:pt idx="8782">
                  <c:v>41095.555555555562</c:v>
                </c:pt>
                <c:pt idx="8783">
                  <c:v>41095.569444444445</c:v>
                </c:pt>
                <c:pt idx="8784">
                  <c:v>41095.583333333336</c:v>
                </c:pt>
                <c:pt idx="8785">
                  <c:v>41095.597222222212</c:v>
                </c:pt>
                <c:pt idx="8786">
                  <c:v>41095.611111111102</c:v>
                </c:pt>
                <c:pt idx="8787">
                  <c:v>41095.624999999993</c:v>
                </c:pt>
                <c:pt idx="8788">
                  <c:v>41095.638888888891</c:v>
                </c:pt>
                <c:pt idx="8789">
                  <c:v>41095.652777777781</c:v>
                </c:pt>
                <c:pt idx="8790">
                  <c:v>41095.666666666657</c:v>
                </c:pt>
                <c:pt idx="8791">
                  <c:v>41095.680555555562</c:v>
                </c:pt>
                <c:pt idx="8792">
                  <c:v>41095.694444444445</c:v>
                </c:pt>
                <c:pt idx="8793">
                  <c:v>41095.708333333336</c:v>
                </c:pt>
                <c:pt idx="8794">
                  <c:v>41095.722222222212</c:v>
                </c:pt>
                <c:pt idx="8795">
                  <c:v>41095.736111111102</c:v>
                </c:pt>
                <c:pt idx="8796">
                  <c:v>41095.75</c:v>
                </c:pt>
                <c:pt idx="8797">
                  <c:v>41095.763888888883</c:v>
                </c:pt>
                <c:pt idx="8798">
                  <c:v>41095.777777777774</c:v>
                </c:pt>
                <c:pt idx="8799">
                  <c:v>41095.79166666665</c:v>
                </c:pt>
                <c:pt idx="8800">
                  <c:v>41095.805555555562</c:v>
                </c:pt>
                <c:pt idx="8801">
                  <c:v>41095.819444444453</c:v>
                </c:pt>
                <c:pt idx="8802">
                  <c:v>41095.833333333336</c:v>
                </c:pt>
                <c:pt idx="8803">
                  <c:v>41095.847222222219</c:v>
                </c:pt>
                <c:pt idx="8804">
                  <c:v>41095.861111111102</c:v>
                </c:pt>
                <c:pt idx="8805">
                  <c:v>41095.875</c:v>
                </c:pt>
                <c:pt idx="8806">
                  <c:v>41095.888888888898</c:v>
                </c:pt>
                <c:pt idx="8807">
                  <c:v>41095.902777777781</c:v>
                </c:pt>
                <c:pt idx="8808">
                  <c:v>41095.916666666664</c:v>
                </c:pt>
                <c:pt idx="8809">
                  <c:v>41095.930555555562</c:v>
                </c:pt>
                <c:pt idx="8810">
                  <c:v>41095.944444444453</c:v>
                </c:pt>
                <c:pt idx="8811">
                  <c:v>41095.958333333343</c:v>
                </c:pt>
                <c:pt idx="8812">
                  <c:v>41095.972222222219</c:v>
                </c:pt>
                <c:pt idx="8813">
                  <c:v>41095.986111111109</c:v>
                </c:pt>
                <c:pt idx="8814">
                  <c:v>41096</c:v>
                </c:pt>
                <c:pt idx="8815">
                  <c:v>41096.013888888891</c:v>
                </c:pt>
                <c:pt idx="8816">
                  <c:v>41096.027777777774</c:v>
                </c:pt>
                <c:pt idx="8817">
                  <c:v>41096.041666666657</c:v>
                </c:pt>
                <c:pt idx="8818">
                  <c:v>41096.055555555562</c:v>
                </c:pt>
                <c:pt idx="8819">
                  <c:v>41096.069444444445</c:v>
                </c:pt>
                <c:pt idx="8820">
                  <c:v>41096.083333333336</c:v>
                </c:pt>
                <c:pt idx="8821">
                  <c:v>41096.097222222212</c:v>
                </c:pt>
                <c:pt idx="8822">
                  <c:v>41096.111111111102</c:v>
                </c:pt>
                <c:pt idx="8823">
                  <c:v>41096.124999999993</c:v>
                </c:pt>
                <c:pt idx="8824">
                  <c:v>41096.138888888891</c:v>
                </c:pt>
                <c:pt idx="8825">
                  <c:v>41096.152777777781</c:v>
                </c:pt>
                <c:pt idx="8826">
                  <c:v>41096.166666666657</c:v>
                </c:pt>
                <c:pt idx="8827">
                  <c:v>41096.180555555562</c:v>
                </c:pt>
                <c:pt idx="8828">
                  <c:v>41096.194444444445</c:v>
                </c:pt>
                <c:pt idx="8829">
                  <c:v>41096.208333333336</c:v>
                </c:pt>
                <c:pt idx="8830">
                  <c:v>41096.222222222212</c:v>
                </c:pt>
                <c:pt idx="8831">
                  <c:v>41096.236111111102</c:v>
                </c:pt>
                <c:pt idx="8832">
                  <c:v>41096.25</c:v>
                </c:pt>
                <c:pt idx="8833">
                  <c:v>41096.263888888883</c:v>
                </c:pt>
                <c:pt idx="8834">
                  <c:v>41096.277777777774</c:v>
                </c:pt>
                <c:pt idx="8835">
                  <c:v>41096.29166666665</c:v>
                </c:pt>
                <c:pt idx="8836">
                  <c:v>41096.305555555562</c:v>
                </c:pt>
                <c:pt idx="8837">
                  <c:v>41096.319444444453</c:v>
                </c:pt>
                <c:pt idx="8838">
                  <c:v>41096.333333333336</c:v>
                </c:pt>
                <c:pt idx="8839">
                  <c:v>41096.347222222219</c:v>
                </c:pt>
                <c:pt idx="8840">
                  <c:v>41096.361111111102</c:v>
                </c:pt>
                <c:pt idx="8841">
                  <c:v>41096.375</c:v>
                </c:pt>
                <c:pt idx="8842">
                  <c:v>41096.388888888898</c:v>
                </c:pt>
                <c:pt idx="8843">
                  <c:v>41096.402777777781</c:v>
                </c:pt>
                <c:pt idx="8844">
                  <c:v>41096.416666666664</c:v>
                </c:pt>
                <c:pt idx="8845">
                  <c:v>41096.430555555562</c:v>
                </c:pt>
                <c:pt idx="8846">
                  <c:v>41096.444444444453</c:v>
                </c:pt>
                <c:pt idx="8847">
                  <c:v>41096.458333333343</c:v>
                </c:pt>
                <c:pt idx="8848">
                  <c:v>41096.472222222219</c:v>
                </c:pt>
                <c:pt idx="8849">
                  <c:v>41096.486111111109</c:v>
                </c:pt>
                <c:pt idx="8850">
                  <c:v>41096.5</c:v>
                </c:pt>
                <c:pt idx="8851">
                  <c:v>41096.513888888891</c:v>
                </c:pt>
                <c:pt idx="8852">
                  <c:v>41096.527777777774</c:v>
                </c:pt>
                <c:pt idx="8853">
                  <c:v>41096.541666666657</c:v>
                </c:pt>
                <c:pt idx="8854">
                  <c:v>41096.555555555562</c:v>
                </c:pt>
                <c:pt idx="8855">
                  <c:v>41096.569444444445</c:v>
                </c:pt>
                <c:pt idx="8856">
                  <c:v>41096.583333333336</c:v>
                </c:pt>
                <c:pt idx="8857">
                  <c:v>41096.597222222212</c:v>
                </c:pt>
                <c:pt idx="8858">
                  <c:v>41096.611111111102</c:v>
                </c:pt>
                <c:pt idx="8859">
                  <c:v>41096.624999999993</c:v>
                </c:pt>
                <c:pt idx="8860">
                  <c:v>41096.638888888891</c:v>
                </c:pt>
                <c:pt idx="8861">
                  <c:v>41096.652777777781</c:v>
                </c:pt>
                <c:pt idx="8862">
                  <c:v>41096.666666666657</c:v>
                </c:pt>
                <c:pt idx="8863">
                  <c:v>41096.680555555562</c:v>
                </c:pt>
                <c:pt idx="8864">
                  <c:v>41096.694444444445</c:v>
                </c:pt>
                <c:pt idx="8865">
                  <c:v>41096.708333333336</c:v>
                </c:pt>
                <c:pt idx="8866">
                  <c:v>41096.722222222212</c:v>
                </c:pt>
                <c:pt idx="8867">
                  <c:v>41096.736111111102</c:v>
                </c:pt>
                <c:pt idx="8868">
                  <c:v>41096.75</c:v>
                </c:pt>
                <c:pt idx="8869">
                  <c:v>41096.763888888883</c:v>
                </c:pt>
                <c:pt idx="8870">
                  <c:v>41096.777777777774</c:v>
                </c:pt>
                <c:pt idx="8871">
                  <c:v>41096.79166666665</c:v>
                </c:pt>
                <c:pt idx="8872">
                  <c:v>41096.805555555562</c:v>
                </c:pt>
                <c:pt idx="8873">
                  <c:v>41096.819444444453</c:v>
                </c:pt>
                <c:pt idx="8874">
                  <c:v>41096.833333333336</c:v>
                </c:pt>
                <c:pt idx="8875">
                  <c:v>41096.847222222219</c:v>
                </c:pt>
                <c:pt idx="8876">
                  <c:v>41096.861111111102</c:v>
                </c:pt>
                <c:pt idx="8877">
                  <c:v>41096.875</c:v>
                </c:pt>
                <c:pt idx="8878">
                  <c:v>41096.888888888898</c:v>
                </c:pt>
                <c:pt idx="8879">
                  <c:v>41096.902777777781</c:v>
                </c:pt>
                <c:pt idx="8880">
                  <c:v>41096.916666666664</c:v>
                </c:pt>
                <c:pt idx="8881">
                  <c:v>41096.930555555562</c:v>
                </c:pt>
                <c:pt idx="8882">
                  <c:v>41096.944444444453</c:v>
                </c:pt>
                <c:pt idx="8883">
                  <c:v>41096.958333333343</c:v>
                </c:pt>
                <c:pt idx="8884">
                  <c:v>41096.972222222219</c:v>
                </c:pt>
                <c:pt idx="8885">
                  <c:v>41096.986111111109</c:v>
                </c:pt>
                <c:pt idx="8886">
                  <c:v>41097</c:v>
                </c:pt>
                <c:pt idx="8887">
                  <c:v>41097.013888888891</c:v>
                </c:pt>
                <c:pt idx="8888">
                  <c:v>41097.027777777774</c:v>
                </c:pt>
                <c:pt idx="8889">
                  <c:v>41097.041666666657</c:v>
                </c:pt>
                <c:pt idx="8890">
                  <c:v>41097.055555555562</c:v>
                </c:pt>
                <c:pt idx="8891">
                  <c:v>41097.069444444445</c:v>
                </c:pt>
                <c:pt idx="8892">
                  <c:v>41097.083333333336</c:v>
                </c:pt>
                <c:pt idx="8893">
                  <c:v>41097.097222222212</c:v>
                </c:pt>
                <c:pt idx="8894">
                  <c:v>41097.111111111102</c:v>
                </c:pt>
                <c:pt idx="8895">
                  <c:v>41097.124999999993</c:v>
                </c:pt>
                <c:pt idx="8896">
                  <c:v>41097.138888888891</c:v>
                </c:pt>
                <c:pt idx="8897">
                  <c:v>41097.152777777781</c:v>
                </c:pt>
                <c:pt idx="8898">
                  <c:v>41097.166666666657</c:v>
                </c:pt>
                <c:pt idx="8899">
                  <c:v>41097.180555555562</c:v>
                </c:pt>
                <c:pt idx="8900">
                  <c:v>41097.194444444445</c:v>
                </c:pt>
                <c:pt idx="8901">
                  <c:v>41097.208333333336</c:v>
                </c:pt>
                <c:pt idx="8902">
                  <c:v>41097.222222222212</c:v>
                </c:pt>
                <c:pt idx="8903">
                  <c:v>41097.236111111102</c:v>
                </c:pt>
                <c:pt idx="8904">
                  <c:v>41097.25</c:v>
                </c:pt>
                <c:pt idx="8905">
                  <c:v>41097.263888888883</c:v>
                </c:pt>
                <c:pt idx="8906">
                  <c:v>41097.277777777774</c:v>
                </c:pt>
                <c:pt idx="8907">
                  <c:v>41097.29166666665</c:v>
                </c:pt>
                <c:pt idx="8908">
                  <c:v>41097.305555555562</c:v>
                </c:pt>
                <c:pt idx="8909">
                  <c:v>41097.319444444453</c:v>
                </c:pt>
                <c:pt idx="8910">
                  <c:v>41097.333333333336</c:v>
                </c:pt>
                <c:pt idx="8911">
                  <c:v>41097.347222222219</c:v>
                </c:pt>
                <c:pt idx="8912">
                  <c:v>41097.361111111102</c:v>
                </c:pt>
                <c:pt idx="8913">
                  <c:v>41097.375</c:v>
                </c:pt>
                <c:pt idx="8914">
                  <c:v>41097.388888888898</c:v>
                </c:pt>
                <c:pt idx="8915">
                  <c:v>41097.402777777781</c:v>
                </c:pt>
                <c:pt idx="8916">
                  <c:v>41097.416666666664</c:v>
                </c:pt>
                <c:pt idx="8917">
                  <c:v>41097.430555555562</c:v>
                </c:pt>
                <c:pt idx="8918">
                  <c:v>41097.444444444453</c:v>
                </c:pt>
                <c:pt idx="8919">
                  <c:v>41097.458333333343</c:v>
                </c:pt>
                <c:pt idx="8920">
                  <c:v>41097.472222222219</c:v>
                </c:pt>
                <c:pt idx="8921">
                  <c:v>41097.486111111109</c:v>
                </c:pt>
                <c:pt idx="8922">
                  <c:v>41097.5</c:v>
                </c:pt>
                <c:pt idx="8923">
                  <c:v>41097.513888888891</c:v>
                </c:pt>
                <c:pt idx="8924">
                  <c:v>41097.527777777774</c:v>
                </c:pt>
                <c:pt idx="8925">
                  <c:v>41097.541666666657</c:v>
                </c:pt>
                <c:pt idx="8926">
                  <c:v>41097.555555555562</c:v>
                </c:pt>
                <c:pt idx="8927">
                  <c:v>41097.569444444445</c:v>
                </c:pt>
                <c:pt idx="8928">
                  <c:v>41097.583333333336</c:v>
                </c:pt>
                <c:pt idx="8929">
                  <c:v>41097.597222222212</c:v>
                </c:pt>
                <c:pt idx="8930">
                  <c:v>41097.611111111102</c:v>
                </c:pt>
                <c:pt idx="8931">
                  <c:v>41097.624999999993</c:v>
                </c:pt>
                <c:pt idx="8932">
                  <c:v>41097.638888888891</c:v>
                </c:pt>
                <c:pt idx="8933">
                  <c:v>41097.652777777781</c:v>
                </c:pt>
                <c:pt idx="8934">
                  <c:v>41097.666666666657</c:v>
                </c:pt>
                <c:pt idx="8935">
                  <c:v>41097.680555555562</c:v>
                </c:pt>
                <c:pt idx="8936">
                  <c:v>41097.694444444445</c:v>
                </c:pt>
                <c:pt idx="8937">
                  <c:v>41097.708333333336</c:v>
                </c:pt>
                <c:pt idx="8938">
                  <c:v>41097.722222222212</c:v>
                </c:pt>
                <c:pt idx="8939">
                  <c:v>41097.736111111102</c:v>
                </c:pt>
                <c:pt idx="8940">
                  <c:v>41097.75</c:v>
                </c:pt>
                <c:pt idx="8941">
                  <c:v>41097.763888888883</c:v>
                </c:pt>
                <c:pt idx="8942">
                  <c:v>41097.777777777774</c:v>
                </c:pt>
                <c:pt idx="8943">
                  <c:v>41097.79166666665</c:v>
                </c:pt>
                <c:pt idx="8944">
                  <c:v>41097.805555555562</c:v>
                </c:pt>
                <c:pt idx="8945">
                  <c:v>41097.819444444453</c:v>
                </c:pt>
                <c:pt idx="8946">
                  <c:v>41097.833333333336</c:v>
                </c:pt>
                <c:pt idx="8947">
                  <c:v>41097.847222222219</c:v>
                </c:pt>
                <c:pt idx="8948">
                  <c:v>41097.861111111102</c:v>
                </c:pt>
                <c:pt idx="8949">
                  <c:v>41097.875</c:v>
                </c:pt>
                <c:pt idx="8950">
                  <c:v>41097.888888888898</c:v>
                </c:pt>
                <c:pt idx="8951">
                  <c:v>41097.902777777781</c:v>
                </c:pt>
                <c:pt idx="8952">
                  <c:v>41097.916666666664</c:v>
                </c:pt>
                <c:pt idx="8953">
                  <c:v>41097.930555555562</c:v>
                </c:pt>
                <c:pt idx="8954">
                  <c:v>41097.944444444453</c:v>
                </c:pt>
                <c:pt idx="8955">
                  <c:v>41097.958333333343</c:v>
                </c:pt>
                <c:pt idx="8956">
                  <c:v>41097.972222222219</c:v>
                </c:pt>
                <c:pt idx="8957">
                  <c:v>41097.986111111109</c:v>
                </c:pt>
                <c:pt idx="8958">
                  <c:v>41098</c:v>
                </c:pt>
                <c:pt idx="8959">
                  <c:v>41098.013888888891</c:v>
                </c:pt>
                <c:pt idx="8960">
                  <c:v>41098.027777777774</c:v>
                </c:pt>
                <c:pt idx="8961">
                  <c:v>41098.041666666657</c:v>
                </c:pt>
                <c:pt idx="8962">
                  <c:v>41098.055555555562</c:v>
                </c:pt>
                <c:pt idx="8963">
                  <c:v>41098.069444444445</c:v>
                </c:pt>
                <c:pt idx="8964">
                  <c:v>41098.083333333336</c:v>
                </c:pt>
                <c:pt idx="8965">
                  <c:v>41098.097222222212</c:v>
                </c:pt>
                <c:pt idx="8966">
                  <c:v>41098.111111111102</c:v>
                </c:pt>
                <c:pt idx="8967">
                  <c:v>41098.124999999993</c:v>
                </c:pt>
                <c:pt idx="8968">
                  <c:v>41098.138888888891</c:v>
                </c:pt>
                <c:pt idx="8969">
                  <c:v>41098.152777777781</c:v>
                </c:pt>
                <c:pt idx="8970">
                  <c:v>41098.166666666657</c:v>
                </c:pt>
                <c:pt idx="8971">
                  <c:v>41098.180555555562</c:v>
                </c:pt>
                <c:pt idx="8972">
                  <c:v>41098.194444444445</c:v>
                </c:pt>
                <c:pt idx="8973">
                  <c:v>41098.208333333336</c:v>
                </c:pt>
                <c:pt idx="8974">
                  <c:v>41098.222222222212</c:v>
                </c:pt>
                <c:pt idx="8975">
                  <c:v>41098.236111111102</c:v>
                </c:pt>
                <c:pt idx="8976">
                  <c:v>41098.25</c:v>
                </c:pt>
                <c:pt idx="8977">
                  <c:v>41098.263888888883</c:v>
                </c:pt>
                <c:pt idx="8978">
                  <c:v>41098.277777777774</c:v>
                </c:pt>
                <c:pt idx="8979">
                  <c:v>41098.29166666665</c:v>
                </c:pt>
                <c:pt idx="8980">
                  <c:v>41098.305555555562</c:v>
                </c:pt>
                <c:pt idx="8981">
                  <c:v>41098.319444444453</c:v>
                </c:pt>
                <c:pt idx="8982">
                  <c:v>41098.333333333336</c:v>
                </c:pt>
                <c:pt idx="8983">
                  <c:v>41098.347222222219</c:v>
                </c:pt>
                <c:pt idx="8984">
                  <c:v>41098.361111111102</c:v>
                </c:pt>
                <c:pt idx="8985">
                  <c:v>41098.375</c:v>
                </c:pt>
                <c:pt idx="8986">
                  <c:v>41098.388888888898</c:v>
                </c:pt>
                <c:pt idx="8987">
                  <c:v>41098.402777777781</c:v>
                </c:pt>
                <c:pt idx="8988">
                  <c:v>41098.416666666664</c:v>
                </c:pt>
                <c:pt idx="8989">
                  <c:v>41098.430555555562</c:v>
                </c:pt>
                <c:pt idx="8990">
                  <c:v>41098.444444444453</c:v>
                </c:pt>
                <c:pt idx="8991">
                  <c:v>41098.458333333343</c:v>
                </c:pt>
                <c:pt idx="8992">
                  <c:v>41098.472222222219</c:v>
                </c:pt>
                <c:pt idx="8993">
                  <c:v>41098.486111111109</c:v>
                </c:pt>
                <c:pt idx="8994">
                  <c:v>41098.5</c:v>
                </c:pt>
                <c:pt idx="8995">
                  <c:v>41098.513888888891</c:v>
                </c:pt>
                <c:pt idx="8996">
                  <c:v>41098.527777777774</c:v>
                </c:pt>
                <c:pt idx="8997">
                  <c:v>41098.541666666657</c:v>
                </c:pt>
                <c:pt idx="8998">
                  <c:v>41098.555555555562</c:v>
                </c:pt>
                <c:pt idx="8999">
                  <c:v>41098.569444444445</c:v>
                </c:pt>
                <c:pt idx="9000">
                  <c:v>41098.583333333336</c:v>
                </c:pt>
                <c:pt idx="9001">
                  <c:v>41098.597222222212</c:v>
                </c:pt>
                <c:pt idx="9002">
                  <c:v>41098.611111111102</c:v>
                </c:pt>
                <c:pt idx="9003">
                  <c:v>41098.624999999993</c:v>
                </c:pt>
                <c:pt idx="9004">
                  <c:v>41098.638888888891</c:v>
                </c:pt>
                <c:pt idx="9005">
                  <c:v>41098.652777777781</c:v>
                </c:pt>
                <c:pt idx="9006">
                  <c:v>41098.666666666657</c:v>
                </c:pt>
                <c:pt idx="9007">
                  <c:v>41098.680555555562</c:v>
                </c:pt>
                <c:pt idx="9008">
                  <c:v>41098.694444444445</c:v>
                </c:pt>
                <c:pt idx="9009">
                  <c:v>41098.708333333336</c:v>
                </c:pt>
                <c:pt idx="9010">
                  <c:v>41098.722222222212</c:v>
                </c:pt>
                <c:pt idx="9011">
                  <c:v>41098.736111111102</c:v>
                </c:pt>
                <c:pt idx="9012">
                  <c:v>41098.75</c:v>
                </c:pt>
                <c:pt idx="9013">
                  <c:v>41098.763888888883</c:v>
                </c:pt>
                <c:pt idx="9014">
                  <c:v>41098.777777777774</c:v>
                </c:pt>
                <c:pt idx="9015">
                  <c:v>41098.79166666665</c:v>
                </c:pt>
                <c:pt idx="9016">
                  <c:v>41098.805555555562</c:v>
                </c:pt>
                <c:pt idx="9017">
                  <c:v>41098.819444444453</c:v>
                </c:pt>
                <c:pt idx="9018">
                  <c:v>41098.833333333336</c:v>
                </c:pt>
                <c:pt idx="9019">
                  <c:v>41098.847222222219</c:v>
                </c:pt>
                <c:pt idx="9020">
                  <c:v>41098.861111111102</c:v>
                </c:pt>
                <c:pt idx="9021">
                  <c:v>41098.875</c:v>
                </c:pt>
                <c:pt idx="9022">
                  <c:v>41098.888888888898</c:v>
                </c:pt>
                <c:pt idx="9023">
                  <c:v>41098.902777777781</c:v>
                </c:pt>
                <c:pt idx="9024">
                  <c:v>41098.916666666664</c:v>
                </c:pt>
                <c:pt idx="9025">
                  <c:v>41098.930555555562</c:v>
                </c:pt>
                <c:pt idx="9026">
                  <c:v>41098.944444444453</c:v>
                </c:pt>
                <c:pt idx="9027">
                  <c:v>41098.958333333343</c:v>
                </c:pt>
                <c:pt idx="9028">
                  <c:v>41098.972222222219</c:v>
                </c:pt>
                <c:pt idx="9029">
                  <c:v>41098.986111111109</c:v>
                </c:pt>
                <c:pt idx="9030">
                  <c:v>41099</c:v>
                </c:pt>
                <c:pt idx="9031">
                  <c:v>41099.013888888891</c:v>
                </c:pt>
                <c:pt idx="9032">
                  <c:v>41099.027777777774</c:v>
                </c:pt>
                <c:pt idx="9033">
                  <c:v>41099.041666666657</c:v>
                </c:pt>
                <c:pt idx="9034">
                  <c:v>41099.055555555562</c:v>
                </c:pt>
                <c:pt idx="9035">
                  <c:v>41099.069444444445</c:v>
                </c:pt>
                <c:pt idx="9036">
                  <c:v>41099.083333333336</c:v>
                </c:pt>
                <c:pt idx="9037">
                  <c:v>41099.097222222212</c:v>
                </c:pt>
                <c:pt idx="9038">
                  <c:v>41099.111111111102</c:v>
                </c:pt>
                <c:pt idx="9039">
                  <c:v>41099.124999999993</c:v>
                </c:pt>
                <c:pt idx="9040">
                  <c:v>41099.138888888891</c:v>
                </c:pt>
                <c:pt idx="9041">
                  <c:v>41099.152777777781</c:v>
                </c:pt>
                <c:pt idx="9042">
                  <c:v>41099.166666666657</c:v>
                </c:pt>
                <c:pt idx="9043">
                  <c:v>41099.180555555562</c:v>
                </c:pt>
                <c:pt idx="9044">
                  <c:v>41099.194444444445</c:v>
                </c:pt>
                <c:pt idx="9045">
                  <c:v>41099.208333333336</c:v>
                </c:pt>
                <c:pt idx="9046">
                  <c:v>41099.222222222212</c:v>
                </c:pt>
                <c:pt idx="9047">
                  <c:v>41099.236111111102</c:v>
                </c:pt>
                <c:pt idx="9048">
                  <c:v>41099.25</c:v>
                </c:pt>
                <c:pt idx="9049">
                  <c:v>41099.263888888883</c:v>
                </c:pt>
                <c:pt idx="9050">
                  <c:v>41099.277777777774</c:v>
                </c:pt>
                <c:pt idx="9051">
                  <c:v>41099.29166666665</c:v>
                </c:pt>
                <c:pt idx="9052">
                  <c:v>41099.305555555562</c:v>
                </c:pt>
                <c:pt idx="9053">
                  <c:v>41099.319444444453</c:v>
                </c:pt>
                <c:pt idx="9054">
                  <c:v>41099.333333333336</c:v>
                </c:pt>
                <c:pt idx="9055">
                  <c:v>41099.347222222219</c:v>
                </c:pt>
                <c:pt idx="9056">
                  <c:v>41099.361111111102</c:v>
                </c:pt>
                <c:pt idx="9057">
                  <c:v>41099.375</c:v>
                </c:pt>
                <c:pt idx="9058">
                  <c:v>41099.388888888898</c:v>
                </c:pt>
                <c:pt idx="9059">
                  <c:v>41099.402777777781</c:v>
                </c:pt>
                <c:pt idx="9060">
                  <c:v>41099.416666666664</c:v>
                </c:pt>
                <c:pt idx="9061">
                  <c:v>41099.430555555562</c:v>
                </c:pt>
                <c:pt idx="9062">
                  <c:v>41099.444444444453</c:v>
                </c:pt>
                <c:pt idx="9063">
                  <c:v>41099.458333333343</c:v>
                </c:pt>
                <c:pt idx="9064">
                  <c:v>41099.472222222219</c:v>
                </c:pt>
                <c:pt idx="9065">
                  <c:v>41099.486111111109</c:v>
                </c:pt>
                <c:pt idx="9066">
                  <c:v>41099.5</c:v>
                </c:pt>
                <c:pt idx="9067">
                  <c:v>41099.513888888891</c:v>
                </c:pt>
                <c:pt idx="9068">
                  <c:v>41099.527777777774</c:v>
                </c:pt>
                <c:pt idx="9069">
                  <c:v>41099.541666666657</c:v>
                </c:pt>
                <c:pt idx="9070">
                  <c:v>41099.555555555562</c:v>
                </c:pt>
                <c:pt idx="9071">
                  <c:v>41099.569444444445</c:v>
                </c:pt>
                <c:pt idx="9072">
                  <c:v>41099.583333333336</c:v>
                </c:pt>
                <c:pt idx="9073">
                  <c:v>41099.597222222212</c:v>
                </c:pt>
                <c:pt idx="9074">
                  <c:v>41099.611111111102</c:v>
                </c:pt>
                <c:pt idx="9075">
                  <c:v>41099.624999999993</c:v>
                </c:pt>
                <c:pt idx="9076">
                  <c:v>41099.638888888891</c:v>
                </c:pt>
                <c:pt idx="9077">
                  <c:v>41099.652777777781</c:v>
                </c:pt>
                <c:pt idx="9078">
                  <c:v>41099.666666666657</c:v>
                </c:pt>
                <c:pt idx="9079">
                  <c:v>41099.680555555562</c:v>
                </c:pt>
                <c:pt idx="9080">
                  <c:v>41099.694444444445</c:v>
                </c:pt>
                <c:pt idx="9081">
                  <c:v>41099.708333333336</c:v>
                </c:pt>
                <c:pt idx="9082">
                  <c:v>41099.722222222212</c:v>
                </c:pt>
                <c:pt idx="9083">
                  <c:v>41099.736111111102</c:v>
                </c:pt>
                <c:pt idx="9084">
                  <c:v>41099.75</c:v>
                </c:pt>
                <c:pt idx="9085">
                  <c:v>41099.763888888883</c:v>
                </c:pt>
                <c:pt idx="9086">
                  <c:v>41099.777777777774</c:v>
                </c:pt>
                <c:pt idx="9087">
                  <c:v>41099.79166666665</c:v>
                </c:pt>
                <c:pt idx="9088">
                  <c:v>41099.805555555562</c:v>
                </c:pt>
                <c:pt idx="9089">
                  <c:v>41099.819444444453</c:v>
                </c:pt>
                <c:pt idx="9090">
                  <c:v>41099.833333333336</c:v>
                </c:pt>
                <c:pt idx="9091">
                  <c:v>41099.847222222219</c:v>
                </c:pt>
                <c:pt idx="9092">
                  <c:v>41099.861111111102</c:v>
                </c:pt>
                <c:pt idx="9093">
                  <c:v>41099.875</c:v>
                </c:pt>
                <c:pt idx="9094">
                  <c:v>41099.888888888898</c:v>
                </c:pt>
                <c:pt idx="9095">
                  <c:v>41099.902777777781</c:v>
                </c:pt>
                <c:pt idx="9096">
                  <c:v>41099.916666666664</c:v>
                </c:pt>
                <c:pt idx="9097">
                  <c:v>41099.930555555562</c:v>
                </c:pt>
                <c:pt idx="9098">
                  <c:v>41099.944444444453</c:v>
                </c:pt>
                <c:pt idx="9099">
                  <c:v>41099.958333333343</c:v>
                </c:pt>
                <c:pt idx="9100">
                  <c:v>41099.972222222219</c:v>
                </c:pt>
                <c:pt idx="9101">
                  <c:v>41099.986111111109</c:v>
                </c:pt>
                <c:pt idx="9102">
                  <c:v>41100</c:v>
                </c:pt>
                <c:pt idx="9103">
                  <c:v>41100.013888888891</c:v>
                </c:pt>
                <c:pt idx="9104">
                  <c:v>41100.027777777774</c:v>
                </c:pt>
                <c:pt idx="9105">
                  <c:v>41100.041666666657</c:v>
                </c:pt>
                <c:pt idx="9106">
                  <c:v>41100.055555555562</c:v>
                </c:pt>
                <c:pt idx="9107">
                  <c:v>41100.069444444445</c:v>
                </c:pt>
                <c:pt idx="9108">
                  <c:v>41100.083333333336</c:v>
                </c:pt>
                <c:pt idx="9109">
                  <c:v>41100.097222222212</c:v>
                </c:pt>
                <c:pt idx="9110">
                  <c:v>41100.111111111102</c:v>
                </c:pt>
                <c:pt idx="9111">
                  <c:v>41100.124999999993</c:v>
                </c:pt>
                <c:pt idx="9112">
                  <c:v>41100.138888888891</c:v>
                </c:pt>
                <c:pt idx="9113">
                  <c:v>41100.152777777781</c:v>
                </c:pt>
                <c:pt idx="9114">
                  <c:v>41100.166666666657</c:v>
                </c:pt>
                <c:pt idx="9115">
                  <c:v>41100.180555555562</c:v>
                </c:pt>
                <c:pt idx="9116">
                  <c:v>41100.194444444445</c:v>
                </c:pt>
                <c:pt idx="9117">
                  <c:v>41100.208333333336</c:v>
                </c:pt>
                <c:pt idx="9118">
                  <c:v>41100.222222222212</c:v>
                </c:pt>
                <c:pt idx="9119">
                  <c:v>41100.236111111102</c:v>
                </c:pt>
                <c:pt idx="9120">
                  <c:v>41100.25</c:v>
                </c:pt>
                <c:pt idx="9121">
                  <c:v>41100.263888888883</c:v>
                </c:pt>
                <c:pt idx="9122">
                  <c:v>41100.277777777774</c:v>
                </c:pt>
                <c:pt idx="9123">
                  <c:v>41100.29166666665</c:v>
                </c:pt>
                <c:pt idx="9124">
                  <c:v>41100.305555555562</c:v>
                </c:pt>
                <c:pt idx="9125">
                  <c:v>41100.319444444453</c:v>
                </c:pt>
                <c:pt idx="9126">
                  <c:v>41100.333333333336</c:v>
                </c:pt>
                <c:pt idx="9127">
                  <c:v>41100.347222222219</c:v>
                </c:pt>
                <c:pt idx="9128">
                  <c:v>41100.361111111102</c:v>
                </c:pt>
                <c:pt idx="9129">
                  <c:v>41100.375</c:v>
                </c:pt>
                <c:pt idx="9130">
                  <c:v>41100.388888888898</c:v>
                </c:pt>
                <c:pt idx="9131">
                  <c:v>41100.402777777781</c:v>
                </c:pt>
                <c:pt idx="9132">
                  <c:v>41100.416666666664</c:v>
                </c:pt>
                <c:pt idx="9133">
                  <c:v>41100.430555555562</c:v>
                </c:pt>
                <c:pt idx="9134">
                  <c:v>41100.444444444453</c:v>
                </c:pt>
                <c:pt idx="9135">
                  <c:v>41100.458333333343</c:v>
                </c:pt>
                <c:pt idx="9136">
                  <c:v>41100.472222222219</c:v>
                </c:pt>
                <c:pt idx="9137">
                  <c:v>41100.486111111109</c:v>
                </c:pt>
                <c:pt idx="9138">
                  <c:v>41100.487303240741</c:v>
                </c:pt>
                <c:pt idx="9139">
                  <c:v>41100.487662037034</c:v>
                </c:pt>
                <c:pt idx="9140">
                  <c:v>41100.487766203696</c:v>
                </c:pt>
                <c:pt idx="9141">
                  <c:v>41100.489340277782</c:v>
                </c:pt>
                <c:pt idx="9142">
                  <c:v>41100.5</c:v>
                </c:pt>
                <c:pt idx="9143">
                  <c:v>41100.513888888891</c:v>
                </c:pt>
                <c:pt idx="9144">
                  <c:v>41100.527777777774</c:v>
                </c:pt>
                <c:pt idx="9145">
                  <c:v>41100.541666666657</c:v>
                </c:pt>
                <c:pt idx="9146">
                  <c:v>41100.555555555562</c:v>
                </c:pt>
                <c:pt idx="9147">
                  <c:v>41100.569444444445</c:v>
                </c:pt>
                <c:pt idx="9148">
                  <c:v>41100.583333333336</c:v>
                </c:pt>
                <c:pt idx="9149">
                  <c:v>41100.597222222226</c:v>
                </c:pt>
                <c:pt idx="9150">
                  <c:v>41100.611111111109</c:v>
                </c:pt>
                <c:pt idx="9151">
                  <c:v>41100.625</c:v>
                </c:pt>
                <c:pt idx="9152">
                  <c:v>41100.638888888898</c:v>
                </c:pt>
                <c:pt idx="9153">
                  <c:v>41100.652777777788</c:v>
                </c:pt>
                <c:pt idx="9154">
                  <c:v>41100.666666666672</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41100.777777777796</c:v>
                </c:pt>
                <c:pt idx="9163">
                  <c:v>41100.791666666672</c:v>
                </c:pt>
                <c:pt idx="9164">
                  <c:v>41100.805555555591</c:v>
                </c:pt>
                <c:pt idx="9165">
                  <c:v>41100.819444444489</c:v>
                </c:pt>
                <c:pt idx="9166">
                  <c:v>41100.833333333365</c:v>
                </c:pt>
                <c:pt idx="9167">
                  <c:v>41100.847222222263</c:v>
                </c:pt>
                <c:pt idx="9168">
                  <c:v>41100.861111111139</c:v>
                </c:pt>
                <c:pt idx="9169">
                  <c:v>41100.875000000036</c:v>
                </c:pt>
                <c:pt idx="9170">
                  <c:v>41100.888888888941</c:v>
                </c:pt>
                <c:pt idx="9171">
                  <c:v>41100.902777777817</c:v>
                </c:pt>
                <c:pt idx="9172">
                  <c:v>41100.916666666708</c:v>
                </c:pt>
                <c:pt idx="9173">
                  <c:v>41100.930555555598</c:v>
                </c:pt>
                <c:pt idx="9174">
                  <c:v>41100.944444444496</c:v>
                </c:pt>
                <c:pt idx="9175">
                  <c:v>41100.958333333387</c:v>
                </c:pt>
                <c:pt idx="9176">
                  <c:v>41100.972222222277</c:v>
                </c:pt>
                <c:pt idx="9177">
                  <c:v>41100.98611111116</c:v>
                </c:pt>
                <c:pt idx="9178">
                  <c:v>41101.000000000051</c:v>
                </c:pt>
                <c:pt idx="9179">
                  <c:v>41101.013888888941</c:v>
                </c:pt>
                <c:pt idx="9180">
                  <c:v>41101.027777777825</c:v>
                </c:pt>
                <c:pt idx="9181">
                  <c:v>41101.041666666715</c:v>
                </c:pt>
                <c:pt idx="9182">
                  <c:v>41101.055555555606</c:v>
                </c:pt>
                <c:pt idx="9183">
                  <c:v>41101.069444444503</c:v>
                </c:pt>
                <c:pt idx="9184">
                  <c:v>41101.083333333394</c:v>
                </c:pt>
                <c:pt idx="9185">
                  <c:v>41101.097222222284</c:v>
                </c:pt>
                <c:pt idx="9186">
                  <c:v>41101.111111111175</c:v>
                </c:pt>
                <c:pt idx="9187">
                  <c:v>41101.125000000058</c:v>
                </c:pt>
                <c:pt idx="9188">
                  <c:v>41101.138888888963</c:v>
                </c:pt>
                <c:pt idx="9189">
                  <c:v>41101.152777777846</c:v>
                </c:pt>
                <c:pt idx="9190">
                  <c:v>41101.16666666673</c:v>
                </c:pt>
                <c:pt idx="9191">
                  <c:v>41101.180555555628</c:v>
                </c:pt>
                <c:pt idx="9192">
                  <c:v>41101.194444444518</c:v>
                </c:pt>
                <c:pt idx="9193">
                  <c:v>41101.208333333409</c:v>
                </c:pt>
                <c:pt idx="9194">
                  <c:v>41101.222222222292</c:v>
                </c:pt>
                <c:pt idx="9195">
                  <c:v>41101.236111111182</c:v>
                </c:pt>
                <c:pt idx="9196">
                  <c:v>41101.25000000008</c:v>
                </c:pt>
                <c:pt idx="9197">
                  <c:v>41101.263888888971</c:v>
                </c:pt>
                <c:pt idx="9198">
                  <c:v>41101.277777777854</c:v>
                </c:pt>
                <c:pt idx="9199">
                  <c:v>41101.291666666737</c:v>
                </c:pt>
                <c:pt idx="9200">
                  <c:v>41101.305555555635</c:v>
                </c:pt>
                <c:pt idx="9201">
                  <c:v>41101.31944444454</c:v>
                </c:pt>
                <c:pt idx="9202">
                  <c:v>41101.333333333423</c:v>
                </c:pt>
                <c:pt idx="9203">
                  <c:v>41101.347222222321</c:v>
                </c:pt>
                <c:pt idx="9204">
                  <c:v>41101.361111111197</c:v>
                </c:pt>
                <c:pt idx="9205">
                  <c:v>41101.375000000095</c:v>
                </c:pt>
                <c:pt idx="9206">
                  <c:v>41101.388888889</c:v>
                </c:pt>
                <c:pt idx="9207">
                  <c:v>41101.402777777883</c:v>
                </c:pt>
                <c:pt idx="9208">
                  <c:v>41101.416666666766</c:v>
                </c:pt>
                <c:pt idx="9209">
                  <c:v>41101.430555555657</c:v>
                </c:pt>
                <c:pt idx="9210">
                  <c:v>41101.444444444554</c:v>
                </c:pt>
                <c:pt idx="9211">
                  <c:v>41101.458333333445</c:v>
                </c:pt>
                <c:pt idx="9212">
                  <c:v>41101.472222222335</c:v>
                </c:pt>
                <c:pt idx="9213">
                  <c:v>41101.486111111211</c:v>
                </c:pt>
                <c:pt idx="9214">
                  <c:v>41101.500000000109</c:v>
                </c:pt>
                <c:pt idx="9215">
                  <c:v>41101.513888889</c:v>
                </c:pt>
                <c:pt idx="9216">
                  <c:v>41101.527777777883</c:v>
                </c:pt>
                <c:pt idx="9217">
                  <c:v>41101.541666666773</c:v>
                </c:pt>
                <c:pt idx="9218">
                  <c:v>41101.555555555671</c:v>
                </c:pt>
                <c:pt idx="9219">
                  <c:v>41101.569444444562</c:v>
                </c:pt>
                <c:pt idx="9220">
                  <c:v>41101.583333333452</c:v>
                </c:pt>
                <c:pt idx="9221">
                  <c:v>41101.597222222335</c:v>
                </c:pt>
                <c:pt idx="9222">
                  <c:v>41101.611111111219</c:v>
                </c:pt>
                <c:pt idx="9223">
                  <c:v>41101.625000000124</c:v>
                </c:pt>
                <c:pt idx="9224">
                  <c:v>41101.638888889014</c:v>
                </c:pt>
                <c:pt idx="9225">
                  <c:v>41101.652777777912</c:v>
                </c:pt>
                <c:pt idx="9226">
                  <c:v>41101.666666666788</c:v>
                </c:pt>
                <c:pt idx="9227">
                  <c:v>41101.680555555686</c:v>
                </c:pt>
                <c:pt idx="9228">
                  <c:v>41101.694444444583</c:v>
                </c:pt>
                <c:pt idx="9229">
                  <c:v>41101.708333333467</c:v>
                </c:pt>
                <c:pt idx="9230">
                  <c:v>41101.722222222357</c:v>
                </c:pt>
                <c:pt idx="9231">
                  <c:v>41101.736111111233</c:v>
                </c:pt>
                <c:pt idx="9232">
                  <c:v>41101.750000000138</c:v>
                </c:pt>
                <c:pt idx="9233">
                  <c:v>41101.763888889021</c:v>
                </c:pt>
                <c:pt idx="9234">
                  <c:v>41101.777777777912</c:v>
                </c:pt>
                <c:pt idx="9235">
                  <c:v>41101.791666666795</c:v>
                </c:pt>
                <c:pt idx="9236">
                  <c:v>41101.8055555557</c:v>
                </c:pt>
                <c:pt idx="9237">
                  <c:v>41101.819444444598</c:v>
                </c:pt>
                <c:pt idx="9238">
                  <c:v>41101.833333333481</c:v>
                </c:pt>
                <c:pt idx="9239">
                  <c:v>41101.847222222379</c:v>
                </c:pt>
                <c:pt idx="9240">
                  <c:v>41101.861111111248</c:v>
                </c:pt>
                <c:pt idx="9241">
                  <c:v>41101.875000000153</c:v>
                </c:pt>
                <c:pt idx="9242">
                  <c:v>41101.888888889043</c:v>
                </c:pt>
                <c:pt idx="9243">
                  <c:v>41101.902777777941</c:v>
                </c:pt>
                <c:pt idx="9244">
                  <c:v>41101.916666666832</c:v>
                </c:pt>
                <c:pt idx="9245">
                  <c:v>41101.930555555715</c:v>
                </c:pt>
                <c:pt idx="9246">
                  <c:v>41101.944444444613</c:v>
                </c:pt>
                <c:pt idx="9247">
                  <c:v>41101.958333333503</c:v>
                </c:pt>
                <c:pt idx="9248">
                  <c:v>41101.972222222394</c:v>
                </c:pt>
                <c:pt idx="9249">
                  <c:v>41101.986111111277</c:v>
                </c:pt>
                <c:pt idx="9250">
                  <c:v>41102.000000000167</c:v>
                </c:pt>
                <c:pt idx="9251">
                  <c:v>41102.013888889058</c:v>
                </c:pt>
                <c:pt idx="9252">
                  <c:v>41102.027777777941</c:v>
                </c:pt>
                <c:pt idx="9253">
                  <c:v>41102.041666666832</c:v>
                </c:pt>
                <c:pt idx="9254">
                  <c:v>41102.055555555729</c:v>
                </c:pt>
                <c:pt idx="9255">
                  <c:v>41102.06944444462</c:v>
                </c:pt>
                <c:pt idx="9256">
                  <c:v>41102.08333333351</c:v>
                </c:pt>
                <c:pt idx="9257">
                  <c:v>41102.097222222401</c:v>
                </c:pt>
                <c:pt idx="9258">
                  <c:v>41102.111111111277</c:v>
                </c:pt>
                <c:pt idx="9259">
                  <c:v>41102.125000000175</c:v>
                </c:pt>
                <c:pt idx="9260">
                  <c:v>41102.138888889072</c:v>
                </c:pt>
                <c:pt idx="9261">
                  <c:v>41102.152777777963</c:v>
                </c:pt>
                <c:pt idx="9262">
                  <c:v>41102.166666666846</c:v>
                </c:pt>
                <c:pt idx="9263">
                  <c:v>41102.180555555744</c:v>
                </c:pt>
                <c:pt idx="9264">
                  <c:v>41102.194444444634</c:v>
                </c:pt>
                <c:pt idx="9265">
                  <c:v>41102.208333333532</c:v>
                </c:pt>
                <c:pt idx="9266">
                  <c:v>41102.222222222415</c:v>
                </c:pt>
                <c:pt idx="9267">
                  <c:v>41102.236111111299</c:v>
                </c:pt>
                <c:pt idx="9268">
                  <c:v>41102.250000000196</c:v>
                </c:pt>
                <c:pt idx="9269">
                  <c:v>41102.26388888908</c:v>
                </c:pt>
                <c:pt idx="9270">
                  <c:v>41102.277777777977</c:v>
                </c:pt>
                <c:pt idx="9271">
                  <c:v>41102.291666666853</c:v>
                </c:pt>
                <c:pt idx="9272">
                  <c:v>41102.305555555758</c:v>
                </c:pt>
                <c:pt idx="9273">
                  <c:v>41102.319444444649</c:v>
                </c:pt>
                <c:pt idx="9274">
                  <c:v>41102.333333333539</c:v>
                </c:pt>
                <c:pt idx="9275">
                  <c:v>41102.347222222437</c:v>
                </c:pt>
                <c:pt idx="9276">
                  <c:v>41102.361111111313</c:v>
                </c:pt>
                <c:pt idx="9277">
                  <c:v>41102.375000000204</c:v>
                </c:pt>
                <c:pt idx="9278">
                  <c:v>41102.388888889109</c:v>
                </c:pt>
                <c:pt idx="9279">
                  <c:v>41102.402777777992</c:v>
                </c:pt>
                <c:pt idx="9280">
                  <c:v>41102.416666666883</c:v>
                </c:pt>
                <c:pt idx="9281">
                  <c:v>41102.430555555773</c:v>
                </c:pt>
                <c:pt idx="9282">
                  <c:v>41102.444444444671</c:v>
                </c:pt>
                <c:pt idx="9283">
                  <c:v>41102.458333333569</c:v>
                </c:pt>
                <c:pt idx="9284">
                  <c:v>41102.472222222452</c:v>
                </c:pt>
                <c:pt idx="9285">
                  <c:v>41102.486111111335</c:v>
                </c:pt>
                <c:pt idx="9286">
                  <c:v>41102.500000000226</c:v>
                </c:pt>
                <c:pt idx="9287">
                  <c:v>41102.513888889116</c:v>
                </c:pt>
                <c:pt idx="9288">
                  <c:v>41102.527777778007</c:v>
                </c:pt>
                <c:pt idx="9289">
                  <c:v>41102.54166666689</c:v>
                </c:pt>
                <c:pt idx="9290">
                  <c:v>41102.555555555788</c:v>
                </c:pt>
                <c:pt idx="9291">
                  <c:v>41102.569444444678</c:v>
                </c:pt>
                <c:pt idx="9292">
                  <c:v>41102.583333333569</c:v>
                </c:pt>
                <c:pt idx="9293">
                  <c:v>41102.597222222459</c:v>
                </c:pt>
                <c:pt idx="9294">
                  <c:v>41102.611111111342</c:v>
                </c:pt>
                <c:pt idx="9295">
                  <c:v>41102.625000000226</c:v>
                </c:pt>
                <c:pt idx="9296">
                  <c:v>41102.638888889131</c:v>
                </c:pt>
                <c:pt idx="9297">
                  <c:v>41102.652777778028</c:v>
                </c:pt>
                <c:pt idx="9298">
                  <c:v>41102.666666666904</c:v>
                </c:pt>
                <c:pt idx="9299">
                  <c:v>41102.680555555802</c:v>
                </c:pt>
                <c:pt idx="9300">
                  <c:v>41102.694444444685</c:v>
                </c:pt>
                <c:pt idx="9301">
                  <c:v>41102.708333333583</c:v>
                </c:pt>
                <c:pt idx="9302">
                  <c:v>41102.722222222481</c:v>
                </c:pt>
                <c:pt idx="9303">
                  <c:v>41102.736111111357</c:v>
                </c:pt>
                <c:pt idx="9304">
                  <c:v>41102.750000000255</c:v>
                </c:pt>
                <c:pt idx="9305">
                  <c:v>41102.763888889138</c:v>
                </c:pt>
                <c:pt idx="9306">
                  <c:v>41102.777777778036</c:v>
                </c:pt>
                <c:pt idx="9307">
                  <c:v>41102.791666666919</c:v>
                </c:pt>
                <c:pt idx="9308">
                  <c:v>41102.805555555817</c:v>
                </c:pt>
                <c:pt idx="9309">
                  <c:v>41102.819444444714</c:v>
                </c:pt>
                <c:pt idx="9310">
                  <c:v>41102.833333333598</c:v>
                </c:pt>
                <c:pt idx="9311">
                  <c:v>41102.847222222495</c:v>
                </c:pt>
                <c:pt idx="9312">
                  <c:v>41102.861111111371</c:v>
                </c:pt>
                <c:pt idx="9313">
                  <c:v>41102.875000000262</c:v>
                </c:pt>
                <c:pt idx="9314">
                  <c:v>41102.888888889167</c:v>
                </c:pt>
                <c:pt idx="9315">
                  <c:v>41102.902777778057</c:v>
                </c:pt>
                <c:pt idx="9316">
                  <c:v>41102.916666666941</c:v>
                </c:pt>
                <c:pt idx="9317">
                  <c:v>41102.930555555831</c:v>
                </c:pt>
                <c:pt idx="9318">
                  <c:v>41102.944444444729</c:v>
                </c:pt>
                <c:pt idx="9319">
                  <c:v>41102.958333333612</c:v>
                </c:pt>
                <c:pt idx="9320">
                  <c:v>41102.97222222251</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41103.111111111401</c:v>
                </c:pt>
                <c:pt idx="9331">
                  <c:v>41103.125000000284</c:v>
                </c:pt>
                <c:pt idx="9332">
                  <c:v>41103.138888889189</c:v>
                </c:pt>
                <c:pt idx="9333">
                  <c:v>41103.152777778087</c:v>
                </c:pt>
                <c:pt idx="9334">
                  <c:v>41103.16666666697</c:v>
                </c:pt>
                <c:pt idx="9335">
                  <c:v>41103.18055555586</c:v>
                </c:pt>
                <c:pt idx="9336">
                  <c:v>41103.194444444751</c:v>
                </c:pt>
                <c:pt idx="9337">
                  <c:v>41103.208333333634</c:v>
                </c:pt>
                <c:pt idx="9338">
                  <c:v>41103.222222222532</c:v>
                </c:pt>
                <c:pt idx="9339">
                  <c:v>41103.236111111415</c:v>
                </c:pt>
                <c:pt idx="9340">
                  <c:v>41103.250000000306</c:v>
                </c:pt>
                <c:pt idx="9341">
                  <c:v>41103.263888889189</c:v>
                </c:pt>
                <c:pt idx="9342">
                  <c:v>41103.277777778094</c:v>
                </c:pt>
                <c:pt idx="9343">
                  <c:v>41103.291666666977</c:v>
                </c:pt>
                <c:pt idx="9344">
                  <c:v>41103.305555555882</c:v>
                </c:pt>
                <c:pt idx="9345">
                  <c:v>41103.319444444773</c:v>
                </c:pt>
                <c:pt idx="9346">
                  <c:v>41103.333333333656</c:v>
                </c:pt>
                <c:pt idx="9347">
                  <c:v>41103.347222222554</c:v>
                </c:pt>
                <c:pt idx="9348">
                  <c:v>41103.36111111143</c:v>
                </c:pt>
                <c:pt idx="9349">
                  <c:v>41103.375000000327</c:v>
                </c:pt>
                <c:pt idx="9350">
                  <c:v>41103.388888889218</c:v>
                </c:pt>
                <c:pt idx="9351">
                  <c:v>41103.402777778116</c:v>
                </c:pt>
                <c:pt idx="9352">
                  <c:v>41103.416666666999</c:v>
                </c:pt>
                <c:pt idx="9353">
                  <c:v>41103.430555555889</c:v>
                </c:pt>
                <c:pt idx="9354">
                  <c:v>41103.444444444787</c:v>
                </c:pt>
                <c:pt idx="9355">
                  <c:v>41103.458333333678</c:v>
                </c:pt>
                <c:pt idx="9356">
                  <c:v>41103.472222222568</c:v>
                </c:pt>
                <c:pt idx="9357">
                  <c:v>41103.486111111451</c:v>
                </c:pt>
                <c:pt idx="9358">
                  <c:v>41103.500000000335</c:v>
                </c:pt>
                <c:pt idx="9359">
                  <c:v>41103.513888889225</c:v>
                </c:pt>
                <c:pt idx="9360">
                  <c:v>41103.527777778123</c:v>
                </c:pt>
                <c:pt idx="9361">
                  <c:v>41103.541666666999</c:v>
                </c:pt>
                <c:pt idx="9362">
                  <c:v>41103.555555555911</c:v>
                </c:pt>
                <c:pt idx="9363">
                  <c:v>41103.569444444794</c:v>
                </c:pt>
                <c:pt idx="9364">
                  <c:v>41103.583333333685</c:v>
                </c:pt>
                <c:pt idx="9365">
                  <c:v>41103.597222222583</c:v>
                </c:pt>
                <c:pt idx="9366">
                  <c:v>41103.611111111459</c:v>
                </c:pt>
                <c:pt idx="9367">
                  <c:v>41103.625000000349</c:v>
                </c:pt>
                <c:pt idx="9368">
                  <c:v>41103.63888888924</c:v>
                </c:pt>
                <c:pt idx="9369">
                  <c:v>41103.652777778145</c:v>
                </c:pt>
                <c:pt idx="9370">
                  <c:v>41103.666666667021</c:v>
                </c:pt>
                <c:pt idx="9371">
                  <c:v>41103.680555555919</c:v>
                </c:pt>
                <c:pt idx="9372">
                  <c:v>41103.694444444809</c:v>
                </c:pt>
                <c:pt idx="9373">
                  <c:v>41103.7083333337</c:v>
                </c:pt>
                <c:pt idx="9374">
                  <c:v>41103.72222222259</c:v>
                </c:pt>
                <c:pt idx="9375">
                  <c:v>41103.736111111473</c:v>
                </c:pt>
                <c:pt idx="9376">
                  <c:v>41103.750000000371</c:v>
                </c:pt>
                <c:pt idx="9377">
                  <c:v>41103.763888889247</c:v>
                </c:pt>
                <c:pt idx="9378">
                  <c:v>41103.777777778152</c:v>
                </c:pt>
                <c:pt idx="9379">
                  <c:v>41103.791666667021</c:v>
                </c:pt>
                <c:pt idx="9380">
                  <c:v>41103.805555555933</c:v>
                </c:pt>
                <c:pt idx="9381">
                  <c:v>41103.819444444838</c:v>
                </c:pt>
                <c:pt idx="9382">
                  <c:v>41103.833333333714</c:v>
                </c:pt>
                <c:pt idx="9383">
                  <c:v>41103.847222222612</c:v>
                </c:pt>
                <c:pt idx="9384">
                  <c:v>41103.861111111488</c:v>
                </c:pt>
                <c:pt idx="9385">
                  <c:v>41103.875000000386</c:v>
                </c:pt>
                <c:pt idx="9386">
                  <c:v>41103.888888889283</c:v>
                </c:pt>
                <c:pt idx="9387">
                  <c:v>41103.902777778174</c:v>
                </c:pt>
                <c:pt idx="9388">
                  <c:v>41103.916666667057</c:v>
                </c:pt>
                <c:pt idx="9389">
                  <c:v>41103.930555555948</c:v>
                </c:pt>
                <c:pt idx="9390">
                  <c:v>41103.944444444845</c:v>
                </c:pt>
                <c:pt idx="9391">
                  <c:v>41103.958333333736</c:v>
                </c:pt>
                <c:pt idx="9392">
                  <c:v>41103.972222222619</c:v>
                </c:pt>
                <c:pt idx="9393">
                  <c:v>41103.98611111151</c:v>
                </c:pt>
                <c:pt idx="9394">
                  <c:v>41104.0000000004</c:v>
                </c:pt>
                <c:pt idx="9395">
                  <c:v>41104.013888889283</c:v>
                </c:pt>
                <c:pt idx="9396">
                  <c:v>41104.027777778181</c:v>
                </c:pt>
                <c:pt idx="9397">
                  <c:v>41104.041666667064</c:v>
                </c:pt>
                <c:pt idx="9398">
                  <c:v>41104.055555555962</c:v>
                </c:pt>
                <c:pt idx="9399">
                  <c:v>41104.069444444853</c:v>
                </c:pt>
                <c:pt idx="9400">
                  <c:v>41104.083333333736</c:v>
                </c:pt>
                <c:pt idx="9401">
                  <c:v>41104.097222222634</c:v>
                </c:pt>
                <c:pt idx="9402">
                  <c:v>41104.111111111524</c:v>
                </c:pt>
                <c:pt idx="9403">
                  <c:v>41104.125000000407</c:v>
                </c:pt>
                <c:pt idx="9404">
                  <c:v>41104.138888889305</c:v>
                </c:pt>
                <c:pt idx="9405">
                  <c:v>41104.152777778203</c:v>
                </c:pt>
                <c:pt idx="9406">
                  <c:v>41104.166666667079</c:v>
                </c:pt>
                <c:pt idx="9407">
                  <c:v>41104.180555555984</c:v>
                </c:pt>
                <c:pt idx="9408">
                  <c:v>41104.194444444867</c:v>
                </c:pt>
                <c:pt idx="9409">
                  <c:v>41104.208333333758</c:v>
                </c:pt>
                <c:pt idx="9410">
                  <c:v>41104.222222222641</c:v>
                </c:pt>
                <c:pt idx="9411">
                  <c:v>41104.236111111531</c:v>
                </c:pt>
                <c:pt idx="9412">
                  <c:v>41104.250000000429</c:v>
                </c:pt>
                <c:pt idx="9413">
                  <c:v>41104.263888889313</c:v>
                </c:pt>
                <c:pt idx="9414">
                  <c:v>41104.277777778203</c:v>
                </c:pt>
                <c:pt idx="9415">
                  <c:v>41104.291666667086</c:v>
                </c:pt>
                <c:pt idx="9416">
                  <c:v>41104.305555555991</c:v>
                </c:pt>
                <c:pt idx="9417">
                  <c:v>41104.319444444889</c:v>
                </c:pt>
                <c:pt idx="9418">
                  <c:v>41104.333333333772</c:v>
                </c:pt>
                <c:pt idx="9419">
                  <c:v>41104.347222222663</c:v>
                </c:pt>
                <c:pt idx="9420">
                  <c:v>41104.361111111546</c:v>
                </c:pt>
                <c:pt idx="9421">
                  <c:v>41104.375000000444</c:v>
                </c:pt>
                <c:pt idx="9422">
                  <c:v>41104.388888889342</c:v>
                </c:pt>
                <c:pt idx="9423">
                  <c:v>41104.402777778232</c:v>
                </c:pt>
                <c:pt idx="9424">
                  <c:v>41104.416666667115</c:v>
                </c:pt>
                <c:pt idx="9425">
                  <c:v>41104.430555556013</c:v>
                </c:pt>
                <c:pt idx="9426">
                  <c:v>41104.444444444904</c:v>
                </c:pt>
                <c:pt idx="9427">
                  <c:v>41104.458333333794</c:v>
                </c:pt>
                <c:pt idx="9428">
                  <c:v>41104.472222222685</c:v>
                </c:pt>
                <c:pt idx="9429">
                  <c:v>41104.486111111568</c:v>
                </c:pt>
                <c:pt idx="9430">
                  <c:v>41104.500000000458</c:v>
                </c:pt>
                <c:pt idx="9431">
                  <c:v>41104.513888889342</c:v>
                </c:pt>
                <c:pt idx="9432">
                  <c:v>41104.527777778232</c:v>
                </c:pt>
                <c:pt idx="9433">
                  <c:v>41104.541666667123</c:v>
                </c:pt>
                <c:pt idx="9434">
                  <c:v>41104.555555556028</c:v>
                </c:pt>
                <c:pt idx="9435">
                  <c:v>41104.569444444911</c:v>
                </c:pt>
                <c:pt idx="9436">
                  <c:v>41104.583333333801</c:v>
                </c:pt>
                <c:pt idx="9437">
                  <c:v>41104.597222222685</c:v>
                </c:pt>
                <c:pt idx="9438">
                  <c:v>41104.611111111575</c:v>
                </c:pt>
                <c:pt idx="9439">
                  <c:v>41104.625000000466</c:v>
                </c:pt>
                <c:pt idx="9440">
                  <c:v>41104.638888889356</c:v>
                </c:pt>
                <c:pt idx="9441">
                  <c:v>41104.652777778261</c:v>
                </c:pt>
                <c:pt idx="9442">
                  <c:v>41104.666666667137</c:v>
                </c:pt>
                <c:pt idx="9443">
                  <c:v>41104.680555556042</c:v>
                </c:pt>
                <c:pt idx="9444">
                  <c:v>41104.694444444933</c:v>
                </c:pt>
                <c:pt idx="9445">
                  <c:v>41104.708333333816</c:v>
                </c:pt>
                <c:pt idx="9446">
                  <c:v>41104.722222222706</c:v>
                </c:pt>
                <c:pt idx="9447">
                  <c:v>41104.73611111159</c:v>
                </c:pt>
                <c:pt idx="9448">
                  <c:v>41104.750000000487</c:v>
                </c:pt>
                <c:pt idx="9449">
                  <c:v>41104.763888889371</c:v>
                </c:pt>
                <c:pt idx="9450">
                  <c:v>41104.777777778261</c:v>
                </c:pt>
                <c:pt idx="9451">
                  <c:v>41104.791666667144</c:v>
                </c:pt>
                <c:pt idx="9452">
                  <c:v>41104.805555556057</c:v>
                </c:pt>
                <c:pt idx="9453">
                  <c:v>41104.819444444947</c:v>
                </c:pt>
                <c:pt idx="9454">
                  <c:v>41104.833333333831</c:v>
                </c:pt>
                <c:pt idx="9455">
                  <c:v>41104.847222222728</c:v>
                </c:pt>
                <c:pt idx="9456">
                  <c:v>41104.861111111597</c:v>
                </c:pt>
                <c:pt idx="9457">
                  <c:v>41104.875000000502</c:v>
                </c:pt>
                <c:pt idx="9458">
                  <c:v>41104.888888889393</c:v>
                </c:pt>
                <c:pt idx="9459">
                  <c:v>41104.902777778283</c:v>
                </c:pt>
                <c:pt idx="9460">
                  <c:v>41104.916666667181</c:v>
                </c:pt>
                <c:pt idx="9461">
                  <c:v>41104.930555556071</c:v>
                </c:pt>
                <c:pt idx="9462">
                  <c:v>41104.944444444969</c:v>
                </c:pt>
                <c:pt idx="9463">
                  <c:v>41104.958333333852</c:v>
                </c:pt>
                <c:pt idx="9464">
                  <c:v>41104.972222222743</c:v>
                </c:pt>
                <c:pt idx="9465">
                  <c:v>41104.986111111626</c:v>
                </c:pt>
                <c:pt idx="9466">
                  <c:v>41105.000000000517</c:v>
                </c:pt>
                <c:pt idx="9467">
                  <c:v>41105.013888889407</c:v>
                </c:pt>
                <c:pt idx="9468">
                  <c:v>41105.02777777829</c:v>
                </c:pt>
                <c:pt idx="9469">
                  <c:v>41105.041666667181</c:v>
                </c:pt>
                <c:pt idx="9470">
                  <c:v>41105.055555556086</c:v>
                </c:pt>
                <c:pt idx="9471">
                  <c:v>41105.069444444969</c:v>
                </c:pt>
                <c:pt idx="9472">
                  <c:v>41105.08333333386</c:v>
                </c:pt>
                <c:pt idx="9473">
                  <c:v>41105.09722222275</c:v>
                </c:pt>
                <c:pt idx="9474">
                  <c:v>41105.111111111626</c:v>
                </c:pt>
                <c:pt idx="9475">
                  <c:v>41105.125000000524</c:v>
                </c:pt>
                <c:pt idx="9476">
                  <c:v>41105.138888889422</c:v>
                </c:pt>
                <c:pt idx="9477">
                  <c:v>41105.152777778312</c:v>
                </c:pt>
                <c:pt idx="9478">
                  <c:v>41105.166666667188</c:v>
                </c:pt>
                <c:pt idx="9479">
                  <c:v>41105.180555556093</c:v>
                </c:pt>
                <c:pt idx="9480">
                  <c:v>41105.194444444991</c:v>
                </c:pt>
                <c:pt idx="9481">
                  <c:v>41105.208333333881</c:v>
                </c:pt>
                <c:pt idx="9482">
                  <c:v>41105.222222222765</c:v>
                </c:pt>
                <c:pt idx="9483">
                  <c:v>41105.236111111648</c:v>
                </c:pt>
                <c:pt idx="9484">
                  <c:v>41105.250000000546</c:v>
                </c:pt>
                <c:pt idx="9485">
                  <c:v>41105.263888889429</c:v>
                </c:pt>
                <c:pt idx="9486">
                  <c:v>41105.277777778327</c:v>
                </c:pt>
                <c:pt idx="9487">
                  <c:v>41105.291666667195</c:v>
                </c:pt>
                <c:pt idx="9488">
                  <c:v>41105.305555556115</c:v>
                </c:pt>
                <c:pt idx="9489">
                  <c:v>41105.319444445006</c:v>
                </c:pt>
                <c:pt idx="9490">
                  <c:v>41105.333333333889</c:v>
                </c:pt>
                <c:pt idx="9491">
                  <c:v>41105.347222222787</c:v>
                </c:pt>
                <c:pt idx="9492">
                  <c:v>41105.361111111662</c:v>
                </c:pt>
                <c:pt idx="9493">
                  <c:v>41105.37500000056</c:v>
                </c:pt>
                <c:pt idx="9494">
                  <c:v>41105.388888889458</c:v>
                </c:pt>
                <c:pt idx="9495">
                  <c:v>41105.402777778341</c:v>
                </c:pt>
                <c:pt idx="9496">
                  <c:v>41105.416666667224</c:v>
                </c:pt>
                <c:pt idx="9497">
                  <c:v>41105.43055555613</c:v>
                </c:pt>
                <c:pt idx="9498">
                  <c:v>41105.444444445013</c:v>
                </c:pt>
                <c:pt idx="9499">
                  <c:v>41105.458333333911</c:v>
                </c:pt>
                <c:pt idx="9500">
                  <c:v>41105.472222222801</c:v>
                </c:pt>
                <c:pt idx="9501">
                  <c:v>41105.486111111684</c:v>
                </c:pt>
                <c:pt idx="9502">
                  <c:v>41105.500000000582</c:v>
                </c:pt>
                <c:pt idx="9503">
                  <c:v>41105.513888889465</c:v>
                </c:pt>
                <c:pt idx="9504">
                  <c:v>41105.527777778356</c:v>
                </c:pt>
                <c:pt idx="9505">
                  <c:v>41105.541666667232</c:v>
                </c:pt>
                <c:pt idx="9506">
                  <c:v>41105.555555556144</c:v>
                </c:pt>
                <c:pt idx="9507">
                  <c:v>41105.569444445027</c:v>
                </c:pt>
                <c:pt idx="9508">
                  <c:v>41105.583333333918</c:v>
                </c:pt>
                <c:pt idx="9509">
                  <c:v>41105.597222222808</c:v>
                </c:pt>
                <c:pt idx="9510">
                  <c:v>41105.611111111684</c:v>
                </c:pt>
                <c:pt idx="9511">
                  <c:v>41105.625000000582</c:v>
                </c:pt>
                <c:pt idx="9512">
                  <c:v>41105.63888888948</c:v>
                </c:pt>
                <c:pt idx="9513">
                  <c:v>41105.652777778378</c:v>
                </c:pt>
                <c:pt idx="9514">
                  <c:v>41105.666666667246</c:v>
                </c:pt>
                <c:pt idx="9515">
                  <c:v>41105.680555556159</c:v>
                </c:pt>
                <c:pt idx="9516">
                  <c:v>41105.694444445035</c:v>
                </c:pt>
                <c:pt idx="9517">
                  <c:v>41105.708333333932</c:v>
                </c:pt>
                <c:pt idx="9518">
                  <c:v>41105.722222222823</c:v>
                </c:pt>
                <c:pt idx="9519">
                  <c:v>41105.736111111699</c:v>
                </c:pt>
                <c:pt idx="9520">
                  <c:v>41105.750000000604</c:v>
                </c:pt>
                <c:pt idx="9521">
                  <c:v>41105.763888889487</c:v>
                </c:pt>
                <c:pt idx="9522">
                  <c:v>41105.777777778385</c:v>
                </c:pt>
                <c:pt idx="9523">
                  <c:v>41105.791666667261</c:v>
                </c:pt>
                <c:pt idx="9524">
                  <c:v>41105.805555556173</c:v>
                </c:pt>
                <c:pt idx="9525">
                  <c:v>41105.819444445064</c:v>
                </c:pt>
                <c:pt idx="9526">
                  <c:v>41105.833333333947</c:v>
                </c:pt>
                <c:pt idx="9527">
                  <c:v>41105.847222222845</c:v>
                </c:pt>
                <c:pt idx="9528">
                  <c:v>41105.861111111721</c:v>
                </c:pt>
                <c:pt idx="9529">
                  <c:v>41105.875000000611</c:v>
                </c:pt>
                <c:pt idx="9530">
                  <c:v>41105.888888889516</c:v>
                </c:pt>
                <c:pt idx="9531">
                  <c:v>41105.902777778399</c:v>
                </c:pt>
                <c:pt idx="9532">
                  <c:v>41105.916666667283</c:v>
                </c:pt>
                <c:pt idx="9533">
                  <c:v>41105.930555556188</c:v>
                </c:pt>
                <c:pt idx="9534">
                  <c:v>41105.944444445078</c:v>
                </c:pt>
                <c:pt idx="9535">
                  <c:v>41105.958333333969</c:v>
                </c:pt>
                <c:pt idx="9536">
                  <c:v>41105.972222222859</c:v>
                </c:pt>
                <c:pt idx="9537">
                  <c:v>41105.986111111735</c:v>
                </c:pt>
                <c:pt idx="9538">
                  <c:v>41106.000000000626</c:v>
                </c:pt>
                <c:pt idx="9539">
                  <c:v>41106.013888889531</c:v>
                </c:pt>
                <c:pt idx="9540">
                  <c:v>41106.027777778414</c:v>
                </c:pt>
                <c:pt idx="9541">
                  <c:v>41106.041666667297</c:v>
                </c:pt>
                <c:pt idx="9542">
                  <c:v>41106.055555556202</c:v>
                </c:pt>
                <c:pt idx="9543">
                  <c:v>41106.069444445086</c:v>
                </c:pt>
                <c:pt idx="9544">
                  <c:v>41106.083333333983</c:v>
                </c:pt>
                <c:pt idx="9545">
                  <c:v>41106.097222222867</c:v>
                </c:pt>
                <c:pt idx="9546">
                  <c:v>41106.11111111175</c:v>
                </c:pt>
                <c:pt idx="9547">
                  <c:v>41106.125000000633</c:v>
                </c:pt>
                <c:pt idx="9548">
                  <c:v>41106.138888889538</c:v>
                </c:pt>
                <c:pt idx="9549">
                  <c:v>41106.152777778436</c:v>
                </c:pt>
                <c:pt idx="9550">
                  <c:v>41106.166666667305</c:v>
                </c:pt>
                <c:pt idx="9551">
                  <c:v>41106.18055555621</c:v>
                </c:pt>
                <c:pt idx="9552">
                  <c:v>41106.1944444451</c:v>
                </c:pt>
                <c:pt idx="9553">
                  <c:v>41106.208333333991</c:v>
                </c:pt>
                <c:pt idx="9554">
                  <c:v>41106.222222222881</c:v>
                </c:pt>
                <c:pt idx="9555">
                  <c:v>41106.236111111764</c:v>
                </c:pt>
                <c:pt idx="9556">
                  <c:v>41106.250000000655</c:v>
                </c:pt>
                <c:pt idx="9557">
                  <c:v>41106.263888889545</c:v>
                </c:pt>
                <c:pt idx="9558">
                  <c:v>41106.277777778436</c:v>
                </c:pt>
                <c:pt idx="9559">
                  <c:v>41106.291666667319</c:v>
                </c:pt>
                <c:pt idx="9560">
                  <c:v>41106.305555556231</c:v>
                </c:pt>
                <c:pt idx="9561">
                  <c:v>41106.319444445122</c:v>
                </c:pt>
                <c:pt idx="9562">
                  <c:v>41106.333333334012</c:v>
                </c:pt>
                <c:pt idx="9563">
                  <c:v>41106.347222222903</c:v>
                </c:pt>
                <c:pt idx="9564">
                  <c:v>41106.361111111779</c:v>
                </c:pt>
                <c:pt idx="9565">
                  <c:v>41106.375000000677</c:v>
                </c:pt>
                <c:pt idx="9566">
                  <c:v>41106.388888889574</c:v>
                </c:pt>
                <c:pt idx="9567">
                  <c:v>41106.402777778465</c:v>
                </c:pt>
                <c:pt idx="9568">
                  <c:v>41106.416666667341</c:v>
                </c:pt>
                <c:pt idx="9569">
                  <c:v>41106.430555556239</c:v>
                </c:pt>
                <c:pt idx="9570">
                  <c:v>41106.444444445136</c:v>
                </c:pt>
                <c:pt idx="9571">
                  <c:v>41106.458333334034</c:v>
                </c:pt>
                <c:pt idx="9572">
                  <c:v>41106.472222222917</c:v>
                </c:pt>
                <c:pt idx="9573">
                  <c:v>41106.486111111801</c:v>
                </c:pt>
                <c:pt idx="9574">
                  <c:v>41106.500000000684</c:v>
                </c:pt>
                <c:pt idx="9575">
                  <c:v>41106.513888889582</c:v>
                </c:pt>
                <c:pt idx="9576">
                  <c:v>41106.527777778472</c:v>
                </c:pt>
                <c:pt idx="9577">
                  <c:v>41106.541666667348</c:v>
                </c:pt>
                <c:pt idx="9578">
                  <c:v>41106.555555556253</c:v>
                </c:pt>
                <c:pt idx="9579">
                  <c:v>41106.569444445144</c:v>
                </c:pt>
                <c:pt idx="9580">
                  <c:v>41106.583333334042</c:v>
                </c:pt>
                <c:pt idx="9581">
                  <c:v>41106.597222222932</c:v>
                </c:pt>
                <c:pt idx="9582">
                  <c:v>41106.611111111808</c:v>
                </c:pt>
                <c:pt idx="9583">
                  <c:v>41106.625000000698</c:v>
                </c:pt>
                <c:pt idx="9584">
                  <c:v>41106.638888889596</c:v>
                </c:pt>
                <c:pt idx="9585">
                  <c:v>41106.652777778494</c:v>
                </c:pt>
                <c:pt idx="9586">
                  <c:v>41106.66666666737</c:v>
                </c:pt>
                <c:pt idx="9587">
                  <c:v>41106.680555556268</c:v>
                </c:pt>
                <c:pt idx="9588">
                  <c:v>41106.694444445158</c:v>
                </c:pt>
                <c:pt idx="9589">
                  <c:v>41106.708333334049</c:v>
                </c:pt>
                <c:pt idx="9590">
                  <c:v>41106.722222222939</c:v>
                </c:pt>
                <c:pt idx="9591">
                  <c:v>41106.736111111823</c:v>
                </c:pt>
                <c:pt idx="9592">
                  <c:v>41106.75000000072</c:v>
                </c:pt>
                <c:pt idx="9593">
                  <c:v>41106.763888889596</c:v>
                </c:pt>
                <c:pt idx="9594">
                  <c:v>41106.777777778501</c:v>
                </c:pt>
                <c:pt idx="9595">
                  <c:v>41106.79166666737</c:v>
                </c:pt>
                <c:pt idx="9596">
                  <c:v>41106.805555556282</c:v>
                </c:pt>
                <c:pt idx="9597">
                  <c:v>41106.81944444518</c:v>
                </c:pt>
                <c:pt idx="9598">
                  <c:v>41106.833333334063</c:v>
                </c:pt>
                <c:pt idx="9599">
                  <c:v>41106.847222222968</c:v>
                </c:pt>
                <c:pt idx="9600">
                  <c:v>41106.861111111837</c:v>
                </c:pt>
                <c:pt idx="9601">
                  <c:v>41106.875000000735</c:v>
                </c:pt>
                <c:pt idx="9602">
                  <c:v>41106.888888889633</c:v>
                </c:pt>
                <c:pt idx="9603">
                  <c:v>41106.902777778523</c:v>
                </c:pt>
                <c:pt idx="9604">
                  <c:v>41106.916666667406</c:v>
                </c:pt>
                <c:pt idx="9605">
                  <c:v>41106.930555556297</c:v>
                </c:pt>
                <c:pt idx="9606">
                  <c:v>41106.944444445195</c:v>
                </c:pt>
                <c:pt idx="9607">
                  <c:v>41106.958333334092</c:v>
                </c:pt>
                <c:pt idx="9608">
                  <c:v>41106.972222222976</c:v>
                </c:pt>
                <c:pt idx="9609">
                  <c:v>41106.986111111859</c:v>
                </c:pt>
                <c:pt idx="9610">
                  <c:v>41107.000000000742</c:v>
                </c:pt>
                <c:pt idx="9611">
                  <c:v>41107.013888889633</c:v>
                </c:pt>
                <c:pt idx="9612">
                  <c:v>41107.02777777853</c:v>
                </c:pt>
                <c:pt idx="9613">
                  <c:v>41107.041666667414</c:v>
                </c:pt>
                <c:pt idx="9614">
                  <c:v>41107.055555556311</c:v>
                </c:pt>
                <c:pt idx="9615">
                  <c:v>41107.069444445195</c:v>
                </c:pt>
                <c:pt idx="9616">
                  <c:v>41107.083333334092</c:v>
                </c:pt>
                <c:pt idx="9617">
                  <c:v>41107.097222222983</c:v>
                </c:pt>
                <c:pt idx="9618">
                  <c:v>41107.111111111866</c:v>
                </c:pt>
                <c:pt idx="9619">
                  <c:v>41107.125000000757</c:v>
                </c:pt>
                <c:pt idx="9620">
                  <c:v>41107.138888889654</c:v>
                </c:pt>
                <c:pt idx="9621">
                  <c:v>41107.152777778552</c:v>
                </c:pt>
                <c:pt idx="9622">
                  <c:v>41107.166666667428</c:v>
                </c:pt>
                <c:pt idx="9623">
                  <c:v>41107.180555556333</c:v>
                </c:pt>
                <c:pt idx="9624">
                  <c:v>41107.194444445209</c:v>
                </c:pt>
                <c:pt idx="9625">
                  <c:v>41107.208333334114</c:v>
                </c:pt>
                <c:pt idx="9626">
                  <c:v>41107.222222222998</c:v>
                </c:pt>
                <c:pt idx="9627">
                  <c:v>41107.236111111881</c:v>
                </c:pt>
                <c:pt idx="9628">
                  <c:v>41107.250000000779</c:v>
                </c:pt>
                <c:pt idx="9629">
                  <c:v>41107.263888889654</c:v>
                </c:pt>
                <c:pt idx="9630">
                  <c:v>41107.27777777856</c:v>
                </c:pt>
                <c:pt idx="9631">
                  <c:v>41107.291666667435</c:v>
                </c:pt>
                <c:pt idx="9632">
                  <c:v>41107.305555556341</c:v>
                </c:pt>
                <c:pt idx="9633">
                  <c:v>41107.319444445231</c:v>
                </c:pt>
                <c:pt idx="9634">
                  <c:v>41107.333333334129</c:v>
                </c:pt>
                <c:pt idx="9635">
                  <c:v>41107.347222223012</c:v>
                </c:pt>
                <c:pt idx="9636">
                  <c:v>41107.361111111895</c:v>
                </c:pt>
                <c:pt idx="9637">
                  <c:v>41107.375000000786</c:v>
                </c:pt>
                <c:pt idx="9638">
                  <c:v>41107.388888889691</c:v>
                </c:pt>
                <c:pt idx="9639">
                  <c:v>41107.402777778589</c:v>
                </c:pt>
                <c:pt idx="9640">
                  <c:v>41107.416666667465</c:v>
                </c:pt>
                <c:pt idx="9641">
                  <c:v>41107.430555556362</c:v>
                </c:pt>
                <c:pt idx="9642">
                  <c:v>41107.444444445246</c:v>
                </c:pt>
                <c:pt idx="9643">
                  <c:v>41107.458333334151</c:v>
                </c:pt>
                <c:pt idx="9644">
                  <c:v>41107.472222223034</c:v>
                </c:pt>
                <c:pt idx="9645">
                  <c:v>41107.486111111917</c:v>
                </c:pt>
                <c:pt idx="9646">
                  <c:v>41107.500000000808</c:v>
                </c:pt>
                <c:pt idx="9647">
                  <c:v>41107.513888889691</c:v>
                </c:pt>
                <c:pt idx="9648">
                  <c:v>41107.527777778589</c:v>
                </c:pt>
                <c:pt idx="9649">
                  <c:v>41107.541666667472</c:v>
                </c:pt>
                <c:pt idx="9650">
                  <c:v>41107.555555556377</c:v>
                </c:pt>
                <c:pt idx="9651">
                  <c:v>41107.569444445253</c:v>
                </c:pt>
                <c:pt idx="9652">
                  <c:v>41107.583333334158</c:v>
                </c:pt>
                <c:pt idx="9653">
                  <c:v>41107.597222223034</c:v>
                </c:pt>
                <c:pt idx="9654">
                  <c:v>41107.611111111924</c:v>
                </c:pt>
                <c:pt idx="9655">
                  <c:v>41107.625000000815</c:v>
                </c:pt>
                <c:pt idx="9656">
                  <c:v>41107.638888889705</c:v>
                </c:pt>
                <c:pt idx="9657">
                  <c:v>41107.652777778603</c:v>
                </c:pt>
                <c:pt idx="9658">
                  <c:v>41107.666666667486</c:v>
                </c:pt>
                <c:pt idx="9659">
                  <c:v>41107.680555556391</c:v>
                </c:pt>
                <c:pt idx="9660">
                  <c:v>41107.694444445275</c:v>
                </c:pt>
                <c:pt idx="9661">
                  <c:v>41107.708333334172</c:v>
                </c:pt>
                <c:pt idx="9662">
                  <c:v>41107.722222223056</c:v>
                </c:pt>
                <c:pt idx="9663">
                  <c:v>41107.736111111939</c:v>
                </c:pt>
                <c:pt idx="9664">
                  <c:v>41107.750000000837</c:v>
                </c:pt>
                <c:pt idx="9665">
                  <c:v>41107.76388888972</c:v>
                </c:pt>
                <c:pt idx="9666">
                  <c:v>41107.77777777861</c:v>
                </c:pt>
                <c:pt idx="9667">
                  <c:v>41107.791666667494</c:v>
                </c:pt>
                <c:pt idx="9668">
                  <c:v>41107.805555556399</c:v>
                </c:pt>
                <c:pt idx="9669">
                  <c:v>41107.819444445289</c:v>
                </c:pt>
                <c:pt idx="9670">
                  <c:v>41107.833333334187</c:v>
                </c:pt>
                <c:pt idx="9671">
                  <c:v>41107.847222223078</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41107.958333334209</c:v>
                </c:pt>
                <c:pt idx="9680">
                  <c:v>41107.972222223092</c:v>
                </c:pt>
                <c:pt idx="9681">
                  <c:v>41107.986111111983</c:v>
                </c:pt>
                <c:pt idx="9682">
                  <c:v>41108.000000000866</c:v>
                </c:pt>
                <c:pt idx="9683">
                  <c:v>41108.013888889756</c:v>
                </c:pt>
                <c:pt idx="9684">
                  <c:v>41108.02777777864</c:v>
                </c:pt>
                <c:pt idx="9685">
                  <c:v>41108.04166666753</c:v>
                </c:pt>
                <c:pt idx="9686">
                  <c:v>41108.055555556435</c:v>
                </c:pt>
                <c:pt idx="9687">
                  <c:v>41108.069444445311</c:v>
                </c:pt>
                <c:pt idx="9688">
                  <c:v>41108.083333334209</c:v>
                </c:pt>
                <c:pt idx="9689">
                  <c:v>41108.097222223092</c:v>
                </c:pt>
                <c:pt idx="9690">
                  <c:v>41108.111111111983</c:v>
                </c:pt>
                <c:pt idx="9691">
                  <c:v>41108.125000000873</c:v>
                </c:pt>
                <c:pt idx="9692">
                  <c:v>41108.138888889771</c:v>
                </c:pt>
                <c:pt idx="9693">
                  <c:v>41108.152777778661</c:v>
                </c:pt>
                <c:pt idx="9694">
                  <c:v>41108.166666667545</c:v>
                </c:pt>
                <c:pt idx="9695">
                  <c:v>41108.180555556442</c:v>
                </c:pt>
                <c:pt idx="9696">
                  <c:v>41108.194444445326</c:v>
                </c:pt>
                <c:pt idx="9697">
                  <c:v>41108.208333334223</c:v>
                </c:pt>
                <c:pt idx="9698">
                  <c:v>41108.222222223114</c:v>
                </c:pt>
                <c:pt idx="9699">
                  <c:v>41108.236111112004</c:v>
                </c:pt>
                <c:pt idx="9700">
                  <c:v>41108.250000000895</c:v>
                </c:pt>
                <c:pt idx="9701">
                  <c:v>41108.263888889778</c:v>
                </c:pt>
                <c:pt idx="9702">
                  <c:v>41108.277777778676</c:v>
                </c:pt>
                <c:pt idx="9703">
                  <c:v>41108.291666667552</c:v>
                </c:pt>
                <c:pt idx="9704">
                  <c:v>41108.305555556464</c:v>
                </c:pt>
                <c:pt idx="9705">
                  <c:v>41108.319444445347</c:v>
                </c:pt>
                <c:pt idx="9706">
                  <c:v>41108.333333334238</c:v>
                </c:pt>
                <c:pt idx="9707">
                  <c:v>41108.347222223136</c:v>
                </c:pt>
                <c:pt idx="9708">
                  <c:v>41108.361111112012</c:v>
                </c:pt>
                <c:pt idx="9709">
                  <c:v>41108.375000000909</c:v>
                </c:pt>
                <c:pt idx="9710">
                  <c:v>41108.388888889807</c:v>
                </c:pt>
                <c:pt idx="9711">
                  <c:v>41108.402777778691</c:v>
                </c:pt>
                <c:pt idx="9712">
                  <c:v>41108.416666667581</c:v>
                </c:pt>
                <c:pt idx="9713">
                  <c:v>41108.430555556479</c:v>
                </c:pt>
                <c:pt idx="9714">
                  <c:v>41108.444444445362</c:v>
                </c:pt>
                <c:pt idx="9715">
                  <c:v>41108.45833333426</c:v>
                </c:pt>
                <c:pt idx="9716">
                  <c:v>41108.472222223143</c:v>
                </c:pt>
                <c:pt idx="9717">
                  <c:v>41108.486111112041</c:v>
                </c:pt>
                <c:pt idx="9718">
                  <c:v>41108.500000000931</c:v>
                </c:pt>
                <c:pt idx="9719">
                  <c:v>41108.513888889815</c:v>
                </c:pt>
                <c:pt idx="9720">
                  <c:v>41108.527777778705</c:v>
                </c:pt>
                <c:pt idx="9721">
                  <c:v>41108.541666667588</c:v>
                </c:pt>
                <c:pt idx="9722">
                  <c:v>41108.555555556493</c:v>
                </c:pt>
                <c:pt idx="9723">
                  <c:v>41108.569444445377</c:v>
                </c:pt>
                <c:pt idx="9724">
                  <c:v>41108.583333334267</c:v>
                </c:pt>
                <c:pt idx="9725">
                  <c:v>41108.597222223158</c:v>
                </c:pt>
                <c:pt idx="9726">
                  <c:v>41108.611111112041</c:v>
                </c:pt>
                <c:pt idx="9727">
                  <c:v>41108.625000000931</c:v>
                </c:pt>
                <c:pt idx="9728">
                  <c:v>41108.638888889829</c:v>
                </c:pt>
                <c:pt idx="9729">
                  <c:v>41108.652777778727</c:v>
                </c:pt>
                <c:pt idx="9730">
                  <c:v>41108.666666667596</c:v>
                </c:pt>
                <c:pt idx="9731">
                  <c:v>41108.680555556508</c:v>
                </c:pt>
                <c:pt idx="9732">
                  <c:v>41108.694444445384</c:v>
                </c:pt>
                <c:pt idx="9733">
                  <c:v>41108.708333334282</c:v>
                </c:pt>
                <c:pt idx="9734">
                  <c:v>41108.722222223172</c:v>
                </c:pt>
                <c:pt idx="9735">
                  <c:v>41108.736111112055</c:v>
                </c:pt>
                <c:pt idx="9736">
                  <c:v>41108.750000000953</c:v>
                </c:pt>
                <c:pt idx="9737">
                  <c:v>41108.763888889836</c:v>
                </c:pt>
                <c:pt idx="9738">
                  <c:v>41108.777777778734</c:v>
                </c:pt>
                <c:pt idx="9739">
                  <c:v>41108.79166666761</c:v>
                </c:pt>
                <c:pt idx="9740">
                  <c:v>41108.805555556522</c:v>
                </c:pt>
                <c:pt idx="9741">
                  <c:v>41108.819444445413</c:v>
                </c:pt>
                <c:pt idx="9742">
                  <c:v>41108.833333334296</c:v>
                </c:pt>
                <c:pt idx="9743">
                  <c:v>41108.847222223194</c:v>
                </c:pt>
                <c:pt idx="9744">
                  <c:v>41108.861111112077</c:v>
                </c:pt>
                <c:pt idx="9745">
                  <c:v>41108.875000000968</c:v>
                </c:pt>
                <c:pt idx="9746">
                  <c:v>41108.888888889865</c:v>
                </c:pt>
                <c:pt idx="9747">
                  <c:v>41108.902777778749</c:v>
                </c:pt>
                <c:pt idx="9748">
                  <c:v>41108.916666667632</c:v>
                </c:pt>
                <c:pt idx="9749">
                  <c:v>41108.930555556537</c:v>
                </c:pt>
                <c:pt idx="9750">
                  <c:v>41108.944444445428</c:v>
                </c:pt>
                <c:pt idx="9751">
                  <c:v>41108.958333334318</c:v>
                </c:pt>
                <c:pt idx="9752">
                  <c:v>41108.972222223201</c:v>
                </c:pt>
                <c:pt idx="9753">
                  <c:v>41108.986111112092</c:v>
                </c:pt>
                <c:pt idx="9754">
                  <c:v>41109.000000000982</c:v>
                </c:pt>
                <c:pt idx="9755">
                  <c:v>41109.013888889873</c:v>
                </c:pt>
                <c:pt idx="9756">
                  <c:v>41109.027777778756</c:v>
                </c:pt>
                <c:pt idx="9757">
                  <c:v>41109.041666667646</c:v>
                </c:pt>
                <c:pt idx="9758">
                  <c:v>41109.055555556552</c:v>
                </c:pt>
                <c:pt idx="9759">
                  <c:v>41109.069444445435</c:v>
                </c:pt>
                <c:pt idx="9760">
                  <c:v>41109.083333334333</c:v>
                </c:pt>
                <c:pt idx="9761">
                  <c:v>41109.097222223209</c:v>
                </c:pt>
                <c:pt idx="9762">
                  <c:v>41109.111111112106</c:v>
                </c:pt>
                <c:pt idx="9763">
                  <c:v>41109.12500000099</c:v>
                </c:pt>
                <c:pt idx="9764">
                  <c:v>41109.138888889887</c:v>
                </c:pt>
                <c:pt idx="9765">
                  <c:v>41109.152777778785</c:v>
                </c:pt>
                <c:pt idx="9766">
                  <c:v>41109.166666667654</c:v>
                </c:pt>
                <c:pt idx="9767">
                  <c:v>41109.180555556566</c:v>
                </c:pt>
                <c:pt idx="9768">
                  <c:v>41109.194444445442</c:v>
                </c:pt>
                <c:pt idx="9769">
                  <c:v>41109.20833333434</c:v>
                </c:pt>
                <c:pt idx="9770">
                  <c:v>41109.222222223223</c:v>
                </c:pt>
                <c:pt idx="9771">
                  <c:v>41109.236111112121</c:v>
                </c:pt>
                <c:pt idx="9772">
                  <c:v>41109.250000001004</c:v>
                </c:pt>
                <c:pt idx="9773">
                  <c:v>41109.263888889895</c:v>
                </c:pt>
                <c:pt idx="9774">
                  <c:v>41109.277777778785</c:v>
                </c:pt>
                <c:pt idx="9775">
                  <c:v>41109.291666667661</c:v>
                </c:pt>
                <c:pt idx="9776">
                  <c:v>41109.305555556581</c:v>
                </c:pt>
                <c:pt idx="9777">
                  <c:v>41109.319444445471</c:v>
                </c:pt>
                <c:pt idx="9778">
                  <c:v>41109.333333334362</c:v>
                </c:pt>
                <c:pt idx="9779">
                  <c:v>41109.347222223245</c:v>
                </c:pt>
                <c:pt idx="9780">
                  <c:v>41109.361111112135</c:v>
                </c:pt>
                <c:pt idx="9781">
                  <c:v>41109.375000001026</c:v>
                </c:pt>
                <c:pt idx="9782">
                  <c:v>41109.388888889924</c:v>
                </c:pt>
                <c:pt idx="9783">
                  <c:v>41109.402777778814</c:v>
                </c:pt>
                <c:pt idx="9784">
                  <c:v>41109.41666666769</c:v>
                </c:pt>
                <c:pt idx="9785">
                  <c:v>41109.430555556595</c:v>
                </c:pt>
                <c:pt idx="9786">
                  <c:v>41109.444444445486</c:v>
                </c:pt>
                <c:pt idx="9787">
                  <c:v>41109.458333334376</c:v>
                </c:pt>
                <c:pt idx="9788">
                  <c:v>41109.472222223259</c:v>
                </c:pt>
                <c:pt idx="9789">
                  <c:v>41109.486111112157</c:v>
                </c:pt>
                <c:pt idx="9790">
                  <c:v>41109.500000001033</c:v>
                </c:pt>
                <c:pt idx="9791">
                  <c:v>41109.513888889931</c:v>
                </c:pt>
                <c:pt idx="9792">
                  <c:v>41109.527777778821</c:v>
                </c:pt>
                <c:pt idx="9793">
                  <c:v>41109.541666667697</c:v>
                </c:pt>
                <c:pt idx="9794">
                  <c:v>41109.555555556602</c:v>
                </c:pt>
                <c:pt idx="9795">
                  <c:v>41109.569444445486</c:v>
                </c:pt>
                <c:pt idx="9796">
                  <c:v>41109.583333334383</c:v>
                </c:pt>
                <c:pt idx="9797">
                  <c:v>41109.597222223274</c:v>
                </c:pt>
                <c:pt idx="9798">
                  <c:v>41109.611111112165</c:v>
                </c:pt>
                <c:pt idx="9799">
                  <c:v>41109.625000001048</c:v>
                </c:pt>
                <c:pt idx="9800">
                  <c:v>41109.638888889946</c:v>
                </c:pt>
                <c:pt idx="9801">
                  <c:v>41109.652777778843</c:v>
                </c:pt>
                <c:pt idx="9802">
                  <c:v>41109.666666667719</c:v>
                </c:pt>
                <c:pt idx="9803">
                  <c:v>41109.680555556617</c:v>
                </c:pt>
                <c:pt idx="9804">
                  <c:v>41109.694444445508</c:v>
                </c:pt>
                <c:pt idx="9805">
                  <c:v>41109.708333334398</c:v>
                </c:pt>
                <c:pt idx="9806">
                  <c:v>41109.722222223281</c:v>
                </c:pt>
                <c:pt idx="9807">
                  <c:v>41109.736111112179</c:v>
                </c:pt>
                <c:pt idx="9808">
                  <c:v>41109.75000000107</c:v>
                </c:pt>
                <c:pt idx="9809">
                  <c:v>41109.763888889953</c:v>
                </c:pt>
                <c:pt idx="9810">
                  <c:v>41109.777777778851</c:v>
                </c:pt>
                <c:pt idx="9811">
                  <c:v>41109.791666667719</c:v>
                </c:pt>
                <c:pt idx="9812">
                  <c:v>41109.805555556632</c:v>
                </c:pt>
                <c:pt idx="9813">
                  <c:v>41109.819444445529</c:v>
                </c:pt>
                <c:pt idx="9814">
                  <c:v>41109.833333334413</c:v>
                </c:pt>
                <c:pt idx="9815">
                  <c:v>41109.847222223303</c:v>
                </c:pt>
                <c:pt idx="9816">
                  <c:v>41109.861111112194</c:v>
                </c:pt>
                <c:pt idx="9817">
                  <c:v>41109.875000001084</c:v>
                </c:pt>
                <c:pt idx="9818">
                  <c:v>41109.888888889989</c:v>
                </c:pt>
                <c:pt idx="9819">
                  <c:v>41109.902777778872</c:v>
                </c:pt>
                <c:pt idx="9820">
                  <c:v>41109.916666667756</c:v>
                </c:pt>
                <c:pt idx="9821">
                  <c:v>41109.930555556646</c:v>
                </c:pt>
                <c:pt idx="9822">
                  <c:v>41109.944444445544</c:v>
                </c:pt>
                <c:pt idx="9823">
                  <c:v>41109.958333334442</c:v>
                </c:pt>
                <c:pt idx="9824">
                  <c:v>41109.972222223318</c:v>
                </c:pt>
                <c:pt idx="9825">
                  <c:v>41109.986111112208</c:v>
                </c:pt>
                <c:pt idx="9826">
                  <c:v>41110.000000001091</c:v>
                </c:pt>
                <c:pt idx="9827">
                  <c:v>41110.013888889989</c:v>
                </c:pt>
                <c:pt idx="9828">
                  <c:v>41110.02777777888</c:v>
                </c:pt>
                <c:pt idx="9829">
                  <c:v>41110.041666667763</c:v>
                </c:pt>
                <c:pt idx="9830">
                  <c:v>41110.055555556661</c:v>
                </c:pt>
                <c:pt idx="9831">
                  <c:v>41110.069444445551</c:v>
                </c:pt>
                <c:pt idx="9832">
                  <c:v>41110.083333334442</c:v>
                </c:pt>
                <c:pt idx="9833">
                  <c:v>41110.097222223325</c:v>
                </c:pt>
                <c:pt idx="9834">
                  <c:v>41110.111111112215</c:v>
                </c:pt>
                <c:pt idx="9835">
                  <c:v>41110.125000001099</c:v>
                </c:pt>
                <c:pt idx="9836">
                  <c:v>41110.138888890011</c:v>
                </c:pt>
                <c:pt idx="9837">
                  <c:v>41110.152777778902</c:v>
                </c:pt>
                <c:pt idx="9838">
                  <c:v>41110.166666667777</c:v>
                </c:pt>
                <c:pt idx="9839">
                  <c:v>41110.180555556683</c:v>
                </c:pt>
                <c:pt idx="9840">
                  <c:v>41110.194444445566</c:v>
                </c:pt>
                <c:pt idx="9841">
                  <c:v>41110.208333334464</c:v>
                </c:pt>
                <c:pt idx="9842">
                  <c:v>41110.222222223339</c:v>
                </c:pt>
                <c:pt idx="9843">
                  <c:v>41110.23611111223</c:v>
                </c:pt>
                <c:pt idx="9844">
                  <c:v>41110.250000001128</c:v>
                </c:pt>
                <c:pt idx="9845">
                  <c:v>41110.263888890011</c:v>
                </c:pt>
                <c:pt idx="9846">
                  <c:v>41110.277777778909</c:v>
                </c:pt>
                <c:pt idx="9847">
                  <c:v>41110.291666667777</c:v>
                </c:pt>
                <c:pt idx="9848">
                  <c:v>41110.30555555669</c:v>
                </c:pt>
                <c:pt idx="9849">
                  <c:v>41110.319444445588</c:v>
                </c:pt>
                <c:pt idx="9850">
                  <c:v>41110.333333334478</c:v>
                </c:pt>
                <c:pt idx="9851">
                  <c:v>41110.347222223361</c:v>
                </c:pt>
                <c:pt idx="9852">
                  <c:v>41110.361111112245</c:v>
                </c:pt>
                <c:pt idx="9853">
                  <c:v>41110.375000001135</c:v>
                </c:pt>
                <c:pt idx="9854">
                  <c:v>41110.38888889004</c:v>
                </c:pt>
                <c:pt idx="9855">
                  <c:v>41110.402777778931</c:v>
                </c:pt>
                <c:pt idx="9856">
                  <c:v>41110.416666667814</c:v>
                </c:pt>
                <c:pt idx="9857">
                  <c:v>41110.430555556712</c:v>
                </c:pt>
                <c:pt idx="9858">
                  <c:v>41110.444444445602</c:v>
                </c:pt>
                <c:pt idx="9859">
                  <c:v>41110.4583333345</c:v>
                </c:pt>
                <c:pt idx="9860">
                  <c:v>41110.472222223383</c:v>
                </c:pt>
                <c:pt idx="9861">
                  <c:v>41110.486111112266</c:v>
                </c:pt>
                <c:pt idx="9862">
                  <c:v>41110.500000001157</c:v>
                </c:pt>
                <c:pt idx="9863">
                  <c:v>41110.513888890047</c:v>
                </c:pt>
                <c:pt idx="9864">
                  <c:v>41110.527777778938</c:v>
                </c:pt>
                <c:pt idx="9865">
                  <c:v>41110.541666667821</c:v>
                </c:pt>
                <c:pt idx="9866">
                  <c:v>41110.555555556719</c:v>
                </c:pt>
                <c:pt idx="9867">
                  <c:v>41110.569444445602</c:v>
                </c:pt>
                <c:pt idx="9868">
                  <c:v>41110.583333334507</c:v>
                </c:pt>
                <c:pt idx="9869">
                  <c:v>41110.597222223383</c:v>
                </c:pt>
                <c:pt idx="9870">
                  <c:v>41110.611111112274</c:v>
                </c:pt>
                <c:pt idx="9871">
                  <c:v>41110.625000001164</c:v>
                </c:pt>
                <c:pt idx="9872">
                  <c:v>41110.638888890062</c:v>
                </c:pt>
                <c:pt idx="9873">
                  <c:v>41110.65277777896</c:v>
                </c:pt>
                <c:pt idx="9874">
                  <c:v>41110.666666667828</c:v>
                </c:pt>
                <c:pt idx="9875">
                  <c:v>41110.680555556733</c:v>
                </c:pt>
                <c:pt idx="9876">
                  <c:v>41110.694444445624</c:v>
                </c:pt>
                <c:pt idx="9877">
                  <c:v>41110.708333334522</c:v>
                </c:pt>
                <c:pt idx="9878">
                  <c:v>41110.722222223405</c:v>
                </c:pt>
                <c:pt idx="9879">
                  <c:v>41110.736111112288</c:v>
                </c:pt>
                <c:pt idx="9880">
                  <c:v>41110.750000001186</c:v>
                </c:pt>
                <c:pt idx="9881">
                  <c:v>41110.763888890076</c:v>
                </c:pt>
                <c:pt idx="9882">
                  <c:v>41110.777777778967</c:v>
                </c:pt>
                <c:pt idx="9883">
                  <c:v>41110.791666667843</c:v>
                </c:pt>
                <c:pt idx="9884">
                  <c:v>41110.805555556748</c:v>
                </c:pt>
                <c:pt idx="9885">
                  <c:v>41110.819444445639</c:v>
                </c:pt>
                <c:pt idx="9886">
                  <c:v>41110.833333334536</c:v>
                </c:pt>
                <c:pt idx="9887">
                  <c:v>41110.847222223427</c:v>
                </c:pt>
                <c:pt idx="9888">
                  <c:v>41110.861111112303</c:v>
                </c:pt>
                <c:pt idx="9889">
                  <c:v>41110.875000001193</c:v>
                </c:pt>
                <c:pt idx="9890">
                  <c:v>41110.888888890098</c:v>
                </c:pt>
                <c:pt idx="9891">
                  <c:v>41110.902777778989</c:v>
                </c:pt>
                <c:pt idx="9892">
                  <c:v>41110.916666667872</c:v>
                </c:pt>
                <c:pt idx="9893">
                  <c:v>41110.930555556763</c:v>
                </c:pt>
                <c:pt idx="9894">
                  <c:v>41110.944444445653</c:v>
                </c:pt>
                <c:pt idx="9895">
                  <c:v>41110.958333334558</c:v>
                </c:pt>
                <c:pt idx="9896">
                  <c:v>41110.972222223441</c:v>
                </c:pt>
                <c:pt idx="9897">
                  <c:v>41110.986111112332</c:v>
                </c:pt>
                <c:pt idx="9898">
                  <c:v>41111.000000001208</c:v>
                </c:pt>
                <c:pt idx="9899">
                  <c:v>41111.013888890113</c:v>
                </c:pt>
                <c:pt idx="9900">
                  <c:v>41111.027777778996</c:v>
                </c:pt>
                <c:pt idx="9901">
                  <c:v>41111.041666667879</c:v>
                </c:pt>
                <c:pt idx="9902">
                  <c:v>41111.055555556784</c:v>
                </c:pt>
                <c:pt idx="9903">
                  <c:v>41111.06944444566</c:v>
                </c:pt>
                <c:pt idx="9904">
                  <c:v>41111.083333334565</c:v>
                </c:pt>
                <c:pt idx="9905">
                  <c:v>41111.097222223441</c:v>
                </c:pt>
                <c:pt idx="9906">
                  <c:v>41111.111111112332</c:v>
                </c:pt>
                <c:pt idx="9907">
                  <c:v>41111.125000001215</c:v>
                </c:pt>
                <c:pt idx="9908">
                  <c:v>41111.138888890127</c:v>
                </c:pt>
                <c:pt idx="9909">
                  <c:v>41111.152777779011</c:v>
                </c:pt>
                <c:pt idx="9910">
                  <c:v>41111.166666667894</c:v>
                </c:pt>
                <c:pt idx="9911">
                  <c:v>41111.180555556792</c:v>
                </c:pt>
                <c:pt idx="9912">
                  <c:v>41111.194444445675</c:v>
                </c:pt>
                <c:pt idx="9913">
                  <c:v>41111.20833333458</c:v>
                </c:pt>
                <c:pt idx="9914">
                  <c:v>41111.222222223456</c:v>
                </c:pt>
                <c:pt idx="9915">
                  <c:v>41111.236111112354</c:v>
                </c:pt>
                <c:pt idx="9916">
                  <c:v>41111.250000001237</c:v>
                </c:pt>
                <c:pt idx="9917">
                  <c:v>41111.263888890135</c:v>
                </c:pt>
                <c:pt idx="9918">
                  <c:v>41111.277777779025</c:v>
                </c:pt>
                <c:pt idx="9919">
                  <c:v>41111.291666667901</c:v>
                </c:pt>
                <c:pt idx="9920">
                  <c:v>41111.305555556813</c:v>
                </c:pt>
                <c:pt idx="9921">
                  <c:v>41111.319444445697</c:v>
                </c:pt>
                <c:pt idx="9922">
                  <c:v>41111.333333334594</c:v>
                </c:pt>
                <c:pt idx="9923">
                  <c:v>41111.347222223485</c:v>
                </c:pt>
                <c:pt idx="9924">
                  <c:v>41111.361111112361</c:v>
                </c:pt>
                <c:pt idx="9925">
                  <c:v>41111.375000001251</c:v>
                </c:pt>
                <c:pt idx="9926">
                  <c:v>41111.388888890157</c:v>
                </c:pt>
                <c:pt idx="9927">
                  <c:v>41111.40277777904</c:v>
                </c:pt>
                <c:pt idx="9928">
                  <c:v>41111.41666666793</c:v>
                </c:pt>
                <c:pt idx="9929">
                  <c:v>41111.430555556828</c:v>
                </c:pt>
                <c:pt idx="9930">
                  <c:v>41111.444444445711</c:v>
                </c:pt>
                <c:pt idx="9931">
                  <c:v>41111.458333334609</c:v>
                </c:pt>
                <c:pt idx="9932">
                  <c:v>41111.472222223492</c:v>
                </c:pt>
                <c:pt idx="9933">
                  <c:v>41111.486111112383</c:v>
                </c:pt>
                <c:pt idx="9934">
                  <c:v>41111.500000001266</c:v>
                </c:pt>
                <c:pt idx="9935">
                  <c:v>41111.513888890171</c:v>
                </c:pt>
                <c:pt idx="9936">
                  <c:v>41111.527777779054</c:v>
                </c:pt>
                <c:pt idx="9937">
                  <c:v>41111.541666667938</c:v>
                </c:pt>
                <c:pt idx="9938">
                  <c:v>41111.555555556843</c:v>
                </c:pt>
                <c:pt idx="9939">
                  <c:v>41111.569444445726</c:v>
                </c:pt>
                <c:pt idx="9940">
                  <c:v>41111.583333334616</c:v>
                </c:pt>
                <c:pt idx="9941">
                  <c:v>41111.597222223507</c:v>
                </c:pt>
                <c:pt idx="9942">
                  <c:v>41111.61111111239</c:v>
                </c:pt>
                <c:pt idx="9943">
                  <c:v>41111.625000001273</c:v>
                </c:pt>
                <c:pt idx="9944">
                  <c:v>41111.638888890186</c:v>
                </c:pt>
                <c:pt idx="9945">
                  <c:v>41111.652777779069</c:v>
                </c:pt>
                <c:pt idx="9946">
                  <c:v>41111.666666667952</c:v>
                </c:pt>
                <c:pt idx="9947">
                  <c:v>41111.680555556857</c:v>
                </c:pt>
                <c:pt idx="9948">
                  <c:v>41111.694444445733</c:v>
                </c:pt>
                <c:pt idx="9949">
                  <c:v>41111.708333334631</c:v>
                </c:pt>
                <c:pt idx="9950">
                  <c:v>41111.722222223521</c:v>
                </c:pt>
                <c:pt idx="9951">
                  <c:v>41111.736111112405</c:v>
                </c:pt>
                <c:pt idx="9952">
                  <c:v>41111.750000001295</c:v>
                </c:pt>
                <c:pt idx="9953">
                  <c:v>41111.763888890186</c:v>
                </c:pt>
                <c:pt idx="9954">
                  <c:v>41111.777777779076</c:v>
                </c:pt>
                <c:pt idx="9955">
                  <c:v>41111.791666667967</c:v>
                </c:pt>
                <c:pt idx="9956">
                  <c:v>41111.805555556872</c:v>
                </c:pt>
                <c:pt idx="9957">
                  <c:v>41111.819444445762</c:v>
                </c:pt>
                <c:pt idx="9958">
                  <c:v>41111.833333334645</c:v>
                </c:pt>
                <c:pt idx="9959">
                  <c:v>41111.847222223543</c:v>
                </c:pt>
                <c:pt idx="9960">
                  <c:v>41111.861111112426</c:v>
                </c:pt>
                <c:pt idx="9961">
                  <c:v>41111.87500000131</c:v>
                </c:pt>
                <c:pt idx="9962">
                  <c:v>41111.888888890215</c:v>
                </c:pt>
                <c:pt idx="9963">
                  <c:v>41111.902777779098</c:v>
                </c:pt>
                <c:pt idx="9964">
                  <c:v>41111.916666667988</c:v>
                </c:pt>
                <c:pt idx="9965">
                  <c:v>41111.930555556886</c:v>
                </c:pt>
                <c:pt idx="9966">
                  <c:v>41111.944444445769</c:v>
                </c:pt>
                <c:pt idx="9967">
                  <c:v>41111.958333334667</c:v>
                </c:pt>
                <c:pt idx="9968">
                  <c:v>41111.972222223558</c:v>
                </c:pt>
                <c:pt idx="9969">
                  <c:v>41111.986111112441</c:v>
                </c:pt>
                <c:pt idx="9970">
                  <c:v>41112.000000001324</c:v>
                </c:pt>
                <c:pt idx="9971">
                  <c:v>41112.013888890222</c:v>
                </c:pt>
                <c:pt idx="9972">
                  <c:v>41112.027777779105</c:v>
                </c:pt>
                <c:pt idx="9973">
                  <c:v>41112.041666667996</c:v>
                </c:pt>
                <c:pt idx="9974">
                  <c:v>41112.055555556901</c:v>
                </c:pt>
                <c:pt idx="9975">
                  <c:v>41112.069444445784</c:v>
                </c:pt>
                <c:pt idx="9976">
                  <c:v>41112.083333334682</c:v>
                </c:pt>
                <c:pt idx="9977">
                  <c:v>41112.097222223565</c:v>
                </c:pt>
                <c:pt idx="9978">
                  <c:v>41112.111111112456</c:v>
                </c:pt>
                <c:pt idx="9979">
                  <c:v>41112.125000001332</c:v>
                </c:pt>
                <c:pt idx="9980">
                  <c:v>41112.138888890237</c:v>
                </c:pt>
                <c:pt idx="9981">
                  <c:v>41112.152777779134</c:v>
                </c:pt>
                <c:pt idx="9982">
                  <c:v>41112.16666666801</c:v>
                </c:pt>
                <c:pt idx="9983">
                  <c:v>41112.180555556915</c:v>
                </c:pt>
                <c:pt idx="9984">
                  <c:v>41112.194444445791</c:v>
                </c:pt>
                <c:pt idx="9985">
                  <c:v>41112.208333334689</c:v>
                </c:pt>
                <c:pt idx="9986">
                  <c:v>41112.22222222358</c:v>
                </c:pt>
                <c:pt idx="9987">
                  <c:v>41112.23611111247</c:v>
                </c:pt>
                <c:pt idx="9988">
                  <c:v>41112.250000001353</c:v>
                </c:pt>
                <c:pt idx="9989">
                  <c:v>41112.263888890244</c:v>
                </c:pt>
                <c:pt idx="9990">
                  <c:v>41112.277777779134</c:v>
                </c:pt>
                <c:pt idx="9991">
                  <c:v>41112.291666668018</c:v>
                </c:pt>
                <c:pt idx="9992">
                  <c:v>41112.30555555693</c:v>
                </c:pt>
                <c:pt idx="9993">
                  <c:v>41112.319444445813</c:v>
                </c:pt>
                <c:pt idx="9994">
                  <c:v>41112.333333334711</c:v>
                </c:pt>
                <c:pt idx="9995">
                  <c:v>41112.347222223601</c:v>
                </c:pt>
                <c:pt idx="9996">
                  <c:v>41112.361111112485</c:v>
                </c:pt>
                <c:pt idx="9997">
                  <c:v>41112.375000001375</c:v>
                </c:pt>
                <c:pt idx="9998">
                  <c:v>41112.388888890273</c:v>
                </c:pt>
                <c:pt idx="9999">
                  <c:v>41112.402777779163</c:v>
                </c:pt>
                <c:pt idx="10000">
                  <c:v>41112.416666668047</c:v>
                </c:pt>
                <c:pt idx="10001">
                  <c:v>41112.430555556944</c:v>
                </c:pt>
                <c:pt idx="10002">
                  <c:v>41112.444444445835</c:v>
                </c:pt>
                <c:pt idx="10003">
                  <c:v>41112.458333334725</c:v>
                </c:pt>
                <c:pt idx="10004">
                  <c:v>41112.472222223609</c:v>
                </c:pt>
                <c:pt idx="10005">
                  <c:v>41112.486111112499</c:v>
                </c:pt>
                <c:pt idx="10006">
                  <c:v>41112.500000001382</c:v>
                </c:pt>
                <c:pt idx="10007">
                  <c:v>41112.51388889028</c:v>
                </c:pt>
                <c:pt idx="10008">
                  <c:v>41112.527777779171</c:v>
                </c:pt>
                <c:pt idx="10009">
                  <c:v>41112.541666668054</c:v>
                </c:pt>
                <c:pt idx="10010">
                  <c:v>41112.555555556959</c:v>
                </c:pt>
                <c:pt idx="10011">
                  <c:v>41112.569444445835</c:v>
                </c:pt>
                <c:pt idx="10012">
                  <c:v>41112.583333334733</c:v>
                </c:pt>
                <c:pt idx="10013">
                  <c:v>41112.597222223616</c:v>
                </c:pt>
                <c:pt idx="10014">
                  <c:v>41112.611111112514</c:v>
                </c:pt>
                <c:pt idx="10015">
                  <c:v>41112.625000001397</c:v>
                </c:pt>
                <c:pt idx="10016">
                  <c:v>41112.638888890295</c:v>
                </c:pt>
                <c:pt idx="10017">
                  <c:v>41112.652777779193</c:v>
                </c:pt>
                <c:pt idx="10018">
                  <c:v>41112.666666668076</c:v>
                </c:pt>
                <c:pt idx="10019">
                  <c:v>41112.680555556974</c:v>
                </c:pt>
                <c:pt idx="10020">
                  <c:v>41112.694444445857</c:v>
                </c:pt>
                <c:pt idx="10021">
                  <c:v>41112.708333334747</c:v>
                </c:pt>
                <c:pt idx="10022">
                  <c:v>41112.722222223631</c:v>
                </c:pt>
                <c:pt idx="10023">
                  <c:v>41112.736111112528</c:v>
                </c:pt>
                <c:pt idx="10024">
                  <c:v>41112.750000001412</c:v>
                </c:pt>
                <c:pt idx="10025">
                  <c:v>41112.763888890302</c:v>
                </c:pt>
                <c:pt idx="10026">
                  <c:v>41112.777777779193</c:v>
                </c:pt>
                <c:pt idx="10027">
                  <c:v>41112.791666668076</c:v>
                </c:pt>
                <c:pt idx="10028">
                  <c:v>41112.805555556988</c:v>
                </c:pt>
                <c:pt idx="10029">
                  <c:v>41112.819444445879</c:v>
                </c:pt>
                <c:pt idx="10030">
                  <c:v>41112.833333334762</c:v>
                </c:pt>
                <c:pt idx="10031">
                  <c:v>41112.847222223652</c:v>
                </c:pt>
                <c:pt idx="10032">
                  <c:v>41112.861111112536</c:v>
                </c:pt>
                <c:pt idx="10033">
                  <c:v>41112.875000001426</c:v>
                </c:pt>
                <c:pt idx="10034">
                  <c:v>41112.888888890338</c:v>
                </c:pt>
                <c:pt idx="10035">
                  <c:v>41112.902777779214</c:v>
                </c:pt>
                <c:pt idx="10036">
                  <c:v>41112.916666668112</c:v>
                </c:pt>
                <c:pt idx="10037">
                  <c:v>41112.930555557003</c:v>
                </c:pt>
                <c:pt idx="10038">
                  <c:v>41112.944444445893</c:v>
                </c:pt>
                <c:pt idx="10039">
                  <c:v>41112.958333334791</c:v>
                </c:pt>
                <c:pt idx="10040">
                  <c:v>41112.972222223667</c:v>
                </c:pt>
                <c:pt idx="10041">
                  <c:v>41112.986111112565</c:v>
                </c:pt>
                <c:pt idx="10042">
                  <c:v>41113.000000001441</c:v>
                </c:pt>
                <c:pt idx="10043">
                  <c:v>41113.013888890338</c:v>
                </c:pt>
                <c:pt idx="10044">
                  <c:v>41113.027777779222</c:v>
                </c:pt>
                <c:pt idx="10045">
                  <c:v>41113.041666668112</c:v>
                </c:pt>
                <c:pt idx="10046">
                  <c:v>41113.05555555701</c:v>
                </c:pt>
                <c:pt idx="10047">
                  <c:v>41113.0694444459</c:v>
                </c:pt>
                <c:pt idx="10048">
                  <c:v>41113.083333334791</c:v>
                </c:pt>
                <c:pt idx="10049">
                  <c:v>41113.097222223674</c:v>
                </c:pt>
                <c:pt idx="10050">
                  <c:v>41113.111111112572</c:v>
                </c:pt>
                <c:pt idx="10051">
                  <c:v>41113.125000001448</c:v>
                </c:pt>
                <c:pt idx="10052">
                  <c:v>41113.138888890353</c:v>
                </c:pt>
                <c:pt idx="10053">
                  <c:v>41113.152777779236</c:v>
                </c:pt>
                <c:pt idx="10054">
                  <c:v>41113.166666668134</c:v>
                </c:pt>
                <c:pt idx="10055">
                  <c:v>41113.180555557032</c:v>
                </c:pt>
                <c:pt idx="10056">
                  <c:v>41113.194444445915</c:v>
                </c:pt>
                <c:pt idx="10057">
                  <c:v>41113.208333334813</c:v>
                </c:pt>
                <c:pt idx="10058">
                  <c:v>41113.222222223689</c:v>
                </c:pt>
                <c:pt idx="10059">
                  <c:v>41113.236111112587</c:v>
                </c:pt>
                <c:pt idx="10060">
                  <c:v>41113.250000001477</c:v>
                </c:pt>
                <c:pt idx="10061">
                  <c:v>41113.26388889036</c:v>
                </c:pt>
                <c:pt idx="10062">
                  <c:v>41113.277777779251</c:v>
                </c:pt>
                <c:pt idx="10063">
                  <c:v>41113.291666668134</c:v>
                </c:pt>
                <c:pt idx="10064">
                  <c:v>41113.305555557039</c:v>
                </c:pt>
                <c:pt idx="10065">
                  <c:v>41113.319444445937</c:v>
                </c:pt>
                <c:pt idx="10066">
                  <c:v>41113.333333334827</c:v>
                </c:pt>
                <c:pt idx="10067">
                  <c:v>41113.347222223711</c:v>
                </c:pt>
                <c:pt idx="10068">
                  <c:v>41113.361111112594</c:v>
                </c:pt>
                <c:pt idx="10069">
                  <c:v>41113.375000001484</c:v>
                </c:pt>
                <c:pt idx="10070">
                  <c:v>41113.388888890389</c:v>
                </c:pt>
                <c:pt idx="10071">
                  <c:v>41113.402777779273</c:v>
                </c:pt>
                <c:pt idx="10072">
                  <c:v>41113.416666668163</c:v>
                </c:pt>
                <c:pt idx="10073">
                  <c:v>41113.430555557061</c:v>
                </c:pt>
                <c:pt idx="10074">
                  <c:v>41113.444444445951</c:v>
                </c:pt>
                <c:pt idx="10075">
                  <c:v>41113.458333334849</c:v>
                </c:pt>
                <c:pt idx="10076">
                  <c:v>41113.472222223732</c:v>
                </c:pt>
                <c:pt idx="10077">
                  <c:v>41113.486111112616</c:v>
                </c:pt>
                <c:pt idx="10078">
                  <c:v>41113.500000001506</c:v>
                </c:pt>
                <c:pt idx="10079">
                  <c:v>41113.513888890397</c:v>
                </c:pt>
                <c:pt idx="10080">
                  <c:v>41113.52777777928</c:v>
                </c:pt>
                <c:pt idx="10081">
                  <c:v>41113.541666668178</c:v>
                </c:pt>
                <c:pt idx="10082">
                  <c:v>41113.555555557068</c:v>
                </c:pt>
                <c:pt idx="10083">
                  <c:v>41113.569444445959</c:v>
                </c:pt>
                <c:pt idx="10084">
                  <c:v>41113.583333334849</c:v>
                </c:pt>
                <c:pt idx="10085">
                  <c:v>41113.597222223732</c:v>
                </c:pt>
                <c:pt idx="10086">
                  <c:v>41113.611111112623</c:v>
                </c:pt>
                <c:pt idx="10087">
                  <c:v>41113.625000001513</c:v>
                </c:pt>
                <c:pt idx="10088">
                  <c:v>41113.638888890411</c:v>
                </c:pt>
                <c:pt idx="10089">
                  <c:v>41113.652777779302</c:v>
                </c:pt>
                <c:pt idx="10090">
                  <c:v>41113.666666668185</c:v>
                </c:pt>
                <c:pt idx="10091">
                  <c:v>41113.680555557083</c:v>
                </c:pt>
                <c:pt idx="10092">
                  <c:v>41113.694444445973</c:v>
                </c:pt>
                <c:pt idx="10093">
                  <c:v>41113.708333334871</c:v>
                </c:pt>
                <c:pt idx="10094">
                  <c:v>41113.722222223754</c:v>
                </c:pt>
                <c:pt idx="10095">
                  <c:v>41113.736111112637</c:v>
                </c:pt>
                <c:pt idx="10096">
                  <c:v>41113.750000001535</c:v>
                </c:pt>
                <c:pt idx="10097">
                  <c:v>41113.763888890426</c:v>
                </c:pt>
                <c:pt idx="10098">
                  <c:v>41113.777777779309</c:v>
                </c:pt>
                <c:pt idx="10099">
                  <c:v>41113.791666668192</c:v>
                </c:pt>
                <c:pt idx="10100">
                  <c:v>41113.805555557097</c:v>
                </c:pt>
                <c:pt idx="10101">
                  <c:v>41113.819444445995</c:v>
                </c:pt>
                <c:pt idx="10102">
                  <c:v>41113.833333334886</c:v>
                </c:pt>
                <c:pt idx="10103">
                  <c:v>41113.847222223769</c:v>
                </c:pt>
                <c:pt idx="10104">
                  <c:v>41113.861111112652</c:v>
                </c:pt>
                <c:pt idx="10105">
                  <c:v>41113.87500000155</c:v>
                </c:pt>
                <c:pt idx="10106">
                  <c:v>41113.888888890448</c:v>
                </c:pt>
                <c:pt idx="10107">
                  <c:v>41113.902777779331</c:v>
                </c:pt>
                <c:pt idx="10108">
                  <c:v>41113.916666668221</c:v>
                </c:pt>
                <c:pt idx="10109">
                  <c:v>41113.930555557112</c:v>
                </c:pt>
                <c:pt idx="10110">
                  <c:v>41113.94444444601</c:v>
                </c:pt>
                <c:pt idx="10111">
                  <c:v>41113.9583333349</c:v>
                </c:pt>
                <c:pt idx="10112">
                  <c:v>41113.972222223783</c:v>
                </c:pt>
                <c:pt idx="10113">
                  <c:v>41113.986111112681</c:v>
                </c:pt>
                <c:pt idx="10114">
                  <c:v>41114.000000001564</c:v>
                </c:pt>
                <c:pt idx="10115">
                  <c:v>41114.013888890462</c:v>
                </c:pt>
                <c:pt idx="10116">
                  <c:v>41114.027777779338</c:v>
                </c:pt>
                <c:pt idx="10117">
                  <c:v>41114.041666668229</c:v>
                </c:pt>
                <c:pt idx="10118">
                  <c:v>41114.055555557134</c:v>
                </c:pt>
                <c:pt idx="10119">
                  <c:v>41114.069444446017</c:v>
                </c:pt>
                <c:pt idx="10120">
                  <c:v>41114.083333334915</c:v>
                </c:pt>
                <c:pt idx="10121">
                  <c:v>41114.097222223791</c:v>
                </c:pt>
                <c:pt idx="10122">
                  <c:v>41114.111111112681</c:v>
                </c:pt>
                <c:pt idx="10123">
                  <c:v>41114.125000001572</c:v>
                </c:pt>
                <c:pt idx="10124">
                  <c:v>41114.138888890469</c:v>
                </c:pt>
                <c:pt idx="10125">
                  <c:v>41114.15277777936</c:v>
                </c:pt>
                <c:pt idx="10126">
                  <c:v>41114.166666668243</c:v>
                </c:pt>
                <c:pt idx="10127">
                  <c:v>41114.180555557141</c:v>
                </c:pt>
                <c:pt idx="10128">
                  <c:v>41114.194444446031</c:v>
                </c:pt>
                <c:pt idx="10129">
                  <c:v>41114.208333334929</c:v>
                </c:pt>
                <c:pt idx="10130">
                  <c:v>41114.222222223805</c:v>
                </c:pt>
                <c:pt idx="10131">
                  <c:v>41114.236111112696</c:v>
                </c:pt>
                <c:pt idx="10132">
                  <c:v>41114.250000001586</c:v>
                </c:pt>
                <c:pt idx="10133">
                  <c:v>41114.263888890484</c:v>
                </c:pt>
                <c:pt idx="10134">
                  <c:v>41114.277777779374</c:v>
                </c:pt>
                <c:pt idx="10135">
                  <c:v>41114.29166666825</c:v>
                </c:pt>
                <c:pt idx="10136">
                  <c:v>41114.305555557163</c:v>
                </c:pt>
                <c:pt idx="10137">
                  <c:v>41114.319444446053</c:v>
                </c:pt>
                <c:pt idx="10138">
                  <c:v>41114.333333334944</c:v>
                </c:pt>
                <c:pt idx="10139">
                  <c:v>41114.347222223834</c:v>
                </c:pt>
                <c:pt idx="10140">
                  <c:v>41114.36111111271</c:v>
                </c:pt>
                <c:pt idx="10141">
                  <c:v>41114.375000001601</c:v>
                </c:pt>
                <c:pt idx="10142">
                  <c:v>41114.388888890506</c:v>
                </c:pt>
                <c:pt idx="10143">
                  <c:v>41114.402777779389</c:v>
                </c:pt>
                <c:pt idx="10144">
                  <c:v>41114.41666666828</c:v>
                </c:pt>
                <c:pt idx="10145">
                  <c:v>41114.430555557177</c:v>
                </c:pt>
                <c:pt idx="10146">
                  <c:v>41114.444444446068</c:v>
                </c:pt>
                <c:pt idx="10147">
                  <c:v>41114.458333334966</c:v>
                </c:pt>
                <c:pt idx="10148">
                  <c:v>41114.472222223842</c:v>
                </c:pt>
                <c:pt idx="10149">
                  <c:v>41114.486111112732</c:v>
                </c:pt>
                <c:pt idx="10150">
                  <c:v>41114.500000001615</c:v>
                </c:pt>
                <c:pt idx="10151">
                  <c:v>41114.513888890513</c:v>
                </c:pt>
                <c:pt idx="10152">
                  <c:v>41114.527777779404</c:v>
                </c:pt>
                <c:pt idx="10153">
                  <c:v>41114.541666668287</c:v>
                </c:pt>
                <c:pt idx="10154">
                  <c:v>41114.555555557192</c:v>
                </c:pt>
                <c:pt idx="10155">
                  <c:v>41114.569444446082</c:v>
                </c:pt>
                <c:pt idx="10156">
                  <c:v>41114.583333334973</c:v>
                </c:pt>
                <c:pt idx="10157">
                  <c:v>41114.597222223856</c:v>
                </c:pt>
                <c:pt idx="10158">
                  <c:v>41114.611111112739</c:v>
                </c:pt>
                <c:pt idx="10159">
                  <c:v>41114.625000001623</c:v>
                </c:pt>
                <c:pt idx="10160">
                  <c:v>41114.638888890535</c:v>
                </c:pt>
                <c:pt idx="10161">
                  <c:v>41114.652777779418</c:v>
                </c:pt>
                <c:pt idx="10162">
                  <c:v>41114.666666668301</c:v>
                </c:pt>
                <c:pt idx="10163">
                  <c:v>41114.680555557199</c:v>
                </c:pt>
                <c:pt idx="10164">
                  <c:v>41114.69444444609</c:v>
                </c:pt>
                <c:pt idx="10165">
                  <c:v>41114.708333334987</c:v>
                </c:pt>
                <c:pt idx="10166">
                  <c:v>41114.722222223871</c:v>
                </c:pt>
                <c:pt idx="10167">
                  <c:v>41114.736111112754</c:v>
                </c:pt>
                <c:pt idx="10168">
                  <c:v>41114.750000001644</c:v>
                </c:pt>
                <c:pt idx="10169">
                  <c:v>41114.763888890535</c:v>
                </c:pt>
                <c:pt idx="10170">
                  <c:v>41114.777777779425</c:v>
                </c:pt>
                <c:pt idx="10171">
                  <c:v>41114.791666668309</c:v>
                </c:pt>
                <c:pt idx="10172">
                  <c:v>41114.805555557214</c:v>
                </c:pt>
                <c:pt idx="10173">
                  <c:v>41114.819444446119</c:v>
                </c:pt>
                <c:pt idx="10174">
                  <c:v>41114.833333335002</c:v>
                </c:pt>
                <c:pt idx="10175">
                  <c:v>41114.847222223892</c:v>
                </c:pt>
                <c:pt idx="10176">
                  <c:v>41114.861111112776</c:v>
                </c:pt>
                <c:pt idx="10177">
                  <c:v>41114.875000001659</c:v>
                </c:pt>
                <c:pt idx="10178">
                  <c:v>41114.888888890571</c:v>
                </c:pt>
                <c:pt idx="10179">
                  <c:v>41114.902777779447</c:v>
                </c:pt>
                <c:pt idx="10180">
                  <c:v>41114.916666668338</c:v>
                </c:pt>
                <c:pt idx="10181">
                  <c:v>41114.930555557228</c:v>
                </c:pt>
                <c:pt idx="10182">
                  <c:v>41114.944444446126</c:v>
                </c:pt>
                <c:pt idx="10183">
                  <c:v>41114.958333335017</c:v>
                </c:pt>
                <c:pt idx="10184">
                  <c:v>41114.972222223907</c:v>
                </c:pt>
                <c:pt idx="10185">
                  <c:v>41114.98611111279</c:v>
                </c:pt>
                <c:pt idx="10186">
                  <c:v>41115.000000001673</c:v>
                </c:pt>
                <c:pt idx="10187">
                  <c:v>41115.013888890579</c:v>
                </c:pt>
                <c:pt idx="10188">
                  <c:v>41115.027777779454</c:v>
                </c:pt>
                <c:pt idx="10189">
                  <c:v>41115.041666668345</c:v>
                </c:pt>
                <c:pt idx="10190">
                  <c:v>41115.055555557235</c:v>
                </c:pt>
                <c:pt idx="10191">
                  <c:v>41115.069444446133</c:v>
                </c:pt>
                <c:pt idx="10192">
                  <c:v>41115.083333335031</c:v>
                </c:pt>
                <c:pt idx="10193">
                  <c:v>41115.097222223914</c:v>
                </c:pt>
                <c:pt idx="10194">
                  <c:v>41115.111111112805</c:v>
                </c:pt>
                <c:pt idx="10195">
                  <c:v>41115.125000001681</c:v>
                </c:pt>
                <c:pt idx="10196">
                  <c:v>41115.138888890593</c:v>
                </c:pt>
                <c:pt idx="10197">
                  <c:v>41115.152777779484</c:v>
                </c:pt>
                <c:pt idx="10198">
                  <c:v>41115.16666666836</c:v>
                </c:pt>
                <c:pt idx="10199">
                  <c:v>41115.180555557257</c:v>
                </c:pt>
                <c:pt idx="10200">
                  <c:v>41115.194444446148</c:v>
                </c:pt>
                <c:pt idx="10201">
                  <c:v>41115.208333335038</c:v>
                </c:pt>
                <c:pt idx="10202">
                  <c:v>41115.222222223929</c:v>
                </c:pt>
                <c:pt idx="10203">
                  <c:v>41115.236111112812</c:v>
                </c:pt>
                <c:pt idx="10204">
                  <c:v>41115.250000001703</c:v>
                </c:pt>
                <c:pt idx="10205">
                  <c:v>41115.263888890593</c:v>
                </c:pt>
                <c:pt idx="10206">
                  <c:v>41115.277777779484</c:v>
                </c:pt>
                <c:pt idx="10207">
                  <c:v>41115.291666668367</c:v>
                </c:pt>
                <c:pt idx="10208">
                  <c:v>41115.305555557272</c:v>
                </c:pt>
                <c:pt idx="10209">
                  <c:v>41115.31944444617</c:v>
                </c:pt>
                <c:pt idx="10210">
                  <c:v>41115.333333335053</c:v>
                </c:pt>
                <c:pt idx="10211">
                  <c:v>41115.347222223943</c:v>
                </c:pt>
                <c:pt idx="10212">
                  <c:v>41115.361111112834</c:v>
                </c:pt>
                <c:pt idx="10213">
                  <c:v>41115.375000001724</c:v>
                </c:pt>
                <c:pt idx="10214">
                  <c:v>41115.388888890622</c:v>
                </c:pt>
                <c:pt idx="10215">
                  <c:v>41115.402777779513</c:v>
                </c:pt>
                <c:pt idx="10216">
                  <c:v>41115.416666668396</c:v>
                </c:pt>
                <c:pt idx="10217">
                  <c:v>41115.430555557286</c:v>
                </c:pt>
                <c:pt idx="10218">
                  <c:v>41115.444444446191</c:v>
                </c:pt>
                <c:pt idx="10219">
                  <c:v>41115.458333335075</c:v>
                </c:pt>
                <c:pt idx="10220">
                  <c:v>41115.472222223965</c:v>
                </c:pt>
                <c:pt idx="10221">
                  <c:v>41115.486111112848</c:v>
                </c:pt>
                <c:pt idx="10222">
                  <c:v>41115.500000001732</c:v>
                </c:pt>
                <c:pt idx="10223">
                  <c:v>41115.513888890629</c:v>
                </c:pt>
                <c:pt idx="10224">
                  <c:v>41115.52777777952</c:v>
                </c:pt>
                <c:pt idx="10225">
                  <c:v>41115.541666668403</c:v>
                </c:pt>
                <c:pt idx="10226">
                  <c:v>41115.555555557301</c:v>
                </c:pt>
                <c:pt idx="10227">
                  <c:v>41115.569444446191</c:v>
                </c:pt>
                <c:pt idx="10228">
                  <c:v>41115.583333335082</c:v>
                </c:pt>
                <c:pt idx="10229">
                  <c:v>41115.597222223972</c:v>
                </c:pt>
                <c:pt idx="10230">
                  <c:v>41115.611111112856</c:v>
                </c:pt>
                <c:pt idx="10231">
                  <c:v>41115.625000001746</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41115.750000001761</c:v>
                </c:pt>
                <c:pt idx="10241">
                  <c:v>41115.763888890651</c:v>
                </c:pt>
                <c:pt idx="10242">
                  <c:v>41115.777777779542</c:v>
                </c:pt>
                <c:pt idx="10243">
                  <c:v>41115.791666668425</c:v>
                </c:pt>
                <c:pt idx="10244">
                  <c:v>41115.80555555733</c:v>
                </c:pt>
                <c:pt idx="10245">
                  <c:v>41115.819444446228</c:v>
                </c:pt>
                <c:pt idx="10246">
                  <c:v>41115.833333335111</c:v>
                </c:pt>
                <c:pt idx="10247">
                  <c:v>41115.847222224009</c:v>
                </c:pt>
                <c:pt idx="10248">
                  <c:v>41115.861111112885</c:v>
                </c:pt>
                <c:pt idx="10249">
                  <c:v>41115.875000001775</c:v>
                </c:pt>
                <c:pt idx="10250">
                  <c:v>41115.88888889068</c:v>
                </c:pt>
                <c:pt idx="10251">
                  <c:v>41115.902777779571</c:v>
                </c:pt>
                <c:pt idx="10252">
                  <c:v>41115.916666668461</c:v>
                </c:pt>
                <c:pt idx="10253">
                  <c:v>41115.930555557345</c:v>
                </c:pt>
                <c:pt idx="10254">
                  <c:v>41115.944444446242</c:v>
                </c:pt>
                <c:pt idx="10255">
                  <c:v>41115.95833333514</c:v>
                </c:pt>
                <c:pt idx="10256">
                  <c:v>41115.972222224023</c:v>
                </c:pt>
                <c:pt idx="10257">
                  <c:v>41115.986111112914</c:v>
                </c:pt>
                <c:pt idx="10258">
                  <c:v>41116.00000000179</c:v>
                </c:pt>
                <c:pt idx="10259">
                  <c:v>41116.013888890688</c:v>
                </c:pt>
                <c:pt idx="10260">
                  <c:v>41116.027777779578</c:v>
                </c:pt>
                <c:pt idx="10261">
                  <c:v>41116.041666668461</c:v>
                </c:pt>
                <c:pt idx="10262">
                  <c:v>41116.055555557359</c:v>
                </c:pt>
                <c:pt idx="10263">
                  <c:v>41116.06944444625</c:v>
                </c:pt>
                <c:pt idx="10264">
                  <c:v>41116.08333333514</c:v>
                </c:pt>
                <c:pt idx="10265">
                  <c:v>41116.097222224031</c:v>
                </c:pt>
                <c:pt idx="10266">
                  <c:v>41116.111111112921</c:v>
                </c:pt>
                <c:pt idx="10267">
                  <c:v>41116.125000001797</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41116.263888890709</c:v>
                </c:pt>
                <c:pt idx="10278">
                  <c:v>41116.2777777796</c:v>
                </c:pt>
                <c:pt idx="10279">
                  <c:v>41116.291666668483</c:v>
                </c:pt>
                <c:pt idx="10280">
                  <c:v>41116.305555557388</c:v>
                </c:pt>
                <c:pt idx="10281">
                  <c:v>41116.319444446286</c:v>
                </c:pt>
                <c:pt idx="10282">
                  <c:v>41116.333333335169</c:v>
                </c:pt>
                <c:pt idx="10283">
                  <c:v>41116.347222224067</c:v>
                </c:pt>
                <c:pt idx="10284">
                  <c:v>41116.36111111295</c:v>
                </c:pt>
                <c:pt idx="10285">
                  <c:v>41116.375000001834</c:v>
                </c:pt>
                <c:pt idx="10286">
                  <c:v>41116.388888890739</c:v>
                </c:pt>
                <c:pt idx="10287">
                  <c:v>41116.402777779622</c:v>
                </c:pt>
                <c:pt idx="10288">
                  <c:v>41116.416666668512</c:v>
                </c:pt>
                <c:pt idx="10289">
                  <c:v>41116.430555557403</c:v>
                </c:pt>
                <c:pt idx="10290">
                  <c:v>41116.444444446293</c:v>
                </c:pt>
                <c:pt idx="10291">
                  <c:v>41116.458333335198</c:v>
                </c:pt>
                <c:pt idx="10292">
                  <c:v>41116.472222224089</c:v>
                </c:pt>
                <c:pt idx="10293">
                  <c:v>41116.486111112972</c:v>
                </c:pt>
                <c:pt idx="10294">
                  <c:v>41116.500000001855</c:v>
                </c:pt>
                <c:pt idx="10295">
                  <c:v>41116.513888890746</c:v>
                </c:pt>
                <c:pt idx="10296">
                  <c:v>41116.527777779629</c:v>
                </c:pt>
                <c:pt idx="10297">
                  <c:v>41116.541666668527</c:v>
                </c:pt>
                <c:pt idx="10298">
                  <c:v>41116.555555557417</c:v>
                </c:pt>
                <c:pt idx="10299">
                  <c:v>41116.569444446308</c:v>
                </c:pt>
                <c:pt idx="10300">
                  <c:v>41116.583333335198</c:v>
                </c:pt>
                <c:pt idx="10301">
                  <c:v>41116.597222224089</c:v>
                </c:pt>
                <c:pt idx="10302">
                  <c:v>41116.611111112979</c:v>
                </c:pt>
                <c:pt idx="10303">
                  <c:v>41116.625000001863</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41116.777777779658</c:v>
                </c:pt>
                <c:pt idx="10315">
                  <c:v>41116.791666668549</c:v>
                </c:pt>
                <c:pt idx="10316">
                  <c:v>41116.805555557446</c:v>
                </c:pt>
                <c:pt idx="10317">
                  <c:v>41116.819444446344</c:v>
                </c:pt>
                <c:pt idx="10318">
                  <c:v>41116.833333335228</c:v>
                </c:pt>
                <c:pt idx="10319">
                  <c:v>41116.847222224125</c:v>
                </c:pt>
                <c:pt idx="10320">
                  <c:v>41116.861111113001</c:v>
                </c:pt>
                <c:pt idx="10321">
                  <c:v>41116.875000001892</c:v>
                </c:pt>
                <c:pt idx="10322">
                  <c:v>41116.888888890797</c:v>
                </c:pt>
                <c:pt idx="10323">
                  <c:v>41116.90277777968</c:v>
                </c:pt>
                <c:pt idx="10324">
                  <c:v>41116.916666668578</c:v>
                </c:pt>
                <c:pt idx="10325">
                  <c:v>41116.930555557461</c:v>
                </c:pt>
                <c:pt idx="10326">
                  <c:v>41116.944444446359</c:v>
                </c:pt>
                <c:pt idx="10327">
                  <c:v>41116.958333335242</c:v>
                </c:pt>
                <c:pt idx="10328">
                  <c:v>41116.97222222414</c:v>
                </c:pt>
                <c:pt idx="10329">
                  <c:v>41116.986111113023</c:v>
                </c:pt>
                <c:pt idx="10330">
                  <c:v>41117.000000001914</c:v>
                </c:pt>
                <c:pt idx="10331">
                  <c:v>41117.013888890811</c:v>
                </c:pt>
                <c:pt idx="10332">
                  <c:v>41117.027777779687</c:v>
                </c:pt>
                <c:pt idx="10333">
                  <c:v>41117.041666668585</c:v>
                </c:pt>
                <c:pt idx="10334">
                  <c:v>41117.055555557483</c:v>
                </c:pt>
                <c:pt idx="10335">
                  <c:v>41117.069444446366</c:v>
                </c:pt>
                <c:pt idx="10336">
                  <c:v>41117.083333335257</c:v>
                </c:pt>
                <c:pt idx="10337">
                  <c:v>41117.097222224147</c:v>
                </c:pt>
                <c:pt idx="10338">
                  <c:v>41117.11111111303</c:v>
                </c:pt>
                <c:pt idx="10339">
                  <c:v>41117.125000001921</c:v>
                </c:pt>
                <c:pt idx="10340">
                  <c:v>41117.138888890819</c:v>
                </c:pt>
                <c:pt idx="10341">
                  <c:v>41117.152777779709</c:v>
                </c:pt>
                <c:pt idx="10342">
                  <c:v>41117.166666668592</c:v>
                </c:pt>
                <c:pt idx="10343">
                  <c:v>41117.18055555749</c:v>
                </c:pt>
                <c:pt idx="10344">
                  <c:v>41117.194444446381</c:v>
                </c:pt>
                <c:pt idx="10345">
                  <c:v>41117.208333335271</c:v>
                </c:pt>
                <c:pt idx="10346">
                  <c:v>41117.222222224162</c:v>
                </c:pt>
                <c:pt idx="10347">
                  <c:v>41117.236111113045</c:v>
                </c:pt>
                <c:pt idx="10348">
                  <c:v>41117.250000001935</c:v>
                </c:pt>
                <c:pt idx="10349">
                  <c:v>41117.263888890826</c:v>
                </c:pt>
                <c:pt idx="10350">
                  <c:v>41117.277777779724</c:v>
                </c:pt>
                <c:pt idx="10351">
                  <c:v>41117.2916666686</c:v>
                </c:pt>
                <c:pt idx="10352">
                  <c:v>41117.305555557512</c:v>
                </c:pt>
                <c:pt idx="10353">
                  <c:v>41117.319444446402</c:v>
                </c:pt>
                <c:pt idx="10354">
                  <c:v>41117.333333335286</c:v>
                </c:pt>
                <c:pt idx="10355">
                  <c:v>41117.347222224191</c:v>
                </c:pt>
                <c:pt idx="10356">
                  <c:v>41117.361111113059</c:v>
                </c:pt>
                <c:pt idx="10357">
                  <c:v>41117.375000001957</c:v>
                </c:pt>
                <c:pt idx="10358">
                  <c:v>41117.388888890855</c:v>
                </c:pt>
                <c:pt idx="10359">
                  <c:v>41117.402777779738</c:v>
                </c:pt>
                <c:pt idx="10360">
                  <c:v>41117.416666668629</c:v>
                </c:pt>
                <c:pt idx="10361">
                  <c:v>41117.430555557519</c:v>
                </c:pt>
                <c:pt idx="10362">
                  <c:v>41117.444444446417</c:v>
                </c:pt>
                <c:pt idx="10363">
                  <c:v>41117.458333335308</c:v>
                </c:pt>
                <c:pt idx="10364">
                  <c:v>41117.472222224198</c:v>
                </c:pt>
                <c:pt idx="10365">
                  <c:v>41117.486111113081</c:v>
                </c:pt>
                <c:pt idx="10366">
                  <c:v>41117.500000001972</c:v>
                </c:pt>
                <c:pt idx="10367">
                  <c:v>41117.513888890862</c:v>
                </c:pt>
                <c:pt idx="10368">
                  <c:v>41117.527777779746</c:v>
                </c:pt>
                <c:pt idx="10369">
                  <c:v>41117.541666668629</c:v>
                </c:pt>
                <c:pt idx="10370">
                  <c:v>41117.555555557541</c:v>
                </c:pt>
                <c:pt idx="10371">
                  <c:v>41117.569444446432</c:v>
                </c:pt>
                <c:pt idx="10372">
                  <c:v>41117.583333335315</c:v>
                </c:pt>
                <c:pt idx="10373">
                  <c:v>41117.597222224205</c:v>
                </c:pt>
                <c:pt idx="10374">
                  <c:v>41117.611111113089</c:v>
                </c:pt>
                <c:pt idx="10375">
                  <c:v>41117.625000001979</c:v>
                </c:pt>
                <c:pt idx="10376">
                  <c:v>41117.638888890884</c:v>
                </c:pt>
                <c:pt idx="10377">
                  <c:v>41117.652777779767</c:v>
                </c:pt>
                <c:pt idx="10378">
                  <c:v>41117.666666668651</c:v>
                </c:pt>
                <c:pt idx="10379">
                  <c:v>41117.680555557548</c:v>
                </c:pt>
                <c:pt idx="10380">
                  <c:v>41117.694444446439</c:v>
                </c:pt>
                <c:pt idx="10381">
                  <c:v>41117.708333335329</c:v>
                </c:pt>
                <c:pt idx="10382">
                  <c:v>41117.72222222422</c:v>
                </c:pt>
                <c:pt idx="10383">
                  <c:v>41117.736111113103</c:v>
                </c:pt>
                <c:pt idx="10384">
                  <c:v>41117.750000002001</c:v>
                </c:pt>
                <c:pt idx="10385">
                  <c:v>41117.763888890884</c:v>
                </c:pt>
                <c:pt idx="10386">
                  <c:v>41117.777777779775</c:v>
                </c:pt>
                <c:pt idx="10387">
                  <c:v>41117.791666668658</c:v>
                </c:pt>
                <c:pt idx="10388">
                  <c:v>41117.805555557563</c:v>
                </c:pt>
                <c:pt idx="10389">
                  <c:v>41117.819444446461</c:v>
                </c:pt>
                <c:pt idx="10390">
                  <c:v>41117.833333335344</c:v>
                </c:pt>
                <c:pt idx="10391">
                  <c:v>41117.847222224242</c:v>
                </c:pt>
                <c:pt idx="10392">
                  <c:v>41117.861111113125</c:v>
                </c:pt>
                <c:pt idx="10393">
                  <c:v>41117.875000002015</c:v>
                </c:pt>
                <c:pt idx="10394">
                  <c:v>41117.88888889092</c:v>
                </c:pt>
                <c:pt idx="10395">
                  <c:v>41117.902777779796</c:v>
                </c:pt>
                <c:pt idx="10396">
                  <c:v>41117.916666668687</c:v>
                </c:pt>
                <c:pt idx="10397">
                  <c:v>41117.930555557585</c:v>
                </c:pt>
                <c:pt idx="10398">
                  <c:v>41117.944444446475</c:v>
                </c:pt>
                <c:pt idx="10399">
                  <c:v>41117.958333335366</c:v>
                </c:pt>
                <c:pt idx="10400">
                  <c:v>41117.972222224249</c:v>
                </c:pt>
                <c:pt idx="10401">
                  <c:v>41117.986111113139</c:v>
                </c:pt>
                <c:pt idx="10402">
                  <c:v>41118.00000000203</c:v>
                </c:pt>
                <c:pt idx="10403">
                  <c:v>41118.013888890928</c:v>
                </c:pt>
                <c:pt idx="10404">
                  <c:v>41118.027777779804</c:v>
                </c:pt>
                <c:pt idx="10405">
                  <c:v>41118.041666668694</c:v>
                </c:pt>
                <c:pt idx="10406">
                  <c:v>41118.055555557592</c:v>
                </c:pt>
                <c:pt idx="10407">
                  <c:v>41118.069444446483</c:v>
                </c:pt>
                <c:pt idx="10408">
                  <c:v>41118.083333335373</c:v>
                </c:pt>
                <c:pt idx="10409">
                  <c:v>41118.097222224264</c:v>
                </c:pt>
                <c:pt idx="10410">
                  <c:v>41118.111111113154</c:v>
                </c:pt>
                <c:pt idx="10411">
                  <c:v>41118.125000002037</c:v>
                </c:pt>
                <c:pt idx="10412">
                  <c:v>41118.138888890942</c:v>
                </c:pt>
                <c:pt idx="10413">
                  <c:v>41118.152777779833</c:v>
                </c:pt>
                <c:pt idx="10414">
                  <c:v>41118.166666668709</c:v>
                </c:pt>
                <c:pt idx="10415">
                  <c:v>41118.180555557607</c:v>
                </c:pt>
                <c:pt idx="10416">
                  <c:v>41118.194444446497</c:v>
                </c:pt>
                <c:pt idx="10417">
                  <c:v>41118.208333335388</c:v>
                </c:pt>
                <c:pt idx="10418">
                  <c:v>41118.222222224278</c:v>
                </c:pt>
                <c:pt idx="10419">
                  <c:v>41118.236111113161</c:v>
                </c:pt>
                <c:pt idx="10420">
                  <c:v>41118.250000002059</c:v>
                </c:pt>
                <c:pt idx="10421">
                  <c:v>41118.26388889095</c:v>
                </c:pt>
                <c:pt idx="10422">
                  <c:v>41118.277777779833</c:v>
                </c:pt>
                <c:pt idx="10423">
                  <c:v>41118.291666668716</c:v>
                </c:pt>
                <c:pt idx="10424">
                  <c:v>41118.305555557621</c:v>
                </c:pt>
                <c:pt idx="10425">
                  <c:v>41118.319444446519</c:v>
                </c:pt>
                <c:pt idx="10426">
                  <c:v>41118.333333335402</c:v>
                </c:pt>
                <c:pt idx="10427">
                  <c:v>41118.347222224293</c:v>
                </c:pt>
                <c:pt idx="10428">
                  <c:v>41118.361111113176</c:v>
                </c:pt>
                <c:pt idx="10429">
                  <c:v>41118.375000002081</c:v>
                </c:pt>
                <c:pt idx="10430">
                  <c:v>41118.388888890979</c:v>
                </c:pt>
                <c:pt idx="10431">
                  <c:v>41118.402777779862</c:v>
                </c:pt>
                <c:pt idx="10432">
                  <c:v>41118.416666668745</c:v>
                </c:pt>
                <c:pt idx="10433">
                  <c:v>41118.430555557636</c:v>
                </c:pt>
                <c:pt idx="10434">
                  <c:v>41118.444444446541</c:v>
                </c:pt>
                <c:pt idx="10435">
                  <c:v>41118.458333335424</c:v>
                </c:pt>
                <c:pt idx="10436">
                  <c:v>41118.472222224314</c:v>
                </c:pt>
                <c:pt idx="10437">
                  <c:v>41118.486111113198</c:v>
                </c:pt>
                <c:pt idx="10438">
                  <c:v>41118.500000002088</c:v>
                </c:pt>
                <c:pt idx="10439">
                  <c:v>41118.513888890986</c:v>
                </c:pt>
                <c:pt idx="10440">
                  <c:v>41118.527777779862</c:v>
                </c:pt>
                <c:pt idx="10441">
                  <c:v>41118.541666668752</c:v>
                </c:pt>
                <c:pt idx="10442">
                  <c:v>41118.55555555765</c:v>
                </c:pt>
                <c:pt idx="10443">
                  <c:v>41118.569444446541</c:v>
                </c:pt>
                <c:pt idx="10444">
                  <c:v>41118.583333335431</c:v>
                </c:pt>
                <c:pt idx="10445">
                  <c:v>41118.597222224322</c:v>
                </c:pt>
                <c:pt idx="10446">
                  <c:v>41118.611111113198</c:v>
                </c:pt>
                <c:pt idx="10447">
                  <c:v>41118.625000002095</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41118.73611111322</c:v>
                </c:pt>
                <c:pt idx="10456">
                  <c:v>41118.750000002117</c:v>
                </c:pt>
                <c:pt idx="10457">
                  <c:v>41118.763888891001</c:v>
                </c:pt>
                <c:pt idx="10458">
                  <c:v>41118.777777779891</c:v>
                </c:pt>
                <c:pt idx="10459">
                  <c:v>41118.791666668774</c:v>
                </c:pt>
                <c:pt idx="10460">
                  <c:v>41118.805555557679</c:v>
                </c:pt>
                <c:pt idx="10461">
                  <c:v>41118.819444446584</c:v>
                </c:pt>
                <c:pt idx="10462">
                  <c:v>41118.83333333546</c:v>
                </c:pt>
                <c:pt idx="10463">
                  <c:v>41118.847222224358</c:v>
                </c:pt>
                <c:pt idx="10464">
                  <c:v>41118.861111113227</c:v>
                </c:pt>
                <c:pt idx="10465">
                  <c:v>41118.875000002132</c:v>
                </c:pt>
                <c:pt idx="10466">
                  <c:v>41118.88888889103</c:v>
                </c:pt>
                <c:pt idx="10467">
                  <c:v>41118.902777779913</c:v>
                </c:pt>
                <c:pt idx="10468">
                  <c:v>41118.916666668803</c:v>
                </c:pt>
                <c:pt idx="10469">
                  <c:v>41118.930555557694</c:v>
                </c:pt>
                <c:pt idx="10470">
                  <c:v>41118.944444446599</c:v>
                </c:pt>
                <c:pt idx="10471">
                  <c:v>41118.958333335489</c:v>
                </c:pt>
                <c:pt idx="10472">
                  <c:v>41118.972222224373</c:v>
                </c:pt>
                <c:pt idx="10473">
                  <c:v>41118.986111113256</c:v>
                </c:pt>
                <c:pt idx="10474">
                  <c:v>41119.000000002146</c:v>
                </c:pt>
                <c:pt idx="10475">
                  <c:v>41119.013888891037</c:v>
                </c:pt>
                <c:pt idx="10476">
                  <c:v>41119.027777779927</c:v>
                </c:pt>
                <c:pt idx="10477">
                  <c:v>41119.041666668811</c:v>
                </c:pt>
                <c:pt idx="10478">
                  <c:v>41119.055555557708</c:v>
                </c:pt>
                <c:pt idx="10479">
                  <c:v>41119.069444446599</c:v>
                </c:pt>
                <c:pt idx="10480">
                  <c:v>41119.083333335489</c:v>
                </c:pt>
                <c:pt idx="10481">
                  <c:v>41119.09722222438</c:v>
                </c:pt>
                <c:pt idx="10482">
                  <c:v>41119.111111113263</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41119.236111113278</c:v>
                </c:pt>
                <c:pt idx="10492">
                  <c:v>41119.250000002183</c:v>
                </c:pt>
                <c:pt idx="10493">
                  <c:v>41119.263888891059</c:v>
                </c:pt>
                <c:pt idx="10494">
                  <c:v>41119.277777779957</c:v>
                </c:pt>
                <c:pt idx="10495">
                  <c:v>41119.291666668832</c:v>
                </c:pt>
                <c:pt idx="10496">
                  <c:v>41119.305555557738</c:v>
                </c:pt>
                <c:pt idx="10497">
                  <c:v>41119.319444446635</c:v>
                </c:pt>
                <c:pt idx="10498">
                  <c:v>41119.333333335519</c:v>
                </c:pt>
                <c:pt idx="10499">
                  <c:v>41119.347222224416</c:v>
                </c:pt>
                <c:pt idx="10500">
                  <c:v>41119.361111113292</c:v>
                </c:pt>
                <c:pt idx="10501">
                  <c:v>41119.37500000219</c:v>
                </c:pt>
                <c:pt idx="10502">
                  <c:v>41119.388888891088</c:v>
                </c:pt>
                <c:pt idx="10503">
                  <c:v>41119.402777779978</c:v>
                </c:pt>
                <c:pt idx="10504">
                  <c:v>41119.416666668862</c:v>
                </c:pt>
                <c:pt idx="10505">
                  <c:v>41119.430555557752</c:v>
                </c:pt>
                <c:pt idx="10506">
                  <c:v>41119.444444446643</c:v>
                </c:pt>
                <c:pt idx="10507">
                  <c:v>41119.45833333554</c:v>
                </c:pt>
                <c:pt idx="10508">
                  <c:v>41119.472222224438</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41119.611111113321</c:v>
                </c:pt>
                <c:pt idx="10519">
                  <c:v>41119.625000002205</c:v>
                </c:pt>
                <c:pt idx="10520">
                  <c:v>41119.63888889111</c:v>
                </c:pt>
                <c:pt idx="10521">
                  <c:v>41119.65277778</c:v>
                </c:pt>
                <c:pt idx="10522">
                  <c:v>41119.666666668883</c:v>
                </c:pt>
                <c:pt idx="10523">
                  <c:v>41119.680555557781</c:v>
                </c:pt>
                <c:pt idx="10524">
                  <c:v>41119.694444446672</c:v>
                </c:pt>
                <c:pt idx="10525">
                  <c:v>41119.708333335562</c:v>
                </c:pt>
                <c:pt idx="10526">
                  <c:v>41119.722222224453</c:v>
                </c:pt>
                <c:pt idx="10527">
                  <c:v>41119.736111113329</c:v>
                </c:pt>
                <c:pt idx="10528">
                  <c:v>41119.750000002234</c:v>
                </c:pt>
                <c:pt idx="10529">
                  <c:v>41119.763888891124</c:v>
                </c:pt>
                <c:pt idx="10530">
                  <c:v>41119.777777780007</c:v>
                </c:pt>
                <c:pt idx="10531">
                  <c:v>41119.791666668898</c:v>
                </c:pt>
                <c:pt idx="10532">
                  <c:v>41119.805555557796</c:v>
                </c:pt>
                <c:pt idx="10533">
                  <c:v>41119.819444446694</c:v>
                </c:pt>
                <c:pt idx="10534">
                  <c:v>41119.833333335584</c:v>
                </c:pt>
                <c:pt idx="10535">
                  <c:v>41119.847222224475</c:v>
                </c:pt>
                <c:pt idx="10536">
                  <c:v>41119.86111111335</c:v>
                </c:pt>
                <c:pt idx="10537">
                  <c:v>41119.875000002241</c:v>
                </c:pt>
                <c:pt idx="10538">
                  <c:v>41119.888888891146</c:v>
                </c:pt>
                <c:pt idx="10539">
                  <c:v>41119.902777780029</c:v>
                </c:pt>
                <c:pt idx="10540">
                  <c:v>41119.916666668927</c:v>
                </c:pt>
                <c:pt idx="10541">
                  <c:v>41119.93055555781</c:v>
                </c:pt>
                <c:pt idx="10542">
                  <c:v>41119.944444446708</c:v>
                </c:pt>
                <c:pt idx="10543">
                  <c:v>41119.958333335599</c:v>
                </c:pt>
                <c:pt idx="10544">
                  <c:v>41119.972222224489</c:v>
                </c:pt>
                <c:pt idx="10545">
                  <c:v>41119.986111113372</c:v>
                </c:pt>
                <c:pt idx="10546">
                  <c:v>41120.000000002256</c:v>
                </c:pt>
                <c:pt idx="10547">
                  <c:v>41120.013888891153</c:v>
                </c:pt>
                <c:pt idx="10548">
                  <c:v>41120.027777780037</c:v>
                </c:pt>
                <c:pt idx="10549">
                  <c:v>41120.041666668934</c:v>
                </c:pt>
                <c:pt idx="10550">
                  <c:v>41120.055555557832</c:v>
                </c:pt>
                <c:pt idx="10551">
                  <c:v>41120.069444446715</c:v>
                </c:pt>
                <c:pt idx="10552">
                  <c:v>41120.083333335606</c:v>
                </c:pt>
                <c:pt idx="10553">
                  <c:v>41120.097222224496</c:v>
                </c:pt>
                <c:pt idx="10554">
                  <c:v>41120.11111111338</c:v>
                </c:pt>
                <c:pt idx="10555">
                  <c:v>41120.12500000227</c:v>
                </c:pt>
                <c:pt idx="10556">
                  <c:v>41120.138888891168</c:v>
                </c:pt>
                <c:pt idx="10557">
                  <c:v>41120.152777780058</c:v>
                </c:pt>
                <c:pt idx="10558">
                  <c:v>41120.166666668942</c:v>
                </c:pt>
                <c:pt idx="10559">
                  <c:v>41120.180555557839</c:v>
                </c:pt>
                <c:pt idx="10560">
                  <c:v>41120.19444444673</c:v>
                </c:pt>
                <c:pt idx="10561">
                  <c:v>41120.20833333562</c:v>
                </c:pt>
                <c:pt idx="10562">
                  <c:v>41120.222222224511</c:v>
                </c:pt>
                <c:pt idx="10563">
                  <c:v>41120.236111113394</c:v>
                </c:pt>
                <c:pt idx="10564">
                  <c:v>41120.250000002285</c:v>
                </c:pt>
                <c:pt idx="10565">
                  <c:v>41120.263888891175</c:v>
                </c:pt>
                <c:pt idx="10566">
                  <c:v>41120.277777780066</c:v>
                </c:pt>
                <c:pt idx="10567">
                  <c:v>41120.291666668949</c:v>
                </c:pt>
                <c:pt idx="10568">
                  <c:v>41120.305555557861</c:v>
                </c:pt>
                <c:pt idx="10569">
                  <c:v>41120.319444446752</c:v>
                </c:pt>
                <c:pt idx="10570">
                  <c:v>41120.333333335635</c:v>
                </c:pt>
                <c:pt idx="10571">
                  <c:v>41120.34722222454</c:v>
                </c:pt>
                <c:pt idx="10572">
                  <c:v>41120.361111113409</c:v>
                </c:pt>
                <c:pt idx="10573">
                  <c:v>41120.375000002306</c:v>
                </c:pt>
                <c:pt idx="10574">
                  <c:v>41120.388888891204</c:v>
                </c:pt>
                <c:pt idx="10575">
                  <c:v>41120.402777780087</c:v>
                </c:pt>
                <c:pt idx="10576">
                  <c:v>41120.416666668985</c:v>
                </c:pt>
                <c:pt idx="10577">
                  <c:v>41120.430555557869</c:v>
                </c:pt>
                <c:pt idx="10578">
                  <c:v>41120.444444446766</c:v>
                </c:pt>
                <c:pt idx="10579">
                  <c:v>41120.458333335657</c:v>
                </c:pt>
                <c:pt idx="10580">
                  <c:v>41120.472222224547</c:v>
                </c:pt>
                <c:pt idx="10581">
                  <c:v>41120.486111113431</c:v>
                </c:pt>
                <c:pt idx="10582">
                  <c:v>41120.500000002321</c:v>
                </c:pt>
                <c:pt idx="10583">
                  <c:v>41120.513888891204</c:v>
                </c:pt>
                <c:pt idx="10584">
                  <c:v>41120.527777780095</c:v>
                </c:pt>
                <c:pt idx="10585">
                  <c:v>41120.541666668985</c:v>
                </c:pt>
                <c:pt idx="10586">
                  <c:v>41120.555555557883</c:v>
                </c:pt>
                <c:pt idx="10587">
                  <c:v>41120.569444446781</c:v>
                </c:pt>
                <c:pt idx="10588">
                  <c:v>41120.583333335664</c:v>
                </c:pt>
                <c:pt idx="10589">
                  <c:v>41120.597222224562</c:v>
                </c:pt>
                <c:pt idx="10590">
                  <c:v>41120.611111113438</c:v>
                </c:pt>
                <c:pt idx="10591">
                  <c:v>41120.625000002328</c:v>
                </c:pt>
                <c:pt idx="10592">
                  <c:v>41120.638888891226</c:v>
                </c:pt>
                <c:pt idx="10593">
                  <c:v>41120.652777780117</c:v>
                </c:pt>
                <c:pt idx="10594">
                  <c:v>41120.666666669</c:v>
                </c:pt>
                <c:pt idx="10595">
                  <c:v>41120.680555557898</c:v>
                </c:pt>
                <c:pt idx="10596">
                  <c:v>41120.694444446788</c:v>
                </c:pt>
                <c:pt idx="10597">
                  <c:v>41120.708333335679</c:v>
                </c:pt>
                <c:pt idx="10598">
                  <c:v>41120.722222224569</c:v>
                </c:pt>
                <c:pt idx="10599">
                  <c:v>41120.736111113452</c:v>
                </c:pt>
                <c:pt idx="10600">
                  <c:v>41120.75000000235</c:v>
                </c:pt>
                <c:pt idx="10601">
                  <c:v>41120.763888891226</c:v>
                </c:pt>
                <c:pt idx="10602">
                  <c:v>41120.777777780124</c:v>
                </c:pt>
                <c:pt idx="10603">
                  <c:v>41120.791666669007</c:v>
                </c:pt>
                <c:pt idx="10604">
                  <c:v>41120.805555557912</c:v>
                </c:pt>
                <c:pt idx="10605">
                  <c:v>41120.81944444681</c:v>
                </c:pt>
                <c:pt idx="10606">
                  <c:v>41120.833333335686</c:v>
                </c:pt>
                <c:pt idx="10607">
                  <c:v>41120.847222224598</c:v>
                </c:pt>
                <c:pt idx="10608">
                  <c:v>41120.861111113474</c:v>
                </c:pt>
                <c:pt idx="10609">
                  <c:v>41120.875000002365</c:v>
                </c:pt>
                <c:pt idx="10610">
                  <c:v>41120.888888891262</c:v>
                </c:pt>
                <c:pt idx="10611">
                  <c:v>41120.902777780146</c:v>
                </c:pt>
                <c:pt idx="10612">
                  <c:v>41120.916666669036</c:v>
                </c:pt>
                <c:pt idx="10613">
                  <c:v>41120.930555557934</c:v>
                </c:pt>
                <c:pt idx="10614">
                  <c:v>41120.944444446824</c:v>
                </c:pt>
                <c:pt idx="10615">
                  <c:v>41120.958333335715</c:v>
                </c:pt>
                <c:pt idx="10616">
                  <c:v>41120.972222224606</c:v>
                </c:pt>
                <c:pt idx="10617">
                  <c:v>41120.986111113489</c:v>
                </c:pt>
                <c:pt idx="10618">
                  <c:v>41121.000000002379</c:v>
                </c:pt>
                <c:pt idx="10619">
                  <c:v>41121.01388889127</c:v>
                </c:pt>
                <c:pt idx="10620">
                  <c:v>41121.027777780153</c:v>
                </c:pt>
                <c:pt idx="10621">
                  <c:v>41121.041666669043</c:v>
                </c:pt>
                <c:pt idx="10622">
                  <c:v>41121.055555557941</c:v>
                </c:pt>
                <c:pt idx="10623">
                  <c:v>41121.069444446832</c:v>
                </c:pt>
                <c:pt idx="10624">
                  <c:v>41121.083333335722</c:v>
                </c:pt>
                <c:pt idx="10625">
                  <c:v>41121.097222224606</c:v>
                </c:pt>
                <c:pt idx="10626">
                  <c:v>41121.111111113496</c:v>
                </c:pt>
                <c:pt idx="10627">
                  <c:v>41121.125000002387</c:v>
                </c:pt>
                <c:pt idx="10628">
                  <c:v>41121.138888891284</c:v>
                </c:pt>
                <c:pt idx="10629">
                  <c:v>41121.152777780182</c:v>
                </c:pt>
                <c:pt idx="10630">
                  <c:v>41121.166666669058</c:v>
                </c:pt>
                <c:pt idx="10631">
                  <c:v>41121.180555557963</c:v>
                </c:pt>
                <c:pt idx="10632">
                  <c:v>41121.194444446846</c:v>
                </c:pt>
                <c:pt idx="10633">
                  <c:v>41121.208333335737</c:v>
                </c:pt>
                <c:pt idx="10634">
                  <c:v>41121.222222224627</c:v>
                </c:pt>
                <c:pt idx="10635">
                  <c:v>41121.236111113511</c:v>
                </c:pt>
                <c:pt idx="10636">
                  <c:v>41121.250000002408</c:v>
                </c:pt>
                <c:pt idx="10637">
                  <c:v>41121.263888891284</c:v>
                </c:pt>
                <c:pt idx="10638">
                  <c:v>41121.277777780182</c:v>
                </c:pt>
                <c:pt idx="10639">
                  <c:v>41121.291666669065</c:v>
                </c:pt>
                <c:pt idx="10640">
                  <c:v>41121.305555557978</c:v>
                </c:pt>
                <c:pt idx="10641">
                  <c:v>41121.319444446868</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41121.44444444689</c:v>
                </c:pt>
                <c:pt idx="10651">
                  <c:v>41121.458333335773</c:v>
                </c:pt>
                <c:pt idx="10652">
                  <c:v>41121.472222224664</c:v>
                </c:pt>
                <c:pt idx="10653">
                  <c:v>41121.486111113547</c:v>
                </c:pt>
                <c:pt idx="10654">
                  <c:v>41121.500000002437</c:v>
                </c:pt>
                <c:pt idx="10655">
                  <c:v>41121.513888891328</c:v>
                </c:pt>
                <c:pt idx="10656">
                  <c:v>41121.527777780204</c:v>
                </c:pt>
                <c:pt idx="10657">
                  <c:v>41121.541666669102</c:v>
                </c:pt>
                <c:pt idx="10658">
                  <c:v>41121.555555557999</c:v>
                </c:pt>
                <c:pt idx="10659">
                  <c:v>41121.56944444689</c:v>
                </c:pt>
                <c:pt idx="10660">
                  <c:v>41121.58333333578</c:v>
                </c:pt>
                <c:pt idx="10661">
                  <c:v>41121.597222224671</c:v>
                </c:pt>
                <c:pt idx="10662">
                  <c:v>41121.611111113554</c:v>
                </c:pt>
                <c:pt idx="10663">
                  <c:v>41121.625000002445</c:v>
                </c:pt>
                <c:pt idx="10664">
                  <c:v>41121.638888891335</c:v>
                </c:pt>
                <c:pt idx="10665">
                  <c:v>41121.652777780226</c:v>
                </c:pt>
                <c:pt idx="10666">
                  <c:v>41121.666666669124</c:v>
                </c:pt>
                <c:pt idx="10667">
                  <c:v>41121.680555558021</c:v>
                </c:pt>
                <c:pt idx="10668">
                  <c:v>41121.694444446912</c:v>
                </c:pt>
                <c:pt idx="10669">
                  <c:v>41121.708333335795</c:v>
                </c:pt>
                <c:pt idx="10670">
                  <c:v>41121.722222224686</c:v>
                </c:pt>
                <c:pt idx="10671">
                  <c:v>41121.736111113576</c:v>
                </c:pt>
                <c:pt idx="10672">
                  <c:v>41121.750000002467</c:v>
                </c:pt>
                <c:pt idx="10673">
                  <c:v>41121.76388889135</c:v>
                </c:pt>
                <c:pt idx="10674">
                  <c:v>41121.777777780233</c:v>
                </c:pt>
                <c:pt idx="10675">
                  <c:v>41121.791666669124</c:v>
                </c:pt>
                <c:pt idx="10676">
                  <c:v>41121.805555558036</c:v>
                </c:pt>
                <c:pt idx="10677">
                  <c:v>41121.819444446926</c:v>
                </c:pt>
                <c:pt idx="10678">
                  <c:v>41121.83333333581</c:v>
                </c:pt>
                <c:pt idx="10679">
                  <c:v>41121.847222224707</c:v>
                </c:pt>
                <c:pt idx="10680">
                  <c:v>41121.861111113583</c:v>
                </c:pt>
                <c:pt idx="10681">
                  <c:v>41121.875000002481</c:v>
                </c:pt>
                <c:pt idx="10682">
                  <c:v>41121.888888891379</c:v>
                </c:pt>
                <c:pt idx="10683">
                  <c:v>41121.902777780255</c:v>
                </c:pt>
                <c:pt idx="10684">
                  <c:v>41121.916666669153</c:v>
                </c:pt>
                <c:pt idx="10685">
                  <c:v>41121.930555558043</c:v>
                </c:pt>
                <c:pt idx="10686">
                  <c:v>41121.944444446948</c:v>
                </c:pt>
                <c:pt idx="10687">
                  <c:v>41121.958333335839</c:v>
                </c:pt>
                <c:pt idx="10688">
                  <c:v>41121.972222224722</c:v>
                </c:pt>
                <c:pt idx="10689">
                  <c:v>41121.986111113605</c:v>
                </c:pt>
                <c:pt idx="10690">
                  <c:v>41122.000000002496</c:v>
                </c:pt>
                <c:pt idx="10691">
                  <c:v>41122.013888891386</c:v>
                </c:pt>
                <c:pt idx="10692">
                  <c:v>41122.027777780269</c:v>
                </c:pt>
                <c:pt idx="10693">
                  <c:v>41122.04166666916</c:v>
                </c:pt>
                <c:pt idx="10694">
                  <c:v>41122.055555558065</c:v>
                </c:pt>
                <c:pt idx="10695">
                  <c:v>41122.069444446948</c:v>
                </c:pt>
                <c:pt idx="10696">
                  <c:v>41122.083333335839</c:v>
                </c:pt>
                <c:pt idx="10697">
                  <c:v>41122.097222224729</c:v>
                </c:pt>
                <c:pt idx="10698">
                  <c:v>41122.111111113612</c:v>
                </c:pt>
                <c:pt idx="10699">
                  <c:v>41122.125000002503</c:v>
                </c:pt>
                <c:pt idx="10700">
                  <c:v>41122.138888891401</c:v>
                </c:pt>
                <c:pt idx="10701">
                  <c:v>41122.152777780284</c:v>
                </c:pt>
                <c:pt idx="10702">
                  <c:v>41122.166666669174</c:v>
                </c:pt>
                <c:pt idx="10703">
                  <c:v>41122.18055555808</c:v>
                </c:pt>
                <c:pt idx="10704">
                  <c:v>41122.194444446963</c:v>
                </c:pt>
                <c:pt idx="10705">
                  <c:v>41122.208333335853</c:v>
                </c:pt>
                <c:pt idx="10706">
                  <c:v>41122.222222224744</c:v>
                </c:pt>
                <c:pt idx="10707">
                  <c:v>41122.236111113627</c:v>
                </c:pt>
                <c:pt idx="10708">
                  <c:v>41122.250000002532</c:v>
                </c:pt>
                <c:pt idx="10709">
                  <c:v>41122.263888891408</c:v>
                </c:pt>
                <c:pt idx="10710">
                  <c:v>41122.277777780298</c:v>
                </c:pt>
                <c:pt idx="10711">
                  <c:v>41122.291666669182</c:v>
                </c:pt>
                <c:pt idx="10712">
                  <c:v>41122.305555558094</c:v>
                </c:pt>
                <c:pt idx="10713">
                  <c:v>41122.319444446992</c:v>
                </c:pt>
                <c:pt idx="10714">
                  <c:v>41122.333333335868</c:v>
                </c:pt>
                <c:pt idx="10715">
                  <c:v>41122.347222224766</c:v>
                </c:pt>
                <c:pt idx="10716">
                  <c:v>41122.361111113634</c:v>
                </c:pt>
                <c:pt idx="10717">
                  <c:v>41122.375000002539</c:v>
                </c:pt>
                <c:pt idx="10718">
                  <c:v>41122.388888891437</c:v>
                </c:pt>
                <c:pt idx="10719">
                  <c:v>41122.40277778032</c:v>
                </c:pt>
                <c:pt idx="10720">
                  <c:v>41122.416666669204</c:v>
                </c:pt>
                <c:pt idx="10721">
                  <c:v>41122.430555558109</c:v>
                </c:pt>
                <c:pt idx="10722">
                  <c:v>41122.444444446999</c:v>
                </c:pt>
                <c:pt idx="10723">
                  <c:v>41122.45833333589</c:v>
                </c:pt>
                <c:pt idx="10724">
                  <c:v>41122.47222222478</c:v>
                </c:pt>
                <c:pt idx="10725">
                  <c:v>41122.486111113656</c:v>
                </c:pt>
                <c:pt idx="10726">
                  <c:v>41122.500000002561</c:v>
                </c:pt>
                <c:pt idx="10727">
                  <c:v>41122.513888891444</c:v>
                </c:pt>
                <c:pt idx="10728">
                  <c:v>41122.527777780328</c:v>
                </c:pt>
                <c:pt idx="10729">
                  <c:v>41122.541666669218</c:v>
                </c:pt>
                <c:pt idx="10730">
                  <c:v>41122.555555558123</c:v>
                </c:pt>
                <c:pt idx="10731">
                  <c:v>41122.569444447006</c:v>
                </c:pt>
                <c:pt idx="10732">
                  <c:v>41122.583333335897</c:v>
                </c:pt>
                <c:pt idx="10733">
                  <c:v>41122.597222224787</c:v>
                </c:pt>
                <c:pt idx="10734">
                  <c:v>41122.611111113671</c:v>
                </c:pt>
                <c:pt idx="10735">
                  <c:v>41122.625000002561</c:v>
                </c:pt>
                <c:pt idx="10736">
                  <c:v>41122.638888891459</c:v>
                </c:pt>
                <c:pt idx="10737">
                  <c:v>41122.652777780342</c:v>
                </c:pt>
                <c:pt idx="10738">
                  <c:v>41122.666666669225</c:v>
                </c:pt>
                <c:pt idx="10739">
                  <c:v>41122.680555558138</c:v>
                </c:pt>
                <c:pt idx="10740">
                  <c:v>41122.694444447021</c:v>
                </c:pt>
                <c:pt idx="10741">
                  <c:v>41122.708333335911</c:v>
                </c:pt>
                <c:pt idx="10742">
                  <c:v>41122.722222224802</c:v>
                </c:pt>
                <c:pt idx="10743">
                  <c:v>41122.736111113678</c:v>
                </c:pt>
                <c:pt idx="10744">
                  <c:v>41122.750000002583</c:v>
                </c:pt>
                <c:pt idx="10745">
                  <c:v>41122.763888891466</c:v>
                </c:pt>
                <c:pt idx="10746">
                  <c:v>41122.777777780357</c:v>
                </c:pt>
                <c:pt idx="10747">
                  <c:v>41122.79166666924</c:v>
                </c:pt>
                <c:pt idx="10748">
                  <c:v>41122.805555558152</c:v>
                </c:pt>
                <c:pt idx="10749">
                  <c:v>41122.819444447043</c:v>
                </c:pt>
                <c:pt idx="10750">
                  <c:v>41122.833333335933</c:v>
                </c:pt>
                <c:pt idx="10751">
                  <c:v>41122.847222224824</c:v>
                </c:pt>
                <c:pt idx="10752">
                  <c:v>41122.8611111137</c:v>
                </c:pt>
                <c:pt idx="10753">
                  <c:v>41122.875000002598</c:v>
                </c:pt>
                <c:pt idx="10754">
                  <c:v>41122.888888891495</c:v>
                </c:pt>
                <c:pt idx="10755">
                  <c:v>41122.902777780379</c:v>
                </c:pt>
                <c:pt idx="10756">
                  <c:v>41122.916666669262</c:v>
                </c:pt>
                <c:pt idx="10757">
                  <c:v>41122.930555558167</c:v>
                </c:pt>
                <c:pt idx="10758">
                  <c:v>41122.944444447057</c:v>
                </c:pt>
                <c:pt idx="10759">
                  <c:v>41122.958333335948</c:v>
                </c:pt>
                <c:pt idx="10760">
                  <c:v>41122.972222224838</c:v>
                </c:pt>
                <c:pt idx="10761">
                  <c:v>41122.986111113722</c:v>
                </c:pt>
                <c:pt idx="10762">
                  <c:v>41123.000000002605</c:v>
                </c:pt>
                <c:pt idx="10763">
                  <c:v>41123.013888891503</c:v>
                </c:pt>
                <c:pt idx="10764">
                  <c:v>41123.027777780379</c:v>
                </c:pt>
                <c:pt idx="10765">
                  <c:v>41123.041666669276</c:v>
                </c:pt>
                <c:pt idx="10766">
                  <c:v>41123.055555558189</c:v>
                </c:pt>
                <c:pt idx="10767">
                  <c:v>41123.069444447065</c:v>
                </c:pt>
                <c:pt idx="10768">
                  <c:v>41123.083333335962</c:v>
                </c:pt>
                <c:pt idx="10769">
                  <c:v>41123.097222224846</c:v>
                </c:pt>
                <c:pt idx="10770">
                  <c:v>41123.111111113729</c:v>
                </c:pt>
                <c:pt idx="10771">
                  <c:v>41123.125000002619</c:v>
                </c:pt>
                <c:pt idx="10772">
                  <c:v>41123.138888891517</c:v>
                </c:pt>
                <c:pt idx="10773">
                  <c:v>41123.152777780408</c:v>
                </c:pt>
                <c:pt idx="10774">
                  <c:v>41123.166666669284</c:v>
                </c:pt>
                <c:pt idx="10775">
                  <c:v>41123.180555558196</c:v>
                </c:pt>
                <c:pt idx="10776">
                  <c:v>41123.194444447079</c:v>
                </c:pt>
                <c:pt idx="10777">
                  <c:v>41123.208333335977</c:v>
                </c:pt>
                <c:pt idx="10778">
                  <c:v>41123.22222222486</c:v>
                </c:pt>
                <c:pt idx="10779">
                  <c:v>41123.236111113743</c:v>
                </c:pt>
                <c:pt idx="10780">
                  <c:v>41123.250000002634</c:v>
                </c:pt>
                <c:pt idx="10781">
                  <c:v>41123.263888891524</c:v>
                </c:pt>
                <c:pt idx="10782">
                  <c:v>41123.277777780415</c:v>
                </c:pt>
                <c:pt idx="10783">
                  <c:v>41123.291666669291</c:v>
                </c:pt>
                <c:pt idx="10784">
                  <c:v>41123.305555558203</c:v>
                </c:pt>
                <c:pt idx="10785">
                  <c:v>41123.319444447101</c:v>
                </c:pt>
                <c:pt idx="10786">
                  <c:v>41123.333333335991</c:v>
                </c:pt>
                <c:pt idx="10787">
                  <c:v>41123.347222224889</c:v>
                </c:pt>
                <c:pt idx="10788">
                  <c:v>41123.361111113758</c:v>
                </c:pt>
                <c:pt idx="10789">
                  <c:v>41123.375000002656</c:v>
                </c:pt>
                <c:pt idx="10790">
                  <c:v>41123.388888891554</c:v>
                </c:pt>
                <c:pt idx="10791">
                  <c:v>41123.402777780437</c:v>
                </c:pt>
                <c:pt idx="10792">
                  <c:v>41123.416666669327</c:v>
                </c:pt>
                <c:pt idx="10793">
                  <c:v>41123.430555558218</c:v>
                </c:pt>
                <c:pt idx="10794">
                  <c:v>41123.444444447116</c:v>
                </c:pt>
                <c:pt idx="10795">
                  <c:v>41123.458333336006</c:v>
                </c:pt>
                <c:pt idx="10796">
                  <c:v>41123.472222224897</c:v>
                </c:pt>
                <c:pt idx="10797">
                  <c:v>41123.48611111378</c:v>
                </c:pt>
                <c:pt idx="10798">
                  <c:v>41123.5</c:v>
                </c:pt>
                <c:pt idx="10799">
                  <c:v>41123.513888888891</c:v>
                </c:pt>
                <c:pt idx="10800">
                  <c:v>41123.527777777774</c:v>
                </c:pt>
                <c:pt idx="10801">
                  <c:v>41123.541666666657</c:v>
                </c:pt>
                <c:pt idx="10802">
                  <c:v>41123.555555555562</c:v>
                </c:pt>
                <c:pt idx="10803">
                  <c:v>41123.569444444445</c:v>
                </c:pt>
                <c:pt idx="10804">
                  <c:v>41123.583333333336</c:v>
                </c:pt>
                <c:pt idx="10805">
                  <c:v>41123.597222222212</c:v>
                </c:pt>
                <c:pt idx="10806">
                  <c:v>41123.611111111102</c:v>
                </c:pt>
                <c:pt idx="10807">
                  <c:v>41123.624999999993</c:v>
                </c:pt>
                <c:pt idx="10808">
                  <c:v>41123.638888888891</c:v>
                </c:pt>
                <c:pt idx="10809">
                  <c:v>41123.652777777781</c:v>
                </c:pt>
                <c:pt idx="10810">
                  <c:v>41123.666666666657</c:v>
                </c:pt>
                <c:pt idx="10811">
                  <c:v>41123.680555555562</c:v>
                </c:pt>
                <c:pt idx="10812">
                  <c:v>41123.694444444445</c:v>
                </c:pt>
                <c:pt idx="10813">
                  <c:v>41123.708333333336</c:v>
                </c:pt>
                <c:pt idx="10814">
                  <c:v>41123.722222222212</c:v>
                </c:pt>
                <c:pt idx="10815">
                  <c:v>41123.736111111102</c:v>
                </c:pt>
                <c:pt idx="10816">
                  <c:v>41123.75</c:v>
                </c:pt>
                <c:pt idx="10817">
                  <c:v>41123.763888888883</c:v>
                </c:pt>
                <c:pt idx="10818">
                  <c:v>41123.777777777774</c:v>
                </c:pt>
                <c:pt idx="10819">
                  <c:v>41123.79166666665</c:v>
                </c:pt>
                <c:pt idx="10820">
                  <c:v>41123.805555555562</c:v>
                </c:pt>
                <c:pt idx="10821">
                  <c:v>41123.819444444453</c:v>
                </c:pt>
                <c:pt idx="10822">
                  <c:v>41123.833333333336</c:v>
                </c:pt>
                <c:pt idx="10823">
                  <c:v>41123.847222222219</c:v>
                </c:pt>
                <c:pt idx="10824">
                  <c:v>41123.861111111102</c:v>
                </c:pt>
                <c:pt idx="10825">
                  <c:v>41123.875</c:v>
                </c:pt>
                <c:pt idx="10826">
                  <c:v>41123.888888888898</c:v>
                </c:pt>
                <c:pt idx="10827">
                  <c:v>41123.902777777781</c:v>
                </c:pt>
                <c:pt idx="10828">
                  <c:v>41123.916666666664</c:v>
                </c:pt>
                <c:pt idx="10829">
                  <c:v>41123.930555555562</c:v>
                </c:pt>
                <c:pt idx="10830">
                  <c:v>41123.944444444453</c:v>
                </c:pt>
                <c:pt idx="10831">
                  <c:v>41123.958333333343</c:v>
                </c:pt>
                <c:pt idx="10832">
                  <c:v>41123.972222222219</c:v>
                </c:pt>
                <c:pt idx="10833">
                  <c:v>41123.986111111109</c:v>
                </c:pt>
                <c:pt idx="10834">
                  <c:v>41124</c:v>
                </c:pt>
                <c:pt idx="10835">
                  <c:v>41124.013888888891</c:v>
                </c:pt>
                <c:pt idx="10836">
                  <c:v>41124.027777777774</c:v>
                </c:pt>
                <c:pt idx="10837">
                  <c:v>41124.041666666657</c:v>
                </c:pt>
                <c:pt idx="10838">
                  <c:v>41124.055555555562</c:v>
                </c:pt>
                <c:pt idx="10839">
                  <c:v>41124.069444444445</c:v>
                </c:pt>
                <c:pt idx="10840">
                  <c:v>41124.083333333336</c:v>
                </c:pt>
                <c:pt idx="10841">
                  <c:v>41124.097222222212</c:v>
                </c:pt>
                <c:pt idx="10842">
                  <c:v>41124.111111111102</c:v>
                </c:pt>
                <c:pt idx="10843">
                  <c:v>41124.124999999993</c:v>
                </c:pt>
                <c:pt idx="10844">
                  <c:v>41124.138888888891</c:v>
                </c:pt>
                <c:pt idx="10845">
                  <c:v>41124.152777777781</c:v>
                </c:pt>
                <c:pt idx="10846">
                  <c:v>41124.166666666657</c:v>
                </c:pt>
                <c:pt idx="10847">
                  <c:v>41124.180555555562</c:v>
                </c:pt>
                <c:pt idx="10848">
                  <c:v>41124.194444444445</c:v>
                </c:pt>
                <c:pt idx="10849">
                  <c:v>41124.208333333336</c:v>
                </c:pt>
                <c:pt idx="10850">
                  <c:v>41124.222222222212</c:v>
                </c:pt>
                <c:pt idx="10851">
                  <c:v>41124.236111111102</c:v>
                </c:pt>
                <c:pt idx="10852">
                  <c:v>41124.25</c:v>
                </c:pt>
                <c:pt idx="10853">
                  <c:v>41124.263888888883</c:v>
                </c:pt>
                <c:pt idx="10854">
                  <c:v>41124.277777777774</c:v>
                </c:pt>
                <c:pt idx="10855">
                  <c:v>41124.29166666665</c:v>
                </c:pt>
                <c:pt idx="10856">
                  <c:v>41124.305555555562</c:v>
                </c:pt>
                <c:pt idx="10857">
                  <c:v>41124.319444444453</c:v>
                </c:pt>
                <c:pt idx="10858">
                  <c:v>41124.333333333336</c:v>
                </c:pt>
                <c:pt idx="10859">
                  <c:v>41124.347222222219</c:v>
                </c:pt>
                <c:pt idx="10860">
                  <c:v>41124.361111111102</c:v>
                </c:pt>
                <c:pt idx="10861">
                  <c:v>41124.375</c:v>
                </c:pt>
                <c:pt idx="10862">
                  <c:v>41124.388888888898</c:v>
                </c:pt>
                <c:pt idx="10863">
                  <c:v>41124.402777777781</c:v>
                </c:pt>
                <c:pt idx="10864">
                  <c:v>41124.416666666664</c:v>
                </c:pt>
                <c:pt idx="10865">
                  <c:v>41124.430555555562</c:v>
                </c:pt>
                <c:pt idx="10866">
                  <c:v>41124.444444444453</c:v>
                </c:pt>
                <c:pt idx="10867">
                  <c:v>41124.458333333343</c:v>
                </c:pt>
                <c:pt idx="10868">
                  <c:v>41124.472222222219</c:v>
                </c:pt>
                <c:pt idx="10869">
                  <c:v>41124.486111111109</c:v>
                </c:pt>
                <c:pt idx="10870">
                  <c:v>41124.5</c:v>
                </c:pt>
                <c:pt idx="10871">
                  <c:v>41124.513888888891</c:v>
                </c:pt>
                <c:pt idx="10872">
                  <c:v>41124.527777777774</c:v>
                </c:pt>
                <c:pt idx="10873">
                  <c:v>41124.541666666657</c:v>
                </c:pt>
                <c:pt idx="10874">
                  <c:v>41124.555555555562</c:v>
                </c:pt>
                <c:pt idx="10875">
                  <c:v>41124.569444444445</c:v>
                </c:pt>
                <c:pt idx="10876">
                  <c:v>41124.583333333336</c:v>
                </c:pt>
                <c:pt idx="10877">
                  <c:v>41124.597222222212</c:v>
                </c:pt>
                <c:pt idx="10878">
                  <c:v>41124.611111111102</c:v>
                </c:pt>
                <c:pt idx="10879">
                  <c:v>41124.624999999993</c:v>
                </c:pt>
                <c:pt idx="10880">
                  <c:v>41124.638888888891</c:v>
                </c:pt>
                <c:pt idx="10881">
                  <c:v>41124.652777777781</c:v>
                </c:pt>
                <c:pt idx="10882">
                  <c:v>41124.666666666657</c:v>
                </c:pt>
                <c:pt idx="10883">
                  <c:v>41124.680555555562</c:v>
                </c:pt>
                <c:pt idx="10884">
                  <c:v>41124.694444444445</c:v>
                </c:pt>
                <c:pt idx="10885">
                  <c:v>41124.708333333336</c:v>
                </c:pt>
                <c:pt idx="10886">
                  <c:v>41124.722222222212</c:v>
                </c:pt>
                <c:pt idx="10887">
                  <c:v>41124.736111111102</c:v>
                </c:pt>
                <c:pt idx="10888">
                  <c:v>41124.75</c:v>
                </c:pt>
                <c:pt idx="10889">
                  <c:v>41124.763888888883</c:v>
                </c:pt>
                <c:pt idx="10890">
                  <c:v>41124.777777777774</c:v>
                </c:pt>
                <c:pt idx="10891">
                  <c:v>41124.79166666665</c:v>
                </c:pt>
                <c:pt idx="10892">
                  <c:v>41124.805555555562</c:v>
                </c:pt>
                <c:pt idx="10893">
                  <c:v>41124.819444444453</c:v>
                </c:pt>
                <c:pt idx="10894">
                  <c:v>41124.833333333336</c:v>
                </c:pt>
                <c:pt idx="10895">
                  <c:v>41124.847222222219</c:v>
                </c:pt>
                <c:pt idx="10896">
                  <c:v>41124.861111111102</c:v>
                </c:pt>
                <c:pt idx="10897">
                  <c:v>41124.875</c:v>
                </c:pt>
                <c:pt idx="10898">
                  <c:v>41124.888888888898</c:v>
                </c:pt>
                <c:pt idx="10899">
                  <c:v>41124.902777777781</c:v>
                </c:pt>
                <c:pt idx="10900">
                  <c:v>41124.916666666664</c:v>
                </c:pt>
                <c:pt idx="10901">
                  <c:v>41124.930555555562</c:v>
                </c:pt>
                <c:pt idx="10902">
                  <c:v>41124.944444444453</c:v>
                </c:pt>
                <c:pt idx="10903">
                  <c:v>41124.958333333343</c:v>
                </c:pt>
                <c:pt idx="10904">
                  <c:v>41124.972222222219</c:v>
                </c:pt>
                <c:pt idx="10905">
                  <c:v>41124.986111111109</c:v>
                </c:pt>
                <c:pt idx="10906">
                  <c:v>41125</c:v>
                </c:pt>
                <c:pt idx="10907">
                  <c:v>41125.013888888891</c:v>
                </c:pt>
                <c:pt idx="10908">
                  <c:v>41125.027777777774</c:v>
                </c:pt>
                <c:pt idx="10909">
                  <c:v>41125.041666666657</c:v>
                </c:pt>
                <c:pt idx="10910">
                  <c:v>41125.055555555562</c:v>
                </c:pt>
                <c:pt idx="10911">
                  <c:v>41125.069444444445</c:v>
                </c:pt>
                <c:pt idx="10912">
                  <c:v>41125.083333333336</c:v>
                </c:pt>
                <c:pt idx="10913">
                  <c:v>41125.097222222212</c:v>
                </c:pt>
                <c:pt idx="10914">
                  <c:v>41125.111111111102</c:v>
                </c:pt>
                <c:pt idx="10915">
                  <c:v>41125.124999999993</c:v>
                </c:pt>
                <c:pt idx="10916">
                  <c:v>41125.138888888891</c:v>
                </c:pt>
                <c:pt idx="10917">
                  <c:v>41125.152777777781</c:v>
                </c:pt>
                <c:pt idx="10918">
                  <c:v>41125.166666666657</c:v>
                </c:pt>
                <c:pt idx="10919">
                  <c:v>41125.180555555562</c:v>
                </c:pt>
                <c:pt idx="10920">
                  <c:v>41125.194444444445</c:v>
                </c:pt>
                <c:pt idx="10921">
                  <c:v>41125.208333333336</c:v>
                </c:pt>
                <c:pt idx="10922">
                  <c:v>41125.222222222212</c:v>
                </c:pt>
                <c:pt idx="10923">
                  <c:v>41125.236111111102</c:v>
                </c:pt>
                <c:pt idx="10924">
                  <c:v>41125.25</c:v>
                </c:pt>
                <c:pt idx="10925">
                  <c:v>41125.263888888883</c:v>
                </c:pt>
                <c:pt idx="10926">
                  <c:v>41125.277777777774</c:v>
                </c:pt>
                <c:pt idx="10927">
                  <c:v>41125.29166666665</c:v>
                </c:pt>
                <c:pt idx="10928">
                  <c:v>41125.305555555562</c:v>
                </c:pt>
                <c:pt idx="10929">
                  <c:v>41125.319444444453</c:v>
                </c:pt>
                <c:pt idx="10930">
                  <c:v>41125.333333333336</c:v>
                </c:pt>
                <c:pt idx="10931">
                  <c:v>41125.347222222219</c:v>
                </c:pt>
                <c:pt idx="10932">
                  <c:v>41125.361111111102</c:v>
                </c:pt>
                <c:pt idx="10933">
                  <c:v>41125.375</c:v>
                </c:pt>
                <c:pt idx="10934">
                  <c:v>41125.388888888898</c:v>
                </c:pt>
                <c:pt idx="10935">
                  <c:v>41125.402777777781</c:v>
                </c:pt>
                <c:pt idx="10936">
                  <c:v>41125.416666666664</c:v>
                </c:pt>
                <c:pt idx="10937">
                  <c:v>41125.430555555562</c:v>
                </c:pt>
                <c:pt idx="10938">
                  <c:v>41125.444444444453</c:v>
                </c:pt>
                <c:pt idx="10939">
                  <c:v>41125.458333333343</c:v>
                </c:pt>
                <c:pt idx="10940">
                  <c:v>41125.472222222219</c:v>
                </c:pt>
                <c:pt idx="10941">
                  <c:v>41125.486111111109</c:v>
                </c:pt>
                <c:pt idx="10942">
                  <c:v>41125.5</c:v>
                </c:pt>
                <c:pt idx="10943">
                  <c:v>41125.513888888891</c:v>
                </c:pt>
                <c:pt idx="10944">
                  <c:v>41125.527777777774</c:v>
                </c:pt>
                <c:pt idx="10945">
                  <c:v>41125.541666666657</c:v>
                </c:pt>
                <c:pt idx="10946">
                  <c:v>41125.555555555562</c:v>
                </c:pt>
                <c:pt idx="10947">
                  <c:v>41125.569444444445</c:v>
                </c:pt>
                <c:pt idx="10948">
                  <c:v>41125.583333333336</c:v>
                </c:pt>
                <c:pt idx="10949">
                  <c:v>41125.597222222212</c:v>
                </c:pt>
                <c:pt idx="10950">
                  <c:v>41125.611111111102</c:v>
                </c:pt>
                <c:pt idx="10951">
                  <c:v>41125.624999999993</c:v>
                </c:pt>
                <c:pt idx="10952">
                  <c:v>41125.638888888891</c:v>
                </c:pt>
                <c:pt idx="10953">
                  <c:v>41125.652777777781</c:v>
                </c:pt>
                <c:pt idx="10954">
                  <c:v>41125.666666666657</c:v>
                </c:pt>
                <c:pt idx="10955">
                  <c:v>41125.680555555562</c:v>
                </c:pt>
                <c:pt idx="10956">
                  <c:v>41125.694444444445</c:v>
                </c:pt>
                <c:pt idx="10957">
                  <c:v>41125.708333333336</c:v>
                </c:pt>
                <c:pt idx="10958">
                  <c:v>41125.722222222212</c:v>
                </c:pt>
                <c:pt idx="10959">
                  <c:v>41125.736111111102</c:v>
                </c:pt>
                <c:pt idx="10960">
                  <c:v>41125.75</c:v>
                </c:pt>
                <c:pt idx="10961">
                  <c:v>41125.763888888883</c:v>
                </c:pt>
                <c:pt idx="10962">
                  <c:v>41125.777777777774</c:v>
                </c:pt>
                <c:pt idx="10963">
                  <c:v>41125.79166666665</c:v>
                </c:pt>
                <c:pt idx="10964">
                  <c:v>41125.805555555562</c:v>
                </c:pt>
                <c:pt idx="10965">
                  <c:v>41125.819444444453</c:v>
                </c:pt>
                <c:pt idx="10966">
                  <c:v>41125.833333333336</c:v>
                </c:pt>
                <c:pt idx="10967">
                  <c:v>41125.847222222219</c:v>
                </c:pt>
                <c:pt idx="10968">
                  <c:v>41125.861111111102</c:v>
                </c:pt>
                <c:pt idx="10969">
                  <c:v>41125.875</c:v>
                </c:pt>
                <c:pt idx="10970">
                  <c:v>41125.888888888898</c:v>
                </c:pt>
                <c:pt idx="10971">
                  <c:v>41125.902777777781</c:v>
                </c:pt>
                <c:pt idx="10972">
                  <c:v>41125.916666666664</c:v>
                </c:pt>
                <c:pt idx="10973">
                  <c:v>41125.930555555562</c:v>
                </c:pt>
                <c:pt idx="10974">
                  <c:v>41125.944444444453</c:v>
                </c:pt>
                <c:pt idx="10975">
                  <c:v>41125.958333333343</c:v>
                </c:pt>
                <c:pt idx="10976">
                  <c:v>41125.972222222219</c:v>
                </c:pt>
                <c:pt idx="10977">
                  <c:v>41125.986111111109</c:v>
                </c:pt>
                <c:pt idx="10978">
                  <c:v>41126</c:v>
                </c:pt>
                <c:pt idx="10979">
                  <c:v>41126.013888888891</c:v>
                </c:pt>
                <c:pt idx="10980">
                  <c:v>41126.027777777774</c:v>
                </c:pt>
                <c:pt idx="10981">
                  <c:v>41126.041666666657</c:v>
                </c:pt>
                <c:pt idx="10982">
                  <c:v>41126.055555555562</c:v>
                </c:pt>
                <c:pt idx="10983">
                  <c:v>41126.069444444445</c:v>
                </c:pt>
                <c:pt idx="10984">
                  <c:v>41126.083333333336</c:v>
                </c:pt>
                <c:pt idx="10985">
                  <c:v>41126.097222222212</c:v>
                </c:pt>
                <c:pt idx="10986">
                  <c:v>41126.111111111102</c:v>
                </c:pt>
                <c:pt idx="10987">
                  <c:v>41126.124999999993</c:v>
                </c:pt>
                <c:pt idx="10988">
                  <c:v>41126.138888888891</c:v>
                </c:pt>
                <c:pt idx="10989">
                  <c:v>41126.152777777781</c:v>
                </c:pt>
                <c:pt idx="10990">
                  <c:v>41126.166666666657</c:v>
                </c:pt>
                <c:pt idx="10991">
                  <c:v>41126.180555555562</c:v>
                </c:pt>
                <c:pt idx="10992">
                  <c:v>41126.194444444445</c:v>
                </c:pt>
                <c:pt idx="10993">
                  <c:v>41126.208333333336</c:v>
                </c:pt>
                <c:pt idx="10994">
                  <c:v>41126.222222222212</c:v>
                </c:pt>
                <c:pt idx="10995">
                  <c:v>41126.236111111102</c:v>
                </c:pt>
                <c:pt idx="10996">
                  <c:v>41126.25</c:v>
                </c:pt>
                <c:pt idx="10997">
                  <c:v>41126.263888888883</c:v>
                </c:pt>
                <c:pt idx="10998">
                  <c:v>41126.277777777774</c:v>
                </c:pt>
                <c:pt idx="10999">
                  <c:v>41126.29166666665</c:v>
                </c:pt>
                <c:pt idx="11000">
                  <c:v>41126.305555555562</c:v>
                </c:pt>
                <c:pt idx="11001">
                  <c:v>41126.319444444453</c:v>
                </c:pt>
                <c:pt idx="11002">
                  <c:v>41126.333333333336</c:v>
                </c:pt>
                <c:pt idx="11003">
                  <c:v>41126.347222222219</c:v>
                </c:pt>
                <c:pt idx="11004">
                  <c:v>41126.361111111102</c:v>
                </c:pt>
                <c:pt idx="11005">
                  <c:v>41126.375</c:v>
                </c:pt>
                <c:pt idx="11006">
                  <c:v>41126.388888888898</c:v>
                </c:pt>
                <c:pt idx="11007">
                  <c:v>41126.402777777781</c:v>
                </c:pt>
                <c:pt idx="11008">
                  <c:v>41126.416666666664</c:v>
                </c:pt>
                <c:pt idx="11009">
                  <c:v>41126.430555555562</c:v>
                </c:pt>
                <c:pt idx="11010">
                  <c:v>41126.444444444453</c:v>
                </c:pt>
                <c:pt idx="11011">
                  <c:v>41126.458333333343</c:v>
                </c:pt>
                <c:pt idx="11012">
                  <c:v>41126.472222222219</c:v>
                </c:pt>
                <c:pt idx="11013">
                  <c:v>41126.486111111109</c:v>
                </c:pt>
                <c:pt idx="11014">
                  <c:v>41126.5</c:v>
                </c:pt>
                <c:pt idx="11015">
                  <c:v>41126.513888888891</c:v>
                </c:pt>
                <c:pt idx="11016">
                  <c:v>41126.527777777774</c:v>
                </c:pt>
                <c:pt idx="11017">
                  <c:v>41126.541666666657</c:v>
                </c:pt>
                <c:pt idx="11018">
                  <c:v>41126.555555555562</c:v>
                </c:pt>
                <c:pt idx="11019">
                  <c:v>41126.569444444445</c:v>
                </c:pt>
                <c:pt idx="11020">
                  <c:v>41126.583333333336</c:v>
                </c:pt>
                <c:pt idx="11021">
                  <c:v>41126.597222222212</c:v>
                </c:pt>
                <c:pt idx="11022">
                  <c:v>41126.611111111102</c:v>
                </c:pt>
                <c:pt idx="11023">
                  <c:v>41126.624999999993</c:v>
                </c:pt>
                <c:pt idx="11024">
                  <c:v>41126.638888888891</c:v>
                </c:pt>
                <c:pt idx="11025">
                  <c:v>41126.652777777781</c:v>
                </c:pt>
                <c:pt idx="11026">
                  <c:v>41126.666666666657</c:v>
                </c:pt>
                <c:pt idx="11027">
                  <c:v>41126.680555555562</c:v>
                </c:pt>
                <c:pt idx="11028">
                  <c:v>41126.694444444445</c:v>
                </c:pt>
                <c:pt idx="11029">
                  <c:v>41126.708333333336</c:v>
                </c:pt>
                <c:pt idx="11030">
                  <c:v>41126.722222222212</c:v>
                </c:pt>
                <c:pt idx="11031">
                  <c:v>41126.736111111102</c:v>
                </c:pt>
                <c:pt idx="11032">
                  <c:v>41126.75</c:v>
                </c:pt>
                <c:pt idx="11033">
                  <c:v>41126.763888888883</c:v>
                </c:pt>
                <c:pt idx="11034">
                  <c:v>41126.777777777774</c:v>
                </c:pt>
                <c:pt idx="11035">
                  <c:v>41126.79166666665</c:v>
                </c:pt>
                <c:pt idx="11036">
                  <c:v>41126.805555555562</c:v>
                </c:pt>
                <c:pt idx="11037">
                  <c:v>41126.819444444453</c:v>
                </c:pt>
                <c:pt idx="11038">
                  <c:v>41126.833333333336</c:v>
                </c:pt>
                <c:pt idx="11039">
                  <c:v>41126.847222222219</c:v>
                </c:pt>
                <c:pt idx="11040">
                  <c:v>41126.861111111102</c:v>
                </c:pt>
                <c:pt idx="11041">
                  <c:v>41126.875</c:v>
                </c:pt>
                <c:pt idx="11042">
                  <c:v>41126.888888888898</c:v>
                </c:pt>
                <c:pt idx="11043">
                  <c:v>41126.902777777781</c:v>
                </c:pt>
                <c:pt idx="11044">
                  <c:v>41126.916666666664</c:v>
                </c:pt>
                <c:pt idx="11045">
                  <c:v>41126.930555555562</c:v>
                </c:pt>
                <c:pt idx="11046">
                  <c:v>41126.944444444453</c:v>
                </c:pt>
                <c:pt idx="11047">
                  <c:v>41126.958333333343</c:v>
                </c:pt>
                <c:pt idx="11048">
                  <c:v>41126.972222222219</c:v>
                </c:pt>
                <c:pt idx="11049">
                  <c:v>41126.986111111109</c:v>
                </c:pt>
                <c:pt idx="11050">
                  <c:v>41127</c:v>
                </c:pt>
                <c:pt idx="11051">
                  <c:v>41127.013888888891</c:v>
                </c:pt>
                <c:pt idx="11052">
                  <c:v>41127.027777777774</c:v>
                </c:pt>
                <c:pt idx="11053">
                  <c:v>41127.041666666657</c:v>
                </c:pt>
                <c:pt idx="11054">
                  <c:v>41127.055555555562</c:v>
                </c:pt>
                <c:pt idx="11055">
                  <c:v>41127.069444444445</c:v>
                </c:pt>
                <c:pt idx="11056">
                  <c:v>41127.083333333336</c:v>
                </c:pt>
                <c:pt idx="11057">
                  <c:v>41127.097222222212</c:v>
                </c:pt>
                <c:pt idx="11058">
                  <c:v>41127.111111111102</c:v>
                </c:pt>
                <c:pt idx="11059">
                  <c:v>41127.124999999993</c:v>
                </c:pt>
                <c:pt idx="11060">
                  <c:v>41127.138888888891</c:v>
                </c:pt>
                <c:pt idx="11061">
                  <c:v>41127.152777777781</c:v>
                </c:pt>
                <c:pt idx="11062">
                  <c:v>41127.166666666657</c:v>
                </c:pt>
                <c:pt idx="11063">
                  <c:v>41127.180555555562</c:v>
                </c:pt>
                <c:pt idx="11064">
                  <c:v>41127.194444444445</c:v>
                </c:pt>
                <c:pt idx="11065">
                  <c:v>41127.208333333336</c:v>
                </c:pt>
                <c:pt idx="11066">
                  <c:v>41127.222222222212</c:v>
                </c:pt>
                <c:pt idx="11067">
                  <c:v>41127.236111111102</c:v>
                </c:pt>
                <c:pt idx="11068">
                  <c:v>41127.25</c:v>
                </c:pt>
                <c:pt idx="11069">
                  <c:v>41127.263888888883</c:v>
                </c:pt>
                <c:pt idx="11070">
                  <c:v>41127.277777777774</c:v>
                </c:pt>
                <c:pt idx="11071">
                  <c:v>41127.29166666665</c:v>
                </c:pt>
                <c:pt idx="11072">
                  <c:v>41127.305555555562</c:v>
                </c:pt>
                <c:pt idx="11073">
                  <c:v>41127.319444444453</c:v>
                </c:pt>
                <c:pt idx="11074">
                  <c:v>41127.333333333336</c:v>
                </c:pt>
                <c:pt idx="11075">
                  <c:v>41127.347222222219</c:v>
                </c:pt>
                <c:pt idx="11076">
                  <c:v>41127.361111111102</c:v>
                </c:pt>
                <c:pt idx="11077">
                  <c:v>41127.375</c:v>
                </c:pt>
                <c:pt idx="11078">
                  <c:v>41127.388888888898</c:v>
                </c:pt>
                <c:pt idx="11079">
                  <c:v>41127.402777777781</c:v>
                </c:pt>
                <c:pt idx="11080">
                  <c:v>41127.416666666664</c:v>
                </c:pt>
                <c:pt idx="11081">
                  <c:v>41127.430555555562</c:v>
                </c:pt>
                <c:pt idx="11082">
                  <c:v>41127.444444444453</c:v>
                </c:pt>
                <c:pt idx="11083">
                  <c:v>41127.458333333343</c:v>
                </c:pt>
                <c:pt idx="11084">
                  <c:v>41127.472222222219</c:v>
                </c:pt>
                <c:pt idx="11085">
                  <c:v>41127.486111111109</c:v>
                </c:pt>
                <c:pt idx="11086">
                  <c:v>41127.5</c:v>
                </c:pt>
                <c:pt idx="11087">
                  <c:v>41127.513888888891</c:v>
                </c:pt>
                <c:pt idx="11088">
                  <c:v>41127.527777777774</c:v>
                </c:pt>
                <c:pt idx="11089">
                  <c:v>41127.541666666657</c:v>
                </c:pt>
                <c:pt idx="11090">
                  <c:v>41127.555555555562</c:v>
                </c:pt>
                <c:pt idx="11091">
                  <c:v>41127.569444444445</c:v>
                </c:pt>
                <c:pt idx="11092">
                  <c:v>41127.583333333336</c:v>
                </c:pt>
                <c:pt idx="11093">
                  <c:v>41127.597222222212</c:v>
                </c:pt>
                <c:pt idx="11094">
                  <c:v>41127.611111111102</c:v>
                </c:pt>
                <c:pt idx="11095">
                  <c:v>41127.624999999993</c:v>
                </c:pt>
                <c:pt idx="11096">
                  <c:v>41127.638888888891</c:v>
                </c:pt>
                <c:pt idx="11097">
                  <c:v>41127.652777777781</c:v>
                </c:pt>
                <c:pt idx="11098">
                  <c:v>41127.666666666657</c:v>
                </c:pt>
                <c:pt idx="11099">
                  <c:v>41127.680555555562</c:v>
                </c:pt>
                <c:pt idx="11100">
                  <c:v>41127.694444444445</c:v>
                </c:pt>
                <c:pt idx="11101">
                  <c:v>41127.708333333336</c:v>
                </c:pt>
                <c:pt idx="11102">
                  <c:v>41127.722222222212</c:v>
                </c:pt>
                <c:pt idx="11103">
                  <c:v>41127.736111111102</c:v>
                </c:pt>
                <c:pt idx="11104">
                  <c:v>41127.75</c:v>
                </c:pt>
                <c:pt idx="11105">
                  <c:v>41127.763888888883</c:v>
                </c:pt>
                <c:pt idx="11106">
                  <c:v>41127.777777777774</c:v>
                </c:pt>
                <c:pt idx="11107">
                  <c:v>41127.79166666665</c:v>
                </c:pt>
                <c:pt idx="11108">
                  <c:v>41127.805555555562</c:v>
                </c:pt>
                <c:pt idx="11109">
                  <c:v>41127.819444444453</c:v>
                </c:pt>
                <c:pt idx="11110">
                  <c:v>41127.833333333336</c:v>
                </c:pt>
                <c:pt idx="11111">
                  <c:v>41127.847222222219</c:v>
                </c:pt>
                <c:pt idx="11112">
                  <c:v>41127.861111111102</c:v>
                </c:pt>
                <c:pt idx="11113">
                  <c:v>41127.875</c:v>
                </c:pt>
                <c:pt idx="11114">
                  <c:v>41127.888888888898</c:v>
                </c:pt>
                <c:pt idx="11115">
                  <c:v>41127.902777777781</c:v>
                </c:pt>
                <c:pt idx="11116">
                  <c:v>41127.916666666664</c:v>
                </c:pt>
                <c:pt idx="11117">
                  <c:v>41127.930555555562</c:v>
                </c:pt>
                <c:pt idx="11118">
                  <c:v>41127.944444444453</c:v>
                </c:pt>
                <c:pt idx="11119">
                  <c:v>41127.958333333343</c:v>
                </c:pt>
                <c:pt idx="11120">
                  <c:v>41127.972222222219</c:v>
                </c:pt>
                <c:pt idx="11121">
                  <c:v>41127.986111111109</c:v>
                </c:pt>
                <c:pt idx="11122">
                  <c:v>41128</c:v>
                </c:pt>
                <c:pt idx="11123">
                  <c:v>41128.013888888891</c:v>
                </c:pt>
                <c:pt idx="11124">
                  <c:v>41128.027777777774</c:v>
                </c:pt>
                <c:pt idx="11125">
                  <c:v>41128.041666666657</c:v>
                </c:pt>
                <c:pt idx="11126">
                  <c:v>41128.055555555562</c:v>
                </c:pt>
                <c:pt idx="11127">
                  <c:v>41128.069444444445</c:v>
                </c:pt>
                <c:pt idx="11128">
                  <c:v>41128.083333333336</c:v>
                </c:pt>
                <c:pt idx="11129">
                  <c:v>41128.097222222212</c:v>
                </c:pt>
                <c:pt idx="11130">
                  <c:v>41128.111111111102</c:v>
                </c:pt>
                <c:pt idx="11131">
                  <c:v>41128.124999999993</c:v>
                </c:pt>
                <c:pt idx="11132">
                  <c:v>41128.138888888891</c:v>
                </c:pt>
                <c:pt idx="11133">
                  <c:v>41128.152777777781</c:v>
                </c:pt>
                <c:pt idx="11134">
                  <c:v>41128.166666666657</c:v>
                </c:pt>
                <c:pt idx="11135">
                  <c:v>41128.180555555562</c:v>
                </c:pt>
                <c:pt idx="11136">
                  <c:v>41128.194444444445</c:v>
                </c:pt>
                <c:pt idx="11137">
                  <c:v>41128.208333333336</c:v>
                </c:pt>
                <c:pt idx="11138">
                  <c:v>41128.222222222212</c:v>
                </c:pt>
                <c:pt idx="11139">
                  <c:v>41128.236111111102</c:v>
                </c:pt>
                <c:pt idx="11140">
                  <c:v>41128.25</c:v>
                </c:pt>
                <c:pt idx="11141">
                  <c:v>41128.263888888883</c:v>
                </c:pt>
                <c:pt idx="11142">
                  <c:v>41128.277777777774</c:v>
                </c:pt>
                <c:pt idx="11143">
                  <c:v>41128.29166666665</c:v>
                </c:pt>
                <c:pt idx="11144">
                  <c:v>41128.305555555562</c:v>
                </c:pt>
                <c:pt idx="11145">
                  <c:v>41128.319444444453</c:v>
                </c:pt>
                <c:pt idx="11146">
                  <c:v>41128.333333333336</c:v>
                </c:pt>
                <c:pt idx="11147">
                  <c:v>41128.347222222219</c:v>
                </c:pt>
                <c:pt idx="11148">
                  <c:v>41128.361111111102</c:v>
                </c:pt>
                <c:pt idx="11149">
                  <c:v>41128.375</c:v>
                </c:pt>
                <c:pt idx="11150">
                  <c:v>41128.388888888898</c:v>
                </c:pt>
                <c:pt idx="11151">
                  <c:v>41128.402777777781</c:v>
                </c:pt>
                <c:pt idx="11152">
                  <c:v>41128.416666666664</c:v>
                </c:pt>
                <c:pt idx="11153">
                  <c:v>41128.430555555562</c:v>
                </c:pt>
                <c:pt idx="11154">
                  <c:v>41128.444444444453</c:v>
                </c:pt>
                <c:pt idx="11155">
                  <c:v>41128.458333333343</c:v>
                </c:pt>
                <c:pt idx="11156">
                  <c:v>41128.472222222219</c:v>
                </c:pt>
                <c:pt idx="11157">
                  <c:v>41128.486111111109</c:v>
                </c:pt>
                <c:pt idx="11158">
                  <c:v>41128.5</c:v>
                </c:pt>
                <c:pt idx="11159">
                  <c:v>41128.513888888891</c:v>
                </c:pt>
                <c:pt idx="11160">
                  <c:v>41128.527777777774</c:v>
                </c:pt>
                <c:pt idx="11161">
                  <c:v>41128.541666666657</c:v>
                </c:pt>
                <c:pt idx="11162">
                  <c:v>41128.555555555562</c:v>
                </c:pt>
                <c:pt idx="11163">
                  <c:v>41128.569444444445</c:v>
                </c:pt>
                <c:pt idx="11164">
                  <c:v>41128.583333333336</c:v>
                </c:pt>
                <c:pt idx="11165">
                  <c:v>41128.597222222212</c:v>
                </c:pt>
                <c:pt idx="11166">
                  <c:v>41128.611111111102</c:v>
                </c:pt>
                <c:pt idx="11167">
                  <c:v>41128.624999999993</c:v>
                </c:pt>
                <c:pt idx="11168">
                  <c:v>41128.638888888891</c:v>
                </c:pt>
                <c:pt idx="11169">
                  <c:v>41128.652777777781</c:v>
                </c:pt>
                <c:pt idx="11170">
                  <c:v>41128.666666666657</c:v>
                </c:pt>
                <c:pt idx="11171">
                  <c:v>41128.680555555562</c:v>
                </c:pt>
                <c:pt idx="11172">
                  <c:v>41128.694444444445</c:v>
                </c:pt>
                <c:pt idx="11173">
                  <c:v>41128.708333333336</c:v>
                </c:pt>
                <c:pt idx="11174">
                  <c:v>41128.722222222212</c:v>
                </c:pt>
                <c:pt idx="11175">
                  <c:v>41128.736111111102</c:v>
                </c:pt>
                <c:pt idx="11176">
                  <c:v>41128.75</c:v>
                </c:pt>
                <c:pt idx="11177">
                  <c:v>41128.763888888883</c:v>
                </c:pt>
                <c:pt idx="11178">
                  <c:v>41128.777777777774</c:v>
                </c:pt>
                <c:pt idx="11179">
                  <c:v>41128.79166666665</c:v>
                </c:pt>
                <c:pt idx="11180">
                  <c:v>41128.805555555562</c:v>
                </c:pt>
                <c:pt idx="11181">
                  <c:v>41128.819444444453</c:v>
                </c:pt>
                <c:pt idx="11182">
                  <c:v>41128.833333333336</c:v>
                </c:pt>
                <c:pt idx="11183">
                  <c:v>41128.847222222219</c:v>
                </c:pt>
                <c:pt idx="11184">
                  <c:v>41128.861111111102</c:v>
                </c:pt>
                <c:pt idx="11185">
                  <c:v>41128.875</c:v>
                </c:pt>
                <c:pt idx="11186">
                  <c:v>41128.888888888898</c:v>
                </c:pt>
                <c:pt idx="11187">
                  <c:v>41128.902777777781</c:v>
                </c:pt>
                <c:pt idx="11188">
                  <c:v>41128.916666666664</c:v>
                </c:pt>
                <c:pt idx="11189">
                  <c:v>41128.930555555562</c:v>
                </c:pt>
                <c:pt idx="11190">
                  <c:v>41128.944444444453</c:v>
                </c:pt>
                <c:pt idx="11191">
                  <c:v>41128.958333333343</c:v>
                </c:pt>
                <c:pt idx="11192">
                  <c:v>41128.972222222219</c:v>
                </c:pt>
                <c:pt idx="11193">
                  <c:v>41128.986111111109</c:v>
                </c:pt>
                <c:pt idx="11194">
                  <c:v>41129</c:v>
                </c:pt>
                <c:pt idx="11195">
                  <c:v>41129.013888888891</c:v>
                </c:pt>
                <c:pt idx="11196">
                  <c:v>41129.027777777774</c:v>
                </c:pt>
                <c:pt idx="11197">
                  <c:v>41129.041666666657</c:v>
                </c:pt>
                <c:pt idx="11198">
                  <c:v>41129.055555555562</c:v>
                </c:pt>
                <c:pt idx="11199">
                  <c:v>41129.069444444445</c:v>
                </c:pt>
                <c:pt idx="11200">
                  <c:v>41129.083333333336</c:v>
                </c:pt>
                <c:pt idx="11201">
                  <c:v>41129.097222222212</c:v>
                </c:pt>
                <c:pt idx="11202">
                  <c:v>41129.111111111102</c:v>
                </c:pt>
                <c:pt idx="11203">
                  <c:v>41129.124999999993</c:v>
                </c:pt>
                <c:pt idx="11204">
                  <c:v>41129.138888888891</c:v>
                </c:pt>
                <c:pt idx="11205">
                  <c:v>41129.152777777781</c:v>
                </c:pt>
                <c:pt idx="11206">
                  <c:v>41129.166666666657</c:v>
                </c:pt>
                <c:pt idx="11207">
                  <c:v>41129.180555555562</c:v>
                </c:pt>
                <c:pt idx="11208">
                  <c:v>41129.194444444445</c:v>
                </c:pt>
                <c:pt idx="11209">
                  <c:v>41129.208333333336</c:v>
                </c:pt>
                <c:pt idx="11210">
                  <c:v>41129.222222222212</c:v>
                </c:pt>
                <c:pt idx="11211">
                  <c:v>41129.236111111102</c:v>
                </c:pt>
                <c:pt idx="11212">
                  <c:v>41129.25</c:v>
                </c:pt>
                <c:pt idx="11213">
                  <c:v>41129.263888888883</c:v>
                </c:pt>
                <c:pt idx="11214">
                  <c:v>41129.277777777774</c:v>
                </c:pt>
                <c:pt idx="11215">
                  <c:v>41129.29166666665</c:v>
                </c:pt>
                <c:pt idx="11216">
                  <c:v>41129.305555555562</c:v>
                </c:pt>
                <c:pt idx="11217">
                  <c:v>41129.319444444453</c:v>
                </c:pt>
                <c:pt idx="11218">
                  <c:v>41129.333333333336</c:v>
                </c:pt>
                <c:pt idx="11219">
                  <c:v>41129.347222222219</c:v>
                </c:pt>
                <c:pt idx="11220">
                  <c:v>41129.361111111102</c:v>
                </c:pt>
                <c:pt idx="11221">
                  <c:v>41129.375</c:v>
                </c:pt>
                <c:pt idx="11222">
                  <c:v>41129.388888888898</c:v>
                </c:pt>
                <c:pt idx="11223">
                  <c:v>41129.402777777781</c:v>
                </c:pt>
                <c:pt idx="11224">
                  <c:v>41129.416666666664</c:v>
                </c:pt>
                <c:pt idx="11225">
                  <c:v>41129.430555555562</c:v>
                </c:pt>
                <c:pt idx="11226">
                  <c:v>41129.444444444453</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41129.541666666657</c:v>
                </c:pt>
                <c:pt idx="11237">
                  <c:v>41129.555555555562</c:v>
                </c:pt>
                <c:pt idx="11238">
                  <c:v>41129.569444444445</c:v>
                </c:pt>
                <c:pt idx="11239">
                  <c:v>41129.583333333336</c:v>
                </c:pt>
                <c:pt idx="11240">
                  <c:v>41129.597222222212</c:v>
                </c:pt>
                <c:pt idx="11241">
                  <c:v>41129.611111111102</c:v>
                </c:pt>
                <c:pt idx="11242">
                  <c:v>41129.624999999993</c:v>
                </c:pt>
                <c:pt idx="11243">
                  <c:v>41129.638888888891</c:v>
                </c:pt>
                <c:pt idx="11244">
                  <c:v>41129.652777777781</c:v>
                </c:pt>
                <c:pt idx="11245">
                  <c:v>41129.666666666657</c:v>
                </c:pt>
                <c:pt idx="11246">
                  <c:v>41129.680555555562</c:v>
                </c:pt>
                <c:pt idx="11247">
                  <c:v>41129.694444444445</c:v>
                </c:pt>
                <c:pt idx="11248">
                  <c:v>41129.708333333336</c:v>
                </c:pt>
                <c:pt idx="11249">
                  <c:v>41129.722222222212</c:v>
                </c:pt>
                <c:pt idx="11250">
                  <c:v>41129.736111111102</c:v>
                </c:pt>
                <c:pt idx="11251">
                  <c:v>41129.75</c:v>
                </c:pt>
                <c:pt idx="11252">
                  <c:v>41129.763888888883</c:v>
                </c:pt>
                <c:pt idx="11253">
                  <c:v>41129.777777777774</c:v>
                </c:pt>
                <c:pt idx="11254">
                  <c:v>41129.79166666665</c:v>
                </c:pt>
                <c:pt idx="11255">
                  <c:v>41129.805555555562</c:v>
                </c:pt>
                <c:pt idx="11256">
                  <c:v>41129.819444444453</c:v>
                </c:pt>
                <c:pt idx="11257">
                  <c:v>41129.833333333336</c:v>
                </c:pt>
                <c:pt idx="11258">
                  <c:v>41129.847222222219</c:v>
                </c:pt>
                <c:pt idx="11259">
                  <c:v>41129.861111111102</c:v>
                </c:pt>
                <c:pt idx="11260">
                  <c:v>41129.875</c:v>
                </c:pt>
                <c:pt idx="11261">
                  <c:v>41129.888888888898</c:v>
                </c:pt>
                <c:pt idx="11262">
                  <c:v>41129.902777777781</c:v>
                </c:pt>
                <c:pt idx="11263">
                  <c:v>41129.916666666664</c:v>
                </c:pt>
                <c:pt idx="11264">
                  <c:v>41129.930555555562</c:v>
                </c:pt>
                <c:pt idx="11265">
                  <c:v>41129.944444444453</c:v>
                </c:pt>
                <c:pt idx="11266">
                  <c:v>41129.958333333343</c:v>
                </c:pt>
                <c:pt idx="11267">
                  <c:v>41129.972222222219</c:v>
                </c:pt>
                <c:pt idx="11268">
                  <c:v>41129.986111111109</c:v>
                </c:pt>
                <c:pt idx="11269">
                  <c:v>41130</c:v>
                </c:pt>
                <c:pt idx="11270">
                  <c:v>41130.013888888891</c:v>
                </c:pt>
                <c:pt idx="11271">
                  <c:v>41130.027777777774</c:v>
                </c:pt>
                <c:pt idx="11272">
                  <c:v>41130.041666666657</c:v>
                </c:pt>
                <c:pt idx="11273">
                  <c:v>41130.055555555562</c:v>
                </c:pt>
                <c:pt idx="11274">
                  <c:v>41130.069444444445</c:v>
                </c:pt>
                <c:pt idx="11275">
                  <c:v>41130.083333333336</c:v>
                </c:pt>
                <c:pt idx="11276">
                  <c:v>41130.097222222212</c:v>
                </c:pt>
                <c:pt idx="11277">
                  <c:v>41130.111111111102</c:v>
                </c:pt>
                <c:pt idx="11278">
                  <c:v>41130.124999999993</c:v>
                </c:pt>
                <c:pt idx="11279">
                  <c:v>41130.138888888891</c:v>
                </c:pt>
                <c:pt idx="11280">
                  <c:v>41130.152777777781</c:v>
                </c:pt>
                <c:pt idx="11281">
                  <c:v>41130.166666666657</c:v>
                </c:pt>
                <c:pt idx="11282">
                  <c:v>41130.180555555562</c:v>
                </c:pt>
                <c:pt idx="11283">
                  <c:v>41130.194444444445</c:v>
                </c:pt>
                <c:pt idx="11284">
                  <c:v>41130.208333333336</c:v>
                </c:pt>
                <c:pt idx="11285">
                  <c:v>41130.222222222212</c:v>
                </c:pt>
                <c:pt idx="11286">
                  <c:v>41130.236111111102</c:v>
                </c:pt>
                <c:pt idx="11287">
                  <c:v>41130.25</c:v>
                </c:pt>
                <c:pt idx="11288">
                  <c:v>41130.263888888883</c:v>
                </c:pt>
                <c:pt idx="11289">
                  <c:v>41130.277777777774</c:v>
                </c:pt>
                <c:pt idx="11290">
                  <c:v>41130.29166666665</c:v>
                </c:pt>
                <c:pt idx="11291">
                  <c:v>41130.305555555562</c:v>
                </c:pt>
                <c:pt idx="11292">
                  <c:v>41130.319444444453</c:v>
                </c:pt>
                <c:pt idx="11293">
                  <c:v>41130.333333333336</c:v>
                </c:pt>
                <c:pt idx="11294">
                  <c:v>41130.347222222219</c:v>
                </c:pt>
                <c:pt idx="11295">
                  <c:v>41130.361111111102</c:v>
                </c:pt>
                <c:pt idx="11296">
                  <c:v>41130.375</c:v>
                </c:pt>
                <c:pt idx="11297">
                  <c:v>41130.388888888898</c:v>
                </c:pt>
                <c:pt idx="11298">
                  <c:v>41130.402777777781</c:v>
                </c:pt>
                <c:pt idx="11299">
                  <c:v>41130.416666666664</c:v>
                </c:pt>
                <c:pt idx="11300">
                  <c:v>41130.430555555562</c:v>
                </c:pt>
                <c:pt idx="11301">
                  <c:v>41130.444444444453</c:v>
                </c:pt>
                <c:pt idx="11302">
                  <c:v>41130.458333333343</c:v>
                </c:pt>
                <c:pt idx="11303">
                  <c:v>41130.472222222219</c:v>
                </c:pt>
                <c:pt idx="11304">
                  <c:v>41130.486111111109</c:v>
                </c:pt>
                <c:pt idx="11305">
                  <c:v>41130.5</c:v>
                </c:pt>
                <c:pt idx="11306">
                  <c:v>41130.513888888891</c:v>
                </c:pt>
                <c:pt idx="11307">
                  <c:v>41130.527777777774</c:v>
                </c:pt>
                <c:pt idx="11308">
                  <c:v>41130.541666666657</c:v>
                </c:pt>
                <c:pt idx="11309">
                  <c:v>41130.555555555562</c:v>
                </c:pt>
                <c:pt idx="11310">
                  <c:v>41130.569444444445</c:v>
                </c:pt>
                <c:pt idx="11311">
                  <c:v>41130.583333333336</c:v>
                </c:pt>
                <c:pt idx="11312">
                  <c:v>41130.597222222212</c:v>
                </c:pt>
                <c:pt idx="11313">
                  <c:v>41130.611111111102</c:v>
                </c:pt>
                <c:pt idx="11314">
                  <c:v>41130.624999999993</c:v>
                </c:pt>
                <c:pt idx="11315">
                  <c:v>41130.638888888891</c:v>
                </c:pt>
                <c:pt idx="11316">
                  <c:v>41130.652777777781</c:v>
                </c:pt>
                <c:pt idx="11317">
                  <c:v>41130.666666666657</c:v>
                </c:pt>
                <c:pt idx="11318">
                  <c:v>41130.680555555562</c:v>
                </c:pt>
                <c:pt idx="11319">
                  <c:v>41130.694444444445</c:v>
                </c:pt>
                <c:pt idx="11320">
                  <c:v>41130.708333333336</c:v>
                </c:pt>
                <c:pt idx="11321">
                  <c:v>41130.722222222212</c:v>
                </c:pt>
                <c:pt idx="11322">
                  <c:v>41130.736111111102</c:v>
                </c:pt>
                <c:pt idx="11323">
                  <c:v>41130.75</c:v>
                </c:pt>
                <c:pt idx="11324">
                  <c:v>41130.763888888883</c:v>
                </c:pt>
                <c:pt idx="11325">
                  <c:v>41130.777777777774</c:v>
                </c:pt>
                <c:pt idx="11326">
                  <c:v>41130.79166666665</c:v>
                </c:pt>
                <c:pt idx="11327">
                  <c:v>41130.805555555562</c:v>
                </c:pt>
                <c:pt idx="11328">
                  <c:v>41130.819444444453</c:v>
                </c:pt>
                <c:pt idx="11329">
                  <c:v>41130.833333333336</c:v>
                </c:pt>
                <c:pt idx="11330">
                  <c:v>41130.847222222219</c:v>
                </c:pt>
                <c:pt idx="11331">
                  <c:v>41130.861111111102</c:v>
                </c:pt>
                <c:pt idx="11332">
                  <c:v>41130.875</c:v>
                </c:pt>
                <c:pt idx="11333">
                  <c:v>41130.888888888898</c:v>
                </c:pt>
                <c:pt idx="11334">
                  <c:v>41130.902777777781</c:v>
                </c:pt>
                <c:pt idx="11335">
                  <c:v>41130.916666666664</c:v>
                </c:pt>
                <c:pt idx="11336">
                  <c:v>41130.930555555562</c:v>
                </c:pt>
                <c:pt idx="11337">
                  <c:v>41130.944444444453</c:v>
                </c:pt>
                <c:pt idx="11338">
                  <c:v>41130.958333333343</c:v>
                </c:pt>
                <c:pt idx="11339">
                  <c:v>41130.972222222219</c:v>
                </c:pt>
                <c:pt idx="11340">
                  <c:v>41130.986111111109</c:v>
                </c:pt>
                <c:pt idx="11341">
                  <c:v>41131</c:v>
                </c:pt>
                <c:pt idx="11342">
                  <c:v>41131.013888888891</c:v>
                </c:pt>
                <c:pt idx="11343">
                  <c:v>41131.027777777774</c:v>
                </c:pt>
                <c:pt idx="11344">
                  <c:v>41131.041666666657</c:v>
                </c:pt>
                <c:pt idx="11345">
                  <c:v>41131.055555555562</c:v>
                </c:pt>
                <c:pt idx="11346">
                  <c:v>41131.069444444445</c:v>
                </c:pt>
                <c:pt idx="11347">
                  <c:v>41131.083333333336</c:v>
                </c:pt>
                <c:pt idx="11348">
                  <c:v>41131.097222222212</c:v>
                </c:pt>
                <c:pt idx="11349">
                  <c:v>41131.111111111102</c:v>
                </c:pt>
                <c:pt idx="11350">
                  <c:v>41131.124999999993</c:v>
                </c:pt>
                <c:pt idx="11351">
                  <c:v>41131.138888888891</c:v>
                </c:pt>
                <c:pt idx="11352">
                  <c:v>41131.152777777781</c:v>
                </c:pt>
                <c:pt idx="11353">
                  <c:v>41131.166666666657</c:v>
                </c:pt>
                <c:pt idx="11354">
                  <c:v>41131.180555555562</c:v>
                </c:pt>
                <c:pt idx="11355">
                  <c:v>41131.194444444445</c:v>
                </c:pt>
                <c:pt idx="11356">
                  <c:v>41131.208333333336</c:v>
                </c:pt>
                <c:pt idx="11357">
                  <c:v>41131.222222222212</c:v>
                </c:pt>
                <c:pt idx="11358">
                  <c:v>41131.236111111102</c:v>
                </c:pt>
                <c:pt idx="11359">
                  <c:v>41131.25</c:v>
                </c:pt>
                <c:pt idx="11360">
                  <c:v>41131.263888888883</c:v>
                </c:pt>
                <c:pt idx="11361">
                  <c:v>41131.277777777774</c:v>
                </c:pt>
                <c:pt idx="11362">
                  <c:v>41131.29166666665</c:v>
                </c:pt>
                <c:pt idx="11363">
                  <c:v>41131.305555555562</c:v>
                </c:pt>
                <c:pt idx="11364">
                  <c:v>41131.319444444453</c:v>
                </c:pt>
                <c:pt idx="11365">
                  <c:v>41131.333333333336</c:v>
                </c:pt>
                <c:pt idx="11366">
                  <c:v>41131.347222222219</c:v>
                </c:pt>
                <c:pt idx="11367">
                  <c:v>41131.361111111102</c:v>
                </c:pt>
                <c:pt idx="11368">
                  <c:v>41131.375</c:v>
                </c:pt>
                <c:pt idx="11369">
                  <c:v>41131.388888888898</c:v>
                </c:pt>
                <c:pt idx="11370">
                  <c:v>41131.402777777781</c:v>
                </c:pt>
                <c:pt idx="11371">
                  <c:v>41131.416666666664</c:v>
                </c:pt>
                <c:pt idx="11372">
                  <c:v>41131.430555555562</c:v>
                </c:pt>
                <c:pt idx="11373">
                  <c:v>41131.444444444453</c:v>
                </c:pt>
                <c:pt idx="11374">
                  <c:v>41131.458333333343</c:v>
                </c:pt>
                <c:pt idx="11375">
                  <c:v>41131.472222222219</c:v>
                </c:pt>
                <c:pt idx="11376">
                  <c:v>41131.486111111109</c:v>
                </c:pt>
                <c:pt idx="11377">
                  <c:v>41131.5</c:v>
                </c:pt>
                <c:pt idx="11378">
                  <c:v>41131.513888888891</c:v>
                </c:pt>
                <c:pt idx="11379">
                  <c:v>41131.527777777774</c:v>
                </c:pt>
                <c:pt idx="11380">
                  <c:v>41131.541666666657</c:v>
                </c:pt>
                <c:pt idx="11381">
                  <c:v>41131.555555555562</c:v>
                </c:pt>
                <c:pt idx="11382">
                  <c:v>41131.569444444445</c:v>
                </c:pt>
                <c:pt idx="11383">
                  <c:v>41131.583333333336</c:v>
                </c:pt>
                <c:pt idx="11384">
                  <c:v>41131.597222222212</c:v>
                </c:pt>
                <c:pt idx="11385">
                  <c:v>41131.611111111102</c:v>
                </c:pt>
                <c:pt idx="11386">
                  <c:v>41131.624999999993</c:v>
                </c:pt>
                <c:pt idx="11387">
                  <c:v>41131.638888888891</c:v>
                </c:pt>
                <c:pt idx="11388">
                  <c:v>41131.652777777781</c:v>
                </c:pt>
                <c:pt idx="11389">
                  <c:v>41131.666666666657</c:v>
                </c:pt>
                <c:pt idx="11390">
                  <c:v>41131.680555555562</c:v>
                </c:pt>
                <c:pt idx="11391">
                  <c:v>41131.694444444445</c:v>
                </c:pt>
                <c:pt idx="11392">
                  <c:v>41131.708333333336</c:v>
                </c:pt>
                <c:pt idx="11393">
                  <c:v>41131.722222222212</c:v>
                </c:pt>
                <c:pt idx="11394">
                  <c:v>41131.736111111102</c:v>
                </c:pt>
                <c:pt idx="11395">
                  <c:v>41131.75</c:v>
                </c:pt>
                <c:pt idx="11396">
                  <c:v>41131.763888888883</c:v>
                </c:pt>
                <c:pt idx="11397">
                  <c:v>41131.777777777774</c:v>
                </c:pt>
                <c:pt idx="11398">
                  <c:v>41131.79166666665</c:v>
                </c:pt>
                <c:pt idx="11399">
                  <c:v>41131.805555555562</c:v>
                </c:pt>
                <c:pt idx="11400">
                  <c:v>41131.819444444453</c:v>
                </c:pt>
                <c:pt idx="11401">
                  <c:v>41131.833333333336</c:v>
                </c:pt>
                <c:pt idx="11402">
                  <c:v>41131.847222222219</c:v>
                </c:pt>
                <c:pt idx="11403">
                  <c:v>41131.861111111102</c:v>
                </c:pt>
                <c:pt idx="11404">
                  <c:v>41131.875</c:v>
                </c:pt>
                <c:pt idx="11405">
                  <c:v>41131.888888888898</c:v>
                </c:pt>
                <c:pt idx="11406">
                  <c:v>41131.902777777781</c:v>
                </c:pt>
                <c:pt idx="11407">
                  <c:v>41131.916666666664</c:v>
                </c:pt>
                <c:pt idx="11408">
                  <c:v>41131.930555555562</c:v>
                </c:pt>
                <c:pt idx="11409">
                  <c:v>41131.944444444453</c:v>
                </c:pt>
                <c:pt idx="11410">
                  <c:v>41131.958333333343</c:v>
                </c:pt>
                <c:pt idx="11411">
                  <c:v>41131.972222222219</c:v>
                </c:pt>
                <c:pt idx="11412">
                  <c:v>41131.986111111109</c:v>
                </c:pt>
                <c:pt idx="11413">
                  <c:v>41132</c:v>
                </c:pt>
                <c:pt idx="11414">
                  <c:v>41132.013888888891</c:v>
                </c:pt>
                <c:pt idx="11415">
                  <c:v>41132.027777777774</c:v>
                </c:pt>
                <c:pt idx="11416">
                  <c:v>41132.041666666657</c:v>
                </c:pt>
                <c:pt idx="11417">
                  <c:v>41132.055555555562</c:v>
                </c:pt>
                <c:pt idx="11418">
                  <c:v>41132.069444444445</c:v>
                </c:pt>
                <c:pt idx="11419">
                  <c:v>41132.083333333336</c:v>
                </c:pt>
                <c:pt idx="11420">
                  <c:v>41132.097222222212</c:v>
                </c:pt>
                <c:pt idx="11421">
                  <c:v>41132.111111111102</c:v>
                </c:pt>
                <c:pt idx="11422">
                  <c:v>41132.124999999993</c:v>
                </c:pt>
                <c:pt idx="11423">
                  <c:v>41132.138888888891</c:v>
                </c:pt>
                <c:pt idx="11424">
                  <c:v>41132.152777777781</c:v>
                </c:pt>
                <c:pt idx="11425">
                  <c:v>41132.166666666657</c:v>
                </c:pt>
                <c:pt idx="11426">
                  <c:v>41132.180555555562</c:v>
                </c:pt>
                <c:pt idx="11427">
                  <c:v>41132.194444444445</c:v>
                </c:pt>
                <c:pt idx="11428">
                  <c:v>41132.208333333336</c:v>
                </c:pt>
                <c:pt idx="11429">
                  <c:v>41132.222222222212</c:v>
                </c:pt>
                <c:pt idx="11430">
                  <c:v>41132.236111111102</c:v>
                </c:pt>
                <c:pt idx="11431">
                  <c:v>41132.25</c:v>
                </c:pt>
                <c:pt idx="11432">
                  <c:v>41132.263888888883</c:v>
                </c:pt>
                <c:pt idx="11433">
                  <c:v>41132.277777777774</c:v>
                </c:pt>
                <c:pt idx="11434">
                  <c:v>41132.29166666665</c:v>
                </c:pt>
                <c:pt idx="11435">
                  <c:v>41132.305555555562</c:v>
                </c:pt>
                <c:pt idx="11436">
                  <c:v>41132.319444444453</c:v>
                </c:pt>
                <c:pt idx="11437">
                  <c:v>41132.333333333336</c:v>
                </c:pt>
                <c:pt idx="11438">
                  <c:v>41132.347222222219</c:v>
                </c:pt>
                <c:pt idx="11439">
                  <c:v>41132.361111111102</c:v>
                </c:pt>
                <c:pt idx="11440">
                  <c:v>41132.375</c:v>
                </c:pt>
                <c:pt idx="11441">
                  <c:v>41132.388888888898</c:v>
                </c:pt>
                <c:pt idx="11442">
                  <c:v>41132.402777777781</c:v>
                </c:pt>
                <c:pt idx="11443">
                  <c:v>41132.416666666664</c:v>
                </c:pt>
                <c:pt idx="11444">
                  <c:v>41132.430555555562</c:v>
                </c:pt>
                <c:pt idx="11445">
                  <c:v>41132.444444444453</c:v>
                </c:pt>
                <c:pt idx="11446">
                  <c:v>41132.458333333343</c:v>
                </c:pt>
                <c:pt idx="11447">
                  <c:v>41132.472222222219</c:v>
                </c:pt>
                <c:pt idx="11448">
                  <c:v>41132.486111111109</c:v>
                </c:pt>
                <c:pt idx="11449">
                  <c:v>41132.5</c:v>
                </c:pt>
                <c:pt idx="11450">
                  <c:v>41132.513888888891</c:v>
                </c:pt>
                <c:pt idx="11451">
                  <c:v>41132.527777777774</c:v>
                </c:pt>
                <c:pt idx="11452">
                  <c:v>41132.541666666657</c:v>
                </c:pt>
                <c:pt idx="11453">
                  <c:v>41132.555555555562</c:v>
                </c:pt>
                <c:pt idx="11454">
                  <c:v>41132.569444444445</c:v>
                </c:pt>
                <c:pt idx="11455">
                  <c:v>41132.583333333336</c:v>
                </c:pt>
                <c:pt idx="11456">
                  <c:v>41132.597222222212</c:v>
                </c:pt>
                <c:pt idx="11457">
                  <c:v>41132.611111111102</c:v>
                </c:pt>
                <c:pt idx="11458">
                  <c:v>41132.624999999993</c:v>
                </c:pt>
                <c:pt idx="11459">
                  <c:v>41132.638888888891</c:v>
                </c:pt>
                <c:pt idx="11460">
                  <c:v>41132.652777777781</c:v>
                </c:pt>
                <c:pt idx="11461">
                  <c:v>41132.666666666657</c:v>
                </c:pt>
                <c:pt idx="11462">
                  <c:v>41132.680555555562</c:v>
                </c:pt>
                <c:pt idx="11463">
                  <c:v>41132.694444444445</c:v>
                </c:pt>
                <c:pt idx="11464">
                  <c:v>41132.708333333336</c:v>
                </c:pt>
                <c:pt idx="11465">
                  <c:v>41132.722222222212</c:v>
                </c:pt>
                <c:pt idx="11466">
                  <c:v>41132.736111111102</c:v>
                </c:pt>
                <c:pt idx="11467">
                  <c:v>41132.75</c:v>
                </c:pt>
                <c:pt idx="11468">
                  <c:v>41132.763888888883</c:v>
                </c:pt>
                <c:pt idx="11469">
                  <c:v>41132.777777777774</c:v>
                </c:pt>
                <c:pt idx="11470">
                  <c:v>41132.79166666665</c:v>
                </c:pt>
                <c:pt idx="11471">
                  <c:v>41132.805555555562</c:v>
                </c:pt>
                <c:pt idx="11472">
                  <c:v>41132.819444444453</c:v>
                </c:pt>
                <c:pt idx="11473">
                  <c:v>41132.833333333336</c:v>
                </c:pt>
                <c:pt idx="11474">
                  <c:v>41132.847222222219</c:v>
                </c:pt>
                <c:pt idx="11475">
                  <c:v>41132.861111111102</c:v>
                </c:pt>
                <c:pt idx="11476">
                  <c:v>41132.875</c:v>
                </c:pt>
                <c:pt idx="11477">
                  <c:v>41132.888888888898</c:v>
                </c:pt>
                <c:pt idx="11478">
                  <c:v>41132.902777777781</c:v>
                </c:pt>
                <c:pt idx="11479">
                  <c:v>41132.916666666664</c:v>
                </c:pt>
                <c:pt idx="11480">
                  <c:v>41132.930555555562</c:v>
                </c:pt>
                <c:pt idx="11481">
                  <c:v>41132.944444444453</c:v>
                </c:pt>
                <c:pt idx="11482">
                  <c:v>41132.958333333343</c:v>
                </c:pt>
                <c:pt idx="11483">
                  <c:v>41132.972222222219</c:v>
                </c:pt>
                <c:pt idx="11484">
                  <c:v>41132.986111111109</c:v>
                </c:pt>
                <c:pt idx="11485">
                  <c:v>41133</c:v>
                </c:pt>
                <c:pt idx="11486">
                  <c:v>41133.013888888891</c:v>
                </c:pt>
                <c:pt idx="11487">
                  <c:v>41133.027777777774</c:v>
                </c:pt>
                <c:pt idx="11488">
                  <c:v>41133.041666666657</c:v>
                </c:pt>
                <c:pt idx="11489">
                  <c:v>41133.055555555562</c:v>
                </c:pt>
                <c:pt idx="11490">
                  <c:v>41133.069444444445</c:v>
                </c:pt>
                <c:pt idx="11491">
                  <c:v>41133.083333333336</c:v>
                </c:pt>
                <c:pt idx="11492">
                  <c:v>41133.097222222212</c:v>
                </c:pt>
                <c:pt idx="11493">
                  <c:v>41133.111111111102</c:v>
                </c:pt>
                <c:pt idx="11494">
                  <c:v>41133.124999999993</c:v>
                </c:pt>
                <c:pt idx="11495">
                  <c:v>41133.138888888891</c:v>
                </c:pt>
                <c:pt idx="11496">
                  <c:v>41133.152777777781</c:v>
                </c:pt>
                <c:pt idx="11497">
                  <c:v>41133.166666666657</c:v>
                </c:pt>
                <c:pt idx="11498">
                  <c:v>41133.180555555562</c:v>
                </c:pt>
                <c:pt idx="11499">
                  <c:v>41133.194444444445</c:v>
                </c:pt>
                <c:pt idx="11500">
                  <c:v>41133.208333333336</c:v>
                </c:pt>
                <c:pt idx="11501">
                  <c:v>41133.222222222212</c:v>
                </c:pt>
                <c:pt idx="11502">
                  <c:v>41133.236111111102</c:v>
                </c:pt>
                <c:pt idx="11503">
                  <c:v>41133.25</c:v>
                </c:pt>
                <c:pt idx="11504">
                  <c:v>41133.263888888883</c:v>
                </c:pt>
                <c:pt idx="11505">
                  <c:v>41133.277777777774</c:v>
                </c:pt>
                <c:pt idx="11506">
                  <c:v>41133.29166666665</c:v>
                </c:pt>
                <c:pt idx="11507">
                  <c:v>41133.305555555562</c:v>
                </c:pt>
                <c:pt idx="11508">
                  <c:v>41133.319444444453</c:v>
                </c:pt>
                <c:pt idx="11509">
                  <c:v>41133.333333333336</c:v>
                </c:pt>
                <c:pt idx="11510">
                  <c:v>41133.347222222219</c:v>
                </c:pt>
                <c:pt idx="11511">
                  <c:v>41133.361111111102</c:v>
                </c:pt>
                <c:pt idx="11512">
                  <c:v>41133.375</c:v>
                </c:pt>
                <c:pt idx="11513">
                  <c:v>41133.388888888898</c:v>
                </c:pt>
                <c:pt idx="11514">
                  <c:v>41133.402777777781</c:v>
                </c:pt>
                <c:pt idx="11515">
                  <c:v>41133.416666666664</c:v>
                </c:pt>
                <c:pt idx="11516">
                  <c:v>41133.430555555562</c:v>
                </c:pt>
                <c:pt idx="11517">
                  <c:v>41133.444444444453</c:v>
                </c:pt>
                <c:pt idx="11518">
                  <c:v>41133.458333333343</c:v>
                </c:pt>
                <c:pt idx="11519">
                  <c:v>41133.472222222219</c:v>
                </c:pt>
                <c:pt idx="11520">
                  <c:v>41133.486111111109</c:v>
                </c:pt>
                <c:pt idx="11521">
                  <c:v>41133.5</c:v>
                </c:pt>
                <c:pt idx="11522">
                  <c:v>41133.513888888891</c:v>
                </c:pt>
                <c:pt idx="11523">
                  <c:v>41133.527777777774</c:v>
                </c:pt>
                <c:pt idx="11524">
                  <c:v>41133.541666666657</c:v>
                </c:pt>
                <c:pt idx="11525">
                  <c:v>41133.555555555562</c:v>
                </c:pt>
                <c:pt idx="11526">
                  <c:v>41133.569444444445</c:v>
                </c:pt>
                <c:pt idx="11527">
                  <c:v>41133.583333333336</c:v>
                </c:pt>
                <c:pt idx="11528">
                  <c:v>41133.597222222212</c:v>
                </c:pt>
                <c:pt idx="11529">
                  <c:v>41133.611111111102</c:v>
                </c:pt>
                <c:pt idx="11530">
                  <c:v>41133.624999999993</c:v>
                </c:pt>
                <c:pt idx="11531">
                  <c:v>41133.638888888891</c:v>
                </c:pt>
                <c:pt idx="11532">
                  <c:v>41133.652777777781</c:v>
                </c:pt>
                <c:pt idx="11533">
                  <c:v>41133.666666666657</c:v>
                </c:pt>
                <c:pt idx="11534">
                  <c:v>41133.680555555562</c:v>
                </c:pt>
                <c:pt idx="11535">
                  <c:v>41133.694444444445</c:v>
                </c:pt>
                <c:pt idx="11536">
                  <c:v>41133.708333333336</c:v>
                </c:pt>
                <c:pt idx="11537">
                  <c:v>41133.722222222212</c:v>
                </c:pt>
                <c:pt idx="11538">
                  <c:v>41133.736111111102</c:v>
                </c:pt>
                <c:pt idx="11539">
                  <c:v>41133.75</c:v>
                </c:pt>
                <c:pt idx="11540">
                  <c:v>41133.763888888883</c:v>
                </c:pt>
                <c:pt idx="11541">
                  <c:v>41133.777777777774</c:v>
                </c:pt>
                <c:pt idx="11542">
                  <c:v>41133.79166666665</c:v>
                </c:pt>
                <c:pt idx="11543">
                  <c:v>41133.805555555562</c:v>
                </c:pt>
                <c:pt idx="11544">
                  <c:v>41133.819444444453</c:v>
                </c:pt>
                <c:pt idx="11545">
                  <c:v>41133.833333333336</c:v>
                </c:pt>
                <c:pt idx="11546">
                  <c:v>41133.847222222219</c:v>
                </c:pt>
                <c:pt idx="11547">
                  <c:v>41133.861111111102</c:v>
                </c:pt>
                <c:pt idx="11548">
                  <c:v>41133.875</c:v>
                </c:pt>
                <c:pt idx="11549">
                  <c:v>41133.888888888898</c:v>
                </c:pt>
                <c:pt idx="11550">
                  <c:v>41133.902777777781</c:v>
                </c:pt>
                <c:pt idx="11551">
                  <c:v>41133.916666666664</c:v>
                </c:pt>
                <c:pt idx="11552">
                  <c:v>41133.930555555562</c:v>
                </c:pt>
                <c:pt idx="11553">
                  <c:v>41133.944444444453</c:v>
                </c:pt>
                <c:pt idx="11554">
                  <c:v>41133.958333333343</c:v>
                </c:pt>
                <c:pt idx="11555">
                  <c:v>41133.972222222219</c:v>
                </c:pt>
                <c:pt idx="11556">
                  <c:v>41133.986111111109</c:v>
                </c:pt>
                <c:pt idx="11557">
                  <c:v>41134</c:v>
                </c:pt>
                <c:pt idx="11558">
                  <c:v>41134.013888888891</c:v>
                </c:pt>
                <c:pt idx="11559">
                  <c:v>41134.027777777774</c:v>
                </c:pt>
                <c:pt idx="11560">
                  <c:v>41134.041666666657</c:v>
                </c:pt>
                <c:pt idx="11561">
                  <c:v>41134.055555555562</c:v>
                </c:pt>
                <c:pt idx="11562">
                  <c:v>41134.069444444445</c:v>
                </c:pt>
                <c:pt idx="11563">
                  <c:v>41134.083333333336</c:v>
                </c:pt>
                <c:pt idx="11564">
                  <c:v>41134.097222222212</c:v>
                </c:pt>
                <c:pt idx="11565">
                  <c:v>41134.111111111102</c:v>
                </c:pt>
                <c:pt idx="11566">
                  <c:v>41134.124999999993</c:v>
                </c:pt>
                <c:pt idx="11567">
                  <c:v>41134.138888888891</c:v>
                </c:pt>
                <c:pt idx="11568">
                  <c:v>41134.152777777781</c:v>
                </c:pt>
                <c:pt idx="11569">
                  <c:v>41134.166666666657</c:v>
                </c:pt>
                <c:pt idx="11570">
                  <c:v>41134.180555555562</c:v>
                </c:pt>
                <c:pt idx="11571">
                  <c:v>41134.194444444445</c:v>
                </c:pt>
                <c:pt idx="11572">
                  <c:v>41134.208333333336</c:v>
                </c:pt>
                <c:pt idx="11573">
                  <c:v>41134.222222222212</c:v>
                </c:pt>
                <c:pt idx="11574">
                  <c:v>41134.236111111102</c:v>
                </c:pt>
                <c:pt idx="11575">
                  <c:v>41134.25</c:v>
                </c:pt>
                <c:pt idx="11576">
                  <c:v>41134.263888888883</c:v>
                </c:pt>
                <c:pt idx="11577">
                  <c:v>41134.277777777774</c:v>
                </c:pt>
                <c:pt idx="11578">
                  <c:v>41134.29166666665</c:v>
                </c:pt>
                <c:pt idx="11579">
                  <c:v>41134.305555555562</c:v>
                </c:pt>
                <c:pt idx="11580">
                  <c:v>41134.319444444453</c:v>
                </c:pt>
                <c:pt idx="11581">
                  <c:v>41134.333333333336</c:v>
                </c:pt>
                <c:pt idx="11582">
                  <c:v>41134.347222222219</c:v>
                </c:pt>
                <c:pt idx="11583">
                  <c:v>41134.361111111102</c:v>
                </c:pt>
                <c:pt idx="11584">
                  <c:v>41134.375</c:v>
                </c:pt>
                <c:pt idx="11585">
                  <c:v>41134.388888888898</c:v>
                </c:pt>
                <c:pt idx="11586">
                  <c:v>41134.402777777781</c:v>
                </c:pt>
                <c:pt idx="11587">
                  <c:v>41134.416666666664</c:v>
                </c:pt>
                <c:pt idx="11588">
                  <c:v>41134.430555555562</c:v>
                </c:pt>
                <c:pt idx="11589">
                  <c:v>41134.444444444453</c:v>
                </c:pt>
                <c:pt idx="11590">
                  <c:v>41134.458333333343</c:v>
                </c:pt>
                <c:pt idx="11591">
                  <c:v>41134.472222222219</c:v>
                </c:pt>
                <c:pt idx="11592">
                  <c:v>41134.486111111109</c:v>
                </c:pt>
                <c:pt idx="11593">
                  <c:v>41134.5</c:v>
                </c:pt>
                <c:pt idx="11594">
                  <c:v>41134.513888888891</c:v>
                </c:pt>
                <c:pt idx="11595">
                  <c:v>41134.527777777774</c:v>
                </c:pt>
                <c:pt idx="11596">
                  <c:v>41134.541666666657</c:v>
                </c:pt>
                <c:pt idx="11597">
                  <c:v>41134.555555555562</c:v>
                </c:pt>
                <c:pt idx="11598">
                  <c:v>41134.569444444445</c:v>
                </c:pt>
                <c:pt idx="11599">
                  <c:v>41134.583333333336</c:v>
                </c:pt>
                <c:pt idx="11600">
                  <c:v>41134.597222222212</c:v>
                </c:pt>
                <c:pt idx="11601">
                  <c:v>41134.611111111102</c:v>
                </c:pt>
                <c:pt idx="11602">
                  <c:v>41134.624999999993</c:v>
                </c:pt>
                <c:pt idx="11603">
                  <c:v>41134.638888888891</c:v>
                </c:pt>
                <c:pt idx="11604">
                  <c:v>41134.652777777781</c:v>
                </c:pt>
                <c:pt idx="11605">
                  <c:v>41134.666666666657</c:v>
                </c:pt>
                <c:pt idx="11606">
                  <c:v>41134.680555555562</c:v>
                </c:pt>
                <c:pt idx="11607">
                  <c:v>41134.694444444445</c:v>
                </c:pt>
                <c:pt idx="11608">
                  <c:v>41134.708333333336</c:v>
                </c:pt>
                <c:pt idx="11609">
                  <c:v>41134.722222222212</c:v>
                </c:pt>
                <c:pt idx="11610">
                  <c:v>41134.736111111102</c:v>
                </c:pt>
                <c:pt idx="11611">
                  <c:v>41134.75</c:v>
                </c:pt>
                <c:pt idx="11612">
                  <c:v>41134.763888888883</c:v>
                </c:pt>
                <c:pt idx="11613">
                  <c:v>41134.777777777774</c:v>
                </c:pt>
                <c:pt idx="11614">
                  <c:v>41134.79166666665</c:v>
                </c:pt>
                <c:pt idx="11615">
                  <c:v>41134.805555555562</c:v>
                </c:pt>
                <c:pt idx="11616">
                  <c:v>41134.819444444453</c:v>
                </c:pt>
                <c:pt idx="11617">
                  <c:v>41134.833333333336</c:v>
                </c:pt>
                <c:pt idx="11618">
                  <c:v>41134.847222222219</c:v>
                </c:pt>
                <c:pt idx="11619">
                  <c:v>41134.861111111102</c:v>
                </c:pt>
                <c:pt idx="11620">
                  <c:v>41134.875</c:v>
                </c:pt>
                <c:pt idx="11621">
                  <c:v>41134.888888888898</c:v>
                </c:pt>
                <c:pt idx="11622">
                  <c:v>41134.902777777781</c:v>
                </c:pt>
                <c:pt idx="11623">
                  <c:v>41134.916666666664</c:v>
                </c:pt>
                <c:pt idx="11624">
                  <c:v>41134.930555555562</c:v>
                </c:pt>
                <c:pt idx="11625">
                  <c:v>41134.944444444453</c:v>
                </c:pt>
                <c:pt idx="11626">
                  <c:v>41134.958333333343</c:v>
                </c:pt>
                <c:pt idx="11627">
                  <c:v>41134.972222222219</c:v>
                </c:pt>
                <c:pt idx="11628">
                  <c:v>41134.986111111109</c:v>
                </c:pt>
                <c:pt idx="11629">
                  <c:v>41135</c:v>
                </c:pt>
                <c:pt idx="11630">
                  <c:v>41135.013888888891</c:v>
                </c:pt>
                <c:pt idx="11631">
                  <c:v>41135.027777777774</c:v>
                </c:pt>
                <c:pt idx="11632">
                  <c:v>41135.041666666657</c:v>
                </c:pt>
                <c:pt idx="11633">
                  <c:v>41135.055555555562</c:v>
                </c:pt>
                <c:pt idx="11634">
                  <c:v>41135.069444444445</c:v>
                </c:pt>
                <c:pt idx="11635">
                  <c:v>41135.083333333336</c:v>
                </c:pt>
                <c:pt idx="11636">
                  <c:v>41135.097222222212</c:v>
                </c:pt>
                <c:pt idx="11637">
                  <c:v>41135.111111111102</c:v>
                </c:pt>
                <c:pt idx="11638">
                  <c:v>41135.124999999993</c:v>
                </c:pt>
                <c:pt idx="11639">
                  <c:v>41135.138888888891</c:v>
                </c:pt>
                <c:pt idx="11640">
                  <c:v>41135.152777777781</c:v>
                </c:pt>
                <c:pt idx="11641">
                  <c:v>41135.166666666657</c:v>
                </c:pt>
                <c:pt idx="11642">
                  <c:v>41135.180555555562</c:v>
                </c:pt>
                <c:pt idx="11643">
                  <c:v>41135.194444444445</c:v>
                </c:pt>
                <c:pt idx="11644">
                  <c:v>41135.208333333336</c:v>
                </c:pt>
                <c:pt idx="11645">
                  <c:v>41135.222222222212</c:v>
                </c:pt>
                <c:pt idx="11646">
                  <c:v>41135.236111111102</c:v>
                </c:pt>
                <c:pt idx="11647">
                  <c:v>41135.25</c:v>
                </c:pt>
                <c:pt idx="11648">
                  <c:v>41135.263888888883</c:v>
                </c:pt>
                <c:pt idx="11649">
                  <c:v>41135.277777777774</c:v>
                </c:pt>
                <c:pt idx="11650">
                  <c:v>41135.29166666665</c:v>
                </c:pt>
                <c:pt idx="11651">
                  <c:v>41135.305555555562</c:v>
                </c:pt>
                <c:pt idx="11652">
                  <c:v>41135.319444444453</c:v>
                </c:pt>
                <c:pt idx="11653">
                  <c:v>41135.333333333336</c:v>
                </c:pt>
                <c:pt idx="11654">
                  <c:v>41135.347222222219</c:v>
                </c:pt>
                <c:pt idx="11655">
                  <c:v>41135.361111111102</c:v>
                </c:pt>
                <c:pt idx="11656">
                  <c:v>41135.375</c:v>
                </c:pt>
                <c:pt idx="11657">
                  <c:v>41135.388888888898</c:v>
                </c:pt>
                <c:pt idx="11658">
                  <c:v>41135.402777777781</c:v>
                </c:pt>
                <c:pt idx="11659">
                  <c:v>41135.416666666664</c:v>
                </c:pt>
                <c:pt idx="11660">
                  <c:v>41135.430555555562</c:v>
                </c:pt>
                <c:pt idx="11661">
                  <c:v>41135.444444444453</c:v>
                </c:pt>
                <c:pt idx="11662">
                  <c:v>41135.458333333343</c:v>
                </c:pt>
                <c:pt idx="11663">
                  <c:v>41135.472222222219</c:v>
                </c:pt>
                <c:pt idx="11664">
                  <c:v>41135.486111111109</c:v>
                </c:pt>
                <c:pt idx="11665">
                  <c:v>41135.5</c:v>
                </c:pt>
                <c:pt idx="11666">
                  <c:v>41135.513888888891</c:v>
                </c:pt>
                <c:pt idx="11667">
                  <c:v>41135.527777777774</c:v>
                </c:pt>
                <c:pt idx="11668">
                  <c:v>41135.541666666657</c:v>
                </c:pt>
                <c:pt idx="11669">
                  <c:v>41135.555555555562</c:v>
                </c:pt>
                <c:pt idx="11670">
                  <c:v>41135.569444444445</c:v>
                </c:pt>
                <c:pt idx="11671">
                  <c:v>41135.583333333336</c:v>
                </c:pt>
                <c:pt idx="11672">
                  <c:v>41135.597222222212</c:v>
                </c:pt>
                <c:pt idx="11673">
                  <c:v>41135.611111111102</c:v>
                </c:pt>
                <c:pt idx="11674">
                  <c:v>41135.624999999993</c:v>
                </c:pt>
                <c:pt idx="11675">
                  <c:v>41135.638888888891</c:v>
                </c:pt>
                <c:pt idx="11676">
                  <c:v>41135.652777777781</c:v>
                </c:pt>
                <c:pt idx="11677">
                  <c:v>41135.666666666657</c:v>
                </c:pt>
                <c:pt idx="11678">
                  <c:v>41135.680555555562</c:v>
                </c:pt>
                <c:pt idx="11679">
                  <c:v>41135.694444444445</c:v>
                </c:pt>
                <c:pt idx="11680">
                  <c:v>41135.708333333336</c:v>
                </c:pt>
                <c:pt idx="11681">
                  <c:v>41135.722222222212</c:v>
                </c:pt>
                <c:pt idx="11682">
                  <c:v>41135.736111111102</c:v>
                </c:pt>
                <c:pt idx="11683">
                  <c:v>41135.75</c:v>
                </c:pt>
                <c:pt idx="11684">
                  <c:v>41135.763888888883</c:v>
                </c:pt>
                <c:pt idx="11685">
                  <c:v>41135.777777777774</c:v>
                </c:pt>
                <c:pt idx="11686">
                  <c:v>41135.79166666665</c:v>
                </c:pt>
                <c:pt idx="11687">
                  <c:v>41135.805555555562</c:v>
                </c:pt>
                <c:pt idx="11688">
                  <c:v>41135.819444444453</c:v>
                </c:pt>
                <c:pt idx="11689">
                  <c:v>41135.833333333336</c:v>
                </c:pt>
                <c:pt idx="11690">
                  <c:v>41135.847222222219</c:v>
                </c:pt>
                <c:pt idx="11691">
                  <c:v>41135.861111111102</c:v>
                </c:pt>
                <c:pt idx="11692">
                  <c:v>41135.875</c:v>
                </c:pt>
                <c:pt idx="11693">
                  <c:v>41135.888888888898</c:v>
                </c:pt>
                <c:pt idx="11694">
                  <c:v>41135.902777777781</c:v>
                </c:pt>
                <c:pt idx="11695">
                  <c:v>41135.916666666664</c:v>
                </c:pt>
                <c:pt idx="11696">
                  <c:v>41135.930555555562</c:v>
                </c:pt>
                <c:pt idx="11697">
                  <c:v>41135.944444444453</c:v>
                </c:pt>
                <c:pt idx="11698">
                  <c:v>41135.958333333343</c:v>
                </c:pt>
                <c:pt idx="11699">
                  <c:v>41135.972222222219</c:v>
                </c:pt>
                <c:pt idx="11700">
                  <c:v>41135.986111111109</c:v>
                </c:pt>
                <c:pt idx="11701">
                  <c:v>41136</c:v>
                </c:pt>
                <c:pt idx="11702">
                  <c:v>41136.013888888891</c:v>
                </c:pt>
                <c:pt idx="11703">
                  <c:v>41136.027777777774</c:v>
                </c:pt>
                <c:pt idx="11704">
                  <c:v>41136.041666666657</c:v>
                </c:pt>
                <c:pt idx="11705">
                  <c:v>41136.055555555562</c:v>
                </c:pt>
                <c:pt idx="11706">
                  <c:v>41136.069444444445</c:v>
                </c:pt>
                <c:pt idx="11707">
                  <c:v>41136.083333333336</c:v>
                </c:pt>
                <c:pt idx="11708">
                  <c:v>41136.097222222212</c:v>
                </c:pt>
                <c:pt idx="11709">
                  <c:v>41136.111111111102</c:v>
                </c:pt>
                <c:pt idx="11710">
                  <c:v>41136.124999999993</c:v>
                </c:pt>
                <c:pt idx="11711">
                  <c:v>41136.138888888891</c:v>
                </c:pt>
                <c:pt idx="11712">
                  <c:v>41136.152777777781</c:v>
                </c:pt>
                <c:pt idx="11713">
                  <c:v>41136.166666666657</c:v>
                </c:pt>
                <c:pt idx="11714">
                  <c:v>41136.180555555562</c:v>
                </c:pt>
                <c:pt idx="11715">
                  <c:v>41136.194444444445</c:v>
                </c:pt>
                <c:pt idx="11716">
                  <c:v>41136.208333333336</c:v>
                </c:pt>
                <c:pt idx="11717">
                  <c:v>41136.222222222212</c:v>
                </c:pt>
                <c:pt idx="11718">
                  <c:v>41136.236111111102</c:v>
                </c:pt>
                <c:pt idx="11719">
                  <c:v>41136.25</c:v>
                </c:pt>
                <c:pt idx="11720">
                  <c:v>41136.263888888883</c:v>
                </c:pt>
                <c:pt idx="11721">
                  <c:v>41136.277777777774</c:v>
                </c:pt>
                <c:pt idx="11722">
                  <c:v>41136.29166666665</c:v>
                </c:pt>
                <c:pt idx="11723">
                  <c:v>41136.305555555562</c:v>
                </c:pt>
                <c:pt idx="11724">
                  <c:v>41136.319444444453</c:v>
                </c:pt>
                <c:pt idx="11725">
                  <c:v>41136.333333333336</c:v>
                </c:pt>
                <c:pt idx="11726">
                  <c:v>41136.347222222219</c:v>
                </c:pt>
                <c:pt idx="11727">
                  <c:v>41136.361111111102</c:v>
                </c:pt>
                <c:pt idx="11728">
                  <c:v>41136.375</c:v>
                </c:pt>
                <c:pt idx="11729">
                  <c:v>41136.388888888898</c:v>
                </c:pt>
                <c:pt idx="11730">
                  <c:v>41136.402777777781</c:v>
                </c:pt>
                <c:pt idx="11731">
                  <c:v>41136.416666666664</c:v>
                </c:pt>
                <c:pt idx="11732">
                  <c:v>41136.430555555562</c:v>
                </c:pt>
                <c:pt idx="11733">
                  <c:v>41136.444444444453</c:v>
                </c:pt>
                <c:pt idx="11734">
                  <c:v>41136.458333333343</c:v>
                </c:pt>
                <c:pt idx="11735">
                  <c:v>41136.472222222219</c:v>
                </c:pt>
                <c:pt idx="11736">
                  <c:v>41136.486111111109</c:v>
                </c:pt>
                <c:pt idx="11737">
                  <c:v>41136.5</c:v>
                </c:pt>
                <c:pt idx="11738">
                  <c:v>41136.513888888891</c:v>
                </c:pt>
                <c:pt idx="11739">
                  <c:v>41136.527777777774</c:v>
                </c:pt>
                <c:pt idx="11740">
                  <c:v>41136.541666666657</c:v>
                </c:pt>
                <c:pt idx="11741">
                  <c:v>41136.555555555562</c:v>
                </c:pt>
                <c:pt idx="11742">
                  <c:v>41136.569444444445</c:v>
                </c:pt>
                <c:pt idx="11743">
                  <c:v>41136.583333333336</c:v>
                </c:pt>
                <c:pt idx="11744">
                  <c:v>41136.597222222212</c:v>
                </c:pt>
                <c:pt idx="11745">
                  <c:v>41136.611111111102</c:v>
                </c:pt>
                <c:pt idx="11746">
                  <c:v>41136.624999999993</c:v>
                </c:pt>
                <c:pt idx="11747">
                  <c:v>41136.638888888891</c:v>
                </c:pt>
                <c:pt idx="11748">
                  <c:v>41136.652777777781</c:v>
                </c:pt>
                <c:pt idx="11749">
                  <c:v>41136.666666666657</c:v>
                </c:pt>
                <c:pt idx="11750">
                  <c:v>41136.680555555562</c:v>
                </c:pt>
                <c:pt idx="11751">
                  <c:v>41136.694444444445</c:v>
                </c:pt>
                <c:pt idx="11752">
                  <c:v>41136.708333333336</c:v>
                </c:pt>
                <c:pt idx="11753">
                  <c:v>41136.722222222212</c:v>
                </c:pt>
                <c:pt idx="11754">
                  <c:v>41136.736111111102</c:v>
                </c:pt>
                <c:pt idx="11755">
                  <c:v>41136.75</c:v>
                </c:pt>
                <c:pt idx="11756">
                  <c:v>41136.763888888883</c:v>
                </c:pt>
                <c:pt idx="11757">
                  <c:v>41136.777777777774</c:v>
                </c:pt>
                <c:pt idx="11758">
                  <c:v>41136.79166666665</c:v>
                </c:pt>
                <c:pt idx="11759">
                  <c:v>41136.805555555562</c:v>
                </c:pt>
                <c:pt idx="11760">
                  <c:v>41136.819444444453</c:v>
                </c:pt>
                <c:pt idx="11761">
                  <c:v>41136.833333333336</c:v>
                </c:pt>
                <c:pt idx="11762">
                  <c:v>41136.847222222219</c:v>
                </c:pt>
                <c:pt idx="11763">
                  <c:v>41136.861111111102</c:v>
                </c:pt>
                <c:pt idx="11764">
                  <c:v>41136.875</c:v>
                </c:pt>
                <c:pt idx="11765">
                  <c:v>41136.888888888898</c:v>
                </c:pt>
                <c:pt idx="11766">
                  <c:v>41136.902777777781</c:v>
                </c:pt>
                <c:pt idx="11767">
                  <c:v>41136.916666666664</c:v>
                </c:pt>
                <c:pt idx="11768">
                  <c:v>41136.930555555562</c:v>
                </c:pt>
                <c:pt idx="11769">
                  <c:v>41136.944444444453</c:v>
                </c:pt>
                <c:pt idx="11770">
                  <c:v>41136.958333333343</c:v>
                </c:pt>
                <c:pt idx="11771">
                  <c:v>41136.972222222219</c:v>
                </c:pt>
                <c:pt idx="11772">
                  <c:v>41136.986111111109</c:v>
                </c:pt>
                <c:pt idx="11773">
                  <c:v>41137</c:v>
                </c:pt>
                <c:pt idx="11774">
                  <c:v>41137.013888888891</c:v>
                </c:pt>
                <c:pt idx="11775">
                  <c:v>41137.027777777774</c:v>
                </c:pt>
                <c:pt idx="11776">
                  <c:v>41137.041666666657</c:v>
                </c:pt>
                <c:pt idx="11777">
                  <c:v>41137.055555555562</c:v>
                </c:pt>
                <c:pt idx="11778">
                  <c:v>41137.069444444445</c:v>
                </c:pt>
                <c:pt idx="11779">
                  <c:v>41137.083333333336</c:v>
                </c:pt>
                <c:pt idx="11780">
                  <c:v>41137.097222222212</c:v>
                </c:pt>
                <c:pt idx="11781">
                  <c:v>41137.111111111102</c:v>
                </c:pt>
                <c:pt idx="11782">
                  <c:v>41137.124999999993</c:v>
                </c:pt>
                <c:pt idx="11783">
                  <c:v>41137.138888888891</c:v>
                </c:pt>
                <c:pt idx="11784">
                  <c:v>41137.152777777781</c:v>
                </c:pt>
                <c:pt idx="11785">
                  <c:v>41137.166666666657</c:v>
                </c:pt>
                <c:pt idx="11786">
                  <c:v>41137.180555555562</c:v>
                </c:pt>
                <c:pt idx="11787">
                  <c:v>41137.194444444445</c:v>
                </c:pt>
                <c:pt idx="11788">
                  <c:v>41137.208333333336</c:v>
                </c:pt>
                <c:pt idx="11789">
                  <c:v>41137.222222222212</c:v>
                </c:pt>
                <c:pt idx="11790">
                  <c:v>41137.236111111102</c:v>
                </c:pt>
                <c:pt idx="11791">
                  <c:v>41137.25</c:v>
                </c:pt>
                <c:pt idx="11792">
                  <c:v>41137.263888888883</c:v>
                </c:pt>
                <c:pt idx="11793">
                  <c:v>41137.277777777774</c:v>
                </c:pt>
                <c:pt idx="11794">
                  <c:v>41137.29166666665</c:v>
                </c:pt>
                <c:pt idx="11795">
                  <c:v>41137.305555555562</c:v>
                </c:pt>
                <c:pt idx="11796">
                  <c:v>41137.319444444453</c:v>
                </c:pt>
                <c:pt idx="11797">
                  <c:v>41137.333333333336</c:v>
                </c:pt>
                <c:pt idx="11798">
                  <c:v>41137.347222222219</c:v>
                </c:pt>
                <c:pt idx="11799">
                  <c:v>41137.361111111102</c:v>
                </c:pt>
                <c:pt idx="11800">
                  <c:v>41137.375</c:v>
                </c:pt>
                <c:pt idx="11801">
                  <c:v>41137.388888888898</c:v>
                </c:pt>
                <c:pt idx="11802">
                  <c:v>41137.402777777781</c:v>
                </c:pt>
                <c:pt idx="11803">
                  <c:v>41137.416666666664</c:v>
                </c:pt>
                <c:pt idx="11804">
                  <c:v>41137.430555555562</c:v>
                </c:pt>
                <c:pt idx="11805">
                  <c:v>41137.444444444453</c:v>
                </c:pt>
                <c:pt idx="11806">
                  <c:v>41137.458333333343</c:v>
                </c:pt>
                <c:pt idx="11807">
                  <c:v>41137.472222222219</c:v>
                </c:pt>
                <c:pt idx="11808">
                  <c:v>41137.486111111109</c:v>
                </c:pt>
                <c:pt idx="11809">
                  <c:v>41137.5</c:v>
                </c:pt>
                <c:pt idx="11810">
                  <c:v>41137.513888888891</c:v>
                </c:pt>
                <c:pt idx="11811">
                  <c:v>41137.527777777774</c:v>
                </c:pt>
                <c:pt idx="11812">
                  <c:v>41137.541666666657</c:v>
                </c:pt>
                <c:pt idx="11813">
                  <c:v>41137.555555555562</c:v>
                </c:pt>
                <c:pt idx="11814">
                  <c:v>41137.569444444445</c:v>
                </c:pt>
                <c:pt idx="11815">
                  <c:v>41137.583333333336</c:v>
                </c:pt>
                <c:pt idx="11816">
                  <c:v>41137.597222222212</c:v>
                </c:pt>
                <c:pt idx="11817">
                  <c:v>41137.611111111102</c:v>
                </c:pt>
                <c:pt idx="11818">
                  <c:v>41137.624999999993</c:v>
                </c:pt>
                <c:pt idx="11819">
                  <c:v>41137.638888888891</c:v>
                </c:pt>
                <c:pt idx="11820">
                  <c:v>41137.652777777781</c:v>
                </c:pt>
                <c:pt idx="11821">
                  <c:v>41137.666666666657</c:v>
                </c:pt>
                <c:pt idx="11822">
                  <c:v>41137.680555555562</c:v>
                </c:pt>
                <c:pt idx="11823">
                  <c:v>41137.694444444445</c:v>
                </c:pt>
                <c:pt idx="11824">
                  <c:v>41137.708333333336</c:v>
                </c:pt>
                <c:pt idx="11825">
                  <c:v>41137.722222222212</c:v>
                </c:pt>
                <c:pt idx="11826">
                  <c:v>41137.736111111102</c:v>
                </c:pt>
                <c:pt idx="11827">
                  <c:v>41137.75</c:v>
                </c:pt>
                <c:pt idx="11828">
                  <c:v>41137.763888888883</c:v>
                </c:pt>
                <c:pt idx="11829">
                  <c:v>41137.777777777774</c:v>
                </c:pt>
                <c:pt idx="11830">
                  <c:v>41137.79166666665</c:v>
                </c:pt>
                <c:pt idx="11831">
                  <c:v>41137.805555555562</c:v>
                </c:pt>
                <c:pt idx="11832">
                  <c:v>41137.819444444453</c:v>
                </c:pt>
                <c:pt idx="11833">
                  <c:v>41137.833333333336</c:v>
                </c:pt>
                <c:pt idx="11834">
                  <c:v>41137.847222222219</c:v>
                </c:pt>
                <c:pt idx="11835">
                  <c:v>41137.861111111102</c:v>
                </c:pt>
                <c:pt idx="11836">
                  <c:v>41137.875</c:v>
                </c:pt>
                <c:pt idx="11837">
                  <c:v>41137.888888888898</c:v>
                </c:pt>
                <c:pt idx="11838">
                  <c:v>41137.902777777781</c:v>
                </c:pt>
                <c:pt idx="11839">
                  <c:v>41137.916666666664</c:v>
                </c:pt>
                <c:pt idx="11840">
                  <c:v>41137.930555555562</c:v>
                </c:pt>
                <c:pt idx="11841">
                  <c:v>41137.944444444453</c:v>
                </c:pt>
                <c:pt idx="11842">
                  <c:v>41137.958333333343</c:v>
                </c:pt>
                <c:pt idx="11843">
                  <c:v>41137.972222222219</c:v>
                </c:pt>
                <c:pt idx="11844">
                  <c:v>41137.986111111109</c:v>
                </c:pt>
                <c:pt idx="11845">
                  <c:v>41138</c:v>
                </c:pt>
                <c:pt idx="11846">
                  <c:v>41138.013888888891</c:v>
                </c:pt>
                <c:pt idx="11847">
                  <c:v>41138.027777777774</c:v>
                </c:pt>
                <c:pt idx="11848">
                  <c:v>41138.041666666657</c:v>
                </c:pt>
                <c:pt idx="11849">
                  <c:v>41138.055555555562</c:v>
                </c:pt>
                <c:pt idx="11850">
                  <c:v>41138.069444444445</c:v>
                </c:pt>
                <c:pt idx="11851">
                  <c:v>41138.083333333336</c:v>
                </c:pt>
                <c:pt idx="11852">
                  <c:v>41138.097222222212</c:v>
                </c:pt>
                <c:pt idx="11853">
                  <c:v>41138.111111111102</c:v>
                </c:pt>
                <c:pt idx="11854">
                  <c:v>41138.124999999993</c:v>
                </c:pt>
                <c:pt idx="11855">
                  <c:v>41138.138888888891</c:v>
                </c:pt>
                <c:pt idx="11856">
                  <c:v>41138.152777777781</c:v>
                </c:pt>
                <c:pt idx="11857">
                  <c:v>41138.166666666657</c:v>
                </c:pt>
                <c:pt idx="11858">
                  <c:v>41138.180555555562</c:v>
                </c:pt>
                <c:pt idx="11859">
                  <c:v>41138.194444444445</c:v>
                </c:pt>
                <c:pt idx="11860">
                  <c:v>41138.208333333336</c:v>
                </c:pt>
                <c:pt idx="11861">
                  <c:v>41138.222222222212</c:v>
                </c:pt>
                <c:pt idx="11862">
                  <c:v>41138.236111111102</c:v>
                </c:pt>
                <c:pt idx="11863">
                  <c:v>41138.25</c:v>
                </c:pt>
                <c:pt idx="11864">
                  <c:v>41138.263888888883</c:v>
                </c:pt>
                <c:pt idx="11865">
                  <c:v>41138.277777777774</c:v>
                </c:pt>
                <c:pt idx="11866">
                  <c:v>41138.29166666665</c:v>
                </c:pt>
                <c:pt idx="11867">
                  <c:v>41138.305555555562</c:v>
                </c:pt>
                <c:pt idx="11868">
                  <c:v>41138.319444444453</c:v>
                </c:pt>
                <c:pt idx="11869">
                  <c:v>41138.333333333336</c:v>
                </c:pt>
                <c:pt idx="11870">
                  <c:v>41138.347222222219</c:v>
                </c:pt>
                <c:pt idx="11871">
                  <c:v>41138.361111111102</c:v>
                </c:pt>
                <c:pt idx="11872">
                  <c:v>41138.375</c:v>
                </c:pt>
                <c:pt idx="11873">
                  <c:v>41138.388888888898</c:v>
                </c:pt>
                <c:pt idx="11874">
                  <c:v>41138.402777777781</c:v>
                </c:pt>
                <c:pt idx="11875">
                  <c:v>41138.416666666664</c:v>
                </c:pt>
                <c:pt idx="11876">
                  <c:v>41138.430555555562</c:v>
                </c:pt>
                <c:pt idx="11877">
                  <c:v>41138.444444444453</c:v>
                </c:pt>
                <c:pt idx="11878">
                  <c:v>41138.458333333343</c:v>
                </c:pt>
                <c:pt idx="11879">
                  <c:v>41138.472222222219</c:v>
                </c:pt>
                <c:pt idx="11880">
                  <c:v>41138.486111111109</c:v>
                </c:pt>
                <c:pt idx="11881">
                  <c:v>41138.5</c:v>
                </c:pt>
                <c:pt idx="11882">
                  <c:v>41138.513888888891</c:v>
                </c:pt>
                <c:pt idx="11883">
                  <c:v>41138.527777777774</c:v>
                </c:pt>
                <c:pt idx="11884">
                  <c:v>41138.541666666657</c:v>
                </c:pt>
                <c:pt idx="11885">
                  <c:v>41138.555555555562</c:v>
                </c:pt>
                <c:pt idx="11886">
                  <c:v>41138.569444444445</c:v>
                </c:pt>
                <c:pt idx="11887">
                  <c:v>41138.583333333336</c:v>
                </c:pt>
                <c:pt idx="11888">
                  <c:v>41138.597222222212</c:v>
                </c:pt>
                <c:pt idx="11889">
                  <c:v>41138.611111111102</c:v>
                </c:pt>
                <c:pt idx="11890">
                  <c:v>41138.624999999993</c:v>
                </c:pt>
                <c:pt idx="11891">
                  <c:v>41138.638888888891</c:v>
                </c:pt>
                <c:pt idx="11892">
                  <c:v>41138.652777777781</c:v>
                </c:pt>
                <c:pt idx="11893">
                  <c:v>41138.666666666657</c:v>
                </c:pt>
                <c:pt idx="11894">
                  <c:v>41138.680555555562</c:v>
                </c:pt>
                <c:pt idx="11895">
                  <c:v>41138.694444444445</c:v>
                </c:pt>
                <c:pt idx="11896">
                  <c:v>41138.708333333336</c:v>
                </c:pt>
                <c:pt idx="11897">
                  <c:v>41138.722222222212</c:v>
                </c:pt>
                <c:pt idx="11898">
                  <c:v>41138.736111111102</c:v>
                </c:pt>
                <c:pt idx="11899">
                  <c:v>41138.75</c:v>
                </c:pt>
                <c:pt idx="11900">
                  <c:v>41138.763888888883</c:v>
                </c:pt>
                <c:pt idx="11901">
                  <c:v>41138.777777777774</c:v>
                </c:pt>
                <c:pt idx="11902">
                  <c:v>41138.79166666665</c:v>
                </c:pt>
                <c:pt idx="11903">
                  <c:v>41138.805555555562</c:v>
                </c:pt>
                <c:pt idx="11904">
                  <c:v>41138.819444444453</c:v>
                </c:pt>
                <c:pt idx="11905">
                  <c:v>41138.833333333336</c:v>
                </c:pt>
                <c:pt idx="11906">
                  <c:v>41138.847222222219</c:v>
                </c:pt>
                <c:pt idx="11907">
                  <c:v>41138.861111111102</c:v>
                </c:pt>
                <c:pt idx="11908">
                  <c:v>41138.875</c:v>
                </c:pt>
                <c:pt idx="11909">
                  <c:v>41138.888888888898</c:v>
                </c:pt>
                <c:pt idx="11910">
                  <c:v>41138.902777777781</c:v>
                </c:pt>
                <c:pt idx="11911">
                  <c:v>41138.916666666664</c:v>
                </c:pt>
                <c:pt idx="11912">
                  <c:v>41138.930555555562</c:v>
                </c:pt>
                <c:pt idx="11913">
                  <c:v>41138.944444444453</c:v>
                </c:pt>
                <c:pt idx="11914">
                  <c:v>41138.958333333343</c:v>
                </c:pt>
                <c:pt idx="11915">
                  <c:v>41138.972222222219</c:v>
                </c:pt>
                <c:pt idx="11916">
                  <c:v>41138.986111111109</c:v>
                </c:pt>
                <c:pt idx="11917">
                  <c:v>41139</c:v>
                </c:pt>
                <c:pt idx="11918">
                  <c:v>41139.013888888891</c:v>
                </c:pt>
                <c:pt idx="11919">
                  <c:v>41139.027777777774</c:v>
                </c:pt>
                <c:pt idx="11920">
                  <c:v>41139.041666666657</c:v>
                </c:pt>
                <c:pt idx="11921">
                  <c:v>41139.055555555562</c:v>
                </c:pt>
                <c:pt idx="11922">
                  <c:v>41139.069444444445</c:v>
                </c:pt>
                <c:pt idx="11923">
                  <c:v>41139.083333333336</c:v>
                </c:pt>
                <c:pt idx="11924">
                  <c:v>41139.097222222212</c:v>
                </c:pt>
                <c:pt idx="11925">
                  <c:v>41139.111111111102</c:v>
                </c:pt>
                <c:pt idx="11926">
                  <c:v>41139.124999999993</c:v>
                </c:pt>
                <c:pt idx="11927">
                  <c:v>41139.138888888891</c:v>
                </c:pt>
                <c:pt idx="11928">
                  <c:v>41139.152777777781</c:v>
                </c:pt>
                <c:pt idx="11929">
                  <c:v>41139.166666666657</c:v>
                </c:pt>
                <c:pt idx="11930">
                  <c:v>41139.180555555562</c:v>
                </c:pt>
                <c:pt idx="11931">
                  <c:v>41139.194444444445</c:v>
                </c:pt>
                <c:pt idx="11932">
                  <c:v>41139.208333333336</c:v>
                </c:pt>
                <c:pt idx="11933">
                  <c:v>41139.222222222212</c:v>
                </c:pt>
                <c:pt idx="11934">
                  <c:v>41139.236111111102</c:v>
                </c:pt>
                <c:pt idx="11935">
                  <c:v>41139.25</c:v>
                </c:pt>
                <c:pt idx="11936">
                  <c:v>41139.263888888883</c:v>
                </c:pt>
                <c:pt idx="11937">
                  <c:v>41139.277777777774</c:v>
                </c:pt>
                <c:pt idx="11938">
                  <c:v>41139.29166666665</c:v>
                </c:pt>
                <c:pt idx="11939">
                  <c:v>41139.305555555562</c:v>
                </c:pt>
                <c:pt idx="11940">
                  <c:v>41139.319444444453</c:v>
                </c:pt>
                <c:pt idx="11941">
                  <c:v>41139.333333333336</c:v>
                </c:pt>
                <c:pt idx="11942">
                  <c:v>41139.347222222219</c:v>
                </c:pt>
                <c:pt idx="11943">
                  <c:v>41139.361111111102</c:v>
                </c:pt>
                <c:pt idx="11944">
                  <c:v>41139.375</c:v>
                </c:pt>
                <c:pt idx="11945">
                  <c:v>41139.388888888898</c:v>
                </c:pt>
                <c:pt idx="11946">
                  <c:v>41139.402777777781</c:v>
                </c:pt>
                <c:pt idx="11947">
                  <c:v>41139.416666666664</c:v>
                </c:pt>
                <c:pt idx="11948">
                  <c:v>41139.430555555562</c:v>
                </c:pt>
                <c:pt idx="11949">
                  <c:v>41139.444444444453</c:v>
                </c:pt>
                <c:pt idx="11950">
                  <c:v>41139.458333333343</c:v>
                </c:pt>
                <c:pt idx="11951">
                  <c:v>41139.472222222219</c:v>
                </c:pt>
                <c:pt idx="11952">
                  <c:v>41139.486111111109</c:v>
                </c:pt>
                <c:pt idx="11953">
                  <c:v>41139.5</c:v>
                </c:pt>
                <c:pt idx="11954">
                  <c:v>41139.513888888891</c:v>
                </c:pt>
                <c:pt idx="11955">
                  <c:v>41139.527777777774</c:v>
                </c:pt>
                <c:pt idx="11956">
                  <c:v>41139.541666666657</c:v>
                </c:pt>
                <c:pt idx="11957">
                  <c:v>41139.555555555562</c:v>
                </c:pt>
                <c:pt idx="11958">
                  <c:v>41139.569444444445</c:v>
                </c:pt>
                <c:pt idx="11959">
                  <c:v>41139.583333333336</c:v>
                </c:pt>
                <c:pt idx="11960">
                  <c:v>41139.597222222212</c:v>
                </c:pt>
                <c:pt idx="11961">
                  <c:v>41139.611111111102</c:v>
                </c:pt>
                <c:pt idx="11962">
                  <c:v>41139.624999999993</c:v>
                </c:pt>
                <c:pt idx="11963">
                  <c:v>41139.638888888891</c:v>
                </c:pt>
                <c:pt idx="11964">
                  <c:v>41139.652777777781</c:v>
                </c:pt>
                <c:pt idx="11965">
                  <c:v>41139.666666666657</c:v>
                </c:pt>
                <c:pt idx="11966">
                  <c:v>41139.680555555562</c:v>
                </c:pt>
                <c:pt idx="11967">
                  <c:v>41139.694444444445</c:v>
                </c:pt>
                <c:pt idx="11968">
                  <c:v>41139.708333333336</c:v>
                </c:pt>
                <c:pt idx="11969">
                  <c:v>41139.722222222212</c:v>
                </c:pt>
                <c:pt idx="11970">
                  <c:v>41139.736111111102</c:v>
                </c:pt>
                <c:pt idx="11971">
                  <c:v>41139.75</c:v>
                </c:pt>
                <c:pt idx="11972">
                  <c:v>41139.763888888883</c:v>
                </c:pt>
                <c:pt idx="11973">
                  <c:v>41139.777777777774</c:v>
                </c:pt>
                <c:pt idx="11974">
                  <c:v>41139.79166666665</c:v>
                </c:pt>
                <c:pt idx="11975">
                  <c:v>41139.805555555562</c:v>
                </c:pt>
                <c:pt idx="11976">
                  <c:v>41139.819444444453</c:v>
                </c:pt>
                <c:pt idx="11977">
                  <c:v>41139.833333333336</c:v>
                </c:pt>
                <c:pt idx="11978">
                  <c:v>41139.847222222219</c:v>
                </c:pt>
                <c:pt idx="11979">
                  <c:v>41139.861111111102</c:v>
                </c:pt>
                <c:pt idx="11980">
                  <c:v>41139.875</c:v>
                </c:pt>
                <c:pt idx="11981">
                  <c:v>41139.888888888898</c:v>
                </c:pt>
                <c:pt idx="11982">
                  <c:v>41139.902777777781</c:v>
                </c:pt>
                <c:pt idx="11983">
                  <c:v>41139.916666666664</c:v>
                </c:pt>
                <c:pt idx="11984">
                  <c:v>41139.930555555562</c:v>
                </c:pt>
                <c:pt idx="11985">
                  <c:v>41139.944444444453</c:v>
                </c:pt>
                <c:pt idx="11986">
                  <c:v>41139.958333333343</c:v>
                </c:pt>
                <c:pt idx="11987">
                  <c:v>41139.972222222219</c:v>
                </c:pt>
                <c:pt idx="11988">
                  <c:v>41139.986111111109</c:v>
                </c:pt>
                <c:pt idx="11989">
                  <c:v>41140</c:v>
                </c:pt>
                <c:pt idx="11990">
                  <c:v>41140.013888888891</c:v>
                </c:pt>
                <c:pt idx="11991">
                  <c:v>41140.027777777774</c:v>
                </c:pt>
                <c:pt idx="11992">
                  <c:v>41140.041666666657</c:v>
                </c:pt>
                <c:pt idx="11993">
                  <c:v>41140.055555555562</c:v>
                </c:pt>
                <c:pt idx="11994">
                  <c:v>41140.069444444445</c:v>
                </c:pt>
                <c:pt idx="11995">
                  <c:v>41140.083333333336</c:v>
                </c:pt>
                <c:pt idx="11996">
                  <c:v>41140.097222222212</c:v>
                </c:pt>
                <c:pt idx="11997">
                  <c:v>41140.111111111102</c:v>
                </c:pt>
                <c:pt idx="11998">
                  <c:v>41140.124999999993</c:v>
                </c:pt>
                <c:pt idx="11999">
                  <c:v>41140.138888888891</c:v>
                </c:pt>
                <c:pt idx="12000">
                  <c:v>41140.152777777781</c:v>
                </c:pt>
                <c:pt idx="12001">
                  <c:v>41140.166666666657</c:v>
                </c:pt>
                <c:pt idx="12002">
                  <c:v>41140.180555555562</c:v>
                </c:pt>
                <c:pt idx="12003">
                  <c:v>41140.194444444445</c:v>
                </c:pt>
                <c:pt idx="12004">
                  <c:v>41140.208333333336</c:v>
                </c:pt>
                <c:pt idx="12005">
                  <c:v>41140.222222222212</c:v>
                </c:pt>
                <c:pt idx="12006">
                  <c:v>41140.236111111102</c:v>
                </c:pt>
                <c:pt idx="12007">
                  <c:v>41140.25</c:v>
                </c:pt>
                <c:pt idx="12008">
                  <c:v>41140.263888888883</c:v>
                </c:pt>
                <c:pt idx="12009">
                  <c:v>41140.277777777774</c:v>
                </c:pt>
                <c:pt idx="12010">
                  <c:v>41140.29166666665</c:v>
                </c:pt>
                <c:pt idx="12011">
                  <c:v>41140.305555555562</c:v>
                </c:pt>
                <c:pt idx="12012">
                  <c:v>41140.319444444453</c:v>
                </c:pt>
                <c:pt idx="12013">
                  <c:v>41140.333333333336</c:v>
                </c:pt>
                <c:pt idx="12014">
                  <c:v>41140.347222222219</c:v>
                </c:pt>
                <c:pt idx="12015">
                  <c:v>41140.361111111102</c:v>
                </c:pt>
                <c:pt idx="12016">
                  <c:v>41140.375</c:v>
                </c:pt>
                <c:pt idx="12017">
                  <c:v>41140.388888888898</c:v>
                </c:pt>
                <c:pt idx="12018">
                  <c:v>41140.402777777781</c:v>
                </c:pt>
                <c:pt idx="12019">
                  <c:v>41140.416666666664</c:v>
                </c:pt>
                <c:pt idx="12020">
                  <c:v>41140.430555555562</c:v>
                </c:pt>
                <c:pt idx="12021">
                  <c:v>41140.444444444453</c:v>
                </c:pt>
                <c:pt idx="12022">
                  <c:v>41140.458333333343</c:v>
                </c:pt>
                <c:pt idx="12023">
                  <c:v>41140.472222222219</c:v>
                </c:pt>
                <c:pt idx="12024">
                  <c:v>41140.486111111109</c:v>
                </c:pt>
                <c:pt idx="12025">
                  <c:v>41140.5</c:v>
                </c:pt>
                <c:pt idx="12026">
                  <c:v>41140.513888888891</c:v>
                </c:pt>
                <c:pt idx="12027">
                  <c:v>41140.527777777774</c:v>
                </c:pt>
                <c:pt idx="12028">
                  <c:v>41140.541666666657</c:v>
                </c:pt>
                <c:pt idx="12029">
                  <c:v>41140.555555555562</c:v>
                </c:pt>
                <c:pt idx="12030">
                  <c:v>41140.569444444445</c:v>
                </c:pt>
                <c:pt idx="12031">
                  <c:v>41140.583333333336</c:v>
                </c:pt>
                <c:pt idx="12032">
                  <c:v>41140.597222222212</c:v>
                </c:pt>
                <c:pt idx="12033">
                  <c:v>41140.611111111102</c:v>
                </c:pt>
                <c:pt idx="12034">
                  <c:v>41140.624999999993</c:v>
                </c:pt>
                <c:pt idx="12035">
                  <c:v>41140.638888888891</c:v>
                </c:pt>
                <c:pt idx="12036">
                  <c:v>41140.652777777781</c:v>
                </c:pt>
                <c:pt idx="12037">
                  <c:v>41140.666666666657</c:v>
                </c:pt>
                <c:pt idx="12038">
                  <c:v>41140.680555555562</c:v>
                </c:pt>
                <c:pt idx="12039">
                  <c:v>41140.694444444445</c:v>
                </c:pt>
                <c:pt idx="12040">
                  <c:v>41140.708333333336</c:v>
                </c:pt>
                <c:pt idx="12041">
                  <c:v>41140.722222222212</c:v>
                </c:pt>
                <c:pt idx="12042">
                  <c:v>41140.736111111102</c:v>
                </c:pt>
                <c:pt idx="12043">
                  <c:v>41140.75</c:v>
                </c:pt>
                <c:pt idx="12044">
                  <c:v>41140.763888888883</c:v>
                </c:pt>
                <c:pt idx="12045">
                  <c:v>41140.777777777774</c:v>
                </c:pt>
                <c:pt idx="12046">
                  <c:v>41140.79166666665</c:v>
                </c:pt>
                <c:pt idx="12047">
                  <c:v>41140.805555555562</c:v>
                </c:pt>
                <c:pt idx="12048">
                  <c:v>41140.819444444453</c:v>
                </c:pt>
                <c:pt idx="12049">
                  <c:v>41140.833333333336</c:v>
                </c:pt>
                <c:pt idx="12050">
                  <c:v>41140.847222222219</c:v>
                </c:pt>
                <c:pt idx="12051">
                  <c:v>41140.861111111102</c:v>
                </c:pt>
                <c:pt idx="12052">
                  <c:v>41140.875</c:v>
                </c:pt>
                <c:pt idx="12053">
                  <c:v>41140.888888888898</c:v>
                </c:pt>
                <c:pt idx="12054">
                  <c:v>41140.902777777781</c:v>
                </c:pt>
                <c:pt idx="12055">
                  <c:v>41140.916666666664</c:v>
                </c:pt>
                <c:pt idx="12056">
                  <c:v>41140.930555555562</c:v>
                </c:pt>
                <c:pt idx="12057">
                  <c:v>41140.944444444453</c:v>
                </c:pt>
                <c:pt idx="12058">
                  <c:v>41140.958333333343</c:v>
                </c:pt>
                <c:pt idx="12059">
                  <c:v>41140.972222222219</c:v>
                </c:pt>
                <c:pt idx="12060">
                  <c:v>41140.986111111109</c:v>
                </c:pt>
                <c:pt idx="12061">
                  <c:v>41141</c:v>
                </c:pt>
                <c:pt idx="12062">
                  <c:v>41141.013888888891</c:v>
                </c:pt>
                <c:pt idx="12063">
                  <c:v>41141.027777777774</c:v>
                </c:pt>
                <c:pt idx="12064">
                  <c:v>41141.041666666657</c:v>
                </c:pt>
                <c:pt idx="12065">
                  <c:v>41141.055555555562</c:v>
                </c:pt>
                <c:pt idx="12066">
                  <c:v>41141.069444444445</c:v>
                </c:pt>
                <c:pt idx="12067">
                  <c:v>41141.083333333336</c:v>
                </c:pt>
                <c:pt idx="12068">
                  <c:v>41141.097222222212</c:v>
                </c:pt>
                <c:pt idx="12069">
                  <c:v>41141.111111111102</c:v>
                </c:pt>
                <c:pt idx="12070">
                  <c:v>41141.124999999993</c:v>
                </c:pt>
                <c:pt idx="12071">
                  <c:v>41141.138888888891</c:v>
                </c:pt>
                <c:pt idx="12072">
                  <c:v>41141.152777777781</c:v>
                </c:pt>
                <c:pt idx="12073">
                  <c:v>41141.166666666657</c:v>
                </c:pt>
                <c:pt idx="12074">
                  <c:v>41141.180555555562</c:v>
                </c:pt>
                <c:pt idx="12075">
                  <c:v>41141.194444444445</c:v>
                </c:pt>
                <c:pt idx="12076">
                  <c:v>41141.208333333336</c:v>
                </c:pt>
                <c:pt idx="12077">
                  <c:v>41141.222222222212</c:v>
                </c:pt>
                <c:pt idx="12078">
                  <c:v>41141.236111111102</c:v>
                </c:pt>
                <c:pt idx="12079">
                  <c:v>41141.25</c:v>
                </c:pt>
                <c:pt idx="12080">
                  <c:v>41141.263888888883</c:v>
                </c:pt>
                <c:pt idx="12081">
                  <c:v>41141.277777777774</c:v>
                </c:pt>
                <c:pt idx="12082">
                  <c:v>41141.29166666665</c:v>
                </c:pt>
                <c:pt idx="12083">
                  <c:v>41141.305555555562</c:v>
                </c:pt>
                <c:pt idx="12084">
                  <c:v>41141.319444444453</c:v>
                </c:pt>
                <c:pt idx="12085">
                  <c:v>41141.333333333336</c:v>
                </c:pt>
                <c:pt idx="12086">
                  <c:v>41141.347222222219</c:v>
                </c:pt>
                <c:pt idx="12087">
                  <c:v>41141.361111111102</c:v>
                </c:pt>
                <c:pt idx="12088">
                  <c:v>41141.375</c:v>
                </c:pt>
                <c:pt idx="12089">
                  <c:v>41141.388888888898</c:v>
                </c:pt>
                <c:pt idx="12090">
                  <c:v>41141.402777777781</c:v>
                </c:pt>
                <c:pt idx="12091">
                  <c:v>41141.416666666664</c:v>
                </c:pt>
                <c:pt idx="12092">
                  <c:v>41141.430555555562</c:v>
                </c:pt>
                <c:pt idx="12093">
                  <c:v>41141.444444444453</c:v>
                </c:pt>
                <c:pt idx="12094">
                  <c:v>41141.458333333343</c:v>
                </c:pt>
                <c:pt idx="12095">
                  <c:v>41141.472222222219</c:v>
                </c:pt>
                <c:pt idx="12096">
                  <c:v>41141.486111111109</c:v>
                </c:pt>
                <c:pt idx="12097">
                  <c:v>41141.5</c:v>
                </c:pt>
                <c:pt idx="12098">
                  <c:v>41141.513888888891</c:v>
                </c:pt>
                <c:pt idx="12099">
                  <c:v>41141.527777777774</c:v>
                </c:pt>
                <c:pt idx="12100">
                  <c:v>41141.541666666657</c:v>
                </c:pt>
                <c:pt idx="12101">
                  <c:v>41141.555555555562</c:v>
                </c:pt>
                <c:pt idx="12102">
                  <c:v>41141.569444444445</c:v>
                </c:pt>
                <c:pt idx="12103">
                  <c:v>41141.583333333336</c:v>
                </c:pt>
                <c:pt idx="12104">
                  <c:v>41141.597222222212</c:v>
                </c:pt>
                <c:pt idx="12105">
                  <c:v>41141.611111111102</c:v>
                </c:pt>
                <c:pt idx="12106">
                  <c:v>41141.624999999993</c:v>
                </c:pt>
                <c:pt idx="12107">
                  <c:v>41141.638888888891</c:v>
                </c:pt>
                <c:pt idx="12108">
                  <c:v>41141.652777777781</c:v>
                </c:pt>
                <c:pt idx="12109">
                  <c:v>41141.666666666657</c:v>
                </c:pt>
                <c:pt idx="12110">
                  <c:v>41141.680555555562</c:v>
                </c:pt>
                <c:pt idx="12111">
                  <c:v>41141.694444444445</c:v>
                </c:pt>
                <c:pt idx="12112">
                  <c:v>41141.708333333336</c:v>
                </c:pt>
                <c:pt idx="12113">
                  <c:v>41141.722222222212</c:v>
                </c:pt>
                <c:pt idx="12114">
                  <c:v>41141.736111111102</c:v>
                </c:pt>
                <c:pt idx="12115">
                  <c:v>41141.75</c:v>
                </c:pt>
                <c:pt idx="12116">
                  <c:v>41141.763888888883</c:v>
                </c:pt>
                <c:pt idx="12117">
                  <c:v>41141.777777777774</c:v>
                </c:pt>
                <c:pt idx="12118">
                  <c:v>41141.79166666665</c:v>
                </c:pt>
                <c:pt idx="12119">
                  <c:v>41141.805555555562</c:v>
                </c:pt>
                <c:pt idx="12120">
                  <c:v>41141.819444444453</c:v>
                </c:pt>
                <c:pt idx="12121">
                  <c:v>41141.833333333336</c:v>
                </c:pt>
                <c:pt idx="12122">
                  <c:v>41141.847222222219</c:v>
                </c:pt>
                <c:pt idx="12123">
                  <c:v>41141.861111111102</c:v>
                </c:pt>
                <c:pt idx="12124">
                  <c:v>41141.875</c:v>
                </c:pt>
                <c:pt idx="12125">
                  <c:v>41141.888888888898</c:v>
                </c:pt>
                <c:pt idx="12126">
                  <c:v>41141.902777777781</c:v>
                </c:pt>
                <c:pt idx="12127">
                  <c:v>41141.916666666664</c:v>
                </c:pt>
                <c:pt idx="12128">
                  <c:v>41141.930555555562</c:v>
                </c:pt>
                <c:pt idx="12129">
                  <c:v>41141.944444444453</c:v>
                </c:pt>
                <c:pt idx="12130">
                  <c:v>41141.958333333343</c:v>
                </c:pt>
                <c:pt idx="12131">
                  <c:v>41141.972222222219</c:v>
                </c:pt>
                <c:pt idx="12132">
                  <c:v>41141.986111111109</c:v>
                </c:pt>
                <c:pt idx="12133">
                  <c:v>41142</c:v>
                </c:pt>
                <c:pt idx="12134">
                  <c:v>41142.013888888891</c:v>
                </c:pt>
                <c:pt idx="12135">
                  <c:v>41142.027777777774</c:v>
                </c:pt>
                <c:pt idx="12136">
                  <c:v>41142.041666666657</c:v>
                </c:pt>
                <c:pt idx="12137">
                  <c:v>41142.055555555562</c:v>
                </c:pt>
                <c:pt idx="12138">
                  <c:v>41142.069444444445</c:v>
                </c:pt>
                <c:pt idx="12139">
                  <c:v>41142.083333333336</c:v>
                </c:pt>
                <c:pt idx="12140">
                  <c:v>41142.097222222212</c:v>
                </c:pt>
                <c:pt idx="12141">
                  <c:v>41142.111111111102</c:v>
                </c:pt>
                <c:pt idx="12142">
                  <c:v>41142.124999999993</c:v>
                </c:pt>
                <c:pt idx="12143">
                  <c:v>41142.138888888891</c:v>
                </c:pt>
                <c:pt idx="12144">
                  <c:v>41142.152777777781</c:v>
                </c:pt>
                <c:pt idx="12145">
                  <c:v>41142.166666666657</c:v>
                </c:pt>
                <c:pt idx="12146">
                  <c:v>41142.180555555562</c:v>
                </c:pt>
                <c:pt idx="12147">
                  <c:v>41142.194444444445</c:v>
                </c:pt>
                <c:pt idx="12148">
                  <c:v>41142.208333333336</c:v>
                </c:pt>
                <c:pt idx="12149">
                  <c:v>41142.222222222212</c:v>
                </c:pt>
                <c:pt idx="12150">
                  <c:v>41142.236111111102</c:v>
                </c:pt>
                <c:pt idx="12151">
                  <c:v>41142.25</c:v>
                </c:pt>
                <c:pt idx="12152">
                  <c:v>41142.263888888883</c:v>
                </c:pt>
                <c:pt idx="12153">
                  <c:v>41142.277777777774</c:v>
                </c:pt>
                <c:pt idx="12154">
                  <c:v>41142.29166666665</c:v>
                </c:pt>
                <c:pt idx="12155">
                  <c:v>41142.305555555562</c:v>
                </c:pt>
                <c:pt idx="12156">
                  <c:v>41142.319444444453</c:v>
                </c:pt>
                <c:pt idx="12157">
                  <c:v>41142.333333333336</c:v>
                </c:pt>
                <c:pt idx="12158">
                  <c:v>41142.347222222219</c:v>
                </c:pt>
                <c:pt idx="12159">
                  <c:v>41142.361111111102</c:v>
                </c:pt>
                <c:pt idx="12160">
                  <c:v>41142.375</c:v>
                </c:pt>
                <c:pt idx="12161">
                  <c:v>41142.388888888898</c:v>
                </c:pt>
                <c:pt idx="12162">
                  <c:v>41142.402777777781</c:v>
                </c:pt>
                <c:pt idx="12163">
                  <c:v>41142.416666666664</c:v>
                </c:pt>
                <c:pt idx="12164">
                  <c:v>41142.430555555562</c:v>
                </c:pt>
                <c:pt idx="12165">
                  <c:v>41142.444444444453</c:v>
                </c:pt>
                <c:pt idx="12166">
                  <c:v>41142.458333333343</c:v>
                </c:pt>
                <c:pt idx="12167">
                  <c:v>41142.472222222219</c:v>
                </c:pt>
                <c:pt idx="12168">
                  <c:v>41142.486111111109</c:v>
                </c:pt>
                <c:pt idx="12169">
                  <c:v>41142.5</c:v>
                </c:pt>
                <c:pt idx="12170">
                  <c:v>41142.513888888891</c:v>
                </c:pt>
                <c:pt idx="12171">
                  <c:v>41142.527777777774</c:v>
                </c:pt>
                <c:pt idx="12172">
                  <c:v>41142.541666666657</c:v>
                </c:pt>
                <c:pt idx="12173">
                  <c:v>41142.555555555562</c:v>
                </c:pt>
                <c:pt idx="12174">
                  <c:v>41142.569444444445</c:v>
                </c:pt>
                <c:pt idx="12175">
                  <c:v>41142.583333333336</c:v>
                </c:pt>
                <c:pt idx="12176">
                  <c:v>41142.597222222212</c:v>
                </c:pt>
                <c:pt idx="12177">
                  <c:v>41142.611111111102</c:v>
                </c:pt>
                <c:pt idx="12178">
                  <c:v>41142.624999999993</c:v>
                </c:pt>
                <c:pt idx="12179">
                  <c:v>41142.638888888891</c:v>
                </c:pt>
                <c:pt idx="12180">
                  <c:v>41142.652777777781</c:v>
                </c:pt>
                <c:pt idx="12181">
                  <c:v>41142.666666666657</c:v>
                </c:pt>
                <c:pt idx="12182">
                  <c:v>41142.680555555562</c:v>
                </c:pt>
                <c:pt idx="12183">
                  <c:v>41142.694444444445</c:v>
                </c:pt>
                <c:pt idx="12184">
                  <c:v>41142.708333333336</c:v>
                </c:pt>
                <c:pt idx="12185">
                  <c:v>41142.722222222212</c:v>
                </c:pt>
                <c:pt idx="12186">
                  <c:v>41142.736111111102</c:v>
                </c:pt>
                <c:pt idx="12187">
                  <c:v>41142.75</c:v>
                </c:pt>
                <c:pt idx="12188">
                  <c:v>41142.763888888883</c:v>
                </c:pt>
                <c:pt idx="12189">
                  <c:v>41142.777777777774</c:v>
                </c:pt>
                <c:pt idx="12190">
                  <c:v>41142.79166666665</c:v>
                </c:pt>
                <c:pt idx="12191">
                  <c:v>41142.805555555562</c:v>
                </c:pt>
                <c:pt idx="12192">
                  <c:v>41142.819444444453</c:v>
                </c:pt>
                <c:pt idx="12193">
                  <c:v>41142.833333333336</c:v>
                </c:pt>
                <c:pt idx="12194">
                  <c:v>41142.847222222219</c:v>
                </c:pt>
                <c:pt idx="12195">
                  <c:v>41142.861111111102</c:v>
                </c:pt>
                <c:pt idx="12196">
                  <c:v>41142.875</c:v>
                </c:pt>
                <c:pt idx="12197">
                  <c:v>41142.888888888898</c:v>
                </c:pt>
                <c:pt idx="12198">
                  <c:v>41142.902777777781</c:v>
                </c:pt>
                <c:pt idx="12199">
                  <c:v>41142.916666666664</c:v>
                </c:pt>
                <c:pt idx="12200">
                  <c:v>41142.930555555562</c:v>
                </c:pt>
                <c:pt idx="12201">
                  <c:v>41142.944444444453</c:v>
                </c:pt>
                <c:pt idx="12202">
                  <c:v>41142.958333333343</c:v>
                </c:pt>
                <c:pt idx="12203">
                  <c:v>41142.972222222219</c:v>
                </c:pt>
                <c:pt idx="12204">
                  <c:v>41142.986111111109</c:v>
                </c:pt>
                <c:pt idx="12205">
                  <c:v>41143</c:v>
                </c:pt>
                <c:pt idx="12206">
                  <c:v>41143.013888888891</c:v>
                </c:pt>
                <c:pt idx="12207">
                  <c:v>41143.027777777774</c:v>
                </c:pt>
                <c:pt idx="12208">
                  <c:v>41143.041666666657</c:v>
                </c:pt>
                <c:pt idx="12209">
                  <c:v>41143.055555555562</c:v>
                </c:pt>
                <c:pt idx="12210">
                  <c:v>41143.069444444445</c:v>
                </c:pt>
                <c:pt idx="12211">
                  <c:v>41143.083333333336</c:v>
                </c:pt>
                <c:pt idx="12212">
                  <c:v>41143.097222222212</c:v>
                </c:pt>
                <c:pt idx="12213">
                  <c:v>41143.111111111102</c:v>
                </c:pt>
                <c:pt idx="12214">
                  <c:v>41143.124999999993</c:v>
                </c:pt>
                <c:pt idx="12215">
                  <c:v>41143.138888888891</c:v>
                </c:pt>
                <c:pt idx="12216">
                  <c:v>41143.152777777781</c:v>
                </c:pt>
                <c:pt idx="12217">
                  <c:v>41143.166666666657</c:v>
                </c:pt>
                <c:pt idx="12218">
                  <c:v>41143.180555555562</c:v>
                </c:pt>
                <c:pt idx="12219">
                  <c:v>41143.194444444445</c:v>
                </c:pt>
                <c:pt idx="12220">
                  <c:v>41143.208333333336</c:v>
                </c:pt>
                <c:pt idx="12221">
                  <c:v>41143.222222222212</c:v>
                </c:pt>
                <c:pt idx="12222">
                  <c:v>41143.236111111102</c:v>
                </c:pt>
                <c:pt idx="12223">
                  <c:v>41143.25</c:v>
                </c:pt>
                <c:pt idx="12224">
                  <c:v>41143.263888888883</c:v>
                </c:pt>
                <c:pt idx="12225">
                  <c:v>41143.277777777774</c:v>
                </c:pt>
                <c:pt idx="12226">
                  <c:v>41143.29166666665</c:v>
                </c:pt>
                <c:pt idx="12227">
                  <c:v>41143.305555555562</c:v>
                </c:pt>
                <c:pt idx="12228">
                  <c:v>41143.319444444453</c:v>
                </c:pt>
                <c:pt idx="12229">
                  <c:v>41143.333333333336</c:v>
                </c:pt>
                <c:pt idx="12230">
                  <c:v>41143.347222222219</c:v>
                </c:pt>
                <c:pt idx="12231">
                  <c:v>41143.361111111102</c:v>
                </c:pt>
                <c:pt idx="12232">
                  <c:v>41143.375</c:v>
                </c:pt>
                <c:pt idx="12233">
                  <c:v>41143.388888888898</c:v>
                </c:pt>
                <c:pt idx="12234">
                  <c:v>41143.402777777781</c:v>
                </c:pt>
                <c:pt idx="12235">
                  <c:v>41143.416666666664</c:v>
                </c:pt>
                <c:pt idx="12236">
                  <c:v>41143.430555555562</c:v>
                </c:pt>
                <c:pt idx="12237">
                  <c:v>41143.444444444453</c:v>
                </c:pt>
                <c:pt idx="12238">
                  <c:v>41143.458333333343</c:v>
                </c:pt>
                <c:pt idx="12239">
                  <c:v>41143.472222222219</c:v>
                </c:pt>
                <c:pt idx="12240">
                  <c:v>41143.486111111109</c:v>
                </c:pt>
                <c:pt idx="12241">
                  <c:v>41143.5</c:v>
                </c:pt>
                <c:pt idx="12242">
                  <c:v>41143.513888888891</c:v>
                </c:pt>
                <c:pt idx="12243">
                  <c:v>41143.527777777774</c:v>
                </c:pt>
                <c:pt idx="12244">
                  <c:v>41143.541666666657</c:v>
                </c:pt>
                <c:pt idx="12245">
                  <c:v>41143.555555555562</c:v>
                </c:pt>
                <c:pt idx="12246">
                  <c:v>41143.569444444445</c:v>
                </c:pt>
                <c:pt idx="12247">
                  <c:v>41143.583333333336</c:v>
                </c:pt>
                <c:pt idx="12248">
                  <c:v>41143.597222222212</c:v>
                </c:pt>
                <c:pt idx="12249">
                  <c:v>41143.611111111102</c:v>
                </c:pt>
                <c:pt idx="12250">
                  <c:v>41143.624999999993</c:v>
                </c:pt>
                <c:pt idx="12251">
                  <c:v>41143.638888888891</c:v>
                </c:pt>
                <c:pt idx="12252">
                  <c:v>41143.652777777781</c:v>
                </c:pt>
                <c:pt idx="12253">
                  <c:v>41143.666666666657</c:v>
                </c:pt>
                <c:pt idx="12254">
                  <c:v>41143.680555555562</c:v>
                </c:pt>
                <c:pt idx="12255">
                  <c:v>41143.694444444445</c:v>
                </c:pt>
                <c:pt idx="12256">
                  <c:v>41143.708333333336</c:v>
                </c:pt>
                <c:pt idx="12257">
                  <c:v>41143.722222222212</c:v>
                </c:pt>
                <c:pt idx="12258">
                  <c:v>41143.736111111102</c:v>
                </c:pt>
                <c:pt idx="12259">
                  <c:v>41143.75</c:v>
                </c:pt>
                <c:pt idx="12260">
                  <c:v>41143.763888888883</c:v>
                </c:pt>
                <c:pt idx="12261">
                  <c:v>41143.777777777774</c:v>
                </c:pt>
                <c:pt idx="12262">
                  <c:v>41143.79166666665</c:v>
                </c:pt>
                <c:pt idx="12263">
                  <c:v>41143.805555555562</c:v>
                </c:pt>
                <c:pt idx="12264">
                  <c:v>41143.819444444453</c:v>
                </c:pt>
                <c:pt idx="12265">
                  <c:v>41143.833333333336</c:v>
                </c:pt>
                <c:pt idx="12266">
                  <c:v>41143.847222222219</c:v>
                </c:pt>
                <c:pt idx="12267">
                  <c:v>41143.861111111102</c:v>
                </c:pt>
                <c:pt idx="12268">
                  <c:v>41143.875</c:v>
                </c:pt>
                <c:pt idx="12269">
                  <c:v>41143.888888888898</c:v>
                </c:pt>
                <c:pt idx="12270">
                  <c:v>41143.902777777781</c:v>
                </c:pt>
                <c:pt idx="12271">
                  <c:v>41143.916666666664</c:v>
                </c:pt>
                <c:pt idx="12272">
                  <c:v>41143.930555555562</c:v>
                </c:pt>
                <c:pt idx="12273">
                  <c:v>41143.944444444453</c:v>
                </c:pt>
                <c:pt idx="12274">
                  <c:v>41143.958333333343</c:v>
                </c:pt>
                <c:pt idx="12275">
                  <c:v>41143.972222222219</c:v>
                </c:pt>
                <c:pt idx="12276">
                  <c:v>41143.986111111109</c:v>
                </c:pt>
                <c:pt idx="12277">
                  <c:v>41144</c:v>
                </c:pt>
                <c:pt idx="12278">
                  <c:v>41144.013888888891</c:v>
                </c:pt>
                <c:pt idx="12279">
                  <c:v>41144.027777777774</c:v>
                </c:pt>
                <c:pt idx="12280">
                  <c:v>41144.041666666657</c:v>
                </c:pt>
                <c:pt idx="12281">
                  <c:v>41144.055555555562</c:v>
                </c:pt>
                <c:pt idx="12282">
                  <c:v>41144.069444444445</c:v>
                </c:pt>
                <c:pt idx="12283">
                  <c:v>41144.083333333336</c:v>
                </c:pt>
                <c:pt idx="12284">
                  <c:v>41144.097222222212</c:v>
                </c:pt>
                <c:pt idx="12285">
                  <c:v>41144.111111111102</c:v>
                </c:pt>
                <c:pt idx="12286">
                  <c:v>41144.124999999993</c:v>
                </c:pt>
                <c:pt idx="12287">
                  <c:v>41144.138888888891</c:v>
                </c:pt>
                <c:pt idx="12288">
                  <c:v>41144.152777777781</c:v>
                </c:pt>
                <c:pt idx="12289">
                  <c:v>41144.166666666657</c:v>
                </c:pt>
                <c:pt idx="12290">
                  <c:v>41144.180555555562</c:v>
                </c:pt>
                <c:pt idx="12291">
                  <c:v>41144.194444444445</c:v>
                </c:pt>
                <c:pt idx="12292">
                  <c:v>41144.208333333336</c:v>
                </c:pt>
                <c:pt idx="12293">
                  <c:v>41144.222222222212</c:v>
                </c:pt>
                <c:pt idx="12294">
                  <c:v>41144.236111111102</c:v>
                </c:pt>
                <c:pt idx="12295">
                  <c:v>41144.25</c:v>
                </c:pt>
                <c:pt idx="12296">
                  <c:v>41144.263888888883</c:v>
                </c:pt>
                <c:pt idx="12297">
                  <c:v>41144.277777777774</c:v>
                </c:pt>
                <c:pt idx="12298">
                  <c:v>41144.29166666665</c:v>
                </c:pt>
                <c:pt idx="12299">
                  <c:v>41144.305555555562</c:v>
                </c:pt>
                <c:pt idx="12300">
                  <c:v>41144.319444444453</c:v>
                </c:pt>
                <c:pt idx="12301">
                  <c:v>41144.333333333336</c:v>
                </c:pt>
                <c:pt idx="12302">
                  <c:v>41144.347222222219</c:v>
                </c:pt>
                <c:pt idx="12303">
                  <c:v>41144.361111111102</c:v>
                </c:pt>
                <c:pt idx="12304">
                  <c:v>41144.375</c:v>
                </c:pt>
                <c:pt idx="12305">
                  <c:v>41144.388888888898</c:v>
                </c:pt>
                <c:pt idx="12306">
                  <c:v>41144.402777777781</c:v>
                </c:pt>
                <c:pt idx="12307">
                  <c:v>41144.416666666664</c:v>
                </c:pt>
                <c:pt idx="12308">
                  <c:v>41144.430555555562</c:v>
                </c:pt>
                <c:pt idx="12309">
                  <c:v>41144.444444444453</c:v>
                </c:pt>
                <c:pt idx="12310">
                  <c:v>41144.458333333343</c:v>
                </c:pt>
                <c:pt idx="12311">
                  <c:v>41144.472222222219</c:v>
                </c:pt>
                <c:pt idx="12312">
                  <c:v>41144.486111111109</c:v>
                </c:pt>
                <c:pt idx="12313">
                  <c:v>41144.5</c:v>
                </c:pt>
                <c:pt idx="12314">
                  <c:v>41144.513888888891</c:v>
                </c:pt>
                <c:pt idx="12315">
                  <c:v>41144.527777777774</c:v>
                </c:pt>
                <c:pt idx="12316">
                  <c:v>41144.541666666657</c:v>
                </c:pt>
                <c:pt idx="12317">
                  <c:v>41144.555555555562</c:v>
                </c:pt>
                <c:pt idx="12318">
                  <c:v>41144.569444444445</c:v>
                </c:pt>
                <c:pt idx="12319">
                  <c:v>41144.583333333336</c:v>
                </c:pt>
                <c:pt idx="12320">
                  <c:v>41144.597222222212</c:v>
                </c:pt>
                <c:pt idx="12321">
                  <c:v>41144.611111111102</c:v>
                </c:pt>
                <c:pt idx="12322">
                  <c:v>41144.624999999993</c:v>
                </c:pt>
                <c:pt idx="12323">
                  <c:v>41144.638888888891</c:v>
                </c:pt>
                <c:pt idx="12324">
                  <c:v>41144.652777777781</c:v>
                </c:pt>
                <c:pt idx="12325">
                  <c:v>41144.666666666657</c:v>
                </c:pt>
                <c:pt idx="12326">
                  <c:v>41144.680555555562</c:v>
                </c:pt>
                <c:pt idx="12327">
                  <c:v>41144.694444444445</c:v>
                </c:pt>
                <c:pt idx="12328">
                  <c:v>41144.708333333336</c:v>
                </c:pt>
                <c:pt idx="12329">
                  <c:v>41144.722222222212</c:v>
                </c:pt>
                <c:pt idx="12330">
                  <c:v>41144.736111111102</c:v>
                </c:pt>
                <c:pt idx="12331">
                  <c:v>41144.75</c:v>
                </c:pt>
                <c:pt idx="12332">
                  <c:v>41144.763888888883</c:v>
                </c:pt>
                <c:pt idx="12333">
                  <c:v>41144.777777777774</c:v>
                </c:pt>
                <c:pt idx="12334">
                  <c:v>41144.79166666665</c:v>
                </c:pt>
                <c:pt idx="12335">
                  <c:v>41144.805555555562</c:v>
                </c:pt>
                <c:pt idx="12336">
                  <c:v>41144.819444444453</c:v>
                </c:pt>
                <c:pt idx="12337">
                  <c:v>41144.833333333336</c:v>
                </c:pt>
                <c:pt idx="12338">
                  <c:v>41144.847222222219</c:v>
                </c:pt>
                <c:pt idx="12339">
                  <c:v>41144.861111111102</c:v>
                </c:pt>
                <c:pt idx="12340">
                  <c:v>41144.875</c:v>
                </c:pt>
                <c:pt idx="12341">
                  <c:v>41144.888888888898</c:v>
                </c:pt>
                <c:pt idx="12342">
                  <c:v>41144.902777777781</c:v>
                </c:pt>
                <c:pt idx="12343">
                  <c:v>41144.916666666664</c:v>
                </c:pt>
                <c:pt idx="12344">
                  <c:v>41144.930555555562</c:v>
                </c:pt>
                <c:pt idx="12345">
                  <c:v>41144.944444444453</c:v>
                </c:pt>
                <c:pt idx="12346">
                  <c:v>41144.958333333343</c:v>
                </c:pt>
                <c:pt idx="12347">
                  <c:v>41144.972222222219</c:v>
                </c:pt>
                <c:pt idx="12348">
                  <c:v>41144.986111111109</c:v>
                </c:pt>
                <c:pt idx="12349">
                  <c:v>41145</c:v>
                </c:pt>
                <c:pt idx="12350">
                  <c:v>41145.013888888891</c:v>
                </c:pt>
                <c:pt idx="12351">
                  <c:v>41145.027777777774</c:v>
                </c:pt>
                <c:pt idx="12352">
                  <c:v>41145.041666666657</c:v>
                </c:pt>
                <c:pt idx="12353">
                  <c:v>41145.055555555562</c:v>
                </c:pt>
                <c:pt idx="12354">
                  <c:v>41145.069444444445</c:v>
                </c:pt>
                <c:pt idx="12355">
                  <c:v>41145.083333333336</c:v>
                </c:pt>
                <c:pt idx="12356">
                  <c:v>41145.097222222212</c:v>
                </c:pt>
                <c:pt idx="12357">
                  <c:v>41145.111111111102</c:v>
                </c:pt>
                <c:pt idx="12358">
                  <c:v>41145.124999999993</c:v>
                </c:pt>
                <c:pt idx="12359">
                  <c:v>41145.138888888891</c:v>
                </c:pt>
                <c:pt idx="12360">
                  <c:v>41145.152777777781</c:v>
                </c:pt>
                <c:pt idx="12361">
                  <c:v>41145.166666666657</c:v>
                </c:pt>
                <c:pt idx="12362">
                  <c:v>41145.180555555562</c:v>
                </c:pt>
                <c:pt idx="12363">
                  <c:v>41145.194444444445</c:v>
                </c:pt>
                <c:pt idx="12364">
                  <c:v>41145.208333333336</c:v>
                </c:pt>
                <c:pt idx="12365">
                  <c:v>41145.222222222212</c:v>
                </c:pt>
                <c:pt idx="12366">
                  <c:v>41145.236111111102</c:v>
                </c:pt>
                <c:pt idx="12367">
                  <c:v>41145.25</c:v>
                </c:pt>
                <c:pt idx="12368">
                  <c:v>41145.263888888883</c:v>
                </c:pt>
                <c:pt idx="12369">
                  <c:v>41145.277777777774</c:v>
                </c:pt>
                <c:pt idx="12370">
                  <c:v>41145.29166666665</c:v>
                </c:pt>
                <c:pt idx="12371">
                  <c:v>41145.305555555562</c:v>
                </c:pt>
                <c:pt idx="12372">
                  <c:v>41145.319444444453</c:v>
                </c:pt>
                <c:pt idx="12373">
                  <c:v>41145.333333333336</c:v>
                </c:pt>
                <c:pt idx="12374">
                  <c:v>41145.347222222219</c:v>
                </c:pt>
                <c:pt idx="12375">
                  <c:v>41145.361111111102</c:v>
                </c:pt>
                <c:pt idx="12376">
                  <c:v>41145.375</c:v>
                </c:pt>
                <c:pt idx="12377">
                  <c:v>41145.388888888898</c:v>
                </c:pt>
                <c:pt idx="12378">
                  <c:v>41145.402777777781</c:v>
                </c:pt>
                <c:pt idx="12379">
                  <c:v>41145.416666666664</c:v>
                </c:pt>
                <c:pt idx="12380">
                  <c:v>41145.430555555562</c:v>
                </c:pt>
                <c:pt idx="12381">
                  <c:v>41145.444444444453</c:v>
                </c:pt>
                <c:pt idx="12382">
                  <c:v>41145.458333333343</c:v>
                </c:pt>
                <c:pt idx="12383">
                  <c:v>41145.472222222219</c:v>
                </c:pt>
                <c:pt idx="12384">
                  <c:v>41145.486111111109</c:v>
                </c:pt>
                <c:pt idx="12385">
                  <c:v>41145.5</c:v>
                </c:pt>
                <c:pt idx="12386">
                  <c:v>41145.513888888891</c:v>
                </c:pt>
                <c:pt idx="12387">
                  <c:v>41145.527777777774</c:v>
                </c:pt>
                <c:pt idx="12388">
                  <c:v>41145.541666666657</c:v>
                </c:pt>
                <c:pt idx="12389">
                  <c:v>41145.555555555562</c:v>
                </c:pt>
                <c:pt idx="12390">
                  <c:v>41145.569444444445</c:v>
                </c:pt>
                <c:pt idx="12391">
                  <c:v>41145.583333333336</c:v>
                </c:pt>
                <c:pt idx="12392">
                  <c:v>41145.597222222212</c:v>
                </c:pt>
                <c:pt idx="12393">
                  <c:v>41145.611111111102</c:v>
                </c:pt>
                <c:pt idx="12394">
                  <c:v>41145.624999999993</c:v>
                </c:pt>
                <c:pt idx="12395">
                  <c:v>41145.638888888891</c:v>
                </c:pt>
                <c:pt idx="12396">
                  <c:v>41145.652777777781</c:v>
                </c:pt>
                <c:pt idx="12397">
                  <c:v>41145.666666666657</c:v>
                </c:pt>
                <c:pt idx="12398">
                  <c:v>41145.680555555562</c:v>
                </c:pt>
                <c:pt idx="12399">
                  <c:v>41145.694444444445</c:v>
                </c:pt>
                <c:pt idx="12400">
                  <c:v>41145.708333333336</c:v>
                </c:pt>
                <c:pt idx="12401">
                  <c:v>41145.722222222212</c:v>
                </c:pt>
                <c:pt idx="12402">
                  <c:v>41145.736111111102</c:v>
                </c:pt>
                <c:pt idx="12403">
                  <c:v>41145.75</c:v>
                </c:pt>
                <c:pt idx="12404">
                  <c:v>41145.763888888883</c:v>
                </c:pt>
                <c:pt idx="12405">
                  <c:v>41145.777777777774</c:v>
                </c:pt>
                <c:pt idx="12406">
                  <c:v>41145.79166666665</c:v>
                </c:pt>
                <c:pt idx="12407">
                  <c:v>41145.805555555562</c:v>
                </c:pt>
                <c:pt idx="12408">
                  <c:v>41145.819444444453</c:v>
                </c:pt>
                <c:pt idx="12409">
                  <c:v>41145.833333333336</c:v>
                </c:pt>
                <c:pt idx="12410">
                  <c:v>41145.847222222219</c:v>
                </c:pt>
                <c:pt idx="12411">
                  <c:v>41145.861111111102</c:v>
                </c:pt>
                <c:pt idx="12412">
                  <c:v>41145.875</c:v>
                </c:pt>
                <c:pt idx="12413">
                  <c:v>41145.888888888898</c:v>
                </c:pt>
                <c:pt idx="12414">
                  <c:v>41145.902777777781</c:v>
                </c:pt>
                <c:pt idx="12415">
                  <c:v>41145.916666666664</c:v>
                </c:pt>
                <c:pt idx="12416">
                  <c:v>41145.930555555562</c:v>
                </c:pt>
                <c:pt idx="12417">
                  <c:v>41145.944444444453</c:v>
                </c:pt>
                <c:pt idx="12418">
                  <c:v>41145.958333333343</c:v>
                </c:pt>
                <c:pt idx="12419">
                  <c:v>41145.972222222219</c:v>
                </c:pt>
                <c:pt idx="12420">
                  <c:v>41145.986111111109</c:v>
                </c:pt>
                <c:pt idx="12421">
                  <c:v>41146</c:v>
                </c:pt>
                <c:pt idx="12422">
                  <c:v>41146.013888888891</c:v>
                </c:pt>
                <c:pt idx="12423">
                  <c:v>41146.027777777774</c:v>
                </c:pt>
                <c:pt idx="12424">
                  <c:v>41146.041666666657</c:v>
                </c:pt>
                <c:pt idx="12425">
                  <c:v>41146.055555555562</c:v>
                </c:pt>
                <c:pt idx="12426">
                  <c:v>41146.069444444445</c:v>
                </c:pt>
                <c:pt idx="12427">
                  <c:v>41146.083333333336</c:v>
                </c:pt>
                <c:pt idx="12428">
                  <c:v>41146.097222222212</c:v>
                </c:pt>
                <c:pt idx="12429">
                  <c:v>41146.111111111102</c:v>
                </c:pt>
                <c:pt idx="12430">
                  <c:v>41146.124999999993</c:v>
                </c:pt>
                <c:pt idx="12431">
                  <c:v>41146.138888888891</c:v>
                </c:pt>
                <c:pt idx="12432">
                  <c:v>41146.152777777781</c:v>
                </c:pt>
                <c:pt idx="12433">
                  <c:v>41146.166666666657</c:v>
                </c:pt>
                <c:pt idx="12434">
                  <c:v>41146.180555555562</c:v>
                </c:pt>
                <c:pt idx="12435">
                  <c:v>41146.194444444445</c:v>
                </c:pt>
                <c:pt idx="12436">
                  <c:v>41146.208333333336</c:v>
                </c:pt>
                <c:pt idx="12437">
                  <c:v>41146.222222222212</c:v>
                </c:pt>
                <c:pt idx="12438">
                  <c:v>41146.236111111102</c:v>
                </c:pt>
                <c:pt idx="12439">
                  <c:v>41146.25</c:v>
                </c:pt>
                <c:pt idx="12440">
                  <c:v>41146.263888888883</c:v>
                </c:pt>
                <c:pt idx="12441">
                  <c:v>41146.277777777774</c:v>
                </c:pt>
                <c:pt idx="12442">
                  <c:v>41146.29166666665</c:v>
                </c:pt>
                <c:pt idx="12443">
                  <c:v>41146.305555555562</c:v>
                </c:pt>
                <c:pt idx="12444">
                  <c:v>41146.319444444453</c:v>
                </c:pt>
                <c:pt idx="12445">
                  <c:v>41146.333333333336</c:v>
                </c:pt>
                <c:pt idx="12446">
                  <c:v>41146.347222222219</c:v>
                </c:pt>
                <c:pt idx="12447">
                  <c:v>41146.361111111102</c:v>
                </c:pt>
                <c:pt idx="12448">
                  <c:v>41146.375</c:v>
                </c:pt>
                <c:pt idx="12449">
                  <c:v>41146.388888888898</c:v>
                </c:pt>
                <c:pt idx="12450">
                  <c:v>41146.402777777781</c:v>
                </c:pt>
                <c:pt idx="12451">
                  <c:v>41146.416666666664</c:v>
                </c:pt>
                <c:pt idx="12452">
                  <c:v>41146.430555555562</c:v>
                </c:pt>
                <c:pt idx="12453">
                  <c:v>41146.444444444453</c:v>
                </c:pt>
                <c:pt idx="12454">
                  <c:v>41146.458333333343</c:v>
                </c:pt>
                <c:pt idx="12455">
                  <c:v>41146.472222222219</c:v>
                </c:pt>
                <c:pt idx="12456">
                  <c:v>41146.486111111109</c:v>
                </c:pt>
                <c:pt idx="12457">
                  <c:v>41146.5</c:v>
                </c:pt>
                <c:pt idx="12458">
                  <c:v>41146.513888888891</c:v>
                </c:pt>
                <c:pt idx="12459">
                  <c:v>41146.527777777774</c:v>
                </c:pt>
                <c:pt idx="12460">
                  <c:v>41146.541666666657</c:v>
                </c:pt>
                <c:pt idx="12461">
                  <c:v>41146.555555555562</c:v>
                </c:pt>
                <c:pt idx="12462">
                  <c:v>41146.569444444445</c:v>
                </c:pt>
                <c:pt idx="12463">
                  <c:v>41146.583333333336</c:v>
                </c:pt>
                <c:pt idx="12464">
                  <c:v>41146.597222222212</c:v>
                </c:pt>
                <c:pt idx="12465">
                  <c:v>41146.611111111102</c:v>
                </c:pt>
                <c:pt idx="12466">
                  <c:v>41146.624999999993</c:v>
                </c:pt>
                <c:pt idx="12467">
                  <c:v>41146.638888888891</c:v>
                </c:pt>
                <c:pt idx="12468">
                  <c:v>41146.652777777781</c:v>
                </c:pt>
                <c:pt idx="12469">
                  <c:v>41146.666666666657</c:v>
                </c:pt>
                <c:pt idx="12470">
                  <c:v>41146.680555555562</c:v>
                </c:pt>
                <c:pt idx="12471">
                  <c:v>41146.694444444445</c:v>
                </c:pt>
                <c:pt idx="12472">
                  <c:v>41146.708333333336</c:v>
                </c:pt>
                <c:pt idx="12473">
                  <c:v>41146.722222222212</c:v>
                </c:pt>
                <c:pt idx="12474">
                  <c:v>41146.736111111102</c:v>
                </c:pt>
                <c:pt idx="12475">
                  <c:v>41146.75</c:v>
                </c:pt>
                <c:pt idx="12476">
                  <c:v>41146.763888888883</c:v>
                </c:pt>
                <c:pt idx="12477">
                  <c:v>41146.777777777774</c:v>
                </c:pt>
                <c:pt idx="12478">
                  <c:v>41146.79166666665</c:v>
                </c:pt>
                <c:pt idx="12479">
                  <c:v>41146.805555555562</c:v>
                </c:pt>
                <c:pt idx="12480">
                  <c:v>41146.819444444453</c:v>
                </c:pt>
                <c:pt idx="12481">
                  <c:v>41146.833333333336</c:v>
                </c:pt>
                <c:pt idx="12482">
                  <c:v>41146.847222222219</c:v>
                </c:pt>
                <c:pt idx="12483">
                  <c:v>41146.861111111102</c:v>
                </c:pt>
                <c:pt idx="12484">
                  <c:v>41146.875</c:v>
                </c:pt>
                <c:pt idx="12485">
                  <c:v>41146.888888888898</c:v>
                </c:pt>
                <c:pt idx="12486">
                  <c:v>41146.902777777781</c:v>
                </c:pt>
                <c:pt idx="12487">
                  <c:v>41146.916666666664</c:v>
                </c:pt>
                <c:pt idx="12488">
                  <c:v>41146.930555555562</c:v>
                </c:pt>
                <c:pt idx="12489">
                  <c:v>41146.944444444453</c:v>
                </c:pt>
                <c:pt idx="12490">
                  <c:v>41146.958333333343</c:v>
                </c:pt>
                <c:pt idx="12491">
                  <c:v>41146.972222222219</c:v>
                </c:pt>
                <c:pt idx="12492">
                  <c:v>41146.986111111109</c:v>
                </c:pt>
                <c:pt idx="12493">
                  <c:v>41147</c:v>
                </c:pt>
                <c:pt idx="12494">
                  <c:v>41147.013888888891</c:v>
                </c:pt>
                <c:pt idx="12495">
                  <c:v>41147.027777777774</c:v>
                </c:pt>
                <c:pt idx="12496">
                  <c:v>41147.041666666657</c:v>
                </c:pt>
                <c:pt idx="12497">
                  <c:v>41147.055555555562</c:v>
                </c:pt>
                <c:pt idx="12498">
                  <c:v>41147.069444444445</c:v>
                </c:pt>
                <c:pt idx="12499">
                  <c:v>41147.083333333336</c:v>
                </c:pt>
                <c:pt idx="12500">
                  <c:v>41147.097222222212</c:v>
                </c:pt>
                <c:pt idx="12501">
                  <c:v>41147.111111111102</c:v>
                </c:pt>
                <c:pt idx="12502">
                  <c:v>41147.124999999993</c:v>
                </c:pt>
                <c:pt idx="12503">
                  <c:v>41147.138888888891</c:v>
                </c:pt>
                <c:pt idx="12504">
                  <c:v>41147.152777777781</c:v>
                </c:pt>
                <c:pt idx="12505">
                  <c:v>41147.166666666657</c:v>
                </c:pt>
                <c:pt idx="12506">
                  <c:v>41147.180555555562</c:v>
                </c:pt>
                <c:pt idx="12507">
                  <c:v>41147.194444444445</c:v>
                </c:pt>
                <c:pt idx="12508">
                  <c:v>41147.208333333336</c:v>
                </c:pt>
                <c:pt idx="12509">
                  <c:v>41147.222222222212</c:v>
                </c:pt>
                <c:pt idx="12510">
                  <c:v>41147.236111111102</c:v>
                </c:pt>
                <c:pt idx="12511">
                  <c:v>41147.25</c:v>
                </c:pt>
                <c:pt idx="12512">
                  <c:v>41147.263888888883</c:v>
                </c:pt>
                <c:pt idx="12513">
                  <c:v>41147.277777777774</c:v>
                </c:pt>
                <c:pt idx="12514">
                  <c:v>41147.29166666665</c:v>
                </c:pt>
                <c:pt idx="12515">
                  <c:v>41147.305555555562</c:v>
                </c:pt>
                <c:pt idx="12516">
                  <c:v>41147.319444444453</c:v>
                </c:pt>
                <c:pt idx="12517">
                  <c:v>41147.333333333336</c:v>
                </c:pt>
                <c:pt idx="12518">
                  <c:v>41147.347222222219</c:v>
                </c:pt>
                <c:pt idx="12519">
                  <c:v>41147.361111111102</c:v>
                </c:pt>
                <c:pt idx="12520">
                  <c:v>41147.375</c:v>
                </c:pt>
                <c:pt idx="12521">
                  <c:v>41147.388888888898</c:v>
                </c:pt>
                <c:pt idx="12522">
                  <c:v>41147.402777777781</c:v>
                </c:pt>
                <c:pt idx="12523">
                  <c:v>41147.416666666664</c:v>
                </c:pt>
                <c:pt idx="12524">
                  <c:v>41147.430555555562</c:v>
                </c:pt>
                <c:pt idx="12525">
                  <c:v>41147.444444444453</c:v>
                </c:pt>
                <c:pt idx="12526">
                  <c:v>41147.458333333343</c:v>
                </c:pt>
                <c:pt idx="12527">
                  <c:v>41147.472222222219</c:v>
                </c:pt>
                <c:pt idx="12528">
                  <c:v>41147.486111111109</c:v>
                </c:pt>
                <c:pt idx="12529">
                  <c:v>41147.5</c:v>
                </c:pt>
                <c:pt idx="12530">
                  <c:v>41147.513888888891</c:v>
                </c:pt>
                <c:pt idx="12531">
                  <c:v>41147.527777777774</c:v>
                </c:pt>
                <c:pt idx="12532">
                  <c:v>41147.541666666657</c:v>
                </c:pt>
                <c:pt idx="12533">
                  <c:v>41147.555555555562</c:v>
                </c:pt>
                <c:pt idx="12534">
                  <c:v>41147.569444444445</c:v>
                </c:pt>
                <c:pt idx="12535">
                  <c:v>41147.583333333336</c:v>
                </c:pt>
                <c:pt idx="12536">
                  <c:v>41147.597222222212</c:v>
                </c:pt>
                <c:pt idx="12537">
                  <c:v>41147.611111111102</c:v>
                </c:pt>
                <c:pt idx="12538">
                  <c:v>41147.624999999993</c:v>
                </c:pt>
                <c:pt idx="12539">
                  <c:v>41147.638888888891</c:v>
                </c:pt>
                <c:pt idx="12540">
                  <c:v>41147.652777777781</c:v>
                </c:pt>
                <c:pt idx="12541">
                  <c:v>41147.666666666657</c:v>
                </c:pt>
                <c:pt idx="12542">
                  <c:v>41147.680555555562</c:v>
                </c:pt>
                <c:pt idx="12543">
                  <c:v>41147.694444444445</c:v>
                </c:pt>
                <c:pt idx="12544">
                  <c:v>41147.708333333336</c:v>
                </c:pt>
                <c:pt idx="12545">
                  <c:v>41147.722222222212</c:v>
                </c:pt>
                <c:pt idx="12546">
                  <c:v>41147.736111111102</c:v>
                </c:pt>
                <c:pt idx="12547">
                  <c:v>41147.75</c:v>
                </c:pt>
                <c:pt idx="12548">
                  <c:v>41147.763888888883</c:v>
                </c:pt>
                <c:pt idx="12549">
                  <c:v>41147.777777777774</c:v>
                </c:pt>
                <c:pt idx="12550">
                  <c:v>41147.79166666665</c:v>
                </c:pt>
                <c:pt idx="12551">
                  <c:v>41147.805555555562</c:v>
                </c:pt>
                <c:pt idx="12552">
                  <c:v>41147.819444444453</c:v>
                </c:pt>
                <c:pt idx="12553">
                  <c:v>41147.833333333336</c:v>
                </c:pt>
                <c:pt idx="12554">
                  <c:v>41147.847222222219</c:v>
                </c:pt>
                <c:pt idx="12555">
                  <c:v>41147.861111111102</c:v>
                </c:pt>
                <c:pt idx="12556">
                  <c:v>41147.875</c:v>
                </c:pt>
                <c:pt idx="12557">
                  <c:v>41147.888888888898</c:v>
                </c:pt>
                <c:pt idx="12558">
                  <c:v>41147.902777777781</c:v>
                </c:pt>
                <c:pt idx="12559">
                  <c:v>41147.916666666664</c:v>
                </c:pt>
                <c:pt idx="12560">
                  <c:v>41147.930555555562</c:v>
                </c:pt>
                <c:pt idx="12561">
                  <c:v>41147.944444444453</c:v>
                </c:pt>
                <c:pt idx="12562">
                  <c:v>41147.958333333343</c:v>
                </c:pt>
                <c:pt idx="12563">
                  <c:v>41147.972222222219</c:v>
                </c:pt>
                <c:pt idx="12564">
                  <c:v>41147.986111111109</c:v>
                </c:pt>
                <c:pt idx="12565">
                  <c:v>41148</c:v>
                </c:pt>
                <c:pt idx="12566">
                  <c:v>41148.013888888891</c:v>
                </c:pt>
                <c:pt idx="12567">
                  <c:v>41148.027777777774</c:v>
                </c:pt>
                <c:pt idx="12568">
                  <c:v>41148.041666666657</c:v>
                </c:pt>
                <c:pt idx="12569">
                  <c:v>41148.055555555562</c:v>
                </c:pt>
                <c:pt idx="12570">
                  <c:v>41148.069444444445</c:v>
                </c:pt>
                <c:pt idx="12571">
                  <c:v>41148.083333333336</c:v>
                </c:pt>
                <c:pt idx="12572">
                  <c:v>41148.097222222212</c:v>
                </c:pt>
                <c:pt idx="12573">
                  <c:v>41148.111111111102</c:v>
                </c:pt>
                <c:pt idx="12574">
                  <c:v>41148.124999999993</c:v>
                </c:pt>
                <c:pt idx="12575">
                  <c:v>41148.138888888891</c:v>
                </c:pt>
                <c:pt idx="12576">
                  <c:v>41148.152777777781</c:v>
                </c:pt>
                <c:pt idx="12577">
                  <c:v>41148.166666666657</c:v>
                </c:pt>
                <c:pt idx="12578">
                  <c:v>41148.180555555562</c:v>
                </c:pt>
                <c:pt idx="12579">
                  <c:v>41148.194444444445</c:v>
                </c:pt>
                <c:pt idx="12580">
                  <c:v>41148.208333333336</c:v>
                </c:pt>
                <c:pt idx="12581">
                  <c:v>41148.222222222212</c:v>
                </c:pt>
                <c:pt idx="12582">
                  <c:v>41148.236111111102</c:v>
                </c:pt>
                <c:pt idx="12583">
                  <c:v>41148.25</c:v>
                </c:pt>
                <c:pt idx="12584">
                  <c:v>41148.263888888883</c:v>
                </c:pt>
                <c:pt idx="12585">
                  <c:v>41148.277777777774</c:v>
                </c:pt>
                <c:pt idx="12586">
                  <c:v>41148.29166666665</c:v>
                </c:pt>
                <c:pt idx="12587">
                  <c:v>41148.305555555562</c:v>
                </c:pt>
                <c:pt idx="12588">
                  <c:v>41148.319444444453</c:v>
                </c:pt>
                <c:pt idx="12589">
                  <c:v>41148.333333333336</c:v>
                </c:pt>
                <c:pt idx="12590">
                  <c:v>41148.347222222219</c:v>
                </c:pt>
                <c:pt idx="12591">
                  <c:v>41148.361111111102</c:v>
                </c:pt>
                <c:pt idx="12592">
                  <c:v>41148.375</c:v>
                </c:pt>
                <c:pt idx="12593">
                  <c:v>41148.388888888898</c:v>
                </c:pt>
                <c:pt idx="12594">
                  <c:v>41148.402777777781</c:v>
                </c:pt>
                <c:pt idx="12595">
                  <c:v>41148.416666666664</c:v>
                </c:pt>
                <c:pt idx="12596">
                  <c:v>41148.430555555562</c:v>
                </c:pt>
                <c:pt idx="12597">
                  <c:v>41148.444444444453</c:v>
                </c:pt>
                <c:pt idx="12598">
                  <c:v>41148.458333333343</c:v>
                </c:pt>
                <c:pt idx="12599">
                  <c:v>41148.472222222219</c:v>
                </c:pt>
                <c:pt idx="12600">
                  <c:v>41148.486111111109</c:v>
                </c:pt>
                <c:pt idx="12601">
                  <c:v>41148.5</c:v>
                </c:pt>
                <c:pt idx="12602">
                  <c:v>41148.513888888891</c:v>
                </c:pt>
                <c:pt idx="12603">
                  <c:v>41148.527777777774</c:v>
                </c:pt>
                <c:pt idx="12604">
                  <c:v>41148.541666666657</c:v>
                </c:pt>
                <c:pt idx="12605">
                  <c:v>41148.555555555562</c:v>
                </c:pt>
                <c:pt idx="12606">
                  <c:v>41148.569444444445</c:v>
                </c:pt>
                <c:pt idx="12607">
                  <c:v>41148.583333333336</c:v>
                </c:pt>
                <c:pt idx="12608">
                  <c:v>41148.597222222212</c:v>
                </c:pt>
                <c:pt idx="12609">
                  <c:v>41148.611111111102</c:v>
                </c:pt>
                <c:pt idx="12610">
                  <c:v>41148.624999999993</c:v>
                </c:pt>
                <c:pt idx="12611">
                  <c:v>41148.638888888891</c:v>
                </c:pt>
                <c:pt idx="12612">
                  <c:v>41148.652777777781</c:v>
                </c:pt>
                <c:pt idx="12613">
                  <c:v>41148.666666666657</c:v>
                </c:pt>
                <c:pt idx="12614">
                  <c:v>41148.680555555562</c:v>
                </c:pt>
                <c:pt idx="12615">
                  <c:v>41148.694444444445</c:v>
                </c:pt>
                <c:pt idx="12616">
                  <c:v>41148.708333333336</c:v>
                </c:pt>
                <c:pt idx="12617">
                  <c:v>41148.722222222212</c:v>
                </c:pt>
                <c:pt idx="12618">
                  <c:v>41148.736111111102</c:v>
                </c:pt>
                <c:pt idx="12619">
                  <c:v>41148.75</c:v>
                </c:pt>
                <c:pt idx="12620">
                  <c:v>41148.763888888883</c:v>
                </c:pt>
                <c:pt idx="12621">
                  <c:v>41148.777777777774</c:v>
                </c:pt>
                <c:pt idx="12622">
                  <c:v>41148.79166666665</c:v>
                </c:pt>
                <c:pt idx="12623">
                  <c:v>41148.805555555562</c:v>
                </c:pt>
                <c:pt idx="12624">
                  <c:v>41148.819444444453</c:v>
                </c:pt>
                <c:pt idx="12625">
                  <c:v>41148.833333333336</c:v>
                </c:pt>
                <c:pt idx="12626">
                  <c:v>41148.847222222219</c:v>
                </c:pt>
                <c:pt idx="12627">
                  <c:v>41148.861111111102</c:v>
                </c:pt>
                <c:pt idx="12628">
                  <c:v>41148.875</c:v>
                </c:pt>
                <c:pt idx="12629">
                  <c:v>41148.888888888898</c:v>
                </c:pt>
                <c:pt idx="12630">
                  <c:v>41148.902777777781</c:v>
                </c:pt>
                <c:pt idx="12631">
                  <c:v>41148.916666666664</c:v>
                </c:pt>
                <c:pt idx="12632">
                  <c:v>41148.930555555562</c:v>
                </c:pt>
                <c:pt idx="12633">
                  <c:v>41148.944444444453</c:v>
                </c:pt>
                <c:pt idx="12634">
                  <c:v>41148.958333333343</c:v>
                </c:pt>
                <c:pt idx="12635">
                  <c:v>41148.972222222219</c:v>
                </c:pt>
                <c:pt idx="12636">
                  <c:v>41148.986111111109</c:v>
                </c:pt>
                <c:pt idx="12637">
                  <c:v>41149</c:v>
                </c:pt>
                <c:pt idx="12638">
                  <c:v>41149.013888888891</c:v>
                </c:pt>
                <c:pt idx="12639">
                  <c:v>41149.027777777774</c:v>
                </c:pt>
                <c:pt idx="12640">
                  <c:v>41149.041666666657</c:v>
                </c:pt>
                <c:pt idx="12641">
                  <c:v>41149.055555555562</c:v>
                </c:pt>
                <c:pt idx="12642">
                  <c:v>41149.069444444445</c:v>
                </c:pt>
                <c:pt idx="12643">
                  <c:v>41149.083333333336</c:v>
                </c:pt>
                <c:pt idx="12644">
                  <c:v>41149.097222222212</c:v>
                </c:pt>
                <c:pt idx="12645">
                  <c:v>41149.111111111102</c:v>
                </c:pt>
                <c:pt idx="12646">
                  <c:v>41149.124999999993</c:v>
                </c:pt>
                <c:pt idx="12647">
                  <c:v>41149.138888888891</c:v>
                </c:pt>
                <c:pt idx="12648">
                  <c:v>41149.152777777781</c:v>
                </c:pt>
                <c:pt idx="12649">
                  <c:v>41149.166666666657</c:v>
                </c:pt>
                <c:pt idx="12650">
                  <c:v>41149.180555555562</c:v>
                </c:pt>
                <c:pt idx="12651">
                  <c:v>41149.194444444445</c:v>
                </c:pt>
                <c:pt idx="12652">
                  <c:v>41149.208333333336</c:v>
                </c:pt>
                <c:pt idx="12653">
                  <c:v>41149.222222222212</c:v>
                </c:pt>
                <c:pt idx="12654">
                  <c:v>41149.236111111102</c:v>
                </c:pt>
                <c:pt idx="12655">
                  <c:v>41149.25</c:v>
                </c:pt>
                <c:pt idx="12656">
                  <c:v>41149.263888888883</c:v>
                </c:pt>
                <c:pt idx="12657">
                  <c:v>41149.277777777774</c:v>
                </c:pt>
                <c:pt idx="12658">
                  <c:v>41149.29166666665</c:v>
                </c:pt>
                <c:pt idx="12659">
                  <c:v>41149.305555555562</c:v>
                </c:pt>
                <c:pt idx="12660">
                  <c:v>41149.319444444453</c:v>
                </c:pt>
                <c:pt idx="12661">
                  <c:v>41149.333333333336</c:v>
                </c:pt>
                <c:pt idx="12662">
                  <c:v>41149.347222222219</c:v>
                </c:pt>
                <c:pt idx="12663">
                  <c:v>41149.361111111102</c:v>
                </c:pt>
                <c:pt idx="12664">
                  <c:v>41149.375</c:v>
                </c:pt>
                <c:pt idx="12665">
                  <c:v>41149.388888888898</c:v>
                </c:pt>
                <c:pt idx="12666">
                  <c:v>41149.402777777781</c:v>
                </c:pt>
                <c:pt idx="12667">
                  <c:v>41149.416666666664</c:v>
                </c:pt>
                <c:pt idx="12668">
                  <c:v>41149.430555555562</c:v>
                </c:pt>
                <c:pt idx="12669">
                  <c:v>41149.444444444453</c:v>
                </c:pt>
                <c:pt idx="12670">
                  <c:v>41149.458333333343</c:v>
                </c:pt>
                <c:pt idx="12671">
                  <c:v>41149.472222222219</c:v>
                </c:pt>
                <c:pt idx="12672">
                  <c:v>41149.486111111109</c:v>
                </c:pt>
                <c:pt idx="12673">
                  <c:v>41149.5</c:v>
                </c:pt>
                <c:pt idx="12674">
                  <c:v>41149.513888888891</c:v>
                </c:pt>
                <c:pt idx="12675">
                  <c:v>41149.527777777774</c:v>
                </c:pt>
                <c:pt idx="12676">
                  <c:v>41149.541666666657</c:v>
                </c:pt>
                <c:pt idx="12677">
                  <c:v>41149.555555555562</c:v>
                </c:pt>
                <c:pt idx="12678">
                  <c:v>41149.569444444445</c:v>
                </c:pt>
                <c:pt idx="12679">
                  <c:v>41149.583333333336</c:v>
                </c:pt>
                <c:pt idx="12680">
                  <c:v>41149.597222222212</c:v>
                </c:pt>
                <c:pt idx="12681">
                  <c:v>41149.611111111102</c:v>
                </c:pt>
                <c:pt idx="12682">
                  <c:v>41149.624999999993</c:v>
                </c:pt>
                <c:pt idx="12683">
                  <c:v>41149.638888888891</c:v>
                </c:pt>
                <c:pt idx="12684">
                  <c:v>41149.652777777781</c:v>
                </c:pt>
                <c:pt idx="12685">
                  <c:v>41149.666666666657</c:v>
                </c:pt>
                <c:pt idx="12686">
                  <c:v>41149.680555555562</c:v>
                </c:pt>
                <c:pt idx="12687">
                  <c:v>41149.694444444445</c:v>
                </c:pt>
                <c:pt idx="12688">
                  <c:v>41149.708333333336</c:v>
                </c:pt>
                <c:pt idx="12689">
                  <c:v>41149.722222222212</c:v>
                </c:pt>
                <c:pt idx="12690">
                  <c:v>41149.736111111102</c:v>
                </c:pt>
                <c:pt idx="12691">
                  <c:v>41149.75</c:v>
                </c:pt>
                <c:pt idx="12692">
                  <c:v>41149.763888888883</c:v>
                </c:pt>
                <c:pt idx="12693">
                  <c:v>41149.777777777774</c:v>
                </c:pt>
                <c:pt idx="12694">
                  <c:v>41149.79166666665</c:v>
                </c:pt>
                <c:pt idx="12695">
                  <c:v>41149.805555555562</c:v>
                </c:pt>
                <c:pt idx="12696">
                  <c:v>41149.819444444453</c:v>
                </c:pt>
                <c:pt idx="12697">
                  <c:v>41149.833333333336</c:v>
                </c:pt>
                <c:pt idx="12698">
                  <c:v>41149.847222222219</c:v>
                </c:pt>
                <c:pt idx="12699">
                  <c:v>41149.861111111102</c:v>
                </c:pt>
                <c:pt idx="12700">
                  <c:v>41149.875</c:v>
                </c:pt>
                <c:pt idx="12701">
                  <c:v>41149.888888888898</c:v>
                </c:pt>
                <c:pt idx="12702">
                  <c:v>41149.902777777781</c:v>
                </c:pt>
                <c:pt idx="12703">
                  <c:v>41149.916666666664</c:v>
                </c:pt>
                <c:pt idx="12704">
                  <c:v>41149.930555555562</c:v>
                </c:pt>
                <c:pt idx="12705">
                  <c:v>41149.944444444453</c:v>
                </c:pt>
                <c:pt idx="12706">
                  <c:v>41149.958333333343</c:v>
                </c:pt>
                <c:pt idx="12707">
                  <c:v>41149.972222222219</c:v>
                </c:pt>
                <c:pt idx="12708">
                  <c:v>41149.986111111109</c:v>
                </c:pt>
                <c:pt idx="12709">
                  <c:v>41150</c:v>
                </c:pt>
                <c:pt idx="12710">
                  <c:v>41150.013888888891</c:v>
                </c:pt>
                <c:pt idx="12711">
                  <c:v>41150.027777777774</c:v>
                </c:pt>
                <c:pt idx="12712">
                  <c:v>41150.041666666657</c:v>
                </c:pt>
                <c:pt idx="12713">
                  <c:v>41150.055555555562</c:v>
                </c:pt>
                <c:pt idx="12714">
                  <c:v>41150.069444444445</c:v>
                </c:pt>
                <c:pt idx="12715">
                  <c:v>41150.083333333336</c:v>
                </c:pt>
                <c:pt idx="12716">
                  <c:v>41150.097222222212</c:v>
                </c:pt>
                <c:pt idx="12717">
                  <c:v>41150.111111111102</c:v>
                </c:pt>
                <c:pt idx="12718">
                  <c:v>41150.124999999993</c:v>
                </c:pt>
                <c:pt idx="12719">
                  <c:v>41150.138888888891</c:v>
                </c:pt>
                <c:pt idx="12720">
                  <c:v>41150.152777777781</c:v>
                </c:pt>
                <c:pt idx="12721">
                  <c:v>41150.166666666657</c:v>
                </c:pt>
                <c:pt idx="12722">
                  <c:v>41150.180555555562</c:v>
                </c:pt>
                <c:pt idx="12723">
                  <c:v>41150.194444444445</c:v>
                </c:pt>
                <c:pt idx="12724">
                  <c:v>41150.208333333336</c:v>
                </c:pt>
                <c:pt idx="12725">
                  <c:v>41150.222222222212</c:v>
                </c:pt>
                <c:pt idx="12726">
                  <c:v>41150.236111111102</c:v>
                </c:pt>
                <c:pt idx="12727">
                  <c:v>41150.25</c:v>
                </c:pt>
                <c:pt idx="12728">
                  <c:v>41150.263888888883</c:v>
                </c:pt>
                <c:pt idx="12729">
                  <c:v>41150.277777777774</c:v>
                </c:pt>
                <c:pt idx="12730">
                  <c:v>41150.29166666665</c:v>
                </c:pt>
                <c:pt idx="12731">
                  <c:v>41150.305555555562</c:v>
                </c:pt>
                <c:pt idx="12732">
                  <c:v>41150.319444444453</c:v>
                </c:pt>
                <c:pt idx="12733">
                  <c:v>41150.333333333336</c:v>
                </c:pt>
                <c:pt idx="12734">
                  <c:v>41150.347222222219</c:v>
                </c:pt>
                <c:pt idx="12735">
                  <c:v>41150.361111111102</c:v>
                </c:pt>
                <c:pt idx="12736">
                  <c:v>41150.375</c:v>
                </c:pt>
                <c:pt idx="12737">
                  <c:v>41150.388888888898</c:v>
                </c:pt>
                <c:pt idx="12738">
                  <c:v>41150.402777777781</c:v>
                </c:pt>
                <c:pt idx="12739">
                  <c:v>41150.416666666664</c:v>
                </c:pt>
                <c:pt idx="12740">
                  <c:v>41150.430555555562</c:v>
                </c:pt>
                <c:pt idx="12741">
                  <c:v>41150.444444444453</c:v>
                </c:pt>
                <c:pt idx="12742">
                  <c:v>41150.458333333343</c:v>
                </c:pt>
                <c:pt idx="12743">
                  <c:v>41150.472222222219</c:v>
                </c:pt>
                <c:pt idx="12744">
                  <c:v>41150.486111111109</c:v>
                </c:pt>
                <c:pt idx="12745">
                  <c:v>41150.5</c:v>
                </c:pt>
                <c:pt idx="12746">
                  <c:v>41150.513888888891</c:v>
                </c:pt>
                <c:pt idx="12747">
                  <c:v>41150.527777777774</c:v>
                </c:pt>
                <c:pt idx="12748">
                  <c:v>41150.541666666657</c:v>
                </c:pt>
                <c:pt idx="12749">
                  <c:v>41150.555555555562</c:v>
                </c:pt>
                <c:pt idx="12750">
                  <c:v>41150.569444444445</c:v>
                </c:pt>
                <c:pt idx="12751">
                  <c:v>41150.583333333336</c:v>
                </c:pt>
                <c:pt idx="12752">
                  <c:v>41150.597222222212</c:v>
                </c:pt>
                <c:pt idx="12753">
                  <c:v>41150.611111111102</c:v>
                </c:pt>
                <c:pt idx="12754">
                  <c:v>41150.624999999993</c:v>
                </c:pt>
                <c:pt idx="12755">
                  <c:v>41150.638888888891</c:v>
                </c:pt>
                <c:pt idx="12756">
                  <c:v>41150.652777777781</c:v>
                </c:pt>
                <c:pt idx="12757">
                  <c:v>41150.666666666657</c:v>
                </c:pt>
                <c:pt idx="12758">
                  <c:v>41150.680555555562</c:v>
                </c:pt>
                <c:pt idx="12759">
                  <c:v>41150.694444444445</c:v>
                </c:pt>
                <c:pt idx="12760">
                  <c:v>41150.708333333336</c:v>
                </c:pt>
                <c:pt idx="12761">
                  <c:v>41150.722222222212</c:v>
                </c:pt>
                <c:pt idx="12762">
                  <c:v>41150.736111111102</c:v>
                </c:pt>
                <c:pt idx="12763">
                  <c:v>41150.75</c:v>
                </c:pt>
                <c:pt idx="12764">
                  <c:v>41150.763888888883</c:v>
                </c:pt>
                <c:pt idx="12765">
                  <c:v>41150.777777777774</c:v>
                </c:pt>
                <c:pt idx="12766">
                  <c:v>41150.79166666665</c:v>
                </c:pt>
                <c:pt idx="12767">
                  <c:v>41150.805555555562</c:v>
                </c:pt>
                <c:pt idx="12768">
                  <c:v>41150.819444444453</c:v>
                </c:pt>
                <c:pt idx="12769">
                  <c:v>41150.833333333336</c:v>
                </c:pt>
                <c:pt idx="12770">
                  <c:v>41150.847222222219</c:v>
                </c:pt>
                <c:pt idx="12771">
                  <c:v>41150.861111111102</c:v>
                </c:pt>
                <c:pt idx="12772">
                  <c:v>41150.875</c:v>
                </c:pt>
                <c:pt idx="12773">
                  <c:v>41150.888888888898</c:v>
                </c:pt>
                <c:pt idx="12774">
                  <c:v>41150.902777777781</c:v>
                </c:pt>
                <c:pt idx="12775">
                  <c:v>41150.916666666664</c:v>
                </c:pt>
                <c:pt idx="12776">
                  <c:v>41150.930555555562</c:v>
                </c:pt>
                <c:pt idx="12777">
                  <c:v>41150.944444444453</c:v>
                </c:pt>
                <c:pt idx="12778">
                  <c:v>41150.958333333343</c:v>
                </c:pt>
                <c:pt idx="12779">
                  <c:v>41150.972222222219</c:v>
                </c:pt>
                <c:pt idx="12780">
                  <c:v>41150.986111111109</c:v>
                </c:pt>
                <c:pt idx="12781">
                  <c:v>41151</c:v>
                </c:pt>
                <c:pt idx="12782">
                  <c:v>41151.013888888891</c:v>
                </c:pt>
                <c:pt idx="12783">
                  <c:v>41151.027777777774</c:v>
                </c:pt>
                <c:pt idx="12784">
                  <c:v>41151.041666666657</c:v>
                </c:pt>
                <c:pt idx="12785">
                  <c:v>41151.055555555562</c:v>
                </c:pt>
                <c:pt idx="12786">
                  <c:v>41151.069444444445</c:v>
                </c:pt>
                <c:pt idx="12787">
                  <c:v>41151.083333333336</c:v>
                </c:pt>
                <c:pt idx="12788">
                  <c:v>41151.097222222212</c:v>
                </c:pt>
                <c:pt idx="12789">
                  <c:v>41151.111111111102</c:v>
                </c:pt>
                <c:pt idx="12790">
                  <c:v>41151.124999999993</c:v>
                </c:pt>
                <c:pt idx="12791">
                  <c:v>41151.138888888891</c:v>
                </c:pt>
                <c:pt idx="12792">
                  <c:v>41151.152777777781</c:v>
                </c:pt>
                <c:pt idx="12793">
                  <c:v>41151.166666666657</c:v>
                </c:pt>
                <c:pt idx="12794">
                  <c:v>41151.180555555562</c:v>
                </c:pt>
                <c:pt idx="12795">
                  <c:v>41151.194444444445</c:v>
                </c:pt>
                <c:pt idx="12796">
                  <c:v>41151.208333333336</c:v>
                </c:pt>
                <c:pt idx="12797">
                  <c:v>41151.222222222212</c:v>
                </c:pt>
                <c:pt idx="12798">
                  <c:v>41151.236111111102</c:v>
                </c:pt>
                <c:pt idx="12799">
                  <c:v>41151.25</c:v>
                </c:pt>
                <c:pt idx="12800">
                  <c:v>41151.263888888883</c:v>
                </c:pt>
                <c:pt idx="12801">
                  <c:v>41151.277777777774</c:v>
                </c:pt>
                <c:pt idx="12802">
                  <c:v>41151.29166666665</c:v>
                </c:pt>
                <c:pt idx="12803">
                  <c:v>41151.305555555562</c:v>
                </c:pt>
                <c:pt idx="12804">
                  <c:v>41151.319444444453</c:v>
                </c:pt>
                <c:pt idx="12805">
                  <c:v>41151.333333333336</c:v>
                </c:pt>
                <c:pt idx="12806">
                  <c:v>41151.347222222219</c:v>
                </c:pt>
                <c:pt idx="12807">
                  <c:v>41151.361111111102</c:v>
                </c:pt>
                <c:pt idx="12808">
                  <c:v>41151.375</c:v>
                </c:pt>
                <c:pt idx="12809">
                  <c:v>41151.388888888898</c:v>
                </c:pt>
                <c:pt idx="12810">
                  <c:v>41151.402777777781</c:v>
                </c:pt>
                <c:pt idx="12811">
                  <c:v>41151.416666666664</c:v>
                </c:pt>
                <c:pt idx="12812">
                  <c:v>41151.430555555562</c:v>
                </c:pt>
                <c:pt idx="12813">
                  <c:v>41151.444444444453</c:v>
                </c:pt>
                <c:pt idx="12814">
                  <c:v>41151.458333333343</c:v>
                </c:pt>
                <c:pt idx="12815">
                  <c:v>41151.472222222219</c:v>
                </c:pt>
                <c:pt idx="12816">
                  <c:v>41151.486111111109</c:v>
                </c:pt>
                <c:pt idx="12817">
                  <c:v>41151.5</c:v>
                </c:pt>
                <c:pt idx="12818">
                  <c:v>41151.513888888891</c:v>
                </c:pt>
                <c:pt idx="12819">
                  <c:v>41151.527777777774</c:v>
                </c:pt>
                <c:pt idx="12820">
                  <c:v>41151.541666666657</c:v>
                </c:pt>
                <c:pt idx="12821">
                  <c:v>41151.555555555562</c:v>
                </c:pt>
                <c:pt idx="12822">
                  <c:v>41151.569444444445</c:v>
                </c:pt>
                <c:pt idx="12823">
                  <c:v>41151.583333333336</c:v>
                </c:pt>
                <c:pt idx="12824">
                  <c:v>41151.597222222212</c:v>
                </c:pt>
                <c:pt idx="12825">
                  <c:v>41151.611111111102</c:v>
                </c:pt>
                <c:pt idx="12826">
                  <c:v>41151.624999999993</c:v>
                </c:pt>
                <c:pt idx="12827">
                  <c:v>41151.638888888891</c:v>
                </c:pt>
                <c:pt idx="12828">
                  <c:v>41151.652777777781</c:v>
                </c:pt>
                <c:pt idx="12829">
                  <c:v>41151.666666666657</c:v>
                </c:pt>
                <c:pt idx="12830">
                  <c:v>41151.680555555562</c:v>
                </c:pt>
                <c:pt idx="12831">
                  <c:v>41151.694444444445</c:v>
                </c:pt>
                <c:pt idx="12832">
                  <c:v>41151.708333333336</c:v>
                </c:pt>
                <c:pt idx="12833">
                  <c:v>41151.722222222212</c:v>
                </c:pt>
                <c:pt idx="12834">
                  <c:v>41151.736111111102</c:v>
                </c:pt>
                <c:pt idx="12835">
                  <c:v>41151.75</c:v>
                </c:pt>
                <c:pt idx="12836">
                  <c:v>41151.763888888883</c:v>
                </c:pt>
                <c:pt idx="12837">
                  <c:v>41151.777777777774</c:v>
                </c:pt>
                <c:pt idx="12838">
                  <c:v>41151.79166666665</c:v>
                </c:pt>
                <c:pt idx="12839">
                  <c:v>41151.805555555562</c:v>
                </c:pt>
                <c:pt idx="12840">
                  <c:v>41151.819444444453</c:v>
                </c:pt>
                <c:pt idx="12841">
                  <c:v>41151.833333333336</c:v>
                </c:pt>
                <c:pt idx="12842">
                  <c:v>41151.847222222219</c:v>
                </c:pt>
                <c:pt idx="12843">
                  <c:v>41151.861111111102</c:v>
                </c:pt>
                <c:pt idx="12844">
                  <c:v>41151.875</c:v>
                </c:pt>
                <c:pt idx="12845">
                  <c:v>41151.888888888898</c:v>
                </c:pt>
                <c:pt idx="12846">
                  <c:v>41151.902777777781</c:v>
                </c:pt>
                <c:pt idx="12847">
                  <c:v>41151.916666666664</c:v>
                </c:pt>
                <c:pt idx="12848">
                  <c:v>41151.930555555562</c:v>
                </c:pt>
                <c:pt idx="12849">
                  <c:v>41151.944444444453</c:v>
                </c:pt>
                <c:pt idx="12850">
                  <c:v>41151.958333333343</c:v>
                </c:pt>
                <c:pt idx="12851">
                  <c:v>41151.972222222219</c:v>
                </c:pt>
                <c:pt idx="12852">
                  <c:v>41151.986111111109</c:v>
                </c:pt>
                <c:pt idx="12853">
                  <c:v>41152</c:v>
                </c:pt>
                <c:pt idx="12854">
                  <c:v>41152.013888888891</c:v>
                </c:pt>
                <c:pt idx="12855">
                  <c:v>41152.027777777774</c:v>
                </c:pt>
                <c:pt idx="12856">
                  <c:v>41152.041666666657</c:v>
                </c:pt>
                <c:pt idx="12857">
                  <c:v>41152.055555555562</c:v>
                </c:pt>
                <c:pt idx="12858">
                  <c:v>41152.069444444445</c:v>
                </c:pt>
                <c:pt idx="12859">
                  <c:v>41152.083333333336</c:v>
                </c:pt>
                <c:pt idx="12860">
                  <c:v>41152.097222222212</c:v>
                </c:pt>
                <c:pt idx="12861">
                  <c:v>41152.111111111102</c:v>
                </c:pt>
                <c:pt idx="12862">
                  <c:v>41152.124999999993</c:v>
                </c:pt>
                <c:pt idx="12863">
                  <c:v>41152.138888888891</c:v>
                </c:pt>
                <c:pt idx="12864">
                  <c:v>41152.152777777781</c:v>
                </c:pt>
                <c:pt idx="12865">
                  <c:v>41152.166666666657</c:v>
                </c:pt>
                <c:pt idx="12866">
                  <c:v>41152.180555555562</c:v>
                </c:pt>
                <c:pt idx="12867">
                  <c:v>41152.194444444445</c:v>
                </c:pt>
                <c:pt idx="12868">
                  <c:v>41152.208333333336</c:v>
                </c:pt>
                <c:pt idx="12869">
                  <c:v>41152.222222222212</c:v>
                </c:pt>
                <c:pt idx="12870">
                  <c:v>41152.236111111102</c:v>
                </c:pt>
                <c:pt idx="12871">
                  <c:v>41152.25</c:v>
                </c:pt>
                <c:pt idx="12872">
                  <c:v>41152.263888888883</c:v>
                </c:pt>
                <c:pt idx="12873">
                  <c:v>41152.277777777774</c:v>
                </c:pt>
                <c:pt idx="12874">
                  <c:v>41152.29166666665</c:v>
                </c:pt>
                <c:pt idx="12875">
                  <c:v>41152.305555555562</c:v>
                </c:pt>
                <c:pt idx="12876">
                  <c:v>41152.319444444453</c:v>
                </c:pt>
                <c:pt idx="12877">
                  <c:v>41152.333333333336</c:v>
                </c:pt>
                <c:pt idx="12878">
                  <c:v>41152.347222222219</c:v>
                </c:pt>
                <c:pt idx="12879">
                  <c:v>41152.361111111102</c:v>
                </c:pt>
                <c:pt idx="12880">
                  <c:v>41152.375</c:v>
                </c:pt>
                <c:pt idx="12881">
                  <c:v>41152.388888888898</c:v>
                </c:pt>
                <c:pt idx="12882">
                  <c:v>41152.402777777781</c:v>
                </c:pt>
                <c:pt idx="12883">
                  <c:v>41152.416666666664</c:v>
                </c:pt>
                <c:pt idx="12884">
                  <c:v>41152.430555555562</c:v>
                </c:pt>
                <c:pt idx="12885">
                  <c:v>41152.444444444453</c:v>
                </c:pt>
                <c:pt idx="12886">
                  <c:v>41152.458333333343</c:v>
                </c:pt>
                <c:pt idx="12887">
                  <c:v>41152.472222222219</c:v>
                </c:pt>
                <c:pt idx="12888">
                  <c:v>41152.486111111109</c:v>
                </c:pt>
                <c:pt idx="12889">
                  <c:v>41152.5</c:v>
                </c:pt>
                <c:pt idx="12890">
                  <c:v>41152.513888888891</c:v>
                </c:pt>
                <c:pt idx="12891">
                  <c:v>41152.527777777774</c:v>
                </c:pt>
                <c:pt idx="12892">
                  <c:v>41152.541666666657</c:v>
                </c:pt>
                <c:pt idx="12893">
                  <c:v>41152.555555555562</c:v>
                </c:pt>
                <c:pt idx="12894">
                  <c:v>41152.569444444445</c:v>
                </c:pt>
                <c:pt idx="12895">
                  <c:v>41152.583333333336</c:v>
                </c:pt>
                <c:pt idx="12896">
                  <c:v>41152.597222222212</c:v>
                </c:pt>
                <c:pt idx="12897">
                  <c:v>41152.611111111102</c:v>
                </c:pt>
                <c:pt idx="12898">
                  <c:v>41152.624999999993</c:v>
                </c:pt>
                <c:pt idx="12899">
                  <c:v>41152.638888888891</c:v>
                </c:pt>
                <c:pt idx="12900">
                  <c:v>41152.652777777781</c:v>
                </c:pt>
                <c:pt idx="12901">
                  <c:v>41152.666666666657</c:v>
                </c:pt>
                <c:pt idx="12902">
                  <c:v>41152.680555555562</c:v>
                </c:pt>
                <c:pt idx="12903">
                  <c:v>41152.694444444445</c:v>
                </c:pt>
                <c:pt idx="12904">
                  <c:v>41152.708333333336</c:v>
                </c:pt>
                <c:pt idx="12905">
                  <c:v>41152.722222222212</c:v>
                </c:pt>
                <c:pt idx="12906">
                  <c:v>41152.736111111102</c:v>
                </c:pt>
                <c:pt idx="12907">
                  <c:v>41152.75</c:v>
                </c:pt>
                <c:pt idx="12908">
                  <c:v>41152.763888888883</c:v>
                </c:pt>
                <c:pt idx="12909">
                  <c:v>41152.777777777774</c:v>
                </c:pt>
                <c:pt idx="12910">
                  <c:v>41152.79166666665</c:v>
                </c:pt>
                <c:pt idx="12911">
                  <c:v>41152.805555555562</c:v>
                </c:pt>
                <c:pt idx="12912">
                  <c:v>41152.819444444453</c:v>
                </c:pt>
                <c:pt idx="12913">
                  <c:v>41152.833333333336</c:v>
                </c:pt>
                <c:pt idx="12914">
                  <c:v>41152.847222222219</c:v>
                </c:pt>
                <c:pt idx="12915">
                  <c:v>41152.861111111102</c:v>
                </c:pt>
                <c:pt idx="12916">
                  <c:v>41152.875</c:v>
                </c:pt>
                <c:pt idx="12917">
                  <c:v>41152.888888888898</c:v>
                </c:pt>
                <c:pt idx="12918">
                  <c:v>41152.902777777781</c:v>
                </c:pt>
                <c:pt idx="12919">
                  <c:v>41152.916666666664</c:v>
                </c:pt>
                <c:pt idx="12920">
                  <c:v>41152.930555555562</c:v>
                </c:pt>
                <c:pt idx="12921">
                  <c:v>41152.944444444453</c:v>
                </c:pt>
                <c:pt idx="12922">
                  <c:v>41152.958333333343</c:v>
                </c:pt>
                <c:pt idx="12923">
                  <c:v>41152.972222222219</c:v>
                </c:pt>
                <c:pt idx="12924">
                  <c:v>41152.986111111109</c:v>
                </c:pt>
                <c:pt idx="12925">
                  <c:v>41153</c:v>
                </c:pt>
                <c:pt idx="12926">
                  <c:v>41153.013888888891</c:v>
                </c:pt>
                <c:pt idx="12927">
                  <c:v>41153.027777777774</c:v>
                </c:pt>
                <c:pt idx="12928">
                  <c:v>41153.041666666657</c:v>
                </c:pt>
                <c:pt idx="12929">
                  <c:v>41153.055555555562</c:v>
                </c:pt>
                <c:pt idx="12930">
                  <c:v>41153.069444444445</c:v>
                </c:pt>
                <c:pt idx="12931">
                  <c:v>41153.083333333336</c:v>
                </c:pt>
                <c:pt idx="12932">
                  <c:v>41153.097222222212</c:v>
                </c:pt>
                <c:pt idx="12933">
                  <c:v>41153.111111111102</c:v>
                </c:pt>
                <c:pt idx="12934">
                  <c:v>41153.124999999993</c:v>
                </c:pt>
                <c:pt idx="12935">
                  <c:v>41153.138888888891</c:v>
                </c:pt>
                <c:pt idx="12936">
                  <c:v>41153.152777777781</c:v>
                </c:pt>
                <c:pt idx="12937">
                  <c:v>41153.166666666657</c:v>
                </c:pt>
                <c:pt idx="12938">
                  <c:v>41153.180555555562</c:v>
                </c:pt>
                <c:pt idx="12939">
                  <c:v>41153.194444444445</c:v>
                </c:pt>
                <c:pt idx="12940">
                  <c:v>41153.208333333336</c:v>
                </c:pt>
                <c:pt idx="12941">
                  <c:v>41153.222222222212</c:v>
                </c:pt>
                <c:pt idx="12942">
                  <c:v>41153.236111111102</c:v>
                </c:pt>
                <c:pt idx="12943">
                  <c:v>41153.25</c:v>
                </c:pt>
                <c:pt idx="12944">
                  <c:v>41153.263888888883</c:v>
                </c:pt>
                <c:pt idx="12945">
                  <c:v>41153.277777777774</c:v>
                </c:pt>
                <c:pt idx="12946">
                  <c:v>41153.29166666665</c:v>
                </c:pt>
                <c:pt idx="12947">
                  <c:v>41153.305555555562</c:v>
                </c:pt>
                <c:pt idx="12948">
                  <c:v>41153.319444444453</c:v>
                </c:pt>
                <c:pt idx="12949">
                  <c:v>41153.333333333336</c:v>
                </c:pt>
                <c:pt idx="12950">
                  <c:v>41153.347222222219</c:v>
                </c:pt>
                <c:pt idx="12951">
                  <c:v>41153.361111111102</c:v>
                </c:pt>
                <c:pt idx="12952">
                  <c:v>41153.375</c:v>
                </c:pt>
                <c:pt idx="12953">
                  <c:v>41153.388888888898</c:v>
                </c:pt>
                <c:pt idx="12954">
                  <c:v>41153.402777777781</c:v>
                </c:pt>
                <c:pt idx="12955">
                  <c:v>41153.416666666664</c:v>
                </c:pt>
                <c:pt idx="12956">
                  <c:v>41153.430555555562</c:v>
                </c:pt>
                <c:pt idx="12957">
                  <c:v>41153.444444444453</c:v>
                </c:pt>
                <c:pt idx="12958">
                  <c:v>41153.458333333343</c:v>
                </c:pt>
                <c:pt idx="12959">
                  <c:v>41153.472222222219</c:v>
                </c:pt>
                <c:pt idx="12960">
                  <c:v>41153.486111111109</c:v>
                </c:pt>
                <c:pt idx="12961">
                  <c:v>41153.5</c:v>
                </c:pt>
                <c:pt idx="12962">
                  <c:v>41153.513888888891</c:v>
                </c:pt>
                <c:pt idx="12963">
                  <c:v>41153.527777777774</c:v>
                </c:pt>
                <c:pt idx="12964">
                  <c:v>41153.541666666657</c:v>
                </c:pt>
                <c:pt idx="12965">
                  <c:v>41153.555555555562</c:v>
                </c:pt>
                <c:pt idx="12966">
                  <c:v>41153.569444444445</c:v>
                </c:pt>
                <c:pt idx="12967">
                  <c:v>41153.583333333336</c:v>
                </c:pt>
                <c:pt idx="12968">
                  <c:v>41153.597222222212</c:v>
                </c:pt>
                <c:pt idx="12969">
                  <c:v>41153.611111111102</c:v>
                </c:pt>
                <c:pt idx="12970">
                  <c:v>41153.624999999993</c:v>
                </c:pt>
                <c:pt idx="12971">
                  <c:v>41153.638888888891</c:v>
                </c:pt>
                <c:pt idx="12972">
                  <c:v>41153.652777777781</c:v>
                </c:pt>
                <c:pt idx="12973">
                  <c:v>41153.666666666657</c:v>
                </c:pt>
                <c:pt idx="12974">
                  <c:v>41153.680555555562</c:v>
                </c:pt>
                <c:pt idx="12975">
                  <c:v>41153.694444444445</c:v>
                </c:pt>
                <c:pt idx="12976">
                  <c:v>41153.708333333336</c:v>
                </c:pt>
                <c:pt idx="12977">
                  <c:v>41153.722222222212</c:v>
                </c:pt>
                <c:pt idx="12978">
                  <c:v>41153.736111111102</c:v>
                </c:pt>
                <c:pt idx="12979">
                  <c:v>41153.75</c:v>
                </c:pt>
                <c:pt idx="12980">
                  <c:v>41153.763888888883</c:v>
                </c:pt>
                <c:pt idx="12981">
                  <c:v>41153.777777777774</c:v>
                </c:pt>
                <c:pt idx="12982">
                  <c:v>41153.79166666665</c:v>
                </c:pt>
                <c:pt idx="12983">
                  <c:v>41153.805555555562</c:v>
                </c:pt>
                <c:pt idx="12984">
                  <c:v>41153.819444444453</c:v>
                </c:pt>
                <c:pt idx="12985">
                  <c:v>41153.833333333336</c:v>
                </c:pt>
                <c:pt idx="12986">
                  <c:v>41153.847222222219</c:v>
                </c:pt>
                <c:pt idx="12987">
                  <c:v>41153.861111111102</c:v>
                </c:pt>
                <c:pt idx="12988">
                  <c:v>41153.875</c:v>
                </c:pt>
                <c:pt idx="12989">
                  <c:v>41153.888888888898</c:v>
                </c:pt>
                <c:pt idx="12990">
                  <c:v>41153.902777777781</c:v>
                </c:pt>
                <c:pt idx="12991">
                  <c:v>41153.916666666664</c:v>
                </c:pt>
                <c:pt idx="12992">
                  <c:v>41153.930555555562</c:v>
                </c:pt>
                <c:pt idx="12993">
                  <c:v>41153.944444444453</c:v>
                </c:pt>
                <c:pt idx="12994">
                  <c:v>41153.958333333343</c:v>
                </c:pt>
                <c:pt idx="12995">
                  <c:v>41153.972222222219</c:v>
                </c:pt>
                <c:pt idx="12996">
                  <c:v>41153.986111111109</c:v>
                </c:pt>
                <c:pt idx="12997">
                  <c:v>41154</c:v>
                </c:pt>
                <c:pt idx="12998">
                  <c:v>41154.013888888891</c:v>
                </c:pt>
                <c:pt idx="12999">
                  <c:v>41154.027777777774</c:v>
                </c:pt>
                <c:pt idx="13000">
                  <c:v>41154.041666666657</c:v>
                </c:pt>
                <c:pt idx="13001">
                  <c:v>41154.055555555562</c:v>
                </c:pt>
                <c:pt idx="13002">
                  <c:v>41154.069444444445</c:v>
                </c:pt>
                <c:pt idx="13003">
                  <c:v>41154.083333333336</c:v>
                </c:pt>
                <c:pt idx="13004">
                  <c:v>41154.097222222212</c:v>
                </c:pt>
                <c:pt idx="13005">
                  <c:v>41154.111111111102</c:v>
                </c:pt>
                <c:pt idx="13006">
                  <c:v>41154.124999999993</c:v>
                </c:pt>
                <c:pt idx="13007">
                  <c:v>41154.138888888891</c:v>
                </c:pt>
                <c:pt idx="13008">
                  <c:v>41154.152777777781</c:v>
                </c:pt>
                <c:pt idx="13009">
                  <c:v>41154.166666666657</c:v>
                </c:pt>
                <c:pt idx="13010">
                  <c:v>41154.180555555562</c:v>
                </c:pt>
                <c:pt idx="13011">
                  <c:v>41154.194444444445</c:v>
                </c:pt>
                <c:pt idx="13012">
                  <c:v>41154.208333333336</c:v>
                </c:pt>
                <c:pt idx="13013">
                  <c:v>41154.222222222212</c:v>
                </c:pt>
                <c:pt idx="13014">
                  <c:v>41154.236111111102</c:v>
                </c:pt>
                <c:pt idx="13015">
                  <c:v>41154.25</c:v>
                </c:pt>
                <c:pt idx="13016">
                  <c:v>41154.263888888883</c:v>
                </c:pt>
                <c:pt idx="13017">
                  <c:v>41154.277777777774</c:v>
                </c:pt>
                <c:pt idx="13018">
                  <c:v>41154.29166666665</c:v>
                </c:pt>
                <c:pt idx="13019">
                  <c:v>41154.305555555562</c:v>
                </c:pt>
                <c:pt idx="13020">
                  <c:v>41154.319444444453</c:v>
                </c:pt>
                <c:pt idx="13021">
                  <c:v>41154.333333333336</c:v>
                </c:pt>
                <c:pt idx="13022">
                  <c:v>41154.347222222219</c:v>
                </c:pt>
                <c:pt idx="13023">
                  <c:v>41154.361111111102</c:v>
                </c:pt>
                <c:pt idx="13024">
                  <c:v>41154.375</c:v>
                </c:pt>
                <c:pt idx="13025">
                  <c:v>41154.388888888898</c:v>
                </c:pt>
                <c:pt idx="13026">
                  <c:v>41154.402777777781</c:v>
                </c:pt>
                <c:pt idx="13027">
                  <c:v>41154.416666666664</c:v>
                </c:pt>
                <c:pt idx="13028">
                  <c:v>41154.430555555562</c:v>
                </c:pt>
                <c:pt idx="13029">
                  <c:v>41154.444444444453</c:v>
                </c:pt>
                <c:pt idx="13030">
                  <c:v>41154.458333333343</c:v>
                </c:pt>
                <c:pt idx="13031">
                  <c:v>41154.472222222219</c:v>
                </c:pt>
                <c:pt idx="13032">
                  <c:v>41154.486111111109</c:v>
                </c:pt>
                <c:pt idx="13033">
                  <c:v>41154.5</c:v>
                </c:pt>
                <c:pt idx="13034">
                  <c:v>41154.513888888891</c:v>
                </c:pt>
                <c:pt idx="13035">
                  <c:v>41154.527777777774</c:v>
                </c:pt>
                <c:pt idx="13036">
                  <c:v>41154.541666666657</c:v>
                </c:pt>
                <c:pt idx="13037">
                  <c:v>41154.555555555562</c:v>
                </c:pt>
                <c:pt idx="13038">
                  <c:v>41154.569444444445</c:v>
                </c:pt>
                <c:pt idx="13039">
                  <c:v>41154.583333333336</c:v>
                </c:pt>
                <c:pt idx="13040">
                  <c:v>41154.597222222212</c:v>
                </c:pt>
                <c:pt idx="13041">
                  <c:v>41154.611111111102</c:v>
                </c:pt>
                <c:pt idx="13042">
                  <c:v>41154.624999999993</c:v>
                </c:pt>
                <c:pt idx="13043">
                  <c:v>41154.638888888891</c:v>
                </c:pt>
                <c:pt idx="13044">
                  <c:v>41154.652777777781</c:v>
                </c:pt>
                <c:pt idx="13045">
                  <c:v>41154.666666666657</c:v>
                </c:pt>
                <c:pt idx="13046">
                  <c:v>41154.680555555562</c:v>
                </c:pt>
                <c:pt idx="13047">
                  <c:v>41154.694444444445</c:v>
                </c:pt>
                <c:pt idx="13048">
                  <c:v>41154.708333333336</c:v>
                </c:pt>
                <c:pt idx="13049">
                  <c:v>41154.722222222212</c:v>
                </c:pt>
                <c:pt idx="13050">
                  <c:v>41154.736111111102</c:v>
                </c:pt>
                <c:pt idx="13051">
                  <c:v>41154.75</c:v>
                </c:pt>
                <c:pt idx="13052">
                  <c:v>41154.763888888883</c:v>
                </c:pt>
                <c:pt idx="13053">
                  <c:v>41154.777777777774</c:v>
                </c:pt>
                <c:pt idx="13054">
                  <c:v>41154.79166666665</c:v>
                </c:pt>
                <c:pt idx="13055">
                  <c:v>41154.805555555562</c:v>
                </c:pt>
                <c:pt idx="13056">
                  <c:v>41154.819444444453</c:v>
                </c:pt>
                <c:pt idx="13057">
                  <c:v>41154.833333333336</c:v>
                </c:pt>
                <c:pt idx="13058">
                  <c:v>41154.847222222219</c:v>
                </c:pt>
                <c:pt idx="13059">
                  <c:v>41154.861111111102</c:v>
                </c:pt>
                <c:pt idx="13060">
                  <c:v>41154.875</c:v>
                </c:pt>
                <c:pt idx="13061">
                  <c:v>41154.888888888898</c:v>
                </c:pt>
                <c:pt idx="13062">
                  <c:v>41154.902777777781</c:v>
                </c:pt>
                <c:pt idx="13063">
                  <c:v>41154.916666666664</c:v>
                </c:pt>
                <c:pt idx="13064">
                  <c:v>41154.930555555562</c:v>
                </c:pt>
                <c:pt idx="13065">
                  <c:v>41154.944444444453</c:v>
                </c:pt>
                <c:pt idx="13066">
                  <c:v>41154.958333333343</c:v>
                </c:pt>
                <c:pt idx="13067">
                  <c:v>41154.972222222219</c:v>
                </c:pt>
                <c:pt idx="13068">
                  <c:v>41154.986111111109</c:v>
                </c:pt>
                <c:pt idx="13069">
                  <c:v>41155</c:v>
                </c:pt>
                <c:pt idx="13070">
                  <c:v>41155.013888888891</c:v>
                </c:pt>
                <c:pt idx="13071">
                  <c:v>41155.027777777774</c:v>
                </c:pt>
                <c:pt idx="13072">
                  <c:v>41155.041666666657</c:v>
                </c:pt>
                <c:pt idx="13073">
                  <c:v>41155.055555555562</c:v>
                </c:pt>
                <c:pt idx="13074">
                  <c:v>41155.069444444445</c:v>
                </c:pt>
                <c:pt idx="13075">
                  <c:v>41155.083333333336</c:v>
                </c:pt>
                <c:pt idx="13076">
                  <c:v>41155.097222222212</c:v>
                </c:pt>
                <c:pt idx="13077">
                  <c:v>41155.111111111102</c:v>
                </c:pt>
                <c:pt idx="13078">
                  <c:v>41155.124999999993</c:v>
                </c:pt>
                <c:pt idx="13079">
                  <c:v>41155.138888888891</c:v>
                </c:pt>
                <c:pt idx="13080">
                  <c:v>41155.152777777781</c:v>
                </c:pt>
                <c:pt idx="13081">
                  <c:v>41155.166666666657</c:v>
                </c:pt>
                <c:pt idx="13082">
                  <c:v>41155.180555555562</c:v>
                </c:pt>
                <c:pt idx="13083">
                  <c:v>41155.194444444445</c:v>
                </c:pt>
                <c:pt idx="13084">
                  <c:v>41155.208333333336</c:v>
                </c:pt>
                <c:pt idx="13085">
                  <c:v>41155.222222222212</c:v>
                </c:pt>
                <c:pt idx="13086">
                  <c:v>41155.236111111102</c:v>
                </c:pt>
                <c:pt idx="13087">
                  <c:v>41155.25</c:v>
                </c:pt>
                <c:pt idx="13088">
                  <c:v>41155.263888888883</c:v>
                </c:pt>
                <c:pt idx="13089">
                  <c:v>41155.277777777774</c:v>
                </c:pt>
                <c:pt idx="13090">
                  <c:v>41155.29166666665</c:v>
                </c:pt>
                <c:pt idx="13091">
                  <c:v>41155.305555555562</c:v>
                </c:pt>
                <c:pt idx="13092">
                  <c:v>41155.319444444453</c:v>
                </c:pt>
                <c:pt idx="13093">
                  <c:v>41155.333333333336</c:v>
                </c:pt>
                <c:pt idx="13094">
                  <c:v>41155.347222222219</c:v>
                </c:pt>
                <c:pt idx="13095">
                  <c:v>41155.361111111102</c:v>
                </c:pt>
                <c:pt idx="13096">
                  <c:v>41155.375</c:v>
                </c:pt>
                <c:pt idx="13097">
                  <c:v>41155.388888888898</c:v>
                </c:pt>
                <c:pt idx="13098">
                  <c:v>41155.402777777781</c:v>
                </c:pt>
                <c:pt idx="13099">
                  <c:v>41155.416666666664</c:v>
                </c:pt>
                <c:pt idx="13100">
                  <c:v>41155.430555555562</c:v>
                </c:pt>
                <c:pt idx="13101">
                  <c:v>41155.444444444453</c:v>
                </c:pt>
                <c:pt idx="13102">
                  <c:v>41155.458333333343</c:v>
                </c:pt>
                <c:pt idx="13103">
                  <c:v>41155.472222222219</c:v>
                </c:pt>
                <c:pt idx="13104">
                  <c:v>41155.486111111109</c:v>
                </c:pt>
                <c:pt idx="13105">
                  <c:v>41155.5</c:v>
                </c:pt>
                <c:pt idx="13106">
                  <c:v>41155.513888888891</c:v>
                </c:pt>
                <c:pt idx="13107">
                  <c:v>41155.527777777774</c:v>
                </c:pt>
                <c:pt idx="13108">
                  <c:v>41155.541666666657</c:v>
                </c:pt>
                <c:pt idx="13109">
                  <c:v>41155.555555555562</c:v>
                </c:pt>
                <c:pt idx="13110">
                  <c:v>41155.569444444445</c:v>
                </c:pt>
                <c:pt idx="13111">
                  <c:v>41155.583333333336</c:v>
                </c:pt>
                <c:pt idx="13112">
                  <c:v>41155.597222222212</c:v>
                </c:pt>
                <c:pt idx="13113">
                  <c:v>41155.611111111102</c:v>
                </c:pt>
                <c:pt idx="13114">
                  <c:v>41155.624999999993</c:v>
                </c:pt>
                <c:pt idx="13115">
                  <c:v>41155.638888888891</c:v>
                </c:pt>
                <c:pt idx="13116">
                  <c:v>41155.652777777781</c:v>
                </c:pt>
                <c:pt idx="13117">
                  <c:v>41155.666666666657</c:v>
                </c:pt>
                <c:pt idx="13118">
                  <c:v>41155.680555555562</c:v>
                </c:pt>
                <c:pt idx="13119">
                  <c:v>41155.694444444445</c:v>
                </c:pt>
                <c:pt idx="13120">
                  <c:v>41155.708333333336</c:v>
                </c:pt>
                <c:pt idx="13121">
                  <c:v>41155.722222222212</c:v>
                </c:pt>
                <c:pt idx="13122">
                  <c:v>41155.736111111102</c:v>
                </c:pt>
                <c:pt idx="13123">
                  <c:v>41155.75</c:v>
                </c:pt>
                <c:pt idx="13124">
                  <c:v>41155.763888888883</c:v>
                </c:pt>
                <c:pt idx="13125">
                  <c:v>41155.777777777774</c:v>
                </c:pt>
                <c:pt idx="13126">
                  <c:v>41155.79166666665</c:v>
                </c:pt>
                <c:pt idx="13127">
                  <c:v>41155.805555555562</c:v>
                </c:pt>
                <c:pt idx="13128">
                  <c:v>41155.819444444453</c:v>
                </c:pt>
                <c:pt idx="13129">
                  <c:v>41155.833333333336</c:v>
                </c:pt>
                <c:pt idx="13130">
                  <c:v>41155.847222222219</c:v>
                </c:pt>
                <c:pt idx="13131">
                  <c:v>41155.861111111102</c:v>
                </c:pt>
                <c:pt idx="13132">
                  <c:v>41155.875</c:v>
                </c:pt>
                <c:pt idx="13133">
                  <c:v>41155.888888888898</c:v>
                </c:pt>
                <c:pt idx="13134">
                  <c:v>41155.902777777781</c:v>
                </c:pt>
                <c:pt idx="13135">
                  <c:v>41155.916666666664</c:v>
                </c:pt>
                <c:pt idx="13136">
                  <c:v>41155.930555555562</c:v>
                </c:pt>
                <c:pt idx="13137">
                  <c:v>41155.944444444453</c:v>
                </c:pt>
                <c:pt idx="13138">
                  <c:v>41155.958333333343</c:v>
                </c:pt>
                <c:pt idx="13139">
                  <c:v>41155.972222222219</c:v>
                </c:pt>
                <c:pt idx="13140">
                  <c:v>41155.986111111109</c:v>
                </c:pt>
                <c:pt idx="13141">
                  <c:v>41156</c:v>
                </c:pt>
                <c:pt idx="13142">
                  <c:v>41156.013888888891</c:v>
                </c:pt>
                <c:pt idx="13143">
                  <c:v>41156.027777777774</c:v>
                </c:pt>
                <c:pt idx="13144">
                  <c:v>41156.041666666657</c:v>
                </c:pt>
                <c:pt idx="13145">
                  <c:v>41156.055555555562</c:v>
                </c:pt>
                <c:pt idx="13146">
                  <c:v>41156.069444444445</c:v>
                </c:pt>
                <c:pt idx="13147">
                  <c:v>41156.083333333336</c:v>
                </c:pt>
                <c:pt idx="13148">
                  <c:v>41156.097222222212</c:v>
                </c:pt>
                <c:pt idx="13149">
                  <c:v>41156.111111111102</c:v>
                </c:pt>
                <c:pt idx="13150">
                  <c:v>41156.124999999993</c:v>
                </c:pt>
                <c:pt idx="13151">
                  <c:v>41156.138888888891</c:v>
                </c:pt>
                <c:pt idx="13152">
                  <c:v>41156.152777777781</c:v>
                </c:pt>
                <c:pt idx="13153">
                  <c:v>41156.166666666657</c:v>
                </c:pt>
                <c:pt idx="13154">
                  <c:v>41156.180555555562</c:v>
                </c:pt>
                <c:pt idx="13155">
                  <c:v>41156.194444444445</c:v>
                </c:pt>
                <c:pt idx="13156">
                  <c:v>41156.208333333336</c:v>
                </c:pt>
                <c:pt idx="13157">
                  <c:v>41156.222222222212</c:v>
                </c:pt>
                <c:pt idx="13158">
                  <c:v>41156.236111111102</c:v>
                </c:pt>
                <c:pt idx="13159">
                  <c:v>41156.25</c:v>
                </c:pt>
                <c:pt idx="13160">
                  <c:v>41156.263888888883</c:v>
                </c:pt>
                <c:pt idx="13161">
                  <c:v>41156.277777777774</c:v>
                </c:pt>
                <c:pt idx="13162">
                  <c:v>41156.29166666665</c:v>
                </c:pt>
                <c:pt idx="13163">
                  <c:v>41156.305555555562</c:v>
                </c:pt>
                <c:pt idx="13164">
                  <c:v>41156.319444444453</c:v>
                </c:pt>
                <c:pt idx="13165">
                  <c:v>41156.333333333336</c:v>
                </c:pt>
                <c:pt idx="13166">
                  <c:v>41156.347222222219</c:v>
                </c:pt>
                <c:pt idx="13167">
                  <c:v>41156.361111111102</c:v>
                </c:pt>
                <c:pt idx="13168">
                  <c:v>41156.375</c:v>
                </c:pt>
                <c:pt idx="13169">
                  <c:v>41156.388888888898</c:v>
                </c:pt>
                <c:pt idx="13170">
                  <c:v>41156.402777777781</c:v>
                </c:pt>
                <c:pt idx="13171">
                  <c:v>41156.416666666664</c:v>
                </c:pt>
                <c:pt idx="13172">
                  <c:v>41156.430555555562</c:v>
                </c:pt>
                <c:pt idx="13173">
                  <c:v>41156.443136574082</c:v>
                </c:pt>
                <c:pt idx="13174">
                  <c:v>41156.443159722221</c:v>
                </c:pt>
                <c:pt idx="13175">
                  <c:v>41156.444444444453</c:v>
                </c:pt>
                <c:pt idx="13176">
                  <c:v>41156.458333333343</c:v>
                </c:pt>
                <c:pt idx="13177">
                  <c:v>41156.472222222219</c:v>
                </c:pt>
                <c:pt idx="13178">
                  <c:v>41156.486111111109</c:v>
                </c:pt>
                <c:pt idx="13179">
                  <c:v>41156.5</c:v>
                </c:pt>
              </c:numCache>
            </c:numRef>
          </c:xVal>
          <c:yVal>
            <c:numRef>
              <c:f>'Temp F'!$F$3:$F$13182</c:f>
              <c:numCache>
                <c:formatCode>0.00</c:formatCode>
                <c:ptCount val="13180"/>
                <c:pt idx="0">
                  <c:v>45.648000000000003</c:v>
                </c:pt>
                <c:pt idx="1">
                  <c:v>46.008000000000003</c:v>
                </c:pt>
                <c:pt idx="2">
                  <c:v>45.286000000000001</c:v>
                </c:pt>
                <c:pt idx="3">
                  <c:v>45.104000000000006</c:v>
                </c:pt>
                <c:pt idx="4">
                  <c:v>45.104000000000006</c:v>
                </c:pt>
                <c:pt idx="5">
                  <c:v>45.286000000000001</c:v>
                </c:pt>
                <c:pt idx="6">
                  <c:v>44.922000000000004</c:v>
                </c:pt>
                <c:pt idx="7">
                  <c:v>45.648000000000003</c:v>
                </c:pt>
                <c:pt idx="8">
                  <c:v>43.648000000000003</c:v>
                </c:pt>
                <c:pt idx="9">
                  <c:v>42.363</c:v>
                </c:pt>
                <c:pt idx="10">
                  <c:v>40.696000000000012</c:v>
                </c:pt>
                <c:pt idx="11">
                  <c:v>40.134</c:v>
                </c:pt>
                <c:pt idx="12">
                  <c:v>39.573</c:v>
                </c:pt>
                <c:pt idx="13">
                  <c:v>38.817999999999998</c:v>
                </c:pt>
                <c:pt idx="14">
                  <c:v>35.758000000000003</c:v>
                </c:pt>
                <c:pt idx="15">
                  <c:v>33.013000000000005</c:v>
                </c:pt>
                <c:pt idx="16">
                  <c:v>31.414999999999999</c:v>
                </c:pt>
                <c:pt idx="17">
                  <c:v>31.012</c:v>
                </c:pt>
                <c:pt idx="18">
                  <c:v>29.585999999999995</c:v>
                </c:pt>
                <c:pt idx="19">
                  <c:v>28.761999999999997</c:v>
                </c:pt>
                <c:pt idx="20">
                  <c:v>28.138999999999999</c:v>
                </c:pt>
                <c:pt idx="21">
                  <c:v>27.302</c:v>
                </c:pt>
                <c:pt idx="22">
                  <c:v>27.510999999999999</c:v>
                </c:pt>
                <c:pt idx="23">
                  <c:v>28.346</c:v>
                </c:pt>
                <c:pt idx="24">
                  <c:v>27.721</c:v>
                </c:pt>
                <c:pt idx="25">
                  <c:v>26.667999999999999</c:v>
                </c:pt>
                <c:pt idx="26">
                  <c:v>25.39</c:v>
                </c:pt>
                <c:pt idx="27">
                  <c:v>25.173999999999999</c:v>
                </c:pt>
                <c:pt idx="28">
                  <c:v>25.818999999999999</c:v>
                </c:pt>
                <c:pt idx="29">
                  <c:v>24.959999999999997</c:v>
                </c:pt>
                <c:pt idx="30">
                  <c:v>24.310000000000002</c:v>
                </c:pt>
                <c:pt idx="31">
                  <c:v>23.436</c:v>
                </c:pt>
                <c:pt idx="32">
                  <c:v>22.994999999999997</c:v>
                </c:pt>
                <c:pt idx="33">
                  <c:v>22.330000000000002</c:v>
                </c:pt>
                <c:pt idx="34">
                  <c:v>21.884</c:v>
                </c:pt>
                <c:pt idx="35">
                  <c:v>21.884</c:v>
                </c:pt>
                <c:pt idx="36">
                  <c:v>21.658999999999999</c:v>
                </c:pt>
                <c:pt idx="37">
                  <c:v>21.209</c:v>
                </c:pt>
                <c:pt idx="38">
                  <c:v>21.209</c:v>
                </c:pt>
                <c:pt idx="39">
                  <c:v>21.209</c:v>
                </c:pt>
                <c:pt idx="40">
                  <c:v>20.984000000000002</c:v>
                </c:pt>
                <c:pt idx="41">
                  <c:v>20.984000000000002</c:v>
                </c:pt>
                <c:pt idx="42">
                  <c:v>20.529</c:v>
                </c:pt>
                <c:pt idx="43">
                  <c:v>20.529</c:v>
                </c:pt>
                <c:pt idx="44">
                  <c:v>20.529</c:v>
                </c:pt>
                <c:pt idx="45">
                  <c:v>20.302</c:v>
                </c:pt>
                <c:pt idx="46">
                  <c:v>20.302</c:v>
                </c:pt>
                <c:pt idx="47">
                  <c:v>20.073</c:v>
                </c:pt>
                <c:pt idx="48">
                  <c:v>20.302</c:v>
                </c:pt>
                <c:pt idx="49">
                  <c:v>20.984000000000002</c:v>
                </c:pt>
                <c:pt idx="50">
                  <c:v>23.436</c:v>
                </c:pt>
                <c:pt idx="51">
                  <c:v>25.818999999999999</c:v>
                </c:pt>
                <c:pt idx="52">
                  <c:v>28.138999999999999</c:v>
                </c:pt>
                <c:pt idx="53">
                  <c:v>31.414999999999999</c:v>
                </c:pt>
                <c:pt idx="54">
                  <c:v>36.913999999999994</c:v>
                </c:pt>
                <c:pt idx="55">
                  <c:v>43.282000000000004</c:v>
                </c:pt>
                <c:pt idx="56">
                  <c:v>44.922000000000004</c:v>
                </c:pt>
                <c:pt idx="57">
                  <c:v>48.870999999999995</c:v>
                </c:pt>
                <c:pt idx="58">
                  <c:v>50.290000000000006</c:v>
                </c:pt>
                <c:pt idx="59">
                  <c:v>44.922000000000004</c:v>
                </c:pt>
                <c:pt idx="60">
                  <c:v>45.828000000000003</c:v>
                </c:pt>
                <c:pt idx="61">
                  <c:v>47.802</c:v>
                </c:pt>
                <c:pt idx="62">
                  <c:v>51.873999999999995</c:v>
                </c:pt>
                <c:pt idx="63">
                  <c:v>48.870999999999995</c:v>
                </c:pt>
                <c:pt idx="64">
                  <c:v>49.228000000000009</c:v>
                </c:pt>
                <c:pt idx="65">
                  <c:v>49.403999999999996</c:v>
                </c:pt>
                <c:pt idx="66">
                  <c:v>53.1</c:v>
                </c:pt>
                <c:pt idx="67">
                  <c:v>54.322000000000003</c:v>
                </c:pt>
                <c:pt idx="68">
                  <c:v>56.056999999999995</c:v>
                </c:pt>
                <c:pt idx="69">
                  <c:v>57.440999999999995</c:v>
                </c:pt>
                <c:pt idx="70">
                  <c:v>59.336999999999996</c:v>
                </c:pt>
                <c:pt idx="71">
                  <c:v>58.303000000000004</c:v>
                </c:pt>
                <c:pt idx="72">
                  <c:v>57.268000000000008</c:v>
                </c:pt>
                <c:pt idx="73">
                  <c:v>57.268000000000008</c:v>
                </c:pt>
                <c:pt idx="74">
                  <c:v>56.75</c:v>
                </c:pt>
                <c:pt idx="75">
                  <c:v>56.577000000000005</c:v>
                </c:pt>
                <c:pt idx="76">
                  <c:v>55.711000000000006</c:v>
                </c:pt>
                <c:pt idx="77">
                  <c:v>56.056999999999995</c:v>
                </c:pt>
                <c:pt idx="78">
                  <c:v>55.711000000000006</c:v>
                </c:pt>
                <c:pt idx="79">
                  <c:v>56.923000000000002</c:v>
                </c:pt>
                <c:pt idx="80">
                  <c:v>55.883999999999993</c:v>
                </c:pt>
                <c:pt idx="81">
                  <c:v>54.147000000000006</c:v>
                </c:pt>
                <c:pt idx="82">
                  <c:v>51.699000000000012</c:v>
                </c:pt>
                <c:pt idx="83">
                  <c:v>48.695000000000007</c:v>
                </c:pt>
                <c:pt idx="84">
                  <c:v>44.013000000000005</c:v>
                </c:pt>
                <c:pt idx="85">
                  <c:v>40.880999999999993</c:v>
                </c:pt>
                <c:pt idx="86">
                  <c:v>38.25</c:v>
                </c:pt>
                <c:pt idx="87">
                  <c:v>36.338000000000001</c:v>
                </c:pt>
                <c:pt idx="88">
                  <c:v>34.590000000000003</c:v>
                </c:pt>
                <c:pt idx="89">
                  <c:v>33.410999999999994</c:v>
                </c:pt>
                <c:pt idx="90">
                  <c:v>32.617000000000004</c:v>
                </c:pt>
                <c:pt idx="91">
                  <c:v>31.815999999999999</c:v>
                </c:pt>
                <c:pt idx="92">
                  <c:v>31.012</c:v>
                </c:pt>
                <c:pt idx="93">
                  <c:v>30.606999999999999</c:v>
                </c:pt>
                <c:pt idx="94">
                  <c:v>29.994999999999997</c:v>
                </c:pt>
                <c:pt idx="95">
                  <c:v>29.79</c:v>
                </c:pt>
                <c:pt idx="96">
                  <c:v>29.173999999999999</c:v>
                </c:pt>
                <c:pt idx="97">
                  <c:v>28.761999999999997</c:v>
                </c:pt>
                <c:pt idx="98">
                  <c:v>28.346</c:v>
                </c:pt>
                <c:pt idx="99">
                  <c:v>27.510999999999999</c:v>
                </c:pt>
                <c:pt idx="100">
                  <c:v>27.302</c:v>
                </c:pt>
                <c:pt idx="101">
                  <c:v>27.091000000000001</c:v>
                </c:pt>
                <c:pt idx="102">
                  <c:v>26.667999999999999</c:v>
                </c:pt>
                <c:pt idx="103">
                  <c:v>26.457999999999995</c:v>
                </c:pt>
                <c:pt idx="104">
                  <c:v>26.244999999999997</c:v>
                </c:pt>
                <c:pt idx="105">
                  <c:v>26.244999999999997</c:v>
                </c:pt>
                <c:pt idx="106">
                  <c:v>26.244999999999997</c:v>
                </c:pt>
                <c:pt idx="107">
                  <c:v>25.605</c:v>
                </c:pt>
                <c:pt idx="108">
                  <c:v>25.818999999999999</c:v>
                </c:pt>
                <c:pt idx="109">
                  <c:v>25.605</c:v>
                </c:pt>
                <c:pt idx="110">
                  <c:v>25.605</c:v>
                </c:pt>
                <c:pt idx="111">
                  <c:v>25.605</c:v>
                </c:pt>
                <c:pt idx="112">
                  <c:v>25.818999999999999</c:v>
                </c:pt>
                <c:pt idx="113">
                  <c:v>25.818999999999999</c:v>
                </c:pt>
                <c:pt idx="114">
                  <c:v>25.605</c:v>
                </c:pt>
                <c:pt idx="115">
                  <c:v>24.959999999999997</c:v>
                </c:pt>
                <c:pt idx="116">
                  <c:v>25.173999999999999</c:v>
                </c:pt>
                <c:pt idx="117">
                  <c:v>25.173999999999999</c:v>
                </c:pt>
                <c:pt idx="118">
                  <c:v>25.818999999999999</c:v>
                </c:pt>
                <c:pt idx="119">
                  <c:v>27.302</c:v>
                </c:pt>
                <c:pt idx="120">
                  <c:v>28.761999999999997</c:v>
                </c:pt>
                <c:pt idx="121">
                  <c:v>29.994999999999997</c:v>
                </c:pt>
                <c:pt idx="122">
                  <c:v>31.414999999999999</c:v>
                </c:pt>
                <c:pt idx="123">
                  <c:v>33.013000000000005</c:v>
                </c:pt>
                <c:pt idx="124">
                  <c:v>34.786000000000001</c:v>
                </c:pt>
                <c:pt idx="125">
                  <c:v>36.145000000000003</c:v>
                </c:pt>
                <c:pt idx="126">
                  <c:v>37.297000000000011</c:v>
                </c:pt>
                <c:pt idx="127">
                  <c:v>38.25</c:v>
                </c:pt>
                <c:pt idx="128">
                  <c:v>39.946999999999996</c:v>
                </c:pt>
                <c:pt idx="129">
                  <c:v>42.914999999999999</c:v>
                </c:pt>
                <c:pt idx="130">
                  <c:v>45.466000000000001</c:v>
                </c:pt>
                <c:pt idx="131">
                  <c:v>48.339000000000006</c:v>
                </c:pt>
                <c:pt idx="132">
                  <c:v>53.973000000000006</c:v>
                </c:pt>
                <c:pt idx="133">
                  <c:v>57.268000000000008</c:v>
                </c:pt>
                <c:pt idx="134">
                  <c:v>60.195000000000007</c:v>
                </c:pt>
                <c:pt idx="135">
                  <c:v>60.024000000000001</c:v>
                </c:pt>
                <c:pt idx="136">
                  <c:v>60.539000000000001</c:v>
                </c:pt>
                <c:pt idx="137">
                  <c:v>62.425000000000004</c:v>
                </c:pt>
                <c:pt idx="138">
                  <c:v>63.968000000000011</c:v>
                </c:pt>
                <c:pt idx="139">
                  <c:v>67.221000000000004</c:v>
                </c:pt>
                <c:pt idx="140">
                  <c:v>67.05</c:v>
                </c:pt>
                <c:pt idx="141">
                  <c:v>69.449000000000012</c:v>
                </c:pt>
                <c:pt idx="142">
                  <c:v>69.277999999999992</c:v>
                </c:pt>
                <c:pt idx="143">
                  <c:v>67.391999999999996</c:v>
                </c:pt>
                <c:pt idx="144">
                  <c:v>66.537000000000006</c:v>
                </c:pt>
                <c:pt idx="145">
                  <c:v>65.850999999999999</c:v>
                </c:pt>
                <c:pt idx="146">
                  <c:v>66.366</c:v>
                </c:pt>
                <c:pt idx="147">
                  <c:v>65.850999999999999</c:v>
                </c:pt>
                <c:pt idx="148">
                  <c:v>65.337999999999994</c:v>
                </c:pt>
                <c:pt idx="149">
                  <c:v>64.31</c:v>
                </c:pt>
                <c:pt idx="150">
                  <c:v>63.454999999999998</c:v>
                </c:pt>
                <c:pt idx="151">
                  <c:v>62.769000000000013</c:v>
                </c:pt>
                <c:pt idx="152">
                  <c:v>62.083000000000006</c:v>
                </c:pt>
                <c:pt idx="153">
                  <c:v>61.227000000000011</c:v>
                </c:pt>
                <c:pt idx="154">
                  <c:v>59.336999999999996</c:v>
                </c:pt>
                <c:pt idx="155">
                  <c:v>56.403999999999996</c:v>
                </c:pt>
                <c:pt idx="156">
                  <c:v>54.147000000000006</c:v>
                </c:pt>
                <c:pt idx="157">
                  <c:v>51.699000000000012</c:v>
                </c:pt>
                <c:pt idx="158">
                  <c:v>49.937000000000005</c:v>
                </c:pt>
                <c:pt idx="159">
                  <c:v>48.516999999999996</c:v>
                </c:pt>
                <c:pt idx="160">
                  <c:v>47.266000000000012</c:v>
                </c:pt>
                <c:pt idx="161">
                  <c:v>46.188000000000002</c:v>
                </c:pt>
                <c:pt idx="162">
                  <c:v>44.922000000000004</c:v>
                </c:pt>
                <c:pt idx="163">
                  <c:v>44.922000000000004</c:v>
                </c:pt>
                <c:pt idx="164">
                  <c:v>44.195000000000007</c:v>
                </c:pt>
                <c:pt idx="165">
                  <c:v>43.282000000000004</c:v>
                </c:pt>
                <c:pt idx="166">
                  <c:v>42.363</c:v>
                </c:pt>
                <c:pt idx="167">
                  <c:v>43.648000000000003</c:v>
                </c:pt>
                <c:pt idx="168">
                  <c:v>44.922000000000004</c:v>
                </c:pt>
                <c:pt idx="169">
                  <c:v>45.466000000000001</c:v>
                </c:pt>
                <c:pt idx="170">
                  <c:v>46.008000000000003</c:v>
                </c:pt>
                <c:pt idx="171">
                  <c:v>47.088000000000001</c:v>
                </c:pt>
                <c:pt idx="172">
                  <c:v>47.802</c:v>
                </c:pt>
                <c:pt idx="173">
                  <c:v>48.339000000000006</c:v>
                </c:pt>
                <c:pt idx="174">
                  <c:v>48.695000000000007</c:v>
                </c:pt>
                <c:pt idx="175">
                  <c:v>49.228000000000009</c:v>
                </c:pt>
                <c:pt idx="176">
                  <c:v>49.403999999999996</c:v>
                </c:pt>
                <c:pt idx="177">
                  <c:v>50.818999999999996</c:v>
                </c:pt>
                <c:pt idx="178">
                  <c:v>51.523000000000003</c:v>
                </c:pt>
                <c:pt idx="179">
                  <c:v>52.400999999999996</c:v>
                </c:pt>
                <c:pt idx="180">
                  <c:v>54.322000000000003</c:v>
                </c:pt>
                <c:pt idx="181">
                  <c:v>55.537000000000006</c:v>
                </c:pt>
                <c:pt idx="182">
                  <c:v>56.056999999999995</c:v>
                </c:pt>
                <c:pt idx="183">
                  <c:v>55.537000000000006</c:v>
                </c:pt>
                <c:pt idx="184">
                  <c:v>54.147000000000006</c:v>
                </c:pt>
                <c:pt idx="185">
                  <c:v>53.1</c:v>
                </c:pt>
                <c:pt idx="186">
                  <c:v>52.05</c:v>
                </c:pt>
                <c:pt idx="187">
                  <c:v>51.873999999999995</c:v>
                </c:pt>
                <c:pt idx="188">
                  <c:v>51.346000000000004</c:v>
                </c:pt>
                <c:pt idx="189">
                  <c:v>50.818999999999996</c:v>
                </c:pt>
                <c:pt idx="190">
                  <c:v>50.643000000000001</c:v>
                </c:pt>
                <c:pt idx="191">
                  <c:v>51.523000000000003</c:v>
                </c:pt>
                <c:pt idx="192">
                  <c:v>51.873999999999995</c:v>
                </c:pt>
                <c:pt idx="193">
                  <c:v>51.172000000000004</c:v>
                </c:pt>
                <c:pt idx="194">
                  <c:v>51.172000000000004</c:v>
                </c:pt>
                <c:pt idx="195">
                  <c:v>51.346000000000004</c:v>
                </c:pt>
                <c:pt idx="196">
                  <c:v>52.05</c:v>
                </c:pt>
                <c:pt idx="197">
                  <c:v>53.623000000000012</c:v>
                </c:pt>
                <c:pt idx="198">
                  <c:v>55.364000000000004</c:v>
                </c:pt>
                <c:pt idx="199">
                  <c:v>57.268000000000008</c:v>
                </c:pt>
                <c:pt idx="200">
                  <c:v>58.993000000000002</c:v>
                </c:pt>
                <c:pt idx="201">
                  <c:v>60.195000000000007</c:v>
                </c:pt>
                <c:pt idx="202">
                  <c:v>61.398000000000003</c:v>
                </c:pt>
                <c:pt idx="203">
                  <c:v>61.053999999999995</c:v>
                </c:pt>
                <c:pt idx="204">
                  <c:v>59.164000000000001</c:v>
                </c:pt>
                <c:pt idx="205">
                  <c:v>60.368000000000002</c:v>
                </c:pt>
                <c:pt idx="206">
                  <c:v>61.227000000000011</c:v>
                </c:pt>
                <c:pt idx="207">
                  <c:v>61.741</c:v>
                </c:pt>
                <c:pt idx="208">
                  <c:v>64.824999999999989</c:v>
                </c:pt>
                <c:pt idx="209">
                  <c:v>65.850999999999999</c:v>
                </c:pt>
                <c:pt idx="210">
                  <c:v>65.337999999999994</c:v>
                </c:pt>
                <c:pt idx="211">
                  <c:v>65.167000000000002</c:v>
                </c:pt>
                <c:pt idx="212">
                  <c:v>67.735000000000014</c:v>
                </c:pt>
                <c:pt idx="213">
                  <c:v>69.106999999999999</c:v>
                </c:pt>
                <c:pt idx="214">
                  <c:v>68.933999999999997</c:v>
                </c:pt>
                <c:pt idx="215">
                  <c:v>67.563999999999993</c:v>
                </c:pt>
                <c:pt idx="216">
                  <c:v>67.563999999999993</c:v>
                </c:pt>
                <c:pt idx="217">
                  <c:v>67.221000000000004</c:v>
                </c:pt>
                <c:pt idx="218">
                  <c:v>66.878999999999991</c:v>
                </c:pt>
                <c:pt idx="219">
                  <c:v>67.391999999999996</c:v>
                </c:pt>
                <c:pt idx="220">
                  <c:v>67.391999999999996</c:v>
                </c:pt>
                <c:pt idx="221">
                  <c:v>67.391999999999996</c:v>
                </c:pt>
                <c:pt idx="222">
                  <c:v>67.221000000000004</c:v>
                </c:pt>
                <c:pt idx="223">
                  <c:v>67.221000000000004</c:v>
                </c:pt>
                <c:pt idx="224">
                  <c:v>66.878999999999991</c:v>
                </c:pt>
                <c:pt idx="225">
                  <c:v>65.679999999999993</c:v>
                </c:pt>
                <c:pt idx="226">
                  <c:v>64.824999999999989</c:v>
                </c:pt>
                <c:pt idx="227">
                  <c:v>62.769000000000013</c:v>
                </c:pt>
                <c:pt idx="228">
                  <c:v>60.882999999999996</c:v>
                </c:pt>
                <c:pt idx="229">
                  <c:v>58.647000000000006</c:v>
                </c:pt>
                <c:pt idx="230">
                  <c:v>57.440999999999995</c:v>
                </c:pt>
                <c:pt idx="231">
                  <c:v>56.75</c:v>
                </c:pt>
                <c:pt idx="232">
                  <c:v>56.403999999999996</c:v>
                </c:pt>
                <c:pt idx="233">
                  <c:v>55.883999999999993</c:v>
                </c:pt>
                <c:pt idx="234">
                  <c:v>55.711000000000006</c:v>
                </c:pt>
                <c:pt idx="235">
                  <c:v>55.711000000000006</c:v>
                </c:pt>
                <c:pt idx="236">
                  <c:v>58.131</c:v>
                </c:pt>
                <c:pt idx="237">
                  <c:v>59.164000000000001</c:v>
                </c:pt>
                <c:pt idx="238">
                  <c:v>59.164000000000001</c:v>
                </c:pt>
                <c:pt idx="239">
                  <c:v>57.614000000000004</c:v>
                </c:pt>
                <c:pt idx="240">
                  <c:v>56.923000000000002</c:v>
                </c:pt>
                <c:pt idx="241">
                  <c:v>56.230000000000004</c:v>
                </c:pt>
                <c:pt idx="242">
                  <c:v>56.230000000000004</c:v>
                </c:pt>
                <c:pt idx="243">
                  <c:v>56.230000000000004</c:v>
                </c:pt>
                <c:pt idx="244">
                  <c:v>56.056999999999995</c:v>
                </c:pt>
                <c:pt idx="245">
                  <c:v>55.883999999999993</c:v>
                </c:pt>
                <c:pt idx="246">
                  <c:v>55.189</c:v>
                </c:pt>
                <c:pt idx="247">
                  <c:v>55.016999999999996</c:v>
                </c:pt>
                <c:pt idx="248">
                  <c:v>54.495000000000005</c:v>
                </c:pt>
                <c:pt idx="249">
                  <c:v>54.147000000000006</c:v>
                </c:pt>
                <c:pt idx="250">
                  <c:v>54.147000000000006</c:v>
                </c:pt>
                <c:pt idx="251">
                  <c:v>53.1</c:v>
                </c:pt>
                <c:pt idx="252">
                  <c:v>53.274000000000001</c:v>
                </c:pt>
                <c:pt idx="253">
                  <c:v>53.973000000000006</c:v>
                </c:pt>
                <c:pt idx="254">
                  <c:v>53.449000000000005</c:v>
                </c:pt>
                <c:pt idx="255">
                  <c:v>53.274000000000001</c:v>
                </c:pt>
                <c:pt idx="256">
                  <c:v>53.1</c:v>
                </c:pt>
                <c:pt idx="257">
                  <c:v>53.1</c:v>
                </c:pt>
                <c:pt idx="258">
                  <c:v>53.1</c:v>
                </c:pt>
                <c:pt idx="259">
                  <c:v>52.925000000000004</c:v>
                </c:pt>
                <c:pt idx="260">
                  <c:v>52.400999999999996</c:v>
                </c:pt>
                <c:pt idx="261">
                  <c:v>51.699000000000012</c:v>
                </c:pt>
                <c:pt idx="262">
                  <c:v>50.113</c:v>
                </c:pt>
                <c:pt idx="263">
                  <c:v>49.403999999999996</c:v>
                </c:pt>
                <c:pt idx="264">
                  <c:v>49.228000000000009</c:v>
                </c:pt>
                <c:pt idx="265">
                  <c:v>49.937000000000005</c:v>
                </c:pt>
                <c:pt idx="266">
                  <c:v>50.818999999999996</c:v>
                </c:pt>
                <c:pt idx="267">
                  <c:v>51.699000000000012</c:v>
                </c:pt>
                <c:pt idx="268">
                  <c:v>52.225000000000009</c:v>
                </c:pt>
                <c:pt idx="269">
                  <c:v>52.75</c:v>
                </c:pt>
                <c:pt idx="270">
                  <c:v>52.75</c:v>
                </c:pt>
                <c:pt idx="271">
                  <c:v>53.274000000000001</c:v>
                </c:pt>
                <c:pt idx="272">
                  <c:v>53.449000000000005</c:v>
                </c:pt>
                <c:pt idx="273">
                  <c:v>53.623000000000012</c:v>
                </c:pt>
                <c:pt idx="274">
                  <c:v>53.623000000000012</c:v>
                </c:pt>
                <c:pt idx="275">
                  <c:v>54.147000000000006</c:v>
                </c:pt>
                <c:pt idx="276">
                  <c:v>54.322000000000003</c:v>
                </c:pt>
                <c:pt idx="277">
                  <c:v>54.495000000000005</c:v>
                </c:pt>
                <c:pt idx="278">
                  <c:v>55.711000000000006</c:v>
                </c:pt>
                <c:pt idx="279">
                  <c:v>55.189</c:v>
                </c:pt>
                <c:pt idx="280">
                  <c:v>56.923000000000002</c:v>
                </c:pt>
                <c:pt idx="281">
                  <c:v>56.230000000000004</c:v>
                </c:pt>
                <c:pt idx="282">
                  <c:v>56.403999999999996</c:v>
                </c:pt>
                <c:pt idx="283">
                  <c:v>56.75</c:v>
                </c:pt>
                <c:pt idx="284">
                  <c:v>58.647000000000006</c:v>
                </c:pt>
                <c:pt idx="285">
                  <c:v>59.508000000000003</c:v>
                </c:pt>
                <c:pt idx="286">
                  <c:v>60.195000000000007</c:v>
                </c:pt>
                <c:pt idx="287">
                  <c:v>59.508000000000003</c:v>
                </c:pt>
                <c:pt idx="288">
                  <c:v>59.336999999999996</c:v>
                </c:pt>
                <c:pt idx="289">
                  <c:v>58.993000000000002</c:v>
                </c:pt>
                <c:pt idx="290">
                  <c:v>58.82</c:v>
                </c:pt>
                <c:pt idx="291">
                  <c:v>58.303000000000004</c:v>
                </c:pt>
                <c:pt idx="292">
                  <c:v>58.993000000000002</c:v>
                </c:pt>
                <c:pt idx="293">
                  <c:v>58.993000000000002</c:v>
                </c:pt>
                <c:pt idx="294">
                  <c:v>58.82</c:v>
                </c:pt>
                <c:pt idx="295">
                  <c:v>59.336999999999996</c:v>
                </c:pt>
                <c:pt idx="296">
                  <c:v>58.476000000000006</c:v>
                </c:pt>
                <c:pt idx="297">
                  <c:v>56.923000000000002</c:v>
                </c:pt>
                <c:pt idx="298">
                  <c:v>54.495000000000005</c:v>
                </c:pt>
                <c:pt idx="299">
                  <c:v>50.995000000000005</c:v>
                </c:pt>
                <c:pt idx="300">
                  <c:v>46.908000000000001</c:v>
                </c:pt>
                <c:pt idx="301">
                  <c:v>43.282000000000004</c:v>
                </c:pt>
                <c:pt idx="302">
                  <c:v>41.254000000000005</c:v>
                </c:pt>
                <c:pt idx="303">
                  <c:v>39.573</c:v>
                </c:pt>
                <c:pt idx="304">
                  <c:v>39.573</c:v>
                </c:pt>
                <c:pt idx="305">
                  <c:v>40.321000000000005</c:v>
                </c:pt>
                <c:pt idx="306">
                  <c:v>39.383999999999993</c:v>
                </c:pt>
                <c:pt idx="307">
                  <c:v>38.817999999999998</c:v>
                </c:pt>
                <c:pt idx="308">
                  <c:v>37.107000000000006</c:v>
                </c:pt>
                <c:pt idx="309">
                  <c:v>35.950999999999993</c:v>
                </c:pt>
                <c:pt idx="310">
                  <c:v>36.723000000000013</c:v>
                </c:pt>
                <c:pt idx="311">
                  <c:v>35.950999999999993</c:v>
                </c:pt>
                <c:pt idx="312">
                  <c:v>34.980999999999995</c:v>
                </c:pt>
                <c:pt idx="313">
                  <c:v>35.950999999999993</c:v>
                </c:pt>
                <c:pt idx="314">
                  <c:v>35.564</c:v>
                </c:pt>
                <c:pt idx="315">
                  <c:v>34.786000000000001</c:v>
                </c:pt>
                <c:pt idx="316">
                  <c:v>34.002000000000002</c:v>
                </c:pt>
                <c:pt idx="317">
                  <c:v>33.013000000000005</c:v>
                </c:pt>
                <c:pt idx="318">
                  <c:v>32.218000000000011</c:v>
                </c:pt>
                <c:pt idx="319">
                  <c:v>31.815999999999999</c:v>
                </c:pt>
                <c:pt idx="320">
                  <c:v>31.213000000000001</c:v>
                </c:pt>
                <c:pt idx="321">
                  <c:v>30.808</c:v>
                </c:pt>
                <c:pt idx="322">
                  <c:v>30.198</c:v>
                </c:pt>
                <c:pt idx="323">
                  <c:v>29.994999999999997</c:v>
                </c:pt>
                <c:pt idx="324">
                  <c:v>29.585999999999995</c:v>
                </c:pt>
                <c:pt idx="325">
                  <c:v>29.379000000000001</c:v>
                </c:pt>
                <c:pt idx="326">
                  <c:v>28.761999999999997</c:v>
                </c:pt>
                <c:pt idx="327">
                  <c:v>28.346</c:v>
                </c:pt>
                <c:pt idx="328">
                  <c:v>28.138999999999999</c:v>
                </c:pt>
                <c:pt idx="329">
                  <c:v>27.302</c:v>
                </c:pt>
                <c:pt idx="330">
                  <c:v>27.510999999999999</c:v>
                </c:pt>
                <c:pt idx="331">
                  <c:v>27.721</c:v>
                </c:pt>
                <c:pt idx="332">
                  <c:v>27.510999999999999</c:v>
                </c:pt>
                <c:pt idx="333">
                  <c:v>26.881</c:v>
                </c:pt>
                <c:pt idx="334">
                  <c:v>26.457999999999995</c:v>
                </c:pt>
                <c:pt idx="335">
                  <c:v>26.244999999999997</c:v>
                </c:pt>
                <c:pt idx="336">
                  <c:v>27.091000000000001</c:v>
                </c:pt>
                <c:pt idx="337">
                  <c:v>27.510999999999999</c:v>
                </c:pt>
                <c:pt idx="338">
                  <c:v>29.379000000000001</c:v>
                </c:pt>
                <c:pt idx="339">
                  <c:v>33.013000000000005</c:v>
                </c:pt>
                <c:pt idx="340">
                  <c:v>36.531000000000006</c:v>
                </c:pt>
                <c:pt idx="341">
                  <c:v>42.548000000000002</c:v>
                </c:pt>
                <c:pt idx="342">
                  <c:v>47.981999999999999</c:v>
                </c:pt>
                <c:pt idx="343">
                  <c:v>52.75</c:v>
                </c:pt>
                <c:pt idx="344">
                  <c:v>54.669000000000011</c:v>
                </c:pt>
                <c:pt idx="345">
                  <c:v>56.577000000000005</c:v>
                </c:pt>
                <c:pt idx="346">
                  <c:v>56.403999999999996</c:v>
                </c:pt>
                <c:pt idx="347">
                  <c:v>53.798000000000009</c:v>
                </c:pt>
                <c:pt idx="348">
                  <c:v>56.230000000000004</c:v>
                </c:pt>
                <c:pt idx="349">
                  <c:v>54.495000000000005</c:v>
                </c:pt>
                <c:pt idx="350">
                  <c:v>56.75</c:v>
                </c:pt>
                <c:pt idx="351">
                  <c:v>54.841999999999999</c:v>
                </c:pt>
                <c:pt idx="352">
                  <c:v>54.322000000000003</c:v>
                </c:pt>
                <c:pt idx="353">
                  <c:v>54.841999999999999</c:v>
                </c:pt>
                <c:pt idx="354">
                  <c:v>58.303000000000004</c:v>
                </c:pt>
                <c:pt idx="355">
                  <c:v>59.850999999999999</c:v>
                </c:pt>
                <c:pt idx="356">
                  <c:v>62.083000000000006</c:v>
                </c:pt>
                <c:pt idx="357">
                  <c:v>62.94</c:v>
                </c:pt>
                <c:pt idx="358">
                  <c:v>63.797000000000011</c:v>
                </c:pt>
                <c:pt idx="359">
                  <c:v>62.769000000000013</c:v>
                </c:pt>
                <c:pt idx="360">
                  <c:v>61.227000000000011</c:v>
                </c:pt>
                <c:pt idx="361">
                  <c:v>60.368000000000002</c:v>
                </c:pt>
                <c:pt idx="362">
                  <c:v>60.195000000000007</c:v>
                </c:pt>
                <c:pt idx="363">
                  <c:v>57.957999999999998</c:v>
                </c:pt>
                <c:pt idx="364">
                  <c:v>57.440999999999995</c:v>
                </c:pt>
                <c:pt idx="365">
                  <c:v>57.096000000000011</c:v>
                </c:pt>
                <c:pt idx="366">
                  <c:v>57.440999999999995</c:v>
                </c:pt>
                <c:pt idx="367">
                  <c:v>58.131</c:v>
                </c:pt>
                <c:pt idx="368">
                  <c:v>58.476000000000006</c:v>
                </c:pt>
                <c:pt idx="369">
                  <c:v>56.230000000000004</c:v>
                </c:pt>
                <c:pt idx="370">
                  <c:v>52.925000000000004</c:v>
                </c:pt>
                <c:pt idx="371">
                  <c:v>48.870999999999995</c:v>
                </c:pt>
                <c:pt idx="372">
                  <c:v>44.922000000000004</c:v>
                </c:pt>
                <c:pt idx="373">
                  <c:v>42.363</c:v>
                </c:pt>
                <c:pt idx="374">
                  <c:v>40.321000000000005</c:v>
                </c:pt>
                <c:pt idx="375">
                  <c:v>38.629000000000012</c:v>
                </c:pt>
                <c:pt idx="376">
                  <c:v>37.488</c:v>
                </c:pt>
                <c:pt idx="377">
                  <c:v>36.913999999999994</c:v>
                </c:pt>
                <c:pt idx="378">
                  <c:v>35.950999999999993</c:v>
                </c:pt>
                <c:pt idx="379">
                  <c:v>34.980999999999995</c:v>
                </c:pt>
                <c:pt idx="380">
                  <c:v>34.394000000000005</c:v>
                </c:pt>
                <c:pt idx="381">
                  <c:v>33.410999999999994</c:v>
                </c:pt>
                <c:pt idx="382">
                  <c:v>33.013000000000005</c:v>
                </c:pt>
                <c:pt idx="383">
                  <c:v>32.417999999999999</c:v>
                </c:pt>
                <c:pt idx="384">
                  <c:v>31.617000000000004</c:v>
                </c:pt>
                <c:pt idx="385">
                  <c:v>31.414999999999999</c:v>
                </c:pt>
                <c:pt idx="386">
                  <c:v>31.213000000000001</c:v>
                </c:pt>
                <c:pt idx="387">
                  <c:v>30.606999999999999</c:v>
                </c:pt>
                <c:pt idx="388">
                  <c:v>30.198</c:v>
                </c:pt>
                <c:pt idx="389">
                  <c:v>29.79</c:v>
                </c:pt>
                <c:pt idx="390">
                  <c:v>29.585999999999995</c:v>
                </c:pt>
                <c:pt idx="391">
                  <c:v>28.761999999999997</c:v>
                </c:pt>
                <c:pt idx="392">
                  <c:v>28.346</c:v>
                </c:pt>
                <c:pt idx="393">
                  <c:v>28.346</c:v>
                </c:pt>
                <c:pt idx="394">
                  <c:v>27.721</c:v>
                </c:pt>
                <c:pt idx="395">
                  <c:v>27.302</c:v>
                </c:pt>
                <c:pt idx="396">
                  <c:v>26.881</c:v>
                </c:pt>
                <c:pt idx="397">
                  <c:v>26.457999999999995</c:v>
                </c:pt>
                <c:pt idx="398">
                  <c:v>26.030999999999999</c:v>
                </c:pt>
                <c:pt idx="399">
                  <c:v>25.818999999999999</c:v>
                </c:pt>
                <c:pt idx="400">
                  <c:v>25.818999999999999</c:v>
                </c:pt>
                <c:pt idx="401">
                  <c:v>25.605</c:v>
                </c:pt>
                <c:pt idx="402">
                  <c:v>25.39</c:v>
                </c:pt>
                <c:pt idx="403">
                  <c:v>25.39</c:v>
                </c:pt>
                <c:pt idx="404">
                  <c:v>25.173999999999999</c:v>
                </c:pt>
                <c:pt idx="405">
                  <c:v>24.959999999999997</c:v>
                </c:pt>
                <c:pt idx="406">
                  <c:v>24.526</c:v>
                </c:pt>
                <c:pt idx="407">
                  <c:v>24.744</c:v>
                </c:pt>
                <c:pt idx="408">
                  <c:v>25.39</c:v>
                </c:pt>
                <c:pt idx="409">
                  <c:v>26.244999999999997</c:v>
                </c:pt>
                <c:pt idx="410">
                  <c:v>28.138999999999999</c:v>
                </c:pt>
                <c:pt idx="411">
                  <c:v>30.606999999999999</c:v>
                </c:pt>
                <c:pt idx="412">
                  <c:v>33.607000000000006</c:v>
                </c:pt>
                <c:pt idx="413">
                  <c:v>38.44</c:v>
                </c:pt>
                <c:pt idx="414">
                  <c:v>44.379000000000005</c:v>
                </c:pt>
                <c:pt idx="415">
                  <c:v>50.290000000000006</c:v>
                </c:pt>
                <c:pt idx="416">
                  <c:v>52.75</c:v>
                </c:pt>
                <c:pt idx="417">
                  <c:v>58.303000000000004</c:v>
                </c:pt>
                <c:pt idx="418">
                  <c:v>57.957999999999998</c:v>
                </c:pt>
                <c:pt idx="419">
                  <c:v>57.268000000000008</c:v>
                </c:pt>
                <c:pt idx="420">
                  <c:v>59.508000000000003</c:v>
                </c:pt>
                <c:pt idx="421">
                  <c:v>62.083000000000006</c:v>
                </c:pt>
                <c:pt idx="422">
                  <c:v>62.083000000000006</c:v>
                </c:pt>
                <c:pt idx="423">
                  <c:v>58.647000000000006</c:v>
                </c:pt>
                <c:pt idx="424">
                  <c:v>60.712000000000003</c:v>
                </c:pt>
                <c:pt idx="425">
                  <c:v>60.882999999999996</c:v>
                </c:pt>
                <c:pt idx="426">
                  <c:v>65.337999999999994</c:v>
                </c:pt>
                <c:pt idx="427">
                  <c:v>67.05</c:v>
                </c:pt>
                <c:pt idx="428">
                  <c:v>70.307999999999993</c:v>
                </c:pt>
                <c:pt idx="429">
                  <c:v>72.718000000000004</c:v>
                </c:pt>
                <c:pt idx="430">
                  <c:v>70.823999999999998</c:v>
                </c:pt>
                <c:pt idx="431">
                  <c:v>70.48</c:v>
                </c:pt>
                <c:pt idx="432">
                  <c:v>68.248000000000005</c:v>
                </c:pt>
                <c:pt idx="433">
                  <c:v>66.878999999999991</c:v>
                </c:pt>
                <c:pt idx="434">
                  <c:v>66.192999999999998</c:v>
                </c:pt>
                <c:pt idx="435">
                  <c:v>64.651999999999987</c:v>
                </c:pt>
                <c:pt idx="436">
                  <c:v>64.138999999999982</c:v>
                </c:pt>
                <c:pt idx="437">
                  <c:v>63.282000000000004</c:v>
                </c:pt>
                <c:pt idx="438">
                  <c:v>63.282000000000004</c:v>
                </c:pt>
                <c:pt idx="439">
                  <c:v>63.454999999999998</c:v>
                </c:pt>
                <c:pt idx="440">
                  <c:v>61.569000000000003</c:v>
                </c:pt>
                <c:pt idx="441">
                  <c:v>59.508000000000003</c:v>
                </c:pt>
                <c:pt idx="442">
                  <c:v>56.577000000000005</c:v>
                </c:pt>
                <c:pt idx="443">
                  <c:v>52.400999999999996</c:v>
                </c:pt>
                <c:pt idx="444">
                  <c:v>49.05</c:v>
                </c:pt>
                <c:pt idx="445">
                  <c:v>46.369</c:v>
                </c:pt>
                <c:pt idx="446">
                  <c:v>44.379000000000005</c:v>
                </c:pt>
                <c:pt idx="447">
                  <c:v>42.732000000000006</c:v>
                </c:pt>
                <c:pt idx="448">
                  <c:v>41.994</c:v>
                </c:pt>
                <c:pt idx="449">
                  <c:v>41.439</c:v>
                </c:pt>
                <c:pt idx="450">
                  <c:v>41.625000000000007</c:v>
                </c:pt>
                <c:pt idx="451">
                  <c:v>41.994</c:v>
                </c:pt>
                <c:pt idx="452">
                  <c:v>41.994</c:v>
                </c:pt>
                <c:pt idx="453">
                  <c:v>41.067</c:v>
                </c:pt>
                <c:pt idx="454">
                  <c:v>41.067</c:v>
                </c:pt>
                <c:pt idx="455">
                  <c:v>41.067</c:v>
                </c:pt>
                <c:pt idx="456">
                  <c:v>41.254000000000005</c:v>
                </c:pt>
                <c:pt idx="457">
                  <c:v>41.254000000000005</c:v>
                </c:pt>
                <c:pt idx="458">
                  <c:v>40.880999999999993</c:v>
                </c:pt>
                <c:pt idx="459">
                  <c:v>39.573</c:v>
                </c:pt>
                <c:pt idx="460">
                  <c:v>37.870000000000005</c:v>
                </c:pt>
                <c:pt idx="461">
                  <c:v>36.723000000000013</c:v>
                </c:pt>
                <c:pt idx="462">
                  <c:v>35.758000000000003</c:v>
                </c:pt>
                <c:pt idx="463">
                  <c:v>34.786000000000001</c:v>
                </c:pt>
                <c:pt idx="464">
                  <c:v>34.590000000000003</c:v>
                </c:pt>
                <c:pt idx="465">
                  <c:v>34.590000000000003</c:v>
                </c:pt>
                <c:pt idx="466">
                  <c:v>34.198000000000008</c:v>
                </c:pt>
                <c:pt idx="467">
                  <c:v>34.002000000000002</c:v>
                </c:pt>
                <c:pt idx="468">
                  <c:v>33.805</c:v>
                </c:pt>
                <c:pt idx="469">
                  <c:v>34.002000000000002</c:v>
                </c:pt>
                <c:pt idx="470">
                  <c:v>34.198000000000008</c:v>
                </c:pt>
                <c:pt idx="471">
                  <c:v>34.198000000000008</c:v>
                </c:pt>
                <c:pt idx="472">
                  <c:v>33.410999999999994</c:v>
                </c:pt>
                <c:pt idx="473">
                  <c:v>33.013000000000005</c:v>
                </c:pt>
                <c:pt idx="474">
                  <c:v>33.013000000000005</c:v>
                </c:pt>
                <c:pt idx="475">
                  <c:v>32.814999999999998</c:v>
                </c:pt>
                <c:pt idx="476">
                  <c:v>33.607000000000006</c:v>
                </c:pt>
                <c:pt idx="477">
                  <c:v>34.980999999999995</c:v>
                </c:pt>
                <c:pt idx="478">
                  <c:v>35.950999999999993</c:v>
                </c:pt>
                <c:pt idx="479">
                  <c:v>36.913999999999994</c:v>
                </c:pt>
                <c:pt idx="480">
                  <c:v>37.679000000000002</c:v>
                </c:pt>
                <c:pt idx="481">
                  <c:v>38.629000000000012</c:v>
                </c:pt>
                <c:pt idx="482">
                  <c:v>40.134</c:v>
                </c:pt>
                <c:pt idx="483">
                  <c:v>42.914999999999999</c:v>
                </c:pt>
                <c:pt idx="484">
                  <c:v>45.466000000000001</c:v>
                </c:pt>
                <c:pt idx="485">
                  <c:v>47.088000000000001</c:v>
                </c:pt>
                <c:pt idx="486">
                  <c:v>48.695000000000007</c:v>
                </c:pt>
                <c:pt idx="487">
                  <c:v>55.364000000000004</c:v>
                </c:pt>
                <c:pt idx="488">
                  <c:v>61.227000000000011</c:v>
                </c:pt>
                <c:pt idx="489">
                  <c:v>66.366</c:v>
                </c:pt>
                <c:pt idx="490">
                  <c:v>67.221000000000004</c:v>
                </c:pt>
                <c:pt idx="491">
                  <c:v>68.421000000000006</c:v>
                </c:pt>
                <c:pt idx="492">
                  <c:v>68.421000000000006</c:v>
                </c:pt>
                <c:pt idx="493">
                  <c:v>68.076999999999998</c:v>
                </c:pt>
                <c:pt idx="494">
                  <c:v>68.933999999999997</c:v>
                </c:pt>
                <c:pt idx="495">
                  <c:v>68.763000000000005</c:v>
                </c:pt>
                <c:pt idx="496">
                  <c:v>69.793000000000006</c:v>
                </c:pt>
                <c:pt idx="497">
                  <c:v>69.277999999999992</c:v>
                </c:pt>
                <c:pt idx="498">
                  <c:v>68.248000000000005</c:v>
                </c:pt>
                <c:pt idx="499">
                  <c:v>66.878999999999991</c:v>
                </c:pt>
                <c:pt idx="500">
                  <c:v>66.537000000000006</c:v>
                </c:pt>
                <c:pt idx="501">
                  <c:v>66.878999999999991</c:v>
                </c:pt>
                <c:pt idx="502">
                  <c:v>67.906000000000006</c:v>
                </c:pt>
                <c:pt idx="503">
                  <c:v>67.563999999999993</c:v>
                </c:pt>
                <c:pt idx="504">
                  <c:v>68.248000000000005</c:v>
                </c:pt>
                <c:pt idx="505">
                  <c:v>68.592000000000013</c:v>
                </c:pt>
                <c:pt idx="506">
                  <c:v>67.563999999999993</c:v>
                </c:pt>
                <c:pt idx="507">
                  <c:v>67.05</c:v>
                </c:pt>
                <c:pt idx="508">
                  <c:v>66.878999999999991</c:v>
                </c:pt>
                <c:pt idx="509">
                  <c:v>66.878999999999991</c:v>
                </c:pt>
                <c:pt idx="510">
                  <c:v>66.366</c:v>
                </c:pt>
                <c:pt idx="511">
                  <c:v>66.021999999999991</c:v>
                </c:pt>
                <c:pt idx="512">
                  <c:v>65.679999999999993</c:v>
                </c:pt>
                <c:pt idx="513">
                  <c:v>65.337999999999994</c:v>
                </c:pt>
                <c:pt idx="514">
                  <c:v>64.480999999999995</c:v>
                </c:pt>
                <c:pt idx="515">
                  <c:v>64.31</c:v>
                </c:pt>
                <c:pt idx="516">
                  <c:v>63.454999999999998</c:v>
                </c:pt>
                <c:pt idx="517">
                  <c:v>62.254000000000005</c:v>
                </c:pt>
                <c:pt idx="518">
                  <c:v>62.254000000000005</c:v>
                </c:pt>
                <c:pt idx="519">
                  <c:v>60.882999999999996</c:v>
                </c:pt>
                <c:pt idx="520">
                  <c:v>58.647000000000006</c:v>
                </c:pt>
                <c:pt idx="521">
                  <c:v>57.268000000000008</c:v>
                </c:pt>
                <c:pt idx="522">
                  <c:v>57.614000000000004</c:v>
                </c:pt>
                <c:pt idx="523">
                  <c:v>57.096000000000011</c:v>
                </c:pt>
                <c:pt idx="524">
                  <c:v>56.577000000000005</c:v>
                </c:pt>
                <c:pt idx="525">
                  <c:v>56.056999999999995</c:v>
                </c:pt>
                <c:pt idx="526">
                  <c:v>55.364000000000004</c:v>
                </c:pt>
                <c:pt idx="527">
                  <c:v>55.537000000000006</c:v>
                </c:pt>
                <c:pt idx="528">
                  <c:v>55.364000000000004</c:v>
                </c:pt>
                <c:pt idx="529">
                  <c:v>55.016999999999996</c:v>
                </c:pt>
                <c:pt idx="530">
                  <c:v>54.495000000000005</c:v>
                </c:pt>
                <c:pt idx="531">
                  <c:v>54.669000000000011</c:v>
                </c:pt>
                <c:pt idx="532">
                  <c:v>54.669000000000011</c:v>
                </c:pt>
                <c:pt idx="533">
                  <c:v>54.495000000000005</c:v>
                </c:pt>
                <c:pt idx="534">
                  <c:v>54.495000000000005</c:v>
                </c:pt>
                <c:pt idx="535">
                  <c:v>54.669000000000011</c:v>
                </c:pt>
                <c:pt idx="536">
                  <c:v>53.449000000000005</c:v>
                </c:pt>
                <c:pt idx="537">
                  <c:v>52.225000000000009</c:v>
                </c:pt>
                <c:pt idx="538">
                  <c:v>51.523000000000003</c:v>
                </c:pt>
                <c:pt idx="539">
                  <c:v>50.818999999999996</c:v>
                </c:pt>
                <c:pt idx="540">
                  <c:v>50.995000000000005</c:v>
                </c:pt>
                <c:pt idx="541">
                  <c:v>51.172000000000004</c:v>
                </c:pt>
                <c:pt idx="542">
                  <c:v>51.172000000000004</c:v>
                </c:pt>
                <c:pt idx="543">
                  <c:v>51.346000000000004</c:v>
                </c:pt>
                <c:pt idx="544">
                  <c:v>51.346000000000004</c:v>
                </c:pt>
                <c:pt idx="545">
                  <c:v>51.523000000000003</c:v>
                </c:pt>
                <c:pt idx="546">
                  <c:v>50.995000000000005</c:v>
                </c:pt>
                <c:pt idx="547">
                  <c:v>50.643000000000001</c:v>
                </c:pt>
                <c:pt idx="548">
                  <c:v>50.818999999999996</c:v>
                </c:pt>
                <c:pt idx="549">
                  <c:v>50.643000000000001</c:v>
                </c:pt>
                <c:pt idx="550">
                  <c:v>50.818999999999996</c:v>
                </c:pt>
                <c:pt idx="551">
                  <c:v>50.643000000000001</c:v>
                </c:pt>
                <c:pt idx="552">
                  <c:v>50.466000000000001</c:v>
                </c:pt>
                <c:pt idx="553">
                  <c:v>50.466000000000001</c:v>
                </c:pt>
                <c:pt idx="554">
                  <c:v>51.699000000000012</c:v>
                </c:pt>
                <c:pt idx="555">
                  <c:v>54.322000000000003</c:v>
                </c:pt>
                <c:pt idx="556">
                  <c:v>55.016999999999996</c:v>
                </c:pt>
                <c:pt idx="557">
                  <c:v>56.577000000000005</c:v>
                </c:pt>
                <c:pt idx="558">
                  <c:v>58.303000000000004</c:v>
                </c:pt>
                <c:pt idx="559">
                  <c:v>61.911999999999999</c:v>
                </c:pt>
                <c:pt idx="560">
                  <c:v>63.797000000000011</c:v>
                </c:pt>
                <c:pt idx="561">
                  <c:v>66.708000000000013</c:v>
                </c:pt>
                <c:pt idx="562">
                  <c:v>68.421000000000006</c:v>
                </c:pt>
                <c:pt idx="563">
                  <c:v>69.793000000000006</c:v>
                </c:pt>
                <c:pt idx="564">
                  <c:v>70.995000000000005</c:v>
                </c:pt>
                <c:pt idx="565">
                  <c:v>70.995000000000005</c:v>
                </c:pt>
                <c:pt idx="566">
                  <c:v>73.233999999999995</c:v>
                </c:pt>
                <c:pt idx="567">
                  <c:v>72.545000000000002</c:v>
                </c:pt>
                <c:pt idx="568">
                  <c:v>73.753</c:v>
                </c:pt>
                <c:pt idx="569">
                  <c:v>74.098000000000013</c:v>
                </c:pt>
                <c:pt idx="570">
                  <c:v>77.573999999999998</c:v>
                </c:pt>
                <c:pt idx="571">
                  <c:v>77.400000000000006</c:v>
                </c:pt>
                <c:pt idx="572">
                  <c:v>79.150999999999982</c:v>
                </c:pt>
                <c:pt idx="573">
                  <c:v>81.620999999999981</c:v>
                </c:pt>
                <c:pt idx="574">
                  <c:v>82.507999999999996</c:v>
                </c:pt>
                <c:pt idx="575">
                  <c:v>80.735000000000014</c:v>
                </c:pt>
                <c:pt idx="576">
                  <c:v>80.206000000000003</c:v>
                </c:pt>
                <c:pt idx="577">
                  <c:v>78.974999999999994</c:v>
                </c:pt>
                <c:pt idx="578">
                  <c:v>77.923000000000002</c:v>
                </c:pt>
                <c:pt idx="579">
                  <c:v>76.527999999999992</c:v>
                </c:pt>
                <c:pt idx="580">
                  <c:v>76.703000000000003</c:v>
                </c:pt>
                <c:pt idx="581">
                  <c:v>76.353999999999999</c:v>
                </c:pt>
                <c:pt idx="582">
                  <c:v>75.831999999999994</c:v>
                </c:pt>
                <c:pt idx="583">
                  <c:v>77.224999999999994</c:v>
                </c:pt>
                <c:pt idx="584">
                  <c:v>77.923000000000002</c:v>
                </c:pt>
                <c:pt idx="585">
                  <c:v>75.831999999999994</c:v>
                </c:pt>
                <c:pt idx="586">
                  <c:v>73.062000000000012</c:v>
                </c:pt>
                <c:pt idx="587">
                  <c:v>70.307999999999993</c:v>
                </c:pt>
                <c:pt idx="588">
                  <c:v>66.192999999999998</c:v>
                </c:pt>
                <c:pt idx="589">
                  <c:v>63.454999999999998</c:v>
                </c:pt>
                <c:pt idx="590">
                  <c:v>60.712000000000003</c:v>
                </c:pt>
                <c:pt idx="591">
                  <c:v>58.303000000000004</c:v>
                </c:pt>
                <c:pt idx="592">
                  <c:v>55.883999999999993</c:v>
                </c:pt>
                <c:pt idx="593">
                  <c:v>54.841999999999999</c:v>
                </c:pt>
                <c:pt idx="594">
                  <c:v>53.973000000000006</c:v>
                </c:pt>
                <c:pt idx="595">
                  <c:v>53.1</c:v>
                </c:pt>
                <c:pt idx="596">
                  <c:v>52.225000000000009</c:v>
                </c:pt>
                <c:pt idx="597">
                  <c:v>51.523000000000003</c:v>
                </c:pt>
                <c:pt idx="598">
                  <c:v>49.403999999999996</c:v>
                </c:pt>
                <c:pt idx="599">
                  <c:v>49.759</c:v>
                </c:pt>
                <c:pt idx="600">
                  <c:v>51.523000000000003</c:v>
                </c:pt>
                <c:pt idx="601">
                  <c:v>51.346000000000004</c:v>
                </c:pt>
                <c:pt idx="602">
                  <c:v>50.995000000000005</c:v>
                </c:pt>
                <c:pt idx="603">
                  <c:v>51.346000000000004</c:v>
                </c:pt>
                <c:pt idx="604">
                  <c:v>50.113</c:v>
                </c:pt>
                <c:pt idx="605">
                  <c:v>49.937000000000005</c:v>
                </c:pt>
                <c:pt idx="606">
                  <c:v>49.228000000000009</c:v>
                </c:pt>
                <c:pt idx="607">
                  <c:v>48.339000000000006</c:v>
                </c:pt>
                <c:pt idx="608">
                  <c:v>48.160000000000004</c:v>
                </c:pt>
                <c:pt idx="609">
                  <c:v>48.339000000000006</c:v>
                </c:pt>
                <c:pt idx="610">
                  <c:v>48.695000000000007</c:v>
                </c:pt>
                <c:pt idx="611">
                  <c:v>48.339000000000006</c:v>
                </c:pt>
                <c:pt idx="612">
                  <c:v>47.446000000000005</c:v>
                </c:pt>
                <c:pt idx="613">
                  <c:v>47.266000000000012</c:v>
                </c:pt>
                <c:pt idx="614">
                  <c:v>47.446000000000005</c:v>
                </c:pt>
                <c:pt idx="615">
                  <c:v>48.516999999999996</c:v>
                </c:pt>
                <c:pt idx="616">
                  <c:v>49.228000000000009</c:v>
                </c:pt>
                <c:pt idx="617">
                  <c:v>48.695000000000007</c:v>
                </c:pt>
                <c:pt idx="618">
                  <c:v>48.870999999999995</c:v>
                </c:pt>
                <c:pt idx="619">
                  <c:v>47.981999999999999</c:v>
                </c:pt>
                <c:pt idx="620">
                  <c:v>47.088000000000001</c:v>
                </c:pt>
                <c:pt idx="621">
                  <c:v>46.369</c:v>
                </c:pt>
                <c:pt idx="622">
                  <c:v>45.828000000000003</c:v>
                </c:pt>
                <c:pt idx="623">
                  <c:v>44.195000000000007</c:v>
                </c:pt>
                <c:pt idx="624">
                  <c:v>44.195000000000007</c:v>
                </c:pt>
                <c:pt idx="625">
                  <c:v>46.188000000000002</c:v>
                </c:pt>
                <c:pt idx="626">
                  <c:v>47.802</c:v>
                </c:pt>
                <c:pt idx="627">
                  <c:v>50.818999999999996</c:v>
                </c:pt>
                <c:pt idx="628">
                  <c:v>54.669000000000011</c:v>
                </c:pt>
                <c:pt idx="629">
                  <c:v>58.131</c:v>
                </c:pt>
                <c:pt idx="630">
                  <c:v>61.227000000000011</c:v>
                </c:pt>
                <c:pt idx="631">
                  <c:v>67.906000000000006</c:v>
                </c:pt>
                <c:pt idx="632">
                  <c:v>70.823999999999998</c:v>
                </c:pt>
                <c:pt idx="633">
                  <c:v>75.138999999999982</c:v>
                </c:pt>
                <c:pt idx="634">
                  <c:v>76.875999999999991</c:v>
                </c:pt>
                <c:pt idx="635">
                  <c:v>77.05</c:v>
                </c:pt>
                <c:pt idx="636">
                  <c:v>82.507999999999996</c:v>
                </c:pt>
                <c:pt idx="637">
                  <c:v>83.399000000000001</c:v>
                </c:pt>
                <c:pt idx="638">
                  <c:v>83.578999999999979</c:v>
                </c:pt>
                <c:pt idx="639">
                  <c:v>81.266000000000005</c:v>
                </c:pt>
                <c:pt idx="640">
                  <c:v>81.266000000000005</c:v>
                </c:pt>
                <c:pt idx="641">
                  <c:v>80.911000000000016</c:v>
                </c:pt>
                <c:pt idx="642">
                  <c:v>83.221000000000004</c:v>
                </c:pt>
                <c:pt idx="643">
                  <c:v>81.620999999999981</c:v>
                </c:pt>
                <c:pt idx="644">
                  <c:v>84.653999999999982</c:v>
                </c:pt>
                <c:pt idx="645">
                  <c:v>86.822999999999979</c:v>
                </c:pt>
                <c:pt idx="646">
                  <c:v>86.277000000000001</c:v>
                </c:pt>
                <c:pt idx="647">
                  <c:v>85.735000000000014</c:v>
                </c:pt>
                <c:pt idx="648">
                  <c:v>84.474000000000004</c:v>
                </c:pt>
                <c:pt idx="649">
                  <c:v>82.685999999999993</c:v>
                </c:pt>
                <c:pt idx="650">
                  <c:v>82.33</c:v>
                </c:pt>
                <c:pt idx="651">
                  <c:v>82.151999999999987</c:v>
                </c:pt>
                <c:pt idx="652">
                  <c:v>81.620999999999981</c:v>
                </c:pt>
                <c:pt idx="653">
                  <c:v>82.151999999999987</c:v>
                </c:pt>
                <c:pt idx="654">
                  <c:v>82.864000000000004</c:v>
                </c:pt>
                <c:pt idx="655">
                  <c:v>83.043000000000006</c:v>
                </c:pt>
                <c:pt idx="656">
                  <c:v>82.151999999999987</c:v>
                </c:pt>
                <c:pt idx="657">
                  <c:v>79.501999999999995</c:v>
                </c:pt>
                <c:pt idx="658">
                  <c:v>76.180999999999983</c:v>
                </c:pt>
                <c:pt idx="659">
                  <c:v>72.545000000000002</c:v>
                </c:pt>
                <c:pt idx="660">
                  <c:v>66.878999999999991</c:v>
                </c:pt>
                <c:pt idx="661">
                  <c:v>63.282000000000004</c:v>
                </c:pt>
                <c:pt idx="662">
                  <c:v>60.539000000000001</c:v>
                </c:pt>
                <c:pt idx="663">
                  <c:v>58.647000000000006</c:v>
                </c:pt>
                <c:pt idx="664">
                  <c:v>57.614000000000004</c:v>
                </c:pt>
                <c:pt idx="665">
                  <c:v>56.056999999999995</c:v>
                </c:pt>
                <c:pt idx="666">
                  <c:v>55.189</c:v>
                </c:pt>
                <c:pt idx="667">
                  <c:v>54.322000000000003</c:v>
                </c:pt>
                <c:pt idx="668">
                  <c:v>53.274000000000001</c:v>
                </c:pt>
                <c:pt idx="669">
                  <c:v>52.05</c:v>
                </c:pt>
                <c:pt idx="670">
                  <c:v>51.523000000000003</c:v>
                </c:pt>
                <c:pt idx="671">
                  <c:v>51.346000000000004</c:v>
                </c:pt>
                <c:pt idx="672">
                  <c:v>50.290000000000006</c:v>
                </c:pt>
                <c:pt idx="673">
                  <c:v>49.403999999999996</c:v>
                </c:pt>
                <c:pt idx="674">
                  <c:v>49.05</c:v>
                </c:pt>
                <c:pt idx="675">
                  <c:v>48.339000000000006</c:v>
                </c:pt>
                <c:pt idx="676">
                  <c:v>47.446000000000005</c:v>
                </c:pt>
                <c:pt idx="677">
                  <c:v>47.266000000000012</c:v>
                </c:pt>
                <c:pt idx="678">
                  <c:v>47.088000000000001</c:v>
                </c:pt>
                <c:pt idx="679">
                  <c:v>46.369</c:v>
                </c:pt>
                <c:pt idx="680">
                  <c:v>46.188000000000002</c:v>
                </c:pt>
                <c:pt idx="681">
                  <c:v>45.828000000000003</c:v>
                </c:pt>
                <c:pt idx="682">
                  <c:v>45.286000000000001</c:v>
                </c:pt>
                <c:pt idx="683">
                  <c:v>45.104000000000006</c:v>
                </c:pt>
                <c:pt idx="684">
                  <c:v>44.379000000000005</c:v>
                </c:pt>
                <c:pt idx="685">
                  <c:v>44.56</c:v>
                </c:pt>
                <c:pt idx="686">
                  <c:v>44.379000000000005</c:v>
                </c:pt>
                <c:pt idx="687">
                  <c:v>44.013000000000005</c:v>
                </c:pt>
                <c:pt idx="688">
                  <c:v>43.648000000000003</c:v>
                </c:pt>
                <c:pt idx="689">
                  <c:v>43.282000000000004</c:v>
                </c:pt>
                <c:pt idx="690">
                  <c:v>42.914999999999999</c:v>
                </c:pt>
                <c:pt idx="691">
                  <c:v>42.363</c:v>
                </c:pt>
                <c:pt idx="692">
                  <c:v>42.179000000000002</c:v>
                </c:pt>
                <c:pt idx="693">
                  <c:v>41.809999999999995</c:v>
                </c:pt>
                <c:pt idx="694">
                  <c:v>41.625000000000007</c:v>
                </c:pt>
                <c:pt idx="695">
                  <c:v>41.625000000000007</c:v>
                </c:pt>
                <c:pt idx="696">
                  <c:v>42.179000000000002</c:v>
                </c:pt>
                <c:pt idx="697">
                  <c:v>43.466000000000001</c:v>
                </c:pt>
                <c:pt idx="698">
                  <c:v>45.286000000000001</c:v>
                </c:pt>
                <c:pt idx="699">
                  <c:v>48.695000000000007</c:v>
                </c:pt>
                <c:pt idx="700">
                  <c:v>53.623000000000012</c:v>
                </c:pt>
                <c:pt idx="701">
                  <c:v>57.440999999999995</c:v>
                </c:pt>
                <c:pt idx="702">
                  <c:v>61.569000000000003</c:v>
                </c:pt>
                <c:pt idx="703">
                  <c:v>68.248000000000005</c:v>
                </c:pt>
                <c:pt idx="704">
                  <c:v>72.198999999999998</c:v>
                </c:pt>
                <c:pt idx="705">
                  <c:v>74.446000000000012</c:v>
                </c:pt>
                <c:pt idx="706">
                  <c:v>76.180999999999983</c:v>
                </c:pt>
                <c:pt idx="707">
                  <c:v>76.527999999999992</c:v>
                </c:pt>
                <c:pt idx="708">
                  <c:v>78.623999999999981</c:v>
                </c:pt>
                <c:pt idx="709">
                  <c:v>80.735000000000014</c:v>
                </c:pt>
                <c:pt idx="710">
                  <c:v>82.685999999999993</c:v>
                </c:pt>
                <c:pt idx="711">
                  <c:v>81.442000000000007</c:v>
                </c:pt>
                <c:pt idx="712">
                  <c:v>78.974999999999994</c:v>
                </c:pt>
                <c:pt idx="713">
                  <c:v>74.446000000000012</c:v>
                </c:pt>
                <c:pt idx="714">
                  <c:v>71.512</c:v>
                </c:pt>
                <c:pt idx="715">
                  <c:v>64.824999999999989</c:v>
                </c:pt>
                <c:pt idx="716">
                  <c:v>60.712000000000003</c:v>
                </c:pt>
                <c:pt idx="717">
                  <c:v>61.569000000000003</c:v>
                </c:pt>
                <c:pt idx="718">
                  <c:v>67.221000000000004</c:v>
                </c:pt>
                <c:pt idx="719">
                  <c:v>73.062000000000012</c:v>
                </c:pt>
                <c:pt idx="720">
                  <c:v>75.483999999999995</c:v>
                </c:pt>
                <c:pt idx="721">
                  <c:v>76.006</c:v>
                </c:pt>
                <c:pt idx="722">
                  <c:v>73.062000000000012</c:v>
                </c:pt>
                <c:pt idx="723">
                  <c:v>71.338999999999999</c:v>
                </c:pt>
                <c:pt idx="724">
                  <c:v>69.793000000000006</c:v>
                </c:pt>
                <c:pt idx="725">
                  <c:v>67.391999999999996</c:v>
                </c:pt>
                <c:pt idx="726">
                  <c:v>62.769000000000013</c:v>
                </c:pt>
                <c:pt idx="727">
                  <c:v>63.111000000000004</c:v>
                </c:pt>
                <c:pt idx="728">
                  <c:v>59.508000000000003</c:v>
                </c:pt>
                <c:pt idx="729">
                  <c:v>57.785000000000004</c:v>
                </c:pt>
                <c:pt idx="730">
                  <c:v>57.096000000000011</c:v>
                </c:pt>
                <c:pt idx="731">
                  <c:v>56.75</c:v>
                </c:pt>
                <c:pt idx="732">
                  <c:v>56.577000000000005</c:v>
                </c:pt>
                <c:pt idx="733">
                  <c:v>56.403999999999996</c:v>
                </c:pt>
                <c:pt idx="734">
                  <c:v>56.403999999999996</c:v>
                </c:pt>
                <c:pt idx="735">
                  <c:v>55.711000000000006</c:v>
                </c:pt>
                <c:pt idx="736">
                  <c:v>55.364000000000004</c:v>
                </c:pt>
                <c:pt idx="737">
                  <c:v>54.322000000000003</c:v>
                </c:pt>
                <c:pt idx="738">
                  <c:v>54.147000000000006</c:v>
                </c:pt>
                <c:pt idx="739">
                  <c:v>54.841999999999999</c:v>
                </c:pt>
                <c:pt idx="740">
                  <c:v>54.841999999999999</c:v>
                </c:pt>
                <c:pt idx="741">
                  <c:v>54.322000000000003</c:v>
                </c:pt>
                <c:pt idx="742">
                  <c:v>53.1</c:v>
                </c:pt>
                <c:pt idx="743">
                  <c:v>52.400999999999996</c:v>
                </c:pt>
                <c:pt idx="744">
                  <c:v>52.05</c:v>
                </c:pt>
                <c:pt idx="745">
                  <c:v>51.172000000000004</c:v>
                </c:pt>
                <c:pt idx="746">
                  <c:v>50.290000000000006</c:v>
                </c:pt>
                <c:pt idx="747">
                  <c:v>50.466000000000001</c:v>
                </c:pt>
                <c:pt idx="748">
                  <c:v>50.113</c:v>
                </c:pt>
                <c:pt idx="749">
                  <c:v>50.466000000000001</c:v>
                </c:pt>
                <c:pt idx="750">
                  <c:v>49.403999999999996</c:v>
                </c:pt>
                <c:pt idx="751">
                  <c:v>49.937000000000005</c:v>
                </c:pt>
                <c:pt idx="752">
                  <c:v>48.695000000000007</c:v>
                </c:pt>
                <c:pt idx="753">
                  <c:v>47.981999999999999</c:v>
                </c:pt>
                <c:pt idx="754">
                  <c:v>47.624000000000002</c:v>
                </c:pt>
                <c:pt idx="755">
                  <c:v>47.981999999999999</c:v>
                </c:pt>
                <c:pt idx="756">
                  <c:v>48.339000000000006</c:v>
                </c:pt>
                <c:pt idx="757">
                  <c:v>47.088000000000001</c:v>
                </c:pt>
                <c:pt idx="758">
                  <c:v>46.188000000000002</c:v>
                </c:pt>
                <c:pt idx="759">
                  <c:v>46.188000000000002</c:v>
                </c:pt>
                <c:pt idx="760">
                  <c:v>47.088000000000001</c:v>
                </c:pt>
                <c:pt idx="761">
                  <c:v>46.908000000000001</c:v>
                </c:pt>
                <c:pt idx="762">
                  <c:v>47.088000000000001</c:v>
                </c:pt>
                <c:pt idx="763">
                  <c:v>47.624000000000002</c:v>
                </c:pt>
                <c:pt idx="764">
                  <c:v>47.802</c:v>
                </c:pt>
                <c:pt idx="765">
                  <c:v>48.160000000000004</c:v>
                </c:pt>
                <c:pt idx="766">
                  <c:v>48.339000000000006</c:v>
                </c:pt>
                <c:pt idx="767">
                  <c:v>48.516999999999996</c:v>
                </c:pt>
                <c:pt idx="768">
                  <c:v>48.695000000000007</c:v>
                </c:pt>
                <c:pt idx="769">
                  <c:v>49.05</c:v>
                </c:pt>
                <c:pt idx="770">
                  <c:v>49.937000000000005</c:v>
                </c:pt>
                <c:pt idx="771">
                  <c:v>50.995000000000005</c:v>
                </c:pt>
                <c:pt idx="772">
                  <c:v>51.699000000000012</c:v>
                </c:pt>
                <c:pt idx="773">
                  <c:v>52.576000000000001</c:v>
                </c:pt>
                <c:pt idx="774">
                  <c:v>53.973000000000006</c:v>
                </c:pt>
                <c:pt idx="775">
                  <c:v>55.364000000000004</c:v>
                </c:pt>
                <c:pt idx="776">
                  <c:v>55.883999999999993</c:v>
                </c:pt>
                <c:pt idx="777">
                  <c:v>57.614000000000004</c:v>
                </c:pt>
                <c:pt idx="778">
                  <c:v>59.68</c:v>
                </c:pt>
                <c:pt idx="779">
                  <c:v>63.968000000000011</c:v>
                </c:pt>
                <c:pt idx="780">
                  <c:v>66.537000000000006</c:v>
                </c:pt>
                <c:pt idx="781">
                  <c:v>69.449000000000012</c:v>
                </c:pt>
                <c:pt idx="782">
                  <c:v>74.271000000000001</c:v>
                </c:pt>
                <c:pt idx="783">
                  <c:v>73.406999999999996</c:v>
                </c:pt>
                <c:pt idx="784">
                  <c:v>73.926000000000002</c:v>
                </c:pt>
                <c:pt idx="785">
                  <c:v>74.790999999999997</c:v>
                </c:pt>
                <c:pt idx="786">
                  <c:v>78.098000000000013</c:v>
                </c:pt>
                <c:pt idx="787">
                  <c:v>81.974999999999994</c:v>
                </c:pt>
                <c:pt idx="788">
                  <c:v>82.507999999999996</c:v>
                </c:pt>
                <c:pt idx="789">
                  <c:v>81.796999999999997</c:v>
                </c:pt>
                <c:pt idx="790">
                  <c:v>82.507999999999996</c:v>
                </c:pt>
                <c:pt idx="791">
                  <c:v>82.864000000000004</c:v>
                </c:pt>
                <c:pt idx="792">
                  <c:v>81.796999999999997</c:v>
                </c:pt>
                <c:pt idx="793">
                  <c:v>81.09</c:v>
                </c:pt>
                <c:pt idx="794">
                  <c:v>79.501999999999995</c:v>
                </c:pt>
                <c:pt idx="795">
                  <c:v>80.206000000000003</c:v>
                </c:pt>
                <c:pt idx="796">
                  <c:v>77.400000000000006</c:v>
                </c:pt>
                <c:pt idx="797">
                  <c:v>78.449000000000012</c:v>
                </c:pt>
                <c:pt idx="798">
                  <c:v>77.923000000000002</c:v>
                </c:pt>
                <c:pt idx="799">
                  <c:v>77.573999999999998</c:v>
                </c:pt>
                <c:pt idx="800">
                  <c:v>75.658999999999992</c:v>
                </c:pt>
                <c:pt idx="801">
                  <c:v>73.406999999999996</c:v>
                </c:pt>
                <c:pt idx="802">
                  <c:v>70.48</c:v>
                </c:pt>
                <c:pt idx="803">
                  <c:v>67.563999999999993</c:v>
                </c:pt>
                <c:pt idx="804">
                  <c:v>65.167000000000002</c:v>
                </c:pt>
                <c:pt idx="805">
                  <c:v>66.878999999999991</c:v>
                </c:pt>
                <c:pt idx="806">
                  <c:v>63.797000000000011</c:v>
                </c:pt>
                <c:pt idx="807">
                  <c:v>61.911999999999999</c:v>
                </c:pt>
                <c:pt idx="808">
                  <c:v>59.850999999999999</c:v>
                </c:pt>
                <c:pt idx="809">
                  <c:v>58.476000000000006</c:v>
                </c:pt>
                <c:pt idx="810">
                  <c:v>57.096000000000011</c:v>
                </c:pt>
                <c:pt idx="811">
                  <c:v>56.403999999999996</c:v>
                </c:pt>
                <c:pt idx="812">
                  <c:v>55.711000000000006</c:v>
                </c:pt>
                <c:pt idx="813">
                  <c:v>55.016999999999996</c:v>
                </c:pt>
                <c:pt idx="814">
                  <c:v>55.016999999999996</c:v>
                </c:pt>
                <c:pt idx="815">
                  <c:v>56.056999999999995</c:v>
                </c:pt>
                <c:pt idx="816">
                  <c:v>56.403999999999996</c:v>
                </c:pt>
                <c:pt idx="817">
                  <c:v>56.75</c:v>
                </c:pt>
                <c:pt idx="818">
                  <c:v>56.403999999999996</c:v>
                </c:pt>
                <c:pt idx="819">
                  <c:v>55.711000000000006</c:v>
                </c:pt>
                <c:pt idx="820">
                  <c:v>55.189</c:v>
                </c:pt>
                <c:pt idx="821">
                  <c:v>54.322000000000003</c:v>
                </c:pt>
                <c:pt idx="822">
                  <c:v>53.973000000000006</c:v>
                </c:pt>
                <c:pt idx="823">
                  <c:v>54.322000000000003</c:v>
                </c:pt>
                <c:pt idx="824">
                  <c:v>54.495000000000005</c:v>
                </c:pt>
                <c:pt idx="825">
                  <c:v>54.841999999999999</c:v>
                </c:pt>
                <c:pt idx="826">
                  <c:v>54.841999999999999</c:v>
                </c:pt>
                <c:pt idx="827">
                  <c:v>55.016999999999996</c:v>
                </c:pt>
                <c:pt idx="828">
                  <c:v>54.495000000000005</c:v>
                </c:pt>
                <c:pt idx="829">
                  <c:v>54.495000000000005</c:v>
                </c:pt>
                <c:pt idx="830">
                  <c:v>54.147000000000006</c:v>
                </c:pt>
                <c:pt idx="831">
                  <c:v>53.973000000000006</c:v>
                </c:pt>
                <c:pt idx="832">
                  <c:v>53.798000000000009</c:v>
                </c:pt>
                <c:pt idx="833">
                  <c:v>53.449000000000005</c:v>
                </c:pt>
                <c:pt idx="834">
                  <c:v>53.449000000000005</c:v>
                </c:pt>
                <c:pt idx="835">
                  <c:v>53.1</c:v>
                </c:pt>
                <c:pt idx="836">
                  <c:v>52.925000000000004</c:v>
                </c:pt>
                <c:pt idx="837">
                  <c:v>52.576000000000001</c:v>
                </c:pt>
                <c:pt idx="838">
                  <c:v>51.699000000000012</c:v>
                </c:pt>
                <c:pt idx="839">
                  <c:v>50.995000000000005</c:v>
                </c:pt>
                <c:pt idx="840">
                  <c:v>51.172000000000004</c:v>
                </c:pt>
                <c:pt idx="841">
                  <c:v>53.973000000000006</c:v>
                </c:pt>
                <c:pt idx="842">
                  <c:v>56.403999999999996</c:v>
                </c:pt>
                <c:pt idx="843">
                  <c:v>57.785000000000004</c:v>
                </c:pt>
                <c:pt idx="844">
                  <c:v>61.053999999999995</c:v>
                </c:pt>
                <c:pt idx="845">
                  <c:v>65.337999999999994</c:v>
                </c:pt>
                <c:pt idx="846">
                  <c:v>68.248000000000005</c:v>
                </c:pt>
                <c:pt idx="847">
                  <c:v>70.307999999999993</c:v>
                </c:pt>
                <c:pt idx="848">
                  <c:v>75.138999999999982</c:v>
                </c:pt>
                <c:pt idx="849">
                  <c:v>76.875999999999991</c:v>
                </c:pt>
                <c:pt idx="850">
                  <c:v>77.748999999999995</c:v>
                </c:pt>
                <c:pt idx="851">
                  <c:v>77.224999999999994</c:v>
                </c:pt>
                <c:pt idx="852">
                  <c:v>78.449000000000012</c:v>
                </c:pt>
                <c:pt idx="853">
                  <c:v>77.923000000000002</c:v>
                </c:pt>
                <c:pt idx="854">
                  <c:v>79.85299999999998</c:v>
                </c:pt>
                <c:pt idx="855">
                  <c:v>78.623999999999981</c:v>
                </c:pt>
                <c:pt idx="856">
                  <c:v>78.974999999999994</c:v>
                </c:pt>
                <c:pt idx="857">
                  <c:v>79.85299999999998</c:v>
                </c:pt>
                <c:pt idx="858">
                  <c:v>81.266000000000005</c:v>
                </c:pt>
                <c:pt idx="859">
                  <c:v>79.85299999999998</c:v>
                </c:pt>
                <c:pt idx="860">
                  <c:v>77.923000000000002</c:v>
                </c:pt>
                <c:pt idx="861">
                  <c:v>77.923000000000002</c:v>
                </c:pt>
                <c:pt idx="862">
                  <c:v>75.483999999999995</c:v>
                </c:pt>
                <c:pt idx="863">
                  <c:v>74.098000000000013</c:v>
                </c:pt>
                <c:pt idx="864">
                  <c:v>73.062000000000012</c:v>
                </c:pt>
                <c:pt idx="865">
                  <c:v>69.106999999999999</c:v>
                </c:pt>
                <c:pt idx="866">
                  <c:v>66.192999999999998</c:v>
                </c:pt>
                <c:pt idx="867">
                  <c:v>65.679999999999993</c:v>
                </c:pt>
                <c:pt idx="868">
                  <c:v>66.366</c:v>
                </c:pt>
                <c:pt idx="869">
                  <c:v>68.763000000000005</c:v>
                </c:pt>
                <c:pt idx="870">
                  <c:v>68.933999999999997</c:v>
                </c:pt>
                <c:pt idx="871">
                  <c:v>68.421000000000006</c:v>
                </c:pt>
                <c:pt idx="872">
                  <c:v>66.878999999999991</c:v>
                </c:pt>
                <c:pt idx="873">
                  <c:v>65.509</c:v>
                </c:pt>
                <c:pt idx="874">
                  <c:v>65.337999999999994</c:v>
                </c:pt>
                <c:pt idx="875">
                  <c:v>62.769000000000013</c:v>
                </c:pt>
                <c:pt idx="876">
                  <c:v>60.195000000000007</c:v>
                </c:pt>
                <c:pt idx="877">
                  <c:v>58.993000000000002</c:v>
                </c:pt>
                <c:pt idx="878">
                  <c:v>57.614000000000004</c:v>
                </c:pt>
                <c:pt idx="879">
                  <c:v>56.75</c:v>
                </c:pt>
                <c:pt idx="880">
                  <c:v>56.75</c:v>
                </c:pt>
                <c:pt idx="881">
                  <c:v>56.923000000000002</c:v>
                </c:pt>
                <c:pt idx="882">
                  <c:v>56.923000000000002</c:v>
                </c:pt>
                <c:pt idx="883">
                  <c:v>55.883999999999993</c:v>
                </c:pt>
                <c:pt idx="884">
                  <c:v>55.016999999999996</c:v>
                </c:pt>
                <c:pt idx="885">
                  <c:v>53.973000000000006</c:v>
                </c:pt>
                <c:pt idx="886">
                  <c:v>53.449000000000005</c:v>
                </c:pt>
                <c:pt idx="887">
                  <c:v>52.576000000000001</c:v>
                </c:pt>
                <c:pt idx="888">
                  <c:v>52.400999999999996</c:v>
                </c:pt>
                <c:pt idx="889">
                  <c:v>51.346000000000004</c:v>
                </c:pt>
                <c:pt idx="890">
                  <c:v>51.172000000000004</c:v>
                </c:pt>
                <c:pt idx="891">
                  <c:v>50.995000000000005</c:v>
                </c:pt>
                <c:pt idx="892">
                  <c:v>50.643000000000001</c:v>
                </c:pt>
                <c:pt idx="893">
                  <c:v>50.466000000000001</c:v>
                </c:pt>
                <c:pt idx="894">
                  <c:v>51.172000000000004</c:v>
                </c:pt>
                <c:pt idx="895">
                  <c:v>51.172000000000004</c:v>
                </c:pt>
                <c:pt idx="896">
                  <c:v>50.818999999999996</c:v>
                </c:pt>
                <c:pt idx="897">
                  <c:v>51.346000000000004</c:v>
                </c:pt>
                <c:pt idx="898">
                  <c:v>51.172000000000004</c:v>
                </c:pt>
                <c:pt idx="899">
                  <c:v>51.346000000000004</c:v>
                </c:pt>
                <c:pt idx="900">
                  <c:v>50.466000000000001</c:v>
                </c:pt>
                <c:pt idx="901">
                  <c:v>50.466000000000001</c:v>
                </c:pt>
                <c:pt idx="902">
                  <c:v>50.818999999999996</c:v>
                </c:pt>
                <c:pt idx="903">
                  <c:v>50.466000000000001</c:v>
                </c:pt>
                <c:pt idx="904">
                  <c:v>50.995000000000005</c:v>
                </c:pt>
                <c:pt idx="905">
                  <c:v>50.818999999999996</c:v>
                </c:pt>
                <c:pt idx="906">
                  <c:v>50.995000000000005</c:v>
                </c:pt>
                <c:pt idx="907">
                  <c:v>50.995000000000005</c:v>
                </c:pt>
                <c:pt idx="908">
                  <c:v>51.172000000000004</c:v>
                </c:pt>
                <c:pt idx="909">
                  <c:v>51.523000000000003</c:v>
                </c:pt>
                <c:pt idx="910">
                  <c:v>52.05</c:v>
                </c:pt>
                <c:pt idx="911">
                  <c:v>52.400999999999996</c:v>
                </c:pt>
                <c:pt idx="912">
                  <c:v>52.925000000000004</c:v>
                </c:pt>
                <c:pt idx="913">
                  <c:v>53.449000000000005</c:v>
                </c:pt>
                <c:pt idx="914">
                  <c:v>53.973000000000006</c:v>
                </c:pt>
                <c:pt idx="915">
                  <c:v>54.669000000000011</c:v>
                </c:pt>
                <c:pt idx="916">
                  <c:v>55.189</c:v>
                </c:pt>
                <c:pt idx="917">
                  <c:v>55.537000000000006</c:v>
                </c:pt>
                <c:pt idx="918">
                  <c:v>55.537000000000006</c:v>
                </c:pt>
                <c:pt idx="919">
                  <c:v>55.711000000000006</c:v>
                </c:pt>
                <c:pt idx="920">
                  <c:v>57.268000000000008</c:v>
                </c:pt>
                <c:pt idx="921">
                  <c:v>59.336999999999996</c:v>
                </c:pt>
                <c:pt idx="922">
                  <c:v>60.195000000000007</c:v>
                </c:pt>
                <c:pt idx="923">
                  <c:v>61.569000000000003</c:v>
                </c:pt>
                <c:pt idx="924">
                  <c:v>62.083000000000006</c:v>
                </c:pt>
                <c:pt idx="925">
                  <c:v>62.769000000000013</c:v>
                </c:pt>
                <c:pt idx="926">
                  <c:v>63.797000000000011</c:v>
                </c:pt>
                <c:pt idx="927">
                  <c:v>65.509</c:v>
                </c:pt>
                <c:pt idx="928">
                  <c:v>67.221000000000004</c:v>
                </c:pt>
                <c:pt idx="929">
                  <c:v>68.592000000000013</c:v>
                </c:pt>
                <c:pt idx="930">
                  <c:v>68.933999999999997</c:v>
                </c:pt>
                <c:pt idx="931">
                  <c:v>73.926000000000002</c:v>
                </c:pt>
                <c:pt idx="932">
                  <c:v>75.138999999999982</c:v>
                </c:pt>
                <c:pt idx="933">
                  <c:v>76.353999999999999</c:v>
                </c:pt>
                <c:pt idx="934">
                  <c:v>76.006</c:v>
                </c:pt>
                <c:pt idx="935">
                  <c:v>74.098000000000013</c:v>
                </c:pt>
                <c:pt idx="936">
                  <c:v>76.180999999999983</c:v>
                </c:pt>
                <c:pt idx="937">
                  <c:v>75.831999999999994</c:v>
                </c:pt>
                <c:pt idx="938">
                  <c:v>74.446000000000012</c:v>
                </c:pt>
                <c:pt idx="939">
                  <c:v>74.446000000000012</c:v>
                </c:pt>
                <c:pt idx="940">
                  <c:v>74.271000000000001</c:v>
                </c:pt>
                <c:pt idx="941">
                  <c:v>73.406999999999996</c:v>
                </c:pt>
                <c:pt idx="942">
                  <c:v>74.271000000000001</c:v>
                </c:pt>
                <c:pt idx="943">
                  <c:v>74.271000000000001</c:v>
                </c:pt>
                <c:pt idx="944">
                  <c:v>73.062000000000012</c:v>
                </c:pt>
                <c:pt idx="945">
                  <c:v>72.198999999999998</c:v>
                </c:pt>
                <c:pt idx="946">
                  <c:v>69.277999999999992</c:v>
                </c:pt>
                <c:pt idx="947">
                  <c:v>66.537000000000006</c:v>
                </c:pt>
                <c:pt idx="948">
                  <c:v>63.968000000000011</c:v>
                </c:pt>
                <c:pt idx="949">
                  <c:v>61.911999999999999</c:v>
                </c:pt>
                <c:pt idx="950">
                  <c:v>60.024000000000001</c:v>
                </c:pt>
                <c:pt idx="951">
                  <c:v>58.303000000000004</c:v>
                </c:pt>
                <c:pt idx="952">
                  <c:v>57.614000000000004</c:v>
                </c:pt>
                <c:pt idx="953">
                  <c:v>57.614000000000004</c:v>
                </c:pt>
                <c:pt idx="954">
                  <c:v>57.785000000000004</c:v>
                </c:pt>
                <c:pt idx="955">
                  <c:v>57.785000000000004</c:v>
                </c:pt>
                <c:pt idx="956">
                  <c:v>57.268000000000008</c:v>
                </c:pt>
                <c:pt idx="957">
                  <c:v>56.056999999999995</c:v>
                </c:pt>
                <c:pt idx="958">
                  <c:v>55.711000000000006</c:v>
                </c:pt>
                <c:pt idx="959">
                  <c:v>55.016999999999996</c:v>
                </c:pt>
                <c:pt idx="960">
                  <c:v>54.147000000000006</c:v>
                </c:pt>
                <c:pt idx="961">
                  <c:v>53.449000000000005</c:v>
                </c:pt>
                <c:pt idx="962">
                  <c:v>53.274000000000001</c:v>
                </c:pt>
                <c:pt idx="963">
                  <c:v>52.400999999999996</c:v>
                </c:pt>
                <c:pt idx="964">
                  <c:v>51.873999999999995</c:v>
                </c:pt>
                <c:pt idx="965">
                  <c:v>51.172000000000004</c:v>
                </c:pt>
                <c:pt idx="966">
                  <c:v>50.643000000000001</c:v>
                </c:pt>
                <c:pt idx="967">
                  <c:v>50.290000000000006</c:v>
                </c:pt>
                <c:pt idx="968">
                  <c:v>50.113</c:v>
                </c:pt>
                <c:pt idx="969">
                  <c:v>49.759</c:v>
                </c:pt>
                <c:pt idx="970">
                  <c:v>49.582000000000001</c:v>
                </c:pt>
                <c:pt idx="971">
                  <c:v>49.228000000000009</c:v>
                </c:pt>
                <c:pt idx="972">
                  <c:v>49.582000000000001</c:v>
                </c:pt>
                <c:pt idx="973">
                  <c:v>49.759</c:v>
                </c:pt>
                <c:pt idx="974">
                  <c:v>49.937000000000005</c:v>
                </c:pt>
                <c:pt idx="975">
                  <c:v>49.582000000000001</c:v>
                </c:pt>
                <c:pt idx="976">
                  <c:v>50.290000000000006</c:v>
                </c:pt>
                <c:pt idx="977">
                  <c:v>50.818999999999996</c:v>
                </c:pt>
                <c:pt idx="978">
                  <c:v>51.172000000000004</c:v>
                </c:pt>
                <c:pt idx="979">
                  <c:v>51.346000000000004</c:v>
                </c:pt>
                <c:pt idx="980">
                  <c:v>51.523000000000003</c:v>
                </c:pt>
                <c:pt idx="981">
                  <c:v>51.699000000000012</c:v>
                </c:pt>
                <c:pt idx="982">
                  <c:v>51.699000000000012</c:v>
                </c:pt>
                <c:pt idx="983">
                  <c:v>51.523000000000003</c:v>
                </c:pt>
                <c:pt idx="984">
                  <c:v>51.699000000000012</c:v>
                </c:pt>
                <c:pt idx="985">
                  <c:v>52.225000000000009</c:v>
                </c:pt>
                <c:pt idx="986">
                  <c:v>52.75</c:v>
                </c:pt>
                <c:pt idx="987">
                  <c:v>53.623000000000012</c:v>
                </c:pt>
                <c:pt idx="988">
                  <c:v>57.096000000000011</c:v>
                </c:pt>
                <c:pt idx="989">
                  <c:v>60.539000000000001</c:v>
                </c:pt>
                <c:pt idx="990">
                  <c:v>62.769000000000013</c:v>
                </c:pt>
                <c:pt idx="991">
                  <c:v>65.850999999999999</c:v>
                </c:pt>
                <c:pt idx="992">
                  <c:v>72.198999999999998</c:v>
                </c:pt>
                <c:pt idx="993">
                  <c:v>76.703000000000003</c:v>
                </c:pt>
                <c:pt idx="994">
                  <c:v>76.875999999999991</c:v>
                </c:pt>
                <c:pt idx="995">
                  <c:v>72.718000000000004</c:v>
                </c:pt>
                <c:pt idx="996">
                  <c:v>69.793000000000006</c:v>
                </c:pt>
                <c:pt idx="997">
                  <c:v>68.076999999999998</c:v>
                </c:pt>
                <c:pt idx="998">
                  <c:v>69.793000000000006</c:v>
                </c:pt>
                <c:pt idx="999">
                  <c:v>70.137</c:v>
                </c:pt>
                <c:pt idx="1000">
                  <c:v>71.85599999999998</c:v>
                </c:pt>
                <c:pt idx="1001">
                  <c:v>73.233999999999995</c:v>
                </c:pt>
                <c:pt idx="1002">
                  <c:v>78.974999999999994</c:v>
                </c:pt>
                <c:pt idx="1003">
                  <c:v>81.796999999999997</c:v>
                </c:pt>
                <c:pt idx="1004">
                  <c:v>83.578999999999979</c:v>
                </c:pt>
                <c:pt idx="1005">
                  <c:v>86.096999999999994</c:v>
                </c:pt>
                <c:pt idx="1006">
                  <c:v>85.013999999999996</c:v>
                </c:pt>
                <c:pt idx="1007">
                  <c:v>83.399000000000001</c:v>
                </c:pt>
                <c:pt idx="1008">
                  <c:v>83.221000000000004</c:v>
                </c:pt>
                <c:pt idx="1009">
                  <c:v>82.33</c:v>
                </c:pt>
                <c:pt idx="1010">
                  <c:v>80.911000000000016</c:v>
                </c:pt>
                <c:pt idx="1011">
                  <c:v>80.558999999999983</c:v>
                </c:pt>
                <c:pt idx="1012">
                  <c:v>80.381999999999991</c:v>
                </c:pt>
                <c:pt idx="1013">
                  <c:v>78.623999999999981</c:v>
                </c:pt>
                <c:pt idx="1014">
                  <c:v>77.05</c:v>
                </c:pt>
                <c:pt idx="1015">
                  <c:v>75.312000000000012</c:v>
                </c:pt>
                <c:pt idx="1016">
                  <c:v>75.831999999999994</c:v>
                </c:pt>
                <c:pt idx="1017">
                  <c:v>74.790999999999997</c:v>
                </c:pt>
                <c:pt idx="1018">
                  <c:v>72.371999999999986</c:v>
                </c:pt>
                <c:pt idx="1019">
                  <c:v>69.449000000000012</c:v>
                </c:pt>
                <c:pt idx="1020">
                  <c:v>66.708000000000013</c:v>
                </c:pt>
                <c:pt idx="1021">
                  <c:v>64.480999999999995</c:v>
                </c:pt>
                <c:pt idx="1022">
                  <c:v>62.598000000000006</c:v>
                </c:pt>
                <c:pt idx="1023">
                  <c:v>61.227000000000011</c:v>
                </c:pt>
                <c:pt idx="1024">
                  <c:v>59.850999999999999</c:v>
                </c:pt>
                <c:pt idx="1025">
                  <c:v>59.164000000000001</c:v>
                </c:pt>
                <c:pt idx="1026">
                  <c:v>58.476000000000006</c:v>
                </c:pt>
                <c:pt idx="1027">
                  <c:v>57.785000000000004</c:v>
                </c:pt>
                <c:pt idx="1028">
                  <c:v>57.096000000000011</c:v>
                </c:pt>
                <c:pt idx="1029">
                  <c:v>56.403999999999996</c:v>
                </c:pt>
                <c:pt idx="1030">
                  <c:v>55.883999999999993</c:v>
                </c:pt>
                <c:pt idx="1031">
                  <c:v>55.189</c:v>
                </c:pt>
                <c:pt idx="1032">
                  <c:v>54.841999999999999</c:v>
                </c:pt>
                <c:pt idx="1033">
                  <c:v>53.623000000000012</c:v>
                </c:pt>
                <c:pt idx="1034">
                  <c:v>53.449000000000005</c:v>
                </c:pt>
                <c:pt idx="1035">
                  <c:v>52.75</c:v>
                </c:pt>
                <c:pt idx="1036">
                  <c:v>52.400999999999996</c:v>
                </c:pt>
                <c:pt idx="1037">
                  <c:v>52.225000000000009</c:v>
                </c:pt>
                <c:pt idx="1038">
                  <c:v>52.225000000000009</c:v>
                </c:pt>
                <c:pt idx="1039">
                  <c:v>52.225000000000009</c:v>
                </c:pt>
                <c:pt idx="1040">
                  <c:v>52.05</c:v>
                </c:pt>
                <c:pt idx="1041">
                  <c:v>51.873999999999995</c:v>
                </c:pt>
                <c:pt idx="1042">
                  <c:v>51.346000000000004</c:v>
                </c:pt>
                <c:pt idx="1043">
                  <c:v>50.995000000000005</c:v>
                </c:pt>
                <c:pt idx="1044">
                  <c:v>50.643000000000001</c:v>
                </c:pt>
                <c:pt idx="1045">
                  <c:v>50.466000000000001</c:v>
                </c:pt>
                <c:pt idx="1046">
                  <c:v>49.582000000000001</c:v>
                </c:pt>
                <c:pt idx="1047">
                  <c:v>49.403999999999996</c:v>
                </c:pt>
                <c:pt idx="1048">
                  <c:v>49.05</c:v>
                </c:pt>
                <c:pt idx="1049">
                  <c:v>49.228000000000009</c:v>
                </c:pt>
                <c:pt idx="1050">
                  <c:v>49.403999999999996</c:v>
                </c:pt>
                <c:pt idx="1051">
                  <c:v>49.05</c:v>
                </c:pt>
                <c:pt idx="1052">
                  <c:v>48.695000000000007</c:v>
                </c:pt>
                <c:pt idx="1053">
                  <c:v>48.695000000000007</c:v>
                </c:pt>
                <c:pt idx="1054">
                  <c:v>49.05</c:v>
                </c:pt>
                <c:pt idx="1055">
                  <c:v>49.05</c:v>
                </c:pt>
                <c:pt idx="1056">
                  <c:v>49.937000000000005</c:v>
                </c:pt>
                <c:pt idx="1057">
                  <c:v>51.523000000000003</c:v>
                </c:pt>
                <c:pt idx="1058">
                  <c:v>53.449000000000005</c:v>
                </c:pt>
                <c:pt idx="1059">
                  <c:v>55.537000000000006</c:v>
                </c:pt>
                <c:pt idx="1060">
                  <c:v>58.476000000000006</c:v>
                </c:pt>
                <c:pt idx="1061">
                  <c:v>61.911999999999999</c:v>
                </c:pt>
                <c:pt idx="1062">
                  <c:v>66.366</c:v>
                </c:pt>
                <c:pt idx="1063">
                  <c:v>69.449000000000012</c:v>
                </c:pt>
                <c:pt idx="1064">
                  <c:v>73.406999999999996</c:v>
                </c:pt>
                <c:pt idx="1065">
                  <c:v>76.703000000000003</c:v>
                </c:pt>
                <c:pt idx="1066">
                  <c:v>78.274000000000001</c:v>
                </c:pt>
                <c:pt idx="1067">
                  <c:v>79.150999999999982</c:v>
                </c:pt>
                <c:pt idx="1068">
                  <c:v>80.381999999999991</c:v>
                </c:pt>
                <c:pt idx="1069">
                  <c:v>80.911000000000016</c:v>
                </c:pt>
                <c:pt idx="1070">
                  <c:v>81.974999999999994</c:v>
                </c:pt>
                <c:pt idx="1071">
                  <c:v>81.796999999999997</c:v>
                </c:pt>
                <c:pt idx="1072">
                  <c:v>81.442000000000007</c:v>
                </c:pt>
                <c:pt idx="1073">
                  <c:v>81.09</c:v>
                </c:pt>
                <c:pt idx="1082">
                  <c:v>82.507999999999996</c:v>
                </c:pt>
                <c:pt idx="1083">
                  <c:v>82.33</c:v>
                </c:pt>
                <c:pt idx="1084">
                  <c:v>81.09</c:v>
                </c:pt>
                <c:pt idx="1085">
                  <c:v>80.206000000000003</c:v>
                </c:pt>
                <c:pt idx="1086">
                  <c:v>78.274000000000001</c:v>
                </c:pt>
                <c:pt idx="1087">
                  <c:v>68.421000000000006</c:v>
                </c:pt>
                <c:pt idx="1088">
                  <c:v>65.167000000000002</c:v>
                </c:pt>
                <c:pt idx="1089">
                  <c:v>63.282000000000004</c:v>
                </c:pt>
                <c:pt idx="1090">
                  <c:v>63.111000000000004</c:v>
                </c:pt>
                <c:pt idx="1091">
                  <c:v>62.425000000000004</c:v>
                </c:pt>
                <c:pt idx="1092">
                  <c:v>60.882999999999996</c:v>
                </c:pt>
                <c:pt idx="1093">
                  <c:v>60.195000000000007</c:v>
                </c:pt>
                <c:pt idx="1094">
                  <c:v>59.164000000000001</c:v>
                </c:pt>
                <c:pt idx="1095">
                  <c:v>59.164000000000001</c:v>
                </c:pt>
                <c:pt idx="1096">
                  <c:v>60.024000000000001</c:v>
                </c:pt>
                <c:pt idx="1097">
                  <c:v>61.741</c:v>
                </c:pt>
                <c:pt idx="1098">
                  <c:v>61.227000000000011</c:v>
                </c:pt>
                <c:pt idx="1099">
                  <c:v>60.195000000000007</c:v>
                </c:pt>
                <c:pt idx="1100">
                  <c:v>58.82</c:v>
                </c:pt>
                <c:pt idx="1101">
                  <c:v>57.957999999999998</c:v>
                </c:pt>
                <c:pt idx="1102">
                  <c:v>57.614000000000004</c:v>
                </c:pt>
                <c:pt idx="1103">
                  <c:v>57.440999999999995</c:v>
                </c:pt>
                <c:pt idx="1104">
                  <c:v>57.440999999999995</c:v>
                </c:pt>
                <c:pt idx="1105">
                  <c:v>57.614000000000004</c:v>
                </c:pt>
                <c:pt idx="1106">
                  <c:v>57.440999999999995</c:v>
                </c:pt>
                <c:pt idx="1107">
                  <c:v>56.75</c:v>
                </c:pt>
                <c:pt idx="1108">
                  <c:v>56.75</c:v>
                </c:pt>
                <c:pt idx="1109">
                  <c:v>57.096000000000011</c:v>
                </c:pt>
                <c:pt idx="1110">
                  <c:v>57.268000000000008</c:v>
                </c:pt>
                <c:pt idx="1111">
                  <c:v>56.75</c:v>
                </c:pt>
                <c:pt idx="1112">
                  <c:v>56.230000000000004</c:v>
                </c:pt>
                <c:pt idx="1113">
                  <c:v>56.056999999999995</c:v>
                </c:pt>
                <c:pt idx="1114">
                  <c:v>56.056999999999995</c:v>
                </c:pt>
                <c:pt idx="1115">
                  <c:v>55.537000000000006</c:v>
                </c:pt>
                <c:pt idx="1116">
                  <c:v>54.841999999999999</c:v>
                </c:pt>
                <c:pt idx="1117">
                  <c:v>53.798000000000009</c:v>
                </c:pt>
                <c:pt idx="1118">
                  <c:v>52.400999999999996</c:v>
                </c:pt>
                <c:pt idx="1119">
                  <c:v>52.225000000000009</c:v>
                </c:pt>
                <c:pt idx="1120">
                  <c:v>51.873999999999995</c:v>
                </c:pt>
                <c:pt idx="1121">
                  <c:v>51.699000000000012</c:v>
                </c:pt>
                <c:pt idx="1122">
                  <c:v>50.995000000000005</c:v>
                </c:pt>
                <c:pt idx="1123">
                  <c:v>51.172000000000004</c:v>
                </c:pt>
                <c:pt idx="1124">
                  <c:v>51.523000000000003</c:v>
                </c:pt>
                <c:pt idx="1125">
                  <c:v>50.995000000000005</c:v>
                </c:pt>
                <c:pt idx="1126">
                  <c:v>50.466000000000001</c:v>
                </c:pt>
                <c:pt idx="1127">
                  <c:v>49.759</c:v>
                </c:pt>
                <c:pt idx="1128">
                  <c:v>50.466000000000001</c:v>
                </c:pt>
                <c:pt idx="1129">
                  <c:v>50.995000000000005</c:v>
                </c:pt>
                <c:pt idx="1130">
                  <c:v>52.925000000000004</c:v>
                </c:pt>
                <c:pt idx="1131">
                  <c:v>55.364000000000004</c:v>
                </c:pt>
                <c:pt idx="1132">
                  <c:v>57.785000000000004</c:v>
                </c:pt>
                <c:pt idx="1133">
                  <c:v>60.539000000000001</c:v>
                </c:pt>
                <c:pt idx="1134">
                  <c:v>60.712000000000003</c:v>
                </c:pt>
                <c:pt idx="1135">
                  <c:v>62.769000000000013</c:v>
                </c:pt>
                <c:pt idx="1136">
                  <c:v>66.021999999999991</c:v>
                </c:pt>
                <c:pt idx="1137">
                  <c:v>67.735000000000014</c:v>
                </c:pt>
                <c:pt idx="1138">
                  <c:v>69.621999999999986</c:v>
                </c:pt>
                <c:pt idx="1139">
                  <c:v>73.406999999999996</c:v>
                </c:pt>
                <c:pt idx="1140">
                  <c:v>73.233999999999995</c:v>
                </c:pt>
                <c:pt idx="1141">
                  <c:v>74.790999999999997</c:v>
                </c:pt>
                <c:pt idx="1142">
                  <c:v>76.353999999999999</c:v>
                </c:pt>
                <c:pt idx="1143">
                  <c:v>76.006</c:v>
                </c:pt>
                <c:pt idx="1144">
                  <c:v>76.703000000000003</c:v>
                </c:pt>
                <c:pt idx="1145">
                  <c:v>76.875999999999991</c:v>
                </c:pt>
                <c:pt idx="1146">
                  <c:v>79.325999999999979</c:v>
                </c:pt>
                <c:pt idx="1147">
                  <c:v>76.353999999999999</c:v>
                </c:pt>
                <c:pt idx="1148">
                  <c:v>79.501999999999995</c:v>
                </c:pt>
                <c:pt idx="1149">
                  <c:v>81.620999999999981</c:v>
                </c:pt>
                <c:pt idx="1150">
                  <c:v>80.381999999999991</c:v>
                </c:pt>
                <c:pt idx="1151">
                  <c:v>79.501999999999995</c:v>
                </c:pt>
                <c:pt idx="1152">
                  <c:v>78.623999999999981</c:v>
                </c:pt>
                <c:pt idx="1153">
                  <c:v>77.224999999999994</c:v>
                </c:pt>
                <c:pt idx="1154">
                  <c:v>77.05</c:v>
                </c:pt>
                <c:pt idx="1155">
                  <c:v>76.527999999999992</c:v>
                </c:pt>
                <c:pt idx="1156">
                  <c:v>76.875999999999991</c:v>
                </c:pt>
                <c:pt idx="1157">
                  <c:v>76.703000000000003</c:v>
                </c:pt>
                <c:pt idx="1158">
                  <c:v>76.703000000000003</c:v>
                </c:pt>
                <c:pt idx="1159">
                  <c:v>76.006</c:v>
                </c:pt>
                <c:pt idx="1160">
                  <c:v>76.353999999999999</c:v>
                </c:pt>
                <c:pt idx="1161">
                  <c:v>75.483999999999995</c:v>
                </c:pt>
                <c:pt idx="1162">
                  <c:v>73.926000000000002</c:v>
                </c:pt>
                <c:pt idx="1163">
                  <c:v>71.512</c:v>
                </c:pt>
                <c:pt idx="1164">
                  <c:v>68.592000000000013</c:v>
                </c:pt>
                <c:pt idx="1165">
                  <c:v>66.021999999999991</c:v>
                </c:pt>
                <c:pt idx="1166">
                  <c:v>63.797000000000011</c:v>
                </c:pt>
                <c:pt idx="1167">
                  <c:v>62.254000000000005</c:v>
                </c:pt>
                <c:pt idx="1168">
                  <c:v>61.053999999999995</c:v>
                </c:pt>
                <c:pt idx="1169">
                  <c:v>60.024000000000001</c:v>
                </c:pt>
                <c:pt idx="1170">
                  <c:v>59.164000000000001</c:v>
                </c:pt>
                <c:pt idx="1171">
                  <c:v>57.957999999999998</c:v>
                </c:pt>
                <c:pt idx="1172">
                  <c:v>57.440999999999995</c:v>
                </c:pt>
                <c:pt idx="1173">
                  <c:v>56.923000000000002</c:v>
                </c:pt>
                <c:pt idx="1174">
                  <c:v>56.923000000000002</c:v>
                </c:pt>
                <c:pt idx="1175">
                  <c:v>58.303000000000004</c:v>
                </c:pt>
                <c:pt idx="1176">
                  <c:v>60.195000000000007</c:v>
                </c:pt>
                <c:pt idx="1177">
                  <c:v>60.195000000000007</c:v>
                </c:pt>
                <c:pt idx="1178">
                  <c:v>59.68</c:v>
                </c:pt>
                <c:pt idx="1179">
                  <c:v>58.647000000000006</c:v>
                </c:pt>
                <c:pt idx="1180">
                  <c:v>57.957999999999998</c:v>
                </c:pt>
                <c:pt idx="1181">
                  <c:v>57.440999999999995</c:v>
                </c:pt>
                <c:pt idx="1182">
                  <c:v>56.75</c:v>
                </c:pt>
                <c:pt idx="1183">
                  <c:v>56.056999999999995</c:v>
                </c:pt>
                <c:pt idx="1184">
                  <c:v>55.189</c:v>
                </c:pt>
                <c:pt idx="1185">
                  <c:v>54.495000000000005</c:v>
                </c:pt>
                <c:pt idx="1186">
                  <c:v>54.322000000000003</c:v>
                </c:pt>
                <c:pt idx="1187">
                  <c:v>54.669000000000011</c:v>
                </c:pt>
                <c:pt idx="1188">
                  <c:v>54.322000000000003</c:v>
                </c:pt>
                <c:pt idx="1189">
                  <c:v>53.623000000000012</c:v>
                </c:pt>
                <c:pt idx="1190">
                  <c:v>53.1</c:v>
                </c:pt>
                <c:pt idx="1191">
                  <c:v>52.225000000000009</c:v>
                </c:pt>
                <c:pt idx="1192">
                  <c:v>51.523000000000003</c:v>
                </c:pt>
                <c:pt idx="1193">
                  <c:v>51.172000000000004</c:v>
                </c:pt>
                <c:pt idx="1194">
                  <c:v>52.400999999999996</c:v>
                </c:pt>
                <c:pt idx="1195">
                  <c:v>53.449000000000005</c:v>
                </c:pt>
                <c:pt idx="1196">
                  <c:v>53.973000000000006</c:v>
                </c:pt>
                <c:pt idx="1197">
                  <c:v>54.322000000000003</c:v>
                </c:pt>
                <c:pt idx="1198">
                  <c:v>54.495000000000005</c:v>
                </c:pt>
                <c:pt idx="1199">
                  <c:v>54.147000000000006</c:v>
                </c:pt>
                <c:pt idx="1200">
                  <c:v>53.973000000000006</c:v>
                </c:pt>
                <c:pt idx="1201">
                  <c:v>54.841999999999999</c:v>
                </c:pt>
                <c:pt idx="1202">
                  <c:v>56.230000000000004</c:v>
                </c:pt>
                <c:pt idx="1203">
                  <c:v>57.614000000000004</c:v>
                </c:pt>
                <c:pt idx="1204">
                  <c:v>59.336999999999996</c:v>
                </c:pt>
                <c:pt idx="1205">
                  <c:v>60.712000000000003</c:v>
                </c:pt>
                <c:pt idx="1206">
                  <c:v>61.741</c:v>
                </c:pt>
                <c:pt idx="1207">
                  <c:v>62.769000000000013</c:v>
                </c:pt>
                <c:pt idx="1208">
                  <c:v>64.31</c:v>
                </c:pt>
                <c:pt idx="1209">
                  <c:v>65.337999999999994</c:v>
                </c:pt>
                <c:pt idx="1210">
                  <c:v>66.708000000000013</c:v>
                </c:pt>
                <c:pt idx="1211">
                  <c:v>68.421000000000006</c:v>
                </c:pt>
                <c:pt idx="1212">
                  <c:v>68.421000000000006</c:v>
                </c:pt>
                <c:pt idx="1213">
                  <c:v>69.449000000000012</c:v>
                </c:pt>
                <c:pt idx="1214">
                  <c:v>70.995000000000005</c:v>
                </c:pt>
                <c:pt idx="1215">
                  <c:v>71.682999999999993</c:v>
                </c:pt>
                <c:pt idx="1216">
                  <c:v>72.718000000000004</c:v>
                </c:pt>
                <c:pt idx="1217">
                  <c:v>73.753</c:v>
                </c:pt>
                <c:pt idx="1218">
                  <c:v>77.923000000000002</c:v>
                </c:pt>
                <c:pt idx="1219">
                  <c:v>80.911000000000016</c:v>
                </c:pt>
                <c:pt idx="1220">
                  <c:v>78.274000000000001</c:v>
                </c:pt>
                <c:pt idx="1221">
                  <c:v>78.974999999999994</c:v>
                </c:pt>
                <c:pt idx="1222">
                  <c:v>77.400000000000006</c:v>
                </c:pt>
                <c:pt idx="1223">
                  <c:v>78.274000000000001</c:v>
                </c:pt>
                <c:pt idx="1224">
                  <c:v>78.098000000000013</c:v>
                </c:pt>
                <c:pt idx="1225">
                  <c:v>79.325999999999979</c:v>
                </c:pt>
                <c:pt idx="1226">
                  <c:v>80.206000000000003</c:v>
                </c:pt>
                <c:pt idx="1227">
                  <c:v>78.8</c:v>
                </c:pt>
                <c:pt idx="1228">
                  <c:v>77.923000000000002</c:v>
                </c:pt>
                <c:pt idx="1229">
                  <c:v>76.527999999999992</c:v>
                </c:pt>
                <c:pt idx="1230">
                  <c:v>77.224999999999994</c:v>
                </c:pt>
                <c:pt idx="1231">
                  <c:v>77.748999999999995</c:v>
                </c:pt>
                <c:pt idx="1232">
                  <c:v>77.748999999999995</c:v>
                </c:pt>
                <c:pt idx="1233">
                  <c:v>76.875999999999991</c:v>
                </c:pt>
                <c:pt idx="1234">
                  <c:v>74.619</c:v>
                </c:pt>
                <c:pt idx="1235">
                  <c:v>71.682999999999993</c:v>
                </c:pt>
                <c:pt idx="1236">
                  <c:v>68.592000000000013</c:v>
                </c:pt>
                <c:pt idx="1237">
                  <c:v>66.021999999999991</c:v>
                </c:pt>
                <c:pt idx="1238">
                  <c:v>64.138999999999982</c:v>
                </c:pt>
                <c:pt idx="1239">
                  <c:v>62.425000000000004</c:v>
                </c:pt>
                <c:pt idx="1240">
                  <c:v>60.882999999999996</c:v>
                </c:pt>
                <c:pt idx="1241">
                  <c:v>60.024000000000001</c:v>
                </c:pt>
                <c:pt idx="1242">
                  <c:v>58.82</c:v>
                </c:pt>
                <c:pt idx="1243">
                  <c:v>58.131</c:v>
                </c:pt>
                <c:pt idx="1244">
                  <c:v>57.268000000000008</c:v>
                </c:pt>
                <c:pt idx="1245">
                  <c:v>56.403999999999996</c:v>
                </c:pt>
                <c:pt idx="1246">
                  <c:v>55.189</c:v>
                </c:pt>
                <c:pt idx="1247">
                  <c:v>55.189</c:v>
                </c:pt>
                <c:pt idx="1248">
                  <c:v>54.669000000000011</c:v>
                </c:pt>
                <c:pt idx="1249">
                  <c:v>54.147000000000006</c:v>
                </c:pt>
                <c:pt idx="1250">
                  <c:v>53.274000000000001</c:v>
                </c:pt>
                <c:pt idx="1251">
                  <c:v>52.925000000000004</c:v>
                </c:pt>
                <c:pt idx="1252">
                  <c:v>52.400999999999996</c:v>
                </c:pt>
                <c:pt idx="1253">
                  <c:v>52.225000000000009</c:v>
                </c:pt>
                <c:pt idx="1254">
                  <c:v>52.05</c:v>
                </c:pt>
                <c:pt idx="1255">
                  <c:v>51.346000000000004</c:v>
                </c:pt>
                <c:pt idx="1256">
                  <c:v>50.995000000000005</c:v>
                </c:pt>
                <c:pt idx="1257">
                  <c:v>50.995000000000005</c:v>
                </c:pt>
                <c:pt idx="1258">
                  <c:v>50.466000000000001</c:v>
                </c:pt>
                <c:pt idx="1259">
                  <c:v>50.643000000000001</c:v>
                </c:pt>
                <c:pt idx="1260">
                  <c:v>50.113</c:v>
                </c:pt>
                <c:pt idx="1261">
                  <c:v>49.937000000000005</c:v>
                </c:pt>
                <c:pt idx="1262">
                  <c:v>49.403999999999996</c:v>
                </c:pt>
                <c:pt idx="1263">
                  <c:v>49.05</c:v>
                </c:pt>
                <c:pt idx="1264">
                  <c:v>49.05</c:v>
                </c:pt>
                <c:pt idx="1265">
                  <c:v>48.695000000000007</c:v>
                </c:pt>
                <c:pt idx="1266">
                  <c:v>48.339000000000006</c:v>
                </c:pt>
                <c:pt idx="1267">
                  <c:v>48.160000000000004</c:v>
                </c:pt>
                <c:pt idx="1268">
                  <c:v>47.446000000000005</c:v>
                </c:pt>
                <c:pt idx="1269">
                  <c:v>47.446000000000005</c:v>
                </c:pt>
                <c:pt idx="1270">
                  <c:v>47.624000000000002</c:v>
                </c:pt>
                <c:pt idx="1271">
                  <c:v>47.624000000000002</c:v>
                </c:pt>
                <c:pt idx="1272">
                  <c:v>48.695000000000007</c:v>
                </c:pt>
                <c:pt idx="1273">
                  <c:v>50.818999999999996</c:v>
                </c:pt>
                <c:pt idx="1274">
                  <c:v>53.449000000000005</c:v>
                </c:pt>
                <c:pt idx="1275">
                  <c:v>55.189</c:v>
                </c:pt>
                <c:pt idx="1276">
                  <c:v>58.303000000000004</c:v>
                </c:pt>
                <c:pt idx="1277">
                  <c:v>62.425000000000004</c:v>
                </c:pt>
                <c:pt idx="1278">
                  <c:v>66.366</c:v>
                </c:pt>
                <c:pt idx="1279">
                  <c:v>69.621999999999986</c:v>
                </c:pt>
                <c:pt idx="1280">
                  <c:v>74.790999999999997</c:v>
                </c:pt>
                <c:pt idx="1281">
                  <c:v>76.527999999999992</c:v>
                </c:pt>
                <c:pt idx="1282">
                  <c:v>76.006</c:v>
                </c:pt>
                <c:pt idx="1283">
                  <c:v>78.8</c:v>
                </c:pt>
                <c:pt idx="1284">
                  <c:v>81.796999999999997</c:v>
                </c:pt>
                <c:pt idx="1285">
                  <c:v>81.09</c:v>
                </c:pt>
                <c:pt idx="1286">
                  <c:v>80.911000000000016</c:v>
                </c:pt>
                <c:pt idx="1287">
                  <c:v>79.677999999999983</c:v>
                </c:pt>
                <c:pt idx="1288">
                  <c:v>77.573999999999998</c:v>
                </c:pt>
                <c:pt idx="1289">
                  <c:v>77.573999999999998</c:v>
                </c:pt>
                <c:pt idx="1290">
                  <c:v>78.274000000000001</c:v>
                </c:pt>
                <c:pt idx="1291">
                  <c:v>77.923000000000002</c:v>
                </c:pt>
                <c:pt idx="1292">
                  <c:v>77.400000000000006</c:v>
                </c:pt>
                <c:pt idx="1293">
                  <c:v>77.400000000000006</c:v>
                </c:pt>
                <c:pt idx="1294">
                  <c:v>77.400000000000006</c:v>
                </c:pt>
                <c:pt idx="1295">
                  <c:v>79.150999999999982</c:v>
                </c:pt>
                <c:pt idx="1296">
                  <c:v>79.677999999999983</c:v>
                </c:pt>
                <c:pt idx="1297">
                  <c:v>79.325999999999979</c:v>
                </c:pt>
                <c:pt idx="1298">
                  <c:v>77.224999999999994</c:v>
                </c:pt>
                <c:pt idx="1299">
                  <c:v>75.312000000000012</c:v>
                </c:pt>
                <c:pt idx="1300">
                  <c:v>62.94</c:v>
                </c:pt>
                <c:pt idx="1301">
                  <c:v>62.083000000000006</c:v>
                </c:pt>
                <c:pt idx="1302">
                  <c:v>62.425000000000004</c:v>
                </c:pt>
                <c:pt idx="1303">
                  <c:v>62.425000000000004</c:v>
                </c:pt>
                <c:pt idx="1304">
                  <c:v>62.598000000000006</c:v>
                </c:pt>
                <c:pt idx="1305">
                  <c:v>62.254000000000005</c:v>
                </c:pt>
                <c:pt idx="1306">
                  <c:v>61.911999999999999</c:v>
                </c:pt>
                <c:pt idx="1307">
                  <c:v>62.598000000000006</c:v>
                </c:pt>
                <c:pt idx="1308">
                  <c:v>62.254000000000005</c:v>
                </c:pt>
                <c:pt idx="1309">
                  <c:v>62.598000000000006</c:v>
                </c:pt>
                <c:pt idx="1310">
                  <c:v>62.254000000000005</c:v>
                </c:pt>
                <c:pt idx="1311">
                  <c:v>61.741</c:v>
                </c:pt>
                <c:pt idx="1312">
                  <c:v>61.569000000000003</c:v>
                </c:pt>
                <c:pt idx="1313">
                  <c:v>61.398000000000003</c:v>
                </c:pt>
                <c:pt idx="1314">
                  <c:v>61.227000000000011</c:v>
                </c:pt>
                <c:pt idx="1315">
                  <c:v>61.398000000000003</c:v>
                </c:pt>
                <c:pt idx="1316">
                  <c:v>61.227000000000011</c:v>
                </c:pt>
                <c:pt idx="1317">
                  <c:v>60.712000000000003</c:v>
                </c:pt>
                <c:pt idx="1318">
                  <c:v>60.195000000000007</c:v>
                </c:pt>
                <c:pt idx="1319">
                  <c:v>60.195000000000007</c:v>
                </c:pt>
                <c:pt idx="1320">
                  <c:v>59.68</c:v>
                </c:pt>
                <c:pt idx="1321">
                  <c:v>59.850999999999999</c:v>
                </c:pt>
                <c:pt idx="1322">
                  <c:v>59.850999999999999</c:v>
                </c:pt>
                <c:pt idx="1323">
                  <c:v>60.368000000000002</c:v>
                </c:pt>
                <c:pt idx="1324">
                  <c:v>60.368000000000002</c:v>
                </c:pt>
                <c:pt idx="1325">
                  <c:v>60.368000000000002</c:v>
                </c:pt>
                <c:pt idx="1326">
                  <c:v>60.368000000000002</c:v>
                </c:pt>
                <c:pt idx="1327">
                  <c:v>60.539000000000001</c:v>
                </c:pt>
                <c:pt idx="1328">
                  <c:v>60.368000000000002</c:v>
                </c:pt>
                <c:pt idx="1329">
                  <c:v>60.539000000000001</c:v>
                </c:pt>
                <c:pt idx="1330">
                  <c:v>60.195000000000007</c:v>
                </c:pt>
                <c:pt idx="1331">
                  <c:v>60.195000000000007</c:v>
                </c:pt>
                <c:pt idx="1332">
                  <c:v>60.368000000000002</c:v>
                </c:pt>
                <c:pt idx="1333">
                  <c:v>60.539000000000001</c:v>
                </c:pt>
                <c:pt idx="1334">
                  <c:v>60.539000000000001</c:v>
                </c:pt>
                <c:pt idx="1335">
                  <c:v>60.539000000000001</c:v>
                </c:pt>
                <c:pt idx="1336">
                  <c:v>60.539000000000001</c:v>
                </c:pt>
                <c:pt idx="1337">
                  <c:v>60.539000000000001</c:v>
                </c:pt>
                <c:pt idx="1338">
                  <c:v>60.712000000000003</c:v>
                </c:pt>
                <c:pt idx="1339">
                  <c:v>60.368000000000002</c:v>
                </c:pt>
                <c:pt idx="1340">
                  <c:v>60.368000000000002</c:v>
                </c:pt>
                <c:pt idx="1341">
                  <c:v>60.195000000000007</c:v>
                </c:pt>
                <c:pt idx="1342">
                  <c:v>60.195000000000007</c:v>
                </c:pt>
                <c:pt idx="1343">
                  <c:v>59.850999999999999</c:v>
                </c:pt>
                <c:pt idx="1344">
                  <c:v>60.368000000000002</c:v>
                </c:pt>
                <c:pt idx="1345">
                  <c:v>60.368000000000002</c:v>
                </c:pt>
                <c:pt idx="1346">
                  <c:v>60.368000000000002</c:v>
                </c:pt>
                <c:pt idx="1347">
                  <c:v>60.882999999999996</c:v>
                </c:pt>
                <c:pt idx="1348">
                  <c:v>61.227000000000011</c:v>
                </c:pt>
                <c:pt idx="1349">
                  <c:v>63.454999999999998</c:v>
                </c:pt>
                <c:pt idx="1350">
                  <c:v>63.111000000000004</c:v>
                </c:pt>
                <c:pt idx="1351">
                  <c:v>64.824999999999989</c:v>
                </c:pt>
                <c:pt idx="1352">
                  <c:v>64.480999999999995</c:v>
                </c:pt>
                <c:pt idx="1353">
                  <c:v>65.679999999999993</c:v>
                </c:pt>
                <c:pt idx="1354">
                  <c:v>68.076999999999998</c:v>
                </c:pt>
                <c:pt idx="1355">
                  <c:v>68.421000000000006</c:v>
                </c:pt>
                <c:pt idx="1356">
                  <c:v>71.167999999999992</c:v>
                </c:pt>
                <c:pt idx="1357">
                  <c:v>73.233999999999995</c:v>
                </c:pt>
                <c:pt idx="1358">
                  <c:v>75.483999999999995</c:v>
                </c:pt>
                <c:pt idx="1359">
                  <c:v>74.790999999999997</c:v>
                </c:pt>
                <c:pt idx="1360">
                  <c:v>75.138999999999982</c:v>
                </c:pt>
                <c:pt idx="1361">
                  <c:v>74.790999999999997</c:v>
                </c:pt>
                <c:pt idx="1362">
                  <c:v>79.677999999999983</c:v>
                </c:pt>
                <c:pt idx="1363">
                  <c:v>77.224999999999994</c:v>
                </c:pt>
                <c:pt idx="1364">
                  <c:v>76.180999999999983</c:v>
                </c:pt>
                <c:pt idx="1365">
                  <c:v>77.573999999999998</c:v>
                </c:pt>
                <c:pt idx="1366">
                  <c:v>74.790999999999997</c:v>
                </c:pt>
                <c:pt idx="1367">
                  <c:v>73.233999999999995</c:v>
                </c:pt>
                <c:pt idx="1368">
                  <c:v>73.233999999999995</c:v>
                </c:pt>
                <c:pt idx="1369">
                  <c:v>75.658999999999992</c:v>
                </c:pt>
                <c:pt idx="1370">
                  <c:v>75.312000000000012</c:v>
                </c:pt>
                <c:pt idx="1371">
                  <c:v>72.718000000000004</c:v>
                </c:pt>
                <c:pt idx="1372">
                  <c:v>72.545000000000002</c:v>
                </c:pt>
                <c:pt idx="1373">
                  <c:v>71.85599999999998</c:v>
                </c:pt>
                <c:pt idx="1374">
                  <c:v>71.85599999999998</c:v>
                </c:pt>
                <c:pt idx="1375">
                  <c:v>70.823999999999998</c:v>
                </c:pt>
                <c:pt idx="1376">
                  <c:v>68.763000000000005</c:v>
                </c:pt>
                <c:pt idx="1377">
                  <c:v>67.906000000000006</c:v>
                </c:pt>
                <c:pt idx="1378">
                  <c:v>65.509</c:v>
                </c:pt>
                <c:pt idx="1379">
                  <c:v>63.282000000000004</c:v>
                </c:pt>
                <c:pt idx="1380">
                  <c:v>61.911999999999999</c:v>
                </c:pt>
                <c:pt idx="1381">
                  <c:v>60.712000000000003</c:v>
                </c:pt>
                <c:pt idx="1382">
                  <c:v>59.850999999999999</c:v>
                </c:pt>
                <c:pt idx="1383">
                  <c:v>59.336999999999996</c:v>
                </c:pt>
                <c:pt idx="1384">
                  <c:v>58.647000000000006</c:v>
                </c:pt>
                <c:pt idx="1385">
                  <c:v>58.131</c:v>
                </c:pt>
                <c:pt idx="1386">
                  <c:v>57.268000000000008</c:v>
                </c:pt>
                <c:pt idx="1387">
                  <c:v>57.440999999999995</c:v>
                </c:pt>
                <c:pt idx="1388">
                  <c:v>57.268000000000008</c:v>
                </c:pt>
                <c:pt idx="1389">
                  <c:v>56.403999999999996</c:v>
                </c:pt>
                <c:pt idx="1390">
                  <c:v>55.016999999999996</c:v>
                </c:pt>
                <c:pt idx="1391">
                  <c:v>53.449000000000005</c:v>
                </c:pt>
                <c:pt idx="1392">
                  <c:v>52.925000000000004</c:v>
                </c:pt>
                <c:pt idx="1393">
                  <c:v>53.274000000000001</c:v>
                </c:pt>
                <c:pt idx="1394">
                  <c:v>53.274000000000001</c:v>
                </c:pt>
                <c:pt idx="1395">
                  <c:v>54.322000000000003</c:v>
                </c:pt>
                <c:pt idx="1396">
                  <c:v>54.147000000000006</c:v>
                </c:pt>
                <c:pt idx="1397">
                  <c:v>52.576000000000001</c:v>
                </c:pt>
                <c:pt idx="1398">
                  <c:v>51.172000000000004</c:v>
                </c:pt>
                <c:pt idx="1399">
                  <c:v>50.290000000000006</c:v>
                </c:pt>
                <c:pt idx="1400">
                  <c:v>50.466000000000001</c:v>
                </c:pt>
                <c:pt idx="1401">
                  <c:v>50.643000000000001</c:v>
                </c:pt>
                <c:pt idx="1402">
                  <c:v>50.995000000000005</c:v>
                </c:pt>
                <c:pt idx="1403">
                  <c:v>51.873999999999995</c:v>
                </c:pt>
                <c:pt idx="1404">
                  <c:v>52.75</c:v>
                </c:pt>
                <c:pt idx="1405">
                  <c:v>53.274000000000001</c:v>
                </c:pt>
                <c:pt idx="1406">
                  <c:v>52.576000000000001</c:v>
                </c:pt>
                <c:pt idx="1407">
                  <c:v>52.225000000000009</c:v>
                </c:pt>
                <c:pt idx="1408">
                  <c:v>51.873999999999995</c:v>
                </c:pt>
                <c:pt idx="1409">
                  <c:v>51.699000000000012</c:v>
                </c:pt>
                <c:pt idx="1410">
                  <c:v>51.873999999999995</c:v>
                </c:pt>
                <c:pt idx="1411">
                  <c:v>51.523000000000003</c:v>
                </c:pt>
                <c:pt idx="1412">
                  <c:v>51.172000000000004</c:v>
                </c:pt>
                <c:pt idx="1413">
                  <c:v>50.995000000000005</c:v>
                </c:pt>
                <c:pt idx="1414">
                  <c:v>50.466000000000001</c:v>
                </c:pt>
                <c:pt idx="1415">
                  <c:v>50.113</c:v>
                </c:pt>
                <c:pt idx="1416">
                  <c:v>49.759</c:v>
                </c:pt>
                <c:pt idx="1417">
                  <c:v>49.759</c:v>
                </c:pt>
                <c:pt idx="1418">
                  <c:v>49.582000000000001</c:v>
                </c:pt>
                <c:pt idx="1419">
                  <c:v>49.582000000000001</c:v>
                </c:pt>
                <c:pt idx="1420">
                  <c:v>49.759</c:v>
                </c:pt>
                <c:pt idx="1421">
                  <c:v>50.290000000000006</c:v>
                </c:pt>
                <c:pt idx="1422">
                  <c:v>50.290000000000006</c:v>
                </c:pt>
                <c:pt idx="1423">
                  <c:v>50.818999999999996</c:v>
                </c:pt>
                <c:pt idx="1424">
                  <c:v>50.995000000000005</c:v>
                </c:pt>
                <c:pt idx="1425">
                  <c:v>50.995000000000005</c:v>
                </c:pt>
                <c:pt idx="1426">
                  <c:v>51.699000000000012</c:v>
                </c:pt>
                <c:pt idx="1427">
                  <c:v>52.05</c:v>
                </c:pt>
                <c:pt idx="1428">
                  <c:v>52.05</c:v>
                </c:pt>
                <c:pt idx="1429">
                  <c:v>52.225000000000009</c:v>
                </c:pt>
                <c:pt idx="1430">
                  <c:v>52.576000000000001</c:v>
                </c:pt>
                <c:pt idx="1431">
                  <c:v>52.400999999999996</c:v>
                </c:pt>
                <c:pt idx="1432">
                  <c:v>52.400999999999996</c:v>
                </c:pt>
                <c:pt idx="1433">
                  <c:v>52.225000000000009</c:v>
                </c:pt>
                <c:pt idx="1434">
                  <c:v>52.75</c:v>
                </c:pt>
                <c:pt idx="1435">
                  <c:v>53.274000000000001</c:v>
                </c:pt>
                <c:pt idx="1436">
                  <c:v>53.274000000000001</c:v>
                </c:pt>
                <c:pt idx="1437">
                  <c:v>53.449000000000005</c:v>
                </c:pt>
                <c:pt idx="1438">
                  <c:v>53.623000000000012</c:v>
                </c:pt>
                <c:pt idx="1439">
                  <c:v>53.623000000000012</c:v>
                </c:pt>
                <c:pt idx="1440">
                  <c:v>53.973000000000006</c:v>
                </c:pt>
                <c:pt idx="1441">
                  <c:v>54.322000000000003</c:v>
                </c:pt>
                <c:pt idx="1442">
                  <c:v>54.495000000000005</c:v>
                </c:pt>
                <c:pt idx="1443">
                  <c:v>55.364000000000004</c:v>
                </c:pt>
                <c:pt idx="1444">
                  <c:v>55.189</c:v>
                </c:pt>
                <c:pt idx="1445">
                  <c:v>55.016999999999996</c:v>
                </c:pt>
                <c:pt idx="1446">
                  <c:v>54.841999999999999</c:v>
                </c:pt>
                <c:pt idx="1447">
                  <c:v>54.669000000000011</c:v>
                </c:pt>
                <c:pt idx="1448">
                  <c:v>54.495000000000005</c:v>
                </c:pt>
                <c:pt idx="1449">
                  <c:v>54.495000000000005</c:v>
                </c:pt>
                <c:pt idx="1450">
                  <c:v>54.669000000000011</c:v>
                </c:pt>
                <c:pt idx="1451">
                  <c:v>54.495000000000005</c:v>
                </c:pt>
                <c:pt idx="1452">
                  <c:v>54.495000000000005</c:v>
                </c:pt>
                <c:pt idx="1453">
                  <c:v>54.322000000000003</c:v>
                </c:pt>
                <c:pt idx="1454">
                  <c:v>54.147000000000006</c:v>
                </c:pt>
                <c:pt idx="1455">
                  <c:v>53.973000000000006</c:v>
                </c:pt>
                <c:pt idx="1456">
                  <c:v>53.973000000000006</c:v>
                </c:pt>
                <c:pt idx="1457">
                  <c:v>54.147000000000006</c:v>
                </c:pt>
                <c:pt idx="1458">
                  <c:v>54.322000000000003</c:v>
                </c:pt>
                <c:pt idx="1459">
                  <c:v>54.669000000000011</c:v>
                </c:pt>
                <c:pt idx="1460">
                  <c:v>55.537000000000006</c:v>
                </c:pt>
                <c:pt idx="1461">
                  <c:v>55.537000000000006</c:v>
                </c:pt>
                <c:pt idx="1462">
                  <c:v>54.841999999999999</c:v>
                </c:pt>
                <c:pt idx="1463">
                  <c:v>54.495000000000005</c:v>
                </c:pt>
                <c:pt idx="1464">
                  <c:v>53.798000000000009</c:v>
                </c:pt>
                <c:pt idx="1465">
                  <c:v>53.973000000000006</c:v>
                </c:pt>
                <c:pt idx="1466">
                  <c:v>53.623000000000012</c:v>
                </c:pt>
                <c:pt idx="1467">
                  <c:v>52.576000000000001</c:v>
                </c:pt>
                <c:pt idx="1468">
                  <c:v>52.225000000000009</c:v>
                </c:pt>
                <c:pt idx="1469">
                  <c:v>55.364000000000004</c:v>
                </c:pt>
                <c:pt idx="1470">
                  <c:v>52.576000000000001</c:v>
                </c:pt>
                <c:pt idx="1471">
                  <c:v>56.577000000000005</c:v>
                </c:pt>
                <c:pt idx="1472">
                  <c:v>58.476000000000006</c:v>
                </c:pt>
                <c:pt idx="1473">
                  <c:v>58.647000000000006</c:v>
                </c:pt>
                <c:pt idx="1474">
                  <c:v>58.303000000000004</c:v>
                </c:pt>
                <c:pt idx="1475">
                  <c:v>58.993000000000002</c:v>
                </c:pt>
                <c:pt idx="1476">
                  <c:v>59.508000000000003</c:v>
                </c:pt>
                <c:pt idx="1477">
                  <c:v>59.508000000000003</c:v>
                </c:pt>
                <c:pt idx="1478">
                  <c:v>59.850999999999999</c:v>
                </c:pt>
                <c:pt idx="1479">
                  <c:v>59.68</c:v>
                </c:pt>
                <c:pt idx="1480">
                  <c:v>60.024000000000001</c:v>
                </c:pt>
                <c:pt idx="1481">
                  <c:v>59.508000000000003</c:v>
                </c:pt>
                <c:pt idx="1482">
                  <c:v>59.336999999999996</c:v>
                </c:pt>
                <c:pt idx="1483">
                  <c:v>58.476000000000006</c:v>
                </c:pt>
                <c:pt idx="1484">
                  <c:v>58.993000000000002</c:v>
                </c:pt>
                <c:pt idx="1485">
                  <c:v>58.303000000000004</c:v>
                </c:pt>
                <c:pt idx="1486">
                  <c:v>58.303000000000004</c:v>
                </c:pt>
                <c:pt idx="1487">
                  <c:v>58.647000000000006</c:v>
                </c:pt>
                <c:pt idx="1488">
                  <c:v>58.82</c:v>
                </c:pt>
                <c:pt idx="1489">
                  <c:v>58.476000000000006</c:v>
                </c:pt>
                <c:pt idx="1490">
                  <c:v>59.508000000000003</c:v>
                </c:pt>
                <c:pt idx="1491">
                  <c:v>61.227000000000011</c:v>
                </c:pt>
                <c:pt idx="1492">
                  <c:v>62.254000000000005</c:v>
                </c:pt>
                <c:pt idx="1493">
                  <c:v>63.454999999999998</c:v>
                </c:pt>
                <c:pt idx="1494">
                  <c:v>66.537000000000006</c:v>
                </c:pt>
                <c:pt idx="1495">
                  <c:v>70.48</c:v>
                </c:pt>
                <c:pt idx="1496">
                  <c:v>75.138999999999982</c:v>
                </c:pt>
                <c:pt idx="1497">
                  <c:v>75.138999999999982</c:v>
                </c:pt>
                <c:pt idx="1498">
                  <c:v>71.85599999999998</c:v>
                </c:pt>
                <c:pt idx="1499">
                  <c:v>72.371999999999986</c:v>
                </c:pt>
                <c:pt idx="1500">
                  <c:v>73.233999999999995</c:v>
                </c:pt>
                <c:pt idx="1501">
                  <c:v>72.891000000000005</c:v>
                </c:pt>
                <c:pt idx="1502">
                  <c:v>74.271000000000001</c:v>
                </c:pt>
                <c:pt idx="1503">
                  <c:v>72.545000000000002</c:v>
                </c:pt>
                <c:pt idx="1504">
                  <c:v>72.198999999999998</c:v>
                </c:pt>
                <c:pt idx="1505">
                  <c:v>72.545000000000002</c:v>
                </c:pt>
                <c:pt idx="1506">
                  <c:v>75.312000000000012</c:v>
                </c:pt>
                <c:pt idx="1507">
                  <c:v>76.006</c:v>
                </c:pt>
                <c:pt idx="1508">
                  <c:v>78.8</c:v>
                </c:pt>
                <c:pt idx="1509">
                  <c:v>76.875999999999991</c:v>
                </c:pt>
                <c:pt idx="1510">
                  <c:v>75.138999999999982</c:v>
                </c:pt>
                <c:pt idx="1511">
                  <c:v>75.312000000000012</c:v>
                </c:pt>
                <c:pt idx="1512">
                  <c:v>74.964000000000013</c:v>
                </c:pt>
                <c:pt idx="1513">
                  <c:v>74.271000000000001</c:v>
                </c:pt>
                <c:pt idx="1514">
                  <c:v>73.58</c:v>
                </c:pt>
                <c:pt idx="1515">
                  <c:v>73.753</c:v>
                </c:pt>
                <c:pt idx="1516">
                  <c:v>73.062000000000012</c:v>
                </c:pt>
                <c:pt idx="1517">
                  <c:v>73.062000000000012</c:v>
                </c:pt>
                <c:pt idx="1518">
                  <c:v>72.891000000000005</c:v>
                </c:pt>
                <c:pt idx="1519">
                  <c:v>72.027999999999992</c:v>
                </c:pt>
                <c:pt idx="1520">
                  <c:v>71.512</c:v>
                </c:pt>
                <c:pt idx="1521">
                  <c:v>70.995000000000005</c:v>
                </c:pt>
                <c:pt idx="1522">
                  <c:v>69.621999999999986</c:v>
                </c:pt>
                <c:pt idx="1523">
                  <c:v>67.906000000000006</c:v>
                </c:pt>
                <c:pt idx="1524">
                  <c:v>66.366</c:v>
                </c:pt>
                <c:pt idx="1525">
                  <c:v>63.626000000000012</c:v>
                </c:pt>
                <c:pt idx="1526">
                  <c:v>64.480999999999995</c:v>
                </c:pt>
                <c:pt idx="1527">
                  <c:v>63.626000000000012</c:v>
                </c:pt>
                <c:pt idx="1528">
                  <c:v>61.741</c:v>
                </c:pt>
                <c:pt idx="1529">
                  <c:v>59.336999999999996</c:v>
                </c:pt>
                <c:pt idx="1530">
                  <c:v>56.75</c:v>
                </c:pt>
                <c:pt idx="1531">
                  <c:v>54.669000000000011</c:v>
                </c:pt>
                <c:pt idx="1532">
                  <c:v>52.75</c:v>
                </c:pt>
                <c:pt idx="1533">
                  <c:v>51.873999999999995</c:v>
                </c:pt>
                <c:pt idx="1534">
                  <c:v>52.75</c:v>
                </c:pt>
                <c:pt idx="1535">
                  <c:v>50.643000000000001</c:v>
                </c:pt>
                <c:pt idx="1536">
                  <c:v>48.870999999999995</c:v>
                </c:pt>
                <c:pt idx="1537">
                  <c:v>47.266000000000012</c:v>
                </c:pt>
                <c:pt idx="1538">
                  <c:v>45.466000000000001</c:v>
                </c:pt>
                <c:pt idx="1539">
                  <c:v>44.742000000000004</c:v>
                </c:pt>
                <c:pt idx="1540">
                  <c:v>43.648000000000003</c:v>
                </c:pt>
                <c:pt idx="1541">
                  <c:v>43.282000000000004</c:v>
                </c:pt>
                <c:pt idx="1542">
                  <c:v>43.466000000000001</c:v>
                </c:pt>
                <c:pt idx="1543">
                  <c:v>43.282000000000004</c:v>
                </c:pt>
                <c:pt idx="1544">
                  <c:v>43.099000000000011</c:v>
                </c:pt>
                <c:pt idx="1545">
                  <c:v>42.732000000000006</c:v>
                </c:pt>
                <c:pt idx="1546">
                  <c:v>42.363</c:v>
                </c:pt>
                <c:pt idx="1547">
                  <c:v>43.466000000000001</c:v>
                </c:pt>
                <c:pt idx="1548">
                  <c:v>43.282000000000004</c:v>
                </c:pt>
                <c:pt idx="1549">
                  <c:v>41.439</c:v>
                </c:pt>
                <c:pt idx="1550">
                  <c:v>40.321000000000005</c:v>
                </c:pt>
                <c:pt idx="1551">
                  <c:v>39.760000000000005</c:v>
                </c:pt>
                <c:pt idx="1552">
                  <c:v>38.25</c:v>
                </c:pt>
                <c:pt idx="1553">
                  <c:v>37.870000000000005</c:v>
                </c:pt>
                <c:pt idx="1554">
                  <c:v>37.107000000000006</c:v>
                </c:pt>
                <c:pt idx="1555">
                  <c:v>36.723000000000013</c:v>
                </c:pt>
                <c:pt idx="1556">
                  <c:v>36.145000000000003</c:v>
                </c:pt>
                <c:pt idx="1557">
                  <c:v>35.175000000000004</c:v>
                </c:pt>
                <c:pt idx="1558">
                  <c:v>34.786000000000001</c:v>
                </c:pt>
                <c:pt idx="1559">
                  <c:v>34.980999999999995</c:v>
                </c:pt>
                <c:pt idx="1560">
                  <c:v>35.950999999999993</c:v>
                </c:pt>
                <c:pt idx="1561">
                  <c:v>38.817999999999998</c:v>
                </c:pt>
                <c:pt idx="1562">
                  <c:v>42.363</c:v>
                </c:pt>
                <c:pt idx="1563">
                  <c:v>46.188000000000002</c:v>
                </c:pt>
                <c:pt idx="1564">
                  <c:v>47.446000000000005</c:v>
                </c:pt>
                <c:pt idx="1565">
                  <c:v>48.516999999999996</c:v>
                </c:pt>
                <c:pt idx="1566">
                  <c:v>50.818999999999996</c:v>
                </c:pt>
                <c:pt idx="1567">
                  <c:v>54.669000000000011</c:v>
                </c:pt>
                <c:pt idx="1568">
                  <c:v>58.131</c:v>
                </c:pt>
                <c:pt idx="1569">
                  <c:v>60.024000000000001</c:v>
                </c:pt>
                <c:pt idx="1570">
                  <c:v>57.096000000000011</c:v>
                </c:pt>
                <c:pt idx="1571">
                  <c:v>59.336999999999996</c:v>
                </c:pt>
                <c:pt idx="1572">
                  <c:v>62.254000000000005</c:v>
                </c:pt>
                <c:pt idx="1573">
                  <c:v>59.508000000000003</c:v>
                </c:pt>
                <c:pt idx="1574">
                  <c:v>61.911999999999999</c:v>
                </c:pt>
                <c:pt idx="1575">
                  <c:v>62.94</c:v>
                </c:pt>
                <c:pt idx="1576">
                  <c:v>60.882999999999996</c:v>
                </c:pt>
                <c:pt idx="1577">
                  <c:v>61.569000000000003</c:v>
                </c:pt>
                <c:pt idx="1578">
                  <c:v>66.878999999999991</c:v>
                </c:pt>
                <c:pt idx="1579">
                  <c:v>68.421000000000006</c:v>
                </c:pt>
                <c:pt idx="1580">
                  <c:v>70.995000000000005</c:v>
                </c:pt>
                <c:pt idx="1581">
                  <c:v>70.823999999999998</c:v>
                </c:pt>
                <c:pt idx="1582">
                  <c:v>67.391999999999996</c:v>
                </c:pt>
                <c:pt idx="1583">
                  <c:v>67.563999999999993</c:v>
                </c:pt>
                <c:pt idx="1584">
                  <c:v>67.221000000000004</c:v>
                </c:pt>
                <c:pt idx="1585">
                  <c:v>65.167000000000002</c:v>
                </c:pt>
                <c:pt idx="1586">
                  <c:v>64.824999999999989</c:v>
                </c:pt>
                <c:pt idx="1587">
                  <c:v>65.337999999999994</c:v>
                </c:pt>
                <c:pt idx="1588">
                  <c:v>64.651999999999987</c:v>
                </c:pt>
                <c:pt idx="1589">
                  <c:v>64.651999999999987</c:v>
                </c:pt>
                <c:pt idx="1590">
                  <c:v>65.509</c:v>
                </c:pt>
                <c:pt idx="1591">
                  <c:v>66.192999999999998</c:v>
                </c:pt>
                <c:pt idx="1592">
                  <c:v>66.021999999999991</c:v>
                </c:pt>
                <c:pt idx="1593">
                  <c:v>66.878999999999991</c:v>
                </c:pt>
                <c:pt idx="1594">
                  <c:v>64.138999999999982</c:v>
                </c:pt>
                <c:pt idx="1595">
                  <c:v>60.368000000000002</c:v>
                </c:pt>
                <c:pt idx="1596">
                  <c:v>56.403999999999996</c:v>
                </c:pt>
                <c:pt idx="1597">
                  <c:v>52.925000000000004</c:v>
                </c:pt>
                <c:pt idx="1598">
                  <c:v>50.995000000000005</c:v>
                </c:pt>
                <c:pt idx="1599">
                  <c:v>49.403999999999996</c:v>
                </c:pt>
                <c:pt idx="1600">
                  <c:v>47.981999999999999</c:v>
                </c:pt>
                <c:pt idx="1601">
                  <c:v>46.728000000000009</c:v>
                </c:pt>
                <c:pt idx="1602">
                  <c:v>46.188000000000002</c:v>
                </c:pt>
                <c:pt idx="1603">
                  <c:v>45.648000000000003</c:v>
                </c:pt>
                <c:pt idx="1604">
                  <c:v>44.922000000000004</c:v>
                </c:pt>
                <c:pt idx="1605">
                  <c:v>44.56</c:v>
                </c:pt>
                <c:pt idx="1606">
                  <c:v>44.013000000000005</c:v>
                </c:pt>
                <c:pt idx="1607">
                  <c:v>43.282000000000004</c:v>
                </c:pt>
                <c:pt idx="1608">
                  <c:v>42.732000000000006</c:v>
                </c:pt>
                <c:pt idx="1609">
                  <c:v>41.994</c:v>
                </c:pt>
                <c:pt idx="1610">
                  <c:v>41.994</c:v>
                </c:pt>
                <c:pt idx="1611">
                  <c:v>41.809999999999995</c:v>
                </c:pt>
                <c:pt idx="1612">
                  <c:v>40.880999999999993</c:v>
                </c:pt>
                <c:pt idx="1613">
                  <c:v>40.509</c:v>
                </c:pt>
                <c:pt idx="1614">
                  <c:v>40.509</c:v>
                </c:pt>
                <c:pt idx="1615">
                  <c:v>39.946999999999996</c:v>
                </c:pt>
                <c:pt idx="1616">
                  <c:v>39.573</c:v>
                </c:pt>
                <c:pt idx="1617">
                  <c:v>39.573</c:v>
                </c:pt>
                <c:pt idx="1618">
                  <c:v>39.573</c:v>
                </c:pt>
                <c:pt idx="1619">
                  <c:v>39.196000000000012</c:v>
                </c:pt>
                <c:pt idx="1620">
                  <c:v>38.817999999999998</c:v>
                </c:pt>
                <c:pt idx="1621">
                  <c:v>38.25</c:v>
                </c:pt>
                <c:pt idx="1622">
                  <c:v>38.25</c:v>
                </c:pt>
                <c:pt idx="1623">
                  <c:v>38.061</c:v>
                </c:pt>
                <c:pt idx="1624">
                  <c:v>37.870000000000005</c:v>
                </c:pt>
                <c:pt idx="1625">
                  <c:v>37.870000000000005</c:v>
                </c:pt>
                <c:pt idx="1626">
                  <c:v>37.870000000000005</c:v>
                </c:pt>
                <c:pt idx="1627">
                  <c:v>38.061</c:v>
                </c:pt>
                <c:pt idx="1628">
                  <c:v>38.25</c:v>
                </c:pt>
                <c:pt idx="1629">
                  <c:v>38.817999999999998</c:v>
                </c:pt>
                <c:pt idx="1630">
                  <c:v>38.817999999999998</c:v>
                </c:pt>
                <c:pt idx="1631">
                  <c:v>39.383999999999993</c:v>
                </c:pt>
                <c:pt idx="1632">
                  <c:v>40.509</c:v>
                </c:pt>
                <c:pt idx="1633">
                  <c:v>41.625000000000007</c:v>
                </c:pt>
                <c:pt idx="1634">
                  <c:v>43.466000000000001</c:v>
                </c:pt>
                <c:pt idx="1635">
                  <c:v>45.466000000000001</c:v>
                </c:pt>
                <c:pt idx="1636">
                  <c:v>47.624000000000002</c:v>
                </c:pt>
                <c:pt idx="1637">
                  <c:v>50.466000000000001</c:v>
                </c:pt>
                <c:pt idx="1638">
                  <c:v>52.925000000000004</c:v>
                </c:pt>
                <c:pt idx="1639">
                  <c:v>55.537000000000006</c:v>
                </c:pt>
                <c:pt idx="1640">
                  <c:v>61.227000000000011</c:v>
                </c:pt>
                <c:pt idx="1641">
                  <c:v>64.995999999999995</c:v>
                </c:pt>
                <c:pt idx="1642">
                  <c:v>68.421000000000006</c:v>
                </c:pt>
                <c:pt idx="1643">
                  <c:v>71.682999999999993</c:v>
                </c:pt>
                <c:pt idx="1644">
                  <c:v>73.926000000000002</c:v>
                </c:pt>
                <c:pt idx="1645">
                  <c:v>75.483999999999995</c:v>
                </c:pt>
                <c:pt idx="1646">
                  <c:v>77.224999999999994</c:v>
                </c:pt>
                <c:pt idx="1647">
                  <c:v>76.353999999999999</c:v>
                </c:pt>
                <c:pt idx="1648">
                  <c:v>75.658999999999992</c:v>
                </c:pt>
                <c:pt idx="1649">
                  <c:v>77.05</c:v>
                </c:pt>
                <c:pt idx="1650">
                  <c:v>78.974999999999994</c:v>
                </c:pt>
                <c:pt idx="1651">
                  <c:v>79.677999999999983</c:v>
                </c:pt>
                <c:pt idx="1652">
                  <c:v>80.206000000000003</c:v>
                </c:pt>
                <c:pt idx="1653">
                  <c:v>81.266000000000005</c:v>
                </c:pt>
                <c:pt idx="1654">
                  <c:v>79.501999999999995</c:v>
                </c:pt>
                <c:pt idx="1655">
                  <c:v>78.623999999999981</c:v>
                </c:pt>
                <c:pt idx="1656">
                  <c:v>78.974999999999994</c:v>
                </c:pt>
                <c:pt idx="1657">
                  <c:v>79.677999999999983</c:v>
                </c:pt>
                <c:pt idx="1658">
                  <c:v>79.150999999999982</c:v>
                </c:pt>
                <c:pt idx="1659">
                  <c:v>79.325999999999979</c:v>
                </c:pt>
                <c:pt idx="1660">
                  <c:v>78.623999999999981</c:v>
                </c:pt>
                <c:pt idx="1661">
                  <c:v>78.8</c:v>
                </c:pt>
                <c:pt idx="1662">
                  <c:v>79.325999999999979</c:v>
                </c:pt>
                <c:pt idx="1663">
                  <c:v>78.8</c:v>
                </c:pt>
                <c:pt idx="1664">
                  <c:v>77.748999999999995</c:v>
                </c:pt>
                <c:pt idx="1665">
                  <c:v>76.353999999999999</c:v>
                </c:pt>
                <c:pt idx="1666">
                  <c:v>75.138999999999982</c:v>
                </c:pt>
                <c:pt idx="1667">
                  <c:v>73.233999999999995</c:v>
                </c:pt>
                <c:pt idx="1668">
                  <c:v>72.545000000000002</c:v>
                </c:pt>
                <c:pt idx="1669">
                  <c:v>71.682999999999993</c:v>
                </c:pt>
                <c:pt idx="1670">
                  <c:v>70.995000000000005</c:v>
                </c:pt>
                <c:pt idx="1671">
                  <c:v>70.48</c:v>
                </c:pt>
                <c:pt idx="1672">
                  <c:v>70.307999999999993</c:v>
                </c:pt>
                <c:pt idx="1673">
                  <c:v>69.964000000000013</c:v>
                </c:pt>
                <c:pt idx="1674">
                  <c:v>69.106999999999999</c:v>
                </c:pt>
                <c:pt idx="1675">
                  <c:v>67.563999999999993</c:v>
                </c:pt>
                <c:pt idx="1676">
                  <c:v>65.337999999999994</c:v>
                </c:pt>
                <c:pt idx="1677">
                  <c:v>63.454999999999998</c:v>
                </c:pt>
                <c:pt idx="1678">
                  <c:v>62.083000000000006</c:v>
                </c:pt>
                <c:pt idx="1679">
                  <c:v>62.94</c:v>
                </c:pt>
                <c:pt idx="1680">
                  <c:v>62.254000000000005</c:v>
                </c:pt>
                <c:pt idx="1681">
                  <c:v>60.024000000000001</c:v>
                </c:pt>
                <c:pt idx="1682">
                  <c:v>58.131</c:v>
                </c:pt>
                <c:pt idx="1683">
                  <c:v>56.923000000000002</c:v>
                </c:pt>
                <c:pt idx="1684">
                  <c:v>56.75</c:v>
                </c:pt>
                <c:pt idx="1685">
                  <c:v>55.364000000000004</c:v>
                </c:pt>
                <c:pt idx="1686">
                  <c:v>55.189</c:v>
                </c:pt>
                <c:pt idx="1687">
                  <c:v>54.669000000000011</c:v>
                </c:pt>
                <c:pt idx="1688">
                  <c:v>54.669000000000011</c:v>
                </c:pt>
                <c:pt idx="1689">
                  <c:v>53.623000000000012</c:v>
                </c:pt>
                <c:pt idx="1690">
                  <c:v>52.925000000000004</c:v>
                </c:pt>
                <c:pt idx="1691">
                  <c:v>52.925000000000004</c:v>
                </c:pt>
                <c:pt idx="1692">
                  <c:v>53.1</c:v>
                </c:pt>
                <c:pt idx="1693">
                  <c:v>53.449000000000005</c:v>
                </c:pt>
                <c:pt idx="1694">
                  <c:v>64.995999999999995</c:v>
                </c:pt>
                <c:pt idx="1695">
                  <c:v>66.366</c:v>
                </c:pt>
                <c:pt idx="1696">
                  <c:v>66.878999999999991</c:v>
                </c:pt>
                <c:pt idx="1697">
                  <c:v>68.248000000000005</c:v>
                </c:pt>
                <c:pt idx="1698">
                  <c:v>67.735000000000014</c:v>
                </c:pt>
                <c:pt idx="1699">
                  <c:v>67.735000000000014</c:v>
                </c:pt>
                <c:pt idx="1700">
                  <c:v>67.221000000000004</c:v>
                </c:pt>
                <c:pt idx="1701">
                  <c:v>65.167000000000002</c:v>
                </c:pt>
                <c:pt idx="1702">
                  <c:v>60.539000000000001</c:v>
                </c:pt>
                <c:pt idx="1703">
                  <c:v>57.614000000000004</c:v>
                </c:pt>
                <c:pt idx="1704">
                  <c:v>56.75</c:v>
                </c:pt>
                <c:pt idx="1705">
                  <c:v>57.785000000000004</c:v>
                </c:pt>
                <c:pt idx="1706">
                  <c:v>59.68</c:v>
                </c:pt>
                <c:pt idx="1707">
                  <c:v>63.111000000000004</c:v>
                </c:pt>
                <c:pt idx="1708">
                  <c:v>66.366</c:v>
                </c:pt>
                <c:pt idx="1709">
                  <c:v>70.307999999999993</c:v>
                </c:pt>
                <c:pt idx="1710">
                  <c:v>72.198999999999998</c:v>
                </c:pt>
                <c:pt idx="1711">
                  <c:v>73.406999999999996</c:v>
                </c:pt>
                <c:pt idx="1712">
                  <c:v>75.483999999999995</c:v>
                </c:pt>
                <c:pt idx="1713">
                  <c:v>76.006</c:v>
                </c:pt>
                <c:pt idx="1714">
                  <c:v>76.180999999999983</c:v>
                </c:pt>
                <c:pt idx="1715">
                  <c:v>77.05</c:v>
                </c:pt>
                <c:pt idx="1716">
                  <c:v>77.400000000000006</c:v>
                </c:pt>
                <c:pt idx="1717">
                  <c:v>77.573999999999998</c:v>
                </c:pt>
                <c:pt idx="1718">
                  <c:v>78.274000000000001</c:v>
                </c:pt>
                <c:pt idx="1719">
                  <c:v>78.8</c:v>
                </c:pt>
                <c:pt idx="1720">
                  <c:v>78.449000000000012</c:v>
                </c:pt>
                <c:pt idx="1721">
                  <c:v>78.8</c:v>
                </c:pt>
                <c:pt idx="1722">
                  <c:v>79.85299999999998</c:v>
                </c:pt>
                <c:pt idx="1723">
                  <c:v>80.558999999999983</c:v>
                </c:pt>
                <c:pt idx="1724">
                  <c:v>81.09</c:v>
                </c:pt>
                <c:pt idx="1725">
                  <c:v>81.796999999999997</c:v>
                </c:pt>
                <c:pt idx="1726">
                  <c:v>81.09</c:v>
                </c:pt>
                <c:pt idx="1727">
                  <c:v>80.206000000000003</c:v>
                </c:pt>
                <c:pt idx="1728">
                  <c:v>80.735000000000014</c:v>
                </c:pt>
                <c:pt idx="1729">
                  <c:v>80.735000000000014</c:v>
                </c:pt>
                <c:pt idx="1730">
                  <c:v>80.206000000000003</c:v>
                </c:pt>
                <c:pt idx="1731">
                  <c:v>80.558999999999983</c:v>
                </c:pt>
                <c:pt idx="1732">
                  <c:v>80.558999999999983</c:v>
                </c:pt>
                <c:pt idx="1733">
                  <c:v>80.558999999999983</c:v>
                </c:pt>
                <c:pt idx="1734">
                  <c:v>80.911000000000016</c:v>
                </c:pt>
                <c:pt idx="1735">
                  <c:v>80.028999999999982</c:v>
                </c:pt>
                <c:pt idx="1736">
                  <c:v>78.974999999999994</c:v>
                </c:pt>
                <c:pt idx="1737">
                  <c:v>76.875999999999991</c:v>
                </c:pt>
                <c:pt idx="1738">
                  <c:v>75.483999999999995</c:v>
                </c:pt>
                <c:pt idx="1739">
                  <c:v>70.823999999999998</c:v>
                </c:pt>
                <c:pt idx="1740">
                  <c:v>65.850999999999999</c:v>
                </c:pt>
                <c:pt idx="1741">
                  <c:v>62.083000000000006</c:v>
                </c:pt>
                <c:pt idx="1742">
                  <c:v>59.850999999999999</c:v>
                </c:pt>
                <c:pt idx="1743">
                  <c:v>57.785000000000004</c:v>
                </c:pt>
                <c:pt idx="1744">
                  <c:v>55.711000000000006</c:v>
                </c:pt>
                <c:pt idx="1745">
                  <c:v>54.669000000000011</c:v>
                </c:pt>
                <c:pt idx="1746">
                  <c:v>53.449000000000005</c:v>
                </c:pt>
                <c:pt idx="1747">
                  <c:v>52.925000000000004</c:v>
                </c:pt>
                <c:pt idx="1748">
                  <c:v>52.05</c:v>
                </c:pt>
                <c:pt idx="1749">
                  <c:v>51.172000000000004</c:v>
                </c:pt>
                <c:pt idx="1750">
                  <c:v>50.643000000000001</c:v>
                </c:pt>
                <c:pt idx="1751">
                  <c:v>49.582000000000001</c:v>
                </c:pt>
                <c:pt idx="1752">
                  <c:v>49.05</c:v>
                </c:pt>
                <c:pt idx="1753">
                  <c:v>48.870999999999995</c:v>
                </c:pt>
                <c:pt idx="1754">
                  <c:v>48.695000000000007</c:v>
                </c:pt>
                <c:pt idx="1755">
                  <c:v>47.981999999999999</c:v>
                </c:pt>
                <c:pt idx="1756">
                  <c:v>47.802</c:v>
                </c:pt>
                <c:pt idx="1757">
                  <c:v>47.266000000000012</c:v>
                </c:pt>
                <c:pt idx="1758">
                  <c:v>46.369</c:v>
                </c:pt>
                <c:pt idx="1759">
                  <c:v>46.008000000000003</c:v>
                </c:pt>
                <c:pt idx="1760">
                  <c:v>45.648000000000003</c:v>
                </c:pt>
                <c:pt idx="1761">
                  <c:v>46.188000000000002</c:v>
                </c:pt>
                <c:pt idx="1762">
                  <c:v>46.728000000000009</c:v>
                </c:pt>
                <c:pt idx="1763">
                  <c:v>47.088000000000001</c:v>
                </c:pt>
                <c:pt idx="1764">
                  <c:v>46.908000000000001</c:v>
                </c:pt>
                <c:pt idx="1765">
                  <c:v>47.266000000000012</c:v>
                </c:pt>
                <c:pt idx="1766">
                  <c:v>47.266000000000012</c:v>
                </c:pt>
                <c:pt idx="1767">
                  <c:v>46.908000000000001</c:v>
                </c:pt>
                <c:pt idx="1768">
                  <c:v>45.828000000000003</c:v>
                </c:pt>
                <c:pt idx="1769">
                  <c:v>44.922000000000004</c:v>
                </c:pt>
                <c:pt idx="1770">
                  <c:v>44.56</c:v>
                </c:pt>
                <c:pt idx="1771">
                  <c:v>43.830999999999996</c:v>
                </c:pt>
                <c:pt idx="1772">
                  <c:v>43.282000000000004</c:v>
                </c:pt>
                <c:pt idx="1773">
                  <c:v>43.282000000000004</c:v>
                </c:pt>
                <c:pt idx="1774">
                  <c:v>43.648000000000003</c:v>
                </c:pt>
                <c:pt idx="1775">
                  <c:v>44.195000000000007</c:v>
                </c:pt>
                <c:pt idx="1776">
                  <c:v>46.008000000000003</c:v>
                </c:pt>
                <c:pt idx="1777">
                  <c:v>48.339000000000006</c:v>
                </c:pt>
                <c:pt idx="1778">
                  <c:v>51.699000000000012</c:v>
                </c:pt>
                <c:pt idx="1779">
                  <c:v>55.016999999999996</c:v>
                </c:pt>
                <c:pt idx="1780">
                  <c:v>56.923000000000002</c:v>
                </c:pt>
                <c:pt idx="1781">
                  <c:v>58.647000000000006</c:v>
                </c:pt>
                <c:pt idx="1782">
                  <c:v>59.508000000000003</c:v>
                </c:pt>
                <c:pt idx="1783">
                  <c:v>61.741</c:v>
                </c:pt>
                <c:pt idx="1784">
                  <c:v>64.995999999999995</c:v>
                </c:pt>
                <c:pt idx="1785">
                  <c:v>68.248000000000005</c:v>
                </c:pt>
                <c:pt idx="1786">
                  <c:v>67.221000000000004</c:v>
                </c:pt>
                <c:pt idx="1787">
                  <c:v>65.337999999999994</c:v>
                </c:pt>
                <c:pt idx="1788">
                  <c:v>64.31</c:v>
                </c:pt>
                <c:pt idx="1789">
                  <c:v>65.337999999999994</c:v>
                </c:pt>
                <c:pt idx="1790">
                  <c:v>69.964000000000013</c:v>
                </c:pt>
                <c:pt idx="1791">
                  <c:v>70.48</c:v>
                </c:pt>
                <c:pt idx="1792">
                  <c:v>69.964000000000013</c:v>
                </c:pt>
                <c:pt idx="1793">
                  <c:v>70.650999999999982</c:v>
                </c:pt>
                <c:pt idx="1794">
                  <c:v>74.271000000000001</c:v>
                </c:pt>
                <c:pt idx="1795">
                  <c:v>76.006</c:v>
                </c:pt>
                <c:pt idx="1796">
                  <c:v>79.325999999999979</c:v>
                </c:pt>
                <c:pt idx="1797">
                  <c:v>78.623999999999981</c:v>
                </c:pt>
                <c:pt idx="1798">
                  <c:v>77.05</c:v>
                </c:pt>
                <c:pt idx="1799">
                  <c:v>77.400000000000006</c:v>
                </c:pt>
                <c:pt idx="1800">
                  <c:v>76.875999999999991</c:v>
                </c:pt>
                <c:pt idx="1801">
                  <c:v>75.312000000000012</c:v>
                </c:pt>
                <c:pt idx="1802">
                  <c:v>73.753</c:v>
                </c:pt>
                <c:pt idx="1803">
                  <c:v>72.718000000000004</c:v>
                </c:pt>
                <c:pt idx="1804">
                  <c:v>72.371999999999986</c:v>
                </c:pt>
                <c:pt idx="1805">
                  <c:v>73.062000000000012</c:v>
                </c:pt>
                <c:pt idx="1806">
                  <c:v>72.891000000000005</c:v>
                </c:pt>
                <c:pt idx="1807">
                  <c:v>71.85599999999998</c:v>
                </c:pt>
                <c:pt idx="1808">
                  <c:v>70.995000000000005</c:v>
                </c:pt>
                <c:pt idx="1809">
                  <c:v>70.823999999999998</c:v>
                </c:pt>
                <c:pt idx="1810">
                  <c:v>69.621999999999986</c:v>
                </c:pt>
                <c:pt idx="1811">
                  <c:v>68.248000000000005</c:v>
                </c:pt>
                <c:pt idx="1812">
                  <c:v>66.537000000000006</c:v>
                </c:pt>
                <c:pt idx="1813">
                  <c:v>65.850999999999999</c:v>
                </c:pt>
                <c:pt idx="1814">
                  <c:v>65.850999999999999</c:v>
                </c:pt>
                <c:pt idx="1815">
                  <c:v>64.995999999999995</c:v>
                </c:pt>
                <c:pt idx="1816">
                  <c:v>64.31</c:v>
                </c:pt>
                <c:pt idx="1817">
                  <c:v>63.111000000000004</c:v>
                </c:pt>
                <c:pt idx="1818">
                  <c:v>62.083000000000006</c:v>
                </c:pt>
                <c:pt idx="1819">
                  <c:v>61.053999999999995</c:v>
                </c:pt>
                <c:pt idx="1820">
                  <c:v>60.712000000000003</c:v>
                </c:pt>
                <c:pt idx="1821">
                  <c:v>61.227000000000011</c:v>
                </c:pt>
                <c:pt idx="1822">
                  <c:v>62.254000000000005</c:v>
                </c:pt>
                <c:pt idx="1823">
                  <c:v>62.598000000000006</c:v>
                </c:pt>
                <c:pt idx="1824">
                  <c:v>61.911999999999999</c:v>
                </c:pt>
                <c:pt idx="1825">
                  <c:v>61.569000000000003</c:v>
                </c:pt>
                <c:pt idx="1826">
                  <c:v>61.227000000000011</c:v>
                </c:pt>
                <c:pt idx="1827">
                  <c:v>60.882999999999996</c:v>
                </c:pt>
                <c:pt idx="1828">
                  <c:v>60.195000000000007</c:v>
                </c:pt>
                <c:pt idx="1829">
                  <c:v>59.336999999999996</c:v>
                </c:pt>
                <c:pt idx="1830">
                  <c:v>58.82</c:v>
                </c:pt>
                <c:pt idx="1831">
                  <c:v>58.647000000000006</c:v>
                </c:pt>
                <c:pt idx="1832">
                  <c:v>58.647000000000006</c:v>
                </c:pt>
                <c:pt idx="1833">
                  <c:v>58.476000000000006</c:v>
                </c:pt>
                <c:pt idx="1834">
                  <c:v>58.131</c:v>
                </c:pt>
                <c:pt idx="1835">
                  <c:v>57.785000000000004</c:v>
                </c:pt>
                <c:pt idx="1836">
                  <c:v>57.785000000000004</c:v>
                </c:pt>
                <c:pt idx="1837">
                  <c:v>57.785000000000004</c:v>
                </c:pt>
                <c:pt idx="1838">
                  <c:v>57.614000000000004</c:v>
                </c:pt>
                <c:pt idx="1839">
                  <c:v>57.614000000000004</c:v>
                </c:pt>
                <c:pt idx="1840">
                  <c:v>57.268000000000008</c:v>
                </c:pt>
                <c:pt idx="1841">
                  <c:v>57.096000000000011</c:v>
                </c:pt>
                <c:pt idx="1842">
                  <c:v>57.096000000000011</c:v>
                </c:pt>
                <c:pt idx="1843">
                  <c:v>56.923000000000002</c:v>
                </c:pt>
                <c:pt idx="1844">
                  <c:v>56.923000000000002</c:v>
                </c:pt>
                <c:pt idx="1845">
                  <c:v>56.75</c:v>
                </c:pt>
                <c:pt idx="1846">
                  <c:v>56.75</c:v>
                </c:pt>
                <c:pt idx="1847">
                  <c:v>56.75</c:v>
                </c:pt>
                <c:pt idx="1848">
                  <c:v>56.75</c:v>
                </c:pt>
                <c:pt idx="1849">
                  <c:v>57.096000000000011</c:v>
                </c:pt>
                <c:pt idx="1850">
                  <c:v>57.440999999999995</c:v>
                </c:pt>
                <c:pt idx="1851">
                  <c:v>59.164000000000001</c:v>
                </c:pt>
                <c:pt idx="1852">
                  <c:v>60.024000000000001</c:v>
                </c:pt>
                <c:pt idx="1853">
                  <c:v>60.712000000000003</c:v>
                </c:pt>
                <c:pt idx="1854">
                  <c:v>61.911999999999999</c:v>
                </c:pt>
                <c:pt idx="1855">
                  <c:v>63.797000000000011</c:v>
                </c:pt>
                <c:pt idx="1856">
                  <c:v>66.192999999999998</c:v>
                </c:pt>
                <c:pt idx="1857">
                  <c:v>68.076999999999998</c:v>
                </c:pt>
                <c:pt idx="1858">
                  <c:v>69.106999999999999</c:v>
                </c:pt>
                <c:pt idx="1859">
                  <c:v>73.233999999999995</c:v>
                </c:pt>
                <c:pt idx="1860">
                  <c:v>75.483999999999995</c:v>
                </c:pt>
                <c:pt idx="1861">
                  <c:v>76.006</c:v>
                </c:pt>
                <c:pt idx="1862">
                  <c:v>76.527999999999992</c:v>
                </c:pt>
                <c:pt idx="1863">
                  <c:v>75.831999999999994</c:v>
                </c:pt>
                <c:pt idx="1864">
                  <c:v>75.138999999999982</c:v>
                </c:pt>
                <c:pt idx="1865">
                  <c:v>75.831999999999994</c:v>
                </c:pt>
                <c:pt idx="1866">
                  <c:v>77.05</c:v>
                </c:pt>
                <c:pt idx="1867">
                  <c:v>79.150999999999982</c:v>
                </c:pt>
                <c:pt idx="1868">
                  <c:v>78.098000000000013</c:v>
                </c:pt>
                <c:pt idx="1869">
                  <c:v>79.677999999999983</c:v>
                </c:pt>
                <c:pt idx="1870">
                  <c:v>77.573999999999998</c:v>
                </c:pt>
                <c:pt idx="1871">
                  <c:v>78.8</c:v>
                </c:pt>
                <c:pt idx="1872">
                  <c:v>78.274000000000001</c:v>
                </c:pt>
                <c:pt idx="1873">
                  <c:v>78.098000000000013</c:v>
                </c:pt>
                <c:pt idx="1874">
                  <c:v>77.748999999999995</c:v>
                </c:pt>
                <c:pt idx="1875">
                  <c:v>77.224999999999994</c:v>
                </c:pt>
                <c:pt idx="1876">
                  <c:v>77.923000000000002</c:v>
                </c:pt>
                <c:pt idx="1877">
                  <c:v>76.875999999999991</c:v>
                </c:pt>
                <c:pt idx="1878">
                  <c:v>75.138999999999982</c:v>
                </c:pt>
                <c:pt idx="1879">
                  <c:v>74.619</c:v>
                </c:pt>
                <c:pt idx="1880">
                  <c:v>74.098000000000013</c:v>
                </c:pt>
                <c:pt idx="1881">
                  <c:v>72.027999999999992</c:v>
                </c:pt>
                <c:pt idx="1882">
                  <c:v>71.85599999999998</c:v>
                </c:pt>
                <c:pt idx="1883">
                  <c:v>70.137</c:v>
                </c:pt>
                <c:pt idx="1884">
                  <c:v>67.906000000000006</c:v>
                </c:pt>
                <c:pt idx="1885">
                  <c:v>67.05</c:v>
                </c:pt>
                <c:pt idx="1886">
                  <c:v>68.933999999999997</c:v>
                </c:pt>
                <c:pt idx="1887">
                  <c:v>68.592000000000013</c:v>
                </c:pt>
                <c:pt idx="1888">
                  <c:v>68.248000000000005</c:v>
                </c:pt>
                <c:pt idx="1889">
                  <c:v>66.708000000000013</c:v>
                </c:pt>
                <c:pt idx="1890">
                  <c:v>64.480999999999995</c:v>
                </c:pt>
                <c:pt idx="1891">
                  <c:v>63.282000000000004</c:v>
                </c:pt>
                <c:pt idx="1892">
                  <c:v>62.083000000000006</c:v>
                </c:pt>
                <c:pt idx="1893">
                  <c:v>59.508000000000003</c:v>
                </c:pt>
                <c:pt idx="1894">
                  <c:v>58.993000000000002</c:v>
                </c:pt>
                <c:pt idx="1895">
                  <c:v>58.82</c:v>
                </c:pt>
                <c:pt idx="1896">
                  <c:v>57.614000000000004</c:v>
                </c:pt>
                <c:pt idx="1897">
                  <c:v>56.056999999999995</c:v>
                </c:pt>
                <c:pt idx="1898">
                  <c:v>53.449000000000005</c:v>
                </c:pt>
                <c:pt idx="1899">
                  <c:v>52.576000000000001</c:v>
                </c:pt>
                <c:pt idx="1900">
                  <c:v>52.05</c:v>
                </c:pt>
                <c:pt idx="1901">
                  <c:v>51.172000000000004</c:v>
                </c:pt>
                <c:pt idx="1902">
                  <c:v>50.290000000000006</c:v>
                </c:pt>
                <c:pt idx="1903">
                  <c:v>50.643000000000001</c:v>
                </c:pt>
                <c:pt idx="1904">
                  <c:v>50.290000000000006</c:v>
                </c:pt>
                <c:pt idx="1905">
                  <c:v>49.05</c:v>
                </c:pt>
                <c:pt idx="1906">
                  <c:v>48.695000000000007</c:v>
                </c:pt>
                <c:pt idx="1907">
                  <c:v>47.446000000000005</c:v>
                </c:pt>
                <c:pt idx="1908">
                  <c:v>47.088000000000001</c:v>
                </c:pt>
                <c:pt idx="1909">
                  <c:v>45.648000000000003</c:v>
                </c:pt>
                <c:pt idx="1910">
                  <c:v>44.742000000000004</c:v>
                </c:pt>
                <c:pt idx="1911">
                  <c:v>44.195000000000007</c:v>
                </c:pt>
                <c:pt idx="1912">
                  <c:v>43.830999999999996</c:v>
                </c:pt>
                <c:pt idx="1913">
                  <c:v>43.466000000000001</c:v>
                </c:pt>
                <c:pt idx="1914">
                  <c:v>42.914999999999999</c:v>
                </c:pt>
                <c:pt idx="1915">
                  <c:v>42.548000000000002</c:v>
                </c:pt>
                <c:pt idx="1916">
                  <c:v>42.179000000000002</c:v>
                </c:pt>
                <c:pt idx="1917">
                  <c:v>42.363</c:v>
                </c:pt>
                <c:pt idx="1918">
                  <c:v>42.732000000000006</c:v>
                </c:pt>
                <c:pt idx="1919">
                  <c:v>44.195000000000007</c:v>
                </c:pt>
                <c:pt idx="1920">
                  <c:v>45.286000000000001</c:v>
                </c:pt>
                <c:pt idx="1921">
                  <c:v>46.548000000000002</c:v>
                </c:pt>
                <c:pt idx="1922">
                  <c:v>48.160000000000004</c:v>
                </c:pt>
                <c:pt idx="1923">
                  <c:v>50.466000000000001</c:v>
                </c:pt>
                <c:pt idx="1924">
                  <c:v>53.274000000000001</c:v>
                </c:pt>
                <c:pt idx="1925">
                  <c:v>55.711000000000006</c:v>
                </c:pt>
                <c:pt idx="1926">
                  <c:v>57.614000000000004</c:v>
                </c:pt>
                <c:pt idx="1927">
                  <c:v>60.368000000000002</c:v>
                </c:pt>
                <c:pt idx="1928">
                  <c:v>62.598000000000006</c:v>
                </c:pt>
                <c:pt idx="1929">
                  <c:v>64.31</c:v>
                </c:pt>
                <c:pt idx="1930">
                  <c:v>64.995999999999995</c:v>
                </c:pt>
                <c:pt idx="1931">
                  <c:v>66.192999999999998</c:v>
                </c:pt>
                <c:pt idx="1932">
                  <c:v>68.763000000000005</c:v>
                </c:pt>
                <c:pt idx="1933">
                  <c:v>69.793000000000006</c:v>
                </c:pt>
                <c:pt idx="1934">
                  <c:v>71.512</c:v>
                </c:pt>
                <c:pt idx="1935">
                  <c:v>73.753</c:v>
                </c:pt>
                <c:pt idx="1936">
                  <c:v>72.545000000000002</c:v>
                </c:pt>
                <c:pt idx="1937">
                  <c:v>72.891000000000005</c:v>
                </c:pt>
                <c:pt idx="1938">
                  <c:v>73.406999999999996</c:v>
                </c:pt>
                <c:pt idx="1939">
                  <c:v>73.926000000000002</c:v>
                </c:pt>
                <c:pt idx="1940">
                  <c:v>73.58</c:v>
                </c:pt>
                <c:pt idx="1941">
                  <c:v>72.718000000000004</c:v>
                </c:pt>
                <c:pt idx="1942">
                  <c:v>72.027999999999992</c:v>
                </c:pt>
                <c:pt idx="1943">
                  <c:v>71.167999999999992</c:v>
                </c:pt>
                <c:pt idx="1944">
                  <c:v>71.338999999999999</c:v>
                </c:pt>
                <c:pt idx="1945">
                  <c:v>71.682999999999993</c:v>
                </c:pt>
                <c:pt idx="1946">
                  <c:v>72.027999999999992</c:v>
                </c:pt>
                <c:pt idx="1947">
                  <c:v>71.682999999999993</c:v>
                </c:pt>
                <c:pt idx="1948">
                  <c:v>70.995000000000005</c:v>
                </c:pt>
                <c:pt idx="1949">
                  <c:v>70.650999999999982</c:v>
                </c:pt>
                <c:pt idx="1950">
                  <c:v>70.48</c:v>
                </c:pt>
                <c:pt idx="1951">
                  <c:v>70.48</c:v>
                </c:pt>
                <c:pt idx="1952">
                  <c:v>68.421000000000006</c:v>
                </c:pt>
                <c:pt idx="1953">
                  <c:v>67.735000000000014</c:v>
                </c:pt>
                <c:pt idx="1954">
                  <c:v>68.421000000000006</c:v>
                </c:pt>
                <c:pt idx="1955">
                  <c:v>67.05</c:v>
                </c:pt>
                <c:pt idx="1956">
                  <c:v>64.995999999999995</c:v>
                </c:pt>
                <c:pt idx="1957">
                  <c:v>62.425000000000004</c:v>
                </c:pt>
                <c:pt idx="1958">
                  <c:v>60.024000000000001</c:v>
                </c:pt>
                <c:pt idx="1959">
                  <c:v>58.476000000000006</c:v>
                </c:pt>
                <c:pt idx="1960">
                  <c:v>56.923000000000002</c:v>
                </c:pt>
                <c:pt idx="1961">
                  <c:v>56.403999999999996</c:v>
                </c:pt>
                <c:pt idx="1962">
                  <c:v>55.883999999999993</c:v>
                </c:pt>
                <c:pt idx="1963">
                  <c:v>55.189</c:v>
                </c:pt>
                <c:pt idx="1964">
                  <c:v>54.147000000000006</c:v>
                </c:pt>
                <c:pt idx="1965">
                  <c:v>53.623000000000012</c:v>
                </c:pt>
                <c:pt idx="1966">
                  <c:v>53.1</c:v>
                </c:pt>
                <c:pt idx="1967">
                  <c:v>53.274000000000001</c:v>
                </c:pt>
                <c:pt idx="1968">
                  <c:v>55.711000000000006</c:v>
                </c:pt>
                <c:pt idx="1969">
                  <c:v>57.096000000000011</c:v>
                </c:pt>
                <c:pt idx="1970">
                  <c:v>57.096000000000011</c:v>
                </c:pt>
                <c:pt idx="1971">
                  <c:v>57.440999999999995</c:v>
                </c:pt>
                <c:pt idx="1972">
                  <c:v>57.614000000000004</c:v>
                </c:pt>
                <c:pt idx="1973">
                  <c:v>56.923000000000002</c:v>
                </c:pt>
                <c:pt idx="1974">
                  <c:v>56.75</c:v>
                </c:pt>
                <c:pt idx="1975">
                  <c:v>56.403999999999996</c:v>
                </c:pt>
                <c:pt idx="1976">
                  <c:v>55.883999999999993</c:v>
                </c:pt>
                <c:pt idx="1977">
                  <c:v>57.268000000000008</c:v>
                </c:pt>
                <c:pt idx="1978">
                  <c:v>58.131</c:v>
                </c:pt>
                <c:pt idx="1979">
                  <c:v>58.647000000000006</c:v>
                </c:pt>
                <c:pt idx="1980">
                  <c:v>58.476000000000006</c:v>
                </c:pt>
                <c:pt idx="1981">
                  <c:v>56.923000000000002</c:v>
                </c:pt>
                <c:pt idx="1982">
                  <c:v>54.841999999999999</c:v>
                </c:pt>
                <c:pt idx="1983">
                  <c:v>55.016999999999996</c:v>
                </c:pt>
                <c:pt idx="1984">
                  <c:v>56.923000000000002</c:v>
                </c:pt>
                <c:pt idx="1985">
                  <c:v>56.403999999999996</c:v>
                </c:pt>
                <c:pt idx="1986">
                  <c:v>56.403999999999996</c:v>
                </c:pt>
                <c:pt idx="1987">
                  <c:v>56.056999999999995</c:v>
                </c:pt>
                <c:pt idx="1988">
                  <c:v>56.056999999999995</c:v>
                </c:pt>
                <c:pt idx="1989">
                  <c:v>56.230000000000004</c:v>
                </c:pt>
                <c:pt idx="1990">
                  <c:v>56.923000000000002</c:v>
                </c:pt>
                <c:pt idx="1991">
                  <c:v>56.923000000000002</c:v>
                </c:pt>
                <c:pt idx="1992">
                  <c:v>57.268000000000008</c:v>
                </c:pt>
                <c:pt idx="1993">
                  <c:v>57.785000000000004</c:v>
                </c:pt>
                <c:pt idx="1994">
                  <c:v>58.993000000000002</c:v>
                </c:pt>
                <c:pt idx="1995">
                  <c:v>60.195000000000007</c:v>
                </c:pt>
                <c:pt idx="1996">
                  <c:v>60.024000000000001</c:v>
                </c:pt>
                <c:pt idx="1997">
                  <c:v>61.569000000000003</c:v>
                </c:pt>
                <c:pt idx="1998">
                  <c:v>64.651999999999987</c:v>
                </c:pt>
                <c:pt idx="1999">
                  <c:v>67.391999999999996</c:v>
                </c:pt>
                <c:pt idx="2000">
                  <c:v>69.277999999999992</c:v>
                </c:pt>
                <c:pt idx="2001">
                  <c:v>71.167999999999992</c:v>
                </c:pt>
                <c:pt idx="2002">
                  <c:v>72.371999999999986</c:v>
                </c:pt>
                <c:pt idx="2003">
                  <c:v>73.926000000000002</c:v>
                </c:pt>
                <c:pt idx="2004">
                  <c:v>77.224999999999994</c:v>
                </c:pt>
                <c:pt idx="2005">
                  <c:v>78.274000000000001</c:v>
                </c:pt>
                <c:pt idx="2006">
                  <c:v>80.028999999999982</c:v>
                </c:pt>
                <c:pt idx="2007">
                  <c:v>78.623999999999981</c:v>
                </c:pt>
                <c:pt idx="2008">
                  <c:v>78.623999999999981</c:v>
                </c:pt>
                <c:pt idx="2009">
                  <c:v>78.974999999999994</c:v>
                </c:pt>
                <c:pt idx="2010">
                  <c:v>80.558999999999983</c:v>
                </c:pt>
                <c:pt idx="2011">
                  <c:v>80.206000000000003</c:v>
                </c:pt>
                <c:pt idx="2012">
                  <c:v>81.442000000000007</c:v>
                </c:pt>
                <c:pt idx="2013">
                  <c:v>81.796999999999997</c:v>
                </c:pt>
                <c:pt idx="2014">
                  <c:v>80.558999999999983</c:v>
                </c:pt>
                <c:pt idx="2015">
                  <c:v>80.206000000000003</c:v>
                </c:pt>
                <c:pt idx="2016">
                  <c:v>80.558999999999983</c:v>
                </c:pt>
                <c:pt idx="2017">
                  <c:v>80.911000000000016</c:v>
                </c:pt>
                <c:pt idx="2018">
                  <c:v>81.266000000000005</c:v>
                </c:pt>
                <c:pt idx="2019">
                  <c:v>81.442000000000007</c:v>
                </c:pt>
                <c:pt idx="2020">
                  <c:v>81.266000000000005</c:v>
                </c:pt>
                <c:pt idx="2021">
                  <c:v>81.266000000000005</c:v>
                </c:pt>
                <c:pt idx="2022">
                  <c:v>81.09</c:v>
                </c:pt>
                <c:pt idx="2023">
                  <c:v>80.911000000000016</c:v>
                </c:pt>
                <c:pt idx="2024">
                  <c:v>80.381999999999991</c:v>
                </c:pt>
                <c:pt idx="2025">
                  <c:v>81.442000000000007</c:v>
                </c:pt>
                <c:pt idx="2026">
                  <c:v>80.735000000000014</c:v>
                </c:pt>
                <c:pt idx="2027">
                  <c:v>73.926000000000002</c:v>
                </c:pt>
                <c:pt idx="2028">
                  <c:v>66.878999999999991</c:v>
                </c:pt>
                <c:pt idx="2029">
                  <c:v>62.769000000000013</c:v>
                </c:pt>
                <c:pt idx="2030">
                  <c:v>60.539000000000001</c:v>
                </c:pt>
                <c:pt idx="2031">
                  <c:v>57.957999999999998</c:v>
                </c:pt>
                <c:pt idx="2032">
                  <c:v>56.923000000000002</c:v>
                </c:pt>
                <c:pt idx="2033">
                  <c:v>54.147000000000006</c:v>
                </c:pt>
                <c:pt idx="2034">
                  <c:v>53.973000000000006</c:v>
                </c:pt>
                <c:pt idx="2035">
                  <c:v>52.75</c:v>
                </c:pt>
                <c:pt idx="2036">
                  <c:v>51.873999999999995</c:v>
                </c:pt>
                <c:pt idx="2037">
                  <c:v>50.643000000000001</c:v>
                </c:pt>
                <c:pt idx="2038">
                  <c:v>49.582000000000001</c:v>
                </c:pt>
                <c:pt idx="2039">
                  <c:v>48.339000000000006</c:v>
                </c:pt>
                <c:pt idx="2040">
                  <c:v>48.160000000000004</c:v>
                </c:pt>
                <c:pt idx="2041">
                  <c:v>47.446000000000005</c:v>
                </c:pt>
                <c:pt idx="2042">
                  <c:v>47.624000000000002</c:v>
                </c:pt>
                <c:pt idx="2043">
                  <c:v>47.802</c:v>
                </c:pt>
                <c:pt idx="2044">
                  <c:v>47.088000000000001</c:v>
                </c:pt>
                <c:pt idx="2045">
                  <c:v>46.908000000000001</c:v>
                </c:pt>
                <c:pt idx="2046">
                  <c:v>46.728000000000009</c:v>
                </c:pt>
                <c:pt idx="2047">
                  <c:v>46.188000000000002</c:v>
                </c:pt>
                <c:pt idx="2048">
                  <c:v>46.008000000000003</c:v>
                </c:pt>
                <c:pt idx="2049">
                  <c:v>45.828000000000003</c:v>
                </c:pt>
                <c:pt idx="2050">
                  <c:v>45.466000000000001</c:v>
                </c:pt>
                <c:pt idx="2051">
                  <c:v>45.466000000000001</c:v>
                </c:pt>
                <c:pt idx="2052">
                  <c:v>44.56</c:v>
                </c:pt>
                <c:pt idx="2053">
                  <c:v>44.379000000000005</c:v>
                </c:pt>
                <c:pt idx="2054">
                  <c:v>44.195000000000007</c:v>
                </c:pt>
                <c:pt idx="2055">
                  <c:v>44.013000000000005</c:v>
                </c:pt>
                <c:pt idx="2056">
                  <c:v>45.286000000000001</c:v>
                </c:pt>
                <c:pt idx="2057">
                  <c:v>46.369</c:v>
                </c:pt>
                <c:pt idx="2058">
                  <c:v>47.266000000000012</c:v>
                </c:pt>
                <c:pt idx="2059">
                  <c:v>47.802</c:v>
                </c:pt>
                <c:pt idx="2060">
                  <c:v>48.339000000000006</c:v>
                </c:pt>
                <c:pt idx="2061">
                  <c:v>48.516999999999996</c:v>
                </c:pt>
                <c:pt idx="2062">
                  <c:v>49.05</c:v>
                </c:pt>
                <c:pt idx="2063">
                  <c:v>49.582000000000001</c:v>
                </c:pt>
                <c:pt idx="2064">
                  <c:v>50.466000000000001</c:v>
                </c:pt>
                <c:pt idx="2065">
                  <c:v>52.925000000000004</c:v>
                </c:pt>
                <c:pt idx="2066">
                  <c:v>54.495000000000005</c:v>
                </c:pt>
                <c:pt idx="2067">
                  <c:v>55.537000000000006</c:v>
                </c:pt>
                <c:pt idx="2068">
                  <c:v>56.577000000000005</c:v>
                </c:pt>
                <c:pt idx="2069">
                  <c:v>58.476000000000006</c:v>
                </c:pt>
                <c:pt idx="2070">
                  <c:v>59.68</c:v>
                </c:pt>
                <c:pt idx="2071">
                  <c:v>61.911999999999999</c:v>
                </c:pt>
                <c:pt idx="2072">
                  <c:v>65.337999999999994</c:v>
                </c:pt>
                <c:pt idx="2073">
                  <c:v>67.563999999999993</c:v>
                </c:pt>
                <c:pt idx="2074">
                  <c:v>68.933999999999997</c:v>
                </c:pt>
                <c:pt idx="2075">
                  <c:v>70.48</c:v>
                </c:pt>
                <c:pt idx="2076">
                  <c:v>72.371999999999986</c:v>
                </c:pt>
                <c:pt idx="2077">
                  <c:v>72.545000000000002</c:v>
                </c:pt>
                <c:pt idx="2078">
                  <c:v>72.545000000000002</c:v>
                </c:pt>
                <c:pt idx="2079">
                  <c:v>74.790999999999997</c:v>
                </c:pt>
                <c:pt idx="2080">
                  <c:v>74.790999999999997</c:v>
                </c:pt>
                <c:pt idx="2081">
                  <c:v>76.527999999999992</c:v>
                </c:pt>
                <c:pt idx="2082">
                  <c:v>79.677999999999983</c:v>
                </c:pt>
                <c:pt idx="2083">
                  <c:v>78.974999999999994</c:v>
                </c:pt>
                <c:pt idx="2084">
                  <c:v>80.381999999999991</c:v>
                </c:pt>
                <c:pt idx="2085">
                  <c:v>79.501999999999995</c:v>
                </c:pt>
                <c:pt idx="2086">
                  <c:v>79.325999999999979</c:v>
                </c:pt>
                <c:pt idx="2087">
                  <c:v>79.501999999999995</c:v>
                </c:pt>
                <c:pt idx="2088">
                  <c:v>79.150999999999982</c:v>
                </c:pt>
                <c:pt idx="2089">
                  <c:v>78.623999999999981</c:v>
                </c:pt>
                <c:pt idx="2090">
                  <c:v>78.449000000000012</c:v>
                </c:pt>
                <c:pt idx="2091">
                  <c:v>78.449000000000012</c:v>
                </c:pt>
                <c:pt idx="2092">
                  <c:v>77.573999999999998</c:v>
                </c:pt>
                <c:pt idx="2093">
                  <c:v>77.923000000000002</c:v>
                </c:pt>
                <c:pt idx="2094">
                  <c:v>77.923000000000002</c:v>
                </c:pt>
                <c:pt idx="2095">
                  <c:v>76.353999999999999</c:v>
                </c:pt>
                <c:pt idx="2096">
                  <c:v>74.790999999999997</c:v>
                </c:pt>
                <c:pt idx="2097">
                  <c:v>72.027999999999992</c:v>
                </c:pt>
                <c:pt idx="2098">
                  <c:v>67.906000000000006</c:v>
                </c:pt>
                <c:pt idx="2099">
                  <c:v>60.882999999999996</c:v>
                </c:pt>
                <c:pt idx="2100">
                  <c:v>61.227000000000011</c:v>
                </c:pt>
                <c:pt idx="2101">
                  <c:v>60.882999999999996</c:v>
                </c:pt>
                <c:pt idx="2102">
                  <c:v>60.712000000000003</c:v>
                </c:pt>
                <c:pt idx="2103">
                  <c:v>60.712000000000003</c:v>
                </c:pt>
                <c:pt idx="2104">
                  <c:v>60.882999999999996</c:v>
                </c:pt>
                <c:pt idx="2105">
                  <c:v>60.882999999999996</c:v>
                </c:pt>
                <c:pt idx="2106">
                  <c:v>60.539000000000001</c:v>
                </c:pt>
                <c:pt idx="2107">
                  <c:v>60.195000000000007</c:v>
                </c:pt>
                <c:pt idx="2108">
                  <c:v>60.368000000000002</c:v>
                </c:pt>
                <c:pt idx="2109">
                  <c:v>60.024000000000001</c:v>
                </c:pt>
                <c:pt idx="2110">
                  <c:v>60.024000000000001</c:v>
                </c:pt>
                <c:pt idx="2111">
                  <c:v>60.024000000000001</c:v>
                </c:pt>
                <c:pt idx="2112">
                  <c:v>60.024000000000001</c:v>
                </c:pt>
                <c:pt idx="2113">
                  <c:v>60.195000000000007</c:v>
                </c:pt>
                <c:pt idx="2114">
                  <c:v>60.712000000000003</c:v>
                </c:pt>
                <c:pt idx="2115">
                  <c:v>61.227000000000011</c:v>
                </c:pt>
                <c:pt idx="2116">
                  <c:v>60.368000000000002</c:v>
                </c:pt>
                <c:pt idx="2117">
                  <c:v>59.68</c:v>
                </c:pt>
                <c:pt idx="2118">
                  <c:v>58.82</c:v>
                </c:pt>
                <c:pt idx="2119">
                  <c:v>58.476000000000006</c:v>
                </c:pt>
                <c:pt idx="2120">
                  <c:v>58.303000000000004</c:v>
                </c:pt>
                <c:pt idx="2121">
                  <c:v>57.957999999999998</c:v>
                </c:pt>
                <c:pt idx="2122">
                  <c:v>57.268000000000008</c:v>
                </c:pt>
                <c:pt idx="2123">
                  <c:v>56.75</c:v>
                </c:pt>
                <c:pt idx="2124">
                  <c:v>56.403999999999996</c:v>
                </c:pt>
                <c:pt idx="2125">
                  <c:v>55.711000000000006</c:v>
                </c:pt>
                <c:pt idx="2126">
                  <c:v>54.841999999999999</c:v>
                </c:pt>
                <c:pt idx="2127">
                  <c:v>54.322000000000003</c:v>
                </c:pt>
                <c:pt idx="2128">
                  <c:v>53.449000000000005</c:v>
                </c:pt>
                <c:pt idx="2129">
                  <c:v>53.274000000000001</c:v>
                </c:pt>
                <c:pt idx="2130">
                  <c:v>52.925000000000004</c:v>
                </c:pt>
                <c:pt idx="2131">
                  <c:v>52.05</c:v>
                </c:pt>
                <c:pt idx="2132">
                  <c:v>51.873999999999995</c:v>
                </c:pt>
                <c:pt idx="2133">
                  <c:v>52.225000000000009</c:v>
                </c:pt>
                <c:pt idx="2134">
                  <c:v>52.225000000000009</c:v>
                </c:pt>
                <c:pt idx="2135">
                  <c:v>52.400999999999996</c:v>
                </c:pt>
                <c:pt idx="2136">
                  <c:v>53.623000000000012</c:v>
                </c:pt>
                <c:pt idx="2137">
                  <c:v>55.883999999999993</c:v>
                </c:pt>
                <c:pt idx="2138">
                  <c:v>57.957999999999998</c:v>
                </c:pt>
                <c:pt idx="2139">
                  <c:v>59.68</c:v>
                </c:pt>
                <c:pt idx="2140">
                  <c:v>61.398000000000003</c:v>
                </c:pt>
                <c:pt idx="2141">
                  <c:v>63.454999999999998</c:v>
                </c:pt>
                <c:pt idx="2142">
                  <c:v>66.366</c:v>
                </c:pt>
                <c:pt idx="2143">
                  <c:v>69.277999999999992</c:v>
                </c:pt>
                <c:pt idx="2144">
                  <c:v>72.027999999999992</c:v>
                </c:pt>
                <c:pt idx="2145">
                  <c:v>77.05</c:v>
                </c:pt>
                <c:pt idx="2146">
                  <c:v>77.400000000000006</c:v>
                </c:pt>
                <c:pt idx="2147">
                  <c:v>78.974999999999994</c:v>
                </c:pt>
                <c:pt idx="2148">
                  <c:v>80.381999999999991</c:v>
                </c:pt>
                <c:pt idx="2149">
                  <c:v>81.442000000000007</c:v>
                </c:pt>
                <c:pt idx="2150">
                  <c:v>82.685999999999993</c:v>
                </c:pt>
                <c:pt idx="2151">
                  <c:v>82.507999999999996</c:v>
                </c:pt>
                <c:pt idx="2152">
                  <c:v>81.974999999999994</c:v>
                </c:pt>
                <c:pt idx="2153">
                  <c:v>80.911000000000016</c:v>
                </c:pt>
                <c:pt idx="2154">
                  <c:v>82.33</c:v>
                </c:pt>
                <c:pt idx="2155">
                  <c:v>83.935000000000002</c:v>
                </c:pt>
                <c:pt idx="2156">
                  <c:v>83.757000000000005</c:v>
                </c:pt>
                <c:pt idx="2157">
                  <c:v>83.578999999999979</c:v>
                </c:pt>
                <c:pt idx="2158">
                  <c:v>84.114999999999995</c:v>
                </c:pt>
                <c:pt idx="2159">
                  <c:v>83.221000000000004</c:v>
                </c:pt>
                <c:pt idx="2160">
                  <c:v>78.274000000000001</c:v>
                </c:pt>
                <c:pt idx="2161">
                  <c:v>77.05</c:v>
                </c:pt>
                <c:pt idx="2162">
                  <c:v>77.748999999999995</c:v>
                </c:pt>
                <c:pt idx="2163">
                  <c:v>78.8</c:v>
                </c:pt>
                <c:pt idx="2164">
                  <c:v>79.85299999999998</c:v>
                </c:pt>
                <c:pt idx="2165">
                  <c:v>79.677999999999983</c:v>
                </c:pt>
                <c:pt idx="2166">
                  <c:v>80.911000000000016</c:v>
                </c:pt>
                <c:pt idx="2167">
                  <c:v>81.09</c:v>
                </c:pt>
                <c:pt idx="2168">
                  <c:v>79.325999999999979</c:v>
                </c:pt>
                <c:pt idx="2169">
                  <c:v>73.58</c:v>
                </c:pt>
                <c:pt idx="2170">
                  <c:v>72.891000000000005</c:v>
                </c:pt>
                <c:pt idx="2171">
                  <c:v>71.512</c:v>
                </c:pt>
                <c:pt idx="2172">
                  <c:v>69.621999999999986</c:v>
                </c:pt>
                <c:pt idx="2173">
                  <c:v>67.391999999999996</c:v>
                </c:pt>
                <c:pt idx="2174">
                  <c:v>65.167000000000002</c:v>
                </c:pt>
                <c:pt idx="2175">
                  <c:v>64.138999999999982</c:v>
                </c:pt>
                <c:pt idx="2176">
                  <c:v>63.797000000000011</c:v>
                </c:pt>
                <c:pt idx="2177">
                  <c:v>63.626000000000012</c:v>
                </c:pt>
                <c:pt idx="2178">
                  <c:v>63.454999999999998</c:v>
                </c:pt>
                <c:pt idx="2179">
                  <c:v>63.111000000000004</c:v>
                </c:pt>
                <c:pt idx="2180">
                  <c:v>63.111000000000004</c:v>
                </c:pt>
                <c:pt idx="2181">
                  <c:v>63.111000000000004</c:v>
                </c:pt>
                <c:pt idx="2182">
                  <c:v>63.626000000000012</c:v>
                </c:pt>
                <c:pt idx="2183">
                  <c:v>63.968000000000011</c:v>
                </c:pt>
                <c:pt idx="2184">
                  <c:v>63.968000000000011</c:v>
                </c:pt>
                <c:pt idx="2185">
                  <c:v>64.480999999999995</c:v>
                </c:pt>
                <c:pt idx="2186">
                  <c:v>65.509</c:v>
                </c:pt>
                <c:pt idx="2187">
                  <c:v>65.167000000000002</c:v>
                </c:pt>
                <c:pt idx="2188">
                  <c:v>64.138999999999982</c:v>
                </c:pt>
                <c:pt idx="2189">
                  <c:v>63.282000000000004</c:v>
                </c:pt>
                <c:pt idx="2190">
                  <c:v>61.741</c:v>
                </c:pt>
                <c:pt idx="2191">
                  <c:v>60.882999999999996</c:v>
                </c:pt>
                <c:pt idx="2192">
                  <c:v>60.195000000000007</c:v>
                </c:pt>
                <c:pt idx="2193">
                  <c:v>60.024000000000001</c:v>
                </c:pt>
                <c:pt idx="2194">
                  <c:v>59.508000000000003</c:v>
                </c:pt>
                <c:pt idx="2195">
                  <c:v>59.336999999999996</c:v>
                </c:pt>
                <c:pt idx="2196">
                  <c:v>59.336999999999996</c:v>
                </c:pt>
                <c:pt idx="2197">
                  <c:v>59.336999999999996</c:v>
                </c:pt>
                <c:pt idx="2198">
                  <c:v>58.993000000000002</c:v>
                </c:pt>
                <c:pt idx="2199">
                  <c:v>58.993000000000002</c:v>
                </c:pt>
                <c:pt idx="2200">
                  <c:v>59.164000000000001</c:v>
                </c:pt>
                <c:pt idx="2201">
                  <c:v>58.993000000000002</c:v>
                </c:pt>
                <c:pt idx="2202">
                  <c:v>58.993000000000002</c:v>
                </c:pt>
                <c:pt idx="2203">
                  <c:v>58.993000000000002</c:v>
                </c:pt>
                <c:pt idx="2204">
                  <c:v>58.993000000000002</c:v>
                </c:pt>
                <c:pt idx="2205">
                  <c:v>58.993000000000002</c:v>
                </c:pt>
                <c:pt idx="2206">
                  <c:v>58.647000000000006</c:v>
                </c:pt>
                <c:pt idx="2207">
                  <c:v>58.993000000000002</c:v>
                </c:pt>
                <c:pt idx="2208">
                  <c:v>59.336999999999996</c:v>
                </c:pt>
                <c:pt idx="2209">
                  <c:v>59.336999999999996</c:v>
                </c:pt>
                <c:pt idx="2210">
                  <c:v>59.336999999999996</c:v>
                </c:pt>
                <c:pt idx="2211">
                  <c:v>59.508000000000003</c:v>
                </c:pt>
                <c:pt idx="2212">
                  <c:v>59.336999999999996</c:v>
                </c:pt>
                <c:pt idx="2213">
                  <c:v>56.403999999999996</c:v>
                </c:pt>
                <c:pt idx="2214">
                  <c:v>56.923000000000002</c:v>
                </c:pt>
                <c:pt idx="2215">
                  <c:v>57.614000000000004</c:v>
                </c:pt>
                <c:pt idx="2216">
                  <c:v>58.131</c:v>
                </c:pt>
                <c:pt idx="2217">
                  <c:v>58.303000000000004</c:v>
                </c:pt>
                <c:pt idx="2218">
                  <c:v>58.476000000000006</c:v>
                </c:pt>
                <c:pt idx="2219">
                  <c:v>58.131</c:v>
                </c:pt>
                <c:pt idx="2220">
                  <c:v>60.024000000000001</c:v>
                </c:pt>
                <c:pt idx="2221">
                  <c:v>60.368000000000002</c:v>
                </c:pt>
                <c:pt idx="2222">
                  <c:v>60.882999999999996</c:v>
                </c:pt>
                <c:pt idx="2223">
                  <c:v>62.769000000000013</c:v>
                </c:pt>
                <c:pt idx="2224">
                  <c:v>61.911999999999999</c:v>
                </c:pt>
                <c:pt idx="2225">
                  <c:v>62.94</c:v>
                </c:pt>
                <c:pt idx="2226">
                  <c:v>62.425000000000004</c:v>
                </c:pt>
                <c:pt idx="2227">
                  <c:v>62.769000000000013</c:v>
                </c:pt>
                <c:pt idx="2228">
                  <c:v>62.598000000000006</c:v>
                </c:pt>
                <c:pt idx="2229">
                  <c:v>61.569000000000003</c:v>
                </c:pt>
                <c:pt idx="2230">
                  <c:v>60.882999999999996</c:v>
                </c:pt>
                <c:pt idx="2231">
                  <c:v>59.850999999999999</c:v>
                </c:pt>
                <c:pt idx="2232">
                  <c:v>57.268000000000008</c:v>
                </c:pt>
                <c:pt idx="2233">
                  <c:v>54.669000000000011</c:v>
                </c:pt>
                <c:pt idx="2234">
                  <c:v>53.274000000000001</c:v>
                </c:pt>
                <c:pt idx="2235">
                  <c:v>52.925000000000004</c:v>
                </c:pt>
                <c:pt idx="2236">
                  <c:v>52.576000000000001</c:v>
                </c:pt>
                <c:pt idx="2237">
                  <c:v>51.873999999999995</c:v>
                </c:pt>
                <c:pt idx="2238">
                  <c:v>51.346000000000004</c:v>
                </c:pt>
                <c:pt idx="2239">
                  <c:v>50.995000000000005</c:v>
                </c:pt>
                <c:pt idx="2240">
                  <c:v>50.643000000000001</c:v>
                </c:pt>
                <c:pt idx="2241">
                  <c:v>50.643000000000001</c:v>
                </c:pt>
                <c:pt idx="2242">
                  <c:v>50.818999999999996</c:v>
                </c:pt>
                <c:pt idx="2243">
                  <c:v>50.643000000000001</c:v>
                </c:pt>
                <c:pt idx="2244">
                  <c:v>50.466000000000001</c:v>
                </c:pt>
                <c:pt idx="2245">
                  <c:v>50.643000000000001</c:v>
                </c:pt>
                <c:pt idx="2246">
                  <c:v>50.113</c:v>
                </c:pt>
                <c:pt idx="2247">
                  <c:v>48.870999999999995</c:v>
                </c:pt>
                <c:pt idx="2248">
                  <c:v>48.516999999999996</c:v>
                </c:pt>
                <c:pt idx="2249">
                  <c:v>47.981999999999999</c:v>
                </c:pt>
                <c:pt idx="2250">
                  <c:v>47.802</c:v>
                </c:pt>
                <c:pt idx="2251">
                  <c:v>47.981999999999999</c:v>
                </c:pt>
                <c:pt idx="2252">
                  <c:v>47.446000000000005</c:v>
                </c:pt>
                <c:pt idx="2253">
                  <c:v>47.802</c:v>
                </c:pt>
                <c:pt idx="2254">
                  <c:v>47.981999999999999</c:v>
                </c:pt>
                <c:pt idx="2255">
                  <c:v>47.802</c:v>
                </c:pt>
                <c:pt idx="2256">
                  <c:v>47.802</c:v>
                </c:pt>
                <c:pt idx="2257">
                  <c:v>47.981999999999999</c:v>
                </c:pt>
                <c:pt idx="2258">
                  <c:v>47.981999999999999</c:v>
                </c:pt>
                <c:pt idx="2259">
                  <c:v>47.981999999999999</c:v>
                </c:pt>
                <c:pt idx="2260">
                  <c:v>47.981999999999999</c:v>
                </c:pt>
                <c:pt idx="2261">
                  <c:v>47.981999999999999</c:v>
                </c:pt>
                <c:pt idx="2262">
                  <c:v>48.160000000000004</c:v>
                </c:pt>
                <c:pt idx="2263">
                  <c:v>47.802</c:v>
                </c:pt>
                <c:pt idx="2264">
                  <c:v>47.266000000000012</c:v>
                </c:pt>
                <c:pt idx="2265">
                  <c:v>47.266000000000012</c:v>
                </c:pt>
                <c:pt idx="2266">
                  <c:v>47.266000000000012</c:v>
                </c:pt>
                <c:pt idx="2267">
                  <c:v>47.088000000000001</c:v>
                </c:pt>
                <c:pt idx="2268">
                  <c:v>47.266000000000012</c:v>
                </c:pt>
                <c:pt idx="2269">
                  <c:v>47.446000000000005</c:v>
                </c:pt>
                <c:pt idx="2270">
                  <c:v>47.446000000000005</c:v>
                </c:pt>
                <c:pt idx="2271">
                  <c:v>47.266000000000012</c:v>
                </c:pt>
                <c:pt idx="2272">
                  <c:v>47.088000000000001</c:v>
                </c:pt>
                <c:pt idx="2273">
                  <c:v>46.908000000000001</c:v>
                </c:pt>
                <c:pt idx="2274">
                  <c:v>46.908000000000001</c:v>
                </c:pt>
                <c:pt idx="2275">
                  <c:v>46.908000000000001</c:v>
                </c:pt>
                <c:pt idx="2276">
                  <c:v>46.728000000000009</c:v>
                </c:pt>
                <c:pt idx="2277">
                  <c:v>46.728000000000009</c:v>
                </c:pt>
                <c:pt idx="2278">
                  <c:v>46.728000000000009</c:v>
                </c:pt>
                <c:pt idx="2279">
                  <c:v>46.908000000000001</c:v>
                </c:pt>
                <c:pt idx="2280">
                  <c:v>47.088000000000001</c:v>
                </c:pt>
                <c:pt idx="2281">
                  <c:v>47.446000000000005</c:v>
                </c:pt>
                <c:pt idx="2282">
                  <c:v>47.624000000000002</c:v>
                </c:pt>
                <c:pt idx="2283">
                  <c:v>48.516999999999996</c:v>
                </c:pt>
                <c:pt idx="2284">
                  <c:v>49.937000000000005</c:v>
                </c:pt>
                <c:pt idx="2285">
                  <c:v>51.699000000000012</c:v>
                </c:pt>
                <c:pt idx="2286">
                  <c:v>53.798000000000009</c:v>
                </c:pt>
                <c:pt idx="2287">
                  <c:v>56.577000000000005</c:v>
                </c:pt>
                <c:pt idx="2288">
                  <c:v>56.230000000000004</c:v>
                </c:pt>
                <c:pt idx="2289">
                  <c:v>59.164000000000001</c:v>
                </c:pt>
                <c:pt idx="2290">
                  <c:v>58.131</c:v>
                </c:pt>
                <c:pt idx="2291">
                  <c:v>60.195000000000007</c:v>
                </c:pt>
                <c:pt idx="2292">
                  <c:v>60.712000000000003</c:v>
                </c:pt>
                <c:pt idx="2293">
                  <c:v>61.227000000000011</c:v>
                </c:pt>
                <c:pt idx="2294">
                  <c:v>62.425000000000004</c:v>
                </c:pt>
                <c:pt idx="2295">
                  <c:v>64.138999999999982</c:v>
                </c:pt>
                <c:pt idx="2296">
                  <c:v>62.083000000000006</c:v>
                </c:pt>
                <c:pt idx="2297">
                  <c:v>61.569000000000003</c:v>
                </c:pt>
                <c:pt idx="2298">
                  <c:v>65.337999999999994</c:v>
                </c:pt>
                <c:pt idx="2299">
                  <c:v>64.651999999999987</c:v>
                </c:pt>
                <c:pt idx="2300">
                  <c:v>65.167000000000002</c:v>
                </c:pt>
                <c:pt idx="2301">
                  <c:v>66.192999999999998</c:v>
                </c:pt>
                <c:pt idx="2302">
                  <c:v>65.850999999999999</c:v>
                </c:pt>
                <c:pt idx="2303">
                  <c:v>65.167000000000002</c:v>
                </c:pt>
                <c:pt idx="2304">
                  <c:v>65.167000000000002</c:v>
                </c:pt>
                <c:pt idx="2305">
                  <c:v>65.337999999999994</c:v>
                </c:pt>
                <c:pt idx="2306">
                  <c:v>66.021999999999991</c:v>
                </c:pt>
                <c:pt idx="2307">
                  <c:v>66.708000000000013</c:v>
                </c:pt>
                <c:pt idx="2308">
                  <c:v>66.366</c:v>
                </c:pt>
                <c:pt idx="2309">
                  <c:v>66.878999999999991</c:v>
                </c:pt>
                <c:pt idx="2310">
                  <c:v>67.563999999999993</c:v>
                </c:pt>
                <c:pt idx="2311">
                  <c:v>67.563999999999993</c:v>
                </c:pt>
                <c:pt idx="2312">
                  <c:v>67.563999999999993</c:v>
                </c:pt>
                <c:pt idx="2313">
                  <c:v>68.076999999999998</c:v>
                </c:pt>
                <c:pt idx="2314">
                  <c:v>68.421000000000006</c:v>
                </c:pt>
                <c:pt idx="2315">
                  <c:v>64.480999999999995</c:v>
                </c:pt>
                <c:pt idx="2316">
                  <c:v>60.368000000000002</c:v>
                </c:pt>
                <c:pt idx="2317">
                  <c:v>56.403999999999996</c:v>
                </c:pt>
                <c:pt idx="2318">
                  <c:v>53.274000000000001</c:v>
                </c:pt>
                <c:pt idx="2319">
                  <c:v>50.995000000000005</c:v>
                </c:pt>
                <c:pt idx="2320">
                  <c:v>48.695000000000007</c:v>
                </c:pt>
                <c:pt idx="2321">
                  <c:v>46.728000000000009</c:v>
                </c:pt>
                <c:pt idx="2322">
                  <c:v>45.466000000000001</c:v>
                </c:pt>
                <c:pt idx="2323">
                  <c:v>44.195000000000007</c:v>
                </c:pt>
                <c:pt idx="2324">
                  <c:v>42.914999999999999</c:v>
                </c:pt>
                <c:pt idx="2325">
                  <c:v>42.548000000000002</c:v>
                </c:pt>
                <c:pt idx="2326">
                  <c:v>41.439</c:v>
                </c:pt>
                <c:pt idx="2327">
                  <c:v>40.880999999999993</c:v>
                </c:pt>
                <c:pt idx="2328">
                  <c:v>40.321000000000005</c:v>
                </c:pt>
                <c:pt idx="2329">
                  <c:v>39.760000000000005</c:v>
                </c:pt>
                <c:pt idx="2330">
                  <c:v>38.817999999999998</c:v>
                </c:pt>
                <c:pt idx="2331">
                  <c:v>38.629000000000012</c:v>
                </c:pt>
                <c:pt idx="2332">
                  <c:v>37.679000000000002</c:v>
                </c:pt>
                <c:pt idx="2333">
                  <c:v>37.107000000000006</c:v>
                </c:pt>
                <c:pt idx="2334">
                  <c:v>36.913999999999994</c:v>
                </c:pt>
                <c:pt idx="2335">
                  <c:v>36.338000000000001</c:v>
                </c:pt>
                <c:pt idx="2336">
                  <c:v>35.175000000000004</c:v>
                </c:pt>
                <c:pt idx="2337">
                  <c:v>35.175000000000004</c:v>
                </c:pt>
                <c:pt idx="2338">
                  <c:v>34.980999999999995</c:v>
                </c:pt>
                <c:pt idx="2339">
                  <c:v>34.394000000000005</c:v>
                </c:pt>
                <c:pt idx="2340">
                  <c:v>34.002000000000002</c:v>
                </c:pt>
                <c:pt idx="2341">
                  <c:v>34.198000000000008</c:v>
                </c:pt>
                <c:pt idx="2342">
                  <c:v>33.607000000000006</c:v>
                </c:pt>
                <c:pt idx="2343">
                  <c:v>33.410999999999994</c:v>
                </c:pt>
                <c:pt idx="2344">
                  <c:v>32.417999999999999</c:v>
                </c:pt>
                <c:pt idx="2345">
                  <c:v>32.218000000000011</c:v>
                </c:pt>
                <c:pt idx="2346">
                  <c:v>32.417999999999999</c:v>
                </c:pt>
                <c:pt idx="2347">
                  <c:v>32.617000000000004</c:v>
                </c:pt>
                <c:pt idx="2348">
                  <c:v>32.417999999999999</c:v>
                </c:pt>
                <c:pt idx="2349">
                  <c:v>32.218000000000011</c:v>
                </c:pt>
                <c:pt idx="2350">
                  <c:v>31.815999999999999</c:v>
                </c:pt>
                <c:pt idx="2351">
                  <c:v>32.218000000000011</c:v>
                </c:pt>
                <c:pt idx="2352">
                  <c:v>33.213000000000001</c:v>
                </c:pt>
                <c:pt idx="2353">
                  <c:v>37.488</c:v>
                </c:pt>
                <c:pt idx="2354">
                  <c:v>38.061</c:v>
                </c:pt>
                <c:pt idx="2355">
                  <c:v>40.509</c:v>
                </c:pt>
                <c:pt idx="2356">
                  <c:v>42.732000000000006</c:v>
                </c:pt>
                <c:pt idx="2357">
                  <c:v>46.369</c:v>
                </c:pt>
                <c:pt idx="2358">
                  <c:v>50.466000000000001</c:v>
                </c:pt>
                <c:pt idx="2359">
                  <c:v>54.147000000000006</c:v>
                </c:pt>
                <c:pt idx="2360">
                  <c:v>55.537000000000006</c:v>
                </c:pt>
                <c:pt idx="2361">
                  <c:v>59.336999999999996</c:v>
                </c:pt>
                <c:pt idx="2362">
                  <c:v>58.476000000000006</c:v>
                </c:pt>
                <c:pt idx="2363">
                  <c:v>61.741</c:v>
                </c:pt>
                <c:pt idx="2364">
                  <c:v>62.425000000000004</c:v>
                </c:pt>
                <c:pt idx="2365">
                  <c:v>63.282000000000004</c:v>
                </c:pt>
                <c:pt idx="2366">
                  <c:v>64.995999999999995</c:v>
                </c:pt>
                <c:pt idx="2367">
                  <c:v>66.878999999999991</c:v>
                </c:pt>
                <c:pt idx="2368">
                  <c:v>66.021999999999991</c:v>
                </c:pt>
                <c:pt idx="2369">
                  <c:v>66.537000000000006</c:v>
                </c:pt>
                <c:pt idx="2370">
                  <c:v>69.449000000000012</c:v>
                </c:pt>
                <c:pt idx="2371">
                  <c:v>68.592000000000013</c:v>
                </c:pt>
                <c:pt idx="2372">
                  <c:v>69.106999999999999</c:v>
                </c:pt>
                <c:pt idx="2373">
                  <c:v>69.793000000000006</c:v>
                </c:pt>
                <c:pt idx="2374">
                  <c:v>69.621999999999986</c:v>
                </c:pt>
                <c:pt idx="2375">
                  <c:v>69.106999999999999</c:v>
                </c:pt>
                <c:pt idx="2376">
                  <c:v>69.449000000000012</c:v>
                </c:pt>
                <c:pt idx="2377">
                  <c:v>69.621999999999986</c:v>
                </c:pt>
                <c:pt idx="2378">
                  <c:v>69.277999999999992</c:v>
                </c:pt>
                <c:pt idx="2379">
                  <c:v>69.106999999999999</c:v>
                </c:pt>
                <c:pt idx="2380">
                  <c:v>69.277999999999992</c:v>
                </c:pt>
                <c:pt idx="2381">
                  <c:v>68.763000000000005</c:v>
                </c:pt>
                <c:pt idx="2382">
                  <c:v>68.592000000000013</c:v>
                </c:pt>
                <c:pt idx="2383">
                  <c:v>68.421000000000006</c:v>
                </c:pt>
                <c:pt idx="2384">
                  <c:v>67.906000000000006</c:v>
                </c:pt>
                <c:pt idx="2385">
                  <c:v>68.933999999999997</c:v>
                </c:pt>
                <c:pt idx="2386">
                  <c:v>68.592000000000013</c:v>
                </c:pt>
                <c:pt idx="2387">
                  <c:v>65.167000000000002</c:v>
                </c:pt>
                <c:pt idx="2388">
                  <c:v>59.850999999999999</c:v>
                </c:pt>
                <c:pt idx="2389">
                  <c:v>55.883999999999993</c:v>
                </c:pt>
                <c:pt idx="2390">
                  <c:v>53.274000000000001</c:v>
                </c:pt>
                <c:pt idx="2391">
                  <c:v>51.172000000000004</c:v>
                </c:pt>
                <c:pt idx="2392">
                  <c:v>49.582000000000001</c:v>
                </c:pt>
                <c:pt idx="2393">
                  <c:v>47.624000000000002</c:v>
                </c:pt>
                <c:pt idx="2394">
                  <c:v>46.728000000000009</c:v>
                </c:pt>
                <c:pt idx="2395">
                  <c:v>45.648000000000003</c:v>
                </c:pt>
                <c:pt idx="2396">
                  <c:v>44.742000000000004</c:v>
                </c:pt>
                <c:pt idx="2397">
                  <c:v>44.379000000000005</c:v>
                </c:pt>
                <c:pt idx="2398">
                  <c:v>43.466000000000001</c:v>
                </c:pt>
                <c:pt idx="2399">
                  <c:v>42.548000000000002</c:v>
                </c:pt>
                <c:pt idx="2400">
                  <c:v>41.809999999999995</c:v>
                </c:pt>
                <c:pt idx="2401">
                  <c:v>41.254000000000005</c:v>
                </c:pt>
                <c:pt idx="2402">
                  <c:v>40.509</c:v>
                </c:pt>
                <c:pt idx="2403">
                  <c:v>40.509</c:v>
                </c:pt>
                <c:pt idx="2404">
                  <c:v>39.760000000000005</c:v>
                </c:pt>
                <c:pt idx="2405">
                  <c:v>39.196000000000012</c:v>
                </c:pt>
                <c:pt idx="2406">
                  <c:v>38.25</c:v>
                </c:pt>
                <c:pt idx="2407">
                  <c:v>38.061</c:v>
                </c:pt>
                <c:pt idx="2408">
                  <c:v>37.679000000000002</c:v>
                </c:pt>
                <c:pt idx="2409">
                  <c:v>36.913999999999994</c:v>
                </c:pt>
                <c:pt idx="2410">
                  <c:v>36.913999999999994</c:v>
                </c:pt>
                <c:pt idx="2411">
                  <c:v>37.297000000000011</c:v>
                </c:pt>
                <c:pt idx="2412">
                  <c:v>37.679000000000002</c:v>
                </c:pt>
                <c:pt idx="2413">
                  <c:v>38.44</c:v>
                </c:pt>
                <c:pt idx="2414">
                  <c:v>38.817999999999998</c:v>
                </c:pt>
                <c:pt idx="2415">
                  <c:v>39.383999999999993</c:v>
                </c:pt>
                <c:pt idx="2416">
                  <c:v>39.760000000000005</c:v>
                </c:pt>
                <c:pt idx="2417">
                  <c:v>40.134</c:v>
                </c:pt>
                <c:pt idx="2418">
                  <c:v>40.509</c:v>
                </c:pt>
                <c:pt idx="2419">
                  <c:v>40.880999999999993</c:v>
                </c:pt>
                <c:pt idx="2420">
                  <c:v>41.254000000000005</c:v>
                </c:pt>
                <c:pt idx="2421">
                  <c:v>41.625000000000007</c:v>
                </c:pt>
                <c:pt idx="2422">
                  <c:v>42.179000000000002</c:v>
                </c:pt>
                <c:pt idx="2423">
                  <c:v>42.732000000000006</c:v>
                </c:pt>
                <c:pt idx="2424">
                  <c:v>43.466000000000001</c:v>
                </c:pt>
                <c:pt idx="2425">
                  <c:v>44.195000000000007</c:v>
                </c:pt>
                <c:pt idx="2426">
                  <c:v>45.104000000000006</c:v>
                </c:pt>
                <c:pt idx="2427">
                  <c:v>46.008000000000003</c:v>
                </c:pt>
                <c:pt idx="2428">
                  <c:v>47.624000000000002</c:v>
                </c:pt>
                <c:pt idx="2429">
                  <c:v>50.466000000000001</c:v>
                </c:pt>
                <c:pt idx="2430">
                  <c:v>54.495000000000005</c:v>
                </c:pt>
                <c:pt idx="2431">
                  <c:v>58.131</c:v>
                </c:pt>
                <c:pt idx="2432">
                  <c:v>61.053999999999995</c:v>
                </c:pt>
                <c:pt idx="2433">
                  <c:v>63.797000000000011</c:v>
                </c:pt>
                <c:pt idx="2434">
                  <c:v>65.337999999999994</c:v>
                </c:pt>
                <c:pt idx="2435">
                  <c:v>69.793000000000006</c:v>
                </c:pt>
                <c:pt idx="2436">
                  <c:v>70.48</c:v>
                </c:pt>
                <c:pt idx="2437">
                  <c:v>71.682999999999993</c:v>
                </c:pt>
                <c:pt idx="2438">
                  <c:v>72.718000000000004</c:v>
                </c:pt>
                <c:pt idx="2439">
                  <c:v>74.271000000000001</c:v>
                </c:pt>
                <c:pt idx="2440">
                  <c:v>73.926000000000002</c:v>
                </c:pt>
                <c:pt idx="2441">
                  <c:v>74.098000000000013</c:v>
                </c:pt>
                <c:pt idx="2442">
                  <c:v>75.831999999999994</c:v>
                </c:pt>
                <c:pt idx="2443">
                  <c:v>75.658999999999992</c:v>
                </c:pt>
                <c:pt idx="2444">
                  <c:v>75.658999999999992</c:v>
                </c:pt>
                <c:pt idx="2445">
                  <c:v>76.006</c:v>
                </c:pt>
                <c:pt idx="2446">
                  <c:v>76.180999999999983</c:v>
                </c:pt>
                <c:pt idx="2447">
                  <c:v>75.831999999999994</c:v>
                </c:pt>
                <c:pt idx="2448">
                  <c:v>76.527999999999992</c:v>
                </c:pt>
                <c:pt idx="2449">
                  <c:v>76.527999999999992</c:v>
                </c:pt>
                <c:pt idx="2450">
                  <c:v>76.353999999999999</c:v>
                </c:pt>
                <c:pt idx="2451">
                  <c:v>75.831999999999994</c:v>
                </c:pt>
                <c:pt idx="2452">
                  <c:v>75.312000000000012</c:v>
                </c:pt>
                <c:pt idx="2453">
                  <c:v>75.483999999999995</c:v>
                </c:pt>
                <c:pt idx="2454">
                  <c:v>74.964000000000013</c:v>
                </c:pt>
                <c:pt idx="2455">
                  <c:v>74.271000000000001</c:v>
                </c:pt>
                <c:pt idx="2456">
                  <c:v>73.406999999999996</c:v>
                </c:pt>
                <c:pt idx="2457">
                  <c:v>72.891000000000005</c:v>
                </c:pt>
                <c:pt idx="2458">
                  <c:v>72.027999999999992</c:v>
                </c:pt>
                <c:pt idx="2459">
                  <c:v>69.106999999999999</c:v>
                </c:pt>
                <c:pt idx="2460">
                  <c:v>65.850999999999999</c:v>
                </c:pt>
                <c:pt idx="2461">
                  <c:v>65.679999999999993</c:v>
                </c:pt>
                <c:pt idx="2462">
                  <c:v>62.598000000000006</c:v>
                </c:pt>
                <c:pt idx="2463">
                  <c:v>57.957999999999998</c:v>
                </c:pt>
                <c:pt idx="2464">
                  <c:v>63.111000000000004</c:v>
                </c:pt>
                <c:pt idx="2465">
                  <c:v>63.626000000000012</c:v>
                </c:pt>
                <c:pt idx="2466">
                  <c:v>65.167000000000002</c:v>
                </c:pt>
                <c:pt idx="2467">
                  <c:v>65.167000000000002</c:v>
                </c:pt>
                <c:pt idx="2468">
                  <c:v>64.138999999999982</c:v>
                </c:pt>
                <c:pt idx="2469">
                  <c:v>61.741</c:v>
                </c:pt>
                <c:pt idx="2470">
                  <c:v>60.024000000000001</c:v>
                </c:pt>
                <c:pt idx="2471">
                  <c:v>59.508000000000003</c:v>
                </c:pt>
                <c:pt idx="2472">
                  <c:v>57.440999999999995</c:v>
                </c:pt>
                <c:pt idx="2473">
                  <c:v>56.577000000000005</c:v>
                </c:pt>
                <c:pt idx="2474">
                  <c:v>54.495000000000005</c:v>
                </c:pt>
                <c:pt idx="2475">
                  <c:v>52.05</c:v>
                </c:pt>
                <c:pt idx="2476">
                  <c:v>49.937000000000005</c:v>
                </c:pt>
                <c:pt idx="2477">
                  <c:v>49.403999999999996</c:v>
                </c:pt>
                <c:pt idx="2478">
                  <c:v>48.339000000000006</c:v>
                </c:pt>
                <c:pt idx="2479">
                  <c:v>46.548000000000002</c:v>
                </c:pt>
                <c:pt idx="2480">
                  <c:v>46.008000000000003</c:v>
                </c:pt>
                <c:pt idx="2481">
                  <c:v>44.922000000000004</c:v>
                </c:pt>
                <c:pt idx="2482">
                  <c:v>44.922000000000004</c:v>
                </c:pt>
                <c:pt idx="2483">
                  <c:v>44.379000000000005</c:v>
                </c:pt>
                <c:pt idx="2484">
                  <c:v>44.013000000000005</c:v>
                </c:pt>
                <c:pt idx="2485">
                  <c:v>43.648000000000003</c:v>
                </c:pt>
                <c:pt idx="2486">
                  <c:v>42.914999999999999</c:v>
                </c:pt>
                <c:pt idx="2487">
                  <c:v>42.363</c:v>
                </c:pt>
                <c:pt idx="2488">
                  <c:v>41.439</c:v>
                </c:pt>
                <c:pt idx="2489">
                  <c:v>40.509</c:v>
                </c:pt>
                <c:pt idx="2490">
                  <c:v>39.760000000000005</c:v>
                </c:pt>
                <c:pt idx="2491">
                  <c:v>39.196000000000012</c:v>
                </c:pt>
                <c:pt idx="2492">
                  <c:v>38.817999999999998</c:v>
                </c:pt>
                <c:pt idx="2493">
                  <c:v>39.007000000000005</c:v>
                </c:pt>
                <c:pt idx="2494">
                  <c:v>38.25</c:v>
                </c:pt>
                <c:pt idx="2495">
                  <c:v>38.817999999999998</c:v>
                </c:pt>
                <c:pt idx="2496">
                  <c:v>41.439</c:v>
                </c:pt>
                <c:pt idx="2497">
                  <c:v>46.008000000000003</c:v>
                </c:pt>
                <c:pt idx="2498">
                  <c:v>46.908000000000001</c:v>
                </c:pt>
                <c:pt idx="2499">
                  <c:v>49.05</c:v>
                </c:pt>
                <c:pt idx="2500">
                  <c:v>52.05</c:v>
                </c:pt>
                <c:pt idx="2501">
                  <c:v>54.669000000000011</c:v>
                </c:pt>
                <c:pt idx="2502">
                  <c:v>57.785000000000004</c:v>
                </c:pt>
                <c:pt idx="2503">
                  <c:v>62.598000000000006</c:v>
                </c:pt>
                <c:pt idx="2504">
                  <c:v>63.111000000000004</c:v>
                </c:pt>
                <c:pt idx="2505">
                  <c:v>64.480999999999995</c:v>
                </c:pt>
                <c:pt idx="2506">
                  <c:v>64.824999999999989</c:v>
                </c:pt>
                <c:pt idx="2507">
                  <c:v>67.05</c:v>
                </c:pt>
                <c:pt idx="2508">
                  <c:v>66.192999999999998</c:v>
                </c:pt>
                <c:pt idx="2509">
                  <c:v>66.878999999999991</c:v>
                </c:pt>
                <c:pt idx="2510">
                  <c:v>68.248000000000005</c:v>
                </c:pt>
                <c:pt idx="2511">
                  <c:v>69.964000000000013</c:v>
                </c:pt>
                <c:pt idx="2512">
                  <c:v>70.137</c:v>
                </c:pt>
                <c:pt idx="2513">
                  <c:v>70.48</c:v>
                </c:pt>
                <c:pt idx="2514">
                  <c:v>72.371999999999986</c:v>
                </c:pt>
                <c:pt idx="2515">
                  <c:v>71.85599999999998</c:v>
                </c:pt>
                <c:pt idx="2516">
                  <c:v>72.027999999999992</c:v>
                </c:pt>
                <c:pt idx="2517">
                  <c:v>72.545000000000002</c:v>
                </c:pt>
                <c:pt idx="2518">
                  <c:v>73.406999999999996</c:v>
                </c:pt>
                <c:pt idx="2519">
                  <c:v>74.446000000000012</c:v>
                </c:pt>
                <c:pt idx="2520">
                  <c:v>74.098000000000013</c:v>
                </c:pt>
                <c:pt idx="2521">
                  <c:v>73.58</c:v>
                </c:pt>
                <c:pt idx="2522">
                  <c:v>73.233999999999995</c:v>
                </c:pt>
                <c:pt idx="2523">
                  <c:v>72.891000000000005</c:v>
                </c:pt>
                <c:pt idx="2524">
                  <c:v>72.198999999999998</c:v>
                </c:pt>
                <c:pt idx="2525">
                  <c:v>72.027999999999992</c:v>
                </c:pt>
                <c:pt idx="2526">
                  <c:v>71.338999999999999</c:v>
                </c:pt>
                <c:pt idx="2527">
                  <c:v>70.650999999999982</c:v>
                </c:pt>
                <c:pt idx="2528">
                  <c:v>70.48</c:v>
                </c:pt>
                <c:pt idx="2529">
                  <c:v>70.307999999999993</c:v>
                </c:pt>
                <c:pt idx="2530">
                  <c:v>69.621999999999986</c:v>
                </c:pt>
                <c:pt idx="2531">
                  <c:v>67.05</c:v>
                </c:pt>
                <c:pt idx="2532">
                  <c:v>65.337999999999994</c:v>
                </c:pt>
                <c:pt idx="2533">
                  <c:v>63.282000000000004</c:v>
                </c:pt>
                <c:pt idx="2534">
                  <c:v>61.053999999999995</c:v>
                </c:pt>
                <c:pt idx="2535">
                  <c:v>57.614000000000004</c:v>
                </c:pt>
                <c:pt idx="2536">
                  <c:v>55.016999999999996</c:v>
                </c:pt>
                <c:pt idx="2537">
                  <c:v>53.1</c:v>
                </c:pt>
                <c:pt idx="2538">
                  <c:v>51.523000000000003</c:v>
                </c:pt>
                <c:pt idx="2539">
                  <c:v>50.643000000000001</c:v>
                </c:pt>
                <c:pt idx="2540">
                  <c:v>49.759</c:v>
                </c:pt>
                <c:pt idx="2541">
                  <c:v>49.228000000000009</c:v>
                </c:pt>
                <c:pt idx="2542">
                  <c:v>48.870999999999995</c:v>
                </c:pt>
                <c:pt idx="2543">
                  <c:v>48.339000000000006</c:v>
                </c:pt>
                <c:pt idx="2544">
                  <c:v>47.802</c:v>
                </c:pt>
                <c:pt idx="2545">
                  <c:v>47.088000000000001</c:v>
                </c:pt>
                <c:pt idx="2546">
                  <c:v>49.228000000000009</c:v>
                </c:pt>
                <c:pt idx="2547">
                  <c:v>56.75</c:v>
                </c:pt>
                <c:pt idx="2548">
                  <c:v>54.669000000000011</c:v>
                </c:pt>
                <c:pt idx="2549">
                  <c:v>53.1</c:v>
                </c:pt>
                <c:pt idx="2550">
                  <c:v>50.290000000000006</c:v>
                </c:pt>
                <c:pt idx="2551">
                  <c:v>48.516999999999996</c:v>
                </c:pt>
                <c:pt idx="2552">
                  <c:v>46.548000000000002</c:v>
                </c:pt>
                <c:pt idx="2553">
                  <c:v>45.104000000000006</c:v>
                </c:pt>
                <c:pt idx="2554">
                  <c:v>44.195000000000007</c:v>
                </c:pt>
                <c:pt idx="2555">
                  <c:v>42.732000000000006</c:v>
                </c:pt>
                <c:pt idx="2556">
                  <c:v>41.809999999999995</c:v>
                </c:pt>
                <c:pt idx="2557">
                  <c:v>41.254000000000005</c:v>
                </c:pt>
                <c:pt idx="2558">
                  <c:v>41.254000000000005</c:v>
                </c:pt>
                <c:pt idx="2559">
                  <c:v>42.363</c:v>
                </c:pt>
                <c:pt idx="2560">
                  <c:v>41.439</c:v>
                </c:pt>
                <c:pt idx="2561">
                  <c:v>40.509</c:v>
                </c:pt>
                <c:pt idx="2562">
                  <c:v>39.946999999999996</c:v>
                </c:pt>
                <c:pt idx="2563">
                  <c:v>38.629000000000012</c:v>
                </c:pt>
                <c:pt idx="2564">
                  <c:v>38.817999999999998</c:v>
                </c:pt>
                <c:pt idx="2565">
                  <c:v>37.870000000000005</c:v>
                </c:pt>
                <c:pt idx="2566">
                  <c:v>37.488</c:v>
                </c:pt>
                <c:pt idx="2567">
                  <c:v>37.870000000000005</c:v>
                </c:pt>
                <c:pt idx="2568">
                  <c:v>40.134</c:v>
                </c:pt>
                <c:pt idx="2569">
                  <c:v>44.379000000000005</c:v>
                </c:pt>
                <c:pt idx="2570">
                  <c:v>46.008000000000003</c:v>
                </c:pt>
                <c:pt idx="2571">
                  <c:v>48.339000000000006</c:v>
                </c:pt>
                <c:pt idx="2572">
                  <c:v>51.699000000000012</c:v>
                </c:pt>
                <c:pt idx="2573">
                  <c:v>55.016999999999996</c:v>
                </c:pt>
                <c:pt idx="2574">
                  <c:v>59.508000000000003</c:v>
                </c:pt>
                <c:pt idx="2575">
                  <c:v>65.337999999999994</c:v>
                </c:pt>
                <c:pt idx="2576">
                  <c:v>65.679999999999993</c:v>
                </c:pt>
                <c:pt idx="2577">
                  <c:v>66.537000000000006</c:v>
                </c:pt>
                <c:pt idx="2578">
                  <c:v>67.563999999999993</c:v>
                </c:pt>
                <c:pt idx="2579">
                  <c:v>68.933999999999997</c:v>
                </c:pt>
                <c:pt idx="2580">
                  <c:v>69.621999999999986</c:v>
                </c:pt>
                <c:pt idx="2581">
                  <c:v>69.449000000000012</c:v>
                </c:pt>
                <c:pt idx="2582">
                  <c:v>68.076999999999998</c:v>
                </c:pt>
                <c:pt idx="2583">
                  <c:v>67.391999999999996</c:v>
                </c:pt>
                <c:pt idx="2584">
                  <c:v>67.735000000000014</c:v>
                </c:pt>
                <c:pt idx="2585">
                  <c:v>68.592000000000013</c:v>
                </c:pt>
                <c:pt idx="2586">
                  <c:v>69.621999999999986</c:v>
                </c:pt>
                <c:pt idx="2587">
                  <c:v>71.167999999999992</c:v>
                </c:pt>
                <c:pt idx="2588">
                  <c:v>71.512</c:v>
                </c:pt>
                <c:pt idx="2589">
                  <c:v>70.48</c:v>
                </c:pt>
                <c:pt idx="2590">
                  <c:v>70.995000000000005</c:v>
                </c:pt>
                <c:pt idx="2591">
                  <c:v>70.823999999999998</c:v>
                </c:pt>
                <c:pt idx="2592">
                  <c:v>70.307999999999993</c:v>
                </c:pt>
                <c:pt idx="2593">
                  <c:v>69.793000000000006</c:v>
                </c:pt>
                <c:pt idx="2594">
                  <c:v>69.964000000000013</c:v>
                </c:pt>
                <c:pt idx="2595">
                  <c:v>69.621999999999986</c:v>
                </c:pt>
                <c:pt idx="2596">
                  <c:v>69.621999999999986</c:v>
                </c:pt>
                <c:pt idx="2597">
                  <c:v>68.763000000000005</c:v>
                </c:pt>
                <c:pt idx="2598">
                  <c:v>68.421000000000006</c:v>
                </c:pt>
                <c:pt idx="2599">
                  <c:v>67.906000000000006</c:v>
                </c:pt>
                <c:pt idx="2600">
                  <c:v>67.391999999999996</c:v>
                </c:pt>
                <c:pt idx="2601">
                  <c:v>67.391999999999996</c:v>
                </c:pt>
                <c:pt idx="2602">
                  <c:v>67.391999999999996</c:v>
                </c:pt>
                <c:pt idx="2603">
                  <c:v>64.824999999999989</c:v>
                </c:pt>
                <c:pt idx="2604">
                  <c:v>63.626000000000012</c:v>
                </c:pt>
                <c:pt idx="2605">
                  <c:v>62.598000000000006</c:v>
                </c:pt>
                <c:pt idx="2606">
                  <c:v>62.083000000000006</c:v>
                </c:pt>
                <c:pt idx="2607">
                  <c:v>61.741</c:v>
                </c:pt>
                <c:pt idx="2608">
                  <c:v>60.882999999999996</c:v>
                </c:pt>
                <c:pt idx="2609">
                  <c:v>57.614000000000004</c:v>
                </c:pt>
                <c:pt idx="2610">
                  <c:v>55.189</c:v>
                </c:pt>
                <c:pt idx="2611">
                  <c:v>55.189</c:v>
                </c:pt>
                <c:pt idx="2612">
                  <c:v>57.096000000000011</c:v>
                </c:pt>
                <c:pt idx="2613">
                  <c:v>57.785000000000004</c:v>
                </c:pt>
                <c:pt idx="2614">
                  <c:v>57.268000000000008</c:v>
                </c:pt>
                <c:pt idx="2615">
                  <c:v>56.056999999999995</c:v>
                </c:pt>
                <c:pt idx="2616">
                  <c:v>55.711000000000006</c:v>
                </c:pt>
                <c:pt idx="2617">
                  <c:v>55.364000000000004</c:v>
                </c:pt>
                <c:pt idx="2618">
                  <c:v>54.841999999999999</c:v>
                </c:pt>
                <c:pt idx="2619">
                  <c:v>53.798000000000009</c:v>
                </c:pt>
                <c:pt idx="2620">
                  <c:v>52.925000000000004</c:v>
                </c:pt>
                <c:pt idx="2621">
                  <c:v>52.05</c:v>
                </c:pt>
                <c:pt idx="2622">
                  <c:v>51.699000000000012</c:v>
                </c:pt>
                <c:pt idx="2623">
                  <c:v>51.172000000000004</c:v>
                </c:pt>
                <c:pt idx="2624">
                  <c:v>50.290000000000006</c:v>
                </c:pt>
                <c:pt idx="2625">
                  <c:v>48.516999999999996</c:v>
                </c:pt>
                <c:pt idx="2626">
                  <c:v>48.339000000000006</c:v>
                </c:pt>
                <c:pt idx="2627">
                  <c:v>47.802</c:v>
                </c:pt>
                <c:pt idx="2628">
                  <c:v>47.266000000000012</c:v>
                </c:pt>
                <c:pt idx="2629">
                  <c:v>44.922000000000004</c:v>
                </c:pt>
                <c:pt idx="2630">
                  <c:v>44.922000000000004</c:v>
                </c:pt>
                <c:pt idx="2631">
                  <c:v>45.466000000000001</c:v>
                </c:pt>
                <c:pt idx="2632">
                  <c:v>45.466000000000001</c:v>
                </c:pt>
                <c:pt idx="2633">
                  <c:v>44.56</c:v>
                </c:pt>
                <c:pt idx="2634">
                  <c:v>41.994</c:v>
                </c:pt>
                <c:pt idx="2635">
                  <c:v>39.383999999999993</c:v>
                </c:pt>
                <c:pt idx="2636">
                  <c:v>37.679000000000002</c:v>
                </c:pt>
                <c:pt idx="2637">
                  <c:v>35.758000000000003</c:v>
                </c:pt>
                <c:pt idx="2638">
                  <c:v>35.564</c:v>
                </c:pt>
                <c:pt idx="2639">
                  <c:v>36.723000000000013</c:v>
                </c:pt>
                <c:pt idx="2640">
                  <c:v>39.007000000000005</c:v>
                </c:pt>
                <c:pt idx="2641">
                  <c:v>43.099000000000011</c:v>
                </c:pt>
                <c:pt idx="2642">
                  <c:v>46.188000000000002</c:v>
                </c:pt>
                <c:pt idx="2643">
                  <c:v>47.802</c:v>
                </c:pt>
                <c:pt idx="2644">
                  <c:v>48.695000000000007</c:v>
                </c:pt>
                <c:pt idx="2645">
                  <c:v>48.870999999999995</c:v>
                </c:pt>
                <c:pt idx="2646">
                  <c:v>49.403999999999996</c:v>
                </c:pt>
                <c:pt idx="2647">
                  <c:v>50.995000000000005</c:v>
                </c:pt>
                <c:pt idx="2648">
                  <c:v>51.873999999999995</c:v>
                </c:pt>
                <c:pt idx="2649">
                  <c:v>50.466000000000001</c:v>
                </c:pt>
                <c:pt idx="2650">
                  <c:v>50.466000000000001</c:v>
                </c:pt>
                <c:pt idx="2651">
                  <c:v>52.225000000000009</c:v>
                </c:pt>
                <c:pt idx="2652">
                  <c:v>52.75</c:v>
                </c:pt>
                <c:pt idx="2653">
                  <c:v>53.1</c:v>
                </c:pt>
                <c:pt idx="2654">
                  <c:v>53.973000000000006</c:v>
                </c:pt>
                <c:pt idx="2655">
                  <c:v>55.016999999999996</c:v>
                </c:pt>
                <c:pt idx="2656">
                  <c:v>53.973000000000006</c:v>
                </c:pt>
                <c:pt idx="2657">
                  <c:v>54.322000000000003</c:v>
                </c:pt>
                <c:pt idx="2658">
                  <c:v>54.841999999999999</c:v>
                </c:pt>
                <c:pt idx="2659">
                  <c:v>55.711000000000006</c:v>
                </c:pt>
                <c:pt idx="2660">
                  <c:v>55.189</c:v>
                </c:pt>
                <c:pt idx="2661">
                  <c:v>55.537000000000006</c:v>
                </c:pt>
                <c:pt idx="2662">
                  <c:v>56.403999999999996</c:v>
                </c:pt>
                <c:pt idx="2663">
                  <c:v>55.016999999999996</c:v>
                </c:pt>
                <c:pt idx="2664">
                  <c:v>56.403999999999996</c:v>
                </c:pt>
                <c:pt idx="2665">
                  <c:v>56.403999999999996</c:v>
                </c:pt>
                <c:pt idx="2666">
                  <c:v>56.923000000000002</c:v>
                </c:pt>
                <c:pt idx="2667">
                  <c:v>56.403999999999996</c:v>
                </c:pt>
                <c:pt idx="2668">
                  <c:v>55.537000000000006</c:v>
                </c:pt>
                <c:pt idx="2669">
                  <c:v>54.669000000000011</c:v>
                </c:pt>
                <c:pt idx="2670">
                  <c:v>53.623000000000012</c:v>
                </c:pt>
                <c:pt idx="2671">
                  <c:v>53.1</c:v>
                </c:pt>
                <c:pt idx="2672">
                  <c:v>52.576000000000001</c:v>
                </c:pt>
                <c:pt idx="2673">
                  <c:v>51.873999999999995</c:v>
                </c:pt>
                <c:pt idx="2674">
                  <c:v>51.699000000000012</c:v>
                </c:pt>
                <c:pt idx="2675">
                  <c:v>49.228000000000009</c:v>
                </c:pt>
                <c:pt idx="2676">
                  <c:v>47.088000000000001</c:v>
                </c:pt>
                <c:pt idx="2677">
                  <c:v>46.188000000000002</c:v>
                </c:pt>
                <c:pt idx="2678">
                  <c:v>45.286000000000001</c:v>
                </c:pt>
                <c:pt idx="2679">
                  <c:v>44.379000000000005</c:v>
                </c:pt>
                <c:pt idx="2680">
                  <c:v>42.548000000000002</c:v>
                </c:pt>
                <c:pt idx="2681">
                  <c:v>39.573</c:v>
                </c:pt>
                <c:pt idx="2682">
                  <c:v>37.107000000000006</c:v>
                </c:pt>
                <c:pt idx="2683">
                  <c:v>35.950999999999993</c:v>
                </c:pt>
                <c:pt idx="2684">
                  <c:v>35.175000000000004</c:v>
                </c:pt>
                <c:pt idx="2685">
                  <c:v>34.786000000000001</c:v>
                </c:pt>
                <c:pt idx="2686">
                  <c:v>34.002000000000002</c:v>
                </c:pt>
                <c:pt idx="2687">
                  <c:v>32.814999999999998</c:v>
                </c:pt>
                <c:pt idx="2688">
                  <c:v>31.815999999999999</c:v>
                </c:pt>
                <c:pt idx="2689">
                  <c:v>32.417999999999999</c:v>
                </c:pt>
                <c:pt idx="2690">
                  <c:v>35.564</c:v>
                </c:pt>
                <c:pt idx="2691">
                  <c:v>35.950999999999993</c:v>
                </c:pt>
                <c:pt idx="2692">
                  <c:v>33.410999999999994</c:v>
                </c:pt>
                <c:pt idx="2693">
                  <c:v>31.414999999999999</c:v>
                </c:pt>
                <c:pt idx="2694">
                  <c:v>30.606999999999999</c:v>
                </c:pt>
                <c:pt idx="2695">
                  <c:v>30.402999999999995</c:v>
                </c:pt>
                <c:pt idx="2696">
                  <c:v>29.994999999999997</c:v>
                </c:pt>
                <c:pt idx="2697">
                  <c:v>30.402999999999995</c:v>
                </c:pt>
                <c:pt idx="2698">
                  <c:v>30.402999999999995</c:v>
                </c:pt>
                <c:pt idx="2699">
                  <c:v>29.585999999999995</c:v>
                </c:pt>
                <c:pt idx="2700">
                  <c:v>29.379000000000001</c:v>
                </c:pt>
                <c:pt idx="2701">
                  <c:v>28.555</c:v>
                </c:pt>
                <c:pt idx="2702">
                  <c:v>28.555</c:v>
                </c:pt>
                <c:pt idx="2703">
                  <c:v>28.346</c:v>
                </c:pt>
                <c:pt idx="2704">
                  <c:v>28.138999999999999</c:v>
                </c:pt>
                <c:pt idx="2705">
                  <c:v>27.93</c:v>
                </c:pt>
                <c:pt idx="2706">
                  <c:v>27.302</c:v>
                </c:pt>
                <c:pt idx="2707">
                  <c:v>27.510999999999999</c:v>
                </c:pt>
                <c:pt idx="2708">
                  <c:v>27.510999999999999</c:v>
                </c:pt>
                <c:pt idx="2709">
                  <c:v>27.510999999999999</c:v>
                </c:pt>
                <c:pt idx="2710">
                  <c:v>27.302</c:v>
                </c:pt>
                <c:pt idx="2711">
                  <c:v>28.138999999999999</c:v>
                </c:pt>
                <c:pt idx="2712">
                  <c:v>30.402999999999995</c:v>
                </c:pt>
                <c:pt idx="2713">
                  <c:v>33.607000000000006</c:v>
                </c:pt>
                <c:pt idx="2714">
                  <c:v>36.145000000000003</c:v>
                </c:pt>
                <c:pt idx="2715">
                  <c:v>40.321000000000005</c:v>
                </c:pt>
                <c:pt idx="2716">
                  <c:v>43.466000000000001</c:v>
                </c:pt>
                <c:pt idx="2717">
                  <c:v>45.648000000000003</c:v>
                </c:pt>
                <c:pt idx="2718">
                  <c:v>48.516999999999996</c:v>
                </c:pt>
                <c:pt idx="2719">
                  <c:v>52.05</c:v>
                </c:pt>
                <c:pt idx="2720">
                  <c:v>52.75</c:v>
                </c:pt>
                <c:pt idx="2721">
                  <c:v>52.400999999999996</c:v>
                </c:pt>
                <c:pt idx="2722">
                  <c:v>53.623000000000012</c:v>
                </c:pt>
                <c:pt idx="2723">
                  <c:v>56.056999999999995</c:v>
                </c:pt>
                <c:pt idx="2724">
                  <c:v>55.537000000000006</c:v>
                </c:pt>
                <c:pt idx="2725">
                  <c:v>56.75</c:v>
                </c:pt>
                <c:pt idx="2726">
                  <c:v>57.785000000000004</c:v>
                </c:pt>
                <c:pt idx="2727">
                  <c:v>58.993000000000002</c:v>
                </c:pt>
                <c:pt idx="2728">
                  <c:v>60.368000000000002</c:v>
                </c:pt>
                <c:pt idx="2729">
                  <c:v>60.195000000000007</c:v>
                </c:pt>
                <c:pt idx="2730">
                  <c:v>61.911999999999999</c:v>
                </c:pt>
                <c:pt idx="2731">
                  <c:v>61.911999999999999</c:v>
                </c:pt>
                <c:pt idx="2732">
                  <c:v>62.769000000000013</c:v>
                </c:pt>
                <c:pt idx="2733">
                  <c:v>63.626000000000012</c:v>
                </c:pt>
                <c:pt idx="2734">
                  <c:v>63.797000000000011</c:v>
                </c:pt>
                <c:pt idx="2735">
                  <c:v>62.769000000000013</c:v>
                </c:pt>
                <c:pt idx="2736">
                  <c:v>62.94</c:v>
                </c:pt>
                <c:pt idx="2737">
                  <c:v>62.94</c:v>
                </c:pt>
                <c:pt idx="2738">
                  <c:v>62.94</c:v>
                </c:pt>
                <c:pt idx="2739">
                  <c:v>63.111000000000004</c:v>
                </c:pt>
                <c:pt idx="2740">
                  <c:v>63.111000000000004</c:v>
                </c:pt>
                <c:pt idx="2741">
                  <c:v>62.94</c:v>
                </c:pt>
                <c:pt idx="2742">
                  <c:v>63.111000000000004</c:v>
                </c:pt>
                <c:pt idx="2743">
                  <c:v>62.94</c:v>
                </c:pt>
                <c:pt idx="2744">
                  <c:v>62.598000000000006</c:v>
                </c:pt>
                <c:pt idx="2745">
                  <c:v>62.425000000000004</c:v>
                </c:pt>
                <c:pt idx="2746">
                  <c:v>62.425000000000004</c:v>
                </c:pt>
                <c:pt idx="2747">
                  <c:v>60.712000000000003</c:v>
                </c:pt>
                <c:pt idx="2748">
                  <c:v>57.268000000000008</c:v>
                </c:pt>
                <c:pt idx="2749">
                  <c:v>51.523000000000003</c:v>
                </c:pt>
                <c:pt idx="2750">
                  <c:v>47.802</c:v>
                </c:pt>
                <c:pt idx="2751">
                  <c:v>45.828000000000003</c:v>
                </c:pt>
                <c:pt idx="2752">
                  <c:v>44.013000000000005</c:v>
                </c:pt>
                <c:pt idx="2753">
                  <c:v>43.099000000000011</c:v>
                </c:pt>
                <c:pt idx="2754">
                  <c:v>41.994</c:v>
                </c:pt>
                <c:pt idx="2755">
                  <c:v>40.696000000000012</c:v>
                </c:pt>
                <c:pt idx="2756">
                  <c:v>39.946999999999996</c:v>
                </c:pt>
                <c:pt idx="2757">
                  <c:v>39.946999999999996</c:v>
                </c:pt>
                <c:pt idx="2758">
                  <c:v>39.383999999999993</c:v>
                </c:pt>
                <c:pt idx="2759">
                  <c:v>38.25</c:v>
                </c:pt>
                <c:pt idx="2760">
                  <c:v>37.488</c:v>
                </c:pt>
                <c:pt idx="2761">
                  <c:v>37.107000000000006</c:v>
                </c:pt>
                <c:pt idx="2762">
                  <c:v>36.723000000000013</c:v>
                </c:pt>
                <c:pt idx="2763">
                  <c:v>36.338000000000001</c:v>
                </c:pt>
                <c:pt idx="2764">
                  <c:v>35.564</c:v>
                </c:pt>
                <c:pt idx="2765">
                  <c:v>35.175000000000004</c:v>
                </c:pt>
                <c:pt idx="2766">
                  <c:v>34.980999999999995</c:v>
                </c:pt>
                <c:pt idx="2767">
                  <c:v>34.786000000000001</c:v>
                </c:pt>
                <c:pt idx="2768">
                  <c:v>34.590000000000003</c:v>
                </c:pt>
                <c:pt idx="2769">
                  <c:v>33.805</c:v>
                </c:pt>
                <c:pt idx="2770">
                  <c:v>32.814999999999998</c:v>
                </c:pt>
                <c:pt idx="2771">
                  <c:v>32.617000000000004</c:v>
                </c:pt>
                <c:pt idx="2772">
                  <c:v>32.417999999999999</c:v>
                </c:pt>
                <c:pt idx="2773">
                  <c:v>32.617000000000004</c:v>
                </c:pt>
                <c:pt idx="2774">
                  <c:v>32.218000000000011</c:v>
                </c:pt>
                <c:pt idx="2775">
                  <c:v>31.815999999999999</c:v>
                </c:pt>
                <c:pt idx="2776">
                  <c:v>31.617000000000004</c:v>
                </c:pt>
                <c:pt idx="2777">
                  <c:v>31.213000000000001</c:v>
                </c:pt>
                <c:pt idx="2778">
                  <c:v>31.213000000000001</c:v>
                </c:pt>
                <c:pt idx="2779">
                  <c:v>30.402999999999995</c:v>
                </c:pt>
                <c:pt idx="2780">
                  <c:v>30.198</c:v>
                </c:pt>
                <c:pt idx="2781">
                  <c:v>30.402999999999995</c:v>
                </c:pt>
                <c:pt idx="2782">
                  <c:v>30.402999999999995</c:v>
                </c:pt>
                <c:pt idx="2783">
                  <c:v>31.012</c:v>
                </c:pt>
                <c:pt idx="2784">
                  <c:v>33.213000000000001</c:v>
                </c:pt>
                <c:pt idx="2785">
                  <c:v>35.950999999999993</c:v>
                </c:pt>
                <c:pt idx="2786">
                  <c:v>37.488</c:v>
                </c:pt>
                <c:pt idx="2787">
                  <c:v>40.321000000000005</c:v>
                </c:pt>
                <c:pt idx="2788">
                  <c:v>43.099000000000011</c:v>
                </c:pt>
                <c:pt idx="2789">
                  <c:v>47.266000000000012</c:v>
                </c:pt>
                <c:pt idx="2790">
                  <c:v>50.643000000000001</c:v>
                </c:pt>
                <c:pt idx="2791">
                  <c:v>56.75</c:v>
                </c:pt>
                <c:pt idx="2792">
                  <c:v>59.508000000000003</c:v>
                </c:pt>
                <c:pt idx="2793">
                  <c:v>59.336999999999996</c:v>
                </c:pt>
                <c:pt idx="2794">
                  <c:v>60.024000000000001</c:v>
                </c:pt>
                <c:pt idx="2795">
                  <c:v>61.569000000000003</c:v>
                </c:pt>
                <c:pt idx="2796">
                  <c:v>62.598000000000006</c:v>
                </c:pt>
                <c:pt idx="2797">
                  <c:v>63.282000000000004</c:v>
                </c:pt>
                <c:pt idx="2798">
                  <c:v>63.968000000000011</c:v>
                </c:pt>
                <c:pt idx="2799">
                  <c:v>65.337999999999994</c:v>
                </c:pt>
                <c:pt idx="2800">
                  <c:v>65.337999999999994</c:v>
                </c:pt>
                <c:pt idx="2801">
                  <c:v>65.679999999999993</c:v>
                </c:pt>
                <c:pt idx="2802">
                  <c:v>66.366</c:v>
                </c:pt>
                <c:pt idx="2803">
                  <c:v>66.537000000000006</c:v>
                </c:pt>
                <c:pt idx="2804">
                  <c:v>67.563999999999993</c:v>
                </c:pt>
                <c:pt idx="2805">
                  <c:v>67.735000000000014</c:v>
                </c:pt>
                <c:pt idx="2806">
                  <c:v>67.05</c:v>
                </c:pt>
                <c:pt idx="2807">
                  <c:v>66.366</c:v>
                </c:pt>
                <c:pt idx="2808">
                  <c:v>66.021999999999991</c:v>
                </c:pt>
                <c:pt idx="2809">
                  <c:v>66.366</c:v>
                </c:pt>
                <c:pt idx="2810">
                  <c:v>66.192999999999998</c:v>
                </c:pt>
                <c:pt idx="2811">
                  <c:v>66.021999999999991</c:v>
                </c:pt>
                <c:pt idx="2812">
                  <c:v>66.192999999999998</c:v>
                </c:pt>
                <c:pt idx="2813">
                  <c:v>65.679999999999993</c:v>
                </c:pt>
                <c:pt idx="2814">
                  <c:v>65.679999999999993</c:v>
                </c:pt>
                <c:pt idx="2815">
                  <c:v>65.850999999999999</c:v>
                </c:pt>
                <c:pt idx="2816">
                  <c:v>65.167000000000002</c:v>
                </c:pt>
                <c:pt idx="2817">
                  <c:v>63.797000000000011</c:v>
                </c:pt>
                <c:pt idx="2818">
                  <c:v>61.569000000000003</c:v>
                </c:pt>
                <c:pt idx="2819">
                  <c:v>59.68</c:v>
                </c:pt>
                <c:pt idx="2820">
                  <c:v>56.230000000000004</c:v>
                </c:pt>
                <c:pt idx="2821">
                  <c:v>53.623000000000012</c:v>
                </c:pt>
                <c:pt idx="2822">
                  <c:v>51.523000000000003</c:v>
                </c:pt>
                <c:pt idx="2823">
                  <c:v>49.403999999999996</c:v>
                </c:pt>
                <c:pt idx="2824">
                  <c:v>47.802</c:v>
                </c:pt>
                <c:pt idx="2825">
                  <c:v>47.624000000000002</c:v>
                </c:pt>
                <c:pt idx="2826">
                  <c:v>46.548000000000002</c:v>
                </c:pt>
                <c:pt idx="2827">
                  <c:v>45.648000000000003</c:v>
                </c:pt>
                <c:pt idx="2828">
                  <c:v>44.922000000000004</c:v>
                </c:pt>
                <c:pt idx="2829">
                  <c:v>44.56</c:v>
                </c:pt>
                <c:pt idx="2830">
                  <c:v>43.830999999999996</c:v>
                </c:pt>
                <c:pt idx="2831">
                  <c:v>42.732000000000006</c:v>
                </c:pt>
                <c:pt idx="2832">
                  <c:v>41.625000000000007</c:v>
                </c:pt>
                <c:pt idx="2833">
                  <c:v>41.067</c:v>
                </c:pt>
                <c:pt idx="2834">
                  <c:v>40.321000000000005</c:v>
                </c:pt>
                <c:pt idx="2835">
                  <c:v>39.946999999999996</c:v>
                </c:pt>
                <c:pt idx="2836">
                  <c:v>39.760000000000005</c:v>
                </c:pt>
                <c:pt idx="2837">
                  <c:v>40.134</c:v>
                </c:pt>
                <c:pt idx="2838">
                  <c:v>40.134</c:v>
                </c:pt>
                <c:pt idx="2839">
                  <c:v>39.573</c:v>
                </c:pt>
                <c:pt idx="2840">
                  <c:v>39.196000000000012</c:v>
                </c:pt>
                <c:pt idx="2841">
                  <c:v>38.061</c:v>
                </c:pt>
                <c:pt idx="2842">
                  <c:v>37.488</c:v>
                </c:pt>
                <c:pt idx="2843">
                  <c:v>36.723000000000013</c:v>
                </c:pt>
                <c:pt idx="2844">
                  <c:v>36.531000000000006</c:v>
                </c:pt>
                <c:pt idx="2845">
                  <c:v>36.338000000000001</c:v>
                </c:pt>
                <c:pt idx="2846">
                  <c:v>36.145000000000003</c:v>
                </c:pt>
                <c:pt idx="2847">
                  <c:v>36.531000000000006</c:v>
                </c:pt>
                <c:pt idx="2848">
                  <c:v>37.297000000000011</c:v>
                </c:pt>
                <c:pt idx="2849">
                  <c:v>37.870000000000005</c:v>
                </c:pt>
                <c:pt idx="2850">
                  <c:v>38.44</c:v>
                </c:pt>
                <c:pt idx="2851">
                  <c:v>39.196000000000012</c:v>
                </c:pt>
                <c:pt idx="2852">
                  <c:v>39.573</c:v>
                </c:pt>
                <c:pt idx="2853">
                  <c:v>39.946999999999996</c:v>
                </c:pt>
                <c:pt idx="2854">
                  <c:v>39.383999999999993</c:v>
                </c:pt>
                <c:pt idx="2855">
                  <c:v>39.383999999999993</c:v>
                </c:pt>
                <c:pt idx="2856">
                  <c:v>41.067</c:v>
                </c:pt>
                <c:pt idx="2857">
                  <c:v>42.179000000000002</c:v>
                </c:pt>
                <c:pt idx="2858">
                  <c:v>44.379000000000005</c:v>
                </c:pt>
                <c:pt idx="2859">
                  <c:v>46.369</c:v>
                </c:pt>
                <c:pt idx="2860">
                  <c:v>47.981999999999999</c:v>
                </c:pt>
                <c:pt idx="2861">
                  <c:v>51.172000000000004</c:v>
                </c:pt>
                <c:pt idx="2862">
                  <c:v>53.1</c:v>
                </c:pt>
                <c:pt idx="2863">
                  <c:v>54.495000000000005</c:v>
                </c:pt>
                <c:pt idx="2864">
                  <c:v>56.230000000000004</c:v>
                </c:pt>
                <c:pt idx="2865">
                  <c:v>57.614000000000004</c:v>
                </c:pt>
                <c:pt idx="2866">
                  <c:v>58.131</c:v>
                </c:pt>
                <c:pt idx="2867">
                  <c:v>59.850999999999999</c:v>
                </c:pt>
                <c:pt idx="2868">
                  <c:v>60.712000000000003</c:v>
                </c:pt>
                <c:pt idx="2869">
                  <c:v>62.94</c:v>
                </c:pt>
                <c:pt idx="2870">
                  <c:v>65.679999999999993</c:v>
                </c:pt>
                <c:pt idx="2871">
                  <c:v>66.021999999999991</c:v>
                </c:pt>
                <c:pt idx="2872">
                  <c:v>66.366</c:v>
                </c:pt>
                <c:pt idx="2873">
                  <c:v>68.421000000000006</c:v>
                </c:pt>
                <c:pt idx="2874">
                  <c:v>69.277999999999992</c:v>
                </c:pt>
                <c:pt idx="2875">
                  <c:v>69.964000000000013</c:v>
                </c:pt>
                <c:pt idx="2876">
                  <c:v>71.338999999999999</c:v>
                </c:pt>
                <c:pt idx="2877">
                  <c:v>71.682999999999993</c:v>
                </c:pt>
                <c:pt idx="2878">
                  <c:v>71.85599999999998</c:v>
                </c:pt>
                <c:pt idx="2879">
                  <c:v>71.512</c:v>
                </c:pt>
                <c:pt idx="2880">
                  <c:v>71.85599999999998</c:v>
                </c:pt>
                <c:pt idx="2881">
                  <c:v>72.027999999999992</c:v>
                </c:pt>
                <c:pt idx="2882">
                  <c:v>72.027999999999992</c:v>
                </c:pt>
                <c:pt idx="2883">
                  <c:v>72.198999999999998</c:v>
                </c:pt>
                <c:pt idx="2884">
                  <c:v>71.85599999999998</c:v>
                </c:pt>
                <c:pt idx="2885">
                  <c:v>72.027999999999992</c:v>
                </c:pt>
                <c:pt idx="2886">
                  <c:v>72.027999999999992</c:v>
                </c:pt>
                <c:pt idx="2887">
                  <c:v>71.512</c:v>
                </c:pt>
                <c:pt idx="2888">
                  <c:v>70.995000000000005</c:v>
                </c:pt>
                <c:pt idx="2889">
                  <c:v>71.167999999999992</c:v>
                </c:pt>
                <c:pt idx="2890">
                  <c:v>71.338999999999999</c:v>
                </c:pt>
                <c:pt idx="2891">
                  <c:v>69.106999999999999</c:v>
                </c:pt>
                <c:pt idx="2892">
                  <c:v>66.537000000000006</c:v>
                </c:pt>
                <c:pt idx="2893">
                  <c:v>63.797000000000011</c:v>
                </c:pt>
                <c:pt idx="2894">
                  <c:v>60.712000000000003</c:v>
                </c:pt>
                <c:pt idx="2895">
                  <c:v>57.268000000000008</c:v>
                </c:pt>
                <c:pt idx="2896">
                  <c:v>55.883999999999993</c:v>
                </c:pt>
                <c:pt idx="2897">
                  <c:v>55.016999999999996</c:v>
                </c:pt>
                <c:pt idx="2898">
                  <c:v>54.669000000000011</c:v>
                </c:pt>
                <c:pt idx="2899">
                  <c:v>54.147000000000006</c:v>
                </c:pt>
                <c:pt idx="2900">
                  <c:v>53.449000000000005</c:v>
                </c:pt>
                <c:pt idx="2901">
                  <c:v>52.400999999999996</c:v>
                </c:pt>
                <c:pt idx="2902">
                  <c:v>51.523000000000003</c:v>
                </c:pt>
                <c:pt idx="2903">
                  <c:v>50.643000000000001</c:v>
                </c:pt>
                <c:pt idx="2904">
                  <c:v>49.582000000000001</c:v>
                </c:pt>
                <c:pt idx="2905">
                  <c:v>49.05</c:v>
                </c:pt>
                <c:pt idx="2906">
                  <c:v>48.695000000000007</c:v>
                </c:pt>
                <c:pt idx="2907">
                  <c:v>48.160000000000004</c:v>
                </c:pt>
                <c:pt idx="2908">
                  <c:v>47.981999999999999</c:v>
                </c:pt>
                <c:pt idx="2909">
                  <c:v>48.516999999999996</c:v>
                </c:pt>
                <c:pt idx="2910">
                  <c:v>47.802</c:v>
                </c:pt>
                <c:pt idx="2911">
                  <c:v>47.446000000000005</c:v>
                </c:pt>
                <c:pt idx="2912">
                  <c:v>46.548000000000002</c:v>
                </c:pt>
                <c:pt idx="2913">
                  <c:v>46.188000000000002</c:v>
                </c:pt>
                <c:pt idx="2914">
                  <c:v>45.286000000000001</c:v>
                </c:pt>
                <c:pt idx="2915">
                  <c:v>44.56</c:v>
                </c:pt>
                <c:pt idx="2916">
                  <c:v>44.195000000000007</c:v>
                </c:pt>
                <c:pt idx="2917">
                  <c:v>44.013000000000005</c:v>
                </c:pt>
                <c:pt idx="2918">
                  <c:v>43.466000000000001</c:v>
                </c:pt>
                <c:pt idx="2919">
                  <c:v>43.282000000000004</c:v>
                </c:pt>
                <c:pt idx="2920">
                  <c:v>42.914999999999999</c:v>
                </c:pt>
                <c:pt idx="2921">
                  <c:v>42.363</c:v>
                </c:pt>
                <c:pt idx="2922">
                  <c:v>41.994</c:v>
                </c:pt>
                <c:pt idx="2923">
                  <c:v>41.254000000000005</c:v>
                </c:pt>
                <c:pt idx="2924">
                  <c:v>41.067</c:v>
                </c:pt>
                <c:pt idx="2925">
                  <c:v>40.696000000000012</c:v>
                </c:pt>
                <c:pt idx="2926">
                  <c:v>40.696000000000012</c:v>
                </c:pt>
                <c:pt idx="2927">
                  <c:v>41.439</c:v>
                </c:pt>
                <c:pt idx="2928">
                  <c:v>43.099000000000011</c:v>
                </c:pt>
                <c:pt idx="2929">
                  <c:v>45.466000000000001</c:v>
                </c:pt>
                <c:pt idx="2930">
                  <c:v>48.339000000000006</c:v>
                </c:pt>
                <c:pt idx="2931">
                  <c:v>50.643000000000001</c:v>
                </c:pt>
                <c:pt idx="2932">
                  <c:v>53.623000000000012</c:v>
                </c:pt>
                <c:pt idx="2933">
                  <c:v>58.476000000000006</c:v>
                </c:pt>
                <c:pt idx="2934">
                  <c:v>61.911999999999999</c:v>
                </c:pt>
                <c:pt idx="2935">
                  <c:v>65.509</c:v>
                </c:pt>
                <c:pt idx="2936">
                  <c:v>68.076999999999998</c:v>
                </c:pt>
                <c:pt idx="2937">
                  <c:v>68.592000000000013</c:v>
                </c:pt>
                <c:pt idx="2938">
                  <c:v>70.48</c:v>
                </c:pt>
                <c:pt idx="2939">
                  <c:v>72.371999999999986</c:v>
                </c:pt>
                <c:pt idx="2940">
                  <c:v>73.926000000000002</c:v>
                </c:pt>
                <c:pt idx="2941">
                  <c:v>75.312000000000012</c:v>
                </c:pt>
                <c:pt idx="2942">
                  <c:v>76.180999999999983</c:v>
                </c:pt>
                <c:pt idx="2943">
                  <c:v>77.400000000000006</c:v>
                </c:pt>
                <c:pt idx="2944">
                  <c:v>77.748999999999995</c:v>
                </c:pt>
                <c:pt idx="2945">
                  <c:v>79.325999999999979</c:v>
                </c:pt>
                <c:pt idx="2946">
                  <c:v>79.150999999999982</c:v>
                </c:pt>
                <c:pt idx="2947">
                  <c:v>79.325999999999979</c:v>
                </c:pt>
                <c:pt idx="2948">
                  <c:v>80.558999999999983</c:v>
                </c:pt>
                <c:pt idx="2949">
                  <c:v>79.85299999999998</c:v>
                </c:pt>
                <c:pt idx="2950">
                  <c:v>80.028999999999982</c:v>
                </c:pt>
                <c:pt idx="2951">
                  <c:v>79.677999999999983</c:v>
                </c:pt>
                <c:pt idx="2952">
                  <c:v>79.501999999999995</c:v>
                </c:pt>
                <c:pt idx="2953">
                  <c:v>79.325999999999979</c:v>
                </c:pt>
                <c:pt idx="2954">
                  <c:v>78.8</c:v>
                </c:pt>
                <c:pt idx="2955">
                  <c:v>78.449000000000012</c:v>
                </c:pt>
                <c:pt idx="2956">
                  <c:v>78.274000000000001</c:v>
                </c:pt>
                <c:pt idx="2957">
                  <c:v>78.449000000000012</c:v>
                </c:pt>
                <c:pt idx="2958">
                  <c:v>77.573999999999998</c:v>
                </c:pt>
                <c:pt idx="2959">
                  <c:v>76.703000000000003</c:v>
                </c:pt>
                <c:pt idx="2960">
                  <c:v>76.006</c:v>
                </c:pt>
                <c:pt idx="2961">
                  <c:v>74.619</c:v>
                </c:pt>
                <c:pt idx="2962">
                  <c:v>73.58</c:v>
                </c:pt>
                <c:pt idx="2963">
                  <c:v>72.371999999999986</c:v>
                </c:pt>
                <c:pt idx="2964">
                  <c:v>70.650999999999982</c:v>
                </c:pt>
                <c:pt idx="2965">
                  <c:v>67.906000000000006</c:v>
                </c:pt>
                <c:pt idx="2966">
                  <c:v>65.679999999999993</c:v>
                </c:pt>
                <c:pt idx="2967">
                  <c:v>64.651999999999987</c:v>
                </c:pt>
                <c:pt idx="2968">
                  <c:v>63.454999999999998</c:v>
                </c:pt>
                <c:pt idx="2969">
                  <c:v>62.083000000000006</c:v>
                </c:pt>
                <c:pt idx="2970">
                  <c:v>61.227000000000011</c:v>
                </c:pt>
                <c:pt idx="2971">
                  <c:v>60.539000000000001</c:v>
                </c:pt>
                <c:pt idx="2972">
                  <c:v>60.024000000000001</c:v>
                </c:pt>
                <c:pt idx="2973">
                  <c:v>59.336999999999996</c:v>
                </c:pt>
                <c:pt idx="2974">
                  <c:v>58.303000000000004</c:v>
                </c:pt>
                <c:pt idx="2975">
                  <c:v>57.614000000000004</c:v>
                </c:pt>
                <c:pt idx="2976">
                  <c:v>57.268000000000008</c:v>
                </c:pt>
                <c:pt idx="2977">
                  <c:v>56.403999999999996</c:v>
                </c:pt>
                <c:pt idx="2978">
                  <c:v>56.403999999999996</c:v>
                </c:pt>
                <c:pt idx="2979">
                  <c:v>56.230000000000004</c:v>
                </c:pt>
                <c:pt idx="2980">
                  <c:v>55.711000000000006</c:v>
                </c:pt>
                <c:pt idx="2981">
                  <c:v>55.537000000000006</c:v>
                </c:pt>
                <c:pt idx="2982">
                  <c:v>55.364000000000004</c:v>
                </c:pt>
                <c:pt idx="2983">
                  <c:v>55.364000000000004</c:v>
                </c:pt>
                <c:pt idx="2984">
                  <c:v>55.016999999999996</c:v>
                </c:pt>
                <c:pt idx="2985">
                  <c:v>54.669000000000011</c:v>
                </c:pt>
                <c:pt idx="2986">
                  <c:v>53.973000000000006</c:v>
                </c:pt>
                <c:pt idx="2987">
                  <c:v>53.623000000000012</c:v>
                </c:pt>
                <c:pt idx="2988">
                  <c:v>52.75</c:v>
                </c:pt>
                <c:pt idx="2989">
                  <c:v>52.925000000000004</c:v>
                </c:pt>
                <c:pt idx="2990">
                  <c:v>52.05</c:v>
                </c:pt>
                <c:pt idx="2991">
                  <c:v>51.699000000000012</c:v>
                </c:pt>
                <c:pt idx="2992">
                  <c:v>51.699000000000012</c:v>
                </c:pt>
                <c:pt idx="2993">
                  <c:v>51.346000000000004</c:v>
                </c:pt>
                <c:pt idx="2994">
                  <c:v>50.995000000000005</c:v>
                </c:pt>
                <c:pt idx="2995">
                  <c:v>50.995000000000005</c:v>
                </c:pt>
                <c:pt idx="2996">
                  <c:v>50.466000000000001</c:v>
                </c:pt>
                <c:pt idx="2997">
                  <c:v>50.113</c:v>
                </c:pt>
                <c:pt idx="2998">
                  <c:v>50.113</c:v>
                </c:pt>
                <c:pt idx="2999">
                  <c:v>50.818999999999996</c:v>
                </c:pt>
                <c:pt idx="3000">
                  <c:v>53.449000000000005</c:v>
                </c:pt>
                <c:pt idx="3001">
                  <c:v>55.189</c:v>
                </c:pt>
                <c:pt idx="3002">
                  <c:v>58.476000000000006</c:v>
                </c:pt>
                <c:pt idx="3003">
                  <c:v>62.083000000000006</c:v>
                </c:pt>
                <c:pt idx="3004">
                  <c:v>66.708000000000013</c:v>
                </c:pt>
                <c:pt idx="3005">
                  <c:v>68.763000000000005</c:v>
                </c:pt>
                <c:pt idx="3006">
                  <c:v>69.964000000000013</c:v>
                </c:pt>
                <c:pt idx="3007">
                  <c:v>71.512</c:v>
                </c:pt>
                <c:pt idx="3008">
                  <c:v>72.891000000000005</c:v>
                </c:pt>
                <c:pt idx="3009">
                  <c:v>73.062000000000012</c:v>
                </c:pt>
                <c:pt idx="3010">
                  <c:v>73.926000000000002</c:v>
                </c:pt>
                <c:pt idx="3011">
                  <c:v>74.790999999999997</c:v>
                </c:pt>
                <c:pt idx="3012">
                  <c:v>76.006</c:v>
                </c:pt>
                <c:pt idx="3013">
                  <c:v>77.400000000000006</c:v>
                </c:pt>
                <c:pt idx="3014">
                  <c:v>78.623999999999981</c:v>
                </c:pt>
                <c:pt idx="3015">
                  <c:v>80.206000000000003</c:v>
                </c:pt>
                <c:pt idx="3016">
                  <c:v>80.558999999999983</c:v>
                </c:pt>
                <c:pt idx="3017">
                  <c:v>81.620999999999981</c:v>
                </c:pt>
                <c:pt idx="3018">
                  <c:v>82.33</c:v>
                </c:pt>
                <c:pt idx="3019">
                  <c:v>82.507999999999996</c:v>
                </c:pt>
                <c:pt idx="3020">
                  <c:v>82.864000000000004</c:v>
                </c:pt>
                <c:pt idx="3021">
                  <c:v>83.221000000000004</c:v>
                </c:pt>
                <c:pt idx="3022">
                  <c:v>83.221000000000004</c:v>
                </c:pt>
                <c:pt idx="3023">
                  <c:v>82.864000000000004</c:v>
                </c:pt>
                <c:pt idx="3024">
                  <c:v>82.507999999999996</c:v>
                </c:pt>
                <c:pt idx="3025">
                  <c:v>81.974999999999994</c:v>
                </c:pt>
                <c:pt idx="3026">
                  <c:v>82.151999999999987</c:v>
                </c:pt>
                <c:pt idx="3027">
                  <c:v>81.266000000000005</c:v>
                </c:pt>
                <c:pt idx="3028">
                  <c:v>81.620999999999981</c:v>
                </c:pt>
                <c:pt idx="3029">
                  <c:v>81.442000000000007</c:v>
                </c:pt>
                <c:pt idx="3030">
                  <c:v>81.09</c:v>
                </c:pt>
                <c:pt idx="3031">
                  <c:v>80.911000000000016</c:v>
                </c:pt>
                <c:pt idx="3032">
                  <c:v>80.028999999999982</c:v>
                </c:pt>
                <c:pt idx="3033">
                  <c:v>80.028999999999982</c:v>
                </c:pt>
                <c:pt idx="3034">
                  <c:v>80.028999999999982</c:v>
                </c:pt>
                <c:pt idx="3035">
                  <c:v>77.224999999999994</c:v>
                </c:pt>
                <c:pt idx="3036">
                  <c:v>74.964000000000013</c:v>
                </c:pt>
                <c:pt idx="3037">
                  <c:v>73.233999999999995</c:v>
                </c:pt>
                <c:pt idx="3038">
                  <c:v>72.027999999999992</c:v>
                </c:pt>
                <c:pt idx="3039">
                  <c:v>71.682999999999993</c:v>
                </c:pt>
                <c:pt idx="3040">
                  <c:v>70.650999999999982</c:v>
                </c:pt>
                <c:pt idx="3041">
                  <c:v>68.763000000000005</c:v>
                </c:pt>
                <c:pt idx="3042">
                  <c:v>67.563999999999993</c:v>
                </c:pt>
                <c:pt idx="3043">
                  <c:v>67.05</c:v>
                </c:pt>
                <c:pt idx="3044">
                  <c:v>66.537000000000006</c:v>
                </c:pt>
                <c:pt idx="3045">
                  <c:v>66.021999999999991</c:v>
                </c:pt>
                <c:pt idx="3046">
                  <c:v>64.651999999999987</c:v>
                </c:pt>
                <c:pt idx="3047">
                  <c:v>63.454999999999998</c:v>
                </c:pt>
                <c:pt idx="3048">
                  <c:v>62.425000000000004</c:v>
                </c:pt>
                <c:pt idx="3049">
                  <c:v>60.712000000000003</c:v>
                </c:pt>
                <c:pt idx="3050">
                  <c:v>59.850999999999999</c:v>
                </c:pt>
                <c:pt idx="3051">
                  <c:v>59.508000000000003</c:v>
                </c:pt>
                <c:pt idx="3052">
                  <c:v>58.993000000000002</c:v>
                </c:pt>
                <c:pt idx="3053">
                  <c:v>58.303000000000004</c:v>
                </c:pt>
                <c:pt idx="3054">
                  <c:v>58.131</c:v>
                </c:pt>
                <c:pt idx="3055">
                  <c:v>57.440999999999995</c:v>
                </c:pt>
                <c:pt idx="3056">
                  <c:v>56.75</c:v>
                </c:pt>
                <c:pt idx="3057">
                  <c:v>56.75</c:v>
                </c:pt>
                <c:pt idx="3058">
                  <c:v>56.403999999999996</c:v>
                </c:pt>
                <c:pt idx="3059">
                  <c:v>55.364000000000004</c:v>
                </c:pt>
                <c:pt idx="3060">
                  <c:v>54.147000000000006</c:v>
                </c:pt>
                <c:pt idx="3061">
                  <c:v>54.669000000000011</c:v>
                </c:pt>
                <c:pt idx="3062">
                  <c:v>54.147000000000006</c:v>
                </c:pt>
                <c:pt idx="3063">
                  <c:v>53.623000000000012</c:v>
                </c:pt>
                <c:pt idx="3064">
                  <c:v>53.623000000000012</c:v>
                </c:pt>
                <c:pt idx="3065">
                  <c:v>53.274000000000001</c:v>
                </c:pt>
                <c:pt idx="3066">
                  <c:v>52.576000000000001</c:v>
                </c:pt>
                <c:pt idx="3067">
                  <c:v>52.400999999999996</c:v>
                </c:pt>
                <c:pt idx="3068">
                  <c:v>52.05</c:v>
                </c:pt>
                <c:pt idx="3069">
                  <c:v>52.576000000000001</c:v>
                </c:pt>
                <c:pt idx="3070">
                  <c:v>52.225000000000009</c:v>
                </c:pt>
                <c:pt idx="3071">
                  <c:v>53.449000000000005</c:v>
                </c:pt>
                <c:pt idx="3072">
                  <c:v>54.669000000000011</c:v>
                </c:pt>
                <c:pt idx="3073">
                  <c:v>56.923000000000002</c:v>
                </c:pt>
                <c:pt idx="3074">
                  <c:v>59.68</c:v>
                </c:pt>
                <c:pt idx="3075">
                  <c:v>61.911999999999999</c:v>
                </c:pt>
                <c:pt idx="3076">
                  <c:v>64.651999999999987</c:v>
                </c:pt>
                <c:pt idx="3077">
                  <c:v>68.421000000000006</c:v>
                </c:pt>
                <c:pt idx="3078">
                  <c:v>71.338999999999999</c:v>
                </c:pt>
                <c:pt idx="3079">
                  <c:v>73.406999999999996</c:v>
                </c:pt>
                <c:pt idx="3080">
                  <c:v>74.446000000000012</c:v>
                </c:pt>
                <c:pt idx="3081">
                  <c:v>74.271000000000001</c:v>
                </c:pt>
                <c:pt idx="3082">
                  <c:v>74.619</c:v>
                </c:pt>
                <c:pt idx="3083">
                  <c:v>75.138999999999982</c:v>
                </c:pt>
                <c:pt idx="3084">
                  <c:v>76.006</c:v>
                </c:pt>
                <c:pt idx="3085">
                  <c:v>76.527999999999992</c:v>
                </c:pt>
                <c:pt idx="3086">
                  <c:v>76.875999999999991</c:v>
                </c:pt>
                <c:pt idx="3087">
                  <c:v>78.098000000000013</c:v>
                </c:pt>
                <c:pt idx="3088">
                  <c:v>78.623999999999981</c:v>
                </c:pt>
                <c:pt idx="3089">
                  <c:v>79.501999999999995</c:v>
                </c:pt>
                <c:pt idx="3090">
                  <c:v>80.206000000000003</c:v>
                </c:pt>
                <c:pt idx="3091">
                  <c:v>80.028999999999982</c:v>
                </c:pt>
                <c:pt idx="3092">
                  <c:v>80.558999999999983</c:v>
                </c:pt>
                <c:pt idx="3093">
                  <c:v>81.266000000000005</c:v>
                </c:pt>
                <c:pt idx="3094">
                  <c:v>81.09</c:v>
                </c:pt>
                <c:pt idx="3095">
                  <c:v>79.150999999999982</c:v>
                </c:pt>
                <c:pt idx="3096">
                  <c:v>77.224999999999994</c:v>
                </c:pt>
                <c:pt idx="3097">
                  <c:v>75.831999999999994</c:v>
                </c:pt>
                <c:pt idx="3098">
                  <c:v>74.271000000000001</c:v>
                </c:pt>
                <c:pt idx="3099">
                  <c:v>69.793000000000006</c:v>
                </c:pt>
                <c:pt idx="3100">
                  <c:v>68.763000000000005</c:v>
                </c:pt>
                <c:pt idx="3101">
                  <c:v>65.679999999999993</c:v>
                </c:pt>
                <c:pt idx="3102">
                  <c:v>59.68</c:v>
                </c:pt>
                <c:pt idx="3103">
                  <c:v>59.336999999999996</c:v>
                </c:pt>
                <c:pt idx="3104">
                  <c:v>58.647000000000006</c:v>
                </c:pt>
                <c:pt idx="3105">
                  <c:v>58.476000000000006</c:v>
                </c:pt>
                <c:pt idx="3106">
                  <c:v>58.647000000000006</c:v>
                </c:pt>
                <c:pt idx="3107">
                  <c:v>59.164000000000001</c:v>
                </c:pt>
                <c:pt idx="3108">
                  <c:v>58.993000000000002</c:v>
                </c:pt>
                <c:pt idx="3109">
                  <c:v>58.993000000000002</c:v>
                </c:pt>
                <c:pt idx="3110">
                  <c:v>58.82</c:v>
                </c:pt>
                <c:pt idx="3111">
                  <c:v>57.957999999999998</c:v>
                </c:pt>
                <c:pt idx="3112">
                  <c:v>57.440999999999995</c:v>
                </c:pt>
                <c:pt idx="3113">
                  <c:v>56.923000000000002</c:v>
                </c:pt>
                <c:pt idx="3114">
                  <c:v>56.923000000000002</c:v>
                </c:pt>
                <c:pt idx="3115">
                  <c:v>56.75</c:v>
                </c:pt>
                <c:pt idx="3116">
                  <c:v>55.711000000000006</c:v>
                </c:pt>
                <c:pt idx="3117">
                  <c:v>54.841999999999999</c:v>
                </c:pt>
                <c:pt idx="3118">
                  <c:v>55.189</c:v>
                </c:pt>
                <c:pt idx="3119">
                  <c:v>55.364000000000004</c:v>
                </c:pt>
                <c:pt idx="3120">
                  <c:v>54.841999999999999</c:v>
                </c:pt>
                <c:pt idx="3121">
                  <c:v>55.016999999999996</c:v>
                </c:pt>
                <c:pt idx="3122">
                  <c:v>55.189</c:v>
                </c:pt>
                <c:pt idx="3123">
                  <c:v>55.537000000000006</c:v>
                </c:pt>
                <c:pt idx="3124">
                  <c:v>55.537000000000006</c:v>
                </c:pt>
                <c:pt idx="3125">
                  <c:v>55.711000000000006</c:v>
                </c:pt>
                <c:pt idx="3126">
                  <c:v>55.364000000000004</c:v>
                </c:pt>
                <c:pt idx="3127">
                  <c:v>55.189</c:v>
                </c:pt>
                <c:pt idx="3128">
                  <c:v>54.841999999999999</c:v>
                </c:pt>
                <c:pt idx="3129">
                  <c:v>54.669000000000011</c:v>
                </c:pt>
                <c:pt idx="3130">
                  <c:v>54.495000000000005</c:v>
                </c:pt>
                <c:pt idx="3131">
                  <c:v>54.669000000000011</c:v>
                </c:pt>
                <c:pt idx="3132">
                  <c:v>54.495000000000005</c:v>
                </c:pt>
                <c:pt idx="3133">
                  <c:v>54.669000000000011</c:v>
                </c:pt>
                <c:pt idx="3134">
                  <c:v>54.669000000000011</c:v>
                </c:pt>
                <c:pt idx="3135">
                  <c:v>54.495000000000005</c:v>
                </c:pt>
                <c:pt idx="3136">
                  <c:v>54.495000000000005</c:v>
                </c:pt>
                <c:pt idx="3137">
                  <c:v>54.495000000000005</c:v>
                </c:pt>
                <c:pt idx="3138">
                  <c:v>54.495000000000005</c:v>
                </c:pt>
                <c:pt idx="3139">
                  <c:v>54.322000000000003</c:v>
                </c:pt>
                <c:pt idx="3140">
                  <c:v>54.322000000000003</c:v>
                </c:pt>
                <c:pt idx="3141">
                  <c:v>54.147000000000006</c:v>
                </c:pt>
                <c:pt idx="3142">
                  <c:v>53.623000000000012</c:v>
                </c:pt>
                <c:pt idx="3143">
                  <c:v>53.623000000000012</c:v>
                </c:pt>
                <c:pt idx="3144">
                  <c:v>53.623000000000012</c:v>
                </c:pt>
                <c:pt idx="3145">
                  <c:v>53.1</c:v>
                </c:pt>
                <c:pt idx="3146">
                  <c:v>53.274000000000001</c:v>
                </c:pt>
                <c:pt idx="3147">
                  <c:v>52.400999999999996</c:v>
                </c:pt>
                <c:pt idx="3148">
                  <c:v>51.699000000000012</c:v>
                </c:pt>
                <c:pt idx="3149">
                  <c:v>51.346000000000004</c:v>
                </c:pt>
                <c:pt idx="3150">
                  <c:v>51.172000000000004</c:v>
                </c:pt>
                <c:pt idx="3151">
                  <c:v>50.995000000000005</c:v>
                </c:pt>
                <c:pt idx="3152">
                  <c:v>50.818999999999996</c:v>
                </c:pt>
                <c:pt idx="3153">
                  <c:v>50.818999999999996</c:v>
                </c:pt>
                <c:pt idx="3154">
                  <c:v>51.172000000000004</c:v>
                </c:pt>
                <c:pt idx="3155">
                  <c:v>51.699000000000012</c:v>
                </c:pt>
                <c:pt idx="3156">
                  <c:v>51.699000000000012</c:v>
                </c:pt>
                <c:pt idx="3157">
                  <c:v>51.873999999999995</c:v>
                </c:pt>
                <c:pt idx="3158">
                  <c:v>52.05</c:v>
                </c:pt>
                <c:pt idx="3159">
                  <c:v>52.225000000000009</c:v>
                </c:pt>
                <c:pt idx="3160">
                  <c:v>52.75</c:v>
                </c:pt>
                <c:pt idx="3161">
                  <c:v>53.1</c:v>
                </c:pt>
                <c:pt idx="3162">
                  <c:v>53.274000000000001</c:v>
                </c:pt>
                <c:pt idx="3163">
                  <c:v>53.274000000000001</c:v>
                </c:pt>
                <c:pt idx="3164">
                  <c:v>53.1</c:v>
                </c:pt>
                <c:pt idx="3165">
                  <c:v>52.925000000000004</c:v>
                </c:pt>
                <c:pt idx="3166">
                  <c:v>53.1</c:v>
                </c:pt>
                <c:pt idx="3167">
                  <c:v>53.274000000000001</c:v>
                </c:pt>
                <c:pt idx="3168">
                  <c:v>53.623000000000012</c:v>
                </c:pt>
                <c:pt idx="3169">
                  <c:v>53.973000000000006</c:v>
                </c:pt>
                <c:pt idx="3170">
                  <c:v>54.147000000000006</c:v>
                </c:pt>
                <c:pt idx="3171">
                  <c:v>53.973000000000006</c:v>
                </c:pt>
                <c:pt idx="3172">
                  <c:v>53.798000000000009</c:v>
                </c:pt>
                <c:pt idx="3173">
                  <c:v>53.973000000000006</c:v>
                </c:pt>
                <c:pt idx="3174">
                  <c:v>53.623000000000012</c:v>
                </c:pt>
                <c:pt idx="3175">
                  <c:v>53.798000000000009</c:v>
                </c:pt>
                <c:pt idx="3176">
                  <c:v>53.623000000000012</c:v>
                </c:pt>
                <c:pt idx="3177">
                  <c:v>53.623000000000012</c:v>
                </c:pt>
                <c:pt idx="3178">
                  <c:v>53.798000000000009</c:v>
                </c:pt>
                <c:pt idx="3179">
                  <c:v>53.449000000000005</c:v>
                </c:pt>
                <c:pt idx="3180">
                  <c:v>52.925000000000004</c:v>
                </c:pt>
                <c:pt idx="3181">
                  <c:v>52.576000000000001</c:v>
                </c:pt>
                <c:pt idx="3182">
                  <c:v>52.400999999999996</c:v>
                </c:pt>
                <c:pt idx="3183">
                  <c:v>52.225000000000009</c:v>
                </c:pt>
                <c:pt idx="3184">
                  <c:v>52.05</c:v>
                </c:pt>
                <c:pt idx="3185">
                  <c:v>51.873999999999995</c:v>
                </c:pt>
                <c:pt idx="3186">
                  <c:v>51.699000000000012</c:v>
                </c:pt>
                <c:pt idx="3187">
                  <c:v>51.699000000000012</c:v>
                </c:pt>
                <c:pt idx="3188">
                  <c:v>51.523000000000003</c:v>
                </c:pt>
                <c:pt idx="3189">
                  <c:v>51.523000000000003</c:v>
                </c:pt>
                <c:pt idx="3190">
                  <c:v>51.523000000000003</c:v>
                </c:pt>
                <c:pt idx="3191">
                  <c:v>51.523000000000003</c:v>
                </c:pt>
                <c:pt idx="3192">
                  <c:v>51.523000000000003</c:v>
                </c:pt>
                <c:pt idx="3193">
                  <c:v>51.523000000000003</c:v>
                </c:pt>
                <c:pt idx="3194">
                  <c:v>51.699000000000012</c:v>
                </c:pt>
                <c:pt idx="3195">
                  <c:v>51.699000000000012</c:v>
                </c:pt>
                <c:pt idx="3196">
                  <c:v>51.699000000000012</c:v>
                </c:pt>
                <c:pt idx="3197">
                  <c:v>51.699000000000012</c:v>
                </c:pt>
                <c:pt idx="3198">
                  <c:v>51.699000000000012</c:v>
                </c:pt>
                <c:pt idx="3199">
                  <c:v>51.699000000000012</c:v>
                </c:pt>
                <c:pt idx="3200">
                  <c:v>51.699000000000012</c:v>
                </c:pt>
                <c:pt idx="3201">
                  <c:v>51.699000000000012</c:v>
                </c:pt>
                <c:pt idx="3202">
                  <c:v>51.699000000000012</c:v>
                </c:pt>
                <c:pt idx="3203">
                  <c:v>51.699000000000012</c:v>
                </c:pt>
                <c:pt idx="3204">
                  <c:v>51.873999999999995</c:v>
                </c:pt>
                <c:pt idx="3205">
                  <c:v>51.873999999999995</c:v>
                </c:pt>
                <c:pt idx="3206">
                  <c:v>51.699000000000012</c:v>
                </c:pt>
                <c:pt idx="3207">
                  <c:v>51.523000000000003</c:v>
                </c:pt>
                <c:pt idx="3208">
                  <c:v>51.523000000000003</c:v>
                </c:pt>
                <c:pt idx="3209">
                  <c:v>51.523000000000003</c:v>
                </c:pt>
                <c:pt idx="3210">
                  <c:v>51.523000000000003</c:v>
                </c:pt>
                <c:pt idx="3211">
                  <c:v>51.699000000000012</c:v>
                </c:pt>
                <c:pt idx="3212">
                  <c:v>51.699000000000012</c:v>
                </c:pt>
                <c:pt idx="3213">
                  <c:v>51.699000000000012</c:v>
                </c:pt>
                <c:pt idx="3214">
                  <c:v>51.699000000000012</c:v>
                </c:pt>
                <c:pt idx="3215">
                  <c:v>52.05</c:v>
                </c:pt>
                <c:pt idx="3216">
                  <c:v>52.400999999999996</c:v>
                </c:pt>
                <c:pt idx="3217">
                  <c:v>52.75</c:v>
                </c:pt>
                <c:pt idx="3218">
                  <c:v>53.274000000000001</c:v>
                </c:pt>
                <c:pt idx="3219">
                  <c:v>53.973000000000006</c:v>
                </c:pt>
                <c:pt idx="3220">
                  <c:v>55.016999999999996</c:v>
                </c:pt>
                <c:pt idx="3221">
                  <c:v>56.056999999999995</c:v>
                </c:pt>
                <c:pt idx="3222">
                  <c:v>56.923000000000002</c:v>
                </c:pt>
                <c:pt idx="3223">
                  <c:v>57.268000000000008</c:v>
                </c:pt>
                <c:pt idx="3224">
                  <c:v>57.614000000000004</c:v>
                </c:pt>
                <c:pt idx="3225">
                  <c:v>58.303000000000004</c:v>
                </c:pt>
                <c:pt idx="3226">
                  <c:v>59.508000000000003</c:v>
                </c:pt>
                <c:pt idx="3227">
                  <c:v>61.053999999999995</c:v>
                </c:pt>
                <c:pt idx="3228">
                  <c:v>61.911999999999999</c:v>
                </c:pt>
                <c:pt idx="3229">
                  <c:v>62.254000000000005</c:v>
                </c:pt>
                <c:pt idx="3230">
                  <c:v>61.741</c:v>
                </c:pt>
                <c:pt idx="3231">
                  <c:v>62.425000000000004</c:v>
                </c:pt>
                <c:pt idx="3232">
                  <c:v>62.769000000000013</c:v>
                </c:pt>
                <c:pt idx="3233">
                  <c:v>62.598000000000006</c:v>
                </c:pt>
                <c:pt idx="3234">
                  <c:v>62.769000000000013</c:v>
                </c:pt>
                <c:pt idx="3235">
                  <c:v>62.94</c:v>
                </c:pt>
                <c:pt idx="3236">
                  <c:v>63.626000000000012</c:v>
                </c:pt>
                <c:pt idx="3237">
                  <c:v>65.167000000000002</c:v>
                </c:pt>
                <c:pt idx="3238">
                  <c:v>65.337999999999994</c:v>
                </c:pt>
                <c:pt idx="3239">
                  <c:v>65.167000000000002</c:v>
                </c:pt>
                <c:pt idx="3240">
                  <c:v>65.167000000000002</c:v>
                </c:pt>
                <c:pt idx="3241">
                  <c:v>65.509</c:v>
                </c:pt>
                <c:pt idx="3242">
                  <c:v>64.824999999999989</c:v>
                </c:pt>
                <c:pt idx="3243">
                  <c:v>64.995999999999995</c:v>
                </c:pt>
                <c:pt idx="3244">
                  <c:v>63.968000000000011</c:v>
                </c:pt>
                <c:pt idx="3245">
                  <c:v>63.968000000000011</c:v>
                </c:pt>
                <c:pt idx="3246">
                  <c:v>63.454999999999998</c:v>
                </c:pt>
                <c:pt idx="3247">
                  <c:v>62.94</c:v>
                </c:pt>
                <c:pt idx="3248">
                  <c:v>62.598000000000006</c:v>
                </c:pt>
                <c:pt idx="3249">
                  <c:v>62.083000000000006</c:v>
                </c:pt>
                <c:pt idx="3250">
                  <c:v>61.741</c:v>
                </c:pt>
                <c:pt idx="3251">
                  <c:v>61.227000000000011</c:v>
                </c:pt>
                <c:pt idx="3252">
                  <c:v>60.712000000000003</c:v>
                </c:pt>
                <c:pt idx="3253">
                  <c:v>60.195000000000007</c:v>
                </c:pt>
                <c:pt idx="3254">
                  <c:v>59.850999999999999</c:v>
                </c:pt>
                <c:pt idx="3255">
                  <c:v>59.68</c:v>
                </c:pt>
                <c:pt idx="3256">
                  <c:v>59.508000000000003</c:v>
                </c:pt>
                <c:pt idx="3257">
                  <c:v>59.336999999999996</c:v>
                </c:pt>
                <c:pt idx="3258">
                  <c:v>58.647000000000006</c:v>
                </c:pt>
                <c:pt idx="3259">
                  <c:v>57.957999999999998</c:v>
                </c:pt>
                <c:pt idx="3260">
                  <c:v>57.096000000000011</c:v>
                </c:pt>
                <c:pt idx="3261">
                  <c:v>55.711000000000006</c:v>
                </c:pt>
                <c:pt idx="3262">
                  <c:v>54.841999999999999</c:v>
                </c:pt>
                <c:pt idx="3263">
                  <c:v>53.798000000000009</c:v>
                </c:pt>
                <c:pt idx="3264">
                  <c:v>53.1</c:v>
                </c:pt>
                <c:pt idx="3265">
                  <c:v>51.873999999999995</c:v>
                </c:pt>
                <c:pt idx="3266">
                  <c:v>51.346000000000004</c:v>
                </c:pt>
                <c:pt idx="3267">
                  <c:v>50.643000000000001</c:v>
                </c:pt>
                <c:pt idx="3268">
                  <c:v>50.466000000000001</c:v>
                </c:pt>
                <c:pt idx="3269">
                  <c:v>50.995000000000005</c:v>
                </c:pt>
                <c:pt idx="3270">
                  <c:v>51.523000000000003</c:v>
                </c:pt>
                <c:pt idx="3271">
                  <c:v>51.523000000000003</c:v>
                </c:pt>
                <c:pt idx="3272">
                  <c:v>51.873999999999995</c:v>
                </c:pt>
                <c:pt idx="3273">
                  <c:v>51.699000000000012</c:v>
                </c:pt>
                <c:pt idx="3274">
                  <c:v>51.873999999999995</c:v>
                </c:pt>
                <c:pt idx="3275">
                  <c:v>52.05</c:v>
                </c:pt>
                <c:pt idx="3276">
                  <c:v>52.400999999999996</c:v>
                </c:pt>
                <c:pt idx="3277">
                  <c:v>52.576000000000001</c:v>
                </c:pt>
                <c:pt idx="3278">
                  <c:v>52.75</c:v>
                </c:pt>
                <c:pt idx="3279">
                  <c:v>52.75</c:v>
                </c:pt>
                <c:pt idx="3280">
                  <c:v>52.925000000000004</c:v>
                </c:pt>
                <c:pt idx="3281">
                  <c:v>52.925000000000004</c:v>
                </c:pt>
                <c:pt idx="3282">
                  <c:v>53.1</c:v>
                </c:pt>
                <c:pt idx="3283">
                  <c:v>53.274000000000001</c:v>
                </c:pt>
                <c:pt idx="3284">
                  <c:v>53.274000000000001</c:v>
                </c:pt>
                <c:pt idx="3285">
                  <c:v>53.449000000000005</c:v>
                </c:pt>
                <c:pt idx="3286">
                  <c:v>53.623000000000012</c:v>
                </c:pt>
                <c:pt idx="3287">
                  <c:v>53.798000000000009</c:v>
                </c:pt>
                <c:pt idx="3288">
                  <c:v>54.147000000000006</c:v>
                </c:pt>
                <c:pt idx="3289">
                  <c:v>54.495000000000005</c:v>
                </c:pt>
                <c:pt idx="3290">
                  <c:v>55.016999999999996</c:v>
                </c:pt>
                <c:pt idx="3291">
                  <c:v>55.883999999999993</c:v>
                </c:pt>
                <c:pt idx="3292">
                  <c:v>56.75</c:v>
                </c:pt>
                <c:pt idx="3293">
                  <c:v>57.785000000000004</c:v>
                </c:pt>
                <c:pt idx="3294">
                  <c:v>59.508000000000003</c:v>
                </c:pt>
                <c:pt idx="3295">
                  <c:v>60.539000000000001</c:v>
                </c:pt>
                <c:pt idx="3296">
                  <c:v>62.083000000000006</c:v>
                </c:pt>
                <c:pt idx="3297">
                  <c:v>62.94</c:v>
                </c:pt>
                <c:pt idx="3298">
                  <c:v>64.31</c:v>
                </c:pt>
                <c:pt idx="3299">
                  <c:v>64.824999999999989</c:v>
                </c:pt>
                <c:pt idx="3300">
                  <c:v>65.679999999999993</c:v>
                </c:pt>
                <c:pt idx="3301">
                  <c:v>65.509</c:v>
                </c:pt>
                <c:pt idx="3302">
                  <c:v>65.167000000000002</c:v>
                </c:pt>
                <c:pt idx="3303">
                  <c:v>65.167000000000002</c:v>
                </c:pt>
                <c:pt idx="3304">
                  <c:v>65.337999999999994</c:v>
                </c:pt>
                <c:pt idx="3305">
                  <c:v>66.366</c:v>
                </c:pt>
                <c:pt idx="3306">
                  <c:v>67.05</c:v>
                </c:pt>
                <c:pt idx="3307">
                  <c:v>67.391999999999996</c:v>
                </c:pt>
                <c:pt idx="3308">
                  <c:v>68.076999999999998</c:v>
                </c:pt>
                <c:pt idx="3309">
                  <c:v>67.906000000000006</c:v>
                </c:pt>
                <c:pt idx="3310">
                  <c:v>69.277999999999992</c:v>
                </c:pt>
                <c:pt idx="3311">
                  <c:v>68.248000000000005</c:v>
                </c:pt>
                <c:pt idx="3312">
                  <c:v>68.248000000000005</c:v>
                </c:pt>
                <c:pt idx="3313">
                  <c:v>69.106999999999999</c:v>
                </c:pt>
                <c:pt idx="3314">
                  <c:v>68.763000000000005</c:v>
                </c:pt>
                <c:pt idx="3315">
                  <c:v>69.106999999999999</c:v>
                </c:pt>
                <c:pt idx="3316">
                  <c:v>69.793000000000006</c:v>
                </c:pt>
                <c:pt idx="3317">
                  <c:v>69.964000000000013</c:v>
                </c:pt>
                <c:pt idx="3318">
                  <c:v>69.793000000000006</c:v>
                </c:pt>
                <c:pt idx="3319">
                  <c:v>69.449000000000012</c:v>
                </c:pt>
                <c:pt idx="3320">
                  <c:v>69.449000000000012</c:v>
                </c:pt>
                <c:pt idx="3321">
                  <c:v>68.763000000000005</c:v>
                </c:pt>
                <c:pt idx="3322">
                  <c:v>68.763000000000005</c:v>
                </c:pt>
                <c:pt idx="3323">
                  <c:v>67.391999999999996</c:v>
                </c:pt>
                <c:pt idx="3324">
                  <c:v>64.480999999999995</c:v>
                </c:pt>
                <c:pt idx="3325">
                  <c:v>62.94</c:v>
                </c:pt>
                <c:pt idx="3326">
                  <c:v>61.227000000000011</c:v>
                </c:pt>
                <c:pt idx="3327">
                  <c:v>59.850999999999999</c:v>
                </c:pt>
                <c:pt idx="3328">
                  <c:v>58.647000000000006</c:v>
                </c:pt>
                <c:pt idx="3329">
                  <c:v>57.785000000000004</c:v>
                </c:pt>
                <c:pt idx="3330">
                  <c:v>56.75</c:v>
                </c:pt>
                <c:pt idx="3331">
                  <c:v>56.056999999999995</c:v>
                </c:pt>
                <c:pt idx="3332">
                  <c:v>55.711000000000006</c:v>
                </c:pt>
                <c:pt idx="3333">
                  <c:v>55.711000000000006</c:v>
                </c:pt>
                <c:pt idx="3334">
                  <c:v>55.883999999999993</c:v>
                </c:pt>
                <c:pt idx="3335">
                  <c:v>55.537000000000006</c:v>
                </c:pt>
                <c:pt idx="3336">
                  <c:v>55.711000000000006</c:v>
                </c:pt>
                <c:pt idx="3337">
                  <c:v>55.883999999999993</c:v>
                </c:pt>
                <c:pt idx="3338">
                  <c:v>56.056999999999995</c:v>
                </c:pt>
                <c:pt idx="3339">
                  <c:v>56.230000000000004</c:v>
                </c:pt>
                <c:pt idx="3340">
                  <c:v>56.230000000000004</c:v>
                </c:pt>
                <c:pt idx="3341">
                  <c:v>56.230000000000004</c:v>
                </c:pt>
                <c:pt idx="3342">
                  <c:v>56.056999999999995</c:v>
                </c:pt>
                <c:pt idx="3343">
                  <c:v>56.056999999999995</c:v>
                </c:pt>
                <c:pt idx="3344">
                  <c:v>56.056999999999995</c:v>
                </c:pt>
                <c:pt idx="3345">
                  <c:v>56.056999999999995</c:v>
                </c:pt>
                <c:pt idx="3346">
                  <c:v>56.056999999999995</c:v>
                </c:pt>
                <c:pt idx="3347">
                  <c:v>55.711000000000006</c:v>
                </c:pt>
                <c:pt idx="3348">
                  <c:v>54.841999999999999</c:v>
                </c:pt>
                <c:pt idx="3349">
                  <c:v>54.147000000000006</c:v>
                </c:pt>
                <c:pt idx="3350">
                  <c:v>53.623000000000012</c:v>
                </c:pt>
                <c:pt idx="3351">
                  <c:v>53.449000000000005</c:v>
                </c:pt>
                <c:pt idx="3352">
                  <c:v>53.623000000000012</c:v>
                </c:pt>
                <c:pt idx="3353">
                  <c:v>53.623000000000012</c:v>
                </c:pt>
                <c:pt idx="3354">
                  <c:v>53.274000000000001</c:v>
                </c:pt>
                <c:pt idx="3355">
                  <c:v>52.925000000000004</c:v>
                </c:pt>
                <c:pt idx="3356">
                  <c:v>52.75</c:v>
                </c:pt>
                <c:pt idx="3357">
                  <c:v>52.576000000000001</c:v>
                </c:pt>
                <c:pt idx="3358">
                  <c:v>52.576000000000001</c:v>
                </c:pt>
                <c:pt idx="3359">
                  <c:v>52.75</c:v>
                </c:pt>
                <c:pt idx="3360">
                  <c:v>53.1</c:v>
                </c:pt>
                <c:pt idx="3361">
                  <c:v>53.973000000000006</c:v>
                </c:pt>
                <c:pt idx="3362">
                  <c:v>55.711000000000006</c:v>
                </c:pt>
                <c:pt idx="3363">
                  <c:v>57.096000000000011</c:v>
                </c:pt>
                <c:pt idx="3364">
                  <c:v>59.68</c:v>
                </c:pt>
                <c:pt idx="3365">
                  <c:v>61.911999999999999</c:v>
                </c:pt>
                <c:pt idx="3366">
                  <c:v>64.824999999999989</c:v>
                </c:pt>
                <c:pt idx="3367">
                  <c:v>67.05</c:v>
                </c:pt>
                <c:pt idx="3368">
                  <c:v>67.563999999999993</c:v>
                </c:pt>
                <c:pt idx="3369">
                  <c:v>69.621999999999986</c:v>
                </c:pt>
                <c:pt idx="3370">
                  <c:v>70.307999999999993</c:v>
                </c:pt>
                <c:pt idx="3371">
                  <c:v>71.167999999999992</c:v>
                </c:pt>
                <c:pt idx="3372">
                  <c:v>70.995000000000005</c:v>
                </c:pt>
                <c:pt idx="3373">
                  <c:v>71.682999999999993</c:v>
                </c:pt>
                <c:pt idx="3374">
                  <c:v>73.58</c:v>
                </c:pt>
                <c:pt idx="3375">
                  <c:v>73.062000000000012</c:v>
                </c:pt>
                <c:pt idx="3376">
                  <c:v>72.545000000000002</c:v>
                </c:pt>
                <c:pt idx="3377">
                  <c:v>73.58</c:v>
                </c:pt>
                <c:pt idx="3378">
                  <c:v>75.483999999999995</c:v>
                </c:pt>
                <c:pt idx="3379">
                  <c:v>74.271000000000001</c:v>
                </c:pt>
                <c:pt idx="3380">
                  <c:v>72.891000000000005</c:v>
                </c:pt>
                <c:pt idx="3381">
                  <c:v>71.85599999999998</c:v>
                </c:pt>
                <c:pt idx="3382">
                  <c:v>68.076999999999998</c:v>
                </c:pt>
                <c:pt idx="3383">
                  <c:v>60.195000000000007</c:v>
                </c:pt>
                <c:pt idx="3384">
                  <c:v>60.368000000000002</c:v>
                </c:pt>
                <c:pt idx="3385">
                  <c:v>61.741</c:v>
                </c:pt>
                <c:pt idx="3386">
                  <c:v>63.282000000000004</c:v>
                </c:pt>
                <c:pt idx="3387">
                  <c:v>64.138999999999982</c:v>
                </c:pt>
                <c:pt idx="3388">
                  <c:v>64.138999999999982</c:v>
                </c:pt>
                <c:pt idx="3389">
                  <c:v>64.651999999999987</c:v>
                </c:pt>
                <c:pt idx="3390">
                  <c:v>64.995999999999995</c:v>
                </c:pt>
                <c:pt idx="3391">
                  <c:v>65.509</c:v>
                </c:pt>
                <c:pt idx="3392">
                  <c:v>64.651999999999987</c:v>
                </c:pt>
                <c:pt idx="3393">
                  <c:v>64.31</c:v>
                </c:pt>
                <c:pt idx="3394">
                  <c:v>63.626000000000012</c:v>
                </c:pt>
                <c:pt idx="3395">
                  <c:v>62.94</c:v>
                </c:pt>
                <c:pt idx="3396">
                  <c:v>62.254000000000005</c:v>
                </c:pt>
                <c:pt idx="3397">
                  <c:v>61.741</c:v>
                </c:pt>
                <c:pt idx="3398">
                  <c:v>61.569000000000003</c:v>
                </c:pt>
                <c:pt idx="3399">
                  <c:v>61.227000000000011</c:v>
                </c:pt>
                <c:pt idx="3400">
                  <c:v>60.882999999999996</c:v>
                </c:pt>
                <c:pt idx="3401">
                  <c:v>60.712000000000003</c:v>
                </c:pt>
                <c:pt idx="3402">
                  <c:v>60.882999999999996</c:v>
                </c:pt>
                <c:pt idx="3403">
                  <c:v>60.712000000000003</c:v>
                </c:pt>
                <c:pt idx="3404">
                  <c:v>60.368000000000002</c:v>
                </c:pt>
                <c:pt idx="3405">
                  <c:v>60.024000000000001</c:v>
                </c:pt>
                <c:pt idx="3406">
                  <c:v>59.336999999999996</c:v>
                </c:pt>
                <c:pt idx="3407">
                  <c:v>58.993000000000002</c:v>
                </c:pt>
                <c:pt idx="3408">
                  <c:v>58.647000000000006</c:v>
                </c:pt>
                <c:pt idx="3409">
                  <c:v>58.476000000000006</c:v>
                </c:pt>
                <c:pt idx="3410">
                  <c:v>58.303000000000004</c:v>
                </c:pt>
                <c:pt idx="3411">
                  <c:v>57.785000000000004</c:v>
                </c:pt>
                <c:pt idx="3412">
                  <c:v>57.440999999999995</c:v>
                </c:pt>
                <c:pt idx="3413">
                  <c:v>56.923000000000002</c:v>
                </c:pt>
                <c:pt idx="3414">
                  <c:v>56.230000000000004</c:v>
                </c:pt>
                <c:pt idx="3415">
                  <c:v>55.711000000000006</c:v>
                </c:pt>
                <c:pt idx="3416">
                  <c:v>55.883999999999993</c:v>
                </c:pt>
                <c:pt idx="3417">
                  <c:v>55.711000000000006</c:v>
                </c:pt>
                <c:pt idx="3418">
                  <c:v>55.711000000000006</c:v>
                </c:pt>
                <c:pt idx="3419">
                  <c:v>55.537000000000006</c:v>
                </c:pt>
                <c:pt idx="3420">
                  <c:v>55.364000000000004</c:v>
                </c:pt>
                <c:pt idx="3421">
                  <c:v>55.016999999999996</c:v>
                </c:pt>
                <c:pt idx="3422">
                  <c:v>54.841999999999999</c:v>
                </c:pt>
                <c:pt idx="3423">
                  <c:v>54.841999999999999</c:v>
                </c:pt>
                <c:pt idx="3424">
                  <c:v>54.669000000000011</c:v>
                </c:pt>
                <c:pt idx="3425">
                  <c:v>54.495000000000005</c:v>
                </c:pt>
                <c:pt idx="3426">
                  <c:v>54.495000000000005</c:v>
                </c:pt>
                <c:pt idx="3427">
                  <c:v>54.322000000000003</c:v>
                </c:pt>
                <c:pt idx="3428">
                  <c:v>54.322000000000003</c:v>
                </c:pt>
                <c:pt idx="3429">
                  <c:v>54.495000000000005</c:v>
                </c:pt>
                <c:pt idx="3430">
                  <c:v>54.495000000000005</c:v>
                </c:pt>
                <c:pt idx="3431">
                  <c:v>54.147000000000006</c:v>
                </c:pt>
                <c:pt idx="3432">
                  <c:v>54.147000000000006</c:v>
                </c:pt>
                <c:pt idx="3433">
                  <c:v>53.973000000000006</c:v>
                </c:pt>
                <c:pt idx="3434">
                  <c:v>53.623000000000012</c:v>
                </c:pt>
                <c:pt idx="3435">
                  <c:v>53.623000000000012</c:v>
                </c:pt>
                <c:pt idx="3436">
                  <c:v>53.973000000000006</c:v>
                </c:pt>
                <c:pt idx="3437">
                  <c:v>53.973000000000006</c:v>
                </c:pt>
                <c:pt idx="3438">
                  <c:v>53.798000000000009</c:v>
                </c:pt>
                <c:pt idx="3439">
                  <c:v>53.798000000000009</c:v>
                </c:pt>
                <c:pt idx="3440">
                  <c:v>54.322000000000003</c:v>
                </c:pt>
                <c:pt idx="3441">
                  <c:v>54.669000000000011</c:v>
                </c:pt>
                <c:pt idx="3442">
                  <c:v>55.016999999999996</c:v>
                </c:pt>
                <c:pt idx="3443">
                  <c:v>55.537000000000006</c:v>
                </c:pt>
                <c:pt idx="3444">
                  <c:v>55.537000000000006</c:v>
                </c:pt>
                <c:pt idx="3445">
                  <c:v>55.711000000000006</c:v>
                </c:pt>
                <c:pt idx="3446">
                  <c:v>56.230000000000004</c:v>
                </c:pt>
                <c:pt idx="3447">
                  <c:v>56.230000000000004</c:v>
                </c:pt>
                <c:pt idx="3448">
                  <c:v>56.230000000000004</c:v>
                </c:pt>
                <c:pt idx="3449">
                  <c:v>56.403999999999996</c:v>
                </c:pt>
                <c:pt idx="3450">
                  <c:v>56.75</c:v>
                </c:pt>
                <c:pt idx="3451">
                  <c:v>56.923000000000002</c:v>
                </c:pt>
                <c:pt idx="3452">
                  <c:v>57.614000000000004</c:v>
                </c:pt>
                <c:pt idx="3453">
                  <c:v>57.785000000000004</c:v>
                </c:pt>
                <c:pt idx="3454">
                  <c:v>57.440999999999995</c:v>
                </c:pt>
                <c:pt idx="3455">
                  <c:v>57.785000000000004</c:v>
                </c:pt>
                <c:pt idx="3456">
                  <c:v>57.614000000000004</c:v>
                </c:pt>
                <c:pt idx="3457">
                  <c:v>56.403999999999996</c:v>
                </c:pt>
                <c:pt idx="3458">
                  <c:v>54.841999999999999</c:v>
                </c:pt>
                <c:pt idx="3459">
                  <c:v>54.669000000000011</c:v>
                </c:pt>
                <c:pt idx="3460">
                  <c:v>54.841999999999999</c:v>
                </c:pt>
                <c:pt idx="3461">
                  <c:v>54.147000000000006</c:v>
                </c:pt>
                <c:pt idx="3462">
                  <c:v>53.274000000000001</c:v>
                </c:pt>
                <c:pt idx="3463">
                  <c:v>53.1</c:v>
                </c:pt>
                <c:pt idx="3464">
                  <c:v>53.623000000000012</c:v>
                </c:pt>
                <c:pt idx="3465">
                  <c:v>52.75</c:v>
                </c:pt>
                <c:pt idx="3466">
                  <c:v>51.523000000000003</c:v>
                </c:pt>
                <c:pt idx="3467">
                  <c:v>50.643000000000001</c:v>
                </c:pt>
                <c:pt idx="3468">
                  <c:v>50.290000000000006</c:v>
                </c:pt>
                <c:pt idx="3469">
                  <c:v>50.113</c:v>
                </c:pt>
                <c:pt idx="3470">
                  <c:v>49.937000000000005</c:v>
                </c:pt>
                <c:pt idx="3471">
                  <c:v>49.759</c:v>
                </c:pt>
                <c:pt idx="3472">
                  <c:v>49.582000000000001</c:v>
                </c:pt>
                <c:pt idx="3473">
                  <c:v>49.228000000000009</c:v>
                </c:pt>
                <c:pt idx="3474">
                  <c:v>48.695000000000007</c:v>
                </c:pt>
                <c:pt idx="3475">
                  <c:v>48.160000000000004</c:v>
                </c:pt>
                <c:pt idx="3476">
                  <c:v>47.802</c:v>
                </c:pt>
                <c:pt idx="3477">
                  <c:v>47.446000000000005</c:v>
                </c:pt>
                <c:pt idx="3478">
                  <c:v>47.088000000000001</c:v>
                </c:pt>
                <c:pt idx="3479">
                  <c:v>46.188000000000002</c:v>
                </c:pt>
                <c:pt idx="3480">
                  <c:v>45.104000000000006</c:v>
                </c:pt>
                <c:pt idx="3481">
                  <c:v>43.466000000000001</c:v>
                </c:pt>
                <c:pt idx="3482">
                  <c:v>42.914999999999999</c:v>
                </c:pt>
                <c:pt idx="3483">
                  <c:v>42.179000000000002</c:v>
                </c:pt>
                <c:pt idx="3484">
                  <c:v>41.625000000000007</c:v>
                </c:pt>
                <c:pt idx="3485">
                  <c:v>44.013000000000005</c:v>
                </c:pt>
                <c:pt idx="3486">
                  <c:v>43.648000000000003</c:v>
                </c:pt>
                <c:pt idx="3487">
                  <c:v>43.099000000000011</c:v>
                </c:pt>
                <c:pt idx="3488">
                  <c:v>42.548000000000002</c:v>
                </c:pt>
                <c:pt idx="3489">
                  <c:v>42.548000000000002</c:v>
                </c:pt>
                <c:pt idx="3490">
                  <c:v>43.648000000000003</c:v>
                </c:pt>
                <c:pt idx="3491">
                  <c:v>44.379000000000005</c:v>
                </c:pt>
                <c:pt idx="3492">
                  <c:v>44.013000000000005</c:v>
                </c:pt>
                <c:pt idx="3493">
                  <c:v>43.830999999999996</c:v>
                </c:pt>
                <c:pt idx="3494">
                  <c:v>43.648000000000003</c:v>
                </c:pt>
                <c:pt idx="3495">
                  <c:v>44.013000000000005</c:v>
                </c:pt>
                <c:pt idx="3496">
                  <c:v>44.013000000000005</c:v>
                </c:pt>
                <c:pt idx="3497">
                  <c:v>43.282000000000004</c:v>
                </c:pt>
                <c:pt idx="3498">
                  <c:v>42.732000000000006</c:v>
                </c:pt>
                <c:pt idx="3499">
                  <c:v>42.914999999999999</c:v>
                </c:pt>
                <c:pt idx="3500">
                  <c:v>42.732000000000006</c:v>
                </c:pt>
                <c:pt idx="3501">
                  <c:v>42.914999999999999</c:v>
                </c:pt>
                <c:pt idx="3502">
                  <c:v>43.099000000000011</c:v>
                </c:pt>
                <c:pt idx="3503">
                  <c:v>43.282000000000004</c:v>
                </c:pt>
                <c:pt idx="3504">
                  <c:v>43.466000000000001</c:v>
                </c:pt>
                <c:pt idx="3505">
                  <c:v>43.830999999999996</c:v>
                </c:pt>
                <c:pt idx="3506">
                  <c:v>44.379000000000005</c:v>
                </c:pt>
                <c:pt idx="3507">
                  <c:v>45.104000000000006</c:v>
                </c:pt>
                <c:pt idx="3508">
                  <c:v>46.008000000000003</c:v>
                </c:pt>
                <c:pt idx="3509">
                  <c:v>46.728000000000009</c:v>
                </c:pt>
                <c:pt idx="3510">
                  <c:v>47.088000000000001</c:v>
                </c:pt>
                <c:pt idx="3511">
                  <c:v>47.624000000000002</c:v>
                </c:pt>
                <c:pt idx="3512">
                  <c:v>47.802</c:v>
                </c:pt>
                <c:pt idx="3513">
                  <c:v>48.516999999999996</c:v>
                </c:pt>
                <c:pt idx="3514">
                  <c:v>48.516999999999996</c:v>
                </c:pt>
                <c:pt idx="3515">
                  <c:v>48.695000000000007</c:v>
                </c:pt>
                <c:pt idx="3516">
                  <c:v>48.339000000000006</c:v>
                </c:pt>
                <c:pt idx="3517">
                  <c:v>48.516999999999996</c:v>
                </c:pt>
                <c:pt idx="3518">
                  <c:v>48.339000000000006</c:v>
                </c:pt>
                <c:pt idx="3519">
                  <c:v>48.339000000000006</c:v>
                </c:pt>
                <c:pt idx="3520">
                  <c:v>48.870999999999995</c:v>
                </c:pt>
                <c:pt idx="3521">
                  <c:v>49.403999999999996</c:v>
                </c:pt>
                <c:pt idx="3522">
                  <c:v>49.937000000000005</c:v>
                </c:pt>
                <c:pt idx="3523">
                  <c:v>50.113</c:v>
                </c:pt>
                <c:pt idx="3524">
                  <c:v>50.643000000000001</c:v>
                </c:pt>
                <c:pt idx="3525">
                  <c:v>51.346000000000004</c:v>
                </c:pt>
                <c:pt idx="3526">
                  <c:v>52.400999999999996</c:v>
                </c:pt>
                <c:pt idx="3527">
                  <c:v>52.925000000000004</c:v>
                </c:pt>
                <c:pt idx="3528">
                  <c:v>52.925000000000004</c:v>
                </c:pt>
                <c:pt idx="3529">
                  <c:v>53.1</c:v>
                </c:pt>
                <c:pt idx="3530">
                  <c:v>53.449000000000005</c:v>
                </c:pt>
                <c:pt idx="3531">
                  <c:v>53.449000000000005</c:v>
                </c:pt>
                <c:pt idx="3532">
                  <c:v>53.973000000000006</c:v>
                </c:pt>
                <c:pt idx="3533">
                  <c:v>53.973000000000006</c:v>
                </c:pt>
                <c:pt idx="3534">
                  <c:v>54.147000000000006</c:v>
                </c:pt>
                <c:pt idx="3535">
                  <c:v>53.798000000000009</c:v>
                </c:pt>
                <c:pt idx="3536">
                  <c:v>53.274000000000001</c:v>
                </c:pt>
                <c:pt idx="3537">
                  <c:v>53.1</c:v>
                </c:pt>
                <c:pt idx="3538">
                  <c:v>52.75</c:v>
                </c:pt>
                <c:pt idx="3539">
                  <c:v>52.576000000000001</c:v>
                </c:pt>
                <c:pt idx="3540">
                  <c:v>51.873999999999995</c:v>
                </c:pt>
                <c:pt idx="3541">
                  <c:v>51.523000000000003</c:v>
                </c:pt>
                <c:pt idx="3542">
                  <c:v>51.699000000000012</c:v>
                </c:pt>
                <c:pt idx="3543">
                  <c:v>51.346000000000004</c:v>
                </c:pt>
                <c:pt idx="3544">
                  <c:v>50.818999999999996</c:v>
                </c:pt>
                <c:pt idx="3545">
                  <c:v>49.937000000000005</c:v>
                </c:pt>
                <c:pt idx="3546">
                  <c:v>48.870999999999995</c:v>
                </c:pt>
                <c:pt idx="3547">
                  <c:v>47.624000000000002</c:v>
                </c:pt>
                <c:pt idx="3548">
                  <c:v>46.548000000000002</c:v>
                </c:pt>
                <c:pt idx="3549">
                  <c:v>44.379000000000005</c:v>
                </c:pt>
                <c:pt idx="3550">
                  <c:v>42.548000000000002</c:v>
                </c:pt>
                <c:pt idx="3551">
                  <c:v>41.625000000000007</c:v>
                </c:pt>
                <c:pt idx="3552">
                  <c:v>40.321000000000005</c:v>
                </c:pt>
                <c:pt idx="3553">
                  <c:v>39.196000000000012</c:v>
                </c:pt>
                <c:pt idx="3554">
                  <c:v>38.44</c:v>
                </c:pt>
                <c:pt idx="3555">
                  <c:v>37.297000000000011</c:v>
                </c:pt>
                <c:pt idx="3556">
                  <c:v>36.338000000000001</c:v>
                </c:pt>
                <c:pt idx="3557">
                  <c:v>35.564</c:v>
                </c:pt>
                <c:pt idx="3558">
                  <c:v>34.980999999999995</c:v>
                </c:pt>
                <c:pt idx="3559">
                  <c:v>34.198000000000008</c:v>
                </c:pt>
                <c:pt idx="3560">
                  <c:v>34.198000000000008</c:v>
                </c:pt>
                <c:pt idx="3561">
                  <c:v>34.394000000000005</c:v>
                </c:pt>
                <c:pt idx="3562">
                  <c:v>34.198000000000008</c:v>
                </c:pt>
                <c:pt idx="3563">
                  <c:v>35.175000000000004</c:v>
                </c:pt>
                <c:pt idx="3564">
                  <c:v>34.980999999999995</c:v>
                </c:pt>
                <c:pt idx="3565">
                  <c:v>34.980999999999995</c:v>
                </c:pt>
                <c:pt idx="3566">
                  <c:v>34.394000000000005</c:v>
                </c:pt>
                <c:pt idx="3567">
                  <c:v>34.394000000000005</c:v>
                </c:pt>
                <c:pt idx="3568">
                  <c:v>34.198000000000008</c:v>
                </c:pt>
                <c:pt idx="3569">
                  <c:v>33.213000000000001</c:v>
                </c:pt>
                <c:pt idx="3570">
                  <c:v>32.417999999999999</c:v>
                </c:pt>
                <c:pt idx="3571">
                  <c:v>31.815999999999999</c:v>
                </c:pt>
                <c:pt idx="3572">
                  <c:v>31.815999999999999</c:v>
                </c:pt>
                <c:pt idx="3573">
                  <c:v>32.018000000000001</c:v>
                </c:pt>
                <c:pt idx="3574">
                  <c:v>32.218000000000011</c:v>
                </c:pt>
                <c:pt idx="3575">
                  <c:v>32.814999999999998</c:v>
                </c:pt>
                <c:pt idx="3576">
                  <c:v>35.370000000000005</c:v>
                </c:pt>
                <c:pt idx="3577">
                  <c:v>38.061</c:v>
                </c:pt>
                <c:pt idx="3578">
                  <c:v>42.914999999999999</c:v>
                </c:pt>
                <c:pt idx="3579">
                  <c:v>48.160000000000004</c:v>
                </c:pt>
                <c:pt idx="3580">
                  <c:v>51.523000000000003</c:v>
                </c:pt>
                <c:pt idx="3581">
                  <c:v>53.274000000000001</c:v>
                </c:pt>
                <c:pt idx="3582">
                  <c:v>54.669000000000011</c:v>
                </c:pt>
                <c:pt idx="3583">
                  <c:v>55.016999999999996</c:v>
                </c:pt>
                <c:pt idx="3584">
                  <c:v>55.364000000000004</c:v>
                </c:pt>
                <c:pt idx="3585">
                  <c:v>55.711000000000006</c:v>
                </c:pt>
                <c:pt idx="3586">
                  <c:v>56.923000000000002</c:v>
                </c:pt>
                <c:pt idx="3587">
                  <c:v>58.131</c:v>
                </c:pt>
                <c:pt idx="3588">
                  <c:v>57.957999999999998</c:v>
                </c:pt>
                <c:pt idx="3589">
                  <c:v>59.164000000000001</c:v>
                </c:pt>
                <c:pt idx="3590">
                  <c:v>59.850999999999999</c:v>
                </c:pt>
                <c:pt idx="3591">
                  <c:v>60.195000000000007</c:v>
                </c:pt>
                <c:pt idx="3592">
                  <c:v>58.82</c:v>
                </c:pt>
                <c:pt idx="3593">
                  <c:v>59.68</c:v>
                </c:pt>
                <c:pt idx="3594">
                  <c:v>61.227000000000011</c:v>
                </c:pt>
                <c:pt idx="3595">
                  <c:v>60.195000000000007</c:v>
                </c:pt>
                <c:pt idx="3596">
                  <c:v>59.850999999999999</c:v>
                </c:pt>
                <c:pt idx="3597">
                  <c:v>60.195000000000007</c:v>
                </c:pt>
                <c:pt idx="3598">
                  <c:v>59.850999999999999</c:v>
                </c:pt>
                <c:pt idx="3599">
                  <c:v>59.336999999999996</c:v>
                </c:pt>
                <c:pt idx="3600">
                  <c:v>60.024000000000001</c:v>
                </c:pt>
                <c:pt idx="3601">
                  <c:v>60.368000000000002</c:v>
                </c:pt>
                <c:pt idx="3602">
                  <c:v>60.368000000000002</c:v>
                </c:pt>
                <c:pt idx="3603">
                  <c:v>59.850999999999999</c:v>
                </c:pt>
                <c:pt idx="3604">
                  <c:v>59.336999999999996</c:v>
                </c:pt>
                <c:pt idx="3605">
                  <c:v>59.508000000000003</c:v>
                </c:pt>
                <c:pt idx="3606">
                  <c:v>60.539000000000001</c:v>
                </c:pt>
                <c:pt idx="3607">
                  <c:v>62.254000000000005</c:v>
                </c:pt>
                <c:pt idx="3608">
                  <c:v>62.083000000000006</c:v>
                </c:pt>
                <c:pt idx="3609">
                  <c:v>60.539000000000001</c:v>
                </c:pt>
                <c:pt idx="3610">
                  <c:v>62.254000000000005</c:v>
                </c:pt>
                <c:pt idx="3611">
                  <c:v>59.164000000000001</c:v>
                </c:pt>
                <c:pt idx="3612">
                  <c:v>56.923000000000002</c:v>
                </c:pt>
                <c:pt idx="3613">
                  <c:v>55.537000000000006</c:v>
                </c:pt>
                <c:pt idx="3614">
                  <c:v>54.841999999999999</c:v>
                </c:pt>
                <c:pt idx="3615">
                  <c:v>52.225000000000009</c:v>
                </c:pt>
                <c:pt idx="3616">
                  <c:v>50.643000000000001</c:v>
                </c:pt>
                <c:pt idx="3617">
                  <c:v>49.759</c:v>
                </c:pt>
                <c:pt idx="3618">
                  <c:v>49.05</c:v>
                </c:pt>
                <c:pt idx="3619">
                  <c:v>48.695000000000007</c:v>
                </c:pt>
                <c:pt idx="3620">
                  <c:v>47.624000000000002</c:v>
                </c:pt>
                <c:pt idx="3621">
                  <c:v>47.981999999999999</c:v>
                </c:pt>
                <c:pt idx="3622">
                  <c:v>48.516999999999996</c:v>
                </c:pt>
                <c:pt idx="3623">
                  <c:v>48.160000000000004</c:v>
                </c:pt>
                <c:pt idx="3624">
                  <c:v>47.624000000000002</c:v>
                </c:pt>
                <c:pt idx="3625">
                  <c:v>47.266000000000012</c:v>
                </c:pt>
                <c:pt idx="3626">
                  <c:v>47.088000000000001</c:v>
                </c:pt>
                <c:pt idx="3627">
                  <c:v>47.981999999999999</c:v>
                </c:pt>
                <c:pt idx="3628">
                  <c:v>47.802</c:v>
                </c:pt>
                <c:pt idx="3629">
                  <c:v>47.981999999999999</c:v>
                </c:pt>
                <c:pt idx="3630">
                  <c:v>47.624000000000002</c:v>
                </c:pt>
                <c:pt idx="3631">
                  <c:v>47.624000000000002</c:v>
                </c:pt>
                <c:pt idx="3632">
                  <c:v>47.981999999999999</c:v>
                </c:pt>
                <c:pt idx="3633">
                  <c:v>47.981999999999999</c:v>
                </c:pt>
                <c:pt idx="3634">
                  <c:v>47.981999999999999</c:v>
                </c:pt>
                <c:pt idx="3635">
                  <c:v>47.802</c:v>
                </c:pt>
                <c:pt idx="3636">
                  <c:v>47.802</c:v>
                </c:pt>
                <c:pt idx="3637">
                  <c:v>47.624000000000002</c:v>
                </c:pt>
                <c:pt idx="3638">
                  <c:v>47.624000000000002</c:v>
                </c:pt>
                <c:pt idx="3639">
                  <c:v>47.446000000000005</c:v>
                </c:pt>
                <c:pt idx="3640">
                  <c:v>47.446000000000005</c:v>
                </c:pt>
                <c:pt idx="3641">
                  <c:v>47.802</c:v>
                </c:pt>
                <c:pt idx="3642">
                  <c:v>47.802</c:v>
                </c:pt>
                <c:pt idx="3643">
                  <c:v>47.446000000000005</c:v>
                </c:pt>
                <c:pt idx="3644">
                  <c:v>47.266000000000012</c:v>
                </c:pt>
                <c:pt idx="3645">
                  <c:v>47.624000000000002</c:v>
                </c:pt>
                <c:pt idx="3646">
                  <c:v>47.802</c:v>
                </c:pt>
                <c:pt idx="3647">
                  <c:v>47.624000000000002</c:v>
                </c:pt>
                <c:pt idx="3648">
                  <c:v>47.802</c:v>
                </c:pt>
                <c:pt idx="3649">
                  <c:v>47.802</c:v>
                </c:pt>
                <c:pt idx="3650">
                  <c:v>48.160000000000004</c:v>
                </c:pt>
                <c:pt idx="3651">
                  <c:v>48.516999999999996</c:v>
                </c:pt>
                <c:pt idx="3652">
                  <c:v>48.516999999999996</c:v>
                </c:pt>
                <c:pt idx="3653">
                  <c:v>48.695000000000007</c:v>
                </c:pt>
                <c:pt idx="3654">
                  <c:v>49.05</c:v>
                </c:pt>
                <c:pt idx="3655">
                  <c:v>49.582000000000001</c:v>
                </c:pt>
                <c:pt idx="3656">
                  <c:v>49.759</c:v>
                </c:pt>
                <c:pt idx="3657">
                  <c:v>50.466000000000001</c:v>
                </c:pt>
                <c:pt idx="3658">
                  <c:v>51.523000000000003</c:v>
                </c:pt>
                <c:pt idx="3659">
                  <c:v>52.225000000000009</c:v>
                </c:pt>
                <c:pt idx="3660">
                  <c:v>53.274000000000001</c:v>
                </c:pt>
                <c:pt idx="3661">
                  <c:v>54.322000000000003</c:v>
                </c:pt>
                <c:pt idx="3662">
                  <c:v>55.883999999999993</c:v>
                </c:pt>
                <c:pt idx="3663">
                  <c:v>57.614000000000004</c:v>
                </c:pt>
                <c:pt idx="3664">
                  <c:v>58.993000000000002</c:v>
                </c:pt>
                <c:pt idx="3665">
                  <c:v>60.195000000000007</c:v>
                </c:pt>
                <c:pt idx="3666">
                  <c:v>61.227000000000011</c:v>
                </c:pt>
                <c:pt idx="3667">
                  <c:v>62.254000000000005</c:v>
                </c:pt>
                <c:pt idx="3668">
                  <c:v>62.425000000000004</c:v>
                </c:pt>
                <c:pt idx="3669">
                  <c:v>63.626000000000012</c:v>
                </c:pt>
                <c:pt idx="3670">
                  <c:v>63.797000000000011</c:v>
                </c:pt>
                <c:pt idx="3671">
                  <c:v>62.598000000000006</c:v>
                </c:pt>
                <c:pt idx="3672">
                  <c:v>63.454999999999998</c:v>
                </c:pt>
                <c:pt idx="3673">
                  <c:v>63.626000000000012</c:v>
                </c:pt>
                <c:pt idx="3674">
                  <c:v>64.651999999999987</c:v>
                </c:pt>
                <c:pt idx="3675">
                  <c:v>64.651999999999987</c:v>
                </c:pt>
                <c:pt idx="3676">
                  <c:v>64.995999999999995</c:v>
                </c:pt>
                <c:pt idx="3677">
                  <c:v>65.509</c:v>
                </c:pt>
                <c:pt idx="3678">
                  <c:v>65.679999999999993</c:v>
                </c:pt>
                <c:pt idx="3679">
                  <c:v>65.850999999999999</c:v>
                </c:pt>
                <c:pt idx="3680">
                  <c:v>64.824999999999989</c:v>
                </c:pt>
                <c:pt idx="3681">
                  <c:v>63.454999999999998</c:v>
                </c:pt>
                <c:pt idx="3682">
                  <c:v>62.94</c:v>
                </c:pt>
                <c:pt idx="3683">
                  <c:v>62.083000000000006</c:v>
                </c:pt>
                <c:pt idx="3684">
                  <c:v>61.053999999999995</c:v>
                </c:pt>
                <c:pt idx="3685">
                  <c:v>60.024000000000001</c:v>
                </c:pt>
                <c:pt idx="3686">
                  <c:v>58.82</c:v>
                </c:pt>
                <c:pt idx="3687">
                  <c:v>57.614000000000004</c:v>
                </c:pt>
                <c:pt idx="3688">
                  <c:v>57.096000000000011</c:v>
                </c:pt>
                <c:pt idx="3689">
                  <c:v>56.75</c:v>
                </c:pt>
                <c:pt idx="3690">
                  <c:v>56.577000000000005</c:v>
                </c:pt>
                <c:pt idx="3691">
                  <c:v>56.403999999999996</c:v>
                </c:pt>
                <c:pt idx="3692">
                  <c:v>56.230000000000004</c:v>
                </c:pt>
                <c:pt idx="3693">
                  <c:v>56.056999999999995</c:v>
                </c:pt>
                <c:pt idx="3694">
                  <c:v>55.711000000000006</c:v>
                </c:pt>
                <c:pt idx="3695">
                  <c:v>55.537000000000006</c:v>
                </c:pt>
                <c:pt idx="3696">
                  <c:v>55.537000000000006</c:v>
                </c:pt>
                <c:pt idx="3697">
                  <c:v>55.364000000000004</c:v>
                </c:pt>
                <c:pt idx="3698">
                  <c:v>55.364000000000004</c:v>
                </c:pt>
                <c:pt idx="3699">
                  <c:v>55.189</c:v>
                </c:pt>
                <c:pt idx="3700">
                  <c:v>55.016999999999996</c:v>
                </c:pt>
                <c:pt idx="3701">
                  <c:v>55.883999999999993</c:v>
                </c:pt>
                <c:pt idx="3702">
                  <c:v>56.230000000000004</c:v>
                </c:pt>
                <c:pt idx="3703">
                  <c:v>55.883999999999993</c:v>
                </c:pt>
                <c:pt idx="3704">
                  <c:v>55.537000000000006</c:v>
                </c:pt>
                <c:pt idx="3705">
                  <c:v>54.495000000000005</c:v>
                </c:pt>
                <c:pt idx="3706">
                  <c:v>53.973000000000006</c:v>
                </c:pt>
                <c:pt idx="3707">
                  <c:v>52.925000000000004</c:v>
                </c:pt>
                <c:pt idx="3708">
                  <c:v>52.05</c:v>
                </c:pt>
                <c:pt idx="3709">
                  <c:v>51.172000000000004</c:v>
                </c:pt>
                <c:pt idx="3710">
                  <c:v>50.643000000000001</c:v>
                </c:pt>
                <c:pt idx="3711">
                  <c:v>50.290000000000006</c:v>
                </c:pt>
                <c:pt idx="3712">
                  <c:v>50.643000000000001</c:v>
                </c:pt>
                <c:pt idx="3713">
                  <c:v>50.818999999999996</c:v>
                </c:pt>
                <c:pt idx="3714">
                  <c:v>51.523000000000003</c:v>
                </c:pt>
                <c:pt idx="3715">
                  <c:v>51.873999999999995</c:v>
                </c:pt>
                <c:pt idx="3716">
                  <c:v>51.873999999999995</c:v>
                </c:pt>
                <c:pt idx="3717">
                  <c:v>52.576000000000001</c:v>
                </c:pt>
                <c:pt idx="3718">
                  <c:v>52.925000000000004</c:v>
                </c:pt>
                <c:pt idx="3719">
                  <c:v>53.449000000000005</c:v>
                </c:pt>
                <c:pt idx="3720">
                  <c:v>54.147000000000006</c:v>
                </c:pt>
                <c:pt idx="3721">
                  <c:v>55.016999999999996</c:v>
                </c:pt>
                <c:pt idx="3722">
                  <c:v>56.056999999999995</c:v>
                </c:pt>
                <c:pt idx="3723">
                  <c:v>56.75</c:v>
                </c:pt>
                <c:pt idx="3724">
                  <c:v>56.923000000000002</c:v>
                </c:pt>
                <c:pt idx="3725">
                  <c:v>56.577000000000005</c:v>
                </c:pt>
                <c:pt idx="3726">
                  <c:v>55.711000000000006</c:v>
                </c:pt>
                <c:pt idx="3727">
                  <c:v>55.711000000000006</c:v>
                </c:pt>
                <c:pt idx="3728">
                  <c:v>55.711000000000006</c:v>
                </c:pt>
                <c:pt idx="3729">
                  <c:v>56.230000000000004</c:v>
                </c:pt>
                <c:pt idx="3730">
                  <c:v>56.75</c:v>
                </c:pt>
                <c:pt idx="3731">
                  <c:v>57.440999999999995</c:v>
                </c:pt>
                <c:pt idx="3732">
                  <c:v>58.303000000000004</c:v>
                </c:pt>
                <c:pt idx="3733">
                  <c:v>58.476000000000006</c:v>
                </c:pt>
                <c:pt idx="3734">
                  <c:v>58.993000000000002</c:v>
                </c:pt>
                <c:pt idx="3735">
                  <c:v>60.024000000000001</c:v>
                </c:pt>
                <c:pt idx="3736">
                  <c:v>61.569000000000003</c:v>
                </c:pt>
                <c:pt idx="3737">
                  <c:v>62.94</c:v>
                </c:pt>
                <c:pt idx="3738">
                  <c:v>64.651999999999987</c:v>
                </c:pt>
                <c:pt idx="3739">
                  <c:v>67.391999999999996</c:v>
                </c:pt>
                <c:pt idx="3740">
                  <c:v>69.106999999999999</c:v>
                </c:pt>
                <c:pt idx="3741">
                  <c:v>70.650999999999982</c:v>
                </c:pt>
                <c:pt idx="3742">
                  <c:v>73.233999999999995</c:v>
                </c:pt>
                <c:pt idx="3743">
                  <c:v>76.006</c:v>
                </c:pt>
                <c:pt idx="3744">
                  <c:v>75.483999999999995</c:v>
                </c:pt>
                <c:pt idx="3745">
                  <c:v>76.353999999999999</c:v>
                </c:pt>
                <c:pt idx="3746">
                  <c:v>75.831999999999994</c:v>
                </c:pt>
                <c:pt idx="3747">
                  <c:v>75.483999999999995</c:v>
                </c:pt>
                <c:pt idx="3748">
                  <c:v>73.58</c:v>
                </c:pt>
                <c:pt idx="3749">
                  <c:v>72.718000000000004</c:v>
                </c:pt>
                <c:pt idx="3750">
                  <c:v>73.58</c:v>
                </c:pt>
                <c:pt idx="3751">
                  <c:v>74.271000000000001</c:v>
                </c:pt>
                <c:pt idx="3752">
                  <c:v>74.098000000000013</c:v>
                </c:pt>
                <c:pt idx="3753">
                  <c:v>73.58</c:v>
                </c:pt>
                <c:pt idx="3754">
                  <c:v>72.545000000000002</c:v>
                </c:pt>
                <c:pt idx="3755">
                  <c:v>70.823999999999998</c:v>
                </c:pt>
                <c:pt idx="3756">
                  <c:v>68.763000000000005</c:v>
                </c:pt>
                <c:pt idx="3757">
                  <c:v>66.537000000000006</c:v>
                </c:pt>
                <c:pt idx="3758">
                  <c:v>65.337999999999994</c:v>
                </c:pt>
                <c:pt idx="3759">
                  <c:v>64.824999999999989</c:v>
                </c:pt>
                <c:pt idx="3760">
                  <c:v>64.480999999999995</c:v>
                </c:pt>
                <c:pt idx="3761">
                  <c:v>63.626000000000012</c:v>
                </c:pt>
                <c:pt idx="3762">
                  <c:v>63.282000000000004</c:v>
                </c:pt>
                <c:pt idx="3763">
                  <c:v>62.598000000000006</c:v>
                </c:pt>
                <c:pt idx="3764">
                  <c:v>61.569000000000003</c:v>
                </c:pt>
                <c:pt idx="3765">
                  <c:v>60.712000000000003</c:v>
                </c:pt>
                <c:pt idx="3766">
                  <c:v>60.368000000000002</c:v>
                </c:pt>
                <c:pt idx="3767">
                  <c:v>60.024000000000001</c:v>
                </c:pt>
                <c:pt idx="3768">
                  <c:v>59.850999999999999</c:v>
                </c:pt>
                <c:pt idx="3769">
                  <c:v>60.195000000000007</c:v>
                </c:pt>
                <c:pt idx="3770">
                  <c:v>61.053999999999995</c:v>
                </c:pt>
                <c:pt idx="3771">
                  <c:v>62.94</c:v>
                </c:pt>
                <c:pt idx="3772">
                  <c:v>62.94</c:v>
                </c:pt>
                <c:pt idx="3773">
                  <c:v>61.398000000000003</c:v>
                </c:pt>
                <c:pt idx="3774">
                  <c:v>60.368000000000002</c:v>
                </c:pt>
                <c:pt idx="3775">
                  <c:v>58.993000000000002</c:v>
                </c:pt>
                <c:pt idx="3776">
                  <c:v>57.957999999999998</c:v>
                </c:pt>
                <c:pt idx="3777">
                  <c:v>56.577000000000005</c:v>
                </c:pt>
                <c:pt idx="3778">
                  <c:v>56.403999999999996</c:v>
                </c:pt>
                <c:pt idx="3779">
                  <c:v>55.711000000000006</c:v>
                </c:pt>
                <c:pt idx="3780">
                  <c:v>55.883999999999993</c:v>
                </c:pt>
                <c:pt idx="3781">
                  <c:v>55.364000000000004</c:v>
                </c:pt>
                <c:pt idx="3782">
                  <c:v>54.841999999999999</c:v>
                </c:pt>
                <c:pt idx="3783">
                  <c:v>54.147000000000006</c:v>
                </c:pt>
                <c:pt idx="3784">
                  <c:v>53.623000000000012</c:v>
                </c:pt>
                <c:pt idx="3785">
                  <c:v>53.274000000000001</c:v>
                </c:pt>
                <c:pt idx="3786">
                  <c:v>53.1</c:v>
                </c:pt>
                <c:pt idx="3787">
                  <c:v>53.623000000000012</c:v>
                </c:pt>
                <c:pt idx="3788">
                  <c:v>52.925000000000004</c:v>
                </c:pt>
                <c:pt idx="3789">
                  <c:v>53.1</c:v>
                </c:pt>
                <c:pt idx="3790">
                  <c:v>54.147000000000006</c:v>
                </c:pt>
                <c:pt idx="3791">
                  <c:v>55.189</c:v>
                </c:pt>
                <c:pt idx="3792">
                  <c:v>56.230000000000004</c:v>
                </c:pt>
                <c:pt idx="3793">
                  <c:v>57.957999999999998</c:v>
                </c:pt>
                <c:pt idx="3794">
                  <c:v>59.164000000000001</c:v>
                </c:pt>
                <c:pt idx="3795">
                  <c:v>60.368000000000002</c:v>
                </c:pt>
                <c:pt idx="3796">
                  <c:v>61.741</c:v>
                </c:pt>
                <c:pt idx="3797">
                  <c:v>62.254000000000005</c:v>
                </c:pt>
                <c:pt idx="3798">
                  <c:v>63.282000000000004</c:v>
                </c:pt>
                <c:pt idx="3799">
                  <c:v>63.968000000000011</c:v>
                </c:pt>
                <c:pt idx="3800">
                  <c:v>64.31</c:v>
                </c:pt>
                <c:pt idx="3801">
                  <c:v>66.021999999999991</c:v>
                </c:pt>
                <c:pt idx="3802">
                  <c:v>67.221000000000004</c:v>
                </c:pt>
                <c:pt idx="3803">
                  <c:v>67.906000000000006</c:v>
                </c:pt>
                <c:pt idx="3804">
                  <c:v>68.248000000000005</c:v>
                </c:pt>
                <c:pt idx="3805">
                  <c:v>68.076999999999998</c:v>
                </c:pt>
                <c:pt idx="3806">
                  <c:v>68.592000000000013</c:v>
                </c:pt>
                <c:pt idx="3807">
                  <c:v>69.106999999999999</c:v>
                </c:pt>
                <c:pt idx="3808">
                  <c:v>69.621999999999986</c:v>
                </c:pt>
                <c:pt idx="3809">
                  <c:v>69.964000000000013</c:v>
                </c:pt>
                <c:pt idx="3810">
                  <c:v>69.449000000000012</c:v>
                </c:pt>
                <c:pt idx="3811">
                  <c:v>69.106999999999999</c:v>
                </c:pt>
                <c:pt idx="3812">
                  <c:v>69.106999999999999</c:v>
                </c:pt>
                <c:pt idx="3813">
                  <c:v>68.248000000000005</c:v>
                </c:pt>
                <c:pt idx="3814">
                  <c:v>68.076999999999998</c:v>
                </c:pt>
                <c:pt idx="3815">
                  <c:v>67.906000000000006</c:v>
                </c:pt>
                <c:pt idx="3816">
                  <c:v>67.906000000000006</c:v>
                </c:pt>
                <c:pt idx="3817">
                  <c:v>67.735000000000014</c:v>
                </c:pt>
                <c:pt idx="3818">
                  <c:v>68.248000000000005</c:v>
                </c:pt>
                <c:pt idx="3819">
                  <c:v>69.793000000000006</c:v>
                </c:pt>
                <c:pt idx="3820">
                  <c:v>71.338999999999999</c:v>
                </c:pt>
                <c:pt idx="3821">
                  <c:v>72.545000000000002</c:v>
                </c:pt>
                <c:pt idx="3822">
                  <c:v>72.371999999999986</c:v>
                </c:pt>
                <c:pt idx="3823">
                  <c:v>72.891000000000005</c:v>
                </c:pt>
                <c:pt idx="3824">
                  <c:v>73.753</c:v>
                </c:pt>
                <c:pt idx="3825">
                  <c:v>72.371999999999986</c:v>
                </c:pt>
                <c:pt idx="3826">
                  <c:v>70.995000000000005</c:v>
                </c:pt>
                <c:pt idx="3827">
                  <c:v>69.793000000000006</c:v>
                </c:pt>
                <c:pt idx="3828">
                  <c:v>66.192999999999998</c:v>
                </c:pt>
                <c:pt idx="3829">
                  <c:v>63.626000000000012</c:v>
                </c:pt>
                <c:pt idx="3830">
                  <c:v>61.911999999999999</c:v>
                </c:pt>
                <c:pt idx="3831">
                  <c:v>60.539000000000001</c:v>
                </c:pt>
                <c:pt idx="3832">
                  <c:v>59.164000000000001</c:v>
                </c:pt>
                <c:pt idx="3833">
                  <c:v>57.785000000000004</c:v>
                </c:pt>
                <c:pt idx="3834">
                  <c:v>56.923000000000002</c:v>
                </c:pt>
                <c:pt idx="3835">
                  <c:v>56.230000000000004</c:v>
                </c:pt>
                <c:pt idx="3836">
                  <c:v>55.711000000000006</c:v>
                </c:pt>
                <c:pt idx="3837">
                  <c:v>55.189</c:v>
                </c:pt>
                <c:pt idx="3838">
                  <c:v>54.147000000000006</c:v>
                </c:pt>
                <c:pt idx="3839">
                  <c:v>53.623000000000012</c:v>
                </c:pt>
                <c:pt idx="3840">
                  <c:v>53.623000000000012</c:v>
                </c:pt>
                <c:pt idx="3841">
                  <c:v>53.1</c:v>
                </c:pt>
                <c:pt idx="3842">
                  <c:v>53.1</c:v>
                </c:pt>
                <c:pt idx="3843">
                  <c:v>52.576000000000001</c:v>
                </c:pt>
                <c:pt idx="3844">
                  <c:v>52.576000000000001</c:v>
                </c:pt>
                <c:pt idx="3845">
                  <c:v>52.75</c:v>
                </c:pt>
                <c:pt idx="3846">
                  <c:v>52.75</c:v>
                </c:pt>
                <c:pt idx="3847">
                  <c:v>53.274000000000001</c:v>
                </c:pt>
                <c:pt idx="3848">
                  <c:v>53.274000000000001</c:v>
                </c:pt>
                <c:pt idx="3849">
                  <c:v>53.798000000000009</c:v>
                </c:pt>
                <c:pt idx="3850">
                  <c:v>53.973000000000006</c:v>
                </c:pt>
                <c:pt idx="3851">
                  <c:v>53.623000000000012</c:v>
                </c:pt>
                <c:pt idx="3852">
                  <c:v>53.798000000000009</c:v>
                </c:pt>
                <c:pt idx="3853">
                  <c:v>53.798000000000009</c:v>
                </c:pt>
                <c:pt idx="3854">
                  <c:v>53.623000000000012</c:v>
                </c:pt>
                <c:pt idx="3855">
                  <c:v>53.798000000000009</c:v>
                </c:pt>
                <c:pt idx="3856">
                  <c:v>53.623000000000012</c:v>
                </c:pt>
                <c:pt idx="3857">
                  <c:v>53.623000000000012</c:v>
                </c:pt>
                <c:pt idx="3858">
                  <c:v>53.623000000000012</c:v>
                </c:pt>
                <c:pt idx="3859">
                  <c:v>53.623000000000012</c:v>
                </c:pt>
                <c:pt idx="3860">
                  <c:v>53.449000000000005</c:v>
                </c:pt>
                <c:pt idx="3861">
                  <c:v>52.925000000000004</c:v>
                </c:pt>
                <c:pt idx="3862">
                  <c:v>52.576000000000001</c:v>
                </c:pt>
                <c:pt idx="3863">
                  <c:v>52.400999999999996</c:v>
                </c:pt>
                <c:pt idx="3864">
                  <c:v>52.576000000000001</c:v>
                </c:pt>
                <c:pt idx="3865">
                  <c:v>53.274000000000001</c:v>
                </c:pt>
                <c:pt idx="3866">
                  <c:v>53.798000000000009</c:v>
                </c:pt>
                <c:pt idx="3867">
                  <c:v>54.322000000000003</c:v>
                </c:pt>
                <c:pt idx="3868">
                  <c:v>54.841999999999999</c:v>
                </c:pt>
                <c:pt idx="3869">
                  <c:v>55.016999999999996</c:v>
                </c:pt>
                <c:pt idx="3870">
                  <c:v>54.841999999999999</c:v>
                </c:pt>
                <c:pt idx="3871">
                  <c:v>55.016999999999996</c:v>
                </c:pt>
                <c:pt idx="3872">
                  <c:v>55.364000000000004</c:v>
                </c:pt>
                <c:pt idx="3873">
                  <c:v>55.711000000000006</c:v>
                </c:pt>
                <c:pt idx="3874">
                  <c:v>56.056999999999995</c:v>
                </c:pt>
                <c:pt idx="3875">
                  <c:v>56.403999999999996</c:v>
                </c:pt>
                <c:pt idx="3876">
                  <c:v>56.403999999999996</c:v>
                </c:pt>
                <c:pt idx="3877">
                  <c:v>56.403999999999996</c:v>
                </c:pt>
                <c:pt idx="3878">
                  <c:v>56.230000000000004</c:v>
                </c:pt>
                <c:pt idx="3879">
                  <c:v>56.056999999999995</c:v>
                </c:pt>
                <c:pt idx="3880">
                  <c:v>56.056999999999995</c:v>
                </c:pt>
                <c:pt idx="3881">
                  <c:v>56.056999999999995</c:v>
                </c:pt>
                <c:pt idx="3882">
                  <c:v>55.189</c:v>
                </c:pt>
                <c:pt idx="3883">
                  <c:v>55.016999999999996</c:v>
                </c:pt>
                <c:pt idx="3884">
                  <c:v>55.364000000000004</c:v>
                </c:pt>
                <c:pt idx="3885">
                  <c:v>55.883999999999993</c:v>
                </c:pt>
                <c:pt idx="3886">
                  <c:v>56.230000000000004</c:v>
                </c:pt>
                <c:pt idx="3887">
                  <c:v>56.75</c:v>
                </c:pt>
                <c:pt idx="3888">
                  <c:v>56.923000000000002</c:v>
                </c:pt>
                <c:pt idx="3889">
                  <c:v>57.096000000000011</c:v>
                </c:pt>
                <c:pt idx="3890">
                  <c:v>56.923000000000002</c:v>
                </c:pt>
                <c:pt idx="3891">
                  <c:v>57.268000000000008</c:v>
                </c:pt>
                <c:pt idx="3892">
                  <c:v>57.440999999999995</c:v>
                </c:pt>
                <c:pt idx="3893">
                  <c:v>57.268000000000008</c:v>
                </c:pt>
                <c:pt idx="3894">
                  <c:v>57.096000000000011</c:v>
                </c:pt>
                <c:pt idx="3895">
                  <c:v>56.923000000000002</c:v>
                </c:pt>
                <c:pt idx="3896">
                  <c:v>56.577000000000005</c:v>
                </c:pt>
                <c:pt idx="3897">
                  <c:v>56.403999999999996</c:v>
                </c:pt>
                <c:pt idx="3898">
                  <c:v>56.056999999999995</c:v>
                </c:pt>
                <c:pt idx="3899">
                  <c:v>55.883999999999993</c:v>
                </c:pt>
                <c:pt idx="3900">
                  <c:v>55.537000000000006</c:v>
                </c:pt>
                <c:pt idx="3901">
                  <c:v>55.189</c:v>
                </c:pt>
                <c:pt idx="3902">
                  <c:v>54.841999999999999</c:v>
                </c:pt>
                <c:pt idx="3903">
                  <c:v>54.495000000000005</c:v>
                </c:pt>
                <c:pt idx="3904">
                  <c:v>54.322000000000003</c:v>
                </c:pt>
                <c:pt idx="3905">
                  <c:v>54.147000000000006</c:v>
                </c:pt>
                <c:pt idx="3906">
                  <c:v>53.623000000000012</c:v>
                </c:pt>
                <c:pt idx="3907">
                  <c:v>52.400999999999996</c:v>
                </c:pt>
                <c:pt idx="3908">
                  <c:v>51.172000000000004</c:v>
                </c:pt>
                <c:pt idx="3909">
                  <c:v>50.113</c:v>
                </c:pt>
                <c:pt idx="3910">
                  <c:v>49.403999999999996</c:v>
                </c:pt>
                <c:pt idx="3911">
                  <c:v>49.403999999999996</c:v>
                </c:pt>
                <c:pt idx="3912">
                  <c:v>49.05</c:v>
                </c:pt>
                <c:pt idx="3913">
                  <c:v>49.05</c:v>
                </c:pt>
                <c:pt idx="3914">
                  <c:v>48.695000000000007</c:v>
                </c:pt>
                <c:pt idx="3915">
                  <c:v>48.695000000000007</c:v>
                </c:pt>
                <c:pt idx="3916">
                  <c:v>48.516999999999996</c:v>
                </c:pt>
                <c:pt idx="3917">
                  <c:v>48.516999999999996</c:v>
                </c:pt>
                <c:pt idx="3918">
                  <c:v>48.516999999999996</c:v>
                </c:pt>
                <c:pt idx="3919">
                  <c:v>48.870999999999995</c:v>
                </c:pt>
                <c:pt idx="3920">
                  <c:v>48.870999999999995</c:v>
                </c:pt>
                <c:pt idx="3921">
                  <c:v>48.516999999999996</c:v>
                </c:pt>
                <c:pt idx="3922">
                  <c:v>48.516999999999996</c:v>
                </c:pt>
                <c:pt idx="3923">
                  <c:v>48.160000000000004</c:v>
                </c:pt>
                <c:pt idx="3924">
                  <c:v>48.160000000000004</c:v>
                </c:pt>
                <c:pt idx="3925">
                  <c:v>48.160000000000004</c:v>
                </c:pt>
                <c:pt idx="3926">
                  <c:v>48.339000000000006</c:v>
                </c:pt>
                <c:pt idx="3927">
                  <c:v>48.516999999999996</c:v>
                </c:pt>
                <c:pt idx="3928">
                  <c:v>48.695000000000007</c:v>
                </c:pt>
                <c:pt idx="3929">
                  <c:v>48.695000000000007</c:v>
                </c:pt>
                <c:pt idx="3930">
                  <c:v>48.695000000000007</c:v>
                </c:pt>
                <c:pt idx="3931">
                  <c:v>48.870999999999995</c:v>
                </c:pt>
                <c:pt idx="3932">
                  <c:v>48.695000000000007</c:v>
                </c:pt>
                <c:pt idx="3933">
                  <c:v>48.339000000000006</c:v>
                </c:pt>
                <c:pt idx="3934">
                  <c:v>48.870999999999995</c:v>
                </c:pt>
                <c:pt idx="3935">
                  <c:v>50.113</c:v>
                </c:pt>
                <c:pt idx="3936">
                  <c:v>51.172000000000004</c:v>
                </c:pt>
                <c:pt idx="3937">
                  <c:v>52.225000000000009</c:v>
                </c:pt>
                <c:pt idx="3938">
                  <c:v>54.322000000000003</c:v>
                </c:pt>
                <c:pt idx="3939">
                  <c:v>56.056999999999995</c:v>
                </c:pt>
                <c:pt idx="3940">
                  <c:v>58.303000000000004</c:v>
                </c:pt>
                <c:pt idx="3941">
                  <c:v>59.850999999999999</c:v>
                </c:pt>
                <c:pt idx="3942">
                  <c:v>61.911999999999999</c:v>
                </c:pt>
                <c:pt idx="3943">
                  <c:v>62.598000000000006</c:v>
                </c:pt>
                <c:pt idx="3944">
                  <c:v>63.454999999999998</c:v>
                </c:pt>
                <c:pt idx="3945">
                  <c:v>64.480999999999995</c:v>
                </c:pt>
                <c:pt idx="3946">
                  <c:v>65.679999999999993</c:v>
                </c:pt>
                <c:pt idx="3947">
                  <c:v>67.391999999999996</c:v>
                </c:pt>
                <c:pt idx="3948">
                  <c:v>69.106999999999999</c:v>
                </c:pt>
                <c:pt idx="3949">
                  <c:v>70.650999999999982</c:v>
                </c:pt>
                <c:pt idx="3950">
                  <c:v>71.682999999999993</c:v>
                </c:pt>
                <c:pt idx="3951">
                  <c:v>73.233999999999995</c:v>
                </c:pt>
                <c:pt idx="3952">
                  <c:v>74.271000000000001</c:v>
                </c:pt>
                <c:pt idx="3953">
                  <c:v>74.790999999999997</c:v>
                </c:pt>
                <c:pt idx="3954">
                  <c:v>75.483999999999995</c:v>
                </c:pt>
                <c:pt idx="3955">
                  <c:v>75.831999999999994</c:v>
                </c:pt>
                <c:pt idx="3956">
                  <c:v>76.703000000000003</c:v>
                </c:pt>
                <c:pt idx="3957">
                  <c:v>77.224999999999994</c:v>
                </c:pt>
                <c:pt idx="3958">
                  <c:v>77.224999999999994</c:v>
                </c:pt>
                <c:pt idx="3959">
                  <c:v>77.573999999999998</c:v>
                </c:pt>
                <c:pt idx="3960">
                  <c:v>77.923000000000002</c:v>
                </c:pt>
                <c:pt idx="3961">
                  <c:v>77.748999999999995</c:v>
                </c:pt>
                <c:pt idx="3962">
                  <c:v>77.748999999999995</c:v>
                </c:pt>
                <c:pt idx="3963">
                  <c:v>77.923000000000002</c:v>
                </c:pt>
                <c:pt idx="3964">
                  <c:v>78.098000000000013</c:v>
                </c:pt>
                <c:pt idx="3965">
                  <c:v>77.923000000000002</c:v>
                </c:pt>
                <c:pt idx="3966">
                  <c:v>77.923000000000002</c:v>
                </c:pt>
                <c:pt idx="3967">
                  <c:v>77.748999999999995</c:v>
                </c:pt>
                <c:pt idx="3968">
                  <c:v>77.748999999999995</c:v>
                </c:pt>
                <c:pt idx="3969">
                  <c:v>77.573999999999998</c:v>
                </c:pt>
                <c:pt idx="3970">
                  <c:v>76.353999999999999</c:v>
                </c:pt>
                <c:pt idx="3971">
                  <c:v>73.58</c:v>
                </c:pt>
                <c:pt idx="3972">
                  <c:v>71.512</c:v>
                </c:pt>
                <c:pt idx="3973">
                  <c:v>69.793000000000006</c:v>
                </c:pt>
                <c:pt idx="3974">
                  <c:v>68.248000000000005</c:v>
                </c:pt>
                <c:pt idx="3975">
                  <c:v>67.391999999999996</c:v>
                </c:pt>
                <c:pt idx="3976">
                  <c:v>66.878999999999991</c:v>
                </c:pt>
                <c:pt idx="3977">
                  <c:v>66.366</c:v>
                </c:pt>
                <c:pt idx="3978">
                  <c:v>66.192999999999998</c:v>
                </c:pt>
                <c:pt idx="3979">
                  <c:v>65.850999999999999</c:v>
                </c:pt>
                <c:pt idx="3980">
                  <c:v>65.509</c:v>
                </c:pt>
                <c:pt idx="3981">
                  <c:v>65.337999999999994</c:v>
                </c:pt>
                <c:pt idx="3982">
                  <c:v>64.651999999999987</c:v>
                </c:pt>
                <c:pt idx="3983">
                  <c:v>63.797000000000011</c:v>
                </c:pt>
                <c:pt idx="3984">
                  <c:v>63.454999999999998</c:v>
                </c:pt>
                <c:pt idx="3985">
                  <c:v>63.111000000000004</c:v>
                </c:pt>
                <c:pt idx="3986">
                  <c:v>62.598000000000006</c:v>
                </c:pt>
                <c:pt idx="3987">
                  <c:v>62.254000000000005</c:v>
                </c:pt>
                <c:pt idx="3988">
                  <c:v>61.911999999999999</c:v>
                </c:pt>
                <c:pt idx="3989">
                  <c:v>61.398000000000003</c:v>
                </c:pt>
                <c:pt idx="3990">
                  <c:v>61.053999999999995</c:v>
                </c:pt>
                <c:pt idx="3991">
                  <c:v>60.882999999999996</c:v>
                </c:pt>
                <c:pt idx="3992">
                  <c:v>60.539000000000001</c:v>
                </c:pt>
                <c:pt idx="3993">
                  <c:v>60.539000000000001</c:v>
                </c:pt>
                <c:pt idx="3994">
                  <c:v>60.882999999999996</c:v>
                </c:pt>
                <c:pt idx="3995">
                  <c:v>61.227000000000011</c:v>
                </c:pt>
                <c:pt idx="3996">
                  <c:v>61.398000000000003</c:v>
                </c:pt>
                <c:pt idx="3997">
                  <c:v>61.569000000000003</c:v>
                </c:pt>
                <c:pt idx="3998">
                  <c:v>62.083000000000006</c:v>
                </c:pt>
                <c:pt idx="3999">
                  <c:v>62.598000000000006</c:v>
                </c:pt>
                <c:pt idx="4000">
                  <c:v>62.94</c:v>
                </c:pt>
                <c:pt idx="4001">
                  <c:v>63.111000000000004</c:v>
                </c:pt>
                <c:pt idx="4002">
                  <c:v>63.282000000000004</c:v>
                </c:pt>
                <c:pt idx="4003">
                  <c:v>63.454999999999998</c:v>
                </c:pt>
                <c:pt idx="4004">
                  <c:v>63.454999999999998</c:v>
                </c:pt>
                <c:pt idx="4005">
                  <c:v>63.626000000000012</c:v>
                </c:pt>
                <c:pt idx="4006">
                  <c:v>63.797000000000011</c:v>
                </c:pt>
                <c:pt idx="4007">
                  <c:v>63.968000000000011</c:v>
                </c:pt>
                <c:pt idx="4008">
                  <c:v>64.138999999999982</c:v>
                </c:pt>
                <c:pt idx="4009">
                  <c:v>64.31</c:v>
                </c:pt>
                <c:pt idx="4010">
                  <c:v>64.31</c:v>
                </c:pt>
                <c:pt idx="4011">
                  <c:v>64.651999999999987</c:v>
                </c:pt>
                <c:pt idx="4012">
                  <c:v>64.824999999999989</c:v>
                </c:pt>
                <c:pt idx="4013">
                  <c:v>64.995999999999995</c:v>
                </c:pt>
                <c:pt idx="4014">
                  <c:v>65.337999999999994</c:v>
                </c:pt>
                <c:pt idx="4015">
                  <c:v>65.337999999999994</c:v>
                </c:pt>
                <c:pt idx="4016">
                  <c:v>65.679999999999993</c:v>
                </c:pt>
                <c:pt idx="4017">
                  <c:v>66.021999999999991</c:v>
                </c:pt>
                <c:pt idx="4018">
                  <c:v>66.366</c:v>
                </c:pt>
                <c:pt idx="4019">
                  <c:v>67.05</c:v>
                </c:pt>
                <c:pt idx="4020">
                  <c:v>67.906000000000006</c:v>
                </c:pt>
                <c:pt idx="4021">
                  <c:v>68.248000000000005</c:v>
                </c:pt>
                <c:pt idx="4022">
                  <c:v>68.421000000000006</c:v>
                </c:pt>
                <c:pt idx="4023">
                  <c:v>68.933999999999997</c:v>
                </c:pt>
                <c:pt idx="4024">
                  <c:v>69.621999999999986</c:v>
                </c:pt>
                <c:pt idx="4025">
                  <c:v>70.48</c:v>
                </c:pt>
                <c:pt idx="4026">
                  <c:v>71.167999999999992</c:v>
                </c:pt>
                <c:pt idx="4027">
                  <c:v>71.85599999999998</c:v>
                </c:pt>
                <c:pt idx="4028">
                  <c:v>72.371999999999986</c:v>
                </c:pt>
                <c:pt idx="4029">
                  <c:v>72.718000000000004</c:v>
                </c:pt>
                <c:pt idx="4030">
                  <c:v>73.926000000000002</c:v>
                </c:pt>
                <c:pt idx="4031">
                  <c:v>74.964000000000013</c:v>
                </c:pt>
                <c:pt idx="4032">
                  <c:v>75.483999999999995</c:v>
                </c:pt>
                <c:pt idx="4033">
                  <c:v>75.831999999999994</c:v>
                </c:pt>
                <c:pt idx="4034">
                  <c:v>76.006</c:v>
                </c:pt>
                <c:pt idx="4035">
                  <c:v>76.703000000000003</c:v>
                </c:pt>
                <c:pt idx="4036">
                  <c:v>76.527999999999992</c:v>
                </c:pt>
                <c:pt idx="4037">
                  <c:v>75.831999999999994</c:v>
                </c:pt>
                <c:pt idx="4038">
                  <c:v>75.312000000000012</c:v>
                </c:pt>
                <c:pt idx="4039">
                  <c:v>74.271000000000001</c:v>
                </c:pt>
                <c:pt idx="4040">
                  <c:v>73.406999999999996</c:v>
                </c:pt>
                <c:pt idx="4041">
                  <c:v>72.545000000000002</c:v>
                </c:pt>
                <c:pt idx="4042">
                  <c:v>71.512</c:v>
                </c:pt>
                <c:pt idx="4043">
                  <c:v>70.48</c:v>
                </c:pt>
                <c:pt idx="4044">
                  <c:v>70.48</c:v>
                </c:pt>
                <c:pt idx="4045">
                  <c:v>69.964000000000013</c:v>
                </c:pt>
                <c:pt idx="4046">
                  <c:v>69.277999999999992</c:v>
                </c:pt>
                <c:pt idx="4047">
                  <c:v>69.621999999999986</c:v>
                </c:pt>
                <c:pt idx="4048">
                  <c:v>70.137</c:v>
                </c:pt>
                <c:pt idx="4049">
                  <c:v>69.277999999999992</c:v>
                </c:pt>
                <c:pt idx="4050">
                  <c:v>68.421000000000006</c:v>
                </c:pt>
                <c:pt idx="4051">
                  <c:v>68.076999999999998</c:v>
                </c:pt>
                <c:pt idx="4052">
                  <c:v>68.248000000000005</c:v>
                </c:pt>
                <c:pt idx="4053">
                  <c:v>68.248000000000005</c:v>
                </c:pt>
                <c:pt idx="4054">
                  <c:v>67.563999999999993</c:v>
                </c:pt>
                <c:pt idx="4055">
                  <c:v>66.878999999999991</c:v>
                </c:pt>
                <c:pt idx="4056">
                  <c:v>66.537000000000006</c:v>
                </c:pt>
                <c:pt idx="4057">
                  <c:v>66.366</c:v>
                </c:pt>
                <c:pt idx="4058">
                  <c:v>66.192999999999998</c:v>
                </c:pt>
                <c:pt idx="4059">
                  <c:v>66.366</c:v>
                </c:pt>
                <c:pt idx="4060">
                  <c:v>66.366</c:v>
                </c:pt>
                <c:pt idx="4061">
                  <c:v>66.192999999999998</c:v>
                </c:pt>
                <c:pt idx="4062">
                  <c:v>65.679999999999993</c:v>
                </c:pt>
                <c:pt idx="4063">
                  <c:v>65.850999999999999</c:v>
                </c:pt>
                <c:pt idx="4064">
                  <c:v>65.509</c:v>
                </c:pt>
                <c:pt idx="4065">
                  <c:v>65.509</c:v>
                </c:pt>
                <c:pt idx="4066">
                  <c:v>64.995999999999995</c:v>
                </c:pt>
                <c:pt idx="4067">
                  <c:v>65.337999999999994</c:v>
                </c:pt>
                <c:pt idx="4068">
                  <c:v>65.167000000000002</c:v>
                </c:pt>
                <c:pt idx="4069">
                  <c:v>64.480999999999995</c:v>
                </c:pt>
                <c:pt idx="4070">
                  <c:v>63.282000000000004</c:v>
                </c:pt>
                <c:pt idx="4071">
                  <c:v>62.769000000000013</c:v>
                </c:pt>
                <c:pt idx="4072">
                  <c:v>62.425000000000004</c:v>
                </c:pt>
                <c:pt idx="4073">
                  <c:v>61.741</c:v>
                </c:pt>
                <c:pt idx="4074">
                  <c:v>61.398000000000003</c:v>
                </c:pt>
                <c:pt idx="4075">
                  <c:v>61.227000000000011</c:v>
                </c:pt>
                <c:pt idx="4076">
                  <c:v>60.368000000000002</c:v>
                </c:pt>
                <c:pt idx="4077">
                  <c:v>60.368000000000002</c:v>
                </c:pt>
                <c:pt idx="4078">
                  <c:v>60.539000000000001</c:v>
                </c:pt>
                <c:pt idx="4079">
                  <c:v>61.053999999999995</c:v>
                </c:pt>
                <c:pt idx="4080">
                  <c:v>61.741</c:v>
                </c:pt>
                <c:pt idx="4081">
                  <c:v>62.598000000000006</c:v>
                </c:pt>
                <c:pt idx="4082">
                  <c:v>63.968000000000011</c:v>
                </c:pt>
                <c:pt idx="4083">
                  <c:v>64.824999999999989</c:v>
                </c:pt>
                <c:pt idx="4084">
                  <c:v>66.537000000000006</c:v>
                </c:pt>
                <c:pt idx="4085">
                  <c:v>67.391999999999996</c:v>
                </c:pt>
                <c:pt idx="4086">
                  <c:v>69.793000000000006</c:v>
                </c:pt>
                <c:pt idx="4087">
                  <c:v>70.650999999999982</c:v>
                </c:pt>
                <c:pt idx="4088">
                  <c:v>71.167999999999992</c:v>
                </c:pt>
                <c:pt idx="4089">
                  <c:v>72.371999999999986</c:v>
                </c:pt>
                <c:pt idx="4090">
                  <c:v>73.753</c:v>
                </c:pt>
                <c:pt idx="4091">
                  <c:v>74.964000000000013</c:v>
                </c:pt>
                <c:pt idx="4092">
                  <c:v>75.831999999999994</c:v>
                </c:pt>
                <c:pt idx="4093">
                  <c:v>77.748999999999995</c:v>
                </c:pt>
                <c:pt idx="4094">
                  <c:v>77.923000000000002</c:v>
                </c:pt>
                <c:pt idx="4095">
                  <c:v>79.325999999999979</c:v>
                </c:pt>
                <c:pt idx="4096">
                  <c:v>80.735000000000014</c:v>
                </c:pt>
                <c:pt idx="4097">
                  <c:v>80.558999999999983</c:v>
                </c:pt>
                <c:pt idx="4098">
                  <c:v>81.620999999999981</c:v>
                </c:pt>
                <c:pt idx="4099">
                  <c:v>82.507999999999996</c:v>
                </c:pt>
                <c:pt idx="4100">
                  <c:v>81.796999999999997</c:v>
                </c:pt>
                <c:pt idx="4101">
                  <c:v>79.150999999999982</c:v>
                </c:pt>
                <c:pt idx="4102">
                  <c:v>77.400000000000006</c:v>
                </c:pt>
                <c:pt idx="4103">
                  <c:v>76.180999999999983</c:v>
                </c:pt>
                <c:pt idx="4104">
                  <c:v>74.964000000000013</c:v>
                </c:pt>
                <c:pt idx="4105">
                  <c:v>74.271000000000001</c:v>
                </c:pt>
                <c:pt idx="4106">
                  <c:v>74.271000000000001</c:v>
                </c:pt>
                <c:pt idx="4107">
                  <c:v>73.926000000000002</c:v>
                </c:pt>
                <c:pt idx="4108">
                  <c:v>73.062000000000012</c:v>
                </c:pt>
                <c:pt idx="4109">
                  <c:v>71.338999999999999</c:v>
                </c:pt>
                <c:pt idx="4110">
                  <c:v>72.198999999999998</c:v>
                </c:pt>
                <c:pt idx="4111">
                  <c:v>72.545000000000002</c:v>
                </c:pt>
                <c:pt idx="4112">
                  <c:v>72.371999999999986</c:v>
                </c:pt>
                <c:pt idx="4113">
                  <c:v>72.545000000000002</c:v>
                </c:pt>
                <c:pt idx="4114">
                  <c:v>72.545000000000002</c:v>
                </c:pt>
                <c:pt idx="4115">
                  <c:v>72.371999999999986</c:v>
                </c:pt>
                <c:pt idx="4116">
                  <c:v>71.338999999999999</c:v>
                </c:pt>
                <c:pt idx="4117">
                  <c:v>70.307999999999993</c:v>
                </c:pt>
                <c:pt idx="4118">
                  <c:v>69.793000000000006</c:v>
                </c:pt>
                <c:pt idx="4119">
                  <c:v>68.933999999999997</c:v>
                </c:pt>
                <c:pt idx="4120">
                  <c:v>67.906000000000006</c:v>
                </c:pt>
                <c:pt idx="4121">
                  <c:v>67.221000000000004</c:v>
                </c:pt>
                <c:pt idx="4122">
                  <c:v>66.708000000000013</c:v>
                </c:pt>
                <c:pt idx="4123">
                  <c:v>66.366</c:v>
                </c:pt>
                <c:pt idx="4124">
                  <c:v>66.021999999999991</c:v>
                </c:pt>
                <c:pt idx="4125">
                  <c:v>66.021999999999991</c:v>
                </c:pt>
                <c:pt idx="4126">
                  <c:v>65.509</c:v>
                </c:pt>
                <c:pt idx="4127">
                  <c:v>65.509</c:v>
                </c:pt>
                <c:pt idx="4128">
                  <c:v>65.337999999999994</c:v>
                </c:pt>
                <c:pt idx="4129">
                  <c:v>65.337999999999994</c:v>
                </c:pt>
                <c:pt idx="4130">
                  <c:v>65.167000000000002</c:v>
                </c:pt>
                <c:pt idx="4131">
                  <c:v>64.995999999999995</c:v>
                </c:pt>
                <c:pt idx="4132">
                  <c:v>64.824999999999989</c:v>
                </c:pt>
                <c:pt idx="4133">
                  <c:v>64.651999999999987</c:v>
                </c:pt>
                <c:pt idx="4134">
                  <c:v>64.31</c:v>
                </c:pt>
                <c:pt idx="4135">
                  <c:v>64.138999999999982</c:v>
                </c:pt>
                <c:pt idx="4136">
                  <c:v>63.797000000000011</c:v>
                </c:pt>
                <c:pt idx="4137">
                  <c:v>63.626000000000012</c:v>
                </c:pt>
                <c:pt idx="4138">
                  <c:v>63.454999999999998</c:v>
                </c:pt>
                <c:pt idx="4139">
                  <c:v>63.282000000000004</c:v>
                </c:pt>
                <c:pt idx="4140">
                  <c:v>63.454999999999998</c:v>
                </c:pt>
                <c:pt idx="4141">
                  <c:v>63.282000000000004</c:v>
                </c:pt>
                <c:pt idx="4142">
                  <c:v>62.94</c:v>
                </c:pt>
                <c:pt idx="4143">
                  <c:v>62.598000000000006</c:v>
                </c:pt>
                <c:pt idx="4144">
                  <c:v>62.254000000000005</c:v>
                </c:pt>
                <c:pt idx="4145">
                  <c:v>62.254000000000005</c:v>
                </c:pt>
                <c:pt idx="4146">
                  <c:v>61.741</c:v>
                </c:pt>
                <c:pt idx="4147">
                  <c:v>61.569000000000003</c:v>
                </c:pt>
                <c:pt idx="4148">
                  <c:v>60.882999999999996</c:v>
                </c:pt>
                <c:pt idx="4149">
                  <c:v>61.227000000000011</c:v>
                </c:pt>
                <c:pt idx="4150">
                  <c:v>61.227000000000011</c:v>
                </c:pt>
                <c:pt idx="4151">
                  <c:v>61.569000000000003</c:v>
                </c:pt>
                <c:pt idx="4152">
                  <c:v>62.083000000000006</c:v>
                </c:pt>
                <c:pt idx="4153">
                  <c:v>62.94</c:v>
                </c:pt>
                <c:pt idx="4154">
                  <c:v>64.480999999999995</c:v>
                </c:pt>
                <c:pt idx="4155">
                  <c:v>65.850999999999999</c:v>
                </c:pt>
                <c:pt idx="4156">
                  <c:v>67.221000000000004</c:v>
                </c:pt>
                <c:pt idx="4157">
                  <c:v>68.763000000000005</c:v>
                </c:pt>
                <c:pt idx="4158">
                  <c:v>71.167999999999992</c:v>
                </c:pt>
                <c:pt idx="4159">
                  <c:v>72.371999999999986</c:v>
                </c:pt>
                <c:pt idx="4160">
                  <c:v>74.098000000000013</c:v>
                </c:pt>
                <c:pt idx="4161">
                  <c:v>75.138999999999982</c:v>
                </c:pt>
                <c:pt idx="4162">
                  <c:v>76.527999999999992</c:v>
                </c:pt>
                <c:pt idx="4163">
                  <c:v>77.748999999999995</c:v>
                </c:pt>
                <c:pt idx="4164">
                  <c:v>79.150999999999982</c:v>
                </c:pt>
                <c:pt idx="4165">
                  <c:v>80.381999999999991</c:v>
                </c:pt>
                <c:pt idx="4166">
                  <c:v>82.33</c:v>
                </c:pt>
                <c:pt idx="4167">
                  <c:v>82.507999999999996</c:v>
                </c:pt>
                <c:pt idx="4168">
                  <c:v>83.043000000000006</c:v>
                </c:pt>
                <c:pt idx="4169">
                  <c:v>83.399000000000001</c:v>
                </c:pt>
                <c:pt idx="4170">
                  <c:v>84.834000000000003</c:v>
                </c:pt>
                <c:pt idx="4171">
                  <c:v>83.757000000000005</c:v>
                </c:pt>
                <c:pt idx="4172">
                  <c:v>81.266000000000005</c:v>
                </c:pt>
                <c:pt idx="4173">
                  <c:v>79.325999999999979</c:v>
                </c:pt>
                <c:pt idx="4174">
                  <c:v>77.923000000000002</c:v>
                </c:pt>
                <c:pt idx="4175">
                  <c:v>78.098000000000013</c:v>
                </c:pt>
                <c:pt idx="4176">
                  <c:v>78.098000000000013</c:v>
                </c:pt>
                <c:pt idx="4177">
                  <c:v>77.400000000000006</c:v>
                </c:pt>
                <c:pt idx="4178">
                  <c:v>76.527999999999992</c:v>
                </c:pt>
                <c:pt idx="4179">
                  <c:v>76.353999999999999</c:v>
                </c:pt>
                <c:pt idx="4180">
                  <c:v>80.735000000000014</c:v>
                </c:pt>
                <c:pt idx="4181">
                  <c:v>81.266000000000005</c:v>
                </c:pt>
                <c:pt idx="4182">
                  <c:v>82.151999999999987</c:v>
                </c:pt>
                <c:pt idx="4183">
                  <c:v>81.796999999999997</c:v>
                </c:pt>
                <c:pt idx="4184">
                  <c:v>78.8</c:v>
                </c:pt>
                <c:pt idx="4185">
                  <c:v>76.875999999999991</c:v>
                </c:pt>
                <c:pt idx="4186">
                  <c:v>75.658999999999992</c:v>
                </c:pt>
                <c:pt idx="4187">
                  <c:v>75.138999999999982</c:v>
                </c:pt>
                <c:pt idx="4188">
                  <c:v>73.58</c:v>
                </c:pt>
                <c:pt idx="4189">
                  <c:v>72.718000000000004</c:v>
                </c:pt>
                <c:pt idx="4190">
                  <c:v>72.027999999999992</c:v>
                </c:pt>
                <c:pt idx="4191">
                  <c:v>71.167999999999992</c:v>
                </c:pt>
                <c:pt idx="4192">
                  <c:v>70.650999999999982</c:v>
                </c:pt>
                <c:pt idx="4193">
                  <c:v>69.964000000000013</c:v>
                </c:pt>
                <c:pt idx="4194">
                  <c:v>69.277999999999992</c:v>
                </c:pt>
                <c:pt idx="4195">
                  <c:v>68.592000000000013</c:v>
                </c:pt>
                <c:pt idx="4196">
                  <c:v>67.735000000000014</c:v>
                </c:pt>
                <c:pt idx="4197">
                  <c:v>67.221000000000004</c:v>
                </c:pt>
                <c:pt idx="4198">
                  <c:v>66.878999999999991</c:v>
                </c:pt>
                <c:pt idx="4199">
                  <c:v>66.366</c:v>
                </c:pt>
                <c:pt idx="4200">
                  <c:v>65.850999999999999</c:v>
                </c:pt>
                <c:pt idx="4201">
                  <c:v>65.167000000000002</c:v>
                </c:pt>
                <c:pt idx="4202">
                  <c:v>64.480999999999995</c:v>
                </c:pt>
                <c:pt idx="4203">
                  <c:v>64.31</c:v>
                </c:pt>
                <c:pt idx="4204">
                  <c:v>64.138999999999982</c:v>
                </c:pt>
                <c:pt idx="4205">
                  <c:v>63.626000000000012</c:v>
                </c:pt>
                <c:pt idx="4206">
                  <c:v>62.598000000000006</c:v>
                </c:pt>
                <c:pt idx="4207">
                  <c:v>62.598000000000006</c:v>
                </c:pt>
                <c:pt idx="4208">
                  <c:v>62.083000000000006</c:v>
                </c:pt>
                <c:pt idx="4209">
                  <c:v>61.911999999999999</c:v>
                </c:pt>
                <c:pt idx="4210">
                  <c:v>61.569000000000003</c:v>
                </c:pt>
                <c:pt idx="4211">
                  <c:v>61.053999999999995</c:v>
                </c:pt>
                <c:pt idx="4212">
                  <c:v>61.053999999999995</c:v>
                </c:pt>
                <c:pt idx="4213">
                  <c:v>61.053999999999995</c:v>
                </c:pt>
                <c:pt idx="4214">
                  <c:v>61.227000000000011</c:v>
                </c:pt>
                <c:pt idx="4215">
                  <c:v>61.569000000000003</c:v>
                </c:pt>
                <c:pt idx="4216">
                  <c:v>61.569000000000003</c:v>
                </c:pt>
                <c:pt idx="4217">
                  <c:v>61.227000000000011</c:v>
                </c:pt>
                <c:pt idx="4218">
                  <c:v>61.053999999999995</c:v>
                </c:pt>
                <c:pt idx="4219">
                  <c:v>60.712000000000003</c:v>
                </c:pt>
                <c:pt idx="4220">
                  <c:v>60.368000000000002</c:v>
                </c:pt>
                <c:pt idx="4221">
                  <c:v>60.368000000000002</c:v>
                </c:pt>
                <c:pt idx="4222">
                  <c:v>60.195000000000007</c:v>
                </c:pt>
                <c:pt idx="4223">
                  <c:v>60.368000000000002</c:v>
                </c:pt>
                <c:pt idx="4224">
                  <c:v>61.053999999999995</c:v>
                </c:pt>
                <c:pt idx="4225">
                  <c:v>61.741</c:v>
                </c:pt>
                <c:pt idx="4226">
                  <c:v>62.598000000000006</c:v>
                </c:pt>
                <c:pt idx="4227">
                  <c:v>63.797000000000011</c:v>
                </c:pt>
                <c:pt idx="4228">
                  <c:v>65.509</c:v>
                </c:pt>
                <c:pt idx="4229">
                  <c:v>67.735000000000014</c:v>
                </c:pt>
                <c:pt idx="4230">
                  <c:v>69.964000000000013</c:v>
                </c:pt>
                <c:pt idx="4231">
                  <c:v>71.338999999999999</c:v>
                </c:pt>
                <c:pt idx="4232">
                  <c:v>72.545000000000002</c:v>
                </c:pt>
                <c:pt idx="4233">
                  <c:v>74.098000000000013</c:v>
                </c:pt>
                <c:pt idx="4234">
                  <c:v>75.831999999999994</c:v>
                </c:pt>
                <c:pt idx="4235">
                  <c:v>77.400000000000006</c:v>
                </c:pt>
                <c:pt idx="4236">
                  <c:v>78.623999999999981</c:v>
                </c:pt>
                <c:pt idx="4237">
                  <c:v>79.85299999999998</c:v>
                </c:pt>
                <c:pt idx="4238">
                  <c:v>81.09</c:v>
                </c:pt>
                <c:pt idx="4239">
                  <c:v>81.974999999999994</c:v>
                </c:pt>
                <c:pt idx="4240">
                  <c:v>82.685999999999993</c:v>
                </c:pt>
                <c:pt idx="4241">
                  <c:v>83.399000000000001</c:v>
                </c:pt>
                <c:pt idx="4242">
                  <c:v>83.757000000000005</c:v>
                </c:pt>
                <c:pt idx="4243">
                  <c:v>83.935000000000002</c:v>
                </c:pt>
                <c:pt idx="4244">
                  <c:v>84.114999999999995</c:v>
                </c:pt>
                <c:pt idx="4245">
                  <c:v>83.935000000000002</c:v>
                </c:pt>
                <c:pt idx="4246">
                  <c:v>84.295000000000002</c:v>
                </c:pt>
                <c:pt idx="4247">
                  <c:v>83.935000000000002</c:v>
                </c:pt>
                <c:pt idx="4248">
                  <c:v>83.399000000000001</c:v>
                </c:pt>
                <c:pt idx="4249">
                  <c:v>82.685999999999993</c:v>
                </c:pt>
                <c:pt idx="4250">
                  <c:v>81.620999999999981</c:v>
                </c:pt>
                <c:pt idx="4251">
                  <c:v>80.381999999999991</c:v>
                </c:pt>
                <c:pt idx="4252">
                  <c:v>80.028999999999982</c:v>
                </c:pt>
                <c:pt idx="4253">
                  <c:v>79.150999999999982</c:v>
                </c:pt>
                <c:pt idx="4254">
                  <c:v>78.098000000000013</c:v>
                </c:pt>
                <c:pt idx="4255">
                  <c:v>77.400000000000006</c:v>
                </c:pt>
                <c:pt idx="4256">
                  <c:v>77.224999999999994</c:v>
                </c:pt>
                <c:pt idx="4257">
                  <c:v>77.400000000000006</c:v>
                </c:pt>
                <c:pt idx="4258">
                  <c:v>77.400000000000006</c:v>
                </c:pt>
                <c:pt idx="4259">
                  <c:v>76.527999999999992</c:v>
                </c:pt>
                <c:pt idx="4260">
                  <c:v>75.138999999999982</c:v>
                </c:pt>
                <c:pt idx="4261">
                  <c:v>73.753</c:v>
                </c:pt>
                <c:pt idx="4262">
                  <c:v>72.545000000000002</c:v>
                </c:pt>
                <c:pt idx="4263">
                  <c:v>70.823999999999998</c:v>
                </c:pt>
                <c:pt idx="4264">
                  <c:v>69.964000000000013</c:v>
                </c:pt>
                <c:pt idx="4265">
                  <c:v>68.763000000000005</c:v>
                </c:pt>
                <c:pt idx="4266">
                  <c:v>68.248000000000005</c:v>
                </c:pt>
                <c:pt idx="4267">
                  <c:v>67.391999999999996</c:v>
                </c:pt>
                <c:pt idx="4268">
                  <c:v>66.878999999999991</c:v>
                </c:pt>
                <c:pt idx="4269">
                  <c:v>66.537000000000006</c:v>
                </c:pt>
                <c:pt idx="4270">
                  <c:v>66.366</c:v>
                </c:pt>
                <c:pt idx="4271">
                  <c:v>65.679999999999993</c:v>
                </c:pt>
                <c:pt idx="4272">
                  <c:v>65.167000000000002</c:v>
                </c:pt>
                <c:pt idx="4273">
                  <c:v>64.824999999999989</c:v>
                </c:pt>
                <c:pt idx="4274">
                  <c:v>64.480999999999995</c:v>
                </c:pt>
                <c:pt idx="4275">
                  <c:v>63.968000000000011</c:v>
                </c:pt>
                <c:pt idx="4276">
                  <c:v>63.797000000000011</c:v>
                </c:pt>
                <c:pt idx="4277">
                  <c:v>63.454999999999998</c:v>
                </c:pt>
                <c:pt idx="4278">
                  <c:v>63.282000000000004</c:v>
                </c:pt>
                <c:pt idx="4279">
                  <c:v>62.94</c:v>
                </c:pt>
                <c:pt idx="4280">
                  <c:v>63.111000000000004</c:v>
                </c:pt>
                <c:pt idx="4281">
                  <c:v>63.111000000000004</c:v>
                </c:pt>
                <c:pt idx="4282">
                  <c:v>62.769000000000013</c:v>
                </c:pt>
                <c:pt idx="4283">
                  <c:v>62.254000000000005</c:v>
                </c:pt>
                <c:pt idx="4284">
                  <c:v>61.227000000000011</c:v>
                </c:pt>
                <c:pt idx="4285">
                  <c:v>61.053999999999995</c:v>
                </c:pt>
                <c:pt idx="4286">
                  <c:v>60.712000000000003</c:v>
                </c:pt>
                <c:pt idx="4287">
                  <c:v>60.195000000000007</c:v>
                </c:pt>
                <c:pt idx="4288">
                  <c:v>60.024000000000001</c:v>
                </c:pt>
                <c:pt idx="4289">
                  <c:v>60.195000000000007</c:v>
                </c:pt>
                <c:pt idx="4290">
                  <c:v>60.195000000000007</c:v>
                </c:pt>
                <c:pt idx="4291">
                  <c:v>60.195000000000007</c:v>
                </c:pt>
                <c:pt idx="4292">
                  <c:v>60.368000000000002</c:v>
                </c:pt>
                <c:pt idx="4293">
                  <c:v>60.368000000000002</c:v>
                </c:pt>
                <c:pt idx="4294">
                  <c:v>60.712000000000003</c:v>
                </c:pt>
                <c:pt idx="4295">
                  <c:v>61.227000000000011</c:v>
                </c:pt>
                <c:pt idx="4296">
                  <c:v>62.254000000000005</c:v>
                </c:pt>
                <c:pt idx="4297">
                  <c:v>63.282000000000004</c:v>
                </c:pt>
                <c:pt idx="4298">
                  <c:v>64.995999999999995</c:v>
                </c:pt>
                <c:pt idx="4299">
                  <c:v>66.878999999999991</c:v>
                </c:pt>
                <c:pt idx="4300">
                  <c:v>68.933999999999997</c:v>
                </c:pt>
                <c:pt idx="4301">
                  <c:v>70.650999999999982</c:v>
                </c:pt>
                <c:pt idx="4302">
                  <c:v>71.512</c:v>
                </c:pt>
                <c:pt idx="4303">
                  <c:v>72.891000000000005</c:v>
                </c:pt>
                <c:pt idx="4304">
                  <c:v>75.312000000000012</c:v>
                </c:pt>
                <c:pt idx="4305">
                  <c:v>76.875999999999991</c:v>
                </c:pt>
                <c:pt idx="4306">
                  <c:v>78.449000000000012</c:v>
                </c:pt>
                <c:pt idx="4307">
                  <c:v>79.85299999999998</c:v>
                </c:pt>
                <c:pt idx="4308">
                  <c:v>80.381999999999991</c:v>
                </c:pt>
                <c:pt idx="4309">
                  <c:v>80.028999999999982</c:v>
                </c:pt>
                <c:pt idx="4310">
                  <c:v>80.911000000000016</c:v>
                </c:pt>
                <c:pt idx="4311">
                  <c:v>81.442000000000007</c:v>
                </c:pt>
                <c:pt idx="4312">
                  <c:v>81.620999999999981</c:v>
                </c:pt>
                <c:pt idx="4313">
                  <c:v>80.911000000000016</c:v>
                </c:pt>
                <c:pt idx="4314">
                  <c:v>81.266000000000005</c:v>
                </c:pt>
                <c:pt idx="4315">
                  <c:v>80.735000000000014</c:v>
                </c:pt>
                <c:pt idx="4316">
                  <c:v>80.206000000000003</c:v>
                </c:pt>
                <c:pt idx="4317">
                  <c:v>81.620999999999981</c:v>
                </c:pt>
                <c:pt idx="4318">
                  <c:v>80.206000000000003</c:v>
                </c:pt>
                <c:pt idx="4319">
                  <c:v>81.09</c:v>
                </c:pt>
                <c:pt idx="4320">
                  <c:v>80.381999999999991</c:v>
                </c:pt>
                <c:pt idx="4321">
                  <c:v>83.043000000000006</c:v>
                </c:pt>
                <c:pt idx="4322">
                  <c:v>83.935000000000002</c:v>
                </c:pt>
                <c:pt idx="4323">
                  <c:v>81.796999999999997</c:v>
                </c:pt>
                <c:pt idx="4324">
                  <c:v>81.266000000000005</c:v>
                </c:pt>
                <c:pt idx="4325">
                  <c:v>82.864000000000004</c:v>
                </c:pt>
                <c:pt idx="4326">
                  <c:v>81.974999999999994</c:v>
                </c:pt>
                <c:pt idx="4327">
                  <c:v>81.796999999999997</c:v>
                </c:pt>
                <c:pt idx="4328">
                  <c:v>81.620999999999981</c:v>
                </c:pt>
                <c:pt idx="4329">
                  <c:v>82.151999999999987</c:v>
                </c:pt>
                <c:pt idx="4330">
                  <c:v>81.09</c:v>
                </c:pt>
                <c:pt idx="4331">
                  <c:v>78.974999999999994</c:v>
                </c:pt>
                <c:pt idx="4332">
                  <c:v>76.180999999999983</c:v>
                </c:pt>
                <c:pt idx="4333">
                  <c:v>77.748999999999995</c:v>
                </c:pt>
                <c:pt idx="4334">
                  <c:v>77.923000000000002</c:v>
                </c:pt>
                <c:pt idx="4335">
                  <c:v>76.006</c:v>
                </c:pt>
                <c:pt idx="4336">
                  <c:v>72.198999999999998</c:v>
                </c:pt>
                <c:pt idx="4337">
                  <c:v>70.307999999999993</c:v>
                </c:pt>
                <c:pt idx="4338">
                  <c:v>68.592000000000013</c:v>
                </c:pt>
                <c:pt idx="4339">
                  <c:v>67.391999999999996</c:v>
                </c:pt>
                <c:pt idx="4340">
                  <c:v>66.537000000000006</c:v>
                </c:pt>
                <c:pt idx="4341">
                  <c:v>65.679999999999993</c:v>
                </c:pt>
                <c:pt idx="4342">
                  <c:v>65.167000000000002</c:v>
                </c:pt>
                <c:pt idx="4343">
                  <c:v>64.480999999999995</c:v>
                </c:pt>
                <c:pt idx="4344">
                  <c:v>63.797000000000011</c:v>
                </c:pt>
                <c:pt idx="4345">
                  <c:v>63.454999999999998</c:v>
                </c:pt>
                <c:pt idx="4346">
                  <c:v>62.94</c:v>
                </c:pt>
                <c:pt idx="4347">
                  <c:v>62.425000000000004</c:v>
                </c:pt>
                <c:pt idx="4348">
                  <c:v>61.741</c:v>
                </c:pt>
                <c:pt idx="4349">
                  <c:v>61.911999999999999</c:v>
                </c:pt>
                <c:pt idx="4350">
                  <c:v>61.569000000000003</c:v>
                </c:pt>
                <c:pt idx="4351">
                  <c:v>61.227000000000011</c:v>
                </c:pt>
                <c:pt idx="4352">
                  <c:v>60.712000000000003</c:v>
                </c:pt>
                <c:pt idx="4353">
                  <c:v>60.195000000000007</c:v>
                </c:pt>
                <c:pt idx="4354">
                  <c:v>60.368000000000002</c:v>
                </c:pt>
                <c:pt idx="4355">
                  <c:v>60.368000000000002</c:v>
                </c:pt>
                <c:pt idx="4356">
                  <c:v>60.024000000000001</c:v>
                </c:pt>
                <c:pt idx="4357">
                  <c:v>59.68</c:v>
                </c:pt>
                <c:pt idx="4358">
                  <c:v>59.336999999999996</c:v>
                </c:pt>
                <c:pt idx="4359">
                  <c:v>59.850999999999999</c:v>
                </c:pt>
                <c:pt idx="4360">
                  <c:v>59.164000000000001</c:v>
                </c:pt>
                <c:pt idx="4361">
                  <c:v>59.508000000000003</c:v>
                </c:pt>
                <c:pt idx="4362">
                  <c:v>59.508000000000003</c:v>
                </c:pt>
                <c:pt idx="4363">
                  <c:v>59.508000000000003</c:v>
                </c:pt>
                <c:pt idx="4364">
                  <c:v>58.476000000000006</c:v>
                </c:pt>
                <c:pt idx="4365">
                  <c:v>58.647000000000006</c:v>
                </c:pt>
                <c:pt idx="4366">
                  <c:v>60.024000000000001</c:v>
                </c:pt>
                <c:pt idx="4367">
                  <c:v>61.227000000000011</c:v>
                </c:pt>
                <c:pt idx="4368">
                  <c:v>62.254000000000005</c:v>
                </c:pt>
                <c:pt idx="4369">
                  <c:v>62.94</c:v>
                </c:pt>
                <c:pt idx="4370">
                  <c:v>63.797000000000011</c:v>
                </c:pt>
                <c:pt idx="4371">
                  <c:v>64.824999999999989</c:v>
                </c:pt>
                <c:pt idx="4372">
                  <c:v>66.878999999999991</c:v>
                </c:pt>
                <c:pt idx="4373">
                  <c:v>68.763000000000005</c:v>
                </c:pt>
                <c:pt idx="4374">
                  <c:v>69.793000000000006</c:v>
                </c:pt>
                <c:pt idx="4375">
                  <c:v>70.48</c:v>
                </c:pt>
                <c:pt idx="4376">
                  <c:v>71.167999999999992</c:v>
                </c:pt>
                <c:pt idx="4377">
                  <c:v>72.545000000000002</c:v>
                </c:pt>
                <c:pt idx="4378">
                  <c:v>72.545000000000002</c:v>
                </c:pt>
                <c:pt idx="4379">
                  <c:v>73.753</c:v>
                </c:pt>
                <c:pt idx="4380">
                  <c:v>75.138999999999982</c:v>
                </c:pt>
                <c:pt idx="4381">
                  <c:v>74.619</c:v>
                </c:pt>
                <c:pt idx="4382">
                  <c:v>75.138999999999982</c:v>
                </c:pt>
                <c:pt idx="4383">
                  <c:v>78.623999999999981</c:v>
                </c:pt>
                <c:pt idx="4384">
                  <c:v>79.150999999999982</c:v>
                </c:pt>
                <c:pt idx="4385">
                  <c:v>79.85299999999998</c:v>
                </c:pt>
                <c:pt idx="4386">
                  <c:v>77.748999999999995</c:v>
                </c:pt>
                <c:pt idx="4387">
                  <c:v>78.623999999999981</c:v>
                </c:pt>
                <c:pt idx="4388">
                  <c:v>80.028999999999982</c:v>
                </c:pt>
                <c:pt idx="4389">
                  <c:v>80.911000000000016</c:v>
                </c:pt>
                <c:pt idx="4390">
                  <c:v>81.09</c:v>
                </c:pt>
                <c:pt idx="4391">
                  <c:v>81.09</c:v>
                </c:pt>
                <c:pt idx="4392">
                  <c:v>81.620999999999981</c:v>
                </c:pt>
                <c:pt idx="4393">
                  <c:v>82.685999999999993</c:v>
                </c:pt>
                <c:pt idx="4394">
                  <c:v>81.796999999999997</c:v>
                </c:pt>
                <c:pt idx="4395">
                  <c:v>79.677999999999983</c:v>
                </c:pt>
                <c:pt idx="4396">
                  <c:v>79.150999999999982</c:v>
                </c:pt>
                <c:pt idx="4397">
                  <c:v>78.098000000000013</c:v>
                </c:pt>
                <c:pt idx="4398">
                  <c:v>77.923000000000002</c:v>
                </c:pt>
                <c:pt idx="4399">
                  <c:v>78.449000000000012</c:v>
                </c:pt>
                <c:pt idx="4400">
                  <c:v>77.400000000000006</c:v>
                </c:pt>
                <c:pt idx="4401">
                  <c:v>76.703000000000003</c:v>
                </c:pt>
                <c:pt idx="4402">
                  <c:v>75.831999999999994</c:v>
                </c:pt>
                <c:pt idx="4403">
                  <c:v>75.312000000000012</c:v>
                </c:pt>
                <c:pt idx="4404">
                  <c:v>74.790999999999997</c:v>
                </c:pt>
                <c:pt idx="4405">
                  <c:v>74.098000000000013</c:v>
                </c:pt>
                <c:pt idx="4406">
                  <c:v>73.233999999999995</c:v>
                </c:pt>
                <c:pt idx="4407">
                  <c:v>72.371999999999986</c:v>
                </c:pt>
                <c:pt idx="4408">
                  <c:v>71.512</c:v>
                </c:pt>
                <c:pt idx="4409">
                  <c:v>71.167999999999992</c:v>
                </c:pt>
                <c:pt idx="4410">
                  <c:v>70.995000000000005</c:v>
                </c:pt>
                <c:pt idx="4411">
                  <c:v>70.995000000000005</c:v>
                </c:pt>
                <c:pt idx="4412">
                  <c:v>69.793000000000006</c:v>
                </c:pt>
                <c:pt idx="4413">
                  <c:v>68.933999999999997</c:v>
                </c:pt>
                <c:pt idx="4414">
                  <c:v>68.248000000000005</c:v>
                </c:pt>
                <c:pt idx="4415">
                  <c:v>67.563999999999993</c:v>
                </c:pt>
                <c:pt idx="4416">
                  <c:v>66.366</c:v>
                </c:pt>
                <c:pt idx="4417">
                  <c:v>65.850999999999999</c:v>
                </c:pt>
                <c:pt idx="4418">
                  <c:v>65.509</c:v>
                </c:pt>
                <c:pt idx="4419">
                  <c:v>65.167000000000002</c:v>
                </c:pt>
                <c:pt idx="4420">
                  <c:v>64.651999999999987</c:v>
                </c:pt>
                <c:pt idx="4421">
                  <c:v>63.968000000000011</c:v>
                </c:pt>
                <c:pt idx="4422">
                  <c:v>63.282000000000004</c:v>
                </c:pt>
                <c:pt idx="4423">
                  <c:v>62.254000000000005</c:v>
                </c:pt>
                <c:pt idx="4424">
                  <c:v>62.254000000000005</c:v>
                </c:pt>
                <c:pt idx="4425">
                  <c:v>61.227000000000011</c:v>
                </c:pt>
                <c:pt idx="4426">
                  <c:v>60.712000000000003</c:v>
                </c:pt>
                <c:pt idx="4427">
                  <c:v>60.712000000000003</c:v>
                </c:pt>
                <c:pt idx="4428">
                  <c:v>60.195000000000007</c:v>
                </c:pt>
                <c:pt idx="4429">
                  <c:v>60.024000000000001</c:v>
                </c:pt>
                <c:pt idx="4430">
                  <c:v>59.850999999999999</c:v>
                </c:pt>
                <c:pt idx="4431">
                  <c:v>59.68</c:v>
                </c:pt>
                <c:pt idx="4432">
                  <c:v>58.82</c:v>
                </c:pt>
                <c:pt idx="4433">
                  <c:v>57.957999999999998</c:v>
                </c:pt>
                <c:pt idx="4434">
                  <c:v>57.957999999999998</c:v>
                </c:pt>
                <c:pt idx="4435">
                  <c:v>57.785000000000004</c:v>
                </c:pt>
                <c:pt idx="4436">
                  <c:v>57.785000000000004</c:v>
                </c:pt>
                <c:pt idx="4437">
                  <c:v>57.957999999999998</c:v>
                </c:pt>
                <c:pt idx="4438">
                  <c:v>58.303000000000004</c:v>
                </c:pt>
                <c:pt idx="4439">
                  <c:v>59.164000000000001</c:v>
                </c:pt>
                <c:pt idx="4440">
                  <c:v>60.024000000000001</c:v>
                </c:pt>
                <c:pt idx="4441">
                  <c:v>60.712000000000003</c:v>
                </c:pt>
                <c:pt idx="4442">
                  <c:v>61.398000000000003</c:v>
                </c:pt>
                <c:pt idx="4443">
                  <c:v>62.083000000000006</c:v>
                </c:pt>
                <c:pt idx="4444">
                  <c:v>63.282000000000004</c:v>
                </c:pt>
                <c:pt idx="4445">
                  <c:v>65.167000000000002</c:v>
                </c:pt>
                <c:pt idx="4446">
                  <c:v>68.421000000000006</c:v>
                </c:pt>
                <c:pt idx="4447">
                  <c:v>70.307999999999993</c:v>
                </c:pt>
                <c:pt idx="4448">
                  <c:v>70.48</c:v>
                </c:pt>
                <c:pt idx="4449">
                  <c:v>70.650999999999982</c:v>
                </c:pt>
                <c:pt idx="4450">
                  <c:v>70.823999999999998</c:v>
                </c:pt>
                <c:pt idx="4451">
                  <c:v>72.027999999999992</c:v>
                </c:pt>
                <c:pt idx="4452">
                  <c:v>73.58</c:v>
                </c:pt>
                <c:pt idx="4453">
                  <c:v>73.58</c:v>
                </c:pt>
                <c:pt idx="4454">
                  <c:v>74.271000000000001</c:v>
                </c:pt>
                <c:pt idx="4455">
                  <c:v>74.790999999999997</c:v>
                </c:pt>
                <c:pt idx="4456">
                  <c:v>75.138999999999982</c:v>
                </c:pt>
                <c:pt idx="4457">
                  <c:v>75.312000000000012</c:v>
                </c:pt>
                <c:pt idx="4458">
                  <c:v>76.180999999999983</c:v>
                </c:pt>
                <c:pt idx="4459">
                  <c:v>76.353999999999999</c:v>
                </c:pt>
                <c:pt idx="4460">
                  <c:v>76.353999999999999</c:v>
                </c:pt>
                <c:pt idx="4461">
                  <c:v>76.353999999999999</c:v>
                </c:pt>
                <c:pt idx="4462">
                  <c:v>75.831999999999994</c:v>
                </c:pt>
                <c:pt idx="4463">
                  <c:v>75.658999999999992</c:v>
                </c:pt>
                <c:pt idx="4464">
                  <c:v>75.831999999999994</c:v>
                </c:pt>
                <c:pt idx="4465">
                  <c:v>75.312000000000012</c:v>
                </c:pt>
                <c:pt idx="4466">
                  <c:v>75.483999999999995</c:v>
                </c:pt>
                <c:pt idx="4467">
                  <c:v>75.483999999999995</c:v>
                </c:pt>
                <c:pt idx="4468">
                  <c:v>74.446000000000012</c:v>
                </c:pt>
                <c:pt idx="4469">
                  <c:v>74.271000000000001</c:v>
                </c:pt>
                <c:pt idx="4470">
                  <c:v>74.446000000000012</c:v>
                </c:pt>
                <c:pt idx="4471">
                  <c:v>74.271000000000001</c:v>
                </c:pt>
                <c:pt idx="4472">
                  <c:v>74.098000000000013</c:v>
                </c:pt>
                <c:pt idx="4473">
                  <c:v>73.58</c:v>
                </c:pt>
                <c:pt idx="4474">
                  <c:v>73.233999999999995</c:v>
                </c:pt>
                <c:pt idx="4475">
                  <c:v>71.682999999999993</c:v>
                </c:pt>
                <c:pt idx="4476">
                  <c:v>70.307999999999993</c:v>
                </c:pt>
                <c:pt idx="4477">
                  <c:v>68.763000000000005</c:v>
                </c:pt>
                <c:pt idx="4478">
                  <c:v>68.076999999999998</c:v>
                </c:pt>
                <c:pt idx="4479">
                  <c:v>67.221000000000004</c:v>
                </c:pt>
                <c:pt idx="4480">
                  <c:v>66.537000000000006</c:v>
                </c:pt>
                <c:pt idx="4481">
                  <c:v>66.021999999999991</c:v>
                </c:pt>
                <c:pt idx="4482">
                  <c:v>65.679999999999993</c:v>
                </c:pt>
                <c:pt idx="4483">
                  <c:v>65.509</c:v>
                </c:pt>
                <c:pt idx="4484">
                  <c:v>65.167000000000002</c:v>
                </c:pt>
                <c:pt idx="4485">
                  <c:v>64.995999999999995</c:v>
                </c:pt>
                <c:pt idx="4486">
                  <c:v>65.167000000000002</c:v>
                </c:pt>
                <c:pt idx="4487">
                  <c:v>65.509</c:v>
                </c:pt>
                <c:pt idx="4488">
                  <c:v>65.679999999999993</c:v>
                </c:pt>
                <c:pt idx="4489">
                  <c:v>65.509</c:v>
                </c:pt>
                <c:pt idx="4490">
                  <c:v>65.337999999999994</c:v>
                </c:pt>
                <c:pt idx="4491">
                  <c:v>64.995999999999995</c:v>
                </c:pt>
                <c:pt idx="4492">
                  <c:v>64.480999999999995</c:v>
                </c:pt>
                <c:pt idx="4493">
                  <c:v>63.454999999999998</c:v>
                </c:pt>
                <c:pt idx="4494">
                  <c:v>62.769000000000013</c:v>
                </c:pt>
                <c:pt idx="4495">
                  <c:v>61.911999999999999</c:v>
                </c:pt>
                <c:pt idx="4496">
                  <c:v>61.741</c:v>
                </c:pt>
                <c:pt idx="4497">
                  <c:v>61.398000000000003</c:v>
                </c:pt>
                <c:pt idx="4498">
                  <c:v>60.882999999999996</c:v>
                </c:pt>
                <c:pt idx="4499">
                  <c:v>60.368000000000002</c:v>
                </c:pt>
                <c:pt idx="4500">
                  <c:v>60.195000000000007</c:v>
                </c:pt>
                <c:pt idx="4501">
                  <c:v>60.539000000000001</c:v>
                </c:pt>
                <c:pt idx="4502">
                  <c:v>61.053999999999995</c:v>
                </c:pt>
                <c:pt idx="4503">
                  <c:v>61.398000000000003</c:v>
                </c:pt>
                <c:pt idx="4504">
                  <c:v>61.741</c:v>
                </c:pt>
                <c:pt idx="4505">
                  <c:v>61.911999999999999</c:v>
                </c:pt>
                <c:pt idx="4506">
                  <c:v>62.083000000000006</c:v>
                </c:pt>
                <c:pt idx="4507">
                  <c:v>62.254000000000005</c:v>
                </c:pt>
                <c:pt idx="4508">
                  <c:v>62.254000000000005</c:v>
                </c:pt>
                <c:pt idx="4509">
                  <c:v>62.425000000000004</c:v>
                </c:pt>
                <c:pt idx="4510">
                  <c:v>62.769000000000013</c:v>
                </c:pt>
                <c:pt idx="4511">
                  <c:v>62.94</c:v>
                </c:pt>
                <c:pt idx="4512">
                  <c:v>63.282000000000004</c:v>
                </c:pt>
                <c:pt idx="4513">
                  <c:v>63.454999999999998</c:v>
                </c:pt>
                <c:pt idx="4514">
                  <c:v>63.797000000000011</c:v>
                </c:pt>
                <c:pt idx="4515">
                  <c:v>64.31</c:v>
                </c:pt>
                <c:pt idx="4516">
                  <c:v>64.480999999999995</c:v>
                </c:pt>
                <c:pt idx="4517">
                  <c:v>64.480999999999995</c:v>
                </c:pt>
                <c:pt idx="4518">
                  <c:v>64.824999999999989</c:v>
                </c:pt>
                <c:pt idx="4519">
                  <c:v>64.824999999999989</c:v>
                </c:pt>
                <c:pt idx="4520">
                  <c:v>64.995999999999995</c:v>
                </c:pt>
                <c:pt idx="4521">
                  <c:v>65.337999999999994</c:v>
                </c:pt>
                <c:pt idx="4522">
                  <c:v>65.850999999999999</c:v>
                </c:pt>
                <c:pt idx="4523">
                  <c:v>65.679999999999993</c:v>
                </c:pt>
                <c:pt idx="4524">
                  <c:v>65.850999999999999</c:v>
                </c:pt>
                <c:pt idx="4525">
                  <c:v>65.850999999999999</c:v>
                </c:pt>
                <c:pt idx="4526">
                  <c:v>66.537000000000006</c:v>
                </c:pt>
                <c:pt idx="4527">
                  <c:v>67.906000000000006</c:v>
                </c:pt>
                <c:pt idx="4528">
                  <c:v>68.076999999999998</c:v>
                </c:pt>
                <c:pt idx="4529">
                  <c:v>68.421000000000006</c:v>
                </c:pt>
                <c:pt idx="4533">
                  <c:v>73.753</c:v>
                </c:pt>
                <c:pt idx="4534">
                  <c:v>71.682999999999993</c:v>
                </c:pt>
                <c:pt idx="4535">
                  <c:v>71.338999999999999</c:v>
                </c:pt>
                <c:pt idx="4536">
                  <c:v>71.85599999999998</c:v>
                </c:pt>
                <c:pt idx="4537">
                  <c:v>72.371999999999986</c:v>
                </c:pt>
                <c:pt idx="4538">
                  <c:v>72.545000000000002</c:v>
                </c:pt>
                <c:pt idx="4539">
                  <c:v>73.062000000000012</c:v>
                </c:pt>
                <c:pt idx="4540">
                  <c:v>73.062000000000012</c:v>
                </c:pt>
                <c:pt idx="4541">
                  <c:v>72.891000000000005</c:v>
                </c:pt>
                <c:pt idx="4542">
                  <c:v>72.891000000000005</c:v>
                </c:pt>
                <c:pt idx="4543">
                  <c:v>72.545000000000002</c:v>
                </c:pt>
                <c:pt idx="4544">
                  <c:v>72.545000000000002</c:v>
                </c:pt>
                <c:pt idx="4545">
                  <c:v>72.371999999999986</c:v>
                </c:pt>
                <c:pt idx="4546">
                  <c:v>72.027999999999992</c:v>
                </c:pt>
                <c:pt idx="4547">
                  <c:v>71.682999999999993</c:v>
                </c:pt>
                <c:pt idx="4548">
                  <c:v>71.167999999999992</c:v>
                </c:pt>
                <c:pt idx="4549">
                  <c:v>70.995000000000005</c:v>
                </c:pt>
                <c:pt idx="4550">
                  <c:v>71.512</c:v>
                </c:pt>
                <c:pt idx="4551">
                  <c:v>70.650999999999982</c:v>
                </c:pt>
                <c:pt idx="4552">
                  <c:v>69.277999999999992</c:v>
                </c:pt>
                <c:pt idx="4553">
                  <c:v>67.563999999999993</c:v>
                </c:pt>
                <c:pt idx="4554">
                  <c:v>66.537000000000006</c:v>
                </c:pt>
                <c:pt idx="4555">
                  <c:v>65.679999999999993</c:v>
                </c:pt>
                <c:pt idx="4556">
                  <c:v>65.337999999999994</c:v>
                </c:pt>
                <c:pt idx="4557">
                  <c:v>64.995999999999995</c:v>
                </c:pt>
                <c:pt idx="4558">
                  <c:v>64.651999999999987</c:v>
                </c:pt>
                <c:pt idx="4559">
                  <c:v>63.968000000000011</c:v>
                </c:pt>
                <c:pt idx="4560">
                  <c:v>63.111000000000004</c:v>
                </c:pt>
                <c:pt idx="4561">
                  <c:v>62.254000000000005</c:v>
                </c:pt>
                <c:pt idx="4562">
                  <c:v>61.741</c:v>
                </c:pt>
                <c:pt idx="4563">
                  <c:v>61.569000000000003</c:v>
                </c:pt>
                <c:pt idx="4564">
                  <c:v>61.741</c:v>
                </c:pt>
                <c:pt idx="4565">
                  <c:v>61.741</c:v>
                </c:pt>
                <c:pt idx="4566">
                  <c:v>61.569000000000003</c:v>
                </c:pt>
                <c:pt idx="4567">
                  <c:v>61.741</c:v>
                </c:pt>
                <c:pt idx="4568">
                  <c:v>61.398000000000003</c:v>
                </c:pt>
                <c:pt idx="4569">
                  <c:v>61.398000000000003</c:v>
                </c:pt>
                <c:pt idx="4570">
                  <c:v>61.741</c:v>
                </c:pt>
                <c:pt idx="4571">
                  <c:v>62.254000000000005</c:v>
                </c:pt>
                <c:pt idx="4572">
                  <c:v>62.769000000000013</c:v>
                </c:pt>
                <c:pt idx="4573">
                  <c:v>63.454999999999998</c:v>
                </c:pt>
                <c:pt idx="4574">
                  <c:v>64.138999999999982</c:v>
                </c:pt>
                <c:pt idx="4575">
                  <c:v>64.480999999999995</c:v>
                </c:pt>
                <c:pt idx="4576">
                  <c:v>64.651999999999987</c:v>
                </c:pt>
                <c:pt idx="4577">
                  <c:v>64.651999999999987</c:v>
                </c:pt>
                <c:pt idx="4578">
                  <c:v>64.651999999999987</c:v>
                </c:pt>
                <c:pt idx="4579">
                  <c:v>64.651999999999987</c:v>
                </c:pt>
                <c:pt idx="4580">
                  <c:v>64.995999999999995</c:v>
                </c:pt>
                <c:pt idx="4581">
                  <c:v>64.995999999999995</c:v>
                </c:pt>
                <c:pt idx="4582">
                  <c:v>64.995999999999995</c:v>
                </c:pt>
                <c:pt idx="4583">
                  <c:v>64.824999999999989</c:v>
                </c:pt>
                <c:pt idx="4584">
                  <c:v>64.651999999999987</c:v>
                </c:pt>
                <c:pt idx="4585">
                  <c:v>64.824999999999989</c:v>
                </c:pt>
                <c:pt idx="4586">
                  <c:v>64.995999999999995</c:v>
                </c:pt>
                <c:pt idx="4587">
                  <c:v>65.509</c:v>
                </c:pt>
                <c:pt idx="4588">
                  <c:v>65.850999999999999</c:v>
                </c:pt>
                <c:pt idx="4589">
                  <c:v>65.850999999999999</c:v>
                </c:pt>
                <c:pt idx="4590">
                  <c:v>65.850999999999999</c:v>
                </c:pt>
                <c:pt idx="4591">
                  <c:v>65.679999999999993</c:v>
                </c:pt>
                <c:pt idx="4592">
                  <c:v>65.850999999999999</c:v>
                </c:pt>
                <c:pt idx="4593">
                  <c:v>66.021999999999991</c:v>
                </c:pt>
                <c:pt idx="4594">
                  <c:v>66.192999999999998</c:v>
                </c:pt>
                <c:pt idx="4595">
                  <c:v>66.537000000000006</c:v>
                </c:pt>
                <c:pt idx="4596">
                  <c:v>66.708000000000013</c:v>
                </c:pt>
                <c:pt idx="4597">
                  <c:v>66.878999999999991</c:v>
                </c:pt>
                <c:pt idx="4598">
                  <c:v>67.05</c:v>
                </c:pt>
                <c:pt idx="4599">
                  <c:v>67.05</c:v>
                </c:pt>
                <c:pt idx="4600">
                  <c:v>67.05</c:v>
                </c:pt>
                <c:pt idx="4601">
                  <c:v>67.391999999999996</c:v>
                </c:pt>
                <c:pt idx="4602">
                  <c:v>68.933999999999997</c:v>
                </c:pt>
                <c:pt idx="4603">
                  <c:v>68.933999999999997</c:v>
                </c:pt>
                <c:pt idx="4604">
                  <c:v>68.763000000000005</c:v>
                </c:pt>
                <c:pt idx="4605">
                  <c:v>69.793000000000006</c:v>
                </c:pt>
                <c:pt idx="4606">
                  <c:v>69.964000000000013</c:v>
                </c:pt>
                <c:pt idx="4607">
                  <c:v>70.650999999999982</c:v>
                </c:pt>
                <c:pt idx="4608">
                  <c:v>72.027999999999992</c:v>
                </c:pt>
                <c:pt idx="4609">
                  <c:v>72.891000000000005</c:v>
                </c:pt>
                <c:pt idx="4610">
                  <c:v>73.406999999999996</c:v>
                </c:pt>
                <c:pt idx="4611">
                  <c:v>73.58</c:v>
                </c:pt>
                <c:pt idx="4612">
                  <c:v>73.062000000000012</c:v>
                </c:pt>
                <c:pt idx="4613">
                  <c:v>72.891000000000005</c:v>
                </c:pt>
                <c:pt idx="4614">
                  <c:v>72.371999999999986</c:v>
                </c:pt>
                <c:pt idx="4615">
                  <c:v>72.545000000000002</c:v>
                </c:pt>
                <c:pt idx="4616">
                  <c:v>71.512</c:v>
                </c:pt>
                <c:pt idx="4617">
                  <c:v>70.48</c:v>
                </c:pt>
                <c:pt idx="4618">
                  <c:v>69.964000000000013</c:v>
                </c:pt>
                <c:pt idx="4619">
                  <c:v>69.964000000000013</c:v>
                </c:pt>
                <c:pt idx="4620">
                  <c:v>70.995000000000005</c:v>
                </c:pt>
                <c:pt idx="4621">
                  <c:v>70.48</c:v>
                </c:pt>
                <c:pt idx="4622">
                  <c:v>69.964000000000013</c:v>
                </c:pt>
                <c:pt idx="4623">
                  <c:v>69.621999999999986</c:v>
                </c:pt>
                <c:pt idx="4624">
                  <c:v>69.277999999999992</c:v>
                </c:pt>
                <c:pt idx="4625">
                  <c:v>69.277999999999992</c:v>
                </c:pt>
                <c:pt idx="4626">
                  <c:v>69.449000000000012</c:v>
                </c:pt>
                <c:pt idx="4627">
                  <c:v>68.076999999999998</c:v>
                </c:pt>
                <c:pt idx="4628">
                  <c:v>67.05</c:v>
                </c:pt>
                <c:pt idx="4629">
                  <c:v>66.708000000000013</c:v>
                </c:pt>
                <c:pt idx="4630">
                  <c:v>66.192999999999998</c:v>
                </c:pt>
                <c:pt idx="4631">
                  <c:v>65.679999999999993</c:v>
                </c:pt>
                <c:pt idx="4632">
                  <c:v>65.337999999999994</c:v>
                </c:pt>
                <c:pt idx="4633">
                  <c:v>65.167000000000002</c:v>
                </c:pt>
                <c:pt idx="4634">
                  <c:v>65.167000000000002</c:v>
                </c:pt>
                <c:pt idx="4635">
                  <c:v>65.167000000000002</c:v>
                </c:pt>
                <c:pt idx="4636">
                  <c:v>65.167000000000002</c:v>
                </c:pt>
                <c:pt idx="4637">
                  <c:v>64.995999999999995</c:v>
                </c:pt>
                <c:pt idx="4638">
                  <c:v>64.995999999999995</c:v>
                </c:pt>
                <c:pt idx="4639">
                  <c:v>64.995999999999995</c:v>
                </c:pt>
                <c:pt idx="4640">
                  <c:v>64.995999999999995</c:v>
                </c:pt>
                <c:pt idx="4641">
                  <c:v>64.995999999999995</c:v>
                </c:pt>
                <c:pt idx="4642">
                  <c:v>64.995999999999995</c:v>
                </c:pt>
                <c:pt idx="4643">
                  <c:v>65.167000000000002</c:v>
                </c:pt>
                <c:pt idx="4644">
                  <c:v>64.995999999999995</c:v>
                </c:pt>
                <c:pt idx="4645">
                  <c:v>64.824999999999989</c:v>
                </c:pt>
                <c:pt idx="4646">
                  <c:v>64.824999999999989</c:v>
                </c:pt>
                <c:pt idx="4647">
                  <c:v>64.824999999999989</c:v>
                </c:pt>
                <c:pt idx="4648">
                  <c:v>64.824999999999989</c:v>
                </c:pt>
                <c:pt idx="4649">
                  <c:v>64.824999999999989</c:v>
                </c:pt>
                <c:pt idx="4650">
                  <c:v>64.824999999999989</c:v>
                </c:pt>
                <c:pt idx="4651">
                  <c:v>64.651999999999987</c:v>
                </c:pt>
                <c:pt idx="4652">
                  <c:v>64.480999999999995</c:v>
                </c:pt>
                <c:pt idx="4653">
                  <c:v>64.480999999999995</c:v>
                </c:pt>
                <c:pt idx="4654">
                  <c:v>64.31</c:v>
                </c:pt>
                <c:pt idx="4655">
                  <c:v>64.480999999999995</c:v>
                </c:pt>
                <c:pt idx="4656">
                  <c:v>64.480999999999995</c:v>
                </c:pt>
                <c:pt idx="4657">
                  <c:v>64.480999999999995</c:v>
                </c:pt>
                <c:pt idx="4658">
                  <c:v>64.480999999999995</c:v>
                </c:pt>
                <c:pt idx="4659">
                  <c:v>64.824999999999989</c:v>
                </c:pt>
                <c:pt idx="4660">
                  <c:v>64.995999999999995</c:v>
                </c:pt>
                <c:pt idx="4661">
                  <c:v>65.337999999999994</c:v>
                </c:pt>
                <c:pt idx="4662">
                  <c:v>66.021999999999991</c:v>
                </c:pt>
                <c:pt idx="4663">
                  <c:v>66.192999999999998</c:v>
                </c:pt>
                <c:pt idx="4664">
                  <c:v>66.708000000000013</c:v>
                </c:pt>
                <c:pt idx="4665">
                  <c:v>67.05</c:v>
                </c:pt>
                <c:pt idx="4666">
                  <c:v>67.05</c:v>
                </c:pt>
                <c:pt idx="4667">
                  <c:v>67.221000000000004</c:v>
                </c:pt>
                <c:pt idx="4668">
                  <c:v>67.563999999999993</c:v>
                </c:pt>
                <c:pt idx="4669">
                  <c:v>68.248000000000005</c:v>
                </c:pt>
                <c:pt idx="4670">
                  <c:v>68.248000000000005</c:v>
                </c:pt>
                <c:pt idx="4671">
                  <c:v>67.906000000000006</c:v>
                </c:pt>
                <c:pt idx="4672">
                  <c:v>63.111000000000004</c:v>
                </c:pt>
                <c:pt idx="4673">
                  <c:v>60.712000000000003</c:v>
                </c:pt>
                <c:pt idx="4674">
                  <c:v>60.882999999999996</c:v>
                </c:pt>
                <c:pt idx="4675">
                  <c:v>60.195000000000007</c:v>
                </c:pt>
                <c:pt idx="4676">
                  <c:v>60.539000000000001</c:v>
                </c:pt>
                <c:pt idx="4677">
                  <c:v>60.882999999999996</c:v>
                </c:pt>
                <c:pt idx="4678">
                  <c:v>61.053999999999995</c:v>
                </c:pt>
                <c:pt idx="4679">
                  <c:v>61.227000000000011</c:v>
                </c:pt>
                <c:pt idx="4680">
                  <c:v>61.398000000000003</c:v>
                </c:pt>
                <c:pt idx="4681">
                  <c:v>61.398000000000003</c:v>
                </c:pt>
                <c:pt idx="4682">
                  <c:v>61.569000000000003</c:v>
                </c:pt>
                <c:pt idx="4683">
                  <c:v>61.398000000000003</c:v>
                </c:pt>
                <c:pt idx="4684">
                  <c:v>61.741</c:v>
                </c:pt>
                <c:pt idx="4685">
                  <c:v>62.083000000000006</c:v>
                </c:pt>
                <c:pt idx="4686">
                  <c:v>62.083000000000006</c:v>
                </c:pt>
                <c:pt idx="4687">
                  <c:v>61.911999999999999</c:v>
                </c:pt>
                <c:pt idx="4688">
                  <c:v>61.911999999999999</c:v>
                </c:pt>
                <c:pt idx="4689">
                  <c:v>61.741</c:v>
                </c:pt>
                <c:pt idx="4690">
                  <c:v>61.053999999999995</c:v>
                </c:pt>
                <c:pt idx="4691">
                  <c:v>60.882999999999996</c:v>
                </c:pt>
                <c:pt idx="4692">
                  <c:v>61.569000000000003</c:v>
                </c:pt>
                <c:pt idx="4693">
                  <c:v>62.083000000000006</c:v>
                </c:pt>
                <c:pt idx="4694">
                  <c:v>61.053999999999995</c:v>
                </c:pt>
                <c:pt idx="4695">
                  <c:v>59.68</c:v>
                </c:pt>
                <c:pt idx="4696">
                  <c:v>58.303000000000004</c:v>
                </c:pt>
                <c:pt idx="4697">
                  <c:v>56.923000000000002</c:v>
                </c:pt>
                <c:pt idx="4698">
                  <c:v>56.056999999999995</c:v>
                </c:pt>
                <c:pt idx="4699">
                  <c:v>55.364000000000004</c:v>
                </c:pt>
                <c:pt idx="4700">
                  <c:v>55.016999999999996</c:v>
                </c:pt>
                <c:pt idx="4701">
                  <c:v>54.495000000000005</c:v>
                </c:pt>
                <c:pt idx="4702">
                  <c:v>53.973000000000006</c:v>
                </c:pt>
                <c:pt idx="4703">
                  <c:v>52.925000000000004</c:v>
                </c:pt>
                <c:pt idx="4704">
                  <c:v>52.225000000000009</c:v>
                </c:pt>
                <c:pt idx="4705">
                  <c:v>51.699000000000012</c:v>
                </c:pt>
                <c:pt idx="4706">
                  <c:v>51.523000000000003</c:v>
                </c:pt>
                <c:pt idx="4707">
                  <c:v>51.873999999999995</c:v>
                </c:pt>
                <c:pt idx="4708">
                  <c:v>51.699000000000012</c:v>
                </c:pt>
                <c:pt idx="4709">
                  <c:v>50.995000000000005</c:v>
                </c:pt>
                <c:pt idx="4710">
                  <c:v>51.523000000000003</c:v>
                </c:pt>
                <c:pt idx="4711">
                  <c:v>52.05</c:v>
                </c:pt>
                <c:pt idx="4712">
                  <c:v>52.225000000000009</c:v>
                </c:pt>
                <c:pt idx="4713">
                  <c:v>52.225000000000009</c:v>
                </c:pt>
                <c:pt idx="4714">
                  <c:v>52.400999999999996</c:v>
                </c:pt>
                <c:pt idx="4715">
                  <c:v>51.873999999999995</c:v>
                </c:pt>
                <c:pt idx="4716">
                  <c:v>51.699000000000012</c:v>
                </c:pt>
                <c:pt idx="4717">
                  <c:v>51.346000000000004</c:v>
                </c:pt>
                <c:pt idx="4718">
                  <c:v>50.818999999999996</c:v>
                </c:pt>
                <c:pt idx="4719">
                  <c:v>50.290000000000006</c:v>
                </c:pt>
                <c:pt idx="4720">
                  <c:v>49.759</c:v>
                </c:pt>
                <c:pt idx="4721">
                  <c:v>49.582000000000001</c:v>
                </c:pt>
                <c:pt idx="4722">
                  <c:v>49.05</c:v>
                </c:pt>
                <c:pt idx="4723">
                  <c:v>48.695000000000007</c:v>
                </c:pt>
                <c:pt idx="4724">
                  <c:v>48.160000000000004</c:v>
                </c:pt>
                <c:pt idx="4725">
                  <c:v>47.446000000000005</c:v>
                </c:pt>
                <c:pt idx="4726">
                  <c:v>46.908000000000001</c:v>
                </c:pt>
                <c:pt idx="4727">
                  <c:v>46.908000000000001</c:v>
                </c:pt>
                <c:pt idx="4728">
                  <c:v>46.728000000000009</c:v>
                </c:pt>
                <c:pt idx="4729">
                  <c:v>47.446000000000005</c:v>
                </c:pt>
                <c:pt idx="4730">
                  <c:v>48.516999999999996</c:v>
                </c:pt>
                <c:pt idx="4731">
                  <c:v>50.113</c:v>
                </c:pt>
                <c:pt idx="4732">
                  <c:v>52.225000000000009</c:v>
                </c:pt>
                <c:pt idx="4733">
                  <c:v>54.322000000000003</c:v>
                </c:pt>
                <c:pt idx="4734">
                  <c:v>56.403999999999996</c:v>
                </c:pt>
                <c:pt idx="4735">
                  <c:v>56.403999999999996</c:v>
                </c:pt>
                <c:pt idx="4736">
                  <c:v>56.577000000000005</c:v>
                </c:pt>
                <c:pt idx="4737">
                  <c:v>56.75</c:v>
                </c:pt>
                <c:pt idx="4738">
                  <c:v>57.268000000000008</c:v>
                </c:pt>
                <c:pt idx="4739">
                  <c:v>58.476000000000006</c:v>
                </c:pt>
                <c:pt idx="4740">
                  <c:v>59.850999999999999</c:v>
                </c:pt>
                <c:pt idx="4741">
                  <c:v>60.882999999999996</c:v>
                </c:pt>
                <c:pt idx="4742">
                  <c:v>61.911999999999999</c:v>
                </c:pt>
                <c:pt idx="4743">
                  <c:v>63.454999999999998</c:v>
                </c:pt>
                <c:pt idx="4744">
                  <c:v>64.31</c:v>
                </c:pt>
                <c:pt idx="4745">
                  <c:v>64.824999999999989</c:v>
                </c:pt>
                <c:pt idx="4746">
                  <c:v>65.337999999999994</c:v>
                </c:pt>
                <c:pt idx="4747">
                  <c:v>65.509</c:v>
                </c:pt>
                <c:pt idx="4748">
                  <c:v>65.337999999999994</c:v>
                </c:pt>
                <c:pt idx="4749">
                  <c:v>65.850999999999999</c:v>
                </c:pt>
                <c:pt idx="4750">
                  <c:v>68.248000000000005</c:v>
                </c:pt>
                <c:pt idx="4751">
                  <c:v>68.763000000000005</c:v>
                </c:pt>
                <c:pt idx="4752">
                  <c:v>68.933999999999997</c:v>
                </c:pt>
                <c:pt idx="4753">
                  <c:v>69.621999999999986</c:v>
                </c:pt>
                <c:pt idx="4754">
                  <c:v>69.449000000000012</c:v>
                </c:pt>
                <c:pt idx="4755">
                  <c:v>69.277999999999992</c:v>
                </c:pt>
                <c:pt idx="4756">
                  <c:v>69.621999999999986</c:v>
                </c:pt>
                <c:pt idx="4757">
                  <c:v>69.964000000000013</c:v>
                </c:pt>
                <c:pt idx="4758">
                  <c:v>69.964000000000013</c:v>
                </c:pt>
                <c:pt idx="4759">
                  <c:v>69.964000000000013</c:v>
                </c:pt>
                <c:pt idx="4760">
                  <c:v>69.793000000000006</c:v>
                </c:pt>
                <c:pt idx="4761">
                  <c:v>69.621999999999986</c:v>
                </c:pt>
                <c:pt idx="4762">
                  <c:v>69.449000000000012</c:v>
                </c:pt>
                <c:pt idx="4763">
                  <c:v>69.106999999999999</c:v>
                </c:pt>
                <c:pt idx="4764">
                  <c:v>68.933999999999997</c:v>
                </c:pt>
                <c:pt idx="4765">
                  <c:v>68.076999999999998</c:v>
                </c:pt>
                <c:pt idx="4766">
                  <c:v>67.391999999999996</c:v>
                </c:pt>
                <c:pt idx="4767">
                  <c:v>65.337999999999994</c:v>
                </c:pt>
                <c:pt idx="4768">
                  <c:v>62.598000000000006</c:v>
                </c:pt>
                <c:pt idx="4769">
                  <c:v>60.024000000000001</c:v>
                </c:pt>
                <c:pt idx="4770">
                  <c:v>57.614000000000004</c:v>
                </c:pt>
                <c:pt idx="4771">
                  <c:v>56.577000000000005</c:v>
                </c:pt>
                <c:pt idx="4772">
                  <c:v>55.711000000000006</c:v>
                </c:pt>
                <c:pt idx="4773">
                  <c:v>54.147000000000006</c:v>
                </c:pt>
                <c:pt idx="4774">
                  <c:v>53.798000000000009</c:v>
                </c:pt>
                <c:pt idx="4775">
                  <c:v>53.274000000000001</c:v>
                </c:pt>
                <c:pt idx="4776">
                  <c:v>51.873999999999995</c:v>
                </c:pt>
                <c:pt idx="4777">
                  <c:v>50.995000000000005</c:v>
                </c:pt>
                <c:pt idx="4778">
                  <c:v>50.290000000000006</c:v>
                </c:pt>
                <c:pt idx="4779">
                  <c:v>49.937000000000005</c:v>
                </c:pt>
                <c:pt idx="4780">
                  <c:v>48.695000000000007</c:v>
                </c:pt>
                <c:pt idx="4781">
                  <c:v>48.516999999999996</c:v>
                </c:pt>
                <c:pt idx="4782">
                  <c:v>48.516999999999996</c:v>
                </c:pt>
                <c:pt idx="4783">
                  <c:v>48.160000000000004</c:v>
                </c:pt>
                <c:pt idx="4784">
                  <c:v>47.266000000000012</c:v>
                </c:pt>
                <c:pt idx="4785">
                  <c:v>46.548000000000002</c:v>
                </c:pt>
                <c:pt idx="4786">
                  <c:v>46.008000000000003</c:v>
                </c:pt>
                <c:pt idx="4787">
                  <c:v>45.828000000000003</c:v>
                </c:pt>
                <c:pt idx="4788">
                  <c:v>44.922000000000004</c:v>
                </c:pt>
                <c:pt idx="4789">
                  <c:v>44.56</c:v>
                </c:pt>
                <c:pt idx="4790">
                  <c:v>44.195000000000007</c:v>
                </c:pt>
                <c:pt idx="4791">
                  <c:v>44.013000000000005</c:v>
                </c:pt>
                <c:pt idx="4792">
                  <c:v>43.648000000000003</c:v>
                </c:pt>
                <c:pt idx="4793">
                  <c:v>43.282000000000004</c:v>
                </c:pt>
                <c:pt idx="4794">
                  <c:v>42.914999999999999</c:v>
                </c:pt>
                <c:pt idx="4795">
                  <c:v>42.548000000000002</c:v>
                </c:pt>
                <c:pt idx="4796">
                  <c:v>42.732000000000006</c:v>
                </c:pt>
                <c:pt idx="4797">
                  <c:v>42.363</c:v>
                </c:pt>
                <c:pt idx="4798">
                  <c:v>41.809999999999995</c:v>
                </c:pt>
                <c:pt idx="4799">
                  <c:v>41.809999999999995</c:v>
                </c:pt>
                <c:pt idx="4800">
                  <c:v>41.625000000000007</c:v>
                </c:pt>
                <c:pt idx="4801">
                  <c:v>41.994</c:v>
                </c:pt>
                <c:pt idx="4802">
                  <c:v>42.914999999999999</c:v>
                </c:pt>
                <c:pt idx="4803">
                  <c:v>44.379000000000005</c:v>
                </c:pt>
                <c:pt idx="4804">
                  <c:v>45.828000000000003</c:v>
                </c:pt>
                <c:pt idx="4805">
                  <c:v>47.802</c:v>
                </c:pt>
                <c:pt idx="4806">
                  <c:v>50.113</c:v>
                </c:pt>
                <c:pt idx="4807">
                  <c:v>52.576000000000001</c:v>
                </c:pt>
                <c:pt idx="4808">
                  <c:v>55.364000000000004</c:v>
                </c:pt>
                <c:pt idx="4809">
                  <c:v>58.131</c:v>
                </c:pt>
                <c:pt idx="4810">
                  <c:v>59.508000000000003</c:v>
                </c:pt>
                <c:pt idx="4811">
                  <c:v>61.053999999999995</c:v>
                </c:pt>
                <c:pt idx="4812">
                  <c:v>61.911999999999999</c:v>
                </c:pt>
                <c:pt idx="4813">
                  <c:v>62.94</c:v>
                </c:pt>
                <c:pt idx="4814">
                  <c:v>64.480999999999995</c:v>
                </c:pt>
                <c:pt idx="4815">
                  <c:v>65.679999999999993</c:v>
                </c:pt>
                <c:pt idx="4816">
                  <c:v>66.021999999999991</c:v>
                </c:pt>
                <c:pt idx="4817">
                  <c:v>66.708000000000013</c:v>
                </c:pt>
                <c:pt idx="4818">
                  <c:v>66.878999999999991</c:v>
                </c:pt>
                <c:pt idx="4819">
                  <c:v>67.391999999999996</c:v>
                </c:pt>
                <c:pt idx="4820">
                  <c:v>67.735000000000014</c:v>
                </c:pt>
                <c:pt idx="4821">
                  <c:v>68.076999999999998</c:v>
                </c:pt>
                <c:pt idx="4822">
                  <c:v>68.248000000000005</c:v>
                </c:pt>
                <c:pt idx="4823">
                  <c:v>68.592000000000013</c:v>
                </c:pt>
                <c:pt idx="4824">
                  <c:v>69.106999999999999</c:v>
                </c:pt>
                <c:pt idx="4825">
                  <c:v>69.277999999999992</c:v>
                </c:pt>
                <c:pt idx="4826">
                  <c:v>69.277999999999992</c:v>
                </c:pt>
                <c:pt idx="4827">
                  <c:v>69.106999999999999</c:v>
                </c:pt>
                <c:pt idx="4828">
                  <c:v>69.277999999999992</c:v>
                </c:pt>
                <c:pt idx="4829">
                  <c:v>69.449000000000012</c:v>
                </c:pt>
                <c:pt idx="4830">
                  <c:v>69.449000000000012</c:v>
                </c:pt>
                <c:pt idx="4831">
                  <c:v>69.793000000000006</c:v>
                </c:pt>
                <c:pt idx="4832">
                  <c:v>70.137</c:v>
                </c:pt>
                <c:pt idx="4833">
                  <c:v>69.964000000000013</c:v>
                </c:pt>
                <c:pt idx="4834">
                  <c:v>69.964000000000013</c:v>
                </c:pt>
                <c:pt idx="4835">
                  <c:v>69.793000000000006</c:v>
                </c:pt>
                <c:pt idx="4836">
                  <c:v>69.621999999999986</c:v>
                </c:pt>
                <c:pt idx="4837">
                  <c:v>68.933999999999997</c:v>
                </c:pt>
                <c:pt idx="4838">
                  <c:v>67.735000000000014</c:v>
                </c:pt>
                <c:pt idx="4839">
                  <c:v>64.824999999999989</c:v>
                </c:pt>
                <c:pt idx="4840">
                  <c:v>62.425000000000004</c:v>
                </c:pt>
                <c:pt idx="4841">
                  <c:v>60.712000000000003</c:v>
                </c:pt>
                <c:pt idx="4842">
                  <c:v>59.164000000000001</c:v>
                </c:pt>
                <c:pt idx="4843">
                  <c:v>57.957999999999998</c:v>
                </c:pt>
                <c:pt idx="4844">
                  <c:v>56.230000000000004</c:v>
                </c:pt>
                <c:pt idx="4845">
                  <c:v>55.537000000000006</c:v>
                </c:pt>
                <c:pt idx="4846">
                  <c:v>54.495000000000005</c:v>
                </c:pt>
                <c:pt idx="4847">
                  <c:v>53.449000000000005</c:v>
                </c:pt>
                <c:pt idx="4848">
                  <c:v>52.925000000000004</c:v>
                </c:pt>
                <c:pt idx="4849">
                  <c:v>52.400999999999996</c:v>
                </c:pt>
                <c:pt idx="4850">
                  <c:v>51.523000000000003</c:v>
                </c:pt>
                <c:pt idx="4851">
                  <c:v>51.172000000000004</c:v>
                </c:pt>
                <c:pt idx="4852">
                  <c:v>50.466000000000001</c:v>
                </c:pt>
                <c:pt idx="4853">
                  <c:v>50.466000000000001</c:v>
                </c:pt>
                <c:pt idx="4854">
                  <c:v>49.937000000000005</c:v>
                </c:pt>
                <c:pt idx="4855">
                  <c:v>49.228000000000009</c:v>
                </c:pt>
                <c:pt idx="4856">
                  <c:v>49.403999999999996</c:v>
                </c:pt>
                <c:pt idx="4857">
                  <c:v>49.228000000000009</c:v>
                </c:pt>
                <c:pt idx="4858">
                  <c:v>48.870999999999995</c:v>
                </c:pt>
                <c:pt idx="4859">
                  <c:v>48.516999999999996</c:v>
                </c:pt>
                <c:pt idx="4860">
                  <c:v>47.981999999999999</c:v>
                </c:pt>
                <c:pt idx="4861">
                  <c:v>47.802</c:v>
                </c:pt>
                <c:pt idx="4862">
                  <c:v>47.981999999999999</c:v>
                </c:pt>
                <c:pt idx="4863">
                  <c:v>47.802</c:v>
                </c:pt>
                <c:pt idx="4864">
                  <c:v>47.266000000000012</c:v>
                </c:pt>
                <c:pt idx="4865">
                  <c:v>46.908000000000001</c:v>
                </c:pt>
                <c:pt idx="4866">
                  <c:v>46.728000000000009</c:v>
                </c:pt>
                <c:pt idx="4867">
                  <c:v>46.188000000000002</c:v>
                </c:pt>
                <c:pt idx="4868">
                  <c:v>46.369</c:v>
                </c:pt>
                <c:pt idx="4869">
                  <c:v>46.008000000000003</c:v>
                </c:pt>
                <c:pt idx="4870">
                  <c:v>45.648000000000003</c:v>
                </c:pt>
                <c:pt idx="4871">
                  <c:v>45.286000000000001</c:v>
                </c:pt>
                <c:pt idx="4872">
                  <c:v>46.008000000000003</c:v>
                </c:pt>
                <c:pt idx="4873">
                  <c:v>46.728000000000009</c:v>
                </c:pt>
                <c:pt idx="4874">
                  <c:v>47.446000000000005</c:v>
                </c:pt>
                <c:pt idx="4875">
                  <c:v>48.339000000000006</c:v>
                </c:pt>
                <c:pt idx="4876">
                  <c:v>49.582000000000001</c:v>
                </c:pt>
                <c:pt idx="4877">
                  <c:v>50.818999999999996</c:v>
                </c:pt>
                <c:pt idx="4878">
                  <c:v>52.225000000000009</c:v>
                </c:pt>
                <c:pt idx="4879">
                  <c:v>53.973000000000006</c:v>
                </c:pt>
                <c:pt idx="4880">
                  <c:v>55.883999999999993</c:v>
                </c:pt>
                <c:pt idx="4881">
                  <c:v>58.303000000000004</c:v>
                </c:pt>
                <c:pt idx="4882">
                  <c:v>60.024000000000001</c:v>
                </c:pt>
                <c:pt idx="4883">
                  <c:v>61.398000000000003</c:v>
                </c:pt>
                <c:pt idx="4884">
                  <c:v>63.282000000000004</c:v>
                </c:pt>
                <c:pt idx="4885">
                  <c:v>65.167000000000002</c:v>
                </c:pt>
                <c:pt idx="4886">
                  <c:v>66.192999999999998</c:v>
                </c:pt>
                <c:pt idx="4887">
                  <c:v>67.735000000000014</c:v>
                </c:pt>
                <c:pt idx="4888">
                  <c:v>69.449000000000012</c:v>
                </c:pt>
                <c:pt idx="4889">
                  <c:v>69.964000000000013</c:v>
                </c:pt>
                <c:pt idx="4890">
                  <c:v>70.307999999999993</c:v>
                </c:pt>
                <c:pt idx="4891">
                  <c:v>71.85599999999998</c:v>
                </c:pt>
                <c:pt idx="4892">
                  <c:v>71.682999999999993</c:v>
                </c:pt>
                <c:pt idx="4893">
                  <c:v>71.682999999999993</c:v>
                </c:pt>
                <c:pt idx="4894">
                  <c:v>71.338999999999999</c:v>
                </c:pt>
                <c:pt idx="4895">
                  <c:v>70.995000000000005</c:v>
                </c:pt>
                <c:pt idx="4896">
                  <c:v>71.338999999999999</c:v>
                </c:pt>
                <c:pt idx="4897">
                  <c:v>71.338999999999999</c:v>
                </c:pt>
                <c:pt idx="4898">
                  <c:v>70.995000000000005</c:v>
                </c:pt>
                <c:pt idx="4899">
                  <c:v>70.823999999999998</c:v>
                </c:pt>
                <c:pt idx="4900">
                  <c:v>70.650999999999982</c:v>
                </c:pt>
                <c:pt idx="4901">
                  <c:v>70.48</c:v>
                </c:pt>
                <c:pt idx="4902">
                  <c:v>71.167999999999992</c:v>
                </c:pt>
                <c:pt idx="4903">
                  <c:v>71.338999999999999</c:v>
                </c:pt>
                <c:pt idx="4904">
                  <c:v>70.995000000000005</c:v>
                </c:pt>
                <c:pt idx="4905">
                  <c:v>70.137</c:v>
                </c:pt>
                <c:pt idx="4906">
                  <c:v>69.621999999999986</c:v>
                </c:pt>
                <c:pt idx="4907">
                  <c:v>69.449000000000012</c:v>
                </c:pt>
                <c:pt idx="4908">
                  <c:v>68.592000000000013</c:v>
                </c:pt>
                <c:pt idx="4909">
                  <c:v>68.076999999999998</c:v>
                </c:pt>
                <c:pt idx="4910">
                  <c:v>67.563999999999993</c:v>
                </c:pt>
                <c:pt idx="4911">
                  <c:v>66.192999999999998</c:v>
                </c:pt>
                <c:pt idx="4912">
                  <c:v>65.167000000000002</c:v>
                </c:pt>
                <c:pt idx="4913">
                  <c:v>64.138999999999982</c:v>
                </c:pt>
                <c:pt idx="4914">
                  <c:v>63.282000000000004</c:v>
                </c:pt>
                <c:pt idx="4915">
                  <c:v>62.769000000000013</c:v>
                </c:pt>
                <c:pt idx="4916">
                  <c:v>61.911999999999999</c:v>
                </c:pt>
                <c:pt idx="4917">
                  <c:v>61.398000000000003</c:v>
                </c:pt>
                <c:pt idx="4918">
                  <c:v>60.712000000000003</c:v>
                </c:pt>
                <c:pt idx="4919">
                  <c:v>60.368000000000002</c:v>
                </c:pt>
                <c:pt idx="4920">
                  <c:v>60.024000000000001</c:v>
                </c:pt>
                <c:pt idx="4921">
                  <c:v>59.68</c:v>
                </c:pt>
                <c:pt idx="4922">
                  <c:v>59.68</c:v>
                </c:pt>
                <c:pt idx="4923">
                  <c:v>59.68</c:v>
                </c:pt>
                <c:pt idx="4924">
                  <c:v>59.68</c:v>
                </c:pt>
                <c:pt idx="4925">
                  <c:v>59.164000000000001</c:v>
                </c:pt>
                <c:pt idx="4926">
                  <c:v>58.647000000000006</c:v>
                </c:pt>
                <c:pt idx="4927">
                  <c:v>57.957999999999998</c:v>
                </c:pt>
                <c:pt idx="4928">
                  <c:v>57.268000000000008</c:v>
                </c:pt>
                <c:pt idx="4929">
                  <c:v>56.75</c:v>
                </c:pt>
                <c:pt idx="4930">
                  <c:v>56.230000000000004</c:v>
                </c:pt>
                <c:pt idx="4931">
                  <c:v>55.537000000000006</c:v>
                </c:pt>
                <c:pt idx="4932">
                  <c:v>55.016999999999996</c:v>
                </c:pt>
                <c:pt idx="4933">
                  <c:v>54.495000000000005</c:v>
                </c:pt>
                <c:pt idx="4934">
                  <c:v>53.973000000000006</c:v>
                </c:pt>
                <c:pt idx="4935">
                  <c:v>53.798000000000009</c:v>
                </c:pt>
                <c:pt idx="4936">
                  <c:v>53.973000000000006</c:v>
                </c:pt>
                <c:pt idx="4937">
                  <c:v>53.798000000000009</c:v>
                </c:pt>
                <c:pt idx="4938">
                  <c:v>53.449000000000005</c:v>
                </c:pt>
                <c:pt idx="4939">
                  <c:v>53.623000000000012</c:v>
                </c:pt>
                <c:pt idx="4940">
                  <c:v>53.798000000000009</c:v>
                </c:pt>
                <c:pt idx="4941">
                  <c:v>53.449000000000005</c:v>
                </c:pt>
                <c:pt idx="4942">
                  <c:v>53.274000000000001</c:v>
                </c:pt>
                <c:pt idx="4943">
                  <c:v>53.1</c:v>
                </c:pt>
                <c:pt idx="4944">
                  <c:v>52.925000000000004</c:v>
                </c:pt>
                <c:pt idx="4945">
                  <c:v>53.623000000000012</c:v>
                </c:pt>
                <c:pt idx="4946">
                  <c:v>54.322000000000003</c:v>
                </c:pt>
                <c:pt idx="4947">
                  <c:v>55.189</c:v>
                </c:pt>
                <c:pt idx="4948">
                  <c:v>56.056999999999995</c:v>
                </c:pt>
                <c:pt idx="4949">
                  <c:v>56.923000000000002</c:v>
                </c:pt>
                <c:pt idx="4950">
                  <c:v>58.131</c:v>
                </c:pt>
                <c:pt idx="4951">
                  <c:v>59.164000000000001</c:v>
                </c:pt>
                <c:pt idx="4952">
                  <c:v>60.368000000000002</c:v>
                </c:pt>
                <c:pt idx="4953">
                  <c:v>61.741</c:v>
                </c:pt>
                <c:pt idx="4954">
                  <c:v>63.111000000000004</c:v>
                </c:pt>
                <c:pt idx="4955">
                  <c:v>64.824999999999989</c:v>
                </c:pt>
                <c:pt idx="4956">
                  <c:v>66.192999999999998</c:v>
                </c:pt>
                <c:pt idx="4957">
                  <c:v>66.878999999999991</c:v>
                </c:pt>
                <c:pt idx="4958">
                  <c:v>67.05</c:v>
                </c:pt>
                <c:pt idx="4959">
                  <c:v>66.708000000000013</c:v>
                </c:pt>
                <c:pt idx="4960">
                  <c:v>66.537000000000006</c:v>
                </c:pt>
                <c:pt idx="4961">
                  <c:v>66.878999999999991</c:v>
                </c:pt>
                <c:pt idx="4962">
                  <c:v>66.878999999999991</c:v>
                </c:pt>
                <c:pt idx="4963">
                  <c:v>67.221000000000004</c:v>
                </c:pt>
                <c:pt idx="4964">
                  <c:v>67.05</c:v>
                </c:pt>
                <c:pt idx="4965">
                  <c:v>68.076999999999998</c:v>
                </c:pt>
                <c:pt idx="4966">
                  <c:v>68.076999999999998</c:v>
                </c:pt>
                <c:pt idx="4967">
                  <c:v>67.735000000000014</c:v>
                </c:pt>
                <c:pt idx="4968">
                  <c:v>66.708000000000013</c:v>
                </c:pt>
                <c:pt idx="4969">
                  <c:v>65.679999999999993</c:v>
                </c:pt>
                <c:pt idx="4970">
                  <c:v>64.480999999999995</c:v>
                </c:pt>
                <c:pt idx="4971">
                  <c:v>63.282000000000004</c:v>
                </c:pt>
                <c:pt idx="4972">
                  <c:v>62.94</c:v>
                </c:pt>
                <c:pt idx="4973">
                  <c:v>62.598000000000006</c:v>
                </c:pt>
                <c:pt idx="4974">
                  <c:v>62.425000000000004</c:v>
                </c:pt>
                <c:pt idx="4975">
                  <c:v>62.425000000000004</c:v>
                </c:pt>
                <c:pt idx="4976">
                  <c:v>62.254000000000005</c:v>
                </c:pt>
                <c:pt idx="4977">
                  <c:v>62.254000000000005</c:v>
                </c:pt>
                <c:pt idx="4978">
                  <c:v>62.254000000000005</c:v>
                </c:pt>
                <c:pt idx="4979">
                  <c:v>62.083000000000006</c:v>
                </c:pt>
                <c:pt idx="4980">
                  <c:v>61.569000000000003</c:v>
                </c:pt>
                <c:pt idx="4981">
                  <c:v>60.882999999999996</c:v>
                </c:pt>
                <c:pt idx="4982">
                  <c:v>60.539000000000001</c:v>
                </c:pt>
                <c:pt idx="4983">
                  <c:v>60.368000000000002</c:v>
                </c:pt>
                <c:pt idx="4984">
                  <c:v>60.368000000000002</c:v>
                </c:pt>
                <c:pt idx="4985">
                  <c:v>60.368000000000002</c:v>
                </c:pt>
                <c:pt idx="4986">
                  <c:v>60.368000000000002</c:v>
                </c:pt>
                <c:pt idx="4987">
                  <c:v>59.68</c:v>
                </c:pt>
                <c:pt idx="4988">
                  <c:v>59.336999999999996</c:v>
                </c:pt>
                <c:pt idx="4989">
                  <c:v>59.508000000000003</c:v>
                </c:pt>
                <c:pt idx="4990">
                  <c:v>59.508000000000003</c:v>
                </c:pt>
                <c:pt idx="4991">
                  <c:v>59.508000000000003</c:v>
                </c:pt>
                <c:pt idx="4992">
                  <c:v>59.68</c:v>
                </c:pt>
                <c:pt idx="4993">
                  <c:v>59.508000000000003</c:v>
                </c:pt>
                <c:pt idx="4994">
                  <c:v>59.508000000000003</c:v>
                </c:pt>
                <c:pt idx="4995">
                  <c:v>59.508000000000003</c:v>
                </c:pt>
                <c:pt idx="4996">
                  <c:v>59.508000000000003</c:v>
                </c:pt>
                <c:pt idx="4997">
                  <c:v>59.508000000000003</c:v>
                </c:pt>
                <c:pt idx="4998">
                  <c:v>59.508000000000003</c:v>
                </c:pt>
                <c:pt idx="4999">
                  <c:v>59.508000000000003</c:v>
                </c:pt>
                <c:pt idx="5000">
                  <c:v>59.336999999999996</c:v>
                </c:pt>
                <c:pt idx="5001">
                  <c:v>59.336999999999996</c:v>
                </c:pt>
                <c:pt idx="5002">
                  <c:v>59.336999999999996</c:v>
                </c:pt>
                <c:pt idx="5003">
                  <c:v>59.336999999999996</c:v>
                </c:pt>
                <c:pt idx="5004">
                  <c:v>59.336999999999996</c:v>
                </c:pt>
                <c:pt idx="5005">
                  <c:v>59.336999999999996</c:v>
                </c:pt>
                <c:pt idx="5006">
                  <c:v>59.336999999999996</c:v>
                </c:pt>
                <c:pt idx="5007">
                  <c:v>59.336999999999996</c:v>
                </c:pt>
                <c:pt idx="5008">
                  <c:v>59.336999999999996</c:v>
                </c:pt>
                <c:pt idx="5009">
                  <c:v>59.336999999999996</c:v>
                </c:pt>
                <c:pt idx="5010">
                  <c:v>59.336999999999996</c:v>
                </c:pt>
                <c:pt idx="5011">
                  <c:v>59.68</c:v>
                </c:pt>
                <c:pt idx="5012">
                  <c:v>60.368000000000002</c:v>
                </c:pt>
                <c:pt idx="5013">
                  <c:v>60.539000000000001</c:v>
                </c:pt>
                <c:pt idx="5014">
                  <c:v>60.539000000000001</c:v>
                </c:pt>
                <c:pt idx="5015">
                  <c:v>60.539000000000001</c:v>
                </c:pt>
                <c:pt idx="5016">
                  <c:v>60.539000000000001</c:v>
                </c:pt>
                <c:pt idx="5017">
                  <c:v>60.539000000000001</c:v>
                </c:pt>
                <c:pt idx="5018">
                  <c:v>60.368000000000002</c:v>
                </c:pt>
                <c:pt idx="5019">
                  <c:v>60.368000000000002</c:v>
                </c:pt>
                <c:pt idx="5020">
                  <c:v>60.712000000000003</c:v>
                </c:pt>
                <c:pt idx="5021">
                  <c:v>61.569000000000003</c:v>
                </c:pt>
                <c:pt idx="5022">
                  <c:v>61.741</c:v>
                </c:pt>
                <c:pt idx="5023">
                  <c:v>61.569000000000003</c:v>
                </c:pt>
                <c:pt idx="5024">
                  <c:v>61.569000000000003</c:v>
                </c:pt>
                <c:pt idx="5025">
                  <c:v>61.398000000000003</c:v>
                </c:pt>
                <c:pt idx="5026">
                  <c:v>61.398000000000003</c:v>
                </c:pt>
                <c:pt idx="5027">
                  <c:v>61.741</c:v>
                </c:pt>
                <c:pt idx="5028">
                  <c:v>62.598000000000006</c:v>
                </c:pt>
                <c:pt idx="5029">
                  <c:v>63.626000000000012</c:v>
                </c:pt>
                <c:pt idx="5030">
                  <c:v>63.968000000000011</c:v>
                </c:pt>
                <c:pt idx="5031">
                  <c:v>64.480999999999995</c:v>
                </c:pt>
                <c:pt idx="5032">
                  <c:v>64.651999999999987</c:v>
                </c:pt>
                <c:pt idx="5033">
                  <c:v>65.167000000000002</c:v>
                </c:pt>
                <c:pt idx="5034">
                  <c:v>65.850999999999999</c:v>
                </c:pt>
                <c:pt idx="5035">
                  <c:v>65.850999999999999</c:v>
                </c:pt>
                <c:pt idx="5036">
                  <c:v>67.391999999999996</c:v>
                </c:pt>
                <c:pt idx="5037">
                  <c:v>67.906000000000006</c:v>
                </c:pt>
                <c:pt idx="5038">
                  <c:v>67.906000000000006</c:v>
                </c:pt>
                <c:pt idx="5039">
                  <c:v>68.248000000000005</c:v>
                </c:pt>
                <c:pt idx="5040">
                  <c:v>69.621999999999986</c:v>
                </c:pt>
                <c:pt idx="5041">
                  <c:v>69.449000000000012</c:v>
                </c:pt>
                <c:pt idx="5042">
                  <c:v>66.708000000000013</c:v>
                </c:pt>
                <c:pt idx="5043">
                  <c:v>66.537000000000006</c:v>
                </c:pt>
                <c:pt idx="5044">
                  <c:v>67.221000000000004</c:v>
                </c:pt>
                <c:pt idx="5045">
                  <c:v>67.391999999999996</c:v>
                </c:pt>
                <c:pt idx="5046">
                  <c:v>67.563999999999993</c:v>
                </c:pt>
                <c:pt idx="5047">
                  <c:v>66.708000000000013</c:v>
                </c:pt>
                <c:pt idx="5048">
                  <c:v>66.708000000000013</c:v>
                </c:pt>
                <c:pt idx="5049">
                  <c:v>66.366</c:v>
                </c:pt>
                <c:pt idx="5050">
                  <c:v>66.537000000000006</c:v>
                </c:pt>
                <c:pt idx="5051">
                  <c:v>62.425000000000004</c:v>
                </c:pt>
                <c:pt idx="5052">
                  <c:v>61.911999999999999</c:v>
                </c:pt>
                <c:pt idx="5053">
                  <c:v>61.911999999999999</c:v>
                </c:pt>
                <c:pt idx="5054">
                  <c:v>61.911999999999999</c:v>
                </c:pt>
                <c:pt idx="5055">
                  <c:v>61.398000000000003</c:v>
                </c:pt>
                <c:pt idx="5056">
                  <c:v>61.053999999999995</c:v>
                </c:pt>
                <c:pt idx="5057">
                  <c:v>61.053999999999995</c:v>
                </c:pt>
                <c:pt idx="5058">
                  <c:v>61.053999999999995</c:v>
                </c:pt>
                <c:pt idx="5059">
                  <c:v>61.227000000000011</c:v>
                </c:pt>
                <c:pt idx="5060">
                  <c:v>61.398000000000003</c:v>
                </c:pt>
                <c:pt idx="5061">
                  <c:v>61.398000000000003</c:v>
                </c:pt>
                <c:pt idx="5062">
                  <c:v>61.398000000000003</c:v>
                </c:pt>
                <c:pt idx="5063">
                  <c:v>60.882999999999996</c:v>
                </c:pt>
                <c:pt idx="5064">
                  <c:v>60.368000000000002</c:v>
                </c:pt>
                <c:pt idx="5065">
                  <c:v>60.712000000000003</c:v>
                </c:pt>
                <c:pt idx="5066">
                  <c:v>60.368000000000002</c:v>
                </c:pt>
                <c:pt idx="5067">
                  <c:v>60.539000000000001</c:v>
                </c:pt>
                <c:pt idx="5068">
                  <c:v>60.712000000000003</c:v>
                </c:pt>
                <c:pt idx="5069">
                  <c:v>60.539000000000001</c:v>
                </c:pt>
                <c:pt idx="5070">
                  <c:v>60.024000000000001</c:v>
                </c:pt>
                <c:pt idx="5071">
                  <c:v>59.508000000000003</c:v>
                </c:pt>
                <c:pt idx="5072">
                  <c:v>59.508000000000003</c:v>
                </c:pt>
                <c:pt idx="5073">
                  <c:v>59.68</c:v>
                </c:pt>
                <c:pt idx="5074">
                  <c:v>59.68</c:v>
                </c:pt>
                <c:pt idx="5075">
                  <c:v>60.024000000000001</c:v>
                </c:pt>
                <c:pt idx="5076">
                  <c:v>60.024000000000001</c:v>
                </c:pt>
                <c:pt idx="5077">
                  <c:v>60.195000000000007</c:v>
                </c:pt>
                <c:pt idx="5078">
                  <c:v>60.195000000000007</c:v>
                </c:pt>
                <c:pt idx="5079">
                  <c:v>60.368000000000002</c:v>
                </c:pt>
                <c:pt idx="5080">
                  <c:v>60.539000000000001</c:v>
                </c:pt>
                <c:pt idx="5081">
                  <c:v>60.539000000000001</c:v>
                </c:pt>
                <c:pt idx="5082">
                  <c:v>60.539000000000001</c:v>
                </c:pt>
                <c:pt idx="5083">
                  <c:v>60.539000000000001</c:v>
                </c:pt>
                <c:pt idx="5084">
                  <c:v>60.539000000000001</c:v>
                </c:pt>
                <c:pt idx="5085">
                  <c:v>60.539000000000001</c:v>
                </c:pt>
                <c:pt idx="5086">
                  <c:v>60.712000000000003</c:v>
                </c:pt>
                <c:pt idx="5087">
                  <c:v>60.712000000000003</c:v>
                </c:pt>
                <c:pt idx="5088">
                  <c:v>60.539000000000001</c:v>
                </c:pt>
                <c:pt idx="5089">
                  <c:v>60.712000000000003</c:v>
                </c:pt>
                <c:pt idx="5090">
                  <c:v>60.882999999999996</c:v>
                </c:pt>
                <c:pt idx="5091">
                  <c:v>61.053999999999995</c:v>
                </c:pt>
                <c:pt idx="5092">
                  <c:v>61.227000000000011</c:v>
                </c:pt>
                <c:pt idx="5093">
                  <c:v>61.569000000000003</c:v>
                </c:pt>
                <c:pt idx="5094">
                  <c:v>61.569000000000003</c:v>
                </c:pt>
                <c:pt idx="5095">
                  <c:v>61.741</c:v>
                </c:pt>
                <c:pt idx="5096">
                  <c:v>61.911999999999999</c:v>
                </c:pt>
                <c:pt idx="5097">
                  <c:v>62.083000000000006</c:v>
                </c:pt>
                <c:pt idx="5098">
                  <c:v>62.425000000000004</c:v>
                </c:pt>
                <c:pt idx="5099">
                  <c:v>63.968000000000011</c:v>
                </c:pt>
                <c:pt idx="5100">
                  <c:v>64.824999999999989</c:v>
                </c:pt>
                <c:pt idx="5101">
                  <c:v>65.679999999999993</c:v>
                </c:pt>
                <c:pt idx="5102">
                  <c:v>66.708000000000013</c:v>
                </c:pt>
                <c:pt idx="5103">
                  <c:v>67.05</c:v>
                </c:pt>
                <c:pt idx="5104">
                  <c:v>67.735000000000014</c:v>
                </c:pt>
                <c:pt idx="5105">
                  <c:v>68.076999999999998</c:v>
                </c:pt>
                <c:pt idx="5106">
                  <c:v>68.933999999999997</c:v>
                </c:pt>
                <c:pt idx="5107">
                  <c:v>69.277999999999992</c:v>
                </c:pt>
                <c:pt idx="5108">
                  <c:v>69.106999999999999</c:v>
                </c:pt>
                <c:pt idx="5109">
                  <c:v>70.823999999999998</c:v>
                </c:pt>
                <c:pt idx="5110">
                  <c:v>71.85599999999998</c:v>
                </c:pt>
                <c:pt idx="5111">
                  <c:v>71.512</c:v>
                </c:pt>
                <c:pt idx="5112">
                  <c:v>71.167999999999992</c:v>
                </c:pt>
                <c:pt idx="5113">
                  <c:v>71.682999999999993</c:v>
                </c:pt>
                <c:pt idx="5114">
                  <c:v>72.198999999999998</c:v>
                </c:pt>
                <c:pt idx="5115">
                  <c:v>72.718000000000004</c:v>
                </c:pt>
                <c:pt idx="5116">
                  <c:v>72.891000000000005</c:v>
                </c:pt>
                <c:pt idx="5117">
                  <c:v>72.198999999999998</c:v>
                </c:pt>
                <c:pt idx="5118">
                  <c:v>71.85599999999998</c:v>
                </c:pt>
                <c:pt idx="5119">
                  <c:v>71.512</c:v>
                </c:pt>
                <c:pt idx="5120">
                  <c:v>71.338999999999999</c:v>
                </c:pt>
                <c:pt idx="5121">
                  <c:v>70.995000000000005</c:v>
                </c:pt>
                <c:pt idx="5122">
                  <c:v>70.48</c:v>
                </c:pt>
                <c:pt idx="5123">
                  <c:v>70.307999999999993</c:v>
                </c:pt>
                <c:pt idx="5124">
                  <c:v>69.964000000000013</c:v>
                </c:pt>
                <c:pt idx="5125">
                  <c:v>69.621999999999986</c:v>
                </c:pt>
                <c:pt idx="5126">
                  <c:v>69.449000000000012</c:v>
                </c:pt>
                <c:pt idx="5127">
                  <c:v>68.421000000000006</c:v>
                </c:pt>
                <c:pt idx="5128">
                  <c:v>67.563999999999993</c:v>
                </c:pt>
                <c:pt idx="5129">
                  <c:v>67.735000000000014</c:v>
                </c:pt>
                <c:pt idx="5130">
                  <c:v>66.192999999999998</c:v>
                </c:pt>
                <c:pt idx="5131">
                  <c:v>64.995999999999995</c:v>
                </c:pt>
                <c:pt idx="5132">
                  <c:v>63.968000000000011</c:v>
                </c:pt>
                <c:pt idx="5133">
                  <c:v>63.454999999999998</c:v>
                </c:pt>
                <c:pt idx="5134">
                  <c:v>62.94</c:v>
                </c:pt>
                <c:pt idx="5135">
                  <c:v>62.254000000000005</c:v>
                </c:pt>
                <c:pt idx="5136">
                  <c:v>61.569000000000003</c:v>
                </c:pt>
                <c:pt idx="5137">
                  <c:v>61.398000000000003</c:v>
                </c:pt>
                <c:pt idx="5138">
                  <c:v>61.398000000000003</c:v>
                </c:pt>
                <c:pt idx="5139">
                  <c:v>60.882999999999996</c:v>
                </c:pt>
                <c:pt idx="5140">
                  <c:v>60.712000000000003</c:v>
                </c:pt>
                <c:pt idx="5141">
                  <c:v>60.539000000000001</c:v>
                </c:pt>
                <c:pt idx="5142">
                  <c:v>60.539000000000001</c:v>
                </c:pt>
                <c:pt idx="5143">
                  <c:v>60.882999999999996</c:v>
                </c:pt>
                <c:pt idx="5144">
                  <c:v>60.539000000000001</c:v>
                </c:pt>
                <c:pt idx="5145">
                  <c:v>60.712000000000003</c:v>
                </c:pt>
                <c:pt idx="5146">
                  <c:v>60.368000000000002</c:v>
                </c:pt>
                <c:pt idx="5147">
                  <c:v>60.195000000000007</c:v>
                </c:pt>
                <c:pt idx="5148">
                  <c:v>60.195000000000007</c:v>
                </c:pt>
                <c:pt idx="5149">
                  <c:v>59.850999999999999</c:v>
                </c:pt>
                <c:pt idx="5150">
                  <c:v>59.68</c:v>
                </c:pt>
                <c:pt idx="5151">
                  <c:v>59.68</c:v>
                </c:pt>
                <c:pt idx="5152">
                  <c:v>60.024000000000001</c:v>
                </c:pt>
                <c:pt idx="5153">
                  <c:v>60.195000000000007</c:v>
                </c:pt>
                <c:pt idx="5154">
                  <c:v>60.024000000000001</c:v>
                </c:pt>
                <c:pt idx="5155">
                  <c:v>59.508000000000003</c:v>
                </c:pt>
                <c:pt idx="5156">
                  <c:v>58.82</c:v>
                </c:pt>
                <c:pt idx="5157">
                  <c:v>58.647000000000006</c:v>
                </c:pt>
                <c:pt idx="5158">
                  <c:v>58.131</c:v>
                </c:pt>
                <c:pt idx="5159">
                  <c:v>58.303000000000004</c:v>
                </c:pt>
                <c:pt idx="5160">
                  <c:v>57.957999999999998</c:v>
                </c:pt>
                <c:pt idx="5161">
                  <c:v>58.476000000000006</c:v>
                </c:pt>
                <c:pt idx="5162">
                  <c:v>58.993000000000002</c:v>
                </c:pt>
                <c:pt idx="5163">
                  <c:v>59.850999999999999</c:v>
                </c:pt>
                <c:pt idx="5164">
                  <c:v>60.882999999999996</c:v>
                </c:pt>
                <c:pt idx="5165">
                  <c:v>61.911999999999999</c:v>
                </c:pt>
                <c:pt idx="5166">
                  <c:v>62.94</c:v>
                </c:pt>
                <c:pt idx="5167">
                  <c:v>64.138999999999982</c:v>
                </c:pt>
                <c:pt idx="5168">
                  <c:v>65.679999999999993</c:v>
                </c:pt>
                <c:pt idx="5169">
                  <c:v>67.391999999999996</c:v>
                </c:pt>
                <c:pt idx="5170">
                  <c:v>68.763000000000005</c:v>
                </c:pt>
                <c:pt idx="5171">
                  <c:v>69.793000000000006</c:v>
                </c:pt>
                <c:pt idx="5172">
                  <c:v>71.338999999999999</c:v>
                </c:pt>
                <c:pt idx="5173">
                  <c:v>71.85599999999998</c:v>
                </c:pt>
                <c:pt idx="5174">
                  <c:v>72.545000000000002</c:v>
                </c:pt>
                <c:pt idx="5175">
                  <c:v>74.098000000000013</c:v>
                </c:pt>
                <c:pt idx="5176">
                  <c:v>74.098000000000013</c:v>
                </c:pt>
                <c:pt idx="5177">
                  <c:v>74.964000000000013</c:v>
                </c:pt>
                <c:pt idx="5178">
                  <c:v>73.753</c:v>
                </c:pt>
                <c:pt idx="5179">
                  <c:v>65.337999999999994</c:v>
                </c:pt>
                <c:pt idx="5180">
                  <c:v>64.480999999999995</c:v>
                </c:pt>
                <c:pt idx="5181">
                  <c:v>65.850999999999999</c:v>
                </c:pt>
                <c:pt idx="5182">
                  <c:v>67.906000000000006</c:v>
                </c:pt>
                <c:pt idx="5183">
                  <c:v>69.964000000000013</c:v>
                </c:pt>
                <c:pt idx="5184">
                  <c:v>71.512</c:v>
                </c:pt>
                <c:pt idx="5185">
                  <c:v>72.891000000000005</c:v>
                </c:pt>
                <c:pt idx="5186">
                  <c:v>73.753</c:v>
                </c:pt>
                <c:pt idx="5187">
                  <c:v>74.446000000000012</c:v>
                </c:pt>
                <c:pt idx="5188">
                  <c:v>75.138999999999982</c:v>
                </c:pt>
                <c:pt idx="5189">
                  <c:v>75.138999999999982</c:v>
                </c:pt>
                <c:pt idx="5190">
                  <c:v>76.006</c:v>
                </c:pt>
                <c:pt idx="5191">
                  <c:v>76.006</c:v>
                </c:pt>
                <c:pt idx="5192">
                  <c:v>76.180999999999983</c:v>
                </c:pt>
                <c:pt idx="5193">
                  <c:v>76.006</c:v>
                </c:pt>
                <c:pt idx="5194">
                  <c:v>75.831999999999994</c:v>
                </c:pt>
                <c:pt idx="5195">
                  <c:v>75.312000000000012</c:v>
                </c:pt>
                <c:pt idx="5196">
                  <c:v>74.446000000000012</c:v>
                </c:pt>
                <c:pt idx="5197">
                  <c:v>72.891000000000005</c:v>
                </c:pt>
                <c:pt idx="5198">
                  <c:v>71.338999999999999</c:v>
                </c:pt>
                <c:pt idx="5199">
                  <c:v>70.137</c:v>
                </c:pt>
                <c:pt idx="5200">
                  <c:v>69.106999999999999</c:v>
                </c:pt>
                <c:pt idx="5201">
                  <c:v>68.076999999999998</c:v>
                </c:pt>
                <c:pt idx="5202">
                  <c:v>67.906000000000006</c:v>
                </c:pt>
                <c:pt idx="5203">
                  <c:v>67.221000000000004</c:v>
                </c:pt>
                <c:pt idx="5204">
                  <c:v>67.221000000000004</c:v>
                </c:pt>
                <c:pt idx="5205">
                  <c:v>66.878999999999991</c:v>
                </c:pt>
                <c:pt idx="5206">
                  <c:v>66.537000000000006</c:v>
                </c:pt>
                <c:pt idx="5207">
                  <c:v>65.679999999999993</c:v>
                </c:pt>
                <c:pt idx="5208">
                  <c:v>65.509</c:v>
                </c:pt>
                <c:pt idx="5209">
                  <c:v>65.509</c:v>
                </c:pt>
                <c:pt idx="5210">
                  <c:v>65.167000000000002</c:v>
                </c:pt>
                <c:pt idx="5211">
                  <c:v>64.995999999999995</c:v>
                </c:pt>
                <c:pt idx="5212">
                  <c:v>64.824999999999989</c:v>
                </c:pt>
                <c:pt idx="5213">
                  <c:v>64.31</c:v>
                </c:pt>
                <c:pt idx="5214">
                  <c:v>63.626000000000012</c:v>
                </c:pt>
                <c:pt idx="5215">
                  <c:v>63.111000000000004</c:v>
                </c:pt>
                <c:pt idx="5216">
                  <c:v>62.769000000000013</c:v>
                </c:pt>
                <c:pt idx="5217">
                  <c:v>62.083000000000006</c:v>
                </c:pt>
                <c:pt idx="5218">
                  <c:v>61.569000000000003</c:v>
                </c:pt>
                <c:pt idx="5219">
                  <c:v>61.053999999999995</c:v>
                </c:pt>
                <c:pt idx="5220">
                  <c:v>60.368000000000002</c:v>
                </c:pt>
                <c:pt idx="5221">
                  <c:v>59.850999999999999</c:v>
                </c:pt>
                <c:pt idx="5222">
                  <c:v>59.164000000000001</c:v>
                </c:pt>
                <c:pt idx="5223">
                  <c:v>59.336999999999996</c:v>
                </c:pt>
                <c:pt idx="5224">
                  <c:v>59.336999999999996</c:v>
                </c:pt>
                <c:pt idx="5225">
                  <c:v>58.993000000000002</c:v>
                </c:pt>
                <c:pt idx="5226">
                  <c:v>58.647000000000006</c:v>
                </c:pt>
                <c:pt idx="5227">
                  <c:v>58.131</c:v>
                </c:pt>
                <c:pt idx="5228">
                  <c:v>58.131</c:v>
                </c:pt>
                <c:pt idx="5229">
                  <c:v>57.957999999999998</c:v>
                </c:pt>
                <c:pt idx="5230">
                  <c:v>57.614000000000004</c:v>
                </c:pt>
                <c:pt idx="5231">
                  <c:v>57.440999999999995</c:v>
                </c:pt>
                <c:pt idx="5232">
                  <c:v>57.785000000000004</c:v>
                </c:pt>
                <c:pt idx="5233">
                  <c:v>58.303000000000004</c:v>
                </c:pt>
                <c:pt idx="5234">
                  <c:v>58.993000000000002</c:v>
                </c:pt>
                <c:pt idx="5235">
                  <c:v>59.68</c:v>
                </c:pt>
                <c:pt idx="5236">
                  <c:v>60.195000000000007</c:v>
                </c:pt>
                <c:pt idx="5237">
                  <c:v>61.053999999999995</c:v>
                </c:pt>
                <c:pt idx="5238">
                  <c:v>62.598000000000006</c:v>
                </c:pt>
                <c:pt idx="5239">
                  <c:v>63.968000000000011</c:v>
                </c:pt>
                <c:pt idx="5240">
                  <c:v>65.679999999999993</c:v>
                </c:pt>
                <c:pt idx="5241">
                  <c:v>67.563999999999993</c:v>
                </c:pt>
                <c:pt idx="5242">
                  <c:v>68.933999999999997</c:v>
                </c:pt>
                <c:pt idx="5243">
                  <c:v>70.307999999999993</c:v>
                </c:pt>
                <c:pt idx="5244">
                  <c:v>71.512</c:v>
                </c:pt>
                <c:pt idx="5245">
                  <c:v>72.718000000000004</c:v>
                </c:pt>
                <c:pt idx="5246">
                  <c:v>74.271000000000001</c:v>
                </c:pt>
                <c:pt idx="5247">
                  <c:v>74.790999999999997</c:v>
                </c:pt>
                <c:pt idx="5248">
                  <c:v>75.483999999999995</c:v>
                </c:pt>
                <c:pt idx="5249">
                  <c:v>76.006</c:v>
                </c:pt>
                <c:pt idx="5250">
                  <c:v>76.180999999999983</c:v>
                </c:pt>
                <c:pt idx="5251">
                  <c:v>76.703000000000003</c:v>
                </c:pt>
                <c:pt idx="5252">
                  <c:v>76.180999999999983</c:v>
                </c:pt>
                <c:pt idx="5253">
                  <c:v>76.527999999999992</c:v>
                </c:pt>
                <c:pt idx="5254">
                  <c:v>77.05</c:v>
                </c:pt>
                <c:pt idx="5255">
                  <c:v>77.573999999999998</c:v>
                </c:pt>
                <c:pt idx="5256">
                  <c:v>78.098000000000013</c:v>
                </c:pt>
                <c:pt idx="5257">
                  <c:v>77.224999999999994</c:v>
                </c:pt>
                <c:pt idx="5258">
                  <c:v>77.224999999999994</c:v>
                </c:pt>
                <c:pt idx="5259">
                  <c:v>77.400000000000006</c:v>
                </c:pt>
                <c:pt idx="5260">
                  <c:v>77.400000000000006</c:v>
                </c:pt>
                <c:pt idx="5261">
                  <c:v>77.224999999999994</c:v>
                </c:pt>
                <c:pt idx="5262">
                  <c:v>76.353999999999999</c:v>
                </c:pt>
                <c:pt idx="5263">
                  <c:v>76.180999999999983</c:v>
                </c:pt>
                <c:pt idx="5264">
                  <c:v>76.353999999999999</c:v>
                </c:pt>
                <c:pt idx="5265">
                  <c:v>76.703000000000003</c:v>
                </c:pt>
                <c:pt idx="5266">
                  <c:v>76.527999999999992</c:v>
                </c:pt>
                <c:pt idx="5267">
                  <c:v>76.180999999999983</c:v>
                </c:pt>
                <c:pt idx="5268">
                  <c:v>75.831999999999994</c:v>
                </c:pt>
                <c:pt idx="5269">
                  <c:v>75.483999999999995</c:v>
                </c:pt>
                <c:pt idx="5270">
                  <c:v>74.619</c:v>
                </c:pt>
                <c:pt idx="5271">
                  <c:v>73.406999999999996</c:v>
                </c:pt>
                <c:pt idx="5272">
                  <c:v>71.682999999999993</c:v>
                </c:pt>
                <c:pt idx="5273">
                  <c:v>70.137</c:v>
                </c:pt>
                <c:pt idx="5274">
                  <c:v>68.421000000000006</c:v>
                </c:pt>
                <c:pt idx="5275">
                  <c:v>67.221000000000004</c:v>
                </c:pt>
                <c:pt idx="5276">
                  <c:v>66.537000000000006</c:v>
                </c:pt>
                <c:pt idx="5277">
                  <c:v>66.192999999999998</c:v>
                </c:pt>
                <c:pt idx="5278">
                  <c:v>65.679999999999993</c:v>
                </c:pt>
                <c:pt idx="5279">
                  <c:v>65.679999999999993</c:v>
                </c:pt>
                <c:pt idx="5280">
                  <c:v>66.366</c:v>
                </c:pt>
                <c:pt idx="5281">
                  <c:v>66.021999999999991</c:v>
                </c:pt>
                <c:pt idx="5282">
                  <c:v>65.850999999999999</c:v>
                </c:pt>
                <c:pt idx="5283">
                  <c:v>65.679999999999993</c:v>
                </c:pt>
                <c:pt idx="5284">
                  <c:v>65.679999999999993</c:v>
                </c:pt>
                <c:pt idx="5285">
                  <c:v>65.850999999999999</c:v>
                </c:pt>
                <c:pt idx="5286">
                  <c:v>65.679999999999993</c:v>
                </c:pt>
                <c:pt idx="5287">
                  <c:v>65.337999999999994</c:v>
                </c:pt>
                <c:pt idx="5288">
                  <c:v>64.995999999999995</c:v>
                </c:pt>
                <c:pt idx="5289">
                  <c:v>64.824999999999989</c:v>
                </c:pt>
                <c:pt idx="5290">
                  <c:v>64.824999999999989</c:v>
                </c:pt>
                <c:pt idx="5291">
                  <c:v>64.824999999999989</c:v>
                </c:pt>
                <c:pt idx="5292">
                  <c:v>64.651999999999987</c:v>
                </c:pt>
                <c:pt idx="5293">
                  <c:v>64.31</c:v>
                </c:pt>
                <c:pt idx="5294">
                  <c:v>64.31</c:v>
                </c:pt>
                <c:pt idx="5295">
                  <c:v>63.968000000000011</c:v>
                </c:pt>
                <c:pt idx="5296">
                  <c:v>63.282000000000004</c:v>
                </c:pt>
                <c:pt idx="5297">
                  <c:v>62.769000000000013</c:v>
                </c:pt>
                <c:pt idx="5298">
                  <c:v>62.425000000000004</c:v>
                </c:pt>
                <c:pt idx="5299">
                  <c:v>61.911999999999999</c:v>
                </c:pt>
                <c:pt idx="5300">
                  <c:v>61.398000000000003</c:v>
                </c:pt>
                <c:pt idx="5301">
                  <c:v>61.053999999999995</c:v>
                </c:pt>
                <c:pt idx="5302">
                  <c:v>60.712000000000003</c:v>
                </c:pt>
                <c:pt idx="5303">
                  <c:v>60.712000000000003</c:v>
                </c:pt>
                <c:pt idx="5304">
                  <c:v>60.882999999999996</c:v>
                </c:pt>
                <c:pt idx="5305">
                  <c:v>60.882999999999996</c:v>
                </c:pt>
                <c:pt idx="5306">
                  <c:v>61.569000000000003</c:v>
                </c:pt>
                <c:pt idx="5307">
                  <c:v>62.425000000000004</c:v>
                </c:pt>
                <c:pt idx="5308">
                  <c:v>63.111000000000004</c:v>
                </c:pt>
                <c:pt idx="5309">
                  <c:v>63.454999999999998</c:v>
                </c:pt>
                <c:pt idx="5310">
                  <c:v>63.968000000000011</c:v>
                </c:pt>
                <c:pt idx="5311">
                  <c:v>64.31</c:v>
                </c:pt>
                <c:pt idx="5312">
                  <c:v>64.651999999999987</c:v>
                </c:pt>
                <c:pt idx="5313">
                  <c:v>64.995999999999995</c:v>
                </c:pt>
                <c:pt idx="5314">
                  <c:v>65.850999999999999</c:v>
                </c:pt>
                <c:pt idx="5315">
                  <c:v>65.850999999999999</c:v>
                </c:pt>
                <c:pt idx="5316">
                  <c:v>66.021999999999991</c:v>
                </c:pt>
                <c:pt idx="5317">
                  <c:v>66.366</c:v>
                </c:pt>
                <c:pt idx="5318">
                  <c:v>66.537000000000006</c:v>
                </c:pt>
                <c:pt idx="5319">
                  <c:v>68.592000000000013</c:v>
                </c:pt>
                <c:pt idx="5320">
                  <c:v>69.449000000000012</c:v>
                </c:pt>
                <c:pt idx="5321">
                  <c:v>69.277999999999992</c:v>
                </c:pt>
                <c:pt idx="5322">
                  <c:v>69.277999999999992</c:v>
                </c:pt>
                <c:pt idx="5323">
                  <c:v>69.277999999999992</c:v>
                </c:pt>
                <c:pt idx="5324">
                  <c:v>69.277999999999992</c:v>
                </c:pt>
                <c:pt idx="5325">
                  <c:v>70.307999999999993</c:v>
                </c:pt>
                <c:pt idx="5326">
                  <c:v>71.85599999999998</c:v>
                </c:pt>
                <c:pt idx="5327">
                  <c:v>72.371999999999986</c:v>
                </c:pt>
                <c:pt idx="5328">
                  <c:v>72.891000000000005</c:v>
                </c:pt>
                <c:pt idx="5329">
                  <c:v>72.371999999999986</c:v>
                </c:pt>
                <c:pt idx="5330">
                  <c:v>73.062000000000012</c:v>
                </c:pt>
                <c:pt idx="5331">
                  <c:v>74.098000000000013</c:v>
                </c:pt>
                <c:pt idx="5332">
                  <c:v>73.926000000000002</c:v>
                </c:pt>
                <c:pt idx="5333">
                  <c:v>73.233999999999995</c:v>
                </c:pt>
                <c:pt idx="5334">
                  <c:v>73.753</c:v>
                </c:pt>
                <c:pt idx="5335">
                  <c:v>74.098000000000013</c:v>
                </c:pt>
                <c:pt idx="5336">
                  <c:v>73.926000000000002</c:v>
                </c:pt>
                <c:pt idx="5337">
                  <c:v>74.098000000000013</c:v>
                </c:pt>
                <c:pt idx="5338">
                  <c:v>73.58</c:v>
                </c:pt>
                <c:pt idx="5339">
                  <c:v>73.406999999999996</c:v>
                </c:pt>
                <c:pt idx="5340">
                  <c:v>72.891000000000005</c:v>
                </c:pt>
                <c:pt idx="5341">
                  <c:v>71.85599999999998</c:v>
                </c:pt>
                <c:pt idx="5342">
                  <c:v>70.823999999999998</c:v>
                </c:pt>
                <c:pt idx="5343">
                  <c:v>69.277999999999992</c:v>
                </c:pt>
                <c:pt idx="5344">
                  <c:v>67.391999999999996</c:v>
                </c:pt>
                <c:pt idx="5345">
                  <c:v>66.021999999999991</c:v>
                </c:pt>
                <c:pt idx="5346">
                  <c:v>64.995999999999995</c:v>
                </c:pt>
                <c:pt idx="5347">
                  <c:v>64.480999999999995</c:v>
                </c:pt>
                <c:pt idx="5348">
                  <c:v>63.797000000000011</c:v>
                </c:pt>
                <c:pt idx="5349">
                  <c:v>63.111000000000004</c:v>
                </c:pt>
                <c:pt idx="5350">
                  <c:v>62.254000000000005</c:v>
                </c:pt>
                <c:pt idx="5351">
                  <c:v>62.083000000000006</c:v>
                </c:pt>
                <c:pt idx="5352">
                  <c:v>61.741</c:v>
                </c:pt>
                <c:pt idx="5353">
                  <c:v>60.882999999999996</c:v>
                </c:pt>
                <c:pt idx="5354">
                  <c:v>60.195000000000007</c:v>
                </c:pt>
                <c:pt idx="5355">
                  <c:v>59.508000000000003</c:v>
                </c:pt>
                <c:pt idx="5356">
                  <c:v>58.993000000000002</c:v>
                </c:pt>
                <c:pt idx="5357">
                  <c:v>58.82</c:v>
                </c:pt>
                <c:pt idx="5358">
                  <c:v>58.476000000000006</c:v>
                </c:pt>
                <c:pt idx="5359">
                  <c:v>58.131</c:v>
                </c:pt>
                <c:pt idx="5360">
                  <c:v>57.614000000000004</c:v>
                </c:pt>
                <c:pt idx="5361">
                  <c:v>57.096000000000011</c:v>
                </c:pt>
                <c:pt idx="5362">
                  <c:v>56.577000000000005</c:v>
                </c:pt>
                <c:pt idx="5363">
                  <c:v>56.230000000000004</c:v>
                </c:pt>
                <c:pt idx="5364">
                  <c:v>55.883999999999993</c:v>
                </c:pt>
                <c:pt idx="5365">
                  <c:v>55.537000000000006</c:v>
                </c:pt>
                <c:pt idx="5366">
                  <c:v>55.016999999999996</c:v>
                </c:pt>
                <c:pt idx="5367">
                  <c:v>54.841999999999999</c:v>
                </c:pt>
                <c:pt idx="5368">
                  <c:v>54.322000000000003</c:v>
                </c:pt>
                <c:pt idx="5369">
                  <c:v>53.623000000000012</c:v>
                </c:pt>
                <c:pt idx="5370">
                  <c:v>53.1</c:v>
                </c:pt>
                <c:pt idx="5371">
                  <c:v>52.400999999999996</c:v>
                </c:pt>
                <c:pt idx="5372">
                  <c:v>51.699000000000012</c:v>
                </c:pt>
                <c:pt idx="5373">
                  <c:v>51.699000000000012</c:v>
                </c:pt>
                <c:pt idx="5374">
                  <c:v>51.699000000000012</c:v>
                </c:pt>
                <c:pt idx="5375">
                  <c:v>51.523000000000003</c:v>
                </c:pt>
                <c:pt idx="5376">
                  <c:v>51.523000000000003</c:v>
                </c:pt>
                <c:pt idx="5377">
                  <c:v>51.873999999999995</c:v>
                </c:pt>
                <c:pt idx="5378">
                  <c:v>52.576000000000001</c:v>
                </c:pt>
                <c:pt idx="5379">
                  <c:v>53.1</c:v>
                </c:pt>
                <c:pt idx="5380">
                  <c:v>54.147000000000006</c:v>
                </c:pt>
                <c:pt idx="5381">
                  <c:v>55.537000000000006</c:v>
                </c:pt>
                <c:pt idx="5382">
                  <c:v>57.096000000000011</c:v>
                </c:pt>
                <c:pt idx="5383">
                  <c:v>58.82</c:v>
                </c:pt>
                <c:pt idx="5384">
                  <c:v>60.368000000000002</c:v>
                </c:pt>
                <c:pt idx="5385">
                  <c:v>61.569000000000003</c:v>
                </c:pt>
                <c:pt idx="5386">
                  <c:v>62.94</c:v>
                </c:pt>
                <c:pt idx="5387">
                  <c:v>64.31</c:v>
                </c:pt>
                <c:pt idx="5388">
                  <c:v>65.679999999999993</c:v>
                </c:pt>
                <c:pt idx="5389">
                  <c:v>66.537000000000006</c:v>
                </c:pt>
                <c:pt idx="5390">
                  <c:v>67.391999999999996</c:v>
                </c:pt>
                <c:pt idx="5391">
                  <c:v>68.763000000000005</c:v>
                </c:pt>
                <c:pt idx="5392">
                  <c:v>69.106999999999999</c:v>
                </c:pt>
                <c:pt idx="5393">
                  <c:v>69.793000000000006</c:v>
                </c:pt>
                <c:pt idx="5394">
                  <c:v>70.307999999999993</c:v>
                </c:pt>
                <c:pt idx="5395">
                  <c:v>70.650999999999982</c:v>
                </c:pt>
                <c:pt idx="5396">
                  <c:v>70.995000000000005</c:v>
                </c:pt>
                <c:pt idx="5397">
                  <c:v>71.85599999999998</c:v>
                </c:pt>
                <c:pt idx="5398">
                  <c:v>72.545000000000002</c:v>
                </c:pt>
                <c:pt idx="5399">
                  <c:v>72.718000000000004</c:v>
                </c:pt>
                <c:pt idx="5400">
                  <c:v>72.545000000000002</c:v>
                </c:pt>
                <c:pt idx="5401">
                  <c:v>72.545000000000002</c:v>
                </c:pt>
                <c:pt idx="5402">
                  <c:v>72.371999999999986</c:v>
                </c:pt>
                <c:pt idx="5403">
                  <c:v>72.198999999999998</c:v>
                </c:pt>
                <c:pt idx="5404">
                  <c:v>72.198999999999998</c:v>
                </c:pt>
                <c:pt idx="5405">
                  <c:v>72.371999999999986</c:v>
                </c:pt>
                <c:pt idx="5406">
                  <c:v>72.198999999999998</c:v>
                </c:pt>
                <c:pt idx="5407">
                  <c:v>72.198999999999998</c:v>
                </c:pt>
                <c:pt idx="5408">
                  <c:v>72.198999999999998</c:v>
                </c:pt>
                <c:pt idx="5409">
                  <c:v>71.85599999999998</c:v>
                </c:pt>
                <c:pt idx="5410">
                  <c:v>71.512</c:v>
                </c:pt>
                <c:pt idx="5411">
                  <c:v>71.167999999999992</c:v>
                </c:pt>
                <c:pt idx="5412">
                  <c:v>70.650999999999982</c:v>
                </c:pt>
                <c:pt idx="5413">
                  <c:v>69.106999999999999</c:v>
                </c:pt>
                <c:pt idx="5414">
                  <c:v>67.735000000000014</c:v>
                </c:pt>
                <c:pt idx="5415">
                  <c:v>66.537000000000006</c:v>
                </c:pt>
                <c:pt idx="5416">
                  <c:v>65.167000000000002</c:v>
                </c:pt>
                <c:pt idx="5417">
                  <c:v>63.797000000000011</c:v>
                </c:pt>
                <c:pt idx="5418">
                  <c:v>62.425000000000004</c:v>
                </c:pt>
                <c:pt idx="5419">
                  <c:v>61.569000000000003</c:v>
                </c:pt>
                <c:pt idx="5420">
                  <c:v>60.712000000000003</c:v>
                </c:pt>
                <c:pt idx="5421">
                  <c:v>60.024000000000001</c:v>
                </c:pt>
                <c:pt idx="5422">
                  <c:v>59.508000000000003</c:v>
                </c:pt>
                <c:pt idx="5423">
                  <c:v>58.82</c:v>
                </c:pt>
                <c:pt idx="5424">
                  <c:v>57.785000000000004</c:v>
                </c:pt>
                <c:pt idx="5425">
                  <c:v>57.268000000000008</c:v>
                </c:pt>
                <c:pt idx="5426">
                  <c:v>56.923000000000002</c:v>
                </c:pt>
                <c:pt idx="5427">
                  <c:v>56.230000000000004</c:v>
                </c:pt>
                <c:pt idx="5428">
                  <c:v>55.537000000000006</c:v>
                </c:pt>
                <c:pt idx="5429">
                  <c:v>55.189</c:v>
                </c:pt>
                <c:pt idx="5430">
                  <c:v>55.364000000000004</c:v>
                </c:pt>
                <c:pt idx="5431">
                  <c:v>55.189</c:v>
                </c:pt>
                <c:pt idx="5432">
                  <c:v>54.322000000000003</c:v>
                </c:pt>
                <c:pt idx="5433">
                  <c:v>53.973000000000006</c:v>
                </c:pt>
                <c:pt idx="5434">
                  <c:v>53.623000000000012</c:v>
                </c:pt>
                <c:pt idx="5435">
                  <c:v>53.274000000000001</c:v>
                </c:pt>
                <c:pt idx="5436">
                  <c:v>53.1</c:v>
                </c:pt>
                <c:pt idx="5437">
                  <c:v>52.75</c:v>
                </c:pt>
                <c:pt idx="5438">
                  <c:v>52.75</c:v>
                </c:pt>
                <c:pt idx="5439">
                  <c:v>52.576000000000001</c:v>
                </c:pt>
                <c:pt idx="5440">
                  <c:v>52.576000000000001</c:v>
                </c:pt>
                <c:pt idx="5441">
                  <c:v>52.400999999999996</c:v>
                </c:pt>
                <c:pt idx="5442">
                  <c:v>52.225000000000009</c:v>
                </c:pt>
                <c:pt idx="5443">
                  <c:v>52.05</c:v>
                </c:pt>
                <c:pt idx="5444">
                  <c:v>52.05</c:v>
                </c:pt>
                <c:pt idx="5445">
                  <c:v>52.05</c:v>
                </c:pt>
                <c:pt idx="5446">
                  <c:v>51.873999999999995</c:v>
                </c:pt>
                <c:pt idx="5447">
                  <c:v>51.873999999999995</c:v>
                </c:pt>
                <c:pt idx="5448">
                  <c:v>52.05</c:v>
                </c:pt>
                <c:pt idx="5449">
                  <c:v>52.225000000000009</c:v>
                </c:pt>
                <c:pt idx="5450">
                  <c:v>52.925000000000004</c:v>
                </c:pt>
                <c:pt idx="5451">
                  <c:v>53.973000000000006</c:v>
                </c:pt>
                <c:pt idx="5452">
                  <c:v>54.841999999999999</c:v>
                </c:pt>
                <c:pt idx="5453">
                  <c:v>56.230000000000004</c:v>
                </c:pt>
                <c:pt idx="5454">
                  <c:v>58.131</c:v>
                </c:pt>
                <c:pt idx="5455">
                  <c:v>60.195000000000007</c:v>
                </c:pt>
                <c:pt idx="5456">
                  <c:v>62.083000000000006</c:v>
                </c:pt>
                <c:pt idx="5457">
                  <c:v>63.968000000000011</c:v>
                </c:pt>
                <c:pt idx="5458">
                  <c:v>65.679999999999993</c:v>
                </c:pt>
                <c:pt idx="5459">
                  <c:v>67.221000000000004</c:v>
                </c:pt>
                <c:pt idx="5460">
                  <c:v>69.449000000000012</c:v>
                </c:pt>
                <c:pt idx="5461">
                  <c:v>71.85599999999998</c:v>
                </c:pt>
                <c:pt idx="5462">
                  <c:v>73.062000000000012</c:v>
                </c:pt>
                <c:pt idx="5463">
                  <c:v>74.790999999999997</c:v>
                </c:pt>
                <c:pt idx="5464">
                  <c:v>75.138999999999982</c:v>
                </c:pt>
                <c:pt idx="5465">
                  <c:v>76.180999999999983</c:v>
                </c:pt>
                <c:pt idx="5466">
                  <c:v>76.703000000000003</c:v>
                </c:pt>
                <c:pt idx="5467">
                  <c:v>77.224999999999994</c:v>
                </c:pt>
                <c:pt idx="5468">
                  <c:v>77.573999999999998</c:v>
                </c:pt>
                <c:pt idx="5469">
                  <c:v>77.748999999999995</c:v>
                </c:pt>
                <c:pt idx="5470">
                  <c:v>77.923000000000002</c:v>
                </c:pt>
                <c:pt idx="5471">
                  <c:v>77.923000000000002</c:v>
                </c:pt>
                <c:pt idx="5472">
                  <c:v>78.623999999999981</c:v>
                </c:pt>
                <c:pt idx="5473">
                  <c:v>78.274000000000001</c:v>
                </c:pt>
                <c:pt idx="5474">
                  <c:v>78.623999999999981</c:v>
                </c:pt>
                <c:pt idx="5475">
                  <c:v>78.449000000000012</c:v>
                </c:pt>
                <c:pt idx="5476">
                  <c:v>78.449000000000012</c:v>
                </c:pt>
                <c:pt idx="5477">
                  <c:v>78.8</c:v>
                </c:pt>
                <c:pt idx="5478">
                  <c:v>78.274000000000001</c:v>
                </c:pt>
                <c:pt idx="5479">
                  <c:v>78.274000000000001</c:v>
                </c:pt>
                <c:pt idx="5480">
                  <c:v>78.449000000000012</c:v>
                </c:pt>
                <c:pt idx="5481">
                  <c:v>78.449000000000012</c:v>
                </c:pt>
                <c:pt idx="5482">
                  <c:v>78.8</c:v>
                </c:pt>
                <c:pt idx="5483">
                  <c:v>79.325999999999979</c:v>
                </c:pt>
                <c:pt idx="5484">
                  <c:v>79.325999999999979</c:v>
                </c:pt>
                <c:pt idx="5485">
                  <c:v>78.8</c:v>
                </c:pt>
                <c:pt idx="5486">
                  <c:v>78.274000000000001</c:v>
                </c:pt>
                <c:pt idx="5487">
                  <c:v>76.006</c:v>
                </c:pt>
                <c:pt idx="5488">
                  <c:v>72.198999999999998</c:v>
                </c:pt>
                <c:pt idx="5489">
                  <c:v>69.106999999999999</c:v>
                </c:pt>
                <c:pt idx="5490">
                  <c:v>67.906000000000006</c:v>
                </c:pt>
                <c:pt idx="5491">
                  <c:v>67.05</c:v>
                </c:pt>
                <c:pt idx="5492">
                  <c:v>66.537000000000006</c:v>
                </c:pt>
                <c:pt idx="5493">
                  <c:v>66.021999999999991</c:v>
                </c:pt>
                <c:pt idx="5494">
                  <c:v>65.337999999999994</c:v>
                </c:pt>
                <c:pt idx="5495">
                  <c:v>64.651999999999987</c:v>
                </c:pt>
                <c:pt idx="5496">
                  <c:v>63.797000000000011</c:v>
                </c:pt>
                <c:pt idx="5497">
                  <c:v>63.111000000000004</c:v>
                </c:pt>
                <c:pt idx="5498">
                  <c:v>61.911999999999999</c:v>
                </c:pt>
                <c:pt idx="5499">
                  <c:v>61.398000000000003</c:v>
                </c:pt>
                <c:pt idx="5500">
                  <c:v>60.712000000000003</c:v>
                </c:pt>
                <c:pt idx="5501">
                  <c:v>60.024000000000001</c:v>
                </c:pt>
                <c:pt idx="5502">
                  <c:v>59.508000000000003</c:v>
                </c:pt>
                <c:pt idx="5503">
                  <c:v>59.164000000000001</c:v>
                </c:pt>
                <c:pt idx="5504">
                  <c:v>58.476000000000006</c:v>
                </c:pt>
                <c:pt idx="5505">
                  <c:v>58.131</c:v>
                </c:pt>
                <c:pt idx="5506">
                  <c:v>57.614000000000004</c:v>
                </c:pt>
                <c:pt idx="5507">
                  <c:v>57.440999999999995</c:v>
                </c:pt>
                <c:pt idx="5508">
                  <c:v>57.096000000000011</c:v>
                </c:pt>
                <c:pt idx="5509">
                  <c:v>57.096000000000011</c:v>
                </c:pt>
                <c:pt idx="5510">
                  <c:v>57.268000000000008</c:v>
                </c:pt>
                <c:pt idx="5511">
                  <c:v>57.614000000000004</c:v>
                </c:pt>
                <c:pt idx="5512">
                  <c:v>58.131</c:v>
                </c:pt>
                <c:pt idx="5513">
                  <c:v>58.476000000000006</c:v>
                </c:pt>
                <c:pt idx="5514">
                  <c:v>58.647000000000006</c:v>
                </c:pt>
                <c:pt idx="5515">
                  <c:v>58.476000000000006</c:v>
                </c:pt>
                <c:pt idx="5516">
                  <c:v>58.131</c:v>
                </c:pt>
                <c:pt idx="5517">
                  <c:v>57.440999999999995</c:v>
                </c:pt>
                <c:pt idx="5518">
                  <c:v>57.096000000000011</c:v>
                </c:pt>
                <c:pt idx="5519">
                  <c:v>56.75</c:v>
                </c:pt>
                <c:pt idx="5520">
                  <c:v>56.923000000000002</c:v>
                </c:pt>
                <c:pt idx="5521">
                  <c:v>57.614000000000004</c:v>
                </c:pt>
                <c:pt idx="5522">
                  <c:v>58.647000000000006</c:v>
                </c:pt>
                <c:pt idx="5523">
                  <c:v>59.68</c:v>
                </c:pt>
                <c:pt idx="5524">
                  <c:v>60.882999999999996</c:v>
                </c:pt>
                <c:pt idx="5525">
                  <c:v>62.254000000000005</c:v>
                </c:pt>
                <c:pt idx="5526">
                  <c:v>63.968000000000011</c:v>
                </c:pt>
                <c:pt idx="5527">
                  <c:v>65.850999999999999</c:v>
                </c:pt>
                <c:pt idx="5528">
                  <c:v>67.563999999999993</c:v>
                </c:pt>
                <c:pt idx="5529">
                  <c:v>68.763000000000005</c:v>
                </c:pt>
                <c:pt idx="5530">
                  <c:v>69.793000000000006</c:v>
                </c:pt>
                <c:pt idx="5531">
                  <c:v>70.307999999999993</c:v>
                </c:pt>
                <c:pt idx="5532">
                  <c:v>71.682999999999993</c:v>
                </c:pt>
                <c:pt idx="5533">
                  <c:v>72.545000000000002</c:v>
                </c:pt>
                <c:pt idx="5534">
                  <c:v>72.891000000000005</c:v>
                </c:pt>
                <c:pt idx="5535">
                  <c:v>73.926000000000002</c:v>
                </c:pt>
                <c:pt idx="5536">
                  <c:v>74.619</c:v>
                </c:pt>
                <c:pt idx="5537">
                  <c:v>74.790999999999997</c:v>
                </c:pt>
                <c:pt idx="5538">
                  <c:v>75.312000000000012</c:v>
                </c:pt>
                <c:pt idx="5539">
                  <c:v>76.006</c:v>
                </c:pt>
                <c:pt idx="5540">
                  <c:v>76.527999999999992</c:v>
                </c:pt>
                <c:pt idx="5541">
                  <c:v>77.573999999999998</c:v>
                </c:pt>
                <c:pt idx="5542">
                  <c:v>77.748999999999995</c:v>
                </c:pt>
                <c:pt idx="5543">
                  <c:v>77.923000000000002</c:v>
                </c:pt>
                <c:pt idx="5544">
                  <c:v>78.449000000000012</c:v>
                </c:pt>
                <c:pt idx="5545">
                  <c:v>79.150999999999982</c:v>
                </c:pt>
                <c:pt idx="5546">
                  <c:v>78.974999999999994</c:v>
                </c:pt>
                <c:pt idx="5547">
                  <c:v>78.098000000000013</c:v>
                </c:pt>
                <c:pt idx="5548">
                  <c:v>77.573999999999998</c:v>
                </c:pt>
                <c:pt idx="5549">
                  <c:v>77.224999999999994</c:v>
                </c:pt>
                <c:pt idx="5550">
                  <c:v>76.527999999999992</c:v>
                </c:pt>
                <c:pt idx="5551">
                  <c:v>76.180999999999983</c:v>
                </c:pt>
                <c:pt idx="5552">
                  <c:v>75.658999999999992</c:v>
                </c:pt>
                <c:pt idx="5553">
                  <c:v>75.312000000000012</c:v>
                </c:pt>
                <c:pt idx="5554">
                  <c:v>74.619</c:v>
                </c:pt>
                <c:pt idx="5555">
                  <c:v>72.718000000000004</c:v>
                </c:pt>
                <c:pt idx="5556">
                  <c:v>70.995000000000005</c:v>
                </c:pt>
                <c:pt idx="5557">
                  <c:v>69.449000000000012</c:v>
                </c:pt>
                <c:pt idx="5558">
                  <c:v>67.906000000000006</c:v>
                </c:pt>
                <c:pt idx="5559">
                  <c:v>67.221000000000004</c:v>
                </c:pt>
                <c:pt idx="5560">
                  <c:v>66.708000000000013</c:v>
                </c:pt>
                <c:pt idx="5561">
                  <c:v>66.021999999999991</c:v>
                </c:pt>
                <c:pt idx="5562">
                  <c:v>65.679999999999993</c:v>
                </c:pt>
                <c:pt idx="5563">
                  <c:v>65.509</c:v>
                </c:pt>
                <c:pt idx="5564">
                  <c:v>65.167000000000002</c:v>
                </c:pt>
                <c:pt idx="5565">
                  <c:v>64.824999999999989</c:v>
                </c:pt>
                <c:pt idx="5566">
                  <c:v>64.31</c:v>
                </c:pt>
                <c:pt idx="5567">
                  <c:v>64.138999999999982</c:v>
                </c:pt>
                <c:pt idx="5568">
                  <c:v>63.797000000000011</c:v>
                </c:pt>
                <c:pt idx="5569">
                  <c:v>63.626000000000012</c:v>
                </c:pt>
                <c:pt idx="5570">
                  <c:v>63.282000000000004</c:v>
                </c:pt>
                <c:pt idx="5571">
                  <c:v>62.769000000000013</c:v>
                </c:pt>
                <c:pt idx="5572">
                  <c:v>62.083000000000006</c:v>
                </c:pt>
                <c:pt idx="5573">
                  <c:v>62.425000000000004</c:v>
                </c:pt>
                <c:pt idx="5574">
                  <c:v>62.598000000000006</c:v>
                </c:pt>
                <c:pt idx="5575">
                  <c:v>62.94</c:v>
                </c:pt>
                <c:pt idx="5576">
                  <c:v>63.111000000000004</c:v>
                </c:pt>
                <c:pt idx="5577">
                  <c:v>63.111000000000004</c:v>
                </c:pt>
                <c:pt idx="5578">
                  <c:v>63.111000000000004</c:v>
                </c:pt>
                <c:pt idx="5579">
                  <c:v>62.769000000000013</c:v>
                </c:pt>
                <c:pt idx="5580">
                  <c:v>62.083000000000006</c:v>
                </c:pt>
                <c:pt idx="5581">
                  <c:v>61.911999999999999</c:v>
                </c:pt>
                <c:pt idx="5582">
                  <c:v>61.741</c:v>
                </c:pt>
                <c:pt idx="5583">
                  <c:v>61.569000000000003</c:v>
                </c:pt>
                <c:pt idx="5584">
                  <c:v>61.569000000000003</c:v>
                </c:pt>
                <c:pt idx="5585">
                  <c:v>61.398000000000003</c:v>
                </c:pt>
                <c:pt idx="5586">
                  <c:v>61.398000000000003</c:v>
                </c:pt>
                <c:pt idx="5587">
                  <c:v>61.569000000000003</c:v>
                </c:pt>
                <c:pt idx="5588">
                  <c:v>61.741</c:v>
                </c:pt>
                <c:pt idx="5589">
                  <c:v>61.741</c:v>
                </c:pt>
                <c:pt idx="5590">
                  <c:v>61.741</c:v>
                </c:pt>
                <c:pt idx="5591">
                  <c:v>61.569000000000003</c:v>
                </c:pt>
                <c:pt idx="5592">
                  <c:v>61.227000000000011</c:v>
                </c:pt>
                <c:pt idx="5593">
                  <c:v>61.398000000000003</c:v>
                </c:pt>
                <c:pt idx="5594">
                  <c:v>61.911999999999999</c:v>
                </c:pt>
                <c:pt idx="5595">
                  <c:v>62.254000000000005</c:v>
                </c:pt>
                <c:pt idx="5596">
                  <c:v>62.425000000000004</c:v>
                </c:pt>
                <c:pt idx="5597">
                  <c:v>62.94</c:v>
                </c:pt>
                <c:pt idx="5598">
                  <c:v>63.968000000000011</c:v>
                </c:pt>
                <c:pt idx="5599">
                  <c:v>64.824999999999989</c:v>
                </c:pt>
                <c:pt idx="5600">
                  <c:v>65.509</c:v>
                </c:pt>
                <c:pt idx="5601">
                  <c:v>66.366</c:v>
                </c:pt>
                <c:pt idx="5602">
                  <c:v>67.05</c:v>
                </c:pt>
                <c:pt idx="5603">
                  <c:v>68.421000000000006</c:v>
                </c:pt>
                <c:pt idx="5604">
                  <c:v>69.621999999999986</c:v>
                </c:pt>
                <c:pt idx="5605">
                  <c:v>70.307999999999993</c:v>
                </c:pt>
                <c:pt idx="5606">
                  <c:v>70.48</c:v>
                </c:pt>
                <c:pt idx="5607">
                  <c:v>70.650999999999982</c:v>
                </c:pt>
                <c:pt idx="5608">
                  <c:v>71.85599999999998</c:v>
                </c:pt>
                <c:pt idx="5609">
                  <c:v>72.891000000000005</c:v>
                </c:pt>
                <c:pt idx="5610">
                  <c:v>73.58</c:v>
                </c:pt>
                <c:pt idx="5611">
                  <c:v>74.790999999999997</c:v>
                </c:pt>
                <c:pt idx="5612">
                  <c:v>75.831999999999994</c:v>
                </c:pt>
                <c:pt idx="5613">
                  <c:v>76.180999999999983</c:v>
                </c:pt>
                <c:pt idx="5614">
                  <c:v>76.006</c:v>
                </c:pt>
                <c:pt idx="5615">
                  <c:v>76.875999999999991</c:v>
                </c:pt>
                <c:pt idx="5616">
                  <c:v>76.875999999999991</c:v>
                </c:pt>
                <c:pt idx="5617">
                  <c:v>77.224999999999994</c:v>
                </c:pt>
                <c:pt idx="5618">
                  <c:v>77.400000000000006</c:v>
                </c:pt>
                <c:pt idx="5619">
                  <c:v>77.05</c:v>
                </c:pt>
                <c:pt idx="5620">
                  <c:v>76.875999999999991</c:v>
                </c:pt>
                <c:pt idx="5621">
                  <c:v>77.224999999999994</c:v>
                </c:pt>
                <c:pt idx="5622">
                  <c:v>77.573999999999998</c:v>
                </c:pt>
                <c:pt idx="5623">
                  <c:v>78.274000000000001</c:v>
                </c:pt>
                <c:pt idx="5624">
                  <c:v>77.05</c:v>
                </c:pt>
                <c:pt idx="5625">
                  <c:v>73.753</c:v>
                </c:pt>
                <c:pt idx="5626">
                  <c:v>70.137</c:v>
                </c:pt>
                <c:pt idx="5627">
                  <c:v>69.277999999999992</c:v>
                </c:pt>
                <c:pt idx="5628">
                  <c:v>68.763000000000005</c:v>
                </c:pt>
                <c:pt idx="5629">
                  <c:v>68.421000000000006</c:v>
                </c:pt>
                <c:pt idx="5630">
                  <c:v>67.735000000000014</c:v>
                </c:pt>
                <c:pt idx="5631">
                  <c:v>67.563999999999993</c:v>
                </c:pt>
                <c:pt idx="5632">
                  <c:v>67.391999999999996</c:v>
                </c:pt>
                <c:pt idx="5633">
                  <c:v>66.878999999999991</c:v>
                </c:pt>
                <c:pt idx="5634">
                  <c:v>66.537000000000006</c:v>
                </c:pt>
                <c:pt idx="5635">
                  <c:v>66.192999999999998</c:v>
                </c:pt>
                <c:pt idx="5636">
                  <c:v>65.850999999999999</c:v>
                </c:pt>
                <c:pt idx="5637">
                  <c:v>65.850999999999999</c:v>
                </c:pt>
                <c:pt idx="5638">
                  <c:v>65.679999999999993</c:v>
                </c:pt>
                <c:pt idx="5639">
                  <c:v>65.167000000000002</c:v>
                </c:pt>
                <c:pt idx="5640">
                  <c:v>64.995999999999995</c:v>
                </c:pt>
                <c:pt idx="5641">
                  <c:v>64.651999999999987</c:v>
                </c:pt>
                <c:pt idx="5642">
                  <c:v>64.31</c:v>
                </c:pt>
                <c:pt idx="5643">
                  <c:v>63.626000000000012</c:v>
                </c:pt>
                <c:pt idx="5644">
                  <c:v>63.454999999999998</c:v>
                </c:pt>
                <c:pt idx="5645">
                  <c:v>63.454999999999998</c:v>
                </c:pt>
                <c:pt idx="5646">
                  <c:v>63.282000000000004</c:v>
                </c:pt>
                <c:pt idx="5647">
                  <c:v>63.282000000000004</c:v>
                </c:pt>
                <c:pt idx="5648">
                  <c:v>63.111000000000004</c:v>
                </c:pt>
                <c:pt idx="5649">
                  <c:v>62.94</c:v>
                </c:pt>
                <c:pt idx="5650">
                  <c:v>62.598000000000006</c:v>
                </c:pt>
                <c:pt idx="5651">
                  <c:v>62.425000000000004</c:v>
                </c:pt>
                <c:pt idx="5652">
                  <c:v>62.425000000000004</c:v>
                </c:pt>
                <c:pt idx="5653">
                  <c:v>62.254000000000005</c:v>
                </c:pt>
                <c:pt idx="5654">
                  <c:v>62.425000000000004</c:v>
                </c:pt>
                <c:pt idx="5655">
                  <c:v>62.254000000000005</c:v>
                </c:pt>
                <c:pt idx="5656">
                  <c:v>62.083000000000006</c:v>
                </c:pt>
                <c:pt idx="5657">
                  <c:v>61.911999999999999</c:v>
                </c:pt>
                <c:pt idx="5658">
                  <c:v>61.741</c:v>
                </c:pt>
                <c:pt idx="5659">
                  <c:v>61.741</c:v>
                </c:pt>
                <c:pt idx="5660">
                  <c:v>61.741</c:v>
                </c:pt>
                <c:pt idx="5661">
                  <c:v>61.741</c:v>
                </c:pt>
                <c:pt idx="5662">
                  <c:v>61.741</c:v>
                </c:pt>
                <c:pt idx="5663">
                  <c:v>61.911999999999999</c:v>
                </c:pt>
                <c:pt idx="5664">
                  <c:v>61.911999999999999</c:v>
                </c:pt>
                <c:pt idx="5665">
                  <c:v>62.083000000000006</c:v>
                </c:pt>
                <c:pt idx="5666">
                  <c:v>62.254000000000005</c:v>
                </c:pt>
                <c:pt idx="5667">
                  <c:v>62.598000000000006</c:v>
                </c:pt>
                <c:pt idx="5668">
                  <c:v>62.598000000000006</c:v>
                </c:pt>
                <c:pt idx="5669">
                  <c:v>62.769000000000013</c:v>
                </c:pt>
                <c:pt idx="5670">
                  <c:v>63.111000000000004</c:v>
                </c:pt>
                <c:pt idx="5671">
                  <c:v>63.282000000000004</c:v>
                </c:pt>
                <c:pt idx="5672">
                  <c:v>63.454999999999998</c:v>
                </c:pt>
                <c:pt idx="5673">
                  <c:v>63.626000000000012</c:v>
                </c:pt>
                <c:pt idx="5674">
                  <c:v>63.797000000000011</c:v>
                </c:pt>
                <c:pt idx="5675">
                  <c:v>63.797000000000011</c:v>
                </c:pt>
                <c:pt idx="5676">
                  <c:v>64.138999999999982</c:v>
                </c:pt>
                <c:pt idx="5677">
                  <c:v>64.31</c:v>
                </c:pt>
                <c:pt idx="5678">
                  <c:v>65.167000000000002</c:v>
                </c:pt>
                <c:pt idx="5679">
                  <c:v>66.021999999999991</c:v>
                </c:pt>
                <c:pt idx="5680">
                  <c:v>66.366</c:v>
                </c:pt>
                <c:pt idx="5681">
                  <c:v>66.192999999999998</c:v>
                </c:pt>
                <c:pt idx="5682">
                  <c:v>66.192999999999998</c:v>
                </c:pt>
                <c:pt idx="5683">
                  <c:v>66.708000000000013</c:v>
                </c:pt>
                <c:pt idx="5684">
                  <c:v>67.906000000000006</c:v>
                </c:pt>
                <c:pt idx="5685">
                  <c:v>68.421000000000006</c:v>
                </c:pt>
                <c:pt idx="5686">
                  <c:v>69.621999999999986</c:v>
                </c:pt>
                <c:pt idx="5687">
                  <c:v>69.793000000000006</c:v>
                </c:pt>
                <c:pt idx="5688">
                  <c:v>70.307999999999993</c:v>
                </c:pt>
                <c:pt idx="5689">
                  <c:v>71.512</c:v>
                </c:pt>
                <c:pt idx="5690">
                  <c:v>72.027999999999992</c:v>
                </c:pt>
                <c:pt idx="5691">
                  <c:v>72.371999999999986</c:v>
                </c:pt>
                <c:pt idx="5692">
                  <c:v>72.545000000000002</c:v>
                </c:pt>
                <c:pt idx="5693">
                  <c:v>72.891000000000005</c:v>
                </c:pt>
                <c:pt idx="5694">
                  <c:v>73.062000000000012</c:v>
                </c:pt>
                <c:pt idx="5695">
                  <c:v>74.271000000000001</c:v>
                </c:pt>
                <c:pt idx="5696">
                  <c:v>73.406999999999996</c:v>
                </c:pt>
                <c:pt idx="5697">
                  <c:v>71.512</c:v>
                </c:pt>
                <c:pt idx="5698">
                  <c:v>70.137</c:v>
                </c:pt>
                <c:pt idx="5699">
                  <c:v>69.964000000000013</c:v>
                </c:pt>
                <c:pt idx="5700">
                  <c:v>69.621999999999986</c:v>
                </c:pt>
                <c:pt idx="5701">
                  <c:v>69.106999999999999</c:v>
                </c:pt>
                <c:pt idx="5702">
                  <c:v>68.592000000000013</c:v>
                </c:pt>
                <c:pt idx="5703">
                  <c:v>68.592000000000013</c:v>
                </c:pt>
                <c:pt idx="5704">
                  <c:v>68.076999999999998</c:v>
                </c:pt>
                <c:pt idx="5705">
                  <c:v>67.735000000000014</c:v>
                </c:pt>
                <c:pt idx="5706">
                  <c:v>67.05</c:v>
                </c:pt>
                <c:pt idx="5707">
                  <c:v>66.366</c:v>
                </c:pt>
                <c:pt idx="5708">
                  <c:v>65.509</c:v>
                </c:pt>
                <c:pt idx="5709">
                  <c:v>65.167000000000002</c:v>
                </c:pt>
                <c:pt idx="5710">
                  <c:v>64.824999999999989</c:v>
                </c:pt>
                <c:pt idx="5711">
                  <c:v>64.480999999999995</c:v>
                </c:pt>
                <c:pt idx="5712">
                  <c:v>64.31</c:v>
                </c:pt>
                <c:pt idx="5713">
                  <c:v>64.31</c:v>
                </c:pt>
                <c:pt idx="5714">
                  <c:v>64.138999999999982</c:v>
                </c:pt>
                <c:pt idx="5715">
                  <c:v>63.968000000000011</c:v>
                </c:pt>
                <c:pt idx="5716">
                  <c:v>63.797000000000011</c:v>
                </c:pt>
                <c:pt idx="5717">
                  <c:v>63.454999999999998</c:v>
                </c:pt>
                <c:pt idx="5718">
                  <c:v>63.282000000000004</c:v>
                </c:pt>
                <c:pt idx="5719">
                  <c:v>63.282000000000004</c:v>
                </c:pt>
                <c:pt idx="5720">
                  <c:v>63.111000000000004</c:v>
                </c:pt>
                <c:pt idx="5721">
                  <c:v>62.769000000000013</c:v>
                </c:pt>
                <c:pt idx="5722">
                  <c:v>62.598000000000006</c:v>
                </c:pt>
                <c:pt idx="5723">
                  <c:v>62.425000000000004</c:v>
                </c:pt>
                <c:pt idx="5724">
                  <c:v>62.254000000000005</c:v>
                </c:pt>
                <c:pt idx="5725">
                  <c:v>62.254000000000005</c:v>
                </c:pt>
                <c:pt idx="5726">
                  <c:v>62.425000000000004</c:v>
                </c:pt>
                <c:pt idx="5727">
                  <c:v>62.254000000000005</c:v>
                </c:pt>
                <c:pt idx="5728">
                  <c:v>62.083000000000006</c:v>
                </c:pt>
                <c:pt idx="5729">
                  <c:v>62.083000000000006</c:v>
                </c:pt>
                <c:pt idx="5730">
                  <c:v>62.083000000000006</c:v>
                </c:pt>
                <c:pt idx="5731">
                  <c:v>62.083000000000006</c:v>
                </c:pt>
                <c:pt idx="5732">
                  <c:v>62.083000000000006</c:v>
                </c:pt>
                <c:pt idx="5733">
                  <c:v>61.911999999999999</c:v>
                </c:pt>
                <c:pt idx="5734">
                  <c:v>61.741</c:v>
                </c:pt>
                <c:pt idx="5735">
                  <c:v>61.741</c:v>
                </c:pt>
                <c:pt idx="5736">
                  <c:v>61.911999999999999</c:v>
                </c:pt>
                <c:pt idx="5737">
                  <c:v>61.911999999999999</c:v>
                </c:pt>
                <c:pt idx="5738">
                  <c:v>62.083000000000006</c:v>
                </c:pt>
                <c:pt idx="5739">
                  <c:v>62.425000000000004</c:v>
                </c:pt>
                <c:pt idx="5740">
                  <c:v>62.598000000000006</c:v>
                </c:pt>
                <c:pt idx="5741">
                  <c:v>62.94</c:v>
                </c:pt>
                <c:pt idx="5742">
                  <c:v>63.282000000000004</c:v>
                </c:pt>
                <c:pt idx="5743">
                  <c:v>63.111000000000004</c:v>
                </c:pt>
                <c:pt idx="5744">
                  <c:v>63.282000000000004</c:v>
                </c:pt>
                <c:pt idx="5745">
                  <c:v>63.626000000000012</c:v>
                </c:pt>
                <c:pt idx="5746">
                  <c:v>64.31</c:v>
                </c:pt>
                <c:pt idx="5747">
                  <c:v>64.824999999999989</c:v>
                </c:pt>
                <c:pt idx="5748">
                  <c:v>64.995999999999995</c:v>
                </c:pt>
                <c:pt idx="5749">
                  <c:v>65.167000000000002</c:v>
                </c:pt>
                <c:pt idx="5750">
                  <c:v>65.679999999999993</c:v>
                </c:pt>
                <c:pt idx="5751">
                  <c:v>66.537000000000006</c:v>
                </c:pt>
                <c:pt idx="5752">
                  <c:v>67.391999999999996</c:v>
                </c:pt>
                <c:pt idx="5753">
                  <c:v>68.421000000000006</c:v>
                </c:pt>
                <c:pt idx="5754">
                  <c:v>69.793000000000006</c:v>
                </c:pt>
                <c:pt idx="5755">
                  <c:v>71.167999999999992</c:v>
                </c:pt>
                <c:pt idx="5756">
                  <c:v>72.198999999999998</c:v>
                </c:pt>
                <c:pt idx="5757">
                  <c:v>73.233999999999995</c:v>
                </c:pt>
                <c:pt idx="5758">
                  <c:v>74.098000000000013</c:v>
                </c:pt>
                <c:pt idx="5759">
                  <c:v>75.138999999999982</c:v>
                </c:pt>
                <c:pt idx="5760">
                  <c:v>76.353999999999999</c:v>
                </c:pt>
                <c:pt idx="5761">
                  <c:v>76.703000000000003</c:v>
                </c:pt>
                <c:pt idx="5762">
                  <c:v>77.224999999999994</c:v>
                </c:pt>
                <c:pt idx="5763">
                  <c:v>77.400000000000006</c:v>
                </c:pt>
                <c:pt idx="5764">
                  <c:v>77.400000000000006</c:v>
                </c:pt>
                <c:pt idx="5765">
                  <c:v>78.274000000000001</c:v>
                </c:pt>
                <c:pt idx="5766">
                  <c:v>76.875999999999991</c:v>
                </c:pt>
                <c:pt idx="5767">
                  <c:v>75.831999999999994</c:v>
                </c:pt>
                <c:pt idx="5768">
                  <c:v>74.964000000000013</c:v>
                </c:pt>
                <c:pt idx="5769">
                  <c:v>74.964000000000013</c:v>
                </c:pt>
                <c:pt idx="5770">
                  <c:v>75.483999999999995</c:v>
                </c:pt>
                <c:pt idx="5771">
                  <c:v>76.180999999999983</c:v>
                </c:pt>
                <c:pt idx="5772">
                  <c:v>76.353999999999999</c:v>
                </c:pt>
                <c:pt idx="5773">
                  <c:v>76.180999999999983</c:v>
                </c:pt>
                <c:pt idx="5774">
                  <c:v>75.138999999999982</c:v>
                </c:pt>
                <c:pt idx="5775">
                  <c:v>74.098000000000013</c:v>
                </c:pt>
                <c:pt idx="5776">
                  <c:v>72.891000000000005</c:v>
                </c:pt>
                <c:pt idx="5777">
                  <c:v>71.512</c:v>
                </c:pt>
                <c:pt idx="5778">
                  <c:v>69.793000000000006</c:v>
                </c:pt>
                <c:pt idx="5779">
                  <c:v>68.763000000000005</c:v>
                </c:pt>
                <c:pt idx="5780">
                  <c:v>68.076999999999998</c:v>
                </c:pt>
                <c:pt idx="5781">
                  <c:v>67.221000000000004</c:v>
                </c:pt>
                <c:pt idx="5782">
                  <c:v>67.05</c:v>
                </c:pt>
                <c:pt idx="5783">
                  <c:v>66.708000000000013</c:v>
                </c:pt>
                <c:pt idx="5784">
                  <c:v>66.537000000000006</c:v>
                </c:pt>
                <c:pt idx="5785">
                  <c:v>66.366</c:v>
                </c:pt>
                <c:pt idx="5786">
                  <c:v>65.850999999999999</c:v>
                </c:pt>
                <c:pt idx="5787">
                  <c:v>65.337999999999994</c:v>
                </c:pt>
                <c:pt idx="5788">
                  <c:v>65.337999999999994</c:v>
                </c:pt>
                <c:pt idx="5789">
                  <c:v>64.995999999999995</c:v>
                </c:pt>
                <c:pt idx="5790">
                  <c:v>64.651999999999987</c:v>
                </c:pt>
                <c:pt idx="5791">
                  <c:v>64.31</c:v>
                </c:pt>
                <c:pt idx="5792">
                  <c:v>64.138999999999982</c:v>
                </c:pt>
                <c:pt idx="5793">
                  <c:v>63.968000000000011</c:v>
                </c:pt>
                <c:pt idx="5794">
                  <c:v>63.626000000000012</c:v>
                </c:pt>
                <c:pt idx="5795">
                  <c:v>63.282000000000004</c:v>
                </c:pt>
                <c:pt idx="5796">
                  <c:v>63.111000000000004</c:v>
                </c:pt>
                <c:pt idx="5797">
                  <c:v>62.94</c:v>
                </c:pt>
                <c:pt idx="5798">
                  <c:v>62.598000000000006</c:v>
                </c:pt>
                <c:pt idx="5799">
                  <c:v>62.425000000000004</c:v>
                </c:pt>
                <c:pt idx="5800">
                  <c:v>62.254000000000005</c:v>
                </c:pt>
                <c:pt idx="5801">
                  <c:v>62.083000000000006</c:v>
                </c:pt>
                <c:pt idx="5802">
                  <c:v>62.083000000000006</c:v>
                </c:pt>
                <c:pt idx="5803">
                  <c:v>61.741</c:v>
                </c:pt>
                <c:pt idx="5804">
                  <c:v>61.741</c:v>
                </c:pt>
                <c:pt idx="5805">
                  <c:v>61.741</c:v>
                </c:pt>
                <c:pt idx="5806">
                  <c:v>61.569000000000003</c:v>
                </c:pt>
                <c:pt idx="5807">
                  <c:v>61.569000000000003</c:v>
                </c:pt>
                <c:pt idx="5808">
                  <c:v>61.569000000000003</c:v>
                </c:pt>
                <c:pt idx="5809">
                  <c:v>61.911999999999999</c:v>
                </c:pt>
                <c:pt idx="5810">
                  <c:v>62.254000000000005</c:v>
                </c:pt>
                <c:pt idx="5811">
                  <c:v>63.282000000000004</c:v>
                </c:pt>
                <c:pt idx="5812">
                  <c:v>63.968000000000011</c:v>
                </c:pt>
                <c:pt idx="5813">
                  <c:v>64.480999999999995</c:v>
                </c:pt>
                <c:pt idx="5814">
                  <c:v>65.167000000000002</c:v>
                </c:pt>
                <c:pt idx="5815">
                  <c:v>65.850999999999999</c:v>
                </c:pt>
                <c:pt idx="5816">
                  <c:v>66.366</c:v>
                </c:pt>
                <c:pt idx="5817">
                  <c:v>66.708000000000013</c:v>
                </c:pt>
                <c:pt idx="5818">
                  <c:v>67.735000000000014</c:v>
                </c:pt>
                <c:pt idx="5819">
                  <c:v>69.106999999999999</c:v>
                </c:pt>
                <c:pt idx="5820">
                  <c:v>70.48</c:v>
                </c:pt>
                <c:pt idx="5821">
                  <c:v>72.198999999999998</c:v>
                </c:pt>
                <c:pt idx="5822">
                  <c:v>73.58</c:v>
                </c:pt>
                <c:pt idx="5823">
                  <c:v>75.658999999999992</c:v>
                </c:pt>
                <c:pt idx="5824">
                  <c:v>76.527999999999992</c:v>
                </c:pt>
                <c:pt idx="5825">
                  <c:v>77.573999999999998</c:v>
                </c:pt>
                <c:pt idx="5826">
                  <c:v>78.274000000000001</c:v>
                </c:pt>
                <c:pt idx="5827">
                  <c:v>79.501999999999995</c:v>
                </c:pt>
                <c:pt idx="5828">
                  <c:v>80.558999999999983</c:v>
                </c:pt>
                <c:pt idx="5829">
                  <c:v>82.151999999999987</c:v>
                </c:pt>
                <c:pt idx="5830">
                  <c:v>81.796999999999997</c:v>
                </c:pt>
                <c:pt idx="5831">
                  <c:v>82.685999999999993</c:v>
                </c:pt>
                <c:pt idx="5832">
                  <c:v>83.043000000000006</c:v>
                </c:pt>
                <c:pt idx="5833">
                  <c:v>83.578999999999979</c:v>
                </c:pt>
                <c:pt idx="5834">
                  <c:v>83.221000000000004</c:v>
                </c:pt>
                <c:pt idx="5835">
                  <c:v>83.578999999999979</c:v>
                </c:pt>
                <c:pt idx="5836">
                  <c:v>83.043000000000006</c:v>
                </c:pt>
                <c:pt idx="5837">
                  <c:v>82.33</c:v>
                </c:pt>
                <c:pt idx="5838">
                  <c:v>82.151999999999987</c:v>
                </c:pt>
                <c:pt idx="5839">
                  <c:v>81.796999999999997</c:v>
                </c:pt>
                <c:pt idx="5840">
                  <c:v>81.796999999999997</c:v>
                </c:pt>
                <c:pt idx="5841">
                  <c:v>80.558999999999983</c:v>
                </c:pt>
                <c:pt idx="5842">
                  <c:v>80.558999999999983</c:v>
                </c:pt>
                <c:pt idx="5843">
                  <c:v>80.381999999999991</c:v>
                </c:pt>
                <c:pt idx="5844">
                  <c:v>79.501999999999995</c:v>
                </c:pt>
                <c:pt idx="5845">
                  <c:v>78.623999999999981</c:v>
                </c:pt>
                <c:pt idx="5846">
                  <c:v>77.748999999999995</c:v>
                </c:pt>
                <c:pt idx="5847">
                  <c:v>76.006</c:v>
                </c:pt>
                <c:pt idx="5848">
                  <c:v>74.619</c:v>
                </c:pt>
                <c:pt idx="5849">
                  <c:v>73.233999999999995</c:v>
                </c:pt>
                <c:pt idx="5850">
                  <c:v>71.682999999999993</c:v>
                </c:pt>
                <c:pt idx="5851">
                  <c:v>70.823999999999998</c:v>
                </c:pt>
                <c:pt idx="5852">
                  <c:v>69.964000000000013</c:v>
                </c:pt>
                <c:pt idx="5853">
                  <c:v>69.449000000000012</c:v>
                </c:pt>
                <c:pt idx="5854">
                  <c:v>68.933999999999997</c:v>
                </c:pt>
                <c:pt idx="5855">
                  <c:v>68.592000000000013</c:v>
                </c:pt>
                <c:pt idx="5856">
                  <c:v>68.248000000000005</c:v>
                </c:pt>
                <c:pt idx="5857">
                  <c:v>67.735000000000014</c:v>
                </c:pt>
                <c:pt idx="5858">
                  <c:v>67.391999999999996</c:v>
                </c:pt>
                <c:pt idx="5859">
                  <c:v>67.221000000000004</c:v>
                </c:pt>
                <c:pt idx="5860">
                  <c:v>66.878999999999991</c:v>
                </c:pt>
                <c:pt idx="5861">
                  <c:v>66.366</c:v>
                </c:pt>
                <c:pt idx="5862">
                  <c:v>66.192999999999998</c:v>
                </c:pt>
                <c:pt idx="5863">
                  <c:v>65.679999999999993</c:v>
                </c:pt>
                <c:pt idx="5864">
                  <c:v>65.337999999999994</c:v>
                </c:pt>
                <c:pt idx="5865">
                  <c:v>64.824999999999989</c:v>
                </c:pt>
                <c:pt idx="5866">
                  <c:v>64.31</c:v>
                </c:pt>
                <c:pt idx="5867">
                  <c:v>64.138999999999982</c:v>
                </c:pt>
                <c:pt idx="5868">
                  <c:v>63.968000000000011</c:v>
                </c:pt>
                <c:pt idx="5869">
                  <c:v>63.797000000000011</c:v>
                </c:pt>
                <c:pt idx="5870">
                  <c:v>63.626000000000012</c:v>
                </c:pt>
                <c:pt idx="5871">
                  <c:v>63.282000000000004</c:v>
                </c:pt>
                <c:pt idx="5872">
                  <c:v>62.769000000000013</c:v>
                </c:pt>
                <c:pt idx="5873">
                  <c:v>62.254000000000005</c:v>
                </c:pt>
                <c:pt idx="5874">
                  <c:v>62.083000000000006</c:v>
                </c:pt>
                <c:pt idx="5875">
                  <c:v>61.911999999999999</c:v>
                </c:pt>
                <c:pt idx="5876">
                  <c:v>61.741</c:v>
                </c:pt>
                <c:pt idx="5877">
                  <c:v>61.569000000000003</c:v>
                </c:pt>
                <c:pt idx="5878">
                  <c:v>61.227000000000011</c:v>
                </c:pt>
                <c:pt idx="5879">
                  <c:v>61.398000000000003</c:v>
                </c:pt>
                <c:pt idx="5880">
                  <c:v>61.569000000000003</c:v>
                </c:pt>
                <c:pt idx="5881">
                  <c:v>62.254000000000005</c:v>
                </c:pt>
                <c:pt idx="5882">
                  <c:v>63.111000000000004</c:v>
                </c:pt>
                <c:pt idx="5883">
                  <c:v>63.968000000000011</c:v>
                </c:pt>
                <c:pt idx="5884">
                  <c:v>64.995999999999995</c:v>
                </c:pt>
                <c:pt idx="5885">
                  <c:v>66.192999999999998</c:v>
                </c:pt>
                <c:pt idx="5886">
                  <c:v>67.221000000000004</c:v>
                </c:pt>
                <c:pt idx="5887">
                  <c:v>69.277999999999992</c:v>
                </c:pt>
                <c:pt idx="5888">
                  <c:v>70.995000000000005</c:v>
                </c:pt>
                <c:pt idx="5889">
                  <c:v>72.198999999999998</c:v>
                </c:pt>
                <c:pt idx="5890">
                  <c:v>73.062000000000012</c:v>
                </c:pt>
                <c:pt idx="5891">
                  <c:v>74.271000000000001</c:v>
                </c:pt>
                <c:pt idx="5892">
                  <c:v>75.312000000000012</c:v>
                </c:pt>
                <c:pt idx="5893">
                  <c:v>76.527999999999992</c:v>
                </c:pt>
                <c:pt idx="5894">
                  <c:v>77.05</c:v>
                </c:pt>
                <c:pt idx="5895">
                  <c:v>78.098000000000013</c:v>
                </c:pt>
                <c:pt idx="5896">
                  <c:v>79.150999999999982</c:v>
                </c:pt>
                <c:pt idx="5897">
                  <c:v>79.85299999999998</c:v>
                </c:pt>
                <c:pt idx="5898">
                  <c:v>80.911000000000016</c:v>
                </c:pt>
                <c:pt idx="5899">
                  <c:v>81.796999999999997</c:v>
                </c:pt>
                <c:pt idx="5900">
                  <c:v>82.33</c:v>
                </c:pt>
                <c:pt idx="5901">
                  <c:v>83.043000000000006</c:v>
                </c:pt>
                <c:pt idx="5902">
                  <c:v>83.399000000000001</c:v>
                </c:pt>
                <c:pt idx="5903">
                  <c:v>83.757000000000005</c:v>
                </c:pt>
                <c:pt idx="5904">
                  <c:v>84.114999999999995</c:v>
                </c:pt>
                <c:pt idx="5905">
                  <c:v>84.114999999999995</c:v>
                </c:pt>
                <c:pt idx="5906">
                  <c:v>83.935000000000002</c:v>
                </c:pt>
                <c:pt idx="5907">
                  <c:v>83.757000000000005</c:v>
                </c:pt>
                <c:pt idx="5908">
                  <c:v>83.935000000000002</c:v>
                </c:pt>
                <c:pt idx="5909">
                  <c:v>84.114999999999995</c:v>
                </c:pt>
                <c:pt idx="5910">
                  <c:v>83.935000000000002</c:v>
                </c:pt>
                <c:pt idx="5911">
                  <c:v>84.474000000000004</c:v>
                </c:pt>
                <c:pt idx="5912">
                  <c:v>83.935000000000002</c:v>
                </c:pt>
                <c:pt idx="5913">
                  <c:v>83.578999999999979</c:v>
                </c:pt>
                <c:pt idx="5914">
                  <c:v>82.507999999999996</c:v>
                </c:pt>
                <c:pt idx="5915">
                  <c:v>82.151999999999987</c:v>
                </c:pt>
                <c:pt idx="5916">
                  <c:v>81.266000000000005</c:v>
                </c:pt>
                <c:pt idx="5917">
                  <c:v>80.028999999999982</c:v>
                </c:pt>
                <c:pt idx="5918">
                  <c:v>78.974999999999994</c:v>
                </c:pt>
                <c:pt idx="5919">
                  <c:v>78.098000000000013</c:v>
                </c:pt>
                <c:pt idx="5920">
                  <c:v>76.703000000000003</c:v>
                </c:pt>
                <c:pt idx="5921">
                  <c:v>75.138999999999982</c:v>
                </c:pt>
                <c:pt idx="5922">
                  <c:v>74.098000000000013</c:v>
                </c:pt>
                <c:pt idx="5923">
                  <c:v>73.233999999999995</c:v>
                </c:pt>
                <c:pt idx="5924">
                  <c:v>72.198999999999998</c:v>
                </c:pt>
                <c:pt idx="5925">
                  <c:v>71.85599999999998</c:v>
                </c:pt>
                <c:pt idx="5926">
                  <c:v>71.167999999999992</c:v>
                </c:pt>
                <c:pt idx="5927">
                  <c:v>70.823999999999998</c:v>
                </c:pt>
                <c:pt idx="5928">
                  <c:v>70.650999999999982</c:v>
                </c:pt>
                <c:pt idx="5929">
                  <c:v>70.48</c:v>
                </c:pt>
                <c:pt idx="5930">
                  <c:v>69.964000000000013</c:v>
                </c:pt>
                <c:pt idx="5931">
                  <c:v>69.964000000000013</c:v>
                </c:pt>
                <c:pt idx="5932">
                  <c:v>69.793000000000006</c:v>
                </c:pt>
                <c:pt idx="5933">
                  <c:v>69.793000000000006</c:v>
                </c:pt>
                <c:pt idx="5934">
                  <c:v>69.621999999999986</c:v>
                </c:pt>
                <c:pt idx="5935">
                  <c:v>69.621999999999986</c:v>
                </c:pt>
                <c:pt idx="5936">
                  <c:v>69.277999999999992</c:v>
                </c:pt>
                <c:pt idx="5937">
                  <c:v>69.106999999999999</c:v>
                </c:pt>
                <c:pt idx="5938">
                  <c:v>68.763000000000005</c:v>
                </c:pt>
                <c:pt idx="5939">
                  <c:v>68.076999999999998</c:v>
                </c:pt>
                <c:pt idx="5940">
                  <c:v>67.735000000000014</c:v>
                </c:pt>
                <c:pt idx="5941">
                  <c:v>67.221000000000004</c:v>
                </c:pt>
                <c:pt idx="5942">
                  <c:v>66.878999999999991</c:v>
                </c:pt>
                <c:pt idx="5943">
                  <c:v>66.537000000000006</c:v>
                </c:pt>
                <c:pt idx="5944">
                  <c:v>66.366</c:v>
                </c:pt>
                <c:pt idx="5945">
                  <c:v>66.192999999999998</c:v>
                </c:pt>
                <c:pt idx="5946">
                  <c:v>65.850999999999999</c:v>
                </c:pt>
                <c:pt idx="5947">
                  <c:v>65.509</c:v>
                </c:pt>
                <c:pt idx="5948">
                  <c:v>65.337999999999994</c:v>
                </c:pt>
                <c:pt idx="5949">
                  <c:v>64.995999999999995</c:v>
                </c:pt>
                <c:pt idx="5950">
                  <c:v>64.480999999999995</c:v>
                </c:pt>
                <c:pt idx="5951">
                  <c:v>64.31</c:v>
                </c:pt>
                <c:pt idx="5952">
                  <c:v>64.480999999999995</c:v>
                </c:pt>
                <c:pt idx="5953">
                  <c:v>64.480999999999995</c:v>
                </c:pt>
                <c:pt idx="5954">
                  <c:v>64.995999999999995</c:v>
                </c:pt>
                <c:pt idx="5955">
                  <c:v>65.850999999999999</c:v>
                </c:pt>
                <c:pt idx="5956">
                  <c:v>66.878999999999991</c:v>
                </c:pt>
                <c:pt idx="5957">
                  <c:v>68.248000000000005</c:v>
                </c:pt>
                <c:pt idx="5958">
                  <c:v>69.621999999999986</c:v>
                </c:pt>
                <c:pt idx="5959">
                  <c:v>71.167999999999992</c:v>
                </c:pt>
                <c:pt idx="5960">
                  <c:v>72.891000000000005</c:v>
                </c:pt>
                <c:pt idx="5961">
                  <c:v>73.926000000000002</c:v>
                </c:pt>
                <c:pt idx="5962">
                  <c:v>74.964000000000013</c:v>
                </c:pt>
                <c:pt idx="5963">
                  <c:v>75.483999999999995</c:v>
                </c:pt>
                <c:pt idx="5964">
                  <c:v>75.831999999999994</c:v>
                </c:pt>
                <c:pt idx="5965">
                  <c:v>76.527999999999992</c:v>
                </c:pt>
                <c:pt idx="5966">
                  <c:v>76.875999999999991</c:v>
                </c:pt>
                <c:pt idx="5967">
                  <c:v>77.573999999999998</c:v>
                </c:pt>
                <c:pt idx="5968">
                  <c:v>78.274000000000001</c:v>
                </c:pt>
                <c:pt idx="5969">
                  <c:v>78.974999999999994</c:v>
                </c:pt>
                <c:pt idx="5970">
                  <c:v>79.677999999999983</c:v>
                </c:pt>
                <c:pt idx="5971">
                  <c:v>80.028999999999982</c:v>
                </c:pt>
                <c:pt idx="5972">
                  <c:v>80.558999999999983</c:v>
                </c:pt>
                <c:pt idx="5973">
                  <c:v>80.558999999999983</c:v>
                </c:pt>
                <c:pt idx="5974">
                  <c:v>81.266000000000005</c:v>
                </c:pt>
                <c:pt idx="5975">
                  <c:v>81.266000000000005</c:v>
                </c:pt>
                <c:pt idx="5976">
                  <c:v>81.442000000000007</c:v>
                </c:pt>
                <c:pt idx="5977">
                  <c:v>81.09</c:v>
                </c:pt>
                <c:pt idx="5978">
                  <c:v>80.911000000000016</c:v>
                </c:pt>
                <c:pt idx="5979">
                  <c:v>81.796999999999997</c:v>
                </c:pt>
                <c:pt idx="5980">
                  <c:v>81.620999999999981</c:v>
                </c:pt>
                <c:pt idx="5981">
                  <c:v>81.09</c:v>
                </c:pt>
                <c:pt idx="5982">
                  <c:v>80.735000000000014</c:v>
                </c:pt>
                <c:pt idx="5983">
                  <c:v>80.911000000000016</c:v>
                </c:pt>
                <c:pt idx="5984">
                  <c:v>81.266000000000005</c:v>
                </c:pt>
                <c:pt idx="5985">
                  <c:v>81.266000000000005</c:v>
                </c:pt>
                <c:pt idx="5986">
                  <c:v>81.09</c:v>
                </c:pt>
                <c:pt idx="5987">
                  <c:v>81.09</c:v>
                </c:pt>
                <c:pt idx="5988">
                  <c:v>80.735000000000014</c:v>
                </c:pt>
                <c:pt idx="5989">
                  <c:v>80.381999999999991</c:v>
                </c:pt>
                <c:pt idx="5990">
                  <c:v>79.501999999999995</c:v>
                </c:pt>
                <c:pt idx="5991">
                  <c:v>77.748999999999995</c:v>
                </c:pt>
                <c:pt idx="5992">
                  <c:v>75.658999999999992</c:v>
                </c:pt>
                <c:pt idx="5993">
                  <c:v>73.926000000000002</c:v>
                </c:pt>
                <c:pt idx="5994">
                  <c:v>72.545000000000002</c:v>
                </c:pt>
                <c:pt idx="5995">
                  <c:v>71.682999999999993</c:v>
                </c:pt>
                <c:pt idx="5996">
                  <c:v>70.823999999999998</c:v>
                </c:pt>
                <c:pt idx="5997">
                  <c:v>70.137</c:v>
                </c:pt>
                <c:pt idx="5998">
                  <c:v>69.621999999999986</c:v>
                </c:pt>
                <c:pt idx="5999">
                  <c:v>69.106999999999999</c:v>
                </c:pt>
                <c:pt idx="6000">
                  <c:v>68.933999999999997</c:v>
                </c:pt>
                <c:pt idx="6001">
                  <c:v>68.592000000000013</c:v>
                </c:pt>
                <c:pt idx="6002">
                  <c:v>68.421000000000006</c:v>
                </c:pt>
                <c:pt idx="6003">
                  <c:v>68.076999999999998</c:v>
                </c:pt>
                <c:pt idx="6004">
                  <c:v>67.563999999999993</c:v>
                </c:pt>
                <c:pt idx="6005">
                  <c:v>67.221000000000004</c:v>
                </c:pt>
                <c:pt idx="6006">
                  <c:v>67.05</c:v>
                </c:pt>
                <c:pt idx="6007">
                  <c:v>66.537000000000006</c:v>
                </c:pt>
                <c:pt idx="6008">
                  <c:v>66.366</c:v>
                </c:pt>
                <c:pt idx="6009">
                  <c:v>66.192999999999998</c:v>
                </c:pt>
                <c:pt idx="6010">
                  <c:v>66.021999999999991</c:v>
                </c:pt>
                <c:pt idx="6011">
                  <c:v>66.021999999999991</c:v>
                </c:pt>
                <c:pt idx="6012">
                  <c:v>65.850999999999999</c:v>
                </c:pt>
                <c:pt idx="6013">
                  <c:v>65.509</c:v>
                </c:pt>
                <c:pt idx="6014">
                  <c:v>65.167000000000002</c:v>
                </c:pt>
                <c:pt idx="6015">
                  <c:v>64.995999999999995</c:v>
                </c:pt>
                <c:pt idx="6016">
                  <c:v>65.167000000000002</c:v>
                </c:pt>
                <c:pt idx="6017">
                  <c:v>65.167000000000002</c:v>
                </c:pt>
                <c:pt idx="6018">
                  <c:v>65.509</c:v>
                </c:pt>
                <c:pt idx="6019">
                  <c:v>65.679999999999993</c:v>
                </c:pt>
                <c:pt idx="6020">
                  <c:v>65.850999999999999</c:v>
                </c:pt>
                <c:pt idx="6021">
                  <c:v>66.021999999999991</c:v>
                </c:pt>
                <c:pt idx="6022">
                  <c:v>66.192999999999998</c:v>
                </c:pt>
                <c:pt idx="6023">
                  <c:v>66.537000000000006</c:v>
                </c:pt>
                <c:pt idx="6024">
                  <c:v>66.537000000000006</c:v>
                </c:pt>
                <c:pt idx="6025">
                  <c:v>66.708000000000013</c:v>
                </c:pt>
                <c:pt idx="6026">
                  <c:v>66.878999999999991</c:v>
                </c:pt>
                <c:pt idx="6027">
                  <c:v>67.221000000000004</c:v>
                </c:pt>
                <c:pt idx="6028">
                  <c:v>68.076999999999998</c:v>
                </c:pt>
                <c:pt idx="6029">
                  <c:v>68.933999999999997</c:v>
                </c:pt>
                <c:pt idx="6030">
                  <c:v>69.964000000000013</c:v>
                </c:pt>
                <c:pt idx="6031">
                  <c:v>70.995000000000005</c:v>
                </c:pt>
                <c:pt idx="6032">
                  <c:v>72.891000000000005</c:v>
                </c:pt>
                <c:pt idx="6033">
                  <c:v>73.926000000000002</c:v>
                </c:pt>
                <c:pt idx="6034">
                  <c:v>74.790999999999997</c:v>
                </c:pt>
                <c:pt idx="6035">
                  <c:v>76.180999999999983</c:v>
                </c:pt>
                <c:pt idx="6036">
                  <c:v>77.224999999999994</c:v>
                </c:pt>
                <c:pt idx="6037">
                  <c:v>77.923000000000002</c:v>
                </c:pt>
                <c:pt idx="6038">
                  <c:v>77.573999999999998</c:v>
                </c:pt>
                <c:pt idx="6039">
                  <c:v>77.923000000000002</c:v>
                </c:pt>
                <c:pt idx="6040">
                  <c:v>77.748999999999995</c:v>
                </c:pt>
                <c:pt idx="6041">
                  <c:v>77.573999999999998</c:v>
                </c:pt>
                <c:pt idx="6042">
                  <c:v>78.623999999999981</c:v>
                </c:pt>
                <c:pt idx="6043">
                  <c:v>78.274000000000001</c:v>
                </c:pt>
                <c:pt idx="6044">
                  <c:v>79.85299999999998</c:v>
                </c:pt>
                <c:pt idx="6045">
                  <c:v>80.206000000000003</c:v>
                </c:pt>
                <c:pt idx="6046">
                  <c:v>80.381999999999991</c:v>
                </c:pt>
                <c:pt idx="6047">
                  <c:v>79.85299999999998</c:v>
                </c:pt>
                <c:pt idx="6048">
                  <c:v>80.911000000000016</c:v>
                </c:pt>
                <c:pt idx="6049">
                  <c:v>81.442000000000007</c:v>
                </c:pt>
                <c:pt idx="6050">
                  <c:v>82.151999999999987</c:v>
                </c:pt>
                <c:pt idx="6051">
                  <c:v>82.507999999999996</c:v>
                </c:pt>
                <c:pt idx="6052">
                  <c:v>81.974999999999994</c:v>
                </c:pt>
                <c:pt idx="6053">
                  <c:v>81.620999999999981</c:v>
                </c:pt>
                <c:pt idx="6054">
                  <c:v>81.796999999999997</c:v>
                </c:pt>
                <c:pt idx="6055">
                  <c:v>81.266000000000005</c:v>
                </c:pt>
                <c:pt idx="6056">
                  <c:v>80.028999999999982</c:v>
                </c:pt>
                <c:pt idx="6057">
                  <c:v>80.206000000000003</c:v>
                </c:pt>
                <c:pt idx="6058">
                  <c:v>80.735000000000014</c:v>
                </c:pt>
                <c:pt idx="6059">
                  <c:v>81.09</c:v>
                </c:pt>
                <c:pt idx="6060">
                  <c:v>81.266000000000005</c:v>
                </c:pt>
                <c:pt idx="6061">
                  <c:v>81.09</c:v>
                </c:pt>
                <c:pt idx="6062">
                  <c:v>80.735000000000014</c:v>
                </c:pt>
                <c:pt idx="6063">
                  <c:v>80.028999999999982</c:v>
                </c:pt>
                <c:pt idx="6064">
                  <c:v>77.573999999999998</c:v>
                </c:pt>
                <c:pt idx="6065">
                  <c:v>75.483999999999995</c:v>
                </c:pt>
                <c:pt idx="6066">
                  <c:v>74.446000000000012</c:v>
                </c:pt>
                <c:pt idx="6067">
                  <c:v>74.098000000000013</c:v>
                </c:pt>
                <c:pt idx="6068">
                  <c:v>74.098000000000013</c:v>
                </c:pt>
                <c:pt idx="6069">
                  <c:v>73.58</c:v>
                </c:pt>
                <c:pt idx="6070">
                  <c:v>72.891000000000005</c:v>
                </c:pt>
                <c:pt idx="6071">
                  <c:v>72.027999999999992</c:v>
                </c:pt>
                <c:pt idx="6072">
                  <c:v>71.682999999999993</c:v>
                </c:pt>
                <c:pt idx="6073">
                  <c:v>71.338999999999999</c:v>
                </c:pt>
                <c:pt idx="6074">
                  <c:v>70.995000000000005</c:v>
                </c:pt>
                <c:pt idx="6075">
                  <c:v>70.307999999999993</c:v>
                </c:pt>
                <c:pt idx="6076">
                  <c:v>70.137</c:v>
                </c:pt>
                <c:pt idx="6077">
                  <c:v>69.964000000000013</c:v>
                </c:pt>
                <c:pt idx="6078">
                  <c:v>69.793000000000006</c:v>
                </c:pt>
                <c:pt idx="6079">
                  <c:v>69.277999999999992</c:v>
                </c:pt>
                <c:pt idx="6080">
                  <c:v>68.933999999999997</c:v>
                </c:pt>
                <c:pt idx="6081">
                  <c:v>68.592000000000013</c:v>
                </c:pt>
                <c:pt idx="6082">
                  <c:v>68.421000000000006</c:v>
                </c:pt>
                <c:pt idx="6083">
                  <c:v>68.076999999999998</c:v>
                </c:pt>
                <c:pt idx="6084">
                  <c:v>67.391999999999996</c:v>
                </c:pt>
                <c:pt idx="6085">
                  <c:v>67.221000000000004</c:v>
                </c:pt>
                <c:pt idx="6086">
                  <c:v>67.05</c:v>
                </c:pt>
                <c:pt idx="6087">
                  <c:v>67.05</c:v>
                </c:pt>
                <c:pt idx="6088">
                  <c:v>67.05</c:v>
                </c:pt>
                <c:pt idx="6089">
                  <c:v>67.05</c:v>
                </c:pt>
                <c:pt idx="6090">
                  <c:v>66.878999999999991</c:v>
                </c:pt>
                <c:pt idx="6091">
                  <c:v>66.708000000000013</c:v>
                </c:pt>
                <c:pt idx="6092">
                  <c:v>66.537000000000006</c:v>
                </c:pt>
                <c:pt idx="6093">
                  <c:v>66.021999999999991</c:v>
                </c:pt>
                <c:pt idx="6094">
                  <c:v>65.509</c:v>
                </c:pt>
                <c:pt idx="6095">
                  <c:v>65.167000000000002</c:v>
                </c:pt>
                <c:pt idx="6096">
                  <c:v>65.167000000000002</c:v>
                </c:pt>
                <c:pt idx="6097">
                  <c:v>65.850999999999999</c:v>
                </c:pt>
                <c:pt idx="6098">
                  <c:v>66.366</c:v>
                </c:pt>
                <c:pt idx="6099">
                  <c:v>67.391999999999996</c:v>
                </c:pt>
                <c:pt idx="6100">
                  <c:v>68.421000000000006</c:v>
                </c:pt>
                <c:pt idx="6101">
                  <c:v>69.793000000000006</c:v>
                </c:pt>
                <c:pt idx="6102">
                  <c:v>71.682999999999993</c:v>
                </c:pt>
                <c:pt idx="6103">
                  <c:v>72.891000000000005</c:v>
                </c:pt>
                <c:pt idx="6104">
                  <c:v>73.406999999999996</c:v>
                </c:pt>
                <c:pt idx="6105">
                  <c:v>73.926000000000002</c:v>
                </c:pt>
                <c:pt idx="6106">
                  <c:v>74.790999999999997</c:v>
                </c:pt>
                <c:pt idx="6107">
                  <c:v>74.964000000000013</c:v>
                </c:pt>
                <c:pt idx="6108">
                  <c:v>75.831999999999994</c:v>
                </c:pt>
                <c:pt idx="6109">
                  <c:v>77.05</c:v>
                </c:pt>
                <c:pt idx="6110">
                  <c:v>78.449000000000012</c:v>
                </c:pt>
                <c:pt idx="6111">
                  <c:v>79.150999999999982</c:v>
                </c:pt>
                <c:pt idx="6112">
                  <c:v>78.623999999999981</c:v>
                </c:pt>
                <c:pt idx="6113">
                  <c:v>79.85299999999998</c:v>
                </c:pt>
                <c:pt idx="6114">
                  <c:v>80.558999999999983</c:v>
                </c:pt>
                <c:pt idx="6115">
                  <c:v>80.381999999999991</c:v>
                </c:pt>
                <c:pt idx="6116">
                  <c:v>80.381999999999991</c:v>
                </c:pt>
                <c:pt idx="6117">
                  <c:v>80.028999999999982</c:v>
                </c:pt>
                <c:pt idx="6118">
                  <c:v>80.381999999999991</c:v>
                </c:pt>
                <c:pt idx="6119">
                  <c:v>80.206000000000003</c:v>
                </c:pt>
                <c:pt idx="6120">
                  <c:v>80.381999999999991</c:v>
                </c:pt>
                <c:pt idx="6121">
                  <c:v>80.735000000000014</c:v>
                </c:pt>
                <c:pt idx="6122">
                  <c:v>81.09</c:v>
                </c:pt>
                <c:pt idx="6123">
                  <c:v>81.09</c:v>
                </c:pt>
                <c:pt idx="6124">
                  <c:v>80.028999999999982</c:v>
                </c:pt>
                <c:pt idx="6125">
                  <c:v>79.677999999999983</c:v>
                </c:pt>
                <c:pt idx="6126">
                  <c:v>79.677999999999983</c:v>
                </c:pt>
                <c:pt idx="6127">
                  <c:v>79.501999999999995</c:v>
                </c:pt>
                <c:pt idx="6128">
                  <c:v>78.974999999999994</c:v>
                </c:pt>
                <c:pt idx="6129">
                  <c:v>78.449000000000012</c:v>
                </c:pt>
                <c:pt idx="6130">
                  <c:v>78.449000000000012</c:v>
                </c:pt>
                <c:pt idx="6131">
                  <c:v>78.623999999999981</c:v>
                </c:pt>
                <c:pt idx="6132">
                  <c:v>77.05</c:v>
                </c:pt>
                <c:pt idx="6133">
                  <c:v>75.138999999999982</c:v>
                </c:pt>
                <c:pt idx="6134">
                  <c:v>74.098000000000013</c:v>
                </c:pt>
                <c:pt idx="6135">
                  <c:v>73.58</c:v>
                </c:pt>
                <c:pt idx="6136">
                  <c:v>72.027999999999992</c:v>
                </c:pt>
                <c:pt idx="6137">
                  <c:v>70.307999999999993</c:v>
                </c:pt>
                <c:pt idx="6138">
                  <c:v>68.592000000000013</c:v>
                </c:pt>
                <c:pt idx="6139">
                  <c:v>68.248000000000005</c:v>
                </c:pt>
                <c:pt idx="6140">
                  <c:v>68.076999999999998</c:v>
                </c:pt>
                <c:pt idx="6141">
                  <c:v>67.906000000000006</c:v>
                </c:pt>
                <c:pt idx="6142">
                  <c:v>68.076999999999998</c:v>
                </c:pt>
                <c:pt idx="6143">
                  <c:v>67.563999999999993</c:v>
                </c:pt>
                <c:pt idx="6144">
                  <c:v>67.563999999999993</c:v>
                </c:pt>
                <c:pt idx="6145">
                  <c:v>67.563999999999993</c:v>
                </c:pt>
                <c:pt idx="6146">
                  <c:v>67.563999999999993</c:v>
                </c:pt>
                <c:pt idx="6147">
                  <c:v>67.391999999999996</c:v>
                </c:pt>
                <c:pt idx="6148">
                  <c:v>67.391999999999996</c:v>
                </c:pt>
                <c:pt idx="6149">
                  <c:v>67.391999999999996</c:v>
                </c:pt>
                <c:pt idx="6150">
                  <c:v>67.221000000000004</c:v>
                </c:pt>
                <c:pt idx="6151">
                  <c:v>67.221000000000004</c:v>
                </c:pt>
                <c:pt idx="6152">
                  <c:v>67.221000000000004</c:v>
                </c:pt>
                <c:pt idx="6153">
                  <c:v>67.05</c:v>
                </c:pt>
                <c:pt idx="6154">
                  <c:v>66.878999999999991</c:v>
                </c:pt>
                <c:pt idx="6155">
                  <c:v>66.878999999999991</c:v>
                </c:pt>
                <c:pt idx="6156">
                  <c:v>66.878999999999991</c:v>
                </c:pt>
                <c:pt idx="6157">
                  <c:v>66.708000000000013</c:v>
                </c:pt>
                <c:pt idx="6158">
                  <c:v>66.708000000000013</c:v>
                </c:pt>
                <c:pt idx="6159">
                  <c:v>66.708000000000013</c:v>
                </c:pt>
                <c:pt idx="6160">
                  <c:v>66.708000000000013</c:v>
                </c:pt>
                <c:pt idx="6161">
                  <c:v>66.537000000000006</c:v>
                </c:pt>
                <c:pt idx="6162">
                  <c:v>66.537000000000006</c:v>
                </c:pt>
                <c:pt idx="6163">
                  <c:v>66.366</c:v>
                </c:pt>
                <c:pt idx="6164">
                  <c:v>66.366</c:v>
                </c:pt>
                <c:pt idx="6165">
                  <c:v>66.192999999999998</c:v>
                </c:pt>
                <c:pt idx="6166">
                  <c:v>65.850999999999999</c:v>
                </c:pt>
                <c:pt idx="6167">
                  <c:v>65.850999999999999</c:v>
                </c:pt>
                <c:pt idx="6168">
                  <c:v>65.679999999999993</c:v>
                </c:pt>
                <c:pt idx="6169">
                  <c:v>65.679999999999993</c:v>
                </c:pt>
                <c:pt idx="6170">
                  <c:v>65.850999999999999</c:v>
                </c:pt>
                <c:pt idx="6171">
                  <c:v>66.366</c:v>
                </c:pt>
                <c:pt idx="6172">
                  <c:v>66.708000000000013</c:v>
                </c:pt>
                <c:pt idx="6173">
                  <c:v>67.221000000000004</c:v>
                </c:pt>
                <c:pt idx="6174">
                  <c:v>67.906000000000006</c:v>
                </c:pt>
                <c:pt idx="6175">
                  <c:v>69.106999999999999</c:v>
                </c:pt>
                <c:pt idx="6176">
                  <c:v>71.167999999999992</c:v>
                </c:pt>
                <c:pt idx="6177">
                  <c:v>72.027999999999992</c:v>
                </c:pt>
                <c:pt idx="6178">
                  <c:v>73.926000000000002</c:v>
                </c:pt>
                <c:pt idx="6179">
                  <c:v>75.658999999999992</c:v>
                </c:pt>
                <c:pt idx="6180">
                  <c:v>77.05</c:v>
                </c:pt>
                <c:pt idx="6181">
                  <c:v>78.274000000000001</c:v>
                </c:pt>
                <c:pt idx="6182">
                  <c:v>79.150999999999982</c:v>
                </c:pt>
                <c:pt idx="6183">
                  <c:v>80.028999999999982</c:v>
                </c:pt>
                <c:pt idx="6184">
                  <c:v>80.381999999999991</c:v>
                </c:pt>
                <c:pt idx="6185">
                  <c:v>81.266000000000005</c:v>
                </c:pt>
                <c:pt idx="6186">
                  <c:v>82.507999999999996</c:v>
                </c:pt>
                <c:pt idx="6187">
                  <c:v>82.685999999999993</c:v>
                </c:pt>
                <c:pt idx="6188">
                  <c:v>83.578999999999979</c:v>
                </c:pt>
                <c:pt idx="6189">
                  <c:v>84.653999999999982</c:v>
                </c:pt>
                <c:pt idx="6190">
                  <c:v>85.013999999999996</c:v>
                </c:pt>
                <c:pt idx="6191">
                  <c:v>85.194000000000003</c:v>
                </c:pt>
                <c:pt idx="6192">
                  <c:v>85.915000000000006</c:v>
                </c:pt>
                <c:pt idx="6193">
                  <c:v>86.822999999999979</c:v>
                </c:pt>
                <c:pt idx="6194">
                  <c:v>87.367999999999995</c:v>
                </c:pt>
                <c:pt idx="6195">
                  <c:v>87.185999999999993</c:v>
                </c:pt>
                <c:pt idx="6196">
                  <c:v>87.367999999999995</c:v>
                </c:pt>
                <c:pt idx="6197">
                  <c:v>87.185999999999993</c:v>
                </c:pt>
                <c:pt idx="6198">
                  <c:v>87.004000000000005</c:v>
                </c:pt>
                <c:pt idx="6199">
                  <c:v>86.641000000000005</c:v>
                </c:pt>
                <c:pt idx="6200">
                  <c:v>86.277000000000001</c:v>
                </c:pt>
                <c:pt idx="6201">
                  <c:v>86.459000000000003</c:v>
                </c:pt>
                <c:pt idx="6202">
                  <c:v>85.735000000000014</c:v>
                </c:pt>
                <c:pt idx="6203">
                  <c:v>85.373999999999981</c:v>
                </c:pt>
                <c:pt idx="6204">
                  <c:v>84.834000000000003</c:v>
                </c:pt>
                <c:pt idx="6205">
                  <c:v>84.474000000000004</c:v>
                </c:pt>
                <c:pt idx="6206">
                  <c:v>82.33</c:v>
                </c:pt>
                <c:pt idx="6207">
                  <c:v>79.325999999999979</c:v>
                </c:pt>
                <c:pt idx="6208">
                  <c:v>75.658999999999992</c:v>
                </c:pt>
                <c:pt idx="6209">
                  <c:v>73.233999999999995</c:v>
                </c:pt>
                <c:pt idx="6210">
                  <c:v>71.338999999999999</c:v>
                </c:pt>
                <c:pt idx="6211">
                  <c:v>69.621999999999986</c:v>
                </c:pt>
                <c:pt idx="6212">
                  <c:v>68.248000000000005</c:v>
                </c:pt>
                <c:pt idx="6213">
                  <c:v>67.05</c:v>
                </c:pt>
                <c:pt idx="6214">
                  <c:v>66.366</c:v>
                </c:pt>
                <c:pt idx="6215">
                  <c:v>65.167000000000002</c:v>
                </c:pt>
                <c:pt idx="6216">
                  <c:v>64.31</c:v>
                </c:pt>
                <c:pt idx="6217">
                  <c:v>63.797000000000011</c:v>
                </c:pt>
                <c:pt idx="6218">
                  <c:v>63.626000000000012</c:v>
                </c:pt>
                <c:pt idx="6219">
                  <c:v>63.282000000000004</c:v>
                </c:pt>
                <c:pt idx="6220">
                  <c:v>63.282000000000004</c:v>
                </c:pt>
                <c:pt idx="6221">
                  <c:v>62.769000000000013</c:v>
                </c:pt>
                <c:pt idx="6222">
                  <c:v>62.083000000000006</c:v>
                </c:pt>
                <c:pt idx="6223">
                  <c:v>61.569000000000003</c:v>
                </c:pt>
                <c:pt idx="6224">
                  <c:v>61.398000000000003</c:v>
                </c:pt>
                <c:pt idx="6225">
                  <c:v>61.569000000000003</c:v>
                </c:pt>
                <c:pt idx="6226">
                  <c:v>61.227000000000011</c:v>
                </c:pt>
                <c:pt idx="6227">
                  <c:v>61.053999999999995</c:v>
                </c:pt>
                <c:pt idx="6228">
                  <c:v>60.368000000000002</c:v>
                </c:pt>
                <c:pt idx="6229">
                  <c:v>60.195000000000007</c:v>
                </c:pt>
                <c:pt idx="6230">
                  <c:v>60.195000000000007</c:v>
                </c:pt>
                <c:pt idx="6231">
                  <c:v>59.508000000000003</c:v>
                </c:pt>
                <c:pt idx="6232">
                  <c:v>58.82</c:v>
                </c:pt>
                <c:pt idx="6233">
                  <c:v>58.82</c:v>
                </c:pt>
                <c:pt idx="6234">
                  <c:v>58.647000000000006</c:v>
                </c:pt>
                <c:pt idx="6235">
                  <c:v>58.476000000000006</c:v>
                </c:pt>
                <c:pt idx="6236">
                  <c:v>57.957999999999998</c:v>
                </c:pt>
                <c:pt idx="6237">
                  <c:v>57.785000000000004</c:v>
                </c:pt>
                <c:pt idx="6238">
                  <c:v>57.268000000000008</c:v>
                </c:pt>
                <c:pt idx="6239">
                  <c:v>57.268000000000008</c:v>
                </c:pt>
                <c:pt idx="6240">
                  <c:v>57.785000000000004</c:v>
                </c:pt>
                <c:pt idx="6241">
                  <c:v>58.647000000000006</c:v>
                </c:pt>
                <c:pt idx="6242">
                  <c:v>59.68</c:v>
                </c:pt>
                <c:pt idx="6243">
                  <c:v>60.882999999999996</c:v>
                </c:pt>
                <c:pt idx="6244">
                  <c:v>62.254000000000005</c:v>
                </c:pt>
                <c:pt idx="6245">
                  <c:v>63.626000000000012</c:v>
                </c:pt>
                <c:pt idx="6246">
                  <c:v>65.337999999999994</c:v>
                </c:pt>
                <c:pt idx="6247">
                  <c:v>67.05</c:v>
                </c:pt>
                <c:pt idx="6248">
                  <c:v>70.307999999999993</c:v>
                </c:pt>
                <c:pt idx="6249">
                  <c:v>71.512</c:v>
                </c:pt>
                <c:pt idx="6250">
                  <c:v>73.062000000000012</c:v>
                </c:pt>
                <c:pt idx="6251">
                  <c:v>74.446000000000012</c:v>
                </c:pt>
                <c:pt idx="6252">
                  <c:v>75.831999999999994</c:v>
                </c:pt>
                <c:pt idx="6253">
                  <c:v>77.224999999999994</c:v>
                </c:pt>
                <c:pt idx="6254">
                  <c:v>78.8</c:v>
                </c:pt>
                <c:pt idx="6255">
                  <c:v>79.85299999999998</c:v>
                </c:pt>
                <c:pt idx="6256">
                  <c:v>80.558999999999983</c:v>
                </c:pt>
                <c:pt idx="6257">
                  <c:v>81.796999999999997</c:v>
                </c:pt>
                <c:pt idx="6258">
                  <c:v>81.266000000000005</c:v>
                </c:pt>
                <c:pt idx="6259">
                  <c:v>82.151999999999987</c:v>
                </c:pt>
                <c:pt idx="6260">
                  <c:v>82.151999999999987</c:v>
                </c:pt>
                <c:pt idx="6261">
                  <c:v>82.151999999999987</c:v>
                </c:pt>
                <c:pt idx="6262">
                  <c:v>81.974999999999994</c:v>
                </c:pt>
                <c:pt idx="6263">
                  <c:v>81.974999999999994</c:v>
                </c:pt>
                <c:pt idx="6264">
                  <c:v>82.507999999999996</c:v>
                </c:pt>
                <c:pt idx="6265">
                  <c:v>82.507999999999996</c:v>
                </c:pt>
                <c:pt idx="6266">
                  <c:v>81.620999999999981</c:v>
                </c:pt>
                <c:pt idx="6267">
                  <c:v>81.974999999999994</c:v>
                </c:pt>
                <c:pt idx="6268">
                  <c:v>82.33</c:v>
                </c:pt>
                <c:pt idx="6269">
                  <c:v>81.442000000000007</c:v>
                </c:pt>
                <c:pt idx="6270">
                  <c:v>80.381999999999991</c:v>
                </c:pt>
                <c:pt idx="6271">
                  <c:v>80.381999999999991</c:v>
                </c:pt>
                <c:pt idx="6272">
                  <c:v>77.05</c:v>
                </c:pt>
                <c:pt idx="6273">
                  <c:v>75.658999999999992</c:v>
                </c:pt>
                <c:pt idx="6274">
                  <c:v>74.271000000000001</c:v>
                </c:pt>
                <c:pt idx="6275">
                  <c:v>73.406999999999996</c:v>
                </c:pt>
                <c:pt idx="6276">
                  <c:v>72.891000000000005</c:v>
                </c:pt>
                <c:pt idx="6277">
                  <c:v>72.198999999999998</c:v>
                </c:pt>
                <c:pt idx="6278">
                  <c:v>72.027999999999992</c:v>
                </c:pt>
                <c:pt idx="6279">
                  <c:v>71.512</c:v>
                </c:pt>
                <c:pt idx="6280">
                  <c:v>70.995000000000005</c:v>
                </c:pt>
                <c:pt idx="6281">
                  <c:v>70.48</c:v>
                </c:pt>
                <c:pt idx="6282">
                  <c:v>69.793000000000006</c:v>
                </c:pt>
                <c:pt idx="6283">
                  <c:v>69.277999999999992</c:v>
                </c:pt>
                <c:pt idx="6284">
                  <c:v>68.592000000000013</c:v>
                </c:pt>
                <c:pt idx="6285">
                  <c:v>68.248000000000005</c:v>
                </c:pt>
                <c:pt idx="6286">
                  <c:v>67.735000000000014</c:v>
                </c:pt>
                <c:pt idx="6287">
                  <c:v>67.563999999999993</c:v>
                </c:pt>
                <c:pt idx="6288">
                  <c:v>67.221000000000004</c:v>
                </c:pt>
                <c:pt idx="6289">
                  <c:v>66.537000000000006</c:v>
                </c:pt>
                <c:pt idx="6290">
                  <c:v>66.192999999999998</c:v>
                </c:pt>
                <c:pt idx="6291">
                  <c:v>65.850999999999999</c:v>
                </c:pt>
                <c:pt idx="6292">
                  <c:v>65.509</c:v>
                </c:pt>
                <c:pt idx="6293">
                  <c:v>64.995999999999995</c:v>
                </c:pt>
                <c:pt idx="6294">
                  <c:v>64.651999999999987</c:v>
                </c:pt>
                <c:pt idx="6295">
                  <c:v>64.31</c:v>
                </c:pt>
                <c:pt idx="6296">
                  <c:v>64.31</c:v>
                </c:pt>
                <c:pt idx="6297">
                  <c:v>64.480999999999995</c:v>
                </c:pt>
                <c:pt idx="6298">
                  <c:v>64.480999999999995</c:v>
                </c:pt>
                <c:pt idx="6299">
                  <c:v>64.651999999999987</c:v>
                </c:pt>
                <c:pt idx="6300">
                  <c:v>64.480999999999995</c:v>
                </c:pt>
                <c:pt idx="6301">
                  <c:v>64.480999999999995</c:v>
                </c:pt>
                <c:pt idx="6302">
                  <c:v>64.480999999999995</c:v>
                </c:pt>
                <c:pt idx="6303">
                  <c:v>64.480999999999995</c:v>
                </c:pt>
                <c:pt idx="6304">
                  <c:v>64.480999999999995</c:v>
                </c:pt>
                <c:pt idx="6305">
                  <c:v>64.480999999999995</c:v>
                </c:pt>
                <c:pt idx="6306">
                  <c:v>64.31</c:v>
                </c:pt>
                <c:pt idx="6307">
                  <c:v>64.138999999999982</c:v>
                </c:pt>
                <c:pt idx="6308">
                  <c:v>63.968000000000011</c:v>
                </c:pt>
                <c:pt idx="6309">
                  <c:v>63.968000000000011</c:v>
                </c:pt>
                <c:pt idx="6310">
                  <c:v>63.968000000000011</c:v>
                </c:pt>
                <c:pt idx="6311">
                  <c:v>64.138999999999982</c:v>
                </c:pt>
                <c:pt idx="6312">
                  <c:v>64.31</c:v>
                </c:pt>
                <c:pt idx="6313">
                  <c:v>64.651999999999987</c:v>
                </c:pt>
                <c:pt idx="6314">
                  <c:v>64.995999999999995</c:v>
                </c:pt>
                <c:pt idx="6315">
                  <c:v>65.337999999999994</c:v>
                </c:pt>
                <c:pt idx="6316">
                  <c:v>65.679999999999993</c:v>
                </c:pt>
                <c:pt idx="6317">
                  <c:v>66.192999999999998</c:v>
                </c:pt>
                <c:pt idx="6318">
                  <c:v>66.708000000000013</c:v>
                </c:pt>
                <c:pt idx="6319">
                  <c:v>67.563999999999993</c:v>
                </c:pt>
                <c:pt idx="6320">
                  <c:v>68.933999999999997</c:v>
                </c:pt>
                <c:pt idx="6321">
                  <c:v>69.793000000000006</c:v>
                </c:pt>
                <c:pt idx="6322">
                  <c:v>69.964000000000013</c:v>
                </c:pt>
                <c:pt idx="6323">
                  <c:v>70.995000000000005</c:v>
                </c:pt>
                <c:pt idx="6324">
                  <c:v>70.995000000000005</c:v>
                </c:pt>
                <c:pt idx="6331">
                  <c:v>74.098000000000013</c:v>
                </c:pt>
                <c:pt idx="6332">
                  <c:v>73.233999999999995</c:v>
                </c:pt>
                <c:pt idx="6333">
                  <c:v>74.098000000000013</c:v>
                </c:pt>
                <c:pt idx="6334">
                  <c:v>74.098000000000013</c:v>
                </c:pt>
                <c:pt idx="6335">
                  <c:v>74.446000000000012</c:v>
                </c:pt>
                <c:pt idx="6336">
                  <c:v>74.271000000000001</c:v>
                </c:pt>
                <c:pt idx="6337">
                  <c:v>74.446000000000012</c:v>
                </c:pt>
                <c:pt idx="6338">
                  <c:v>75.831999999999994</c:v>
                </c:pt>
                <c:pt idx="6339">
                  <c:v>76.353999999999999</c:v>
                </c:pt>
                <c:pt idx="6340">
                  <c:v>76.875999999999991</c:v>
                </c:pt>
                <c:pt idx="6341">
                  <c:v>76.527999999999992</c:v>
                </c:pt>
                <c:pt idx="6342">
                  <c:v>75.483999999999995</c:v>
                </c:pt>
                <c:pt idx="6343">
                  <c:v>75.658999999999992</c:v>
                </c:pt>
                <c:pt idx="6344">
                  <c:v>76.703000000000003</c:v>
                </c:pt>
                <c:pt idx="6345">
                  <c:v>76.703000000000003</c:v>
                </c:pt>
                <c:pt idx="6346">
                  <c:v>75.658999999999992</c:v>
                </c:pt>
                <c:pt idx="6347">
                  <c:v>64.824999999999989</c:v>
                </c:pt>
                <c:pt idx="6348">
                  <c:v>64.480999999999995</c:v>
                </c:pt>
                <c:pt idx="6349">
                  <c:v>64.138999999999982</c:v>
                </c:pt>
                <c:pt idx="6350">
                  <c:v>64.31</c:v>
                </c:pt>
                <c:pt idx="6351">
                  <c:v>64.138999999999982</c:v>
                </c:pt>
                <c:pt idx="6352">
                  <c:v>64.480999999999995</c:v>
                </c:pt>
                <c:pt idx="6353">
                  <c:v>65.167000000000002</c:v>
                </c:pt>
                <c:pt idx="6354">
                  <c:v>65.679999999999993</c:v>
                </c:pt>
                <c:pt idx="6355">
                  <c:v>66.021999999999991</c:v>
                </c:pt>
                <c:pt idx="6356">
                  <c:v>65.509</c:v>
                </c:pt>
                <c:pt idx="6357">
                  <c:v>64.824999999999989</c:v>
                </c:pt>
                <c:pt idx="6358">
                  <c:v>64.138999999999982</c:v>
                </c:pt>
                <c:pt idx="6359">
                  <c:v>63.626000000000012</c:v>
                </c:pt>
                <c:pt idx="6360">
                  <c:v>63.282000000000004</c:v>
                </c:pt>
                <c:pt idx="6361">
                  <c:v>62.598000000000006</c:v>
                </c:pt>
                <c:pt idx="6362">
                  <c:v>62.083000000000006</c:v>
                </c:pt>
                <c:pt idx="6363">
                  <c:v>61.398000000000003</c:v>
                </c:pt>
                <c:pt idx="6364">
                  <c:v>60.882999999999996</c:v>
                </c:pt>
                <c:pt idx="6365">
                  <c:v>59.336999999999996</c:v>
                </c:pt>
                <c:pt idx="6366">
                  <c:v>58.131</c:v>
                </c:pt>
                <c:pt idx="6367">
                  <c:v>57.440999999999995</c:v>
                </c:pt>
                <c:pt idx="6368">
                  <c:v>56.923000000000002</c:v>
                </c:pt>
                <c:pt idx="6369">
                  <c:v>56.75</c:v>
                </c:pt>
                <c:pt idx="6370">
                  <c:v>56.403999999999996</c:v>
                </c:pt>
                <c:pt idx="6371">
                  <c:v>55.883999999999993</c:v>
                </c:pt>
                <c:pt idx="6372">
                  <c:v>55.711000000000006</c:v>
                </c:pt>
                <c:pt idx="6373">
                  <c:v>55.016999999999996</c:v>
                </c:pt>
                <c:pt idx="6374">
                  <c:v>54.669000000000011</c:v>
                </c:pt>
                <c:pt idx="6375">
                  <c:v>53.623000000000012</c:v>
                </c:pt>
                <c:pt idx="6376">
                  <c:v>53.1</c:v>
                </c:pt>
                <c:pt idx="6377">
                  <c:v>52.925000000000004</c:v>
                </c:pt>
                <c:pt idx="6378">
                  <c:v>52.05</c:v>
                </c:pt>
                <c:pt idx="6379">
                  <c:v>51.523000000000003</c:v>
                </c:pt>
                <c:pt idx="6380">
                  <c:v>51.523000000000003</c:v>
                </c:pt>
                <c:pt idx="6381">
                  <c:v>51.699000000000012</c:v>
                </c:pt>
                <c:pt idx="6382">
                  <c:v>52.05</c:v>
                </c:pt>
                <c:pt idx="6383">
                  <c:v>51.873999999999995</c:v>
                </c:pt>
                <c:pt idx="6384">
                  <c:v>51.699000000000012</c:v>
                </c:pt>
                <c:pt idx="6385">
                  <c:v>51.523000000000003</c:v>
                </c:pt>
                <c:pt idx="6386">
                  <c:v>51.346000000000004</c:v>
                </c:pt>
                <c:pt idx="6387">
                  <c:v>51.172000000000004</c:v>
                </c:pt>
                <c:pt idx="6388">
                  <c:v>51.172000000000004</c:v>
                </c:pt>
                <c:pt idx="6389">
                  <c:v>51.699000000000012</c:v>
                </c:pt>
                <c:pt idx="6390">
                  <c:v>52.75</c:v>
                </c:pt>
                <c:pt idx="6391">
                  <c:v>53.798000000000009</c:v>
                </c:pt>
                <c:pt idx="6392">
                  <c:v>54.841999999999999</c:v>
                </c:pt>
                <c:pt idx="6393">
                  <c:v>56.230000000000004</c:v>
                </c:pt>
                <c:pt idx="6394">
                  <c:v>57.614000000000004</c:v>
                </c:pt>
                <c:pt idx="6395">
                  <c:v>60.712000000000003</c:v>
                </c:pt>
                <c:pt idx="6396">
                  <c:v>62.769000000000013</c:v>
                </c:pt>
                <c:pt idx="6397">
                  <c:v>63.282000000000004</c:v>
                </c:pt>
                <c:pt idx="6398">
                  <c:v>63.968000000000011</c:v>
                </c:pt>
                <c:pt idx="6399">
                  <c:v>64.480999999999995</c:v>
                </c:pt>
                <c:pt idx="6400">
                  <c:v>64.995999999999995</c:v>
                </c:pt>
                <c:pt idx="6401">
                  <c:v>65.509</c:v>
                </c:pt>
                <c:pt idx="6402">
                  <c:v>66.366</c:v>
                </c:pt>
                <c:pt idx="6403">
                  <c:v>67.05</c:v>
                </c:pt>
                <c:pt idx="6404">
                  <c:v>66.537000000000006</c:v>
                </c:pt>
                <c:pt idx="6405">
                  <c:v>66.537000000000006</c:v>
                </c:pt>
                <c:pt idx="6406">
                  <c:v>67.906000000000006</c:v>
                </c:pt>
                <c:pt idx="6407">
                  <c:v>67.391999999999996</c:v>
                </c:pt>
                <c:pt idx="6408">
                  <c:v>68.248000000000005</c:v>
                </c:pt>
                <c:pt idx="6409">
                  <c:v>68.076999999999998</c:v>
                </c:pt>
                <c:pt idx="6410">
                  <c:v>69.277999999999992</c:v>
                </c:pt>
                <c:pt idx="6411">
                  <c:v>69.449000000000012</c:v>
                </c:pt>
                <c:pt idx="6412">
                  <c:v>69.449000000000012</c:v>
                </c:pt>
                <c:pt idx="6413">
                  <c:v>71.85599999999998</c:v>
                </c:pt>
                <c:pt idx="6414">
                  <c:v>72.545000000000002</c:v>
                </c:pt>
                <c:pt idx="6415">
                  <c:v>72.545000000000002</c:v>
                </c:pt>
                <c:pt idx="6416">
                  <c:v>72.891000000000005</c:v>
                </c:pt>
                <c:pt idx="6417">
                  <c:v>72.891000000000005</c:v>
                </c:pt>
                <c:pt idx="6418">
                  <c:v>72.371999999999986</c:v>
                </c:pt>
                <c:pt idx="6419">
                  <c:v>72.718000000000004</c:v>
                </c:pt>
                <c:pt idx="6420">
                  <c:v>72.545000000000002</c:v>
                </c:pt>
                <c:pt idx="6421">
                  <c:v>72.198999999999998</c:v>
                </c:pt>
                <c:pt idx="6422">
                  <c:v>72.027999999999992</c:v>
                </c:pt>
                <c:pt idx="6423">
                  <c:v>71.682999999999993</c:v>
                </c:pt>
                <c:pt idx="6424">
                  <c:v>71.512</c:v>
                </c:pt>
                <c:pt idx="6425">
                  <c:v>70.995000000000005</c:v>
                </c:pt>
                <c:pt idx="6426">
                  <c:v>70.995000000000005</c:v>
                </c:pt>
                <c:pt idx="6427">
                  <c:v>69.277999999999992</c:v>
                </c:pt>
                <c:pt idx="6428">
                  <c:v>66.192999999999998</c:v>
                </c:pt>
                <c:pt idx="6429">
                  <c:v>63.111000000000004</c:v>
                </c:pt>
                <c:pt idx="6430">
                  <c:v>61.398000000000003</c:v>
                </c:pt>
                <c:pt idx="6431">
                  <c:v>59.68</c:v>
                </c:pt>
                <c:pt idx="6432">
                  <c:v>58.303000000000004</c:v>
                </c:pt>
                <c:pt idx="6433">
                  <c:v>57.268000000000008</c:v>
                </c:pt>
                <c:pt idx="6434">
                  <c:v>56.577000000000005</c:v>
                </c:pt>
                <c:pt idx="6435">
                  <c:v>55.883999999999993</c:v>
                </c:pt>
                <c:pt idx="6436">
                  <c:v>55.537000000000006</c:v>
                </c:pt>
                <c:pt idx="6437">
                  <c:v>55.016999999999996</c:v>
                </c:pt>
                <c:pt idx="6438">
                  <c:v>54.322000000000003</c:v>
                </c:pt>
                <c:pt idx="6439">
                  <c:v>53.623000000000012</c:v>
                </c:pt>
                <c:pt idx="6440">
                  <c:v>52.925000000000004</c:v>
                </c:pt>
                <c:pt idx="6441">
                  <c:v>52.576000000000001</c:v>
                </c:pt>
                <c:pt idx="6442">
                  <c:v>52.05</c:v>
                </c:pt>
                <c:pt idx="6443">
                  <c:v>51.523000000000003</c:v>
                </c:pt>
                <c:pt idx="6444">
                  <c:v>50.995000000000005</c:v>
                </c:pt>
                <c:pt idx="6445">
                  <c:v>50.995000000000005</c:v>
                </c:pt>
                <c:pt idx="6446">
                  <c:v>50.643000000000001</c:v>
                </c:pt>
                <c:pt idx="6447">
                  <c:v>50.290000000000006</c:v>
                </c:pt>
                <c:pt idx="6448">
                  <c:v>50.113</c:v>
                </c:pt>
                <c:pt idx="6449">
                  <c:v>49.759</c:v>
                </c:pt>
                <c:pt idx="6450">
                  <c:v>49.759</c:v>
                </c:pt>
                <c:pt idx="6451">
                  <c:v>49.403999999999996</c:v>
                </c:pt>
                <c:pt idx="6452">
                  <c:v>48.870999999999995</c:v>
                </c:pt>
                <c:pt idx="6453">
                  <c:v>49.05</c:v>
                </c:pt>
                <c:pt idx="6454">
                  <c:v>49.05</c:v>
                </c:pt>
                <c:pt idx="6455">
                  <c:v>48.695000000000007</c:v>
                </c:pt>
                <c:pt idx="6456">
                  <c:v>48.339000000000006</c:v>
                </c:pt>
                <c:pt idx="6457">
                  <c:v>47.981999999999999</c:v>
                </c:pt>
                <c:pt idx="6458">
                  <c:v>47.802</c:v>
                </c:pt>
                <c:pt idx="6459">
                  <c:v>47.981999999999999</c:v>
                </c:pt>
                <c:pt idx="6460">
                  <c:v>48.516999999999996</c:v>
                </c:pt>
                <c:pt idx="6461">
                  <c:v>49.228000000000009</c:v>
                </c:pt>
                <c:pt idx="6462">
                  <c:v>50.466000000000001</c:v>
                </c:pt>
                <c:pt idx="6463">
                  <c:v>51.523000000000003</c:v>
                </c:pt>
                <c:pt idx="6464">
                  <c:v>52.925000000000004</c:v>
                </c:pt>
                <c:pt idx="6465">
                  <c:v>54.495000000000005</c:v>
                </c:pt>
                <c:pt idx="6466">
                  <c:v>56.403999999999996</c:v>
                </c:pt>
                <c:pt idx="6467">
                  <c:v>58.476000000000006</c:v>
                </c:pt>
                <c:pt idx="6468">
                  <c:v>61.053999999999995</c:v>
                </c:pt>
                <c:pt idx="6469">
                  <c:v>63.454999999999998</c:v>
                </c:pt>
                <c:pt idx="6470">
                  <c:v>65.850999999999999</c:v>
                </c:pt>
                <c:pt idx="6471">
                  <c:v>68.421000000000006</c:v>
                </c:pt>
                <c:pt idx="6472">
                  <c:v>69.964000000000013</c:v>
                </c:pt>
                <c:pt idx="6473">
                  <c:v>70.137</c:v>
                </c:pt>
                <c:pt idx="6474">
                  <c:v>70.995000000000005</c:v>
                </c:pt>
                <c:pt idx="6475">
                  <c:v>71.167999999999992</c:v>
                </c:pt>
                <c:pt idx="6476">
                  <c:v>71.167999999999992</c:v>
                </c:pt>
                <c:pt idx="6477">
                  <c:v>74.271000000000001</c:v>
                </c:pt>
                <c:pt idx="6478">
                  <c:v>76.353999999999999</c:v>
                </c:pt>
                <c:pt idx="6479">
                  <c:v>74.619</c:v>
                </c:pt>
                <c:pt idx="6480">
                  <c:v>74.271000000000001</c:v>
                </c:pt>
                <c:pt idx="6481">
                  <c:v>76.703000000000003</c:v>
                </c:pt>
                <c:pt idx="6482">
                  <c:v>76.527999999999992</c:v>
                </c:pt>
                <c:pt idx="6483">
                  <c:v>77.224999999999994</c:v>
                </c:pt>
                <c:pt idx="6484">
                  <c:v>76.875999999999991</c:v>
                </c:pt>
                <c:pt idx="6485">
                  <c:v>76.527999999999992</c:v>
                </c:pt>
                <c:pt idx="6486">
                  <c:v>75.658999999999992</c:v>
                </c:pt>
                <c:pt idx="6487">
                  <c:v>76.875999999999991</c:v>
                </c:pt>
                <c:pt idx="6488">
                  <c:v>76.703000000000003</c:v>
                </c:pt>
                <c:pt idx="6489">
                  <c:v>75.831999999999994</c:v>
                </c:pt>
                <c:pt idx="6490">
                  <c:v>78.974999999999994</c:v>
                </c:pt>
                <c:pt idx="6491">
                  <c:v>78.449000000000012</c:v>
                </c:pt>
                <c:pt idx="6492">
                  <c:v>79.150999999999982</c:v>
                </c:pt>
                <c:pt idx="6493">
                  <c:v>79.325999999999979</c:v>
                </c:pt>
                <c:pt idx="6494">
                  <c:v>79.325999999999979</c:v>
                </c:pt>
                <c:pt idx="6495">
                  <c:v>77.923000000000002</c:v>
                </c:pt>
                <c:pt idx="6496">
                  <c:v>77.224999999999994</c:v>
                </c:pt>
                <c:pt idx="6497">
                  <c:v>74.964000000000013</c:v>
                </c:pt>
                <c:pt idx="6498">
                  <c:v>73.926000000000002</c:v>
                </c:pt>
                <c:pt idx="6499">
                  <c:v>72.198999999999998</c:v>
                </c:pt>
                <c:pt idx="6500">
                  <c:v>70.137</c:v>
                </c:pt>
                <c:pt idx="6501">
                  <c:v>68.421000000000006</c:v>
                </c:pt>
                <c:pt idx="6502">
                  <c:v>66.878999999999991</c:v>
                </c:pt>
                <c:pt idx="6503">
                  <c:v>65.679999999999993</c:v>
                </c:pt>
                <c:pt idx="6504">
                  <c:v>64.995999999999995</c:v>
                </c:pt>
                <c:pt idx="6505">
                  <c:v>63.968000000000011</c:v>
                </c:pt>
                <c:pt idx="6506">
                  <c:v>63.282000000000004</c:v>
                </c:pt>
                <c:pt idx="6507">
                  <c:v>62.598000000000006</c:v>
                </c:pt>
                <c:pt idx="6508">
                  <c:v>62.425000000000004</c:v>
                </c:pt>
                <c:pt idx="6509">
                  <c:v>61.741</c:v>
                </c:pt>
                <c:pt idx="6510">
                  <c:v>61.569000000000003</c:v>
                </c:pt>
                <c:pt idx="6511">
                  <c:v>61.053999999999995</c:v>
                </c:pt>
                <c:pt idx="6512">
                  <c:v>60.882999999999996</c:v>
                </c:pt>
                <c:pt idx="6513">
                  <c:v>60.539000000000001</c:v>
                </c:pt>
                <c:pt idx="6514">
                  <c:v>60.539000000000001</c:v>
                </c:pt>
                <c:pt idx="6515">
                  <c:v>60.368000000000002</c:v>
                </c:pt>
                <c:pt idx="6516">
                  <c:v>60.195000000000007</c:v>
                </c:pt>
                <c:pt idx="6517">
                  <c:v>60.195000000000007</c:v>
                </c:pt>
                <c:pt idx="6518">
                  <c:v>59.850999999999999</c:v>
                </c:pt>
                <c:pt idx="6519">
                  <c:v>59.508000000000003</c:v>
                </c:pt>
                <c:pt idx="6520">
                  <c:v>59.508000000000003</c:v>
                </c:pt>
                <c:pt idx="6521">
                  <c:v>59.336999999999996</c:v>
                </c:pt>
                <c:pt idx="6522">
                  <c:v>59.164000000000001</c:v>
                </c:pt>
                <c:pt idx="6523">
                  <c:v>59.164000000000001</c:v>
                </c:pt>
                <c:pt idx="6524">
                  <c:v>59.164000000000001</c:v>
                </c:pt>
                <c:pt idx="6525">
                  <c:v>58.993000000000002</c:v>
                </c:pt>
                <c:pt idx="6526">
                  <c:v>58.82</c:v>
                </c:pt>
                <c:pt idx="6527">
                  <c:v>58.647000000000006</c:v>
                </c:pt>
                <c:pt idx="6528">
                  <c:v>58.647000000000006</c:v>
                </c:pt>
                <c:pt idx="6529">
                  <c:v>58.647000000000006</c:v>
                </c:pt>
                <c:pt idx="6530">
                  <c:v>58.82</c:v>
                </c:pt>
                <c:pt idx="6531">
                  <c:v>58.993000000000002</c:v>
                </c:pt>
                <c:pt idx="6532">
                  <c:v>59.164000000000001</c:v>
                </c:pt>
                <c:pt idx="6533">
                  <c:v>59.164000000000001</c:v>
                </c:pt>
                <c:pt idx="6534">
                  <c:v>59.68</c:v>
                </c:pt>
                <c:pt idx="6535">
                  <c:v>60.539000000000001</c:v>
                </c:pt>
                <c:pt idx="6536">
                  <c:v>61.398000000000003</c:v>
                </c:pt>
                <c:pt idx="6537">
                  <c:v>62.769000000000013</c:v>
                </c:pt>
                <c:pt idx="6538">
                  <c:v>64.138999999999982</c:v>
                </c:pt>
                <c:pt idx="6539">
                  <c:v>65.167000000000002</c:v>
                </c:pt>
                <c:pt idx="6540">
                  <c:v>66.708000000000013</c:v>
                </c:pt>
                <c:pt idx="6541">
                  <c:v>69.106999999999999</c:v>
                </c:pt>
                <c:pt idx="6542">
                  <c:v>70.650999999999982</c:v>
                </c:pt>
                <c:pt idx="6543">
                  <c:v>72.198999999999998</c:v>
                </c:pt>
                <c:pt idx="6546">
                  <c:v>77.224999999999994</c:v>
                </c:pt>
                <c:pt idx="6547">
                  <c:v>78.274000000000001</c:v>
                </c:pt>
                <c:pt idx="6548">
                  <c:v>79.325999999999979</c:v>
                </c:pt>
                <c:pt idx="6549">
                  <c:v>79.85299999999998</c:v>
                </c:pt>
                <c:pt idx="6550">
                  <c:v>80.028999999999982</c:v>
                </c:pt>
                <c:pt idx="6551">
                  <c:v>80.558999999999983</c:v>
                </c:pt>
                <c:pt idx="6552">
                  <c:v>80.735000000000014</c:v>
                </c:pt>
                <c:pt idx="6553">
                  <c:v>79.85299999999998</c:v>
                </c:pt>
                <c:pt idx="6554">
                  <c:v>78.8</c:v>
                </c:pt>
                <c:pt idx="6555">
                  <c:v>80.911000000000016</c:v>
                </c:pt>
                <c:pt idx="6556">
                  <c:v>81.620999999999981</c:v>
                </c:pt>
                <c:pt idx="6557">
                  <c:v>82.33</c:v>
                </c:pt>
                <c:pt idx="6558">
                  <c:v>81.266000000000005</c:v>
                </c:pt>
                <c:pt idx="6559">
                  <c:v>81.09</c:v>
                </c:pt>
                <c:pt idx="6560">
                  <c:v>80.381999999999991</c:v>
                </c:pt>
                <c:pt idx="6561">
                  <c:v>78.974999999999994</c:v>
                </c:pt>
                <c:pt idx="6562">
                  <c:v>77.748999999999995</c:v>
                </c:pt>
                <c:pt idx="6563">
                  <c:v>77.573999999999998</c:v>
                </c:pt>
                <c:pt idx="6564">
                  <c:v>77.05</c:v>
                </c:pt>
                <c:pt idx="6565">
                  <c:v>76.875999999999991</c:v>
                </c:pt>
                <c:pt idx="6566">
                  <c:v>78.449000000000012</c:v>
                </c:pt>
                <c:pt idx="6567">
                  <c:v>77.05</c:v>
                </c:pt>
                <c:pt idx="6568">
                  <c:v>76.527999999999992</c:v>
                </c:pt>
                <c:pt idx="6569">
                  <c:v>75.483999999999995</c:v>
                </c:pt>
                <c:pt idx="6570">
                  <c:v>74.964000000000013</c:v>
                </c:pt>
                <c:pt idx="6571">
                  <c:v>74.098000000000013</c:v>
                </c:pt>
                <c:pt idx="6572">
                  <c:v>73.406999999999996</c:v>
                </c:pt>
                <c:pt idx="6573">
                  <c:v>72.545000000000002</c:v>
                </c:pt>
                <c:pt idx="6574">
                  <c:v>71.167999999999992</c:v>
                </c:pt>
                <c:pt idx="6575">
                  <c:v>70.823999999999998</c:v>
                </c:pt>
                <c:pt idx="6576">
                  <c:v>69.621999999999986</c:v>
                </c:pt>
                <c:pt idx="6577">
                  <c:v>68.421000000000006</c:v>
                </c:pt>
                <c:pt idx="6578">
                  <c:v>67.735000000000014</c:v>
                </c:pt>
                <c:pt idx="6579">
                  <c:v>68.076999999999998</c:v>
                </c:pt>
                <c:pt idx="6580">
                  <c:v>67.906000000000006</c:v>
                </c:pt>
                <c:pt idx="6581">
                  <c:v>67.05</c:v>
                </c:pt>
                <c:pt idx="6582">
                  <c:v>66.537000000000006</c:v>
                </c:pt>
                <c:pt idx="6583">
                  <c:v>65.679999999999993</c:v>
                </c:pt>
                <c:pt idx="6584">
                  <c:v>64.824999999999989</c:v>
                </c:pt>
                <c:pt idx="6585">
                  <c:v>64.651999999999987</c:v>
                </c:pt>
                <c:pt idx="6586">
                  <c:v>64.138999999999982</c:v>
                </c:pt>
                <c:pt idx="6587">
                  <c:v>63.797000000000011</c:v>
                </c:pt>
                <c:pt idx="6588">
                  <c:v>63.797000000000011</c:v>
                </c:pt>
                <c:pt idx="6589">
                  <c:v>63.968000000000011</c:v>
                </c:pt>
                <c:pt idx="6590">
                  <c:v>65.679999999999993</c:v>
                </c:pt>
                <c:pt idx="6591">
                  <c:v>66.021999999999991</c:v>
                </c:pt>
                <c:pt idx="6592">
                  <c:v>65.167000000000002</c:v>
                </c:pt>
                <c:pt idx="6593">
                  <c:v>64.31</c:v>
                </c:pt>
                <c:pt idx="6594">
                  <c:v>63.626000000000012</c:v>
                </c:pt>
                <c:pt idx="6595">
                  <c:v>63.111000000000004</c:v>
                </c:pt>
                <c:pt idx="6596">
                  <c:v>62.769000000000013</c:v>
                </c:pt>
                <c:pt idx="6597">
                  <c:v>62.083000000000006</c:v>
                </c:pt>
                <c:pt idx="6598">
                  <c:v>61.569000000000003</c:v>
                </c:pt>
                <c:pt idx="6599">
                  <c:v>61.227000000000011</c:v>
                </c:pt>
                <c:pt idx="6600">
                  <c:v>60.712000000000003</c:v>
                </c:pt>
                <c:pt idx="6601">
                  <c:v>60.712000000000003</c:v>
                </c:pt>
                <c:pt idx="6602">
                  <c:v>60.712000000000003</c:v>
                </c:pt>
                <c:pt idx="6603">
                  <c:v>60.539000000000001</c:v>
                </c:pt>
                <c:pt idx="6604">
                  <c:v>60.882999999999996</c:v>
                </c:pt>
                <c:pt idx="6605">
                  <c:v>61.227000000000011</c:v>
                </c:pt>
                <c:pt idx="6606">
                  <c:v>62.254000000000005</c:v>
                </c:pt>
                <c:pt idx="6607">
                  <c:v>62.94</c:v>
                </c:pt>
                <c:pt idx="6608">
                  <c:v>64.31</c:v>
                </c:pt>
                <c:pt idx="6609">
                  <c:v>65.679999999999993</c:v>
                </c:pt>
                <c:pt idx="6610">
                  <c:v>67.221000000000004</c:v>
                </c:pt>
                <c:pt idx="6611">
                  <c:v>67.906000000000006</c:v>
                </c:pt>
                <c:pt idx="6612">
                  <c:v>68.248000000000005</c:v>
                </c:pt>
                <c:pt idx="6613">
                  <c:v>68.248000000000005</c:v>
                </c:pt>
                <c:pt idx="6614">
                  <c:v>68.592000000000013</c:v>
                </c:pt>
                <c:pt idx="6615">
                  <c:v>69.106999999999999</c:v>
                </c:pt>
                <c:pt idx="6616">
                  <c:v>69.449000000000012</c:v>
                </c:pt>
                <c:pt idx="6617">
                  <c:v>70.48</c:v>
                </c:pt>
                <c:pt idx="6618">
                  <c:v>70.995000000000005</c:v>
                </c:pt>
                <c:pt idx="6619">
                  <c:v>70.48</c:v>
                </c:pt>
                <c:pt idx="6620">
                  <c:v>70.307999999999993</c:v>
                </c:pt>
                <c:pt idx="6621">
                  <c:v>71.338999999999999</c:v>
                </c:pt>
                <c:pt idx="6622">
                  <c:v>71.512</c:v>
                </c:pt>
                <c:pt idx="6623">
                  <c:v>71.682999999999993</c:v>
                </c:pt>
                <c:pt idx="6624">
                  <c:v>71.512</c:v>
                </c:pt>
                <c:pt idx="6625">
                  <c:v>71.682999999999993</c:v>
                </c:pt>
                <c:pt idx="6626">
                  <c:v>72.371999999999986</c:v>
                </c:pt>
                <c:pt idx="6627">
                  <c:v>72.371999999999986</c:v>
                </c:pt>
                <c:pt idx="6628">
                  <c:v>73.233999999999995</c:v>
                </c:pt>
                <c:pt idx="6629">
                  <c:v>73.406999999999996</c:v>
                </c:pt>
                <c:pt idx="6630">
                  <c:v>73.926000000000002</c:v>
                </c:pt>
                <c:pt idx="6631">
                  <c:v>73.406999999999996</c:v>
                </c:pt>
                <c:pt idx="6632">
                  <c:v>72.198999999999998</c:v>
                </c:pt>
                <c:pt idx="6633">
                  <c:v>71.338999999999999</c:v>
                </c:pt>
                <c:pt idx="6634">
                  <c:v>70.823999999999998</c:v>
                </c:pt>
                <c:pt idx="6635">
                  <c:v>70.48</c:v>
                </c:pt>
                <c:pt idx="6636">
                  <c:v>70.650999999999982</c:v>
                </c:pt>
                <c:pt idx="6637">
                  <c:v>70.995000000000005</c:v>
                </c:pt>
                <c:pt idx="6638">
                  <c:v>70.995000000000005</c:v>
                </c:pt>
                <c:pt idx="6639">
                  <c:v>70.307999999999993</c:v>
                </c:pt>
                <c:pt idx="6640">
                  <c:v>69.793000000000006</c:v>
                </c:pt>
                <c:pt idx="6641">
                  <c:v>68.933999999999997</c:v>
                </c:pt>
                <c:pt idx="6642">
                  <c:v>68.076999999999998</c:v>
                </c:pt>
                <c:pt idx="6643">
                  <c:v>67.563999999999993</c:v>
                </c:pt>
                <c:pt idx="6644">
                  <c:v>66.537000000000006</c:v>
                </c:pt>
                <c:pt idx="6645">
                  <c:v>64.31</c:v>
                </c:pt>
                <c:pt idx="6646">
                  <c:v>63.454999999999998</c:v>
                </c:pt>
                <c:pt idx="6647">
                  <c:v>62.769000000000013</c:v>
                </c:pt>
                <c:pt idx="6648">
                  <c:v>62.598000000000006</c:v>
                </c:pt>
                <c:pt idx="6649">
                  <c:v>62.083000000000006</c:v>
                </c:pt>
                <c:pt idx="6650">
                  <c:v>61.741</c:v>
                </c:pt>
                <c:pt idx="6651">
                  <c:v>61.398000000000003</c:v>
                </c:pt>
                <c:pt idx="6652">
                  <c:v>61.227000000000011</c:v>
                </c:pt>
                <c:pt idx="6653">
                  <c:v>61.227000000000011</c:v>
                </c:pt>
                <c:pt idx="6654">
                  <c:v>61.053999999999995</c:v>
                </c:pt>
                <c:pt idx="6655">
                  <c:v>61.053999999999995</c:v>
                </c:pt>
                <c:pt idx="6656">
                  <c:v>61.053999999999995</c:v>
                </c:pt>
                <c:pt idx="6657">
                  <c:v>60.882999999999996</c:v>
                </c:pt>
                <c:pt idx="6658">
                  <c:v>60.712000000000003</c:v>
                </c:pt>
                <c:pt idx="6659">
                  <c:v>60.712000000000003</c:v>
                </c:pt>
                <c:pt idx="6660">
                  <c:v>60.539000000000001</c:v>
                </c:pt>
                <c:pt idx="6661">
                  <c:v>60.368000000000002</c:v>
                </c:pt>
                <c:pt idx="6662">
                  <c:v>60.195000000000007</c:v>
                </c:pt>
                <c:pt idx="6663">
                  <c:v>60.024000000000001</c:v>
                </c:pt>
                <c:pt idx="6664">
                  <c:v>59.68</c:v>
                </c:pt>
                <c:pt idx="6665">
                  <c:v>59.336999999999996</c:v>
                </c:pt>
                <c:pt idx="6666">
                  <c:v>59.508000000000003</c:v>
                </c:pt>
                <c:pt idx="6667">
                  <c:v>58.82</c:v>
                </c:pt>
                <c:pt idx="6668">
                  <c:v>58.476000000000006</c:v>
                </c:pt>
                <c:pt idx="6669">
                  <c:v>58.476000000000006</c:v>
                </c:pt>
                <c:pt idx="6670">
                  <c:v>58.131</c:v>
                </c:pt>
                <c:pt idx="6671">
                  <c:v>58.131</c:v>
                </c:pt>
                <c:pt idx="6672">
                  <c:v>57.957999999999998</c:v>
                </c:pt>
                <c:pt idx="6673">
                  <c:v>57.957999999999998</c:v>
                </c:pt>
                <c:pt idx="6674">
                  <c:v>57.785000000000004</c:v>
                </c:pt>
                <c:pt idx="6675">
                  <c:v>57.785000000000004</c:v>
                </c:pt>
                <c:pt idx="6676">
                  <c:v>57.614000000000004</c:v>
                </c:pt>
                <c:pt idx="6677">
                  <c:v>57.957999999999998</c:v>
                </c:pt>
                <c:pt idx="6678">
                  <c:v>57.957999999999998</c:v>
                </c:pt>
                <c:pt idx="6679">
                  <c:v>57.785000000000004</c:v>
                </c:pt>
                <c:pt idx="6680">
                  <c:v>57.785000000000004</c:v>
                </c:pt>
                <c:pt idx="6681">
                  <c:v>57.957999999999998</c:v>
                </c:pt>
                <c:pt idx="6682">
                  <c:v>57.614000000000004</c:v>
                </c:pt>
                <c:pt idx="6683">
                  <c:v>57.614000000000004</c:v>
                </c:pt>
                <c:pt idx="6684">
                  <c:v>57.957999999999998</c:v>
                </c:pt>
                <c:pt idx="6685">
                  <c:v>58.303000000000004</c:v>
                </c:pt>
                <c:pt idx="6686">
                  <c:v>58.476000000000006</c:v>
                </c:pt>
                <c:pt idx="6687">
                  <c:v>58.476000000000006</c:v>
                </c:pt>
                <c:pt idx="6688">
                  <c:v>58.647000000000006</c:v>
                </c:pt>
                <c:pt idx="6689">
                  <c:v>59.164000000000001</c:v>
                </c:pt>
                <c:pt idx="6690">
                  <c:v>58.476000000000006</c:v>
                </c:pt>
                <c:pt idx="6691">
                  <c:v>58.647000000000006</c:v>
                </c:pt>
                <c:pt idx="6692">
                  <c:v>59.336999999999996</c:v>
                </c:pt>
                <c:pt idx="6693">
                  <c:v>59.164000000000001</c:v>
                </c:pt>
                <c:pt idx="6694">
                  <c:v>59.336999999999996</c:v>
                </c:pt>
                <c:pt idx="6695">
                  <c:v>59.508000000000003</c:v>
                </c:pt>
                <c:pt idx="6696">
                  <c:v>59.508000000000003</c:v>
                </c:pt>
                <c:pt idx="6697">
                  <c:v>59.850999999999999</c:v>
                </c:pt>
                <c:pt idx="6698">
                  <c:v>60.539000000000001</c:v>
                </c:pt>
                <c:pt idx="6699">
                  <c:v>60.882999999999996</c:v>
                </c:pt>
                <c:pt idx="6700">
                  <c:v>61.053999999999995</c:v>
                </c:pt>
                <c:pt idx="6701">
                  <c:v>61.053999999999995</c:v>
                </c:pt>
                <c:pt idx="6702">
                  <c:v>60.882999999999996</c:v>
                </c:pt>
                <c:pt idx="6703">
                  <c:v>61.227000000000011</c:v>
                </c:pt>
                <c:pt idx="6704">
                  <c:v>62.083000000000006</c:v>
                </c:pt>
                <c:pt idx="6705">
                  <c:v>62.769000000000013</c:v>
                </c:pt>
                <c:pt idx="6706">
                  <c:v>63.454999999999998</c:v>
                </c:pt>
                <c:pt idx="6707">
                  <c:v>63.454999999999998</c:v>
                </c:pt>
                <c:pt idx="6708">
                  <c:v>63.626000000000012</c:v>
                </c:pt>
                <c:pt idx="6709">
                  <c:v>63.797000000000011</c:v>
                </c:pt>
                <c:pt idx="6710">
                  <c:v>63.454999999999998</c:v>
                </c:pt>
                <c:pt idx="6711">
                  <c:v>63.454999999999998</c:v>
                </c:pt>
                <c:pt idx="6712">
                  <c:v>63.454999999999998</c:v>
                </c:pt>
                <c:pt idx="6713">
                  <c:v>62.769000000000013</c:v>
                </c:pt>
                <c:pt idx="6714">
                  <c:v>62.254000000000005</c:v>
                </c:pt>
                <c:pt idx="6715">
                  <c:v>61.741</c:v>
                </c:pt>
                <c:pt idx="6716">
                  <c:v>61.398000000000003</c:v>
                </c:pt>
                <c:pt idx="6717">
                  <c:v>61.053999999999995</c:v>
                </c:pt>
                <c:pt idx="6718">
                  <c:v>60.712000000000003</c:v>
                </c:pt>
                <c:pt idx="6719">
                  <c:v>60.368000000000002</c:v>
                </c:pt>
                <c:pt idx="6720">
                  <c:v>60.024000000000001</c:v>
                </c:pt>
                <c:pt idx="6721">
                  <c:v>59.68</c:v>
                </c:pt>
                <c:pt idx="6722">
                  <c:v>59.508000000000003</c:v>
                </c:pt>
                <c:pt idx="6723">
                  <c:v>59.336999999999996</c:v>
                </c:pt>
                <c:pt idx="6724">
                  <c:v>59.164000000000001</c:v>
                </c:pt>
                <c:pt idx="6725">
                  <c:v>58.993000000000002</c:v>
                </c:pt>
                <c:pt idx="6726">
                  <c:v>58.647000000000006</c:v>
                </c:pt>
                <c:pt idx="6727">
                  <c:v>58.303000000000004</c:v>
                </c:pt>
                <c:pt idx="6728">
                  <c:v>58.131</c:v>
                </c:pt>
                <c:pt idx="6729">
                  <c:v>58.131</c:v>
                </c:pt>
                <c:pt idx="6730">
                  <c:v>58.131</c:v>
                </c:pt>
                <c:pt idx="6731">
                  <c:v>57.957999999999998</c:v>
                </c:pt>
                <c:pt idx="6732">
                  <c:v>57.957999999999998</c:v>
                </c:pt>
                <c:pt idx="6733">
                  <c:v>57.957999999999998</c:v>
                </c:pt>
                <c:pt idx="6734">
                  <c:v>57.957999999999998</c:v>
                </c:pt>
                <c:pt idx="6735">
                  <c:v>57.614000000000004</c:v>
                </c:pt>
                <c:pt idx="6736">
                  <c:v>57.268000000000008</c:v>
                </c:pt>
                <c:pt idx="6737">
                  <c:v>56.75</c:v>
                </c:pt>
                <c:pt idx="6738">
                  <c:v>56.577000000000005</c:v>
                </c:pt>
                <c:pt idx="6739">
                  <c:v>56.577000000000005</c:v>
                </c:pt>
                <c:pt idx="6740">
                  <c:v>56.577000000000005</c:v>
                </c:pt>
                <c:pt idx="6741">
                  <c:v>56.577000000000005</c:v>
                </c:pt>
                <c:pt idx="6742">
                  <c:v>56.577000000000005</c:v>
                </c:pt>
                <c:pt idx="6743">
                  <c:v>56.577000000000005</c:v>
                </c:pt>
                <c:pt idx="6744">
                  <c:v>56.577000000000005</c:v>
                </c:pt>
                <c:pt idx="6745">
                  <c:v>56.577000000000005</c:v>
                </c:pt>
                <c:pt idx="6746">
                  <c:v>56.403999999999996</c:v>
                </c:pt>
                <c:pt idx="6747">
                  <c:v>56.230000000000004</c:v>
                </c:pt>
                <c:pt idx="6748">
                  <c:v>56.577000000000005</c:v>
                </c:pt>
                <c:pt idx="6749">
                  <c:v>57.268000000000008</c:v>
                </c:pt>
                <c:pt idx="6750">
                  <c:v>57.785000000000004</c:v>
                </c:pt>
                <c:pt idx="6751">
                  <c:v>58.303000000000004</c:v>
                </c:pt>
                <c:pt idx="6752">
                  <c:v>59.164000000000001</c:v>
                </c:pt>
                <c:pt idx="6753">
                  <c:v>59.850999999999999</c:v>
                </c:pt>
                <c:pt idx="6754">
                  <c:v>60.712000000000003</c:v>
                </c:pt>
                <c:pt idx="6755">
                  <c:v>62.254000000000005</c:v>
                </c:pt>
                <c:pt idx="6756">
                  <c:v>63.454999999999998</c:v>
                </c:pt>
                <c:pt idx="6757">
                  <c:v>64.480999999999995</c:v>
                </c:pt>
                <c:pt idx="6758">
                  <c:v>65.850999999999999</c:v>
                </c:pt>
                <c:pt idx="6759">
                  <c:v>67.735000000000014</c:v>
                </c:pt>
                <c:pt idx="6760">
                  <c:v>68.592000000000013</c:v>
                </c:pt>
                <c:pt idx="6761">
                  <c:v>69.964000000000013</c:v>
                </c:pt>
                <c:pt idx="6762">
                  <c:v>70.307999999999993</c:v>
                </c:pt>
                <c:pt idx="6763">
                  <c:v>70.48</c:v>
                </c:pt>
                <c:pt idx="6764">
                  <c:v>70.995000000000005</c:v>
                </c:pt>
                <c:pt idx="6765">
                  <c:v>71.338999999999999</c:v>
                </c:pt>
                <c:pt idx="6766">
                  <c:v>72.371999999999986</c:v>
                </c:pt>
                <c:pt idx="6767">
                  <c:v>73.233999999999995</c:v>
                </c:pt>
                <c:pt idx="6768">
                  <c:v>72.545000000000002</c:v>
                </c:pt>
                <c:pt idx="6769">
                  <c:v>72.371999999999986</c:v>
                </c:pt>
                <c:pt idx="6770">
                  <c:v>72.027999999999992</c:v>
                </c:pt>
                <c:pt idx="6771">
                  <c:v>73.233999999999995</c:v>
                </c:pt>
                <c:pt idx="6772">
                  <c:v>72.891000000000005</c:v>
                </c:pt>
                <c:pt idx="6773">
                  <c:v>72.545000000000002</c:v>
                </c:pt>
                <c:pt idx="6774">
                  <c:v>72.891000000000005</c:v>
                </c:pt>
                <c:pt idx="6775">
                  <c:v>73.233999999999995</c:v>
                </c:pt>
                <c:pt idx="6776">
                  <c:v>73.233999999999995</c:v>
                </c:pt>
                <c:pt idx="6777">
                  <c:v>72.545000000000002</c:v>
                </c:pt>
                <c:pt idx="6778">
                  <c:v>72.027999999999992</c:v>
                </c:pt>
                <c:pt idx="6779">
                  <c:v>73.062000000000012</c:v>
                </c:pt>
                <c:pt idx="6780">
                  <c:v>74.098000000000013</c:v>
                </c:pt>
                <c:pt idx="6781">
                  <c:v>73.926000000000002</c:v>
                </c:pt>
                <c:pt idx="6782">
                  <c:v>74.098000000000013</c:v>
                </c:pt>
                <c:pt idx="6783">
                  <c:v>73.926000000000002</c:v>
                </c:pt>
                <c:pt idx="6784">
                  <c:v>73.233999999999995</c:v>
                </c:pt>
                <c:pt idx="6785">
                  <c:v>72.545000000000002</c:v>
                </c:pt>
                <c:pt idx="6786">
                  <c:v>70.995000000000005</c:v>
                </c:pt>
                <c:pt idx="6787">
                  <c:v>68.933999999999997</c:v>
                </c:pt>
                <c:pt idx="6788">
                  <c:v>67.391999999999996</c:v>
                </c:pt>
                <c:pt idx="6789">
                  <c:v>66.021999999999991</c:v>
                </c:pt>
                <c:pt idx="6790">
                  <c:v>64.480999999999995</c:v>
                </c:pt>
                <c:pt idx="6791">
                  <c:v>63.626000000000012</c:v>
                </c:pt>
                <c:pt idx="6792">
                  <c:v>62.769000000000013</c:v>
                </c:pt>
                <c:pt idx="6793">
                  <c:v>62.083000000000006</c:v>
                </c:pt>
                <c:pt idx="6794">
                  <c:v>61.569000000000003</c:v>
                </c:pt>
                <c:pt idx="6795">
                  <c:v>61.053999999999995</c:v>
                </c:pt>
                <c:pt idx="6796">
                  <c:v>60.368000000000002</c:v>
                </c:pt>
                <c:pt idx="6797">
                  <c:v>59.850999999999999</c:v>
                </c:pt>
                <c:pt idx="6798">
                  <c:v>59.336999999999996</c:v>
                </c:pt>
                <c:pt idx="6799">
                  <c:v>58.647000000000006</c:v>
                </c:pt>
                <c:pt idx="6800">
                  <c:v>58.476000000000006</c:v>
                </c:pt>
                <c:pt idx="6801">
                  <c:v>57.614000000000004</c:v>
                </c:pt>
                <c:pt idx="6802">
                  <c:v>57.614000000000004</c:v>
                </c:pt>
                <c:pt idx="6803">
                  <c:v>57.268000000000008</c:v>
                </c:pt>
                <c:pt idx="6804">
                  <c:v>56.923000000000002</c:v>
                </c:pt>
                <c:pt idx="6805">
                  <c:v>56.577000000000005</c:v>
                </c:pt>
                <c:pt idx="6806">
                  <c:v>56.577000000000005</c:v>
                </c:pt>
                <c:pt idx="6807">
                  <c:v>56.056999999999995</c:v>
                </c:pt>
                <c:pt idx="6808">
                  <c:v>55.537000000000006</c:v>
                </c:pt>
                <c:pt idx="6809">
                  <c:v>55.189</c:v>
                </c:pt>
                <c:pt idx="6810">
                  <c:v>54.841999999999999</c:v>
                </c:pt>
                <c:pt idx="6811">
                  <c:v>54.669000000000011</c:v>
                </c:pt>
                <c:pt idx="6812">
                  <c:v>54.322000000000003</c:v>
                </c:pt>
                <c:pt idx="6813">
                  <c:v>54.147000000000006</c:v>
                </c:pt>
                <c:pt idx="6814">
                  <c:v>54.147000000000006</c:v>
                </c:pt>
                <c:pt idx="6815">
                  <c:v>54.322000000000003</c:v>
                </c:pt>
                <c:pt idx="6816">
                  <c:v>54.322000000000003</c:v>
                </c:pt>
                <c:pt idx="6817">
                  <c:v>53.973000000000006</c:v>
                </c:pt>
                <c:pt idx="6818">
                  <c:v>54.147000000000006</c:v>
                </c:pt>
                <c:pt idx="6819">
                  <c:v>54.322000000000003</c:v>
                </c:pt>
                <c:pt idx="6820">
                  <c:v>55.189</c:v>
                </c:pt>
                <c:pt idx="6821">
                  <c:v>55.711000000000006</c:v>
                </c:pt>
                <c:pt idx="6822">
                  <c:v>56.923000000000002</c:v>
                </c:pt>
                <c:pt idx="6823">
                  <c:v>57.957999999999998</c:v>
                </c:pt>
                <c:pt idx="6824">
                  <c:v>59.508000000000003</c:v>
                </c:pt>
                <c:pt idx="6825">
                  <c:v>61.053999999999995</c:v>
                </c:pt>
                <c:pt idx="6826">
                  <c:v>62.769000000000013</c:v>
                </c:pt>
                <c:pt idx="6827">
                  <c:v>64.651999999999987</c:v>
                </c:pt>
                <c:pt idx="6828">
                  <c:v>66.366</c:v>
                </c:pt>
                <c:pt idx="6829">
                  <c:v>67.906000000000006</c:v>
                </c:pt>
                <c:pt idx="6830">
                  <c:v>68.933999999999997</c:v>
                </c:pt>
                <c:pt idx="6831">
                  <c:v>70.307999999999993</c:v>
                </c:pt>
                <c:pt idx="6832">
                  <c:v>73.926000000000002</c:v>
                </c:pt>
                <c:pt idx="6833">
                  <c:v>74.446000000000012</c:v>
                </c:pt>
                <c:pt idx="6834">
                  <c:v>74.619</c:v>
                </c:pt>
                <c:pt idx="6835">
                  <c:v>75.312000000000012</c:v>
                </c:pt>
                <c:pt idx="6836">
                  <c:v>76.353999999999999</c:v>
                </c:pt>
                <c:pt idx="6837">
                  <c:v>76.527999999999992</c:v>
                </c:pt>
                <c:pt idx="6838">
                  <c:v>77.05</c:v>
                </c:pt>
                <c:pt idx="6839">
                  <c:v>76.703000000000003</c:v>
                </c:pt>
                <c:pt idx="6840">
                  <c:v>77.923000000000002</c:v>
                </c:pt>
                <c:pt idx="6841">
                  <c:v>78.623999999999981</c:v>
                </c:pt>
                <c:pt idx="6842">
                  <c:v>78.623999999999981</c:v>
                </c:pt>
                <c:pt idx="6843">
                  <c:v>78.449000000000012</c:v>
                </c:pt>
                <c:pt idx="6844">
                  <c:v>78.974999999999994</c:v>
                </c:pt>
                <c:pt idx="6845">
                  <c:v>78.098000000000013</c:v>
                </c:pt>
                <c:pt idx="6846">
                  <c:v>79.150999999999982</c:v>
                </c:pt>
                <c:pt idx="6847">
                  <c:v>78.974999999999994</c:v>
                </c:pt>
                <c:pt idx="6848">
                  <c:v>78.8</c:v>
                </c:pt>
                <c:pt idx="6849">
                  <c:v>78.449000000000012</c:v>
                </c:pt>
                <c:pt idx="6850">
                  <c:v>78.974999999999994</c:v>
                </c:pt>
                <c:pt idx="6851">
                  <c:v>79.150999999999982</c:v>
                </c:pt>
                <c:pt idx="6852">
                  <c:v>79.325999999999979</c:v>
                </c:pt>
                <c:pt idx="6853">
                  <c:v>78.8</c:v>
                </c:pt>
                <c:pt idx="6854">
                  <c:v>77.573999999999998</c:v>
                </c:pt>
                <c:pt idx="6855">
                  <c:v>77.573999999999998</c:v>
                </c:pt>
                <c:pt idx="6856">
                  <c:v>77.05</c:v>
                </c:pt>
                <c:pt idx="6857">
                  <c:v>76.006</c:v>
                </c:pt>
                <c:pt idx="6858">
                  <c:v>73.062000000000012</c:v>
                </c:pt>
                <c:pt idx="6859">
                  <c:v>70.823999999999998</c:v>
                </c:pt>
                <c:pt idx="6860">
                  <c:v>69.277999999999992</c:v>
                </c:pt>
                <c:pt idx="6861">
                  <c:v>67.735000000000014</c:v>
                </c:pt>
                <c:pt idx="6862">
                  <c:v>66.537000000000006</c:v>
                </c:pt>
                <c:pt idx="6863">
                  <c:v>65.679999999999993</c:v>
                </c:pt>
                <c:pt idx="6864">
                  <c:v>64.480999999999995</c:v>
                </c:pt>
                <c:pt idx="6865">
                  <c:v>63.626000000000012</c:v>
                </c:pt>
                <c:pt idx="6866">
                  <c:v>63.282000000000004</c:v>
                </c:pt>
                <c:pt idx="6867">
                  <c:v>63.111000000000004</c:v>
                </c:pt>
                <c:pt idx="6868">
                  <c:v>63.111000000000004</c:v>
                </c:pt>
                <c:pt idx="6869">
                  <c:v>63.111000000000004</c:v>
                </c:pt>
                <c:pt idx="6870">
                  <c:v>62.94</c:v>
                </c:pt>
                <c:pt idx="6871">
                  <c:v>62.083000000000006</c:v>
                </c:pt>
                <c:pt idx="6872">
                  <c:v>61.398000000000003</c:v>
                </c:pt>
                <c:pt idx="6873">
                  <c:v>60.368000000000002</c:v>
                </c:pt>
                <c:pt idx="6874">
                  <c:v>60.195000000000007</c:v>
                </c:pt>
                <c:pt idx="6875">
                  <c:v>59.68</c:v>
                </c:pt>
                <c:pt idx="6876">
                  <c:v>59.336999999999996</c:v>
                </c:pt>
                <c:pt idx="6877">
                  <c:v>58.647000000000006</c:v>
                </c:pt>
                <c:pt idx="6878">
                  <c:v>58.131</c:v>
                </c:pt>
                <c:pt idx="6879">
                  <c:v>57.268000000000008</c:v>
                </c:pt>
                <c:pt idx="6880">
                  <c:v>56.923000000000002</c:v>
                </c:pt>
                <c:pt idx="6881">
                  <c:v>57.096000000000011</c:v>
                </c:pt>
                <c:pt idx="6882">
                  <c:v>56.923000000000002</c:v>
                </c:pt>
                <c:pt idx="6883">
                  <c:v>56.403999999999996</c:v>
                </c:pt>
                <c:pt idx="6884">
                  <c:v>56.056999999999995</c:v>
                </c:pt>
                <c:pt idx="6885">
                  <c:v>55.711000000000006</c:v>
                </c:pt>
                <c:pt idx="6886">
                  <c:v>56.056999999999995</c:v>
                </c:pt>
                <c:pt idx="6887">
                  <c:v>55.883999999999993</c:v>
                </c:pt>
                <c:pt idx="6888">
                  <c:v>55.883999999999993</c:v>
                </c:pt>
                <c:pt idx="6889">
                  <c:v>55.711000000000006</c:v>
                </c:pt>
                <c:pt idx="6890">
                  <c:v>55.537000000000006</c:v>
                </c:pt>
                <c:pt idx="6891">
                  <c:v>56.056999999999995</c:v>
                </c:pt>
                <c:pt idx="6892">
                  <c:v>56.923000000000002</c:v>
                </c:pt>
                <c:pt idx="6893">
                  <c:v>57.957999999999998</c:v>
                </c:pt>
                <c:pt idx="6894">
                  <c:v>59.336999999999996</c:v>
                </c:pt>
                <c:pt idx="6895">
                  <c:v>60.539000000000001</c:v>
                </c:pt>
                <c:pt idx="6896">
                  <c:v>61.741</c:v>
                </c:pt>
                <c:pt idx="6897">
                  <c:v>63.111000000000004</c:v>
                </c:pt>
                <c:pt idx="6898">
                  <c:v>64.651999999999987</c:v>
                </c:pt>
                <c:pt idx="6899">
                  <c:v>66.537000000000006</c:v>
                </c:pt>
                <c:pt idx="6900">
                  <c:v>68.421000000000006</c:v>
                </c:pt>
                <c:pt idx="6901">
                  <c:v>70.137</c:v>
                </c:pt>
                <c:pt idx="6902">
                  <c:v>73.062000000000012</c:v>
                </c:pt>
                <c:pt idx="6903">
                  <c:v>73.753</c:v>
                </c:pt>
                <c:pt idx="6904">
                  <c:v>74.790999999999997</c:v>
                </c:pt>
                <c:pt idx="6905">
                  <c:v>76.180999999999983</c:v>
                </c:pt>
                <c:pt idx="6906">
                  <c:v>77.573999999999998</c:v>
                </c:pt>
                <c:pt idx="6907">
                  <c:v>78.274000000000001</c:v>
                </c:pt>
                <c:pt idx="6908">
                  <c:v>79.325999999999979</c:v>
                </c:pt>
                <c:pt idx="6909">
                  <c:v>80.206000000000003</c:v>
                </c:pt>
                <c:pt idx="6910">
                  <c:v>80.206000000000003</c:v>
                </c:pt>
                <c:pt idx="6911">
                  <c:v>80.735000000000014</c:v>
                </c:pt>
                <c:pt idx="6912">
                  <c:v>80.911000000000016</c:v>
                </c:pt>
                <c:pt idx="6913">
                  <c:v>80.911000000000016</c:v>
                </c:pt>
                <c:pt idx="6914">
                  <c:v>81.09</c:v>
                </c:pt>
                <c:pt idx="6915">
                  <c:v>81.620999999999981</c:v>
                </c:pt>
                <c:pt idx="6916">
                  <c:v>81.796999999999997</c:v>
                </c:pt>
                <c:pt idx="6917">
                  <c:v>81.09</c:v>
                </c:pt>
                <c:pt idx="6918">
                  <c:v>80.911000000000016</c:v>
                </c:pt>
                <c:pt idx="6919">
                  <c:v>80.911000000000016</c:v>
                </c:pt>
                <c:pt idx="6920">
                  <c:v>80.558999999999983</c:v>
                </c:pt>
                <c:pt idx="6921">
                  <c:v>79.325999999999979</c:v>
                </c:pt>
                <c:pt idx="6922">
                  <c:v>78.8</c:v>
                </c:pt>
                <c:pt idx="6923">
                  <c:v>78.449000000000012</c:v>
                </c:pt>
                <c:pt idx="6924">
                  <c:v>77.923000000000002</c:v>
                </c:pt>
                <c:pt idx="6925">
                  <c:v>78.623999999999981</c:v>
                </c:pt>
                <c:pt idx="6926">
                  <c:v>78.974999999999994</c:v>
                </c:pt>
                <c:pt idx="6927">
                  <c:v>78.623999999999981</c:v>
                </c:pt>
                <c:pt idx="6928">
                  <c:v>77.748999999999995</c:v>
                </c:pt>
                <c:pt idx="6929">
                  <c:v>76.703000000000003</c:v>
                </c:pt>
                <c:pt idx="6930">
                  <c:v>75.312000000000012</c:v>
                </c:pt>
                <c:pt idx="6931">
                  <c:v>73.753</c:v>
                </c:pt>
                <c:pt idx="6932">
                  <c:v>72.371999999999986</c:v>
                </c:pt>
                <c:pt idx="6933">
                  <c:v>71.167999999999992</c:v>
                </c:pt>
                <c:pt idx="6934">
                  <c:v>70.307999999999993</c:v>
                </c:pt>
                <c:pt idx="6935">
                  <c:v>69.793000000000006</c:v>
                </c:pt>
                <c:pt idx="6936">
                  <c:v>69.277999999999992</c:v>
                </c:pt>
                <c:pt idx="6937">
                  <c:v>68.763000000000005</c:v>
                </c:pt>
                <c:pt idx="6938">
                  <c:v>68.248000000000005</c:v>
                </c:pt>
                <c:pt idx="6939">
                  <c:v>67.735000000000014</c:v>
                </c:pt>
                <c:pt idx="6940">
                  <c:v>67.391999999999996</c:v>
                </c:pt>
                <c:pt idx="6941">
                  <c:v>66.878999999999991</c:v>
                </c:pt>
                <c:pt idx="6942">
                  <c:v>66.366</c:v>
                </c:pt>
                <c:pt idx="6943">
                  <c:v>66.021999999999991</c:v>
                </c:pt>
                <c:pt idx="6944">
                  <c:v>65.679999999999993</c:v>
                </c:pt>
                <c:pt idx="6945">
                  <c:v>65.167000000000002</c:v>
                </c:pt>
                <c:pt idx="6946">
                  <c:v>64.995999999999995</c:v>
                </c:pt>
                <c:pt idx="6947">
                  <c:v>64.651999999999987</c:v>
                </c:pt>
                <c:pt idx="6948">
                  <c:v>64.31</c:v>
                </c:pt>
                <c:pt idx="6949">
                  <c:v>63.968000000000011</c:v>
                </c:pt>
                <c:pt idx="6950">
                  <c:v>63.454999999999998</c:v>
                </c:pt>
                <c:pt idx="6951">
                  <c:v>62.769000000000013</c:v>
                </c:pt>
                <c:pt idx="6952">
                  <c:v>62.769000000000013</c:v>
                </c:pt>
                <c:pt idx="6953">
                  <c:v>62.083000000000006</c:v>
                </c:pt>
                <c:pt idx="6954">
                  <c:v>62.425000000000004</c:v>
                </c:pt>
                <c:pt idx="6955">
                  <c:v>62.425000000000004</c:v>
                </c:pt>
                <c:pt idx="6956">
                  <c:v>62.083000000000006</c:v>
                </c:pt>
                <c:pt idx="6957">
                  <c:v>61.398000000000003</c:v>
                </c:pt>
                <c:pt idx="6958">
                  <c:v>60.882999999999996</c:v>
                </c:pt>
                <c:pt idx="6959">
                  <c:v>60.539000000000001</c:v>
                </c:pt>
                <c:pt idx="6960">
                  <c:v>60.195000000000007</c:v>
                </c:pt>
                <c:pt idx="6961">
                  <c:v>59.850999999999999</c:v>
                </c:pt>
                <c:pt idx="6962">
                  <c:v>59.850999999999999</c:v>
                </c:pt>
                <c:pt idx="6963">
                  <c:v>60.368000000000002</c:v>
                </c:pt>
                <c:pt idx="6964">
                  <c:v>61.053999999999995</c:v>
                </c:pt>
                <c:pt idx="6965">
                  <c:v>62.083000000000006</c:v>
                </c:pt>
                <c:pt idx="6966">
                  <c:v>63.282000000000004</c:v>
                </c:pt>
                <c:pt idx="6967">
                  <c:v>64.31</c:v>
                </c:pt>
                <c:pt idx="6968">
                  <c:v>65.167000000000002</c:v>
                </c:pt>
                <c:pt idx="6969">
                  <c:v>66.021999999999991</c:v>
                </c:pt>
                <c:pt idx="6970">
                  <c:v>67.05</c:v>
                </c:pt>
                <c:pt idx="6971">
                  <c:v>68.592000000000013</c:v>
                </c:pt>
                <c:pt idx="6972">
                  <c:v>70.137</c:v>
                </c:pt>
                <c:pt idx="6973">
                  <c:v>71.167999999999992</c:v>
                </c:pt>
                <c:pt idx="6974">
                  <c:v>72.027999999999992</c:v>
                </c:pt>
                <c:pt idx="6975">
                  <c:v>72.891000000000005</c:v>
                </c:pt>
                <c:pt idx="6976">
                  <c:v>74.271000000000001</c:v>
                </c:pt>
                <c:pt idx="6977">
                  <c:v>74.619</c:v>
                </c:pt>
                <c:pt idx="6978">
                  <c:v>75.138999999999982</c:v>
                </c:pt>
                <c:pt idx="6979">
                  <c:v>75.831999999999994</c:v>
                </c:pt>
                <c:pt idx="6980">
                  <c:v>76.353999999999999</c:v>
                </c:pt>
                <c:pt idx="6981">
                  <c:v>77.224999999999994</c:v>
                </c:pt>
                <c:pt idx="6982">
                  <c:v>78.098000000000013</c:v>
                </c:pt>
                <c:pt idx="6983">
                  <c:v>78.8</c:v>
                </c:pt>
                <c:pt idx="6984">
                  <c:v>78.8</c:v>
                </c:pt>
                <c:pt idx="6985">
                  <c:v>78.274000000000001</c:v>
                </c:pt>
                <c:pt idx="6986">
                  <c:v>77.748999999999995</c:v>
                </c:pt>
                <c:pt idx="6987">
                  <c:v>77.400000000000006</c:v>
                </c:pt>
                <c:pt idx="6988">
                  <c:v>77.224999999999994</c:v>
                </c:pt>
                <c:pt idx="6989">
                  <c:v>77.224999999999994</c:v>
                </c:pt>
                <c:pt idx="6990">
                  <c:v>77.05</c:v>
                </c:pt>
                <c:pt idx="6991">
                  <c:v>76.703000000000003</c:v>
                </c:pt>
                <c:pt idx="6992">
                  <c:v>76.180999999999983</c:v>
                </c:pt>
                <c:pt idx="6993">
                  <c:v>75.483999999999995</c:v>
                </c:pt>
                <c:pt idx="6994">
                  <c:v>75.312000000000012</c:v>
                </c:pt>
                <c:pt idx="6995">
                  <c:v>74.619</c:v>
                </c:pt>
                <c:pt idx="6996">
                  <c:v>73.926000000000002</c:v>
                </c:pt>
                <c:pt idx="6997">
                  <c:v>73.753</c:v>
                </c:pt>
                <c:pt idx="6998">
                  <c:v>73.926000000000002</c:v>
                </c:pt>
                <c:pt idx="6999">
                  <c:v>73.753</c:v>
                </c:pt>
                <c:pt idx="7000">
                  <c:v>73.406999999999996</c:v>
                </c:pt>
                <c:pt idx="7001">
                  <c:v>72.891000000000005</c:v>
                </c:pt>
                <c:pt idx="7002">
                  <c:v>72.371999999999986</c:v>
                </c:pt>
                <c:pt idx="7003">
                  <c:v>72.027999999999992</c:v>
                </c:pt>
                <c:pt idx="7004">
                  <c:v>71.512</c:v>
                </c:pt>
                <c:pt idx="7005">
                  <c:v>71.167999999999992</c:v>
                </c:pt>
                <c:pt idx="7006">
                  <c:v>70.650999999999982</c:v>
                </c:pt>
                <c:pt idx="7007">
                  <c:v>70.307999999999993</c:v>
                </c:pt>
                <c:pt idx="7008">
                  <c:v>69.964000000000013</c:v>
                </c:pt>
                <c:pt idx="7009">
                  <c:v>69.621999999999986</c:v>
                </c:pt>
                <c:pt idx="7010">
                  <c:v>69.449000000000012</c:v>
                </c:pt>
                <c:pt idx="7011">
                  <c:v>69.277999999999992</c:v>
                </c:pt>
                <c:pt idx="7012">
                  <c:v>69.277999999999992</c:v>
                </c:pt>
                <c:pt idx="7013">
                  <c:v>69.106999999999999</c:v>
                </c:pt>
                <c:pt idx="7014">
                  <c:v>68.763000000000005</c:v>
                </c:pt>
                <c:pt idx="7015">
                  <c:v>68.933999999999997</c:v>
                </c:pt>
                <c:pt idx="7016">
                  <c:v>68.421000000000006</c:v>
                </c:pt>
                <c:pt idx="7017">
                  <c:v>68.076999999999998</c:v>
                </c:pt>
                <c:pt idx="7018">
                  <c:v>67.906000000000006</c:v>
                </c:pt>
                <c:pt idx="7019">
                  <c:v>67.735000000000014</c:v>
                </c:pt>
                <c:pt idx="7020">
                  <c:v>67.563999999999993</c:v>
                </c:pt>
                <c:pt idx="7021">
                  <c:v>67.221000000000004</c:v>
                </c:pt>
                <c:pt idx="7022">
                  <c:v>67.05</c:v>
                </c:pt>
                <c:pt idx="7023">
                  <c:v>66.878999999999991</c:v>
                </c:pt>
                <c:pt idx="7024">
                  <c:v>66.878999999999991</c:v>
                </c:pt>
                <c:pt idx="7025">
                  <c:v>66.708000000000013</c:v>
                </c:pt>
                <c:pt idx="7026">
                  <c:v>66.708000000000013</c:v>
                </c:pt>
                <c:pt idx="7027">
                  <c:v>66.708000000000013</c:v>
                </c:pt>
                <c:pt idx="7028">
                  <c:v>66.708000000000013</c:v>
                </c:pt>
                <c:pt idx="7029">
                  <c:v>66.708000000000013</c:v>
                </c:pt>
                <c:pt idx="7030">
                  <c:v>66.708000000000013</c:v>
                </c:pt>
                <c:pt idx="7031">
                  <c:v>66.708000000000013</c:v>
                </c:pt>
                <c:pt idx="7032">
                  <c:v>66.708000000000013</c:v>
                </c:pt>
                <c:pt idx="7033">
                  <c:v>66.708000000000013</c:v>
                </c:pt>
                <c:pt idx="7034">
                  <c:v>66.708000000000013</c:v>
                </c:pt>
                <c:pt idx="7035">
                  <c:v>66.878999999999991</c:v>
                </c:pt>
                <c:pt idx="7036">
                  <c:v>66.878999999999991</c:v>
                </c:pt>
                <c:pt idx="7037">
                  <c:v>67.05</c:v>
                </c:pt>
                <c:pt idx="7038">
                  <c:v>67.05</c:v>
                </c:pt>
                <c:pt idx="7039">
                  <c:v>67.391999999999996</c:v>
                </c:pt>
                <c:pt idx="7040">
                  <c:v>67.563999999999993</c:v>
                </c:pt>
                <c:pt idx="7041">
                  <c:v>67.735000000000014</c:v>
                </c:pt>
                <c:pt idx="7042">
                  <c:v>68.076999999999998</c:v>
                </c:pt>
                <c:pt idx="7043">
                  <c:v>68.421000000000006</c:v>
                </c:pt>
                <c:pt idx="7044">
                  <c:v>68.763000000000005</c:v>
                </c:pt>
                <c:pt idx="7045">
                  <c:v>69.621999999999986</c:v>
                </c:pt>
                <c:pt idx="7046">
                  <c:v>69.793000000000006</c:v>
                </c:pt>
                <c:pt idx="7047">
                  <c:v>70.307999999999993</c:v>
                </c:pt>
                <c:pt idx="7048">
                  <c:v>71.682999999999993</c:v>
                </c:pt>
                <c:pt idx="7049">
                  <c:v>72.545000000000002</c:v>
                </c:pt>
                <c:pt idx="7050">
                  <c:v>72.371999999999986</c:v>
                </c:pt>
                <c:pt idx="7051">
                  <c:v>72.718000000000004</c:v>
                </c:pt>
                <c:pt idx="7052">
                  <c:v>73.062000000000012</c:v>
                </c:pt>
                <c:pt idx="7053">
                  <c:v>73.406999999999996</c:v>
                </c:pt>
                <c:pt idx="7054">
                  <c:v>74.098000000000013</c:v>
                </c:pt>
                <c:pt idx="7055">
                  <c:v>74.098000000000013</c:v>
                </c:pt>
                <c:pt idx="7056">
                  <c:v>74.964000000000013</c:v>
                </c:pt>
                <c:pt idx="7057">
                  <c:v>75.483999999999995</c:v>
                </c:pt>
                <c:pt idx="7058">
                  <c:v>75.312000000000012</c:v>
                </c:pt>
                <c:pt idx="7059">
                  <c:v>75.138999999999982</c:v>
                </c:pt>
                <c:pt idx="7060">
                  <c:v>74.790999999999997</c:v>
                </c:pt>
                <c:pt idx="7061">
                  <c:v>74.271000000000001</c:v>
                </c:pt>
                <c:pt idx="7062">
                  <c:v>74.098000000000013</c:v>
                </c:pt>
                <c:pt idx="7063">
                  <c:v>73.062000000000012</c:v>
                </c:pt>
                <c:pt idx="7064">
                  <c:v>71.85599999999998</c:v>
                </c:pt>
                <c:pt idx="7065">
                  <c:v>71.682999999999993</c:v>
                </c:pt>
                <c:pt idx="7066">
                  <c:v>71.85599999999998</c:v>
                </c:pt>
                <c:pt idx="7067">
                  <c:v>72.027999999999992</c:v>
                </c:pt>
                <c:pt idx="7068">
                  <c:v>71.512</c:v>
                </c:pt>
                <c:pt idx="7069">
                  <c:v>71.167999999999992</c:v>
                </c:pt>
                <c:pt idx="7070">
                  <c:v>70.995000000000005</c:v>
                </c:pt>
                <c:pt idx="7071">
                  <c:v>70.995000000000005</c:v>
                </c:pt>
                <c:pt idx="7072">
                  <c:v>70.823999999999998</c:v>
                </c:pt>
                <c:pt idx="7073">
                  <c:v>70.650999999999982</c:v>
                </c:pt>
                <c:pt idx="7074">
                  <c:v>70.650999999999982</c:v>
                </c:pt>
                <c:pt idx="7075">
                  <c:v>70.650999999999982</c:v>
                </c:pt>
                <c:pt idx="7076">
                  <c:v>70.650999999999982</c:v>
                </c:pt>
                <c:pt idx="7077">
                  <c:v>70.48</c:v>
                </c:pt>
                <c:pt idx="7078">
                  <c:v>70.307999999999993</c:v>
                </c:pt>
                <c:pt idx="7079">
                  <c:v>70.307999999999993</c:v>
                </c:pt>
                <c:pt idx="7080">
                  <c:v>70.137</c:v>
                </c:pt>
                <c:pt idx="7081">
                  <c:v>69.964000000000013</c:v>
                </c:pt>
                <c:pt idx="7082">
                  <c:v>70.307999999999993</c:v>
                </c:pt>
                <c:pt idx="7083">
                  <c:v>70.137</c:v>
                </c:pt>
                <c:pt idx="7084">
                  <c:v>69.964000000000013</c:v>
                </c:pt>
                <c:pt idx="7085">
                  <c:v>69.964000000000013</c:v>
                </c:pt>
                <c:pt idx="7086">
                  <c:v>70.307999999999993</c:v>
                </c:pt>
                <c:pt idx="7087">
                  <c:v>70.137</c:v>
                </c:pt>
                <c:pt idx="7088">
                  <c:v>69.964000000000013</c:v>
                </c:pt>
                <c:pt idx="7089">
                  <c:v>69.964000000000013</c:v>
                </c:pt>
                <c:pt idx="7090">
                  <c:v>70.137</c:v>
                </c:pt>
                <c:pt idx="7091">
                  <c:v>69.793000000000006</c:v>
                </c:pt>
                <c:pt idx="7092">
                  <c:v>69.964000000000013</c:v>
                </c:pt>
                <c:pt idx="7093">
                  <c:v>69.621999999999986</c:v>
                </c:pt>
                <c:pt idx="7094">
                  <c:v>69.449000000000012</c:v>
                </c:pt>
                <c:pt idx="7095">
                  <c:v>69.277999999999992</c:v>
                </c:pt>
                <c:pt idx="7096">
                  <c:v>69.449000000000012</c:v>
                </c:pt>
                <c:pt idx="7097">
                  <c:v>69.449000000000012</c:v>
                </c:pt>
                <c:pt idx="7098">
                  <c:v>69.449000000000012</c:v>
                </c:pt>
                <c:pt idx="7099">
                  <c:v>69.449000000000012</c:v>
                </c:pt>
                <c:pt idx="7100">
                  <c:v>69.277999999999992</c:v>
                </c:pt>
                <c:pt idx="7101">
                  <c:v>69.277999999999992</c:v>
                </c:pt>
                <c:pt idx="7102">
                  <c:v>69.106999999999999</c:v>
                </c:pt>
                <c:pt idx="7103">
                  <c:v>69.277999999999992</c:v>
                </c:pt>
                <c:pt idx="7104">
                  <c:v>69.277999999999992</c:v>
                </c:pt>
                <c:pt idx="7105">
                  <c:v>69.277999999999992</c:v>
                </c:pt>
                <c:pt idx="7106">
                  <c:v>68.933999999999997</c:v>
                </c:pt>
                <c:pt idx="7107">
                  <c:v>69.449000000000012</c:v>
                </c:pt>
                <c:pt idx="7108">
                  <c:v>69.621999999999986</c:v>
                </c:pt>
                <c:pt idx="7109">
                  <c:v>69.793000000000006</c:v>
                </c:pt>
                <c:pt idx="7110">
                  <c:v>70.137</c:v>
                </c:pt>
                <c:pt idx="7111">
                  <c:v>70.650999999999982</c:v>
                </c:pt>
                <c:pt idx="7112">
                  <c:v>71.682999999999993</c:v>
                </c:pt>
                <c:pt idx="7113">
                  <c:v>71.85599999999998</c:v>
                </c:pt>
                <c:pt idx="7114">
                  <c:v>71.85599999999998</c:v>
                </c:pt>
                <c:pt idx="7115">
                  <c:v>72.718000000000004</c:v>
                </c:pt>
                <c:pt idx="7116">
                  <c:v>73.062000000000012</c:v>
                </c:pt>
                <c:pt idx="7117">
                  <c:v>73.58</c:v>
                </c:pt>
                <c:pt idx="7118">
                  <c:v>73.926000000000002</c:v>
                </c:pt>
                <c:pt idx="7119">
                  <c:v>74.271000000000001</c:v>
                </c:pt>
                <c:pt idx="7120">
                  <c:v>74.964000000000013</c:v>
                </c:pt>
                <c:pt idx="7121">
                  <c:v>76.006</c:v>
                </c:pt>
                <c:pt idx="7122">
                  <c:v>78.623999999999981</c:v>
                </c:pt>
                <c:pt idx="7123">
                  <c:v>78.8</c:v>
                </c:pt>
                <c:pt idx="7124">
                  <c:v>79.325999999999979</c:v>
                </c:pt>
                <c:pt idx="7125">
                  <c:v>79.85299999999998</c:v>
                </c:pt>
                <c:pt idx="7126">
                  <c:v>80.028999999999982</c:v>
                </c:pt>
                <c:pt idx="7127">
                  <c:v>80.735000000000014</c:v>
                </c:pt>
                <c:pt idx="7128">
                  <c:v>80.558999999999983</c:v>
                </c:pt>
                <c:pt idx="7129">
                  <c:v>80.911000000000016</c:v>
                </c:pt>
                <c:pt idx="7130">
                  <c:v>80.911000000000016</c:v>
                </c:pt>
                <c:pt idx="7131">
                  <c:v>80.911000000000016</c:v>
                </c:pt>
                <c:pt idx="7132">
                  <c:v>81.266000000000005</c:v>
                </c:pt>
                <c:pt idx="7133">
                  <c:v>81.796999999999997</c:v>
                </c:pt>
                <c:pt idx="7134">
                  <c:v>81.266000000000005</c:v>
                </c:pt>
                <c:pt idx="7135">
                  <c:v>80.911000000000016</c:v>
                </c:pt>
                <c:pt idx="7136">
                  <c:v>78.623999999999981</c:v>
                </c:pt>
                <c:pt idx="7137">
                  <c:v>78.974999999999994</c:v>
                </c:pt>
                <c:pt idx="7138">
                  <c:v>79.150999999999982</c:v>
                </c:pt>
                <c:pt idx="7139">
                  <c:v>80.206000000000003</c:v>
                </c:pt>
                <c:pt idx="7140">
                  <c:v>80.206000000000003</c:v>
                </c:pt>
                <c:pt idx="7141">
                  <c:v>80.558999999999983</c:v>
                </c:pt>
                <c:pt idx="7142">
                  <c:v>80.558999999999983</c:v>
                </c:pt>
                <c:pt idx="7143">
                  <c:v>79.325999999999979</c:v>
                </c:pt>
                <c:pt idx="7144">
                  <c:v>78.8</c:v>
                </c:pt>
                <c:pt idx="7145">
                  <c:v>77.224999999999994</c:v>
                </c:pt>
                <c:pt idx="7146">
                  <c:v>74.446000000000012</c:v>
                </c:pt>
                <c:pt idx="7147">
                  <c:v>73.406999999999996</c:v>
                </c:pt>
                <c:pt idx="7148">
                  <c:v>72.545000000000002</c:v>
                </c:pt>
                <c:pt idx="7149">
                  <c:v>72.027999999999992</c:v>
                </c:pt>
                <c:pt idx="7150">
                  <c:v>71.682999999999993</c:v>
                </c:pt>
                <c:pt idx="7151">
                  <c:v>71.167999999999992</c:v>
                </c:pt>
                <c:pt idx="7152">
                  <c:v>70.823999999999998</c:v>
                </c:pt>
                <c:pt idx="7153">
                  <c:v>70.48</c:v>
                </c:pt>
                <c:pt idx="7154">
                  <c:v>69.964000000000013</c:v>
                </c:pt>
                <c:pt idx="7155">
                  <c:v>69.793000000000006</c:v>
                </c:pt>
                <c:pt idx="7156">
                  <c:v>69.621999999999986</c:v>
                </c:pt>
                <c:pt idx="7157">
                  <c:v>68.933999999999997</c:v>
                </c:pt>
                <c:pt idx="7158">
                  <c:v>68.421000000000006</c:v>
                </c:pt>
                <c:pt idx="7159">
                  <c:v>67.906000000000006</c:v>
                </c:pt>
                <c:pt idx="7160">
                  <c:v>67.563999999999993</c:v>
                </c:pt>
                <c:pt idx="7161">
                  <c:v>67.221000000000004</c:v>
                </c:pt>
                <c:pt idx="7162">
                  <c:v>66.878999999999991</c:v>
                </c:pt>
                <c:pt idx="7163">
                  <c:v>66.537000000000006</c:v>
                </c:pt>
                <c:pt idx="7164">
                  <c:v>66.366</c:v>
                </c:pt>
                <c:pt idx="7165">
                  <c:v>66.021999999999991</c:v>
                </c:pt>
                <c:pt idx="7166">
                  <c:v>65.850999999999999</c:v>
                </c:pt>
                <c:pt idx="7167">
                  <c:v>65.679999999999993</c:v>
                </c:pt>
                <c:pt idx="7168">
                  <c:v>65.337999999999994</c:v>
                </c:pt>
                <c:pt idx="7169">
                  <c:v>65.167000000000002</c:v>
                </c:pt>
                <c:pt idx="7170">
                  <c:v>64.824999999999989</c:v>
                </c:pt>
                <c:pt idx="7171">
                  <c:v>64.480999999999995</c:v>
                </c:pt>
                <c:pt idx="7172">
                  <c:v>64.138999999999982</c:v>
                </c:pt>
                <c:pt idx="7173">
                  <c:v>64.138999999999982</c:v>
                </c:pt>
                <c:pt idx="7174">
                  <c:v>63.968000000000011</c:v>
                </c:pt>
                <c:pt idx="7175">
                  <c:v>63.968000000000011</c:v>
                </c:pt>
                <c:pt idx="7176">
                  <c:v>63.797000000000011</c:v>
                </c:pt>
                <c:pt idx="7177">
                  <c:v>63.968000000000011</c:v>
                </c:pt>
                <c:pt idx="7178">
                  <c:v>64.31</c:v>
                </c:pt>
                <c:pt idx="7179">
                  <c:v>64.480999999999995</c:v>
                </c:pt>
                <c:pt idx="7180">
                  <c:v>64.651999999999987</c:v>
                </c:pt>
                <c:pt idx="7181">
                  <c:v>65.167000000000002</c:v>
                </c:pt>
                <c:pt idx="7182">
                  <c:v>65.679999999999993</c:v>
                </c:pt>
                <c:pt idx="7183">
                  <c:v>66.366</c:v>
                </c:pt>
                <c:pt idx="7184">
                  <c:v>67.05</c:v>
                </c:pt>
                <c:pt idx="7185">
                  <c:v>68.248000000000005</c:v>
                </c:pt>
                <c:pt idx="7186">
                  <c:v>69.621999999999986</c:v>
                </c:pt>
                <c:pt idx="7187">
                  <c:v>71.512</c:v>
                </c:pt>
                <c:pt idx="7188">
                  <c:v>73.062000000000012</c:v>
                </c:pt>
                <c:pt idx="7189">
                  <c:v>74.098000000000013</c:v>
                </c:pt>
                <c:pt idx="7190">
                  <c:v>76.180999999999983</c:v>
                </c:pt>
                <c:pt idx="7191">
                  <c:v>77.573999999999998</c:v>
                </c:pt>
                <c:pt idx="7192">
                  <c:v>79.501999999999995</c:v>
                </c:pt>
                <c:pt idx="7193">
                  <c:v>80.381999999999991</c:v>
                </c:pt>
                <c:pt idx="7194">
                  <c:v>80.206000000000003</c:v>
                </c:pt>
                <c:pt idx="7195">
                  <c:v>80.911000000000016</c:v>
                </c:pt>
                <c:pt idx="7196">
                  <c:v>81.442000000000007</c:v>
                </c:pt>
                <c:pt idx="7197">
                  <c:v>81.09</c:v>
                </c:pt>
                <c:pt idx="7198">
                  <c:v>82.33</c:v>
                </c:pt>
                <c:pt idx="7199">
                  <c:v>82.864000000000004</c:v>
                </c:pt>
                <c:pt idx="7200">
                  <c:v>83.399000000000001</c:v>
                </c:pt>
                <c:pt idx="7201">
                  <c:v>82.864000000000004</c:v>
                </c:pt>
                <c:pt idx="7202">
                  <c:v>81.620999999999981</c:v>
                </c:pt>
                <c:pt idx="7203">
                  <c:v>80.206000000000003</c:v>
                </c:pt>
                <c:pt idx="7204">
                  <c:v>79.85299999999998</c:v>
                </c:pt>
                <c:pt idx="7205">
                  <c:v>80.558999999999983</c:v>
                </c:pt>
                <c:pt idx="7206">
                  <c:v>80.206000000000003</c:v>
                </c:pt>
                <c:pt idx="7207">
                  <c:v>81.442000000000007</c:v>
                </c:pt>
                <c:pt idx="7208">
                  <c:v>81.442000000000007</c:v>
                </c:pt>
                <c:pt idx="7209">
                  <c:v>81.266000000000005</c:v>
                </c:pt>
                <c:pt idx="7210">
                  <c:v>81.796999999999997</c:v>
                </c:pt>
                <c:pt idx="7211">
                  <c:v>81.796999999999997</c:v>
                </c:pt>
                <c:pt idx="7212">
                  <c:v>81.796999999999997</c:v>
                </c:pt>
                <c:pt idx="7213">
                  <c:v>81.620999999999981</c:v>
                </c:pt>
                <c:pt idx="7214">
                  <c:v>81.974999999999994</c:v>
                </c:pt>
                <c:pt idx="7215">
                  <c:v>81.974999999999994</c:v>
                </c:pt>
                <c:pt idx="7216">
                  <c:v>81.620999999999981</c:v>
                </c:pt>
                <c:pt idx="7217">
                  <c:v>81.09</c:v>
                </c:pt>
                <c:pt idx="7218">
                  <c:v>79.325999999999979</c:v>
                </c:pt>
                <c:pt idx="7219">
                  <c:v>76.006</c:v>
                </c:pt>
                <c:pt idx="7220">
                  <c:v>73.58</c:v>
                </c:pt>
                <c:pt idx="7221">
                  <c:v>71.682999999999993</c:v>
                </c:pt>
                <c:pt idx="7222">
                  <c:v>70.307999999999993</c:v>
                </c:pt>
                <c:pt idx="7223">
                  <c:v>68.763000000000005</c:v>
                </c:pt>
                <c:pt idx="7224">
                  <c:v>67.391999999999996</c:v>
                </c:pt>
                <c:pt idx="7225">
                  <c:v>66.878999999999991</c:v>
                </c:pt>
                <c:pt idx="7226">
                  <c:v>66.192999999999998</c:v>
                </c:pt>
                <c:pt idx="7227">
                  <c:v>65.679999999999993</c:v>
                </c:pt>
                <c:pt idx="7228">
                  <c:v>64.995999999999995</c:v>
                </c:pt>
                <c:pt idx="7229">
                  <c:v>64.480999999999995</c:v>
                </c:pt>
                <c:pt idx="7230">
                  <c:v>64.651999999999987</c:v>
                </c:pt>
                <c:pt idx="7231">
                  <c:v>64.31</c:v>
                </c:pt>
                <c:pt idx="7232">
                  <c:v>64.31</c:v>
                </c:pt>
                <c:pt idx="7233">
                  <c:v>64.480999999999995</c:v>
                </c:pt>
                <c:pt idx="7234">
                  <c:v>64.31</c:v>
                </c:pt>
                <c:pt idx="7235">
                  <c:v>63.968000000000011</c:v>
                </c:pt>
                <c:pt idx="7236">
                  <c:v>63.797000000000011</c:v>
                </c:pt>
                <c:pt idx="7237">
                  <c:v>62.94</c:v>
                </c:pt>
                <c:pt idx="7238">
                  <c:v>62.598000000000006</c:v>
                </c:pt>
                <c:pt idx="7239">
                  <c:v>62.254000000000005</c:v>
                </c:pt>
                <c:pt idx="7240">
                  <c:v>61.741</c:v>
                </c:pt>
                <c:pt idx="7241">
                  <c:v>61.053999999999995</c:v>
                </c:pt>
                <c:pt idx="7242">
                  <c:v>61.053999999999995</c:v>
                </c:pt>
                <c:pt idx="7243">
                  <c:v>61.398000000000003</c:v>
                </c:pt>
                <c:pt idx="7244">
                  <c:v>61.053999999999995</c:v>
                </c:pt>
                <c:pt idx="7245">
                  <c:v>60.368000000000002</c:v>
                </c:pt>
                <c:pt idx="7246">
                  <c:v>59.68</c:v>
                </c:pt>
                <c:pt idx="7247">
                  <c:v>59.164000000000001</c:v>
                </c:pt>
                <c:pt idx="7248">
                  <c:v>59.68</c:v>
                </c:pt>
                <c:pt idx="7249">
                  <c:v>59.508000000000003</c:v>
                </c:pt>
                <c:pt idx="7250">
                  <c:v>59.850999999999999</c:v>
                </c:pt>
                <c:pt idx="7251">
                  <c:v>59.850999999999999</c:v>
                </c:pt>
                <c:pt idx="7252">
                  <c:v>60.024000000000001</c:v>
                </c:pt>
                <c:pt idx="7253">
                  <c:v>60.712000000000003</c:v>
                </c:pt>
                <c:pt idx="7254">
                  <c:v>61.911999999999999</c:v>
                </c:pt>
                <c:pt idx="7255">
                  <c:v>62.94</c:v>
                </c:pt>
                <c:pt idx="7256">
                  <c:v>63.797000000000011</c:v>
                </c:pt>
                <c:pt idx="7257">
                  <c:v>65.167000000000002</c:v>
                </c:pt>
                <c:pt idx="7258">
                  <c:v>66.878999999999991</c:v>
                </c:pt>
                <c:pt idx="7259">
                  <c:v>68.592000000000013</c:v>
                </c:pt>
                <c:pt idx="7260">
                  <c:v>69.621999999999986</c:v>
                </c:pt>
                <c:pt idx="7261">
                  <c:v>70.137</c:v>
                </c:pt>
                <c:pt idx="7262">
                  <c:v>70.823999999999998</c:v>
                </c:pt>
                <c:pt idx="7263">
                  <c:v>71.338999999999999</c:v>
                </c:pt>
                <c:pt idx="7264">
                  <c:v>71.682999999999993</c:v>
                </c:pt>
                <c:pt idx="7265">
                  <c:v>72.371999999999986</c:v>
                </c:pt>
                <c:pt idx="7266">
                  <c:v>73.062000000000012</c:v>
                </c:pt>
                <c:pt idx="7267">
                  <c:v>73.58</c:v>
                </c:pt>
                <c:pt idx="7268">
                  <c:v>73.926000000000002</c:v>
                </c:pt>
                <c:pt idx="7269">
                  <c:v>74.446000000000012</c:v>
                </c:pt>
                <c:pt idx="7270">
                  <c:v>75.138999999999982</c:v>
                </c:pt>
                <c:pt idx="7271">
                  <c:v>75.138999999999982</c:v>
                </c:pt>
                <c:pt idx="7272">
                  <c:v>75.658999999999992</c:v>
                </c:pt>
                <c:pt idx="7273">
                  <c:v>76.180999999999983</c:v>
                </c:pt>
                <c:pt idx="7274">
                  <c:v>76.353999999999999</c:v>
                </c:pt>
                <c:pt idx="7275">
                  <c:v>76.703000000000003</c:v>
                </c:pt>
                <c:pt idx="7276">
                  <c:v>77.05</c:v>
                </c:pt>
                <c:pt idx="7277">
                  <c:v>77.05</c:v>
                </c:pt>
                <c:pt idx="7278">
                  <c:v>77.400000000000006</c:v>
                </c:pt>
                <c:pt idx="7279">
                  <c:v>77.573999999999998</c:v>
                </c:pt>
                <c:pt idx="7280">
                  <c:v>77.573999999999998</c:v>
                </c:pt>
                <c:pt idx="7281">
                  <c:v>77.05</c:v>
                </c:pt>
                <c:pt idx="7282">
                  <c:v>77.573999999999998</c:v>
                </c:pt>
                <c:pt idx="7283">
                  <c:v>78.274000000000001</c:v>
                </c:pt>
                <c:pt idx="7284">
                  <c:v>77.573999999999998</c:v>
                </c:pt>
                <c:pt idx="7285">
                  <c:v>77.748999999999995</c:v>
                </c:pt>
                <c:pt idx="7286">
                  <c:v>77.573999999999998</c:v>
                </c:pt>
                <c:pt idx="7287">
                  <c:v>77.923000000000002</c:v>
                </c:pt>
                <c:pt idx="7288">
                  <c:v>76.875999999999991</c:v>
                </c:pt>
                <c:pt idx="7289">
                  <c:v>76.006</c:v>
                </c:pt>
                <c:pt idx="7290">
                  <c:v>74.446000000000012</c:v>
                </c:pt>
                <c:pt idx="7291">
                  <c:v>73.233999999999995</c:v>
                </c:pt>
                <c:pt idx="7292">
                  <c:v>71.682999999999993</c:v>
                </c:pt>
                <c:pt idx="7293">
                  <c:v>70.137</c:v>
                </c:pt>
                <c:pt idx="7294">
                  <c:v>68.592000000000013</c:v>
                </c:pt>
                <c:pt idx="7295">
                  <c:v>67.735000000000014</c:v>
                </c:pt>
                <c:pt idx="7296">
                  <c:v>67.221000000000004</c:v>
                </c:pt>
                <c:pt idx="7297">
                  <c:v>66.878999999999991</c:v>
                </c:pt>
                <c:pt idx="7298">
                  <c:v>66.021999999999991</c:v>
                </c:pt>
                <c:pt idx="7299">
                  <c:v>65.509</c:v>
                </c:pt>
                <c:pt idx="7300">
                  <c:v>64.480999999999995</c:v>
                </c:pt>
                <c:pt idx="7301">
                  <c:v>63.968000000000011</c:v>
                </c:pt>
                <c:pt idx="7302">
                  <c:v>63.282000000000004</c:v>
                </c:pt>
                <c:pt idx="7303">
                  <c:v>62.598000000000006</c:v>
                </c:pt>
                <c:pt idx="7304">
                  <c:v>62.598000000000006</c:v>
                </c:pt>
                <c:pt idx="7305">
                  <c:v>62.254000000000005</c:v>
                </c:pt>
                <c:pt idx="7306">
                  <c:v>62.425000000000004</c:v>
                </c:pt>
                <c:pt idx="7307">
                  <c:v>62.598000000000006</c:v>
                </c:pt>
                <c:pt idx="7308">
                  <c:v>62.598000000000006</c:v>
                </c:pt>
                <c:pt idx="7309">
                  <c:v>62.254000000000005</c:v>
                </c:pt>
                <c:pt idx="7310">
                  <c:v>62.083000000000006</c:v>
                </c:pt>
                <c:pt idx="7311">
                  <c:v>61.741</c:v>
                </c:pt>
                <c:pt idx="7312">
                  <c:v>61.398000000000003</c:v>
                </c:pt>
                <c:pt idx="7313">
                  <c:v>61.398000000000003</c:v>
                </c:pt>
                <c:pt idx="7314">
                  <c:v>61.569000000000003</c:v>
                </c:pt>
                <c:pt idx="7315">
                  <c:v>61.398000000000003</c:v>
                </c:pt>
                <c:pt idx="7316">
                  <c:v>61.398000000000003</c:v>
                </c:pt>
                <c:pt idx="7317">
                  <c:v>61.053999999999995</c:v>
                </c:pt>
                <c:pt idx="7318">
                  <c:v>61.227000000000011</c:v>
                </c:pt>
                <c:pt idx="7319">
                  <c:v>60.882999999999996</c:v>
                </c:pt>
                <c:pt idx="7320">
                  <c:v>60.712000000000003</c:v>
                </c:pt>
                <c:pt idx="7321">
                  <c:v>60.368000000000002</c:v>
                </c:pt>
                <c:pt idx="7322">
                  <c:v>59.850999999999999</c:v>
                </c:pt>
                <c:pt idx="7323">
                  <c:v>59.68</c:v>
                </c:pt>
                <c:pt idx="7324">
                  <c:v>60.195000000000007</c:v>
                </c:pt>
                <c:pt idx="7325">
                  <c:v>61.227000000000011</c:v>
                </c:pt>
                <c:pt idx="7326">
                  <c:v>62.425000000000004</c:v>
                </c:pt>
                <c:pt idx="7327">
                  <c:v>63.968000000000011</c:v>
                </c:pt>
                <c:pt idx="7328">
                  <c:v>65.167000000000002</c:v>
                </c:pt>
                <c:pt idx="7329">
                  <c:v>67.05</c:v>
                </c:pt>
                <c:pt idx="7330">
                  <c:v>68.763000000000005</c:v>
                </c:pt>
                <c:pt idx="7331">
                  <c:v>69.793000000000006</c:v>
                </c:pt>
                <c:pt idx="7332">
                  <c:v>70.650999999999982</c:v>
                </c:pt>
                <c:pt idx="7333">
                  <c:v>71.682999999999993</c:v>
                </c:pt>
                <c:pt idx="7334">
                  <c:v>72.545000000000002</c:v>
                </c:pt>
                <c:pt idx="7335">
                  <c:v>72.198999999999998</c:v>
                </c:pt>
                <c:pt idx="7336">
                  <c:v>72.371999999999986</c:v>
                </c:pt>
                <c:pt idx="7337">
                  <c:v>73.233999999999995</c:v>
                </c:pt>
                <c:pt idx="7338">
                  <c:v>73.406999999999996</c:v>
                </c:pt>
                <c:pt idx="7339">
                  <c:v>74.098000000000013</c:v>
                </c:pt>
                <c:pt idx="7340">
                  <c:v>75.138999999999982</c:v>
                </c:pt>
                <c:pt idx="7341">
                  <c:v>75.138999999999982</c:v>
                </c:pt>
                <c:pt idx="7342">
                  <c:v>75.483999999999995</c:v>
                </c:pt>
                <c:pt idx="7343">
                  <c:v>76.353999999999999</c:v>
                </c:pt>
                <c:pt idx="7344">
                  <c:v>76.703000000000003</c:v>
                </c:pt>
                <c:pt idx="7345">
                  <c:v>76.353999999999999</c:v>
                </c:pt>
                <c:pt idx="7346">
                  <c:v>76.703000000000003</c:v>
                </c:pt>
                <c:pt idx="7347">
                  <c:v>77.05</c:v>
                </c:pt>
                <c:pt idx="7348">
                  <c:v>77.400000000000006</c:v>
                </c:pt>
                <c:pt idx="7349">
                  <c:v>78.098000000000013</c:v>
                </c:pt>
                <c:pt idx="7350">
                  <c:v>78.449000000000012</c:v>
                </c:pt>
                <c:pt idx="7351">
                  <c:v>77.923000000000002</c:v>
                </c:pt>
                <c:pt idx="7352">
                  <c:v>78.449000000000012</c:v>
                </c:pt>
                <c:pt idx="7353">
                  <c:v>78.274000000000001</c:v>
                </c:pt>
                <c:pt idx="7354">
                  <c:v>78.098000000000013</c:v>
                </c:pt>
                <c:pt idx="7355">
                  <c:v>78.623999999999981</c:v>
                </c:pt>
                <c:pt idx="7356">
                  <c:v>78.098000000000013</c:v>
                </c:pt>
                <c:pt idx="7357">
                  <c:v>78.098000000000013</c:v>
                </c:pt>
                <c:pt idx="7358">
                  <c:v>77.05</c:v>
                </c:pt>
                <c:pt idx="7359">
                  <c:v>76.353999999999999</c:v>
                </c:pt>
                <c:pt idx="7360">
                  <c:v>76.353999999999999</c:v>
                </c:pt>
                <c:pt idx="7361">
                  <c:v>75.831999999999994</c:v>
                </c:pt>
                <c:pt idx="7362">
                  <c:v>74.619</c:v>
                </c:pt>
                <c:pt idx="7363">
                  <c:v>72.891000000000005</c:v>
                </c:pt>
                <c:pt idx="7364">
                  <c:v>71.167999999999992</c:v>
                </c:pt>
                <c:pt idx="7365">
                  <c:v>69.277999999999992</c:v>
                </c:pt>
                <c:pt idx="7366">
                  <c:v>67.735000000000014</c:v>
                </c:pt>
                <c:pt idx="7367">
                  <c:v>66.537000000000006</c:v>
                </c:pt>
                <c:pt idx="7368">
                  <c:v>65.679999999999993</c:v>
                </c:pt>
                <c:pt idx="7369">
                  <c:v>64.995999999999995</c:v>
                </c:pt>
                <c:pt idx="7370">
                  <c:v>64.138999999999982</c:v>
                </c:pt>
                <c:pt idx="7371">
                  <c:v>63.454999999999998</c:v>
                </c:pt>
                <c:pt idx="7372">
                  <c:v>62.425000000000004</c:v>
                </c:pt>
                <c:pt idx="7373">
                  <c:v>61.741</c:v>
                </c:pt>
                <c:pt idx="7374">
                  <c:v>61.398000000000003</c:v>
                </c:pt>
                <c:pt idx="7375">
                  <c:v>60.882999999999996</c:v>
                </c:pt>
                <c:pt idx="7376">
                  <c:v>60.539000000000001</c:v>
                </c:pt>
                <c:pt idx="7377">
                  <c:v>60.539000000000001</c:v>
                </c:pt>
                <c:pt idx="7378">
                  <c:v>61.053999999999995</c:v>
                </c:pt>
                <c:pt idx="7379">
                  <c:v>61.569000000000003</c:v>
                </c:pt>
                <c:pt idx="7380">
                  <c:v>62.083000000000006</c:v>
                </c:pt>
                <c:pt idx="7381">
                  <c:v>62.598000000000006</c:v>
                </c:pt>
                <c:pt idx="7382">
                  <c:v>62.769000000000013</c:v>
                </c:pt>
                <c:pt idx="7383">
                  <c:v>62.94</c:v>
                </c:pt>
                <c:pt idx="7384">
                  <c:v>62.94</c:v>
                </c:pt>
                <c:pt idx="7385">
                  <c:v>63.282000000000004</c:v>
                </c:pt>
                <c:pt idx="7386">
                  <c:v>63.282000000000004</c:v>
                </c:pt>
                <c:pt idx="7387">
                  <c:v>63.282000000000004</c:v>
                </c:pt>
                <c:pt idx="7388">
                  <c:v>62.769000000000013</c:v>
                </c:pt>
                <c:pt idx="7389">
                  <c:v>62.598000000000006</c:v>
                </c:pt>
                <c:pt idx="7390">
                  <c:v>62.254000000000005</c:v>
                </c:pt>
                <c:pt idx="7391">
                  <c:v>62.254000000000005</c:v>
                </c:pt>
                <c:pt idx="7392">
                  <c:v>61.741</c:v>
                </c:pt>
                <c:pt idx="7393">
                  <c:v>61.398000000000003</c:v>
                </c:pt>
                <c:pt idx="7394">
                  <c:v>61.398000000000003</c:v>
                </c:pt>
                <c:pt idx="7395">
                  <c:v>61.398000000000003</c:v>
                </c:pt>
                <c:pt idx="7396">
                  <c:v>61.911999999999999</c:v>
                </c:pt>
                <c:pt idx="7397">
                  <c:v>62.769000000000013</c:v>
                </c:pt>
                <c:pt idx="7398">
                  <c:v>63.626000000000012</c:v>
                </c:pt>
                <c:pt idx="7399">
                  <c:v>64.138999999999982</c:v>
                </c:pt>
                <c:pt idx="7400">
                  <c:v>64.995999999999995</c:v>
                </c:pt>
                <c:pt idx="7401">
                  <c:v>66.192999999999998</c:v>
                </c:pt>
                <c:pt idx="7402">
                  <c:v>67.05</c:v>
                </c:pt>
                <c:pt idx="7403">
                  <c:v>68.763000000000005</c:v>
                </c:pt>
                <c:pt idx="7404">
                  <c:v>69.277999999999992</c:v>
                </c:pt>
                <c:pt idx="7405">
                  <c:v>69.793000000000006</c:v>
                </c:pt>
                <c:pt idx="7406">
                  <c:v>70.650999999999982</c:v>
                </c:pt>
                <c:pt idx="7407">
                  <c:v>70.823999999999998</c:v>
                </c:pt>
                <c:pt idx="7408">
                  <c:v>71.682999999999993</c:v>
                </c:pt>
                <c:pt idx="7409">
                  <c:v>72.198999999999998</c:v>
                </c:pt>
                <c:pt idx="7410">
                  <c:v>72.891000000000005</c:v>
                </c:pt>
                <c:pt idx="7411">
                  <c:v>73.58</c:v>
                </c:pt>
                <c:pt idx="7412">
                  <c:v>73.926000000000002</c:v>
                </c:pt>
                <c:pt idx="7413">
                  <c:v>73.926000000000002</c:v>
                </c:pt>
                <c:pt idx="7414">
                  <c:v>74.619</c:v>
                </c:pt>
                <c:pt idx="7415">
                  <c:v>74.964000000000013</c:v>
                </c:pt>
                <c:pt idx="7416">
                  <c:v>75.312000000000012</c:v>
                </c:pt>
                <c:pt idx="7417">
                  <c:v>75.658999999999992</c:v>
                </c:pt>
                <c:pt idx="7418">
                  <c:v>76.353999999999999</c:v>
                </c:pt>
                <c:pt idx="7419">
                  <c:v>76.703000000000003</c:v>
                </c:pt>
                <c:pt idx="7420">
                  <c:v>76.006</c:v>
                </c:pt>
                <c:pt idx="7421">
                  <c:v>76.180999999999983</c:v>
                </c:pt>
                <c:pt idx="7422">
                  <c:v>76.703000000000003</c:v>
                </c:pt>
                <c:pt idx="7423">
                  <c:v>77.05</c:v>
                </c:pt>
                <c:pt idx="7424">
                  <c:v>77.05</c:v>
                </c:pt>
                <c:pt idx="7425">
                  <c:v>77.224999999999994</c:v>
                </c:pt>
                <c:pt idx="7426">
                  <c:v>77.05</c:v>
                </c:pt>
                <c:pt idx="7427">
                  <c:v>77.224999999999994</c:v>
                </c:pt>
                <c:pt idx="7428">
                  <c:v>77.224999999999994</c:v>
                </c:pt>
                <c:pt idx="7429">
                  <c:v>77.05</c:v>
                </c:pt>
                <c:pt idx="7430">
                  <c:v>77.05</c:v>
                </c:pt>
                <c:pt idx="7431">
                  <c:v>76.353999999999999</c:v>
                </c:pt>
                <c:pt idx="7432">
                  <c:v>76.006</c:v>
                </c:pt>
                <c:pt idx="7433">
                  <c:v>76.006</c:v>
                </c:pt>
                <c:pt idx="7434">
                  <c:v>74.790999999999997</c:v>
                </c:pt>
                <c:pt idx="7435">
                  <c:v>73.233999999999995</c:v>
                </c:pt>
                <c:pt idx="7436">
                  <c:v>71.167999999999992</c:v>
                </c:pt>
                <c:pt idx="7437">
                  <c:v>68.763000000000005</c:v>
                </c:pt>
                <c:pt idx="7438">
                  <c:v>66.537000000000006</c:v>
                </c:pt>
                <c:pt idx="7439">
                  <c:v>64.480999999999995</c:v>
                </c:pt>
                <c:pt idx="7440">
                  <c:v>63.454999999999998</c:v>
                </c:pt>
                <c:pt idx="7441">
                  <c:v>62.598000000000006</c:v>
                </c:pt>
                <c:pt idx="7442">
                  <c:v>61.741</c:v>
                </c:pt>
                <c:pt idx="7443">
                  <c:v>61.227000000000011</c:v>
                </c:pt>
                <c:pt idx="7444">
                  <c:v>60.024000000000001</c:v>
                </c:pt>
                <c:pt idx="7445">
                  <c:v>59.336999999999996</c:v>
                </c:pt>
                <c:pt idx="7446">
                  <c:v>59.164000000000001</c:v>
                </c:pt>
                <c:pt idx="7447">
                  <c:v>58.993000000000002</c:v>
                </c:pt>
                <c:pt idx="7448">
                  <c:v>58.647000000000006</c:v>
                </c:pt>
                <c:pt idx="7449">
                  <c:v>58.647000000000006</c:v>
                </c:pt>
                <c:pt idx="7450">
                  <c:v>58.131</c:v>
                </c:pt>
                <c:pt idx="7451">
                  <c:v>57.614000000000004</c:v>
                </c:pt>
                <c:pt idx="7452">
                  <c:v>57.268000000000008</c:v>
                </c:pt>
                <c:pt idx="7453">
                  <c:v>57.096000000000011</c:v>
                </c:pt>
                <c:pt idx="7454">
                  <c:v>56.75</c:v>
                </c:pt>
                <c:pt idx="7455">
                  <c:v>56.577000000000005</c:v>
                </c:pt>
                <c:pt idx="7456">
                  <c:v>56.230000000000004</c:v>
                </c:pt>
                <c:pt idx="7457">
                  <c:v>56.577000000000005</c:v>
                </c:pt>
                <c:pt idx="7458">
                  <c:v>57.614000000000004</c:v>
                </c:pt>
                <c:pt idx="7459">
                  <c:v>57.785000000000004</c:v>
                </c:pt>
                <c:pt idx="7460">
                  <c:v>57.614000000000004</c:v>
                </c:pt>
                <c:pt idx="7461">
                  <c:v>57.440999999999995</c:v>
                </c:pt>
                <c:pt idx="7462">
                  <c:v>57.614000000000004</c:v>
                </c:pt>
                <c:pt idx="7463">
                  <c:v>58.131</c:v>
                </c:pt>
                <c:pt idx="7464">
                  <c:v>58.303000000000004</c:v>
                </c:pt>
                <c:pt idx="7465">
                  <c:v>57.614000000000004</c:v>
                </c:pt>
                <c:pt idx="7466">
                  <c:v>57.268000000000008</c:v>
                </c:pt>
                <c:pt idx="7467">
                  <c:v>57.268000000000008</c:v>
                </c:pt>
                <c:pt idx="7468">
                  <c:v>57.268000000000008</c:v>
                </c:pt>
                <c:pt idx="7469">
                  <c:v>57.957999999999998</c:v>
                </c:pt>
                <c:pt idx="7470">
                  <c:v>58.476000000000006</c:v>
                </c:pt>
                <c:pt idx="7471">
                  <c:v>59.508000000000003</c:v>
                </c:pt>
                <c:pt idx="7472">
                  <c:v>61.053999999999995</c:v>
                </c:pt>
                <c:pt idx="7473">
                  <c:v>62.425000000000004</c:v>
                </c:pt>
                <c:pt idx="7474">
                  <c:v>63.968000000000011</c:v>
                </c:pt>
                <c:pt idx="7475">
                  <c:v>65.679999999999993</c:v>
                </c:pt>
                <c:pt idx="7476">
                  <c:v>66.708000000000013</c:v>
                </c:pt>
                <c:pt idx="7477">
                  <c:v>67.563999999999993</c:v>
                </c:pt>
                <c:pt idx="7478">
                  <c:v>68.763000000000005</c:v>
                </c:pt>
                <c:pt idx="7479">
                  <c:v>69.621999999999986</c:v>
                </c:pt>
                <c:pt idx="7480">
                  <c:v>70.995000000000005</c:v>
                </c:pt>
                <c:pt idx="7481">
                  <c:v>71.512</c:v>
                </c:pt>
                <c:pt idx="7482">
                  <c:v>71.85599999999998</c:v>
                </c:pt>
                <c:pt idx="7483">
                  <c:v>72.198999999999998</c:v>
                </c:pt>
                <c:pt idx="7484">
                  <c:v>72.371999999999986</c:v>
                </c:pt>
                <c:pt idx="7485">
                  <c:v>73.233999999999995</c:v>
                </c:pt>
                <c:pt idx="7486">
                  <c:v>74.446000000000012</c:v>
                </c:pt>
                <c:pt idx="7487">
                  <c:v>74.790999999999997</c:v>
                </c:pt>
                <c:pt idx="7488">
                  <c:v>75.312000000000012</c:v>
                </c:pt>
                <c:pt idx="7489">
                  <c:v>75.483999999999995</c:v>
                </c:pt>
                <c:pt idx="7490">
                  <c:v>75.658999999999992</c:v>
                </c:pt>
                <c:pt idx="7491">
                  <c:v>76.180999999999983</c:v>
                </c:pt>
                <c:pt idx="7492">
                  <c:v>76.527999999999992</c:v>
                </c:pt>
                <c:pt idx="7493">
                  <c:v>76.703000000000003</c:v>
                </c:pt>
                <c:pt idx="7494">
                  <c:v>77.224999999999994</c:v>
                </c:pt>
                <c:pt idx="7495">
                  <c:v>77.400000000000006</c:v>
                </c:pt>
                <c:pt idx="7496">
                  <c:v>77.748999999999995</c:v>
                </c:pt>
                <c:pt idx="7497">
                  <c:v>77.573999999999998</c:v>
                </c:pt>
                <c:pt idx="7498">
                  <c:v>77.224999999999994</c:v>
                </c:pt>
                <c:pt idx="7499">
                  <c:v>77.05</c:v>
                </c:pt>
                <c:pt idx="7500">
                  <c:v>76.703000000000003</c:v>
                </c:pt>
                <c:pt idx="7501">
                  <c:v>76.703000000000003</c:v>
                </c:pt>
                <c:pt idx="7502">
                  <c:v>76.353999999999999</c:v>
                </c:pt>
                <c:pt idx="7503">
                  <c:v>76.006</c:v>
                </c:pt>
                <c:pt idx="7504">
                  <c:v>75.658999999999992</c:v>
                </c:pt>
                <c:pt idx="7505">
                  <c:v>75.138999999999982</c:v>
                </c:pt>
                <c:pt idx="7506">
                  <c:v>73.926000000000002</c:v>
                </c:pt>
                <c:pt idx="7507">
                  <c:v>72.891000000000005</c:v>
                </c:pt>
                <c:pt idx="7508">
                  <c:v>72.027999999999992</c:v>
                </c:pt>
                <c:pt idx="7509">
                  <c:v>71.338999999999999</c:v>
                </c:pt>
                <c:pt idx="7510">
                  <c:v>70.995000000000005</c:v>
                </c:pt>
                <c:pt idx="7511">
                  <c:v>70.823999999999998</c:v>
                </c:pt>
                <c:pt idx="7512">
                  <c:v>70.137</c:v>
                </c:pt>
                <c:pt idx="7513">
                  <c:v>69.621999999999986</c:v>
                </c:pt>
                <c:pt idx="7514">
                  <c:v>69.277999999999992</c:v>
                </c:pt>
                <c:pt idx="7515">
                  <c:v>67.563999999999993</c:v>
                </c:pt>
                <c:pt idx="7516">
                  <c:v>66.708000000000013</c:v>
                </c:pt>
                <c:pt idx="7517">
                  <c:v>66.537000000000006</c:v>
                </c:pt>
                <c:pt idx="7518">
                  <c:v>66.708000000000013</c:v>
                </c:pt>
                <c:pt idx="7519">
                  <c:v>66.537000000000006</c:v>
                </c:pt>
                <c:pt idx="7520">
                  <c:v>66.366</c:v>
                </c:pt>
                <c:pt idx="7521">
                  <c:v>66.366</c:v>
                </c:pt>
                <c:pt idx="7522">
                  <c:v>66.366</c:v>
                </c:pt>
                <c:pt idx="7523">
                  <c:v>66.192999999999998</c:v>
                </c:pt>
                <c:pt idx="7524">
                  <c:v>66.021999999999991</c:v>
                </c:pt>
                <c:pt idx="7525">
                  <c:v>66.192999999999998</c:v>
                </c:pt>
                <c:pt idx="7526">
                  <c:v>66.021999999999991</c:v>
                </c:pt>
                <c:pt idx="7527">
                  <c:v>66.021999999999991</c:v>
                </c:pt>
                <c:pt idx="7528">
                  <c:v>65.509</c:v>
                </c:pt>
                <c:pt idx="7529">
                  <c:v>65.337999999999994</c:v>
                </c:pt>
                <c:pt idx="7530">
                  <c:v>65.337999999999994</c:v>
                </c:pt>
                <c:pt idx="7531">
                  <c:v>65.167000000000002</c:v>
                </c:pt>
                <c:pt idx="7532">
                  <c:v>64.995999999999995</c:v>
                </c:pt>
                <c:pt idx="7533">
                  <c:v>65.167000000000002</c:v>
                </c:pt>
                <c:pt idx="7534">
                  <c:v>64.995999999999995</c:v>
                </c:pt>
                <c:pt idx="7535">
                  <c:v>64.651999999999987</c:v>
                </c:pt>
                <c:pt idx="7536">
                  <c:v>64.480999999999995</c:v>
                </c:pt>
                <c:pt idx="7537">
                  <c:v>64.480999999999995</c:v>
                </c:pt>
                <c:pt idx="7538">
                  <c:v>64.651999999999987</c:v>
                </c:pt>
                <c:pt idx="7539">
                  <c:v>65.167000000000002</c:v>
                </c:pt>
                <c:pt idx="7540">
                  <c:v>65.509</c:v>
                </c:pt>
                <c:pt idx="7541">
                  <c:v>65.167000000000002</c:v>
                </c:pt>
                <c:pt idx="7542">
                  <c:v>65.850999999999999</c:v>
                </c:pt>
                <c:pt idx="7543">
                  <c:v>66.366</c:v>
                </c:pt>
                <c:pt idx="7544">
                  <c:v>66.537000000000006</c:v>
                </c:pt>
                <c:pt idx="7545">
                  <c:v>67.221000000000004</c:v>
                </c:pt>
                <c:pt idx="7546">
                  <c:v>67.735000000000014</c:v>
                </c:pt>
                <c:pt idx="7547">
                  <c:v>68.592000000000013</c:v>
                </c:pt>
                <c:pt idx="7548">
                  <c:v>69.277999999999992</c:v>
                </c:pt>
                <c:pt idx="7549">
                  <c:v>69.793000000000006</c:v>
                </c:pt>
                <c:pt idx="7550">
                  <c:v>70.650999999999982</c:v>
                </c:pt>
                <c:pt idx="7551">
                  <c:v>72.718000000000004</c:v>
                </c:pt>
                <c:pt idx="7552">
                  <c:v>74.446000000000012</c:v>
                </c:pt>
                <c:pt idx="7553">
                  <c:v>74.790999999999997</c:v>
                </c:pt>
                <c:pt idx="7554">
                  <c:v>75.483999999999995</c:v>
                </c:pt>
                <c:pt idx="7555">
                  <c:v>76.875999999999991</c:v>
                </c:pt>
                <c:pt idx="7556">
                  <c:v>77.923000000000002</c:v>
                </c:pt>
                <c:pt idx="7557">
                  <c:v>78.8</c:v>
                </c:pt>
                <c:pt idx="7558">
                  <c:v>79.501999999999995</c:v>
                </c:pt>
                <c:pt idx="7559">
                  <c:v>80.206000000000003</c:v>
                </c:pt>
                <c:pt idx="7560">
                  <c:v>80.206000000000003</c:v>
                </c:pt>
                <c:pt idx="7561">
                  <c:v>80.028999999999982</c:v>
                </c:pt>
                <c:pt idx="7562">
                  <c:v>80.735000000000014</c:v>
                </c:pt>
                <c:pt idx="7563">
                  <c:v>81.266000000000005</c:v>
                </c:pt>
                <c:pt idx="7564">
                  <c:v>81.974999999999994</c:v>
                </c:pt>
                <c:pt idx="7565">
                  <c:v>81.974999999999994</c:v>
                </c:pt>
                <c:pt idx="7566">
                  <c:v>81.620999999999981</c:v>
                </c:pt>
                <c:pt idx="7567">
                  <c:v>81.974999999999994</c:v>
                </c:pt>
                <c:pt idx="7568">
                  <c:v>82.507999999999996</c:v>
                </c:pt>
                <c:pt idx="7569">
                  <c:v>82.33</c:v>
                </c:pt>
                <c:pt idx="7570">
                  <c:v>81.796999999999997</c:v>
                </c:pt>
                <c:pt idx="7571">
                  <c:v>80.381999999999991</c:v>
                </c:pt>
                <c:pt idx="7572">
                  <c:v>79.85299999999998</c:v>
                </c:pt>
                <c:pt idx="7573">
                  <c:v>78.974999999999994</c:v>
                </c:pt>
                <c:pt idx="7574">
                  <c:v>78.098000000000013</c:v>
                </c:pt>
                <c:pt idx="7575">
                  <c:v>77.748999999999995</c:v>
                </c:pt>
                <c:pt idx="7576">
                  <c:v>75.658999999999992</c:v>
                </c:pt>
                <c:pt idx="7577">
                  <c:v>73.406999999999996</c:v>
                </c:pt>
                <c:pt idx="7578">
                  <c:v>71.682999999999993</c:v>
                </c:pt>
                <c:pt idx="7579">
                  <c:v>71.338999999999999</c:v>
                </c:pt>
                <c:pt idx="7580">
                  <c:v>71.167999999999992</c:v>
                </c:pt>
                <c:pt idx="7581">
                  <c:v>70.650999999999982</c:v>
                </c:pt>
                <c:pt idx="7582">
                  <c:v>70.307999999999993</c:v>
                </c:pt>
                <c:pt idx="7583">
                  <c:v>69.964000000000013</c:v>
                </c:pt>
                <c:pt idx="7584">
                  <c:v>69.621999999999986</c:v>
                </c:pt>
                <c:pt idx="7585">
                  <c:v>69.277999999999992</c:v>
                </c:pt>
                <c:pt idx="7586">
                  <c:v>68.933999999999997</c:v>
                </c:pt>
                <c:pt idx="7587">
                  <c:v>68.592000000000013</c:v>
                </c:pt>
                <c:pt idx="7588">
                  <c:v>68.076999999999998</c:v>
                </c:pt>
                <c:pt idx="7589">
                  <c:v>67.735000000000014</c:v>
                </c:pt>
                <c:pt idx="7590">
                  <c:v>67.391999999999996</c:v>
                </c:pt>
                <c:pt idx="7591">
                  <c:v>67.05</c:v>
                </c:pt>
                <c:pt idx="7592">
                  <c:v>67.05</c:v>
                </c:pt>
                <c:pt idx="7593">
                  <c:v>66.537000000000006</c:v>
                </c:pt>
                <c:pt idx="7594">
                  <c:v>66.366</c:v>
                </c:pt>
                <c:pt idx="7595">
                  <c:v>65.509</c:v>
                </c:pt>
                <c:pt idx="7596">
                  <c:v>65.509</c:v>
                </c:pt>
                <c:pt idx="7597">
                  <c:v>65.167000000000002</c:v>
                </c:pt>
                <c:pt idx="7598">
                  <c:v>64.824999999999989</c:v>
                </c:pt>
                <c:pt idx="7599">
                  <c:v>64.651999999999987</c:v>
                </c:pt>
                <c:pt idx="7600">
                  <c:v>64.31</c:v>
                </c:pt>
                <c:pt idx="7601">
                  <c:v>64.31</c:v>
                </c:pt>
                <c:pt idx="7602">
                  <c:v>63.797000000000011</c:v>
                </c:pt>
                <c:pt idx="7603">
                  <c:v>63.968000000000011</c:v>
                </c:pt>
                <c:pt idx="7604">
                  <c:v>63.626000000000012</c:v>
                </c:pt>
                <c:pt idx="7605">
                  <c:v>63.282000000000004</c:v>
                </c:pt>
                <c:pt idx="7606">
                  <c:v>63.282000000000004</c:v>
                </c:pt>
                <c:pt idx="7607">
                  <c:v>63.454999999999998</c:v>
                </c:pt>
                <c:pt idx="7608">
                  <c:v>63.626000000000012</c:v>
                </c:pt>
                <c:pt idx="7609">
                  <c:v>63.968000000000011</c:v>
                </c:pt>
                <c:pt idx="7610">
                  <c:v>63.797000000000011</c:v>
                </c:pt>
                <c:pt idx="7611">
                  <c:v>64.31</c:v>
                </c:pt>
                <c:pt idx="7612">
                  <c:v>64.651999999999987</c:v>
                </c:pt>
                <c:pt idx="7613">
                  <c:v>64.995999999999995</c:v>
                </c:pt>
                <c:pt idx="7614">
                  <c:v>65.337999999999994</c:v>
                </c:pt>
                <c:pt idx="7615">
                  <c:v>66.192999999999998</c:v>
                </c:pt>
                <c:pt idx="7616">
                  <c:v>67.05</c:v>
                </c:pt>
                <c:pt idx="7617">
                  <c:v>67.906000000000006</c:v>
                </c:pt>
                <c:pt idx="7618">
                  <c:v>68.933999999999997</c:v>
                </c:pt>
                <c:pt idx="7619">
                  <c:v>70.137</c:v>
                </c:pt>
                <c:pt idx="7620">
                  <c:v>71.512</c:v>
                </c:pt>
                <c:pt idx="7621">
                  <c:v>73.406999999999996</c:v>
                </c:pt>
                <c:pt idx="7622">
                  <c:v>74.619</c:v>
                </c:pt>
                <c:pt idx="7623">
                  <c:v>76.006</c:v>
                </c:pt>
                <c:pt idx="7624">
                  <c:v>77.923000000000002</c:v>
                </c:pt>
                <c:pt idx="7625">
                  <c:v>79.325999999999979</c:v>
                </c:pt>
                <c:pt idx="7626">
                  <c:v>79.677999999999983</c:v>
                </c:pt>
                <c:pt idx="7627">
                  <c:v>81.442000000000007</c:v>
                </c:pt>
                <c:pt idx="7628">
                  <c:v>81.442000000000007</c:v>
                </c:pt>
                <c:pt idx="7629">
                  <c:v>82.151999999999987</c:v>
                </c:pt>
                <c:pt idx="7630">
                  <c:v>82.507999999999996</c:v>
                </c:pt>
                <c:pt idx="7631">
                  <c:v>82.864000000000004</c:v>
                </c:pt>
                <c:pt idx="7632">
                  <c:v>83.757000000000005</c:v>
                </c:pt>
                <c:pt idx="7633">
                  <c:v>83.578999999999979</c:v>
                </c:pt>
                <c:pt idx="7634">
                  <c:v>84.834000000000003</c:v>
                </c:pt>
                <c:pt idx="7635">
                  <c:v>85.554000000000002</c:v>
                </c:pt>
                <c:pt idx="7636">
                  <c:v>84.653999999999982</c:v>
                </c:pt>
                <c:pt idx="7637">
                  <c:v>83.578999999999979</c:v>
                </c:pt>
                <c:pt idx="7638">
                  <c:v>82.33</c:v>
                </c:pt>
                <c:pt idx="7639">
                  <c:v>81.620999999999981</c:v>
                </c:pt>
                <c:pt idx="7640">
                  <c:v>82.151999999999987</c:v>
                </c:pt>
                <c:pt idx="7641">
                  <c:v>82.864000000000004</c:v>
                </c:pt>
                <c:pt idx="7642">
                  <c:v>83.757000000000005</c:v>
                </c:pt>
                <c:pt idx="7643">
                  <c:v>83.399000000000001</c:v>
                </c:pt>
                <c:pt idx="7644">
                  <c:v>82.33</c:v>
                </c:pt>
                <c:pt idx="7645">
                  <c:v>82.864000000000004</c:v>
                </c:pt>
                <c:pt idx="7646">
                  <c:v>83.043000000000006</c:v>
                </c:pt>
                <c:pt idx="7647">
                  <c:v>82.685999999999993</c:v>
                </c:pt>
                <c:pt idx="7648">
                  <c:v>82.507999999999996</c:v>
                </c:pt>
                <c:pt idx="7649">
                  <c:v>81.974999999999994</c:v>
                </c:pt>
                <c:pt idx="7650">
                  <c:v>81.09</c:v>
                </c:pt>
                <c:pt idx="7651">
                  <c:v>79.325999999999979</c:v>
                </c:pt>
                <c:pt idx="7652">
                  <c:v>77.748999999999995</c:v>
                </c:pt>
                <c:pt idx="7653">
                  <c:v>76.527999999999992</c:v>
                </c:pt>
                <c:pt idx="7654">
                  <c:v>75.138999999999982</c:v>
                </c:pt>
                <c:pt idx="7655">
                  <c:v>73.926000000000002</c:v>
                </c:pt>
                <c:pt idx="7656">
                  <c:v>73.233999999999995</c:v>
                </c:pt>
                <c:pt idx="7657">
                  <c:v>72.371999999999986</c:v>
                </c:pt>
                <c:pt idx="7658">
                  <c:v>71.85599999999998</c:v>
                </c:pt>
                <c:pt idx="7659">
                  <c:v>71.167999999999992</c:v>
                </c:pt>
                <c:pt idx="7660">
                  <c:v>70.995000000000005</c:v>
                </c:pt>
                <c:pt idx="7661">
                  <c:v>70.137</c:v>
                </c:pt>
                <c:pt idx="7662">
                  <c:v>69.793000000000006</c:v>
                </c:pt>
                <c:pt idx="7663">
                  <c:v>69.106999999999999</c:v>
                </c:pt>
                <c:pt idx="7664">
                  <c:v>68.933999999999997</c:v>
                </c:pt>
                <c:pt idx="7665">
                  <c:v>68.763000000000005</c:v>
                </c:pt>
                <c:pt idx="7666">
                  <c:v>68.421000000000006</c:v>
                </c:pt>
                <c:pt idx="7667">
                  <c:v>68.076999999999998</c:v>
                </c:pt>
                <c:pt idx="7668">
                  <c:v>67.906000000000006</c:v>
                </c:pt>
                <c:pt idx="7669">
                  <c:v>67.735000000000014</c:v>
                </c:pt>
                <c:pt idx="7670">
                  <c:v>67.391999999999996</c:v>
                </c:pt>
                <c:pt idx="7671">
                  <c:v>66.878999999999991</c:v>
                </c:pt>
                <c:pt idx="7672">
                  <c:v>67.221000000000004</c:v>
                </c:pt>
                <c:pt idx="7673">
                  <c:v>67.221000000000004</c:v>
                </c:pt>
                <c:pt idx="7674">
                  <c:v>66.366</c:v>
                </c:pt>
                <c:pt idx="7675">
                  <c:v>65.679999999999993</c:v>
                </c:pt>
                <c:pt idx="7676">
                  <c:v>66.192999999999998</c:v>
                </c:pt>
                <c:pt idx="7677">
                  <c:v>66.021999999999991</c:v>
                </c:pt>
                <c:pt idx="7678">
                  <c:v>65.337999999999994</c:v>
                </c:pt>
                <c:pt idx="7679">
                  <c:v>65.679999999999993</c:v>
                </c:pt>
                <c:pt idx="7680">
                  <c:v>64.995999999999995</c:v>
                </c:pt>
                <c:pt idx="7681">
                  <c:v>64.824999999999989</c:v>
                </c:pt>
                <c:pt idx="7682">
                  <c:v>64.480999999999995</c:v>
                </c:pt>
                <c:pt idx="7683">
                  <c:v>65.167000000000002</c:v>
                </c:pt>
                <c:pt idx="7684">
                  <c:v>66.192999999999998</c:v>
                </c:pt>
                <c:pt idx="7685">
                  <c:v>67.221000000000004</c:v>
                </c:pt>
                <c:pt idx="7686">
                  <c:v>68.076999999999998</c:v>
                </c:pt>
                <c:pt idx="7687">
                  <c:v>68.933999999999997</c:v>
                </c:pt>
                <c:pt idx="7688">
                  <c:v>69.964000000000013</c:v>
                </c:pt>
                <c:pt idx="7689">
                  <c:v>71.167999999999992</c:v>
                </c:pt>
                <c:pt idx="7690">
                  <c:v>72.545000000000002</c:v>
                </c:pt>
                <c:pt idx="7691">
                  <c:v>74.271000000000001</c:v>
                </c:pt>
                <c:pt idx="7692">
                  <c:v>76.006</c:v>
                </c:pt>
                <c:pt idx="7693">
                  <c:v>77.224999999999994</c:v>
                </c:pt>
                <c:pt idx="7694">
                  <c:v>78.274000000000001</c:v>
                </c:pt>
                <c:pt idx="7695">
                  <c:v>80.735000000000014</c:v>
                </c:pt>
                <c:pt idx="7696">
                  <c:v>81.442000000000007</c:v>
                </c:pt>
                <c:pt idx="7697">
                  <c:v>81.796999999999997</c:v>
                </c:pt>
                <c:pt idx="7698">
                  <c:v>82.685999999999993</c:v>
                </c:pt>
                <c:pt idx="7699">
                  <c:v>84.653999999999982</c:v>
                </c:pt>
                <c:pt idx="7700">
                  <c:v>85.013999999999996</c:v>
                </c:pt>
                <c:pt idx="7701">
                  <c:v>85.194000000000003</c:v>
                </c:pt>
                <c:pt idx="7702">
                  <c:v>86.096999999999994</c:v>
                </c:pt>
                <c:pt idx="7703">
                  <c:v>85.915000000000006</c:v>
                </c:pt>
                <c:pt idx="7704">
                  <c:v>85.554000000000002</c:v>
                </c:pt>
                <c:pt idx="7705">
                  <c:v>86.459000000000003</c:v>
                </c:pt>
                <c:pt idx="7706">
                  <c:v>85.915000000000006</c:v>
                </c:pt>
                <c:pt idx="7707">
                  <c:v>85.915000000000006</c:v>
                </c:pt>
                <c:pt idx="7708">
                  <c:v>86.096999999999994</c:v>
                </c:pt>
                <c:pt idx="7709">
                  <c:v>85.735000000000014</c:v>
                </c:pt>
                <c:pt idx="7710">
                  <c:v>85.735000000000014</c:v>
                </c:pt>
                <c:pt idx="7711">
                  <c:v>85.915000000000006</c:v>
                </c:pt>
                <c:pt idx="7712">
                  <c:v>86.096999999999994</c:v>
                </c:pt>
                <c:pt idx="7713">
                  <c:v>86.277000000000001</c:v>
                </c:pt>
                <c:pt idx="7714">
                  <c:v>86.096999999999994</c:v>
                </c:pt>
                <c:pt idx="7715">
                  <c:v>86.641000000000005</c:v>
                </c:pt>
                <c:pt idx="7716">
                  <c:v>86.459000000000003</c:v>
                </c:pt>
                <c:pt idx="7717">
                  <c:v>86.096999999999994</c:v>
                </c:pt>
                <c:pt idx="7718">
                  <c:v>85.735000000000014</c:v>
                </c:pt>
                <c:pt idx="7719">
                  <c:v>85.554000000000002</c:v>
                </c:pt>
                <c:pt idx="7720">
                  <c:v>84.834000000000003</c:v>
                </c:pt>
                <c:pt idx="7721">
                  <c:v>83.935000000000002</c:v>
                </c:pt>
                <c:pt idx="7722">
                  <c:v>82.685999999999993</c:v>
                </c:pt>
                <c:pt idx="7723">
                  <c:v>81.09</c:v>
                </c:pt>
                <c:pt idx="7724">
                  <c:v>79.325999999999979</c:v>
                </c:pt>
                <c:pt idx="7725">
                  <c:v>78.098000000000013</c:v>
                </c:pt>
                <c:pt idx="7726">
                  <c:v>76.703000000000003</c:v>
                </c:pt>
                <c:pt idx="7727">
                  <c:v>75.658999999999992</c:v>
                </c:pt>
                <c:pt idx="7728">
                  <c:v>74.619</c:v>
                </c:pt>
                <c:pt idx="7729">
                  <c:v>73.753</c:v>
                </c:pt>
                <c:pt idx="7730">
                  <c:v>73.406999999999996</c:v>
                </c:pt>
                <c:pt idx="7731">
                  <c:v>72.545000000000002</c:v>
                </c:pt>
                <c:pt idx="7732">
                  <c:v>72.198999999999998</c:v>
                </c:pt>
                <c:pt idx="7733">
                  <c:v>71.512</c:v>
                </c:pt>
                <c:pt idx="7734">
                  <c:v>71.167999999999992</c:v>
                </c:pt>
                <c:pt idx="7735">
                  <c:v>70.995000000000005</c:v>
                </c:pt>
                <c:pt idx="7736">
                  <c:v>70.650999999999982</c:v>
                </c:pt>
                <c:pt idx="7737">
                  <c:v>70.137</c:v>
                </c:pt>
                <c:pt idx="7738">
                  <c:v>70.307999999999993</c:v>
                </c:pt>
                <c:pt idx="7739">
                  <c:v>69.793000000000006</c:v>
                </c:pt>
                <c:pt idx="7740">
                  <c:v>69.449000000000012</c:v>
                </c:pt>
                <c:pt idx="7741">
                  <c:v>68.933999999999997</c:v>
                </c:pt>
                <c:pt idx="7742">
                  <c:v>68.592000000000013</c:v>
                </c:pt>
                <c:pt idx="7743">
                  <c:v>68.763000000000005</c:v>
                </c:pt>
                <c:pt idx="7744">
                  <c:v>68.248000000000005</c:v>
                </c:pt>
                <c:pt idx="7745">
                  <c:v>67.906000000000006</c:v>
                </c:pt>
                <c:pt idx="7746">
                  <c:v>67.563999999999993</c:v>
                </c:pt>
                <c:pt idx="7747">
                  <c:v>67.221000000000004</c:v>
                </c:pt>
                <c:pt idx="7748">
                  <c:v>66.878999999999991</c:v>
                </c:pt>
                <c:pt idx="7749">
                  <c:v>66.537000000000006</c:v>
                </c:pt>
                <c:pt idx="7750">
                  <c:v>66.366</c:v>
                </c:pt>
                <c:pt idx="7751">
                  <c:v>66.192999999999998</c:v>
                </c:pt>
                <c:pt idx="7752">
                  <c:v>65.679999999999993</c:v>
                </c:pt>
                <c:pt idx="7753">
                  <c:v>65.167000000000002</c:v>
                </c:pt>
                <c:pt idx="7754">
                  <c:v>65.337999999999994</c:v>
                </c:pt>
                <c:pt idx="7755">
                  <c:v>65.850999999999999</c:v>
                </c:pt>
                <c:pt idx="7756">
                  <c:v>66.708000000000013</c:v>
                </c:pt>
                <c:pt idx="7757">
                  <c:v>67.906000000000006</c:v>
                </c:pt>
                <c:pt idx="7758">
                  <c:v>69.106999999999999</c:v>
                </c:pt>
                <c:pt idx="7759">
                  <c:v>70.307999999999993</c:v>
                </c:pt>
                <c:pt idx="7760">
                  <c:v>71.512</c:v>
                </c:pt>
                <c:pt idx="7761">
                  <c:v>73.062000000000012</c:v>
                </c:pt>
                <c:pt idx="7762">
                  <c:v>74.619</c:v>
                </c:pt>
                <c:pt idx="7763">
                  <c:v>76.703000000000003</c:v>
                </c:pt>
                <c:pt idx="7764">
                  <c:v>78.449000000000012</c:v>
                </c:pt>
                <c:pt idx="7765">
                  <c:v>79.325999999999979</c:v>
                </c:pt>
                <c:pt idx="7766">
                  <c:v>80.381999999999991</c:v>
                </c:pt>
                <c:pt idx="7767">
                  <c:v>81.442000000000007</c:v>
                </c:pt>
                <c:pt idx="7768">
                  <c:v>82.507999999999996</c:v>
                </c:pt>
                <c:pt idx="7769">
                  <c:v>83.578999999999979</c:v>
                </c:pt>
                <c:pt idx="7770">
                  <c:v>84.295000000000002</c:v>
                </c:pt>
                <c:pt idx="7771">
                  <c:v>85.735000000000014</c:v>
                </c:pt>
                <c:pt idx="7772">
                  <c:v>85.735000000000014</c:v>
                </c:pt>
                <c:pt idx="7773">
                  <c:v>86.641000000000005</c:v>
                </c:pt>
                <c:pt idx="7774">
                  <c:v>85.373999999999981</c:v>
                </c:pt>
                <c:pt idx="7775">
                  <c:v>85.915000000000006</c:v>
                </c:pt>
                <c:pt idx="7776">
                  <c:v>87.185999999999993</c:v>
                </c:pt>
                <c:pt idx="7777">
                  <c:v>87.551999999999992</c:v>
                </c:pt>
                <c:pt idx="7778">
                  <c:v>87.367999999999995</c:v>
                </c:pt>
                <c:pt idx="7779">
                  <c:v>88.281999999999996</c:v>
                </c:pt>
                <c:pt idx="7780">
                  <c:v>87.551999999999992</c:v>
                </c:pt>
                <c:pt idx="7781">
                  <c:v>87.733000000000004</c:v>
                </c:pt>
                <c:pt idx="7782">
                  <c:v>87.551999999999992</c:v>
                </c:pt>
                <c:pt idx="7783">
                  <c:v>87.915000000000006</c:v>
                </c:pt>
                <c:pt idx="7784">
                  <c:v>87.733000000000004</c:v>
                </c:pt>
                <c:pt idx="7785">
                  <c:v>87.733000000000004</c:v>
                </c:pt>
                <c:pt idx="7786">
                  <c:v>87.733000000000004</c:v>
                </c:pt>
                <c:pt idx="7787">
                  <c:v>87.367999999999995</c:v>
                </c:pt>
                <c:pt idx="7788">
                  <c:v>87.004000000000005</c:v>
                </c:pt>
                <c:pt idx="7789">
                  <c:v>85.915000000000006</c:v>
                </c:pt>
                <c:pt idx="7790">
                  <c:v>85.194000000000003</c:v>
                </c:pt>
                <c:pt idx="7791">
                  <c:v>85.013999999999996</c:v>
                </c:pt>
                <c:pt idx="7792">
                  <c:v>84.653999999999982</c:v>
                </c:pt>
                <c:pt idx="7793">
                  <c:v>83.935000000000002</c:v>
                </c:pt>
                <c:pt idx="7794">
                  <c:v>81.974999999999994</c:v>
                </c:pt>
                <c:pt idx="7795">
                  <c:v>79.325999999999979</c:v>
                </c:pt>
                <c:pt idx="7796">
                  <c:v>77.748999999999995</c:v>
                </c:pt>
                <c:pt idx="7797">
                  <c:v>76.353999999999999</c:v>
                </c:pt>
                <c:pt idx="7798">
                  <c:v>74.964000000000013</c:v>
                </c:pt>
                <c:pt idx="7799">
                  <c:v>74.271000000000001</c:v>
                </c:pt>
                <c:pt idx="7800">
                  <c:v>73.58</c:v>
                </c:pt>
                <c:pt idx="7801">
                  <c:v>72.718000000000004</c:v>
                </c:pt>
                <c:pt idx="7802">
                  <c:v>72.027999999999992</c:v>
                </c:pt>
                <c:pt idx="7803">
                  <c:v>71.338999999999999</c:v>
                </c:pt>
                <c:pt idx="7804">
                  <c:v>71.512</c:v>
                </c:pt>
                <c:pt idx="7805">
                  <c:v>71.512</c:v>
                </c:pt>
                <c:pt idx="7806">
                  <c:v>71.338999999999999</c:v>
                </c:pt>
                <c:pt idx="7807">
                  <c:v>71.338999999999999</c:v>
                </c:pt>
                <c:pt idx="7808">
                  <c:v>71.338999999999999</c:v>
                </c:pt>
                <c:pt idx="7809">
                  <c:v>70.823999999999998</c:v>
                </c:pt>
                <c:pt idx="7810">
                  <c:v>70.650999999999982</c:v>
                </c:pt>
                <c:pt idx="7811">
                  <c:v>69.621999999999986</c:v>
                </c:pt>
                <c:pt idx="7812">
                  <c:v>69.793000000000006</c:v>
                </c:pt>
                <c:pt idx="7813">
                  <c:v>68.933999999999997</c:v>
                </c:pt>
                <c:pt idx="7814">
                  <c:v>68.421000000000006</c:v>
                </c:pt>
                <c:pt idx="7815">
                  <c:v>68.076999999999998</c:v>
                </c:pt>
                <c:pt idx="7816">
                  <c:v>67.735000000000014</c:v>
                </c:pt>
                <c:pt idx="7817">
                  <c:v>67.906000000000006</c:v>
                </c:pt>
                <c:pt idx="7818">
                  <c:v>67.391999999999996</c:v>
                </c:pt>
                <c:pt idx="7819">
                  <c:v>66.708000000000013</c:v>
                </c:pt>
                <c:pt idx="7820">
                  <c:v>66.366</c:v>
                </c:pt>
                <c:pt idx="7821">
                  <c:v>66.021999999999991</c:v>
                </c:pt>
                <c:pt idx="7822">
                  <c:v>66.021999999999991</c:v>
                </c:pt>
                <c:pt idx="7823">
                  <c:v>65.850999999999999</c:v>
                </c:pt>
                <c:pt idx="7824">
                  <c:v>65.679999999999993</c:v>
                </c:pt>
                <c:pt idx="7825">
                  <c:v>65.679999999999993</c:v>
                </c:pt>
                <c:pt idx="7826">
                  <c:v>65.679999999999993</c:v>
                </c:pt>
                <c:pt idx="7827">
                  <c:v>66.021999999999991</c:v>
                </c:pt>
                <c:pt idx="7828">
                  <c:v>67.391999999999996</c:v>
                </c:pt>
                <c:pt idx="7829">
                  <c:v>68.592000000000013</c:v>
                </c:pt>
                <c:pt idx="7830">
                  <c:v>69.621999999999986</c:v>
                </c:pt>
                <c:pt idx="7831">
                  <c:v>70.995000000000005</c:v>
                </c:pt>
                <c:pt idx="7832">
                  <c:v>72.545000000000002</c:v>
                </c:pt>
                <c:pt idx="7833">
                  <c:v>74.619</c:v>
                </c:pt>
                <c:pt idx="7834">
                  <c:v>75.658999999999992</c:v>
                </c:pt>
                <c:pt idx="7835">
                  <c:v>76.527999999999992</c:v>
                </c:pt>
                <c:pt idx="7836">
                  <c:v>77.05</c:v>
                </c:pt>
                <c:pt idx="7837">
                  <c:v>77.573999999999998</c:v>
                </c:pt>
                <c:pt idx="7838">
                  <c:v>79.325999999999979</c:v>
                </c:pt>
                <c:pt idx="7839">
                  <c:v>80.028999999999982</c:v>
                </c:pt>
                <c:pt idx="7840">
                  <c:v>81.442000000000007</c:v>
                </c:pt>
                <c:pt idx="7841">
                  <c:v>83.399000000000001</c:v>
                </c:pt>
                <c:pt idx="7842">
                  <c:v>83.757000000000005</c:v>
                </c:pt>
                <c:pt idx="7843">
                  <c:v>83.935000000000002</c:v>
                </c:pt>
                <c:pt idx="7844">
                  <c:v>85.013999999999996</c:v>
                </c:pt>
                <c:pt idx="7845">
                  <c:v>85.194000000000003</c:v>
                </c:pt>
                <c:pt idx="7846">
                  <c:v>84.653999999999982</c:v>
                </c:pt>
                <c:pt idx="7847">
                  <c:v>83.221000000000004</c:v>
                </c:pt>
                <c:pt idx="7848">
                  <c:v>81.266000000000005</c:v>
                </c:pt>
                <c:pt idx="7849">
                  <c:v>77.748999999999995</c:v>
                </c:pt>
                <c:pt idx="7850">
                  <c:v>71.338999999999999</c:v>
                </c:pt>
                <c:pt idx="7851">
                  <c:v>68.076999999999998</c:v>
                </c:pt>
                <c:pt idx="7852">
                  <c:v>67.906000000000006</c:v>
                </c:pt>
                <c:pt idx="7853">
                  <c:v>68.248000000000005</c:v>
                </c:pt>
                <c:pt idx="7854">
                  <c:v>68.933999999999997</c:v>
                </c:pt>
                <c:pt idx="7855">
                  <c:v>69.793000000000006</c:v>
                </c:pt>
                <c:pt idx="7856">
                  <c:v>70.650999999999982</c:v>
                </c:pt>
                <c:pt idx="7857">
                  <c:v>71.338999999999999</c:v>
                </c:pt>
                <c:pt idx="7858">
                  <c:v>71.85599999999998</c:v>
                </c:pt>
                <c:pt idx="7859">
                  <c:v>72.198999999999998</c:v>
                </c:pt>
                <c:pt idx="7860">
                  <c:v>73.233999999999995</c:v>
                </c:pt>
                <c:pt idx="7861">
                  <c:v>73.753</c:v>
                </c:pt>
                <c:pt idx="7862">
                  <c:v>75.312000000000012</c:v>
                </c:pt>
                <c:pt idx="7863">
                  <c:v>76.353999999999999</c:v>
                </c:pt>
                <c:pt idx="7864">
                  <c:v>75.483999999999995</c:v>
                </c:pt>
                <c:pt idx="7865">
                  <c:v>74.098000000000013</c:v>
                </c:pt>
                <c:pt idx="7866">
                  <c:v>74.271000000000001</c:v>
                </c:pt>
                <c:pt idx="7867">
                  <c:v>73.753</c:v>
                </c:pt>
                <c:pt idx="7868">
                  <c:v>73.233999999999995</c:v>
                </c:pt>
                <c:pt idx="7869">
                  <c:v>72.545000000000002</c:v>
                </c:pt>
                <c:pt idx="7870">
                  <c:v>72.198999999999998</c:v>
                </c:pt>
                <c:pt idx="7871">
                  <c:v>71.682999999999993</c:v>
                </c:pt>
                <c:pt idx="7872">
                  <c:v>71.167999999999992</c:v>
                </c:pt>
                <c:pt idx="7873">
                  <c:v>71.167999999999992</c:v>
                </c:pt>
                <c:pt idx="7874">
                  <c:v>71.167999999999992</c:v>
                </c:pt>
                <c:pt idx="7875">
                  <c:v>71.338999999999999</c:v>
                </c:pt>
                <c:pt idx="7876">
                  <c:v>71.338999999999999</c:v>
                </c:pt>
                <c:pt idx="7877">
                  <c:v>71.167999999999992</c:v>
                </c:pt>
                <c:pt idx="7878">
                  <c:v>70.650999999999982</c:v>
                </c:pt>
                <c:pt idx="7879">
                  <c:v>70.307999999999993</c:v>
                </c:pt>
                <c:pt idx="7880">
                  <c:v>70.137</c:v>
                </c:pt>
                <c:pt idx="7881">
                  <c:v>69.793000000000006</c:v>
                </c:pt>
                <c:pt idx="7882">
                  <c:v>69.106999999999999</c:v>
                </c:pt>
                <c:pt idx="7883">
                  <c:v>69.106999999999999</c:v>
                </c:pt>
                <c:pt idx="7884">
                  <c:v>69.277999999999992</c:v>
                </c:pt>
                <c:pt idx="7885">
                  <c:v>69.277999999999992</c:v>
                </c:pt>
                <c:pt idx="7886">
                  <c:v>69.277999999999992</c:v>
                </c:pt>
                <c:pt idx="7887">
                  <c:v>69.277999999999992</c:v>
                </c:pt>
                <c:pt idx="7888">
                  <c:v>69.106999999999999</c:v>
                </c:pt>
                <c:pt idx="7889">
                  <c:v>69.106999999999999</c:v>
                </c:pt>
                <c:pt idx="7890">
                  <c:v>69.106999999999999</c:v>
                </c:pt>
                <c:pt idx="7891">
                  <c:v>69.106999999999999</c:v>
                </c:pt>
                <c:pt idx="7892">
                  <c:v>68.933999999999997</c:v>
                </c:pt>
                <c:pt idx="7893">
                  <c:v>68.933999999999997</c:v>
                </c:pt>
                <c:pt idx="7894">
                  <c:v>68.933999999999997</c:v>
                </c:pt>
                <c:pt idx="7895">
                  <c:v>68.763000000000005</c:v>
                </c:pt>
                <c:pt idx="7896">
                  <c:v>68.248000000000005</c:v>
                </c:pt>
                <c:pt idx="7897">
                  <c:v>67.391999999999996</c:v>
                </c:pt>
                <c:pt idx="7898">
                  <c:v>67.221000000000004</c:v>
                </c:pt>
                <c:pt idx="7899">
                  <c:v>67.391999999999996</c:v>
                </c:pt>
                <c:pt idx="7900">
                  <c:v>67.906000000000006</c:v>
                </c:pt>
                <c:pt idx="7901">
                  <c:v>68.592000000000013</c:v>
                </c:pt>
                <c:pt idx="7902">
                  <c:v>69.277999999999992</c:v>
                </c:pt>
                <c:pt idx="7903">
                  <c:v>69.964000000000013</c:v>
                </c:pt>
                <c:pt idx="7904">
                  <c:v>70.823999999999998</c:v>
                </c:pt>
                <c:pt idx="7905">
                  <c:v>71.85599999999998</c:v>
                </c:pt>
                <c:pt idx="7906">
                  <c:v>73.062000000000012</c:v>
                </c:pt>
                <c:pt idx="7907">
                  <c:v>74.271000000000001</c:v>
                </c:pt>
                <c:pt idx="7908">
                  <c:v>76.006</c:v>
                </c:pt>
                <c:pt idx="7909">
                  <c:v>76.703000000000003</c:v>
                </c:pt>
                <c:pt idx="7910">
                  <c:v>77.224999999999994</c:v>
                </c:pt>
                <c:pt idx="7911">
                  <c:v>79.325999999999979</c:v>
                </c:pt>
                <c:pt idx="7912">
                  <c:v>79.150999999999982</c:v>
                </c:pt>
                <c:pt idx="7913">
                  <c:v>79.501999999999995</c:v>
                </c:pt>
                <c:pt idx="7914">
                  <c:v>81.442000000000007</c:v>
                </c:pt>
                <c:pt idx="7915">
                  <c:v>81.266000000000005</c:v>
                </c:pt>
                <c:pt idx="7916">
                  <c:v>81.266000000000005</c:v>
                </c:pt>
                <c:pt idx="7917">
                  <c:v>82.507999999999996</c:v>
                </c:pt>
                <c:pt idx="7918">
                  <c:v>82.151999999999987</c:v>
                </c:pt>
                <c:pt idx="7919">
                  <c:v>82.507999999999996</c:v>
                </c:pt>
                <c:pt idx="7920">
                  <c:v>83.757000000000005</c:v>
                </c:pt>
                <c:pt idx="7921">
                  <c:v>84.114999999999995</c:v>
                </c:pt>
                <c:pt idx="7922">
                  <c:v>83.399000000000001</c:v>
                </c:pt>
                <c:pt idx="7923">
                  <c:v>83.757000000000005</c:v>
                </c:pt>
                <c:pt idx="7924">
                  <c:v>83.399000000000001</c:v>
                </c:pt>
                <c:pt idx="7925">
                  <c:v>82.507999999999996</c:v>
                </c:pt>
                <c:pt idx="7926">
                  <c:v>82.151999999999987</c:v>
                </c:pt>
                <c:pt idx="7927">
                  <c:v>83.043000000000006</c:v>
                </c:pt>
                <c:pt idx="7928">
                  <c:v>84.834000000000003</c:v>
                </c:pt>
                <c:pt idx="7929">
                  <c:v>84.474000000000004</c:v>
                </c:pt>
                <c:pt idx="7930">
                  <c:v>84.114999999999995</c:v>
                </c:pt>
                <c:pt idx="7931">
                  <c:v>83.935000000000002</c:v>
                </c:pt>
                <c:pt idx="7932">
                  <c:v>83.221000000000004</c:v>
                </c:pt>
                <c:pt idx="7933">
                  <c:v>84.114999999999995</c:v>
                </c:pt>
                <c:pt idx="7934">
                  <c:v>84.114999999999995</c:v>
                </c:pt>
                <c:pt idx="7935">
                  <c:v>83.043000000000006</c:v>
                </c:pt>
                <c:pt idx="7936">
                  <c:v>81.620999999999981</c:v>
                </c:pt>
                <c:pt idx="7937">
                  <c:v>80.735000000000014</c:v>
                </c:pt>
                <c:pt idx="7938">
                  <c:v>79.85299999999998</c:v>
                </c:pt>
                <c:pt idx="7939">
                  <c:v>78.274000000000001</c:v>
                </c:pt>
                <c:pt idx="7940">
                  <c:v>77.224999999999994</c:v>
                </c:pt>
                <c:pt idx="7941">
                  <c:v>75.658999999999992</c:v>
                </c:pt>
                <c:pt idx="7942">
                  <c:v>74.271000000000001</c:v>
                </c:pt>
                <c:pt idx="7943">
                  <c:v>72.718000000000004</c:v>
                </c:pt>
                <c:pt idx="7944">
                  <c:v>72.198999999999998</c:v>
                </c:pt>
                <c:pt idx="7945">
                  <c:v>71.512</c:v>
                </c:pt>
                <c:pt idx="7946">
                  <c:v>70.650999999999982</c:v>
                </c:pt>
                <c:pt idx="7947">
                  <c:v>70.137</c:v>
                </c:pt>
                <c:pt idx="7948">
                  <c:v>69.621999999999986</c:v>
                </c:pt>
                <c:pt idx="7949">
                  <c:v>69.277999999999992</c:v>
                </c:pt>
                <c:pt idx="7950">
                  <c:v>68.763000000000005</c:v>
                </c:pt>
                <c:pt idx="7951">
                  <c:v>69.106999999999999</c:v>
                </c:pt>
                <c:pt idx="7952">
                  <c:v>69.277999999999992</c:v>
                </c:pt>
                <c:pt idx="7953">
                  <c:v>69.621999999999986</c:v>
                </c:pt>
                <c:pt idx="7954">
                  <c:v>69.277999999999992</c:v>
                </c:pt>
                <c:pt idx="7955">
                  <c:v>68.933999999999997</c:v>
                </c:pt>
                <c:pt idx="7956">
                  <c:v>68.933999999999997</c:v>
                </c:pt>
                <c:pt idx="7957">
                  <c:v>68.592000000000013</c:v>
                </c:pt>
                <c:pt idx="7958">
                  <c:v>68.592000000000013</c:v>
                </c:pt>
                <c:pt idx="7959">
                  <c:v>68.763000000000005</c:v>
                </c:pt>
                <c:pt idx="7960">
                  <c:v>68.248000000000005</c:v>
                </c:pt>
                <c:pt idx="7961">
                  <c:v>67.906000000000006</c:v>
                </c:pt>
                <c:pt idx="7962">
                  <c:v>67.391999999999996</c:v>
                </c:pt>
                <c:pt idx="7963">
                  <c:v>66.537000000000006</c:v>
                </c:pt>
                <c:pt idx="7964">
                  <c:v>65.850999999999999</c:v>
                </c:pt>
                <c:pt idx="7965">
                  <c:v>65.337999999999994</c:v>
                </c:pt>
                <c:pt idx="7966">
                  <c:v>65.337999999999994</c:v>
                </c:pt>
                <c:pt idx="7967">
                  <c:v>64.651999999999987</c:v>
                </c:pt>
                <c:pt idx="7968">
                  <c:v>64.31</c:v>
                </c:pt>
                <c:pt idx="7969">
                  <c:v>64.651999999999987</c:v>
                </c:pt>
                <c:pt idx="7970">
                  <c:v>64.651999999999987</c:v>
                </c:pt>
                <c:pt idx="7971">
                  <c:v>64.995999999999995</c:v>
                </c:pt>
                <c:pt idx="7972">
                  <c:v>65.850999999999999</c:v>
                </c:pt>
                <c:pt idx="7973">
                  <c:v>66.708000000000013</c:v>
                </c:pt>
                <c:pt idx="7974">
                  <c:v>67.563999999999993</c:v>
                </c:pt>
                <c:pt idx="7975">
                  <c:v>68.933999999999997</c:v>
                </c:pt>
                <c:pt idx="7976">
                  <c:v>70.137</c:v>
                </c:pt>
                <c:pt idx="7977">
                  <c:v>71.85599999999998</c:v>
                </c:pt>
                <c:pt idx="7978">
                  <c:v>73.062000000000012</c:v>
                </c:pt>
                <c:pt idx="7979">
                  <c:v>74.271000000000001</c:v>
                </c:pt>
                <c:pt idx="7980">
                  <c:v>75.658999999999992</c:v>
                </c:pt>
                <c:pt idx="7981">
                  <c:v>76.703000000000003</c:v>
                </c:pt>
                <c:pt idx="7982">
                  <c:v>77.748999999999995</c:v>
                </c:pt>
                <c:pt idx="7983">
                  <c:v>78.974999999999994</c:v>
                </c:pt>
                <c:pt idx="7984">
                  <c:v>80.206000000000003</c:v>
                </c:pt>
                <c:pt idx="7985">
                  <c:v>80.911000000000016</c:v>
                </c:pt>
                <c:pt idx="7986">
                  <c:v>81.974999999999994</c:v>
                </c:pt>
                <c:pt idx="7987">
                  <c:v>81.442000000000007</c:v>
                </c:pt>
                <c:pt idx="7988">
                  <c:v>81.796999999999997</c:v>
                </c:pt>
                <c:pt idx="7989">
                  <c:v>82.685999999999993</c:v>
                </c:pt>
                <c:pt idx="7990">
                  <c:v>82.33</c:v>
                </c:pt>
                <c:pt idx="7991">
                  <c:v>82.864000000000004</c:v>
                </c:pt>
                <c:pt idx="7992">
                  <c:v>83.757000000000005</c:v>
                </c:pt>
                <c:pt idx="7993">
                  <c:v>83.757000000000005</c:v>
                </c:pt>
                <c:pt idx="7994">
                  <c:v>84.114999999999995</c:v>
                </c:pt>
                <c:pt idx="7995">
                  <c:v>84.653999999999982</c:v>
                </c:pt>
                <c:pt idx="7996">
                  <c:v>83.757000000000005</c:v>
                </c:pt>
                <c:pt idx="7997">
                  <c:v>83.757000000000005</c:v>
                </c:pt>
                <c:pt idx="7998">
                  <c:v>83.221000000000004</c:v>
                </c:pt>
                <c:pt idx="7999">
                  <c:v>82.685999999999993</c:v>
                </c:pt>
                <c:pt idx="8000">
                  <c:v>81.442000000000007</c:v>
                </c:pt>
                <c:pt idx="8001">
                  <c:v>70.650999999999982</c:v>
                </c:pt>
                <c:pt idx="8002">
                  <c:v>69.449000000000012</c:v>
                </c:pt>
                <c:pt idx="8003">
                  <c:v>70.823999999999998</c:v>
                </c:pt>
                <c:pt idx="8004">
                  <c:v>71.85599999999998</c:v>
                </c:pt>
                <c:pt idx="8005">
                  <c:v>72.718000000000004</c:v>
                </c:pt>
                <c:pt idx="8006">
                  <c:v>74.446000000000012</c:v>
                </c:pt>
                <c:pt idx="8007">
                  <c:v>74.098000000000013</c:v>
                </c:pt>
                <c:pt idx="8008">
                  <c:v>74.446000000000012</c:v>
                </c:pt>
                <c:pt idx="8009">
                  <c:v>75.138999999999982</c:v>
                </c:pt>
                <c:pt idx="8010">
                  <c:v>74.790999999999997</c:v>
                </c:pt>
                <c:pt idx="8011">
                  <c:v>74.098000000000013</c:v>
                </c:pt>
                <c:pt idx="8012">
                  <c:v>73.233999999999995</c:v>
                </c:pt>
                <c:pt idx="8013">
                  <c:v>72.718000000000004</c:v>
                </c:pt>
                <c:pt idx="8014">
                  <c:v>72.545000000000002</c:v>
                </c:pt>
                <c:pt idx="8015">
                  <c:v>72.371999999999986</c:v>
                </c:pt>
                <c:pt idx="8016">
                  <c:v>72.198999999999998</c:v>
                </c:pt>
                <c:pt idx="8017">
                  <c:v>72.371999999999986</c:v>
                </c:pt>
                <c:pt idx="8018">
                  <c:v>72.027999999999992</c:v>
                </c:pt>
                <c:pt idx="8019">
                  <c:v>71.85599999999998</c:v>
                </c:pt>
                <c:pt idx="8020">
                  <c:v>71.682999999999993</c:v>
                </c:pt>
                <c:pt idx="8021">
                  <c:v>71.338999999999999</c:v>
                </c:pt>
                <c:pt idx="8022">
                  <c:v>70.995000000000005</c:v>
                </c:pt>
                <c:pt idx="8023">
                  <c:v>70.48</c:v>
                </c:pt>
                <c:pt idx="8024">
                  <c:v>69.793000000000006</c:v>
                </c:pt>
                <c:pt idx="8025">
                  <c:v>69.277999999999992</c:v>
                </c:pt>
                <c:pt idx="8026">
                  <c:v>68.933999999999997</c:v>
                </c:pt>
                <c:pt idx="8027">
                  <c:v>68.592000000000013</c:v>
                </c:pt>
                <c:pt idx="8028">
                  <c:v>68.248000000000005</c:v>
                </c:pt>
                <c:pt idx="8029">
                  <c:v>68.592000000000013</c:v>
                </c:pt>
                <c:pt idx="8030">
                  <c:v>68.763000000000005</c:v>
                </c:pt>
                <c:pt idx="8031">
                  <c:v>68.763000000000005</c:v>
                </c:pt>
                <c:pt idx="8032">
                  <c:v>68.421000000000006</c:v>
                </c:pt>
                <c:pt idx="8033">
                  <c:v>68.421000000000006</c:v>
                </c:pt>
                <c:pt idx="8034">
                  <c:v>68.076999999999998</c:v>
                </c:pt>
                <c:pt idx="8035">
                  <c:v>67.735000000000014</c:v>
                </c:pt>
                <c:pt idx="8036">
                  <c:v>68.076999999999998</c:v>
                </c:pt>
                <c:pt idx="8037">
                  <c:v>68.248000000000005</c:v>
                </c:pt>
                <c:pt idx="8038">
                  <c:v>68.076999999999998</c:v>
                </c:pt>
                <c:pt idx="8039">
                  <c:v>67.906000000000006</c:v>
                </c:pt>
                <c:pt idx="8040">
                  <c:v>67.735000000000014</c:v>
                </c:pt>
                <c:pt idx="8041">
                  <c:v>67.735000000000014</c:v>
                </c:pt>
                <c:pt idx="8042">
                  <c:v>67.735000000000014</c:v>
                </c:pt>
                <c:pt idx="8043">
                  <c:v>67.735000000000014</c:v>
                </c:pt>
                <c:pt idx="8044">
                  <c:v>67.906000000000006</c:v>
                </c:pt>
                <c:pt idx="8045">
                  <c:v>67.906000000000006</c:v>
                </c:pt>
                <c:pt idx="8046">
                  <c:v>68.076999999999998</c:v>
                </c:pt>
                <c:pt idx="8047">
                  <c:v>68.421000000000006</c:v>
                </c:pt>
                <c:pt idx="8048">
                  <c:v>68.763000000000005</c:v>
                </c:pt>
                <c:pt idx="8049">
                  <c:v>69.277999999999992</c:v>
                </c:pt>
                <c:pt idx="8050">
                  <c:v>69.621999999999986</c:v>
                </c:pt>
                <c:pt idx="8051">
                  <c:v>70.650999999999982</c:v>
                </c:pt>
                <c:pt idx="8052">
                  <c:v>71.85599999999998</c:v>
                </c:pt>
                <c:pt idx="8053">
                  <c:v>73.58</c:v>
                </c:pt>
                <c:pt idx="8054">
                  <c:v>74.446000000000012</c:v>
                </c:pt>
                <c:pt idx="8055">
                  <c:v>75.483999999999995</c:v>
                </c:pt>
                <c:pt idx="8056">
                  <c:v>78.098000000000013</c:v>
                </c:pt>
                <c:pt idx="8057">
                  <c:v>79.501999999999995</c:v>
                </c:pt>
                <c:pt idx="8058">
                  <c:v>79.85299999999998</c:v>
                </c:pt>
                <c:pt idx="8059">
                  <c:v>83.043000000000006</c:v>
                </c:pt>
                <c:pt idx="8060">
                  <c:v>84.834000000000003</c:v>
                </c:pt>
                <c:pt idx="8061">
                  <c:v>85.915000000000006</c:v>
                </c:pt>
                <c:pt idx="8062">
                  <c:v>86.096999999999994</c:v>
                </c:pt>
                <c:pt idx="8063">
                  <c:v>85.554000000000002</c:v>
                </c:pt>
                <c:pt idx="8064">
                  <c:v>86.641000000000005</c:v>
                </c:pt>
                <c:pt idx="8065">
                  <c:v>86.822999999999979</c:v>
                </c:pt>
                <c:pt idx="8066">
                  <c:v>87.185999999999993</c:v>
                </c:pt>
                <c:pt idx="8067">
                  <c:v>87.551999999999992</c:v>
                </c:pt>
                <c:pt idx="8068">
                  <c:v>87.551999999999992</c:v>
                </c:pt>
                <c:pt idx="8069">
                  <c:v>87.915000000000006</c:v>
                </c:pt>
                <c:pt idx="8070">
                  <c:v>88.099000000000004</c:v>
                </c:pt>
                <c:pt idx="8071">
                  <c:v>88.099000000000004</c:v>
                </c:pt>
                <c:pt idx="8072">
                  <c:v>89.016999999999996</c:v>
                </c:pt>
                <c:pt idx="8073">
                  <c:v>88.832999999999998</c:v>
                </c:pt>
                <c:pt idx="8074">
                  <c:v>89.016999999999996</c:v>
                </c:pt>
                <c:pt idx="8075">
                  <c:v>88.649999999999991</c:v>
                </c:pt>
                <c:pt idx="8076">
                  <c:v>88.281999999999996</c:v>
                </c:pt>
                <c:pt idx="8077">
                  <c:v>87.185999999999993</c:v>
                </c:pt>
                <c:pt idx="8078">
                  <c:v>86.277000000000001</c:v>
                </c:pt>
                <c:pt idx="8079">
                  <c:v>86.277000000000001</c:v>
                </c:pt>
                <c:pt idx="8080">
                  <c:v>84.834000000000003</c:v>
                </c:pt>
                <c:pt idx="8081">
                  <c:v>83.399000000000001</c:v>
                </c:pt>
                <c:pt idx="8082">
                  <c:v>81.974999999999994</c:v>
                </c:pt>
                <c:pt idx="8083">
                  <c:v>79.85299999999998</c:v>
                </c:pt>
                <c:pt idx="8084">
                  <c:v>78.098000000000013</c:v>
                </c:pt>
                <c:pt idx="8085">
                  <c:v>76.006</c:v>
                </c:pt>
                <c:pt idx="8086">
                  <c:v>74.446000000000012</c:v>
                </c:pt>
                <c:pt idx="8087">
                  <c:v>73.58</c:v>
                </c:pt>
                <c:pt idx="8088">
                  <c:v>72.371999999999986</c:v>
                </c:pt>
                <c:pt idx="8089">
                  <c:v>70.995000000000005</c:v>
                </c:pt>
                <c:pt idx="8090">
                  <c:v>70.137</c:v>
                </c:pt>
                <c:pt idx="8091">
                  <c:v>69.106999999999999</c:v>
                </c:pt>
                <c:pt idx="8092">
                  <c:v>68.076999999999998</c:v>
                </c:pt>
                <c:pt idx="8093">
                  <c:v>67.563999999999993</c:v>
                </c:pt>
                <c:pt idx="8094">
                  <c:v>66.537000000000006</c:v>
                </c:pt>
                <c:pt idx="8095">
                  <c:v>65.509</c:v>
                </c:pt>
                <c:pt idx="8096">
                  <c:v>64.651999999999987</c:v>
                </c:pt>
                <c:pt idx="8097">
                  <c:v>63.968000000000011</c:v>
                </c:pt>
                <c:pt idx="8098">
                  <c:v>64.138999999999982</c:v>
                </c:pt>
                <c:pt idx="8099">
                  <c:v>64.480999999999995</c:v>
                </c:pt>
                <c:pt idx="8100">
                  <c:v>63.968000000000011</c:v>
                </c:pt>
                <c:pt idx="8101">
                  <c:v>63.968000000000011</c:v>
                </c:pt>
                <c:pt idx="8102">
                  <c:v>63.797000000000011</c:v>
                </c:pt>
                <c:pt idx="8103">
                  <c:v>66.021999999999991</c:v>
                </c:pt>
                <c:pt idx="8104">
                  <c:v>64.651999999999987</c:v>
                </c:pt>
                <c:pt idx="8105">
                  <c:v>62.94</c:v>
                </c:pt>
                <c:pt idx="8106">
                  <c:v>60.712000000000003</c:v>
                </c:pt>
                <c:pt idx="8107">
                  <c:v>59.850999999999999</c:v>
                </c:pt>
                <c:pt idx="8108">
                  <c:v>58.647000000000006</c:v>
                </c:pt>
                <c:pt idx="8109">
                  <c:v>57.614000000000004</c:v>
                </c:pt>
                <c:pt idx="8110">
                  <c:v>56.75</c:v>
                </c:pt>
                <c:pt idx="8111">
                  <c:v>57.614000000000004</c:v>
                </c:pt>
                <c:pt idx="8112">
                  <c:v>59.850999999999999</c:v>
                </c:pt>
                <c:pt idx="8113">
                  <c:v>58.476000000000006</c:v>
                </c:pt>
                <c:pt idx="8114">
                  <c:v>57.096000000000011</c:v>
                </c:pt>
                <c:pt idx="8115">
                  <c:v>56.75</c:v>
                </c:pt>
                <c:pt idx="8116">
                  <c:v>57.268000000000008</c:v>
                </c:pt>
                <c:pt idx="8117">
                  <c:v>58.131</c:v>
                </c:pt>
                <c:pt idx="8118">
                  <c:v>59.68</c:v>
                </c:pt>
                <c:pt idx="8119">
                  <c:v>61.227000000000011</c:v>
                </c:pt>
                <c:pt idx="8120">
                  <c:v>62.598000000000006</c:v>
                </c:pt>
                <c:pt idx="8121">
                  <c:v>64.31</c:v>
                </c:pt>
                <c:pt idx="8122">
                  <c:v>66.537000000000006</c:v>
                </c:pt>
                <c:pt idx="8123">
                  <c:v>68.248000000000005</c:v>
                </c:pt>
                <c:pt idx="8124">
                  <c:v>68.933999999999997</c:v>
                </c:pt>
                <c:pt idx="8125">
                  <c:v>69.277999999999992</c:v>
                </c:pt>
                <c:pt idx="8126">
                  <c:v>69.449000000000012</c:v>
                </c:pt>
                <c:pt idx="8127">
                  <c:v>70.137</c:v>
                </c:pt>
                <c:pt idx="8128">
                  <c:v>70.650999999999982</c:v>
                </c:pt>
                <c:pt idx="8129">
                  <c:v>70.995000000000005</c:v>
                </c:pt>
                <c:pt idx="8130">
                  <c:v>71.682999999999993</c:v>
                </c:pt>
                <c:pt idx="8131">
                  <c:v>72.198999999999998</c:v>
                </c:pt>
                <c:pt idx="8132">
                  <c:v>72.718000000000004</c:v>
                </c:pt>
                <c:pt idx="8133">
                  <c:v>73.062000000000012</c:v>
                </c:pt>
                <c:pt idx="8134">
                  <c:v>73.753</c:v>
                </c:pt>
                <c:pt idx="8135">
                  <c:v>74.446000000000012</c:v>
                </c:pt>
                <c:pt idx="8136">
                  <c:v>75.831999999999994</c:v>
                </c:pt>
                <c:pt idx="8137">
                  <c:v>76.527999999999992</c:v>
                </c:pt>
                <c:pt idx="8138">
                  <c:v>76.353999999999999</c:v>
                </c:pt>
                <c:pt idx="8139">
                  <c:v>76.875999999999991</c:v>
                </c:pt>
                <c:pt idx="8140">
                  <c:v>76.875999999999991</c:v>
                </c:pt>
                <c:pt idx="8141">
                  <c:v>77.05</c:v>
                </c:pt>
                <c:pt idx="8142">
                  <c:v>77.573999999999998</c:v>
                </c:pt>
                <c:pt idx="8143">
                  <c:v>77.573999999999998</c:v>
                </c:pt>
                <c:pt idx="8144">
                  <c:v>77.923000000000002</c:v>
                </c:pt>
                <c:pt idx="8145">
                  <c:v>77.923000000000002</c:v>
                </c:pt>
                <c:pt idx="8146">
                  <c:v>78.274000000000001</c:v>
                </c:pt>
                <c:pt idx="8147">
                  <c:v>78.449000000000012</c:v>
                </c:pt>
                <c:pt idx="8148">
                  <c:v>78.274000000000001</c:v>
                </c:pt>
                <c:pt idx="8149">
                  <c:v>78.449000000000012</c:v>
                </c:pt>
                <c:pt idx="8150">
                  <c:v>78.274000000000001</c:v>
                </c:pt>
                <c:pt idx="8151">
                  <c:v>78.098000000000013</c:v>
                </c:pt>
                <c:pt idx="8152">
                  <c:v>77.573999999999998</c:v>
                </c:pt>
                <c:pt idx="8153">
                  <c:v>76.703000000000003</c:v>
                </c:pt>
                <c:pt idx="8154">
                  <c:v>75.658999999999992</c:v>
                </c:pt>
                <c:pt idx="8155">
                  <c:v>72.891000000000005</c:v>
                </c:pt>
                <c:pt idx="8156">
                  <c:v>69.106999999999999</c:v>
                </c:pt>
                <c:pt idx="8157">
                  <c:v>66.878999999999991</c:v>
                </c:pt>
                <c:pt idx="8158">
                  <c:v>64.824999999999989</c:v>
                </c:pt>
                <c:pt idx="8159">
                  <c:v>63.626000000000012</c:v>
                </c:pt>
                <c:pt idx="8160">
                  <c:v>62.254000000000005</c:v>
                </c:pt>
                <c:pt idx="8161">
                  <c:v>61.227000000000011</c:v>
                </c:pt>
                <c:pt idx="8162">
                  <c:v>60.712000000000003</c:v>
                </c:pt>
                <c:pt idx="8163">
                  <c:v>60.024000000000001</c:v>
                </c:pt>
                <c:pt idx="8164">
                  <c:v>59.164000000000001</c:v>
                </c:pt>
                <c:pt idx="8165">
                  <c:v>58.993000000000002</c:v>
                </c:pt>
                <c:pt idx="8166">
                  <c:v>58.303000000000004</c:v>
                </c:pt>
                <c:pt idx="8167">
                  <c:v>57.785000000000004</c:v>
                </c:pt>
                <c:pt idx="8168">
                  <c:v>57.268000000000008</c:v>
                </c:pt>
                <c:pt idx="8169">
                  <c:v>56.923000000000002</c:v>
                </c:pt>
                <c:pt idx="8170">
                  <c:v>56.577000000000005</c:v>
                </c:pt>
                <c:pt idx="8171">
                  <c:v>56.403999999999996</c:v>
                </c:pt>
                <c:pt idx="8172">
                  <c:v>56.403999999999996</c:v>
                </c:pt>
                <c:pt idx="8173">
                  <c:v>55.711000000000006</c:v>
                </c:pt>
                <c:pt idx="8174">
                  <c:v>55.189</c:v>
                </c:pt>
                <c:pt idx="8175">
                  <c:v>55.537000000000006</c:v>
                </c:pt>
                <c:pt idx="8176">
                  <c:v>55.189</c:v>
                </c:pt>
                <c:pt idx="8177">
                  <c:v>54.669000000000011</c:v>
                </c:pt>
                <c:pt idx="8178">
                  <c:v>54.322000000000003</c:v>
                </c:pt>
                <c:pt idx="8179">
                  <c:v>53.973000000000006</c:v>
                </c:pt>
                <c:pt idx="8180">
                  <c:v>53.798000000000009</c:v>
                </c:pt>
                <c:pt idx="8181">
                  <c:v>53.274000000000001</c:v>
                </c:pt>
                <c:pt idx="8182">
                  <c:v>53.274000000000001</c:v>
                </c:pt>
                <c:pt idx="8183">
                  <c:v>53.274000000000001</c:v>
                </c:pt>
                <c:pt idx="8184">
                  <c:v>52.925000000000004</c:v>
                </c:pt>
                <c:pt idx="8185">
                  <c:v>52.576000000000001</c:v>
                </c:pt>
                <c:pt idx="8186">
                  <c:v>52.925000000000004</c:v>
                </c:pt>
                <c:pt idx="8187">
                  <c:v>53.623000000000012</c:v>
                </c:pt>
                <c:pt idx="8188">
                  <c:v>54.495000000000005</c:v>
                </c:pt>
                <c:pt idx="8189">
                  <c:v>55.537000000000006</c:v>
                </c:pt>
                <c:pt idx="8190">
                  <c:v>56.577000000000005</c:v>
                </c:pt>
                <c:pt idx="8191">
                  <c:v>58.131</c:v>
                </c:pt>
                <c:pt idx="8192">
                  <c:v>59.508000000000003</c:v>
                </c:pt>
                <c:pt idx="8193">
                  <c:v>61.227000000000011</c:v>
                </c:pt>
                <c:pt idx="8194">
                  <c:v>62.598000000000006</c:v>
                </c:pt>
                <c:pt idx="8195">
                  <c:v>64.480999999999995</c:v>
                </c:pt>
                <c:pt idx="8196">
                  <c:v>66.366</c:v>
                </c:pt>
                <c:pt idx="8197">
                  <c:v>68.592000000000013</c:v>
                </c:pt>
                <c:pt idx="8198">
                  <c:v>71.85599999999998</c:v>
                </c:pt>
                <c:pt idx="8199">
                  <c:v>73.753</c:v>
                </c:pt>
                <c:pt idx="8200">
                  <c:v>74.446000000000012</c:v>
                </c:pt>
                <c:pt idx="8201">
                  <c:v>75.483999999999995</c:v>
                </c:pt>
                <c:pt idx="8202">
                  <c:v>75.831999999999994</c:v>
                </c:pt>
                <c:pt idx="8203">
                  <c:v>76.353999999999999</c:v>
                </c:pt>
                <c:pt idx="8204">
                  <c:v>76.875999999999991</c:v>
                </c:pt>
                <c:pt idx="8205">
                  <c:v>77.573999999999998</c:v>
                </c:pt>
                <c:pt idx="8206">
                  <c:v>77.573999999999998</c:v>
                </c:pt>
                <c:pt idx="8207">
                  <c:v>78.449000000000012</c:v>
                </c:pt>
                <c:pt idx="8208">
                  <c:v>79.150999999999982</c:v>
                </c:pt>
                <c:pt idx="8209">
                  <c:v>79.677999999999983</c:v>
                </c:pt>
                <c:pt idx="8210">
                  <c:v>79.85299999999998</c:v>
                </c:pt>
                <c:pt idx="8211">
                  <c:v>80.735000000000014</c:v>
                </c:pt>
                <c:pt idx="8212">
                  <c:v>80.735000000000014</c:v>
                </c:pt>
                <c:pt idx="8213">
                  <c:v>80.735000000000014</c:v>
                </c:pt>
                <c:pt idx="8214">
                  <c:v>81.620999999999981</c:v>
                </c:pt>
                <c:pt idx="8215">
                  <c:v>80.558999999999983</c:v>
                </c:pt>
                <c:pt idx="8216">
                  <c:v>81.266000000000005</c:v>
                </c:pt>
                <c:pt idx="8217">
                  <c:v>80.735000000000014</c:v>
                </c:pt>
                <c:pt idx="8218">
                  <c:v>81.442000000000007</c:v>
                </c:pt>
                <c:pt idx="8219">
                  <c:v>80.735000000000014</c:v>
                </c:pt>
                <c:pt idx="8220">
                  <c:v>80.558999999999983</c:v>
                </c:pt>
                <c:pt idx="8221">
                  <c:v>80.381999999999991</c:v>
                </c:pt>
                <c:pt idx="8222">
                  <c:v>80.381999999999991</c:v>
                </c:pt>
                <c:pt idx="8223">
                  <c:v>79.677999999999983</c:v>
                </c:pt>
                <c:pt idx="8224">
                  <c:v>78.449000000000012</c:v>
                </c:pt>
                <c:pt idx="8225">
                  <c:v>77.748999999999995</c:v>
                </c:pt>
                <c:pt idx="8226">
                  <c:v>76.353999999999999</c:v>
                </c:pt>
                <c:pt idx="8227">
                  <c:v>74.619</c:v>
                </c:pt>
                <c:pt idx="8228">
                  <c:v>71.682999999999993</c:v>
                </c:pt>
                <c:pt idx="8229">
                  <c:v>69.449000000000012</c:v>
                </c:pt>
                <c:pt idx="8230">
                  <c:v>67.563999999999993</c:v>
                </c:pt>
                <c:pt idx="8231">
                  <c:v>66.366</c:v>
                </c:pt>
                <c:pt idx="8232">
                  <c:v>65.167000000000002</c:v>
                </c:pt>
                <c:pt idx="8233">
                  <c:v>64.31</c:v>
                </c:pt>
                <c:pt idx="8234">
                  <c:v>63.626000000000012</c:v>
                </c:pt>
                <c:pt idx="8235">
                  <c:v>62.598000000000006</c:v>
                </c:pt>
                <c:pt idx="8236">
                  <c:v>62.254000000000005</c:v>
                </c:pt>
                <c:pt idx="8237">
                  <c:v>61.911999999999999</c:v>
                </c:pt>
                <c:pt idx="8238">
                  <c:v>61.227000000000011</c:v>
                </c:pt>
                <c:pt idx="8239">
                  <c:v>60.368000000000002</c:v>
                </c:pt>
                <c:pt idx="8240">
                  <c:v>59.850999999999999</c:v>
                </c:pt>
                <c:pt idx="8241">
                  <c:v>59.68</c:v>
                </c:pt>
                <c:pt idx="8242">
                  <c:v>59.850999999999999</c:v>
                </c:pt>
                <c:pt idx="8243">
                  <c:v>59.164000000000001</c:v>
                </c:pt>
                <c:pt idx="8244">
                  <c:v>58.82</c:v>
                </c:pt>
                <c:pt idx="8245">
                  <c:v>57.957999999999998</c:v>
                </c:pt>
                <c:pt idx="8246">
                  <c:v>57.785000000000004</c:v>
                </c:pt>
                <c:pt idx="8247">
                  <c:v>57.440999999999995</c:v>
                </c:pt>
                <c:pt idx="8248">
                  <c:v>57.268000000000008</c:v>
                </c:pt>
                <c:pt idx="8249">
                  <c:v>56.923000000000002</c:v>
                </c:pt>
                <c:pt idx="8250">
                  <c:v>56.230000000000004</c:v>
                </c:pt>
                <c:pt idx="8251">
                  <c:v>55.711000000000006</c:v>
                </c:pt>
                <c:pt idx="8252">
                  <c:v>55.364000000000004</c:v>
                </c:pt>
                <c:pt idx="8253">
                  <c:v>56.056999999999995</c:v>
                </c:pt>
                <c:pt idx="8254">
                  <c:v>55.883999999999993</c:v>
                </c:pt>
                <c:pt idx="8255">
                  <c:v>55.537000000000006</c:v>
                </c:pt>
                <c:pt idx="8256">
                  <c:v>54.841999999999999</c:v>
                </c:pt>
                <c:pt idx="8257">
                  <c:v>54.841999999999999</c:v>
                </c:pt>
                <c:pt idx="8258">
                  <c:v>54.841999999999999</c:v>
                </c:pt>
                <c:pt idx="8259">
                  <c:v>54.841999999999999</c:v>
                </c:pt>
                <c:pt idx="8260">
                  <c:v>56.403999999999996</c:v>
                </c:pt>
                <c:pt idx="8261">
                  <c:v>57.785000000000004</c:v>
                </c:pt>
                <c:pt idx="8262">
                  <c:v>59.336999999999996</c:v>
                </c:pt>
                <c:pt idx="8263">
                  <c:v>60.882999999999996</c:v>
                </c:pt>
                <c:pt idx="8264">
                  <c:v>62.083000000000006</c:v>
                </c:pt>
                <c:pt idx="8265">
                  <c:v>63.626000000000012</c:v>
                </c:pt>
                <c:pt idx="8266">
                  <c:v>65.337999999999994</c:v>
                </c:pt>
                <c:pt idx="8267">
                  <c:v>67.221000000000004</c:v>
                </c:pt>
                <c:pt idx="8268">
                  <c:v>69.449000000000012</c:v>
                </c:pt>
                <c:pt idx="8269">
                  <c:v>71.167999999999992</c:v>
                </c:pt>
                <c:pt idx="8270">
                  <c:v>72.718000000000004</c:v>
                </c:pt>
                <c:pt idx="8271">
                  <c:v>74.446000000000012</c:v>
                </c:pt>
                <c:pt idx="8272">
                  <c:v>76.180999999999983</c:v>
                </c:pt>
                <c:pt idx="8273">
                  <c:v>77.923000000000002</c:v>
                </c:pt>
                <c:pt idx="8274">
                  <c:v>79.677999999999983</c:v>
                </c:pt>
                <c:pt idx="8275">
                  <c:v>80.381999999999991</c:v>
                </c:pt>
                <c:pt idx="8276">
                  <c:v>81.974999999999994</c:v>
                </c:pt>
                <c:pt idx="8277">
                  <c:v>83.221000000000004</c:v>
                </c:pt>
                <c:pt idx="8278">
                  <c:v>83.935000000000002</c:v>
                </c:pt>
                <c:pt idx="8279">
                  <c:v>83.935000000000002</c:v>
                </c:pt>
                <c:pt idx="8280">
                  <c:v>84.834000000000003</c:v>
                </c:pt>
                <c:pt idx="8281">
                  <c:v>85.194000000000003</c:v>
                </c:pt>
                <c:pt idx="8282">
                  <c:v>86.277000000000001</c:v>
                </c:pt>
                <c:pt idx="8283">
                  <c:v>86.277000000000001</c:v>
                </c:pt>
                <c:pt idx="8284">
                  <c:v>86.459000000000003</c:v>
                </c:pt>
                <c:pt idx="8285">
                  <c:v>87.004000000000005</c:v>
                </c:pt>
                <c:pt idx="8286">
                  <c:v>87.551999999999992</c:v>
                </c:pt>
                <c:pt idx="8287">
                  <c:v>87.733000000000004</c:v>
                </c:pt>
                <c:pt idx="8288">
                  <c:v>87.367999999999995</c:v>
                </c:pt>
                <c:pt idx="8289">
                  <c:v>87.367999999999995</c:v>
                </c:pt>
                <c:pt idx="8290">
                  <c:v>87.551999999999992</c:v>
                </c:pt>
                <c:pt idx="8291">
                  <c:v>87.915000000000006</c:v>
                </c:pt>
                <c:pt idx="8292">
                  <c:v>87.915000000000006</c:v>
                </c:pt>
                <c:pt idx="8293">
                  <c:v>87.551999999999992</c:v>
                </c:pt>
                <c:pt idx="8294">
                  <c:v>87.185999999999993</c:v>
                </c:pt>
                <c:pt idx="8295">
                  <c:v>86.459000000000003</c:v>
                </c:pt>
                <c:pt idx="8296">
                  <c:v>86.096999999999994</c:v>
                </c:pt>
                <c:pt idx="8297">
                  <c:v>85.194000000000003</c:v>
                </c:pt>
                <c:pt idx="8298">
                  <c:v>83.043000000000006</c:v>
                </c:pt>
                <c:pt idx="8299">
                  <c:v>80.735000000000014</c:v>
                </c:pt>
                <c:pt idx="8300">
                  <c:v>78.274000000000001</c:v>
                </c:pt>
                <c:pt idx="8301">
                  <c:v>76.180999999999983</c:v>
                </c:pt>
                <c:pt idx="8302">
                  <c:v>74.446000000000012</c:v>
                </c:pt>
                <c:pt idx="8303">
                  <c:v>73.062000000000012</c:v>
                </c:pt>
                <c:pt idx="8304">
                  <c:v>72.027999999999992</c:v>
                </c:pt>
                <c:pt idx="8305">
                  <c:v>70.995000000000005</c:v>
                </c:pt>
                <c:pt idx="8306">
                  <c:v>70.137</c:v>
                </c:pt>
                <c:pt idx="8307">
                  <c:v>69.277999999999992</c:v>
                </c:pt>
                <c:pt idx="8308">
                  <c:v>68.248000000000005</c:v>
                </c:pt>
                <c:pt idx="8309">
                  <c:v>67.906000000000006</c:v>
                </c:pt>
                <c:pt idx="8310">
                  <c:v>67.735000000000014</c:v>
                </c:pt>
                <c:pt idx="8311">
                  <c:v>66.878999999999991</c:v>
                </c:pt>
                <c:pt idx="8312">
                  <c:v>66.021999999999991</c:v>
                </c:pt>
                <c:pt idx="8313">
                  <c:v>65.337999999999994</c:v>
                </c:pt>
                <c:pt idx="8314">
                  <c:v>64.995999999999995</c:v>
                </c:pt>
                <c:pt idx="8315">
                  <c:v>64.31</c:v>
                </c:pt>
                <c:pt idx="8316">
                  <c:v>63.968000000000011</c:v>
                </c:pt>
                <c:pt idx="8317">
                  <c:v>63.797000000000011</c:v>
                </c:pt>
                <c:pt idx="8318">
                  <c:v>63.111000000000004</c:v>
                </c:pt>
                <c:pt idx="8319">
                  <c:v>62.769000000000013</c:v>
                </c:pt>
                <c:pt idx="8320">
                  <c:v>62.769000000000013</c:v>
                </c:pt>
                <c:pt idx="8321">
                  <c:v>63.797000000000011</c:v>
                </c:pt>
                <c:pt idx="8322">
                  <c:v>63.282000000000004</c:v>
                </c:pt>
                <c:pt idx="8323">
                  <c:v>63.626000000000012</c:v>
                </c:pt>
                <c:pt idx="8324">
                  <c:v>63.797000000000011</c:v>
                </c:pt>
                <c:pt idx="8325">
                  <c:v>63.111000000000004</c:v>
                </c:pt>
                <c:pt idx="8326">
                  <c:v>62.254000000000005</c:v>
                </c:pt>
                <c:pt idx="8327">
                  <c:v>61.911999999999999</c:v>
                </c:pt>
                <c:pt idx="8328">
                  <c:v>61.569000000000003</c:v>
                </c:pt>
                <c:pt idx="8329">
                  <c:v>61.741</c:v>
                </c:pt>
                <c:pt idx="8330">
                  <c:v>61.569000000000003</c:v>
                </c:pt>
                <c:pt idx="8331">
                  <c:v>62.083000000000006</c:v>
                </c:pt>
                <c:pt idx="8332">
                  <c:v>62.94</c:v>
                </c:pt>
                <c:pt idx="8333">
                  <c:v>64.824999999999989</c:v>
                </c:pt>
                <c:pt idx="8334">
                  <c:v>66.192999999999998</c:v>
                </c:pt>
                <c:pt idx="8335">
                  <c:v>68.076999999999998</c:v>
                </c:pt>
                <c:pt idx="8336">
                  <c:v>69.964000000000013</c:v>
                </c:pt>
                <c:pt idx="8337">
                  <c:v>72.027999999999992</c:v>
                </c:pt>
                <c:pt idx="8338">
                  <c:v>74.619</c:v>
                </c:pt>
                <c:pt idx="8339">
                  <c:v>77.573999999999998</c:v>
                </c:pt>
                <c:pt idx="8340">
                  <c:v>80.735000000000014</c:v>
                </c:pt>
                <c:pt idx="8341">
                  <c:v>84.295000000000002</c:v>
                </c:pt>
                <c:pt idx="8342">
                  <c:v>85.554000000000002</c:v>
                </c:pt>
                <c:pt idx="8343">
                  <c:v>86.277000000000001</c:v>
                </c:pt>
                <c:pt idx="8344">
                  <c:v>87.551999999999992</c:v>
                </c:pt>
                <c:pt idx="8345">
                  <c:v>88.281999999999996</c:v>
                </c:pt>
                <c:pt idx="8346">
                  <c:v>89.2</c:v>
                </c:pt>
                <c:pt idx="8347">
                  <c:v>90.308999999999983</c:v>
                </c:pt>
                <c:pt idx="8348">
                  <c:v>91.424999999999997</c:v>
                </c:pt>
                <c:pt idx="8349">
                  <c:v>91.611999999999995</c:v>
                </c:pt>
                <c:pt idx="8350">
                  <c:v>90.867000000000004</c:v>
                </c:pt>
                <c:pt idx="8351">
                  <c:v>92.55</c:v>
                </c:pt>
                <c:pt idx="8352">
                  <c:v>91.424999999999997</c:v>
                </c:pt>
                <c:pt idx="8353">
                  <c:v>93.87299999999999</c:v>
                </c:pt>
                <c:pt idx="8354">
                  <c:v>95.016000000000005</c:v>
                </c:pt>
                <c:pt idx="8355">
                  <c:v>93.681999999999988</c:v>
                </c:pt>
                <c:pt idx="8356">
                  <c:v>93.492999999999995</c:v>
                </c:pt>
                <c:pt idx="8357">
                  <c:v>93.114999999999995</c:v>
                </c:pt>
                <c:pt idx="8358">
                  <c:v>93.492999999999995</c:v>
                </c:pt>
                <c:pt idx="8359">
                  <c:v>92.363</c:v>
                </c:pt>
                <c:pt idx="8360">
                  <c:v>92.55</c:v>
                </c:pt>
                <c:pt idx="8361">
                  <c:v>93.114999999999995</c:v>
                </c:pt>
                <c:pt idx="8362">
                  <c:v>93.114999999999995</c:v>
                </c:pt>
                <c:pt idx="8363">
                  <c:v>92.363</c:v>
                </c:pt>
                <c:pt idx="8364">
                  <c:v>91.424999999999997</c:v>
                </c:pt>
                <c:pt idx="8365">
                  <c:v>91.424999999999997</c:v>
                </c:pt>
                <c:pt idx="8366">
                  <c:v>91.240000000000009</c:v>
                </c:pt>
                <c:pt idx="8367">
                  <c:v>91.240000000000009</c:v>
                </c:pt>
                <c:pt idx="8368">
                  <c:v>91.052999999999983</c:v>
                </c:pt>
                <c:pt idx="8369">
                  <c:v>89.754999999999995</c:v>
                </c:pt>
                <c:pt idx="8370">
                  <c:v>88.649999999999991</c:v>
                </c:pt>
                <c:pt idx="8371">
                  <c:v>86.096999999999994</c:v>
                </c:pt>
                <c:pt idx="8372">
                  <c:v>83.221000000000004</c:v>
                </c:pt>
                <c:pt idx="8373">
                  <c:v>81.09</c:v>
                </c:pt>
                <c:pt idx="8374">
                  <c:v>79.325999999999979</c:v>
                </c:pt>
                <c:pt idx="8375">
                  <c:v>77.748999999999995</c:v>
                </c:pt>
                <c:pt idx="8376">
                  <c:v>76.875999999999991</c:v>
                </c:pt>
                <c:pt idx="8377">
                  <c:v>77.05</c:v>
                </c:pt>
                <c:pt idx="8378">
                  <c:v>84.653999999999982</c:v>
                </c:pt>
                <c:pt idx="8379">
                  <c:v>83.935000000000002</c:v>
                </c:pt>
                <c:pt idx="8380">
                  <c:v>82.33</c:v>
                </c:pt>
                <c:pt idx="8381">
                  <c:v>78.449000000000012</c:v>
                </c:pt>
                <c:pt idx="8382">
                  <c:v>75.483999999999995</c:v>
                </c:pt>
                <c:pt idx="8383">
                  <c:v>73.406999999999996</c:v>
                </c:pt>
                <c:pt idx="8384">
                  <c:v>71.682999999999993</c:v>
                </c:pt>
                <c:pt idx="8385">
                  <c:v>71.167999999999992</c:v>
                </c:pt>
                <c:pt idx="8386">
                  <c:v>70.137</c:v>
                </c:pt>
                <c:pt idx="8387">
                  <c:v>69.106999999999999</c:v>
                </c:pt>
                <c:pt idx="8388">
                  <c:v>68.592000000000013</c:v>
                </c:pt>
                <c:pt idx="8389">
                  <c:v>68.592000000000013</c:v>
                </c:pt>
                <c:pt idx="8390">
                  <c:v>68.076999999999998</c:v>
                </c:pt>
                <c:pt idx="8391">
                  <c:v>67.563999999999993</c:v>
                </c:pt>
                <c:pt idx="8392">
                  <c:v>68.076999999999998</c:v>
                </c:pt>
                <c:pt idx="8393">
                  <c:v>68.076999999999998</c:v>
                </c:pt>
                <c:pt idx="8394">
                  <c:v>67.906000000000006</c:v>
                </c:pt>
                <c:pt idx="8395">
                  <c:v>67.906000000000006</c:v>
                </c:pt>
                <c:pt idx="8396">
                  <c:v>67.563999999999993</c:v>
                </c:pt>
                <c:pt idx="8397">
                  <c:v>67.221000000000004</c:v>
                </c:pt>
                <c:pt idx="8398">
                  <c:v>66.708000000000013</c:v>
                </c:pt>
                <c:pt idx="8399">
                  <c:v>66.537000000000006</c:v>
                </c:pt>
                <c:pt idx="8400">
                  <c:v>66.192999999999998</c:v>
                </c:pt>
                <c:pt idx="8401">
                  <c:v>65.679999999999993</c:v>
                </c:pt>
                <c:pt idx="8402">
                  <c:v>65.337999999999994</c:v>
                </c:pt>
                <c:pt idx="8403">
                  <c:v>66.021999999999991</c:v>
                </c:pt>
                <c:pt idx="8404">
                  <c:v>67.05</c:v>
                </c:pt>
                <c:pt idx="8405">
                  <c:v>68.076999999999998</c:v>
                </c:pt>
                <c:pt idx="8406">
                  <c:v>69.621999999999986</c:v>
                </c:pt>
                <c:pt idx="8407">
                  <c:v>71.338999999999999</c:v>
                </c:pt>
                <c:pt idx="8408">
                  <c:v>72.198999999999998</c:v>
                </c:pt>
                <c:pt idx="8409">
                  <c:v>73.753</c:v>
                </c:pt>
                <c:pt idx="8410">
                  <c:v>76.353999999999999</c:v>
                </c:pt>
                <c:pt idx="8411">
                  <c:v>77.573999999999998</c:v>
                </c:pt>
                <c:pt idx="8412">
                  <c:v>78.8</c:v>
                </c:pt>
                <c:pt idx="8413">
                  <c:v>79.501999999999995</c:v>
                </c:pt>
                <c:pt idx="8414">
                  <c:v>80.028999999999982</c:v>
                </c:pt>
                <c:pt idx="8415">
                  <c:v>80.911000000000016</c:v>
                </c:pt>
                <c:pt idx="8416">
                  <c:v>81.796999999999997</c:v>
                </c:pt>
                <c:pt idx="8417">
                  <c:v>82.864000000000004</c:v>
                </c:pt>
                <c:pt idx="8418">
                  <c:v>84.114999999999995</c:v>
                </c:pt>
                <c:pt idx="8419">
                  <c:v>85.915000000000006</c:v>
                </c:pt>
                <c:pt idx="8420">
                  <c:v>87.733000000000004</c:v>
                </c:pt>
                <c:pt idx="8421">
                  <c:v>88.832999999999998</c:v>
                </c:pt>
                <c:pt idx="8422">
                  <c:v>89.016999999999996</c:v>
                </c:pt>
                <c:pt idx="8423">
                  <c:v>89.754999999999995</c:v>
                </c:pt>
                <c:pt idx="8424">
                  <c:v>90.308999999999983</c:v>
                </c:pt>
                <c:pt idx="8425">
                  <c:v>90.867000000000004</c:v>
                </c:pt>
                <c:pt idx="8426">
                  <c:v>91.052999999999983</c:v>
                </c:pt>
                <c:pt idx="8427">
                  <c:v>91.424999999999997</c:v>
                </c:pt>
                <c:pt idx="8428">
                  <c:v>91.8</c:v>
                </c:pt>
                <c:pt idx="8429">
                  <c:v>91.8</c:v>
                </c:pt>
                <c:pt idx="8430">
                  <c:v>91.8</c:v>
                </c:pt>
                <c:pt idx="8431">
                  <c:v>91.611999999999995</c:v>
                </c:pt>
                <c:pt idx="8432">
                  <c:v>91.8</c:v>
                </c:pt>
                <c:pt idx="8433">
                  <c:v>91.8</c:v>
                </c:pt>
                <c:pt idx="8434">
                  <c:v>92.363</c:v>
                </c:pt>
                <c:pt idx="8435">
                  <c:v>91.986999999999995</c:v>
                </c:pt>
                <c:pt idx="8436">
                  <c:v>91.8</c:v>
                </c:pt>
                <c:pt idx="8437">
                  <c:v>90.679999999999993</c:v>
                </c:pt>
                <c:pt idx="8438">
                  <c:v>88.649999999999991</c:v>
                </c:pt>
                <c:pt idx="8439">
                  <c:v>86.277000000000001</c:v>
                </c:pt>
                <c:pt idx="8440">
                  <c:v>86.459000000000003</c:v>
                </c:pt>
                <c:pt idx="8441">
                  <c:v>87.551999999999992</c:v>
                </c:pt>
                <c:pt idx="8442">
                  <c:v>87.185999999999993</c:v>
                </c:pt>
                <c:pt idx="8443">
                  <c:v>85.735000000000014</c:v>
                </c:pt>
                <c:pt idx="8444">
                  <c:v>83.935000000000002</c:v>
                </c:pt>
                <c:pt idx="8445">
                  <c:v>82.507999999999996</c:v>
                </c:pt>
                <c:pt idx="8446">
                  <c:v>80.911000000000016</c:v>
                </c:pt>
                <c:pt idx="8447">
                  <c:v>79.85299999999998</c:v>
                </c:pt>
                <c:pt idx="8448">
                  <c:v>79.150999999999982</c:v>
                </c:pt>
                <c:pt idx="8449">
                  <c:v>78.098000000000013</c:v>
                </c:pt>
                <c:pt idx="8450">
                  <c:v>77.400000000000006</c:v>
                </c:pt>
                <c:pt idx="8451">
                  <c:v>77.224999999999994</c:v>
                </c:pt>
                <c:pt idx="8452">
                  <c:v>76.875999999999991</c:v>
                </c:pt>
                <c:pt idx="8453">
                  <c:v>76.353999999999999</c:v>
                </c:pt>
                <c:pt idx="8454">
                  <c:v>76.006</c:v>
                </c:pt>
                <c:pt idx="8455">
                  <c:v>75.483999999999995</c:v>
                </c:pt>
                <c:pt idx="8456">
                  <c:v>74.790999999999997</c:v>
                </c:pt>
                <c:pt idx="8457">
                  <c:v>74.619</c:v>
                </c:pt>
                <c:pt idx="8458">
                  <c:v>74.271000000000001</c:v>
                </c:pt>
                <c:pt idx="8459">
                  <c:v>73.753</c:v>
                </c:pt>
                <c:pt idx="8460">
                  <c:v>73.406999999999996</c:v>
                </c:pt>
                <c:pt idx="8461">
                  <c:v>72.718000000000004</c:v>
                </c:pt>
                <c:pt idx="8462">
                  <c:v>73.233999999999995</c:v>
                </c:pt>
                <c:pt idx="8463">
                  <c:v>72.891000000000005</c:v>
                </c:pt>
                <c:pt idx="8464">
                  <c:v>72.718000000000004</c:v>
                </c:pt>
                <c:pt idx="8465">
                  <c:v>72.371999999999986</c:v>
                </c:pt>
                <c:pt idx="8466">
                  <c:v>71.85599999999998</c:v>
                </c:pt>
                <c:pt idx="8467">
                  <c:v>71.682999999999993</c:v>
                </c:pt>
                <c:pt idx="8468">
                  <c:v>71.338999999999999</c:v>
                </c:pt>
                <c:pt idx="8469">
                  <c:v>71.512</c:v>
                </c:pt>
                <c:pt idx="8470">
                  <c:v>71.682999999999993</c:v>
                </c:pt>
                <c:pt idx="8471">
                  <c:v>71.85599999999998</c:v>
                </c:pt>
                <c:pt idx="8472">
                  <c:v>71.338999999999999</c:v>
                </c:pt>
                <c:pt idx="8473">
                  <c:v>71.338999999999999</c:v>
                </c:pt>
                <c:pt idx="8474">
                  <c:v>71.338999999999999</c:v>
                </c:pt>
                <c:pt idx="8475">
                  <c:v>71.682999999999993</c:v>
                </c:pt>
                <c:pt idx="8476">
                  <c:v>72.198999999999998</c:v>
                </c:pt>
                <c:pt idx="8477">
                  <c:v>72.718000000000004</c:v>
                </c:pt>
                <c:pt idx="8478">
                  <c:v>73.406999999999996</c:v>
                </c:pt>
                <c:pt idx="8479">
                  <c:v>74.271000000000001</c:v>
                </c:pt>
                <c:pt idx="8480">
                  <c:v>75.312000000000012</c:v>
                </c:pt>
                <c:pt idx="8481">
                  <c:v>76.703000000000003</c:v>
                </c:pt>
                <c:pt idx="8482">
                  <c:v>78.274000000000001</c:v>
                </c:pt>
                <c:pt idx="8483">
                  <c:v>79.677999999999983</c:v>
                </c:pt>
                <c:pt idx="8484">
                  <c:v>80.911000000000016</c:v>
                </c:pt>
                <c:pt idx="8485">
                  <c:v>82.507999999999996</c:v>
                </c:pt>
                <c:pt idx="8486">
                  <c:v>83.935000000000002</c:v>
                </c:pt>
                <c:pt idx="8487">
                  <c:v>85.013999999999996</c:v>
                </c:pt>
                <c:pt idx="8488">
                  <c:v>86.459000000000003</c:v>
                </c:pt>
                <c:pt idx="8489">
                  <c:v>87.551999999999992</c:v>
                </c:pt>
                <c:pt idx="8490">
                  <c:v>87.551999999999992</c:v>
                </c:pt>
                <c:pt idx="8491">
                  <c:v>90.308999999999983</c:v>
                </c:pt>
                <c:pt idx="8492">
                  <c:v>88.281999999999996</c:v>
                </c:pt>
                <c:pt idx="8493">
                  <c:v>86.641000000000005</c:v>
                </c:pt>
                <c:pt idx="8494">
                  <c:v>85.554000000000002</c:v>
                </c:pt>
                <c:pt idx="8495">
                  <c:v>84.474000000000004</c:v>
                </c:pt>
                <c:pt idx="8496">
                  <c:v>83.935000000000002</c:v>
                </c:pt>
                <c:pt idx="8497">
                  <c:v>83.399000000000001</c:v>
                </c:pt>
                <c:pt idx="8498">
                  <c:v>83.578999999999979</c:v>
                </c:pt>
                <c:pt idx="8499">
                  <c:v>84.295000000000002</c:v>
                </c:pt>
                <c:pt idx="8500">
                  <c:v>85.013999999999996</c:v>
                </c:pt>
                <c:pt idx="8501">
                  <c:v>85.915000000000006</c:v>
                </c:pt>
                <c:pt idx="8502">
                  <c:v>87.733000000000004</c:v>
                </c:pt>
                <c:pt idx="8503">
                  <c:v>87.367999999999995</c:v>
                </c:pt>
                <c:pt idx="8504">
                  <c:v>86.277000000000001</c:v>
                </c:pt>
                <c:pt idx="8505">
                  <c:v>83.757000000000005</c:v>
                </c:pt>
                <c:pt idx="8506">
                  <c:v>83.399000000000001</c:v>
                </c:pt>
                <c:pt idx="8507">
                  <c:v>84.474000000000004</c:v>
                </c:pt>
                <c:pt idx="8508">
                  <c:v>85.373999999999981</c:v>
                </c:pt>
                <c:pt idx="8509">
                  <c:v>85.735000000000014</c:v>
                </c:pt>
                <c:pt idx="8510">
                  <c:v>87.185999999999993</c:v>
                </c:pt>
                <c:pt idx="8511">
                  <c:v>87.551999999999992</c:v>
                </c:pt>
                <c:pt idx="8512">
                  <c:v>86.459000000000003</c:v>
                </c:pt>
                <c:pt idx="8513">
                  <c:v>85.554000000000002</c:v>
                </c:pt>
                <c:pt idx="8514">
                  <c:v>84.474000000000004</c:v>
                </c:pt>
                <c:pt idx="8515">
                  <c:v>82.864000000000004</c:v>
                </c:pt>
                <c:pt idx="8516">
                  <c:v>81.266000000000005</c:v>
                </c:pt>
                <c:pt idx="8517">
                  <c:v>80.028999999999982</c:v>
                </c:pt>
                <c:pt idx="8518">
                  <c:v>78.623999999999981</c:v>
                </c:pt>
                <c:pt idx="8519">
                  <c:v>77.748999999999995</c:v>
                </c:pt>
                <c:pt idx="8520">
                  <c:v>77.05</c:v>
                </c:pt>
                <c:pt idx="8521">
                  <c:v>76.875999999999991</c:v>
                </c:pt>
                <c:pt idx="8522">
                  <c:v>76.527999999999992</c:v>
                </c:pt>
                <c:pt idx="8523">
                  <c:v>76.180999999999983</c:v>
                </c:pt>
                <c:pt idx="8524">
                  <c:v>75.658999999999992</c:v>
                </c:pt>
                <c:pt idx="8525">
                  <c:v>75.138999999999982</c:v>
                </c:pt>
                <c:pt idx="8526">
                  <c:v>74.619</c:v>
                </c:pt>
                <c:pt idx="8527">
                  <c:v>73.753</c:v>
                </c:pt>
                <c:pt idx="8528">
                  <c:v>73.406999999999996</c:v>
                </c:pt>
                <c:pt idx="8529">
                  <c:v>74.446000000000012</c:v>
                </c:pt>
                <c:pt idx="8530">
                  <c:v>69.106999999999999</c:v>
                </c:pt>
                <c:pt idx="8531">
                  <c:v>67.05</c:v>
                </c:pt>
                <c:pt idx="8532">
                  <c:v>67.221000000000004</c:v>
                </c:pt>
                <c:pt idx="8533">
                  <c:v>66.878999999999991</c:v>
                </c:pt>
                <c:pt idx="8534">
                  <c:v>67.05</c:v>
                </c:pt>
                <c:pt idx="8535">
                  <c:v>67.05</c:v>
                </c:pt>
                <c:pt idx="8536">
                  <c:v>66.537000000000006</c:v>
                </c:pt>
                <c:pt idx="8537">
                  <c:v>66.878999999999991</c:v>
                </c:pt>
                <c:pt idx="8538">
                  <c:v>66.537000000000006</c:v>
                </c:pt>
                <c:pt idx="8539">
                  <c:v>66.708000000000013</c:v>
                </c:pt>
                <c:pt idx="8540">
                  <c:v>66.537000000000006</c:v>
                </c:pt>
                <c:pt idx="8541">
                  <c:v>66.192999999999998</c:v>
                </c:pt>
                <c:pt idx="8542">
                  <c:v>66.366</c:v>
                </c:pt>
                <c:pt idx="8543">
                  <c:v>65.509</c:v>
                </c:pt>
                <c:pt idx="8544">
                  <c:v>65.679999999999993</c:v>
                </c:pt>
                <c:pt idx="8545">
                  <c:v>65.679999999999993</c:v>
                </c:pt>
                <c:pt idx="8546">
                  <c:v>66.192999999999998</c:v>
                </c:pt>
                <c:pt idx="8547">
                  <c:v>66.537000000000006</c:v>
                </c:pt>
                <c:pt idx="8548">
                  <c:v>66.708000000000013</c:v>
                </c:pt>
                <c:pt idx="8549">
                  <c:v>66.708000000000013</c:v>
                </c:pt>
                <c:pt idx="8550">
                  <c:v>67.05</c:v>
                </c:pt>
                <c:pt idx="8551">
                  <c:v>67.735000000000014</c:v>
                </c:pt>
                <c:pt idx="8552">
                  <c:v>68.421000000000006</c:v>
                </c:pt>
                <c:pt idx="8553">
                  <c:v>69.277999999999992</c:v>
                </c:pt>
                <c:pt idx="8554">
                  <c:v>69.793000000000006</c:v>
                </c:pt>
                <c:pt idx="8555">
                  <c:v>70.650999999999982</c:v>
                </c:pt>
                <c:pt idx="8556">
                  <c:v>71.682999999999993</c:v>
                </c:pt>
                <c:pt idx="8557">
                  <c:v>72.891000000000005</c:v>
                </c:pt>
                <c:pt idx="8558">
                  <c:v>73.753</c:v>
                </c:pt>
                <c:pt idx="8559">
                  <c:v>74.964000000000013</c:v>
                </c:pt>
                <c:pt idx="8560">
                  <c:v>76.180999999999983</c:v>
                </c:pt>
                <c:pt idx="8561">
                  <c:v>77.748999999999995</c:v>
                </c:pt>
                <c:pt idx="8562">
                  <c:v>80.911000000000016</c:v>
                </c:pt>
                <c:pt idx="8563">
                  <c:v>84.114999999999995</c:v>
                </c:pt>
                <c:pt idx="8564">
                  <c:v>84.295000000000002</c:v>
                </c:pt>
                <c:pt idx="8565">
                  <c:v>85.013999999999996</c:v>
                </c:pt>
                <c:pt idx="8566">
                  <c:v>86.277000000000001</c:v>
                </c:pt>
                <c:pt idx="8567">
                  <c:v>87.185999999999993</c:v>
                </c:pt>
                <c:pt idx="8568">
                  <c:v>87.551999999999992</c:v>
                </c:pt>
                <c:pt idx="8569">
                  <c:v>87.915000000000006</c:v>
                </c:pt>
                <c:pt idx="8570">
                  <c:v>88.099000000000004</c:v>
                </c:pt>
                <c:pt idx="8571">
                  <c:v>88.832999999999998</c:v>
                </c:pt>
                <c:pt idx="8572">
                  <c:v>89.016999999999996</c:v>
                </c:pt>
                <c:pt idx="8573">
                  <c:v>89.384</c:v>
                </c:pt>
                <c:pt idx="8574">
                  <c:v>89.2</c:v>
                </c:pt>
                <c:pt idx="8575">
                  <c:v>89.569000000000003</c:v>
                </c:pt>
                <c:pt idx="8576">
                  <c:v>88.832999999999998</c:v>
                </c:pt>
                <c:pt idx="8577">
                  <c:v>88.281999999999996</c:v>
                </c:pt>
                <c:pt idx="8578">
                  <c:v>86.277000000000001</c:v>
                </c:pt>
                <c:pt idx="8579">
                  <c:v>86.277000000000001</c:v>
                </c:pt>
                <c:pt idx="8580">
                  <c:v>87.551999999999992</c:v>
                </c:pt>
                <c:pt idx="8581">
                  <c:v>88.281999999999996</c:v>
                </c:pt>
                <c:pt idx="8582">
                  <c:v>87.004000000000005</c:v>
                </c:pt>
                <c:pt idx="8583">
                  <c:v>84.834000000000003</c:v>
                </c:pt>
                <c:pt idx="8584">
                  <c:v>83.399000000000001</c:v>
                </c:pt>
                <c:pt idx="8585">
                  <c:v>81.974999999999994</c:v>
                </c:pt>
                <c:pt idx="8586">
                  <c:v>81.09</c:v>
                </c:pt>
                <c:pt idx="8587">
                  <c:v>79.85299999999998</c:v>
                </c:pt>
                <c:pt idx="8588">
                  <c:v>78.8</c:v>
                </c:pt>
                <c:pt idx="8589">
                  <c:v>77.400000000000006</c:v>
                </c:pt>
                <c:pt idx="8590">
                  <c:v>76.703000000000003</c:v>
                </c:pt>
                <c:pt idx="8591">
                  <c:v>76.006</c:v>
                </c:pt>
                <c:pt idx="8592">
                  <c:v>75.312000000000012</c:v>
                </c:pt>
                <c:pt idx="8593">
                  <c:v>74.790999999999997</c:v>
                </c:pt>
                <c:pt idx="8594">
                  <c:v>73.926000000000002</c:v>
                </c:pt>
                <c:pt idx="8595">
                  <c:v>73.233999999999995</c:v>
                </c:pt>
                <c:pt idx="8596">
                  <c:v>73.062000000000012</c:v>
                </c:pt>
                <c:pt idx="8597">
                  <c:v>72.545000000000002</c:v>
                </c:pt>
                <c:pt idx="8598">
                  <c:v>72.545000000000002</c:v>
                </c:pt>
                <c:pt idx="8599">
                  <c:v>72.198999999999998</c:v>
                </c:pt>
                <c:pt idx="8600">
                  <c:v>71.512</c:v>
                </c:pt>
                <c:pt idx="8601">
                  <c:v>71.167999999999992</c:v>
                </c:pt>
                <c:pt idx="8602">
                  <c:v>70.995000000000005</c:v>
                </c:pt>
                <c:pt idx="8603">
                  <c:v>70.650999999999982</c:v>
                </c:pt>
                <c:pt idx="8604">
                  <c:v>70.48</c:v>
                </c:pt>
                <c:pt idx="8605">
                  <c:v>70.48</c:v>
                </c:pt>
                <c:pt idx="8606">
                  <c:v>70.137</c:v>
                </c:pt>
                <c:pt idx="8607">
                  <c:v>69.793000000000006</c:v>
                </c:pt>
                <c:pt idx="8608">
                  <c:v>69.621999999999986</c:v>
                </c:pt>
                <c:pt idx="8609">
                  <c:v>69.449000000000012</c:v>
                </c:pt>
                <c:pt idx="8610">
                  <c:v>69.964000000000013</c:v>
                </c:pt>
                <c:pt idx="8611">
                  <c:v>69.106999999999999</c:v>
                </c:pt>
                <c:pt idx="8612">
                  <c:v>69.106999999999999</c:v>
                </c:pt>
                <c:pt idx="8613">
                  <c:v>68.933999999999997</c:v>
                </c:pt>
                <c:pt idx="8614">
                  <c:v>69.277999999999992</c:v>
                </c:pt>
                <c:pt idx="8615">
                  <c:v>68.933999999999997</c:v>
                </c:pt>
                <c:pt idx="8616">
                  <c:v>68.933999999999997</c:v>
                </c:pt>
                <c:pt idx="8617">
                  <c:v>68.421000000000006</c:v>
                </c:pt>
                <c:pt idx="8618">
                  <c:v>68.076999999999998</c:v>
                </c:pt>
                <c:pt idx="8619">
                  <c:v>68.421000000000006</c:v>
                </c:pt>
                <c:pt idx="8620">
                  <c:v>69.106999999999999</c:v>
                </c:pt>
                <c:pt idx="8621">
                  <c:v>69.964000000000013</c:v>
                </c:pt>
                <c:pt idx="8622">
                  <c:v>70.823999999999998</c:v>
                </c:pt>
                <c:pt idx="8623">
                  <c:v>71.85599999999998</c:v>
                </c:pt>
                <c:pt idx="8624">
                  <c:v>72.891000000000005</c:v>
                </c:pt>
                <c:pt idx="8625">
                  <c:v>74.271000000000001</c:v>
                </c:pt>
                <c:pt idx="8626">
                  <c:v>75.483999999999995</c:v>
                </c:pt>
                <c:pt idx="8627">
                  <c:v>77.05</c:v>
                </c:pt>
                <c:pt idx="8628">
                  <c:v>78.623999999999981</c:v>
                </c:pt>
                <c:pt idx="8629">
                  <c:v>79.85299999999998</c:v>
                </c:pt>
                <c:pt idx="8630">
                  <c:v>80.911000000000016</c:v>
                </c:pt>
                <c:pt idx="8631">
                  <c:v>82.151999999999987</c:v>
                </c:pt>
                <c:pt idx="8632">
                  <c:v>83.221000000000004</c:v>
                </c:pt>
                <c:pt idx="8633">
                  <c:v>84.295000000000002</c:v>
                </c:pt>
                <c:pt idx="8634">
                  <c:v>85.194000000000003</c:v>
                </c:pt>
                <c:pt idx="8635">
                  <c:v>85.735000000000014</c:v>
                </c:pt>
                <c:pt idx="8636">
                  <c:v>86.277000000000001</c:v>
                </c:pt>
                <c:pt idx="8637">
                  <c:v>87.004000000000005</c:v>
                </c:pt>
                <c:pt idx="8638">
                  <c:v>87.004000000000005</c:v>
                </c:pt>
                <c:pt idx="8639">
                  <c:v>87.551999999999992</c:v>
                </c:pt>
                <c:pt idx="8640">
                  <c:v>86.641000000000005</c:v>
                </c:pt>
                <c:pt idx="8641">
                  <c:v>83.935000000000002</c:v>
                </c:pt>
                <c:pt idx="8642">
                  <c:v>82.33</c:v>
                </c:pt>
                <c:pt idx="8643">
                  <c:v>80.735000000000014</c:v>
                </c:pt>
                <c:pt idx="8644">
                  <c:v>79.677999999999983</c:v>
                </c:pt>
                <c:pt idx="8645">
                  <c:v>78.623999999999981</c:v>
                </c:pt>
                <c:pt idx="8646">
                  <c:v>78.098000000000013</c:v>
                </c:pt>
                <c:pt idx="8647">
                  <c:v>77.748999999999995</c:v>
                </c:pt>
                <c:pt idx="8648">
                  <c:v>78.274000000000001</c:v>
                </c:pt>
                <c:pt idx="8649">
                  <c:v>78.8</c:v>
                </c:pt>
                <c:pt idx="8650">
                  <c:v>79.325999999999979</c:v>
                </c:pt>
                <c:pt idx="8651">
                  <c:v>79.85299999999998</c:v>
                </c:pt>
                <c:pt idx="8652">
                  <c:v>80.381999999999991</c:v>
                </c:pt>
                <c:pt idx="8653">
                  <c:v>81.09</c:v>
                </c:pt>
                <c:pt idx="8654">
                  <c:v>80.558999999999983</c:v>
                </c:pt>
                <c:pt idx="8655">
                  <c:v>80.028999999999982</c:v>
                </c:pt>
                <c:pt idx="8656">
                  <c:v>79.501999999999995</c:v>
                </c:pt>
                <c:pt idx="8657">
                  <c:v>79.150999999999982</c:v>
                </c:pt>
                <c:pt idx="8658">
                  <c:v>78.449000000000012</c:v>
                </c:pt>
                <c:pt idx="8659">
                  <c:v>77.748999999999995</c:v>
                </c:pt>
                <c:pt idx="8660">
                  <c:v>76.875999999999991</c:v>
                </c:pt>
                <c:pt idx="8661">
                  <c:v>75.831999999999994</c:v>
                </c:pt>
                <c:pt idx="8662">
                  <c:v>75.483999999999995</c:v>
                </c:pt>
                <c:pt idx="8663">
                  <c:v>74.446000000000012</c:v>
                </c:pt>
                <c:pt idx="8664">
                  <c:v>73.926000000000002</c:v>
                </c:pt>
                <c:pt idx="8665">
                  <c:v>73.58</c:v>
                </c:pt>
                <c:pt idx="8666">
                  <c:v>72.891000000000005</c:v>
                </c:pt>
                <c:pt idx="8667">
                  <c:v>72.371999999999986</c:v>
                </c:pt>
                <c:pt idx="8668">
                  <c:v>72.027999999999992</c:v>
                </c:pt>
                <c:pt idx="8669">
                  <c:v>71.85599999999998</c:v>
                </c:pt>
                <c:pt idx="8670">
                  <c:v>71.85599999999998</c:v>
                </c:pt>
                <c:pt idx="8671">
                  <c:v>71.682999999999993</c:v>
                </c:pt>
                <c:pt idx="8672">
                  <c:v>71.167999999999992</c:v>
                </c:pt>
                <c:pt idx="8673">
                  <c:v>70.650999999999982</c:v>
                </c:pt>
                <c:pt idx="8674">
                  <c:v>70.307999999999993</c:v>
                </c:pt>
                <c:pt idx="8675">
                  <c:v>70.307999999999993</c:v>
                </c:pt>
                <c:pt idx="8676">
                  <c:v>69.964000000000013</c:v>
                </c:pt>
                <c:pt idx="8677">
                  <c:v>69.621999999999986</c:v>
                </c:pt>
                <c:pt idx="8678">
                  <c:v>69.277999999999992</c:v>
                </c:pt>
                <c:pt idx="8679">
                  <c:v>68.763000000000005</c:v>
                </c:pt>
                <c:pt idx="8680">
                  <c:v>68.933999999999997</c:v>
                </c:pt>
                <c:pt idx="8681">
                  <c:v>68.421000000000006</c:v>
                </c:pt>
                <c:pt idx="8682">
                  <c:v>68.076999999999998</c:v>
                </c:pt>
                <c:pt idx="8683">
                  <c:v>67.906000000000006</c:v>
                </c:pt>
                <c:pt idx="8684">
                  <c:v>67.735000000000014</c:v>
                </c:pt>
                <c:pt idx="8685">
                  <c:v>67.735000000000014</c:v>
                </c:pt>
                <c:pt idx="8686">
                  <c:v>67.05</c:v>
                </c:pt>
                <c:pt idx="8687">
                  <c:v>66.708000000000013</c:v>
                </c:pt>
                <c:pt idx="8688">
                  <c:v>66.537000000000006</c:v>
                </c:pt>
                <c:pt idx="8689">
                  <c:v>66.192999999999998</c:v>
                </c:pt>
                <c:pt idx="8690">
                  <c:v>66.537000000000006</c:v>
                </c:pt>
                <c:pt idx="8691">
                  <c:v>66.878999999999991</c:v>
                </c:pt>
                <c:pt idx="8692">
                  <c:v>67.221000000000004</c:v>
                </c:pt>
                <c:pt idx="8693">
                  <c:v>67.906000000000006</c:v>
                </c:pt>
                <c:pt idx="8694">
                  <c:v>68.592000000000013</c:v>
                </c:pt>
                <c:pt idx="8695">
                  <c:v>69.277999999999992</c:v>
                </c:pt>
                <c:pt idx="8696">
                  <c:v>70.137</c:v>
                </c:pt>
                <c:pt idx="8697">
                  <c:v>70.995000000000005</c:v>
                </c:pt>
                <c:pt idx="8698">
                  <c:v>72.371999999999986</c:v>
                </c:pt>
                <c:pt idx="8699">
                  <c:v>74.619</c:v>
                </c:pt>
                <c:pt idx="8700">
                  <c:v>76.875999999999991</c:v>
                </c:pt>
                <c:pt idx="8701">
                  <c:v>78.8</c:v>
                </c:pt>
                <c:pt idx="8702">
                  <c:v>80.206000000000003</c:v>
                </c:pt>
                <c:pt idx="8703">
                  <c:v>81.974999999999994</c:v>
                </c:pt>
                <c:pt idx="8704">
                  <c:v>82.864000000000004</c:v>
                </c:pt>
                <c:pt idx="8705">
                  <c:v>83.399000000000001</c:v>
                </c:pt>
                <c:pt idx="8706">
                  <c:v>85.194000000000003</c:v>
                </c:pt>
                <c:pt idx="8707">
                  <c:v>87.551999999999992</c:v>
                </c:pt>
                <c:pt idx="8708">
                  <c:v>88.281999999999996</c:v>
                </c:pt>
                <c:pt idx="8709">
                  <c:v>88.281999999999996</c:v>
                </c:pt>
                <c:pt idx="8710">
                  <c:v>88.649999999999991</c:v>
                </c:pt>
                <c:pt idx="8711">
                  <c:v>88.649999999999991</c:v>
                </c:pt>
                <c:pt idx="8712">
                  <c:v>89.016999999999996</c:v>
                </c:pt>
                <c:pt idx="8713">
                  <c:v>88.649999999999991</c:v>
                </c:pt>
                <c:pt idx="8714">
                  <c:v>89.016999999999996</c:v>
                </c:pt>
                <c:pt idx="8715">
                  <c:v>88.832999999999998</c:v>
                </c:pt>
                <c:pt idx="8716">
                  <c:v>89.384</c:v>
                </c:pt>
                <c:pt idx="8717">
                  <c:v>88.281999999999996</c:v>
                </c:pt>
                <c:pt idx="8718">
                  <c:v>88.465999999999994</c:v>
                </c:pt>
                <c:pt idx="8719">
                  <c:v>87.367999999999995</c:v>
                </c:pt>
                <c:pt idx="8720">
                  <c:v>85.194000000000003</c:v>
                </c:pt>
                <c:pt idx="8721">
                  <c:v>83.757000000000005</c:v>
                </c:pt>
                <c:pt idx="8722">
                  <c:v>82.685999999999993</c:v>
                </c:pt>
                <c:pt idx="8723">
                  <c:v>83.578999999999979</c:v>
                </c:pt>
                <c:pt idx="8724">
                  <c:v>84.653999999999982</c:v>
                </c:pt>
                <c:pt idx="8725">
                  <c:v>82.33</c:v>
                </c:pt>
                <c:pt idx="8726">
                  <c:v>81.09</c:v>
                </c:pt>
                <c:pt idx="8727">
                  <c:v>80.558999999999983</c:v>
                </c:pt>
                <c:pt idx="8728">
                  <c:v>81.620999999999981</c:v>
                </c:pt>
                <c:pt idx="8729">
                  <c:v>81.974999999999994</c:v>
                </c:pt>
                <c:pt idx="8730">
                  <c:v>81.09</c:v>
                </c:pt>
                <c:pt idx="8731">
                  <c:v>80.028999999999982</c:v>
                </c:pt>
                <c:pt idx="8732">
                  <c:v>78.274000000000001</c:v>
                </c:pt>
                <c:pt idx="8733">
                  <c:v>77.05</c:v>
                </c:pt>
                <c:pt idx="8734">
                  <c:v>75.658999999999992</c:v>
                </c:pt>
                <c:pt idx="8735">
                  <c:v>74.790999999999997</c:v>
                </c:pt>
                <c:pt idx="8736">
                  <c:v>74.446000000000012</c:v>
                </c:pt>
                <c:pt idx="8737">
                  <c:v>73.926000000000002</c:v>
                </c:pt>
                <c:pt idx="8738">
                  <c:v>73.406999999999996</c:v>
                </c:pt>
                <c:pt idx="8739">
                  <c:v>72.891000000000005</c:v>
                </c:pt>
                <c:pt idx="8740">
                  <c:v>72.891000000000005</c:v>
                </c:pt>
                <c:pt idx="8741">
                  <c:v>72.545000000000002</c:v>
                </c:pt>
                <c:pt idx="8742">
                  <c:v>72.545000000000002</c:v>
                </c:pt>
                <c:pt idx="8743">
                  <c:v>72.198999999999998</c:v>
                </c:pt>
                <c:pt idx="8744">
                  <c:v>72.371999999999986</c:v>
                </c:pt>
                <c:pt idx="8745">
                  <c:v>72.198999999999998</c:v>
                </c:pt>
                <c:pt idx="8746">
                  <c:v>72.198999999999998</c:v>
                </c:pt>
                <c:pt idx="8747">
                  <c:v>72.027999999999992</c:v>
                </c:pt>
                <c:pt idx="8748">
                  <c:v>71.85599999999998</c:v>
                </c:pt>
                <c:pt idx="8749">
                  <c:v>70.995000000000005</c:v>
                </c:pt>
                <c:pt idx="8750">
                  <c:v>70.823999999999998</c:v>
                </c:pt>
                <c:pt idx="8751">
                  <c:v>70.995000000000005</c:v>
                </c:pt>
                <c:pt idx="8752">
                  <c:v>70.823999999999998</c:v>
                </c:pt>
                <c:pt idx="8753">
                  <c:v>70.650999999999982</c:v>
                </c:pt>
                <c:pt idx="8754">
                  <c:v>70.137</c:v>
                </c:pt>
                <c:pt idx="8755">
                  <c:v>70.307999999999993</c:v>
                </c:pt>
                <c:pt idx="8756">
                  <c:v>70.307999999999993</c:v>
                </c:pt>
                <c:pt idx="8757">
                  <c:v>70.137</c:v>
                </c:pt>
                <c:pt idx="8758">
                  <c:v>70.137</c:v>
                </c:pt>
                <c:pt idx="8759">
                  <c:v>70.137</c:v>
                </c:pt>
                <c:pt idx="8760">
                  <c:v>70.137</c:v>
                </c:pt>
                <c:pt idx="8761">
                  <c:v>69.964000000000013</c:v>
                </c:pt>
                <c:pt idx="8762">
                  <c:v>69.793000000000006</c:v>
                </c:pt>
                <c:pt idx="8763">
                  <c:v>70.137</c:v>
                </c:pt>
                <c:pt idx="8764">
                  <c:v>70.650999999999982</c:v>
                </c:pt>
                <c:pt idx="8765">
                  <c:v>71.167999999999992</c:v>
                </c:pt>
                <c:pt idx="8766">
                  <c:v>72.198999999999998</c:v>
                </c:pt>
                <c:pt idx="8767">
                  <c:v>73.062000000000012</c:v>
                </c:pt>
                <c:pt idx="8768">
                  <c:v>74.271000000000001</c:v>
                </c:pt>
                <c:pt idx="8769">
                  <c:v>75.483999999999995</c:v>
                </c:pt>
                <c:pt idx="8770">
                  <c:v>77.224999999999994</c:v>
                </c:pt>
                <c:pt idx="8771">
                  <c:v>78.623999999999981</c:v>
                </c:pt>
                <c:pt idx="8772">
                  <c:v>80.206000000000003</c:v>
                </c:pt>
                <c:pt idx="8773">
                  <c:v>81.442000000000007</c:v>
                </c:pt>
                <c:pt idx="8774">
                  <c:v>83.399000000000001</c:v>
                </c:pt>
                <c:pt idx="8775">
                  <c:v>85.013999999999996</c:v>
                </c:pt>
                <c:pt idx="8776">
                  <c:v>85.013999999999996</c:v>
                </c:pt>
                <c:pt idx="8777">
                  <c:v>85.554000000000002</c:v>
                </c:pt>
                <c:pt idx="8778">
                  <c:v>86.277000000000001</c:v>
                </c:pt>
                <c:pt idx="8779">
                  <c:v>87.733000000000004</c:v>
                </c:pt>
                <c:pt idx="8780">
                  <c:v>88.649999999999991</c:v>
                </c:pt>
                <c:pt idx="8781">
                  <c:v>88.099000000000004</c:v>
                </c:pt>
                <c:pt idx="8782">
                  <c:v>79.677999999999983</c:v>
                </c:pt>
                <c:pt idx="8783">
                  <c:v>69.964000000000013</c:v>
                </c:pt>
                <c:pt idx="8784">
                  <c:v>69.449000000000012</c:v>
                </c:pt>
                <c:pt idx="8785">
                  <c:v>70.650999999999982</c:v>
                </c:pt>
                <c:pt idx="8786">
                  <c:v>72.545000000000002</c:v>
                </c:pt>
                <c:pt idx="8787">
                  <c:v>75.831999999999994</c:v>
                </c:pt>
                <c:pt idx="8788">
                  <c:v>80.028999999999982</c:v>
                </c:pt>
                <c:pt idx="8789">
                  <c:v>82.151999999999987</c:v>
                </c:pt>
                <c:pt idx="8790">
                  <c:v>82.151999999999987</c:v>
                </c:pt>
                <c:pt idx="8791">
                  <c:v>77.748999999999995</c:v>
                </c:pt>
                <c:pt idx="8792">
                  <c:v>78.098000000000013</c:v>
                </c:pt>
                <c:pt idx="8793">
                  <c:v>78.449000000000012</c:v>
                </c:pt>
                <c:pt idx="8794">
                  <c:v>79.325999999999979</c:v>
                </c:pt>
                <c:pt idx="8795">
                  <c:v>79.150999999999982</c:v>
                </c:pt>
                <c:pt idx="8796">
                  <c:v>78.8</c:v>
                </c:pt>
                <c:pt idx="8797">
                  <c:v>78.098000000000013</c:v>
                </c:pt>
                <c:pt idx="8798">
                  <c:v>78.623999999999981</c:v>
                </c:pt>
                <c:pt idx="8799">
                  <c:v>77.923000000000002</c:v>
                </c:pt>
                <c:pt idx="8800">
                  <c:v>76.875999999999991</c:v>
                </c:pt>
                <c:pt idx="8801">
                  <c:v>76.527999999999992</c:v>
                </c:pt>
                <c:pt idx="8802">
                  <c:v>76.006</c:v>
                </c:pt>
                <c:pt idx="8803">
                  <c:v>75.138999999999982</c:v>
                </c:pt>
                <c:pt idx="8804">
                  <c:v>74.446000000000012</c:v>
                </c:pt>
                <c:pt idx="8805">
                  <c:v>73.58</c:v>
                </c:pt>
                <c:pt idx="8806">
                  <c:v>72.545000000000002</c:v>
                </c:pt>
                <c:pt idx="8807">
                  <c:v>71.338999999999999</c:v>
                </c:pt>
                <c:pt idx="8808">
                  <c:v>71.338999999999999</c:v>
                </c:pt>
                <c:pt idx="8809">
                  <c:v>70.48</c:v>
                </c:pt>
                <c:pt idx="8810">
                  <c:v>69.793000000000006</c:v>
                </c:pt>
                <c:pt idx="8811">
                  <c:v>69.277999999999992</c:v>
                </c:pt>
                <c:pt idx="8812">
                  <c:v>68.421000000000006</c:v>
                </c:pt>
                <c:pt idx="8813">
                  <c:v>68.076999999999998</c:v>
                </c:pt>
                <c:pt idx="8814">
                  <c:v>67.735000000000014</c:v>
                </c:pt>
                <c:pt idx="8815">
                  <c:v>67.563999999999993</c:v>
                </c:pt>
                <c:pt idx="8816">
                  <c:v>67.221000000000004</c:v>
                </c:pt>
                <c:pt idx="8817">
                  <c:v>67.05</c:v>
                </c:pt>
                <c:pt idx="8818">
                  <c:v>67.391999999999996</c:v>
                </c:pt>
                <c:pt idx="8819">
                  <c:v>67.221000000000004</c:v>
                </c:pt>
                <c:pt idx="8820">
                  <c:v>67.05</c:v>
                </c:pt>
                <c:pt idx="8821">
                  <c:v>66.537000000000006</c:v>
                </c:pt>
                <c:pt idx="8822">
                  <c:v>66.537000000000006</c:v>
                </c:pt>
                <c:pt idx="8823">
                  <c:v>66.192999999999998</c:v>
                </c:pt>
                <c:pt idx="8824">
                  <c:v>66.192999999999998</c:v>
                </c:pt>
                <c:pt idx="8825">
                  <c:v>66.366</c:v>
                </c:pt>
                <c:pt idx="8826">
                  <c:v>66.366</c:v>
                </c:pt>
                <c:pt idx="8827">
                  <c:v>66.192999999999998</c:v>
                </c:pt>
                <c:pt idx="8828">
                  <c:v>66.021999999999991</c:v>
                </c:pt>
                <c:pt idx="8829">
                  <c:v>66.192999999999998</c:v>
                </c:pt>
                <c:pt idx="8830">
                  <c:v>66.537000000000006</c:v>
                </c:pt>
                <c:pt idx="8831">
                  <c:v>66.708000000000013</c:v>
                </c:pt>
                <c:pt idx="8832">
                  <c:v>66.878999999999991</c:v>
                </c:pt>
                <c:pt idx="8833">
                  <c:v>66.366</c:v>
                </c:pt>
                <c:pt idx="8834">
                  <c:v>65.850999999999999</c:v>
                </c:pt>
                <c:pt idx="8835">
                  <c:v>66.021999999999991</c:v>
                </c:pt>
                <c:pt idx="8836">
                  <c:v>66.537000000000006</c:v>
                </c:pt>
                <c:pt idx="8837">
                  <c:v>67.391999999999996</c:v>
                </c:pt>
                <c:pt idx="8838">
                  <c:v>68.421000000000006</c:v>
                </c:pt>
                <c:pt idx="8839">
                  <c:v>69.449000000000012</c:v>
                </c:pt>
                <c:pt idx="8840">
                  <c:v>70.650999999999982</c:v>
                </c:pt>
                <c:pt idx="8841">
                  <c:v>72.545000000000002</c:v>
                </c:pt>
                <c:pt idx="8842">
                  <c:v>73.753</c:v>
                </c:pt>
                <c:pt idx="8843">
                  <c:v>75.138999999999982</c:v>
                </c:pt>
                <c:pt idx="8844">
                  <c:v>76.875999999999991</c:v>
                </c:pt>
                <c:pt idx="8845">
                  <c:v>77.923000000000002</c:v>
                </c:pt>
                <c:pt idx="8846">
                  <c:v>78.8</c:v>
                </c:pt>
                <c:pt idx="8847">
                  <c:v>80.028999999999982</c:v>
                </c:pt>
                <c:pt idx="8848">
                  <c:v>81.442000000000007</c:v>
                </c:pt>
                <c:pt idx="8849">
                  <c:v>83.578999999999979</c:v>
                </c:pt>
                <c:pt idx="8850">
                  <c:v>84.834000000000003</c:v>
                </c:pt>
                <c:pt idx="8851">
                  <c:v>84.834000000000003</c:v>
                </c:pt>
                <c:pt idx="8852">
                  <c:v>84.834000000000003</c:v>
                </c:pt>
                <c:pt idx="8853">
                  <c:v>85.194000000000003</c:v>
                </c:pt>
                <c:pt idx="8854">
                  <c:v>85.373999999999981</c:v>
                </c:pt>
                <c:pt idx="8855">
                  <c:v>85.915000000000006</c:v>
                </c:pt>
                <c:pt idx="8856">
                  <c:v>86.277000000000001</c:v>
                </c:pt>
                <c:pt idx="8857">
                  <c:v>86.822999999999979</c:v>
                </c:pt>
                <c:pt idx="8858">
                  <c:v>87.004000000000005</c:v>
                </c:pt>
                <c:pt idx="8859">
                  <c:v>88.465999999999994</c:v>
                </c:pt>
                <c:pt idx="8860">
                  <c:v>87.915000000000006</c:v>
                </c:pt>
                <c:pt idx="8861">
                  <c:v>88.281999999999996</c:v>
                </c:pt>
                <c:pt idx="8862">
                  <c:v>88.465999999999994</c:v>
                </c:pt>
                <c:pt idx="8863">
                  <c:v>88.099000000000004</c:v>
                </c:pt>
                <c:pt idx="8864">
                  <c:v>88.099000000000004</c:v>
                </c:pt>
                <c:pt idx="8865">
                  <c:v>88.099000000000004</c:v>
                </c:pt>
                <c:pt idx="8866">
                  <c:v>88.281999999999996</c:v>
                </c:pt>
                <c:pt idx="8867">
                  <c:v>87.733000000000004</c:v>
                </c:pt>
                <c:pt idx="8868">
                  <c:v>87.733000000000004</c:v>
                </c:pt>
                <c:pt idx="8869">
                  <c:v>88.099000000000004</c:v>
                </c:pt>
                <c:pt idx="8870">
                  <c:v>87.915000000000006</c:v>
                </c:pt>
                <c:pt idx="8871">
                  <c:v>87.185999999999993</c:v>
                </c:pt>
                <c:pt idx="8872">
                  <c:v>87.004000000000005</c:v>
                </c:pt>
                <c:pt idx="8873">
                  <c:v>86.459000000000003</c:v>
                </c:pt>
                <c:pt idx="8874">
                  <c:v>85.013999999999996</c:v>
                </c:pt>
                <c:pt idx="8875">
                  <c:v>83.043000000000006</c:v>
                </c:pt>
                <c:pt idx="8876">
                  <c:v>81.266000000000005</c:v>
                </c:pt>
                <c:pt idx="8877">
                  <c:v>80.028999999999982</c:v>
                </c:pt>
                <c:pt idx="8878">
                  <c:v>78.8</c:v>
                </c:pt>
                <c:pt idx="8879">
                  <c:v>77.748999999999995</c:v>
                </c:pt>
                <c:pt idx="8880">
                  <c:v>77.224999999999994</c:v>
                </c:pt>
                <c:pt idx="8881">
                  <c:v>76.527999999999992</c:v>
                </c:pt>
                <c:pt idx="8882">
                  <c:v>76.006</c:v>
                </c:pt>
                <c:pt idx="8883">
                  <c:v>75.483999999999995</c:v>
                </c:pt>
                <c:pt idx="8884">
                  <c:v>75.483999999999995</c:v>
                </c:pt>
                <c:pt idx="8885">
                  <c:v>75.138999999999982</c:v>
                </c:pt>
                <c:pt idx="8886">
                  <c:v>74.446000000000012</c:v>
                </c:pt>
                <c:pt idx="8887">
                  <c:v>74.790999999999997</c:v>
                </c:pt>
                <c:pt idx="8888">
                  <c:v>74.446000000000012</c:v>
                </c:pt>
                <c:pt idx="8889">
                  <c:v>73.58</c:v>
                </c:pt>
                <c:pt idx="8890">
                  <c:v>73.233999999999995</c:v>
                </c:pt>
                <c:pt idx="8891">
                  <c:v>72.718000000000004</c:v>
                </c:pt>
                <c:pt idx="8892">
                  <c:v>72.718000000000004</c:v>
                </c:pt>
                <c:pt idx="8893">
                  <c:v>72.545000000000002</c:v>
                </c:pt>
                <c:pt idx="8894">
                  <c:v>72.198999999999998</c:v>
                </c:pt>
                <c:pt idx="8895">
                  <c:v>72.198999999999998</c:v>
                </c:pt>
                <c:pt idx="8896">
                  <c:v>72.371999999999986</c:v>
                </c:pt>
                <c:pt idx="8897">
                  <c:v>71.682999999999993</c:v>
                </c:pt>
                <c:pt idx="8898">
                  <c:v>71.682999999999993</c:v>
                </c:pt>
                <c:pt idx="8899">
                  <c:v>71.167999999999992</c:v>
                </c:pt>
                <c:pt idx="8900">
                  <c:v>70.650999999999982</c:v>
                </c:pt>
                <c:pt idx="8901">
                  <c:v>70.650999999999982</c:v>
                </c:pt>
                <c:pt idx="8902">
                  <c:v>70.823999999999998</c:v>
                </c:pt>
                <c:pt idx="8903">
                  <c:v>70.48</c:v>
                </c:pt>
                <c:pt idx="8904">
                  <c:v>70.48</c:v>
                </c:pt>
                <c:pt idx="8905">
                  <c:v>70.650999999999982</c:v>
                </c:pt>
                <c:pt idx="8906">
                  <c:v>70.823999999999998</c:v>
                </c:pt>
                <c:pt idx="8907">
                  <c:v>71.167999999999992</c:v>
                </c:pt>
                <c:pt idx="8908">
                  <c:v>72.027999999999992</c:v>
                </c:pt>
                <c:pt idx="8909">
                  <c:v>72.371999999999986</c:v>
                </c:pt>
                <c:pt idx="8910">
                  <c:v>72.891000000000005</c:v>
                </c:pt>
                <c:pt idx="8911">
                  <c:v>73.753</c:v>
                </c:pt>
                <c:pt idx="8912">
                  <c:v>74.790999999999997</c:v>
                </c:pt>
                <c:pt idx="8913">
                  <c:v>75.831999999999994</c:v>
                </c:pt>
                <c:pt idx="8914">
                  <c:v>77.400000000000006</c:v>
                </c:pt>
                <c:pt idx="8915">
                  <c:v>78.974999999999994</c:v>
                </c:pt>
                <c:pt idx="8916">
                  <c:v>80.381999999999991</c:v>
                </c:pt>
                <c:pt idx="8917">
                  <c:v>81.796999999999997</c:v>
                </c:pt>
                <c:pt idx="8918">
                  <c:v>82.507999999999996</c:v>
                </c:pt>
                <c:pt idx="8919">
                  <c:v>83.578999999999979</c:v>
                </c:pt>
                <c:pt idx="8920">
                  <c:v>84.834000000000003</c:v>
                </c:pt>
                <c:pt idx="8921">
                  <c:v>85.554000000000002</c:v>
                </c:pt>
                <c:pt idx="8922">
                  <c:v>86.277000000000001</c:v>
                </c:pt>
                <c:pt idx="8923">
                  <c:v>87.004000000000005</c:v>
                </c:pt>
                <c:pt idx="8924">
                  <c:v>87.551999999999992</c:v>
                </c:pt>
                <c:pt idx="8925">
                  <c:v>88.649999999999991</c:v>
                </c:pt>
                <c:pt idx="8926">
                  <c:v>88.832999999999998</c:v>
                </c:pt>
                <c:pt idx="8927">
                  <c:v>89.016999999999996</c:v>
                </c:pt>
                <c:pt idx="8928">
                  <c:v>89.569000000000003</c:v>
                </c:pt>
                <c:pt idx="8929">
                  <c:v>90.867000000000004</c:v>
                </c:pt>
                <c:pt idx="8930">
                  <c:v>91.424999999999997</c:v>
                </c:pt>
                <c:pt idx="8931">
                  <c:v>90.867000000000004</c:v>
                </c:pt>
                <c:pt idx="8932">
                  <c:v>91.052999999999983</c:v>
                </c:pt>
                <c:pt idx="8933">
                  <c:v>90.867000000000004</c:v>
                </c:pt>
                <c:pt idx="8934">
                  <c:v>90.308999999999983</c:v>
                </c:pt>
                <c:pt idx="8935">
                  <c:v>89.754999999999995</c:v>
                </c:pt>
                <c:pt idx="8936">
                  <c:v>89.569000000000003</c:v>
                </c:pt>
                <c:pt idx="8937">
                  <c:v>90.123999999999981</c:v>
                </c:pt>
                <c:pt idx="8938">
                  <c:v>90.123999999999981</c:v>
                </c:pt>
                <c:pt idx="8939">
                  <c:v>90.495000000000005</c:v>
                </c:pt>
                <c:pt idx="8940">
                  <c:v>89.569000000000003</c:v>
                </c:pt>
                <c:pt idx="8941">
                  <c:v>88.465999999999994</c:v>
                </c:pt>
                <c:pt idx="8942">
                  <c:v>87.185999999999993</c:v>
                </c:pt>
                <c:pt idx="8943">
                  <c:v>85.554000000000002</c:v>
                </c:pt>
                <c:pt idx="8944">
                  <c:v>84.474000000000004</c:v>
                </c:pt>
                <c:pt idx="8945">
                  <c:v>83.578999999999979</c:v>
                </c:pt>
                <c:pt idx="8946">
                  <c:v>81.974999999999994</c:v>
                </c:pt>
                <c:pt idx="8947">
                  <c:v>80.911000000000016</c:v>
                </c:pt>
                <c:pt idx="8948">
                  <c:v>80.028999999999982</c:v>
                </c:pt>
                <c:pt idx="8949">
                  <c:v>79.325999999999979</c:v>
                </c:pt>
                <c:pt idx="8950">
                  <c:v>77.923000000000002</c:v>
                </c:pt>
                <c:pt idx="8951">
                  <c:v>77.400000000000006</c:v>
                </c:pt>
                <c:pt idx="8952">
                  <c:v>76.180999999999983</c:v>
                </c:pt>
                <c:pt idx="8953">
                  <c:v>75.483999999999995</c:v>
                </c:pt>
                <c:pt idx="8954">
                  <c:v>75.138999999999982</c:v>
                </c:pt>
                <c:pt idx="8955">
                  <c:v>74.619</c:v>
                </c:pt>
                <c:pt idx="8956">
                  <c:v>74.271000000000001</c:v>
                </c:pt>
                <c:pt idx="8957">
                  <c:v>73.926000000000002</c:v>
                </c:pt>
                <c:pt idx="8958">
                  <c:v>74.271000000000001</c:v>
                </c:pt>
                <c:pt idx="8959">
                  <c:v>74.271000000000001</c:v>
                </c:pt>
                <c:pt idx="8960">
                  <c:v>74.098000000000013</c:v>
                </c:pt>
                <c:pt idx="8961">
                  <c:v>74.098000000000013</c:v>
                </c:pt>
                <c:pt idx="8962">
                  <c:v>73.926000000000002</c:v>
                </c:pt>
                <c:pt idx="8963">
                  <c:v>73.753</c:v>
                </c:pt>
                <c:pt idx="8964">
                  <c:v>73.926000000000002</c:v>
                </c:pt>
                <c:pt idx="8965">
                  <c:v>73.406999999999996</c:v>
                </c:pt>
                <c:pt idx="8966">
                  <c:v>73.062000000000012</c:v>
                </c:pt>
                <c:pt idx="8967">
                  <c:v>72.545000000000002</c:v>
                </c:pt>
                <c:pt idx="8968">
                  <c:v>72.198999999999998</c:v>
                </c:pt>
                <c:pt idx="8969">
                  <c:v>71.682999999999993</c:v>
                </c:pt>
                <c:pt idx="8970">
                  <c:v>71.512</c:v>
                </c:pt>
                <c:pt idx="8971">
                  <c:v>71.338999999999999</c:v>
                </c:pt>
                <c:pt idx="8972">
                  <c:v>70.823999999999998</c:v>
                </c:pt>
                <c:pt idx="8973">
                  <c:v>70.823999999999998</c:v>
                </c:pt>
                <c:pt idx="8974">
                  <c:v>70.823999999999998</c:v>
                </c:pt>
                <c:pt idx="8975">
                  <c:v>70.48</c:v>
                </c:pt>
                <c:pt idx="8976">
                  <c:v>70.307999999999993</c:v>
                </c:pt>
                <c:pt idx="8977">
                  <c:v>70.137</c:v>
                </c:pt>
                <c:pt idx="8978">
                  <c:v>69.964000000000013</c:v>
                </c:pt>
                <c:pt idx="8979">
                  <c:v>70.650999999999982</c:v>
                </c:pt>
                <c:pt idx="8980">
                  <c:v>71.85599999999998</c:v>
                </c:pt>
                <c:pt idx="8981">
                  <c:v>73.062000000000012</c:v>
                </c:pt>
                <c:pt idx="8982">
                  <c:v>74.446000000000012</c:v>
                </c:pt>
                <c:pt idx="8983">
                  <c:v>75.483999999999995</c:v>
                </c:pt>
                <c:pt idx="8984">
                  <c:v>76.875999999999991</c:v>
                </c:pt>
                <c:pt idx="8985">
                  <c:v>78.623999999999981</c:v>
                </c:pt>
                <c:pt idx="8986">
                  <c:v>80.735000000000014</c:v>
                </c:pt>
                <c:pt idx="8987">
                  <c:v>82.507999999999996</c:v>
                </c:pt>
                <c:pt idx="8988">
                  <c:v>83.935000000000002</c:v>
                </c:pt>
                <c:pt idx="8989">
                  <c:v>84.295000000000002</c:v>
                </c:pt>
                <c:pt idx="8990">
                  <c:v>84.834000000000003</c:v>
                </c:pt>
                <c:pt idx="8991">
                  <c:v>85.373999999999981</c:v>
                </c:pt>
                <c:pt idx="8992">
                  <c:v>86.096999999999994</c:v>
                </c:pt>
                <c:pt idx="8993">
                  <c:v>87.004000000000005</c:v>
                </c:pt>
                <c:pt idx="8994">
                  <c:v>89.754999999999995</c:v>
                </c:pt>
                <c:pt idx="8995">
                  <c:v>91.240000000000009</c:v>
                </c:pt>
                <c:pt idx="8996">
                  <c:v>92.173999999999992</c:v>
                </c:pt>
                <c:pt idx="8997">
                  <c:v>92.363</c:v>
                </c:pt>
                <c:pt idx="8998">
                  <c:v>92.736999999999995</c:v>
                </c:pt>
                <c:pt idx="8999">
                  <c:v>91.986999999999995</c:v>
                </c:pt>
                <c:pt idx="9000">
                  <c:v>92.926000000000002</c:v>
                </c:pt>
                <c:pt idx="9001">
                  <c:v>92.926000000000002</c:v>
                </c:pt>
                <c:pt idx="9002">
                  <c:v>92.173999999999992</c:v>
                </c:pt>
                <c:pt idx="9003">
                  <c:v>92.173999999999992</c:v>
                </c:pt>
                <c:pt idx="9004">
                  <c:v>92.173999999999992</c:v>
                </c:pt>
                <c:pt idx="9005">
                  <c:v>91.611999999999995</c:v>
                </c:pt>
                <c:pt idx="9006">
                  <c:v>92.55</c:v>
                </c:pt>
                <c:pt idx="9007">
                  <c:v>90.308999999999983</c:v>
                </c:pt>
                <c:pt idx="9008">
                  <c:v>89.016999999999996</c:v>
                </c:pt>
                <c:pt idx="9009">
                  <c:v>87.004000000000005</c:v>
                </c:pt>
                <c:pt idx="9010">
                  <c:v>86.277000000000001</c:v>
                </c:pt>
                <c:pt idx="9011">
                  <c:v>86.459000000000003</c:v>
                </c:pt>
                <c:pt idx="9012">
                  <c:v>87.185999999999993</c:v>
                </c:pt>
                <c:pt idx="9013">
                  <c:v>88.281999999999996</c:v>
                </c:pt>
                <c:pt idx="9014">
                  <c:v>88.832999999999998</c:v>
                </c:pt>
                <c:pt idx="9015">
                  <c:v>89.016999999999996</c:v>
                </c:pt>
                <c:pt idx="9016">
                  <c:v>89.384</c:v>
                </c:pt>
                <c:pt idx="9017">
                  <c:v>87.733000000000004</c:v>
                </c:pt>
                <c:pt idx="9018">
                  <c:v>85.735000000000014</c:v>
                </c:pt>
                <c:pt idx="9019">
                  <c:v>83.578999999999979</c:v>
                </c:pt>
                <c:pt idx="9020">
                  <c:v>82.151999999999987</c:v>
                </c:pt>
                <c:pt idx="9021">
                  <c:v>81.266000000000005</c:v>
                </c:pt>
                <c:pt idx="9022">
                  <c:v>80.558999999999983</c:v>
                </c:pt>
                <c:pt idx="9023">
                  <c:v>79.501999999999995</c:v>
                </c:pt>
                <c:pt idx="9024">
                  <c:v>78.8</c:v>
                </c:pt>
                <c:pt idx="9025">
                  <c:v>78.449000000000012</c:v>
                </c:pt>
                <c:pt idx="9026">
                  <c:v>78.623999999999981</c:v>
                </c:pt>
                <c:pt idx="9027">
                  <c:v>78.449000000000012</c:v>
                </c:pt>
                <c:pt idx="9028">
                  <c:v>78.8</c:v>
                </c:pt>
                <c:pt idx="9029">
                  <c:v>78.8</c:v>
                </c:pt>
                <c:pt idx="9030">
                  <c:v>79.85299999999998</c:v>
                </c:pt>
                <c:pt idx="9031">
                  <c:v>81.620999999999981</c:v>
                </c:pt>
                <c:pt idx="9032">
                  <c:v>79.85299999999998</c:v>
                </c:pt>
                <c:pt idx="9033">
                  <c:v>77.573999999999998</c:v>
                </c:pt>
                <c:pt idx="9034">
                  <c:v>76.527999999999992</c:v>
                </c:pt>
                <c:pt idx="9035">
                  <c:v>76.353999999999999</c:v>
                </c:pt>
                <c:pt idx="9036">
                  <c:v>75.831999999999994</c:v>
                </c:pt>
                <c:pt idx="9037">
                  <c:v>74.619</c:v>
                </c:pt>
                <c:pt idx="9038">
                  <c:v>73.926000000000002</c:v>
                </c:pt>
                <c:pt idx="9039">
                  <c:v>73.233999999999995</c:v>
                </c:pt>
                <c:pt idx="9040">
                  <c:v>72.545000000000002</c:v>
                </c:pt>
                <c:pt idx="9041">
                  <c:v>71.85599999999998</c:v>
                </c:pt>
                <c:pt idx="9042">
                  <c:v>71.512</c:v>
                </c:pt>
                <c:pt idx="9043">
                  <c:v>70.650999999999982</c:v>
                </c:pt>
                <c:pt idx="9044">
                  <c:v>70.307999999999993</c:v>
                </c:pt>
                <c:pt idx="9045">
                  <c:v>69.793000000000006</c:v>
                </c:pt>
                <c:pt idx="9046">
                  <c:v>69.793000000000006</c:v>
                </c:pt>
                <c:pt idx="9047">
                  <c:v>70.137</c:v>
                </c:pt>
                <c:pt idx="9048">
                  <c:v>69.964000000000013</c:v>
                </c:pt>
                <c:pt idx="9049">
                  <c:v>69.449000000000012</c:v>
                </c:pt>
                <c:pt idx="9050">
                  <c:v>68.933999999999997</c:v>
                </c:pt>
                <c:pt idx="9051">
                  <c:v>69.106999999999999</c:v>
                </c:pt>
                <c:pt idx="9052">
                  <c:v>69.793000000000006</c:v>
                </c:pt>
                <c:pt idx="9053">
                  <c:v>71.167999999999992</c:v>
                </c:pt>
                <c:pt idx="9054">
                  <c:v>72.198999999999998</c:v>
                </c:pt>
                <c:pt idx="9055">
                  <c:v>73.58</c:v>
                </c:pt>
                <c:pt idx="9056">
                  <c:v>74.790999999999997</c:v>
                </c:pt>
                <c:pt idx="9057">
                  <c:v>75.831999999999994</c:v>
                </c:pt>
                <c:pt idx="9058">
                  <c:v>76.875999999999991</c:v>
                </c:pt>
                <c:pt idx="9059">
                  <c:v>78.623999999999981</c:v>
                </c:pt>
                <c:pt idx="9060">
                  <c:v>79.85299999999998</c:v>
                </c:pt>
                <c:pt idx="9061">
                  <c:v>81.442000000000007</c:v>
                </c:pt>
                <c:pt idx="9062">
                  <c:v>82.507999999999996</c:v>
                </c:pt>
                <c:pt idx="9063">
                  <c:v>83.578999999999979</c:v>
                </c:pt>
                <c:pt idx="9064">
                  <c:v>83.935000000000002</c:v>
                </c:pt>
                <c:pt idx="9065">
                  <c:v>84.474000000000004</c:v>
                </c:pt>
                <c:pt idx="9066">
                  <c:v>84.834000000000003</c:v>
                </c:pt>
                <c:pt idx="9067">
                  <c:v>85.194000000000003</c:v>
                </c:pt>
                <c:pt idx="9068">
                  <c:v>86.277000000000001</c:v>
                </c:pt>
                <c:pt idx="9069">
                  <c:v>86.277000000000001</c:v>
                </c:pt>
                <c:pt idx="9070">
                  <c:v>87.551999999999992</c:v>
                </c:pt>
                <c:pt idx="9071">
                  <c:v>87.367999999999995</c:v>
                </c:pt>
                <c:pt idx="9072">
                  <c:v>86.822999999999979</c:v>
                </c:pt>
                <c:pt idx="9073">
                  <c:v>85.194000000000003</c:v>
                </c:pt>
                <c:pt idx="9074">
                  <c:v>85.735000000000014</c:v>
                </c:pt>
                <c:pt idx="9075">
                  <c:v>86.277000000000001</c:v>
                </c:pt>
                <c:pt idx="9076">
                  <c:v>87.733000000000004</c:v>
                </c:pt>
                <c:pt idx="9077">
                  <c:v>87.733000000000004</c:v>
                </c:pt>
                <c:pt idx="9078">
                  <c:v>87.915000000000006</c:v>
                </c:pt>
                <c:pt idx="9079">
                  <c:v>87.733000000000004</c:v>
                </c:pt>
                <c:pt idx="9080">
                  <c:v>87.185999999999993</c:v>
                </c:pt>
                <c:pt idx="9081">
                  <c:v>82.151999999999987</c:v>
                </c:pt>
                <c:pt idx="9082">
                  <c:v>69.449000000000012</c:v>
                </c:pt>
                <c:pt idx="9083">
                  <c:v>70.650999999999982</c:v>
                </c:pt>
                <c:pt idx="9084">
                  <c:v>72.718000000000004</c:v>
                </c:pt>
                <c:pt idx="9085">
                  <c:v>73.753</c:v>
                </c:pt>
                <c:pt idx="9086">
                  <c:v>74.446000000000012</c:v>
                </c:pt>
                <c:pt idx="9087">
                  <c:v>74.964000000000013</c:v>
                </c:pt>
                <c:pt idx="9088">
                  <c:v>75.138999999999982</c:v>
                </c:pt>
                <c:pt idx="9089">
                  <c:v>75.831999999999994</c:v>
                </c:pt>
                <c:pt idx="9090">
                  <c:v>75.312000000000012</c:v>
                </c:pt>
                <c:pt idx="9091">
                  <c:v>75.483999999999995</c:v>
                </c:pt>
                <c:pt idx="9092">
                  <c:v>75.138999999999982</c:v>
                </c:pt>
                <c:pt idx="9093">
                  <c:v>74.964000000000013</c:v>
                </c:pt>
                <c:pt idx="9094">
                  <c:v>74.790999999999997</c:v>
                </c:pt>
                <c:pt idx="9095">
                  <c:v>74.619</c:v>
                </c:pt>
                <c:pt idx="9096">
                  <c:v>74.446000000000012</c:v>
                </c:pt>
                <c:pt idx="9097">
                  <c:v>74.271000000000001</c:v>
                </c:pt>
                <c:pt idx="9098">
                  <c:v>73.926000000000002</c:v>
                </c:pt>
                <c:pt idx="9099">
                  <c:v>72.891000000000005</c:v>
                </c:pt>
                <c:pt idx="9100">
                  <c:v>72.371999999999986</c:v>
                </c:pt>
                <c:pt idx="9101">
                  <c:v>72.027999999999992</c:v>
                </c:pt>
                <c:pt idx="9102">
                  <c:v>71.682999999999993</c:v>
                </c:pt>
                <c:pt idx="9103">
                  <c:v>71.338999999999999</c:v>
                </c:pt>
                <c:pt idx="9104">
                  <c:v>71.167999999999992</c:v>
                </c:pt>
                <c:pt idx="9105">
                  <c:v>71.167999999999992</c:v>
                </c:pt>
                <c:pt idx="9106">
                  <c:v>70.995000000000005</c:v>
                </c:pt>
                <c:pt idx="9107">
                  <c:v>70.995000000000005</c:v>
                </c:pt>
                <c:pt idx="9108">
                  <c:v>70.823999999999998</c:v>
                </c:pt>
                <c:pt idx="9109">
                  <c:v>70.995000000000005</c:v>
                </c:pt>
                <c:pt idx="9110">
                  <c:v>70.995000000000005</c:v>
                </c:pt>
                <c:pt idx="9111">
                  <c:v>71.167999999999992</c:v>
                </c:pt>
                <c:pt idx="9112">
                  <c:v>71.167999999999992</c:v>
                </c:pt>
                <c:pt idx="9113">
                  <c:v>71.167999999999992</c:v>
                </c:pt>
                <c:pt idx="9114">
                  <c:v>71.338999999999999</c:v>
                </c:pt>
                <c:pt idx="9115">
                  <c:v>71.167999999999992</c:v>
                </c:pt>
                <c:pt idx="9116">
                  <c:v>70.995000000000005</c:v>
                </c:pt>
                <c:pt idx="9117">
                  <c:v>70.995000000000005</c:v>
                </c:pt>
                <c:pt idx="9118">
                  <c:v>70.995000000000005</c:v>
                </c:pt>
                <c:pt idx="9119">
                  <c:v>71.167999999999992</c:v>
                </c:pt>
                <c:pt idx="9120">
                  <c:v>70.995000000000005</c:v>
                </c:pt>
                <c:pt idx="9121">
                  <c:v>70.995000000000005</c:v>
                </c:pt>
                <c:pt idx="9122">
                  <c:v>70.823999999999998</c:v>
                </c:pt>
                <c:pt idx="9123">
                  <c:v>70.48</c:v>
                </c:pt>
                <c:pt idx="9124">
                  <c:v>70.823999999999998</c:v>
                </c:pt>
                <c:pt idx="9125">
                  <c:v>71.167999999999992</c:v>
                </c:pt>
                <c:pt idx="9126">
                  <c:v>71.167999999999992</c:v>
                </c:pt>
                <c:pt idx="9127">
                  <c:v>71.85599999999998</c:v>
                </c:pt>
                <c:pt idx="9128">
                  <c:v>72.027999999999992</c:v>
                </c:pt>
                <c:pt idx="9129">
                  <c:v>72.718000000000004</c:v>
                </c:pt>
                <c:pt idx="9130">
                  <c:v>72.891000000000005</c:v>
                </c:pt>
                <c:pt idx="9131">
                  <c:v>73.753</c:v>
                </c:pt>
                <c:pt idx="9132">
                  <c:v>75.138999999999982</c:v>
                </c:pt>
                <c:pt idx="9133">
                  <c:v>75.658999999999992</c:v>
                </c:pt>
                <c:pt idx="9134">
                  <c:v>75.658999999999992</c:v>
                </c:pt>
                <c:pt idx="9135">
                  <c:v>75.483999999999995</c:v>
                </c:pt>
                <c:pt idx="9136">
                  <c:v>75.831999999999994</c:v>
                </c:pt>
                <c:pt idx="9137">
                  <c:v>75.312000000000012</c:v>
                </c:pt>
                <c:pt idx="9138">
                  <c:v>75.658999999999992</c:v>
                </c:pt>
                <c:pt idx="9139">
                  <c:v>73.406999999999996</c:v>
                </c:pt>
                <c:pt idx="9140">
                  <c:v>72.027999999999992</c:v>
                </c:pt>
                <c:pt idx="9141">
                  <c:v>71.85599999999998</c:v>
                </c:pt>
                <c:pt idx="9142">
                  <c:v>71.85599999999998</c:v>
                </c:pt>
                <c:pt idx="9143">
                  <c:v>71.682999999999993</c:v>
                </c:pt>
                <c:pt idx="9144">
                  <c:v>72.198999999999998</c:v>
                </c:pt>
                <c:pt idx="10810">
                  <c:v>85.915000000000006</c:v>
                </c:pt>
                <c:pt idx="10811">
                  <c:v>85.554000000000002</c:v>
                </c:pt>
                <c:pt idx="10812">
                  <c:v>85.194000000000003</c:v>
                </c:pt>
                <c:pt idx="10813">
                  <c:v>85.013999999999996</c:v>
                </c:pt>
                <c:pt idx="10814">
                  <c:v>84.295000000000002</c:v>
                </c:pt>
                <c:pt idx="10815">
                  <c:v>85.554000000000002</c:v>
                </c:pt>
                <c:pt idx="10816">
                  <c:v>85.373999999999981</c:v>
                </c:pt>
                <c:pt idx="10817">
                  <c:v>85.554000000000002</c:v>
                </c:pt>
                <c:pt idx="10818">
                  <c:v>85.013999999999996</c:v>
                </c:pt>
                <c:pt idx="10819">
                  <c:v>84.474000000000004</c:v>
                </c:pt>
                <c:pt idx="10820">
                  <c:v>84.295000000000002</c:v>
                </c:pt>
                <c:pt idx="10821">
                  <c:v>83.043000000000006</c:v>
                </c:pt>
                <c:pt idx="10822">
                  <c:v>81.796999999999997</c:v>
                </c:pt>
                <c:pt idx="10823">
                  <c:v>79.150999999999982</c:v>
                </c:pt>
                <c:pt idx="10824">
                  <c:v>77.400000000000006</c:v>
                </c:pt>
                <c:pt idx="10825">
                  <c:v>76.006</c:v>
                </c:pt>
                <c:pt idx="10826">
                  <c:v>75.312000000000012</c:v>
                </c:pt>
                <c:pt idx="10827">
                  <c:v>74.790999999999997</c:v>
                </c:pt>
                <c:pt idx="10828">
                  <c:v>73.926000000000002</c:v>
                </c:pt>
                <c:pt idx="10829">
                  <c:v>73.58</c:v>
                </c:pt>
                <c:pt idx="10830">
                  <c:v>73.58</c:v>
                </c:pt>
                <c:pt idx="10831">
                  <c:v>73.926000000000002</c:v>
                </c:pt>
                <c:pt idx="10832">
                  <c:v>73.926000000000002</c:v>
                </c:pt>
                <c:pt idx="10833">
                  <c:v>73.753</c:v>
                </c:pt>
                <c:pt idx="10834">
                  <c:v>73.233999999999995</c:v>
                </c:pt>
                <c:pt idx="10835">
                  <c:v>72.545000000000002</c:v>
                </c:pt>
                <c:pt idx="10836">
                  <c:v>72.027999999999992</c:v>
                </c:pt>
                <c:pt idx="10837">
                  <c:v>72.198999999999998</c:v>
                </c:pt>
                <c:pt idx="10838">
                  <c:v>72.198999999999998</c:v>
                </c:pt>
                <c:pt idx="10839">
                  <c:v>71.85599999999998</c:v>
                </c:pt>
                <c:pt idx="10840">
                  <c:v>71.338999999999999</c:v>
                </c:pt>
                <c:pt idx="10841">
                  <c:v>70.995000000000005</c:v>
                </c:pt>
                <c:pt idx="10842">
                  <c:v>70.307999999999993</c:v>
                </c:pt>
                <c:pt idx="10843">
                  <c:v>70.137</c:v>
                </c:pt>
                <c:pt idx="10844">
                  <c:v>69.449000000000012</c:v>
                </c:pt>
                <c:pt idx="10845">
                  <c:v>69.277999999999992</c:v>
                </c:pt>
                <c:pt idx="10846">
                  <c:v>69.277999999999992</c:v>
                </c:pt>
                <c:pt idx="10847">
                  <c:v>68.592000000000013</c:v>
                </c:pt>
                <c:pt idx="10848">
                  <c:v>68.421000000000006</c:v>
                </c:pt>
                <c:pt idx="10849">
                  <c:v>67.906000000000006</c:v>
                </c:pt>
                <c:pt idx="10850">
                  <c:v>67.735000000000014</c:v>
                </c:pt>
                <c:pt idx="10851">
                  <c:v>68.076999999999998</c:v>
                </c:pt>
                <c:pt idx="10852">
                  <c:v>67.391999999999996</c:v>
                </c:pt>
                <c:pt idx="10853">
                  <c:v>66.708000000000013</c:v>
                </c:pt>
                <c:pt idx="10854">
                  <c:v>67.221000000000004</c:v>
                </c:pt>
                <c:pt idx="10855">
                  <c:v>68.076999999999998</c:v>
                </c:pt>
                <c:pt idx="10856">
                  <c:v>68.763000000000005</c:v>
                </c:pt>
                <c:pt idx="10857">
                  <c:v>69.449000000000012</c:v>
                </c:pt>
                <c:pt idx="10858">
                  <c:v>70.137</c:v>
                </c:pt>
                <c:pt idx="10859">
                  <c:v>70.823999999999998</c:v>
                </c:pt>
                <c:pt idx="10860">
                  <c:v>71.167999999999992</c:v>
                </c:pt>
                <c:pt idx="10861">
                  <c:v>71.167999999999992</c:v>
                </c:pt>
                <c:pt idx="10862">
                  <c:v>71.338999999999999</c:v>
                </c:pt>
                <c:pt idx="10863">
                  <c:v>71.682999999999993</c:v>
                </c:pt>
                <c:pt idx="10864">
                  <c:v>72.545000000000002</c:v>
                </c:pt>
                <c:pt idx="10865">
                  <c:v>73.753</c:v>
                </c:pt>
                <c:pt idx="10866">
                  <c:v>75.483999999999995</c:v>
                </c:pt>
                <c:pt idx="10867">
                  <c:v>77.224999999999994</c:v>
                </c:pt>
                <c:pt idx="10868">
                  <c:v>77.748999999999995</c:v>
                </c:pt>
                <c:pt idx="10869">
                  <c:v>78.623999999999981</c:v>
                </c:pt>
                <c:pt idx="10870">
                  <c:v>79.325999999999979</c:v>
                </c:pt>
                <c:pt idx="10871">
                  <c:v>80.028999999999982</c:v>
                </c:pt>
                <c:pt idx="10872">
                  <c:v>80.558999999999983</c:v>
                </c:pt>
                <c:pt idx="10873">
                  <c:v>81.266000000000005</c:v>
                </c:pt>
                <c:pt idx="10874">
                  <c:v>81.266000000000005</c:v>
                </c:pt>
                <c:pt idx="10875">
                  <c:v>81.974999999999994</c:v>
                </c:pt>
                <c:pt idx="10876">
                  <c:v>82.151999999999987</c:v>
                </c:pt>
                <c:pt idx="10877">
                  <c:v>83.043000000000006</c:v>
                </c:pt>
                <c:pt idx="10878">
                  <c:v>83.399000000000001</c:v>
                </c:pt>
                <c:pt idx="10879">
                  <c:v>83.221000000000004</c:v>
                </c:pt>
                <c:pt idx="10880">
                  <c:v>83.757000000000005</c:v>
                </c:pt>
                <c:pt idx="10881">
                  <c:v>83.935000000000002</c:v>
                </c:pt>
                <c:pt idx="10882">
                  <c:v>83.757000000000005</c:v>
                </c:pt>
                <c:pt idx="10883">
                  <c:v>83.578999999999979</c:v>
                </c:pt>
                <c:pt idx="10884">
                  <c:v>83.578999999999979</c:v>
                </c:pt>
                <c:pt idx="10885">
                  <c:v>82.864000000000004</c:v>
                </c:pt>
                <c:pt idx="10886">
                  <c:v>82.864000000000004</c:v>
                </c:pt>
                <c:pt idx="10887">
                  <c:v>82.864000000000004</c:v>
                </c:pt>
                <c:pt idx="10888">
                  <c:v>82.33</c:v>
                </c:pt>
                <c:pt idx="10889">
                  <c:v>81.796999999999997</c:v>
                </c:pt>
                <c:pt idx="10890">
                  <c:v>81.09</c:v>
                </c:pt>
                <c:pt idx="10891">
                  <c:v>80.558999999999983</c:v>
                </c:pt>
                <c:pt idx="10892">
                  <c:v>79.85299999999998</c:v>
                </c:pt>
                <c:pt idx="10893">
                  <c:v>79.501999999999995</c:v>
                </c:pt>
                <c:pt idx="10894">
                  <c:v>78.8</c:v>
                </c:pt>
                <c:pt idx="10895">
                  <c:v>78.274000000000001</c:v>
                </c:pt>
                <c:pt idx="10896">
                  <c:v>77.748999999999995</c:v>
                </c:pt>
                <c:pt idx="10897">
                  <c:v>77.400000000000006</c:v>
                </c:pt>
                <c:pt idx="10898">
                  <c:v>77.224999999999994</c:v>
                </c:pt>
                <c:pt idx="10899">
                  <c:v>77.05</c:v>
                </c:pt>
                <c:pt idx="10900">
                  <c:v>76.875999999999991</c:v>
                </c:pt>
                <c:pt idx="10901">
                  <c:v>76.527999999999992</c:v>
                </c:pt>
                <c:pt idx="10902">
                  <c:v>76.353999999999999</c:v>
                </c:pt>
                <c:pt idx="10903">
                  <c:v>76.180999999999983</c:v>
                </c:pt>
                <c:pt idx="10904">
                  <c:v>75.831999999999994</c:v>
                </c:pt>
                <c:pt idx="10905">
                  <c:v>75.483999999999995</c:v>
                </c:pt>
                <c:pt idx="10906">
                  <c:v>74.790999999999997</c:v>
                </c:pt>
                <c:pt idx="10907">
                  <c:v>74.271000000000001</c:v>
                </c:pt>
                <c:pt idx="10908">
                  <c:v>73.406999999999996</c:v>
                </c:pt>
                <c:pt idx="10909">
                  <c:v>73.062000000000012</c:v>
                </c:pt>
                <c:pt idx="10910">
                  <c:v>72.545000000000002</c:v>
                </c:pt>
                <c:pt idx="10911">
                  <c:v>72.545000000000002</c:v>
                </c:pt>
                <c:pt idx="10912">
                  <c:v>72.545000000000002</c:v>
                </c:pt>
                <c:pt idx="10913">
                  <c:v>72.371999999999986</c:v>
                </c:pt>
                <c:pt idx="10914">
                  <c:v>72.371999999999986</c:v>
                </c:pt>
                <c:pt idx="10915">
                  <c:v>72.371999999999986</c:v>
                </c:pt>
                <c:pt idx="10916">
                  <c:v>72.027999999999992</c:v>
                </c:pt>
                <c:pt idx="10917">
                  <c:v>71.85599999999998</c:v>
                </c:pt>
                <c:pt idx="10918">
                  <c:v>72.027999999999992</c:v>
                </c:pt>
                <c:pt idx="10919">
                  <c:v>71.682999999999993</c:v>
                </c:pt>
                <c:pt idx="10920">
                  <c:v>71.682999999999993</c:v>
                </c:pt>
                <c:pt idx="10921">
                  <c:v>71.85599999999998</c:v>
                </c:pt>
                <c:pt idx="10922">
                  <c:v>71.512</c:v>
                </c:pt>
                <c:pt idx="10923">
                  <c:v>71.85599999999998</c:v>
                </c:pt>
                <c:pt idx="10924">
                  <c:v>71.85599999999998</c:v>
                </c:pt>
                <c:pt idx="10925">
                  <c:v>71.682999999999993</c:v>
                </c:pt>
                <c:pt idx="10926">
                  <c:v>71.682999999999993</c:v>
                </c:pt>
                <c:pt idx="10927">
                  <c:v>71.682999999999993</c:v>
                </c:pt>
                <c:pt idx="10928">
                  <c:v>72.198999999999998</c:v>
                </c:pt>
                <c:pt idx="10929">
                  <c:v>72.891000000000005</c:v>
                </c:pt>
                <c:pt idx="10930">
                  <c:v>73.233999999999995</c:v>
                </c:pt>
                <c:pt idx="10931">
                  <c:v>73.753</c:v>
                </c:pt>
                <c:pt idx="10932">
                  <c:v>74.446000000000012</c:v>
                </c:pt>
                <c:pt idx="10933">
                  <c:v>75.483999999999995</c:v>
                </c:pt>
                <c:pt idx="10934">
                  <c:v>77.224999999999994</c:v>
                </c:pt>
                <c:pt idx="10935">
                  <c:v>77.748999999999995</c:v>
                </c:pt>
                <c:pt idx="10936">
                  <c:v>77.748999999999995</c:v>
                </c:pt>
                <c:pt idx="10937">
                  <c:v>77.748999999999995</c:v>
                </c:pt>
                <c:pt idx="10938">
                  <c:v>78.449000000000012</c:v>
                </c:pt>
                <c:pt idx="10939">
                  <c:v>78.974999999999994</c:v>
                </c:pt>
                <c:pt idx="10940">
                  <c:v>78.274000000000001</c:v>
                </c:pt>
                <c:pt idx="10941">
                  <c:v>78.623999999999981</c:v>
                </c:pt>
                <c:pt idx="10942">
                  <c:v>79.677999999999983</c:v>
                </c:pt>
                <c:pt idx="10943">
                  <c:v>80.206000000000003</c:v>
                </c:pt>
                <c:pt idx="10944">
                  <c:v>80.028999999999982</c:v>
                </c:pt>
                <c:pt idx="10945">
                  <c:v>80.558999999999983</c:v>
                </c:pt>
                <c:pt idx="10946">
                  <c:v>80.558999999999983</c:v>
                </c:pt>
                <c:pt idx="10947">
                  <c:v>80.381999999999991</c:v>
                </c:pt>
                <c:pt idx="10948">
                  <c:v>81.620999999999981</c:v>
                </c:pt>
                <c:pt idx="10949">
                  <c:v>81.796999999999997</c:v>
                </c:pt>
                <c:pt idx="10950">
                  <c:v>82.685999999999993</c:v>
                </c:pt>
                <c:pt idx="10951">
                  <c:v>83.221000000000004</c:v>
                </c:pt>
                <c:pt idx="10952">
                  <c:v>83.399000000000001</c:v>
                </c:pt>
                <c:pt idx="10953">
                  <c:v>83.399000000000001</c:v>
                </c:pt>
                <c:pt idx="10954">
                  <c:v>81.974999999999994</c:v>
                </c:pt>
                <c:pt idx="10955">
                  <c:v>83.221000000000004</c:v>
                </c:pt>
                <c:pt idx="10956">
                  <c:v>83.935000000000002</c:v>
                </c:pt>
                <c:pt idx="10957">
                  <c:v>84.114999999999995</c:v>
                </c:pt>
                <c:pt idx="10958">
                  <c:v>84.653999999999982</c:v>
                </c:pt>
                <c:pt idx="10959">
                  <c:v>84.653999999999982</c:v>
                </c:pt>
                <c:pt idx="10960">
                  <c:v>83.935000000000002</c:v>
                </c:pt>
                <c:pt idx="10961">
                  <c:v>81.442000000000007</c:v>
                </c:pt>
                <c:pt idx="10962">
                  <c:v>79.325999999999979</c:v>
                </c:pt>
                <c:pt idx="10963">
                  <c:v>78.274000000000001</c:v>
                </c:pt>
                <c:pt idx="10964">
                  <c:v>77.573999999999998</c:v>
                </c:pt>
                <c:pt idx="10965">
                  <c:v>77.400000000000006</c:v>
                </c:pt>
                <c:pt idx="10966">
                  <c:v>76.703000000000003</c:v>
                </c:pt>
                <c:pt idx="10967">
                  <c:v>76.006</c:v>
                </c:pt>
                <c:pt idx="10968">
                  <c:v>75.483999999999995</c:v>
                </c:pt>
                <c:pt idx="10969">
                  <c:v>74.964000000000013</c:v>
                </c:pt>
                <c:pt idx="10970">
                  <c:v>74.790999999999997</c:v>
                </c:pt>
                <c:pt idx="10971">
                  <c:v>74.619</c:v>
                </c:pt>
                <c:pt idx="10972">
                  <c:v>74.446000000000012</c:v>
                </c:pt>
                <c:pt idx="10973">
                  <c:v>74.446000000000012</c:v>
                </c:pt>
                <c:pt idx="10974">
                  <c:v>74.271000000000001</c:v>
                </c:pt>
                <c:pt idx="10975">
                  <c:v>74.446000000000012</c:v>
                </c:pt>
                <c:pt idx="10976">
                  <c:v>74.446000000000012</c:v>
                </c:pt>
                <c:pt idx="10977">
                  <c:v>74.446000000000012</c:v>
                </c:pt>
                <c:pt idx="10978">
                  <c:v>74.271000000000001</c:v>
                </c:pt>
                <c:pt idx="10979">
                  <c:v>74.098000000000013</c:v>
                </c:pt>
                <c:pt idx="10980">
                  <c:v>73.753</c:v>
                </c:pt>
                <c:pt idx="10981">
                  <c:v>73.926000000000002</c:v>
                </c:pt>
                <c:pt idx="10982">
                  <c:v>73.753</c:v>
                </c:pt>
                <c:pt idx="10983">
                  <c:v>73.406999999999996</c:v>
                </c:pt>
                <c:pt idx="10984">
                  <c:v>73.062000000000012</c:v>
                </c:pt>
                <c:pt idx="10985">
                  <c:v>73.062000000000012</c:v>
                </c:pt>
                <c:pt idx="10986">
                  <c:v>72.891000000000005</c:v>
                </c:pt>
                <c:pt idx="10987">
                  <c:v>72.371999999999986</c:v>
                </c:pt>
                <c:pt idx="10988">
                  <c:v>72.027999999999992</c:v>
                </c:pt>
                <c:pt idx="10989">
                  <c:v>71.338999999999999</c:v>
                </c:pt>
                <c:pt idx="10990">
                  <c:v>70.995000000000005</c:v>
                </c:pt>
                <c:pt idx="10991">
                  <c:v>70.995000000000005</c:v>
                </c:pt>
                <c:pt idx="10992">
                  <c:v>70.48</c:v>
                </c:pt>
                <c:pt idx="10993">
                  <c:v>70.307999999999993</c:v>
                </c:pt>
                <c:pt idx="10994">
                  <c:v>69.964000000000013</c:v>
                </c:pt>
                <c:pt idx="10995">
                  <c:v>69.449000000000012</c:v>
                </c:pt>
                <c:pt idx="10996">
                  <c:v>69.621999999999986</c:v>
                </c:pt>
                <c:pt idx="10997">
                  <c:v>69.449000000000012</c:v>
                </c:pt>
                <c:pt idx="10998">
                  <c:v>68.933999999999997</c:v>
                </c:pt>
                <c:pt idx="10999">
                  <c:v>68.933999999999997</c:v>
                </c:pt>
                <c:pt idx="11000">
                  <c:v>68.933999999999997</c:v>
                </c:pt>
                <c:pt idx="11001">
                  <c:v>69.449000000000012</c:v>
                </c:pt>
                <c:pt idx="11002">
                  <c:v>70.137</c:v>
                </c:pt>
                <c:pt idx="11003">
                  <c:v>71.167999999999992</c:v>
                </c:pt>
                <c:pt idx="11004">
                  <c:v>72.718000000000004</c:v>
                </c:pt>
                <c:pt idx="11005">
                  <c:v>74.619</c:v>
                </c:pt>
                <c:pt idx="11006">
                  <c:v>76.353999999999999</c:v>
                </c:pt>
                <c:pt idx="11007">
                  <c:v>77.748999999999995</c:v>
                </c:pt>
                <c:pt idx="11008">
                  <c:v>77.923000000000002</c:v>
                </c:pt>
                <c:pt idx="11009">
                  <c:v>78.098000000000013</c:v>
                </c:pt>
                <c:pt idx="11010">
                  <c:v>78.449000000000012</c:v>
                </c:pt>
                <c:pt idx="11011">
                  <c:v>78.623999999999981</c:v>
                </c:pt>
                <c:pt idx="11012">
                  <c:v>78.623999999999981</c:v>
                </c:pt>
                <c:pt idx="11013">
                  <c:v>79.150999999999982</c:v>
                </c:pt>
                <c:pt idx="11014">
                  <c:v>79.85299999999998</c:v>
                </c:pt>
                <c:pt idx="11015">
                  <c:v>80.381999999999991</c:v>
                </c:pt>
                <c:pt idx="11016">
                  <c:v>81.266000000000005</c:v>
                </c:pt>
                <c:pt idx="11017">
                  <c:v>81.796999999999997</c:v>
                </c:pt>
                <c:pt idx="11018">
                  <c:v>82.507999999999996</c:v>
                </c:pt>
                <c:pt idx="11019">
                  <c:v>82.685999999999993</c:v>
                </c:pt>
                <c:pt idx="11020">
                  <c:v>83.221000000000004</c:v>
                </c:pt>
                <c:pt idx="11021">
                  <c:v>83.578999999999979</c:v>
                </c:pt>
                <c:pt idx="11022">
                  <c:v>83.757000000000005</c:v>
                </c:pt>
                <c:pt idx="11023">
                  <c:v>84.114999999999995</c:v>
                </c:pt>
                <c:pt idx="11024">
                  <c:v>84.653999999999982</c:v>
                </c:pt>
                <c:pt idx="11025">
                  <c:v>84.653999999999982</c:v>
                </c:pt>
                <c:pt idx="11026">
                  <c:v>84.474000000000004</c:v>
                </c:pt>
                <c:pt idx="11027">
                  <c:v>84.474000000000004</c:v>
                </c:pt>
                <c:pt idx="11028">
                  <c:v>84.114999999999995</c:v>
                </c:pt>
                <c:pt idx="11029">
                  <c:v>83.935000000000002</c:v>
                </c:pt>
                <c:pt idx="11030">
                  <c:v>84.295000000000002</c:v>
                </c:pt>
                <c:pt idx="11031">
                  <c:v>84.653999999999982</c:v>
                </c:pt>
                <c:pt idx="11032">
                  <c:v>85.373999999999981</c:v>
                </c:pt>
                <c:pt idx="11033">
                  <c:v>83.935000000000002</c:v>
                </c:pt>
                <c:pt idx="11034">
                  <c:v>82.33</c:v>
                </c:pt>
                <c:pt idx="11035">
                  <c:v>81.442000000000007</c:v>
                </c:pt>
                <c:pt idx="11036">
                  <c:v>80.028999999999982</c:v>
                </c:pt>
                <c:pt idx="11037">
                  <c:v>78.974999999999994</c:v>
                </c:pt>
                <c:pt idx="11038">
                  <c:v>78.274000000000001</c:v>
                </c:pt>
                <c:pt idx="11039">
                  <c:v>77.748999999999995</c:v>
                </c:pt>
                <c:pt idx="11040">
                  <c:v>76.703000000000003</c:v>
                </c:pt>
                <c:pt idx="11041">
                  <c:v>76.353999999999999</c:v>
                </c:pt>
                <c:pt idx="11042">
                  <c:v>76.006</c:v>
                </c:pt>
                <c:pt idx="11043">
                  <c:v>75.658999999999992</c:v>
                </c:pt>
                <c:pt idx="11044">
                  <c:v>75.312000000000012</c:v>
                </c:pt>
                <c:pt idx="11045">
                  <c:v>75.138999999999982</c:v>
                </c:pt>
                <c:pt idx="11046">
                  <c:v>74.790999999999997</c:v>
                </c:pt>
                <c:pt idx="11047">
                  <c:v>74.446000000000012</c:v>
                </c:pt>
                <c:pt idx="11048">
                  <c:v>74.271000000000001</c:v>
                </c:pt>
                <c:pt idx="11049">
                  <c:v>74.271000000000001</c:v>
                </c:pt>
                <c:pt idx="11050">
                  <c:v>74.098000000000013</c:v>
                </c:pt>
                <c:pt idx="11051">
                  <c:v>74.098000000000013</c:v>
                </c:pt>
                <c:pt idx="11052">
                  <c:v>74.098000000000013</c:v>
                </c:pt>
                <c:pt idx="11053">
                  <c:v>74.098000000000013</c:v>
                </c:pt>
                <c:pt idx="11054">
                  <c:v>73.926000000000002</c:v>
                </c:pt>
                <c:pt idx="11055">
                  <c:v>73.58</c:v>
                </c:pt>
                <c:pt idx="11056">
                  <c:v>73.406999999999996</c:v>
                </c:pt>
                <c:pt idx="11057">
                  <c:v>73.062000000000012</c:v>
                </c:pt>
                <c:pt idx="11058">
                  <c:v>72.718000000000004</c:v>
                </c:pt>
                <c:pt idx="11059">
                  <c:v>71.85599999999998</c:v>
                </c:pt>
                <c:pt idx="11060">
                  <c:v>71.682999999999993</c:v>
                </c:pt>
                <c:pt idx="11061">
                  <c:v>71.338999999999999</c:v>
                </c:pt>
                <c:pt idx="11062">
                  <c:v>71.338999999999999</c:v>
                </c:pt>
                <c:pt idx="11063">
                  <c:v>70.823999999999998</c:v>
                </c:pt>
                <c:pt idx="11064">
                  <c:v>70.48</c:v>
                </c:pt>
                <c:pt idx="11065">
                  <c:v>70.650999999999982</c:v>
                </c:pt>
                <c:pt idx="11066">
                  <c:v>70.137</c:v>
                </c:pt>
                <c:pt idx="11067">
                  <c:v>69.964000000000013</c:v>
                </c:pt>
                <c:pt idx="11068">
                  <c:v>69.793000000000006</c:v>
                </c:pt>
                <c:pt idx="11069">
                  <c:v>69.793000000000006</c:v>
                </c:pt>
                <c:pt idx="11070">
                  <c:v>69.964000000000013</c:v>
                </c:pt>
                <c:pt idx="11071">
                  <c:v>70.307999999999993</c:v>
                </c:pt>
                <c:pt idx="11072">
                  <c:v>70.48</c:v>
                </c:pt>
                <c:pt idx="11073">
                  <c:v>71.167999999999992</c:v>
                </c:pt>
                <c:pt idx="11074">
                  <c:v>71.85599999999998</c:v>
                </c:pt>
                <c:pt idx="11075">
                  <c:v>72.371999999999986</c:v>
                </c:pt>
                <c:pt idx="11076">
                  <c:v>72.891000000000005</c:v>
                </c:pt>
                <c:pt idx="11077">
                  <c:v>73.406999999999996</c:v>
                </c:pt>
                <c:pt idx="11078">
                  <c:v>73.926000000000002</c:v>
                </c:pt>
                <c:pt idx="11079">
                  <c:v>74.271000000000001</c:v>
                </c:pt>
                <c:pt idx="11080">
                  <c:v>74.790999999999997</c:v>
                </c:pt>
                <c:pt idx="11081">
                  <c:v>75.483999999999995</c:v>
                </c:pt>
                <c:pt idx="11082">
                  <c:v>76.527999999999992</c:v>
                </c:pt>
                <c:pt idx="11083">
                  <c:v>77.400000000000006</c:v>
                </c:pt>
                <c:pt idx="11084">
                  <c:v>78.098000000000013</c:v>
                </c:pt>
                <c:pt idx="11085">
                  <c:v>78.8</c:v>
                </c:pt>
                <c:pt idx="11086">
                  <c:v>79.85299999999998</c:v>
                </c:pt>
                <c:pt idx="11087">
                  <c:v>80.028999999999982</c:v>
                </c:pt>
                <c:pt idx="11088">
                  <c:v>80.206000000000003</c:v>
                </c:pt>
                <c:pt idx="11089">
                  <c:v>80.206000000000003</c:v>
                </c:pt>
                <c:pt idx="11090">
                  <c:v>80.558999999999983</c:v>
                </c:pt>
                <c:pt idx="11091">
                  <c:v>81.266000000000005</c:v>
                </c:pt>
                <c:pt idx="11092">
                  <c:v>82.151999999999987</c:v>
                </c:pt>
                <c:pt idx="11093">
                  <c:v>83.043000000000006</c:v>
                </c:pt>
                <c:pt idx="11094">
                  <c:v>83.043000000000006</c:v>
                </c:pt>
                <c:pt idx="11095">
                  <c:v>81.974999999999994</c:v>
                </c:pt>
                <c:pt idx="11096">
                  <c:v>80.735000000000014</c:v>
                </c:pt>
                <c:pt idx="11097">
                  <c:v>78.623999999999981</c:v>
                </c:pt>
                <c:pt idx="11098">
                  <c:v>76.875999999999991</c:v>
                </c:pt>
                <c:pt idx="11099">
                  <c:v>76.703000000000003</c:v>
                </c:pt>
                <c:pt idx="11100">
                  <c:v>76.703000000000003</c:v>
                </c:pt>
                <c:pt idx="11101">
                  <c:v>76.180999999999983</c:v>
                </c:pt>
                <c:pt idx="11102">
                  <c:v>76.180999999999983</c:v>
                </c:pt>
                <c:pt idx="11103">
                  <c:v>75.658999999999992</c:v>
                </c:pt>
                <c:pt idx="11104">
                  <c:v>75.483999999999995</c:v>
                </c:pt>
                <c:pt idx="11105">
                  <c:v>77.224999999999994</c:v>
                </c:pt>
                <c:pt idx="11106">
                  <c:v>77.573999999999998</c:v>
                </c:pt>
                <c:pt idx="11107">
                  <c:v>77.05</c:v>
                </c:pt>
                <c:pt idx="11108">
                  <c:v>76.703000000000003</c:v>
                </c:pt>
                <c:pt idx="11109">
                  <c:v>76.180999999999983</c:v>
                </c:pt>
                <c:pt idx="11110">
                  <c:v>75.483999999999995</c:v>
                </c:pt>
                <c:pt idx="11111">
                  <c:v>75.312000000000012</c:v>
                </c:pt>
                <c:pt idx="11112">
                  <c:v>74.790999999999997</c:v>
                </c:pt>
                <c:pt idx="11113">
                  <c:v>74.446000000000012</c:v>
                </c:pt>
                <c:pt idx="11114">
                  <c:v>74.271000000000001</c:v>
                </c:pt>
                <c:pt idx="11115">
                  <c:v>74.271000000000001</c:v>
                </c:pt>
                <c:pt idx="11116">
                  <c:v>74.098000000000013</c:v>
                </c:pt>
                <c:pt idx="11117">
                  <c:v>74.098000000000013</c:v>
                </c:pt>
                <c:pt idx="11118">
                  <c:v>74.098000000000013</c:v>
                </c:pt>
                <c:pt idx="11119">
                  <c:v>73.926000000000002</c:v>
                </c:pt>
                <c:pt idx="11120">
                  <c:v>73.753</c:v>
                </c:pt>
                <c:pt idx="11121">
                  <c:v>73.58</c:v>
                </c:pt>
                <c:pt idx="11122">
                  <c:v>73.58</c:v>
                </c:pt>
                <c:pt idx="11123">
                  <c:v>73.233999999999995</c:v>
                </c:pt>
                <c:pt idx="11124">
                  <c:v>73.233999999999995</c:v>
                </c:pt>
                <c:pt idx="11125">
                  <c:v>73.062000000000012</c:v>
                </c:pt>
                <c:pt idx="11126">
                  <c:v>72.718000000000004</c:v>
                </c:pt>
                <c:pt idx="11127">
                  <c:v>72.891000000000005</c:v>
                </c:pt>
                <c:pt idx="11128">
                  <c:v>72.718000000000004</c:v>
                </c:pt>
                <c:pt idx="11129">
                  <c:v>72.545000000000002</c:v>
                </c:pt>
                <c:pt idx="11130">
                  <c:v>72.545000000000002</c:v>
                </c:pt>
                <c:pt idx="11131">
                  <c:v>72.545000000000002</c:v>
                </c:pt>
                <c:pt idx="11132">
                  <c:v>72.371999999999986</c:v>
                </c:pt>
                <c:pt idx="11133">
                  <c:v>72.198999999999998</c:v>
                </c:pt>
                <c:pt idx="11134">
                  <c:v>72.371999999999986</c:v>
                </c:pt>
                <c:pt idx="11135">
                  <c:v>72.371999999999986</c:v>
                </c:pt>
                <c:pt idx="11136">
                  <c:v>72.545000000000002</c:v>
                </c:pt>
                <c:pt idx="11137">
                  <c:v>72.545000000000002</c:v>
                </c:pt>
                <c:pt idx="11138">
                  <c:v>72.545000000000002</c:v>
                </c:pt>
                <c:pt idx="11139">
                  <c:v>72.371999999999986</c:v>
                </c:pt>
                <c:pt idx="11140">
                  <c:v>72.198999999999998</c:v>
                </c:pt>
                <c:pt idx="11141">
                  <c:v>72.027999999999992</c:v>
                </c:pt>
                <c:pt idx="11142">
                  <c:v>71.85599999999998</c:v>
                </c:pt>
                <c:pt idx="11143">
                  <c:v>72.027999999999992</c:v>
                </c:pt>
                <c:pt idx="11144">
                  <c:v>72.198999999999998</c:v>
                </c:pt>
                <c:pt idx="11145">
                  <c:v>72.545000000000002</c:v>
                </c:pt>
                <c:pt idx="11146">
                  <c:v>72.891000000000005</c:v>
                </c:pt>
                <c:pt idx="11147">
                  <c:v>73.062000000000012</c:v>
                </c:pt>
                <c:pt idx="11148">
                  <c:v>73.406999999999996</c:v>
                </c:pt>
                <c:pt idx="11149">
                  <c:v>73.926000000000002</c:v>
                </c:pt>
                <c:pt idx="11150">
                  <c:v>74.446000000000012</c:v>
                </c:pt>
                <c:pt idx="11151">
                  <c:v>74.964000000000013</c:v>
                </c:pt>
                <c:pt idx="11152">
                  <c:v>75.483999999999995</c:v>
                </c:pt>
                <c:pt idx="11153">
                  <c:v>75.831999999999994</c:v>
                </c:pt>
                <c:pt idx="11154">
                  <c:v>76.353999999999999</c:v>
                </c:pt>
                <c:pt idx="11155">
                  <c:v>76.875999999999991</c:v>
                </c:pt>
                <c:pt idx="11156">
                  <c:v>77.923000000000002</c:v>
                </c:pt>
                <c:pt idx="11157">
                  <c:v>78.623999999999981</c:v>
                </c:pt>
                <c:pt idx="11158">
                  <c:v>78.8</c:v>
                </c:pt>
                <c:pt idx="11159">
                  <c:v>79.150999999999982</c:v>
                </c:pt>
                <c:pt idx="11160">
                  <c:v>79.677999999999983</c:v>
                </c:pt>
                <c:pt idx="11161">
                  <c:v>80.381999999999991</c:v>
                </c:pt>
                <c:pt idx="11162">
                  <c:v>80.735000000000014</c:v>
                </c:pt>
                <c:pt idx="11163">
                  <c:v>81.442000000000007</c:v>
                </c:pt>
                <c:pt idx="11164">
                  <c:v>81.974999999999994</c:v>
                </c:pt>
                <c:pt idx="11165">
                  <c:v>82.507999999999996</c:v>
                </c:pt>
                <c:pt idx="11166">
                  <c:v>82.507999999999996</c:v>
                </c:pt>
                <c:pt idx="11167">
                  <c:v>82.33</c:v>
                </c:pt>
                <c:pt idx="11168">
                  <c:v>82.33</c:v>
                </c:pt>
                <c:pt idx="11169">
                  <c:v>83.221000000000004</c:v>
                </c:pt>
                <c:pt idx="11170">
                  <c:v>83.221000000000004</c:v>
                </c:pt>
                <c:pt idx="11171">
                  <c:v>83.043000000000006</c:v>
                </c:pt>
                <c:pt idx="11172">
                  <c:v>83.043000000000006</c:v>
                </c:pt>
                <c:pt idx="11173">
                  <c:v>82.33</c:v>
                </c:pt>
                <c:pt idx="11174">
                  <c:v>81.796999999999997</c:v>
                </c:pt>
                <c:pt idx="11175">
                  <c:v>81.266000000000005</c:v>
                </c:pt>
                <c:pt idx="11176">
                  <c:v>80.911000000000016</c:v>
                </c:pt>
                <c:pt idx="11177">
                  <c:v>80.558999999999983</c:v>
                </c:pt>
                <c:pt idx="11178">
                  <c:v>79.85299999999998</c:v>
                </c:pt>
                <c:pt idx="11179">
                  <c:v>79.325999999999979</c:v>
                </c:pt>
                <c:pt idx="11180">
                  <c:v>78.623999999999981</c:v>
                </c:pt>
                <c:pt idx="11181">
                  <c:v>77.224999999999994</c:v>
                </c:pt>
                <c:pt idx="11182">
                  <c:v>75.138999999999982</c:v>
                </c:pt>
                <c:pt idx="11183">
                  <c:v>74.098000000000013</c:v>
                </c:pt>
                <c:pt idx="11184">
                  <c:v>73.58</c:v>
                </c:pt>
                <c:pt idx="11185">
                  <c:v>73.233999999999995</c:v>
                </c:pt>
                <c:pt idx="11186">
                  <c:v>72.891000000000005</c:v>
                </c:pt>
                <c:pt idx="11187">
                  <c:v>72.718000000000004</c:v>
                </c:pt>
                <c:pt idx="11188">
                  <c:v>72.027999999999992</c:v>
                </c:pt>
                <c:pt idx="11189">
                  <c:v>71.85599999999998</c:v>
                </c:pt>
                <c:pt idx="11190">
                  <c:v>71.682999999999993</c:v>
                </c:pt>
                <c:pt idx="11191">
                  <c:v>71.85599999999998</c:v>
                </c:pt>
                <c:pt idx="11192">
                  <c:v>71.85599999999998</c:v>
                </c:pt>
                <c:pt idx="11193">
                  <c:v>71.85599999999998</c:v>
                </c:pt>
                <c:pt idx="11194">
                  <c:v>71.682999999999993</c:v>
                </c:pt>
                <c:pt idx="11195">
                  <c:v>71.512</c:v>
                </c:pt>
                <c:pt idx="11196">
                  <c:v>71.338999999999999</c:v>
                </c:pt>
                <c:pt idx="11197">
                  <c:v>71.338999999999999</c:v>
                </c:pt>
                <c:pt idx="11198">
                  <c:v>70.995000000000005</c:v>
                </c:pt>
                <c:pt idx="11199">
                  <c:v>70.48</c:v>
                </c:pt>
                <c:pt idx="11200">
                  <c:v>70.650999999999982</c:v>
                </c:pt>
                <c:pt idx="11201">
                  <c:v>70.650999999999982</c:v>
                </c:pt>
                <c:pt idx="11202">
                  <c:v>70.307999999999993</c:v>
                </c:pt>
                <c:pt idx="11203">
                  <c:v>70.307999999999993</c:v>
                </c:pt>
                <c:pt idx="11204">
                  <c:v>70.307999999999993</c:v>
                </c:pt>
                <c:pt idx="11205">
                  <c:v>69.793000000000006</c:v>
                </c:pt>
                <c:pt idx="11206">
                  <c:v>69.277999999999992</c:v>
                </c:pt>
                <c:pt idx="11207">
                  <c:v>69.106999999999999</c:v>
                </c:pt>
                <c:pt idx="11208">
                  <c:v>69.106999999999999</c:v>
                </c:pt>
                <c:pt idx="11209">
                  <c:v>69.277999999999992</c:v>
                </c:pt>
                <c:pt idx="11210">
                  <c:v>69.621999999999986</c:v>
                </c:pt>
                <c:pt idx="11211">
                  <c:v>69.793000000000006</c:v>
                </c:pt>
                <c:pt idx="11212">
                  <c:v>69.621999999999986</c:v>
                </c:pt>
                <c:pt idx="11213">
                  <c:v>69.449000000000012</c:v>
                </c:pt>
                <c:pt idx="11214">
                  <c:v>68.933999999999997</c:v>
                </c:pt>
                <c:pt idx="11215">
                  <c:v>68.933999999999997</c:v>
                </c:pt>
                <c:pt idx="11216">
                  <c:v>69.449000000000012</c:v>
                </c:pt>
                <c:pt idx="11217">
                  <c:v>70.137</c:v>
                </c:pt>
                <c:pt idx="11218">
                  <c:v>70.48</c:v>
                </c:pt>
                <c:pt idx="11219">
                  <c:v>70.995000000000005</c:v>
                </c:pt>
                <c:pt idx="11220">
                  <c:v>71.512</c:v>
                </c:pt>
                <c:pt idx="11221">
                  <c:v>71.85599999999998</c:v>
                </c:pt>
                <c:pt idx="11222">
                  <c:v>72.718000000000004</c:v>
                </c:pt>
                <c:pt idx="11223">
                  <c:v>74.271000000000001</c:v>
                </c:pt>
                <c:pt idx="11224">
                  <c:v>75.312000000000012</c:v>
                </c:pt>
                <c:pt idx="11225">
                  <c:v>76.527999999999992</c:v>
                </c:pt>
                <c:pt idx="11226">
                  <c:v>77.923000000000002</c:v>
                </c:pt>
                <c:pt idx="11227">
                  <c:v>79.325999999999979</c:v>
                </c:pt>
                <c:pt idx="11228">
                  <c:v>80.381999999999991</c:v>
                </c:pt>
                <c:pt idx="11229">
                  <c:v>81.974999999999994</c:v>
                </c:pt>
                <c:pt idx="11230">
                  <c:v>82.685999999999993</c:v>
                </c:pt>
                <c:pt idx="11231">
                  <c:v>83.221000000000004</c:v>
                </c:pt>
                <c:pt idx="11232">
                  <c:v>83.578999999999979</c:v>
                </c:pt>
                <c:pt idx="11233">
                  <c:v>84.295000000000002</c:v>
                </c:pt>
                <c:pt idx="11234">
                  <c:v>84.295000000000002</c:v>
                </c:pt>
                <c:pt idx="11235">
                  <c:v>85.373999999999981</c:v>
                </c:pt>
                <c:pt idx="11236">
                  <c:v>85.373999999999981</c:v>
                </c:pt>
                <c:pt idx="11240">
                  <c:v>87.367999999999995</c:v>
                </c:pt>
                <c:pt idx="11241">
                  <c:v>85.194000000000003</c:v>
                </c:pt>
                <c:pt idx="11242">
                  <c:v>84.114999999999995</c:v>
                </c:pt>
                <c:pt idx="11243">
                  <c:v>82.507999999999996</c:v>
                </c:pt>
                <c:pt idx="11244">
                  <c:v>81.09</c:v>
                </c:pt>
                <c:pt idx="11245">
                  <c:v>80.028999999999982</c:v>
                </c:pt>
                <c:pt idx="11246">
                  <c:v>79.677999999999983</c:v>
                </c:pt>
                <c:pt idx="11247">
                  <c:v>80.028999999999982</c:v>
                </c:pt>
                <c:pt idx="11248">
                  <c:v>79.677999999999983</c:v>
                </c:pt>
                <c:pt idx="11249">
                  <c:v>79.677999999999983</c:v>
                </c:pt>
                <c:pt idx="11250">
                  <c:v>80.381999999999991</c:v>
                </c:pt>
                <c:pt idx="11251">
                  <c:v>82.151999999999987</c:v>
                </c:pt>
                <c:pt idx="11252">
                  <c:v>83.221000000000004</c:v>
                </c:pt>
                <c:pt idx="11253">
                  <c:v>83.399000000000001</c:v>
                </c:pt>
                <c:pt idx="11254">
                  <c:v>84.474000000000004</c:v>
                </c:pt>
                <c:pt idx="11255">
                  <c:v>85.194000000000003</c:v>
                </c:pt>
                <c:pt idx="11256">
                  <c:v>85.735000000000014</c:v>
                </c:pt>
                <c:pt idx="11257">
                  <c:v>82.507999999999996</c:v>
                </c:pt>
                <c:pt idx="11258">
                  <c:v>80.028999999999982</c:v>
                </c:pt>
                <c:pt idx="11259">
                  <c:v>77.748999999999995</c:v>
                </c:pt>
                <c:pt idx="11260">
                  <c:v>76.527999999999992</c:v>
                </c:pt>
                <c:pt idx="11261">
                  <c:v>75.831999999999994</c:v>
                </c:pt>
                <c:pt idx="11262">
                  <c:v>75.483999999999995</c:v>
                </c:pt>
                <c:pt idx="11263">
                  <c:v>75.138999999999982</c:v>
                </c:pt>
                <c:pt idx="11264">
                  <c:v>74.964000000000013</c:v>
                </c:pt>
                <c:pt idx="11265">
                  <c:v>74.790999999999997</c:v>
                </c:pt>
                <c:pt idx="11266">
                  <c:v>74.619</c:v>
                </c:pt>
                <c:pt idx="11267">
                  <c:v>74.098000000000013</c:v>
                </c:pt>
                <c:pt idx="11268">
                  <c:v>73.58</c:v>
                </c:pt>
                <c:pt idx="11269">
                  <c:v>72.545000000000002</c:v>
                </c:pt>
                <c:pt idx="11270">
                  <c:v>72.198999999999998</c:v>
                </c:pt>
                <c:pt idx="11271">
                  <c:v>72.027999999999992</c:v>
                </c:pt>
                <c:pt idx="11272">
                  <c:v>71.512</c:v>
                </c:pt>
                <c:pt idx="11273">
                  <c:v>71.167999999999992</c:v>
                </c:pt>
                <c:pt idx="11274">
                  <c:v>72.027999999999992</c:v>
                </c:pt>
                <c:pt idx="11275">
                  <c:v>72.545000000000002</c:v>
                </c:pt>
                <c:pt idx="11276">
                  <c:v>72.718000000000004</c:v>
                </c:pt>
                <c:pt idx="11277">
                  <c:v>72.718000000000004</c:v>
                </c:pt>
                <c:pt idx="11278">
                  <c:v>72.891000000000005</c:v>
                </c:pt>
                <c:pt idx="11279">
                  <c:v>72.718000000000004</c:v>
                </c:pt>
                <c:pt idx="11280">
                  <c:v>72.891000000000005</c:v>
                </c:pt>
                <c:pt idx="11281">
                  <c:v>72.718000000000004</c:v>
                </c:pt>
                <c:pt idx="11282">
                  <c:v>72.371999999999986</c:v>
                </c:pt>
                <c:pt idx="11283">
                  <c:v>71.512</c:v>
                </c:pt>
                <c:pt idx="11284">
                  <c:v>71.167999999999992</c:v>
                </c:pt>
                <c:pt idx="11285">
                  <c:v>71.167999999999992</c:v>
                </c:pt>
                <c:pt idx="11286">
                  <c:v>70.650999999999982</c:v>
                </c:pt>
                <c:pt idx="11287">
                  <c:v>70.650999999999982</c:v>
                </c:pt>
                <c:pt idx="11288">
                  <c:v>70.995000000000005</c:v>
                </c:pt>
                <c:pt idx="11289">
                  <c:v>71.167999999999992</c:v>
                </c:pt>
                <c:pt idx="11290">
                  <c:v>71.338999999999999</c:v>
                </c:pt>
                <c:pt idx="11291">
                  <c:v>71.338999999999999</c:v>
                </c:pt>
                <c:pt idx="11292">
                  <c:v>71.338999999999999</c:v>
                </c:pt>
                <c:pt idx="11293">
                  <c:v>71.512</c:v>
                </c:pt>
                <c:pt idx="11294">
                  <c:v>71.85599999999998</c:v>
                </c:pt>
                <c:pt idx="11295">
                  <c:v>72.718000000000004</c:v>
                </c:pt>
                <c:pt idx="11296">
                  <c:v>73.233999999999995</c:v>
                </c:pt>
                <c:pt idx="11297">
                  <c:v>74.098000000000013</c:v>
                </c:pt>
                <c:pt idx="11298">
                  <c:v>74.964000000000013</c:v>
                </c:pt>
                <c:pt idx="11299">
                  <c:v>75.483999999999995</c:v>
                </c:pt>
                <c:pt idx="11300">
                  <c:v>76.353999999999999</c:v>
                </c:pt>
                <c:pt idx="11301">
                  <c:v>77.224999999999994</c:v>
                </c:pt>
                <c:pt idx="11302">
                  <c:v>78.098000000000013</c:v>
                </c:pt>
                <c:pt idx="11303">
                  <c:v>78.449000000000012</c:v>
                </c:pt>
                <c:pt idx="11304">
                  <c:v>79.85299999999998</c:v>
                </c:pt>
                <c:pt idx="11305">
                  <c:v>80.381999999999991</c:v>
                </c:pt>
                <c:pt idx="11306">
                  <c:v>80.911000000000016</c:v>
                </c:pt>
                <c:pt idx="11307">
                  <c:v>81.266000000000005</c:v>
                </c:pt>
                <c:pt idx="11308">
                  <c:v>81.442000000000007</c:v>
                </c:pt>
                <c:pt idx="11309">
                  <c:v>81.974999999999994</c:v>
                </c:pt>
                <c:pt idx="11310">
                  <c:v>82.864000000000004</c:v>
                </c:pt>
                <c:pt idx="11311">
                  <c:v>83.221000000000004</c:v>
                </c:pt>
                <c:pt idx="11312">
                  <c:v>83.399000000000001</c:v>
                </c:pt>
                <c:pt idx="11313">
                  <c:v>83.399000000000001</c:v>
                </c:pt>
                <c:pt idx="11314">
                  <c:v>83.043000000000006</c:v>
                </c:pt>
                <c:pt idx="11315">
                  <c:v>83.578999999999979</c:v>
                </c:pt>
                <c:pt idx="11316">
                  <c:v>83.935000000000002</c:v>
                </c:pt>
                <c:pt idx="11317">
                  <c:v>83.935000000000002</c:v>
                </c:pt>
                <c:pt idx="11318">
                  <c:v>83.935000000000002</c:v>
                </c:pt>
                <c:pt idx="11319">
                  <c:v>83.399000000000001</c:v>
                </c:pt>
                <c:pt idx="11320">
                  <c:v>82.864000000000004</c:v>
                </c:pt>
                <c:pt idx="11321">
                  <c:v>82.33</c:v>
                </c:pt>
                <c:pt idx="11322">
                  <c:v>81.442000000000007</c:v>
                </c:pt>
                <c:pt idx="11323">
                  <c:v>80.735000000000014</c:v>
                </c:pt>
                <c:pt idx="11324">
                  <c:v>79.85299999999998</c:v>
                </c:pt>
                <c:pt idx="11325">
                  <c:v>79.150999999999982</c:v>
                </c:pt>
                <c:pt idx="11326">
                  <c:v>78.449000000000012</c:v>
                </c:pt>
                <c:pt idx="11327">
                  <c:v>77.573999999999998</c:v>
                </c:pt>
                <c:pt idx="11328">
                  <c:v>75.831999999999994</c:v>
                </c:pt>
                <c:pt idx="11329">
                  <c:v>72.545000000000002</c:v>
                </c:pt>
                <c:pt idx="11330">
                  <c:v>71.338999999999999</c:v>
                </c:pt>
                <c:pt idx="11331">
                  <c:v>70.995000000000005</c:v>
                </c:pt>
                <c:pt idx="11332">
                  <c:v>70.137</c:v>
                </c:pt>
                <c:pt idx="11333">
                  <c:v>66.878999999999991</c:v>
                </c:pt>
                <c:pt idx="11334">
                  <c:v>66.878999999999991</c:v>
                </c:pt>
                <c:pt idx="11335">
                  <c:v>67.391999999999996</c:v>
                </c:pt>
                <c:pt idx="11336">
                  <c:v>67.735000000000014</c:v>
                </c:pt>
                <c:pt idx="11337">
                  <c:v>67.563999999999993</c:v>
                </c:pt>
                <c:pt idx="11338">
                  <c:v>67.391999999999996</c:v>
                </c:pt>
                <c:pt idx="11339">
                  <c:v>67.906000000000006</c:v>
                </c:pt>
                <c:pt idx="11340">
                  <c:v>67.563999999999993</c:v>
                </c:pt>
                <c:pt idx="11341">
                  <c:v>67.735000000000014</c:v>
                </c:pt>
                <c:pt idx="11342">
                  <c:v>67.906000000000006</c:v>
                </c:pt>
                <c:pt idx="11343">
                  <c:v>67.391999999999996</c:v>
                </c:pt>
                <c:pt idx="11344">
                  <c:v>67.563999999999993</c:v>
                </c:pt>
                <c:pt idx="11345">
                  <c:v>67.563999999999993</c:v>
                </c:pt>
                <c:pt idx="11346">
                  <c:v>67.391999999999996</c:v>
                </c:pt>
                <c:pt idx="11347">
                  <c:v>67.735000000000014</c:v>
                </c:pt>
                <c:pt idx="11348">
                  <c:v>67.735000000000014</c:v>
                </c:pt>
                <c:pt idx="11349">
                  <c:v>67.735000000000014</c:v>
                </c:pt>
                <c:pt idx="11350">
                  <c:v>67.906000000000006</c:v>
                </c:pt>
                <c:pt idx="11351">
                  <c:v>68.076999999999998</c:v>
                </c:pt>
                <c:pt idx="11352">
                  <c:v>67.906000000000006</c:v>
                </c:pt>
                <c:pt idx="11353">
                  <c:v>68.076999999999998</c:v>
                </c:pt>
                <c:pt idx="11354">
                  <c:v>68.076999999999998</c:v>
                </c:pt>
                <c:pt idx="11355">
                  <c:v>67.563999999999993</c:v>
                </c:pt>
                <c:pt idx="11356">
                  <c:v>67.563999999999993</c:v>
                </c:pt>
                <c:pt idx="11357">
                  <c:v>67.735000000000014</c:v>
                </c:pt>
                <c:pt idx="11358">
                  <c:v>67.735000000000014</c:v>
                </c:pt>
                <c:pt idx="11359">
                  <c:v>67.563999999999993</c:v>
                </c:pt>
                <c:pt idx="11360">
                  <c:v>67.906000000000006</c:v>
                </c:pt>
                <c:pt idx="11361">
                  <c:v>67.906000000000006</c:v>
                </c:pt>
                <c:pt idx="11362">
                  <c:v>67.735000000000014</c:v>
                </c:pt>
                <c:pt idx="11363">
                  <c:v>68.076999999999998</c:v>
                </c:pt>
                <c:pt idx="11364">
                  <c:v>68.248000000000005</c:v>
                </c:pt>
                <c:pt idx="11365">
                  <c:v>68.763000000000005</c:v>
                </c:pt>
                <c:pt idx="11366">
                  <c:v>69.106999999999999</c:v>
                </c:pt>
                <c:pt idx="11367">
                  <c:v>69.449000000000012</c:v>
                </c:pt>
                <c:pt idx="11368">
                  <c:v>69.793000000000006</c:v>
                </c:pt>
                <c:pt idx="11369">
                  <c:v>70.307999999999993</c:v>
                </c:pt>
                <c:pt idx="11370">
                  <c:v>71.85599999999998</c:v>
                </c:pt>
                <c:pt idx="11371">
                  <c:v>72.371999999999986</c:v>
                </c:pt>
                <c:pt idx="11372">
                  <c:v>72.718000000000004</c:v>
                </c:pt>
                <c:pt idx="11373">
                  <c:v>74.098000000000013</c:v>
                </c:pt>
                <c:pt idx="11374">
                  <c:v>75.312000000000012</c:v>
                </c:pt>
                <c:pt idx="11375">
                  <c:v>75.831999999999994</c:v>
                </c:pt>
                <c:pt idx="11376">
                  <c:v>76.180999999999983</c:v>
                </c:pt>
                <c:pt idx="11377">
                  <c:v>77.05</c:v>
                </c:pt>
                <c:pt idx="11378">
                  <c:v>77.748999999999995</c:v>
                </c:pt>
                <c:pt idx="11379">
                  <c:v>79.150999999999982</c:v>
                </c:pt>
                <c:pt idx="11380">
                  <c:v>79.677999999999983</c:v>
                </c:pt>
                <c:pt idx="11381">
                  <c:v>80.206000000000003</c:v>
                </c:pt>
                <c:pt idx="11382">
                  <c:v>79.325999999999979</c:v>
                </c:pt>
                <c:pt idx="11383">
                  <c:v>78.8</c:v>
                </c:pt>
                <c:pt idx="11384">
                  <c:v>79.325999999999979</c:v>
                </c:pt>
                <c:pt idx="11385">
                  <c:v>79.677999999999983</c:v>
                </c:pt>
                <c:pt idx="11386">
                  <c:v>80.558999999999983</c:v>
                </c:pt>
                <c:pt idx="11387">
                  <c:v>80.381999999999991</c:v>
                </c:pt>
                <c:pt idx="11388">
                  <c:v>80.381999999999991</c:v>
                </c:pt>
                <c:pt idx="11389">
                  <c:v>80.028999999999982</c:v>
                </c:pt>
                <c:pt idx="11390">
                  <c:v>80.028999999999982</c:v>
                </c:pt>
                <c:pt idx="11391">
                  <c:v>79.85299999999998</c:v>
                </c:pt>
                <c:pt idx="11392">
                  <c:v>78.8</c:v>
                </c:pt>
                <c:pt idx="11393">
                  <c:v>76.875999999999991</c:v>
                </c:pt>
                <c:pt idx="11394">
                  <c:v>72.371999999999986</c:v>
                </c:pt>
                <c:pt idx="11395">
                  <c:v>71.682999999999993</c:v>
                </c:pt>
                <c:pt idx="11396">
                  <c:v>71.85599999999998</c:v>
                </c:pt>
                <c:pt idx="11397">
                  <c:v>74.271000000000001</c:v>
                </c:pt>
                <c:pt idx="11398">
                  <c:v>75.312000000000012</c:v>
                </c:pt>
                <c:pt idx="11399">
                  <c:v>74.619</c:v>
                </c:pt>
                <c:pt idx="11400">
                  <c:v>74.790999999999997</c:v>
                </c:pt>
                <c:pt idx="11401">
                  <c:v>74.271000000000001</c:v>
                </c:pt>
                <c:pt idx="11402">
                  <c:v>73.58</c:v>
                </c:pt>
                <c:pt idx="11403">
                  <c:v>73.233999999999995</c:v>
                </c:pt>
                <c:pt idx="11404">
                  <c:v>72.891000000000005</c:v>
                </c:pt>
                <c:pt idx="11405">
                  <c:v>72.545000000000002</c:v>
                </c:pt>
                <c:pt idx="11406">
                  <c:v>72.198999999999998</c:v>
                </c:pt>
                <c:pt idx="11407">
                  <c:v>72.198999999999998</c:v>
                </c:pt>
                <c:pt idx="11408">
                  <c:v>72.198999999999998</c:v>
                </c:pt>
                <c:pt idx="11409">
                  <c:v>65.679999999999993</c:v>
                </c:pt>
                <c:pt idx="11410">
                  <c:v>64.995999999999995</c:v>
                </c:pt>
                <c:pt idx="11411">
                  <c:v>65.337999999999994</c:v>
                </c:pt>
                <c:pt idx="11412">
                  <c:v>65.337999999999994</c:v>
                </c:pt>
                <c:pt idx="11413">
                  <c:v>65.337999999999994</c:v>
                </c:pt>
                <c:pt idx="11414">
                  <c:v>65.850999999999999</c:v>
                </c:pt>
                <c:pt idx="11415">
                  <c:v>65.337999999999994</c:v>
                </c:pt>
                <c:pt idx="11416">
                  <c:v>65.850999999999999</c:v>
                </c:pt>
                <c:pt idx="11417">
                  <c:v>66.021999999999991</c:v>
                </c:pt>
                <c:pt idx="11418">
                  <c:v>65.850999999999999</c:v>
                </c:pt>
                <c:pt idx="11419">
                  <c:v>65.850999999999999</c:v>
                </c:pt>
                <c:pt idx="11420">
                  <c:v>66.021999999999991</c:v>
                </c:pt>
                <c:pt idx="11421">
                  <c:v>66.021999999999991</c:v>
                </c:pt>
                <c:pt idx="11422">
                  <c:v>66.192999999999998</c:v>
                </c:pt>
                <c:pt idx="11423">
                  <c:v>65.850999999999999</c:v>
                </c:pt>
                <c:pt idx="11424">
                  <c:v>65.850999999999999</c:v>
                </c:pt>
                <c:pt idx="11425">
                  <c:v>65.850999999999999</c:v>
                </c:pt>
                <c:pt idx="11426">
                  <c:v>66.366</c:v>
                </c:pt>
                <c:pt idx="11427">
                  <c:v>66.021999999999991</c:v>
                </c:pt>
                <c:pt idx="11428">
                  <c:v>66.192999999999998</c:v>
                </c:pt>
                <c:pt idx="11429">
                  <c:v>66.366</c:v>
                </c:pt>
                <c:pt idx="11430">
                  <c:v>66.537000000000006</c:v>
                </c:pt>
                <c:pt idx="11431">
                  <c:v>66.021999999999991</c:v>
                </c:pt>
                <c:pt idx="11432">
                  <c:v>66.192999999999998</c:v>
                </c:pt>
                <c:pt idx="11433">
                  <c:v>66.537000000000006</c:v>
                </c:pt>
                <c:pt idx="11434">
                  <c:v>66.708000000000013</c:v>
                </c:pt>
                <c:pt idx="11435">
                  <c:v>66.366</c:v>
                </c:pt>
                <c:pt idx="11436">
                  <c:v>66.878999999999991</c:v>
                </c:pt>
                <c:pt idx="11437">
                  <c:v>66.708000000000013</c:v>
                </c:pt>
                <c:pt idx="11438">
                  <c:v>67.05</c:v>
                </c:pt>
                <c:pt idx="11439">
                  <c:v>67.391999999999996</c:v>
                </c:pt>
                <c:pt idx="11440">
                  <c:v>67.735000000000014</c:v>
                </c:pt>
                <c:pt idx="11441">
                  <c:v>68.421000000000006</c:v>
                </c:pt>
                <c:pt idx="11442">
                  <c:v>68.933999999999997</c:v>
                </c:pt>
                <c:pt idx="11443">
                  <c:v>69.621999999999986</c:v>
                </c:pt>
                <c:pt idx="11444">
                  <c:v>70.137</c:v>
                </c:pt>
                <c:pt idx="11445">
                  <c:v>70.650999999999982</c:v>
                </c:pt>
                <c:pt idx="11446">
                  <c:v>70.995000000000005</c:v>
                </c:pt>
                <c:pt idx="11447">
                  <c:v>71.338999999999999</c:v>
                </c:pt>
                <c:pt idx="11448">
                  <c:v>72.027999999999992</c:v>
                </c:pt>
                <c:pt idx="11449">
                  <c:v>72.545000000000002</c:v>
                </c:pt>
                <c:pt idx="11450">
                  <c:v>72.718000000000004</c:v>
                </c:pt>
                <c:pt idx="11451">
                  <c:v>73.58</c:v>
                </c:pt>
                <c:pt idx="11452">
                  <c:v>74.790999999999997</c:v>
                </c:pt>
                <c:pt idx="11453">
                  <c:v>74.964000000000013</c:v>
                </c:pt>
                <c:pt idx="11454">
                  <c:v>75.483999999999995</c:v>
                </c:pt>
                <c:pt idx="11455">
                  <c:v>75.831999999999994</c:v>
                </c:pt>
                <c:pt idx="11456">
                  <c:v>76.353999999999999</c:v>
                </c:pt>
                <c:pt idx="11457">
                  <c:v>77.923000000000002</c:v>
                </c:pt>
                <c:pt idx="11458">
                  <c:v>77.400000000000006</c:v>
                </c:pt>
                <c:pt idx="11459">
                  <c:v>76.527999999999992</c:v>
                </c:pt>
                <c:pt idx="11460">
                  <c:v>76.353999999999999</c:v>
                </c:pt>
                <c:pt idx="11461">
                  <c:v>77.05</c:v>
                </c:pt>
                <c:pt idx="11462">
                  <c:v>77.748999999999995</c:v>
                </c:pt>
                <c:pt idx="11463">
                  <c:v>77.748999999999995</c:v>
                </c:pt>
                <c:pt idx="11464">
                  <c:v>78.098000000000013</c:v>
                </c:pt>
                <c:pt idx="11465">
                  <c:v>78.8</c:v>
                </c:pt>
                <c:pt idx="11466">
                  <c:v>77.923000000000002</c:v>
                </c:pt>
                <c:pt idx="11467">
                  <c:v>77.923000000000002</c:v>
                </c:pt>
                <c:pt idx="11468">
                  <c:v>78.8</c:v>
                </c:pt>
                <c:pt idx="11469">
                  <c:v>78.098000000000013</c:v>
                </c:pt>
                <c:pt idx="11470">
                  <c:v>77.05</c:v>
                </c:pt>
                <c:pt idx="11471">
                  <c:v>76.703000000000003</c:v>
                </c:pt>
                <c:pt idx="11472">
                  <c:v>75.831999999999994</c:v>
                </c:pt>
                <c:pt idx="11473">
                  <c:v>74.964000000000013</c:v>
                </c:pt>
                <c:pt idx="11474">
                  <c:v>74.271000000000001</c:v>
                </c:pt>
                <c:pt idx="11475">
                  <c:v>73.753</c:v>
                </c:pt>
                <c:pt idx="11476">
                  <c:v>73.406999999999996</c:v>
                </c:pt>
                <c:pt idx="11477">
                  <c:v>73.233999999999995</c:v>
                </c:pt>
                <c:pt idx="11478">
                  <c:v>72.891000000000005</c:v>
                </c:pt>
                <c:pt idx="11479">
                  <c:v>72.718000000000004</c:v>
                </c:pt>
                <c:pt idx="11480">
                  <c:v>72.371999999999986</c:v>
                </c:pt>
                <c:pt idx="11481">
                  <c:v>71.682999999999993</c:v>
                </c:pt>
                <c:pt idx="11482">
                  <c:v>71.338999999999999</c:v>
                </c:pt>
                <c:pt idx="11483">
                  <c:v>70.995000000000005</c:v>
                </c:pt>
                <c:pt idx="11484">
                  <c:v>70.137</c:v>
                </c:pt>
                <c:pt idx="11485">
                  <c:v>69.277999999999992</c:v>
                </c:pt>
                <c:pt idx="11486">
                  <c:v>68.248000000000005</c:v>
                </c:pt>
                <c:pt idx="11487">
                  <c:v>67.391999999999996</c:v>
                </c:pt>
                <c:pt idx="11488">
                  <c:v>67.05</c:v>
                </c:pt>
                <c:pt idx="11489">
                  <c:v>66.192999999999998</c:v>
                </c:pt>
                <c:pt idx="11490">
                  <c:v>65.850999999999999</c:v>
                </c:pt>
                <c:pt idx="11491">
                  <c:v>65.850999999999999</c:v>
                </c:pt>
                <c:pt idx="11492">
                  <c:v>65.509</c:v>
                </c:pt>
                <c:pt idx="11493">
                  <c:v>65.167000000000002</c:v>
                </c:pt>
                <c:pt idx="11494">
                  <c:v>64.480999999999995</c:v>
                </c:pt>
                <c:pt idx="11495">
                  <c:v>64.31</c:v>
                </c:pt>
                <c:pt idx="11496">
                  <c:v>63.968000000000011</c:v>
                </c:pt>
                <c:pt idx="11497">
                  <c:v>63.626000000000012</c:v>
                </c:pt>
                <c:pt idx="11498">
                  <c:v>63.282000000000004</c:v>
                </c:pt>
                <c:pt idx="11499">
                  <c:v>63.282000000000004</c:v>
                </c:pt>
                <c:pt idx="11500">
                  <c:v>63.797000000000011</c:v>
                </c:pt>
                <c:pt idx="11501">
                  <c:v>63.968000000000011</c:v>
                </c:pt>
                <c:pt idx="11502">
                  <c:v>64.138999999999982</c:v>
                </c:pt>
                <c:pt idx="11503">
                  <c:v>63.968000000000011</c:v>
                </c:pt>
                <c:pt idx="11504">
                  <c:v>63.797000000000011</c:v>
                </c:pt>
                <c:pt idx="11505">
                  <c:v>63.454999999999998</c:v>
                </c:pt>
                <c:pt idx="11506">
                  <c:v>62.425000000000004</c:v>
                </c:pt>
                <c:pt idx="11507">
                  <c:v>62.598000000000006</c:v>
                </c:pt>
                <c:pt idx="11508">
                  <c:v>62.598000000000006</c:v>
                </c:pt>
                <c:pt idx="11509">
                  <c:v>63.454999999999998</c:v>
                </c:pt>
                <c:pt idx="11510">
                  <c:v>64.31</c:v>
                </c:pt>
                <c:pt idx="11511">
                  <c:v>65.509</c:v>
                </c:pt>
                <c:pt idx="11512">
                  <c:v>66.708000000000013</c:v>
                </c:pt>
                <c:pt idx="11513">
                  <c:v>68.248000000000005</c:v>
                </c:pt>
                <c:pt idx="11514">
                  <c:v>69.621999999999986</c:v>
                </c:pt>
                <c:pt idx="11515">
                  <c:v>70.995000000000005</c:v>
                </c:pt>
                <c:pt idx="11516">
                  <c:v>71.512</c:v>
                </c:pt>
                <c:pt idx="11517">
                  <c:v>72.027999999999992</c:v>
                </c:pt>
                <c:pt idx="11518">
                  <c:v>73.233999999999995</c:v>
                </c:pt>
                <c:pt idx="11519">
                  <c:v>73.753</c:v>
                </c:pt>
                <c:pt idx="11520">
                  <c:v>74.271000000000001</c:v>
                </c:pt>
                <c:pt idx="11521">
                  <c:v>74.790999999999997</c:v>
                </c:pt>
                <c:pt idx="11522">
                  <c:v>75.312000000000012</c:v>
                </c:pt>
                <c:pt idx="11523">
                  <c:v>75.831999999999994</c:v>
                </c:pt>
                <c:pt idx="11524">
                  <c:v>76.527999999999992</c:v>
                </c:pt>
                <c:pt idx="11525">
                  <c:v>76.875999999999991</c:v>
                </c:pt>
                <c:pt idx="11526">
                  <c:v>77.400000000000006</c:v>
                </c:pt>
                <c:pt idx="11527">
                  <c:v>77.923000000000002</c:v>
                </c:pt>
                <c:pt idx="11528">
                  <c:v>78.274000000000001</c:v>
                </c:pt>
                <c:pt idx="11529">
                  <c:v>78.8</c:v>
                </c:pt>
                <c:pt idx="11530">
                  <c:v>80.206000000000003</c:v>
                </c:pt>
                <c:pt idx="11531">
                  <c:v>80.911000000000016</c:v>
                </c:pt>
                <c:pt idx="11532">
                  <c:v>80.028999999999982</c:v>
                </c:pt>
                <c:pt idx="11533">
                  <c:v>79.501999999999995</c:v>
                </c:pt>
                <c:pt idx="11534">
                  <c:v>79.501999999999995</c:v>
                </c:pt>
                <c:pt idx="11535">
                  <c:v>79.677999999999983</c:v>
                </c:pt>
                <c:pt idx="11536">
                  <c:v>80.735000000000014</c:v>
                </c:pt>
                <c:pt idx="11537">
                  <c:v>80.558999999999983</c:v>
                </c:pt>
                <c:pt idx="11538">
                  <c:v>80.911000000000016</c:v>
                </c:pt>
                <c:pt idx="11539">
                  <c:v>82.151999999999987</c:v>
                </c:pt>
                <c:pt idx="11540">
                  <c:v>81.974999999999994</c:v>
                </c:pt>
                <c:pt idx="11541">
                  <c:v>81.09</c:v>
                </c:pt>
                <c:pt idx="11542">
                  <c:v>81.796999999999997</c:v>
                </c:pt>
                <c:pt idx="11543">
                  <c:v>79.677999999999983</c:v>
                </c:pt>
                <c:pt idx="11544">
                  <c:v>77.400000000000006</c:v>
                </c:pt>
                <c:pt idx="11545">
                  <c:v>75.483999999999995</c:v>
                </c:pt>
                <c:pt idx="11546">
                  <c:v>73.58</c:v>
                </c:pt>
                <c:pt idx="11547">
                  <c:v>72.027999999999992</c:v>
                </c:pt>
                <c:pt idx="11548">
                  <c:v>70.823999999999998</c:v>
                </c:pt>
                <c:pt idx="11549">
                  <c:v>70.307999999999993</c:v>
                </c:pt>
                <c:pt idx="11550">
                  <c:v>69.621999999999986</c:v>
                </c:pt>
                <c:pt idx="11551">
                  <c:v>69.106999999999999</c:v>
                </c:pt>
                <c:pt idx="11552">
                  <c:v>68.592000000000013</c:v>
                </c:pt>
                <c:pt idx="11553">
                  <c:v>68.592000000000013</c:v>
                </c:pt>
                <c:pt idx="11554">
                  <c:v>68.076999999999998</c:v>
                </c:pt>
                <c:pt idx="11555">
                  <c:v>68.076999999999998</c:v>
                </c:pt>
                <c:pt idx="11556">
                  <c:v>68.592000000000013</c:v>
                </c:pt>
                <c:pt idx="11557">
                  <c:v>68.248000000000005</c:v>
                </c:pt>
                <c:pt idx="11558">
                  <c:v>68.248000000000005</c:v>
                </c:pt>
                <c:pt idx="11559">
                  <c:v>68.076999999999998</c:v>
                </c:pt>
                <c:pt idx="11560">
                  <c:v>68.248000000000005</c:v>
                </c:pt>
                <c:pt idx="11561">
                  <c:v>67.563999999999993</c:v>
                </c:pt>
                <c:pt idx="11562">
                  <c:v>66.878999999999991</c:v>
                </c:pt>
                <c:pt idx="11563">
                  <c:v>66.537000000000006</c:v>
                </c:pt>
                <c:pt idx="11564">
                  <c:v>66.021999999999991</c:v>
                </c:pt>
                <c:pt idx="11565">
                  <c:v>65.679999999999993</c:v>
                </c:pt>
                <c:pt idx="11566">
                  <c:v>65.509</c:v>
                </c:pt>
                <c:pt idx="11567">
                  <c:v>65.679999999999993</c:v>
                </c:pt>
                <c:pt idx="11568">
                  <c:v>65.850999999999999</c:v>
                </c:pt>
                <c:pt idx="11569">
                  <c:v>65.509</c:v>
                </c:pt>
                <c:pt idx="11570">
                  <c:v>65.509</c:v>
                </c:pt>
                <c:pt idx="11571">
                  <c:v>65.167000000000002</c:v>
                </c:pt>
                <c:pt idx="11572">
                  <c:v>64.995999999999995</c:v>
                </c:pt>
                <c:pt idx="11573">
                  <c:v>64.651999999999987</c:v>
                </c:pt>
                <c:pt idx="11574">
                  <c:v>64.480999999999995</c:v>
                </c:pt>
                <c:pt idx="11575">
                  <c:v>64.138999999999982</c:v>
                </c:pt>
                <c:pt idx="11576">
                  <c:v>63.626000000000012</c:v>
                </c:pt>
                <c:pt idx="11577">
                  <c:v>63.282000000000004</c:v>
                </c:pt>
                <c:pt idx="11578">
                  <c:v>62.94</c:v>
                </c:pt>
                <c:pt idx="11579">
                  <c:v>62.769000000000013</c:v>
                </c:pt>
                <c:pt idx="11580">
                  <c:v>63.111000000000004</c:v>
                </c:pt>
                <c:pt idx="11581">
                  <c:v>63.454999999999998</c:v>
                </c:pt>
                <c:pt idx="11582">
                  <c:v>63.797000000000011</c:v>
                </c:pt>
                <c:pt idx="11583">
                  <c:v>64.651999999999987</c:v>
                </c:pt>
                <c:pt idx="11584">
                  <c:v>65.679999999999993</c:v>
                </c:pt>
                <c:pt idx="11585">
                  <c:v>67.391999999999996</c:v>
                </c:pt>
                <c:pt idx="11586">
                  <c:v>68.933999999999997</c:v>
                </c:pt>
                <c:pt idx="11587">
                  <c:v>70.995000000000005</c:v>
                </c:pt>
                <c:pt idx="11588">
                  <c:v>72.027999999999992</c:v>
                </c:pt>
                <c:pt idx="11589">
                  <c:v>73.062000000000012</c:v>
                </c:pt>
                <c:pt idx="11590">
                  <c:v>74.098000000000013</c:v>
                </c:pt>
                <c:pt idx="11591">
                  <c:v>75.138999999999982</c:v>
                </c:pt>
                <c:pt idx="11592">
                  <c:v>76.180999999999983</c:v>
                </c:pt>
                <c:pt idx="11593">
                  <c:v>77.224999999999994</c:v>
                </c:pt>
                <c:pt idx="11594">
                  <c:v>77.923000000000002</c:v>
                </c:pt>
                <c:pt idx="11595">
                  <c:v>79.325999999999979</c:v>
                </c:pt>
                <c:pt idx="11596">
                  <c:v>79.677999999999983</c:v>
                </c:pt>
                <c:pt idx="11597">
                  <c:v>80.028999999999982</c:v>
                </c:pt>
                <c:pt idx="11598">
                  <c:v>80.381999999999991</c:v>
                </c:pt>
                <c:pt idx="11599">
                  <c:v>80.911000000000016</c:v>
                </c:pt>
                <c:pt idx="11600">
                  <c:v>81.620999999999981</c:v>
                </c:pt>
                <c:pt idx="11601">
                  <c:v>81.620999999999981</c:v>
                </c:pt>
                <c:pt idx="11602">
                  <c:v>81.620999999999981</c:v>
                </c:pt>
                <c:pt idx="11603">
                  <c:v>81.266000000000005</c:v>
                </c:pt>
                <c:pt idx="11604">
                  <c:v>81.266000000000005</c:v>
                </c:pt>
                <c:pt idx="11605">
                  <c:v>80.911000000000016</c:v>
                </c:pt>
                <c:pt idx="11606">
                  <c:v>80.028999999999982</c:v>
                </c:pt>
                <c:pt idx="11607">
                  <c:v>81.620999999999981</c:v>
                </c:pt>
                <c:pt idx="11608">
                  <c:v>82.507999999999996</c:v>
                </c:pt>
                <c:pt idx="11609">
                  <c:v>82.864000000000004</c:v>
                </c:pt>
                <c:pt idx="11610">
                  <c:v>81.796999999999997</c:v>
                </c:pt>
                <c:pt idx="11611">
                  <c:v>80.028999999999982</c:v>
                </c:pt>
                <c:pt idx="11612">
                  <c:v>79.501999999999995</c:v>
                </c:pt>
                <c:pt idx="11613">
                  <c:v>78.449000000000012</c:v>
                </c:pt>
                <c:pt idx="11614">
                  <c:v>77.224999999999994</c:v>
                </c:pt>
                <c:pt idx="11615">
                  <c:v>76.180999999999983</c:v>
                </c:pt>
                <c:pt idx="11616">
                  <c:v>75.658999999999992</c:v>
                </c:pt>
                <c:pt idx="11617">
                  <c:v>74.964000000000013</c:v>
                </c:pt>
                <c:pt idx="11618">
                  <c:v>74.446000000000012</c:v>
                </c:pt>
                <c:pt idx="11619">
                  <c:v>73.926000000000002</c:v>
                </c:pt>
                <c:pt idx="11620">
                  <c:v>73.406999999999996</c:v>
                </c:pt>
                <c:pt idx="11621">
                  <c:v>72.718000000000004</c:v>
                </c:pt>
                <c:pt idx="11622">
                  <c:v>72.198999999999998</c:v>
                </c:pt>
                <c:pt idx="11623">
                  <c:v>72.027999999999992</c:v>
                </c:pt>
                <c:pt idx="11624">
                  <c:v>71.682999999999993</c:v>
                </c:pt>
                <c:pt idx="11625">
                  <c:v>70.650999999999982</c:v>
                </c:pt>
                <c:pt idx="11626">
                  <c:v>69.793000000000006</c:v>
                </c:pt>
                <c:pt idx="11627">
                  <c:v>68.763000000000005</c:v>
                </c:pt>
                <c:pt idx="11628">
                  <c:v>68.763000000000005</c:v>
                </c:pt>
                <c:pt idx="11629">
                  <c:v>68.763000000000005</c:v>
                </c:pt>
                <c:pt idx="11630">
                  <c:v>68.933999999999997</c:v>
                </c:pt>
                <c:pt idx="11631">
                  <c:v>68.933999999999997</c:v>
                </c:pt>
                <c:pt idx="11632">
                  <c:v>69.277999999999992</c:v>
                </c:pt>
                <c:pt idx="11633">
                  <c:v>69.277999999999992</c:v>
                </c:pt>
                <c:pt idx="11634">
                  <c:v>69.277999999999992</c:v>
                </c:pt>
                <c:pt idx="11635">
                  <c:v>69.277999999999992</c:v>
                </c:pt>
                <c:pt idx="11636">
                  <c:v>69.277999999999992</c:v>
                </c:pt>
                <c:pt idx="11637">
                  <c:v>69.106999999999999</c:v>
                </c:pt>
                <c:pt idx="11638">
                  <c:v>68.763000000000005</c:v>
                </c:pt>
                <c:pt idx="11639">
                  <c:v>68.421000000000006</c:v>
                </c:pt>
                <c:pt idx="11640">
                  <c:v>68.248000000000005</c:v>
                </c:pt>
                <c:pt idx="11641">
                  <c:v>67.906000000000006</c:v>
                </c:pt>
                <c:pt idx="11642">
                  <c:v>67.735000000000014</c:v>
                </c:pt>
                <c:pt idx="11643">
                  <c:v>67.563999999999993</c:v>
                </c:pt>
                <c:pt idx="11644">
                  <c:v>67.221000000000004</c:v>
                </c:pt>
                <c:pt idx="11645">
                  <c:v>67.05</c:v>
                </c:pt>
                <c:pt idx="11646">
                  <c:v>67.05</c:v>
                </c:pt>
                <c:pt idx="11647">
                  <c:v>67.05</c:v>
                </c:pt>
                <c:pt idx="11648">
                  <c:v>67.221000000000004</c:v>
                </c:pt>
                <c:pt idx="11649">
                  <c:v>66.708000000000013</c:v>
                </c:pt>
                <c:pt idx="11650">
                  <c:v>66.192999999999998</c:v>
                </c:pt>
                <c:pt idx="11651">
                  <c:v>65.850999999999999</c:v>
                </c:pt>
                <c:pt idx="11652">
                  <c:v>66.021999999999991</c:v>
                </c:pt>
                <c:pt idx="11653">
                  <c:v>66.878999999999991</c:v>
                </c:pt>
                <c:pt idx="11654">
                  <c:v>67.735000000000014</c:v>
                </c:pt>
                <c:pt idx="11655">
                  <c:v>68.763000000000005</c:v>
                </c:pt>
                <c:pt idx="11656">
                  <c:v>69.449000000000012</c:v>
                </c:pt>
                <c:pt idx="11657">
                  <c:v>70.650999999999982</c:v>
                </c:pt>
                <c:pt idx="11658">
                  <c:v>71.682999999999993</c:v>
                </c:pt>
                <c:pt idx="11659">
                  <c:v>73.753</c:v>
                </c:pt>
                <c:pt idx="11660">
                  <c:v>74.790999999999997</c:v>
                </c:pt>
                <c:pt idx="11661">
                  <c:v>75.658999999999992</c:v>
                </c:pt>
                <c:pt idx="11662">
                  <c:v>76.353999999999999</c:v>
                </c:pt>
                <c:pt idx="11663">
                  <c:v>77.400000000000006</c:v>
                </c:pt>
                <c:pt idx="11664">
                  <c:v>78.623999999999981</c:v>
                </c:pt>
                <c:pt idx="11665">
                  <c:v>79.150999999999982</c:v>
                </c:pt>
                <c:pt idx="11666">
                  <c:v>79.677999999999983</c:v>
                </c:pt>
                <c:pt idx="11667">
                  <c:v>79.501999999999995</c:v>
                </c:pt>
                <c:pt idx="11668">
                  <c:v>79.150999999999982</c:v>
                </c:pt>
                <c:pt idx="11669">
                  <c:v>80.028999999999982</c:v>
                </c:pt>
                <c:pt idx="11670">
                  <c:v>80.381999999999991</c:v>
                </c:pt>
                <c:pt idx="11671">
                  <c:v>80.558999999999983</c:v>
                </c:pt>
                <c:pt idx="11672">
                  <c:v>81.266000000000005</c:v>
                </c:pt>
                <c:pt idx="11673">
                  <c:v>81.796999999999997</c:v>
                </c:pt>
                <c:pt idx="11674">
                  <c:v>82.685999999999993</c:v>
                </c:pt>
                <c:pt idx="11675">
                  <c:v>83.043000000000006</c:v>
                </c:pt>
                <c:pt idx="11676">
                  <c:v>83.221000000000004</c:v>
                </c:pt>
                <c:pt idx="11677">
                  <c:v>83.578999999999979</c:v>
                </c:pt>
                <c:pt idx="11678">
                  <c:v>84.114999999999995</c:v>
                </c:pt>
                <c:pt idx="11679">
                  <c:v>84.295000000000002</c:v>
                </c:pt>
                <c:pt idx="11680">
                  <c:v>83.578999999999979</c:v>
                </c:pt>
                <c:pt idx="11681">
                  <c:v>83.399000000000001</c:v>
                </c:pt>
                <c:pt idx="11682">
                  <c:v>83.578999999999979</c:v>
                </c:pt>
                <c:pt idx="11683">
                  <c:v>83.935000000000002</c:v>
                </c:pt>
                <c:pt idx="11684">
                  <c:v>83.221000000000004</c:v>
                </c:pt>
                <c:pt idx="11685">
                  <c:v>81.266000000000005</c:v>
                </c:pt>
                <c:pt idx="11686">
                  <c:v>83.578999999999979</c:v>
                </c:pt>
                <c:pt idx="11687">
                  <c:v>82.864000000000004</c:v>
                </c:pt>
                <c:pt idx="11688">
                  <c:v>80.381999999999991</c:v>
                </c:pt>
                <c:pt idx="11689">
                  <c:v>77.923000000000002</c:v>
                </c:pt>
                <c:pt idx="11690">
                  <c:v>71.85599999999998</c:v>
                </c:pt>
                <c:pt idx="11691">
                  <c:v>69.449000000000012</c:v>
                </c:pt>
                <c:pt idx="11692">
                  <c:v>69.106999999999999</c:v>
                </c:pt>
                <c:pt idx="11693">
                  <c:v>69.277999999999992</c:v>
                </c:pt>
                <c:pt idx="11694">
                  <c:v>69.277999999999992</c:v>
                </c:pt>
                <c:pt idx="11695">
                  <c:v>68.933999999999997</c:v>
                </c:pt>
                <c:pt idx="11696">
                  <c:v>68.763000000000005</c:v>
                </c:pt>
                <c:pt idx="11697">
                  <c:v>68.421000000000006</c:v>
                </c:pt>
                <c:pt idx="11698">
                  <c:v>67.735000000000014</c:v>
                </c:pt>
                <c:pt idx="11699">
                  <c:v>67.221000000000004</c:v>
                </c:pt>
                <c:pt idx="11700">
                  <c:v>67.221000000000004</c:v>
                </c:pt>
                <c:pt idx="11701">
                  <c:v>67.05</c:v>
                </c:pt>
                <c:pt idx="11702">
                  <c:v>66.192999999999998</c:v>
                </c:pt>
                <c:pt idx="11703">
                  <c:v>66.537000000000006</c:v>
                </c:pt>
                <c:pt idx="11704">
                  <c:v>66.366</c:v>
                </c:pt>
                <c:pt idx="11705">
                  <c:v>67.221000000000004</c:v>
                </c:pt>
                <c:pt idx="11706">
                  <c:v>67.391999999999996</c:v>
                </c:pt>
                <c:pt idx="11707">
                  <c:v>67.391999999999996</c:v>
                </c:pt>
                <c:pt idx="11708">
                  <c:v>67.221000000000004</c:v>
                </c:pt>
                <c:pt idx="11709">
                  <c:v>67.05</c:v>
                </c:pt>
                <c:pt idx="11710">
                  <c:v>66.192999999999998</c:v>
                </c:pt>
                <c:pt idx="11711">
                  <c:v>66.021999999999991</c:v>
                </c:pt>
                <c:pt idx="11712">
                  <c:v>65.850999999999999</c:v>
                </c:pt>
                <c:pt idx="11713">
                  <c:v>66.021999999999991</c:v>
                </c:pt>
                <c:pt idx="11714">
                  <c:v>66.537000000000006</c:v>
                </c:pt>
                <c:pt idx="11715">
                  <c:v>66.878999999999991</c:v>
                </c:pt>
                <c:pt idx="11716">
                  <c:v>67.05</c:v>
                </c:pt>
                <c:pt idx="11717">
                  <c:v>66.537000000000006</c:v>
                </c:pt>
                <c:pt idx="11718">
                  <c:v>66.192999999999998</c:v>
                </c:pt>
                <c:pt idx="11719">
                  <c:v>66.192999999999998</c:v>
                </c:pt>
                <c:pt idx="11720">
                  <c:v>65.850999999999999</c:v>
                </c:pt>
                <c:pt idx="11721">
                  <c:v>65.509</c:v>
                </c:pt>
                <c:pt idx="11722">
                  <c:v>65.679999999999993</c:v>
                </c:pt>
                <c:pt idx="11723">
                  <c:v>65.679999999999993</c:v>
                </c:pt>
                <c:pt idx="11724">
                  <c:v>66.192999999999998</c:v>
                </c:pt>
                <c:pt idx="11725">
                  <c:v>66.708000000000013</c:v>
                </c:pt>
                <c:pt idx="11726">
                  <c:v>67.05</c:v>
                </c:pt>
                <c:pt idx="11727">
                  <c:v>67.563999999999993</c:v>
                </c:pt>
                <c:pt idx="11728">
                  <c:v>68.076999999999998</c:v>
                </c:pt>
                <c:pt idx="11729">
                  <c:v>68.763000000000005</c:v>
                </c:pt>
                <c:pt idx="11730">
                  <c:v>69.106999999999999</c:v>
                </c:pt>
                <c:pt idx="11731">
                  <c:v>69.449000000000012</c:v>
                </c:pt>
                <c:pt idx="11732">
                  <c:v>70.307999999999993</c:v>
                </c:pt>
                <c:pt idx="11733">
                  <c:v>70.823999999999998</c:v>
                </c:pt>
                <c:pt idx="11734">
                  <c:v>71.512</c:v>
                </c:pt>
                <c:pt idx="11735">
                  <c:v>72.198999999999998</c:v>
                </c:pt>
                <c:pt idx="11736">
                  <c:v>73.233999999999995</c:v>
                </c:pt>
                <c:pt idx="11737">
                  <c:v>74.619</c:v>
                </c:pt>
                <c:pt idx="11738">
                  <c:v>75.658999999999992</c:v>
                </c:pt>
                <c:pt idx="11739">
                  <c:v>75.831999999999994</c:v>
                </c:pt>
                <c:pt idx="11740">
                  <c:v>75.658999999999992</c:v>
                </c:pt>
                <c:pt idx="11741">
                  <c:v>76.006</c:v>
                </c:pt>
                <c:pt idx="11742">
                  <c:v>77.400000000000006</c:v>
                </c:pt>
                <c:pt idx="11743">
                  <c:v>78.623999999999981</c:v>
                </c:pt>
                <c:pt idx="11744">
                  <c:v>79.150999999999982</c:v>
                </c:pt>
                <c:pt idx="11745">
                  <c:v>80.735000000000014</c:v>
                </c:pt>
                <c:pt idx="11746">
                  <c:v>78.449000000000012</c:v>
                </c:pt>
                <c:pt idx="11747">
                  <c:v>78.8</c:v>
                </c:pt>
                <c:pt idx="11748">
                  <c:v>79.677999999999983</c:v>
                </c:pt>
                <c:pt idx="11749">
                  <c:v>80.028999999999982</c:v>
                </c:pt>
                <c:pt idx="11750">
                  <c:v>79.501999999999995</c:v>
                </c:pt>
                <c:pt idx="11751">
                  <c:v>79.501999999999995</c:v>
                </c:pt>
                <c:pt idx="11752">
                  <c:v>79.325999999999979</c:v>
                </c:pt>
                <c:pt idx="11753">
                  <c:v>78.974999999999994</c:v>
                </c:pt>
                <c:pt idx="11754">
                  <c:v>80.206000000000003</c:v>
                </c:pt>
                <c:pt idx="11755">
                  <c:v>81.442000000000007</c:v>
                </c:pt>
                <c:pt idx="11756">
                  <c:v>81.09</c:v>
                </c:pt>
                <c:pt idx="11757">
                  <c:v>82.507999999999996</c:v>
                </c:pt>
                <c:pt idx="11758">
                  <c:v>83.043000000000006</c:v>
                </c:pt>
                <c:pt idx="11759">
                  <c:v>80.911000000000016</c:v>
                </c:pt>
                <c:pt idx="11760">
                  <c:v>78.623999999999981</c:v>
                </c:pt>
                <c:pt idx="11761">
                  <c:v>74.271000000000001</c:v>
                </c:pt>
                <c:pt idx="11762">
                  <c:v>71.512</c:v>
                </c:pt>
                <c:pt idx="11763">
                  <c:v>70.137</c:v>
                </c:pt>
                <c:pt idx="11764">
                  <c:v>68.592000000000013</c:v>
                </c:pt>
                <c:pt idx="11765">
                  <c:v>67.735000000000014</c:v>
                </c:pt>
                <c:pt idx="11766">
                  <c:v>66.878999999999991</c:v>
                </c:pt>
                <c:pt idx="11767">
                  <c:v>66.192999999999998</c:v>
                </c:pt>
                <c:pt idx="11768">
                  <c:v>65.679999999999993</c:v>
                </c:pt>
                <c:pt idx="11769">
                  <c:v>65.509</c:v>
                </c:pt>
                <c:pt idx="11770">
                  <c:v>64.995999999999995</c:v>
                </c:pt>
                <c:pt idx="11771">
                  <c:v>64.824999999999989</c:v>
                </c:pt>
                <c:pt idx="11772">
                  <c:v>63.968000000000011</c:v>
                </c:pt>
                <c:pt idx="11773">
                  <c:v>63.282000000000004</c:v>
                </c:pt>
                <c:pt idx="11774">
                  <c:v>62.598000000000006</c:v>
                </c:pt>
                <c:pt idx="11775">
                  <c:v>63.111000000000004</c:v>
                </c:pt>
                <c:pt idx="11776">
                  <c:v>63.111000000000004</c:v>
                </c:pt>
                <c:pt idx="11777">
                  <c:v>62.425000000000004</c:v>
                </c:pt>
                <c:pt idx="11778">
                  <c:v>62.598000000000006</c:v>
                </c:pt>
                <c:pt idx="11779">
                  <c:v>62.083000000000006</c:v>
                </c:pt>
                <c:pt idx="11780">
                  <c:v>61.741</c:v>
                </c:pt>
                <c:pt idx="11781">
                  <c:v>61.053999999999995</c:v>
                </c:pt>
                <c:pt idx="11782">
                  <c:v>60.882999999999996</c:v>
                </c:pt>
                <c:pt idx="11783">
                  <c:v>60.368000000000002</c:v>
                </c:pt>
                <c:pt idx="11784">
                  <c:v>60.368000000000002</c:v>
                </c:pt>
                <c:pt idx="11785">
                  <c:v>60.195000000000007</c:v>
                </c:pt>
                <c:pt idx="11786">
                  <c:v>60.712000000000003</c:v>
                </c:pt>
                <c:pt idx="11787">
                  <c:v>60.712000000000003</c:v>
                </c:pt>
                <c:pt idx="11788">
                  <c:v>60.368000000000002</c:v>
                </c:pt>
                <c:pt idx="11789">
                  <c:v>60.195000000000007</c:v>
                </c:pt>
                <c:pt idx="11790">
                  <c:v>60.024000000000001</c:v>
                </c:pt>
                <c:pt idx="11791">
                  <c:v>59.508000000000003</c:v>
                </c:pt>
                <c:pt idx="11792">
                  <c:v>58.82</c:v>
                </c:pt>
                <c:pt idx="11793">
                  <c:v>59.164000000000001</c:v>
                </c:pt>
                <c:pt idx="11794">
                  <c:v>59.508000000000003</c:v>
                </c:pt>
                <c:pt idx="11795">
                  <c:v>59.68</c:v>
                </c:pt>
                <c:pt idx="11796">
                  <c:v>60.024000000000001</c:v>
                </c:pt>
                <c:pt idx="11797">
                  <c:v>60.712000000000003</c:v>
                </c:pt>
                <c:pt idx="11798">
                  <c:v>61.398000000000003</c:v>
                </c:pt>
                <c:pt idx="11799">
                  <c:v>62.598000000000006</c:v>
                </c:pt>
                <c:pt idx="11800">
                  <c:v>63.626000000000012</c:v>
                </c:pt>
                <c:pt idx="11801">
                  <c:v>64.995999999999995</c:v>
                </c:pt>
                <c:pt idx="11802">
                  <c:v>66.537000000000006</c:v>
                </c:pt>
                <c:pt idx="11803">
                  <c:v>69.964000000000013</c:v>
                </c:pt>
                <c:pt idx="11804">
                  <c:v>70.650999999999982</c:v>
                </c:pt>
                <c:pt idx="11805">
                  <c:v>71.682999999999993</c:v>
                </c:pt>
                <c:pt idx="11806">
                  <c:v>73.062000000000012</c:v>
                </c:pt>
                <c:pt idx="11807">
                  <c:v>75.138999999999982</c:v>
                </c:pt>
                <c:pt idx="11808">
                  <c:v>75.831999999999994</c:v>
                </c:pt>
                <c:pt idx="11809">
                  <c:v>76.703000000000003</c:v>
                </c:pt>
                <c:pt idx="11810">
                  <c:v>77.573999999999998</c:v>
                </c:pt>
                <c:pt idx="11811">
                  <c:v>77.923000000000002</c:v>
                </c:pt>
                <c:pt idx="11812">
                  <c:v>78.274000000000001</c:v>
                </c:pt>
                <c:pt idx="11813">
                  <c:v>78.974999999999994</c:v>
                </c:pt>
                <c:pt idx="11814">
                  <c:v>79.150999999999982</c:v>
                </c:pt>
                <c:pt idx="11815">
                  <c:v>79.325999999999979</c:v>
                </c:pt>
                <c:pt idx="11816">
                  <c:v>79.501999999999995</c:v>
                </c:pt>
                <c:pt idx="11817">
                  <c:v>80.381999999999991</c:v>
                </c:pt>
                <c:pt idx="11818">
                  <c:v>81.266000000000005</c:v>
                </c:pt>
                <c:pt idx="11819">
                  <c:v>80.911000000000016</c:v>
                </c:pt>
                <c:pt idx="11820">
                  <c:v>80.911000000000016</c:v>
                </c:pt>
                <c:pt idx="11821">
                  <c:v>80.558999999999983</c:v>
                </c:pt>
                <c:pt idx="11822">
                  <c:v>80.558999999999983</c:v>
                </c:pt>
                <c:pt idx="11823">
                  <c:v>80.735000000000014</c:v>
                </c:pt>
                <c:pt idx="11824">
                  <c:v>81.442000000000007</c:v>
                </c:pt>
                <c:pt idx="11825">
                  <c:v>81.974999999999994</c:v>
                </c:pt>
                <c:pt idx="11826">
                  <c:v>81.620999999999981</c:v>
                </c:pt>
                <c:pt idx="11827">
                  <c:v>81.442000000000007</c:v>
                </c:pt>
                <c:pt idx="11828">
                  <c:v>80.558999999999983</c:v>
                </c:pt>
                <c:pt idx="11829">
                  <c:v>80.558999999999983</c:v>
                </c:pt>
                <c:pt idx="11830">
                  <c:v>81.620999999999981</c:v>
                </c:pt>
                <c:pt idx="11831">
                  <c:v>80.028999999999982</c:v>
                </c:pt>
                <c:pt idx="11832">
                  <c:v>78.974999999999994</c:v>
                </c:pt>
                <c:pt idx="11833">
                  <c:v>76.006</c:v>
                </c:pt>
                <c:pt idx="11834">
                  <c:v>73.58</c:v>
                </c:pt>
                <c:pt idx="11835">
                  <c:v>71.167999999999992</c:v>
                </c:pt>
                <c:pt idx="11836">
                  <c:v>69.793000000000006</c:v>
                </c:pt>
                <c:pt idx="11837">
                  <c:v>68.592000000000013</c:v>
                </c:pt>
                <c:pt idx="11838">
                  <c:v>67.906000000000006</c:v>
                </c:pt>
                <c:pt idx="11839">
                  <c:v>67.735000000000014</c:v>
                </c:pt>
                <c:pt idx="11840">
                  <c:v>68.076999999999998</c:v>
                </c:pt>
                <c:pt idx="11841">
                  <c:v>68.076999999999998</c:v>
                </c:pt>
                <c:pt idx="11842">
                  <c:v>67.391999999999996</c:v>
                </c:pt>
                <c:pt idx="11843">
                  <c:v>66.537000000000006</c:v>
                </c:pt>
                <c:pt idx="11844">
                  <c:v>65.850999999999999</c:v>
                </c:pt>
                <c:pt idx="11845">
                  <c:v>65.679999999999993</c:v>
                </c:pt>
                <c:pt idx="11846">
                  <c:v>64.995999999999995</c:v>
                </c:pt>
                <c:pt idx="11847">
                  <c:v>64.480999999999995</c:v>
                </c:pt>
                <c:pt idx="11848">
                  <c:v>64.138999999999982</c:v>
                </c:pt>
                <c:pt idx="11849">
                  <c:v>63.797000000000011</c:v>
                </c:pt>
                <c:pt idx="11850">
                  <c:v>63.282000000000004</c:v>
                </c:pt>
                <c:pt idx="11851">
                  <c:v>62.94</c:v>
                </c:pt>
                <c:pt idx="11852">
                  <c:v>62.598000000000006</c:v>
                </c:pt>
                <c:pt idx="11853">
                  <c:v>62.254000000000005</c:v>
                </c:pt>
                <c:pt idx="11854">
                  <c:v>62.254000000000005</c:v>
                </c:pt>
                <c:pt idx="11855">
                  <c:v>62.083000000000006</c:v>
                </c:pt>
                <c:pt idx="11856">
                  <c:v>61.911999999999999</c:v>
                </c:pt>
                <c:pt idx="11857">
                  <c:v>62.254000000000005</c:v>
                </c:pt>
                <c:pt idx="11858">
                  <c:v>61.741</c:v>
                </c:pt>
                <c:pt idx="11859">
                  <c:v>62.425000000000004</c:v>
                </c:pt>
                <c:pt idx="11860">
                  <c:v>62.598000000000006</c:v>
                </c:pt>
                <c:pt idx="11861">
                  <c:v>61.741</c:v>
                </c:pt>
                <c:pt idx="11862">
                  <c:v>61.398000000000003</c:v>
                </c:pt>
                <c:pt idx="11863">
                  <c:v>60.712000000000003</c:v>
                </c:pt>
                <c:pt idx="11864">
                  <c:v>60.024000000000001</c:v>
                </c:pt>
                <c:pt idx="11865">
                  <c:v>59.850999999999999</c:v>
                </c:pt>
                <c:pt idx="11866">
                  <c:v>59.68</c:v>
                </c:pt>
                <c:pt idx="11867">
                  <c:v>59.850999999999999</c:v>
                </c:pt>
                <c:pt idx="11868">
                  <c:v>60.539000000000001</c:v>
                </c:pt>
                <c:pt idx="11869">
                  <c:v>61.741</c:v>
                </c:pt>
                <c:pt idx="11870">
                  <c:v>62.94</c:v>
                </c:pt>
                <c:pt idx="11871">
                  <c:v>64.138999999999982</c:v>
                </c:pt>
                <c:pt idx="11872">
                  <c:v>65.509</c:v>
                </c:pt>
                <c:pt idx="11873">
                  <c:v>67.05</c:v>
                </c:pt>
                <c:pt idx="11874">
                  <c:v>68.592000000000013</c:v>
                </c:pt>
                <c:pt idx="11875">
                  <c:v>69.449000000000012</c:v>
                </c:pt>
                <c:pt idx="11876">
                  <c:v>70.823999999999998</c:v>
                </c:pt>
                <c:pt idx="11877">
                  <c:v>72.027999999999992</c:v>
                </c:pt>
                <c:pt idx="11878">
                  <c:v>73.233999999999995</c:v>
                </c:pt>
                <c:pt idx="11879">
                  <c:v>74.619</c:v>
                </c:pt>
                <c:pt idx="11880">
                  <c:v>76.527999999999992</c:v>
                </c:pt>
                <c:pt idx="11881">
                  <c:v>77.400000000000006</c:v>
                </c:pt>
                <c:pt idx="11882">
                  <c:v>78.098000000000013</c:v>
                </c:pt>
                <c:pt idx="11883">
                  <c:v>79.501999999999995</c:v>
                </c:pt>
                <c:pt idx="11884">
                  <c:v>80.381999999999991</c:v>
                </c:pt>
                <c:pt idx="11885">
                  <c:v>80.735000000000014</c:v>
                </c:pt>
                <c:pt idx="11886">
                  <c:v>81.620999999999981</c:v>
                </c:pt>
                <c:pt idx="11887">
                  <c:v>81.266000000000005</c:v>
                </c:pt>
                <c:pt idx="11888">
                  <c:v>78.623999999999981</c:v>
                </c:pt>
                <c:pt idx="11889">
                  <c:v>74.446000000000012</c:v>
                </c:pt>
                <c:pt idx="11890">
                  <c:v>73.753</c:v>
                </c:pt>
                <c:pt idx="11891">
                  <c:v>73.58</c:v>
                </c:pt>
                <c:pt idx="11892">
                  <c:v>73.753</c:v>
                </c:pt>
                <c:pt idx="11893">
                  <c:v>74.790999999999997</c:v>
                </c:pt>
                <c:pt idx="11894">
                  <c:v>76.353999999999999</c:v>
                </c:pt>
                <c:pt idx="11895">
                  <c:v>76.703000000000003</c:v>
                </c:pt>
                <c:pt idx="11896">
                  <c:v>77.05</c:v>
                </c:pt>
                <c:pt idx="11897">
                  <c:v>77.224999999999994</c:v>
                </c:pt>
                <c:pt idx="11898">
                  <c:v>77.748999999999995</c:v>
                </c:pt>
                <c:pt idx="11899">
                  <c:v>77.923000000000002</c:v>
                </c:pt>
                <c:pt idx="11900">
                  <c:v>77.573999999999998</c:v>
                </c:pt>
                <c:pt idx="11901">
                  <c:v>77.400000000000006</c:v>
                </c:pt>
                <c:pt idx="11902">
                  <c:v>77.05</c:v>
                </c:pt>
                <c:pt idx="11903">
                  <c:v>76.527999999999992</c:v>
                </c:pt>
                <c:pt idx="11904">
                  <c:v>75.831999999999994</c:v>
                </c:pt>
                <c:pt idx="11905">
                  <c:v>74.790999999999997</c:v>
                </c:pt>
                <c:pt idx="11906">
                  <c:v>73.926000000000002</c:v>
                </c:pt>
                <c:pt idx="11907">
                  <c:v>72.718000000000004</c:v>
                </c:pt>
                <c:pt idx="11908">
                  <c:v>71.338999999999999</c:v>
                </c:pt>
                <c:pt idx="11909">
                  <c:v>70.823999999999998</c:v>
                </c:pt>
                <c:pt idx="11910">
                  <c:v>69.793000000000006</c:v>
                </c:pt>
                <c:pt idx="11911">
                  <c:v>69.449000000000012</c:v>
                </c:pt>
                <c:pt idx="11912">
                  <c:v>69.449000000000012</c:v>
                </c:pt>
                <c:pt idx="11913">
                  <c:v>68.933999999999997</c:v>
                </c:pt>
                <c:pt idx="11914">
                  <c:v>68.763000000000005</c:v>
                </c:pt>
                <c:pt idx="11915">
                  <c:v>68.592000000000013</c:v>
                </c:pt>
                <c:pt idx="11916">
                  <c:v>68.933999999999997</c:v>
                </c:pt>
                <c:pt idx="11917">
                  <c:v>68.933999999999997</c:v>
                </c:pt>
                <c:pt idx="11918">
                  <c:v>68.763000000000005</c:v>
                </c:pt>
                <c:pt idx="11919">
                  <c:v>68.076999999999998</c:v>
                </c:pt>
                <c:pt idx="11920">
                  <c:v>67.391999999999996</c:v>
                </c:pt>
                <c:pt idx="11921">
                  <c:v>67.05</c:v>
                </c:pt>
                <c:pt idx="11922">
                  <c:v>66.192999999999998</c:v>
                </c:pt>
                <c:pt idx="11923">
                  <c:v>65.679999999999993</c:v>
                </c:pt>
                <c:pt idx="11924">
                  <c:v>65.337999999999994</c:v>
                </c:pt>
                <c:pt idx="11925">
                  <c:v>64.995999999999995</c:v>
                </c:pt>
                <c:pt idx="11926">
                  <c:v>64.824999999999989</c:v>
                </c:pt>
                <c:pt idx="11927">
                  <c:v>64.995999999999995</c:v>
                </c:pt>
                <c:pt idx="11928">
                  <c:v>64.995999999999995</c:v>
                </c:pt>
                <c:pt idx="11929">
                  <c:v>65.509</c:v>
                </c:pt>
                <c:pt idx="11930">
                  <c:v>65.850999999999999</c:v>
                </c:pt>
                <c:pt idx="11931">
                  <c:v>65.850999999999999</c:v>
                </c:pt>
                <c:pt idx="11932">
                  <c:v>66.366</c:v>
                </c:pt>
                <c:pt idx="11933">
                  <c:v>66.021999999999991</c:v>
                </c:pt>
                <c:pt idx="11934">
                  <c:v>65.679999999999993</c:v>
                </c:pt>
                <c:pt idx="11935">
                  <c:v>64.995999999999995</c:v>
                </c:pt>
                <c:pt idx="11936">
                  <c:v>64.480999999999995</c:v>
                </c:pt>
                <c:pt idx="11937">
                  <c:v>64.824999999999989</c:v>
                </c:pt>
                <c:pt idx="11938">
                  <c:v>65.337999999999994</c:v>
                </c:pt>
                <c:pt idx="11939">
                  <c:v>65.509</c:v>
                </c:pt>
                <c:pt idx="11940">
                  <c:v>65.850999999999999</c:v>
                </c:pt>
                <c:pt idx="11941">
                  <c:v>66.192999999999998</c:v>
                </c:pt>
                <c:pt idx="11942">
                  <c:v>66.878999999999991</c:v>
                </c:pt>
                <c:pt idx="11943">
                  <c:v>67.563999999999993</c:v>
                </c:pt>
                <c:pt idx="11944">
                  <c:v>68.248000000000005</c:v>
                </c:pt>
                <c:pt idx="11945">
                  <c:v>69.106999999999999</c:v>
                </c:pt>
                <c:pt idx="11946">
                  <c:v>69.964000000000013</c:v>
                </c:pt>
                <c:pt idx="11947">
                  <c:v>70.995000000000005</c:v>
                </c:pt>
                <c:pt idx="11948">
                  <c:v>71.512</c:v>
                </c:pt>
                <c:pt idx="11949">
                  <c:v>72.371999999999986</c:v>
                </c:pt>
                <c:pt idx="11950">
                  <c:v>73.753</c:v>
                </c:pt>
                <c:pt idx="11951">
                  <c:v>74.964000000000013</c:v>
                </c:pt>
                <c:pt idx="11952">
                  <c:v>75.483999999999995</c:v>
                </c:pt>
                <c:pt idx="11953">
                  <c:v>76.006</c:v>
                </c:pt>
                <c:pt idx="11954">
                  <c:v>76.527999999999992</c:v>
                </c:pt>
                <c:pt idx="11955">
                  <c:v>76.006</c:v>
                </c:pt>
                <c:pt idx="11956">
                  <c:v>76.180999999999983</c:v>
                </c:pt>
                <c:pt idx="11957">
                  <c:v>76.353999999999999</c:v>
                </c:pt>
                <c:pt idx="11958">
                  <c:v>76.875999999999991</c:v>
                </c:pt>
                <c:pt idx="11959">
                  <c:v>77.923000000000002</c:v>
                </c:pt>
                <c:pt idx="11960">
                  <c:v>78.623999999999981</c:v>
                </c:pt>
                <c:pt idx="11961">
                  <c:v>79.150999999999982</c:v>
                </c:pt>
                <c:pt idx="11962">
                  <c:v>80.206000000000003</c:v>
                </c:pt>
                <c:pt idx="11963">
                  <c:v>79.677999999999983</c:v>
                </c:pt>
                <c:pt idx="11964">
                  <c:v>78.974999999999994</c:v>
                </c:pt>
                <c:pt idx="11965">
                  <c:v>78.8</c:v>
                </c:pt>
                <c:pt idx="11966">
                  <c:v>78.8</c:v>
                </c:pt>
                <c:pt idx="11967">
                  <c:v>78.974999999999994</c:v>
                </c:pt>
                <c:pt idx="11968">
                  <c:v>79.85299999999998</c:v>
                </c:pt>
                <c:pt idx="11969">
                  <c:v>79.325999999999979</c:v>
                </c:pt>
                <c:pt idx="11970">
                  <c:v>78.8</c:v>
                </c:pt>
                <c:pt idx="11971">
                  <c:v>78.8</c:v>
                </c:pt>
                <c:pt idx="11972">
                  <c:v>78.623999999999981</c:v>
                </c:pt>
                <c:pt idx="11973">
                  <c:v>78.449000000000012</c:v>
                </c:pt>
                <c:pt idx="11974">
                  <c:v>78.974999999999994</c:v>
                </c:pt>
                <c:pt idx="11975">
                  <c:v>77.224999999999994</c:v>
                </c:pt>
                <c:pt idx="11976">
                  <c:v>75.831999999999994</c:v>
                </c:pt>
                <c:pt idx="11977">
                  <c:v>74.098000000000013</c:v>
                </c:pt>
                <c:pt idx="11978">
                  <c:v>72.371999999999986</c:v>
                </c:pt>
                <c:pt idx="11979">
                  <c:v>70.995000000000005</c:v>
                </c:pt>
                <c:pt idx="11980">
                  <c:v>69.621999999999986</c:v>
                </c:pt>
                <c:pt idx="11981">
                  <c:v>69.277999999999992</c:v>
                </c:pt>
                <c:pt idx="11982">
                  <c:v>68.421000000000006</c:v>
                </c:pt>
                <c:pt idx="11983">
                  <c:v>68.076999999999998</c:v>
                </c:pt>
                <c:pt idx="11984">
                  <c:v>67.906000000000006</c:v>
                </c:pt>
                <c:pt idx="11985">
                  <c:v>67.906000000000006</c:v>
                </c:pt>
                <c:pt idx="11986">
                  <c:v>67.906000000000006</c:v>
                </c:pt>
                <c:pt idx="11987">
                  <c:v>68.076999999999998</c:v>
                </c:pt>
                <c:pt idx="11988">
                  <c:v>68.248000000000005</c:v>
                </c:pt>
                <c:pt idx="11989">
                  <c:v>68.421000000000006</c:v>
                </c:pt>
                <c:pt idx="11990">
                  <c:v>68.592000000000013</c:v>
                </c:pt>
                <c:pt idx="11991">
                  <c:v>68.592000000000013</c:v>
                </c:pt>
                <c:pt idx="11992">
                  <c:v>68.248000000000005</c:v>
                </c:pt>
                <c:pt idx="11993">
                  <c:v>67.906000000000006</c:v>
                </c:pt>
                <c:pt idx="11994">
                  <c:v>67.906000000000006</c:v>
                </c:pt>
                <c:pt idx="11995">
                  <c:v>67.735000000000014</c:v>
                </c:pt>
                <c:pt idx="11996">
                  <c:v>67.735000000000014</c:v>
                </c:pt>
                <c:pt idx="11997">
                  <c:v>67.221000000000004</c:v>
                </c:pt>
                <c:pt idx="11998">
                  <c:v>67.221000000000004</c:v>
                </c:pt>
                <c:pt idx="11999">
                  <c:v>67.563999999999993</c:v>
                </c:pt>
                <c:pt idx="12000">
                  <c:v>67.391999999999996</c:v>
                </c:pt>
                <c:pt idx="12001">
                  <c:v>67.221000000000004</c:v>
                </c:pt>
                <c:pt idx="12002">
                  <c:v>66.708000000000013</c:v>
                </c:pt>
                <c:pt idx="12003">
                  <c:v>66.708000000000013</c:v>
                </c:pt>
                <c:pt idx="12004">
                  <c:v>66.878999999999991</c:v>
                </c:pt>
                <c:pt idx="12005">
                  <c:v>66.878999999999991</c:v>
                </c:pt>
                <c:pt idx="12006">
                  <c:v>66.878999999999991</c:v>
                </c:pt>
                <c:pt idx="12007">
                  <c:v>66.878999999999991</c:v>
                </c:pt>
                <c:pt idx="12008">
                  <c:v>66.537000000000006</c:v>
                </c:pt>
                <c:pt idx="12009">
                  <c:v>66.537000000000006</c:v>
                </c:pt>
                <c:pt idx="12010">
                  <c:v>66.537000000000006</c:v>
                </c:pt>
                <c:pt idx="12011">
                  <c:v>66.366</c:v>
                </c:pt>
                <c:pt idx="12012">
                  <c:v>66.537000000000006</c:v>
                </c:pt>
                <c:pt idx="12013">
                  <c:v>67.05</c:v>
                </c:pt>
                <c:pt idx="12014">
                  <c:v>66.878999999999991</c:v>
                </c:pt>
                <c:pt idx="12015">
                  <c:v>67.05</c:v>
                </c:pt>
                <c:pt idx="12016">
                  <c:v>66.878999999999991</c:v>
                </c:pt>
                <c:pt idx="12017">
                  <c:v>67.05</c:v>
                </c:pt>
                <c:pt idx="12018">
                  <c:v>67.391999999999996</c:v>
                </c:pt>
                <c:pt idx="12019">
                  <c:v>67.563999999999993</c:v>
                </c:pt>
                <c:pt idx="12020">
                  <c:v>66.878999999999991</c:v>
                </c:pt>
                <c:pt idx="12021">
                  <c:v>66.708000000000013</c:v>
                </c:pt>
                <c:pt idx="12022">
                  <c:v>67.05</c:v>
                </c:pt>
                <c:pt idx="12023">
                  <c:v>66.878999999999991</c:v>
                </c:pt>
                <c:pt idx="12024">
                  <c:v>67.391999999999996</c:v>
                </c:pt>
                <c:pt idx="12025">
                  <c:v>68.076999999999998</c:v>
                </c:pt>
                <c:pt idx="12026">
                  <c:v>69.621999999999986</c:v>
                </c:pt>
                <c:pt idx="12027">
                  <c:v>70.48</c:v>
                </c:pt>
                <c:pt idx="12028">
                  <c:v>71.512</c:v>
                </c:pt>
                <c:pt idx="12029">
                  <c:v>72.027999999999992</c:v>
                </c:pt>
                <c:pt idx="12030">
                  <c:v>72.718000000000004</c:v>
                </c:pt>
                <c:pt idx="12031">
                  <c:v>74.098000000000013</c:v>
                </c:pt>
                <c:pt idx="12032">
                  <c:v>75.483999999999995</c:v>
                </c:pt>
                <c:pt idx="12033">
                  <c:v>75.483999999999995</c:v>
                </c:pt>
                <c:pt idx="12034">
                  <c:v>74.964000000000013</c:v>
                </c:pt>
                <c:pt idx="12035">
                  <c:v>73.926000000000002</c:v>
                </c:pt>
                <c:pt idx="12036">
                  <c:v>72.891000000000005</c:v>
                </c:pt>
                <c:pt idx="12037">
                  <c:v>72.371999999999986</c:v>
                </c:pt>
                <c:pt idx="12038">
                  <c:v>72.027999999999992</c:v>
                </c:pt>
                <c:pt idx="12039">
                  <c:v>72.027999999999992</c:v>
                </c:pt>
                <c:pt idx="12040">
                  <c:v>71.682999999999993</c:v>
                </c:pt>
                <c:pt idx="12041">
                  <c:v>70.48</c:v>
                </c:pt>
                <c:pt idx="12042">
                  <c:v>70.650999999999982</c:v>
                </c:pt>
                <c:pt idx="12043">
                  <c:v>69.964000000000013</c:v>
                </c:pt>
                <c:pt idx="12044">
                  <c:v>70.137</c:v>
                </c:pt>
                <c:pt idx="12045">
                  <c:v>69.793000000000006</c:v>
                </c:pt>
                <c:pt idx="12046">
                  <c:v>69.106999999999999</c:v>
                </c:pt>
                <c:pt idx="12047">
                  <c:v>68.763000000000005</c:v>
                </c:pt>
                <c:pt idx="12048">
                  <c:v>68.248000000000005</c:v>
                </c:pt>
                <c:pt idx="12049">
                  <c:v>67.906000000000006</c:v>
                </c:pt>
                <c:pt idx="12050">
                  <c:v>67.391999999999996</c:v>
                </c:pt>
                <c:pt idx="12051">
                  <c:v>66.878999999999991</c:v>
                </c:pt>
                <c:pt idx="12052">
                  <c:v>66.366</c:v>
                </c:pt>
                <c:pt idx="12053">
                  <c:v>66.021999999999991</c:v>
                </c:pt>
                <c:pt idx="12054">
                  <c:v>65.679999999999993</c:v>
                </c:pt>
                <c:pt idx="12055">
                  <c:v>65.509</c:v>
                </c:pt>
                <c:pt idx="12056">
                  <c:v>65.509</c:v>
                </c:pt>
                <c:pt idx="12057">
                  <c:v>65.509</c:v>
                </c:pt>
                <c:pt idx="12058">
                  <c:v>65.509</c:v>
                </c:pt>
                <c:pt idx="12059">
                  <c:v>65.679999999999993</c:v>
                </c:pt>
                <c:pt idx="12060">
                  <c:v>65.509</c:v>
                </c:pt>
                <c:pt idx="12061">
                  <c:v>65.509</c:v>
                </c:pt>
                <c:pt idx="12062">
                  <c:v>65.167000000000002</c:v>
                </c:pt>
                <c:pt idx="12063">
                  <c:v>64.995999999999995</c:v>
                </c:pt>
                <c:pt idx="12064">
                  <c:v>64.995999999999995</c:v>
                </c:pt>
                <c:pt idx="12065">
                  <c:v>65.167000000000002</c:v>
                </c:pt>
                <c:pt idx="12066">
                  <c:v>64.824999999999989</c:v>
                </c:pt>
                <c:pt idx="12067">
                  <c:v>64.651999999999987</c:v>
                </c:pt>
                <c:pt idx="12068">
                  <c:v>64.651999999999987</c:v>
                </c:pt>
                <c:pt idx="12069">
                  <c:v>64.480999999999995</c:v>
                </c:pt>
                <c:pt idx="12070">
                  <c:v>64.824999999999989</c:v>
                </c:pt>
                <c:pt idx="12071">
                  <c:v>64.824999999999989</c:v>
                </c:pt>
                <c:pt idx="12072">
                  <c:v>64.651999999999987</c:v>
                </c:pt>
                <c:pt idx="12073">
                  <c:v>64.480999999999995</c:v>
                </c:pt>
                <c:pt idx="12074">
                  <c:v>64.480999999999995</c:v>
                </c:pt>
                <c:pt idx="12075">
                  <c:v>64.651999999999987</c:v>
                </c:pt>
                <c:pt idx="12076">
                  <c:v>64.651999999999987</c:v>
                </c:pt>
                <c:pt idx="12077">
                  <c:v>64.651999999999987</c:v>
                </c:pt>
                <c:pt idx="12078">
                  <c:v>64.480999999999995</c:v>
                </c:pt>
                <c:pt idx="12079">
                  <c:v>64.31</c:v>
                </c:pt>
                <c:pt idx="12080">
                  <c:v>63.797000000000011</c:v>
                </c:pt>
                <c:pt idx="12081">
                  <c:v>63.282000000000004</c:v>
                </c:pt>
                <c:pt idx="12082">
                  <c:v>62.769000000000013</c:v>
                </c:pt>
                <c:pt idx="12083">
                  <c:v>63.111000000000004</c:v>
                </c:pt>
                <c:pt idx="12084">
                  <c:v>63.282000000000004</c:v>
                </c:pt>
                <c:pt idx="12085">
                  <c:v>63.626000000000012</c:v>
                </c:pt>
                <c:pt idx="12086">
                  <c:v>64.138999999999982</c:v>
                </c:pt>
                <c:pt idx="12087">
                  <c:v>64.31</c:v>
                </c:pt>
                <c:pt idx="12088">
                  <c:v>64.824999999999989</c:v>
                </c:pt>
                <c:pt idx="12089">
                  <c:v>65.167000000000002</c:v>
                </c:pt>
                <c:pt idx="12090">
                  <c:v>65.679999999999993</c:v>
                </c:pt>
                <c:pt idx="12091">
                  <c:v>66.192999999999998</c:v>
                </c:pt>
                <c:pt idx="12092">
                  <c:v>66.878999999999991</c:v>
                </c:pt>
                <c:pt idx="12093">
                  <c:v>67.735000000000014</c:v>
                </c:pt>
                <c:pt idx="12094">
                  <c:v>68.933999999999997</c:v>
                </c:pt>
                <c:pt idx="12095">
                  <c:v>69.449000000000012</c:v>
                </c:pt>
                <c:pt idx="12096">
                  <c:v>70.48</c:v>
                </c:pt>
                <c:pt idx="12097">
                  <c:v>71.682999999999993</c:v>
                </c:pt>
                <c:pt idx="12098">
                  <c:v>73.233999999999995</c:v>
                </c:pt>
                <c:pt idx="12099">
                  <c:v>74.271000000000001</c:v>
                </c:pt>
                <c:pt idx="12100">
                  <c:v>75.138999999999982</c:v>
                </c:pt>
                <c:pt idx="12101">
                  <c:v>76.353999999999999</c:v>
                </c:pt>
                <c:pt idx="12102">
                  <c:v>77.400000000000006</c:v>
                </c:pt>
                <c:pt idx="12103">
                  <c:v>77.573999999999998</c:v>
                </c:pt>
                <c:pt idx="12104">
                  <c:v>77.923000000000002</c:v>
                </c:pt>
                <c:pt idx="12105">
                  <c:v>77.748999999999995</c:v>
                </c:pt>
                <c:pt idx="12106">
                  <c:v>77.748999999999995</c:v>
                </c:pt>
                <c:pt idx="12107">
                  <c:v>77.400000000000006</c:v>
                </c:pt>
                <c:pt idx="12108">
                  <c:v>77.573999999999998</c:v>
                </c:pt>
                <c:pt idx="12109">
                  <c:v>77.923000000000002</c:v>
                </c:pt>
                <c:pt idx="12110">
                  <c:v>77.923000000000002</c:v>
                </c:pt>
                <c:pt idx="12111">
                  <c:v>78.098000000000013</c:v>
                </c:pt>
                <c:pt idx="12112">
                  <c:v>77.923000000000002</c:v>
                </c:pt>
                <c:pt idx="12113">
                  <c:v>77.573999999999998</c:v>
                </c:pt>
                <c:pt idx="12114">
                  <c:v>77.400000000000006</c:v>
                </c:pt>
                <c:pt idx="12115">
                  <c:v>76.875999999999991</c:v>
                </c:pt>
                <c:pt idx="12116">
                  <c:v>76.006</c:v>
                </c:pt>
                <c:pt idx="12117">
                  <c:v>74.964000000000013</c:v>
                </c:pt>
                <c:pt idx="12118">
                  <c:v>73.926000000000002</c:v>
                </c:pt>
                <c:pt idx="12119">
                  <c:v>69.964000000000013</c:v>
                </c:pt>
                <c:pt idx="12120">
                  <c:v>69.106999999999999</c:v>
                </c:pt>
                <c:pt idx="12121">
                  <c:v>69.106999999999999</c:v>
                </c:pt>
                <c:pt idx="12122">
                  <c:v>68.933999999999997</c:v>
                </c:pt>
                <c:pt idx="12123">
                  <c:v>68.592000000000013</c:v>
                </c:pt>
                <c:pt idx="12124">
                  <c:v>68.421000000000006</c:v>
                </c:pt>
                <c:pt idx="12125">
                  <c:v>67.906000000000006</c:v>
                </c:pt>
                <c:pt idx="12126">
                  <c:v>67.391999999999996</c:v>
                </c:pt>
                <c:pt idx="12127">
                  <c:v>67.221000000000004</c:v>
                </c:pt>
                <c:pt idx="12128">
                  <c:v>66.878999999999991</c:v>
                </c:pt>
                <c:pt idx="12129">
                  <c:v>66.878999999999991</c:v>
                </c:pt>
                <c:pt idx="12130">
                  <c:v>66.708000000000013</c:v>
                </c:pt>
                <c:pt idx="12131">
                  <c:v>66.366</c:v>
                </c:pt>
                <c:pt idx="12132">
                  <c:v>66.192999999999998</c:v>
                </c:pt>
                <c:pt idx="12133">
                  <c:v>66.192999999999998</c:v>
                </c:pt>
                <c:pt idx="12134">
                  <c:v>66.021999999999991</c:v>
                </c:pt>
                <c:pt idx="12135">
                  <c:v>65.850999999999999</c:v>
                </c:pt>
                <c:pt idx="12136">
                  <c:v>65.509</c:v>
                </c:pt>
                <c:pt idx="12137">
                  <c:v>65.167000000000002</c:v>
                </c:pt>
                <c:pt idx="12138">
                  <c:v>64.651999999999987</c:v>
                </c:pt>
                <c:pt idx="12139">
                  <c:v>64.480999999999995</c:v>
                </c:pt>
                <c:pt idx="12140">
                  <c:v>64.138999999999982</c:v>
                </c:pt>
                <c:pt idx="12141">
                  <c:v>64.138999999999982</c:v>
                </c:pt>
                <c:pt idx="12142">
                  <c:v>63.968000000000011</c:v>
                </c:pt>
                <c:pt idx="12143">
                  <c:v>63.968000000000011</c:v>
                </c:pt>
                <c:pt idx="12144">
                  <c:v>63.626000000000012</c:v>
                </c:pt>
                <c:pt idx="12145">
                  <c:v>63.282000000000004</c:v>
                </c:pt>
                <c:pt idx="12146">
                  <c:v>62.769000000000013</c:v>
                </c:pt>
                <c:pt idx="12147">
                  <c:v>62.254000000000005</c:v>
                </c:pt>
                <c:pt idx="12148">
                  <c:v>61.398000000000003</c:v>
                </c:pt>
                <c:pt idx="12149">
                  <c:v>60.712000000000003</c:v>
                </c:pt>
                <c:pt idx="12150">
                  <c:v>60.024000000000001</c:v>
                </c:pt>
                <c:pt idx="12151">
                  <c:v>59.508000000000003</c:v>
                </c:pt>
                <c:pt idx="12152">
                  <c:v>58.82</c:v>
                </c:pt>
                <c:pt idx="12153">
                  <c:v>58.647000000000006</c:v>
                </c:pt>
                <c:pt idx="12154">
                  <c:v>58.303000000000004</c:v>
                </c:pt>
                <c:pt idx="12155">
                  <c:v>58.131</c:v>
                </c:pt>
                <c:pt idx="12156">
                  <c:v>58.476000000000006</c:v>
                </c:pt>
                <c:pt idx="12157">
                  <c:v>59.68</c:v>
                </c:pt>
                <c:pt idx="12158">
                  <c:v>61.053999999999995</c:v>
                </c:pt>
                <c:pt idx="12159">
                  <c:v>62.254000000000005</c:v>
                </c:pt>
                <c:pt idx="12160">
                  <c:v>63.282000000000004</c:v>
                </c:pt>
                <c:pt idx="12161">
                  <c:v>64.31</c:v>
                </c:pt>
                <c:pt idx="12162">
                  <c:v>65.509</c:v>
                </c:pt>
                <c:pt idx="12163">
                  <c:v>68.763000000000005</c:v>
                </c:pt>
                <c:pt idx="12164">
                  <c:v>69.449000000000012</c:v>
                </c:pt>
                <c:pt idx="12165">
                  <c:v>70.823999999999998</c:v>
                </c:pt>
                <c:pt idx="12166">
                  <c:v>72.027999999999992</c:v>
                </c:pt>
                <c:pt idx="12167">
                  <c:v>73.233999999999995</c:v>
                </c:pt>
                <c:pt idx="12168">
                  <c:v>73.926000000000002</c:v>
                </c:pt>
                <c:pt idx="12169">
                  <c:v>74.790999999999997</c:v>
                </c:pt>
                <c:pt idx="12170">
                  <c:v>75.312000000000012</c:v>
                </c:pt>
                <c:pt idx="12171">
                  <c:v>75.658999999999992</c:v>
                </c:pt>
                <c:pt idx="12172">
                  <c:v>76.353999999999999</c:v>
                </c:pt>
                <c:pt idx="12173">
                  <c:v>77.224999999999994</c:v>
                </c:pt>
                <c:pt idx="12174">
                  <c:v>77.573999999999998</c:v>
                </c:pt>
                <c:pt idx="12175">
                  <c:v>77.748999999999995</c:v>
                </c:pt>
                <c:pt idx="12176">
                  <c:v>78.098000000000013</c:v>
                </c:pt>
                <c:pt idx="12177">
                  <c:v>78.274000000000001</c:v>
                </c:pt>
                <c:pt idx="12178">
                  <c:v>80.206000000000003</c:v>
                </c:pt>
                <c:pt idx="12179">
                  <c:v>80.206000000000003</c:v>
                </c:pt>
                <c:pt idx="12180">
                  <c:v>80.558999999999983</c:v>
                </c:pt>
                <c:pt idx="12181">
                  <c:v>80.028999999999982</c:v>
                </c:pt>
                <c:pt idx="12182">
                  <c:v>79.501999999999995</c:v>
                </c:pt>
                <c:pt idx="12183">
                  <c:v>79.325999999999979</c:v>
                </c:pt>
                <c:pt idx="12184">
                  <c:v>78.8</c:v>
                </c:pt>
                <c:pt idx="12185">
                  <c:v>78.623999999999981</c:v>
                </c:pt>
                <c:pt idx="12186">
                  <c:v>78.974999999999994</c:v>
                </c:pt>
                <c:pt idx="12187">
                  <c:v>78.8</c:v>
                </c:pt>
                <c:pt idx="12188">
                  <c:v>78.098000000000013</c:v>
                </c:pt>
                <c:pt idx="12189">
                  <c:v>78.449000000000012</c:v>
                </c:pt>
                <c:pt idx="12190">
                  <c:v>79.150999999999982</c:v>
                </c:pt>
                <c:pt idx="12191">
                  <c:v>78.274000000000001</c:v>
                </c:pt>
                <c:pt idx="12192">
                  <c:v>75.483999999999995</c:v>
                </c:pt>
                <c:pt idx="12193">
                  <c:v>73.406999999999996</c:v>
                </c:pt>
                <c:pt idx="12194">
                  <c:v>71.682999999999993</c:v>
                </c:pt>
                <c:pt idx="12195">
                  <c:v>70.650999999999982</c:v>
                </c:pt>
                <c:pt idx="12196">
                  <c:v>69.793000000000006</c:v>
                </c:pt>
                <c:pt idx="12197">
                  <c:v>69.106999999999999</c:v>
                </c:pt>
                <c:pt idx="12198">
                  <c:v>68.763000000000005</c:v>
                </c:pt>
                <c:pt idx="12199">
                  <c:v>68.933999999999997</c:v>
                </c:pt>
                <c:pt idx="12200">
                  <c:v>68.592000000000013</c:v>
                </c:pt>
                <c:pt idx="12201">
                  <c:v>68.421000000000006</c:v>
                </c:pt>
                <c:pt idx="12202">
                  <c:v>68.248000000000005</c:v>
                </c:pt>
                <c:pt idx="12203">
                  <c:v>68.421000000000006</c:v>
                </c:pt>
                <c:pt idx="12204">
                  <c:v>68.421000000000006</c:v>
                </c:pt>
                <c:pt idx="12205">
                  <c:v>68.248000000000005</c:v>
                </c:pt>
                <c:pt idx="12206">
                  <c:v>68.076999999999998</c:v>
                </c:pt>
                <c:pt idx="12207">
                  <c:v>68.248000000000005</c:v>
                </c:pt>
                <c:pt idx="12208">
                  <c:v>68.076999999999998</c:v>
                </c:pt>
                <c:pt idx="12209">
                  <c:v>67.563999999999993</c:v>
                </c:pt>
                <c:pt idx="12210">
                  <c:v>66.878999999999991</c:v>
                </c:pt>
                <c:pt idx="12211">
                  <c:v>66.366</c:v>
                </c:pt>
                <c:pt idx="12212">
                  <c:v>66.021999999999991</c:v>
                </c:pt>
                <c:pt idx="12213">
                  <c:v>66.021999999999991</c:v>
                </c:pt>
                <c:pt idx="12214">
                  <c:v>66.021999999999991</c:v>
                </c:pt>
                <c:pt idx="12215">
                  <c:v>65.679999999999993</c:v>
                </c:pt>
                <c:pt idx="12216">
                  <c:v>65.337999999999994</c:v>
                </c:pt>
                <c:pt idx="12217">
                  <c:v>65.167000000000002</c:v>
                </c:pt>
                <c:pt idx="12218">
                  <c:v>64.824999999999989</c:v>
                </c:pt>
                <c:pt idx="12219">
                  <c:v>64.480999999999995</c:v>
                </c:pt>
                <c:pt idx="12220">
                  <c:v>64.480999999999995</c:v>
                </c:pt>
                <c:pt idx="12221">
                  <c:v>64.138999999999982</c:v>
                </c:pt>
                <c:pt idx="12222">
                  <c:v>63.626000000000012</c:v>
                </c:pt>
                <c:pt idx="12223">
                  <c:v>62.94</c:v>
                </c:pt>
                <c:pt idx="12224">
                  <c:v>62.425000000000004</c:v>
                </c:pt>
                <c:pt idx="12225">
                  <c:v>62.425000000000004</c:v>
                </c:pt>
                <c:pt idx="12226">
                  <c:v>62.769000000000013</c:v>
                </c:pt>
                <c:pt idx="12227">
                  <c:v>62.94</c:v>
                </c:pt>
                <c:pt idx="12228">
                  <c:v>63.454999999999998</c:v>
                </c:pt>
                <c:pt idx="12229">
                  <c:v>64.138999999999982</c:v>
                </c:pt>
                <c:pt idx="12230">
                  <c:v>64.824999999999989</c:v>
                </c:pt>
                <c:pt idx="12231">
                  <c:v>65.679999999999993</c:v>
                </c:pt>
                <c:pt idx="12232">
                  <c:v>66.537000000000006</c:v>
                </c:pt>
                <c:pt idx="12233">
                  <c:v>67.391999999999996</c:v>
                </c:pt>
                <c:pt idx="12234">
                  <c:v>68.592000000000013</c:v>
                </c:pt>
                <c:pt idx="12235">
                  <c:v>70.137</c:v>
                </c:pt>
                <c:pt idx="12236">
                  <c:v>71.85599999999998</c:v>
                </c:pt>
                <c:pt idx="12237">
                  <c:v>73.58</c:v>
                </c:pt>
                <c:pt idx="12238">
                  <c:v>74.446000000000012</c:v>
                </c:pt>
                <c:pt idx="12239">
                  <c:v>75.138999999999982</c:v>
                </c:pt>
                <c:pt idx="12240">
                  <c:v>76.006</c:v>
                </c:pt>
                <c:pt idx="12241">
                  <c:v>77.05</c:v>
                </c:pt>
                <c:pt idx="12242">
                  <c:v>77.573999999999998</c:v>
                </c:pt>
                <c:pt idx="12243">
                  <c:v>77.748999999999995</c:v>
                </c:pt>
                <c:pt idx="12244">
                  <c:v>77.573999999999998</c:v>
                </c:pt>
                <c:pt idx="12245">
                  <c:v>77.400000000000006</c:v>
                </c:pt>
                <c:pt idx="12246">
                  <c:v>77.400000000000006</c:v>
                </c:pt>
                <c:pt idx="12247">
                  <c:v>76.875999999999991</c:v>
                </c:pt>
                <c:pt idx="12248">
                  <c:v>76.875999999999991</c:v>
                </c:pt>
                <c:pt idx="12249">
                  <c:v>76.875999999999991</c:v>
                </c:pt>
                <c:pt idx="12250">
                  <c:v>77.05</c:v>
                </c:pt>
                <c:pt idx="12251">
                  <c:v>76.527999999999992</c:v>
                </c:pt>
                <c:pt idx="12252">
                  <c:v>76.703000000000003</c:v>
                </c:pt>
                <c:pt idx="12253">
                  <c:v>77.224999999999994</c:v>
                </c:pt>
                <c:pt idx="12254">
                  <c:v>77.923000000000002</c:v>
                </c:pt>
                <c:pt idx="12255">
                  <c:v>78.449000000000012</c:v>
                </c:pt>
                <c:pt idx="12256">
                  <c:v>77.400000000000006</c:v>
                </c:pt>
                <c:pt idx="12257">
                  <c:v>77.923000000000002</c:v>
                </c:pt>
                <c:pt idx="12258">
                  <c:v>78.098000000000013</c:v>
                </c:pt>
                <c:pt idx="12259">
                  <c:v>76.875999999999991</c:v>
                </c:pt>
                <c:pt idx="12260">
                  <c:v>76.527999999999992</c:v>
                </c:pt>
                <c:pt idx="12261">
                  <c:v>76.353999999999999</c:v>
                </c:pt>
                <c:pt idx="12262">
                  <c:v>77.05</c:v>
                </c:pt>
                <c:pt idx="12263">
                  <c:v>76.527999999999992</c:v>
                </c:pt>
                <c:pt idx="12264">
                  <c:v>75.312000000000012</c:v>
                </c:pt>
                <c:pt idx="12265">
                  <c:v>73.58</c:v>
                </c:pt>
                <c:pt idx="12266">
                  <c:v>71.85599999999998</c:v>
                </c:pt>
                <c:pt idx="12267">
                  <c:v>70.48</c:v>
                </c:pt>
                <c:pt idx="12268">
                  <c:v>69.793000000000006</c:v>
                </c:pt>
                <c:pt idx="12269">
                  <c:v>68.933999999999997</c:v>
                </c:pt>
                <c:pt idx="12270">
                  <c:v>68.248000000000005</c:v>
                </c:pt>
                <c:pt idx="12271">
                  <c:v>66.878999999999991</c:v>
                </c:pt>
                <c:pt idx="12272">
                  <c:v>66.192999999999998</c:v>
                </c:pt>
                <c:pt idx="12273">
                  <c:v>66.021999999999991</c:v>
                </c:pt>
                <c:pt idx="12274">
                  <c:v>65.167000000000002</c:v>
                </c:pt>
                <c:pt idx="12275">
                  <c:v>64.651999999999987</c:v>
                </c:pt>
                <c:pt idx="12276">
                  <c:v>64.138999999999982</c:v>
                </c:pt>
                <c:pt idx="12277">
                  <c:v>63.626000000000012</c:v>
                </c:pt>
                <c:pt idx="12278">
                  <c:v>63.282000000000004</c:v>
                </c:pt>
                <c:pt idx="12279">
                  <c:v>62.94</c:v>
                </c:pt>
                <c:pt idx="12280">
                  <c:v>62.769000000000013</c:v>
                </c:pt>
                <c:pt idx="12281">
                  <c:v>62.425000000000004</c:v>
                </c:pt>
                <c:pt idx="12282">
                  <c:v>62.083000000000006</c:v>
                </c:pt>
                <c:pt idx="12283">
                  <c:v>61.741</c:v>
                </c:pt>
                <c:pt idx="12284">
                  <c:v>61.741</c:v>
                </c:pt>
                <c:pt idx="12285">
                  <c:v>61.227000000000011</c:v>
                </c:pt>
                <c:pt idx="12286">
                  <c:v>60.882999999999996</c:v>
                </c:pt>
                <c:pt idx="12287">
                  <c:v>60.539000000000001</c:v>
                </c:pt>
                <c:pt idx="12288">
                  <c:v>60.539000000000001</c:v>
                </c:pt>
                <c:pt idx="12289">
                  <c:v>60.024000000000001</c:v>
                </c:pt>
                <c:pt idx="12290">
                  <c:v>60.368000000000002</c:v>
                </c:pt>
                <c:pt idx="12291">
                  <c:v>60.368000000000002</c:v>
                </c:pt>
                <c:pt idx="12292">
                  <c:v>60.368000000000002</c:v>
                </c:pt>
                <c:pt idx="12293">
                  <c:v>60.712000000000003</c:v>
                </c:pt>
                <c:pt idx="12294">
                  <c:v>60.712000000000003</c:v>
                </c:pt>
                <c:pt idx="12295">
                  <c:v>60.712000000000003</c:v>
                </c:pt>
                <c:pt idx="12296">
                  <c:v>60.539000000000001</c:v>
                </c:pt>
                <c:pt idx="12297">
                  <c:v>60.024000000000001</c:v>
                </c:pt>
                <c:pt idx="12298">
                  <c:v>59.68</c:v>
                </c:pt>
                <c:pt idx="12299">
                  <c:v>59.850999999999999</c:v>
                </c:pt>
                <c:pt idx="12300">
                  <c:v>60.539000000000001</c:v>
                </c:pt>
                <c:pt idx="12301">
                  <c:v>61.227000000000011</c:v>
                </c:pt>
                <c:pt idx="12302">
                  <c:v>62.083000000000006</c:v>
                </c:pt>
                <c:pt idx="12303">
                  <c:v>63.111000000000004</c:v>
                </c:pt>
                <c:pt idx="12304">
                  <c:v>64.138999999999982</c:v>
                </c:pt>
                <c:pt idx="12305">
                  <c:v>65.509</c:v>
                </c:pt>
                <c:pt idx="12306">
                  <c:v>66.878999999999991</c:v>
                </c:pt>
                <c:pt idx="12307">
                  <c:v>68.763000000000005</c:v>
                </c:pt>
                <c:pt idx="12308">
                  <c:v>69.964000000000013</c:v>
                </c:pt>
                <c:pt idx="12309">
                  <c:v>71.85599999999998</c:v>
                </c:pt>
                <c:pt idx="12310">
                  <c:v>73.406999999999996</c:v>
                </c:pt>
                <c:pt idx="12311">
                  <c:v>74.790999999999997</c:v>
                </c:pt>
                <c:pt idx="12312">
                  <c:v>76.006</c:v>
                </c:pt>
                <c:pt idx="12313">
                  <c:v>77.224999999999994</c:v>
                </c:pt>
                <c:pt idx="12314">
                  <c:v>77.748999999999995</c:v>
                </c:pt>
                <c:pt idx="12315">
                  <c:v>77.748999999999995</c:v>
                </c:pt>
                <c:pt idx="12316">
                  <c:v>77.923000000000002</c:v>
                </c:pt>
                <c:pt idx="12317">
                  <c:v>78.449000000000012</c:v>
                </c:pt>
                <c:pt idx="12318">
                  <c:v>78.8</c:v>
                </c:pt>
                <c:pt idx="12319">
                  <c:v>79.325999999999979</c:v>
                </c:pt>
                <c:pt idx="12320">
                  <c:v>79.325999999999979</c:v>
                </c:pt>
                <c:pt idx="12321">
                  <c:v>79.85299999999998</c:v>
                </c:pt>
                <c:pt idx="12322">
                  <c:v>81.796999999999997</c:v>
                </c:pt>
                <c:pt idx="12323">
                  <c:v>80.381999999999991</c:v>
                </c:pt>
                <c:pt idx="12324">
                  <c:v>80.206000000000003</c:v>
                </c:pt>
                <c:pt idx="12325">
                  <c:v>80.028999999999982</c:v>
                </c:pt>
                <c:pt idx="12326">
                  <c:v>79.677999999999983</c:v>
                </c:pt>
                <c:pt idx="12327">
                  <c:v>79.85299999999998</c:v>
                </c:pt>
                <c:pt idx="12328">
                  <c:v>80.206000000000003</c:v>
                </c:pt>
                <c:pt idx="12329">
                  <c:v>79.677999999999983</c:v>
                </c:pt>
                <c:pt idx="12330">
                  <c:v>79.85299999999998</c:v>
                </c:pt>
                <c:pt idx="12331">
                  <c:v>80.028999999999982</c:v>
                </c:pt>
                <c:pt idx="12332">
                  <c:v>80.028999999999982</c:v>
                </c:pt>
                <c:pt idx="12333">
                  <c:v>79.677999999999983</c:v>
                </c:pt>
                <c:pt idx="12334">
                  <c:v>81.442000000000007</c:v>
                </c:pt>
                <c:pt idx="12335">
                  <c:v>78.8</c:v>
                </c:pt>
                <c:pt idx="12336">
                  <c:v>76.353999999999999</c:v>
                </c:pt>
                <c:pt idx="12337">
                  <c:v>74.446000000000012</c:v>
                </c:pt>
                <c:pt idx="12338">
                  <c:v>73.062000000000012</c:v>
                </c:pt>
                <c:pt idx="12339">
                  <c:v>71.85599999999998</c:v>
                </c:pt>
                <c:pt idx="12340">
                  <c:v>70.995000000000005</c:v>
                </c:pt>
                <c:pt idx="12341">
                  <c:v>70.48</c:v>
                </c:pt>
                <c:pt idx="12342">
                  <c:v>69.964000000000013</c:v>
                </c:pt>
                <c:pt idx="12343">
                  <c:v>69.106999999999999</c:v>
                </c:pt>
                <c:pt idx="12344">
                  <c:v>68.592000000000013</c:v>
                </c:pt>
                <c:pt idx="12345">
                  <c:v>67.906000000000006</c:v>
                </c:pt>
                <c:pt idx="12346">
                  <c:v>67.563999999999993</c:v>
                </c:pt>
                <c:pt idx="12347">
                  <c:v>66.878999999999991</c:v>
                </c:pt>
                <c:pt idx="12348">
                  <c:v>66.192999999999998</c:v>
                </c:pt>
                <c:pt idx="12349">
                  <c:v>65.850999999999999</c:v>
                </c:pt>
                <c:pt idx="12350">
                  <c:v>65.337999999999994</c:v>
                </c:pt>
                <c:pt idx="12351">
                  <c:v>64.824999999999989</c:v>
                </c:pt>
                <c:pt idx="12352">
                  <c:v>64.651999999999987</c:v>
                </c:pt>
                <c:pt idx="12353">
                  <c:v>64.651999999999987</c:v>
                </c:pt>
                <c:pt idx="12354">
                  <c:v>64.138999999999982</c:v>
                </c:pt>
                <c:pt idx="12355">
                  <c:v>63.968000000000011</c:v>
                </c:pt>
                <c:pt idx="12356">
                  <c:v>63.454999999999998</c:v>
                </c:pt>
                <c:pt idx="12357">
                  <c:v>63.626000000000012</c:v>
                </c:pt>
                <c:pt idx="12358">
                  <c:v>62.94</c:v>
                </c:pt>
                <c:pt idx="12359">
                  <c:v>62.769000000000013</c:v>
                </c:pt>
                <c:pt idx="12360">
                  <c:v>62.598000000000006</c:v>
                </c:pt>
                <c:pt idx="12361">
                  <c:v>62.425000000000004</c:v>
                </c:pt>
                <c:pt idx="12362">
                  <c:v>62.254000000000005</c:v>
                </c:pt>
                <c:pt idx="12363">
                  <c:v>62.598000000000006</c:v>
                </c:pt>
                <c:pt idx="12364">
                  <c:v>62.94</c:v>
                </c:pt>
                <c:pt idx="12365">
                  <c:v>63.111000000000004</c:v>
                </c:pt>
                <c:pt idx="12366">
                  <c:v>63.111000000000004</c:v>
                </c:pt>
                <c:pt idx="12367">
                  <c:v>62.769000000000013</c:v>
                </c:pt>
                <c:pt idx="12368">
                  <c:v>62.598000000000006</c:v>
                </c:pt>
                <c:pt idx="12369">
                  <c:v>62.425000000000004</c:v>
                </c:pt>
                <c:pt idx="12370">
                  <c:v>62.425000000000004</c:v>
                </c:pt>
                <c:pt idx="12371">
                  <c:v>62.425000000000004</c:v>
                </c:pt>
                <c:pt idx="12372">
                  <c:v>62.598000000000006</c:v>
                </c:pt>
                <c:pt idx="12373">
                  <c:v>62.598000000000006</c:v>
                </c:pt>
                <c:pt idx="12374">
                  <c:v>63.282000000000004</c:v>
                </c:pt>
                <c:pt idx="12375">
                  <c:v>63.797000000000011</c:v>
                </c:pt>
                <c:pt idx="12376">
                  <c:v>64.824999999999989</c:v>
                </c:pt>
                <c:pt idx="12377">
                  <c:v>65.850999999999999</c:v>
                </c:pt>
                <c:pt idx="12378">
                  <c:v>67.563999999999993</c:v>
                </c:pt>
                <c:pt idx="12379">
                  <c:v>69.106999999999999</c:v>
                </c:pt>
                <c:pt idx="12380">
                  <c:v>70.650999999999982</c:v>
                </c:pt>
                <c:pt idx="12381">
                  <c:v>72.891000000000005</c:v>
                </c:pt>
                <c:pt idx="12382">
                  <c:v>73.926000000000002</c:v>
                </c:pt>
                <c:pt idx="12383">
                  <c:v>75.138999999999982</c:v>
                </c:pt>
                <c:pt idx="12384">
                  <c:v>76.527999999999992</c:v>
                </c:pt>
                <c:pt idx="12385">
                  <c:v>77.748999999999995</c:v>
                </c:pt>
                <c:pt idx="12386">
                  <c:v>78.8</c:v>
                </c:pt>
                <c:pt idx="12387">
                  <c:v>79.150999999999982</c:v>
                </c:pt>
                <c:pt idx="12388">
                  <c:v>79.325999999999979</c:v>
                </c:pt>
                <c:pt idx="12389">
                  <c:v>79.501999999999995</c:v>
                </c:pt>
                <c:pt idx="12390">
                  <c:v>80.028999999999982</c:v>
                </c:pt>
                <c:pt idx="12391">
                  <c:v>80.206000000000003</c:v>
                </c:pt>
                <c:pt idx="12392">
                  <c:v>80.206000000000003</c:v>
                </c:pt>
                <c:pt idx="12393">
                  <c:v>80.735000000000014</c:v>
                </c:pt>
                <c:pt idx="12394">
                  <c:v>82.685999999999993</c:v>
                </c:pt>
                <c:pt idx="12395">
                  <c:v>81.442000000000007</c:v>
                </c:pt>
                <c:pt idx="12396">
                  <c:v>81.266000000000005</c:v>
                </c:pt>
                <c:pt idx="12397">
                  <c:v>81.620999999999981</c:v>
                </c:pt>
                <c:pt idx="12398">
                  <c:v>81.620999999999981</c:v>
                </c:pt>
                <c:pt idx="12399">
                  <c:v>80.911000000000016</c:v>
                </c:pt>
                <c:pt idx="12400">
                  <c:v>80.558999999999983</c:v>
                </c:pt>
                <c:pt idx="12401">
                  <c:v>80.381999999999991</c:v>
                </c:pt>
                <c:pt idx="12402">
                  <c:v>80.558999999999983</c:v>
                </c:pt>
                <c:pt idx="12403">
                  <c:v>80.381999999999991</c:v>
                </c:pt>
                <c:pt idx="12404">
                  <c:v>80.206000000000003</c:v>
                </c:pt>
                <c:pt idx="12405">
                  <c:v>79.501999999999995</c:v>
                </c:pt>
                <c:pt idx="12406">
                  <c:v>81.620999999999981</c:v>
                </c:pt>
                <c:pt idx="12407">
                  <c:v>80.028999999999982</c:v>
                </c:pt>
                <c:pt idx="12408">
                  <c:v>77.224999999999994</c:v>
                </c:pt>
                <c:pt idx="12409">
                  <c:v>74.446000000000012</c:v>
                </c:pt>
                <c:pt idx="12410">
                  <c:v>72.545000000000002</c:v>
                </c:pt>
                <c:pt idx="12411">
                  <c:v>71.167999999999992</c:v>
                </c:pt>
                <c:pt idx="12412">
                  <c:v>70.137</c:v>
                </c:pt>
                <c:pt idx="12413">
                  <c:v>68.933999999999997</c:v>
                </c:pt>
                <c:pt idx="12414">
                  <c:v>67.735000000000014</c:v>
                </c:pt>
                <c:pt idx="12415">
                  <c:v>66.537000000000006</c:v>
                </c:pt>
                <c:pt idx="12416">
                  <c:v>65.167000000000002</c:v>
                </c:pt>
                <c:pt idx="12417">
                  <c:v>64.824999999999989</c:v>
                </c:pt>
                <c:pt idx="12418">
                  <c:v>63.797000000000011</c:v>
                </c:pt>
                <c:pt idx="12419">
                  <c:v>63.111000000000004</c:v>
                </c:pt>
                <c:pt idx="12420">
                  <c:v>62.598000000000006</c:v>
                </c:pt>
                <c:pt idx="12421">
                  <c:v>62.083000000000006</c:v>
                </c:pt>
                <c:pt idx="12422">
                  <c:v>61.569000000000003</c:v>
                </c:pt>
                <c:pt idx="12423">
                  <c:v>61.227000000000011</c:v>
                </c:pt>
                <c:pt idx="12424">
                  <c:v>60.712000000000003</c:v>
                </c:pt>
                <c:pt idx="12425">
                  <c:v>60.539000000000001</c:v>
                </c:pt>
                <c:pt idx="12426">
                  <c:v>59.68</c:v>
                </c:pt>
                <c:pt idx="12427">
                  <c:v>59.336999999999996</c:v>
                </c:pt>
                <c:pt idx="12428">
                  <c:v>59.508000000000003</c:v>
                </c:pt>
                <c:pt idx="12429">
                  <c:v>59.164000000000001</c:v>
                </c:pt>
                <c:pt idx="12430">
                  <c:v>59.164000000000001</c:v>
                </c:pt>
                <c:pt idx="12431">
                  <c:v>59.164000000000001</c:v>
                </c:pt>
                <c:pt idx="12432">
                  <c:v>59.164000000000001</c:v>
                </c:pt>
                <c:pt idx="12433">
                  <c:v>58.303000000000004</c:v>
                </c:pt>
                <c:pt idx="12434">
                  <c:v>57.785000000000004</c:v>
                </c:pt>
                <c:pt idx="12435">
                  <c:v>58.82</c:v>
                </c:pt>
                <c:pt idx="12436">
                  <c:v>58.82</c:v>
                </c:pt>
                <c:pt idx="12437">
                  <c:v>58.993000000000002</c:v>
                </c:pt>
                <c:pt idx="12438">
                  <c:v>59.164000000000001</c:v>
                </c:pt>
                <c:pt idx="12439">
                  <c:v>58.993000000000002</c:v>
                </c:pt>
                <c:pt idx="12440">
                  <c:v>59.164000000000001</c:v>
                </c:pt>
                <c:pt idx="12441">
                  <c:v>59.164000000000001</c:v>
                </c:pt>
                <c:pt idx="12442">
                  <c:v>59.164000000000001</c:v>
                </c:pt>
                <c:pt idx="12443">
                  <c:v>59.164000000000001</c:v>
                </c:pt>
                <c:pt idx="12444">
                  <c:v>59.336999999999996</c:v>
                </c:pt>
                <c:pt idx="12445">
                  <c:v>59.336999999999996</c:v>
                </c:pt>
                <c:pt idx="12446">
                  <c:v>59.850999999999999</c:v>
                </c:pt>
                <c:pt idx="12447">
                  <c:v>60.712000000000003</c:v>
                </c:pt>
                <c:pt idx="12448">
                  <c:v>61.569000000000003</c:v>
                </c:pt>
                <c:pt idx="12449">
                  <c:v>62.94</c:v>
                </c:pt>
                <c:pt idx="12450">
                  <c:v>64.480999999999995</c:v>
                </c:pt>
                <c:pt idx="12451">
                  <c:v>66.021999999999991</c:v>
                </c:pt>
                <c:pt idx="12452">
                  <c:v>67.391999999999996</c:v>
                </c:pt>
                <c:pt idx="12453">
                  <c:v>69.106999999999999</c:v>
                </c:pt>
                <c:pt idx="12454">
                  <c:v>71.167999999999992</c:v>
                </c:pt>
                <c:pt idx="12455">
                  <c:v>72.891000000000005</c:v>
                </c:pt>
                <c:pt idx="12456">
                  <c:v>74.446000000000012</c:v>
                </c:pt>
                <c:pt idx="12457">
                  <c:v>75.658999999999992</c:v>
                </c:pt>
                <c:pt idx="12458">
                  <c:v>77.05</c:v>
                </c:pt>
                <c:pt idx="12459">
                  <c:v>77.573999999999998</c:v>
                </c:pt>
                <c:pt idx="12460">
                  <c:v>78.623999999999981</c:v>
                </c:pt>
                <c:pt idx="12461">
                  <c:v>79.150999999999982</c:v>
                </c:pt>
                <c:pt idx="12462">
                  <c:v>79.85299999999998</c:v>
                </c:pt>
                <c:pt idx="12463">
                  <c:v>80.028999999999982</c:v>
                </c:pt>
                <c:pt idx="12464">
                  <c:v>79.85299999999998</c:v>
                </c:pt>
                <c:pt idx="12465">
                  <c:v>79.501999999999995</c:v>
                </c:pt>
                <c:pt idx="12466">
                  <c:v>80.028999999999982</c:v>
                </c:pt>
                <c:pt idx="12467">
                  <c:v>79.325999999999979</c:v>
                </c:pt>
                <c:pt idx="12468">
                  <c:v>79.325999999999979</c:v>
                </c:pt>
                <c:pt idx="12469">
                  <c:v>79.501999999999995</c:v>
                </c:pt>
                <c:pt idx="12470">
                  <c:v>79.501999999999995</c:v>
                </c:pt>
                <c:pt idx="12471">
                  <c:v>78.974999999999994</c:v>
                </c:pt>
                <c:pt idx="12472">
                  <c:v>78.623999999999981</c:v>
                </c:pt>
                <c:pt idx="12473">
                  <c:v>78.623999999999981</c:v>
                </c:pt>
                <c:pt idx="12474">
                  <c:v>78.8</c:v>
                </c:pt>
                <c:pt idx="12475">
                  <c:v>78.449000000000012</c:v>
                </c:pt>
                <c:pt idx="12476">
                  <c:v>78.8</c:v>
                </c:pt>
                <c:pt idx="12477">
                  <c:v>79.150999999999982</c:v>
                </c:pt>
                <c:pt idx="12478">
                  <c:v>82.864000000000004</c:v>
                </c:pt>
                <c:pt idx="12479">
                  <c:v>81.09</c:v>
                </c:pt>
                <c:pt idx="12480">
                  <c:v>78.449000000000012</c:v>
                </c:pt>
                <c:pt idx="12481">
                  <c:v>73.062000000000012</c:v>
                </c:pt>
                <c:pt idx="12482">
                  <c:v>69.449000000000012</c:v>
                </c:pt>
                <c:pt idx="12483">
                  <c:v>68.076999999999998</c:v>
                </c:pt>
                <c:pt idx="12484">
                  <c:v>66.878999999999991</c:v>
                </c:pt>
                <c:pt idx="12485">
                  <c:v>66.366</c:v>
                </c:pt>
                <c:pt idx="12486">
                  <c:v>65.167000000000002</c:v>
                </c:pt>
                <c:pt idx="12487">
                  <c:v>64.138999999999982</c:v>
                </c:pt>
                <c:pt idx="12488">
                  <c:v>63.454999999999998</c:v>
                </c:pt>
                <c:pt idx="12489">
                  <c:v>63.111000000000004</c:v>
                </c:pt>
                <c:pt idx="12490">
                  <c:v>62.425000000000004</c:v>
                </c:pt>
                <c:pt idx="12491">
                  <c:v>62.083000000000006</c:v>
                </c:pt>
                <c:pt idx="12492">
                  <c:v>61.569000000000003</c:v>
                </c:pt>
                <c:pt idx="12493">
                  <c:v>61.053999999999995</c:v>
                </c:pt>
                <c:pt idx="12494">
                  <c:v>61.398000000000003</c:v>
                </c:pt>
                <c:pt idx="12495">
                  <c:v>61.569000000000003</c:v>
                </c:pt>
                <c:pt idx="12496">
                  <c:v>61.053999999999995</c:v>
                </c:pt>
                <c:pt idx="12497">
                  <c:v>60.882999999999996</c:v>
                </c:pt>
                <c:pt idx="12498">
                  <c:v>60.024000000000001</c:v>
                </c:pt>
                <c:pt idx="12499">
                  <c:v>60.024000000000001</c:v>
                </c:pt>
                <c:pt idx="12500">
                  <c:v>59.508000000000003</c:v>
                </c:pt>
                <c:pt idx="12501">
                  <c:v>59.68</c:v>
                </c:pt>
                <c:pt idx="12502">
                  <c:v>59.68</c:v>
                </c:pt>
                <c:pt idx="12503">
                  <c:v>59.164000000000001</c:v>
                </c:pt>
                <c:pt idx="12504">
                  <c:v>58.993000000000002</c:v>
                </c:pt>
                <c:pt idx="12505">
                  <c:v>58.993000000000002</c:v>
                </c:pt>
                <c:pt idx="12506">
                  <c:v>58.303000000000004</c:v>
                </c:pt>
                <c:pt idx="12507">
                  <c:v>58.303000000000004</c:v>
                </c:pt>
                <c:pt idx="12508">
                  <c:v>57.785000000000004</c:v>
                </c:pt>
                <c:pt idx="12509">
                  <c:v>57.440999999999995</c:v>
                </c:pt>
                <c:pt idx="12510">
                  <c:v>57.096000000000011</c:v>
                </c:pt>
                <c:pt idx="12511">
                  <c:v>56.75</c:v>
                </c:pt>
                <c:pt idx="12512">
                  <c:v>56.75</c:v>
                </c:pt>
                <c:pt idx="12513">
                  <c:v>56.923000000000002</c:v>
                </c:pt>
                <c:pt idx="12514">
                  <c:v>56.923000000000002</c:v>
                </c:pt>
                <c:pt idx="12515">
                  <c:v>57.096000000000011</c:v>
                </c:pt>
                <c:pt idx="12516">
                  <c:v>57.614000000000004</c:v>
                </c:pt>
                <c:pt idx="12517">
                  <c:v>58.476000000000006</c:v>
                </c:pt>
                <c:pt idx="12518">
                  <c:v>59.68</c:v>
                </c:pt>
                <c:pt idx="12519">
                  <c:v>60.882999999999996</c:v>
                </c:pt>
                <c:pt idx="12520">
                  <c:v>62.254000000000005</c:v>
                </c:pt>
                <c:pt idx="12521">
                  <c:v>64.31</c:v>
                </c:pt>
                <c:pt idx="12522">
                  <c:v>66.192999999999998</c:v>
                </c:pt>
                <c:pt idx="12523">
                  <c:v>67.735000000000014</c:v>
                </c:pt>
                <c:pt idx="12524">
                  <c:v>69.277999999999992</c:v>
                </c:pt>
                <c:pt idx="12525">
                  <c:v>71.167999999999992</c:v>
                </c:pt>
                <c:pt idx="12526">
                  <c:v>72.371999999999986</c:v>
                </c:pt>
                <c:pt idx="12527">
                  <c:v>73.58</c:v>
                </c:pt>
                <c:pt idx="12528">
                  <c:v>74.619</c:v>
                </c:pt>
                <c:pt idx="12529">
                  <c:v>75.831999999999994</c:v>
                </c:pt>
                <c:pt idx="12530">
                  <c:v>76.353999999999999</c:v>
                </c:pt>
                <c:pt idx="12531">
                  <c:v>77.400000000000006</c:v>
                </c:pt>
                <c:pt idx="12532">
                  <c:v>78.274000000000001</c:v>
                </c:pt>
                <c:pt idx="12533">
                  <c:v>78.8</c:v>
                </c:pt>
                <c:pt idx="12534">
                  <c:v>79.325999999999979</c:v>
                </c:pt>
                <c:pt idx="12535">
                  <c:v>79.677999999999983</c:v>
                </c:pt>
                <c:pt idx="12536">
                  <c:v>80.028999999999982</c:v>
                </c:pt>
                <c:pt idx="12537">
                  <c:v>80.911000000000016</c:v>
                </c:pt>
                <c:pt idx="12538">
                  <c:v>81.974999999999994</c:v>
                </c:pt>
                <c:pt idx="12539">
                  <c:v>81.796999999999997</c:v>
                </c:pt>
                <c:pt idx="12540">
                  <c:v>81.266000000000005</c:v>
                </c:pt>
                <c:pt idx="12541">
                  <c:v>81.442000000000007</c:v>
                </c:pt>
                <c:pt idx="12542">
                  <c:v>81.266000000000005</c:v>
                </c:pt>
                <c:pt idx="12543">
                  <c:v>81.442000000000007</c:v>
                </c:pt>
                <c:pt idx="12544">
                  <c:v>81.266000000000005</c:v>
                </c:pt>
                <c:pt idx="12545">
                  <c:v>81.266000000000005</c:v>
                </c:pt>
                <c:pt idx="12546">
                  <c:v>81.266000000000005</c:v>
                </c:pt>
                <c:pt idx="12547">
                  <c:v>81.266000000000005</c:v>
                </c:pt>
                <c:pt idx="12548">
                  <c:v>80.911000000000016</c:v>
                </c:pt>
                <c:pt idx="12549">
                  <c:v>81.442000000000007</c:v>
                </c:pt>
                <c:pt idx="12550">
                  <c:v>83.399000000000001</c:v>
                </c:pt>
                <c:pt idx="12551">
                  <c:v>80.028999999999982</c:v>
                </c:pt>
                <c:pt idx="12552">
                  <c:v>77.748999999999995</c:v>
                </c:pt>
                <c:pt idx="12553">
                  <c:v>74.790999999999997</c:v>
                </c:pt>
                <c:pt idx="12554">
                  <c:v>72.891000000000005</c:v>
                </c:pt>
                <c:pt idx="12555">
                  <c:v>71.512</c:v>
                </c:pt>
                <c:pt idx="12556">
                  <c:v>69.964000000000013</c:v>
                </c:pt>
                <c:pt idx="12557">
                  <c:v>68.763000000000005</c:v>
                </c:pt>
                <c:pt idx="12558">
                  <c:v>67.735000000000014</c:v>
                </c:pt>
                <c:pt idx="12559">
                  <c:v>66.878999999999991</c:v>
                </c:pt>
                <c:pt idx="12560">
                  <c:v>66.537000000000006</c:v>
                </c:pt>
                <c:pt idx="12561">
                  <c:v>66.537000000000006</c:v>
                </c:pt>
                <c:pt idx="12562">
                  <c:v>65.679999999999993</c:v>
                </c:pt>
                <c:pt idx="12563">
                  <c:v>65.337999999999994</c:v>
                </c:pt>
                <c:pt idx="12564">
                  <c:v>64.651999999999987</c:v>
                </c:pt>
                <c:pt idx="12565">
                  <c:v>64.480999999999995</c:v>
                </c:pt>
                <c:pt idx="12566">
                  <c:v>64.138999999999982</c:v>
                </c:pt>
                <c:pt idx="12567">
                  <c:v>63.626000000000012</c:v>
                </c:pt>
                <c:pt idx="12568">
                  <c:v>63.282000000000004</c:v>
                </c:pt>
                <c:pt idx="12569">
                  <c:v>62.94</c:v>
                </c:pt>
                <c:pt idx="12570">
                  <c:v>62.425000000000004</c:v>
                </c:pt>
                <c:pt idx="12571">
                  <c:v>62.083000000000006</c:v>
                </c:pt>
                <c:pt idx="12572">
                  <c:v>62.425000000000004</c:v>
                </c:pt>
                <c:pt idx="12573">
                  <c:v>62.425000000000004</c:v>
                </c:pt>
                <c:pt idx="12574">
                  <c:v>62.254000000000005</c:v>
                </c:pt>
                <c:pt idx="12575">
                  <c:v>62.425000000000004</c:v>
                </c:pt>
                <c:pt idx="12576">
                  <c:v>62.254000000000005</c:v>
                </c:pt>
                <c:pt idx="12577">
                  <c:v>61.741</c:v>
                </c:pt>
                <c:pt idx="12578">
                  <c:v>61.741</c:v>
                </c:pt>
                <c:pt idx="12579">
                  <c:v>61.398000000000003</c:v>
                </c:pt>
                <c:pt idx="12580">
                  <c:v>60.882999999999996</c:v>
                </c:pt>
                <c:pt idx="12581">
                  <c:v>60.882999999999996</c:v>
                </c:pt>
                <c:pt idx="12582">
                  <c:v>60.368000000000002</c:v>
                </c:pt>
                <c:pt idx="12583">
                  <c:v>60.024000000000001</c:v>
                </c:pt>
                <c:pt idx="12584">
                  <c:v>60.882999999999996</c:v>
                </c:pt>
                <c:pt idx="12585">
                  <c:v>61.227000000000011</c:v>
                </c:pt>
                <c:pt idx="12586">
                  <c:v>62.254000000000005</c:v>
                </c:pt>
                <c:pt idx="12587">
                  <c:v>62.083000000000006</c:v>
                </c:pt>
                <c:pt idx="12588">
                  <c:v>62.083000000000006</c:v>
                </c:pt>
                <c:pt idx="12589">
                  <c:v>62.425000000000004</c:v>
                </c:pt>
                <c:pt idx="12590">
                  <c:v>63.282000000000004</c:v>
                </c:pt>
                <c:pt idx="12591">
                  <c:v>64.31</c:v>
                </c:pt>
                <c:pt idx="12592">
                  <c:v>65.679999999999993</c:v>
                </c:pt>
                <c:pt idx="12593">
                  <c:v>67.05</c:v>
                </c:pt>
                <c:pt idx="12594">
                  <c:v>68.592000000000013</c:v>
                </c:pt>
                <c:pt idx="12595">
                  <c:v>69.964000000000013</c:v>
                </c:pt>
                <c:pt idx="12596">
                  <c:v>71.682999999999993</c:v>
                </c:pt>
                <c:pt idx="12597">
                  <c:v>73.233999999999995</c:v>
                </c:pt>
                <c:pt idx="12598">
                  <c:v>74.790999999999997</c:v>
                </c:pt>
                <c:pt idx="12599">
                  <c:v>76.353999999999999</c:v>
                </c:pt>
                <c:pt idx="12600">
                  <c:v>77.748999999999995</c:v>
                </c:pt>
                <c:pt idx="12601">
                  <c:v>78.274000000000001</c:v>
                </c:pt>
                <c:pt idx="12602">
                  <c:v>79.150999999999982</c:v>
                </c:pt>
                <c:pt idx="12603">
                  <c:v>78.274000000000001</c:v>
                </c:pt>
                <c:pt idx="12604">
                  <c:v>79.150999999999982</c:v>
                </c:pt>
                <c:pt idx="12605">
                  <c:v>79.677999999999983</c:v>
                </c:pt>
                <c:pt idx="12606">
                  <c:v>80.558999999999983</c:v>
                </c:pt>
                <c:pt idx="12607">
                  <c:v>81.266000000000005</c:v>
                </c:pt>
                <c:pt idx="12608">
                  <c:v>81.442000000000007</c:v>
                </c:pt>
                <c:pt idx="12609">
                  <c:v>82.151999999999987</c:v>
                </c:pt>
                <c:pt idx="12610">
                  <c:v>82.864000000000004</c:v>
                </c:pt>
                <c:pt idx="12611">
                  <c:v>83.399000000000001</c:v>
                </c:pt>
                <c:pt idx="12612">
                  <c:v>83.043000000000006</c:v>
                </c:pt>
                <c:pt idx="12613">
                  <c:v>82.864000000000004</c:v>
                </c:pt>
                <c:pt idx="12614">
                  <c:v>83.043000000000006</c:v>
                </c:pt>
                <c:pt idx="12615">
                  <c:v>83.221000000000004</c:v>
                </c:pt>
                <c:pt idx="12616">
                  <c:v>82.864000000000004</c:v>
                </c:pt>
                <c:pt idx="12617">
                  <c:v>82.864000000000004</c:v>
                </c:pt>
                <c:pt idx="12618">
                  <c:v>83.043000000000006</c:v>
                </c:pt>
                <c:pt idx="12619">
                  <c:v>82.507999999999996</c:v>
                </c:pt>
                <c:pt idx="12620">
                  <c:v>82.151999999999987</c:v>
                </c:pt>
                <c:pt idx="12621">
                  <c:v>81.974999999999994</c:v>
                </c:pt>
                <c:pt idx="12622">
                  <c:v>85.373999999999981</c:v>
                </c:pt>
                <c:pt idx="12623">
                  <c:v>82.864000000000004</c:v>
                </c:pt>
                <c:pt idx="12624">
                  <c:v>80.381999999999991</c:v>
                </c:pt>
                <c:pt idx="12625">
                  <c:v>76.875999999999991</c:v>
                </c:pt>
                <c:pt idx="12626">
                  <c:v>73.926000000000002</c:v>
                </c:pt>
                <c:pt idx="12627">
                  <c:v>71.85599999999998</c:v>
                </c:pt>
                <c:pt idx="12628">
                  <c:v>70.48</c:v>
                </c:pt>
                <c:pt idx="12629">
                  <c:v>69.106999999999999</c:v>
                </c:pt>
                <c:pt idx="12630">
                  <c:v>68.076999999999998</c:v>
                </c:pt>
                <c:pt idx="12631">
                  <c:v>67.05</c:v>
                </c:pt>
                <c:pt idx="12632">
                  <c:v>66.708000000000013</c:v>
                </c:pt>
                <c:pt idx="12633">
                  <c:v>65.850999999999999</c:v>
                </c:pt>
                <c:pt idx="12634">
                  <c:v>65.167000000000002</c:v>
                </c:pt>
                <c:pt idx="12635">
                  <c:v>64.824999999999989</c:v>
                </c:pt>
                <c:pt idx="12636">
                  <c:v>64.480999999999995</c:v>
                </c:pt>
                <c:pt idx="12637">
                  <c:v>63.797000000000011</c:v>
                </c:pt>
                <c:pt idx="12638">
                  <c:v>63.797000000000011</c:v>
                </c:pt>
                <c:pt idx="12639">
                  <c:v>63.454999999999998</c:v>
                </c:pt>
                <c:pt idx="12640">
                  <c:v>63.454999999999998</c:v>
                </c:pt>
                <c:pt idx="12641">
                  <c:v>63.111000000000004</c:v>
                </c:pt>
                <c:pt idx="12642">
                  <c:v>63.111000000000004</c:v>
                </c:pt>
                <c:pt idx="12643">
                  <c:v>62.769000000000013</c:v>
                </c:pt>
                <c:pt idx="12644">
                  <c:v>62.94</c:v>
                </c:pt>
                <c:pt idx="12645">
                  <c:v>63.111000000000004</c:v>
                </c:pt>
                <c:pt idx="12646">
                  <c:v>63.111000000000004</c:v>
                </c:pt>
                <c:pt idx="12647">
                  <c:v>62.598000000000006</c:v>
                </c:pt>
                <c:pt idx="12648">
                  <c:v>62.598000000000006</c:v>
                </c:pt>
                <c:pt idx="12649">
                  <c:v>62.083000000000006</c:v>
                </c:pt>
                <c:pt idx="12650">
                  <c:v>62.083000000000006</c:v>
                </c:pt>
                <c:pt idx="12651">
                  <c:v>61.911999999999999</c:v>
                </c:pt>
                <c:pt idx="12652">
                  <c:v>61.741</c:v>
                </c:pt>
                <c:pt idx="12653">
                  <c:v>61.569000000000003</c:v>
                </c:pt>
                <c:pt idx="12654">
                  <c:v>61.741</c:v>
                </c:pt>
                <c:pt idx="12655">
                  <c:v>62.083000000000006</c:v>
                </c:pt>
                <c:pt idx="12656">
                  <c:v>61.569000000000003</c:v>
                </c:pt>
                <c:pt idx="12657">
                  <c:v>61.227000000000011</c:v>
                </c:pt>
                <c:pt idx="12658">
                  <c:v>60.882999999999996</c:v>
                </c:pt>
                <c:pt idx="12659">
                  <c:v>60.712000000000003</c:v>
                </c:pt>
                <c:pt idx="12660">
                  <c:v>60.882999999999996</c:v>
                </c:pt>
                <c:pt idx="12661">
                  <c:v>62.254000000000005</c:v>
                </c:pt>
                <c:pt idx="12662">
                  <c:v>64.138999999999982</c:v>
                </c:pt>
                <c:pt idx="12663">
                  <c:v>65.509</c:v>
                </c:pt>
                <c:pt idx="12664">
                  <c:v>66.537000000000006</c:v>
                </c:pt>
                <c:pt idx="12665">
                  <c:v>67.735000000000014</c:v>
                </c:pt>
                <c:pt idx="12666">
                  <c:v>69.277999999999992</c:v>
                </c:pt>
                <c:pt idx="12667">
                  <c:v>70.823999999999998</c:v>
                </c:pt>
                <c:pt idx="12668">
                  <c:v>72.718000000000004</c:v>
                </c:pt>
                <c:pt idx="12669">
                  <c:v>74.446000000000012</c:v>
                </c:pt>
                <c:pt idx="12670">
                  <c:v>76.527999999999992</c:v>
                </c:pt>
                <c:pt idx="12671">
                  <c:v>77.923000000000002</c:v>
                </c:pt>
                <c:pt idx="12672">
                  <c:v>79.501999999999995</c:v>
                </c:pt>
                <c:pt idx="12673">
                  <c:v>80.558999999999983</c:v>
                </c:pt>
                <c:pt idx="12674">
                  <c:v>81.266000000000005</c:v>
                </c:pt>
                <c:pt idx="12675">
                  <c:v>81.796999999999997</c:v>
                </c:pt>
                <c:pt idx="12676">
                  <c:v>83.043000000000006</c:v>
                </c:pt>
                <c:pt idx="12677">
                  <c:v>83.221000000000004</c:v>
                </c:pt>
                <c:pt idx="12678">
                  <c:v>83.935000000000002</c:v>
                </c:pt>
                <c:pt idx="12679">
                  <c:v>84.653999999999982</c:v>
                </c:pt>
                <c:pt idx="12680">
                  <c:v>85.194000000000003</c:v>
                </c:pt>
                <c:pt idx="12681">
                  <c:v>85.735000000000014</c:v>
                </c:pt>
                <c:pt idx="12682">
                  <c:v>86.822999999999979</c:v>
                </c:pt>
                <c:pt idx="12683">
                  <c:v>87.733000000000004</c:v>
                </c:pt>
                <c:pt idx="12684">
                  <c:v>87.004000000000005</c:v>
                </c:pt>
                <c:pt idx="12685">
                  <c:v>86.641000000000005</c:v>
                </c:pt>
                <c:pt idx="12686">
                  <c:v>85.915000000000006</c:v>
                </c:pt>
                <c:pt idx="12687">
                  <c:v>85.554000000000002</c:v>
                </c:pt>
                <c:pt idx="12688">
                  <c:v>85.735000000000014</c:v>
                </c:pt>
                <c:pt idx="12689">
                  <c:v>85.554000000000002</c:v>
                </c:pt>
                <c:pt idx="12690">
                  <c:v>85.373999999999981</c:v>
                </c:pt>
                <c:pt idx="12691">
                  <c:v>84.834000000000003</c:v>
                </c:pt>
                <c:pt idx="12692">
                  <c:v>83.935000000000002</c:v>
                </c:pt>
                <c:pt idx="12693">
                  <c:v>82.864000000000004</c:v>
                </c:pt>
                <c:pt idx="12694">
                  <c:v>81.442000000000007</c:v>
                </c:pt>
                <c:pt idx="12695">
                  <c:v>80.206000000000003</c:v>
                </c:pt>
                <c:pt idx="12696">
                  <c:v>79.677999999999983</c:v>
                </c:pt>
                <c:pt idx="12697">
                  <c:v>78.449000000000012</c:v>
                </c:pt>
                <c:pt idx="12698">
                  <c:v>78.098000000000013</c:v>
                </c:pt>
                <c:pt idx="12699">
                  <c:v>77.573999999999998</c:v>
                </c:pt>
                <c:pt idx="12700">
                  <c:v>76.353999999999999</c:v>
                </c:pt>
                <c:pt idx="12701">
                  <c:v>75.138999999999982</c:v>
                </c:pt>
                <c:pt idx="12702">
                  <c:v>73.926000000000002</c:v>
                </c:pt>
                <c:pt idx="12703">
                  <c:v>72.198999999999998</c:v>
                </c:pt>
                <c:pt idx="12704">
                  <c:v>71.85599999999998</c:v>
                </c:pt>
                <c:pt idx="12705">
                  <c:v>71.85599999999998</c:v>
                </c:pt>
                <c:pt idx="12706">
                  <c:v>71.512</c:v>
                </c:pt>
                <c:pt idx="12707">
                  <c:v>71.512</c:v>
                </c:pt>
                <c:pt idx="12708">
                  <c:v>71.167999999999992</c:v>
                </c:pt>
                <c:pt idx="12709">
                  <c:v>71.512</c:v>
                </c:pt>
                <c:pt idx="12710">
                  <c:v>71.167999999999992</c:v>
                </c:pt>
                <c:pt idx="12711">
                  <c:v>71.338999999999999</c:v>
                </c:pt>
                <c:pt idx="12712">
                  <c:v>71.167999999999992</c:v>
                </c:pt>
                <c:pt idx="12713">
                  <c:v>70.650999999999982</c:v>
                </c:pt>
                <c:pt idx="12714">
                  <c:v>70.48</c:v>
                </c:pt>
                <c:pt idx="12715">
                  <c:v>70.137</c:v>
                </c:pt>
                <c:pt idx="12716">
                  <c:v>69.277999999999992</c:v>
                </c:pt>
                <c:pt idx="12717">
                  <c:v>69.277999999999992</c:v>
                </c:pt>
                <c:pt idx="12718">
                  <c:v>68.933999999999997</c:v>
                </c:pt>
                <c:pt idx="12719">
                  <c:v>68.933999999999997</c:v>
                </c:pt>
                <c:pt idx="12720">
                  <c:v>69.106999999999999</c:v>
                </c:pt>
                <c:pt idx="12721">
                  <c:v>69.106999999999999</c:v>
                </c:pt>
                <c:pt idx="12722">
                  <c:v>69.449000000000012</c:v>
                </c:pt>
                <c:pt idx="12723">
                  <c:v>69.449000000000012</c:v>
                </c:pt>
                <c:pt idx="12724">
                  <c:v>69.449000000000012</c:v>
                </c:pt>
                <c:pt idx="12725">
                  <c:v>69.449000000000012</c:v>
                </c:pt>
                <c:pt idx="12726">
                  <c:v>69.621999999999986</c:v>
                </c:pt>
                <c:pt idx="12727">
                  <c:v>69.277999999999992</c:v>
                </c:pt>
                <c:pt idx="12728">
                  <c:v>69.106999999999999</c:v>
                </c:pt>
                <c:pt idx="12729">
                  <c:v>68.763000000000005</c:v>
                </c:pt>
                <c:pt idx="12730">
                  <c:v>68.248000000000005</c:v>
                </c:pt>
                <c:pt idx="12731">
                  <c:v>67.906000000000006</c:v>
                </c:pt>
                <c:pt idx="12732">
                  <c:v>67.906000000000006</c:v>
                </c:pt>
                <c:pt idx="12733">
                  <c:v>69.106999999999999</c:v>
                </c:pt>
                <c:pt idx="12734">
                  <c:v>69.277999999999992</c:v>
                </c:pt>
                <c:pt idx="12735">
                  <c:v>69.964000000000013</c:v>
                </c:pt>
                <c:pt idx="12736">
                  <c:v>70.823999999999998</c:v>
                </c:pt>
                <c:pt idx="12737">
                  <c:v>70.995000000000005</c:v>
                </c:pt>
                <c:pt idx="12738">
                  <c:v>71.338999999999999</c:v>
                </c:pt>
                <c:pt idx="12739">
                  <c:v>72.198999999999998</c:v>
                </c:pt>
                <c:pt idx="12740">
                  <c:v>73.406999999999996</c:v>
                </c:pt>
                <c:pt idx="12741">
                  <c:v>74.271000000000001</c:v>
                </c:pt>
                <c:pt idx="12742">
                  <c:v>75.138999999999982</c:v>
                </c:pt>
                <c:pt idx="12743">
                  <c:v>76.006</c:v>
                </c:pt>
                <c:pt idx="12744">
                  <c:v>76.875999999999991</c:v>
                </c:pt>
                <c:pt idx="12745">
                  <c:v>77.923000000000002</c:v>
                </c:pt>
                <c:pt idx="12746">
                  <c:v>78.449000000000012</c:v>
                </c:pt>
                <c:pt idx="12747">
                  <c:v>79.501999999999995</c:v>
                </c:pt>
                <c:pt idx="12748">
                  <c:v>80.381999999999991</c:v>
                </c:pt>
                <c:pt idx="12749">
                  <c:v>80.911000000000016</c:v>
                </c:pt>
                <c:pt idx="12750">
                  <c:v>81.620999999999981</c:v>
                </c:pt>
                <c:pt idx="12751">
                  <c:v>81.620999999999981</c:v>
                </c:pt>
                <c:pt idx="12752">
                  <c:v>81.974999999999994</c:v>
                </c:pt>
                <c:pt idx="12753">
                  <c:v>82.864000000000004</c:v>
                </c:pt>
                <c:pt idx="12754">
                  <c:v>83.935000000000002</c:v>
                </c:pt>
                <c:pt idx="12755">
                  <c:v>84.295000000000002</c:v>
                </c:pt>
                <c:pt idx="12756">
                  <c:v>83.757000000000005</c:v>
                </c:pt>
                <c:pt idx="12757">
                  <c:v>83.221000000000004</c:v>
                </c:pt>
                <c:pt idx="12758">
                  <c:v>83.221000000000004</c:v>
                </c:pt>
                <c:pt idx="12759">
                  <c:v>83.221000000000004</c:v>
                </c:pt>
                <c:pt idx="12760">
                  <c:v>83.399000000000001</c:v>
                </c:pt>
                <c:pt idx="12761">
                  <c:v>83.043000000000006</c:v>
                </c:pt>
                <c:pt idx="12762">
                  <c:v>83.043000000000006</c:v>
                </c:pt>
                <c:pt idx="12763">
                  <c:v>82.33</c:v>
                </c:pt>
                <c:pt idx="12764">
                  <c:v>82.33</c:v>
                </c:pt>
                <c:pt idx="12765">
                  <c:v>81.796999999999997</c:v>
                </c:pt>
                <c:pt idx="12766">
                  <c:v>83.757000000000005</c:v>
                </c:pt>
                <c:pt idx="12767">
                  <c:v>81.266000000000005</c:v>
                </c:pt>
                <c:pt idx="12768">
                  <c:v>79.325999999999979</c:v>
                </c:pt>
                <c:pt idx="12769">
                  <c:v>77.224999999999994</c:v>
                </c:pt>
                <c:pt idx="12770">
                  <c:v>75.658999999999992</c:v>
                </c:pt>
                <c:pt idx="12771">
                  <c:v>74.790999999999997</c:v>
                </c:pt>
                <c:pt idx="12772">
                  <c:v>74.271000000000001</c:v>
                </c:pt>
                <c:pt idx="12773">
                  <c:v>73.753</c:v>
                </c:pt>
                <c:pt idx="12774">
                  <c:v>72.718000000000004</c:v>
                </c:pt>
                <c:pt idx="12775">
                  <c:v>72.371999999999986</c:v>
                </c:pt>
                <c:pt idx="12776">
                  <c:v>71.85599999999998</c:v>
                </c:pt>
                <c:pt idx="12777">
                  <c:v>71.167999999999992</c:v>
                </c:pt>
                <c:pt idx="12778">
                  <c:v>70.823999999999998</c:v>
                </c:pt>
                <c:pt idx="12779">
                  <c:v>70.823999999999998</c:v>
                </c:pt>
                <c:pt idx="12780">
                  <c:v>70.48</c:v>
                </c:pt>
                <c:pt idx="12781">
                  <c:v>70.48</c:v>
                </c:pt>
                <c:pt idx="12782">
                  <c:v>70.307999999999993</c:v>
                </c:pt>
                <c:pt idx="12783">
                  <c:v>70.307999999999993</c:v>
                </c:pt>
                <c:pt idx="12784">
                  <c:v>70.307999999999993</c:v>
                </c:pt>
                <c:pt idx="12785">
                  <c:v>70.307999999999993</c:v>
                </c:pt>
                <c:pt idx="12786">
                  <c:v>69.793000000000006</c:v>
                </c:pt>
                <c:pt idx="12787">
                  <c:v>69.621999999999986</c:v>
                </c:pt>
                <c:pt idx="12788">
                  <c:v>69.793000000000006</c:v>
                </c:pt>
                <c:pt idx="12789">
                  <c:v>69.106999999999999</c:v>
                </c:pt>
                <c:pt idx="12790">
                  <c:v>68.763000000000005</c:v>
                </c:pt>
                <c:pt idx="12791">
                  <c:v>68.248000000000005</c:v>
                </c:pt>
                <c:pt idx="12792">
                  <c:v>68.076999999999998</c:v>
                </c:pt>
                <c:pt idx="12793">
                  <c:v>67.563999999999993</c:v>
                </c:pt>
                <c:pt idx="12794">
                  <c:v>67.391999999999996</c:v>
                </c:pt>
                <c:pt idx="12795">
                  <c:v>66.878999999999991</c:v>
                </c:pt>
                <c:pt idx="12796">
                  <c:v>66.878999999999991</c:v>
                </c:pt>
                <c:pt idx="12797">
                  <c:v>67.05</c:v>
                </c:pt>
                <c:pt idx="12798">
                  <c:v>67.05</c:v>
                </c:pt>
                <c:pt idx="12799">
                  <c:v>67.221000000000004</c:v>
                </c:pt>
                <c:pt idx="12800">
                  <c:v>66.708000000000013</c:v>
                </c:pt>
                <c:pt idx="12801">
                  <c:v>66.366</c:v>
                </c:pt>
                <c:pt idx="12802">
                  <c:v>65.850999999999999</c:v>
                </c:pt>
                <c:pt idx="12803">
                  <c:v>66.021999999999991</c:v>
                </c:pt>
                <c:pt idx="12804">
                  <c:v>66.366</c:v>
                </c:pt>
                <c:pt idx="12805">
                  <c:v>66.878999999999991</c:v>
                </c:pt>
                <c:pt idx="12806">
                  <c:v>67.391999999999996</c:v>
                </c:pt>
                <c:pt idx="12807">
                  <c:v>68.248000000000005</c:v>
                </c:pt>
                <c:pt idx="12808">
                  <c:v>68.763000000000005</c:v>
                </c:pt>
                <c:pt idx="12809">
                  <c:v>69.449000000000012</c:v>
                </c:pt>
                <c:pt idx="12810">
                  <c:v>70.307999999999993</c:v>
                </c:pt>
                <c:pt idx="12811">
                  <c:v>71.338999999999999</c:v>
                </c:pt>
                <c:pt idx="12812">
                  <c:v>72.371999999999986</c:v>
                </c:pt>
                <c:pt idx="12813">
                  <c:v>73.406999999999996</c:v>
                </c:pt>
                <c:pt idx="12814">
                  <c:v>75.138999999999982</c:v>
                </c:pt>
                <c:pt idx="12815">
                  <c:v>77.224999999999994</c:v>
                </c:pt>
                <c:pt idx="12816">
                  <c:v>78.623999999999981</c:v>
                </c:pt>
                <c:pt idx="12817">
                  <c:v>80.381999999999991</c:v>
                </c:pt>
                <c:pt idx="12818">
                  <c:v>80.911000000000016</c:v>
                </c:pt>
                <c:pt idx="12819">
                  <c:v>81.09</c:v>
                </c:pt>
                <c:pt idx="12820">
                  <c:v>81.09</c:v>
                </c:pt>
                <c:pt idx="12821">
                  <c:v>81.796999999999997</c:v>
                </c:pt>
                <c:pt idx="12822">
                  <c:v>82.685999999999993</c:v>
                </c:pt>
                <c:pt idx="12823">
                  <c:v>83.043000000000006</c:v>
                </c:pt>
                <c:pt idx="12824">
                  <c:v>83.578999999999979</c:v>
                </c:pt>
                <c:pt idx="12825">
                  <c:v>84.295000000000002</c:v>
                </c:pt>
                <c:pt idx="12826">
                  <c:v>83.757000000000005</c:v>
                </c:pt>
                <c:pt idx="12827">
                  <c:v>83.399000000000001</c:v>
                </c:pt>
                <c:pt idx="12828">
                  <c:v>83.399000000000001</c:v>
                </c:pt>
                <c:pt idx="12829">
                  <c:v>82.685999999999993</c:v>
                </c:pt>
                <c:pt idx="12830">
                  <c:v>82.151999999999987</c:v>
                </c:pt>
                <c:pt idx="12831">
                  <c:v>81.796999999999997</c:v>
                </c:pt>
                <c:pt idx="12832">
                  <c:v>80.911000000000016</c:v>
                </c:pt>
                <c:pt idx="12833">
                  <c:v>79.677999999999983</c:v>
                </c:pt>
                <c:pt idx="12834">
                  <c:v>77.923000000000002</c:v>
                </c:pt>
                <c:pt idx="12835">
                  <c:v>78.274000000000001</c:v>
                </c:pt>
                <c:pt idx="12836">
                  <c:v>78.8</c:v>
                </c:pt>
                <c:pt idx="12837">
                  <c:v>79.325999999999979</c:v>
                </c:pt>
                <c:pt idx="12838">
                  <c:v>78.623999999999981</c:v>
                </c:pt>
                <c:pt idx="12839">
                  <c:v>77.748999999999995</c:v>
                </c:pt>
                <c:pt idx="12840">
                  <c:v>77.05</c:v>
                </c:pt>
                <c:pt idx="12841">
                  <c:v>76.527999999999992</c:v>
                </c:pt>
                <c:pt idx="12842">
                  <c:v>75.483999999999995</c:v>
                </c:pt>
                <c:pt idx="12843">
                  <c:v>74.446000000000012</c:v>
                </c:pt>
                <c:pt idx="12844">
                  <c:v>73.753</c:v>
                </c:pt>
                <c:pt idx="12845">
                  <c:v>73.233999999999995</c:v>
                </c:pt>
                <c:pt idx="12846">
                  <c:v>72.718000000000004</c:v>
                </c:pt>
                <c:pt idx="12847">
                  <c:v>72.027999999999992</c:v>
                </c:pt>
                <c:pt idx="12848">
                  <c:v>71.682999999999993</c:v>
                </c:pt>
                <c:pt idx="12849">
                  <c:v>71.682999999999993</c:v>
                </c:pt>
                <c:pt idx="12850">
                  <c:v>71.682999999999993</c:v>
                </c:pt>
                <c:pt idx="12851">
                  <c:v>71.85599999999998</c:v>
                </c:pt>
                <c:pt idx="12852">
                  <c:v>71.512</c:v>
                </c:pt>
                <c:pt idx="12853">
                  <c:v>71.338999999999999</c:v>
                </c:pt>
                <c:pt idx="12854">
                  <c:v>70.823999999999998</c:v>
                </c:pt>
                <c:pt idx="12855">
                  <c:v>70.650999999999982</c:v>
                </c:pt>
                <c:pt idx="12856">
                  <c:v>70.650999999999982</c:v>
                </c:pt>
                <c:pt idx="12857">
                  <c:v>70.48</c:v>
                </c:pt>
                <c:pt idx="12858">
                  <c:v>70.48</c:v>
                </c:pt>
                <c:pt idx="12859">
                  <c:v>70.48</c:v>
                </c:pt>
                <c:pt idx="12860">
                  <c:v>70.137</c:v>
                </c:pt>
                <c:pt idx="12861">
                  <c:v>70.137</c:v>
                </c:pt>
                <c:pt idx="12862">
                  <c:v>69.964000000000013</c:v>
                </c:pt>
                <c:pt idx="12863">
                  <c:v>70.137</c:v>
                </c:pt>
                <c:pt idx="12864">
                  <c:v>69.964000000000013</c:v>
                </c:pt>
                <c:pt idx="12865">
                  <c:v>69.964000000000013</c:v>
                </c:pt>
                <c:pt idx="12866">
                  <c:v>69.793000000000006</c:v>
                </c:pt>
                <c:pt idx="12867">
                  <c:v>69.793000000000006</c:v>
                </c:pt>
                <c:pt idx="12868">
                  <c:v>69.793000000000006</c:v>
                </c:pt>
                <c:pt idx="12869">
                  <c:v>69.793000000000006</c:v>
                </c:pt>
                <c:pt idx="12870">
                  <c:v>69.964000000000013</c:v>
                </c:pt>
                <c:pt idx="12871">
                  <c:v>69.964000000000013</c:v>
                </c:pt>
                <c:pt idx="12872">
                  <c:v>70.307999999999993</c:v>
                </c:pt>
                <c:pt idx="12873">
                  <c:v>70.307999999999993</c:v>
                </c:pt>
                <c:pt idx="12874">
                  <c:v>70.48</c:v>
                </c:pt>
                <c:pt idx="12875">
                  <c:v>70.48</c:v>
                </c:pt>
                <c:pt idx="12876">
                  <c:v>70.650999999999982</c:v>
                </c:pt>
                <c:pt idx="12877">
                  <c:v>70.995000000000005</c:v>
                </c:pt>
                <c:pt idx="12878">
                  <c:v>71.512</c:v>
                </c:pt>
                <c:pt idx="12879">
                  <c:v>72.027999999999992</c:v>
                </c:pt>
                <c:pt idx="12880">
                  <c:v>72.718000000000004</c:v>
                </c:pt>
                <c:pt idx="12881">
                  <c:v>73.406999999999996</c:v>
                </c:pt>
                <c:pt idx="12882">
                  <c:v>74.271000000000001</c:v>
                </c:pt>
                <c:pt idx="12883">
                  <c:v>74.964000000000013</c:v>
                </c:pt>
                <c:pt idx="12884">
                  <c:v>76.527999999999992</c:v>
                </c:pt>
                <c:pt idx="12885">
                  <c:v>77.400000000000006</c:v>
                </c:pt>
                <c:pt idx="12886">
                  <c:v>78.274000000000001</c:v>
                </c:pt>
                <c:pt idx="12887">
                  <c:v>79.501999999999995</c:v>
                </c:pt>
                <c:pt idx="12888">
                  <c:v>80.381999999999991</c:v>
                </c:pt>
                <c:pt idx="12889">
                  <c:v>81.442000000000007</c:v>
                </c:pt>
                <c:pt idx="12890">
                  <c:v>82.507999999999996</c:v>
                </c:pt>
                <c:pt idx="12891">
                  <c:v>83.578999999999979</c:v>
                </c:pt>
                <c:pt idx="12892">
                  <c:v>84.295000000000002</c:v>
                </c:pt>
                <c:pt idx="12893">
                  <c:v>85.373999999999981</c:v>
                </c:pt>
                <c:pt idx="12894">
                  <c:v>85.735000000000014</c:v>
                </c:pt>
                <c:pt idx="12895">
                  <c:v>87.004000000000005</c:v>
                </c:pt>
                <c:pt idx="12896">
                  <c:v>87.733000000000004</c:v>
                </c:pt>
                <c:pt idx="12897">
                  <c:v>88.832999999999998</c:v>
                </c:pt>
                <c:pt idx="12898">
                  <c:v>90.308999999999983</c:v>
                </c:pt>
                <c:pt idx="12899">
                  <c:v>89.754999999999995</c:v>
                </c:pt>
                <c:pt idx="12900">
                  <c:v>88.281999999999996</c:v>
                </c:pt>
                <c:pt idx="12901">
                  <c:v>88.281999999999996</c:v>
                </c:pt>
                <c:pt idx="12902">
                  <c:v>88.099000000000004</c:v>
                </c:pt>
                <c:pt idx="12903">
                  <c:v>88.465999999999994</c:v>
                </c:pt>
                <c:pt idx="12904">
                  <c:v>88.832999999999998</c:v>
                </c:pt>
                <c:pt idx="12905">
                  <c:v>88.099000000000004</c:v>
                </c:pt>
                <c:pt idx="12906">
                  <c:v>87.004000000000005</c:v>
                </c:pt>
                <c:pt idx="12907">
                  <c:v>86.822999999999979</c:v>
                </c:pt>
                <c:pt idx="12908">
                  <c:v>86.822999999999979</c:v>
                </c:pt>
                <c:pt idx="12909">
                  <c:v>86.641000000000005</c:v>
                </c:pt>
                <c:pt idx="12910">
                  <c:v>84.834000000000003</c:v>
                </c:pt>
                <c:pt idx="12911">
                  <c:v>83.221000000000004</c:v>
                </c:pt>
                <c:pt idx="12912">
                  <c:v>82.33</c:v>
                </c:pt>
                <c:pt idx="12913">
                  <c:v>80.558999999999983</c:v>
                </c:pt>
                <c:pt idx="12914">
                  <c:v>79.501999999999995</c:v>
                </c:pt>
                <c:pt idx="12915">
                  <c:v>78.8</c:v>
                </c:pt>
                <c:pt idx="12916">
                  <c:v>78.274000000000001</c:v>
                </c:pt>
                <c:pt idx="12917">
                  <c:v>77.400000000000006</c:v>
                </c:pt>
                <c:pt idx="12918">
                  <c:v>76.703000000000003</c:v>
                </c:pt>
                <c:pt idx="12919">
                  <c:v>76.527999999999992</c:v>
                </c:pt>
                <c:pt idx="12920">
                  <c:v>75.483999999999995</c:v>
                </c:pt>
                <c:pt idx="12921">
                  <c:v>74.790999999999997</c:v>
                </c:pt>
                <c:pt idx="12922">
                  <c:v>74.446000000000012</c:v>
                </c:pt>
                <c:pt idx="12923">
                  <c:v>73.926000000000002</c:v>
                </c:pt>
                <c:pt idx="12924">
                  <c:v>73.58</c:v>
                </c:pt>
                <c:pt idx="12925">
                  <c:v>73.233999999999995</c:v>
                </c:pt>
                <c:pt idx="12926">
                  <c:v>72.545000000000002</c:v>
                </c:pt>
                <c:pt idx="12927">
                  <c:v>72.371999999999986</c:v>
                </c:pt>
                <c:pt idx="12928">
                  <c:v>72.027999999999992</c:v>
                </c:pt>
                <c:pt idx="12929">
                  <c:v>71.682999999999993</c:v>
                </c:pt>
                <c:pt idx="12930">
                  <c:v>71.682999999999993</c:v>
                </c:pt>
                <c:pt idx="12931">
                  <c:v>71.85599999999998</c:v>
                </c:pt>
                <c:pt idx="12932">
                  <c:v>72.198999999999998</c:v>
                </c:pt>
                <c:pt idx="12933">
                  <c:v>71.682999999999993</c:v>
                </c:pt>
                <c:pt idx="12934">
                  <c:v>71.167999999999992</c:v>
                </c:pt>
                <c:pt idx="12935">
                  <c:v>70.48</c:v>
                </c:pt>
                <c:pt idx="12936">
                  <c:v>70.48</c:v>
                </c:pt>
                <c:pt idx="12937">
                  <c:v>70.137</c:v>
                </c:pt>
                <c:pt idx="12938">
                  <c:v>70.137</c:v>
                </c:pt>
                <c:pt idx="12939">
                  <c:v>69.449000000000012</c:v>
                </c:pt>
                <c:pt idx="12940">
                  <c:v>68.933999999999997</c:v>
                </c:pt>
                <c:pt idx="12941">
                  <c:v>68.763000000000005</c:v>
                </c:pt>
                <c:pt idx="12942">
                  <c:v>68.763000000000005</c:v>
                </c:pt>
                <c:pt idx="12943">
                  <c:v>68.421000000000006</c:v>
                </c:pt>
                <c:pt idx="12944">
                  <c:v>68.592000000000013</c:v>
                </c:pt>
                <c:pt idx="12945">
                  <c:v>68.421000000000006</c:v>
                </c:pt>
                <c:pt idx="12946">
                  <c:v>68.592000000000013</c:v>
                </c:pt>
                <c:pt idx="12947">
                  <c:v>68.421000000000006</c:v>
                </c:pt>
                <c:pt idx="12948">
                  <c:v>68.592000000000013</c:v>
                </c:pt>
                <c:pt idx="12949">
                  <c:v>70.137</c:v>
                </c:pt>
                <c:pt idx="12950">
                  <c:v>71.85599999999998</c:v>
                </c:pt>
                <c:pt idx="12951">
                  <c:v>73.062000000000012</c:v>
                </c:pt>
                <c:pt idx="12952">
                  <c:v>74.790999999999997</c:v>
                </c:pt>
                <c:pt idx="12953">
                  <c:v>76.527999999999992</c:v>
                </c:pt>
                <c:pt idx="12954">
                  <c:v>78.274000000000001</c:v>
                </c:pt>
                <c:pt idx="12955">
                  <c:v>79.501999999999995</c:v>
                </c:pt>
                <c:pt idx="12956">
                  <c:v>81.09</c:v>
                </c:pt>
                <c:pt idx="12957">
                  <c:v>82.685999999999993</c:v>
                </c:pt>
                <c:pt idx="12958">
                  <c:v>84.474000000000004</c:v>
                </c:pt>
                <c:pt idx="12959">
                  <c:v>85.373999999999981</c:v>
                </c:pt>
                <c:pt idx="12960">
                  <c:v>86.459000000000003</c:v>
                </c:pt>
                <c:pt idx="12961">
                  <c:v>86.459000000000003</c:v>
                </c:pt>
                <c:pt idx="12962">
                  <c:v>86.822999999999979</c:v>
                </c:pt>
                <c:pt idx="12963">
                  <c:v>87.004000000000005</c:v>
                </c:pt>
                <c:pt idx="12964">
                  <c:v>87.004000000000005</c:v>
                </c:pt>
                <c:pt idx="12965">
                  <c:v>86.641000000000005</c:v>
                </c:pt>
                <c:pt idx="12966">
                  <c:v>86.459000000000003</c:v>
                </c:pt>
                <c:pt idx="12967">
                  <c:v>85.554000000000002</c:v>
                </c:pt>
                <c:pt idx="12968">
                  <c:v>84.653999999999982</c:v>
                </c:pt>
                <c:pt idx="12969">
                  <c:v>85.013999999999996</c:v>
                </c:pt>
                <c:pt idx="12970">
                  <c:v>85.373999999999981</c:v>
                </c:pt>
                <c:pt idx="12971">
                  <c:v>85.194000000000003</c:v>
                </c:pt>
                <c:pt idx="12972">
                  <c:v>83.399000000000001</c:v>
                </c:pt>
                <c:pt idx="12973">
                  <c:v>80.558999999999983</c:v>
                </c:pt>
                <c:pt idx="12974">
                  <c:v>78.449000000000012</c:v>
                </c:pt>
                <c:pt idx="12975">
                  <c:v>78.974999999999994</c:v>
                </c:pt>
                <c:pt idx="12976">
                  <c:v>80.558999999999983</c:v>
                </c:pt>
                <c:pt idx="12977">
                  <c:v>81.620999999999981</c:v>
                </c:pt>
                <c:pt idx="12978">
                  <c:v>82.507999999999996</c:v>
                </c:pt>
                <c:pt idx="12979">
                  <c:v>82.151999999999987</c:v>
                </c:pt>
                <c:pt idx="12980">
                  <c:v>81.442000000000007</c:v>
                </c:pt>
                <c:pt idx="12981">
                  <c:v>81.09</c:v>
                </c:pt>
                <c:pt idx="12982">
                  <c:v>80.028999999999982</c:v>
                </c:pt>
                <c:pt idx="12983">
                  <c:v>79.325999999999979</c:v>
                </c:pt>
                <c:pt idx="12984">
                  <c:v>78.623999999999981</c:v>
                </c:pt>
                <c:pt idx="12985">
                  <c:v>77.923000000000002</c:v>
                </c:pt>
                <c:pt idx="12986">
                  <c:v>77.224999999999994</c:v>
                </c:pt>
                <c:pt idx="12987">
                  <c:v>76.703000000000003</c:v>
                </c:pt>
                <c:pt idx="12988">
                  <c:v>76.180999999999983</c:v>
                </c:pt>
                <c:pt idx="12989">
                  <c:v>75.831999999999994</c:v>
                </c:pt>
                <c:pt idx="12990">
                  <c:v>75.138999999999982</c:v>
                </c:pt>
                <c:pt idx="12991">
                  <c:v>74.446000000000012</c:v>
                </c:pt>
                <c:pt idx="12992">
                  <c:v>73.926000000000002</c:v>
                </c:pt>
                <c:pt idx="12993">
                  <c:v>73.406999999999996</c:v>
                </c:pt>
                <c:pt idx="12994">
                  <c:v>72.545000000000002</c:v>
                </c:pt>
                <c:pt idx="12995">
                  <c:v>72.198999999999998</c:v>
                </c:pt>
                <c:pt idx="12996">
                  <c:v>71.682999999999993</c:v>
                </c:pt>
                <c:pt idx="12997">
                  <c:v>71.512</c:v>
                </c:pt>
                <c:pt idx="12998">
                  <c:v>71.512</c:v>
                </c:pt>
                <c:pt idx="12999">
                  <c:v>71.512</c:v>
                </c:pt>
                <c:pt idx="13000">
                  <c:v>72.198999999999998</c:v>
                </c:pt>
                <c:pt idx="13001">
                  <c:v>72.545000000000002</c:v>
                </c:pt>
                <c:pt idx="13002">
                  <c:v>72.371999999999986</c:v>
                </c:pt>
                <c:pt idx="13003">
                  <c:v>72.371999999999986</c:v>
                </c:pt>
                <c:pt idx="13004">
                  <c:v>72.371999999999986</c:v>
                </c:pt>
                <c:pt idx="13005">
                  <c:v>72.027999999999992</c:v>
                </c:pt>
                <c:pt idx="13006">
                  <c:v>72.027999999999992</c:v>
                </c:pt>
                <c:pt idx="13007">
                  <c:v>72.371999999999986</c:v>
                </c:pt>
                <c:pt idx="13008">
                  <c:v>72.545000000000002</c:v>
                </c:pt>
                <c:pt idx="13009">
                  <c:v>72.718000000000004</c:v>
                </c:pt>
                <c:pt idx="13010">
                  <c:v>72.718000000000004</c:v>
                </c:pt>
                <c:pt idx="13011">
                  <c:v>72.545000000000002</c:v>
                </c:pt>
                <c:pt idx="13012">
                  <c:v>72.545000000000002</c:v>
                </c:pt>
                <c:pt idx="13013">
                  <c:v>72.371999999999986</c:v>
                </c:pt>
                <c:pt idx="13014">
                  <c:v>72.027999999999992</c:v>
                </c:pt>
                <c:pt idx="13015">
                  <c:v>71.682999999999993</c:v>
                </c:pt>
                <c:pt idx="13016">
                  <c:v>71.338999999999999</c:v>
                </c:pt>
                <c:pt idx="13017">
                  <c:v>70.650999999999982</c:v>
                </c:pt>
                <c:pt idx="13018">
                  <c:v>70.307999999999993</c:v>
                </c:pt>
                <c:pt idx="13019">
                  <c:v>70.307999999999993</c:v>
                </c:pt>
                <c:pt idx="13020">
                  <c:v>70.823999999999998</c:v>
                </c:pt>
                <c:pt idx="13021">
                  <c:v>71.682999999999993</c:v>
                </c:pt>
                <c:pt idx="13022">
                  <c:v>72.371999999999986</c:v>
                </c:pt>
                <c:pt idx="13023">
                  <c:v>73.062000000000012</c:v>
                </c:pt>
                <c:pt idx="13024">
                  <c:v>73.753</c:v>
                </c:pt>
                <c:pt idx="13025">
                  <c:v>74.790999999999997</c:v>
                </c:pt>
                <c:pt idx="13026">
                  <c:v>76.006</c:v>
                </c:pt>
                <c:pt idx="13027">
                  <c:v>77.224999999999994</c:v>
                </c:pt>
                <c:pt idx="13028">
                  <c:v>77.923000000000002</c:v>
                </c:pt>
                <c:pt idx="13029">
                  <c:v>78.8</c:v>
                </c:pt>
                <c:pt idx="13030">
                  <c:v>80.028999999999982</c:v>
                </c:pt>
                <c:pt idx="13031">
                  <c:v>80.735000000000014</c:v>
                </c:pt>
                <c:pt idx="13032">
                  <c:v>82.33</c:v>
                </c:pt>
                <c:pt idx="13033">
                  <c:v>83.757000000000005</c:v>
                </c:pt>
                <c:pt idx="13034">
                  <c:v>84.474000000000004</c:v>
                </c:pt>
                <c:pt idx="13035">
                  <c:v>84.295000000000002</c:v>
                </c:pt>
                <c:pt idx="13036">
                  <c:v>84.295000000000002</c:v>
                </c:pt>
                <c:pt idx="13037">
                  <c:v>85.194000000000003</c:v>
                </c:pt>
                <c:pt idx="13038">
                  <c:v>85.915000000000006</c:v>
                </c:pt>
                <c:pt idx="13039">
                  <c:v>87.185999999999993</c:v>
                </c:pt>
                <c:pt idx="13040">
                  <c:v>87.551999999999992</c:v>
                </c:pt>
                <c:pt idx="13041">
                  <c:v>87.733000000000004</c:v>
                </c:pt>
                <c:pt idx="13042">
                  <c:v>87.185999999999993</c:v>
                </c:pt>
                <c:pt idx="13043">
                  <c:v>86.641000000000005</c:v>
                </c:pt>
                <c:pt idx="13044">
                  <c:v>84.653999999999982</c:v>
                </c:pt>
                <c:pt idx="13045">
                  <c:v>79.501999999999995</c:v>
                </c:pt>
                <c:pt idx="13046">
                  <c:v>73.753</c:v>
                </c:pt>
                <c:pt idx="13047">
                  <c:v>73.58</c:v>
                </c:pt>
                <c:pt idx="13048">
                  <c:v>73.926000000000002</c:v>
                </c:pt>
                <c:pt idx="13049">
                  <c:v>74.790999999999997</c:v>
                </c:pt>
                <c:pt idx="13050">
                  <c:v>73.753</c:v>
                </c:pt>
                <c:pt idx="13051">
                  <c:v>73.406999999999996</c:v>
                </c:pt>
                <c:pt idx="13052">
                  <c:v>73.753</c:v>
                </c:pt>
                <c:pt idx="13053">
                  <c:v>74.446000000000012</c:v>
                </c:pt>
                <c:pt idx="13054">
                  <c:v>74.619</c:v>
                </c:pt>
                <c:pt idx="13055">
                  <c:v>74.446000000000012</c:v>
                </c:pt>
                <c:pt idx="13056">
                  <c:v>74.271000000000001</c:v>
                </c:pt>
                <c:pt idx="13057">
                  <c:v>74.098000000000013</c:v>
                </c:pt>
                <c:pt idx="13058">
                  <c:v>73.233999999999995</c:v>
                </c:pt>
                <c:pt idx="13059">
                  <c:v>72.891000000000005</c:v>
                </c:pt>
                <c:pt idx="13060">
                  <c:v>72.545000000000002</c:v>
                </c:pt>
                <c:pt idx="13061">
                  <c:v>72.545000000000002</c:v>
                </c:pt>
                <c:pt idx="13062">
                  <c:v>72.891000000000005</c:v>
                </c:pt>
                <c:pt idx="13063">
                  <c:v>72.891000000000005</c:v>
                </c:pt>
                <c:pt idx="13064">
                  <c:v>72.891000000000005</c:v>
                </c:pt>
                <c:pt idx="13065">
                  <c:v>72.891000000000005</c:v>
                </c:pt>
                <c:pt idx="13066">
                  <c:v>72.718000000000004</c:v>
                </c:pt>
                <c:pt idx="13067">
                  <c:v>72.371999999999986</c:v>
                </c:pt>
                <c:pt idx="13068">
                  <c:v>72.371999999999986</c:v>
                </c:pt>
                <c:pt idx="13069">
                  <c:v>72.371999999999986</c:v>
                </c:pt>
                <c:pt idx="13070">
                  <c:v>72.027999999999992</c:v>
                </c:pt>
                <c:pt idx="13071">
                  <c:v>71.512</c:v>
                </c:pt>
                <c:pt idx="13072">
                  <c:v>71.338999999999999</c:v>
                </c:pt>
                <c:pt idx="13073">
                  <c:v>71.338999999999999</c:v>
                </c:pt>
                <c:pt idx="13074">
                  <c:v>71.682999999999993</c:v>
                </c:pt>
                <c:pt idx="13075">
                  <c:v>71.682999999999993</c:v>
                </c:pt>
                <c:pt idx="13076">
                  <c:v>71.682999999999993</c:v>
                </c:pt>
                <c:pt idx="13077">
                  <c:v>71.682999999999993</c:v>
                </c:pt>
                <c:pt idx="13078">
                  <c:v>71.512</c:v>
                </c:pt>
                <c:pt idx="13079">
                  <c:v>71.512</c:v>
                </c:pt>
                <c:pt idx="13080">
                  <c:v>71.512</c:v>
                </c:pt>
                <c:pt idx="13081">
                  <c:v>71.338999999999999</c:v>
                </c:pt>
                <c:pt idx="13082">
                  <c:v>71.512</c:v>
                </c:pt>
                <c:pt idx="13083">
                  <c:v>71.167999999999992</c:v>
                </c:pt>
                <c:pt idx="13084">
                  <c:v>71.338999999999999</c:v>
                </c:pt>
                <c:pt idx="13085">
                  <c:v>71.167999999999992</c:v>
                </c:pt>
                <c:pt idx="13086">
                  <c:v>71.167999999999992</c:v>
                </c:pt>
                <c:pt idx="13087">
                  <c:v>71.338999999999999</c:v>
                </c:pt>
                <c:pt idx="13088">
                  <c:v>71.167999999999992</c:v>
                </c:pt>
                <c:pt idx="13089">
                  <c:v>71.167999999999992</c:v>
                </c:pt>
                <c:pt idx="13090">
                  <c:v>71.338999999999999</c:v>
                </c:pt>
                <c:pt idx="13091">
                  <c:v>71.512</c:v>
                </c:pt>
                <c:pt idx="13092">
                  <c:v>71.682999999999993</c:v>
                </c:pt>
                <c:pt idx="13093">
                  <c:v>71.85599999999998</c:v>
                </c:pt>
                <c:pt idx="13094">
                  <c:v>72.027999999999992</c:v>
                </c:pt>
                <c:pt idx="13095">
                  <c:v>72.371999999999986</c:v>
                </c:pt>
                <c:pt idx="13096">
                  <c:v>72.891000000000005</c:v>
                </c:pt>
                <c:pt idx="13097">
                  <c:v>73.406999999999996</c:v>
                </c:pt>
                <c:pt idx="13098">
                  <c:v>73.753</c:v>
                </c:pt>
                <c:pt idx="13099">
                  <c:v>73.926000000000002</c:v>
                </c:pt>
                <c:pt idx="13100">
                  <c:v>74.446000000000012</c:v>
                </c:pt>
                <c:pt idx="13101">
                  <c:v>74.964000000000013</c:v>
                </c:pt>
                <c:pt idx="13102">
                  <c:v>75.312000000000012</c:v>
                </c:pt>
                <c:pt idx="13103">
                  <c:v>75.658999999999992</c:v>
                </c:pt>
                <c:pt idx="13104">
                  <c:v>75.658999999999992</c:v>
                </c:pt>
                <c:pt idx="13105">
                  <c:v>76.353999999999999</c:v>
                </c:pt>
                <c:pt idx="13106">
                  <c:v>77.573999999999998</c:v>
                </c:pt>
                <c:pt idx="13107">
                  <c:v>77.748999999999995</c:v>
                </c:pt>
                <c:pt idx="13108">
                  <c:v>78.274000000000001</c:v>
                </c:pt>
                <c:pt idx="13109">
                  <c:v>79.325999999999979</c:v>
                </c:pt>
                <c:pt idx="13110">
                  <c:v>80.381999999999991</c:v>
                </c:pt>
                <c:pt idx="13111">
                  <c:v>81.266000000000005</c:v>
                </c:pt>
                <c:pt idx="13112">
                  <c:v>81.620999999999981</c:v>
                </c:pt>
                <c:pt idx="13113">
                  <c:v>81.796999999999997</c:v>
                </c:pt>
                <c:pt idx="13114">
                  <c:v>83.221000000000004</c:v>
                </c:pt>
                <c:pt idx="13115">
                  <c:v>82.685999999999993</c:v>
                </c:pt>
                <c:pt idx="13116">
                  <c:v>81.266000000000005</c:v>
                </c:pt>
                <c:pt idx="13117">
                  <c:v>82.33</c:v>
                </c:pt>
                <c:pt idx="13118">
                  <c:v>82.151999999999987</c:v>
                </c:pt>
                <c:pt idx="13119">
                  <c:v>81.266000000000005</c:v>
                </c:pt>
                <c:pt idx="13120">
                  <c:v>75.138999999999982</c:v>
                </c:pt>
                <c:pt idx="13121">
                  <c:v>71.85599999999998</c:v>
                </c:pt>
                <c:pt idx="13122">
                  <c:v>71.167999999999992</c:v>
                </c:pt>
                <c:pt idx="13123">
                  <c:v>71.338999999999999</c:v>
                </c:pt>
                <c:pt idx="13124">
                  <c:v>71.338999999999999</c:v>
                </c:pt>
                <c:pt idx="13125">
                  <c:v>71.682999999999993</c:v>
                </c:pt>
                <c:pt idx="13126">
                  <c:v>71.682999999999993</c:v>
                </c:pt>
                <c:pt idx="13127">
                  <c:v>71.682999999999993</c:v>
                </c:pt>
                <c:pt idx="13128">
                  <c:v>71.85599999999998</c:v>
                </c:pt>
                <c:pt idx="13129">
                  <c:v>71.338999999999999</c:v>
                </c:pt>
                <c:pt idx="13130">
                  <c:v>71.512</c:v>
                </c:pt>
                <c:pt idx="13131">
                  <c:v>71.682999999999993</c:v>
                </c:pt>
                <c:pt idx="13132">
                  <c:v>71.85599999999998</c:v>
                </c:pt>
                <c:pt idx="13133">
                  <c:v>71.85599999999998</c:v>
                </c:pt>
                <c:pt idx="13134">
                  <c:v>71.85599999999998</c:v>
                </c:pt>
                <c:pt idx="13135">
                  <c:v>71.682999999999993</c:v>
                </c:pt>
                <c:pt idx="13136">
                  <c:v>71.512</c:v>
                </c:pt>
                <c:pt idx="13137">
                  <c:v>71.512</c:v>
                </c:pt>
                <c:pt idx="13138">
                  <c:v>71.682999999999993</c:v>
                </c:pt>
                <c:pt idx="13139">
                  <c:v>71.512</c:v>
                </c:pt>
                <c:pt idx="13140">
                  <c:v>71.338999999999999</c:v>
                </c:pt>
                <c:pt idx="13141">
                  <c:v>71.338999999999999</c:v>
                </c:pt>
                <c:pt idx="13142">
                  <c:v>71.167999999999992</c:v>
                </c:pt>
                <c:pt idx="13143">
                  <c:v>71.167999999999992</c:v>
                </c:pt>
                <c:pt idx="13144">
                  <c:v>71.167999999999992</c:v>
                </c:pt>
                <c:pt idx="13145">
                  <c:v>71.167999999999992</c:v>
                </c:pt>
                <c:pt idx="13146">
                  <c:v>71.167999999999992</c:v>
                </c:pt>
                <c:pt idx="13147">
                  <c:v>71.167999999999992</c:v>
                </c:pt>
                <c:pt idx="13148">
                  <c:v>70.995000000000005</c:v>
                </c:pt>
                <c:pt idx="13149">
                  <c:v>70.995000000000005</c:v>
                </c:pt>
                <c:pt idx="13150">
                  <c:v>70.995000000000005</c:v>
                </c:pt>
                <c:pt idx="13151">
                  <c:v>70.995000000000005</c:v>
                </c:pt>
                <c:pt idx="13152">
                  <c:v>70.995000000000005</c:v>
                </c:pt>
                <c:pt idx="13153">
                  <c:v>70.823999999999998</c:v>
                </c:pt>
                <c:pt idx="13154">
                  <c:v>70.995000000000005</c:v>
                </c:pt>
                <c:pt idx="13155">
                  <c:v>70.995000000000005</c:v>
                </c:pt>
                <c:pt idx="13156">
                  <c:v>71.167999999999992</c:v>
                </c:pt>
                <c:pt idx="13157">
                  <c:v>71.167999999999992</c:v>
                </c:pt>
                <c:pt idx="13158">
                  <c:v>70.995000000000005</c:v>
                </c:pt>
                <c:pt idx="13159">
                  <c:v>71.167999999999992</c:v>
                </c:pt>
                <c:pt idx="13160">
                  <c:v>70.995000000000005</c:v>
                </c:pt>
                <c:pt idx="13161">
                  <c:v>71.167999999999992</c:v>
                </c:pt>
                <c:pt idx="13162">
                  <c:v>71.167999999999992</c:v>
                </c:pt>
                <c:pt idx="13163">
                  <c:v>71.338999999999999</c:v>
                </c:pt>
                <c:pt idx="13164">
                  <c:v>71.512</c:v>
                </c:pt>
                <c:pt idx="13165">
                  <c:v>71.85599999999998</c:v>
                </c:pt>
                <c:pt idx="13166">
                  <c:v>72.198999999999998</c:v>
                </c:pt>
                <c:pt idx="13167">
                  <c:v>72.545000000000002</c:v>
                </c:pt>
                <c:pt idx="13168">
                  <c:v>72.718000000000004</c:v>
                </c:pt>
                <c:pt idx="13169">
                  <c:v>73.062000000000012</c:v>
                </c:pt>
                <c:pt idx="13170">
                  <c:v>73.406999999999996</c:v>
                </c:pt>
                <c:pt idx="13171">
                  <c:v>73.58</c:v>
                </c:pt>
                <c:pt idx="13172">
                  <c:v>73.926000000000002</c:v>
                </c:pt>
                <c:pt idx="13173">
                  <c:v>73.926000000000002</c:v>
                </c:pt>
                <c:pt idx="13174">
                  <c:v>74.446000000000012</c:v>
                </c:pt>
                <c:pt idx="13175">
                  <c:v>74.964000000000013</c:v>
                </c:pt>
                <c:pt idx="13176">
                  <c:v>74.619</c:v>
                </c:pt>
                <c:pt idx="13177">
                  <c:v>75.138999999999982</c:v>
                </c:pt>
                <c:pt idx="13178">
                  <c:v>76.353999999999999</c:v>
                </c:pt>
                <c:pt idx="13179">
                  <c:v>76.703000000000003</c:v>
                </c:pt>
              </c:numCache>
            </c:numRef>
          </c:yVal>
        </c:ser>
        <c:axId val="46332544"/>
        <c:axId val="42291584"/>
      </c:scatterChart>
      <c:valAx>
        <c:axId val="46320256"/>
        <c:scaling>
          <c:orientation val="minMax"/>
          <c:min val="40970"/>
        </c:scaling>
        <c:axPos val="b"/>
        <c:title>
          <c:tx>
            <c:rich>
              <a:bodyPr/>
              <a:lstStyle/>
              <a:p>
                <a:pPr>
                  <a:defRPr sz="1600" b="1" i="0" u="none" strike="noStrike" baseline="0">
                    <a:solidFill>
                      <a:srgbClr val="000000"/>
                    </a:solidFill>
                    <a:latin typeface="Arial"/>
                    <a:ea typeface="Arial"/>
                    <a:cs typeface="Arial"/>
                  </a:defRPr>
                </a:pPr>
                <a:r>
                  <a:rPr lang="en-US" b="1"/>
                  <a:t>Date/time data recorded </a:t>
                </a:r>
              </a:p>
            </c:rich>
          </c:tx>
          <c:layout>
            <c:manualLayout>
              <c:xMode val="edge"/>
              <c:yMode val="edge"/>
              <c:x val="0.30132485094992301"/>
              <c:y val="0.8750011168816666"/>
            </c:manualLayout>
          </c:layout>
          <c:spPr>
            <a:noFill/>
            <a:ln w="25400">
              <a:noFill/>
            </a:ln>
          </c:spPr>
        </c:title>
        <c:numFmt formatCode="mm/dd/yy;@" sourceLinked="0"/>
        <c:tickLblPos val="nextTo"/>
        <c:txPr>
          <a:bodyPr rot="-2700000" vert="horz"/>
          <a:lstStyle/>
          <a:p>
            <a:pPr>
              <a:defRPr sz="1600" b="0" i="0" u="none" strike="noStrike" baseline="0">
                <a:solidFill>
                  <a:srgbClr val="000000"/>
                </a:solidFill>
                <a:latin typeface="Arial"/>
                <a:ea typeface="Arial"/>
                <a:cs typeface="Arial"/>
              </a:defRPr>
            </a:pPr>
            <a:endParaRPr lang="en-US"/>
          </a:p>
        </c:txPr>
        <c:crossAx val="46330624"/>
        <c:crosses val="autoZero"/>
        <c:crossBetween val="midCat"/>
        <c:majorUnit val="20"/>
        <c:minorUnit val="2"/>
      </c:valAx>
      <c:valAx>
        <c:axId val="46330624"/>
        <c:scaling>
          <c:orientation val="minMax"/>
          <c:max val="100"/>
          <c:min val="30"/>
        </c:scaling>
        <c:axPos val="l"/>
        <c:majorGridlines/>
        <c:title>
          <c:tx>
            <c:rich>
              <a:bodyPr/>
              <a:lstStyle/>
              <a:p>
                <a:pPr>
                  <a:defRPr sz="1600" b="0" i="0" u="none" strike="noStrike" baseline="0">
                    <a:solidFill>
                      <a:srgbClr val="000000"/>
                    </a:solidFill>
                    <a:latin typeface="Arial"/>
                    <a:ea typeface="Arial"/>
                    <a:cs typeface="Arial"/>
                  </a:defRPr>
                </a:pPr>
                <a:r>
                  <a:rPr lang="en-US"/>
                  <a:t>Air - water Temperature (F)</a:t>
                </a:r>
              </a:p>
            </c:rich>
          </c:tx>
          <c:layout>
            <c:manualLayout>
              <c:xMode val="edge"/>
              <c:yMode val="edge"/>
              <c:x val="2.0548121668840479E-2"/>
              <c:y val="7.8365522705888174E-2"/>
            </c:manualLayout>
          </c:layout>
          <c:spPr>
            <a:noFill/>
            <a:ln w="25400">
              <a:noFill/>
            </a:ln>
          </c:spPr>
        </c:title>
        <c:numFmt formatCode="0" sourceLinked="0"/>
        <c:tickLblPos val="nextTo"/>
        <c:txPr>
          <a:bodyPr rot="0" vert="horz"/>
          <a:lstStyle/>
          <a:p>
            <a:pPr>
              <a:defRPr sz="1600" b="0" i="0" u="none" strike="noStrike" baseline="0">
                <a:solidFill>
                  <a:srgbClr val="000000"/>
                </a:solidFill>
                <a:latin typeface="Arial"/>
                <a:ea typeface="Arial"/>
                <a:cs typeface="Arial"/>
              </a:defRPr>
            </a:pPr>
            <a:endParaRPr lang="en-US"/>
          </a:p>
        </c:txPr>
        <c:crossAx val="46320256"/>
        <c:crosses val="autoZero"/>
        <c:crossBetween val="midCat"/>
      </c:valAx>
      <c:valAx>
        <c:axId val="46332544"/>
        <c:scaling>
          <c:orientation val="minMax"/>
        </c:scaling>
        <c:delete val="1"/>
        <c:axPos val="b"/>
        <c:numFmt formatCode="m/d/yyyy\ h:mm" sourceLinked="1"/>
        <c:tickLblPos val="none"/>
        <c:crossAx val="42291584"/>
        <c:crosses val="autoZero"/>
        <c:crossBetween val="midCat"/>
      </c:valAx>
      <c:valAx>
        <c:axId val="42291584"/>
        <c:scaling>
          <c:orientation val="minMax"/>
          <c:max val="80"/>
          <c:min val="40"/>
        </c:scaling>
        <c:delete val="1"/>
        <c:axPos val="r"/>
        <c:numFmt formatCode="General" sourceLinked="1"/>
        <c:tickLblPos val="none"/>
        <c:crossAx val="46332544"/>
        <c:crosses val="max"/>
        <c:crossBetween val="midCat"/>
      </c:valAx>
    </c:plotArea>
    <c:legend>
      <c:legendPos val="r"/>
      <c:layout>
        <c:manualLayout>
          <c:xMode val="edge"/>
          <c:yMode val="edge"/>
          <c:x val="0.18708626653456406"/>
          <c:y val="1.1524822695035474E-2"/>
          <c:w val="0.68708661417322869"/>
          <c:h val="0.11170240687999106"/>
        </c:manualLayout>
      </c:layout>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9362459786570566"/>
          <c:y val="0.21495234327745577"/>
          <c:w val="0.77294827174816461"/>
          <c:h val="0.6299314564775631"/>
        </c:manualLayout>
      </c:layout>
      <c:barChart>
        <c:barDir val="col"/>
        <c:grouping val="clustered"/>
        <c:ser>
          <c:idx val="0"/>
          <c:order val="0"/>
          <c:tx>
            <c:strRef>
              <c:f>'MW5-CPZ-1 (2)'!$D$2</c:f>
              <c:strCache>
                <c:ptCount val="1"/>
                <c:pt idx="0">
                  <c:v>Dissolved 
Oxygen (mg/l)</c:v>
                </c:pt>
              </c:strCache>
            </c:strRef>
          </c:tx>
          <c:spPr>
            <a:solidFill>
              <a:srgbClr val="0070C0"/>
            </a:solidFill>
            <a:ln w="12700">
              <a:solidFill>
                <a:srgbClr val="000000"/>
              </a:solidFill>
              <a:prstDash val="solid"/>
            </a:ln>
          </c:spPr>
          <c:cat>
            <c:strRef>
              <c:f>'MW5-CPZ-1 (2)'!$A$3:$A$7</c:f>
              <c:strCache>
                <c:ptCount val="5"/>
                <c:pt idx="0">
                  <c:v>MW-5 </c:v>
                </c:pt>
                <c:pt idx="1">
                  <c:v>MW-9 </c:v>
                </c:pt>
                <c:pt idx="2">
                  <c:v>PZ-1  </c:v>
                </c:pt>
                <c:pt idx="3">
                  <c:v>CPZ-1S </c:v>
                </c:pt>
                <c:pt idx="4">
                  <c:v>CPZ-1 </c:v>
                </c:pt>
              </c:strCache>
            </c:strRef>
          </c:cat>
          <c:val>
            <c:numRef>
              <c:f>'MW5-CPZ-1 (2)'!$D$3:$D$7</c:f>
              <c:numCache>
                <c:formatCode>0.00</c:formatCode>
                <c:ptCount val="5"/>
                <c:pt idx="0">
                  <c:v>5.55</c:v>
                </c:pt>
                <c:pt idx="1">
                  <c:v>2.8499999999999988</c:v>
                </c:pt>
                <c:pt idx="2">
                  <c:v>3.08</c:v>
                </c:pt>
                <c:pt idx="3">
                  <c:v>4.71</c:v>
                </c:pt>
                <c:pt idx="4">
                  <c:v>9.4275000000000002</c:v>
                </c:pt>
              </c:numCache>
            </c:numRef>
          </c:val>
        </c:ser>
        <c:axId val="42719488"/>
        <c:axId val="45178880"/>
      </c:barChart>
      <c:catAx>
        <c:axId val="42719488"/>
        <c:scaling>
          <c:orientation val="minMax"/>
        </c:scaling>
        <c:axPos val="b"/>
        <c:numFmt formatCode="General" sourceLinked="1"/>
        <c:tickLblPos val="nextTo"/>
        <c:spPr>
          <a:ln w="3175">
            <a:solidFill>
              <a:srgbClr val="000000"/>
            </a:solidFill>
            <a:prstDash val="solid"/>
          </a:ln>
        </c:spPr>
        <c:txPr>
          <a:bodyPr rot="0" vert="horz"/>
          <a:lstStyle/>
          <a:p>
            <a:pPr>
              <a:defRPr sz="1600" b="0" i="0" u="none" strike="noStrike" baseline="0">
                <a:solidFill>
                  <a:srgbClr val="000000"/>
                </a:solidFill>
                <a:latin typeface="Arial"/>
                <a:ea typeface="Arial"/>
                <a:cs typeface="Arial"/>
              </a:defRPr>
            </a:pPr>
            <a:endParaRPr lang="en-US"/>
          </a:p>
        </c:txPr>
        <c:crossAx val="45178880"/>
        <c:crosses val="autoZero"/>
        <c:auto val="1"/>
        <c:lblAlgn val="ctr"/>
        <c:lblOffset val="100"/>
        <c:tickLblSkip val="1"/>
        <c:tickMarkSkip val="1"/>
      </c:catAx>
      <c:valAx>
        <c:axId val="45178880"/>
        <c:scaling>
          <c:orientation val="minMax"/>
          <c:max val="10"/>
          <c:min val="2"/>
        </c:scaling>
        <c:axPos val="l"/>
        <c:majorGridlines>
          <c:spPr>
            <a:ln w="3175">
              <a:solidFill>
                <a:srgbClr val="000000"/>
              </a:solidFill>
              <a:prstDash val="solid"/>
            </a:ln>
          </c:spPr>
        </c:majorGridlines>
        <c:title>
          <c:tx>
            <c:rich>
              <a:bodyPr/>
              <a:lstStyle/>
              <a:p>
                <a:pPr>
                  <a:defRPr sz="1600" b="1" i="0" u="none" strike="noStrike" baseline="0">
                    <a:solidFill>
                      <a:srgbClr val="000000"/>
                    </a:solidFill>
                    <a:latin typeface="Arial"/>
                    <a:ea typeface="Arial"/>
                    <a:cs typeface="Arial"/>
                  </a:defRPr>
                </a:pPr>
                <a:r>
                  <a:rPr lang="en-US" sz="1600" dirty="0"/>
                  <a:t>Dissolved</a:t>
                </a:r>
                <a:r>
                  <a:rPr lang="en-US" sz="1600" baseline="0" dirty="0"/>
                  <a:t> oxygen, mg/L</a:t>
                </a:r>
                <a:endParaRPr lang="en-US" sz="1600" dirty="0"/>
              </a:p>
            </c:rich>
          </c:tx>
          <c:layout>
            <c:manualLayout>
              <c:xMode val="edge"/>
              <c:yMode val="edge"/>
              <c:x val="2.6822684146441067E-2"/>
              <c:y val="0.12637758528739371"/>
            </c:manualLayout>
          </c:layout>
          <c:spPr>
            <a:noFill/>
            <a:ln w="25400">
              <a:noFill/>
            </a:ln>
          </c:spPr>
        </c:title>
        <c:numFmt formatCode="0.0" sourceLinked="0"/>
        <c:tickLblPos val="nextTo"/>
        <c:spPr>
          <a:ln w="3175">
            <a:solidFill>
              <a:srgbClr val="000000"/>
            </a:solidFill>
            <a:prstDash val="solid"/>
          </a:ln>
        </c:spPr>
        <c:txPr>
          <a:bodyPr rot="0" vert="horz"/>
          <a:lstStyle/>
          <a:p>
            <a:pPr>
              <a:defRPr sz="1600" b="0" i="0" u="none" strike="noStrike" baseline="0">
                <a:solidFill>
                  <a:srgbClr val="000000"/>
                </a:solidFill>
                <a:latin typeface="Arial"/>
                <a:ea typeface="Arial"/>
                <a:cs typeface="Arial"/>
              </a:defRPr>
            </a:pPr>
            <a:endParaRPr lang="en-US"/>
          </a:p>
        </c:txPr>
        <c:crossAx val="42719488"/>
        <c:crosses val="autoZero"/>
        <c:crossBetween val="between"/>
        <c:majorUnit val="1"/>
      </c:valAx>
      <c:spPr>
        <a:no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925" b="0" i="0" u="none" strike="noStrike" baseline="0">
          <a:solidFill>
            <a:srgbClr val="000000"/>
          </a:solidFill>
          <a:latin typeface="Arial"/>
          <a:ea typeface="Arial"/>
          <a:cs typeface="Arial"/>
        </a:defRPr>
      </a:pPr>
      <a:endParaRPr lang="en-US"/>
    </a:p>
  </c:txPr>
  <c:externalData r:id="rId1"/>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7926772945790442"/>
          <c:y val="0.19226197779047891"/>
          <c:w val="0.7770890231800972"/>
          <c:h val="0.63825082814403089"/>
        </c:manualLayout>
      </c:layout>
      <c:barChart>
        <c:barDir val="col"/>
        <c:grouping val="clustered"/>
        <c:ser>
          <c:idx val="1"/>
          <c:order val="0"/>
          <c:tx>
            <c:strRef>
              <c:f>'MW5-CPZ-1 (2)'!$C$2</c:f>
              <c:strCache>
                <c:ptCount val="1"/>
                <c:pt idx="0">
                  <c:v>Specific Conductance 
(us/cm)</c:v>
                </c:pt>
              </c:strCache>
            </c:strRef>
          </c:tx>
          <c:spPr>
            <a:solidFill>
              <a:srgbClr val="002060"/>
            </a:solidFill>
            <a:ln w="12700">
              <a:solidFill>
                <a:srgbClr val="000000"/>
              </a:solidFill>
              <a:prstDash val="solid"/>
            </a:ln>
          </c:spPr>
          <c:cat>
            <c:strRef>
              <c:f>'MW5-CPZ-1 (2)'!$A$3:$A$7</c:f>
              <c:strCache>
                <c:ptCount val="5"/>
                <c:pt idx="0">
                  <c:v>MW-5 </c:v>
                </c:pt>
                <c:pt idx="1">
                  <c:v>MW-9 </c:v>
                </c:pt>
                <c:pt idx="2">
                  <c:v>PZ-1  </c:v>
                </c:pt>
                <c:pt idx="3">
                  <c:v>CPZ-1S </c:v>
                </c:pt>
                <c:pt idx="4">
                  <c:v>CPZ-1 </c:v>
                </c:pt>
              </c:strCache>
            </c:strRef>
          </c:cat>
          <c:val>
            <c:numRef>
              <c:f>'MW5-CPZ-1 (2)'!$C$3:$C$7</c:f>
              <c:numCache>
                <c:formatCode>0.0</c:formatCode>
                <c:ptCount val="5"/>
                <c:pt idx="0">
                  <c:v>368.9</c:v>
                </c:pt>
                <c:pt idx="1">
                  <c:v>383.33333333333331</c:v>
                </c:pt>
                <c:pt idx="2">
                  <c:v>202</c:v>
                </c:pt>
                <c:pt idx="3">
                  <c:v>122</c:v>
                </c:pt>
                <c:pt idx="4">
                  <c:v>66.174999999999983</c:v>
                </c:pt>
              </c:numCache>
            </c:numRef>
          </c:val>
        </c:ser>
        <c:axId val="45190528"/>
        <c:axId val="45212800"/>
      </c:barChart>
      <c:catAx>
        <c:axId val="45190528"/>
        <c:scaling>
          <c:orientation val="minMax"/>
        </c:scaling>
        <c:axPos val="b"/>
        <c:numFmt formatCode="General" sourceLinked="1"/>
        <c:tickLblPos val="nextTo"/>
        <c:spPr>
          <a:ln w="3175">
            <a:solidFill>
              <a:srgbClr val="000000"/>
            </a:solidFill>
            <a:prstDash val="solid"/>
          </a:ln>
        </c:spPr>
        <c:txPr>
          <a:bodyPr rot="0" vert="horz"/>
          <a:lstStyle/>
          <a:p>
            <a:pPr>
              <a:defRPr sz="1600" b="0" i="0" u="none" strike="noStrike" baseline="0">
                <a:solidFill>
                  <a:srgbClr val="000000"/>
                </a:solidFill>
                <a:latin typeface="+mn-lt"/>
                <a:ea typeface="Arial"/>
                <a:cs typeface="Arial"/>
              </a:defRPr>
            </a:pPr>
            <a:endParaRPr lang="en-US"/>
          </a:p>
        </c:txPr>
        <c:crossAx val="45212800"/>
        <c:crosses val="autoZero"/>
        <c:auto val="1"/>
        <c:lblAlgn val="ctr"/>
        <c:lblOffset val="100"/>
        <c:tickLblSkip val="1"/>
        <c:tickMarkSkip val="1"/>
      </c:catAx>
      <c:valAx>
        <c:axId val="45212800"/>
        <c:scaling>
          <c:orientation val="minMax"/>
          <c:max val="400"/>
        </c:scaling>
        <c:axPos val="l"/>
        <c:majorGridlines>
          <c:spPr>
            <a:ln w="3175">
              <a:solidFill>
                <a:srgbClr val="000000"/>
              </a:solidFill>
              <a:prstDash val="solid"/>
            </a:ln>
          </c:spPr>
        </c:majorGridlines>
        <c:title>
          <c:tx>
            <c:rich>
              <a:bodyPr/>
              <a:lstStyle/>
              <a:p>
                <a:pPr>
                  <a:defRPr sz="1600" b="1" i="0" u="none" strike="noStrike" baseline="0">
                    <a:solidFill>
                      <a:srgbClr val="000000"/>
                    </a:solidFill>
                    <a:latin typeface="+mn-lt"/>
                    <a:ea typeface="Arial"/>
                    <a:cs typeface="Arial"/>
                  </a:defRPr>
                </a:pPr>
                <a:r>
                  <a:rPr lang="en-US" sz="1600" dirty="0">
                    <a:latin typeface="Arial" pitchFamily="34" charset="0"/>
                    <a:cs typeface="Arial" pitchFamily="34" charset="0"/>
                  </a:rPr>
                  <a:t>Specific</a:t>
                </a:r>
                <a:r>
                  <a:rPr lang="en-US" sz="1600" baseline="0" dirty="0">
                    <a:latin typeface="Arial" pitchFamily="34" charset="0"/>
                    <a:cs typeface="Arial" pitchFamily="34" charset="0"/>
                  </a:rPr>
                  <a:t> conductance, uS/cm</a:t>
                </a:r>
                <a:endParaRPr lang="en-US" sz="1600" dirty="0">
                  <a:latin typeface="Arial" pitchFamily="34" charset="0"/>
                  <a:cs typeface="Arial" pitchFamily="34" charset="0"/>
                </a:endParaRPr>
              </a:p>
            </c:rich>
          </c:tx>
          <c:layout>
            <c:manualLayout>
              <c:xMode val="edge"/>
              <c:yMode val="edge"/>
              <c:x val="1.0110368287176324E-2"/>
              <c:y val="0.1673760626726235"/>
            </c:manualLayout>
          </c:layout>
          <c:spPr>
            <a:noFill/>
            <a:ln w="25400">
              <a:noFill/>
            </a:ln>
          </c:spPr>
        </c:title>
        <c:numFmt formatCode="0" sourceLinked="0"/>
        <c:tickLblPos val="nextTo"/>
        <c:spPr>
          <a:ln w="3175">
            <a:solidFill>
              <a:srgbClr val="000000"/>
            </a:solidFill>
            <a:prstDash val="solid"/>
          </a:ln>
        </c:spPr>
        <c:txPr>
          <a:bodyPr rot="0" vert="horz"/>
          <a:lstStyle/>
          <a:p>
            <a:pPr>
              <a:defRPr sz="1600" b="0" i="0" u="none" strike="noStrike" baseline="0">
                <a:solidFill>
                  <a:srgbClr val="000000"/>
                </a:solidFill>
                <a:latin typeface="+mn-lt"/>
                <a:ea typeface="Arial"/>
                <a:cs typeface="Arial"/>
              </a:defRPr>
            </a:pPr>
            <a:endParaRPr lang="en-US"/>
          </a:p>
        </c:txPr>
        <c:crossAx val="45190528"/>
        <c:crosses val="autoZero"/>
        <c:crossBetween val="between"/>
      </c:valAx>
      <c:spPr>
        <a:noFill/>
        <a:ln w="12700">
          <a:solidFill>
            <a:srgbClr val="808080"/>
          </a:solidFill>
          <a:prstDash val="solid"/>
        </a:ln>
      </c:spPr>
    </c:plotArea>
    <c:plotVisOnly val="1"/>
    <c:dispBlanksAs val="gap"/>
  </c:chart>
  <c:spPr>
    <a:solidFill>
      <a:srgbClr val="FFFFFF"/>
    </a:solidFill>
    <a:ln w="3175">
      <a:solidFill>
        <a:srgbClr val="000000"/>
      </a:solidFill>
      <a:prstDash val="solid"/>
    </a:ln>
  </c:spPr>
  <c:txPr>
    <a:bodyPr/>
    <a:lstStyle/>
    <a:p>
      <a:pPr>
        <a:defRPr sz="1175" b="0" i="0" u="none" strike="noStrike" baseline="0">
          <a:solidFill>
            <a:srgbClr val="000000"/>
          </a:solidFill>
          <a:latin typeface="Arial"/>
          <a:ea typeface="Arial"/>
          <a:cs typeface="Arial"/>
        </a:defRPr>
      </a:pPr>
      <a:endParaRPr lang="en-US"/>
    </a:p>
  </c:txPr>
  <c:externalData r:id="rId1"/>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9378712222280808"/>
          <c:y val="0.14285732403779941"/>
          <c:w val="0.63828364151110362"/>
          <c:h val="0.56006548558383662"/>
        </c:manualLayout>
      </c:layout>
      <c:scatterChart>
        <c:scatterStyle val="lineMarker"/>
        <c:ser>
          <c:idx val="0"/>
          <c:order val="0"/>
          <c:tx>
            <c:strRef>
              <c:f>'02-092012'!$C$2</c:f>
              <c:strCache>
                <c:ptCount val="1"/>
                <c:pt idx="0">
                  <c:v>MW-9</c:v>
                </c:pt>
              </c:strCache>
            </c:strRef>
          </c:tx>
          <c:spPr>
            <a:ln w="28575">
              <a:noFill/>
            </a:ln>
          </c:spPr>
          <c:marker>
            <c:symbol val="diamond"/>
            <c:size val="4"/>
            <c:spPr>
              <a:solidFill>
                <a:srgbClr val="000080"/>
              </a:solidFill>
              <a:ln>
                <a:solidFill>
                  <a:srgbClr val="000080"/>
                </a:solidFill>
                <a:prstDash val="solid"/>
              </a:ln>
            </c:spPr>
          </c:marker>
          <c:xVal>
            <c:numRef>
              <c:f>'02-092012'!$B$3:$B$13175</c:f>
              <c:numCache>
                <c:formatCode>m/d/yyyy\ h:mm</c:formatCode>
                <c:ptCount val="13173"/>
                <c:pt idx="0">
                  <c:v>40973.624999999993</c:v>
                </c:pt>
                <c:pt idx="1">
                  <c:v>40973.638888888891</c:v>
                </c:pt>
                <c:pt idx="2">
                  <c:v>40973.652777777781</c:v>
                </c:pt>
                <c:pt idx="3">
                  <c:v>40973.666666666613</c:v>
                </c:pt>
                <c:pt idx="4">
                  <c:v>40973.680555555562</c:v>
                </c:pt>
                <c:pt idx="5">
                  <c:v>40973.694444444445</c:v>
                </c:pt>
                <c:pt idx="6">
                  <c:v>40973.708333333336</c:v>
                </c:pt>
                <c:pt idx="7">
                  <c:v>40973.722222222204</c:v>
                </c:pt>
                <c:pt idx="8">
                  <c:v>40973.736111111066</c:v>
                </c:pt>
                <c:pt idx="9">
                  <c:v>40973.75</c:v>
                </c:pt>
                <c:pt idx="10">
                  <c:v>40973.763888888876</c:v>
                </c:pt>
                <c:pt idx="11">
                  <c:v>40973.777777777774</c:v>
                </c:pt>
                <c:pt idx="12">
                  <c:v>40973.791666666577</c:v>
                </c:pt>
                <c:pt idx="13">
                  <c:v>40973.805555555562</c:v>
                </c:pt>
                <c:pt idx="14">
                  <c:v>40973.819444444496</c:v>
                </c:pt>
                <c:pt idx="15">
                  <c:v>40973.833333333336</c:v>
                </c:pt>
                <c:pt idx="16">
                  <c:v>40973.847222222219</c:v>
                </c:pt>
                <c:pt idx="17">
                  <c:v>40973.861111111066</c:v>
                </c:pt>
                <c:pt idx="18">
                  <c:v>40973.875</c:v>
                </c:pt>
                <c:pt idx="19">
                  <c:v>40973.888888888956</c:v>
                </c:pt>
                <c:pt idx="20">
                  <c:v>40973.902777777781</c:v>
                </c:pt>
                <c:pt idx="21">
                  <c:v>40973.916666666664</c:v>
                </c:pt>
                <c:pt idx="22">
                  <c:v>40973.930555555562</c:v>
                </c:pt>
                <c:pt idx="23">
                  <c:v>40973.944444444496</c:v>
                </c:pt>
                <c:pt idx="24">
                  <c:v>40973.958333333343</c:v>
                </c:pt>
                <c:pt idx="25">
                  <c:v>40973.972222222219</c:v>
                </c:pt>
                <c:pt idx="26">
                  <c:v>40973.986111111109</c:v>
                </c:pt>
                <c:pt idx="27">
                  <c:v>40974</c:v>
                </c:pt>
                <c:pt idx="28">
                  <c:v>40974.013888888891</c:v>
                </c:pt>
                <c:pt idx="29">
                  <c:v>40974.027777777774</c:v>
                </c:pt>
                <c:pt idx="30">
                  <c:v>40974.041666666613</c:v>
                </c:pt>
                <c:pt idx="31">
                  <c:v>40974.055555555562</c:v>
                </c:pt>
                <c:pt idx="32">
                  <c:v>40974.069444444445</c:v>
                </c:pt>
                <c:pt idx="33">
                  <c:v>40974.083333333336</c:v>
                </c:pt>
                <c:pt idx="34">
                  <c:v>40974.097222222204</c:v>
                </c:pt>
                <c:pt idx="35">
                  <c:v>40974.111111111066</c:v>
                </c:pt>
                <c:pt idx="36">
                  <c:v>40974.124999999993</c:v>
                </c:pt>
                <c:pt idx="37">
                  <c:v>40974.138888888891</c:v>
                </c:pt>
                <c:pt idx="38">
                  <c:v>40974.152777777781</c:v>
                </c:pt>
                <c:pt idx="39">
                  <c:v>40974.166666666613</c:v>
                </c:pt>
                <c:pt idx="40">
                  <c:v>40974.180555555562</c:v>
                </c:pt>
                <c:pt idx="41">
                  <c:v>40974.194444444445</c:v>
                </c:pt>
                <c:pt idx="42">
                  <c:v>40974.208333333336</c:v>
                </c:pt>
                <c:pt idx="43">
                  <c:v>40974.222222222204</c:v>
                </c:pt>
                <c:pt idx="44">
                  <c:v>40974.236111111066</c:v>
                </c:pt>
                <c:pt idx="45">
                  <c:v>40974.25</c:v>
                </c:pt>
                <c:pt idx="46">
                  <c:v>40974.263888888876</c:v>
                </c:pt>
                <c:pt idx="47">
                  <c:v>40974.277777777774</c:v>
                </c:pt>
                <c:pt idx="48">
                  <c:v>40974.291666666577</c:v>
                </c:pt>
                <c:pt idx="49">
                  <c:v>40974.305555555562</c:v>
                </c:pt>
                <c:pt idx="50">
                  <c:v>40974.319444444496</c:v>
                </c:pt>
                <c:pt idx="51">
                  <c:v>40974.333333333336</c:v>
                </c:pt>
                <c:pt idx="52">
                  <c:v>40974.347222222219</c:v>
                </c:pt>
                <c:pt idx="53">
                  <c:v>40974.361111111066</c:v>
                </c:pt>
                <c:pt idx="54">
                  <c:v>40974.375</c:v>
                </c:pt>
                <c:pt idx="55">
                  <c:v>40974.388888888956</c:v>
                </c:pt>
                <c:pt idx="56">
                  <c:v>40974.402777777781</c:v>
                </c:pt>
                <c:pt idx="57">
                  <c:v>40974.416666666664</c:v>
                </c:pt>
                <c:pt idx="58">
                  <c:v>40974.430555555562</c:v>
                </c:pt>
                <c:pt idx="59">
                  <c:v>40974.444444444496</c:v>
                </c:pt>
                <c:pt idx="60">
                  <c:v>40974.458333333343</c:v>
                </c:pt>
                <c:pt idx="61">
                  <c:v>40974.472222222219</c:v>
                </c:pt>
                <c:pt idx="62">
                  <c:v>40974.486111111109</c:v>
                </c:pt>
                <c:pt idx="63">
                  <c:v>40974.5</c:v>
                </c:pt>
                <c:pt idx="64">
                  <c:v>40974.513888888891</c:v>
                </c:pt>
                <c:pt idx="65">
                  <c:v>40974.527777777774</c:v>
                </c:pt>
                <c:pt idx="66">
                  <c:v>40974.541666666613</c:v>
                </c:pt>
                <c:pt idx="67">
                  <c:v>40974.555555555562</c:v>
                </c:pt>
                <c:pt idx="68">
                  <c:v>40974.569444444445</c:v>
                </c:pt>
                <c:pt idx="69">
                  <c:v>40974.583333333336</c:v>
                </c:pt>
                <c:pt idx="70">
                  <c:v>40974.597222222204</c:v>
                </c:pt>
                <c:pt idx="71">
                  <c:v>40974.611111111066</c:v>
                </c:pt>
                <c:pt idx="72">
                  <c:v>40974.624999999993</c:v>
                </c:pt>
                <c:pt idx="73">
                  <c:v>40974.638888888891</c:v>
                </c:pt>
                <c:pt idx="74">
                  <c:v>40974.652777777781</c:v>
                </c:pt>
                <c:pt idx="75">
                  <c:v>40974.666666666613</c:v>
                </c:pt>
                <c:pt idx="76">
                  <c:v>40974.680555555562</c:v>
                </c:pt>
                <c:pt idx="77">
                  <c:v>40974.694444444445</c:v>
                </c:pt>
                <c:pt idx="78">
                  <c:v>40974.708333333336</c:v>
                </c:pt>
                <c:pt idx="79">
                  <c:v>40974.722222222204</c:v>
                </c:pt>
                <c:pt idx="80">
                  <c:v>40974.736111111066</c:v>
                </c:pt>
                <c:pt idx="81">
                  <c:v>40974.75</c:v>
                </c:pt>
                <c:pt idx="82">
                  <c:v>40974.763888888876</c:v>
                </c:pt>
                <c:pt idx="83">
                  <c:v>40974.777777777774</c:v>
                </c:pt>
                <c:pt idx="84">
                  <c:v>40974.791666666577</c:v>
                </c:pt>
                <c:pt idx="85">
                  <c:v>40974.805555555562</c:v>
                </c:pt>
                <c:pt idx="86">
                  <c:v>40974.819444444496</c:v>
                </c:pt>
                <c:pt idx="87">
                  <c:v>40974.833333333336</c:v>
                </c:pt>
                <c:pt idx="88">
                  <c:v>40974.847222222219</c:v>
                </c:pt>
                <c:pt idx="89">
                  <c:v>40974.861111111066</c:v>
                </c:pt>
                <c:pt idx="90">
                  <c:v>40974.875</c:v>
                </c:pt>
                <c:pt idx="91">
                  <c:v>40974.888888888956</c:v>
                </c:pt>
                <c:pt idx="92">
                  <c:v>40974.902777777781</c:v>
                </c:pt>
                <c:pt idx="93">
                  <c:v>40974.916666666664</c:v>
                </c:pt>
                <c:pt idx="94">
                  <c:v>40974.930555555562</c:v>
                </c:pt>
                <c:pt idx="95">
                  <c:v>40974.944444444496</c:v>
                </c:pt>
                <c:pt idx="96">
                  <c:v>40974.958333333343</c:v>
                </c:pt>
                <c:pt idx="97">
                  <c:v>40974.972222222219</c:v>
                </c:pt>
                <c:pt idx="98">
                  <c:v>40974.986111111109</c:v>
                </c:pt>
                <c:pt idx="99">
                  <c:v>40975</c:v>
                </c:pt>
                <c:pt idx="100">
                  <c:v>40975.013888888891</c:v>
                </c:pt>
                <c:pt idx="101">
                  <c:v>40975.027777777774</c:v>
                </c:pt>
                <c:pt idx="102">
                  <c:v>40975.041666666613</c:v>
                </c:pt>
                <c:pt idx="103">
                  <c:v>40975.055555555562</c:v>
                </c:pt>
                <c:pt idx="104">
                  <c:v>40975.069444444445</c:v>
                </c:pt>
                <c:pt idx="105">
                  <c:v>40975.083333333336</c:v>
                </c:pt>
                <c:pt idx="106">
                  <c:v>40975.097222222204</c:v>
                </c:pt>
                <c:pt idx="107">
                  <c:v>40975.111111111066</c:v>
                </c:pt>
                <c:pt idx="108">
                  <c:v>40975.124999999993</c:v>
                </c:pt>
                <c:pt idx="109">
                  <c:v>40975.138888888891</c:v>
                </c:pt>
                <c:pt idx="110">
                  <c:v>40975.152777777781</c:v>
                </c:pt>
                <c:pt idx="111">
                  <c:v>40975.166666666613</c:v>
                </c:pt>
                <c:pt idx="112">
                  <c:v>40975.180555555562</c:v>
                </c:pt>
                <c:pt idx="113">
                  <c:v>40975.194444444445</c:v>
                </c:pt>
                <c:pt idx="114">
                  <c:v>40975.208333333336</c:v>
                </c:pt>
                <c:pt idx="115">
                  <c:v>40975.222222222204</c:v>
                </c:pt>
                <c:pt idx="116">
                  <c:v>40975.236111111066</c:v>
                </c:pt>
                <c:pt idx="117">
                  <c:v>40975.25</c:v>
                </c:pt>
                <c:pt idx="118">
                  <c:v>40975.263888888876</c:v>
                </c:pt>
                <c:pt idx="119">
                  <c:v>40975.277777777774</c:v>
                </c:pt>
                <c:pt idx="120">
                  <c:v>40975.291666666577</c:v>
                </c:pt>
                <c:pt idx="121">
                  <c:v>40975.305555555562</c:v>
                </c:pt>
                <c:pt idx="122">
                  <c:v>40975.319444444496</c:v>
                </c:pt>
                <c:pt idx="123">
                  <c:v>40975.333333333336</c:v>
                </c:pt>
                <c:pt idx="124">
                  <c:v>40975.347222222219</c:v>
                </c:pt>
                <c:pt idx="125">
                  <c:v>40975.361111111066</c:v>
                </c:pt>
                <c:pt idx="126">
                  <c:v>40975.375</c:v>
                </c:pt>
                <c:pt idx="127">
                  <c:v>40975.388888888956</c:v>
                </c:pt>
                <c:pt idx="128">
                  <c:v>40975.402777777781</c:v>
                </c:pt>
                <c:pt idx="129">
                  <c:v>40975.416666666664</c:v>
                </c:pt>
                <c:pt idx="130">
                  <c:v>40975.430555555562</c:v>
                </c:pt>
                <c:pt idx="131">
                  <c:v>40975.444444444496</c:v>
                </c:pt>
                <c:pt idx="132">
                  <c:v>40975.458333333343</c:v>
                </c:pt>
                <c:pt idx="133">
                  <c:v>40975.472222222219</c:v>
                </c:pt>
                <c:pt idx="134">
                  <c:v>40975.486111111109</c:v>
                </c:pt>
                <c:pt idx="135">
                  <c:v>40975.5</c:v>
                </c:pt>
                <c:pt idx="136">
                  <c:v>40975.513888888891</c:v>
                </c:pt>
                <c:pt idx="137">
                  <c:v>40975.527777777774</c:v>
                </c:pt>
                <c:pt idx="138">
                  <c:v>40975.541666666613</c:v>
                </c:pt>
                <c:pt idx="139">
                  <c:v>40975.555555555562</c:v>
                </c:pt>
                <c:pt idx="140">
                  <c:v>40975.569444444445</c:v>
                </c:pt>
                <c:pt idx="141">
                  <c:v>40975.583333333336</c:v>
                </c:pt>
                <c:pt idx="142">
                  <c:v>40975.597222222204</c:v>
                </c:pt>
                <c:pt idx="143">
                  <c:v>40975.611111111066</c:v>
                </c:pt>
                <c:pt idx="144">
                  <c:v>40975.624999999993</c:v>
                </c:pt>
                <c:pt idx="145">
                  <c:v>40975.638888888891</c:v>
                </c:pt>
                <c:pt idx="146">
                  <c:v>40975.652777777781</c:v>
                </c:pt>
                <c:pt idx="147">
                  <c:v>40975.666666666613</c:v>
                </c:pt>
                <c:pt idx="148">
                  <c:v>40975.680555555562</c:v>
                </c:pt>
                <c:pt idx="149">
                  <c:v>40975.694444444445</c:v>
                </c:pt>
                <c:pt idx="150">
                  <c:v>40975.708333333336</c:v>
                </c:pt>
                <c:pt idx="151">
                  <c:v>40975.722222222204</c:v>
                </c:pt>
                <c:pt idx="152">
                  <c:v>40975.736111111066</c:v>
                </c:pt>
                <c:pt idx="153">
                  <c:v>40975.75</c:v>
                </c:pt>
                <c:pt idx="154">
                  <c:v>40975.763888888876</c:v>
                </c:pt>
                <c:pt idx="155">
                  <c:v>40975.777777777774</c:v>
                </c:pt>
                <c:pt idx="156">
                  <c:v>40975.791666666577</c:v>
                </c:pt>
                <c:pt idx="157">
                  <c:v>40975.805555555562</c:v>
                </c:pt>
                <c:pt idx="158">
                  <c:v>40975.819444444496</c:v>
                </c:pt>
                <c:pt idx="159">
                  <c:v>40975.833333333336</c:v>
                </c:pt>
                <c:pt idx="160">
                  <c:v>40975.847222222219</c:v>
                </c:pt>
                <c:pt idx="161">
                  <c:v>40975.861111111066</c:v>
                </c:pt>
                <c:pt idx="162">
                  <c:v>40975.875</c:v>
                </c:pt>
                <c:pt idx="163">
                  <c:v>40975.888888888956</c:v>
                </c:pt>
                <c:pt idx="164">
                  <c:v>40975.902777777781</c:v>
                </c:pt>
                <c:pt idx="165">
                  <c:v>40975.916666666664</c:v>
                </c:pt>
                <c:pt idx="166">
                  <c:v>40975.930555555562</c:v>
                </c:pt>
                <c:pt idx="167">
                  <c:v>40975.944444444496</c:v>
                </c:pt>
                <c:pt idx="168">
                  <c:v>40975.958333333343</c:v>
                </c:pt>
                <c:pt idx="169">
                  <c:v>40975.972222222219</c:v>
                </c:pt>
                <c:pt idx="170">
                  <c:v>40975.986111111109</c:v>
                </c:pt>
                <c:pt idx="171">
                  <c:v>40976</c:v>
                </c:pt>
                <c:pt idx="172">
                  <c:v>40976.013888888891</c:v>
                </c:pt>
                <c:pt idx="173">
                  <c:v>40976.027777777774</c:v>
                </c:pt>
                <c:pt idx="174">
                  <c:v>40976.041666666613</c:v>
                </c:pt>
                <c:pt idx="175">
                  <c:v>40976.055555555562</c:v>
                </c:pt>
                <c:pt idx="176">
                  <c:v>40976.069444444445</c:v>
                </c:pt>
                <c:pt idx="177">
                  <c:v>40976.083333333336</c:v>
                </c:pt>
                <c:pt idx="178">
                  <c:v>40976.097222222204</c:v>
                </c:pt>
                <c:pt idx="179">
                  <c:v>40976.111111111066</c:v>
                </c:pt>
                <c:pt idx="180">
                  <c:v>40976.124999999993</c:v>
                </c:pt>
                <c:pt idx="181">
                  <c:v>40976.138888888891</c:v>
                </c:pt>
                <c:pt idx="182">
                  <c:v>40976.152777777781</c:v>
                </c:pt>
                <c:pt idx="183">
                  <c:v>40976.166666666613</c:v>
                </c:pt>
                <c:pt idx="184">
                  <c:v>40976.180555555562</c:v>
                </c:pt>
                <c:pt idx="185">
                  <c:v>40976.194444444445</c:v>
                </c:pt>
                <c:pt idx="186">
                  <c:v>40976.208333333336</c:v>
                </c:pt>
                <c:pt idx="187">
                  <c:v>40976.222222222204</c:v>
                </c:pt>
                <c:pt idx="188">
                  <c:v>40976.236111111066</c:v>
                </c:pt>
                <c:pt idx="189">
                  <c:v>40976.25</c:v>
                </c:pt>
                <c:pt idx="190">
                  <c:v>40976.263888888876</c:v>
                </c:pt>
                <c:pt idx="191">
                  <c:v>40976.277777777774</c:v>
                </c:pt>
                <c:pt idx="192">
                  <c:v>40976.291666666577</c:v>
                </c:pt>
                <c:pt idx="193">
                  <c:v>40976.305555555562</c:v>
                </c:pt>
                <c:pt idx="194">
                  <c:v>40976.319444444496</c:v>
                </c:pt>
                <c:pt idx="195">
                  <c:v>40976.333333333336</c:v>
                </c:pt>
                <c:pt idx="196">
                  <c:v>40976.347222222219</c:v>
                </c:pt>
                <c:pt idx="197">
                  <c:v>40976.361111111066</c:v>
                </c:pt>
                <c:pt idx="198">
                  <c:v>40976.375</c:v>
                </c:pt>
                <c:pt idx="199">
                  <c:v>40976.388888888956</c:v>
                </c:pt>
                <c:pt idx="200">
                  <c:v>40976.402777777781</c:v>
                </c:pt>
                <c:pt idx="201">
                  <c:v>40976.416666666664</c:v>
                </c:pt>
                <c:pt idx="202">
                  <c:v>40976.430555555562</c:v>
                </c:pt>
                <c:pt idx="203">
                  <c:v>40976.444444444496</c:v>
                </c:pt>
                <c:pt idx="204">
                  <c:v>40976.458333333343</c:v>
                </c:pt>
                <c:pt idx="205">
                  <c:v>40976.472222222219</c:v>
                </c:pt>
                <c:pt idx="206">
                  <c:v>40976.486111111109</c:v>
                </c:pt>
                <c:pt idx="207">
                  <c:v>40976.5</c:v>
                </c:pt>
                <c:pt idx="208">
                  <c:v>40976.513888888891</c:v>
                </c:pt>
                <c:pt idx="209">
                  <c:v>40976.527777777774</c:v>
                </c:pt>
                <c:pt idx="210">
                  <c:v>40976.541666666613</c:v>
                </c:pt>
                <c:pt idx="211">
                  <c:v>40976.555555555562</c:v>
                </c:pt>
                <c:pt idx="212">
                  <c:v>40976.569444444445</c:v>
                </c:pt>
                <c:pt idx="213">
                  <c:v>40976.583333333336</c:v>
                </c:pt>
                <c:pt idx="214">
                  <c:v>40976.597222222204</c:v>
                </c:pt>
                <c:pt idx="215">
                  <c:v>40976.611111111066</c:v>
                </c:pt>
                <c:pt idx="216">
                  <c:v>40976.624999999993</c:v>
                </c:pt>
                <c:pt idx="217">
                  <c:v>40976.638888888891</c:v>
                </c:pt>
                <c:pt idx="218">
                  <c:v>40976.652777777781</c:v>
                </c:pt>
                <c:pt idx="219">
                  <c:v>40976.666666666613</c:v>
                </c:pt>
                <c:pt idx="220">
                  <c:v>40976.680555555562</c:v>
                </c:pt>
                <c:pt idx="221">
                  <c:v>40976.694444444445</c:v>
                </c:pt>
                <c:pt idx="222">
                  <c:v>40976.708333333336</c:v>
                </c:pt>
                <c:pt idx="223">
                  <c:v>40976.722222222204</c:v>
                </c:pt>
                <c:pt idx="224">
                  <c:v>40976.736111111066</c:v>
                </c:pt>
                <c:pt idx="225">
                  <c:v>40976.75</c:v>
                </c:pt>
                <c:pt idx="226">
                  <c:v>40976.763888888876</c:v>
                </c:pt>
                <c:pt idx="227">
                  <c:v>40976.777777777774</c:v>
                </c:pt>
                <c:pt idx="228">
                  <c:v>40976.791666666577</c:v>
                </c:pt>
                <c:pt idx="229">
                  <c:v>40976.805555555562</c:v>
                </c:pt>
                <c:pt idx="230">
                  <c:v>40976.819444444496</c:v>
                </c:pt>
                <c:pt idx="231">
                  <c:v>40976.833333333336</c:v>
                </c:pt>
                <c:pt idx="232">
                  <c:v>40976.847222222219</c:v>
                </c:pt>
                <c:pt idx="233">
                  <c:v>40976.861111111066</c:v>
                </c:pt>
                <c:pt idx="234">
                  <c:v>40976.875</c:v>
                </c:pt>
                <c:pt idx="235">
                  <c:v>40976.888888888956</c:v>
                </c:pt>
                <c:pt idx="236">
                  <c:v>40976.902777777781</c:v>
                </c:pt>
                <c:pt idx="237">
                  <c:v>40976.916666666664</c:v>
                </c:pt>
                <c:pt idx="238">
                  <c:v>40976.930555555562</c:v>
                </c:pt>
                <c:pt idx="239">
                  <c:v>40976.944444444496</c:v>
                </c:pt>
                <c:pt idx="240">
                  <c:v>40976.958333333343</c:v>
                </c:pt>
                <c:pt idx="241">
                  <c:v>40976.972222222219</c:v>
                </c:pt>
                <c:pt idx="242">
                  <c:v>40976.986111111109</c:v>
                </c:pt>
                <c:pt idx="243">
                  <c:v>40977</c:v>
                </c:pt>
                <c:pt idx="244">
                  <c:v>40977.013888888891</c:v>
                </c:pt>
                <c:pt idx="245">
                  <c:v>40977.027777777774</c:v>
                </c:pt>
                <c:pt idx="246">
                  <c:v>40977.041666666613</c:v>
                </c:pt>
                <c:pt idx="247">
                  <c:v>40977.055555555562</c:v>
                </c:pt>
                <c:pt idx="248">
                  <c:v>40977.069444444445</c:v>
                </c:pt>
                <c:pt idx="249">
                  <c:v>40977.083333333336</c:v>
                </c:pt>
                <c:pt idx="250">
                  <c:v>40977.097222222204</c:v>
                </c:pt>
                <c:pt idx="251">
                  <c:v>40977.111111111066</c:v>
                </c:pt>
                <c:pt idx="252">
                  <c:v>40977.124999999993</c:v>
                </c:pt>
                <c:pt idx="253">
                  <c:v>40977.138888888891</c:v>
                </c:pt>
                <c:pt idx="254">
                  <c:v>40977.152777777781</c:v>
                </c:pt>
                <c:pt idx="255">
                  <c:v>40977.166666666613</c:v>
                </c:pt>
                <c:pt idx="256">
                  <c:v>40977.180555555562</c:v>
                </c:pt>
                <c:pt idx="257">
                  <c:v>40977.194444444445</c:v>
                </c:pt>
                <c:pt idx="258">
                  <c:v>40977.208333333336</c:v>
                </c:pt>
                <c:pt idx="259">
                  <c:v>40977.222222222204</c:v>
                </c:pt>
                <c:pt idx="260">
                  <c:v>40977.236111111066</c:v>
                </c:pt>
                <c:pt idx="261">
                  <c:v>40977.25</c:v>
                </c:pt>
                <c:pt idx="262">
                  <c:v>40977.263888888876</c:v>
                </c:pt>
                <c:pt idx="263">
                  <c:v>40977.277777777774</c:v>
                </c:pt>
                <c:pt idx="264">
                  <c:v>40977.291666666577</c:v>
                </c:pt>
                <c:pt idx="265">
                  <c:v>40977.305555555562</c:v>
                </c:pt>
                <c:pt idx="266">
                  <c:v>40977.319444444496</c:v>
                </c:pt>
                <c:pt idx="267">
                  <c:v>40977.333333333336</c:v>
                </c:pt>
                <c:pt idx="268">
                  <c:v>40977.347222222219</c:v>
                </c:pt>
                <c:pt idx="269">
                  <c:v>40977.361111111066</c:v>
                </c:pt>
                <c:pt idx="270">
                  <c:v>40977.375</c:v>
                </c:pt>
                <c:pt idx="271">
                  <c:v>40977.388888888956</c:v>
                </c:pt>
                <c:pt idx="272">
                  <c:v>40977.402777777781</c:v>
                </c:pt>
                <c:pt idx="273">
                  <c:v>40977.416666666664</c:v>
                </c:pt>
                <c:pt idx="274">
                  <c:v>40977.430555555562</c:v>
                </c:pt>
                <c:pt idx="275">
                  <c:v>40977.444444444496</c:v>
                </c:pt>
                <c:pt idx="276">
                  <c:v>40977.458333333343</c:v>
                </c:pt>
                <c:pt idx="277">
                  <c:v>40977.472222222219</c:v>
                </c:pt>
                <c:pt idx="278">
                  <c:v>40977.486111111109</c:v>
                </c:pt>
                <c:pt idx="279">
                  <c:v>40977.5</c:v>
                </c:pt>
                <c:pt idx="280">
                  <c:v>40977.513888888891</c:v>
                </c:pt>
                <c:pt idx="281">
                  <c:v>40977.527777777774</c:v>
                </c:pt>
                <c:pt idx="282">
                  <c:v>40977.541666666613</c:v>
                </c:pt>
                <c:pt idx="283">
                  <c:v>40977.555555555562</c:v>
                </c:pt>
                <c:pt idx="284">
                  <c:v>40977.569444444445</c:v>
                </c:pt>
                <c:pt idx="285">
                  <c:v>40977.583333333336</c:v>
                </c:pt>
                <c:pt idx="286">
                  <c:v>40977.597222222204</c:v>
                </c:pt>
                <c:pt idx="287">
                  <c:v>40977.611111111066</c:v>
                </c:pt>
                <c:pt idx="288">
                  <c:v>40977.624999999993</c:v>
                </c:pt>
                <c:pt idx="289">
                  <c:v>40977.638888888891</c:v>
                </c:pt>
                <c:pt idx="290">
                  <c:v>40977.652777777781</c:v>
                </c:pt>
                <c:pt idx="291">
                  <c:v>40977.666666666613</c:v>
                </c:pt>
                <c:pt idx="292">
                  <c:v>40977.680555555562</c:v>
                </c:pt>
                <c:pt idx="293">
                  <c:v>40977.694444444445</c:v>
                </c:pt>
                <c:pt idx="294">
                  <c:v>40977.708333333336</c:v>
                </c:pt>
                <c:pt idx="295">
                  <c:v>40977.722222222204</c:v>
                </c:pt>
                <c:pt idx="296">
                  <c:v>40977.736111111066</c:v>
                </c:pt>
                <c:pt idx="297">
                  <c:v>40977.75</c:v>
                </c:pt>
                <c:pt idx="298">
                  <c:v>40977.763888888876</c:v>
                </c:pt>
                <c:pt idx="299">
                  <c:v>40977.777777777774</c:v>
                </c:pt>
                <c:pt idx="300">
                  <c:v>40977.791666666577</c:v>
                </c:pt>
                <c:pt idx="301">
                  <c:v>40977.805555555562</c:v>
                </c:pt>
                <c:pt idx="302">
                  <c:v>40977.819444444496</c:v>
                </c:pt>
                <c:pt idx="303">
                  <c:v>40977.833333333336</c:v>
                </c:pt>
                <c:pt idx="304">
                  <c:v>40977.847222222219</c:v>
                </c:pt>
                <c:pt idx="305">
                  <c:v>40977.861111111066</c:v>
                </c:pt>
                <c:pt idx="306">
                  <c:v>40977.875</c:v>
                </c:pt>
                <c:pt idx="307">
                  <c:v>40977.888888888956</c:v>
                </c:pt>
                <c:pt idx="308">
                  <c:v>40977.902777777781</c:v>
                </c:pt>
                <c:pt idx="309">
                  <c:v>40977.916666666664</c:v>
                </c:pt>
                <c:pt idx="310">
                  <c:v>40977.930555555562</c:v>
                </c:pt>
                <c:pt idx="311">
                  <c:v>40977.944444444496</c:v>
                </c:pt>
                <c:pt idx="312">
                  <c:v>40977.958333333343</c:v>
                </c:pt>
                <c:pt idx="313">
                  <c:v>40977.972222222219</c:v>
                </c:pt>
                <c:pt idx="314">
                  <c:v>40977.986111111109</c:v>
                </c:pt>
                <c:pt idx="315">
                  <c:v>40978</c:v>
                </c:pt>
                <c:pt idx="316">
                  <c:v>40978.013888888891</c:v>
                </c:pt>
                <c:pt idx="317">
                  <c:v>40978.027777777774</c:v>
                </c:pt>
                <c:pt idx="318">
                  <c:v>40978.041666666613</c:v>
                </c:pt>
                <c:pt idx="319">
                  <c:v>40978.055555555562</c:v>
                </c:pt>
                <c:pt idx="320">
                  <c:v>40978.069444444445</c:v>
                </c:pt>
                <c:pt idx="321">
                  <c:v>40978.083333333336</c:v>
                </c:pt>
                <c:pt idx="322">
                  <c:v>40978.097222222204</c:v>
                </c:pt>
                <c:pt idx="323">
                  <c:v>40978.111111111066</c:v>
                </c:pt>
                <c:pt idx="324">
                  <c:v>40978.124999999993</c:v>
                </c:pt>
                <c:pt idx="325">
                  <c:v>40978.138888888891</c:v>
                </c:pt>
                <c:pt idx="326">
                  <c:v>40978.152777777781</c:v>
                </c:pt>
                <c:pt idx="327">
                  <c:v>40978.166666666613</c:v>
                </c:pt>
                <c:pt idx="328">
                  <c:v>40978.180555555562</c:v>
                </c:pt>
                <c:pt idx="329">
                  <c:v>40978.194444444445</c:v>
                </c:pt>
                <c:pt idx="330">
                  <c:v>40978.208333333336</c:v>
                </c:pt>
                <c:pt idx="331">
                  <c:v>40978.222222222204</c:v>
                </c:pt>
                <c:pt idx="332">
                  <c:v>40978.236111111066</c:v>
                </c:pt>
                <c:pt idx="333">
                  <c:v>40978.25</c:v>
                </c:pt>
                <c:pt idx="334">
                  <c:v>40978.263888888876</c:v>
                </c:pt>
                <c:pt idx="335">
                  <c:v>40978.277777777774</c:v>
                </c:pt>
                <c:pt idx="336">
                  <c:v>40978.291666666577</c:v>
                </c:pt>
                <c:pt idx="337">
                  <c:v>40978.305555555562</c:v>
                </c:pt>
                <c:pt idx="338">
                  <c:v>40978.319444444496</c:v>
                </c:pt>
                <c:pt idx="339">
                  <c:v>40978.333333333336</c:v>
                </c:pt>
                <c:pt idx="340">
                  <c:v>40978.347222222219</c:v>
                </c:pt>
                <c:pt idx="341">
                  <c:v>40978.361111111066</c:v>
                </c:pt>
                <c:pt idx="342">
                  <c:v>40978.375</c:v>
                </c:pt>
                <c:pt idx="343">
                  <c:v>40978.388888888956</c:v>
                </c:pt>
                <c:pt idx="344">
                  <c:v>40978.402777777781</c:v>
                </c:pt>
                <c:pt idx="345">
                  <c:v>40978.416666666664</c:v>
                </c:pt>
                <c:pt idx="346">
                  <c:v>40978.430555555562</c:v>
                </c:pt>
                <c:pt idx="347">
                  <c:v>40978.444444444496</c:v>
                </c:pt>
                <c:pt idx="348">
                  <c:v>40978.458333333343</c:v>
                </c:pt>
                <c:pt idx="349">
                  <c:v>40978.472222222219</c:v>
                </c:pt>
                <c:pt idx="350">
                  <c:v>40978.486111111109</c:v>
                </c:pt>
                <c:pt idx="351">
                  <c:v>40978.5</c:v>
                </c:pt>
                <c:pt idx="352">
                  <c:v>40978.513888888891</c:v>
                </c:pt>
                <c:pt idx="353">
                  <c:v>40978.527777777774</c:v>
                </c:pt>
                <c:pt idx="354">
                  <c:v>40978.541666666613</c:v>
                </c:pt>
                <c:pt idx="355">
                  <c:v>40978.555555555562</c:v>
                </c:pt>
                <c:pt idx="356">
                  <c:v>40978.569444444445</c:v>
                </c:pt>
                <c:pt idx="357">
                  <c:v>40978.583333333336</c:v>
                </c:pt>
                <c:pt idx="358">
                  <c:v>40978.597222222204</c:v>
                </c:pt>
                <c:pt idx="359">
                  <c:v>40978.611111111066</c:v>
                </c:pt>
                <c:pt idx="360">
                  <c:v>40978.624999999993</c:v>
                </c:pt>
                <c:pt idx="361">
                  <c:v>40978.638888888891</c:v>
                </c:pt>
                <c:pt idx="362">
                  <c:v>40978.652777777781</c:v>
                </c:pt>
                <c:pt idx="363">
                  <c:v>40978.666666666613</c:v>
                </c:pt>
                <c:pt idx="364">
                  <c:v>40978.680555555562</c:v>
                </c:pt>
                <c:pt idx="365">
                  <c:v>40978.694444444445</c:v>
                </c:pt>
                <c:pt idx="366">
                  <c:v>40978.708333333336</c:v>
                </c:pt>
                <c:pt idx="367">
                  <c:v>40978.722222222204</c:v>
                </c:pt>
                <c:pt idx="368">
                  <c:v>40978.736111111066</c:v>
                </c:pt>
                <c:pt idx="369">
                  <c:v>40978.75</c:v>
                </c:pt>
                <c:pt idx="370">
                  <c:v>40978.763888888876</c:v>
                </c:pt>
                <c:pt idx="371">
                  <c:v>40978.777777777774</c:v>
                </c:pt>
                <c:pt idx="372">
                  <c:v>40978.791666666577</c:v>
                </c:pt>
                <c:pt idx="373">
                  <c:v>40978.805555555562</c:v>
                </c:pt>
                <c:pt idx="374">
                  <c:v>40978.819444444496</c:v>
                </c:pt>
                <c:pt idx="375">
                  <c:v>40978.833333333336</c:v>
                </c:pt>
                <c:pt idx="376">
                  <c:v>40978.847222222219</c:v>
                </c:pt>
                <c:pt idx="377">
                  <c:v>40978.861111111066</c:v>
                </c:pt>
                <c:pt idx="378">
                  <c:v>40978.875</c:v>
                </c:pt>
                <c:pt idx="379">
                  <c:v>40978.888888888956</c:v>
                </c:pt>
                <c:pt idx="380">
                  <c:v>40978.902777777781</c:v>
                </c:pt>
                <c:pt idx="381">
                  <c:v>40978.916666666664</c:v>
                </c:pt>
                <c:pt idx="382">
                  <c:v>40978.930555555562</c:v>
                </c:pt>
                <c:pt idx="383">
                  <c:v>40978.944444444496</c:v>
                </c:pt>
                <c:pt idx="384">
                  <c:v>40978.958333333343</c:v>
                </c:pt>
                <c:pt idx="385">
                  <c:v>40978.972222222219</c:v>
                </c:pt>
                <c:pt idx="386">
                  <c:v>40978.986111111109</c:v>
                </c:pt>
                <c:pt idx="387">
                  <c:v>40979</c:v>
                </c:pt>
                <c:pt idx="388">
                  <c:v>40979.013888888891</c:v>
                </c:pt>
                <c:pt idx="389">
                  <c:v>40979.027777777774</c:v>
                </c:pt>
                <c:pt idx="390">
                  <c:v>40979.041666666613</c:v>
                </c:pt>
                <c:pt idx="391">
                  <c:v>40979.055555555562</c:v>
                </c:pt>
                <c:pt idx="392">
                  <c:v>40979.069444444445</c:v>
                </c:pt>
                <c:pt idx="393">
                  <c:v>40979.083333333336</c:v>
                </c:pt>
                <c:pt idx="394">
                  <c:v>40979.097222222204</c:v>
                </c:pt>
                <c:pt idx="395">
                  <c:v>40979.111111111066</c:v>
                </c:pt>
                <c:pt idx="396">
                  <c:v>40979.124999999993</c:v>
                </c:pt>
                <c:pt idx="397">
                  <c:v>40979.138888888891</c:v>
                </c:pt>
                <c:pt idx="398">
                  <c:v>40979.152777777781</c:v>
                </c:pt>
                <c:pt idx="399">
                  <c:v>40979.166666666613</c:v>
                </c:pt>
                <c:pt idx="400">
                  <c:v>40979.180555555562</c:v>
                </c:pt>
                <c:pt idx="401">
                  <c:v>40979.194444444445</c:v>
                </c:pt>
                <c:pt idx="402">
                  <c:v>40979.208333333336</c:v>
                </c:pt>
                <c:pt idx="403">
                  <c:v>40979.222222222204</c:v>
                </c:pt>
                <c:pt idx="404">
                  <c:v>40979.236111111066</c:v>
                </c:pt>
                <c:pt idx="405">
                  <c:v>40979.25</c:v>
                </c:pt>
                <c:pt idx="406">
                  <c:v>40979.263888888876</c:v>
                </c:pt>
                <c:pt idx="407">
                  <c:v>40979.277777777774</c:v>
                </c:pt>
                <c:pt idx="408">
                  <c:v>40979.291666666577</c:v>
                </c:pt>
                <c:pt idx="409">
                  <c:v>40979.305555555562</c:v>
                </c:pt>
                <c:pt idx="410">
                  <c:v>40979.319444444496</c:v>
                </c:pt>
                <c:pt idx="411">
                  <c:v>40979.333333333336</c:v>
                </c:pt>
                <c:pt idx="412">
                  <c:v>40979.347222222219</c:v>
                </c:pt>
                <c:pt idx="413">
                  <c:v>40979.361111111066</c:v>
                </c:pt>
                <c:pt idx="414">
                  <c:v>40979.375</c:v>
                </c:pt>
                <c:pt idx="415">
                  <c:v>40979.388888888956</c:v>
                </c:pt>
                <c:pt idx="416">
                  <c:v>40979.402777777781</c:v>
                </c:pt>
                <c:pt idx="417">
                  <c:v>40979.416666666664</c:v>
                </c:pt>
                <c:pt idx="418">
                  <c:v>40979.430555555562</c:v>
                </c:pt>
                <c:pt idx="419">
                  <c:v>40979.444444444496</c:v>
                </c:pt>
                <c:pt idx="420">
                  <c:v>40979.458333333343</c:v>
                </c:pt>
                <c:pt idx="421">
                  <c:v>40979.472222222219</c:v>
                </c:pt>
                <c:pt idx="422">
                  <c:v>40979.486111111109</c:v>
                </c:pt>
                <c:pt idx="423">
                  <c:v>40979.5</c:v>
                </c:pt>
                <c:pt idx="424">
                  <c:v>40979.513888888891</c:v>
                </c:pt>
                <c:pt idx="425">
                  <c:v>40979.527777777774</c:v>
                </c:pt>
                <c:pt idx="426">
                  <c:v>40979.541666666613</c:v>
                </c:pt>
                <c:pt idx="427">
                  <c:v>40979.555555555562</c:v>
                </c:pt>
                <c:pt idx="428">
                  <c:v>40979.569444444445</c:v>
                </c:pt>
                <c:pt idx="429">
                  <c:v>40979.583333333336</c:v>
                </c:pt>
                <c:pt idx="430">
                  <c:v>40979.597222222204</c:v>
                </c:pt>
                <c:pt idx="431">
                  <c:v>40979.611111111066</c:v>
                </c:pt>
                <c:pt idx="432">
                  <c:v>40979.624999999993</c:v>
                </c:pt>
                <c:pt idx="433">
                  <c:v>40979.638888888891</c:v>
                </c:pt>
                <c:pt idx="434">
                  <c:v>40979.652777777781</c:v>
                </c:pt>
                <c:pt idx="435">
                  <c:v>40979.666666666613</c:v>
                </c:pt>
                <c:pt idx="436">
                  <c:v>40979.680555555562</c:v>
                </c:pt>
                <c:pt idx="437">
                  <c:v>40979.694444444445</c:v>
                </c:pt>
                <c:pt idx="438">
                  <c:v>40979.708333333336</c:v>
                </c:pt>
                <c:pt idx="439">
                  <c:v>40979.722222222204</c:v>
                </c:pt>
                <c:pt idx="440">
                  <c:v>40979.736111111066</c:v>
                </c:pt>
                <c:pt idx="441">
                  <c:v>40979.75</c:v>
                </c:pt>
                <c:pt idx="442">
                  <c:v>40979.763888888876</c:v>
                </c:pt>
                <c:pt idx="443">
                  <c:v>40979.777777777774</c:v>
                </c:pt>
                <c:pt idx="444">
                  <c:v>40979.791666666577</c:v>
                </c:pt>
                <c:pt idx="445">
                  <c:v>40979.805555555562</c:v>
                </c:pt>
                <c:pt idx="446">
                  <c:v>40979.819444444496</c:v>
                </c:pt>
                <c:pt idx="447">
                  <c:v>40979.833333333336</c:v>
                </c:pt>
                <c:pt idx="448">
                  <c:v>40979.847222222219</c:v>
                </c:pt>
                <c:pt idx="449">
                  <c:v>40979.861111111066</c:v>
                </c:pt>
                <c:pt idx="450">
                  <c:v>40979.875</c:v>
                </c:pt>
                <c:pt idx="451">
                  <c:v>40979.888888888956</c:v>
                </c:pt>
                <c:pt idx="452">
                  <c:v>40979.902777777781</c:v>
                </c:pt>
                <c:pt idx="453">
                  <c:v>40979.916666666664</c:v>
                </c:pt>
                <c:pt idx="454">
                  <c:v>40979.930555555562</c:v>
                </c:pt>
                <c:pt idx="455">
                  <c:v>40979.944444444496</c:v>
                </c:pt>
                <c:pt idx="456">
                  <c:v>40979.958333333343</c:v>
                </c:pt>
                <c:pt idx="457">
                  <c:v>40979.972222222219</c:v>
                </c:pt>
                <c:pt idx="458">
                  <c:v>40979.986111111109</c:v>
                </c:pt>
                <c:pt idx="459">
                  <c:v>40980</c:v>
                </c:pt>
                <c:pt idx="460">
                  <c:v>40980.013888888891</c:v>
                </c:pt>
                <c:pt idx="461">
                  <c:v>40980.027777777774</c:v>
                </c:pt>
                <c:pt idx="462">
                  <c:v>40980.041666666613</c:v>
                </c:pt>
                <c:pt idx="463">
                  <c:v>40980.055555555562</c:v>
                </c:pt>
                <c:pt idx="464">
                  <c:v>40980.069444444445</c:v>
                </c:pt>
                <c:pt idx="465">
                  <c:v>40980.083333333336</c:v>
                </c:pt>
                <c:pt idx="466">
                  <c:v>40980.097222222204</c:v>
                </c:pt>
                <c:pt idx="467">
                  <c:v>40980.111111111066</c:v>
                </c:pt>
                <c:pt idx="468">
                  <c:v>40980.124999999993</c:v>
                </c:pt>
                <c:pt idx="469">
                  <c:v>40980.138888888891</c:v>
                </c:pt>
                <c:pt idx="470">
                  <c:v>40980.152777777781</c:v>
                </c:pt>
                <c:pt idx="471">
                  <c:v>40980.166666666613</c:v>
                </c:pt>
                <c:pt idx="472">
                  <c:v>40980.180555555562</c:v>
                </c:pt>
                <c:pt idx="473">
                  <c:v>40980.194444444445</c:v>
                </c:pt>
                <c:pt idx="474">
                  <c:v>40980.208333333336</c:v>
                </c:pt>
                <c:pt idx="475">
                  <c:v>40980.222222222204</c:v>
                </c:pt>
                <c:pt idx="476">
                  <c:v>40980.236111111066</c:v>
                </c:pt>
                <c:pt idx="477">
                  <c:v>40980.25</c:v>
                </c:pt>
                <c:pt idx="478">
                  <c:v>40980.263888888876</c:v>
                </c:pt>
                <c:pt idx="479">
                  <c:v>40980.277777777774</c:v>
                </c:pt>
                <c:pt idx="480">
                  <c:v>40980.291666666577</c:v>
                </c:pt>
                <c:pt idx="481">
                  <c:v>40980.305555555562</c:v>
                </c:pt>
                <c:pt idx="482">
                  <c:v>40980.319444444496</c:v>
                </c:pt>
                <c:pt idx="483">
                  <c:v>40980.333333333336</c:v>
                </c:pt>
                <c:pt idx="484">
                  <c:v>40980.347222222219</c:v>
                </c:pt>
                <c:pt idx="485">
                  <c:v>40980.361111111066</c:v>
                </c:pt>
                <c:pt idx="486">
                  <c:v>40980.375</c:v>
                </c:pt>
                <c:pt idx="487">
                  <c:v>40980.388888888956</c:v>
                </c:pt>
                <c:pt idx="488">
                  <c:v>40980.402777777781</c:v>
                </c:pt>
                <c:pt idx="489">
                  <c:v>40980.416666666664</c:v>
                </c:pt>
                <c:pt idx="490">
                  <c:v>40980.430555555562</c:v>
                </c:pt>
                <c:pt idx="491">
                  <c:v>40980.444444444496</c:v>
                </c:pt>
                <c:pt idx="492">
                  <c:v>40980.458333333343</c:v>
                </c:pt>
                <c:pt idx="493">
                  <c:v>40980.472222222219</c:v>
                </c:pt>
                <c:pt idx="494">
                  <c:v>40980.486111111109</c:v>
                </c:pt>
                <c:pt idx="495">
                  <c:v>40980.5</c:v>
                </c:pt>
                <c:pt idx="496">
                  <c:v>40980.513888888891</c:v>
                </c:pt>
                <c:pt idx="497">
                  <c:v>40980.527777777774</c:v>
                </c:pt>
                <c:pt idx="498">
                  <c:v>40980.541666666613</c:v>
                </c:pt>
                <c:pt idx="499">
                  <c:v>40980.555555555562</c:v>
                </c:pt>
                <c:pt idx="500">
                  <c:v>40980.569444444445</c:v>
                </c:pt>
                <c:pt idx="501">
                  <c:v>40980.583333333336</c:v>
                </c:pt>
                <c:pt idx="502">
                  <c:v>40980.597222222204</c:v>
                </c:pt>
                <c:pt idx="503">
                  <c:v>40980.611111111066</c:v>
                </c:pt>
                <c:pt idx="504">
                  <c:v>40980.624999999993</c:v>
                </c:pt>
                <c:pt idx="505">
                  <c:v>40980.638888888891</c:v>
                </c:pt>
                <c:pt idx="506">
                  <c:v>40980.652777777781</c:v>
                </c:pt>
                <c:pt idx="507">
                  <c:v>40980.666666666613</c:v>
                </c:pt>
                <c:pt idx="508">
                  <c:v>40980.680555555562</c:v>
                </c:pt>
                <c:pt idx="509">
                  <c:v>40980.694444444445</c:v>
                </c:pt>
                <c:pt idx="510">
                  <c:v>40980.708333333336</c:v>
                </c:pt>
                <c:pt idx="511">
                  <c:v>40980.722222222204</c:v>
                </c:pt>
                <c:pt idx="512">
                  <c:v>40980.736111111066</c:v>
                </c:pt>
                <c:pt idx="513">
                  <c:v>40980.75</c:v>
                </c:pt>
                <c:pt idx="514">
                  <c:v>40980.763888888876</c:v>
                </c:pt>
                <c:pt idx="515">
                  <c:v>40980.777777777774</c:v>
                </c:pt>
                <c:pt idx="516">
                  <c:v>40980.791666666577</c:v>
                </c:pt>
                <c:pt idx="517">
                  <c:v>40980.805555555562</c:v>
                </c:pt>
                <c:pt idx="518">
                  <c:v>40980.819444444496</c:v>
                </c:pt>
                <c:pt idx="519">
                  <c:v>40980.833333333336</c:v>
                </c:pt>
                <c:pt idx="520">
                  <c:v>40980.847222222219</c:v>
                </c:pt>
                <c:pt idx="521">
                  <c:v>40980.861111111066</c:v>
                </c:pt>
                <c:pt idx="522">
                  <c:v>40980.875</c:v>
                </c:pt>
                <c:pt idx="523">
                  <c:v>40980.888888888956</c:v>
                </c:pt>
                <c:pt idx="524">
                  <c:v>40980.902777777781</c:v>
                </c:pt>
                <c:pt idx="525">
                  <c:v>40980.916666666664</c:v>
                </c:pt>
                <c:pt idx="526">
                  <c:v>40980.930555555562</c:v>
                </c:pt>
                <c:pt idx="527">
                  <c:v>40980.944444444496</c:v>
                </c:pt>
                <c:pt idx="528">
                  <c:v>40980.958333333343</c:v>
                </c:pt>
                <c:pt idx="529">
                  <c:v>40980.972222222219</c:v>
                </c:pt>
                <c:pt idx="530">
                  <c:v>40980.986111111109</c:v>
                </c:pt>
                <c:pt idx="531">
                  <c:v>40981</c:v>
                </c:pt>
                <c:pt idx="532">
                  <c:v>40981.013888888891</c:v>
                </c:pt>
                <c:pt idx="533">
                  <c:v>40981.027777777774</c:v>
                </c:pt>
                <c:pt idx="534">
                  <c:v>40981.041666666613</c:v>
                </c:pt>
                <c:pt idx="535">
                  <c:v>40981.055555555562</c:v>
                </c:pt>
                <c:pt idx="536">
                  <c:v>40981.069444444445</c:v>
                </c:pt>
                <c:pt idx="537">
                  <c:v>40981.083333333336</c:v>
                </c:pt>
                <c:pt idx="538">
                  <c:v>40981.097222222204</c:v>
                </c:pt>
                <c:pt idx="539">
                  <c:v>40981.111111111066</c:v>
                </c:pt>
                <c:pt idx="540">
                  <c:v>40981.124999999993</c:v>
                </c:pt>
                <c:pt idx="541">
                  <c:v>40981.138888888891</c:v>
                </c:pt>
                <c:pt idx="542">
                  <c:v>40981.152777777781</c:v>
                </c:pt>
                <c:pt idx="543">
                  <c:v>40981.166666666613</c:v>
                </c:pt>
                <c:pt idx="544">
                  <c:v>40981.180555555562</c:v>
                </c:pt>
                <c:pt idx="545">
                  <c:v>40981.194444444445</c:v>
                </c:pt>
                <c:pt idx="546">
                  <c:v>40981.208333333336</c:v>
                </c:pt>
                <c:pt idx="547">
                  <c:v>40981.222222222204</c:v>
                </c:pt>
                <c:pt idx="548">
                  <c:v>40981.236111111066</c:v>
                </c:pt>
                <c:pt idx="549">
                  <c:v>40981.25</c:v>
                </c:pt>
                <c:pt idx="550">
                  <c:v>40981.263888888876</c:v>
                </c:pt>
                <c:pt idx="551">
                  <c:v>40981.277777777774</c:v>
                </c:pt>
                <c:pt idx="552">
                  <c:v>40981.291666666577</c:v>
                </c:pt>
                <c:pt idx="553">
                  <c:v>40981.305555555562</c:v>
                </c:pt>
                <c:pt idx="554">
                  <c:v>40981.319444444496</c:v>
                </c:pt>
                <c:pt idx="555">
                  <c:v>40981.333333333336</c:v>
                </c:pt>
                <c:pt idx="556">
                  <c:v>40981.347222222219</c:v>
                </c:pt>
                <c:pt idx="557">
                  <c:v>40981.361111111066</c:v>
                </c:pt>
                <c:pt idx="558">
                  <c:v>40981.375</c:v>
                </c:pt>
                <c:pt idx="559">
                  <c:v>40981.388888888956</c:v>
                </c:pt>
                <c:pt idx="560">
                  <c:v>40981.402777777781</c:v>
                </c:pt>
                <c:pt idx="561">
                  <c:v>40981.416666666664</c:v>
                </c:pt>
                <c:pt idx="562">
                  <c:v>40981.430555555562</c:v>
                </c:pt>
                <c:pt idx="563">
                  <c:v>40981.444444444496</c:v>
                </c:pt>
                <c:pt idx="564">
                  <c:v>40981.458333333343</c:v>
                </c:pt>
                <c:pt idx="565">
                  <c:v>40981.472222222219</c:v>
                </c:pt>
                <c:pt idx="566">
                  <c:v>40981.486111111109</c:v>
                </c:pt>
                <c:pt idx="567">
                  <c:v>40981.5</c:v>
                </c:pt>
                <c:pt idx="568">
                  <c:v>40981.513888888891</c:v>
                </c:pt>
                <c:pt idx="569">
                  <c:v>40981.527777777774</c:v>
                </c:pt>
                <c:pt idx="570">
                  <c:v>40981.541666666613</c:v>
                </c:pt>
                <c:pt idx="571">
                  <c:v>40981.555555555562</c:v>
                </c:pt>
                <c:pt idx="572">
                  <c:v>40981.569444444445</c:v>
                </c:pt>
                <c:pt idx="573">
                  <c:v>40981.583333333336</c:v>
                </c:pt>
                <c:pt idx="574">
                  <c:v>40981.597222222204</c:v>
                </c:pt>
                <c:pt idx="575">
                  <c:v>40981.611111111066</c:v>
                </c:pt>
                <c:pt idx="576">
                  <c:v>40981.624999999993</c:v>
                </c:pt>
                <c:pt idx="577">
                  <c:v>40981.638888888891</c:v>
                </c:pt>
                <c:pt idx="578">
                  <c:v>40981.652777777781</c:v>
                </c:pt>
                <c:pt idx="579">
                  <c:v>40981.666666666613</c:v>
                </c:pt>
                <c:pt idx="580">
                  <c:v>40981.680555555562</c:v>
                </c:pt>
                <c:pt idx="581">
                  <c:v>40981.694444444445</c:v>
                </c:pt>
                <c:pt idx="582">
                  <c:v>40981.708333333336</c:v>
                </c:pt>
                <c:pt idx="583">
                  <c:v>40981.722222222204</c:v>
                </c:pt>
                <c:pt idx="584">
                  <c:v>40981.736111111066</c:v>
                </c:pt>
                <c:pt idx="585">
                  <c:v>40981.75</c:v>
                </c:pt>
                <c:pt idx="586">
                  <c:v>40981.763888888876</c:v>
                </c:pt>
                <c:pt idx="587">
                  <c:v>40981.777777777774</c:v>
                </c:pt>
                <c:pt idx="588">
                  <c:v>40981.791666666577</c:v>
                </c:pt>
                <c:pt idx="589">
                  <c:v>40981.805555555562</c:v>
                </c:pt>
                <c:pt idx="590">
                  <c:v>40981.819444444496</c:v>
                </c:pt>
                <c:pt idx="591">
                  <c:v>40981.833333333336</c:v>
                </c:pt>
                <c:pt idx="592">
                  <c:v>40981.847222222219</c:v>
                </c:pt>
                <c:pt idx="593">
                  <c:v>40981.861111111066</c:v>
                </c:pt>
                <c:pt idx="594">
                  <c:v>40981.875</c:v>
                </c:pt>
                <c:pt idx="595">
                  <c:v>40981.888888888956</c:v>
                </c:pt>
                <c:pt idx="596">
                  <c:v>40981.902777777781</c:v>
                </c:pt>
                <c:pt idx="597">
                  <c:v>40981.916666666664</c:v>
                </c:pt>
                <c:pt idx="598">
                  <c:v>40981.930555555562</c:v>
                </c:pt>
                <c:pt idx="599">
                  <c:v>40981.944444444496</c:v>
                </c:pt>
                <c:pt idx="600">
                  <c:v>40981.958333333343</c:v>
                </c:pt>
                <c:pt idx="601">
                  <c:v>40981.972222222219</c:v>
                </c:pt>
                <c:pt idx="602">
                  <c:v>40981.986111111109</c:v>
                </c:pt>
                <c:pt idx="603">
                  <c:v>40982</c:v>
                </c:pt>
                <c:pt idx="604">
                  <c:v>40982.013888888891</c:v>
                </c:pt>
                <c:pt idx="605">
                  <c:v>40982.027777777774</c:v>
                </c:pt>
                <c:pt idx="606">
                  <c:v>40982.041666666613</c:v>
                </c:pt>
                <c:pt idx="607">
                  <c:v>40982.055555555562</c:v>
                </c:pt>
                <c:pt idx="608">
                  <c:v>40982.069444444445</c:v>
                </c:pt>
                <c:pt idx="609">
                  <c:v>40982.083333333336</c:v>
                </c:pt>
                <c:pt idx="610">
                  <c:v>40982.097222222204</c:v>
                </c:pt>
                <c:pt idx="611">
                  <c:v>40982.111111111066</c:v>
                </c:pt>
                <c:pt idx="612">
                  <c:v>40982.124999999993</c:v>
                </c:pt>
                <c:pt idx="613">
                  <c:v>40982.138888888891</c:v>
                </c:pt>
                <c:pt idx="614">
                  <c:v>40982.152777777781</c:v>
                </c:pt>
                <c:pt idx="615">
                  <c:v>40982.166666666613</c:v>
                </c:pt>
                <c:pt idx="616">
                  <c:v>40982.180555555562</c:v>
                </c:pt>
                <c:pt idx="617">
                  <c:v>40982.194444444445</c:v>
                </c:pt>
                <c:pt idx="618">
                  <c:v>40982.208333333336</c:v>
                </c:pt>
                <c:pt idx="619">
                  <c:v>40982.222222222204</c:v>
                </c:pt>
                <c:pt idx="620">
                  <c:v>40982.236111111066</c:v>
                </c:pt>
                <c:pt idx="621">
                  <c:v>40982.25</c:v>
                </c:pt>
                <c:pt idx="622">
                  <c:v>40982.263888888876</c:v>
                </c:pt>
                <c:pt idx="623">
                  <c:v>40982.277777777774</c:v>
                </c:pt>
                <c:pt idx="624">
                  <c:v>40982.291666666577</c:v>
                </c:pt>
                <c:pt idx="625">
                  <c:v>40982.305555555562</c:v>
                </c:pt>
                <c:pt idx="626">
                  <c:v>40982.319444444496</c:v>
                </c:pt>
                <c:pt idx="627">
                  <c:v>40982.333333333336</c:v>
                </c:pt>
                <c:pt idx="628">
                  <c:v>40982.347222222219</c:v>
                </c:pt>
                <c:pt idx="629">
                  <c:v>40982.361111111066</c:v>
                </c:pt>
                <c:pt idx="630">
                  <c:v>40982.375</c:v>
                </c:pt>
                <c:pt idx="631">
                  <c:v>40982.388888888956</c:v>
                </c:pt>
                <c:pt idx="632">
                  <c:v>40982.402777777781</c:v>
                </c:pt>
                <c:pt idx="633">
                  <c:v>40982.416666666664</c:v>
                </c:pt>
                <c:pt idx="634">
                  <c:v>40982.430555555562</c:v>
                </c:pt>
                <c:pt idx="635">
                  <c:v>40982.444444444496</c:v>
                </c:pt>
                <c:pt idx="636">
                  <c:v>40982.458333333343</c:v>
                </c:pt>
                <c:pt idx="637">
                  <c:v>40982.472222222219</c:v>
                </c:pt>
                <c:pt idx="638">
                  <c:v>40982.486111111109</c:v>
                </c:pt>
                <c:pt idx="639">
                  <c:v>40982.5</c:v>
                </c:pt>
                <c:pt idx="640">
                  <c:v>40982.513888888891</c:v>
                </c:pt>
                <c:pt idx="641">
                  <c:v>40982.527777777774</c:v>
                </c:pt>
                <c:pt idx="642">
                  <c:v>40982.541666666613</c:v>
                </c:pt>
                <c:pt idx="643">
                  <c:v>40982.555555555562</c:v>
                </c:pt>
                <c:pt idx="644">
                  <c:v>40982.569444444445</c:v>
                </c:pt>
                <c:pt idx="645">
                  <c:v>40982.583333333336</c:v>
                </c:pt>
                <c:pt idx="646">
                  <c:v>40982.597222222204</c:v>
                </c:pt>
                <c:pt idx="647">
                  <c:v>40982.611111111066</c:v>
                </c:pt>
                <c:pt idx="648">
                  <c:v>40982.624999999993</c:v>
                </c:pt>
                <c:pt idx="649">
                  <c:v>40982.638888888891</c:v>
                </c:pt>
                <c:pt idx="650">
                  <c:v>40982.652777777781</c:v>
                </c:pt>
                <c:pt idx="651">
                  <c:v>40982.666666666613</c:v>
                </c:pt>
                <c:pt idx="652">
                  <c:v>40982.680555555562</c:v>
                </c:pt>
                <c:pt idx="653">
                  <c:v>40982.694444444445</c:v>
                </c:pt>
                <c:pt idx="654">
                  <c:v>40982.708333333336</c:v>
                </c:pt>
                <c:pt idx="655">
                  <c:v>40982.722222222204</c:v>
                </c:pt>
                <c:pt idx="656">
                  <c:v>40982.736111111066</c:v>
                </c:pt>
                <c:pt idx="657">
                  <c:v>40982.75</c:v>
                </c:pt>
                <c:pt idx="658">
                  <c:v>40982.763888888876</c:v>
                </c:pt>
                <c:pt idx="659">
                  <c:v>40982.777777777774</c:v>
                </c:pt>
                <c:pt idx="660">
                  <c:v>40982.791666666577</c:v>
                </c:pt>
                <c:pt idx="661">
                  <c:v>40982.805555555562</c:v>
                </c:pt>
                <c:pt idx="662">
                  <c:v>40982.819444444496</c:v>
                </c:pt>
                <c:pt idx="663">
                  <c:v>40982.833333333336</c:v>
                </c:pt>
                <c:pt idx="664">
                  <c:v>40982.847222222219</c:v>
                </c:pt>
                <c:pt idx="665">
                  <c:v>40982.861111111066</c:v>
                </c:pt>
                <c:pt idx="666">
                  <c:v>40982.875</c:v>
                </c:pt>
                <c:pt idx="667">
                  <c:v>40982.888888888956</c:v>
                </c:pt>
                <c:pt idx="668">
                  <c:v>40982.902777777781</c:v>
                </c:pt>
                <c:pt idx="669">
                  <c:v>40982.916666666664</c:v>
                </c:pt>
                <c:pt idx="670">
                  <c:v>40982.930555555562</c:v>
                </c:pt>
                <c:pt idx="671">
                  <c:v>40982.944444444496</c:v>
                </c:pt>
                <c:pt idx="672">
                  <c:v>40982.958333333343</c:v>
                </c:pt>
                <c:pt idx="673">
                  <c:v>40982.972222222219</c:v>
                </c:pt>
                <c:pt idx="674">
                  <c:v>40982.986111111109</c:v>
                </c:pt>
                <c:pt idx="675">
                  <c:v>40983</c:v>
                </c:pt>
                <c:pt idx="676">
                  <c:v>40983.013888888891</c:v>
                </c:pt>
                <c:pt idx="677">
                  <c:v>40983.027777777774</c:v>
                </c:pt>
                <c:pt idx="678">
                  <c:v>40983.041666666613</c:v>
                </c:pt>
                <c:pt idx="679">
                  <c:v>40983.055555555562</c:v>
                </c:pt>
                <c:pt idx="680">
                  <c:v>40983.069444444445</c:v>
                </c:pt>
                <c:pt idx="681">
                  <c:v>40983.083333333336</c:v>
                </c:pt>
                <c:pt idx="682">
                  <c:v>40983.097222222204</c:v>
                </c:pt>
                <c:pt idx="683">
                  <c:v>40983.111111111066</c:v>
                </c:pt>
                <c:pt idx="684">
                  <c:v>40983.124999999993</c:v>
                </c:pt>
                <c:pt idx="685">
                  <c:v>40983.138888888891</c:v>
                </c:pt>
                <c:pt idx="686">
                  <c:v>40983.152777777781</c:v>
                </c:pt>
                <c:pt idx="687">
                  <c:v>40983.166666666613</c:v>
                </c:pt>
                <c:pt idx="688">
                  <c:v>40983.180555555562</c:v>
                </c:pt>
                <c:pt idx="689">
                  <c:v>40983.194444444445</c:v>
                </c:pt>
                <c:pt idx="690">
                  <c:v>40983.208333333336</c:v>
                </c:pt>
                <c:pt idx="691">
                  <c:v>40983.222222222204</c:v>
                </c:pt>
                <c:pt idx="692">
                  <c:v>40983.236111111066</c:v>
                </c:pt>
                <c:pt idx="693">
                  <c:v>40983.25</c:v>
                </c:pt>
                <c:pt idx="694">
                  <c:v>40983.263888888876</c:v>
                </c:pt>
                <c:pt idx="695">
                  <c:v>40983.277777777774</c:v>
                </c:pt>
                <c:pt idx="696">
                  <c:v>40983.291666666577</c:v>
                </c:pt>
                <c:pt idx="697">
                  <c:v>40983.305555555562</c:v>
                </c:pt>
                <c:pt idx="698">
                  <c:v>40983.319444444496</c:v>
                </c:pt>
                <c:pt idx="699">
                  <c:v>40983.333333333336</c:v>
                </c:pt>
                <c:pt idx="700">
                  <c:v>40983.347222222219</c:v>
                </c:pt>
                <c:pt idx="701">
                  <c:v>40983.361111111066</c:v>
                </c:pt>
                <c:pt idx="702">
                  <c:v>40983.375</c:v>
                </c:pt>
                <c:pt idx="703">
                  <c:v>40983.388888888956</c:v>
                </c:pt>
                <c:pt idx="704">
                  <c:v>40983.402777777781</c:v>
                </c:pt>
                <c:pt idx="705">
                  <c:v>40983.416666666664</c:v>
                </c:pt>
                <c:pt idx="706">
                  <c:v>40983.430555555562</c:v>
                </c:pt>
                <c:pt idx="707">
                  <c:v>40983.444444444496</c:v>
                </c:pt>
                <c:pt idx="708">
                  <c:v>40983.458333333343</c:v>
                </c:pt>
                <c:pt idx="709">
                  <c:v>40983.472222222219</c:v>
                </c:pt>
                <c:pt idx="710">
                  <c:v>40983.486111111109</c:v>
                </c:pt>
                <c:pt idx="711">
                  <c:v>40983.5</c:v>
                </c:pt>
                <c:pt idx="712">
                  <c:v>40983.513888888891</c:v>
                </c:pt>
                <c:pt idx="713">
                  <c:v>40983.527777777774</c:v>
                </c:pt>
                <c:pt idx="714">
                  <c:v>40983.541666666613</c:v>
                </c:pt>
                <c:pt idx="715">
                  <c:v>40983.555555555562</c:v>
                </c:pt>
                <c:pt idx="716">
                  <c:v>40983.569444444445</c:v>
                </c:pt>
                <c:pt idx="717">
                  <c:v>40983.583333333336</c:v>
                </c:pt>
                <c:pt idx="718">
                  <c:v>40983.597222222204</c:v>
                </c:pt>
                <c:pt idx="719">
                  <c:v>40983.611111111066</c:v>
                </c:pt>
                <c:pt idx="720">
                  <c:v>40983.624999999993</c:v>
                </c:pt>
                <c:pt idx="721">
                  <c:v>40983.638888888891</c:v>
                </c:pt>
                <c:pt idx="722">
                  <c:v>40983.652777777781</c:v>
                </c:pt>
                <c:pt idx="723">
                  <c:v>40983.666666666613</c:v>
                </c:pt>
                <c:pt idx="724">
                  <c:v>40983.680555555562</c:v>
                </c:pt>
                <c:pt idx="725">
                  <c:v>40983.694444444445</c:v>
                </c:pt>
                <c:pt idx="726">
                  <c:v>40983.708333333336</c:v>
                </c:pt>
                <c:pt idx="727">
                  <c:v>40983.722222222204</c:v>
                </c:pt>
                <c:pt idx="728">
                  <c:v>40983.736111111066</c:v>
                </c:pt>
                <c:pt idx="729">
                  <c:v>40983.75</c:v>
                </c:pt>
                <c:pt idx="730">
                  <c:v>40983.763888888876</c:v>
                </c:pt>
                <c:pt idx="731">
                  <c:v>40983.777777777774</c:v>
                </c:pt>
                <c:pt idx="732">
                  <c:v>40983.791666666577</c:v>
                </c:pt>
                <c:pt idx="733">
                  <c:v>40983.805555555562</c:v>
                </c:pt>
                <c:pt idx="734">
                  <c:v>40983.819444444496</c:v>
                </c:pt>
                <c:pt idx="735">
                  <c:v>40983.833333333336</c:v>
                </c:pt>
                <c:pt idx="736">
                  <c:v>40983.847222222219</c:v>
                </c:pt>
                <c:pt idx="737">
                  <c:v>40983.861111111066</c:v>
                </c:pt>
                <c:pt idx="738">
                  <c:v>40983.875</c:v>
                </c:pt>
                <c:pt idx="739">
                  <c:v>40983.888888888956</c:v>
                </c:pt>
                <c:pt idx="740">
                  <c:v>40983.902777777781</c:v>
                </c:pt>
                <c:pt idx="741">
                  <c:v>40983.916666666664</c:v>
                </c:pt>
                <c:pt idx="742">
                  <c:v>40983.930555555562</c:v>
                </c:pt>
                <c:pt idx="743">
                  <c:v>40983.944444444496</c:v>
                </c:pt>
                <c:pt idx="744">
                  <c:v>40983.958333333343</c:v>
                </c:pt>
                <c:pt idx="745">
                  <c:v>40983.972222222219</c:v>
                </c:pt>
                <c:pt idx="746">
                  <c:v>40983.986111111109</c:v>
                </c:pt>
                <c:pt idx="747">
                  <c:v>40984</c:v>
                </c:pt>
                <c:pt idx="748">
                  <c:v>40984.013888888891</c:v>
                </c:pt>
                <c:pt idx="749">
                  <c:v>40984.027777777774</c:v>
                </c:pt>
                <c:pt idx="750">
                  <c:v>40984.041666666613</c:v>
                </c:pt>
                <c:pt idx="751">
                  <c:v>40984.055555555562</c:v>
                </c:pt>
                <c:pt idx="752">
                  <c:v>40984.069444444445</c:v>
                </c:pt>
                <c:pt idx="753">
                  <c:v>40984.083333333336</c:v>
                </c:pt>
                <c:pt idx="754">
                  <c:v>40984.097222222204</c:v>
                </c:pt>
                <c:pt idx="755">
                  <c:v>40984.111111111066</c:v>
                </c:pt>
                <c:pt idx="756">
                  <c:v>40984.124999999993</c:v>
                </c:pt>
                <c:pt idx="757">
                  <c:v>40984.138888888891</c:v>
                </c:pt>
                <c:pt idx="758">
                  <c:v>40984.152777777781</c:v>
                </c:pt>
                <c:pt idx="759">
                  <c:v>40984.166666666613</c:v>
                </c:pt>
                <c:pt idx="760">
                  <c:v>40984.180555555562</c:v>
                </c:pt>
                <c:pt idx="761">
                  <c:v>40984.194444444445</c:v>
                </c:pt>
                <c:pt idx="762">
                  <c:v>40984.208333333336</c:v>
                </c:pt>
                <c:pt idx="763">
                  <c:v>40984.222222222204</c:v>
                </c:pt>
                <c:pt idx="764">
                  <c:v>40984.236111111066</c:v>
                </c:pt>
                <c:pt idx="765">
                  <c:v>40984.25</c:v>
                </c:pt>
                <c:pt idx="766">
                  <c:v>40984.263888888876</c:v>
                </c:pt>
                <c:pt idx="767">
                  <c:v>40984.277777777774</c:v>
                </c:pt>
                <c:pt idx="768">
                  <c:v>40984.291666666577</c:v>
                </c:pt>
                <c:pt idx="769">
                  <c:v>40984.305555555562</c:v>
                </c:pt>
                <c:pt idx="770">
                  <c:v>40984.319444444496</c:v>
                </c:pt>
                <c:pt idx="771">
                  <c:v>40984.333333333336</c:v>
                </c:pt>
                <c:pt idx="772">
                  <c:v>40984.347222222219</c:v>
                </c:pt>
                <c:pt idx="773">
                  <c:v>40984.361111111066</c:v>
                </c:pt>
                <c:pt idx="774">
                  <c:v>40984.375</c:v>
                </c:pt>
                <c:pt idx="775">
                  <c:v>40984.388888888956</c:v>
                </c:pt>
                <c:pt idx="776">
                  <c:v>40984.402777777781</c:v>
                </c:pt>
                <c:pt idx="777">
                  <c:v>40984.416666666664</c:v>
                </c:pt>
                <c:pt idx="778">
                  <c:v>40984.430555555562</c:v>
                </c:pt>
                <c:pt idx="779">
                  <c:v>40984.444444444496</c:v>
                </c:pt>
                <c:pt idx="780">
                  <c:v>40984.458333333343</c:v>
                </c:pt>
                <c:pt idx="781">
                  <c:v>40984.472222222219</c:v>
                </c:pt>
                <c:pt idx="782">
                  <c:v>40984.486111111109</c:v>
                </c:pt>
                <c:pt idx="783">
                  <c:v>40984.5</c:v>
                </c:pt>
                <c:pt idx="784">
                  <c:v>40984.513888888891</c:v>
                </c:pt>
                <c:pt idx="785">
                  <c:v>40984.527777777774</c:v>
                </c:pt>
                <c:pt idx="786">
                  <c:v>40984.541666666613</c:v>
                </c:pt>
                <c:pt idx="787">
                  <c:v>40984.555555555562</c:v>
                </c:pt>
                <c:pt idx="788">
                  <c:v>40984.569444444445</c:v>
                </c:pt>
                <c:pt idx="789">
                  <c:v>40984.583333333336</c:v>
                </c:pt>
                <c:pt idx="790">
                  <c:v>40984.597222222204</c:v>
                </c:pt>
                <c:pt idx="791">
                  <c:v>40984.611111111066</c:v>
                </c:pt>
                <c:pt idx="792">
                  <c:v>40984.624999999993</c:v>
                </c:pt>
                <c:pt idx="793">
                  <c:v>40984.638888888891</c:v>
                </c:pt>
                <c:pt idx="794">
                  <c:v>40984.652777777781</c:v>
                </c:pt>
                <c:pt idx="795">
                  <c:v>40984.666666666613</c:v>
                </c:pt>
                <c:pt idx="796">
                  <c:v>40984.680555555562</c:v>
                </c:pt>
                <c:pt idx="797">
                  <c:v>40984.694444444445</c:v>
                </c:pt>
                <c:pt idx="798">
                  <c:v>40984.708333333336</c:v>
                </c:pt>
                <c:pt idx="799">
                  <c:v>40984.722222222204</c:v>
                </c:pt>
                <c:pt idx="800">
                  <c:v>40984.736111111066</c:v>
                </c:pt>
                <c:pt idx="801">
                  <c:v>40984.75</c:v>
                </c:pt>
                <c:pt idx="802">
                  <c:v>40984.763888888876</c:v>
                </c:pt>
                <c:pt idx="803">
                  <c:v>40984.777777777774</c:v>
                </c:pt>
                <c:pt idx="804">
                  <c:v>40984.791666666577</c:v>
                </c:pt>
                <c:pt idx="805">
                  <c:v>40984.805555555562</c:v>
                </c:pt>
                <c:pt idx="806">
                  <c:v>40984.819444444496</c:v>
                </c:pt>
                <c:pt idx="807">
                  <c:v>40984.833333333336</c:v>
                </c:pt>
                <c:pt idx="808">
                  <c:v>40984.847222222219</c:v>
                </c:pt>
                <c:pt idx="809">
                  <c:v>40984.861111111066</c:v>
                </c:pt>
                <c:pt idx="810">
                  <c:v>40984.875</c:v>
                </c:pt>
                <c:pt idx="811">
                  <c:v>40984.888888888956</c:v>
                </c:pt>
                <c:pt idx="812">
                  <c:v>40984.902777777781</c:v>
                </c:pt>
                <c:pt idx="813">
                  <c:v>40984.916666666664</c:v>
                </c:pt>
                <c:pt idx="814">
                  <c:v>40984.930555555562</c:v>
                </c:pt>
                <c:pt idx="815">
                  <c:v>40984.944444444496</c:v>
                </c:pt>
                <c:pt idx="816">
                  <c:v>40984.958333333343</c:v>
                </c:pt>
                <c:pt idx="817">
                  <c:v>40984.972222222219</c:v>
                </c:pt>
                <c:pt idx="818">
                  <c:v>40984.986111111109</c:v>
                </c:pt>
                <c:pt idx="819">
                  <c:v>40985</c:v>
                </c:pt>
                <c:pt idx="820">
                  <c:v>40985.013888888891</c:v>
                </c:pt>
                <c:pt idx="821">
                  <c:v>40985.027777777774</c:v>
                </c:pt>
                <c:pt idx="822">
                  <c:v>40985.041666666613</c:v>
                </c:pt>
                <c:pt idx="823">
                  <c:v>40985.055555555562</c:v>
                </c:pt>
                <c:pt idx="824">
                  <c:v>40985.069444444445</c:v>
                </c:pt>
                <c:pt idx="825">
                  <c:v>40985.083333333336</c:v>
                </c:pt>
                <c:pt idx="826">
                  <c:v>40985.097222222204</c:v>
                </c:pt>
                <c:pt idx="827">
                  <c:v>40985.111111111066</c:v>
                </c:pt>
                <c:pt idx="828">
                  <c:v>40985.124999999993</c:v>
                </c:pt>
                <c:pt idx="829">
                  <c:v>40985.138888888891</c:v>
                </c:pt>
                <c:pt idx="830">
                  <c:v>40985.152777777781</c:v>
                </c:pt>
                <c:pt idx="831">
                  <c:v>40985.166666666613</c:v>
                </c:pt>
                <c:pt idx="832">
                  <c:v>40985.180555555562</c:v>
                </c:pt>
                <c:pt idx="833">
                  <c:v>40985.194444444445</c:v>
                </c:pt>
                <c:pt idx="834">
                  <c:v>40985.208333333336</c:v>
                </c:pt>
                <c:pt idx="835">
                  <c:v>40985.222222222204</c:v>
                </c:pt>
                <c:pt idx="836">
                  <c:v>40985.236111111066</c:v>
                </c:pt>
                <c:pt idx="837">
                  <c:v>40985.25</c:v>
                </c:pt>
                <c:pt idx="838">
                  <c:v>40985.263888888876</c:v>
                </c:pt>
                <c:pt idx="839">
                  <c:v>40985.277777777774</c:v>
                </c:pt>
                <c:pt idx="840">
                  <c:v>40985.291666666577</c:v>
                </c:pt>
                <c:pt idx="841">
                  <c:v>40985.305555555562</c:v>
                </c:pt>
                <c:pt idx="842">
                  <c:v>40985.319444444496</c:v>
                </c:pt>
                <c:pt idx="843">
                  <c:v>40985.333333333336</c:v>
                </c:pt>
                <c:pt idx="844">
                  <c:v>40985.347222222219</c:v>
                </c:pt>
                <c:pt idx="845">
                  <c:v>40985.361111111066</c:v>
                </c:pt>
                <c:pt idx="846">
                  <c:v>40985.375</c:v>
                </c:pt>
                <c:pt idx="847">
                  <c:v>40985.388888888956</c:v>
                </c:pt>
                <c:pt idx="848">
                  <c:v>40985.402777777781</c:v>
                </c:pt>
                <c:pt idx="849">
                  <c:v>40985.416666666664</c:v>
                </c:pt>
                <c:pt idx="850">
                  <c:v>40985.430555555562</c:v>
                </c:pt>
                <c:pt idx="851">
                  <c:v>40985.444444444496</c:v>
                </c:pt>
                <c:pt idx="852">
                  <c:v>40985.458333333343</c:v>
                </c:pt>
                <c:pt idx="853">
                  <c:v>40985.472222222219</c:v>
                </c:pt>
                <c:pt idx="854">
                  <c:v>40985.486111111109</c:v>
                </c:pt>
                <c:pt idx="855">
                  <c:v>40985.5</c:v>
                </c:pt>
                <c:pt idx="856">
                  <c:v>40985.513888888891</c:v>
                </c:pt>
                <c:pt idx="857">
                  <c:v>40985.527777777774</c:v>
                </c:pt>
                <c:pt idx="858">
                  <c:v>40985.541666666613</c:v>
                </c:pt>
                <c:pt idx="859">
                  <c:v>40985.555555555562</c:v>
                </c:pt>
                <c:pt idx="860">
                  <c:v>40985.569444444445</c:v>
                </c:pt>
                <c:pt idx="861">
                  <c:v>40985.583333333336</c:v>
                </c:pt>
                <c:pt idx="862">
                  <c:v>40985.597222222204</c:v>
                </c:pt>
                <c:pt idx="863">
                  <c:v>40985.611111111066</c:v>
                </c:pt>
                <c:pt idx="864">
                  <c:v>40985.624999999993</c:v>
                </c:pt>
                <c:pt idx="865">
                  <c:v>40985.638888888891</c:v>
                </c:pt>
                <c:pt idx="866">
                  <c:v>40985.652777777781</c:v>
                </c:pt>
                <c:pt idx="867">
                  <c:v>40985.666666666613</c:v>
                </c:pt>
                <c:pt idx="868">
                  <c:v>40985.680555555562</c:v>
                </c:pt>
                <c:pt idx="869">
                  <c:v>40985.694444444445</c:v>
                </c:pt>
                <c:pt idx="870">
                  <c:v>40985.708333333336</c:v>
                </c:pt>
                <c:pt idx="871">
                  <c:v>40985.722222222204</c:v>
                </c:pt>
                <c:pt idx="872">
                  <c:v>40985.736111111066</c:v>
                </c:pt>
                <c:pt idx="873">
                  <c:v>40985.75</c:v>
                </c:pt>
                <c:pt idx="874">
                  <c:v>40985.763888888876</c:v>
                </c:pt>
                <c:pt idx="875">
                  <c:v>40985.777777777774</c:v>
                </c:pt>
                <c:pt idx="876">
                  <c:v>40985.791666666577</c:v>
                </c:pt>
                <c:pt idx="877">
                  <c:v>40985.805555555562</c:v>
                </c:pt>
                <c:pt idx="878">
                  <c:v>40985.819444444496</c:v>
                </c:pt>
                <c:pt idx="879">
                  <c:v>40985.833333333336</c:v>
                </c:pt>
                <c:pt idx="880">
                  <c:v>40985.847222222219</c:v>
                </c:pt>
                <c:pt idx="881">
                  <c:v>40985.861111111066</c:v>
                </c:pt>
                <c:pt idx="882">
                  <c:v>40985.875</c:v>
                </c:pt>
                <c:pt idx="883">
                  <c:v>40985.888888888956</c:v>
                </c:pt>
                <c:pt idx="884">
                  <c:v>40985.902777777781</c:v>
                </c:pt>
                <c:pt idx="885">
                  <c:v>40985.916666666664</c:v>
                </c:pt>
                <c:pt idx="886">
                  <c:v>40985.930555555562</c:v>
                </c:pt>
                <c:pt idx="887">
                  <c:v>40985.944444444496</c:v>
                </c:pt>
                <c:pt idx="888">
                  <c:v>40985.958333333343</c:v>
                </c:pt>
                <c:pt idx="889">
                  <c:v>40985.972222222219</c:v>
                </c:pt>
                <c:pt idx="890">
                  <c:v>40985.986111111109</c:v>
                </c:pt>
                <c:pt idx="891">
                  <c:v>40986</c:v>
                </c:pt>
                <c:pt idx="892">
                  <c:v>40986.013888888891</c:v>
                </c:pt>
                <c:pt idx="893">
                  <c:v>40986.027777777774</c:v>
                </c:pt>
                <c:pt idx="894">
                  <c:v>40986.041666666613</c:v>
                </c:pt>
                <c:pt idx="895">
                  <c:v>40986.055555555562</c:v>
                </c:pt>
                <c:pt idx="896">
                  <c:v>40986.069444444445</c:v>
                </c:pt>
                <c:pt idx="897">
                  <c:v>40986.083333333336</c:v>
                </c:pt>
                <c:pt idx="898">
                  <c:v>40986.097222222204</c:v>
                </c:pt>
                <c:pt idx="899">
                  <c:v>40986.111111111066</c:v>
                </c:pt>
                <c:pt idx="900">
                  <c:v>40986.124999999993</c:v>
                </c:pt>
                <c:pt idx="901">
                  <c:v>40986.138888888891</c:v>
                </c:pt>
                <c:pt idx="902">
                  <c:v>40986.152777777781</c:v>
                </c:pt>
                <c:pt idx="903">
                  <c:v>40986.166666666613</c:v>
                </c:pt>
                <c:pt idx="904">
                  <c:v>40986.180555555562</c:v>
                </c:pt>
                <c:pt idx="905">
                  <c:v>40986.194444444445</c:v>
                </c:pt>
                <c:pt idx="906">
                  <c:v>40986.208333333336</c:v>
                </c:pt>
                <c:pt idx="907">
                  <c:v>40986.222222222204</c:v>
                </c:pt>
                <c:pt idx="908">
                  <c:v>40986.236111111066</c:v>
                </c:pt>
                <c:pt idx="909">
                  <c:v>40986.25</c:v>
                </c:pt>
                <c:pt idx="910">
                  <c:v>40986.263888888876</c:v>
                </c:pt>
                <c:pt idx="911">
                  <c:v>40986.277777777774</c:v>
                </c:pt>
                <c:pt idx="912">
                  <c:v>40986.291666666577</c:v>
                </c:pt>
                <c:pt idx="913">
                  <c:v>40986.305555555562</c:v>
                </c:pt>
                <c:pt idx="914">
                  <c:v>40986.319444444496</c:v>
                </c:pt>
                <c:pt idx="915">
                  <c:v>40986.333333333336</c:v>
                </c:pt>
                <c:pt idx="916">
                  <c:v>40986.347222222219</c:v>
                </c:pt>
                <c:pt idx="917">
                  <c:v>40986.361111111066</c:v>
                </c:pt>
                <c:pt idx="918">
                  <c:v>40986.375</c:v>
                </c:pt>
                <c:pt idx="919">
                  <c:v>40986.388888888956</c:v>
                </c:pt>
                <c:pt idx="920">
                  <c:v>40986.402777777781</c:v>
                </c:pt>
                <c:pt idx="921">
                  <c:v>40986.416666666664</c:v>
                </c:pt>
                <c:pt idx="922">
                  <c:v>40986.430555555562</c:v>
                </c:pt>
                <c:pt idx="923">
                  <c:v>40986.444444444496</c:v>
                </c:pt>
                <c:pt idx="924">
                  <c:v>40986.458333333343</c:v>
                </c:pt>
                <c:pt idx="925">
                  <c:v>40986.472222222219</c:v>
                </c:pt>
                <c:pt idx="926">
                  <c:v>40986.486111111109</c:v>
                </c:pt>
                <c:pt idx="927">
                  <c:v>40986.5</c:v>
                </c:pt>
                <c:pt idx="928">
                  <c:v>40986.513888888891</c:v>
                </c:pt>
                <c:pt idx="929">
                  <c:v>40986.527777777774</c:v>
                </c:pt>
                <c:pt idx="930">
                  <c:v>40986.541666666613</c:v>
                </c:pt>
                <c:pt idx="931">
                  <c:v>40986.555555555562</c:v>
                </c:pt>
                <c:pt idx="932">
                  <c:v>40986.569444444445</c:v>
                </c:pt>
                <c:pt idx="933">
                  <c:v>40986.583333333336</c:v>
                </c:pt>
                <c:pt idx="934">
                  <c:v>40986.597222222204</c:v>
                </c:pt>
                <c:pt idx="935">
                  <c:v>40986.611111111066</c:v>
                </c:pt>
                <c:pt idx="936">
                  <c:v>40986.624999999993</c:v>
                </c:pt>
                <c:pt idx="937">
                  <c:v>40986.638888888891</c:v>
                </c:pt>
                <c:pt idx="938">
                  <c:v>40986.652777777781</c:v>
                </c:pt>
                <c:pt idx="939">
                  <c:v>40986.666666666613</c:v>
                </c:pt>
                <c:pt idx="940">
                  <c:v>40986.680555555562</c:v>
                </c:pt>
                <c:pt idx="941">
                  <c:v>40986.694444444445</c:v>
                </c:pt>
                <c:pt idx="942">
                  <c:v>40986.708333333336</c:v>
                </c:pt>
                <c:pt idx="943">
                  <c:v>40986.722222222204</c:v>
                </c:pt>
                <c:pt idx="944">
                  <c:v>40986.736111111066</c:v>
                </c:pt>
                <c:pt idx="945">
                  <c:v>40986.75</c:v>
                </c:pt>
                <c:pt idx="946">
                  <c:v>40986.763888888876</c:v>
                </c:pt>
                <c:pt idx="947">
                  <c:v>40986.777777777774</c:v>
                </c:pt>
                <c:pt idx="948">
                  <c:v>40986.791666666577</c:v>
                </c:pt>
                <c:pt idx="949">
                  <c:v>40986.805555555562</c:v>
                </c:pt>
                <c:pt idx="950">
                  <c:v>40986.819444444496</c:v>
                </c:pt>
                <c:pt idx="951">
                  <c:v>40986.833333333336</c:v>
                </c:pt>
                <c:pt idx="952">
                  <c:v>40986.847222222219</c:v>
                </c:pt>
                <c:pt idx="953">
                  <c:v>40986.861111111066</c:v>
                </c:pt>
                <c:pt idx="954">
                  <c:v>40986.875</c:v>
                </c:pt>
                <c:pt idx="955">
                  <c:v>40986.888888888956</c:v>
                </c:pt>
                <c:pt idx="956">
                  <c:v>40986.902777777781</c:v>
                </c:pt>
                <c:pt idx="957">
                  <c:v>40986.916666666664</c:v>
                </c:pt>
                <c:pt idx="958">
                  <c:v>40986.930555555562</c:v>
                </c:pt>
                <c:pt idx="959">
                  <c:v>40986.944444444496</c:v>
                </c:pt>
                <c:pt idx="960">
                  <c:v>40986.958333333343</c:v>
                </c:pt>
                <c:pt idx="961">
                  <c:v>40986.972222222219</c:v>
                </c:pt>
                <c:pt idx="962">
                  <c:v>40986.986111111109</c:v>
                </c:pt>
                <c:pt idx="963">
                  <c:v>40987</c:v>
                </c:pt>
                <c:pt idx="964">
                  <c:v>40987.013888888891</c:v>
                </c:pt>
                <c:pt idx="965">
                  <c:v>40987.027777777774</c:v>
                </c:pt>
                <c:pt idx="966">
                  <c:v>40987.041666666613</c:v>
                </c:pt>
                <c:pt idx="967">
                  <c:v>40987.055555555562</c:v>
                </c:pt>
                <c:pt idx="968">
                  <c:v>40987.069444444445</c:v>
                </c:pt>
                <c:pt idx="969">
                  <c:v>40987.083333333336</c:v>
                </c:pt>
                <c:pt idx="970">
                  <c:v>40987.097222222204</c:v>
                </c:pt>
                <c:pt idx="971">
                  <c:v>40987.111111111066</c:v>
                </c:pt>
                <c:pt idx="972">
                  <c:v>40987.124999999993</c:v>
                </c:pt>
                <c:pt idx="973">
                  <c:v>40987.138888888891</c:v>
                </c:pt>
                <c:pt idx="974">
                  <c:v>40987.152777777781</c:v>
                </c:pt>
                <c:pt idx="975">
                  <c:v>40987.166666666613</c:v>
                </c:pt>
                <c:pt idx="976">
                  <c:v>40987.180555555562</c:v>
                </c:pt>
                <c:pt idx="977">
                  <c:v>40987.194444444445</c:v>
                </c:pt>
                <c:pt idx="978">
                  <c:v>40987.208333333336</c:v>
                </c:pt>
                <c:pt idx="979">
                  <c:v>40987.222222222204</c:v>
                </c:pt>
                <c:pt idx="980">
                  <c:v>40987.236111111066</c:v>
                </c:pt>
                <c:pt idx="981">
                  <c:v>40987.25</c:v>
                </c:pt>
                <c:pt idx="982">
                  <c:v>40987.263888888876</c:v>
                </c:pt>
                <c:pt idx="983">
                  <c:v>40987.277777777774</c:v>
                </c:pt>
                <c:pt idx="984">
                  <c:v>40987.291666666577</c:v>
                </c:pt>
                <c:pt idx="985">
                  <c:v>40987.305555555562</c:v>
                </c:pt>
                <c:pt idx="986">
                  <c:v>40987.319444444496</c:v>
                </c:pt>
                <c:pt idx="987">
                  <c:v>40987.333333333336</c:v>
                </c:pt>
                <c:pt idx="988">
                  <c:v>40987.347222222219</c:v>
                </c:pt>
                <c:pt idx="989">
                  <c:v>40987.361111111066</c:v>
                </c:pt>
                <c:pt idx="990">
                  <c:v>40987.375</c:v>
                </c:pt>
                <c:pt idx="991">
                  <c:v>40987.388888888956</c:v>
                </c:pt>
                <c:pt idx="992">
                  <c:v>40987.402777777781</c:v>
                </c:pt>
                <c:pt idx="993">
                  <c:v>40987.416666666664</c:v>
                </c:pt>
                <c:pt idx="994">
                  <c:v>40987.430555555562</c:v>
                </c:pt>
                <c:pt idx="995">
                  <c:v>40987.444444444496</c:v>
                </c:pt>
                <c:pt idx="996">
                  <c:v>40987.458333333343</c:v>
                </c:pt>
                <c:pt idx="997">
                  <c:v>40987.472222222219</c:v>
                </c:pt>
                <c:pt idx="998">
                  <c:v>40987.486111111109</c:v>
                </c:pt>
                <c:pt idx="999">
                  <c:v>40987.5</c:v>
                </c:pt>
                <c:pt idx="1000">
                  <c:v>40987.513888888891</c:v>
                </c:pt>
                <c:pt idx="1001">
                  <c:v>40987.527777777774</c:v>
                </c:pt>
                <c:pt idx="1002">
                  <c:v>40987.541666666613</c:v>
                </c:pt>
                <c:pt idx="1003">
                  <c:v>40987.555555555562</c:v>
                </c:pt>
                <c:pt idx="1004">
                  <c:v>40987.569444444445</c:v>
                </c:pt>
                <c:pt idx="1005">
                  <c:v>40987.583333333336</c:v>
                </c:pt>
                <c:pt idx="1006">
                  <c:v>40987.597222222204</c:v>
                </c:pt>
                <c:pt idx="1007">
                  <c:v>40987.611111111066</c:v>
                </c:pt>
                <c:pt idx="1008">
                  <c:v>40987.624999999993</c:v>
                </c:pt>
                <c:pt idx="1009">
                  <c:v>40987.638888888891</c:v>
                </c:pt>
                <c:pt idx="1010">
                  <c:v>40987.652777777781</c:v>
                </c:pt>
                <c:pt idx="1011">
                  <c:v>40987.666666666613</c:v>
                </c:pt>
                <c:pt idx="1012">
                  <c:v>40987.680555555562</c:v>
                </c:pt>
                <c:pt idx="1013">
                  <c:v>40987.694444444445</c:v>
                </c:pt>
                <c:pt idx="1014">
                  <c:v>40987.708333333336</c:v>
                </c:pt>
                <c:pt idx="1015">
                  <c:v>40987.722222222204</c:v>
                </c:pt>
                <c:pt idx="1016">
                  <c:v>40987.736111111066</c:v>
                </c:pt>
                <c:pt idx="1017">
                  <c:v>40987.75</c:v>
                </c:pt>
                <c:pt idx="1018">
                  <c:v>40987.763888888876</c:v>
                </c:pt>
                <c:pt idx="1019">
                  <c:v>40987.777777777774</c:v>
                </c:pt>
                <c:pt idx="1020">
                  <c:v>40987.791666666577</c:v>
                </c:pt>
                <c:pt idx="1021">
                  <c:v>40987.805555555562</c:v>
                </c:pt>
                <c:pt idx="1022">
                  <c:v>40987.819444444496</c:v>
                </c:pt>
                <c:pt idx="1023">
                  <c:v>40987.833333333336</c:v>
                </c:pt>
                <c:pt idx="1024">
                  <c:v>40987.847222222219</c:v>
                </c:pt>
                <c:pt idx="1025">
                  <c:v>40987.861111111066</c:v>
                </c:pt>
                <c:pt idx="1026">
                  <c:v>40987.875</c:v>
                </c:pt>
                <c:pt idx="1027">
                  <c:v>40987.888888888956</c:v>
                </c:pt>
                <c:pt idx="1028">
                  <c:v>40987.902777777781</c:v>
                </c:pt>
                <c:pt idx="1029">
                  <c:v>40987.916666666664</c:v>
                </c:pt>
                <c:pt idx="1030">
                  <c:v>40987.930555555562</c:v>
                </c:pt>
                <c:pt idx="1031">
                  <c:v>40987.944444444496</c:v>
                </c:pt>
                <c:pt idx="1032">
                  <c:v>40987.958333333343</c:v>
                </c:pt>
                <c:pt idx="1033">
                  <c:v>40987.972222222219</c:v>
                </c:pt>
                <c:pt idx="1034">
                  <c:v>40987.986111111109</c:v>
                </c:pt>
                <c:pt idx="1035">
                  <c:v>40988</c:v>
                </c:pt>
                <c:pt idx="1036">
                  <c:v>40988.013888888891</c:v>
                </c:pt>
                <c:pt idx="1037">
                  <c:v>40988.027777777774</c:v>
                </c:pt>
                <c:pt idx="1038">
                  <c:v>40988.041666666613</c:v>
                </c:pt>
                <c:pt idx="1039">
                  <c:v>40988.055555555562</c:v>
                </c:pt>
                <c:pt idx="1040">
                  <c:v>40988.069444444445</c:v>
                </c:pt>
                <c:pt idx="1041">
                  <c:v>40988.083333333336</c:v>
                </c:pt>
                <c:pt idx="1042">
                  <c:v>40988.097222222204</c:v>
                </c:pt>
                <c:pt idx="1043">
                  <c:v>40988.111111111066</c:v>
                </c:pt>
                <c:pt idx="1044">
                  <c:v>40988.124999999993</c:v>
                </c:pt>
                <c:pt idx="1045">
                  <c:v>40988.138888888891</c:v>
                </c:pt>
                <c:pt idx="1046">
                  <c:v>40988.152777777781</c:v>
                </c:pt>
                <c:pt idx="1047">
                  <c:v>40988.166666666613</c:v>
                </c:pt>
                <c:pt idx="1048">
                  <c:v>40988.180555555562</c:v>
                </c:pt>
                <c:pt idx="1049">
                  <c:v>40988.194444444445</c:v>
                </c:pt>
                <c:pt idx="1050">
                  <c:v>40988.208333333336</c:v>
                </c:pt>
                <c:pt idx="1051">
                  <c:v>40988.222222222204</c:v>
                </c:pt>
                <c:pt idx="1052">
                  <c:v>40988.236111111066</c:v>
                </c:pt>
                <c:pt idx="1053">
                  <c:v>40988.25</c:v>
                </c:pt>
                <c:pt idx="1054">
                  <c:v>40988.263888888876</c:v>
                </c:pt>
                <c:pt idx="1055">
                  <c:v>40988.277777777774</c:v>
                </c:pt>
                <c:pt idx="1056">
                  <c:v>40988.291666666577</c:v>
                </c:pt>
                <c:pt idx="1057">
                  <c:v>40988.305555555562</c:v>
                </c:pt>
                <c:pt idx="1058">
                  <c:v>40988.319444444496</c:v>
                </c:pt>
                <c:pt idx="1059">
                  <c:v>40988.333333333336</c:v>
                </c:pt>
                <c:pt idx="1060">
                  <c:v>40988.347222222219</c:v>
                </c:pt>
                <c:pt idx="1061">
                  <c:v>40988.361111111066</c:v>
                </c:pt>
                <c:pt idx="1062">
                  <c:v>40988.375</c:v>
                </c:pt>
                <c:pt idx="1063">
                  <c:v>40988.388888888956</c:v>
                </c:pt>
                <c:pt idx="1064">
                  <c:v>40988.402777777781</c:v>
                </c:pt>
                <c:pt idx="1065">
                  <c:v>40988.416666666664</c:v>
                </c:pt>
                <c:pt idx="1066">
                  <c:v>40988.430555555562</c:v>
                </c:pt>
                <c:pt idx="1067">
                  <c:v>40988.444444444496</c:v>
                </c:pt>
                <c:pt idx="1068">
                  <c:v>40988.458333333343</c:v>
                </c:pt>
                <c:pt idx="1069">
                  <c:v>40988.472222222219</c:v>
                </c:pt>
                <c:pt idx="1070">
                  <c:v>40988.486111111109</c:v>
                </c:pt>
                <c:pt idx="1071">
                  <c:v>40988.5</c:v>
                </c:pt>
                <c:pt idx="1072">
                  <c:v>40988.513888888891</c:v>
                </c:pt>
                <c:pt idx="1073">
                  <c:v>40988.527777777774</c:v>
                </c:pt>
                <c:pt idx="1074">
                  <c:v>40988.541666666613</c:v>
                </c:pt>
                <c:pt idx="1075">
                  <c:v>40988.555555555562</c:v>
                </c:pt>
                <c:pt idx="1076">
                  <c:v>40988.569444444445</c:v>
                </c:pt>
                <c:pt idx="1077">
                  <c:v>40988.583333333336</c:v>
                </c:pt>
                <c:pt idx="1078">
                  <c:v>40988.597222222204</c:v>
                </c:pt>
                <c:pt idx="1079">
                  <c:v>40988.611111111066</c:v>
                </c:pt>
                <c:pt idx="1080">
                  <c:v>40988.624999999993</c:v>
                </c:pt>
                <c:pt idx="1081">
                  <c:v>40988.638888888891</c:v>
                </c:pt>
                <c:pt idx="1082">
                  <c:v>40988.652777777781</c:v>
                </c:pt>
                <c:pt idx="1083">
                  <c:v>40988.666666666613</c:v>
                </c:pt>
                <c:pt idx="1084">
                  <c:v>40988.680555555562</c:v>
                </c:pt>
                <c:pt idx="1085">
                  <c:v>40988.694444444445</c:v>
                </c:pt>
                <c:pt idx="1086">
                  <c:v>40988.708333333336</c:v>
                </c:pt>
                <c:pt idx="1087">
                  <c:v>40988.722222222204</c:v>
                </c:pt>
                <c:pt idx="1088">
                  <c:v>40988.736111111066</c:v>
                </c:pt>
                <c:pt idx="1089">
                  <c:v>40988.75</c:v>
                </c:pt>
                <c:pt idx="1090">
                  <c:v>40988.763888888876</c:v>
                </c:pt>
                <c:pt idx="1091">
                  <c:v>40988.777777777774</c:v>
                </c:pt>
                <c:pt idx="1092">
                  <c:v>40988.791666666577</c:v>
                </c:pt>
                <c:pt idx="1093">
                  <c:v>40988.805555555562</c:v>
                </c:pt>
                <c:pt idx="1094">
                  <c:v>40988.819444444496</c:v>
                </c:pt>
                <c:pt idx="1095">
                  <c:v>40988.833333333336</c:v>
                </c:pt>
                <c:pt idx="1096">
                  <c:v>40988.847222222219</c:v>
                </c:pt>
                <c:pt idx="1097">
                  <c:v>40988.861111111066</c:v>
                </c:pt>
                <c:pt idx="1098">
                  <c:v>40988.875</c:v>
                </c:pt>
                <c:pt idx="1099">
                  <c:v>40988.888888888956</c:v>
                </c:pt>
                <c:pt idx="1100">
                  <c:v>40988.902777777781</c:v>
                </c:pt>
                <c:pt idx="1101">
                  <c:v>40988.916666666664</c:v>
                </c:pt>
                <c:pt idx="1102">
                  <c:v>40988.930555555562</c:v>
                </c:pt>
                <c:pt idx="1103">
                  <c:v>40988.944444444496</c:v>
                </c:pt>
                <c:pt idx="1104">
                  <c:v>40988.958333333343</c:v>
                </c:pt>
                <c:pt idx="1105">
                  <c:v>40988.972222222219</c:v>
                </c:pt>
                <c:pt idx="1106">
                  <c:v>40988.986111111109</c:v>
                </c:pt>
                <c:pt idx="1107">
                  <c:v>40989</c:v>
                </c:pt>
                <c:pt idx="1108">
                  <c:v>40989.013888888891</c:v>
                </c:pt>
                <c:pt idx="1109">
                  <c:v>40989.027777777774</c:v>
                </c:pt>
                <c:pt idx="1110">
                  <c:v>40989.041666666613</c:v>
                </c:pt>
                <c:pt idx="1111">
                  <c:v>40989.055555555562</c:v>
                </c:pt>
                <c:pt idx="1112">
                  <c:v>40989.069444444445</c:v>
                </c:pt>
                <c:pt idx="1113">
                  <c:v>40989.083333333336</c:v>
                </c:pt>
                <c:pt idx="1114">
                  <c:v>40989.097222222204</c:v>
                </c:pt>
                <c:pt idx="1115">
                  <c:v>40989.111111111066</c:v>
                </c:pt>
                <c:pt idx="1116">
                  <c:v>40989.124999999993</c:v>
                </c:pt>
                <c:pt idx="1117">
                  <c:v>40989.138888888891</c:v>
                </c:pt>
                <c:pt idx="1118">
                  <c:v>40989.152777777781</c:v>
                </c:pt>
                <c:pt idx="1119">
                  <c:v>40989.166666666613</c:v>
                </c:pt>
                <c:pt idx="1120">
                  <c:v>40989.180555555562</c:v>
                </c:pt>
                <c:pt idx="1121">
                  <c:v>40989.194444444445</c:v>
                </c:pt>
                <c:pt idx="1122">
                  <c:v>40989.208333333336</c:v>
                </c:pt>
                <c:pt idx="1123">
                  <c:v>40989.222222222204</c:v>
                </c:pt>
                <c:pt idx="1124">
                  <c:v>40989.236111111066</c:v>
                </c:pt>
                <c:pt idx="1125">
                  <c:v>40989.25</c:v>
                </c:pt>
                <c:pt idx="1126">
                  <c:v>40989.263888888876</c:v>
                </c:pt>
                <c:pt idx="1127">
                  <c:v>40989.277777777774</c:v>
                </c:pt>
                <c:pt idx="1128">
                  <c:v>40989.291666666577</c:v>
                </c:pt>
                <c:pt idx="1129">
                  <c:v>40989.305555555562</c:v>
                </c:pt>
                <c:pt idx="1130">
                  <c:v>40989.319444444496</c:v>
                </c:pt>
                <c:pt idx="1131">
                  <c:v>40989.333333333336</c:v>
                </c:pt>
                <c:pt idx="1132">
                  <c:v>40989.347222222219</c:v>
                </c:pt>
                <c:pt idx="1133">
                  <c:v>40989.361111111066</c:v>
                </c:pt>
                <c:pt idx="1134">
                  <c:v>40989.375</c:v>
                </c:pt>
                <c:pt idx="1135">
                  <c:v>40989.388888888956</c:v>
                </c:pt>
                <c:pt idx="1136">
                  <c:v>40989.402777777781</c:v>
                </c:pt>
                <c:pt idx="1137">
                  <c:v>40989.416666666664</c:v>
                </c:pt>
                <c:pt idx="1138">
                  <c:v>40989.430555555562</c:v>
                </c:pt>
                <c:pt idx="1139">
                  <c:v>40989.444444444496</c:v>
                </c:pt>
                <c:pt idx="1140">
                  <c:v>40989.458333333343</c:v>
                </c:pt>
                <c:pt idx="1141">
                  <c:v>40989.472222222219</c:v>
                </c:pt>
                <c:pt idx="1142">
                  <c:v>40989.486111111109</c:v>
                </c:pt>
                <c:pt idx="1143">
                  <c:v>40989.5</c:v>
                </c:pt>
                <c:pt idx="1144">
                  <c:v>40989.513888888891</c:v>
                </c:pt>
                <c:pt idx="1145">
                  <c:v>40989.527777777774</c:v>
                </c:pt>
                <c:pt idx="1146">
                  <c:v>40989.541666666613</c:v>
                </c:pt>
                <c:pt idx="1147">
                  <c:v>40989.555555555562</c:v>
                </c:pt>
                <c:pt idx="1148">
                  <c:v>40989.569444444445</c:v>
                </c:pt>
                <c:pt idx="1149">
                  <c:v>40989.583333333336</c:v>
                </c:pt>
                <c:pt idx="1150">
                  <c:v>40989.597222222204</c:v>
                </c:pt>
                <c:pt idx="1151">
                  <c:v>40989.611111111066</c:v>
                </c:pt>
                <c:pt idx="1152">
                  <c:v>40989.624999999993</c:v>
                </c:pt>
                <c:pt idx="1153">
                  <c:v>40989.638888888891</c:v>
                </c:pt>
                <c:pt idx="1154">
                  <c:v>40989.652777777781</c:v>
                </c:pt>
                <c:pt idx="1155">
                  <c:v>40989.666666666613</c:v>
                </c:pt>
                <c:pt idx="1156">
                  <c:v>40989.680555555562</c:v>
                </c:pt>
                <c:pt idx="1157">
                  <c:v>40989.694444444445</c:v>
                </c:pt>
                <c:pt idx="1158">
                  <c:v>40989.708333333336</c:v>
                </c:pt>
                <c:pt idx="1159">
                  <c:v>40989.722222222204</c:v>
                </c:pt>
                <c:pt idx="1160">
                  <c:v>40989.736111111066</c:v>
                </c:pt>
                <c:pt idx="1161">
                  <c:v>40989.75</c:v>
                </c:pt>
                <c:pt idx="1162">
                  <c:v>40989.763888888876</c:v>
                </c:pt>
                <c:pt idx="1163">
                  <c:v>40989.777777777774</c:v>
                </c:pt>
                <c:pt idx="1164">
                  <c:v>40989.791666666577</c:v>
                </c:pt>
                <c:pt idx="1165">
                  <c:v>40989.805555555562</c:v>
                </c:pt>
                <c:pt idx="1166">
                  <c:v>40989.819444444496</c:v>
                </c:pt>
                <c:pt idx="1167">
                  <c:v>40989.833333333336</c:v>
                </c:pt>
                <c:pt idx="1168">
                  <c:v>40989.847222222219</c:v>
                </c:pt>
                <c:pt idx="1169">
                  <c:v>40989.861111111066</c:v>
                </c:pt>
                <c:pt idx="1170">
                  <c:v>40989.875</c:v>
                </c:pt>
                <c:pt idx="1171">
                  <c:v>40989.888888888956</c:v>
                </c:pt>
                <c:pt idx="1172">
                  <c:v>40989.902777777781</c:v>
                </c:pt>
                <c:pt idx="1173">
                  <c:v>40989.916666666664</c:v>
                </c:pt>
                <c:pt idx="1174">
                  <c:v>40989.930555555562</c:v>
                </c:pt>
                <c:pt idx="1175">
                  <c:v>40989.944444444496</c:v>
                </c:pt>
                <c:pt idx="1176">
                  <c:v>40989.958333333343</c:v>
                </c:pt>
                <c:pt idx="1177">
                  <c:v>40989.972222222219</c:v>
                </c:pt>
                <c:pt idx="1178">
                  <c:v>40989.986111111109</c:v>
                </c:pt>
                <c:pt idx="1179">
                  <c:v>40990</c:v>
                </c:pt>
                <c:pt idx="1180">
                  <c:v>40990.013888888891</c:v>
                </c:pt>
                <c:pt idx="1181">
                  <c:v>40990.027777777774</c:v>
                </c:pt>
                <c:pt idx="1182">
                  <c:v>40990.041666666613</c:v>
                </c:pt>
                <c:pt idx="1183">
                  <c:v>40990.055555555562</c:v>
                </c:pt>
                <c:pt idx="1184">
                  <c:v>40990.069444444445</c:v>
                </c:pt>
                <c:pt idx="1185">
                  <c:v>40990.083333333336</c:v>
                </c:pt>
                <c:pt idx="1186">
                  <c:v>40990.097222222204</c:v>
                </c:pt>
                <c:pt idx="1187">
                  <c:v>40990.111111111066</c:v>
                </c:pt>
                <c:pt idx="1188">
                  <c:v>40990.124999999993</c:v>
                </c:pt>
                <c:pt idx="1189">
                  <c:v>40990.138888888891</c:v>
                </c:pt>
                <c:pt idx="1190">
                  <c:v>40990.152777777781</c:v>
                </c:pt>
                <c:pt idx="1191">
                  <c:v>40990.166666666613</c:v>
                </c:pt>
                <c:pt idx="1192">
                  <c:v>40990.180555555562</c:v>
                </c:pt>
                <c:pt idx="1193">
                  <c:v>40990.194444444445</c:v>
                </c:pt>
                <c:pt idx="1194">
                  <c:v>40990.208333333336</c:v>
                </c:pt>
                <c:pt idx="1195">
                  <c:v>40990.222222222204</c:v>
                </c:pt>
                <c:pt idx="1196">
                  <c:v>40990.236111111066</c:v>
                </c:pt>
                <c:pt idx="1197">
                  <c:v>40990.25</c:v>
                </c:pt>
                <c:pt idx="1198">
                  <c:v>40990.263888888876</c:v>
                </c:pt>
                <c:pt idx="1199">
                  <c:v>40990.277777777774</c:v>
                </c:pt>
                <c:pt idx="1200">
                  <c:v>40990.291666666577</c:v>
                </c:pt>
                <c:pt idx="1201">
                  <c:v>40990.305555555562</c:v>
                </c:pt>
                <c:pt idx="1202">
                  <c:v>40990.319444444496</c:v>
                </c:pt>
                <c:pt idx="1203">
                  <c:v>40990.333333333336</c:v>
                </c:pt>
                <c:pt idx="1204">
                  <c:v>40990.347222222219</c:v>
                </c:pt>
                <c:pt idx="1205">
                  <c:v>40990.361111111066</c:v>
                </c:pt>
                <c:pt idx="1206">
                  <c:v>40990.375</c:v>
                </c:pt>
                <c:pt idx="1207">
                  <c:v>40990.388888888956</c:v>
                </c:pt>
                <c:pt idx="1208">
                  <c:v>40990.402777777781</c:v>
                </c:pt>
                <c:pt idx="1209">
                  <c:v>40990.416666666664</c:v>
                </c:pt>
                <c:pt idx="1210">
                  <c:v>40990.430555555562</c:v>
                </c:pt>
                <c:pt idx="1211">
                  <c:v>40990.444444444496</c:v>
                </c:pt>
                <c:pt idx="1212">
                  <c:v>40990.458333333343</c:v>
                </c:pt>
                <c:pt idx="1213">
                  <c:v>40990.472222222219</c:v>
                </c:pt>
                <c:pt idx="1214">
                  <c:v>40990.486111111109</c:v>
                </c:pt>
                <c:pt idx="1215">
                  <c:v>40990.5</c:v>
                </c:pt>
                <c:pt idx="1216">
                  <c:v>40990.513888888891</c:v>
                </c:pt>
                <c:pt idx="1217">
                  <c:v>40990.527777777774</c:v>
                </c:pt>
                <c:pt idx="1218">
                  <c:v>40990.541666666613</c:v>
                </c:pt>
                <c:pt idx="1219">
                  <c:v>40990.555555555562</c:v>
                </c:pt>
                <c:pt idx="1220">
                  <c:v>40990.569444444445</c:v>
                </c:pt>
                <c:pt idx="1221">
                  <c:v>40990.583333333336</c:v>
                </c:pt>
                <c:pt idx="1222">
                  <c:v>40990.597222222204</c:v>
                </c:pt>
                <c:pt idx="1223">
                  <c:v>40990.611111111066</c:v>
                </c:pt>
                <c:pt idx="1224">
                  <c:v>40990.624999999993</c:v>
                </c:pt>
                <c:pt idx="1225">
                  <c:v>40990.638888888891</c:v>
                </c:pt>
                <c:pt idx="1226">
                  <c:v>40990.652777777781</c:v>
                </c:pt>
                <c:pt idx="1227">
                  <c:v>40990.666666666613</c:v>
                </c:pt>
                <c:pt idx="1228">
                  <c:v>40990.680555555562</c:v>
                </c:pt>
                <c:pt idx="1229">
                  <c:v>40990.694444444445</c:v>
                </c:pt>
                <c:pt idx="1230">
                  <c:v>40990.708333333336</c:v>
                </c:pt>
                <c:pt idx="1231">
                  <c:v>40990.722222222204</c:v>
                </c:pt>
                <c:pt idx="1232">
                  <c:v>40990.736111111066</c:v>
                </c:pt>
                <c:pt idx="1233">
                  <c:v>40990.75</c:v>
                </c:pt>
                <c:pt idx="1234">
                  <c:v>40990.763888888876</c:v>
                </c:pt>
                <c:pt idx="1235">
                  <c:v>40990.777777777774</c:v>
                </c:pt>
                <c:pt idx="1236">
                  <c:v>40990.791666666577</c:v>
                </c:pt>
                <c:pt idx="1237">
                  <c:v>40990.805555555562</c:v>
                </c:pt>
                <c:pt idx="1238">
                  <c:v>40990.819444444496</c:v>
                </c:pt>
                <c:pt idx="1239">
                  <c:v>40990.833333333336</c:v>
                </c:pt>
                <c:pt idx="1240">
                  <c:v>40990.847222222219</c:v>
                </c:pt>
                <c:pt idx="1241">
                  <c:v>40990.861111111066</c:v>
                </c:pt>
                <c:pt idx="1242">
                  <c:v>40990.875</c:v>
                </c:pt>
                <c:pt idx="1243">
                  <c:v>40990.888888888956</c:v>
                </c:pt>
                <c:pt idx="1244">
                  <c:v>40990.902777777781</c:v>
                </c:pt>
                <c:pt idx="1245">
                  <c:v>40990.916666666664</c:v>
                </c:pt>
                <c:pt idx="1246">
                  <c:v>40990.930555555562</c:v>
                </c:pt>
                <c:pt idx="1247">
                  <c:v>40990.944444444496</c:v>
                </c:pt>
                <c:pt idx="1248">
                  <c:v>40990.958333333343</c:v>
                </c:pt>
                <c:pt idx="1249">
                  <c:v>40990.972222222219</c:v>
                </c:pt>
                <c:pt idx="1250">
                  <c:v>40990.986111111109</c:v>
                </c:pt>
                <c:pt idx="1251">
                  <c:v>40991</c:v>
                </c:pt>
                <c:pt idx="1252">
                  <c:v>40991.013888888891</c:v>
                </c:pt>
                <c:pt idx="1253">
                  <c:v>40991.027777777774</c:v>
                </c:pt>
                <c:pt idx="1254">
                  <c:v>40991.041666666613</c:v>
                </c:pt>
                <c:pt idx="1255">
                  <c:v>40991.055555555562</c:v>
                </c:pt>
                <c:pt idx="1256">
                  <c:v>40991.069444444445</c:v>
                </c:pt>
                <c:pt idx="1257">
                  <c:v>40991.083333333336</c:v>
                </c:pt>
                <c:pt idx="1258">
                  <c:v>40991.097222222204</c:v>
                </c:pt>
                <c:pt idx="1259">
                  <c:v>40991.111111111066</c:v>
                </c:pt>
                <c:pt idx="1260">
                  <c:v>40991.124999999993</c:v>
                </c:pt>
                <c:pt idx="1261">
                  <c:v>40991.138888888891</c:v>
                </c:pt>
                <c:pt idx="1262">
                  <c:v>40991.152777777781</c:v>
                </c:pt>
                <c:pt idx="1263">
                  <c:v>40991.166666666613</c:v>
                </c:pt>
                <c:pt idx="1264">
                  <c:v>40991.180555555562</c:v>
                </c:pt>
                <c:pt idx="1265">
                  <c:v>40991.194444444445</c:v>
                </c:pt>
                <c:pt idx="1266">
                  <c:v>40991.208333333336</c:v>
                </c:pt>
                <c:pt idx="1267">
                  <c:v>40991.222222222204</c:v>
                </c:pt>
                <c:pt idx="1268">
                  <c:v>40991.236111111066</c:v>
                </c:pt>
                <c:pt idx="1269">
                  <c:v>40991.25</c:v>
                </c:pt>
                <c:pt idx="1270">
                  <c:v>40991.263888888876</c:v>
                </c:pt>
                <c:pt idx="1271">
                  <c:v>40991.277777777774</c:v>
                </c:pt>
                <c:pt idx="1272">
                  <c:v>40991.291666666577</c:v>
                </c:pt>
                <c:pt idx="1273">
                  <c:v>40991.305555555562</c:v>
                </c:pt>
                <c:pt idx="1274">
                  <c:v>40991.319444444496</c:v>
                </c:pt>
                <c:pt idx="1275">
                  <c:v>40991.333333333336</c:v>
                </c:pt>
                <c:pt idx="1276">
                  <c:v>40991.347222222219</c:v>
                </c:pt>
                <c:pt idx="1277">
                  <c:v>40991.361111111066</c:v>
                </c:pt>
                <c:pt idx="1278">
                  <c:v>40991.375</c:v>
                </c:pt>
                <c:pt idx="1279">
                  <c:v>40991.388888888956</c:v>
                </c:pt>
                <c:pt idx="1280">
                  <c:v>40991.402777777781</c:v>
                </c:pt>
                <c:pt idx="1281">
                  <c:v>40991.416666666664</c:v>
                </c:pt>
                <c:pt idx="1282">
                  <c:v>40991.430555555562</c:v>
                </c:pt>
                <c:pt idx="1283">
                  <c:v>40991.444444444496</c:v>
                </c:pt>
                <c:pt idx="1284">
                  <c:v>40991.458333333343</c:v>
                </c:pt>
                <c:pt idx="1285">
                  <c:v>40991.472222222219</c:v>
                </c:pt>
                <c:pt idx="1286">
                  <c:v>40991.486111111109</c:v>
                </c:pt>
                <c:pt idx="1287">
                  <c:v>40991.5</c:v>
                </c:pt>
                <c:pt idx="1288">
                  <c:v>40991.513888888891</c:v>
                </c:pt>
                <c:pt idx="1289">
                  <c:v>40991.527777777774</c:v>
                </c:pt>
                <c:pt idx="1290">
                  <c:v>40991.541666666613</c:v>
                </c:pt>
                <c:pt idx="1291">
                  <c:v>40991.555555555562</c:v>
                </c:pt>
                <c:pt idx="1292">
                  <c:v>40991.569444444445</c:v>
                </c:pt>
                <c:pt idx="1293">
                  <c:v>40991.583333333336</c:v>
                </c:pt>
                <c:pt idx="1294">
                  <c:v>40991.597222222204</c:v>
                </c:pt>
                <c:pt idx="1295">
                  <c:v>40991.611111111066</c:v>
                </c:pt>
                <c:pt idx="1296">
                  <c:v>40991.624999999993</c:v>
                </c:pt>
                <c:pt idx="1297">
                  <c:v>40991.638888888891</c:v>
                </c:pt>
                <c:pt idx="1298">
                  <c:v>40991.652777777781</c:v>
                </c:pt>
                <c:pt idx="1299">
                  <c:v>40991.666666666613</c:v>
                </c:pt>
                <c:pt idx="1300">
                  <c:v>40991.680555555562</c:v>
                </c:pt>
                <c:pt idx="1301">
                  <c:v>40991.694444444445</c:v>
                </c:pt>
                <c:pt idx="1302">
                  <c:v>40991.708333333336</c:v>
                </c:pt>
                <c:pt idx="1303">
                  <c:v>40991.722222222204</c:v>
                </c:pt>
                <c:pt idx="1304">
                  <c:v>40991.736111111066</c:v>
                </c:pt>
                <c:pt idx="1305">
                  <c:v>40991.75</c:v>
                </c:pt>
                <c:pt idx="1306">
                  <c:v>40991.763888888876</c:v>
                </c:pt>
                <c:pt idx="1307">
                  <c:v>40991.777777777774</c:v>
                </c:pt>
                <c:pt idx="1308">
                  <c:v>40991.791666666577</c:v>
                </c:pt>
                <c:pt idx="1309">
                  <c:v>40991.805555555562</c:v>
                </c:pt>
                <c:pt idx="1310">
                  <c:v>40991.819444444496</c:v>
                </c:pt>
                <c:pt idx="1311">
                  <c:v>40991.833333333336</c:v>
                </c:pt>
                <c:pt idx="1312">
                  <c:v>40991.847222222219</c:v>
                </c:pt>
                <c:pt idx="1313">
                  <c:v>40991.861111111066</c:v>
                </c:pt>
                <c:pt idx="1314">
                  <c:v>40991.875</c:v>
                </c:pt>
                <c:pt idx="1315">
                  <c:v>40991.888888888956</c:v>
                </c:pt>
                <c:pt idx="1316">
                  <c:v>40991.902777777781</c:v>
                </c:pt>
                <c:pt idx="1317">
                  <c:v>40991.916666666664</c:v>
                </c:pt>
                <c:pt idx="1318">
                  <c:v>40991.930555555562</c:v>
                </c:pt>
                <c:pt idx="1319">
                  <c:v>40991.944444444496</c:v>
                </c:pt>
                <c:pt idx="1320">
                  <c:v>40991.958333333343</c:v>
                </c:pt>
                <c:pt idx="1321">
                  <c:v>40991.972222222219</c:v>
                </c:pt>
                <c:pt idx="1322">
                  <c:v>40991.986111111109</c:v>
                </c:pt>
                <c:pt idx="1323">
                  <c:v>40992</c:v>
                </c:pt>
                <c:pt idx="1324">
                  <c:v>40992.013888888891</c:v>
                </c:pt>
                <c:pt idx="1325">
                  <c:v>40992.027777777774</c:v>
                </c:pt>
                <c:pt idx="1326">
                  <c:v>40992.041666666613</c:v>
                </c:pt>
                <c:pt idx="1327">
                  <c:v>40992.055555555562</c:v>
                </c:pt>
                <c:pt idx="1328">
                  <c:v>40992.069444444445</c:v>
                </c:pt>
                <c:pt idx="1329">
                  <c:v>40992.083333333336</c:v>
                </c:pt>
                <c:pt idx="1330">
                  <c:v>40992.097222222204</c:v>
                </c:pt>
                <c:pt idx="1331">
                  <c:v>40992.111111111066</c:v>
                </c:pt>
                <c:pt idx="1332">
                  <c:v>40992.124999999993</c:v>
                </c:pt>
                <c:pt idx="1333">
                  <c:v>40992.138888888891</c:v>
                </c:pt>
                <c:pt idx="1334">
                  <c:v>40992.152777777781</c:v>
                </c:pt>
                <c:pt idx="1335">
                  <c:v>40992.166666666613</c:v>
                </c:pt>
                <c:pt idx="1336">
                  <c:v>40992.180555555562</c:v>
                </c:pt>
                <c:pt idx="1337">
                  <c:v>40992.194444444445</c:v>
                </c:pt>
                <c:pt idx="1338">
                  <c:v>40992.208333333336</c:v>
                </c:pt>
                <c:pt idx="1339">
                  <c:v>40992.222222222204</c:v>
                </c:pt>
                <c:pt idx="1340">
                  <c:v>40992.236111111066</c:v>
                </c:pt>
                <c:pt idx="1341">
                  <c:v>40992.25</c:v>
                </c:pt>
                <c:pt idx="1342">
                  <c:v>40992.263888888876</c:v>
                </c:pt>
                <c:pt idx="1343">
                  <c:v>40992.277777777774</c:v>
                </c:pt>
                <c:pt idx="1344">
                  <c:v>40992.291666666577</c:v>
                </c:pt>
                <c:pt idx="1345">
                  <c:v>40992.305555555562</c:v>
                </c:pt>
                <c:pt idx="1346">
                  <c:v>40992.319444444496</c:v>
                </c:pt>
                <c:pt idx="1347">
                  <c:v>40992.333333333336</c:v>
                </c:pt>
                <c:pt idx="1348">
                  <c:v>40992.347222222219</c:v>
                </c:pt>
                <c:pt idx="1349">
                  <c:v>40992.361111111066</c:v>
                </c:pt>
                <c:pt idx="1350">
                  <c:v>40992.375</c:v>
                </c:pt>
                <c:pt idx="1351">
                  <c:v>40992.388888888956</c:v>
                </c:pt>
                <c:pt idx="1352">
                  <c:v>40992.402777777781</c:v>
                </c:pt>
                <c:pt idx="1353">
                  <c:v>40992.416666666664</c:v>
                </c:pt>
                <c:pt idx="1354">
                  <c:v>40992.430555555562</c:v>
                </c:pt>
                <c:pt idx="1355">
                  <c:v>40992.444444444496</c:v>
                </c:pt>
                <c:pt idx="1356">
                  <c:v>40992.458333333343</c:v>
                </c:pt>
                <c:pt idx="1357">
                  <c:v>40992.472222222219</c:v>
                </c:pt>
                <c:pt idx="1358">
                  <c:v>40992.486111111109</c:v>
                </c:pt>
                <c:pt idx="1359">
                  <c:v>40992.5</c:v>
                </c:pt>
                <c:pt idx="1360">
                  <c:v>40992.513888888891</c:v>
                </c:pt>
                <c:pt idx="1361">
                  <c:v>40992.527777777774</c:v>
                </c:pt>
                <c:pt idx="1362">
                  <c:v>40992.541666666613</c:v>
                </c:pt>
                <c:pt idx="1363">
                  <c:v>40992.555555555562</c:v>
                </c:pt>
                <c:pt idx="1364">
                  <c:v>40992.569444444445</c:v>
                </c:pt>
                <c:pt idx="1365">
                  <c:v>40992.583333333336</c:v>
                </c:pt>
                <c:pt idx="1366">
                  <c:v>40992.597222222204</c:v>
                </c:pt>
                <c:pt idx="1367">
                  <c:v>40992.611111111066</c:v>
                </c:pt>
                <c:pt idx="1368">
                  <c:v>40992.624999999993</c:v>
                </c:pt>
                <c:pt idx="1369">
                  <c:v>40992.638888888891</c:v>
                </c:pt>
                <c:pt idx="1370">
                  <c:v>40992.652777777781</c:v>
                </c:pt>
                <c:pt idx="1371">
                  <c:v>40992.666666666613</c:v>
                </c:pt>
                <c:pt idx="1372">
                  <c:v>40992.680555555562</c:v>
                </c:pt>
                <c:pt idx="1373">
                  <c:v>40992.694444444445</c:v>
                </c:pt>
                <c:pt idx="1374">
                  <c:v>40992.708333333336</c:v>
                </c:pt>
                <c:pt idx="1375">
                  <c:v>40992.722222222204</c:v>
                </c:pt>
                <c:pt idx="1376">
                  <c:v>40992.736111111066</c:v>
                </c:pt>
                <c:pt idx="1377">
                  <c:v>40992.75</c:v>
                </c:pt>
                <c:pt idx="1378">
                  <c:v>40992.763888888876</c:v>
                </c:pt>
                <c:pt idx="1379">
                  <c:v>40992.777777777774</c:v>
                </c:pt>
                <c:pt idx="1380">
                  <c:v>40992.791666666577</c:v>
                </c:pt>
                <c:pt idx="1381">
                  <c:v>40992.805555555562</c:v>
                </c:pt>
                <c:pt idx="1382">
                  <c:v>40992.819444444496</c:v>
                </c:pt>
                <c:pt idx="1383">
                  <c:v>40992.833333333336</c:v>
                </c:pt>
                <c:pt idx="1384">
                  <c:v>40992.847222222219</c:v>
                </c:pt>
                <c:pt idx="1385">
                  <c:v>40992.861111111066</c:v>
                </c:pt>
                <c:pt idx="1386">
                  <c:v>40992.875</c:v>
                </c:pt>
                <c:pt idx="1387">
                  <c:v>40992.888888888956</c:v>
                </c:pt>
                <c:pt idx="1388">
                  <c:v>40992.902777777781</c:v>
                </c:pt>
                <c:pt idx="1389">
                  <c:v>40992.916666666664</c:v>
                </c:pt>
                <c:pt idx="1390">
                  <c:v>40992.930555555562</c:v>
                </c:pt>
                <c:pt idx="1391">
                  <c:v>40992.944444444496</c:v>
                </c:pt>
                <c:pt idx="1392">
                  <c:v>40992.958333333343</c:v>
                </c:pt>
                <c:pt idx="1393">
                  <c:v>40992.972222222219</c:v>
                </c:pt>
                <c:pt idx="1394">
                  <c:v>40992.986111111109</c:v>
                </c:pt>
                <c:pt idx="1395">
                  <c:v>40993</c:v>
                </c:pt>
                <c:pt idx="1396">
                  <c:v>40993.013888888891</c:v>
                </c:pt>
                <c:pt idx="1397">
                  <c:v>40993.027777777774</c:v>
                </c:pt>
                <c:pt idx="1398">
                  <c:v>40993.041666666613</c:v>
                </c:pt>
                <c:pt idx="1399">
                  <c:v>40993.055555555562</c:v>
                </c:pt>
                <c:pt idx="1400">
                  <c:v>40993.069444444445</c:v>
                </c:pt>
                <c:pt idx="1401">
                  <c:v>40993.083333333336</c:v>
                </c:pt>
                <c:pt idx="1402">
                  <c:v>40993.097222222204</c:v>
                </c:pt>
                <c:pt idx="1403">
                  <c:v>40993.111111111066</c:v>
                </c:pt>
                <c:pt idx="1404">
                  <c:v>40993.124999999993</c:v>
                </c:pt>
                <c:pt idx="1405">
                  <c:v>40993.138888888891</c:v>
                </c:pt>
                <c:pt idx="1406">
                  <c:v>40993.152777777781</c:v>
                </c:pt>
                <c:pt idx="1407">
                  <c:v>40993.166666666613</c:v>
                </c:pt>
                <c:pt idx="1408">
                  <c:v>40993.180555555562</c:v>
                </c:pt>
                <c:pt idx="1409">
                  <c:v>40993.194444444445</c:v>
                </c:pt>
                <c:pt idx="1410">
                  <c:v>40993.208333333336</c:v>
                </c:pt>
                <c:pt idx="1411">
                  <c:v>40993.222222222204</c:v>
                </c:pt>
                <c:pt idx="1412">
                  <c:v>40993.236111111066</c:v>
                </c:pt>
                <c:pt idx="1413">
                  <c:v>40993.25</c:v>
                </c:pt>
                <c:pt idx="1414">
                  <c:v>40993.263888888876</c:v>
                </c:pt>
                <c:pt idx="1415">
                  <c:v>40993.277777777774</c:v>
                </c:pt>
                <c:pt idx="1416">
                  <c:v>40993.291666666577</c:v>
                </c:pt>
                <c:pt idx="1417">
                  <c:v>40993.305555555562</c:v>
                </c:pt>
                <c:pt idx="1418">
                  <c:v>40993.319444444496</c:v>
                </c:pt>
                <c:pt idx="1419">
                  <c:v>40993.333333333336</c:v>
                </c:pt>
                <c:pt idx="1420">
                  <c:v>40993.347222222219</c:v>
                </c:pt>
                <c:pt idx="1421">
                  <c:v>40993.361111111066</c:v>
                </c:pt>
                <c:pt idx="1422">
                  <c:v>40993.375</c:v>
                </c:pt>
                <c:pt idx="1423">
                  <c:v>40993.388888888956</c:v>
                </c:pt>
                <c:pt idx="1424">
                  <c:v>40993.402777777781</c:v>
                </c:pt>
                <c:pt idx="1425">
                  <c:v>40993.416666666664</c:v>
                </c:pt>
                <c:pt idx="1426">
                  <c:v>40993.430555555562</c:v>
                </c:pt>
                <c:pt idx="1427">
                  <c:v>40993.444444444496</c:v>
                </c:pt>
                <c:pt idx="1428">
                  <c:v>40993.458333333343</c:v>
                </c:pt>
                <c:pt idx="1429">
                  <c:v>40993.472222222219</c:v>
                </c:pt>
                <c:pt idx="1430">
                  <c:v>40993.486111111109</c:v>
                </c:pt>
                <c:pt idx="1431">
                  <c:v>40993.5</c:v>
                </c:pt>
                <c:pt idx="1432">
                  <c:v>40993.513888888891</c:v>
                </c:pt>
                <c:pt idx="1433">
                  <c:v>40993.527777777774</c:v>
                </c:pt>
                <c:pt idx="1434">
                  <c:v>40993.541666666613</c:v>
                </c:pt>
                <c:pt idx="1435">
                  <c:v>40993.555555555562</c:v>
                </c:pt>
                <c:pt idx="1436">
                  <c:v>40993.569444444445</c:v>
                </c:pt>
                <c:pt idx="1437">
                  <c:v>40993.583333333336</c:v>
                </c:pt>
                <c:pt idx="1438">
                  <c:v>40993.597222222204</c:v>
                </c:pt>
                <c:pt idx="1439">
                  <c:v>40993.611111111066</c:v>
                </c:pt>
                <c:pt idx="1440">
                  <c:v>40993.624999999993</c:v>
                </c:pt>
                <c:pt idx="1441">
                  <c:v>40993.638888888891</c:v>
                </c:pt>
                <c:pt idx="1442">
                  <c:v>40993.652777777781</c:v>
                </c:pt>
                <c:pt idx="1443">
                  <c:v>40993.666666666613</c:v>
                </c:pt>
                <c:pt idx="1444">
                  <c:v>40993.680555555562</c:v>
                </c:pt>
                <c:pt idx="1445">
                  <c:v>40993.694444444445</c:v>
                </c:pt>
                <c:pt idx="1446">
                  <c:v>40993.708333333336</c:v>
                </c:pt>
                <c:pt idx="1447">
                  <c:v>40993.722222222204</c:v>
                </c:pt>
                <c:pt idx="1448">
                  <c:v>40993.736111111066</c:v>
                </c:pt>
                <c:pt idx="1449">
                  <c:v>40993.75</c:v>
                </c:pt>
                <c:pt idx="1450">
                  <c:v>40993.763888888876</c:v>
                </c:pt>
                <c:pt idx="1451">
                  <c:v>40993.777777777774</c:v>
                </c:pt>
                <c:pt idx="1452">
                  <c:v>40993.791666666577</c:v>
                </c:pt>
                <c:pt idx="1453">
                  <c:v>40993.805555555562</c:v>
                </c:pt>
                <c:pt idx="1454">
                  <c:v>40993.819444444496</c:v>
                </c:pt>
                <c:pt idx="1455">
                  <c:v>40993.833333333336</c:v>
                </c:pt>
                <c:pt idx="1456">
                  <c:v>40993.847222222219</c:v>
                </c:pt>
                <c:pt idx="1457">
                  <c:v>40993.861111111066</c:v>
                </c:pt>
                <c:pt idx="1458">
                  <c:v>40993.875</c:v>
                </c:pt>
                <c:pt idx="1459">
                  <c:v>40993.888888888956</c:v>
                </c:pt>
                <c:pt idx="1460">
                  <c:v>40993.902777777781</c:v>
                </c:pt>
                <c:pt idx="1461">
                  <c:v>40993.916666666664</c:v>
                </c:pt>
                <c:pt idx="1462">
                  <c:v>40993.930555555562</c:v>
                </c:pt>
                <c:pt idx="1463">
                  <c:v>40993.944444444496</c:v>
                </c:pt>
                <c:pt idx="1464">
                  <c:v>40993.958333333343</c:v>
                </c:pt>
                <c:pt idx="1465">
                  <c:v>40993.972222222219</c:v>
                </c:pt>
                <c:pt idx="1466">
                  <c:v>40993.986111111109</c:v>
                </c:pt>
                <c:pt idx="1467">
                  <c:v>40994</c:v>
                </c:pt>
                <c:pt idx="1468">
                  <c:v>40994.013888888891</c:v>
                </c:pt>
                <c:pt idx="1469">
                  <c:v>40994.027777777774</c:v>
                </c:pt>
                <c:pt idx="1470">
                  <c:v>40994.041666666613</c:v>
                </c:pt>
                <c:pt idx="1471">
                  <c:v>40994.055555555562</c:v>
                </c:pt>
                <c:pt idx="1472">
                  <c:v>40994.069444444445</c:v>
                </c:pt>
                <c:pt idx="1473">
                  <c:v>40994.083333333336</c:v>
                </c:pt>
                <c:pt idx="1474">
                  <c:v>40994.097222222204</c:v>
                </c:pt>
                <c:pt idx="1475">
                  <c:v>40994.111111111066</c:v>
                </c:pt>
                <c:pt idx="1476">
                  <c:v>40994.124999999993</c:v>
                </c:pt>
                <c:pt idx="1477">
                  <c:v>40994.138888888891</c:v>
                </c:pt>
                <c:pt idx="1478">
                  <c:v>40994.152777777781</c:v>
                </c:pt>
                <c:pt idx="1479">
                  <c:v>40994.166666666613</c:v>
                </c:pt>
                <c:pt idx="1480">
                  <c:v>40994.180555555562</c:v>
                </c:pt>
                <c:pt idx="1481">
                  <c:v>40994.194444444445</c:v>
                </c:pt>
                <c:pt idx="1482">
                  <c:v>40994.208333333336</c:v>
                </c:pt>
                <c:pt idx="1483">
                  <c:v>40994.222222222204</c:v>
                </c:pt>
                <c:pt idx="1484">
                  <c:v>40994.236111111066</c:v>
                </c:pt>
                <c:pt idx="1485">
                  <c:v>40994.25</c:v>
                </c:pt>
                <c:pt idx="1486">
                  <c:v>40994.263888888876</c:v>
                </c:pt>
                <c:pt idx="1487">
                  <c:v>40994.277777777774</c:v>
                </c:pt>
                <c:pt idx="1488">
                  <c:v>40994.291666666577</c:v>
                </c:pt>
                <c:pt idx="1489">
                  <c:v>40994.305555555562</c:v>
                </c:pt>
                <c:pt idx="1490">
                  <c:v>40994.319444444496</c:v>
                </c:pt>
                <c:pt idx="1491">
                  <c:v>40994.333333333336</c:v>
                </c:pt>
                <c:pt idx="1492">
                  <c:v>40994.347222222219</c:v>
                </c:pt>
                <c:pt idx="1493">
                  <c:v>40994.361111111066</c:v>
                </c:pt>
                <c:pt idx="1494">
                  <c:v>40994.375</c:v>
                </c:pt>
                <c:pt idx="1495">
                  <c:v>40994.388888888956</c:v>
                </c:pt>
                <c:pt idx="1496">
                  <c:v>40994.402777777781</c:v>
                </c:pt>
                <c:pt idx="1497">
                  <c:v>40994.416666666664</c:v>
                </c:pt>
                <c:pt idx="1498">
                  <c:v>40994.430555555562</c:v>
                </c:pt>
                <c:pt idx="1499">
                  <c:v>40994.444444444496</c:v>
                </c:pt>
                <c:pt idx="1500">
                  <c:v>40994.458333333343</c:v>
                </c:pt>
                <c:pt idx="1501">
                  <c:v>40994.472222222219</c:v>
                </c:pt>
                <c:pt idx="1502">
                  <c:v>40994.486111111109</c:v>
                </c:pt>
                <c:pt idx="1503">
                  <c:v>40994.5</c:v>
                </c:pt>
                <c:pt idx="1504">
                  <c:v>40994.513888888891</c:v>
                </c:pt>
                <c:pt idx="1505">
                  <c:v>40994.527777777774</c:v>
                </c:pt>
                <c:pt idx="1506">
                  <c:v>40994.541666666613</c:v>
                </c:pt>
                <c:pt idx="1507">
                  <c:v>40994.555555555562</c:v>
                </c:pt>
                <c:pt idx="1508">
                  <c:v>40994.569444444445</c:v>
                </c:pt>
                <c:pt idx="1509">
                  <c:v>40994.583333333336</c:v>
                </c:pt>
                <c:pt idx="1510">
                  <c:v>40994.597222222204</c:v>
                </c:pt>
                <c:pt idx="1511">
                  <c:v>40994.611111111066</c:v>
                </c:pt>
                <c:pt idx="1512">
                  <c:v>40994.624999999993</c:v>
                </c:pt>
                <c:pt idx="1513">
                  <c:v>40994.638888888891</c:v>
                </c:pt>
                <c:pt idx="1514">
                  <c:v>40994.652777777781</c:v>
                </c:pt>
                <c:pt idx="1515">
                  <c:v>40994.666666666613</c:v>
                </c:pt>
                <c:pt idx="1516">
                  <c:v>40994.680555555562</c:v>
                </c:pt>
                <c:pt idx="1517">
                  <c:v>40994.694444444445</c:v>
                </c:pt>
                <c:pt idx="1518">
                  <c:v>40994.708333333336</c:v>
                </c:pt>
                <c:pt idx="1519">
                  <c:v>40994.722222222204</c:v>
                </c:pt>
                <c:pt idx="1520">
                  <c:v>40994.736111111066</c:v>
                </c:pt>
                <c:pt idx="1521">
                  <c:v>40994.75</c:v>
                </c:pt>
                <c:pt idx="1522">
                  <c:v>40994.763888888876</c:v>
                </c:pt>
                <c:pt idx="1523">
                  <c:v>40994.777777777774</c:v>
                </c:pt>
                <c:pt idx="1524">
                  <c:v>40994.791666666577</c:v>
                </c:pt>
                <c:pt idx="1525">
                  <c:v>40994.805555555562</c:v>
                </c:pt>
                <c:pt idx="1526">
                  <c:v>40994.819444444496</c:v>
                </c:pt>
                <c:pt idx="1527">
                  <c:v>40994.833333333336</c:v>
                </c:pt>
                <c:pt idx="1528">
                  <c:v>40994.847222222219</c:v>
                </c:pt>
                <c:pt idx="1529">
                  <c:v>40994.861111111066</c:v>
                </c:pt>
                <c:pt idx="1530">
                  <c:v>40994.875</c:v>
                </c:pt>
                <c:pt idx="1531">
                  <c:v>40994.888888888956</c:v>
                </c:pt>
                <c:pt idx="1532">
                  <c:v>40994.902777777781</c:v>
                </c:pt>
                <c:pt idx="1533">
                  <c:v>40994.916666666664</c:v>
                </c:pt>
                <c:pt idx="1534">
                  <c:v>40994.930555555562</c:v>
                </c:pt>
                <c:pt idx="1535">
                  <c:v>40994.944444444496</c:v>
                </c:pt>
                <c:pt idx="1536">
                  <c:v>40994.958333333343</c:v>
                </c:pt>
                <c:pt idx="1537">
                  <c:v>40994.972222222219</c:v>
                </c:pt>
                <c:pt idx="1538">
                  <c:v>40994.986111111109</c:v>
                </c:pt>
                <c:pt idx="1539">
                  <c:v>40995</c:v>
                </c:pt>
                <c:pt idx="1540">
                  <c:v>40995.013888888891</c:v>
                </c:pt>
                <c:pt idx="1541">
                  <c:v>40995.027777777774</c:v>
                </c:pt>
                <c:pt idx="1542">
                  <c:v>40995.041666666613</c:v>
                </c:pt>
                <c:pt idx="1543">
                  <c:v>40995.055555555562</c:v>
                </c:pt>
                <c:pt idx="1544">
                  <c:v>40995.069444444445</c:v>
                </c:pt>
                <c:pt idx="1545">
                  <c:v>40995.083333333336</c:v>
                </c:pt>
                <c:pt idx="1546">
                  <c:v>40995.097222222204</c:v>
                </c:pt>
                <c:pt idx="1547">
                  <c:v>40995.111111111066</c:v>
                </c:pt>
                <c:pt idx="1548">
                  <c:v>40995.124999999993</c:v>
                </c:pt>
                <c:pt idx="1549">
                  <c:v>40995.138888888891</c:v>
                </c:pt>
                <c:pt idx="1550">
                  <c:v>40995.152777777781</c:v>
                </c:pt>
                <c:pt idx="1551">
                  <c:v>40995.166666666613</c:v>
                </c:pt>
                <c:pt idx="1552">
                  <c:v>40995.180555555562</c:v>
                </c:pt>
                <c:pt idx="1553">
                  <c:v>40995.194444444445</c:v>
                </c:pt>
                <c:pt idx="1554">
                  <c:v>40995.208333333336</c:v>
                </c:pt>
                <c:pt idx="1555">
                  <c:v>40995.222222222204</c:v>
                </c:pt>
                <c:pt idx="1556">
                  <c:v>40995.236111111066</c:v>
                </c:pt>
                <c:pt idx="1557">
                  <c:v>40995.25</c:v>
                </c:pt>
                <c:pt idx="1558">
                  <c:v>40995.263888888876</c:v>
                </c:pt>
                <c:pt idx="1559">
                  <c:v>40995.277777777774</c:v>
                </c:pt>
                <c:pt idx="1560">
                  <c:v>40995.291666666577</c:v>
                </c:pt>
                <c:pt idx="1561">
                  <c:v>40995.305555555562</c:v>
                </c:pt>
                <c:pt idx="1562">
                  <c:v>40995.319444444496</c:v>
                </c:pt>
                <c:pt idx="1563">
                  <c:v>40995.333333333336</c:v>
                </c:pt>
                <c:pt idx="1564">
                  <c:v>40995.347222222219</c:v>
                </c:pt>
                <c:pt idx="1565">
                  <c:v>40995.361111111066</c:v>
                </c:pt>
                <c:pt idx="1566">
                  <c:v>40995.375</c:v>
                </c:pt>
                <c:pt idx="1567">
                  <c:v>40995.388888888956</c:v>
                </c:pt>
                <c:pt idx="1568">
                  <c:v>40995.402777777781</c:v>
                </c:pt>
                <c:pt idx="1569">
                  <c:v>40995.416666666664</c:v>
                </c:pt>
                <c:pt idx="1570">
                  <c:v>40995.430555555562</c:v>
                </c:pt>
                <c:pt idx="1571">
                  <c:v>40995.444444444496</c:v>
                </c:pt>
                <c:pt idx="1572">
                  <c:v>40995.458333333343</c:v>
                </c:pt>
                <c:pt idx="1573">
                  <c:v>40995.472222222219</c:v>
                </c:pt>
                <c:pt idx="1574">
                  <c:v>40995.486111111109</c:v>
                </c:pt>
                <c:pt idx="1575">
                  <c:v>40995.5</c:v>
                </c:pt>
                <c:pt idx="1576">
                  <c:v>40995.513888888891</c:v>
                </c:pt>
                <c:pt idx="1577">
                  <c:v>40995.527777777774</c:v>
                </c:pt>
                <c:pt idx="1578">
                  <c:v>40995.541666666613</c:v>
                </c:pt>
                <c:pt idx="1579">
                  <c:v>40995.555555555562</c:v>
                </c:pt>
                <c:pt idx="1580">
                  <c:v>40995.569444444445</c:v>
                </c:pt>
                <c:pt idx="1581">
                  <c:v>40995.583333333336</c:v>
                </c:pt>
                <c:pt idx="1582">
                  <c:v>40995.597222222204</c:v>
                </c:pt>
                <c:pt idx="1583">
                  <c:v>40995.611111111066</c:v>
                </c:pt>
                <c:pt idx="1584">
                  <c:v>40995.624999999993</c:v>
                </c:pt>
                <c:pt idx="1585">
                  <c:v>40995.638888888891</c:v>
                </c:pt>
                <c:pt idx="1586">
                  <c:v>40995.652777777781</c:v>
                </c:pt>
                <c:pt idx="1587">
                  <c:v>40995.666666666613</c:v>
                </c:pt>
                <c:pt idx="1588">
                  <c:v>40995.680555555562</c:v>
                </c:pt>
                <c:pt idx="1589">
                  <c:v>40995.694444444445</c:v>
                </c:pt>
                <c:pt idx="1590">
                  <c:v>40995.708333333336</c:v>
                </c:pt>
                <c:pt idx="1591">
                  <c:v>40995.722222222204</c:v>
                </c:pt>
                <c:pt idx="1592">
                  <c:v>40995.736111111066</c:v>
                </c:pt>
                <c:pt idx="1593">
                  <c:v>40995.75</c:v>
                </c:pt>
                <c:pt idx="1594">
                  <c:v>40995.763888888876</c:v>
                </c:pt>
                <c:pt idx="1595">
                  <c:v>40995.777777777774</c:v>
                </c:pt>
                <c:pt idx="1596">
                  <c:v>40995.791666666577</c:v>
                </c:pt>
                <c:pt idx="1597">
                  <c:v>40995.805555555562</c:v>
                </c:pt>
                <c:pt idx="1598">
                  <c:v>40995.819444444496</c:v>
                </c:pt>
                <c:pt idx="1599">
                  <c:v>40995.833333333336</c:v>
                </c:pt>
                <c:pt idx="1600">
                  <c:v>40995.847222222219</c:v>
                </c:pt>
                <c:pt idx="1601">
                  <c:v>40995.861111111066</c:v>
                </c:pt>
                <c:pt idx="1602">
                  <c:v>40995.875</c:v>
                </c:pt>
                <c:pt idx="1603">
                  <c:v>40995.888888888956</c:v>
                </c:pt>
                <c:pt idx="1604">
                  <c:v>40995.902777777781</c:v>
                </c:pt>
                <c:pt idx="1605">
                  <c:v>40995.916666666664</c:v>
                </c:pt>
                <c:pt idx="1606">
                  <c:v>40995.930555555562</c:v>
                </c:pt>
                <c:pt idx="1607">
                  <c:v>40995.944444444496</c:v>
                </c:pt>
                <c:pt idx="1608">
                  <c:v>40995.958333333343</c:v>
                </c:pt>
                <c:pt idx="1609">
                  <c:v>40995.972222222219</c:v>
                </c:pt>
                <c:pt idx="1610">
                  <c:v>40995.986111111109</c:v>
                </c:pt>
                <c:pt idx="1611">
                  <c:v>40996</c:v>
                </c:pt>
                <c:pt idx="1612">
                  <c:v>40996.013888888891</c:v>
                </c:pt>
                <c:pt idx="1613">
                  <c:v>40996.027777777774</c:v>
                </c:pt>
                <c:pt idx="1614">
                  <c:v>40996.041666666613</c:v>
                </c:pt>
                <c:pt idx="1615">
                  <c:v>40996.055555555562</c:v>
                </c:pt>
                <c:pt idx="1616">
                  <c:v>40996.069444444445</c:v>
                </c:pt>
                <c:pt idx="1617">
                  <c:v>40996.083333333336</c:v>
                </c:pt>
                <c:pt idx="1618">
                  <c:v>40996.097222222204</c:v>
                </c:pt>
                <c:pt idx="1619">
                  <c:v>40996.111111111066</c:v>
                </c:pt>
                <c:pt idx="1620">
                  <c:v>40996.124999999993</c:v>
                </c:pt>
                <c:pt idx="1621">
                  <c:v>40996.138888888891</c:v>
                </c:pt>
                <c:pt idx="1622">
                  <c:v>40996.152777777781</c:v>
                </c:pt>
                <c:pt idx="1623">
                  <c:v>40996.166666666613</c:v>
                </c:pt>
                <c:pt idx="1624">
                  <c:v>40996.180555555562</c:v>
                </c:pt>
                <c:pt idx="1625">
                  <c:v>40996.194444444445</c:v>
                </c:pt>
                <c:pt idx="1626">
                  <c:v>40996.208333333336</c:v>
                </c:pt>
                <c:pt idx="1627">
                  <c:v>40996.222222222204</c:v>
                </c:pt>
                <c:pt idx="1628">
                  <c:v>40996.236111111066</c:v>
                </c:pt>
                <c:pt idx="1629">
                  <c:v>40996.25</c:v>
                </c:pt>
                <c:pt idx="1630">
                  <c:v>40996.263888888876</c:v>
                </c:pt>
                <c:pt idx="1631">
                  <c:v>40996.277777777774</c:v>
                </c:pt>
                <c:pt idx="1632">
                  <c:v>40996.291666666577</c:v>
                </c:pt>
                <c:pt idx="1633">
                  <c:v>40996.305555555562</c:v>
                </c:pt>
                <c:pt idx="1634">
                  <c:v>40996.319444444496</c:v>
                </c:pt>
                <c:pt idx="1635">
                  <c:v>40996.333333333336</c:v>
                </c:pt>
                <c:pt idx="1636">
                  <c:v>40996.347222222219</c:v>
                </c:pt>
                <c:pt idx="1637">
                  <c:v>40996.361111111066</c:v>
                </c:pt>
                <c:pt idx="1638">
                  <c:v>40996.375</c:v>
                </c:pt>
                <c:pt idx="1639">
                  <c:v>40996.388888888956</c:v>
                </c:pt>
                <c:pt idx="1640">
                  <c:v>40996.402777777781</c:v>
                </c:pt>
                <c:pt idx="1641">
                  <c:v>40996.416666666664</c:v>
                </c:pt>
                <c:pt idx="1642">
                  <c:v>40996.430555555562</c:v>
                </c:pt>
                <c:pt idx="1643">
                  <c:v>40996.444444444496</c:v>
                </c:pt>
                <c:pt idx="1644">
                  <c:v>40996.458333333343</c:v>
                </c:pt>
                <c:pt idx="1645">
                  <c:v>40996.472222222219</c:v>
                </c:pt>
                <c:pt idx="1646">
                  <c:v>40996.486111111109</c:v>
                </c:pt>
                <c:pt idx="1647">
                  <c:v>40996.5</c:v>
                </c:pt>
                <c:pt idx="1648">
                  <c:v>40996.513888888891</c:v>
                </c:pt>
                <c:pt idx="1649">
                  <c:v>40996.527777777774</c:v>
                </c:pt>
                <c:pt idx="1650">
                  <c:v>40996.541666666613</c:v>
                </c:pt>
                <c:pt idx="1651">
                  <c:v>40996.555555555562</c:v>
                </c:pt>
                <c:pt idx="1652">
                  <c:v>40996.569444444445</c:v>
                </c:pt>
                <c:pt idx="1653">
                  <c:v>40996.583333333336</c:v>
                </c:pt>
                <c:pt idx="1654">
                  <c:v>40996.597222222204</c:v>
                </c:pt>
                <c:pt idx="1655">
                  <c:v>40996.611111111066</c:v>
                </c:pt>
                <c:pt idx="1656">
                  <c:v>40996.624999999993</c:v>
                </c:pt>
                <c:pt idx="1657">
                  <c:v>40996.638888888891</c:v>
                </c:pt>
                <c:pt idx="1658">
                  <c:v>40996.652777777781</c:v>
                </c:pt>
                <c:pt idx="1659">
                  <c:v>40996.666666666613</c:v>
                </c:pt>
                <c:pt idx="1660">
                  <c:v>40996.680555555562</c:v>
                </c:pt>
                <c:pt idx="1661">
                  <c:v>40996.694444444445</c:v>
                </c:pt>
                <c:pt idx="1662">
                  <c:v>40996.708333333336</c:v>
                </c:pt>
                <c:pt idx="1663">
                  <c:v>40996.722222222204</c:v>
                </c:pt>
                <c:pt idx="1664">
                  <c:v>40996.736111111066</c:v>
                </c:pt>
                <c:pt idx="1665">
                  <c:v>40996.75</c:v>
                </c:pt>
                <c:pt idx="1666">
                  <c:v>40996.763888888876</c:v>
                </c:pt>
                <c:pt idx="1667">
                  <c:v>40996.777777777774</c:v>
                </c:pt>
                <c:pt idx="1668">
                  <c:v>40996.791666666577</c:v>
                </c:pt>
                <c:pt idx="1669">
                  <c:v>40996.805555555562</c:v>
                </c:pt>
                <c:pt idx="1670">
                  <c:v>40996.819444444496</c:v>
                </c:pt>
                <c:pt idx="1671">
                  <c:v>40996.833333333336</c:v>
                </c:pt>
                <c:pt idx="1672">
                  <c:v>40996.847222222219</c:v>
                </c:pt>
                <c:pt idx="1673">
                  <c:v>40996.861111111066</c:v>
                </c:pt>
                <c:pt idx="1674">
                  <c:v>40996.875</c:v>
                </c:pt>
                <c:pt idx="1675">
                  <c:v>40996.888888888956</c:v>
                </c:pt>
                <c:pt idx="1676">
                  <c:v>40996.902777777781</c:v>
                </c:pt>
                <c:pt idx="1677">
                  <c:v>40996.916666666664</c:v>
                </c:pt>
                <c:pt idx="1678">
                  <c:v>40996.930555555562</c:v>
                </c:pt>
                <c:pt idx="1679">
                  <c:v>40996.944444444496</c:v>
                </c:pt>
                <c:pt idx="1680">
                  <c:v>40996.958333333343</c:v>
                </c:pt>
                <c:pt idx="1681">
                  <c:v>40996.972222222219</c:v>
                </c:pt>
                <c:pt idx="1682">
                  <c:v>40996.986111111109</c:v>
                </c:pt>
                <c:pt idx="1683">
                  <c:v>40997</c:v>
                </c:pt>
                <c:pt idx="1684">
                  <c:v>40997.013888888891</c:v>
                </c:pt>
                <c:pt idx="1685">
                  <c:v>40997.027777777774</c:v>
                </c:pt>
                <c:pt idx="1686">
                  <c:v>40997.041666666613</c:v>
                </c:pt>
                <c:pt idx="1687">
                  <c:v>40997.055555555562</c:v>
                </c:pt>
                <c:pt idx="1688">
                  <c:v>40997.069444444445</c:v>
                </c:pt>
                <c:pt idx="1689">
                  <c:v>40997.083333333336</c:v>
                </c:pt>
                <c:pt idx="1690">
                  <c:v>40997.097222222204</c:v>
                </c:pt>
                <c:pt idx="1691">
                  <c:v>40997.111111111066</c:v>
                </c:pt>
                <c:pt idx="1692">
                  <c:v>40997.124999999993</c:v>
                </c:pt>
                <c:pt idx="1693">
                  <c:v>40997.138888888891</c:v>
                </c:pt>
                <c:pt idx="1694">
                  <c:v>40997.152777777781</c:v>
                </c:pt>
                <c:pt idx="1695">
                  <c:v>40997.166666666613</c:v>
                </c:pt>
                <c:pt idx="1696">
                  <c:v>40997.180555555562</c:v>
                </c:pt>
                <c:pt idx="1697">
                  <c:v>40997.194444444445</c:v>
                </c:pt>
                <c:pt idx="1698">
                  <c:v>40997.208333333336</c:v>
                </c:pt>
                <c:pt idx="1699">
                  <c:v>40997.222222222204</c:v>
                </c:pt>
                <c:pt idx="1700">
                  <c:v>40997.236111111066</c:v>
                </c:pt>
                <c:pt idx="1701">
                  <c:v>40997.25</c:v>
                </c:pt>
                <c:pt idx="1702">
                  <c:v>40997.263888888876</c:v>
                </c:pt>
                <c:pt idx="1703">
                  <c:v>40997.277777777774</c:v>
                </c:pt>
                <c:pt idx="1704">
                  <c:v>40997.291666666577</c:v>
                </c:pt>
                <c:pt idx="1705">
                  <c:v>40997.305555555562</c:v>
                </c:pt>
                <c:pt idx="1706">
                  <c:v>40997.319444444496</c:v>
                </c:pt>
                <c:pt idx="1707">
                  <c:v>40997.333333333336</c:v>
                </c:pt>
                <c:pt idx="1708">
                  <c:v>40997.347222222219</c:v>
                </c:pt>
                <c:pt idx="1709">
                  <c:v>40997.361111111066</c:v>
                </c:pt>
                <c:pt idx="1710">
                  <c:v>40997.375</c:v>
                </c:pt>
                <c:pt idx="1711">
                  <c:v>40997.388888888956</c:v>
                </c:pt>
                <c:pt idx="1712">
                  <c:v>40997.402777777781</c:v>
                </c:pt>
                <c:pt idx="1713">
                  <c:v>40997.416666666664</c:v>
                </c:pt>
                <c:pt idx="1714">
                  <c:v>40997.430555555562</c:v>
                </c:pt>
                <c:pt idx="1715">
                  <c:v>40997.444444444496</c:v>
                </c:pt>
                <c:pt idx="1716">
                  <c:v>40997.458333333343</c:v>
                </c:pt>
                <c:pt idx="1717">
                  <c:v>40997.472222222219</c:v>
                </c:pt>
                <c:pt idx="1718">
                  <c:v>40997.486111111109</c:v>
                </c:pt>
                <c:pt idx="1719">
                  <c:v>40997.5</c:v>
                </c:pt>
                <c:pt idx="1720">
                  <c:v>40997.513888888891</c:v>
                </c:pt>
                <c:pt idx="1721">
                  <c:v>40997.527777777774</c:v>
                </c:pt>
                <c:pt idx="1722">
                  <c:v>40997.541666666613</c:v>
                </c:pt>
                <c:pt idx="1723">
                  <c:v>40997.555555555562</c:v>
                </c:pt>
                <c:pt idx="1724">
                  <c:v>40997.569444444445</c:v>
                </c:pt>
                <c:pt idx="1725">
                  <c:v>40997.583333333336</c:v>
                </c:pt>
                <c:pt idx="1726">
                  <c:v>40997.597222222204</c:v>
                </c:pt>
                <c:pt idx="1727">
                  <c:v>40997.611111111066</c:v>
                </c:pt>
                <c:pt idx="1728">
                  <c:v>40997.624999999993</c:v>
                </c:pt>
                <c:pt idx="1729">
                  <c:v>40997.638888888891</c:v>
                </c:pt>
                <c:pt idx="1730">
                  <c:v>40997.652777777781</c:v>
                </c:pt>
                <c:pt idx="1731">
                  <c:v>40997.666666666613</c:v>
                </c:pt>
                <c:pt idx="1732">
                  <c:v>40997.680555555562</c:v>
                </c:pt>
                <c:pt idx="1733">
                  <c:v>40997.694444444445</c:v>
                </c:pt>
                <c:pt idx="1734">
                  <c:v>40997.708333333336</c:v>
                </c:pt>
                <c:pt idx="1735">
                  <c:v>40997.722222222204</c:v>
                </c:pt>
                <c:pt idx="1736">
                  <c:v>40997.736111111066</c:v>
                </c:pt>
                <c:pt idx="1737">
                  <c:v>40997.75</c:v>
                </c:pt>
                <c:pt idx="1738">
                  <c:v>40997.763888888876</c:v>
                </c:pt>
                <c:pt idx="1739">
                  <c:v>40997.777777777774</c:v>
                </c:pt>
                <c:pt idx="1740">
                  <c:v>40997.791666666577</c:v>
                </c:pt>
                <c:pt idx="1741">
                  <c:v>40997.805555555562</c:v>
                </c:pt>
                <c:pt idx="1742">
                  <c:v>40997.819444444496</c:v>
                </c:pt>
                <c:pt idx="1743">
                  <c:v>40997.833333333336</c:v>
                </c:pt>
                <c:pt idx="1744">
                  <c:v>40997.847222222219</c:v>
                </c:pt>
                <c:pt idx="1745">
                  <c:v>40997.861111111066</c:v>
                </c:pt>
                <c:pt idx="1746">
                  <c:v>40997.875</c:v>
                </c:pt>
                <c:pt idx="1747">
                  <c:v>40997.888888888956</c:v>
                </c:pt>
                <c:pt idx="1748">
                  <c:v>40997.902777777781</c:v>
                </c:pt>
                <c:pt idx="1749">
                  <c:v>40997.916666666664</c:v>
                </c:pt>
                <c:pt idx="1750">
                  <c:v>40997.930555555562</c:v>
                </c:pt>
                <c:pt idx="1751">
                  <c:v>40997.944444444496</c:v>
                </c:pt>
                <c:pt idx="1752">
                  <c:v>40997.958333333343</c:v>
                </c:pt>
                <c:pt idx="1753">
                  <c:v>40997.972222222219</c:v>
                </c:pt>
                <c:pt idx="1754">
                  <c:v>40997.986111111109</c:v>
                </c:pt>
                <c:pt idx="1755">
                  <c:v>40998</c:v>
                </c:pt>
                <c:pt idx="1756">
                  <c:v>40998.013888888891</c:v>
                </c:pt>
                <c:pt idx="1757">
                  <c:v>40998.027777777774</c:v>
                </c:pt>
                <c:pt idx="1758">
                  <c:v>40998.041666666613</c:v>
                </c:pt>
                <c:pt idx="1759">
                  <c:v>40998.055555555562</c:v>
                </c:pt>
                <c:pt idx="1760">
                  <c:v>40998.069444444445</c:v>
                </c:pt>
                <c:pt idx="1761">
                  <c:v>40998.083333333336</c:v>
                </c:pt>
                <c:pt idx="1762">
                  <c:v>40998.097222222204</c:v>
                </c:pt>
                <c:pt idx="1763">
                  <c:v>40998.111111111066</c:v>
                </c:pt>
                <c:pt idx="1764">
                  <c:v>40998.124999999993</c:v>
                </c:pt>
                <c:pt idx="1765">
                  <c:v>40998.138888888891</c:v>
                </c:pt>
                <c:pt idx="1766">
                  <c:v>40998.152777777781</c:v>
                </c:pt>
                <c:pt idx="1767">
                  <c:v>40998.166666666613</c:v>
                </c:pt>
                <c:pt idx="1768">
                  <c:v>40998.180555555562</c:v>
                </c:pt>
                <c:pt idx="1769">
                  <c:v>40998.194444444445</c:v>
                </c:pt>
                <c:pt idx="1770">
                  <c:v>40998.208333333336</c:v>
                </c:pt>
                <c:pt idx="1771">
                  <c:v>40998.222222222204</c:v>
                </c:pt>
                <c:pt idx="1772">
                  <c:v>40998.236111111066</c:v>
                </c:pt>
                <c:pt idx="1773">
                  <c:v>40998.25</c:v>
                </c:pt>
                <c:pt idx="1774">
                  <c:v>40998.263888888876</c:v>
                </c:pt>
                <c:pt idx="1775">
                  <c:v>40998.277777777774</c:v>
                </c:pt>
                <c:pt idx="1776">
                  <c:v>40998.291666666577</c:v>
                </c:pt>
                <c:pt idx="1777">
                  <c:v>40998.305555555562</c:v>
                </c:pt>
                <c:pt idx="1778">
                  <c:v>40998.319444444496</c:v>
                </c:pt>
                <c:pt idx="1779">
                  <c:v>40998.333333333336</c:v>
                </c:pt>
                <c:pt idx="1780">
                  <c:v>40998.347222222219</c:v>
                </c:pt>
                <c:pt idx="1781">
                  <c:v>40998.361111111066</c:v>
                </c:pt>
                <c:pt idx="1782">
                  <c:v>40998.375</c:v>
                </c:pt>
                <c:pt idx="1783">
                  <c:v>40998.388888888956</c:v>
                </c:pt>
                <c:pt idx="1784">
                  <c:v>40998.402777777781</c:v>
                </c:pt>
                <c:pt idx="1785">
                  <c:v>40998.416666666664</c:v>
                </c:pt>
                <c:pt idx="1786">
                  <c:v>40998.430555555562</c:v>
                </c:pt>
                <c:pt idx="1787">
                  <c:v>40998.444444444496</c:v>
                </c:pt>
                <c:pt idx="1788">
                  <c:v>40998.458333333343</c:v>
                </c:pt>
                <c:pt idx="1789">
                  <c:v>40998.472222222219</c:v>
                </c:pt>
                <c:pt idx="1790">
                  <c:v>40998.486111111109</c:v>
                </c:pt>
                <c:pt idx="1791">
                  <c:v>40998.5</c:v>
                </c:pt>
                <c:pt idx="1792">
                  <c:v>40998.513888888891</c:v>
                </c:pt>
                <c:pt idx="1793">
                  <c:v>40998.527777777774</c:v>
                </c:pt>
                <c:pt idx="1794">
                  <c:v>40998.541666666613</c:v>
                </c:pt>
                <c:pt idx="1795">
                  <c:v>40998.555555555562</c:v>
                </c:pt>
                <c:pt idx="1796">
                  <c:v>40998.569444444445</c:v>
                </c:pt>
                <c:pt idx="1797">
                  <c:v>40998.583333333336</c:v>
                </c:pt>
                <c:pt idx="1798">
                  <c:v>40998.597222222204</c:v>
                </c:pt>
                <c:pt idx="1799">
                  <c:v>40998.611111111066</c:v>
                </c:pt>
                <c:pt idx="1800">
                  <c:v>40998.624999999993</c:v>
                </c:pt>
                <c:pt idx="1801">
                  <c:v>40998.638888888891</c:v>
                </c:pt>
                <c:pt idx="1802">
                  <c:v>40998.652777777781</c:v>
                </c:pt>
                <c:pt idx="1803">
                  <c:v>40998.666666666613</c:v>
                </c:pt>
                <c:pt idx="1804">
                  <c:v>40998.680555555562</c:v>
                </c:pt>
                <c:pt idx="1805">
                  <c:v>40998.694444444445</c:v>
                </c:pt>
                <c:pt idx="1806">
                  <c:v>40998.708333333336</c:v>
                </c:pt>
                <c:pt idx="1807">
                  <c:v>40998.722222222204</c:v>
                </c:pt>
                <c:pt idx="1808">
                  <c:v>40998.736111111066</c:v>
                </c:pt>
                <c:pt idx="1809">
                  <c:v>40998.75</c:v>
                </c:pt>
                <c:pt idx="1810">
                  <c:v>40998.763888888876</c:v>
                </c:pt>
                <c:pt idx="1811">
                  <c:v>40998.777777777774</c:v>
                </c:pt>
                <c:pt idx="1812">
                  <c:v>40998.791666666577</c:v>
                </c:pt>
                <c:pt idx="1813">
                  <c:v>40998.805555555562</c:v>
                </c:pt>
                <c:pt idx="1814">
                  <c:v>40998.819444444496</c:v>
                </c:pt>
                <c:pt idx="1815">
                  <c:v>40998.833333333336</c:v>
                </c:pt>
                <c:pt idx="1816">
                  <c:v>40998.847222222219</c:v>
                </c:pt>
                <c:pt idx="1817">
                  <c:v>40998.861111111066</c:v>
                </c:pt>
                <c:pt idx="1818">
                  <c:v>40998.875</c:v>
                </c:pt>
                <c:pt idx="1819">
                  <c:v>40998.888888888956</c:v>
                </c:pt>
                <c:pt idx="1820">
                  <c:v>40998.902777777781</c:v>
                </c:pt>
                <c:pt idx="1821">
                  <c:v>40998.916666666664</c:v>
                </c:pt>
                <c:pt idx="1822">
                  <c:v>40998.930555555562</c:v>
                </c:pt>
                <c:pt idx="1823">
                  <c:v>40998.944444444496</c:v>
                </c:pt>
                <c:pt idx="1824">
                  <c:v>40998.958333333343</c:v>
                </c:pt>
                <c:pt idx="1825">
                  <c:v>40998.972222222219</c:v>
                </c:pt>
                <c:pt idx="1826">
                  <c:v>40998.986111111109</c:v>
                </c:pt>
                <c:pt idx="1827">
                  <c:v>40999</c:v>
                </c:pt>
                <c:pt idx="1828">
                  <c:v>40999.013888888891</c:v>
                </c:pt>
                <c:pt idx="1829">
                  <c:v>40999.027777777774</c:v>
                </c:pt>
                <c:pt idx="1830">
                  <c:v>40999.041666666613</c:v>
                </c:pt>
                <c:pt idx="1831">
                  <c:v>40999.055555555562</c:v>
                </c:pt>
                <c:pt idx="1832">
                  <c:v>40999.069444444445</c:v>
                </c:pt>
                <c:pt idx="1833">
                  <c:v>40999.083333333336</c:v>
                </c:pt>
                <c:pt idx="1834">
                  <c:v>40999.097222222204</c:v>
                </c:pt>
                <c:pt idx="1835">
                  <c:v>40999.111111111066</c:v>
                </c:pt>
                <c:pt idx="1836">
                  <c:v>40999.124999999993</c:v>
                </c:pt>
                <c:pt idx="1837">
                  <c:v>40999.138888888891</c:v>
                </c:pt>
                <c:pt idx="1838">
                  <c:v>40999.152777777781</c:v>
                </c:pt>
                <c:pt idx="1839">
                  <c:v>40999.166666666613</c:v>
                </c:pt>
                <c:pt idx="1840">
                  <c:v>40999.180555555562</c:v>
                </c:pt>
                <c:pt idx="1841">
                  <c:v>40999.194444444445</c:v>
                </c:pt>
                <c:pt idx="1842">
                  <c:v>40999.208333333336</c:v>
                </c:pt>
                <c:pt idx="1843">
                  <c:v>40999.222222222204</c:v>
                </c:pt>
                <c:pt idx="1844">
                  <c:v>40999.236111111066</c:v>
                </c:pt>
                <c:pt idx="1845">
                  <c:v>40999.25</c:v>
                </c:pt>
                <c:pt idx="1846">
                  <c:v>40999.263888888876</c:v>
                </c:pt>
                <c:pt idx="1847">
                  <c:v>40999.277777777774</c:v>
                </c:pt>
                <c:pt idx="1848">
                  <c:v>40999.291666666577</c:v>
                </c:pt>
                <c:pt idx="1849">
                  <c:v>40999.305555555562</c:v>
                </c:pt>
                <c:pt idx="1850">
                  <c:v>40999.319444444496</c:v>
                </c:pt>
                <c:pt idx="1851">
                  <c:v>40999.333333333336</c:v>
                </c:pt>
                <c:pt idx="1852">
                  <c:v>40999.347222222219</c:v>
                </c:pt>
                <c:pt idx="1853">
                  <c:v>40999.361111111066</c:v>
                </c:pt>
                <c:pt idx="1854">
                  <c:v>40999.375</c:v>
                </c:pt>
                <c:pt idx="1855">
                  <c:v>40999.388888888956</c:v>
                </c:pt>
                <c:pt idx="1856">
                  <c:v>40999.402777777781</c:v>
                </c:pt>
                <c:pt idx="1857">
                  <c:v>40999.416666666664</c:v>
                </c:pt>
                <c:pt idx="1858">
                  <c:v>40999.430555555562</c:v>
                </c:pt>
                <c:pt idx="1859">
                  <c:v>40999.444444444496</c:v>
                </c:pt>
                <c:pt idx="1860">
                  <c:v>40999.458333333343</c:v>
                </c:pt>
                <c:pt idx="1861">
                  <c:v>40999.472222222219</c:v>
                </c:pt>
                <c:pt idx="1862">
                  <c:v>40999.486111111109</c:v>
                </c:pt>
                <c:pt idx="1863">
                  <c:v>40999.5</c:v>
                </c:pt>
                <c:pt idx="1864">
                  <c:v>40999.513888888891</c:v>
                </c:pt>
                <c:pt idx="1865">
                  <c:v>40999.527777777774</c:v>
                </c:pt>
                <c:pt idx="1866">
                  <c:v>40999.541666666613</c:v>
                </c:pt>
                <c:pt idx="1867">
                  <c:v>40999.555555555562</c:v>
                </c:pt>
                <c:pt idx="1868">
                  <c:v>40999.569444444445</c:v>
                </c:pt>
                <c:pt idx="1869">
                  <c:v>40999.583333333336</c:v>
                </c:pt>
                <c:pt idx="1870">
                  <c:v>40999.597222222204</c:v>
                </c:pt>
                <c:pt idx="1871">
                  <c:v>40999.611111111066</c:v>
                </c:pt>
                <c:pt idx="1872">
                  <c:v>40999.624999999993</c:v>
                </c:pt>
                <c:pt idx="1873">
                  <c:v>40999.638888888891</c:v>
                </c:pt>
                <c:pt idx="1874">
                  <c:v>40999.652777777781</c:v>
                </c:pt>
                <c:pt idx="1875">
                  <c:v>40999.666666666613</c:v>
                </c:pt>
                <c:pt idx="1876">
                  <c:v>40999.680555555562</c:v>
                </c:pt>
                <c:pt idx="1877">
                  <c:v>40999.694444444445</c:v>
                </c:pt>
                <c:pt idx="1878">
                  <c:v>40999.708333333336</c:v>
                </c:pt>
                <c:pt idx="1879">
                  <c:v>40999.722222222204</c:v>
                </c:pt>
                <c:pt idx="1880">
                  <c:v>40999.736111111066</c:v>
                </c:pt>
                <c:pt idx="1881">
                  <c:v>40999.75</c:v>
                </c:pt>
                <c:pt idx="1882">
                  <c:v>40999.763888888876</c:v>
                </c:pt>
                <c:pt idx="1883">
                  <c:v>40999.777777777774</c:v>
                </c:pt>
                <c:pt idx="1884">
                  <c:v>40999.791666666577</c:v>
                </c:pt>
                <c:pt idx="1885">
                  <c:v>40999.805555555562</c:v>
                </c:pt>
                <c:pt idx="1886">
                  <c:v>40999.819444444496</c:v>
                </c:pt>
                <c:pt idx="1887">
                  <c:v>40999.833333333336</c:v>
                </c:pt>
                <c:pt idx="1888">
                  <c:v>40999.847222222219</c:v>
                </c:pt>
                <c:pt idx="1889">
                  <c:v>40999.861111111066</c:v>
                </c:pt>
                <c:pt idx="1890">
                  <c:v>40999.875</c:v>
                </c:pt>
                <c:pt idx="1891">
                  <c:v>40999.888888888956</c:v>
                </c:pt>
                <c:pt idx="1892">
                  <c:v>40999.902777777781</c:v>
                </c:pt>
                <c:pt idx="1893">
                  <c:v>40999.916666666664</c:v>
                </c:pt>
                <c:pt idx="1894">
                  <c:v>40999.930555555562</c:v>
                </c:pt>
                <c:pt idx="1895">
                  <c:v>40999.944444444496</c:v>
                </c:pt>
                <c:pt idx="1896">
                  <c:v>40999.958333333343</c:v>
                </c:pt>
                <c:pt idx="1897">
                  <c:v>40999.972222222219</c:v>
                </c:pt>
                <c:pt idx="1898">
                  <c:v>40999.986111111109</c:v>
                </c:pt>
                <c:pt idx="1899">
                  <c:v>41000</c:v>
                </c:pt>
                <c:pt idx="1900">
                  <c:v>41000.013888888891</c:v>
                </c:pt>
                <c:pt idx="1901">
                  <c:v>41000.027777777774</c:v>
                </c:pt>
                <c:pt idx="1902">
                  <c:v>41000.041666666613</c:v>
                </c:pt>
                <c:pt idx="1903">
                  <c:v>41000.055555555562</c:v>
                </c:pt>
                <c:pt idx="1904">
                  <c:v>41000.069444444445</c:v>
                </c:pt>
                <c:pt idx="1905">
                  <c:v>41000.083333333336</c:v>
                </c:pt>
                <c:pt idx="1906">
                  <c:v>41000.097222222204</c:v>
                </c:pt>
                <c:pt idx="1907">
                  <c:v>41000.111111111066</c:v>
                </c:pt>
                <c:pt idx="1908">
                  <c:v>41000.124999999993</c:v>
                </c:pt>
                <c:pt idx="1909">
                  <c:v>41000.138888888891</c:v>
                </c:pt>
                <c:pt idx="1910">
                  <c:v>41000.152777777781</c:v>
                </c:pt>
                <c:pt idx="1911">
                  <c:v>41000.166666666613</c:v>
                </c:pt>
                <c:pt idx="1912">
                  <c:v>41000.180555555562</c:v>
                </c:pt>
                <c:pt idx="1913">
                  <c:v>41000.194444444445</c:v>
                </c:pt>
                <c:pt idx="1914">
                  <c:v>41000.208333333336</c:v>
                </c:pt>
                <c:pt idx="1915">
                  <c:v>41000.222222222204</c:v>
                </c:pt>
                <c:pt idx="1916">
                  <c:v>41000.236111111066</c:v>
                </c:pt>
                <c:pt idx="1917">
                  <c:v>41000.25</c:v>
                </c:pt>
                <c:pt idx="1918">
                  <c:v>41000.263888888876</c:v>
                </c:pt>
                <c:pt idx="1919">
                  <c:v>41000.277777777774</c:v>
                </c:pt>
                <c:pt idx="1920">
                  <c:v>41000.291666666577</c:v>
                </c:pt>
                <c:pt idx="1921">
                  <c:v>41000.305555555562</c:v>
                </c:pt>
                <c:pt idx="1922">
                  <c:v>41000.319444444496</c:v>
                </c:pt>
                <c:pt idx="1923">
                  <c:v>41000.333333333336</c:v>
                </c:pt>
                <c:pt idx="1924">
                  <c:v>41000.347222222219</c:v>
                </c:pt>
                <c:pt idx="1925">
                  <c:v>41000.361111111066</c:v>
                </c:pt>
                <c:pt idx="1926">
                  <c:v>41000.375</c:v>
                </c:pt>
                <c:pt idx="1927">
                  <c:v>41000.388888888956</c:v>
                </c:pt>
                <c:pt idx="1928">
                  <c:v>41000.402777777781</c:v>
                </c:pt>
                <c:pt idx="1929">
                  <c:v>41000.416666666664</c:v>
                </c:pt>
                <c:pt idx="1930">
                  <c:v>41000.430555555562</c:v>
                </c:pt>
                <c:pt idx="1931">
                  <c:v>41000.444444444496</c:v>
                </c:pt>
                <c:pt idx="1932">
                  <c:v>41000.458333333343</c:v>
                </c:pt>
                <c:pt idx="1933">
                  <c:v>41000.472222222219</c:v>
                </c:pt>
                <c:pt idx="1934">
                  <c:v>41000.486111111109</c:v>
                </c:pt>
                <c:pt idx="1935">
                  <c:v>41000.5</c:v>
                </c:pt>
                <c:pt idx="1936">
                  <c:v>41000.513888888891</c:v>
                </c:pt>
                <c:pt idx="1937">
                  <c:v>41000.527777777774</c:v>
                </c:pt>
                <c:pt idx="1938">
                  <c:v>41000.541666666613</c:v>
                </c:pt>
                <c:pt idx="1939">
                  <c:v>41000.555555555562</c:v>
                </c:pt>
                <c:pt idx="1940">
                  <c:v>41000.569444444445</c:v>
                </c:pt>
                <c:pt idx="1941">
                  <c:v>41000.583333333336</c:v>
                </c:pt>
                <c:pt idx="1942">
                  <c:v>41000.597222222204</c:v>
                </c:pt>
                <c:pt idx="1943">
                  <c:v>41000.611111111066</c:v>
                </c:pt>
                <c:pt idx="1944">
                  <c:v>41000.624999999993</c:v>
                </c:pt>
                <c:pt idx="1945">
                  <c:v>41000.638888888891</c:v>
                </c:pt>
                <c:pt idx="1946">
                  <c:v>41000.652777777781</c:v>
                </c:pt>
                <c:pt idx="1947">
                  <c:v>41000.666666666613</c:v>
                </c:pt>
                <c:pt idx="1948">
                  <c:v>41000.680555555562</c:v>
                </c:pt>
                <c:pt idx="1949">
                  <c:v>41000.694444444445</c:v>
                </c:pt>
                <c:pt idx="1950">
                  <c:v>41000.708333333336</c:v>
                </c:pt>
                <c:pt idx="1951">
                  <c:v>41000.722222222204</c:v>
                </c:pt>
                <c:pt idx="1952">
                  <c:v>41000.736111111066</c:v>
                </c:pt>
                <c:pt idx="1953">
                  <c:v>41000.75</c:v>
                </c:pt>
                <c:pt idx="1954">
                  <c:v>41000.763888888876</c:v>
                </c:pt>
                <c:pt idx="1955">
                  <c:v>41000.777777777774</c:v>
                </c:pt>
                <c:pt idx="1956">
                  <c:v>41000.791666666577</c:v>
                </c:pt>
                <c:pt idx="1957">
                  <c:v>41000.805555555562</c:v>
                </c:pt>
                <c:pt idx="1958">
                  <c:v>41000.819444444496</c:v>
                </c:pt>
                <c:pt idx="1959">
                  <c:v>41000.833333333336</c:v>
                </c:pt>
                <c:pt idx="1960">
                  <c:v>41000.847222222219</c:v>
                </c:pt>
                <c:pt idx="1961">
                  <c:v>41000.861111111066</c:v>
                </c:pt>
                <c:pt idx="1962">
                  <c:v>41000.875</c:v>
                </c:pt>
                <c:pt idx="1963">
                  <c:v>41000.888888888956</c:v>
                </c:pt>
                <c:pt idx="1964">
                  <c:v>41000.902777777781</c:v>
                </c:pt>
                <c:pt idx="1965">
                  <c:v>41000.916666666664</c:v>
                </c:pt>
                <c:pt idx="1966">
                  <c:v>41000.930555555562</c:v>
                </c:pt>
                <c:pt idx="1967">
                  <c:v>41000.944444444496</c:v>
                </c:pt>
                <c:pt idx="1968">
                  <c:v>41000.958333333343</c:v>
                </c:pt>
                <c:pt idx="1969">
                  <c:v>41000.972222222219</c:v>
                </c:pt>
                <c:pt idx="1970">
                  <c:v>41000.986111111109</c:v>
                </c:pt>
                <c:pt idx="1971">
                  <c:v>41001</c:v>
                </c:pt>
                <c:pt idx="1972">
                  <c:v>41001.013888888891</c:v>
                </c:pt>
                <c:pt idx="1973">
                  <c:v>41001.027777777774</c:v>
                </c:pt>
                <c:pt idx="1974">
                  <c:v>41001.041666666613</c:v>
                </c:pt>
                <c:pt idx="1975">
                  <c:v>41001.055555555562</c:v>
                </c:pt>
                <c:pt idx="1976">
                  <c:v>41001.069444444445</c:v>
                </c:pt>
                <c:pt idx="1977">
                  <c:v>41001.083333333336</c:v>
                </c:pt>
                <c:pt idx="1978">
                  <c:v>41001.097222222204</c:v>
                </c:pt>
                <c:pt idx="1979">
                  <c:v>41001.111111111066</c:v>
                </c:pt>
                <c:pt idx="1980">
                  <c:v>41001.124999999993</c:v>
                </c:pt>
                <c:pt idx="1981">
                  <c:v>41001.138888888891</c:v>
                </c:pt>
                <c:pt idx="1982">
                  <c:v>41001.152777777781</c:v>
                </c:pt>
                <c:pt idx="1983">
                  <c:v>41001.166666666613</c:v>
                </c:pt>
                <c:pt idx="1984">
                  <c:v>41001.180555555562</c:v>
                </c:pt>
                <c:pt idx="1985">
                  <c:v>41001.194444444445</c:v>
                </c:pt>
                <c:pt idx="1986">
                  <c:v>41001.208333333336</c:v>
                </c:pt>
                <c:pt idx="1987">
                  <c:v>41001.222222222204</c:v>
                </c:pt>
                <c:pt idx="1988">
                  <c:v>41001.236111111066</c:v>
                </c:pt>
                <c:pt idx="1989">
                  <c:v>41001.25</c:v>
                </c:pt>
                <c:pt idx="1990">
                  <c:v>41001.263888888876</c:v>
                </c:pt>
                <c:pt idx="1991">
                  <c:v>41001.277777777774</c:v>
                </c:pt>
                <c:pt idx="1992">
                  <c:v>41001.291666666577</c:v>
                </c:pt>
                <c:pt idx="1993">
                  <c:v>41001.305555555562</c:v>
                </c:pt>
                <c:pt idx="1994">
                  <c:v>41001.319444444496</c:v>
                </c:pt>
                <c:pt idx="1995">
                  <c:v>41001.333333333336</c:v>
                </c:pt>
                <c:pt idx="1996">
                  <c:v>41001.347222222219</c:v>
                </c:pt>
                <c:pt idx="1997">
                  <c:v>41001.361111111066</c:v>
                </c:pt>
                <c:pt idx="1998">
                  <c:v>41001.375</c:v>
                </c:pt>
                <c:pt idx="1999">
                  <c:v>41001.388888888956</c:v>
                </c:pt>
                <c:pt idx="2000">
                  <c:v>41001.402777777781</c:v>
                </c:pt>
                <c:pt idx="2001">
                  <c:v>41001.416666666664</c:v>
                </c:pt>
                <c:pt idx="2002">
                  <c:v>41001.430555555562</c:v>
                </c:pt>
                <c:pt idx="2003">
                  <c:v>41001.444444444496</c:v>
                </c:pt>
                <c:pt idx="2004">
                  <c:v>41001.458333333343</c:v>
                </c:pt>
                <c:pt idx="2005">
                  <c:v>41001.472222222219</c:v>
                </c:pt>
                <c:pt idx="2006">
                  <c:v>41001.486111111109</c:v>
                </c:pt>
                <c:pt idx="2007">
                  <c:v>41001.5</c:v>
                </c:pt>
                <c:pt idx="2008">
                  <c:v>41001.513888888891</c:v>
                </c:pt>
                <c:pt idx="2009">
                  <c:v>41001.527777777774</c:v>
                </c:pt>
                <c:pt idx="2010">
                  <c:v>41001.541666666613</c:v>
                </c:pt>
                <c:pt idx="2011">
                  <c:v>41001.555555555562</c:v>
                </c:pt>
                <c:pt idx="2012">
                  <c:v>41001.569444444445</c:v>
                </c:pt>
                <c:pt idx="2013">
                  <c:v>41001.583333333336</c:v>
                </c:pt>
                <c:pt idx="2014">
                  <c:v>41001.597222222204</c:v>
                </c:pt>
                <c:pt idx="2015">
                  <c:v>41001.611111111066</c:v>
                </c:pt>
                <c:pt idx="2016">
                  <c:v>41001.624999999993</c:v>
                </c:pt>
                <c:pt idx="2017">
                  <c:v>41001.638888888891</c:v>
                </c:pt>
                <c:pt idx="2018">
                  <c:v>41001.652777777781</c:v>
                </c:pt>
                <c:pt idx="2019">
                  <c:v>41001.666666666613</c:v>
                </c:pt>
                <c:pt idx="2020">
                  <c:v>41001.680555555562</c:v>
                </c:pt>
                <c:pt idx="2021">
                  <c:v>41001.694444444445</c:v>
                </c:pt>
                <c:pt idx="2022">
                  <c:v>41001.708333333336</c:v>
                </c:pt>
                <c:pt idx="2023">
                  <c:v>41001.722222222204</c:v>
                </c:pt>
                <c:pt idx="2024">
                  <c:v>41001.736111111066</c:v>
                </c:pt>
                <c:pt idx="2025">
                  <c:v>41001.75</c:v>
                </c:pt>
                <c:pt idx="2026">
                  <c:v>41001.763888888876</c:v>
                </c:pt>
                <c:pt idx="2027">
                  <c:v>41001.777777777774</c:v>
                </c:pt>
                <c:pt idx="2028">
                  <c:v>41001.791666666577</c:v>
                </c:pt>
                <c:pt idx="2029">
                  <c:v>41001.805555555562</c:v>
                </c:pt>
                <c:pt idx="2030">
                  <c:v>41001.819444444496</c:v>
                </c:pt>
                <c:pt idx="2031">
                  <c:v>41001.833333333336</c:v>
                </c:pt>
                <c:pt idx="2032">
                  <c:v>41001.847222222219</c:v>
                </c:pt>
                <c:pt idx="2033">
                  <c:v>41001.861111111066</c:v>
                </c:pt>
                <c:pt idx="2034">
                  <c:v>41001.875</c:v>
                </c:pt>
                <c:pt idx="2035">
                  <c:v>41001.888888888956</c:v>
                </c:pt>
                <c:pt idx="2036">
                  <c:v>41001.902777777781</c:v>
                </c:pt>
                <c:pt idx="2037">
                  <c:v>41001.916666666664</c:v>
                </c:pt>
                <c:pt idx="2038">
                  <c:v>41001.930555555562</c:v>
                </c:pt>
                <c:pt idx="2039">
                  <c:v>41001.944444444496</c:v>
                </c:pt>
                <c:pt idx="2040">
                  <c:v>41001.958333333343</c:v>
                </c:pt>
                <c:pt idx="2041">
                  <c:v>41001.972222222219</c:v>
                </c:pt>
                <c:pt idx="2042">
                  <c:v>41001.986111111109</c:v>
                </c:pt>
                <c:pt idx="2043">
                  <c:v>41002</c:v>
                </c:pt>
                <c:pt idx="2044">
                  <c:v>41002.013888888891</c:v>
                </c:pt>
                <c:pt idx="2045">
                  <c:v>41002.027777777774</c:v>
                </c:pt>
                <c:pt idx="2046">
                  <c:v>41002.041666666613</c:v>
                </c:pt>
                <c:pt idx="2047">
                  <c:v>41002.055555555562</c:v>
                </c:pt>
                <c:pt idx="2048">
                  <c:v>41002.069444444445</c:v>
                </c:pt>
                <c:pt idx="2049">
                  <c:v>41002.083333333336</c:v>
                </c:pt>
                <c:pt idx="2050">
                  <c:v>41002.097222222204</c:v>
                </c:pt>
                <c:pt idx="2051">
                  <c:v>41002.111111111066</c:v>
                </c:pt>
                <c:pt idx="2052">
                  <c:v>41002.124999999993</c:v>
                </c:pt>
                <c:pt idx="2053">
                  <c:v>41002.138888888891</c:v>
                </c:pt>
                <c:pt idx="2054">
                  <c:v>41002.152777777781</c:v>
                </c:pt>
                <c:pt idx="2055">
                  <c:v>41002.166666666613</c:v>
                </c:pt>
                <c:pt idx="2056">
                  <c:v>41002.180555555562</c:v>
                </c:pt>
                <c:pt idx="2057">
                  <c:v>41002.194444444445</c:v>
                </c:pt>
                <c:pt idx="2058">
                  <c:v>41002.208333333336</c:v>
                </c:pt>
                <c:pt idx="2059">
                  <c:v>41002.222222222204</c:v>
                </c:pt>
                <c:pt idx="2060">
                  <c:v>41002.236111111066</c:v>
                </c:pt>
                <c:pt idx="2061">
                  <c:v>41002.25</c:v>
                </c:pt>
                <c:pt idx="2062">
                  <c:v>41002.263888888876</c:v>
                </c:pt>
                <c:pt idx="2063">
                  <c:v>41002.277777777774</c:v>
                </c:pt>
                <c:pt idx="2064">
                  <c:v>41002.291666666577</c:v>
                </c:pt>
                <c:pt idx="2065">
                  <c:v>41002.305555555562</c:v>
                </c:pt>
                <c:pt idx="2066">
                  <c:v>41002.319444444496</c:v>
                </c:pt>
                <c:pt idx="2067">
                  <c:v>41002.333333333336</c:v>
                </c:pt>
                <c:pt idx="2068">
                  <c:v>41002.347222222219</c:v>
                </c:pt>
                <c:pt idx="2069">
                  <c:v>41002.361111111066</c:v>
                </c:pt>
                <c:pt idx="2070">
                  <c:v>41002.375</c:v>
                </c:pt>
                <c:pt idx="2071">
                  <c:v>41002.388888888956</c:v>
                </c:pt>
                <c:pt idx="2072">
                  <c:v>41002.402777777781</c:v>
                </c:pt>
                <c:pt idx="2073">
                  <c:v>41002.416666666664</c:v>
                </c:pt>
                <c:pt idx="2074">
                  <c:v>41002.430555555562</c:v>
                </c:pt>
                <c:pt idx="2075">
                  <c:v>41002.444444444496</c:v>
                </c:pt>
                <c:pt idx="2076">
                  <c:v>41002.458333333343</c:v>
                </c:pt>
                <c:pt idx="2077">
                  <c:v>41002.472222222219</c:v>
                </c:pt>
                <c:pt idx="2078">
                  <c:v>41002.486111111109</c:v>
                </c:pt>
                <c:pt idx="2079">
                  <c:v>41002.5</c:v>
                </c:pt>
                <c:pt idx="2080">
                  <c:v>41002.513888888891</c:v>
                </c:pt>
                <c:pt idx="2081">
                  <c:v>41002.527777777774</c:v>
                </c:pt>
                <c:pt idx="2082">
                  <c:v>41002.541666666613</c:v>
                </c:pt>
                <c:pt idx="2083">
                  <c:v>41002.555555555562</c:v>
                </c:pt>
                <c:pt idx="2084">
                  <c:v>41002.569444444445</c:v>
                </c:pt>
                <c:pt idx="2085">
                  <c:v>41002.583333333336</c:v>
                </c:pt>
                <c:pt idx="2086">
                  <c:v>41002.597222222204</c:v>
                </c:pt>
                <c:pt idx="2087">
                  <c:v>41002.611111111066</c:v>
                </c:pt>
                <c:pt idx="2088">
                  <c:v>41002.624999999993</c:v>
                </c:pt>
                <c:pt idx="2089">
                  <c:v>41002.638888888891</c:v>
                </c:pt>
                <c:pt idx="2090">
                  <c:v>41002.652777777781</c:v>
                </c:pt>
                <c:pt idx="2091">
                  <c:v>41002.666666666613</c:v>
                </c:pt>
                <c:pt idx="2092">
                  <c:v>41002.680555555562</c:v>
                </c:pt>
                <c:pt idx="2093">
                  <c:v>41002.694444444445</c:v>
                </c:pt>
                <c:pt idx="2094">
                  <c:v>41002.708333333336</c:v>
                </c:pt>
                <c:pt idx="2095">
                  <c:v>41002.722222222204</c:v>
                </c:pt>
                <c:pt idx="2096">
                  <c:v>41002.736111111066</c:v>
                </c:pt>
                <c:pt idx="2097">
                  <c:v>41002.75</c:v>
                </c:pt>
                <c:pt idx="2098">
                  <c:v>41002.763888888876</c:v>
                </c:pt>
                <c:pt idx="2099">
                  <c:v>41002.777777777774</c:v>
                </c:pt>
                <c:pt idx="2100">
                  <c:v>41002.791666666577</c:v>
                </c:pt>
                <c:pt idx="2101">
                  <c:v>41002.805555555562</c:v>
                </c:pt>
                <c:pt idx="2102">
                  <c:v>41002.819444444496</c:v>
                </c:pt>
                <c:pt idx="2103">
                  <c:v>41002.833333333336</c:v>
                </c:pt>
                <c:pt idx="2104">
                  <c:v>41002.847222222219</c:v>
                </c:pt>
                <c:pt idx="2105">
                  <c:v>41002.861111111066</c:v>
                </c:pt>
                <c:pt idx="2106">
                  <c:v>41002.875</c:v>
                </c:pt>
                <c:pt idx="2107">
                  <c:v>41002.888888888956</c:v>
                </c:pt>
                <c:pt idx="2108">
                  <c:v>41002.902777777781</c:v>
                </c:pt>
                <c:pt idx="2109">
                  <c:v>41002.916666666664</c:v>
                </c:pt>
                <c:pt idx="2110">
                  <c:v>41002.930555555562</c:v>
                </c:pt>
                <c:pt idx="2111">
                  <c:v>41002.944444444496</c:v>
                </c:pt>
                <c:pt idx="2112">
                  <c:v>41002.958333333343</c:v>
                </c:pt>
                <c:pt idx="2113">
                  <c:v>41002.972222222219</c:v>
                </c:pt>
                <c:pt idx="2114">
                  <c:v>41002.986111111109</c:v>
                </c:pt>
                <c:pt idx="2115">
                  <c:v>41003</c:v>
                </c:pt>
                <c:pt idx="2116">
                  <c:v>41003.013888888891</c:v>
                </c:pt>
                <c:pt idx="2117">
                  <c:v>41003.027777777774</c:v>
                </c:pt>
                <c:pt idx="2118">
                  <c:v>41003.041666666613</c:v>
                </c:pt>
                <c:pt idx="2119">
                  <c:v>41003.055555555562</c:v>
                </c:pt>
                <c:pt idx="2120">
                  <c:v>41003.069444444445</c:v>
                </c:pt>
                <c:pt idx="2121">
                  <c:v>41003.083333333336</c:v>
                </c:pt>
                <c:pt idx="2122">
                  <c:v>41003.097222222204</c:v>
                </c:pt>
                <c:pt idx="2123">
                  <c:v>41003.111111111066</c:v>
                </c:pt>
                <c:pt idx="2124">
                  <c:v>41003.124999999993</c:v>
                </c:pt>
                <c:pt idx="2125">
                  <c:v>41003.138888888891</c:v>
                </c:pt>
                <c:pt idx="2126">
                  <c:v>41003.152777777781</c:v>
                </c:pt>
                <c:pt idx="2127">
                  <c:v>41003.166666666613</c:v>
                </c:pt>
                <c:pt idx="2128">
                  <c:v>41003.180555555562</c:v>
                </c:pt>
                <c:pt idx="2129">
                  <c:v>41003.194444444445</c:v>
                </c:pt>
                <c:pt idx="2130">
                  <c:v>41003.208333333336</c:v>
                </c:pt>
                <c:pt idx="2131">
                  <c:v>41003.222222222204</c:v>
                </c:pt>
                <c:pt idx="2132">
                  <c:v>41003.236111111066</c:v>
                </c:pt>
                <c:pt idx="2133">
                  <c:v>41003.25</c:v>
                </c:pt>
                <c:pt idx="2134">
                  <c:v>41003.263888888876</c:v>
                </c:pt>
                <c:pt idx="2135">
                  <c:v>41003.277777777774</c:v>
                </c:pt>
                <c:pt idx="2136">
                  <c:v>41003.291666666577</c:v>
                </c:pt>
                <c:pt idx="2137">
                  <c:v>41003.305555555562</c:v>
                </c:pt>
                <c:pt idx="2138">
                  <c:v>41003.319444444496</c:v>
                </c:pt>
                <c:pt idx="2139">
                  <c:v>41003.333333333336</c:v>
                </c:pt>
                <c:pt idx="2140">
                  <c:v>41003.347222222219</c:v>
                </c:pt>
                <c:pt idx="2141">
                  <c:v>41003.361111111066</c:v>
                </c:pt>
                <c:pt idx="2142">
                  <c:v>41003.375</c:v>
                </c:pt>
                <c:pt idx="2143">
                  <c:v>41003.388888888956</c:v>
                </c:pt>
                <c:pt idx="2144">
                  <c:v>41003.402777777781</c:v>
                </c:pt>
                <c:pt idx="2145">
                  <c:v>41003.416666666664</c:v>
                </c:pt>
                <c:pt idx="2146">
                  <c:v>41003.430555555562</c:v>
                </c:pt>
                <c:pt idx="2147">
                  <c:v>41003.444444444496</c:v>
                </c:pt>
                <c:pt idx="2148">
                  <c:v>41003.458333333343</c:v>
                </c:pt>
                <c:pt idx="2149">
                  <c:v>41003.472222222219</c:v>
                </c:pt>
                <c:pt idx="2150">
                  <c:v>41003.486111111109</c:v>
                </c:pt>
                <c:pt idx="2151">
                  <c:v>41003.5</c:v>
                </c:pt>
                <c:pt idx="2152">
                  <c:v>41003.513888888891</c:v>
                </c:pt>
                <c:pt idx="2153">
                  <c:v>41003.527777777774</c:v>
                </c:pt>
                <c:pt idx="2154">
                  <c:v>41003.541666666613</c:v>
                </c:pt>
                <c:pt idx="2155">
                  <c:v>41003.555555555562</c:v>
                </c:pt>
                <c:pt idx="2156">
                  <c:v>41003.569444444445</c:v>
                </c:pt>
                <c:pt idx="2157">
                  <c:v>41003.583333333336</c:v>
                </c:pt>
                <c:pt idx="2158">
                  <c:v>41003.597222222204</c:v>
                </c:pt>
                <c:pt idx="2159">
                  <c:v>41003.611111111066</c:v>
                </c:pt>
                <c:pt idx="2160">
                  <c:v>41003.624999999993</c:v>
                </c:pt>
                <c:pt idx="2161">
                  <c:v>41003.638888888891</c:v>
                </c:pt>
                <c:pt idx="2162">
                  <c:v>41003.652777777781</c:v>
                </c:pt>
                <c:pt idx="2163">
                  <c:v>41003.666666666613</c:v>
                </c:pt>
                <c:pt idx="2164">
                  <c:v>41003.680555555562</c:v>
                </c:pt>
                <c:pt idx="2165">
                  <c:v>41003.694444444445</c:v>
                </c:pt>
                <c:pt idx="2166">
                  <c:v>41003.708333333336</c:v>
                </c:pt>
                <c:pt idx="2167">
                  <c:v>41003.722222222204</c:v>
                </c:pt>
                <c:pt idx="2168">
                  <c:v>41003.736111111066</c:v>
                </c:pt>
                <c:pt idx="2169">
                  <c:v>41003.75</c:v>
                </c:pt>
                <c:pt idx="2170">
                  <c:v>41003.763888888876</c:v>
                </c:pt>
                <c:pt idx="2171">
                  <c:v>41003.777777777774</c:v>
                </c:pt>
                <c:pt idx="2172">
                  <c:v>41003.791666666577</c:v>
                </c:pt>
                <c:pt idx="2173">
                  <c:v>41003.805555555562</c:v>
                </c:pt>
                <c:pt idx="2174">
                  <c:v>41003.819444444496</c:v>
                </c:pt>
                <c:pt idx="2175">
                  <c:v>41003.833333333336</c:v>
                </c:pt>
                <c:pt idx="2176">
                  <c:v>41003.847222222219</c:v>
                </c:pt>
                <c:pt idx="2177">
                  <c:v>41003.861111111066</c:v>
                </c:pt>
                <c:pt idx="2178">
                  <c:v>41003.875</c:v>
                </c:pt>
                <c:pt idx="2179">
                  <c:v>41003.888888888956</c:v>
                </c:pt>
                <c:pt idx="2180">
                  <c:v>41003.902777777781</c:v>
                </c:pt>
                <c:pt idx="2181">
                  <c:v>41003.916666666664</c:v>
                </c:pt>
                <c:pt idx="2182">
                  <c:v>41003.930555555562</c:v>
                </c:pt>
                <c:pt idx="2183">
                  <c:v>41003.944444444496</c:v>
                </c:pt>
                <c:pt idx="2184">
                  <c:v>41003.958333333343</c:v>
                </c:pt>
                <c:pt idx="2185">
                  <c:v>41003.972222222219</c:v>
                </c:pt>
                <c:pt idx="2186">
                  <c:v>41003.986111111109</c:v>
                </c:pt>
                <c:pt idx="2187">
                  <c:v>41004</c:v>
                </c:pt>
                <c:pt idx="2188">
                  <c:v>41004.013888888891</c:v>
                </c:pt>
                <c:pt idx="2189">
                  <c:v>41004.027777777774</c:v>
                </c:pt>
                <c:pt idx="2190">
                  <c:v>41004.041666666613</c:v>
                </c:pt>
                <c:pt idx="2191">
                  <c:v>41004.055555555562</c:v>
                </c:pt>
                <c:pt idx="2192">
                  <c:v>41004.069444444445</c:v>
                </c:pt>
                <c:pt idx="2193">
                  <c:v>41004.083333333336</c:v>
                </c:pt>
                <c:pt idx="2194">
                  <c:v>41004.097222222204</c:v>
                </c:pt>
                <c:pt idx="2195">
                  <c:v>41004.111111111066</c:v>
                </c:pt>
                <c:pt idx="2196">
                  <c:v>41004.124999999993</c:v>
                </c:pt>
                <c:pt idx="2197">
                  <c:v>41004.138888888891</c:v>
                </c:pt>
                <c:pt idx="2198">
                  <c:v>41004.152777777781</c:v>
                </c:pt>
                <c:pt idx="2199">
                  <c:v>41004.166666666613</c:v>
                </c:pt>
                <c:pt idx="2200">
                  <c:v>41004.180555555562</c:v>
                </c:pt>
                <c:pt idx="2201">
                  <c:v>41004.194444444445</c:v>
                </c:pt>
                <c:pt idx="2202">
                  <c:v>41004.208333333336</c:v>
                </c:pt>
                <c:pt idx="2203">
                  <c:v>41004.222222222204</c:v>
                </c:pt>
                <c:pt idx="2204">
                  <c:v>41004.236111111066</c:v>
                </c:pt>
                <c:pt idx="2205">
                  <c:v>41004.25</c:v>
                </c:pt>
                <c:pt idx="2206">
                  <c:v>41004.263888888876</c:v>
                </c:pt>
                <c:pt idx="2207">
                  <c:v>41004.277777777774</c:v>
                </c:pt>
                <c:pt idx="2208">
                  <c:v>41004.291666666577</c:v>
                </c:pt>
                <c:pt idx="2209">
                  <c:v>41004.305555555562</c:v>
                </c:pt>
                <c:pt idx="2210">
                  <c:v>41004.319444444496</c:v>
                </c:pt>
                <c:pt idx="2211">
                  <c:v>41004.333333333336</c:v>
                </c:pt>
                <c:pt idx="2212">
                  <c:v>41004.347222222219</c:v>
                </c:pt>
                <c:pt idx="2213">
                  <c:v>41004.361111111066</c:v>
                </c:pt>
                <c:pt idx="2214">
                  <c:v>41004.375</c:v>
                </c:pt>
                <c:pt idx="2215">
                  <c:v>41004.388888888956</c:v>
                </c:pt>
                <c:pt idx="2216">
                  <c:v>41004.402777777781</c:v>
                </c:pt>
                <c:pt idx="2217">
                  <c:v>41004.416666666664</c:v>
                </c:pt>
                <c:pt idx="2218">
                  <c:v>41004.430555555562</c:v>
                </c:pt>
                <c:pt idx="2219">
                  <c:v>41004.444444444496</c:v>
                </c:pt>
                <c:pt idx="2220">
                  <c:v>41004.458333333343</c:v>
                </c:pt>
                <c:pt idx="2221">
                  <c:v>41004.472222222219</c:v>
                </c:pt>
                <c:pt idx="2222">
                  <c:v>41004.486111111109</c:v>
                </c:pt>
                <c:pt idx="2223">
                  <c:v>41004.5</c:v>
                </c:pt>
                <c:pt idx="2224">
                  <c:v>41004.513888888891</c:v>
                </c:pt>
                <c:pt idx="2225">
                  <c:v>41004.527777777774</c:v>
                </c:pt>
                <c:pt idx="2226">
                  <c:v>41004.541666666613</c:v>
                </c:pt>
                <c:pt idx="2227">
                  <c:v>41004.555555555562</c:v>
                </c:pt>
                <c:pt idx="2228">
                  <c:v>41004.569444444445</c:v>
                </c:pt>
                <c:pt idx="2229">
                  <c:v>41004.583333333336</c:v>
                </c:pt>
                <c:pt idx="2230">
                  <c:v>41004.597222222204</c:v>
                </c:pt>
                <c:pt idx="2231">
                  <c:v>41004.611111111066</c:v>
                </c:pt>
                <c:pt idx="2232">
                  <c:v>41004.624999999993</c:v>
                </c:pt>
                <c:pt idx="2233">
                  <c:v>41004.638888888891</c:v>
                </c:pt>
                <c:pt idx="2234">
                  <c:v>41004.652777777781</c:v>
                </c:pt>
                <c:pt idx="2235">
                  <c:v>41004.666666666613</c:v>
                </c:pt>
                <c:pt idx="2236">
                  <c:v>41004.680555555562</c:v>
                </c:pt>
                <c:pt idx="2237">
                  <c:v>41004.694444444445</c:v>
                </c:pt>
                <c:pt idx="2238">
                  <c:v>41004.708333333336</c:v>
                </c:pt>
                <c:pt idx="2239">
                  <c:v>41004.722222222204</c:v>
                </c:pt>
                <c:pt idx="2240">
                  <c:v>41004.736111111066</c:v>
                </c:pt>
                <c:pt idx="2241">
                  <c:v>41004.75</c:v>
                </c:pt>
                <c:pt idx="2242">
                  <c:v>41004.763888888876</c:v>
                </c:pt>
                <c:pt idx="2243">
                  <c:v>41004.777777777774</c:v>
                </c:pt>
                <c:pt idx="2244">
                  <c:v>41004.791666666577</c:v>
                </c:pt>
                <c:pt idx="2245">
                  <c:v>41004.805555555562</c:v>
                </c:pt>
                <c:pt idx="2246">
                  <c:v>41004.819444444496</c:v>
                </c:pt>
                <c:pt idx="2247">
                  <c:v>41004.833333333336</c:v>
                </c:pt>
                <c:pt idx="2248">
                  <c:v>41004.847222222219</c:v>
                </c:pt>
                <c:pt idx="2249">
                  <c:v>41004.861111111066</c:v>
                </c:pt>
                <c:pt idx="2250">
                  <c:v>41004.875</c:v>
                </c:pt>
                <c:pt idx="2251">
                  <c:v>41004.888888888956</c:v>
                </c:pt>
                <c:pt idx="2252">
                  <c:v>41004.902777777781</c:v>
                </c:pt>
                <c:pt idx="2253">
                  <c:v>41004.916666666664</c:v>
                </c:pt>
                <c:pt idx="2254">
                  <c:v>41004.930555555562</c:v>
                </c:pt>
                <c:pt idx="2255">
                  <c:v>41004.944444444496</c:v>
                </c:pt>
                <c:pt idx="2256">
                  <c:v>41004.958333333343</c:v>
                </c:pt>
                <c:pt idx="2257">
                  <c:v>41004.972222222219</c:v>
                </c:pt>
                <c:pt idx="2258">
                  <c:v>41004.986111111109</c:v>
                </c:pt>
                <c:pt idx="2259">
                  <c:v>41005</c:v>
                </c:pt>
                <c:pt idx="2260">
                  <c:v>41005.013888888891</c:v>
                </c:pt>
                <c:pt idx="2261">
                  <c:v>41005.027777777774</c:v>
                </c:pt>
                <c:pt idx="2262">
                  <c:v>41005.041666666613</c:v>
                </c:pt>
                <c:pt idx="2263">
                  <c:v>41005.055555555562</c:v>
                </c:pt>
                <c:pt idx="2264">
                  <c:v>41005.069444444445</c:v>
                </c:pt>
                <c:pt idx="2265">
                  <c:v>41005.083333333336</c:v>
                </c:pt>
                <c:pt idx="2266">
                  <c:v>41005.097222222204</c:v>
                </c:pt>
                <c:pt idx="2267">
                  <c:v>41005.111111111066</c:v>
                </c:pt>
                <c:pt idx="2268">
                  <c:v>41005.124999999993</c:v>
                </c:pt>
                <c:pt idx="2269">
                  <c:v>41005.138888888891</c:v>
                </c:pt>
                <c:pt idx="2270">
                  <c:v>41005.152777777781</c:v>
                </c:pt>
                <c:pt idx="2271">
                  <c:v>41005.166666666613</c:v>
                </c:pt>
                <c:pt idx="2272">
                  <c:v>41005.180555555562</c:v>
                </c:pt>
                <c:pt idx="2273">
                  <c:v>41005.194444444445</c:v>
                </c:pt>
                <c:pt idx="2274">
                  <c:v>41005.208333333336</c:v>
                </c:pt>
                <c:pt idx="2275">
                  <c:v>41005.222222222204</c:v>
                </c:pt>
                <c:pt idx="2276">
                  <c:v>41005.236111111066</c:v>
                </c:pt>
                <c:pt idx="2277">
                  <c:v>41005.25</c:v>
                </c:pt>
                <c:pt idx="2278">
                  <c:v>41005.263888888876</c:v>
                </c:pt>
                <c:pt idx="2279">
                  <c:v>41005.277777777774</c:v>
                </c:pt>
                <c:pt idx="2280">
                  <c:v>41005.291666666577</c:v>
                </c:pt>
                <c:pt idx="2281">
                  <c:v>41005.305555555562</c:v>
                </c:pt>
                <c:pt idx="2282">
                  <c:v>41005.319444444496</c:v>
                </c:pt>
                <c:pt idx="2283">
                  <c:v>41005.333333333336</c:v>
                </c:pt>
                <c:pt idx="2284">
                  <c:v>41005.347222222219</c:v>
                </c:pt>
                <c:pt idx="2285">
                  <c:v>41005.361111111066</c:v>
                </c:pt>
                <c:pt idx="2286">
                  <c:v>41005.375</c:v>
                </c:pt>
                <c:pt idx="2287">
                  <c:v>41005.388888888956</c:v>
                </c:pt>
                <c:pt idx="2288">
                  <c:v>41005.402777777781</c:v>
                </c:pt>
                <c:pt idx="2289">
                  <c:v>41005.416666666664</c:v>
                </c:pt>
                <c:pt idx="2290">
                  <c:v>41005.430555555562</c:v>
                </c:pt>
                <c:pt idx="2291">
                  <c:v>41005.444444444496</c:v>
                </c:pt>
                <c:pt idx="2292">
                  <c:v>41005.458333333343</c:v>
                </c:pt>
                <c:pt idx="2293">
                  <c:v>41005.472222222219</c:v>
                </c:pt>
                <c:pt idx="2294">
                  <c:v>41005.486111111109</c:v>
                </c:pt>
                <c:pt idx="2295">
                  <c:v>41005.5</c:v>
                </c:pt>
                <c:pt idx="2296">
                  <c:v>41005.513888888891</c:v>
                </c:pt>
                <c:pt idx="2297">
                  <c:v>41005.527777777774</c:v>
                </c:pt>
                <c:pt idx="2298">
                  <c:v>41005.541666666613</c:v>
                </c:pt>
                <c:pt idx="2299">
                  <c:v>41005.555555555562</c:v>
                </c:pt>
                <c:pt idx="2300">
                  <c:v>41005.569444444445</c:v>
                </c:pt>
                <c:pt idx="2301">
                  <c:v>41005.583333333336</c:v>
                </c:pt>
                <c:pt idx="2302">
                  <c:v>41005.597222222204</c:v>
                </c:pt>
                <c:pt idx="2303">
                  <c:v>41005.611111111066</c:v>
                </c:pt>
                <c:pt idx="2304">
                  <c:v>41005.624999999993</c:v>
                </c:pt>
                <c:pt idx="2305">
                  <c:v>41005.638888888891</c:v>
                </c:pt>
                <c:pt idx="2306">
                  <c:v>41005.652777777781</c:v>
                </c:pt>
                <c:pt idx="2307">
                  <c:v>41005.666666666613</c:v>
                </c:pt>
                <c:pt idx="2308">
                  <c:v>41005.680555555562</c:v>
                </c:pt>
                <c:pt idx="2309">
                  <c:v>41005.694444444445</c:v>
                </c:pt>
                <c:pt idx="2310">
                  <c:v>41005.708333333336</c:v>
                </c:pt>
                <c:pt idx="2311">
                  <c:v>41005.722222222204</c:v>
                </c:pt>
                <c:pt idx="2312">
                  <c:v>41005.736111111066</c:v>
                </c:pt>
                <c:pt idx="2313">
                  <c:v>41005.75</c:v>
                </c:pt>
                <c:pt idx="2314">
                  <c:v>41005.763888888876</c:v>
                </c:pt>
                <c:pt idx="2315">
                  <c:v>41005.777777777774</c:v>
                </c:pt>
                <c:pt idx="2316">
                  <c:v>41005.791666666577</c:v>
                </c:pt>
                <c:pt idx="2317">
                  <c:v>41005.805555555562</c:v>
                </c:pt>
                <c:pt idx="2318">
                  <c:v>41005.819444444496</c:v>
                </c:pt>
                <c:pt idx="2319">
                  <c:v>41005.833333333336</c:v>
                </c:pt>
                <c:pt idx="2320">
                  <c:v>41005.847222222219</c:v>
                </c:pt>
                <c:pt idx="2321">
                  <c:v>41005.861111111066</c:v>
                </c:pt>
                <c:pt idx="2322">
                  <c:v>41005.875</c:v>
                </c:pt>
                <c:pt idx="2323">
                  <c:v>41005.888888888956</c:v>
                </c:pt>
                <c:pt idx="2324">
                  <c:v>41005.902777777781</c:v>
                </c:pt>
                <c:pt idx="2325">
                  <c:v>41005.916666666664</c:v>
                </c:pt>
                <c:pt idx="2326">
                  <c:v>41005.930555555562</c:v>
                </c:pt>
                <c:pt idx="2327">
                  <c:v>41005.944444444496</c:v>
                </c:pt>
                <c:pt idx="2328">
                  <c:v>41005.958333333343</c:v>
                </c:pt>
                <c:pt idx="2329">
                  <c:v>41005.972222222219</c:v>
                </c:pt>
                <c:pt idx="2330">
                  <c:v>41005.986111111109</c:v>
                </c:pt>
                <c:pt idx="2331">
                  <c:v>41006</c:v>
                </c:pt>
                <c:pt idx="2332">
                  <c:v>41006.013888888891</c:v>
                </c:pt>
                <c:pt idx="2333">
                  <c:v>41006.027777777774</c:v>
                </c:pt>
                <c:pt idx="2334">
                  <c:v>41006.041666666613</c:v>
                </c:pt>
                <c:pt idx="2335">
                  <c:v>41006.055555555562</c:v>
                </c:pt>
                <c:pt idx="2336">
                  <c:v>41006.069444444445</c:v>
                </c:pt>
                <c:pt idx="2337">
                  <c:v>41006.083333333336</c:v>
                </c:pt>
                <c:pt idx="2338">
                  <c:v>41006.097222222204</c:v>
                </c:pt>
                <c:pt idx="2339">
                  <c:v>41006.111111111066</c:v>
                </c:pt>
                <c:pt idx="2340">
                  <c:v>41006.124999999993</c:v>
                </c:pt>
                <c:pt idx="2341">
                  <c:v>41006.138888888891</c:v>
                </c:pt>
                <c:pt idx="2342">
                  <c:v>41006.152777777781</c:v>
                </c:pt>
                <c:pt idx="2343">
                  <c:v>41006.166666666613</c:v>
                </c:pt>
                <c:pt idx="2344">
                  <c:v>41006.180555555562</c:v>
                </c:pt>
                <c:pt idx="2345">
                  <c:v>41006.194444444445</c:v>
                </c:pt>
                <c:pt idx="2346">
                  <c:v>41006.208333333336</c:v>
                </c:pt>
                <c:pt idx="2347">
                  <c:v>41006.222222222204</c:v>
                </c:pt>
                <c:pt idx="2348">
                  <c:v>41006.236111111066</c:v>
                </c:pt>
                <c:pt idx="2349">
                  <c:v>41006.25</c:v>
                </c:pt>
                <c:pt idx="2350">
                  <c:v>41006.263888888876</c:v>
                </c:pt>
                <c:pt idx="2351">
                  <c:v>41006.277777777774</c:v>
                </c:pt>
                <c:pt idx="2352">
                  <c:v>41006.291666666577</c:v>
                </c:pt>
                <c:pt idx="2353">
                  <c:v>41006.305555555562</c:v>
                </c:pt>
                <c:pt idx="2354">
                  <c:v>41006.319444444496</c:v>
                </c:pt>
                <c:pt idx="2355">
                  <c:v>41006.333333333336</c:v>
                </c:pt>
                <c:pt idx="2356">
                  <c:v>41006.347222222219</c:v>
                </c:pt>
                <c:pt idx="2357">
                  <c:v>41006.361111111066</c:v>
                </c:pt>
                <c:pt idx="2358">
                  <c:v>41006.375</c:v>
                </c:pt>
                <c:pt idx="2359">
                  <c:v>41006.388888888956</c:v>
                </c:pt>
                <c:pt idx="2360">
                  <c:v>41006.402777777781</c:v>
                </c:pt>
                <c:pt idx="2361">
                  <c:v>41006.416666666664</c:v>
                </c:pt>
                <c:pt idx="2362">
                  <c:v>41006.430555555562</c:v>
                </c:pt>
                <c:pt idx="2363">
                  <c:v>41006.444444444496</c:v>
                </c:pt>
                <c:pt idx="2364">
                  <c:v>41006.458333333343</c:v>
                </c:pt>
                <c:pt idx="2365">
                  <c:v>41006.472222222219</c:v>
                </c:pt>
                <c:pt idx="2366">
                  <c:v>41006.486111111109</c:v>
                </c:pt>
                <c:pt idx="2367">
                  <c:v>41006.5</c:v>
                </c:pt>
                <c:pt idx="2368">
                  <c:v>41006.513888888891</c:v>
                </c:pt>
                <c:pt idx="2369">
                  <c:v>41006.527777777774</c:v>
                </c:pt>
                <c:pt idx="2370">
                  <c:v>41006.541666666613</c:v>
                </c:pt>
                <c:pt idx="2371">
                  <c:v>41006.555555555562</c:v>
                </c:pt>
                <c:pt idx="2372">
                  <c:v>41006.569444444445</c:v>
                </c:pt>
                <c:pt idx="2373">
                  <c:v>41006.583333333336</c:v>
                </c:pt>
                <c:pt idx="2374">
                  <c:v>41006.597222222204</c:v>
                </c:pt>
                <c:pt idx="2375">
                  <c:v>41006.611111111066</c:v>
                </c:pt>
                <c:pt idx="2376">
                  <c:v>41006.624999999993</c:v>
                </c:pt>
                <c:pt idx="2377">
                  <c:v>41006.638888888891</c:v>
                </c:pt>
                <c:pt idx="2378">
                  <c:v>41006.652777777781</c:v>
                </c:pt>
                <c:pt idx="2379">
                  <c:v>41006.666666666613</c:v>
                </c:pt>
                <c:pt idx="2380">
                  <c:v>41006.680555555562</c:v>
                </c:pt>
                <c:pt idx="2381">
                  <c:v>41006.694444444445</c:v>
                </c:pt>
                <c:pt idx="2382">
                  <c:v>41006.708333333336</c:v>
                </c:pt>
                <c:pt idx="2383">
                  <c:v>41006.722222222204</c:v>
                </c:pt>
                <c:pt idx="2384">
                  <c:v>41006.736111111066</c:v>
                </c:pt>
                <c:pt idx="2385">
                  <c:v>41006.75</c:v>
                </c:pt>
                <c:pt idx="2386">
                  <c:v>41006.763888888876</c:v>
                </c:pt>
                <c:pt idx="2387">
                  <c:v>41006.777777777774</c:v>
                </c:pt>
                <c:pt idx="2388">
                  <c:v>41006.791666666577</c:v>
                </c:pt>
                <c:pt idx="2389">
                  <c:v>41006.805555555562</c:v>
                </c:pt>
                <c:pt idx="2390">
                  <c:v>41006.819444444496</c:v>
                </c:pt>
                <c:pt idx="2391">
                  <c:v>41006.833333333336</c:v>
                </c:pt>
                <c:pt idx="2392">
                  <c:v>41006.847222222219</c:v>
                </c:pt>
                <c:pt idx="2393">
                  <c:v>41006.861111111066</c:v>
                </c:pt>
                <c:pt idx="2394">
                  <c:v>41006.875</c:v>
                </c:pt>
                <c:pt idx="2395">
                  <c:v>41006.888888888956</c:v>
                </c:pt>
                <c:pt idx="2396">
                  <c:v>41006.902777777781</c:v>
                </c:pt>
                <c:pt idx="2397">
                  <c:v>41006.916666666664</c:v>
                </c:pt>
                <c:pt idx="2398">
                  <c:v>41006.930555555562</c:v>
                </c:pt>
                <c:pt idx="2399">
                  <c:v>41006.944444444496</c:v>
                </c:pt>
                <c:pt idx="2400">
                  <c:v>41006.958333333343</c:v>
                </c:pt>
                <c:pt idx="2401">
                  <c:v>41006.972222222219</c:v>
                </c:pt>
                <c:pt idx="2402">
                  <c:v>41006.986111111109</c:v>
                </c:pt>
                <c:pt idx="2403">
                  <c:v>41007</c:v>
                </c:pt>
                <c:pt idx="2404">
                  <c:v>41007.013888888891</c:v>
                </c:pt>
                <c:pt idx="2405">
                  <c:v>41007.027777777774</c:v>
                </c:pt>
                <c:pt idx="2406">
                  <c:v>41007.041666666613</c:v>
                </c:pt>
                <c:pt idx="2407">
                  <c:v>41007.055555555562</c:v>
                </c:pt>
                <c:pt idx="2408">
                  <c:v>41007.069444444445</c:v>
                </c:pt>
                <c:pt idx="2409">
                  <c:v>41007.083333333336</c:v>
                </c:pt>
                <c:pt idx="2410">
                  <c:v>41007.097222222204</c:v>
                </c:pt>
                <c:pt idx="2411">
                  <c:v>41007.111111111066</c:v>
                </c:pt>
                <c:pt idx="2412">
                  <c:v>41007.124999999993</c:v>
                </c:pt>
                <c:pt idx="2413">
                  <c:v>41007.138888888891</c:v>
                </c:pt>
                <c:pt idx="2414">
                  <c:v>41007.152777777781</c:v>
                </c:pt>
                <c:pt idx="2415">
                  <c:v>41007.166666666613</c:v>
                </c:pt>
                <c:pt idx="2416">
                  <c:v>41007.180555555562</c:v>
                </c:pt>
                <c:pt idx="2417">
                  <c:v>41007.194444444445</c:v>
                </c:pt>
                <c:pt idx="2418">
                  <c:v>41007.208333333336</c:v>
                </c:pt>
                <c:pt idx="2419">
                  <c:v>41007.222222222204</c:v>
                </c:pt>
                <c:pt idx="2420">
                  <c:v>41007.236111111066</c:v>
                </c:pt>
                <c:pt idx="2421">
                  <c:v>41007.25</c:v>
                </c:pt>
                <c:pt idx="2422">
                  <c:v>41007.263888888876</c:v>
                </c:pt>
                <c:pt idx="2423">
                  <c:v>41007.277777777774</c:v>
                </c:pt>
                <c:pt idx="2424">
                  <c:v>41007.291666666577</c:v>
                </c:pt>
                <c:pt idx="2425">
                  <c:v>41007.305555555562</c:v>
                </c:pt>
                <c:pt idx="2426">
                  <c:v>41007.319444444496</c:v>
                </c:pt>
                <c:pt idx="2427">
                  <c:v>41007.333333333336</c:v>
                </c:pt>
                <c:pt idx="2428">
                  <c:v>41007.347222222219</c:v>
                </c:pt>
                <c:pt idx="2429">
                  <c:v>41007.361111111066</c:v>
                </c:pt>
                <c:pt idx="2430">
                  <c:v>41007.375</c:v>
                </c:pt>
                <c:pt idx="2431">
                  <c:v>41007.388888888956</c:v>
                </c:pt>
                <c:pt idx="2432">
                  <c:v>41007.402777777781</c:v>
                </c:pt>
                <c:pt idx="2433">
                  <c:v>41007.416666666664</c:v>
                </c:pt>
                <c:pt idx="2434">
                  <c:v>41007.430555555562</c:v>
                </c:pt>
                <c:pt idx="2435">
                  <c:v>41007.444444444496</c:v>
                </c:pt>
                <c:pt idx="2436">
                  <c:v>41007.458333333343</c:v>
                </c:pt>
                <c:pt idx="2437">
                  <c:v>41007.472222222219</c:v>
                </c:pt>
                <c:pt idx="2438">
                  <c:v>41007.486111111109</c:v>
                </c:pt>
                <c:pt idx="2439">
                  <c:v>41007.5</c:v>
                </c:pt>
                <c:pt idx="2440">
                  <c:v>41007.513888888891</c:v>
                </c:pt>
                <c:pt idx="2441">
                  <c:v>41007.527777777774</c:v>
                </c:pt>
                <c:pt idx="2442">
                  <c:v>41007.541666666613</c:v>
                </c:pt>
                <c:pt idx="2443">
                  <c:v>41007.555555555562</c:v>
                </c:pt>
                <c:pt idx="2444">
                  <c:v>41007.569444444445</c:v>
                </c:pt>
                <c:pt idx="2445">
                  <c:v>41007.583333333336</c:v>
                </c:pt>
                <c:pt idx="2446">
                  <c:v>41007.597222222204</c:v>
                </c:pt>
                <c:pt idx="2447">
                  <c:v>41007.611111111066</c:v>
                </c:pt>
                <c:pt idx="2448">
                  <c:v>41007.624999999993</c:v>
                </c:pt>
                <c:pt idx="2449">
                  <c:v>41007.638888888891</c:v>
                </c:pt>
                <c:pt idx="2450">
                  <c:v>41007.652777777781</c:v>
                </c:pt>
                <c:pt idx="2451">
                  <c:v>41007.666666666613</c:v>
                </c:pt>
                <c:pt idx="2452">
                  <c:v>41007.680555555562</c:v>
                </c:pt>
                <c:pt idx="2453">
                  <c:v>41007.694444444445</c:v>
                </c:pt>
                <c:pt idx="2454">
                  <c:v>41007.708333333336</c:v>
                </c:pt>
                <c:pt idx="2455">
                  <c:v>41007.722222222204</c:v>
                </c:pt>
                <c:pt idx="2456">
                  <c:v>41007.736111111066</c:v>
                </c:pt>
                <c:pt idx="2457">
                  <c:v>41007.75</c:v>
                </c:pt>
                <c:pt idx="2458">
                  <c:v>41007.763888888876</c:v>
                </c:pt>
                <c:pt idx="2459">
                  <c:v>41007.777777777774</c:v>
                </c:pt>
                <c:pt idx="2460">
                  <c:v>41007.791666666577</c:v>
                </c:pt>
                <c:pt idx="2461">
                  <c:v>41007.805555555562</c:v>
                </c:pt>
                <c:pt idx="2462">
                  <c:v>41007.819444444496</c:v>
                </c:pt>
                <c:pt idx="2463">
                  <c:v>41007.833333333336</c:v>
                </c:pt>
                <c:pt idx="2464">
                  <c:v>41007.847222222219</c:v>
                </c:pt>
                <c:pt idx="2465">
                  <c:v>41007.861111111066</c:v>
                </c:pt>
                <c:pt idx="2466">
                  <c:v>41007.875</c:v>
                </c:pt>
                <c:pt idx="2467">
                  <c:v>41007.888888888956</c:v>
                </c:pt>
                <c:pt idx="2468">
                  <c:v>41007.902777777781</c:v>
                </c:pt>
                <c:pt idx="2469">
                  <c:v>41007.916666666664</c:v>
                </c:pt>
                <c:pt idx="2470">
                  <c:v>41007.930555555562</c:v>
                </c:pt>
                <c:pt idx="2471">
                  <c:v>41007.944444444496</c:v>
                </c:pt>
                <c:pt idx="2472">
                  <c:v>41007.958333333343</c:v>
                </c:pt>
                <c:pt idx="2473">
                  <c:v>41007.972222222219</c:v>
                </c:pt>
                <c:pt idx="2474">
                  <c:v>41007.986111111109</c:v>
                </c:pt>
                <c:pt idx="2475">
                  <c:v>41008</c:v>
                </c:pt>
                <c:pt idx="2476">
                  <c:v>41008.013888888891</c:v>
                </c:pt>
                <c:pt idx="2477">
                  <c:v>41008.027777777774</c:v>
                </c:pt>
                <c:pt idx="2478">
                  <c:v>41008.041666666613</c:v>
                </c:pt>
                <c:pt idx="2479">
                  <c:v>41008.055555555562</c:v>
                </c:pt>
                <c:pt idx="2480">
                  <c:v>41008.069444444445</c:v>
                </c:pt>
                <c:pt idx="2481">
                  <c:v>41008.083333333336</c:v>
                </c:pt>
                <c:pt idx="2482">
                  <c:v>41008.097222222204</c:v>
                </c:pt>
                <c:pt idx="2483">
                  <c:v>41008.111111111066</c:v>
                </c:pt>
                <c:pt idx="2484">
                  <c:v>41008.124999999993</c:v>
                </c:pt>
                <c:pt idx="2485">
                  <c:v>41008.138888888891</c:v>
                </c:pt>
                <c:pt idx="2486">
                  <c:v>41008.152777777781</c:v>
                </c:pt>
                <c:pt idx="2487">
                  <c:v>41008.166666666613</c:v>
                </c:pt>
                <c:pt idx="2488">
                  <c:v>41008.180555555562</c:v>
                </c:pt>
                <c:pt idx="2489">
                  <c:v>41008.194444444445</c:v>
                </c:pt>
                <c:pt idx="2490">
                  <c:v>41008.208333333336</c:v>
                </c:pt>
                <c:pt idx="2491">
                  <c:v>41008.222222222204</c:v>
                </c:pt>
                <c:pt idx="2492">
                  <c:v>41008.236111111066</c:v>
                </c:pt>
                <c:pt idx="2493">
                  <c:v>41008.25</c:v>
                </c:pt>
                <c:pt idx="2494">
                  <c:v>41008.263888888876</c:v>
                </c:pt>
                <c:pt idx="2495">
                  <c:v>41008.277777777774</c:v>
                </c:pt>
                <c:pt idx="2496">
                  <c:v>41008.291666666577</c:v>
                </c:pt>
                <c:pt idx="2497">
                  <c:v>41008.305555555562</c:v>
                </c:pt>
                <c:pt idx="2498">
                  <c:v>41008.319444444496</c:v>
                </c:pt>
                <c:pt idx="2499">
                  <c:v>41008.333333333336</c:v>
                </c:pt>
                <c:pt idx="2500">
                  <c:v>41008.347222222219</c:v>
                </c:pt>
                <c:pt idx="2501">
                  <c:v>41008.361111111066</c:v>
                </c:pt>
                <c:pt idx="2502">
                  <c:v>41008.375</c:v>
                </c:pt>
                <c:pt idx="2503">
                  <c:v>41008.388888888956</c:v>
                </c:pt>
                <c:pt idx="2504">
                  <c:v>41008.402777777781</c:v>
                </c:pt>
                <c:pt idx="2505">
                  <c:v>41008.416666666664</c:v>
                </c:pt>
                <c:pt idx="2506">
                  <c:v>41008.430555555562</c:v>
                </c:pt>
                <c:pt idx="2507">
                  <c:v>41008.444444444496</c:v>
                </c:pt>
                <c:pt idx="2508">
                  <c:v>41008.458333333343</c:v>
                </c:pt>
                <c:pt idx="2509">
                  <c:v>41008.472222222219</c:v>
                </c:pt>
                <c:pt idx="2510">
                  <c:v>41008.486111111109</c:v>
                </c:pt>
                <c:pt idx="2511">
                  <c:v>41008.5</c:v>
                </c:pt>
                <c:pt idx="2512">
                  <c:v>41008.513888888891</c:v>
                </c:pt>
                <c:pt idx="2513">
                  <c:v>41008.527777777774</c:v>
                </c:pt>
                <c:pt idx="2514">
                  <c:v>41008.541666666613</c:v>
                </c:pt>
                <c:pt idx="2515">
                  <c:v>41008.555555555562</c:v>
                </c:pt>
                <c:pt idx="2516">
                  <c:v>41008.569444444445</c:v>
                </c:pt>
                <c:pt idx="2517">
                  <c:v>41008.583333333336</c:v>
                </c:pt>
                <c:pt idx="2518">
                  <c:v>41008.597222222204</c:v>
                </c:pt>
                <c:pt idx="2519">
                  <c:v>41008.611111111066</c:v>
                </c:pt>
                <c:pt idx="2520">
                  <c:v>41008.624999999993</c:v>
                </c:pt>
                <c:pt idx="2521">
                  <c:v>41008.638888888891</c:v>
                </c:pt>
                <c:pt idx="2522">
                  <c:v>41008.652777777781</c:v>
                </c:pt>
                <c:pt idx="2523">
                  <c:v>41008.666666666613</c:v>
                </c:pt>
                <c:pt idx="2524">
                  <c:v>41008.680555555562</c:v>
                </c:pt>
                <c:pt idx="2525">
                  <c:v>41008.694444444445</c:v>
                </c:pt>
                <c:pt idx="2526">
                  <c:v>41008.708333333336</c:v>
                </c:pt>
                <c:pt idx="2527">
                  <c:v>41008.722222222204</c:v>
                </c:pt>
                <c:pt idx="2528">
                  <c:v>41008.736111111066</c:v>
                </c:pt>
                <c:pt idx="2529">
                  <c:v>41008.75</c:v>
                </c:pt>
                <c:pt idx="2530">
                  <c:v>41008.763888888876</c:v>
                </c:pt>
                <c:pt idx="2531">
                  <c:v>41008.777777777774</c:v>
                </c:pt>
                <c:pt idx="2532">
                  <c:v>41008.791666666577</c:v>
                </c:pt>
                <c:pt idx="2533">
                  <c:v>41008.805555555562</c:v>
                </c:pt>
                <c:pt idx="2534">
                  <c:v>41008.819444444496</c:v>
                </c:pt>
                <c:pt idx="2535">
                  <c:v>41008.833333333336</c:v>
                </c:pt>
                <c:pt idx="2536">
                  <c:v>41008.847222222219</c:v>
                </c:pt>
                <c:pt idx="2537">
                  <c:v>41008.861111111066</c:v>
                </c:pt>
                <c:pt idx="2538">
                  <c:v>41008.875</c:v>
                </c:pt>
                <c:pt idx="2539">
                  <c:v>41008.888888888956</c:v>
                </c:pt>
                <c:pt idx="2540">
                  <c:v>41008.902777777781</c:v>
                </c:pt>
                <c:pt idx="2541">
                  <c:v>41008.916666666664</c:v>
                </c:pt>
                <c:pt idx="2542">
                  <c:v>41008.930555555562</c:v>
                </c:pt>
                <c:pt idx="2543">
                  <c:v>41008.944444444496</c:v>
                </c:pt>
                <c:pt idx="2544">
                  <c:v>41008.958333333343</c:v>
                </c:pt>
                <c:pt idx="2545">
                  <c:v>41008.972222222219</c:v>
                </c:pt>
                <c:pt idx="2546">
                  <c:v>41008.986111111109</c:v>
                </c:pt>
                <c:pt idx="2547">
                  <c:v>41009</c:v>
                </c:pt>
                <c:pt idx="2548">
                  <c:v>41009.013888888891</c:v>
                </c:pt>
                <c:pt idx="2549">
                  <c:v>41009.027777777774</c:v>
                </c:pt>
                <c:pt idx="2550">
                  <c:v>41009.041666666613</c:v>
                </c:pt>
                <c:pt idx="2551">
                  <c:v>41009.055555555562</c:v>
                </c:pt>
                <c:pt idx="2552">
                  <c:v>41009.069444444445</c:v>
                </c:pt>
                <c:pt idx="2553">
                  <c:v>41009.083333333336</c:v>
                </c:pt>
                <c:pt idx="2554">
                  <c:v>41009.097222222204</c:v>
                </c:pt>
                <c:pt idx="2555">
                  <c:v>41009.111111111066</c:v>
                </c:pt>
                <c:pt idx="2556">
                  <c:v>41009.124999999993</c:v>
                </c:pt>
                <c:pt idx="2557">
                  <c:v>41009.138888888891</c:v>
                </c:pt>
                <c:pt idx="2558">
                  <c:v>41009.152777777781</c:v>
                </c:pt>
                <c:pt idx="2559">
                  <c:v>41009.166666666613</c:v>
                </c:pt>
                <c:pt idx="2560">
                  <c:v>41009.180555555562</c:v>
                </c:pt>
                <c:pt idx="2561">
                  <c:v>41009.194444444445</c:v>
                </c:pt>
                <c:pt idx="2562">
                  <c:v>41009.208333333336</c:v>
                </c:pt>
                <c:pt idx="2563">
                  <c:v>41009.222222222204</c:v>
                </c:pt>
                <c:pt idx="2564">
                  <c:v>41009.236111111066</c:v>
                </c:pt>
                <c:pt idx="2565">
                  <c:v>41009.25</c:v>
                </c:pt>
                <c:pt idx="2566">
                  <c:v>41009.263888888876</c:v>
                </c:pt>
                <c:pt idx="2567">
                  <c:v>41009.277777777774</c:v>
                </c:pt>
                <c:pt idx="2568">
                  <c:v>41009.291666666577</c:v>
                </c:pt>
                <c:pt idx="2569">
                  <c:v>41009.305555555562</c:v>
                </c:pt>
                <c:pt idx="2570">
                  <c:v>41009.319444444496</c:v>
                </c:pt>
                <c:pt idx="2571">
                  <c:v>41009.333333333336</c:v>
                </c:pt>
                <c:pt idx="2572">
                  <c:v>41009.347222222219</c:v>
                </c:pt>
                <c:pt idx="2573">
                  <c:v>41009.361111111066</c:v>
                </c:pt>
                <c:pt idx="2574">
                  <c:v>41009.375</c:v>
                </c:pt>
                <c:pt idx="2575">
                  <c:v>41009.388888888956</c:v>
                </c:pt>
                <c:pt idx="2576">
                  <c:v>41009.402777777781</c:v>
                </c:pt>
                <c:pt idx="2577">
                  <c:v>41009.416666666664</c:v>
                </c:pt>
                <c:pt idx="2578">
                  <c:v>41009.430555555562</c:v>
                </c:pt>
                <c:pt idx="2579">
                  <c:v>41009.444444444496</c:v>
                </c:pt>
                <c:pt idx="2580">
                  <c:v>41009.458333333343</c:v>
                </c:pt>
                <c:pt idx="2581">
                  <c:v>41009.472222222219</c:v>
                </c:pt>
                <c:pt idx="2582">
                  <c:v>41009.486111111109</c:v>
                </c:pt>
                <c:pt idx="2583">
                  <c:v>41009.5</c:v>
                </c:pt>
                <c:pt idx="2584">
                  <c:v>41009.513888888891</c:v>
                </c:pt>
                <c:pt idx="2585">
                  <c:v>41009.527777777774</c:v>
                </c:pt>
                <c:pt idx="2586">
                  <c:v>41009.541666666613</c:v>
                </c:pt>
                <c:pt idx="2587">
                  <c:v>41009.555555555562</c:v>
                </c:pt>
                <c:pt idx="2588">
                  <c:v>41009.569444444445</c:v>
                </c:pt>
                <c:pt idx="2589">
                  <c:v>41009.583333333336</c:v>
                </c:pt>
                <c:pt idx="2590">
                  <c:v>41009.597222222204</c:v>
                </c:pt>
                <c:pt idx="2591">
                  <c:v>41009.611111111066</c:v>
                </c:pt>
                <c:pt idx="2592">
                  <c:v>41009.624999999993</c:v>
                </c:pt>
                <c:pt idx="2593">
                  <c:v>41009.638888888891</c:v>
                </c:pt>
                <c:pt idx="2594">
                  <c:v>41009.652777777781</c:v>
                </c:pt>
                <c:pt idx="2595">
                  <c:v>41009.666666666613</c:v>
                </c:pt>
                <c:pt idx="2596">
                  <c:v>41009.680555555562</c:v>
                </c:pt>
                <c:pt idx="2597">
                  <c:v>41009.694444444445</c:v>
                </c:pt>
                <c:pt idx="2598">
                  <c:v>41009.708333333336</c:v>
                </c:pt>
                <c:pt idx="2599">
                  <c:v>41009.722222222204</c:v>
                </c:pt>
                <c:pt idx="2600">
                  <c:v>41009.736111111066</c:v>
                </c:pt>
                <c:pt idx="2601">
                  <c:v>41009.75</c:v>
                </c:pt>
                <c:pt idx="2602">
                  <c:v>41009.763888888876</c:v>
                </c:pt>
                <c:pt idx="2603">
                  <c:v>41009.777777777774</c:v>
                </c:pt>
                <c:pt idx="2604">
                  <c:v>41009.791666666577</c:v>
                </c:pt>
                <c:pt idx="2605">
                  <c:v>41009.805555555562</c:v>
                </c:pt>
                <c:pt idx="2606">
                  <c:v>41009.819444444496</c:v>
                </c:pt>
                <c:pt idx="2607">
                  <c:v>41009.833333333336</c:v>
                </c:pt>
                <c:pt idx="2608">
                  <c:v>41009.847222222219</c:v>
                </c:pt>
                <c:pt idx="2609">
                  <c:v>41009.861111111066</c:v>
                </c:pt>
                <c:pt idx="2610">
                  <c:v>41009.875</c:v>
                </c:pt>
                <c:pt idx="2611">
                  <c:v>41009.888888888956</c:v>
                </c:pt>
                <c:pt idx="2612">
                  <c:v>41009.902777777781</c:v>
                </c:pt>
                <c:pt idx="2613">
                  <c:v>41009.916666666664</c:v>
                </c:pt>
                <c:pt idx="2614">
                  <c:v>41009.930555555562</c:v>
                </c:pt>
                <c:pt idx="2615">
                  <c:v>41009.944444444496</c:v>
                </c:pt>
                <c:pt idx="2616">
                  <c:v>41009.958333333343</c:v>
                </c:pt>
                <c:pt idx="2617">
                  <c:v>41009.972222222219</c:v>
                </c:pt>
                <c:pt idx="2618">
                  <c:v>41009.986111111109</c:v>
                </c:pt>
                <c:pt idx="2619">
                  <c:v>41010</c:v>
                </c:pt>
                <c:pt idx="2620">
                  <c:v>41010.013888888891</c:v>
                </c:pt>
                <c:pt idx="2621">
                  <c:v>41010.027777777774</c:v>
                </c:pt>
                <c:pt idx="2622">
                  <c:v>41010.041666666613</c:v>
                </c:pt>
                <c:pt idx="2623">
                  <c:v>41010.055555555562</c:v>
                </c:pt>
                <c:pt idx="2624">
                  <c:v>41010.069444444445</c:v>
                </c:pt>
                <c:pt idx="2625">
                  <c:v>41010.083333333336</c:v>
                </c:pt>
                <c:pt idx="2626">
                  <c:v>41010.097222222204</c:v>
                </c:pt>
                <c:pt idx="2627">
                  <c:v>41010.111111111066</c:v>
                </c:pt>
                <c:pt idx="2628">
                  <c:v>41010.124999999993</c:v>
                </c:pt>
                <c:pt idx="2629">
                  <c:v>41010.138888888891</c:v>
                </c:pt>
                <c:pt idx="2630">
                  <c:v>41010.152777777781</c:v>
                </c:pt>
                <c:pt idx="2631">
                  <c:v>41010.166666666613</c:v>
                </c:pt>
                <c:pt idx="2632">
                  <c:v>41010.180555555562</c:v>
                </c:pt>
                <c:pt idx="2633">
                  <c:v>41010.194444444445</c:v>
                </c:pt>
                <c:pt idx="2634">
                  <c:v>41010.208333333336</c:v>
                </c:pt>
                <c:pt idx="2635">
                  <c:v>41010.222222222204</c:v>
                </c:pt>
                <c:pt idx="2636">
                  <c:v>41010.236111111066</c:v>
                </c:pt>
                <c:pt idx="2637">
                  <c:v>41010.25</c:v>
                </c:pt>
                <c:pt idx="2638">
                  <c:v>41010.263888888876</c:v>
                </c:pt>
                <c:pt idx="2639">
                  <c:v>41010.277777777774</c:v>
                </c:pt>
                <c:pt idx="2640">
                  <c:v>41010.291666666577</c:v>
                </c:pt>
                <c:pt idx="2641">
                  <c:v>41010.305555555562</c:v>
                </c:pt>
                <c:pt idx="2642">
                  <c:v>41010.319444444496</c:v>
                </c:pt>
                <c:pt idx="2643">
                  <c:v>41010.333333333336</c:v>
                </c:pt>
                <c:pt idx="2644">
                  <c:v>41010.347222222219</c:v>
                </c:pt>
                <c:pt idx="2645">
                  <c:v>41010.361111111066</c:v>
                </c:pt>
                <c:pt idx="2646">
                  <c:v>41010.375</c:v>
                </c:pt>
                <c:pt idx="2647">
                  <c:v>41010.388888888956</c:v>
                </c:pt>
                <c:pt idx="2648">
                  <c:v>41010.402777777781</c:v>
                </c:pt>
                <c:pt idx="2649">
                  <c:v>41010.416666666664</c:v>
                </c:pt>
                <c:pt idx="2650">
                  <c:v>41010.430555555562</c:v>
                </c:pt>
                <c:pt idx="2651">
                  <c:v>41010.444444444496</c:v>
                </c:pt>
                <c:pt idx="2652">
                  <c:v>41010.458333333343</c:v>
                </c:pt>
                <c:pt idx="2653">
                  <c:v>41010.472222222219</c:v>
                </c:pt>
                <c:pt idx="2654">
                  <c:v>41010.486111111109</c:v>
                </c:pt>
                <c:pt idx="2655">
                  <c:v>41010.5</c:v>
                </c:pt>
                <c:pt idx="2656">
                  <c:v>41010.513888888891</c:v>
                </c:pt>
                <c:pt idx="2657">
                  <c:v>41010.527777777774</c:v>
                </c:pt>
                <c:pt idx="2658">
                  <c:v>41010.541666666613</c:v>
                </c:pt>
                <c:pt idx="2659">
                  <c:v>41010.555555555562</c:v>
                </c:pt>
                <c:pt idx="2660">
                  <c:v>41010.569444444445</c:v>
                </c:pt>
                <c:pt idx="2661">
                  <c:v>41010.583333333336</c:v>
                </c:pt>
                <c:pt idx="2662">
                  <c:v>41010.597222222204</c:v>
                </c:pt>
                <c:pt idx="2663">
                  <c:v>41010.611111111066</c:v>
                </c:pt>
                <c:pt idx="2664">
                  <c:v>41010.624999999993</c:v>
                </c:pt>
                <c:pt idx="2665">
                  <c:v>41010.638888888891</c:v>
                </c:pt>
                <c:pt idx="2666">
                  <c:v>41010.652777777781</c:v>
                </c:pt>
                <c:pt idx="2667">
                  <c:v>41010.666666666613</c:v>
                </c:pt>
                <c:pt idx="2668">
                  <c:v>41010.680555555562</c:v>
                </c:pt>
                <c:pt idx="2669">
                  <c:v>41010.694444444445</c:v>
                </c:pt>
                <c:pt idx="2670">
                  <c:v>41010.708333333336</c:v>
                </c:pt>
                <c:pt idx="2671">
                  <c:v>41010.722222222204</c:v>
                </c:pt>
                <c:pt idx="2672">
                  <c:v>41010.736111111066</c:v>
                </c:pt>
                <c:pt idx="2673">
                  <c:v>41010.75</c:v>
                </c:pt>
                <c:pt idx="2674">
                  <c:v>41010.763888888876</c:v>
                </c:pt>
                <c:pt idx="2675">
                  <c:v>41010.777777777774</c:v>
                </c:pt>
                <c:pt idx="2676">
                  <c:v>41010.791666666577</c:v>
                </c:pt>
                <c:pt idx="2677">
                  <c:v>41010.805555555562</c:v>
                </c:pt>
                <c:pt idx="2678">
                  <c:v>41010.819444444496</c:v>
                </c:pt>
                <c:pt idx="2679">
                  <c:v>41010.833333333336</c:v>
                </c:pt>
                <c:pt idx="2680">
                  <c:v>41010.847222222219</c:v>
                </c:pt>
                <c:pt idx="2681">
                  <c:v>41010.861111111066</c:v>
                </c:pt>
                <c:pt idx="2682">
                  <c:v>41010.875</c:v>
                </c:pt>
                <c:pt idx="2683">
                  <c:v>41010.888888888956</c:v>
                </c:pt>
                <c:pt idx="2684">
                  <c:v>41010.902777777781</c:v>
                </c:pt>
                <c:pt idx="2685">
                  <c:v>41010.916666666664</c:v>
                </c:pt>
                <c:pt idx="2686">
                  <c:v>41010.930555555562</c:v>
                </c:pt>
                <c:pt idx="2687">
                  <c:v>41010.944444444496</c:v>
                </c:pt>
                <c:pt idx="2688">
                  <c:v>41010.958333333343</c:v>
                </c:pt>
                <c:pt idx="2689">
                  <c:v>41010.972222222219</c:v>
                </c:pt>
                <c:pt idx="2690">
                  <c:v>41010.986111111109</c:v>
                </c:pt>
                <c:pt idx="2691">
                  <c:v>41011</c:v>
                </c:pt>
                <c:pt idx="2692">
                  <c:v>41011.013888888891</c:v>
                </c:pt>
                <c:pt idx="2693">
                  <c:v>41011.027777777774</c:v>
                </c:pt>
                <c:pt idx="2694">
                  <c:v>41011.041666666613</c:v>
                </c:pt>
                <c:pt idx="2695">
                  <c:v>41011.055555555562</c:v>
                </c:pt>
                <c:pt idx="2696">
                  <c:v>41011.069444444445</c:v>
                </c:pt>
                <c:pt idx="2697">
                  <c:v>41011.083333333336</c:v>
                </c:pt>
                <c:pt idx="2698">
                  <c:v>41011.097222222204</c:v>
                </c:pt>
                <c:pt idx="2699">
                  <c:v>41011.111111111066</c:v>
                </c:pt>
                <c:pt idx="2700">
                  <c:v>41011.124999999993</c:v>
                </c:pt>
                <c:pt idx="2701">
                  <c:v>41011.138888888891</c:v>
                </c:pt>
                <c:pt idx="2702">
                  <c:v>41011.152777777781</c:v>
                </c:pt>
                <c:pt idx="2703">
                  <c:v>41011.166666666613</c:v>
                </c:pt>
                <c:pt idx="2704">
                  <c:v>41011.180555555562</c:v>
                </c:pt>
                <c:pt idx="2705">
                  <c:v>41011.194444444445</c:v>
                </c:pt>
                <c:pt idx="2706">
                  <c:v>41011.208333333336</c:v>
                </c:pt>
                <c:pt idx="2707">
                  <c:v>41011.222222222204</c:v>
                </c:pt>
                <c:pt idx="2708">
                  <c:v>41011.236111111066</c:v>
                </c:pt>
                <c:pt idx="2709">
                  <c:v>41011.25</c:v>
                </c:pt>
                <c:pt idx="2710">
                  <c:v>41011.263888888876</c:v>
                </c:pt>
                <c:pt idx="2711">
                  <c:v>41011.277777777774</c:v>
                </c:pt>
                <c:pt idx="2712">
                  <c:v>41011.291666666577</c:v>
                </c:pt>
                <c:pt idx="2713">
                  <c:v>41011.305555555562</c:v>
                </c:pt>
                <c:pt idx="2714">
                  <c:v>41011.319444444496</c:v>
                </c:pt>
                <c:pt idx="2715">
                  <c:v>41011.333333333336</c:v>
                </c:pt>
                <c:pt idx="2716">
                  <c:v>41011.347222222219</c:v>
                </c:pt>
                <c:pt idx="2717">
                  <c:v>41011.361111111066</c:v>
                </c:pt>
                <c:pt idx="2718">
                  <c:v>41011.375</c:v>
                </c:pt>
                <c:pt idx="2719">
                  <c:v>41011.388888888956</c:v>
                </c:pt>
                <c:pt idx="2720">
                  <c:v>41011.402777777781</c:v>
                </c:pt>
                <c:pt idx="2721">
                  <c:v>41011.416666666664</c:v>
                </c:pt>
                <c:pt idx="2722">
                  <c:v>41011.430555555562</c:v>
                </c:pt>
                <c:pt idx="2723">
                  <c:v>41011.444444444496</c:v>
                </c:pt>
                <c:pt idx="2724">
                  <c:v>41011.458333333343</c:v>
                </c:pt>
                <c:pt idx="2725">
                  <c:v>41011.472222222219</c:v>
                </c:pt>
                <c:pt idx="2726">
                  <c:v>41011.486111111109</c:v>
                </c:pt>
                <c:pt idx="2727">
                  <c:v>41011.5</c:v>
                </c:pt>
                <c:pt idx="2728">
                  <c:v>41011.513888888891</c:v>
                </c:pt>
                <c:pt idx="2729">
                  <c:v>41011.527777777774</c:v>
                </c:pt>
                <c:pt idx="2730">
                  <c:v>41011.541666666613</c:v>
                </c:pt>
                <c:pt idx="2731">
                  <c:v>41011.555555555562</c:v>
                </c:pt>
                <c:pt idx="2732">
                  <c:v>41011.569444444445</c:v>
                </c:pt>
                <c:pt idx="2733">
                  <c:v>41011.583333333336</c:v>
                </c:pt>
                <c:pt idx="2734">
                  <c:v>41011.597222222204</c:v>
                </c:pt>
                <c:pt idx="2735">
                  <c:v>41011.611111111066</c:v>
                </c:pt>
                <c:pt idx="2736">
                  <c:v>41011.624999999993</c:v>
                </c:pt>
                <c:pt idx="2737">
                  <c:v>41011.638888888891</c:v>
                </c:pt>
                <c:pt idx="2738">
                  <c:v>41011.652777777781</c:v>
                </c:pt>
                <c:pt idx="2739">
                  <c:v>41011.666666666613</c:v>
                </c:pt>
                <c:pt idx="2740">
                  <c:v>41011.680555555562</c:v>
                </c:pt>
                <c:pt idx="2741">
                  <c:v>41011.694444444445</c:v>
                </c:pt>
                <c:pt idx="2742">
                  <c:v>41011.708333333336</c:v>
                </c:pt>
                <c:pt idx="2743">
                  <c:v>41011.722222222204</c:v>
                </c:pt>
                <c:pt idx="2744">
                  <c:v>41011.736111111066</c:v>
                </c:pt>
                <c:pt idx="2745">
                  <c:v>41011.75</c:v>
                </c:pt>
                <c:pt idx="2746">
                  <c:v>41011.763888888876</c:v>
                </c:pt>
                <c:pt idx="2747">
                  <c:v>41011.777777777774</c:v>
                </c:pt>
                <c:pt idx="2748">
                  <c:v>41011.791666666577</c:v>
                </c:pt>
                <c:pt idx="2749">
                  <c:v>41011.805555555562</c:v>
                </c:pt>
                <c:pt idx="2750">
                  <c:v>41011.819444444496</c:v>
                </c:pt>
                <c:pt idx="2751">
                  <c:v>41011.833333333336</c:v>
                </c:pt>
                <c:pt idx="2752">
                  <c:v>41011.847222222219</c:v>
                </c:pt>
                <c:pt idx="2753">
                  <c:v>41011.861111111066</c:v>
                </c:pt>
                <c:pt idx="2754">
                  <c:v>41011.875</c:v>
                </c:pt>
                <c:pt idx="2755">
                  <c:v>41011.888888888956</c:v>
                </c:pt>
                <c:pt idx="2756">
                  <c:v>41011.902777777781</c:v>
                </c:pt>
                <c:pt idx="2757">
                  <c:v>41011.916666666664</c:v>
                </c:pt>
                <c:pt idx="2758">
                  <c:v>41011.930555555562</c:v>
                </c:pt>
                <c:pt idx="2759">
                  <c:v>41011.944444444496</c:v>
                </c:pt>
                <c:pt idx="2760">
                  <c:v>41011.958333333343</c:v>
                </c:pt>
                <c:pt idx="2761">
                  <c:v>41011.972222222219</c:v>
                </c:pt>
                <c:pt idx="2762">
                  <c:v>41011.986111111109</c:v>
                </c:pt>
                <c:pt idx="2763">
                  <c:v>41012</c:v>
                </c:pt>
                <c:pt idx="2764">
                  <c:v>41012.013888888891</c:v>
                </c:pt>
                <c:pt idx="2765">
                  <c:v>41012.027777777774</c:v>
                </c:pt>
                <c:pt idx="2766">
                  <c:v>41012.041666666613</c:v>
                </c:pt>
                <c:pt idx="2767">
                  <c:v>41012.055555555562</c:v>
                </c:pt>
                <c:pt idx="2768">
                  <c:v>41012.069444444445</c:v>
                </c:pt>
                <c:pt idx="2769">
                  <c:v>41012.083333333336</c:v>
                </c:pt>
                <c:pt idx="2770">
                  <c:v>41012.097222222204</c:v>
                </c:pt>
                <c:pt idx="2771">
                  <c:v>41012.111111111066</c:v>
                </c:pt>
                <c:pt idx="2772">
                  <c:v>41012.124999999993</c:v>
                </c:pt>
                <c:pt idx="2773">
                  <c:v>41012.138888888891</c:v>
                </c:pt>
                <c:pt idx="2774">
                  <c:v>41012.152777777781</c:v>
                </c:pt>
                <c:pt idx="2775">
                  <c:v>41012.166666666613</c:v>
                </c:pt>
                <c:pt idx="2776">
                  <c:v>41012.180555555562</c:v>
                </c:pt>
                <c:pt idx="2777">
                  <c:v>41012.194444444445</c:v>
                </c:pt>
                <c:pt idx="2778">
                  <c:v>41012.208333333336</c:v>
                </c:pt>
                <c:pt idx="2779">
                  <c:v>41012.222222222204</c:v>
                </c:pt>
                <c:pt idx="2780">
                  <c:v>41012.236111111066</c:v>
                </c:pt>
                <c:pt idx="2781">
                  <c:v>41012.25</c:v>
                </c:pt>
                <c:pt idx="2782">
                  <c:v>41012.263888888876</c:v>
                </c:pt>
                <c:pt idx="2783">
                  <c:v>41012.277777777774</c:v>
                </c:pt>
                <c:pt idx="2784">
                  <c:v>41012.291666666577</c:v>
                </c:pt>
                <c:pt idx="2785">
                  <c:v>41012.305555555562</c:v>
                </c:pt>
                <c:pt idx="2786">
                  <c:v>41012.319444444496</c:v>
                </c:pt>
                <c:pt idx="2787">
                  <c:v>41012.333333333336</c:v>
                </c:pt>
                <c:pt idx="2788">
                  <c:v>41012.347222222219</c:v>
                </c:pt>
                <c:pt idx="2789">
                  <c:v>41012.361111111066</c:v>
                </c:pt>
                <c:pt idx="2790">
                  <c:v>41012.375</c:v>
                </c:pt>
                <c:pt idx="2791">
                  <c:v>41012.388888888956</c:v>
                </c:pt>
                <c:pt idx="2792">
                  <c:v>41012.402777777781</c:v>
                </c:pt>
                <c:pt idx="2793">
                  <c:v>41012.416666666664</c:v>
                </c:pt>
                <c:pt idx="2794">
                  <c:v>41012.430555555562</c:v>
                </c:pt>
                <c:pt idx="2795">
                  <c:v>41012.444444444496</c:v>
                </c:pt>
                <c:pt idx="2796">
                  <c:v>41012.458333333343</c:v>
                </c:pt>
                <c:pt idx="2797">
                  <c:v>41012.472222222219</c:v>
                </c:pt>
                <c:pt idx="2798">
                  <c:v>41012.486111111109</c:v>
                </c:pt>
                <c:pt idx="2799">
                  <c:v>41012.5</c:v>
                </c:pt>
                <c:pt idx="2800">
                  <c:v>41012.513888888891</c:v>
                </c:pt>
                <c:pt idx="2801">
                  <c:v>41012.527777777774</c:v>
                </c:pt>
                <c:pt idx="2802">
                  <c:v>41012.541666666613</c:v>
                </c:pt>
                <c:pt idx="2803">
                  <c:v>41012.555555555562</c:v>
                </c:pt>
                <c:pt idx="2804">
                  <c:v>41012.569444444445</c:v>
                </c:pt>
                <c:pt idx="2805">
                  <c:v>41012.583333333336</c:v>
                </c:pt>
                <c:pt idx="2806">
                  <c:v>41012.597222222204</c:v>
                </c:pt>
                <c:pt idx="2807">
                  <c:v>41012.611111111066</c:v>
                </c:pt>
                <c:pt idx="2808">
                  <c:v>41012.624999999993</c:v>
                </c:pt>
                <c:pt idx="2809">
                  <c:v>41012.638888888891</c:v>
                </c:pt>
                <c:pt idx="2810">
                  <c:v>41012.652777777781</c:v>
                </c:pt>
                <c:pt idx="2811">
                  <c:v>41012.666666666613</c:v>
                </c:pt>
                <c:pt idx="2812">
                  <c:v>41012.680555555562</c:v>
                </c:pt>
                <c:pt idx="2813">
                  <c:v>41012.694444444445</c:v>
                </c:pt>
                <c:pt idx="2814">
                  <c:v>41012.708333333336</c:v>
                </c:pt>
                <c:pt idx="2815">
                  <c:v>41012.722222222204</c:v>
                </c:pt>
                <c:pt idx="2816">
                  <c:v>41012.736111111066</c:v>
                </c:pt>
                <c:pt idx="2817">
                  <c:v>41012.75</c:v>
                </c:pt>
                <c:pt idx="2818">
                  <c:v>41012.763888888876</c:v>
                </c:pt>
                <c:pt idx="2819">
                  <c:v>41012.777777777774</c:v>
                </c:pt>
                <c:pt idx="2820">
                  <c:v>41012.791666666577</c:v>
                </c:pt>
                <c:pt idx="2821">
                  <c:v>41012.805555555562</c:v>
                </c:pt>
                <c:pt idx="2822">
                  <c:v>41012.819444444496</c:v>
                </c:pt>
                <c:pt idx="2823">
                  <c:v>41012.833333333336</c:v>
                </c:pt>
                <c:pt idx="2824">
                  <c:v>41012.847222222219</c:v>
                </c:pt>
                <c:pt idx="2825">
                  <c:v>41012.861111111066</c:v>
                </c:pt>
                <c:pt idx="2826">
                  <c:v>41012.875</c:v>
                </c:pt>
                <c:pt idx="2827">
                  <c:v>41012.888888888956</c:v>
                </c:pt>
                <c:pt idx="2828">
                  <c:v>41012.902777777781</c:v>
                </c:pt>
                <c:pt idx="2829">
                  <c:v>41012.916666666664</c:v>
                </c:pt>
                <c:pt idx="2830">
                  <c:v>41012.930555555562</c:v>
                </c:pt>
                <c:pt idx="2831">
                  <c:v>41012.944444444496</c:v>
                </c:pt>
                <c:pt idx="2832">
                  <c:v>41012.958333333343</c:v>
                </c:pt>
                <c:pt idx="2833">
                  <c:v>41012.972222222219</c:v>
                </c:pt>
                <c:pt idx="2834">
                  <c:v>41012.986111111109</c:v>
                </c:pt>
                <c:pt idx="2835">
                  <c:v>41013</c:v>
                </c:pt>
                <c:pt idx="2836">
                  <c:v>41013.013888888891</c:v>
                </c:pt>
                <c:pt idx="2837">
                  <c:v>41013.027777777774</c:v>
                </c:pt>
                <c:pt idx="2838">
                  <c:v>41013.041666666613</c:v>
                </c:pt>
                <c:pt idx="2839">
                  <c:v>41013.055555555562</c:v>
                </c:pt>
                <c:pt idx="2840">
                  <c:v>41013.069444444445</c:v>
                </c:pt>
                <c:pt idx="2841">
                  <c:v>41013.083333333336</c:v>
                </c:pt>
                <c:pt idx="2842">
                  <c:v>41013.097222222204</c:v>
                </c:pt>
                <c:pt idx="2843">
                  <c:v>41013.111111111066</c:v>
                </c:pt>
                <c:pt idx="2844">
                  <c:v>41013.124999999993</c:v>
                </c:pt>
                <c:pt idx="2845">
                  <c:v>41013.138888888891</c:v>
                </c:pt>
                <c:pt idx="2846">
                  <c:v>41013.152777777781</c:v>
                </c:pt>
                <c:pt idx="2847">
                  <c:v>41013.166666666613</c:v>
                </c:pt>
                <c:pt idx="2848">
                  <c:v>41013.180555555562</c:v>
                </c:pt>
                <c:pt idx="2849">
                  <c:v>41013.194444444445</c:v>
                </c:pt>
                <c:pt idx="2850">
                  <c:v>41013.208333333336</c:v>
                </c:pt>
                <c:pt idx="2851">
                  <c:v>41013.222222222204</c:v>
                </c:pt>
                <c:pt idx="2852">
                  <c:v>41013.236111111066</c:v>
                </c:pt>
                <c:pt idx="2853">
                  <c:v>41013.25</c:v>
                </c:pt>
                <c:pt idx="2854">
                  <c:v>41013.263888888876</c:v>
                </c:pt>
                <c:pt idx="2855">
                  <c:v>41013.277777777774</c:v>
                </c:pt>
                <c:pt idx="2856">
                  <c:v>41013.291666666577</c:v>
                </c:pt>
                <c:pt idx="2857">
                  <c:v>41013.305555555562</c:v>
                </c:pt>
                <c:pt idx="2858">
                  <c:v>41013.319444444496</c:v>
                </c:pt>
                <c:pt idx="2859">
                  <c:v>41013.333333333336</c:v>
                </c:pt>
                <c:pt idx="2860">
                  <c:v>41013.347222222219</c:v>
                </c:pt>
                <c:pt idx="2861">
                  <c:v>41013.361111111066</c:v>
                </c:pt>
                <c:pt idx="2862">
                  <c:v>41013.375</c:v>
                </c:pt>
                <c:pt idx="2863">
                  <c:v>41013.388888888956</c:v>
                </c:pt>
                <c:pt idx="2864">
                  <c:v>41013.402777777781</c:v>
                </c:pt>
                <c:pt idx="2865">
                  <c:v>41013.416666666664</c:v>
                </c:pt>
                <c:pt idx="2866">
                  <c:v>41013.430555555562</c:v>
                </c:pt>
                <c:pt idx="2867">
                  <c:v>41013.444444444496</c:v>
                </c:pt>
                <c:pt idx="2868">
                  <c:v>41013.458333333343</c:v>
                </c:pt>
                <c:pt idx="2869">
                  <c:v>41013.472222222219</c:v>
                </c:pt>
                <c:pt idx="2870">
                  <c:v>41013.486111111109</c:v>
                </c:pt>
                <c:pt idx="2871">
                  <c:v>41013.5</c:v>
                </c:pt>
                <c:pt idx="2872">
                  <c:v>41013.513888888891</c:v>
                </c:pt>
                <c:pt idx="2873">
                  <c:v>41013.527777777774</c:v>
                </c:pt>
                <c:pt idx="2874">
                  <c:v>41013.541666666613</c:v>
                </c:pt>
                <c:pt idx="2875">
                  <c:v>41013.555555555562</c:v>
                </c:pt>
                <c:pt idx="2876">
                  <c:v>41013.569444444445</c:v>
                </c:pt>
                <c:pt idx="2877">
                  <c:v>41013.583333333336</c:v>
                </c:pt>
                <c:pt idx="2878">
                  <c:v>41013.597222222204</c:v>
                </c:pt>
                <c:pt idx="2879">
                  <c:v>41013.611111111066</c:v>
                </c:pt>
                <c:pt idx="2880">
                  <c:v>41013.624999999993</c:v>
                </c:pt>
                <c:pt idx="2881">
                  <c:v>41013.638888888891</c:v>
                </c:pt>
                <c:pt idx="2882">
                  <c:v>41013.652777777781</c:v>
                </c:pt>
                <c:pt idx="2883">
                  <c:v>41013.666666666613</c:v>
                </c:pt>
                <c:pt idx="2884">
                  <c:v>41013.680555555562</c:v>
                </c:pt>
                <c:pt idx="2885">
                  <c:v>41013.694444444445</c:v>
                </c:pt>
                <c:pt idx="2886">
                  <c:v>41013.708333333336</c:v>
                </c:pt>
                <c:pt idx="2887">
                  <c:v>41013.722222222204</c:v>
                </c:pt>
                <c:pt idx="2888">
                  <c:v>41013.736111111066</c:v>
                </c:pt>
                <c:pt idx="2889">
                  <c:v>41013.75</c:v>
                </c:pt>
                <c:pt idx="2890">
                  <c:v>41013.763888888876</c:v>
                </c:pt>
                <c:pt idx="2891">
                  <c:v>41013.777777777774</c:v>
                </c:pt>
                <c:pt idx="2892">
                  <c:v>41013.791666666577</c:v>
                </c:pt>
                <c:pt idx="2893">
                  <c:v>41013.805555555562</c:v>
                </c:pt>
                <c:pt idx="2894">
                  <c:v>41013.819444444496</c:v>
                </c:pt>
                <c:pt idx="2895">
                  <c:v>41013.833333333336</c:v>
                </c:pt>
                <c:pt idx="2896">
                  <c:v>41013.847222222219</c:v>
                </c:pt>
                <c:pt idx="2897">
                  <c:v>41013.861111111066</c:v>
                </c:pt>
                <c:pt idx="2898">
                  <c:v>41013.875</c:v>
                </c:pt>
                <c:pt idx="2899">
                  <c:v>41013.888888888956</c:v>
                </c:pt>
                <c:pt idx="2900">
                  <c:v>41013.902777777781</c:v>
                </c:pt>
                <c:pt idx="2901">
                  <c:v>41013.916666666664</c:v>
                </c:pt>
                <c:pt idx="2902">
                  <c:v>41013.930555555562</c:v>
                </c:pt>
                <c:pt idx="2903">
                  <c:v>41013.944444444496</c:v>
                </c:pt>
                <c:pt idx="2904">
                  <c:v>41013.958333333343</c:v>
                </c:pt>
                <c:pt idx="2905">
                  <c:v>41013.972222222219</c:v>
                </c:pt>
                <c:pt idx="2906">
                  <c:v>41013.986111111109</c:v>
                </c:pt>
                <c:pt idx="2907">
                  <c:v>41014</c:v>
                </c:pt>
                <c:pt idx="2908">
                  <c:v>41014.013888888891</c:v>
                </c:pt>
                <c:pt idx="2909">
                  <c:v>41014.027777777774</c:v>
                </c:pt>
                <c:pt idx="2910">
                  <c:v>41014.041666666613</c:v>
                </c:pt>
                <c:pt idx="2911">
                  <c:v>41014.055555555562</c:v>
                </c:pt>
                <c:pt idx="2912">
                  <c:v>41014.069444444445</c:v>
                </c:pt>
                <c:pt idx="2913">
                  <c:v>41014.083333333336</c:v>
                </c:pt>
                <c:pt idx="2914">
                  <c:v>41014.097222222204</c:v>
                </c:pt>
                <c:pt idx="2915">
                  <c:v>41014.111111111066</c:v>
                </c:pt>
                <c:pt idx="2916">
                  <c:v>41014.124999999993</c:v>
                </c:pt>
                <c:pt idx="2917">
                  <c:v>41014.138888888891</c:v>
                </c:pt>
                <c:pt idx="2918">
                  <c:v>41014.152777777781</c:v>
                </c:pt>
                <c:pt idx="2919">
                  <c:v>41014.166666666613</c:v>
                </c:pt>
                <c:pt idx="2920">
                  <c:v>41014.180555555562</c:v>
                </c:pt>
                <c:pt idx="2921">
                  <c:v>41014.194444444445</c:v>
                </c:pt>
                <c:pt idx="2922">
                  <c:v>41014.208333333336</c:v>
                </c:pt>
                <c:pt idx="2923">
                  <c:v>41014.222222222204</c:v>
                </c:pt>
                <c:pt idx="2924">
                  <c:v>41014.236111111066</c:v>
                </c:pt>
                <c:pt idx="2925">
                  <c:v>41014.25</c:v>
                </c:pt>
                <c:pt idx="2926">
                  <c:v>41014.263888888876</c:v>
                </c:pt>
                <c:pt idx="2927">
                  <c:v>41014.277777777774</c:v>
                </c:pt>
                <c:pt idx="2928">
                  <c:v>41014.291666666577</c:v>
                </c:pt>
                <c:pt idx="2929">
                  <c:v>41014.305555555562</c:v>
                </c:pt>
                <c:pt idx="2930">
                  <c:v>41014.319444444496</c:v>
                </c:pt>
                <c:pt idx="2931">
                  <c:v>41014.333333333336</c:v>
                </c:pt>
                <c:pt idx="2932">
                  <c:v>41014.347222222219</c:v>
                </c:pt>
                <c:pt idx="2933">
                  <c:v>41014.361111111066</c:v>
                </c:pt>
                <c:pt idx="2934">
                  <c:v>41014.375</c:v>
                </c:pt>
                <c:pt idx="2935">
                  <c:v>41014.388888888956</c:v>
                </c:pt>
                <c:pt idx="2936">
                  <c:v>41014.402777777781</c:v>
                </c:pt>
                <c:pt idx="2937">
                  <c:v>41014.416666666664</c:v>
                </c:pt>
                <c:pt idx="2938">
                  <c:v>41014.430555555562</c:v>
                </c:pt>
                <c:pt idx="2939">
                  <c:v>41014.444444444496</c:v>
                </c:pt>
                <c:pt idx="2940">
                  <c:v>41014.458333333343</c:v>
                </c:pt>
                <c:pt idx="2941">
                  <c:v>41014.472222222219</c:v>
                </c:pt>
                <c:pt idx="2942">
                  <c:v>41014.486111111109</c:v>
                </c:pt>
                <c:pt idx="2943">
                  <c:v>41014.5</c:v>
                </c:pt>
                <c:pt idx="2944">
                  <c:v>41014.513888888891</c:v>
                </c:pt>
                <c:pt idx="2945">
                  <c:v>41014.527777777774</c:v>
                </c:pt>
                <c:pt idx="2946">
                  <c:v>41014.541666666613</c:v>
                </c:pt>
                <c:pt idx="2947">
                  <c:v>41014.555555555562</c:v>
                </c:pt>
                <c:pt idx="2948">
                  <c:v>41014.569444444445</c:v>
                </c:pt>
                <c:pt idx="2949">
                  <c:v>41014.583333333336</c:v>
                </c:pt>
                <c:pt idx="2950">
                  <c:v>41014.597222222204</c:v>
                </c:pt>
                <c:pt idx="2951">
                  <c:v>41014.611111111066</c:v>
                </c:pt>
                <c:pt idx="2952">
                  <c:v>41014.624999999993</c:v>
                </c:pt>
                <c:pt idx="2953">
                  <c:v>41014.638888888891</c:v>
                </c:pt>
                <c:pt idx="2954">
                  <c:v>41014.652777777781</c:v>
                </c:pt>
                <c:pt idx="2955">
                  <c:v>41014.666666666613</c:v>
                </c:pt>
                <c:pt idx="2956">
                  <c:v>41014.680555555562</c:v>
                </c:pt>
                <c:pt idx="2957">
                  <c:v>41014.694444444445</c:v>
                </c:pt>
                <c:pt idx="2958">
                  <c:v>41014.708333333336</c:v>
                </c:pt>
                <c:pt idx="2959">
                  <c:v>41014.722222222204</c:v>
                </c:pt>
                <c:pt idx="2960">
                  <c:v>41014.736111111066</c:v>
                </c:pt>
                <c:pt idx="2961">
                  <c:v>41014.75</c:v>
                </c:pt>
                <c:pt idx="2962">
                  <c:v>41014.763888888876</c:v>
                </c:pt>
                <c:pt idx="2963">
                  <c:v>41014.777777777774</c:v>
                </c:pt>
                <c:pt idx="2964">
                  <c:v>41014.791666666577</c:v>
                </c:pt>
                <c:pt idx="2965">
                  <c:v>41014.805555555562</c:v>
                </c:pt>
                <c:pt idx="2966">
                  <c:v>41014.819444444496</c:v>
                </c:pt>
                <c:pt idx="2967">
                  <c:v>41014.833333333336</c:v>
                </c:pt>
                <c:pt idx="2968">
                  <c:v>41014.847222222219</c:v>
                </c:pt>
                <c:pt idx="2969">
                  <c:v>41014.861111111066</c:v>
                </c:pt>
                <c:pt idx="2970">
                  <c:v>41014.875</c:v>
                </c:pt>
                <c:pt idx="2971">
                  <c:v>41014.888888888956</c:v>
                </c:pt>
                <c:pt idx="2972">
                  <c:v>41014.902777777781</c:v>
                </c:pt>
                <c:pt idx="2973">
                  <c:v>41014.916666666664</c:v>
                </c:pt>
                <c:pt idx="2974">
                  <c:v>41014.930555555562</c:v>
                </c:pt>
                <c:pt idx="2975">
                  <c:v>41014.944444444496</c:v>
                </c:pt>
                <c:pt idx="2976">
                  <c:v>41014.958333333343</c:v>
                </c:pt>
                <c:pt idx="2977">
                  <c:v>41014.972222222219</c:v>
                </c:pt>
                <c:pt idx="2978">
                  <c:v>41014.986111111109</c:v>
                </c:pt>
                <c:pt idx="2979">
                  <c:v>41015</c:v>
                </c:pt>
                <c:pt idx="2980">
                  <c:v>41015.013888888891</c:v>
                </c:pt>
                <c:pt idx="2981">
                  <c:v>41015.027777777774</c:v>
                </c:pt>
                <c:pt idx="2982">
                  <c:v>41015.041666666613</c:v>
                </c:pt>
                <c:pt idx="2983">
                  <c:v>41015.055555555562</c:v>
                </c:pt>
                <c:pt idx="2984">
                  <c:v>41015.069444444445</c:v>
                </c:pt>
                <c:pt idx="2985">
                  <c:v>41015.083333333336</c:v>
                </c:pt>
                <c:pt idx="2986">
                  <c:v>41015.097222222204</c:v>
                </c:pt>
                <c:pt idx="2987">
                  <c:v>41015.111111111066</c:v>
                </c:pt>
                <c:pt idx="2988">
                  <c:v>41015.124999999993</c:v>
                </c:pt>
                <c:pt idx="2989">
                  <c:v>41015.138888888891</c:v>
                </c:pt>
                <c:pt idx="2990">
                  <c:v>41015.152777777781</c:v>
                </c:pt>
                <c:pt idx="2991">
                  <c:v>41015.166666666613</c:v>
                </c:pt>
                <c:pt idx="2992">
                  <c:v>41015.180555555562</c:v>
                </c:pt>
                <c:pt idx="2993">
                  <c:v>41015.194444444445</c:v>
                </c:pt>
                <c:pt idx="2994">
                  <c:v>41015.208333333336</c:v>
                </c:pt>
                <c:pt idx="2995">
                  <c:v>41015.222222222204</c:v>
                </c:pt>
                <c:pt idx="2996">
                  <c:v>41015.236111111066</c:v>
                </c:pt>
                <c:pt idx="2997">
                  <c:v>41015.25</c:v>
                </c:pt>
                <c:pt idx="2998">
                  <c:v>41015.263888888876</c:v>
                </c:pt>
                <c:pt idx="2999">
                  <c:v>41015.277777777774</c:v>
                </c:pt>
                <c:pt idx="3000">
                  <c:v>41015.291666666577</c:v>
                </c:pt>
                <c:pt idx="3001">
                  <c:v>41015.305555555562</c:v>
                </c:pt>
                <c:pt idx="3002">
                  <c:v>41015.319444444496</c:v>
                </c:pt>
                <c:pt idx="3003">
                  <c:v>41015.333333333336</c:v>
                </c:pt>
                <c:pt idx="3004">
                  <c:v>41015.347222222219</c:v>
                </c:pt>
                <c:pt idx="3005">
                  <c:v>41015.361111111066</c:v>
                </c:pt>
                <c:pt idx="3006">
                  <c:v>41015.375</c:v>
                </c:pt>
                <c:pt idx="3007">
                  <c:v>41015.388888888956</c:v>
                </c:pt>
                <c:pt idx="3008">
                  <c:v>41015.402777777781</c:v>
                </c:pt>
                <c:pt idx="3009">
                  <c:v>41015.416666666664</c:v>
                </c:pt>
                <c:pt idx="3010">
                  <c:v>41015.430555555562</c:v>
                </c:pt>
                <c:pt idx="3011">
                  <c:v>41015.444444444496</c:v>
                </c:pt>
                <c:pt idx="3012">
                  <c:v>41015.458333333343</c:v>
                </c:pt>
                <c:pt idx="3013">
                  <c:v>41015.472222222219</c:v>
                </c:pt>
                <c:pt idx="3014">
                  <c:v>41015.486111111109</c:v>
                </c:pt>
                <c:pt idx="3015">
                  <c:v>41015.5</c:v>
                </c:pt>
                <c:pt idx="3016">
                  <c:v>41015.513888888891</c:v>
                </c:pt>
                <c:pt idx="3017">
                  <c:v>41015.527777777774</c:v>
                </c:pt>
                <c:pt idx="3018">
                  <c:v>41015.541666666613</c:v>
                </c:pt>
                <c:pt idx="3019">
                  <c:v>41015.555555555562</c:v>
                </c:pt>
                <c:pt idx="3020">
                  <c:v>41015.569444444445</c:v>
                </c:pt>
                <c:pt idx="3021">
                  <c:v>41015.583333333336</c:v>
                </c:pt>
                <c:pt idx="3022">
                  <c:v>41015.597222222204</c:v>
                </c:pt>
                <c:pt idx="3023">
                  <c:v>41015.611111111066</c:v>
                </c:pt>
                <c:pt idx="3024">
                  <c:v>41015.624999999993</c:v>
                </c:pt>
                <c:pt idx="3025">
                  <c:v>41015.638888888891</c:v>
                </c:pt>
                <c:pt idx="3026">
                  <c:v>41015.652777777781</c:v>
                </c:pt>
                <c:pt idx="3027">
                  <c:v>41015.666666666613</c:v>
                </c:pt>
                <c:pt idx="3028">
                  <c:v>41015.680555555562</c:v>
                </c:pt>
                <c:pt idx="3029">
                  <c:v>41015.694444444445</c:v>
                </c:pt>
                <c:pt idx="3030">
                  <c:v>41015.708333333336</c:v>
                </c:pt>
                <c:pt idx="3031">
                  <c:v>41015.722222222204</c:v>
                </c:pt>
                <c:pt idx="3032">
                  <c:v>41015.736111111066</c:v>
                </c:pt>
                <c:pt idx="3033">
                  <c:v>41015.75</c:v>
                </c:pt>
                <c:pt idx="3034">
                  <c:v>41015.763888888876</c:v>
                </c:pt>
                <c:pt idx="3035">
                  <c:v>41015.777777777774</c:v>
                </c:pt>
                <c:pt idx="3036">
                  <c:v>41015.791666666577</c:v>
                </c:pt>
                <c:pt idx="3037">
                  <c:v>41015.805555555562</c:v>
                </c:pt>
                <c:pt idx="3038">
                  <c:v>41015.819444444496</c:v>
                </c:pt>
                <c:pt idx="3039">
                  <c:v>41015.833333333336</c:v>
                </c:pt>
                <c:pt idx="3040">
                  <c:v>41015.847222222219</c:v>
                </c:pt>
                <c:pt idx="3041">
                  <c:v>41015.861111111066</c:v>
                </c:pt>
                <c:pt idx="3042">
                  <c:v>41015.875</c:v>
                </c:pt>
                <c:pt idx="3043">
                  <c:v>41015.888888888956</c:v>
                </c:pt>
                <c:pt idx="3044">
                  <c:v>41015.902777777781</c:v>
                </c:pt>
                <c:pt idx="3045">
                  <c:v>41015.916666666664</c:v>
                </c:pt>
                <c:pt idx="3046">
                  <c:v>41015.930555555562</c:v>
                </c:pt>
                <c:pt idx="3047">
                  <c:v>41015.944444444496</c:v>
                </c:pt>
                <c:pt idx="3048">
                  <c:v>41015.958333333343</c:v>
                </c:pt>
                <c:pt idx="3049">
                  <c:v>41015.972222222219</c:v>
                </c:pt>
                <c:pt idx="3050">
                  <c:v>41015.986111111109</c:v>
                </c:pt>
                <c:pt idx="3051">
                  <c:v>41016</c:v>
                </c:pt>
                <c:pt idx="3052">
                  <c:v>41016.013888888891</c:v>
                </c:pt>
                <c:pt idx="3053">
                  <c:v>41016.027777777774</c:v>
                </c:pt>
                <c:pt idx="3054">
                  <c:v>41016.041666666613</c:v>
                </c:pt>
                <c:pt idx="3055">
                  <c:v>41016.055555555562</c:v>
                </c:pt>
                <c:pt idx="3056">
                  <c:v>41016.069444444445</c:v>
                </c:pt>
                <c:pt idx="3057">
                  <c:v>41016.083333333336</c:v>
                </c:pt>
                <c:pt idx="3058">
                  <c:v>41016.097222222204</c:v>
                </c:pt>
                <c:pt idx="3059">
                  <c:v>41016.111111111066</c:v>
                </c:pt>
                <c:pt idx="3060">
                  <c:v>41016.124999999993</c:v>
                </c:pt>
                <c:pt idx="3061">
                  <c:v>41016.138888888891</c:v>
                </c:pt>
                <c:pt idx="3062">
                  <c:v>41016.152777777781</c:v>
                </c:pt>
                <c:pt idx="3063">
                  <c:v>41016.166666666613</c:v>
                </c:pt>
                <c:pt idx="3064">
                  <c:v>41016.180555555562</c:v>
                </c:pt>
                <c:pt idx="3065">
                  <c:v>41016.194444444445</c:v>
                </c:pt>
                <c:pt idx="3066">
                  <c:v>41016.208333333336</c:v>
                </c:pt>
                <c:pt idx="3067">
                  <c:v>41016.222222222204</c:v>
                </c:pt>
                <c:pt idx="3068">
                  <c:v>41016.236111111066</c:v>
                </c:pt>
                <c:pt idx="3069">
                  <c:v>41016.25</c:v>
                </c:pt>
                <c:pt idx="3070">
                  <c:v>41016.263888888876</c:v>
                </c:pt>
                <c:pt idx="3071">
                  <c:v>41016.277777777774</c:v>
                </c:pt>
                <c:pt idx="3072">
                  <c:v>41016.291666666577</c:v>
                </c:pt>
                <c:pt idx="3073">
                  <c:v>41016.305555555562</c:v>
                </c:pt>
                <c:pt idx="3074">
                  <c:v>41016.319444444496</c:v>
                </c:pt>
                <c:pt idx="3075">
                  <c:v>41016.333333333336</c:v>
                </c:pt>
                <c:pt idx="3076">
                  <c:v>41016.347222222219</c:v>
                </c:pt>
                <c:pt idx="3077">
                  <c:v>41016.361111111066</c:v>
                </c:pt>
                <c:pt idx="3078">
                  <c:v>41016.375</c:v>
                </c:pt>
                <c:pt idx="3079">
                  <c:v>41016.388888888956</c:v>
                </c:pt>
                <c:pt idx="3080">
                  <c:v>41016.402777777781</c:v>
                </c:pt>
                <c:pt idx="3081">
                  <c:v>41016.416666666664</c:v>
                </c:pt>
                <c:pt idx="3082">
                  <c:v>41016.430555555562</c:v>
                </c:pt>
                <c:pt idx="3083">
                  <c:v>41016.444444444496</c:v>
                </c:pt>
                <c:pt idx="3084">
                  <c:v>41016.458333333343</c:v>
                </c:pt>
                <c:pt idx="3085">
                  <c:v>41016.472222222219</c:v>
                </c:pt>
                <c:pt idx="3086">
                  <c:v>41016.486111111109</c:v>
                </c:pt>
                <c:pt idx="3087">
                  <c:v>41016.5</c:v>
                </c:pt>
                <c:pt idx="3088">
                  <c:v>41016.513888888891</c:v>
                </c:pt>
                <c:pt idx="3089">
                  <c:v>41016.527777777774</c:v>
                </c:pt>
                <c:pt idx="3090">
                  <c:v>41016.541666666613</c:v>
                </c:pt>
                <c:pt idx="3091">
                  <c:v>41016.555555555562</c:v>
                </c:pt>
                <c:pt idx="3092">
                  <c:v>41016.569444444445</c:v>
                </c:pt>
                <c:pt idx="3093">
                  <c:v>41016.583333333336</c:v>
                </c:pt>
                <c:pt idx="3094">
                  <c:v>41016.597222222204</c:v>
                </c:pt>
                <c:pt idx="3095">
                  <c:v>41016.611111111066</c:v>
                </c:pt>
                <c:pt idx="3096">
                  <c:v>41016.624999999993</c:v>
                </c:pt>
                <c:pt idx="3097">
                  <c:v>41016.638888888891</c:v>
                </c:pt>
                <c:pt idx="3098">
                  <c:v>41016.652777777781</c:v>
                </c:pt>
                <c:pt idx="3099">
                  <c:v>41016.666666666613</c:v>
                </c:pt>
                <c:pt idx="3100">
                  <c:v>41016.680555555562</c:v>
                </c:pt>
                <c:pt idx="3101">
                  <c:v>41016.694444444445</c:v>
                </c:pt>
                <c:pt idx="3102">
                  <c:v>41016.708333333336</c:v>
                </c:pt>
                <c:pt idx="3103">
                  <c:v>41016.722222222204</c:v>
                </c:pt>
                <c:pt idx="3104">
                  <c:v>41016.736111111066</c:v>
                </c:pt>
                <c:pt idx="3105">
                  <c:v>41016.75</c:v>
                </c:pt>
                <c:pt idx="3106">
                  <c:v>41016.763888888876</c:v>
                </c:pt>
                <c:pt idx="3107">
                  <c:v>41016.777777777774</c:v>
                </c:pt>
                <c:pt idx="3108">
                  <c:v>41016.791666666577</c:v>
                </c:pt>
                <c:pt idx="3109">
                  <c:v>41016.805555555562</c:v>
                </c:pt>
                <c:pt idx="3110">
                  <c:v>41016.819444444496</c:v>
                </c:pt>
                <c:pt idx="3111">
                  <c:v>41016.833333333336</c:v>
                </c:pt>
                <c:pt idx="3112">
                  <c:v>41016.847222222219</c:v>
                </c:pt>
                <c:pt idx="3113">
                  <c:v>41016.861111111066</c:v>
                </c:pt>
                <c:pt idx="3114">
                  <c:v>41016.875</c:v>
                </c:pt>
                <c:pt idx="3115">
                  <c:v>41016.888888888956</c:v>
                </c:pt>
                <c:pt idx="3116">
                  <c:v>41016.902777777781</c:v>
                </c:pt>
                <c:pt idx="3117">
                  <c:v>41016.916666666664</c:v>
                </c:pt>
                <c:pt idx="3118">
                  <c:v>41016.930555555562</c:v>
                </c:pt>
                <c:pt idx="3119">
                  <c:v>41016.944444444496</c:v>
                </c:pt>
                <c:pt idx="3120">
                  <c:v>41016.958333333343</c:v>
                </c:pt>
                <c:pt idx="3121">
                  <c:v>41016.972222222219</c:v>
                </c:pt>
                <c:pt idx="3122">
                  <c:v>41016.986111111109</c:v>
                </c:pt>
                <c:pt idx="3123">
                  <c:v>41017</c:v>
                </c:pt>
                <c:pt idx="3124">
                  <c:v>41017.013888888891</c:v>
                </c:pt>
                <c:pt idx="3125">
                  <c:v>41017.027777777774</c:v>
                </c:pt>
                <c:pt idx="3126">
                  <c:v>41017.041666666613</c:v>
                </c:pt>
                <c:pt idx="3127">
                  <c:v>41017.055555555562</c:v>
                </c:pt>
                <c:pt idx="3128">
                  <c:v>41017.069444444445</c:v>
                </c:pt>
                <c:pt idx="3129">
                  <c:v>41017.083333333336</c:v>
                </c:pt>
                <c:pt idx="3130">
                  <c:v>41017.097222222204</c:v>
                </c:pt>
                <c:pt idx="3131">
                  <c:v>41017.111111111066</c:v>
                </c:pt>
                <c:pt idx="3132">
                  <c:v>41017.124999999993</c:v>
                </c:pt>
                <c:pt idx="3133">
                  <c:v>41017.138888888891</c:v>
                </c:pt>
                <c:pt idx="3134">
                  <c:v>41017.152777777781</c:v>
                </c:pt>
                <c:pt idx="3135">
                  <c:v>41017.166666666613</c:v>
                </c:pt>
                <c:pt idx="3136">
                  <c:v>41017.180555555562</c:v>
                </c:pt>
                <c:pt idx="3137">
                  <c:v>41017.194444444445</c:v>
                </c:pt>
                <c:pt idx="3138">
                  <c:v>41017.208333333336</c:v>
                </c:pt>
                <c:pt idx="3139">
                  <c:v>41017.222222222204</c:v>
                </c:pt>
                <c:pt idx="3140">
                  <c:v>41017.236111111066</c:v>
                </c:pt>
                <c:pt idx="3141">
                  <c:v>41017.25</c:v>
                </c:pt>
                <c:pt idx="3142">
                  <c:v>41017.263888888876</c:v>
                </c:pt>
                <c:pt idx="3143">
                  <c:v>41017.277777777774</c:v>
                </c:pt>
                <c:pt idx="3144">
                  <c:v>41017.291666666577</c:v>
                </c:pt>
                <c:pt idx="3145">
                  <c:v>41017.305555555562</c:v>
                </c:pt>
                <c:pt idx="3146">
                  <c:v>41017.319444444496</c:v>
                </c:pt>
                <c:pt idx="3147">
                  <c:v>41017.333333333336</c:v>
                </c:pt>
                <c:pt idx="3148">
                  <c:v>41017.347222222219</c:v>
                </c:pt>
                <c:pt idx="3149">
                  <c:v>41017.361111111066</c:v>
                </c:pt>
                <c:pt idx="3150">
                  <c:v>41017.375</c:v>
                </c:pt>
                <c:pt idx="3151">
                  <c:v>41017.388888888956</c:v>
                </c:pt>
                <c:pt idx="3152">
                  <c:v>41017.402777777781</c:v>
                </c:pt>
                <c:pt idx="3153">
                  <c:v>41017.416666666664</c:v>
                </c:pt>
                <c:pt idx="3154">
                  <c:v>41017.430555555562</c:v>
                </c:pt>
                <c:pt idx="3155">
                  <c:v>41017.444444444496</c:v>
                </c:pt>
                <c:pt idx="3156">
                  <c:v>41017.458333333343</c:v>
                </c:pt>
                <c:pt idx="3157">
                  <c:v>41017.472222222219</c:v>
                </c:pt>
                <c:pt idx="3158">
                  <c:v>41017.486111111109</c:v>
                </c:pt>
                <c:pt idx="3159">
                  <c:v>41017.5</c:v>
                </c:pt>
                <c:pt idx="3160">
                  <c:v>41017.513888888891</c:v>
                </c:pt>
                <c:pt idx="3161">
                  <c:v>41017.527777777774</c:v>
                </c:pt>
                <c:pt idx="3162">
                  <c:v>41017.541666666613</c:v>
                </c:pt>
                <c:pt idx="3163">
                  <c:v>41017.555555555562</c:v>
                </c:pt>
                <c:pt idx="3164">
                  <c:v>41017.569444444445</c:v>
                </c:pt>
                <c:pt idx="3165">
                  <c:v>41017.583333333336</c:v>
                </c:pt>
                <c:pt idx="3166">
                  <c:v>41017.597222222204</c:v>
                </c:pt>
                <c:pt idx="3167">
                  <c:v>41017.611111111066</c:v>
                </c:pt>
                <c:pt idx="3168">
                  <c:v>41017.624999999993</c:v>
                </c:pt>
                <c:pt idx="3169">
                  <c:v>41017.638888888891</c:v>
                </c:pt>
                <c:pt idx="3170">
                  <c:v>41017.652777777781</c:v>
                </c:pt>
                <c:pt idx="3171">
                  <c:v>41017.666666666613</c:v>
                </c:pt>
                <c:pt idx="3172">
                  <c:v>41017.680555555562</c:v>
                </c:pt>
                <c:pt idx="3173">
                  <c:v>41017.694444444445</c:v>
                </c:pt>
                <c:pt idx="3174">
                  <c:v>41017.708333333336</c:v>
                </c:pt>
                <c:pt idx="3175">
                  <c:v>41017.722222222204</c:v>
                </c:pt>
                <c:pt idx="3176">
                  <c:v>41017.736111111066</c:v>
                </c:pt>
                <c:pt idx="3177">
                  <c:v>41017.75</c:v>
                </c:pt>
                <c:pt idx="3178">
                  <c:v>41017.763888888876</c:v>
                </c:pt>
                <c:pt idx="3179">
                  <c:v>41017.777777777774</c:v>
                </c:pt>
                <c:pt idx="3180">
                  <c:v>41017.791666666577</c:v>
                </c:pt>
                <c:pt idx="3181">
                  <c:v>41017.805555555562</c:v>
                </c:pt>
                <c:pt idx="3182">
                  <c:v>41017.819444444496</c:v>
                </c:pt>
                <c:pt idx="3183">
                  <c:v>41017.833333333336</c:v>
                </c:pt>
                <c:pt idx="3184">
                  <c:v>41017.847222222219</c:v>
                </c:pt>
                <c:pt idx="3185">
                  <c:v>41017.861111111066</c:v>
                </c:pt>
                <c:pt idx="3186">
                  <c:v>41017.875</c:v>
                </c:pt>
                <c:pt idx="3187">
                  <c:v>41017.888888888956</c:v>
                </c:pt>
                <c:pt idx="3188">
                  <c:v>41017.902777777781</c:v>
                </c:pt>
                <c:pt idx="3189">
                  <c:v>41017.916666666664</c:v>
                </c:pt>
                <c:pt idx="3190">
                  <c:v>41017.930555555562</c:v>
                </c:pt>
                <c:pt idx="3191">
                  <c:v>41017.944444444496</c:v>
                </c:pt>
                <c:pt idx="3192">
                  <c:v>41017.958333333343</c:v>
                </c:pt>
                <c:pt idx="3193">
                  <c:v>41017.972222222219</c:v>
                </c:pt>
                <c:pt idx="3194">
                  <c:v>41017.986111111109</c:v>
                </c:pt>
                <c:pt idx="3195">
                  <c:v>41018</c:v>
                </c:pt>
                <c:pt idx="3196">
                  <c:v>41018.013888888891</c:v>
                </c:pt>
                <c:pt idx="3197">
                  <c:v>41018.027777777774</c:v>
                </c:pt>
                <c:pt idx="3198">
                  <c:v>41018.041666666613</c:v>
                </c:pt>
                <c:pt idx="3199">
                  <c:v>41018.055555555562</c:v>
                </c:pt>
                <c:pt idx="3200">
                  <c:v>41018.069444444445</c:v>
                </c:pt>
                <c:pt idx="3201">
                  <c:v>41018.083333333336</c:v>
                </c:pt>
                <c:pt idx="3202">
                  <c:v>41018.097222222204</c:v>
                </c:pt>
                <c:pt idx="3203">
                  <c:v>41018.111111111066</c:v>
                </c:pt>
                <c:pt idx="3204">
                  <c:v>41018.124999999993</c:v>
                </c:pt>
                <c:pt idx="3205">
                  <c:v>41018.138888888891</c:v>
                </c:pt>
                <c:pt idx="3206">
                  <c:v>41018.152777777781</c:v>
                </c:pt>
                <c:pt idx="3207">
                  <c:v>41018.166666666613</c:v>
                </c:pt>
                <c:pt idx="3208">
                  <c:v>41018.180555555562</c:v>
                </c:pt>
                <c:pt idx="3209">
                  <c:v>41018.194444444445</c:v>
                </c:pt>
                <c:pt idx="3210">
                  <c:v>41018.208333333336</c:v>
                </c:pt>
                <c:pt idx="3211">
                  <c:v>41018.222222222204</c:v>
                </c:pt>
                <c:pt idx="3212">
                  <c:v>41018.236111111066</c:v>
                </c:pt>
                <c:pt idx="3213">
                  <c:v>41018.25</c:v>
                </c:pt>
                <c:pt idx="3214">
                  <c:v>41018.263888888876</c:v>
                </c:pt>
                <c:pt idx="3215">
                  <c:v>41018.277777777774</c:v>
                </c:pt>
                <c:pt idx="3216">
                  <c:v>41018.291666666577</c:v>
                </c:pt>
                <c:pt idx="3217">
                  <c:v>41018.305555555562</c:v>
                </c:pt>
                <c:pt idx="3218">
                  <c:v>41018.319444444496</c:v>
                </c:pt>
                <c:pt idx="3219">
                  <c:v>41018.333333333336</c:v>
                </c:pt>
                <c:pt idx="3220">
                  <c:v>41018.347222222219</c:v>
                </c:pt>
                <c:pt idx="3221">
                  <c:v>41018.361111111066</c:v>
                </c:pt>
                <c:pt idx="3222">
                  <c:v>41018.375</c:v>
                </c:pt>
                <c:pt idx="3223">
                  <c:v>41018.388888888956</c:v>
                </c:pt>
                <c:pt idx="3224">
                  <c:v>41018.402777777781</c:v>
                </c:pt>
                <c:pt idx="3225">
                  <c:v>41018.416666666664</c:v>
                </c:pt>
                <c:pt idx="3226">
                  <c:v>41018.430555555562</c:v>
                </c:pt>
                <c:pt idx="3227">
                  <c:v>41018.444444444496</c:v>
                </c:pt>
                <c:pt idx="3228">
                  <c:v>41018.458333333343</c:v>
                </c:pt>
                <c:pt idx="3229">
                  <c:v>41018.472222222219</c:v>
                </c:pt>
                <c:pt idx="3230">
                  <c:v>41018.486111111109</c:v>
                </c:pt>
                <c:pt idx="3231">
                  <c:v>41018.5</c:v>
                </c:pt>
                <c:pt idx="3232">
                  <c:v>41018.513888888891</c:v>
                </c:pt>
                <c:pt idx="3233">
                  <c:v>41018.527777777774</c:v>
                </c:pt>
                <c:pt idx="3234">
                  <c:v>41018.541666666613</c:v>
                </c:pt>
                <c:pt idx="3235">
                  <c:v>41018.555555555562</c:v>
                </c:pt>
                <c:pt idx="3236">
                  <c:v>41018.569444444445</c:v>
                </c:pt>
                <c:pt idx="3237">
                  <c:v>41018.583333333336</c:v>
                </c:pt>
                <c:pt idx="3238">
                  <c:v>41018.597222222204</c:v>
                </c:pt>
                <c:pt idx="3239">
                  <c:v>41018.611111111066</c:v>
                </c:pt>
                <c:pt idx="3240">
                  <c:v>41018.624999999993</c:v>
                </c:pt>
                <c:pt idx="3241">
                  <c:v>41018.638888888891</c:v>
                </c:pt>
                <c:pt idx="3242">
                  <c:v>41018.652777777781</c:v>
                </c:pt>
                <c:pt idx="3243">
                  <c:v>41018.666666666613</c:v>
                </c:pt>
                <c:pt idx="3244">
                  <c:v>41018.680555555562</c:v>
                </c:pt>
                <c:pt idx="3245">
                  <c:v>41018.694444444445</c:v>
                </c:pt>
                <c:pt idx="3246">
                  <c:v>41018.708333333336</c:v>
                </c:pt>
                <c:pt idx="3247">
                  <c:v>41018.722222222204</c:v>
                </c:pt>
                <c:pt idx="3248">
                  <c:v>41018.736111111066</c:v>
                </c:pt>
                <c:pt idx="3249">
                  <c:v>41018.75</c:v>
                </c:pt>
                <c:pt idx="3250">
                  <c:v>41018.763888888876</c:v>
                </c:pt>
                <c:pt idx="3251">
                  <c:v>41018.777777777774</c:v>
                </c:pt>
                <c:pt idx="3252">
                  <c:v>41018.791666666577</c:v>
                </c:pt>
                <c:pt idx="3253">
                  <c:v>41018.805555555562</c:v>
                </c:pt>
                <c:pt idx="3254">
                  <c:v>41018.819444444496</c:v>
                </c:pt>
                <c:pt idx="3255">
                  <c:v>41018.833333333336</c:v>
                </c:pt>
                <c:pt idx="3256">
                  <c:v>41018.847222222219</c:v>
                </c:pt>
                <c:pt idx="3257">
                  <c:v>41018.861111111066</c:v>
                </c:pt>
                <c:pt idx="3258">
                  <c:v>41018.875</c:v>
                </c:pt>
                <c:pt idx="3259">
                  <c:v>41018.888888888956</c:v>
                </c:pt>
                <c:pt idx="3260">
                  <c:v>41018.902777777781</c:v>
                </c:pt>
                <c:pt idx="3261">
                  <c:v>41018.916666666664</c:v>
                </c:pt>
                <c:pt idx="3262">
                  <c:v>41018.930555555562</c:v>
                </c:pt>
                <c:pt idx="3263">
                  <c:v>41018.944444444496</c:v>
                </c:pt>
                <c:pt idx="3264">
                  <c:v>41018.958333333343</c:v>
                </c:pt>
                <c:pt idx="3265">
                  <c:v>41018.972222222219</c:v>
                </c:pt>
                <c:pt idx="3266">
                  <c:v>41018.986111111109</c:v>
                </c:pt>
                <c:pt idx="3267">
                  <c:v>41019</c:v>
                </c:pt>
                <c:pt idx="3268">
                  <c:v>41019.013888888891</c:v>
                </c:pt>
                <c:pt idx="3269">
                  <c:v>41019.027777777774</c:v>
                </c:pt>
                <c:pt idx="3270">
                  <c:v>41019.041666666613</c:v>
                </c:pt>
                <c:pt idx="3271">
                  <c:v>41019.055555555562</c:v>
                </c:pt>
                <c:pt idx="3272">
                  <c:v>41019.069444444445</c:v>
                </c:pt>
                <c:pt idx="3273">
                  <c:v>41019.083333333336</c:v>
                </c:pt>
                <c:pt idx="3274">
                  <c:v>41019.097222222204</c:v>
                </c:pt>
                <c:pt idx="3275">
                  <c:v>41019.111111111066</c:v>
                </c:pt>
                <c:pt idx="3276">
                  <c:v>41019.124999999993</c:v>
                </c:pt>
                <c:pt idx="3277">
                  <c:v>41019.138888888891</c:v>
                </c:pt>
                <c:pt idx="3278">
                  <c:v>41019.152777777781</c:v>
                </c:pt>
                <c:pt idx="3279">
                  <c:v>41019.166666666613</c:v>
                </c:pt>
                <c:pt idx="3280">
                  <c:v>41019.180555555562</c:v>
                </c:pt>
                <c:pt idx="3281">
                  <c:v>41019.194444444445</c:v>
                </c:pt>
                <c:pt idx="3282">
                  <c:v>41019.208333333336</c:v>
                </c:pt>
                <c:pt idx="3283">
                  <c:v>41019.222222222204</c:v>
                </c:pt>
                <c:pt idx="3284">
                  <c:v>41019.236111111066</c:v>
                </c:pt>
                <c:pt idx="3285">
                  <c:v>41019.25</c:v>
                </c:pt>
                <c:pt idx="3286">
                  <c:v>41019.263888888876</c:v>
                </c:pt>
                <c:pt idx="3287">
                  <c:v>41019.277777777774</c:v>
                </c:pt>
                <c:pt idx="3288">
                  <c:v>41019.291666666577</c:v>
                </c:pt>
                <c:pt idx="3289">
                  <c:v>41019.305555555562</c:v>
                </c:pt>
                <c:pt idx="3290">
                  <c:v>41019.319444444496</c:v>
                </c:pt>
                <c:pt idx="3291">
                  <c:v>41019.333333333336</c:v>
                </c:pt>
                <c:pt idx="3292">
                  <c:v>41019.347222222219</c:v>
                </c:pt>
                <c:pt idx="3293">
                  <c:v>41019.361111111066</c:v>
                </c:pt>
                <c:pt idx="3294">
                  <c:v>41019.375</c:v>
                </c:pt>
                <c:pt idx="3295">
                  <c:v>41019.388888888956</c:v>
                </c:pt>
                <c:pt idx="3296">
                  <c:v>41019.402777777781</c:v>
                </c:pt>
                <c:pt idx="3297">
                  <c:v>41019.416666666664</c:v>
                </c:pt>
                <c:pt idx="3298">
                  <c:v>41019.430555555562</c:v>
                </c:pt>
                <c:pt idx="3299">
                  <c:v>41019.444444444496</c:v>
                </c:pt>
                <c:pt idx="3300">
                  <c:v>41019.458333333343</c:v>
                </c:pt>
                <c:pt idx="3301">
                  <c:v>41019.472222222219</c:v>
                </c:pt>
                <c:pt idx="3302">
                  <c:v>41019.486111111109</c:v>
                </c:pt>
                <c:pt idx="3303">
                  <c:v>41019.5</c:v>
                </c:pt>
                <c:pt idx="3304">
                  <c:v>41019.513888888891</c:v>
                </c:pt>
                <c:pt idx="3305">
                  <c:v>41019.527777777774</c:v>
                </c:pt>
                <c:pt idx="3306">
                  <c:v>41019.541666666613</c:v>
                </c:pt>
                <c:pt idx="3307">
                  <c:v>41019.555555555562</c:v>
                </c:pt>
                <c:pt idx="3308">
                  <c:v>41019.569444444445</c:v>
                </c:pt>
                <c:pt idx="3309">
                  <c:v>41019.583333333336</c:v>
                </c:pt>
                <c:pt idx="3310">
                  <c:v>41019.597222222204</c:v>
                </c:pt>
                <c:pt idx="3311">
                  <c:v>41019.611111111066</c:v>
                </c:pt>
                <c:pt idx="3312">
                  <c:v>41019.624999999993</c:v>
                </c:pt>
                <c:pt idx="3313">
                  <c:v>41019.638888888891</c:v>
                </c:pt>
                <c:pt idx="3314">
                  <c:v>41019.652777777781</c:v>
                </c:pt>
                <c:pt idx="3315">
                  <c:v>41019.666666666613</c:v>
                </c:pt>
                <c:pt idx="3316">
                  <c:v>41019.680555555562</c:v>
                </c:pt>
                <c:pt idx="3317">
                  <c:v>41019.694444444445</c:v>
                </c:pt>
                <c:pt idx="3318">
                  <c:v>41019.708333333336</c:v>
                </c:pt>
                <c:pt idx="3319">
                  <c:v>41019.722222222204</c:v>
                </c:pt>
                <c:pt idx="3320">
                  <c:v>41019.736111111066</c:v>
                </c:pt>
                <c:pt idx="3321">
                  <c:v>41019.75</c:v>
                </c:pt>
                <c:pt idx="3322">
                  <c:v>41019.763888888876</c:v>
                </c:pt>
                <c:pt idx="3323">
                  <c:v>41019.777777777774</c:v>
                </c:pt>
                <c:pt idx="3324">
                  <c:v>41019.791666666577</c:v>
                </c:pt>
                <c:pt idx="3325">
                  <c:v>41019.805555555562</c:v>
                </c:pt>
                <c:pt idx="3326">
                  <c:v>41019.819444444496</c:v>
                </c:pt>
                <c:pt idx="3327">
                  <c:v>41019.833333333336</c:v>
                </c:pt>
                <c:pt idx="3328">
                  <c:v>41019.847222222219</c:v>
                </c:pt>
                <c:pt idx="3329">
                  <c:v>41019.861111111066</c:v>
                </c:pt>
                <c:pt idx="3330">
                  <c:v>41019.875</c:v>
                </c:pt>
                <c:pt idx="3331">
                  <c:v>41019.888888888956</c:v>
                </c:pt>
                <c:pt idx="3332">
                  <c:v>41019.902777777781</c:v>
                </c:pt>
                <c:pt idx="3333">
                  <c:v>41019.916666666664</c:v>
                </c:pt>
                <c:pt idx="3334">
                  <c:v>41019.930555555562</c:v>
                </c:pt>
                <c:pt idx="3335">
                  <c:v>41019.944444444496</c:v>
                </c:pt>
                <c:pt idx="3336">
                  <c:v>41019.958333333343</c:v>
                </c:pt>
                <c:pt idx="3337">
                  <c:v>41019.972222222219</c:v>
                </c:pt>
                <c:pt idx="3338">
                  <c:v>41019.986111111109</c:v>
                </c:pt>
                <c:pt idx="3339">
                  <c:v>41020</c:v>
                </c:pt>
                <c:pt idx="3340">
                  <c:v>41020.013888888891</c:v>
                </c:pt>
                <c:pt idx="3341">
                  <c:v>41020.027777777774</c:v>
                </c:pt>
                <c:pt idx="3342">
                  <c:v>41020.041666666613</c:v>
                </c:pt>
                <c:pt idx="3343">
                  <c:v>41020.055555555562</c:v>
                </c:pt>
                <c:pt idx="3344">
                  <c:v>41020.069444444445</c:v>
                </c:pt>
                <c:pt idx="3345">
                  <c:v>41020.083333333336</c:v>
                </c:pt>
                <c:pt idx="3346">
                  <c:v>41020.097222222204</c:v>
                </c:pt>
                <c:pt idx="3347">
                  <c:v>41020.111111111066</c:v>
                </c:pt>
                <c:pt idx="3348">
                  <c:v>41020.124999999993</c:v>
                </c:pt>
                <c:pt idx="3349">
                  <c:v>41020.138888888891</c:v>
                </c:pt>
                <c:pt idx="3350">
                  <c:v>41020.152777777781</c:v>
                </c:pt>
                <c:pt idx="3351">
                  <c:v>41020.166666666613</c:v>
                </c:pt>
                <c:pt idx="3352">
                  <c:v>41020.180555555562</c:v>
                </c:pt>
                <c:pt idx="3353">
                  <c:v>41020.194444444445</c:v>
                </c:pt>
                <c:pt idx="3354">
                  <c:v>41020.208333333336</c:v>
                </c:pt>
                <c:pt idx="3355">
                  <c:v>41020.222222222204</c:v>
                </c:pt>
                <c:pt idx="3356">
                  <c:v>41020.236111111066</c:v>
                </c:pt>
                <c:pt idx="3357">
                  <c:v>41020.25</c:v>
                </c:pt>
                <c:pt idx="3358">
                  <c:v>41020.263888888876</c:v>
                </c:pt>
                <c:pt idx="3359">
                  <c:v>41020.277777777774</c:v>
                </c:pt>
                <c:pt idx="3360">
                  <c:v>41020.291666666577</c:v>
                </c:pt>
                <c:pt idx="3361">
                  <c:v>41020.305555555562</c:v>
                </c:pt>
                <c:pt idx="3362">
                  <c:v>41020.319444444496</c:v>
                </c:pt>
                <c:pt idx="3363">
                  <c:v>41020.333333333336</c:v>
                </c:pt>
                <c:pt idx="3364">
                  <c:v>41020.347222222219</c:v>
                </c:pt>
                <c:pt idx="3365">
                  <c:v>41020.361111111066</c:v>
                </c:pt>
                <c:pt idx="3366">
                  <c:v>41020.375</c:v>
                </c:pt>
                <c:pt idx="3367">
                  <c:v>41020.388888888956</c:v>
                </c:pt>
                <c:pt idx="3368">
                  <c:v>41020.402777777781</c:v>
                </c:pt>
                <c:pt idx="3369">
                  <c:v>41020.416666666664</c:v>
                </c:pt>
                <c:pt idx="3370">
                  <c:v>41020.430555555562</c:v>
                </c:pt>
                <c:pt idx="3371">
                  <c:v>41020.444444444496</c:v>
                </c:pt>
                <c:pt idx="3372">
                  <c:v>41020.458333333343</c:v>
                </c:pt>
                <c:pt idx="3373">
                  <c:v>41020.472222222219</c:v>
                </c:pt>
                <c:pt idx="3374">
                  <c:v>41020.486111111109</c:v>
                </c:pt>
                <c:pt idx="3375">
                  <c:v>41020.5</c:v>
                </c:pt>
                <c:pt idx="3376">
                  <c:v>41020.513888888891</c:v>
                </c:pt>
                <c:pt idx="3377">
                  <c:v>41020.527777777774</c:v>
                </c:pt>
                <c:pt idx="3378">
                  <c:v>41020.541666666613</c:v>
                </c:pt>
                <c:pt idx="3379">
                  <c:v>41020.555555555562</c:v>
                </c:pt>
                <c:pt idx="3380">
                  <c:v>41020.569444444445</c:v>
                </c:pt>
                <c:pt idx="3381">
                  <c:v>41020.583333333336</c:v>
                </c:pt>
                <c:pt idx="3382">
                  <c:v>41020.597222222204</c:v>
                </c:pt>
                <c:pt idx="3383">
                  <c:v>41020.611111111066</c:v>
                </c:pt>
                <c:pt idx="3384">
                  <c:v>41020.624999999993</c:v>
                </c:pt>
                <c:pt idx="3385">
                  <c:v>41020.638888888891</c:v>
                </c:pt>
                <c:pt idx="3386">
                  <c:v>41020.652777777781</c:v>
                </c:pt>
                <c:pt idx="3387">
                  <c:v>41020.666666666613</c:v>
                </c:pt>
                <c:pt idx="3388">
                  <c:v>41020.680555555562</c:v>
                </c:pt>
                <c:pt idx="3389">
                  <c:v>41020.694444444445</c:v>
                </c:pt>
                <c:pt idx="3390">
                  <c:v>41020.708333333336</c:v>
                </c:pt>
                <c:pt idx="3391">
                  <c:v>41020.722222222204</c:v>
                </c:pt>
                <c:pt idx="3392">
                  <c:v>41020.736111111066</c:v>
                </c:pt>
                <c:pt idx="3393">
                  <c:v>41020.75</c:v>
                </c:pt>
                <c:pt idx="3394">
                  <c:v>41020.763888888876</c:v>
                </c:pt>
                <c:pt idx="3395">
                  <c:v>41020.777777777774</c:v>
                </c:pt>
                <c:pt idx="3396">
                  <c:v>41020.791666666577</c:v>
                </c:pt>
                <c:pt idx="3397">
                  <c:v>41020.805555555562</c:v>
                </c:pt>
                <c:pt idx="3398">
                  <c:v>41020.819444444496</c:v>
                </c:pt>
                <c:pt idx="3399">
                  <c:v>41020.833333333336</c:v>
                </c:pt>
                <c:pt idx="3400">
                  <c:v>41020.847222222219</c:v>
                </c:pt>
                <c:pt idx="3401">
                  <c:v>41020.861111111066</c:v>
                </c:pt>
                <c:pt idx="3402">
                  <c:v>41020.875</c:v>
                </c:pt>
                <c:pt idx="3403">
                  <c:v>41020.888888888956</c:v>
                </c:pt>
                <c:pt idx="3404">
                  <c:v>41020.902777777781</c:v>
                </c:pt>
                <c:pt idx="3405">
                  <c:v>41020.916666666664</c:v>
                </c:pt>
                <c:pt idx="3406">
                  <c:v>41020.930555555562</c:v>
                </c:pt>
                <c:pt idx="3407">
                  <c:v>41020.944444444496</c:v>
                </c:pt>
                <c:pt idx="3408">
                  <c:v>41020.958333333343</c:v>
                </c:pt>
                <c:pt idx="3409">
                  <c:v>41020.972222222219</c:v>
                </c:pt>
                <c:pt idx="3410">
                  <c:v>41020.986111111109</c:v>
                </c:pt>
                <c:pt idx="3411">
                  <c:v>41021</c:v>
                </c:pt>
                <c:pt idx="3412">
                  <c:v>41021.013888888891</c:v>
                </c:pt>
                <c:pt idx="3413">
                  <c:v>41021.027777777774</c:v>
                </c:pt>
                <c:pt idx="3414">
                  <c:v>41021.041666666613</c:v>
                </c:pt>
                <c:pt idx="3415">
                  <c:v>41021.055555555562</c:v>
                </c:pt>
                <c:pt idx="3416">
                  <c:v>41021.069444444445</c:v>
                </c:pt>
                <c:pt idx="3417">
                  <c:v>41021.083333333336</c:v>
                </c:pt>
                <c:pt idx="3418">
                  <c:v>41021.097222222204</c:v>
                </c:pt>
                <c:pt idx="3419">
                  <c:v>41021.111111111066</c:v>
                </c:pt>
                <c:pt idx="3420">
                  <c:v>41021.124999999993</c:v>
                </c:pt>
                <c:pt idx="3421">
                  <c:v>41021.138888888891</c:v>
                </c:pt>
                <c:pt idx="3422">
                  <c:v>41021.152777777781</c:v>
                </c:pt>
                <c:pt idx="3423">
                  <c:v>41021.166666666613</c:v>
                </c:pt>
                <c:pt idx="3424">
                  <c:v>41021.180555555562</c:v>
                </c:pt>
                <c:pt idx="3425">
                  <c:v>41021.194444444445</c:v>
                </c:pt>
                <c:pt idx="3426">
                  <c:v>41021.208333333336</c:v>
                </c:pt>
                <c:pt idx="3427">
                  <c:v>41021.222222222204</c:v>
                </c:pt>
                <c:pt idx="3428">
                  <c:v>41021.236111111066</c:v>
                </c:pt>
                <c:pt idx="3429">
                  <c:v>41021.25</c:v>
                </c:pt>
                <c:pt idx="3430">
                  <c:v>41021.263888888876</c:v>
                </c:pt>
                <c:pt idx="3431">
                  <c:v>41021.277777777774</c:v>
                </c:pt>
                <c:pt idx="3432">
                  <c:v>41021.291666666577</c:v>
                </c:pt>
                <c:pt idx="3433">
                  <c:v>41021.305555555562</c:v>
                </c:pt>
                <c:pt idx="3434">
                  <c:v>41021.319444444496</c:v>
                </c:pt>
                <c:pt idx="3435">
                  <c:v>41021.333333333336</c:v>
                </c:pt>
                <c:pt idx="3436">
                  <c:v>41021.347222222219</c:v>
                </c:pt>
                <c:pt idx="3437">
                  <c:v>41021.361111111066</c:v>
                </c:pt>
                <c:pt idx="3438">
                  <c:v>41021.375</c:v>
                </c:pt>
                <c:pt idx="3439">
                  <c:v>41021.388888888956</c:v>
                </c:pt>
                <c:pt idx="3440">
                  <c:v>41021.402777777781</c:v>
                </c:pt>
                <c:pt idx="3441">
                  <c:v>41021.416666666664</c:v>
                </c:pt>
                <c:pt idx="3442">
                  <c:v>41021.430555555562</c:v>
                </c:pt>
                <c:pt idx="3443">
                  <c:v>41021.444444444496</c:v>
                </c:pt>
                <c:pt idx="3444">
                  <c:v>41021.458333333343</c:v>
                </c:pt>
                <c:pt idx="3445">
                  <c:v>41021.472222222219</c:v>
                </c:pt>
                <c:pt idx="3446">
                  <c:v>41021.486111111109</c:v>
                </c:pt>
                <c:pt idx="3447">
                  <c:v>41021.5</c:v>
                </c:pt>
                <c:pt idx="3448">
                  <c:v>41021.513888888891</c:v>
                </c:pt>
                <c:pt idx="3449">
                  <c:v>41021.527777777774</c:v>
                </c:pt>
                <c:pt idx="3450">
                  <c:v>41021.541666666613</c:v>
                </c:pt>
                <c:pt idx="3451">
                  <c:v>41021.555555555562</c:v>
                </c:pt>
                <c:pt idx="3452">
                  <c:v>41021.569444444445</c:v>
                </c:pt>
                <c:pt idx="3453">
                  <c:v>41021.583333333336</c:v>
                </c:pt>
                <c:pt idx="3454">
                  <c:v>41021.597222222204</c:v>
                </c:pt>
                <c:pt idx="3455">
                  <c:v>41021.611111111066</c:v>
                </c:pt>
                <c:pt idx="3456">
                  <c:v>41021.624999999993</c:v>
                </c:pt>
                <c:pt idx="3457">
                  <c:v>41021.638888888891</c:v>
                </c:pt>
                <c:pt idx="3458">
                  <c:v>41021.652777777781</c:v>
                </c:pt>
                <c:pt idx="3459">
                  <c:v>41021.666666666613</c:v>
                </c:pt>
                <c:pt idx="3460">
                  <c:v>41021.680555555562</c:v>
                </c:pt>
                <c:pt idx="3461">
                  <c:v>41021.694444444445</c:v>
                </c:pt>
                <c:pt idx="3462">
                  <c:v>41021.708333333336</c:v>
                </c:pt>
                <c:pt idx="3463">
                  <c:v>41021.722222222204</c:v>
                </c:pt>
                <c:pt idx="3464">
                  <c:v>41021.736111111066</c:v>
                </c:pt>
                <c:pt idx="3465">
                  <c:v>41021.75</c:v>
                </c:pt>
                <c:pt idx="3466">
                  <c:v>41021.763888888876</c:v>
                </c:pt>
                <c:pt idx="3467">
                  <c:v>41021.777777777774</c:v>
                </c:pt>
                <c:pt idx="3468">
                  <c:v>41021.791666666577</c:v>
                </c:pt>
                <c:pt idx="3469">
                  <c:v>41021.805555555562</c:v>
                </c:pt>
                <c:pt idx="3470">
                  <c:v>41021.819444444496</c:v>
                </c:pt>
                <c:pt idx="3471">
                  <c:v>41021.833333333336</c:v>
                </c:pt>
                <c:pt idx="3472">
                  <c:v>41021.847222222219</c:v>
                </c:pt>
                <c:pt idx="3473">
                  <c:v>41021.861111111066</c:v>
                </c:pt>
                <c:pt idx="3474">
                  <c:v>41021.875</c:v>
                </c:pt>
                <c:pt idx="3475">
                  <c:v>41021.888888888956</c:v>
                </c:pt>
                <c:pt idx="3476">
                  <c:v>41021.902777777781</c:v>
                </c:pt>
                <c:pt idx="3477">
                  <c:v>41021.916666666664</c:v>
                </c:pt>
                <c:pt idx="3478">
                  <c:v>41021.930555555562</c:v>
                </c:pt>
                <c:pt idx="3479">
                  <c:v>41021.944444444496</c:v>
                </c:pt>
                <c:pt idx="3480">
                  <c:v>41021.958333333343</c:v>
                </c:pt>
                <c:pt idx="3481">
                  <c:v>41021.972222222219</c:v>
                </c:pt>
                <c:pt idx="3482">
                  <c:v>41021.986111111109</c:v>
                </c:pt>
                <c:pt idx="3483">
                  <c:v>41022</c:v>
                </c:pt>
                <c:pt idx="3484">
                  <c:v>41022.013888888891</c:v>
                </c:pt>
                <c:pt idx="3485">
                  <c:v>41022.027777777774</c:v>
                </c:pt>
                <c:pt idx="3486">
                  <c:v>41022.041666666613</c:v>
                </c:pt>
                <c:pt idx="3487">
                  <c:v>41022.055555555562</c:v>
                </c:pt>
                <c:pt idx="3488">
                  <c:v>41022.069444444445</c:v>
                </c:pt>
                <c:pt idx="3489">
                  <c:v>41022.083333333336</c:v>
                </c:pt>
                <c:pt idx="3490">
                  <c:v>41022.097222222204</c:v>
                </c:pt>
                <c:pt idx="3491">
                  <c:v>41022.111111111066</c:v>
                </c:pt>
                <c:pt idx="3492">
                  <c:v>41022.124999999993</c:v>
                </c:pt>
                <c:pt idx="3493">
                  <c:v>41022.138888888891</c:v>
                </c:pt>
                <c:pt idx="3494">
                  <c:v>41022.152777777781</c:v>
                </c:pt>
                <c:pt idx="3495">
                  <c:v>41022.166666666613</c:v>
                </c:pt>
                <c:pt idx="3496">
                  <c:v>41022.180555555562</c:v>
                </c:pt>
                <c:pt idx="3497">
                  <c:v>41022.194444444445</c:v>
                </c:pt>
                <c:pt idx="3498">
                  <c:v>41022.208333333336</c:v>
                </c:pt>
                <c:pt idx="3499">
                  <c:v>41022.222222222204</c:v>
                </c:pt>
                <c:pt idx="3500">
                  <c:v>41022.236111111066</c:v>
                </c:pt>
                <c:pt idx="3501">
                  <c:v>41022.25</c:v>
                </c:pt>
                <c:pt idx="3502">
                  <c:v>41022.263888888876</c:v>
                </c:pt>
                <c:pt idx="3503">
                  <c:v>41022.277777777774</c:v>
                </c:pt>
                <c:pt idx="3504">
                  <c:v>41022.291666666577</c:v>
                </c:pt>
                <c:pt idx="3505">
                  <c:v>41022.305555555562</c:v>
                </c:pt>
                <c:pt idx="3506">
                  <c:v>41022.319444444496</c:v>
                </c:pt>
                <c:pt idx="3507">
                  <c:v>41022.333333333336</c:v>
                </c:pt>
                <c:pt idx="3508">
                  <c:v>41022.347222222219</c:v>
                </c:pt>
                <c:pt idx="3509">
                  <c:v>41022.361111111066</c:v>
                </c:pt>
                <c:pt idx="3510">
                  <c:v>41022.375</c:v>
                </c:pt>
                <c:pt idx="3511">
                  <c:v>41022.388888888956</c:v>
                </c:pt>
                <c:pt idx="3512">
                  <c:v>41022.402777777781</c:v>
                </c:pt>
                <c:pt idx="3513">
                  <c:v>41022.416666666664</c:v>
                </c:pt>
                <c:pt idx="3514">
                  <c:v>41022.430555555562</c:v>
                </c:pt>
                <c:pt idx="3515">
                  <c:v>41022.444444444496</c:v>
                </c:pt>
                <c:pt idx="3516">
                  <c:v>41022.458333333343</c:v>
                </c:pt>
                <c:pt idx="3517">
                  <c:v>41022.472222222219</c:v>
                </c:pt>
                <c:pt idx="3518">
                  <c:v>41022.486111111109</c:v>
                </c:pt>
                <c:pt idx="3519">
                  <c:v>41022.5</c:v>
                </c:pt>
                <c:pt idx="3520">
                  <c:v>41022.513888888891</c:v>
                </c:pt>
                <c:pt idx="3521">
                  <c:v>41022.527777777774</c:v>
                </c:pt>
                <c:pt idx="3522">
                  <c:v>41022.541666666613</c:v>
                </c:pt>
                <c:pt idx="3523">
                  <c:v>41022.555555555562</c:v>
                </c:pt>
                <c:pt idx="3524">
                  <c:v>41022.569444444445</c:v>
                </c:pt>
                <c:pt idx="3525">
                  <c:v>41022.583333333336</c:v>
                </c:pt>
                <c:pt idx="3526">
                  <c:v>41022.597222222204</c:v>
                </c:pt>
                <c:pt idx="3527">
                  <c:v>41022.611111111066</c:v>
                </c:pt>
                <c:pt idx="3528">
                  <c:v>41022.624999999993</c:v>
                </c:pt>
                <c:pt idx="3529">
                  <c:v>41022.638888888891</c:v>
                </c:pt>
                <c:pt idx="3530">
                  <c:v>41022.652777777781</c:v>
                </c:pt>
                <c:pt idx="3531">
                  <c:v>41022.666666666613</c:v>
                </c:pt>
                <c:pt idx="3532">
                  <c:v>41022.680555555562</c:v>
                </c:pt>
                <c:pt idx="3533">
                  <c:v>41022.694444444445</c:v>
                </c:pt>
                <c:pt idx="3534">
                  <c:v>41022.708333333336</c:v>
                </c:pt>
                <c:pt idx="3535">
                  <c:v>41022.722222222204</c:v>
                </c:pt>
                <c:pt idx="3536">
                  <c:v>41022.736111111066</c:v>
                </c:pt>
                <c:pt idx="3537">
                  <c:v>41022.75</c:v>
                </c:pt>
                <c:pt idx="3538">
                  <c:v>41022.763888888876</c:v>
                </c:pt>
                <c:pt idx="3539">
                  <c:v>41022.777777777774</c:v>
                </c:pt>
                <c:pt idx="3540">
                  <c:v>41022.791666666577</c:v>
                </c:pt>
                <c:pt idx="3541">
                  <c:v>41022.805555555562</c:v>
                </c:pt>
                <c:pt idx="3542">
                  <c:v>41022.819444444496</c:v>
                </c:pt>
                <c:pt idx="3543">
                  <c:v>41022.833333333336</c:v>
                </c:pt>
                <c:pt idx="3544">
                  <c:v>41022.847222222219</c:v>
                </c:pt>
                <c:pt idx="3545">
                  <c:v>41022.861111111066</c:v>
                </c:pt>
                <c:pt idx="3546">
                  <c:v>41022.875</c:v>
                </c:pt>
                <c:pt idx="3547">
                  <c:v>41022.888888888956</c:v>
                </c:pt>
                <c:pt idx="3548">
                  <c:v>41022.902777777781</c:v>
                </c:pt>
                <c:pt idx="3549">
                  <c:v>41022.916666666664</c:v>
                </c:pt>
                <c:pt idx="3550">
                  <c:v>41022.930555555562</c:v>
                </c:pt>
                <c:pt idx="3551">
                  <c:v>41022.944444444496</c:v>
                </c:pt>
                <c:pt idx="3552">
                  <c:v>41022.958333333343</c:v>
                </c:pt>
                <c:pt idx="3553">
                  <c:v>41022.972222222219</c:v>
                </c:pt>
                <c:pt idx="3554">
                  <c:v>41022.986111111109</c:v>
                </c:pt>
                <c:pt idx="3555">
                  <c:v>41023</c:v>
                </c:pt>
                <c:pt idx="3556">
                  <c:v>41023.013888888891</c:v>
                </c:pt>
                <c:pt idx="3557">
                  <c:v>41023.027777777774</c:v>
                </c:pt>
                <c:pt idx="3558">
                  <c:v>41023.041666666613</c:v>
                </c:pt>
                <c:pt idx="3559">
                  <c:v>41023.055555555562</c:v>
                </c:pt>
                <c:pt idx="3560">
                  <c:v>41023.069444444445</c:v>
                </c:pt>
                <c:pt idx="3561">
                  <c:v>41023.083333333336</c:v>
                </c:pt>
                <c:pt idx="3562">
                  <c:v>41023.097222222204</c:v>
                </c:pt>
                <c:pt idx="3563">
                  <c:v>41023.111111111066</c:v>
                </c:pt>
                <c:pt idx="3564">
                  <c:v>41023.124999999993</c:v>
                </c:pt>
                <c:pt idx="3565">
                  <c:v>41023.138888888891</c:v>
                </c:pt>
                <c:pt idx="3566">
                  <c:v>41023.152777777781</c:v>
                </c:pt>
                <c:pt idx="3567">
                  <c:v>41023.166666666613</c:v>
                </c:pt>
                <c:pt idx="3568">
                  <c:v>41023.180555555562</c:v>
                </c:pt>
                <c:pt idx="3569">
                  <c:v>41023.194444444445</c:v>
                </c:pt>
                <c:pt idx="3570">
                  <c:v>41023.208333333336</c:v>
                </c:pt>
                <c:pt idx="3571">
                  <c:v>41023.222222222204</c:v>
                </c:pt>
                <c:pt idx="3572">
                  <c:v>41023.236111111066</c:v>
                </c:pt>
                <c:pt idx="3573">
                  <c:v>41023.25</c:v>
                </c:pt>
                <c:pt idx="3574">
                  <c:v>41023.263888888876</c:v>
                </c:pt>
                <c:pt idx="3575">
                  <c:v>41023.277777777774</c:v>
                </c:pt>
                <c:pt idx="3576">
                  <c:v>41023.291666666577</c:v>
                </c:pt>
                <c:pt idx="3577">
                  <c:v>41023.305555555562</c:v>
                </c:pt>
                <c:pt idx="3578">
                  <c:v>41023.319444444496</c:v>
                </c:pt>
                <c:pt idx="3579">
                  <c:v>41023.333333333336</c:v>
                </c:pt>
                <c:pt idx="3580">
                  <c:v>41023.347222222219</c:v>
                </c:pt>
                <c:pt idx="3581">
                  <c:v>41023.361111111066</c:v>
                </c:pt>
                <c:pt idx="3582">
                  <c:v>41023.375</c:v>
                </c:pt>
                <c:pt idx="3583">
                  <c:v>41023.388888888956</c:v>
                </c:pt>
                <c:pt idx="3584">
                  <c:v>41023.402777777781</c:v>
                </c:pt>
                <c:pt idx="3585">
                  <c:v>41023.416666666664</c:v>
                </c:pt>
                <c:pt idx="3586">
                  <c:v>41023.430555555562</c:v>
                </c:pt>
                <c:pt idx="3587">
                  <c:v>41023.444444444496</c:v>
                </c:pt>
                <c:pt idx="3588">
                  <c:v>41023.458333333343</c:v>
                </c:pt>
                <c:pt idx="3589">
                  <c:v>41023.472222222219</c:v>
                </c:pt>
                <c:pt idx="3590">
                  <c:v>41023.486111111109</c:v>
                </c:pt>
                <c:pt idx="3591">
                  <c:v>41023.5</c:v>
                </c:pt>
                <c:pt idx="3592">
                  <c:v>41023.513888888891</c:v>
                </c:pt>
                <c:pt idx="3593">
                  <c:v>41023.527777777774</c:v>
                </c:pt>
                <c:pt idx="3594">
                  <c:v>41023.541666666613</c:v>
                </c:pt>
                <c:pt idx="3595">
                  <c:v>41023.555555555562</c:v>
                </c:pt>
                <c:pt idx="3596">
                  <c:v>41023.569444444445</c:v>
                </c:pt>
                <c:pt idx="3597">
                  <c:v>41023.583333333336</c:v>
                </c:pt>
                <c:pt idx="3598">
                  <c:v>41023.597222222204</c:v>
                </c:pt>
                <c:pt idx="3599">
                  <c:v>41023.611111111066</c:v>
                </c:pt>
                <c:pt idx="3600">
                  <c:v>41023.624999999993</c:v>
                </c:pt>
                <c:pt idx="3601">
                  <c:v>41023.638888888891</c:v>
                </c:pt>
                <c:pt idx="3602">
                  <c:v>41023.652777777781</c:v>
                </c:pt>
                <c:pt idx="3603">
                  <c:v>41023.666666666613</c:v>
                </c:pt>
                <c:pt idx="3604">
                  <c:v>41023.680555555562</c:v>
                </c:pt>
                <c:pt idx="3605">
                  <c:v>41023.694444444445</c:v>
                </c:pt>
                <c:pt idx="3606">
                  <c:v>41023.708333333336</c:v>
                </c:pt>
                <c:pt idx="3607">
                  <c:v>41023.722222222204</c:v>
                </c:pt>
                <c:pt idx="3608">
                  <c:v>41023.736111111066</c:v>
                </c:pt>
                <c:pt idx="3609">
                  <c:v>41023.75</c:v>
                </c:pt>
                <c:pt idx="3610">
                  <c:v>41023.763888888876</c:v>
                </c:pt>
                <c:pt idx="3611">
                  <c:v>41023.777777777774</c:v>
                </c:pt>
                <c:pt idx="3612">
                  <c:v>41023.791666666577</c:v>
                </c:pt>
                <c:pt idx="3613">
                  <c:v>41023.805555555562</c:v>
                </c:pt>
                <c:pt idx="3614">
                  <c:v>41023.819444444496</c:v>
                </c:pt>
                <c:pt idx="3615">
                  <c:v>41023.833333333336</c:v>
                </c:pt>
                <c:pt idx="3616">
                  <c:v>41023.847222222219</c:v>
                </c:pt>
                <c:pt idx="3617">
                  <c:v>41023.861111111066</c:v>
                </c:pt>
                <c:pt idx="3618">
                  <c:v>41023.875</c:v>
                </c:pt>
                <c:pt idx="3619">
                  <c:v>41023.888888888956</c:v>
                </c:pt>
                <c:pt idx="3620">
                  <c:v>41023.902777777781</c:v>
                </c:pt>
                <c:pt idx="3621">
                  <c:v>41023.916666666664</c:v>
                </c:pt>
                <c:pt idx="3622">
                  <c:v>41023.930555555562</c:v>
                </c:pt>
                <c:pt idx="3623">
                  <c:v>41023.944444444496</c:v>
                </c:pt>
                <c:pt idx="3624">
                  <c:v>41023.958333333343</c:v>
                </c:pt>
                <c:pt idx="3625">
                  <c:v>41023.972222222219</c:v>
                </c:pt>
                <c:pt idx="3626">
                  <c:v>41023.986111111109</c:v>
                </c:pt>
                <c:pt idx="3627">
                  <c:v>41024</c:v>
                </c:pt>
                <c:pt idx="3628">
                  <c:v>41024.013888888891</c:v>
                </c:pt>
                <c:pt idx="3629">
                  <c:v>41024.027777777774</c:v>
                </c:pt>
                <c:pt idx="3630">
                  <c:v>41024.041666666613</c:v>
                </c:pt>
                <c:pt idx="3631">
                  <c:v>41024.055555555562</c:v>
                </c:pt>
                <c:pt idx="3632">
                  <c:v>41024.069444444445</c:v>
                </c:pt>
                <c:pt idx="3633">
                  <c:v>41024.083333333336</c:v>
                </c:pt>
                <c:pt idx="3634">
                  <c:v>41024.097222222204</c:v>
                </c:pt>
                <c:pt idx="3635">
                  <c:v>41024.111111111066</c:v>
                </c:pt>
                <c:pt idx="3636">
                  <c:v>41024.124999999993</c:v>
                </c:pt>
                <c:pt idx="3637">
                  <c:v>41024.138888888891</c:v>
                </c:pt>
                <c:pt idx="3638">
                  <c:v>41024.152777777781</c:v>
                </c:pt>
                <c:pt idx="3639">
                  <c:v>41024.166666666613</c:v>
                </c:pt>
                <c:pt idx="3640">
                  <c:v>41024.180555555562</c:v>
                </c:pt>
                <c:pt idx="3641">
                  <c:v>41024.194444444445</c:v>
                </c:pt>
                <c:pt idx="3642">
                  <c:v>41024.208333333336</c:v>
                </c:pt>
                <c:pt idx="3643">
                  <c:v>41024.222222222204</c:v>
                </c:pt>
                <c:pt idx="3644">
                  <c:v>41024.236111111066</c:v>
                </c:pt>
                <c:pt idx="3645">
                  <c:v>41024.25</c:v>
                </c:pt>
                <c:pt idx="3646">
                  <c:v>41024.263888888876</c:v>
                </c:pt>
                <c:pt idx="3647">
                  <c:v>41024.277777777774</c:v>
                </c:pt>
                <c:pt idx="3648">
                  <c:v>41024.291666666577</c:v>
                </c:pt>
                <c:pt idx="3649">
                  <c:v>41024.305555555562</c:v>
                </c:pt>
                <c:pt idx="3650">
                  <c:v>41024.319444444496</c:v>
                </c:pt>
                <c:pt idx="3651">
                  <c:v>41024.333333333336</c:v>
                </c:pt>
                <c:pt idx="3652">
                  <c:v>41024.347222222219</c:v>
                </c:pt>
                <c:pt idx="3653">
                  <c:v>41024.361111111066</c:v>
                </c:pt>
                <c:pt idx="3654">
                  <c:v>41024.375</c:v>
                </c:pt>
                <c:pt idx="3655">
                  <c:v>41024.388888888956</c:v>
                </c:pt>
                <c:pt idx="3656">
                  <c:v>41024.402777777781</c:v>
                </c:pt>
                <c:pt idx="3657">
                  <c:v>41024.416666666664</c:v>
                </c:pt>
                <c:pt idx="3658">
                  <c:v>41024.430555555562</c:v>
                </c:pt>
                <c:pt idx="3659">
                  <c:v>41024.444444444496</c:v>
                </c:pt>
                <c:pt idx="3660">
                  <c:v>41024.458333333343</c:v>
                </c:pt>
                <c:pt idx="3661">
                  <c:v>41024.472222222219</c:v>
                </c:pt>
                <c:pt idx="3662">
                  <c:v>41024.486111111109</c:v>
                </c:pt>
                <c:pt idx="3663">
                  <c:v>41024.5</c:v>
                </c:pt>
                <c:pt idx="3664">
                  <c:v>41024.513888888891</c:v>
                </c:pt>
                <c:pt idx="3665">
                  <c:v>41024.527777777774</c:v>
                </c:pt>
                <c:pt idx="3666">
                  <c:v>41024.541666666613</c:v>
                </c:pt>
                <c:pt idx="3667">
                  <c:v>41024.555555555562</c:v>
                </c:pt>
                <c:pt idx="3668">
                  <c:v>41024.569444444445</c:v>
                </c:pt>
                <c:pt idx="3669">
                  <c:v>41024.583333333336</c:v>
                </c:pt>
                <c:pt idx="3670">
                  <c:v>41024.597222222204</c:v>
                </c:pt>
                <c:pt idx="3671">
                  <c:v>41024.611111111066</c:v>
                </c:pt>
                <c:pt idx="3672">
                  <c:v>41024.624999999993</c:v>
                </c:pt>
                <c:pt idx="3673">
                  <c:v>41024.638888888891</c:v>
                </c:pt>
                <c:pt idx="3674">
                  <c:v>41024.652777777781</c:v>
                </c:pt>
                <c:pt idx="3675">
                  <c:v>41024.666666666613</c:v>
                </c:pt>
                <c:pt idx="3676">
                  <c:v>41024.680555555562</c:v>
                </c:pt>
                <c:pt idx="3677">
                  <c:v>41024.694444444445</c:v>
                </c:pt>
                <c:pt idx="3678">
                  <c:v>41024.708333333336</c:v>
                </c:pt>
                <c:pt idx="3679">
                  <c:v>41024.722222222204</c:v>
                </c:pt>
                <c:pt idx="3680">
                  <c:v>41024.736111111066</c:v>
                </c:pt>
                <c:pt idx="3681">
                  <c:v>41024.75</c:v>
                </c:pt>
                <c:pt idx="3682">
                  <c:v>41024.763888888876</c:v>
                </c:pt>
                <c:pt idx="3683">
                  <c:v>41024.777777777774</c:v>
                </c:pt>
                <c:pt idx="3684">
                  <c:v>41024.791666666577</c:v>
                </c:pt>
                <c:pt idx="3685">
                  <c:v>41024.805555555562</c:v>
                </c:pt>
                <c:pt idx="3686">
                  <c:v>41024.819444444496</c:v>
                </c:pt>
                <c:pt idx="3687">
                  <c:v>41024.833333333336</c:v>
                </c:pt>
                <c:pt idx="3688">
                  <c:v>41024.847222222219</c:v>
                </c:pt>
                <c:pt idx="3689">
                  <c:v>41024.861111111066</c:v>
                </c:pt>
                <c:pt idx="3690">
                  <c:v>41024.875</c:v>
                </c:pt>
                <c:pt idx="3691">
                  <c:v>41024.888888888956</c:v>
                </c:pt>
                <c:pt idx="3692">
                  <c:v>41024.902777777781</c:v>
                </c:pt>
                <c:pt idx="3693">
                  <c:v>41024.916666666664</c:v>
                </c:pt>
                <c:pt idx="3694">
                  <c:v>41024.930555555562</c:v>
                </c:pt>
                <c:pt idx="3695">
                  <c:v>41024.944444444496</c:v>
                </c:pt>
                <c:pt idx="3696">
                  <c:v>41024.958333333343</c:v>
                </c:pt>
                <c:pt idx="3697">
                  <c:v>41024.972222222219</c:v>
                </c:pt>
                <c:pt idx="3698">
                  <c:v>41024.986111111109</c:v>
                </c:pt>
                <c:pt idx="3699">
                  <c:v>41025</c:v>
                </c:pt>
                <c:pt idx="3700">
                  <c:v>41025.013888888891</c:v>
                </c:pt>
                <c:pt idx="3701">
                  <c:v>41025.027777777774</c:v>
                </c:pt>
                <c:pt idx="3702">
                  <c:v>41025.041666666613</c:v>
                </c:pt>
                <c:pt idx="3703">
                  <c:v>41025.055555555562</c:v>
                </c:pt>
                <c:pt idx="3704">
                  <c:v>41025.069444444445</c:v>
                </c:pt>
                <c:pt idx="3705">
                  <c:v>41025.083333333336</c:v>
                </c:pt>
                <c:pt idx="3706">
                  <c:v>41025.097222222204</c:v>
                </c:pt>
                <c:pt idx="3707">
                  <c:v>41025.111111111066</c:v>
                </c:pt>
                <c:pt idx="3708">
                  <c:v>41025.124999999993</c:v>
                </c:pt>
                <c:pt idx="3709">
                  <c:v>41025.138888888891</c:v>
                </c:pt>
                <c:pt idx="3710">
                  <c:v>41025.152777777781</c:v>
                </c:pt>
                <c:pt idx="3711">
                  <c:v>41025.166666666613</c:v>
                </c:pt>
                <c:pt idx="3712">
                  <c:v>41025.180555555562</c:v>
                </c:pt>
                <c:pt idx="3713">
                  <c:v>41025.194444444445</c:v>
                </c:pt>
                <c:pt idx="3714">
                  <c:v>41025.208333333336</c:v>
                </c:pt>
                <c:pt idx="3715">
                  <c:v>41025.222222222204</c:v>
                </c:pt>
                <c:pt idx="3716">
                  <c:v>41025.236111111066</c:v>
                </c:pt>
                <c:pt idx="3717">
                  <c:v>41025.25</c:v>
                </c:pt>
                <c:pt idx="3718">
                  <c:v>41025.263888888876</c:v>
                </c:pt>
                <c:pt idx="3719">
                  <c:v>41025.277777777774</c:v>
                </c:pt>
                <c:pt idx="3720">
                  <c:v>41025.291666666577</c:v>
                </c:pt>
                <c:pt idx="3721">
                  <c:v>41025.305555555562</c:v>
                </c:pt>
                <c:pt idx="3722">
                  <c:v>41025.319444444496</c:v>
                </c:pt>
                <c:pt idx="3723">
                  <c:v>41025.333333333336</c:v>
                </c:pt>
                <c:pt idx="3724">
                  <c:v>41025.347222222219</c:v>
                </c:pt>
                <c:pt idx="3725">
                  <c:v>41025.361111111066</c:v>
                </c:pt>
                <c:pt idx="3726">
                  <c:v>41025.375</c:v>
                </c:pt>
                <c:pt idx="3727">
                  <c:v>41025.388888888956</c:v>
                </c:pt>
                <c:pt idx="3728">
                  <c:v>41025.402777777781</c:v>
                </c:pt>
                <c:pt idx="3729">
                  <c:v>41025.416666666664</c:v>
                </c:pt>
                <c:pt idx="3730">
                  <c:v>41025.430555555562</c:v>
                </c:pt>
                <c:pt idx="3731">
                  <c:v>41025.444444444496</c:v>
                </c:pt>
                <c:pt idx="3732">
                  <c:v>41025.458333333343</c:v>
                </c:pt>
                <c:pt idx="3733">
                  <c:v>41025.472222222219</c:v>
                </c:pt>
                <c:pt idx="3734">
                  <c:v>41025.486111111109</c:v>
                </c:pt>
                <c:pt idx="3735">
                  <c:v>41025.5</c:v>
                </c:pt>
                <c:pt idx="3736">
                  <c:v>41025.513888888891</c:v>
                </c:pt>
                <c:pt idx="3737">
                  <c:v>41025.527777777774</c:v>
                </c:pt>
                <c:pt idx="3738">
                  <c:v>41025.541666666613</c:v>
                </c:pt>
                <c:pt idx="3739">
                  <c:v>41025.555555555562</c:v>
                </c:pt>
                <c:pt idx="3740">
                  <c:v>41025.569444444445</c:v>
                </c:pt>
                <c:pt idx="3741">
                  <c:v>41025.583333333336</c:v>
                </c:pt>
                <c:pt idx="3742">
                  <c:v>41025.597222222204</c:v>
                </c:pt>
                <c:pt idx="3743">
                  <c:v>41025.611111111066</c:v>
                </c:pt>
                <c:pt idx="3744">
                  <c:v>41025.624999999993</c:v>
                </c:pt>
                <c:pt idx="3745">
                  <c:v>41025.638888888891</c:v>
                </c:pt>
                <c:pt idx="3746">
                  <c:v>41025.652777777781</c:v>
                </c:pt>
                <c:pt idx="3747">
                  <c:v>41025.666666666613</c:v>
                </c:pt>
                <c:pt idx="3748">
                  <c:v>41025.680555555562</c:v>
                </c:pt>
                <c:pt idx="3749">
                  <c:v>41025.694444444445</c:v>
                </c:pt>
                <c:pt idx="3750">
                  <c:v>41025.708333333336</c:v>
                </c:pt>
                <c:pt idx="3751">
                  <c:v>41025.722222222204</c:v>
                </c:pt>
                <c:pt idx="3752">
                  <c:v>41025.736111111066</c:v>
                </c:pt>
                <c:pt idx="3753">
                  <c:v>41025.75</c:v>
                </c:pt>
                <c:pt idx="3754">
                  <c:v>41025.763888888876</c:v>
                </c:pt>
                <c:pt idx="3755">
                  <c:v>41025.777777777774</c:v>
                </c:pt>
                <c:pt idx="3756">
                  <c:v>41025.791666666577</c:v>
                </c:pt>
                <c:pt idx="3757">
                  <c:v>41025.805555555562</c:v>
                </c:pt>
                <c:pt idx="3758">
                  <c:v>41025.819444444496</c:v>
                </c:pt>
                <c:pt idx="3759">
                  <c:v>41025.833333333336</c:v>
                </c:pt>
                <c:pt idx="3760">
                  <c:v>41025.847222222219</c:v>
                </c:pt>
                <c:pt idx="3761">
                  <c:v>41025.861111111066</c:v>
                </c:pt>
                <c:pt idx="3762">
                  <c:v>41025.875</c:v>
                </c:pt>
                <c:pt idx="3763">
                  <c:v>41025.888888888956</c:v>
                </c:pt>
                <c:pt idx="3764">
                  <c:v>41025.902777777781</c:v>
                </c:pt>
                <c:pt idx="3765">
                  <c:v>41025.916666666664</c:v>
                </c:pt>
                <c:pt idx="3766">
                  <c:v>41025.930555555562</c:v>
                </c:pt>
                <c:pt idx="3767">
                  <c:v>41025.944444444496</c:v>
                </c:pt>
                <c:pt idx="3768">
                  <c:v>41025.958333333343</c:v>
                </c:pt>
                <c:pt idx="3769">
                  <c:v>41025.972222222219</c:v>
                </c:pt>
                <c:pt idx="3770">
                  <c:v>41025.986111111109</c:v>
                </c:pt>
                <c:pt idx="3771">
                  <c:v>41026</c:v>
                </c:pt>
                <c:pt idx="3772">
                  <c:v>41026.013888888891</c:v>
                </c:pt>
                <c:pt idx="3773">
                  <c:v>41026.027777777774</c:v>
                </c:pt>
                <c:pt idx="3774">
                  <c:v>41026.041666666613</c:v>
                </c:pt>
                <c:pt idx="3775">
                  <c:v>41026.055555555562</c:v>
                </c:pt>
                <c:pt idx="3776">
                  <c:v>41026.069444444445</c:v>
                </c:pt>
                <c:pt idx="3777">
                  <c:v>41026.083333333336</c:v>
                </c:pt>
                <c:pt idx="3778">
                  <c:v>41026.097222222204</c:v>
                </c:pt>
                <c:pt idx="3779">
                  <c:v>41026.111111111066</c:v>
                </c:pt>
                <c:pt idx="3780">
                  <c:v>41026.124999999993</c:v>
                </c:pt>
                <c:pt idx="3781">
                  <c:v>41026.138888888891</c:v>
                </c:pt>
                <c:pt idx="3782">
                  <c:v>41026.152777777781</c:v>
                </c:pt>
                <c:pt idx="3783">
                  <c:v>41026.166666666613</c:v>
                </c:pt>
                <c:pt idx="3784">
                  <c:v>41026.180555555562</c:v>
                </c:pt>
                <c:pt idx="3785">
                  <c:v>41026.194444444445</c:v>
                </c:pt>
                <c:pt idx="3786">
                  <c:v>41026.208333333336</c:v>
                </c:pt>
                <c:pt idx="3787">
                  <c:v>41026.222222222204</c:v>
                </c:pt>
                <c:pt idx="3788">
                  <c:v>41026.236111111066</c:v>
                </c:pt>
                <c:pt idx="3789">
                  <c:v>41026.25</c:v>
                </c:pt>
                <c:pt idx="3790">
                  <c:v>41026.263888888876</c:v>
                </c:pt>
                <c:pt idx="3791">
                  <c:v>41026.277777777774</c:v>
                </c:pt>
                <c:pt idx="3792">
                  <c:v>41026.291666666577</c:v>
                </c:pt>
                <c:pt idx="3793">
                  <c:v>41026.305555555562</c:v>
                </c:pt>
                <c:pt idx="3794">
                  <c:v>41026.319444444496</c:v>
                </c:pt>
                <c:pt idx="3795">
                  <c:v>41026.333333333336</c:v>
                </c:pt>
                <c:pt idx="3796">
                  <c:v>41026.347222222219</c:v>
                </c:pt>
                <c:pt idx="3797">
                  <c:v>41026.361111111066</c:v>
                </c:pt>
                <c:pt idx="3798">
                  <c:v>41026.375</c:v>
                </c:pt>
                <c:pt idx="3799">
                  <c:v>41026.388888888956</c:v>
                </c:pt>
                <c:pt idx="3800">
                  <c:v>41026.402777777781</c:v>
                </c:pt>
                <c:pt idx="3801">
                  <c:v>41026.416666666664</c:v>
                </c:pt>
                <c:pt idx="3802">
                  <c:v>41026.430555555562</c:v>
                </c:pt>
                <c:pt idx="3803">
                  <c:v>41026.444444444496</c:v>
                </c:pt>
                <c:pt idx="3804">
                  <c:v>41026.458333333343</c:v>
                </c:pt>
                <c:pt idx="3805">
                  <c:v>41026.472222222219</c:v>
                </c:pt>
                <c:pt idx="3806">
                  <c:v>41026.486111111109</c:v>
                </c:pt>
                <c:pt idx="3807">
                  <c:v>41026.5</c:v>
                </c:pt>
                <c:pt idx="3808">
                  <c:v>41026.513888888891</c:v>
                </c:pt>
                <c:pt idx="3809">
                  <c:v>41026.527777777774</c:v>
                </c:pt>
                <c:pt idx="3810">
                  <c:v>41026.541666666613</c:v>
                </c:pt>
                <c:pt idx="3811">
                  <c:v>41026.555555555562</c:v>
                </c:pt>
                <c:pt idx="3812">
                  <c:v>41026.569444444445</c:v>
                </c:pt>
                <c:pt idx="3813">
                  <c:v>41026.583333333336</c:v>
                </c:pt>
                <c:pt idx="3814">
                  <c:v>41026.597222222204</c:v>
                </c:pt>
                <c:pt idx="3815">
                  <c:v>41026.611111111066</c:v>
                </c:pt>
                <c:pt idx="3816">
                  <c:v>41026.624999999993</c:v>
                </c:pt>
                <c:pt idx="3817">
                  <c:v>41026.638888888891</c:v>
                </c:pt>
                <c:pt idx="3818">
                  <c:v>41026.652777777781</c:v>
                </c:pt>
                <c:pt idx="3819">
                  <c:v>41026.666666666613</c:v>
                </c:pt>
                <c:pt idx="3820">
                  <c:v>41026.680555555562</c:v>
                </c:pt>
                <c:pt idx="3821">
                  <c:v>41026.694444444445</c:v>
                </c:pt>
                <c:pt idx="3822">
                  <c:v>41026.708333333336</c:v>
                </c:pt>
                <c:pt idx="3823">
                  <c:v>41026.722222222204</c:v>
                </c:pt>
                <c:pt idx="3824">
                  <c:v>41026.736111111066</c:v>
                </c:pt>
                <c:pt idx="3825">
                  <c:v>41026.75</c:v>
                </c:pt>
                <c:pt idx="3826">
                  <c:v>41026.763888888876</c:v>
                </c:pt>
                <c:pt idx="3827">
                  <c:v>41026.777777777774</c:v>
                </c:pt>
                <c:pt idx="3828">
                  <c:v>41026.791666666577</c:v>
                </c:pt>
                <c:pt idx="3829">
                  <c:v>41026.805555555562</c:v>
                </c:pt>
                <c:pt idx="3830">
                  <c:v>41026.819444444496</c:v>
                </c:pt>
                <c:pt idx="3831">
                  <c:v>41026.833333333336</c:v>
                </c:pt>
                <c:pt idx="3832">
                  <c:v>41026.847222222219</c:v>
                </c:pt>
                <c:pt idx="3833">
                  <c:v>41026.861111111066</c:v>
                </c:pt>
                <c:pt idx="3834">
                  <c:v>41026.875</c:v>
                </c:pt>
                <c:pt idx="3835">
                  <c:v>41026.888888888956</c:v>
                </c:pt>
                <c:pt idx="3836">
                  <c:v>41026.902777777781</c:v>
                </c:pt>
                <c:pt idx="3837">
                  <c:v>41026.916666666664</c:v>
                </c:pt>
                <c:pt idx="3838">
                  <c:v>41026.930555555562</c:v>
                </c:pt>
                <c:pt idx="3839">
                  <c:v>41026.944444444496</c:v>
                </c:pt>
                <c:pt idx="3840">
                  <c:v>41026.958333333343</c:v>
                </c:pt>
                <c:pt idx="3841">
                  <c:v>41026.972222222219</c:v>
                </c:pt>
                <c:pt idx="3842">
                  <c:v>41026.986111111109</c:v>
                </c:pt>
                <c:pt idx="3843">
                  <c:v>41027</c:v>
                </c:pt>
                <c:pt idx="3844">
                  <c:v>41027.013888888891</c:v>
                </c:pt>
                <c:pt idx="3845">
                  <c:v>41027.027777777774</c:v>
                </c:pt>
                <c:pt idx="3846">
                  <c:v>41027.041666666613</c:v>
                </c:pt>
                <c:pt idx="3847">
                  <c:v>41027.055555555562</c:v>
                </c:pt>
                <c:pt idx="3848">
                  <c:v>41027.069444444445</c:v>
                </c:pt>
                <c:pt idx="3849">
                  <c:v>41027.083333333336</c:v>
                </c:pt>
                <c:pt idx="3850">
                  <c:v>41027.097222222204</c:v>
                </c:pt>
                <c:pt idx="3851">
                  <c:v>41027.111111111066</c:v>
                </c:pt>
                <c:pt idx="3852">
                  <c:v>41027.124999999993</c:v>
                </c:pt>
                <c:pt idx="3853">
                  <c:v>41027.138888888891</c:v>
                </c:pt>
                <c:pt idx="3854">
                  <c:v>41027.152777777781</c:v>
                </c:pt>
                <c:pt idx="3855">
                  <c:v>41027.166666666613</c:v>
                </c:pt>
                <c:pt idx="3856">
                  <c:v>41027.180555555562</c:v>
                </c:pt>
                <c:pt idx="3857">
                  <c:v>41027.194444444445</c:v>
                </c:pt>
                <c:pt idx="3858">
                  <c:v>41027.208333333336</c:v>
                </c:pt>
                <c:pt idx="3859">
                  <c:v>41027.222222222204</c:v>
                </c:pt>
                <c:pt idx="3860">
                  <c:v>41027.236111111066</c:v>
                </c:pt>
                <c:pt idx="3861">
                  <c:v>41027.25</c:v>
                </c:pt>
                <c:pt idx="3862">
                  <c:v>41027.263888888876</c:v>
                </c:pt>
                <c:pt idx="3863">
                  <c:v>41027.277777777774</c:v>
                </c:pt>
                <c:pt idx="3864">
                  <c:v>41027.291666666577</c:v>
                </c:pt>
                <c:pt idx="3865">
                  <c:v>41027.305555555562</c:v>
                </c:pt>
                <c:pt idx="3866">
                  <c:v>41027.319444444496</c:v>
                </c:pt>
                <c:pt idx="3867">
                  <c:v>41027.333333333336</c:v>
                </c:pt>
                <c:pt idx="3868">
                  <c:v>41027.347222222219</c:v>
                </c:pt>
                <c:pt idx="3869">
                  <c:v>41027.361111111066</c:v>
                </c:pt>
                <c:pt idx="3870">
                  <c:v>41027.375</c:v>
                </c:pt>
                <c:pt idx="3871">
                  <c:v>41027.388888888956</c:v>
                </c:pt>
                <c:pt idx="3872">
                  <c:v>41027.402777777781</c:v>
                </c:pt>
                <c:pt idx="3873">
                  <c:v>41027.416666666664</c:v>
                </c:pt>
                <c:pt idx="3874">
                  <c:v>41027.430555555562</c:v>
                </c:pt>
                <c:pt idx="3875">
                  <c:v>41027.444444444496</c:v>
                </c:pt>
                <c:pt idx="3876">
                  <c:v>41027.458333333343</c:v>
                </c:pt>
                <c:pt idx="3877">
                  <c:v>41027.472222222219</c:v>
                </c:pt>
                <c:pt idx="3878">
                  <c:v>41027.486111111109</c:v>
                </c:pt>
                <c:pt idx="3879">
                  <c:v>41027.5</c:v>
                </c:pt>
                <c:pt idx="3880">
                  <c:v>41027.513888888891</c:v>
                </c:pt>
                <c:pt idx="3881">
                  <c:v>41027.527777777774</c:v>
                </c:pt>
                <c:pt idx="3882">
                  <c:v>41027.541666666613</c:v>
                </c:pt>
                <c:pt idx="3883">
                  <c:v>41027.555555555562</c:v>
                </c:pt>
                <c:pt idx="3884">
                  <c:v>41027.569444444445</c:v>
                </c:pt>
                <c:pt idx="3885">
                  <c:v>41027.583333333336</c:v>
                </c:pt>
                <c:pt idx="3886">
                  <c:v>41027.597222222204</c:v>
                </c:pt>
                <c:pt idx="3887">
                  <c:v>41027.611111111066</c:v>
                </c:pt>
                <c:pt idx="3888">
                  <c:v>41027.624999999993</c:v>
                </c:pt>
                <c:pt idx="3889">
                  <c:v>41027.638888888891</c:v>
                </c:pt>
                <c:pt idx="3890">
                  <c:v>41027.652777777781</c:v>
                </c:pt>
                <c:pt idx="3891">
                  <c:v>41027.666666666613</c:v>
                </c:pt>
                <c:pt idx="3892">
                  <c:v>41027.680555555562</c:v>
                </c:pt>
                <c:pt idx="3893">
                  <c:v>41027.694444444445</c:v>
                </c:pt>
                <c:pt idx="3894">
                  <c:v>41027.708333333336</c:v>
                </c:pt>
                <c:pt idx="3895">
                  <c:v>41027.722222222204</c:v>
                </c:pt>
                <c:pt idx="3896">
                  <c:v>41027.736111111066</c:v>
                </c:pt>
                <c:pt idx="3897">
                  <c:v>41027.75</c:v>
                </c:pt>
                <c:pt idx="3898">
                  <c:v>41027.763888888876</c:v>
                </c:pt>
                <c:pt idx="3899">
                  <c:v>41027.777777777774</c:v>
                </c:pt>
                <c:pt idx="3900">
                  <c:v>41027.791666666577</c:v>
                </c:pt>
                <c:pt idx="3901">
                  <c:v>41027.805555555562</c:v>
                </c:pt>
                <c:pt idx="3902">
                  <c:v>41027.819444444496</c:v>
                </c:pt>
                <c:pt idx="3903">
                  <c:v>41027.833333333336</c:v>
                </c:pt>
                <c:pt idx="3904">
                  <c:v>41027.847222222219</c:v>
                </c:pt>
                <c:pt idx="3905">
                  <c:v>41027.861111111066</c:v>
                </c:pt>
                <c:pt idx="3906">
                  <c:v>41027.875</c:v>
                </c:pt>
                <c:pt idx="3907">
                  <c:v>41027.888888888956</c:v>
                </c:pt>
                <c:pt idx="3908">
                  <c:v>41027.902777777781</c:v>
                </c:pt>
                <c:pt idx="3909">
                  <c:v>41027.916666666664</c:v>
                </c:pt>
                <c:pt idx="3910">
                  <c:v>41027.930555555562</c:v>
                </c:pt>
                <c:pt idx="3911">
                  <c:v>41027.944444444496</c:v>
                </c:pt>
                <c:pt idx="3912">
                  <c:v>41027.958333333343</c:v>
                </c:pt>
                <c:pt idx="3913">
                  <c:v>41027.972222222219</c:v>
                </c:pt>
                <c:pt idx="3914">
                  <c:v>41027.986111111109</c:v>
                </c:pt>
                <c:pt idx="3915">
                  <c:v>41028</c:v>
                </c:pt>
                <c:pt idx="3916">
                  <c:v>41028.013888888891</c:v>
                </c:pt>
                <c:pt idx="3917">
                  <c:v>41028.027777777774</c:v>
                </c:pt>
                <c:pt idx="3918">
                  <c:v>41028.041666666613</c:v>
                </c:pt>
                <c:pt idx="3919">
                  <c:v>41028.055555555562</c:v>
                </c:pt>
                <c:pt idx="3920">
                  <c:v>41028.069444444445</c:v>
                </c:pt>
                <c:pt idx="3921">
                  <c:v>41028.083333333336</c:v>
                </c:pt>
                <c:pt idx="3922">
                  <c:v>41028.097222222204</c:v>
                </c:pt>
                <c:pt idx="3923">
                  <c:v>41028.111111111066</c:v>
                </c:pt>
                <c:pt idx="3924">
                  <c:v>41028.124999999993</c:v>
                </c:pt>
                <c:pt idx="3925">
                  <c:v>41028.138888888891</c:v>
                </c:pt>
                <c:pt idx="3926">
                  <c:v>41028.152777777781</c:v>
                </c:pt>
                <c:pt idx="3927">
                  <c:v>41028.166666666613</c:v>
                </c:pt>
                <c:pt idx="3928">
                  <c:v>41028.180555555562</c:v>
                </c:pt>
                <c:pt idx="3929">
                  <c:v>41028.194444444445</c:v>
                </c:pt>
                <c:pt idx="3930">
                  <c:v>41028.208333333336</c:v>
                </c:pt>
                <c:pt idx="3931">
                  <c:v>41028.222222222204</c:v>
                </c:pt>
                <c:pt idx="3932">
                  <c:v>41028.236111111066</c:v>
                </c:pt>
                <c:pt idx="3933">
                  <c:v>41028.25</c:v>
                </c:pt>
                <c:pt idx="3934">
                  <c:v>41028.263888888876</c:v>
                </c:pt>
                <c:pt idx="3935">
                  <c:v>41028.277777777774</c:v>
                </c:pt>
                <c:pt idx="3936">
                  <c:v>41028.291666666577</c:v>
                </c:pt>
                <c:pt idx="3937">
                  <c:v>41028.305555555562</c:v>
                </c:pt>
                <c:pt idx="3938">
                  <c:v>41028.319444444496</c:v>
                </c:pt>
                <c:pt idx="3939">
                  <c:v>41028.333333333336</c:v>
                </c:pt>
                <c:pt idx="3940">
                  <c:v>41028.347222222219</c:v>
                </c:pt>
                <c:pt idx="3941">
                  <c:v>41028.361111111066</c:v>
                </c:pt>
                <c:pt idx="3942">
                  <c:v>41028.375</c:v>
                </c:pt>
                <c:pt idx="3943">
                  <c:v>41028.388888888956</c:v>
                </c:pt>
                <c:pt idx="3944">
                  <c:v>41028.402777777781</c:v>
                </c:pt>
                <c:pt idx="3945">
                  <c:v>41028.416666666664</c:v>
                </c:pt>
                <c:pt idx="3946">
                  <c:v>41028.430555555562</c:v>
                </c:pt>
                <c:pt idx="3947">
                  <c:v>41028.444444444496</c:v>
                </c:pt>
                <c:pt idx="3948">
                  <c:v>41028.458333333343</c:v>
                </c:pt>
                <c:pt idx="3949">
                  <c:v>41028.472222222219</c:v>
                </c:pt>
                <c:pt idx="3950">
                  <c:v>41028.486111111109</c:v>
                </c:pt>
                <c:pt idx="3951">
                  <c:v>41028.5</c:v>
                </c:pt>
                <c:pt idx="3952">
                  <c:v>41028.513888888891</c:v>
                </c:pt>
                <c:pt idx="3953">
                  <c:v>41028.527777777774</c:v>
                </c:pt>
                <c:pt idx="3954">
                  <c:v>41028.541666666613</c:v>
                </c:pt>
                <c:pt idx="3955">
                  <c:v>41028.555555555562</c:v>
                </c:pt>
                <c:pt idx="3956">
                  <c:v>41028.569444444445</c:v>
                </c:pt>
                <c:pt idx="3957">
                  <c:v>41028.583333333336</c:v>
                </c:pt>
                <c:pt idx="3958">
                  <c:v>41028.597222222204</c:v>
                </c:pt>
                <c:pt idx="3959">
                  <c:v>41028.611111111066</c:v>
                </c:pt>
                <c:pt idx="3960">
                  <c:v>41028.624999999993</c:v>
                </c:pt>
                <c:pt idx="3961">
                  <c:v>41028.638888888891</c:v>
                </c:pt>
                <c:pt idx="3962">
                  <c:v>41028.652777777781</c:v>
                </c:pt>
                <c:pt idx="3963">
                  <c:v>41028.666666666613</c:v>
                </c:pt>
                <c:pt idx="3964">
                  <c:v>41028.680555555562</c:v>
                </c:pt>
                <c:pt idx="3965">
                  <c:v>41028.694444444445</c:v>
                </c:pt>
                <c:pt idx="3966">
                  <c:v>41028.708333333336</c:v>
                </c:pt>
                <c:pt idx="3967">
                  <c:v>41028.722222222204</c:v>
                </c:pt>
                <c:pt idx="3968">
                  <c:v>41028.736111111066</c:v>
                </c:pt>
                <c:pt idx="3969">
                  <c:v>41028.75</c:v>
                </c:pt>
                <c:pt idx="3970">
                  <c:v>41028.763888888876</c:v>
                </c:pt>
                <c:pt idx="3971">
                  <c:v>41028.777777777774</c:v>
                </c:pt>
                <c:pt idx="3972">
                  <c:v>41028.791666666577</c:v>
                </c:pt>
                <c:pt idx="3973">
                  <c:v>41028.805555555562</c:v>
                </c:pt>
                <c:pt idx="3974">
                  <c:v>41028.819444444496</c:v>
                </c:pt>
                <c:pt idx="3975">
                  <c:v>41028.833333333336</c:v>
                </c:pt>
                <c:pt idx="3976">
                  <c:v>41028.847222222219</c:v>
                </c:pt>
                <c:pt idx="3977">
                  <c:v>41028.861111111066</c:v>
                </c:pt>
                <c:pt idx="3978">
                  <c:v>41028.875</c:v>
                </c:pt>
                <c:pt idx="3979">
                  <c:v>41028.888888888956</c:v>
                </c:pt>
                <c:pt idx="3980">
                  <c:v>41028.902777777781</c:v>
                </c:pt>
                <c:pt idx="3981">
                  <c:v>41028.916666666664</c:v>
                </c:pt>
                <c:pt idx="3982">
                  <c:v>41028.930555555562</c:v>
                </c:pt>
                <c:pt idx="3983">
                  <c:v>41028.944444444496</c:v>
                </c:pt>
                <c:pt idx="3984">
                  <c:v>41028.958333333343</c:v>
                </c:pt>
                <c:pt idx="3985">
                  <c:v>41028.972222222219</c:v>
                </c:pt>
                <c:pt idx="3986">
                  <c:v>41028.986111111109</c:v>
                </c:pt>
                <c:pt idx="3987">
                  <c:v>41029</c:v>
                </c:pt>
                <c:pt idx="3988">
                  <c:v>41029.013888888891</c:v>
                </c:pt>
                <c:pt idx="3989">
                  <c:v>41029.027777777774</c:v>
                </c:pt>
                <c:pt idx="3990">
                  <c:v>41029.041666666613</c:v>
                </c:pt>
                <c:pt idx="3991">
                  <c:v>41029.055555555562</c:v>
                </c:pt>
                <c:pt idx="3992">
                  <c:v>41029.069444444445</c:v>
                </c:pt>
                <c:pt idx="3993">
                  <c:v>41029.083333333336</c:v>
                </c:pt>
                <c:pt idx="3994">
                  <c:v>41029.097222222204</c:v>
                </c:pt>
                <c:pt idx="3995">
                  <c:v>41029.111111111066</c:v>
                </c:pt>
                <c:pt idx="3996">
                  <c:v>41029.124999999993</c:v>
                </c:pt>
                <c:pt idx="3997">
                  <c:v>41029.138888888891</c:v>
                </c:pt>
                <c:pt idx="3998">
                  <c:v>41029.152777777781</c:v>
                </c:pt>
                <c:pt idx="3999">
                  <c:v>41029.166666666613</c:v>
                </c:pt>
                <c:pt idx="4000">
                  <c:v>41029.180555555562</c:v>
                </c:pt>
                <c:pt idx="4001">
                  <c:v>41029.194444444445</c:v>
                </c:pt>
                <c:pt idx="4002">
                  <c:v>41029.208333333336</c:v>
                </c:pt>
                <c:pt idx="4003">
                  <c:v>41029.222222222204</c:v>
                </c:pt>
                <c:pt idx="4004">
                  <c:v>41029.236111111066</c:v>
                </c:pt>
                <c:pt idx="4005">
                  <c:v>41029.25</c:v>
                </c:pt>
                <c:pt idx="4006">
                  <c:v>41029.263888888876</c:v>
                </c:pt>
                <c:pt idx="4007">
                  <c:v>41029.277777777774</c:v>
                </c:pt>
                <c:pt idx="4008">
                  <c:v>41029.291666666577</c:v>
                </c:pt>
                <c:pt idx="4009">
                  <c:v>41029.305555555562</c:v>
                </c:pt>
                <c:pt idx="4010">
                  <c:v>41029.319444444496</c:v>
                </c:pt>
                <c:pt idx="4011">
                  <c:v>41029.333333333336</c:v>
                </c:pt>
                <c:pt idx="4012">
                  <c:v>41029.347222222219</c:v>
                </c:pt>
                <c:pt idx="4013">
                  <c:v>41029.361111111066</c:v>
                </c:pt>
                <c:pt idx="4014">
                  <c:v>41029.375</c:v>
                </c:pt>
                <c:pt idx="4015">
                  <c:v>41029.388888888956</c:v>
                </c:pt>
                <c:pt idx="4016">
                  <c:v>41029.402777777781</c:v>
                </c:pt>
                <c:pt idx="4017">
                  <c:v>41029.416666666664</c:v>
                </c:pt>
                <c:pt idx="4018">
                  <c:v>41029.430555555562</c:v>
                </c:pt>
                <c:pt idx="4019">
                  <c:v>41029.444444444496</c:v>
                </c:pt>
                <c:pt idx="4020">
                  <c:v>41029.458333333343</c:v>
                </c:pt>
                <c:pt idx="4021">
                  <c:v>41029.472222222219</c:v>
                </c:pt>
                <c:pt idx="4022">
                  <c:v>41029.486111111109</c:v>
                </c:pt>
                <c:pt idx="4023">
                  <c:v>41029.5</c:v>
                </c:pt>
                <c:pt idx="4024">
                  <c:v>41029.513888888891</c:v>
                </c:pt>
                <c:pt idx="4025">
                  <c:v>41029.527777777774</c:v>
                </c:pt>
                <c:pt idx="4026">
                  <c:v>41029.541666666613</c:v>
                </c:pt>
                <c:pt idx="4027">
                  <c:v>41029.555555555562</c:v>
                </c:pt>
                <c:pt idx="4028">
                  <c:v>41029.569444444445</c:v>
                </c:pt>
                <c:pt idx="4029">
                  <c:v>41029.583333333336</c:v>
                </c:pt>
                <c:pt idx="4030">
                  <c:v>41029.597222222204</c:v>
                </c:pt>
                <c:pt idx="4031">
                  <c:v>41029.611111111066</c:v>
                </c:pt>
                <c:pt idx="4032">
                  <c:v>41029.624999999993</c:v>
                </c:pt>
                <c:pt idx="4033">
                  <c:v>41029.638888888891</c:v>
                </c:pt>
                <c:pt idx="4034">
                  <c:v>41029.652777777781</c:v>
                </c:pt>
                <c:pt idx="4035">
                  <c:v>41029.666666666613</c:v>
                </c:pt>
                <c:pt idx="4036">
                  <c:v>41029.680555555562</c:v>
                </c:pt>
                <c:pt idx="4037">
                  <c:v>41029.694444444445</c:v>
                </c:pt>
                <c:pt idx="4038">
                  <c:v>41029.708333333336</c:v>
                </c:pt>
                <c:pt idx="4039">
                  <c:v>41029.722222222204</c:v>
                </c:pt>
                <c:pt idx="4040">
                  <c:v>41029.736111111066</c:v>
                </c:pt>
                <c:pt idx="4041">
                  <c:v>41029.75</c:v>
                </c:pt>
                <c:pt idx="4042">
                  <c:v>41029.763888888876</c:v>
                </c:pt>
                <c:pt idx="4043">
                  <c:v>41029.777777777774</c:v>
                </c:pt>
                <c:pt idx="4044">
                  <c:v>41029.791666666577</c:v>
                </c:pt>
                <c:pt idx="4045">
                  <c:v>41029.805555555562</c:v>
                </c:pt>
                <c:pt idx="4046">
                  <c:v>41029.819444444496</c:v>
                </c:pt>
                <c:pt idx="4047">
                  <c:v>41029.833333333336</c:v>
                </c:pt>
                <c:pt idx="4048">
                  <c:v>41029.847222222219</c:v>
                </c:pt>
                <c:pt idx="4049">
                  <c:v>41029.861111111066</c:v>
                </c:pt>
                <c:pt idx="4050">
                  <c:v>41029.875</c:v>
                </c:pt>
                <c:pt idx="4051">
                  <c:v>41029.888888888956</c:v>
                </c:pt>
                <c:pt idx="4052">
                  <c:v>41029.902777777781</c:v>
                </c:pt>
                <c:pt idx="4053">
                  <c:v>41029.916666666664</c:v>
                </c:pt>
                <c:pt idx="4054">
                  <c:v>41029.930555555562</c:v>
                </c:pt>
                <c:pt idx="4055">
                  <c:v>41029.944444444496</c:v>
                </c:pt>
                <c:pt idx="4056">
                  <c:v>41029.958333333343</c:v>
                </c:pt>
                <c:pt idx="4057">
                  <c:v>41029.972222222219</c:v>
                </c:pt>
                <c:pt idx="4058">
                  <c:v>41029.986111111109</c:v>
                </c:pt>
                <c:pt idx="4059">
                  <c:v>41030</c:v>
                </c:pt>
                <c:pt idx="4060">
                  <c:v>41030.013888888891</c:v>
                </c:pt>
                <c:pt idx="4061">
                  <c:v>41030.027777777774</c:v>
                </c:pt>
                <c:pt idx="4062">
                  <c:v>41030.041666666613</c:v>
                </c:pt>
                <c:pt idx="4063">
                  <c:v>41030.055555555562</c:v>
                </c:pt>
                <c:pt idx="4064">
                  <c:v>41030.069444444445</c:v>
                </c:pt>
                <c:pt idx="4065">
                  <c:v>41030.083333333336</c:v>
                </c:pt>
                <c:pt idx="4066">
                  <c:v>41030.097222222204</c:v>
                </c:pt>
                <c:pt idx="4067">
                  <c:v>41030.111111111066</c:v>
                </c:pt>
                <c:pt idx="4068">
                  <c:v>41030.124999999993</c:v>
                </c:pt>
                <c:pt idx="4069">
                  <c:v>41030.138888888891</c:v>
                </c:pt>
                <c:pt idx="4070">
                  <c:v>41030.152777777781</c:v>
                </c:pt>
                <c:pt idx="4071">
                  <c:v>41030.166666666613</c:v>
                </c:pt>
                <c:pt idx="4072">
                  <c:v>41030.180555555562</c:v>
                </c:pt>
                <c:pt idx="4073">
                  <c:v>41030.194444444445</c:v>
                </c:pt>
                <c:pt idx="4074">
                  <c:v>41030.208333333336</c:v>
                </c:pt>
                <c:pt idx="4075">
                  <c:v>41030.222222222204</c:v>
                </c:pt>
                <c:pt idx="4076">
                  <c:v>41030.236111111066</c:v>
                </c:pt>
                <c:pt idx="4077">
                  <c:v>41030.25</c:v>
                </c:pt>
                <c:pt idx="4078">
                  <c:v>41030.263888888876</c:v>
                </c:pt>
                <c:pt idx="4079">
                  <c:v>41030.277777777774</c:v>
                </c:pt>
                <c:pt idx="4080">
                  <c:v>41030.291666666577</c:v>
                </c:pt>
                <c:pt idx="4081">
                  <c:v>41030.305555555562</c:v>
                </c:pt>
                <c:pt idx="4082">
                  <c:v>41030.319444444496</c:v>
                </c:pt>
                <c:pt idx="4083">
                  <c:v>41030.333333333336</c:v>
                </c:pt>
                <c:pt idx="4084">
                  <c:v>41030.347222222219</c:v>
                </c:pt>
                <c:pt idx="4085">
                  <c:v>41030.361111111066</c:v>
                </c:pt>
                <c:pt idx="4086">
                  <c:v>41030.375</c:v>
                </c:pt>
                <c:pt idx="4087">
                  <c:v>41030.388888888956</c:v>
                </c:pt>
                <c:pt idx="4088">
                  <c:v>41030.402777777781</c:v>
                </c:pt>
                <c:pt idx="4089">
                  <c:v>41030.416666666664</c:v>
                </c:pt>
                <c:pt idx="4090">
                  <c:v>41030.430555555562</c:v>
                </c:pt>
                <c:pt idx="4091">
                  <c:v>41030.444444444496</c:v>
                </c:pt>
                <c:pt idx="4092">
                  <c:v>41030.458333333343</c:v>
                </c:pt>
                <c:pt idx="4093">
                  <c:v>41030.472222222219</c:v>
                </c:pt>
                <c:pt idx="4094">
                  <c:v>41030.486111111109</c:v>
                </c:pt>
                <c:pt idx="4095">
                  <c:v>41030.5</c:v>
                </c:pt>
                <c:pt idx="4096">
                  <c:v>41030.513888888891</c:v>
                </c:pt>
                <c:pt idx="4097">
                  <c:v>41030.527777777774</c:v>
                </c:pt>
                <c:pt idx="4098">
                  <c:v>41030.541666666613</c:v>
                </c:pt>
                <c:pt idx="4099">
                  <c:v>41030.555555555562</c:v>
                </c:pt>
                <c:pt idx="4100">
                  <c:v>41030.569444444445</c:v>
                </c:pt>
                <c:pt idx="4101">
                  <c:v>41030.583333333336</c:v>
                </c:pt>
                <c:pt idx="4102">
                  <c:v>41030.597222222204</c:v>
                </c:pt>
                <c:pt idx="4103">
                  <c:v>41030.611111111066</c:v>
                </c:pt>
                <c:pt idx="4104">
                  <c:v>41030.624999999993</c:v>
                </c:pt>
                <c:pt idx="4105">
                  <c:v>41030.638888888891</c:v>
                </c:pt>
                <c:pt idx="4106">
                  <c:v>41030.652777777781</c:v>
                </c:pt>
                <c:pt idx="4107">
                  <c:v>41030.666666666613</c:v>
                </c:pt>
                <c:pt idx="4108">
                  <c:v>41030.680555555562</c:v>
                </c:pt>
                <c:pt idx="4109">
                  <c:v>41030.694444444445</c:v>
                </c:pt>
                <c:pt idx="4110">
                  <c:v>41030.708333333336</c:v>
                </c:pt>
                <c:pt idx="4111">
                  <c:v>41030.722222222204</c:v>
                </c:pt>
                <c:pt idx="4112">
                  <c:v>41030.736111111066</c:v>
                </c:pt>
                <c:pt idx="4113">
                  <c:v>41030.75</c:v>
                </c:pt>
                <c:pt idx="4114">
                  <c:v>41030.763888888876</c:v>
                </c:pt>
                <c:pt idx="4115">
                  <c:v>41030.777777777774</c:v>
                </c:pt>
                <c:pt idx="4116">
                  <c:v>41030.791666666577</c:v>
                </c:pt>
                <c:pt idx="4117">
                  <c:v>41030.805555555562</c:v>
                </c:pt>
                <c:pt idx="4118">
                  <c:v>41030.819444444496</c:v>
                </c:pt>
                <c:pt idx="4119">
                  <c:v>41030.833333333336</c:v>
                </c:pt>
                <c:pt idx="4120">
                  <c:v>41030.847222222219</c:v>
                </c:pt>
                <c:pt idx="4121">
                  <c:v>41030.861111111066</c:v>
                </c:pt>
                <c:pt idx="4122">
                  <c:v>41030.875</c:v>
                </c:pt>
                <c:pt idx="4123">
                  <c:v>41030.888888888956</c:v>
                </c:pt>
                <c:pt idx="4124">
                  <c:v>41030.902777777781</c:v>
                </c:pt>
                <c:pt idx="4125">
                  <c:v>41030.916666666664</c:v>
                </c:pt>
                <c:pt idx="4126">
                  <c:v>41030.930555555562</c:v>
                </c:pt>
                <c:pt idx="4127">
                  <c:v>41030.944444444496</c:v>
                </c:pt>
                <c:pt idx="4128">
                  <c:v>41030.958333333343</c:v>
                </c:pt>
                <c:pt idx="4129">
                  <c:v>41030.972222222219</c:v>
                </c:pt>
                <c:pt idx="4130">
                  <c:v>41030.986111111109</c:v>
                </c:pt>
                <c:pt idx="4131">
                  <c:v>41031</c:v>
                </c:pt>
                <c:pt idx="4132">
                  <c:v>41031.013888888891</c:v>
                </c:pt>
                <c:pt idx="4133">
                  <c:v>41031.027777777774</c:v>
                </c:pt>
                <c:pt idx="4134">
                  <c:v>41031.041666666613</c:v>
                </c:pt>
                <c:pt idx="4135">
                  <c:v>41031.055555555562</c:v>
                </c:pt>
                <c:pt idx="4136">
                  <c:v>41031.069444444445</c:v>
                </c:pt>
                <c:pt idx="4137">
                  <c:v>41031.083333333336</c:v>
                </c:pt>
                <c:pt idx="4138">
                  <c:v>41031.097222222204</c:v>
                </c:pt>
                <c:pt idx="4139">
                  <c:v>41031.111111111066</c:v>
                </c:pt>
                <c:pt idx="4140">
                  <c:v>41031.124999999993</c:v>
                </c:pt>
                <c:pt idx="4141">
                  <c:v>41031.138888888891</c:v>
                </c:pt>
                <c:pt idx="4142">
                  <c:v>41031.152777777781</c:v>
                </c:pt>
                <c:pt idx="4143">
                  <c:v>41031.166666666613</c:v>
                </c:pt>
                <c:pt idx="4144">
                  <c:v>41031.180555555562</c:v>
                </c:pt>
                <c:pt idx="4145">
                  <c:v>41031.194444444445</c:v>
                </c:pt>
                <c:pt idx="4146">
                  <c:v>41031.208333333336</c:v>
                </c:pt>
                <c:pt idx="4147">
                  <c:v>41031.222222222204</c:v>
                </c:pt>
                <c:pt idx="4148">
                  <c:v>41031.236111111066</c:v>
                </c:pt>
                <c:pt idx="4149">
                  <c:v>41031.25</c:v>
                </c:pt>
                <c:pt idx="4150">
                  <c:v>41031.263888888876</c:v>
                </c:pt>
                <c:pt idx="4151">
                  <c:v>41031.277777777774</c:v>
                </c:pt>
                <c:pt idx="4152">
                  <c:v>41031.291666666577</c:v>
                </c:pt>
                <c:pt idx="4153">
                  <c:v>41031.305555555562</c:v>
                </c:pt>
                <c:pt idx="4154">
                  <c:v>41031.319444444496</c:v>
                </c:pt>
                <c:pt idx="4155">
                  <c:v>41031.333333333336</c:v>
                </c:pt>
                <c:pt idx="4156">
                  <c:v>41031.347222222219</c:v>
                </c:pt>
                <c:pt idx="4157">
                  <c:v>41031.361111111066</c:v>
                </c:pt>
                <c:pt idx="4158">
                  <c:v>41031.375</c:v>
                </c:pt>
                <c:pt idx="4159">
                  <c:v>41031.388888888956</c:v>
                </c:pt>
                <c:pt idx="4160">
                  <c:v>41031.402777777781</c:v>
                </c:pt>
                <c:pt idx="4161">
                  <c:v>41031.416666666664</c:v>
                </c:pt>
                <c:pt idx="4162">
                  <c:v>41031.430555555562</c:v>
                </c:pt>
                <c:pt idx="4163">
                  <c:v>41031.444444444496</c:v>
                </c:pt>
                <c:pt idx="4164">
                  <c:v>41031.458333333343</c:v>
                </c:pt>
                <c:pt idx="4165">
                  <c:v>41031.472222222219</c:v>
                </c:pt>
                <c:pt idx="4166">
                  <c:v>41031.486111111109</c:v>
                </c:pt>
                <c:pt idx="4167">
                  <c:v>41031.5</c:v>
                </c:pt>
                <c:pt idx="4168">
                  <c:v>41031.513888888891</c:v>
                </c:pt>
                <c:pt idx="4169">
                  <c:v>41031.527777777774</c:v>
                </c:pt>
                <c:pt idx="4170">
                  <c:v>41031.541666666613</c:v>
                </c:pt>
                <c:pt idx="4171">
                  <c:v>41031.555555555562</c:v>
                </c:pt>
                <c:pt idx="4172">
                  <c:v>41031.569444444445</c:v>
                </c:pt>
                <c:pt idx="4173">
                  <c:v>41031.583333333336</c:v>
                </c:pt>
                <c:pt idx="4174">
                  <c:v>41031.597222222204</c:v>
                </c:pt>
                <c:pt idx="4175">
                  <c:v>41031.611111111066</c:v>
                </c:pt>
                <c:pt idx="4176">
                  <c:v>41031.624999999993</c:v>
                </c:pt>
                <c:pt idx="4177">
                  <c:v>41031.638888888891</c:v>
                </c:pt>
                <c:pt idx="4178">
                  <c:v>41031.652777777781</c:v>
                </c:pt>
                <c:pt idx="4179">
                  <c:v>41031.666666666613</c:v>
                </c:pt>
                <c:pt idx="4180">
                  <c:v>41031.680555555562</c:v>
                </c:pt>
                <c:pt idx="4181">
                  <c:v>41031.694444444445</c:v>
                </c:pt>
                <c:pt idx="4182">
                  <c:v>41031.708333333336</c:v>
                </c:pt>
                <c:pt idx="4183">
                  <c:v>41031.722222222204</c:v>
                </c:pt>
                <c:pt idx="4184">
                  <c:v>41031.736111111066</c:v>
                </c:pt>
                <c:pt idx="4185">
                  <c:v>41031.75</c:v>
                </c:pt>
                <c:pt idx="4186">
                  <c:v>41031.763888888876</c:v>
                </c:pt>
                <c:pt idx="4187">
                  <c:v>41031.777777777774</c:v>
                </c:pt>
                <c:pt idx="4188">
                  <c:v>41031.791666666577</c:v>
                </c:pt>
                <c:pt idx="4189">
                  <c:v>41031.805555555562</c:v>
                </c:pt>
                <c:pt idx="4190">
                  <c:v>41031.819444444496</c:v>
                </c:pt>
                <c:pt idx="4191">
                  <c:v>41031.833333333336</c:v>
                </c:pt>
                <c:pt idx="4192">
                  <c:v>41031.847222222219</c:v>
                </c:pt>
                <c:pt idx="4193">
                  <c:v>41031.861111111066</c:v>
                </c:pt>
                <c:pt idx="4194">
                  <c:v>41031.875</c:v>
                </c:pt>
                <c:pt idx="4195">
                  <c:v>41031.888888888956</c:v>
                </c:pt>
                <c:pt idx="4196">
                  <c:v>41031.902777777781</c:v>
                </c:pt>
                <c:pt idx="4197">
                  <c:v>41031.916666666664</c:v>
                </c:pt>
                <c:pt idx="4198">
                  <c:v>41031.930555555562</c:v>
                </c:pt>
                <c:pt idx="4199">
                  <c:v>41031.944444444496</c:v>
                </c:pt>
                <c:pt idx="4200">
                  <c:v>41031.958333333343</c:v>
                </c:pt>
                <c:pt idx="4201">
                  <c:v>41031.972222222219</c:v>
                </c:pt>
                <c:pt idx="4202">
                  <c:v>41031.986111111109</c:v>
                </c:pt>
                <c:pt idx="4203">
                  <c:v>41032</c:v>
                </c:pt>
                <c:pt idx="4204">
                  <c:v>41032.013888888891</c:v>
                </c:pt>
                <c:pt idx="4205">
                  <c:v>41032.027777777774</c:v>
                </c:pt>
                <c:pt idx="4206">
                  <c:v>41032.041666666613</c:v>
                </c:pt>
                <c:pt idx="4207">
                  <c:v>41032.055555555562</c:v>
                </c:pt>
                <c:pt idx="4208">
                  <c:v>41032.069444444445</c:v>
                </c:pt>
                <c:pt idx="4209">
                  <c:v>41032.083333333336</c:v>
                </c:pt>
                <c:pt idx="4210">
                  <c:v>41032.097222222204</c:v>
                </c:pt>
                <c:pt idx="4211">
                  <c:v>41032.111111111066</c:v>
                </c:pt>
                <c:pt idx="4212">
                  <c:v>41032.124999999993</c:v>
                </c:pt>
                <c:pt idx="4213">
                  <c:v>41032.138888888891</c:v>
                </c:pt>
                <c:pt idx="4214">
                  <c:v>41032.152777777781</c:v>
                </c:pt>
                <c:pt idx="4215">
                  <c:v>41032.166666666613</c:v>
                </c:pt>
                <c:pt idx="4216">
                  <c:v>41032.180555555562</c:v>
                </c:pt>
                <c:pt idx="4217">
                  <c:v>41032.194444444445</c:v>
                </c:pt>
                <c:pt idx="4218">
                  <c:v>41032.208333333336</c:v>
                </c:pt>
                <c:pt idx="4219">
                  <c:v>41032.222222222204</c:v>
                </c:pt>
                <c:pt idx="4220">
                  <c:v>41032.236111111066</c:v>
                </c:pt>
                <c:pt idx="4221">
                  <c:v>41032.25</c:v>
                </c:pt>
                <c:pt idx="4222">
                  <c:v>41032.263888888876</c:v>
                </c:pt>
                <c:pt idx="4223">
                  <c:v>41032.277777777774</c:v>
                </c:pt>
                <c:pt idx="4224">
                  <c:v>41032.291666666577</c:v>
                </c:pt>
                <c:pt idx="4225">
                  <c:v>41032.305555555562</c:v>
                </c:pt>
                <c:pt idx="4226">
                  <c:v>41032.319444444496</c:v>
                </c:pt>
                <c:pt idx="4227">
                  <c:v>41032.333333333336</c:v>
                </c:pt>
                <c:pt idx="4228">
                  <c:v>41032.347222222219</c:v>
                </c:pt>
                <c:pt idx="4229">
                  <c:v>41032.361111111066</c:v>
                </c:pt>
                <c:pt idx="4230">
                  <c:v>41032.375</c:v>
                </c:pt>
                <c:pt idx="4231">
                  <c:v>41032.388888888956</c:v>
                </c:pt>
                <c:pt idx="4232">
                  <c:v>41032.402777777781</c:v>
                </c:pt>
                <c:pt idx="4233">
                  <c:v>41032.416666666664</c:v>
                </c:pt>
                <c:pt idx="4234">
                  <c:v>41032.430555555562</c:v>
                </c:pt>
                <c:pt idx="4235">
                  <c:v>41032.444444444496</c:v>
                </c:pt>
                <c:pt idx="4236">
                  <c:v>41032.458333333343</c:v>
                </c:pt>
                <c:pt idx="4237">
                  <c:v>41032.472222222219</c:v>
                </c:pt>
                <c:pt idx="4238">
                  <c:v>41032.486111111109</c:v>
                </c:pt>
                <c:pt idx="4239">
                  <c:v>41032.5</c:v>
                </c:pt>
                <c:pt idx="4240">
                  <c:v>41032.513888888891</c:v>
                </c:pt>
                <c:pt idx="4241">
                  <c:v>41032.527777777774</c:v>
                </c:pt>
                <c:pt idx="4242">
                  <c:v>41032.541666666613</c:v>
                </c:pt>
                <c:pt idx="4243">
                  <c:v>41032.555555555562</c:v>
                </c:pt>
                <c:pt idx="4244">
                  <c:v>41032.569444444445</c:v>
                </c:pt>
                <c:pt idx="4245">
                  <c:v>41032.583333333336</c:v>
                </c:pt>
                <c:pt idx="4246">
                  <c:v>41032.597222222204</c:v>
                </c:pt>
                <c:pt idx="4247">
                  <c:v>41032.611111111066</c:v>
                </c:pt>
                <c:pt idx="4248">
                  <c:v>41032.624999999993</c:v>
                </c:pt>
                <c:pt idx="4249">
                  <c:v>41032.638888888891</c:v>
                </c:pt>
                <c:pt idx="4250">
                  <c:v>41032.652777777781</c:v>
                </c:pt>
                <c:pt idx="4251">
                  <c:v>41032.666666666613</c:v>
                </c:pt>
                <c:pt idx="4252">
                  <c:v>41032.680555555562</c:v>
                </c:pt>
                <c:pt idx="4253">
                  <c:v>41032.694444444445</c:v>
                </c:pt>
                <c:pt idx="4254">
                  <c:v>41032.708333333336</c:v>
                </c:pt>
                <c:pt idx="4255">
                  <c:v>41032.722222222204</c:v>
                </c:pt>
                <c:pt idx="4256">
                  <c:v>41032.736111111066</c:v>
                </c:pt>
                <c:pt idx="4257">
                  <c:v>41032.75</c:v>
                </c:pt>
                <c:pt idx="4258">
                  <c:v>41032.763888888876</c:v>
                </c:pt>
                <c:pt idx="4259">
                  <c:v>41032.777777777774</c:v>
                </c:pt>
                <c:pt idx="4260">
                  <c:v>41032.791666666577</c:v>
                </c:pt>
                <c:pt idx="4261">
                  <c:v>41032.805555555562</c:v>
                </c:pt>
                <c:pt idx="4262">
                  <c:v>41032.819444444496</c:v>
                </c:pt>
                <c:pt idx="4263">
                  <c:v>41032.833333333336</c:v>
                </c:pt>
                <c:pt idx="4264">
                  <c:v>41032.847222222219</c:v>
                </c:pt>
                <c:pt idx="4265">
                  <c:v>41032.861111111066</c:v>
                </c:pt>
                <c:pt idx="4266">
                  <c:v>41032.875</c:v>
                </c:pt>
                <c:pt idx="4267">
                  <c:v>41032.888888888956</c:v>
                </c:pt>
                <c:pt idx="4268">
                  <c:v>41032.902777777781</c:v>
                </c:pt>
                <c:pt idx="4269">
                  <c:v>41032.916666666664</c:v>
                </c:pt>
                <c:pt idx="4270">
                  <c:v>41032.930555555562</c:v>
                </c:pt>
                <c:pt idx="4271">
                  <c:v>41032.944444444496</c:v>
                </c:pt>
                <c:pt idx="4272">
                  <c:v>41032.958333333343</c:v>
                </c:pt>
                <c:pt idx="4273">
                  <c:v>41032.972222222219</c:v>
                </c:pt>
                <c:pt idx="4274">
                  <c:v>41032.986111111109</c:v>
                </c:pt>
                <c:pt idx="4275">
                  <c:v>41033</c:v>
                </c:pt>
                <c:pt idx="4276">
                  <c:v>41033.013888888891</c:v>
                </c:pt>
                <c:pt idx="4277">
                  <c:v>41033.027777777774</c:v>
                </c:pt>
                <c:pt idx="4278">
                  <c:v>41033.041666666613</c:v>
                </c:pt>
                <c:pt idx="4279">
                  <c:v>41033.055555555562</c:v>
                </c:pt>
                <c:pt idx="4280">
                  <c:v>41033.069444444445</c:v>
                </c:pt>
                <c:pt idx="4281">
                  <c:v>41033.083333333336</c:v>
                </c:pt>
                <c:pt idx="4282">
                  <c:v>41033.097222222204</c:v>
                </c:pt>
                <c:pt idx="4283">
                  <c:v>41033.111111111066</c:v>
                </c:pt>
                <c:pt idx="4284">
                  <c:v>41033.124999999993</c:v>
                </c:pt>
                <c:pt idx="4285">
                  <c:v>41033.138888888891</c:v>
                </c:pt>
                <c:pt idx="4286">
                  <c:v>41033.152777777781</c:v>
                </c:pt>
                <c:pt idx="4287">
                  <c:v>41033.166666666613</c:v>
                </c:pt>
                <c:pt idx="4288">
                  <c:v>41033.180555555562</c:v>
                </c:pt>
                <c:pt idx="4289">
                  <c:v>41033.194444444445</c:v>
                </c:pt>
                <c:pt idx="4290">
                  <c:v>41033.208333333336</c:v>
                </c:pt>
                <c:pt idx="4291">
                  <c:v>41033.222222222204</c:v>
                </c:pt>
                <c:pt idx="4292">
                  <c:v>41033.236111111066</c:v>
                </c:pt>
                <c:pt idx="4293">
                  <c:v>41033.25</c:v>
                </c:pt>
                <c:pt idx="4294">
                  <c:v>41033.263888888876</c:v>
                </c:pt>
                <c:pt idx="4295">
                  <c:v>41033.277777777774</c:v>
                </c:pt>
                <c:pt idx="4296">
                  <c:v>41033.291666666577</c:v>
                </c:pt>
                <c:pt idx="4297">
                  <c:v>41033.305555555562</c:v>
                </c:pt>
                <c:pt idx="4298">
                  <c:v>41033.319444444496</c:v>
                </c:pt>
                <c:pt idx="4299">
                  <c:v>41033.333333333336</c:v>
                </c:pt>
                <c:pt idx="4300">
                  <c:v>41033.347222222219</c:v>
                </c:pt>
                <c:pt idx="4301">
                  <c:v>41033.361111111066</c:v>
                </c:pt>
                <c:pt idx="4302">
                  <c:v>41033.375</c:v>
                </c:pt>
                <c:pt idx="4303">
                  <c:v>41033.388888888956</c:v>
                </c:pt>
                <c:pt idx="4304">
                  <c:v>41033.402777777781</c:v>
                </c:pt>
                <c:pt idx="4305">
                  <c:v>41033.416666666664</c:v>
                </c:pt>
                <c:pt idx="4306">
                  <c:v>41033.430555555562</c:v>
                </c:pt>
                <c:pt idx="4307">
                  <c:v>41033.444444444496</c:v>
                </c:pt>
                <c:pt idx="4308">
                  <c:v>41033.458333333343</c:v>
                </c:pt>
                <c:pt idx="4309">
                  <c:v>41033.472222222219</c:v>
                </c:pt>
                <c:pt idx="4310">
                  <c:v>41033.486111111109</c:v>
                </c:pt>
                <c:pt idx="4311">
                  <c:v>41033.5</c:v>
                </c:pt>
                <c:pt idx="4312">
                  <c:v>41033.513888888891</c:v>
                </c:pt>
                <c:pt idx="4313">
                  <c:v>41033.527777777774</c:v>
                </c:pt>
                <c:pt idx="4314">
                  <c:v>41033.541666666613</c:v>
                </c:pt>
                <c:pt idx="4315">
                  <c:v>41033.555555555562</c:v>
                </c:pt>
                <c:pt idx="4316">
                  <c:v>41033.569444444445</c:v>
                </c:pt>
                <c:pt idx="4317">
                  <c:v>41033.583333333336</c:v>
                </c:pt>
                <c:pt idx="4318">
                  <c:v>41033.597222222204</c:v>
                </c:pt>
                <c:pt idx="4319">
                  <c:v>41033.611111111066</c:v>
                </c:pt>
                <c:pt idx="4320">
                  <c:v>41033.624999999993</c:v>
                </c:pt>
                <c:pt idx="4321">
                  <c:v>41033.638888888891</c:v>
                </c:pt>
                <c:pt idx="4322">
                  <c:v>41033.652777777781</c:v>
                </c:pt>
                <c:pt idx="4323">
                  <c:v>41033.666666666613</c:v>
                </c:pt>
                <c:pt idx="4324">
                  <c:v>41033.680555555562</c:v>
                </c:pt>
                <c:pt idx="4325">
                  <c:v>41033.694444444445</c:v>
                </c:pt>
                <c:pt idx="4326">
                  <c:v>41033.708333333336</c:v>
                </c:pt>
                <c:pt idx="4327">
                  <c:v>41033.722222222204</c:v>
                </c:pt>
                <c:pt idx="4328">
                  <c:v>41033.736111111066</c:v>
                </c:pt>
                <c:pt idx="4329">
                  <c:v>41033.75</c:v>
                </c:pt>
                <c:pt idx="4330">
                  <c:v>41033.763888888876</c:v>
                </c:pt>
                <c:pt idx="4331">
                  <c:v>41033.777777777774</c:v>
                </c:pt>
                <c:pt idx="4332">
                  <c:v>41033.791666666577</c:v>
                </c:pt>
                <c:pt idx="4333">
                  <c:v>41033.805555555562</c:v>
                </c:pt>
                <c:pt idx="4334">
                  <c:v>41033.819444444496</c:v>
                </c:pt>
                <c:pt idx="4335">
                  <c:v>41033.833333333336</c:v>
                </c:pt>
                <c:pt idx="4336">
                  <c:v>41033.847222222219</c:v>
                </c:pt>
                <c:pt idx="4337">
                  <c:v>41033.861111111066</c:v>
                </c:pt>
                <c:pt idx="4338">
                  <c:v>41033.875</c:v>
                </c:pt>
                <c:pt idx="4339">
                  <c:v>41033.888888888956</c:v>
                </c:pt>
                <c:pt idx="4340">
                  <c:v>41033.902777777781</c:v>
                </c:pt>
                <c:pt idx="4341">
                  <c:v>41033.916666666664</c:v>
                </c:pt>
                <c:pt idx="4342">
                  <c:v>41033.930555555562</c:v>
                </c:pt>
                <c:pt idx="4343">
                  <c:v>41033.944444444496</c:v>
                </c:pt>
                <c:pt idx="4344">
                  <c:v>41033.958333333343</c:v>
                </c:pt>
                <c:pt idx="4345">
                  <c:v>41033.972222222219</c:v>
                </c:pt>
                <c:pt idx="4346">
                  <c:v>41033.986111111109</c:v>
                </c:pt>
                <c:pt idx="4347">
                  <c:v>41034</c:v>
                </c:pt>
                <c:pt idx="4348">
                  <c:v>41034.013888888891</c:v>
                </c:pt>
                <c:pt idx="4349">
                  <c:v>41034.027777777774</c:v>
                </c:pt>
                <c:pt idx="4350">
                  <c:v>41034.041666666613</c:v>
                </c:pt>
                <c:pt idx="4351">
                  <c:v>41034.055555555562</c:v>
                </c:pt>
                <c:pt idx="4352">
                  <c:v>41034.069444444445</c:v>
                </c:pt>
                <c:pt idx="4353">
                  <c:v>41034.083333333336</c:v>
                </c:pt>
                <c:pt idx="4354">
                  <c:v>41034.097222222204</c:v>
                </c:pt>
                <c:pt idx="4355">
                  <c:v>41034.111111111066</c:v>
                </c:pt>
                <c:pt idx="4356">
                  <c:v>41034.124999999993</c:v>
                </c:pt>
                <c:pt idx="4357">
                  <c:v>41034.138888888891</c:v>
                </c:pt>
                <c:pt idx="4358">
                  <c:v>41034.152777777781</c:v>
                </c:pt>
                <c:pt idx="4359">
                  <c:v>41034.166666666613</c:v>
                </c:pt>
                <c:pt idx="4360">
                  <c:v>41034.180555555562</c:v>
                </c:pt>
                <c:pt idx="4361">
                  <c:v>41034.194444444445</c:v>
                </c:pt>
                <c:pt idx="4362">
                  <c:v>41034.208333333336</c:v>
                </c:pt>
                <c:pt idx="4363">
                  <c:v>41034.222222222204</c:v>
                </c:pt>
                <c:pt idx="4364">
                  <c:v>41034.236111111066</c:v>
                </c:pt>
                <c:pt idx="4365">
                  <c:v>41034.25</c:v>
                </c:pt>
                <c:pt idx="4366">
                  <c:v>41034.263888888876</c:v>
                </c:pt>
                <c:pt idx="4367">
                  <c:v>41034.277777777774</c:v>
                </c:pt>
                <c:pt idx="4368">
                  <c:v>41034.291666666577</c:v>
                </c:pt>
                <c:pt idx="4369">
                  <c:v>41034.305555555562</c:v>
                </c:pt>
                <c:pt idx="4370">
                  <c:v>41034.319444444496</c:v>
                </c:pt>
                <c:pt idx="4371">
                  <c:v>41034.333333333336</c:v>
                </c:pt>
                <c:pt idx="4372">
                  <c:v>41034.347222222219</c:v>
                </c:pt>
                <c:pt idx="4373">
                  <c:v>41034.361111111066</c:v>
                </c:pt>
                <c:pt idx="4374">
                  <c:v>41034.375</c:v>
                </c:pt>
                <c:pt idx="4375">
                  <c:v>41034.388888888956</c:v>
                </c:pt>
                <c:pt idx="4376">
                  <c:v>41034.402777777781</c:v>
                </c:pt>
                <c:pt idx="4377">
                  <c:v>41034.416666666664</c:v>
                </c:pt>
                <c:pt idx="4378">
                  <c:v>41034.430555555562</c:v>
                </c:pt>
                <c:pt idx="4379">
                  <c:v>41034.444444444496</c:v>
                </c:pt>
                <c:pt idx="4380">
                  <c:v>41034.458333333343</c:v>
                </c:pt>
                <c:pt idx="4381">
                  <c:v>41034.472222222219</c:v>
                </c:pt>
                <c:pt idx="4382">
                  <c:v>41034.486111111109</c:v>
                </c:pt>
                <c:pt idx="4383">
                  <c:v>41034.5</c:v>
                </c:pt>
                <c:pt idx="4384">
                  <c:v>41034.513888888891</c:v>
                </c:pt>
                <c:pt idx="4385">
                  <c:v>41034.527777777774</c:v>
                </c:pt>
                <c:pt idx="4386">
                  <c:v>41034.541666666613</c:v>
                </c:pt>
                <c:pt idx="4387">
                  <c:v>41034.555555555562</c:v>
                </c:pt>
                <c:pt idx="4388">
                  <c:v>41034.569444444445</c:v>
                </c:pt>
                <c:pt idx="4389">
                  <c:v>41034.583333333336</c:v>
                </c:pt>
                <c:pt idx="4390">
                  <c:v>41034.597222222204</c:v>
                </c:pt>
                <c:pt idx="4391">
                  <c:v>41034.611111111066</c:v>
                </c:pt>
                <c:pt idx="4392">
                  <c:v>41034.624999999993</c:v>
                </c:pt>
                <c:pt idx="4393">
                  <c:v>41034.638888888891</c:v>
                </c:pt>
                <c:pt idx="4394">
                  <c:v>41034.652777777781</c:v>
                </c:pt>
                <c:pt idx="4395">
                  <c:v>41034.666666666613</c:v>
                </c:pt>
                <c:pt idx="4396">
                  <c:v>41034.680555555562</c:v>
                </c:pt>
                <c:pt idx="4397">
                  <c:v>41034.694444444445</c:v>
                </c:pt>
                <c:pt idx="4398">
                  <c:v>41034.708333333336</c:v>
                </c:pt>
                <c:pt idx="4399">
                  <c:v>41034.722222222204</c:v>
                </c:pt>
                <c:pt idx="4400">
                  <c:v>41034.736111111066</c:v>
                </c:pt>
                <c:pt idx="4401">
                  <c:v>41034.75</c:v>
                </c:pt>
                <c:pt idx="4402">
                  <c:v>41034.763888888876</c:v>
                </c:pt>
                <c:pt idx="4403">
                  <c:v>41034.777777777774</c:v>
                </c:pt>
                <c:pt idx="4404">
                  <c:v>41034.791666666577</c:v>
                </c:pt>
                <c:pt idx="4405">
                  <c:v>41034.805555555562</c:v>
                </c:pt>
                <c:pt idx="4406">
                  <c:v>41034.819444444496</c:v>
                </c:pt>
                <c:pt idx="4407">
                  <c:v>41034.833333333336</c:v>
                </c:pt>
                <c:pt idx="4408">
                  <c:v>41034.847222222219</c:v>
                </c:pt>
                <c:pt idx="4409">
                  <c:v>41034.861111111066</c:v>
                </c:pt>
                <c:pt idx="4410">
                  <c:v>41034.875</c:v>
                </c:pt>
                <c:pt idx="4411">
                  <c:v>41034.888888888956</c:v>
                </c:pt>
                <c:pt idx="4412">
                  <c:v>41034.902777777781</c:v>
                </c:pt>
                <c:pt idx="4413">
                  <c:v>41034.916666666664</c:v>
                </c:pt>
                <c:pt idx="4414">
                  <c:v>41034.930555555562</c:v>
                </c:pt>
                <c:pt idx="4415">
                  <c:v>41034.944444444496</c:v>
                </c:pt>
                <c:pt idx="4416">
                  <c:v>41034.958333333343</c:v>
                </c:pt>
                <c:pt idx="4417">
                  <c:v>41034.972222222219</c:v>
                </c:pt>
                <c:pt idx="4418">
                  <c:v>41034.986111111109</c:v>
                </c:pt>
                <c:pt idx="4419">
                  <c:v>41035</c:v>
                </c:pt>
                <c:pt idx="4420">
                  <c:v>41035.013888888891</c:v>
                </c:pt>
                <c:pt idx="4421">
                  <c:v>41035.027777777774</c:v>
                </c:pt>
                <c:pt idx="4422">
                  <c:v>41035.041666666613</c:v>
                </c:pt>
                <c:pt idx="4423">
                  <c:v>41035.055555555562</c:v>
                </c:pt>
                <c:pt idx="4424">
                  <c:v>41035.069444444445</c:v>
                </c:pt>
                <c:pt idx="4425">
                  <c:v>41035.083333333336</c:v>
                </c:pt>
                <c:pt idx="4426">
                  <c:v>41035.097222222204</c:v>
                </c:pt>
                <c:pt idx="4427">
                  <c:v>41035.111111111066</c:v>
                </c:pt>
                <c:pt idx="4428">
                  <c:v>41035.124999999993</c:v>
                </c:pt>
                <c:pt idx="4429">
                  <c:v>41035.138888888891</c:v>
                </c:pt>
                <c:pt idx="4430">
                  <c:v>41035.152777777781</c:v>
                </c:pt>
                <c:pt idx="4431">
                  <c:v>41035.166666666613</c:v>
                </c:pt>
                <c:pt idx="4432">
                  <c:v>41035.180555555562</c:v>
                </c:pt>
                <c:pt idx="4433">
                  <c:v>41035.194444444445</c:v>
                </c:pt>
                <c:pt idx="4434">
                  <c:v>41035.208333333336</c:v>
                </c:pt>
                <c:pt idx="4435">
                  <c:v>41035.222222222204</c:v>
                </c:pt>
                <c:pt idx="4436">
                  <c:v>41035.236111111066</c:v>
                </c:pt>
                <c:pt idx="4437">
                  <c:v>41035.25</c:v>
                </c:pt>
                <c:pt idx="4438">
                  <c:v>41035.263888888876</c:v>
                </c:pt>
                <c:pt idx="4439">
                  <c:v>41035.277777777774</c:v>
                </c:pt>
                <c:pt idx="4440">
                  <c:v>41035.291666666577</c:v>
                </c:pt>
                <c:pt idx="4441">
                  <c:v>41035.305555555562</c:v>
                </c:pt>
                <c:pt idx="4442">
                  <c:v>41035.319444444496</c:v>
                </c:pt>
                <c:pt idx="4443">
                  <c:v>41035.333333333336</c:v>
                </c:pt>
                <c:pt idx="4444">
                  <c:v>41035.347222222219</c:v>
                </c:pt>
                <c:pt idx="4445">
                  <c:v>41035.361111111066</c:v>
                </c:pt>
                <c:pt idx="4446">
                  <c:v>41035.375</c:v>
                </c:pt>
                <c:pt idx="4447">
                  <c:v>41035.388888888956</c:v>
                </c:pt>
                <c:pt idx="4448">
                  <c:v>41035.402777777781</c:v>
                </c:pt>
                <c:pt idx="4449">
                  <c:v>41035.416666666664</c:v>
                </c:pt>
                <c:pt idx="4450">
                  <c:v>41035.430555555562</c:v>
                </c:pt>
                <c:pt idx="4451">
                  <c:v>41035.444444444496</c:v>
                </c:pt>
                <c:pt idx="4452">
                  <c:v>41035.458333333343</c:v>
                </c:pt>
                <c:pt idx="4453">
                  <c:v>41035.472222222219</c:v>
                </c:pt>
                <c:pt idx="4454">
                  <c:v>41035.486111111109</c:v>
                </c:pt>
                <c:pt idx="4455">
                  <c:v>41035.5</c:v>
                </c:pt>
                <c:pt idx="4456">
                  <c:v>41035.513888888891</c:v>
                </c:pt>
                <c:pt idx="4457">
                  <c:v>41035.527777777774</c:v>
                </c:pt>
                <c:pt idx="4458">
                  <c:v>41035.541666666613</c:v>
                </c:pt>
                <c:pt idx="4459">
                  <c:v>41035.555555555562</c:v>
                </c:pt>
                <c:pt idx="4460">
                  <c:v>41035.569444444445</c:v>
                </c:pt>
                <c:pt idx="4461">
                  <c:v>41035.583333333336</c:v>
                </c:pt>
                <c:pt idx="4462">
                  <c:v>41035.597222222204</c:v>
                </c:pt>
                <c:pt idx="4463">
                  <c:v>41035.611111111066</c:v>
                </c:pt>
                <c:pt idx="4464">
                  <c:v>41035.624999999993</c:v>
                </c:pt>
                <c:pt idx="4465">
                  <c:v>41035.638888888891</c:v>
                </c:pt>
                <c:pt idx="4466">
                  <c:v>41035.652777777781</c:v>
                </c:pt>
                <c:pt idx="4467">
                  <c:v>41035.666666666613</c:v>
                </c:pt>
                <c:pt idx="4468">
                  <c:v>41035.680555555562</c:v>
                </c:pt>
                <c:pt idx="4469">
                  <c:v>41035.694444444445</c:v>
                </c:pt>
                <c:pt idx="4470">
                  <c:v>41035.708333333336</c:v>
                </c:pt>
                <c:pt idx="4471">
                  <c:v>41035.722222222204</c:v>
                </c:pt>
                <c:pt idx="4472">
                  <c:v>41035.736111111066</c:v>
                </c:pt>
                <c:pt idx="4473">
                  <c:v>41035.75</c:v>
                </c:pt>
                <c:pt idx="4474">
                  <c:v>41035.763888888876</c:v>
                </c:pt>
                <c:pt idx="4475">
                  <c:v>41035.777777777774</c:v>
                </c:pt>
                <c:pt idx="4476">
                  <c:v>41035.791666666577</c:v>
                </c:pt>
                <c:pt idx="4477">
                  <c:v>41035.805555555562</c:v>
                </c:pt>
                <c:pt idx="4478">
                  <c:v>41035.819444444496</c:v>
                </c:pt>
                <c:pt idx="4479">
                  <c:v>41035.833333333336</c:v>
                </c:pt>
                <c:pt idx="4480">
                  <c:v>41035.847222222219</c:v>
                </c:pt>
                <c:pt idx="4481">
                  <c:v>41035.861111111066</c:v>
                </c:pt>
                <c:pt idx="4482">
                  <c:v>41035.875</c:v>
                </c:pt>
                <c:pt idx="4483">
                  <c:v>41035.888888888956</c:v>
                </c:pt>
                <c:pt idx="4484">
                  <c:v>41035.902777777781</c:v>
                </c:pt>
                <c:pt idx="4485">
                  <c:v>41035.916666666664</c:v>
                </c:pt>
                <c:pt idx="4486">
                  <c:v>41035.930555555562</c:v>
                </c:pt>
                <c:pt idx="4487">
                  <c:v>41035.944444444496</c:v>
                </c:pt>
                <c:pt idx="4488">
                  <c:v>41035.958333333343</c:v>
                </c:pt>
                <c:pt idx="4489">
                  <c:v>41035.972222222219</c:v>
                </c:pt>
                <c:pt idx="4490">
                  <c:v>41035.986111111109</c:v>
                </c:pt>
                <c:pt idx="4491">
                  <c:v>41036</c:v>
                </c:pt>
                <c:pt idx="4492">
                  <c:v>41036.013888888891</c:v>
                </c:pt>
                <c:pt idx="4493">
                  <c:v>41036.027777777774</c:v>
                </c:pt>
                <c:pt idx="4494">
                  <c:v>41036.041666666613</c:v>
                </c:pt>
                <c:pt idx="4495">
                  <c:v>41036.055555555562</c:v>
                </c:pt>
                <c:pt idx="4496">
                  <c:v>41036.069444444445</c:v>
                </c:pt>
                <c:pt idx="4497">
                  <c:v>41036.083333333336</c:v>
                </c:pt>
                <c:pt idx="4498">
                  <c:v>41036.097222222204</c:v>
                </c:pt>
                <c:pt idx="4499">
                  <c:v>41036.111111111066</c:v>
                </c:pt>
                <c:pt idx="4500">
                  <c:v>41036.124999999993</c:v>
                </c:pt>
                <c:pt idx="4501">
                  <c:v>41036.138888888891</c:v>
                </c:pt>
                <c:pt idx="4502">
                  <c:v>41036.152777777781</c:v>
                </c:pt>
                <c:pt idx="4503">
                  <c:v>41036.166666666613</c:v>
                </c:pt>
                <c:pt idx="4504">
                  <c:v>41036.180555555562</c:v>
                </c:pt>
                <c:pt idx="4505">
                  <c:v>41036.194444444445</c:v>
                </c:pt>
                <c:pt idx="4506">
                  <c:v>41036.208333333336</c:v>
                </c:pt>
                <c:pt idx="4507">
                  <c:v>41036.222222222204</c:v>
                </c:pt>
                <c:pt idx="4508">
                  <c:v>41036.236111111066</c:v>
                </c:pt>
                <c:pt idx="4509">
                  <c:v>41036.25</c:v>
                </c:pt>
                <c:pt idx="4510">
                  <c:v>41036.263888888876</c:v>
                </c:pt>
                <c:pt idx="4511">
                  <c:v>41036.277777777774</c:v>
                </c:pt>
                <c:pt idx="4512">
                  <c:v>41036.291666666577</c:v>
                </c:pt>
                <c:pt idx="4513">
                  <c:v>41036.305555555562</c:v>
                </c:pt>
                <c:pt idx="4514">
                  <c:v>41036.319444444496</c:v>
                </c:pt>
                <c:pt idx="4515">
                  <c:v>41036.333333333336</c:v>
                </c:pt>
                <c:pt idx="4516">
                  <c:v>41036.347222222219</c:v>
                </c:pt>
                <c:pt idx="4517">
                  <c:v>41036.361111111066</c:v>
                </c:pt>
                <c:pt idx="4518">
                  <c:v>41036.375</c:v>
                </c:pt>
                <c:pt idx="4519">
                  <c:v>41036.388888888956</c:v>
                </c:pt>
                <c:pt idx="4520">
                  <c:v>41036.402777777781</c:v>
                </c:pt>
                <c:pt idx="4521">
                  <c:v>41036.416666666664</c:v>
                </c:pt>
                <c:pt idx="4522">
                  <c:v>41036.430555555562</c:v>
                </c:pt>
                <c:pt idx="4523">
                  <c:v>41036.444444444496</c:v>
                </c:pt>
                <c:pt idx="4524">
                  <c:v>41036.458333333343</c:v>
                </c:pt>
                <c:pt idx="4525">
                  <c:v>41036.472222222219</c:v>
                </c:pt>
                <c:pt idx="4526">
                  <c:v>41036.486111111109</c:v>
                </c:pt>
                <c:pt idx="4527">
                  <c:v>41036.5</c:v>
                </c:pt>
                <c:pt idx="4528">
                  <c:v>41036.513888888891</c:v>
                </c:pt>
                <c:pt idx="4529">
                  <c:v>41036.527777777774</c:v>
                </c:pt>
                <c:pt idx="4530">
                  <c:v>41036.541666666613</c:v>
                </c:pt>
                <c:pt idx="4531">
                  <c:v>41036.555555555562</c:v>
                </c:pt>
                <c:pt idx="4532">
                  <c:v>41036.569444444445</c:v>
                </c:pt>
                <c:pt idx="4533">
                  <c:v>41036.583333333336</c:v>
                </c:pt>
                <c:pt idx="4534">
                  <c:v>41036.583958333336</c:v>
                </c:pt>
                <c:pt idx="4535">
                  <c:v>41036.584340277783</c:v>
                </c:pt>
                <c:pt idx="4536">
                  <c:v>41036.586307870391</c:v>
                </c:pt>
                <c:pt idx="4537">
                  <c:v>41036.597222222204</c:v>
                </c:pt>
                <c:pt idx="4538">
                  <c:v>41036.611111111066</c:v>
                </c:pt>
                <c:pt idx="4539">
                  <c:v>41036.624999999993</c:v>
                </c:pt>
                <c:pt idx="4540">
                  <c:v>41036.638888888891</c:v>
                </c:pt>
                <c:pt idx="4541">
                  <c:v>41036.652777777781</c:v>
                </c:pt>
                <c:pt idx="4542">
                  <c:v>41036.666666666613</c:v>
                </c:pt>
                <c:pt idx="4543">
                  <c:v>41036.680555555562</c:v>
                </c:pt>
                <c:pt idx="4544">
                  <c:v>41036.694444444445</c:v>
                </c:pt>
                <c:pt idx="4545">
                  <c:v>41036.708333333336</c:v>
                </c:pt>
                <c:pt idx="4546">
                  <c:v>41036.722222222204</c:v>
                </c:pt>
                <c:pt idx="4547">
                  <c:v>41036.736111111066</c:v>
                </c:pt>
                <c:pt idx="4548">
                  <c:v>41036.75</c:v>
                </c:pt>
                <c:pt idx="4549">
                  <c:v>41036.763888888876</c:v>
                </c:pt>
                <c:pt idx="4550">
                  <c:v>41036.777777777774</c:v>
                </c:pt>
                <c:pt idx="4551">
                  <c:v>41036.791666666577</c:v>
                </c:pt>
                <c:pt idx="4552">
                  <c:v>41036.805555555562</c:v>
                </c:pt>
                <c:pt idx="4553">
                  <c:v>41036.819444444496</c:v>
                </c:pt>
                <c:pt idx="4554">
                  <c:v>41036.833333333336</c:v>
                </c:pt>
                <c:pt idx="4555">
                  <c:v>41036.847222222219</c:v>
                </c:pt>
                <c:pt idx="4556">
                  <c:v>41036.861111111066</c:v>
                </c:pt>
                <c:pt idx="4557">
                  <c:v>41036.875</c:v>
                </c:pt>
                <c:pt idx="4558">
                  <c:v>41036.888888888956</c:v>
                </c:pt>
                <c:pt idx="4559">
                  <c:v>41036.902777777781</c:v>
                </c:pt>
                <c:pt idx="4560">
                  <c:v>41036.916666666664</c:v>
                </c:pt>
                <c:pt idx="4561">
                  <c:v>41036.930555555562</c:v>
                </c:pt>
                <c:pt idx="4562">
                  <c:v>41036.944444444496</c:v>
                </c:pt>
                <c:pt idx="4563">
                  <c:v>41036.958333333343</c:v>
                </c:pt>
                <c:pt idx="4564">
                  <c:v>41036.972222222219</c:v>
                </c:pt>
                <c:pt idx="4565">
                  <c:v>41036.986111111109</c:v>
                </c:pt>
                <c:pt idx="4566">
                  <c:v>41037</c:v>
                </c:pt>
                <c:pt idx="4567">
                  <c:v>41037.013888888891</c:v>
                </c:pt>
                <c:pt idx="4568">
                  <c:v>41037.027777777774</c:v>
                </c:pt>
                <c:pt idx="4569">
                  <c:v>41037.041666666613</c:v>
                </c:pt>
                <c:pt idx="4570">
                  <c:v>41037.055555555562</c:v>
                </c:pt>
                <c:pt idx="4571">
                  <c:v>41037.069444444445</c:v>
                </c:pt>
                <c:pt idx="4572">
                  <c:v>41037.083333333336</c:v>
                </c:pt>
                <c:pt idx="4573">
                  <c:v>41037.097222222204</c:v>
                </c:pt>
                <c:pt idx="4574">
                  <c:v>41037.111111111066</c:v>
                </c:pt>
                <c:pt idx="4575">
                  <c:v>41037.124999999993</c:v>
                </c:pt>
                <c:pt idx="4576">
                  <c:v>41037.138888888891</c:v>
                </c:pt>
                <c:pt idx="4577">
                  <c:v>41037.152777777781</c:v>
                </c:pt>
                <c:pt idx="4578">
                  <c:v>41037.166666666613</c:v>
                </c:pt>
                <c:pt idx="4579">
                  <c:v>41037.180555555562</c:v>
                </c:pt>
                <c:pt idx="4580">
                  <c:v>41037.194444444445</c:v>
                </c:pt>
                <c:pt idx="4581">
                  <c:v>41037.208333333336</c:v>
                </c:pt>
                <c:pt idx="4582">
                  <c:v>41037.222222222204</c:v>
                </c:pt>
                <c:pt idx="4583">
                  <c:v>41037.236111111066</c:v>
                </c:pt>
                <c:pt idx="4584">
                  <c:v>41037.25</c:v>
                </c:pt>
                <c:pt idx="4585">
                  <c:v>41037.263888888876</c:v>
                </c:pt>
                <c:pt idx="4586">
                  <c:v>41037.277777777774</c:v>
                </c:pt>
                <c:pt idx="4587">
                  <c:v>41037.291666666577</c:v>
                </c:pt>
                <c:pt idx="4588">
                  <c:v>41037.305555555562</c:v>
                </c:pt>
                <c:pt idx="4589">
                  <c:v>41037.319444444496</c:v>
                </c:pt>
                <c:pt idx="4590">
                  <c:v>41037.333333333336</c:v>
                </c:pt>
                <c:pt idx="4591">
                  <c:v>41037.347222222219</c:v>
                </c:pt>
                <c:pt idx="4592">
                  <c:v>41037.361111111066</c:v>
                </c:pt>
                <c:pt idx="4593">
                  <c:v>41037.375</c:v>
                </c:pt>
                <c:pt idx="4594">
                  <c:v>41037.388888888956</c:v>
                </c:pt>
                <c:pt idx="4595">
                  <c:v>41037.402777777781</c:v>
                </c:pt>
                <c:pt idx="4596">
                  <c:v>41037.416666666664</c:v>
                </c:pt>
                <c:pt idx="4597">
                  <c:v>41037.430555555562</c:v>
                </c:pt>
                <c:pt idx="4598">
                  <c:v>41037.444444444496</c:v>
                </c:pt>
                <c:pt idx="4599">
                  <c:v>41037.458333333343</c:v>
                </c:pt>
                <c:pt idx="4600">
                  <c:v>41037.472222222219</c:v>
                </c:pt>
                <c:pt idx="4601">
                  <c:v>41037.486111111109</c:v>
                </c:pt>
                <c:pt idx="4602">
                  <c:v>41037.5</c:v>
                </c:pt>
                <c:pt idx="4603">
                  <c:v>41037.513888888891</c:v>
                </c:pt>
                <c:pt idx="4604">
                  <c:v>41037.527777777774</c:v>
                </c:pt>
                <c:pt idx="4605">
                  <c:v>41037.541666666613</c:v>
                </c:pt>
                <c:pt idx="4606">
                  <c:v>41037.555555555562</c:v>
                </c:pt>
                <c:pt idx="4607">
                  <c:v>41037.569444444445</c:v>
                </c:pt>
                <c:pt idx="4608">
                  <c:v>41037.583333333336</c:v>
                </c:pt>
                <c:pt idx="4609">
                  <c:v>41037.597222222204</c:v>
                </c:pt>
                <c:pt idx="4610">
                  <c:v>41037.611111111066</c:v>
                </c:pt>
                <c:pt idx="4611">
                  <c:v>41037.624999999993</c:v>
                </c:pt>
                <c:pt idx="4612">
                  <c:v>41037.638888888891</c:v>
                </c:pt>
                <c:pt idx="4613">
                  <c:v>41037.652777777781</c:v>
                </c:pt>
                <c:pt idx="4614">
                  <c:v>41037.666666666613</c:v>
                </c:pt>
                <c:pt idx="4615">
                  <c:v>41037.680555555562</c:v>
                </c:pt>
                <c:pt idx="4616">
                  <c:v>41037.694444444445</c:v>
                </c:pt>
                <c:pt idx="4617">
                  <c:v>41037.708333333336</c:v>
                </c:pt>
                <c:pt idx="4618">
                  <c:v>41037.722222222204</c:v>
                </c:pt>
                <c:pt idx="4619">
                  <c:v>41037.736111111066</c:v>
                </c:pt>
                <c:pt idx="4620">
                  <c:v>41037.75</c:v>
                </c:pt>
                <c:pt idx="4621">
                  <c:v>41037.763888888876</c:v>
                </c:pt>
                <c:pt idx="4622">
                  <c:v>41037.777777777774</c:v>
                </c:pt>
                <c:pt idx="4623">
                  <c:v>41037.791666666577</c:v>
                </c:pt>
                <c:pt idx="4624">
                  <c:v>41037.805555555562</c:v>
                </c:pt>
                <c:pt idx="4625">
                  <c:v>41037.819444444496</c:v>
                </c:pt>
                <c:pt idx="4626">
                  <c:v>41037.833333333336</c:v>
                </c:pt>
                <c:pt idx="4627">
                  <c:v>41037.847222222219</c:v>
                </c:pt>
                <c:pt idx="4628">
                  <c:v>41037.861111111066</c:v>
                </c:pt>
                <c:pt idx="4629">
                  <c:v>41037.875</c:v>
                </c:pt>
                <c:pt idx="4630">
                  <c:v>41037.888888888956</c:v>
                </c:pt>
                <c:pt idx="4631">
                  <c:v>41037.902777777781</c:v>
                </c:pt>
                <c:pt idx="4632">
                  <c:v>41037.916666666664</c:v>
                </c:pt>
                <c:pt idx="4633">
                  <c:v>41037.930555555562</c:v>
                </c:pt>
                <c:pt idx="4634">
                  <c:v>41037.944444444496</c:v>
                </c:pt>
                <c:pt idx="4635">
                  <c:v>41037.958333333343</c:v>
                </c:pt>
                <c:pt idx="4636">
                  <c:v>41037.972222222219</c:v>
                </c:pt>
                <c:pt idx="4637">
                  <c:v>41037.986111111109</c:v>
                </c:pt>
                <c:pt idx="4638">
                  <c:v>41038</c:v>
                </c:pt>
                <c:pt idx="4639">
                  <c:v>41038.013888888891</c:v>
                </c:pt>
                <c:pt idx="4640">
                  <c:v>41038.027777777774</c:v>
                </c:pt>
                <c:pt idx="4641">
                  <c:v>41038.041666666613</c:v>
                </c:pt>
                <c:pt idx="4642">
                  <c:v>41038.055555555562</c:v>
                </c:pt>
                <c:pt idx="4643">
                  <c:v>41038.069444444445</c:v>
                </c:pt>
                <c:pt idx="4644">
                  <c:v>41038.083333333336</c:v>
                </c:pt>
                <c:pt idx="4645">
                  <c:v>41038.097222222204</c:v>
                </c:pt>
                <c:pt idx="4646">
                  <c:v>41038.111111111066</c:v>
                </c:pt>
                <c:pt idx="4647">
                  <c:v>41038.124999999993</c:v>
                </c:pt>
                <c:pt idx="4648">
                  <c:v>41038.138888888891</c:v>
                </c:pt>
                <c:pt idx="4649">
                  <c:v>41038.152777777781</c:v>
                </c:pt>
                <c:pt idx="4650">
                  <c:v>41038.166666666613</c:v>
                </c:pt>
                <c:pt idx="4651">
                  <c:v>41038.180555555562</c:v>
                </c:pt>
                <c:pt idx="4652">
                  <c:v>41038.194444444445</c:v>
                </c:pt>
                <c:pt idx="4653">
                  <c:v>41038.208333333336</c:v>
                </c:pt>
                <c:pt idx="4654">
                  <c:v>41038.222222222204</c:v>
                </c:pt>
                <c:pt idx="4655">
                  <c:v>41038.236111111066</c:v>
                </c:pt>
                <c:pt idx="4656">
                  <c:v>41038.25</c:v>
                </c:pt>
                <c:pt idx="4657">
                  <c:v>41038.263888888876</c:v>
                </c:pt>
                <c:pt idx="4658">
                  <c:v>41038.277777777774</c:v>
                </c:pt>
                <c:pt idx="4659">
                  <c:v>41038.291666666577</c:v>
                </c:pt>
                <c:pt idx="4660">
                  <c:v>41038.305555555562</c:v>
                </c:pt>
                <c:pt idx="4661">
                  <c:v>41038.319444444496</c:v>
                </c:pt>
                <c:pt idx="4662">
                  <c:v>41038.333333333336</c:v>
                </c:pt>
                <c:pt idx="4663">
                  <c:v>41038.347222222219</c:v>
                </c:pt>
                <c:pt idx="4664">
                  <c:v>41038.361111111066</c:v>
                </c:pt>
                <c:pt idx="4665">
                  <c:v>41038.375</c:v>
                </c:pt>
                <c:pt idx="4666">
                  <c:v>41038.388888888956</c:v>
                </c:pt>
                <c:pt idx="4667">
                  <c:v>41038.402777777781</c:v>
                </c:pt>
                <c:pt idx="4668">
                  <c:v>41038.416666666664</c:v>
                </c:pt>
                <c:pt idx="4669">
                  <c:v>41038.430555555562</c:v>
                </c:pt>
                <c:pt idx="4670">
                  <c:v>41038.444444444496</c:v>
                </c:pt>
                <c:pt idx="4671">
                  <c:v>41038.458333333343</c:v>
                </c:pt>
                <c:pt idx="4672">
                  <c:v>41038.472222222219</c:v>
                </c:pt>
                <c:pt idx="4673">
                  <c:v>41038.486111111109</c:v>
                </c:pt>
                <c:pt idx="4674">
                  <c:v>41038.5</c:v>
                </c:pt>
                <c:pt idx="4675">
                  <c:v>41038.513888888891</c:v>
                </c:pt>
                <c:pt idx="4676">
                  <c:v>41038.527777777774</c:v>
                </c:pt>
                <c:pt idx="4677">
                  <c:v>41038.541666666613</c:v>
                </c:pt>
                <c:pt idx="4678">
                  <c:v>41038.555555555562</c:v>
                </c:pt>
                <c:pt idx="4679">
                  <c:v>41038.569444444445</c:v>
                </c:pt>
                <c:pt idx="4680">
                  <c:v>41038.583333333336</c:v>
                </c:pt>
                <c:pt idx="4681">
                  <c:v>41038.597222222204</c:v>
                </c:pt>
                <c:pt idx="4682">
                  <c:v>41038.611111111066</c:v>
                </c:pt>
                <c:pt idx="4683">
                  <c:v>41038.624999999993</c:v>
                </c:pt>
                <c:pt idx="4684">
                  <c:v>41038.638888888891</c:v>
                </c:pt>
                <c:pt idx="4685">
                  <c:v>41038.652777777781</c:v>
                </c:pt>
                <c:pt idx="4686">
                  <c:v>41038.666666666613</c:v>
                </c:pt>
                <c:pt idx="4687">
                  <c:v>41038.680555555562</c:v>
                </c:pt>
                <c:pt idx="4688">
                  <c:v>41038.694444444445</c:v>
                </c:pt>
                <c:pt idx="4689">
                  <c:v>41038.708333333336</c:v>
                </c:pt>
                <c:pt idx="4690">
                  <c:v>41038.722222222204</c:v>
                </c:pt>
                <c:pt idx="4691">
                  <c:v>41038.736111111066</c:v>
                </c:pt>
                <c:pt idx="4692">
                  <c:v>41038.75</c:v>
                </c:pt>
                <c:pt idx="4693">
                  <c:v>41038.763888888876</c:v>
                </c:pt>
                <c:pt idx="4694">
                  <c:v>41038.777777777774</c:v>
                </c:pt>
                <c:pt idx="4695">
                  <c:v>41038.791666666577</c:v>
                </c:pt>
                <c:pt idx="4696">
                  <c:v>41038.805555555562</c:v>
                </c:pt>
                <c:pt idx="4697">
                  <c:v>41038.819444444496</c:v>
                </c:pt>
                <c:pt idx="4698">
                  <c:v>41038.833333333336</c:v>
                </c:pt>
                <c:pt idx="4699">
                  <c:v>41038.847222222219</c:v>
                </c:pt>
                <c:pt idx="4700">
                  <c:v>41038.861111111066</c:v>
                </c:pt>
                <c:pt idx="4701">
                  <c:v>41038.875</c:v>
                </c:pt>
                <c:pt idx="4702">
                  <c:v>41038.888888888956</c:v>
                </c:pt>
                <c:pt idx="4703">
                  <c:v>41038.902777777781</c:v>
                </c:pt>
                <c:pt idx="4704">
                  <c:v>41038.916666666664</c:v>
                </c:pt>
                <c:pt idx="4705">
                  <c:v>41038.930555555562</c:v>
                </c:pt>
                <c:pt idx="4706">
                  <c:v>41038.944444444496</c:v>
                </c:pt>
                <c:pt idx="4707">
                  <c:v>41038.958333333343</c:v>
                </c:pt>
                <c:pt idx="4708">
                  <c:v>41038.972222222219</c:v>
                </c:pt>
                <c:pt idx="4709">
                  <c:v>41038.986111111109</c:v>
                </c:pt>
                <c:pt idx="4710">
                  <c:v>41039</c:v>
                </c:pt>
                <c:pt idx="4711">
                  <c:v>41039.013888888891</c:v>
                </c:pt>
                <c:pt idx="4712">
                  <c:v>41039.027777777774</c:v>
                </c:pt>
                <c:pt idx="4713">
                  <c:v>41039.041666666613</c:v>
                </c:pt>
                <c:pt idx="4714">
                  <c:v>41039.055555555562</c:v>
                </c:pt>
                <c:pt idx="4715">
                  <c:v>41039.069444444445</c:v>
                </c:pt>
                <c:pt idx="4716">
                  <c:v>41039.083333333336</c:v>
                </c:pt>
                <c:pt idx="4717">
                  <c:v>41039.097222222204</c:v>
                </c:pt>
                <c:pt idx="4718">
                  <c:v>41039.111111111066</c:v>
                </c:pt>
                <c:pt idx="4719">
                  <c:v>41039.124999999993</c:v>
                </c:pt>
                <c:pt idx="4720">
                  <c:v>41039.138888888891</c:v>
                </c:pt>
                <c:pt idx="4721">
                  <c:v>41039.152777777781</c:v>
                </c:pt>
                <c:pt idx="4722">
                  <c:v>41039.166666666613</c:v>
                </c:pt>
                <c:pt idx="4723">
                  <c:v>41039.180555555562</c:v>
                </c:pt>
                <c:pt idx="4724">
                  <c:v>41039.194444444445</c:v>
                </c:pt>
                <c:pt idx="4725">
                  <c:v>41039.208333333336</c:v>
                </c:pt>
                <c:pt idx="4726">
                  <c:v>41039.222222222204</c:v>
                </c:pt>
                <c:pt idx="4727">
                  <c:v>41039.236111111066</c:v>
                </c:pt>
                <c:pt idx="4728">
                  <c:v>41039.25</c:v>
                </c:pt>
                <c:pt idx="4729">
                  <c:v>41039.263888888876</c:v>
                </c:pt>
                <c:pt idx="4730">
                  <c:v>41039.277777777774</c:v>
                </c:pt>
                <c:pt idx="4731">
                  <c:v>41039.291666666577</c:v>
                </c:pt>
                <c:pt idx="4732">
                  <c:v>41039.305555555562</c:v>
                </c:pt>
                <c:pt idx="4733">
                  <c:v>41039.319444444496</c:v>
                </c:pt>
                <c:pt idx="4734">
                  <c:v>41039.333333333336</c:v>
                </c:pt>
                <c:pt idx="4735">
                  <c:v>41039.347222222219</c:v>
                </c:pt>
                <c:pt idx="4736">
                  <c:v>41039.361111111066</c:v>
                </c:pt>
                <c:pt idx="4737">
                  <c:v>41039.375</c:v>
                </c:pt>
                <c:pt idx="4738">
                  <c:v>41039.388888888956</c:v>
                </c:pt>
                <c:pt idx="4739">
                  <c:v>41039.402777777781</c:v>
                </c:pt>
                <c:pt idx="4740">
                  <c:v>41039.416666666664</c:v>
                </c:pt>
                <c:pt idx="4741">
                  <c:v>41039.430555555562</c:v>
                </c:pt>
                <c:pt idx="4742">
                  <c:v>41039.444444444496</c:v>
                </c:pt>
                <c:pt idx="4743">
                  <c:v>41039.458333333343</c:v>
                </c:pt>
                <c:pt idx="4744">
                  <c:v>41039.472222222219</c:v>
                </c:pt>
                <c:pt idx="4745">
                  <c:v>41039.486111111109</c:v>
                </c:pt>
                <c:pt idx="4746">
                  <c:v>41039.5</c:v>
                </c:pt>
                <c:pt idx="4747">
                  <c:v>41039.513888888891</c:v>
                </c:pt>
                <c:pt idx="4748">
                  <c:v>41039.527777777774</c:v>
                </c:pt>
                <c:pt idx="4749">
                  <c:v>41039.541666666613</c:v>
                </c:pt>
                <c:pt idx="4750">
                  <c:v>41039.555555555562</c:v>
                </c:pt>
                <c:pt idx="4751">
                  <c:v>41039.569444444445</c:v>
                </c:pt>
                <c:pt idx="4752">
                  <c:v>41039.583333333336</c:v>
                </c:pt>
                <c:pt idx="4753">
                  <c:v>41039.597222222204</c:v>
                </c:pt>
                <c:pt idx="4754">
                  <c:v>41039.611111111066</c:v>
                </c:pt>
                <c:pt idx="4755">
                  <c:v>41039.624999999993</c:v>
                </c:pt>
                <c:pt idx="4756">
                  <c:v>41039.638888888891</c:v>
                </c:pt>
                <c:pt idx="4757">
                  <c:v>41039.652777777781</c:v>
                </c:pt>
                <c:pt idx="4758">
                  <c:v>41039.666666666613</c:v>
                </c:pt>
                <c:pt idx="4759">
                  <c:v>41039.680555555562</c:v>
                </c:pt>
                <c:pt idx="4760">
                  <c:v>41039.694444444445</c:v>
                </c:pt>
                <c:pt idx="4761">
                  <c:v>41039.708333333336</c:v>
                </c:pt>
                <c:pt idx="4762">
                  <c:v>41039.722222222204</c:v>
                </c:pt>
                <c:pt idx="4763">
                  <c:v>41039.736111111066</c:v>
                </c:pt>
                <c:pt idx="4764">
                  <c:v>41039.75</c:v>
                </c:pt>
                <c:pt idx="4765">
                  <c:v>41039.763888888876</c:v>
                </c:pt>
                <c:pt idx="4766">
                  <c:v>41039.777777777774</c:v>
                </c:pt>
                <c:pt idx="4767">
                  <c:v>41039.791666666577</c:v>
                </c:pt>
                <c:pt idx="4768">
                  <c:v>41039.805555555562</c:v>
                </c:pt>
                <c:pt idx="4769">
                  <c:v>41039.819444444496</c:v>
                </c:pt>
                <c:pt idx="4770">
                  <c:v>41039.833333333336</c:v>
                </c:pt>
                <c:pt idx="4771">
                  <c:v>41039.847222222219</c:v>
                </c:pt>
                <c:pt idx="4772">
                  <c:v>41039.861111111066</c:v>
                </c:pt>
                <c:pt idx="4773">
                  <c:v>41039.875</c:v>
                </c:pt>
                <c:pt idx="4774">
                  <c:v>41039.888888888956</c:v>
                </c:pt>
                <c:pt idx="4775">
                  <c:v>41039.902777777781</c:v>
                </c:pt>
                <c:pt idx="4776">
                  <c:v>41039.916666666664</c:v>
                </c:pt>
                <c:pt idx="4777">
                  <c:v>41039.930555555562</c:v>
                </c:pt>
                <c:pt idx="4778">
                  <c:v>41039.944444444496</c:v>
                </c:pt>
                <c:pt idx="4779">
                  <c:v>41039.958333333343</c:v>
                </c:pt>
                <c:pt idx="4780">
                  <c:v>41039.972222222219</c:v>
                </c:pt>
                <c:pt idx="4781">
                  <c:v>41039.986111111109</c:v>
                </c:pt>
                <c:pt idx="4782">
                  <c:v>41040</c:v>
                </c:pt>
                <c:pt idx="4783">
                  <c:v>41040.013888888891</c:v>
                </c:pt>
                <c:pt idx="4784">
                  <c:v>41040.027777777774</c:v>
                </c:pt>
                <c:pt idx="4785">
                  <c:v>41040.041666666613</c:v>
                </c:pt>
                <c:pt idx="4786">
                  <c:v>41040.055555555562</c:v>
                </c:pt>
                <c:pt idx="4787">
                  <c:v>41040.069444444445</c:v>
                </c:pt>
                <c:pt idx="4788">
                  <c:v>41040.083333333336</c:v>
                </c:pt>
                <c:pt idx="4789">
                  <c:v>41040.097222222204</c:v>
                </c:pt>
                <c:pt idx="4790">
                  <c:v>41040.111111111066</c:v>
                </c:pt>
                <c:pt idx="4791">
                  <c:v>41040.124999999993</c:v>
                </c:pt>
                <c:pt idx="4792">
                  <c:v>41040.138888888891</c:v>
                </c:pt>
                <c:pt idx="4793">
                  <c:v>41040.152777777781</c:v>
                </c:pt>
                <c:pt idx="4794">
                  <c:v>41040.166666666613</c:v>
                </c:pt>
                <c:pt idx="4795">
                  <c:v>41040.180555555562</c:v>
                </c:pt>
                <c:pt idx="4796">
                  <c:v>41040.194444444445</c:v>
                </c:pt>
                <c:pt idx="4797">
                  <c:v>41040.208333333336</c:v>
                </c:pt>
                <c:pt idx="4798">
                  <c:v>41040.222222222204</c:v>
                </c:pt>
                <c:pt idx="4799">
                  <c:v>41040.236111111066</c:v>
                </c:pt>
                <c:pt idx="4800">
                  <c:v>41040.25</c:v>
                </c:pt>
                <c:pt idx="4801">
                  <c:v>41040.263888888876</c:v>
                </c:pt>
                <c:pt idx="4802">
                  <c:v>41040.277777777774</c:v>
                </c:pt>
                <c:pt idx="4803">
                  <c:v>41040.291666666577</c:v>
                </c:pt>
                <c:pt idx="4804">
                  <c:v>41040.305555555562</c:v>
                </c:pt>
                <c:pt idx="4805">
                  <c:v>41040.319444444496</c:v>
                </c:pt>
                <c:pt idx="4806">
                  <c:v>41040.333333333336</c:v>
                </c:pt>
                <c:pt idx="4807">
                  <c:v>41040.347222222219</c:v>
                </c:pt>
                <c:pt idx="4808">
                  <c:v>41040.361111111066</c:v>
                </c:pt>
                <c:pt idx="4809">
                  <c:v>41040.375</c:v>
                </c:pt>
                <c:pt idx="4810">
                  <c:v>41040.388888888956</c:v>
                </c:pt>
                <c:pt idx="4811">
                  <c:v>41040.402777777781</c:v>
                </c:pt>
                <c:pt idx="4812">
                  <c:v>41040.416666666664</c:v>
                </c:pt>
                <c:pt idx="4813">
                  <c:v>41040.430555555562</c:v>
                </c:pt>
                <c:pt idx="4814">
                  <c:v>41040.444444444496</c:v>
                </c:pt>
                <c:pt idx="4815">
                  <c:v>41040.458333333343</c:v>
                </c:pt>
                <c:pt idx="4816">
                  <c:v>41040.472222222219</c:v>
                </c:pt>
                <c:pt idx="4817">
                  <c:v>41040.486111111109</c:v>
                </c:pt>
                <c:pt idx="4818">
                  <c:v>41040.5</c:v>
                </c:pt>
                <c:pt idx="4819">
                  <c:v>41040.513888888891</c:v>
                </c:pt>
                <c:pt idx="4820">
                  <c:v>41040.527777777774</c:v>
                </c:pt>
                <c:pt idx="4821">
                  <c:v>41040.541666666613</c:v>
                </c:pt>
                <c:pt idx="4822">
                  <c:v>41040.555555555562</c:v>
                </c:pt>
                <c:pt idx="4823">
                  <c:v>41040.569444444445</c:v>
                </c:pt>
                <c:pt idx="4824">
                  <c:v>41040.583333333336</c:v>
                </c:pt>
                <c:pt idx="4825">
                  <c:v>41040.597222222204</c:v>
                </c:pt>
                <c:pt idx="4826">
                  <c:v>41040.611111111066</c:v>
                </c:pt>
                <c:pt idx="4827">
                  <c:v>41040.624999999993</c:v>
                </c:pt>
                <c:pt idx="4828">
                  <c:v>41040.638888888891</c:v>
                </c:pt>
                <c:pt idx="4829">
                  <c:v>41040.652777777781</c:v>
                </c:pt>
                <c:pt idx="4830">
                  <c:v>41040.666666666613</c:v>
                </c:pt>
                <c:pt idx="4831">
                  <c:v>41040.680555555562</c:v>
                </c:pt>
                <c:pt idx="4832">
                  <c:v>41040.694444444445</c:v>
                </c:pt>
                <c:pt idx="4833">
                  <c:v>41040.708333333336</c:v>
                </c:pt>
                <c:pt idx="4834">
                  <c:v>41040.722222222204</c:v>
                </c:pt>
                <c:pt idx="4835">
                  <c:v>41040.736111111066</c:v>
                </c:pt>
                <c:pt idx="4836">
                  <c:v>41040.75</c:v>
                </c:pt>
                <c:pt idx="4837">
                  <c:v>41040.763888888876</c:v>
                </c:pt>
                <c:pt idx="4838">
                  <c:v>41040.777777777774</c:v>
                </c:pt>
                <c:pt idx="4839">
                  <c:v>41040.791666666577</c:v>
                </c:pt>
                <c:pt idx="4840">
                  <c:v>41040.805555555562</c:v>
                </c:pt>
                <c:pt idx="4841">
                  <c:v>41040.819444444496</c:v>
                </c:pt>
                <c:pt idx="4842">
                  <c:v>41040.833333333336</c:v>
                </c:pt>
                <c:pt idx="4843">
                  <c:v>41040.847222222219</c:v>
                </c:pt>
                <c:pt idx="4844">
                  <c:v>41040.861111111066</c:v>
                </c:pt>
                <c:pt idx="4845">
                  <c:v>41040.875</c:v>
                </c:pt>
                <c:pt idx="4846">
                  <c:v>41040.888888888956</c:v>
                </c:pt>
                <c:pt idx="4847">
                  <c:v>41040.902777777781</c:v>
                </c:pt>
                <c:pt idx="4848">
                  <c:v>41040.916666666664</c:v>
                </c:pt>
                <c:pt idx="4849">
                  <c:v>41040.930555555562</c:v>
                </c:pt>
                <c:pt idx="4850">
                  <c:v>41040.944444444496</c:v>
                </c:pt>
                <c:pt idx="4851">
                  <c:v>41040.958333333343</c:v>
                </c:pt>
                <c:pt idx="4852">
                  <c:v>41040.972222222219</c:v>
                </c:pt>
                <c:pt idx="4853">
                  <c:v>41040.986111111109</c:v>
                </c:pt>
                <c:pt idx="4854">
                  <c:v>41041</c:v>
                </c:pt>
                <c:pt idx="4855">
                  <c:v>41041.013888888891</c:v>
                </c:pt>
                <c:pt idx="4856">
                  <c:v>41041.027777777774</c:v>
                </c:pt>
                <c:pt idx="4857">
                  <c:v>41041.041666666613</c:v>
                </c:pt>
                <c:pt idx="4858">
                  <c:v>41041.055555555562</c:v>
                </c:pt>
                <c:pt idx="4859">
                  <c:v>41041.069444444445</c:v>
                </c:pt>
                <c:pt idx="4860">
                  <c:v>41041.083333333336</c:v>
                </c:pt>
                <c:pt idx="4861">
                  <c:v>41041.097222222204</c:v>
                </c:pt>
                <c:pt idx="4862">
                  <c:v>41041.111111111066</c:v>
                </c:pt>
                <c:pt idx="4863">
                  <c:v>41041.124999999993</c:v>
                </c:pt>
                <c:pt idx="4864">
                  <c:v>41041.138888888891</c:v>
                </c:pt>
                <c:pt idx="4865">
                  <c:v>41041.152777777781</c:v>
                </c:pt>
                <c:pt idx="4866">
                  <c:v>41041.166666666613</c:v>
                </c:pt>
                <c:pt idx="4867">
                  <c:v>41041.180555555562</c:v>
                </c:pt>
                <c:pt idx="4868">
                  <c:v>41041.194444444445</c:v>
                </c:pt>
                <c:pt idx="4869">
                  <c:v>41041.208333333336</c:v>
                </c:pt>
                <c:pt idx="4870">
                  <c:v>41041.222222222204</c:v>
                </c:pt>
                <c:pt idx="4871">
                  <c:v>41041.236111111066</c:v>
                </c:pt>
                <c:pt idx="4872">
                  <c:v>41041.25</c:v>
                </c:pt>
                <c:pt idx="4873">
                  <c:v>41041.263888888876</c:v>
                </c:pt>
                <c:pt idx="4874">
                  <c:v>41041.277777777774</c:v>
                </c:pt>
                <c:pt idx="4875">
                  <c:v>41041.291666666577</c:v>
                </c:pt>
                <c:pt idx="4876">
                  <c:v>41041.305555555562</c:v>
                </c:pt>
                <c:pt idx="4877">
                  <c:v>41041.319444444496</c:v>
                </c:pt>
                <c:pt idx="4878">
                  <c:v>41041.333333333336</c:v>
                </c:pt>
                <c:pt idx="4879">
                  <c:v>41041.347222222219</c:v>
                </c:pt>
                <c:pt idx="4880">
                  <c:v>41041.361111111066</c:v>
                </c:pt>
                <c:pt idx="4881">
                  <c:v>41041.375</c:v>
                </c:pt>
                <c:pt idx="4882">
                  <c:v>41041.388888888956</c:v>
                </c:pt>
                <c:pt idx="4883">
                  <c:v>41041.402777777781</c:v>
                </c:pt>
                <c:pt idx="4884">
                  <c:v>41041.416666666664</c:v>
                </c:pt>
                <c:pt idx="4885">
                  <c:v>41041.430555555562</c:v>
                </c:pt>
                <c:pt idx="4886">
                  <c:v>41041.444444444496</c:v>
                </c:pt>
                <c:pt idx="4887">
                  <c:v>41041.458333333343</c:v>
                </c:pt>
                <c:pt idx="4888">
                  <c:v>41041.472222222219</c:v>
                </c:pt>
                <c:pt idx="4889">
                  <c:v>41041.486111111109</c:v>
                </c:pt>
                <c:pt idx="4890">
                  <c:v>41041.5</c:v>
                </c:pt>
                <c:pt idx="4891">
                  <c:v>41041.513888888891</c:v>
                </c:pt>
                <c:pt idx="4892">
                  <c:v>41041.527777777774</c:v>
                </c:pt>
                <c:pt idx="4893">
                  <c:v>41041.541666666613</c:v>
                </c:pt>
                <c:pt idx="4894">
                  <c:v>41041.555555555562</c:v>
                </c:pt>
                <c:pt idx="4895">
                  <c:v>41041.569444444445</c:v>
                </c:pt>
                <c:pt idx="4896">
                  <c:v>41041.583333333336</c:v>
                </c:pt>
                <c:pt idx="4897">
                  <c:v>41041.597222222204</c:v>
                </c:pt>
                <c:pt idx="4898">
                  <c:v>41041.611111111066</c:v>
                </c:pt>
                <c:pt idx="4899">
                  <c:v>41041.624999999993</c:v>
                </c:pt>
                <c:pt idx="4900">
                  <c:v>41041.638888888891</c:v>
                </c:pt>
                <c:pt idx="4901">
                  <c:v>41041.652777777781</c:v>
                </c:pt>
                <c:pt idx="4902">
                  <c:v>41041.666666666613</c:v>
                </c:pt>
                <c:pt idx="4903">
                  <c:v>41041.680555555562</c:v>
                </c:pt>
                <c:pt idx="4904">
                  <c:v>41041.694444444445</c:v>
                </c:pt>
                <c:pt idx="4905">
                  <c:v>41041.708333333336</c:v>
                </c:pt>
                <c:pt idx="4906">
                  <c:v>41041.722222222204</c:v>
                </c:pt>
                <c:pt idx="4907">
                  <c:v>41041.736111111066</c:v>
                </c:pt>
                <c:pt idx="4908">
                  <c:v>41041.75</c:v>
                </c:pt>
                <c:pt idx="4909">
                  <c:v>41041.763888888876</c:v>
                </c:pt>
                <c:pt idx="4910">
                  <c:v>41041.777777777774</c:v>
                </c:pt>
                <c:pt idx="4911">
                  <c:v>41041.791666666577</c:v>
                </c:pt>
                <c:pt idx="4912">
                  <c:v>41041.805555555562</c:v>
                </c:pt>
                <c:pt idx="4913">
                  <c:v>41041.819444444496</c:v>
                </c:pt>
                <c:pt idx="4914">
                  <c:v>41041.833333333336</c:v>
                </c:pt>
                <c:pt idx="4915">
                  <c:v>41041.847222222219</c:v>
                </c:pt>
                <c:pt idx="4916">
                  <c:v>41041.861111111066</c:v>
                </c:pt>
                <c:pt idx="4917">
                  <c:v>41041.875</c:v>
                </c:pt>
                <c:pt idx="4918">
                  <c:v>41041.888888888956</c:v>
                </c:pt>
                <c:pt idx="4919">
                  <c:v>41041.902777777781</c:v>
                </c:pt>
                <c:pt idx="4920">
                  <c:v>41041.916666666664</c:v>
                </c:pt>
                <c:pt idx="4921">
                  <c:v>41041.930555555562</c:v>
                </c:pt>
                <c:pt idx="4922">
                  <c:v>41041.944444444496</c:v>
                </c:pt>
                <c:pt idx="4923">
                  <c:v>41041.958333333343</c:v>
                </c:pt>
                <c:pt idx="4924">
                  <c:v>41041.972222222219</c:v>
                </c:pt>
                <c:pt idx="4925">
                  <c:v>41041.986111111109</c:v>
                </c:pt>
                <c:pt idx="4926">
                  <c:v>41042</c:v>
                </c:pt>
                <c:pt idx="4927">
                  <c:v>41042.013888888891</c:v>
                </c:pt>
                <c:pt idx="4928">
                  <c:v>41042.027777777774</c:v>
                </c:pt>
                <c:pt idx="4929">
                  <c:v>41042.041666666613</c:v>
                </c:pt>
                <c:pt idx="4930">
                  <c:v>41042.055555555562</c:v>
                </c:pt>
                <c:pt idx="4931">
                  <c:v>41042.069444444445</c:v>
                </c:pt>
                <c:pt idx="4932">
                  <c:v>41042.083333333336</c:v>
                </c:pt>
                <c:pt idx="4933">
                  <c:v>41042.097222222204</c:v>
                </c:pt>
                <c:pt idx="4934">
                  <c:v>41042.111111111066</c:v>
                </c:pt>
                <c:pt idx="4935">
                  <c:v>41042.124999999993</c:v>
                </c:pt>
                <c:pt idx="4936">
                  <c:v>41042.138888888891</c:v>
                </c:pt>
                <c:pt idx="4937">
                  <c:v>41042.152777777781</c:v>
                </c:pt>
                <c:pt idx="4938">
                  <c:v>41042.166666666613</c:v>
                </c:pt>
                <c:pt idx="4939">
                  <c:v>41042.180555555562</c:v>
                </c:pt>
                <c:pt idx="4940">
                  <c:v>41042.194444444445</c:v>
                </c:pt>
                <c:pt idx="4941">
                  <c:v>41042.208333333336</c:v>
                </c:pt>
                <c:pt idx="4942">
                  <c:v>41042.222222222204</c:v>
                </c:pt>
                <c:pt idx="4943">
                  <c:v>41042.236111111066</c:v>
                </c:pt>
                <c:pt idx="4944">
                  <c:v>41042.25</c:v>
                </c:pt>
                <c:pt idx="4945">
                  <c:v>41042.263888888876</c:v>
                </c:pt>
                <c:pt idx="4946">
                  <c:v>41042.277777777774</c:v>
                </c:pt>
                <c:pt idx="4947">
                  <c:v>41042.291666666577</c:v>
                </c:pt>
                <c:pt idx="4948">
                  <c:v>41042.305555555562</c:v>
                </c:pt>
                <c:pt idx="4949">
                  <c:v>41042.319444444496</c:v>
                </c:pt>
                <c:pt idx="4950">
                  <c:v>41042.333333333336</c:v>
                </c:pt>
                <c:pt idx="4951">
                  <c:v>41042.347222222219</c:v>
                </c:pt>
                <c:pt idx="4952">
                  <c:v>41042.361111111066</c:v>
                </c:pt>
                <c:pt idx="4953">
                  <c:v>41042.375</c:v>
                </c:pt>
                <c:pt idx="4954">
                  <c:v>41042.388888888956</c:v>
                </c:pt>
                <c:pt idx="4955">
                  <c:v>41042.402777777781</c:v>
                </c:pt>
                <c:pt idx="4956">
                  <c:v>41042.416666666664</c:v>
                </c:pt>
                <c:pt idx="4957">
                  <c:v>41042.430555555562</c:v>
                </c:pt>
                <c:pt idx="4958">
                  <c:v>41042.444444444496</c:v>
                </c:pt>
                <c:pt idx="4959">
                  <c:v>41042.458333333343</c:v>
                </c:pt>
                <c:pt idx="4960">
                  <c:v>41042.472222222219</c:v>
                </c:pt>
                <c:pt idx="4961">
                  <c:v>41042.486111111109</c:v>
                </c:pt>
                <c:pt idx="4962">
                  <c:v>41042.5</c:v>
                </c:pt>
                <c:pt idx="4963">
                  <c:v>41042.513888888891</c:v>
                </c:pt>
                <c:pt idx="4964">
                  <c:v>41042.527777777774</c:v>
                </c:pt>
                <c:pt idx="4965">
                  <c:v>41042.541666666613</c:v>
                </c:pt>
                <c:pt idx="4966">
                  <c:v>41042.555555555562</c:v>
                </c:pt>
                <c:pt idx="4967">
                  <c:v>41042.569444444445</c:v>
                </c:pt>
                <c:pt idx="4968">
                  <c:v>41042.583333333336</c:v>
                </c:pt>
                <c:pt idx="4969">
                  <c:v>41042.597222222204</c:v>
                </c:pt>
                <c:pt idx="4970">
                  <c:v>41042.611111111066</c:v>
                </c:pt>
                <c:pt idx="4971">
                  <c:v>41042.624999999993</c:v>
                </c:pt>
                <c:pt idx="4972">
                  <c:v>41042.638888888891</c:v>
                </c:pt>
                <c:pt idx="4973">
                  <c:v>41042.652777777781</c:v>
                </c:pt>
                <c:pt idx="4974">
                  <c:v>41042.666666666613</c:v>
                </c:pt>
                <c:pt idx="4975">
                  <c:v>41042.680555555562</c:v>
                </c:pt>
                <c:pt idx="4976">
                  <c:v>41042.694444444445</c:v>
                </c:pt>
                <c:pt idx="4977">
                  <c:v>41042.708333333336</c:v>
                </c:pt>
                <c:pt idx="4978">
                  <c:v>41042.722222222204</c:v>
                </c:pt>
                <c:pt idx="4979">
                  <c:v>41042.736111111066</c:v>
                </c:pt>
                <c:pt idx="4980">
                  <c:v>41042.75</c:v>
                </c:pt>
                <c:pt idx="4981">
                  <c:v>41042.763888888876</c:v>
                </c:pt>
                <c:pt idx="4982">
                  <c:v>41042.777777777774</c:v>
                </c:pt>
                <c:pt idx="4983">
                  <c:v>41042.791666666577</c:v>
                </c:pt>
                <c:pt idx="4984">
                  <c:v>41042.805555555562</c:v>
                </c:pt>
                <c:pt idx="4985">
                  <c:v>41042.819444444496</c:v>
                </c:pt>
                <c:pt idx="4986">
                  <c:v>41042.833333333336</c:v>
                </c:pt>
                <c:pt idx="4987">
                  <c:v>41042.847222222219</c:v>
                </c:pt>
                <c:pt idx="4988">
                  <c:v>41042.861111111066</c:v>
                </c:pt>
                <c:pt idx="4989">
                  <c:v>41042.875</c:v>
                </c:pt>
                <c:pt idx="4990">
                  <c:v>41042.888888888956</c:v>
                </c:pt>
                <c:pt idx="4991">
                  <c:v>41042.902777777781</c:v>
                </c:pt>
                <c:pt idx="4992">
                  <c:v>41042.916666666664</c:v>
                </c:pt>
                <c:pt idx="4993">
                  <c:v>41042.930555555562</c:v>
                </c:pt>
                <c:pt idx="4994">
                  <c:v>41042.944444444496</c:v>
                </c:pt>
                <c:pt idx="4995">
                  <c:v>41042.958333333343</c:v>
                </c:pt>
                <c:pt idx="4996">
                  <c:v>41042.972222222219</c:v>
                </c:pt>
                <c:pt idx="4997">
                  <c:v>41042.986111111109</c:v>
                </c:pt>
                <c:pt idx="4998">
                  <c:v>41043</c:v>
                </c:pt>
                <c:pt idx="4999">
                  <c:v>41043.013888888891</c:v>
                </c:pt>
                <c:pt idx="5000">
                  <c:v>41043.027777777774</c:v>
                </c:pt>
                <c:pt idx="5001">
                  <c:v>41043.041666666613</c:v>
                </c:pt>
                <c:pt idx="5002">
                  <c:v>41043.055555555562</c:v>
                </c:pt>
                <c:pt idx="5003">
                  <c:v>41043.069444444445</c:v>
                </c:pt>
                <c:pt idx="5004">
                  <c:v>41043.083333333336</c:v>
                </c:pt>
                <c:pt idx="5005">
                  <c:v>41043.097222222204</c:v>
                </c:pt>
                <c:pt idx="5006">
                  <c:v>41043.111111111066</c:v>
                </c:pt>
                <c:pt idx="5007">
                  <c:v>41043.124999999993</c:v>
                </c:pt>
                <c:pt idx="5008">
                  <c:v>41043.138888888891</c:v>
                </c:pt>
                <c:pt idx="5009">
                  <c:v>41043.152777777781</c:v>
                </c:pt>
                <c:pt idx="5010">
                  <c:v>41043.166666666613</c:v>
                </c:pt>
                <c:pt idx="5011">
                  <c:v>41043.180555555562</c:v>
                </c:pt>
                <c:pt idx="5012">
                  <c:v>41043.194444444445</c:v>
                </c:pt>
                <c:pt idx="5013">
                  <c:v>41043.208333333336</c:v>
                </c:pt>
                <c:pt idx="5014">
                  <c:v>41043.222222222204</c:v>
                </c:pt>
                <c:pt idx="5015">
                  <c:v>41043.236111111066</c:v>
                </c:pt>
                <c:pt idx="5016">
                  <c:v>41043.25</c:v>
                </c:pt>
                <c:pt idx="5017">
                  <c:v>41043.263888888876</c:v>
                </c:pt>
                <c:pt idx="5018">
                  <c:v>41043.277777777774</c:v>
                </c:pt>
                <c:pt idx="5019">
                  <c:v>41043.291666666577</c:v>
                </c:pt>
                <c:pt idx="5020">
                  <c:v>41043.305555555562</c:v>
                </c:pt>
                <c:pt idx="5021">
                  <c:v>41043.319444444496</c:v>
                </c:pt>
                <c:pt idx="5022">
                  <c:v>41043.333333333336</c:v>
                </c:pt>
                <c:pt idx="5023">
                  <c:v>41043.347222222219</c:v>
                </c:pt>
                <c:pt idx="5024">
                  <c:v>41043.361111111066</c:v>
                </c:pt>
                <c:pt idx="5025">
                  <c:v>41043.375</c:v>
                </c:pt>
                <c:pt idx="5026">
                  <c:v>41043.388888888956</c:v>
                </c:pt>
                <c:pt idx="5027">
                  <c:v>41043.402777777781</c:v>
                </c:pt>
                <c:pt idx="5028">
                  <c:v>41043.416666666664</c:v>
                </c:pt>
                <c:pt idx="5029">
                  <c:v>41043.430555555562</c:v>
                </c:pt>
                <c:pt idx="5030">
                  <c:v>41043.444444444496</c:v>
                </c:pt>
                <c:pt idx="5031">
                  <c:v>41043.458333333343</c:v>
                </c:pt>
                <c:pt idx="5032">
                  <c:v>41043.472222222219</c:v>
                </c:pt>
                <c:pt idx="5033">
                  <c:v>41043.486111111109</c:v>
                </c:pt>
                <c:pt idx="5034">
                  <c:v>41043.5</c:v>
                </c:pt>
                <c:pt idx="5035">
                  <c:v>41043.513888888891</c:v>
                </c:pt>
                <c:pt idx="5036">
                  <c:v>41043.527777777774</c:v>
                </c:pt>
                <c:pt idx="5037">
                  <c:v>41043.541666666613</c:v>
                </c:pt>
                <c:pt idx="5038">
                  <c:v>41043.555555555562</c:v>
                </c:pt>
                <c:pt idx="5039">
                  <c:v>41043.569444444445</c:v>
                </c:pt>
                <c:pt idx="5040">
                  <c:v>41043.583333333336</c:v>
                </c:pt>
                <c:pt idx="5041">
                  <c:v>41043.597222222204</c:v>
                </c:pt>
                <c:pt idx="5042">
                  <c:v>41043.611111111066</c:v>
                </c:pt>
                <c:pt idx="5043">
                  <c:v>41043.624999999993</c:v>
                </c:pt>
                <c:pt idx="5044">
                  <c:v>41043.638888888891</c:v>
                </c:pt>
                <c:pt idx="5045">
                  <c:v>41043.652777777781</c:v>
                </c:pt>
                <c:pt idx="5046">
                  <c:v>41043.666666666613</c:v>
                </c:pt>
                <c:pt idx="5047">
                  <c:v>41043.680555555562</c:v>
                </c:pt>
                <c:pt idx="5048">
                  <c:v>41043.694444444445</c:v>
                </c:pt>
                <c:pt idx="5049">
                  <c:v>41043.708333333336</c:v>
                </c:pt>
                <c:pt idx="5050">
                  <c:v>41043.722222222204</c:v>
                </c:pt>
                <c:pt idx="5051">
                  <c:v>41043.736111111066</c:v>
                </c:pt>
                <c:pt idx="5052">
                  <c:v>41043.75</c:v>
                </c:pt>
                <c:pt idx="5053">
                  <c:v>41043.763888888876</c:v>
                </c:pt>
                <c:pt idx="5054">
                  <c:v>41043.777777777774</c:v>
                </c:pt>
                <c:pt idx="5055">
                  <c:v>41043.791666666577</c:v>
                </c:pt>
                <c:pt idx="5056">
                  <c:v>41043.805555555562</c:v>
                </c:pt>
                <c:pt idx="5057">
                  <c:v>41043.819444444496</c:v>
                </c:pt>
                <c:pt idx="5058">
                  <c:v>41043.833333333336</c:v>
                </c:pt>
                <c:pt idx="5059">
                  <c:v>41043.847222222219</c:v>
                </c:pt>
                <c:pt idx="5060">
                  <c:v>41043.861111111066</c:v>
                </c:pt>
                <c:pt idx="5061">
                  <c:v>41043.875</c:v>
                </c:pt>
                <c:pt idx="5062">
                  <c:v>41043.888888888956</c:v>
                </c:pt>
                <c:pt idx="5063">
                  <c:v>41043.902777777781</c:v>
                </c:pt>
                <c:pt idx="5064">
                  <c:v>41043.916666666664</c:v>
                </c:pt>
                <c:pt idx="5065">
                  <c:v>41043.930555555562</c:v>
                </c:pt>
                <c:pt idx="5066">
                  <c:v>41043.944444444496</c:v>
                </c:pt>
                <c:pt idx="5067">
                  <c:v>41043.958333333343</c:v>
                </c:pt>
                <c:pt idx="5068">
                  <c:v>41043.972222222219</c:v>
                </c:pt>
                <c:pt idx="5069">
                  <c:v>41043.986111111109</c:v>
                </c:pt>
                <c:pt idx="5070">
                  <c:v>41044</c:v>
                </c:pt>
                <c:pt idx="5071">
                  <c:v>41044.013888888891</c:v>
                </c:pt>
                <c:pt idx="5072">
                  <c:v>41044.027777777774</c:v>
                </c:pt>
                <c:pt idx="5073">
                  <c:v>41044.041666666613</c:v>
                </c:pt>
                <c:pt idx="5074">
                  <c:v>41044.055555555562</c:v>
                </c:pt>
                <c:pt idx="5075">
                  <c:v>41044.069444444445</c:v>
                </c:pt>
                <c:pt idx="5076">
                  <c:v>41044.083333333336</c:v>
                </c:pt>
                <c:pt idx="5077">
                  <c:v>41044.097222222204</c:v>
                </c:pt>
                <c:pt idx="5078">
                  <c:v>41044.111111111066</c:v>
                </c:pt>
                <c:pt idx="5079">
                  <c:v>41044.124999999993</c:v>
                </c:pt>
                <c:pt idx="5080">
                  <c:v>41044.138888888891</c:v>
                </c:pt>
                <c:pt idx="5081">
                  <c:v>41044.152777777781</c:v>
                </c:pt>
                <c:pt idx="5082">
                  <c:v>41044.166666666613</c:v>
                </c:pt>
                <c:pt idx="5083">
                  <c:v>41044.180555555562</c:v>
                </c:pt>
                <c:pt idx="5084">
                  <c:v>41044.194444444445</c:v>
                </c:pt>
                <c:pt idx="5085">
                  <c:v>41044.208333333336</c:v>
                </c:pt>
                <c:pt idx="5086">
                  <c:v>41044.222222222204</c:v>
                </c:pt>
                <c:pt idx="5087">
                  <c:v>41044.236111111066</c:v>
                </c:pt>
                <c:pt idx="5088">
                  <c:v>41044.25</c:v>
                </c:pt>
                <c:pt idx="5089">
                  <c:v>41044.263888888876</c:v>
                </c:pt>
                <c:pt idx="5090">
                  <c:v>41044.277777777774</c:v>
                </c:pt>
                <c:pt idx="5091">
                  <c:v>41044.291666666577</c:v>
                </c:pt>
                <c:pt idx="5092">
                  <c:v>41044.305555555562</c:v>
                </c:pt>
                <c:pt idx="5093">
                  <c:v>41044.319444444496</c:v>
                </c:pt>
                <c:pt idx="5094">
                  <c:v>41044.333333333336</c:v>
                </c:pt>
                <c:pt idx="5095">
                  <c:v>41044.347222222219</c:v>
                </c:pt>
                <c:pt idx="5096">
                  <c:v>41044.361111111066</c:v>
                </c:pt>
                <c:pt idx="5097">
                  <c:v>41044.375</c:v>
                </c:pt>
                <c:pt idx="5098">
                  <c:v>41044.388888888956</c:v>
                </c:pt>
                <c:pt idx="5099">
                  <c:v>41044.402777777781</c:v>
                </c:pt>
                <c:pt idx="5100">
                  <c:v>41044.416666666664</c:v>
                </c:pt>
                <c:pt idx="5101">
                  <c:v>41044.430555555562</c:v>
                </c:pt>
                <c:pt idx="5102">
                  <c:v>41044.444444444496</c:v>
                </c:pt>
                <c:pt idx="5103">
                  <c:v>41044.458333333343</c:v>
                </c:pt>
                <c:pt idx="5104">
                  <c:v>41044.472222222219</c:v>
                </c:pt>
                <c:pt idx="5105">
                  <c:v>41044.486111111109</c:v>
                </c:pt>
                <c:pt idx="5106">
                  <c:v>41044.5</c:v>
                </c:pt>
                <c:pt idx="5107">
                  <c:v>41044.513888888891</c:v>
                </c:pt>
                <c:pt idx="5108">
                  <c:v>41044.527777777774</c:v>
                </c:pt>
                <c:pt idx="5109">
                  <c:v>41044.541666666613</c:v>
                </c:pt>
                <c:pt idx="5110">
                  <c:v>41044.555555555562</c:v>
                </c:pt>
                <c:pt idx="5111">
                  <c:v>41044.569444444445</c:v>
                </c:pt>
                <c:pt idx="5112">
                  <c:v>41044.583333333336</c:v>
                </c:pt>
                <c:pt idx="5113">
                  <c:v>41044.597222222204</c:v>
                </c:pt>
                <c:pt idx="5114">
                  <c:v>41044.611111111066</c:v>
                </c:pt>
                <c:pt idx="5115">
                  <c:v>41044.624999999993</c:v>
                </c:pt>
                <c:pt idx="5116">
                  <c:v>41044.638888888891</c:v>
                </c:pt>
                <c:pt idx="5117">
                  <c:v>41044.652777777781</c:v>
                </c:pt>
                <c:pt idx="5118">
                  <c:v>41044.666666666613</c:v>
                </c:pt>
                <c:pt idx="5119">
                  <c:v>41044.680555555562</c:v>
                </c:pt>
                <c:pt idx="5120">
                  <c:v>41044.694444444445</c:v>
                </c:pt>
                <c:pt idx="5121">
                  <c:v>41044.708333333336</c:v>
                </c:pt>
                <c:pt idx="5122">
                  <c:v>41044.722222222204</c:v>
                </c:pt>
                <c:pt idx="5123">
                  <c:v>41044.736111111066</c:v>
                </c:pt>
                <c:pt idx="5124">
                  <c:v>41044.75</c:v>
                </c:pt>
                <c:pt idx="5125">
                  <c:v>41044.763888888876</c:v>
                </c:pt>
                <c:pt idx="5126">
                  <c:v>41044.777777777774</c:v>
                </c:pt>
                <c:pt idx="5127">
                  <c:v>41044.791666666577</c:v>
                </c:pt>
                <c:pt idx="5128">
                  <c:v>41044.805555555562</c:v>
                </c:pt>
                <c:pt idx="5129">
                  <c:v>41044.819444444496</c:v>
                </c:pt>
                <c:pt idx="5130">
                  <c:v>41044.833333333336</c:v>
                </c:pt>
                <c:pt idx="5131">
                  <c:v>41044.847222222219</c:v>
                </c:pt>
                <c:pt idx="5132">
                  <c:v>41044.861111111066</c:v>
                </c:pt>
                <c:pt idx="5133">
                  <c:v>41044.875</c:v>
                </c:pt>
                <c:pt idx="5134">
                  <c:v>41044.888888888956</c:v>
                </c:pt>
                <c:pt idx="5135">
                  <c:v>41044.902777777781</c:v>
                </c:pt>
                <c:pt idx="5136">
                  <c:v>41044.916666666664</c:v>
                </c:pt>
                <c:pt idx="5137">
                  <c:v>41044.930555555562</c:v>
                </c:pt>
                <c:pt idx="5138">
                  <c:v>41044.944444444496</c:v>
                </c:pt>
                <c:pt idx="5139">
                  <c:v>41044.958333333343</c:v>
                </c:pt>
                <c:pt idx="5140">
                  <c:v>41044.972222222219</c:v>
                </c:pt>
                <c:pt idx="5141">
                  <c:v>41044.986111111109</c:v>
                </c:pt>
                <c:pt idx="5142">
                  <c:v>41045</c:v>
                </c:pt>
                <c:pt idx="5143">
                  <c:v>41045.013888888891</c:v>
                </c:pt>
                <c:pt idx="5144">
                  <c:v>41045.027777777774</c:v>
                </c:pt>
                <c:pt idx="5145">
                  <c:v>41045.041666666613</c:v>
                </c:pt>
                <c:pt idx="5146">
                  <c:v>41045.055555555562</c:v>
                </c:pt>
                <c:pt idx="5147">
                  <c:v>41045.069444444445</c:v>
                </c:pt>
                <c:pt idx="5148">
                  <c:v>41045.083333333336</c:v>
                </c:pt>
                <c:pt idx="5149">
                  <c:v>41045.097222222204</c:v>
                </c:pt>
                <c:pt idx="5150">
                  <c:v>41045.111111111066</c:v>
                </c:pt>
                <c:pt idx="5151">
                  <c:v>41045.124999999993</c:v>
                </c:pt>
                <c:pt idx="5152">
                  <c:v>41045.138888888891</c:v>
                </c:pt>
                <c:pt idx="5153">
                  <c:v>41045.152777777781</c:v>
                </c:pt>
                <c:pt idx="5154">
                  <c:v>41045.166666666613</c:v>
                </c:pt>
                <c:pt idx="5155">
                  <c:v>41045.180555555562</c:v>
                </c:pt>
                <c:pt idx="5156">
                  <c:v>41045.194444444445</c:v>
                </c:pt>
                <c:pt idx="5157">
                  <c:v>41045.208333333336</c:v>
                </c:pt>
                <c:pt idx="5158">
                  <c:v>41045.222222222204</c:v>
                </c:pt>
                <c:pt idx="5159">
                  <c:v>41045.236111111066</c:v>
                </c:pt>
                <c:pt idx="5160">
                  <c:v>41045.25</c:v>
                </c:pt>
                <c:pt idx="5161">
                  <c:v>41045.263888888876</c:v>
                </c:pt>
                <c:pt idx="5162">
                  <c:v>41045.277777777774</c:v>
                </c:pt>
                <c:pt idx="5163">
                  <c:v>41045.291666666577</c:v>
                </c:pt>
                <c:pt idx="5164">
                  <c:v>41045.305555555562</c:v>
                </c:pt>
                <c:pt idx="5165">
                  <c:v>41045.319444444496</c:v>
                </c:pt>
                <c:pt idx="5166">
                  <c:v>41045.333333333336</c:v>
                </c:pt>
                <c:pt idx="5167">
                  <c:v>41045.347222222219</c:v>
                </c:pt>
                <c:pt idx="5168">
                  <c:v>41045.361111111066</c:v>
                </c:pt>
                <c:pt idx="5169">
                  <c:v>41045.375</c:v>
                </c:pt>
                <c:pt idx="5170">
                  <c:v>41045.388888888956</c:v>
                </c:pt>
                <c:pt idx="5171">
                  <c:v>41045.402777777781</c:v>
                </c:pt>
                <c:pt idx="5172">
                  <c:v>41045.416666666664</c:v>
                </c:pt>
                <c:pt idx="5173">
                  <c:v>41045.430555555562</c:v>
                </c:pt>
                <c:pt idx="5174">
                  <c:v>41045.444444444496</c:v>
                </c:pt>
                <c:pt idx="5175">
                  <c:v>41045.458333333343</c:v>
                </c:pt>
                <c:pt idx="5176">
                  <c:v>41045.472222222219</c:v>
                </c:pt>
                <c:pt idx="5177">
                  <c:v>41045.486111111109</c:v>
                </c:pt>
                <c:pt idx="5178">
                  <c:v>41045.5</c:v>
                </c:pt>
                <c:pt idx="5179">
                  <c:v>41045.513888888891</c:v>
                </c:pt>
                <c:pt idx="5180">
                  <c:v>41045.527777777774</c:v>
                </c:pt>
                <c:pt idx="5181">
                  <c:v>41045.541666666613</c:v>
                </c:pt>
                <c:pt idx="5182">
                  <c:v>41045.555555555562</c:v>
                </c:pt>
                <c:pt idx="5183">
                  <c:v>41045.569444444445</c:v>
                </c:pt>
                <c:pt idx="5184">
                  <c:v>41045.583333333336</c:v>
                </c:pt>
                <c:pt idx="5185">
                  <c:v>41045.597222222204</c:v>
                </c:pt>
                <c:pt idx="5186">
                  <c:v>41045.611111111066</c:v>
                </c:pt>
                <c:pt idx="5187">
                  <c:v>41045.624999999993</c:v>
                </c:pt>
                <c:pt idx="5188">
                  <c:v>41045.638888888891</c:v>
                </c:pt>
                <c:pt idx="5189">
                  <c:v>41045.652777777781</c:v>
                </c:pt>
                <c:pt idx="5190">
                  <c:v>41045.666666666613</c:v>
                </c:pt>
                <c:pt idx="5191">
                  <c:v>41045.680555555562</c:v>
                </c:pt>
                <c:pt idx="5192">
                  <c:v>41045.694444444445</c:v>
                </c:pt>
                <c:pt idx="5193">
                  <c:v>41045.708333333336</c:v>
                </c:pt>
                <c:pt idx="5194">
                  <c:v>41045.722222222204</c:v>
                </c:pt>
                <c:pt idx="5195">
                  <c:v>41045.736111111066</c:v>
                </c:pt>
                <c:pt idx="5196">
                  <c:v>41045.75</c:v>
                </c:pt>
                <c:pt idx="5197">
                  <c:v>41045.763888888876</c:v>
                </c:pt>
                <c:pt idx="5198">
                  <c:v>41045.777777777774</c:v>
                </c:pt>
                <c:pt idx="5199">
                  <c:v>41045.791666666577</c:v>
                </c:pt>
                <c:pt idx="5200">
                  <c:v>41045.805555555562</c:v>
                </c:pt>
                <c:pt idx="5201">
                  <c:v>41045.819444444496</c:v>
                </c:pt>
                <c:pt idx="5202">
                  <c:v>41045.833333333336</c:v>
                </c:pt>
                <c:pt idx="5203">
                  <c:v>41045.847222222219</c:v>
                </c:pt>
                <c:pt idx="5204">
                  <c:v>41045.861111111066</c:v>
                </c:pt>
                <c:pt idx="5205">
                  <c:v>41045.875</c:v>
                </c:pt>
                <c:pt idx="5206">
                  <c:v>41045.888888888956</c:v>
                </c:pt>
                <c:pt idx="5207">
                  <c:v>41045.902777777781</c:v>
                </c:pt>
                <c:pt idx="5208">
                  <c:v>41045.916666666664</c:v>
                </c:pt>
                <c:pt idx="5209">
                  <c:v>41045.930555555562</c:v>
                </c:pt>
                <c:pt idx="5210">
                  <c:v>41045.944444444496</c:v>
                </c:pt>
                <c:pt idx="5211">
                  <c:v>41045.958333333343</c:v>
                </c:pt>
                <c:pt idx="5212">
                  <c:v>41045.972222222219</c:v>
                </c:pt>
                <c:pt idx="5213">
                  <c:v>41045.986111111109</c:v>
                </c:pt>
                <c:pt idx="5214">
                  <c:v>41046</c:v>
                </c:pt>
                <c:pt idx="5215">
                  <c:v>41046.013888888891</c:v>
                </c:pt>
                <c:pt idx="5216">
                  <c:v>41046.027777777774</c:v>
                </c:pt>
                <c:pt idx="5217">
                  <c:v>41046.041666666613</c:v>
                </c:pt>
                <c:pt idx="5218">
                  <c:v>41046.055555555562</c:v>
                </c:pt>
                <c:pt idx="5219">
                  <c:v>41046.069444444445</c:v>
                </c:pt>
                <c:pt idx="5220">
                  <c:v>41046.083333333336</c:v>
                </c:pt>
                <c:pt idx="5221">
                  <c:v>41046.097222222204</c:v>
                </c:pt>
                <c:pt idx="5222">
                  <c:v>41046.111111111066</c:v>
                </c:pt>
                <c:pt idx="5223">
                  <c:v>41046.124999999993</c:v>
                </c:pt>
                <c:pt idx="5224">
                  <c:v>41046.138888888891</c:v>
                </c:pt>
                <c:pt idx="5225">
                  <c:v>41046.152777777781</c:v>
                </c:pt>
                <c:pt idx="5226">
                  <c:v>41046.166666666613</c:v>
                </c:pt>
                <c:pt idx="5227">
                  <c:v>41046.180555555562</c:v>
                </c:pt>
                <c:pt idx="5228">
                  <c:v>41046.194444444445</c:v>
                </c:pt>
                <c:pt idx="5229">
                  <c:v>41046.208333333336</c:v>
                </c:pt>
                <c:pt idx="5230">
                  <c:v>41046.222222222204</c:v>
                </c:pt>
                <c:pt idx="5231">
                  <c:v>41046.236111111066</c:v>
                </c:pt>
                <c:pt idx="5232">
                  <c:v>41046.25</c:v>
                </c:pt>
                <c:pt idx="5233">
                  <c:v>41046.263888888876</c:v>
                </c:pt>
                <c:pt idx="5234">
                  <c:v>41046.277777777774</c:v>
                </c:pt>
                <c:pt idx="5235">
                  <c:v>41046.291666666577</c:v>
                </c:pt>
                <c:pt idx="5236">
                  <c:v>41046.305555555562</c:v>
                </c:pt>
                <c:pt idx="5237">
                  <c:v>41046.319444444496</c:v>
                </c:pt>
                <c:pt idx="5238">
                  <c:v>41046.333333333336</c:v>
                </c:pt>
                <c:pt idx="5239">
                  <c:v>41046.347222222219</c:v>
                </c:pt>
                <c:pt idx="5240">
                  <c:v>41046.361111111066</c:v>
                </c:pt>
                <c:pt idx="5241">
                  <c:v>41046.375</c:v>
                </c:pt>
                <c:pt idx="5242">
                  <c:v>41046.388888888956</c:v>
                </c:pt>
                <c:pt idx="5243">
                  <c:v>41046.402777777781</c:v>
                </c:pt>
                <c:pt idx="5244">
                  <c:v>41046.416666666664</c:v>
                </c:pt>
                <c:pt idx="5245">
                  <c:v>41046.430555555562</c:v>
                </c:pt>
                <c:pt idx="5246">
                  <c:v>41046.444444444496</c:v>
                </c:pt>
                <c:pt idx="5247">
                  <c:v>41046.458333333343</c:v>
                </c:pt>
                <c:pt idx="5248">
                  <c:v>41046.472222222219</c:v>
                </c:pt>
                <c:pt idx="5249">
                  <c:v>41046.486111111109</c:v>
                </c:pt>
                <c:pt idx="5250">
                  <c:v>41046.5</c:v>
                </c:pt>
                <c:pt idx="5251">
                  <c:v>41046.513888888891</c:v>
                </c:pt>
                <c:pt idx="5252">
                  <c:v>41046.527777777774</c:v>
                </c:pt>
                <c:pt idx="5253">
                  <c:v>41046.541666666613</c:v>
                </c:pt>
                <c:pt idx="5254">
                  <c:v>41046.555555555562</c:v>
                </c:pt>
                <c:pt idx="5255">
                  <c:v>41046.569444444445</c:v>
                </c:pt>
                <c:pt idx="5256">
                  <c:v>41046.583333333336</c:v>
                </c:pt>
                <c:pt idx="5257">
                  <c:v>41046.597222222204</c:v>
                </c:pt>
                <c:pt idx="5258">
                  <c:v>41046.611111111066</c:v>
                </c:pt>
                <c:pt idx="5259">
                  <c:v>41046.624999999993</c:v>
                </c:pt>
                <c:pt idx="5260">
                  <c:v>41046.638888888891</c:v>
                </c:pt>
                <c:pt idx="5261">
                  <c:v>41046.652777777781</c:v>
                </c:pt>
                <c:pt idx="5262">
                  <c:v>41046.666666666613</c:v>
                </c:pt>
                <c:pt idx="5263">
                  <c:v>41046.680555555562</c:v>
                </c:pt>
                <c:pt idx="5264">
                  <c:v>41046.694444444445</c:v>
                </c:pt>
                <c:pt idx="5265">
                  <c:v>41046.708333333336</c:v>
                </c:pt>
                <c:pt idx="5266">
                  <c:v>41046.722222222204</c:v>
                </c:pt>
                <c:pt idx="5267">
                  <c:v>41046.736111111066</c:v>
                </c:pt>
                <c:pt idx="5268">
                  <c:v>41046.75</c:v>
                </c:pt>
                <c:pt idx="5269">
                  <c:v>41046.763888888876</c:v>
                </c:pt>
                <c:pt idx="5270">
                  <c:v>41046.777777777774</c:v>
                </c:pt>
                <c:pt idx="5271">
                  <c:v>41046.791666666577</c:v>
                </c:pt>
                <c:pt idx="5272">
                  <c:v>41046.805555555562</c:v>
                </c:pt>
                <c:pt idx="5273">
                  <c:v>41046.819444444496</c:v>
                </c:pt>
                <c:pt idx="5274">
                  <c:v>41046.833333333336</c:v>
                </c:pt>
                <c:pt idx="5275">
                  <c:v>41046.847222222219</c:v>
                </c:pt>
                <c:pt idx="5276">
                  <c:v>41046.861111111066</c:v>
                </c:pt>
                <c:pt idx="5277">
                  <c:v>41046.875</c:v>
                </c:pt>
                <c:pt idx="5278">
                  <c:v>41046.888888888956</c:v>
                </c:pt>
                <c:pt idx="5279">
                  <c:v>41046.902777777781</c:v>
                </c:pt>
                <c:pt idx="5280">
                  <c:v>41046.916666666664</c:v>
                </c:pt>
                <c:pt idx="5281">
                  <c:v>41046.930555555562</c:v>
                </c:pt>
                <c:pt idx="5282">
                  <c:v>41046.944444444496</c:v>
                </c:pt>
                <c:pt idx="5283">
                  <c:v>41046.958333333343</c:v>
                </c:pt>
                <c:pt idx="5284">
                  <c:v>41046.972222222219</c:v>
                </c:pt>
                <c:pt idx="5285">
                  <c:v>41046.986111111109</c:v>
                </c:pt>
                <c:pt idx="5286">
                  <c:v>41047</c:v>
                </c:pt>
                <c:pt idx="5287">
                  <c:v>41047.013888888891</c:v>
                </c:pt>
                <c:pt idx="5288">
                  <c:v>41047.027777777774</c:v>
                </c:pt>
                <c:pt idx="5289">
                  <c:v>41047.041666666613</c:v>
                </c:pt>
                <c:pt idx="5290">
                  <c:v>41047.055555555562</c:v>
                </c:pt>
                <c:pt idx="5291">
                  <c:v>41047.069444444445</c:v>
                </c:pt>
                <c:pt idx="5292">
                  <c:v>41047.083333333336</c:v>
                </c:pt>
                <c:pt idx="5293">
                  <c:v>41047.097222222204</c:v>
                </c:pt>
                <c:pt idx="5294">
                  <c:v>41047.111111111066</c:v>
                </c:pt>
                <c:pt idx="5295">
                  <c:v>41047.124999999993</c:v>
                </c:pt>
                <c:pt idx="5296">
                  <c:v>41047.138888888891</c:v>
                </c:pt>
                <c:pt idx="5297">
                  <c:v>41047.152777777781</c:v>
                </c:pt>
                <c:pt idx="5298">
                  <c:v>41047.166666666613</c:v>
                </c:pt>
                <c:pt idx="5299">
                  <c:v>41047.180555555562</c:v>
                </c:pt>
                <c:pt idx="5300">
                  <c:v>41047.194444444445</c:v>
                </c:pt>
                <c:pt idx="5301">
                  <c:v>41047.208333333336</c:v>
                </c:pt>
                <c:pt idx="5302">
                  <c:v>41047.222222222204</c:v>
                </c:pt>
                <c:pt idx="5303">
                  <c:v>41047.236111111066</c:v>
                </c:pt>
                <c:pt idx="5304">
                  <c:v>41047.25</c:v>
                </c:pt>
                <c:pt idx="5305">
                  <c:v>41047.263888888876</c:v>
                </c:pt>
                <c:pt idx="5306">
                  <c:v>41047.277777777774</c:v>
                </c:pt>
                <c:pt idx="5307">
                  <c:v>41047.291666666577</c:v>
                </c:pt>
                <c:pt idx="5308">
                  <c:v>41047.305555555562</c:v>
                </c:pt>
                <c:pt idx="5309">
                  <c:v>41047.319444444496</c:v>
                </c:pt>
                <c:pt idx="5310">
                  <c:v>41047.333333333336</c:v>
                </c:pt>
                <c:pt idx="5311">
                  <c:v>41047.347222222219</c:v>
                </c:pt>
                <c:pt idx="5312">
                  <c:v>41047.361111111066</c:v>
                </c:pt>
                <c:pt idx="5313">
                  <c:v>41047.375</c:v>
                </c:pt>
                <c:pt idx="5314">
                  <c:v>41047.388888888956</c:v>
                </c:pt>
                <c:pt idx="5315">
                  <c:v>41047.402777777781</c:v>
                </c:pt>
                <c:pt idx="5316">
                  <c:v>41047.416666666664</c:v>
                </c:pt>
                <c:pt idx="5317">
                  <c:v>41047.430555555562</c:v>
                </c:pt>
                <c:pt idx="5318">
                  <c:v>41047.444444444496</c:v>
                </c:pt>
                <c:pt idx="5319">
                  <c:v>41047.458333333343</c:v>
                </c:pt>
                <c:pt idx="5320">
                  <c:v>41047.472222222219</c:v>
                </c:pt>
                <c:pt idx="5321">
                  <c:v>41047.486111111109</c:v>
                </c:pt>
                <c:pt idx="5322">
                  <c:v>41047.5</c:v>
                </c:pt>
                <c:pt idx="5323">
                  <c:v>41047.513888888891</c:v>
                </c:pt>
                <c:pt idx="5324">
                  <c:v>41047.527777777774</c:v>
                </c:pt>
                <c:pt idx="5325">
                  <c:v>41047.541666666613</c:v>
                </c:pt>
                <c:pt idx="5326">
                  <c:v>41047.555555555562</c:v>
                </c:pt>
                <c:pt idx="5327">
                  <c:v>41047.569444444445</c:v>
                </c:pt>
                <c:pt idx="5328">
                  <c:v>41047.583333333336</c:v>
                </c:pt>
                <c:pt idx="5329">
                  <c:v>41047.597222222204</c:v>
                </c:pt>
                <c:pt idx="5330">
                  <c:v>41047.611111111066</c:v>
                </c:pt>
                <c:pt idx="5331">
                  <c:v>41047.624999999993</c:v>
                </c:pt>
                <c:pt idx="5332">
                  <c:v>41047.638888888891</c:v>
                </c:pt>
                <c:pt idx="5333">
                  <c:v>41047.652777777781</c:v>
                </c:pt>
                <c:pt idx="5334">
                  <c:v>41047.666666666613</c:v>
                </c:pt>
                <c:pt idx="5335">
                  <c:v>41047.680555555562</c:v>
                </c:pt>
                <c:pt idx="5336">
                  <c:v>41047.694444444445</c:v>
                </c:pt>
                <c:pt idx="5337">
                  <c:v>41047.708333333336</c:v>
                </c:pt>
                <c:pt idx="5338">
                  <c:v>41047.722222222204</c:v>
                </c:pt>
                <c:pt idx="5339">
                  <c:v>41047.736111111066</c:v>
                </c:pt>
                <c:pt idx="5340">
                  <c:v>41047.75</c:v>
                </c:pt>
                <c:pt idx="5341">
                  <c:v>41047.763888888876</c:v>
                </c:pt>
                <c:pt idx="5342">
                  <c:v>41047.777777777774</c:v>
                </c:pt>
                <c:pt idx="5343">
                  <c:v>41047.791666666577</c:v>
                </c:pt>
                <c:pt idx="5344">
                  <c:v>41047.805555555562</c:v>
                </c:pt>
                <c:pt idx="5345">
                  <c:v>41047.819444444496</c:v>
                </c:pt>
                <c:pt idx="5346">
                  <c:v>41047.833333333336</c:v>
                </c:pt>
                <c:pt idx="5347">
                  <c:v>41047.847222222219</c:v>
                </c:pt>
                <c:pt idx="5348">
                  <c:v>41047.861111111066</c:v>
                </c:pt>
                <c:pt idx="5349">
                  <c:v>41047.875</c:v>
                </c:pt>
                <c:pt idx="5350">
                  <c:v>41047.888888888956</c:v>
                </c:pt>
                <c:pt idx="5351">
                  <c:v>41047.902777777781</c:v>
                </c:pt>
                <c:pt idx="5352">
                  <c:v>41047.916666666664</c:v>
                </c:pt>
                <c:pt idx="5353">
                  <c:v>41047.930555555562</c:v>
                </c:pt>
                <c:pt idx="5354">
                  <c:v>41047.944444444496</c:v>
                </c:pt>
                <c:pt idx="5355">
                  <c:v>41047.958333333343</c:v>
                </c:pt>
                <c:pt idx="5356">
                  <c:v>41047.972222222219</c:v>
                </c:pt>
                <c:pt idx="5357">
                  <c:v>41047.986111111109</c:v>
                </c:pt>
                <c:pt idx="5358">
                  <c:v>41048</c:v>
                </c:pt>
                <c:pt idx="5359">
                  <c:v>41048.013888888891</c:v>
                </c:pt>
                <c:pt idx="5360">
                  <c:v>41048.027777777774</c:v>
                </c:pt>
                <c:pt idx="5361">
                  <c:v>41048.041666666613</c:v>
                </c:pt>
                <c:pt idx="5362">
                  <c:v>41048.055555555562</c:v>
                </c:pt>
                <c:pt idx="5363">
                  <c:v>41048.069444444445</c:v>
                </c:pt>
                <c:pt idx="5364">
                  <c:v>41048.083333333336</c:v>
                </c:pt>
                <c:pt idx="5365">
                  <c:v>41048.097222222204</c:v>
                </c:pt>
                <c:pt idx="5366">
                  <c:v>41048.111111111066</c:v>
                </c:pt>
                <c:pt idx="5367">
                  <c:v>41048.124999999993</c:v>
                </c:pt>
                <c:pt idx="5368">
                  <c:v>41048.138888888891</c:v>
                </c:pt>
                <c:pt idx="5369">
                  <c:v>41048.152777777781</c:v>
                </c:pt>
                <c:pt idx="5370">
                  <c:v>41048.166666666613</c:v>
                </c:pt>
                <c:pt idx="5371">
                  <c:v>41048.180555555562</c:v>
                </c:pt>
                <c:pt idx="5372">
                  <c:v>41048.194444444445</c:v>
                </c:pt>
                <c:pt idx="5373">
                  <c:v>41048.208333333336</c:v>
                </c:pt>
                <c:pt idx="5374">
                  <c:v>41048.222222222204</c:v>
                </c:pt>
                <c:pt idx="5375">
                  <c:v>41048.236111111066</c:v>
                </c:pt>
                <c:pt idx="5376">
                  <c:v>41048.25</c:v>
                </c:pt>
                <c:pt idx="5377">
                  <c:v>41048.263888888876</c:v>
                </c:pt>
                <c:pt idx="5378">
                  <c:v>41048.277777777774</c:v>
                </c:pt>
                <c:pt idx="5379">
                  <c:v>41048.291666666577</c:v>
                </c:pt>
                <c:pt idx="5380">
                  <c:v>41048.305555555562</c:v>
                </c:pt>
                <c:pt idx="5381">
                  <c:v>41048.319444444496</c:v>
                </c:pt>
                <c:pt idx="5382">
                  <c:v>41048.333333333336</c:v>
                </c:pt>
                <c:pt idx="5383">
                  <c:v>41048.347222222219</c:v>
                </c:pt>
                <c:pt idx="5384">
                  <c:v>41048.361111111066</c:v>
                </c:pt>
                <c:pt idx="5385">
                  <c:v>41048.375</c:v>
                </c:pt>
                <c:pt idx="5386">
                  <c:v>41048.388888888956</c:v>
                </c:pt>
                <c:pt idx="5387">
                  <c:v>41048.402777777781</c:v>
                </c:pt>
                <c:pt idx="5388">
                  <c:v>41048.416666666664</c:v>
                </c:pt>
                <c:pt idx="5389">
                  <c:v>41048.430555555562</c:v>
                </c:pt>
                <c:pt idx="5390">
                  <c:v>41048.444444444496</c:v>
                </c:pt>
                <c:pt idx="5391">
                  <c:v>41048.458333333343</c:v>
                </c:pt>
                <c:pt idx="5392">
                  <c:v>41048.472222222219</c:v>
                </c:pt>
                <c:pt idx="5393">
                  <c:v>41048.486111111109</c:v>
                </c:pt>
                <c:pt idx="5394">
                  <c:v>41048.5</c:v>
                </c:pt>
                <c:pt idx="5395">
                  <c:v>41048.513888888891</c:v>
                </c:pt>
                <c:pt idx="5396">
                  <c:v>41048.527777777774</c:v>
                </c:pt>
                <c:pt idx="5397">
                  <c:v>41048.541666666613</c:v>
                </c:pt>
                <c:pt idx="5398">
                  <c:v>41048.555555555562</c:v>
                </c:pt>
                <c:pt idx="5399">
                  <c:v>41048.569444444445</c:v>
                </c:pt>
                <c:pt idx="5400">
                  <c:v>41048.583333333336</c:v>
                </c:pt>
                <c:pt idx="5401">
                  <c:v>41048.597222222204</c:v>
                </c:pt>
                <c:pt idx="5402">
                  <c:v>41048.611111111066</c:v>
                </c:pt>
                <c:pt idx="5403">
                  <c:v>41048.624999999993</c:v>
                </c:pt>
                <c:pt idx="5404">
                  <c:v>41048.638888888891</c:v>
                </c:pt>
                <c:pt idx="5405">
                  <c:v>41048.652777777781</c:v>
                </c:pt>
                <c:pt idx="5406">
                  <c:v>41048.666666666613</c:v>
                </c:pt>
                <c:pt idx="5407">
                  <c:v>41048.680555555562</c:v>
                </c:pt>
                <c:pt idx="5408">
                  <c:v>41048.694444444445</c:v>
                </c:pt>
                <c:pt idx="5409">
                  <c:v>41048.708333333336</c:v>
                </c:pt>
                <c:pt idx="5410">
                  <c:v>41048.722222222204</c:v>
                </c:pt>
                <c:pt idx="5411">
                  <c:v>41048.736111111066</c:v>
                </c:pt>
                <c:pt idx="5412">
                  <c:v>41048.75</c:v>
                </c:pt>
                <c:pt idx="5413">
                  <c:v>41048.763888888876</c:v>
                </c:pt>
                <c:pt idx="5414">
                  <c:v>41048.777777777774</c:v>
                </c:pt>
                <c:pt idx="5415">
                  <c:v>41048.791666666577</c:v>
                </c:pt>
                <c:pt idx="5416">
                  <c:v>41048.805555555562</c:v>
                </c:pt>
                <c:pt idx="5417">
                  <c:v>41048.819444444496</c:v>
                </c:pt>
                <c:pt idx="5418">
                  <c:v>41048.833333333336</c:v>
                </c:pt>
                <c:pt idx="5419">
                  <c:v>41048.847222222219</c:v>
                </c:pt>
                <c:pt idx="5420">
                  <c:v>41048.861111111066</c:v>
                </c:pt>
                <c:pt idx="5421">
                  <c:v>41048.875</c:v>
                </c:pt>
                <c:pt idx="5422">
                  <c:v>41048.888888888956</c:v>
                </c:pt>
                <c:pt idx="5423">
                  <c:v>41048.902777777781</c:v>
                </c:pt>
                <c:pt idx="5424">
                  <c:v>41048.916666666664</c:v>
                </c:pt>
                <c:pt idx="5425">
                  <c:v>41048.930555555562</c:v>
                </c:pt>
                <c:pt idx="5426">
                  <c:v>41048.944444444496</c:v>
                </c:pt>
                <c:pt idx="5427">
                  <c:v>41048.958333333343</c:v>
                </c:pt>
                <c:pt idx="5428">
                  <c:v>41048.972222222219</c:v>
                </c:pt>
                <c:pt idx="5429">
                  <c:v>41048.986111111109</c:v>
                </c:pt>
                <c:pt idx="5430">
                  <c:v>41049</c:v>
                </c:pt>
                <c:pt idx="5431">
                  <c:v>41049.013888888891</c:v>
                </c:pt>
                <c:pt idx="5432">
                  <c:v>41049.027777777774</c:v>
                </c:pt>
                <c:pt idx="5433">
                  <c:v>41049.041666666613</c:v>
                </c:pt>
                <c:pt idx="5434">
                  <c:v>41049.055555555562</c:v>
                </c:pt>
                <c:pt idx="5435">
                  <c:v>41049.069444444445</c:v>
                </c:pt>
                <c:pt idx="5436">
                  <c:v>41049.083333333336</c:v>
                </c:pt>
                <c:pt idx="5437">
                  <c:v>41049.097222222204</c:v>
                </c:pt>
                <c:pt idx="5438">
                  <c:v>41049.111111111066</c:v>
                </c:pt>
                <c:pt idx="5439">
                  <c:v>41049.124999999993</c:v>
                </c:pt>
                <c:pt idx="5440">
                  <c:v>41049.138888888891</c:v>
                </c:pt>
                <c:pt idx="5441">
                  <c:v>41049.152777777781</c:v>
                </c:pt>
                <c:pt idx="5442">
                  <c:v>41049.166666666613</c:v>
                </c:pt>
                <c:pt idx="5443">
                  <c:v>41049.180555555562</c:v>
                </c:pt>
                <c:pt idx="5444">
                  <c:v>41049.194444444445</c:v>
                </c:pt>
                <c:pt idx="5445">
                  <c:v>41049.208333333336</c:v>
                </c:pt>
                <c:pt idx="5446">
                  <c:v>41049.222222222204</c:v>
                </c:pt>
                <c:pt idx="5447">
                  <c:v>41049.236111111066</c:v>
                </c:pt>
                <c:pt idx="5448">
                  <c:v>41049.25</c:v>
                </c:pt>
                <c:pt idx="5449">
                  <c:v>41049.263888888876</c:v>
                </c:pt>
                <c:pt idx="5450">
                  <c:v>41049.277777777774</c:v>
                </c:pt>
                <c:pt idx="5451">
                  <c:v>41049.291666666577</c:v>
                </c:pt>
                <c:pt idx="5452">
                  <c:v>41049.305555555562</c:v>
                </c:pt>
                <c:pt idx="5453">
                  <c:v>41049.319444444496</c:v>
                </c:pt>
                <c:pt idx="5454">
                  <c:v>41049.333333333336</c:v>
                </c:pt>
                <c:pt idx="5455">
                  <c:v>41049.347222222219</c:v>
                </c:pt>
                <c:pt idx="5456">
                  <c:v>41049.361111111066</c:v>
                </c:pt>
                <c:pt idx="5457">
                  <c:v>41049.375</c:v>
                </c:pt>
                <c:pt idx="5458">
                  <c:v>41049.388888888956</c:v>
                </c:pt>
                <c:pt idx="5459">
                  <c:v>41049.402777777781</c:v>
                </c:pt>
                <c:pt idx="5460">
                  <c:v>41049.416666666664</c:v>
                </c:pt>
                <c:pt idx="5461">
                  <c:v>41049.430555555562</c:v>
                </c:pt>
                <c:pt idx="5462">
                  <c:v>41049.444444444496</c:v>
                </c:pt>
                <c:pt idx="5463">
                  <c:v>41049.458333333343</c:v>
                </c:pt>
                <c:pt idx="5464">
                  <c:v>41049.472222222219</c:v>
                </c:pt>
                <c:pt idx="5465">
                  <c:v>41049.486111111109</c:v>
                </c:pt>
                <c:pt idx="5466">
                  <c:v>41049.5</c:v>
                </c:pt>
                <c:pt idx="5467">
                  <c:v>41049.513888888891</c:v>
                </c:pt>
                <c:pt idx="5468">
                  <c:v>41049.527777777774</c:v>
                </c:pt>
                <c:pt idx="5469">
                  <c:v>41049.541666666613</c:v>
                </c:pt>
                <c:pt idx="5470">
                  <c:v>41049.555555555562</c:v>
                </c:pt>
                <c:pt idx="5471">
                  <c:v>41049.569444444445</c:v>
                </c:pt>
                <c:pt idx="5472">
                  <c:v>41049.583333333336</c:v>
                </c:pt>
                <c:pt idx="5473">
                  <c:v>41049.597222222204</c:v>
                </c:pt>
                <c:pt idx="5474">
                  <c:v>41049.611111111066</c:v>
                </c:pt>
                <c:pt idx="5475">
                  <c:v>41049.624999999993</c:v>
                </c:pt>
                <c:pt idx="5476">
                  <c:v>41049.638888888891</c:v>
                </c:pt>
                <c:pt idx="5477">
                  <c:v>41049.652777777781</c:v>
                </c:pt>
                <c:pt idx="5478">
                  <c:v>41049.666666666613</c:v>
                </c:pt>
                <c:pt idx="5479">
                  <c:v>41049.680555555562</c:v>
                </c:pt>
                <c:pt idx="5480">
                  <c:v>41049.694444444445</c:v>
                </c:pt>
                <c:pt idx="5481">
                  <c:v>41049.708333333336</c:v>
                </c:pt>
                <c:pt idx="5482">
                  <c:v>41049.722222222204</c:v>
                </c:pt>
                <c:pt idx="5483">
                  <c:v>41049.736111111066</c:v>
                </c:pt>
                <c:pt idx="5484">
                  <c:v>41049.75</c:v>
                </c:pt>
                <c:pt idx="5485">
                  <c:v>41049.763888888876</c:v>
                </c:pt>
                <c:pt idx="5486">
                  <c:v>41049.777777777774</c:v>
                </c:pt>
                <c:pt idx="5487">
                  <c:v>41049.791666666577</c:v>
                </c:pt>
                <c:pt idx="5488">
                  <c:v>41049.805555555562</c:v>
                </c:pt>
                <c:pt idx="5489">
                  <c:v>41049.819444444496</c:v>
                </c:pt>
                <c:pt idx="5490">
                  <c:v>41049.833333333336</c:v>
                </c:pt>
                <c:pt idx="5491">
                  <c:v>41049.847222222219</c:v>
                </c:pt>
                <c:pt idx="5492">
                  <c:v>41049.861111111066</c:v>
                </c:pt>
                <c:pt idx="5493">
                  <c:v>41049.875</c:v>
                </c:pt>
                <c:pt idx="5494">
                  <c:v>41049.888888888956</c:v>
                </c:pt>
                <c:pt idx="5495">
                  <c:v>41049.902777777781</c:v>
                </c:pt>
                <c:pt idx="5496">
                  <c:v>41049.916666666664</c:v>
                </c:pt>
                <c:pt idx="5497">
                  <c:v>41049.930555555562</c:v>
                </c:pt>
                <c:pt idx="5498">
                  <c:v>41049.944444444496</c:v>
                </c:pt>
                <c:pt idx="5499">
                  <c:v>41049.958333333343</c:v>
                </c:pt>
                <c:pt idx="5500">
                  <c:v>41049.972222222219</c:v>
                </c:pt>
                <c:pt idx="5501">
                  <c:v>41049.986111111109</c:v>
                </c:pt>
                <c:pt idx="5502">
                  <c:v>41050</c:v>
                </c:pt>
                <c:pt idx="5503">
                  <c:v>41050.013888888891</c:v>
                </c:pt>
                <c:pt idx="5504">
                  <c:v>41050.027777777774</c:v>
                </c:pt>
                <c:pt idx="5505">
                  <c:v>41050.041666666613</c:v>
                </c:pt>
                <c:pt idx="5506">
                  <c:v>41050.055555555562</c:v>
                </c:pt>
                <c:pt idx="5507">
                  <c:v>41050.069444444445</c:v>
                </c:pt>
                <c:pt idx="5508">
                  <c:v>41050.083333333336</c:v>
                </c:pt>
                <c:pt idx="5509">
                  <c:v>41050.097222222204</c:v>
                </c:pt>
                <c:pt idx="5510">
                  <c:v>41050.111111111066</c:v>
                </c:pt>
                <c:pt idx="5511">
                  <c:v>41050.124999999993</c:v>
                </c:pt>
                <c:pt idx="5512">
                  <c:v>41050.138888888891</c:v>
                </c:pt>
                <c:pt idx="5513">
                  <c:v>41050.152777777781</c:v>
                </c:pt>
                <c:pt idx="5514">
                  <c:v>41050.166666666613</c:v>
                </c:pt>
                <c:pt idx="5515">
                  <c:v>41050.180555555562</c:v>
                </c:pt>
                <c:pt idx="5516">
                  <c:v>41050.194444444445</c:v>
                </c:pt>
                <c:pt idx="5517">
                  <c:v>41050.208333333336</c:v>
                </c:pt>
                <c:pt idx="5518">
                  <c:v>41050.222222222204</c:v>
                </c:pt>
                <c:pt idx="5519">
                  <c:v>41050.236111111066</c:v>
                </c:pt>
                <c:pt idx="5520">
                  <c:v>41050.25</c:v>
                </c:pt>
                <c:pt idx="5521">
                  <c:v>41050.263888888876</c:v>
                </c:pt>
                <c:pt idx="5522">
                  <c:v>41050.277777777774</c:v>
                </c:pt>
                <c:pt idx="5523">
                  <c:v>41050.291666666577</c:v>
                </c:pt>
                <c:pt idx="5524">
                  <c:v>41050.305555555562</c:v>
                </c:pt>
                <c:pt idx="5525">
                  <c:v>41050.319444444496</c:v>
                </c:pt>
                <c:pt idx="5526">
                  <c:v>41050.333333333336</c:v>
                </c:pt>
                <c:pt idx="5527">
                  <c:v>41050.347222222219</c:v>
                </c:pt>
                <c:pt idx="5528">
                  <c:v>41050.361111111066</c:v>
                </c:pt>
                <c:pt idx="5529">
                  <c:v>41050.375</c:v>
                </c:pt>
                <c:pt idx="5530">
                  <c:v>41050.388888888956</c:v>
                </c:pt>
                <c:pt idx="5531">
                  <c:v>41050.402777777781</c:v>
                </c:pt>
                <c:pt idx="5532">
                  <c:v>41050.416666666664</c:v>
                </c:pt>
                <c:pt idx="5533">
                  <c:v>41050.430555555562</c:v>
                </c:pt>
                <c:pt idx="5534">
                  <c:v>41050.444444444496</c:v>
                </c:pt>
                <c:pt idx="5535">
                  <c:v>41050.458333333343</c:v>
                </c:pt>
                <c:pt idx="5536">
                  <c:v>41050.472222222219</c:v>
                </c:pt>
                <c:pt idx="5537">
                  <c:v>41050.486111111109</c:v>
                </c:pt>
                <c:pt idx="5538">
                  <c:v>41050.5</c:v>
                </c:pt>
                <c:pt idx="5539">
                  <c:v>41050.513888888891</c:v>
                </c:pt>
                <c:pt idx="5540">
                  <c:v>41050.527777777774</c:v>
                </c:pt>
                <c:pt idx="5541">
                  <c:v>41050.541666666613</c:v>
                </c:pt>
                <c:pt idx="5542">
                  <c:v>41050.555555555562</c:v>
                </c:pt>
                <c:pt idx="5543">
                  <c:v>41050.569444444445</c:v>
                </c:pt>
                <c:pt idx="5544">
                  <c:v>41050.583333333336</c:v>
                </c:pt>
                <c:pt idx="5545">
                  <c:v>41050.597222222204</c:v>
                </c:pt>
                <c:pt idx="5546">
                  <c:v>41050.611111111066</c:v>
                </c:pt>
                <c:pt idx="5547">
                  <c:v>41050.624999999993</c:v>
                </c:pt>
                <c:pt idx="5548">
                  <c:v>41050.638888888891</c:v>
                </c:pt>
                <c:pt idx="5549">
                  <c:v>41050.652777777781</c:v>
                </c:pt>
                <c:pt idx="5550">
                  <c:v>41050.666666666613</c:v>
                </c:pt>
                <c:pt idx="5551">
                  <c:v>41050.680555555562</c:v>
                </c:pt>
                <c:pt idx="5552">
                  <c:v>41050.694444444445</c:v>
                </c:pt>
                <c:pt idx="5553">
                  <c:v>41050.708333333336</c:v>
                </c:pt>
                <c:pt idx="5554">
                  <c:v>41050.722222222204</c:v>
                </c:pt>
                <c:pt idx="5555">
                  <c:v>41050.736111111066</c:v>
                </c:pt>
                <c:pt idx="5556">
                  <c:v>41050.75</c:v>
                </c:pt>
                <c:pt idx="5557">
                  <c:v>41050.763888888876</c:v>
                </c:pt>
                <c:pt idx="5558">
                  <c:v>41050.777777777774</c:v>
                </c:pt>
                <c:pt idx="5559">
                  <c:v>41050.791666666577</c:v>
                </c:pt>
                <c:pt idx="5560">
                  <c:v>41050.805555555562</c:v>
                </c:pt>
                <c:pt idx="5561">
                  <c:v>41050.819444444496</c:v>
                </c:pt>
                <c:pt idx="5562">
                  <c:v>41050.833333333336</c:v>
                </c:pt>
                <c:pt idx="5563">
                  <c:v>41050.847222222219</c:v>
                </c:pt>
                <c:pt idx="5564">
                  <c:v>41050.861111111066</c:v>
                </c:pt>
                <c:pt idx="5565">
                  <c:v>41050.875</c:v>
                </c:pt>
                <c:pt idx="5566">
                  <c:v>41050.888888888956</c:v>
                </c:pt>
                <c:pt idx="5567">
                  <c:v>41050.902777777781</c:v>
                </c:pt>
                <c:pt idx="5568">
                  <c:v>41050.916666666664</c:v>
                </c:pt>
                <c:pt idx="5569">
                  <c:v>41050.930555555562</c:v>
                </c:pt>
                <c:pt idx="5570">
                  <c:v>41050.944444444496</c:v>
                </c:pt>
                <c:pt idx="5571">
                  <c:v>41050.958333333343</c:v>
                </c:pt>
                <c:pt idx="5572">
                  <c:v>41050.972222222219</c:v>
                </c:pt>
                <c:pt idx="5573">
                  <c:v>41050.986111111109</c:v>
                </c:pt>
                <c:pt idx="5574">
                  <c:v>41051</c:v>
                </c:pt>
                <c:pt idx="5575">
                  <c:v>41051.013888888891</c:v>
                </c:pt>
                <c:pt idx="5576">
                  <c:v>41051.027777777774</c:v>
                </c:pt>
                <c:pt idx="5577">
                  <c:v>41051.041666666613</c:v>
                </c:pt>
                <c:pt idx="5578">
                  <c:v>41051.055555555562</c:v>
                </c:pt>
                <c:pt idx="5579">
                  <c:v>41051.069444444445</c:v>
                </c:pt>
                <c:pt idx="5580">
                  <c:v>41051.083333333336</c:v>
                </c:pt>
                <c:pt idx="5581">
                  <c:v>41051.097222222204</c:v>
                </c:pt>
                <c:pt idx="5582">
                  <c:v>41051.111111111066</c:v>
                </c:pt>
                <c:pt idx="5583">
                  <c:v>41051.124999999993</c:v>
                </c:pt>
                <c:pt idx="5584">
                  <c:v>41051.138888888891</c:v>
                </c:pt>
                <c:pt idx="5585">
                  <c:v>41051.152777777781</c:v>
                </c:pt>
                <c:pt idx="5586">
                  <c:v>41051.166666666613</c:v>
                </c:pt>
                <c:pt idx="5587">
                  <c:v>41051.180555555562</c:v>
                </c:pt>
                <c:pt idx="5588">
                  <c:v>41051.194444444445</c:v>
                </c:pt>
                <c:pt idx="5589">
                  <c:v>41051.208333333336</c:v>
                </c:pt>
                <c:pt idx="5590">
                  <c:v>41051.222222222204</c:v>
                </c:pt>
                <c:pt idx="5591">
                  <c:v>41051.236111111066</c:v>
                </c:pt>
                <c:pt idx="5592">
                  <c:v>41051.25</c:v>
                </c:pt>
                <c:pt idx="5593">
                  <c:v>41051.263888888876</c:v>
                </c:pt>
                <c:pt idx="5594">
                  <c:v>41051.277777777774</c:v>
                </c:pt>
                <c:pt idx="5595">
                  <c:v>41051.291666666577</c:v>
                </c:pt>
                <c:pt idx="5596">
                  <c:v>41051.305555555562</c:v>
                </c:pt>
                <c:pt idx="5597">
                  <c:v>41051.319444444496</c:v>
                </c:pt>
                <c:pt idx="5598">
                  <c:v>41051.333333333336</c:v>
                </c:pt>
                <c:pt idx="5599">
                  <c:v>41051.347222222219</c:v>
                </c:pt>
                <c:pt idx="5600">
                  <c:v>41051.361111111066</c:v>
                </c:pt>
                <c:pt idx="5601">
                  <c:v>41051.375</c:v>
                </c:pt>
                <c:pt idx="5602">
                  <c:v>41051.388888888956</c:v>
                </c:pt>
                <c:pt idx="5603">
                  <c:v>41051.402777777781</c:v>
                </c:pt>
                <c:pt idx="5604">
                  <c:v>41051.416666666664</c:v>
                </c:pt>
                <c:pt idx="5605">
                  <c:v>41051.430555555562</c:v>
                </c:pt>
                <c:pt idx="5606">
                  <c:v>41051.444444444496</c:v>
                </c:pt>
                <c:pt idx="5607">
                  <c:v>41051.458333333343</c:v>
                </c:pt>
                <c:pt idx="5608">
                  <c:v>41051.472222222219</c:v>
                </c:pt>
                <c:pt idx="5609">
                  <c:v>41051.486111111109</c:v>
                </c:pt>
                <c:pt idx="5610">
                  <c:v>41051.5</c:v>
                </c:pt>
                <c:pt idx="5611">
                  <c:v>41051.513888888891</c:v>
                </c:pt>
                <c:pt idx="5612">
                  <c:v>41051.527777777774</c:v>
                </c:pt>
                <c:pt idx="5613">
                  <c:v>41051.541666666613</c:v>
                </c:pt>
                <c:pt idx="5614">
                  <c:v>41051.555555555562</c:v>
                </c:pt>
                <c:pt idx="5615">
                  <c:v>41051.569444444445</c:v>
                </c:pt>
                <c:pt idx="5616">
                  <c:v>41051.583333333336</c:v>
                </c:pt>
                <c:pt idx="5617">
                  <c:v>41051.597222222204</c:v>
                </c:pt>
                <c:pt idx="5618">
                  <c:v>41051.611111111066</c:v>
                </c:pt>
                <c:pt idx="5619">
                  <c:v>41051.624999999993</c:v>
                </c:pt>
                <c:pt idx="5620">
                  <c:v>41051.638888888891</c:v>
                </c:pt>
                <c:pt idx="5621">
                  <c:v>41051.652777777781</c:v>
                </c:pt>
                <c:pt idx="5622">
                  <c:v>41051.666666666613</c:v>
                </c:pt>
                <c:pt idx="5623">
                  <c:v>41051.680555555562</c:v>
                </c:pt>
                <c:pt idx="5624">
                  <c:v>41051.694444444445</c:v>
                </c:pt>
                <c:pt idx="5625">
                  <c:v>41051.708333333336</c:v>
                </c:pt>
                <c:pt idx="5626">
                  <c:v>41051.722222222204</c:v>
                </c:pt>
                <c:pt idx="5627">
                  <c:v>41051.736111111066</c:v>
                </c:pt>
                <c:pt idx="5628">
                  <c:v>41051.75</c:v>
                </c:pt>
                <c:pt idx="5629">
                  <c:v>41051.763888888876</c:v>
                </c:pt>
                <c:pt idx="5630">
                  <c:v>41051.777777777774</c:v>
                </c:pt>
                <c:pt idx="5631">
                  <c:v>41051.791666666577</c:v>
                </c:pt>
                <c:pt idx="5632">
                  <c:v>41051.805555555562</c:v>
                </c:pt>
                <c:pt idx="5633">
                  <c:v>41051.819444444496</c:v>
                </c:pt>
                <c:pt idx="5634">
                  <c:v>41051.833333333336</c:v>
                </c:pt>
                <c:pt idx="5635">
                  <c:v>41051.847222222219</c:v>
                </c:pt>
                <c:pt idx="5636">
                  <c:v>41051.861111111066</c:v>
                </c:pt>
                <c:pt idx="5637">
                  <c:v>41051.875</c:v>
                </c:pt>
                <c:pt idx="5638">
                  <c:v>41051.888888888956</c:v>
                </c:pt>
                <c:pt idx="5639">
                  <c:v>41051.902777777781</c:v>
                </c:pt>
                <c:pt idx="5640">
                  <c:v>41051.916666666664</c:v>
                </c:pt>
                <c:pt idx="5641">
                  <c:v>41051.930555555562</c:v>
                </c:pt>
                <c:pt idx="5642">
                  <c:v>41051.944444444496</c:v>
                </c:pt>
                <c:pt idx="5643">
                  <c:v>41051.958333333343</c:v>
                </c:pt>
                <c:pt idx="5644">
                  <c:v>41051.972222222219</c:v>
                </c:pt>
                <c:pt idx="5645">
                  <c:v>41051.986111111109</c:v>
                </c:pt>
                <c:pt idx="5646">
                  <c:v>41052</c:v>
                </c:pt>
                <c:pt idx="5647">
                  <c:v>41052.013888888891</c:v>
                </c:pt>
                <c:pt idx="5648">
                  <c:v>41052.027777777774</c:v>
                </c:pt>
                <c:pt idx="5649">
                  <c:v>41052.041666666613</c:v>
                </c:pt>
                <c:pt idx="5650">
                  <c:v>41052.055555555562</c:v>
                </c:pt>
                <c:pt idx="5651">
                  <c:v>41052.069444444445</c:v>
                </c:pt>
                <c:pt idx="5652">
                  <c:v>41052.083333333336</c:v>
                </c:pt>
                <c:pt idx="5653">
                  <c:v>41052.097222222204</c:v>
                </c:pt>
                <c:pt idx="5654">
                  <c:v>41052.111111111066</c:v>
                </c:pt>
                <c:pt idx="5655">
                  <c:v>41052.124999999993</c:v>
                </c:pt>
                <c:pt idx="5656">
                  <c:v>41052.138888888891</c:v>
                </c:pt>
                <c:pt idx="5657">
                  <c:v>41052.152777777781</c:v>
                </c:pt>
                <c:pt idx="5658">
                  <c:v>41052.166666666613</c:v>
                </c:pt>
                <c:pt idx="5659">
                  <c:v>41052.180555555562</c:v>
                </c:pt>
                <c:pt idx="5660">
                  <c:v>41052.194444444445</c:v>
                </c:pt>
                <c:pt idx="5661">
                  <c:v>41052.208333333336</c:v>
                </c:pt>
                <c:pt idx="5662">
                  <c:v>41052.222222222204</c:v>
                </c:pt>
                <c:pt idx="5663">
                  <c:v>41052.236111111066</c:v>
                </c:pt>
                <c:pt idx="5664">
                  <c:v>41052.25</c:v>
                </c:pt>
                <c:pt idx="5665">
                  <c:v>41052.263888888876</c:v>
                </c:pt>
                <c:pt idx="5666">
                  <c:v>41052.277777777774</c:v>
                </c:pt>
                <c:pt idx="5667">
                  <c:v>41052.291666666577</c:v>
                </c:pt>
                <c:pt idx="5668">
                  <c:v>41052.305555555562</c:v>
                </c:pt>
                <c:pt idx="5669">
                  <c:v>41052.319444444496</c:v>
                </c:pt>
                <c:pt idx="5670">
                  <c:v>41052.333333333336</c:v>
                </c:pt>
                <c:pt idx="5671">
                  <c:v>41052.347222222219</c:v>
                </c:pt>
                <c:pt idx="5672">
                  <c:v>41052.361111111066</c:v>
                </c:pt>
                <c:pt idx="5673">
                  <c:v>41052.375</c:v>
                </c:pt>
                <c:pt idx="5674">
                  <c:v>41052.388888888956</c:v>
                </c:pt>
                <c:pt idx="5675">
                  <c:v>41052.402777777781</c:v>
                </c:pt>
                <c:pt idx="5676">
                  <c:v>41052.416666666664</c:v>
                </c:pt>
                <c:pt idx="5677">
                  <c:v>41052.430555555562</c:v>
                </c:pt>
                <c:pt idx="5678">
                  <c:v>41052.444444444496</c:v>
                </c:pt>
                <c:pt idx="5679">
                  <c:v>41052.458333333343</c:v>
                </c:pt>
                <c:pt idx="5680">
                  <c:v>41052.472222222219</c:v>
                </c:pt>
                <c:pt idx="5681">
                  <c:v>41052.486111111109</c:v>
                </c:pt>
                <c:pt idx="5682">
                  <c:v>41052.5</c:v>
                </c:pt>
                <c:pt idx="5683">
                  <c:v>41052.513888888891</c:v>
                </c:pt>
                <c:pt idx="5684">
                  <c:v>41052.527777777774</c:v>
                </c:pt>
                <c:pt idx="5685">
                  <c:v>41052.541666666613</c:v>
                </c:pt>
                <c:pt idx="5686">
                  <c:v>41052.555555555562</c:v>
                </c:pt>
                <c:pt idx="5687">
                  <c:v>41052.569444444445</c:v>
                </c:pt>
                <c:pt idx="5688">
                  <c:v>41052.583333333336</c:v>
                </c:pt>
                <c:pt idx="5689">
                  <c:v>41052.597222222204</c:v>
                </c:pt>
                <c:pt idx="5690">
                  <c:v>41052.611111111066</c:v>
                </c:pt>
                <c:pt idx="5691">
                  <c:v>41052.624999999993</c:v>
                </c:pt>
                <c:pt idx="5692">
                  <c:v>41052.638888888891</c:v>
                </c:pt>
                <c:pt idx="5693">
                  <c:v>41052.652777777781</c:v>
                </c:pt>
                <c:pt idx="5694">
                  <c:v>41052.666666666613</c:v>
                </c:pt>
                <c:pt idx="5695">
                  <c:v>41052.680555555562</c:v>
                </c:pt>
                <c:pt idx="5696">
                  <c:v>41052.694444444445</c:v>
                </c:pt>
                <c:pt idx="5697">
                  <c:v>41052.708333333336</c:v>
                </c:pt>
                <c:pt idx="5698">
                  <c:v>41052.722222222204</c:v>
                </c:pt>
                <c:pt idx="5699">
                  <c:v>41052.736111111066</c:v>
                </c:pt>
                <c:pt idx="5700">
                  <c:v>41052.75</c:v>
                </c:pt>
                <c:pt idx="5701">
                  <c:v>41052.763888888876</c:v>
                </c:pt>
                <c:pt idx="5702">
                  <c:v>41052.777777777774</c:v>
                </c:pt>
                <c:pt idx="5703">
                  <c:v>41052.791666666577</c:v>
                </c:pt>
                <c:pt idx="5704">
                  <c:v>41052.805555555562</c:v>
                </c:pt>
                <c:pt idx="5705">
                  <c:v>41052.819444444496</c:v>
                </c:pt>
                <c:pt idx="5706">
                  <c:v>41052.833333333336</c:v>
                </c:pt>
                <c:pt idx="5707">
                  <c:v>41052.847222222219</c:v>
                </c:pt>
                <c:pt idx="5708">
                  <c:v>41052.861111111066</c:v>
                </c:pt>
                <c:pt idx="5709">
                  <c:v>41052.875</c:v>
                </c:pt>
                <c:pt idx="5710">
                  <c:v>41052.888888888956</c:v>
                </c:pt>
                <c:pt idx="5711">
                  <c:v>41052.902777777781</c:v>
                </c:pt>
                <c:pt idx="5712">
                  <c:v>41052.916666666664</c:v>
                </c:pt>
                <c:pt idx="5713">
                  <c:v>41052.930555555562</c:v>
                </c:pt>
                <c:pt idx="5714">
                  <c:v>41052.944444444496</c:v>
                </c:pt>
                <c:pt idx="5715">
                  <c:v>41052.958333333343</c:v>
                </c:pt>
                <c:pt idx="5716">
                  <c:v>41052.972222222219</c:v>
                </c:pt>
                <c:pt idx="5717">
                  <c:v>41052.986111111109</c:v>
                </c:pt>
                <c:pt idx="5718">
                  <c:v>41053</c:v>
                </c:pt>
                <c:pt idx="5719">
                  <c:v>41053.013888888891</c:v>
                </c:pt>
                <c:pt idx="5720">
                  <c:v>41053.027777777774</c:v>
                </c:pt>
                <c:pt idx="5721">
                  <c:v>41053.041666666613</c:v>
                </c:pt>
                <c:pt idx="5722">
                  <c:v>41053.055555555562</c:v>
                </c:pt>
                <c:pt idx="5723">
                  <c:v>41053.069444444445</c:v>
                </c:pt>
                <c:pt idx="5724">
                  <c:v>41053.083333333336</c:v>
                </c:pt>
                <c:pt idx="5725">
                  <c:v>41053.097222222204</c:v>
                </c:pt>
                <c:pt idx="5726">
                  <c:v>41053.111111111066</c:v>
                </c:pt>
                <c:pt idx="5727">
                  <c:v>41053.124999999993</c:v>
                </c:pt>
                <c:pt idx="5728">
                  <c:v>41053.138888888891</c:v>
                </c:pt>
                <c:pt idx="5729">
                  <c:v>41053.152777777781</c:v>
                </c:pt>
                <c:pt idx="5730">
                  <c:v>41053.166666666613</c:v>
                </c:pt>
                <c:pt idx="5731">
                  <c:v>41053.180555555562</c:v>
                </c:pt>
                <c:pt idx="5732">
                  <c:v>41053.194444444445</c:v>
                </c:pt>
                <c:pt idx="5733">
                  <c:v>41053.208333333336</c:v>
                </c:pt>
                <c:pt idx="5734">
                  <c:v>41053.222222222204</c:v>
                </c:pt>
                <c:pt idx="5735">
                  <c:v>41053.236111111066</c:v>
                </c:pt>
                <c:pt idx="5736">
                  <c:v>41053.25</c:v>
                </c:pt>
                <c:pt idx="5737">
                  <c:v>41053.263888888876</c:v>
                </c:pt>
                <c:pt idx="5738">
                  <c:v>41053.277777777774</c:v>
                </c:pt>
                <c:pt idx="5739">
                  <c:v>41053.291666666577</c:v>
                </c:pt>
                <c:pt idx="5740">
                  <c:v>41053.305555555562</c:v>
                </c:pt>
                <c:pt idx="5741">
                  <c:v>41053.319444444496</c:v>
                </c:pt>
                <c:pt idx="5742">
                  <c:v>41053.333333333336</c:v>
                </c:pt>
                <c:pt idx="5743">
                  <c:v>41053.347222222219</c:v>
                </c:pt>
                <c:pt idx="5744">
                  <c:v>41053.361111111066</c:v>
                </c:pt>
                <c:pt idx="5745">
                  <c:v>41053.375</c:v>
                </c:pt>
                <c:pt idx="5746">
                  <c:v>41053.388888888956</c:v>
                </c:pt>
                <c:pt idx="5747">
                  <c:v>41053.402777777781</c:v>
                </c:pt>
                <c:pt idx="5748">
                  <c:v>41053.416666666664</c:v>
                </c:pt>
                <c:pt idx="5749">
                  <c:v>41053.430555555562</c:v>
                </c:pt>
                <c:pt idx="5750">
                  <c:v>41053.444444444496</c:v>
                </c:pt>
                <c:pt idx="5751">
                  <c:v>41053.458333333343</c:v>
                </c:pt>
                <c:pt idx="5752">
                  <c:v>41053.472222222219</c:v>
                </c:pt>
                <c:pt idx="5753">
                  <c:v>41053.486111111109</c:v>
                </c:pt>
                <c:pt idx="5754">
                  <c:v>41053.5</c:v>
                </c:pt>
                <c:pt idx="5755">
                  <c:v>41053.513888888891</c:v>
                </c:pt>
                <c:pt idx="5756">
                  <c:v>41053.527777777774</c:v>
                </c:pt>
                <c:pt idx="5757">
                  <c:v>41053.541666666613</c:v>
                </c:pt>
                <c:pt idx="5758">
                  <c:v>41053.555555555562</c:v>
                </c:pt>
                <c:pt idx="5759">
                  <c:v>41053.569444444445</c:v>
                </c:pt>
                <c:pt idx="5760">
                  <c:v>41053.583333333336</c:v>
                </c:pt>
                <c:pt idx="5761">
                  <c:v>41053.597222222204</c:v>
                </c:pt>
                <c:pt idx="5762">
                  <c:v>41053.611111111066</c:v>
                </c:pt>
                <c:pt idx="5763">
                  <c:v>41053.624999999993</c:v>
                </c:pt>
                <c:pt idx="5764">
                  <c:v>41053.638888888891</c:v>
                </c:pt>
                <c:pt idx="5765">
                  <c:v>41053.652777777781</c:v>
                </c:pt>
                <c:pt idx="5766">
                  <c:v>41053.666666666613</c:v>
                </c:pt>
                <c:pt idx="5767">
                  <c:v>41053.680555555562</c:v>
                </c:pt>
                <c:pt idx="5768">
                  <c:v>41053.694444444445</c:v>
                </c:pt>
                <c:pt idx="5769">
                  <c:v>41053.708333333336</c:v>
                </c:pt>
                <c:pt idx="5770">
                  <c:v>41053.722222222204</c:v>
                </c:pt>
                <c:pt idx="5771">
                  <c:v>41053.736111111066</c:v>
                </c:pt>
                <c:pt idx="5772">
                  <c:v>41053.75</c:v>
                </c:pt>
                <c:pt idx="5773">
                  <c:v>41053.763888888876</c:v>
                </c:pt>
                <c:pt idx="5774">
                  <c:v>41053.777777777774</c:v>
                </c:pt>
                <c:pt idx="5775">
                  <c:v>41053.791666666577</c:v>
                </c:pt>
                <c:pt idx="5776">
                  <c:v>41053.805555555562</c:v>
                </c:pt>
                <c:pt idx="5777">
                  <c:v>41053.819444444496</c:v>
                </c:pt>
                <c:pt idx="5778">
                  <c:v>41053.833333333336</c:v>
                </c:pt>
                <c:pt idx="5779">
                  <c:v>41053.847222222219</c:v>
                </c:pt>
                <c:pt idx="5780">
                  <c:v>41053.861111111066</c:v>
                </c:pt>
                <c:pt idx="5781">
                  <c:v>41053.875</c:v>
                </c:pt>
                <c:pt idx="5782">
                  <c:v>41053.888888888956</c:v>
                </c:pt>
                <c:pt idx="5783">
                  <c:v>41053.902777777781</c:v>
                </c:pt>
                <c:pt idx="5784">
                  <c:v>41053.916666666664</c:v>
                </c:pt>
                <c:pt idx="5785">
                  <c:v>41053.930555555562</c:v>
                </c:pt>
                <c:pt idx="5786">
                  <c:v>41053.944444444496</c:v>
                </c:pt>
                <c:pt idx="5787">
                  <c:v>41053.958333333343</c:v>
                </c:pt>
                <c:pt idx="5788">
                  <c:v>41053.972222222219</c:v>
                </c:pt>
                <c:pt idx="5789">
                  <c:v>41053.986111111109</c:v>
                </c:pt>
                <c:pt idx="5790">
                  <c:v>41054</c:v>
                </c:pt>
                <c:pt idx="5791">
                  <c:v>41054.013888888891</c:v>
                </c:pt>
                <c:pt idx="5792">
                  <c:v>41054.027777777774</c:v>
                </c:pt>
                <c:pt idx="5793">
                  <c:v>41054.041666666613</c:v>
                </c:pt>
                <c:pt idx="5794">
                  <c:v>41054.055555555562</c:v>
                </c:pt>
                <c:pt idx="5795">
                  <c:v>41054.069444444445</c:v>
                </c:pt>
                <c:pt idx="5796">
                  <c:v>41054.083333333336</c:v>
                </c:pt>
                <c:pt idx="5797">
                  <c:v>41054.097222222204</c:v>
                </c:pt>
                <c:pt idx="5798">
                  <c:v>41054.111111111066</c:v>
                </c:pt>
                <c:pt idx="5799">
                  <c:v>41054.124999999993</c:v>
                </c:pt>
                <c:pt idx="5800">
                  <c:v>41054.138888888891</c:v>
                </c:pt>
                <c:pt idx="5801">
                  <c:v>41054.152777777781</c:v>
                </c:pt>
                <c:pt idx="5802">
                  <c:v>41054.166666666613</c:v>
                </c:pt>
                <c:pt idx="5803">
                  <c:v>41054.180555555562</c:v>
                </c:pt>
                <c:pt idx="5804">
                  <c:v>41054.194444444445</c:v>
                </c:pt>
                <c:pt idx="5805">
                  <c:v>41054.208333333336</c:v>
                </c:pt>
                <c:pt idx="5806">
                  <c:v>41054.222222222204</c:v>
                </c:pt>
                <c:pt idx="5807">
                  <c:v>41054.236111111066</c:v>
                </c:pt>
                <c:pt idx="5808">
                  <c:v>41054.25</c:v>
                </c:pt>
                <c:pt idx="5809">
                  <c:v>41054.263888888876</c:v>
                </c:pt>
                <c:pt idx="5810">
                  <c:v>41054.277777777774</c:v>
                </c:pt>
                <c:pt idx="5811">
                  <c:v>41054.291666666577</c:v>
                </c:pt>
                <c:pt idx="5812">
                  <c:v>41054.305555555562</c:v>
                </c:pt>
                <c:pt idx="5813">
                  <c:v>41054.319444444496</c:v>
                </c:pt>
                <c:pt idx="5814">
                  <c:v>41054.333333333336</c:v>
                </c:pt>
                <c:pt idx="5815">
                  <c:v>41054.347222222219</c:v>
                </c:pt>
                <c:pt idx="5816">
                  <c:v>41054.361111111066</c:v>
                </c:pt>
                <c:pt idx="5817">
                  <c:v>41054.375</c:v>
                </c:pt>
                <c:pt idx="5818">
                  <c:v>41054.388888888956</c:v>
                </c:pt>
                <c:pt idx="5819">
                  <c:v>41054.402777777781</c:v>
                </c:pt>
                <c:pt idx="5820">
                  <c:v>41054.416666666664</c:v>
                </c:pt>
                <c:pt idx="5821">
                  <c:v>41054.430555555562</c:v>
                </c:pt>
                <c:pt idx="5822">
                  <c:v>41054.444444444496</c:v>
                </c:pt>
                <c:pt idx="5823">
                  <c:v>41054.458333333343</c:v>
                </c:pt>
                <c:pt idx="5824">
                  <c:v>41054.472222222219</c:v>
                </c:pt>
                <c:pt idx="5825">
                  <c:v>41054.486111111109</c:v>
                </c:pt>
                <c:pt idx="5826">
                  <c:v>41054.5</c:v>
                </c:pt>
                <c:pt idx="5827">
                  <c:v>41054.513888888891</c:v>
                </c:pt>
                <c:pt idx="5828">
                  <c:v>41054.527777777774</c:v>
                </c:pt>
                <c:pt idx="5829">
                  <c:v>41054.541666666613</c:v>
                </c:pt>
                <c:pt idx="5830">
                  <c:v>41054.555555555562</c:v>
                </c:pt>
                <c:pt idx="5831">
                  <c:v>41054.569444444445</c:v>
                </c:pt>
                <c:pt idx="5832">
                  <c:v>41054.583333333336</c:v>
                </c:pt>
                <c:pt idx="5833">
                  <c:v>41054.597222222204</c:v>
                </c:pt>
                <c:pt idx="5834">
                  <c:v>41054.611111111066</c:v>
                </c:pt>
                <c:pt idx="5835">
                  <c:v>41054.624999999993</c:v>
                </c:pt>
                <c:pt idx="5836">
                  <c:v>41054.638888888891</c:v>
                </c:pt>
                <c:pt idx="5837">
                  <c:v>41054.652777777781</c:v>
                </c:pt>
                <c:pt idx="5838">
                  <c:v>41054.666666666613</c:v>
                </c:pt>
                <c:pt idx="5839">
                  <c:v>41054.680555555562</c:v>
                </c:pt>
                <c:pt idx="5840">
                  <c:v>41054.694444444445</c:v>
                </c:pt>
                <c:pt idx="5841">
                  <c:v>41054.708333333336</c:v>
                </c:pt>
                <c:pt idx="5842">
                  <c:v>41054.722222222204</c:v>
                </c:pt>
                <c:pt idx="5843">
                  <c:v>41054.736111111066</c:v>
                </c:pt>
                <c:pt idx="5844">
                  <c:v>41054.75</c:v>
                </c:pt>
                <c:pt idx="5845">
                  <c:v>41054.763888888876</c:v>
                </c:pt>
                <c:pt idx="5846">
                  <c:v>41054.777777777774</c:v>
                </c:pt>
                <c:pt idx="5847">
                  <c:v>41054.791666666577</c:v>
                </c:pt>
                <c:pt idx="5848">
                  <c:v>41054.805555555562</c:v>
                </c:pt>
                <c:pt idx="5849">
                  <c:v>41054.819444444496</c:v>
                </c:pt>
                <c:pt idx="5850">
                  <c:v>41054.833333333336</c:v>
                </c:pt>
                <c:pt idx="5851">
                  <c:v>41054.847222222219</c:v>
                </c:pt>
                <c:pt idx="5852">
                  <c:v>41054.861111111066</c:v>
                </c:pt>
                <c:pt idx="5853">
                  <c:v>41054.875</c:v>
                </c:pt>
                <c:pt idx="5854">
                  <c:v>41054.888888888956</c:v>
                </c:pt>
                <c:pt idx="5855">
                  <c:v>41054.902777777781</c:v>
                </c:pt>
                <c:pt idx="5856">
                  <c:v>41054.916666666664</c:v>
                </c:pt>
                <c:pt idx="5857">
                  <c:v>41054.930555555562</c:v>
                </c:pt>
                <c:pt idx="5858">
                  <c:v>41054.944444444496</c:v>
                </c:pt>
                <c:pt idx="5859">
                  <c:v>41054.958333333343</c:v>
                </c:pt>
                <c:pt idx="5860">
                  <c:v>41054.972222222219</c:v>
                </c:pt>
                <c:pt idx="5861">
                  <c:v>41054.986111111109</c:v>
                </c:pt>
                <c:pt idx="5862">
                  <c:v>41055</c:v>
                </c:pt>
                <c:pt idx="5863">
                  <c:v>41055.013888888891</c:v>
                </c:pt>
                <c:pt idx="5864">
                  <c:v>41055.027777777774</c:v>
                </c:pt>
                <c:pt idx="5865">
                  <c:v>41055.041666666613</c:v>
                </c:pt>
                <c:pt idx="5866">
                  <c:v>41055.055555555562</c:v>
                </c:pt>
                <c:pt idx="5867">
                  <c:v>41055.069444444445</c:v>
                </c:pt>
                <c:pt idx="5868">
                  <c:v>41055.083333333336</c:v>
                </c:pt>
                <c:pt idx="5869">
                  <c:v>41055.097222222204</c:v>
                </c:pt>
                <c:pt idx="5870">
                  <c:v>41055.111111111066</c:v>
                </c:pt>
                <c:pt idx="5871">
                  <c:v>41055.124999999993</c:v>
                </c:pt>
                <c:pt idx="5872">
                  <c:v>41055.138888888891</c:v>
                </c:pt>
                <c:pt idx="5873">
                  <c:v>41055.152777777781</c:v>
                </c:pt>
                <c:pt idx="5874">
                  <c:v>41055.166666666613</c:v>
                </c:pt>
                <c:pt idx="5875">
                  <c:v>41055.180555555562</c:v>
                </c:pt>
                <c:pt idx="5876">
                  <c:v>41055.194444444445</c:v>
                </c:pt>
                <c:pt idx="5877">
                  <c:v>41055.208333333336</c:v>
                </c:pt>
                <c:pt idx="5878">
                  <c:v>41055.222222222204</c:v>
                </c:pt>
                <c:pt idx="5879">
                  <c:v>41055.236111111066</c:v>
                </c:pt>
                <c:pt idx="5880">
                  <c:v>41055.25</c:v>
                </c:pt>
                <c:pt idx="5881">
                  <c:v>41055.263888888876</c:v>
                </c:pt>
                <c:pt idx="5882">
                  <c:v>41055.277777777774</c:v>
                </c:pt>
                <c:pt idx="5883">
                  <c:v>41055.291666666577</c:v>
                </c:pt>
                <c:pt idx="5884">
                  <c:v>41055.305555555562</c:v>
                </c:pt>
                <c:pt idx="5885">
                  <c:v>41055.319444444496</c:v>
                </c:pt>
                <c:pt idx="5886">
                  <c:v>41055.333333333336</c:v>
                </c:pt>
                <c:pt idx="5887">
                  <c:v>41055.347222222219</c:v>
                </c:pt>
                <c:pt idx="5888">
                  <c:v>41055.361111111066</c:v>
                </c:pt>
                <c:pt idx="5889">
                  <c:v>41055.375</c:v>
                </c:pt>
                <c:pt idx="5890">
                  <c:v>41055.388888888956</c:v>
                </c:pt>
                <c:pt idx="5891">
                  <c:v>41055.402777777781</c:v>
                </c:pt>
                <c:pt idx="5892">
                  <c:v>41055.416666666664</c:v>
                </c:pt>
                <c:pt idx="5893">
                  <c:v>41055.430555555562</c:v>
                </c:pt>
                <c:pt idx="5894">
                  <c:v>41055.444444444496</c:v>
                </c:pt>
                <c:pt idx="5895">
                  <c:v>41055.458333333343</c:v>
                </c:pt>
                <c:pt idx="5896">
                  <c:v>41055.472222222219</c:v>
                </c:pt>
                <c:pt idx="5897">
                  <c:v>41055.486111111109</c:v>
                </c:pt>
                <c:pt idx="5898">
                  <c:v>41055.5</c:v>
                </c:pt>
                <c:pt idx="5899">
                  <c:v>41055.513888888891</c:v>
                </c:pt>
                <c:pt idx="5900">
                  <c:v>41055.527777777774</c:v>
                </c:pt>
                <c:pt idx="5901">
                  <c:v>41055.541666666613</c:v>
                </c:pt>
                <c:pt idx="5902">
                  <c:v>41055.555555555562</c:v>
                </c:pt>
                <c:pt idx="5903">
                  <c:v>41055.569444444445</c:v>
                </c:pt>
                <c:pt idx="5904">
                  <c:v>41055.583333333336</c:v>
                </c:pt>
                <c:pt idx="5905">
                  <c:v>41055.597222222204</c:v>
                </c:pt>
                <c:pt idx="5906">
                  <c:v>41055.611111111066</c:v>
                </c:pt>
                <c:pt idx="5907">
                  <c:v>41055.624999999993</c:v>
                </c:pt>
                <c:pt idx="5908">
                  <c:v>41055.638888888891</c:v>
                </c:pt>
                <c:pt idx="5909">
                  <c:v>41055.652777777781</c:v>
                </c:pt>
                <c:pt idx="5910">
                  <c:v>41055.666666666613</c:v>
                </c:pt>
                <c:pt idx="5911">
                  <c:v>41055.680555555562</c:v>
                </c:pt>
                <c:pt idx="5912">
                  <c:v>41055.694444444445</c:v>
                </c:pt>
                <c:pt idx="5913">
                  <c:v>41055.708333333336</c:v>
                </c:pt>
                <c:pt idx="5914">
                  <c:v>41055.722222222204</c:v>
                </c:pt>
                <c:pt idx="5915">
                  <c:v>41055.736111111066</c:v>
                </c:pt>
                <c:pt idx="5916">
                  <c:v>41055.75</c:v>
                </c:pt>
                <c:pt idx="5917">
                  <c:v>41055.763888888876</c:v>
                </c:pt>
                <c:pt idx="5918">
                  <c:v>41055.777777777774</c:v>
                </c:pt>
                <c:pt idx="5919">
                  <c:v>41055.791666666577</c:v>
                </c:pt>
                <c:pt idx="5920">
                  <c:v>41055.805555555562</c:v>
                </c:pt>
                <c:pt idx="5921">
                  <c:v>41055.819444444496</c:v>
                </c:pt>
                <c:pt idx="5922">
                  <c:v>41055.833333333336</c:v>
                </c:pt>
                <c:pt idx="5923">
                  <c:v>41055.847222222219</c:v>
                </c:pt>
                <c:pt idx="5924">
                  <c:v>41055.861111111066</c:v>
                </c:pt>
                <c:pt idx="5925">
                  <c:v>41055.875</c:v>
                </c:pt>
                <c:pt idx="5926">
                  <c:v>41055.888888888956</c:v>
                </c:pt>
                <c:pt idx="5927">
                  <c:v>41055.902777777781</c:v>
                </c:pt>
                <c:pt idx="5928">
                  <c:v>41055.916666666664</c:v>
                </c:pt>
                <c:pt idx="5929">
                  <c:v>41055.930555555562</c:v>
                </c:pt>
                <c:pt idx="5930">
                  <c:v>41055.944444444496</c:v>
                </c:pt>
                <c:pt idx="5931">
                  <c:v>41055.958333333343</c:v>
                </c:pt>
                <c:pt idx="5932">
                  <c:v>41055.972222222219</c:v>
                </c:pt>
                <c:pt idx="5933">
                  <c:v>41055.986111111109</c:v>
                </c:pt>
                <c:pt idx="5934">
                  <c:v>41056</c:v>
                </c:pt>
                <c:pt idx="5935">
                  <c:v>41056.013888888891</c:v>
                </c:pt>
                <c:pt idx="5936">
                  <c:v>41056.027777777774</c:v>
                </c:pt>
                <c:pt idx="5937">
                  <c:v>41056.041666666613</c:v>
                </c:pt>
                <c:pt idx="5938">
                  <c:v>41056.055555555562</c:v>
                </c:pt>
                <c:pt idx="5939">
                  <c:v>41056.069444444445</c:v>
                </c:pt>
                <c:pt idx="5940">
                  <c:v>41056.083333333336</c:v>
                </c:pt>
                <c:pt idx="5941">
                  <c:v>41056.097222222204</c:v>
                </c:pt>
                <c:pt idx="5942">
                  <c:v>41056.111111111066</c:v>
                </c:pt>
                <c:pt idx="5943">
                  <c:v>41056.124999999993</c:v>
                </c:pt>
                <c:pt idx="5944">
                  <c:v>41056.138888888891</c:v>
                </c:pt>
                <c:pt idx="5945">
                  <c:v>41056.152777777781</c:v>
                </c:pt>
                <c:pt idx="5946">
                  <c:v>41056.166666666613</c:v>
                </c:pt>
                <c:pt idx="5947">
                  <c:v>41056.180555555562</c:v>
                </c:pt>
                <c:pt idx="5948">
                  <c:v>41056.194444444445</c:v>
                </c:pt>
                <c:pt idx="5949">
                  <c:v>41056.208333333336</c:v>
                </c:pt>
                <c:pt idx="5950">
                  <c:v>41056.222222222204</c:v>
                </c:pt>
                <c:pt idx="5951">
                  <c:v>41056.236111111066</c:v>
                </c:pt>
                <c:pt idx="5952">
                  <c:v>41056.25</c:v>
                </c:pt>
                <c:pt idx="5953">
                  <c:v>41056.263888888876</c:v>
                </c:pt>
                <c:pt idx="5954">
                  <c:v>41056.277777777774</c:v>
                </c:pt>
                <c:pt idx="5955">
                  <c:v>41056.291666666577</c:v>
                </c:pt>
                <c:pt idx="5956">
                  <c:v>41056.305555555562</c:v>
                </c:pt>
                <c:pt idx="5957">
                  <c:v>41056.319444444496</c:v>
                </c:pt>
                <c:pt idx="5958">
                  <c:v>41056.333333333336</c:v>
                </c:pt>
                <c:pt idx="5959">
                  <c:v>41056.347222222219</c:v>
                </c:pt>
                <c:pt idx="5960">
                  <c:v>41056.361111111066</c:v>
                </c:pt>
                <c:pt idx="5961">
                  <c:v>41056.375</c:v>
                </c:pt>
                <c:pt idx="5962">
                  <c:v>41056.388888888956</c:v>
                </c:pt>
                <c:pt idx="5963">
                  <c:v>41056.402777777781</c:v>
                </c:pt>
                <c:pt idx="5964">
                  <c:v>41056.416666666664</c:v>
                </c:pt>
                <c:pt idx="5965">
                  <c:v>41056.430555555562</c:v>
                </c:pt>
                <c:pt idx="5966">
                  <c:v>41056.444444444496</c:v>
                </c:pt>
                <c:pt idx="5967">
                  <c:v>41056.458333333343</c:v>
                </c:pt>
                <c:pt idx="5968">
                  <c:v>41056.472222222219</c:v>
                </c:pt>
                <c:pt idx="5969">
                  <c:v>41056.486111111109</c:v>
                </c:pt>
                <c:pt idx="5970">
                  <c:v>41056.5</c:v>
                </c:pt>
                <c:pt idx="5971">
                  <c:v>41056.513888888891</c:v>
                </c:pt>
                <c:pt idx="5972">
                  <c:v>41056.527777777774</c:v>
                </c:pt>
                <c:pt idx="5973">
                  <c:v>41056.541666666613</c:v>
                </c:pt>
                <c:pt idx="5974">
                  <c:v>41056.555555555562</c:v>
                </c:pt>
                <c:pt idx="5975">
                  <c:v>41056.569444444445</c:v>
                </c:pt>
                <c:pt idx="5976">
                  <c:v>41056.583333333336</c:v>
                </c:pt>
                <c:pt idx="5977">
                  <c:v>41056.597222222204</c:v>
                </c:pt>
                <c:pt idx="5978">
                  <c:v>41056.611111111066</c:v>
                </c:pt>
                <c:pt idx="5979">
                  <c:v>41056.624999999993</c:v>
                </c:pt>
                <c:pt idx="5980">
                  <c:v>41056.638888888891</c:v>
                </c:pt>
                <c:pt idx="5981">
                  <c:v>41056.652777777781</c:v>
                </c:pt>
                <c:pt idx="5982">
                  <c:v>41056.666666666613</c:v>
                </c:pt>
                <c:pt idx="5983">
                  <c:v>41056.680555555562</c:v>
                </c:pt>
                <c:pt idx="5984">
                  <c:v>41056.694444444445</c:v>
                </c:pt>
                <c:pt idx="5985">
                  <c:v>41056.708333333336</c:v>
                </c:pt>
                <c:pt idx="5986">
                  <c:v>41056.722222222204</c:v>
                </c:pt>
                <c:pt idx="5987">
                  <c:v>41056.736111111066</c:v>
                </c:pt>
                <c:pt idx="5988">
                  <c:v>41056.75</c:v>
                </c:pt>
                <c:pt idx="5989">
                  <c:v>41056.763888888876</c:v>
                </c:pt>
                <c:pt idx="5990">
                  <c:v>41056.777777777774</c:v>
                </c:pt>
                <c:pt idx="5991">
                  <c:v>41056.791666666577</c:v>
                </c:pt>
                <c:pt idx="5992">
                  <c:v>41056.805555555562</c:v>
                </c:pt>
                <c:pt idx="5993">
                  <c:v>41056.819444444496</c:v>
                </c:pt>
                <c:pt idx="5994">
                  <c:v>41056.833333333336</c:v>
                </c:pt>
                <c:pt idx="5995">
                  <c:v>41056.847222222219</c:v>
                </c:pt>
                <c:pt idx="5996">
                  <c:v>41056.861111111066</c:v>
                </c:pt>
                <c:pt idx="5997">
                  <c:v>41056.875</c:v>
                </c:pt>
                <c:pt idx="5998">
                  <c:v>41056.888888888956</c:v>
                </c:pt>
                <c:pt idx="5999">
                  <c:v>41056.902777777781</c:v>
                </c:pt>
                <c:pt idx="6000">
                  <c:v>41056.916666666664</c:v>
                </c:pt>
                <c:pt idx="6001">
                  <c:v>41056.930555555562</c:v>
                </c:pt>
                <c:pt idx="6002">
                  <c:v>41056.944444444496</c:v>
                </c:pt>
                <c:pt idx="6003">
                  <c:v>41056.958333333343</c:v>
                </c:pt>
                <c:pt idx="6004">
                  <c:v>41056.972222222219</c:v>
                </c:pt>
                <c:pt idx="6005">
                  <c:v>41056.986111111109</c:v>
                </c:pt>
                <c:pt idx="6006">
                  <c:v>41057</c:v>
                </c:pt>
                <c:pt idx="6007">
                  <c:v>41057.013888888891</c:v>
                </c:pt>
                <c:pt idx="6008">
                  <c:v>41057.027777777774</c:v>
                </c:pt>
                <c:pt idx="6009">
                  <c:v>41057.041666666613</c:v>
                </c:pt>
                <c:pt idx="6010">
                  <c:v>41057.055555555562</c:v>
                </c:pt>
                <c:pt idx="6011">
                  <c:v>41057.069444444445</c:v>
                </c:pt>
                <c:pt idx="6012">
                  <c:v>41057.083333333336</c:v>
                </c:pt>
                <c:pt idx="6013">
                  <c:v>41057.097222222204</c:v>
                </c:pt>
                <c:pt idx="6014">
                  <c:v>41057.111111111066</c:v>
                </c:pt>
                <c:pt idx="6015">
                  <c:v>41057.124999999993</c:v>
                </c:pt>
                <c:pt idx="6016">
                  <c:v>41057.138888888891</c:v>
                </c:pt>
                <c:pt idx="6017">
                  <c:v>41057.152777777781</c:v>
                </c:pt>
                <c:pt idx="6018">
                  <c:v>41057.166666666613</c:v>
                </c:pt>
                <c:pt idx="6019">
                  <c:v>41057.180555555562</c:v>
                </c:pt>
                <c:pt idx="6020">
                  <c:v>41057.194444444445</c:v>
                </c:pt>
                <c:pt idx="6021">
                  <c:v>41057.208333333336</c:v>
                </c:pt>
                <c:pt idx="6022">
                  <c:v>41057.222222222204</c:v>
                </c:pt>
                <c:pt idx="6023">
                  <c:v>41057.236111111066</c:v>
                </c:pt>
                <c:pt idx="6024">
                  <c:v>41057.25</c:v>
                </c:pt>
                <c:pt idx="6025">
                  <c:v>41057.263888888876</c:v>
                </c:pt>
                <c:pt idx="6026">
                  <c:v>41057.277777777774</c:v>
                </c:pt>
                <c:pt idx="6027">
                  <c:v>41057.291666666577</c:v>
                </c:pt>
                <c:pt idx="6028">
                  <c:v>41057.305555555562</c:v>
                </c:pt>
                <c:pt idx="6029">
                  <c:v>41057.319444444496</c:v>
                </c:pt>
                <c:pt idx="6030">
                  <c:v>41057.333333333336</c:v>
                </c:pt>
                <c:pt idx="6031">
                  <c:v>41057.347222222219</c:v>
                </c:pt>
                <c:pt idx="6032">
                  <c:v>41057.361111111066</c:v>
                </c:pt>
                <c:pt idx="6033">
                  <c:v>41057.375</c:v>
                </c:pt>
                <c:pt idx="6034">
                  <c:v>41057.388888888956</c:v>
                </c:pt>
                <c:pt idx="6035">
                  <c:v>41057.402777777781</c:v>
                </c:pt>
                <c:pt idx="6036">
                  <c:v>41057.416666666664</c:v>
                </c:pt>
                <c:pt idx="6037">
                  <c:v>41057.430555555562</c:v>
                </c:pt>
                <c:pt idx="6038">
                  <c:v>41057.444444444496</c:v>
                </c:pt>
                <c:pt idx="6039">
                  <c:v>41057.458333333343</c:v>
                </c:pt>
                <c:pt idx="6040">
                  <c:v>41057.472222222219</c:v>
                </c:pt>
                <c:pt idx="6041">
                  <c:v>41057.486111111109</c:v>
                </c:pt>
                <c:pt idx="6042">
                  <c:v>41057.5</c:v>
                </c:pt>
                <c:pt idx="6043">
                  <c:v>41057.513888888891</c:v>
                </c:pt>
                <c:pt idx="6044">
                  <c:v>41057.527777777774</c:v>
                </c:pt>
                <c:pt idx="6045">
                  <c:v>41057.541666666613</c:v>
                </c:pt>
                <c:pt idx="6046">
                  <c:v>41057.555555555562</c:v>
                </c:pt>
                <c:pt idx="6047">
                  <c:v>41057.569444444445</c:v>
                </c:pt>
                <c:pt idx="6048">
                  <c:v>41057.583333333336</c:v>
                </c:pt>
                <c:pt idx="6049">
                  <c:v>41057.597222222204</c:v>
                </c:pt>
                <c:pt idx="6050">
                  <c:v>41057.611111111066</c:v>
                </c:pt>
                <c:pt idx="6051">
                  <c:v>41057.624999999993</c:v>
                </c:pt>
                <c:pt idx="6052">
                  <c:v>41057.638888888891</c:v>
                </c:pt>
                <c:pt idx="6053">
                  <c:v>41057.652777777781</c:v>
                </c:pt>
                <c:pt idx="6054">
                  <c:v>41057.666666666613</c:v>
                </c:pt>
                <c:pt idx="6055">
                  <c:v>41057.680555555562</c:v>
                </c:pt>
                <c:pt idx="6056">
                  <c:v>41057.694444444445</c:v>
                </c:pt>
                <c:pt idx="6057">
                  <c:v>41057.708333333336</c:v>
                </c:pt>
                <c:pt idx="6058">
                  <c:v>41057.722222222204</c:v>
                </c:pt>
                <c:pt idx="6059">
                  <c:v>41057.736111111066</c:v>
                </c:pt>
                <c:pt idx="6060">
                  <c:v>41057.75</c:v>
                </c:pt>
                <c:pt idx="6061">
                  <c:v>41057.763888888876</c:v>
                </c:pt>
                <c:pt idx="6062">
                  <c:v>41057.777777777774</c:v>
                </c:pt>
                <c:pt idx="6063">
                  <c:v>41057.791666666577</c:v>
                </c:pt>
                <c:pt idx="6064">
                  <c:v>41057.805555555562</c:v>
                </c:pt>
                <c:pt idx="6065">
                  <c:v>41057.819444444496</c:v>
                </c:pt>
                <c:pt idx="6066">
                  <c:v>41057.833333333336</c:v>
                </c:pt>
                <c:pt idx="6067">
                  <c:v>41057.847222222219</c:v>
                </c:pt>
                <c:pt idx="6068">
                  <c:v>41057.861111111066</c:v>
                </c:pt>
                <c:pt idx="6069">
                  <c:v>41057.875</c:v>
                </c:pt>
                <c:pt idx="6070">
                  <c:v>41057.888888888956</c:v>
                </c:pt>
                <c:pt idx="6071">
                  <c:v>41057.902777777781</c:v>
                </c:pt>
                <c:pt idx="6072">
                  <c:v>41057.916666666664</c:v>
                </c:pt>
                <c:pt idx="6073">
                  <c:v>41057.930555555562</c:v>
                </c:pt>
                <c:pt idx="6074">
                  <c:v>41057.944444444496</c:v>
                </c:pt>
                <c:pt idx="6075">
                  <c:v>41057.958333333343</c:v>
                </c:pt>
                <c:pt idx="6076">
                  <c:v>41057.972222222219</c:v>
                </c:pt>
                <c:pt idx="6077">
                  <c:v>41057.986111111109</c:v>
                </c:pt>
                <c:pt idx="6078">
                  <c:v>41058</c:v>
                </c:pt>
                <c:pt idx="6079">
                  <c:v>41058.013888888891</c:v>
                </c:pt>
                <c:pt idx="6080">
                  <c:v>41058.027777777774</c:v>
                </c:pt>
                <c:pt idx="6081">
                  <c:v>41058.041666666613</c:v>
                </c:pt>
                <c:pt idx="6082">
                  <c:v>41058.055555555562</c:v>
                </c:pt>
                <c:pt idx="6083">
                  <c:v>41058.069444444445</c:v>
                </c:pt>
                <c:pt idx="6084">
                  <c:v>41058.083333333336</c:v>
                </c:pt>
                <c:pt idx="6085">
                  <c:v>41058.097222222204</c:v>
                </c:pt>
                <c:pt idx="6086">
                  <c:v>41058.111111111066</c:v>
                </c:pt>
                <c:pt idx="6087">
                  <c:v>41058.124999999993</c:v>
                </c:pt>
                <c:pt idx="6088">
                  <c:v>41058.138888888891</c:v>
                </c:pt>
                <c:pt idx="6089">
                  <c:v>41058.152777777781</c:v>
                </c:pt>
                <c:pt idx="6090">
                  <c:v>41058.166666666613</c:v>
                </c:pt>
                <c:pt idx="6091">
                  <c:v>41058.180555555562</c:v>
                </c:pt>
                <c:pt idx="6092">
                  <c:v>41058.194444444445</c:v>
                </c:pt>
                <c:pt idx="6093">
                  <c:v>41058.208333333336</c:v>
                </c:pt>
                <c:pt idx="6094">
                  <c:v>41058.222222222204</c:v>
                </c:pt>
                <c:pt idx="6095">
                  <c:v>41058.236111111066</c:v>
                </c:pt>
                <c:pt idx="6096">
                  <c:v>41058.25</c:v>
                </c:pt>
                <c:pt idx="6097">
                  <c:v>41058.263888888876</c:v>
                </c:pt>
                <c:pt idx="6098">
                  <c:v>41058.277777777774</c:v>
                </c:pt>
                <c:pt idx="6099">
                  <c:v>41058.291666666577</c:v>
                </c:pt>
                <c:pt idx="6100">
                  <c:v>41058.305555555562</c:v>
                </c:pt>
                <c:pt idx="6101">
                  <c:v>41058.319444444496</c:v>
                </c:pt>
                <c:pt idx="6102">
                  <c:v>41058.333333333336</c:v>
                </c:pt>
                <c:pt idx="6103">
                  <c:v>41058.347222222219</c:v>
                </c:pt>
                <c:pt idx="6104">
                  <c:v>41058.361111111066</c:v>
                </c:pt>
                <c:pt idx="6105">
                  <c:v>41058.375</c:v>
                </c:pt>
                <c:pt idx="6106">
                  <c:v>41058.388888888956</c:v>
                </c:pt>
                <c:pt idx="6107">
                  <c:v>41058.402777777781</c:v>
                </c:pt>
                <c:pt idx="6108">
                  <c:v>41058.416666666664</c:v>
                </c:pt>
                <c:pt idx="6109">
                  <c:v>41058.430555555562</c:v>
                </c:pt>
                <c:pt idx="6110">
                  <c:v>41058.444444444496</c:v>
                </c:pt>
                <c:pt idx="6111">
                  <c:v>41058.458333333343</c:v>
                </c:pt>
                <c:pt idx="6112">
                  <c:v>41058.472222222219</c:v>
                </c:pt>
                <c:pt idx="6113">
                  <c:v>41058.486111111109</c:v>
                </c:pt>
                <c:pt idx="6114">
                  <c:v>41058.5</c:v>
                </c:pt>
                <c:pt idx="6115">
                  <c:v>41058.513888888891</c:v>
                </c:pt>
                <c:pt idx="6116">
                  <c:v>41058.527777777774</c:v>
                </c:pt>
                <c:pt idx="6117">
                  <c:v>41058.541666666613</c:v>
                </c:pt>
                <c:pt idx="6118">
                  <c:v>41058.555555555562</c:v>
                </c:pt>
                <c:pt idx="6119">
                  <c:v>41058.569444444445</c:v>
                </c:pt>
                <c:pt idx="6120">
                  <c:v>41058.583333333336</c:v>
                </c:pt>
                <c:pt idx="6121">
                  <c:v>41058.597222222204</c:v>
                </c:pt>
                <c:pt idx="6122">
                  <c:v>41058.611111111066</c:v>
                </c:pt>
                <c:pt idx="6123">
                  <c:v>41058.624999999993</c:v>
                </c:pt>
                <c:pt idx="6124">
                  <c:v>41058.638888888891</c:v>
                </c:pt>
                <c:pt idx="6125">
                  <c:v>41058.652777777781</c:v>
                </c:pt>
                <c:pt idx="6126">
                  <c:v>41058.666666666613</c:v>
                </c:pt>
                <c:pt idx="6127">
                  <c:v>41058.680555555562</c:v>
                </c:pt>
                <c:pt idx="6128">
                  <c:v>41058.694444444445</c:v>
                </c:pt>
                <c:pt idx="6129">
                  <c:v>41058.708333333336</c:v>
                </c:pt>
                <c:pt idx="6130">
                  <c:v>41058.722222222204</c:v>
                </c:pt>
                <c:pt idx="6131">
                  <c:v>41058.736111111066</c:v>
                </c:pt>
                <c:pt idx="6132">
                  <c:v>41058.75</c:v>
                </c:pt>
                <c:pt idx="6133">
                  <c:v>41058.763888888876</c:v>
                </c:pt>
                <c:pt idx="6134">
                  <c:v>41058.777777777774</c:v>
                </c:pt>
                <c:pt idx="6135">
                  <c:v>41058.791666666577</c:v>
                </c:pt>
                <c:pt idx="6136">
                  <c:v>41058.805555555562</c:v>
                </c:pt>
                <c:pt idx="6137">
                  <c:v>41058.819444444496</c:v>
                </c:pt>
                <c:pt idx="6138">
                  <c:v>41058.833333333336</c:v>
                </c:pt>
                <c:pt idx="6139">
                  <c:v>41058.847222222219</c:v>
                </c:pt>
                <c:pt idx="6140">
                  <c:v>41058.861111111066</c:v>
                </c:pt>
                <c:pt idx="6141">
                  <c:v>41058.875</c:v>
                </c:pt>
                <c:pt idx="6142">
                  <c:v>41058.888888888956</c:v>
                </c:pt>
                <c:pt idx="6143">
                  <c:v>41058.902777777781</c:v>
                </c:pt>
                <c:pt idx="6144">
                  <c:v>41058.916666666664</c:v>
                </c:pt>
                <c:pt idx="6145">
                  <c:v>41058.930555555562</c:v>
                </c:pt>
                <c:pt idx="6146">
                  <c:v>41058.944444444496</c:v>
                </c:pt>
                <c:pt idx="6147">
                  <c:v>41058.958333333343</c:v>
                </c:pt>
                <c:pt idx="6148">
                  <c:v>41058.972222222219</c:v>
                </c:pt>
                <c:pt idx="6149">
                  <c:v>41058.986111111109</c:v>
                </c:pt>
                <c:pt idx="6150">
                  <c:v>41059</c:v>
                </c:pt>
                <c:pt idx="6151">
                  <c:v>41059.013888888891</c:v>
                </c:pt>
                <c:pt idx="6152">
                  <c:v>41059.027777777774</c:v>
                </c:pt>
                <c:pt idx="6153">
                  <c:v>41059.041666666613</c:v>
                </c:pt>
                <c:pt idx="6154">
                  <c:v>41059.055555555562</c:v>
                </c:pt>
                <c:pt idx="6155">
                  <c:v>41059.069444444445</c:v>
                </c:pt>
                <c:pt idx="6156">
                  <c:v>41059.083333333336</c:v>
                </c:pt>
                <c:pt idx="6157">
                  <c:v>41059.097222222204</c:v>
                </c:pt>
                <c:pt idx="6158">
                  <c:v>41059.111111111066</c:v>
                </c:pt>
                <c:pt idx="6159">
                  <c:v>41059.124999999993</c:v>
                </c:pt>
                <c:pt idx="6160">
                  <c:v>41059.138888888891</c:v>
                </c:pt>
                <c:pt idx="6161">
                  <c:v>41059.152777777781</c:v>
                </c:pt>
                <c:pt idx="6162">
                  <c:v>41059.166666666613</c:v>
                </c:pt>
                <c:pt idx="6163">
                  <c:v>41059.180555555562</c:v>
                </c:pt>
                <c:pt idx="6164">
                  <c:v>41059.194444444445</c:v>
                </c:pt>
                <c:pt idx="6165">
                  <c:v>41059.208333333336</c:v>
                </c:pt>
                <c:pt idx="6166">
                  <c:v>41059.222222222204</c:v>
                </c:pt>
                <c:pt idx="6167">
                  <c:v>41059.236111111066</c:v>
                </c:pt>
                <c:pt idx="6168">
                  <c:v>41059.25</c:v>
                </c:pt>
                <c:pt idx="6169">
                  <c:v>41059.263888888876</c:v>
                </c:pt>
                <c:pt idx="6170">
                  <c:v>41059.277777777774</c:v>
                </c:pt>
                <c:pt idx="6171">
                  <c:v>41059.291666666577</c:v>
                </c:pt>
                <c:pt idx="6172">
                  <c:v>41059.305555555562</c:v>
                </c:pt>
                <c:pt idx="6173">
                  <c:v>41059.319444444496</c:v>
                </c:pt>
                <c:pt idx="6174">
                  <c:v>41059.333333333336</c:v>
                </c:pt>
                <c:pt idx="6175">
                  <c:v>41059.347222222219</c:v>
                </c:pt>
                <c:pt idx="6176">
                  <c:v>41059.361111111066</c:v>
                </c:pt>
                <c:pt idx="6177">
                  <c:v>41059.375</c:v>
                </c:pt>
                <c:pt idx="6178">
                  <c:v>41059.388888888956</c:v>
                </c:pt>
                <c:pt idx="6179">
                  <c:v>41059.402777777781</c:v>
                </c:pt>
                <c:pt idx="6180">
                  <c:v>41059.416666666664</c:v>
                </c:pt>
                <c:pt idx="6181">
                  <c:v>41059.430555555562</c:v>
                </c:pt>
                <c:pt idx="6182">
                  <c:v>41059.444444444496</c:v>
                </c:pt>
                <c:pt idx="6183">
                  <c:v>41059.458333333343</c:v>
                </c:pt>
                <c:pt idx="6184">
                  <c:v>41059.472222222219</c:v>
                </c:pt>
                <c:pt idx="6185">
                  <c:v>41059.486111111109</c:v>
                </c:pt>
                <c:pt idx="6186">
                  <c:v>41059.5</c:v>
                </c:pt>
                <c:pt idx="6187">
                  <c:v>41059.513888888891</c:v>
                </c:pt>
                <c:pt idx="6188">
                  <c:v>41059.527777777774</c:v>
                </c:pt>
                <c:pt idx="6189">
                  <c:v>41059.541666666613</c:v>
                </c:pt>
                <c:pt idx="6190">
                  <c:v>41059.555555555562</c:v>
                </c:pt>
                <c:pt idx="6191">
                  <c:v>41059.569444444445</c:v>
                </c:pt>
                <c:pt idx="6192">
                  <c:v>41059.583333333336</c:v>
                </c:pt>
                <c:pt idx="6193">
                  <c:v>41059.597222222204</c:v>
                </c:pt>
                <c:pt idx="6194">
                  <c:v>41059.611111111066</c:v>
                </c:pt>
                <c:pt idx="6195">
                  <c:v>41059.624999999993</c:v>
                </c:pt>
                <c:pt idx="6196">
                  <c:v>41059.638888888891</c:v>
                </c:pt>
                <c:pt idx="6197">
                  <c:v>41059.652777777781</c:v>
                </c:pt>
                <c:pt idx="6198">
                  <c:v>41059.666666666613</c:v>
                </c:pt>
                <c:pt idx="6199">
                  <c:v>41059.680555555562</c:v>
                </c:pt>
                <c:pt idx="6200">
                  <c:v>41059.694444444445</c:v>
                </c:pt>
                <c:pt idx="6201">
                  <c:v>41059.708333333336</c:v>
                </c:pt>
                <c:pt idx="6202">
                  <c:v>41059.722222222204</c:v>
                </c:pt>
                <c:pt idx="6203">
                  <c:v>41059.736111111066</c:v>
                </c:pt>
                <c:pt idx="6204">
                  <c:v>41059.75</c:v>
                </c:pt>
                <c:pt idx="6205">
                  <c:v>41059.763888888876</c:v>
                </c:pt>
                <c:pt idx="6206">
                  <c:v>41059.777777777774</c:v>
                </c:pt>
                <c:pt idx="6207">
                  <c:v>41059.791666666577</c:v>
                </c:pt>
                <c:pt idx="6208">
                  <c:v>41059.805555555562</c:v>
                </c:pt>
                <c:pt idx="6209">
                  <c:v>41059.819444444496</c:v>
                </c:pt>
                <c:pt idx="6210">
                  <c:v>41059.833333333336</c:v>
                </c:pt>
                <c:pt idx="6211">
                  <c:v>41059.847222222219</c:v>
                </c:pt>
                <c:pt idx="6212">
                  <c:v>41059.861111111066</c:v>
                </c:pt>
                <c:pt idx="6213">
                  <c:v>41059.875</c:v>
                </c:pt>
                <c:pt idx="6214">
                  <c:v>41059.888888888956</c:v>
                </c:pt>
                <c:pt idx="6215">
                  <c:v>41059.902777777781</c:v>
                </c:pt>
                <c:pt idx="6216">
                  <c:v>41059.916666666664</c:v>
                </c:pt>
                <c:pt idx="6217">
                  <c:v>41059.930555555562</c:v>
                </c:pt>
                <c:pt idx="6218">
                  <c:v>41059.944444444496</c:v>
                </c:pt>
                <c:pt idx="6219">
                  <c:v>41059.958333333343</c:v>
                </c:pt>
                <c:pt idx="6220">
                  <c:v>41059.972222222219</c:v>
                </c:pt>
                <c:pt idx="6221">
                  <c:v>41059.986111111109</c:v>
                </c:pt>
                <c:pt idx="6222">
                  <c:v>41060</c:v>
                </c:pt>
                <c:pt idx="6223">
                  <c:v>41060.013888888891</c:v>
                </c:pt>
                <c:pt idx="6224">
                  <c:v>41060.027777777774</c:v>
                </c:pt>
                <c:pt idx="6225">
                  <c:v>41060.041666666613</c:v>
                </c:pt>
                <c:pt idx="6226">
                  <c:v>41060.055555555562</c:v>
                </c:pt>
                <c:pt idx="6227">
                  <c:v>41060.069444444445</c:v>
                </c:pt>
                <c:pt idx="6228">
                  <c:v>41060.083333333336</c:v>
                </c:pt>
                <c:pt idx="6229">
                  <c:v>41060.097222222204</c:v>
                </c:pt>
                <c:pt idx="6230">
                  <c:v>41060.111111111066</c:v>
                </c:pt>
                <c:pt idx="6231">
                  <c:v>41060.124999999993</c:v>
                </c:pt>
                <c:pt idx="6232">
                  <c:v>41060.138888888891</c:v>
                </c:pt>
                <c:pt idx="6233">
                  <c:v>41060.152777777781</c:v>
                </c:pt>
                <c:pt idx="6234">
                  <c:v>41060.166666666613</c:v>
                </c:pt>
                <c:pt idx="6235">
                  <c:v>41060.180555555562</c:v>
                </c:pt>
                <c:pt idx="6236">
                  <c:v>41060.194444444445</c:v>
                </c:pt>
                <c:pt idx="6237">
                  <c:v>41060.208333333336</c:v>
                </c:pt>
                <c:pt idx="6238">
                  <c:v>41060.222222222204</c:v>
                </c:pt>
                <c:pt idx="6239">
                  <c:v>41060.236111111066</c:v>
                </c:pt>
                <c:pt idx="6240">
                  <c:v>41060.25</c:v>
                </c:pt>
                <c:pt idx="6241">
                  <c:v>41060.263888888876</c:v>
                </c:pt>
                <c:pt idx="6242">
                  <c:v>41060.277777777774</c:v>
                </c:pt>
                <c:pt idx="6243">
                  <c:v>41060.291666666577</c:v>
                </c:pt>
                <c:pt idx="6244">
                  <c:v>41060.305555555562</c:v>
                </c:pt>
                <c:pt idx="6245">
                  <c:v>41060.319444444496</c:v>
                </c:pt>
                <c:pt idx="6246">
                  <c:v>41060.333333333336</c:v>
                </c:pt>
                <c:pt idx="6247">
                  <c:v>41060.347222222219</c:v>
                </c:pt>
                <c:pt idx="6248">
                  <c:v>41060.361111111066</c:v>
                </c:pt>
                <c:pt idx="6249">
                  <c:v>41060.375</c:v>
                </c:pt>
                <c:pt idx="6250">
                  <c:v>41060.388888888956</c:v>
                </c:pt>
                <c:pt idx="6251">
                  <c:v>41060.402777777781</c:v>
                </c:pt>
                <c:pt idx="6252">
                  <c:v>41060.416666666664</c:v>
                </c:pt>
                <c:pt idx="6253">
                  <c:v>41060.430555555562</c:v>
                </c:pt>
                <c:pt idx="6254">
                  <c:v>41060.444444444496</c:v>
                </c:pt>
                <c:pt idx="6255">
                  <c:v>41060.458333333343</c:v>
                </c:pt>
                <c:pt idx="6256">
                  <c:v>41060.472222222219</c:v>
                </c:pt>
                <c:pt idx="6257">
                  <c:v>41060.486111111109</c:v>
                </c:pt>
                <c:pt idx="6258">
                  <c:v>41060.5</c:v>
                </c:pt>
                <c:pt idx="6259">
                  <c:v>41060.513888888891</c:v>
                </c:pt>
                <c:pt idx="6260">
                  <c:v>41060.527777777774</c:v>
                </c:pt>
                <c:pt idx="6261">
                  <c:v>41060.541666666613</c:v>
                </c:pt>
                <c:pt idx="6262">
                  <c:v>41060.555555555562</c:v>
                </c:pt>
                <c:pt idx="6263">
                  <c:v>41060.569444444445</c:v>
                </c:pt>
                <c:pt idx="6264">
                  <c:v>41060.583333333336</c:v>
                </c:pt>
                <c:pt idx="6265">
                  <c:v>41060.597222222204</c:v>
                </c:pt>
                <c:pt idx="6266">
                  <c:v>41060.611111111066</c:v>
                </c:pt>
                <c:pt idx="6267">
                  <c:v>41060.624999999993</c:v>
                </c:pt>
                <c:pt idx="6268">
                  <c:v>41060.638888888891</c:v>
                </c:pt>
                <c:pt idx="6269">
                  <c:v>41060.652777777781</c:v>
                </c:pt>
                <c:pt idx="6270">
                  <c:v>41060.666666666613</c:v>
                </c:pt>
                <c:pt idx="6271">
                  <c:v>41060.680555555562</c:v>
                </c:pt>
                <c:pt idx="6272">
                  <c:v>41060.694444444445</c:v>
                </c:pt>
                <c:pt idx="6273">
                  <c:v>41060.708333333336</c:v>
                </c:pt>
                <c:pt idx="6274">
                  <c:v>41060.722222222204</c:v>
                </c:pt>
                <c:pt idx="6275">
                  <c:v>41060.736111111066</c:v>
                </c:pt>
                <c:pt idx="6276">
                  <c:v>41060.75</c:v>
                </c:pt>
                <c:pt idx="6277">
                  <c:v>41060.763888888876</c:v>
                </c:pt>
                <c:pt idx="6278">
                  <c:v>41060.777777777774</c:v>
                </c:pt>
                <c:pt idx="6279">
                  <c:v>41060.791666666577</c:v>
                </c:pt>
                <c:pt idx="6280">
                  <c:v>41060.805555555562</c:v>
                </c:pt>
                <c:pt idx="6281">
                  <c:v>41060.819444444496</c:v>
                </c:pt>
                <c:pt idx="6282">
                  <c:v>41060.833333333336</c:v>
                </c:pt>
                <c:pt idx="6283">
                  <c:v>41060.847222222219</c:v>
                </c:pt>
                <c:pt idx="6284">
                  <c:v>41060.861111111066</c:v>
                </c:pt>
                <c:pt idx="6285">
                  <c:v>41060.875</c:v>
                </c:pt>
                <c:pt idx="6286">
                  <c:v>41060.888888888956</c:v>
                </c:pt>
                <c:pt idx="6287">
                  <c:v>41060.902777777781</c:v>
                </c:pt>
                <c:pt idx="6288">
                  <c:v>41060.916666666664</c:v>
                </c:pt>
                <c:pt idx="6289">
                  <c:v>41060.930555555562</c:v>
                </c:pt>
                <c:pt idx="6290">
                  <c:v>41060.944444444496</c:v>
                </c:pt>
                <c:pt idx="6291">
                  <c:v>41060.958333333343</c:v>
                </c:pt>
                <c:pt idx="6292">
                  <c:v>41060.972222222219</c:v>
                </c:pt>
                <c:pt idx="6293">
                  <c:v>41060.986111111109</c:v>
                </c:pt>
                <c:pt idx="6294">
                  <c:v>41061</c:v>
                </c:pt>
                <c:pt idx="6295">
                  <c:v>41061.013888888891</c:v>
                </c:pt>
                <c:pt idx="6296">
                  <c:v>41061.027777777774</c:v>
                </c:pt>
                <c:pt idx="6297">
                  <c:v>41061.041666666613</c:v>
                </c:pt>
                <c:pt idx="6298">
                  <c:v>41061.055555555562</c:v>
                </c:pt>
                <c:pt idx="6299">
                  <c:v>41061.069444444445</c:v>
                </c:pt>
                <c:pt idx="6300">
                  <c:v>41061.083333333336</c:v>
                </c:pt>
                <c:pt idx="6301">
                  <c:v>41061.097222222204</c:v>
                </c:pt>
                <c:pt idx="6302">
                  <c:v>41061.111111111066</c:v>
                </c:pt>
                <c:pt idx="6303">
                  <c:v>41061.124999999993</c:v>
                </c:pt>
                <c:pt idx="6304">
                  <c:v>41061.138888888891</c:v>
                </c:pt>
                <c:pt idx="6305">
                  <c:v>41061.152777777781</c:v>
                </c:pt>
                <c:pt idx="6306">
                  <c:v>41061.166666666613</c:v>
                </c:pt>
                <c:pt idx="6307">
                  <c:v>41061.180555555562</c:v>
                </c:pt>
                <c:pt idx="6308">
                  <c:v>41061.194444444445</c:v>
                </c:pt>
                <c:pt idx="6309">
                  <c:v>41061.208333333336</c:v>
                </c:pt>
                <c:pt idx="6310">
                  <c:v>41061.222222222204</c:v>
                </c:pt>
                <c:pt idx="6311">
                  <c:v>41061.236111111066</c:v>
                </c:pt>
                <c:pt idx="6312">
                  <c:v>41061.25</c:v>
                </c:pt>
                <c:pt idx="6313">
                  <c:v>41061.263888888876</c:v>
                </c:pt>
                <c:pt idx="6314">
                  <c:v>41061.277777777774</c:v>
                </c:pt>
                <c:pt idx="6315">
                  <c:v>41061.291666666577</c:v>
                </c:pt>
                <c:pt idx="6316">
                  <c:v>41061.305555555562</c:v>
                </c:pt>
                <c:pt idx="6317">
                  <c:v>41061.319444444496</c:v>
                </c:pt>
                <c:pt idx="6318">
                  <c:v>41061.333333333336</c:v>
                </c:pt>
                <c:pt idx="6319">
                  <c:v>41061.347222222219</c:v>
                </c:pt>
                <c:pt idx="6320">
                  <c:v>41061.361111111066</c:v>
                </c:pt>
                <c:pt idx="6321">
                  <c:v>41061.375</c:v>
                </c:pt>
                <c:pt idx="6322">
                  <c:v>41061.388888888956</c:v>
                </c:pt>
                <c:pt idx="6323">
                  <c:v>41061.402777777781</c:v>
                </c:pt>
                <c:pt idx="6324">
                  <c:v>41061.416666666664</c:v>
                </c:pt>
                <c:pt idx="6325">
                  <c:v>41061.430555555562</c:v>
                </c:pt>
                <c:pt idx="6326">
                  <c:v>41061.444444444496</c:v>
                </c:pt>
                <c:pt idx="6327">
                  <c:v>41061.458333333343</c:v>
                </c:pt>
                <c:pt idx="6328">
                  <c:v>41061.472222222219</c:v>
                </c:pt>
                <c:pt idx="6329">
                  <c:v>41061.486111111109</c:v>
                </c:pt>
                <c:pt idx="6330">
                  <c:v>41061.5</c:v>
                </c:pt>
                <c:pt idx="6331">
                  <c:v>41061.513888888891</c:v>
                </c:pt>
                <c:pt idx="6332">
                  <c:v>41061.527777777774</c:v>
                </c:pt>
                <c:pt idx="6333">
                  <c:v>41061.541666666613</c:v>
                </c:pt>
                <c:pt idx="6334">
                  <c:v>41061.555555555562</c:v>
                </c:pt>
                <c:pt idx="6335">
                  <c:v>41061.569444444445</c:v>
                </c:pt>
                <c:pt idx="6336">
                  <c:v>41061.583333333336</c:v>
                </c:pt>
                <c:pt idx="6337">
                  <c:v>41061.597222222204</c:v>
                </c:pt>
                <c:pt idx="6338">
                  <c:v>41061.611111111066</c:v>
                </c:pt>
                <c:pt idx="6339">
                  <c:v>41061.624999999993</c:v>
                </c:pt>
                <c:pt idx="6340">
                  <c:v>41061.638888888891</c:v>
                </c:pt>
                <c:pt idx="6341">
                  <c:v>41061.652777777781</c:v>
                </c:pt>
                <c:pt idx="6342">
                  <c:v>41061.666666666613</c:v>
                </c:pt>
                <c:pt idx="6343">
                  <c:v>41061.680555555562</c:v>
                </c:pt>
                <c:pt idx="6344">
                  <c:v>41061.694444444445</c:v>
                </c:pt>
                <c:pt idx="6345">
                  <c:v>41061.708333333336</c:v>
                </c:pt>
                <c:pt idx="6346">
                  <c:v>41061.722222222204</c:v>
                </c:pt>
                <c:pt idx="6347">
                  <c:v>41061.736111111066</c:v>
                </c:pt>
                <c:pt idx="6348">
                  <c:v>41061.75</c:v>
                </c:pt>
                <c:pt idx="6349">
                  <c:v>41061.763888888876</c:v>
                </c:pt>
                <c:pt idx="6350">
                  <c:v>41061.777777777774</c:v>
                </c:pt>
                <c:pt idx="6351">
                  <c:v>41061.791666666577</c:v>
                </c:pt>
                <c:pt idx="6352">
                  <c:v>41061.805555555562</c:v>
                </c:pt>
                <c:pt idx="6353">
                  <c:v>41061.819444444496</c:v>
                </c:pt>
                <c:pt idx="6354">
                  <c:v>41061.833333333336</c:v>
                </c:pt>
                <c:pt idx="6355">
                  <c:v>41061.847222222219</c:v>
                </c:pt>
                <c:pt idx="6356">
                  <c:v>41061.861111111066</c:v>
                </c:pt>
                <c:pt idx="6357">
                  <c:v>41061.875</c:v>
                </c:pt>
                <c:pt idx="6358">
                  <c:v>41061.888888888956</c:v>
                </c:pt>
                <c:pt idx="6359">
                  <c:v>41061.902777777781</c:v>
                </c:pt>
                <c:pt idx="6360">
                  <c:v>41061.916666666664</c:v>
                </c:pt>
                <c:pt idx="6361">
                  <c:v>41061.930555555562</c:v>
                </c:pt>
                <c:pt idx="6362">
                  <c:v>41061.944444444496</c:v>
                </c:pt>
                <c:pt idx="6363">
                  <c:v>41061.958333333343</c:v>
                </c:pt>
                <c:pt idx="6364">
                  <c:v>41061.972222222219</c:v>
                </c:pt>
                <c:pt idx="6365">
                  <c:v>41061.986111111109</c:v>
                </c:pt>
                <c:pt idx="6366">
                  <c:v>41062</c:v>
                </c:pt>
                <c:pt idx="6367">
                  <c:v>41062.013888888891</c:v>
                </c:pt>
                <c:pt idx="6368">
                  <c:v>41062.027777777774</c:v>
                </c:pt>
                <c:pt idx="6369">
                  <c:v>41062.041666666613</c:v>
                </c:pt>
                <c:pt idx="6370">
                  <c:v>41062.055555555562</c:v>
                </c:pt>
                <c:pt idx="6371">
                  <c:v>41062.069444444445</c:v>
                </c:pt>
                <c:pt idx="6372">
                  <c:v>41062.083333333336</c:v>
                </c:pt>
                <c:pt idx="6373">
                  <c:v>41062.097222222204</c:v>
                </c:pt>
                <c:pt idx="6374">
                  <c:v>41062.111111111066</c:v>
                </c:pt>
                <c:pt idx="6375">
                  <c:v>41062.124999999993</c:v>
                </c:pt>
                <c:pt idx="6376">
                  <c:v>41062.138888888891</c:v>
                </c:pt>
                <c:pt idx="6377">
                  <c:v>41062.152777777781</c:v>
                </c:pt>
                <c:pt idx="6378">
                  <c:v>41062.166666666613</c:v>
                </c:pt>
                <c:pt idx="6379">
                  <c:v>41062.180555555562</c:v>
                </c:pt>
                <c:pt idx="6380">
                  <c:v>41062.194444444445</c:v>
                </c:pt>
                <c:pt idx="6381">
                  <c:v>41062.208333333336</c:v>
                </c:pt>
                <c:pt idx="6382">
                  <c:v>41062.222222222204</c:v>
                </c:pt>
                <c:pt idx="6383">
                  <c:v>41062.236111111066</c:v>
                </c:pt>
                <c:pt idx="6384">
                  <c:v>41062.25</c:v>
                </c:pt>
                <c:pt idx="6385">
                  <c:v>41062.263888888876</c:v>
                </c:pt>
                <c:pt idx="6386">
                  <c:v>41062.277777777774</c:v>
                </c:pt>
                <c:pt idx="6387">
                  <c:v>41062.291666666577</c:v>
                </c:pt>
                <c:pt idx="6388">
                  <c:v>41062.305555555562</c:v>
                </c:pt>
                <c:pt idx="6389">
                  <c:v>41062.319444444496</c:v>
                </c:pt>
                <c:pt idx="6390">
                  <c:v>41062.333333333336</c:v>
                </c:pt>
                <c:pt idx="6391">
                  <c:v>41062.347222222219</c:v>
                </c:pt>
                <c:pt idx="6392">
                  <c:v>41062.361111111066</c:v>
                </c:pt>
                <c:pt idx="6393">
                  <c:v>41062.375</c:v>
                </c:pt>
                <c:pt idx="6394">
                  <c:v>41062.388888888956</c:v>
                </c:pt>
                <c:pt idx="6395">
                  <c:v>41062.402777777781</c:v>
                </c:pt>
                <c:pt idx="6396">
                  <c:v>41062.416666666664</c:v>
                </c:pt>
                <c:pt idx="6397">
                  <c:v>41062.430555555562</c:v>
                </c:pt>
                <c:pt idx="6398">
                  <c:v>41062.444444444496</c:v>
                </c:pt>
                <c:pt idx="6399">
                  <c:v>41062.458333333343</c:v>
                </c:pt>
                <c:pt idx="6400">
                  <c:v>41062.472222222219</c:v>
                </c:pt>
                <c:pt idx="6401">
                  <c:v>41062.486111111109</c:v>
                </c:pt>
                <c:pt idx="6402">
                  <c:v>41062.5</c:v>
                </c:pt>
                <c:pt idx="6403">
                  <c:v>41062.513888888891</c:v>
                </c:pt>
                <c:pt idx="6404">
                  <c:v>41062.527777777774</c:v>
                </c:pt>
                <c:pt idx="6405">
                  <c:v>41062.541666666613</c:v>
                </c:pt>
                <c:pt idx="6406">
                  <c:v>41062.555555555562</c:v>
                </c:pt>
                <c:pt idx="6407">
                  <c:v>41062.569444444445</c:v>
                </c:pt>
                <c:pt idx="6408">
                  <c:v>41062.583333333336</c:v>
                </c:pt>
                <c:pt idx="6409">
                  <c:v>41062.597222222204</c:v>
                </c:pt>
                <c:pt idx="6410">
                  <c:v>41062.611111111066</c:v>
                </c:pt>
                <c:pt idx="6411">
                  <c:v>41062.624999999993</c:v>
                </c:pt>
                <c:pt idx="6412">
                  <c:v>41062.638888888891</c:v>
                </c:pt>
                <c:pt idx="6413">
                  <c:v>41062.652777777781</c:v>
                </c:pt>
                <c:pt idx="6414">
                  <c:v>41062.666666666613</c:v>
                </c:pt>
                <c:pt idx="6415">
                  <c:v>41062.680555555562</c:v>
                </c:pt>
                <c:pt idx="6416">
                  <c:v>41062.694444444445</c:v>
                </c:pt>
                <c:pt idx="6417">
                  <c:v>41062.708333333336</c:v>
                </c:pt>
                <c:pt idx="6418">
                  <c:v>41062.722222222204</c:v>
                </c:pt>
                <c:pt idx="6419">
                  <c:v>41062.736111111066</c:v>
                </c:pt>
                <c:pt idx="6420">
                  <c:v>41062.75</c:v>
                </c:pt>
                <c:pt idx="6421">
                  <c:v>41062.763888888876</c:v>
                </c:pt>
                <c:pt idx="6422">
                  <c:v>41062.777777777774</c:v>
                </c:pt>
                <c:pt idx="6423">
                  <c:v>41062.791666666577</c:v>
                </c:pt>
                <c:pt idx="6424">
                  <c:v>41062.805555555562</c:v>
                </c:pt>
                <c:pt idx="6425">
                  <c:v>41062.819444444496</c:v>
                </c:pt>
                <c:pt idx="6426">
                  <c:v>41062.833333333336</c:v>
                </c:pt>
                <c:pt idx="6427">
                  <c:v>41062.847222222219</c:v>
                </c:pt>
                <c:pt idx="6428">
                  <c:v>41062.861111111066</c:v>
                </c:pt>
                <c:pt idx="6429">
                  <c:v>41062.875</c:v>
                </c:pt>
                <c:pt idx="6430">
                  <c:v>41062.888888888956</c:v>
                </c:pt>
                <c:pt idx="6431">
                  <c:v>41062.902777777781</c:v>
                </c:pt>
                <c:pt idx="6432">
                  <c:v>41062.916666666664</c:v>
                </c:pt>
                <c:pt idx="6433">
                  <c:v>41062.930555555562</c:v>
                </c:pt>
                <c:pt idx="6434">
                  <c:v>41062.944444444496</c:v>
                </c:pt>
                <c:pt idx="6435">
                  <c:v>41062.958333333343</c:v>
                </c:pt>
                <c:pt idx="6436">
                  <c:v>41062.972222222219</c:v>
                </c:pt>
                <c:pt idx="6437">
                  <c:v>41062.986111111109</c:v>
                </c:pt>
                <c:pt idx="6438">
                  <c:v>41063</c:v>
                </c:pt>
                <c:pt idx="6439">
                  <c:v>41063.013888888891</c:v>
                </c:pt>
                <c:pt idx="6440">
                  <c:v>41063.027777777774</c:v>
                </c:pt>
                <c:pt idx="6441">
                  <c:v>41063.041666666613</c:v>
                </c:pt>
                <c:pt idx="6442">
                  <c:v>41063.055555555562</c:v>
                </c:pt>
                <c:pt idx="6443">
                  <c:v>41063.069444444445</c:v>
                </c:pt>
                <c:pt idx="6444">
                  <c:v>41063.083333333336</c:v>
                </c:pt>
                <c:pt idx="6445">
                  <c:v>41063.097222222204</c:v>
                </c:pt>
                <c:pt idx="6446">
                  <c:v>41063.111111111066</c:v>
                </c:pt>
                <c:pt idx="6447">
                  <c:v>41063.124999999993</c:v>
                </c:pt>
                <c:pt idx="6448">
                  <c:v>41063.138888888891</c:v>
                </c:pt>
                <c:pt idx="6449">
                  <c:v>41063.152777777781</c:v>
                </c:pt>
                <c:pt idx="6450">
                  <c:v>41063.166666666613</c:v>
                </c:pt>
                <c:pt idx="6451">
                  <c:v>41063.180555555562</c:v>
                </c:pt>
                <c:pt idx="6452">
                  <c:v>41063.194444444445</c:v>
                </c:pt>
                <c:pt idx="6453">
                  <c:v>41063.208333333336</c:v>
                </c:pt>
                <c:pt idx="6454">
                  <c:v>41063.222222222204</c:v>
                </c:pt>
                <c:pt idx="6455">
                  <c:v>41063.236111111066</c:v>
                </c:pt>
                <c:pt idx="6456">
                  <c:v>41063.25</c:v>
                </c:pt>
                <c:pt idx="6457">
                  <c:v>41063.263888888876</c:v>
                </c:pt>
                <c:pt idx="6458">
                  <c:v>41063.277777777774</c:v>
                </c:pt>
                <c:pt idx="6459">
                  <c:v>41063.291666666577</c:v>
                </c:pt>
                <c:pt idx="6460">
                  <c:v>41063.305555555562</c:v>
                </c:pt>
                <c:pt idx="6461">
                  <c:v>41063.319444444496</c:v>
                </c:pt>
                <c:pt idx="6462">
                  <c:v>41063.333333333336</c:v>
                </c:pt>
                <c:pt idx="6463">
                  <c:v>41063.347222222219</c:v>
                </c:pt>
                <c:pt idx="6464">
                  <c:v>41063.361111111066</c:v>
                </c:pt>
                <c:pt idx="6465">
                  <c:v>41063.375</c:v>
                </c:pt>
                <c:pt idx="6466">
                  <c:v>41063.388888888956</c:v>
                </c:pt>
                <c:pt idx="6467">
                  <c:v>41063.402777777781</c:v>
                </c:pt>
                <c:pt idx="6468">
                  <c:v>41063.416666666664</c:v>
                </c:pt>
                <c:pt idx="6469">
                  <c:v>41063.430555555562</c:v>
                </c:pt>
                <c:pt idx="6470">
                  <c:v>41063.444444444496</c:v>
                </c:pt>
                <c:pt idx="6471">
                  <c:v>41063.458333333343</c:v>
                </c:pt>
                <c:pt idx="6472">
                  <c:v>41063.472222222219</c:v>
                </c:pt>
                <c:pt idx="6473">
                  <c:v>41063.486111111109</c:v>
                </c:pt>
                <c:pt idx="6474">
                  <c:v>41063.5</c:v>
                </c:pt>
                <c:pt idx="6475">
                  <c:v>41063.513888888891</c:v>
                </c:pt>
                <c:pt idx="6476">
                  <c:v>41063.527777777774</c:v>
                </c:pt>
                <c:pt idx="6477">
                  <c:v>41063.541666666613</c:v>
                </c:pt>
                <c:pt idx="6478">
                  <c:v>41063.555555555562</c:v>
                </c:pt>
                <c:pt idx="6479">
                  <c:v>41063.569444444445</c:v>
                </c:pt>
                <c:pt idx="6480">
                  <c:v>41063.583333333336</c:v>
                </c:pt>
                <c:pt idx="6481">
                  <c:v>41063.597222222204</c:v>
                </c:pt>
                <c:pt idx="6482">
                  <c:v>41063.611111111066</c:v>
                </c:pt>
                <c:pt idx="6483">
                  <c:v>41063.624999999993</c:v>
                </c:pt>
                <c:pt idx="6484">
                  <c:v>41063.638888888891</c:v>
                </c:pt>
                <c:pt idx="6485">
                  <c:v>41063.652777777781</c:v>
                </c:pt>
                <c:pt idx="6486">
                  <c:v>41063.666666666613</c:v>
                </c:pt>
                <c:pt idx="6487">
                  <c:v>41063.680555555562</c:v>
                </c:pt>
                <c:pt idx="6488">
                  <c:v>41063.694444444445</c:v>
                </c:pt>
                <c:pt idx="6489">
                  <c:v>41063.708333333336</c:v>
                </c:pt>
                <c:pt idx="6490">
                  <c:v>41063.722222222204</c:v>
                </c:pt>
                <c:pt idx="6491">
                  <c:v>41063.736111111066</c:v>
                </c:pt>
                <c:pt idx="6492">
                  <c:v>41063.75</c:v>
                </c:pt>
                <c:pt idx="6493">
                  <c:v>41063.763888888876</c:v>
                </c:pt>
                <c:pt idx="6494">
                  <c:v>41063.777777777774</c:v>
                </c:pt>
                <c:pt idx="6495">
                  <c:v>41063.791666666577</c:v>
                </c:pt>
                <c:pt idx="6496">
                  <c:v>41063.805555555562</c:v>
                </c:pt>
                <c:pt idx="6497">
                  <c:v>41063.819444444496</c:v>
                </c:pt>
                <c:pt idx="6498">
                  <c:v>41063.833333333336</c:v>
                </c:pt>
                <c:pt idx="6499">
                  <c:v>41063.847222222219</c:v>
                </c:pt>
                <c:pt idx="6500">
                  <c:v>41063.861111111066</c:v>
                </c:pt>
                <c:pt idx="6501">
                  <c:v>41063.875</c:v>
                </c:pt>
                <c:pt idx="6502">
                  <c:v>41063.888888888956</c:v>
                </c:pt>
                <c:pt idx="6503">
                  <c:v>41063.902777777781</c:v>
                </c:pt>
                <c:pt idx="6504">
                  <c:v>41063.916666666664</c:v>
                </c:pt>
                <c:pt idx="6505">
                  <c:v>41063.930555555562</c:v>
                </c:pt>
                <c:pt idx="6506">
                  <c:v>41063.944444444496</c:v>
                </c:pt>
                <c:pt idx="6507">
                  <c:v>41063.958333333343</c:v>
                </c:pt>
                <c:pt idx="6508">
                  <c:v>41063.972222222219</c:v>
                </c:pt>
                <c:pt idx="6509">
                  <c:v>41063.986111111109</c:v>
                </c:pt>
                <c:pt idx="6510">
                  <c:v>41064</c:v>
                </c:pt>
                <c:pt idx="6511">
                  <c:v>41064.013888888891</c:v>
                </c:pt>
                <c:pt idx="6512">
                  <c:v>41064.027777777774</c:v>
                </c:pt>
                <c:pt idx="6513">
                  <c:v>41064.041666666613</c:v>
                </c:pt>
                <c:pt idx="6514">
                  <c:v>41064.055555555562</c:v>
                </c:pt>
                <c:pt idx="6515">
                  <c:v>41064.069444444445</c:v>
                </c:pt>
                <c:pt idx="6516">
                  <c:v>41064.083333333336</c:v>
                </c:pt>
                <c:pt idx="6517">
                  <c:v>41064.097222222204</c:v>
                </c:pt>
                <c:pt idx="6518">
                  <c:v>41064.111111111066</c:v>
                </c:pt>
                <c:pt idx="6519">
                  <c:v>41064.124999999993</c:v>
                </c:pt>
                <c:pt idx="6520">
                  <c:v>41064.138888888891</c:v>
                </c:pt>
                <c:pt idx="6521">
                  <c:v>41064.152777777781</c:v>
                </c:pt>
                <c:pt idx="6522">
                  <c:v>41064.166666666613</c:v>
                </c:pt>
                <c:pt idx="6523">
                  <c:v>41064.180555555562</c:v>
                </c:pt>
                <c:pt idx="6524">
                  <c:v>41064.194444444445</c:v>
                </c:pt>
                <c:pt idx="6525">
                  <c:v>41064.208333333336</c:v>
                </c:pt>
                <c:pt idx="6526">
                  <c:v>41064.222222222204</c:v>
                </c:pt>
                <c:pt idx="6527">
                  <c:v>41064.236111111066</c:v>
                </c:pt>
                <c:pt idx="6528">
                  <c:v>41064.25</c:v>
                </c:pt>
                <c:pt idx="6529">
                  <c:v>41064.263888888876</c:v>
                </c:pt>
                <c:pt idx="6530">
                  <c:v>41064.277777777774</c:v>
                </c:pt>
                <c:pt idx="6531">
                  <c:v>41064.291666666577</c:v>
                </c:pt>
                <c:pt idx="6532">
                  <c:v>41064.305555555562</c:v>
                </c:pt>
                <c:pt idx="6533">
                  <c:v>41064.319444444496</c:v>
                </c:pt>
                <c:pt idx="6534">
                  <c:v>41064.333333333336</c:v>
                </c:pt>
                <c:pt idx="6535">
                  <c:v>41064.347222222219</c:v>
                </c:pt>
                <c:pt idx="6536">
                  <c:v>41064.361111111066</c:v>
                </c:pt>
                <c:pt idx="6537">
                  <c:v>41064.375</c:v>
                </c:pt>
                <c:pt idx="6538">
                  <c:v>41064.388888888956</c:v>
                </c:pt>
                <c:pt idx="6539">
                  <c:v>41064.402777777781</c:v>
                </c:pt>
                <c:pt idx="6540">
                  <c:v>41064.416666666664</c:v>
                </c:pt>
                <c:pt idx="6541">
                  <c:v>41064.430555555562</c:v>
                </c:pt>
                <c:pt idx="6542">
                  <c:v>41064.444444444496</c:v>
                </c:pt>
                <c:pt idx="6543">
                  <c:v>41064.458333333343</c:v>
                </c:pt>
                <c:pt idx="6544">
                  <c:v>41064.472222222219</c:v>
                </c:pt>
                <c:pt idx="6545">
                  <c:v>41064.486111111109</c:v>
                </c:pt>
                <c:pt idx="6546">
                  <c:v>41064.5</c:v>
                </c:pt>
                <c:pt idx="6547">
                  <c:v>41064.513888888891</c:v>
                </c:pt>
                <c:pt idx="6548">
                  <c:v>41064.527777777774</c:v>
                </c:pt>
                <c:pt idx="6549">
                  <c:v>41064.541666666613</c:v>
                </c:pt>
                <c:pt idx="6550">
                  <c:v>41064.555555555562</c:v>
                </c:pt>
                <c:pt idx="6551">
                  <c:v>41064.569444444445</c:v>
                </c:pt>
                <c:pt idx="6552">
                  <c:v>41064.583333333336</c:v>
                </c:pt>
                <c:pt idx="6553">
                  <c:v>41064.597222222204</c:v>
                </c:pt>
                <c:pt idx="6554">
                  <c:v>41064.611111111066</c:v>
                </c:pt>
                <c:pt idx="6555">
                  <c:v>41064.624999999993</c:v>
                </c:pt>
                <c:pt idx="6556">
                  <c:v>41064.638888888891</c:v>
                </c:pt>
                <c:pt idx="6557">
                  <c:v>41064.652777777781</c:v>
                </c:pt>
                <c:pt idx="6558">
                  <c:v>41064.666666666613</c:v>
                </c:pt>
                <c:pt idx="6559">
                  <c:v>41064.680555555562</c:v>
                </c:pt>
                <c:pt idx="6560">
                  <c:v>41064.694444444445</c:v>
                </c:pt>
                <c:pt idx="6561">
                  <c:v>41064.708333333336</c:v>
                </c:pt>
                <c:pt idx="6562">
                  <c:v>41064.722222222204</c:v>
                </c:pt>
                <c:pt idx="6563">
                  <c:v>41064.736111111066</c:v>
                </c:pt>
                <c:pt idx="6564">
                  <c:v>41064.75</c:v>
                </c:pt>
                <c:pt idx="6565">
                  <c:v>41064.763888888876</c:v>
                </c:pt>
                <c:pt idx="6566">
                  <c:v>41064.777777777774</c:v>
                </c:pt>
                <c:pt idx="6567">
                  <c:v>41064.791666666577</c:v>
                </c:pt>
                <c:pt idx="6568">
                  <c:v>41064.805555555562</c:v>
                </c:pt>
                <c:pt idx="6569">
                  <c:v>41064.819444444496</c:v>
                </c:pt>
                <c:pt idx="6570">
                  <c:v>41064.833333333336</c:v>
                </c:pt>
                <c:pt idx="6571">
                  <c:v>41064.847222222219</c:v>
                </c:pt>
                <c:pt idx="6572">
                  <c:v>41064.861111111066</c:v>
                </c:pt>
                <c:pt idx="6573">
                  <c:v>41064.875</c:v>
                </c:pt>
                <c:pt idx="6574">
                  <c:v>41064.888888888956</c:v>
                </c:pt>
                <c:pt idx="6575">
                  <c:v>41064.902777777781</c:v>
                </c:pt>
                <c:pt idx="6576">
                  <c:v>41064.916666666664</c:v>
                </c:pt>
                <c:pt idx="6577">
                  <c:v>41064.930555555562</c:v>
                </c:pt>
                <c:pt idx="6578">
                  <c:v>41064.944444444496</c:v>
                </c:pt>
                <c:pt idx="6579">
                  <c:v>41064.958333333343</c:v>
                </c:pt>
                <c:pt idx="6580">
                  <c:v>41064.972222222219</c:v>
                </c:pt>
                <c:pt idx="6581">
                  <c:v>41064.986111111109</c:v>
                </c:pt>
                <c:pt idx="6582">
                  <c:v>41065</c:v>
                </c:pt>
                <c:pt idx="6583">
                  <c:v>41065.013888888891</c:v>
                </c:pt>
                <c:pt idx="6584">
                  <c:v>41065.027777777774</c:v>
                </c:pt>
                <c:pt idx="6585">
                  <c:v>41065.041666666613</c:v>
                </c:pt>
                <c:pt idx="6586">
                  <c:v>41065.055555555562</c:v>
                </c:pt>
                <c:pt idx="6587">
                  <c:v>41065.069444444445</c:v>
                </c:pt>
                <c:pt idx="6588">
                  <c:v>41065.083333333336</c:v>
                </c:pt>
                <c:pt idx="6589">
                  <c:v>41065.097222222204</c:v>
                </c:pt>
                <c:pt idx="6590">
                  <c:v>41065.111111111066</c:v>
                </c:pt>
                <c:pt idx="6591">
                  <c:v>41065.124999999993</c:v>
                </c:pt>
                <c:pt idx="6592">
                  <c:v>41065.138888888891</c:v>
                </c:pt>
                <c:pt idx="6593">
                  <c:v>41065.152777777781</c:v>
                </c:pt>
                <c:pt idx="6594">
                  <c:v>41065.166666666613</c:v>
                </c:pt>
                <c:pt idx="6595">
                  <c:v>41065.180555555562</c:v>
                </c:pt>
                <c:pt idx="6596">
                  <c:v>41065.194444444445</c:v>
                </c:pt>
                <c:pt idx="6597">
                  <c:v>41065.208333333336</c:v>
                </c:pt>
                <c:pt idx="6598">
                  <c:v>41065.222222222204</c:v>
                </c:pt>
                <c:pt idx="6599">
                  <c:v>41065.236111111066</c:v>
                </c:pt>
                <c:pt idx="6600">
                  <c:v>41065.25</c:v>
                </c:pt>
                <c:pt idx="6601">
                  <c:v>41065.263888888876</c:v>
                </c:pt>
                <c:pt idx="6602">
                  <c:v>41065.277777777774</c:v>
                </c:pt>
                <c:pt idx="6603">
                  <c:v>41065.291666666577</c:v>
                </c:pt>
                <c:pt idx="6604">
                  <c:v>41065.305555555562</c:v>
                </c:pt>
                <c:pt idx="6605">
                  <c:v>41065.319444444496</c:v>
                </c:pt>
                <c:pt idx="6606">
                  <c:v>41065.333333333336</c:v>
                </c:pt>
                <c:pt idx="6607">
                  <c:v>41065.347222222219</c:v>
                </c:pt>
                <c:pt idx="6608">
                  <c:v>41065.361111111066</c:v>
                </c:pt>
                <c:pt idx="6609">
                  <c:v>41065.375</c:v>
                </c:pt>
                <c:pt idx="6610">
                  <c:v>41065.388888888956</c:v>
                </c:pt>
                <c:pt idx="6611">
                  <c:v>41065.402777777781</c:v>
                </c:pt>
                <c:pt idx="6612">
                  <c:v>41065.416666666664</c:v>
                </c:pt>
                <c:pt idx="6613">
                  <c:v>41065.430555555562</c:v>
                </c:pt>
                <c:pt idx="6614">
                  <c:v>41065.444444444496</c:v>
                </c:pt>
                <c:pt idx="6615">
                  <c:v>41065.458333333343</c:v>
                </c:pt>
                <c:pt idx="6616">
                  <c:v>41065.472222222219</c:v>
                </c:pt>
                <c:pt idx="6617">
                  <c:v>41065.486111111109</c:v>
                </c:pt>
                <c:pt idx="6618">
                  <c:v>41065.5</c:v>
                </c:pt>
                <c:pt idx="6619">
                  <c:v>41065.513888888891</c:v>
                </c:pt>
                <c:pt idx="6620">
                  <c:v>41065.527777777774</c:v>
                </c:pt>
                <c:pt idx="6621">
                  <c:v>41065.541666666613</c:v>
                </c:pt>
                <c:pt idx="6622">
                  <c:v>41065.555555555562</c:v>
                </c:pt>
                <c:pt idx="6623">
                  <c:v>41065.569444444445</c:v>
                </c:pt>
                <c:pt idx="6624">
                  <c:v>41065.583333333336</c:v>
                </c:pt>
                <c:pt idx="6625">
                  <c:v>41065.597222222204</c:v>
                </c:pt>
                <c:pt idx="6626">
                  <c:v>41065.611111111066</c:v>
                </c:pt>
                <c:pt idx="6627">
                  <c:v>41065.624999999993</c:v>
                </c:pt>
                <c:pt idx="6628">
                  <c:v>41065.638888888891</c:v>
                </c:pt>
                <c:pt idx="6629">
                  <c:v>41065.652777777781</c:v>
                </c:pt>
                <c:pt idx="6630">
                  <c:v>41065.666666666613</c:v>
                </c:pt>
                <c:pt idx="6631">
                  <c:v>41065.680555555562</c:v>
                </c:pt>
                <c:pt idx="6632">
                  <c:v>41065.694444444445</c:v>
                </c:pt>
                <c:pt idx="6633">
                  <c:v>41065.708333333336</c:v>
                </c:pt>
                <c:pt idx="6634">
                  <c:v>41065.722222222204</c:v>
                </c:pt>
                <c:pt idx="6635">
                  <c:v>41065.736111111066</c:v>
                </c:pt>
                <c:pt idx="6636">
                  <c:v>41065.75</c:v>
                </c:pt>
                <c:pt idx="6637">
                  <c:v>41065.763888888876</c:v>
                </c:pt>
                <c:pt idx="6638">
                  <c:v>41065.777777777774</c:v>
                </c:pt>
                <c:pt idx="6639">
                  <c:v>41065.791666666577</c:v>
                </c:pt>
                <c:pt idx="6640">
                  <c:v>41065.805555555562</c:v>
                </c:pt>
                <c:pt idx="6641">
                  <c:v>41065.819444444496</c:v>
                </c:pt>
                <c:pt idx="6642">
                  <c:v>41065.833333333336</c:v>
                </c:pt>
                <c:pt idx="6643">
                  <c:v>41065.847222222219</c:v>
                </c:pt>
                <c:pt idx="6644">
                  <c:v>41065.861111111066</c:v>
                </c:pt>
                <c:pt idx="6645">
                  <c:v>41065.875</c:v>
                </c:pt>
                <c:pt idx="6646">
                  <c:v>41065.888888888956</c:v>
                </c:pt>
                <c:pt idx="6647">
                  <c:v>41065.902777777781</c:v>
                </c:pt>
                <c:pt idx="6648">
                  <c:v>41065.916666666664</c:v>
                </c:pt>
                <c:pt idx="6649">
                  <c:v>41065.930555555562</c:v>
                </c:pt>
                <c:pt idx="6650">
                  <c:v>41065.944444444496</c:v>
                </c:pt>
                <c:pt idx="6651">
                  <c:v>41065.958333333343</c:v>
                </c:pt>
                <c:pt idx="6652">
                  <c:v>41065.972222222219</c:v>
                </c:pt>
                <c:pt idx="6653">
                  <c:v>41065.986111111109</c:v>
                </c:pt>
                <c:pt idx="6654">
                  <c:v>41066</c:v>
                </c:pt>
                <c:pt idx="6655">
                  <c:v>41066.013888888891</c:v>
                </c:pt>
                <c:pt idx="6656">
                  <c:v>41066.027777777774</c:v>
                </c:pt>
                <c:pt idx="6657">
                  <c:v>41066.041666666613</c:v>
                </c:pt>
                <c:pt idx="6658">
                  <c:v>41066.055555555562</c:v>
                </c:pt>
                <c:pt idx="6659">
                  <c:v>41066.069444444445</c:v>
                </c:pt>
                <c:pt idx="6660">
                  <c:v>41066.083333333336</c:v>
                </c:pt>
                <c:pt idx="6661">
                  <c:v>41066.097222222204</c:v>
                </c:pt>
                <c:pt idx="6662">
                  <c:v>41066.111111111066</c:v>
                </c:pt>
                <c:pt idx="6663">
                  <c:v>41066.124999999993</c:v>
                </c:pt>
                <c:pt idx="6664">
                  <c:v>41066.138888888891</c:v>
                </c:pt>
                <c:pt idx="6665">
                  <c:v>41066.152777777781</c:v>
                </c:pt>
                <c:pt idx="6666">
                  <c:v>41066.166666666613</c:v>
                </c:pt>
                <c:pt idx="6667">
                  <c:v>41066.180555555562</c:v>
                </c:pt>
                <c:pt idx="6668">
                  <c:v>41066.194444444445</c:v>
                </c:pt>
                <c:pt idx="6669">
                  <c:v>41066.208333333336</c:v>
                </c:pt>
                <c:pt idx="6670">
                  <c:v>41066.222222222204</c:v>
                </c:pt>
                <c:pt idx="6671">
                  <c:v>41066.236111111066</c:v>
                </c:pt>
                <c:pt idx="6672">
                  <c:v>41066.25</c:v>
                </c:pt>
                <c:pt idx="6673">
                  <c:v>41066.263888888876</c:v>
                </c:pt>
                <c:pt idx="6674">
                  <c:v>41066.277777777774</c:v>
                </c:pt>
                <c:pt idx="6675">
                  <c:v>41066.291666666577</c:v>
                </c:pt>
                <c:pt idx="6676">
                  <c:v>41066.305555555562</c:v>
                </c:pt>
                <c:pt idx="6677">
                  <c:v>41066.319444444496</c:v>
                </c:pt>
                <c:pt idx="6678">
                  <c:v>41066.333333333336</c:v>
                </c:pt>
                <c:pt idx="6679">
                  <c:v>41066.347222222219</c:v>
                </c:pt>
                <c:pt idx="6680">
                  <c:v>41066.361111111066</c:v>
                </c:pt>
                <c:pt idx="6681">
                  <c:v>41066.375</c:v>
                </c:pt>
                <c:pt idx="6682">
                  <c:v>41066.388888888956</c:v>
                </c:pt>
                <c:pt idx="6683">
                  <c:v>41066.402777777781</c:v>
                </c:pt>
                <c:pt idx="6684">
                  <c:v>41066.416666666664</c:v>
                </c:pt>
                <c:pt idx="6685">
                  <c:v>41066.430555555562</c:v>
                </c:pt>
                <c:pt idx="6686">
                  <c:v>41066.444444444496</c:v>
                </c:pt>
                <c:pt idx="6687">
                  <c:v>41066.458333333343</c:v>
                </c:pt>
                <c:pt idx="6688">
                  <c:v>41066.472222222219</c:v>
                </c:pt>
                <c:pt idx="6689">
                  <c:v>41066.486111111109</c:v>
                </c:pt>
                <c:pt idx="6690">
                  <c:v>41066.5</c:v>
                </c:pt>
                <c:pt idx="6691">
                  <c:v>41066.513888888891</c:v>
                </c:pt>
                <c:pt idx="6692">
                  <c:v>41066.527777777774</c:v>
                </c:pt>
                <c:pt idx="6693">
                  <c:v>41066.541666666613</c:v>
                </c:pt>
                <c:pt idx="6694">
                  <c:v>41066.555555555562</c:v>
                </c:pt>
                <c:pt idx="6695">
                  <c:v>41066.569444444445</c:v>
                </c:pt>
                <c:pt idx="6696">
                  <c:v>41066.583333333336</c:v>
                </c:pt>
                <c:pt idx="6697">
                  <c:v>41066.597222222204</c:v>
                </c:pt>
                <c:pt idx="6698">
                  <c:v>41066.611111111066</c:v>
                </c:pt>
                <c:pt idx="6699">
                  <c:v>41066.624999999993</c:v>
                </c:pt>
                <c:pt idx="6700">
                  <c:v>41066.638888888891</c:v>
                </c:pt>
                <c:pt idx="6701">
                  <c:v>41066.652777777781</c:v>
                </c:pt>
                <c:pt idx="6702">
                  <c:v>41066.666666666613</c:v>
                </c:pt>
                <c:pt idx="6703">
                  <c:v>41066.680555555562</c:v>
                </c:pt>
                <c:pt idx="6704">
                  <c:v>41066.694444444445</c:v>
                </c:pt>
                <c:pt idx="6705">
                  <c:v>41066.708333333336</c:v>
                </c:pt>
                <c:pt idx="6706">
                  <c:v>41066.722222222204</c:v>
                </c:pt>
                <c:pt idx="6707">
                  <c:v>41066.736111111066</c:v>
                </c:pt>
                <c:pt idx="6708">
                  <c:v>41066.75</c:v>
                </c:pt>
                <c:pt idx="6709">
                  <c:v>41066.763888888876</c:v>
                </c:pt>
                <c:pt idx="6710">
                  <c:v>41066.777777777774</c:v>
                </c:pt>
                <c:pt idx="6711">
                  <c:v>41066.791666666577</c:v>
                </c:pt>
                <c:pt idx="6712">
                  <c:v>41066.805555555562</c:v>
                </c:pt>
                <c:pt idx="6713">
                  <c:v>41066.819444444496</c:v>
                </c:pt>
                <c:pt idx="6714">
                  <c:v>41066.833333333336</c:v>
                </c:pt>
                <c:pt idx="6715">
                  <c:v>41066.847222222219</c:v>
                </c:pt>
                <c:pt idx="6716">
                  <c:v>41066.861111111066</c:v>
                </c:pt>
                <c:pt idx="6717">
                  <c:v>41066.875</c:v>
                </c:pt>
                <c:pt idx="6718">
                  <c:v>41066.888888888956</c:v>
                </c:pt>
                <c:pt idx="6719">
                  <c:v>41066.902777777781</c:v>
                </c:pt>
                <c:pt idx="6720">
                  <c:v>41066.916666666664</c:v>
                </c:pt>
                <c:pt idx="6721">
                  <c:v>41066.930555555562</c:v>
                </c:pt>
                <c:pt idx="6722">
                  <c:v>41066.944444444496</c:v>
                </c:pt>
                <c:pt idx="6723">
                  <c:v>41066.958333333343</c:v>
                </c:pt>
                <c:pt idx="6724">
                  <c:v>41066.972222222219</c:v>
                </c:pt>
                <c:pt idx="6725">
                  <c:v>41066.986111111109</c:v>
                </c:pt>
                <c:pt idx="6726">
                  <c:v>41067</c:v>
                </c:pt>
                <c:pt idx="6727">
                  <c:v>41067.013888888891</c:v>
                </c:pt>
                <c:pt idx="6728">
                  <c:v>41067.027777777774</c:v>
                </c:pt>
                <c:pt idx="6729">
                  <c:v>41067.041666666613</c:v>
                </c:pt>
                <c:pt idx="6730">
                  <c:v>41067.055555555562</c:v>
                </c:pt>
                <c:pt idx="6731">
                  <c:v>41067.069444444445</c:v>
                </c:pt>
                <c:pt idx="6732">
                  <c:v>41067.083333333336</c:v>
                </c:pt>
                <c:pt idx="6733">
                  <c:v>41067.097222222204</c:v>
                </c:pt>
                <c:pt idx="6734">
                  <c:v>41067.111111111066</c:v>
                </c:pt>
                <c:pt idx="6735">
                  <c:v>41067.124999999993</c:v>
                </c:pt>
                <c:pt idx="6736">
                  <c:v>41067.138888888891</c:v>
                </c:pt>
                <c:pt idx="6737">
                  <c:v>41067.152777777781</c:v>
                </c:pt>
                <c:pt idx="6738">
                  <c:v>41067.166666666613</c:v>
                </c:pt>
                <c:pt idx="6739">
                  <c:v>41067.180555555562</c:v>
                </c:pt>
                <c:pt idx="6740">
                  <c:v>41067.194444444445</c:v>
                </c:pt>
                <c:pt idx="6741">
                  <c:v>41067.208333333336</c:v>
                </c:pt>
                <c:pt idx="6742">
                  <c:v>41067.222222222204</c:v>
                </c:pt>
                <c:pt idx="6743">
                  <c:v>41067.236111111066</c:v>
                </c:pt>
                <c:pt idx="6744">
                  <c:v>41067.25</c:v>
                </c:pt>
                <c:pt idx="6745">
                  <c:v>41067.263888888876</c:v>
                </c:pt>
                <c:pt idx="6746">
                  <c:v>41067.277777777774</c:v>
                </c:pt>
                <c:pt idx="6747">
                  <c:v>41067.291666666577</c:v>
                </c:pt>
                <c:pt idx="6748">
                  <c:v>41067.305555555562</c:v>
                </c:pt>
                <c:pt idx="6749">
                  <c:v>41067.319444444496</c:v>
                </c:pt>
                <c:pt idx="6750">
                  <c:v>41067.333333333336</c:v>
                </c:pt>
                <c:pt idx="6751">
                  <c:v>41067.347222222219</c:v>
                </c:pt>
                <c:pt idx="6752">
                  <c:v>41067.361111111066</c:v>
                </c:pt>
                <c:pt idx="6753">
                  <c:v>41067.375</c:v>
                </c:pt>
                <c:pt idx="6754">
                  <c:v>41067.388888888956</c:v>
                </c:pt>
                <c:pt idx="6755">
                  <c:v>41067.402777777781</c:v>
                </c:pt>
                <c:pt idx="6756">
                  <c:v>41067.416666666664</c:v>
                </c:pt>
                <c:pt idx="6757">
                  <c:v>41067.430555555562</c:v>
                </c:pt>
                <c:pt idx="6758">
                  <c:v>41067.444444444496</c:v>
                </c:pt>
                <c:pt idx="6759">
                  <c:v>41067.458333333343</c:v>
                </c:pt>
                <c:pt idx="6760">
                  <c:v>41067.472222222219</c:v>
                </c:pt>
                <c:pt idx="6761">
                  <c:v>41067.486111111109</c:v>
                </c:pt>
                <c:pt idx="6762">
                  <c:v>41067.5</c:v>
                </c:pt>
                <c:pt idx="6763">
                  <c:v>41067.513888888891</c:v>
                </c:pt>
                <c:pt idx="6764">
                  <c:v>41067.527777777774</c:v>
                </c:pt>
                <c:pt idx="6765">
                  <c:v>41067.541666666613</c:v>
                </c:pt>
                <c:pt idx="6766">
                  <c:v>41067.555555555562</c:v>
                </c:pt>
                <c:pt idx="6767">
                  <c:v>41067.569444444445</c:v>
                </c:pt>
                <c:pt idx="6768">
                  <c:v>41067.583333333336</c:v>
                </c:pt>
                <c:pt idx="6769">
                  <c:v>41067.597222222204</c:v>
                </c:pt>
                <c:pt idx="6770">
                  <c:v>41067.611111111066</c:v>
                </c:pt>
                <c:pt idx="6771">
                  <c:v>41067.624999999993</c:v>
                </c:pt>
                <c:pt idx="6772">
                  <c:v>41067.638888888891</c:v>
                </c:pt>
                <c:pt idx="6773">
                  <c:v>41067.652777777781</c:v>
                </c:pt>
                <c:pt idx="6774">
                  <c:v>41067.666666666613</c:v>
                </c:pt>
                <c:pt idx="6775">
                  <c:v>41067.680555555562</c:v>
                </c:pt>
                <c:pt idx="6776">
                  <c:v>41067.694444444445</c:v>
                </c:pt>
                <c:pt idx="6777">
                  <c:v>41067.708333333336</c:v>
                </c:pt>
                <c:pt idx="6778">
                  <c:v>41067.722222222204</c:v>
                </c:pt>
                <c:pt idx="6779">
                  <c:v>41067.736111111066</c:v>
                </c:pt>
                <c:pt idx="6780">
                  <c:v>41067.75</c:v>
                </c:pt>
                <c:pt idx="6781">
                  <c:v>41067.763888888876</c:v>
                </c:pt>
                <c:pt idx="6782">
                  <c:v>41067.777777777774</c:v>
                </c:pt>
                <c:pt idx="6783">
                  <c:v>41067.791666666577</c:v>
                </c:pt>
                <c:pt idx="6784">
                  <c:v>41067.805555555562</c:v>
                </c:pt>
                <c:pt idx="6785">
                  <c:v>41067.819444444496</c:v>
                </c:pt>
                <c:pt idx="6786">
                  <c:v>41067.833333333336</c:v>
                </c:pt>
                <c:pt idx="6787">
                  <c:v>41067.847222222219</c:v>
                </c:pt>
                <c:pt idx="6788">
                  <c:v>41067.861111111066</c:v>
                </c:pt>
                <c:pt idx="6789">
                  <c:v>41067.875</c:v>
                </c:pt>
                <c:pt idx="6790">
                  <c:v>41067.888888888956</c:v>
                </c:pt>
                <c:pt idx="6791">
                  <c:v>41067.902777777781</c:v>
                </c:pt>
                <c:pt idx="6792">
                  <c:v>41067.916666666664</c:v>
                </c:pt>
                <c:pt idx="6793">
                  <c:v>41067.930555555562</c:v>
                </c:pt>
                <c:pt idx="6794">
                  <c:v>41067.944444444496</c:v>
                </c:pt>
                <c:pt idx="6795">
                  <c:v>41067.958333333343</c:v>
                </c:pt>
                <c:pt idx="6796">
                  <c:v>41067.972222222219</c:v>
                </c:pt>
                <c:pt idx="6797">
                  <c:v>41067.986111111109</c:v>
                </c:pt>
                <c:pt idx="6798">
                  <c:v>41068</c:v>
                </c:pt>
                <c:pt idx="6799">
                  <c:v>41068.013888888891</c:v>
                </c:pt>
                <c:pt idx="6800">
                  <c:v>41068.027777777774</c:v>
                </c:pt>
                <c:pt idx="6801">
                  <c:v>41068.041666666613</c:v>
                </c:pt>
                <c:pt idx="6802">
                  <c:v>41068.055555555562</c:v>
                </c:pt>
                <c:pt idx="6803">
                  <c:v>41068.069444444445</c:v>
                </c:pt>
                <c:pt idx="6804">
                  <c:v>41068.083333333336</c:v>
                </c:pt>
                <c:pt idx="6805">
                  <c:v>41068.097222222204</c:v>
                </c:pt>
                <c:pt idx="6806">
                  <c:v>41068.111111111066</c:v>
                </c:pt>
                <c:pt idx="6807">
                  <c:v>41068.124999999993</c:v>
                </c:pt>
                <c:pt idx="6808">
                  <c:v>41068.138888888891</c:v>
                </c:pt>
                <c:pt idx="6809">
                  <c:v>41068.152777777781</c:v>
                </c:pt>
                <c:pt idx="6810">
                  <c:v>41068.166666666613</c:v>
                </c:pt>
                <c:pt idx="6811">
                  <c:v>41068.180555555562</c:v>
                </c:pt>
                <c:pt idx="6812">
                  <c:v>41068.194444444445</c:v>
                </c:pt>
                <c:pt idx="6813">
                  <c:v>41068.208333333336</c:v>
                </c:pt>
                <c:pt idx="6814">
                  <c:v>41068.222222222204</c:v>
                </c:pt>
                <c:pt idx="6815">
                  <c:v>41068.236111111066</c:v>
                </c:pt>
                <c:pt idx="6816">
                  <c:v>41068.25</c:v>
                </c:pt>
                <c:pt idx="6817">
                  <c:v>41068.263888888876</c:v>
                </c:pt>
                <c:pt idx="6818">
                  <c:v>41068.277777777774</c:v>
                </c:pt>
                <c:pt idx="6819">
                  <c:v>41068.291666666577</c:v>
                </c:pt>
                <c:pt idx="6820">
                  <c:v>41068.305555555562</c:v>
                </c:pt>
                <c:pt idx="6821">
                  <c:v>41068.319444444496</c:v>
                </c:pt>
                <c:pt idx="6822">
                  <c:v>41068.333333333336</c:v>
                </c:pt>
                <c:pt idx="6823">
                  <c:v>41068.347222222219</c:v>
                </c:pt>
                <c:pt idx="6824">
                  <c:v>41068.361111111066</c:v>
                </c:pt>
                <c:pt idx="6825">
                  <c:v>41068.375</c:v>
                </c:pt>
                <c:pt idx="6826">
                  <c:v>41068.388888888956</c:v>
                </c:pt>
                <c:pt idx="6827">
                  <c:v>41068.402777777781</c:v>
                </c:pt>
                <c:pt idx="6828">
                  <c:v>41068.416666666664</c:v>
                </c:pt>
                <c:pt idx="6829">
                  <c:v>41068.430555555562</c:v>
                </c:pt>
                <c:pt idx="6830">
                  <c:v>41068.444444444496</c:v>
                </c:pt>
                <c:pt idx="6831">
                  <c:v>41068.458333333343</c:v>
                </c:pt>
                <c:pt idx="6832">
                  <c:v>41068.472222222219</c:v>
                </c:pt>
                <c:pt idx="6833">
                  <c:v>41068.486111111109</c:v>
                </c:pt>
                <c:pt idx="6834">
                  <c:v>41068.5</c:v>
                </c:pt>
                <c:pt idx="6835">
                  <c:v>41068.513888888891</c:v>
                </c:pt>
                <c:pt idx="6836">
                  <c:v>41068.527777777774</c:v>
                </c:pt>
                <c:pt idx="6837">
                  <c:v>41068.541666666613</c:v>
                </c:pt>
                <c:pt idx="6838">
                  <c:v>41068.555555555562</c:v>
                </c:pt>
                <c:pt idx="6839">
                  <c:v>41068.569444444445</c:v>
                </c:pt>
                <c:pt idx="6840">
                  <c:v>41068.583333333336</c:v>
                </c:pt>
                <c:pt idx="6841">
                  <c:v>41068.597222222204</c:v>
                </c:pt>
                <c:pt idx="6842">
                  <c:v>41068.611111111066</c:v>
                </c:pt>
                <c:pt idx="6843">
                  <c:v>41068.624999999993</c:v>
                </c:pt>
                <c:pt idx="6844">
                  <c:v>41068.638888888891</c:v>
                </c:pt>
                <c:pt idx="6845">
                  <c:v>41068.652777777781</c:v>
                </c:pt>
                <c:pt idx="6846">
                  <c:v>41068.666666666613</c:v>
                </c:pt>
                <c:pt idx="6847">
                  <c:v>41068.680555555562</c:v>
                </c:pt>
                <c:pt idx="6848">
                  <c:v>41068.694444444445</c:v>
                </c:pt>
                <c:pt idx="6849">
                  <c:v>41068.708333333336</c:v>
                </c:pt>
                <c:pt idx="6850">
                  <c:v>41068.722222222204</c:v>
                </c:pt>
                <c:pt idx="6851">
                  <c:v>41068.736111111066</c:v>
                </c:pt>
                <c:pt idx="6852">
                  <c:v>41068.75</c:v>
                </c:pt>
                <c:pt idx="6853">
                  <c:v>41068.763888888876</c:v>
                </c:pt>
                <c:pt idx="6854">
                  <c:v>41068.777777777774</c:v>
                </c:pt>
                <c:pt idx="6855">
                  <c:v>41068.791666666577</c:v>
                </c:pt>
                <c:pt idx="6856">
                  <c:v>41068.805555555562</c:v>
                </c:pt>
                <c:pt idx="6857">
                  <c:v>41068.819444444496</c:v>
                </c:pt>
                <c:pt idx="6858">
                  <c:v>41068.833333333336</c:v>
                </c:pt>
                <c:pt idx="6859">
                  <c:v>41068.847222222219</c:v>
                </c:pt>
                <c:pt idx="6860">
                  <c:v>41068.861111111066</c:v>
                </c:pt>
                <c:pt idx="6861">
                  <c:v>41068.875</c:v>
                </c:pt>
                <c:pt idx="6862">
                  <c:v>41068.888888888956</c:v>
                </c:pt>
                <c:pt idx="6863">
                  <c:v>41068.902777777781</c:v>
                </c:pt>
                <c:pt idx="6864">
                  <c:v>41068.916666666664</c:v>
                </c:pt>
                <c:pt idx="6865">
                  <c:v>41068.930555555562</c:v>
                </c:pt>
                <c:pt idx="6866">
                  <c:v>41068.944444444496</c:v>
                </c:pt>
                <c:pt idx="6867">
                  <c:v>41068.958333333343</c:v>
                </c:pt>
                <c:pt idx="6868">
                  <c:v>41068.972222222219</c:v>
                </c:pt>
                <c:pt idx="6869">
                  <c:v>41068.986111111109</c:v>
                </c:pt>
                <c:pt idx="6870">
                  <c:v>41069</c:v>
                </c:pt>
                <c:pt idx="6871">
                  <c:v>41069.013888888891</c:v>
                </c:pt>
                <c:pt idx="6872">
                  <c:v>41069.027777777774</c:v>
                </c:pt>
                <c:pt idx="6873">
                  <c:v>41069.041666666613</c:v>
                </c:pt>
                <c:pt idx="6874">
                  <c:v>41069.055555555562</c:v>
                </c:pt>
                <c:pt idx="6875">
                  <c:v>41069.069444444445</c:v>
                </c:pt>
                <c:pt idx="6876">
                  <c:v>41069.083333333336</c:v>
                </c:pt>
                <c:pt idx="6877">
                  <c:v>41069.097222222204</c:v>
                </c:pt>
                <c:pt idx="6878">
                  <c:v>41069.111111111066</c:v>
                </c:pt>
                <c:pt idx="6879">
                  <c:v>41069.124999999993</c:v>
                </c:pt>
                <c:pt idx="6880">
                  <c:v>41069.138888888891</c:v>
                </c:pt>
                <c:pt idx="6881">
                  <c:v>41069.152777777781</c:v>
                </c:pt>
                <c:pt idx="6882">
                  <c:v>41069.166666666613</c:v>
                </c:pt>
                <c:pt idx="6883">
                  <c:v>41069.180555555562</c:v>
                </c:pt>
                <c:pt idx="6884">
                  <c:v>41069.194444444445</c:v>
                </c:pt>
                <c:pt idx="6885">
                  <c:v>41069.208333333336</c:v>
                </c:pt>
                <c:pt idx="6886">
                  <c:v>41069.222222222204</c:v>
                </c:pt>
                <c:pt idx="6887">
                  <c:v>41069.236111111066</c:v>
                </c:pt>
                <c:pt idx="6888">
                  <c:v>41069.25</c:v>
                </c:pt>
                <c:pt idx="6889">
                  <c:v>41069.263888888876</c:v>
                </c:pt>
                <c:pt idx="6890">
                  <c:v>41069.277777777774</c:v>
                </c:pt>
                <c:pt idx="6891">
                  <c:v>41069.291666666577</c:v>
                </c:pt>
                <c:pt idx="6892">
                  <c:v>41069.305555555562</c:v>
                </c:pt>
                <c:pt idx="6893">
                  <c:v>41069.319444444496</c:v>
                </c:pt>
                <c:pt idx="6894">
                  <c:v>41069.333333333336</c:v>
                </c:pt>
                <c:pt idx="6895">
                  <c:v>41069.347222222219</c:v>
                </c:pt>
                <c:pt idx="6896">
                  <c:v>41069.361111111066</c:v>
                </c:pt>
                <c:pt idx="6897">
                  <c:v>41069.375</c:v>
                </c:pt>
                <c:pt idx="6898">
                  <c:v>41069.388888888956</c:v>
                </c:pt>
                <c:pt idx="6899">
                  <c:v>41069.402777777781</c:v>
                </c:pt>
                <c:pt idx="6900">
                  <c:v>41069.416666666664</c:v>
                </c:pt>
                <c:pt idx="6901">
                  <c:v>41069.430555555562</c:v>
                </c:pt>
                <c:pt idx="6902">
                  <c:v>41069.444444444496</c:v>
                </c:pt>
                <c:pt idx="6903">
                  <c:v>41069.458333333343</c:v>
                </c:pt>
                <c:pt idx="6904">
                  <c:v>41069.472222222219</c:v>
                </c:pt>
                <c:pt idx="6905">
                  <c:v>41069.486111111109</c:v>
                </c:pt>
                <c:pt idx="6906">
                  <c:v>41069.5</c:v>
                </c:pt>
                <c:pt idx="6907">
                  <c:v>41069.513888888891</c:v>
                </c:pt>
                <c:pt idx="6908">
                  <c:v>41069.527777777774</c:v>
                </c:pt>
                <c:pt idx="6909">
                  <c:v>41069.541666666613</c:v>
                </c:pt>
                <c:pt idx="6910">
                  <c:v>41069.555555555562</c:v>
                </c:pt>
                <c:pt idx="6911">
                  <c:v>41069.569444444445</c:v>
                </c:pt>
                <c:pt idx="6912">
                  <c:v>41069.583333333336</c:v>
                </c:pt>
                <c:pt idx="6913">
                  <c:v>41069.597222222204</c:v>
                </c:pt>
                <c:pt idx="6914">
                  <c:v>41069.611111111066</c:v>
                </c:pt>
                <c:pt idx="6915">
                  <c:v>41069.624999999993</c:v>
                </c:pt>
                <c:pt idx="6916">
                  <c:v>41069.638888888891</c:v>
                </c:pt>
                <c:pt idx="6917">
                  <c:v>41069.652777777781</c:v>
                </c:pt>
                <c:pt idx="6918">
                  <c:v>41069.666666666613</c:v>
                </c:pt>
                <c:pt idx="6919">
                  <c:v>41069.680555555562</c:v>
                </c:pt>
                <c:pt idx="6920">
                  <c:v>41069.694444444445</c:v>
                </c:pt>
                <c:pt idx="6921">
                  <c:v>41069.708333333336</c:v>
                </c:pt>
                <c:pt idx="6922">
                  <c:v>41069.722222222204</c:v>
                </c:pt>
                <c:pt idx="6923">
                  <c:v>41069.736111111066</c:v>
                </c:pt>
                <c:pt idx="6924">
                  <c:v>41069.75</c:v>
                </c:pt>
                <c:pt idx="6925">
                  <c:v>41069.763888888876</c:v>
                </c:pt>
                <c:pt idx="6926">
                  <c:v>41069.777777777774</c:v>
                </c:pt>
                <c:pt idx="6927">
                  <c:v>41069.791666666577</c:v>
                </c:pt>
                <c:pt idx="6928">
                  <c:v>41069.805555555562</c:v>
                </c:pt>
                <c:pt idx="6929">
                  <c:v>41069.819444444496</c:v>
                </c:pt>
                <c:pt idx="6930">
                  <c:v>41069.833333333336</c:v>
                </c:pt>
                <c:pt idx="6931">
                  <c:v>41069.847222222219</c:v>
                </c:pt>
                <c:pt idx="6932">
                  <c:v>41069.861111111066</c:v>
                </c:pt>
                <c:pt idx="6933">
                  <c:v>41069.875</c:v>
                </c:pt>
                <c:pt idx="6934">
                  <c:v>41069.888888888956</c:v>
                </c:pt>
                <c:pt idx="6935">
                  <c:v>41069.902777777781</c:v>
                </c:pt>
                <c:pt idx="6936">
                  <c:v>41069.916666666664</c:v>
                </c:pt>
                <c:pt idx="6937">
                  <c:v>41069.930555555562</c:v>
                </c:pt>
                <c:pt idx="6938">
                  <c:v>41069.944444444496</c:v>
                </c:pt>
                <c:pt idx="6939">
                  <c:v>41069.958333333343</c:v>
                </c:pt>
                <c:pt idx="6940">
                  <c:v>41069.972222222219</c:v>
                </c:pt>
                <c:pt idx="6941">
                  <c:v>41069.986111111109</c:v>
                </c:pt>
                <c:pt idx="6942">
                  <c:v>41070</c:v>
                </c:pt>
                <c:pt idx="6943">
                  <c:v>41070.013888888891</c:v>
                </c:pt>
                <c:pt idx="6944">
                  <c:v>41070.027777777774</c:v>
                </c:pt>
                <c:pt idx="6945">
                  <c:v>41070.041666666613</c:v>
                </c:pt>
                <c:pt idx="6946">
                  <c:v>41070.055555555562</c:v>
                </c:pt>
                <c:pt idx="6947">
                  <c:v>41070.069444444445</c:v>
                </c:pt>
                <c:pt idx="6948">
                  <c:v>41070.083333333336</c:v>
                </c:pt>
                <c:pt idx="6949">
                  <c:v>41070.097222222204</c:v>
                </c:pt>
                <c:pt idx="6950">
                  <c:v>41070.111111111066</c:v>
                </c:pt>
                <c:pt idx="6951">
                  <c:v>41070.124999999993</c:v>
                </c:pt>
                <c:pt idx="6952">
                  <c:v>41070.138888888891</c:v>
                </c:pt>
                <c:pt idx="6953">
                  <c:v>41070.152777777781</c:v>
                </c:pt>
                <c:pt idx="6954">
                  <c:v>41070.166666666613</c:v>
                </c:pt>
                <c:pt idx="6955">
                  <c:v>41070.180555555562</c:v>
                </c:pt>
                <c:pt idx="6956">
                  <c:v>41070.194444444445</c:v>
                </c:pt>
                <c:pt idx="6957">
                  <c:v>41070.208333333336</c:v>
                </c:pt>
                <c:pt idx="6958">
                  <c:v>41070.222222222204</c:v>
                </c:pt>
                <c:pt idx="6959">
                  <c:v>41070.236111111066</c:v>
                </c:pt>
                <c:pt idx="6960">
                  <c:v>41070.25</c:v>
                </c:pt>
                <c:pt idx="6961">
                  <c:v>41070.263888888876</c:v>
                </c:pt>
                <c:pt idx="6962">
                  <c:v>41070.277777777774</c:v>
                </c:pt>
                <c:pt idx="6963">
                  <c:v>41070.291666666577</c:v>
                </c:pt>
                <c:pt idx="6964">
                  <c:v>41070.305555555562</c:v>
                </c:pt>
                <c:pt idx="6965">
                  <c:v>41070.319444444496</c:v>
                </c:pt>
                <c:pt idx="6966">
                  <c:v>41070.333333333336</c:v>
                </c:pt>
                <c:pt idx="6967">
                  <c:v>41070.347222222219</c:v>
                </c:pt>
                <c:pt idx="6968">
                  <c:v>41070.361111111066</c:v>
                </c:pt>
                <c:pt idx="6969">
                  <c:v>41070.375</c:v>
                </c:pt>
                <c:pt idx="6970">
                  <c:v>41070.388888888956</c:v>
                </c:pt>
                <c:pt idx="6971">
                  <c:v>41070.402777777781</c:v>
                </c:pt>
                <c:pt idx="6972">
                  <c:v>41070.416666666664</c:v>
                </c:pt>
                <c:pt idx="6973">
                  <c:v>41070.430555555562</c:v>
                </c:pt>
                <c:pt idx="6974">
                  <c:v>41070.444444444496</c:v>
                </c:pt>
                <c:pt idx="6975">
                  <c:v>41070.458333333343</c:v>
                </c:pt>
                <c:pt idx="6976">
                  <c:v>41070.472222222219</c:v>
                </c:pt>
                <c:pt idx="6977">
                  <c:v>41070.486111111109</c:v>
                </c:pt>
                <c:pt idx="6978">
                  <c:v>41070.5</c:v>
                </c:pt>
                <c:pt idx="6979">
                  <c:v>41070.513888888891</c:v>
                </c:pt>
                <c:pt idx="6980">
                  <c:v>41070.527777777774</c:v>
                </c:pt>
                <c:pt idx="6981">
                  <c:v>41070.541666666613</c:v>
                </c:pt>
                <c:pt idx="6982">
                  <c:v>41070.555555555562</c:v>
                </c:pt>
                <c:pt idx="6983">
                  <c:v>41070.569444444445</c:v>
                </c:pt>
                <c:pt idx="6984">
                  <c:v>41070.583333333336</c:v>
                </c:pt>
                <c:pt idx="6985">
                  <c:v>41070.597222222204</c:v>
                </c:pt>
                <c:pt idx="6986">
                  <c:v>41070.611111111066</c:v>
                </c:pt>
                <c:pt idx="6987">
                  <c:v>41070.624999999993</c:v>
                </c:pt>
                <c:pt idx="6988">
                  <c:v>41070.638888888891</c:v>
                </c:pt>
                <c:pt idx="6989">
                  <c:v>41070.652777777781</c:v>
                </c:pt>
                <c:pt idx="6990">
                  <c:v>41070.666666666613</c:v>
                </c:pt>
                <c:pt idx="6991">
                  <c:v>41070.680555555562</c:v>
                </c:pt>
                <c:pt idx="6992">
                  <c:v>41070.694444444445</c:v>
                </c:pt>
                <c:pt idx="6993">
                  <c:v>41070.708333333336</c:v>
                </c:pt>
                <c:pt idx="6994">
                  <c:v>41070.722222222204</c:v>
                </c:pt>
                <c:pt idx="6995">
                  <c:v>41070.736111111066</c:v>
                </c:pt>
                <c:pt idx="6996">
                  <c:v>41070.75</c:v>
                </c:pt>
                <c:pt idx="6997">
                  <c:v>41070.763888888876</c:v>
                </c:pt>
                <c:pt idx="6998">
                  <c:v>41070.777777777774</c:v>
                </c:pt>
                <c:pt idx="6999">
                  <c:v>41070.791666666577</c:v>
                </c:pt>
                <c:pt idx="7000">
                  <c:v>41070.805555555562</c:v>
                </c:pt>
                <c:pt idx="7001">
                  <c:v>41070.819444444496</c:v>
                </c:pt>
                <c:pt idx="7002">
                  <c:v>41070.833333333336</c:v>
                </c:pt>
                <c:pt idx="7003">
                  <c:v>41070.847222222219</c:v>
                </c:pt>
                <c:pt idx="7004">
                  <c:v>41070.861111111066</c:v>
                </c:pt>
                <c:pt idx="7005">
                  <c:v>41070.875</c:v>
                </c:pt>
                <c:pt idx="7006">
                  <c:v>41070.888888888956</c:v>
                </c:pt>
                <c:pt idx="7007">
                  <c:v>41070.902777777781</c:v>
                </c:pt>
                <c:pt idx="7008">
                  <c:v>41070.916666666664</c:v>
                </c:pt>
                <c:pt idx="7009">
                  <c:v>41070.930555555562</c:v>
                </c:pt>
                <c:pt idx="7010">
                  <c:v>41070.944444444496</c:v>
                </c:pt>
                <c:pt idx="7011">
                  <c:v>41070.958333333343</c:v>
                </c:pt>
                <c:pt idx="7012">
                  <c:v>41070.972222222219</c:v>
                </c:pt>
                <c:pt idx="7013">
                  <c:v>41070.986111111109</c:v>
                </c:pt>
                <c:pt idx="7014">
                  <c:v>41071</c:v>
                </c:pt>
                <c:pt idx="7015">
                  <c:v>41071.013888888891</c:v>
                </c:pt>
                <c:pt idx="7016">
                  <c:v>41071.027777777774</c:v>
                </c:pt>
                <c:pt idx="7017">
                  <c:v>41071.041666666613</c:v>
                </c:pt>
                <c:pt idx="7018">
                  <c:v>41071.055555555562</c:v>
                </c:pt>
                <c:pt idx="7019">
                  <c:v>41071.069444444445</c:v>
                </c:pt>
                <c:pt idx="7020">
                  <c:v>41071.083333333336</c:v>
                </c:pt>
                <c:pt idx="7021">
                  <c:v>41071.097222222204</c:v>
                </c:pt>
                <c:pt idx="7022">
                  <c:v>41071.111111111066</c:v>
                </c:pt>
                <c:pt idx="7023">
                  <c:v>41071.124999999993</c:v>
                </c:pt>
                <c:pt idx="7024">
                  <c:v>41071.138888888891</c:v>
                </c:pt>
                <c:pt idx="7025">
                  <c:v>41071.152777777781</c:v>
                </c:pt>
                <c:pt idx="7026">
                  <c:v>41071.166666666613</c:v>
                </c:pt>
                <c:pt idx="7027">
                  <c:v>41071.180555555562</c:v>
                </c:pt>
                <c:pt idx="7028">
                  <c:v>41071.194444444445</c:v>
                </c:pt>
                <c:pt idx="7029">
                  <c:v>41071.208333333336</c:v>
                </c:pt>
                <c:pt idx="7030">
                  <c:v>41071.222222222204</c:v>
                </c:pt>
                <c:pt idx="7031">
                  <c:v>41071.236111111066</c:v>
                </c:pt>
                <c:pt idx="7032">
                  <c:v>41071.25</c:v>
                </c:pt>
                <c:pt idx="7033">
                  <c:v>41071.263888888876</c:v>
                </c:pt>
                <c:pt idx="7034">
                  <c:v>41071.277777777774</c:v>
                </c:pt>
                <c:pt idx="7035">
                  <c:v>41071.291666666577</c:v>
                </c:pt>
                <c:pt idx="7036">
                  <c:v>41071.305555555562</c:v>
                </c:pt>
                <c:pt idx="7037">
                  <c:v>41071.319444444496</c:v>
                </c:pt>
                <c:pt idx="7038">
                  <c:v>41071.333333333336</c:v>
                </c:pt>
                <c:pt idx="7039">
                  <c:v>41071.347222222219</c:v>
                </c:pt>
                <c:pt idx="7040">
                  <c:v>41071.361111111066</c:v>
                </c:pt>
                <c:pt idx="7041">
                  <c:v>41071.375</c:v>
                </c:pt>
                <c:pt idx="7042">
                  <c:v>41071.388888888956</c:v>
                </c:pt>
                <c:pt idx="7043">
                  <c:v>41071.402777777781</c:v>
                </c:pt>
                <c:pt idx="7044">
                  <c:v>41071.416666666664</c:v>
                </c:pt>
                <c:pt idx="7045">
                  <c:v>41071.430555555562</c:v>
                </c:pt>
                <c:pt idx="7046">
                  <c:v>41071.444444444496</c:v>
                </c:pt>
                <c:pt idx="7047">
                  <c:v>41071.458333333343</c:v>
                </c:pt>
                <c:pt idx="7048">
                  <c:v>41071.472222222219</c:v>
                </c:pt>
                <c:pt idx="7049">
                  <c:v>41071.486111111109</c:v>
                </c:pt>
                <c:pt idx="7050">
                  <c:v>41071.5</c:v>
                </c:pt>
                <c:pt idx="7051">
                  <c:v>41071.513888888891</c:v>
                </c:pt>
                <c:pt idx="7052">
                  <c:v>41071.527777777774</c:v>
                </c:pt>
                <c:pt idx="7053">
                  <c:v>41071.541666666613</c:v>
                </c:pt>
                <c:pt idx="7054">
                  <c:v>41071.555555555562</c:v>
                </c:pt>
                <c:pt idx="7055">
                  <c:v>41071.569444444445</c:v>
                </c:pt>
                <c:pt idx="7056">
                  <c:v>41071.583333333336</c:v>
                </c:pt>
                <c:pt idx="7057">
                  <c:v>41071.597222222204</c:v>
                </c:pt>
                <c:pt idx="7058">
                  <c:v>41071.611111111066</c:v>
                </c:pt>
                <c:pt idx="7059">
                  <c:v>41071.624999999993</c:v>
                </c:pt>
                <c:pt idx="7060">
                  <c:v>41071.638888888891</c:v>
                </c:pt>
                <c:pt idx="7061">
                  <c:v>41071.652777777781</c:v>
                </c:pt>
                <c:pt idx="7062">
                  <c:v>41071.666666666613</c:v>
                </c:pt>
                <c:pt idx="7063">
                  <c:v>41071.680555555562</c:v>
                </c:pt>
                <c:pt idx="7064">
                  <c:v>41071.694444444445</c:v>
                </c:pt>
                <c:pt idx="7065">
                  <c:v>41071.708333333336</c:v>
                </c:pt>
                <c:pt idx="7066">
                  <c:v>41071.722222222204</c:v>
                </c:pt>
                <c:pt idx="7067">
                  <c:v>41071.736111111066</c:v>
                </c:pt>
                <c:pt idx="7068">
                  <c:v>41071.75</c:v>
                </c:pt>
                <c:pt idx="7069">
                  <c:v>41071.763888888876</c:v>
                </c:pt>
                <c:pt idx="7070">
                  <c:v>41071.777777777774</c:v>
                </c:pt>
                <c:pt idx="7071">
                  <c:v>41071.791666666577</c:v>
                </c:pt>
                <c:pt idx="7072">
                  <c:v>41071.805555555562</c:v>
                </c:pt>
                <c:pt idx="7073">
                  <c:v>41071.819444444496</c:v>
                </c:pt>
                <c:pt idx="7074">
                  <c:v>41071.833333333336</c:v>
                </c:pt>
                <c:pt idx="7075">
                  <c:v>41071.847222222219</c:v>
                </c:pt>
                <c:pt idx="7076">
                  <c:v>41071.861111111066</c:v>
                </c:pt>
                <c:pt idx="7077">
                  <c:v>41071.875</c:v>
                </c:pt>
                <c:pt idx="7078">
                  <c:v>41071.888888888956</c:v>
                </c:pt>
                <c:pt idx="7079">
                  <c:v>41071.902777777781</c:v>
                </c:pt>
                <c:pt idx="7080">
                  <c:v>41071.916666666664</c:v>
                </c:pt>
                <c:pt idx="7081">
                  <c:v>41071.930555555562</c:v>
                </c:pt>
                <c:pt idx="7082">
                  <c:v>41071.944444444496</c:v>
                </c:pt>
                <c:pt idx="7083">
                  <c:v>41071.958333333343</c:v>
                </c:pt>
                <c:pt idx="7084">
                  <c:v>41071.972222222219</c:v>
                </c:pt>
                <c:pt idx="7085">
                  <c:v>41071.986111111109</c:v>
                </c:pt>
                <c:pt idx="7086">
                  <c:v>41072</c:v>
                </c:pt>
                <c:pt idx="7087">
                  <c:v>41072.013888888891</c:v>
                </c:pt>
                <c:pt idx="7088">
                  <c:v>41072.027777777774</c:v>
                </c:pt>
                <c:pt idx="7089">
                  <c:v>41072.041666666613</c:v>
                </c:pt>
                <c:pt idx="7090">
                  <c:v>41072.055555555562</c:v>
                </c:pt>
                <c:pt idx="7091">
                  <c:v>41072.069444444445</c:v>
                </c:pt>
                <c:pt idx="7092">
                  <c:v>41072.083333333336</c:v>
                </c:pt>
                <c:pt idx="7093">
                  <c:v>41072.097222222204</c:v>
                </c:pt>
                <c:pt idx="7094">
                  <c:v>41072.111111111066</c:v>
                </c:pt>
                <c:pt idx="7095">
                  <c:v>41072.124999999993</c:v>
                </c:pt>
                <c:pt idx="7096">
                  <c:v>41072.138888888891</c:v>
                </c:pt>
                <c:pt idx="7097">
                  <c:v>41072.152777777781</c:v>
                </c:pt>
                <c:pt idx="7098">
                  <c:v>41072.166666666613</c:v>
                </c:pt>
                <c:pt idx="7099">
                  <c:v>41072.180555555562</c:v>
                </c:pt>
                <c:pt idx="7100">
                  <c:v>41072.194444444445</c:v>
                </c:pt>
                <c:pt idx="7101">
                  <c:v>41072.208333333336</c:v>
                </c:pt>
                <c:pt idx="7102">
                  <c:v>41072.222222222204</c:v>
                </c:pt>
                <c:pt idx="7103">
                  <c:v>41072.236111111066</c:v>
                </c:pt>
                <c:pt idx="7104">
                  <c:v>41072.25</c:v>
                </c:pt>
                <c:pt idx="7105">
                  <c:v>41072.263888888876</c:v>
                </c:pt>
                <c:pt idx="7106">
                  <c:v>41072.277777777774</c:v>
                </c:pt>
                <c:pt idx="7107">
                  <c:v>41072.291666666577</c:v>
                </c:pt>
                <c:pt idx="7108">
                  <c:v>41072.305555555562</c:v>
                </c:pt>
                <c:pt idx="7109">
                  <c:v>41072.319444444496</c:v>
                </c:pt>
                <c:pt idx="7110">
                  <c:v>41072.333333333336</c:v>
                </c:pt>
                <c:pt idx="7111">
                  <c:v>41072.347222222219</c:v>
                </c:pt>
                <c:pt idx="7112">
                  <c:v>41072.361111111066</c:v>
                </c:pt>
                <c:pt idx="7113">
                  <c:v>41072.375</c:v>
                </c:pt>
                <c:pt idx="7114">
                  <c:v>41072.388888888956</c:v>
                </c:pt>
                <c:pt idx="7115">
                  <c:v>41072.402777777781</c:v>
                </c:pt>
                <c:pt idx="7116">
                  <c:v>41072.416666666664</c:v>
                </c:pt>
                <c:pt idx="7117">
                  <c:v>41072.430555555562</c:v>
                </c:pt>
                <c:pt idx="7118">
                  <c:v>41072.444444444496</c:v>
                </c:pt>
                <c:pt idx="7119">
                  <c:v>41072.458333333343</c:v>
                </c:pt>
                <c:pt idx="7120">
                  <c:v>41072.472222222219</c:v>
                </c:pt>
                <c:pt idx="7121">
                  <c:v>41072.486111111109</c:v>
                </c:pt>
                <c:pt idx="7122">
                  <c:v>41072.5</c:v>
                </c:pt>
                <c:pt idx="7123">
                  <c:v>41072.513888888891</c:v>
                </c:pt>
                <c:pt idx="7124">
                  <c:v>41072.527777777774</c:v>
                </c:pt>
                <c:pt idx="7125">
                  <c:v>41072.541666666613</c:v>
                </c:pt>
                <c:pt idx="7126">
                  <c:v>41072.555555555562</c:v>
                </c:pt>
                <c:pt idx="7127">
                  <c:v>41072.569444444445</c:v>
                </c:pt>
                <c:pt idx="7128">
                  <c:v>41072.583333333336</c:v>
                </c:pt>
                <c:pt idx="7129">
                  <c:v>41072.597222222204</c:v>
                </c:pt>
                <c:pt idx="7130">
                  <c:v>41072.611111111066</c:v>
                </c:pt>
                <c:pt idx="7131">
                  <c:v>41072.624999999993</c:v>
                </c:pt>
                <c:pt idx="7132">
                  <c:v>41072.638888888891</c:v>
                </c:pt>
                <c:pt idx="7133">
                  <c:v>41072.652777777781</c:v>
                </c:pt>
                <c:pt idx="7134">
                  <c:v>41072.666666666613</c:v>
                </c:pt>
                <c:pt idx="7135">
                  <c:v>41072.680555555562</c:v>
                </c:pt>
                <c:pt idx="7136">
                  <c:v>41072.694444444445</c:v>
                </c:pt>
                <c:pt idx="7137">
                  <c:v>41072.708333333336</c:v>
                </c:pt>
                <c:pt idx="7138">
                  <c:v>41072.722222222204</c:v>
                </c:pt>
                <c:pt idx="7139">
                  <c:v>41072.736111111066</c:v>
                </c:pt>
                <c:pt idx="7140">
                  <c:v>41072.75</c:v>
                </c:pt>
                <c:pt idx="7141">
                  <c:v>41072.763888888876</c:v>
                </c:pt>
                <c:pt idx="7142">
                  <c:v>41072.777777777774</c:v>
                </c:pt>
                <c:pt idx="7143">
                  <c:v>41072.791666666577</c:v>
                </c:pt>
                <c:pt idx="7144">
                  <c:v>41072.805555555562</c:v>
                </c:pt>
                <c:pt idx="7145">
                  <c:v>41072.819444444496</c:v>
                </c:pt>
                <c:pt idx="7146">
                  <c:v>41072.833333333336</c:v>
                </c:pt>
                <c:pt idx="7147">
                  <c:v>41072.847222222219</c:v>
                </c:pt>
                <c:pt idx="7148">
                  <c:v>41072.861111111066</c:v>
                </c:pt>
                <c:pt idx="7149">
                  <c:v>41072.875</c:v>
                </c:pt>
                <c:pt idx="7150">
                  <c:v>41072.888888888956</c:v>
                </c:pt>
                <c:pt idx="7151">
                  <c:v>41072.902777777781</c:v>
                </c:pt>
                <c:pt idx="7152">
                  <c:v>41072.916666666664</c:v>
                </c:pt>
                <c:pt idx="7153">
                  <c:v>41072.930555555562</c:v>
                </c:pt>
                <c:pt idx="7154">
                  <c:v>41072.944444444496</c:v>
                </c:pt>
                <c:pt idx="7155">
                  <c:v>41072.958333333343</c:v>
                </c:pt>
                <c:pt idx="7156">
                  <c:v>41072.972222222219</c:v>
                </c:pt>
                <c:pt idx="7157">
                  <c:v>41072.986111111109</c:v>
                </c:pt>
                <c:pt idx="7158">
                  <c:v>41073</c:v>
                </c:pt>
                <c:pt idx="7159">
                  <c:v>41073.013888888891</c:v>
                </c:pt>
                <c:pt idx="7160">
                  <c:v>41073.027777777774</c:v>
                </c:pt>
                <c:pt idx="7161">
                  <c:v>41073.041666666613</c:v>
                </c:pt>
                <c:pt idx="7162">
                  <c:v>41073.055555555562</c:v>
                </c:pt>
                <c:pt idx="7163">
                  <c:v>41073.069444444445</c:v>
                </c:pt>
                <c:pt idx="7164">
                  <c:v>41073.083333333336</c:v>
                </c:pt>
                <c:pt idx="7165">
                  <c:v>41073.097222222204</c:v>
                </c:pt>
                <c:pt idx="7166">
                  <c:v>41073.111111111066</c:v>
                </c:pt>
                <c:pt idx="7167">
                  <c:v>41073.124999999993</c:v>
                </c:pt>
                <c:pt idx="7168">
                  <c:v>41073.138888888891</c:v>
                </c:pt>
                <c:pt idx="7169">
                  <c:v>41073.152777777781</c:v>
                </c:pt>
                <c:pt idx="7170">
                  <c:v>41073.166666666613</c:v>
                </c:pt>
                <c:pt idx="7171">
                  <c:v>41073.180555555562</c:v>
                </c:pt>
                <c:pt idx="7172">
                  <c:v>41073.194444444445</c:v>
                </c:pt>
                <c:pt idx="7173">
                  <c:v>41073.208333333336</c:v>
                </c:pt>
                <c:pt idx="7174">
                  <c:v>41073.222222222204</c:v>
                </c:pt>
                <c:pt idx="7175">
                  <c:v>41073.236111111066</c:v>
                </c:pt>
                <c:pt idx="7176">
                  <c:v>41073.25</c:v>
                </c:pt>
                <c:pt idx="7177">
                  <c:v>41073.263888888876</c:v>
                </c:pt>
                <c:pt idx="7178">
                  <c:v>41073.277777777774</c:v>
                </c:pt>
                <c:pt idx="7179">
                  <c:v>41073.291666666577</c:v>
                </c:pt>
                <c:pt idx="7180">
                  <c:v>41073.305555555562</c:v>
                </c:pt>
                <c:pt idx="7181">
                  <c:v>41073.319444444496</c:v>
                </c:pt>
                <c:pt idx="7182">
                  <c:v>41073.333333333336</c:v>
                </c:pt>
                <c:pt idx="7183">
                  <c:v>41073.347222222219</c:v>
                </c:pt>
                <c:pt idx="7184">
                  <c:v>41073.361111111066</c:v>
                </c:pt>
                <c:pt idx="7185">
                  <c:v>41073.375</c:v>
                </c:pt>
                <c:pt idx="7186">
                  <c:v>41073.388888888956</c:v>
                </c:pt>
                <c:pt idx="7187">
                  <c:v>41073.402777777781</c:v>
                </c:pt>
                <c:pt idx="7188">
                  <c:v>41073.416666666664</c:v>
                </c:pt>
                <c:pt idx="7189">
                  <c:v>41073.430555555562</c:v>
                </c:pt>
                <c:pt idx="7190">
                  <c:v>41073.444444444496</c:v>
                </c:pt>
                <c:pt idx="7191">
                  <c:v>41073.458333333343</c:v>
                </c:pt>
                <c:pt idx="7192">
                  <c:v>41073.472222222219</c:v>
                </c:pt>
                <c:pt idx="7193">
                  <c:v>41073.486111111109</c:v>
                </c:pt>
                <c:pt idx="7194">
                  <c:v>41073.5</c:v>
                </c:pt>
                <c:pt idx="7195">
                  <c:v>41073.513888888891</c:v>
                </c:pt>
                <c:pt idx="7196">
                  <c:v>41073.527777777774</c:v>
                </c:pt>
                <c:pt idx="7197">
                  <c:v>41073.541666666613</c:v>
                </c:pt>
                <c:pt idx="7198">
                  <c:v>41073.555555555562</c:v>
                </c:pt>
                <c:pt idx="7199">
                  <c:v>41073.569444444445</c:v>
                </c:pt>
                <c:pt idx="7200">
                  <c:v>41073.583333333336</c:v>
                </c:pt>
                <c:pt idx="7201">
                  <c:v>41073.597222222204</c:v>
                </c:pt>
                <c:pt idx="7202">
                  <c:v>41073.611111111066</c:v>
                </c:pt>
                <c:pt idx="7203">
                  <c:v>41073.624999999993</c:v>
                </c:pt>
                <c:pt idx="7204">
                  <c:v>41073.638888888891</c:v>
                </c:pt>
                <c:pt idx="7205">
                  <c:v>41073.652777777781</c:v>
                </c:pt>
                <c:pt idx="7206">
                  <c:v>41073.666666666613</c:v>
                </c:pt>
                <c:pt idx="7207">
                  <c:v>41073.680555555562</c:v>
                </c:pt>
                <c:pt idx="7208">
                  <c:v>41073.694444444445</c:v>
                </c:pt>
                <c:pt idx="7209">
                  <c:v>41073.708333333336</c:v>
                </c:pt>
                <c:pt idx="7210">
                  <c:v>41073.722222222204</c:v>
                </c:pt>
                <c:pt idx="7211">
                  <c:v>41073.736111111066</c:v>
                </c:pt>
                <c:pt idx="7212">
                  <c:v>41073.75</c:v>
                </c:pt>
                <c:pt idx="7213">
                  <c:v>41073.763888888876</c:v>
                </c:pt>
                <c:pt idx="7214">
                  <c:v>41073.777777777774</c:v>
                </c:pt>
                <c:pt idx="7215">
                  <c:v>41073.791666666577</c:v>
                </c:pt>
                <c:pt idx="7216">
                  <c:v>41073.805555555562</c:v>
                </c:pt>
                <c:pt idx="7217">
                  <c:v>41073.819444444496</c:v>
                </c:pt>
                <c:pt idx="7218">
                  <c:v>41073.833333333336</c:v>
                </c:pt>
                <c:pt idx="7219">
                  <c:v>41073.847222222219</c:v>
                </c:pt>
                <c:pt idx="7220">
                  <c:v>41073.861111111066</c:v>
                </c:pt>
                <c:pt idx="7221">
                  <c:v>41073.875</c:v>
                </c:pt>
                <c:pt idx="7222">
                  <c:v>41073.888888888956</c:v>
                </c:pt>
                <c:pt idx="7223">
                  <c:v>41073.902777777781</c:v>
                </c:pt>
                <c:pt idx="7224">
                  <c:v>41073.916666666664</c:v>
                </c:pt>
                <c:pt idx="7225">
                  <c:v>41073.930555555562</c:v>
                </c:pt>
                <c:pt idx="7226">
                  <c:v>41073.944444444496</c:v>
                </c:pt>
                <c:pt idx="7227">
                  <c:v>41073.958333333343</c:v>
                </c:pt>
                <c:pt idx="7228">
                  <c:v>41073.972222222219</c:v>
                </c:pt>
                <c:pt idx="7229">
                  <c:v>41073.986111111109</c:v>
                </c:pt>
                <c:pt idx="7230">
                  <c:v>41074</c:v>
                </c:pt>
                <c:pt idx="7231">
                  <c:v>41074.013888888891</c:v>
                </c:pt>
                <c:pt idx="7232">
                  <c:v>41074.027777777774</c:v>
                </c:pt>
                <c:pt idx="7233">
                  <c:v>41074.041666666613</c:v>
                </c:pt>
                <c:pt idx="7234">
                  <c:v>41074.055555555562</c:v>
                </c:pt>
                <c:pt idx="7235">
                  <c:v>41074.069444444445</c:v>
                </c:pt>
                <c:pt idx="7236">
                  <c:v>41074.083333333336</c:v>
                </c:pt>
                <c:pt idx="7237">
                  <c:v>41074.097222222204</c:v>
                </c:pt>
                <c:pt idx="7238">
                  <c:v>41074.111111111066</c:v>
                </c:pt>
                <c:pt idx="7239">
                  <c:v>41074.124999999993</c:v>
                </c:pt>
                <c:pt idx="7240">
                  <c:v>41074.138888888891</c:v>
                </c:pt>
                <c:pt idx="7241">
                  <c:v>41074.152777777781</c:v>
                </c:pt>
                <c:pt idx="7242">
                  <c:v>41074.166666666613</c:v>
                </c:pt>
                <c:pt idx="7243">
                  <c:v>41074.180555555562</c:v>
                </c:pt>
                <c:pt idx="7244">
                  <c:v>41074.194444444445</c:v>
                </c:pt>
                <c:pt idx="7245">
                  <c:v>41074.208333333336</c:v>
                </c:pt>
                <c:pt idx="7246">
                  <c:v>41074.222222222204</c:v>
                </c:pt>
                <c:pt idx="7247">
                  <c:v>41074.236111111066</c:v>
                </c:pt>
                <c:pt idx="7248">
                  <c:v>41074.25</c:v>
                </c:pt>
                <c:pt idx="7249">
                  <c:v>41074.263888888876</c:v>
                </c:pt>
                <c:pt idx="7250">
                  <c:v>41074.277777777774</c:v>
                </c:pt>
                <c:pt idx="7251">
                  <c:v>41074.291666666577</c:v>
                </c:pt>
                <c:pt idx="7252">
                  <c:v>41074.305555555562</c:v>
                </c:pt>
                <c:pt idx="7253">
                  <c:v>41074.319444444496</c:v>
                </c:pt>
                <c:pt idx="7254">
                  <c:v>41074.333333333336</c:v>
                </c:pt>
                <c:pt idx="7255">
                  <c:v>41074.347222222219</c:v>
                </c:pt>
                <c:pt idx="7256">
                  <c:v>41074.361111111066</c:v>
                </c:pt>
                <c:pt idx="7257">
                  <c:v>41074.375</c:v>
                </c:pt>
                <c:pt idx="7258">
                  <c:v>41074.388888888956</c:v>
                </c:pt>
                <c:pt idx="7259">
                  <c:v>41074.402777777781</c:v>
                </c:pt>
                <c:pt idx="7260">
                  <c:v>41074.416666666664</c:v>
                </c:pt>
                <c:pt idx="7261">
                  <c:v>41074.430555555562</c:v>
                </c:pt>
                <c:pt idx="7262">
                  <c:v>41074.444444444496</c:v>
                </c:pt>
                <c:pt idx="7263">
                  <c:v>41074.458333333343</c:v>
                </c:pt>
                <c:pt idx="7264">
                  <c:v>41074.472222222219</c:v>
                </c:pt>
                <c:pt idx="7265">
                  <c:v>41074.486111111109</c:v>
                </c:pt>
                <c:pt idx="7266">
                  <c:v>41074.5</c:v>
                </c:pt>
                <c:pt idx="7267">
                  <c:v>41074.513888888891</c:v>
                </c:pt>
                <c:pt idx="7268">
                  <c:v>41074.527777777774</c:v>
                </c:pt>
                <c:pt idx="7269">
                  <c:v>41074.541666666613</c:v>
                </c:pt>
                <c:pt idx="7270">
                  <c:v>41074.555555555562</c:v>
                </c:pt>
                <c:pt idx="7271">
                  <c:v>41074.569444444445</c:v>
                </c:pt>
                <c:pt idx="7272">
                  <c:v>41074.583333333336</c:v>
                </c:pt>
                <c:pt idx="7273">
                  <c:v>41074.597222222204</c:v>
                </c:pt>
                <c:pt idx="7274">
                  <c:v>41074.611111111066</c:v>
                </c:pt>
                <c:pt idx="7275">
                  <c:v>41074.624999999993</c:v>
                </c:pt>
                <c:pt idx="7276">
                  <c:v>41074.638888888891</c:v>
                </c:pt>
                <c:pt idx="7277">
                  <c:v>41074.652777777781</c:v>
                </c:pt>
                <c:pt idx="7278">
                  <c:v>41074.666666666613</c:v>
                </c:pt>
                <c:pt idx="7279">
                  <c:v>41074.680555555562</c:v>
                </c:pt>
                <c:pt idx="7280">
                  <c:v>41074.694444444445</c:v>
                </c:pt>
                <c:pt idx="7281">
                  <c:v>41074.708333333336</c:v>
                </c:pt>
                <c:pt idx="7282">
                  <c:v>41074.722222222204</c:v>
                </c:pt>
                <c:pt idx="7283">
                  <c:v>41074.736111111066</c:v>
                </c:pt>
                <c:pt idx="7284">
                  <c:v>41074.75</c:v>
                </c:pt>
                <c:pt idx="7285">
                  <c:v>41074.763888888876</c:v>
                </c:pt>
                <c:pt idx="7286">
                  <c:v>41074.777777777774</c:v>
                </c:pt>
                <c:pt idx="7287">
                  <c:v>41074.791666666577</c:v>
                </c:pt>
                <c:pt idx="7288">
                  <c:v>41074.805555555562</c:v>
                </c:pt>
                <c:pt idx="7289">
                  <c:v>41074.819444444496</c:v>
                </c:pt>
                <c:pt idx="7290">
                  <c:v>41074.833333333336</c:v>
                </c:pt>
                <c:pt idx="7291">
                  <c:v>41074.847222222219</c:v>
                </c:pt>
                <c:pt idx="7292">
                  <c:v>41074.861111111066</c:v>
                </c:pt>
                <c:pt idx="7293">
                  <c:v>41074.875</c:v>
                </c:pt>
                <c:pt idx="7294">
                  <c:v>41074.888888888956</c:v>
                </c:pt>
                <c:pt idx="7295">
                  <c:v>41074.902777777781</c:v>
                </c:pt>
                <c:pt idx="7296">
                  <c:v>41074.916666666664</c:v>
                </c:pt>
                <c:pt idx="7297">
                  <c:v>41074.930555555562</c:v>
                </c:pt>
                <c:pt idx="7298">
                  <c:v>41074.944444444496</c:v>
                </c:pt>
                <c:pt idx="7299">
                  <c:v>41074.958333333343</c:v>
                </c:pt>
                <c:pt idx="7300">
                  <c:v>41074.972222222219</c:v>
                </c:pt>
                <c:pt idx="7301">
                  <c:v>41074.986111111109</c:v>
                </c:pt>
                <c:pt idx="7302">
                  <c:v>41075</c:v>
                </c:pt>
                <c:pt idx="7303">
                  <c:v>41075.013888888891</c:v>
                </c:pt>
                <c:pt idx="7304">
                  <c:v>41075.027777777774</c:v>
                </c:pt>
                <c:pt idx="7305">
                  <c:v>41075.041666666613</c:v>
                </c:pt>
                <c:pt idx="7306">
                  <c:v>41075.055555555562</c:v>
                </c:pt>
                <c:pt idx="7307">
                  <c:v>41075.069444444445</c:v>
                </c:pt>
                <c:pt idx="7308">
                  <c:v>41075.083333333336</c:v>
                </c:pt>
                <c:pt idx="7309">
                  <c:v>41075.097222222204</c:v>
                </c:pt>
                <c:pt idx="7310">
                  <c:v>41075.111111111066</c:v>
                </c:pt>
                <c:pt idx="7311">
                  <c:v>41075.124999999993</c:v>
                </c:pt>
                <c:pt idx="7312">
                  <c:v>41075.138888888891</c:v>
                </c:pt>
                <c:pt idx="7313">
                  <c:v>41075.152777777781</c:v>
                </c:pt>
                <c:pt idx="7314">
                  <c:v>41075.166666666613</c:v>
                </c:pt>
                <c:pt idx="7315">
                  <c:v>41075.180555555562</c:v>
                </c:pt>
                <c:pt idx="7316">
                  <c:v>41075.194444444445</c:v>
                </c:pt>
                <c:pt idx="7317">
                  <c:v>41075.208333333336</c:v>
                </c:pt>
                <c:pt idx="7318">
                  <c:v>41075.222222222204</c:v>
                </c:pt>
                <c:pt idx="7319">
                  <c:v>41075.236111111066</c:v>
                </c:pt>
                <c:pt idx="7320">
                  <c:v>41075.25</c:v>
                </c:pt>
                <c:pt idx="7321">
                  <c:v>41075.263888888876</c:v>
                </c:pt>
                <c:pt idx="7322">
                  <c:v>41075.277777777774</c:v>
                </c:pt>
                <c:pt idx="7323">
                  <c:v>41075.291666666577</c:v>
                </c:pt>
                <c:pt idx="7324">
                  <c:v>41075.305555555562</c:v>
                </c:pt>
                <c:pt idx="7325">
                  <c:v>41075.319444444496</c:v>
                </c:pt>
                <c:pt idx="7326">
                  <c:v>41075.333333333336</c:v>
                </c:pt>
                <c:pt idx="7327">
                  <c:v>41075.347222222219</c:v>
                </c:pt>
                <c:pt idx="7328">
                  <c:v>41075.361111111066</c:v>
                </c:pt>
                <c:pt idx="7329">
                  <c:v>41075.375</c:v>
                </c:pt>
                <c:pt idx="7330">
                  <c:v>41075.388888888956</c:v>
                </c:pt>
                <c:pt idx="7331">
                  <c:v>41075.402777777781</c:v>
                </c:pt>
                <c:pt idx="7332">
                  <c:v>41075.416666666664</c:v>
                </c:pt>
                <c:pt idx="7333">
                  <c:v>41075.430555555562</c:v>
                </c:pt>
                <c:pt idx="7334">
                  <c:v>41075.444444444496</c:v>
                </c:pt>
                <c:pt idx="7335">
                  <c:v>41075.458333333343</c:v>
                </c:pt>
                <c:pt idx="7336">
                  <c:v>41075.472222222219</c:v>
                </c:pt>
                <c:pt idx="7337">
                  <c:v>41075.486111111109</c:v>
                </c:pt>
                <c:pt idx="7338">
                  <c:v>41075.5</c:v>
                </c:pt>
                <c:pt idx="7339">
                  <c:v>41075.513888888891</c:v>
                </c:pt>
                <c:pt idx="7340">
                  <c:v>41075.527777777774</c:v>
                </c:pt>
                <c:pt idx="7341">
                  <c:v>41075.541666666613</c:v>
                </c:pt>
                <c:pt idx="7342">
                  <c:v>41075.555555555562</c:v>
                </c:pt>
                <c:pt idx="7343">
                  <c:v>41075.569444444445</c:v>
                </c:pt>
                <c:pt idx="7344">
                  <c:v>41075.583333333336</c:v>
                </c:pt>
                <c:pt idx="7345">
                  <c:v>41075.597222222204</c:v>
                </c:pt>
                <c:pt idx="7346">
                  <c:v>41075.611111111066</c:v>
                </c:pt>
                <c:pt idx="7347">
                  <c:v>41075.624999999993</c:v>
                </c:pt>
                <c:pt idx="7348">
                  <c:v>41075.638888888891</c:v>
                </c:pt>
                <c:pt idx="7349">
                  <c:v>41075.652777777781</c:v>
                </c:pt>
                <c:pt idx="7350">
                  <c:v>41075.666666666613</c:v>
                </c:pt>
                <c:pt idx="7351">
                  <c:v>41075.680555555562</c:v>
                </c:pt>
                <c:pt idx="7352">
                  <c:v>41075.694444444445</c:v>
                </c:pt>
                <c:pt idx="7353">
                  <c:v>41075.708333333336</c:v>
                </c:pt>
                <c:pt idx="7354">
                  <c:v>41075.722222222204</c:v>
                </c:pt>
                <c:pt idx="7355">
                  <c:v>41075.736111111066</c:v>
                </c:pt>
                <c:pt idx="7356">
                  <c:v>41075.75</c:v>
                </c:pt>
                <c:pt idx="7357">
                  <c:v>41075.763888888876</c:v>
                </c:pt>
                <c:pt idx="7358">
                  <c:v>41075.777777777774</c:v>
                </c:pt>
                <c:pt idx="7359">
                  <c:v>41075.791666666577</c:v>
                </c:pt>
                <c:pt idx="7360">
                  <c:v>41075.805555555562</c:v>
                </c:pt>
                <c:pt idx="7361">
                  <c:v>41075.819444444496</c:v>
                </c:pt>
                <c:pt idx="7362">
                  <c:v>41075.833333333336</c:v>
                </c:pt>
                <c:pt idx="7363">
                  <c:v>41075.847222222219</c:v>
                </c:pt>
                <c:pt idx="7364">
                  <c:v>41075.861111111066</c:v>
                </c:pt>
                <c:pt idx="7365">
                  <c:v>41075.875</c:v>
                </c:pt>
                <c:pt idx="7366">
                  <c:v>41075.888888888956</c:v>
                </c:pt>
                <c:pt idx="7367">
                  <c:v>41075.902777777781</c:v>
                </c:pt>
                <c:pt idx="7368">
                  <c:v>41075.916666666664</c:v>
                </c:pt>
                <c:pt idx="7369">
                  <c:v>41075.930555555562</c:v>
                </c:pt>
                <c:pt idx="7370">
                  <c:v>41075.944444444496</c:v>
                </c:pt>
                <c:pt idx="7371">
                  <c:v>41075.958333333343</c:v>
                </c:pt>
                <c:pt idx="7372">
                  <c:v>41075.972222222219</c:v>
                </c:pt>
                <c:pt idx="7373">
                  <c:v>41075.986111111109</c:v>
                </c:pt>
                <c:pt idx="7374">
                  <c:v>41076</c:v>
                </c:pt>
                <c:pt idx="7375">
                  <c:v>41076.013888888891</c:v>
                </c:pt>
                <c:pt idx="7376">
                  <c:v>41076.027777777774</c:v>
                </c:pt>
                <c:pt idx="7377">
                  <c:v>41076.041666666613</c:v>
                </c:pt>
                <c:pt idx="7378">
                  <c:v>41076.055555555562</c:v>
                </c:pt>
                <c:pt idx="7379">
                  <c:v>41076.069444444445</c:v>
                </c:pt>
                <c:pt idx="7380">
                  <c:v>41076.083333333336</c:v>
                </c:pt>
                <c:pt idx="7381">
                  <c:v>41076.097222222204</c:v>
                </c:pt>
                <c:pt idx="7382">
                  <c:v>41076.111111111066</c:v>
                </c:pt>
                <c:pt idx="7383">
                  <c:v>41076.124999999993</c:v>
                </c:pt>
                <c:pt idx="7384">
                  <c:v>41076.138888888891</c:v>
                </c:pt>
                <c:pt idx="7385">
                  <c:v>41076.152777777781</c:v>
                </c:pt>
                <c:pt idx="7386">
                  <c:v>41076.166666666613</c:v>
                </c:pt>
                <c:pt idx="7387">
                  <c:v>41076.180555555562</c:v>
                </c:pt>
                <c:pt idx="7388">
                  <c:v>41076.194444444445</c:v>
                </c:pt>
                <c:pt idx="7389">
                  <c:v>41076.208333333336</c:v>
                </c:pt>
                <c:pt idx="7390">
                  <c:v>41076.222222222204</c:v>
                </c:pt>
                <c:pt idx="7391">
                  <c:v>41076.236111111066</c:v>
                </c:pt>
                <c:pt idx="7392">
                  <c:v>41076.25</c:v>
                </c:pt>
                <c:pt idx="7393">
                  <c:v>41076.263888888876</c:v>
                </c:pt>
                <c:pt idx="7394">
                  <c:v>41076.277777777774</c:v>
                </c:pt>
                <c:pt idx="7395">
                  <c:v>41076.291666666577</c:v>
                </c:pt>
                <c:pt idx="7396">
                  <c:v>41076.305555555562</c:v>
                </c:pt>
                <c:pt idx="7397">
                  <c:v>41076.319444444496</c:v>
                </c:pt>
                <c:pt idx="7398">
                  <c:v>41076.333333333336</c:v>
                </c:pt>
                <c:pt idx="7399">
                  <c:v>41076.347222222219</c:v>
                </c:pt>
                <c:pt idx="7400">
                  <c:v>41076.361111111066</c:v>
                </c:pt>
                <c:pt idx="7401">
                  <c:v>41076.375</c:v>
                </c:pt>
                <c:pt idx="7402">
                  <c:v>41076.388888888956</c:v>
                </c:pt>
                <c:pt idx="7403">
                  <c:v>41076.402777777781</c:v>
                </c:pt>
                <c:pt idx="7404">
                  <c:v>41076.416666666664</c:v>
                </c:pt>
                <c:pt idx="7405">
                  <c:v>41076.430555555562</c:v>
                </c:pt>
                <c:pt idx="7406">
                  <c:v>41076.444444444496</c:v>
                </c:pt>
                <c:pt idx="7407">
                  <c:v>41076.458333333343</c:v>
                </c:pt>
                <c:pt idx="7408">
                  <c:v>41076.472222222219</c:v>
                </c:pt>
                <c:pt idx="7409">
                  <c:v>41076.486111111109</c:v>
                </c:pt>
                <c:pt idx="7410">
                  <c:v>41076.5</c:v>
                </c:pt>
                <c:pt idx="7411">
                  <c:v>41076.513888888891</c:v>
                </c:pt>
                <c:pt idx="7412">
                  <c:v>41076.527777777774</c:v>
                </c:pt>
                <c:pt idx="7413">
                  <c:v>41076.541666666613</c:v>
                </c:pt>
                <c:pt idx="7414">
                  <c:v>41076.555555555562</c:v>
                </c:pt>
                <c:pt idx="7415">
                  <c:v>41076.569444444445</c:v>
                </c:pt>
                <c:pt idx="7416">
                  <c:v>41076.583333333336</c:v>
                </c:pt>
                <c:pt idx="7417">
                  <c:v>41076.597222222204</c:v>
                </c:pt>
                <c:pt idx="7418">
                  <c:v>41076.611111111066</c:v>
                </c:pt>
                <c:pt idx="7419">
                  <c:v>41076.624999999993</c:v>
                </c:pt>
                <c:pt idx="7420">
                  <c:v>41076.638888888891</c:v>
                </c:pt>
                <c:pt idx="7421">
                  <c:v>41076.652777777781</c:v>
                </c:pt>
                <c:pt idx="7422">
                  <c:v>41076.666666666613</c:v>
                </c:pt>
                <c:pt idx="7423">
                  <c:v>41076.680555555562</c:v>
                </c:pt>
                <c:pt idx="7424">
                  <c:v>41076.694444444445</c:v>
                </c:pt>
                <c:pt idx="7425">
                  <c:v>41076.708333333336</c:v>
                </c:pt>
                <c:pt idx="7426">
                  <c:v>41076.722222222204</c:v>
                </c:pt>
                <c:pt idx="7427">
                  <c:v>41076.736111111066</c:v>
                </c:pt>
                <c:pt idx="7428">
                  <c:v>41076.75</c:v>
                </c:pt>
                <c:pt idx="7429">
                  <c:v>41076.763888888876</c:v>
                </c:pt>
                <c:pt idx="7430">
                  <c:v>41076.777777777774</c:v>
                </c:pt>
                <c:pt idx="7431">
                  <c:v>41076.791666666577</c:v>
                </c:pt>
                <c:pt idx="7432">
                  <c:v>41076.805555555562</c:v>
                </c:pt>
                <c:pt idx="7433">
                  <c:v>41076.819444444496</c:v>
                </c:pt>
                <c:pt idx="7434">
                  <c:v>41076.833333333336</c:v>
                </c:pt>
                <c:pt idx="7435">
                  <c:v>41076.847222222219</c:v>
                </c:pt>
                <c:pt idx="7436">
                  <c:v>41076.861111111066</c:v>
                </c:pt>
                <c:pt idx="7437">
                  <c:v>41076.875</c:v>
                </c:pt>
                <c:pt idx="7438">
                  <c:v>41076.888888888956</c:v>
                </c:pt>
                <c:pt idx="7439">
                  <c:v>41076.902777777781</c:v>
                </c:pt>
                <c:pt idx="7440">
                  <c:v>41076.916666666664</c:v>
                </c:pt>
                <c:pt idx="7441">
                  <c:v>41076.930555555562</c:v>
                </c:pt>
                <c:pt idx="7442">
                  <c:v>41076.944444444496</c:v>
                </c:pt>
                <c:pt idx="7443">
                  <c:v>41076.958333333343</c:v>
                </c:pt>
                <c:pt idx="7444">
                  <c:v>41076.972222222219</c:v>
                </c:pt>
                <c:pt idx="7445">
                  <c:v>41076.986111111109</c:v>
                </c:pt>
                <c:pt idx="7446">
                  <c:v>41077</c:v>
                </c:pt>
                <c:pt idx="7447">
                  <c:v>41077.013888888891</c:v>
                </c:pt>
                <c:pt idx="7448">
                  <c:v>41077.027777777774</c:v>
                </c:pt>
                <c:pt idx="7449">
                  <c:v>41077.041666666613</c:v>
                </c:pt>
                <c:pt idx="7450">
                  <c:v>41077.055555555562</c:v>
                </c:pt>
                <c:pt idx="7451">
                  <c:v>41077.069444444445</c:v>
                </c:pt>
                <c:pt idx="7452">
                  <c:v>41077.083333333336</c:v>
                </c:pt>
                <c:pt idx="7453">
                  <c:v>41077.097222222204</c:v>
                </c:pt>
                <c:pt idx="7454">
                  <c:v>41077.111111111066</c:v>
                </c:pt>
                <c:pt idx="7455">
                  <c:v>41077.124999999993</c:v>
                </c:pt>
                <c:pt idx="7456">
                  <c:v>41077.138888888891</c:v>
                </c:pt>
                <c:pt idx="7457">
                  <c:v>41077.152777777781</c:v>
                </c:pt>
                <c:pt idx="7458">
                  <c:v>41077.166666666613</c:v>
                </c:pt>
                <c:pt idx="7459">
                  <c:v>41077.180555555562</c:v>
                </c:pt>
                <c:pt idx="7460">
                  <c:v>41077.194444444445</c:v>
                </c:pt>
                <c:pt idx="7461">
                  <c:v>41077.208333333336</c:v>
                </c:pt>
                <c:pt idx="7462">
                  <c:v>41077.222222222204</c:v>
                </c:pt>
                <c:pt idx="7463">
                  <c:v>41077.236111111066</c:v>
                </c:pt>
                <c:pt idx="7464">
                  <c:v>41077.25</c:v>
                </c:pt>
                <c:pt idx="7465">
                  <c:v>41077.263888888876</c:v>
                </c:pt>
                <c:pt idx="7466">
                  <c:v>41077.277777777774</c:v>
                </c:pt>
                <c:pt idx="7467">
                  <c:v>41077.291666666577</c:v>
                </c:pt>
                <c:pt idx="7468">
                  <c:v>41077.305555555562</c:v>
                </c:pt>
                <c:pt idx="7469">
                  <c:v>41077.319444444496</c:v>
                </c:pt>
                <c:pt idx="7470">
                  <c:v>41077.333333333336</c:v>
                </c:pt>
                <c:pt idx="7471">
                  <c:v>41077.347222222219</c:v>
                </c:pt>
                <c:pt idx="7472">
                  <c:v>41077.361111111066</c:v>
                </c:pt>
                <c:pt idx="7473">
                  <c:v>41077.375</c:v>
                </c:pt>
                <c:pt idx="7474">
                  <c:v>41077.388888888956</c:v>
                </c:pt>
                <c:pt idx="7475">
                  <c:v>41077.402777777781</c:v>
                </c:pt>
                <c:pt idx="7476">
                  <c:v>41077.416666666664</c:v>
                </c:pt>
                <c:pt idx="7477">
                  <c:v>41077.430555555562</c:v>
                </c:pt>
                <c:pt idx="7478">
                  <c:v>41077.444444444496</c:v>
                </c:pt>
                <c:pt idx="7479">
                  <c:v>41077.458333333343</c:v>
                </c:pt>
                <c:pt idx="7480">
                  <c:v>41077.472222222219</c:v>
                </c:pt>
                <c:pt idx="7481">
                  <c:v>41077.486111111109</c:v>
                </c:pt>
                <c:pt idx="7482">
                  <c:v>41077.5</c:v>
                </c:pt>
                <c:pt idx="7483">
                  <c:v>41077.513888888891</c:v>
                </c:pt>
                <c:pt idx="7484">
                  <c:v>41077.527777777774</c:v>
                </c:pt>
                <c:pt idx="7485">
                  <c:v>41077.541666666613</c:v>
                </c:pt>
                <c:pt idx="7486">
                  <c:v>41077.555555555562</c:v>
                </c:pt>
                <c:pt idx="7487">
                  <c:v>41077.569444444445</c:v>
                </c:pt>
                <c:pt idx="7488">
                  <c:v>41077.583333333336</c:v>
                </c:pt>
                <c:pt idx="7489">
                  <c:v>41077.597222222204</c:v>
                </c:pt>
                <c:pt idx="7490">
                  <c:v>41077.611111111066</c:v>
                </c:pt>
                <c:pt idx="7491">
                  <c:v>41077.624999999993</c:v>
                </c:pt>
                <c:pt idx="7492">
                  <c:v>41077.638888888891</c:v>
                </c:pt>
                <c:pt idx="7493">
                  <c:v>41077.652777777781</c:v>
                </c:pt>
                <c:pt idx="7494">
                  <c:v>41077.666666666613</c:v>
                </c:pt>
                <c:pt idx="7495">
                  <c:v>41077.680555555562</c:v>
                </c:pt>
                <c:pt idx="7496">
                  <c:v>41077.694444444445</c:v>
                </c:pt>
                <c:pt idx="7497">
                  <c:v>41077.708333333336</c:v>
                </c:pt>
                <c:pt idx="7498">
                  <c:v>41077.722222222204</c:v>
                </c:pt>
                <c:pt idx="7499">
                  <c:v>41077.736111111066</c:v>
                </c:pt>
                <c:pt idx="7500">
                  <c:v>41077.75</c:v>
                </c:pt>
                <c:pt idx="7501">
                  <c:v>41077.763888888876</c:v>
                </c:pt>
                <c:pt idx="7502">
                  <c:v>41077.777777777774</c:v>
                </c:pt>
                <c:pt idx="7503">
                  <c:v>41077.791666666577</c:v>
                </c:pt>
                <c:pt idx="7504">
                  <c:v>41077.805555555562</c:v>
                </c:pt>
                <c:pt idx="7505">
                  <c:v>41077.819444444496</c:v>
                </c:pt>
                <c:pt idx="7506">
                  <c:v>41077.833333333336</c:v>
                </c:pt>
                <c:pt idx="7507">
                  <c:v>41077.847222222219</c:v>
                </c:pt>
                <c:pt idx="7508">
                  <c:v>41077.861111111066</c:v>
                </c:pt>
                <c:pt idx="7509">
                  <c:v>41077.875</c:v>
                </c:pt>
                <c:pt idx="7510">
                  <c:v>41077.888888888956</c:v>
                </c:pt>
                <c:pt idx="7511">
                  <c:v>41077.902777777781</c:v>
                </c:pt>
                <c:pt idx="7512">
                  <c:v>41077.916666666664</c:v>
                </c:pt>
                <c:pt idx="7513">
                  <c:v>41077.930555555562</c:v>
                </c:pt>
                <c:pt idx="7514">
                  <c:v>41077.944444444496</c:v>
                </c:pt>
                <c:pt idx="7515">
                  <c:v>41077.958333333343</c:v>
                </c:pt>
                <c:pt idx="7516">
                  <c:v>41077.972222222219</c:v>
                </c:pt>
                <c:pt idx="7517">
                  <c:v>41077.986111111109</c:v>
                </c:pt>
                <c:pt idx="7518">
                  <c:v>41078</c:v>
                </c:pt>
                <c:pt idx="7519">
                  <c:v>41078.013888888891</c:v>
                </c:pt>
                <c:pt idx="7520">
                  <c:v>41078.027777777774</c:v>
                </c:pt>
                <c:pt idx="7521">
                  <c:v>41078.041666666613</c:v>
                </c:pt>
                <c:pt idx="7522">
                  <c:v>41078.055555555562</c:v>
                </c:pt>
                <c:pt idx="7523">
                  <c:v>41078.069444444445</c:v>
                </c:pt>
                <c:pt idx="7524">
                  <c:v>41078.083333333336</c:v>
                </c:pt>
                <c:pt idx="7525">
                  <c:v>41078.097222222204</c:v>
                </c:pt>
                <c:pt idx="7526">
                  <c:v>41078.111111111066</c:v>
                </c:pt>
                <c:pt idx="7527">
                  <c:v>41078.124999999993</c:v>
                </c:pt>
                <c:pt idx="7528">
                  <c:v>41078.138888888891</c:v>
                </c:pt>
                <c:pt idx="7529">
                  <c:v>41078.152777777781</c:v>
                </c:pt>
                <c:pt idx="7530">
                  <c:v>41078.166666666613</c:v>
                </c:pt>
                <c:pt idx="7531">
                  <c:v>41078.180555555562</c:v>
                </c:pt>
                <c:pt idx="7532">
                  <c:v>41078.194444444445</c:v>
                </c:pt>
                <c:pt idx="7533">
                  <c:v>41078.208333333336</c:v>
                </c:pt>
                <c:pt idx="7534">
                  <c:v>41078.222222222204</c:v>
                </c:pt>
                <c:pt idx="7535">
                  <c:v>41078.236111111066</c:v>
                </c:pt>
                <c:pt idx="7536">
                  <c:v>41078.25</c:v>
                </c:pt>
                <c:pt idx="7537">
                  <c:v>41078.263888888876</c:v>
                </c:pt>
                <c:pt idx="7538">
                  <c:v>41078.277777777774</c:v>
                </c:pt>
                <c:pt idx="7539">
                  <c:v>41078.291666666577</c:v>
                </c:pt>
                <c:pt idx="7540">
                  <c:v>41078.305555555562</c:v>
                </c:pt>
                <c:pt idx="7541">
                  <c:v>41078.319444444496</c:v>
                </c:pt>
                <c:pt idx="7542">
                  <c:v>41078.333333333336</c:v>
                </c:pt>
                <c:pt idx="7543">
                  <c:v>41078.347222222219</c:v>
                </c:pt>
                <c:pt idx="7544">
                  <c:v>41078.361111111066</c:v>
                </c:pt>
                <c:pt idx="7545">
                  <c:v>41078.375</c:v>
                </c:pt>
                <c:pt idx="7546">
                  <c:v>41078.388888888956</c:v>
                </c:pt>
                <c:pt idx="7547">
                  <c:v>41078.402777777781</c:v>
                </c:pt>
                <c:pt idx="7548">
                  <c:v>41078.416666666664</c:v>
                </c:pt>
                <c:pt idx="7549">
                  <c:v>41078.430555555562</c:v>
                </c:pt>
                <c:pt idx="7550">
                  <c:v>41078.444444444496</c:v>
                </c:pt>
                <c:pt idx="7551">
                  <c:v>41078.458333333343</c:v>
                </c:pt>
                <c:pt idx="7552">
                  <c:v>41078.472222222219</c:v>
                </c:pt>
                <c:pt idx="7553">
                  <c:v>41078.486111111109</c:v>
                </c:pt>
                <c:pt idx="7554">
                  <c:v>41078.5</c:v>
                </c:pt>
                <c:pt idx="7555">
                  <c:v>41078.513888888891</c:v>
                </c:pt>
                <c:pt idx="7556">
                  <c:v>41078.527777777774</c:v>
                </c:pt>
                <c:pt idx="7557">
                  <c:v>41078.541666666613</c:v>
                </c:pt>
                <c:pt idx="7558">
                  <c:v>41078.555555555562</c:v>
                </c:pt>
                <c:pt idx="7559">
                  <c:v>41078.569444444445</c:v>
                </c:pt>
                <c:pt idx="7560">
                  <c:v>41078.583333333336</c:v>
                </c:pt>
                <c:pt idx="7561">
                  <c:v>41078.597222222204</c:v>
                </c:pt>
                <c:pt idx="7562">
                  <c:v>41078.611111111066</c:v>
                </c:pt>
                <c:pt idx="7563">
                  <c:v>41078.624999999993</c:v>
                </c:pt>
                <c:pt idx="7564">
                  <c:v>41078.638888888891</c:v>
                </c:pt>
                <c:pt idx="7565">
                  <c:v>41078.652777777781</c:v>
                </c:pt>
                <c:pt idx="7566">
                  <c:v>41078.666666666613</c:v>
                </c:pt>
                <c:pt idx="7567">
                  <c:v>41078.680555555562</c:v>
                </c:pt>
                <c:pt idx="7568">
                  <c:v>41078.694444444445</c:v>
                </c:pt>
                <c:pt idx="7569">
                  <c:v>41078.708333333336</c:v>
                </c:pt>
                <c:pt idx="7570">
                  <c:v>41078.722222222204</c:v>
                </c:pt>
                <c:pt idx="7571">
                  <c:v>41078.736111111066</c:v>
                </c:pt>
                <c:pt idx="7572">
                  <c:v>41078.75</c:v>
                </c:pt>
                <c:pt idx="7573">
                  <c:v>41078.763888888876</c:v>
                </c:pt>
                <c:pt idx="7574">
                  <c:v>41078.777777777774</c:v>
                </c:pt>
                <c:pt idx="7575">
                  <c:v>41078.791666666577</c:v>
                </c:pt>
                <c:pt idx="7576">
                  <c:v>41078.805555555562</c:v>
                </c:pt>
                <c:pt idx="7577">
                  <c:v>41078.819444444496</c:v>
                </c:pt>
                <c:pt idx="7578">
                  <c:v>41078.833333333336</c:v>
                </c:pt>
                <c:pt idx="7579">
                  <c:v>41078.847222222219</c:v>
                </c:pt>
                <c:pt idx="7580">
                  <c:v>41078.861111111066</c:v>
                </c:pt>
                <c:pt idx="7581">
                  <c:v>41078.875</c:v>
                </c:pt>
                <c:pt idx="7582">
                  <c:v>41078.888888888956</c:v>
                </c:pt>
                <c:pt idx="7583">
                  <c:v>41078.902777777781</c:v>
                </c:pt>
                <c:pt idx="7584">
                  <c:v>41078.916666666664</c:v>
                </c:pt>
                <c:pt idx="7585">
                  <c:v>41078.930555555562</c:v>
                </c:pt>
                <c:pt idx="7586">
                  <c:v>41078.944444444496</c:v>
                </c:pt>
                <c:pt idx="7587">
                  <c:v>41078.958333333343</c:v>
                </c:pt>
                <c:pt idx="7588">
                  <c:v>41078.972222222219</c:v>
                </c:pt>
                <c:pt idx="7589">
                  <c:v>41078.986111111109</c:v>
                </c:pt>
                <c:pt idx="7590">
                  <c:v>41079</c:v>
                </c:pt>
                <c:pt idx="7591">
                  <c:v>41079.013888888891</c:v>
                </c:pt>
                <c:pt idx="7592">
                  <c:v>41079.027777777774</c:v>
                </c:pt>
                <c:pt idx="7593">
                  <c:v>41079.041666666613</c:v>
                </c:pt>
                <c:pt idx="7594">
                  <c:v>41079.055555555562</c:v>
                </c:pt>
                <c:pt idx="7595">
                  <c:v>41079.069444444445</c:v>
                </c:pt>
                <c:pt idx="7596">
                  <c:v>41079.083333333336</c:v>
                </c:pt>
                <c:pt idx="7597">
                  <c:v>41079.097222222204</c:v>
                </c:pt>
                <c:pt idx="7598">
                  <c:v>41079.111111111066</c:v>
                </c:pt>
                <c:pt idx="7599">
                  <c:v>41079.124999999993</c:v>
                </c:pt>
                <c:pt idx="7600">
                  <c:v>41079.138888888891</c:v>
                </c:pt>
                <c:pt idx="7601">
                  <c:v>41079.152777777781</c:v>
                </c:pt>
                <c:pt idx="7602">
                  <c:v>41079.166666666613</c:v>
                </c:pt>
                <c:pt idx="7603">
                  <c:v>41079.180555555562</c:v>
                </c:pt>
                <c:pt idx="7604">
                  <c:v>41079.194444444445</c:v>
                </c:pt>
                <c:pt idx="7605">
                  <c:v>41079.208333333336</c:v>
                </c:pt>
                <c:pt idx="7606">
                  <c:v>41079.222222222204</c:v>
                </c:pt>
                <c:pt idx="7607">
                  <c:v>41079.236111111066</c:v>
                </c:pt>
                <c:pt idx="7608">
                  <c:v>41079.25</c:v>
                </c:pt>
                <c:pt idx="7609">
                  <c:v>41079.263888888876</c:v>
                </c:pt>
                <c:pt idx="7610">
                  <c:v>41079.277777777774</c:v>
                </c:pt>
                <c:pt idx="7611">
                  <c:v>41079.291666666577</c:v>
                </c:pt>
                <c:pt idx="7612">
                  <c:v>41079.305555555562</c:v>
                </c:pt>
                <c:pt idx="7613">
                  <c:v>41079.319444444496</c:v>
                </c:pt>
                <c:pt idx="7614">
                  <c:v>41079.333333333336</c:v>
                </c:pt>
                <c:pt idx="7615">
                  <c:v>41079.347222222219</c:v>
                </c:pt>
                <c:pt idx="7616">
                  <c:v>41079.361111111066</c:v>
                </c:pt>
                <c:pt idx="7617">
                  <c:v>41079.375</c:v>
                </c:pt>
                <c:pt idx="7618">
                  <c:v>41079.388888888956</c:v>
                </c:pt>
                <c:pt idx="7619">
                  <c:v>41079.402777777781</c:v>
                </c:pt>
                <c:pt idx="7620">
                  <c:v>41079.416666666664</c:v>
                </c:pt>
                <c:pt idx="7621">
                  <c:v>41079.430555555562</c:v>
                </c:pt>
                <c:pt idx="7622">
                  <c:v>41079.444444444496</c:v>
                </c:pt>
                <c:pt idx="7623">
                  <c:v>41079.458333333343</c:v>
                </c:pt>
                <c:pt idx="7624">
                  <c:v>41079.472222222219</c:v>
                </c:pt>
                <c:pt idx="7625">
                  <c:v>41079.486111111109</c:v>
                </c:pt>
                <c:pt idx="7626">
                  <c:v>41079.5</c:v>
                </c:pt>
                <c:pt idx="7627">
                  <c:v>41079.513888888891</c:v>
                </c:pt>
                <c:pt idx="7628">
                  <c:v>41079.527777777774</c:v>
                </c:pt>
                <c:pt idx="7629">
                  <c:v>41079.541666666613</c:v>
                </c:pt>
                <c:pt idx="7630">
                  <c:v>41079.555555555562</c:v>
                </c:pt>
                <c:pt idx="7631">
                  <c:v>41079.569444444445</c:v>
                </c:pt>
                <c:pt idx="7632">
                  <c:v>41079.583333333336</c:v>
                </c:pt>
                <c:pt idx="7633">
                  <c:v>41079.597222222204</c:v>
                </c:pt>
                <c:pt idx="7634">
                  <c:v>41079.611111111066</c:v>
                </c:pt>
                <c:pt idx="7635">
                  <c:v>41079.624999999993</c:v>
                </c:pt>
                <c:pt idx="7636">
                  <c:v>41079.638888888891</c:v>
                </c:pt>
                <c:pt idx="7637">
                  <c:v>41079.652777777781</c:v>
                </c:pt>
                <c:pt idx="7638">
                  <c:v>41079.666666666613</c:v>
                </c:pt>
                <c:pt idx="7639">
                  <c:v>41079.680555555562</c:v>
                </c:pt>
                <c:pt idx="7640">
                  <c:v>41079.694444444445</c:v>
                </c:pt>
                <c:pt idx="7641">
                  <c:v>41079.708333333336</c:v>
                </c:pt>
                <c:pt idx="7642">
                  <c:v>41079.722222222204</c:v>
                </c:pt>
                <c:pt idx="7643">
                  <c:v>41079.736111111066</c:v>
                </c:pt>
                <c:pt idx="7644">
                  <c:v>41079.75</c:v>
                </c:pt>
                <c:pt idx="7645">
                  <c:v>41079.763888888876</c:v>
                </c:pt>
                <c:pt idx="7646">
                  <c:v>41079.777777777774</c:v>
                </c:pt>
                <c:pt idx="7647">
                  <c:v>41079.791666666577</c:v>
                </c:pt>
                <c:pt idx="7648">
                  <c:v>41079.805555555562</c:v>
                </c:pt>
                <c:pt idx="7649">
                  <c:v>41079.819444444496</c:v>
                </c:pt>
                <c:pt idx="7650">
                  <c:v>41079.833333333336</c:v>
                </c:pt>
                <c:pt idx="7651">
                  <c:v>41079.847222222219</c:v>
                </c:pt>
                <c:pt idx="7652">
                  <c:v>41079.861111111066</c:v>
                </c:pt>
                <c:pt idx="7653">
                  <c:v>41079.875</c:v>
                </c:pt>
                <c:pt idx="7654">
                  <c:v>41079.888888888956</c:v>
                </c:pt>
                <c:pt idx="7655">
                  <c:v>41079.902777777781</c:v>
                </c:pt>
                <c:pt idx="7656">
                  <c:v>41079.916666666664</c:v>
                </c:pt>
                <c:pt idx="7657">
                  <c:v>41079.930555555562</c:v>
                </c:pt>
                <c:pt idx="7658">
                  <c:v>41079.944444444496</c:v>
                </c:pt>
                <c:pt idx="7659">
                  <c:v>41079.958333333343</c:v>
                </c:pt>
                <c:pt idx="7660">
                  <c:v>41079.972222222219</c:v>
                </c:pt>
                <c:pt idx="7661">
                  <c:v>41079.986111111109</c:v>
                </c:pt>
                <c:pt idx="7662">
                  <c:v>41080</c:v>
                </c:pt>
                <c:pt idx="7663">
                  <c:v>41080.013888888891</c:v>
                </c:pt>
                <c:pt idx="7664">
                  <c:v>41080.027777777774</c:v>
                </c:pt>
                <c:pt idx="7665">
                  <c:v>41080.041666666613</c:v>
                </c:pt>
                <c:pt idx="7666">
                  <c:v>41080.055555555562</c:v>
                </c:pt>
                <c:pt idx="7667">
                  <c:v>41080.069444444445</c:v>
                </c:pt>
                <c:pt idx="7668">
                  <c:v>41080.083333333336</c:v>
                </c:pt>
                <c:pt idx="7669">
                  <c:v>41080.097222222204</c:v>
                </c:pt>
                <c:pt idx="7670">
                  <c:v>41080.111111111066</c:v>
                </c:pt>
                <c:pt idx="7671">
                  <c:v>41080.124999999993</c:v>
                </c:pt>
                <c:pt idx="7672">
                  <c:v>41080.138888888891</c:v>
                </c:pt>
                <c:pt idx="7673">
                  <c:v>41080.152777777781</c:v>
                </c:pt>
                <c:pt idx="7674">
                  <c:v>41080.166666666613</c:v>
                </c:pt>
                <c:pt idx="7675">
                  <c:v>41080.180555555562</c:v>
                </c:pt>
                <c:pt idx="7676">
                  <c:v>41080.194444444445</c:v>
                </c:pt>
                <c:pt idx="7677">
                  <c:v>41080.208333333336</c:v>
                </c:pt>
                <c:pt idx="7678">
                  <c:v>41080.222222222204</c:v>
                </c:pt>
                <c:pt idx="7679">
                  <c:v>41080.236111111066</c:v>
                </c:pt>
                <c:pt idx="7680">
                  <c:v>41080.25</c:v>
                </c:pt>
                <c:pt idx="7681">
                  <c:v>41080.263888888876</c:v>
                </c:pt>
                <c:pt idx="7682">
                  <c:v>41080.277777777774</c:v>
                </c:pt>
                <c:pt idx="7683">
                  <c:v>41080.291666666577</c:v>
                </c:pt>
                <c:pt idx="7684">
                  <c:v>41080.305555555562</c:v>
                </c:pt>
                <c:pt idx="7685">
                  <c:v>41080.319444444496</c:v>
                </c:pt>
                <c:pt idx="7686">
                  <c:v>41080.333333333336</c:v>
                </c:pt>
                <c:pt idx="7687">
                  <c:v>41080.347222222219</c:v>
                </c:pt>
                <c:pt idx="7688">
                  <c:v>41080.361111111066</c:v>
                </c:pt>
                <c:pt idx="7689">
                  <c:v>41080.375</c:v>
                </c:pt>
                <c:pt idx="7690">
                  <c:v>41080.388888888956</c:v>
                </c:pt>
                <c:pt idx="7691">
                  <c:v>41080.402777777781</c:v>
                </c:pt>
                <c:pt idx="7692">
                  <c:v>41080.416666666664</c:v>
                </c:pt>
                <c:pt idx="7693">
                  <c:v>41080.430555555562</c:v>
                </c:pt>
                <c:pt idx="7694">
                  <c:v>41080.444444444496</c:v>
                </c:pt>
                <c:pt idx="7695">
                  <c:v>41080.458333333343</c:v>
                </c:pt>
                <c:pt idx="7696">
                  <c:v>41080.472222222219</c:v>
                </c:pt>
                <c:pt idx="7697">
                  <c:v>41080.486111111109</c:v>
                </c:pt>
                <c:pt idx="7698">
                  <c:v>41080.5</c:v>
                </c:pt>
                <c:pt idx="7699">
                  <c:v>41080.513888888891</c:v>
                </c:pt>
                <c:pt idx="7700">
                  <c:v>41080.527777777774</c:v>
                </c:pt>
                <c:pt idx="7701">
                  <c:v>41080.541666666613</c:v>
                </c:pt>
                <c:pt idx="7702">
                  <c:v>41080.555555555562</c:v>
                </c:pt>
                <c:pt idx="7703">
                  <c:v>41080.569444444445</c:v>
                </c:pt>
                <c:pt idx="7704">
                  <c:v>41080.583333333336</c:v>
                </c:pt>
                <c:pt idx="7705">
                  <c:v>41080.597222222204</c:v>
                </c:pt>
                <c:pt idx="7706">
                  <c:v>41080.611111111066</c:v>
                </c:pt>
                <c:pt idx="7707">
                  <c:v>41080.624999999993</c:v>
                </c:pt>
                <c:pt idx="7708">
                  <c:v>41080.638888888891</c:v>
                </c:pt>
                <c:pt idx="7709">
                  <c:v>41080.652777777781</c:v>
                </c:pt>
                <c:pt idx="7710">
                  <c:v>41080.666666666613</c:v>
                </c:pt>
                <c:pt idx="7711">
                  <c:v>41080.680555555562</c:v>
                </c:pt>
                <c:pt idx="7712">
                  <c:v>41080.694444444445</c:v>
                </c:pt>
                <c:pt idx="7713">
                  <c:v>41080.708333333336</c:v>
                </c:pt>
                <c:pt idx="7714">
                  <c:v>41080.722222222204</c:v>
                </c:pt>
                <c:pt idx="7715">
                  <c:v>41080.736111111066</c:v>
                </c:pt>
                <c:pt idx="7716">
                  <c:v>41080.75</c:v>
                </c:pt>
                <c:pt idx="7717">
                  <c:v>41080.763888888876</c:v>
                </c:pt>
                <c:pt idx="7718">
                  <c:v>41080.777777777774</c:v>
                </c:pt>
                <c:pt idx="7719">
                  <c:v>41080.791666666577</c:v>
                </c:pt>
                <c:pt idx="7720">
                  <c:v>41080.805555555562</c:v>
                </c:pt>
                <c:pt idx="7721">
                  <c:v>41080.819444444496</c:v>
                </c:pt>
                <c:pt idx="7722">
                  <c:v>41080.833333333336</c:v>
                </c:pt>
                <c:pt idx="7723">
                  <c:v>41080.847222222219</c:v>
                </c:pt>
                <c:pt idx="7724">
                  <c:v>41080.861111111066</c:v>
                </c:pt>
                <c:pt idx="7725">
                  <c:v>41080.875</c:v>
                </c:pt>
                <c:pt idx="7726">
                  <c:v>41080.888888888956</c:v>
                </c:pt>
                <c:pt idx="7727">
                  <c:v>41080.902777777781</c:v>
                </c:pt>
                <c:pt idx="7728">
                  <c:v>41080.916666666664</c:v>
                </c:pt>
                <c:pt idx="7729">
                  <c:v>41080.930555555562</c:v>
                </c:pt>
                <c:pt idx="7730">
                  <c:v>41080.944444444496</c:v>
                </c:pt>
                <c:pt idx="7731">
                  <c:v>41080.958333333343</c:v>
                </c:pt>
                <c:pt idx="7732">
                  <c:v>41080.972222222219</c:v>
                </c:pt>
                <c:pt idx="7733">
                  <c:v>41080.986111111109</c:v>
                </c:pt>
                <c:pt idx="7734">
                  <c:v>41081</c:v>
                </c:pt>
                <c:pt idx="7735">
                  <c:v>41081.013888888891</c:v>
                </c:pt>
                <c:pt idx="7736">
                  <c:v>41081.027777777774</c:v>
                </c:pt>
                <c:pt idx="7737">
                  <c:v>41081.041666666613</c:v>
                </c:pt>
                <c:pt idx="7738">
                  <c:v>41081.055555555562</c:v>
                </c:pt>
                <c:pt idx="7739">
                  <c:v>41081.069444444445</c:v>
                </c:pt>
                <c:pt idx="7740">
                  <c:v>41081.083333333336</c:v>
                </c:pt>
                <c:pt idx="7741">
                  <c:v>41081.097222222204</c:v>
                </c:pt>
                <c:pt idx="7742">
                  <c:v>41081.111111111066</c:v>
                </c:pt>
                <c:pt idx="7743">
                  <c:v>41081.124999999993</c:v>
                </c:pt>
                <c:pt idx="7744">
                  <c:v>41081.138888888891</c:v>
                </c:pt>
                <c:pt idx="7745">
                  <c:v>41081.152777777781</c:v>
                </c:pt>
                <c:pt idx="7746">
                  <c:v>41081.166666666613</c:v>
                </c:pt>
                <c:pt idx="7747">
                  <c:v>41081.180555555562</c:v>
                </c:pt>
                <c:pt idx="7748">
                  <c:v>41081.194444444445</c:v>
                </c:pt>
                <c:pt idx="7749">
                  <c:v>41081.208333333336</c:v>
                </c:pt>
                <c:pt idx="7750">
                  <c:v>41081.222222222204</c:v>
                </c:pt>
                <c:pt idx="7751">
                  <c:v>41081.236111111066</c:v>
                </c:pt>
                <c:pt idx="7752">
                  <c:v>41081.25</c:v>
                </c:pt>
                <c:pt idx="7753">
                  <c:v>41081.263888888876</c:v>
                </c:pt>
                <c:pt idx="7754">
                  <c:v>41081.277777777774</c:v>
                </c:pt>
                <c:pt idx="7755">
                  <c:v>41081.291666666577</c:v>
                </c:pt>
                <c:pt idx="7756">
                  <c:v>41081.305555555562</c:v>
                </c:pt>
                <c:pt idx="7757">
                  <c:v>41081.319444444496</c:v>
                </c:pt>
                <c:pt idx="7758">
                  <c:v>41081.333333333336</c:v>
                </c:pt>
                <c:pt idx="7759">
                  <c:v>41081.347222222219</c:v>
                </c:pt>
                <c:pt idx="7760">
                  <c:v>41081.361111111066</c:v>
                </c:pt>
                <c:pt idx="7761">
                  <c:v>41081.375</c:v>
                </c:pt>
                <c:pt idx="7762">
                  <c:v>41081.388888888956</c:v>
                </c:pt>
                <c:pt idx="7763">
                  <c:v>41081.402777777781</c:v>
                </c:pt>
                <c:pt idx="7764">
                  <c:v>41081.416666666664</c:v>
                </c:pt>
                <c:pt idx="7765">
                  <c:v>41081.430555555562</c:v>
                </c:pt>
                <c:pt idx="7766">
                  <c:v>41081.444444444496</c:v>
                </c:pt>
                <c:pt idx="7767">
                  <c:v>41081.458333333343</c:v>
                </c:pt>
                <c:pt idx="7768">
                  <c:v>41081.472222222219</c:v>
                </c:pt>
                <c:pt idx="7769">
                  <c:v>41081.486111111109</c:v>
                </c:pt>
                <c:pt idx="7770">
                  <c:v>41081.5</c:v>
                </c:pt>
                <c:pt idx="7771">
                  <c:v>41081.513888888891</c:v>
                </c:pt>
                <c:pt idx="7772">
                  <c:v>41081.527777777774</c:v>
                </c:pt>
                <c:pt idx="7773">
                  <c:v>41081.541666666613</c:v>
                </c:pt>
                <c:pt idx="7774">
                  <c:v>41081.555555555562</c:v>
                </c:pt>
                <c:pt idx="7775">
                  <c:v>41081.569444444445</c:v>
                </c:pt>
                <c:pt idx="7776">
                  <c:v>41081.583333333336</c:v>
                </c:pt>
                <c:pt idx="7777">
                  <c:v>41081.597222222204</c:v>
                </c:pt>
                <c:pt idx="7778">
                  <c:v>41081.611111111066</c:v>
                </c:pt>
                <c:pt idx="7779">
                  <c:v>41081.624999999993</c:v>
                </c:pt>
                <c:pt idx="7780">
                  <c:v>41081.638888888891</c:v>
                </c:pt>
                <c:pt idx="7781">
                  <c:v>41081.652777777781</c:v>
                </c:pt>
                <c:pt idx="7782">
                  <c:v>41081.666666666613</c:v>
                </c:pt>
                <c:pt idx="7783">
                  <c:v>41081.680555555562</c:v>
                </c:pt>
                <c:pt idx="7784">
                  <c:v>41081.694444444445</c:v>
                </c:pt>
                <c:pt idx="7785">
                  <c:v>41081.708333333336</c:v>
                </c:pt>
                <c:pt idx="7786">
                  <c:v>41081.722222222204</c:v>
                </c:pt>
                <c:pt idx="7787">
                  <c:v>41081.736111111066</c:v>
                </c:pt>
                <c:pt idx="7788">
                  <c:v>41081.75</c:v>
                </c:pt>
                <c:pt idx="7789">
                  <c:v>41081.763888888876</c:v>
                </c:pt>
                <c:pt idx="7790">
                  <c:v>41081.777777777774</c:v>
                </c:pt>
                <c:pt idx="7791">
                  <c:v>41081.791666666577</c:v>
                </c:pt>
                <c:pt idx="7792">
                  <c:v>41081.805555555562</c:v>
                </c:pt>
                <c:pt idx="7793">
                  <c:v>41081.819444444496</c:v>
                </c:pt>
                <c:pt idx="7794">
                  <c:v>41081.833333333336</c:v>
                </c:pt>
                <c:pt idx="7795">
                  <c:v>41081.847222222219</c:v>
                </c:pt>
                <c:pt idx="7796">
                  <c:v>41081.861111111066</c:v>
                </c:pt>
                <c:pt idx="7797">
                  <c:v>41081.875</c:v>
                </c:pt>
                <c:pt idx="7798">
                  <c:v>41081.888888888956</c:v>
                </c:pt>
                <c:pt idx="7799">
                  <c:v>41081.902777777781</c:v>
                </c:pt>
                <c:pt idx="7800">
                  <c:v>41081.916666666664</c:v>
                </c:pt>
                <c:pt idx="7801">
                  <c:v>41081.930555555562</c:v>
                </c:pt>
                <c:pt idx="7802">
                  <c:v>41081.944444444496</c:v>
                </c:pt>
                <c:pt idx="7803">
                  <c:v>41081.958333333343</c:v>
                </c:pt>
                <c:pt idx="7804">
                  <c:v>41081.972222222219</c:v>
                </c:pt>
                <c:pt idx="7805">
                  <c:v>41081.986111111109</c:v>
                </c:pt>
                <c:pt idx="7806">
                  <c:v>41082</c:v>
                </c:pt>
                <c:pt idx="7807">
                  <c:v>41082.013888888891</c:v>
                </c:pt>
                <c:pt idx="7808">
                  <c:v>41082.027777777774</c:v>
                </c:pt>
                <c:pt idx="7809">
                  <c:v>41082.041666666613</c:v>
                </c:pt>
                <c:pt idx="7810">
                  <c:v>41082.055555555562</c:v>
                </c:pt>
                <c:pt idx="7811">
                  <c:v>41082.069444444445</c:v>
                </c:pt>
                <c:pt idx="7812">
                  <c:v>41082.083333333336</c:v>
                </c:pt>
                <c:pt idx="7813">
                  <c:v>41082.097222222204</c:v>
                </c:pt>
                <c:pt idx="7814">
                  <c:v>41082.111111111066</c:v>
                </c:pt>
                <c:pt idx="7815">
                  <c:v>41082.124999999993</c:v>
                </c:pt>
                <c:pt idx="7816">
                  <c:v>41082.138888888891</c:v>
                </c:pt>
                <c:pt idx="7817">
                  <c:v>41082.152777777781</c:v>
                </c:pt>
                <c:pt idx="7818">
                  <c:v>41082.166666666613</c:v>
                </c:pt>
                <c:pt idx="7819">
                  <c:v>41082.180555555562</c:v>
                </c:pt>
                <c:pt idx="7820">
                  <c:v>41082.194444444445</c:v>
                </c:pt>
                <c:pt idx="7821">
                  <c:v>41082.208333333336</c:v>
                </c:pt>
                <c:pt idx="7822">
                  <c:v>41082.222222222204</c:v>
                </c:pt>
                <c:pt idx="7823">
                  <c:v>41082.236111111066</c:v>
                </c:pt>
                <c:pt idx="7824">
                  <c:v>41082.25</c:v>
                </c:pt>
                <c:pt idx="7825">
                  <c:v>41082.263888888876</c:v>
                </c:pt>
                <c:pt idx="7826">
                  <c:v>41082.277777777774</c:v>
                </c:pt>
                <c:pt idx="7827">
                  <c:v>41082.291666666577</c:v>
                </c:pt>
                <c:pt idx="7828">
                  <c:v>41082.305555555562</c:v>
                </c:pt>
                <c:pt idx="7829">
                  <c:v>41082.319444444496</c:v>
                </c:pt>
                <c:pt idx="7830">
                  <c:v>41082.333333333336</c:v>
                </c:pt>
                <c:pt idx="7831">
                  <c:v>41082.347222222219</c:v>
                </c:pt>
                <c:pt idx="7832">
                  <c:v>41082.361111111066</c:v>
                </c:pt>
                <c:pt idx="7833">
                  <c:v>41082.375</c:v>
                </c:pt>
                <c:pt idx="7834">
                  <c:v>41082.388888888956</c:v>
                </c:pt>
                <c:pt idx="7835">
                  <c:v>41082.402777777781</c:v>
                </c:pt>
                <c:pt idx="7836">
                  <c:v>41082.416666666664</c:v>
                </c:pt>
                <c:pt idx="7837">
                  <c:v>41082.430555555562</c:v>
                </c:pt>
                <c:pt idx="7838">
                  <c:v>41082.444444444496</c:v>
                </c:pt>
                <c:pt idx="7839">
                  <c:v>41082.458333333343</c:v>
                </c:pt>
                <c:pt idx="7840">
                  <c:v>41082.472222222219</c:v>
                </c:pt>
                <c:pt idx="7841">
                  <c:v>41082.486111111109</c:v>
                </c:pt>
                <c:pt idx="7842">
                  <c:v>41082.5</c:v>
                </c:pt>
                <c:pt idx="7843">
                  <c:v>41082.513888888891</c:v>
                </c:pt>
                <c:pt idx="7844">
                  <c:v>41082.527777777774</c:v>
                </c:pt>
                <c:pt idx="7845">
                  <c:v>41082.541666666613</c:v>
                </c:pt>
                <c:pt idx="7846">
                  <c:v>41082.555555555562</c:v>
                </c:pt>
                <c:pt idx="7847">
                  <c:v>41082.569444444445</c:v>
                </c:pt>
                <c:pt idx="7848">
                  <c:v>41082.583333333336</c:v>
                </c:pt>
                <c:pt idx="7849">
                  <c:v>41082.597222222204</c:v>
                </c:pt>
                <c:pt idx="7850">
                  <c:v>41082.611111111066</c:v>
                </c:pt>
                <c:pt idx="7851">
                  <c:v>41082.624999999993</c:v>
                </c:pt>
                <c:pt idx="7852">
                  <c:v>41082.638888888891</c:v>
                </c:pt>
                <c:pt idx="7853">
                  <c:v>41082.652777777781</c:v>
                </c:pt>
                <c:pt idx="7854">
                  <c:v>41082.666666666613</c:v>
                </c:pt>
                <c:pt idx="7855">
                  <c:v>41082.680555555562</c:v>
                </c:pt>
                <c:pt idx="7856">
                  <c:v>41082.694444444445</c:v>
                </c:pt>
                <c:pt idx="7857">
                  <c:v>41082.708333333336</c:v>
                </c:pt>
                <c:pt idx="7858">
                  <c:v>41082.722222222204</c:v>
                </c:pt>
                <c:pt idx="7859">
                  <c:v>41082.736111111066</c:v>
                </c:pt>
                <c:pt idx="7860">
                  <c:v>41082.75</c:v>
                </c:pt>
                <c:pt idx="7861">
                  <c:v>41082.763888888876</c:v>
                </c:pt>
                <c:pt idx="7862">
                  <c:v>41082.777777777774</c:v>
                </c:pt>
                <c:pt idx="7863">
                  <c:v>41082.791666666577</c:v>
                </c:pt>
                <c:pt idx="7864">
                  <c:v>41082.805555555562</c:v>
                </c:pt>
                <c:pt idx="7865">
                  <c:v>41082.819444444496</c:v>
                </c:pt>
                <c:pt idx="7866">
                  <c:v>41082.833333333336</c:v>
                </c:pt>
                <c:pt idx="7867">
                  <c:v>41082.847222222219</c:v>
                </c:pt>
                <c:pt idx="7868">
                  <c:v>41082.861111111066</c:v>
                </c:pt>
                <c:pt idx="7869">
                  <c:v>41082.875</c:v>
                </c:pt>
                <c:pt idx="7870">
                  <c:v>41082.888888888956</c:v>
                </c:pt>
                <c:pt idx="7871">
                  <c:v>41082.902777777781</c:v>
                </c:pt>
                <c:pt idx="7872">
                  <c:v>41082.916666666664</c:v>
                </c:pt>
                <c:pt idx="7873">
                  <c:v>41082.930555555562</c:v>
                </c:pt>
                <c:pt idx="7874">
                  <c:v>41082.944444444496</c:v>
                </c:pt>
                <c:pt idx="7875">
                  <c:v>41082.958333333343</c:v>
                </c:pt>
                <c:pt idx="7876">
                  <c:v>41082.972222222219</c:v>
                </c:pt>
                <c:pt idx="7877">
                  <c:v>41082.986111111109</c:v>
                </c:pt>
                <c:pt idx="7878">
                  <c:v>41083</c:v>
                </c:pt>
                <c:pt idx="7879">
                  <c:v>41083.013888888891</c:v>
                </c:pt>
                <c:pt idx="7880">
                  <c:v>41083.027777777774</c:v>
                </c:pt>
                <c:pt idx="7881">
                  <c:v>41083.041666666613</c:v>
                </c:pt>
                <c:pt idx="7882">
                  <c:v>41083.055555555562</c:v>
                </c:pt>
                <c:pt idx="7883">
                  <c:v>41083.069444444445</c:v>
                </c:pt>
                <c:pt idx="7884">
                  <c:v>41083.083333333336</c:v>
                </c:pt>
                <c:pt idx="7885">
                  <c:v>41083.097222222204</c:v>
                </c:pt>
                <c:pt idx="7886">
                  <c:v>41083.111111111066</c:v>
                </c:pt>
                <c:pt idx="7887">
                  <c:v>41083.124999999993</c:v>
                </c:pt>
                <c:pt idx="7888">
                  <c:v>41083.138888888891</c:v>
                </c:pt>
                <c:pt idx="7889">
                  <c:v>41083.152777777781</c:v>
                </c:pt>
                <c:pt idx="7890">
                  <c:v>41083.166666666613</c:v>
                </c:pt>
                <c:pt idx="7891">
                  <c:v>41083.180555555562</c:v>
                </c:pt>
                <c:pt idx="7892">
                  <c:v>41083.194444444445</c:v>
                </c:pt>
                <c:pt idx="7893">
                  <c:v>41083.208333333336</c:v>
                </c:pt>
                <c:pt idx="7894">
                  <c:v>41083.222222222204</c:v>
                </c:pt>
                <c:pt idx="7895">
                  <c:v>41083.236111111066</c:v>
                </c:pt>
                <c:pt idx="7896">
                  <c:v>41083.25</c:v>
                </c:pt>
                <c:pt idx="7897">
                  <c:v>41083.263888888876</c:v>
                </c:pt>
                <c:pt idx="7898">
                  <c:v>41083.277777777774</c:v>
                </c:pt>
                <c:pt idx="7899">
                  <c:v>41083.291666666577</c:v>
                </c:pt>
                <c:pt idx="7900">
                  <c:v>41083.305555555562</c:v>
                </c:pt>
                <c:pt idx="7901">
                  <c:v>41083.319444444496</c:v>
                </c:pt>
                <c:pt idx="7902">
                  <c:v>41083.333333333336</c:v>
                </c:pt>
                <c:pt idx="7903">
                  <c:v>41083.347222222219</c:v>
                </c:pt>
                <c:pt idx="7904">
                  <c:v>41083.361111111066</c:v>
                </c:pt>
                <c:pt idx="7905">
                  <c:v>41083.375</c:v>
                </c:pt>
                <c:pt idx="7906">
                  <c:v>41083.388888888956</c:v>
                </c:pt>
                <c:pt idx="7907">
                  <c:v>41083.402777777781</c:v>
                </c:pt>
                <c:pt idx="7908">
                  <c:v>41083.416666666664</c:v>
                </c:pt>
                <c:pt idx="7909">
                  <c:v>41083.430555555562</c:v>
                </c:pt>
                <c:pt idx="7910">
                  <c:v>41083.444444444496</c:v>
                </c:pt>
                <c:pt idx="7911">
                  <c:v>41083.458333333343</c:v>
                </c:pt>
                <c:pt idx="7912">
                  <c:v>41083.472222222219</c:v>
                </c:pt>
                <c:pt idx="7913">
                  <c:v>41083.486111111109</c:v>
                </c:pt>
                <c:pt idx="7914">
                  <c:v>41083.5</c:v>
                </c:pt>
                <c:pt idx="7915">
                  <c:v>41083.513888888891</c:v>
                </c:pt>
                <c:pt idx="7916">
                  <c:v>41083.527777777774</c:v>
                </c:pt>
                <c:pt idx="7917">
                  <c:v>41083.541666666613</c:v>
                </c:pt>
                <c:pt idx="7918">
                  <c:v>41083.555555555562</c:v>
                </c:pt>
                <c:pt idx="7919">
                  <c:v>41083.569444444445</c:v>
                </c:pt>
                <c:pt idx="7920">
                  <c:v>41083.583333333336</c:v>
                </c:pt>
                <c:pt idx="7921">
                  <c:v>41083.597222222204</c:v>
                </c:pt>
                <c:pt idx="7922">
                  <c:v>41083.611111111066</c:v>
                </c:pt>
                <c:pt idx="7923">
                  <c:v>41083.624999999993</c:v>
                </c:pt>
                <c:pt idx="7924">
                  <c:v>41083.638888888891</c:v>
                </c:pt>
                <c:pt idx="7925">
                  <c:v>41083.652777777781</c:v>
                </c:pt>
                <c:pt idx="7926">
                  <c:v>41083.666666666613</c:v>
                </c:pt>
                <c:pt idx="7927">
                  <c:v>41083.680555555562</c:v>
                </c:pt>
                <c:pt idx="7928">
                  <c:v>41083.694444444445</c:v>
                </c:pt>
                <c:pt idx="7929">
                  <c:v>41083.708333333336</c:v>
                </c:pt>
                <c:pt idx="7930">
                  <c:v>41083.722222222204</c:v>
                </c:pt>
                <c:pt idx="7931">
                  <c:v>41083.736111111066</c:v>
                </c:pt>
                <c:pt idx="7932">
                  <c:v>41083.75</c:v>
                </c:pt>
                <c:pt idx="7933">
                  <c:v>41083.763888888876</c:v>
                </c:pt>
                <c:pt idx="7934">
                  <c:v>41083.777777777774</c:v>
                </c:pt>
                <c:pt idx="7935">
                  <c:v>41083.791666666577</c:v>
                </c:pt>
                <c:pt idx="7936">
                  <c:v>41083.805555555562</c:v>
                </c:pt>
                <c:pt idx="7937">
                  <c:v>41083.819444444496</c:v>
                </c:pt>
                <c:pt idx="7938">
                  <c:v>41083.833333333336</c:v>
                </c:pt>
                <c:pt idx="7939">
                  <c:v>41083.847222222219</c:v>
                </c:pt>
                <c:pt idx="7940">
                  <c:v>41083.861111111066</c:v>
                </c:pt>
                <c:pt idx="7941">
                  <c:v>41083.875</c:v>
                </c:pt>
                <c:pt idx="7942">
                  <c:v>41083.888888888956</c:v>
                </c:pt>
                <c:pt idx="7943">
                  <c:v>41083.902777777781</c:v>
                </c:pt>
                <c:pt idx="7944">
                  <c:v>41083.916666666664</c:v>
                </c:pt>
                <c:pt idx="7945">
                  <c:v>41083.930555555562</c:v>
                </c:pt>
                <c:pt idx="7946">
                  <c:v>41083.944444444496</c:v>
                </c:pt>
                <c:pt idx="7947">
                  <c:v>41083.958333333343</c:v>
                </c:pt>
                <c:pt idx="7948">
                  <c:v>41083.972222222219</c:v>
                </c:pt>
                <c:pt idx="7949">
                  <c:v>41083.986111111109</c:v>
                </c:pt>
                <c:pt idx="7950">
                  <c:v>41084</c:v>
                </c:pt>
                <c:pt idx="7951">
                  <c:v>41084.013888888891</c:v>
                </c:pt>
                <c:pt idx="7952">
                  <c:v>41084.027777777774</c:v>
                </c:pt>
                <c:pt idx="7953">
                  <c:v>41084.041666666613</c:v>
                </c:pt>
                <c:pt idx="7954">
                  <c:v>41084.055555555562</c:v>
                </c:pt>
                <c:pt idx="7955">
                  <c:v>41084.069444444445</c:v>
                </c:pt>
                <c:pt idx="7956">
                  <c:v>41084.083333333336</c:v>
                </c:pt>
                <c:pt idx="7957">
                  <c:v>41084.097222222204</c:v>
                </c:pt>
                <c:pt idx="7958">
                  <c:v>41084.111111111066</c:v>
                </c:pt>
                <c:pt idx="7959">
                  <c:v>41084.124999999993</c:v>
                </c:pt>
                <c:pt idx="7960">
                  <c:v>41084.138888888891</c:v>
                </c:pt>
                <c:pt idx="7961">
                  <c:v>41084.152777777781</c:v>
                </c:pt>
                <c:pt idx="7962">
                  <c:v>41084.166666666613</c:v>
                </c:pt>
                <c:pt idx="7963">
                  <c:v>41084.180555555562</c:v>
                </c:pt>
                <c:pt idx="7964">
                  <c:v>41084.194444444445</c:v>
                </c:pt>
                <c:pt idx="7965">
                  <c:v>41084.208333333336</c:v>
                </c:pt>
                <c:pt idx="7966">
                  <c:v>41084.222222222204</c:v>
                </c:pt>
                <c:pt idx="7967">
                  <c:v>41084.236111111066</c:v>
                </c:pt>
                <c:pt idx="7968">
                  <c:v>41084.25</c:v>
                </c:pt>
                <c:pt idx="7969">
                  <c:v>41084.263888888876</c:v>
                </c:pt>
                <c:pt idx="7970">
                  <c:v>41084.277777777774</c:v>
                </c:pt>
                <c:pt idx="7971">
                  <c:v>41084.291666666577</c:v>
                </c:pt>
                <c:pt idx="7972">
                  <c:v>41084.305555555562</c:v>
                </c:pt>
                <c:pt idx="7973">
                  <c:v>41084.319444444496</c:v>
                </c:pt>
                <c:pt idx="7974">
                  <c:v>41084.333333333336</c:v>
                </c:pt>
                <c:pt idx="7975">
                  <c:v>41084.347222222219</c:v>
                </c:pt>
                <c:pt idx="7976">
                  <c:v>41084.361111111066</c:v>
                </c:pt>
                <c:pt idx="7977">
                  <c:v>41084.375</c:v>
                </c:pt>
                <c:pt idx="7978">
                  <c:v>41084.388888888956</c:v>
                </c:pt>
                <c:pt idx="7979">
                  <c:v>41084.402777777781</c:v>
                </c:pt>
                <c:pt idx="7980">
                  <c:v>41084.416666666664</c:v>
                </c:pt>
                <c:pt idx="7981">
                  <c:v>41084.430555555562</c:v>
                </c:pt>
                <c:pt idx="7982">
                  <c:v>41084.444444444496</c:v>
                </c:pt>
                <c:pt idx="7983">
                  <c:v>41084.458333333343</c:v>
                </c:pt>
                <c:pt idx="7984">
                  <c:v>41084.472222222219</c:v>
                </c:pt>
                <c:pt idx="7985">
                  <c:v>41084.486111111109</c:v>
                </c:pt>
                <c:pt idx="7986">
                  <c:v>41084.5</c:v>
                </c:pt>
                <c:pt idx="7987">
                  <c:v>41084.513888888891</c:v>
                </c:pt>
                <c:pt idx="7988">
                  <c:v>41084.527777777774</c:v>
                </c:pt>
                <c:pt idx="7989">
                  <c:v>41084.541666666613</c:v>
                </c:pt>
                <c:pt idx="7990">
                  <c:v>41084.555555555562</c:v>
                </c:pt>
                <c:pt idx="7991">
                  <c:v>41084.569444444445</c:v>
                </c:pt>
                <c:pt idx="7992">
                  <c:v>41084.583333333336</c:v>
                </c:pt>
                <c:pt idx="7993">
                  <c:v>41084.597222222204</c:v>
                </c:pt>
                <c:pt idx="7994">
                  <c:v>41084.611111111066</c:v>
                </c:pt>
                <c:pt idx="7995">
                  <c:v>41084.624999999993</c:v>
                </c:pt>
                <c:pt idx="7996">
                  <c:v>41084.638888888891</c:v>
                </c:pt>
                <c:pt idx="7997">
                  <c:v>41084.652777777781</c:v>
                </c:pt>
                <c:pt idx="7998">
                  <c:v>41084.666666666613</c:v>
                </c:pt>
                <c:pt idx="7999">
                  <c:v>41084.680555555562</c:v>
                </c:pt>
                <c:pt idx="8000">
                  <c:v>41084.694444444445</c:v>
                </c:pt>
                <c:pt idx="8001">
                  <c:v>41084.708333333336</c:v>
                </c:pt>
                <c:pt idx="8002">
                  <c:v>41084.722222222204</c:v>
                </c:pt>
                <c:pt idx="8003">
                  <c:v>41084.736111111066</c:v>
                </c:pt>
                <c:pt idx="8004">
                  <c:v>41084.75</c:v>
                </c:pt>
                <c:pt idx="8005">
                  <c:v>41084.763888888876</c:v>
                </c:pt>
                <c:pt idx="8006">
                  <c:v>41084.777777777774</c:v>
                </c:pt>
                <c:pt idx="8007">
                  <c:v>41084.791666666577</c:v>
                </c:pt>
                <c:pt idx="8008">
                  <c:v>41084.805555555562</c:v>
                </c:pt>
                <c:pt idx="8009">
                  <c:v>41084.819444444496</c:v>
                </c:pt>
                <c:pt idx="8010">
                  <c:v>41084.833333333336</c:v>
                </c:pt>
                <c:pt idx="8011">
                  <c:v>41084.847222222219</c:v>
                </c:pt>
                <c:pt idx="8012">
                  <c:v>41084.861111111066</c:v>
                </c:pt>
                <c:pt idx="8013">
                  <c:v>41084.875</c:v>
                </c:pt>
                <c:pt idx="8014">
                  <c:v>41084.888888888956</c:v>
                </c:pt>
                <c:pt idx="8015">
                  <c:v>41084.902777777781</c:v>
                </c:pt>
                <c:pt idx="8016">
                  <c:v>41084.916666666664</c:v>
                </c:pt>
                <c:pt idx="8017">
                  <c:v>41084.930555555562</c:v>
                </c:pt>
                <c:pt idx="8018">
                  <c:v>41084.944444444496</c:v>
                </c:pt>
                <c:pt idx="8019">
                  <c:v>41084.958333333343</c:v>
                </c:pt>
                <c:pt idx="8020">
                  <c:v>41084.972222222219</c:v>
                </c:pt>
                <c:pt idx="8021">
                  <c:v>41084.986111111109</c:v>
                </c:pt>
                <c:pt idx="8022">
                  <c:v>41085</c:v>
                </c:pt>
                <c:pt idx="8023">
                  <c:v>41085.013888888891</c:v>
                </c:pt>
                <c:pt idx="8024">
                  <c:v>41085.027777777774</c:v>
                </c:pt>
                <c:pt idx="8025">
                  <c:v>41085.041666666613</c:v>
                </c:pt>
                <c:pt idx="8026">
                  <c:v>41085.055555555562</c:v>
                </c:pt>
                <c:pt idx="8027">
                  <c:v>41085.069444444445</c:v>
                </c:pt>
                <c:pt idx="8028">
                  <c:v>41085.083333333336</c:v>
                </c:pt>
                <c:pt idx="8029">
                  <c:v>41085.097222222204</c:v>
                </c:pt>
                <c:pt idx="8030">
                  <c:v>41085.111111111066</c:v>
                </c:pt>
                <c:pt idx="8031">
                  <c:v>41085.124999999993</c:v>
                </c:pt>
                <c:pt idx="8032">
                  <c:v>41085.138888888891</c:v>
                </c:pt>
                <c:pt idx="8033">
                  <c:v>41085.152777777781</c:v>
                </c:pt>
                <c:pt idx="8034">
                  <c:v>41085.166666666613</c:v>
                </c:pt>
                <c:pt idx="8035">
                  <c:v>41085.180555555562</c:v>
                </c:pt>
                <c:pt idx="8036">
                  <c:v>41085.194444444445</c:v>
                </c:pt>
                <c:pt idx="8037">
                  <c:v>41085.208333333336</c:v>
                </c:pt>
                <c:pt idx="8038">
                  <c:v>41085.222222222204</c:v>
                </c:pt>
                <c:pt idx="8039">
                  <c:v>41085.236111111066</c:v>
                </c:pt>
                <c:pt idx="8040">
                  <c:v>41085.25</c:v>
                </c:pt>
                <c:pt idx="8041">
                  <c:v>41085.263888888876</c:v>
                </c:pt>
                <c:pt idx="8042">
                  <c:v>41085.277777777774</c:v>
                </c:pt>
                <c:pt idx="8043">
                  <c:v>41085.291666666577</c:v>
                </c:pt>
                <c:pt idx="8044">
                  <c:v>41085.305555555562</c:v>
                </c:pt>
                <c:pt idx="8045">
                  <c:v>41085.319444444496</c:v>
                </c:pt>
                <c:pt idx="8046">
                  <c:v>41085.333333333336</c:v>
                </c:pt>
                <c:pt idx="8047">
                  <c:v>41085.347222222219</c:v>
                </c:pt>
                <c:pt idx="8048">
                  <c:v>41085.361111111066</c:v>
                </c:pt>
                <c:pt idx="8049">
                  <c:v>41085.375</c:v>
                </c:pt>
                <c:pt idx="8050">
                  <c:v>41085.388888888956</c:v>
                </c:pt>
                <c:pt idx="8051">
                  <c:v>41085.402777777781</c:v>
                </c:pt>
                <c:pt idx="8052">
                  <c:v>41085.416666666664</c:v>
                </c:pt>
                <c:pt idx="8053">
                  <c:v>41085.430555555562</c:v>
                </c:pt>
                <c:pt idx="8054">
                  <c:v>41085.444444444496</c:v>
                </c:pt>
                <c:pt idx="8055">
                  <c:v>41085.458333333343</c:v>
                </c:pt>
                <c:pt idx="8056">
                  <c:v>41085.472222222219</c:v>
                </c:pt>
                <c:pt idx="8057">
                  <c:v>41085.486111111109</c:v>
                </c:pt>
                <c:pt idx="8058">
                  <c:v>41085.5</c:v>
                </c:pt>
                <c:pt idx="8059">
                  <c:v>41085.513888888891</c:v>
                </c:pt>
                <c:pt idx="8060">
                  <c:v>41085.527777777774</c:v>
                </c:pt>
                <c:pt idx="8061">
                  <c:v>41085.541666666613</c:v>
                </c:pt>
                <c:pt idx="8062">
                  <c:v>41085.555555555562</c:v>
                </c:pt>
                <c:pt idx="8063">
                  <c:v>41085.569444444445</c:v>
                </c:pt>
                <c:pt idx="8064">
                  <c:v>41085.583333333336</c:v>
                </c:pt>
                <c:pt idx="8065">
                  <c:v>41085.597222222204</c:v>
                </c:pt>
                <c:pt idx="8066">
                  <c:v>41085.611111111066</c:v>
                </c:pt>
                <c:pt idx="8067">
                  <c:v>41085.624999999993</c:v>
                </c:pt>
                <c:pt idx="8068">
                  <c:v>41085.638888888891</c:v>
                </c:pt>
                <c:pt idx="8069">
                  <c:v>41085.652777777781</c:v>
                </c:pt>
                <c:pt idx="8070">
                  <c:v>41085.666666666613</c:v>
                </c:pt>
                <c:pt idx="8071">
                  <c:v>41085.680555555562</c:v>
                </c:pt>
                <c:pt idx="8072">
                  <c:v>41085.694444444445</c:v>
                </c:pt>
                <c:pt idx="8073">
                  <c:v>41085.708333333336</c:v>
                </c:pt>
                <c:pt idx="8074">
                  <c:v>41085.722222222204</c:v>
                </c:pt>
                <c:pt idx="8075">
                  <c:v>41085.736111111066</c:v>
                </c:pt>
                <c:pt idx="8076">
                  <c:v>41085.75</c:v>
                </c:pt>
                <c:pt idx="8077">
                  <c:v>41085.763888888876</c:v>
                </c:pt>
                <c:pt idx="8078">
                  <c:v>41085.777777777774</c:v>
                </c:pt>
                <c:pt idx="8079">
                  <c:v>41085.791666666577</c:v>
                </c:pt>
                <c:pt idx="8080">
                  <c:v>41085.805555555562</c:v>
                </c:pt>
                <c:pt idx="8081">
                  <c:v>41085.819444444496</c:v>
                </c:pt>
                <c:pt idx="8082">
                  <c:v>41085.833333333336</c:v>
                </c:pt>
                <c:pt idx="8083">
                  <c:v>41085.847222222219</c:v>
                </c:pt>
                <c:pt idx="8084">
                  <c:v>41085.861111111066</c:v>
                </c:pt>
                <c:pt idx="8085">
                  <c:v>41085.875</c:v>
                </c:pt>
                <c:pt idx="8086">
                  <c:v>41085.888888888956</c:v>
                </c:pt>
                <c:pt idx="8087">
                  <c:v>41085.902777777781</c:v>
                </c:pt>
                <c:pt idx="8088">
                  <c:v>41085.916666666664</c:v>
                </c:pt>
                <c:pt idx="8089">
                  <c:v>41085.930555555562</c:v>
                </c:pt>
                <c:pt idx="8090">
                  <c:v>41085.944444444496</c:v>
                </c:pt>
                <c:pt idx="8091">
                  <c:v>41085.958333333343</c:v>
                </c:pt>
                <c:pt idx="8092">
                  <c:v>41085.972222222219</c:v>
                </c:pt>
                <c:pt idx="8093">
                  <c:v>41085.986111111109</c:v>
                </c:pt>
                <c:pt idx="8094">
                  <c:v>41086</c:v>
                </c:pt>
                <c:pt idx="8095">
                  <c:v>41086.013888888891</c:v>
                </c:pt>
                <c:pt idx="8096">
                  <c:v>41086.027777777774</c:v>
                </c:pt>
                <c:pt idx="8097">
                  <c:v>41086.041666666613</c:v>
                </c:pt>
                <c:pt idx="8098">
                  <c:v>41086.055555555562</c:v>
                </c:pt>
                <c:pt idx="8099">
                  <c:v>41086.069444444445</c:v>
                </c:pt>
                <c:pt idx="8100">
                  <c:v>41086.083333333336</c:v>
                </c:pt>
                <c:pt idx="8101">
                  <c:v>41086.097222222204</c:v>
                </c:pt>
                <c:pt idx="8102">
                  <c:v>41086.111111111066</c:v>
                </c:pt>
                <c:pt idx="8103">
                  <c:v>41086.124999999993</c:v>
                </c:pt>
                <c:pt idx="8104">
                  <c:v>41086.138888888891</c:v>
                </c:pt>
                <c:pt idx="8105">
                  <c:v>41086.152777777781</c:v>
                </c:pt>
                <c:pt idx="8106">
                  <c:v>41086.166666666613</c:v>
                </c:pt>
                <c:pt idx="8107">
                  <c:v>41086.180555555562</c:v>
                </c:pt>
                <c:pt idx="8108">
                  <c:v>41086.194444444445</c:v>
                </c:pt>
                <c:pt idx="8109">
                  <c:v>41086.208333333336</c:v>
                </c:pt>
                <c:pt idx="8110">
                  <c:v>41086.222222222204</c:v>
                </c:pt>
                <c:pt idx="8111">
                  <c:v>41086.236111111066</c:v>
                </c:pt>
                <c:pt idx="8112">
                  <c:v>41086.25</c:v>
                </c:pt>
                <c:pt idx="8113">
                  <c:v>41086.263888888876</c:v>
                </c:pt>
                <c:pt idx="8114">
                  <c:v>41086.277777777774</c:v>
                </c:pt>
                <c:pt idx="8115">
                  <c:v>41086.291666666577</c:v>
                </c:pt>
                <c:pt idx="8116">
                  <c:v>41086.305555555562</c:v>
                </c:pt>
                <c:pt idx="8117">
                  <c:v>41086.319444444496</c:v>
                </c:pt>
                <c:pt idx="8118">
                  <c:v>41086.333333333336</c:v>
                </c:pt>
                <c:pt idx="8119">
                  <c:v>41086.347222222219</c:v>
                </c:pt>
                <c:pt idx="8120">
                  <c:v>41086.361111111066</c:v>
                </c:pt>
                <c:pt idx="8121">
                  <c:v>41086.375</c:v>
                </c:pt>
                <c:pt idx="8122">
                  <c:v>41086.388888888956</c:v>
                </c:pt>
                <c:pt idx="8123">
                  <c:v>41086.402777777781</c:v>
                </c:pt>
                <c:pt idx="8124">
                  <c:v>41086.416666666664</c:v>
                </c:pt>
                <c:pt idx="8125">
                  <c:v>41086.430555555562</c:v>
                </c:pt>
                <c:pt idx="8126">
                  <c:v>41086.444444444496</c:v>
                </c:pt>
                <c:pt idx="8127">
                  <c:v>41086.458333333343</c:v>
                </c:pt>
                <c:pt idx="8128">
                  <c:v>41086.472222222219</c:v>
                </c:pt>
                <c:pt idx="8129">
                  <c:v>41086.486111111109</c:v>
                </c:pt>
                <c:pt idx="8130">
                  <c:v>41086.5</c:v>
                </c:pt>
                <c:pt idx="8131">
                  <c:v>41086.513888888891</c:v>
                </c:pt>
                <c:pt idx="8132">
                  <c:v>41086.527777777774</c:v>
                </c:pt>
                <c:pt idx="8133">
                  <c:v>41086.541666666613</c:v>
                </c:pt>
                <c:pt idx="8134">
                  <c:v>41086.555555555562</c:v>
                </c:pt>
                <c:pt idx="8135">
                  <c:v>41086.569444444445</c:v>
                </c:pt>
                <c:pt idx="8136">
                  <c:v>41086.583333333336</c:v>
                </c:pt>
                <c:pt idx="8137">
                  <c:v>41086.597222222204</c:v>
                </c:pt>
                <c:pt idx="8138">
                  <c:v>41086.611111111066</c:v>
                </c:pt>
                <c:pt idx="8139">
                  <c:v>41086.624999999993</c:v>
                </c:pt>
                <c:pt idx="8140">
                  <c:v>41086.638888888891</c:v>
                </c:pt>
                <c:pt idx="8141">
                  <c:v>41086.652777777781</c:v>
                </c:pt>
                <c:pt idx="8142">
                  <c:v>41086.666666666613</c:v>
                </c:pt>
                <c:pt idx="8143">
                  <c:v>41086.680555555562</c:v>
                </c:pt>
                <c:pt idx="8144">
                  <c:v>41086.694444444445</c:v>
                </c:pt>
                <c:pt idx="8145">
                  <c:v>41086.708333333336</c:v>
                </c:pt>
                <c:pt idx="8146">
                  <c:v>41086.722222222204</c:v>
                </c:pt>
                <c:pt idx="8147">
                  <c:v>41086.736111111066</c:v>
                </c:pt>
                <c:pt idx="8148">
                  <c:v>41086.75</c:v>
                </c:pt>
                <c:pt idx="8149">
                  <c:v>41086.763888888876</c:v>
                </c:pt>
                <c:pt idx="8150">
                  <c:v>41086.777777777774</c:v>
                </c:pt>
                <c:pt idx="8151">
                  <c:v>41086.791666666577</c:v>
                </c:pt>
                <c:pt idx="8152">
                  <c:v>41086.805555555562</c:v>
                </c:pt>
                <c:pt idx="8153">
                  <c:v>41086.819444444496</c:v>
                </c:pt>
                <c:pt idx="8154">
                  <c:v>41086.833333333336</c:v>
                </c:pt>
                <c:pt idx="8155">
                  <c:v>41086.847222222219</c:v>
                </c:pt>
                <c:pt idx="8156">
                  <c:v>41086.861111111066</c:v>
                </c:pt>
                <c:pt idx="8157">
                  <c:v>41086.875</c:v>
                </c:pt>
                <c:pt idx="8158">
                  <c:v>41086.888888888956</c:v>
                </c:pt>
                <c:pt idx="8159">
                  <c:v>41086.902777777781</c:v>
                </c:pt>
                <c:pt idx="8160">
                  <c:v>41086.916666666664</c:v>
                </c:pt>
                <c:pt idx="8161">
                  <c:v>41086.930555555562</c:v>
                </c:pt>
                <c:pt idx="8162">
                  <c:v>41086.944444444496</c:v>
                </c:pt>
                <c:pt idx="8163">
                  <c:v>41086.958333333343</c:v>
                </c:pt>
                <c:pt idx="8164">
                  <c:v>41086.972222222219</c:v>
                </c:pt>
                <c:pt idx="8165">
                  <c:v>41086.986111111109</c:v>
                </c:pt>
                <c:pt idx="8166">
                  <c:v>41087</c:v>
                </c:pt>
                <c:pt idx="8167">
                  <c:v>41087.013888888891</c:v>
                </c:pt>
                <c:pt idx="8168">
                  <c:v>41087.027777777774</c:v>
                </c:pt>
                <c:pt idx="8169">
                  <c:v>41087.041666666613</c:v>
                </c:pt>
                <c:pt idx="8170">
                  <c:v>41087.055555555562</c:v>
                </c:pt>
                <c:pt idx="8171">
                  <c:v>41087.069444444445</c:v>
                </c:pt>
                <c:pt idx="8172">
                  <c:v>41087.083333333336</c:v>
                </c:pt>
                <c:pt idx="8173">
                  <c:v>41087.097222222204</c:v>
                </c:pt>
                <c:pt idx="8174">
                  <c:v>41087.111111111066</c:v>
                </c:pt>
                <c:pt idx="8175">
                  <c:v>41087.124999999993</c:v>
                </c:pt>
                <c:pt idx="8176">
                  <c:v>41087.138888888891</c:v>
                </c:pt>
                <c:pt idx="8177">
                  <c:v>41087.152777777781</c:v>
                </c:pt>
                <c:pt idx="8178">
                  <c:v>41087.166666666613</c:v>
                </c:pt>
                <c:pt idx="8179">
                  <c:v>41087.180555555562</c:v>
                </c:pt>
                <c:pt idx="8180">
                  <c:v>41087.194444444445</c:v>
                </c:pt>
                <c:pt idx="8181">
                  <c:v>41087.208333333336</c:v>
                </c:pt>
                <c:pt idx="8182">
                  <c:v>41087.222222222204</c:v>
                </c:pt>
                <c:pt idx="8183">
                  <c:v>41087.236111111066</c:v>
                </c:pt>
                <c:pt idx="8184">
                  <c:v>41087.25</c:v>
                </c:pt>
                <c:pt idx="8185">
                  <c:v>41087.263888888876</c:v>
                </c:pt>
                <c:pt idx="8186">
                  <c:v>41087.277777777774</c:v>
                </c:pt>
                <c:pt idx="8187">
                  <c:v>41087.291666666577</c:v>
                </c:pt>
                <c:pt idx="8188">
                  <c:v>41087.305555555562</c:v>
                </c:pt>
                <c:pt idx="8189">
                  <c:v>41087.319444444496</c:v>
                </c:pt>
                <c:pt idx="8190">
                  <c:v>41087.333333333336</c:v>
                </c:pt>
                <c:pt idx="8191">
                  <c:v>41087.347222222219</c:v>
                </c:pt>
                <c:pt idx="8192">
                  <c:v>41087.361111111066</c:v>
                </c:pt>
                <c:pt idx="8193">
                  <c:v>41087.375</c:v>
                </c:pt>
                <c:pt idx="8194">
                  <c:v>41087.388888888956</c:v>
                </c:pt>
                <c:pt idx="8195">
                  <c:v>41087.402777777781</c:v>
                </c:pt>
                <c:pt idx="8196">
                  <c:v>41087.416666666664</c:v>
                </c:pt>
                <c:pt idx="8197">
                  <c:v>41087.430555555562</c:v>
                </c:pt>
                <c:pt idx="8198">
                  <c:v>41087.444444444496</c:v>
                </c:pt>
                <c:pt idx="8199">
                  <c:v>41087.458333333343</c:v>
                </c:pt>
                <c:pt idx="8200">
                  <c:v>41087.472222222219</c:v>
                </c:pt>
                <c:pt idx="8201">
                  <c:v>41087.486111111109</c:v>
                </c:pt>
                <c:pt idx="8202">
                  <c:v>41087.5</c:v>
                </c:pt>
                <c:pt idx="8203">
                  <c:v>41087.513888888891</c:v>
                </c:pt>
                <c:pt idx="8204">
                  <c:v>41087.527777777774</c:v>
                </c:pt>
                <c:pt idx="8205">
                  <c:v>41087.541666666613</c:v>
                </c:pt>
                <c:pt idx="8206">
                  <c:v>41087.555555555562</c:v>
                </c:pt>
                <c:pt idx="8207">
                  <c:v>41087.569444444445</c:v>
                </c:pt>
                <c:pt idx="8208">
                  <c:v>41087.583333333336</c:v>
                </c:pt>
                <c:pt idx="8209">
                  <c:v>41087.597222222204</c:v>
                </c:pt>
                <c:pt idx="8210">
                  <c:v>41087.611111111066</c:v>
                </c:pt>
                <c:pt idx="8211">
                  <c:v>41087.624999999993</c:v>
                </c:pt>
                <c:pt idx="8212">
                  <c:v>41087.638888888891</c:v>
                </c:pt>
                <c:pt idx="8213">
                  <c:v>41087.652777777781</c:v>
                </c:pt>
                <c:pt idx="8214">
                  <c:v>41087.666666666613</c:v>
                </c:pt>
                <c:pt idx="8215">
                  <c:v>41087.680555555562</c:v>
                </c:pt>
                <c:pt idx="8216">
                  <c:v>41087.694444444445</c:v>
                </c:pt>
                <c:pt idx="8217">
                  <c:v>41087.708333333336</c:v>
                </c:pt>
                <c:pt idx="8218">
                  <c:v>41087.722222222204</c:v>
                </c:pt>
                <c:pt idx="8219">
                  <c:v>41087.736111111066</c:v>
                </c:pt>
                <c:pt idx="8220">
                  <c:v>41087.75</c:v>
                </c:pt>
                <c:pt idx="8221">
                  <c:v>41087.763888888876</c:v>
                </c:pt>
                <c:pt idx="8222">
                  <c:v>41087.777777777774</c:v>
                </c:pt>
                <c:pt idx="8223">
                  <c:v>41087.791666666577</c:v>
                </c:pt>
                <c:pt idx="8224">
                  <c:v>41087.805555555562</c:v>
                </c:pt>
                <c:pt idx="8225">
                  <c:v>41087.819444444496</c:v>
                </c:pt>
                <c:pt idx="8226">
                  <c:v>41087.833333333336</c:v>
                </c:pt>
                <c:pt idx="8227">
                  <c:v>41087.847222222219</c:v>
                </c:pt>
                <c:pt idx="8228">
                  <c:v>41087.861111111066</c:v>
                </c:pt>
                <c:pt idx="8229">
                  <c:v>41087.875</c:v>
                </c:pt>
                <c:pt idx="8230">
                  <c:v>41087.888888888956</c:v>
                </c:pt>
                <c:pt idx="8231">
                  <c:v>41087.902777777781</c:v>
                </c:pt>
                <c:pt idx="8232">
                  <c:v>41087.916666666664</c:v>
                </c:pt>
                <c:pt idx="8233">
                  <c:v>41087.930555555562</c:v>
                </c:pt>
                <c:pt idx="8234">
                  <c:v>41087.944444444496</c:v>
                </c:pt>
                <c:pt idx="8235">
                  <c:v>41087.958333333343</c:v>
                </c:pt>
                <c:pt idx="8236">
                  <c:v>41087.972222222219</c:v>
                </c:pt>
                <c:pt idx="8237">
                  <c:v>41087.986111111109</c:v>
                </c:pt>
                <c:pt idx="8238">
                  <c:v>41088</c:v>
                </c:pt>
                <c:pt idx="8239">
                  <c:v>41088.013888888891</c:v>
                </c:pt>
                <c:pt idx="8240">
                  <c:v>41088.027777777774</c:v>
                </c:pt>
                <c:pt idx="8241">
                  <c:v>41088.041666666613</c:v>
                </c:pt>
                <c:pt idx="8242">
                  <c:v>41088.055555555562</c:v>
                </c:pt>
                <c:pt idx="8243">
                  <c:v>41088.069444444445</c:v>
                </c:pt>
                <c:pt idx="8244">
                  <c:v>41088.083333333336</c:v>
                </c:pt>
                <c:pt idx="8245">
                  <c:v>41088.097222222204</c:v>
                </c:pt>
                <c:pt idx="8246">
                  <c:v>41088.111111111066</c:v>
                </c:pt>
                <c:pt idx="8247">
                  <c:v>41088.124999999993</c:v>
                </c:pt>
                <c:pt idx="8248">
                  <c:v>41088.138888888891</c:v>
                </c:pt>
                <c:pt idx="8249">
                  <c:v>41088.152777777781</c:v>
                </c:pt>
                <c:pt idx="8250">
                  <c:v>41088.166666666613</c:v>
                </c:pt>
                <c:pt idx="8251">
                  <c:v>41088.180555555562</c:v>
                </c:pt>
                <c:pt idx="8252">
                  <c:v>41088.194444444445</c:v>
                </c:pt>
                <c:pt idx="8253">
                  <c:v>41088.208333333336</c:v>
                </c:pt>
                <c:pt idx="8254">
                  <c:v>41088.222222222204</c:v>
                </c:pt>
                <c:pt idx="8255">
                  <c:v>41088.236111111066</c:v>
                </c:pt>
                <c:pt idx="8256">
                  <c:v>41088.25</c:v>
                </c:pt>
                <c:pt idx="8257">
                  <c:v>41088.263888888876</c:v>
                </c:pt>
                <c:pt idx="8258">
                  <c:v>41088.277777777774</c:v>
                </c:pt>
                <c:pt idx="8259">
                  <c:v>41088.291666666577</c:v>
                </c:pt>
                <c:pt idx="8260">
                  <c:v>41088.305555555562</c:v>
                </c:pt>
                <c:pt idx="8261">
                  <c:v>41088.319444444496</c:v>
                </c:pt>
                <c:pt idx="8262">
                  <c:v>41088.333333333336</c:v>
                </c:pt>
                <c:pt idx="8263">
                  <c:v>41088.347222222219</c:v>
                </c:pt>
                <c:pt idx="8264">
                  <c:v>41088.361111111066</c:v>
                </c:pt>
                <c:pt idx="8265">
                  <c:v>41088.375</c:v>
                </c:pt>
                <c:pt idx="8266">
                  <c:v>41088.388888888956</c:v>
                </c:pt>
                <c:pt idx="8267">
                  <c:v>41088.402777777781</c:v>
                </c:pt>
                <c:pt idx="8268">
                  <c:v>41088.416666666664</c:v>
                </c:pt>
                <c:pt idx="8269">
                  <c:v>41088.430555555562</c:v>
                </c:pt>
                <c:pt idx="8270">
                  <c:v>41088.444444444496</c:v>
                </c:pt>
                <c:pt idx="8271">
                  <c:v>41088.458333333343</c:v>
                </c:pt>
                <c:pt idx="8272">
                  <c:v>41088.472222222219</c:v>
                </c:pt>
                <c:pt idx="8273">
                  <c:v>41088.486111111109</c:v>
                </c:pt>
                <c:pt idx="8274">
                  <c:v>41088.5</c:v>
                </c:pt>
                <c:pt idx="8275">
                  <c:v>41088.513888888891</c:v>
                </c:pt>
                <c:pt idx="8276">
                  <c:v>41088.527777777774</c:v>
                </c:pt>
                <c:pt idx="8277">
                  <c:v>41088.541666666613</c:v>
                </c:pt>
                <c:pt idx="8278">
                  <c:v>41088.555555555562</c:v>
                </c:pt>
                <c:pt idx="8279">
                  <c:v>41088.569444444445</c:v>
                </c:pt>
                <c:pt idx="8280">
                  <c:v>41088.583333333336</c:v>
                </c:pt>
                <c:pt idx="8281">
                  <c:v>41088.597222222204</c:v>
                </c:pt>
                <c:pt idx="8282">
                  <c:v>41088.611111111066</c:v>
                </c:pt>
                <c:pt idx="8283">
                  <c:v>41088.624999999993</c:v>
                </c:pt>
                <c:pt idx="8284">
                  <c:v>41088.638888888891</c:v>
                </c:pt>
                <c:pt idx="8285">
                  <c:v>41088.652777777781</c:v>
                </c:pt>
                <c:pt idx="8286">
                  <c:v>41088.666666666613</c:v>
                </c:pt>
                <c:pt idx="8287">
                  <c:v>41088.680555555562</c:v>
                </c:pt>
                <c:pt idx="8288">
                  <c:v>41088.694444444445</c:v>
                </c:pt>
                <c:pt idx="8289">
                  <c:v>41088.708333333336</c:v>
                </c:pt>
                <c:pt idx="8290">
                  <c:v>41088.722222222204</c:v>
                </c:pt>
                <c:pt idx="8291">
                  <c:v>41088.736111111066</c:v>
                </c:pt>
                <c:pt idx="8292">
                  <c:v>41088.75</c:v>
                </c:pt>
                <c:pt idx="8293">
                  <c:v>41088.763888888876</c:v>
                </c:pt>
                <c:pt idx="8294">
                  <c:v>41088.777777777774</c:v>
                </c:pt>
                <c:pt idx="8295">
                  <c:v>41088.791666666577</c:v>
                </c:pt>
                <c:pt idx="8296">
                  <c:v>41088.805555555562</c:v>
                </c:pt>
                <c:pt idx="8297">
                  <c:v>41088.819444444496</c:v>
                </c:pt>
                <c:pt idx="8298">
                  <c:v>41088.833333333336</c:v>
                </c:pt>
                <c:pt idx="8299">
                  <c:v>41088.847222222219</c:v>
                </c:pt>
                <c:pt idx="8300">
                  <c:v>41088.861111111066</c:v>
                </c:pt>
                <c:pt idx="8301">
                  <c:v>41088.875</c:v>
                </c:pt>
                <c:pt idx="8302">
                  <c:v>41088.888888888956</c:v>
                </c:pt>
                <c:pt idx="8303">
                  <c:v>41088.902777777781</c:v>
                </c:pt>
                <c:pt idx="8304">
                  <c:v>41088.916666666664</c:v>
                </c:pt>
                <c:pt idx="8305">
                  <c:v>41088.930555555562</c:v>
                </c:pt>
                <c:pt idx="8306">
                  <c:v>41088.944444444496</c:v>
                </c:pt>
                <c:pt idx="8307">
                  <c:v>41088.958333333343</c:v>
                </c:pt>
                <c:pt idx="8308">
                  <c:v>41088.972222222219</c:v>
                </c:pt>
                <c:pt idx="8309">
                  <c:v>41088.986111111109</c:v>
                </c:pt>
                <c:pt idx="8310">
                  <c:v>41089</c:v>
                </c:pt>
                <c:pt idx="8311">
                  <c:v>41089.013888888891</c:v>
                </c:pt>
                <c:pt idx="8312">
                  <c:v>41089.027777777774</c:v>
                </c:pt>
                <c:pt idx="8313">
                  <c:v>41089.041666666613</c:v>
                </c:pt>
                <c:pt idx="8314">
                  <c:v>41089.055555555562</c:v>
                </c:pt>
                <c:pt idx="8315">
                  <c:v>41089.069444444445</c:v>
                </c:pt>
                <c:pt idx="8316">
                  <c:v>41089.083333333336</c:v>
                </c:pt>
                <c:pt idx="8317">
                  <c:v>41089.097222222204</c:v>
                </c:pt>
                <c:pt idx="8318">
                  <c:v>41089.111111111066</c:v>
                </c:pt>
                <c:pt idx="8319">
                  <c:v>41089.124999999993</c:v>
                </c:pt>
                <c:pt idx="8320">
                  <c:v>41089.138888888891</c:v>
                </c:pt>
                <c:pt idx="8321">
                  <c:v>41089.152777777781</c:v>
                </c:pt>
                <c:pt idx="8322">
                  <c:v>41089.166666666613</c:v>
                </c:pt>
                <c:pt idx="8323">
                  <c:v>41089.180555555562</c:v>
                </c:pt>
                <c:pt idx="8324">
                  <c:v>41089.194444444445</c:v>
                </c:pt>
                <c:pt idx="8325">
                  <c:v>41089.208333333336</c:v>
                </c:pt>
                <c:pt idx="8326">
                  <c:v>41089.222222222204</c:v>
                </c:pt>
                <c:pt idx="8327">
                  <c:v>41089.236111111066</c:v>
                </c:pt>
                <c:pt idx="8328">
                  <c:v>41089.25</c:v>
                </c:pt>
                <c:pt idx="8329">
                  <c:v>41089.263888888876</c:v>
                </c:pt>
                <c:pt idx="8330">
                  <c:v>41089.277777777774</c:v>
                </c:pt>
                <c:pt idx="8331">
                  <c:v>41089.291666666577</c:v>
                </c:pt>
                <c:pt idx="8332">
                  <c:v>41089.305555555562</c:v>
                </c:pt>
                <c:pt idx="8333">
                  <c:v>41089.319444444496</c:v>
                </c:pt>
                <c:pt idx="8334">
                  <c:v>41089.333333333336</c:v>
                </c:pt>
                <c:pt idx="8335">
                  <c:v>41089.347222222219</c:v>
                </c:pt>
                <c:pt idx="8336">
                  <c:v>41089.361111111066</c:v>
                </c:pt>
                <c:pt idx="8337">
                  <c:v>41089.375</c:v>
                </c:pt>
                <c:pt idx="8338">
                  <c:v>41089.388888888956</c:v>
                </c:pt>
                <c:pt idx="8339">
                  <c:v>41089.402777777781</c:v>
                </c:pt>
                <c:pt idx="8340">
                  <c:v>41089.416666666664</c:v>
                </c:pt>
                <c:pt idx="8341">
                  <c:v>41089.430555555562</c:v>
                </c:pt>
                <c:pt idx="8342">
                  <c:v>41089.444444444496</c:v>
                </c:pt>
                <c:pt idx="8343">
                  <c:v>41089.458333333343</c:v>
                </c:pt>
                <c:pt idx="8344">
                  <c:v>41089.472222222219</c:v>
                </c:pt>
                <c:pt idx="8345">
                  <c:v>41089.486111111109</c:v>
                </c:pt>
                <c:pt idx="8346">
                  <c:v>41089.5</c:v>
                </c:pt>
                <c:pt idx="8347">
                  <c:v>41089.513888888891</c:v>
                </c:pt>
                <c:pt idx="8348">
                  <c:v>41089.527777777774</c:v>
                </c:pt>
                <c:pt idx="8349">
                  <c:v>41089.541666666613</c:v>
                </c:pt>
                <c:pt idx="8350">
                  <c:v>41089.555555555562</c:v>
                </c:pt>
                <c:pt idx="8351">
                  <c:v>41089.569444444445</c:v>
                </c:pt>
                <c:pt idx="8352">
                  <c:v>41089.583333333336</c:v>
                </c:pt>
                <c:pt idx="8353">
                  <c:v>41089.597222222204</c:v>
                </c:pt>
                <c:pt idx="8354">
                  <c:v>41089.611111111066</c:v>
                </c:pt>
                <c:pt idx="8355">
                  <c:v>41089.624999999993</c:v>
                </c:pt>
                <c:pt idx="8356">
                  <c:v>41089.638888888891</c:v>
                </c:pt>
                <c:pt idx="8357">
                  <c:v>41089.652777777781</c:v>
                </c:pt>
                <c:pt idx="8358">
                  <c:v>41089.666666666613</c:v>
                </c:pt>
                <c:pt idx="8359">
                  <c:v>41089.680555555562</c:v>
                </c:pt>
                <c:pt idx="8360">
                  <c:v>41089.694444444445</c:v>
                </c:pt>
                <c:pt idx="8361">
                  <c:v>41089.708333333336</c:v>
                </c:pt>
                <c:pt idx="8362">
                  <c:v>41089.722222222204</c:v>
                </c:pt>
                <c:pt idx="8363">
                  <c:v>41089.736111111066</c:v>
                </c:pt>
                <c:pt idx="8364">
                  <c:v>41089.75</c:v>
                </c:pt>
                <c:pt idx="8365">
                  <c:v>41089.763888888876</c:v>
                </c:pt>
                <c:pt idx="8366">
                  <c:v>41089.777777777774</c:v>
                </c:pt>
                <c:pt idx="8367">
                  <c:v>41089.791666666577</c:v>
                </c:pt>
                <c:pt idx="8368">
                  <c:v>41089.805555555562</c:v>
                </c:pt>
                <c:pt idx="8369">
                  <c:v>41089.819444444496</c:v>
                </c:pt>
                <c:pt idx="8370">
                  <c:v>41089.833333333336</c:v>
                </c:pt>
                <c:pt idx="8371">
                  <c:v>41089.847222222219</c:v>
                </c:pt>
                <c:pt idx="8372">
                  <c:v>41089.861111111066</c:v>
                </c:pt>
                <c:pt idx="8373">
                  <c:v>41089.875</c:v>
                </c:pt>
                <c:pt idx="8374">
                  <c:v>41089.888888888956</c:v>
                </c:pt>
                <c:pt idx="8375">
                  <c:v>41089.902777777781</c:v>
                </c:pt>
                <c:pt idx="8376">
                  <c:v>41089.916666666664</c:v>
                </c:pt>
                <c:pt idx="8377">
                  <c:v>41089.930555555562</c:v>
                </c:pt>
                <c:pt idx="8378">
                  <c:v>41089.944444444496</c:v>
                </c:pt>
                <c:pt idx="8379">
                  <c:v>41089.958333333343</c:v>
                </c:pt>
                <c:pt idx="8380">
                  <c:v>41089.972222222219</c:v>
                </c:pt>
                <c:pt idx="8381">
                  <c:v>41089.986111111109</c:v>
                </c:pt>
                <c:pt idx="8382">
                  <c:v>41090</c:v>
                </c:pt>
                <c:pt idx="8383">
                  <c:v>41090.013888888891</c:v>
                </c:pt>
                <c:pt idx="8384">
                  <c:v>41090.027777777774</c:v>
                </c:pt>
                <c:pt idx="8385">
                  <c:v>41090.041666666613</c:v>
                </c:pt>
                <c:pt idx="8386">
                  <c:v>41090.055555555562</c:v>
                </c:pt>
                <c:pt idx="8387">
                  <c:v>41090.069444444445</c:v>
                </c:pt>
                <c:pt idx="8388">
                  <c:v>41090.083333333336</c:v>
                </c:pt>
                <c:pt idx="8389">
                  <c:v>41090.097222222204</c:v>
                </c:pt>
                <c:pt idx="8390">
                  <c:v>41090.111111111066</c:v>
                </c:pt>
                <c:pt idx="8391">
                  <c:v>41090.124999999993</c:v>
                </c:pt>
                <c:pt idx="8392">
                  <c:v>41090.138888888891</c:v>
                </c:pt>
                <c:pt idx="8393">
                  <c:v>41090.152777777781</c:v>
                </c:pt>
                <c:pt idx="8394">
                  <c:v>41090.166666666613</c:v>
                </c:pt>
                <c:pt idx="8395">
                  <c:v>41090.180555555562</c:v>
                </c:pt>
                <c:pt idx="8396">
                  <c:v>41090.194444444445</c:v>
                </c:pt>
                <c:pt idx="8397">
                  <c:v>41090.208333333336</c:v>
                </c:pt>
                <c:pt idx="8398">
                  <c:v>41090.222222222204</c:v>
                </c:pt>
                <c:pt idx="8399">
                  <c:v>41090.236111111066</c:v>
                </c:pt>
                <c:pt idx="8400">
                  <c:v>41090.25</c:v>
                </c:pt>
                <c:pt idx="8401">
                  <c:v>41090.263888888876</c:v>
                </c:pt>
                <c:pt idx="8402">
                  <c:v>41090.277777777774</c:v>
                </c:pt>
                <c:pt idx="8403">
                  <c:v>41090.291666666577</c:v>
                </c:pt>
                <c:pt idx="8404">
                  <c:v>41090.305555555562</c:v>
                </c:pt>
                <c:pt idx="8405">
                  <c:v>41090.319444444496</c:v>
                </c:pt>
                <c:pt idx="8406">
                  <c:v>41090.333333333336</c:v>
                </c:pt>
                <c:pt idx="8407">
                  <c:v>41090.347222222219</c:v>
                </c:pt>
                <c:pt idx="8408">
                  <c:v>41090.361111111066</c:v>
                </c:pt>
                <c:pt idx="8409">
                  <c:v>41090.375</c:v>
                </c:pt>
                <c:pt idx="8410">
                  <c:v>41090.388888888956</c:v>
                </c:pt>
                <c:pt idx="8411">
                  <c:v>41090.402777777781</c:v>
                </c:pt>
                <c:pt idx="8412">
                  <c:v>41090.416666666664</c:v>
                </c:pt>
                <c:pt idx="8413">
                  <c:v>41090.430555555562</c:v>
                </c:pt>
                <c:pt idx="8414">
                  <c:v>41090.444444444496</c:v>
                </c:pt>
                <c:pt idx="8415">
                  <c:v>41090.458333333343</c:v>
                </c:pt>
                <c:pt idx="8416">
                  <c:v>41090.472222222219</c:v>
                </c:pt>
                <c:pt idx="8417">
                  <c:v>41090.486111111109</c:v>
                </c:pt>
                <c:pt idx="8418">
                  <c:v>41090.5</c:v>
                </c:pt>
                <c:pt idx="8419">
                  <c:v>41090.513888888891</c:v>
                </c:pt>
                <c:pt idx="8420">
                  <c:v>41090.527777777774</c:v>
                </c:pt>
                <c:pt idx="8421">
                  <c:v>41090.541666666613</c:v>
                </c:pt>
                <c:pt idx="8422">
                  <c:v>41090.555555555562</c:v>
                </c:pt>
                <c:pt idx="8423">
                  <c:v>41090.569444444445</c:v>
                </c:pt>
                <c:pt idx="8424">
                  <c:v>41090.583333333336</c:v>
                </c:pt>
                <c:pt idx="8425">
                  <c:v>41090.597222222204</c:v>
                </c:pt>
                <c:pt idx="8426">
                  <c:v>41090.611111111066</c:v>
                </c:pt>
                <c:pt idx="8427">
                  <c:v>41090.624999999993</c:v>
                </c:pt>
                <c:pt idx="8428">
                  <c:v>41090.638888888891</c:v>
                </c:pt>
                <c:pt idx="8429">
                  <c:v>41090.652777777781</c:v>
                </c:pt>
                <c:pt idx="8430">
                  <c:v>41090.666666666613</c:v>
                </c:pt>
                <c:pt idx="8431">
                  <c:v>41090.680555555562</c:v>
                </c:pt>
                <c:pt idx="8432">
                  <c:v>41090.694444444445</c:v>
                </c:pt>
                <c:pt idx="8433">
                  <c:v>41090.708333333336</c:v>
                </c:pt>
                <c:pt idx="8434">
                  <c:v>41090.722222222204</c:v>
                </c:pt>
                <c:pt idx="8435">
                  <c:v>41090.736111111066</c:v>
                </c:pt>
                <c:pt idx="8436">
                  <c:v>41090.75</c:v>
                </c:pt>
                <c:pt idx="8437">
                  <c:v>41090.763888888876</c:v>
                </c:pt>
                <c:pt idx="8438">
                  <c:v>41090.777777777774</c:v>
                </c:pt>
                <c:pt idx="8439">
                  <c:v>41090.791666666577</c:v>
                </c:pt>
                <c:pt idx="8440">
                  <c:v>41090.805555555562</c:v>
                </c:pt>
                <c:pt idx="8441">
                  <c:v>41090.819444444496</c:v>
                </c:pt>
                <c:pt idx="8442">
                  <c:v>41090.833333333336</c:v>
                </c:pt>
                <c:pt idx="8443">
                  <c:v>41090.847222222219</c:v>
                </c:pt>
                <c:pt idx="8444">
                  <c:v>41090.861111111066</c:v>
                </c:pt>
                <c:pt idx="8445">
                  <c:v>41090.875</c:v>
                </c:pt>
                <c:pt idx="8446">
                  <c:v>41090.888888888956</c:v>
                </c:pt>
                <c:pt idx="8447">
                  <c:v>41090.902777777781</c:v>
                </c:pt>
                <c:pt idx="8448">
                  <c:v>41090.916666666664</c:v>
                </c:pt>
                <c:pt idx="8449">
                  <c:v>41090.930555555562</c:v>
                </c:pt>
                <c:pt idx="8450">
                  <c:v>41090.944444444496</c:v>
                </c:pt>
                <c:pt idx="8451">
                  <c:v>41090.958333333343</c:v>
                </c:pt>
                <c:pt idx="8452">
                  <c:v>41090.972222222219</c:v>
                </c:pt>
                <c:pt idx="8453">
                  <c:v>41090.986111111109</c:v>
                </c:pt>
                <c:pt idx="8454">
                  <c:v>41091</c:v>
                </c:pt>
                <c:pt idx="8455">
                  <c:v>41091.013888888891</c:v>
                </c:pt>
                <c:pt idx="8456">
                  <c:v>41091.027777777774</c:v>
                </c:pt>
                <c:pt idx="8457">
                  <c:v>41091.041666666613</c:v>
                </c:pt>
                <c:pt idx="8458">
                  <c:v>41091.055555555562</c:v>
                </c:pt>
                <c:pt idx="8459">
                  <c:v>41091.069444444445</c:v>
                </c:pt>
                <c:pt idx="8460">
                  <c:v>41091.083333333336</c:v>
                </c:pt>
                <c:pt idx="8461">
                  <c:v>41091.097222222204</c:v>
                </c:pt>
                <c:pt idx="8462">
                  <c:v>41091.111111111066</c:v>
                </c:pt>
                <c:pt idx="8463">
                  <c:v>41091.124999999993</c:v>
                </c:pt>
                <c:pt idx="8464">
                  <c:v>41091.138888888891</c:v>
                </c:pt>
                <c:pt idx="8465">
                  <c:v>41091.152777777781</c:v>
                </c:pt>
                <c:pt idx="8466">
                  <c:v>41091.166666666613</c:v>
                </c:pt>
                <c:pt idx="8467">
                  <c:v>41091.180555555562</c:v>
                </c:pt>
                <c:pt idx="8468">
                  <c:v>41091.194444444445</c:v>
                </c:pt>
                <c:pt idx="8469">
                  <c:v>41091.208333333336</c:v>
                </c:pt>
                <c:pt idx="8470">
                  <c:v>41091.222222222204</c:v>
                </c:pt>
                <c:pt idx="8471">
                  <c:v>41091.236111111066</c:v>
                </c:pt>
                <c:pt idx="8472">
                  <c:v>41091.25</c:v>
                </c:pt>
                <c:pt idx="8473">
                  <c:v>41091.263888888876</c:v>
                </c:pt>
                <c:pt idx="8474">
                  <c:v>41091.277777777774</c:v>
                </c:pt>
                <c:pt idx="8475">
                  <c:v>41091.291666666577</c:v>
                </c:pt>
                <c:pt idx="8476">
                  <c:v>41091.305555555562</c:v>
                </c:pt>
                <c:pt idx="8477">
                  <c:v>41091.319444444496</c:v>
                </c:pt>
                <c:pt idx="8478">
                  <c:v>41091.333333333336</c:v>
                </c:pt>
                <c:pt idx="8479">
                  <c:v>41091.347222222219</c:v>
                </c:pt>
                <c:pt idx="8480">
                  <c:v>41091.361111111066</c:v>
                </c:pt>
                <c:pt idx="8481">
                  <c:v>41091.375</c:v>
                </c:pt>
                <c:pt idx="8482">
                  <c:v>41091.388888888956</c:v>
                </c:pt>
                <c:pt idx="8483">
                  <c:v>41091.402777777781</c:v>
                </c:pt>
                <c:pt idx="8484">
                  <c:v>41091.416666666664</c:v>
                </c:pt>
                <c:pt idx="8485">
                  <c:v>41091.430555555562</c:v>
                </c:pt>
                <c:pt idx="8486">
                  <c:v>41091.444444444496</c:v>
                </c:pt>
                <c:pt idx="8487">
                  <c:v>41091.458333333343</c:v>
                </c:pt>
                <c:pt idx="8488">
                  <c:v>41091.472222222219</c:v>
                </c:pt>
                <c:pt idx="8489">
                  <c:v>41091.486111111109</c:v>
                </c:pt>
                <c:pt idx="8490">
                  <c:v>41091.5</c:v>
                </c:pt>
                <c:pt idx="8491">
                  <c:v>41091.513888888891</c:v>
                </c:pt>
                <c:pt idx="8492">
                  <c:v>41091.527777777774</c:v>
                </c:pt>
                <c:pt idx="8493">
                  <c:v>41091.541666666613</c:v>
                </c:pt>
                <c:pt idx="8494">
                  <c:v>41091.555555555562</c:v>
                </c:pt>
                <c:pt idx="8495">
                  <c:v>41091.569444444445</c:v>
                </c:pt>
                <c:pt idx="8496">
                  <c:v>41091.583333333336</c:v>
                </c:pt>
                <c:pt idx="8497">
                  <c:v>41091.597222222204</c:v>
                </c:pt>
                <c:pt idx="8498">
                  <c:v>41091.611111111066</c:v>
                </c:pt>
                <c:pt idx="8499">
                  <c:v>41091.624999999993</c:v>
                </c:pt>
                <c:pt idx="8500">
                  <c:v>41091.638888888891</c:v>
                </c:pt>
                <c:pt idx="8501">
                  <c:v>41091.652777777781</c:v>
                </c:pt>
                <c:pt idx="8502">
                  <c:v>41091.666666666613</c:v>
                </c:pt>
                <c:pt idx="8503">
                  <c:v>41091.680555555562</c:v>
                </c:pt>
                <c:pt idx="8504">
                  <c:v>41091.694444444445</c:v>
                </c:pt>
                <c:pt idx="8505">
                  <c:v>41091.708333333336</c:v>
                </c:pt>
                <c:pt idx="8506">
                  <c:v>41091.722222222204</c:v>
                </c:pt>
                <c:pt idx="8507">
                  <c:v>41091.736111111066</c:v>
                </c:pt>
                <c:pt idx="8508">
                  <c:v>41091.75</c:v>
                </c:pt>
                <c:pt idx="8509">
                  <c:v>41091.763888888876</c:v>
                </c:pt>
                <c:pt idx="8510">
                  <c:v>41091.777777777774</c:v>
                </c:pt>
                <c:pt idx="8511">
                  <c:v>41091.791666666577</c:v>
                </c:pt>
                <c:pt idx="8512">
                  <c:v>41091.805555555562</c:v>
                </c:pt>
                <c:pt idx="8513">
                  <c:v>41091.819444444496</c:v>
                </c:pt>
                <c:pt idx="8514">
                  <c:v>41091.833333333336</c:v>
                </c:pt>
                <c:pt idx="8515">
                  <c:v>41091.847222222219</c:v>
                </c:pt>
                <c:pt idx="8516">
                  <c:v>41091.861111111066</c:v>
                </c:pt>
                <c:pt idx="8517">
                  <c:v>41091.875</c:v>
                </c:pt>
                <c:pt idx="8518">
                  <c:v>41091.888888888956</c:v>
                </c:pt>
                <c:pt idx="8519">
                  <c:v>41091.902777777781</c:v>
                </c:pt>
                <c:pt idx="8520">
                  <c:v>41091.916666666664</c:v>
                </c:pt>
                <c:pt idx="8521">
                  <c:v>41091.930555555562</c:v>
                </c:pt>
                <c:pt idx="8522">
                  <c:v>41091.944444444496</c:v>
                </c:pt>
                <c:pt idx="8523">
                  <c:v>41091.958333333343</c:v>
                </c:pt>
                <c:pt idx="8524">
                  <c:v>41091.972222222219</c:v>
                </c:pt>
                <c:pt idx="8525">
                  <c:v>41091.986111111109</c:v>
                </c:pt>
                <c:pt idx="8526">
                  <c:v>41092</c:v>
                </c:pt>
                <c:pt idx="8527">
                  <c:v>41092.013888888891</c:v>
                </c:pt>
                <c:pt idx="8528">
                  <c:v>41092.027777777774</c:v>
                </c:pt>
                <c:pt idx="8529">
                  <c:v>41092.041666666613</c:v>
                </c:pt>
                <c:pt idx="8530">
                  <c:v>41092.055555555562</c:v>
                </c:pt>
                <c:pt idx="8531">
                  <c:v>41092.069444444445</c:v>
                </c:pt>
                <c:pt idx="8532">
                  <c:v>41092.083333333336</c:v>
                </c:pt>
                <c:pt idx="8533">
                  <c:v>41092.097222222204</c:v>
                </c:pt>
                <c:pt idx="8534">
                  <c:v>41092.111111111066</c:v>
                </c:pt>
                <c:pt idx="8535">
                  <c:v>41092.124999999993</c:v>
                </c:pt>
                <c:pt idx="8536">
                  <c:v>41092.138888888891</c:v>
                </c:pt>
                <c:pt idx="8537">
                  <c:v>41092.152777777781</c:v>
                </c:pt>
                <c:pt idx="8538">
                  <c:v>41092.166666666613</c:v>
                </c:pt>
                <c:pt idx="8539">
                  <c:v>41092.180555555562</c:v>
                </c:pt>
                <c:pt idx="8540">
                  <c:v>41092.194444444445</c:v>
                </c:pt>
                <c:pt idx="8541">
                  <c:v>41092.208333333336</c:v>
                </c:pt>
                <c:pt idx="8542">
                  <c:v>41092.222222222204</c:v>
                </c:pt>
                <c:pt idx="8543">
                  <c:v>41092.236111111066</c:v>
                </c:pt>
                <c:pt idx="8544">
                  <c:v>41092.25</c:v>
                </c:pt>
                <c:pt idx="8545">
                  <c:v>41092.263888888876</c:v>
                </c:pt>
                <c:pt idx="8546">
                  <c:v>41092.277777777774</c:v>
                </c:pt>
                <c:pt idx="8547">
                  <c:v>41092.291666666577</c:v>
                </c:pt>
                <c:pt idx="8548">
                  <c:v>41092.305555555562</c:v>
                </c:pt>
                <c:pt idx="8549">
                  <c:v>41092.319444444496</c:v>
                </c:pt>
                <c:pt idx="8550">
                  <c:v>41092.333333333336</c:v>
                </c:pt>
                <c:pt idx="8551">
                  <c:v>41092.347222222219</c:v>
                </c:pt>
                <c:pt idx="8552">
                  <c:v>41092.361111111066</c:v>
                </c:pt>
                <c:pt idx="8553">
                  <c:v>41092.375</c:v>
                </c:pt>
                <c:pt idx="8554">
                  <c:v>41092.388888888956</c:v>
                </c:pt>
                <c:pt idx="8555">
                  <c:v>41092.402777777781</c:v>
                </c:pt>
                <c:pt idx="8556">
                  <c:v>41092.416666666664</c:v>
                </c:pt>
                <c:pt idx="8557">
                  <c:v>41092.430555555562</c:v>
                </c:pt>
                <c:pt idx="8558">
                  <c:v>41092.444444444496</c:v>
                </c:pt>
                <c:pt idx="8559">
                  <c:v>41092.458333333343</c:v>
                </c:pt>
                <c:pt idx="8560">
                  <c:v>41092.472222222219</c:v>
                </c:pt>
                <c:pt idx="8561">
                  <c:v>41092.486111111109</c:v>
                </c:pt>
                <c:pt idx="8562">
                  <c:v>41092.5</c:v>
                </c:pt>
                <c:pt idx="8563">
                  <c:v>41092.513888888891</c:v>
                </c:pt>
                <c:pt idx="8564">
                  <c:v>41092.527777777774</c:v>
                </c:pt>
                <c:pt idx="8565">
                  <c:v>41092.541666666613</c:v>
                </c:pt>
                <c:pt idx="8566">
                  <c:v>41092.555555555562</c:v>
                </c:pt>
                <c:pt idx="8567">
                  <c:v>41092.569444444445</c:v>
                </c:pt>
                <c:pt idx="8568">
                  <c:v>41092.583333333336</c:v>
                </c:pt>
                <c:pt idx="8569">
                  <c:v>41092.597222222204</c:v>
                </c:pt>
                <c:pt idx="8570">
                  <c:v>41092.611111111066</c:v>
                </c:pt>
                <c:pt idx="8571">
                  <c:v>41092.624999999993</c:v>
                </c:pt>
                <c:pt idx="8572">
                  <c:v>41092.638888888891</c:v>
                </c:pt>
                <c:pt idx="8573">
                  <c:v>41092.652777777781</c:v>
                </c:pt>
                <c:pt idx="8574">
                  <c:v>41092.666666666613</c:v>
                </c:pt>
                <c:pt idx="8575">
                  <c:v>41092.680555555562</c:v>
                </c:pt>
                <c:pt idx="8576">
                  <c:v>41092.694444444445</c:v>
                </c:pt>
                <c:pt idx="8577">
                  <c:v>41092.708333333336</c:v>
                </c:pt>
                <c:pt idx="8578">
                  <c:v>41092.722222222204</c:v>
                </c:pt>
                <c:pt idx="8579">
                  <c:v>41092.736111111066</c:v>
                </c:pt>
                <c:pt idx="8580">
                  <c:v>41092.75</c:v>
                </c:pt>
                <c:pt idx="8581">
                  <c:v>41092.763888888876</c:v>
                </c:pt>
                <c:pt idx="8582">
                  <c:v>41092.777777777774</c:v>
                </c:pt>
                <c:pt idx="8583">
                  <c:v>41092.791666666577</c:v>
                </c:pt>
                <c:pt idx="8584">
                  <c:v>41092.805555555562</c:v>
                </c:pt>
                <c:pt idx="8585">
                  <c:v>41092.819444444496</c:v>
                </c:pt>
                <c:pt idx="8586">
                  <c:v>41092.833333333336</c:v>
                </c:pt>
                <c:pt idx="8587">
                  <c:v>41092.847222222219</c:v>
                </c:pt>
                <c:pt idx="8588">
                  <c:v>41092.861111111066</c:v>
                </c:pt>
                <c:pt idx="8589">
                  <c:v>41092.875</c:v>
                </c:pt>
                <c:pt idx="8590">
                  <c:v>41092.888888888956</c:v>
                </c:pt>
                <c:pt idx="8591">
                  <c:v>41092.902777777781</c:v>
                </c:pt>
                <c:pt idx="8592">
                  <c:v>41092.916666666664</c:v>
                </c:pt>
                <c:pt idx="8593">
                  <c:v>41092.930555555562</c:v>
                </c:pt>
                <c:pt idx="8594">
                  <c:v>41092.944444444496</c:v>
                </c:pt>
                <c:pt idx="8595">
                  <c:v>41092.958333333343</c:v>
                </c:pt>
                <c:pt idx="8596">
                  <c:v>41092.972222222219</c:v>
                </c:pt>
                <c:pt idx="8597">
                  <c:v>41092.986111111109</c:v>
                </c:pt>
                <c:pt idx="8598">
                  <c:v>41093</c:v>
                </c:pt>
                <c:pt idx="8599">
                  <c:v>41093.013888888891</c:v>
                </c:pt>
                <c:pt idx="8600">
                  <c:v>41093.027777777774</c:v>
                </c:pt>
                <c:pt idx="8601">
                  <c:v>41093.041666666613</c:v>
                </c:pt>
                <c:pt idx="8602">
                  <c:v>41093.055555555562</c:v>
                </c:pt>
                <c:pt idx="8603">
                  <c:v>41093.069444444445</c:v>
                </c:pt>
                <c:pt idx="8604">
                  <c:v>41093.083333333336</c:v>
                </c:pt>
                <c:pt idx="8605">
                  <c:v>41093.097222222204</c:v>
                </c:pt>
                <c:pt idx="8606">
                  <c:v>41093.111111111066</c:v>
                </c:pt>
                <c:pt idx="8607">
                  <c:v>41093.124999999993</c:v>
                </c:pt>
                <c:pt idx="8608">
                  <c:v>41093.138888888891</c:v>
                </c:pt>
                <c:pt idx="8609">
                  <c:v>41093.152777777781</c:v>
                </c:pt>
                <c:pt idx="8610">
                  <c:v>41093.166666666613</c:v>
                </c:pt>
                <c:pt idx="8611">
                  <c:v>41093.180555555562</c:v>
                </c:pt>
                <c:pt idx="8612">
                  <c:v>41093.194444444445</c:v>
                </c:pt>
                <c:pt idx="8613">
                  <c:v>41093.208333333336</c:v>
                </c:pt>
                <c:pt idx="8614">
                  <c:v>41093.222222222204</c:v>
                </c:pt>
                <c:pt idx="8615">
                  <c:v>41093.236111111066</c:v>
                </c:pt>
                <c:pt idx="8616">
                  <c:v>41093.25</c:v>
                </c:pt>
                <c:pt idx="8617">
                  <c:v>41093.263888888876</c:v>
                </c:pt>
                <c:pt idx="8618">
                  <c:v>41093.277777777774</c:v>
                </c:pt>
                <c:pt idx="8619">
                  <c:v>41093.291666666577</c:v>
                </c:pt>
                <c:pt idx="8620">
                  <c:v>41093.305555555562</c:v>
                </c:pt>
                <c:pt idx="8621">
                  <c:v>41093.319444444496</c:v>
                </c:pt>
                <c:pt idx="8622">
                  <c:v>41093.333333333336</c:v>
                </c:pt>
                <c:pt idx="8623">
                  <c:v>41093.347222222219</c:v>
                </c:pt>
                <c:pt idx="8624">
                  <c:v>41093.361111111066</c:v>
                </c:pt>
                <c:pt idx="8625">
                  <c:v>41093.375</c:v>
                </c:pt>
                <c:pt idx="8626">
                  <c:v>41093.388888888956</c:v>
                </c:pt>
                <c:pt idx="8627">
                  <c:v>41093.402777777781</c:v>
                </c:pt>
                <c:pt idx="8628">
                  <c:v>41093.416666666664</c:v>
                </c:pt>
                <c:pt idx="8629">
                  <c:v>41093.430555555562</c:v>
                </c:pt>
                <c:pt idx="8630">
                  <c:v>41093.444444444496</c:v>
                </c:pt>
                <c:pt idx="8631">
                  <c:v>41093.458333333343</c:v>
                </c:pt>
                <c:pt idx="8632">
                  <c:v>41093.472222222219</c:v>
                </c:pt>
                <c:pt idx="8633">
                  <c:v>41093.486111111109</c:v>
                </c:pt>
                <c:pt idx="8634">
                  <c:v>41093.5</c:v>
                </c:pt>
                <c:pt idx="8635">
                  <c:v>41093.513888888891</c:v>
                </c:pt>
                <c:pt idx="8636">
                  <c:v>41093.527777777774</c:v>
                </c:pt>
                <c:pt idx="8637">
                  <c:v>41093.541666666613</c:v>
                </c:pt>
                <c:pt idx="8638">
                  <c:v>41093.555555555562</c:v>
                </c:pt>
                <c:pt idx="8639">
                  <c:v>41093.569444444445</c:v>
                </c:pt>
                <c:pt idx="8640">
                  <c:v>41093.583333333336</c:v>
                </c:pt>
                <c:pt idx="8641">
                  <c:v>41093.597222222204</c:v>
                </c:pt>
                <c:pt idx="8642">
                  <c:v>41093.611111111066</c:v>
                </c:pt>
                <c:pt idx="8643">
                  <c:v>41093.624999999993</c:v>
                </c:pt>
                <c:pt idx="8644">
                  <c:v>41093.638888888891</c:v>
                </c:pt>
                <c:pt idx="8645">
                  <c:v>41093.652777777781</c:v>
                </c:pt>
                <c:pt idx="8646">
                  <c:v>41093.666666666613</c:v>
                </c:pt>
                <c:pt idx="8647">
                  <c:v>41093.680555555562</c:v>
                </c:pt>
                <c:pt idx="8648">
                  <c:v>41093.694444444445</c:v>
                </c:pt>
                <c:pt idx="8649">
                  <c:v>41093.708333333336</c:v>
                </c:pt>
                <c:pt idx="8650">
                  <c:v>41093.722222222204</c:v>
                </c:pt>
                <c:pt idx="8651">
                  <c:v>41093.736111111066</c:v>
                </c:pt>
                <c:pt idx="8652">
                  <c:v>41093.75</c:v>
                </c:pt>
                <c:pt idx="8653">
                  <c:v>41093.763888888876</c:v>
                </c:pt>
                <c:pt idx="8654">
                  <c:v>41093.777777777774</c:v>
                </c:pt>
                <c:pt idx="8655">
                  <c:v>41093.791666666577</c:v>
                </c:pt>
                <c:pt idx="8656">
                  <c:v>41093.805555555562</c:v>
                </c:pt>
                <c:pt idx="8657">
                  <c:v>41093.819444444496</c:v>
                </c:pt>
                <c:pt idx="8658">
                  <c:v>41093.833333333336</c:v>
                </c:pt>
                <c:pt idx="8659">
                  <c:v>41093.847222222219</c:v>
                </c:pt>
                <c:pt idx="8660">
                  <c:v>41093.861111111066</c:v>
                </c:pt>
                <c:pt idx="8661">
                  <c:v>41093.875</c:v>
                </c:pt>
                <c:pt idx="8662">
                  <c:v>41093.888888888956</c:v>
                </c:pt>
                <c:pt idx="8663">
                  <c:v>41093.902777777781</c:v>
                </c:pt>
                <c:pt idx="8664">
                  <c:v>41093.916666666664</c:v>
                </c:pt>
                <c:pt idx="8665">
                  <c:v>41093.930555555562</c:v>
                </c:pt>
                <c:pt idx="8666">
                  <c:v>41093.944444444496</c:v>
                </c:pt>
                <c:pt idx="8667">
                  <c:v>41093.958333333343</c:v>
                </c:pt>
                <c:pt idx="8668">
                  <c:v>41093.972222222219</c:v>
                </c:pt>
                <c:pt idx="8669">
                  <c:v>41093.986111111109</c:v>
                </c:pt>
                <c:pt idx="8670">
                  <c:v>41094</c:v>
                </c:pt>
                <c:pt idx="8671">
                  <c:v>41094.013888888891</c:v>
                </c:pt>
                <c:pt idx="8672">
                  <c:v>41094.027777777774</c:v>
                </c:pt>
                <c:pt idx="8673">
                  <c:v>41094.041666666613</c:v>
                </c:pt>
                <c:pt idx="8674">
                  <c:v>41094.055555555562</c:v>
                </c:pt>
                <c:pt idx="8675">
                  <c:v>41094.069444444445</c:v>
                </c:pt>
                <c:pt idx="8676">
                  <c:v>41094.083333333336</c:v>
                </c:pt>
                <c:pt idx="8677">
                  <c:v>41094.097222222204</c:v>
                </c:pt>
                <c:pt idx="8678">
                  <c:v>41094.111111111066</c:v>
                </c:pt>
                <c:pt idx="8679">
                  <c:v>41094.124999999993</c:v>
                </c:pt>
                <c:pt idx="8680">
                  <c:v>41094.138888888891</c:v>
                </c:pt>
                <c:pt idx="8681">
                  <c:v>41094.152777777781</c:v>
                </c:pt>
                <c:pt idx="8682">
                  <c:v>41094.166666666613</c:v>
                </c:pt>
                <c:pt idx="8683">
                  <c:v>41094.180555555562</c:v>
                </c:pt>
                <c:pt idx="8684">
                  <c:v>41094.194444444445</c:v>
                </c:pt>
                <c:pt idx="8685">
                  <c:v>41094.208333333336</c:v>
                </c:pt>
                <c:pt idx="8686">
                  <c:v>41094.222222222204</c:v>
                </c:pt>
                <c:pt idx="8687">
                  <c:v>41094.236111111066</c:v>
                </c:pt>
                <c:pt idx="8688">
                  <c:v>41094.25</c:v>
                </c:pt>
                <c:pt idx="8689">
                  <c:v>41094.263888888876</c:v>
                </c:pt>
                <c:pt idx="8690">
                  <c:v>41094.277777777774</c:v>
                </c:pt>
                <c:pt idx="8691">
                  <c:v>41094.291666666577</c:v>
                </c:pt>
                <c:pt idx="8692">
                  <c:v>41094.305555555562</c:v>
                </c:pt>
                <c:pt idx="8693">
                  <c:v>41094.319444444496</c:v>
                </c:pt>
                <c:pt idx="8694">
                  <c:v>41094.333333333336</c:v>
                </c:pt>
                <c:pt idx="8695">
                  <c:v>41094.347222222219</c:v>
                </c:pt>
                <c:pt idx="8696">
                  <c:v>41094.361111111066</c:v>
                </c:pt>
                <c:pt idx="8697">
                  <c:v>41094.375</c:v>
                </c:pt>
                <c:pt idx="8698">
                  <c:v>41094.388888888956</c:v>
                </c:pt>
                <c:pt idx="8699">
                  <c:v>41094.402777777781</c:v>
                </c:pt>
                <c:pt idx="8700">
                  <c:v>41094.416666666664</c:v>
                </c:pt>
                <c:pt idx="8701">
                  <c:v>41094.430555555562</c:v>
                </c:pt>
                <c:pt idx="8702">
                  <c:v>41094.444444444496</c:v>
                </c:pt>
                <c:pt idx="8703">
                  <c:v>41094.458333333343</c:v>
                </c:pt>
                <c:pt idx="8704">
                  <c:v>41094.472222222219</c:v>
                </c:pt>
                <c:pt idx="8705">
                  <c:v>41094.486111111109</c:v>
                </c:pt>
                <c:pt idx="8706">
                  <c:v>41094.5</c:v>
                </c:pt>
                <c:pt idx="8707">
                  <c:v>41094.513888888891</c:v>
                </c:pt>
                <c:pt idx="8708">
                  <c:v>41094.527777777774</c:v>
                </c:pt>
                <c:pt idx="8709">
                  <c:v>41094.541666666613</c:v>
                </c:pt>
                <c:pt idx="8710">
                  <c:v>41094.555555555562</c:v>
                </c:pt>
                <c:pt idx="8711">
                  <c:v>41094.569444444445</c:v>
                </c:pt>
                <c:pt idx="8712">
                  <c:v>41094.583333333336</c:v>
                </c:pt>
                <c:pt idx="8713">
                  <c:v>41094.597222222204</c:v>
                </c:pt>
                <c:pt idx="8714">
                  <c:v>41094.611111111066</c:v>
                </c:pt>
                <c:pt idx="8715">
                  <c:v>41094.624999999993</c:v>
                </c:pt>
                <c:pt idx="8716">
                  <c:v>41094.638888888891</c:v>
                </c:pt>
                <c:pt idx="8717">
                  <c:v>41094.652777777781</c:v>
                </c:pt>
                <c:pt idx="8718">
                  <c:v>41094.666666666613</c:v>
                </c:pt>
                <c:pt idx="8719">
                  <c:v>41094.680555555562</c:v>
                </c:pt>
                <c:pt idx="8720">
                  <c:v>41094.694444444445</c:v>
                </c:pt>
                <c:pt idx="8721">
                  <c:v>41094.708333333336</c:v>
                </c:pt>
                <c:pt idx="8722">
                  <c:v>41094.722222222204</c:v>
                </c:pt>
                <c:pt idx="8723">
                  <c:v>41094.736111111066</c:v>
                </c:pt>
                <c:pt idx="8724">
                  <c:v>41094.75</c:v>
                </c:pt>
                <c:pt idx="8725">
                  <c:v>41094.763888888876</c:v>
                </c:pt>
                <c:pt idx="8726">
                  <c:v>41094.777777777774</c:v>
                </c:pt>
                <c:pt idx="8727">
                  <c:v>41094.791666666577</c:v>
                </c:pt>
                <c:pt idx="8728">
                  <c:v>41094.805555555562</c:v>
                </c:pt>
                <c:pt idx="8729">
                  <c:v>41094.819444444496</c:v>
                </c:pt>
                <c:pt idx="8730">
                  <c:v>41094.833333333336</c:v>
                </c:pt>
                <c:pt idx="8731">
                  <c:v>41094.847222222219</c:v>
                </c:pt>
                <c:pt idx="8732">
                  <c:v>41094.861111111066</c:v>
                </c:pt>
                <c:pt idx="8733">
                  <c:v>41094.875</c:v>
                </c:pt>
                <c:pt idx="8734">
                  <c:v>41094.888888888956</c:v>
                </c:pt>
                <c:pt idx="8735">
                  <c:v>41094.902777777781</c:v>
                </c:pt>
                <c:pt idx="8736">
                  <c:v>41094.916666666664</c:v>
                </c:pt>
                <c:pt idx="8737">
                  <c:v>41094.930555555562</c:v>
                </c:pt>
                <c:pt idx="8738">
                  <c:v>41094.944444444496</c:v>
                </c:pt>
                <c:pt idx="8739">
                  <c:v>41094.958333333343</c:v>
                </c:pt>
                <c:pt idx="8740">
                  <c:v>41094.972222222219</c:v>
                </c:pt>
                <c:pt idx="8741">
                  <c:v>41094.986111111109</c:v>
                </c:pt>
                <c:pt idx="8742">
                  <c:v>41095</c:v>
                </c:pt>
                <c:pt idx="8743">
                  <c:v>41095.013888888891</c:v>
                </c:pt>
                <c:pt idx="8744">
                  <c:v>41095.027777777774</c:v>
                </c:pt>
                <c:pt idx="8745">
                  <c:v>41095.041666666613</c:v>
                </c:pt>
                <c:pt idx="8746">
                  <c:v>41095.055555555562</c:v>
                </c:pt>
                <c:pt idx="8747">
                  <c:v>41095.069444444445</c:v>
                </c:pt>
                <c:pt idx="8748">
                  <c:v>41095.083333333336</c:v>
                </c:pt>
                <c:pt idx="8749">
                  <c:v>41095.097222222204</c:v>
                </c:pt>
                <c:pt idx="8750">
                  <c:v>41095.111111111066</c:v>
                </c:pt>
                <c:pt idx="8751">
                  <c:v>41095.124999999993</c:v>
                </c:pt>
                <c:pt idx="8752">
                  <c:v>41095.138888888891</c:v>
                </c:pt>
                <c:pt idx="8753">
                  <c:v>41095.152777777781</c:v>
                </c:pt>
                <c:pt idx="8754">
                  <c:v>41095.166666666613</c:v>
                </c:pt>
                <c:pt idx="8755">
                  <c:v>41095.180555555562</c:v>
                </c:pt>
                <c:pt idx="8756">
                  <c:v>41095.194444444445</c:v>
                </c:pt>
                <c:pt idx="8757">
                  <c:v>41095.208333333336</c:v>
                </c:pt>
                <c:pt idx="8758">
                  <c:v>41095.222222222204</c:v>
                </c:pt>
                <c:pt idx="8759">
                  <c:v>41095.236111111066</c:v>
                </c:pt>
                <c:pt idx="8760">
                  <c:v>41095.25</c:v>
                </c:pt>
                <c:pt idx="8761">
                  <c:v>41095.263888888876</c:v>
                </c:pt>
                <c:pt idx="8762">
                  <c:v>41095.277777777774</c:v>
                </c:pt>
                <c:pt idx="8763">
                  <c:v>41095.291666666577</c:v>
                </c:pt>
                <c:pt idx="8764">
                  <c:v>41095.305555555562</c:v>
                </c:pt>
                <c:pt idx="8765">
                  <c:v>41095.319444444496</c:v>
                </c:pt>
                <c:pt idx="8766">
                  <c:v>41095.333333333336</c:v>
                </c:pt>
                <c:pt idx="8767">
                  <c:v>41095.347222222219</c:v>
                </c:pt>
                <c:pt idx="8768">
                  <c:v>41095.361111111066</c:v>
                </c:pt>
                <c:pt idx="8769">
                  <c:v>41095.375</c:v>
                </c:pt>
                <c:pt idx="8770">
                  <c:v>41095.388888888956</c:v>
                </c:pt>
                <c:pt idx="8771">
                  <c:v>41095.402777777781</c:v>
                </c:pt>
                <c:pt idx="8772">
                  <c:v>41095.416666666664</c:v>
                </c:pt>
                <c:pt idx="8773">
                  <c:v>41095.430555555562</c:v>
                </c:pt>
                <c:pt idx="8774">
                  <c:v>41095.444444444496</c:v>
                </c:pt>
                <c:pt idx="8775">
                  <c:v>41095.458333333343</c:v>
                </c:pt>
                <c:pt idx="8776">
                  <c:v>41095.472222222219</c:v>
                </c:pt>
                <c:pt idx="8777">
                  <c:v>41095.486111111109</c:v>
                </c:pt>
                <c:pt idx="8778">
                  <c:v>41095.5</c:v>
                </c:pt>
                <c:pt idx="8779">
                  <c:v>41095.513888888891</c:v>
                </c:pt>
                <c:pt idx="8780">
                  <c:v>41095.527777777774</c:v>
                </c:pt>
                <c:pt idx="8781">
                  <c:v>41095.541666666613</c:v>
                </c:pt>
                <c:pt idx="8782">
                  <c:v>41095.555555555562</c:v>
                </c:pt>
                <c:pt idx="8783">
                  <c:v>41095.569444444445</c:v>
                </c:pt>
                <c:pt idx="8784">
                  <c:v>41095.583333333336</c:v>
                </c:pt>
                <c:pt idx="8785">
                  <c:v>41095.597222222204</c:v>
                </c:pt>
                <c:pt idx="8786">
                  <c:v>41095.611111111066</c:v>
                </c:pt>
                <c:pt idx="8787">
                  <c:v>41095.624999999993</c:v>
                </c:pt>
                <c:pt idx="8788">
                  <c:v>41095.638888888891</c:v>
                </c:pt>
                <c:pt idx="8789">
                  <c:v>41095.652777777781</c:v>
                </c:pt>
                <c:pt idx="8790">
                  <c:v>41095.666666666613</c:v>
                </c:pt>
                <c:pt idx="8791">
                  <c:v>41095.680555555562</c:v>
                </c:pt>
                <c:pt idx="8792">
                  <c:v>41095.694444444445</c:v>
                </c:pt>
                <c:pt idx="8793">
                  <c:v>41095.708333333336</c:v>
                </c:pt>
                <c:pt idx="8794">
                  <c:v>41095.722222222204</c:v>
                </c:pt>
                <c:pt idx="8795">
                  <c:v>41095.736111111066</c:v>
                </c:pt>
                <c:pt idx="8796">
                  <c:v>41095.75</c:v>
                </c:pt>
                <c:pt idx="8797">
                  <c:v>41095.763888888876</c:v>
                </c:pt>
                <c:pt idx="8798">
                  <c:v>41095.777777777774</c:v>
                </c:pt>
                <c:pt idx="8799">
                  <c:v>41095.791666666577</c:v>
                </c:pt>
                <c:pt idx="8800">
                  <c:v>41095.805555555562</c:v>
                </c:pt>
                <c:pt idx="8801">
                  <c:v>41095.819444444496</c:v>
                </c:pt>
                <c:pt idx="8802">
                  <c:v>41095.833333333336</c:v>
                </c:pt>
                <c:pt idx="8803">
                  <c:v>41095.847222222219</c:v>
                </c:pt>
                <c:pt idx="8804">
                  <c:v>41095.861111111066</c:v>
                </c:pt>
                <c:pt idx="8805">
                  <c:v>41095.875</c:v>
                </c:pt>
                <c:pt idx="8806">
                  <c:v>41095.888888888956</c:v>
                </c:pt>
                <c:pt idx="8807">
                  <c:v>41095.902777777781</c:v>
                </c:pt>
                <c:pt idx="8808">
                  <c:v>41095.916666666664</c:v>
                </c:pt>
                <c:pt idx="8809">
                  <c:v>41095.930555555562</c:v>
                </c:pt>
                <c:pt idx="8810">
                  <c:v>41095.944444444496</c:v>
                </c:pt>
                <c:pt idx="8811">
                  <c:v>41095.958333333343</c:v>
                </c:pt>
                <c:pt idx="8812">
                  <c:v>41095.972222222219</c:v>
                </c:pt>
                <c:pt idx="8813">
                  <c:v>41095.986111111109</c:v>
                </c:pt>
                <c:pt idx="8814">
                  <c:v>41096</c:v>
                </c:pt>
                <c:pt idx="8815">
                  <c:v>41096.013888888891</c:v>
                </c:pt>
                <c:pt idx="8816">
                  <c:v>41096.027777777774</c:v>
                </c:pt>
                <c:pt idx="8817">
                  <c:v>41096.041666666613</c:v>
                </c:pt>
                <c:pt idx="8818">
                  <c:v>41096.055555555562</c:v>
                </c:pt>
                <c:pt idx="8819">
                  <c:v>41096.069444444445</c:v>
                </c:pt>
                <c:pt idx="8820">
                  <c:v>41096.083333333336</c:v>
                </c:pt>
                <c:pt idx="8821">
                  <c:v>41096.097222222204</c:v>
                </c:pt>
                <c:pt idx="8822">
                  <c:v>41096.111111111066</c:v>
                </c:pt>
                <c:pt idx="8823">
                  <c:v>41096.124999999993</c:v>
                </c:pt>
                <c:pt idx="8824">
                  <c:v>41096.138888888891</c:v>
                </c:pt>
                <c:pt idx="8825">
                  <c:v>41096.152777777781</c:v>
                </c:pt>
                <c:pt idx="8826">
                  <c:v>41096.166666666613</c:v>
                </c:pt>
                <c:pt idx="8827">
                  <c:v>41096.180555555562</c:v>
                </c:pt>
                <c:pt idx="8828">
                  <c:v>41096.194444444445</c:v>
                </c:pt>
                <c:pt idx="8829">
                  <c:v>41096.208333333336</c:v>
                </c:pt>
                <c:pt idx="8830">
                  <c:v>41096.222222222204</c:v>
                </c:pt>
                <c:pt idx="8831">
                  <c:v>41096.236111111066</c:v>
                </c:pt>
                <c:pt idx="8832">
                  <c:v>41096.25</c:v>
                </c:pt>
                <c:pt idx="8833">
                  <c:v>41096.263888888876</c:v>
                </c:pt>
                <c:pt idx="8834">
                  <c:v>41096.277777777774</c:v>
                </c:pt>
                <c:pt idx="8835">
                  <c:v>41096.291666666577</c:v>
                </c:pt>
                <c:pt idx="8836">
                  <c:v>41096.305555555562</c:v>
                </c:pt>
                <c:pt idx="8837">
                  <c:v>41096.319444444496</c:v>
                </c:pt>
                <c:pt idx="8838">
                  <c:v>41096.333333333336</c:v>
                </c:pt>
                <c:pt idx="8839">
                  <c:v>41096.347222222219</c:v>
                </c:pt>
                <c:pt idx="8840">
                  <c:v>41096.361111111066</c:v>
                </c:pt>
                <c:pt idx="8841">
                  <c:v>41096.375</c:v>
                </c:pt>
                <c:pt idx="8842">
                  <c:v>41096.388888888956</c:v>
                </c:pt>
                <c:pt idx="8843">
                  <c:v>41096.402777777781</c:v>
                </c:pt>
                <c:pt idx="8844">
                  <c:v>41096.416666666664</c:v>
                </c:pt>
                <c:pt idx="8845">
                  <c:v>41096.430555555562</c:v>
                </c:pt>
                <c:pt idx="8846">
                  <c:v>41096.444444444496</c:v>
                </c:pt>
                <c:pt idx="8847">
                  <c:v>41096.458333333343</c:v>
                </c:pt>
                <c:pt idx="8848">
                  <c:v>41096.472222222219</c:v>
                </c:pt>
                <c:pt idx="8849">
                  <c:v>41096.486111111109</c:v>
                </c:pt>
                <c:pt idx="8850">
                  <c:v>41096.5</c:v>
                </c:pt>
                <c:pt idx="8851">
                  <c:v>41096.513888888891</c:v>
                </c:pt>
                <c:pt idx="8852">
                  <c:v>41096.527777777774</c:v>
                </c:pt>
                <c:pt idx="8853">
                  <c:v>41096.541666666613</c:v>
                </c:pt>
                <c:pt idx="8854">
                  <c:v>41096.555555555562</c:v>
                </c:pt>
                <c:pt idx="8855">
                  <c:v>41096.569444444445</c:v>
                </c:pt>
                <c:pt idx="8856">
                  <c:v>41096.583333333336</c:v>
                </c:pt>
                <c:pt idx="8857">
                  <c:v>41096.597222222204</c:v>
                </c:pt>
                <c:pt idx="8858">
                  <c:v>41096.611111111066</c:v>
                </c:pt>
                <c:pt idx="8859">
                  <c:v>41096.624999999993</c:v>
                </c:pt>
                <c:pt idx="8860">
                  <c:v>41096.638888888891</c:v>
                </c:pt>
                <c:pt idx="8861">
                  <c:v>41096.652777777781</c:v>
                </c:pt>
                <c:pt idx="8862">
                  <c:v>41096.666666666613</c:v>
                </c:pt>
                <c:pt idx="8863">
                  <c:v>41096.680555555562</c:v>
                </c:pt>
                <c:pt idx="8864">
                  <c:v>41096.694444444445</c:v>
                </c:pt>
                <c:pt idx="8865">
                  <c:v>41096.708333333336</c:v>
                </c:pt>
                <c:pt idx="8866">
                  <c:v>41096.722222222204</c:v>
                </c:pt>
                <c:pt idx="8867">
                  <c:v>41096.736111111066</c:v>
                </c:pt>
                <c:pt idx="8868">
                  <c:v>41096.75</c:v>
                </c:pt>
                <c:pt idx="8869">
                  <c:v>41096.763888888876</c:v>
                </c:pt>
                <c:pt idx="8870">
                  <c:v>41096.777777777774</c:v>
                </c:pt>
                <c:pt idx="8871">
                  <c:v>41096.791666666577</c:v>
                </c:pt>
                <c:pt idx="8872">
                  <c:v>41096.805555555562</c:v>
                </c:pt>
                <c:pt idx="8873">
                  <c:v>41096.819444444496</c:v>
                </c:pt>
                <c:pt idx="8874">
                  <c:v>41096.833333333336</c:v>
                </c:pt>
                <c:pt idx="8875">
                  <c:v>41096.847222222219</c:v>
                </c:pt>
                <c:pt idx="8876">
                  <c:v>41096.861111111066</c:v>
                </c:pt>
                <c:pt idx="8877">
                  <c:v>41096.875</c:v>
                </c:pt>
                <c:pt idx="8878">
                  <c:v>41096.888888888956</c:v>
                </c:pt>
                <c:pt idx="8879">
                  <c:v>41096.902777777781</c:v>
                </c:pt>
                <c:pt idx="8880">
                  <c:v>41096.916666666664</c:v>
                </c:pt>
                <c:pt idx="8881">
                  <c:v>41096.930555555562</c:v>
                </c:pt>
                <c:pt idx="8882">
                  <c:v>41096.944444444496</c:v>
                </c:pt>
                <c:pt idx="8883">
                  <c:v>41096.958333333343</c:v>
                </c:pt>
                <c:pt idx="8884">
                  <c:v>41096.972222222219</c:v>
                </c:pt>
                <c:pt idx="8885">
                  <c:v>41096.986111111109</c:v>
                </c:pt>
                <c:pt idx="8886">
                  <c:v>41097</c:v>
                </c:pt>
                <c:pt idx="8887">
                  <c:v>41097.013888888891</c:v>
                </c:pt>
                <c:pt idx="8888">
                  <c:v>41097.027777777774</c:v>
                </c:pt>
                <c:pt idx="8889">
                  <c:v>41097.041666666613</c:v>
                </c:pt>
                <c:pt idx="8890">
                  <c:v>41097.055555555562</c:v>
                </c:pt>
                <c:pt idx="8891">
                  <c:v>41097.069444444445</c:v>
                </c:pt>
                <c:pt idx="8892">
                  <c:v>41097.083333333336</c:v>
                </c:pt>
                <c:pt idx="8893">
                  <c:v>41097.097222222204</c:v>
                </c:pt>
                <c:pt idx="8894">
                  <c:v>41097.111111111066</c:v>
                </c:pt>
                <c:pt idx="8895">
                  <c:v>41097.124999999993</c:v>
                </c:pt>
                <c:pt idx="8896">
                  <c:v>41097.138888888891</c:v>
                </c:pt>
                <c:pt idx="8897">
                  <c:v>41097.152777777781</c:v>
                </c:pt>
                <c:pt idx="8898">
                  <c:v>41097.166666666613</c:v>
                </c:pt>
                <c:pt idx="8899">
                  <c:v>41097.180555555562</c:v>
                </c:pt>
                <c:pt idx="8900">
                  <c:v>41097.194444444445</c:v>
                </c:pt>
                <c:pt idx="8901">
                  <c:v>41097.208333333336</c:v>
                </c:pt>
                <c:pt idx="8902">
                  <c:v>41097.222222222204</c:v>
                </c:pt>
                <c:pt idx="8903">
                  <c:v>41097.236111111066</c:v>
                </c:pt>
                <c:pt idx="8904">
                  <c:v>41097.25</c:v>
                </c:pt>
                <c:pt idx="8905">
                  <c:v>41097.263888888876</c:v>
                </c:pt>
                <c:pt idx="8906">
                  <c:v>41097.277777777774</c:v>
                </c:pt>
                <c:pt idx="8907">
                  <c:v>41097.291666666577</c:v>
                </c:pt>
                <c:pt idx="8908">
                  <c:v>41097.305555555562</c:v>
                </c:pt>
                <c:pt idx="8909">
                  <c:v>41097.319444444496</c:v>
                </c:pt>
                <c:pt idx="8910">
                  <c:v>41097.333333333336</c:v>
                </c:pt>
                <c:pt idx="8911">
                  <c:v>41097.347222222219</c:v>
                </c:pt>
                <c:pt idx="8912">
                  <c:v>41097.361111111066</c:v>
                </c:pt>
                <c:pt idx="8913">
                  <c:v>41097.375</c:v>
                </c:pt>
                <c:pt idx="8914">
                  <c:v>41097.388888888956</c:v>
                </c:pt>
                <c:pt idx="8915">
                  <c:v>41097.402777777781</c:v>
                </c:pt>
                <c:pt idx="8916">
                  <c:v>41097.416666666664</c:v>
                </c:pt>
                <c:pt idx="8917">
                  <c:v>41097.430555555562</c:v>
                </c:pt>
                <c:pt idx="8918">
                  <c:v>41097.444444444496</c:v>
                </c:pt>
                <c:pt idx="8919">
                  <c:v>41097.458333333343</c:v>
                </c:pt>
                <c:pt idx="8920">
                  <c:v>41097.472222222219</c:v>
                </c:pt>
                <c:pt idx="8921">
                  <c:v>41097.486111111109</c:v>
                </c:pt>
                <c:pt idx="8922">
                  <c:v>41097.5</c:v>
                </c:pt>
                <c:pt idx="8923">
                  <c:v>41097.513888888891</c:v>
                </c:pt>
                <c:pt idx="8924">
                  <c:v>41097.527777777774</c:v>
                </c:pt>
                <c:pt idx="8925">
                  <c:v>41097.541666666613</c:v>
                </c:pt>
                <c:pt idx="8926">
                  <c:v>41097.555555555562</c:v>
                </c:pt>
                <c:pt idx="8927">
                  <c:v>41097.569444444445</c:v>
                </c:pt>
                <c:pt idx="8928">
                  <c:v>41097.583333333336</c:v>
                </c:pt>
                <c:pt idx="8929">
                  <c:v>41097.597222222204</c:v>
                </c:pt>
                <c:pt idx="8930">
                  <c:v>41097.611111111066</c:v>
                </c:pt>
                <c:pt idx="8931">
                  <c:v>41097.624999999993</c:v>
                </c:pt>
                <c:pt idx="8932">
                  <c:v>41097.638888888891</c:v>
                </c:pt>
                <c:pt idx="8933">
                  <c:v>41097.652777777781</c:v>
                </c:pt>
                <c:pt idx="8934">
                  <c:v>41097.666666666613</c:v>
                </c:pt>
                <c:pt idx="8935">
                  <c:v>41097.680555555562</c:v>
                </c:pt>
                <c:pt idx="8936">
                  <c:v>41097.694444444445</c:v>
                </c:pt>
                <c:pt idx="8937">
                  <c:v>41097.708333333336</c:v>
                </c:pt>
                <c:pt idx="8938">
                  <c:v>41097.722222222204</c:v>
                </c:pt>
                <c:pt idx="8939">
                  <c:v>41097.736111111066</c:v>
                </c:pt>
                <c:pt idx="8940">
                  <c:v>41097.75</c:v>
                </c:pt>
                <c:pt idx="8941">
                  <c:v>41097.763888888876</c:v>
                </c:pt>
                <c:pt idx="8942">
                  <c:v>41097.777777777774</c:v>
                </c:pt>
                <c:pt idx="8943">
                  <c:v>41097.791666666577</c:v>
                </c:pt>
                <c:pt idx="8944">
                  <c:v>41097.805555555562</c:v>
                </c:pt>
                <c:pt idx="8945">
                  <c:v>41097.819444444496</c:v>
                </c:pt>
                <c:pt idx="8946">
                  <c:v>41097.833333333336</c:v>
                </c:pt>
                <c:pt idx="8947">
                  <c:v>41097.847222222219</c:v>
                </c:pt>
                <c:pt idx="8948">
                  <c:v>41097.861111111066</c:v>
                </c:pt>
                <c:pt idx="8949">
                  <c:v>41097.875</c:v>
                </c:pt>
                <c:pt idx="8950">
                  <c:v>41097.888888888956</c:v>
                </c:pt>
                <c:pt idx="8951">
                  <c:v>41097.902777777781</c:v>
                </c:pt>
                <c:pt idx="8952">
                  <c:v>41097.916666666664</c:v>
                </c:pt>
                <c:pt idx="8953">
                  <c:v>41097.930555555562</c:v>
                </c:pt>
                <c:pt idx="8954">
                  <c:v>41097.944444444496</c:v>
                </c:pt>
                <c:pt idx="8955">
                  <c:v>41097.958333333343</c:v>
                </c:pt>
                <c:pt idx="8956">
                  <c:v>41097.972222222219</c:v>
                </c:pt>
                <c:pt idx="8957">
                  <c:v>41097.986111111109</c:v>
                </c:pt>
                <c:pt idx="8958">
                  <c:v>41098</c:v>
                </c:pt>
                <c:pt idx="8959">
                  <c:v>41098.013888888891</c:v>
                </c:pt>
                <c:pt idx="8960">
                  <c:v>41098.027777777774</c:v>
                </c:pt>
                <c:pt idx="8961">
                  <c:v>41098.041666666613</c:v>
                </c:pt>
                <c:pt idx="8962">
                  <c:v>41098.055555555562</c:v>
                </c:pt>
                <c:pt idx="8963">
                  <c:v>41098.069444444445</c:v>
                </c:pt>
                <c:pt idx="8964">
                  <c:v>41098.083333333336</c:v>
                </c:pt>
                <c:pt idx="8965">
                  <c:v>41098.097222222204</c:v>
                </c:pt>
                <c:pt idx="8966">
                  <c:v>41098.111111111066</c:v>
                </c:pt>
                <c:pt idx="8967">
                  <c:v>41098.124999999993</c:v>
                </c:pt>
                <c:pt idx="8968">
                  <c:v>41098.138888888891</c:v>
                </c:pt>
                <c:pt idx="8969">
                  <c:v>41098.152777777781</c:v>
                </c:pt>
                <c:pt idx="8970">
                  <c:v>41098.166666666613</c:v>
                </c:pt>
                <c:pt idx="8971">
                  <c:v>41098.180555555562</c:v>
                </c:pt>
                <c:pt idx="8972">
                  <c:v>41098.194444444445</c:v>
                </c:pt>
                <c:pt idx="8973">
                  <c:v>41098.208333333336</c:v>
                </c:pt>
                <c:pt idx="8974">
                  <c:v>41098.222222222204</c:v>
                </c:pt>
                <c:pt idx="8975">
                  <c:v>41098.236111111066</c:v>
                </c:pt>
                <c:pt idx="8976">
                  <c:v>41098.25</c:v>
                </c:pt>
                <c:pt idx="8977">
                  <c:v>41098.263888888876</c:v>
                </c:pt>
                <c:pt idx="8978">
                  <c:v>41098.277777777774</c:v>
                </c:pt>
                <c:pt idx="8979">
                  <c:v>41098.291666666577</c:v>
                </c:pt>
                <c:pt idx="8980">
                  <c:v>41098.305555555562</c:v>
                </c:pt>
                <c:pt idx="8981">
                  <c:v>41098.319444444496</c:v>
                </c:pt>
                <c:pt idx="8982">
                  <c:v>41098.333333333336</c:v>
                </c:pt>
                <c:pt idx="8983">
                  <c:v>41098.347222222219</c:v>
                </c:pt>
                <c:pt idx="8984">
                  <c:v>41098.361111111066</c:v>
                </c:pt>
                <c:pt idx="8985">
                  <c:v>41098.375</c:v>
                </c:pt>
                <c:pt idx="8986">
                  <c:v>41098.388888888956</c:v>
                </c:pt>
                <c:pt idx="8987">
                  <c:v>41098.402777777781</c:v>
                </c:pt>
                <c:pt idx="8988">
                  <c:v>41098.416666666664</c:v>
                </c:pt>
                <c:pt idx="8989">
                  <c:v>41098.430555555562</c:v>
                </c:pt>
                <c:pt idx="8990">
                  <c:v>41098.444444444496</c:v>
                </c:pt>
                <c:pt idx="8991">
                  <c:v>41098.458333333343</c:v>
                </c:pt>
                <c:pt idx="8992">
                  <c:v>41098.472222222219</c:v>
                </c:pt>
                <c:pt idx="8993">
                  <c:v>41098.486111111109</c:v>
                </c:pt>
                <c:pt idx="8994">
                  <c:v>41098.5</c:v>
                </c:pt>
                <c:pt idx="8995">
                  <c:v>41098.513888888891</c:v>
                </c:pt>
                <c:pt idx="8996">
                  <c:v>41098.527777777774</c:v>
                </c:pt>
                <c:pt idx="8997">
                  <c:v>41098.541666666613</c:v>
                </c:pt>
                <c:pt idx="8998">
                  <c:v>41098.555555555562</c:v>
                </c:pt>
                <c:pt idx="8999">
                  <c:v>41098.569444444445</c:v>
                </c:pt>
                <c:pt idx="9000">
                  <c:v>41098.583333333336</c:v>
                </c:pt>
                <c:pt idx="9001">
                  <c:v>41098.597222222204</c:v>
                </c:pt>
                <c:pt idx="9002">
                  <c:v>41098.611111111066</c:v>
                </c:pt>
                <c:pt idx="9003">
                  <c:v>41098.624999999993</c:v>
                </c:pt>
                <c:pt idx="9004">
                  <c:v>41098.638888888891</c:v>
                </c:pt>
                <c:pt idx="9005">
                  <c:v>41098.652777777781</c:v>
                </c:pt>
                <c:pt idx="9006">
                  <c:v>41098.666666666613</c:v>
                </c:pt>
                <c:pt idx="9007">
                  <c:v>41098.680555555562</c:v>
                </c:pt>
                <c:pt idx="9008">
                  <c:v>41098.694444444445</c:v>
                </c:pt>
                <c:pt idx="9009">
                  <c:v>41098.708333333336</c:v>
                </c:pt>
                <c:pt idx="9010">
                  <c:v>41098.722222222204</c:v>
                </c:pt>
                <c:pt idx="9011">
                  <c:v>41098.736111111066</c:v>
                </c:pt>
                <c:pt idx="9012">
                  <c:v>41098.75</c:v>
                </c:pt>
                <c:pt idx="9013">
                  <c:v>41098.763888888876</c:v>
                </c:pt>
                <c:pt idx="9014">
                  <c:v>41098.777777777774</c:v>
                </c:pt>
                <c:pt idx="9015">
                  <c:v>41098.791666666577</c:v>
                </c:pt>
                <c:pt idx="9016">
                  <c:v>41098.805555555562</c:v>
                </c:pt>
                <c:pt idx="9017">
                  <c:v>41098.819444444496</c:v>
                </c:pt>
                <c:pt idx="9018">
                  <c:v>41098.833333333336</c:v>
                </c:pt>
                <c:pt idx="9019">
                  <c:v>41098.847222222219</c:v>
                </c:pt>
                <c:pt idx="9020">
                  <c:v>41098.861111111066</c:v>
                </c:pt>
                <c:pt idx="9021">
                  <c:v>41098.875</c:v>
                </c:pt>
                <c:pt idx="9022">
                  <c:v>41098.888888888956</c:v>
                </c:pt>
                <c:pt idx="9023">
                  <c:v>41098.902777777781</c:v>
                </c:pt>
                <c:pt idx="9024">
                  <c:v>41098.916666666664</c:v>
                </c:pt>
                <c:pt idx="9025">
                  <c:v>41098.930555555562</c:v>
                </c:pt>
                <c:pt idx="9026">
                  <c:v>41098.944444444496</c:v>
                </c:pt>
                <c:pt idx="9027">
                  <c:v>41098.958333333343</c:v>
                </c:pt>
                <c:pt idx="9028">
                  <c:v>41098.972222222219</c:v>
                </c:pt>
                <c:pt idx="9029">
                  <c:v>41098.986111111109</c:v>
                </c:pt>
                <c:pt idx="9030">
                  <c:v>41099</c:v>
                </c:pt>
                <c:pt idx="9031">
                  <c:v>41099.013888888891</c:v>
                </c:pt>
                <c:pt idx="9032">
                  <c:v>41099.027777777774</c:v>
                </c:pt>
                <c:pt idx="9033">
                  <c:v>41099.041666666613</c:v>
                </c:pt>
                <c:pt idx="9034">
                  <c:v>41099.055555555562</c:v>
                </c:pt>
                <c:pt idx="9035">
                  <c:v>41099.069444444445</c:v>
                </c:pt>
                <c:pt idx="9036">
                  <c:v>41099.083333333336</c:v>
                </c:pt>
                <c:pt idx="9037">
                  <c:v>41099.097222222204</c:v>
                </c:pt>
                <c:pt idx="9038">
                  <c:v>41099.111111111066</c:v>
                </c:pt>
                <c:pt idx="9039">
                  <c:v>41099.124999999993</c:v>
                </c:pt>
                <c:pt idx="9040">
                  <c:v>41099.138888888891</c:v>
                </c:pt>
                <c:pt idx="9041">
                  <c:v>41099.152777777781</c:v>
                </c:pt>
                <c:pt idx="9042">
                  <c:v>41099.166666666613</c:v>
                </c:pt>
                <c:pt idx="9043">
                  <c:v>41099.180555555562</c:v>
                </c:pt>
                <c:pt idx="9044">
                  <c:v>41099.194444444445</c:v>
                </c:pt>
                <c:pt idx="9045">
                  <c:v>41099.208333333336</c:v>
                </c:pt>
                <c:pt idx="9046">
                  <c:v>41099.222222222204</c:v>
                </c:pt>
                <c:pt idx="9047">
                  <c:v>41099.236111111066</c:v>
                </c:pt>
                <c:pt idx="9048">
                  <c:v>41099.25</c:v>
                </c:pt>
                <c:pt idx="9049">
                  <c:v>41099.263888888876</c:v>
                </c:pt>
                <c:pt idx="9050">
                  <c:v>41099.277777777774</c:v>
                </c:pt>
                <c:pt idx="9051">
                  <c:v>41099.291666666577</c:v>
                </c:pt>
                <c:pt idx="9052">
                  <c:v>41099.305555555562</c:v>
                </c:pt>
                <c:pt idx="9053">
                  <c:v>41099.319444444496</c:v>
                </c:pt>
                <c:pt idx="9054">
                  <c:v>41099.333333333336</c:v>
                </c:pt>
                <c:pt idx="9055">
                  <c:v>41099.347222222219</c:v>
                </c:pt>
                <c:pt idx="9056">
                  <c:v>41099.361111111066</c:v>
                </c:pt>
                <c:pt idx="9057">
                  <c:v>41099.375</c:v>
                </c:pt>
                <c:pt idx="9058">
                  <c:v>41099.388888888956</c:v>
                </c:pt>
                <c:pt idx="9059">
                  <c:v>41099.402777777781</c:v>
                </c:pt>
                <c:pt idx="9060">
                  <c:v>41099.416666666664</c:v>
                </c:pt>
                <c:pt idx="9061">
                  <c:v>41099.430555555562</c:v>
                </c:pt>
                <c:pt idx="9062">
                  <c:v>41099.444444444496</c:v>
                </c:pt>
                <c:pt idx="9063">
                  <c:v>41099.458333333343</c:v>
                </c:pt>
                <c:pt idx="9064">
                  <c:v>41099.472222222219</c:v>
                </c:pt>
                <c:pt idx="9065">
                  <c:v>41099.486111111109</c:v>
                </c:pt>
                <c:pt idx="9066">
                  <c:v>41099.5</c:v>
                </c:pt>
                <c:pt idx="9067">
                  <c:v>41099.513888888891</c:v>
                </c:pt>
                <c:pt idx="9068">
                  <c:v>41099.527777777774</c:v>
                </c:pt>
                <c:pt idx="9069">
                  <c:v>41099.541666666613</c:v>
                </c:pt>
                <c:pt idx="9070">
                  <c:v>41099.555555555562</c:v>
                </c:pt>
                <c:pt idx="9071">
                  <c:v>41099.569444444445</c:v>
                </c:pt>
                <c:pt idx="9072">
                  <c:v>41099.583333333336</c:v>
                </c:pt>
                <c:pt idx="9073">
                  <c:v>41099.597222222204</c:v>
                </c:pt>
                <c:pt idx="9074">
                  <c:v>41099.611111111066</c:v>
                </c:pt>
                <c:pt idx="9075">
                  <c:v>41099.624999999993</c:v>
                </c:pt>
                <c:pt idx="9076">
                  <c:v>41099.638888888891</c:v>
                </c:pt>
                <c:pt idx="9077">
                  <c:v>41099.652777777781</c:v>
                </c:pt>
                <c:pt idx="9078">
                  <c:v>41099.666666666613</c:v>
                </c:pt>
                <c:pt idx="9079">
                  <c:v>41099.680555555562</c:v>
                </c:pt>
                <c:pt idx="9080">
                  <c:v>41099.694444444445</c:v>
                </c:pt>
                <c:pt idx="9081">
                  <c:v>41099.708333333336</c:v>
                </c:pt>
                <c:pt idx="9082">
                  <c:v>41099.722222222204</c:v>
                </c:pt>
                <c:pt idx="9083">
                  <c:v>41099.736111111066</c:v>
                </c:pt>
                <c:pt idx="9084">
                  <c:v>41099.75</c:v>
                </c:pt>
                <c:pt idx="9085">
                  <c:v>41099.763888888876</c:v>
                </c:pt>
                <c:pt idx="9086">
                  <c:v>41099.777777777774</c:v>
                </c:pt>
                <c:pt idx="9087">
                  <c:v>41099.791666666577</c:v>
                </c:pt>
                <c:pt idx="9088">
                  <c:v>41099.805555555562</c:v>
                </c:pt>
                <c:pt idx="9089">
                  <c:v>41099.819444444496</c:v>
                </c:pt>
                <c:pt idx="9090">
                  <c:v>41099.833333333336</c:v>
                </c:pt>
                <c:pt idx="9091">
                  <c:v>41099.847222222219</c:v>
                </c:pt>
                <c:pt idx="9092">
                  <c:v>41099.861111111066</c:v>
                </c:pt>
                <c:pt idx="9093">
                  <c:v>41099.875</c:v>
                </c:pt>
                <c:pt idx="9094">
                  <c:v>41099.888888888956</c:v>
                </c:pt>
                <c:pt idx="9095">
                  <c:v>41099.902777777781</c:v>
                </c:pt>
                <c:pt idx="9096">
                  <c:v>41099.916666666664</c:v>
                </c:pt>
                <c:pt idx="9097">
                  <c:v>41099.930555555562</c:v>
                </c:pt>
                <c:pt idx="9098">
                  <c:v>41099.944444444496</c:v>
                </c:pt>
                <c:pt idx="9099">
                  <c:v>41099.958333333343</c:v>
                </c:pt>
                <c:pt idx="9100">
                  <c:v>41099.972222222219</c:v>
                </c:pt>
                <c:pt idx="9101">
                  <c:v>41099.986111111109</c:v>
                </c:pt>
                <c:pt idx="9102">
                  <c:v>41100</c:v>
                </c:pt>
                <c:pt idx="9103">
                  <c:v>41100.013888888891</c:v>
                </c:pt>
                <c:pt idx="9104">
                  <c:v>41100.027777777774</c:v>
                </c:pt>
                <c:pt idx="9105">
                  <c:v>41100.041666666613</c:v>
                </c:pt>
                <c:pt idx="9106">
                  <c:v>41100.055555555562</c:v>
                </c:pt>
                <c:pt idx="9107">
                  <c:v>41100.069444444445</c:v>
                </c:pt>
                <c:pt idx="9108">
                  <c:v>41100.083333333336</c:v>
                </c:pt>
                <c:pt idx="9109">
                  <c:v>41100.097222222204</c:v>
                </c:pt>
                <c:pt idx="9110">
                  <c:v>41100.111111111066</c:v>
                </c:pt>
                <c:pt idx="9111">
                  <c:v>41100.124999999993</c:v>
                </c:pt>
                <c:pt idx="9112">
                  <c:v>41100.138888888891</c:v>
                </c:pt>
                <c:pt idx="9113">
                  <c:v>41100.152777777781</c:v>
                </c:pt>
                <c:pt idx="9114">
                  <c:v>41100.166666666613</c:v>
                </c:pt>
                <c:pt idx="9115">
                  <c:v>41100.180555555562</c:v>
                </c:pt>
                <c:pt idx="9116">
                  <c:v>41100.194444444445</c:v>
                </c:pt>
                <c:pt idx="9117">
                  <c:v>41100.208333333336</c:v>
                </c:pt>
                <c:pt idx="9118">
                  <c:v>41100.222222222204</c:v>
                </c:pt>
                <c:pt idx="9119">
                  <c:v>41100.236111111066</c:v>
                </c:pt>
                <c:pt idx="9120">
                  <c:v>41100.25</c:v>
                </c:pt>
                <c:pt idx="9121">
                  <c:v>41100.263888888876</c:v>
                </c:pt>
                <c:pt idx="9122">
                  <c:v>41100.277777777774</c:v>
                </c:pt>
                <c:pt idx="9123">
                  <c:v>41100.291666666577</c:v>
                </c:pt>
                <c:pt idx="9124">
                  <c:v>41100.305555555562</c:v>
                </c:pt>
                <c:pt idx="9125">
                  <c:v>41100.319444444496</c:v>
                </c:pt>
                <c:pt idx="9126">
                  <c:v>41100.333333333336</c:v>
                </c:pt>
                <c:pt idx="9127">
                  <c:v>41100.347222222219</c:v>
                </c:pt>
                <c:pt idx="9128">
                  <c:v>41100.361111111066</c:v>
                </c:pt>
                <c:pt idx="9129">
                  <c:v>41100.375</c:v>
                </c:pt>
                <c:pt idx="9130">
                  <c:v>41100.388888888956</c:v>
                </c:pt>
                <c:pt idx="9131">
                  <c:v>41100.402777777781</c:v>
                </c:pt>
                <c:pt idx="9132">
                  <c:v>41100.416666666664</c:v>
                </c:pt>
                <c:pt idx="9133">
                  <c:v>41100.430555555562</c:v>
                </c:pt>
                <c:pt idx="9134">
                  <c:v>41100.444444444496</c:v>
                </c:pt>
                <c:pt idx="9135">
                  <c:v>41100.458333333343</c:v>
                </c:pt>
                <c:pt idx="9136">
                  <c:v>41100.472222222219</c:v>
                </c:pt>
                <c:pt idx="9137">
                  <c:v>41100.486111111109</c:v>
                </c:pt>
                <c:pt idx="9138">
                  <c:v>41100.487303240741</c:v>
                </c:pt>
                <c:pt idx="9139">
                  <c:v>41100.487662037034</c:v>
                </c:pt>
                <c:pt idx="9140">
                  <c:v>41100.487766203674</c:v>
                </c:pt>
                <c:pt idx="9141">
                  <c:v>41100.489340277782</c:v>
                </c:pt>
                <c:pt idx="9142">
                  <c:v>41100.5</c:v>
                </c:pt>
                <c:pt idx="9143">
                  <c:v>41100.513888888891</c:v>
                </c:pt>
                <c:pt idx="9144">
                  <c:v>41100.527777777774</c:v>
                </c:pt>
                <c:pt idx="9145">
                  <c:v>41100.541666666613</c:v>
                </c:pt>
                <c:pt idx="9146">
                  <c:v>41100.555555555562</c:v>
                </c:pt>
                <c:pt idx="9147">
                  <c:v>41100.569444444445</c:v>
                </c:pt>
                <c:pt idx="9148">
                  <c:v>41100.583333333336</c:v>
                </c:pt>
                <c:pt idx="9149">
                  <c:v>41100.597222222226</c:v>
                </c:pt>
                <c:pt idx="9150">
                  <c:v>41100.611111111073</c:v>
                </c:pt>
                <c:pt idx="9151">
                  <c:v>41100.624999999993</c:v>
                </c:pt>
                <c:pt idx="9152">
                  <c:v>41100.638888888898</c:v>
                </c:pt>
                <c:pt idx="9153">
                  <c:v>41100.652777777788</c:v>
                </c:pt>
                <c:pt idx="9154">
                  <c:v>41100.666666666628</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41100.777777777774</c:v>
                </c:pt>
                <c:pt idx="9163">
                  <c:v>41100.791666666591</c:v>
                </c:pt>
                <c:pt idx="9164">
                  <c:v>41100.805555555591</c:v>
                </c:pt>
                <c:pt idx="9165">
                  <c:v>41100.819444444525</c:v>
                </c:pt>
                <c:pt idx="9166">
                  <c:v>41100.833333333365</c:v>
                </c:pt>
                <c:pt idx="9167">
                  <c:v>41100.847222222263</c:v>
                </c:pt>
                <c:pt idx="9168">
                  <c:v>41100.861111111124</c:v>
                </c:pt>
                <c:pt idx="9169">
                  <c:v>41100.875000000036</c:v>
                </c:pt>
                <c:pt idx="9170">
                  <c:v>41100.888888889</c:v>
                </c:pt>
                <c:pt idx="9171">
                  <c:v>41100.902777777817</c:v>
                </c:pt>
                <c:pt idx="9172">
                  <c:v>41100.916666666708</c:v>
                </c:pt>
                <c:pt idx="9173">
                  <c:v>41100.930555555598</c:v>
                </c:pt>
                <c:pt idx="9174">
                  <c:v>41100.94444444454</c:v>
                </c:pt>
                <c:pt idx="9175">
                  <c:v>41100.958333333423</c:v>
                </c:pt>
                <c:pt idx="9176">
                  <c:v>41100.972222222292</c:v>
                </c:pt>
                <c:pt idx="9177">
                  <c:v>41100.98611111116</c:v>
                </c:pt>
                <c:pt idx="9178">
                  <c:v>41101.000000000051</c:v>
                </c:pt>
                <c:pt idx="9179">
                  <c:v>41101.013888888941</c:v>
                </c:pt>
                <c:pt idx="9180">
                  <c:v>41101.027777777825</c:v>
                </c:pt>
                <c:pt idx="9181">
                  <c:v>41101.041666666672</c:v>
                </c:pt>
                <c:pt idx="9182">
                  <c:v>41101.055555555606</c:v>
                </c:pt>
                <c:pt idx="9183">
                  <c:v>41101.069444444503</c:v>
                </c:pt>
                <c:pt idx="9184">
                  <c:v>41101.083333333394</c:v>
                </c:pt>
                <c:pt idx="9185">
                  <c:v>41101.097222222284</c:v>
                </c:pt>
                <c:pt idx="9186">
                  <c:v>41101.111111111175</c:v>
                </c:pt>
                <c:pt idx="9187">
                  <c:v>41101.125000000022</c:v>
                </c:pt>
                <c:pt idx="9188">
                  <c:v>41101.138888888963</c:v>
                </c:pt>
                <c:pt idx="9189">
                  <c:v>41101.152777777846</c:v>
                </c:pt>
                <c:pt idx="9190">
                  <c:v>41101.166666666693</c:v>
                </c:pt>
                <c:pt idx="9191">
                  <c:v>41101.180555555628</c:v>
                </c:pt>
                <c:pt idx="9192">
                  <c:v>41101.194444444518</c:v>
                </c:pt>
                <c:pt idx="9193">
                  <c:v>41101.208333333409</c:v>
                </c:pt>
                <c:pt idx="9194">
                  <c:v>41101.222222222284</c:v>
                </c:pt>
                <c:pt idx="9195">
                  <c:v>41101.236111111175</c:v>
                </c:pt>
                <c:pt idx="9196">
                  <c:v>41101.25000000008</c:v>
                </c:pt>
                <c:pt idx="9197">
                  <c:v>41101.263888888971</c:v>
                </c:pt>
                <c:pt idx="9198">
                  <c:v>41101.277777777854</c:v>
                </c:pt>
                <c:pt idx="9199">
                  <c:v>41101.291666666657</c:v>
                </c:pt>
                <c:pt idx="9200">
                  <c:v>41101.305555555635</c:v>
                </c:pt>
                <c:pt idx="9201">
                  <c:v>41101.319444444591</c:v>
                </c:pt>
                <c:pt idx="9202">
                  <c:v>41101.333333333423</c:v>
                </c:pt>
                <c:pt idx="9203">
                  <c:v>41101.347222222343</c:v>
                </c:pt>
                <c:pt idx="9204">
                  <c:v>41101.361111111175</c:v>
                </c:pt>
                <c:pt idx="9205">
                  <c:v>41101.375000000095</c:v>
                </c:pt>
                <c:pt idx="9206">
                  <c:v>41101.388888889036</c:v>
                </c:pt>
                <c:pt idx="9207">
                  <c:v>41101.402777777883</c:v>
                </c:pt>
                <c:pt idx="9208">
                  <c:v>41101.416666666766</c:v>
                </c:pt>
                <c:pt idx="9209">
                  <c:v>41101.430555555657</c:v>
                </c:pt>
                <c:pt idx="9210">
                  <c:v>41101.444444444605</c:v>
                </c:pt>
                <c:pt idx="9211">
                  <c:v>41101.458333333489</c:v>
                </c:pt>
                <c:pt idx="9212">
                  <c:v>41101.472222222343</c:v>
                </c:pt>
                <c:pt idx="9213">
                  <c:v>41101.486111111204</c:v>
                </c:pt>
                <c:pt idx="9214">
                  <c:v>41101.500000000109</c:v>
                </c:pt>
                <c:pt idx="9215">
                  <c:v>41101.513888889</c:v>
                </c:pt>
                <c:pt idx="9216">
                  <c:v>41101.527777777876</c:v>
                </c:pt>
                <c:pt idx="9217">
                  <c:v>41101.541666666737</c:v>
                </c:pt>
                <c:pt idx="9218">
                  <c:v>41101.555555555671</c:v>
                </c:pt>
                <c:pt idx="9219">
                  <c:v>41101.569444444562</c:v>
                </c:pt>
                <c:pt idx="9220">
                  <c:v>41101.583333333452</c:v>
                </c:pt>
                <c:pt idx="9221">
                  <c:v>41101.597222222335</c:v>
                </c:pt>
                <c:pt idx="9222">
                  <c:v>41101.611111111175</c:v>
                </c:pt>
                <c:pt idx="9223">
                  <c:v>41101.625000000124</c:v>
                </c:pt>
                <c:pt idx="9224">
                  <c:v>41101.638888889014</c:v>
                </c:pt>
                <c:pt idx="9225">
                  <c:v>41101.652777777912</c:v>
                </c:pt>
                <c:pt idx="9226">
                  <c:v>41101.666666666752</c:v>
                </c:pt>
                <c:pt idx="9227">
                  <c:v>41101.680555555686</c:v>
                </c:pt>
                <c:pt idx="9228">
                  <c:v>41101.694444444583</c:v>
                </c:pt>
                <c:pt idx="9229">
                  <c:v>41101.708333333467</c:v>
                </c:pt>
                <c:pt idx="9230">
                  <c:v>41101.722222222357</c:v>
                </c:pt>
                <c:pt idx="9231">
                  <c:v>41101.736111111182</c:v>
                </c:pt>
                <c:pt idx="9232">
                  <c:v>41101.750000000138</c:v>
                </c:pt>
                <c:pt idx="9233">
                  <c:v>41101.763888888985</c:v>
                </c:pt>
                <c:pt idx="9234">
                  <c:v>41101.777777777905</c:v>
                </c:pt>
                <c:pt idx="9235">
                  <c:v>41101.791666666722</c:v>
                </c:pt>
                <c:pt idx="9236">
                  <c:v>41101.8055555557</c:v>
                </c:pt>
                <c:pt idx="9237">
                  <c:v>41101.819444444613</c:v>
                </c:pt>
                <c:pt idx="9238">
                  <c:v>41101.833333333481</c:v>
                </c:pt>
                <c:pt idx="9239">
                  <c:v>41101.847222222415</c:v>
                </c:pt>
                <c:pt idx="9240">
                  <c:v>41101.86111111119</c:v>
                </c:pt>
                <c:pt idx="9241">
                  <c:v>41101.875000000153</c:v>
                </c:pt>
                <c:pt idx="9242">
                  <c:v>41101.888888889043</c:v>
                </c:pt>
                <c:pt idx="9243">
                  <c:v>41101.902777777941</c:v>
                </c:pt>
                <c:pt idx="9244">
                  <c:v>41101.916666666832</c:v>
                </c:pt>
                <c:pt idx="9245">
                  <c:v>41101.930555555715</c:v>
                </c:pt>
                <c:pt idx="9246">
                  <c:v>41101.944444444613</c:v>
                </c:pt>
                <c:pt idx="9247">
                  <c:v>41101.958333333547</c:v>
                </c:pt>
                <c:pt idx="9248">
                  <c:v>41101.97222222243</c:v>
                </c:pt>
                <c:pt idx="9249">
                  <c:v>41101.986111111277</c:v>
                </c:pt>
                <c:pt idx="9250">
                  <c:v>41102.000000000167</c:v>
                </c:pt>
                <c:pt idx="9251">
                  <c:v>41102.013888889058</c:v>
                </c:pt>
                <c:pt idx="9252">
                  <c:v>41102.027777777934</c:v>
                </c:pt>
                <c:pt idx="9253">
                  <c:v>41102.041666666824</c:v>
                </c:pt>
                <c:pt idx="9254">
                  <c:v>41102.055555555729</c:v>
                </c:pt>
                <c:pt idx="9255">
                  <c:v>41102.06944444462</c:v>
                </c:pt>
                <c:pt idx="9256">
                  <c:v>41102.08333333351</c:v>
                </c:pt>
                <c:pt idx="9257">
                  <c:v>41102.097222222401</c:v>
                </c:pt>
                <c:pt idx="9258">
                  <c:v>41102.111111111219</c:v>
                </c:pt>
                <c:pt idx="9259">
                  <c:v>41102.125000000175</c:v>
                </c:pt>
                <c:pt idx="9260">
                  <c:v>41102.138888889072</c:v>
                </c:pt>
                <c:pt idx="9261">
                  <c:v>41102.152777777963</c:v>
                </c:pt>
                <c:pt idx="9262">
                  <c:v>41102.166666666824</c:v>
                </c:pt>
                <c:pt idx="9263">
                  <c:v>41102.180555555744</c:v>
                </c:pt>
                <c:pt idx="9264">
                  <c:v>41102.194444444634</c:v>
                </c:pt>
                <c:pt idx="9265">
                  <c:v>41102.208333333532</c:v>
                </c:pt>
                <c:pt idx="9266">
                  <c:v>41102.222222222415</c:v>
                </c:pt>
                <c:pt idx="9267">
                  <c:v>41102.236111111248</c:v>
                </c:pt>
                <c:pt idx="9268">
                  <c:v>41102.250000000196</c:v>
                </c:pt>
                <c:pt idx="9269">
                  <c:v>41102.263888889043</c:v>
                </c:pt>
                <c:pt idx="9270">
                  <c:v>41102.277777777977</c:v>
                </c:pt>
                <c:pt idx="9271">
                  <c:v>41102.291666666788</c:v>
                </c:pt>
                <c:pt idx="9272">
                  <c:v>41102.305555555758</c:v>
                </c:pt>
                <c:pt idx="9273">
                  <c:v>41102.319444444649</c:v>
                </c:pt>
                <c:pt idx="9274">
                  <c:v>41102.333333333539</c:v>
                </c:pt>
                <c:pt idx="9275">
                  <c:v>41102.347222222474</c:v>
                </c:pt>
                <c:pt idx="9276">
                  <c:v>41102.361111111262</c:v>
                </c:pt>
                <c:pt idx="9277">
                  <c:v>41102.375000000204</c:v>
                </c:pt>
                <c:pt idx="9278">
                  <c:v>41102.388888889145</c:v>
                </c:pt>
                <c:pt idx="9279">
                  <c:v>41102.402777777992</c:v>
                </c:pt>
                <c:pt idx="9280">
                  <c:v>41102.416666666883</c:v>
                </c:pt>
                <c:pt idx="9281">
                  <c:v>41102.430555555773</c:v>
                </c:pt>
                <c:pt idx="9282">
                  <c:v>41102.444444444693</c:v>
                </c:pt>
                <c:pt idx="9283">
                  <c:v>41102.458333333612</c:v>
                </c:pt>
                <c:pt idx="9284">
                  <c:v>41102.472222222495</c:v>
                </c:pt>
                <c:pt idx="9285">
                  <c:v>41102.486111111335</c:v>
                </c:pt>
                <c:pt idx="9286">
                  <c:v>41102.500000000226</c:v>
                </c:pt>
                <c:pt idx="9287">
                  <c:v>41102.513888889116</c:v>
                </c:pt>
                <c:pt idx="9288">
                  <c:v>41102.527777778007</c:v>
                </c:pt>
                <c:pt idx="9289">
                  <c:v>41102.541666666875</c:v>
                </c:pt>
                <c:pt idx="9290">
                  <c:v>41102.555555555788</c:v>
                </c:pt>
                <c:pt idx="9291">
                  <c:v>41102.569444444678</c:v>
                </c:pt>
                <c:pt idx="9292">
                  <c:v>41102.583333333569</c:v>
                </c:pt>
                <c:pt idx="9293">
                  <c:v>41102.597222222459</c:v>
                </c:pt>
                <c:pt idx="9294">
                  <c:v>41102.611111111284</c:v>
                </c:pt>
                <c:pt idx="9295">
                  <c:v>41102.625000000182</c:v>
                </c:pt>
                <c:pt idx="9296">
                  <c:v>41102.638888889131</c:v>
                </c:pt>
                <c:pt idx="9297">
                  <c:v>41102.652777778043</c:v>
                </c:pt>
                <c:pt idx="9298">
                  <c:v>41102.666666666904</c:v>
                </c:pt>
                <c:pt idx="9299">
                  <c:v>41102.680555555802</c:v>
                </c:pt>
                <c:pt idx="9300">
                  <c:v>41102.694444444685</c:v>
                </c:pt>
                <c:pt idx="9301">
                  <c:v>41102.708333333583</c:v>
                </c:pt>
                <c:pt idx="9302">
                  <c:v>41102.722222222481</c:v>
                </c:pt>
                <c:pt idx="9303">
                  <c:v>41102.736111111313</c:v>
                </c:pt>
                <c:pt idx="9304">
                  <c:v>41102.750000000255</c:v>
                </c:pt>
                <c:pt idx="9305">
                  <c:v>41102.763888889102</c:v>
                </c:pt>
                <c:pt idx="9306">
                  <c:v>41102.777777778036</c:v>
                </c:pt>
                <c:pt idx="9307">
                  <c:v>41102.791666666853</c:v>
                </c:pt>
                <c:pt idx="9308">
                  <c:v>41102.805555555817</c:v>
                </c:pt>
                <c:pt idx="9309">
                  <c:v>41102.819444444751</c:v>
                </c:pt>
                <c:pt idx="9310">
                  <c:v>41102.833333333598</c:v>
                </c:pt>
                <c:pt idx="9311">
                  <c:v>41102.847222222539</c:v>
                </c:pt>
                <c:pt idx="9312">
                  <c:v>41102.861111111328</c:v>
                </c:pt>
                <c:pt idx="9313">
                  <c:v>41102.875000000255</c:v>
                </c:pt>
                <c:pt idx="9314">
                  <c:v>41102.888888889203</c:v>
                </c:pt>
                <c:pt idx="9315">
                  <c:v>41102.902777778094</c:v>
                </c:pt>
                <c:pt idx="9316">
                  <c:v>41102.916666666941</c:v>
                </c:pt>
                <c:pt idx="9317">
                  <c:v>41102.930555555831</c:v>
                </c:pt>
                <c:pt idx="9318">
                  <c:v>41102.944444444765</c:v>
                </c:pt>
                <c:pt idx="9319">
                  <c:v>41102.958333333612</c:v>
                </c:pt>
                <c:pt idx="9320">
                  <c:v>41102.972222222554</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41103.111111111357</c:v>
                </c:pt>
                <c:pt idx="9331">
                  <c:v>41103.125000000233</c:v>
                </c:pt>
                <c:pt idx="9332">
                  <c:v>41103.138888889189</c:v>
                </c:pt>
                <c:pt idx="9333">
                  <c:v>41103.152777778123</c:v>
                </c:pt>
                <c:pt idx="9334">
                  <c:v>41103.16666666697</c:v>
                </c:pt>
                <c:pt idx="9335">
                  <c:v>41103.18055555586</c:v>
                </c:pt>
                <c:pt idx="9336">
                  <c:v>41103.194444444751</c:v>
                </c:pt>
                <c:pt idx="9337">
                  <c:v>41103.208333333634</c:v>
                </c:pt>
                <c:pt idx="9338">
                  <c:v>41103.222222222532</c:v>
                </c:pt>
                <c:pt idx="9339">
                  <c:v>41103.236111111371</c:v>
                </c:pt>
                <c:pt idx="9340">
                  <c:v>41103.250000000306</c:v>
                </c:pt>
                <c:pt idx="9341">
                  <c:v>41103.263888889174</c:v>
                </c:pt>
                <c:pt idx="9342">
                  <c:v>41103.277777778094</c:v>
                </c:pt>
                <c:pt idx="9343">
                  <c:v>41103.291666666919</c:v>
                </c:pt>
                <c:pt idx="9344">
                  <c:v>41103.305555555882</c:v>
                </c:pt>
                <c:pt idx="9345">
                  <c:v>41103.319444444809</c:v>
                </c:pt>
                <c:pt idx="9346">
                  <c:v>41103.333333333656</c:v>
                </c:pt>
                <c:pt idx="9347">
                  <c:v>41103.347222222605</c:v>
                </c:pt>
                <c:pt idx="9348">
                  <c:v>41103.361111111393</c:v>
                </c:pt>
                <c:pt idx="9349">
                  <c:v>41103.375000000327</c:v>
                </c:pt>
                <c:pt idx="9350">
                  <c:v>41103.388888889218</c:v>
                </c:pt>
                <c:pt idx="9351">
                  <c:v>41103.402777778152</c:v>
                </c:pt>
                <c:pt idx="9352">
                  <c:v>41103.416666666999</c:v>
                </c:pt>
                <c:pt idx="9353">
                  <c:v>41103.430555555889</c:v>
                </c:pt>
                <c:pt idx="9354">
                  <c:v>41103.444444444824</c:v>
                </c:pt>
                <c:pt idx="9355">
                  <c:v>41103.458333333692</c:v>
                </c:pt>
                <c:pt idx="9356">
                  <c:v>41103.472222222612</c:v>
                </c:pt>
                <c:pt idx="9357">
                  <c:v>41103.486111111451</c:v>
                </c:pt>
                <c:pt idx="9358">
                  <c:v>41103.500000000335</c:v>
                </c:pt>
                <c:pt idx="9359">
                  <c:v>41103.513888889225</c:v>
                </c:pt>
                <c:pt idx="9360">
                  <c:v>41103.527777778123</c:v>
                </c:pt>
                <c:pt idx="9361">
                  <c:v>41103.541666666984</c:v>
                </c:pt>
                <c:pt idx="9362">
                  <c:v>41103.555555555911</c:v>
                </c:pt>
                <c:pt idx="9363">
                  <c:v>41103.569444444794</c:v>
                </c:pt>
                <c:pt idx="9364">
                  <c:v>41103.583333333685</c:v>
                </c:pt>
                <c:pt idx="9365">
                  <c:v>41103.597222222583</c:v>
                </c:pt>
                <c:pt idx="9366">
                  <c:v>41103.611111111422</c:v>
                </c:pt>
                <c:pt idx="9367">
                  <c:v>41103.625000000298</c:v>
                </c:pt>
                <c:pt idx="9368">
                  <c:v>41103.638888889225</c:v>
                </c:pt>
                <c:pt idx="9369">
                  <c:v>41103.652777778188</c:v>
                </c:pt>
                <c:pt idx="9370">
                  <c:v>41103.666666666984</c:v>
                </c:pt>
                <c:pt idx="9371">
                  <c:v>41103.680555555919</c:v>
                </c:pt>
                <c:pt idx="9372">
                  <c:v>41103.694444444809</c:v>
                </c:pt>
                <c:pt idx="9373">
                  <c:v>41103.7083333337</c:v>
                </c:pt>
                <c:pt idx="9374">
                  <c:v>41103.72222222259</c:v>
                </c:pt>
                <c:pt idx="9375">
                  <c:v>41103.736111111437</c:v>
                </c:pt>
                <c:pt idx="9376">
                  <c:v>41103.750000000371</c:v>
                </c:pt>
                <c:pt idx="9377">
                  <c:v>41103.763888889182</c:v>
                </c:pt>
                <c:pt idx="9378">
                  <c:v>41103.777777778152</c:v>
                </c:pt>
                <c:pt idx="9379">
                  <c:v>41103.791666666963</c:v>
                </c:pt>
                <c:pt idx="9380">
                  <c:v>41103.805555555933</c:v>
                </c:pt>
                <c:pt idx="9381">
                  <c:v>41103.819444444875</c:v>
                </c:pt>
                <c:pt idx="9382">
                  <c:v>41103.833333333714</c:v>
                </c:pt>
                <c:pt idx="9383">
                  <c:v>41103.847222222612</c:v>
                </c:pt>
                <c:pt idx="9384">
                  <c:v>41103.861111111451</c:v>
                </c:pt>
                <c:pt idx="9385">
                  <c:v>41103.875000000386</c:v>
                </c:pt>
                <c:pt idx="9386">
                  <c:v>41103.888888889283</c:v>
                </c:pt>
                <c:pt idx="9387">
                  <c:v>41103.902777778203</c:v>
                </c:pt>
                <c:pt idx="9388">
                  <c:v>41103.916666667057</c:v>
                </c:pt>
                <c:pt idx="9389">
                  <c:v>41103.930555555948</c:v>
                </c:pt>
                <c:pt idx="9390">
                  <c:v>41103.944444444889</c:v>
                </c:pt>
                <c:pt idx="9391">
                  <c:v>41103.958333333743</c:v>
                </c:pt>
                <c:pt idx="9392">
                  <c:v>41103.972222222619</c:v>
                </c:pt>
                <c:pt idx="9393">
                  <c:v>41103.98611111151</c:v>
                </c:pt>
                <c:pt idx="9394">
                  <c:v>41104.0000000004</c:v>
                </c:pt>
                <c:pt idx="9395">
                  <c:v>41104.013888889276</c:v>
                </c:pt>
                <c:pt idx="9396">
                  <c:v>41104.027777778181</c:v>
                </c:pt>
                <c:pt idx="9397">
                  <c:v>41104.041666667021</c:v>
                </c:pt>
                <c:pt idx="9398">
                  <c:v>41104.055555555962</c:v>
                </c:pt>
                <c:pt idx="9399">
                  <c:v>41104.069444444853</c:v>
                </c:pt>
                <c:pt idx="9400">
                  <c:v>41104.083333333736</c:v>
                </c:pt>
                <c:pt idx="9401">
                  <c:v>41104.097222222634</c:v>
                </c:pt>
                <c:pt idx="9402">
                  <c:v>41104.111111111524</c:v>
                </c:pt>
                <c:pt idx="9403">
                  <c:v>41104.125000000364</c:v>
                </c:pt>
                <c:pt idx="9404">
                  <c:v>41104.138888889305</c:v>
                </c:pt>
                <c:pt idx="9405">
                  <c:v>41104.152777778203</c:v>
                </c:pt>
                <c:pt idx="9406">
                  <c:v>41104.166666667043</c:v>
                </c:pt>
                <c:pt idx="9407">
                  <c:v>41104.180555555991</c:v>
                </c:pt>
                <c:pt idx="9408">
                  <c:v>41104.194444444867</c:v>
                </c:pt>
                <c:pt idx="9409">
                  <c:v>41104.208333333758</c:v>
                </c:pt>
                <c:pt idx="9410">
                  <c:v>41104.222222222634</c:v>
                </c:pt>
                <c:pt idx="9411">
                  <c:v>41104.236111111524</c:v>
                </c:pt>
                <c:pt idx="9412">
                  <c:v>41104.250000000429</c:v>
                </c:pt>
                <c:pt idx="9413">
                  <c:v>41104.263888889247</c:v>
                </c:pt>
                <c:pt idx="9414">
                  <c:v>41104.277777778196</c:v>
                </c:pt>
                <c:pt idx="9415">
                  <c:v>41104.291666667006</c:v>
                </c:pt>
                <c:pt idx="9416">
                  <c:v>41104.305555555991</c:v>
                </c:pt>
                <c:pt idx="9417">
                  <c:v>41104.31944444494</c:v>
                </c:pt>
                <c:pt idx="9418">
                  <c:v>41104.333333333772</c:v>
                </c:pt>
                <c:pt idx="9419">
                  <c:v>41104.347222222663</c:v>
                </c:pt>
                <c:pt idx="9420">
                  <c:v>41104.361111111524</c:v>
                </c:pt>
                <c:pt idx="9421">
                  <c:v>41104.375000000444</c:v>
                </c:pt>
                <c:pt idx="9422">
                  <c:v>41104.388888889342</c:v>
                </c:pt>
                <c:pt idx="9423">
                  <c:v>41104.402777778232</c:v>
                </c:pt>
                <c:pt idx="9424">
                  <c:v>41104.416666667115</c:v>
                </c:pt>
                <c:pt idx="9425">
                  <c:v>41104.430555556013</c:v>
                </c:pt>
                <c:pt idx="9426">
                  <c:v>41104.444444444955</c:v>
                </c:pt>
                <c:pt idx="9427">
                  <c:v>41104.458333333831</c:v>
                </c:pt>
                <c:pt idx="9428">
                  <c:v>41104.472222222692</c:v>
                </c:pt>
                <c:pt idx="9429">
                  <c:v>41104.486111111568</c:v>
                </c:pt>
                <c:pt idx="9430">
                  <c:v>41104.500000000458</c:v>
                </c:pt>
                <c:pt idx="9431">
                  <c:v>41104.513888889334</c:v>
                </c:pt>
                <c:pt idx="9432">
                  <c:v>41104.527777778225</c:v>
                </c:pt>
                <c:pt idx="9433">
                  <c:v>41104.541666667086</c:v>
                </c:pt>
                <c:pt idx="9434">
                  <c:v>41104.555555556042</c:v>
                </c:pt>
                <c:pt idx="9435">
                  <c:v>41104.569444444911</c:v>
                </c:pt>
                <c:pt idx="9436">
                  <c:v>41104.583333333801</c:v>
                </c:pt>
                <c:pt idx="9437">
                  <c:v>41104.597222222685</c:v>
                </c:pt>
                <c:pt idx="9438">
                  <c:v>41104.611111111575</c:v>
                </c:pt>
                <c:pt idx="9439">
                  <c:v>41104.625000000429</c:v>
                </c:pt>
                <c:pt idx="9440">
                  <c:v>41104.638888889356</c:v>
                </c:pt>
                <c:pt idx="9441">
                  <c:v>41104.652777778261</c:v>
                </c:pt>
                <c:pt idx="9442">
                  <c:v>41104.666666667101</c:v>
                </c:pt>
                <c:pt idx="9443">
                  <c:v>41104.680555556042</c:v>
                </c:pt>
                <c:pt idx="9444">
                  <c:v>41104.694444444933</c:v>
                </c:pt>
                <c:pt idx="9445">
                  <c:v>41104.708333333816</c:v>
                </c:pt>
                <c:pt idx="9446">
                  <c:v>41104.722222222706</c:v>
                </c:pt>
                <c:pt idx="9447">
                  <c:v>41104.736111111575</c:v>
                </c:pt>
                <c:pt idx="9448">
                  <c:v>41104.750000000487</c:v>
                </c:pt>
                <c:pt idx="9449">
                  <c:v>41104.76388888932</c:v>
                </c:pt>
                <c:pt idx="9450">
                  <c:v>41104.777777778254</c:v>
                </c:pt>
                <c:pt idx="9451">
                  <c:v>41104.791666667072</c:v>
                </c:pt>
                <c:pt idx="9452">
                  <c:v>41104.805555556093</c:v>
                </c:pt>
                <c:pt idx="9453">
                  <c:v>41104.819444444998</c:v>
                </c:pt>
                <c:pt idx="9454">
                  <c:v>41104.833333333831</c:v>
                </c:pt>
                <c:pt idx="9455">
                  <c:v>41104.847222222743</c:v>
                </c:pt>
                <c:pt idx="9456">
                  <c:v>41104.861111111575</c:v>
                </c:pt>
                <c:pt idx="9457">
                  <c:v>41104.875000000502</c:v>
                </c:pt>
                <c:pt idx="9458">
                  <c:v>41104.888888889393</c:v>
                </c:pt>
                <c:pt idx="9459">
                  <c:v>41104.902777778283</c:v>
                </c:pt>
                <c:pt idx="9460">
                  <c:v>41104.916666667181</c:v>
                </c:pt>
                <c:pt idx="9461">
                  <c:v>41104.930555556093</c:v>
                </c:pt>
                <c:pt idx="9462">
                  <c:v>41104.944444445013</c:v>
                </c:pt>
                <c:pt idx="9463">
                  <c:v>41104.958333333896</c:v>
                </c:pt>
                <c:pt idx="9464">
                  <c:v>41104.972222222743</c:v>
                </c:pt>
                <c:pt idx="9465">
                  <c:v>41104.986111111626</c:v>
                </c:pt>
                <c:pt idx="9466">
                  <c:v>41105.000000000517</c:v>
                </c:pt>
                <c:pt idx="9467">
                  <c:v>41105.013888889407</c:v>
                </c:pt>
                <c:pt idx="9468">
                  <c:v>41105.027777778276</c:v>
                </c:pt>
                <c:pt idx="9469">
                  <c:v>41105.041666667174</c:v>
                </c:pt>
                <c:pt idx="9470">
                  <c:v>41105.055555556093</c:v>
                </c:pt>
                <c:pt idx="9471">
                  <c:v>41105.069444444969</c:v>
                </c:pt>
                <c:pt idx="9472">
                  <c:v>41105.08333333386</c:v>
                </c:pt>
                <c:pt idx="9473">
                  <c:v>41105.09722222275</c:v>
                </c:pt>
                <c:pt idx="9474">
                  <c:v>41105.111111111582</c:v>
                </c:pt>
                <c:pt idx="9475">
                  <c:v>41105.125000000524</c:v>
                </c:pt>
                <c:pt idx="9476">
                  <c:v>41105.138888889422</c:v>
                </c:pt>
                <c:pt idx="9477">
                  <c:v>41105.152777778312</c:v>
                </c:pt>
                <c:pt idx="9478">
                  <c:v>41105.166666667174</c:v>
                </c:pt>
                <c:pt idx="9479">
                  <c:v>41105.180555556093</c:v>
                </c:pt>
                <c:pt idx="9480">
                  <c:v>41105.194444444991</c:v>
                </c:pt>
                <c:pt idx="9481">
                  <c:v>41105.208333333881</c:v>
                </c:pt>
                <c:pt idx="9482">
                  <c:v>41105.222222222765</c:v>
                </c:pt>
                <c:pt idx="9483">
                  <c:v>41105.23611111159</c:v>
                </c:pt>
                <c:pt idx="9484">
                  <c:v>41105.250000000546</c:v>
                </c:pt>
                <c:pt idx="9485">
                  <c:v>41105.263888889393</c:v>
                </c:pt>
                <c:pt idx="9486">
                  <c:v>41105.277777778327</c:v>
                </c:pt>
                <c:pt idx="9487">
                  <c:v>41105.291666667123</c:v>
                </c:pt>
                <c:pt idx="9488">
                  <c:v>41105.305555556151</c:v>
                </c:pt>
                <c:pt idx="9489">
                  <c:v>41105.319444445013</c:v>
                </c:pt>
                <c:pt idx="9490">
                  <c:v>41105.333333333889</c:v>
                </c:pt>
                <c:pt idx="9491">
                  <c:v>41105.347222222823</c:v>
                </c:pt>
                <c:pt idx="9492">
                  <c:v>41105.361111111597</c:v>
                </c:pt>
                <c:pt idx="9493">
                  <c:v>41105.37500000056</c:v>
                </c:pt>
                <c:pt idx="9494">
                  <c:v>41105.388888889494</c:v>
                </c:pt>
                <c:pt idx="9495">
                  <c:v>41105.402777778341</c:v>
                </c:pt>
                <c:pt idx="9496">
                  <c:v>41105.416666667224</c:v>
                </c:pt>
                <c:pt idx="9497">
                  <c:v>41105.430555556166</c:v>
                </c:pt>
                <c:pt idx="9498">
                  <c:v>41105.444444445013</c:v>
                </c:pt>
                <c:pt idx="9499">
                  <c:v>41105.458333333954</c:v>
                </c:pt>
                <c:pt idx="9500">
                  <c:v>41105.472222222837</c:v>
                </c:pt>
                <c:pt idx="9501">
                  <c:v>41105.486111111684</c:v>
                </c:pt>
                <c:pt idx="9502">
                  <c:v>41105.500000000582</c:v>
                </c:pt>
                <c:pt idx="9503">
                  <c:v>41105.513888889465</c:v>
                </c:pt>
                <c:pt idx="9504">
                  <c:v>41105.527777778356</c:v>
                </c:pt>
                <c:pt idx="9505">
                  <c:v>41105.541666667174</c:v>
                </c:pt>
                <c:pt idx="9506">
                  <c:v>41105.55555555618</c:v>
                </c:pt>
                <c:pt idx="9507">
                  <c:v>41105.569444445027</c:v>
                </c:pt>
                <c:pt idx="9508">
                  <c:v>41105.583333333918</c:v>
                </c:pt>
                <c:pt idx="9509">
                  <c:v>41105.597222222808</c:v>
                </c:pt>
                <c:pt idx="9510">
                  <c:v>41105.611111111633</c:v>
                </c:pt>
                <c:pt idx="9511">
                  <c:v>41105.625000000575</c:v>
                </c:pt>
                <c:pt idx="9512">
                  <c:v>41105.63888888948</c:v>
                </c:pt>
                <c:pt idx="9513">
                  <c:v>41105.652777778392</c:v>
                </c:pt>
                <c:pt idx="9514">
                  <c:v>41105.666666667181</c:v>
                </c:pt>
                <c:pt idx="9515">
                  <c:v>41105.680555556195</c:v>
                </c:pt>
                <c:pt idx="9516">
                  <c:v>41105.694444445035</c:v>
                </c:pt>
                <c:pt idx="9517">
                  <c:v>41105.708333333932</c:v>
                </c:pt>
                <c:pt idx="9518">
                  <c:v>41105.722222222823</c:v>
                </c:pt>
                <c:pt idx="9519">
                  <c:v>41105.736111111648</c:v>
                </c:pt>
                <c:pt idx="9520">
                  <c:v>41105.750000000604</c:v>
                </c:pt>
                <c:pt idx="9521">
                  <c:v>41105.763888889451</c:v>
                </c:pt>
                <c:pt idx="9522">
                  <c:v>41105.777777778385</c:v>
                </c:pt>
                <c:pt idx="9523">
                  <c:v>41105.791666667166</c:v>
                </c:pt>
                <c:pt idx="9524">
                  <c:v>41105.805555556202</c:v>
                </c:pt>
                <c:pt idx="9525">
                  <c:v>41105.819444445093</c:v>
                </c:pt>
                <c:pt idx="9526">
                  <c:v>41105.833333333947</c:v>
                </c:pt>
                <c:pt idx="9527">
                  <c:v>41105.847222222888</c:v>
                </c:pt>
                <c:pt idx="9528">
                  <c:v>41105.86111111167</c:v>
                </c:pt>
                <c:pt idx="9529">
                  <c:v>41105.875000000604</c:v>
                </c:pt>
                <c:pt idx="9530">
                  <c:v>41105.88888888956</c:v>
                </c:pt>
                <c:pt idx="9531">
                  <c:v>41105.902777778399</c:v>
                </c:pt>
                <c:pt idx="9532">
                  <c:v>41105.916666667275</c:v>
                </c:pt>
                <c:pt idx="9533">
                  <c:v>41105.930555556202</c:v>
                </c:pt>
                <c:pt idx="9534">
                  <c:v>41105.944444445093</c:v>
                </c:pt>
                <c:pt idx="9535">
                  <c:v>41105.95833333402</c:v>
                </c:pt>
                <c:pt idx="9536">
                  <c:v>41105.972222222903</c:v>
                </c:pt>
                <c:pt idx="9537">
                  <c:v>41105.986111111735</c:v>
                </c:pt>
                <c:pt idx="9538">
                  <c:v>41106.000000000626</c:v>
                </c:pt>
                <c:pt idx="9539">
                  <c:v>41106.013888889531</c:v>
                </c:pt>
                <c:pt idx="9540">
                  <c:v>41106.027777778414</c:v>
                </c:pt>
                <c:pt idx="9541">
                  <c:v>41106.041666667232</c:v>
                </c:pt>
                <c:pt idx="9542">
                  <c:v>41106.055555556202</c:v>
                </c:pt>
                <c:pt idx="9543">
                  <c:v>41106.069444445086</c:v>
                </c:pt>
                <c:pt idx="9544">
                  <c:v>41106.083333333983</c:v>
                </c:pt>
                <c:pt idx="9545">
                  <c:v>41106.097222222867</c:v>
                </c:pt>
                <c:pt idx="9546">
                  <c:v>41106.111111111699</c:v>
                </c:pt>
                <c:pt idx="9547">
                  <c:v>41106.125000000582</c:v>
                </c:pt>
                <c:pt idx="9548">
                  <c:v>41106.138888889538</c:v>
                </c:pt>
                <c:pt idx="9549">
                  <c:v>41106.152777778443</c:v>
                </c:pt>
                <c:pt idx="9550">
                  <c:v>41106.166666667246</c:v>
                </c:pt>
                <c:pt idx="9551">
                  <c:v>41106.18055555621</c:v>
                </c:pt>
                <c:pt idx="9552">
                  <c:v>41106.1944444451</c:v>
                </c:pt>
                <c:pt idx="9553">
                  <c:v>41106.208333333991</c:v>
                </c:pt>
                <c:pt idx="9554">
                  <c:v>41106.222222222881</c:v>
                </c:pt>
                <c:pt idx="9555">
                  <c:v>41106.236111111721</c:v>
                </c:pt>
                <c:pt idx="9556">
                  <c:v>41106.250000000655</c:v>
                </c:pt>
                <c:pt idx="9557">
                  <c:v>41106.263888889524</c:v>
                </c:pt>
                <c:pt idx="9558">
                  <c:v>41106.277777778436</c:v>
                </c:pt>
                <c:pt idx="9559">
                  <c:v>41106.291666667217</c:v>
                </c:pt>
                <c:pt idx="9560">
                  <c:v>41106.305555556231</c:v>
                </c:pt>
                <c:pt idx="9561">
                  <c:v>41106.319444445158</c:v>
                </c:pt>
                <c:pt idx="9562">
                  <c:v>41106.333333334012</c:v>
                </c:pt>
                <c:pt idx="9563">
                  <c:v>41106.347222222947</c:v>
                </c:pt>
                <c:pt idx="9564">
                  <c:v>41106.361111111743</c:v>
                </c:pt>
                <c:pt idx="9565">
                  <c:v>41106.375000000677</c:v>
                </c:pt>
                <c:pt idx="9566">
                  <c:v>41106.388888889611</c:v>
                </c:pt>
                <c:pt idx="9567">
                  <c:v>41106.402777778501</c:v>
                </c:pt>
                <c:pt idx="9568">
                  <c:v>41106.416666667334</c:v>
                </c:pt>
                <c:pt idx="9569">
                  <c:v>41106.430555556239</c:v>
                </c:pt>
                <c:pt idx="9570">
                  <c:v>41106.444444445173</c:v>
                </c:pt>
                <c:pt idx="9571">
                  <c:v>41106.4583333341</c:v>
                </c:pt>
                <c:pt idx="9572">
                  <c:v>41106.472222222968</c:v>
                </c:pt>
                <c:pt idx="9573">
                  <c:v>41106.486111111801</c:v>
                </c:pt>
                <c:pt idx="9574">
                  <c:v>41106.500000000684</c:v>
                </c:pt>
                <c:pt idx="9575">
                  <c:v>41106.513888889582</c:v>
                </c:pt>
                <c:pt idx="9576">
                  <c:v>41106.527777778472</c:v>
                </c:pt>
                <c:pt idx="9577">
                  <c:v>41106.541666667297</c:v>
                </c:pt>
                <c:pt idx="9578">
                  <c:v>41106.555555556253</c:v>
                </c:pt>
                <c:pt idx="9579">
                  <c:v>41106.569444445144</c:v>
                </c:pt>
                <c:pt idx="9580">
                  <c:v>41106.583333334042</c:v>
                </c:pt>
                <c:pt idx="9581">
                  <c:v>41106.597222222932</c:v>
                </c:pt>
                <c:pt idx="9582">
                  <c:v>41106.611111111764</c:v>
                </c:pt>
                <c:pt idx="9583">
                  <c:v>41106.625000000648</c:v>
                </c:pt>
                <c:pt idx="9584">
                  <c:v>41106.638888889596</c:v>
                </c:pt>
                <c:pt idx="9585">
                  <c:v>41106.65277777853</c:v>
                </c:pt>
                <c:pt idx="9586">
                  <c:v>41106.666666667319</c:v>
                </c:pt>
                <c:pt idx="9587">
                  <c:v>41106.680555556268</c:v>
                </c:pt>
                <c:pt idx="9588">
                  <c:v>41106.694444445158</c:v>
                </c:pt>
                <c:pt idx="9589">
                  <c:v>41106.708333334049</c:v>
                </c:pt>
                <c:pt idx="9590">
                  <c:v>41106.722222222939</c:v>
                </c:pt>
                <c:pt idx="9591">
                  <c:v>41106.736111111779</c:v>
                </c:pt>
                <c:pt idx="9592">
                  <c:v>41106.75000000072</c:v>
                </c:pt>
                <c:pt idx="9593">
                  <c:v>41106.763888889574</c:v>
                </c:pt>
                <c:pt idx="9594">
                  <c:v>41106.777777778501</c:v>
                </c:pt>
                <c:pt idx="9595">
                  <c:v>41106.791666667275</c:v>
                </c:pt>
                <c:pt idx="9596">
                  <c:v>41106.805555556282</c:v>
                </c:pt>
                <c:pt idx="9597">
                  <c:v>41106.819444445202</c:v>
                </c:pt>
                <c:pt idx="9598">
                  <c:v>41106.833333334063</c:v>
                </c:pt>
                <c:pt idx="9599">
                  <c:v>41106.847222223012</c:v>
                </c:pt>
                <c:pt idx="9600">
                  <c:v>41106.861111111801</c:v>
                </c:pt>
                <c:pt idx="9601">
                  <c:v>41106.875000000735</c:v>
                </c:pt>
                <c:pt idx="9602">
                  <c:v>41106.888888889633</c:v>
                </c:pt>
                <c:pt idx="9603">
                  <c:v>41106.90277777856</c:v>
                </c:pt>
                <c:pt idx="9604">
                  <c:v>41106.916666667406</c:v>
                </c:pt>
                <c:pt idx="9605">
                  <c:v>41106.930555556297</c:v>
                </c:pt>
                <c:pt idx="9606">
                  <c:v>41106.944444445202</c:v>
                </c:pt>
                <c:pt idx="9607">
                  <c:v>41106.958333334151</c:v>
                </c:pt>
                <c:pt idx="9608">
                  <c:v>41106.972222223012</c:v>
                </c:pt>
                <c:pt idx="9609">
                  <c:v>41106.986111111859</c:v>
                </c:pt>
                <c:pt idx="9610">
                  <c:v>41107.000000000735</c:v>
                </c:pt>
                <c:pt idx="9611">
                  <c:v>41107.013888889625</c:v>
                </c:pt>
                <c:pt idx="9612">
                  <c:v>41107.02777777853</c:v>
                </c:pt>
                <c:pt idx="9613">
                  <c:v>41107.04166666737</c:v>
                </c:pt>
                <c:pt idx="9614">
                  <c:v>41107.055555556311</c:v>
                </c:pt>
                <c:pt idx="9615">
                  <c:v>41107.069444445195</c:v>
                </c:pt>
                <c:pt idx="9616">
                  <c:v>41107.083333334092</c:v>
                </c:pt>
                <c:pt idx="9617">
                  <c:v>41107.097222222983</c:v>
                </c:pt>
                <c:pt idx="9618">
                  <c:v>41107.11111111183</c:v>
                </c:pt>
                <c:pt idx="9619">
                  <c:v>41107.125000000713</c:v>
                </c:pt>
                <c:pt idx="9620">
                  <c:v>41107.138888889654</c:v>
                </c:pt>
                <c:pt idx="9621">
                  <c:v>41107.152777778596</c:v>
                </c:pt>
                <c:pt idx="9622">
                  <c:v>41107.166666667385</c:v>
                </c:pt>
                <c:pt idx="9623">
                  <c:v>41107.180555556333</c:v>
                </c:pt>
                <c:pt idx="9624">
                  <c:v>41107.194444445195</c:v>
                </c:pt>
                <c:pt idx="9625">
                  <c:v>41107.208333334143</c:v>
                </c:pt>
                <c:pt idx="9626">
                  <c:v>41107.222222222998</c:v>
                </c:pt>
                <c:pt idx="9627">
                  <c:v>41107.236111111844</c:v>
                </c:pt>
                <c:pt idx="9628">
                  <c:v>41107.250000000779</c:v>
                </c:pt>
                <c:pt idx="9629">
                  <c:v>41107.263888889596</c:v>
                </c:pt>
                <c:pt idx="9630">
                  <c:v>41107.27777777856</c:v>
                </c:pt>
                <c:pt idx="9631">
                  <c:v>41107.291666667355</c:v>
                </c:pt>
                <c:pt idx="9632">
                  <c:v>41107.305555556341</c:v>
                </c:pt>
                <c:pt idx="9633">
                  <c:v>41107.319444445231</c:v>
                </c:pt>
                <c:pt idx="9634">
                  <c:v>41107.333333334143</c:v>
                </c:pt>
                <c:pt idx="9635">
                  <c:v>41107.347222223012</c:v>
                </c:pt>
                <c:pt idx="9636">
                  <c:v>41107.361111111859</c:v>
                </c:pt>
                <c:pt idx="9637">
                  <c:v>41107.375000000786</c:v>
                </c:pt>
                <c:pt idx="9638">
                  <c:v>41107.388888889691</c:v>
                </c:pt>
                <c:pt idx="9639">
                  <c:v>41107.402777778603</c:v>
                </c:pt>
                <c:pt idx="9640">
                  <c:v>41107.416666667465</c:v>
                </c:pt>
                <c:pt idx="9641">
                  <c:v>41107.430555556362</c:v>
                </c:pt>
                <c:pt idx="9642">
                  <c:v>41107.444444445246</c:v>
                </c:pt>
                <c:pt idx="9643">
                  <c:v>41107.458333334216</c:v>
                </c:pt>
                <c:pt idx="9644">
                  <c:v>41107.472222223041</c:v>
                </c:pt>
                <c:pt idx="9645">
                  <c:v>41107.486111111917</c:v>
                </c:pt>
                <c:pt idx="9646">
                  <c:v>41107.500000000808</c:v>
                </c:pt>
                <c:pt idx="9647">
                  <c:v>41107.513888889684</c:v>
                </c:pt>
                <c:pt idx="9648">
                  <c:v>41107.527777778589</c:v>
                </c:pt>
                <c:pt idx="9649">
                  <c:v>41107.541666667428</c:v>
                </c:pt>
                <c:pt idx="9650">
                  <c:v>41107.555555556391</c:v>
                </c:pt>
                <c:pt idx="9651">
                  <c:v>41107.569444445224</c:v>
                </c:pt>
                <c:pt idx="9652">
                  <c:v>41107.583333334194</c:v>
                </c:pt>
                <c:pt idx="9653">
                  <c:v>41107.597222223034</c:v>
                </c:pt>
                <c:pt idx="9654">
                  <c:v>41107.611111111924</c:v>
                </c:pt>
                <c:pt idx="9655">
                  <c:v>41107.625000000771</c:v>
                </c:pt>
                <c:pt idx="9656">
                  <c:v>41107.638888889705</c:v>
                </c:pt>
                <c:pt idx="9657">
                  <c:v>41107.652777778603</c:v>
                </c:pt>
                <c:pt idx="9658">
                  <c:v>41107.66666666745</c:v>
                </c:pt>
                <c:pt idx="9659">
                  <c:v>41107.680555556391</c:v>
                </c:pt>
                <c:pt idx="9660">
                  <c:v>41107.694444445275</c:v>
                </c:pt>
                <c:pt idx="9661">
                  <c:v>41107.708333334202</c:v>
                </c:pt>
                <c:pt idx="9662">
                  <c:v>41107.722222223056</c:v>
                </c:pt>
                <c:pt idx="9663">
                  <c:v>41107.736111111924</c:v>
                </c:pt>
                <c:pt idx="9664">
                  <c:v>41107.750000000837</c:v>
                </c:pt>
                <c:pt idx="9665">
                  <c:v>41107.763888889669</c:v>
                </c:pt>
                <c:pt idx="9666">
                  <c:v>41107.777777778596</c:v>
                </c:pt>
                <c:pt idx="9667">
                  <c:v>41107.791666667421</c:v>
                </c:pt>
                <c:pt idx="9668">
                  <c:v>41107.805555556399</c:v>
                </c:pt>
                <c:pt idx="9669">
                  <c:v>41107.819444445289</c:v>
                </c:pt>
                <c:pt idx="9670">
                  <c:v>41107.833333334202</c:v>
                </c:pt>
                <c:pt idx="9671">
                  <c:v>41107.847222223092</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41107.958333334245</c:v>
                </c:pt>
                <c:pt idx="9680">
                  <c:v>41107.972222223092</c:v>
                </c:pt>
                <c:pt idx="9681">
                  <c:v>41107.986111111983</c:v>
                </c:pt>
                <c:pt idx="9682">
                  <c:v>41108.000000000866</c:v>
                </c:pt>
                <c:pt idx="9683">
                  <c:v>41108.013888889756</c:v>
                </c:pt>
                <c:pt idx="9684">
                  <c:v>41108.027777778625</c:v>
                </c:pt>
                <c:pt idx="9685">
                  <c:v>41108.041666667494</c:v>
                </c:pt>
                <c:pt idx="9686">
                  <c:v>41108.055555556442</c:v>
                </c:pt>
                <c:pt idx="9687">
                  <c:v>41108.069444445304</c:v>
                </c:pt>
                <c:pt idx="9688">
                  <c:v>41108.083333334209</c:v>
                </c:pt>
                <c:pt idx="9689">
                  <c:v>41108.097222223085</c:v>
                </c:pt>
                <c:pt idx="9690">
                  <c:v>41108.111111111975</c:v>
                </c:pt>
                <c:pt idx="9691">
                  <c:v>41108.125000000837</c:v>
                </c:pt>
                <c:pt idx="9692">
                  <c:v>41108.138888889771</c:v>
                </c:pt>
                <c:pt idx="9693">
                  <c:v>41108.152777778661</c:v>
                </c:pt>
                <c:pt idx="9694">
                  <c:v>41108.166666667508</c:v>
                </c:pt>
                <c:pt idx="9695">
                  <c:v>41108.180555556442</c:v>
                </c:pt>
                <c:pt idx="9696">
                  <c:v>41108.194444445326</c:v>
                </c:pt>
                <c:pt idx="9697">
                  <c:v>41108.208333334223</c:v>
                </c:pt>
                <c:pt idx="9698">
                  <c:v>41108.222222223114</c:v>
                </c:pt>
                <c:pt idx="9699">
                  <c:v>41108.236111112004</c:v>
                </c:pt>
                <c:pt idx="9700">
                  <c:v>41108.250000000895</c:v>
                </c:pt>
                <c:pt idx="9701">
                  <c:v>41108.263888889735</c:v>
                </c:pt>
                <c:pt idx="9702">
                  <c:v>41108.277777778676</c:v>
                </c:pt>
                <c:pt idx="9703">
                  <c:v>41108.291666667479</c:v>
                </c:pt>
                <c:pt idx="9704">
                  <c:v>41108.305555556493</c:v>
                </c:pt>
                <c:pt idx="9705">
                  <c:v>41108.319444445347</c:v>
                </c:pt>
                <c:pt idx="9706">
                  <c:v>41108.333333334238</c:v>
                </c:pt>
                <c:pt idx="9707">
                  <c:v>41108.347222223143</c:v>
                </c:pt>
                <c:pt idx="9708">
                  <c:v>41108.361111112004</c:v>
                </c:pt>
                <c:pt idx="9709">
                  <c:v>41108.375000000909</c:v>
                </c:pt>
                <c:pt idx="9710">
                  <c:v>41108.388888889844</c:v>
                </c:pt>
                <c:pt idx="9711">
                  <c:v>41108.402777778691</c:v>
                </c:pt>
                <c:pt idx="9712">
                  <c:v>41108.416666667581</c:v>
                </c:pt>
                <c:pt idx="9713">
                  <c:v>41108.430555556493</c:v>
                </c:pt>
                <c:pt idx="9714">
                  <c:v>41108.444444445362</c:v>
                </c:pt>
                <c:pt idx="9715">
                  <c:v>41108.458333334303</c:v>
                </c:pt>
                <c:pt idx="9716">
                  <c:v>41108.472222223143</c:v>
                </c:pt>
                <c:pt idx="9717">
                  <c:v>41108.486111112041</c:v>
                </c:pt>
                <c:pt idx="9718">
                  <c:v>41108.500000000931</c:v>
                </c:pt>
                <c:pt idx="9719">
                  <c:v>41108.513888889815</c:v>
                </c:pt>
                <c:pt idx="9720">
                  <c:v>41108.527777778705</c:v>
                </c:pt>
                <c:pt idx="9721">
                  <c:v>41108.541666667574</c:v>
                </c:pt>
                <c:pt idx="9722">
                  <c:v>41108.555555556493</c:v>
                </c:pt>
                <c:pt idx="9723">
                  <c:v>41108.569444445377</c:v>
                </c:pt>
                <c:pt idx="9724">
                  <c:v>41108.583333334267</c:v>
                </c:pt>
                <c:pt idx="9725">
                  <c:v>41108.597222223158</c:v>
                </c:pt>
                <c:pt idx="9726">
                  <c:v>41108.611111112034</c:v>
                </c:pt>
                <c:pt idx="9727">
                  <c:v>41108.625000000924</c:v>
                </c:pt>
                <c:pt idx="9728">
                  <c:v>41108.638888889829</c:v>
                </c:pt>
                <c:pt idx="9729">
                  <c:v>41108.652777778741</c:v>
                </c:pt>
                <c:pt idx="9730">
                  <c:v>41108.666666667574</c:v>
                </c:pt>
                <c:pt idx="9731">
                  <c:v>41108.680555556544</c:v>
                </c:pt>
                <c:pt idx="9732">
                  <c:v>41108.694444445384</c:v>
                </c:pt>
                <c:pt idx="9733">
                  <c:v>41108.708333334282</c:v>
                </c:pt>
                <c:pt idx="9734">
                  <c:v>41108.722222223172</c:v>
                </c:pt>
                <c:pt idx="9735">
                  <c:v>41108.736111112055</c:v>
                </c:pt>
                <c:pt idx="9736">
                  <c:v>41108.750000000953</c:v>
                </c:pt>
                <c:pt idx="9737">
                  <c:v>41108.7638888898</c:v>
                </c:pt>
                <c:pt idx="9738">
                  <c:v>41108.777777778734</c:v>
                </c:pt>
                <c:pt idx="9739">
                  <c:v>41108.791666667537</c:v>
                </c:pt>
                <c:pt idx="9740">
                  <c:v>41108.805555556559</c:v>
                </c:pt>
                <c:pt idx="9741">
                  <c:v>41108.819444445413</c:v>
                </c:pt>
                <c:pt idx="9742">
                  <c:v>41108.833333334296</c:v>
                </c:pt>
                <c:pt idx="9743">
                  <c:v>41108.847222223201</c:v>
                </c:pt>
                <c:pt idx="9744">
                  <c:v>41108.861111112077</c:v>
                </c:pt>
                <c:pt idx="9745">
                  <c:v>41108.875000000968</c:v>
                </c:pt>
                <c:pt idx="9746">
                  <c:v>41108.888888889902</c:v>
                </c:pt>
                <c:pt idx="9747">
                  <c:v>41108.902777778749</c:v>
                </c:pt>
                <c:pt idx="9748">
                  <c:v>41108.916666667625</c:v>
                </c:pt>
                <c:pt idx="9749">
                  <c:v>41108.930555556573</c:v>
                </c:pt>
                <c:pt idx="9750">
                  <c:v>41108.944444445442</c:v>
                </c:pt>
                <c:pt idx="9751">
                  <c:v>41108.958333334369</c:v>
                </c:pt>
                <c:pt idx="9752">
                  <c:v>41108.972222223201</c:v>
                </c:pt>
                <c:pt idx="9753">
                  <c:v>41108.986111112092</c:v>
                </c:pt>
                <c:pt idx="9754">
                  <c:v>41109.000000000982</c:v>
                </c:pt>
                <c:pt idx="9755">
                  <c:v>41109.013888889873</c:v>
                </c:pt>
                <c:pt idx="9756">
                  <c:v>41109.027777778756</c:v>
                </c:pt>
                <c:pt idx="9757">
                  <c:v>41109.041666667581</c:v>
                </c:pt>
                <c:pt idx="9758">
                  <c:v>41109.055555556588</c:v>
                </c:pt>
                <c:pt idx="9759">
                  <c:v>41109.069444445435</c:v>
                </c:pt>
                <c:pt idx="9760">
                  <c:v>41109.083333334333</c:v>
                </c:pt>
                <c:pt idx="9761">
                  <c:v>41109.097222223194</c:v>
                </c:pt>
                <c:pt idx="9762">
                  <c:v>41109.111111112106</c:v>
                </c:pt>
                <c:pt idx="9763">
                  <c:v>41109.125000000975</c:v>
                </c:pt>
                <c:pt idx="9764">
                  <c:v>41109.138888889887</c:v>
                </c:pt>
                <c:pt idx="9765">
                  <c:v>41109.152777778792</c:v>
                </c:pt>
                <c:pt idx="9766">
                  <c:v>41109.166666667588</c:v>
                </c:pt>
                <c:pt idx="9767">
                  <c:v>41109.180555556602</c:v>
                </c:pt>
                <c:pt idx="9768">
                  <c:v>41109.194444445435</c:v>
                </c:pt>
                <c:pt idx="9769">
                  <c:v>41109.20833333434</c:v>
                </c:pt>
                <c:pt idx="9770">
                  <c:v>41109.222222223194</c:v>
                </c:pt>
                <c:pt idx="9771">
                  <c:v>41109.236111112121</c:v>
                </c:pt>
                <c:pt idx="9772">
                  <c:v>41109.250000001004</c:v>
                </c:pt>
                <c:pt idx="9773">
                  <c:v>41109.263888889858</c:v>
                </c:pt>
                <c:pt idx="9774">
                  <c:v>41109.277777778785</c:v>
                </c:pt>
                <c:pt idx="9775">
                  <c:v>41109.291666667566</c:v>
                </c:pt>
                <c:pt idx="9776">
                  <c:v>41109.305555556602</c:v>
                </c:pt>
                <c:pt idx="9777">
                  <c:v>41109.319444445493</c:v>
                </c:pt>
                <c:pt idx="9778">
                  <c:v>41109.333333334362</c:v>
                </c:pt>
                <c:pt idx="9779">
                  <c:v>41109.347222223245</c:v>
                </c:pt>
                <c:pt idx="9780">
                  <c:v>41109.361111112135</c:v>
                </c:pt>
                <c:pt idx="9781">
                  <c:v>41109.375000001026</c:v>
                </c:pt>
                <c:pt idx="9782">
                  <c:v>41109.388888889967</c:v>
                </c:pt>
                <c:pt idx="9783">
                  <c:v>41109.402777778843</c:v>
                </c:pt>
                <c:pt idx="9784">
                  <c:v>41109.416666667676</c:v>
                </c:pt>
                <c:pt idx="9785">
                  <c:v>41109.430555556602</c:v>
                </c:pt>
                <c:pt idx="9786">
                  <c:v>41109.444444445493</c:v>
                </c:pt>
                <c:pt idx="9787">
                  <c:v>41109.458333334434</c:v>
                </c:pt>
                <c:pt idx="9788">
                  <c:v>41109.472222223259</c:v>
                </c:pt>
                <c:pt idx="9789">
                  <c:v>41109.486111112194</c:v>
                </c:pt>
                <c:pt idx="9790">
                  <c:v>41109.500000001026</c:v>
                </c:pt>
                <c:pt idx="9791">
                  <c:v>41109.513888889931</c:v>
                </c:pt>
                <c:pt idx="9792">
                  <c:v>41109.527777778821</c:v>
                </c:pt>
                <c:pt idx="9793">
                  <c:v>41109.541666667632</c:v>
                </c:pt>
                <c:pt idx="9794">
                  <c:v>41109.555555556602</c:v>
                </c:pt>
                <c:pt idx="9795">
                  <c:v>41109.569444445486</c:v>
                </c:pt>
                <c:pt idx="9796">
                  <c:v>41109.583333334383</c:v>
                </c:pt>
                <c:pt idx="9797">
                  <c:v>41109.597222223274</c:v>
                </c:pt>
                <c:pt idx="9798">
                  <c:v>41109.611111112165</c:v>
                </c:pt>
                <c:pt idx="9799">
                  <c:v>41109.62500000099</c:v>
                </c:pt>
                <c:pt idx="9800">
                  <c:v>41109.638888889946</c:v>
                </c:pt>
                <c:pt idx="9801">
                  <c:v>41109.652777778843</c:v>
                </c:pt>
                <c:pt idx="9802">
                  <c:v>41109.666666667654</c:v>
                </c:pt>
                <c:pt idx="9803">
                  <c:v>41109.680555556617</c:v>
                </c:pt>
                <c:pt idx="9804">
                  <c:v>41109.694444445508</c:v>
                </c:pt>
                <c:pt idx="9805">
                  <c:v>41109.708333334398</c:v>
                </c:pt>
                <c:pt idx="9806">
                  <c:v>41109.722222223274</c:v>
                </c:pt>
                <c:pt idx="9807">
                  <c:v>41109.736111112179</c:v>
                </c:pt>
                <c:pt idx="9808">
                  <c:v>41109.75000000107</c:v>
                </c:pt>
                <c:pt idx="9809">
                  <c:v>41109.763888889924</c:v>
                </c:pt>
                <c:pt idx="9810">
                  <c:v>41109.777777778851</c:v>
                </c:pt>
                <c:pt idx="9811">
                  <c:v>41109.791666667617</c:v>
                </c:pt>
                <c:pt idx="9812">
                  <c:v>41109.805555556632</c:v>
                </c:pt>
                <c:pt idx="9813">
                  <c:v>41109.819444445566</c:v>
                </c:pt>
                <c:pt idx="9814">
                  <c:v>41109.833333334413</c:v>
                </c:pt>
                <c:pt idx="9815">
                  <c:v>41109.847222223303</c:v>
                </c:pt>
                <c:pt idx="9816">
                  <c:v>41109.861111112194</c:v>
                </c:pt>
                <c:pt idx="9817">
                  <c:v>41109.875000001084</c:v>
                </c:pt>
                <c:pt idx="9818">
                  <c:v>41109.88888889004</c:v>
                </c:pt>
                <c:pt idx="9819">
                  <c:v>41109.902777778909</c:v>
                </c:pt>
                <c:pt idx="9820">
                  <c:v>41109.916666667756</c:v>
                </c:pt>
                <c:pt idx="9821">
                  <c:v>41109.930555556646</c:v>
                </c:pt>
                <c:pt idx="9822">
                  <c:v>41109.94444444558</c:v>
                </c:pt>
                <c:pt idx="9823">
                  <c:v>41109.9583333345</c:v>
                </c:pt>
                <c:pt idx="9824">
                  <c:v>41109.972222223318</c:v>
                </c:pt>
                <c:pt idx="9825">
                  <c:v>41109.986111112208</c:v>
                </c:pt>
                <c:pt idx="9826">
                  <c:v>41110.000000001084</c:v>
                </c:pt>
                <c:pt idx="9827">
                  <c:v>41110.013888889989</c:v>
                </c:pt>
                <c:pt idx="9828">
                  <c:v>41110.02777777888</c:v>
                </c:pt>
                <c:pt idx="9829">
                  <c:v>41110.041666667705</c:v>
                </c:pt>
                <c:pt idx="9830">
                  <c:v>41110.055555556661</c:v>
                </c:pt>
                <c:pt idx="9831">
                  <c:v>41110.069444445551</c:v>
                </c:pt>
                <c:pt idx="9832">
                  <c:v>41110.083333334442</c:v>
                </c:pt>
                <c:pt idx="9833">
                  <c:v>41110.097222223325</c:v>
                </c:pt>
                <c:pt idx="9834">
                  <c:v>41110.111111112194</c:v>
                </c:pt>
                <c:pt idx="9835">
                  <c:v>41110.125000001048</c:v>
                </c:pt>
                <c:pt idx="9836">
                  <c:v>41110.138888890011</c:v>
                </c:pt>
                <c:pt idx="9837">
                  <c:v>41110.152777778938</c:v>
                </c:pt>
                <c:pt idx="9838">
                  <c:v>41110.166666667727</c:v>
                </c:pt>
                <c:pt idx="9839">
                  <c:v>41110.180555556683</c:v>
                </c:pt>
                <c:pt idx="9840">
                  <c:v>41110.194444445566</c:v>
                </c:pt>
                <c:pt idx="9841">
                  <c:v>41110.208333334493</c:v>
                </c:pt>
                <c:pt idx="9842">
                  <c:v>41110.222222223325</c:v>
                </c:pt>
                <c:pt idx="9843">
                  <c:v>41110.236111112194</c:v>
                </c:pt>
                <c:pt idx="9844">
                  <c:v>41110.250000001128</c:v>
                </c:pt>
                <c:pt idx="9845">
                  <c:v>41110.263888890004</c:v>
                </c:pt>
                <c:pt idx="9846">
                  <c:v>41110.277777778909</c:v>
                </c:pt>
                <c:pt idx="9847">
                  <c:v>41110.291666667676</c:v>
                </c:pt>
                <c:pt idx="9848">
                  <c:v>41110.30555555669</c:v>
                </c:pt>
                <c:pt idx="9849">
                  <c:v>41110.319444445602</c:v>
                </c:pt>
                <c:pt idx="9850">
                  <c:v>41110.333333334493</c:v>
                </c:pt>
                <c:pt idx="9851">
                  <c:v>41110.347222223361</c:v>
                </c:pt>
                <c:pt idx="9852">
                  <c:v>41110.361111112208</c:v>
                </c:pt>
                <c:pt idx="9853">
                  <c:v>41110.375000001135</c:v>
                </c:pt>
                <c:pt idx="9854">
                  <c:v>41110.388888890091</c:v>
                </c:pt>
                <c:pt idx="9855">
                  <c:v>41110.402777778967</c:v>
                </c:pt>
                <c:pt idx="9856">
                  <c:v>41110.416666667814</c:v>
                </c:pt>
                <c:pt idx="9857">
                  <c:v>41110.430555556712</c:v>
                </c:pt>
                <c:pt idx="9858">
                  <c:v>41110.444444445602</c:v>
                </c:pt>
                <c:pt idx="9859">
                  <c:v>41110.458333334573</c:v>
                </c:pt>
                <c:pt idx="9860">
                  <c:v>41110.472222223383</c:v>
                </c:pt>
                <c:pt idx="9861">
                  <c:v>41110.486111112266</c:v>
                </c:pt>
                <c:pt idx="9862">
                  <c:v>41110.500000001157</c:v>
                </c:pt>
                <c:pt idx="9863">
                  <c:v>41110.513888890047</c:v>
                </c:pt>
                <c:pt idx="9864">
                  <c:v>41110.527777778938</c:v>
                </c:pt>
                <c:pt idx="9865">
                  <c:v>41110.541666667777</c:v>
                </c:pt>
                <c:pt idx="9866">
                  <c:v>41110.555555556719</c:v>
                </c:pt>
                <c:pt idx="9867">
                  <c:v>41110.569444445595</c:v>
                </c:pt>
                <c:pt idx="9868">
                  <c:v>41110.583333334544</c:v>
                </c:pt>
                <c:pt idx="9869">
                  <c:v>41110.597222223376</c:v>
                </c:pt>
                <c:pt idx="9870">
                  <c:v>41110.611111112274</c:v>
                </c:pt>
                <c:pt idx="9871">
                  <c:v>41110.62500000112</c:v>
                </c:pt>
                <c:pt idx="9872">
                  <c:v>41110.638888890062</c:v>
                </c:pt>
                <c:pt idx="9873">
                  <c:v>41110.652777779003</c:v>
                </c:pt>
                <c:pt idx="9874">
                  <c:v>41110.666666667785</c:v>
                </c:pt>
                <c:pt idx="9875">
                  <c:v>41110.680555556733</c:v>
                </c:pt>
                <c:pt idx="9876">
                  <c:v>41110.694444445624</c:v>
                </c:pt>
                <c:pt idx="9877">
                  <c:v>41110.708333334558</c:v>
                </c:pt>
                <c:pt idx="9878">
                  <c:v>41110.722222223405</c:v>
                </c:pt>
                <c:pt idx="9879">
                  <c:v>41110.736111112274</c:v>
                </c:pt>
                <c:pt idx="9880">
                  <c:v>41110.750000001186</c:v>
                </c:pt>
                <c:pt idx="9881">
                  <c:v>41110.763888890076</c:v>
                </c:pt>
                <c:pt idx="9882">
                  <c:v>41110.777777778967</c:v>
                </c:pt>
                <c:pt idx="9883">
                  <c:v>41110.791666667756</c:v>
                </c:pt>
                <c:pt idx="9884">
                  <c:v>41110.805555556748</c:v>
                </c:pt>
                <c:pt idx="9885">
                  <c:v>41110.819444445639</c:v>
                </c:pt>
                <c:pt idx="9886">
                  <c:v>41110.833333334573</c:v>
                </c:pt>
                <c:pt idx="9887">
                  <c:v>41110.847222223441</c:v>
                </c:pt>
                <c:pt idx="9888">
                  <c:v>41110.861111112274</c:v>
                </c:pt>
                <c:pt idx="9889">
                  <c:v>41110.875000001186</c:v>
                </c:pt>
                <c:pt idx="9890">
                  <c:v>41110.888888890157</c:v>
                </c:pt>
                <c:pt idx="9891">
                  <c:v>41110.902777779003</c:v>
                </c:pt>
                <c:pt idx="9892">
                  <c:v>41110.916666667872</c:v>
                </c:pt>
                <c:pt idx="9893">
                  <c:v>41110.930555556763</c:v>
                </c:pt>
                <c:pt idx="9894">
                  <c:v>41110.944444445653</c:v>
                </c:pt>
                <c:pt idx="9895">
                  <c:v>41110.958333334616</c:v>
                </c:pt>
                <c:pt idx="9896">
                  <c:v>41110.972222223441</c:v>
                </c:pt>
                <c:pt idx="9897">
                  <c:v>41110.986111112332</c:v>
                </c:pt>
                <c:pt idx="9898">
                  <c:v>41111.000000001186</c:v>
                </c:pt>
                <c:pt idx="9899">
                  <c:v>41111.013888890113</c:v>
                </c:pt>
                <c:pt idx="9900">
                  <c:v>41111.027777778996</c:v>
                </c:pt>
                <c:pt idx="9901">
                  <c:v>41111.041666667843</c:v>
                </c:pt>
                <c:pt idx="9902">
                  <c:v>41111.055555556792</c:v>
                </c:pt>
                <c:pt idx="9903">
                  <c:v>41111.069444445624</c:v>
                </c:pt>
                <c:pt idx="9904">
                  <c:v>41111.083333334602</c:v>
                </c:pt>
                <c:pt idx="9905">
                  <c:v>41111.097222223434</c:v>
                </c:pt>
                <c:pt idx="9906">
                  <c:v>41111.111111112325</c:v>
                </c:pt>
                <c:pt idx="9907">
                  <c:v>41111.125000001164</c:v>
                </c:pt>
                <c:pt idx="9908">
                  <c:v>41111.138888890142</c:v>
                </c:pt>
                <c:pt idx="9909">
                  <c:v>41111.152777779011</c:v>
                </c:pt>
                <c:pt idx="9910">
                  <c:v>41111.166666667857</c:v>
                </c:pt>
                <c:pt idx="9911">
                  <c:v>41111.180555556792</c:v>
                </c:pt>
                <c:pt idx="9912">
                  <c:v>41111.194444445675</c:v>
                </c:pt>
                <c:pt idx="9913">
                  <c:v>41111.208333334602</c:v>
                </c:pt>
                <c:pt idx="9914">
                  <c:v>41111.222222223456</c:v>
                </c:pt>
                <c:pt idx="9915">
                  <c:v>41111.236111112354</c:v>
                </c:pt>
                <c:pt idx="9916">
                  <c:v>41111.250000001201</c:v>
                </c:pt>
                <c:pt idx="9917">
                  <c:v>41111.263888890135</c:v>
                </c:pt>
                <c:pt idx="9918">
                  <c:v>41111.277777779025</c:v>
                </c:pt>
                <c:pt idx="9919">
                  <c:v>41111.291666667821</c:v>
                </c:pt>
                <c:pt idx="9920">
                  <c:v>41111.305555556813</c:v>
                </c:pt>
                <c:pt idx="9921">
                  <c:v>41111.319444445697</c:v>
                </c:pt>
                <c:pt idx="9922">
                  <c:v>41111.333333334602</c:v>
                </c:pt>
                <c:pt idx="9923">
                  <c:v>41111.347222223492</c:v>
                </c:pt>
                <c:pt idx="9924">
                  <c:v>41111.361111112354</c:v>
                </c:pt>
                <c:pt idx="9925">
                  <c:v>41111.375000001215</c:v>
                </c:pt>
                <c:pt idx="9926">
                  <c:v>41111.388888890215</c:v>
                </c:pt>
                <c:pt idx="9927">
                  <c:v>41111.40277777904</c:v>
                </c:pt>
                <c:pt idx="9928">
                  <c:v>41111.41666666793</c:v>
                </c:pt>
                <c:pt idx="9929">
                  <c:v>41111.430555556843</c:v>
                </c:pt>
                <c:pt idx="9930">
                  <c:v>41111.444444445711</c:v>
                </c:pt>
                <c:pt idx="9931">
                  <c:v>41111.458333334653</c:v>
                </c:pt>
                <c:pt idx="9932">
                  <c:v>41111.472222223492</c:v>
                </c:pt>
                <c:pt idx="9933">
                  <c:v>41111.486111112383</c:v>
                </c:pt>
                <c:pt idx="9934">
                  <c:v>41111.50000000123</c:v>
                </c:pt>
                <c:pt idx="9935">
                  <c:v>41111.513888890193</c:v>
                </c:pt>
                <c:pt idx="9936">
                  <c:v>41111.527777779054</c:v>
                </c:pt>
                <c:pt idx="9937">
                  <c:v>41111.541666667901</c:v>
                </c:pt>
                <c:pt idx="9938">
                  <c:v>41111.555555556843</c:v>
                </c:pt>
                <c:pt idx="9939">
                  <c:v>41111.569444445726</c:v>
                </c:pt>
                <c:pt idx="9940">
                  <c:v>41111.583333334616</c:v>
                </c:pt>
                <c:pt idx="9941">
                  <c:v>41111.597222223507</c:v>
                </c:pt>
                <c:pt idx="9942">
                  <c:v>41111.611111112376</c:v>
                </c:pt>
                <c:pt idx="9943">
                  <c:v>41111.625000001201</c:v>
                </c:pt>
                <c:pt idx="9944">
                  <c:v>41111.638888890193</c:v>
                </c:pt>
                <c:pt idx="9945">
                  <c:v>41111.652777779069</c:v>
                </c:pt>
                <c:pt idx="9946">
                  <c:v>41111.666666667916</c:v>
                </c:pt>
                <c:pt idx="9947">
                  <c:v>41111.680555556894</c:v>
                </c:pt>
                <c:pt idx="9948">
                  <c:v>41111.694444445726</c:v>
                </c:pt>
                <c:pt idx="9949">
                  <c:v>41111.708333334631</c:v>
                </c:pt>
                <c:pt idx="9950">
                  <c:v>41111.722222223521</c:v>
                </c:pt>
                <c:pt idx="9951">
                  <c:v>41111.736111112405</c:v>
                </c:pt>
                <c:pt idx="9952">
                  <c:v>41111.750000001259</c:v>
                </c:pt>
                <c:pt idx="9953">
                  <c:v>41111.763888890186</c:v>
                </c:pt>
                <c:pt idx="9954">
                  <c:v>41111.777777779076</c:v>
                </c:pt>
                <c:pt idx="9955">
                  <c:v>41111.791666667894</c:v>
                </c:pt>
                <c:pt idx="9956">
                  <c:v>41111.805555556908</c:v>
                </c:pt>
                <c:pt idx="9957">
                  <c:v>41111.819444445762</c:v>
                </c:pt>
                <c:pt idx="9958">
                  <c:v>41111.833333334645</c:v>
                </c:pt>
                <c:pt idx="9959">
                  <c:v>41111.847222223543</c:v>
                </c:pt>
                <c:pt idx="9960">
                  <c:v>41111.861111112426</c:v>
                </c:pt>
                <c:pt idx="9961">
                  <c:v>41111.875000001273</c:v>
                </c:pt>
                <c:pt idx="9962">
                  <c:v>41111.888888890251</c:v>
                </c:pt>
                <c:pt idx="9963">
                  <c:v>41111.902777779098</c:v>
                </c:pt>
                <c:pt idx="9964">
                  <c:v>41111.916666667988</c:v>
                </c:pt>
                <c:pt idx="9965">
                  <c:v>41111.930555556923</c:v>
                </c:pt>
                <c:pt idx="9966">
                  <c:v>41111.944444445769</c:v>
                </c:pt>
                <c:pt idx="9967">
                  <c:v>41111.958333334718</c:v>
                </c:pt>
                <c:pt idx="9968">
                  <c:v>41111.972222223594</c:v>
                </c:pt>
                <c:pt idx="9969">
                  <c:v>41111.986111112441</c:v>
                </c:pt>
                <c:pt idx="9970">
                  <c:v>41112.000000001324</c:v>
                </c:pt>
                <c:pt idx="9971">
                  <c:v>41112.013888890222</c:v>
                </c:pt>
                <c:pt idx="9972">
                  <c:v>41112.027777779105</c:v>
                </c:pt>
                <c:pt idx="9973">
                  <c:v>41112.041666667974</c:v>
                </c:pt>
                <c:pt idx="9974">
                  <c:v>41112.055555556937</c:v>
                </c:pt>
                <c:pt idx="9975">
                  <c:v>41112.069444445784</c:v>
                </c:pt>
                <c:pt idx="9976">
                  <c:v>41112.083333334682</c:v>
                </c:pt>
                <c:pt idx="9977">
                  <c:v>41112.097222223565</c:v>
                </c:pt>
                <c:pt idx="9978">
                  <c:v>41112.111111112456</c:v>
                </c:pt>
                <c:pt idx="9979">
                  <c:v>41112.125000001259</c:v>
                </c:pt>
                <c:pt idx="9980">
                  <c:v>41112.138888890237</c:v>
                </c:pt>
                <c:pt idx="9981">
                  <c:v>41112.152777779142</c:v>
                </c:pt>
                <c:pt idx="9982">
                  <c:v>41112.166666667974</c:v>
                </c:pt>
                <c:pt idx="9983">
                  <c:v>41112.180555556952</c:v>
                </c:pt>
                <c:pt idx="9984">
                  <c:v>41112.194444445784</c:v>
                </c:pt>
                <c:pt idx="9985">
                  <c:v>41112.208333334689</c:v>
                </c:pt>
                <c:pt idx="9986">
                  <c:v>41112.22222222358</c:v>
                </c:pt>
                <c:pt idx="9987">
                  <c:v>41112.23611111247</c:v>
                </c:pt>
                <c:pt idx="9988">
                  <c:v>41112.250000001324</c:v>
                </c:pt>
                <c:pt idx="9989">
                  <c:v>41112.263888890207</c:v>
                </c:pt>
                <c:pt idx="9990">
                  <c:v>41112.277777779134</c:v>
                </c:pt>
                <c:pt idx="9991">
                  <c:v>41112.291666667952</c:v>
                </c:pt>
                <c:pt idx="9992">
                  <c:v>41112.305555556966</c:v>
                </c:pt>
                <c:pt idx="9993">
                  <c:v>41112.319444445813</c:v>
                </c:pt>
                <c:pt idx="9994">
                  <c:v>41112.333333334711</c:v>
                </c:pt>
                <c:pt idx="9995">
                  <c:v>41112.347222223601</c:v>
                </c:pt>
                <c:pt idx="9996">
                  <c:v>41112.361111112485</c:v>
                </c:pt>
                <c:pt idx="9997">
                  <c:v>41112.375000001375</c:v>
                </c:pt>
                <c:pt idx="9998">
                  <c:v>41112.388888890309</c:v>
                </c:pt>
                <c:pt idx="9999">
                  <c:v>41112.402777779163</c:v>
                </c:pt>
                <c:pt idx="10000">
                  <c:v>41112.416666668047</c:v>
                </c:pt>
                <c:pt idx="10001">
                  <c:v>41112.430555556988</c:v>
                </c:pt>
                <c:pt idx="10002">
                  <c:v>41112.444444445842</c:v>
                </c:pt>
                <c:pt idx="10003">
                  <c:v>41112.458333334776</c:v>
                </c:pt>
                <c:pt idx="10004">
                  <c:v>41112.472222223609</c:v>
                </c:pt>
                <c:pt idx="10005">
                  <c:v>41112.486111112499</c:v>
                </c:pt>
                <c:pt idx="10006">
                  <c:v>41112.500000001375</c:v>
                </c:pt>
                <c:pt idx="10007">
                  <c:v>41112.51388889028</c:v>
                </c:pt>
                <c:pt idx="10008">
                  <c:v>41112.527777779171</c:v>
                </c:pt>
                <c:pt idx="10009">
                  <c:v>41112.541666668054</c:v>
                </c:pt>
                <c:pt idx="10010">
                  <c:v>41112.555555557003</c:v>
                </c:pt>
                <c:pt idx="10011">
                  <c:v>41112.569444445835</c:v>
                </c:pt>
                <c:pt idx="10012">
                  <c:v>41112.583333334733</c:v>
                </c:pt>
                <c:pt idx="10013">
                  <c:v>41112.597222223594</c:v>
                </c:pt>
                <c:pt idx="10014">
                  <c:v>41112.611111112514</c:v>
                </c:pt>
                <c:pt idx="10015">
                  <c:v>41112.625000001324</c:v>
                </c:pt>
                <c:pt idx="10016">
                  <c:v>41112.638888890295</c:v>
                </c:pt>
                <c:pt idx="10017">
                  <c:v>41112.652777779193</c:v>
                </c:pt>
                <c:pt idx="10018">
                  <c:v>41112.666666668076</c:v>
                </c:pt>
                <c:pt idx="10019">
                  <c:v>41112.680555557003</c:v>
                </c:pt>
                <c:pt idx="10020">
                  <c:v>41112.694444445857</c:v>
                </c:pt>
                <c:pt idx="10021">
                  <c:v>41112.708333334747</c:v>
                </c:pt>
                <c:pt idx="10022">
                  <c:v>41112.722222223594</c:v>
                </c:pt>
                <c:pt idx="10023">
                  <c:v>41112.736111112528</c:v>
                </c:pt>
                <c:pt idx="10024">
                  <c:v>41112.750000001404</c:v>
                </c:pt>
                <c:pt idx="10025">
                  <c:v>41112.763888890266</c:v>
                </c:pt>
                <c:pt idx="10026">
                  <c:v>41112.777777779185</c:v>
                </c:pt>
                <c:pt idx="10027">
                  <c:v>41112.791666668018</c:v>
                </c:pt>
                <c:pt idx="10028">
                  <c:v>41112.805555557003</c:v>
                </c:pt>
                <c:pt idx="10029">
                  <c:v>41112.819444445893</c:v>
                </c:pt>
                <c:pt idx="10030">
                  <c:v>41112.833333334762</c:v>
                </c:pt>
                <c:pt idx="10031">
                  <c:v>41112.847222223652</c:v>
                </c:pt>
                <c:pt idx="10032">
                  <c:v>41112.861111112536</c:v>
                </c:pt>
                <c:pt idx="10033">
                  <c:v>41112.875000001426</c:v>
                </c:pt>
                <c:pt idx="10034">
                  <c:v>41112.888888890375</c:v>
                </c:pt>
                <c:pt idx="10035">
                  <c:v>41112.902777779214</c:v>
                </c:pt>
                <c:pt idx="10036">
                  <c:v>41112.916666668112</c:v>
                </c:pt>
                <c:pt idx="10037">
                  <c:v>41112.930555557003</c:v>
                </c:pt>
                <c:pt idx="10038">
                  <c:v>41112.944444445893</c:v>
                </c:pt>
                <c:pt idx="10039">
                  <c:v>41112.958333334849</c:v>
                </c:pt>
                <c:pt idx="10040">
                  <c:v>41112.972222223667</c:v>
                </c:pt>
                <c:pt idx="10041">
                  <c:v>41112.986111112601</c:v>
                </c:pt>
                <c:pt idx="10042">
                  <c:v>41113.000000001426</c:v>
                </c:pt>
                <c:pt idx="10043">
                  <c:v>41113.013888890338</c:v>
                </c:pt>
                <c:pt idx="10044">
                  <c:v>41113.027777779185</c:v>
                </c:pt>
                <c:pt idx="10045">
                  <c:v>41113.041666668105</c:v>
                </c:pt>
                <c:pt idx="10046">
                  <c:v>41113.05555555701</c:v>
                </c:pt>
                <c:pt idx="10047">
                  <c:v>41113.0694444459</c:v>
                </c:pt>
                <c:pt idx="10048">
                  <c:v>41113.083333334791</c:v>
                </c:pt>
                <c:pt idx="10049">
                  <c:v>41113.097222223674</c:v>
                </c:pt>
                <c:pt idx="10050">
                  <c:v>41113.111111112572</c:v>
                </c:pt>
                <c:pt idx="10051">
                  <c:v>41113.125000001382</c:v>
                </c:pt>
                <c:pt idx="10052">
                  <c:v>41113.138888890353</c:v>
                </c:pt>
                <c:pt idx="10053">
                  <c:v>41113.152777779236</c:v>
                </c:pt>
                <c:pt idx="10054">
                  <c:v>41113.166666668134</c:v>
                </c:pt>
                <c:pt idx="10055">
                  <c:v>41113.180555557032</c:v>
                </c:pt>
                <c:pt idx="10056">
                  <c:v>41113.194444445915</c:v>
                </c:pt>
                <c:pt idx="10057">
                  <c:v>41113.208333334813</c:v>
                </c:pt>
                <c:pt idx="10058">
                  <c:v>41113.222222223674</c:v>
                </c:pt>
                <c:pt idx="10059">
                  <c:v>41113.236111112587</c:v>
                </c:pt>
                <c:pt idx="10060">
                  <c:v>41113.250000001477</c:v>
                </c:pt>
                <c:pt idx="10061">
                  <c:v>41113.263888890324</c:v>
                </c:pt>
                <c:pt idx="10062">
                  <c:v>41113.277777779207</c:v>
                </c:pt>
                <c:pt idx="10063">
                  <c:v>41113.291666668083</c:v>
                </c:pt>
                <c:pt idx="10064">
                  <c:v>41113.305555557039</c:v>
                </c:pt>
                <c:pt idx="10065">
                  <c:v>41113.319444445973</c:v>
                </c:pt>
                <c:pt idx="10066">
                  <c:v>41113.333333334842</c:v>
                </c:pt>
                <c:pt idx="10067">
                  <c:v>41113.347222223711</c:v>
                </c:pt>
                <c:pt idx="10068">
                  <c:v>41113.361111112594</c:v>
                </c:pt>
                <c:pt idx="10069">
                  <c:v>41113.375000001484</c:v>
                </c:pt>
                <c:pt idx="10070">
                  <c:v>41113.38888889044</c:v>
                </c:pt>
                <c:pt idx="10071">
                  <c:v>41113.402777779273</c:v>
                </c:pt>
                <c:pt idx="10072">
                  <c:v>41113.416666668163</c:v>
                </c:pt>
                <c:pt idx="10073">
                  <c:v>41113.430555557061</c:v>
                </c:pt>
                <c:pt idx="10074">
                  <c:v>41113.444444445988</c:v>
                </c:pt>
                <c:pt idx="10075">
                  <c:v>41113.458333334915</c:v>
                </c:pt>
                <c:pt idx="10076">
                  <c:v>41113.472222223732</c:v>
                </c:pt>
                <c:pt idx="10077">
                  <c:v>41113.486111112616</c:v>
                </c:pt>
                <c:pt idx="10078">
                  <c:v>41113.500000001506</c:v>
                </c:pt>
                <c:pt idx="10079">
                  <c:v>41113.513888890397</c:v>
                </c:pt>
                <c:pt idx="10080">
                  <c:v>41113.527777779243</c:v>
                </c:pt>
                <c:pt idx="10081">
                  <c:v>41113.541666668178</c:v>
                </c:pt>
                <c:pt idx="10082">
                  <c:v>41113.555555557068</c:v>
                </c:pt>
                <c:pt idx="10083">
                  <c:v>41113.569444445959</c:v>
                </c:pt>
                <c:pt idx="10084">
                  <c:v>41113.583333334849</c:v>
                </c:pt>
                <c:pt idx="10085">
                  <c:v>41113.597222223725</c:v>
                </c:pt>
                <c:pt idx="10086">
                  <c:v>41113.611111112594</c:v>
                </c:pt>
                <c:pt idx="10087">
                  <c:v>41113.625000001462</c:v>
                </c:pt>
                <c:pt idx="10088">
                  <c:v>41113.638888890411</c:v>
                </c:pt>
                <c:pt idx="10089">
                  <c:v>41113.652777779302</c:v>
                </c:pt>
                <c:pt idx="10090">
                  <c:v>41113.666666668185</c:v>
                </c:pt>
                <c:pt idx="10091">
                  <c:v>41113.680555557083</c:v>
                </c:pt>
                <c:pt idx="10092">
                  <c:v>41113.694444445973</c:v>
                </c:pt>
                <c:pt idx="10093">
                  <c:v>41113.708333334893</c:v>
                </c:pt>
                <c:pt idx="10094">
                  <c:v>41113.722222223754</c:v>
                </c:pt>
                <c:pt idx="10095">
                  <c:v>41113.736111112601</c:v>
                </c:pt>
                <c:pt idx="10096">
                  <c:v>41113.750000001535</c:v>
                </c:pt>
                <c:pt idx="10097">
                  <c:v>41113.763888890426</c:v>
                </c:pt>
                <c:pt idx="10098">
                  <c:v>41113.777777779273</c:v>
                </c:pt>
                <c:pt idx="10099">
                  <c:v>41113.791666668134</c:v>
                </c:pt>
                <c:pt idx="10100">
                  <c:v>41113.805555557097</c:v>
                </c:pt>
                <c:pt idx="10101">
                  <c:v>41113.819444446039</c:v>
                </c:pt>
                <c:pt idx="10102">
                  <c:v>41113.833333334893</c:v>
                </c:pt>
                <c:pt idx="10103">
                  <c:v>41113.847222223769</c:v>
                </c:pt>
                <c:pt idx="10104">
                  <c:v>41113.861111112616</c:v>
                </c:pt>
                <c:pt idx="10105">
                  <c:v>41113.87500000155</c:v>
                </c:pt>
                <c:pt idx="10106">
                  <c:v>41113.888888890498</c:v>
                </c:pt>
                <c:pt idx="10107">
                  <c:v>41113.902777779331</c:v>
                </c:pt>
                <c:pt idx="10108">
                  <c:v>41113.916666668221</c:v>
                </c:pt>
                <c:pt idx="10109">
                  <c:v>41113.930555557112</c:v>
                </c:pt>
                <c:pt idx="10110">
                  <c:v>41113.944444446053</c:v>
                </c:pt>
                <c:pt idx="10111">
                  <c:v>41113.958333334973</c:v>
                </c:pt>
                <c:pt idx="10112">
                  <c:v>41113.972222223783</c:v>
                </c:pt>
                <c:pt idx="10113">
                  <c:v>41113.986111112681</c:v>
                </c:pt>
                <c:pt idx="10114">
                  <c:v>41114.000000001564</c:v>
                </c:pt>
                <c:pt idx="10115">
                  <c:v>41114.013888890462</c:v>
                </c:pt>
                <c:pt idx="10116">
                  <c:v>41114.027777779324</c:v>
                </c:pt>
                <c:pt idx="10117">
                  <c:v>41114.041666668192</c:v>
                </c:pt>
                <c:pt idx="10118">
                  <c:v>41114.055555557141</c:v>
                </c:pt>
                <c:pt idx="10119">
                  <c:v>41114.069444446017</c:v>
                </c:pt>
                <c:pt idx="10120">
                  <c:v>41114.083333334951</c:v>
                </c:pt>
                <c:pt idx="10121">
                  <c:v>41114.097222223776</c:v>
                </c:pt>
                <c:pt idx="10122">
                  <c:v>41114.111111112674</c:v>
                </c:pt>
                <c:pt idx="10123">
                  <c:v>41114.125000001528</c:v>
                </c:pt>
                <c:pt idx="10124">
                  <c:v>41114.138888890469</c:v>
                </c:pt>
                <c:pt idx="10125">
                  <c:v>41114.15277777936</c:v>
                </c:pt>
                <c:pt idx="10126">
                  <c:v>41114.166666668199</c:v>
                </c:pt>
                <c:pt idx="10127">
                  <c:v>41114.180555557141</c:v>
                </c:pt>
                <c:pt idx="10128">
                  <c:v>41114.194444446031</c:v>
                </c:pt>
                <c:pt idx="10129">
                  <c:v>41114.208333334966</c:v>
                </c:pt>
                <c:pt idx="10130">
                  <c:v>41114.222222223805</c:v>
                </c:pt>
                <c:pt idx="10131">
                  <c:v>41114.236111112674</c:v>
                </c:pt>
                <c:pt idx="10132">
                  <c:v>41114.250000001586</c:v>
                </c:pt>
                <c:pt idx="10133">
                  <c:v>41114.263888890484</c:v>
                </c:pt>
                <c:pt idx="10134">
                  <c:v>41114.277777779374</c:v>
                </c:pt>
                <c:pt idx="10135">
                  <c:v>41114.291666668178</c:v>
                </c:pt>
                <c:pt idx="10136">
                  <c:v>41114.305555557163</c:v>
                </c:pt>
                <c:pt idx="10137">
                  <c:v>41114.319444446097</c:v>
                </c:pt>
                <c:pt idx="10138">
                  <c:v>41114.33333333498</c:v>
                </c:pt>
                <c:pt idx="10139">
                  <c:v>41114.347222223842</c:v>
                </c:pt>
                <c:pt idx="10140">
                  <c:v>41114.361111112674</c:v>
                </c:pt>
                <c:pt idx="10141">
                  <c:v>41114.375000001586</c:v>
                </c:pt>
                <c:pt idx="10142">
                  <c:v>41114.388888890571</c:v>
                </c:pt>
                <c:pt idx="10143">
                  <c:v>41114.402777779389</c:v>
                </c:pt>
                <c:pt idx="10144">
                  <c:v>41114.41666666828</c:v>
                </c:pt>
                <c:pt idx="10145">
                  <c:v>41114.430555557192</c:v>
                </c:pt>
                <c:pt idx="10146">
                  <c:v>41114.444444446119</c:v>
                </c:pt>
                <c:pt idx="10147">
                  <c:v>41114.458333335024</c:v>
                </c:pt>
                <c:pt idx="10148">
                  <c:v>41114.472222223842</c:v>
                </c:pt>
                <c:pt idx="10149">
                  <c:v>41114.486111112732</c:v>
                </c:pt>
                <c:pt idx="10150">
                  <c:v>41114.500000001586</c:v>
                </c:pt>
                <c:pt idx="10151">
                  <c:v>41114.513888890513</c:v>
                </c:pt>
                <c:pt idx="10152">
                  <c:v>41114.527777779404</c:v>
                </c:pt>
                <c:pt idx="10153">
                  <c:v>41114.54166666825</c:v>
                </c:pt>
                <c:pt idx="10154">
                  <c:v>41114.555555557192</c:v>
                </c:pt>
                <c:pt idx="10155">
                  <c:v>41114.569444446082</c:v>
                </c:pt>
                <c:pt idx="10156">
                  <c:v>41114.583333335002</c:v>
                </c:pt>
                <c:pt idx="10157">
                  <c:v>41114.597222223856</c:v>
                </c:pt>
                <c:pt idx="10158">
                  <c:v>41114.611111112725</c:v>
                </c:pt>
                <c:pt idx="10159">
                  <c:v>41114.625000001564</c:v>
                </c:pt>
                <c:pt idx="10160">
                  <c:v>41114.638888890542</c:v>
                </c:pt>
                <c:pt idx="10161">
                  <c:v>41114.652777779418</c:v>
                </c:pt>
                <c:pt idx="10162">
                  <c:v>41114.666666668265</c:v>
                </c:pt>
                <c:pt idx="10163">
                  <c:v>41114.680555557199</c:v>
                </c:pt>
                <c:pt idx="10164">
                  <c:v>41114.69444444609</c:v>
                </c:pt>
                <c:pt idx="10165">
                  <c:v>41114.708333335002</c:v>
                </c:pt>
                <c:pt idx="10166">
                  <c:v>41114.722222223871</c:v>
                </c:pt>
                <c:pt idx="10167">
                  <c:v>41114.736111112754</c:v>
                </c:pt>
                <c:pt idx="10168">
                  <c:v>41114.750000001608</c:v>
                </c:pt>
                <c:pt idx="10169">
                  <c:v>41114.763888890535</c:v>
                </c:pt>
                <c:pt idx="10170">
                  <c:v>41114.777777779425</c:v>
                </c:pt>
                <c:pt idx="10171">
                  <c:v>41114.791666668236</c:v>
                </c:pt>
                <c:pt idx="10172">
                  <c:v>41114.805555557214</c:v>
                </c:pt>
                <c:pt idx="10173">
                  <c:v>41114.81944444617</c:v>
                </c:pt>
                <c:pt idx="10174">
                  <c:v>41114.833333335002</c:v>
                </c:pt>
                <c:pt idx="10175">
                  <c:v>41114.847222223892</c:v>
                </c:pt>
                <c:pt idx="10176">
                  <c:v>41114.861111112776</c:v>
                </c:pt>
                <c:pt idx="10177">
                  <c:v>41114.875000001623</c:v>
                </c:pt>
                <c:pt idx="10178">
                  <c:v>41114.888888890622</c:v>
                </c:pt>
                <c:pt idx="10179">
                  <c:v>41114.902777779447</c:v>
                </c:pt>
                <c:pt idx="10180">
                  <c:v>41114.916666668338</c:v>
                </c:pt>
                <c:pt idx="10181">
                  <c:v>41114.930555557228</c:v>
                </c:pt>
                <c:pt idx="10182">
                  <c:v>41114.944444446184</c:v>
                </c:pt>
                <c:pt idx="10183">
                  <c:v>41114.95833333506</c:v>
                </c:pt>
                <c:pt idx="10184">
                  <c:v>41114.972222223943</c:v>
                </c:pt>
                <c:pt idx="10185">
                  <c:v>41114.98611111279</c:v>
                </c:pt>
                <c:pt idx="10186">
                  <c:v>41115.000000001637</c:v>
                </c:pt>
                <c:pt idx="10187">
                  <c:v>41115.013888890593</c:v>
                </c:pt>
                <c:pt idx="10188">
                  <c:v>41115.027777779454</c:v>
                </c:pt>
                <c:pt idx="10189">
                  <c:v>41115.041666668309</c:v>
                </c:pt>
                <c:pt idx="10190">
                  <c:v>41115.055555557235</c:v>
                </c:pt>
                <c:pt idx="10191">
                  <c:v>41115.069444446133</c:v>
                </c:pt>
                <c:pt idx="10192">
                  <c:v>41115.083333335031</c:v>
                </c:pt>
                <c:pt idx="10193">
                  <c:v>41115.097222223914</c:v>
                </c:pt>
                <c:pt idx="10194">
                  <c:v>41115.111111112805</c:v>
                </c:pt>
                <c:pt idx="10195">
                  <c:v>41115.125000001608</c:v>
                </c:pt>
                <c:pt idx="10196">
                  <c:v>41115.138888890593</c:v>
                </c:pt>
                <c:pt idx="10197">
                  <c:v>41115.152777779491</c:v>
                </c:pt>
                <c:pt idx="10198">
                  <c:v>41115.166666668323</c:v>
                </c:pt>
                <c:pt idx="10199">
                  <c:v>41115.180555557257</c:v>
                </c:pt>
                <c:pt idx="10200">
                  <c:v>41115.194444446148</c:v>
                </c:pt>
                <c:pt idx="10201">
                  <c:v>41115.208333335038</c:v>
                </c:pt>
                <c:pt idx="10202">
                  <c:v>41115.222222223929</c:v>
                </c:pt>
                <c:pt idx="10203">
                  <c:v>41115.236111112805</c:v>
                </c:pt>
                <c:pt idx="10204">
                  <c:v>41115.250000001666</c:v>
                </c:pt>
                <c:pt idx="10205">
                  <c:v>41115.263888890586</c:v>
                </c:pt>
                <c:pt idx="10206">
                  <c:v>41115.277777779484</c:v>
                </c:pt>
                <c:pt idx="10207">
                  <c:v>41115.291666668294</c:v>
                </c:pt>
                <c:pt idx="10208">
                  <c:v>41115.305555557272</c:v>
                </c:pt>
                <c:pt idx="10209">
                  <c:v>41115.319444446213</c:v>
                </c:pt>
                <c:pt idx="10210">
                  <c:v>41115.333333335053</c:v>
                </c:pt>
                <c:pt idx="10211">
                  <c:v>41115.347222223943</c:v>
                </c:pt>
                <c:pt idx="10212">
                  <c:v>41115.361111112834</c:v>
                </c:pt>
                <c:pt idx="10213">
                  <c:v>41115.375000001724</c:v>
                </c:pt>
                <c:pt idx="10214">
                  <c:v>41115.388888890659</c:v>
                </c:pt>
                <c:pt idx="10215">
                  <c:v>41115.402777779513</c:v>
                </c:pt>
                <c:pt idx="10216">
                  <c:v>41115.416666668396</c:v>
                </c:pt>
                <c:pt idx="10217">
                  <c:v>41115.430555557286</c:v>
                </c:pt>
                <c:pt idx="10218">
                  <c:v>41115.444444446213</c:v>
                </c:pt>
                <c:pt idx="10219">
                  <c:v>41115.458333335126</c:v>
                </c:pt>
                <c:pt idx="10220">
                  <c:v>41115.472222224002</c:v>
                </c:pt>
                <c:pt idx="10221">
                  <c:v>41115.486111112848</c:v>
                </c:pt>
                <c:pt idx="10222">
                  <c:v>41115.500000001724</c:v>
                </c:pt>
                <c:pt idx="10223">
                  <c:v>41115.513888890629</c:v>
                </c:pt>
                <c:pt idx="10224">
                  <c:v>41115.52777777952</c:v>
                </c:pt>
                <c:pt idx="10225">
                  <c:v>41115.541666668374</c:v>
                </c:pt>
                <c:pt idx="10226">
                  <c:v>41115.555555557301</c:v>
                </c:pt>
                <c:pt idx="10227">
                  <c:v>41115.569444446191</c:v>
                </c:pt>
                <c:pt idx="10228">
                  <c:v>41115.583333335082</c:v>
                </c:pt>
                <c:pt idx="10229">
                  <c:v>41115.597222223972</c:v>
                </c:pt>
                <c:pt idx="10230">
                  <c:v>41115.611111112856</c:v>
                </c:pt>
                <c:pt idx="10231">
                  <c:v>41115.625000001673</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41115.750000001754</c:v>
                </c:pt>
                <c:pt idx="10241">
                  <c:v>41115.763888890615</c:v>
                </c:pt>
                <c:pt idx="10242">
                  <c:v>41115.777777779535</c:v>
                </c:pt>
                <c:pt idx="10243">
                  <c:v>41115.791666668367</c:v>
                </c:pt>
                <c:pt idx="10244">
                  <c:v>41115.80555555733</c:v>
                </c:pt>
                <c:pt idx="10245">
                  <c:v>41115.819444446242</c:v>
                </c:pt>
                <c:pt idx="10246">
                  <c:v>41115.833333335111</c:v>
                </c:pt>
                <c:pt idx="10247">
                  <c:v>41115.847222224045</c:v>
                </c:pt>
                <c:pt idx="10248">
                  <c:v>41115.861111112885</c:v>
                </c:pt>
                <c:pt idx="10249">
                  <c:v>41115.875000001775</c:v>
                </c:pt>
                <c:pt idx="10250">
                  <c:v>41115.888888890717</c:v>
                </c:pt>
                <c:pt idx="10251">
                  <c:v>41115.902777779593</c:v>
                </c:pt>
                <c:pt idx="10252">
                  <c:v>41115.916666668461</c:v>
                </c:pt>
                <c:pt idx="10253">
                  <c:v>41115.930555557345</c:v>
                </c:pt>
                <c:pt idx="10254">
                  <c:v>41115.944444446242</c:v>
                </c:pt>
                <c:pt idx="10255">
                  <c:v>41115.958333335191</c:v>
                </c:pt>
                <c:pt idx="10256">
                  <c:v>41115.97222222406</c:v>
                </c:pt>
                <c:pt idx="10257">
                  <c:v>41115.986111112943</c:v>
                </c:pt>
                <c:pt idx="10258">
                  <c:v>41116.000000001775</c:v>
                </c:pt>
                <c:pt idx="10259">
                  <c:v>41116.013888890688</c:v>
                </c:pt>
                <c:pt idx="10260">
                  <c:v>41116.027777779578</c:v>
                </c:pt>
                <c:pt idx="10261">
                  <c:v>41116.041666668454</c:v>
                </c:pt>
                <c:pt idx="10262">
                  <c:v>41116.055555557359</c:v>
                </c:pt>
                <c:pt idx="10263">
                  <c:v>41116.06944444625</c:v>
                </c:pt>
                <c:pt idx="10264">
                  <c:v>41116.08333333514</c:v>
                </c:pt>
                <c:pt idx="10265">
                  <c:v>41116.097222224031</c:v>
                </c:pt>
                <c:pt idx="10266">
                  <c:v>41116.111111112921</c:v>
                </c:pt>
                <c:pt idx="10267">
                  <c:v>41116.125000001732</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41116.263888890673</c:v>
                </c:pt>
                <c:pt idx="10278">
                  <c:v>41116.277777779585</c:v>
                </c:pt>
                <c:pt idx="10279">
                  <c:v>41116.291666668418</c:v>
                </c:pt>
                <c:pt idx="10280">
                  <c:v>41116.305555557388</c:v>
                </c:pt>
                <c:pt idx="10281">
                  <c:v>41116.319444446293</c:v>
                </c:pt>
                <c:pt idx="10282">
                  <c:v>41116.333333335169</c:v>
                </c:pt>
                <c:pt idx="10283">
                  <c:v>41116.347222224111</c:v>
                </c:pt>
                <c:pt idx="10284">
                  <c:v>41116.36111111295</c:v>
                </c:pt>
                <c:pt idx="10285">
                  <c:v>41116.375000001834</c:v>
                </c:pt>
                <c:pt idx="10286">
                  <c:v>41116.388888890775</c:v>
                </c:pt>
                <c:pt idx="10287">
                  <c:v>41116.402777779622</c:v>
                </c:pt>
                <c:pt idx="10288">
                  <c:v>41116.416666668512</c:v>
                </c:pt>
                <c:pt idx="10289">
                  <c:v>41116.430555557403</c:v>
                </c:pt>
                <c:pt idx="10290">
                  <c:v>41116.444444446293</c:v>
                </c:pt>
                <c:pt idx="10291">
                  <c:v>41116.458333335213</c:v>
                </c:pt>
                <c:pt idx="10292">
                  <c:v>41116.472222224125</c:v>
                </c:pt>
                <c:pt idx="10293">
                  <c:v>41116.486111113001</c:v>
                </c:pt>
                <c:pt idx="10294">
                  <c:v>41116.500000001855</c:v>
                </c:pt>
                <c:pt idx="10295">
                  <c:v>41116.513888890746</c:v>
                </c:pt>
                <c:pt idx="10296">
                  <c:v>41116.527777779593</c:v>
                </c:pt>
                <c:pt idx="10297">
                  <c:v>41116.541666668527</c:v>
                </c:pt>
                <c:pt idx="10298">
                  <c:v>41116.555555557417</c:v>
                </c:pt>
                <c:pt idx="10299">
                  <c:v>41116.569444446308</c:v>
                </c:pt>
                <c:pt idx="10300">
                  <c:v>41116.583333335198</c:v>
                </c:pt>
                <c:pt idx="10301">
                  <c:v>41116.597222224089</c:v>
                </c:pt>
                <c:pt idx="10302">
                  <c:v>41116.611111112979</c:v>
                </c:pt>
                <c:pt idx="10303">
                  <c:v>41116.625000001804</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41116.777777779622</c:v>
                </c:pt>
                <c:pt idx="10315">
                  <c:v>41116.791666668498</c:v>
                </c:pt>
                <c:pt idx="10316">
                  <c:v>41116.805555557446</c:v>
                </c:pt>
                <c:pt idx="10317">
                  <c:v>41116.819444446381</c:v>
                </c:pt>
                <c:pt idx="10318">
                  <c:v>41116.833333335228</c:v>
                </c:pt>
                <c:pt idx="10319">
                  <c:v>41116.847222224176</c:v>
                </c:pt>
                <c:pt idx="10320">
                  <c:v>41116.861111112994</c:v>
                </c:pt>
                <c:pt idx="10321">
                  <c:v>41116.875000001884</c:v>
                </c:pt>
                <c:pt idx="10322">
                  <c:v>41116.888888890848</c:v>
                </c:pt>
                <c:pt idx="10323">
                  <c:v>41116.90277777968</c:v>
                </c:pt>
                <c:pt idx="10324">
                  <c:v>41116.916666668592</c:v>
                </c:pt>
                <c:pt idx="10325">
                  <c:v>41116.930555557461</c:v>
                </c:pt>
                <c:pt idx="10326">
                  <c:v>41116.944444446395</c:v>
                </c:pt>
                <c:pt idx="10327">
                  <c:v>41116.958333335242</c:v>
                </c:pt>
                <c:pt idx="10328">
                  <c:v>41116.972222224191</c:v>
                </c:pt>
                <c:pt idx="10329">
                  <c:v>41116.986111113023</c:v>
                </c:pt>
                <c:pt idx="10330">
                  <c:v>41117.000000001914</c:v>
                </c:pt>
                <c:pt idx="10331">
                  <c:v>41117.013888890811</c:v>
                </c:pt>
                <c:pt idx="10332">
                  <c:v>41117.027777779651</c:v>
                </c:pt>
                <c:pt idx="10333">
                  <c:v>41117.041666668585</c:v>
                </c:pt>
                <c:pt idx="10334">
                  <c:v>41117.055555557483</c:v>
                </c:pt>
                <c:pt idx="10335">
                  <c:v>41117.069444446366</c:v>
                </c:pt>
                <c:pt idx="10336">
                  <c:v>41117.083333335257</c:v>
                </c:pt>
                <c:pt idx="10337">
                  <c:v>41117.097222224147</c:v>
                </c:pt>
                <c:pt idx="10338">
                  <c:v>41117.111111112994</c:v>
                </c:pt>
                <c:pt idx="10339">
                  <c:v>41117.125000001877</c:v>
                </c:pt>
                <c:pt idx="10340">
                  <c:v>41117.138888890819</c:v>
                </c:pt>
                <c:pt idx="10341">
                  <c:v>41117.152777779709</c:v>
                </c:pt>
                <c:pt idx="10342">
                  <c:v>41117.166666668585</c:v>
                </c:pt>
                <c:pt idx="10343">
                  <c:v>41117.18055555749</c:v>
                </c:pt>
                <c:pt idx="10344">
                  <c:v>41117.194444446381</c:v>
                </c:pt>
                <c:pt idx="10345">
                  <c:v>41117.208333335271</c:v>
                </c:pt>
                <c:pt idx="10346">
                  <c:v>41117.222222224162</c:v>
                </c:pt>
                <c:pt idx="10347">
                  <c:v>41117.236111113009</c:v>
                </c:pt>
                <c:pt idx="10348">
                  <c:v>41117.250000001935</c:v>
                </c:pt>
                <c:pt idx="10349">
                  <c:v>41117.263888890826</c:v>
                </c:pt>
                <c:pt idx="10350">
                  <c:v>41117.277777779724</c:v>
                </c:pt>
                <c:pt idx="10351">
                  <c:v>41117.291666668549</c:v>
                </c:pt>
                <c:pt idx="10352">
                  <c:v>41117.305555557512</c:v>
                </c:pt>
                <c:pt idx="10353">
                  <c:v>41117.319444446446</c:v>
                </c:pt>
                <c:pt idx="10354">
                  <c:v>41117.333333335286</c:v>
                </c:pt>
                <c:pt idx="10355">
                  <c:v>41117.347222224213</c:v>
                </c:pt>
                <c:pt idx="10356">
                  <c:v>41117.361111113023</c:v>
                </c:pt>
                <c:pt idx="10357">
                  <c:v>41117.375000001957</c:v>
                </c:pt>
                <c:pt idx="10358">
                  <c:v>41117.38888889092</c:v>
                </c:pt>
                <c:pt idx="10359">
                  <c:v>41117.402777779738</c:v>
                </c:pt>
                <c:pt idx="10360">
                  <c:v>41117.416666668629</c:v>
                </c:pt>
                <c:pt idx="10361">
                  <c:v>41117.430555557519</c:v>
                </c:pt>
                <c:pt idx="10362">
                  <c:v>41117.444444446461</c:v>
                </c:pt>
                <c:pt idx="10363">
                  <c:v>41117.458333335344</c:v>
                </c:pt>
                <c:pt idx="10364">
                  <c:v>41117.472222224213</c:v>
                </c:pt>
                <c:pt idx="10365">
                  <c:v>41117.486111113081</c:v>
                </c:pt>
                <c:pt idx="10366">
                  <c:v>41117.500000001972</c:v>
                </c:pt>
                <c:pt idx="10367">
                  <c:v>41117.513888890862</c:v>
                </c:pt>
                <c:pt idx="10368">
                  <c:v>41117.527777779724</c:v>
                </c:pt>
                <c:pt idx="10369">
                  <c:v>41117.541666668592</c:v>
                </c:pt>
                <c:pt idx="10370">
                  <c:v>41117.555555557541</c:v>
                </c:pt>
                <c:pt idx="10371">
                  <c:v>41117.569444446432</c:v>
                </c:pt>
                <c:pt idx="10372">
                  <c:v>41117.583333335315</c:v>
                </c:pt>
                <c:pt idx="10373">
                  <c:v>41117.597222224205</c:v>
                </c:pt>
                <c:pt idx="10374">
                  <c:v>41117.611111113074</c:v>
                </c:pt>
                <c:pt idx="10375">
                  <c:v>41117.625000001943</c:v>
                </c:pt>
                <c:pt idx="10376">
                  <c:v>41117.638888890891</c:v>
                </c:pt>
                <c:pt idx="10377">
                  <c:v>41117.652777779767</c:v>
                </c:pt>
                <c:pt idx="10378">
                  <c:v>41117.666666668607</c:v>
                </c:pt>
                <c:pt idx="10379">
                  <c:v>41117.680555557548</c:v>
                </c:pt>
                <c:pt idx="10380">
                  <c:v>41117.694444446439</c:v>
                </c:pt>
                <c:pt idx="10381">
                  <c:v>41117.708333335329</c:v>
                </c:pt>
                <c:pt idx="10382">
                  <c:v>41117.72222222422</c:v>
                </c:pt>
                <c:pt idx="10383">
                  <c:v>41117.736111113074</c:v>
                </c:pt>
                <c:pt idx="10384">
                  <c:v>41117.750000002001</c:v>
                </c:pt>
                <c:pt idx="10385">
                  <c:v>41117.763888890884</c:v>
                </c:pt>
                <c:pt idx="10386">
                  <c:v>41117.777777779775</c:v>
                </c:pt>
                <c:pt idx="10387">
                  <c:v>41117.791666668578</c:v>
                </c:pt>
                <c:pt idx="10388">
                  <c:v>41117.805555557563</c:v>
                </c:pt>
                <c:pt idx="10389">
                  <c:v>41117.819444446504</c:v>
                </c:pt>
                <c:pt idx="10390">
                  <c:v>41117.833333335344</c:v>
                </c:pt>
                <c:pt idx="10391">
                  <c:v>41117.847222224242</c:v>
                </c:pt>
                <c:pt idx="10392">
                  <c:v>41117.861111113125</c:v>
                </c:pt>
                <c:pt idx="10393">
                  <c:v>41117.875000002015</c:v>
                </c:pt>
                <c:pt idx="10394">
                  <c:v>41117.888888890993</c:v>
                </c:pt>
                <c:pt idx="10395">
                  <c:v>41117.902777779796</c:v>
                </c:pt>
                <c:pt idx="10396">
                  <c:v>41117.916666668687</c:v>
                </c:pt>
                <c:pt idx="10397">
                  <c:v>41117.930555557592</c:v>
                </c:pt>
                <c:pt idx="10398">
                  <c:v>41117.944444446526</c:v>
                </c:pt>
                <c:pt idx="10399">
                  <c:v>41117.958333335402</c:v>
                </c:pt>
                <c:pt idx="10400">
                  <c:v>41117.972222224249</c:v>
                </c:pt>
                <c:pt idx="10401">
                  <c:v>41117.986111113139</c:v>
                </c:pt>
                <c:pt idx="10402">
                  <c:v>41118.00000000203</c:v>
                </c:pt>
                <c:pt idx="10403">
                  <c:v>41118.013888890942</c:v>
                </c:pt>
                <c:pt idx="10404">
                  <c:v>41118.027777779804</c:v>
                </c:pt>
                <c:pt idx="10405">
                  <c:v>41118.041666668658</c:v>
                </c:pt>
                <c:pt idx="10406">
                  <c:v>41118.055555557592</c:v>
                </c:pt>
                <c:pt idx="10407">
                  <c:v>41118.069444446483</c:v>
                </c:pt>
                <c:pt idx="10408">
                  <c:v>41118.083333335373</c:v>
                </c:pt>
                <c:pt idx="10409">
                  <c:v>41118.097222224264</c:v>
                </c:pt>
                <c:pt idx="10410">
                  <c:v>41118.111111113154</c:v>
                </c:pt>
                <c:pt idx="10411">
                  <c:v>41118.125000002001</c:v>
                </c:pt>
                <c:pt idx="10412">
                  <c:v>41118.138888890942</c:v>
                </c:pt>
                <c:pt idx="10413">
                  <c:v>41118.152777779833</c:v>
                </c:pt>
                <c:pt idx="10414">
                  <c:v>41118.166666668672</c:v>
                </c:pt>
                <c:pt idx="10415">
                  <c:v>41118.180555557607</c:v>
                </c:pt>
                <c:pt idx="10416">
                  <c:v>41118.194444446497</c:v>
                </c:pt>
                <c:pt idx="10417">
                  <c:v>41118.208333335388</c:v>
                </c:pt>
                <c:pt idx="10418">
                  <c:v>41118.222222224278</c:v>
                </c:pt>
                <c:pt idx="10419">
                  <c:v>41118.236111113154</c:v>
                </c:pt>
                <c:pt idx="10420">
                  <c:v>41118.250000002059</c:v>
                </c:pt>
                <c:pt idx="10421">
                  <c:v>41118.26388889095</c:v>
                </c:pt>
                <c:pt idx="10422">
                  <c:v>41118.277777779826</c:v>
                </c:pt>
                <c:pt idx="10423">
                  <c:v>41118.291666668643</c:v>
                </c:pt>
                <c:pt idx="10424">
                  <c:v>41118.305555557621</c:v>
                </c:pt>
                <c:pt idx="10425">
                  <c:v>41118.31944444657</c:v>
                </c:pt>
                <c:pt idx="10426">
                  <c:v>41118.333333335402</c:v>
                </c:pt>
                <c:pt idx="10427">
                  <c:v>41118.347222224293</c:v>
                </c:pt>
                <c:pt idx="10428">
                  <c:v>41118.361111113176</c:v>
                </c:pt>
                <c:pt idx="10429">
                  <c:v>41118.375000002081</c:v>
                </c:pt>
                <c:pt idx="10430">
                  <c:v>41118.388888891022</c:v>
                </c:pt>
                <c:pt idx="10431">
                  <c:v>41118.402777779862</c:v>
                </c:pt>
                <c:pt idx="10432">
                  <c:v>41118.416666668745</c:v>
                </c:pt>
                <c:pt idx="10433">
                  <c:v>41118.430555557636</c:v>
                </c:pt>
                <c:pt idx="10434">
                  <c:v>41118.444444446599</c:v>
                </c:pt>
                <c:pt idx="10435">
                  <c:v>41118.458333335468</c:v>
                </c:pt>
                <c:pt idx="10436">
                  <c:v>41118.472222224351</c:v>
                </c:pt>
                <c:pt idx="10437">
                  <c:v>41118.486111113198</c:v>
                </c:pt>
                <c:pt idx="10438">
                  <c:v>41118.500000002088</c:v>
                </c:pt>
                <c:pt idx="10439">
                  <c:v>41118.513888890993</c:v>
                </c:pt>
                <c:pt idx="10440">
                  <c:v>41118.527777779855</c:v>
                </c:pt>
                <c:pt idx="10441">
                  <c:v>41118.541666668716</c:v>
                </c:pt>
                <c:pt idx="10442">
                  <c:v>41118.55555555765</c:v>
                </c:pt>
                <c:pt idx="10443">
                  <c:v>41118.569444446541</c:v>
                </c:pt>
                <c:pt idx="10444">
                  <c:v>41118.583333335431</c:v>
                </c:pt>
                <c:pt idx="10445">
                  <c:v>41118.597222224322</c:v>
                </c:pt>
                <c:pt idx="10446">
                  <c:v>41118.611111113176</c:v>
                </c:pt>
                <c:pt idx="10447">
                  <c:v>41118.625000002074</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41118.736111113176</c:v>
                </c:pt>
                <c:pt idx="10456">
                  <c:v>41118.750000002117</c:v>
                </c:pt>
                <c:pt idx="10457">
                  <c:v>41118.763888890986</c:v>
                </c:pt>
                <c:pt idx="10458">
                  <c:v>41118.777777779884</c:v>
                </c:pt>
                <c:pt idx="10459">
                  <c:v>41118.791666668709</c:v>
                </c:pt>
                <c:pt idx="10460">
                  <c:v>41118.805555557679</c:v>
                </c:pt>
                <c:pt idx="10461">
                  <c:v>41118.819444446613</c:v>
                </c:pt>
                <c:pt idx="10462">
                  <c:v>41118.83333333546</c:v>
                </c:pt>
                <c:pt idx="10463">
                  <c:v>41118.847222224394</c:v>
                </c:pt>
                <c:pt idx="10464">
                  <c:v>41118.861111113183</c:v>
                </c:pt>
                <c:pt idx="10465">
                  <c:v>41118.875000002132</c:v>
                </c:pt>
                <c:pt idx="10466">
                  <c:v>41118.888888891066</c:v>
                </c:pt>
                <c:pt idx="10467">
                  <c:v>41118.902777779913</c:v>
                </c:pt>
                <c:pt idx="10468">
                  <c:v>41118.916666668803</c:v>
                </c:pt>
                <c:pt idx="10469">
                  <c:v>41118.930555557694</c:v>
                </c:pt>
                <c:pt idx="10470">
                  <c:v>41118.944444446613</c:v>
                </c:pt>
                <c:pt idx="10471">
                  <c:v>41118.95833333554</c:v>
                </c:pt>
                <c:pt idx="10472">
                  <c:v>41118.972222224409</c:v>
                </c:pt>
                <c:pt idx="10473">
                  <c:v>41118.986111113256</c:v>
                </c:pt>
                <c:pt idx="10474">
                  <c:v>41119.000000002146</c:v>
                </c:pt>
                <c:pt idx="10475">
                  <c:v>41119.013888891037</c:v>
                </c:pt>
                <c:pt idx="10476">
                  <c:v>41119.027777779927</c:v>
                </c:pt>
                <c:pt idx="10477">
                  <c:v>41119.041666668774</c:v>
                </c:pt>
                <c:pt idx="10478">
                  <c:v>41119.055555557708</c:v>
                </c:pt>
                <c:pt idx="10479">
                  <c:v>41119.069444446599</c:v>
                </c:pt>
                <c:pt idx="10480">
                  <c:v>41119.083333335489</c:v>
                </c:pt>
                <c:pt idx="10481">
                  <c:v>41119.09722222438</c:v>
                </c:pt>
                <c:pt idx="10482">
                  <c:v>41119.111111113212</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41119.236111113227</c:v>
                </c:pt>
                <c:pt idx="10492">
                  <c:v>41119.250000002183</c:v>
                </c:pt>
                <c:pt idx="10493">
                  <c:v>41119.263888891022</c:v>
                </c:pt>
                <c:pt idx="10494">
                  <c:v>41119.277777779957</c:v>
                </c:pt>
                <c:pt idx="10495">
                  <c:v>41119.291666668767</c:v>
                </c:pt>
                <c:pt idx="10496">
                  <c:v>41119.305555557738</c:v>
                </c:pt>
                <c:pt idx="10497">
                  <c:v>41119.319444446643</c:v>
                </c:pt>
                <c:pt idx="10498">
                  <c:v>41119.333333335519</c:v>
                </c:pt>
                <c:pt idx="10499">
                  <c:v>41119.34722222446</c:v>
                </c:pt>
                <c:pt idx="10500">
                  <c:v>41119.361111113234</c:v>
                </c:pt>
                <c:pt idx="10501">
                  <c:v>41119.37500000219</c:v>
                </c:pt>
                <c:pt idx="10502">
                  <c:v>41119.388888891124</c:v>
                </c:pt>
                <c:pt idx="10503">
                  <c:v>41119.402777779993</c:v>
                </c:pt>
                <c:pt idx="10504">
                  <c:v>41119.416666668862</c:v>
                </c:pt>
                <c:pt idx="10505">
                  <c:v>41119.430555557752</c:v>
                </c:pt>
                <c:pt idx="10506">
                  <c:v>41119.444444446643</c:v>
                </c:pt>
                <c:pt idx="10507">
                  <c:v>41119.458333335591</c:v>
                </c:pt>
                <c:pt idx="10508">
                  <c:v>41119.472222224475</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41119.611111113278</c:v>
                </c:pt>
                <c:pt idx="10519">
                  <c:v>41119.625000002176</c:v>
                </c:pt>
                <c:pt idx="10520">
                  <c:v>41119.63888889111</c:v>
                </c:pt>
                <c:pt idx="10521">
                  <c:v>41119.65277778</c:v>
                </c:pt>
                <c:pt idx="10522">
                  <c:v>41119.666666668876</c:v>
                </c:pt>
                <c:pt idx="10523">
                  <c:v>41119.680555557781</c:v>
                </c:pt>
                <c:pt idx="10524">
                  <c:v>41119.694444446672</c:v>
                </c:pt>
                <c:pt idx="10525">
                  <c:v>41119.708333335562</c:v>
                </c:pt>
                <c:pt idx="10526">
                  <c:v>41119.722222224453</c:v>
                </c:pt>
                <c:pt idx="10527">
                  <c:v>41119.736111113292</c:v>
                </c:pt>
                <c:pt idx="10528">
                  <c:v>41119.750000002234</c:v>
                </c:pt>
                <c:pt idx="10529">
                  <c:v>41119.763888891124</c:v>
                </c:pt>
                <c:pt idx="10530">
                  <c:v>41119.777777779986</c:v>
                </c:pt>
                <c:pt idx="10531">
                  <c:v>41119.791666668832</c:v>
                </c:pt>
                <c:pt idx="10532">
                  <c:v>41119.805555557796</c:v>
                </c:pt>
                <c:pt idx="10533">
                  <c:v>41119.81944444673</c:v>
                </c:pt>
                <c:pt idx="10534">
                  <c:v>41119.833333335591</c:v>
                </c:pt>
                <c:pt idx="10535">
                  <c:v>41119.847222224525</c:v>
                </c:pt>
                <c:pt idx="10536">
                  <c:v>41119.861111113307</c:v>
                </c:pt>
                <c:pt idx="10537">
                  <c:v>41119.875000002234</c:v>
                </c:pt>
                <c:pt idx="10538">
                  <c:v>41119.88888889119</c:v>
                </c:pt>
                <c:pt idx="10539">
                  <c:v>41119.902777780029</c:v>
                </c:pt>
                <c:pt idx="10540">
                  <c:v>41119.916666668942</c:v>
                </c:pt>
                <c:pt idx="10541">
                  <c:v>41119.93055555781</c:v>
                </c:pt>
                <c:pt idx="10542">
                  <c:v>41119.944444446744</c:v>
                </c:pt>
                <c:pt idx="10543">
                  <c:v>41119.958333335613</c:v>
                </c:pt>
                <c:pt idx="10544">
                  <c:v>41119.97222222454</c:v>
                </c:pt>
                <c:pt idx="10545">
                  <c:v>41119.986111113372</c:v>
                </c:pt>
                <c:pt idx="10546">
                  <c:v>41120.000000002256</c:v>
                </c:pt>
                <c:pt idx="10547">
                  <c:v>41120.013888891153</c:v>
                </c:pt>
                <c:pt idx="10548">
                  <c:v>41120.02777778</c:v>
                </c:pt>
                <c:pt idx="10549">
                  <c:v>41120.041666668934</c:v>
                </c:pt>
                <c:pt idx="10550">
                  <c:v>41120.055555557832</c:v>
                </c:pt>
                <c:pt idx="10551">
                  <c:v>41120.069444446715</c:v>
                </c:pt>
                <c:pt idx="10552">
                  <c:v>41120.083333335606</c:v>
                </c:pt>
                <c:pt idx="10553">
                  <c:v>41120.097222224496</c:v>
                </c:pt>
                <c:pt idx="10554">
                  <c:v>41120.111111113343</c:v>
                </c:pt>
                <c:pt idx="10555">
                  <c:v>41120.125000002219</c:v>
                </c:pt>
                <c:pt idx="10556">
                  <c:v>41120.138888891168</c:v>
                </c:pt>
                <c:pt idx="10557">
                  <c:v>41120.152777780058</c:v>
                </c:pt>
                <c:pt idx="10558">
                  <c:v>41120.166666668934</c:v>
                </c:pt>
                <c:pt idx="10559">
                  <c:v>41120.180555557839</c:v>
                </c:pt>
                <c:pt idx="10560">
                  <c:v>41120.19444444673</c:v>
                </c:pt>
                <c:pt idx="10561">
                  <c:v>41120.20833333562</c:v>
                </c:pt>
                <c:pt idx="10562">
                  <c:v>41120.222222224511</c:v>
                </c:pt>
                <c:pt idx="10563">
                  <c:v>41120.236111113358</c:v>
                </c:pt>
                <c:pt idx="10564">
                  <c:v>41120.250000002285</c:v>
                </c:pt>
                <c:pt idx="10565">
                  <c:v>41120.263888891175</c:v>
                </c:pt>
                <c:pt idx="10566">
                  <c:v>41120.277777780029</c:v>
                </c:pt>
                <c:pt idx="10567">
                  <c:v>41120.291666668898</c:v>
                </c:pt>
                <c:pt idx="10568">
                  <c:v>41120.305555557861</c:v>
                </c:pt>
                <c:pt idx="10569">
                  <c:v>41120.319444446795</c:v>
                </c:pt>
                <c:pt idx="10570">
                  <c:v>41120.333333335635</c:v>
                </c:pt>
                <c:pt idx="10571">
                  <c:v>41120.347222224591</c:v>
                </c:pt>
                <c:pt idx="10572">
                  <c:v>41120.361111113372</c:v>
                </c:pt>
                <c:pt idx="10573">
                  <c:v>41120.375000002306</c:v>
                </c:pt>
                <c:pt idx="10574">
                  <c:v>41120.388888891212</c:v>
                </c:pt>
                <c:pt idx="10575">
                  <c:v>41120.402777780087</c:v>
                </c:pt>
                <c:pt idx="10576">
                  <c:v>41120.416666668993</c:v>
                </c:pt>
                <c:pt idx="10577">
                  <c:v>41120.430555557869</c:v>
                </c:pt>
                <c:pt idx="10578">
                  <c:v>41120.44444444681</c:v>
                </c:pt>
                <c:pt idx="10579">
                  <c:v>41120.458333335693</c:v>
                </c:pt>
                <c:pt idx="10580">
                  <c:v>41120.472222224598</c:v>
                </c:pt>
                <c:pt idx="10581">
                  <c:v>41120.486111113431</c:v>
                </c:pt>
                <c:pt idx="10582">
                  <c:v>41120.500000002321</c:v>
                </c:pt>
                <c:pt idx="10583">
                  <c:v>41120.513888891204</c:v>
                </c:pt>
                <c:pt idx="10584">
                  <c:v>41120.527777780058</c:v>
                </c:pt>
                <c:pt idx="10585">
                  <c:v>41120.541666668985</c:v>
                </c:pt>
                <c:pt idx="10586">
                  <c:v>41120.555555557883</c:v>
                </c:pt>
                <c:pt idx="10587">
                  <c:v>41120.569444446781</c:v>
                </c:pt>
                <c:pt idx="10588">
                  <c:v>41120.583333335664</c:v>
                </c:pt>
                <c:pt idx="10589">
                  <c:v>41120.597222224562</c:v>
                </c:pt>
                <c:pt idx="10590">
                  <c:v>41120.611111113401</c:v>
                </c:pt>
                <c:pt idx="10591">
                  <c:v>41120.625000002285</c:v>
                </c:pt>
                <c:pt idx="10592">
                  <c:v>41120.638888891226</c:v>
                </c:pt>
                <c:pt idx="10593">
                  <c:v>41120.652777780117</c:v>
                </c:pt>
                <c:pt idx="10594">
                  <c:v>41120.666666668985</c:v>
                </c:pt>
                <c:pt idx="10595">
                  <c:v>41120.680555557898</c:v>
                </c:pt>
                <c:pt idx="10596">
                  <c:v>41120.694444446788</c:v>
                </c:pt>
                <c:pt idx="10597">
                  <c:v>41120.708333335679</c:v>
                </c:pt>
                <c:pt idx="10598">
                  <c:v>41120.722222224569</c:v>
                </c:pt>
                <c:pt idx="10599">
                  <c:v>41120.736111113416</c:v>
                </c:pt>
                <c:pt idx="10600">
                  <c:v>41120.75000000235</c:v>
                </c:pt>
                <c:pt idx="10601">
                  <c:v>41120.763888891182</c:v>
                </c:pt>
                <c:pt idx="10602">
                  <c:v>41120.777777780124</c:v>
                </c:pt>
                <c:pt idx="10603">
                  <c:v>41120.791666668949</c:v>
                </c:pt>
                <c:pt idx="10604">
                  <c:v>41120.805555557912</c:v>
                </c:pt>
                <c:pt idx="10605">
                  <c:v>41120.819444446854</c:v>
                </c:pt>
                <c:pt idx="10606">
                  <c:v>41120.833333335686</c:v>
                </c:pt>
                <c:pt idx="10607">
                  <c:v>41120.847222224613</c:v>
                </c:pt>
                <c:pt idx="10608">
                  <c:v>41120.861111113474</c:v>
                </c:pt>
                <c:pt idx="10609">
                  <c:v>41120.875000002365</c:v>
                </c:pt>
                <c:pt idx="10610">
                  <c:v>41120.888888891262</c:v>
                </c:pt>
                <c:pt idx="10611">
                  <c:v>41120.902777780146</c:v>
                </c:pt>
                <c:pt idx="10612">
                  <c:v>41120.916666669036</c:v>
                </c:pt>
                <c:pt idx="10613">
                  <c:v>41120.930555557941</c:v>
                </c:pt>
                <c:pt idx="10614">
                  <c:v>41120.944444446875</c:v>
                </c:pt>
                <c:pt idx="10615">
                  <c:v>41120.958333335751</c:v>
                </c:pt>
                <c:pt idx="10616">
                  <c:v>41120.972222224613</c:v>
                </c:pt>
                <c:pt idx="10617">
                  <c:v>41120.986111113489</c:v>
                </c:pt>
                <c:pt idx="10618">
                  <c:v>41121.000000002379</c:v>
                </c:pt>
                <c:pt idx="10619">
                  <c:v>41121.01388889127</c:v>
                </c:pt>
                <c:pt idx="10620">
                  <c:v>41121.027777780124</c:v>
                </c:pt>
                <c:pt idx="10621">
                  <c:v>41121.041666669</c:v>
                </c:pt>
                <c:pt idx="10622">
                  <c:v>41121.055555557941</c:v>
                </c:pt>
                <c:pt idx="10623">
                  <c:v>41121.069444446832</c:v>
                </c:pt>
                <c:pt idx="10624">
                  <c:v>41121.083333335722</c:v>
                </c:pt>
                <c:pt idx="10625">
                  <c:v>41121.097222224606</c:v>
                </c:pt>
                <c:pt idx="10626">
                  <c:v>41121.111111113474</c:v>
                </c:pt>
                <c:pt idx="10627">
                  <c:v>41121.12500000235</c:v>
                </c:pt>
                <c:pt idx="10628">
                  <c:v>41121.138888891284</c:v>
                </c:pt>
                <c:pt idx="10629">
                  <c:v>41121.152777780182</c:v>
                </c:pt>
                <c:pt idx="10630">
                  <c:v>41121.166666669014</c:v>
                </c:pt>
                <c:pt idx="10631">
                  <c:v>41121.180555557963</c:v>
                </c:pt>
                <c:pt idx="10632">
                  <c:v>41121.194444446846</c:v>
                </c:pt>
                <c:pt idx="10633">
                  <c:v>41121.208333335737</c:v>
                </c:pt>
                <c:pt idx="10634">
                  <c:v>41121.222222224627</c:v>
                </c:pt>
                <c:pt idx="10635">
                  <c:v>41121.236111113474</c:v>
                </c:pt>
                <c:pt idx="10636">
                  <c:v>41121.250000002408</c:v>
                </c:pt>
                <c:pt idx="10637">
                  <c:v>41121.263888891233</c:v>
                </c:pt>
                <c:pt idx="10638">
                  <c:v>41121.277777780175</c:v>
                </c:pt>
                <c:pt idx="10639">
                  <c:v>41121.291666668993</c:v>
                </c:pt>
                <c:pt idx="10640">
                  <c:v>41121.305555557992</c:v>
                </c:pt>
                <c:pt idx="10641">
                  <c:v>41121.319444446919</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41121.444444446941</c:v>
                </c:pt>
                <c:pt idx="10651">
                  <c:v>41121.45833333581</c:v>
                </c:pt>
                <c:pt idx="10652">
                  <c:v>41121.472222224693</c:v>
                </c:pt>
                <c:pt idx="10653">
                  <c:v>41121.486111113547</c:v>
                </c:pt>
                <c:pt idx="10654">
                  <c:v>41121.500000002437</c:v>
                </c:pt>
                <c:pt idx="10655">
                  <c:v>41121.513888891328</c:v>
                </c:pt>
                <c:pt idx="10656">
                  <c:v>41121.527777780175</c:v>
                </c:pt>
                <c:pt idx="10657">
                  <c:v>41121.541666669065</c:v>
                </c:pt>
                <c:pt idx="10658">
                  <c:v>41121.555555557999</c:v>
                </c:pt>
                <c:pt idx="10659">
                  <c:v>41121.56944444689</c:v>
                </c:pt>
                <c:pt idx="10660">
                  <c:v>41121.58333333578</c:v>
                </c:pt>
                <c:pt idx="10661">
                  <c:v>41121.597222224671</c:v>
                </c:pt>
                <c:pt idx="10662">
                  <c:v>41121.611111113554</c:v>
                </c:pt>
                <c:pt idx="10663">
                  <c:v>41121.625000002408</c:v>
                </c:pt>
                <c:pt idx="10664">
                  <c:v>41121.638888891335</c:v>
                </c:pt>
                <c:pt idx="10665">
                  <c:v>41121.652777780226</c:v>
                </c:pt>
                <c:pt idx="10666">
                  <c:v>41121.666666669124</c:v>
                </c:pt>
                <c:pt idx="10667">
                  <c:v>41121.680555558043</c:v>
                </c:pt>
                <c:pt idx="10668">
                  <c:v>41121.694444446912</c:v>
                </c:pt>
                <c:pt idx="10669">
                  <c:v>41121.708333335795</c:v>
                </c:pt>
                <c:pt idx="10670">
                  <c:v>41121.722222224686</c:v>
                </c:pt>
                <c:pt idx="10671">
                  <c:v>41121.736111113576</c:v>
                </c:pt>
                <c:pt idx="10672">
                  <c:v>41121.750000002467</c:v>
                </c:pt>
                <c:pt idx="10673">
                  <c:v>41121.763888891299</c:v>
                </c:pt>
                <c:pt idx="10674">
                  <c:v>41121.777777780182</c:v>
                </c:pt>
                <c:pt idx="10675">
                  <c:v>41121.791666669058</c:v>
                </c:pt>
                <c:pt idx="10676">
                  <c:v>41121.805555558043</c:v>
                </c:pt>
                <c:pt idx="10677">
                  <c:v>41121.819444446985</c:v>
                </c:pt>
                <c:pt idx="10678">
                  <c:v>41121.83333333581</c:v>
                </c:pt>
                <c:pt idx="10679">
                  <c:v>41121.847222224744</c:v>
                </c:pt>
                <c:pt idx="10680">
                  <c:v>41121.861111113576</c:v>
                </c:pt>
                <c:pt idx="10681">
                  <c:v>41121.875000002481</c:v>
                </c:pt>
                <c:pt idx="10682">
                  <c:v>41121.888888891393</c:v>
                </c:pt>
                <c:pt idx="10683">
                  <c:v>41121.902777780255</c:v>
                </c:pt>
                <c:pt idx="10684">
                  <c:v>41121.916666669153</c:v>
                </c:pt>
                <c:pt idx="10685">
                  <c:v>41121.930555558043</c:v>
                </c:pt>
                <c:pt idx="10686">
                  <c:v>41121.944444447006</c:v>
                </c:pt>
                <c:pt idx="10687">
                  <c:v>41121.958333335875</c:v>
                </c:pt>
                <c:pt idx="10688">
                  <c:v>41121.972222224758</c:v>
                </c:pt>
                <c:pt idx="10689">
                  <c:v>41121.986111113605</c:v>
                </c:pt>
                <c:pt idx="10690">
                  <c:v>41122.000000002496</c:v>
                </c:pt>
                <c:pt idx="10691">
                  <c:v>41122.013888891386</c:v>
                </c:pt>
                <c:pt idx="10692">
                  <c:v>41122.027777780204</c:v>
                </c:pt>
                <c:pt idx="10693">
                  <c:v>41122.041666669124</c:v>
                </c:pt>
                <c:pt idx="10694">
                  <c:v>41122.055555558101</c:v>
                </c:pt>
                <c:pt idx="10695">
                  <c:v>41122.069444446948</c:v>
                </c:pt>
                <c:pt idx="10696">
                  <c:v>41122.083333335839</c:v>
                </c:pt>
                <c:pt idx="10697">
                  <c:v>41122.097222224729</c:v>
                </c:pt>
                <c:pt idx="10698">
                  <c:v>41122.111111113576</c:v>
                </c:pt>
                <c:pt idx="10699">
                  <c:v>41122.125000002474</c:v>
                </c:pt>
                <c:pt idx="10700">
                  <c:v>41122.138888891401</c:v>
                </c:pt>
                <c:pt idx="10701">
                  <c:v>41122.152777780284</c:v>
                </c:pt>
                <c:pt idx="10702">
                  <c:v>41122.166666669174</c:v>
                </c:pt>
                <c:pt idx="10703">
                  <c:v>41122.180555558116</c:v>
                </c:pt>
                <c:pt idx="10704">
                  <c:v>41122.194444446963</c:v>
                </c:pt>
                <c:pt idx="10705">
                  <c:v>41122.208333335853</c:v>
                </c:pt>
                <c:pt idx="10706">
                  <c:v>41122.222222224744</c:v>
                </c:pt>
                <c:pt idx="10707">
                  <c:v>41122.236111113583</c:v>
                </c:pt>
                <c:pt idx="10708">
                  <c:v>41122.250000002532</c:v>
                </c:pt>
                <c:pt idx="10709">
                  <c:v>41122.263888891364</c:v>
                </c:pt>
                <c:pt idx="10710">
                  <c:v>41122.277777780248</c:v>
                </c:pt>
                <c:pt idx="10711">
                  <c:v>41122.291666669116</c:v>
                </c:pt>
                <c:pt idx="10712">
                  <c:v>41122.30555555813</c:v>
                </c:pt>
                <c:pt idx="10713">
                  <c:v>41122.319444447028</c:v>
                </c:pt>
                <c:pt idx="10714">
                  <c:v>41122.333333335868</c:v>
                </c:pt>
                <c:pt idx="10715">
                  <c:v>41122.347222224802</c:v>
                </c:pt>
                <c:pt idx="10716">
                  <c:v>41122.361111113591</c:v>
                </c:pt>
                <c:pt idx="10717">
                  <c:v>41122.375000002539</c:v>
                </c:pt>
                <c:pt idx="10718">
                  <c:v>41122.388888891473</c:v>
                </c:pt>
                <c:pt idx="10719">
                  <c:v>41122.40277778032</c:v>
                </c:pt>
                <c:pt idx="10720">
                  <c:v>41122.416666669204</c:v>
                </c:pt>
                <c:pt idx="10721">
                  <c:v>41122.430555558145</c:v>
                </c:pt>
                <c:pt idx="10722">
                  <c:v>41122.444444447035</c:v>
                </c:pt>
                <c:pt idx="10723">
                  <c:v>41122.458333335941</c:v>
                </c:pt>
                <c:pt idx="10724">
                  <c:v>41122.472222224817</c:v>
                </c:pt>
                <c:pt idx="10725">
                  <c:v>41122.486111113656</c:v>
                </c:pt>
                <c:pt idx="10726">
                  <c:v>41122.500000002561</c:v>
                </c:pt>
                <c:pt idx="10727">
                  <c:v>41122.513888891444</c:v>
                </c:pt>
                <c:pt idx="10728">
                  <c:v>41122.527777780277</c:v>
                </c:pt>
                <c:pt idx="10729">
                  <c:v>41122.541666669174</c:v>
                </c:pt>
                <c:pt idx="10730">
                  <c:v>41122.55555555816</c:v>
                </c:pt>
                <c:pt idx="10731">
                  <c:v>41122.569444447006</c:v>
                </c:pt>
                <c:pt idx="10732">
                  <c:v>41122.583333335897</c:v>
                </c:pt>
                <c:pt idx="10733">
                  <c:v>41122.597222224787</c:v>
                </c:pt>
                <c:pt idx="10734">
                  <c:v>41122.61111111362</c:v>
                </c:pt>
                <c:pt idx="10735">
                  <c:v>41122.625000002554</c:v>
                </c:pt>
                <c:pt idx="10736">
                  <c:v>41122.638888891459</c:v>
                </c:pt>
                <c:pt idx="10737">
                  <c:v>41122.652777780335</c:v>
                </c:pt>
                <c:pt idx="10738">
                  <c:v>41122.666666669182</c:v>
                </c:pt>
                <c:pt idx="10739">
                  <c:v>41122.680555558174</c:v>
                </c:pt>
                <c:pt idx="10740">
                  <c:v>41122.694444447021</c:v>
                </c:pt>
                <c:pt idx="10741">
                  <c:v>41122.708333335911</c:v>
                </c:pt>
                <c:pt idx="10742">
                  <c:v>41122.722222224802</c:v>
                </c:pt>
                <c:pt idx="10743">
                  <c:v>41122.736111113627</c:v>
                </c:pt>
                <c:pt idx="10744">
                  <c:v>41122.750000002583</c:v>
                </c:pt>
                <c:pt idx="10745">
                  <c:v>41122.76388889143</c:v>
                </c:pt>
                <c:pt idx="10746">
                  <c:v>41122.777777780313</c:v>
                </c:pt>
                <c:pt idx="10747">
                  <c:v>41122.791666669153</c:v>
                </c:pt>
                <c:pt idx="10748">
                  <c:v>41122.805555558196</c:v>
                </c:pt>
                <c:pt idx="10749">
                  <c:v>41122.819444447043</c:v>
                </c:pt>
                <c:pt idx="10750">
                  <c:v>41122.833333335933</c:v>
                </c:pt>
                <c:pt idx="10751">
                  <c:v>41122.847222224867</c:v>
                </c:pt>
                <c:pt idx="10752">
                  <c:v>41122.861111113649</c:v>
                </c:pt>
                <c:pt idx="10753">
                  <c:v>41122.875000002598</c:v>
                </c:pt>
                <c:pt idx="10754">
                  <c:v>41122.888888891539</c:v>
                </c:pt>
                <c:pt idx="10755">
                  <c:v>41122.902777780379</c:v>
                </c:pt>
                <c:pt idx="10756">
                  <c:v>41122.916666669254</c:v>
                </c:pt>
                <c:pt idx="10757">
                  <c:v>41122.930555558203</c:v>
                </c:pt>
                <c:pt idx="10758">
                  <c:v>41122.944444447094</c:v>
                </c:pt>
                <c:pt idx="10759">
                  <c:v>41122.958333336006</c:v>
                </c:pt>
                <c:pt idx="10760">
                  <c:v>41122.972222224875</c:v>
                </c:pt>
                <c:pt idx="10761">
                  <c:v>41122.986111113722</c:v>
                </c:pt>
                <c:pt idx="10762">
                  <c:v>41123.000000002605</c:v>
                </c:pt>
                <c:pt idx="10763">
                  <c:v>41123.013888891503</c:v>
                </c:pt>
                <c:pt idx="10764">
                  <c:v>41123.027777780335</c:v>
                </c:pt>
                <c:pt idx="10765">
                  <c:v>41123.041666669218</c:v>
                </c:pt>
                <c:pt idx="10766">
                  <c:v>41123.055555558203</c:v>
                </c:pt>
                <c:pt idx="10767">
                  <c:v>41123.069444447065</c:v>
                </c:pt>
                <c:pt idx="10768">
                  <c:v>41123.083333335962</c:v>
                </c:pt>
                <c:pt idx="10769">
                  <c:v>41123.097222224846</c:v>
                </c:pt>
                <c:pt idx="10770">
                  <c:v>41123.111111113692</c:v>
                </c:pt>
                <c:pt idx="10771">
                  <c:v>41123.125000002576</c:v>
                </c:pt>
                <c:pt idx="10772">
                  <c:v>41123.138888891517</c:v>
                </c:pt>
                <c:pt idx="10773">
                  <c:v>41123.152777780408</c:v>
                </c:pt>
                <c:pt idx="10774">
                  <c:v>41123.166666669233</c:v>
                </c:pt>
                <c:pt idx="10775">
                  <c:v>41123.180555558203</c:v>
                </c:pt>
                <c:pt idx="10776">
                  <c:v>41123.194444447079</c:v>
                </c:pt>
                <c:pt idx="10777">
                  <c:v>41123.208333335991</c:v>
                </c:pt>
                <c:pt idx="10778">
                  <c:v>41123.22222222486</c:v>
                </c:pt>
                <c:pt idx="10779">
                  <c:v>41123.2361111137</c:v>
                </c:pt>
                <c:pt idx="10780">
                  <c:v>41123.250000002634</c:v>
                </c:pt>
                <c:pt idx="10781">
                  <c:v>41123.263888891524</c:v>
                </c:pt>
                <c:pt idx="10782">
                  <c:v>41123.277777780371</c:v>
                </c:pt>
                <c:pt idx="10783">
                  <c:v>41123.291666669189</c:v>
                </c:pt>
                <c:pt idx="10784">
                  <c:v>41123.305555558203</c:v>
                </c:pt>
                <c:pt idx="10785">
                  <c:v>41123.319444447137</c:v>
                </c:pt>
                <c:pt idx="10786">
                  <c:v>41123.333333335991</c:v>
                </c:pt>
                <c:pt idx="10787">
                  <c:v>41123.34722222494</c:v>
                </c:pt>
                <c:pt idx="10788">
                  <c:v>41123.361111113714</c:v>
                </c:pt>
                <c:pt idx="10789">
                  <c:v>41123.375000002656</c:v>
                </c:pt>
                <c:pt idx="10790">
                  <c:v>41123.388888891604</c:v>
                </c:pt>
                <c:pt idx="10791">
                  <c:v>41123.402777780437</c:v>
                </c:pt>
                <c:pt idx="10792">
                  <c:v>41123.416666669327</c:v>
                </c:pt>
                <c:pt idx="10793">
                  <c:v>41123.430555558218</c:v>
                </c:pt>
                <c:pt idx="10794">
                  <c:v>41123.444444447152</c:v>
                </c:pt>
                <c:pt idx="10795">
                  <c:v>41123.458333336079</c:v>
                </c:pt>
                <c:pt idx="10796">
                  <c:v>41123.472222224947</c:v>
                </c:pt>
                <c:pt idx="10797">
                  <c:v>41123.48611111378</c:v>
                </c:pt>
                <c:pt idx="10798">
                  <c:v>41123.5</c:v>
                </c:pt>
                <c:pt idx="10799">
                  <c:v>41123.513888888891</c:v>
                </c:pt>
                <c:pt idx="10800">
                  <c:v>41123.527777777774</c:v>
                </c:pt>
                <c:pt idx="10801">
                  <c:v>41123.541666666613</c:v>
                </c:pt>
                <c:pt idx="10802">
                  <c:v>41123.555555555562</c:v>
                </c:pt>
                <c:pt idx="10803">
                  <c:v>41123.569444444445</c:v>
                </c:pt>
                <c:pt idx="10804">
                  <c:v>41123.583333333336</c:v>
                </c:pt>
                <c:pt idx="10805">
                  <c:v>41123.597222222204</c:v>
                </c:pt>
                <c:pt idx="10806">
                  <c:v>41123.611111111066</c:v>
                </c:pt>
                <c:pt idx="10807">
                  <c:v>41123.624999999993</c:v>
                </c:pt>
                <c:pt idx="10808">
                  <c:v>41123.638888888891</c:v>
                </c:pt>
                <c:pt idx="10809">
                  <c:v>41123.652777777781</c:v>
                </c:pt>
                <c:pt idx="10810">
                  <c:v>41123.666666666613</c:v>
                </c:pt>
                <c:pt idx="10811">
                  <c:v>41123.680555555562</c:v>
                </c:pt>
                <c:pt idx="10812">
                  <c:v>41123.694444444445</c:v>
                </c:pt>
                <c:pt idx="10813">
                  <c:v>41123.708333333336</c:v>
                </c:pt>
                <c:pt idx="10814">
                  <c:v>41123.722222222204</c:v>
                </c:pt>
                <c:pt idx="10815">
                  <c:v>41123.736111111066</c:v>
                </c:pt>
                <c:pt idx="10816">
                  <c:v>41123.75</c:v>
                </c:pt>
                <c:pt idx="10817">
                  <c:v>41123.763888888876</c:v>
                </c:pt>
                <c:pt idx="10818">
                  <c:v>41123.777777777774</c:v>
                </c:pt>
                <c:pt idx="10819">
                  <c:v>41123.791666666577</c:v>
                </c:pt>
                <c:pt idx="10820">
                  <c:v>41123.805555555562</c:v>
                </c:pt>
                <c:pt idx="10821">
                  <c:v>41123.819444444496</c:v>
                </c:pt>
                <c:pt idx="10822">
                  <c:v>41123.833333333336</c:v>
                </c:pt>
                <c:pt idx="10823">
                  <c:v>41123.847222222219</c:v>
                </c:pt>
                <c:pt idx="10824">
                  <c:v>41123.861111111066</c:v>
                </c:pt>
                <c:pt idx="10825">
                  <c:v>41123.875</c:v>
                </c:pt>
                <c:pt idx="10826">
                  <c:v>41123.888888888956</c:v>
                </c:pt>
                <c:pt idx="10827">
                  <c:v>41123.902777777781</c:v>
                </c:pt>
                <c:pt idx="10828">
                  <c:v>41123.916666666664</c:v>
                </c:pt>
                <c:pt idx="10829">
                  <c:v>41123.930555555562</c:v>
                </c:pt>
                <c:pt idx="10830">
                  <c:v>41123.944444444496</c:v>
                </c:pt>
                <c:pt idx="10831">
                  <c:v>41123.958333333343</c:v>
                </c:pt>
                <c:pt idx="10832">
                  <c:v>41123.972222222219</c:v>
                </c:pt>
                <c:pt idx="10833">
                  <c:v>41123.986111111109</c:v>
                </c:pt>
                <c:pt idx="10834">
                  <c:v>41124</c:v>
                </c:pt>
                <c:pt idx="10835">
                  <c:v>41124.013888888891</c:v>
                </c:pt>
                <c:pt idx="10836">
                  <c:v>41124.027777777774</c:v>
                </c:pt>
                <c:pt idx="10837">
                  <c:v>41124.041666666613</c:v>
                </c:pt>
                <c:pt idx="10838">
                  <c:v>41124.055555555562</c:v>
                </c:pt>
                <c:pt idx="10839">
                  <c:v>41124.069444444445</c:v>
                </c:pt>
                <c:pt idx="10840">
                  <c:v>41124.083333333336</c:v>
                </c:pt>
                <c:pt idx="10841">
                  <c:v>41124.097222222204</c:v>
                </c:pt>
                <c:pt idx="10842">
                  <c:v>41124.111111111066</c:v>
                </c:pt>
                <c:pt idx="10843">
                  <c:v>41124.124999999993</c:v>
                </c:pt>
                <c:pt idx="10844">
                  <c:v>41124.138888888891</c:v>
                </c:pt>
                <c:pt idx="10845">
                  <c:v>41124.152777777781</c:v>
                </c:pt>
                <c:pt idx="10846">
                  <c:v>41124.166666666613</c:v>
                </c:pt>
                <c:pt idx="10847">
                  <c:v>41124.180555555562</c:v>
                </c:pt>
                <c:pt idx="10848">
                  <c:v>41124.194444444445</c:v>
                </c:pt>
                <c:pt idx="10849">
                  <c:v>41124.208333333336</c:v>
                </c:pt>
                <c:pt idx="10850">
                  <c:v>41124.222222222204</c:v>
                </c:pt>
                <c:pt idx="10851">
                  <c:v>41124.236111111066</c:v>
                </c:pt>
                <c:pt idx="10852">
                  <c:v>41124.25</c:v>
                </c:pt>
                <c:pt idx="10853">
                  <c:v>41124.263888888876</c:v>
                </c:pt>
                <c:pt idx="10854">
                  <c:v>41124.277777777774</c:v>
                </c:pt>
                <c:pt idx="10855">
                  <c:v>41124.291666666577</c:v>
                </c:pt>
                <c:pt idx="10856">
                  <c:v>41124.305555555562</c:v>
                </c:pt>
                <c:pt idx="10857">
                  <c:v>41124.319444444496</c:v>
                </c:pt>
                <c:pt idx="10858">
                  <c:v>41124.333333333336</c:v>
                </c:pt>
                <c:pt idx="10859">
                  <c:v>41124.347222222219</c:v>
                </c:pt>
                <c:pt idx="10860">
                  <c:v>41124.361111111066</c:v>
                </c:pt>
                <c:pt idx="10861">
                  <c:v>41124.375</c:v>
                </c:pt>
                <c:pt idx="10862">
                  <c:v>41124.388888888956</c:v>
                </c:pt>
                <c:pt idx="10863">
                  <c:v>41124.402777777781</c:v>
                </c:pt>
                <c:pt idx="10864">
                  <c:v>41124.416666666664</c:v>
                </c:pt>
                <c:pt idx="10865">
                  <c:v>41124.430555555562</c:v>
                </c:pt>
                <c:pt idx="10866">
                  <c:v>41124.444444444496</c:v>
                </c:pt>
                <c:pt idx="10867">
                  <c:v>41124.458333333343</c:v>
                </c:pt>
                <c:pt idx="10868">
                  <c:v>41124.472222222219</c:v>
                </c:pt>
                <c:pt idx="10869">
                  <c:v>41124.486111111109</c:v>
                </c:pt>
                <c:pt idx="10870">
                  <c:v>41124.5</c:v>
                </c:pt>
                <c:pt idx="10871">
                  <c:v>41124.513888888891</c:v>
                </c:pt>
                <c:pt idx="10872">
                  <c:v>41124.527777777774</c:v>
                </c:pt>
                <c:pt idx="10873">
                  <c:v>41124.541666666613</c:v>
                </c:pt>
                <c:pt idx="10874">
                  <c:v>41124.555555555562</c:v>
                </c:pt>
                <c:pt idx="10875">
                  <c:v>41124.569444444445</c:v>
                </c:pt>
                <c:pt idx="10876">
                  <c:v>41124.583333333336</c:v>
                </c:pt>
                <c:pt idx="10877">
                  <c:v>41124.597222222204</c:v>
                </c:pt>
                <c:pt idx="10878">
                  <c:v>41124.611111111066</c:v>
                </c:pt>
                <c:pt idx="10879">
                  <c:v>41124.624999999993</c:v>
                </c:pt>
                <c:pt idx="10880">
                  <c:v>41124.638888888891</c:v>
                </c:pt>
                <c:pt idx="10881">
                  <c:v>41124.652777777781</c:v>
                </c:pt>
                <c:pt idx="10882">
                  <c:v>41124.666666666613</c:v>
                </c:pt>
                <c:pt idx="10883">
                  <c:v>41124.680555555562</c:v>
                </c:pt>
                <c:pt idx="10884">
                  <c:v>41124.694444444445</c:v>
                </c:pt>
                <c:pt idx="10885">
                  <c:v>41124.708333333336</c:v>
                </c:pt>
                <c:pt idx="10886">
                  <c:v>41124.722222222204</c:v>
                </c:pt>
                <c:pt idx="10887">
                  <c:v>41124.736111111066</c:v>
                </c:pt>
                <c:pt idx="10888">
                  <c:v>41124.75</c:v>
                </c:pt>
                <c:pt idx="10889">
                  <c:v>41124.763888888876</c:v>
                </c:pt>
                <c:pt idx="10890">
                  <c:v>41124.777777777774</c:v>
                </c:pt>
                <c:pt idx="10891">
                  <c:v>41124.791666666577</c:v>
                </c:pt>
                <c:pt idx="10892">
                  <c:v>41124.805555555562</c:v>
                </c:pt>
                <c:pt idx="10893">
                  <c:v>41124.819444444496</c:v>
                </c:pt>
                <c:pt idx="10894">
                  <c:v>41124.833333333336</c:v>
                </c:pt>
                <c:pt idx="10895">
                  <c:v>41124.847222222219</c:v>
                </c:pt>
                <c:pt idx="10896">
                  <c:v>41124.861111111066</c:v>
                </c:pt>
                <c:pt idx="10897">
                  <c:v>41124.875</c:v>
                </c:pt>
                <c:pt idx="10898">
                  <c:v>41124.888888888956</c:v>
                </c:pt>
                <c:pt idx="10899">
                  <c:v>41124.902777777781</c:v>
                </c:pt>
                <c:pt idx="10900">
                  <c:v>41124.916666666664</c:v>
                </c:pt>
                <c:pt idx="10901">
                  <c:v>41124.930555555562</c:v>
                </c:pt>
                <c:pt idx="10902">
                  <c:v>41124.944444444496</c:v>
                </c:pt>
                <c:pt idx="10903">
                  <c:v>41124.958333333343</c:v>
                </c:pt>
                <c:pt idx="10904">
                  <c:v>41124.972222222219</c:v>
                </c:pt>
                <c:pt idx="10905">
                  <c:v>41124.986111111109</c:v>
                </c:pt>
                <c:pt idx="10906">
                  <c:v>41125</c:v>
                </c:pt>
                <c:pt idx="10907">
                  <c:v>41125.013888888891</c:v>
                </c:pt>
                <c:pt idx="10908">
                  <c:v>41125.027777777774</c:v>
                </c:pt>
                <c:pt idx="10909">
                  <c:v>41125.041666666613</c:v>
                </c:pt>
                <c:pt idx="10910">
                  <c:v>41125.055555555562</c:v>
                </c:pt>
                <c:pt idx="10911">
                  <c:v>41125.069444444445</c:v>
                </c:pt>
                <c:pt idx="10912">
                  <c:v>41125.083333333336</c:v>
                </c:pt>
                <c:pt idx="10913">
                  <c:v>41125.097222222204</c:v>
                </c:pt>
                <c:pt idx="10914">
                  <c:v>41125.111111111066</c:v>
                </c:pt>
                <c:pt idx="10915">
                  <c:v>41125.124999999993</c:v>
                </c:pt>
                <c:pt idx="10916">
                  <c:v>41125.138888888891</c:v>
                </c:pt>
                <c:pt idx="10917">
                  <c:v>41125.152777777781</c:v>
                </c:pt>
                <c:pt idx="10918">
                  <c:v>41125.166666666613</c:v>
                </c:pt>
                <c:pt idx="10919">
                  <c:v>41125.180555555562</c:v>
                </c:pt>
                <c:pt idx="10920">
                  <c:v>41125.194444444445</c:v>
                </c:pt>
                <c:pt idx="10921">
                  <c:v>41125.208333333336</c:v>
                </c:pt>
                <c:pt idx="10922">
                  <c:v>41125.222222222204</c:v>
                </c:pt>
                <c:pt idx="10923">
                  <c:v>41125.236111111066</c:v>
                </c:pt>
                <c:pt idx="10924">
                  <c:v>41125.25</c:v>
                </c:pt>
                <c:pt idx="10925">
                  <c:v>41125.263888888876</c:v>
                </c:pt>
                <c:pt idx="10926">
                  <c:v>41125.277777777774</c:v>
                </c:pt>
                <c:pt idx="10927">
                  <c:v>41125.291666666577</c:v>
                </c:pt>
                <c:pt idx="10928">
                  <c:v>41125.305555555562</c:v>
                </c:pt>
                <c:pt idx="10929">
                  <c:v>41125.319444444496</c:v>
                </c:pt>
                <c:pt idx="10930">
                  <c:v>41125.333333333336</c:v>
                </c:pt>
                <c:pt idx="10931">
                  <c:v>41125.347222222219</c:v>
                </c:pt>
                <c:pt idx="10932">
                  <c:v>41125.361111111066</c:v>
                </c:pt>
                <c:pt idx="10933">
                  <c:v>41125.375</c:v>
                </c:pt>
                <c:pt idx="10934">
                  <c:v>41125.388888888956</c:v>
                </c:pt>
                <c:pt idx="10935">
                  <c:v>41125.402777777781</c:v>
                </c:pt>
                <c:pt idx="10936">
                  <c:v>41125.416666666664</c:v>
                </c:pt>
                <c:pt idx="10937">
                  <c:v>41125.430555555562</c:v>
                </c:pt>
                <c:pt idx="10938">
                  <c:v>41125.444444444496</c:v>
                </c:pt>
                <c:pt idx="10939">
                  <c:v>41125.458333333343</c:v>
                </c:pt>
                <c:pt idx="10940">
                  <c:v>41125.472222222219</c:v>
                </c:pt>
                <c:pt idx="10941">
                  <c:v>41125.486111111109</c:v>
                </c:pt>
                <c:pt idx="10942">
                  <c:v>41125.5</c:v>
                </c:pt>
                <c:pt idx="10943">
                  <c:v>41125.513888888891</c:v>
                </c:pt>
                <c:pt idx="10944">
                  <c:v>41125.527777777774</c:v>
                </c:pt>
                <c:pt idx="10945">
                  <c:v>41125.541666666613</c:v>
                </c:pt>
                <c:pt idx="10946">
                  <c:v>41125.555555555562</c:v>
                </c:pt>
                <c:pt idx="10947">
                  <c:v>41125.569444444445</c:v>
                </c:pt>
                <c:pt idx="10948">
                  <c:v>41125.583333333336</c:v>
                </c:pt>
                <c:pt idx="10949">
                  <c:v>41125.597222222204</c:v>
                </c:pt>
                <c:pt idx="10950">
                  <c:v>41125.611111111066</c:v>
                </c:pt>
                <c:pt idx="10951">
                  <c:v>41125.624999999993</c:v>
                </c:pt>
                <c:pt idx="10952">
                  <c:v>41125.638888888891</c:v>
                </c:pt>
                <c:pt idx="10953">
                  <c:v>41125.652777777781</c:v>
                </c:pt>
                <c:pt idx="10954">
                  <c:v>41125.666666666613</c:v>
                </c:pt>
                <c:pt idx="10955">
                  <c:v>41125.680555555562</c:v>
                </c:pt>
                <c:pt idx="10956">
                  <c:v>41125.694444444445</c:v>
                </c:pt>
                <c:pt idx="10957">
                  <c:v>41125.708333333336</c:v>
                </c:pt>
                <c:pt idx="10958">
                  <c:v>41125.722222222204</c:v>
                </c:pt>
                <c:pt idx="10959">
                  <c:v>41125.736111111066</c:v>
                </c:pt>
                <c:pt idx="10960">
                  <c:v>41125.75</c:v>
                </c:pt>
                <c:pt idx="10961">
                  <c:v>41125.763888888876</c:v>
                </c:pt>
                <c:pt idx="10962">
                  <c:v>41125.777777777774</c:v>
                </c:pt>
                <c:pt idx="10963">
                  <c:v>41125.791666666577</c:v>
                </c:pt>
                <c:pt idx="10964">
                  <c:v>41125.805555555562</c:v>
                </c:pt>
                <c:pt idx="10965">
                  <c:v>41125.819444444496</c:v>
                </c:pt>
                <c:pt idx="10966">
                  <c:v>41125.833333333336</c:v>
                </c:pt>
                <c:pt idx="10967">
                  <c:v>41125.847222222219</c:v>
                </c:pt>
                <c:pt idx="10968">
                  <c:v>41125.861111111066</c:v>
                </c:pt>
                <c:pt idx="10969">
                  <c:v>41125.875</c:v>
                </c:pt>
                <c:pt idx="10970">
                  <c:v>41125.888888888956</c:v>
                </c:pt>
                <c:pt idx="10971">
                  <c:v>41125.902777777781</c:v>
                </c:pt>
                <c:pt idx="10972">
                  <c:v>41125.916666666664</c:v>
                </c:pt>
                <c:pt idx="10973">
                  <c:v>41125.930555555562</c:v>
                </c:pt>
                <c:pt idx="10974">
                  <c:v>41125.944444444496</c:v>
                </c:pt>
                <c:pt idx="10975">
                  <c:v>41125.958333333343</c:v>
                </c:pt>
                <c:pt idx="10976">
                  <c:v>41125.972222222219</c:v>
                </c:pt>
                <c:pt idx="10977">
                  <c:v>41125.986111111109</c:v>
                </c:pt>
                <c:pt idx="10978">
                  <c:v>41126</c:v>
                </c:pt>
                <c:pt idx="10979">
                  <c:v>41126.013888888891</c:v>
                </c:pt>
                <c:pt idx="10980">
                  <c:v>41126.027777777774</c:v>
                </c:pt>
                <c:pt idx="10981">
                  <c:v>41126.041666666613</c:v>
                </c:pt>
                <c:pt idx="10982">
                  <c:v>41126.055555555562</c:v>
                </c:pt>
                <c:pt idx="10983">
                  <c:v>41126.069444444445</c:v>
                </c:pt>
                <c:pt idx="10984">
                  <c:v>41126.083333333336</c:v>
                </c:pt>
                <c:pt idx="10985">
                  <c:v>41126.097222222204</c:v>
                </c:pt>
                <c:pt idx="10986">
                  <c:v>41126.111111111066</c:v>
                </c:pt>
                <c:pt idx="10987">
                  <c:v>41126.124999999993</c:v>
                </c:pt>
                <c:pt idx="10988">
                  <c:v>41126.138888888891</c:v>
                </c:pt>
                <c:pt idx="10989">
                  <c:v>41126.152777777781</c:v>
                </c:pt>
                <c:pt idx="10990">
                  <c:v>41126.166666666613</c:v>
                </c:pt>
                <c:pt idx="10991">
                  <c:v>41126.180555555562</c:v>
                </c:pt>
                <c:pt idx="10992">
                  <c:v>41126.194444444445</c:v>
                </c:pt>
                <c:pt idx="10993">
                  <c:v>41126.208333333336</c:v>
                </c:pt>
                <c:pt idx="10994">
                  <c:v>41126.222222222204</c:v>
                </c:pt>
                <c:pt idx="10995">
                  <c:v>41126.236111111066</c:v>
                </c:pt>
                <c:pt idx="10996">
                  <c:v>41126.25</c:v>
                </c:pt>
                <c:pt idx="10997">
                  <c:v>41126.263888888876</c:v>
                </c:pt>
                <c:pt idx="10998">
                  <c:v>41126.277777777774</c:v>
                </c:pt>
                <c:pt idx="10999">
                  <c:v>41126.291666666577</c:v>
                </c:pt>
                <c:pt idx="11000">
                  <c:v>41126.305555555562</c:v>
                </c:pt>
                <c:pt idx="11001">
                  <c:v>41126.319444444496</c:v>
                </c:pt>
                <c:pt idx="11002">
                  <c:v>41126.333333333336</c:v>
                </c:pt>
                <c:pt idx="11003">
                  <c:v>41126.347222222219</c:v>
                </c:pt>
                <c:pt idx="11004">
                  <c:v>41126.361111111066</c:v>
                </c:pt>
                <c:pt idx="11005">
                  <c:v>41126.375</c:v>
                </c:pt>
                <c:pt idx="11006">
                  <c:v>41126.388888888956</c:v>
                </c:pt>
                <c:pt idx="11007">
                  <c:v>41126.402777777781</c:v>
                </c:pt>
                <c:pt idx="11008">
                  <c:v>41126.416666666664</c:v>
                </c:pt>
                <c:pt idx="11009">
                  <c:v>41126.430555555562</c:v>
                </c:pt>
                <c:pt idx="11010">
                  <c:v>41126.444444444496</c:v>
                </c:pt>
                <c:pt idx="11011">
                  <c:v>41126.458333333343</c:v>
                </c:pt>
                <c:pt idx="11012">
                  <c:v>41126.472222222219</c:v>
                </c:pt>
                <c:pt idx="11013">
                  <c:v>41126.486111111109</c:v>
                </c:pt>
                <c:pt idx="11014">
                  <c:v>41126.5</c:v>
                </c:pt>
                <c:pt idx="11015">
                  <c:v>41126.513888888891</c:v>
                </c:pt>
                <c:pt idx="11016">
                  <c:v>41126.527777777774</c:v>
                </c:pt>
                <c:pt idx="11017">
                  <c:v>41126.541666666613</c:v>
                </c:pt>
                <c:pt idx="11018">
                  <c:v>41126.555555555562</c:v>
                </c:pt>
                <c:pt idx="11019">
                  <c:v>41126.569444444445</c:v>
                </c:pt>
                <c:pt idx="11020">
                  <c:v>41126.583333333336</c:v>
                </c:pt>
                <c:pt idx="11021">
                  <c:v>41126.597222222204</c:v>
                </c:pt>
                <c:pt idx="11022">
                  <c:v>41126.611111111066</c:v>
                </c:pt>
                <c:pt idx="11023">
                  <c:v>41126.624999999993</c:v>
                </c:pt>
                <c:pt idx="11024">
                  <c:v>41126.638888888891</c:v>
                </c:pt>
                <c:pt idx="11025">
                  <c:v>41126.652777777781</c:v>
                </c:pt>
                <c:pt idx="11026">
                  <c:v>41126.666666666613</c:v>
                </c:pt>
                <c:pt idx="11027">
                  <c:v>41126.680555555562</c:v>
                </c:pt>
                <c:pt idx="11028">
                  <c:v>41126.694444444445</c:v>
                </c:pt>
                <c:pt idx="11029">
                  <c:v>41126.708333333336</c:v>
                </c:pt>
                <c:pt idx="11030">
                  <c:v>41126.722222222204</c:v>
                </c:pt>
                <c:pt idx="11031">
                  <c:v>41126.736111111066</c:v>
                </c:pt>
                <c:pt idx="11032">
                  <c:v>41126.75</c:v>
                </c:pt>
                <c:pt idx="11033">
                  <c:v>41126.763888888876</c:v>
                </c:pt>
                <c:pt idx="11034">
                  <c:v>41126.777777777774</c:v>
                </c:pt>
                <c:pt idx="11035">
                  <c:v>41126.791666666577</c:v>
                </c:pt>
                <c:pt idx="11036">
                  <c:v>41126.805555555562</c:v>
                </c:pt>
                <c:pt idx="11037">
                  <c:v>41126.819444444496</c:v>
                </c:pt>
                <c:pt idx="11038">
                  <c:v>41126.833333333336</c:v>
                </c:pt>
                <c:pt idx="11039">
                  <c:v>41126.847222222219</c:v>
                </c:pt>
                <c:pt idx="11040">
                  <c:v>41126.861111111066</c:v>
                </c:pt>
                <c:pt idx="11041">
                  <c:v>41126.875</c:v>
                </c:pt>
                <c:pt idx="11042">
                  <c:v>41126.888888888956</c:v>
                </c:pt>
                <c:pt idx="11043">
                  <c:v>41126.902777777781</c:v>
                </c:pt>
                <c:pt idx="11044">
                  <c:v>41126.916666666664</c:v>
                </c:pt>
                <c:pt idx="11045">
                  <c:v>41126.930555555562</c:v>
                </c:pt>
                <c:pt idx="11046">
                  <c:v>41126.944444444496</c:v>
                </c:pt>
                <c:pt idx="11047">
                  <c:v>41126.958333333343</c:v>
                </c:pt>
                <c:pt idx="11048">
                  <c:v>41126.972222222219</c:v>
                </c:pt>
                <c:pt idx="11049">
                  <c:v>41126.986111111109</c:v>
                </c:pt>
                <c:pt idx="11050">
                  <c:v>41127</c:v>
                </c:pt>
                <c:pt idx="11051">
                  <c:v>41127.013888888891</c:v>
                </c:pt>
                <c:pt idx="11052">
                  <c:v>41127.027777777774</c:v>
                </c:pt>
                <c:pt idx="11053">
                  <c:v>41127.041666666613</c:v>
                </c:pt>
                <c:pt idx="11054">
                  <c:v>41127.055555555562</c:v>
                </c:pt>
                <c:pt idx="11055">
                  <c:v>41127.069444444445</c:v>
                </c:pt>
                <c:pt idx="11056">
                  <c:v>41127.083333333336</c:v>
                </c:pt>
                <c:pt idx="11057">
                  <c:v>41127.097222222204</c:v>
                </c:pt>
                <c:pt idx="11058">
                  <c:v>41127.111111111066</c:v>
                </c:pt>
                <c:pt idx="11059">
                  <c:v>41127.124999999993</c:v>
                </c:pt>
                <c:pt idx="11060">
                  <c:v>41127.138888888891</c:v>
                </c:pt>
                <c:pt idx="11061">
                  <c:v>41127.152777777781</c:v>
                </c:pt>
                <c:pt idx="11062">
                  <c:v>41127.166666666613</c:v>
                </c:pt>
                <c:pt idx="11063">
                  <c:v>41127.180555555562</c:v>
                </c:pt>
                <c:pt idx="11064">
                  <c:v>41127.194444444445</c:v>
                </c:pt>
                <c:pt idx="11065">
                  <c:v>41127.208333333336</c:v>
                </c:pt>
                <c:pt idx="11066">
                  <c:v>41127.222222222204</c:v>
                </c:pt>
                <c:pt idx="11067">
                  <c:v>41127.236111111066</c:v>
                </c:pt>
                <c:pt idx="11068">
                  <c:v>41127.25</c:v>
                </c:pt>
                <c:pt idx="11069">
                  <c:v>41127.263888888876</c:v>
                </c:pt>
                <c:pt idx="11070">
                  <c:v>41127.277777777774</c:v>
                </c:pt>
                <c:pt idx="11071">
                  <c:v>41127.291666666577</c:v>
                </c:pt>
                <c:pt idx="11072">
                  <c:v>41127.305555555562</c:v>
                </c:pt>
                <c:pt idx="11073">
                  <c:v>41127.319444444496</c:v>
                </c:pt>
                <c:pt idx="11074">
                  <c:v>41127.333333333336</c:v>
                </c:pt>
                <c:pt idx="11075">
                  <c:v>41127.347222222219</c:v>
                </c:pt>
                <c:pt idx="11076">
                  <c:v>41127.361111111066</c:v>
                </c:pt>
                <c:pt idx="11077">
                  <c:v>41127.375</c:v>
                </c:pt>
                <c:pt idx="11078">
                  <c:v>41127.388888888956</c:v>
                </c:pt>
                <c:pt idx="11079">
                  <c:v>41127.402777777781</c:v>
                </c:pt>
                <c:pt idx="11080">
                  <c:v>41127.416666666664</c:v>
                </c:pt>
                <c:pt idx="11081">
                  <c:v>41127.430555555562</c:v>
                </c:pt>
                <c:pt idx="11082">
                  <c:v>41127.444444444496</c:v>
                </c:pt>
                <c:pt idx="11083">
                  <c:v>41127.458333333343</c:v>
                </c:pt>
                <c:pt idx="11084">
                  <c:v>41127.472222222219</c:v>
                </c:pt>
                <c:pt idx="11085">
                  <c:v>41127.486111111109</c:v>
                </c:pt>
                <c:pt idx="11086">
                  <c:v>41127.5</c:v>
                </c:pt>
                <c:pt idx="11087">
                  <c:v>41127.513888888891</c:v>
                </c:pt>
                <c:pt idx="11088">
                  <c:v>41127.527777777774</c:v>
                </c:pt>
                <c:pt idx="11089">
                  <c:v>41127.541666666613</c:v>
                </c:pt>
                <c:pt idx="11090">
                  <c:v>41127.555555555562</c:v>
                </c:pt>
                <c:pt idx="11091">
                  <c:v>41127.569444444445</c:v>
                </c:pt>
                <c:pt idx="11092">
                  <c:v>41127.583333333336</c:v>
                </c:pt>
                <c:pt idx="11093">
                  <c:v>41127.597222222204</c:v>
                </c:pt>
                <c:pt idx="11094">
                  <c:v>41127.611111111066</c:v>
                </c:pt>
                <c:pt idx="11095">
                  <c:v>41127.624999999993</c:v>
                </c:pt>
                <c:pt idx="11096">
                  <c:v>41127.638888888891</c:v>
                </c:pt>
                <c:pt idx="11097">
                  <c:v>41127.652777777781</c:v>
                </c:pt>
                <c:pt idx="11098">
                  <c:v>41127.666666666613</c:v>
                </c:pt>
                <c:pt idx="11099">
                  <c:v>41127.680555555562</c:v>
                </c:pt>
                <c:pt idx="11100">
                  <c:v>41127.694444444445</c:v>
                </c:pt>
                <c:pt idx="11101">
                  <c:v>41127.708333333336</c:v>
                </c:pt>
                <c:pt idx="11102">
                  <c:v>41127.722222222204</c:v>
                </c:pt>
                <c:pt idx="11103">
                  <c:v>41127.736111111066</c:v>
                </c:pt>
                <c:pt idx="11104">
                  <c:v>41127.75</c:v>
                </c:pt>
                <c:pt idx="11105">
                  <c:v>41127.763888888876</c:v>
                </c:pt>
                <c:pt idx="11106">
                  <c:v>41127.777777777774</c:v>
                </c:pt>
                <c:pt idx="11107">
                  <c:v>41127.791666666577</c:v>
                </c:pt>
                <c:pt idx="11108">
                  <c:v>41127.805555555562</c:v>
                </c:pt>
                <c:pt idx="11109">
                  <c:v>41127.819444444496</c:v>
                </c:pt>
                <c:pt idx="11110">
                  <c:v>41127.833333333336</c:v>
                </c:pt>
                <c:pt idx="11111">
                  <c:v>41127.847222222219</c:v>
                </c:pt>
                <c:pt idx="11112">
                  <c:v>41127.861111111066</c:v>
                </c:pt>
                <c:pt idx="11113">
                  <c:v>41127.875</c:v>
                </c:pt>
                <c:pt idx="11114">
                  <c:v>41127.888888888956</c:v>
                </c:pt>
                <c:pt idx="11115">
                  <c:v>41127.902777777781</c:v>
                </c:pt>
                <c:pt idx="11116">
                  <c:v>41127.916666666664</c:v>
                </c:pt>
                <c:pt idx="11117">
                  <c:v>41127.930555555562</c:v>
                </c:pt>
                <c:pt idx="11118">
                  <c:v>41127.944444444496</c:v>
                </c:pt>
                <c:pt idx="11119">
                  <c:v>41127.958333333343</c:v>
                </c:pt>
                <c:pt idx="11120">
                  <c:v>41127.972222222219</c:v>
                </c:pt>
                <c:pt idx="11121">
                  <c:v>41127.986111111109</c:v>
                </c:pt>
                <c:pt idx="11122">
                  <c:v>41128</c:v>
                </c:pt>
                <c:pt idx="11123">
                  <c:v>41128.013888888891</c:v>
                </c:pt>
                <c:pt idx="11124">
                  <c:v>41128.027777777774</c:v>
                </c:pt>
                <c:pt idx="11125">
                  <c:v>41128.041666666613</c:v>
                </c:pt>
                <c:pt idx="11126">
                  <c:v>41128.055555555562</c:v>
                </c:pt>
                <c:pt idx="11127">
                  <c:v>41128.069444444445</c:v>
                </c:pt>
                <c:pt idx="11128">
                  <c:v>41128.083333333336</c:v>
                </c:pt>
                <c:pt idx="11129">
                  <c:v>41128.097222222204</c:v>
                </c:pt>
                <c:pt idx="11130">
                  <c:v>41128.111111111066</c:v>
                </c:pt>
                <c:pt idx="11131">
                  <c:v>41128.124999999993</c:v>
                </c:pt>
                <c:pt idx="11132">
                  <c:v>41128.138888888891</c:v>
                </c:pt>
                <c:pt idx="11133">
                  <c:v>41128.152777777781</c:v>
                </c:pt>
                <c:pt idx="11134">
                  <c:v>41128.166666666613</c:v>
                </c:pt>
                <c:pt idx="11135">
                  <c:v>41128.180555555562</c:v>
                </c:pt>
                <c:pt idx="11136">
                  <c:v>41128.194444444445</c:v>
                </c:pt>
                <c:pt idx="11137">
                  <c:v>41128.208333333336</c:v>
                </c:pt>
                <c:pt idx="11138">
                  <c:v>41128.222222222204</c:v>
                </c:pt>
                <c:pt idx="11139">
                  <c:v>41128.236111111066</c:v>
                </c:pt>
                <c:pt idx="11140">
                  <c:v>41128.25</c:v>
                </c:pt>
                <c:pt idx="11141">
                  <c:v>41128.263888888876</c:v>
                </c:pt>
                <c:pt idx="11142">
                  <c:v>41128.277777777774</c:v>
                </c:pt>
                <c:pt idx="11143">
                  <c:v>41128.291666666577</c:v>
                </c:pt>
                <c:pt idx="11144">
                  <c:v>41128.305555555562</c:v>
                </c:pt>
                <c:pt idx="11145">
                  <c:v>41128.319444444496</c:v>
                </c:pt>
                <c:pt idx="11146">
                  <c:v>41128.333333333336</c:v>
                </c:pt>
                <c:pt idx="11147">
                  <c:v>41128.347222222219</c:v>
                </c:pt>
                <c:pt idx="11148">
                  <c:v>41128.361111111066</c:v>
                </c:pt>
                <c:pt idx="11149">
                  <c:v>41128.375</c:v>
                </c:pt>
                <c:pt idx="11150">
                  <c:v>41128.388888888956</c:v>
                </c:pt>
                <c:pt idx="11151">
                  <c:v>41128.402777777781</c:v>
                </c:pt>
                <c:pt idx="11152">
                  <c:v>41128.416666666664</c:v>
                </c:pt>
                <c:pt idx="11153">
                  <c:v>41128.430555555562</c:v>
                </c:pt>
                <c:pt idx="11154">
                  <c:v>41128.444444444496</c:v>
                </c:pt>
                <c:pt idx="11155">
                  <c:v>41128.458333333343</c:v>
                </c:pt>
                <c:pt idx="11156">
                  <c:v>41128.472222222219</c:v>
                </c:pt>
                <c:pt idx="11157">
                  <c:v>41128.486111111109</c:v>
                </c:pt>
                <c:pt idx="11158">
                  <c:v>41128.5</c:v>
                </c:pt>
                <c:pt idx="11159">
                  <c:v>41128.513888888891</c:v>
                </c:pt>
                <c:pt idx="11160">
                  <c:v>41128.527777777774</c:v>
                </c:pt>
                <c:pt idx="11161">
                  <c:v>41128.541666666613</c:v>
                </c:pt>
                <c:pt idx="11162">
                  <c:v>41128.555555555562</c:v>
                </c:pt>
                <c:pt idx="11163">
                  <c:v>41128.569444444445</c:v>
                </c:pt>
                <c:pt idx="11164">
                  <c:v>41128.583333333336</c:v>
                </c:pt>
                <c:pt idx="11165">
                  <c:v>41128.597222222204</c:v>
                </c:pt>
                <c:pt idx="11166">
                  <c:v>41128.611111111066</c:v>
                </c:pt>
                <c:pt idx="11167">
                  <c:v>41128.624999999993</c:v>
                </c:pt>
                <c:pt idx="11168">
                  <c:v>41128.638888888891</c:v>
                </c:pt>
                <c:pt idx="11169">
                  <c:v>41128.652777777781</c:v>
                </c:pt>
                <c:pt idx="11170">
                  <c:v>41128.666666666613</c:v>
                </c:pt>
                <c:pt idx="11171">
                  <c:v>41128.680555555562</c:v>
                </c:pt>
                <c:pt idx="11172">
                  <c:v>41128.694444444445</c:v>
                </c:pt>
                <c:pt idx="11173">
                  <c:v>41128.708333333336</c:v>
                </c:pt>
                <c:pt idx="11174">
                  <c:v>41128.722222222204</c:v>
                </c:pt>
                <c:pt idx="11175">
                  <c:v>41128.736111111066</c:v>
                </c:pt>
                <c:pt idx="11176">
                  <c:v>41128.75</c:v>
                </c:pt>
                <c:pt idx="11177">
                  <c:v>41128.763888888876</c:v>
                </c:pt>
                <c:pt idx="11178">
                  <c:v>41128.777777777774</c:v>
                </c:pt>
                <c:pt idx="11179">
                  <c:v>41128.791666666577</c:v>
                </c:pt>
                <c:pt idx="11180">
                  <c:v>41128.805555555562</c:v>
                </c:pt>
                <c:pt idx="11181">
                  <c:v>41128.819444444496</c:v>
                </c:pt>
                <c:pt idx="11182">
                  <c:v>41128.833333333336</c:v>
                </c:pt>
                <c:pt idx="11183">
                  <c:v>41128.847222222219</c:v>
                </c:pt>
                <c:pt idx="11184">
                  <c:v>41128.861111111066</c:v>
                </c:pt>
                <c:pt idx="11185">
                  <c:v>41128.875</c:v>
                </c:pt>
                <c:pt idx="11186">
                  <c:v>41128.888888888956</c:v>
                </c:pt>
                <c:pt idx="11187">
                  <c:v>41128.902777777781</c:v>
                </c:pt>
                <c:pt idx="11188">
                  <c:v>41128.916666666664</c:v>
                </c:pt>
                <c:pt idx="11189">
                  <c:v>41128.930555555562</c:v>
                </c:pt>
                <c:pt idx="11190">
                  <c:v>41128.944444444496</c:v>
                </c:pt>
                <c:pt idx="11191">
                  <c:v>41128.958333333343</c:v>
                </c:pt>
                <c:pt idx="11192">
                  <c:v>41128.972222222219</c:v>
                </c:pt>
                <c:pt idx="11193">
                  <c:v>41128.986111111109</c:v>
                </c:pt>
                <c:pt idx="11194">
                  <c:v>41129</c:v>
                </c:pt>
                <c:pt idx="11195">
                  <c:v>41129.013888888891</c:v>
                </c:pt>
                <c:pt idx="11196">
                  <c:v>41129.027777777774</c:v>
                </c:pt>
                <c:pt idx="11197">
                  <c:v>41129.041666666613</c:v>
                </c:pt>
                <c:pt idx="11198">
                  <c:v>41129.055555555562</c:v>
                </c:pt>
                <c:pt idx="11199">
                  <c:v>41129.069444444445</c:v>
                </c:pt>
                <c:pt idx="11200">
                  <c:v>41129.083333333336</c:v>
                </c:pt>
                <c:pt idx="11201">
                  <c:v>41129.097222222204</c:v>
                </c:pt>
                <c:pt idx="11202">
                  <c:v>41129.111111111066</c:v>
                </c:pt>
                <c:pt idx="11203">
                  <c:v>41129.124999999993</c:v>
                </c:pt>
                <c:pt idx="11204">
                  <c:v>41129.138888888891</c:v>
                </c:pt>
                <c:pt idx="11205">
                  <c:v>41129.152777777781</c:v>
                </c:pt>
                <c:pt idx="11206">
                  <c:v>41129.166666666613</c:v>
                </c:pt>
                <c:pt idx="11207">
                  <c:v>41129.180555555562</c:v>
                </c:pt>
                <c:pt idx="11208">
                  <c:v>41129.194444444445</c:v>
                </c:pt>
                <c:pt idx="11209">
                  <c:v>41129.208333333336</c:v>
                </c:pt>
                <c:pt idx="11210">
                  <c:v>41129.222222222204</c:v>
                </c:pt>
                <c:pt idx="11211">
                  <c:v>41129.236111111066</c:v>
                </c:pt>
                <c:pt idx="11212">
                  <c:v>41129.25</c:v>
                </c:pt>
                <c:pt idx="11213">
                  <c:v>41129.263888888876</c:v>
                </c:pt>
                <c:pt idx="11214">
                  <c:v>41129.277777777774</c:v>
                </c:pt>
                <c:pt idx="11215">
                  <c:v>41129.291666666577</c:v>
                </c:pt>
                <c:pt idx="11216">
                  <c:v>41129.305555555562</c:v>
                </c:pt>
                <c:pt idx="11217">
                  <c:v>41129.319444444496</c:v>
                </c:pt>
                <c:pt idx="11218">
                  <c:v>41129.333333333336</c:v>
                </c:pt>
                <c:pt idx="11219">
                  <c:v>41129.347222222219</c:v>
                </c:pt>
                <c:pt idx="11220">
                  <c:v>41129.361111111066</c:v>
                </c:pt>
                <c:pt idx="11221">
                  <c:v>41129.375</c:v>
                </c:pt>
                <c:pt idx="11222">
                  <c:v>41129.388888888956</c:v>
                </c:pt>
                <c:pt idx="11223">
                  <c:v>41129.402777777781</c:v>
                </c:pt>
                <c:pt idx="11224">
                  <c:v>41129.416666666664</c:v>
                </c:pt>
                <c:pt idx="11225">
                  <c:v>41129.430555555562</c:v>
                </c:pt>
                <c:pt idx="11226">
                  <c:v>41129.444444444496</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41129.541666666613</c:v>
                </c:pt>
                <c:pt idx="11237">
                  <c:v>41129.555555555562</c:v>
                </c:pt>
                <c:pt idx="11238">
                  <c:v>41129.569444444445</c:v>
                </c:pt>
                <c:pt idx="11239">
                  <c:v>41129.583333333336</c:v>
                </c:pt>
                <c:pt idx="11240">
                  <c:v>41129.597222222204</c:v>
                </c:pt>
                <c:pt idx="11241">
                  <c:v>41129.611111111066</c:v>
                </c:pt>
                <c:pt idx="11242">
                  <c:v>41129.624999999993</c:v>
                </c:pt>
                <c:pt idx="11243">
                  <c:v>41129.638888888891</c:v>
                </c:pt>
                <c:pt idx="11244">
                  <c:v>41129.652777777781</c:v>
                </c:pt>
                <c:pt idx="11245">
                  <c:v>41129.666666666613</c:v>
                </c:pt>
                <c:pt idx="11246">
                  <c:v>41129.680555555562</c:v>
                </c:pt>
                <c:pt idx="11247">
                  <c:v>41129.694444444445</c:v>
                </c:pt>
                <c:pt idx="11248">
                  <c:v>41129.708333333336</c:v>
                </c:pt>
                <c:pt idx="11249">
                  <c:v>41129.722222222204</c:v>
                </c:pt>
                <c:pt idx="11250">
                  <c:v>41129.736111111066</c:v>
                </c:pt>
                <c:pt idx="11251">
                  <c:v>41129.75</c:v>
                </c:pt>
                <c:pt idx="11252">
                  <c:v>41129.763888888876</c:v>
                </c:pt>
                <c:pt idx="11253">
                  <c:v>41129.777777777774</c:v>
                </c:pt>
                <c:pt idx="11254">
                  <c:v>41129.791666666577</c:v>
                </c:pt>
                <c:pt idx="11255">
                  <c:v>41129.805555555562</c:v>
                </c:pt>
                <c:pt idx="11256">
                  <c:v>41129.819444444496</c:v>
                </c:pt>
                <c:pt idx="11257">
                  <c:v>41129.833333333336</c:v>
                </c:pt>
                <c:pt idx="11258">
                  <c:v>41129.847222222219</c:v>
                </c:pt>
                <c:pt idx="11259">
                  <c:v>41129.861111111066</c:v>
                </c:pt>
                <c:pt idx="11260">
                  <c:v>41129.875</c:v>
                </c:pt>
                <c:pt idx="11261">
                  <c:v>41129.888888888956</c:v>
                </c:pt>
                <c:pt idx="11262">
                  <c:v>41129.902777777781</c:v>
                </c:pt>
                <c:pt idx="11263">
                  <c:v>41129.916666666664</c:v>
                </c:pt>
                <c:pt idx="11264">
                  <c:v>41129.930555555562</c:v>
                </c:pt>
                <c:pt idx="11265">
                  <c:v>41129.944444444496</c:v>
                </c:pt>
                <c:pt idx="11266">
                  <c:v>41129.958333333343</c:v>
                </c:pt>
                <c:pt idx="11267">
                  <c:v>41129.972222222219</c:v>
                </c:pt>
                <c:pt idx="11268">
                  <c:v>41129.986111111109</c:v>
                </c:pt>
                <c:pt idx="11269">
                  <c:v>41130</c:v>
                </c:pt>
                <c:pt idx="11270">
                  <c:v>41130.013888888891</c:v>
                </c:pt>
                <c:pt idx="11271">
                  <c:v>41130.027777777774</c:v>
                </c:pt>
                <c:pt idx="11272">
                  <c:v>41130.041666666613</c:v>
                </c:pt>
                <c:pt idx="11273">
                  <c:v>41130.055555555562</c:v>
                </c:pt>
                <c:pt idx="11274">
                  <c:v>41130.069444444445</c:v>
                </c:pt>
                <c:pt idx="11275">
                  <c:v>41130.083333333336</c:v>
                </c:pt>
                <c:pt idx="11276">
                  <c:v>41130.097222222204</c:v>
                </c:pt>
                <c:pt idx="11277">
                  <c:v>41130.111111111066</c:v>
                </c:pt>
                <c:pt idx="11278">
                  <c:v>41130.124999999993</c:v>
                </c:pt>
                <c:pt idx="11279">
                  <c:v>41130.138888888891</c:v>
                </c:pt>
                <c:pt idx="11280">
                  <c:v>41130.152777777781</c:v>
                </c:pt>
                <c:pt idx="11281">
                  <c:v>41130.166666666613</c:v>
                </c:pt>
                <c:pt idx="11282">
                  <c:v>41130.180555555562</c:v>
                </c:pt>
                <c:pt idx="11283">
                  <c:v>41130.194444444445</c:v>
                </c:pt>
                <c:pt idx="11284">
                  <c:v>41130.208333333336</c:v>
                </c:pt>
                <c:pt idx="11285">
                  <c:v>41130.222222222204</c:v>
                </c:pt>
                <c:pt idx="11286">
                  <c:v>41130.236111111066</c:v>
                </c:pt>
                <c:pt idx="11287">
                  <c:v>41130.25</c:v>
                </c:pt>
                <c:pt idx="11288">
                  <c:v>41130.263888888876</c:v>
                </c:pt>
                <c:pt idx="11289">
                  <c:v>41130.277777777774</c:v>
                </c:pt>
                <c:pt idx="11290">
                  <c:v>41130.291666666577</c:v>
                </c:pt>
                <c:pt idx="11291">
                  <c:v>41130.305555555562</c:v>
                </c:pt>
                <c:pt idx="11292">
                  <c:v>41130.319444444496</c:v>
                </c:pt>
                <c:pt idx="11293">
                  <c:v>41130.333333333336</c:v>
                </c:pt>
                <c:pt idx="11294">
                  <c:v>41130.347222222219</c:v>
                </c:pt>
                <c:pt idx="11295">
                  <c:v>41130.361111111066</c:v>
                </c:pt>
                <c:pt idx="11296">
                  <c:v>41130.375</c:v>
                </c:pt>
                <c:pt idx="11297">
                  <c:v>41130.388888888956</c:v>
                </c:pt>
                <c:pt idx="11298">
                  <c:v>41130.402777777781</c:v>
                </c:pt>
                <c:pt idx="11299">
                  <c:v>41130.416666666664</c:v>
                </c:pt>
                <c:pt idx="11300">
                  <c:v>41130.430555555562</c:v>
                </c:pt>
                <c:pt idx="11301">
                  <c:v>41130.444444444496</c:v>
                </c:pt>
                <c:pt idx="11302">
                  <c:v>41130.458333333343</c:v>
                </c:pt>
                <c:pt idx="11303">
                  <c:v>41130.472222222219</c:v>
                </c:pt>
                <c:pt idx="11304">
                  <c:v>41130.486111111109</c:v>
                </c:pt>
                <c:pt idx="11305">
                  <c:v>41130.5</c:v>
                </c:pt>
                <c:pt idx="11306">
                  <c:v>41130.513888888891</c:v>
                </c:pt>
                <c:pt idx="11307">
                  <c:v>41130.527777777774</c:v>
                </c:pt>
                <c:pt idx="11308">
                  <c:v>41130.541666666613</c:v>
                </c:pt>
                <c:pt idx="11309">
                  <c:v>41130.555555555562</c:v>
                </c:pt>
                <c:pt idx="11310">
                  <c:v>41130.569444444445</c:v>
                </c:pt>
                <c:pt idx="11311">
                  <c:v>41130.583333333336</c:v>
                </c:pt>
                <c:pt idx="11312">
                  <c:v>41130.597222222204</c:v>
                </c:pt>
                <c:pt idx="11313">
                  <c:v>41130.611111111066</c:v>
                </c:pt>
                <c:pt idx="11314">
                  <c:v>41130.624999999993</c:v>
                </c:pt>
                <c:pt idx="11315">
                  <c:v>41130.638888888891</c:v>
                </c:pt>
                <c:pt idx="11316">
                  <c:v>41130.652777777781</c:v>
                </c:pt>
                <c:pt idx="11317">
                  <c:v>41130.666666666613</c:v>
                </c:pt>
                <c:pt idx="11318">
                  <c:v>41130.680555555562</c:v>
                </c:pt>
                <c:pt idx="11319">
                  <c:v>41130.694444444445</c:v>
                </c:pt>
                <c:pt idx="11320">
                  <c:v>41130.708333333336</c:v>
                </c:pt>
                <c:pt idx="11321">
                  <c:v>41130.722222222204</c:v>
                </c:pt>
                <c:pt idx="11322">
                  <c:v>41130.736111111066</c:v>
                </c:pt>
                <c:pt idx="11323">
                  <c:v>41130.75</c:v>
                </c:pt>
                <c:pt idx="11324">
                  <c:v>41130.763888888876</c:v>
                </c:pt>
                <c:pt idx="11325">
                  <c:v>41130.777777777774</c:v>
                </c:pt>
                <c:pt idx="11326">
                  <c:v>41130.791666666577</c:v>
                </c:pt>
                <c:pt idx="11327">
                  <c:v>41130.805555555562</c:v>
                </c:pt>
                <c:pt idx="11328">
                  <c:v>41130.819444444496</c:v>
                </c:pt>
                <c:pt idx="11329">
                  <c:v>41130.833333333336</c:v>
                </c:pt>
                <c:pt idx="11330">
                  <c:v>41130.847222222219</c:v>
                </c:pt>
                <c:pt idx="11331">
                  <c:v>41130.861111111066</c:v>
                </c:pt>
                <c:pt idx="11332">
                  <c:v>41130.875</c:v>
                </c:pt>
                <c:pt idx="11333">
                  <c:v>41130.888888888956</c:v>
                </c:pt>
                <c:pt idx="11334">
                  <c:v>41130.902777777781</c:v>
                </c:pt>
                <c:pt idx="11335">
                  <c:v>41130.916666666664</c:v>
                </c:pt>
                <c:pt idx="11336">
                  <c:v>41130.930555555562</c:v>
                </c:pt>
                <c:pt idx="11337">
                  <c:v>41130.944444444496</c:v>
                </c:pt>
                <c:pt idx="11338">
                  <c:v>41130.958333333343</c:v>
                </c:pt>
                <c:pt idx="11339">
                  <c:v>41130.972222222219</c:v>
                </c:pt>
                <c:pt idx="11340">
                  <c:v>41130.986111111109</c:v>
                </c:pt>
                <c:pt idx="11341">
                  <c:v>41131</c:v>
                </c:pt>
                <c:pt idx="11342">
                  <c:v>41131.013888888891</c:v>
                </c:pt>
                <c:pt idx="11343">
                  <c:v>41131.027777777774</c:v>
                </c:pt>
                <c:pt idx="11344">
                  <c:v>41131.041666666613</c:v>
                </c:pt>
                <c:pt idx="11345">
                  <c:v>41131.055555555562</c:v>
                </c:pt>
                <c:pt idx="11346">
                  <c:v>41131.069444444445</c:v>
                </c:pt>
                <c:pt idx="11347">
                  <c:v>41131.083333333336</c:v>
                </c:pt>
                <c:pt idx="11348">
                  <c:v>41131.097222222204</c:v>
                </c:pt>
                <c:pt idx="11349">
                  <c:v>41131.111111111066</c:v>
                </c:pt>
                <c:pt idx="11350">
                  <c:v>41131.124999999993</c:v>
                </c:pt>
                <c:pt idx="11351">
                  <c:v>41131.138888888891</c:v>
                </c:pt>
                <c:pt idx="11352">
                  <c:v>41131.152777777781</c:v>
                </c:pt>
                <c:pt idx="11353">
                  <c:v>41131.166666666613</c:v>
                </c:pt>
                <c:pt idx="11354">
                  <c:v>41131.180555555562</c:v>
                </c:pt>
                <c:pt idx="11355">
                  <c:v>41131.194444444445</c:v>
                </c:pt>
                <c:pt idx="11356">
                  <c:v>41131.208333333336</c:v>
                </c:pt>
                <c:pt idx="11357">
                  <c:v>41131.222222222204</c:v>
                </c:pt>
                <c:pt idx="11358">
                  <c:v>41131.236111111066</c:v>
                </c:pt>
                <c:pt idx="11359">
                  <c:v>41131.25</c:v>
                </c:pt>
                <c:pt idx="11360">
                  <c:v>41131.263888888876</c:v>
                </c:pt>
                <c:pt idx="11361">
                  <c:v>41131.277777777774</c:v>
                </c:pt>
                <c:pt idx="11362">
                  <c:v>41131.291666666577</c:v>
                </c:pt>
                <c:pt idx="11363">
                  <c:v>41131.305555555562</c:v>
                </c:pt>
                <c:pt idx="11364">
                  <c:v>41131.319444444496</c:v>
                </c:pt>
                <c:pt idx="11365">
                  <c:v>41131.333333333336</c:v>
                </c:pt>
                <c:pt idx="11366">
                  <c:v>41131.347222222219</c:v>
                </c:pt>
                <c:pt idx="11367">
                  <c:v>41131.361111111066</c:v>
                </c:pt>
                <c:pt idx="11368">
                  <c:v>41131.375</c:v>
                </c:pt>
                <c:pt idx="11369">
                  <c:v>41131.388888888956</c:v>
                </c:pt>
                <c:pt idx="11370">
                  <c:v>41131.402777777781</c:v>
                </c:pt>
                <c:pt idx="11371">
                  <c:v>41131.416666666664</c:v>
                </c:pt>
                <c:pt idx="11372">
                  <c:v>41131.430555555562</c:v>
                </c:pt>
                <c:pt idx="11373">
                  <c:v>41131.444444444496</c:v>
                </c:pt>
                <c:pt idx="11374">
                  <c:v>41131.458333333343</c:v>
                </c:pt>
                <c:pt idx="11375">
                  <c:v>41131.472222222219</c:v>
                </c:pt>
                <c:pt idx="11376">
                  <c:v>41131.486111111109</c:v>
                </c:pt>
                <c:pt idx="11377">
                  <c:v>41131.5</c:v>
                </c:pt>
                <c:pt idx="11378">
                  <c:v>41131.513888888891</c:v>
                </c:pt>
                <c:pt idx="11379">
                  <c:v>41131.527777777774</c:v>
                </c:pt>
                <c:pt idx="11380">
                  <c:v>41131.541666666613</c:v>
                </c:pt>
                <c:pt idx="11381">
                  <c:v>41131.555555555562</c:v>
                </c:pt>
                <c:pt idx="11382">
                  <c:v>41131.569444444445</c:v>
                </c:pt>
                <c:pt idx="11383">
                  <c:v>41131.583333333336</c:v>
                </c:pt>
                <c:pt idx="11384">
                  <c:v>41131.597222222204</c:v>
                </c:pt>
                <c:pt idx="11385">
                  <c:v>41131.611111111066</c:v>
                </c:pt>
                <c:pt idx="11386">
                  <c:v>41131.624999999993</c:v>
                </c:pt>
                <c:pt idx="11387">
                  <c:v>41131.638888888891</c:v>
                </c:pt>
                <c:pt idx="11388">
                  <c:v>41131.652777777781</c:v>
                </c:pt>
                <c:pt idx="11389">
                  <c:v>41131.666666666613</c:v>
                </c:pt>
                <c:pt idx="11390">
                  <c:v>41131.680555555562</c:v>
                </c:pt>
                <c:pt idx="11391">
                  <c:v>41131.694444444445</c:v>
                </c:pt>
                <c:pt idx="11392">
                  <c:v>41131.708333333336</c:v>
                </c:pt>
                <c:pt idx="11393">
                  <c:v>41131.722222222204</c:v>
                </c:pt>
                <c:pt idx="11394">
                  <c:v>41131.736111111066</c:v>
                </c:pt>
                <c:pt idx="11395">
                  <c:v>41131.75</c:v>
                </c:pt>
                <c:pt idx="11396">
                  <c:v>41131.763888888876</c:v>
                </c:pt>
                <c:pt idx="11397">
                  <c:v>41131.777777777774</c:v>
                </c:pt>
                <c:pt idx="11398">
                  <c:v>41131.791666666577</c:v>
                </c:pt>
                <c:pt idx="11399">
                  <c:v>41131.805555555562</c:v>
                </c:pt>
                <c:pt idx="11400">
                  <c:v>41131.819444444496</c:v>
                </c:pt>
                <c:pt idx="11401">
                  <c:v>41131.833333333336</c:v>
                </c:pt>
                <c:pt idx="11402">
                  <c:v>41131.847222222219</c:v>
                </c:pt>
                <c:pt idx="11403">
                  <c:v>41131.861111111066</c:v>
                </c:pt>
                <c:pt idx="11404">
                  <c:v>41131.875</c:v>
                </c:pt>
                <c:pt idx="11405">
                  <c:v>41131.888888888956</c:v>
                </c:pt>
                <c:pt idx="11406">
                  <c:v>41131.902777777781</c:v>
                </c:pt>
                <c:pt idx="11407">
                  <c:v>41131.916666666664</c:v>
                </c:pt>
                <c:pt idx="11408">
                  <c:v>41131.930555555562</c:v>
                </c:pt>
                <c:pt idx="11409">
                  <c:v>41131.944444444496</c:v>
                </c:pt>
                <c:pt idx="11410">
                  <c:v>41131.958333333343</c:v>
                </c:pt>
                <c:pt idx="11411">
                  <c:v>41131.972222222219</c:v>
                </c:pt>
                <c:pt idx="11412">
                  <c:v>41131.986111111109</c:v>
                </c:pt>
                <c:pt idx="11413">
                  <c:v>41132</c:v>
                </c:pt>
                <c:pt idx="11414">
                  <c:v>41132.013888888891</c:v>
                </c:pt>
                <c:pt idx="11415">
                  <c:v>41132.027777777774</c:v>
                </c:pt>
                <c:pt idx="11416">
                  <c:v>41132.041666666613</c:v>
                </c:pt>
                <c:pt idx="11417">
                  <c:v>41132.055555555562</c:v>
                </c:pt>
                <c:pt idx="11418">
                  <c:v>41132.069444444445</c:v>
                </c:pt>
                <c:pt idx="11419">
                  <c:v>41132.083333333336</c:v>
                </c:pt>
                <c:pt idx="11420">
                  <c:v>41132.097222222204</c:v>
                </c:pt>
                <c:pt idx="11421">
                  <c:v>41132.111111111066</c:v>
                </c:pt>
                <c:pt idx="11422">
                  <c:v>41132.124999999993</c:v>
                </c:pt>
                <c:pt idx="11423">
                  <c:v>41132.138888888891</c:v>
                </c:pt>
                <c:pt idx="11424">
                  <c:v>41132.152777777781</c:v>
                </c:pt>
                <c:pt idx="11425">
                  <c:v>41132.166666666613</c:v>
                </c:pt>
                <c:pt idx="11426">
                  <c:v>41132.180555555562</c:v>
                </c:pt>
                <c:pt idx="11427">
                  <c:v>41132.194444444445</c:v>
                </c:pt>
                <c:pt idx="11428">
                  <c:v>41132.208333333336</c:v>
                </c:pt>
                <c:pt idx="11429">
                  <c:v>41132.222222222204</c:v>
                </c:pt>
                <c:pt idx="11430">
                  <c:v>41132.236111111066</c:v>
                </c:pt>
                <c:pt idx="11431">
                  <c:v>41132.25</c:v>
                </c:pt>
                <c:pt idx="11432">
                  <c:v>41132.263888888876</c:v>
                </c:pt>
                <c:pt idx="11433">
                  <c:v>41132.277777777774</c:v>
                </c:pt>
                <c:pt idx="11434">
                  <c:v>41132.291666666577</c:v>
                </c:pt>
                <c:pt idx="11435">
                  <c:v>41132.305555555562</c:v>
                </c:pt>
                <c:pt idx="11436">
                  <c:v>41132.319444444496</c:v>
                </c:pt>
                <c:pt idx="11437">
                  <c:v>41132.333333333336</c:v>
                </c:pt>
                <c:pt idx="11438">
                  <c:v>41132.347222222219</c:v>
                </c:pt>
                <c:pt idx="11439">
                  <c:v>41132.361111111066</c:v>
                </c:pt>
                <c:pt idx="11440">
                  <c:v>41132.375</c:v>
                </c:pt>
                <c:pt idx="11441">
                  <c:v>41132.388888888956</c:v>
                </c:pt>
                <c:pt idx="11442">
                  <c:v>41132.402777777781</c:v>
                </c:pt>
                <c:pt idx="11443">
                  <c:v>41132.416666666664</c:v>
                </c:pt>
                <c:pt idx="11444">
                  <c:v>41132.430555555562</c:v>
                </c:pt>
                <c:pt idx="11445">
                  <c:v>41132.444444444496</c:v>
                </c:pt>
                <c:pt idx="11446">
                  <c:v>41132.458333333343</c:v>
                </c:pt>
                <c:pt idx="11447">
                  <c:v>41132.472222222219</c:v>
                </c:pt>
                <c:pt idx="11448">
                  <c:v>41132.486111111109</c:v>
                </c:pt>
                <c:pt idx="11449">
                  <c:v>41132.5</c:v>
                </c:pt>
                <c:pt idx="11450">
                  <c:v>41132.513888888891</c:v>
                </c:pt>
                <c:pt idx="11451">
                  <c:v>41132.527777777774</c:v>
                </c:pt>
                <c:pt idx="11452">
                  <c:v>41132.541666666613</c:v>
                </c:pt>
                <c:pt idx="11453">
                  <c:v>41132.555555555562</c:v>
                </c:pt>
                <c:pt idx="11454">
                  <c:v>41132.569444444445</c:v>
                </c:pt>
                <c:pt idx="11455">
                  <c:v>41132.583333333336</c:v>
                </c:pt>
                <c:pt idx="11456">
                  <c:v>41132.597222222204</c:v>
                </c:pt>
                <c:pt idx="11457">
                  <c:v>41132.611111111066</c:v>
                </c:pt>
                <c:pt idx="11458">
                  <c:v>41132.624999999993</c:v>
                </c:pt>
                <c:pt idx="11459">
                  <c:v>41132.638888888891</c:v>
                </c:pt>
                <c:pt idx="11460">
                  <c:v>41132.652777777781</c:v>
                </c:pt>
                <c:pt idx="11461">
                  <c:v>41132.666666666613</c:v>
                </c:pt>
                <c:pt idx="11462">
                  <c:v>41132.680555555562</c:v>
                </c:pt>
                <c:pt idx="11463">
                  <c:v>41132.694444444445</c:v>
                </c:pt>
                <c:pt idx="11464">
                  <c:v>41132.708333333336</c:v>
                </c:pt>
                <c:pt idx="11465">
                  <c:v>41132.722222222204</c:v>
                </c:pt>
                <c:pt idx="11466">
                  <c:v>41132.736111111066</c:v>
                </c:pt>
                <c:pt idx="11467">
                  <c:v>41132.75</c:v>
                </c:pt>
                <c:pt idx="11468">
                  <c:v>41132.763888888876</c:v>
                </c:pt>
                <c:pt idx="11469">
                  <c:v>41132.777777777774</c:v>
                </c:pt>
                <c:pt idx="11470">
                  <c:v>41132.791666666577</c:v>
                </c:pt>
                <c:pt idx="11471">
                  <c:v>41132.805555555562</c:v>
                </c:pt>
                <c:pt idx="11472">
                  <c:v>41132.819444444496</c:v>
                </c:pt>
                <c:pt idx="11473">
                  <c:v>41132.833333333336</c:v>
                </c:pt>
                <c:pt idx="11474">
                  <c:v>41132.847222222219</c:v>
                </c:pt>
                <c:pt idx="11475">
                  <c:v>41132.861111111066</c:v>
                </c:pt>
                <c:pt idx="11476">
                  <c:v>41132.875</c:v>
                </c:pt>
                <c:pt idx="11477">
                  <c:v>41132.888888888956</c:v>
                </c:pt>
                <c:pt idx="11478">
                  <c:v>41132.902777777781</c:v>
                </c:pt>
                <c:pt idx="11479">
                  <c:v>41132.916666666664</c:v>
                </c:pt>
                <c:pt idx="11480">
                  <c:v>41132.930555555562</c:v>
                </c:pt>
                <c:pt idx="11481">
                  <c:v>41132.944444444496</c:v>
                </c:pt>
                <c:pt idx="11482">
                  <c:v>41132.958333333343</c:v>
                </c:pt>
                <c:pt idx="11483">
                  <c:v>41132.972222222219</c:v>
                </c:pt>
                <c:pt idx="11484">
                  <c:v>41132.986111111109</c:v>
                </c:pt>
                <c:pt idx="11485">
                  <c:v>41133</c:v>
                </c:pt>
                <c:pt idx="11486">
                  <c:v>41133.013888888891</c:v>
                </c:pt>
                <c:pt idx="11487">
                  <c:v>41133.027777777774</c:v>
                </c:pt>
                <c:pt idx="11488">
                  <c:v>41133.041666666613</c:v>
                </c:pt>
                <c:pt idx="11489">
                  <c:v>41133.055555555562</c:v>
                </c:pt>
                <c:pt idx="11490">
                  <c:v>41133.069444444445</c:v>
                </c:pt>
                <c:pt idx="11491">
                  <c:v>41133.083333333336</c:v>
                </c:pt>
                <c:pt idx="11492">
                  <c:v>41133.097222222204</c:v>
                </c:pt>
                <c:pt idx="11493">
                  <c:v>41133.111111111066</c:v>
                </c:pt>
                <c:pt idx="11494">
                  <c:v>41133.124999999993</c:v>
                </c:pt>
                <c:pt idx="11495">
                  <c:v>41133.138888888891</c:v>
                </c:pt>
                <c:pt idx="11496">
                  <c:v>41133.152777777781</c:v>
                </c:pt>
                <c:pt idx="11497">
                  <c:v>41133.166666666613</c:v>
                </c:pt>
                <c:pt idx="11498">
                  <c:v>41133.180555555562</c:v>
                </c:pt>
                <c:pt idx="11499">
                  <c:v>41133.194444444445</c:v>
                </c:pt>
                <c:pt idx="11500">
                  <c:v>41133.208333333336</c:v>
                </c:pt>
                <c:pt idx="11501">
                  <c:v>41133.222222222204</c:v>
                </c:pt>
                <c:pt idx="11502">
                  <c:v>41133.236111111066</c:v>
                </c:pt>
                <c:pt idx="11503">
                  <c:v>41133.25</c:v>
                </c:pt>
                <c:pt idx="11504">
                  <c:v>41133.263888888876</c:v>
                </c:pt>
                <c:pt idx="11505">
                  <c:v>41133.277777777774</c:v>
                </c:pt>
                <c:pt idx="11506">
                  <c:v>41133.291666666577</c:v>
                </c:pt>
                <c:pt idx="11507">
                  <c:v>41133.305555555562</c:v>
                </c:pt>
                <c:pt idx="11508">
                  <c:v>41133.319444444496</c:v>
                </c:pt>
                <c:pt idx="11509">
                  <c:v>41133.333333333336</c:v>
                </c:pt>
                <c:pt idx="11510">
                  <c:v>41133.347222222219</c:v>
                </c:pt>
                <c:pt idx="11511">
                  <c:v>41133.361111111066</c:v>
                </c:pt>
                <c:pt idx="11512">
                  <c:v>41133.375</c:v>
                </c:pt>
                <c:pt idx="11513">
                  <c:v>41133.388888888956</c:v>
                </c:pt>
                <c:pt idx="11514">
                  <c:v>41133.402777777781</c:v>
                </c:pt>
                <c:pt idx="11515">
                  <c:v>41133.416666666664</c:v>
                </c:pt>
                <c:pt idx="11516">
                  <c:v>41133.430555555562</c:v>
                </c:pt>
                <c:pt idx="11517">
                  <c:v>41133.444444444496</c:v>
                </c:pt>
                <c:pt idx="11518">
                  <c:v>41133.458333333343</c:v>
                </c:pt>
                <c:pt idx="11519">
                  <c:v>41133.472222222219</c:v>
                </c:pt>
                <c:pt idx="11520">
                  <c:v>41133.486111111109</c:v>
                </c:pt>
                <c:pt idx="11521">
                  <c:v>41133.5</c:v>
                </c:pt>
                <c:pt idx="11522">
                  <c:v>41133.513888888891</c:v>
                </c:pt>
                <c:pt idx="11523">
                  <c:v>41133.527777777774</c:v>
                </c:pt>
                <c:pt idx="11524">
                  <c:v>41133.541666666613</c:v>
                </c:pt>
                <c:pt idx="11525">
                  <c:v>41133.555555555562</c:v>
                </c:pt>
                <c:pt idx="11526">
                  <c:v>41133.569444444445</c:v>
                </c:pt>
                <c:pt idx="11527">
                  <c:v>41133.583333333336</c:v>
                </c:pt>
                <c:pt idx="11528">
                  <c:v>41133.597222222204</c:v>
                </c:pt>
                <c:pt idx="11529">
                  <c:v>41133.611111111066</c:v>
                </c:pt>
                <c:pt idx="11530">
                  <c:v>41133.624999999993</c:v>
                </c:pt>
                <c:pt idx="11531">
                  <c:v>41133.638888888891</c:v>
                </c:pt>
                <c:pt idx="11532">
                  <c:v>41133.652777777781</c:v>
                </c:pt>
                <c:pt idx="11533">
                  <c:v>41133.666666666613</c:v>
                </c:pt>
                <c:pt idx="11534">
                  <c:v>41133.680555555562</c:v>
                </c:pt>
                <c:pt idx="11535">
                  <c:v>41133.694444444445</c:v>
                </c:pt>
                <c:pt idx="11536">
                  <c:v>41133.708333333336</c:v>
                </c:pt>
                <c:pt idx="11537">
                  <c:v>41133.722222222204</c:v>
                </c:pt>
                <c:pt idx="11538">
                  <c:v>41133.736111111066</c:v>
                </c:pt>
                <c:pt idx="11539">
                  <c:v>41133.75</c:v>
                </c:pt>
                <c:pt idx="11540">
                  <c:v>41133.763888888876</c:v>
                </c:pt>
                <c:pt idx="11541">
                  <c:v>41133.777777777774</c:v>
                </c:pt>
                <c:pt idx="11542">
                  <c:v>41133.791666666577</c:v>
                </c:pt>
                <c:pt idx="11543">
                  <c:v>41133.805555555562</c:v>
                </c:pt>
                <c:pt idx="11544">
                  <c:v>41133.819444444496</c:v>
                </c:pt>
                <c:pt idx="11545">
                  <c:v>41133.833333333336</c:v>
                </c:pt>
                <c:pt idx="11546">
                  <c:v>41133.847222222219</c:v>
                </c:pt>
                <c:pt idx="11547">
                  <c:v>41133.861111111066</c:v>
                </c:pt>
                <c:pt idx="11548">
                  <c:v>41133.875</c:v>
                </c:pt>
                <c:pt idx="11549">
                  <c:v>41133.888888888956</c:v>
                </c:pt>
                <c:pt idx="11550">
                  <c:v>41133.902777777781</c:v>
                </c:pt>
                <c:pt idx="11551">
                  <c:v>41133.916666666664</c:v>
                </c:pt>
                <c:pt idx="11552">
                  <c:v>41133.930555555562</c:v>
                </c:pt>
                <c:pt idx="11553">
                  <c:v>41133.944444444496</c:v>
                </c:pt>
                <c:pt idx="11554">
                  <c:v>41133.958333333343</c:v>
                </c:pt>
                <c:pt idx="11555">
                  <c:v>41133.972222222219</c:v>
                </c:pt>
                <c:pt idx="11556">
                  <c:v>41133.986111111109</c:v>
                </c:pt>
                <c:pt idx="11557">
                  <c:v>41134</c:v>
                </c:pt>
                <c:pt idx="11558">
                  <c:v>41134.013888888891</c:v>
                </c:pt>
                <c:pt idx="11559">
                  <c:v>41134.027777777774</c:v>
                </c:pt>
                <c:pt idx="11560">
                  <c:v>41134.041666666613</c:v>
                </c:pt>
                <c:pt idx="11561">
                  <c:v>41134.055555555562</c:v>
                </c:pt>
                <c:pt idx="11562">
                  <c:v>41134.069444444445</c:v>
                </c:pt>
                <c:pt idx="11563">
                  <c:v>41134.083333333336</c:v>
                </c:pt>
                <c:pt idx="11564">
                  <c:v>41134.097222222204</c:v>
                </c:pt>
                <c:pt idx="11565">
                  <c:v>41134.111111111066</c:v>
                </c:pt>
                <c:pt idx="11566">
                  <c:v>41134.124999999993</c:v>
                </c:pt>
                <c:pt idx="11567">
                  <c:v>41134.138888888891</c:v>
                </c:pt>
                <c:pt idx="11568">
                  <c:v>41134.152777777781</c:v>
                </c:pt>
                <c:pt idx="11569">
                  <c:v>41134.166666666613</c:v>
                </c:pt>
                <c:pt idx="11570">
                  <c:v>41134.180555555562</c:v>
                </c:pt>
                <c:pt idx="11571">
                  <c:v>41134.194444444445</c:v>
                </c:pt>
                <c:pt idx="11572">
                  <c:v>41134.208333333336</c:v>
                </c:pt>
                <c:pt idx="11573">
                  <c:v>41134.222222222204</c:v>
                </c:pt>
                <c:pt idx="11574">
                  <c:v>41134.236111111066</c:v>
                </c:pt>
                <c:pt idx="11575">
                  <c:v>41134.25</c:v>
                </c:pt>
                <c:pt idx="11576">
                  <c:v>41134.263888888876</c:v>
                </c:pt>
                <c:pt idx="11577">
                  <c:v>41134.277777777774</c:v>
                </c:pt>
                <c:pt idx="11578">
                  <c:v>41134.291666666577</c:v>
                </c:pt>
                <c:pt idx="11579">
                  <c:v>41134.305555555562</c:v>
                </c:pt>
                <c:pt idx="11580">
                  <c:v>41134.319444444496</c:v>
                </c:pt>
                <c:pt idx="11581">
                  <c:v>41134.333333333336</c:v>
                </c:pt>
                <c:pt idx="11582">
                  <c:v>41134.347222222219</c:v>
                </c:pt>
                <c:pt idx="11583">
                  <c:v>41134.361111111066</c:v>
                </c:pt>
                <c:pt idx="11584">
                  <c:v>41134.375</c:v>
                </c:pt>
                <c:pt idx="11585">
                  <c:v>41134.388888888956</c:v>
                </c:pt>
                <c:pt idx="11586">
                  <c:v>41134.402777777781</c:v>
                </c:pt>
                <c:pt idx="11587">
                  <c:v>41134.416666666664</c:v>
                </c:pt>
                <c:pt idx="11588">
                  <c:v>41134.430555555562</c:v>
                </c:pt>
                <c:pt idx="11589">
                  <c:v>41134.444444444496</c:v>
                </c:pt>
                <c:pt idx="11590">
                  <c:v>41134.458333333343</c:v>
                </c:pt>
                <c:pt idx="11591">
                  <c:v>41134.472222222219</c:v>
                </c:pt>
                <c:pt idx="11592">
                  <c:v>41134.486111111109</c:v>
                </c:pt>
                <c:pt idx="11593">
                  <c:v>41134.5</c:v>
                </c:pt>
                <c:pt idx="11594">
                  <c:v>41134.513888888891</c:v>
                </c:pt>
                <c:pt idx="11595">
                  <c:v>41134.527777777774</c:v>
                </c:pt>
                <c:pt idx="11596">
                  <c:v>41134.541666666613</c:v>
                </c:pt>
                <c:pt idx="11597">
                  <c:v>41134.555555555562</c:v>
                </c:pt>
                <c:pt idx="11598">
                  <c:v>41134.569444444445</c:v>
                </c:pt>
                <c:pt idx="11599">
                  <c:v>41134.583333333336</c:v>
                </c:pt>
                <c:pt idx="11600">
                  <c:v>41134.597222222204</c:v>
                </c:pt>
                <c:pt idx="11601">
                  <c:v>41134.611111111066</c:v>
                </c:pt>
                <c:pt idx="11602">
                  <c:v>41134.624999999993</c:v>
                </c:pt>
                <c:pt idx="11603">
                  <c:v>41134.638888888891</c:v>
                </c:pt>
                <c:pt idx="11604">
                  <c:v>41134.652777777781</c:v>
                </c:pt>
                <c:pt idx="11605">
                  <c:v>41134.666666666613</c:v>
                </c:pt>
                <c:pt idx="11606">
                  <c:v>41134.680555555562</c:v>
                </c:pt>
                <c:pt idx="11607">
                  <c:v>41134.694444444445</c:v>
                </c:pt>
                <c:pt idx="11608">
                  <c:v>41134.708333333336</c:v>
                </c:pt>
                <c:pt idx="11609">
                  <c:v>41134.722222222204</c:v>
                </c:pt>
                <c:pt idx="11610">
                  <c:v>41134.736111111066</c:v>
                </c:pt>
                <c:pt idx="11611">
                  <c:v>41134.75</c:v>
                </c:pt>
                <c:pt idx="11612">
                  <c:v>41134.763888888876</c:v>
                </c:pt>
                <c:pt idx="11613">
                  <c:v>41134.777777777774</c:v>
                </c:pt>
                <c:pt idx="11614">
                  <c:v>41134.791666666577</c:v>
                </c:pt>
                <c:pt idx="11615">
                  <c:v>41134.805555555562</c:v>
                </c:pt>
                <c:pt idx="11616">
                  <c:v>41134.819444444496</c:v>
                </c:pt>
                <c:pt idx="11617">
                  <c:v>41134.833333333336</c:v>
                </c:pt>
                <c:pt idx="11618">
                  <c:v>41134.847222222219</c:v>
                </c:pt>
                <c:pt idx="11619">
                  <c:v>41134.861111111066</c:v>
                </c:pt>
                <c:pt idx="11620">
                  <c:v>41134.875</c:v>
                </c:pt>
                <c:pt idx="11621">
                  <c:v>41134.888888888956</c:v>
                </c:pt>
                <c:pt idx="11622">
                  <c:v>41134.902777777781</c:v>
                </c:pt>
                <c:pt idx="11623">
                  <c:v>41134.916666666664</c:v>
                </c:pt>
                <c:pt idx="11624">
                  <c:v>41134.930555555562</c:v>
                </c:pt>
                <c:pt idx="11625">
                  <c:v>41134.944444444496</c:v>
                </c:pt>
                <c:pt idx="11626">
                  <c:v>41134.958333333343</c:v>
                </c:pt>
                <c:pt idx="11627">
                  <c:v>41134.972222222219</c:v>
                </c:pt>
                <c:pt idx="11628">
                  <c:v>41134.986111111109</c:v>
                </c:pt>
                <c:pt idx="11629">
                  <c:v>41135</c:v>
                </c:pt>
                <c:pt idx="11630">
                  <c:v>41135.013888888891</c:v>
                </c:pt>
                <c:pt idx="11631">
                  <c:v>41135.027777777774</c:v>
                </c:pt>
                <c:pt idx="11632">
                  <c:v>41135.041666666613</c:v>
                </c:pt>
                <c:pt idx="11633">
                  <c:v>41135.055555555562</c:v>
                </c:pt>
                <c:pt idx="11634">
                  <c:v>41135.069444444445</c:v>
                </c:pt>
                <c:pt idx="11635">
                  <c:v>41135.083333333336</c:v>
                </c:pt>
                <c:pt idx="11636">
                  <c:v>41135.097222222204</c:v>
                </c:pt>
                <c:pt idx="11637">
                  <c:v>41135.111111111066</c:v>
                </c:pt>
                <c:pt idx="11638">
                  <c:v>41135.124999999993</c:v>
                </c:pt>
                <c:pt idx="11639">
                  <c:v>41135.138888888891</c:v>
                </c:pt>
                <c:pt idx="11640">
                  <c:v>41135.152777777781</c:v>
                </c:pt>
                <c:pt idx="11641">
                  <c:v>41135.166666666613</c:v>
                </c:pt>
                <c:pt idx="11642">
                  <c:v>41135.180555555562</c:v>
                </c:pt>
                <c:pt idx="11643">
                  <c:v>41135.194444444445</c:v>
                </c:pt>
                <c:pt idx="11644">
                  <c:v>41135.208333333336</c:v>
                </c:pt>
                <c:pt idx="11645">
                  <c:v>41135.222222222204</c:v>
                </c:pt>
                <c:pt idx="11646">
                  <c:v>41135.236111111066</c:v>
                </c:pt>
                <c:pt idx="11647">
                  <c:v>41135.25</c:v>
                </c:pt>
                <c:pt idx="11648">
                  <c:v>41135.263888888876</c:v>
                </c:pt>
                <c:pt idx="11649">
                  <c:v>41135.277777777774</c:v>
                </c:pt>
                <c:pt idx="11650">
                  <c:v>41135.291666666577</c:v>
                </c:pt>
                <c:pt idx="11651">
                  <c:v>41135.305555555562</c:v>
                </c:pt>
                <c:pt idx="11652">
                  <c:v>41135.319444444496</c:v>
                </c:pt>
                <c:pt idx="11653">
                  <c:v>41135.333333333336</c:v>
                </c:pt>
                <c:pt idx="11654">
                  <c:v>41135.347222222219</c:v>
                </c:pt>
                <c:pt idx="11655">
                  <c:v>41135.361111111066</c:v>
                </c:pt>
                <c:pt idx="11656">
                  <c:v>41135.375</c:v>
                </c:pt>
                <c:pt idx="11657">
                  <c:v>41135.388888888956</c:v>
                </c:pt>
                <c:pt idx="11658">
                  <c:v>41135.402777777781</c:v>
                </c:pt>
                <c:pt idx="11659">
                  <c:v>41135.416666666664</c:v>
                </c:pt>
                <c:pt idx="11660">
                  <c:v>41135.430555555562</c:v>
                </c:pt>
                <c:pt idx="11661">
                  <c:v>41135.444444444496</c:v>
                </c:pt>
                <c:pt idx="11662">
                  <c:v>41135.458333333343</c:v>
                </c:pt>
                <c:pt idx="11663">
                  <c:v>41135.472222222219</c:v>
                </c:pt>
                <c:pt idx="11664">
                  <c:v>41135.486111111109</c:v>
                </c:pt>
                <c:pt idx="11665">
                  <c:v>41135.5</c:v>
                </c:pt>
                <c:pt idx="11666">
                  <c:v>41135.513888888891</c:v>
                </c:pt>
                <c:pt idx="11667">
                  <c:v>41135.527777777774</c:v>
                </c:pt>
                <c:pt idx="11668">
                  <c:v>41135.541666666613</c:v>
                </c:pt>
                <c:pt idx="11669">
                  <c:v>41135.555555555562</c:v>
                </c:pt>
                <c:pt idx="11670">
                  <c:v>41135.569444444445</c:v>
                </c:pt>
                <c:pt idx="11671">
                  <c:v>41135.583333333336</c:v>
                </c:pt>
                <c:pt idx="11672">
                  <c:v>41135.597222222204</c:v>
                </c:pt>
                <c:pt idx="11673">
                  <c:v>41135.611111111066</c:v>
                </c:pt>
                <c:pt idx="11674">
                  <c:v>41135.624999999993</c:v>
                </c:pt>
                <c:pt idx="11675">
                  <c:v>41135.638888888891</c:v>
                </c:pt>
                <c:pt idx="11676">
                  <c:v>41135.652777777781</c:v>
                </c:pt>
                <c:pt idx="11677">
                  <c:v>41135.666666666613</c:v>
                </c:pt>
                <c:pt idx="11678">
                  <c:v>41135.680555555562</c:v>
                </c:pt>
                <c:pt idx="11679">
                  <c:v>41135.694444444445</c:v>
                </c:pt>
                <c:pt idx="11680">
                  <c:v>41135.708333333336</c:v>
                </c:pt>
                <c:pt idx="11681">
                  <c:v>41135.722222222204</c:v>
                </c:pt>
                <c:pt idx="11682">
                  <c:v>41135.736111111066</c:v>
                </c:pt>
                <c:pt idx="11683">
                  <c:v>41135.75</c:v>
                </c:pt>
                <c:pt idx="11684">
                  <c:v>41135.763888888876</c:v>
                </c:pt>
                <c:pt idx="11685">
                  <c:v>41135.777777777774</c:v>
                </c:pt>
                <c:pt idx="11686">
                  <c:v>41135.791666666577</c:v>
                </c:pt>
                <c:pt idx="11687">
                  <c:v>41135.805555555562</c:v>
                </c:pt>
                <c:pt idx="11688">
                  <c:v>41135.819444444496</c:v>
                </c:pt>
                <c:pt idx="11689">
                  <c:v>41135.833333333336</c:v>
                </c:pt>
                <c:pt idx="11690">
                  <c:v>41135.847222222219</c:v>
                </c:pt>
                <c:pt idx="11691">
                  <c:v>41135.861111111066</c:v>
                </c:pt>
                <c:pt idx="11692">
                  <c:v>41135.875</c:v>
                </c:pt>
                <c:pt idx="11693">
                  <c:v>41135.888888888956</c:v>
                </c:pt>
                <c:pt idx="11694">
                  <c:v>41135.902777777781</c:v>
                </c:pt>
                <c:pt idx="11695">
                  <c:v>41135.916666666664</c:v>
                </c:pt>
                <c:pt idx="11696">
                  <c:v>41135.930555555562</c:v>
                </c:pt>
                <c:pt idx="11697">
                  <c:v>41135.944444444496</c:v>
                </c:pt>
                <c:pt idx="11698">
                  <c:v>41135.958333333343</c:v>
                </c:pt>
                <c:pt idx="11699">
                  <c:v>41135.972222222219</c:v>
                </c:pt>
                <c:pt idx="11700">
                  <c:v>41135.986111111109</c:v>
                </c:pt>
                <c:pt idx="11701">
                  <c:v>41136</c:v>
                </c:pt>
                <c:pt idx="11702">
                  <c:v>41136.013888888891</c:v>
                </c:pt>
                <c:pt idx="11703">
                  <c:v>41136.027777777774</c:v>
                </c:pt>
                <c:pt idx="11704">
                  <c:v>41136.041666666613</c:v>
                </c:pt>
                <c:pt idx="11705">
                  <c:v>41136.055555555562</c:v>
                </c:pt>
                <c:pt idx="11706">
                  <c:v>41136.069444444445</c:v>
                </c:pt>
                <c:pt idx="11707">
                  <c:v>41136.083333333336</c:v>
                </c:pt>
                <c:pt idx="11708">
                  <c:v>41136.097222222204</c:v>
                </c:pt>
                <c:pt idx="11709">
                  <c:v>41136.111111111066</c:v>
                </c:pt>
                <c:pt idx="11710">
                  <c:v>41136.124999999993</c:v>
                </c:pt>
                <c:pt idx="11711">
                  <c:v>41136.138888888891</c:v>
                </c:pt>
                <c:pt idx="11712">
                  <c:v>41136.152777777781</c:v>
                </c:pt>
                <c:pt idx="11713">
                  <c:v>41136.166666666613</c:v>
                </c:pt>
                <c:pt idx="11714">
                  <c:v>41136.180555555562</c:v>
                </c:pt>
                <c:pt idx="11715">
                  <c:v>41136.194444444445</c:v>
                </c:pt>
                <c:pt idx="11716">
                  <c:v>41136.208333333336</c:v>
                </c:pt>
                <c:pt idx="11717">
                  <c:v>41136.222222222204</c:v>
                </c:pt>
                <c:pt idx="11718">
                  <c:v>41136.236111111066</c:v>
                </c:pt>
                <c:pt idx="11719">
                  <c:v>41136.25</c:v>
                </c:pt>
                <c:pt idx="11720">
                  <c:v>41136.263888888876</c:v>
                </c:pt>
                <c:pt idx="11721">
                  <c:v>41136.277777777774</c:v>
                </c:pt>
                <c:pt idx="11722">
                  <c:v>41136.291666666577</c:v>
                </c:pt>
                <c:pt idx="11723">
                  <c:v>41136.305555555562</c:v>
                </c:pt>
                <c:pt idx="11724">
                  <c:v>41136.319444444496</c:v>
                </c:pt>
                <c:pt idx="11725">
                  <c:v>41136.333333333336</c:v>
                </c:pt>
                <c:pt idx="11726">
                  <c:v>41136.347222222219</c:v>
                </c:pt>
                <c:pt idx="11727">
                  <c:v>41136.361111111066</c:v>
                </c:pt>
                <c:pt idx="11728">
                  <c:v>41136.375</c:v>
                </c:pt>
                <c:pt idx="11729">
                  <c:v>41136.388888888956</c:v>
                </c:pt>
                <c:pt idx="11730">
                  <c:v>41136.402777777781</c:v>
                </c:pt>
                <c:pt idx="11731">
                  <c:v>41136.416666666664</c:v>
                </c:pt>
                <c:pt idx="11732">
                  <c:v>41136.430555555562</c:v>
                </c:pt>
                <c:pt idx="11733">
                  <c:v>41136.444444444496</c:v>
                </c:pt>
                <c:pt idx="11734">
                  <c:v>41136.458333333343</c:v>
                </c:pt>
                <c:pt idx="11735">
                  <c:v>41136.472222222219</c:v>
                </c:pt>
                <c:pt idx="11736">
                  <c:v>41136.486111111109</c:v>
                </c:pt>
                <c:pt idx="11737">
                  <c:v>41136.5</c:v>
                </c:pt>
                <c:pt idx="11738">
                  <c:v>41136.513888888891</c:v>
                </c:pt>
                <c:pt idx="11739">
                  <c:v>41136.527777777774</c:v>
                </c:pt>
                <c:pt idx="11740">
                  <c:v>41136.541666666613</c:v>
                </c:pt>
                <c:pt idx="11741">
                  <c:v>41136.555555555562</c:v>
                </c:pt>
                <c:pt idx="11742">
                  <c:v>41136.569444444445</c:v>
                </c:pt>
                <c:pt idx="11743">
                  <c:v>41136.583333333336</c:v>
                </c:pt>
                <c:pt idx="11744">
                  <c:v>41136.597222222204</c:v>
                </c:pt>
                <c:pt idx="11745">
                  <c:v>41136.611111111066</c:v>
                </c:pt>
                <c:pt idx="11746">
                  <c:v>41136.624999999993</c:v>
                </c:pt>
                <c:pt idx="11747">
                  <c:v>41136.638888888891</c:v>
                </c:pt>
                <c:pt idx="11748">
                  <c:v>41136.652777777781</c:v>
                </c:pt>
                <c:pt idx="11749">
                  <c:v>41136.666666666613</c:v>
                </c:pt>
                <c:pt idx="11750">
                  <c:v>41136.680555555562</c:v>
                </c:pt>
                <c:pt idx="11751">
                  <c:v>41136.694444444445</c:v>
                </c:pt>
                <c:pt idx="11752">
                  <c:v>41136.708333333336</c:v>
                </c:pt>
                <c:pt idx="11753">
                  <c:v>41136.722222222204</c:v>
                </c:pt>
                <c:pt idx="11754">
                  <c:v>41136.736111111066</c:v>
                </c:pt>
                <c:pt idx="11755">
                  <c:v>41136.75</c:v>
                </c:pt>
                <c:pt idx="11756">
                  <c:v>41136.763888888876</c:v>
                </c:pt>
                <c:pt idx="11757">
                  <c:v>41136.777777777774</c:v>
                </c:pt>
                <c:pt idx="11758">
                  <c:v>41136.791666666577</c:v>
                </c:pt>
                <c:pt idx="11759">
                  <c:v>41136.805555555562</c:v>
                </c:pt>
                <c:pt idx="11760">
                  <c:v>41136.819444444496</c:v>
                </c:pt>
                <c:pt idx="11761">
                  <c:v>41136.833333333336</c:v>
                </c:pt>
                <c:pt idx="11762">
                  <c:v>41136.847222222219</c:v>
                </c:pt>
                <c:pt idx="11763">
                  <c:v>41136.861111111066</c:v>
                </c:pt>
                <c:pt idx="11764">
                  <c:v>41136.875</c:v>
                </c:pt>
                <c:pt idx="11765">
                  <c:v>41136.888888888956</c:v>
                </c:pt>
                <c:pt idx="11766">
                  <c:v>41136.902777777781</c:v>
                </c:pt>
                <c:pt idx="11767">
                  <c:v>41136.916666666664</c:v>
                </c:pt>
                <c:pt idx="11768">
                  <c:v>41136.930555555562</c:v>
                </c:pt>
                <c:pt idx="11769">
                  <c:v>41136.944444444496</c:v>
                </c:pt>
                <c:pt idx="11770">
                  <c:v>41136.958333333343</c:v>
                </c:pt>
                <c:pt idx="11771">
                  <c:v>41136.972222222219</c:v>
                </c:pt>
                <c:pt idx="11772">
                  <c:v>41136.986111111109</c:v>
                </c:pt>
                <c:pt idx="11773">
                  <c:v>41137</c:v>
                </c:pt>
                <c:pt idx="11774">
                  <c:v>41137.013888888891</c:v>
                </c:pt>
                <c:pt idx="11775">
                  <c:v>41137.027777777774</c:v>
                </c:pt>
                <c:pt idx="11776">
                  <c:v>41137.041666666613</c:v>
                </c:pt>
                <c:pt idx="11777">
                  <c:v>41137.055555555562</c:v>
                </c:pt>
                <c:pt idx="11778">
                  <c:v>41137.069444444445</c:v>
                </c:pt>
                <c:pt idx="11779">
                  <c:v>41137.083333333336</c:v>
                </c:pt>
                <c:pt idx="11780">
                  <c:v>41137.097222222204</c:v>
                </c:pt>
                <c:pt idx="11781">
                  <c:v>41137.111111111066</c:v>
                </c:pt>
                <c:pt idx="11782">
                  <c:v>41137.124999999993</c:v>
                </c:pt>
                <c:pt idx="11783">
                  <c:v>41137.138888888891</c:v>
                </c:pt>
                <c:pt idx="11784">
                  <c:v>41137.152777777781</c:v>
                </c:pt>
                <c:pt idx="11785">
                  <c:v>41137.166666666613</c:v>
                </c:pt>
                <c:pt idx="11786">
                  <c:v>41137.180555555562</c:v>
                </c:pt>
                <c:pt idx="11787">
                  <c:v>41137.194444444445</c:v>
                </c:pt>
                <c:pt idx="11788">
                  <c:v>41137.208333333336</c:v>
                </c:pt>
                <c:pt idx="11789">
                  <c:v>41137.222222222204</c:v>
                </c:pt>
                <c:pt idx="11790">
                  <c:v>41137.236111111066</c:v>
                </c:pt>
                <c:pt idx="11791">
                  <c:v>41137.25</c:v>
                </c:pt>
                <c:pt idx="11792">
                  <c:v>41137.263888888876</c:v>
                </c:pt>
                <c:pt idx="11793">
                  <c:v>41137.277777777774</c:v>
                </c:pt>
                <c:pt idx="11794">
                  <c:v>41137.291666666577</c:v>
                </c:pt>
                <c:pt idx="11795">
                  <c:v>41137.305555555562</c:v>
                </c:pt>
                <c:pt idx="11796">
                  <c:v>41137.319444444496</c:v>
                </c:pt>
                <c:pt idx="11797">
                  <c:v>41137.333333333336</c:v>
                </c:pt>
                <c:pt idx="11798">
                  <c:v>41137.347222222219</c:v>
                </c:pt>
                <c:pt idx="11799">
                  <c:v>41137.361111111066</c:v>
                </c:pt>
                <c:pt idx="11800">
                  <c:v>41137.375</c:v>
                </c:pt>
                <c:pt idx="11801">
                  <c:v>41137.388888888956</c:v>
                </c:pt>
                <c:pt idx="11802">
                  <c:v>41137.402777777781</c:v>
                </c:pt>
                <c:pt idx="11803">
                  <c:v>41137.416666666664</c:v>
                </c:pt>
                <c:pt idx="11804">
                  <c:v>41137.430555555562</c:v>
                </c:pt>
                <c:pt idx="11805">
                  <c:v>41137.444444444496</c:v>
                </c:pt>
                <c:pt idx="11806">
                  <c:v>41137.458333333343</c:v>
                </c:pt>
                <c:pt idx="11807">
                  <c:v>41137.472222222219</c:v>
                </c:pt>
                <c:pt idx="11808">
                  <c:v>41137.486111111109</c:v>
                </c:pt>
                <c:pt idx="11809">
                  <c:v>41137.5</c:v>
                </c:pt>
                <c:pt idx="11810">
                  <c:v>41137.513888888891</c:v>
                </c:pt>
                <c:pt idx="11811">
                  <c:v>41137.527777777774</c:v>
                </c:pt>
                <c:pt idx="11812">
                  <c:v>41137.541666666613</c:v>
                </c:pt>
                <c:pt idx="11813">
                  <c:v>41137.555555555562</c:v>
                </c:pt>
                <c:pt idx="11814">
                  <c:v>41137.569444444445</c:v>
                </c:pt>
                <c:pt idx="11815">
                  <c:v>41137.583333333336</c:v>
                </c:pt>
                <c:pt idx="11816">
                  <c:v>41137.597222222204</c:v>
                </c:pt>
                <c:pt idx="11817">
                  <c:v>41137.611111111066</c:v>
                </c:pt>
                <c:pt idx="11818">
                  <c:v>41137.624999999993</c:v>
                </c:pt>
                <c:pt idx="11819">
                  <c:v>41137.638888888891</c:v>
                </c:pt>
                <c:pt idx="11820">
                  <c:v>41137.652777777781</c:v>
                </c:pt>
                <c:pt idx="11821">
                  <c:v>41137.666666666613</c:v>
                </c:pt>
                <c:pt idx="11822">
                  <c:v>41137.680555555562</c:v>
                </c:pt>
                <c:pt idx="11823">
                  <c:v>41137.694444444445</c:v>
                </c:pt>
                <c:pt idx="11824">
                  <c:v>41137.708333333336</c:v>
                </c:pt>
                <c:pt idx="11825">
                  <c:v>41137.722222222204</c:v>
                </c:pt>
                <c:pt idx="11826">
                  <c:v>41137.736111111066</c:v>
                </c:pt>
                <c:pt idx="11827">
                  <c:v>41137.75</c:v>
                </c:pt>
                <c:pt idx="11828">
                  <c:v>41137.763888888876</c:v>
                </c:pt>
                <c:pt idx="11829">
                  <c:v>41137.777777777774</c:v>
                </c:pt>
                <c:pt idx="11830">
                  <c:v>41137.791666666577</c:v>
                </c:pt>
                <c:pt idx="11831">
                  <c:v>41137.805555555562</c:v>
                </c:pt>
                <c:pt idx="11832">
                  <c:v>41137.819444444496</c:v>
                </c:pt>
                <c:pt idx="11833">
                  <c:v>41137.833333333336</c:v>
                </c:pt>
                <c:pt idx="11834">
                  <c:v>41137.847222222219</c:v>
                </c:pt>
                <c:pt idx="11835">
                  <c:v>41137.861111111066</c:v>
                </c:pt>
                <c:pt idx="11836">
                  <c:v>41137.875</c:v>
                </c:pt>
                <c:pt idx="11837">
                  <c:v>41137.888888888956</c:v>
                </c:pt>
                <c:pt idx="11838">
                  <c:v>41137.902777777781</c:v>
                </c:pt>
                <c:pt idx="11839">
                  <c:v>41137.916666666664</c:v>
                </c:pt>
                <c:pt idx="11840">
                  <c:v>41137.930555555562</c:v>
                </c:pt>
                <c:pt idx="11841">
                  <c:v>41137.944444444496</c:v>
                </c:pt>
                <c:pt idx="11842">
                  <c:v>41137.958333333343</c:v>
                </c:pt>
                <c:pt idx="11843">
                  <c:v>41137.972222222219</c:v>
                </c:pt>
                <c:pt idx="11844">
                  <c:v>41137.986111111109</c:v>
                </c:pt>
                <c:pt idx="11845">
                  <c:v>41138</c:v>
                </c:pt>
                <c:pt idx="11846">
                  <c:v>41138.013888888891</c:v>
                </c:pt>
                <c:pt idx="11847">
                  <c:v>41138.027777777774</c:v>
                </c:pt>
                <c:pt idx="11848">
                  <c:v>41138.041666666613</c:v>
                </c:pt>
                <c:pt idx="11849">
                  <c:v>41138.055555555562</c:v>
                </c:pt>
                <c:pt idx="11850">
                  <c:v>41138.069444444445</c:v>
                </c:pt>
                <c:pt idx="11851">
                  <c:v>41138.083333333336</c:v>
                </c:pt>
                <c:pt idx="11852">
                  <c:v>41138.097222222204</c:v>
                </c:pt>
                <c:pt idx="11853">
                  <c:v>41138.111111111066</c:v>
                </c:pt>
                <c:pt idx="11854">
                  <c:v>41138.124999999993</c:v>
                </c:pt>
                <c:pt idx="11855">
                  <c:v>41138.138888888891</c:v>
                </c:pt>
                <c:pt idx="11856">
                  <c:v>41138.152777777781</c:v>
                </c:pt>
                <c:pt idx="11857">
                  <c:v>41138.166666666613</c:v>
                </c:pt>
                <c:pt idx="11858">
                  <c:v>41138.180555555562</c:v>
                </c:pt>
                <c:pt idx="11859">
                  <c:v>41138.194444444445</c:v>
                </c:pt>
                <c:pt idx="11860">
                  <c:v>41138.208333333336</c:v>
                </c:pt>
                <c:pt idx="11861">
                  <c:v>41138.222222222204</c:v>
                </c:pt>
                <c:pt idx="11862">
                  <c:v>41138.236111111066</c:v>
                </c:pt>
                <c:pt idx="11863">
                  <c:v>41138.25</c:v>
                </c:pt>
                <c:pt idx="11864">
                  <c:v>41138.263888888876</c:v>
                </c:pt>
                <c:pt idx="11865">
                  <c:v>41138.277777777774</c:v>
                </c:pt>
                <c:pt idx="11866">
                  <c:v>41138.291666666577</c:v>
                </c:pt>
                <c:pt idx="11867">
                  <c:v>41138.305555555562</c:v>
                </c:pt>
                <c:pt idx="11868">
                  <c:v>41138.319444444496</c:v>
                </c:pt>
                <c:pt idx="11869">
                  <c:v>41138.333333333336</c:v>
                </c:pt>
                <c:pt idx="11870">
                  <c:v>41138.347222222219</c:v>
                </c:pt>
                <c:pt idx="11871">
                  <c:v>41138.361111111066</c:v>
                </c:pt>
                <c:pt idx="11872">
                  <c:v>41138.375</c:v>
                </c:pt>
                <c:pt idx="11873">
                  <c:v>41138.388888888956</c:v>
                </c:pt>
                <c:pt idx="11874">
                  <c:v>41138.402777777781</c:v>
                </c:pt>
                <c:pt idx="11875">
                  <c:v>41138.416666666664</c:v>
                </c:pt>
                <c:pt idx="11876">
                  <c:v>41138.430555555562</c:v>
                </c:pt>
                <c:pt idx="11877">
                  <c:v>41138.444444444496</c:v>
                </c:pt>
                <c:pt idx="11878">
                  <c:v>41138.458333333343</c:v>
                </c:pt>
                <c:pt idx="11879">
                  <c:v>41138.472222222219</c:v>
                </c:pt>
                <c:pt idx="11880">
                  <c:v>41138.486111111109</c:v>
                </c:pt>
                <c:pt idx="11881">
                  <c:v>41138.5</c:v>
                </c:pt>
                <c:pt idx="11882">
                  <c:v>41138.513888888891</c:v>
                </c:pt>
                <c:pt idx="11883">
                  <c:v>41138.527777777774</c:v>
                </c:pt>
                <c:pt idx="11884">
                  <c:v>41138.541666666613</c:v>
                </c:pt>
                <c:pt idx="11885">
                  <c:v>41138.555555555562</c:v>
                </c:pt>
                <c:pt idx="11886">
                  <c:v>41138.569444444445</c:v>
                </c:pt>
                <c:pt idx="11887">
                  <c:v>41138.583333333336</c:v>
                </c:pt>
                <c:pt idx="11888">
                  <c:v>41138.597222222204</c:v>
                </c:pt>
                <c:pt idx="11889">
                  <c:v>41138.611111111066</c:v>
                </c:pt>
                <c:pt idx="11890">
                  <c:v>41138.624999999993</c:v>
                </c:pt>
                <c:pt idx="11891">
                  <c:v>41138.638888888891</c:v>
                </c:pt>
                <c:pt idx="11892">
                  <c:v>41138.652777777781</c:v>
                </c:pt>
                <c:pt idx="11893">
                  <c:v>41138.666666666613</c:v>
                </c:pt>
                <c:pt idx="11894">
                  <c:v>41138.680555555562</c:v>
                </c:pt>
                <c:pt idx="11895">
                  <c:v>41138.694444444445</c:v>
                </c:pt>
                <c:pt idx="11896">
                  <c:v>41138.708333333336</c:v>
                </c:pt>
                <c:pt idx="11897">
                  <c:v>41138.722222222204</c:v>
                </c:pt>
                <c:pt idx="11898">
                  <c:v>41138.736111111066</c:v>
                </c:pt>
                <c:pt idx="11899">
                  <c:v>41138.75</c:v>
                </c:pt>
                <c:pt idx="11900">
                  <c:v>41138.763888888876</c:v>
                </c:pt>
                <c:pt idx="11901">
                  <c:v>41138.777777777774</c:v>
                </c:pt>
                <c:pt idx="11902">
                  <c:v>41138.791666666577</c:v>
                </c:pt>
                <c:pt idx="11903">
                  <c:v>41138.805555555562</c:v>
                </c:pt>
                <c:pt idx="11904">
                  <c:v>41138.819444444496</c:v>
                </c:pt>
                <c:pt idx="11905">
                  <c:v>41138.833333333336</c:v>
                </c:pt>
                <c:pt idx="11906">
                  <c:v>41138.847222222219</c:v>
                </c:pt>
                <c:pt idx="11907">
                  <c:v>41138.861111111066</c:v>
                </c:pt>
                <c:pt idx="11908">
                  <c:v>41138.875</c:v>
                </c:pt>
                <c:pt idx="11909">
                  <c:v>41138.888888888956</c:v>
                </c:pt>
                <c:pt idx="11910">
                  <c:v>41138.902777777781</c:v>
                </c:pt>
                <c:pt idx="11911">
                  <c:v>41138.916666666664</c:v>
                </c:pt>
                <c:pt idx="11912">
                  <c:v>41138.930555555562</c:v>
                </c:pt>
                <c:pt idx="11913">
                  <c:v>41138.944444444496</c:v>
                </c:pt>
                <c:pt idx="11914">
                  <c:v>41138.958333333343</c:v>
                </c:pt>
                <c:pt idx="11915">
                  <c:v>41138.972222222219</c:v>
                </c:pt>
                <c:pt idx="11916">
                  <c:v>41138.986111111109</c:v>
                </c:pt>
                <c:pt idx="11917">
                  <c:v>41139</c:v>
                </c:pt>
                <c:pt idx="11918">
                  <c:v>41139.013888888891</c:v>
                </c:pt>
                <c:pt idx="11919">
                  <c:v>41139.027777777774</c:v>
                </c:pt>
                <c:pt idx="11920">
                  <c:v>41139.041666666613</c:v>
                </c:pt>
                <c:pt idx="11921">
                  <c:v>41139.055555555562</c:v>
                </c:pt>
                <c:pt idx="11922">
                  <c:v>41139.069444444445</c:v>
                </c:pt>
                <c:pt idx="11923">
                  <c:v>41139.083333333336</c:v>
                </c:pt>
                <c:pt idx="11924">
                  <c:v>41139.097222222204</c:v>
                </c:pt>
                <c:pt idx="11925">
                  <c:v>41139.111111111066</c:v>
                </c:pt>
                <c:pt idx="11926">
                  <c:v>41139.124999999993</c:v>
                </c:pt>
                <c:pt idx="11927">
                  <c:v>41139.138888888891</c:v>
                </c:pt>
                <c:pt idx="11928">
                  <c:v>41139.152777777781</c:v>
                </c:pt>
                <c:pt idx="11929">
                  <c:v>41139.166666666613</c:v>
                </c:pt>
                <c:pt idx="11930">
                  <c:v>41139.180555555562</c:v>
                </c:pt>
                <c:pt idx="11931">
                  <c:v>41139.194444444445</c:v>
                </c:pt>
                <c:pt idx="11932">
                  <c:v>41139.208333333336</c:v>
                </c:pt>
                <c:pt idx="11933">
                  <c:v>41139.222222222204</c:v>
                </c:pt>
                <c:pt idx="11934">
                  <c:v>41139.236111111066</c:v>
                </c:pt>
                <c:pt idx="11935">
                  <c:v>41139.25</c:v>
                </c:pt>
                <c:pt idx="11936">
                  <c:v>41139.263888888876</c:v>
                </c:pt>
                <c:pt idx="11937">
                  <c:v>41139.277777777774</c:v>
                </c:pt>
                <c:pt idx="11938">
                  <c:v>41139.291666666577</c:v>
                </c:pt>
                <c:pt idx="11939">
                  <c:v>41139.305555555562</c:v>
                </c:pt>
                <c:pt idx="11940">
                  <c:v>41139.319444444496</c:v>
                </c:pt>
                <c:pt idx="11941">
                  <c:v>41139.333333333336</c:v>
                </c:pt>
                <c:pt idx="11942">
                  <c:v>41139.347222222219</c:v>
                </c:pt>
                <c:pt idx="11943">
                  <c:v>41139.361111111066</c:v>
                </c:pt>
                <c:pt idx="11944">
                  <c:v>41139.375</c:v>
                </c:pt>
                <c:pt idx="11945">
                  <c:v>41139.388888888956</c:v>
                </c:pt>
                <c:pt idx="11946">
                  <c:v>41139.402777777781</c:v>
                </c:pt>
                <c:pt idx="11947">
                  <c:v>41139.416666666664</c:v>
                </c:pt>
                <c:pt idx="11948">
                  <c:v>41139.430555555562</c:v>
                </c:pt>
                <c:pt idx="11949">
                  <c:v>41139.444444444496</c:v>
                </c:pt>
                <c:pt idx="11950">
                  <c:v>41139.458333333343</c:v>
                </c:pt>
                <c:pt idx="11951">
                  <c:v>41139.472222222219</c:v>
                </c:pt>
                <c:pt idx="11952">
                  <c:v>41139.486111111109</c:v>
                </c:pt>
                <c:pt idx="11953">
                  <c:v>41139.5</c:v>
                </c:pt>
                <c:pt idx="11954">
                  <c:v>41139.513888888891</c:v>
                </c:pt>
                <c:pt idx="11955">
                  <c:v>41139.527777777774</c:v>
                </c:pt>
                <c:pt idx="11956">
                  <c:v>41139.541666666613</c:v>
                </c:pt>
                <c:pt idx="11957">
                  <c:v>41139.555555555562</c:v>
                </c:pt>
                <c:pt idx="11958">
                  <c:v>41139.569444444445</c:v>
                </c:pt>
                <c:pt idx="11959">
                  <c:v>41139.583333333336</c:v>
                </c:pt>
                <c:pt idx="11960">
                  <c:v>41139.597222222204</c:v>
                </c:pt>
                <c:pt idx="11961">
                  <c:v>41139.611111111066</c:v>
                </c:pt>
                <c:pt idx="11962">
                  <c:v>41139.624999999993</c:v>
                </c:pt>
                <c:pt idx="11963">
                  <c:v>41139.638888888891</c:v>
                </c:pt>
                <c:pt idx="11964">
                  <c:v>41139.652777777781</c:v>
                </c:pt>
                <c:pt idx="11965">
                  <c:v>41139.666666666613</c:v>
                </c:pt>
                <c:pt idx="11966">
                  <c:v>41139.680555555562</c:v>
                </c:pt>
                <c:pt idx="11967">
                  <c:v>41139.694444444445</c:v>
                </c:pt>
                <c:pt idx="11968">
                  <c:v>41139.708333333336</c:v>
                </c:pt>
                <c:pt idx="11969">
                  <c:v>41139.722222222204</c:v>
                </c:pt>
                <c:pt idx="11970">
                  <c:v>41139.736111111066</c:v>
                </c:pt>
                <c:pt idx="11971">
                  <c:v>41139.75</c:v>
                </c:pt>
                <c:pt idx="11972">
                  <c:v>41139.763888888876</c:v>
                </c:pt>
                <c:pt idx="11973">
                  <c:v>41139.777777777774</c:v>
                </c:pt>
                <c:pt idx="11974">
                  <c:v>41139.791666666577</c:v>
                </c:pt>
                <c:pt idx="11975">
                  <c:v>41139.805555555562</c:v>
                </c:pt>
                <c:pt idx="11976">
                  <c:v>41139.819444444496</c:v>
                </c:pt>
                <c:pt idx="11977">
                  <c:v>41139.833333333336</c:v>
                </c:pt>
                <c:pt idx="11978">
                  <c:v>41139.847222222219</c:v>
                </c:pt>
                <c:pt idx="11979">
                  <c:v>41139.861111111066</c:v>
                </c:pt>
                <c:pt idx="11980">
                  <c:v>41139.875</c:v>
                </c:pt>
                <c:pt idx="11981">
                  <c:v>41139.888888888956</c:v>
                </c:pt>
                <c:pt idx="11982">
                  <c:v>41139.902777777781</c:v>
                </c:pt>
                <c:pt idx="11983">
                  <c:v>41139.916666666664</c:v>
                </c:pt>
                <c:pt idx="11984">
                  <c:v>41139.930555555562</c:v>
                </c:pt>
                <c:pt idx="11985">
                  <c:v>41139.944444444496</c:v>
                </c:pt>
                <c:pt idx="11986">
                  <c:v>41139.958333333343</c:v>
                </c:pt>
                <c:pt idx="11987">
                  <c:v>41139.972222222219</c:v>
                </c:pt>
                <c:pt idx="11988">
                  <c:v>41139.986111111109</c:v>
                </c:pt>
                <c:pt idx="11989">
                  <c:v>41140</c:v>
                </c:pt>
                <c:pt idx="11990">
                  <c:v>41140.013888888891</c:v>
                </c:pt>
                <c:pt idx="11991">
                  <c:v>41140.027777777774</c:v>
                </c:pt>
                <c:pt idx="11992">
                  <c:v>41140.041666666613</c:v>
                </c:pt>
                <c:pt idx="11993">
                  <c:v>41140.055555555562</c:v>
                </c:pt>
                <c:pt idx="11994">
                  <c:v>41140.069444444445</c:v>
                </c:pt>
                <c:pt idx="11995">
                  <c:v>41140.083333333336</c:v>
                </c:pt>
                <c:pt idx="11996">
                  <c:v>41140.097222222204</c:v>
                </c:pt>
                <c:pt idx="11997">
                  <c:v>41140.111111111066</c:v>
                </c:pt>
                <c:pt idx="11998">
                  <c:v>41140.124999999993</c:v>
                </c:pt>
                <c:pt idx="11999">
                  <c:v>41140.138888888891</c:v>
                </c:pt>
                <c:pt idx="12000">
                  <c:v>41140.152777777781</c:v>
                </c:pt>
                <c:pt idx="12001">
                  <c:v>41140.166666666613</c:v>
                </c:pt>
                <c:pt idx="12002">
                  <c:v>41140.180555555562</c:v>
                </c:pt>
                <c:pt idx="12003">
                  <c:v>41140.194444444445</c:v>
                </c:pt>
                <c:pt idx="12004">
                  <c:v>41140.208333333336</c:v>
                </c:pt>
                <c:pt idx="12005">
                  <c:v>41140.222222222204</c:v>
                </c:pt>
                <c:pt idx="12006">
                  <c:v>41140.236111111066</c:v>
                </c:pt>
                <c:pt idx="12007">
                  <c:v>41140.25</c:v>
                </c:pt>
                <c:pt idx="12008">
                  <c:v>41140.263888888876</c:v>
                </c:pt>
                <c:pt idx="12009">
                  <c:v>41140.277777777774</c:v>
                </c:pt>
                <c:pt idx="12010">
                  <c:v>41140.291666666577</c:v>
                </c:pt>
                <c:pt idx="12011">
                  <c:v>41140.305555555562</c:v>
                </c:pt>
                <c:pt idx="12012">
                  <c:v>41140.319444444496</c:v>
                </c:pt>
                <c:pt idx="12013">
                  <c:v>41140.333333333336</c:v>
                </c:pt>
                <c:pt idx="12014">
                  <c:v>41140.347222222219</c:v>
                </c:pt>
                <c:pt idx="12015">
                  <c:v>41140.361111111066</c:v>
                </c:pt>
                <c:pt idx="12016">
                  <c:v>41140.375</c:v>
                </c:pt>
                <c:pt idx="12017">
                  <c:v>41140.388888888956</c:v>
                </c:pt>
                <c:pt idx="12018">
                  <c:v>41140.402777777781</c:v>
                </c:pt>
                <c:pt idx="12019">
                  <c:v>41140.416666666664</c:v>
                </c:pt>
                <c:pt idx="12020">
                  <c:v>41140.430555555562</c:v>
                </c:pt>
                <c:pt idx="12021">
                  <c:v>41140.444444444496</c:v>
                </c:pt>
                <c:pt idx="12022">
                  <c:v>41140.458333333343</c:v>
                </c:pt>
                <c:pt idx="12023">
                  <c:v>41140.472222222219</c:v>
                </c:pt>
                <c:pt idx="12024">
                  <c:v>41140.486111111109</c:v>
                </c:pt>
                <c:pt idx="12025">
                  <c:v>41140.5</c:v>
                </c:pt>
                <c:pt idx="12026">
                  <c:v>41140.513888888891</c:v>
                </c:pt>
                <c:pt idx="12027">
                  <c:v>41140.527777777774</c:v>
                </c:pt>
                <c:pt idx="12028">
                  <c:v>41140.541666666613</c:v>
                </c:pt>
                <c:pt idx="12029">
                  <c:v>41140.555555555562</c:v>
                </c:pt>
                <c:pt idx="12030">
                  <c:v>41140.569444444445</c:v>
                </c:pt>
                <c:pt idx="12031">
                  <c:v>41140.583333333336</c:v>
                </c:pt>
                <c:pt idx="12032">
                  <c:v>41140.597222222204</c:v>
                </c:pt>
                <c:pt idx="12033">
                  <c:v>41140.611111111066</c:v>
                </c:pt>
                <c:pt idx="12034">
                  <c:v>41140.624999999993</c:v>
                </c:pt>
                <c:pt idx="12035">
                  <c:v>41140.638888888891</c:v>
                </c:pt>
                <c:pt idx="12036">
                  <c:v>41140.652777777781</c:v>
                </c:pt>
                <c:pt idx="12037">
                  <c:v>41140.666666666613</c:v>
                </c:pt>
                <c:pt idx="12038">
                  <c:v>41140.680555555562</c:v>
                </c:pt>
                <c:pt idx="12039">
                  <c:v>41140.694444444445</c:v>
                </c:pt>
                <c:pt idx="12040">
                  <c:v>41140.708333333336</c:v>
                </c:pt>
                <c:pt idx="12041">
                  <c:v>41140.722222222204</c:v>
                </c:pt>
                <c:pt idx="12042">
                  <c:v>41140.736111111066</c:v>
                </c:pt>
                <c:pt idx="12043">
                  <c:v>41140.75</c:v>
                </c:pt>
                <c:pt idx="12044">
                  <c:v>41140.763888888876</c:v>
                </c:pt>
                <c:pt idx="12045">
                  <c:v>41140.777777777774</c:v>
                </c:pt>
                <c:pt idx="12046">
                  <c:v>41140.791666666577</c:v>
                </c:pt>
                <c:pt idx="12047">
                  <c:v>41140.805555555562</c:v>
                </c:pt>
                <c:pt idx="12048">
                  <c:v>41140.819444444496</c:v>
                </c:pt>
                <c:pt idx="12049">
                  <c:v>41140.833333333336</c:v>
                </c:pt>
                <c:pt idx="12050">
                  <c:v>41140.847222222219</c:v>
                </c:pt>
                <c:pt idx="12051">
                  <c:v>41140.861111111066</c:v>
                </c:pt>
                <c:pt idx="12052">
                  <c:v>41140.875</c:v>
                </c:pt>
                <c:pt idx="12053">
                  <c:v>41140.888888888956</c:v>
                </c:pt>
                <c:pt idx="12054">
                  <c:v>41140.902777777781</c:v>
                </c:pt>
                <c:pt idx="12055">
                  <c:v>41140.916666666664</c:v>
                </c:pt>
                <c:pt idx="12056">
                  <c:v>41140.930555555562</c:v>
                </c:pt>
                <c:pt idx="12057">
                  <c:v>41140.944444444496</c:v>
                </c:pt>
                <c:pt idx="12058">
                  <c:v>41140.958333333343</c:v>
                </c:pt>
                <c:pt idx="12059">
                  <c:v>41140.972222222219</c:v>
                </c:pt>
                <c:pt idx="12060">
                  <c:v>41140.986111111109</c:v>
                </c:pt>
                <c:pt idx="12061">
                  <c:v>41141</c:v>
                </c:pt>
                <c:pt idx="12062">
                  <c:v>41141.013888888891</c:v>
                </c:pt>
                <c:pt idx="12063">
                  <c:v>41141.027777777774</c:v>
                </c:pt>
                <c:pt idx="12064">
                  <c:v>41141.041666666613</c:v>
                </c:pt>
                <c:pt idx="12065">
                  <c:v>41141.055555555562</c:v>
                </c:pt>
                <c:pt idx="12066">
                  <c:v>41141.069444444445</c:v>
                </c:pt>
                <c:pt idx="12067">
                  <c:v>41141.083333333336</c:v>
                </c:pt>
                <c:pt idx="12068">
                  <c:v>41141.097222222204</c:v>
                </c:pt>
                <c:pt idx="12069">
                  <c:v>41141.111111111066</c:v>
                </c:pt>
                <c:pt idx="12070">
                  <c:v>41141.124999999993</c:v>
                </c:pt>
                <c:pt idx="12071">
                  <c:v>41141.138888888891</c:v>
                </c:pt>
                <c:pt idx="12072">
                  <c:v>41141.152777777781</c:v>
                </c:pt>
                <c:pt idx="12073">
                  <c:v>41141.166666666613</c:v>
                </c:pt>
                <c:pt idx="12074">
                  <c:v>41141.180555555562</c:v>
                </c:pt>
                <c:pt idx="12075">
                  <c:v>41141.194444444445</c:v>
                </c:pt>
                <c:pt idx="12076">
                  <c:v>41141.208333333336</c:v>
                </c:pt>
                <c:pt idx="12077">
                  <c:v>41141.222222222204</c:v>
                </c:pt>
                <c:pt idx="12078">
                  <c:v>41141.236111111066</c:v>
                </c:pt>
                <c:pt idx="12079">
                  <c:v>41141.25</c:v>
                </c:pt>
                <c:pt idx="12080">
                  <c:v>41141.263888888876</c:v>
                </c:pt>
                <c:pt idx="12081">
                  <c:v>41141.277777777774</c:v>
                </c:pt>
                <c:pt idx="12082">
                  <c:v>41141.291666666577</c:v>
                </c:pt>
                <c:pt idx="12083">
                  <c:v>41141.305555555562</c:v>
                </c:pt>
                <c:pt idx="12084">
                  <c:v>41141.319444444496</c:v>
                </c:pt>
                <c:pt idx="12085">
                  <c:v>41141.333333333336</c:v>
                </c:pt>
                <c:pt idx="12086">
                  <c:v>41141.347222222219</c:v>
                </c:pt>
                <c:pt idx="12087">
                  <c:v>41141.361111111066</c:v>
                </c:pt>
                <c:pt idx="12088">
                  <c:v>41141.375</c:v>
                </c:pt>
                <c:pt idx="12089">
                  <c:v>41141.388888888956</c:v>
                </c:pt>
                <c:pt idx="12090">
                  <c:v>41141.402777777781</c:v>
                </c:pt>
                <c:pt idx="12091">
                  <c:v>41141.416666666664</c:v>
                </c:pt>
                <c:pt idx="12092">
                  <c:v>41141.430555555562</c:v>
                </c:pt>
                <c:pt idx="12093">
                  <c:v>41141.444444444496</c:v>
                </c:pt>
                <c:pt idx="12094">
                  <c:v>41141.458333333343</c:v>
                </c:pt>
                <c:pt idx="12095">
                  <c:v>41141.472222222219</c:v>
                </c:pt>
                <c:pt idx="12096">
                  <c:v>41141.486111111109</c:v>
                </c:pt>
                <c:pt idx="12097">
                  <c:v>41141.5</c:v>
                </c:pt>
                <c:pt idx="12098">
                  <c:v>41141.513888888891</c:v>
                </c:pt>
                <c:pt idx="12099">
                  <c:v>41141.527777777774</c:v>
                </c:pt>
                <c:pt idx="12100">
                  <c:v>41141.541666666613</c:v>
                </c:pt>
                <c:pt idx="12101">
                  <c:v>41141.555555555562</c:v>
                </c:pt>
                <c:pt idx="12102">
                  <c:v>41141.569444444445</c:v>
                </c:pt>
                <c:pt idx="12103">
                  <c:v>41141.583333333336</c:v>
                </c:pt>
                <c:pt idx="12104">
                  <c:v>41141.597222222204</c:v>
                </c:pt>
                <c:pt idx="12105">
                  <c:v>41141.611111111066</c:v>
                </c:pt>
                <c:pt idx="12106">
                  <c:v>41141.624999999993</c:v>
                </c:pt>
                <c:pt idx="12107">
                  <c:v>41141.638888888891</c:v>
                </c:pt>
                <c:pt idx="12108">
                  <c:v>41141.652777777781</c:v>
                </c:pt>
                <c:pt idx="12109">
                  <c:v>41141.666666666613</c:v>
                </c:pt>
                <c:pt idx="12110">
                  <c:v>41141.680555555562</c:v>
                </c:pt>
                <c:pt idx="12111">
                  <c:v>41141.694444444445</c:v>
                </c:pt>
                <c:pt idx="12112">
                  <c:v>41141.708333333336</c:v>
                </c:pt>
                <c:pt idx="12113">
                  <c:v>41141.722222222204</c:v>
                </c:pt>
                <c:pt idx="12114">
                  <c:v>41141.736111111066</c:v>
                </c:pt>
                <c:pt idx="12115">
                  <c:v>41141.75</c:v>
                </c:pt>
                <c:pt idx="12116">
                  <c:v>41141.763888888876</c:v>
                </c:pt>
                <c:pt idx="12117">
                  <c:v>41141.777777777774</c:v>
                </c:pt>
                <c:pt idx="12118">
                  <c:v>41141.791666666577</c:v>
                </c:pt>
                <c:pt idx="12119">
                  <c:v>41141.805555555562</c:v>
                </c:pt>
                <c:pt idx="12120">
                  <c:v>41141.819444444496</c:v>
                </c:pt>
                <c:pt idx="12121">
                  <c:v>41141.833333333336</c:v>
                </c:pt>
                <c:pt idx="12122">
                  <c:v>41141.847222222219</c:v>
                </c:pt>
                <c:pt idx="12123">
                  <c:v>41141.861111111066</c:v>
                </c:pt>
                <c:pt idx="12124">
                  <c:v>41141.875</c:v>
                </c:pt>
                <c:pt idx="12125">
                  <c:v>41141.888888888956</c:v>
                </c:pt>
                <c:pt idx="12126">
                  <c:v>41141.902777777781</c:v>
                </c:pt>
                <c:pt idx="12127">
                  <c:v>41141.916666666664</c:v>
                </c:pt>
                <c:pt idx="12128">
                  <c:v>41141.930555555562</c:v>
                </c:pt>
                <c:pt idx="12129">
                  <c:v>41141.944444444496</c:v>
                </c:pt>
                <c:pt idx="12130">
                  <c:v>41141.958333333343</c:v>
                </c:pt>
                <c:pt idx="12131">
                  <c:v>41141.972222222219</c:v>
                </c:pt>
                <c:pt idx="12132">
                  <c:v>41141.986111111109</c:v>
                </c:pt>
                <c:pt idx="12133">
                  <c:v>41142</c:v>
                </c:pt>
                <c:pt idx="12134">
                  <c:v>41142.013888888891</c:v>
                </c:pt>
                <c:pt idx="12135">
                  <c:v>41142.027777777774</c:v>
                </c:pt>
                <c:pt idx="12136">
                  <c:v>41142.041666666613</c:v>
                </c:pt>
                <c:pt idx="12137">
                  <c:v>41142.055555555562</c:v>
                </c:pt>
                <c:pt idx="12138">
                  <c:v>41142.069444444445</c:v>
                </c:pt>
                <c:pt idx="12139">
                  <c:v>41142.083333333336</c:v>
                </c:pt>
                <c:pt idx="12140">
                  <c:v>41142.097222222204</c:v>
                </c:pt>
                <c:pt idx="12141">
                  <c:v>41142.111111111066</c:v>
                </c:pt>
                <c:pt idx="12142">
                  <c:v>41142.124999999993</c:v>
                </c:pt>
                <c:pt idx="12143">
                  <c:v>41142.138888888891</c:v>
                </c:pt>
                <c:pt idx="12144">
                  <c:v>41142.152777777781</c:v>
                </c:pt>
                <c:pt idx="12145">
                  <c:v>41142.166666666613</c:v>
                </c:pt>
                <c:pt idx="12146">
                  <c:v>41142.180555555562</c:v>
                </c:pt>
                <c:pt idx="12147">
                  <c:v>41142.194444444445</c:v>
                </c:pt>
                <c:pt idx="12148">
                  <c:v>41142.208333333336</c:v>
                </c:pt>
                <c:pt idx="12149">
                  <c:v>41142.222222222204</c:v>
                </c:pt>
                <c:pt idx="12150">
                  <c:v>41142.236111111066</c:v>
                </c:pt>
                <c:pt idx="12151">
                  <c:v>41142.25</c:v>
                </c:pt>
                <c:pt idx="12152">
                  <c:v>41142.263888888876</c:v>
                </c:pt>
                <c:pt idx="12153">
                  <c:v>41142.277777777774</c:v>
                </c:pt>
                <c:pt idx="12154">
                  <c:v>41142.291666666577</c:v>
                </c:pt>
                <c:pt idx="12155">
                  <c:v>41142.305555555562</c:v>
                </c:pt>
                <c:pt idx="12156">
                  <c:v>41142.319444444496</c:v>
                </c:pt>
                <c:pt idx="12157">
                  <c:v>41142.333333333336</c:v>
                </c:pt>
                <c:pt idx="12158">
                  <c:v>41142.347222222219</c:v>
                </c:pt>
                <c:pt idx="12159">
                  <c:v>41142.361111111066</c:v>
                </c:pt>
                <c:pt idx="12160">
                  <c:v>41142.375</c:v>
                </c:pt>
                <c:pt idx="12161">
                  <c:v>41142.388888888956</c:v>
                </c:pt>
                <c:pt idx="12162">
                  <c:v>41142.402777777781</c:v>
                </c:pt>
                <c:pt idx="12163">
                  <c:v>41142.416666666664</c:v>
                </c:pt>
                <c:pt idx="12164">
                  <c:v>41142.430555555562</c:v>
                </c:pt>
                <c:pt idx="12165">
                  <c:v>41142.444444444496</c:v>
                </c:pt>
                <c:pt idx="12166">
                  <c:v>41142.458333333343</c:v>
                </c:pt>
                <c:pt idx="12167">
                  <c:v>41142.472222222219</c:v>
                </c:pt>
                <c:pt idx="12168">
                  <c:v>41142.486111111109</c:v>
                </c:pt>
                <c:pt idx="12169">
                  <c:v>41142.5</c:v>
                </c:pt>
                <c:pt idx="12170">
                  <c:v>41142.513888888891</c:v>
                </c:pt>
                <c:pt idx="12171">
                  <c:v>41142.527777777774</c:v>
                </c:pt>
                <c:pt idx="12172">
                  <c:v>41142.541666666613</c:v>
                </c:pt>
                <c:pt idx="12173">
                  <c:v>41142.555555555562</c:v>
                </c:pt>
                <c:pt idx="12174">
                  <c:v>41142.569444444445</c:v>
                </c:pt>
                <c:pt idx="12175">
                  <c:v>41142.583333333336</c:v>
                </c:pt>
                <c:pt idx="12176">
                  <c:v>41142.597222222204</c:v>
                </c:pt>
                <c:pt idx="12177">
                  <c:v>41142.611111111066</c:v>
                </c:pt>
                <c:pt idx="12178">
                  <c:v>41142.624999999993</c:v>
                </c:pt>
                <c:pt idx="12179">
                  <c:v>41142.638888888891</c:v>
                </c:pt>
                <c:pt idx="12180">
                  <c:v>41142.652777777781</c:v>
                </c:pt>
                <c:pt idx="12181">
                  <c:v>41142.666666666613</c:v>
                </c:pt>
                <c:pt idx="12182">
                  <c:v>41142.680555555562</c:v>
                </c:pt>
                <c:pt idx="12183">
                  <c:v>41142.694444444445</c:v>
                </c:pt>
                <c:pt idx="12184">
                  <c:v>41142.708333333336</c:v>
                </c:pt>
                <c:pt idx="12185">
                  <c:v>41142.722222222204</c:v>
                </c:pt>
                <c:pt idx="12186">
                  <c:v>41142.736111111066</c:v>
                </c:pt>
                <c:pt idx="12187">
                  <c:v>41142.75</c:v>
                </c:pt>
                <c:pt idx="12188">
                  <c:v>41142.763888888876</c:v>
                </c:pt>
                <c:pt idx="12189">
                  <c:v>41142.777777777774</c:v>
                </c:pt>
                <c:pt idx="12190">
                  <c:v>41142.791666666577</c:v>
                </c:pt>
                <c:pt idx="12191">
                  <c:v>41142.805555555562</c:v>
                </c:pt>
                <c:pt idx="12192">
                  <c:v>41142.819444444496</c:v>
                </c:pt>
                <c:pt idx="12193">
                  <c:v>41142.833333333336</c:v>
                </c:pt>
                <c:pt idx="12194">
                  <c:v>41142.847222222219</c:v>
                </c:pt>
                <c:pt idx="12195">
                  <c:v>41142.861111111066</c:v>
                </c:pt>
                <c:pt idx="12196">
                  <c:v>41142.875</c:v>
                </c:pt>
                <c:pt idx="12197">
                  <c:v>41142.888888888956</c:v>
                </c:pt>
                <c:pt idx="12198">
                  <c:v>41142.902777777781</c:v>
                </c:pt>
                <c:pt idx="12199">
                  <c:v>41142.916666666664</c:v>
                </c:pt>
                <c:pt idx="12200">
                  <c:v>41142.930555555562</c:v>
                </c:pt>
                <c:pt idx="12201">
                  <c:v>41142.944444444496</c:v>
                </c:pt>
                <c:pt idx="12202">
                  <c:v>41142.958333333343</c:v>
                </c:pt>
                <c:pt idx="12203">
                  <c:v>41142.972222222219</c:v>
                </c:pt>
                <c:pt idx="12204">
                  <c:v>41142.986111111109</c:v>
                </c:pt>
                <c:pt idx="12205">
                  <c:v>41143</c:v>
                </c:pt>
                <c:pt idx="12206">
                  <c:v>41143.013888888891</c:v>
                </c:pt>
                <c:pt idx="12207">
                  <c:v>41143.027777777774</c:v>
                </c:pt>
                <c:pt idx="12208">
                  <c:v>41143.041666666613</c:v>
                </c:pt>
                <c:pt idx="12209">
                  <c:v>41143.055555555562</c:v>
                </c:pt>
                <c:pt idx="12210">
                  <c:v>41143.069444444445</c:v>
                </c:pt>
                <c:pt idx="12211">
                  <c:v>41143.083333333336</c:v>
                </c:pt>
                <c:pt idx="12212">
                  <c:v>41143.097222222204</c:v>
                </c:pt>
                <c:pt idx="12213">
                  <c:v>41143.111111111066</c:v>
                </c:pt>
                <c:pt idx="12214">
                  <c:v>41143.124999999993</c:v>
                </c:pt>
                <c:pt idx="12215">
                  <c:v>41143.138888888891</c:v>
                </c:pt>
                <c:pt idx="12216">
                  <c:v>41143.152777777781</c:v>
                </c:pt>
                <c:pt idx="12217">
                  <c:v>41143.166666666613</c:v>
                </c:pt>
                <c:pt idx="12218">
                  <c:v>41143.180555555562</c:v>
                </c:pt>
                <c:pt idx="12219">
                  <c:v>41143.194444444445</c:v>
                </c:pt>
                <c:pt idx="12220">
                  <c:v>41143.208333333336</c:v>
                </c:pt>
                <c:pt idx="12221">
                  <c:v>41143.222222222204</c:v>
                </c:pt>
                <c:pt idx="12222">
                  <c:v>41143.236111111066</c:v>
                </c:pt>
                <c:pt idx="12223">
                  <c:v>41143.25</c:v>
                </c:pt>
                <c:pt idx="12224">
                  <c:v>41143.263888888876</c:v>
                </c:pt>
                <c:pt idx="12225">
                  <c:v>41143.277777777774</c:v>
                </c:pt>
                <c:pt idx="12226">
                  <c:v>41143.291666666577</c:v>
                </c:pt>
                <c:pt idx="12227">
                  <c:v>41143.305555555562</c:v>
                </c:pt>
                <c:pt idx="12228">
                  <c:v>41143.319444444496</c:v>
                </c:pt>
                <c:pt idx="12229">
                  <c:v>41143.333333333336</c:v>
                </c:pt>
                <c:pt idx="12230">
                  <c:v>41143.347222222219</c:v>
                </c:pt>
                <c:pt idx="12231">
                  <c:v>41143.361111111066</c:v>
                </c:pt>
                <c:pt idx="12232">
                  <c:v>41143.375</c:v>
                </c:pt>
                <c:pt idx="12233">
                  <c:v>41143.388888888956</c:v>
                </c:pt>
                <c:pt idx="12234">
                  <c:v>41143.402777777781</c:v>
                </c:pt>
                <c:pt idx="12235">
                  <c:v>41143.416666666664</c:v>
                </c:pt>
                <c:pt idx="12236">
                  <c:v>41143.430555555562</c:v>
                </c:pt>
                <c:pt idx="12237">
                  <c:v>41143.444444444496</c:v>
                </c:pt>
                <c:pt idx="12238">
                  <c:v>41143.458333333343</c:v>
                </c:pt>
                <c:pt idx="12239">
                  <c:v>41143.472222222219</c:v>
                </c:pt>
                <c:pt idx="12240">
                  <c:v>41143.486111111109</c:v>
                </c:pt>
                <c:pt idx="12241">
                  <c:v>41143.5</c:v>
                </c:pt>
                <c:pt idx="12242">
                  <c:v>41143.513888888891</c:v>
                </c:pt>
                <c:pt idx="12243">
                  <c:v>41143.527777777774</c:v>
                </c:pt>
                <c:pt idx="12244">
                  <c:v>41143.541666666613</c:v>
                </c:pt>
                <c:pt idx="12245">
                  <c:v>41143.555555555562</c:v>
                </c:pt>
                <c:pt idx="12246">
                  <c:v>41143.569444444445</c:v>
                </c:pt>
                <c:pt idx="12247">
                  <c:v>41143.583333333336</c:v>
                </c:pt>
                <c:pt idx="12248">
                  <c:v>41143.597222222204</c:v>
                </c:pt>
                <c:pt idx="12249">
                  <c:v>41143.611111111066</c:v>
                </c:pt>
                <c:pt idx="12250">
                  <c:v>41143.624999999993</c:v>
                </c:pt>
                <c:pt idx="12251">
                  <c:v>41143.638888888891</c:v>
                </c:pt>
                <c:pt idx="12252">
                  <c:v>41143.652777777781</c:v>
                </c:pt>
                <c:pt idx="12253">
                  <c:v>41143.666666666613</c:v>
                </c:pt>
                <c:pt idx="12254">
                  <c:v>41143.680555555562</c:v>
                </c:pt>
                <c:pt idx="12255">
                  <c:v>41143.694444444445</c:v>
                </c:pt>
                <c:pt idx="12256">
                  <c:v>41143.708333333336</c:v>
                </c:pt>
                <c:pt idx="12257">
                  <c:v>41143.722222222204</c:v>
                </c:pt>
                <c:pt idx="12258">
                  <c:v>41143.736111111066</c:v>
                </c:pt>
                <c:pt idx="12259">
                  <c:v>41143.75</c:v>
                </c:pt>
                <c:pt idx="12260">
                  <c:v>41143.763888888876</c:v>
                </c:pt>
                <c:pt idx="12261">
                  <c:v>41143.777777777774</c:v>
                </c:pt>
                <c:pt idx="12262">
                  <c:v>41143.791666666577</c:v>
                </c:pt>
                <c:pt idx="12263">
                  <c:v>41143.805555555562</c:v>
                </c:pt>
                <c:pt idx="12264">
                  <c:v>41143.819444444496</c:v>
                </c:pt>
                <c:pt idx="12265">
                  <c:v>41143.833333333336</c:v>
                </c:pt>
                <c:pt idx="12266">
                  <c:v>41143.847222222219</c:v>
                </c:pt>
                <c:pt idx="12267">
                  <c:v>41143.861111111066</c:v>
                </c:pt>
                <c:pt idx="12268">
                  <c:v>41143.875</c:v>
                </c:pt>
                <c:pt idx="12269">
                  <c:v>41143.888888888956</c:v>
                </c:pt>
                <c:pt idx="12270">
                  <c:v>41143.902777777781</c:v>
                </c:pt>
                <c:pt idx="12271">
                  <c:v>41143.916666666664</c:v>
                </c:pt>
                <c:pt idx="12272">
                  <c:v>41143.930555555562</c:v>
                </c:pt>
                <c:pt idx="12273">
                  <c:v>41143.944444444496</c:v>
                </c:pt>
                <c:pt idx="12274">
                  <c:v>41143.958333333343</c:v>
                </c:pt>
                <c:pt idx="12275">
                  <c:v>41143.972222222219</c:v>
                </c:pt>
                <c:pt idx="12276">
                  <c:v>41143.986111111109</c:v>
                </c:pt>
                <c:pt idx="12277">
                  <c:v>41144</c:v>
                </c:pt>
                <c:pt idx="12278">
                  <c:v>41144.013888888891</c:v>
                </c:pt>
                <c:pt idx="12279">
                  <c:v>41144.027777777774</c:v>
                </c:pt>
                <c:pt idx="12280">
                  <c:v>41144.041666666613</c:v>
                </c:pt>
                <c:pt idx="12281">
                  <c:v>41144.055555555562</c:v>
                </c:pt>
                <c:pt idx="12282">
                  <c:v>41144.069444444445</c:v>
                </c:pt>
                <c:pt idx="12283">
                  <c:v>41144.083333333336</c:v>
                </c:pt>
                <c:pt idx="12284">
                  <c:v>41144.097222222204</c:v>
                </c:pt>
                <c:pt idx="12285">
                  <c:v>41144.111111111066</c:v>
                </c:pt>
                <c:pt idx="12286">
                  <c:v>41144.124999999993</c:v>
                </c:pt>
                <c:pt idx="12287">
                  <c:v>41144.138888888891</c:v>
                </c:pt>
                <c:pt idx="12288">
                  <c:v>41144.152777777781</c:v>
                </c:pt>
                <c:pt idx="12289">
                  <c:v>41144.166666666613</c:v>
                </c:pt>
                <c:pt idx="12290">
                  <c:v>41144.180555555562</c:v>
                </c:pt>
                <c:pt idx="12291">
                  <c:v>41144.194444444445</c:v>
                </c:pt>
                <c:pt idx="12292">
                  <c:v>41144.208333333336</c:v>
                </c:pt>
                <c:pt idx="12293">
                  <c:v>41144.222222222204</c:v>
                </c:pt>
                <c:pt idx="12294">
                  <c:v>41144.236111111066</c:v>
                </c:pt>
                <c:pt idx="12295">
                  <c:v>41144.25</c:v>
                </c:pt>
                <c:pt idx="12296">
                  <c:v>41144.263888888876</c:v>
                </c:pt>
                <c:pt idx="12297">
                  <c:v>41144.277777777774</c:v>
                </c:pt>
                <c:pt idx="12298">
                  <c:v>41144.291666666577</c:v>
                </c:pt>
                <c:pt idx="12299">
                  <c:v>41144.305555555562</c:v>
                </c:pt>
                <c:pt idx="12300">
                  <c:v>41144.319444444496</c:v>
                </c:pt>
                <c:pt idx="12301">
                  <c:v>41144.333333333336</c:v>
                </c:pt>
                <c:pt idx="12302">
                  <c:v>41144.347222222219</c:v>
                </c:pt>
                <c:pt idx="12303">
                  <c:v>41144.361111111066</c:v>
                </c:pt>
                <c:pt idx="12304">
                  <c:v>41144.375</c:v>
                </c:pt>
                <c:pt idx="12305">
                  <c:v>41144.388888888956</c:v>
                </c:pt>
                <c:pt idx="12306">
                  <c:v>41144.402777777781</c:v>
                </c:pt>
                <c:pt idx="12307">
                  <c:v>41144.416666666664</c:v>
                </c:pt>
                <c:pt idx="12308">
                  <c:v>41144.430555555562</c:v>
                </c:pt>
                <c:pt idx="12309">
                  <c:v>41144.444444444496</c:v>
                </c:pt>
                <c:pt idx="12310">
                  <c:v>41144.458333333343</c:v>
                </c:pt>
                <c:pt idx="12311">
                  <c:v>41144.472222222219</c:v>
                </c:pt>
                <c:pt idx="12312">
                  <c:v>41144.486111111109</c:v>
                </c:pt>
                <c:pt idx="12313">
                  <c:v>41144.5</c:v>
                </c:pt>
                <c:pt idx="12314">
                  <c:v>41144.513888888891</c:v>
                </c:pt>
                <c:pt idx="12315">
                  <c:v>41144.527777777774</c:v>
                </c:pt>
                <c:pt idx="12316">
                  <c:v>41144.541666666613</c:v>
                </c:pt>
                <c:pt idx="12317">
                  <c:v>41144.555555555562</c:v>
                </c:pt>
                <c:pt idx="12318">
                  <c:v>41144.569444444445</c:v>
                </c:pt>
                <c:pt idx="12319">
                  <c:v>41144.583333333336</c:v>
                </c:pt>
                <c:pt idx="12320">
                  <c:v>41144.597222222204</c:v>
                </c:pt>
                <c:pt idx="12321">
                  <c:v>41144.611111111066</c:v>
                </c:pt>
                <c:pt idx="12322">
                  <c:v>41144.624999999993</c:v>
                </c:pt>
                <c:pt idx="12323">
                  <c:v>41144.638888888891</c:v>
                </c:pt>
                <c:pt idx="12324">
                  <c:v>41144.652777777781</c:v>
                </c:pt>
                <c:pt idx="12325">
                  <c:v>41144.666666666613</c:v>
                </c:pt>
                <c:pt idx="12326">
                  <c:v>41144.680555555562</c:v>
                </c:pt>
                <c:pt idx="12327">
                  <c:v>41144.694444444445</c:v>
                </c:pt>
                <c:pt idx="12328">
                  <c:v>41144.708333333336</c:v>
                </c:pt>
                <c:pt idx="12329">
                  <c:v>41144.722222222204</c:v>
                </c:pt>
                <c:pt idx="12330">
                  <c:v>41144.736111111066</c:v>
                </c:pt>
                <c:pt idx="12331">
                  <c:v>41144.75</c:v>
                </c:pt>
                <c:pt idx="12332">
                  <c:v>41144.763888888876</c:v>
                </c:pt>
                <c:pt idx="12333">
                  <c:v>41144.777777777774</c:v>
                </c:pt>
                <c:pt idx="12334">
                  <c:v>41144.791666666577</c:v>
                </c:pt>
                <c:pt idx="12335">
                  <c:v>41144.805555555562</c:v>
                </c:pt>
                <c:pt idx="12336">
                  <c:v>41144.819444444496</c:v>
                </c:pt>
                <c:pt idx="12337">
                  <c:v>41144.833333333336</c:v>
                </c:pt>
                <c:pt idx="12338">
                  <c:v>41144.847222222219</c:v>
                </c:pt>
                <c:pt idx="12339">
                  <c:v>41144.861111111066</c:v>
                </c:pt>
                <c:pt idx="12340">
                  <c:v>41144.875</c:v>
                </c:pt>
                <c:pt idx="12341">
                  <c:v>41144.888888888956</c:v>
                </c:pt>
                <c:pt idx="12342">
                  <c:v>41144.902777777781</c:v>
                </c:pt>
                <c:pt idx="12343">
                  <c:v>41144.916666666664</c:v>
                </c:pt>
                <c:pt idx="12344">
                  <c:v>41144.930555555562</c:v>
                </c:pt>
                <c:pt idx="12345">
                  <c:v>41144.944444444496</c:v>
                </c:pt>
                <c:pt idx="12346">
                  <c:v>41144.958333333343</c:v>
                </c:pt>
                <c:pt idx="12347">
                  <c:v>41144.972222222219</c:v>
                </c:pt>
                <c:pt idx="12348">
                  <c:v>41144.986111111109</c:v>
                </c:pt>
                <c:pt idx="12349">
                  <c:v>41145</c:v>
                </c:pt>
                <c:pt idx="12350">
                  <c:v>41145.013888888891</c:v>
                </c:pt>
                <c:pt idx="12351">
                  <c:v>41145.027777777774</c:v>
                </c:pt>
                <c:pt idx="12352">
                  <c:v>41145.041666666613</c:v>
                </c:pt>
                <c:pt idx="12353">
                  <c:v>41145.055555555562</c:v>
                </c:pt>
                <c:pt idx="12354">
                  <c:v>41145.069444444445</c:v>
                </c:pt>
                <c:pt idx="12355">
                  <c:v>41145.083333333336</c:v>
                </c:pt>
                <c:pt idx="12356">
                  <c:v>41145.097222222204</c:v>
                </c:pt>
                <c:pt idx="12357">
                  <c:v>41145.111111111066</c:v>
                </c:pt>
                <c:pt idx="12358">
                  <c:v>41145.124999999993</c:v>
                </c:pt>
                <c:pt idx="12359">
                  <c:v>41145.138888888891</c:v>
                </c:pt>
                <c:pt idx="12360">
                  <c:v>41145.152777777781</c:v>
                </c:pt>
                <c:pt idx="12361">
                  <c:v>41145.166666666613</c:v>
                </c:pt>
                <c:pt idx="12362">
                  <c:v>41145.180555555562</c:v>
                </c:pt>
                <c:pt idx="12363">
                  <c:v>41145.194444444445</c:v>
                </c:pt>
                <c:pt idx="12364">
                  <c:v>41145.208333333336</c:v>
                </c:pt>
                <c:pt idx="12365">
                  <c:v>41145.222222222204</c:v>
                </c:pt>
                <c:pt idx="12366">
                  <c:v>41145.236111111066</c:v>
                </c:pt>
                <c:pt idx="12367">
                  <c:v>41145.25</c:v>
                </c:pt>
                <c:pt idx="12368">
                  <c:v>41145.263888888876</c:v>
                </c:pt>
                <c:pt idx="12369">
                  <c:v>41145.277777777774</c:v>
                </c:pt>
                <c:pt idx="12370">
                  <c:v>41145.291666666577</c:v>
                </c:pt>
                <c:pt idx="12371">
                  <c:v>41145.305555555562</c:v>
                </c:pt>
                <c:pt idx="12372">
                  <c:v>41145.319444444496</c:v>
                </c:pt>
                <c:pt idx="12373">
                  <c:v>41145.333333333336</c:v>
                </c:pt>
                <c:pt idx="12374">
                  <c:v>41145.347222222219</c:v>
                </c:pt>
                <c:pt idx="12375">
                  <c:v>41145.361111111066</c:v>
                </c:pt>
                <c:pt idx="12376">
                  <c:v>41145.375</c:v>
                </c:pt>
                <c:pt idx="12377">
                  <c:v>41145.388888888956</c:v>
                </c:pt>
                <c:pt idx="12378">
                  <c:v>41145.402777777781</c:v>
                </c:pt>
                <c:pt idx="12379">
                  <c:v>41145.416666666664</c:v>
                </c:pt>
                <c:pt idx="12380">
                  <c:v>41145.430555555562</c:v>
                </c:pt>
                <c:pt idx="12381">
                  <c:v>41145.444444444496</c:v>
                </c:pt>
                <c:pt idx="12382">
                  <c:v>41145.458333333343</c:v>
                </c:pt>
                <c:pt idx="12383">
                  <c:v>41145.472222222219</c:v>
                </c:pt>
                <c:pt idx="12384">
                  <c:v>41145.486111111109</c:v>
                </c:pt>
                <c:pt idx="12385">
                  <c:v>41145.5</c:v>
                </c:pt>
                <c:pt idx="12386">
                  <c:v>41145.513888888891</c:v>
                </c:pt>
                <c:pt idx="12387">
                  <c:v>41145.527777777774</c:v>
                </c:pt>
                <c:pt idx="12388">
                  <c:v>41145.541666666613</c:v>
                </c:pt>
                <c:pt idx="12389">
                  <c:v>41145.555555555562</c:v>
                </c:pt>
                <c:pt idx="12390">
                  <c:v>41145.569444444445</c:v>
                </c:pt>
                <c:pt idx="12391">
                  <c:v>41145.583333333336</c:v>
                </c:pt>
                <c:pt idx="12392">
                  <c:v>41145.597222222204</c:v>
                </c:pt>
                <c:pt idx="12393">
                  <c:v>41145.611111111066</c:v>
                </c:pt>
                <c:pt idx="12394">
                  <c:v>41145.624999999993</c:v>
                </c:pt>
                <c:pt idx="12395">
                  <c:v>41145.638888888891</c:v>
                </c:pt>
                <c:pt idx="12396">
                  <c:v>41145.652777777781</c:v>
                </c:pt>
                <c:pt idx="12397">
                  <c:v>41145.666666666613</c:v>
                </c:pt>
                <c:pt idx="12398">
                  <c:v>41145.680555555562</c:v>
                </c:pt>
                <c:pt idx="12399">
                  <c:v>41145.694444444445</c:v>
                </c:pt>
                <c:pt idx="12400">
                  <c:v>41145.708333333336</c:v>
                </c:pt>
                <c:pt idx="12401">
                  <c:v>41145.722222222204</c:v>
                </c:pt>
                <c:pt idx="12402">
                  <c:v>41145.736111111066</c:v>
                </c:pt>
                <c:pt idx="12403">
                  <c:v>41145.75</c:v>
                </c:pt>
                <c:pt idx="12404">
                  <c:v>41145.763888888876</c:v>
                </c:pt>
                <c:pt idx="12405">
                  <c:v>41145.777777777774</c:v>
                </c:pt>
                <c:pt idx="12406">
                  <c:v>41145.791666666577</c:v>
                </c:pt>
                <c:pt idx="12407">
                  <c:v>41145.805555555562</c:v>
                </c:pt>
                <c:pt idx="12408">
                  <c:v>41145.819444444496</c:v>
                </c:pt>
                <c:pt idx="12409">
                  <c:v>41145.833333333336</c:v>
                </c:pt>
                <c:pt idx="12410">
                  <c:v>41145.847222222219</c:v>
                </c:pt>
                <c:pt idx="12411">
                  <c:v>41145.861111111066</c:v>
                </c:pt>
                <c:pt idx="12412">
                  <c:v>41145.875</c:v>
                </c:pt>
                <c:pt idx="12413">
                  <c:v>41145.888888888956</c:v>
                </c:pt>
                <c:pt idx="12414">
                  <c:v>41145.902777777781</c:v>
                </c:pt>
                <c:pt idx="12415">
                  <c:v>41145.916666666664</c:v>
                </c:pt>
                <c:pt idx="12416">
                  <c:v>41145.930555555562</c:v>
                </c:pt>
                <c:pt idx="12417">
                  <c:v>41145.944444444496</c:v>
                </c:pt>
                <c:pt idx="12418">
                  <c:v>41145.958333333343</c:v>
                </c:pt>
                <c:pt idx="12419">
                  <c:v>41145.972222222219</c:v>
                </c:pt>
                <c:pt idx="12420">
                  <c:v>41145.986111111109</c:v>
                </c:pt>
                <c:pt idx="12421">
                  <c:v>41146</c:v>
                </c:pt>
                <c:pt idx="12422">
                  <c:v>41146.013888888891</c:v>
                </c:pt>
                <c:pt idx="12423">
                  <c:v>41146.027777777774</c:v>
                </c:pt>
                <c:pt idx="12424">
                  <c:v>41146.041666666613</c:v>
                </c:pt>
                <c:pt idx="12425">
                  <c:v>41146.055555555562</c:v>
                </c:pt>
                <c:pt idx="12426">
                  <c:v>41146.069444444445</c:v>
                </c:pt>
                <c:pt idx="12427">
                  <c:v>41146.083333333336</c:v>
                </c:pt>
                <c:pt idx="12428">
                  <c:v>41146.097222222204</c:v>
                </c:pt>
                <c:pt idx="12429">
                  <c:v>41146.111111111066</c:v>
                </c:pt>
                <c:pt idx="12430">
                  <c:v>41146.124999999993</c:v>
                </c:pt>
                <c:pt idx="12431">
                  <c:v>41146.138888888891</c:v>
                </c:pt>
                <c:pt idx="12432">
                  <c:v>41146.152777777781</c:v>
                </c:pt>
                <c:pt idx="12433">
                  <c:v>41146.166666666613</c:v>
                </c:pt>
                <c:pt idx="12434">
                  <c:v>41146.180555555562</c:v>
                </c:pt>
                <c:pt idx="12435">
                  <c:v>41146.194444444445</c:v>
                </c:pt>
                <c:pt idx="12436">
                  <c:v>41146.208333333336</c:v>
                </c:pt>
                <c:pt idx="12437">
                  <c:v>41146.222222222204</c:v>
                </c:pt>
                <c:pt idx="12438">
                  <c:v>41146.236111111066</c:v>
                </c:pt>
                <c:pt idx="12439">
                  <c:v>41146.25</c:v>
                </c:pt>
                <c:pt idx="12440">
                  <c:v>41146.263888888876</c:v>
                </c:pt>
                <c:pt idx="12441">
                  <c:v>41146.277777777774</c:v>
                </c:pt>
                <c:pt idx="12442">
                  <c:v>41146.291666666577</c:v>
                </c:pt>
                <c:pt idx="12443">
                  <c:v>41146.305555555562</c:v>
                </c:pt>
                <c:pt idx="12444">
                  <c:v>41146.319444444496</c:v>
                </c:pt>
                <c:pt idx="12445">
                  <c:v>41146.333333333336</c:v>
                </c:pt>
                <c:pt idx="12446">
                  <c:v>41146.347222222219</c:v>
                </c:pt>
                <c:pt idx="12447">
                  <c:v>41146.361111111066</c:v>
                </c:pt>
                <c:pt idx="12448">
                  <c:v>41146.375</c:v>
                </c:pt>
                <c:pt idx="12449">
                  <c:v>41146.388888888956</c:v>
                </c:pt>
                <c:pt idx="12450">
                  <c:v>41146.402777777781</c:v>
                </c:pt>
                <c:pt idx="12451">
                  <c:v>41146.416666666664</c:v>
                </c:pt>
                <c:pt idx="12452">
                  <c:v>41146.430555555562</c:v>
                </c:pt>
                <c:pt idx="12453">
                  <c:v>41146.444444444496</c:v>
                </c:pt>
                <c:pt idx="12454">
                  <c:v>41146.458333333343</c:v>
                </c:pt>
                <c:pt idx="12455">
                  <c:v>41146.472222222219</c:v>
                </c:pt>
                <c:pt idx="12456">
                  <c:v>41146.486111111109</c:v>
                </c:pt>
                <c:pt idx="12457">
                  <c:v>41146.5</c:v>
                </c:pt>
                <c:pt idx="12458">
                  <c:v>41146.513888888891</c:v>
                </c:pt>
                <c:pt idx="12459">
                  <c:v>41146.527777777774</c:v>
                </c:pt>
                <c:pt idx="12460">
                  <c:v>41146.541666666613</c:v>
                </c:pt>
                <c:pt idx="12461">
                  <c:v>41146.555555555562</c:v>
                </c:pt>
                <c:pt idx="12462">
                  <c:v>41146.569444444445</c:v>
                </c:pt>
                <c:pt idx="12463">
                  <c:v>41146.583333333336</c:v>
                </c:pt>
                <c:pt idx="12464">
                  <c:v>41146.597222222204</c:v>
                </c:pt>
                <c:pt idx="12465">
                  <c:v>41146.611111111066</c:v>
                </c:pt>
                <c:pt idx="12466">
                  <c:v>41146.624999999993</c:v>
                </c:pt>
                <c:pt idx="12467">
                  <c:v>41146.638888888891</c:v>
                </c:pt>
                <c:pt idx="12468">
                  <c:v>41146.652777777781</c:v>
                </c:pt>
                <c:pt idx="12469">
                  <c:v>41146.666666666613</c:v>
                </c:pt>
                <c:pt idx="12470">
                  <c:v>41146.680555555562</c:v>
                </c:pt>
                <c:pt idx="12471">
                  <c:v>41146.694444444445</c:v>
                </c:pt>
                <c:pt idx="12472">
                  <c:v>41146.708333333336</c:v>
                </c:pt>
                <c:pt idx="12473">
                  <c:v>41146.722222222204</c:v>
                </c:pt>
                <c:pt idx="12474">
                  <c:v>41146.736111111066</c:v>
                </c:pt>
                <c:pt idx="12475">
                  <c:v>41146.75</c:v>
                </c:pt>
                <c:pt idx="12476">
                  <c:v>41146.763888888876</c:v>
                </c:pt>
                <c:pt idx="12477">
                  <c:v>41146.777777777774</c:v>
                </c:pt>
                <c:pt idx="12478">
                  <c:v>41146.791666666577</c:v>
                </c:pt>
                <c:pt idx="12479">
                  <c:v>41146.805555555562</c:v>
                </c:pt>
                <c:pt idx="12480">
                  <c:v>41146.819444444496</c:v>
                </c:pt>
                <c:pt idx="12481">
                  <c:v>41146.833333333336</c:v>
                </c:pt>
                <c:pt idx="12482">
                  <c:v>41146.847222222219</c:v>
                </c:pt>
                <c:pt idx="12483">
                  <c:v>41146.861111111066</c:v>
                </c:pt>
                <c:pt idx="12484">
                  <c:v>41146.875</c:v>
                </c:pt>
                <c:pt idx="12485">
                  <c:v>41146.888888888956</c:v>
                </c:pt>
                <c:pt idx="12486">
                  <c:v>41146.902777777781</c:v>
                </c:pt>
                <c:pt idx="12487">
                  <c:v>41146.916666666664</c:v>
                </c:pt>
                <c:pt idx="12488">
                  <c:v>41146.930555555562</c:v>
                </c:pt>
                <c:pt idx="12489">
                  <c:v>41146.944444444496</c:v>
                </c:pt>
                <c:pt idx="12490">
                  <c:v>41146.958333333343</c:v>
                </c:pt>
                <c:pt idx="12491">
                  <c:v>41146.972222222219</c:v>
                </c:pt>
                <c:pt idx="12492">
                  <c:v>41146.986111111109</c:v>
                </c:pt>
                <c:pt idx="12493">
                  <c:v>41147</c:v>
                </c:pt>
                <c:pt idx="12494">
                  <c:v>41147.013888888891</c:v>
                </c:pt>
                <c:pt idx="12495">
                  <c:v>41147.027777777774</c:v>
                </c:pt>
                <c:pt idx="12496">
                  <c:v>41147.041666666613</c:v>
                </c:pt>
                <c:pt idx="12497">
                  <c:v>41147.055555555562</c:v>
                </c:pt>
                <c:pt idx="12498">
                  <c:v>41147.069444444445</c:v>
                </c:pt>
                <c:pt idx="12499">
                  <c:v>41147.083333333336</c:v>
                </c:pt>
                <c:pt idx="12500">
                  <c:v>41147.097222222204</c:v>
                </c:pt>
                <c:pt idx="12501">
                  <c:v>41147.111111111066</c:v>
                </c:pt>
                <c:pt idx="12502">
                  <c:v>41147.124999999993</c:v>
                </c:pt>
                <c:pt idx="12503">
                  <c:v>41147.138888888891</c:v>
                </c:pt>
                <c:pt idx="12504">
                  <c:v>41147.152777777781</c:v>
                </c:pt>
                <c:pt idx="12505">
                  <c:v>41147.166666666613</c:v>
                </c:pt>
                <c:pt idx="12506">
                  <c:v>41147.180555555562</c:v>
                </c:pt>
                <c:pt idx="12507">
                  <c:v>41147.194444444445</c:v>
                </c:pt>
                <c:pt idx="12508">
                  <c:v>41147.208333333336</c:v>
                </c:pt>
                <c:pt idx="12509">
                  <c:v>41147.222222222204</c:v>
                </c:pt>
                <c:pt idx="12510">
                  <c:v>41147.236111111066</c:v>
                </c:pt>
                <c:pt idx="12511">
                  <c:v>41147.25</c:v>
                </c:pt>
                <c:pt idx="12512">
                  <c:v>41147.263888888876</c:v>
                </c:pt>
                <c:pt idx="12513">
                  <c:v>41147.277777777774</c:v>
                </c:pt>
                <c:pt idx="12514">
                  <c:v>41147.291666666577</c:v>
                </c:pt>
                <c:pt idx="12515">
                  <c:v>41147.305555555562</c:v>
                </c:pt>
                <c:pt idx="12516">
                  <c:v>41147.319444444496</c:v>
                </c:pt>
                <c:pt idx="12517">
                  <c:v>41147.333333333336</c:v>
                </c:pt>
                <c:pt idx="12518">
                  <c:v>41147.347222222219</c:v>
                </c:pt>
                <c:pt idx="12519">
                  <c:v>41147.361111111066</c:v>
                </c:pt>
                <c:pt idx="12520">
                  <c:v>41147.375</c:v>
                </c:pt>
                <c:pt idx="12521">
                  <c:v>41147.388888888956</c:v>
                </c:pt>
                <c:pt idx="12522">
                  <c:v>41147.402777777781</c:v>
                </c:pt>
                <c:pt idx="12523">
                  <c:v>41147.416666666664</c:v>
                </c:pt>
                <c:pt idx="12524">
                  <c:v>41147.430555555562</c:v>
                </c:pt>
                <c:pt idx="12525">
                  <c:v>41147.444444444496</c:v>
                </c:pt>
                <c:pt idx="12526">
                  <c:v>41147.458333333343</c:v>
                </c:pt>
                <c:pt idx="12527">
                  <c:v>41147.472222222219</c:v>
                </c:pt>
                <c:pt idx="12528">
                  <c:v>41147.486111111109</c:v>
                </c:pt>
                <c:pt idx="12529">
                  <c:v>41147.5</c:v>
                </c:pt>
                <c:pt idx="12530">
                  <c:v>41147.513888888891</c:v>
                </c:pt>
                <c:pt idx="12531">
                  <c:v>41147.527777777774</c:v>
                </c:pt>
                <c:pt idx="12532">
                  <c:v>41147.541666666613</c:v>
                </c:pt>
                <c:pt idx="12533">
                  <c:v>41147.555555555562</c:v>
                </c:pt>
                <c:pt idx="12534">
                  <c:v>41147.569444444445</c:v>
                </c:pt>
                <c:pt idx="12535">
                  <c:v>41147.583333333336</c:v>
                </c:pt>
                <c:pt idx="12536">
                  <c:v>41147.597222222204</c:v>
                </c:pt>
                <c:pt idx="12537">
                  <c:v>41147.611111111066</c:v>
                </c:pt>
                <c:pt idx="12538">
                  <c:v>41147.624999999993</c:v>
                </c:pt>
                <c:pt idx="12539">
                  <c:v>41147.638888888891</c:v>
                </c:pt>
                <c:pt idx="12540">
                  <c:v>41147.652777777781</c:v>
                </c:pt>
                <c:pt idx="12541">
                  <c:v>41147.666666666613</c:v>
                </c:pt>
                <c:pt idx="12542">
                  <c:v>41147.680555555562</c:v>
                </c:pt>
                <c:pt idx="12543">
                  <c:v>41147.694444444445</c:v>
                </c:pt>
                <c:pt idx="12544">
                  <c:v>41147.708333333336</c:v>
                </c:pt>
                <c:pt idx="12545">
                  <c:v>41147.722222222204</c:v>
                </c:pt>
                <c:pt idx="12546">
                  <c:v>41147.736111111066</c:v>
                </c:pt>
                <c:pt idx="12547">
                  <c:v>41147.75</c:v>
                </c:pt>
                <c:pt idx="12548">
                  <c:v>41147.763888888876</c:v>
                </c:pt>
                <c:pt idx="12549">
                  <c:v>41147.777777777774</c:v>
                </c:pt>
                <c:pt idx="12550">
                  <c:v>41147.791666666577</c:v>
                </c:pt>
                <c:pt idx="12551">
                  <c:v>41147.805555555562</c:v>
                </c:pt>
                <c:pt idx="12552">
                  <c:v>41147.819444444496</c:v>
                </c:pt>
                <c:pt idx="12553">
                  <c:v>41147.833333333336</c:v>
                </c:pt>
                <c:pt idx="12554">
                  <c:v>41147.847222222219</c:v>
                </c:pt>
                <c:pt idx="12555">
                  <c:v>41147.861111111066</c:v>
                </c:pt>
                <c:pt idx="12556">
                  <c:v>41147.875</c:v>
                </c:pt>
                <c:pt idx="12557">
                  <c:v>41147.888888888956</c:v>
                </c:pt>
                <c:pt idx="12558">
                  <c:v>41147.902777777781</c:v>
                </c:pt>
                <c:pt idx="12559">
                  <c:v>41147.916666666664</c:v>
                </c:pt>
                <c:pt idx="12560">
                  <c:v>41147.930555555562</c:v>
                </c:pt>
                <c:pt idx="12561">
                  <c:v>41147.944444444496</c:v>
                </c:pt>
                <c:pt idx="12562">
                  <c:v>41147.958333333343</c:v>
                </c:pt>
                <c:pt idx="12563">
                  <c:v>41147.972222222219</c:v>
                </c:pt>
                <c:pt idx="12564">
                  <c:v>41147.986111111109</c:v>
                </c:pt>
                <c:pt idx="12565">
                  <c:v>41148</c:v>
                </c:pt>
                <c:pt idx="12566">
                  <c:v>41148.013888888891</c:v>
                </c:pt>
                <c:pt idx="12567">
                  <c:v>41148.027777777774</c:v>
                </c:pt>
                <c:pt idx="12568">
                  <c:v>41148.041666666613</c:v>
                </c:pt>
                <c:pt idx="12569">
                  <c:v>41148.055555555562</c:v>
                </c:pt>
                <c:pt idx="12570">
                  <c:v>41148.069444444445</c:v>
                </c:pt>
                <c:pt idx="12571">
                  <c:v>41148.083333333336</c:v>
                </c:pt>
                <c:pt idx="12572">
                  <c:v>41148.097222222204</c:v>
                </c:pt>
                <c:pt idx="12573">
                  <c:v>41148.111111111066</c:v>
                </c:pt>
                <c:pt idx="12574">
                  <c:v>41148.124999999993</c:v>
                </c:pt>
                <c:pt idx="12575">
                  <c:v>41148.138888888891</c:v>
                </c:pt>
                <c:pt idx="12576">
                  <c:v>41148.152777777781</c:v>
                </c:pt>
                <c:pt idx="12577">
                  <c:v>41148.166666666613</c:v>
                </c:pt>
                <c:pt idx="12578">
                  <c:v>41148.180555555562</c:v>
                </c:pt>
                <c:pt idx="12579">
                  <c:v>41148.194444444445</c:v>
                </c:pt>
                <c:pt idx="12580">
                  <c:v>41148.208333333336</c:v>
                </c:pt>
                <c:pt idx="12581">
                  <c:v>41148.222222222204</c:v>
                </c:pt>
                <c:pt idx="12582">
                  <c:v>41148.236111111066</c:v>
                </c:pt>
                <c:pt idx="12583">
                  <c:v>41148.25</c:v>
                </c:pt>
                <c:pt idx="12584">
                  <c:v>41148.263888888876</c:v>
                </c:pt>
                <c:pt idx="12585">
                  <c:v>41148.277777777774</c:v>
                </c:pt>
                <c:pt idx="12586">
                  <c:v>41148.291666666577</c:v>
                </c:pt>
                <c:pt idx="12587">
                  <c:v>41148.305555555562</c:v>
                </c:pt>
                <c:pt idx="12588">
                  <c:v>41148.319444444496</c:v>
                </c:pt>
                <c:pt idx="12589">
                  <c:v>41148.333333333336</c:v>
                </c:pt>
                <c:pt idx="12590">
                  <c:v>41148.347222222219</c:v>
                </c:pt>
                <c:pt idx="12591">
                  <c:v>41148.361111111066</c:v>
                </c:pt>
                <c:pt idx="12592">
                  <c:v>41148.375</c:v>
                </c:pt>
                <c:pt idx="12593">
                  <c:v>41148.388888888956</c:v>
                </c:pt>
                <c:pt idx="12594">
                  <c:v>41148.402777777781</c:v>
                </c:pt>
                <c:pt idx="12595">
                  <c:v>41148.416666666664</c:v>
                </c:pt>
                <c:pt idx="12596">
                  <c:v>41148.430555555562</c:v>
                </c:pt>
                <c:pt idx="12597">
                  <c:v>41148.444444444496</c:v>
                </c:pt>
                <c:pt idx="12598">
                  <c:v>41148.458333333343</c:v>
                </c:pt>
                <c:pt idx="12599">
                  <c:v>41148.472222222219</c:v>
                </c:pt>
                <c:pt idx="12600">
                  <c:v>41148.486111111109</c:v>
                </c:pt>
                <c:pt idx="12601">
                  <c:v>41148.5</c:v>
                </c:pt>
                <c:pt idx="12602">
                  <c:v>41148.513888888891</c:v>
                </c:pt>
                <c:pt idx="12603">
                  <c:v>41148.527777777774</c:v>
                </c:pt>
                <c:pt idx="12604">
                  <c:v>41148.541666666613</c:v>
                </c:pt>
                <c:pt idx="12605">
                  <c:v>41148.555555555562</c:v>
                </c:pt>
                <c:pt idx="12606">
                  <c:v>41148.569444444445</c:v>
                </c:pt>
                <c:pt idx="12607">
                  <c:v>41148.583333333336</c:v>
                </c:pt>
                <c:pt idx="12608">
                  <c:v>41148.597222222204</c:v>
                </c:pt>
                <c:pt idx="12609">
                  <c:v>41148.611111111066</c:v>
                </c:pt>
                <c:pt idx="12610">
                  <c:v>41148.624999999993</c:v>
                </c:pt>
                <c:pt idx="12611">
                  <c:v>41148.638888888891</c:v>
                </c:pt>
                <c:pt idx="12612">
                  <c:v>41148.652777777781</c:v>
                </c:pt>
                <c:pt idx="12613">
                  <c:v>41148.666666666613</c:v>
                </c:pt>
                <c:pt idx="12614">
                  <c:v>41148.680555555562</c:v>
                </c:pt>
                <c:pt idx="12615">
                  <c:v>41148.694444444445</c:v>
                </c:pt>
                <c:pt idx="12616">
                  <c:v>41148.708333333336</c:v>
                </c:pt>
                <c:pt idx="12617">
                  <c:v>41148.722222222204</c:v>
                </c:pt>
                <c:pt idx="12618">
                  <c:v>41148.736111111066</c:v>
                </c:pt>
                <c:pt idx="12619">
                  <c:v>41148.75</c:v>
                </c:pt>
                <c:pt idx="12620">
                  <c:v>41148.763888888876</c:v>
                </c:pt>
                <c:pt idx="12621">
                  <c:v>41148.777777777774</c:v>
                </c:pt>
                <c:pt idx="12622">
                  <c:v>41148.791666666577</c:v>
                </c:pt>
                <c:pt idx="12623">
                  <c:v>41148.805555555562</c:v>
                </c:pt>
                <c:pt idx="12624">
                  <c:v>41148.819444444496</c:v>
                </c:pt>
                <c:pt idx="12625">
                  <c:v>41148.833333333336</c:v>
                </c:pt>
                <c:pt idx="12626">
                  <c:v>41148.847222222219</c:v>
                </c:pt>
                <c:pt idx="12627">
                  <c:v>41148.861111111066</c:v>
                </c:pt>
                <c:pt idx="12628">
                  <c:v>41148.875</c:v>
                </c:pt>
                <c:pt idx="12629">
                  <c:v>41148.888888888956</c:v>
                </c:pt>
                <c:pt idx="12630">
                  <c:v>41148.902777777781</c:v>
                </c:pt>
                <c:pt idx="12631">
                  <c:v>41148.916666666664</c:v>
                </c:pt>
                <c:pt idx="12632">
                  <c:v>41148.930555555562</c:v>
                </c:pt>
                <c:pt idx="12633">
                  <c:v>41148.944444444496</c:v>
                </c:pt>
                <c:pt idx="12634">
                  <c:v>41148.958333333343</c:v>
                </c:pt>
                <c:pt idx="12635">
                  <c:v>41148.972222222219</c:v>
                </c:pt>
                <c:pt idx="12636">
                  <c:v>41148.986111111109</c:v>
                </c:pt>
                <c:pt idx="12637">
                  <c:v>41149</c:v>
                </c:pt>
                <c:pt idx="12638">
                  <c:v>41149.013888888891</c:v>
                </c:pt>
                <c:pt idx="12639">
                  <c:v>41149.027777777774</c:v>
                </c:pt>
                <c:pt idx="12640">
                  <c:v>41149.041666666613</c:v>
                </c:pt>
                <c:pt idx="12641">
                  <c:v>41149.055555555562</c:v>
                </c:pt>
                <c:pt idx="12642">
                  <c:v>41149.069444444445</c:v>
                </c:pt>
                <c:pt idx="12643">
                  <c:v>41149.083333333336</c:v>
                </c:pt>
                <c:pt idx="12644">
                  <c:v>41149.097222222204</c:v>
                </c:pt>
                <c:pt idx="12645">
                  <c:v>41149.111111111066</c:v>
                </c:pt>
                <c:pt idx="12646">
                  <c:v>41149.124999999993</c:v>
                </c:pt>
                <c:pt idx="12647">
                  <c:v>41149.138888888891</c:v>
                </c:pt>
                <c:pt idx="12648">
                  <c:v>41149.152777777781</c:v>
                </c:pt>
                <c:pt idx="12649">
                  <c:v>41149.166666666613</c:v>
                </c:pt>
                <c:pt idx="12650">
                  <c:v>41149.180555555562</c:v>
                </c:pt>
                <c:pt idx="12651">
                  <c:v>41149.194444444445</c:v>
                </c:pt>
                <c:pt idx="12652">
                  <c:v>41149.208333333336</c:v>
                </c:pt>
                <c:pt idx="12653">
                  <c:v>41149.222222222204</c:v>
                </c:pt>
                <c:pt idx="12654">
                  <c:v>41149.236111111066</c:v>
                </c:pt>
                <c:pt idx="12655">
                  <c:v>41149.25</c:v>
                </c:pt>
                <c:pt idx="12656">
                  <c:v>41149.263888888876</c:v>
                </c:pt>
                <c:pt idx="12657">
                  <c:v>41149.277777777774</c:v>
                </c:pt>
                <c:pt idx="12658">
                  <c:v>41149.291666666577</c:v>
                </c:pt>
                <c:pt idx="12659">
                  <c:v>41149.305555555562</c:v>
                </c:pt>
                <c:pt idx="12660">
                  <c:v>41149.319444444496</c:v>
                </c:pt>
                <c:pt idx="12661">
                  <c:v>41149.333333333336</c:v>
                </c:pt>
                <c:pt idx="12662">
                  <c:v>41149.347222222219</c:v>
                </c:pt>
                <c:pt idx="12663">
                  <c:v>41149.361111111066</c:v>
                </c:pt>
                <c:pt idx="12664">
                  <c:v>41149.375</c:v>
                </c:pt>
                <c:pt idx="12665">
                  <c:v>41149.388888888956</c:v>
                </c:pt>
                <c:pt idx="12666">
                  <c:v>41149.402777777781</c:v>
                </c:pt>
                <c:pt idx="12667">
                  <c:v>41149.416666666664</c:v>
                </c:pt>
                <c:pt idx="12668">
                  <c:v>41149.430555555562</c:v>
                </c:pt>
                <c:pt idx="12669">
                  <c:v>41149.444444444496</c:v>
                </c:pt>
                <c:pt idx="12670">
                  <c:v>41149.458333333343</c:v>
                </c:pt>
                <c:pt idx="12671">
                  <c:v>41149.472222222219</c:v>
                </c:pt>
                <c:pt idx="12672">
                  <c:v>41149.486111111109</c:v>
                </c:pt>
                <c:pt idx="12673">
                  <c:v>41149.5</c:v>
                </c:pt>
                <c:pt idx="12674">
                  <c:v>41149.513888888891</c:v>
                </c:pt>
                <c:pt idx="12675">
                  <c:v>41149.527777777774</c:v>
                </c:pt>
                <c:pt idx="12676">
                  <c:v>41149.541666666613</c:v>
                </c:pt>
                <c:pt idx="12677">
                  <c:v>41149.555555555562</c:v>
                </c:pt>
                <c:pt idx="12678">
                  <c:v>41149.569444444445</c:v>
                </c:pt>
                <c:pt idx="12679">
                  <c:v>41149.583333333336</c:v>
                </c:pt>
                <c:pt idx="12680">
                  <c:v>41149.597222222204</c:v>
                </c:pt>
                <c:pt idx="12681">
                  <c:v>41149.611111111066</c:v>
                </c:pt>
                <c:pt idx="12682">
                  <c:v>41149.624999999993</c:v>
                </c:pt>
                <c:pt idx="12683">
                  <c:v>41149.638888888891</c:v>
                </c:pt>
                <c:pt idx="12684">
                  <c:v>41149.652777777781</c:v>
                </c:pt>
                <c:pt idx="12685">
                  <c:v>41149.666666666613</c:v>
                </c:pt>
                <c:pt idx="12686">
                  <c:v>41149.680555555562</c:v>
                </c:pt>
                <c:pt idx="12687">
                  <c:v>41149.694444444445</c:v>
                </c:pt>
                <c:pt idx="12688">
                  <c:v>41149.708333333336</c:v>
                </c:pt>
                <c:pt idx="12689">
                  <c:v>41149.722222222204</c:v>
                </c:pt>
                <c:pt idx="12690">
                  <c:v>41149.736111111066</c:v>
                </c:pt>
                <c:pt idx="12691">
                  <c:v>41149.75</c:v>
                </c:pt>
                <c:pt idx="12692">
                  <c:v>41149.763888888876</c:v>
                </c:pt>
                <c:pt idx="12693">
                  <c:v>41149.777777777774</c:v>
                </c:pt>
                <c:pt idx="12694">
                  <c:v>41149.791666666577</c:v>
                </c:pt>
                <c:pt idx="12695">
                  <c:v>41149.805555555562</c:v>
                </c:pt>
                <c:pt idx="12696">
                  <c:v>41149.819444444496</c:v>
                </c:pt>
                <c:pt idx="12697">
                  <c:v>41149.833333333336</c:v>
                </c:pt>
                <c:pt idx="12698">
                  <c:v>41149.847222222219</c:v>
                </c:pt>
                <c:pt idx="12699">
                  <c:v>41149.861111111066</c:v>
                </c:pt>
                <c:pt idx="12700">
                  <c:v>41149.875</c:v>
                </c:pt>
                <c:pt idx="12701">
                  <c:v>41149.888888888956</c:v>
                </c:pt>
                <c:pt idx="12702">
                  <c:v>41149.902777777781</c:v>
                </c:pt>
                <c:pt idx="12703">
                  <c:v>41149.916666666664</c:v>
                </c:pt>
                <c:pt idx="12704">
                  <c:v>41149.930555555562</c:v>
                </c:pt>
                <c:pt idx="12705">
                  <c:v>41149.944444444496</c:v>
                </c:pt>
                <c:pt idx="12706">
                  <c:v>41149.958333333343</c:v>
                </c:pt>
                <c:pt idx="12707">
                  <c:v>41149.972222222219</c:v>
                </c:pt>
                <c:pt idx="12708">
                  <c:v>41149.986111111109</c:v>
                </c:pt>
                <c:pt idx="12709">
                  <c:v>41150</c:v>
                </c:pt>
                <c:pt idx="12710">
                  <c:v>41150.013888888891</c:v>
                </c:pt>
                <c:pt idx="12711">
                  <c:v>41150.027777777774</c:v>
                </c:pt>
                <c:pt idx="12712">
                  <c:v>41150.041666666613</c:v>
                </c:pt>
                <c:pt idx="12713">
                  <c:v>41150.055555555562</c:v>
                </c:pt>
                <c:pt idx="12714">
                  <c:v>41150.069444444445</c:v>
                </c:pt>
                <c:pt idx="12715">
                  <c:v>41150.083333333336</c:v>
                </c:pt>
                <c:pt idx="12716">
                  <c:v>41150.097222222204</c:v>
                </c:pt>
                <c:pt idx="12717">
                  <c:v>41150.111111111066</c:v>
                </c:pt>
                <c:pt idx="12718">
                  <c:v>41150.124999999993</c:v>
                </c:pt>
                <c:pt idx="12719">
                  <c:v>41150.138888888891</c:v>
                </c:pt>
                <c:pt idx="12720">
                  <c:v>41150.152777777781</c:v>
                </c:pt>
                <c:pt idx="12721">
                  <c:v>41150.166666666613</c:v>
                </c:pt>
                <c:pt idx="12722">
                  <c:v>41150.180555555562</c:v>
                </c:pt>
                <c:pt idx="12723">
                  <c:v>41150.194444444445</c:v>
                </c:pt>
                <c:pt idx="12724">
                  <c:v>41150.208333333336</c:v>
                </c:pt>
                <c:pt idx="12725">
                  <c:v>41150.222222222204</c:v>
                </c:pt>
                <c:pt idx="12726">
                  <c:v>41150.236111111066</c:v>
                </c:pt>
                <c:pt idx="12727">
                  <c:v>41150.25</c:v>
                </c:pt>
                <c:pt idx="12728">
                  <c:v>41150.263888888876</c:v>
                </c:pt>
                <c:pt idx="12729">
                  <c:v>41150.277777777774</c:v>
                </c:pt>
                <c:pt idx="12730">
                  <c:v>41150.291666666577</c:v>
                </c:pt>
                <c:pt idx="12731">
                  <c:v>41150.305555555562</c:v>
                </c:pt>
                <c:pt idx="12732">
                  <c:v>41150.319444444496</c:v>
                </c:pt>
                <c:pt idx="12733">
                  <c:v>41150.333333333336</c:v>
                </c:pt>
                <c:pt idx="12734">
                  <c:v>41150.347222222219</c:v>
                </c:pt>
                <c:pt idx="12735">
                  <c:v>41150.361111111066</c:v>
                </c:pt>
                <c:pt idx="12736">
                  <c:v>41150.375</c:v>
                </c:pt>
                <c:pt idx="12737">
                  <c:v>41150.388888888956</c:v>
                </c:pt>
                <c:pt idx="12738">
                  <c:v>41150.402777777781</c:v>
                </c:pt>
                <c:pt idx="12739">
                  <c:v>41150.416666666664</c:v>
                </c:pt>
                <c:pt idx="12740">
                  <c:v>41150.430555555562</c:v>
                </c:pt>
                <c:pt idx="12741">
                  <c:v>41150.444444444496</c:v>
                </c:pt>
                <c:pt idx="12742">
                  <c:v>41150.458333333343</c:v>
                </c:pt>
                <c:pt idx="12743">
                  <c:v>41150.472222222219</c:v>
                </c:pt>
                <c:pt idx="12744">
                  <c:v>41150.486111111109</c:v>
                </c:pt>
                <c:pt idx="12745">
                  <c:v>41150.5</c:v>
                </c:pt>
                <c:pt idx="12746">
                  <c:v>41150.513888888891</c:v>
                </c:pt>
                <c:pt idx="12747">
                  <c:v>41150.527777777774</c:v>
                </c:pt>
                <c:pt idx="12748">
                  <c:v>41150.541666666613</c:v>
                </c:pt>
                <c:pt idx="12749">
                  <c:v>41150.555555555562</c:v>
                </c:pt>
                <c:pt idx="12750">
                  <c:v>41150.569444444445</c:v>
                </c:pt>
                <c:pt idx="12751">
                  <c:v>41150.583333333336</c:v>
                </c:pt>
                <c:pt idx="12752">
                  <c:v>41150.597222222204</c:v>
                </c:pt>
                <c:pt idx="12753">
                  <c:v>41150.611111111066</c:v>
                </c:pt>
                <c:pt idx="12754">
                  <c:v>41150.624999999993</c:v>
                </c:pt>
                <c:pt idx="12755">
                  <c:v>41150.638888888891</c:v>
                </c:pt>
                <c:pt idx="12756">
                  <c:v>41150.652777777781</c:v>
                </c:pt>
                <c:pt idx="12757">
                  <c:v>41150.666666666613</c:v>
                </c:pt>
                <c:pt idx="12758">
                  <c:v>41150.680555555562</c:v>
                </c:pt>
                <c:pt idx="12759">
                  <c:v>41150.694444444445</c:v>
                </c:pt>
                <c:pt idx="12760">
                  <c:v>41150.708333333336</c:v>
                </c:pt>
                <c:pt idx="12761">
                  <c:v>41150.722222222204</c:v>
                </c:pt>
                <c:pt idx="12762">
                  <c:v>41150.736111111066</c:v>
                </c:pt>
                <c:pt idx="12763">
                  <c:v>41150.75</c:v>
                </c:pt>
                <c:pt idx="12764">
                  <c:v>41150.763888888876</c:v>
                </c:pt>
                <c:pt idx="12765">
                  <c:v>41150.777777777774</c:v>
                </c:pt>
                <c:pt idx="12766">
                  <c:v>41150.791666666577</c:v>
                </c:pt>
                <c:pt idx="12767">
                  <c:v>41150.805555555562</c:v>
                </c:pt>
                <c:pt idx="12768">
                  <c:v>41150.819444444496</c:v>
                </c:pt>
                <c:pt idx="12769">
                  <c:v>41150.833333333336</c:v>
                </c:pt>
                <c:pt idx="12770">
                  <c:v>41150.847222222219</c:v>
                </c:pt>
                <c:pt idx="12771">
                  <c:v>41150.861111111066</c:v>
                </c:pt>
                <c:pt idx="12772">
                  <c:v>41150.875</c:v>
                </c:pt>
                <c:pt idx="12773">
                  <c:v>41150.888888888956</c:v>
                </c:pt>
                <c:pt idx="12774">
                  <c:v>41150.902777777781</c:v>
                </c:pt>
                <c:pt idx="12775">
                  <c:v>41150.916666666664</c:v>
                </c:pt>
                <c:pt idx="12776">
                  <c:v>41150.930555555562</c:v>
                </c:pt>
                <c:pt idx="12777">
                  <c:v>41150.944444444496</c:v>
                </c:pt>
                <c:pt idx="12778">
                  <c:v>41150.958333333343</c:v>
                </c:pt>
                <c:pt idx="12779">
                  <c:v>41150.972222222219</c:v>
                </c:pt>
                <c:pt idx="12780">
                  <c:v>41150.986111111109</c:v>
                </c:pt>
                <c:pt idx="12781">
                  <c:v>41151</c:v>
                </c:pt>
                <c:pt idx="12782">
                  <c:v>41151.013888888891</c:v>
                </c:pt>
                <c:pt idx="12783">
                  <c:v>41151.027777777774</c:v>
                </c:pt>
                <c:pt idx="12784">
                  <c:v>41151.041666666613</c:v>
                </c:pt>
                <c:pt idx="12785">
                  <c:v>41151.055555555562</c:v>
                </c:pt>
                <c:pt idx="12786">
                  <c:v>41151.069444444445</c:v>
                </c:pt>
                <c:pt idx="12787">
                  <c:v>41151.083333333336</c:v>
                </c:pt>
                <c:pt idx="12788">
                  <c:v>41151.097222222204</c:v>
                </c:pt>
                <c:pt idx="12789">
                  <c:v>41151.111111111066</c:v>
                </c:pt>
                <c:pt idx="12790">
                  <c:v>41151.124999999993</c:v>
                </c:pt>
                <c:pt idx="12791">
                  <c:v>41151.138888888891</c:v>
                </c:pt>
                <c:pt idx="12792">
                  <c:v>41151.152777777781</c:v>
                </c:pt>
                <c:pt idx="12793">
                  <c:v>41151.166666666613</c:v>
                </c:pt>
                <c:pt idx="12794">
                  <c:v>41151.180555555562</c:v>
                </c:pt>
                <c:pt idx="12795">
                  <c:v>41151.194444444445</c:v>
                </c:pt>
                <c:pt idx="12796">
                  <c:v>41151.208333333336</c:v>
                </c:pt>
                <c:pt idx="12797">
                  <c:v>41151.222222222204</c:v>
                </c:pt>
                <c:pt idx="12798">
                  <c:v>41151.236111111066</c:v>
                </c:pt>
                <c:pt idx="12799">
                  <c:v>41151.25</c:v>
                </c:pt>
                <c:pt idx="12800">
                  <c:v>41151.263888888876</c:v>
                </c:pt>
                <c:pt idx="12801">
                  <c:v>41151.277777777774</c:v>
                </c:pt>
                <c:pt idx="12802">
                  <c:v>41151.291666666577</c:v>
                </c:pt>
                <c:pt idx="12803">
                  <c:v>41151.305555555562</c:v>
                </c:pt>
                <c:pt idx="12804">
                  <c:v>41151.319444444496</c:v>
                </c:pt>
                <c:pt idx="12805">
                  <c:v>41151.333333333336</c:v>
                </c:pt>
                <c:pt idx="12806">
                  <c:v>41151.347222222219</c:v>
                </c:pt>
                <c:pt idx="12807">
                  <c:v>41151.361111111066</c:v>
                </c:pt>
                <c:pt idx="12808">
                  <c:v>41151.375</c:v>
                </c:pt>
                <c:pt idx="12809">
                  <c:v>41151.388888888956</c:v>
                </c:pt>
                <c:pt idx="12810">
                  <c:v>41151.402777777781</c:v>
                </c:pt>
                <c:pt idx="12811">
                  <c:v>41151.416666666664</c:v>
                </c:pt>
                <c:pt idx="12812">
                  <c:v>41151.430555555562</c:v>
                </c:pt>
                <c:pt idx="12813">
                  <c:v>41151.444444444496</c:v>
                </c:pt>
                <c:pt idx="12814">
                  <c:v>41151.458333333343</c:v>
                </c:pt>
                <c:pt idx="12815">
                  <c:v>41151.472222222219</c:v>
                </c:pt>
                <c:pt idx="12816">
                  <c:v>41151.486111111109</c:v>
                </c:pt>
                <c:pt idx="12817">
                  <c:v>41151.5</c:v>
                </c:pt>
                <c:pt idx="12818">
                  <c:v>41151.513888888891</c:v>
                </c:pt>
                <c:pt idx="12819">
                  <c:v>41151.527777777774</c:v>
                </c:pt>
                <c:pt idx="12820">
                  <c:v>41151.541666666613</c:v>
                </c:pt>
                <c:pt idx="12821">
                  <c:v>41151.555555555562</c:v>
                </c:pt>
                <c:pt idx="12822">
                  <c:v>41151.569444444445</c:v>
                </c:pt>
                <c:pt idx="12823">
                  <c:v>41151.583333333336</c:v>
                </c:pt>
                <c:pt idx="12824">
                  <c:v>41151.597222222204</c:v>
                </c:pt>
                <c:pt idx="12825">
                  <c:v>41151.611111111066</c:v>
                </c:pt>
                <c:pt idx="12826">
                  <c:v>41151.624999999993</c:v>
                </c:pt>
                <c:pt idx="12827">
                  <c:v>41151.638888888891</c:v>
                </c:pt>
                <c:pt idx="12828">
                  <c:v>41151.652777777781</c:v>
                </c:pt>
                <c:pt idx="12829">
                  <c:v>41151.666666666613</c:v>
                </c:pt>
                <c:pt idx="12830">
                  <c:v>41151.680555555562</c:v>
                </c:pt>
                <c:pt idx="12831">
                  <c:v>41151.694444444445</c:v>
                </c:pt>
                <c:pt idx="12832">
                  <c:v>41151.708333333336</c:v>
                </c:pt>
                <c:pt idx="12833">
                  <c:v>41151.722222222204</c:v>
                </c:pt>
                <c:pt idx="12834">
                  <c:v>41151.736111111066</c:v>
                </c:pt>
                <c:pt idx="12835">
                  <c:v>41151.75</c:v>
                </c:pt>
                <c:pt idx="12836">
                  <c:v>41151.763888888876</c:v>
                </c:pt>
                <c:pt idx="12837">
                  <c:v>41151.777777777774</c:v>
                </c:pt>
                <c:pt idx="12838">
                  <c:v>41151.791666666577</c:v>
                </c:pt>
                <c:pt idx="12839">
                  <c:v>41151.805555555562</c:v>
                </c:pt>
                <c:pt idx="12840">
                  <c:v>41151.819444444496</c:v>
                </c:pt>
                <c:pt idx="12841">
                  <c:v>41151.833333333336</c:v>
                </c:pt>
                <c:pt idx="12842">
                  <c:v>41151.847222222219</c:v>
                </c:pt>
                <c:pt idx="12843">
                  <c:v>41151.861111111066</c:v>
                </c:pt>
                <c:pt idx="12844">
                  <c:v>41151.875</c:v>
                </c:pt>
                <c:pt idx="12845">
                  <c:v>41151.888888888956</c:v>
                </c:pt>
                <c:pt idx="12846">
                  <c:v>41151.902777777781</c:v>
                </c:pt>
                <c:pt idx="12847">
                  <c:v>41151.916666666664</c:v>
                </c:pt>
                <c:pt idx="12848">
                  <c:v>41151.930555555562</c:v>
                </c:pt>
                <c:pt idx="12849">
                  <c:v>41151.944444444496</c:v>
                </c:pt>
                <c:pt idx="12850">
                  <c:v>41151.958333333343</c:v>
                </c:pt>
                <c:pt idx="12851">
                  <c:v>41151.972222222219</c:v>
                </c:pt>
                <c:pt idx="12852">
                  <c:v>41151.986111111109</c:v>
                </c:pt>
                <c:pt idx="12853">
                  <c:v>41152</c:v>
                </c:pt>
                <c:pt idx="12854">
                  <c:v>41152.013888888891</c:v>
                </c:pt>
                <c:pt idx="12855">
                  <c:v>41152.027777777774</c:v>
                </c:pt>
                <c:pt idx="12856">
                  <c:v>41152.041666666613</c:v>
                </c:pt>
                <c:pt idx="12857">
                  <c:v>41152.055555555562</c:v>
                </c:pt>
                <c:pt idx="12858">
                  <c:v>41152.069444444445</c:v>
                </c:pt>
                <c:pt idx="12859">
                  <c:v>41152.083333333336</c:v>
                </c:pt>
                <c:pt idx="12860">
                  <c:v>41152.097222222204</c:v>
                </c:pt>
                <c:pt idx="12861">
                  <c:v>41152.111111111066</c:v>
                </c:pt>
                <c:pt idx="12862">
                  <c:v>41152.124999999993</c:v>
                </c:pt>
                <c:pt idx="12863">
                  <c:v>41152.138888888891</c:v>
                </c:pt>
                <c:pt idx="12864">
                  <c:v>41152.152777777781</c:v>
                </c:pt>
                <c:pt idx="12865">
                  <c:v>41152.166666666613</c:v>
                </c:pt>
                <c:pt idx="12866">
                  <c:v>41152.180555555562</c:v>
                </c:pt>
                <c:pt idx="12867">
                  <c:v>41152.194444444445</c:v>
                </c:pt>
                <c:pt idx="12868">
                  <c:v>41152.208333333336</c:v>
                </c:pt>
                <c:pt idx="12869">
                  <c:v>41152.222222222204</c:v>
                </c:pt>
                <c:pt idx="12870">
                  <c:v>41152.236111111066</c:v>
                </c:pt>
                <c:pt idx="12871">
                  <c:v>41152.25</c:v>
                </c:pt>
                <c:pt idx="12872">
                  <c:v>41152.263888888876</c:v>
                </c:pt>
                <c:pt idx="12873">
                  <c:v>41152.277777777774</c:v>
                </c:pt>
                <c:pt idx="12874">
                  <c:v>41152.291666666577</c:v>
                </c:pt>
                <c:pt idx="12875">
                  <c:v>41152.305555555562</c:v>
                </c:pt>
                <c:pt idx="12876">
                  <c:v>41152.319444444496</c:v>
                </c:pt>
                <c:pt idx="12877">
                  <c:v>41152.333333333336</c:v>
                </c:pt>
                <c:pt idx="12878">
                  <c:v>41152.347222222219</c:v>
                </c:pt>
                <c:pt idx="12879">
                  <c:v>41152.361111111066</c:v>
                </c:pt>
                <c:pt idx="12880">
                  <c:v>41152.375</c:v>
                </c:pt>
                <c:pt idx="12881">
                  <c:v>41152.388888888956</c:v>
                </c:pt>
                <c:pt idx="12882">
                  <c:v>41152.402777777781</c:v>
                </c:pt>
                <c:pt idx="12883">
                  <c:v>41152.416666666664</c:v>
                </c:pt>
                <c:pt idx="12884">
                  <c:v>41152.430555555562</c:v>
                </c:pt>
                <c:pt idx="12885">
                  <c:v>41152.444444444496</c:v>
                </c:pt>
                <c:pt idx="12886">
                  <c:v>41152.458333333343</c:v>
                </c:pt>
                <c:pt idx="12887">
                  <c:v>41152.472222222219</c:v>
                </c:pt>
                <c:pt idx="12888">
                  <c:v>41152.486111111109</c:v>
                </c:pt>
                <c:pt idx="12889">
                  <c:v>41152.5</c:v>
                </c:pt>
                <c:pt idx="12890">
                  <c:v>41152.513888888891</c:v>
                </c:pt>
                <c:pt idx="12891">
                  <c:v>41152.527777777774</c:v>
                </c:pt>
                <c:pt idx="12892">
                  <c:v>41152.541666666613</c:v>
                </c:pt>
                <c:pt idx="12893">
                  <c:v>41152.555555555562</c:v>
                </c:pt>
                <c:pt idx="12894">
                  <c:v>41152.569444444445</c:v>
                </c:pt>
                <c:pt idx="12895">
                  <c:v>41152.583333333336</c:v>
                </c:pt>
                <c:pt idx="12896">
                  <c:v>41152.597222222204</c:v>
                </c:pt>
                <c:pt idx="12897">
                  <c:v>41152.611111111066</c:v>
                </c:pt>
                <c:pt idx="12898">
                  <c:v>41152.624999999993</c:v>
                </c:pt>
                <c:pt idx="12899">
                  <c:v>41152.638888888891</c:v>
                </c:pt>
                <c:pt idx="12900">
                  <c:v>41152.652777777781</c:v>
                </c:pt>
                <c:pt idx="12901">
                  <c:v>41152.666666666613</c:v>
                </c:pt>
                <c:pt idx="12902">
                  <c:v>41152.680555555562</c:v>
                </c:pt>
                <c:pt idx="12903">
                  <c:v>41152.694444444445</c:v>
                </c:pt>
                <c:pt idx="12904">
                  <c:v>41152.708333333336</c:v>
                </c:pt>
                <c:pt idx="12905">
                  <c:v>41152.722222222204</c:v>
                </c:pt>
                <c:pt idx="12906">
                  <c:v>41152.736111111066</c:v>
                </c:pt>
                <c:pt idx="12907">
                  <c:v>41152.75</c:v>
                </c:pt>
                <c:pt idx="12908">
                  <c:v>41152.763888888876</c:v>
                </c:pt>
                <c:pt idx="12909">
                  <c:v>41152.777777777774</c:v>
                </c:pt>
                <c:pt idx="12910">
                  <c:v>41152.791666666577</c:v>
                </c:pt>
                <c:pt idx="12911">
                  <c:v>41152.805555555562</c:v>
                </c:pt>
                <c:pt idx="12912">
                  <c:v>41152.819444444496</c:v>
                </c:pt>
                <c:pt idx="12913">
                  <c:v>41152.833333333336</c:v>
                </c:pt>
                <c:pt idx="12914">
                  <c:v>41152.847222222219</c:v>
                </c:pt>
                <c:pt idx="12915">
                  <c:v>41152.861111111066</c:v>
                </c:pt>
                <c:pt idx="12916">
                  <c:v>41152.875</c:v>
                </c:pt>
                <c:pt idx="12917">
                  <c:v>41152.888888888956</c:v>
                </c:pt>
                <c:pt idx="12918">
                  <c:v>41152.902777777781</c:v>
                </c:pt>
                <c:pt idx="12919">
                  <c:v>41152.916666666664</c:v>
                </c:pt>
                <c:pt idx="12920">
                  <c:v>41152.930555555562</c:v>
                </c:pt>
                <c:pt idx="12921">
                  <c:v>41152.944444444496</c:v>
                </c:pt>
                <c:pt idx="12922">
                  <c:v>41152.958333333343</c:v>
                </c:pt>
                <c:pt idx="12923">
                  <c:v>41152.972222222219</c:v>
                </c:pt>
                <c:pt idx="12924">
                  <c:v>41152.986111111109</c:v>
                </c:pt>
                <c:pt idx="12925">
                  <c:v>41153</c:v>
                </c:pt>
                <c:pt idx="12926">
                  <c:v>41153.013888888891</c:v>
                </c:pt>
                <c:pt idx="12927">
                  <c:v>41153.027777777774</c:v>
                </c:pt>
                <c:pt idx="12928">
                  <c:v>41153.041666666613</c:v>
                </c:pt>
                <c:pt idx="12929">
                  <c:v>41153.055555555562</c:v>
                </c:pt>
                <c:pt idx="12930">
                  <c:v>41153.069444444445</c:v>
                </c:pt>
                <c:pt idx="12931">
                  <c:v>41153.083333333336</c:v>
                </c:pt>
                <c:pt idx="12932">
                  <c:v>41153.097222222204</c:v>
                </c:pt>
                <c:pt idx="12933">
                  <c:v>41153.111111111066</c:v>
                </c:pt>
                <c:pt idx="12934">
                  <c:v>41153.124999999993</c:v>
                </c:pt>
                <c:pt idx="12935">
                  <c:v>41153.138888888891</c:v>
                </c:pt>
                <c:pt idx="12936">
                  <c:v>41153.152777777781</c:v>
                </c:pt>
                <c:pt idx="12937">
                  <c:v>41153.166666666613</c:v>
                </c:pt>
                <c:pt idx="12938">
                  <c:v>41153.180555555562</c:v>
                </c:pt>
                <c:pt idx="12939">
                  <c:v>41153.194444444445</c:v>
                </c:pt>
                <c:pt idx="12940">
                  <c:v>41153.208333333336</c:v>
                </c:pt>
                <c:pt idx="12941">
                  <c:v>41153.222222222204</c:v>
                </c:pt>
                <c:pt idx="12942">
                  <c:v>41153.236111111066</c:v>
                </c:pt>
                <c:pt idx="12943">
                  <c:v>41153.25</c:v>
                </c:pt>
                <c:pt idx="12944">
                  <c:v>41153.263888888876</c:v>
                </c:pt>
                <c:pt idx="12945">
                  <c:v>41153.277777777774</c:v>
                </c:pt>
                <c:pt idx="12946">
                  <c:v>41153.291666666577</c:v>
                </c:pt>
                <c:pt idx="12947">
                  <c:v>41153.305555555562</c:v>
                </c:pt>
                <c:pt idx="12948">
                  <c:v>41153.319444444496</c:v>
                </c:pt>
                <c:pt idx="12949">
                  <c:v>41153.333333333336</c:v>
                </c:pt>
                <c:pt idx="12950">
                  <c:v>41153.347222222219</c:v>
                </c:pt>
                <c:pt idx="12951">
                  <c:v>41153.361111111066</c:v>
                </c:pt>
                <c:pt idx="12952">
                  <c:v>41153.375</c:v>
                </c:pt>
                <c:pt idx="12953">
                  <c:v>41153.388888888956</c:v>
                </c:pt>
                <c:pt idx="12954">
                  <c:v>41153.402777777781</c:v>
                </c:pt>
                <c:pt idx="12955">
                  <c:v>41153.416666666664</c:v>
                </c:pt>
                <c:pt idx="12956">
                  <c:v>41153.430555555562</c:v>
                </c:pt>
                <c:pt idx="12957">
                  <c:v>41153.444444444496</c:v>
                </c:pt>
                <c:pt idx="12958">
                  <c:v>41153.458333333343</c:v>
                </c:pt>
                <c:pt idx="12959">
                  <c:v>41153.472222222219</c:v>
                </c:pt>
                <c:pt idx="12960">
                  <c:v>41153.486111111109</c:v>
                </c:pt>
                <c:pt idx="12961">
                  <c:v>41153.5</c:v>
                </c:pt>
                <c:pt idx="12962">
                  <c:v>41153.513888888891</c:v>
                </c:pt>
                <c:pt idx="12963">
                  <c:v>41153.527777777774</c:v>
                </c:pt>
                <c:pt idx="12964">
                  <c:v>41153.541666666613</c:v>
                </c:pt>
                <c:pt idx="12965">
                  <c:v>41153.555555555562</c:v>
                </c:pt>
                <c:pt idx="12966">
                  <c:v>41153.569444444445</c:v>
                </c:pt>
                <c:pt idx="12967">
                  <c:v>41153.583333333336</c:v>
                </c:pt>
                <c:pt idx="12968">
                  <c:v>41153.597222222204</c:v>
                </c:pt>
                <c:pt idx="12969">
                  <c:v>41153.611111111066</c:v>
                </c:pt>
                <c:pt idx="12970">
                  <c:v>41153.624999999993</c:v>
                </c:pt>
                <c:pt idx="12971">
                  <c:v>41153.638888888891</c:v>
                </c:pt>
                <c:pt idx="12972">
                  <c:v>41153.652777777781</c:v>
                </c:pt>
                <c:pt idx="12973">
                  <c:v>41153.666666666613</c:v>
                </c:pt>
                <c:pt idx="12974">
                  <c:v>41153.680555555562</c:v>
                </c:pt>
                <c:pt idx="12975">
                  <c:v>41153.694444444445</c:v>
                </c:pt>
                <c:pt idx="12976">
                  <c:v>41153.708333333336</c:v>
                </c:pt>
                <c:pt idx="12977">
                  <c:v>41153.722222222204</c:v>
                </c:pt>
                <c:pt idx="12978">
                  <c:v>41153.736111111066</c:v>
                </c:pt>
                <c:pt idx="12979">
                  <c:v>41153.75</c:v>
                </c:pt>
                <c:pt idx="12980">
                  <c:v>41153.763888888876</c:v>
                </c:pt>
                <c:pt idx="12981">
                  <c:v>41153.777777777774</c:v>
                </c:pt>
                <c:pt idx="12982">
                  <c:v>41153.791666666577</c:v>
                </c:pt>
                <c:pt idx="12983">
                  <c:v>41153.805555555562</c:v>
                </c:pt>
                <c:pt idx="12984">
                  <c:v>41153.819444444496</c:v>
                </c:pt>
                <c:pt idx="12985">
                  <c:v>41153.833333333336</c:v>
                </c:pt>
                <c:pt idx="12986">
                  <c:v>41153.847222222219</c:v>
                </c:pt>
                <c:pt idx="12987">
                  <c:v>41153.861111111066</c:v>
                </c:pt>
                <c:pt idx="12988">
                  <c:v>41153.875</c:v>
                </c:pt>
                <c:pt idx="12989">
                  <c:v>41153.888888888956</c:v>
                </c:pt>
                <c:pt idx="12990">
                  <c:v>41153.902777777781</c:v>
                </c:pt>
                <c:pt idx="12991">
                  <c:v>41153.916666666664</c:v>
                </c:pt>
                <c:pt idx="12992">
                  <c:v>41153.930555555562</c:v>
                </c:pt>
                <c:pt idx="12993">
                  <c:v>41153.944444444496</c:v>
                </c:pt>
                <c:pt idx="12994">
                  <c:v>41153.958333333343</c:v>
                </c:pt>
                <c:pt idx="12995">
                  <c:v>41153.972222222219</c:v>
                </c:pt>
                <c:pt idx="12996">
                  <c:v>41153.986111111109</c:v>
                </c:pt>
                <c:pt idx="12997">
                  <c:v>41154</c:v>
                </c:pt>
                <c:pt idx="12998">
                  <c:v>41154.013888888891</c:v>
                </c:pt>
                <c:pt idx="12999">
                  <c:v>41154.027777777774</c:v>
                </c:pt>
                <c:pt idx="13000">
                  <c:v>41154.041666666613</c:v>
                </c:pt>
                <c:pt idx="13001">
                  <c:v>41154.055555555562</c:v>
                </c:pt>
                <c:pt idx="13002">
                  <c:v>41154.069444444445</c:v>
                </c:pt>
                <c:pt idx="13003">
                  <c:v>41154.083333333336</c:v>
                </c:pt>
                <c:pt idx="13004">
                  <c:v>41154.097222222204</c:v>
                </c:pt>
                <c:pt idx="13005">
                  <c:v>41154.111111111066</c:v>
                </c:pt>
                <c:pt idx="13006">
                  <c:v>41154.124999999993</c:v>
                </c:pt>
                <c:pt idx="13007">
                  <c:v>41154.138888888891</c:v>
                </c:pt>
                <c:pt idx="13008">
                  <c:v>41154.152777777781</c:v>
                </c:pt>
                <c:pt idx="13009">
                  <c:v>41154.166666666613</c:v>
                </c:pt>
                <c:pt idx="13010">
                  <c:v>41154.180555555562</c:v>
                </c:pt>
                <c:pt idx="13011">
                  <c:v>41154.194444444445</c:v>
                </c:pt>
                <c:pt idx="13012">
                  <c:v>41154.208333333336</c:v>
                </c:pt>
                <c:pt idx="13013">
                  <c:v>41154.222222222204</c:v>
                </c:pt>
                <c:pt idx="13014">
                  <c:v>41154.236111111066</c:v>
                </c:pt>
                <c:pt idx="13015">
                  <c:v>41154.25</c:v>
                </c:pt>
                <c:pt idx="13016">
                  <c:v>41154.263888888876</c:v>
                </c:pt>
                <c:pt idx="13017">
                  <c:v>41154.277777777774</c:v>
                </c:pt>
                <c:pt idx="13018">
                  <c:v>41154.291666666577</c:v>
                </c:pt>
                <c:pt idx="13019">
                  <c:v>41154.305555555562</c:v>
                </c:pt>
                <c:pt idx="13020">
                  <c:v>41154.319444444496</c:v>
                </c:pt>
                <c:pt idx="13021">
                  <c:v>41154.333333333336</c:v>
                </c:pt>
                <c:pt idx="13022">
                  <c:v>41154.347222222219</c:v>
                </c:pt>
                <c:pt idx="13023">
                  <c:v>41154.361111111066</c:v>
                </c:pt>
                <c:pt idx="13024">
                  <c:v>41154.375</c:v>
                </c:pt>
                <c:pt idx="13025">
                  <c:v>41154.388888888956</c:v>
                </c:pt>
                <c:pt idx="13026">
                  <c:v>41154.402777777781</c:v>
                </c:pt>
                <c:pt idx="13027">
                  <c:v>41154.416666666664</c:v>
                </c:pt>
                <c:pt idx="13028">
                  <c:v>41154.430555555562</c:v>
                </c:pt>
                <c:pt idx="13029">
                  <c:v>41154.444444444496</c:v>
                </c:pt>
                <c:pt idx="13030">
                  <c:v>41154.458333333343</c:v>
                </c:pt>
                <c:pt idx="13031">
                  <c:v>41154.472222222219</c:v>
                </c:pt>
                <c:pt idx="13032">
                  <c:v>41154.486111111109</c:v>
                </c:pt>
                <c:pt idx="13033">
                  <c:v>41154.5</c:v>
                </c:pt>
                <c:pt idx="13034">
                  <c:v>41154.513888888891</c:v>
                </c:pt>
                <c:pt idx="13035">
                  <c:v>41154.527777777774</c:v>
                </c:pt>
                <c:pt idx="13036">
                  <c:v>41154.541666666613</c:v>
                </c:pt>
                <c:pt idx="13037">
                  <c:v>41154.555555555562</c:v>
                </c:pt>
                <c:pt idx="13038">
                  <c:v>41154.569444444445</c:v>
                </c:pt>
                <c:pt idx="13039">
                  <c:v>41154.583333333336</c:v>
                </c:pt>
                <c:pt idx="13040">
                  <c:v>41154.597222222204</c:v>
                </c:pt>
                <c:pt idx="13041">
                  <c:v>41154.611111111066</c:v>
                </c:pt>
                <c:pt idx="13042">
                  <c:v>41154.624999999993</c:v>
                </c:pt>
                <c:pt idx="13043">
                  <c:v>41154.638888888891</c:v>
                </c:pt>
                <c:pt idx="13044">
                  <c:v>41154.652777777781</c:v>
                </c:pt>
                <c:pt idx="13045">
                  <c:v>41154.666666666613</c:v>
                </c:pt>
                <c:pt idx="13046">
                  <c:v>41154.680555555562</c:v>
                </c:pt>
                <c:pt idx="13047">
                  <c:v>41154.694444444445</c:v>
                </c:pt>
                <c:pt idx="13048">
                  <c:v>41154.708333333336</c:v>
                </c:pt>
                <c:pt idx="13049">
                  <c:v>41154.722222222204</c:v>
                </c:pt>
                <c:pt idx="13050">
                  <c:v>41154.736111111066</c:v>
                </c:pt>
                <c:pt idx="13051">
                  <c:v>41154.75</c:v>
                </c:pt>
                <c:pt idx="13052">
                  <c:v>41154.763888888876</c:v>
                </c:pt>
                <c:pt idx="13053">
                  <c:v>41154.777777777774</c:v>
                </c:pt>
                <c:pt idx="13054">
                  <c:v>41154.791666666577</c:v>
                </c:pt>
                <c:pt idx="13055">
                  <c:v>41154.805555555562</c:v>
                </c:pt>
                <c:pt idx="13056">
                  <c:v>41154.819444444496</c:v>
                </c:pt>
                <c:pt idx="13057">
                  <c:v>41154.833333333336</c:v>
                </c:pt>
                <c:pt idx="13058">
                  <c:v>41154.847222222219</c:v>
                </c:pt>
                <c:pt idx="13059">
                  <c:v>41154.861111111066</c:v>
                </c:pt>
                <c:pt idx="13060">
                  <c:v>41154.875</c:v>
                </c:pt>
                <c:pt idx="13061">
                  <c:v>41154.888888888956</c:v>
                </c:pt>
                <c:pt idx="13062">
                  <c:v>41154.902777777781</c:v>
                </c:pt>
                <c:pt idx="13063">
                  <c:v>41154.916666666664</c:v>
                </c:pt>
                <c:pt idx="13064">
                  <c:v>41154.930555555562</c:v>
                </c:pt>
                <c:pt idx="13065">
                  <c:v>41154.944444444496</c:v>
                </c:pt>
                <c:pt idx="13066">
                  <c:v>41154.958333333343</c:v>
                </c:pt>
                <c:pt idx="13067">
                  <c:v>41154.972222222219</c:v>
                </c:pt>
                <c:pt idx="13068">
                  <c:v>41154.986111111109</c:v>
                </c:pt>
                <c:pt idx="13069">
                  <c:v>41155</c:v>
                </c:pt>
                <c:pt idx="13070">
                  <c:v>41155.013888888891</c:v>
                </c:pt>
                <c:pt idx="13071">
                  <c:v>41155.027777777774</c:v>
                </c:pt>
                <c:pt idx="13072">
                  <c:v>41155.041666666613</c:v>
                </c:pt>
                <c:pt idx="13073">
                  <c:v>41155.055555555562</c:v>
                </c:pt>
                <c:pt idx="13074">
                  <c:v>41155.069444444445</c:v>
                </c:pt>
                <c:pt idx="13075">
                  <c:v>41155.083333333336</c:v>
                </c:pt>
                <c:pt idx="13076">
                  <c:v>41155.097222222204</c:v>
                </c:pt>
                <c:pt idx="13077">
                  <c:v>41155.111111111066</c:v>
                </c:pt>
                <c:pt idx="13078">
                  <c:v>41155.124999999993</c:v>
                </c:pt>
                <c:pt idx="13079">
                  <c:v>41155.138888888891</c:v>
                </c:pt>
                <c:pt idx="13080">
                  <c:v>41155.152777777781</c:v>
                </c:pt>
                <c:pt idx="13081">
                  <c:v>41155.166666666613</c:v>
                </c:pt>
                <c:pt idx="13082">
                  <c:v>41155.180555555562</c:v>
                </c:pt>
                <c:pt idx="13083">
                  <c:v>41155.194444444445</c:v>
                </c:pt>
                <c:pt idx="13084">
                  <c:v>41155.208333333336</c:v>
                </c:pt>
                <c:pt idx="13085">
                  <c:v>41155.222222222204</c:v>
                </c:pt>
                <c:pt idx="13086">
                  <c:v>41155.236111111066</c:v>
                </c:pt>
                <c:pt idx="13087">
                  <c:v>41155.25</c:v>
                </c:pt>
                <c:pt idx="13088">
                  <c:v>41155.263888888876</c:v>
                </c:pt>
                <c:pt idx="13089">
                  <c:v>41155.277777777774</c:v>
                </c:pt>
                <c:pt idx="13090">
                  <c:v>41155.291666666577</c:v>
                </c:pt>
                <c:pt idx="13091">
                  <c:v>41155.305555555562</c:v>
                </c:pt>
                <c:pt idx="13092">
                  <c:v>41155.319444444496</c:v>
                </c:pt>
                <c:pt idx="13093">
                  <c:v>41155.333333333336</c:v>
                </c:pt>
                <c:pt idx="13094">
                  <c:v>41155.347222222219</c:v>
                </c:pt>
                <c:pt idx="13095">
                  <c:v>41155.361111111066</c:v>
                </c:pt>
                <c:pt idx="13096">
                  <c:v>41155.375</c:v>
                </c:pt>
                <c:pt idx="13097">
                  <c:v>41155.388888888956</c:v>
                </c:pt>
                <c:pt idx="13098">
                  <c:v>41155.402777777781</c:v>
                </c:pt>
                <c:pt idx="13099">
                  <c:v>41155.416666666664</c:v>
                </c:pt>
                <c:pt idx="13100">
                  <c:v>41155.430555555562</c:v>
                </c:pt>
                <c:pt idx="13101">
                  <c:v>41155.444444444496</c:v>
                </c:pt>
                <c:pt idx="13102">
                  <c:v>41155.458333333343</c:v>
                </c:pt>
                <c:pt idx="13103">
                  <c:v>41155.472222222219</c:v>
                </c:pt>
                <c:pt idx="13104">
                  <c:v>41155.486111111109</c:v>
                </c:pt>
                <c:pt idx="13105">
                  <c:v>41155.5</c:v>
                </c:pt>
                <c:pt idx="13106">
                  <c:v>41155.513888888891</c:v>
                </c:pt>
                <c:pt idx="13107">
                  <c:v>41155.527777777774</c:v>
                </c:pt>
                <c:pt idx="13108">
                  <c:v>41155.541666666613</c:v>
                </c:pt>
                <c:pt idx="13109">
                  <c:v>41155.555555555562</c:v>
                </c:pt>
                <c:pt idx="13110">
                  <c:v>41155.569444444445</c:v>
                </c:pt>
                <c:pt idx="13111">
                  <c:v>41155.583333333336</c:v>
                </c:pt>
                <c:pt idx="13112">
                  <c:v>41155.597222222204</c:v>
                </c:pt>
                <c:pt idx="13113">
                  <c:v>41155.611111111066</c:v>
                </c:pt>
                <c:pt idx="13114">
                  <c:v>41155.624999999993</c:v>
                </c:pt>
                <c:pt idx="13115">
                  <c:v>41155.638888888891</c:v>
                </c:pt>
                <c:pt idx="13116">
                  <c:v>41155.652777777781</c:v>
                </c:pt>
                <c:pt idx="13117">
                  <c:v>41155.666666666613</c:v>
                </c:pt>
                <c:pt idx="13118">
                  <c:v>41155.680555555562</c:v>
                </c:pt>
                <c:pt idx="13119">
                  <c:v>41155.694444444445</c:v>
                </c:pt>
                <c:pt idx="13120">
                  <c:v>41155.708333333336</c:v>
                </c:pt>
                <c:pt idx="13121">
                  <c:v>41155.722222222204</c:v>
                </c:pt>
                <c:pt idx="13122">
                  <c:v>41155.736111111066</c:v>
                </c:pt>
                <c:pt idx="13123">
                  <c:v>41155.75</c:v>
                </c:pt>
                <c:pt idx="13124">
                  <c:v>41155.763888888876</c:v>
                </c:pt>
                <c:pt idx="13125">
                  <c:v>41155.777777777774</c:v>
                </c:pt>
                <c:pt idx="13126">
                  <c:v>41155.791666666577</c:v>
                </c:pt>
                <c:pt idx="13127">
                  <c:v>41155.805555555562</c:v>
                </c:pt>
                <c:pt idx="13128">
                  <c:v>41155.819444444496</c:v>
                </c:pt>
                <c:pt idx="13129">
                  <c:v>41155.833333333336</c:v>
                </c:pt>
                <c:pt idx="13130">
                  <c:v>41155.847222222219</c:v>
                </c:pt>
                <c:pt idx="13131">
                  <c:v>41155.861111111066</c:v>
                </c:pt>
                <c:pt idx="13132">
                  <c:v>41155.875</c:v>
                </c:pt>
                <c:pt idx="13133">
                  <c:v>41155.888888888956</c:v>
                </c:pt>
                <c:pt idx="13134">
                  <c:v>41155.902777777781</c:v>
                </c:pt>
                <c:pt idx="13135">
                  <c:v>41155.916666666664</c:v>
                </c:pt>
                <c:pt idx="13136">
                  <c:v>41155.930555555562</c:v>
                </c:pt>
                <c:pt idx="13137">
                  <c:v>41155.944444444496</c:v>
                </c:pt>
                <c:pt idx="13138">
                  <c:v>41155.958333333343</c:v>
                </c:pt>
                <c:pt idx="13139">
                  <c:v>41155.972222222219</c:v>
                </c:pt>
                <c:pt idx="13140">
                  <c:v>41155.986111111109</c:v>
                </c:pt>
                <c:pt idx="13141">
                  <c:v>41156</c:v>
                </c:pt>
                <c:pt idx="13142">
                  <c:v>41156.013888888891</c:v>
                </c:pt>
                <c:pt idx="13143">
                  <c:v>41156.027777777774</c:v>
                </c:pt>
                <c:pt idx="13144">
                  <c:v>41156.041666666613</c:v>
                </c:pt>
                <c:pt idx="13145">
                  <c:v>41156.055555555562</c:v>
                </c:pt>
                <c:pt idx="13146">
                  <c:v>41156.069444444445</c:v>
                </c:pt>
                <c:pt idx="13147">
                  <c:v>41156.083333333336</c:v>
                </c:pt>
                <c:pt idx="13148">
                  <c:v>41156.097222222204</c:v>
                </c:pt>
                <c:pt idx="13149">
                  <c:v>41156.111111111066</c:v>
                </c:pt>
                <c:pt idx="13150">
                  <c:v>41156.124999999993</c:v>
                </c:pt>
                <c:pt idx="13151">
                  <c:v>41156.138888888891</c:v>
                </c:pt>
                <c:pt idx="13152">
                  <c:v>41156.152777777781</c:v>
                </c:pt>
                <c:pt idx="13153">
                  <c:v>41156.166666666613</c:v>
                </c:pt>
                <c:pt idx="13154">
                  <c:v>41156.180555555562</c:v>
                </c:pt>
                <c:pt idx="13155">
                  <c:v>41156.194444444445</c:v>
                </c:pt>
                <c:pt idx="13156">
                  <c:v>41156.208333333336</c:v>
                </c:pt>
                <c:pt idx="13157">
                  <c:v>41156.222222222204</c:v>
                </c:pt>
                <c:pt idx="13158">
                  <c:v>41156.236111111066</c:v>
                </c:pt>
                <c:pt idx="13159">
                  <c:v>41156.25</c:v>
                </c:pt>
                <c:pt idx="13160">
                  <c:v>41156.263888888876</c:v>
                </c:pt>
                <c:pt idx="13161">
                  <c:v>41156.277777777774</c:v>
                </c:pt>
                <c:pt idx="13162">
                  <c:v>41156.291666666577</c:v>
                </c:pt>
                <c:pt idx="13163">
                  <c:v>41156.305555555562</c:v>
                </c:pt>
                <c:pt idx="13164">
                  <c:v>41156.319444444496</c:v>
                </c:pt>
                <c:pt idx="13165">
                  <c:v>41156.333333333336</c:v>
                </c:pt>
                <c:pt idx="13166">
                  <c:v>41156.347222222219</c:v>
                </c:pt>
                <c:pt idx="13167">
                  <c:v>41156.361111111066</c:v>
                </c:pt>
                <c:pt idx="13168">
                  <c:v>41156.375</c:v>
                </c:pt>
                <c:pt idx="13169">
                  <c:v>41156.388888888956</c:v>
                </c:pt>
                <c:pt idx="13170">
                  <c:v>41156.402777777781</c:v>
                </c:pt>
                <c:pt idx="13171">
                  <c:v>41156.416666666664</c:v>
                </c:pt>
                <c:pt idx="13172">
                  <c:v>41156.430555555562</c:v>
                </c:pt>
              </c:numCache>
            </c:numRef>
          </c:xVal>
          <c:yVal>
            <c:numRef>
              <c:f>'02-092012'!$C$3:$C$13175</c:f>
              <c:numCache>
                <c:formatCode>General</c:formatCode>
                <c:ptCount val="13173"/>
                <c:pt idx="2022" formatCode="0.00">
                  <c:v>68.08</c:v>
                </c:pt>
                <c:pt idx="2023" formatCode="0.00">
                  <c:v>68.078000000000003</c:v>
                </c:pt>
                <c:pt idx="2024" formatCode="0.00">
                  <c:v>68.075000000000003</c:v>
                </c:pt>
                <c:pt idx="2025" formatCode="0.00">
                  <c:v>68.070999999999998</c:v>
                </c:pt>
                <c:pt idx="2026" formatCode="0.00">
                  <c:v>68.068000000000012</c:v>
                </c:pt>
                <c:pt idx="2027" formatCode="0.00">
                  <c:v>68.078000000000003</c:v>
                </c:pt>
                <c:pt idx="2028" formatCode="0.00">
                  <c:v>68.093000000000004</c:v>
                </c:pt>
                <c:pt idx="2029" formatCode="0.00">
                  <c:v>68.093999999999994</c:v>
                </c:pt>
                <c:pt idx="2030" formatCode="0.00">
                  <c:v>68.085999999999999</c:v>
                </c:pt>
                <c:pt idx="2031" formatCode="0.00">
                  <c:v>68.096000000000004</c:v>
                </c:pt>
                <c:pt idx="2032" formatCode="0.00">
                  <c:v>68.10199999999999</c:v>
                </c:pt>
                <c:pt idx="2033" formatCode="0.00">
                  <c:v>68.095000000000013</c:v>
                </c:pt>
                <c:pt idx="2034" formatCode="0.00">
                  <c:v>68.087999999999994</c:v>
                </c:pt>
                <c:pt idx="2035" formatCode="0.00">
                  <c:v>68.093000000000004</c:v>
                </c:pt>
                <c:pt idx="2036" formatCode="0.00">
                  <c:v>68.093000000000004</c:v>
                </c:pt>
                <c:pt idx="2037" formatCode="0.00">
                  <c:v>68.09</c:v>
                </c:pt>
                <c:pt idx="2038" formatCode="0.00">
                  <c:v>68.073999999999998</c:v>
                </c:pt>
                <c:pt idx="2039" formatCode="0.00">
                  <c:v>68.081999999999994</c:v>
                </c:pt>
                <c:pt idx="2040" formatCode="0.00">
                  <c:v>68.090999999999994</c:v>
                </c:pt>
                <c:pt idx="2041" formatCode="0.00">
                  <c:v>68.084000000000003</c:v>
                </c:pt>
                <c:pt idx="2042" formatCode="0.00">
                  <c:v>68.092000000000013</c:v>
                </c:pt>
                <c:pt idx="2043" formatCode="0.00">
                  <c:v>68.106999999999999</c:v>
                </c:pt>
                <c:pt idx="2044" formatCode="0.00">
                  <c:v>68.092000000000013</c:v>
                </c:pt>
                <c:pt idx="2045" formatCode="0.00">
                  <c:v>68.095000000000013</c:v>
                </c:pt>
                <c:pt idx="2046" formatCode="0.00">
                  <c:v>68.084000000000003</c:v>
                </c:pt>
                <c:pt idx="2047" formatCode="0.00">
                  <c:v>68.087999999999994</c:v>
                </c:pt>
                <c:pt idx="2048" formatCode="0.00">
                  <c:v>68.075000000000003</c:v>
                </c:pt>
                <c:pt idx="2049" formatCode="0.00">
                  <c:v>68.073999999999998</c:v>
                </c:pt>
                <c:pt idx="2050" formatCode="0.00">
                  <c:v>68.075000000000003</c:v>
                </c:pt>
                <c:pt idx="2051" formatCode="0.00">
                  <c:v>68.076999999999998</c:v>
                </c:pt>
                <c:pt idx="2052" formatCode="0.00">
                  <c:v>68.065000000000012</c:v>
                </c:pt>
                <c:pt idx="2053" formatCode="0.00">
                  <c:v>68.076999999999998</c:v>
                </c:pt>
                <c:pt idx="2054" formatCode="0.00">
                  <c:v>68.068000000000012</c:v>
                </c:pt>
                <c:pt idx="2055" formatCode="0.00">
                  <c:v>68.065000000000012</c:v>
                </c:pt>
                <c:pt idx="2056" formatCode="0.00">
                  <c:v>68.061000000000007</c:v>
                </c:pt>
                <c:pt idx="2057" formatCode="0.00">
                  <c:v>68.073999999999998</c:v>
                </c:pt>
                <c:pt idx="2058" formatCode="0.00">
                  <c:v>68.075000000000003</c:v>
                </c:pt>
                <c:pt idx="2059" formatCode="0.00">
                  <c:v>68.078000000000003</c:v>
                </c:pt>
                <c:pt idx="2060" formatCode="0.00">
                  <c:v>68.081000000000003</c:v>
                </c:pt>
                <c:pt idx="2061" formatCode="0.00">
                  <c:v>68.076999999999998</c:v>
                </c:pt>
                <c:pt idx="2062" formatCode="0.00">
                  <c:v>68.068000000000012</c:v>
                </c:pt>
                <c:pt idx="2063" formatCode="0.00">
                  <c:v>68.082999999999998</c:v>
                </c:pt>
                <c:pt idx="2064" formatCode="0.00">
                  <c:v>68.084999999999994</c:v>
                </c:pt>
                <c:pt idx="2065" formatCode="0.00">
                  <c:v>68.072999999999979</c:v>
                </c:pt>
                <c:pt idx="2066" formatCode="0.00">
                  <c:v>68.082999999999998</c:v>
                </c:pt>
                <c:pt idx="2067" formatCode="0.00">
                  <c:v>68.082999999999998</c:v>
                </c:pt>
                <c:pt idx="2068" formatCode="0.00">
                  <c:v>68.111000000000004</c:v>
                </c:pt>
                <c:pt idx="2069" formatCode="0.00">
                  <c:v>68.198999999999998</c:v>
                </c:pt>
                <c:pt idx="2070" formatCode="0.00">
                  <c:v>67.974000000000004</c:v>
                </c:pt>
                <c:pt idx="2071" formatCode="0.00">
                  <c:v>67.66</c:v>
                </c:pt>
                <c:pt idx="2072" formatCode="0.00">
                  <c:v>67.910000000000025</c:v>
                </c:pt>
                <c:pt idx="2073" formatCode="0.00">
                  <c:v>68.062000000000012</c:v>
                </c:pt>
                <c:pt idx="2074" formatCode="0.00">
                  <c:v>68.066000000000003</c:v>
                </c:pt>
                <c:pt idx="2075" formatCode="0.00">
                  <c:v>68.062000000000012</c:v>
                </c:pt>
                <c:pt idx="2076" formatCode="0.00">
                  <c:v>68.066999999999993</c:v>
                </c:pt>
                <c:pt idx="2077" formatCode="0.00">
                  <c:v>68.069000000000003</c:v>
                </c:pt>
                <c:pt idx="2078" formatCode="0.00">
                  <c:v>68.065000000000012</c:v>
                </c:pt>
                <c:pt idx="2079" formatCode="0.00">
                  <c:v>68.063999999999993</c:v>
                </c:pt>
                <c:pt idx="2080" formatCode="0.00">
                  <c:v>74.60899999999998</c:v>
                </c:pt>
                <c:pt idx="2081" formatCode="0.00">
                  <c:v>74.60499999999999</c:v>
                </c:pt>
                <c:pt idx="2082" formatCode="0.00">
                  <c:v>74.600999999999999</c:v>
                </c:pt>
                <c:pt idx="2083" formatCode="0.00">
                  <c:v>74.603999999999999</c:v>
                </c:pt>
                <c:pt idx="2084" formatCode="0.00">
                  <c:v>74.599999999999994</c:v>
                </c:pt>
                <c:pt idx="2085" formatCode="0.00">
                  <c:v>74.599999999999994</c:v>
                </c:pt>
                <c:pt idx="2086" formatCode="0.00">
                  <c:v>74.603999999999999</c:v>
                </c:pt>
                <c:pt idx="2087" formatCode="0.00">
                  <c:v>74.60899999999998</c:v>
                </c:pt>
                <c:pt idx="2088" formatCode="0.00">
                  <c:v>74.60599999999998</c:v>
                </c:pt>
                <c:pt idx="2089" formatCode="0.00">
                  <c:v>74.603999999999999</c:v>
                </c:pt>
                <c:pt idx="2090" formatCode="0.00">
                  <c:v>74.60199999999999</c:v>
                </c:pt>
                <c:pt idx="2091" formatCode="0.00">
                  <c:v>74.60199999999999</c:v>
                </c:pt>
                <c:pt idx="2092" formatCode="0.00">
                  <c:v>74.596999999999994</c:v>
                </c:pt>
                <c:pt idx="2093" formatCode="0.00">
                  <c:v>74.587000000000003</c:v>
                </c:pt>
                <c:pt idx="2094" formatCode="0.00">
                  <c:v>74.593000000000004</c:v>
                </c:pt>
                <c:pt idx="2095" formatCode="0.00">
                  <c:v>74.596999999999994</c:v>
                </c:pt>
                <c:pt idx="2096" formatCode="0.00">
                  <c:v>74.581000000000003</c:v>
                </c:pt>
                <c:pt idx="2097" formatCode="0.00">
                  <c:v>74.578999999999979</c:v>
                </c:pt>
                <c:pt idx="2098" formatCode="0.00">
                  <c:v>74.569999999999993</c:v>
                </c:pt>
                <c:pt idx="2099" formatCode="0.00">
                  <c:v>74.578000000000003</c:v>
                </c:pt>
                <c:pt idx="2100" formatCode="0.00">
                  <c:v>74.587000000000003</c:v>
                </c:pt>
                <c:pt idx="2101" formatCode="0.00">
                  <c:v>74.587999999999994</c:v>
                </c:pt>
                <c:pt idx="2102" formatCode="0.00">
                  <c:v>74.582999999999998</c:v>
                </c:pt>
                <c:pt idx="2103" formatCode="0.00">
                  <c:v>74.576999999999998</c:v>
                </c:pt>
                <c:pt idx="2104" formatCode="0.00">
                  <c:v>74.58</c:v>
                </c:pt>
                <c:pt idx="2105" formatCode="0.00">
                  <c:v>74.578000000000003</c:v>
                </c:pt>
                <c:pt idx="2106" formatCode="0.00">
                  <c:v>74.576999999999998</c:v>
                </c:pt>
                <c:pt idx="2107" formatCode="0.00">
                  <c:v>74.581999999999994</c:v>
                </c:pt>
                <c:pt idx="2108" formatCode="0.00">
                  <c:v>74.590999999999994</c:v>
                </c:pt>
                <c:pt idx="2109" formatCode="0.00">
                  <c:v>74.60199999999999</c:v>
                </c:pt>
                <c:pt idx="2110" formatCode="0.00">
                  <c:v>74.611999999999995</c:v>
                </c:pt>
                <c:pt idx="2111" formatCode="0.00">
                  <c:v>74.628999999999948</c:v>
                </c:pt>
                <c:pt idx="2112" formatCode="0.00">
                  <c:v>74.651999999999987</c:v>
                </c:pt>
                <c:pt idx="2113" formatCode="0.00">
                  <c:v>74.664000000000001</c:v>
                </c:pt>
                <c:pt idx="2114" formatCode="0.00">
                  <c:v>74.668999999999983</c:v>
                </c:pt>
                <c:pt idx="2115" formatCode="0.00">
                  <c:v>74.650999999999982</c:v>
                </c:pt>
                <c:pt idx="2116" formatCode="0.00">
                  <c:v>74.649000000000001</c:v>
                </c:pt>
                <c:pt idx="2117" formatCode="0.00">
                  <c:v>74.653999999999982</c:v>
                </c:pt>
                <c:pt idx="2118" formatCode="0.00">
                  <c:v>74.655999999999949</c:v>
                </c:pt>
                <c:pt idx="2119" formatCode="0.00">
                  <c:v>74.654999999999987</c:v>
                </c:pt>
                <c:pt idx="2120" formatCode="0.00">
                  <c:v>74.661999999999992</c:v>
                </c:pt>
                <c:pt idx="2121" formatCode="0.00">
                  <c:v>74.661000000000001</c:v>
                </c:pt>
                <c:pt idx="2122" formatCode="0.00">
                  <c:v>74.668999999999983</c:v>
                </c:pt>
                <c:pt idx="2123" formatCode="0.00">
                  <c:v>74.670999999999978</c:v>
                </c:pt>
                <c:pt idx="2124" formatCode="0.00">
                  <c:v>74.667000000000002</c:v>
                </c:pt>
                <c:pt idx="2125" formatCode="0.00">
                  <c:v>74.667000000000002</c:v>
                </c:pt>
                <c:pt idx="2126" formatCode="0.00">
                  <c:v>74.668999999999983</c:v>
                </c:pt>
                <c:pt idx="2127" formatCode="0.00">
                  <c:v>74.668999999999983</c:v>
                </c:pt>
                <c:pt idx="2128" formatCode="0.00">
                  <c:v>74.664999999999992</c:v>
                </c:pt>
                <c:pt idx="2129" formatCode="0.00">
                  <c:v>74.667999999999992</c:v>
                </c:pt>
                <c:pt idx="2130" formatCode="0.00">
                  <c:v>74.667999999999992</c:v>
                </c:pt>
                <c:pt idx="2131" formatCode="0.00">
                  <c:v>74.669999999999987</c:v>
                </c:pt>
                <c:pt idx="2132" formatCode="0.00">
                  <c:v>74.669999999999987</c:v>
                </c:pt>
                <c:pt idx="2133" formatCode="0.00">
                  <c:v>74.667999999999992</c:v>
                </c:pt>
                <c:pt idx="2134" formatCode="0.00">
                  <c:v>74.656999999999982</c:v>
                </c:pt>
                <c:pt idx="2135" formatCode="0.00">
                  <c:v>74.661000000000001</c:v>
                </c:pt>
                <c:pt idx="2136" formatCode="0.00">
                  <c:v>74.657999999999987</c:v>
                </c:pt>
                <c:pt idx="2137" formatCode="0.00">
                  <c:v>74.664999999999992</c:v>
                </c:pt>
                <c:pt idx="2138" formatCode="0.00">
                  <c:v>74.655999999999949</c:v>
                </c:pt>
                <c:pt idx="2139" formatCode="0.00">
                  <c:v>74.658999999999978</c:v>
                </c:pt>
                <c:pt idx="2140" formatCode="0.00">
                  <c:v>74.653999999999982</c:v>
                </c:pt>
                <c:pt idx="2141" formatCode="0.00">
                  <c:v>74.650999999999982</c:v>
                </c:pt>
                <c:pt idx="2142" formatCode="0.00">
                  <c:v>74.652999999999949</c:v>
                </c:pt>
                <c:pt idx="2143" formatCode="0.00">
                  <c:v>74.641999999999996</c:v>
                </c:pt>
                <c:pt idx="2144" formatCode="0.00">
                  <c:v>74.649000000000001</c:v>
                </c:pt>
                <c:pt idx="2145" formatCode="0.00">
                  <c:v>74.638999999999982</c:v>
                </c:pt>
                <c:pt idx="2146" formatCode="0.00">
                  <c:v>74.644000000000005</c:v>
                </c:pt>
                <c:pt idx="2147" formatCode="0.00">
                  <c:v>74.635999999999981</c:v>
                </c:pt>
                <c:pt idx="2148" formatCode="0.00">
                  <c:v>74.643000000000001</c:v>
                </c:pt>
                <c:pt idx="2149" formatCode="0.00">
                  <c:v>74.628999999999948</c:v>
                </c:pt>
                <c:pt idx="2150" formatCode="0.00">
                  <c:v>74.626999999999981</c:v>
                </c:pt>
                <c:pt idx="2151" formatCode="0.00">
                  <c:v>74.613</c:v>
                </c:pt>
                <c:pt idx="2152" formatCode="0.00">
                  <c:v>74.625999999999948</c:v>
                </c:pt>
                <c:pt idx="2153" formatCode="0.00">
                  <c:v>74.621999999999986</c:v>
                </c:pt>
                <c:pt idx="2154" formatCode="0.00">
                  <c:v>74.61999999999999</c:v>
                </c:pt>
                <c:pt idx="2155" formatCode="0.00">
                  <c:v>74.613</c:v>
                </c:pt>
                <c:pt idx="2156" formatCode="0.00">
                  <c:v>74.617000000000004</c:v>
                </c:pt>
                <c:pt idx="2157" formatCode="0.00">
                  <c:v>74.621999999999986</c:v>
                </c:pt>
                <c:pt idx="2158" formatCode="0.00">
                  <c:v>74.616</c:v>
                </c:pt>
                <c:pt idx="2159" formatCode="0.00">
                  <c:v>74.616</c:v>
                </c:pt>
                <c:pt idx="2160" formatCode="0.00">
                  <c:v>74.613</c:v>
                </c:pt>
                <c:pt idx="2161" formatCode="0.00">
                  <c:v>74.616</c:v>
                </c:pt>
                <c:pt idx="2162" formatCode="0.00">
                  <c:v>74.614999999999995</c:v>
                </c:pt>
                <c:pt idx="2163" formatCode="0.00">
                  <c:v>74.60799999999999</c:v>
                </c:pt>
                <c:pt idx="2164" formatCode="0.00">
                  <c:v>74.599000000000004</c:v>
                </c:pt>
                <c:pt idx="2165" formatCode="0.00">
                  <c:v>74.600999999999999</c:v>
                </c:pt>
                <c:pt idx="2166" formatCode="0.00">
                  <c:v>74.584999999999994</c:v>
                </c:pt>
                <c:pt idx="2167" formatCode="0.00">
                  <c:v>74.581000000000003</c:v>
                </c:pt>
                <c:pt idx="2168" formatCode="0.00">
                  <c:v>74.576999999999998</c:v>
                </c:pt>
                <c:pt idx="2169" formatCode="0.00">
                  <c:v>74.569999999999993</c:v>
                </c:pt>
                <c:pt idx="2170" formatCode="0.00">
                  <c:v>74.568000000000012</c:v>
                </c:pt>
                <c:pt idx="2171" formatCode="0.00">
                  <c:v>74.569000000000003</c:v>
                </c:pt>
                <c:pt idx="2172" formatCode="0.00">
                  <c:v>74.563999999999993</c:v>
                </c:pt>
                <c:pt idx="2173" formatCode="0.00">
                  <c:v>74.572999999999979</c:v>
                </c:pt>
                <c:pt idx="2174" formatCode="0.00">
                  <c:v>74.554999999999993</c:v>
                </c:pt>
                <c:pt idx="2175" formatCode="0.00">
                  <c:v>74.562000000000012</c:v>
                </c:pt>
                <c:pt idx="2176" formatCode="0.00">
                  <c:v>74.558999999999983</c:v>
                </c:pt>
                <c:pt idx="2177" formatCode="0.00">
                  <c:v>74.558999999999983</c:v>
                </c:pt>
                <c:pt idx="2178" formatCode="0.00">
                  <c:v>74.554000000000002</c:v>
                </c:pt>
                <c:pt idx="2179" formatCode="0.00">
                  <c:v>74.557000000000002</c:v>
                </c:pt>
                <c:pt idx="2180" formatCode="0.00">
                  <c:v>74.561000000000007</c:v>
                </c:pt>
                <c:pt idx="2181" formatCode="0.00">
                  <c:v>74.55</c:v>
                </c:pt>
                <c:pt idx="2182" formatCode="0.00">
                  <c:v>74.549000000000007</c:v>
                </c:pt>
                <c:pt idx="2183" formatCode="0.00">
                  <c:v>74.558999999999983</c:v>
                </c:pt>
                <c:pt idx="2184" formatCode="0.00">
                  <c:v>74.554000000000002</c:v>
                </c:pt>
                <c:pt idx="2185" formatCode="0.00">
                  <c:v>74.557999999999993</c:v>
                </c:pt>
                <c:pt idx="2186" formatCode="0.00">
                  <c:v>74.546999999999997</c:v>
                </c:pt>
                <c:pt idx="2187" formatCode="0.00">
                  <c:v>74.543999999999997</c:v>
                </c:pt>
                <c:pt idx="2188" formatCode="0.00">
                  <c:v>74.557000000000002</c:v>
                </c:pt>
                <c:pt idx="2189" formatCode="0.00">
                  <c:v>74.552999999999983</c:v>
                </c:pt>
                <c:pt idx="2190" formatCode="0.00">
                  <c:v>74.555999999999983</c:v>
                </c:pt>
                <c:pt idx="2191" formatCode="0.00">
                  <c:v>74.557000000000002</c:v>
                </c:pt>
                <c:pt idx="2192" formatCode="0.00">
                  <c:v>74.554999999999993</c:v>
                </c:pt>
                <c:pt idx="2193" formatCode="0.00">
                  <c:v>74.562000000000012</c:v>
                </c:pt>
                <c:pt idx="2194" formatCode="0.00">
                  <c:v>74.554000000000002</c:v>
                </c:pt>
                <c:pt idx="2195" formatCode="0.00">
                  <c:v>74.563000000000002</c:v>
                </c:pt>
                <c:pt idx="2196" formatCode="0.00">
                  <c:v>74.56</c:v>
                </c:pt>
                <c:pt idx="2197" formatCode="0.00">
                  <c:v>74.55</c:v>
                </c:pt>
                <c:pt idx="2198" formatCode="0.00">
                  <c:v>74.546000000000006</c:v>
                </c:pt>
                <c:pt idx="2199" formatCode="0.00">
                  <c:v>74.551000000000002</c:v>
                </c:pt>
                <c:pt idx="2200" formatCode="0.00">
                  <c:v>74.546000000000006</c:v>
                </c:pt>
                <c:pt idx="2201" formatCode="0.00">
                  <c:v>74.549000000000007</c:v>
                </c:pt>
                <c:pt idx="2202" formatCode="0.00">
                  <c:v>74.540000000000006</c:v>
                </c:pt>
                <c:pt idx="2203" formatCode="0.00">
                  <c:v>74.537999999999997</c:v>
                </c:pt>
                <c:pt idx="2204" formatCode="0.00">
                  <c:v>74.531000000000006</c:v>
                </c:pt>
                <c:pt idx="2205" formatCode="0.00">
                  <c:v>74.533000000000001</c:v>
                </c:pt>
                <c:pt idx="2206" formatCode="0.00">
                  <c:v>74.534000000000006</c:v>
                </c:pt>
                <c:pt idx="2207" formatCode="0.00">
                  <c:v>74.521999999999991</c:v>
                </c:pt>
                <c:pt idx="2208" formatCode="0.00">
                  <c:v>74.524000000000001</c:v>
                </c:pt>
                <c:pt idx="2209" formatCode="0.00">
                  <c:v>74.516999999999996</c:v>
                </c:pt>
                <c:pt idx="2210" formatCode="0.00">
                  <c:v>74.52</c:v>
                </c:pt>
                <c:pt idx="2211" formatCode="0.00">
                  <c:v>74.513999999999996</c:v>
                </c:pt>
                <c:pt idx="2212" formatCode="0.00">
                  <c:v>74.52</c:v>
                </c:pt>
                <c:pt idx="2213" formatCode="0.00">
                  <c:v>74.516999999999996</c:v>
                </c:pt>
                <c:pt idx="2214" formatCode="0.00">
                  <c:v>74.510999999999996</c:v>
                </c:pt>
                <c:pt idx="2215" formatCode="0.00">
                  <c:v>74.513000000000005</c:v>
                </c:pt>
                <c:pt idx="2216" formatCode="0.00">
                  <c:v>74.501999999999995</c:v>
                </c:pt>
                <c:pt idx="2217" formatCode="0.00">
                  <c:v>74.512</c:v>
                </c:pt>
                <c:pt idx="2218" formatCode="0.00">
                  <c:v>74.504000000000005</c:v>
                </c:pt>
                <c:pt idx="2219" formatCode="0.00">
                  <c:v>74.503</c:v>
                </c:pt>
                <c:pt idx="2220" formatCode="0.00">
                  <c:v>74.515000000000001</c:v>
                </c:pt>
                <c:pt idx="2221" formatCode="0.00">
                  <c:v>74.5</c:v>
                </c:pt>
                <c:pt idx="2222" formatCode="0.00">
                  <c:v>74.506</c:v>
                </c:pt>
                <c:pt idx="2223" formatCode="0.00">
                  <c:v>74.510999999999996</c:v>
                </c:pt>
                <c:pt idx="2224" formatCode="0.00">
                  <c:v>74.512</c:v>
                </c:pt>
                <c:pt idx="2225" formatCode="0.00">
                  <c:v>74.513000000000005</c:v>
                </c:pt>
                <c:pt idx="2226" formatCode="0.00">
                  <c:v>74.519000000000005</c:v>
                </c:pt>
                <c:pt idx="2227" formatCode="0.00">
                  <c:v>74.516000000000005</c:v>
                </c:pt>
                <c:pt idx="2228" formatCode="0.00">
                  <c:v>74.524000000000001</c:v>
                </c:pt>
                <c:pt idx="2229" formatCode="0.00">
                  <c:v>74.513999999999996</c:v>
                </c:pt>
                <c:pt idx="2230" formatCode="0.00">
                  <c:v>74.521999999999991</c:v>
                </c:pt>
                <c:pt idx="2231" formatCode="0.00">
                  <c:v>74.516999999999996</c:v>
                </c:pt>
                <c:pt idx="2232" formatCode="0.00">
                  <c:v>74.518000000000001</c:v>
                </c:pt>
                <c:pt idx="2233" formatCode="0.00">
                  <c:v>74.510999999999996</c:v>
                </c:pt>
                <c:pt idx="2234" formatCode="0.00">
                  <c:v>74.513000000000005</c:v>
                </c:pt>
                <c:pt idx="2235" formatCode="0.00">
                  <c:v>74.510000000000005</c:v>
                </c:pt>
                <c:pt idx="2236" formatCode="0.00">
                  <c:v>74.510000000000005</c:v>
                </c:pt>
                <c:pt idx="2237" formatCode="0.00">
                  <c:v>74.513000000000005</c:v>
                </c:pt>
                <c:pt idx="2238" formatCode="0.00">
                  <c:v>74.515000000000001</c:v>
                </c:pt>
                <c:pt idx="2239" formatCode="0.00">
                  <c:v>74.52</c:v>
                </c:pt>
                <c:pt idx="2240" formatCode="0.00">
                  <c:v>74.513999999999996</c:v>
                </c:pt>
                <c:pt idx="2241" formatCode="0.00">
                  <c:v>74.506</c:v>
                </c:pt>
                <c:pt idx="2242" formatCode="0.00">
                  <c:v>74.516000000000005</c:v>
                </c:pt>
                <c:pt idx="2243" formatCode="0.00">
                  <c:v>74.516999999999996</c:v>
                </c:pt>
                <c:pt idx="2244" formatCode="0.00">
                  <c:v>74.515000000000001</c:v>
                </c:pt>
                <c:pt idx="2245" formatCode="0.00">
                  <c:v>74.516000000000005</c:v>
                </c:pt>
                <c:pt idx="2246" formatCode="0.00">
                  <c:v>74.524999999999991</c:v>
                </c:pt>
                <c:pt idx="2247" formatCode="0.00">
                  <c:v>74.516999999999996</c:v>
                </c:pt>
                <c:pt idx="2248" formatCode="0.00">
                  <c:v>74.513000000000005</c:v>
                </c:pt>
                <c:pt idx="2249" formatCode="0.00">
                  <c:v>74.519000000000005</c:v>
                </c:pt>
                <c:pt idx="2250" formatCode="0.00">
                  <c:v>74.524000000000001</c:v>
                </c:pt>
                <c:pt idx="2251" formatCode="0.00">
                  <c:v>74.527999999999992</c:v>
                </c:pt>
                <c:pt idx="2252" formatCode="0.00">
                  <c:v>74.533000000000001</c:v>
                </c:pt>
                <c:pt idx="2253" formatCode="0.00">
                  <c:v>74.531000000000006</c:v>
                </c:pt>
                <c:pt idx="2254" formatCode="0.00">
                  <c:v>74.539000000000001</c:v>
                </c:pt>
                <c:pt idx="2255" formatCode="0.00">
                  <c:v>74.540999999999997</c:v>
                </c:pt>
                <c:pt idx="2256" formatCode="0.00">
                  <c:v>74.545000000000002</c:v>
                </c:pt>
                <c:pt idx="2257" formatCode="0.00">
                  <c:v>74.554999999999993</c:v>
                </c:pt>
                <c:pt idx="2258" formatCode="0.00">
                  <c:v>74.546000000000006</c:v>
                </c:pt>
                <c:pt idx="2259" formatCode="0.00">
                  <c:v>74.554000000000002</c:v>
                </c:pt>
                <c:pt idx="2260" formatCode="0.00">
                  <c:v>74.551999999999992</c:v>
                </c:pt>
                <c:pt idx="2261" formatCode="0.00">
                  <c:v>74.557999999999993</c:v>
                </c:pt>
                <c:pt idx="2262" formatCode="0.00">
                  <c:v>74.554999999999993</c:v>
                </c:pt>
                <c:pt idx="2263" formatCode="0.00">
                  <c:v>74.566000000000003</c:v>
                </c:pt>
                <c:pt idx="2264" formatCode="0.00">
                  <c:v>74.565000000000012</c:v>
                </c:pt>
                <c:pt idx="2265" formatCode="0.00">
                  <c:v>74.562000000000012</c:v>
                </c:pt>
                <c:pt idx="2266" formatCode="0.00">
                  <c:v>74.566999999999993</c:v>
                </c:pt>
                <c:pt idx="2267" formatCode="0.00">
                  <c:v>74.570999999999998</c:v>
                </c:pt>
                <c:pt idx="2268" formatCode="0.00">
                  <c:v>74.569000000000003</c:v>
                </c:pt>
                <c:pt idx="2269" formatCode="0.00">
                  <c:v>74.569999999999993</c:v>
                </c:pt>
                <c:pt idx="2270" formatCode="0.00">
                  <c:v>74.573999999999998</c:v>
                </c:pt>
                <c:pt idx="2271" formatCode="0.00">
                  <c:v>74.575999999999979</c:v>
                </c:pt>
                <c:pt idx="2272" formatCode="0.00">
                  <c:v>74.576999999999998</c:v>
                </c:pt>
                <c:pt idx="2273" formatCode="0.00">
                  <c:v>74.572000000000003</c:v>
                </c:pt>
                <c:pt idx="2274" formatCode="0.00">
                  <c:v>74.575999999999979</c:v>
                </c:pt>
                <c:pt idx="2275" formatCode="0.00">
                  <c:v>74.566000000000003</c:v>
                </c:pt>
                <c:pt idx="2276" formatCode="0.00">
                  <c:v>74.562000000000012</c:v>
                </c:pt>
                <c:pt idx="2277" formatCode="0.00">
                  <c:v>74.563999999999993</c:v>
                </c:pt>
                <c:pt idx="2278" formatCode="0.00">
                  <c:v>74.563000000000002</c:v>
                </c:pt>
                <c:pt idx="2279" formatCode="0.00">
                  <c:v>74.554999999999993</c:v>
                </c:pt>
                <c:pt idx="2280" formatCode="0.00">
                  <c:v>74.557999999999993</c:v>
                </c:pt>
                <c:pt idx="2281" formatCode="0.00">
                  <c:v>74.561000000000007</c:v>
                </c:pt>
                <c:pt idx="2282" formatCode="0.00">
                  <c:v>74.555999999999983</c:v>
                </c:pt>
                <c:pt idx="2283" formatCode="0.00">
                  <c:v>74.554000000000002</c:v>
                </c:pt>
                <c:pt idx="2284" formatCode="0.00">
                  <c:v>74.55</c:v>
                </c:pt>
                <c:pt idx="2285" formatCode="0.00">
                  <c:v>74.542000000000002</c:v>
                </c:pt>
                <c:pt idx="2286" formatCode="0.00">
                  <c:v>74.539000000000001</c:v>
                </c:pt>
                <c:pt idx="2287" formatCode="0.00">
                  <c:v>74.537999999999997</c:v>
                </c:pt>
                <c:pt idx="2288" formatCode="0.00">
                  <c:v>74.537000000000006</c:v>
                </c:pt>
                <c:pt idx="2289" formatCode="0.00">
                  <c:v>74.539000000000001</c:v>
                </c:pt>
                <c:pt idx="2290" formatCode="0.00">
                  <c:v>74.537999999999997</c:v>
                </c:pt>
                <c:pt idx="2291" formatCode="0.00">
                  <c:v>74.543000000000006</c:v>
                </c:pt>
                <c:pt idx="2292" formatCode="0.00">
                  <c:v>74.536000000000001</c:v>
                </c:pt>
                <c:pt idx="2293" formatCode="0.00">
                  <c:v>74.534000000000006</c:v>
                </c:pt>
                <c:pt idx="2294" formatCode="0.00">
                  <c:v>74.540000000000006</c:v>
                </c:pt>
                <c:pt idx="2295" formatCode="0.00">
                  <c:v>74.537999999999997</c:v>
                </c:pt>
                <c:pt idx="2296" formatCode="0.00">
                  <c:v>74.539000000000001</c:v>
                </c:pt>
                <c:pt idx="2297" formatCode="0.00">
                  <c:v>74.531000000000006</c:v>
                </c:pt>
                <c:pt idx="2298" formatCode="0.00">
                  <c:v>74.524000000000001</c:v>
                </c:pt>
                <c:pt idx="2299" formatCode="0.00">
                  <c:v>74.521999999999991</c:v>
                </c:pt>
                <c:pt idx="2300" formatCode="0.00">
                  <c:v>74.528999999999982</c:v>
                </c:pt>
                <c:pt idx="2301" formatCode="0.00">
                  <c:v>74.519000000000005</c:v>
                </c:pt>
                <c:pt idx="2302" formatCode="0.00">
                  <c:v>74.527999999999992</c:v>
                </c:pt>
                <c:pt idx="2303" formatCode="0.00">
                  <c:v>74.534999999999997</c:v>
                </c:pt>
                <c:pt idx="2304" formatCode="0.00">
                  <c:v>74.527000000000001</c:v>
                </c:pt>
                <c:pt idx="2305" formatCode="0.00">
                  <c:v>74.524000000000001</c:v>
                </c:pt>
                <c:pt idx="2306" formatCode="0.00">
                  <c:v>74.522999999999982</c:v>
                </c:pt>
                <c:pt idx="2307" formatCode="0.00">
                  <c:v>74.518000000000001</c:v>
                </c:pt>
                <c:pt idx="2308" formatCode="0.00">
                  <c:v>74.524000000000001</c:v>
                </c:pt>
                <c:pt idx="2309" formatCode="0.00">
                  <c:v>74.518000000000001</c:v>
                </c:pt>
                <c:pt idx="2310" formatCode="0.00">
                  <c:v>74.510000000000005</c:v>
                </c:pt>
                <c:pt idx="2311" formatCode="0.00">
                  <c:v>74.501999999999995</c:v>
                </c:pt>
                <c:pt idx="2312" formatCode="0.00">
                  <c:v>74.5</c:v>
                </c:pt>
                <c:pt idx="2313" formatCode="0.00">
                  <c:v>74.498999999999995</c:v>
                </c:pt>
                <c:pt idx="2314" formatCode="0.00">
                  <c:v>74.497000000000085</c:v>
                </c:pt>
                <c:pt idx="2315" formatCode="0.00">
                  <c:v>74.5</c:v>
                </c:pt>
                <c:pt idx="2316" formatCode="0.00">
                  <c:v>74.501999999999995</c:v>
                </c:pt>
                <c:pt idx="2317" formatCode="0.00">
                  <c:v>74.5</c:v>
                </c:pt>
                <c:pt idx="2318" formatCode="0.00">
                  <c:v>74.498999999999995</c:v>
                </c:pt>
                <c:pt idx="2319" formatCode="0.00">
                  <c:v>74.498999999999995</c:v>
                </c:pt>
                <c:pt idx="2320" formatCode="0.00">
                  <c:v>74.492000000000004</c:v>
                </c:pt>
                <c:pt idx="2321" formatCode="0.00">
                  <c:v>74.489999999999995</c:v>
                </c:pt>
                <c:pt idx="2322" formatCode="0.00">
                  <c:v>74.498000000000005</c:v>
                </c:pt>
                <c:pt idx="2323" formatCode="0.00">
                  <c:v>74.489000000000004</c:v>
                </c:pt>
                <c:pt idx="2324" formatCode="0.00">
                  <c:v>74.489999999999995</c:v>
                </c:pt>
                <c:pt idx="2325" formatCode="0.00">
                  <c:v>74.495999999999995</c:v>
                </c:pt>
                <c:pt idx="2326" formatCode="0.00">
                  <c:v>74.497000000000085</c:v>
                </c:pt>
                <c:pt idx="2327" formatCode="0.00">
                  <c:v>74.503</c:v>
                </c:pt>
                <c:pt idx="2328" formatCode="0.00">
                  <c:v>74.501000000000005</c:v>
                </c:pt>
                <c:pt idx="2329" formatCode="0.00">
                  <c:v>74.501000000000005</c:v>
                </c:pt>
                <c:pt idx="2330" formatCode="0.00">
                  <c:v>74.509</c:v>
                </c:pt>
                <c:pt idx="2331" formatCode="0.00">
                  <c:v>74.504999999999995</c:v>
                </c:pt>
                <c:pt idx="2332" formatCode="0.00">
                  <c:v>74.504999999999995</c:v>
                </c:pt>
                <c:pt idx="2333" formatCode="0.00">
                  <c:v>74.518000000000001</c:v>
                </c:pt>
                <c:pt idx="2334" formatCode="0.00">
                  <c:v>74.513999999999996</c:v>
                </c:pt>
                <c:pt idx="2335" formatCode="0.00">
                  <c:v>74.516000000000005</c:v>
                </c:pt>
                <c:pt idx="2336" formatCode="0.00">
                  <c:v>74.522999999999982</c:v>
                </c:pt>
                <c:pt idx="2337" formatCode="0.00">
                  <c:v>74.524000000000001</c:v>
                </c:pt>
                <c:pt idx="2338" formatCode="0.00">
                  <c:v>74.531000000000006</c:v>
                </c:pt>
                <c:pt idx="2339" formatCode="0.00">
                  <c:v>74.527000000000001</c:v>
                </c:pt>
                <c:pt idx="2340" formatCode="0.00">
                  <c:v>74.525999999999982</c:v>
                </c:pt>
                <c:pt idx="2341" formatCode="0.00">
                  <c:v>74.537000000000006</c:v>
                </c:pt>
                <c:pt idx="2342" formatCode="0.00">
                  <c:v>74.53</c:v>
                </c:pt>
                <c:pt idx="2343" formatCode="0.00">
                  <c:v>74.53</c:v>
                </c:pt>
                <c:pt idx="2344" formatCode="0.00">
                  <c:v>74.525999999999982</c:v>
                </c:pt>
                <c:pt idx="2345" formatCode="0.00">
                  <c:v>74.521999999999991</c:v>
                </c:pt>
                <c:pt idx="2346" formatCode="0.00">
                  <c:v>74.537999999999997</c:v>
                </c:pt>
                <c:pt idx="2347" formatCode="0.00">
                  <c:v>74.531000000000006</c:v>
                </c:pt>
                <c:pt idx="2348" formatCode="0.00">
                  <c:v>74.533000000000001</c:v>
                </c:pt>
                <c:pt idx="2349" formatCode="0.00">
                  <c:v>74.527000000000001</c:v>
                </c:pt>
                <c:pt idx="2350" formatCode="0.00">
                  <c:v>74.518000000000001</c:v>
                </c:pt>
                <c:pt idx="2351" formatCode="0.00">
                  <c:v>74.519000000000005</c:v>
                </c:pt>
                <c:pt idx="2352" formatCode="0.00">
                  <c:v>74.510000000000005</c:v>
                </c:pt>
                <c:pt idx="2353" formatCode="0.00">
                  <c:v>74.506</c:v>
                </c:pt>
                <c:pt idx="2354" formatCode="0.00">
                  <c:v>74.509</c:v>
                </c:pt>
                <c:pt idx="2355" formatCode="0.00">
                  <c:v>74.510999999999996</c:v>
                </c:pt>
                <c:pt idx="2356" formatCode="0.00">
                  <c:v>74.507999999999996</c:v>
                </c:pt>
                <c:pt idx="2357" formatCode="0.00">
                  <c:v>74.52</c:v>
                </c:pt>
                <c:pt idx="2358" formatCode="0.00">
                  <c:v>74.521999999999991</c:v>
                </c:pt>
                <c:pt idx="2359" formatCode="0.00">
                  <c:v>74.515000000000001</c:v>
                </c:pt>
                <c:pt idx="2360" formatCode="0.00">
                  <c:v>74.522999999999982</c:v>
                </c:pt>
                <c:pt idx="2361" formatCode="0.00">
                  <c:v>74.516999999999996</c:v>
                </c:pt>
                <c:pt idx="2362" formatCode="0.00">
                  <c:v>74.524000000000001</c:v>
                </c:pt>
                <c:pt idx="2363" formatCode="0.00">
                  <c:v>74.527000000000001</c:v>
                </c:pt>
                <c:pt idx="2364" formatCode="0.00">
                  <c:v>74.524000000000001</c:v>
                </c:pt>
                <c:pt idx="2365" formatCode="0.00">
                  <c:v>74.534999999999997</c:v>
                </c:pt>
                <c:pt idx="2366" formatCode="0.00">
                  <c:v>74.537000000000006</c:v>
                </c:pt>
                <c:pt idx="2367" formatCode="0.00">
                  <c:v>74.540000000000006</c:v>
                </c:pt>
                <c:pt idx="2368" formatCode="0.00">
                  <c:v>74.542000000000002</c:v>
                </c:pt>
                <c:pt idx="2369" formatCode="0.00">
                  <c:v>74.534000000000006</c:v>
                </c:pt>
                <c:pt idx="2370" formatCode="0.00">
                  <c:v>74.537999999999997</c:v>
                </c:pt>
                <c:pt idx="2371" formatCode="0.00">
                  <c:v>74.543999999999997</c:v>
                </c:pt>
                <c:pt idx="2372" formatCode="0.00">
                  <c:v>74.540999999999997</c:v>
                </c:pt>
                <c:pt idx="2373" formatCode="0.00">
                  <c:v>74.545000000000002</c:v>
                </c:pt>
                <c:pt idx="2374" formatCode="0.00">
                  <c:v>74.537999999999997</c:v>
                </c:pt>
                <c:pt idx="2375" formatCode="0.00">
                  <c:v>74.548000000000002</c:v>
                </c:pt>
                <c:pt idx="2376" formatCode="0.00">
                  <c:v>74.543999999999997</c:v>
                </c:pt>
                <c:pt idx="2377" formatCode="0.00">
                  <c:v>74.542000000000002</c:v>
                </c:pt>
                <c:pt idx="2378" formatCode="0.00">
                  <c:v>74.534000000000006</c:v>
                </c:pt>
                <c:pt idx="2379" formatCode="0.00">
                  <c:v>74.545000000000002</c:v>
                </c:pt>
                <c:pt idx="2380" formatCode="0.00">
                  <c:v>74.542000000000002</c:v>
                </c:pt>
                <c:pt idx="2381" formatCode="0.00">
                  <c:v>74.53</c:v>
                </c:pt>
                <c:pt idx="2382" formatCode="0.00">
                  <c:v>74.537000000000006</c:v>
                </c:pt>
                <c:pt idx="2383" formatCode="0.00">
                  <c:v>74.531999999999996</c:v>
                </c:pt>
                <c:pt idx="2384" formatCode="0.00">
                  <c:v>74.537000000000006</c:v>
                </c:pt>
                <c:pt idx="2385" formatCode="0.00">
                  <c:v>74.525999999999982</c:v>
                </c:pt>
                <c:pt idx="2386" formatCode="0.00">
                  <c:v>74.536000000000001</c:v>
                </c:pt>
                <c:pt idx="2387" formatCode="0.00">
                  <c:v>74.521000000000001</c:v>
                </c:pt>
                <c:pt idx="2388" formatCode="0.00">
                  <c:v>74.531000000000006</c:v>
                </c:pt>
                <c:pt idx="2389" formatCode="0.00">
                  <c:v>74.534000000000006</c:v>
                </c:pt>
                <c:pt idx="2390" formatCode="0.00">
                  <c:v>74.527000000000001</c:v>
                </c:pt>
                <c:pt idx="2391" formatCode="0.00">
                  <c:v>74.521000000000001</c:v>
                </c:pt>
                <c:pt idx="2392" formatCode="0.00">
                  <c:v>74.52</c:v>
                </c:pt>
                <c:pt idx="2393" formatCode="0.00">
                  <c:v>74.524000000000001</c:v>
                </c:pt>
                <c:pt idx="2394" formatCode="0.00">
                  <c:v>74.519000000000005</c:v>
                </c:pt>
                <c:pt idx="2395" formatCode="0.00">
                  <c:v>74.522999999999982</c:v>
                </c:pt>
                <c:pt idx="2396" formatCode="0.00">
                  <c:v>74.52</c:v>
                </c:pt>
                <c:pt idx="2397" formatCode="0.00">
                  <c:v>74.527999999999992</c:v>
                </c:pt>
                <c:pt idx="2398" formatCode="0.00">
                  <c:v>74.527000000000001</c:v>
                </c:pt>
                <c:pt idx="2399" formatCode="0.00">
                  <c:v>74.519000000000005</c:v>
                </c:pt>
                <c:pt idx="2400" formatCode="0.00">
                  <c:v>74.531999999999996</c:v>
                </c:pt>
                <c:pt idx="2401" formatCode="0.00">
                  <c:v>74.524000000000001</c:v>
                </c:pt>
                <c:pt idx="2402" formatCode="0.00">
                  <c:v>74.522999999999982</c:v>
                </c:pt>
                <c:pt idx="2403" formatCode="0.00">
                  <c:v>74.525999999999982</c:v>
                </c:pt>
                <c:pt idx="2404" formatCode="0.00">
                  <c:v>74.525999999999982</c:v>
                </c:pt>
                <c:pt idx="2405" formatCode="0.00">
                  <c:v>74.524999999999991</c:v>
                </c:pt>
                <c:pt idx="2406" formatCode="0.00">
                  <c:v>74.527999999999992</c:v>
                </c:pt>
                <c:pt idx="2407" formatCode="0.00">
                  <c:v>74.531000000000006</c:v>
                </c:pt>
                <c:pt idx="2408" formatCode="0.00">
                  <c:v>74.533000000000001</c:v>
                </c:pt>
                <c:pt idx="2409" formatCode="0.00">
                  <c:v>74.534000000000006</c:v>
                </c:pt>
                <c:pt idx="2410" formatCode="0.00">
                  <c:v>74.534000000000006</c:v>
                </c:pt>
                <c:pt idx="2411" formatCode="0.00">
                  <c:v>74.537999999999997</c:v>
                </c:pt>
                <c:pt idx="2412" formatCode="0.00">
                  <c:v>74.533000000000001</c:v>
                </c:pt>
                <c:pt idx="2413" formatCode="0.00">
                  <c:v>74.534000000000006</c:v>
                </c:pt>
                <c:pt idx="2414" formatCode="0.00">
                  <c:v>74.543000000000006</c:v>
                </c:pt>
                <c:pt idx="2415" formatCode="0.00">
                  <c:v>74.527999999999992</c:v>
                </c:pt>
                <c:pt idx="2416" formatCode="0.00">
                  <c:v>74.527999999999992</c:v>
                </c:pt>
                <c:pt idx="2417" formatCode="0.00">
                  <c:v>74.534999999999997</c:v>
                </c:pt>
                <c:pt idx="2418" formatCode="0.00">
                  <c:v>74.534000000000006</c:v>
                </c:pt>
                <c:pt idx="2419" formatCode="0.00">
                  <c:v>74.537000000000006</c:v>
                </c:pt>
                <c:pt idx="2420" formatCode="0.00">
                  <c:v>74.53</c:v>
                </c:pt>
                <c:pt idx="2421" formatCode="0.00">
                  <c:v>74.522999999999982</c:v>
                </c:pt>
                <c:pt idx="2422" formatCode="0.00">
                  <c:v>74.516999999999996</c:v>
                </c:pt>
                <c:pt idx="2423" formatCode="0.00">
                  <c:v>74.527999999999992</c:v>
                </c:pt>
                <c:pt idx="2424" formatCode="0.00">
                  <c:v>74.513999999999996</c:v>
                </c:pt>
                <c:pt idx="2425" formatCode="0.00">
                  <c:v>74.515000000000001</c:v>
                </c:pt>
                <c:pt idx="2426" formatCode="0.00">
                  <c:v>74.507999999999996</c:v>
                </c:pt>
                <c:pt idx="2427" formatCode="0.00">
                  <c:v>74.507000000000005</c:v>
                </c:pt>
                <c:pt idx="2428" formatCode="0.00">
                  <c:v>74.515000000000001</c:v>
                </c:pt>
                <c:pt idx="2429" formatCode="0.00">
                  <c:v>74.518000000000001</c:v>
                </c:pt>
                <c:pt idx="2430" formatCode="0.00">
                  <c:v>74.513000000000005</c:v>
                </c:pt>
                <c:pt idx="2431" formatCode="0.00">
                  <c:v>74.513000000000005</c:v>
                </c:pt>
                <c:pt idx="2432" formatCode="0.00">
                  <c:v>74.52</c:v>
                </c:pt>
                <c:pt idx="2433" formatCode="0.00">
                  <c:v>74.527999999999992</c:v>
                </c:pt>
                <c:pt idx="2434" formatCode="0.00">
                  <c:v>74.521999999999991</c:v>
                </c:pt>
                <c:pt idx="2435" formatCode="0.00">
                  <c:v>74.521000000000001</c:v>
                </c:pt>
                <c:pt idx="2436" formatCode="0.00">
                  <c:v>74.52</c:v>
                </c:pt>
                <c:pt idx="2437" formatCode="0.00">
                  <c:v>74.510000000000005</c:v>
                </c:pt>
                <c:pt idx="2438" formatCode="0.00">
                  <c:v>74.518000000000001</c:v>
                </c:pt>
                <c:pt idx="2439" formatCode="0.00">
                  <c:v>74.519000000000005</c:v>
                </c:pt>
                <c:pt idx="2440" formatCode="0.00">
                  <c:v>74.524999999999991</c:v>
                </c:pt>
                <c:pt idx="2441" formatCode="0.00">
                  <c:v>74.521999999999991</c:v>
                </c:pt>
                <c:pt idx="2442" formatCode="0.00">
                  <c:v>74.515000000000001</c:v>
                </c:pt>
                <c:pt idx="2443" formatCode="0.00">
                  <c:v>74.516000000000005</c:v>
                </c:pt>
                <c:pt idx="2444" formatCode="0.00">
                  <c:v>74.518000000000001</c:v>
                </c:pt>
                <c:pt idx="2445" formatCode="0.00">
                  <c:v>74.521000000000001</c:v>
                </c:pt>
                <c:pt idx="2446" formatCode="0.00">
                  <c:v>74.52</c:v>
                </c:pt>
                <c:pt idx="2447" formatCode="0.00">
                  <c:v>74.518000000000001</c:v>
                </c:pt>
                <c:pt idx="2448" formatCode="0.00">
                  <c:v>74.521000000000001</c:v>
                </c:pt>
                <c:pt idx="2449" formatCode="0.00">
                  <c:v>74.522999999999982</c:v>
                </c:pt>
                <c:pt idx="2450" formatCode="0.00">
                  <c:v>74.519000000000005</c:v>
                </c:pt>
                <c:pt idx="2451" formatCode="0.00">
                  <c:v>74.510000000000005</c:v>
                </c:pt>
                <c:pt idx="2452" formatCode="0.00">
                  <c:v>74.506</c:v>
                </c:pt>
                <c:pt idx="2453" formatCode="0.00">
                  <c:v>74.501000000000005</c:v>
                </c:pt>
                <c:pt idx="2454" formatCode="0.00">
                  <c:v>74.506</c:v>
                </c:pt>
                <c:pt idx="2455" formatCode="0.00">
                  <c:v>74.503</c:v>
                </c:pt>
                <c:pt idx="2456" formatCode="0.00">
                  <c:v>74.498000000000005</c:v>
                </c:pt>
                <c:pt idx="2457" formatCode="0.00">
                  <c:v>74.501000000000005</c:v>
                </c:pt>
                <c:pt idx="2458" formatCode="0.00">
                  <c:v>74.497000000000085</c:v>
                </c:pt>
                <c:pt idx="2459" formatCode="0.00">
                  <c:v>74.491000000000085</c:v>
                </c:pt>
                <c:pt idx="2460" formatCode="0.00">
                  <c:v>74.492000000000004</c:v>
                </c:pt>
                <c:pt idx="2461" formatCode="0.00">
                  <c:v>74.492000000000004</c:v>
                </c:pt>
                <c:pt idx="2462" formatCode="0.00">
                  <c:v>74.489000000000004</c:v>
                </c:pt>
                <c:pt idx="2463" formatCode="0.00">
                  <c:v>74.482000000000014</c:v>
                </c:pt>
                <c:pt idx="2464" formatCode="0.00">
                  <c:v>74.478999999999999</c:v>
                </c:pt>
                <c:pt idx="2465" formatCode="0.00">
                  <c:v>74.48</c:v>
                </c:pt>
                <c:pt idx="2466" formatCode="0.00">
                  <c:v>74.488</c:v>
                </c:pt>
                <c:pt idx="2467" formatCode="0.00">
                  <c:v>74.482000000000014</c:v>
                </c:pt>
                <c:pt idx="2468" formatCode="0.00">
                  <c:v>74.483000000000004</c:v>
                </c:pt>
                <c:pt idx="2469" formatCode="0.00">
                  <c:v>74.48</c:v>
                </c:pt>
                <c:pt idx="2470" formatCode="0.00">
                  <c:v>74.474000000000004</c:v>
                </c:pt>
                <c:pt idx="2471" formatCode="0.00">
                  <c:v>74.472999999999999</c:v>
                </c:pt>
                <c:pt idx="2472" formatCode="0.00">
                  <c:v>74.478999999999999</c:v>
                </c:pt>
                <c:pt idx="2473" formatCode="0.00">
                  <c:v>74.474000000000004</c:v>
                </c:pt>
                <c:pt idx="2474" formatCode="0.00">
                  <c:v>74.474999999999994</c:v>
                </c:pt>
                <c:pt idx="2475" formatCode="0.00">
                  <c:v>74.47</c:v>
                </c:pt>
                <c:pt idx="2476" formatCode="0.00">
                  <c:v>74.465999999999994</c:v>
                </c:pt>
                <c:pt idx="2477" formatCode="0.00">
                  <c:v>74.459999999999994</c:v>
                </c:pt>
                <c:pt idx="2478" formatCode="0.00">
                  <c:v>74.456000000000003</c:v>
                </c:pt>
                <c:pt idx="2479" formatCode="0.00">
                  <c:v>74.455000000000013</c:v>
                </c:pt>
                <c:pt idx="2480" formatCode="0.00">
                  <c:v>74.462000000000003</c:v>
                </c:pt>
                <c:pt idx="2481" formatCode="0.00">
                  <c:v>74.465000000000003</c:v>
                </c:pt>
                <c:pt idx="2482" formatCode="0.00">
                  <c:v>74.459999999999994</c:v>
                </c:pt>
                <c:pt idx="2483" formatCode="0.00">
                  <c:v>74.455000000000013</c:v>
                </c:pt>
                <c:pt idx="2484" formatCode="0.00">
                  <c:v>74.453999999999994</c:v>
                </c:pt>
                <c:pt idx="2485" formatCode="0.00">
                  <c:v>74.450999999999993</c:v>
                </c:pt>
                <c:pt idx="2486" formatCode="0.00">
                  <c:v>74.464000000000027</c:v>
                </c:pt>
                <c:pt idx="2487" formatCode="0.00">
                  <c:v>74.453000000000003</c:v>
                </c:pt>
                <c:pt idx="2488" formatCode="0.00">
                  <c:v>74.448000000000022</c:v>
                </c:pt>
                <c:pt idx="2489" formatCode="0.00">
                  <c:v>74.444000000000116</c:v>
                </c:pt>
                <c:pt idx="2490" formatCode="0.00">
                  <c:v>74.456999999999994</c:v>
                </c:pt>
                <c:pt idx="2491" formatCode="0.00">
                  <c:v>74.458000000000013</c:v>
                </c:pt>
                <c:pt idx="2492" formatCode="0.00">
                  <c:v>74.456999999999994</c:v>
                </c:pt>
                <c:pt idx="2493" formatCode="0.00">
                  <c:v>74.448000000000022</c:v>
                </c:pt>
                <c:pt idx="2494" formatCode="0.00">
                  <c:v>74.438999999999993</c:v>
                </c:pt>
                <c:pt idx="2495" formatCode="0.00">
                  <c:v>74.446000000000026</c:v>
                </c:pt>
                <c:pt idx="2496" formatCode="0.00">
                  <c:v>74.456999999999994</c:v>
                </c:pt>
                <c:pt idx="2497" formatCode="0.00">
                  <c:v>74.471000000000004</c:v>
                </c:pt>
                <c:pt idx="2498" formatCode="0.00">
                  <c:v>74.486000000000004</c:v>
                </c:pt>
                <c:pt idx="2499" formatCode="0.00">
                  <c:v>74.482000000000014</c:v>
                </c:pt>
                <c:pt idx="2500" formatCode="0.00">
                  <c:v>74.488</c:v>
                </c:pt>
                <c:pt idx="2501" formatCode="0.00">
                  <c:v>74.495999999999995</c:v>
                </c:pt>
                <c:pt idx="2502" formatCode="0.00">
                  <c:v>74.482000000000014</c:v>
                </c:pt>
                <c:pt idx="2503" formatCode="0.00">
                  <c:v>74.486000000000004</c:v>
                </c:pt>
                <c:pt idx="2504" formatCode="0.00">
                  <c:v>74.478999999999999</c:v>
                </c:pt>
                <c:pt idx="2505" formatCode="0.00">
                  <c:v>74.474000000000004</c:v>
                </c:pt>
                <c:pt idx="2506" formatCode="0.00">
                  <c:v>74.478999999999999</c:v>
                </c:pt>
                <c:pt idx="2507" formatCode="0.00">
                  <c:v>74.475999999999999</c:v>
                </c:pt>
                <c:pt idx="2508" formatCode="0.00">
                  <c:v>74.485000000000014</c:v>
                </c:pt>
                <c:pt idx="2509" formatCode="0.00">
                  <c:v>74.475999999999999</c:v>
                </c:pt>
                <c:pt idx="2510" formatCode="0.00">
                  <c:v>74.478999999999999</c:v>
                </c:pt>
                <c:pt idx="2511" formatCode="0.00">
                  <c:v>74.474999999999994</c:v>
                </c:pt>
                <c:pt idx="2512" formatCode="0.00">
                  <c:v>74.48</c:v>
                </c:pt>
                <c:pt idx="2513" formatCode="0.00">
                  <c:v>74.483000000000004</c:v>
                </c:pt>
                <c:pt idx="2514" formatCode="0.00">
                  <c:v>74.478999999999999</c:v>
                </c:pt>
                <c:pt idx="2515" formatCode="0.00">
                  <c:v>74.488</c:v>
                </c:pt>
                <c:pt idx="2516" formatCode="0.00">
                  <c:v>74.485000000000014</c:v>
                </c:pt>
                <c:pt idx="2517" formatCode="0.00">
                  <c:v>74.471000000000004</c:v>
                </c:pt>
                <c:pt idx="2518" formatCode="0.00">
                  <c:v>74.477999999999994</c:v>
                </c:pt>
                <c:pt idx="2519" formatCode="0.00">
                  <c:v>74.482000000000014</c:v>
                </c:pt>
                <c:pt idx="2520" formatCode="0.00">
                  <c:v>74.471999999999994</c:v>
                </c:pt>
                <c:pt idx="2521" formatCode="0.00">
                  <c:v>74.475999999999999</c:v>
                </c:pt>
                <c:pt idx="2522" formatCode="0.00">
                  <c:v>74.468000000000004</c:v>
                </c:pt>
                <c:pt idx="2523" formatCode="0.00">
                  <c:v>74.474000000000004</c:v>
                </c:pt>
                <c:pt idx="2524" formatCode="0.00">
                  <c:v>74.465999999999994</c:v>
                </c:pt>
                <c:pt idx="2525" formatCode="0.00">
                  <c:v>74.456999999999994</c:v>
                </c:pt>
                <c:pt idx="2526" formatCode="0.00">
                  <c:v>74.468999999999994</c:v>
                </c:pt>
                <c:pt idx="2527" formatCode="0.00">
                  <c:v>74.467000000000027</c:v>
                </c:pt>
                <c:pt idx="2528" formatCode="0.00">
                  <c:v>74.467000000000027</c:v>
                </c:pt>
                <c:pt idx="2529" formatCode="0.00">
                  <c:v>74.455000000000013</c:v>
                </c:pt>
                <c:pt idx="2530" formatCode="0.00">
                  <c:v>74.456000000000003</c:v>
                </c:pt>
                <c:pt idx="2531" formatCode="0.00">
                  <c:v>74.453999999999994</c:v>
                </c:pt>
                <c:pt idx="2532" formatCode="0.00">
                  <c:v>74.444000000000116</c:v>
                </c:pt>
                <c:pt idx="2533" formatCode="0.00">
                  <c:v>74.453000000000003</c:v>
                </c:pt>
                <c:pt idx="2534" formatCode="0.00">
                  <c:v>74.441000000000116</c:v>
                </c:pt>
                <c:pt idx="2535" formatCode="0.00">
                  <c:v>74.438999999999993</c:v>
                </c:pt>
                <c:pt idx="2536" formatCode="0.00">
                  <c:v>74.440000000000026</c:v>
                </c:pt>
                <c:pt idx="2537" formatCode="0.00">
                  <c:v>74.440000000000026</c:v>
                </c:pt>
                <c:pt idx="2538" formatCode="0.00">
                  <c:v>74.430000000000007</c:v>
                </c:pt>
                <c:pt idx="2539" formatCode="0.00">
                  <c:v>74.429000000000002</c:v>
                </c:pt>
                <c:pt idx="2540" formatCode="0.00">
                  <c:v>74.427999999999997</c:v>
                </c:pt>
                <c:pt idx="2541" formatCode="0.00">
                  <c:v>74.427999999999997</c:v>
                </c:pt>
                <c:pt idx="2542" formatCode="0.00">
                  <c:v>74.415999999999997</c:v>
                </c:pt>
                <c:pt idx="2543" formatCode="0.00">
                  <c:v>74.421000000000006</c:v>
                </c:pt>
                <c:pt idx="2544" formatCode="0.00">
                  <c:v>74.42</c:v>
                </c:pt>
                <c:pt idx="2545" formatCode="0.00">
                  <c:v>74.412999999999997</c:v>
                </c:pt>
                <c:pt idx="2546" formatCode="0.00">
                  <c:v>74.414000000000101</c:v>
                </c:pt>
                <c:pt idx="2547" formatCode="0.00">
                  <c:v>74.412000000000006</c:v>
                </c:pt>
                <c:pt idx="2548" formatCode="0.00">
                  <c:v>74.406999999999996</c:v>
                </c:pt>
                <c:pt idx="2549" formatCode="0.00">
                  <c:v>74.405000000000001</c:v>
                </c:pt>
                <c:pt idx="2550" formatCode="0.00">
                  <c:v>74.403999999999996</c:v>
                </c:pt>
                <c:pt idx="2551" formatCode="0.00">
                  <c:v>74.400000000000006</c:v>
                </c:pt>
                <c:pt idx="2552" formatCode="0.00">
                  <c:v>74.399000000000001</c:v>
                </c:pt>
                <c:pt idx="2553" formatCode="0.00">
                  <c:v>74.388999999999982</c:v>
                </c:pt>
                <c:pt idx="2554" formatCode="0.00">
                  <c:v>74.391000000000005</c:v>
                </c:pt>
                <c:pt idx="2555" formatCode="0.00">
                  <c:v>74.397999999999996</c:v>
                </c:pt>
                <c:pt idx="2556" formatCode="0.00">
                  <c:v>74.399000000000001</c:v>
                </c:pt>
                <c:pt idx="2557" formatCode="0.00">
                  <c:v>74.393000000000001</c:v>
                </c:pt>
                <c:pt idx="2558" formatCode="0.00">
                  <c:v>74.391000000000005</c:v>
                </c:pt>
                <c:pt idx="2559" formatCode="0.00">
                  <c:v>74.388999999999982</c:v>
                </c:pt>
                <c:pt idx="2560" formatCode="0.00">
                  <c:v>74.384999999999991</c:v>
                </c:pt>
                <c:pt idx="2561" formatCode="0.00">
                  <c:v>74.376999999999981</c:v>
                </c:pt>
                <c:pt idx="2562" formatCode="0.00">
                  <c:v>74.366</c:v>
                </c:pt>
                <c:pt idx="2563" formatCode="0.00">
                  <c:v>74.372999999999948</c:v>
                </c:pt>
                <c:pt idx="2564" formatCode="0.00">
                  <c:v>74.364000000000004</c:v>
                </c:pt>
                <c:pt idx="2565" formatCode="0.00">
                  <c:v>74.35799999999999</c:v>
                </c:pt>
                <c:pt idx="2566" formatCode="0.00">
                  <c:v>74.356999999999999</c:v>
                </c:pt>
                <c:pt idx="2567" formatCode="0.00">
                  <c:v>74.35599999999998</c:v>
                </c:pt>
                <c:pt idx="2568" formatCode="0.00">
                  <c:v>74.370999999999981</c:v>
                </c:pt>
                <c:pt idx="2569" formatCode="0.00">
                  <c:v>74.381999999999991</c:v>
                </c:pt>
                <c:pt idx="2570" formatCode="0.00">
                  <c:v>74.391000000000005</c:v>
                </c:pt>
                <c:pt idx="2571" formatCode="0.00">
                  <c:v>74.382999999999981</c:v>
                </c:pt>
                <c:pt idx="2572" formatCode="0.00">
                  <c:v>74.384999999999991</c:v>
                </c:pt>
                <c:pt idx="2573" formatCode="0.00">
                  <c:v>74.38</c:v>
                </c:pt>
                <c:pt idx="2574" formatCode="0.00">
                  <c:v>74.376999999999981</c:v>
                </c:pt>
                <c:pt idx="2575" formatCode="0.00">
                  <c:v>74.376999999999981</c:v>
                </c:pt>
                <c:pt idx="2576" formatCode="0.00">
                  <c:v>74.378999999999948</c:v>
                </c:pt>
                <c:pt idx="2577" formatCode="0.00">
                  <c:v>74.375999999999948</c:v>
                </c:pt>
                <c:pt idx="2578" formatCode="0.00">
                  <c:v>74.366</c:v>
                </c:pt>
                <c:pt idx="2579" formatCode="0.00">
                  <c:v>74.376999999999981</c:v>
                </c:pt>
                <c:pt idx="2580" formatCode="0.00">
                  <c:v>74.372999999999948</c:v>
                </c:pt>
                <c:pt idx="2581" formatCode="0.00">
                  <c:v>74.376999999999981</c:v>
                </c:pt>
                <c:pt idx="2582" formatCode="0.00">
                  <c:v>74.382999999999981</c:v>
                </c:pt>
                <c:pt idx="2583" formatCode="0.00">
                  <c:v>74.382999999999981</c:v>
                </c:pt>
                <c:pt idx="2584" formatCode="0.00">
                  <c:v>74.378999999999948</c:v>
                </c:pt>
                <c:pt idx="2585" formatCode="0.00">
                  <c:v>74.38</c:v>
                </c:pt>
                <c:pt idx="2586" formatCode="0.00">
                  <c:v>74.384999999999991</c:v>
                </c:pt>
                <c:pt idx="2587" formatCode="0.00">
                  <c:v>74.370999999999981</c:v>
                </c:pt>
                <c:pt idx="2588" formatCode="0.00">
                  <c:v>74.387</c:v>
                </c:pt>
                <c:pt idx="2589" formatCode="0.00">
                  <c:v>74.369</c:v>
                </c:pt>
                <c:pt idx="2590" formatCode="0.00">
                  <c:v>74.391000000000005</c:v>
                </c:pt>
                <c:pt idx="2591" formatCode="0.00">
                  <c:v>74.38</c:v>
                </c:pt>
                <c:pt idx="2592" formatCode="0.00">
                  <c:v>74.381</c:v>
                </c:pt>
                <c:pt idx="2593" formatCode="0.00">
                  <c:v>74.381999999999991</c:v>
                </c:pt>
                <c:pt idx="2594" formatCode="0.00">
                  <c:v>74.381999999999991</c:v>
                </c:pt>
                <c:pt idx="2595" formatCode="0.00">
                  <c:v>74.375999999999948</c:v>
                </c:pt>
                <c:pt idx="2596" formatCode="0.00">
                  <c:v>74.38</c:v>
                </c:pt>
                <c:pt idx="2597" formatCode="0.00">
                  <c:v>74.36999999999999</c:v>
                </c:pt>
                <c:pt idx="2598" formatCode="0.00">
                  <c:v>74.377999999999986</c:v>
                </c:pt>
                <c:pt idx="2599" formatCode="0.00">
                  <c:v>74.375999999999948</c:v>
                </c:pt>
                <c:pt idx="2600" formatCode="0.00">
                  <c:v>74.370999999999981</c:v>
                </c:pt>
                <c:pt idx="2601" formatCode="0.00">
                  <c:v>74.371999999999986</c:v>
                </c:pt>
                <c:pt idx="2602" formatCode="0.00">
                  <c:v>74.371999999999986</c:v>
                </c:pt>
                <c:pt idx="2603" formatCode="0.00">
                  <c:v>74.364999999999995</c:v>
                </c:pt>
                <c:pt idx="2604" formatCode="0.00">
                  <c:v>74.367999999999995</c:v>
                </c:pt>
                <c:pt idx="2605" formatCode="0.00">
                  <c:v>74.363</c:v>
                </c:pt>
                <c:pt idx="2606" formatCode="0.00">
                  <c:v>74.366</c:v>
                </c:pt>
                <c:pt idx="2607" formatCode="0.00">
                  <c:v>74.361000000000004</c:v>
                </c:pt>
                <c:pt idx="2608" formatCode="0.00">
                  <c:v>74.35799999999999</c:v>
                </c:pt>
                <c:pt idx="2609" formatCode="0.00">
                  <c:v>74.361000000000004</c:v>
                </c:pt>
                <c:pt idx="2610" formatCode="0.00">
                  <c:v>74.35599999999998</c:v>
                </c:pt>
                <c:pt idx="2611" formatCode="0.00">
                  <c:v>74.361000000000004</c:v>
                </c:pt>
                <c:pt idx="2612" formatCode="0.00">
                  <c:v>74.349999999999994</c:v>
                </c:pt>
                <c:pt idx="2613" formatCode="0.00">
                  <c:v>74.348000000000013</c:v>
                </c:pt>
                <c:pt idx="2614" formatCode="0.00">
                  <c:v>74.348000000000013</c:v>
                </c:pt>
                <c:pt idx="2615" formatCode="0.00">
                  <c:v>74.346999999999994</c:v>
                </c:pt>
                <c:pt idx="2616" formatCode="0.00">
                  <c:v>74.34</c:v>
                </c:pt>
                <c:pt idx="2617" formatCode="0.00">
                  <c:v>74.342000000000013</c:v>
                </c:pt>
                <c:pt idx="2618" formatCode="0.00">
                  <c:v>74.346000000000004</c:v>
                </c:pt>
                <c:pt idx="2619" formatCode="0.00">
                  <c:v>74.334999999999994</c:v>
                </c:pt>
                <c:pt idx="2620" formatCode="0.00">
                  <c:v>74.33</c:v>
                </c:pt>
                <c:pt idx="2621" formatCode="0.00">
                  <c:v>74.343000000000004</c:v>
                </c:pt>
                <c:pt idx="2622" formatCode="0.00">
                  <c:v>74.337999999999994</c:v>
                </c:pt>
                <c:pt idx="2623" formatCode="0.00">
                  <c:v>74.331999999999994</c:v>
                </c:pt>
                <c:pt idx="2624" formatCode="0.00">
                  <c:v>74.325999999999979</c:v>
                </c:pt>
                <c:pt idx="2625" formatCode="0.00">
                  <c:v>74.332999999999998</c:v>
                </c:pt>
                <c:pt idx="2626" formatCode="0.00">
                  <c:v>74.332999999999998</c:v>
                </c:pt>
                <c:pt idx="2627" formatCode="0.00">
                  <c:v>74.332999999999998</c:v>
                </c:pt>
                <c:pt idx="2628" formatCode="0.00">
                  <c:v>74.331000000000003</c:v>
                </c:pt>
                <c:pt idx="2629" formatCode="0.00">
                  <c:v>74.325999999999979</c:v>
                </c:pt>
                <c:pt idx="2630" formatCode="0.00">
                  <c:v>74.331000000000003</c:v>
                </c:pt>
                <c:pt idx="2631" formatCode="0.00">
                  <c:v>74.33</c:v>
                </c:pt>
                <c:pt idx="2632" formatCode="0.00">
                  <c:v>74.33</c:v>
                </c:pt>
                <c:pt idx="2633" formatCode="0.00">
                  <c:v>74.322000000000003</c:v>
                </c:pt>
                <c:pt idx="2634" formatCode="0.00">
                  <c:v>74.313999999999993</c:v>
                </c:pt>
                <c:pt idx="2635" formatCode="0.00">
                  <c:v>74.31</c:v>
                </c:pt>
                <c:pt idx="2636" formatCode="0.00">
                  <c:v>74.296000000000006</c:v>
                </c:pt>
                <c:pt idx="2637" formatCode="0.00">
                  <c:v>74.289000000000001</c:v>
                </c:pt>
                <c:pt idx="2638" formatCode="0.00">
                  <c:v>74.290000000000006</c:v>
                </c:pt>
                <c:pt idx="2639" formatCode="0.00">
                  <c:v>74.293000000000006</c:v>
                </c:pt>
                <c:pt idx="2640" formatCode="0.00">
                  <c:v>74.301000000000002</c:v>
                </c:pt>
                <c:pt idx="2641" formatCode="0.00">
                  <c:v>74.312000000000012</c:v>
                </c:pt>
                <c:pt idx="2642" formatCode="0.00">
                  <c:v>74.316000000000003</c:v>
                </c:pt>
                <c:pt idx="2643" formatCode="0.00">
                  <c:v>74.318000000000012</c:v>
                </c:pt>
                <c:pt idx="2644" formatCode="0.00">
                  <c:v>74.307999999999993</c:v>
                </c:pt>
                <c:pt idx="2645" formatCode="0.00">
                  <c:v>74.313999999999993</c:v>
                </c:pt>
                <c:pt idx="2646" formatCode="0.00">
                  <c:v>74.307999999999993</c:v>
                </c:pt>
                <c:pt idx="2647" formatCode="0.00">
                  <c:v>74.307000000000002</c:v>
                </c:pt>
                <c:pt idx="2648" formatCode="0.00">
                  <c:v>74.307999999999993</c:v>
                </c:pt>
                <c:pt idx="2649" formatCode="0.00">
                  <c:v>74.302999999999983</c:v>
                </c:pt>
                <c:pt idx="2650" formatCode="0.00">
                  <c:v>74.302999999999983</c:v>
                </c:pt>
                <c:pt idx="2651" formatCode="0.00">
                  <c:v>74.311000000000007</c:v>
                </c:pt>
                <c:pt idx="2652" formatCode="0.00">
                  <c:v>74.307000000000002</c:v>
                </c:pt>
                <c:pt idx="2653" formatCode="0.00">
                  <c:v>74.305999999999983</c:v>
                </c:pt>
                <c:pt idx="2654" formatCode="0.00">
                  <c:v>74.301999999999992</c:v>
                </c:pt>
                <c:pt idx="2655" formatCode="0.00">
                  <c:v>74.308999999999983</c:v>
                </c:pt>
                <c:pt idx="2656" formatCode="0.00">
                  <c:v>74.319999999999993</c:v>
                </c:pt>
                <c:pt idx="2657" formatCode="0.00">
                  <c:v>74.304000000000002</c:v>
                </c:pt>
                <c:pt idx="2658" formatCode="0.00">
                  <c:v>74.305999999999983</c:v>
                </c:pt>
                <c:pt idx="2659" formatCode="0.00">
                  <c:v>74.305999999999983</c:v>
                </c:pt>
                <c:pt idx="2660" formatCode="0.00">
                  <c:v>74.301999999999992</c:v>
                </c:pt>
                <c:pt idx="2661" formatCode="0.00">
                  <c:v>74.31</c:v>
                </c:pt>
                <c:pt idx="2662" formatCode="0.00">
                  <c:v>74.290999999999997</c:v>
                </c:pt>
                <c:pt idx="2663" formatCode="0.00">
                  <c:v>74.305999999999983</c:v>
                </c:pt>
                <c:pt idx="2664" formatCode="0.00">
                  <c:v>74.302999999999983</c:v>
                </c:pt>
                <c:pt idx="2665" formatCode="0.00">
                  <c:v>74.293000000000006</c:v>
                </c:pt>
                <c:pt idx="2666" formatCode="0.00">
                  <c:v>74.293999999999997</c:v>
                </c:pt>
                <c:pt idx="2667" formatCode="0.00">
                  <c:v>74.287999999999997</c:v>
                </c:pt>
                <c:pt idx="2668" formatCode="0.00">
                  <c:v>74.290999999999997</c:v>
                </c:pt>
                <c:pt idx="2669" formatCode="0.00">
                  <c:v>74.284000000000006</c:v>
                </c:pt>
                <c:pt idx="2670" formatCode="0.00">
                  <c:v>74.283000000000001</c:v>
                </c:pt>
                <c:pt idx="2671" formatCode="0.00">
                  <c:v>74.289000000000001</c:v>
                </c:pt>
                <c:pt idx="2672" formatCode="0.00">
                  <c:v>74.290000000000006</c:v>
                </c:pt>
                <c:pt idx="2673" formatCode="0.00">
                  <c:v>74.290999999999997</c:v>
                </c:pt>
                <c:pt idx="2674" formatCode="0.00">
                  <c:v>74.287999999999997</c:v>
                </c:pt>
                <c:pt idx="2675" formatCode="0.00">
                  <c:v>74.290999999999997</c:v>
                </c:pt>
                <c:pt idx="2676" formatCode="0.00">
                  <c:v>74.284000000000006</c:v>
                </c:pt>
                <c:pt idx="2677" formatCode="0.00">
                  <c:v>74.283000000000001</c:v>
                </c:pt>
                <c:pt idx="2678" formatCode="0.00">
                  <c:v>74.278999999999982</c:v>
                </c:pt>
                <c:pt idx="2679" formatCode="0.00">
                  <c:v>74.281000000000006</c:v>
                </c:pt>
                <c:pt idx="2680" formatCode="0.00">
                  <c:v>74.274999999999991</c:v>
                </c:pt>
                <c:pt idx="2681" formatCode="0.00">
                  <c:v>74.269000000000005</c:v>
                </c:pt>
                <c:pt idx="2682" formatCode="0.00">
                  <c:v>74.248999999999995</c:v>
                </c:pt>
                <c:pt idx="2683" formatCode="0.00">
                  <c:v>74.254999999999995</c:v>
                </c:pt>
                <c:pt idx="2684" formatCode="0.00">
                  <c:v>74.25</c:v>
                </c:pt>
                <c:pt idx="2685" formatCode="0.00">
                  <c:v>74.244000000000085</c:v>
                </c:pt>
                <c:pt idx="2686" formatCode="0.00">
                  <c:v>74.248000000000005</c:v>
                </c:pt>
                <c:pt idx="2687" formatCode="0.00">
                  <c:v>74.254999999999995</c:v>
                </c:pt>
                <c:pt idx="2688" formatCode="0.00">
                  <c:v>74.253</c:v>
                </c:pt>
                <c:pt idx="2689" formatCode="0.00">
                  <c:v>74.256</c:v>
                </c:pt>
                <c:pt idx="2690" formatCode="0.00">
                  <c:v>74.269000000000005</c:v>
                </c:pt>
                <c:pt idx="2691" formatCode="0.00">
                  <c:v>74.277999999999992</c:v>
                </c:pt>
                <c:pt idx="2692" formatCode="0.00">
                  <c:v>74.259</c:v>
                </c:pt>
                <c:pt idx="2693" formatCode="0.00">
                  <c:v>74.251999999999995</c:v>
                </c:pt>
                <c:pt idx="2694" formatCode="0.00">
                  <c:v>74.256</c:v>
                </c:pt>
                <c:pt idx="2695" formatCode="0.00">
                  <c:v>74.245999999999995</c:v>
                </c:pt>
                <c:pt idx="2696" formatCode="0.00">
                  <c:v>74.254999999999995</c:v>
                </c:pt>
                <c:pt idx="2697" formatCode="0.00">
                  <c:v>74.266000000000005</c:v>
                </c:pt>
                <c:pt idx="2698" formatCode="0.00">
                  <c:v>74.254999999999995</c:v>
                </c:pt>
                <c:pt idx="2699" formatCode="0.00">
                  <c:v>74.259</c:v>
                </c:pt>
                <c:pt idx="2700" formatCode="0.00">
                  <c:v>74.248000000000005</c:v>
                </c:pt>
                <c:pt idx="2701" formatCode="0.00">
                  <c:v>74.236999999999995</c:v>
                </c:pt>
                <c:pt idx="2702" formatCode="0.00">
                  <c:v>74.253</c:v>
                </c:pt>
                <c:pt idx="2703" formatCode="0.00">
                  <c:v>74.245000000000005</c:v>
                </c:pt>
                <c:pt idx="2704" formatCode="0.00">
                  <c:v>74.245999999999995</c:v>
                </c:pt>
                <c:pt idx="2705" formatCode="0.00">
                  <c:v>74.239999999999995</c:v>
                </c:pt>
                <c:pt idx="2706" formatCode="0.00">
                  <c:v>74.233999999999995</c:v>
                </c:pt>
                <c:pt idx="2707" formatCode="0.00">
                  <c:v>74.235000000000014</c:v>
                </c:pt>
                <c:pt idx="2708" formatCode="0.00">
                  <c:v>74.236000000000004</c:v>
                </c:pt>
                <c:pt idx="2709" formatCode="0.00">
                  <c:v>74.239999999999995</c:v>
                </c:pt>
                <c:pt idx="2710" formatCode="0.00">
                  <c:v>74.230999999999995</c:v>
                </c:pt>
                <c:pt idx="2711" formatCode="0.00">
                  <c:v>74.232000000000014</c:v>
                </c:pt>
                <c:pt idx="2712" formatCode="0.00">
                  <c:v>74.253</c:v>
                </c:pt>
                <c:pt idx="2713" formatCode="0.00">
                  <c:v>74.251999999999995</c:v>
                </c:pt>
                <c:pt idx="2714" formatCode="0.00">
                  <c:v>74.259</c:v>
                </c:pt>
                <c:pt idx="2715" formatCode="0.00">
                  <c:v>74.27</c:v>
                </c:pt>
                <c:pt idx="2716" formatCode="0.00">
                  <c:v>74.266000000000005</c:v>
                </c:pt>
                <c:pt idx="2717" formatCode="0.00">
                  <c:v>74.268000000000001</c:v>
                </c:pt>
                <c:pt idx="2718" formatCode="0.00">
                  <c:v>74.27</c:v>
                </c:pt>
                <c:pt idx="2719" formatCode="0.00">
                  <c:v>74.274000000000001</c:v>
                </c:pt>
                <c:pt idx="2720" formatCode="0.00">
                  <c:v>74.274000000000001</c:v>
                </c:pt>
                <c:pt idx="2721" formatCode="0.00">
                  <c:v>74.278999999999982</c:v>
                </c:pt>
                <c:pt idx="2722" formatCode="0.00">
                  <c:v>74.284000000000006</c:v>
                </c:pt>
                <c:pt idx="2723" formatCode="0.00">
                  <c:v>74.284999999999997</c:v>
                </c:pt>
                <c:pt idx="2724" formatCode="0.00">
                  <c:v>74.293999999999997</c:v>
                </c:pt>
                <c:pt idx="2725" formatCode="0.00">
                  <c:v>74.290000000000006</c:v>
                </c:pt>
                <c:pt idx="2726" formatCode="0.00">
                  <c:v>74.293000000000006</c:v>
                </c:pt>
                <c:pt idx="2727" formatCode="0.00">
                  <c:v>74.296000000000006</c:v>
                </c:pt>
                <c:pt idx="2728" formatCode="0.00">
                  <c:v>74.302999999999983</c:v>
                </c:pt>
                <c:pt idx="2729" formatCode="0.00">
                  <c:v>74.302999999999983</c:v>
                </c:pt>
                <c:pt idx="2730" formatCode="0.00">
                  <c:v>74.296999999999997</c:v>
                </c:pt>
                <c:pt idx="2731" formatCode="0.00">
                  <c:v>74.304000000000002</c:v>
                </c:pt>
                <c:pt idx="2732" formatCode="0.00">
                  <c:v>74.3</c:v>
                </c:pt>
                <c:pt idx="2733" formatCode="0.00">
                  <c:v>74.296000000000006</c:v>
                </c:pt>
                <c:pt idx="2734" formatCode="0.00">
                  <c:v>74.301999999999992</c:v>
                </c:pt>
                <c:pt idx="2735" formatCode="0.00">
                  <c:v>74.301999999999992</c:v>
                </c:pt>
                <c:pt idx="2736" formatCode="0.00">
                  <c:v>74.305999999999983</c:v>
                </c:pt>
                <c:pt idx="2737" formatCode="0.00">
                  <c:v>74.307999999999993</c:v>
                </c:pt>
                <c:pt idx="2738" formatCode="0.00">
                  <c:v>74.301999999999992</c:v>
                </c:pt>
                <c:pt idx="2739" formatCode="0.00">
                  <c:v>74.301999999999992</c:v>
                </c:pt>
                <c:pt idx="2740" formatCode="0.00">
                  <c:v>74.307000000000002</c:v>
                </c:pt>
                <c:pt idx="2741" formatCode="0.00">
                  <c:v>74.3</c:v>
                </c:pt>
                <c:pt idx="2742" formatCode="0.00">
                  <c:v>74.298000000000002</c:v>
                </c:pt>
                <c:pt idx="2743" formatCode="0.00">
                  <c:v>74.296000000000006</c:v>
                </c:pt>
                <c:pt idx="2744" formatCode="0.00">
                  <c:v>74.3</c:v>
                </c:pt>
                <c:pt idx="2745" formatCode="0.00">
                  <c:v>74.296999999999997</c:v>
                </c:pt>
                <c:pt idx="2746" formatCode="0.00">
                  <c:v>74.293999999999997</c:v>
                </c:pt>
                <c:pt idx="2747" formatCode="0.00">
                  <c:v>74.292000000000002</c:v>
                </c:pt>
                <c:pt idx="2748" formatCode="0.00">
                  <c:v>74.287999999999997</c:v>
                </c:pt>
                <c:pt idx="2749" formatCode="0.00">
                  <c:v>74.293000000000006</c:v>
                </c:pt>
                <c:pt idx="2750" formatCode="0.00">
                  <c:v>74.284000000000006</c:v>
                </c:pt>
                <c:pt idx="2751" formatCode="0.00">
                  <c:v>74.293999999999997</c:v>
                </c:pt>
                <c:pt idx="2752" formatCode="0.00">
                  <c:v>74.277999999999992</c:v>
                </c:pt>
                <c:pt idx="2753" formatCode="0.00">
                  <c:v>74.281000000000006</c:v>
                </c:pt>
                <c:pt idx="2754" formatCode="0.00">
                  <c:v>74.284000000000006</c:v>
                </c:pt>
                <c:pt idx="2755" formatCode="0.00">
                  <c:v>74.28</c:v>
                </c:pt>
                <c:pt idx="2756" formatCode="0.00">
                  <c:v>74.274000000000001</c:v>
                </c:pt>
                <c:pt idx="2757" formatCode="0.00">
                  <c:v>74.275999999999982</c:v>
                </c:pt>
                <c:pt idx="2758" formatCode="0.00">
                  <c:v>74.272999999999982</c:v>
                </c:pt>
                <c:pt idx="2759" formatCode="0.00">
                  <c:v>74.271000000000001</c:v>
                </c:pt>
                <c:pt idx="2760" formatCode="0.00">
                  <c:v>74.271000000000001</c:v>
                </c:pt>
                <c:pt idx="2761" formatCode="0.00">
                  <c:v>74.271999999999991</c:v>
                </c:pt>
                <c:pt idx="2762" formatCode="0.00">
                  <c:v>74.266000000000005</c:v>
                </c:pt>
                <c:pt idx="2763" formatCode="0.00">
                  <c:v>74.257999999999996</c:v>
                </c:pt>
                <c:pt idx="2764" formatCode="0.00">
                  <c:v>74.262</c:v>
                </c:pt>
                <c:pt idx="2765" formatCode="0.00">
                  <c:v>74.271999999999991</c:v>
                </c:pt>
                <c:pt idx="2766" formatCode="0.00">
                  <c:v>74.268000000000001</c:v>
                </c:pt>
                <c:pt idx="2767" formatCode="0.00">
                  <c:v>74.274000000000001</c:v>
                </c:pt>
                <c:pt idx="2768" formatCode="0.00">
                  <c:v>74.268000000000001</c:v>
                </c:pt>
                <c:pt idx="2769" formatCode="0.00">
                  <c:v>74.257000000000005</c:v>
                </c:pt>
                <c:pt idx="2770" formatCode="0.00">
                  <c:v>74.248999999999995</c:v>
                </c:pt>
                <c:pt idx="2771" formatCode="0.00">
                  <c:v>74.253</c:v>
                </c:pt>
                <c:pt idx="2772" formatCode="0.00">
                  <c:v>74.245999999999995</c:v>
                </c:pt>
                <c:pt idx="2773" formatCode="0.00">
                  <c:v>74.25</c:v>
                </c:pt>
                <c:pt idx="2774" formatCode="0.00">
                  <c:v>74.245999999999995</c:v>
                </c:pt>
                <c:pt idx="2775" formatCode="0.00">
                  <c:v>74.244000000000085</c:v>
                </c:pt>
                <c:pt idx="2776" formatCode="0.00">
                  <c:v>74.239000000000004</c:v>
                </c:pt>
                <c:pt idx="2777" formatCode="0.00">
                  <c:v>74.242000000000004</c:v>
                </c:pt>
                <c:pt idx="2778" formatCode="0.00">
                  <c:v>74.239000000000004</c:v>
                </c:pt>
                <c:pt idx="2779" formatCode="0.00">
                  <c:v>74.227999999999994</c:v>
                </c:pt>
                <c:pt idx="2780" formatCode="0.00">
                  <c:v>74.227999999999994</c:v>
                </c:pt>
                <c:pt idx="2781" formatCode="0.00">
                  <c:v>74.228999999999999</c:v>
                </c:pt>
                <c:pt idx="2782" formatCode="0.00">
                  <c:v>74.224999999999994</c:v>
                </c:pt>
                <c:pt idx="2783" formatCode="0.00">
                  <c:v>74.224000000000004</c:v>
                </c:pt>
                <c:pt idx="2784" formatCode="0.00">
                  <c:v>74.233999999999995</c:v>
                </c:pt>
                <c:pt idx="2785" formatCode="0.00">
                  <c:v>74.239999999999995</c:v>
                </c:pt>
                <c:pt idx="2786" formatCode="0.00">
                  <c:v>74.245000000000005</c:v>
                </c:pt>
                <c:pt idx="2787" formatCode="0.00">
                  <c:v>74.241000000000085</c:v>
                </c:pt>
                <c:pt idx="2788" formatCode="0.00">
                  <c:v>74.241000000000085</c:v>
                </c:pt>
                <c:pt idx="2789" formatCode="0.00">
                  <c:v>74.239999999999995</c:v>
                </c:pt>
                <c:pt idx="2790" formatCode="0.00">
                  <c:v>74.247000000000085</c:v>
                </c:pt>
                <c:pt idx="2791" formatCode="0.00">
                  <c:v>74.242999999999995</c:v>
                </c:pt>
                <c:pt idx="2792" formatCode="0.00">
                  <c:v>74.244000000000085</c:v>
                </c:pt>
                <c:pt idx="2793" formatCode="0.00">
                  <c:v>74.247000000000085</c:v>
                </c:pt>
                <c:pt idx="2794" formatCode="0.00">
                  <c:v>74.251000000000005</c:v>
                </c:pt>
                <c:pt idx="2795" formatCode="0.00">
                  <c:v>74.248999999999995</c:v>
                </c:pt>
                <c:pt idx="2796" formatCode="0.00">
                  <c:v>74.25</c:v>
                </c:pt>
                <c:pt idx="2797" formatCode="0.00">
                  <c:v>74.262</c:v>
                </c:pt>
                <c:pt idx="2798" formatCode="0.00">
                  <c:v>74.259</c:v>
                </c:pt>
                <c:pt idx="2799" formatCode="0.00">
                  <c:v>74.245000000000005</c:v>
                </c:pt>
                <c:pt idx="2800" formatCode="0.00">
                  <c:v>74.251999999999995</c:v>
                </c:pt>
                <c:pt idx="2801" formatCode="0.00">
                  <c:v>74.251000000000005</c:v>
                </c:pt>
                <c:pt idx="2802" formatCode="0.00">
                  <c:v>74.25</c:v>
                </c:pt>
                <c:pt idx="2803" formatCode="0.00">
                  <c:v>74.25</c:v>
                </c:pt>
                <c:pt idx="2804" formatCode="0.00">
                  <c:v>74.247000000000085</c:v>
                </c:pt>
                <c:pt idx="2805" formatCode="0.00">
                  <c:v>74.239000000000004</c:v>
                </c:pt>
                <c:pt idx="2806" formatCode="0.00">
                  <c:v>74.238</c:v>
                </c:pt>
                <c:pt idx="2807" formatCode="0.00">
                  <c:v>74.241000000000085</c:v>
                </c:pt>
                <c:pt idx="2808" formatCode="0.00">
                  <c:v>74.244000000000085</c:v>
                </c:pt>
                <c:pt idx="2809" formatCode="0.00">
                  <c:v>74.242999999999995</c:v>
                </c:pt>
                <c:pt idx="2810" formatCode="0.00">
                  <c:v>74.242999999999995</c:v>
                </c:pt>
                <c:pt idx="2811" formatCode="0.00">
                  <c:v>74.242000000000004</c:v>
                </c:pt>
                <c:pt idx="2812" formatCode="0.00">
                  <c:v>74.236999999999995</c:v>
                </c:pt>
                <c:pt idx="2813" formatCode="0.00">
                  <c:v>74.233000000000004</c:v>
                </c:pt>
                <c:pt idx="2814" formatCode="0.00">
                  <c:v>74.241000000000085</c:v>
                </c:pt>
                <c:pt idx="2815" formatCode="0.00">
                  <c:v>74.233000000000004</c:v>
                </c:pt>
                <c:pt idx="2816" formatCode="0.00">
                  <c:v>74.233000000000004</c:v>
                </c:pt>
                <c:pt idx="2817" formatCode="0.00">
                  <c:v>74.221000000000004</c:v>
                </c:pt>
                <c:pt idx="2818" formatCode="0.00">
                  <c:v>74.224000000000004</c:v>
                </c:pt>
                <c:pt idx="2819" formatCode="0.00">
                  <c:v>74.218999999999994</c:v>
                </c:pt>
                <c:pt idx="2820" formatCode="0.00">
                  <c:v>74.22</c:v>
                </c:pt>
                <c:pt idx="2821" formatCode="0.00">
                  <c:v>74.225999999999999</c:v>
                </c:pt>
                <c:pt idx="2822" formatCode="0.00">
                  <c:v>74.217000000000027</c:v>
                </c:pt>
                <c:pt idx="2823" formatCode="0.00">
                  <c:v>74.221000000000004</c:v>
                </c:pt>
                <c:pt idx="2824" formatCode="0.00">
                  <c:v>74.218999999999994</c:v>
                </c:pt>
                <c:pt idx="2825" formatCode="0.00">
                  <c:v>74.211000000000027</c:v>
                </c:pt>
                <c:pt idx="2826" formatCode="0.00">
                  <c:v>74.215000000000003</c:v>
                </c:pt>
                <c:pt idx="2827" formatCode="0.00">
                  <c:v>74.215999999999994</c:v>
                </c:pt>
                <c:pt idx="2828" formatCode="0.00">
                  <c:v>74.208000000000013</c:v>
                </c:pt>
                <c:pt idx="2829" formatCode="0.00">
                  <c:v>74.215999999999994</c:v>
                </c:pt>
                <c:pt idx="2830" formatCode="0.00">
                  <c:v>74.214000000000027</c:v>
                </c:pt>
                <c:pt idx="2831" formatCode="0.00">
                  <c:v>74.212999999999994</c:v>
                </c:pt>
                <c:pt idx="2832" formatCode="0.00">
                  <c:v>74.208000000000013</c:v>
                </c:pt>
                <c:pt idx="2833" formatCode="0.00">
                  <c:v>74.2</c:v>
                </c:pt>
                <c:pt idx="2834" formatCode="0.00">
                  <c:v>74.214000000000027</c:v>
                </c:pt>
                <c:pt idx="2835" formatCode="0.00">
                  <c:v>74.211000000000027</c:v>
                </c:pt>
                <c:pt idx="2836" formatCode="0.00">
                  <c:v>74.206000000000003</c:v>
                </c:pt>
                <c:pt idx="2837" formatCode="0.00">
                  <c:v>74.2</c:v>
                </c:pt>
                <c:pt idx="2838" formatCode="0.00">
                  <c:v>74.208000000000013</c:v>
                </c:pt>
                <c:pt idx="2839" formatCode="0.00">
                  <c:v>74.206000000000003</c:v>
                </c:pt>
                <c:pt idx="2840" formatCode="0.00">
                  <c:v>74.209999999999994</c:v>
                </c:pt>
                <c:pt idx="2841" formatCode="0.00">
                  <c:v>74.197000000000003</c:v>
                </c:pt>
                <c:pt idx="2842" formatCode="0.00">
                  <c:v>74.202000000000012</c:v>
                </c:pt>
                <c:pt idx="2843" formatCode="0.00">
                  <c:v>74.192999999999998</c:v>
                </c:pt>
                <c:pt idx="2844" formatCode="0.00">
                  <c:v>74.188999999999979</c:v>
                </c:pt>
                <c:pt idx="2845" formatCode="0.00">
                  <c:v>74.197999999999993</c:v>
                </c:pt>
                <c:pt idx="2846" formatCode="0.00">
                  <c:v>74.194000000000003</c:v>
                </c:pt>
                <c:pt idx="2847" formatCode="0.00">
                  <c:v>74.194000000000003</c:v>
                </c:pt>
                <c:pt idx="2848" formatCode="0.00">
                  <c:v>74.191000000000003</c:v>
                </c:pt>
                <c:pt idx="2849" formatCode="0.00">
                  <c:v>74.191999999999993</c:v>
                </c:pt>
                <c:pt idx="2850" formatCode="0.00">
                  <c:v>74.197999999999993</c:v>
                </c:pt>
                <c:pt idx="2851" formatCode="0.00">
                  <c:v>74.192999999999998</c:v>
                </c:pt>
                <c:pt idx="2852" formatCode="0.00">
                  <c:v>74.191999999999993</c:v>
                </c:pt>
                <c:pt idx="2853" formatCode="0.00">
                  <c:v>74.194000000000003</c:v>
                </c:pt>
                <c:pt idx="2854" formatCode="0.00">
                  <c:v>74.182000000000002</c:v>
                </c:pt>
                <c:pt idx="2855" formatCode="0.00">
                  <c:v>74.180999999999983</c:v>
                </c:pt>
                <c:pt idx="2856" formatCode="0.00">
                  <c:v>74.188999999999979</c:v>
                </c:pt>
                <c:pt idx="2857" formatCode="0.00">
                  <c:v>74.182999999999979</c:v>
                </c:pt>
                <c:pt idx="2858" formatCode="0.00">
                  <c:v>74.182000000000002</c:v>
                </c:pt>
                <c:pt idx="2859" formatCode="0.00">
                  <c:v>74.192999999999998</c:v>
                </c:pt>
                <c:pt idx="2860" formatCode="0.00">
                  <c:v>74.183999999999983</c:v>
                </c:pt>
                <c:pt idx="2861" formatCode="0.00">
                  <c:v>74.188999999999979</c:v>
                </c:pt>
                <c:pt idx="2862" formatCode="0.00">
                  <c:v>74.182000000000002</c:v>
                </c:pt>
                <c:pt idx="2863" formatCode="0.00">
                  <c:v>74.191999999999993</c:v>
                </c:pt>
                <c:pt idx="2864" formatCode="0.00">
                  <c:v>74.195999999999998</c:v>
                </c:pt>
                <c:pt idx="2865" formatCode="0.00">
                  <c:v>74.191000000000003</c:v>
                </c:pt>
                <c:pt idx="2866" formatCode="0.00">
                  <c:v>74.182000000000002</c:v>
                </c:pt>
                <c:pt idx="2867" formatCode="0.00">
                  <c:v>74.185000000000002</c:v>
                </c:pt>
                <c:pt idx="2868" formatCode="0.00">
                  <c:v>74.188000000000002</c:v>
                </c:pt>
                <c:pt idx="2869" formatCode="0.00">
                  <c:v>74.185999999999979</c:v>
                </c:pt>
                <c:pt idx="2870" formatCode="0.00">
                  <c:v>74.176999999999978</c:v>
                </c:pt>
                <c:pt idx="2871" formatCode="0.00">
                  <c:v>74.182000000000002</c:v>
                </c:pt>
                <c:pt idx="2872" formatCode="0.00">
                  <c:v>74.183999999999983</c:v>
                </c:pt>
                <c:pt idx="2873" formatCode="0.00">
                  <c:v>74.180999999999983</c:v>
                </c:pt>
                <c:pt idx="2874" formatCode="0.00">
                  <c:v>74.182000000000002</c:v>
                </c:pt>
                <c:pt idx="2875" formatCode="0.00">
                  <c:v>74.191999999999993</c:v>
                </c:pt>
                <c:pt idx="2876" formatCode="0.00">
                  <c:v>74.188999999999979</c:v>
                </c:pt>
                <c:pt idx="2877" formatCode="0.00">
                  <c:v>74.191000000000003</c:v>
                </c:pt>
                <c:pt idx="2878" formatCode="0.00">
                  <c:v>74.195999999999998</c:v>
                </c:pt>
                <c:pt idx="2879" formatCode="0.00">
                  <c:v>74.197000000000003</c:v>
                </c:pt>
                <c:pt idx="2880" formatCode="0.00">
                  <c:v>74.191999999999993</c:v>
                </c:pt>
                <c:pt idx="2881" formatCode="0.00">
                  <c:v>74.194000000000003</c:v>
                </c:pt>
                <c:pt idx="2882" formatCode="0.00">
                  <c:v>74.200999999999993</c:v>
                </c:pt>
                <c:pt idx="2883" formatCode="0.00">
                  <c:v>74.194000000000003</c:v>
                </c:pt>
                <c:pt idx="2884" formatCode="0.00">
                  <c:v>74.19</c:v>
                </c:pt>
                <c:pt idx="2885" formatCode="0.00">
                  <c:v>74.178999999999988</c:v>
                </c:pt>
                <c:pt idx="2886" formatCode="0.00">
                  <c:v>74.182999999999979</c:v>
                </c:pt>
                <c:pt idx="2887" formatCode="0.00">
                  <c:v>74.172999999999988</c:v>
                </c:pt>
                <c:pt idx="2888" formatCode="0.00">
                  <c:v>74.182999999999979</c:v>
                </c:pt>
                <c:pt idx="2889" formatCode="0.00">
                  <c:v>74.170999999999978</c:v>
                </c:pt>
                <c:pt idx="2890" formatCode="0.00">
                  <c:v>74.176999999999978</c:v>
                </c:pt>
                <c:pt idx="2891" formatCode="0.00">
                  <c:v>74.185000000000002</c:v>
                </c:pt>
                <c:pt idx="2892" formatCode="0.00">
                  <c:v>74.177999999999983</c:v>
                </c:pt>
                <c:pt idx="2893" formatCode="0.00">
                  <c:v>74.182999999999979</c:v>
                </c:pt>
                <c:pt idx="2894" formatCode="0.00">
                  <c:v>74.180999999999983</c:v>
                </c:pt>
                <c:pt idx="2895" formatCode="0.00">
                  <c:v>74.195999999999998</c:v>
                </c:pt>
                <c:pt idx="2896" formatCode="0.00">
                  <c:v>74.183999999999983</c:v>
                </c:pt>
                <c:pt idx="2897" formatCode="0.00">
                  <c:v>74.188999999999979</c:v>
                </c:pt>
                <c:pt idx="2898" formatCode="0.00">
                  <c:v>74.173999999999978</c:v>
                </c:pt>
                <c:pt idx="2899" formatCode="0.00">
                  <c:v>74.179999999999978</c:v>
                </c:pt>
                <c:pt idx="2900" formatCode="0.00">
                  <c:v>74.173999999999978</c:v>
                </c:pt>
                <c:pt idx="2901" formatCode="0.00">
                  <c:v>74.167000000000002</c:v>
                </c:pt>
                <c:pt idx="2902" formatCode="0.00">
                  <c:v>74.167000000000002</c:v>
                </c:pt>
                <c:pt idx="2903" formatCode="0.00">
                  <c:v>74.173999999999978</c:v>
                </c:pt>
                <c:pt idx="2904" formatCode="0.00">
                  <c:v>74.161999999999992</c:v>
                </c:pt>
                <c:pt idx="2905" formatCode="0.00">
                  <c:v>74.170999999999978</c:v>
                </c:pt>
                <c:pt idx="2906" formatCode="0.00">
                  <c:v>74.171999999999983</c:v>
                </c:pt>
                <c:pt idx="2907" formatCode="0.00">
                  <c:v>74.168999999999983</c:v>
                </c:pt>
                <c:pt idx="2908" formatCode="0.00">
                  <c:v>74.172999999999988</c:v>
                </c:pt>
                <c:pt idx="2909" formatCode="0.00">
                  <c:v>74.168999999999983</c:v>
                </c:pt>
                <c:pt idx="2910" formatCode="0.00">
                  <c:v>74.175999999999988</c:v>
                </c:pt>
                <c:pt idx="2911" formatCode="0.00">
                  <c:v>74.185999999999979</c:v>
                </c:pt>
                <c:pt idx="2912" formatCode="0.00">
                  <c:v>74.177999999999983</c:v>
                </c:pt>
                <c:pt idx="2913" formatCode="0.00">
                  <c:v>74.176999999999978</c:v>
                </c:pt>
                <c:pt idx="2914" formatCode="0.00">
                  <c:v>74.174999999999983</c:v>
                </c:pt>
                <c:pt idx="2915" formatCode="0.00">
                  <c:v>74.169999999999987</c:v>
                </c:pt>
                <c:pt idx="2916" formatCode="0.00">
                  <c:v>74.185000000000002</c:v>
                </c:pt>
                <c:pt idx="2917" formatCode="0.00">
                  <c:v>74.174999999999983</c:v>
                </c:pt>
                <c:pt idx="2918" formatCode="0.00">
                  <c:v>74.169999999999987</c:v>
                </c:pt>
                <c:pt idx="2919" formatCode="0.00">
                  <c:v>74.170999999999978</c:v>
                </c:pt>
                <c:pt idx="2920" formatCode="0.00">
                  <c:v>74.171999999999983</c:v>
                </c:pt>
                <c:pt idx="2921" formatCode="0.00">
                  <c:v>74.167000000000002</c:v>
                </c:pt>
                <c:pt idx="2922" formatCode="0.00">
                  <c:v>74.172999999999988</c:v>
                </c:pt>
                <c:pt idx="2923" formatCode="0.00">
                  <c:v>74.161999999999992</c:v>
                </c:pt>
                <c:pt idx="2924" formatCode="0.00">
                  <c:v>74.158999999999978</c:v>
                </c:pt>
                <c:pt idx="2925" formatCode="0.00">
                  <c:v>74.154999999999987</c:v>
                </c:pt>
                <c:pt idx="2926" formatCode="0.00">
                  <c:v>74.150999999999982</c:v>
                </c:pt>
                <c:pt idx="2927" formatCode="0.00">
                  <c:v>74.155999999999949</c:v>
                </c:pt>
                <c:pt idx="2928" formatCode="0.00">
                  <c:v>74.161999999999992</c:v>
                </c:pt>
                <c:pt idx="2929" formatCode="0.00">
                  <c:v>74.149000000000001</c:v>
                </c:pt>
                <c:pt idx="2930" formatCode="0.00">
                  <c:v>74.141000000000005</c:v>
                </c:pt>
                <c:pt idx="2931" formatCode="0.00">
                  <c:v>74.141999999999996</c:v>
                </c:pt>
                <c:pt idx="2932" formatCode="0.00">
                  <c:v>74.147999999999996</c:v>
                </c:pt>
                <c:pt idx="2933" formatCode="0.00">
                  <c:v>74.144000000000005</c:v>
                </c:pt>
                <c:pt idx="2934" formatCode="0.00">
                  <c:v>74.141999999999996</c:v>
                </c:pt>
                <c:pt idx="2935" formatCode="0.00">
                  <c:v>74.134999999999991</c:v>
                </c:pt>
                <c:pt idx="2936" formatCode="0.00">
                  <c:v>74.128999999999948</c:v>
                </c:pt>
                <c:pt idx="2937" formatCode="0.00">
                  <c:v>74.131999999999991</c:v>
                </c:pt>
                <c:pt idx="2938" formatCode="0.00">
                  <c:v>74.128999999999948</c:v>
                </c:pt>
                <c:pt idx="2939" formatCode="0.00">
                  <c:v>74.13</c:v>
                </c:pt>
                <c:pt idx="2940" formatCode="0.00">
                  <c:v>74.134</c:v>
                </c:pt>
                <c:pt idx="2941" formatCode="0.00">
                  <c:v>74.134</c:v>
                </c:pt>
                <c:pt idx="2942" formatCode="0.00">
                  <c:v>74.144999999999996</c:v>
                </c:pt>
                <c:pt idx="2943" formatCode="0.00">
                  <c:v>74.134999999999991</c:v>
                </c:pt>
                <c:pt idx="2944" formatCode="0.00">
                  <c:v>74.141999999999996</c:v>
                </c:pt>
                <c:pt idx="2945" formatCode="0.00">
                  <c:v>74.146000000000001</c:v>
                </c:pt>
                <c:pt idx="2946" formatCode="0.00">
                  <c:v>74.137</c:v>
                </c:pt>
                <c:pt idx="2947" formatCode="0.00">
                  <c:v>74.134</c:v>
                </c:pt>
                <c:pt idx="2948" formatCode="0.00">
                  <c:v>74.141000000000005</c:v>
                </c:pt>
                <c:pt idx="2949" formatCode="0.00">
                  <c:v>74.149999999999991</c:v>
                </c:pt>
                <c:pt idx="2950" formatCode="0.00">
                  <c:v>74.141999999999996</c:v>
                </c:pt>
                <c:pt idx="2951" formatCode="0.00">
                  <c:v>74.149999999999991</c:v>
                </c:pt>
                <c:pt idx="2952" formatCode="0.00">
                  <c:v>74.141000000000005</c:v>
                </c:pt>
                <c:pt idx="2953" formatCode="0.00">
                  <c:v>74.144999999999996</c:v>
                </c:pt>
                <c:pt idx="2954" formatCode="0.00">
                  <c:v>74.147000000000006</c:v>
                </c:pt>
                <c:pt idx="2955" formatCode="0.00">
                  <c:v>74.141000000000005</c:v>
                </c:pt>
                <c:pt idx="2956" formatCode="0.00">
                  <c:v>74.141999999999996</c:v>
                </c:pt>
                <c:pt idx="2957" formatCode="0.00">
                  <c:v>74.14</c:v>
                </c:pt>
                <c:pt idx="2958" formatCode="0.00">
                  <c:v>74.134</c:v>
                </c:pt>
                <c:pt idx="2959" formatCode="0.00">
                  <c:v>74.132999999999981</c:v>
                </c:pt>
                <c:pt idx="2960" formatCode="0.00">
                  <c:v>74.13</c:v>
                </c:pt>
                <c:pt idx="2961" formatCode="0.00">
                  <c:v>74.125999999999948</c:v>
                </c:pt>
                <c:pt idx="2962" formatCode="0.00">
                  <c:v>74.131</c:v>
                </c:pt>
                <c:pt idx="2963" formatCode="0.00">
                  <c:v>74.125999999999948</c:v>
                </c:pt>
                <c:pt idx="2964" formatCode="0.00">
                  <c:v>74.127999999999986</c:v>
                </c:pt>
                <c:pt idx="2965" formatCode="0.00">
                  <c:v>74.128999999999948</c:v>
                </c:pt>
                <c:pt idx="2966" formatCode="0.00">
                  <c:v>74.13</c:v>
                </c:pt>
                <c:pt idx="2967" formatCode="0.00">
                  <c:v>74.13</c:v>
                </c:pt>
                <c:pt idx="2968" formatCode="0.00">
                  <c:v>74.141999999999996</c:v>
                </c:pt>
                <c:pt idx="2969" formatCode="0.00">
                  <c:v>74.137</c:v>
                </c:pt>
                <c:pt idx="2970" formatCode="0.00">
                  <c:v>74.131999999999991</c:v>
                </c:pt>
                <c:pt idx="2971" formatCode="0.00">
                  <c:v>74.123999999999981</c:v>
                </c:pt>
                <c:pt idx="2972" formatCode="0.00">
                  <c:v>74.122999999999948</c:v>
                </c:pt>
                <c:pt idx="2973" formatCode="0.00">
                  <c:v>74.125999999999948</c:v>
                </c:pt>
                <c:pt idx="2974" formatCode="0.00">
                  <c:v>74.134</c:v>
                </c:pt>
                <c:pt idx="2975" formatCode="0.00">
                  <c:v>74.122999999999948</c:v>
                </c:pt>
                <c:pt idx="2976" formatCode="0.00">
                  <c:v>74.127999999999986</c:v>
                </c:pt>
                <c:pt idx="2977" formatCode="0.00">
                  <c:v>74.126999999999981</c:v>
                </c:pt>
                <c:pt idx="2978" formatCode="0.00">
                  <c:v>74.137</c:v>
                </c:pt>
                <c:pt idx="2979" formatCode="0.00">
                  <c:v>74.132999999999981</c:v>
                </c:pt>
                <c:pt idx="2980" formatCode="0.00">
                  <c:v>74.132999999999981</c:v>
                </c:pt>
                <c:pt idx="2981" formatCode="0.00">
                  <c:v>74.131</c:v>
                </c:pt>
                <c:pt idx="2982" formatCode="0.00">
                  <c:v>74.137</c:v>
                </c:pt>
                <c:pt idx="2983" formatCode="0.00">
                  <c:v>74.134999999999991</c:v>
                </c:pt>
                <c:pt idx="2984" formatCode="0.00">
                  <c:v>74.137</c:v>
                </c:pt>
                <c:pt idx="2985" formatCode="0.00">
                  <c:v>74.141999999999996</c:v>
                </c:pt>
                <c:pt idx="2986" formatCode="0.00">
                  <c:v>74.135999999999981</c:v>
                </c:pt>
                <c:pt idx="2987" formatCode="0.00">
                  <c:v>74.137</c:v>
                </c:pt>
                <c:pt idx="2988" formatCode="0.00">
                  <c:v>74.137999999999991</c:v>
                </c:pt>
                <c:pt idx="2989" formatCode="0.00">
                  <c:v>74.144000000000005</c:v>
                </c:pt>
                <c:pt idx="2990" formatCode="0.00">
                  <c:v>74.143000000000001</c:v>
                </c:pt>
                <c:pt idx="2991" formatCode="0.00">
                  <c:v>74.137</c:v>
                </c:pt>
                <c:pt idx="2992" formatCode="0.00">
                  <c:v>74.138999999999982</c:v>
                </c:pt>
                <c:pt idx="2993" formatCode="0.00">
                  <c:v>74.146000000000001</c:v>
                </c:pt>
                <c:pt idx="2994" formatCode="0.00">
                  <c:v>74.138999999999982</c:v>
                </c:pt>
                <c:pt idx="2995" formatCode="0.00">
                  <c:v>74.13</c:v>
                </c:pt>
                <c:pt idx="2996" formatCode="0.00">
                  <c:v>74.127999999999986</c:v>
                </c:pt>
                <c:pt idx="2997" formatCode="0.00">
                  <c:v>74.126999999999981</c:v>
                </c:pt>
                <c:pt idx="2998" formatCode="0.00">
                  <c:v>74.13</c:v>
                </c:pt>
                <c:pt idx="2999" formatCode="0.00">
                  <c:v>74.126999999999981</c:v>
                </c:pt>
                <c:pt idx="3000" formatCode="0.00">
                  <c:v>74.111999999999995</c:v>
                </c:pt>
                <c:pt idx="3001" formatCode="0.00">
                  <c:v>74.111999999999995</c:v>
                </c:pt>
                <c:pt idx="3002" formatCode="0.00">
                  <c:v>74.10599999999998</c:v>
                </c:pt>
                <c:pt idx="3003" formatCode="0.00">
                  <c:v>74.114999999999995</c:v>
                </c:pt>
                <c:pt idx="3004" formatCode="0.00">
                  <c:v>74.103999999999999</c:v>
                </c:pt>
                <c:pt idx="3005" formatCode="0.00">
                  <c:v>74.11</c:v>
                </c:pt>
                <c:pt idx="3006" formatCode="0.00">
                  <c:v>74.114999999999995</c:v>
                </c:pt>
                <c:pt idx="3007" formatCode="0.00">
                  <c:v>74.111000000000004</c:v>
                </c:pt>
                <c:pt idx="3008" formatCode="0.00">
                  <c:v>74.10599999999998</c:v>
                </c:pt>
                <c:pt idx="3009" formatCode="0.00">
                  <c:v>74.10599999999998</c:v>
                </c:pt>
                <c:pt idx="3010" formatCode="0.00">
                  <c:v>74.106999999999999</c:v>
                </c:pt>
                <c:pt idx="3011" formatCode="0.00">
                  <c:v>74.10499999999999</c:v>
                </c:pt>
                <c:pt idx="3012" formatCode="0.00">
                  <c:v>74.10799999999999</c:v>
                </c:pt>
                <c:pt idx="3013" formatCode="0.00">
                  <c:v>74.099000000000004</c:v>
                </c:pt>
                <c:pt idx="3014" formatCode="0.00">
                  <c:v>74.10599999999998</c:v>
                </c:pt>
                <c:pt idx="3015" formatCode="0.00">
                  <c:v>74.096999999999994</c:v>
                </c:pt>
                <c:pt idx="3016" formatCode="0.00">
                  <c:v>74.10199999999999</c:v>
                </c:pt>
                <c:pt idx="3017" formatCode="0.00">
                  <c:v>74.095000000000013</c:v>
                </c:pt>
                <c:pt idx="3018" formatCode="0.00">
                  <c:v>74.093999999999994</c:v>
                </c:pt>
                <c:pt idx="3019" formatCode="0.00">
                  <c:v>74.096999999999994</c:v>
                </c:pt>
                <c:pt idx="3020" formatCode="0.00">
                  <c:v>74.096999999999994</c:v>
                </c:pt>
                <c:pt idx="3021" formatCode="0.00">
                  <c:v>74.090999999999994</c:v>
                </c:pt>
                <c:pt idx="3022" formatCode="0.00">
                  <c:v>74.093000000000004</c:v>
                </c:pt>
                <c:pt idx="3023" formatCode="0.00">
                  <c:v>74.095000000000013</c:v>
                </c:pt>
                <c:pt idx="3024" formatCode="0.00">
                  <c:v>74.096000000000004</c:v>
                </c:pt>
                <c:pt idx="3025" formatCode="0.00">
                  <c:v>74.093000000000004</c:v>
                </c:pt>
                <c:pt idx="3026" formatCode="0.00">
                  <c:v>74.095000000000013</c:v>
                </c:pt>
                <c:pt idx="3027" formatCode="0.00">
                  <c:v>74.10199999999999</c:v>
                </c:pt>
                <c:pt idx="3028" formatCode="0.00">
                  <c:v>74.087999999999994</c:v>
                </c:pt>
                <c:pt idx="3029" formatCode="0.00">
                  <c:v>74.081000000000003</c:v>
                </c:pt>
                <c:pt idx="3030" formatCode="0.00">
                  <c:v>74.090999999999994</c:v>
                </c:pt>
                <c:pt idx="3031" formatCode="0.00">
                  <c:v>74.082999999999998</c:v>
                </c:pt>
                <c:pt idx="3032" formatCode="0.00">
                  <c:v>74.078999999999979</c:v>
                </c:pt>
                <c:pt idx="3033" formatCode="0.00">
                  <c:v>74.081999999999994</c:v>
                </c:pt>
                <c:pt idx="3034" formatCode="0.00">
                  <c:v>74.073999999999998</c:v>
                </c:pt>
                <c:pt idx="3035" formatCode="0.00">
                  <c:v>74.081000000000003</c:v>
                </c:pt>
                <c:pt idx="3036" formatCode="0.00">
                  <c:v>74.078000000000003</c:v>
                </c:pt>
                <c:pt idx="3037" formatCode="0.00">
                  <c:v>74.081999999999994</c:v>
                </c:pt>
                <c:pt idx="3038" formatCode="0.00">
                  <c:v>74.072999999999979</c:v>
                </c:pt>
                <c:pt idx="3039" formatCode="0.00">
                  <c:v>74.085999999999999</c:v>
                </c:pt>
                <c:pt idx="3040" formatCode="0.00">
                  <c:v>74.088999999999999</c:v>
                </c:pt>
                <c:pt idx="3041" formatCode="0.00">
                  <c:v>74.095000000000013</c:v>
                </c:pt>
                <c:pt idx="3042" formatCode="0.00">
                  <c:v>74.090999999999994</c:v>
                </c:pt>
                <c:pt idx="3043" formatCode="0.00">
                  <c:v>74.095000000000013</c:v>
                </c:pt>
                <c:pt idx="3044" formatCode="0.00">
                  <c:v>74.093999999999994</c:v>
                </c:pt>
                <c:pt idx="3045" formatCode="0.00">
                  <c:v>74.09</c:v>
                </c:pt>
                <c:pt idx="3046" formatCode="0.00">
                  <c:v>74.096999999999994</c:v>
                </c:pt>
                <c:pt idx="3047" formatCode="0.00">
                  <c:v>74.10299999999998</c:v>
                </c:pt>
                <c:pt idx="3048" formatCode="0.00">
                  <c:v>74.10199999999999</c:v>
                </c:pt>
                <c:pt idx="3049" formatCode="0.00">
                  <c:v>74.10899999999998</c:v>
                </c:pt>
                <c:pt idx="3050" formatCode="0.00">
                  <c:v>74.106999999999999</c:v>
                </c:pt>
                <c:pt idx="3051" formatCode="0.00">
                  <c:v>74.111999999999995</c:v>
                </c:pt>
                <c:pt idx="3052" formatCode="0.00">
                  <c:v>74.106999999999999</c:v>
                </c:pt>
                <c:pt idx="3053" formatCode="0.00">
                  <c:v>74.10799999999999</c:v>
                </c:pt>
                <c:pt idx="3054" formatCode="0.00">
                  <c:v>74.111999999999995</c:v>
                </c:pt>
                <c:pt idx="3055" formatCode="0.00">
                  <c:v>74.111999999999995</c:v>
                </c:pt>
                <c:pt idx="3056" formatCode="0.00">
                  <c:v>74.113</c:v>
                </c:pt>
                <c:pt idx="3057" formatCode="0.00">
                  <c:v>74.113</c:v>
                </c:pt>
                <c:pt idx="3058" formatCode="0.00">
                  <c:v>74.10599999999998</c:v>
                </c:pt>
                <c:pt idx="3059" formatCode="0.00">
                  <c:v>74.10199999999999</c:v>
                </c:pt>
                <c:pt idx="3060" formatCode="0.00">
                  <c:v>74.10899999999998</c:v>
                </c:pt>
                <c:pt idx="3061" formatCode="0.00">
                  <c:v>74.103999999999999</c:v>
                </c:pt>
                <c:pt idx="3062" formatCode="0.00">
                  <c:v>74.10299999999998</c:v>
                </c:pt>
                <c:pt idx="3063" formatCode="0.00">
                  <c:v>74.10199999999999</c:v>
                </c:pt>
                <c:pt idx="3064" formatCode="0.00">
                  <c:v>74.093000000000004</c:v>
                </c:pt>
                <c:pt idx="3065" formatCode="0.00">
                  <c:v>74.098000000000013</c:v>
                </c:pt>
                <c:pt idx="3066" formatCode="0.00">
                  <c:v>74.096999999999994</c:v>
                </c:pt>
                <c:pt idx="3067" formatCode="0.00">
                  <c:v>74.092000000000013</c:v>
                </c:pt>
                <c:pt idx="3068" formatCode="0.00">
                  <c:v>74.092000000000013</c:v>
                </c:pt>
                <c:pt idx="3069" formatCode="0.00">
                  <c:v>74.087999999999994</c:v>
                </c:pt>
                <c:pt idx="3070" formatCode="0.00">
                  <c:v>74.087000000000003</c:v>
                </c:pt>
                <c:pt idx="3071" formatCode="0.00">
                  <c:v>74.088999999999999</c:v>
                </c:pt>
                <c:pt idx="3072" formatCode="0.00">
                  <c:v>74.08</c:v>
                </c:pt>
                <c:pt idx="3073" formatCode="0.00">
                  <c:v>74.085999999999999</c:v>
                </c:pt>
                <c:pt idx="3074" formatCode="0.00">
                  <c:v>74.073999999999998</c:v>
                </c:pt>
                <c:pt idx="3075" formatCode="0.00">
                  <c:v>74.076999999999998</c:v>
                </c:pt>
                <c:pt idx="3076" formatCode="0.00">
                  <c:v>74.081999999999994</c:v>
                </c:pt>
                <c:pt idx="3077" formatCode="0.00">
                  <c:v>74.08</c:v>
                </c:pt>
                <c:pt idx="3078" formatCode="0.00">
                  <c:v>74.068000000000012</c:v>
                </c:pt>
                <c:pt idx="3079" formatCode="0.00">
                  <c:v>74.068000000000012</c:v>
                </c:pt>
                <c:pt idx="3080" formatCode="0.00">
                  <c:v>74.06</c:v>
                </c:pt>
                <c:pt idx="3081" formatCode="0.00">
                  <c:v>74.063999999999993</c:v>
                </c:pt>
                <c:pt idx="3082" formatCode="0.00">
                  <c:v>74.058999999999983</c:v>
                </c:pt>
                <c:pt idx="3083" formatCode="0.00">
                  <c:v>74.066999999999993</c:v>
                </c:pt>
                <c:pt idx="3084" formatCode="0.00">
                  <c:v>74.073999999999998</c:v>
                </c:pt>
                <c:pt idx="3085" formatCode="0.00">
                  <c:v>74.065000000000012</c:v>
                </c:pt>
                <c:pt idx="3086" formatCode="0.00">
                  <c:v>74.078000000000003</c:v>
                </c:pt>
                <c:pt idx="3087" formatCode="0.00">
                  <c:v>74.066999999999993</c:v>
                </c:pt>
                <c:pt idx="3088" formatCode="0.00">
                  <c:v>74.075000000000003</c:v>
                </c:pt>
                <c:pt idx="3089" formatCode="0.00">
                  <c:v>74.076999999999998</c:v>
                </c:pt>
                <c:pt idx="3090" formatCode="0.00">
                  <c:v>74.075000000000003</c:v>
                </c:pt>
                <c:pt idx="3091" formatCode="0.00">
                  <c:v>74.073999999999998</c:v>
                </c:pt>
                <c:pt idx="3092" formatCode="0.00">
                  <c:v>74.072999999999979</c:v>
                </c:pt>
                <c:pt idx="3093" formatCode="0.00">
                  <c:v>74.070999999999998</c:v>
                </c:pt>
                <c:pt idx="3094" formatCode="0.00">
                  <c:v>74.069999999999993</c:v>
                </c:pt>
                <c:pt idx="3095" formatCode="0.00">
                  <c:v>74.073999999999998</c:v>
                </c:pt>
                <c:pt idx="3096" formatCode="0.00">
                  <c:v>74.075000000000003</c:v>
                </c:pt>
                <c:pt idx="3097" formatCode="0.00">
                  <c:v>74.078999999999979</c:v>
                </c:pt>
                <c:pt idx="3098" formatCode="0.00">
                  <c:v>74.072999999999979</c:v>
                </c:pt>
                <c:pt idx="3099" formatCode="0.00">
                  <c:v>74.078000000000003</c:v>
                </c:pt>
                <c:pt idx="3100" formatCode="0.00">
                  <c:v>74.078000000000003</c:v>
                </c:pt>
                <c:pt idx="3101" formatCode="0.00">
                  <c:v>74.073999999999998</c:v>
                </c:pt>
                <c:pt idx="3102" formatCode="0.00">
                  <c:v>74.070999999999998</c:v>
                </c:pt>
                <c:pt idx="3103" formatCode="0.00">
                  <c:v>74.068000000000012</c:v>
                </c:pt>
                <c:pt idx="3104" formatCode="0.00">
                  <c:v>74.068000000000012</c:v>
                </c:pt>
                <c:pt idx="3105" formatCode="0.00">
                  <c:v>74.073999999999998</c:v>
                </c:pt>
                <c:pt idx="3106" formatCode="0.00">
                  <c:v>74.072999999999979</c:v>
                </c:pt>
                <c:pt idx="3107" formatCode="0.00">
                  <c:v>74.070999999999998</c:v>
                </c:pt>
                <c:pt idx="3108" formatCode="0.00">
                  <c:v>74.066999999999993</c:v>
                </c:pt>
                <c:pt idx="3109" formatCode="0.00">
                  <c:v>74.06</c:v>
                </c:pt>
                <c:pt idx="3110" formatCode="0.00">
                  <c:v>74.075999999999979</c:v>
                </c:pt>
                <c:pt idx="3111" formatCode="0.00">
                  <c:v>74.072000000000003</c:v>
                </c:pt>
                <c:pt idx="3112" formatCode="0.00">
                  <c:v>74.08</c:v>
                </c:pt>
                <c:pt idx="3113" formatCode="0.00">
                  <c:v>74.076999999999998</c:v>
                </c:pt>
                <c:pt idx="3114" formatCode="0.00">
                  <c:v>74.081999999999994</c:v>
                </c:pt>
                <c:pt idx="3115" formatCode="0.00">
                  <c:v>74.078999999999979</c:v>
                </c:pt>
                <c:pt idx="3116" formatCode="0.00">
                  <c:v>74.078999999999979</c:v>
                </c:pt>
                <c:pt idx="3117" formatCode="0.00">
                  <c:v>74.076999999999998</c:v>
                </c:pt>
                <c:pt idx="3118" formatCode="0.00">
                  <c:v>74.08</c:v>
                </c:pt>
                <c:pt idx="3119" formatCode="0.00">
                  <c:v>74.078000000000003</c:v>
                </c:pt>
                <c:pt idx="3120" formatCode="0.00">
                  <c:v>74.081000000000003</c:v>
                </c:pt>
                <c:pt idx="3121" formatCode="0.00">
                  <c:v>74.073999999999998</c:v>
                </c:pt>
                <c:pt idx="3122" formatCode="0.00">
                  <c:v>74.09</c:v>
                </c:pt>
                <c:pt idx="3123" formatCode="0.00">
                  <c:v>74.09</c:v>
                </c:pt>
                <c:pt idx="3124" formatCode="0.00">
                  <c:v>74.099000000000004</c:v>
                </c:pt>
                <c:pt idx="3125" formatCode="0.00">
                  <c:v>74.10899999999998</c:v>
                </c:pt>
                <c:pt idx="3126" formatCode="0.00">
                  <c:v>74.10799999999999</c:v>
                </c:pt>
                <c:pt idx="3127" formatCode="0.00">
                  <c:v>74.10799999999999</c:v>
                </c:pt>
                <c:pt idx="3128" formatCode="0.00">
                  <c:v>74.116</c:v>
                </c:pt>
                <c:pt idx="3129" formatCode="0.00">
                  <c:v>74.123999999999981</c:v>
                </c:pt>
                <c:pt idx="3130" formatCode="0.00">
                  <c:v>74.135999999999981</c:v>
                </c:pt>
                <c:pt idx="3131" formatCode="0.00">
                  <c:v>74.144000000000005</c:v>
                </c:pt>
                <c:pt idx="3132" formatCode="0.00">
                  <c:v>74.151999999999987</c:v>
                </c:pt>
                <c:pt idx="3133" formatCode="0.00">
                  <c:v>74.153999999999982</c:v>
                </c:pt>
                <c:pt idx="3134" formatCode="0.00">
                  <c:v>74.165999999999983</c:v>
                </c:pt>
                <c:pt idx="3135" formatCode="0.00">
                  <c:v>74.180999999999983</c:v>
                </c:pt>
                <c:pt idx="3136" formatCode="0.00">
                  <c:v>74.188999999999979</c:v>
                </c:pt>
                <c:pt idx="3137" formatCode="0.00">
                  <c:v>74.205000000000013</c:v>
                </c:pt>
                <c:pt idx="3138" formatCode="0.00">
                  <c:v>74.206999999999994</c:v>
                </c:pt>
                <c:pt idx="3139" formatCode="0.00">
                  <c:v>74.212000000000003</c:v>
                </c:pt>
                <c:pt idx="3140" formatCode="0.00">
                  <c:v>74.225999999999999</c:v>
                </c:pt>
                <c:pt idx="3141" formatCode="0.00">
                  <c:v>74.238</c:v>
                </c:pt>
                <c:pt idx="3142" formatCode="0.00">
                  <c:v>74.251000000000005</c:v>
                </c:pt>
                <c:pt idx="3143" formatCode="0.00">
                  <c:v>74.262</c:v>
                </c:pt>
                <c:pt idx="3144" formatCode="0.00">
                  <c:v>74.274999999999991</c:v>
                </c:pt>
                <c:pt idx="3145" formatCode="0.00">
                  <c:v>74.299000000000007</c:v>
                </c:pt>
                <c:pt idx="3146" formatCode="0.00">
                  <c:v>74.31</c:v>
                </c:pt>
                <c:pt idx="3147" formatCode="0.00">
                  <c:v>74.326999999999998</c:v>
                </c:pt>
                <c:pt idx="3148" formatCode="0.00">
                  <c:v>74.335999999999999</c:v>
                </c:pt>
                <c:pt idx="3149" formatCode="0.00">
                  <c:v>74.353999999999999</c:v>
                </c:pt>
                <c:pt idx="3150" formatCode="0.00">
                  <c:v>74.361999999999995</c:v>
                </c:pt>
                <c:pt idx="3151" formatCode="0.00">
                  <c:v>74.371999999999986</c:v>
                </c:pt>
                <c:pt idx="3152" formatCode="0.00">
                  <c:v>74.381</c:v>
                </c:pt>
                <c:pt idx="3153" formatCode="0.00">
                  <c:v>74.396000000000001</c:v>
                </c:pt>
                <c:pt idx="3154" formatCode="0.00">
                  <c:v>74.406999999999996</c:v>
                </c:pt>
                <c:pt idx="3155" formatCode="0.00">
                  <c:v>74.414000000000101</c:v>
                </c:pt>
                <c:pt idx="3156" formatCode="0.00">
                  <c:v>74.438000000000002</c:v>
                </c:pt>
                <c:pt idx="3157" formatCode="0.00">
                  <c:v>74.452000000000012</c:v>
                </c:pt>
                <c:pt idx="3158" formatCode="0.00">
                  <c:v>74.478999999999999</c:v>
                </c:pt>
                <c:pt idx="3159" formatCode="0.00">
                  <c:v>74.507999999999996</c:v>
                </c:pt>
                <c:pt idx="3160" formatCode="0.00">
                  <c:v>74.536000000000001</c:v>
                </c:pt>
                <c:pt idx="3161" formatCode="0.00">
                  <c:v>74.565000000000012</c:v>
                </c:pt>
                <c:pt idx="3162" formatCode="0.00">
                  <c:v>74.593000000000004</c:v>
                </c:pt>
                <c:pt idx="3163" formatCode="0.00">
                  <c:v>74.64</c:v>
                </c:pt>
                <c:pt idx="3164" formatCode="0.00">
                  <c:v>74.682999999999979</c:v>
                </c:pt>
                <c:pt idx="3165" formatCode="0.00">
                  <c:v>74.727999999999994</c:v>
                </c:pt>
                <c:pt idx="3166" formatCode="0.00">
                  <c:v>74.781000000000006</c:v>
                </c:pt>
                <c:pt idx="3167" formatCode="0.00">
                  <c:v>74.834999999999994</c:v>
                </c:pt>
                <c:pt idx="3168" formatCode="0.00">
                  <c:v>74.882999999999981</c:v>
                </c:pt>
                <c:pt idx="3169" formatCode="0.00">
                  <c:v>74.927000000000007</c:v>
                </c:pt>
                <c:pt idx="3170" formatCode="0.00">
                  <c:v>74.974000000000004</c:v>
                </c:pt>
                <c:pt idx="3171" formatCode="0.00">
                  <c:v>75.02</c:v>
                </c:pt>
                <c:pt idx="3172" formatCode="0.00">
                  <c:v>75.06</c:v>
                </c:pt>
                <c:pt idx="3173" formatCode="0.00">
                  <c:v>75.088999999999999</c:v>
                </c:pt>
                <c:pt idx="3174" formatCode="0.00">
                  <c:v>75.120999999999981</c:v>
                </c:pt>
                <c:pt idx="3175" formatCode="0.00">
                  <c:v>75.151999999999987</c:v>
                </c:pt>
                <c:pt idx="3176" formatCode="0.00">
                  <c:v>75.175999999999988</c:v>
                </c:pt>
                <c:pt idx="3177" formatCode="0.00">
                  <c:v>75.182999999999979</c:v>
                </c:pt>
                <c:pt idx="3178" formatCode="0.00">
                  <c:v>75.197999999999993</c:v>
                </c:pt>
                <c:pt idx="3179" formatCode="0.00">
                  <c:v>75.212000000000003</c:v>
                </c:pt>
                <c:pt idx="3180" formatCode="0.00">
                  <c:v>75.215999999999994</c:v>
                </c:pt>
                <c:pt idx="3181" formatCode="0.00">
                  <c:v>75.224999999999994</c:v>
                </c:pt>
                <c:pt idx="3182" formatCode="0.00">
                  <c:v>75.217000000000027</c:v>
                </c:pt>
                <c:pt idx="3183" formatCode="0.00">
                  <c:v>75.221999999999994</c:v>
                </c:pt>
                <c:pt idx="3184" formatCode="0.00">
                  <c:v>75.217000000000027</c:v>
                </c:pt>
                <c:pt idx="3185" formatCode="0.00">
                  <c:v>75.212999999999994</c:v>
                </c:pt>
                <c:pt idx="3186" formatCode="0.00">
                  <c:v>75.205000000000013</c:v>
                </c:pt>
                <c:pt idx="3187" formatCode="0.00">
                  <c:v>75.212000000000003</c:v>
                </c:pt>
                <c:pt idx="3188" formatCode="0.00">
                  <c:v>75.2</c:v>
                </c:pt>
                <c:pt idx="3189" formatCode="0.00">
                  <c:v>75.203000000000003</c:v>
                </c:pt>
                <c:pt idx="3190" formatCode="0.00">
                  <c:v>75.192999999999998</c:v>
                </c:pt>
                <c:pt idx="3191" formatCode="0.00">
                  <c:v>75.188000000000002</c:v>
                </c:pt>
                <c:pt idx="3192" formatCode="0.00">
                  <c:v>75.182999999999979</c:v>
                </c:pt>
                <c:pt idx="3193" formatCode="0.00">
                  <c:v>75.182999999999979</c:v>
                </c:pt>
                <c:pt idx="3194" formatCode="0.00">
                  <c:v>75.158999999999978</c:v>
                </c:pt>
                <c:pt idx="3195" formatCode="0.00">
                  <c:v>75.156999999999982</c:v>
                </c:pt>
                <c:pt idx="3196" formatCode="0.00">
                  <c:v>75.147999999999996</c:v>
                </c:pt>
                <c:pt idx="3197" formatCode="0.00">
                  <c:v>75.147000000000006</c:v>
                </c:pt>
                <c:pt idx="3198" formatCode="0.00">
                  <c:v>75.14</c:v>
                </c:pt>
                <c:pt idx="3199" formatCode="0.00">
                  <c:v>75.13</c:v>
                </c:pt>
                <c:pt idx="3200" formatCode="0.00">
                  <c:v>75.13</c:v>
                </c:pt>
                <c:pt idx="3201" formatCode="0.00">
                  <c:v>75.111999999999995</c:v>
                </c:pt>
                <c:pt idx="3202" formatCode="0.00">
                  <c:v>75.117999999999995</c:v>
                </c:pt>
                <c:pt idx="3203" formatCode="0.00">
                  <c:v>75.111999999999995</c:v>
                </c:pt>
                <c:pt idx="3204" formatCode="0.00">
                  <c:v>75.111999999999995</c:v>
                </c:pt>
                <c:pt idx="3205" formatCode="0.00">
                  <c:v>75.099999999999994</c:v>
                </c:pt>
                <c:pt idx="3206" formatCode="0.00">
                  <c:v>75.093000000000004</c:v>
                </c:pt>
                <c:pt idx="3207" formatCode="0.00">
                  <c:v>75.093999999999994</c:v>
                </c:pt>
                <c:pt idx="3208" formatCode="0.00">
                  <c:v>75.093999999999994</c:v>
                </c:pt>
                <c:pt idx="3209" formatCode="0.00">
                  <c:v>75.078999999999979</c:v>
                </c:pt>
                <c:pt idx="3210" formatCode="0.00">
                  <c:v>75.066999999999993</c:v>
                </c:pt>
                <c:pt idx="3211" formatCode="0.00">
                  <c:v>75.058999999999983</c:v>
                </c:pt>
                <c:pt idx="3212" formatCode="0.00">
                  <c:v>75.048000000000002</c:v>
                </c:pt>
                <c:pt idx="3213" formatCode="0.00">
                  <c:v>75.045000000000002</c:v>
                </c:pt>
                <c:pt idx="3214" formatCode="0.00">
                  <c:v>75.031000000000006</c:v>
                </c:pt>
                <c:pt idx="3215" formatCode="0.00">
                  <c:v>75.028999999999982</c:v>
                </c:pt>
                <c:pt idx="3216" formatCode="0.00">
                  <c:v>75.02</c:v>
                </c:pt>
                <c:pt idx="3217" formatCode="0.00">
                  <c:v>75.016000000000005</c:v>
                </c:pt>
                <c:pt idx="3218" formatCode="0.00">
                  <c:v>75.007999999999996</c:v>
                </c:pt>
                <c:pt idx="3219" formatCode="0.00">
                  <c:v>75.006</c:v>
                </c:pt>
                <c:pt idx="3220" formatCode="0.00">
                  <c:v>75.004000000000005</c:v>
                </c:pt>
                <c:pt idx="3221" formatCode="0.00">
                  <c:v>74.998000000000005</c:v>
                </c:pt>
                <c:pt idx="3222" formatCode="0.00">
                  <c:v>74.991000000000085</c:v>
                </c:pt>
                <c:pt idx="3223" formatCode="0.00">
                  <c:v>74.985000000000014</c:v>
                </c:pt>
                <c:pt idx="3224" formatCode="0.00">
                  <c:v>74.977999999999994</c:v>
                </c:pt>
                <c:pt idx="3225" formatCode="0.00">
                  <c:v>74.971000000000004</c:v>
                </c:pt>
                <c:pt idx="3226" formatCode="0.00">
                  <c:v>74.971999999999994</c:v>
                </c:pt>
                <c:pt idx="3227" formatCode="0.00">
                  <c:v>74.959000000000003</c:v>
                </c:pt>
                <c:pt idx="3228" formatCode="0.00">
                  <c:v>74.956999999999994</c:v>
                </c:pt>
                <c:pt idx="3229" formatCode="0.00">
                  <c:v>74.955000000000013</c:v>
                </c:pt>
                <c:pt idx="3230" formatCode="0.00">
                  <c:v>74.950999999999993</c:v>
                </c:pt>
                <c:pt idx="3231" formatCode="0.00">
                  <c:v>74.949000000000026</c:v>
                </c:pt>
                <c:pt idx="3232" formatCode="0.00">
                  <c:v>74.945000000000007</c:v>
                </c:pt>
                <c:pt idx="3233" formatCode="0.00">
                  <c:v>74.938000000000002</c:v>
                </c:pt>
                <c:pt idx="3234" formatCode="0.00">
                  <c:v>74.945000000000007</c:v>
                </c:pt>
                <c:pt idx="3235" formatCode="0.00">
                  <c:v>74.937000000000026</c:v>
                </c:pt>
                <c:pt idx="3236" formatCode="0.00">
                  <c:v>74.944000000000116</c:v>
                </c:pt>
                <c:pt idx="3237" formatCode="0.00">
                  <c:v>74.961000000000027</c:v>
                </c:pt>
                <c:pt idx="3238" formatCode="0.00">
                  <c:v>74.974000000000004</c:v>
                </c:pt>
                <c:pt idx="3239" formatCode="0.00">
                  <c:v>74.980999999999995</c:v>
                </c:pt>
                <c:pt idx="3240" formatCode="0.00">
                  <c:v>74.989999999999995</c:v>
                </c:pt>
                <c:pt idx="3241" formatCode="0.00">
                  <c:v>75.007000000000005</c:v>
                </c:pt>
                <c:pt idx="3242" formatCode="0.00">
                  <c:v>75.010000000000005</c:v>
                </c:pt>
                <c:pt idx="3243" formatCode="0.00">
                  <c:v>75.009</c:v>
                </c:pt>
                <c:pt idx="3244" formatCode="0.00">
                  <c:v>75.03</c:v>
                </c:pt>
                <c:pt idx="3245" formatCode="0.00">
                  <c:v>75.034000000000006</c:v>
                </c:pt>
                <c:pt idx="3246" formatCode="0.00">
                  <c:v>75.040000000000006</c:v>
                </c:pt>
                <c:pt idx="3247" formatCode="0.00">
                  <c:v>75.049000000000007</c:v>
                </c:pt>
                <c:pt idx="3248" formatCode="0.00">
                  <c:v>75.052999999999983</c:v>
                </c:pt>
                <c:pt idx="3249" formatCode="0.00">
                  <c:v>75.061000000000007</c:v>
                </c:pt>
                <c:pt idx="3250" formatCode="0.00">
                  <c:v>75.061000000000007</c:v>
                </c:pt>
                <c:pt idx="3251" formatCode="0.00">
                  <c:v>75.065000000000012</c:v>
                </c:pt>
                <c:pt idx="3252" formatCode="0.00">
                  <c:v>75.063000000000002</c:v>
                </c:pt>
                <c:pt idx="3253" formatCode="0.00">
                  <c:v>75.062000000000012</c:v>
                </c:pt>
                <c:pt idx="3254" formatCode="0.00">
                  <c:v>75.069999999999993</c:v>
                </c:pt>
                <c:pt idx="3255" formatCode="0.00">
                  <c:v>75.065000000000012</c:v>
                </c:pt>
                <c:pt idx="3256" formatCode="0.00">
                  <c:v>75.072999999999979</c:v>
                </c:pt>
                <c:pt idx="3257" formatCode="0.00">
                  <c:v>75.078999999999979</c:v>
                </c:pt>
                <c:pt idx="3258" formatCode="0.00">
                  <c:v>75.072000000000003</c:v>
                </c:pt>
                <c:pt idx="3259" formatCode="0.00">
                  <c:v>75.075999999999979</c:v>
                </c:pt>
                <c:pt idx="3260" formatCode="0.00">
                  <c:v>75.085999999999999</c:v>
                </c:pt>
                <c:pt idx="3261" formatCode="0.00">
                  <c:v>75.087000000000003</c:v>
                </c:pt>
                <c:pt idx="3262" formatCode="0.00">
                  <c:v>75.090999999999994</c:v>
                </c:pt>
                <c:pt idx="3263" formatCode="0.00">
                  <c:v>75.09</c:v>
                </c:pt>
                <c:pt idx="3264" formatCode="0.00">
                  <c:v>75.087999999999994</c:v>
                </c:pt>
                <c:pt idx="3265" formatCode="0.00">
                  <c:v>75.093000000000004</c:v>
                </c:pt>
                <c:pt idx="3266" formatCode="0.00">
                  <c:v>75.093000000000004</c:v>
                </c:pt>
                <c:pt idx="3267" formatCode="0.00">
                  <c:v>75.10599999999998</c:v>
                </c:pt>
                <c:pt idx="3268" formatCode="0.00">
                  <c:v>75.096999999999994</c:v>
                </c:pt>
                <c:pt idx="3269" formatCode="0.00">
                  <c:v>75.103999999999999</c:v>
                </c:pt>
                <c:pt idx="3270" formatCode="0.00">
                  <c:v>75.10799999999999</c:v>
                </c:pt>
                <c:pt idx="3271" formatCode="0.00">
                  <c:v>75.10899999999998</c:v>
                </c:pt>
                <c:pt idx="3272" formatCode="0.00">
                  <c:v>75.106999999999999</c:v>
                </c:pt>
                <c:pt idx="3273" formatCode="0.00">
                  <c:v>75.119</c:v>
                </c:pt>
                <c:pt idx="3274" formatCode="0.00">
                  <c:v>75.111999999999995</c:v>
                </c:pt>
                <c:pt idx="3275" formatCode="0.00">
                  <c:v>75.114999999999995</c:v>
                </c:pt>
                <c:pt idx="3276" formatCode="0.00">
                  <c:v>75.117999999999995</c:v>
                </c:pt>
                <c:pt idx="3277" formatCode="0.00">
                  <c:v>75.114999999999995</c:v>
                </c:pt>
                <c:pt idx="3278" formatCode="0.00">
                  <c:v>75.114999999999995</c:v>
                </c:pt>
                <c:pt idx="3279" formatCode="0.00">
                  <c:v>75.114999999999995</c:v>
                </c:pt>
                <c:pt idx="3280" formatCode="0.00">
                  <c:v>75.117000000000004</c:v>
                </c:pt>
                <c:pt idx="3281" formatCode="0.00">
                  <c:v>75.11999999999999</c:v>
                </c:pt>
                <c:pt idx="3282" formatCode="0.00">
                  <c:v>75.114000000000004</c:v>
                </c:pt>
                <c:pt idx="3283" formatCode="0.00">
                  <c:v>75.116</c:v>
                </c:pt>
                <c:pt idx="3284" formatCode="0.00">
                  <c:v>75.111000000000004</c:v>
                </c:pt>
                <c:pt idx="3285" formatCode="0.00">
                  <c:v>75.111999999999995</c:v>
                </c:pt>
                <c:pt idx="3286" formatCode="0.00">
                  <c:v>75.111000000000004</c:v>
                </c:pt>
                <c:pt idx="3287" formatCode="0.00">
                  <c:v>75.10899999999998</c:v>
                </c:pt>
                <c:pt idx="3288" formatCode="0.00">
                  <c:v>75.103999999999999</c:v>
                </c:pt>
                <c:pt idx="3289" formatCode="0.00">
                  <c:v>75.10599999999998</c:v>
                </c:pt>
                <c:pt idx="3290" formatCode="0.00">
                  <c:v>75.10299999999998</c:v>
                </c:pt>
                <c:pt idx="3291" formatCode="0.00">
                  <c:v>75.099999999999994</c:v>
                </c:pt>
                <c:pt idx="3292" formatCode="0.00">
                  <c:v>75.093000000000004</c:v>
                </c:pt>
                <c:pt idx="3293" formatCode="0.00">
                  <c:v>75.093000000000004</c:v>
                </c:pt>
                <c:pt idx="3294" formatCode="0.00">
                  <c:v>75.096999999999994</c:v>
                </c:pt>
                <c:pt idx="3295" formatCode="0.00">
                  <c:v>75.10499999999999</c:v>
                </c:pt>
                <c:pt idx="3296" formatCode="0.00">
                  <c:v>75.099000000000004</c:v>
                </c:pt>
                <c:pt idx="3297" formatCode="0.00">
                  <c:v>75.096000000000004</c:v>
                </c:pt>
                <c:pt idx="3298" formatCode="0.00">
                  <c:v>75.098000000000013</c:v>
                </c:pt>
                <c:pt idx="3299" formatCode="0.00">
                  <c:v>75.099999999999994</c:v>
                </c:pt>
                <c:pt idx="3300" formatCode="0.00">
                  <c:v>75.092000000000013</c:v>
                </c:pt>
                <c:pt idx="3301" formatCode="0.00">
                  <c:v>75.100999999999999</c:v>
                </c:pt>
                <c:pt idx="3302" formatCode="0.00">
                  <c:v>75.100999999999999</c:v>
                </c:pt>
                <c:pt idx="3303" formatCode="0.00">
                  <c:v>75.099999999999994</c:v>
                </c:pt>
                <c:pt idx="3304" formatCode="0.00">
                  <c:v>75.099999999999994</c:v>
                </c:pt>
                <c:pt idx="3305" formatCode="0.00">
                  <c:v>75.099000000000004</c:v>
                </c:pt>
                <c:pt idx="3306" formatCode="0.00">
                  <c:v>75.10199999999999</c:v>
                </c:pt>
                <c:pt idx="3307" formatCode="0.00">
                  <c:v>75.10499999999999</c:v>
                </c:pt>
                <c:pt idx="3308" formatCode="0.00">
                  <c:v>75.10899999999998</c:v>
                </c:pt>
                <c:pt idx="3309" formatCode="0.00">
                  <c:v>75.10899999999998</c:v>
                </c:pt>
                <c:pt idx="3310" formatCode="0.00">
                  <c:v>75.10499999999999</c:v>
                </c:pt>
                <c:pt idx="3311" formatCode="0.00">
                  <c:v>75.10599999999998</c:v>
                </c:pt>
                <c:pt idx="3312" formatCode="0.00">
                  <c:v>75.10299999999998</c:v>
                </c:pt>
                <c:pt idx="3313" formatCode="0.00">
                  <c:v>75.10599999999998</c:v>
                </c:pt>
                <c:pt idx="3314" formatCode="0.00">
                  <c:v>75.10299999999998</c:v>
                </c:pt>
                <c:pt idx="3315" formatCode="0.00">
                  <c:v>75.10499999999999</c:v>
                </c:pt>
                <c:pt idx="3316" formatCode="0.00">
                  <c:v>75.099000000000004</c:v>
                </c:pt>
                <c:pt idx="3317" formatCode="0.00">
                  <c:v>75.10199999999999</c:v>
                </c:pt>
                <c:pt idx="3318" formatCode="0.00">
                  <c:v>75.096000000000004</c:v>
                </c:pt>
                <c:pt idx="3319" formatCode="0.00">
                  <c:v>75.100999999999999</c:v>
                </c:pt>
                <c:pt idx="3320" formatCode="0.00">
                  <c:v>75.10499999999999</c:v>
                </c:pt>
                <c:pt idx="3321" formatCode="0.00">
                  <c:v>75.103999999999999</c:v>
                </c:pt>
                <c:pt idx="3322" formatCode="0.00">
                  <c:v>75.099000000000004</c:v>
                </c:pt>
                <c:pt idx="3323" formatCode="0.00">
                  <c:v>75.10499999999999</c:v>
                </c:pt>
                <c:pt idx="3324" formatCode="0.00">
                  <c:v>75.10299999999998</c:v>
                </c:pt>
                <c:pt idx="3325" formatCode="0.00">
                  <c:v>75.099999999999994</c:v>
                </c:pt>
                <c:pt idx="3326" formatCode="0.00">
                  <c:v>75.096000000000004</c:v>
                </c:pt>
                <c:pt idx="3327" formatCode="0.00">
                  <c:v>75.103999999999999</c:v>
                </c:pt>
                <c:pt idx="3328" formatCode="0.00">
                  <c:v>75.100999999999999</c:v>
                </c:pt>
                <c:pt idx="3329" formatCode="0.00">
                  <c:v>75.095000000000013</c:v>
                </c:pt>
                <c:pt idx="3330" formatCode="0.00">
                  <c:v>75.096000000000004</c:v>
                </c:pt>
                <c:pt idx="3331" formatCode="0.00">
                  <c:v>75.100999999999999</c:v>
                </c:pt>
                <c:pt idx="3332" formatCode="0.00">
                  <c:v>75.099999999999994</c:v>
                </c:pt>
                <c:pt idx="3333" formatCode="0.00">
                  <c:v>75.099999999999994</c:v>
                </c:pt>
                <c:pt idx="3334" formatCode="0.00">
                  <c:v>75.099999999999994</c:v>
                </c:pt>
                <c:pt idx="3335" formatCode="0.00">
                  <c:v>75.087999999999994</c:v>
                </c:pt>
                <c:pt idx="3336" formatCode="0.00">
                  <c:v>75.09</c:v>
                </c:pt>
                <c:pt idx="3337" formatCode="0.00">
                  <c:v>75.093999999999994</c:v>
                </c:pt>
                <c:pt idx="3338" formatCode="0.00">
                  <c:v>75.098000000000013</c:v>
                </c:pt>
                <c:pt idx="3339" formatCode="0.00">
                  <c:v>75.081000000000003</c:v>
                </c:pt>
                <c:pt idx="3340" formatCode="0.00">
                  <c:v>75.093999999999994</c:v>
                </c:pt>
                <c:pt idx="3341" formatCode="0.00">
                  <c:v>75.088999999999999</c:v>
                </c:pt>
                <c:pt idx="3342" formatCode="0.00">
                  <c:v>75.096000000000004</c:v>
                </c:pt>
                <c:pt idx="3343" formatCode="0.00">
                  <c:v>75.092000000000013</c:v>
                </c:pt>
                <c:pt idx="3344" formatCode="0.00">
                  <c:v>75.098000000000013</c:v>
                </c:pt>
                <c:pt idx="3345" formatCode="0.00">
                  <c:v>75.095000000000013</c:v>
                </c:pt>
                <c:pt idx="3346" formatCode="0.00">
                  <c:v>75.10299999999998</c:v>
                </c:pt>
                <c:pt idx="3347" formatCode="0.00">
                  <c:v>75.099999999999994</c:v>
                </c:pt>
                <c:pt idx="3348" formatCode="0.00">
                  <c:v>75.10599999999998</c:v>
                </c:pt>
                <c:pt idx="3349" formatCode="0.00">
                  <c:v>75.111999999999995</c:v>
                </c:pt>
                <c:pt idx="3350" formatCode="0.00">
                  <c:v>75.11</c:v>
                </c:pt>
                <c:pt idx="3351" formatCode="0.00">
                  <c:v>75.10499999999999</c:v>
                </c:pt>
                <c:pt idx="3352" formatCode="0.00">
                  <c:v>75.111000000000004</c:v>
                </c:pt>
                <c:pt idx="3353" formatCode="0.00">
                  <c:v>75.11999999999999</c:v>
                </c:pt>
                <c:pt idx="3354" formatCode="0.00">
                  <c:v>75.113</c:v>
                </c:pt>
                <c:pt idx="3355" formatCode="0.00">
                  <c:v>75.111000000000004</c:v>
                </c:pt>
                <c:pt idx="3356" formatCode="0.00">
                  <c:v>75.10799999999999</c:v>
                </c:pt>
                <c:pt idx="3357" formatCode="0.00">
                  <c:v>75.10599999999998</c:v>
                </c:pt>
                <c:pt idx="3358" formatCode="0.00">
                  <c:v>75.10799999999999</c:v>
                </c:pt>
                <c:pt idx="3359" formatCode="0.00">
                  <c:v>75.099000000000004</c:v>
                </c:pt>
                <c:pt idx="3360" formatCode="0.00">
                  <c:v>75.10599999999998</c:v>
                </c:pt>
                <c:pt idx="3361" formatCode="0.00">
                  <c:v>75.10799999999999</c:v>
                </c:pt>
                <c:pt idx="3362" formatCode="0.00">
                  <c:v>75.103999999999999</c:v>
                </c:pt>
                <c:pt idx="3363" formatCode="0.00">
                  <c:v>75.099999999999994</c:v>
                </c:pt>
                <c:pt idx="3364" formatCode="0.00">
                  <c:v>75.10199999999999</c:v>
                </c:pt>
                <c:pt idx="3365" formatCode="0.00">
                  <c:v>75.096999999999994</c:v>
                </c:pt>
                <c:pt idx="3366" formatCode="0.00">
                  <c:v>75.10199999999999</c:v>
                </c:pt>
                <c:pt idx="3367" formatCode="0.00">
                  <c:v>75.100999999999999</c:v>
                </c:pt>
                <c:pt idx="3368" formatCode="0.00">
                  <c:v>75.099000000000004</c:v>
                </c:pt>
                <c:pt idx="3369" formatCode="0.00">
                  <c:v>75.100999999999999</c:v>
                </c:pt>
                <c:pt idx="3370" formatCode="0.00">
                  <c:v>75.093999999999994</c:v>
                </c:pt>
                <c:pt idx="3371" formatCode="0.00">
                  <c:v>75.093000000000004</c:v>
                </c:pt>
                <c:pt idx="3372" formatCode="0.00">
                  <c:v>75.100999999999999</c:v>
                </c:pt>
                <c:pt idx="3373" formatCode="0.00">
                  <c:v>75.090999999999994</c:v>
                </c:pt>
                <c:pt idx="3374" formatCode="0.00">
                  <c:v>75.099000000000004</c:v>
                </c:pt>
                <c:pt idx="3375" formatCode="0.00">
                  <c:v>75.099000000000004</c:v>
                </c:pt>
                <c:pt idx="3376" formatCode="0.00">
                  <c:v>75.098000000000013</c:v>
                </c:pt>
                <c:pt idx="3377" formatCode="0.00">
                  <c:v>75.088999999999999</c:v>
                </c:pt>
                <c:pt idx="3378" formatCode="0.00">
                  <c:v>75.081000000000003</c:v>
                </c:pt>
                <c:pt idx="3379" formatCode="0.00">
                  <c:v>75.085999999999999</c:v>
                </c:pt>
                <c:pt idx="3380" formatCode="0.00">
                  <c:v>75.087000000000003</c:v>
                </c:pt>
                <c:pt idx="3381" formatCode="0.00">
                  <c:v>75.085999999999999</c:v>
                </c:pt>
                <c:pt idx="3382" formatCode="0.00">
                  <c:v>75.087999999999994</c:v>
                </c:pt>
                <c:pt idx="3383" formatCode="0.00">
                  <c:v>75.090999999999994</c:v>
                </c:pt>
                <c:pt idx="3384" formatCode="0.00">
                  <c:v>75.087000000000003</c:v>
                </c:pt>
                <c:pt idx="3385" formatCode="0.00">
                  <c:v>75.092000000000013</c:v>
                </c:pt>
                <c:pt idx="3386" formatCode="0.00">
                  <c:v>75.09</c:v>
                </c:pt>
                <c:pt idx="3387" formatCode="0.00">
                  <c:v>75.093000000000004</c:v>
                </c:pt>
                <c:pt idx="3388" formatCode="0.00">
                  <c:v>75.087000000000003</c:v>
                </c:pt>
                <c:pt idx="3389" formatCode="0.00">
                  <c:v>75.09</c:v>
                </c:pt>
                <c:pt idx="3390" formatCode="0.00">
                  <c:v>75.092000000000013</c:v>
                </c:pt>
                <c:pt idx="3391" formatCode="0.00">
                  <c:v>75.084999999999994</c:v>
                </c:pt>
                <c:pt idx="3392" formatCode="0.00">
                  <c:v>75.087000000000003</c:v>
                </c:pt>
                <c:pt idx="3393" formatCode="0.00">
                  <c:v>75.087999999999994</c:v>
                </c:pt>
                <c:pt idx="3394" formatCode="0.00">
                  <c:v>75.088999999999999</c:v>
                </c:pt>
                <c:pt idx="3395" formatCode="0.00">
                  <c:v>75.098000000000013</c:v>
                </c:pt>
                <c:pt idx="3396" formatCode="0.00">
                  <c:v>75.095000000000013</c:v>
                </c:pt>
                <c:pt idx="3397" formatCode="0.00">
                  <c:v>75.10299999999998</c:v>
                </c:pt>
                <c:pt idx="3398" formatCode="0.00">
                  <c:v>75.10599999999998</c:v>
                </c:pt>
                <c:pt idx="3399" formatCode="0.00">
                  <c:v>75.10199999999999</c:v>
                </c:pt>
                <c:pt idx="3400" formatCode="0.00">
                  <c:v>75.10899999999998</c:v>
                </c:pt>
                <c:pt idx="3401" formatCode="0.00">
                  <c:v>75.10499999999999</c:v>
                </c:pt>
                <c:pt idx="3402" formatCode="0.00">
                  <c:v>75.114000000000004</c:v>
                </c:pt>
                <c:pt idx="3403" formatCode="0.00">
                  <c:v>75.10899999999998</c:v>
                </c:pt>
                <c:pt idx="3404" formatCode="0.00">
                  <c:v>75.119</c:v>
                </c:pt>
                <c:pt idx="3405" formatCode="0.00">
                  <c:v>75.106999999999999</c:v>
                </c:pt>
                <c:pt idx="3406" formatCode="0.00">
                  <c:v>75.111000000000004</c:v>
                </c:pt>
                <c:pt idx="3407" formatCode="0.00">
                  <c:v>75.111000000000004</c:v>
                </c:pt>
                <c:pt idx="3408" formatCode="0.00">
                  <c:v>75.114000000000004</c:v>
                </c:pt>
                <c:pt idx="3409" formatCode="0.00">
                  <c:v>75.114000000000004</c:v>
                </c:pt>
                <c:pt idx="3410" formatCode="0.00">
                  <c:v>75.113</c:v>
                </c:pt>
                <c:pt idx="3411" formatCode="0.00">
                  <c:v>75.11999999999999</c:v>
                </c:pt>
                <c:pt idx="3412" formatCode="0.00">
                  <c:v>75.114999999999995</c:v>
                </c:pt>
                <c:pt idx="3413" formatCode="0.00">
                  <c:v>75.119</c:v>
                </c:pt>
                <c:pt idx="3414" formatCode="0.00">
                  <c:v>75.119</c:v>
                </c:pt>
                <c:pt idx="3415" formatCode="0.00">
                  <c:v>75.134999999999991</c:v>
                </c:pt>
                <c:pt idx="3416" formatCode="0.00">
                  <c:v>75.13</c:v>
                </c:pt>
                <c:pt idx="3417" formatCode="0.00">
                  <c:v>75.137</c:v>
                </c:pt>
                <c:pt idx="3418" formatCode="0.00">
                  <c:v>75.134999999999991</c:v>
                </c:pt>
                <c:pt idx="3419" formatCode="0.00">
                  <c:v>75.138999999999982</c:v>
                </c:pt>
                <c:pt idx="3420" formatCode="0.00">
                  <c:v>75.150999999999982</c:v>
                </c:pt>
                <c:pt idx="3421" formatCode="0.00">
                  <c:v>75.165999999999983</c:v>
                </c:pt>
                <c:pt idx="3422" formatCode="0.00">
                  <c:v>75.161999999999992</c:v>
                </c:pt>
                <c:pt idx="3423" formatCode="0.00">
                  <c:v>75.182000000000002</c:v>
                </c:pt>
                <c:pt idx="3424" formatCode="0.00">
                  <c:v>75.180999999999983</c:v>
                </c:pt>
                <c:pt idx="3425" formatCode="0.00">
                  <c:v>75.19</c:v>
                </c:pt>
                <c:pt idx="3426" formatCode="0.00">
                  <c:v>75.191999999999993</c:v>
                </c:pt>
                <c:pt idx="3427" formatCode="0.00">
                  <c:v>75.200999999999993</c:v>
                </c:pt>
                <c:pt idx="3428" formatCode="0.00">
                  <c:v>75.211000000000027</c:v>
                </c:pt>
                <c:pt idx="3429" formatCode="0.00">
                  <c:v>75.206000000000003</c:v>
                </c:pt>
                <c:pt idx="3430" formatCode="0.00">
                  <c:v>75.212999999999994</c:v>
                </c:pt>
                <c:pt idx="3431" formatCode="0.00">
                  <c:v>75.212999999999994</c:v>
                </c:pt>
                <c:pt idx="3432" formatCode="0.00">
                  <c:v>75.212999999999994</c:v>
                </c:pt>
                <c:pt idx="3433" formatCode="0.00">
                  <c:v>75.214000000000027</c:v>
                </c:pt>
                <c:pt idx="3434" formatCode="0.00">
                  <c:v>75.221000000000004</c:v>
                </c:pt>
                <c:pt idx="3435" formatCode="0.00">
                  <c:v>75.217000000000027</c:v>
                </c:pt>
                <c:pt idx="3436" formatCode="0.00">
                  <c:v>75.22</c:v>
                </c:pt>
                <c:pt idx="3437" formatCode="0.00">
                  <c:v>75.214000000000027</c:v>
                </c:pt>
                <c:pt idx="3438" formatCode="0.00">
                  <c:v>75.217000000000027</c:v>
                </c:pt>
                <c:pt idx="3439" formatCode="0.00">
                  <c:v>75.221999999999994</c:v>
                </c:pt>
                <c:pt idx="3440" formatCode="0.00">
                  <c:v>75.211000000000027</c:v>
                </c:pt>
                <c:pt idx="3441" formatCode="0.00">
                  <c:v>75.218999999999994</c:v>
                </c:pt>
                <c:pt idx="3442" formatCode="0.00">
                  <c:v>75.221000000000004</c:v>
                </c:pt>
                <c:pt idx="3443" formatCode="0.00">
                  <c:v>75.218999999999994</c:v>
                </c:pt>
                <c:pt idx="3444" formatCode="0.00">
                  <c:v>75.230999999999995</c:v>
                </c:pt>
                <c:pt idx="3445" formatCode="0.00">
                  <c:v>75.23</c:v>
                </c:pt>
                <c:pt idx="3446" formatCode="0.00">
                  <c:v>75.232000000000014</c:v>
                </c:pt>
                <c:pt idx="3447" formatCode="0.00">
                  <c:v>75.232000000000014</c:v>
                </c:pt>
                <c:pt idx="3448" formatCode="0.00">
                  <c:v>75.225999999999999</c:v>
                </c:pt>
                <c:pt idx="3449" formatCode="0.00">
                  <c:v>75.230999999999995</c:v>
                </c:pt>
                <c:pt idx="3450" formatCode="0.00">
                  <c:v>75.235000000000014</c:v>
                </c:pt>
                <c:pt idx="3451" formatCode="0.00">
                  <c:v>75.230999999999995</c:v>
                </c:pt>
                <c:pt idx="3452" formatCode="0.00">
                  <c:v>75.221999999999994</c:v>
                </c:pt>
                <c:pt idx="3453" formatCode="0.00">
                  <c:v>75.224999999999994</c:v>
                </c:pt>
                <c:pt idx="3454" formatCode="0.00">
                  <c:v>75.22</c:v>
                </c:pt>
                <c:pt idx="3455" formatCode="0.00">
                  <c:v>75.222999999999999</c:v>
                </c:pt>
                <c:pt idx="3456" formatCode="0.00">
                  <c:v>75.221000000000004</c:v>
                </c:pt>
                <c:pt idx="3457" formatCode="0.00">
                  <c:v>75.227000000000004</c:v>
                </c:pt>
                <c:pt idx="3458" formatCode="0.00">
                  <c:v>75.221999999999994</c:v>
                </c:pt>
                <c:pt idx="3459" formatCode="0.00">
                  <c:v>75.215000000000003</c:v>
                </c:pt>
                <c:pt idx="3460" formatCode="0.00">
                  <c:v>75.214000000000027</c:v>
                </c:pt>
                <c:pt idx="3461" formatCode="0.00">
                  <c:v>75.211000000000027</c:v>
                </c:pt>
                <c:pt idx="3462" formatCode="0.00">
                  <c:v>75.211000000000027</c:v>
                </c:pt>
                <c:pt idx="3463" formatCode="0.00">
                  <c:v>75.206000000000003</c:v>
                </c:pt>
                <c:pt idx="3464" formatCode="0.00">
                  <c:v>75.194999999999993</c:v>
                </c:pt>
                <c:pt idx="3465" formatCode="0.00">
                  <c:v>75.19</c:v>
                </c:pt>
                <c:pt idx="3466" formatCode="0.00">
                  <c:v>75.176999999999978</c:v>
                </c:pt>
                <c:pt idx="3467" formatCode="0.00">
                  <c:v>75.185999999999979</c:v>
                </c:pt>
                <c:pt idx="3468" formatCode="0.00">
                  <c:v>75.2</c:v>
                </c:pt>
                <c:pt idx="3469" formatCode="0.00">
                  <c:v>75.183999999999983</c:v>
                </c:pt>
                <c:pt idx="3470" formatCode="0.00">
                  <c:v>75.188999999999979</c:v>
                </c:pt>
                <c:pt idx="3471" formatCode="0.00">
                  <c:v>75.182000000000002</c:v>
                </c:pt>
                <c:pt idx="3472" formatCode="0.00">
                  <c:v>75.182999999999979</c:v>
                </c:pt>
                <c:pt idx="3473" formatCode="0.00">
                  <c:v>75.175999999999988</c:v>
                </c:pt>
                <c:pt idx="3474" formatCode="0.00">
                  <c:v>75.182999999999979</c:v>
                </c:pt>
                <c:pt idx="3475" formatCode="0.00">
                  <c:v>75.171999999999983</c:v>
                </c:pt>
                <c:pt idx="3476" formatCode="0.00">
                  <c:v>75.175999999999988</c:v>
                </c:pt>
                <c:pt idx="3477" formatCode="0.00">
                  <c:v>75.182999999999979</c:v>
                </c:pt>
                <c:pt idx="3478" formatCode="0.00">
                  <c:v>75.180999999999983</c:v>
                </c:pt>
                <c:pt idx="3479" formatCode="0.00">
                  <c:v>75.182999999999979</c:v>
                </c:pt>
                <c:pt idx="3480" formatCode="0.00">
                  <c:v>75.188000000000002</c:v>
                </c:pt>
                <c:pt idx="3481" formatCode="0.00">
                  <c:v>75.19</c:v>
                </c:pt>
                <c:pt idx="3482" formatCode="0.00">
                  <c:v>75.186999999999998</c:v>
                </c:pt>
                <c:pt idx="3483" formatCode="0.00">
                  <c:v>75.188000000000002</c:v>
                </c:pt>
                <c:pt idx="3484" formatCode="0.00">
                  <c:v>75.185000000000002</c:v>
                </c:pt>
                <c:pt idx="3485" formatCode="0.00">
                  <c:v>75.197000000000003</c:v>
                </c:pt>
                <c:pt idx="3486" formatCode="0.00">
                  <c:v>75.192999999999998</c:v>
                </c:pt>
                <c:pt idx="3487" formatCode="0.00">
                  <c:v>75.194000000000003</c:v>
                </c:pt>
                <c:pt idx="3488" formatCode="0.00">
                  <c:v>75.191000000000003</c:v>
                </c:pt>
                <c:pt idx="3489" formatCode="0.00">
                  <c:v>75.191999999999993</c:v>
                </c:pt>
                <c:pt idx="3490" formatCode="0.00">
                  <c:v>75.194000000000003</c:v>
                </c:pt>
                <c:pt idx="3491" formatCode="0.00">
                  <c:v>75.188999999999979</c:v>
                </c:pt>
                <c:pt idx="3492" formatCode="0.00">
                  <c:v>75.19</c:v>
                </c:pt>
                <c:pt idx="3493" formatCode="0.00">
                  <c:v>75.191000000000003</c:v>
                </c:pt>
                <c:pt idx="3494" formatCode="0.00">
                  <c:v>75.192999999999998</c:v>
                </c:pt>
                <c:pt idx="3495" formatCode="0.00">
                  <c:v>75.19</c:v>
                </c:pt>
                <c:pt idx="3496" formatCode="0.00">
                  <c:v>75.183999999999983</c:v>
                </c:pt>
                <c:pt idx="3497" formatCode="0.00">
                  <c:v>75.183999999999983</c:v>
                </c:pt>
                <c:pt idx="3498" formatCode="0.00">
                  <c:v>75.177999999999983</c:v>
                </c:pt>
                <c:pt idx="3499" formatCode="0.00">
                  <c:v>75.183999999999983</c:v>
                </c:pt>
                <c:pt idx="3500" formatCode="0.00">
                  <c:v>75.174999999999983</c:v>
                </c:pt>
                <c:pt idx="3501" formatCode="0.00">
                  <c:v>75.179999999999978</c:v>
                </c:pt>
                <c:pt idx="3502" formatCode="0.00">
                  <c:v>75.170999999999978</c:v>
                </c:pt>
                <c:pt idx="3503" formatCode="0.00">
                  <c:v>75.178999999999988</c:v>
                </c:pt>
                <c:pt idx="3504" formatCode="0.00">
                  <c:v>75.175999999999988</c:v>
                </c:pt>
                <c:pt idx="3505" formatCode="0.00">
                  <c:v>75.177999999999983</c:v>
                </c:pt>
                <c:pt idx="3506" formatCode="0.00">
                  <c:v>75.186999999999998</c:v>
                </c:pt>
                <c:pt idx="3507" formatCode="0.00">
                  <c:v>75.175999999999988</c:v>
                </c:pt>
                <c:pt idx="3508" formatCode="0.00">
                  <c:v>75.174999999999983</c:v>
                </c:pt>
                <c:pt idx="3509" formatCode="0.00">
                  <c:v>75.174999999999983</c:v>
                </c:pt>
                <c:pt idx="3510" formatCode="0.00">
                  <c:v>75.161999999999992</c:v>
                </c:pt>
                <c:pt idx="3511" formatCode="0.00">
                  <c:v>75.155999999999949</c:v>
                </c:pt>
                <c:pt idx="3512" formatCode="0.00">
                  <c:v>75.154999999999987</c:v>
                </c:pt>
                <c:pt idx="3513" formatCode="0.00">
                  <c:v>75.154999999999987</c:v>
                </c:pt>
                <c:pt idx="3514" formatCode="0.00">
                  <c:v>75.149000000000001</c:v>
                </c:pt>
                <c:pt idx="3515" formatCode="0.00">
                  <c:v>75.14</c:v>
                </c:pt>
                <c:pt idx="3516" formatCode="0.00">
                  <c:v>75.131999999999991</c:v>
                </c:pt>
                <c:pt idx="3517" formatCode="0.00">
                  <c:v>75.134</c:v>
                </c:pt>
                <c:pt idx="3518" formatCode="0.00">
                  <c:v>75.135999999999981</c:v>
                </c:pt>
                <c:pt idx="3519" formatCode="0.00">
                  <c:v>75.126999999999981</c:v>
                </c:pt>
                <c:pt idx="3520" formatCode="0.00">
                  <c:v>75.131</c:v>
                </c:pt>
                <c:pt idx="3521" formatCode="0.00">
                  <c:v>75.132999999999981</c:v>
                </c:pt>
                <c:pt idx="3522" formatCode="0.00">
                  <c:v>75.126999999999981</c:v>
                </c:pt>
                <c:pt idx="3523" formatCode="0.00">
                  <c:v>75.121999999999986</c:v>
                </c:pt>
                <c:pt idx="3524" formatCode="0.00">
                  <c:v>75.125999999999948</c:v>
                </c:pt>
                <c:pt idx="3525" formatCode="0.00">
                  <c:v>75.11999999999999</c:v>
                </c:pt>
                <c:pt idx="3526" formatCode="0.00">
                  <c:v>75.119</c:v>
                </c:pt>
                <c:pt idx="3527" formatCode="0.00">
                  <c:v>75.11999999999999</c:v>
                </c:pt>
                <c:pt idx="3528" formatCode="0.00">
                  <c:v>75.114999999999995</c:v>
                </c:pt>
                <c:pt idx="3529" formatCode="0.00">
                  <c:v>75.117000000000004</c:v>
                </c:pt>
                <c:pt idx="3530" formatCode="0.00">
                  <c:v>75.10499999999999</c:v>
                </c:pt>
                <c:pt idx="3531" formatCode="0.00">
                  <c:v>75.10799999999999</c:v>
                </c:pt>
                <c:pt idx="3532" formatCode="0.00">
                  <c:v>75.10499999999999</c:v>
                </c:pt>
                <c:pt idx="3533" formatCode="0.00">
                  <c:v>75.10599999999998</c:v>
                </c:pt>
                <c:pt idx="3534" formatCode="0.00">
                  <c:v>75.10199999999999</c:v>
                </c:pt>
                <c:pt idx="3535" formatCode="0.00">
                  <c:v>75.098000000000013</c:v>
                </c:pt>
                <c:pt idx="3536" formatCode="0.00">
                  <c:v>75.096000000000004</c:v>
                </c:pt>
                <c:pt idx="3537" formatCode="0.00">
                  <c:v>75.099000000000004</c:v>
                </c:pt>
                <c:pt idx="3538" formatCode="0.00">
                  <c:v>75.088999999999999</c:v>
                </c:pt>
                <c:pt idx="3539" formatCode="0.00">
                  <c:v>75.099000000000004</c:v>
                </c:pt>
                <c:pt idx="3540" formatCode="0.00">
                  <c:v>75.090999999999994</c:v>
                </c:pt>
                <c:pt idx="3541" formatCode="0.00">
                  <c:v>75.088999999999999</c:v>
                </c:pt>
                <c:pt idx="3542" formatCode="0.00">
                  <c:v>75.092000000000013</c:v>
                </c:pt>
                <c:pt idx="3543" formatCode="0.00">
                  <c:v>75.098000000000013</c:v>
                </c:pt>
                <c:pt idx="3544" formatCode="0.00">
                  <c:v>75.084999999999994</c:v>
                </c:pt>
                <c:pt idx="3545" formatCode="0.00">
                  <c:v>75.08</c:v>
                </c:pt>
                <c:pt idx="3546" formatCode="0.00">
                  <c:v>75.085999999999999</c:v>
                </c:pt>
                <c:pt idx="3547" formatCode="0.00">
                  <c:v>75.090999999999994</c:v>
                </c:pt>
                <c:pt idx="3548" formatCode="0.00">
                  <c:v>75.09</c:v>
                </c:pt>
                <c:pt idx="3549" formatCode="0.00">
                  <c:v>75.095000000000013</c:v>
                </c:pt>
                <c:pt idx="3550" formatCode="0.00">
                  <c:v>75.095000000000013</c:v>
                </c:pt>
                <c:pt idx="3551" formatCode="0.00">
                  <c:v>75.093999999999994</c:v>
                </c:pt>
                <c:pt idx="3552" formatCode="0.00">
                  <c:v>75.098000000000013</c:v>
                </c:pt>
                <c:pt idx="3553" formatCode="0.00">
                  <c:v>75.096999999999994</c:v>
                </c:pt>
                <c:pt idx="3554" formatCode="0.00">
                  <c:v>75.093999999999994</c:v>
                </c:pt>
                <c:pt idx="3555" formatCode="0.00">
                  <c:v>75.085999999999999</c:v>
                </c:pt>
                <c:pt idx="3556" formatCode="0.00">
                  <c:v>75.081000000000003</c:v>
                </c:pt>
                <c:pt idx="3557" formatCode="0.00">
                  <c:v>75.078000000000003</c:v>
                </c:pt>
                <c:pt idx="3558" formatCode="0.00">
                  <c:v>75.082999999999998</c:v>
                </c:pt>
                <c:pt idx="3559" formatCode="0.00">
                  <c:v>75.081000000000003</c:v>
                </c:pt>
                <c:pt idx="3560" formatCode="0.00">
                  <c:v>75.069000000000003</c:v>
                </c:pt>
                <c:pt idx="3561" formatCode="0.00">
                  <c:v>75.078000000000003</c:v>
                </c:pt>
                <c:pt idx="3562" formatCode="0.00">
                  <c:v>75.08</c:v>
                </c:pt>
                <c:pt idx="3563" formatCode="0.00">
                  <c:v>75.08</c:v>
                </c:pt>
                <c:pt idx="3564" formatCode="0.00">
                  <c:v>75.08</c:v>
                </c:pt>
                <c:pt idx="3565" formatCode="0.00">
                  <c:v>75.078000000000003</c:v>
                </c:pt>
                <c:pt idx="3566" formatCode="0.00">
                  <c:v>75.065000000000012</c:v>
                </c:pt>
                <c:pt idx="3567" formatCode="0.00">
                  <c:v>75.068000000000012</c:v>
                </c:pt>
                <c:pt idx="3568" formatCode="0.00">
                  <c:v>75.072000000000003</c:v>
                </c:pt>
                <c:pt idx="3569" formatCode="0.00">
                  <c:v>75.057999999999993</c:v>
                </c:pt>
                <c:pt idx="3570" formatCode="0.00">
                  <c:v>75.049000000000007</c:v>
                </c:pt>
                <c:pt idx="3571" formatCode="0.00">
                  <c:v>75.042000000000002</c:v>
                </c:pt>
                <c:pt idx="3572" formatCode="0.00">
                  <c:v>75.051000000000002</c:v>
                </c:pt>
                <c:pt idx="3573" formatCode="0.00">
                  <c:v>75.040999999999997</c:v>
                </c:pt>
                <c:pt idx="3574" formatCode="0.00">
                  <c:v>75.036000000000001</c:v>
                </c:pt>
                <c:pt idx="3575" formatCode="0.00">
                  <c:v>75.039000000000001</c:v>
                </c:pt>
                <c:pt idx="3576" formatCode="0.00">
                  <c:v>75.049000000000007</c:v>
                </c:pt>
                <c:pt idx="3577" formatCode="0.00">
                  <c:v>75.063000000000002</c:v>
                </c:pt>
                <c:pt idx="3578" formatCode="0.00">
                  <c:v>75.055999999999983</c:v>
                </c:pt>
                <c:pt idx="3579" formatCode="0.00">
                  <c:v>75.057000000000002</c:v>
                </c:pt>
                <c:pt idx="3580" formatCode="0.00">
                  <c:v>75.061000000000007</c:v>
                </c:pt>
                <c:pt idx="3581" formatCode="0.00">
                  <c:v>75.058999999999983</c:v>
                </c:pt>
                <c:pt idx="3582" formatCode="0.00">
                  <c:v>75.055999999999983</c:v>
                </c:pt>
                <c:pt idx="3583" formatCode="0.00">
                  <c:v>75.043999999999997</c:v>
                </c:pt>
                <c:pt idx="3584" formatCode="0.00">
                  <c:v>75.054000000000002</c:v>
                </c:pt>
                <c:pt idx="3585" formatCode="0.00">
                  <c:v>75.051000000000002</c:v>
                </c:pt>
                <c:pt idx="3586" formatCode="0.00">
                  <c:v>75.052999999999983</c:v>
                </c:pt>
                <c:pt idx="3587" formatCode="0.00">
                  <c:v>75.05</c:v>
                </c:pt>
                <c:pt idx="3588" formatCode="0.00">
                  <c:v>75.045000000000002</c:v>
                </c:pt>
                <c:pt idx="3589" formatCode="0.00">
                  <c:v>75.063000000000002</c:v>
                </c:pt>
                <c:pt idx="3590" formatCode="0.00">
                  <c:v>75.042000000000002</c:v>
                </c:pt>
                <c:pt idx="3591" formatCode="0.00">
                  <c:v>75.05</c:v>
                </c:pt>
                <c:pt idx="3592" formatCode="0.00">
                  <c:v>75.06</c:v>
                </c:pt>
                <c:pt idx="3593" formatCode="0.00">
                  <c:v>75.057999999999993</c:v>
                </c:pt>
                <c:pt idx="3594" formatCode="0.00">
                  <c:v>75.046999999999997</c:v>
                </c:pt>
                <c:pt idx="3595" formatCode="0.00">
                  <c:v>75.039000000000001</c:v>
                </c:pt>
                <c:pt idx="3596" formatCode="0.00">
                  <c:v>75.046999999999997</c:v>
                </c:pt>
                <c:pt idx="3597" formatCode="0.00">
                  <c:v>75.043000000000006</c:v>
                </c:pt>
                <c:pt idx="3598" formatCode="0.00">
                  <c:v>75.039000000000001</c:v>
                </c:pt>
                <c:pt idx="3599" formatCode="0.00">
                  <c:v>75.049000000000007</c:v>
                </c:pt>
                <c:pt idx="3600" formatCode="0.00">
                  <c:v>75.027000000000001</c:v>
                </c:pt>
                <c:pt idx="3601" formatCode="0.00">
                  <c:v>75.040000000000006</c:v>
                </c:pt>
                <c:pt idx="3602" formatCode="0.00">
                  <c:v>75.034999999999997</c:v>
                </c:pt>
                <c:pt idx="3603" formatCode="0.00">
                  <c:v>75.033000000000001</c:v>
                </c:pt>
                <c:pt idx="3604" formatCode="0.00">
                  <c:v>75.033000000000001</c:v>
                </c:pt>
                <c:pt idx="3605" formatCode="0.00">
                  <c:v>75.027999999999992</c:v>
                </c:pt>
                <c:pt idx="3606" formatCode="0.00">
                  <c:v>75.037000000000006</c:v>
                </c:pt>
                <c:pt idx="3607" formatCode="0.00">
                  <c:v>75.024999999999991</c:v>
                </c:pt>
                <c:pt idx="3608" formatCode="0.00">
                  <c:v>75.027999999999992</c:v>
                </c:pt>
                <c:pt idx="3609" formatCode="0.00">
                  <c:v>75.034000000000006</c:v>
                </c:pt>
                <c:pt idx="3610" formatCode="0.00">
                  <c:v>75.025999999999982</c:v>
                </c:pt>
                <c:pt idx="3611" formatCode="0.00">
                  <c:v>75.031000000000006</c:v>
                </c:pt>
                <c:pt idx="3612" formatCode="0.00">
                  <c:v>75.024999999999991</c:v>
                </c:pt>
                <c:pt idx="3613" formatCode="0.00">
                  <c:v>75.025999999999982</c:v>
                </c:pt>
                <c:pt idx="3614" formatCode="0.00">
                  <c:v>75.021000000000001</c:v>
                </c:pt>
                <c:pt idx="3615" formatCode="0.00">
                  <c:v>75.028999999999982</c:v>
                </c:pt>
                <c:pt idx="3616" formatCode="0.00">
                  <c:v>75.022999999999982</c:v>
                </c:pt>
                <c:pt idx="3617" formatCode="0.00">
                  <c:v>75.019000000000005</c:v>
                </c:pt>
                <c:pt idx="3618" formatCode="0.00">
                  <c:v>75.019000000000005</c:v>
                </c:pt>
                <c:pt idx="3619" formatCode="0.00">
                  <c:v>75.009</c:v>
                </c:pt>
                <c:pt idx="3620" formatCode="0.00">
                  <c:v>75.010000000000005</c:v>
                </c:pt>
                <c:pt idx="3621" formatCode="0.00">
                  <c:v>75.010999999999996</c:v>
                </c:pt>
                <c:pt idx="3622" formatCode="0.00">
                  <c:v>75.006</c:v>
                </c:pt>
                <c:pt idx="3623" formatCode="0.00">
                  <c:v>75.010000000000005</c:v>
                </c:pt>
                <c:pt idx="3624" formatCode="0.00">
                  <c:v>75.013999999999996</c:v>
                </c:pt>
                <c:pt idx="3625" formatCode="0.00">
                  <c:v>74.998999999999995</c:v>
                </c:pt>
                <c:pt idx="3626" formatCode="0.00">
                  <c:v>74.998999999999995</c:v>
                </c:pt>
                <c:pt idx="3627" formatCode="0.00">
                  <c:v>75.001000000000005</c:v>
                </c:pt>
                <c:pt idx="3628" formatCode="0.00">
                  <c:v>75.007999999999996</c:v>
                </c:pt>
                <c:pt idx="3629" formatCode="0.00">
                  <c:v>75.010000000000005</c:v>
                </c:pt>
                <c:pt idx="3630" formatCode="0.00">
                  <c:v>75.001999999999995</c:v>
                </c:pt>
                <c:pt idx="3631" formatCode="0.00">
                  <c:v>75.001999999999995</c:v>
                </c:pt>
                <c:pt idx="3632" formatCode="0.00">
                  <c:v>75.004999999999995</c:v>
                </c:pt>
                <c:pt idx="3633" formatCode="0.00">
                  <c:v>75.004999999999995</c:v>
                </c:pt>
                <c:pt idx="3634" formatCode="0.00">
                  <c:v>75.004000000000005</c:v>
                </c:pt>
                <c:pt idx="3635" formatCode="0.00">
                  <c:v>74.998000000000005</c:v>
                </c:pt>
                <c:pt idx="3636" formatCode="0.00">
                  <c:v>75.004000000000005</c:v>
                </c:pt>
                <c:pt idx="3637" formatCode="0.00">
                  <c:v>75.009</c:v>
                </c:pt>
                <c:pt idx="3638" formatCode="0.00">
                  <c:v>74.995999999999995</c:v>
                </c:pt>
                <c:pt idx="3639" formatCode="0.00">
                  <c:v>74.998999999999995</c:v>
                </c:pt>
                <c:pt idx="3640" formatCode="0.00">
                  <c:v>75.004000000000005</c:v>
                </c:pt>
                <c:pt idx="3641" formatCode="0.00">
                  <c:v>74.989999999999995</c:v>
                </c:pt>
                <c:pt idx="3642" formatCode="0.00">
                  <c:v>74.998999999999995</c:v>
                </c:pt>
                <c:pt idx="3643" formatCode="0.00">
                  <c:v>74.995000000000005</c:v>
                </c:pt>
                <c:pt idx="3644" formatCode="0.00">
                  <c:v>74.998000000000005</c:v>
                </c:pt>
                <c:pt idx="3645" formatCode="0.00">
                  <c:v>74.992999999999995</c:v>
                </c:pt>
                <c:pt idx="3646" formatCode="0.00">
                  <c:v>74.992000000000004</c:v>
                </c:pt>
                <c:pt idx="3647" formatCode="0.00">
                  <c:v>74.986000000000004</c:v>
                </c:pt>
                <c:pt idx="3648" formatCode="0.00">
                  <c:v>74.995000000000005</c:v>
                </c:pt>
                <c:pt idx="3649" formatCode="0.00">
                  <c:v>74.989999999999995</c:v>
                </c:pt>
                <c:pt idx="3650" formatCode="0.00">
                  <c:v>74.998999999999995</c:v>
                </c:pt>
                <c:pt idx="3651" formatCode="0.00">
                  <c:v>74.985000000000014</c:v>
                </c:pt>
                <c:pt idx="3652" formatCode="0.00">
                  <c:v>74.995000000000005</c:v>
                </c:pt>
                <c:pt idx="3653" formatCode="0.00">
                  <c:v>74.983999999999995</c:v>
                </c:pt>
                <c:pt idx="3654" formatCode="0.00">
                  <c:v>74.989999999999995</c:v>
                </c:pt>
                <c:pt idx="3655" formatCode="0.00">
                  <c:v>74.980999999999995</c:v>
                </c:pt>
                <c:pt idx="3656" formatCode="0.00">
                  <c:v>74.985000000000014</c:v>
                </c:pt>
                <c:pt idx="3657" formatCode="0.00">
                  <c:v>74.980999999999995</c:v>
                </c:pt>
                <c:pt idx="3658" formatCode="0.00">
                  <c:v>74.985000000000014</c:v>
                </c:pt>
                <c:pt idx="3659" formatCode="0.00">
                  <c:v>74.980999999999995</c:v>
                </c:pt>
                <c:pt idx="3660" formatCode="0.00">
                  <c:v>74.978999999999999</c:v>
                </c:pt>
                <c:pt idx="3661" formatCode="0.00">
                  <c:v>74.980999999999995</c:v>
                </c:pt>
                <c:pt idx="3662" formatCode="0.00">
                  <c:v>74.974000000000004</c:v>
                </c:pt>
                <c:pt idx="3663" formatCode="0.00">
                  <c:v>74.98</c:v>
                </c:pt>
                <c:pt idx="3664" formatCode="0.00">
                  <c:v>74.980999999999995</c:v>
                </c:pt>
                <c:pt idx="3665" formatCode="0.00">
                  <c:v>74.978999999999999</c:v>
                </c:pt>
                <c:pt idx="3666" formatCode="0.00">
                  <c:v>74.975999999999999</c:v>
                </c:pt>
                <c:pt idx="3667" formatCode="0.00">
                  <c:v>74.972999999999999</c:v>
                </c:pt>
                <c:pt idx="3668" formatCode="0.00">
                  <c:v>74.965999999999994</c:v>
                </c:pt>
                <c:pt idx="3669" formatCode="0.00">
                  <c:v>74.962000000000003</c:v>
                </c:pt>
                <c:pt idx="3670" formatCode="0.00">
                  <c:v>74.947000000000088</c:v>
                </c:pt>
                <c:pt idx="3671" formatCode="0.00">
                  <c:v>74.942000000000007</c:v>
                </c:pt>
                <c:pt idx="3672" formatCode="0.00">
                  <c:v>74.946000000000026</c:v>
                </c:pt>
                <c:pt idx="3673" formatCode="0.00">
                  <c:v>74.936000000000007</c:v>
                </c:pt>
                <c:pt idx="3674" formatCode="0.00">
                  <c:v>74.935000000000002</c:v>
                </c:pt>
                <c:pt idx="3675" formatCode="0.00">
                  <c:v>74.933999999999997</c:v>
                </c:pt>
                <c:pt idx="3676" formatCode="0.00">
                  <c:v>74.924999999999997</c:v>
                </c:pt>
                <c:pt idx="3677" formatCode="0.00">
                  <c:v>74.92</c:v>
                </c:pt>
                <c:pt idx="3678" formatCode="0.00">
                  <c:v>74.921000000000006</c:v>
                </c:pt>
                <c:pt idx="3679" formatCode="0.00">
                  <c:v>74.911000000000101</c:v>
                </c:pt>
                <c:pt idx="3680" formatCode="0.00">
                  <c:v>74.915000000000006</c:v>
                </c:pt>
                <c:pt idx="3681" formatCode="0.00">
                  <c:v>74.908000000000001</c:v>
                </c:pt>
                <c:pt idx="3682" formatCode="0.00">
                  <c:v>74.899000000000001</c:v>
                </c:pt>
                <c:pt idx="3683" formatCode="0.00">
                  <c:v>74.894000000000005</c:v>
                </c:pt>
                <c:pt idx="3684" formatCode="0.00">
                  <c:v>74.893000000000001</c:v>
                </c:pt>
                <c:pt idx="3685" formatCode="0.00">
                  <c:v>74.887</c:v>
                </c:pt>
                <c:pt idx="3686" formatCode="0.00">
                  <c:v>74.881999999999991</c:v>
                </c:pt>
                <c:pt idx="3687" formatCode="0.00">
                  <c:v>74.871999999999986</c:v>
                </c:pt>
                <c:pt idx="3688" formatCode="0.00">
                  <c:v>74.869</c:v>
                </c:pt>
                <c:pt idx="3689" formatCode="0.00">
                  <c:v>74.86999999999999</c:v>
                </c:pt>
                <c:pt idx="3690" formatCode="0.00">
                  <c:v>74.866</c:v>
                </c:pt>
                <c:pt idx="3691" formatCode="0.00">
                  <c:v>74.85899999999998</c:v>
                </c:pt>
                <c:pt idx="3692" formatCode="0.00">
                  <c:v>74.85199999999999</c:v>
                </c:pt>
                <c:pt idx="3693" formatCode="0.00">
                  <c:v>74.845000000000013</c:v>
                </c:pt>
                <c:pt idx="3694" formatCode="0.00">
                  <c:v>74.837999999999994</c:v>
                </c:pt>
                <c:pt idx="3695" formatCode="0.00">
                  <c:v>74.840999999999994</c:v>
                </c:pt>
                <c:pt idx="3696" formatCode="0.00">
                  <c:v>74.834999999999994</c:v>
                </c:pt>
                <c:pt idx="3697" formatCode="0.00">
                  <c:v>74.83</c:v>
                </c:pt>
                <c:pt idx="3698" formatCode="0.00">
                  <c:v>74.834999999999994</c:v>
                </c:pt>
                <c:pt idx="3699" formatCode="0.00">
                  <c:v>74.831000000000003</c:v>
                </c:pt>
                <c:pt idx="3700" formatCode="0.00">
                  <c:v>74.828999999999979</c:v>
                </c:pt>
                <c:pt idx="3701" formatCode="0.00">
                  <c:v>74.816000000000003</c:v>
                </c:pt>
                <c:pt idx="3702" formatCode="0.00">
                  <c:v>74.823999999999998</c:v>
                </c:pt>
                <c:pt idx="3703" formatCode="0.00">
                  <c:v>74.825000000000003</c:v>
                </c:pt>
                <c:pt idx="3704" formatCode="0.00">
                  <c:v>74.831000000000003</c:v>
                </c:pt>
                <c:pt idx="3705" formatCode="0.00">
                  <c:v>74.825999999999979</c:v>
                </c:pt>
                <c:pt idx="3706" formatCode="0.00">
                  <c:v>74.826999999999998</c:v>
                </c:pt>
                <c:pt idx="3707" formatCode="0.00">
                  <c:v>74.820999999999998</c:v>
                </c:pt>
                <c:pt idx="3708" formatCode="0.00">
                  <c:v>74.822999999999979</c:v>
                </c:pt>
                <c:pt idx="3709" formatCode="0.00">
                  <c:v>74.816000000000003</c:v>
                </c:pt>
                <c:pt idx="3710" formatCode="0.00">
                  <c:v>74.812000000000012</c:v>
                </c:pt>
                <c:pt idx="3711" formatCode="0.00">
                  <c:v>74.807000000000002</c:v>
                </c:pt>
                <c:pt idx="3712" formatCode="0.00">
                  <c:v>74.801999999999992</c:v>
                </c:pt>
                <c:pt idx="3713" formatCode="0.00">
                  <c:v>74.8</c:v>
                </c:pt>
                <c:pt idx="3714" formatCode="0.00">
                  <c:v>74.805999999999983</c:v>
                </c:pt>
                <c:pt idx="3715" formatCode="0.00">
                  <c:v>74.799000000000007</c:v>
                </c:pt>
                <c:pt idx="3716" formatCode="0.00">
                  <c:v>74.793999999999997</c:v>
                </c:pt>
                <c:pt idx="3717" formatCode="0.00">
                  <c:v>74.793000000000006</c:v>
                </c:pt>
                <c:pt idx="3718" formatCode="0.00">
                  <c:v>74.793000000000006</c:v>
                </c:pt>
                <c:pt idx="3719" formatCode="0.00">
                  <c:v>74.781000000000006</c:v>
                </c:pt>
                <c:pt idx="3720" formatCode="0.00">
                  <c:v>74.778999999999982</c:v>
                </c:pt>
                <c:pt idx="3721" formatCode="0.00">
                  <c:v>74.784000000000006</c:v>
                </c:pt>
                <c:pt idx="3722" formatCode="0.00">
                  <c:v>74.772999999999982</c:v>
                </c:pt>
                <c:pt idx="3723" formatCode="0.00">
                  <c:v>74.778999999999982</c:v>
                </c:pt>
                <c:pt idx="3724" formatCode="0.00">
                  <c:v>74.777999999999992</c:v>
                </c:pt>
                <c:pt idx="3725" formatCode="0.00">
                  <c:v>74.757999999999996</c:v>
                </c:pt>
                <c:pt idx="3726" formatCode="0.00">
                  <c:v>74.763999999999996</c:v>
                </c:pt>
                <c:pt idx="3727" formatCode="0.00">
                  <c:v>74.774000000000001</c:v>
                </c:pt>
                <c:pt idx="3728" formatCode="0.00">
                  <c:v>74.78</c:v>
                </c:pt>
                <c:pt idx="3729" formatCode="0.00">
                  <c:v>74.766999999999996</c:v>
                </c:pt>
                <c:pt idx="3730" formatCode="0.00">
                  <c:v>74.763000000000005</c:v>
                </c:pt>
                <c:pt idx="3731" formatCode="0.00">
                  <c:v>74.762</c:v>
                </c:pt>
                <c:pt idx="3732" formatCode="0.00">
                  <c:v>74.763999999999996</c:v>
                </c:pt>
                <c:pt idx="3733" formatCode="0.00">
                  <c:v>74.75</c:v>
                </c:pt>
                <c:pt idx="3734" formatCode="0.00">
                  <c:v>74.754999999999995</c:v>
                </c:pt>
                <c:pt idx="3735" formatCode="0.00">
                  <c:v>74.756</c:v>
                </c:pt>
                <c:pt idx="3736" formatCode="0.00">
                  <c:v>74.763999999999996</c:v>
                </c:pt>
                <c:pt idx="3737" formatCode="0.00">
                  <c:v>74.757999999999996</c:v>
                </c:pt>
                <c:pt idx="3738" formatCode="0.00">
                  <c:v>74.75</c:v>
                </c:pt>
                <c:pt idx="3739" formatCode="0.00">
                  <c:v>74.745000000000005</c:v>
                </c:pt>
                <c:pt idx="3740" formatCode="0.00">
                  <c:v>74.751000000000005</c:v>
                </c:pt>
                <c:pt idx="3741" formatCode="0.00">
                  <c:v>74.748000000000005</c:v>
                </c:pt>
                <c:pt idx="3742" formatCode="0.00">
                  <c:v>74.75</c:v>
                </c:pt>
                <c:pt idx="3743" formatCode="0.00">
                  <c:v>74.742000000000004</c:v>
                </c:pt>
                <c:pt idx="3744" formatCode="0.00">
                  <c:v>74.739999999999995</c:v>
                </c:pt>
                <c:pt idx="3745" formatCode="0.00">
                  <c:v>74.739999999999995</c:v>
                </c:pt>
                <c:pt idx="3746" formatCode="0.00">
                  <c:v>74.736000000000004</c:v>
                </c:pt>
                <c:pt idx="3747" formatCode="0.00">
                  <c:v>74.730999999999995</c:v>
                </c:pt>
                <c:pt idx="3748" formatCode="0.00">
                  <c:v>74.724999999999994</c:v>
                </c:pt>
                <c:pt idx="3749" formatCode="0.00">
                  <c:v>74.733999999999995</c:v>
                </c:pt>
                <c:pt idx="3750" formatCode="0.00">
                  <c:v>74.718999999999994</c:v>
                </c:pt>
                <c:pt idx="3751" formatCode="0.00">
                  <c:v>74.721999999999994</c:v>
                </c:pt>
                <c:pt idx="3752" formatCode="0.00">
                  <c:v>74.721999999999994</c:v>
                </c:pt>
                <c:pt idx="3753" formatCode="0.00">
                  <c:v>74.715999999999994</c:v>
                </c:pt>
                <c:pt idx="3754" formatCode="0.00">
                  <c:v>74.715999999999994</c:v>
                </c:pt>
                <c:pt idx="3755" formatCode="0.00">
                  <c:v>74.727000000000004</c:v>
                </c:pt>
                <c:pt idx="3756" formatCode="0.00">
                  <c:v>74.718999999999994</c:v>
                </c:pt>
                <c:pt idx="3757" formatCode="0.00">
                  <c:v>74.717000000000027</c:v>
                </c:pt>
                <c:pt idx="3758" formatCode="0.00">
                  <c:v>74.727999999999994</c:v>
                </c:pt>
                <c:pt idx="3759" formatCode="0.00">
                  <c:v>74.721999999999994</c:v>
                </c:pt>
                <c:pt idx="3760" formatCode="0.00">
                  <c:v>74.715000000000003</c:v>
                </c:pt>
                <c:pt idx="3761" formatCode="0.00">
                  <c:v>74.72</c:v>
                </c:pt>
                <c:pt idx="3762" formatCode="0.00">
                  <c:v>74.721000000000004</c:v>
                </c:pt>
                <c:pt idx="3763" formatCode="0.00">
                  <c:v>74.712999999999994</c:v>
                </c:pt>
                <c:pt idx="3764" formatCode="0.00">
                  <c:v>74.712999999999994</c:v>
                </c:pt>
                <c:pt idx="3765" formatCode="0.00">
                  <c:v>74.714000000000027</c:v>
                </c:pt>
                <c:pt idx="3766" formatCode="0.00">
                  <c:v>74.709999999999994</c:v>
                </c:pt>
                <c:pt idx="3767" formatCode="0.00">
                  <c:v>74.702000000000012</c:v>
                </c:pt>
                <c:pt idx="3768" formatCode="0.00">
                  <c:v>74.703999999999994</c:v>
                </c:pt>
                <c:pt idx="3769" formatCode="0.00">
                  <c:v>74.700999999999993</c:v>
                </c:pt>
                <c:pt idx="3770" formatCode="0.00">
                  <c:v>74.7</c:v>
                </c:pt>
                <c:pt idx="3771" formatCode="0.00">
                  <c:v>74.694000000000003</c:v>
                </c:pt>
                <c:pt idx="3772" formatCode="0.00">
                  <c:v>74.703000000000003</c:v>
                </c:pt>
                <c:pt idx="3773" formatCode="0.00">
                  <c:v>74.703000000000003</c:v>
                </c:pt>
                <c:pt idx="3774" formatCode="0.00">
                  <c:v>74.712000000000003</c:v>
                </c:pt>
                <c:pt idx="3775" formatCode="0.00">
                  <c:v>74.706000000000003</c:v>
                </c:pt>
                <c:pt idx="3776" formatCode="0.00">
                  <c:v>74.706000000000003</c:v>
                </c:pt>
                <c:pt idx="3777" formatCode="0.00">
                  <c:v>74.709999999999994</c:v>
                </c:pt>
                <c:pt idx="3778" formatCode="0.00">
                  <c:v>74.702000000000012</c:v>
                </c:pt>
                <c:pt idx="3779" formatCode="0.00">
                  <c:v>74.695999999999998</c:v>
                </c:pt>
                <c:pt idx="3780" formatCode="0.00">
                  <c:v>74.697000000000003</c:v>
                </c:pt>
                <c:pt idx="3781" formatCode="0.00">
                  <c:v>74.705000000000013</c:v>
                </c:pt>
                <c:pt idx="3782" formatCode="0.00">
                  <c:v>74.691999999999993</c:v>
                </c:pt>
                <c:pt idx="3783" formatCode="0.00">
                  <c:v>74.682999999999979</c:v>
                </c:pt>
                <c:pt idx="3784" formatCode="0.00">
                  <c:v>74.682999999999979</c:v>
                </c:pt>
                <c:pt idx="3785" formatCode="0.00">
                  <c:v>74.685999999999979</c:v>
                </c:pt>
                <c:pt idx="3786" formatCode="0.00">
                  <c:v>74.680999999999983</c:v>
                </c:pt>
                <c:pt idx="3787" formatCode="0.00">
                  <c:v>74.682000000000002</c:v>
                </c:pt>
                <c:pt idx="3788" formatCode="0.00">
                  <c:v>74.670999999999978</c:v>
                </c:pt>
                <c:pt idx="3789" formatCode="0.00">
                  <c:v>74.669999999999987</c:v>
                </c:pt>
                <c:pt idx="3790" formatCode="0.00">
                  <c:v>74.674999999999983</c:v>
                </c:pt>
                <c:pt idx="3791" formatCode="0.00">
                  <c:v>74.66</c:v>
                </c:pt>
                <c:pt idx="3792" formatCode="0.00">
                  <c:v>74.654999999999987</c:v>
                </c:pt>
                <c:pt idx="3793" formatCode="0.00">
                  <c:v>74.653999999999982</c:v>
                </c:pt>
                <c:pt idx="3794" formatCode="0.00">
                  <c:v>74.652999999999949</c:v>
                </c:pt>
                <c:pt idx="3795" formatCode="0.00">
                  <c:v>74.657999999999987</c:v>
                </c:pt>
                <c:pt idx="3796" formatCode="0.00">
                  <c:v>74.654999999999987</c:v>
                </c:pt>
                <c:pt idx="3797" formatCode="0.00">
                  <c:v>74.643000000000001</c:v>
                </c:pt>
                <c:pt idx="3798" formatCode="0.00">
                  <c:v>74.649999999999991</c:v>
                </c:pt>
                <c:pt idx="3799" formatCode="0.00">
                  <c:v>74.644000000000005</c:v>
                </c:pt>
                <c:pt idx="3800" formatCode="0.00">
                  <c:v>74.651999999999987</c:v>
                </c:pt>
                <c:pt idx="3801" formatCode="0.00">
                  <c:v>74.646000000000001</c:v>
                </c:pt>
                <c:pt idx="3802" formatCode="0.00">
                  <c:v>74.641999999999996</c:v>
                </c:pt>
                <c:pt idx="3803" formatCode="0.00">
                  <c:v>74.635999999999981</c:v>
                </c:pt>
                <c:pt idx="3804" formatCode="0.00">
                  <c:v>74.631</c:v>
                </c:pt>
                <c:pt idx="3805" formatCode="0.00">
                  <c:v>74.626999999999981</c:v>
                </c:pt>
                <c:pt idx="3806" formatCode="0.00">
                  <c:v>74.631999999999991</c:v>
                </c:pt>
                <c:pt idx="3807" formatCode="0.00">
                  <c:v>74.626999999999981</c:v>
                </c:pt>
                <c:pt idx="3808" formatCode="0.00">
                  <c:v>74.631</c:v>
                </c:pt>
                <c:pt idx="3809" formatCode="0.00">
                  <c:v>74.620999999999981</c:v>
                </c:pt>
                <c:pt idx="3810" formatCode="0.00">
                  <c:v>74.63</c:v>
                </c:pt>
                <c:pt idx="3811" formatCode="0.00">
                  <c:v>74.624999999999986</c:v>
                </c:pt>
                <c:pt idx="3812" formatCode="0.00">
                  <c:v>74.61999999999999</c:v>
                </c:pt>
                <c:pt idx="3813" formatCode="0.00">
                  <c:v>74.619</c:v>
                </c:pt>
                <c:pt idx="3814" formatCode="0.00">
                  <c:v>74.625999999999948</c:v>
                </c:pt>
                <c:pt idx="3815" formatCode="0.00">
                  <c:v>74.624999999999986</c:v>
                </c:pt>
                <c:pt idx="3816" formatCode="0.00">
                  <c:v>74.624999999999986</c:v>
                </c:pt>
                <c:pt idx="3817" formatCode="0.00">
                  <c:v>74.623999999999981</c:v>
                </c:pt>
                <c:pt idx="3818" formatCode="0.00">
                  <c:v>74.626999999999981</c:v>
                </c:pt>
                <c:pt idx="3819" formatCode="0.00">
                  <c:v>74.623999999999981</c:v>
                </c:pt>
                <c:pt idx="3820" formatCode="0.00">
                  <c:v>74.617999999999995</c:v>
                </c:pt>
                <c:pt idx="3821" formatCode="0.00">
                  <c:v>74.613</c:v>
                </c:pt>
                <c:pt idx="3822" formatCode="0.00">
                  <c:v>74.61999999999999</c:v>
                </c:pt>
                <c:pt idx="3823" formatCode="0.00">
                  <c:v>74.61</c:v>
                </c:pt>
                <c:pt idx="3824" formatCode="0.00">
                  <c:v>74.600999999999999</c:v>
                </c:pt>
                <c:pt idx="3825" formatCode="0.00">
                  <c:v>74.603999999999999</c:v>
                </c:pt>
                <c:pt idx="3826" formatCode="0.00">
                  <c:v>74.596000000000004</c:v>
                </c:pt>
                <c:pt idx="3827" formatCode="0.00">
                  <c:v>74.598000000000013</c:v>
                </c:pt>
                <c:pt idx="3828" formatCode="0.00">
                  <c:v>74.596000000000004</c:v>
                </c:pt>
                <c:pt idx="3829" formatCode="0.00">
                  <c:v>74.599000000000004</c:v>
                </c:pt>
                <c:pt idx="3830" formatCode="0.00">
                  <c:v>74.588999999999999</c:v>
                </c:pt>
                <c:pt idx="3831" formatCode="0.00">
                  <c:v>74.598000000000013</c:v>
                </c:pt>
                <c:pt idx="3832" formatCode="0.00">
                  <c:v>74.593999999999994</c:v>
                </c:pt>
                <c:pt idx="3833" formatCode="0.00">
                  <c:v>74.587999999999994</c:v>
                </c:pt>
                <c:pt idx="3834" formatCode="0.00">
                  <c:v>74.58</c:v>
                </c:pt>
                <c:pt idx="3835" formatCode="0.00">
                  <c:v>74.578999999999979</c:v>
                </c:pt>
                <c:pt idx="3836" formatCode="0.00">
                  <c:v>74.581000000000003</c:v>
                </c:pt>
                <c:pt idx="3837" formatCode="0.00">
                  <c:v>74.58</c:v>
                </c:pt>
                <c:pt idx="3838" formatCode="0.00">
                  <c:v>74.578000000000003</c:v>
                </c:pt>
                <c:pt idx="3839" formatCode="0.00">
                  <c:v>74.581999999999994</c:v>
                </c:pt>
                <c:pt idx="3840" formatCode="0.00">
                  <c:v>74.573999999999998</c:v>
                </c:pt>
                <c:pt idx="3841" formatCode="0.00">
                  <c:v>74.575999999999979</c:v>
                </c:pt>
                <c:pt idx="3842" formatCode="0.00">
                  <c:v>74.575999999999979</c:v>
                </c:pt>
                <c:pt idx="3843" formatCode="0.00">
                  <c:v>74.584000000000003</c:v>
                </c:pt>
                <c:pt idx="3844" formatCode="0.00">
                  <c:v>74.587999999999994</c:v>
                </c:pt>
                <c:pt idx="3845" formatCode="0.00">
                  <c:v>74.588999999999999</c:v>
                </c:pt>
                <c:pt idx="3846" formatCode="0.00">
                  <c:v>74.575000000000003</c:v>
                </c:pt>
                <c:pt idx="3847" formatCode="0.00">
                  <c:v>74.575000000000003</c:v>
                </c:pt>
                <c:pt idx="3848" formatCode="0.00">
                  <c:v>74.58</c:v>
                </c:pt>
                <c:pt idx="3849" formatCode="0.00">
                  <c:v>74.575999999999979</c:v>
                </c:pt>
                <c:pt idx="3850" formatCode="0.00">
                  <c:v>74.572000000000003</c:v>
                </c:pt>
                <c:pt idx="3851" formatCode="0.00">
                  <c:v>74.563999999999993</c:v>
                </c:pt>
                <c:pt idx="3852" formatCode="0.00">
                  <c:v>74.572999999999979</c:v>
                </c:pt>
                <c:pt idx="3853" formatCode="0.00">
                  <c:v>74.578000000000003</c:v>
                </c:pt>
                <c:pt idx="3854" formatCode="0.00">
                  <c:v>74.566999999999993</c:v>
                </c:pt>
                <c:pt idx="3855" formatCode="0.00">
                  <c:v>74.562000000000012</c:v>
                </c:pt>
                <c:pt idx="3856" formatCode="0.00">
                  <c:v>74.565000000000012</c:v>
                </c:pt>
                <c:pt idx="3857" formatCode="0.00">
                  <c:v>74.561000000000007</c:v>
                </c:pt>
                <c:pt idx="3858" formatCode="0.00">
                  <c:v>74.557000000000002</c:v>
                </c:pt>
                <c:pt idx="3859" formatCode="0.00">
                  <c:v>74.551999999999992</c:v>
                </c:pt>
                <c:pt idx="3860" formatCode="0.00">
                  <c:v>74.551999999999992</c:v>
                </c:pt>
                <c:pt idx="3861" formatCode="0.00">
                  <c:v>74.558999999999983</c:v>
                </c:pt>
                <c:pt idx="3862" formatCode="0.00">
                  <c:v>74.551000000000002</c:v>
                </c:pt>
                <c:pt idx="3863" formatCode="0.00">
                  <c:v>74.561000000000007</c:v>
                </c:pt>
                <c:pt idx="3864" formatCode="0.00">
                  <c:v>74.551999999999992</c:v>
                </c:pt>
                <c:pt idx="3865" formatCode="0.00">
                  <c:v>74.548000000000002</c:v>
                </c:pt>
                <c:pt idx="3866" formatCode="0.00">
                  <c:v>74.545000000000002</c:v>
                </c:pt>
                <c:pt idx="3867" formatCode="0.00">
                  <c:v>74.551000000000002</c:v>
                </c:pt>
                <c:pt idx="3868" formatCode="0.00">
                  <c:v>74.546999999999997</c:v>
                </c:pt>
                <c:pt idx="3869" formatCode="0.00">
                  <c:v>74.551000000000002</c:v>
                </c:pt>
                <c:pt idx="3870" formatCode="0.00">
                  <c:v>74.549000000000007</c:v>
                </c:pt>
                <c:pt idx="3871" formatCode="0.00">
                  <c:v>74.554000000000002</c:v>
                </c:pt>
                <c:pt idx="3872" formatCode="0.00">
                  <c:v>74.55</c:v>
                </c:pt>
                <c:pt idx="3873" formatCode="0.00">
                  <c:v>74.540999999999997</c:v>
                </c:pt>
                <c:pt idx="3874" formatCode="0.00">
                  <c:v>74.546999999999997</c:v>
                </c:pt>
                <c:pt idx="3875" formatCode="0.00">
                  <c:v>74.551000000000002</c:v>
                </c:pt>
                <c:pt idx="3876" formatCode="0.00">
                  <c:v>74.549000000000007</c:v>
                </c:pt>
                <c:pt idx="3877" formatCode="0.00">
                  <c:v>74.551000000000002</c:v>
                </c:pt>
                <c:pt idx="3878" formatCode="0.00">
                  <c:v>74.540999999999997</c:v>
                </c:pt>
                <c:pt idx="3879" formatCode="0.00">
                  <c:v>74.540000000000006</c:v>
                </c:pt>
                <c:pt idx="3880" formatCode="0.00">
                  <c:v>74.540999999999997</c:v>
                </c:pt>
                <c:pt idx="3881" formatCode="0.00">
                  <c:v>74.540999999999997</c:v>
                </c:pt>
                <c:pt idx="3882" formatCode="0.00">
                  <c:v>74.546000000000006</c:v>
                </c:pt>
                <c:pt idx="3883" formatCode="0.00">
                  <c:v>74.540999999999997</c:v>
                </c:pt>
                <c:pt idx="3884" formatCode="0.00">
                  <c:v>74.540999999999997</c:v>
                </c:pt>
                <c:pt idx="3885" formatCode="0.00">
                  <c:v>74.540999999999997</c:v>
                </c:pt>
                <c:pt idx="3886" formatCode="0.00">
                  <c:v>74.536000000000001</c:v>
                </c:pt>
                <c:pt idx="3887" formatCode="0.00">
                  <c:v>74.546999999999997</c:v>
                </c:pt>
                <c:pt idx="3888" formatCode="0.00">
                  <c:v>74.545000000000002</c:v>
                </c:pt>
                <c:pt idx="3889" formatCode="0.00">
                  <c:v>74.543999999999997</c:v>
                </c:pt>
                <c:pt idx="3890" formatCode="0.00">
                  <c:v>74.545000000000002</c:v>
                </c:pt>
                <c:pt idx="3891" formatCode="0.00">
                  <c:v>74.55</c:v>
                </c:pt>
                <c:pt idx="3892" formatCode="0.00">
                  <c:v>74.543999999999997</c:v>
                </c:pt>
                <c:pt idx="3893" formatCode="0.00">
                  <c:v>74.545000000000002</c:v>
                </c:pt>
                <c:pt idx="3894" formatCode="0.00">
                  <c:v>74.546000000000006</c:v>
                </c:pt>
                <c:pt idx="3895" formatCode="0.00">
                  <c:v>74.540000000000006</c:v>
                </c:pt>
                <c:pt idx="3896" formatCode="0.00">
                  <c:v>74.537999999999997</c:v>
                </c:pt>
                <c:pt idx="3897" formatCode="0.00">
                  <c:v>74.537000000000006</c:v>
                </c:pt>
                <c:pt idx="3898" formatCode="0.00">
                  <c:v>74.536000000000001</c:v>
                </c:pt>
                <c:pt idx="3899" formatCode="0.00">
                  <c:v>74.537000000000006</c:v>
                </c:pt>
                <c:pt idx="3900" formatCode="0.00">
                  <c:v>74.531000000000006</c:v>
                </c:pt>
                <c:pt idx="3901" formatCode="0.00">
                  <c:v>74.546000000000006</c:v>
                </c:pt>
                <c:pt idx="3902" formatCode="0.00">
                  <c:v>74.540000000000006</c:v>
                </c:pt>
                <c:pt idx="3903" formatCode="0.00">
                  <c:v>74.534999999999997</c:v>
                </c:pt>
                <c:pt idx="3904" formatCode="0.00">
                  <c:v>74.534999999999997</c:v>
                </c:pt>
                <c:pt idx="3905" formatCode="0.00">
                  <c:v>74.525999999999982</c:v>
                </c:pt>
                <c:pt idx="3906" formatCode="0.00">
                  <c:v>74.53</c:v>
                </c:pt>
                <c:pt idx="3907" formatCode="0.00">
                  <c:v>74.524000000000001</c:v>
                </c:pt>
                <c:pt idx="3908" formatCode="0.00">
                  <c:v>74.525999999999982</c:v>
                </c:pt>
                <c:pt idx="3909" formatCode="0.00">
                  <c:v>74.527000000000001</c:v>
                </c:pt>
                <c:pt idx="3910" formatCode="0.00">
                  <c:v>74.531000000000006</c:v>
                </c:pt>
                <c:pt idx="3911" formatCode="0.00">
                  <c:v>74.528999999999982</c:v>
                </c:pt>
                <c:pt idx="3912" formatCode="0.00">
                  <c:v>74.521000000000001</c:v>
                </c:pt>
                <c:pt idx="3913" formatCode="0.00">
                  <c:v>74.518000000000001</c:v>
                </c:pt>
                <c:pt idx="3914" formatCode="0.00">
                  <c:v>74.521000000000001</c:v>
                </c:pt>
                <c:pt idx="3915" formatCode="0.00">
                  <c:v>74.519000000000005</c:v>
                </c:pt>
                <c:pt idx="3916" formatCode="0.00">
                  <c:v>74.513000000000005</c:v>
                </c:pt>
                <c:pt idx="3917" formatCode="0.00">
                  <c:v>74.516000000000005</c:v>
                </c:pt>
                <c:pt idx="3918" formatCode="0.00">
                  <c:v>74.527000000000001</c:v>
                </c:pt>
                <c:pt idx="3919" formatCode="0.00">
                  <c:v>74.522999999999982</c:v>
                </c:pt>
                <c:pt idx="3920" formatCode="0.00">
                  <c:v>74.516999999999996</c:v>
                </c:pt>
                <c:pt idx="3921" formatCode="0.00">
                  <c:v>74.527000000000001</c:v>
                </c:pt>
                <c:pt idx="3922" formatCode="0.00">
                  <c:v>74.527000000000001</c:v>
                </c:pt>
                <c:pt idx="3923" formatCode="0.00">
                  <c:v>74.527000000000001</c:v>
                </c:pt>
                <c:pt idx="3924" formatCode="0.00">
                  <c:v>74.524999999999991</c:v>
                </c:pt>
                <c:pt idx="3925" formatCode="0.00">
                  <c:v>74.524999999999991</c:v>
                </c:pt>
                <c:pt idx="3926" formatCode="0.00">
                  <c:v>74.519000000000005</c:v>
                </c:pt>
                <c:pt idx="3927" formatCode="0.00">
                  <c:v>74.534000000000006</c:v>
                </c:pt>
                <c:pt idx="3928" formatCode="0.00">
                  <c:v>74.524999999999991</c:v>
                </c:pt>
                <c:pt idx="3929" formatCode="0.00">
                  <c:v>74.524999999999991</c:v>
                </c:pt>
                <c:pt idx="3930" formatCode="0.00">
                  <c:v>74.521999999999991</c:v>
                </c:pt>
                <c:pt idx="3931" formatCode="0.00">
                  <c:v>74.515000000000001</c:v>
                </c:pt>
                <c:pt idx="3932" formatCode="0.00">
                  <c:v>74.512</c:v>
                </c:pt>
                <c:pt idx="3933" formatCode="0.00">
                  <c:v>74.516999999999996</c:v>
                </c:pt>
                <c:pt idx="3934" formatCode="0.00">
                  <c:v>74.507000000000005</c:v>
                </c:pt>
                <c:pt idx="3935" formatCode="0.00">
                  <c:v>74.507000000000005</c:v>
                </c:pt>
                <c:pt idx="3936" formatCode="0.00">
                  <c:v>74.504999999999995</c:v>
                </c:pt>
                <c:pt idx="3937" formatCode="0.00">
                  <c:v>74.495000000000005</c:v>
                </c:pt>
                <c:pt idx="3938" formatCode="0.00">
                  <c:v>74.489000000000004</c:v>
                </c:pt>
                <c:pt idx="3939" formatCode="0.00">
                  <c:v>74.492999999999995</c:v>
                </c:pt>
                <c:pt idx="3940" formatCode="0.00">
                  <c:v>74.488</c:v>
                </c:pt>
                <c:pt idx="3941" formatCode="0.00">
                  <c:v>74.483000000000004</c:v>
                </c:pt>
                <c:pt idx="3942" formatCode="0.00">
                  <c:v>74.483999999999995</c:v>
                </c:pt>
                <c:pt idx="3943" formatCode="0.00">
                  <c:v>74.486000000000004</c:v>
                </c:pt>
                <c:pt idx="3944" formatCode="0.00">
                  <c:v>74.483000000000004</c:v>
                </c:pt>
                <c:pt idx="3945" formatCode="0.00">
                  <c:v>74.486999999999995</c:v>
                </c:pt>
                <c:pt idx="3946" formatCode="0.00">
                  <c:v>74.486999999999995</c:v>
                </c:pt>
                <c:pt idx="3947" formatCode="0.00">
                  <c:v>74.480999999999995</c:v>
                </c:pt>
                <c:pt idx="3948" formatCode="0.00">
                  <c:v>74.486000000000004</c:v>
                </c:pt>
                <c:pt idx="3949" formatCode="0.00">
                  <c:v>74.482000000000014</c:v>
                </c:pt>
                <c:pt idx="3950" formatCode="0.00">
                  <c:v>74.477000000000004</c:v>
                </c:pt>
                <c:pt idx="3951" formatCode="0.00">
                  <c:v>74.486000000000004</c:v>
                </c:pt>
                <c:pt idx="3952" formatCode="0.00">
                  <c:v>74.483999999999995</c:v>
                </c:pt>
                <c:pt idx="3953" formatCode="0.00">
                  <c:v>74.482000000000014</c:v>
                </c:pt>
                <c:pt idx="3954" formatCode="0.00">
                  <c:v>74.482000000000014</c:v>
                </c:pt>
                <c:pt idx="3955" formatCode="0.00">
                  <c:v>74.491000000000085</c:v>
                </c:pt>
                <c:pt idx="3956" formatCode="0.00">
                  <c:v>74.486000000000004</c:v>
                </c:pt>
                <c:pt idx="3957" formatCode="0.00">
                  <c:v>74.477000000000004</c:v>
                </c:pt>
                <c:pt idx="3958" formatCode="0.00">
                  <c:v>74.482000000000014</c:v>
                </c:pt>
                <c:pt idx="3959" formatCode="0.00">
                  <c:v>74.465999999999994</c:v>
                </c:pt>
                <c:pt idx="3960" formatCode="0.00">
                  <c:v>74.472999999999999</c:v>
                </c:pt>
                <c:pt idx="3961" formatCode="0.00">
                  <c:v>74.465000000000003</c:v>
                </c:pt>
                <c:pt idx="3962" formatCode="0.00">
                  <c:v>74.465000000000003</c:v>
                </c:pt>
                <c:pt idx="3963" formatCode="0.00">
                  <c:v>74.459999999999994</c:v>
                </c:pt>
                <c:pt idx="3964" formatCode="0.00">
                  <c:v>74.453999999999994</c:v>
                </c:pt>
                <c:pt idx="3965" formatCode="0.00">
                  <c:v>74.452000000000012</c:v>
                </c:pt>
                <c:pt idx="3966" formatCode="0.00">
                  <c:v>74.448000000000022</c:v>
                </c:pt>
                <c:pt idx="3967" formatCode="0.00">
                  <c:v>74.444000000000116</c:v>
                </c:pt>
                <c:pt idx="3968" formatCode="0.00">
                  <c:v>74.432000000000002</c:v>
                </c:pt>
                <c:pt idx="3969" formatCode="0.00">
                  <c:v>74.430000000000007</c:v>
                </c:pt>
                <c:pt idx="3970" formatCode="0.00">
                  <c:v>74.426000000000002</c:v>
                </c:pt>
                <c:pt idx="3971" formatCode="0.00">
                  <c:v>74.430999999999997</c:v>
                </c:pt>
                <c:pt idx="3972" formatCode="0.00">
                  <c:v>74.430000000000007</c:v>
                </c:pt>
                <c:pt idx="3973" formatCode="0.00">
                  <c:v>74.442000000000007</c:v>
                </c:pt>
                <c:pt idx="3974" formatCode="0.00">
                  <c:v>74.421000000000006</c:v>
                </c:pt>
                <c:pt idx="3975" formatCode="0.00">
                  <c:v>74.421999999999997</c:v>
                </c:pt>
                <c:pt idx="3976" formatCode="0.00">
                  <c:v>74.415000000000006</c:v>
                </c:pt>
                <c:pt idx="3977" formatCode="0.00">
                  <c:v>74.411000000000101</c:v>
                </c:pt>
                <c:pt idx="3978" formatCode="0.00">
                  <c:v>74.403000000000006</c:v>
                </c:pt>
                <c:pt idx="3979" formatCode="0.00">
                  <c:v>74.403999999999996</c:v>
                </c:pt>
                <c:pt idx="3980" formatCode="0.00">
                  <c:v>74.406999999999996</c:v>
                </c:pt>
                <c:pt idx="3981" formatCode="0.00">
                  <c:v>74.405000000000001</c:v>
                </c:pt>
                <c:pt idx="3982" formatCode="0.00">
                  <c:v>74.397999999999996</c:v>
                </c:pt>
                <c:pt idx="3983" formatCode="0.00">
                  <c:v>74.400999999999996</c:v>
                </c:pt>
                <c:pt idx="3984" formatCode="0.00">
                  <c:v>74.397999999999996</c:v>
                </c:pt>
                <c:pt idx="3985" formatCode="0.00">
                  <c:v>74.403999999999996</c:v>
                </c:pt>
                <c:pt idx="3986" formatCode="0.00">
                  <c:v>74.393000000000001</c:v>
                </c:pt>
                <c:pt idx="3987" formatCode="0.00">
                  <c:v>74.400999999999996</c:v>
                </c:pt>
                <c:pt idx="3988" formatCode="0.00">
                  <c:v>74.406999999999996</c:v>
                </c:pt>
                <c:pt idx="3989" formatCode="0.00">
                  <c:v>74.400999999999996</c:v>
                </c:pt>
                <c:pt idx="3990" formatCode="0.00">
                  <c:v>74.394999999999996</c:v>
                </c:pt>
                <c:pt idx="3991" formatCode="0.00">
                  <c:v>74.396000000000001</c:v>
                </c:pt>
                <c:pt idx="3992" formatCode="0.00">
                  <c:v>74.394000000000005</c:v>
                </c:pt>
                <c:pt idx="3993" formatCode="0.00">
                  <c:v>74.408000000000001</c:v>
                </c:pt>
                <c:pt idx="3994" formatCode="0.00">
                  <c:v>74.394000000000005</c:v>
                </c:pt>
                <c:pt idx="3995" formatCode="0.00">
                  <c:v>74.402000000000001</c:v>
                </c:pt>
                <c:pt idx="3996" formatCode="0.00">
                  <c:v>74.393000000000001</c:v>
                </c:pt>
                <c:pt idx="3997" formatCode="0.00">
                  <c:v>74.393000000000001</c:v>
                </c:pt>
                <c:pt idx="3998" formatCode="0.00">
                  <c:v>74.39</c:v>
                </c:pt>
                <c:pt idx="3999" formatCode="0.00">
                  <c:v>74.387</c:v>
                </c:pt>
                <c:pt idx="4000" formatCode="0.00">
                  <c:v>74.381</c:v>
                </c:pt>
                <c:pt idx="4001" formatCode="0.00">
                  <c:v>74.371999999999986</c:v>
                </c:pt>
                <c:pt idx="4002" formatCode="0.00">
                  <c:v>74.36999999999999</c:v>
                </c:pt>
                <c:pt idx="4003" formatCode="0.00">
                  <c:v>74.367999999999995</c:v>
                </c:pt>
                <c:pt idx="4004" formatCode="0.00">
                  <c:v>74.36999999999999</c:v>
                </c:pt>
                <c:pt idx="4005" formatCode="0.00">
                  <c:v>74.35799999999999</c:v>
                </c:pt>
                <c:pt idx="4006" formatCode="0.00">
                  <c:v>74.35599999999998</c:v>
                </c:pt>
                <c:pt idx="4007" formatCode="0.00">
                  <c:v>74.349999999999994</c:v>
                </c:pt>
                <c:pt idx="4008" formatCode="0.00">
                  <c:v>74.35799999999999</c:v>
                </c:pt>
                <c:pt idx="4009" formatCode="0.00">
                  <c:v>74.349999999999994</c:v>
                </c:pt>
                <c:pt idx="4010" formatCode="0.00">
                  <c:v>74.35799999999999</c:v>
                </c:pt>
                <c:pt idx="4011" formatCode="0.00">
                  <c:v>74.35599999999998</c:v>
                </c:pt>
                <c:pt idx="4012" formatCode="0.00">
                  <c:v>74.356999999999999</c:v>
                </c:pt>
                <c:pt idx="4013" formatCode="0.00">
                  <c:v>74.353999999999999</c:v>
                </c:pt>
                <c:pt idx="4014" formatCode="0.00">
                  <c:v>74.353999999999999</c:v>
                </c:pt>
                <c:pt idx="4015" formatCode="0.00">
                  <c:v>74.35799999999999</c:v>
                </c:pt>
                <c:pt idx="4016" formatCode="0.00">
                  <c:v>74.364999999999995</c:v>
                </c:pt>
                <c:pt idx="4017" formatCode="0.00">
                  <c:v>74.35599999999998</c:v>
                </c:pt>
                <c:pt idx="4018" formatCode="0.00">
                  <c:v>74.35499999999999</c:v>
                </c:pt>
                <c:pt idx="4019" formatCode="0.00">
                  <c:v>74.36</c:v>
                </c:pt>
                <c:pt idx="4020" formatCode="0.00">
                  <c:v>74.349999999999994</c:v>
                </c:pt>
                <c:pt idx="4021" formatCode="0.00">
                  <c:v>74.353999999999999</c:v>
                </c:pt>
                <c:pt idx="4022" formatCode="0.00">
                  <c:v>74.370999999999981</c:v>
                </c:pt>
                <c:pt idx="4023" formatCode="0.00">
                  <c:v>74.36999999999999</c:v>
                </c:pt>
                <c:pt idx="4024" formatCode="0.00">
                  <c:v>74.375999999999948</c:v>
                </c:pt>
                <c:pt idx="4025" formatCode="0.00">
                  <c:v>74.367999999999995</c:v>
                </c:pt>
                <c:pt idx="4026" formatCode="0.00">
                  <c:v>74.367999999999995</c:v>
                </c:pt>
                <c:pt idx="4027" formatCode="0.00">
                  <c:v>74.363</c:v>
                </c:pt>
                <c:pt idx="4028" formatCode="0.00">
                  <c:v>74.361999999999995</c:v>
                </c:pt>
                <c:pt idx="4029" formatCode="0.00">
                  <c:v>74.366</c:v>
                </c:pt>
                <c:pt idx="4030" formatCode="0.00">
                  <c:v>74.364999999999995</c:v>
                </c:pt>
                <c:pt idx="4031" formatCode="0.00">
                  <c:v>74.36</c:v>
                </c:pt>
                <c:pt idx="4032" formatCode="0.00">
                  <c:v>74.361000000000004</c:v>
                </c:pt>
                <c:pt idx="4033" formatCode="0.00">
                  <c:v>74.36</c:v>
                </c:pt>
                <c:pt idx="4034" formatCode="0.00">
                  <c:v>74.35599999999998</c:v>
                </c:pt>
                <c:pt idx="4035" formatCode="0.00">
                  <c:v>74.353999999999999</c:v>
                </c:pt>
                <c:pt idx="4036" formatCode="0.00">
                  <c:v>74.35799999999999</c:v>
                </c:pt>
                <c:pt idx="4037" formatCode="0.00">
                  <c:v>74.349999999999994</c:v>
                </c:pt>
                <c:pt idx="4038" formatCode="0.00">
                  <c:v>74.35499999999999</c:v>
                </c:pt>
                <c:pt idx="4039" formatCode="0.00">
                  <c:v>74.353999999999999</c:v>
                </c:pt>
                <c:pt idx="4040" formatCode="0.00">
                  <c:v>74.353999999999999</c:v>
                </c:pt>
                <c:pt idx="4041" formatCode="0.00">
                  <c:v>74.35499999999999</c:v>
                </c:pt>
                <c:pt idx="4042" formatCode="0.00">
                  <c:v>74.353999999999999</c:v>
                </c:pt>
                <c:pt idx="4043" formatCode="0.00">
                  <c:v>74.35599999999998</c:v>
                </c:pt>
                <c:pt idx="4044" formatCode="0.00">
                  <c:v>74.353999999999999</c:v>
                </c:pt>
                <c:pt idx="4045" formatCode="0.00">
                  <c:v>74.349000000000004</c:v>
                </c:pt>
                <c:pt idx="4046" formatCode="0.00">
                  <c:v>74.348000000000013</c:v>
                </c:pt>
                <c:pt idx="4047" formatCode="0.00">
                  <c:v>74.345000000000013</c:v>
                </c:pt>
                <c:pt idx="4048" formatCode="0.00">
                  <c:v>74.348000000000013</c:v>
                </c:pt>
                <c:pt idx="4049" formatCode="0.00">
                  <c:v>74.346999999999994</c:v>
                </c:pt>
                <c:pt idx="4050" formatCode="0.00">
                  <c:v>74.340999999999994</c:v>
                </c:pt>
                <c:pt idx="4051" formatCode="0.00">
                  <c:v>74.346000000000004</c:v>
                </c:pt>
                <c:pt idx="4052" formatCode="0.00">
                  <c:v>74.343000000000004</c:v>
                </c:pt>
                <c:pt idx="4053" formatCode="0.00">
                  <c:v>74.348000000000013</c:v>
                </c:pt>
                <c:pt idx="4054" formatCode="0.00">
                  <c:v>74.343999999999994</c:v>
                </c:pt>
                <c:pt idx="4055" formatCode="0.00">
                  <c:v>74.356999999999999</c:v>
                </c:pt>
                <c:pt idx="4056" formatCode="0.00">
                  <c:v>74.361999999999995</c:v>
                </c:pt>
                <c:pt idx="4057" formatCode="0.00">
                  <c:v>74.35499999999999</c:v>
                </c:pt>
                <c:pt idx="4058" formatCode="0.00">
                  <c:v>74.35599999999998</c:v>
                </c:pt>
                <c:pt idx="4059" formatCode="0.00">
                  <c:v>74.35199999999999</c:v>
                </c:pt>
                <c:pt idx="4060" formatCode="0.00">
                  <c:v>74.353999999999999</c:v>
                </c:pt>
                <c:pt idx="4061" formatCode="0.00">
                  <c:v>74.353999999999999</c:v>
                </c:pt>
                <c:pt idx="4062" formatCode="0.00">
                  <c:v>74.35499999999999</c:v>
                </c:pt>
                <c:pt idx="4063" formatCode="0.00">
                  <c:v>74.35499999999999</c:v>
                </c:pt>
                <c:pt idx="4064" formatCode="0.00">
                  <c:v>74.356999999999999</c:v>
                </c:pt>
                <c:pt idx="4065" formatCode="0.00">
                  <c:v>74.364999999999995</c:v>
                </c:pt>
                <c:pt idx="4066" formatCode="0.00">
                  <c:v>74.363</c:v>
                </c:pt>
                <c:pt idx="4067" formatCode="0.00">
                  <c:v>74.366</c:v>
                </c:pt>
                <c:pt idx="4068" formatCode="0.00">
                  <c:v>74.356999999999999</c:v>
                </c:pt>
                <c:pt idx="4069" formatCode="0.00">
                  <c:v>74.363</c:v>
                </c:pt>
                <c:pt idx="4070" formatCode="0.00">
                  <c:v>74.363</c:v>
                </c:pt>
                <c:pt idx="4071" formatCode="0.00">
                  <c:v>74.353999999999999</c:v>
                </c:pt>
                <c:pt idx="4072" formatCode="0.00">
                  <c:v>74.361000000000004</c:v>
                </c:pt>
                <c:pt idx="4073" formatCode="0.00">
                  <c:v>74.367999999999995</c:v>
                </c:pt>
                <c:pt idx="4074" formatCode="0.00">
                  <c:v>74.364999999999995</c:v>
                </c:pt>
                <c:pt idx="4075" formatCode="0.00">
                  <c:v>74.361000000000004</c:v>
                </c:pt>
                <c:pt idx="4076" formatCode="0.00">
                  <c:v>74.35499999999999</c:v>
                </c:pt>
                <c:pt idx="4077" formatCode="0.00">
                  <c:v>74.35199999999999</c:v>
                </c:pt>
                <c:pt idx="4078" formatCode="0.00">
                  <c:v>74.35799999999999</c:v>
                </c:pt>
                <c:pt idx="4079" formatCode="0.00">
                  <c:v>74.35499999999999</c:v>
                </c:pt>
                <c:pt idx="4080" formatCode="0.00">
                  <c:v>74.349999999999994</c:v>
                </c:pt>
                <c:pt idx="4081" formatCode="0.00">
                  <c:v>74.345000000000013</c:v>
                </c:pt>
                <c:pt idx="4082" formatCode="0.00">
                  <c:v>74.345000000000013</c:v>
                </c:pt>
                <c:pt idx="4083" formatCode="0.00">
                  <c:v>74.337999999999994</c:v>
                </c:pt>
                <c:pt idx="4084" formatCode="0.00">
                  <c:v>74.331000000000003</c:v>
                </c:pt>
                <c:pt idx="4085" formatCode="0.00">
                  <c:v>74.343999999999994</c:v>
                </c:pt>
                <c:pt idx="4086" formatCode="0.00">
                  <c:v>74.34</c:v>
                </c:pt>
                <c:pt idx="4087" formatCode="0.00">
                  <c:v>74.34</c:v>
                </c:pt>
                <c:pt idx="4088" formatCode="0.00">
                  <c:v>74.337000000000003</c:v>
                </c:pt>
                <c:pt idx="4089" formatCode="0.00">
                  <c:v>74.334000000000003</c:v>
                </c:pt>
                <c:pt idx="4090" formatCode="0.00">
                  <c:v>74.334999999999994</c:v>
                </c:pt>
                <c:pt idx="4091" formatCode="0.00">
                  <c:v>74.33</c:v>
                </c:pt>
                <c:pt idx="4092" formatCode="0.00">
                  <c:v>74.332999999999998</c:v>
                </c:pt>
                <c:pt idx="4093" formatCode="0.00">
                  <c:v>74.331000000000003</c:v>
                </c:pt>
                <c:pt idx="4094" formatCode="0.00">
                  <c:v>74.325999999999979</c:v>
                </c:pt>
                <c:pt idx="4095" formatCode="0.00">
                  <c:v>74.313000000000002</c:v>
                </c:pt>
                <c:pt idx="4096" formatCode="0.00">
                  <c:v>74.318000000000012</c:v>
                </c:pt>
                <c:pt idx="4097" formatCode="0.00">
                  <c:v>74.322999999999979</c:v>
                </c:pt>
                <c:pt idx="4098" formatCode="0.00">
                  <c:v>74.312000000000012</c:v>
                </c:pt>
                <c:pt idx="4099" formatCode="0.00">
                  <c:v>74.308999999999983</c:v>
                </c:pt>
                <c:pt idx="4100" formatCode="0.00">
                  <c:v>74.308999999999983</c:v>
                </c:pt>
                <c:pt idx="4101" formatCode="0.00">
                  <c:v>74.323999999999998</c:v>
                </c:pt>
                <c:pt idx="4102" formatCode="0.00">
                  <c:v>74.319000000000003</c:v>
                </c:pt>
                <c:pt idx="4103" formatCode="0.00">
                  <c:v>74.322999999999979</c:v>
                </c:pt>
                <c:pt idx="4104" formatCode="0.00">
                  <c:v>74.326999999999998</c:v>
                </c:pt>
                <c:pt idx="4105" formatCode="0.00">
                  <c:v>74.332999999999998</c:v>
                </c:pt>
                <c:pt idx="4106" formatCode="0.00">
                  <c:v>74.323999999999998</c:v>
                </c:pt>
                <c:pt idx="4107" formatCode="0.00">
                  <c:v>74.322999999999979</c:v>
                </c:pt>
                <c:pt idx="4108" formatCode="0.00">
                  <c:v>74.316999999999993</c:v>
                </c:pt>
                <c:pt idx="4109" formatCode="0.00">
                  <c:v>74.320999999999998</c:v>
                </c:pt>
                <c:pt idx="4110" formatCode="0.00">
                  <c:v>74.318000000000012</c:v>
                </c:pt>
                <c:pt idx="4111" formatCode="0.00">
                  <c:v>74.316000000000003</c:v>
                </c:pt>
                <c:pt idx="4112" formatCode="0.00">
                  <c:v>74.322999999999979</c:v>
                </c:pt>
                <c:pt idx="4113" formatCode="0.00">
                  <c:v>74.325000000000003</c:v>
                </c:pt>
                <c:pt idx="4114" formatCode="0.00">
                  <c:v>74.337000000000003</c:v>
                </c:pt>
                <c:pt idx="4115" formatCode="0.00">
                  <c:v>74.343999999999994</c:v>
                </c:pt>
                <c:pt idx="4116" formatCode="0.00">
                  <c:v>74.353999999999999</c:v>
                </c:pt>
                <c:pt idx="4117" formatCode="0.00">
                  <c:v>74.349000000000004</c:v>
                </c:pt>
                <c:pt idx="4118" formatCode="0.00">
                  <c:v>74.356999999999999</c:v>
                </c:pt>
                <c:pt idx="4119" formatCode="0.00">
                  <c:v>74.363</c:v>
                </c:pt>
                <c:pt idx="4120" formatCode="0.00">
                  <c:v>74.369</c:v>
                </c:pt>
                <c:pt idx="4121" formatCode="0.00">
                  <c:v>74.370999999999981</c:v>
                </c:pt>
                <c:pt idx="4122" formatCode="0.00">
                  <c:v>74.367000000000004</c:v>
                </c:pt>
                <c:pt idx="4123" formatCode="0.00">
                  <c:v>74.372999999999948</c:v>
                </c:pt>
                <c:pt idx="4124" formatCode="0.00">
                  <c:v>74.373999999999981</c:v>
                </c:pt>
                <c:pt idx="4125" formatCode="0.00">
                  <c:v>74.373999999999981</c:v>
                </c:pt>
                <c:pt idx="4126" formatCode="0.00">
                  <c:v>74.373999999999981</c:v>
                </c:pt>
                <c:pt idx="4127" formatCode="0.00">
                  <c:v>74.370999999999981</c:v>
                </c:pt>
                <c:pt idx="4128" formatCode="0.00">
                  <c:v>74.377999999999986</c:v>
                </c:pt>
                <c:pt idx="4129" formatCode="0.00">
                  <c:v>74.369</c:v>
                </c:pt>
                <c:pt idx="4130" formatCode="0.00">
                  <c:v>74.36999999999999</c:v>
                </c:pt>
                <c:pt idx="4131" formatCode="0.00">
                  <c:v>74.372999999999948</c:v>
                </c:pt>
                <c:pt idx="4132" formatCode="0.00">
                  <c:v>74.369</c:v>
                </c:pt>
                <c:pt idx="4133" formatCode="0.00">
                  <c:v>74.376999999999981</c:v>
                </c:pt>
                <c:pt idx="4134" formatCode="0.00">
                  <c:v>74.372999999999948</c:v>
                </c:pt>
                <c:pt idx="4135" formatCode="0.00">
                  <c:v>74.373999999999981</c:v>
                </c:pt>
                <c:pt idx="4136" formatCode="0.00">
                  <c:v>74.373999999999981</c:v>
                </c:pt>
                <c:pt idx="4137" formatCode="0.00">
                  <c:v>74.375999999999948</c:v>
                </c:pt>
                <c:pt idx="4138" formatCode="0.00">
                  <c:v>74.370999999999981</c:v>
                </c:pt>
                <c:pt idx="4139" formatCode="0.00">
                  <c:v>74.367000000000004</c:v>
                </c:pt>
                <c:pt idx="4140" formatCode="0.00">
                  <c:v>74.370999999999981</c:v>
                </c:pt>
                <c:pt idx="4141" formatCode="0.00">
                  <c:v>74.364000000000004</c:v>
                </c:pt>
                <c:pt idx="4142" formatCode="0.00">
                  <c:v>74.361999999999995</c:v>
                </c:pt>
                <c:pt idx="4143" formatCode="0.00">
                  <c:v>74.35499999999999</c:v>
                </c:pt>
                <c:pt idx="4144" formatCode="0.00">
                  <c:v>74.356999999999999</c:v>
                </c:pt>
                <c:pt idx="4145" formatCode="0.00">
                  <c:v>74.35299999999998</c:v>
                </c:pt>
                <c:pt idx="4146" formatCode="0.00">
                  <c:v>74.348000000000013</c:v>
                </c:pt>
                <c:pt idx="4147" formatCode="0.00">
                  <c:v>74.34</c:v>
                </c:pt>
                <c:pt idx="4148" formatCode="0.00">
                  <c:v>74.346999999999994</c:v>
                </c:pt>
                <c:pt idx="4149" formatCode="0.00">
                  <c:v>74.345000000000013</c:v>
                </c:pt>
                <c:pt idx="4150" formatCode="0.00">
                  <c:v>74.338999999999999</c:v>
                </c:pt>
                <c:pt idx="4151" formatCode="0.00">
                  <c:v>74.328000000000003</c:v>
                </c:pt>
                <c:pt idx="4152" formatCode="0.00">
                  <c:v>74.325000000000003</c:v>
                </c:pt>
                <c:pt idx="4153" formatCode="0.00">
                  <c:v>74.331000000000003</c:v>
                </c:pt>
                <c:pt idx="4154" formatCode="0.00">
                  <c:v>74.322999999999979</c:v>
                </c:pt>
                <c:pt idx="4155" formatCode="0.00">
                  <c:v>74.328999999999979</c:v>
                </c:pt>
                <c:pt idx="4156" formatCode="0.00">
                  <c:v>74.320999999999998</c:v>
                </c:pt>
                <c:pt idx="4157" formatCode="0.00">
                  <c:v>74.319000000000003</c:v>
                </c:pt>
                <c:pt idx="4158" formatCode="0.00">
                  <c:v>74.319000000000003</c:v>
                </c:pt>
                <c:pt idx="4159" formatCode="0.00">
                  <c:v>74.326999999999998</c:v>
                </c:pt>
                <c:pt idx="4160" formatCode="0.00">
                  <c:v>74.318000000000012</c:v>
                </c:pt>
                <c:pt idx="4161" formatCode="0.00">
                  <c:v>74.322999999999979</c:v>
                </c:pt>
                <c:pt idx="4162" formatCode="0.00">
                  <c:v>74.322000000000003</c:v>
                </c:pt>
                <c:pt idx="4163" formatCode="0.00">
                  <c:v>74.308999999999983</c:v>
                </c:pt>
                <c:pt idx="4164" formatCode="0.00">
                  <c:v>74.308999999999983</c:v>
                </c:pt>
                <c:pt idx="4165" formatCode="0.00">
                  <c:v>74.308999999999983</c:v>
                </c:pt>
                <c:pt idx="4166" formatCode="0.00">
                  <c:v>74.313000000000002</c:v>
                </c:pt>
                <c:pt idx="4167" formatCode="0.00">
                  <c:v>74.307999999999993</c:v>
                </c:pt>
                <c:pt idx="4168" formatCode="0.00">
                  <c:v>74.316000000000003</c:v>
                </c:pt>
                <c:pt idx="4169" formatCode="0.00">
                  <c:v>74.304000000000002</c:v>
                </c:pt>
                <c:pt idx="4170" formatCode="0.00">
                  <c:v>74.299000000000007</c:v>
                </c:pt>
                <c:pt idx="4171" formatCode="0.00">
                  <c:v>74.302999999999983</c:v>
                </c:pt>
                <c:pt idx="4172" formatCode="0.00">
                  <c:v>74.302999999999983</c:v>
                </c:pt>
                <c:pt idx="4173" formatCode="0.00">
                  <c:v>74.302999999999983</c:v>
                </c:pt>
                <c:pt idx="4174" formatCode="0.00">
                  <c:v>74.307999999999993</c:v>
                </c:pt>
                <c:pt idx="4175" formatCode="0.00">
                  <c:v>74.299000000000007</c:v>
                </c:pt>
                <c:pt idx="4176" formatCode="0.00">
                  <c:v>74.302999999999983</c:v>
                </c:pt>
                <c:pt idx="4177" formatCode="0.00">
                  <c:v>74.301000000000002</c:v>
                </c:pt>
                <c:pt idx="4178" formatCode="0.00">
                  <c:v>74.308999999999983</c:v>
                </c:pt>
                <c:pt idx="4179" formatCode="0.00">
                  <c:v>74.296000000000006</c:v>
                </c:pt>
                <c:pt idx="4180" formatCode="0.00">
                  <c:v>74.28</c:v>
                </c:pt>
                <c:pt idx="4181" formatCode="0.00">
                  <c:v>74.284000000000006</c:v>
                </c:pt>
                <c:pt idx="4182" formatCode="0.00">
                  <c:v>74.281999999999996</c:v>
                </c:pt>
                <c:pt idx="4183" formatCode="0.00">
                  <c:v>74.289000000000001</c:v>
                </c:pt>
                <c:pt idx="4184" formatCode="0.00">
                  <c:v>74.293000000000006</c:v>
                </c:pt>
                <c:pt idx="4185" formatCode="0.00">
                  <c:v>74.299000000000007</c:v>
                </c:pt>
                <c:pt idx="4186" formatCode="0.00">
                  <c:v>74.289000000000001</c:v>
                </c:pt>
                <c:pt idx="4187" formatCode="0.00">
                  <c:v>74.286000000000001</c:v>
                </c:pt>
                <c:pt idx="4188" formatCode="0.00">
                  <c:v>74.290000000000006</c:v>
                </c:pt>
                <c:pt idx="4189" formatCode="0.00">
                  <c:v>74.290000000000006</c:v>
                </c:pt>
                <c:pt idx="4190" formatCode="0.00">
                  <c:v>74.278999999999982</c:v>
                </c:pt>
                <c:pt idx="4191" formatCode="0.00">
                  <c:v>74.287000000000006</c:v>
                </c:pt>
                <c:pt idx="4192" formatCode="0.00">
                  <c:v>74.281999999999996</c:v>
                </c:pt>
                <c:pt idx="4193" formatCode="0.00">
                  <c:v>74.284999999999997</c:v>
                </c:pt>
                <c:pt idx="4194" formatCode="0.00">
                  <c:v>74.281000000000006</c:v>
                </c:pt>
                <c:pt idx="4195" formatCode="0.00">
                  <c:v>74.281000000000006</c:v>
                </c:pt>
                <c:pt idx="4196" formatCode="0.00">
                  <c:v>74.274999999999991</c:v>
                </c:pt>
                <c:pt idx="4197" formatCode="0.00">
                  <c:v>74.271999999999991</c:v>
                </c:pt>
                <c:pt idx="4198" formatCode="0.00">
                  <c:v>74.275999999999982</c:v>
                </c:pt>
                <c:pt idx="4199" formatCode="0.00">
                  <c:v>74.277000000000001</c:v>
                </c:pt>
                <c:pt idx="4200" formatCode="0.00">
                  <c:v>74.284000000000006</c:v>
                </c:pt>
                <c:pt idx="4201" formatCode="0.00">
                  <c:v>74.281999999999996</c:v>
                </c:pt>
                <c:pt idx="4202" formatCode="0.00">
                  <c:v>74.28</c:v>
                </c:pt>
                <c:pt idx="4203" formatCode="0.00">
                  <c:v>74.275999999999982</c:v>
                </c:pt>
                <c:pt idx="4204" formatCode="0.00">
                  <c:v>74.271999999999991</c:v>
                </c:pt>
                <c:pt idx="4205" formatCode="0.00">
                  <c:v>74.277999999999992</c:v>
                </c:pt>
                <c:pt idx="4206" formatCode="0.00">
                  <c:v>74.281000000000006</c:v>
                </c:pt>
                <c:pt idx="4207" formatCode="0.00">
                  <c:v>74.278999999999982</c:v>
                </c:pt>
                <c:pt idx="4208" formatCode="0.00">
                  <c:v>74.281999999999996</c:v>
                </c:pt>
                <c:pt idx="4209" formatCode="0.00">
                  <c:v>74.281000000000006</c:v>
                </c:pt>
                <c:pt idx="4210" formatCode="0.00">
                  <c:v>74.277000000000001</c:v>
                </c:pt>
                <c:pt idx="4211" formatCode="0.00">
                  <c:v>74.284999999999997</c:v>
                </c:pt>
                <c:pt idx="4212" formatCode="0.00">
                  <c:v>74.286000000000001</c:v>
                </c:pt>
                <c:pt idx="4213" formatCode="0.00">
                  <c:v>74.284999999999997</c:v>
                </c:pt>
                <c:pt idx="4214" formatCode="0.00">
                  <c:v>74.275999999999982</c:v>
                </c:pt>
                <c:pt idx="4215" formatCode="0.00">
                  <c:v>74.278999999999982</c:v>
                </c:pt>
                <c:pt idx="4216" formatCode="0.00">
                  <c:v>74.274999999999991</c:v>
                </c:pt>
                <c:pt idx="4217" formatCode="0.00">
                  <c:v>74.277000000000001</c:v>
                </c:pt>
                <c:pt idx="4218" formatCode="0.00">
                  <c:v>74.274000000000001</c:v>
                </c:pt>
                <c:pt idx="4219" formatCode="0.00">
                  <c:v>74.269000000000005</c:v>
                </c:pt>
                <c:pt idx="4220" formatCode="0.00">
                  <c:v>74.266000000000005</c:v>
                </c:pt>
                <c:pt idx="4221" formatCode="0.00">
                  <c:v>74.262</c:v>
                </c:pt>
                <c:pt idx="4222" formatCode="0.00">
                  <c:v>74.256</c:v>
                </c:pt>
                <c:pt idx="4223" formatCode="0.00">
                  <c:v>74.256</c:v>
                </c:pt>
                <c:pt idx="4224" formatCode="0.00">
                  <c:v>74.257000000000005</c:v>
                </c:pt>
                <c:pt idx="4225" formatCode="0.00">
                  <c:v>74.256</c:v>
                </c:pt>
                <c:pt idx="4226" formatCode="0.00">
                  <c:v>74.248999999999995</c:v>
                </c:pt>
                <c:pt idx="4227" formatCode="0.00">
                  <c:v>74.245999999999995</c:v>
                </c:pt>
                <c:pt idx="4228" formatCode="0.00">
                  <c:v>74.245999999999995</c:v>
                </c:pt>
                <c:pt idx="4229" formatCode="0.00">
                  <c:v>74.242000000000004</c:v>
                </c:pt>
                <c:pt idx="4230" formatCode="0.00">
                  <c:v>74.242999999999995</c:v>
                </c:pt>
                <c:pt idx="4231" formatCode="0.00">
                  <c:v>74.25</c:v>
                </c:pt>
                <c:pt idx="4232" formatCode="0.00">
                  <c:v>74.236000000000004</c:v>
                </c:pt>
                <c:pt idx="4233" formatCode="0.00">
                  <c:v>74.233999999999995</c:v>
                </c:pt>
                <c:pt idx="4234" formatCode="0.00">
                  <c:v>74.242999999999995</c:v>
                </c:pt>
                <c:pt idx="4235" formatCode="0.00">
                  <c:v>74.239000000000004</c:v>
                </c:pt>
                <c:pt idx="4236" formatCode="0.00">
                  <c:v>74.233999999999995</c:v>
                </c:pt>
                <c:pt idx="4237" formatCode="0.00">
                  <c:v>74.239000000000004</c:v>
                </c:pt>
                <c:pt idx="4238" formatCode="0.00">
                  <c:v>74.228999999999999</c:v>
                </c:pt>
                <c:pt idx="4239" formatCode="0.00">
                  <c:v>74.227000000000004</c:v>
                </c:pt>
                <c:pt idx="4240" formatCode="0.00">
                  <c:v>74.23</c:v>
                </c:pt>
                <c:pt idx="4241" formatCode="0.00">
                  <c:v>74.238</c:v>
                </c:pt>
                <c:pt idx="4242" formatCode="0.00">
                  <c:v>74.232000000000014</c:v>
                </c:pt>
                <c:pt idx="4243" formatCode="0.00">
                  <c:v>74.218000000000004</c:v>
                </c:pt>
                <c:pt idx="4244" formatCode="0.00">
                  <c:v>74.224000000000004</c:v>
                </c:pt>
                <c:pt idx="4245" formatCode="0.00">
                  <c:v>74.23</c:v>
                </c:pt>
                <c:pt idx="4246" formatCode="0.00">
                  <c:v>74.228999999999999</c:v>
                </c:pt>
                <c:pt idx="4247" formatCode="0.00">
                  <c:v>74.215999999999994</c:v>
                </c:pt>
                <c:pt idx="4248" formatCode="0.00">
                  <c:v>74.218999999999994</c:v>
                </c:pt>
                <c:pt idx="4249" formatCode="0.00">
                  <c:v>74.221000000000004</c:v>
                </c:pt>
                <c:pt idx="4250" formatCode="0.00">
                  <c:v>74.218999999999994</c:v>
                </c:pt>
                <c:pt idx="4251" formatCode="0.00">
                  <c:v>74.212000000000003</c:v>
                </c:pt>
                <c:pt idx="4252" formatCode="0.00">
                  <c:v>74.214000000000027</c:v>
                </c:pt>
                <c:pt idx="4253" formatCode="0.00">
                  <c:v>74.218999999999994</c:v>
                </c:pt>
                <c:pt idx="4254" formatCode="0.00">
                  <c:v>74.215999999999994</c:v>
                </c:pt>
                <c:pt idx="4255" formatCode="0.00">
                  <c:v>74.218999999999994</c:v>
                </c:pt>
                <c:pt idx="4256" formatCode="0.00">
                  <c:v>74.217000000000027</c:v>
                </c:pt>
                <c:pt idx="4257" formatCode="0.00">
                  <c:v>74.203999999999994</c:v>
                </c:pt>
                <c:pt idx="4258" formatCode="0.00">
                  <c:v>74.206999999999994</c:v>
                </c:pt>
                <c:pt idx="4259" formatCode="0.00">
                  <c:v>74.212999999999994</c:v>
                </c:pt>
                <c:pt idx="4260" formatCode="0.00">
                  <c:v>74.206999999999994</c:v>
                </c:pt>
                <c:pt idx="4261" formatCode="0.00">
                  <c:v>74.202000000000012</c:v>
                </c:pt>
                <c:pt idx="4262" formatCode="0.00">
                  <c:v>74.208000000000013</c:v>
                </c:pt>
                <c:pt idx="4263" formatCode="0.00">
                  <c:v>74.198999999999998</c:v>
                </c:pt>
                <c:pt idx="4264" formatCode="0.00">
                  <c:v>74.211000000000027</c:v>
                </c:pt>
                <c:pt idx="4265" formatCode="0.00">
                  <c:v>74.209000000000003</c:v>
                </c:pt>
                <c:pt idx="4266" formatCode="0.00">
                  <c:v>74.2</c:v>
                </c:pt>
                <c:pt idx="4267" formatCode="0.00">
                  <c:v>74.195999999999998</c:v>
                </c:pt>
                <c:pt idx="4268" formatCode="0.00">
                  <c:v>74.197999999999993</c:v>
                </c:pt>
                <c:pt idx="4269" formatCode="0.00">
                  <c:v>74.2</c:v>
                </c:pt>
                <c:pt idx="4270" formatCode="0.00">
                  <c:v>74.191999999999993</c:v>
                </c:pt>
                <c:pt idx="4271" formatCode="0.00">
                  <c:v>74.195999999999998</c:v>
                </c:pt>
                <c:pt idx="4272" formatCode="0.00">
                  <c:v>74.192999999999998</c:v>
                </c:pt>
                <c:pt idx="4273" formatCode="0.00">
                  <c:v>74.197999999999993</c:v>
                </c:pt>
                <c:pt idx="4274" formatCode="0.00">
                  <c:v>74.195999999999998</c:v>
                </c:pt>
                <c:pt idx="4275" formatCode="0.00">
                  <c:v>74.191000000000003</c:v>
                </c:pt>
                <c:pt idx="4276" formatCode="0.00">
                  <c:v>74.195999999999998</c:v>
                </c:pt>
                <c:pt idx="4277" formatCode="0.00">
                  <c:v>74.197000000000003</c:v>
                </c:pt>
                <c:pt idx="4278" formatCode="0.00">
                  <c:v>74.195999999999998</c:v>
                </c:pt>
                <c:pt idx="4279" formatCode="0.00">
                  <c:v>74.205000000000013</c:v>
                </c:pt>
                <c:pt idx="4280" formatCode="0.00">
                  <c:v>74.206000000000003</c:v>
                </c:pt>
                <c:pt idx="4281" formatCode="0.00">
                  <c:v>74.203999999999994</c:v>
                </c:pt>
                <c:pt idx="4282" formatCode="0.00">
                  <c:v>74.198999999999998</c:v>
                </c:pt>
                <c:pt idx="4283" formatCode="0.00">
                  <c:v>74.202000000000012</c:v>
                </c:pt>
                <c:pt idx="4284" formatCode="0.00">
                  <c:v>74.203999999999994</c:v>
                </c:pt>
                <c:pt idx="4285" formatCode="0.00">
                  <c:v>74.2</c:v>
                </c:pt>
                <c:pt idx="4286" formatCode="0.00">
                  <c:v>74.206000000000003</c:v>
                </c:pt>
                <c:pt idx="4287" formatCode="0.00">
                  <c:v>74.195999999999998</c:v>
                </c:pt>
                <c:pt idx="4288" formatCode="0.00">
                  <c:v>74.202000000000012</c:v>
                </c:pt>
                <c:pt idx="4289" formatCode="0.00">
                  <c:v>74.198999999999998</c:v>
                </c:pt>
                <c:pt idx="4290" formatCode="0.00">
                  <c:v>74.198999999999998</c:v>
                </c:pt>
                <c:pt idx="4291" formatCode="0.00">
                  <c:v>74.194999999999993</c:v>
                </c:pt>
                <c:pt idx="4292" formatCode="0.00">
                  <c:v>74.188000000000002</c:v>
                </c:pt>
                <c:pt idx="4293" formatCode="0.00">
                  <c:v>74.186999999999998</c:v>
                </c:pt>
                <c:pt idx="4294" formatCode="0.00">
                  <c:v>74.188000000000002</c:v>
                </c:pt>
                <c:pt idx="4295" formatCode="0.00">
                  <c:v>74.174999999999983</c:v>
                </c:pt>
                <c:pt idx="4296" formatCode="0.00">
                  <c:v>74.176999999999978</c:v>
                </c:pt>
                <c:pt idx="4297" formatCode="0.00">
                  <c:v>74.173999999999978</c:v>
                </c:pt>
                <c:pt idx="4298" formatCode="0.00">
                  <c:v>74.173999999999978</c:v>
                </c:pt>
                <c:pt idx="4299" formatCode="0.00">
                  <c:v>74.171999999999983</c:v>
                </c:pt>
                <c:pt idx="4300" formatCode="0.00">
                  <c:v>74.168999999999983</c:v>
                </c:pt>
                <c:pt idx="4301" formatCode="0.00">
                  <c:v>74.165999999999983</c:v>
                </c:pt>
                <c:pt idx="4302" formatCode="0.00">
                  <c:v>74.164000000000001</c:v>
                </c:pt>
                <c:pt idx="4303" formatCode="0.00">
                  <c:v>74.164000000000001</c:v>
                </c:pt>
                <c:pt idx="4304" formatCode="0.00">
                  <c:v>74.161999999999992</c:v>
                </c:pt>
                <c:pt idx="4305" formatCode="0.00">
                  <c:v>74.156999999999982</c:v>
                </c:pt>
                <c:pt idx="4306" formatCode="0.00">
                  <c:v>74.152999999999949</c:v>
                </c:pt>
                <c:pt idx="4307" formatCode="0.00">
                  <c:v>74.156999999999982</c:v>
                </c:pt>
                <c:pt idx="4308" formatCode="0.00">
                  <c:v>74.158999999999978</c:v>
                </c:pt>
                <c:pt idx="4309" formatCode="0.00">
                  <c:v>74.151999999999987</c:v>
                </c:pt>
                <c:pt idx="4310" formatCode="0.00">
                  <c:v>74.155999999999949</c:v>
                </c:pt>
                <c:pt idx="4311" formatCode="0.00">
                  <c:v>74.153999999999982</c:v>
                </c:pt>
                <c:pt idx="4312" formatCode="0.00">
                  <c:v>74.156999999999982</c:v>
                </c:pt>
                <c:pt idx="4313" formatCode="0.00">
                  <c:v>74.153999999999982</c:v>
                </c:pt>
                <c:pt idx="4314" formatCode="0.00">
                  <c:v>74.141000000000005</c:v>
                </c:pt>
                <c:pt idx="4315" formatCode="0.00">
                  <c:v>74.149999999999991</c:v>
                </c:pt>
                <c:pt idx="4316" formatCode="0.00">
                  <c:v>74.150999999999982</c:v>
                </c:pt>
                <c:pt idx="4317" formatCode="0.00">
                  <c:v>74.147999999999996</c:v>
                </c:pt>
                <c:pt idx="4318" formatCode="0.00">
                  <c:v>74.147000000000006</c:v>
                </c:pt>
                <c:pt idx="4319" formatCode="0.00">
                  <c:v>74.146000000000001</c:v>
                </c:pt>
                <c:pt idx="4320" formatCode="0.00">
                  <c:v>74.149999999999991</c:v>
                </c:pt>
                <c:pt idx="4321" formatCode="0.00">
                  <c:v>74.134</c:v>
                </c:pt>
                <c:pt idx="4322" formatCode="0.00">
                  <c:v>74.128999999999948</c:v>
                </c:pt>
                <c:pt idx="4323" formatCode="0.00">
                  <c:v>74.135999999999981</c:v>
                </c:pt>
                <c:pt idx="4324" formatCode="0.00">
                  <c:v>74.144999999999996</c:v>
                </c:pt>
                <c:pt idx="4325" formatCode="0.00">
                  <c:v>74.131</c:v>
                </c:pt>
                <c:pt idx="4326" formatCode="0.00">
                  <c:v>74.131999999999991</c:v>
                </c:pt>
                <c:pt idx="4327" formatCode="0.00">
                  <c:v>74.138999999999982</c:v>
                </c:pt>
                <c:pt idx="4328" formatCode="0.00">
                  <c:v>74.135999999999981</c:v>
                </c:pt>
                <c:pt idx="4329" formatCode="0.00">
                  <c:v>74.137</c:v>
                </c:pt>
                <c:pt idx="4330" formatCode="0.00">
                  <c:v>74.134</c:v>
                </c:pt>
                <c:pt idx="4331" formatCode="0.00">
                  <c:v>74.131</c:v>
                </c:pt>
                <c:pt idx="4332" formatCode="0.00">
                  <c:v>74.127999999999986</c:v>
                </c:pt>
                <c:pt idx="4333" formatCode="0.00">
                  <c:v>74.127999999999986</c:v>
                </c:pt>
                <c:pt idx="4334" formatCode="0.00">
                  <c:v>74.103999999999999</c:v>
                </c:pt>
                <c:pt idx="4335" formatCode="0.00">
                  <c:v>74.114999999999995</c:v>
                </c:pt>
                <c:pt idx="4336" formatCode="0.00">
                  <c:v>74.134</c:v>
                </c:pt>
                <c:pt idx="4337" formatCode="0.00">
                  <c:v>74.134999999999991</c:v>
                </c:pt>
                <c:pt idx="4338" formatCode="0.00">
                  <c:v>74.128999999999948</c:v>
                </c:pt>
                <c:pt idx="4339" formatCode="0.00">
                  <c:v>74.13</c:v>
                </c:pt>
                <c:pt idx="4340" formatCode="0.00">
                  <c:v>74.132999999999981</c:v>
                </c:pt>
                <c:pt idx="4341" formatCode="0.00">
                  <c:v>74.134999999999991</c:v>
                </c:pt>
                <c:pt idx="4342" formatCode="0.00">
                  <c:v>74.13</c:v>
                </c:pt>
                <c:pt idx="4343" formatCode="0.00">
                  <c:v>74.125999999999948</c:v>
                </c:pt>
                <c:pt idx="4344" formatCode="0.00">
                  <c:v>74.124999999999986</c:v>
                </c:pt>
                <c:pt idx="4345" formatCode="0.00">
                  <c:v>74.125999999999948</c:v>
                </c:pt>
                <c:pt idx="4346" formatCode="0.00">
                  <c:v>74.122999999999948</c:v>
                </c:pt>
                <c:pt idx="4347" formatCode="0.00">
                  <c:v>74.124999999999986</c:v>
                </c:pt>
                <c:pt idx="4348" formatCode="0.00">
                  <c:v>74.124999999999986</c:v>
                </c:pt>
                <c:pt idx="4349" formatCode="0.00">
                  <c:v>74.123999999999981</c:v>
                </c:pt>
                <c:pt idx="4350" formatCode="0.00">
                  <c:v>74.13</c:v>
                </c:pt>
                <c:pt idx="4351" formatCode="0.00">
                  <c:v>74.13</c:v>
                </c:pt>
                <c:pt idx="4352" formatCode="0.00">
                  <c:v>74.126999999999981</c:v>
                </c:pt>
                <c:pt idx="4353" formatCode="0.00">
                  <c:v>74.124999999999986</c:v>
                </c:pt>
                <c:pt idx="4354" formatCode="0.00">
                  <c:v>74.122999999999948</c:v>
                </c:pt>
                <c:pt idx="4355" formatCode="0.00">
                  <c:v>74.124999999999986</c:v>
                </c:pt>
                <c:pt idx="4356" formatCode="0.00">
                  <c:v>74.131999999999991</c:v>
                </c:pt>
                <c:pt idx="4357" formatCode="0.00">
                  <c:v>74.122999999999948</c:v>
                </c:pt>
                <c:pt idx="4358" formatCode="0.00">
                  <c:v>74.134</c:v>
                </c:pt>
                <c:pt idx="4359" formatCode="0.00">
                  <c:v>74.127999999999986</c:v>
                </c:pt>
                <c:pt idx="4360" formatCode="0.00">
                  <c:v>74.134</c:v>
                </c:pt>
                <c:pt idx="4361" formatCode="0.00">
                  <c:v>74.126999999999981</c:v>
                </c:pt>
                <c:pt idx="4362" formatCode="0.00">
                  <c:v>74.125999999999948</c:v>
                </c:pt>
                <c:pt idx="4363" formatCode="0.00">
                  <c:v>74.131999999999991</c:v>
                </c:pt>
                <c:pt idx="4364" formatCode="0.00">
                  <c:v>74.134</c:v>
                </c:pt>
                <c:pt idx="4365" formatCode="0.00">
                  <c:v>74.131</c:v>
                </c:pt>
                <c:pt idx="4366" formatCode="0.00">
                  <c:v>74.123999999999981</c:v>
                </c:pt>
                <c:pt idx="4367" formatCode="0.00">
                  <c:v>74.114999999999995</c:v>
                </c:pt>
                <c:pt idx="4368" formatCode="0.00">
                  <c:v>74.114999999999995</c:v>
                </c:pt>
                <c:pt idx="4369" formatCode="0.00">
                  <c:v>74.11</c:v>
                </c:pt>
                <c:pt idx="4370" formatCode="0.00">
                  <c:v>74.111999999999995</c:v>
                </c:pt>
                <c:pt idx="4371" formatCode="0.00">
                  <c:v>74.10799999999999</c:v>
                </c:pt>
                <c:pt idx="4372" formatCode="0.00">
                  <c:v>74.111000000000004</c:v>
                </c:pt>
                <c:pt idx="4373" formatCode="0.00">
                  <c:v>74.10599999999998</c:v>
                </c:pt>
                <c:pt idx="4374" formatCode="0.00">
                  <c:v>74.103999999999999</c:v>
                </c:pt>
                <c:pt idx="4375" formatCode="0.00">
                  <c:v>74.096000000000004</c:v>
                </c:pt>
                <c:pt idx="4376" formatCode="0.00">
                  <c:v>74.084999999999994</c:v>
                </c:pt>
                <c:pt idx="4377" formatCode="0.00">
                  <c:v>74.082999999999998</c:v>
                </c:pt>
                <c:pt idx="4378" formatCode="0.00">
                  <c:v>74.100999999999999</c:v>
                </c:pt>
                <c:pt idx="4379" formatCode="0.00">
                  <c:v>74.099999999999994</c:v>
                </c:pt>
                <c:pt idx="4380" formatCode="0.00">
                  <c:v>74.10499999999999</c:v>
                </c:pt>
                <c:pt idx="4381" formatCode="0.00">
                  <c:v>74.114000000000004</c:v>
                </c:pt>
                <c:pt idx="4382" formatCode="0.00">
                  <c:v>74.10799999999999</c:v>
                </c:pt>
                <c:pt idx="4383" formatCode="0.00">
                  <c:v>74.096000000000004</c:v>
                </c:pt>
                <c:pt idx="4384" formatCode="0.00">
                  <c:v>74.103999999999999</c:v>
                </c:pt>
                <c:pt idx="4385" formatCode="0.00">
                  <c:v>74.099000000000004</c:v>
                </c:pt>
                <c:pt idx="4386" formatCode="0.00">
                  <c:v>74.099000000000004</c:v>
                </c:pt>
                <c:pt idx="4387" formatCode="0.00">
                  <c:v>74.100999999999999</c:v>
                </c:pt>
                <c:pt idx="4388" formatCode="0.00">
                  <c:v>74.085999999999999</c:v>
                </c:pt>
                <c:pt idx="4389" formatCode="0.00">
                  <c:v>74.084999999999994</c:v>
                </c:pt>
                <c:pt idx="4390" formatCode="0.00">
                  <c:v>74.087000000000003</c:v>
                </c:pt>
                <c:pt idx="4391" formatCode="0.00">
                  <c:v>74.081999999999994</c:v>
                </c:pt>
                <c:pt idx="4392" formatCode="0.00">
                  <c:v>74.088999999999999</c:v>
                </c:pt>
                <c:pt idx="4393" formatCode="0.00">
                  <c:v>74.092000000000013</c:v>
                </c:pt>
                <c:pt idx="4394" formatCode="0.00">
                  <c:v>74.096999999999994</c:v>
                </c:pt>
                <c:pt idx="4395" formatCode="0.00">
                  <c:v>74.088999999999999</c:v>
                </c:pt>
                <c:pt idx="4396" formatCode="0.00">
                  <c:v>74.092000000000013</c:v>
                </c:pt>
                <c:pt idx="4397" formatCode="0.00">
                  <c:v>74.096999999999994</c:v>
                </c:pt>
                <c:pt idx="4398" formatCode="0.00">
                  <c:v>74.084999999999994</c:v>
                </c:pt>
                <c:pt idx="4399" formatCode="0.00">
                  <c:v>74.081999999999994</c:v>
                </c:pt>
                <c:pt idx="4400" formatCode="0.00">
                  <c:v>74.092000000000013</c:v>
                </c:pt>
                <c:pt idx="4401" formatCode="0.00">
                  <c:v>74.085999999999999</c:v>
                </c:pt>
                <c:pt idx="4402" formatCode="0.00">
                  <c:v>74.093999999999994</c:v>
                </c:pt>
                <c:pt idx="4403" formatCode="0.00">
                  <c:v>74.084999999999994</c:v>
                </c:pt>
                <c:pt idx="4404" formatCode="0.00">
                  <c:v>74.087999999999994</c:v>
                </c:pt>
                <c:pt idx="4405" formatCode="0.00">
                  <c:v>74.093000000000004</c:v>
                </c:pt>
                <c:pt idx="4406" formatCode="0.00">
                  <c:v>74.088999999999999</c:v>
                </c:pt>
                <c:pt idx="4407" formatCode="0.00">
                  <c:v>74.081999999999994</c:v>
                </c:pt>
                <c:pt idx="4408" formatCode="0.00">
                  <c:v>74.082999999999998</c:v>
                </c:pt>
                <c:pt idx="4409" formatCode="0.00">
                  <c:v>74.08</c:v>
                </c:pt>
                <c:pt idx="4410" formatCode="0.00">
                  <c:v>74.076999999999998</c:v>
                </c:pt>
                <c:pt idx="4411" formatCode="0.00">
                  <c:v>74.078999999999979</c:v>
                </c:pt>
                <c:pt idx="4412" formatCode="0.00">
                  <c:v>74.078000000000003</c:v>
                </c:pt>
                <c:pt idx="4413" formatCode="0.00">
                  <c:v>74.068000000000012</c:v>
                </c:pt>
                <c:pt idx="4414" formatCode="0.00">
                  <c:v>74.087000000000003</c:v>
                </c:pt>
                <c:pt idx="4415" formatCode="0.00">
                  <c:v>74.084999999999994</c:v>
                </c:pt>
                <c:pt idx="4416" formatCode="0.00">
                  <c:v>74.093000000000004</c:v>
                </c:pt>
                <c:pt idx="4417" formatCode="0.00">
                  <c:v>74.081999999999994</c:v>
                </c:pt>
                <c:pt idx="4418" formatCode="0.00">
                  <c:v>74.081999999999994</c:v>
                </c:pt>
                <c:pt idx="4419" formatCode="0.00">
                  <c:v>74.085999999999999</c:v>
                </c:pt>
                <c:pt idx="4420" formatCode="0.00">
                  <c:v>74.085999999999999</c:v>
                </c:pt>
                <c:pt idx="4421" formatCode="0.00">
                  <c:v>74.09</c:v>
                </c:pt>
                <c:pt idx="4422" formatCode="0.00">
                  <c:v>74.087999999999994</c:v>
                </c:pt>
                <c:pt idx="4423" formatCode="0.00">
                  <c:v>74.09</c:v>
                </c:pt>
                <c:pt idx="4424" formatCode="0.00">
                  <c:v>74.095000000000013</c:v>
                </c:pt>
                <c:pt idx="4425" formatCode="0.00">
                  <c:v>74.099000000000004</c:v>
                </c:pt>
                <c:pt idx="4426" formatCode="0.00">
                  <c:v>74.096000000000004</c:v>
                </c:pt>
                <c:pt idx="4427" formatCode="0.00">
                  <c:v>74.099999999999994</c:v>
                </c:pt>
                <c:pt idx="4428" formatCode="0.00">
                  <c:v>74.093999999999994</c:v>
                </c:pt>
                <c:pt idx="4429" formatCode="0.00">
                  <c:v>74.098000000000013</c:v>
                </c:pt>
                <c:pt idx="4430" formatCode="0.00">
                  <c:v>74.095000000000013</c:v>
                </c:pt>
                <c:pt idx="4431" formatCode="0.00">
                  <c:v>74.09</c:v>
                </c:pt>
                <c:pt idx="4432" formatCode="0.00">
                  <c:v>74.093999999999994</c:v>
                </c:pt>
                <c:pt idx="4433" formatCode="0.00">
                  <c:v>74.098000000000013</c:v>
                </c:pt>
                <c:pt idx="4434" formatCode="0.00">
                  <c:v>74.096999999999994</c:v>
                </c:pt>
                <c:pt idx="4435" formatCode="0.00">
                  <c:v>74.093999999999994</c:v>
                </c:pt>
                <c:pt idx="4436" formatCode="0.00">
                  <c:v>74.09</c:v>
                </c:pt>
                <c:pt idx="4437" formatCode="0.00">
                  <c:v>74.090999999999994</c:v>
                </c:pt>
                <c:pt idx="4438" formatCode="0.00">
                  <c:v>74.084999999999994</c:v>
                </c:pt>
                <c:pt idx="4439" formatCode="0.00">
                  <c:v>74.078000000000003</c:v>
                </c:pt>
                <c:pt idx="4440" formatCode="0.00">
                  <c:v>74.076999999999998</c:v>
                </c:pt>
                <c:pt idx="4441" formatCode="0.00">
                  <c:v>74.076999999999998</c:v>
                </c:pt>
                <c:pt idx="4442" formatCode="0.00">
                  <c:v>74.08</c:v>
                </c:pt>
                <c:pt idx="4443" formatCode="0.00">
                  <c:v>74.070999999999998</c:v>
                </c:pt>
                <c:pt idx="4444" formatCode="0.00">
                  <c:v>74.070999999999998</c:v>
                </c:pt>
                <c:pt idx="4445" formatCode="0.00">
                  <c:v>74.069999999999993</c:v>
                </c:pt>
                <c:pt idx="4446" formatCode="0.00">
                  <c:v>74.06</c:v>
                </c:pt>
                <c:pt idx="4447" formatCode="0.00">
                  <c:v>74.066000000000003</c:v>
                </c:pt>
                <c:pt idx="4448" formatCode="0.00">
                  <c:v>74.066999999999993</c:v>
                </c:pt>
                <c:pt idx="4449" formatCode="0.00">
                  <c:v>74.061000000000007</c:v>
                </c:pt>
                <c:pt idx="4450" formatCode="0.00">
                  <c:v>74.054999999999993</c:v>
                </c:pt>
                <c:pt idx="4451" formatCode="0.00">
                  <c:v>74.06</c:v>
                </c:pt>
                <c:pt idx="4452" formatCode="0.00">
                  <c:v>74.063000000000002</c:v>
                </c:pt>
                <c:pt idx="4453" formatCode="0.00">
                  <c:v>74.057999999999993</c:v>
                </c:pt>
                <c:pt idx="4454" formatCode="0.00">
                  <c:v>74.057999999999993</c:v>
                </c:pt>
                <c:pt idx="4455" formatCode="0.00">
                  <c:v>74.065000000000012</c:v>
                </c:pt>
                <c:pt idx="4456" formatCode="0.00">
                  <c:v>74.066000000000003</c:v>
                </c:pt>
                <c:pt idx="4457" formatCode="0.00">
                  <c:v>74.066000000000003</c:v>
                </c:pt>
                <c:pt idx="4458" formatCode="0.00">
                  <c:v>74.058999999999983</c:v>
                </c:pt>
                <c:pt idx="4459" formatCode="0.00">
                  <c:v>74.058999999999983</c:v>
                </c:pt>
                <c:pt idx="4460" formatCode="0.00">
                  <c:v>74.066999999999993</c:v>
                </c:pt>
                <c:pt idx="4461" formatCode="0.00">
                  <c:v>74.057000000000002</c:v>
                </c:pt>
                <c:pt idx="4462" formatCode="0.00">
                  <c:v>74.057999999999993</c:v>
                </c:pt>
                <c:pt idx="4463" formatCode="0.00">
                  <c:v>74.057999999999993</c:v>
                </c:pt>
                <c:pt idx="4464" formatCode="0.00">
                  <c:v>74.051000000000002</c:v>
                </c:pt>
                <c:pt idx="4465" formatCode="0.00">
                  <c:v>74.057000000000002</c:v>
                </c:pt>
                <c:pt idx="4466" formatCode="0.00">
                  <c:v>74.063999999999993</c:v>
                </c:pt>
                <c:pt idx="4467" formatCode="0.00">
                  <c:v>74.058999999999983</c:v>
                </c:pt>
                <c:pt idx="4468" formatCode="0.00">
                  <c:v>74.054999999999993</c:v>
                </c:pt>
                <c:pt idx="4469" formatCode="0.00">
                  <c:v>74.055999999999983</c:v>
                </c:pt>
                <c:pt idx="4470" formatCode="0.00">
                  <c:v>74.046000000000006</c:v>
                </c:pt>
                <c:pt idx="4471" formatCode="0.00">
                  <c:v>74.052999999999983</c:v>
                </c:pt>
                <c:pt idx="4472" formatCode="0.00">
                  <c:v>74.039000000000001</c:v>
                </c:pt>
                <c:pt idx="4473" formatCode="0.00">
                  <c:v>74.039000000000001</c:v>
                </c:pt>
                <c:pt idx="4474" formatCode="0.00">
                  <c:v>74.046000000000006</c:v>
                </c:pt>
                <c:pt idx="4475" formatCode="0.00">
                  <c:v>74.05</c:v>
                </c:pt>
                <c:pt idx="4476" formatCode="0.00">
                  <c:v>74.046999999999997</c:v>
                </c:pt>
                <c:pt idx="4477" formatCode="0.00">
                  <c:v>74.037000000000006</c:v>
                </c:pt>
                <c:pt idx="4478" formatCode="0.00">
                  <c:v>74.034000000000006</c:v>
                </c:pt>
                <c:pt idx="4479" formatCode="0.00">
                  <c:v>74.037000000000006</c:v>
                </c:pt>
                <c:pt idx="4480" formatCode="0.00">
                  <c:v>74.034999999999997</c:v>
                </c:pt>
                <c:pt idx="4481" formatCode="0.00">
                  <c:v>74.040000000000006</c:v>
                </c:pt>
                <c:pt idx="4482" formatCode="0.00">
                  <c:v>74.036000000000001</c:v>
                </c:pt>
                <c:pt idx="4483" formatCode="0.00">
                  <c:v>74.031000000000006</c:v>
                </c:pt>
                <c:pt idx="4484" formatCode="0.00">
                  <c:v>74.034000000000006</c:v>
                </c:pt>
                <c:pt idx="4485" formatCode="0.00">
                  <c:v>74.039000000000001</c:v>
                </c:pt>
                <c:pt idx="4486" formatCode="0.00">
                  <c:v>74.036000000000001</c:v>
                </c:pt>
                <c:pt idx="4487" formatCode="0.00">
                  <c:v>74.042000000000002</c:v>
                </c:pt>
                <c:pt idx="4488" formatCode="0.00">
                  <c:v>74.031999999999996</c:v>
                </c:pt>
                <c:pt idx="4489" formatCode="0.00">
                  <c:v>74.028999999999982</c:v>
                </c:pt>
                <c:pt idx="4490" formatCode="0.00">
                  <c:v>74.037999999999997</c:v>
                </c:pt>
                <c:pt idx="4491" formatCode="0.00">
                  <c:v>74.031999999999996</c:v>
                </c:pt>
                <c:pt idx="4492" formatCode="0.00">
                  <c:v>74.037000000000006</c:v>
                </c:pt>
                <c:pt idx="4493" formatCode="0.00">
                  <c:v>74.033000000000001</c:v>
                </c:pt>
                <c:pt idx="4494" formatCode="0.00">
                  <c:v>74.042000000000002</c:v>
                </c:pt>
                <c:pt idx="4495" formatCode="0.00">
                  <c:v>74.046999999999997</c:v>
                </c:pt>
                <c:pt idx="4496" formatCode="0.00">
                  <c:v>74.052999999999983</c:v>
                </c:pt>
                <c:pt idx="4497" formatCode="0.00">
                  <c:v>74.051000000000002</c:v>
                </c:pt>
                <c:pt idx="4498" formatCode="0.00">
                  <c:v>74.054000000000002</c:v>
                </c:pt>
                <c:pt idx="4499" formatCode="0.00">
                  <c:v>74.051000000000002</c:v>
                </c:pt>
                <c:pt idx="4500" formatCode="0.00">
                  <c:v>74.057999999999993</c:v>
                </c:pt>
                <c:pt idx="4501" formatCode="0.00">
                  <c:v>74.054000000000002</c:v>
                </c:pt>
                <c:pt idx="4502" formatCode="0.00">
                  <c:v>74.049000000000007</c:v>
                </c:pt>
                <c:pt idx="4503" formatCode="0.00">
                  <c:v>74.049000000000007</c:v>
                </c:pt>
                <c:pt idx="4504" formatCode="0.00">
                  <c:v>74.051999999999992</c:v>
                </c:pt>
                <c:pt idx="4505" formatCode="0.00">
                  <c:v>74.043999999999997</c:v>
                </c:pt>
                <c:pt idx="4506" formatCode="0.00">
                  <c:v>74.043999999999997</c:v>
                </c:pt>
                <c:pt idx="4507" formatCode="0.00">
                  <c:v>74.039000000000001</c:v>
                </c:pt>
                <c:pt idx="4508" formatCode="0.00">
                  <c:v>74.039000000000001</c:v>
                </c:pt>
                <c:pt idx="4509" formatCode="0.00">
                  <c:v>74.027000000000001</c:v>
                </c:pt>
                <c:pt idx="4510" formatCode="0.00">
                  <c:v>74.034000000000006</c:v>
                </c:pt>
                <c:pt idx="4511" formatCode="0.00">
                  <c:v>74.037999999999997</c:v>
                </c:pt>
                <c:pt idx="4512" formatCode="0.00">
                  <c:v>74.031999999999996</c:v>
                </c:pt>
                <c:pt idx="4513" formatCode="0.00">
                  <c:v>74.031999999999996</c:v>
                </c:pt>
                <c:pt idx="4514" formatCode="0.00">
                  <c:v>74.034999999999997</c:v>
                </c:pt>
                <c:pt idx="4515" formatCode="0.00">
                  <c:v>74.024000000000001</c:v>
                </c:pt>
                <c:pt idx="4516" formatCode="0.00">
                  <c:v>74.021000000000001</c:v>
                </c:pt>
                <c:pt idx="4517" formatCode="0.00">
                  <c:v>74.031999999999996</c:v>
                </c:pt>
                <c:pt idx="4518" formatCode="0.00">
                  <c:v>74.025999999999982</c:v>
                </c:pt>
                <c:pt idx="4519" formatCode="0.00">
                  <c:v>74.022999999999982</c:v>
                </c:pt>
                <c:pt idx="4520" formatCode="0.00">
                  <c:v>74.027999999999992</c:v>
                </c:pt>
                <c:pt idx="4521" formatCode="0.00">
                  <c:v>74.022999999999982</c:v>
                </c:pt>
                <c:pt idx="4522" formatCode="0.00">
                  <c:v>74.022999999999982</c:v>
                </c:pt>
                <c:pt idx="4523" formatCode="0.00">
                  <c:v>74.028999999999982</c:v>
                </c:pt>
                <c:pt idx="4524" formatCode="0.00">
                  <c:v>74.024999999999991</c:v>
                </c:pt>
                <c:pt idx="4525" formatCode="0.00">
                  <c:v>74.034000000000006</c:v>
                </c:pt>
                <c:pt idx="4526" formatCode="0.00">
                  <c:v>74.019000000000005</c:v>
                </c:pt>
                <c:pt idx="4527" formatCode="0.00">
                  <c:v>74.028999999999982</c:v>
                </c:pt>
                <c:pt idx="4528" formatCode="0.00">
                  <c:v>74.021000000000001</c:v>
                </c:pt>
                <c:pt idx="4529" formatCode="0.00">
                  <c:v>74.024999999999991</c:v>
                </c:pt>
                <c:pt idx="4530" formatCode="0.00">
                  <c:v>74.031000000000006</c:v>
                </c:pt>
                <c:pt idx="4531" formatCode="0.00">
                  <c:v>74.031999999999996</c:v>
                </c:pt>
                <c:pt idx="4532" formatCode="0.00">
                  <c:v>74.036000000000001</c:v>
                </c:pt>
                <c:pt idx="4533" formatCode="0.00">
                  <c:v>74.03</c:v>
                </c:pt>
                <c:pt idx="4537" formatCode="0.00">
                  <c:v>74.027999999999992</c:v>
                </c:pt>
                <c:pt idx="4538" formatCode="0.00">
                  <c:v>74.033000000000001</c:v>
                </c:pt>
                <c:pt idx="4539" formatCode="0.00">
                  <c:v>74.027000000000001</c:v>
                </c:pt>
                <c:pt idx="4540" formatCode="0.00">
                  <c:v>74.025999999999982</c:v>
                </c:pt>
                <c:pt idx="4541" formatCode="0.00">
                  <c:v>74.034000000000006</c:v>
                </c:pt>
                <c:pt idx="4542" formatCode="0.00">
                  <c:v>74.033000000000001</c:v>
                </c:pt>
                <c:pt idx="4543" formatCode="0.00">
                  <c:v>74.031999999999996</c:v>
                </c:pt>
                <c:pt idx="4544" formatCode="0.00">
                  <c:v>74.036000000000001</c:v>
                </c:pt>
                <c:pt idx="4545" formatCode="0.00">
                  <c:v>74.022999999999982</c:v>
                </c:pt>
                <c:pt idx="4546" formatCode="0.00">
                  <c:v>74.022999999999982</c:v>
                </c:pt>
                <c:pt idx="4547" formatCode="0.00">
                  <c:v>74.02</c:v>
                </c:pt>
                <c:pt idx="4548" formatCode="0.00">
                  <c:v>74.021999999999991</c:v>
                </c:pt>
                <c:pt idx="4549" formatCode="0.00">
                  <c:v>74.019000000000005</c:v>
                </c:pt>
                <c:pt idx="4550" formatCode="0.00">
                  <c:v>74.025999999999982</c:v>
                </c:pt>
                <c:pt idx="4551" formatCode="0.00">
                  <c:v>74.024999999999991</c:v>
                </c:pt>
                <c:pt idx="4552" formatCode="0.00">
                  <c:v>74.016999999999996</c:v>
                </c:pt>
                <c:pt idx="4553" formatCode="0.00">
                  <c:v>74.007999999999996</c:v>
                </c:pt>
                <c:pt idx="4554" formatCode="0.00">
                  <c:v>74.010000000000005</c:v>
                </c:pt>
                <c:pt idx="4555" formatCode="0.00">
                  <c:v>74.004999999999995</c:v>
                </c:pt>
                <c:pt idx="4556" formatCode="0.00">
                  <c:v>74.013000000000005</c:v>
                </c:pt>
                <c:pt idx="4557" formatCode="0.00">
                  <c:v>74.007999999999996</c:v>
                </c:pt>
                <c:pt idx="4558" formatCode="0.00">
                  <c:v>74.004999999999995</c:v>
                </c:pt>
                <c:pt idx="4559" formatCode="0.00">
                  <c:v>74.007999999999996</c:v>
                </c:pt>
                <c:pt idx="4560" formatCode="0.00">
                  <c:v>74.001999999999995</c:v>
                </c:pt>
                <c:pt idx="4561" formatCode="0.00">
                  <c:v>73.997000000000085</c:v>
                </c:pt>
                <c:pt idx="4562" formatCode="0.00">
                  <c:v>74.010999999999996</c:v>
                </c:pt>
                <c:pt idx="4563" formatCode="0.00">
                  <c:v>74.001000000000005</c:v>
                </c:pt>
                <c:pt idx="4564" formatCode="0.00">
                  <c:v>74.006</c:v>
                </c:pt>
                <c:pt idx="4565" formatCode="0.00">
                  <c:v>74.006</c:v>
                </c:pt>
                <c:pt idx="4566" formatCode="0.00">
                  <c:v>74.010000000000005</c:v>
                </c:pt>
                <c:pt idx="4567" formatCode="0.00">
                  <c:v>74.018000000000001</c:v>
                </c:pt>
                <c:pt idx="4568" formatCode="0.00">
                  <c:v>74.007999999999996</c:v>
                </c:pt>
                <c:pt idx="4569" formatCode="0.00">
                  <c:v>74.010999999999996</c:v>
                </c:pt>
                <c:pt idx="4570" formatCode="0.00">
                  <c:v>74.015000000000001</c:v>
                </c:pt>
                <c:pt idx="4571" formatCode="0.00">
                  <c:v>74.019000000000005</c:v>
                </c:pt>
                <c:pt idx="4572" formatCode="0.00">
                  <c:v>74.02</c:v>
                </c:pt>
                <c:pt idx="4573" formatCode="0.00">
                  <c:v>74.018000000000001</c:v>
                </c:pt>
                <c:pt idx="4574" formatCode="0.00">
                  <c:v>74.021000000000001</c:v>
                </c:pt>
                <c:pt idx="4575" formatCode="0.00">
                  <c:v>74.016999999999996</c:v>
                </c:pt>
                <c:pt idx="4576" formatCode="0.00">
                  <c:v>74.016000000000005</c:v>
                </c:pt>
                <c:pt idx="4577" formatCode="0.00">
                  <c:v>74.018000000000001</c:v>
                </c:pt>
                <c:pt idx="4578" formatCode="0.00">
                  <c:v>74.027999999999992</c:v>
                </c:pt>
                <c:pt idx="4579" formatCode="0.00">
                  <c:v>74.016999999999996</c:v>
                </c:pt>
                <c:pt idx="4580" formatCode="0.00">
                  <c:v>74.013000000000005</c:v>
                </c:pt>
                <c:pt idx="4581" formatCode="0.00">
                  <c:v>74.007000000000005</c:v>
                </c:pt>
                <c:pt idx="4582" formatCode="0.00">
                  <c:v>74.003</c:v>
                </c:pt>
                <c:pt idx="4583" formatCode="0.00">
                  <c:v>74.001999999999995</c:v>
                </c:pt>
                <c:pt idx="4584" formatCode="0.00">
                  <c:v>74.007000000000005</c:v>
                </c:pt>
                <c:pt idx="4585" formatCode="0.00">
                  <c:v>73.995999999999995</c:v>
                </c:pt>
                <c:pt idx="4586" formatCode="0.00">
                  <c:v>74.006</c:v>
                </c:pt>
                <c:pt idx="4587" formatCode="0.00">
                  <c:v>74.007999999999996</c:v>
                </c:pt>
                <c:pt idx="4588" formatCode="0.00">
                  <c:v>74.013999999999996</c:v>
                </c:pt>
                <c:pt idx="4589" formatCode="0.00">
                  <c:v>74.006</c:v>
                </c:pt>
                <c:pt idx="4590" formatCode="0.00">
                  <c:v>74.013999999999996</c:v>
                </c:pt>
                <c:pt idx="4591" formatCode="0.00">
                  <c:v>74.010000000000005</c:v>
                </c:pt>
                <c:pt idx="4592" formatCode="0.00">
                  <c:v>74.015000000000001</c:v>
                </c:pt>
                <c:pt idx="4593" formatCode="0.00">
                  <c:v>74.013999999999996</c:v>
                </c:pt>
                <c:pt idx="4594" formatCode="0.00">
                  <c:v>74.015000000000001</c:v>
                </c:pt>
                <c:pt idx="4595" formatCode="0.00">
                  <c:v>74.003</c:v>
                </c:pt>
                <c:pt idx="4596" formatCode="0.00">
                  <c:v>74.015000000000001</c:v>
                </c:pt>
                <c:pt idx="4597" formatCode="0.00">
                  <c:v>74.016999999999996</c:v>
                </c:pt>
                <c:pt idx="4598" formatCode="0.00">
                  <c:v>74.016999999999996</c:v>
                </c:pt>
                <c:pt idx="4599" formatCode="0.00">
                  <c:v>74.016999999999996</c:v>
                </c:pt>
                <c:pt idx="4600" formatCode="0.00">
                  <c:v>74.013999999999996</c:v>
                </c:pt>
                <c:pt idx="4601" formatCode="0.00">
                  <c:v>74.010999999999996</c:v>
                </c:pt>
                <c:pt idx="4602" formatCode="0.00">
                  <c:v>74.012</c:v>
                </c:pt>
                <c:pt idx="4603" formatCode="0.00">
                  <c:v>74.016000000000005</c:v>
                </c:pt>
                <c:pt idx="4604" formatCode="0.00">
                  <c:v>74.013999999999996</c:v>
                </c:pt>
                <c:pt idx="4605" formatCode="0.00">
                  <c:v>74.024000000000001</c:v>
                </c:pt>
                <c:pt idx="4606" formatCode="0.00">
                  <c:v>74.018000000000001</c:v>
                </c:pt>
                <c:pt idx="4607" formatCode="0.00">
                  <c:v>74.016999999999996</c:v>
                </c:pt>
                <c:pt idx="4608" formatCode="0.00">
                  <c:v>74.016999999999996</c:v>
                </c:pt>
                <c:pt idx="4609" formatCode="0.00">
                  <c:v>74.018000000000001</c:v>
                </c:pt>
                <c:pt idx="4610" formatCode="0.00">
                  <c:v>74.022999999999982</c:v>
                </c:pt>
                <c:pt idx="4611" formatCode="0.00">
                  <c:v>74.018000000000001</c:v>
                </c:pt>
                <c:pt idx="4612" formatCode="0.00">
                  <c:v>74.018000000000001</c:v>
                </c:pt>
                <c:pt idx="4613" formatCode="0.00">
                  <c:v>74.025999999999982</c:v>
                </c:pt>
                <c:pt idx="4614" formatCode="0.00">
                  <c:v>74.02</c:v>
                </c:pt>
                <c:pt idx="4615" formatCode="0.00">
                  <c:v>74.019000000000005</c:v>
                </c:pt>
                <c:pt idx="4616" formatCode="0.00">
                  <c:v>74.016000000000005</c:v>
                </c:pt>
                <c:pt idx="4617" formatCode="0.00">
                  <c:v>74.016999999999996</c:v>
                </c:pt>
                <c:pt idx="4618" formatCode="0.00">
                  <c:v>74.018000000000001</c:v>
                </c:pt>
                <c:pt idx="4619" formatCode="0.00">
                  <c:v>74.007999999999996</c:v>
                </c:pt>
                <c:pt idx="4620" formatCode="0.00">
                  <c:v>74.015000000000001</c:v>
                </c:pt>
                <c:pt idx="4621" formatCode="0.00">
                  <c:v>74.012</c:v>
                </c:pt>
                <c:pt idx="4622" formatCode="0.00">
                  <c:v>74.004999999999995</c:v>
                </c:pt>
                <c:pt idx="4623" formatCode="0.00">
                  <c:v>74.013000000000005</c:v>
                </c:pt>
                <c:pt idx="4624" formatCode="0.00">
                  <c:v>74.006</c:v>
                </c:pt>
                <c:pt idx="4625" formatCode="0.00">
                  <c:v>74.001999999999995</c:v>
                </c:pt>
                <c:pt idx="4626" formatCode="0.00">
                  <c:v>73.998999999999995</c:v>
                </c:pt>
                <c:pt idx="4627" formatCode="0.00">
                  <c:v>74.001000000000005</c:v>
                </c:pt>
                <c:pt idx="4628" formatCode="0.00">
                  <c:v>73.989999999999995</c:v>
                </c:pt>
                <c:pt idx="4629" formatCode="0.00">
                  <c:v>73.995000000000005</c:v>
                </c:pt>
                <c:pt idx="4630" formatCode="0.00">
                  <c:v>73.994000000000085</c:v>
                </c:pt>
                <c:pt idx="4631" formatCode="0.00">
                  <c:v>73.998000000000005</c:v>
                </c:pt>
                <c:pt idx="4632" formatCode="0.00">
                  <c:v>74.001000000000005</c:v>
                </c:pt>
                <c:pt idx="4633" formatCode="0.00">
                  <c:v>74.001000000000005</c:v>
                </c:pt>
                <c:pt idx="4634" formatCode="0.00">
                  <c:v>74.004000000000005</c:v>
                </c:pt>
                <c:pt idx="4635" formatCode="0.00">
                  <c:v>74.010999999999996</c:v>
                </c:pt>
                <c:pt idx="4636" formatCode="0.00">
                  <c:v>74.003</c:v>
                </c:pt>
                <c:pt idx="4637" formatCode="0.00">
                  <c:v>74.001000000000005</c:v>
                </c:pt>
                <c:pt idx="4638" formatCode="0.00">
                  <c:v>74.015000000000001</c:v>
                </c:pt>
                <c:pt idx="4639" formatCode="0.00">
                  <c:v>74.016000000000005</c:v>
                </c:pt>
                <c:pt idx="4640" formatCode="0.00">
                  <c:v>74.022999999999982</c:v>
                </c:pt>
                <c:pt idx="4641" formatCode="0.00">
                  <c:v>74.02</c:v>
                </c:pt>
                <c:pt idx="4642" formatCode="0.00">
                  <c:v>74.024000000000001</c:v>
                </c:pt>
                <c:pt idx="4643" formatCode="0.00">
                  <c:v>74.024999999999991</c:v>
                </c:pt>
                <c:pt idx="4644" formatCode="0.00">
                  <c:v>74.025999999999982</c:v>
                </c:pt>
                <c:pt idx="4645" formatCode="0.00">
                  <c:v>74.037999999999997</c:v>
                </c:pt>
                <c:pt idx="4646" formatCode="0.00">
                  <c:v>74.034000000000006</c:v>
                </c:pt>
                <c:pt idx="4647" formatCode="0.00">
                  <c:v>74.027999999999992</c:v>
                </c:pt>
                <c:pt idx="4648" formatCode="0.00">
                  <c:v>74.034999999999997</c:v>
                </c:pt>
                <c:pt idx="4649" formatCode="0.00">
                  <c:v>74.028999999999982</c:v>
                </c:pt>
                <c:pt idx="4650" formatCode="0.00">
                  <c:v>74.033000000000001</c:v>
                </c:pt>
                <c:pt idx="4651" formatCode="0.00">
                  <c:v>74.027000000000001</c:v>
                </c:pt>
                <c:pt idx="4652" formatCode="0.00">
                  <c:v>74.039000000000001</c:v>
                </c:pt>
                <c:pt idx="4653" formatCode="0.00">
                  <c:v>74.031000000000006</c:v>
                </c:pt>
                <c:pt idx="4654" formatCode="0.00">
                  <c:v>74.031999999999996</c:v>
                </c:pt>
                <c:pt idx="4655" formatCode="0.00">
                  <c:v>74.036000000000001</c:v>
                </c:pt>
                <c:pt idx="4656" formatCode="0.00">
                  <c:v>74.039000000000001</c:v>
                </c:pt>
                <c:pt idx="4657" formatCode="0.00">
                  <c:v>74.033000000000001</c:v>
                </c:pt>
                <c:pt idx="4658" formatCode="0.00">
                  <c:v>74.031000000000006</c:v>
                </c:pt>
                <c:pt idx="4659" formatCode="0.00">
                  <c:v>74.024000000000001</c:v>
                </c:pt>
                <c:pt idx="4660" formatCode="0.00">
                  <c:v>74.021000000000001</c:v>
                </c:pt>
                <c:pt idx="4661" formatCode="0.00">
                  <c:v>74.025999999999982</c:v>
                </c:pt>
                <c:pt idx="4662" formatCode="0.00">
                  <c:v>74.02</c:v>
                </c:pt>
                <c:pt idx="4663" formatCode="0.00">
                  <c:v>74.021999999999991</c:v>
                </c:pt>
                <c:pt idx="4664" formatCode="0.00">
                  <c:v>74.027000000000001</c:v>
                </c:pt>
                <c:pt idx="4665" formatCode="0.00">
                  <c:v>74.031000000000006</c:v>
                </c:pt>
                <c:pt idx="4666" formatCode="0.00">
                  <c:v>74.031000000000006</c:v>
                </c:pt>
                <c:pt idx="4667" formatCode="0.00">
                  <c:v>74.031000000000006</c:v>
                </c:pt>
                <c:pt idx="4668" formatCode="0.00">
                  <c:v>74.022999999999982</c:v>
                </c:pt>
                <c:pt idx="4669" formatCode="0.00">
                  <c:v>74.024000000000001</c:v>
                </c:pt>
                <c:pt idx="4670" formatCode="0.00">
                  <c:v>74.027000000000001</c:v>
                </c:pt>
                <c:pt idx="4671" formatCode="0.00">
                  <c:v>74.02</c:v>
                </c:pt>
                <c:pt idx="4672" formatCode="0.00">
                  <c:v>74.021000000000001</c:v>
                </c:pt>
                <c:pt idx="4673" formatCode="0.00">
                  <c:v>74.031000000000006</c:v>
                </c:pt>
                <c:pt idx="4674" formatCode="0.00">
                  <c:v>74.027999999999992</c:v>
                </c:pt>
                <c:pt idx="4675" formatCode="0.00">
                  <c:v>74.031999999999996</c:v>
                </c:pt>
                <c:pt idx="4676" formatCode="0.00">
                  <c:v>74.043999999999997</c:v>
                </c:pt>
                <c:pt idx="4677" formatCode="0.00">
                  <c:v>74.046000000000006</c:v>
                </c:pt>
                <c:pt idx="4678" formatCode="0.00">
                  <c:v>74.054000000000002</c:v>
                </c:pt>
                <c:pt idx="4679" formatCode="0.00">
                  <c:v>74.043000000000006</c:v>
                </c:pt>
                <c:pt idx="4680" formatCode="0.00">
                  <c:v>74.06</c:v>
                </c:pt>
                <c:pt idx="4681" formatCode="0.00">
                  <c:v>74.063000000000002</c:v>
                </c:pt>
                <c:pt idx="4682" formatCode="0.00">
                  <c:v>74.075999999999979</c:v>
                </c:pt>
                <c:pt idx="4683" formatCode="0.00">
                  <c:v>74.084999999999994</c:v>
                </c:pt>
                <c:pt idx="4684" formatCode="0.00">
                  <c:v>74.100999999999999</c:v>
                </c:pt>
                <c:pt idx="4685" formatCode="0.00">
                  <c:v>74.10499999999999</c:v>
                </c:pt>
                <c:pt idx="4686" formatCode="0.00">
                  <c:v>74.106999999999999</c:v>
                </c:pt>
                <c:pt idx="4687" formatCode="0.00">
                  <c:v>74.116</c:v>
                </c:pt>
                <c:pt idx="4688" formatCode="0.00">
                  <c:v>74.120999999999981</c:v>
                </c:pt>
                <c:pt idx="4689" formatCode="0.00">
                  <c:v>74.124999999999986</c:v>
                </c:pt>
                <c:pt idx="4690" formatCode="0.00">
                  <c:v>74.135999999999981</c:v>
                </c:pt>
                <c:pt idx="4691" formatCode="0.00">
                  <c:v>74.146000000000001</c:v>
                </c:pt>
                <c:pt idx="4692" formatCode="0.00">
                  <c:v>74.154999999999987</c:v>
                </c:pt>
                <c:pt idx="4693" formatCode="0.00">
                  <c:v>74.156999999999982</c:v>
                </c:pt>
                <c:pt idx="4694" formatCode="0.00">
                  <c:v>74.161000000000001</c:v>
                </c:pt>
                <c:pt idx="4695" formatCode="0.00">
                  <c:v>74.171999999999983</c:v>
                </c:pt>
                <c:pt idx="4696" formatCode="0.00">
                  <c:v>74.168999999999983</c:v>
                </c:pt>
                <c:pt idx="4697" formatCode="0.00">
                  <c:v>74.182999999999979</c:v>
                </c:pt>
                <c:pt idx="4698" formatCode="0.00">
                  <c:v>74.172999999999988</c:v>
                </c:pt>
                <c:pt idx="4699" formatCode="0.00">
                  <c:v>74.169999999999987</c:v>
                </c:pt>
                <c:pt idx="4700" formatCode="0.00">
                  <c:v>74.178999999999988</c:v>
                </c:pt>
                <c:pt idx="4701" formatCode="0.00">
                  <c:v>74.170999999999978</c:v>
                </c:pt>
                <c:pt idx="4702" formatCode="0.00">
                  <c:v>74.171999999999983</c:v>
                </c:pt>
                <c:pt idx="4703" formatCode="0.00">
                  <c:v>74.162999999999982</c:v>
                </c:pt>
                <c:pt idx="4704" formatCode="0.00">
                  <c:v>74.173999999999978</c:v>
                </c:pt>
                <c:pt idx="4705" formatCode="0.00">
                  <c:v>74.173999999999978</c:v>
                </c:pt>
                <c:pt idx="4706" formatCode="0.00">
                  <c:v>74.168999999999983</c:v>
                </c:pt>
                <c:pt idx="4707" formatCode="0.00">
                  <c:v>74.170999999999978</c:v>
                </c:pt>
                <c:pt idx="4708" formatCode="0.00">
                  <c:v>74.165999999999983</c:v>
                </c:pt>
                <c:pt idx="4709" formatCode="0.00">
                  <c:v>74.164000000000001</c:v>
                </c:pt>
                <c:pt idx="4710" formatCode="0.00">
                  <c:v>74.164000000000001</c:v>
                </c:pt>
                <c:pt idx="4711" formatCode="0.00">
                  <c:v>74.161000000000001</c:v>
                </c:pt>
                <c:pt idx="4712" formatCode="0.00">
                  <c:v>74.165999999999983</c:v>
                </c:pt>
                <c:pt idx="4713" formatCode="0.00">
                  <c:v>74.167000000000002</c:v>
                </c:pt>
                <c:pt idx="4714" formatCode="0.00">
                  <c:v>74.169999999999987</c:v>
                </c:pt>
                <c:pt idx="4715" formatCode="0.00">
                  <c:v>74.156999999999982</c:v>
                </c:pt>
                <c:pt idx="4716" formatCode="0.00">
                  <c:v>74.161000000000001</c:v>
                </c:pt>
                <c:pt idx="4717" formatCode="0.00">
                  <c:v>74.161000000000001</c:v>
                </c:pt>
                <c:pt idx="4718" formatCode="0.00">
                  <c:v>74.162999999999982</c:v>
                </c:pt>
                <c:pt idx="4719" formatCode="0.00">
                  <c:v>74.156999999999982</c:v>
                </c:pt>
                <c:pt idx="4720" formatCode="0.00">
                  <c:v>74.149000000000001</c:v>
                </c:pt>
                <c:pt idx="4721" formatCode="0.00">
                  <c:v>74.147999999999996</c:v>
                </c:pt>
                <c:pt idx="4722" formatCode="0.00">
                  <c:v>74.144999999999996</c:v>
                </c:pt>
                <c:pt idx="4723" formatCode="0.00">
                  <c:v>74.135999999999981</c:v>
                </c:pt>
                <c:pt idx="4724" formatCode="0.00">
                  <c:v>74.131999999999991</c:v>
                </c:pt>
                <c:pt idx="4725" formatCode="0.00">
                  <c:v>74.121999999999986</c:v>
                </c:pt>
                <c:pt idx="4726" formatCode="0.00">
                  <c:v>74.126999999999981</c:v>
                </c:pt>
                <c:pt idx="4727" formatCode="0.00">
                  <c:v>74.116</c:v>
                </c:pt>
                <c:pt idx="4728" formatCode="0.00">
                  <c:v>74.103999999999999</c:v>
                </c:pt>
                <c:pt idx="4729" formatCode="0.00">
                  <c:v>74.10199999999999</c:v>
                </c:pt>
                <c:pt idx="4730" formatCode="0.00">
                  <c:v>74.093000000000004</c:v>
                </c:pt>
                <c:pt idx="4731" formatCode="0.00">
                  <c:v>74.11</c:v>
                </c:pt>
                <c:pt idx="4732" formatCode="0.00">
                  <c:v>74.116</c:v>
                </c:pt>
                <c:pt idx="4733" formatCode="0.00">
                  <c:v>74.103999999999999</c:v>
                </c:pt>
                <c:pt idx="4734" formatCode="0.00">
                  <c:v>74.111000000000004</c:v>
                </c:pt>
                <c:pt idx="4735" formatCode="0.00">
                  <c:v>74.11</c:v>
                </c:pt>
                <c:pt idx="4736" formatCode="0.00">
                  <c:v>74.10499999999999</c:v>
                </c:pt>
                <c:pt idx="4737" formatCode="0.00">
                  <c:v>74.10499999999999</c:v>
                </c:pt>
                <c:pt idx="4738" formatCode="0.00">
                  <c:v>74.103999999999999</c:v>
                </c:pt>
                <c:pt idx="4739" formatCode="0.00">
                  <c:v>74.10299999999998</c:v>
                </c:pt>
                <c:pt idx="4740" formatCode="0.00">
                  <c:v>74.10899999999998</c:v>
                </c:pt>
                <c:pt idx="4741" formatCode="0.00">
                  <c:v>74.10499999999999</c:v>
                </c:pt>
                <c:pt idx="4742" formatCode="0.00">
                  <c:v>74.099000000000004</c:v>
                </c:pt>
                <c:pt idx="4743" formatCode="0.00">
                  <c:v>74.087000000000003</c:v>
                </c:pt>
                <c:pt idx="4744" formatCode="0.00">
                  <c:v>74.092000000000013</c:v>
                </c:pt>
                <c:pt idx="4745" formatCode="0.00">
                  <c:v>74.092000000000013</c:v>
                </c:pt>
                <c:pt idx="4746" formatCode="0.00">
                  <c:v>74.087999999999994</c:v>
                </c:pt>
                <c:pt idx="4747" formatCode="0.00">
                  <c:v>74.096999999999994</c:v>
                </c:pt>
                <c:pt idx="4748" formatCode="0.00">
                  <c:v>74.093999999999994</c:v>
                </c:pt>
                <c:pt idx="4749" formatCode="0.00">
                  <c:v>74.087000000000003</c:v>
                </c:pt>
                <c:pt idx="4750" formatCode="0.00">
                  <c:v>74.095000000000013</c:v>
                </c:pt>
                <c:pt idx="4751" formatCode="0.00">
                  <c:v>74.084999999999994</c:v>
                </c:pt>
                <c:pt idx="4752" formatCode="0.00">
                  <c:v>74.09</c:v>
                </c:pt>
                <c:pt idx="4753" formatCode="0.00">
                  <c:v>74.084999999999994</c:v>
                </c:pt>
                <c:pt idx="4754" formatCode="0.00">
                  <c:v>74.072999999999979</c:v>
                </c:pt>
                <c:pt idx="4755" formatCode="0.00">
                  <c:v>74.078999999999979</c:v>
                </c:pt>
                <c:pt idx="4756" formatCode="0.00">
                  <c:v>74.075999999999979</c:v>
                </c:pt>
                <c:pt idx="4757" formatCode="0.00">
                  <c:v>74.070999999999998</c:v>
                </c:pt>
                <c:pt idx="4758" formatCode="0.00">
                  <c:v>74.075000000000003</c:v>
                </c:pt>
                <c:pt idx="4759" formatCode="0.00">
                  <c:v>74.075000000000003</c:v>
                </c:pt>
                <c:pt idx="4760" formatCode="0.00">
                  <c:v>74.068000000000012</c:v>
                </c:pt>
                <c:pt idx="4761" formatCode="0.00">
                  <c:v>74.075999999999979</c:v>
                </c:pt>
                <c:pt idx="4762" formatCode="0.00">
                  <c:v>74.075999999999979</c:v>
                </c:pt>
                <c:pt idx="4763" formatCode="0.00">
                  <c:v>74.081999999999994</c:v>
                </c:pt>
                <c:pt idx="4764" formatCode="0.00">
                  <c:v>74.095000000000013</c:v>
                </c:pt>
                <c:pt idx="4765" formatCode="0.00">
                  <c:v>74.088999999999999</c:v>
                </c:pt>
                <c:pt idx="4766" formatCode="0.00">
                  <c:v>74.099000000000004</c:v>
                </c:pt>
                <c:pt idx="4767" formatCode="0.00">
                  <c:v>74.100999999999999</c:v>
                </c:pt>
                <c:pt idx="4768" formatCode="0.00">
                  <c:v>74.10599999999998</c:v>
                </c:pt>
                <c:pt idx="4769" formatCode="0.00">
                  <c:v>74.116</c:v>
                </c:pt>
                <c:pt idx="4770" formatCode="0.00">
                  <c:v>74.121999999999986</c:v>
                </c:pt>
                <c:pt idx="4771" formatCode="0.00">
                  <c:v>74.123999999999981</c:v>
                </c:pt>
                <c:pt idx="4772" formatCode="0.00">
                  <c:v>74.124999999999986</c:v>
                </c:pt>
                <c:pt idx="4773" formatCode="0.00">
                  <c:v>74.131</c:v>
                </c:pt>
                <c:pt idx="4774" formatCode="0.00">
                  <c:v>74.137999999999991</c:v>
                </c:pt>
                <c:pt idx="4775" formatCode="0.00">
                  <c:v>74.141000000000005</c:v>
                </c:pt>
                <c:pt idx="4776" formatCode="0.00">
                  <c:v>74.150999999999982</c:v>
                </c:pt>
                <c:pt idx="4777" formatCode="0.00">
                  <c:v>74.154999999999987</c:v>
                </c:pt>
                <c:pt idx="4778" formatCode="0.00">
                  <c:v>74.167000000000002</c:v>
                </c:pt>
                <c:pt idx="4779" formatCode="0.00">
                  <c:v>74.172999999999988</c:v>
                </c:pt>
                <c:pt idx="4780" formatCode="0.00">
                  <c:v>74.175999999999988</c:v>
                </c:pt>
                <c:pt idx="4781" formatCode="0.00">
                  <c:v>74.183999999999983</c:v>
                </c:pt>
                <c:pt idx="4782" formatCode="0.00">
                  <c:v>74.197000000000003</c:v>
                </c:pt>
                <c:pt idx="4783" formatCode="0.00">
                  <c:v>74.192999999999998</c:v>
                </c:pt>
                <c:pt idx="4784" formatCode="0.00">
                  <c:v>74.198999999999998</c:v>
                </c:pt>
                <c:pt idx="4785" formatCode="0.00">
                  <c:v>74.200999999999993</c:v>
                </c:pt>
                <c:pt idx="4786" formatCode="0.00">
                  <c:v>74.205000000000013</c:v>
                </c:pt>
                <c:pt idx="4787" formatCode="0.00">
                  <c:v>74.215000000000003</c:v>
                </c:pt>
                <c:pt idx="4788" formatCode="0.00">
                  <c:v>74.224000000000004</c:v>
                </c:pt>
                <c:pt idx="4789" formatCode="0.00">
                  <c:v>74.221999999999994</c:v>
                </c:pt>
                <c:pt idx="4790" formatCode="0.00">
                  <c:v>74.221000000000004</c:v>
                </c:pt>
                <c:pt idx="4791" formatCode="0.00">
                  <c:v>74.225999999999999</c:v>
                </c:pt>
                <c:pt idx="4792" formatCode="0.00">
                  <c:v>74.224999999999994</c:v>
                </c:pt>
                <c:pt idx="4793" formatCode="0.00">
                  <c:v>74.233000000000004</c:v>
                </c:pt>
                <c:pt idx="4794" formatCode="0.00">
                  <c:v>74.230999999999995</c:v>
                </c:pt>
                <c:pt idx="4795" formatCode="0.00">
                  <c:v>74.236000000000004</c:v>
                </c:pt>
                <c:pt idx="4796" formatCode="0.00">
                  <c:v>74.242000000000004</c:v>
                </c:pt>
                <c:pt idx="4797" formatCode="0.00">
                  <c:v>74.239999999999995</c:v>
                </c:pt>
                <c:pt idx="4798" formatCode="0.00">
                  <c:v>74.236999999999995</c:v>
                </c:pt>
                <c:pt idx="4799" formatCode="0.00">
                  <c:v>74.245999999999995</c:v>
                </c:pt>
                <c:pt idx="4800" formatCode="0.00">
                  <c:v>74.242999999999995</c:v>
                </c:pt>
                <c:pt idx="4801" formatCode="0.00">
                  <c:v>74.251999999999995</c:v>
                </c:pt>
                <c:pt idx="4802" formatCode="0.00">
                  <c:v>74.251000000000005</c:v>
                </c:pt>
                <c:pt idx="4803" formatCode="0.00">
                  <c:v>74.248000000000005</c:v>
                </c:pt>
                <c:pt idx="4804" formatCode="0.00">
                  <c:v>74.251000000000005</c:v>
                </c:pt>
                <c:pt idx="4805" formatCode="0.00">
                  <c:v>74.245999999999995</c:v>
                </c:pt>
                <c:pt idx="4806" formatCode="0.00">
                  <c:v>74.248999999999995</c:v>
                </c:pt>
                <c:pt idx="4807" formatCode="0.00">
                  <c:v>74.259</c:v>
                </c:pt>
                <c:pt idx="4808" formatCode="0.00">
                  <c:v>74.254000000000005</c:v>
                </c:pt>
                <c:pt idx="4809" formatCode="0.00">
                  <c:v>74.253</c:v>
                </c:pt>
                <c:pt idx="4810" formatCode="0.00">
                  <c:v>74.251000000000005</c:v>
                </c:pt>
                <c:pt idx="4811" formatCode="0.00">
                  <c:v>74.257999999999996</c:v>
                </c:pt>
                <c:pt idx="4812" formatCode="0.00">
                  <c:v>74.260999999999996</c:v>
                </c:pt>
                <c:pt idx="4813" formatCode="0.00">
                  <c:v>74.263000000000005</c:v>
                </c:pt>
                <c:pt idx="4814" formatCode="0.00">
                  <c:v>74.263999999999996</c:v>
                </c:pt>
                <c:pt idx="4815" formatCode="0.00">
                  <c:v>74.263999999999996</c:v>
                </c:pt>
                <c:pt idx="4816" formatCode="0.00">
                  <c:v>74.265000000000001</c:v>
                </c:pt>
                <c:pt idx="4817" formatCode="0.00">
                  <c:v>74.27</c:v>
                </c:pt>
                <c:pt idx="4818" formatCode="0.00">
                  <c:v>74.260999999999996</c:v>
                </c:pt>
                <c:pt idx="4819" formatCode="0.00">
                  <c:v>74.266999999999996</c:v>
                </c:pt>
                <c:pt idx="4820" formatCode="0.00">
                  <c:v>74.269000000000005</c:v>
                </c:pt>
                <c:pt idx="4821" formatCode="0.00">
                  <c:v>74.266000000000005</c:v>
                </c:pt>
                <c:pt idx="4822" formatCode="0.00">
                  <c:v>74.256</c:v>
                </c:pt>
                <c:pt idx="4823" formatCode="0.00">
                  <c:v>74.254000000000005</c:v>
                </c:pt>
                <c:pt idx="4824" formatCode="0.00">
                  <c:v>74.248999999999995</c:v>
                </c:pt>
                <c:pt idx="4825" formatCode="0.00">
                  <c:v>74.251999999999995</c:v>
                </c:pt>
                <c:pt idx="4826" formatCode="0.00">
                  <c:v>74.241000000000085</c:v>
                </c:pt>
                <c:pt idx="4827" formatCode="0.00">
                  <c:v>74.238</c:v>
                </c:pt>
                <c:pt idx="4828" formatCode="0.00">
                  <c:v>74.224999999999994</c:v>
                </c:pt>
                <c:pt idx="4829" formatCode="0.00">
                  <c:v>74.218999999999994</c:v>
                </c:pt>
                <c:pt idx="4830" formatCode="0.00">
                  <c:v>74.212000000000003</c:v>
                </c:pt>
                <c:pt idx="4831" formatCode="0.00">
                  <c:v>74.197000000000003</c:v>
                </c:pt>
                <c:pt idx="4832" formatCode="0.00">
                  <c:v>74.182999999999979</c:v>
                </c:pt>
                <c:pt idx="4833" formatCode="0.00">
                  <c:v>74.172999999999988</c:v>
                </c:pt>
                <c:pt idx="4834" formatCode="0.00">
                  <c:v>74.161000000000001</c:v>
                </c:pt>
                <c:pt idx="4835" formatCode="0.00">
                  <c:v>74.156999999999982</c:v>
                </c:pt>
                <c:pt idx="4836" formatCode="0.00">
                  <c:v>74.147999999999996</c:v>
                </c:pt>
                <c:pt idx="4837" formatCode="0.00">
                  <c:v>74.144999999999996</c:v>
                </c:pt>
                <c:pt idx="4838" formatCode="0.00">
                  <c:v>74.144000000000005</c:v>
                </c:pt>
                <c:pt idx="4839" formatCode="0.00">
                  <c:v>74.13</c:v>
                </c:pt>
                <c:pt idx="4840" formatCode="0.00">
                  <c:v>74.125999999999948</c:v>
                </c:pt>
                <c:pt idx="4841" formatCode="0.00">
                  <c:v>74.124999999999986</c:v>
                </c:pt>
                <c:pt idx="4842" formatCode="0.00">
                  <c:v>74.125999999999948</c:v>
                </c:pt>
                <c:pt idx="4843" formatCode="0.00">
                  <c:v>74.117000000000004</c:v>
                </c:pt>
                <c:pt idx="4844" formatCode="0.00">
                  <c:v>74.111999999999995</c:v>
                </c:pt>
                <c:pt idx="4845" formatCode="0.00">
                  <c:v>74.106999999999999</c:v>
                </c:pt>
                <c:pt idx="4846" formatCode="0.00">
                  <c:v>74.10199999999999</c:v>
                </c:pt>
                <c:pt idx="4847" formatCode="0.00">
                  <c:v>74.093000000000004</c:v>
                </c:pt>
                <c:pt idx="4848" formatCode="0.00">
                  <c:v>74.106999999999999</c:v>
                </c:pt>
                <c:pt idx="4849" formatCode="0.00">
                  <c:v>74.10599999999998</c:v>
                </c:pt>
                <c:pt idx="4850" formatCode="0.00">
                  <c:v>74.10899999999998</c:v>
                </c:pt>
                <c:pt idx="4851" formatCode="0.00">
                  <c:v>74.11</c:v>
                </c:pt>
                <c:pt idx="4852" formatCode="0.00">
                  <c:v>74.111999999999995</c:v>
                </c:pt>
                <c:pt idx="4853" formatCode="0.00">
                  <c:v>74.114000000000004</c:v>
                </c:pt>
                <c:pt idx="4854" formatCode="0.00">
                  <c:v>74.111999999999995</c:v>
                </c:pt>
                <c:pt idx="4855" formatCode="0.00">
                  <c:v>74.116</c:v>
                </c:pt>
                <c:pt idx="4856" formatCode="0.00">
                  <c:v>74.106999999999999</c:v>
                </c:pt>
                <c:pt idx="4857" formatCode="0.00">
                  <c:v>74.106999999999999</c:v>
                </c:pt>
                <c:pt idx="4858" formatCode="0.00">
                  <c:v>74.100999999999999</c:v>
                </c:pt>
                <c:pt idx="4859" formatCode="0.00">
                  <c:v>74.10799999999999</c:v>
                </c:pt>
                <c:pt idx="4860" formatCode="0.00">
                  <c:v>74.10499999999999</c:v>
                </c:pt>
                <c:pt idx="4861" formatCode="0.00">
                  <c:v>74.111000000000004</c:v>
                </c:pt>
                <c:pt idx="4862" formatCode="0.00">
                  <c:v>74.10199999999999</c:v>
                </c:pt>
                <c:pt idx="4863" formatCode="0.00">
                  <c:v>74.106999999999999</c:v>
                </c:pt>
                <c:pt idx="4864" formatCode="0.00">
                  <c:v>74.10499999999999</c:v>
                </c:pt>
                <c:pt idx="4865" formatCode="0.00">
                  <c:v>74.100999999999999</c:v>
                </c:pt>
                <c:pt idx="4866" formatCode="0.00">
                  <c:v>74.100999999999999</c:v>
                </c:pt>
                <c:pt idx="4867" formatCode="0.00">
                  <c:v>74.098000000000013</c:v>
                </c:pt>
                <c:pt idx="4868" formatCode="0.00">
                  <c:v>74.099999999999994</c:v>
                </c:pt>
                <c:pt idx="4869" formatCode="0.00">
                  <c:v>74.103999999999999</c:v>
                </c:pt>
                <c:pt idx="4870" formatCode="0.00">
                  <c:v>74.095000000000013</c:v>
                </c:pt>
                <c:pt idx="4871" formatCode="0.00">
                  <c:v>74.099999999999994</c:v>
                </c:pt>
                <c:pt idx="4872" formatCode="0.00">
                  <c:v>74.087999999999994</c:v>
                </c:pt>
                <c:pt idx="4873" formatCode="0.00">
                  <c:v>74.088999999999999</c:v>
                </c:pt>
                <c:pt idx="4874" formatCode="0.00">
                  <c:v>74.090999999999994</c:v>
                </c:pt>
                <c:pt idx="4875" formatCode="0.00">
                  <c:v>74.088999999999999</c:v>
                </c:pt>
                <c:pt idx="4876" formatCode="0.00">
                  <c:v>74.082999999999998</c:v>
                </c:pt>
                <c:pt idx="4877" formatCode="0.00">
                  <c:v>74.090999999999994</c:v>
                </c:pt>
                <c:pt idx="4878" formatCode="0.00">
                  <c:v>74.088999999999999</c:v>
                </c:pt>
                <c:pt idx="4879" formatCode="0.00">
                  <c:v>74.088999999999999</c:v>
                </c:pt>
                <c:pt idx="4880" formatCode="0.00">
                  <c:v>74.084000000000003</c:v>
                </c:pt>
                <c:pt idx="4881" formatCode="0.00">
                  <c:v>74.096000000000004</c:v>
                </c:pt>
                <c:pt idx="4882" formatCode="0.00">
                  <c:v>74.092000000000013</c:v>
                </c:pt>
                <c:pt idx="4883" formatCode="0.00">
                  <c:v>74.093999999999994</c:v>
                </c:pt>
                <c:pt idx="4884" formatCode="0.00">
                  <c:v>74.084000000000003</c:v>
                </c:pt>
                <c:pt idx="4885" formatCode="0.00">
                  <c:v>74.087999999999994</c:v>
                </c:pt>
                <c:pt idx="4886" formatCode="0.00">
                  <c:v>74.087000000000003</c:v>
                </c:pt>
                <c:pt idx="4887" formatCode="0.00">
                  <c:v>74.093999999999994</c:v>
                </c:pt>
                <c:pt idx="4888" formatCode="0.00">
                  <c:v>74.078999999999979</c:v>
                </c:pt>
                <c:pt idx="4889" formatCode="0.00">
                  <c:v>74.090999999999994</c:v>
                </c:pt>
                <c:pt idx="4890" formatCode="0.00">
                  <c:v>74.093000000000004</c:v>
                </c:pt>
                <c:pt idx="4891" formatCode="0.00">
                  <c:v>74.093999999999994</c:v>
                </c:pt>
                <c:pt idx="4892" formatCode="0.00">
                  <c:v>74.095000000000013</c:v>
                </c:pt>
                <c:pt idx="4893" formatCode="0.00">
                  <c:v>74.08</c:v>
                </c:pt>
                <c:pt idx="4894" formatCode="0.00">
                  <c:v>74.084000000000003</c:v>
                </c:pt>
                <c:pt idx="4895" formatCode="0.00">
                  <c:v>74.085999999999999</c:v>
                </c:pt>
                <c:pt idx="4896" formatCode="0.00">
                  <c:v>74.082999999999998</c:v>
                </c:pt>
                <c:pt idx="4897" formatCode="0.00">
                  <c:v>74.081999999999994</c:v>
                </c:pt>
                <c:pt idx="4898" formatCode="0.00">
                  <c:v>74.084999999999994</c:v>
                </c:pt>
                <c:pt idx="4899" formatCode="0.00">
                  <c:v>74.088999999999999</c:v>
                </c:pt>
                <c:pt idx="4900" formatCode="0.00">
                  <c:v>74.072000000000003</c:v>
                </c:pt>
                <c:pt idx="4901" formatCode="0.00">
                  <c:v>74.070999999999998</c:v>
                </c:pt>
                <c:pt idx="4902" formatCode="0.00">
                  <c:v>74.072000000000003</c:v>
                </c:pt>
                <c:pt idx="4903" formatCode="0.00">
                  <c:v>74.068000000000012</c:v>
                </c:pt>
                <c:pt idx="4904" formatCode="0.00">
                  <c:v>74.069000000000003</c:v>
                </c:pt>
                <c:pt idx="4905" formatCode="0.00">
                  <c:v>74.057999999999993</c:v>
                </c:pt>
                <c:pt idx="4906" formatCode="0.00">
                  <c:v>74.066000000000003</c:v>
                </c:pt>
                <c:pt idx="4907" formatCode="0.00">
                  <c:v>74.063999999999993</c:v>
                </c:pt>
                <c:pt idx="4908" formatCode="0.00">
                  <c:v>74.054000000000002</c:v>
                </c:pt>
                <c:pt idx="4909" formatCode="0.00">
                  <c:v>74.057999999999993</c:v>
                </c:pt>
                <c:pt idx="4910" formatCode="0.00">
                  <c:v>74.054999999999993</c:v>
                </c:pt>
                <c:pt idx="4911" formatCode="0.00">
                  <c:v>74.051000000000002</c:v>
                </c:pt>
                <c:pt idx="4912" formatCode="0.00">
                  <c:v>74.037999999999997</c:v>
                </c:pt>
                <c:pt idx="4913" formatCode="0.00">
                  <c:v>74.037000000000006</c:v>
                </c:pt>
                <c:pt idx="4914" formatCode="0.00">
                  <c:v>74.034000000000006</c:v>
                </c:pt>
                <c:pt idx="4915" formatCode="0.00">
                  <c:v>74.034999999999997</c:v>
                </c:pt>
                <c:pt idx="4916" formatCode="0.00">
                  <c:v>74.046000000000006</c:v>
                </c:pt>
                <c:pt idx="4917" formatCode="0.00">
                  <c:v>74.037000000000006</c:v>
                </c:pt>
                <c:pt idx="4918" formatCode="0.00">
                  <c:v>74.024000000000001</c:v>
                </c:pt>
                <c:pt idx="4919" formatCode="0.00">
                  <c:v>74.040000000000006</c:v>
                </c:pt>
                <c:pt idx="4920" formatCode="0.00">
                  <c:v>74.037000000000006</c:v>
                </c:pt>
                <c:pt idx="4921" formatCode="0.00">
                  <c:v>74.022999999999982</c:v>
                </c:pt>
                <c:pt idx="4922" formatCode="0.00">
                  <c:v>74.028999999999982</c:v>
                </c:pt>
                <c:pt idx="4923" formatCode="0.00">
                  <c:v>74.034999999999997</c:v>
                </c:pt>
                <c:pt idx="4924" formatCode="0.00">
                  <c:v>74.03</c:v>
                </c:pt>
                <c:pt idx="4925" formatCode="0.00">
                  <c:v>74.034000000000006</c:v>
                </c:pt>
                <c:pt idx="4926" formatCode="0.00">
                  <c:v>74.040999999999997</c:v>
                </c:pt>
                <c:pt idx="4927" formatCode="0.00">
                  <c:v>74.027999999999992</c:v>
                </c:pt>
                <c:pt idx="4928" formatCode="0.00">
                  <c:v>74.034999999999997</c:v>
                </c:pt>
                <c:pt idx="4929" formatCode="0.00">
                  <c:v>74.034000000000006</c:v>
                </c:pt>
                <c:pt idx="4930" formatCode="0.00">
                  <c:v>74.037999999999997</c:v>
                </c:pt>
                <c:pt idx="4931" formatCode="0.00">
                  <c:v>74.039000000000001</c:v>
                </c:pt>
                <c:pt idx="4932" formatCode="0.00">
                  <c:v>74.039000000000001</c:v>
                </c:pt>
                <c:pt idx="4933" formatCode="0.00">
                  <c:v>74.042000000000002</c:v>
                </c:pt>
                <c:pt idx="4934" formatCode="0.00">
                  <c:v>74.036000000000001</c:v>
                </c:pt>
                <c:pt idx="4935" formatCode="0.00">
                  <c:v>74.042000000000002</c:v>
                </c:pt>
                <c:pt idx="4936" formatCode="0.00">
                  <c:v>74.040999999999997</c:v>
                </c:pt>
                <c:pt idx="4937" formatCode="0.00">
                  <c:v>74.040999999999997</c:v>
                </c:pt>
                <c:pt idx="4938" formatCode="0.00">
                  <c:v>74.043000000000006</c:v>
                </c:pt>
                <c:pt idx="4939" formatCode="0.00">
                  <c:v>74.043999999999997</c:v>
                </c:pt>
                <c:pt idx="4940" formatCode="0.00">
                  <c:v>74.037999999999997</c:v>
                </c:pt>
                <c:pt idx="4941" formatCode="0.00">
                  <c:v>74.039000000000001</c:v>
                </c:pt>
                <c:pt idx="4942" formatCode="0.00">
                  <c:v>74.034000000000006</c:v>
                </c:pt>
                <c:pt idx="4943" formatCode="0.00">
                  <c:v>74.037999999999997</c:v>
                </c:pt>
                <c:pt idx="4944" formatCode="0.00">
                  <c:v>74.037000000000006</c:v>
                </c:pt>
                <c:pt idx="4945" formatCode="0.00">
                  <c:v>74.027999999999992</c:v>
                </c:pt>
                <c:pt idx="4946" formatCode="0.00">
                  <c:v>74.024999999999991</c:v>
                </c:pt>
                <c:pt idx="4947" formatCode="0.00">
                  <c:v>74.024999999999991</c:v>
                </c:pt>
                <c:pt idx="4948" formatCode="0.00">
                  <c:v>74.021999999999991</c:v>
                </c:pt>
                <c:pt idx="4949" formatCode="0.00">
                  <c:v>74.025999999999982</c:v>
                </c:pt>
                <c:pt idx="4950" formatCode="0.00">
                  <c:v>74.024999999999991</c:v>
                </c:pt>
                <c:pt idx="4951" formatCode="0.00">
                  <c:v>74.031000000000006</c:v>
                </c:pt>
                <c:pt idx="4952" formatCode="0.00">
                  <c:v>74.031000000000006</c:v>
                </c:pt>
                <c:pt idx="4953" formatCode="0.00">
                  <c:v>74.03</c:v>
                </c:pt>
                <c:pt idx="4954" formatCode="0.00">
                  <c:v>74.03</c:v>
                </c:pt>
                <c:pt idx="4955" formatCode="0.00">
                  <c:v>74.027000000000001</c:v>
                </c:pt>
                <c:pt idx="4956" formatCode="0.00">
                  <c:v>74.022999999999982</c:v>
                </c:pt>
                <c:pt idx="4957" formatCode="0.00">
                  <c:v>74.027000000000001</c:v>
                </c:pt>
                <c:pt idx="4958" formatCode="0.00">
                  <c:v>74.034999999999997</c:v>
                </c:pt>
                <c:pt idx="4959" formatCode="0.00">
                  <c:v>74.033000000000001</c:v>
                </c:pt>
                <c:pt idx="4960" formatCode="0.00">
                  <c:v>74.034999999999997</c:v>
                </c:pt>
                <c:pt idx="4961" formatCode="0.00">
                  <c:v>74.037000000000006</c:v>
                </c:pt>
                <c:pt idx="4962" formatCode="0.00">
                  <c:v>74.036000000000001</c:v>
                </c:pt>
                <c:pt idx="4963" formatCode="0.00">
                  <c:v>74.027999999999992</c:v>
                </c:pt>
                <c:pt idx="4964" formatCode="0.00">
                  <c:v>74.034999999999997</c:v>
                </c:pt>
                <c:pt idx="4965" formatCode="0.00">
                  <c:v>74.028999999999982</c:v>
                </c:pt>
                <c:pt idx="4966" formatCode="0.00">
                  <c:v>74.039000000000001</c:v>
                </c:pt>
                <c:pt idx="4967" formatCode="0.00">
                  <c:v>74.021999999999991</c:v>
                </c:pt>
                <c:pt idx="4968" formatCode="0.00">
                  <c:v>74.033000000000001</c:v>
                </c:pt>
                <c:pt idx="4969" formatCode="0.00">
                  <c:v>74.037999999999997</c:v>
                </c:pt>
                <c:pt idx="4970" formatCode="0.00">
                  <c:v>74.027999999999992</c:v>
                </c:pt>
                <c:pt idx="4971" formatCode="0.00">
                  <c:v>74.03</c:v>
                </c:pt>
                <c:pt idx="4972" formatCode="0.00">
                  <c:v>74.028999999999982</c:v>
                </c:pt>
                <c:pt idx="4973" formatCode="0.00">
                  <c:v>74.025999999999982</c:v>
                </c:pt>
                <c:pt idx="4974" formatCode="0.00">
                  <c:v>74.027000000000001</c:v>
                </c:pt>
                <c:pt idx="4975" formatCode="0.00">
                  <c:v>74.013999999999996</c:v>
                </c:pt>
                <c:pt idx="4976" formatCode="0.00">
                  <c:v>74.024999999999991</c:v>
                </c:pt>
                <c:pt idx="4977" formatCode="0.00">
                  <c:v>74.013999999999996</c:v>
                </c:pt>
                <c:pt idx="4978" formatCode="0.00">
                  <c:v>74.010000000000005</c:v>
                </c:pt>
                <c:pt idx="4979" formatCode="0.00">
                  <c:v>74.016999999999996</c:v>
                </c:pt>
                <c:pt idx="4980" formatCode="0.00">
                  <c:v>74.013999999999996</c:v>
                </c:pt>
                <c:pt idx="4981" formatCode="0.00">
                  <c:v>74.013000000000005</c:v>
                </c:pt>
                <c:pt idx="4982" formatCode="0.00">
                  <c:v>74.010999999999996</c:v>
                </c:pt>
                <c:pt idx="4983" formatCode="0.00">
                  <c:v>74.012</c:v>
                </c:pt>
                <c:pt idx="4984" formatCode="0.00">
                  <c:v>74.004000000000005</c:v>
                </c:pt>
                <c:pt idx="4985" formatCode="0.00">
                  <c:v>74.006</c:v>
                </c:pt>
                <c:pt idx="4986" formatCode="0.00">
                  <c:v>74.003</c:v>
                </c:pt>
                <c:pt idx="4987" formatCode="0.00">
                  <c:v>74.001000000000005</c:v>
                </c:pt>
                <c:pt idx="4988" formatCode="0.00">
                  <c:v>74</c:v>
                </c:pt>
                <c:pt idx="4989" formatCode="0.00">
                  <c:v>74.006</c:v>
                </c:pt>
                <c:pt idx="4990" formatCode="0.00">
                  <c:v>74.001999999999995</c:v>
                </c:pt>
                <c:pt idx="4991" formatCode="0.00">
                  <c:v>74.003</c:v>
                </c:pt>
                <c:pt idx="4992" formatCode="0.00">
                  <c:v>74.007999999999996</c:v>
                </c:pt>
                <c:pt idx="4993" formatCode="0.00">
                  <c:v>74.021999999999991</c:v>
                </c:pt>
                <c:pt idx="4994" formatCode="0.00">
                  <c:v>74.022999999999982</c:v>
                </c:pt>
                <c:pt idx="4995" formatCode="0.00">
                  <c:v>74.021000000000001</c:v>
                </c:pt>
                <c:pt idx="4996" formatCode="0.00">
                  <c:v>74.022999999999982</c:v>
                </c:pt>
                <c:pt idx="4997" formatCode="0.00">
                  <c:v>74.021000000000001</c:v>
                </c:pt>
                <c:pt idx="4998" formatCode="0.00">
                  <c:v>74.028999999999982</c:v>
                </c:pt>
                <c:pt idx="4999" formatCode="0.00">
                  <c:v>74.037999999999997</c:v>
                </c:pt>
                <c:pt idx="5000" formatCode="0.00">
                  <c:v>74.037999999999997</c:v>
                </c:pt>
                <c:pt idx="5001" formatCode="0.00">
                  <c:v>74.043999999999997</c:v>
                </c:pt>
                <c:pt idx="5002" formatCode="0.00">
                  <c:v>74.046000000000006</c:v>
                </c:pt>
                <c:pt idx="5003" formatCode="0.00">
                  <c:v>74.051000000000002</c:v>
                </c:pt>
                <c:pt idx="5004" formatCode="0.00">
                  <c:v>74.057999999999993</c:v>
                </c:pt>
                <c:pt idx="5005" formatCode="0.00">
                  <c:v>74.055999999999983</c:v>
                </c:pt>
                <c:pt idx="5006" formatCode="0.00">
                  <c:v>74.06</c:v>
                </c:pt>
                <c:pt idx="5007" formatCode="0.00">
                  <c:v>74.066000000000003</c:v>
                </c:pt>
                <c:pt idx="5008" formatCode="0.00">
                  <c:v>74.065000000000012</c:v>
                </c:pt>
                <c:pt idx="5009" formatCode="0.00">
                  <c:v>74.063999999999993</c:v>
                </c:pt>
                <c:pt idx="5010" formatCode="0.00">
                  <c:v>74.072000000000003</c:v>
                </c:pt>
                <c:pt idx="5011" formatCode="0.00">
                  <c:v>74.072999999999979</c:v>
                </c:pt>
                <c:pt idx="5012" formatCode="0.00">
                  <c:v>74.084999999999994</c:v>
                </c:pt>
                <c:pt idx="5013" formatCode="0.00">
                  <c:v>74.081000000000003</c:v>
                </c:pt>
                <c:pt idx="5014" formatCode="0.00">
                  <c:v>74.084000000000003</c:v>
                </c:pt>
                <c:pt idx="5015" formatCode="0.00">
                  <c:v>74.096000000000004</c:v>
                </c:pt>
                <c:pt idx="5016" formatCode="0.00">
                  <c:v>74.11</c:v>
                </c:pt>
                <c:pt idx="5017" formatCode="0.00">
                  <c:v>74.111000000000004</c:v>
                </c:pt>
                <c:pt idx="5018" formatCode="0.00">
                  <c:v>74.131</c:v>
                </c:pt>
                <c:pt idx="5019" formatCode="0.00">
                  <c:v>74.144999999999996</c:v>
                </c:pt>
                <c:pt idx="5020" formatCode="0.00">
                  <c:v>74.191000000000003</c:v>
                </c:pt>
                <c:pt idx="5021" formatCode="0.00">
                  <c:v>74.251000000000005</c:v>
                </c:pt>
                <c:pt idx="5022" formatCode="0.00">
                  <c:v>74.318000000000012</c:v>
                </c:pt>
                <c:pt idx="5023" formatCode="0.00">
                  <c:v>74.421000000000006</c:v>
                </c:pt>
                <c:pt idx="5024" formatCode="0.00">
                  <c:v>74.521999999999991</c:v>
                </c:pt>
                <c:pt idx="5025" formatCode="0.00">
                  <c:v>74.60899999999998</c:v>
                </c:pt>
                <c:pt idx="5026" formatCode="0.00">
                  <c:v>74.718000000000004</c:v>
                </c:pt>
                <c:pt idx="5027" formatCode="0.00">
                  <c:v>74.849000000000004</c:v>
                </c:pt>
                <c:pt idx="5028" formatCode="0.00">
                  <c:v>75.016000000000005</c:v>
                </c:pt>
                <c:pt idx="5029" formatCode="0.00">
                  <c:v>75.275999999999982</c:v>
                </c:pt>
                <c:pt idx="5030" formatCode="0.00">
                  <c:v>75.48</c:v>
                </c:pt>
                <c:pt idx="5031" formatCode="0.00">
                  <c:v>75.805999999999983</c:v>
                </c:pt>
                <c:pt idx="5032" formatCode="0.00">
                  <c:v>76.182000000000002</c:v>
                </c:pt>
                <c:pt idx="5033" formatCode="0.00">
                  <c:v>76.621999999999986</c:v>
                </c:pt>
                <c:pt idx="5034" formatCode="0.00">
                  <c:v>77.099000000000004</c:v>
                </c:pt>
                <c:pt idx="5035" formatCode="0.00">
                  <c:v>77.619</c:v>
                </c:pt>
                <c:pt idx="5036" formatCode="0.00">
                  <c:v>77.962999999999994</c:v>
                </c:pt>
                <c:pt idx="5037" formatCode="0.00">
                  <c:v>78.174999999999983</c:v>
                </c:pt>
                <c:pt idx="5038" formatCode="0.00">
                  <c:v>78.269000000000005</c:v>
                </c:pt>
                <c:pt idx="5039" formatCode="0.00">
                  <c:v>78.260000000000005</c:v>
                </c:pt>
                <c:pt idx="5040" formatCode="0.00">
                  <c:v>78.206999999999994</c:v>
                </c:pt>
                <c:pt idx="5041" formatCode="0.00">
                  <c:v>78.144000000000005</c:v>
                </c:pt>
                <c:pt idx="5042" formatCode="0.00">
                  <c:v>78.051999999999992</c:v>
                </c:pt>
                <c:pt idx="5043" formatCode="0.00">
                  <c:v>77.98</c:v>
                </c:pt>
                <c:pt idx="5044" formatCode="0.00">
                  <c:v>77.896000000000001</c:v>
                </c:pt>
                <c:pt idx="5045" formatCode="0.00">
                  <c:v>77.8</c:v>
                </c:pt>
                <c:pt idx="5046" formatCode="0.00">
                  <c:v>77.706999999999994</c:v>
                </c:pt>
                <c:pt idx="5047" formatCode="0.00">
                  <c:v>77.621999999999986</c:v>
                </c:pt>
                <c:pt idx="5048" formatCode="0.00">
                  <c:v>77.543000000000006</c:v>
                </c:pt>
                <c:pt idx="5049" formatCode="0.00">
                  <c:v>77.471000000000004</c:v>
                </c:pt>
                <c:pt idx="5050" formatCode="0.00">
                  <c:v>77.399000000000001</c:v>
                </c:pt>
                <c:pt idx="5051" formatCode="0.00">
                  <c:v>77.343000000000004</c:v>
                </c:pt>
                <c:pt idx="5052" formatCode="0.00">
                  <c:v>77.265000000000001</c:v>
                </c:pt>
                <c:pt idx="5053" formatCode="0.00">
                  <c:v>77.227000000000004</c:v>
                </c:pt>
                <c:pt idx="5054" formatCode="0.00">
                  <c:v>77.194000000000003</c:v>
                </c:pt>
                <c:pt idx="5055" formatCode="0.00">
                  <c:v>77.162999999999982</c:v>
                </c:pt>
                <c:pt idx="5056" formatCode="0.00">
                  <c:v>77.158999999999978</c:v>
                </c:pt>
                <c:pt idx="5057" formatCode="0.00">
                  <c:v>77.22</c:v>
                </c:pt>
                <c:pt idx="5058" formatCode="0.00">
                  <c:v>77.301000000000002</c:v>
                </c:pt>
                <c:pt idx="5059" formatCode="0.00">
                  <c:v>77.497000000000085</c:v>
                </c:pt>
                <c:pt idx="5060" formatCode="0.00">
                  <c:v>77.742999999999995</c:v>
                </c:pt>
                <c:pt idx="5061" formatCode="0.00">
                  <c:v>78.066000000000003</c:v>
                </c:pt>
                <c:pt idx="5062" formatCode="0.00">
                  <c:v>78.371999999999986</c:v>
                </c:pt>
                <c:pt idx="5063" formatCode="0.00">
                  <c:v>78.60599999999998</c:v>
                </c:pt>
                <c:pt idx="5064" formatCode="0.00">
                  <c:v>78.790999999999997</c:v>
                </c:pt>
                <c:pt idx="5065" formatCode="0.00">
                  <c:v>78.935000000000002</c:v>
                </c:pt>
                <c:pt idx="5066" formatCode="0.00">
                  <c:v>79.028999999999982</c:v>
                </c:pt>
                <c:pt idx="5067" formatCode="0.00">
                  <c:v>79.06</c:v>
                </c:pt>
                <c:pt idx="5068" formatCode="0.00">
                  <c:v>79.062000000000012</c:v>
                </c:pt>
                <c:pt idx="5069" formatCode="0.00">
                  <c:v>79.016999999999996</c:v>
                </c:pt>
                <c:pt idx="5070" formatCode="0.00">
                  <c:v>78.933999999999997</c:v>
                </c:pt>
                <c:pt idx="5071" formatCode="0.00">
                  <c:v>78.846000000000004</c:v>
                </c:pt>
                <c:pt idx="5072" formatCode="0.00">
                  <c:v>78.736000000000004</c:v>
                </c:pt>
                <c:pt idx="5073" formatCode="0.00">
                  <c:v>78.631</c:v>
                </c:pt>
                <c:pt idx="5074" formatCode="0.00">
                  <c:v>78.504999999999995</c:v>
                </c:pt>
                <c:pt idx="5075" formatCode="0.00">
                  <c:v>78.387999999999991</c:v>
                </c:pt>
                <c:pt idx="5076" formatCode="0.00">
                  <c:v>78.269000000000005</c:v>
                </c:pt>
                <c:pt idx="5077" formatCode="0.00">
                  <c:v>78.156999999999982</c:v>
                </c:pt>
                <c:pt idx="5078" formatCode="0.00">
                  <c:v>78.052999999999983</c:v>
                </c:pt>
                <c:pt idx="5079" formatCode="0.00">
                  <c:v>77.962000000000003</c:v>
                </c:pt>
                <c:pt idx="5080" formatCode="0.00">
                  <c:v>77.869</c:v>
                </c:pt>
                <c:pt idx="5081" formatCode="0.00">
                  <c:v>77.8</c:v>
                </c:pt>
                <c:pt idx="5082" formatCode="0.00">
                  <c:v>77.742999999999995</c:v>
                </c:pt>
                <c:pt idx="5083" formatCode="0.00">
                  <c:v>77.676999999999978</c:v>
                </c:pt>
                <c:pt idx="5084" formatCode="0.00">
                  <c:v>77.63</c:v>
                </c:pt>
                <c:pt idx="5085" formatCode="0.00">
                  <c:v>77.570999999999998</c:v>
                </c:pt>
                <c:pt idx="5086" formatCode="0.00">
                  <c:v>77.524999999999991</c:v>
                </c:pt>
                <c:pt idx="5087" formatCode="0.00">
                  <c:v>77.495000000000005</c:v>
                </c:pt>
                <c:pt idx="5088" formatCode="0.00">
                  <c:v>77.445000000000007</c:v>
                </c:pt>
                <c:pt idx="5089" formatCode="0.00">
                  <c:v>77.417000000000101</c:v>
                </c:pt>
                <c:pt idx="5090" formatCode="0.00">
                  <c:v>77.391999999999996</c:v>
                </c:pt>
                <c:pt idx="5091" formatCode="0.00">
                  <c:v>77.35499999999999</c:v>
                </c:pt>
                <c:pt idx="5092" formatCode="0.00">
                  <c:v>77.325999999999979</c:v>
                </c:pt>
                <c:pt idx="5093" formatCode="0.00">
                  <c:v>77.296000000000006</c:v>
                </c:pt>
                <c:pt idx="5094" formatCode="0.00">
                  <c:v>77.265000000000001</c:v>
                </c:pt>
                <c:pt idx="5095" formatCode="0.00">
                  <c:v>77.227999999999994</c:v>
                </c:pt>
                <c:pt idx="5096" formatCode="0.00">
                  <c:v>77.203999999999994</c:v>
                </c:pt>
                <c:pt idx="5097" formatCode="0.00">
                  <c:v>77.185000000000002</c:v>
                </c:pt>
                <c:pt idx="5098" formatCode="0.00">
                  <c:v>77.161999999999992</c:v>
                </c:pt>
                <c:pt idx="5099" formatCode="0.00">
                  <c:v>77.13</c:v>
                </c:pt>
                <c:pt idx="5100" formatCode="0.00">
                  <c:v>77.123999999999981</c:v>
                </c:pt>
                <c:pt idx="5101" formatCode="0.00">
                  <c:v>77.096999999999994</c:v>
                </c:pt>
                <c:pt idx="5102" formatCode="0.00">
                  <c:v>77.072000000000003</c:v>
                </c:pt>
                <c:pt idx="5103" formatCode="0.00">
                  <c:v>77.052999999999983</c:v>
                </c:pt>
                <c:pt idx="5104" formatCode="0.00">
                  <c:v>77.040000000000006</c:v>
                </c:pt>
                <c:pt idx="5105" formatCode="0.00">
                  <c:v>77.021999999999991</c:v>
                </c:pt>
                <c:pt idx="5106" formatCode="0.00">
                  <c:v>77.013000000000005</c:v>
                </c:pt>
                <c:pt idx="5107" formatCode="0.00">
                  <c:v>77.001999999999995</c:v>
                </c:pt>
                <c:pt idx="5108" formatCode="0.00">
                  <c:v>76.98</c:v>
                </c:pt>
                <c:pt idx="5109" formatCode="0.00">
                  <c:v>76.964000000000027</c:v>
                </c:pt>
                <c:pt idx="5110" formatCode="0.00">
                  <c:v>76.950999999999993</c:v>
                </c:pt>
                <c:pt idx="5111" formatCode="0.00">
                  <c:v>76.944000000000116</c:v>
                </c:pt>
                <c:pt idx="5112" formatCode="0.00">
                  <c:v>76.933999999999997</c:v>
                </c:pt>
                <c:pt idx="5113" formatCode="0.00">
                  <c:v>76.933999999999997</c:v>
                </c:pt>
                <c:pt idx="5114" formatCode="0.00">
                  <c:v>76.930000000000007</c:v>
                </c:pt>
                <c:pt idx="5115" formatCode="0.00">
                  <c:v>76.92</c:v>
                </c:pt>
                <c:pt idx="5116" formatCode="0.00">
                  <c:v>76.897999999999996</c:v>
                </c:pt>
                <c:pt idx="5117" formatCode="0.00">
                  <c:v>76.897999999999996</c:v>
                </c:pt>
                <c:pt idx="5118" formatCode="0.00">
                  <c:v>76.891999999999996</c:v>
                </c:pt>
                <c:pt idx="5119" formatCode="0.00">
                  <c:v>76.891999999999996</c:v>
                </c:pt>
                <c:pt idx="5120" formatCode="0.00">
                  <c:v>76.872999999999948</c:v>
                </c:pt>
                <c:pt idx="5121" formatCode="0.00">
                  <c:v>76.86</c:v>
                </c:pt>
                <c:pt idx="5122" formatCode="0.00">
                  <c:v>76.85799999999999</c:v>
                </c:pt>
                <c:pt idx="5123" formatCode="0.00">
                  <c:v>76.843000000000004</c:v>
                </c:pt>
                <c:pt idx="5124" formatCode="0.00">
                  <c:v>76.85299999999998</c:v>
                </c:pt>
                <c:pt idx="5125" formatCode="0.00">
                  <c:v>76.837999999999994</c:v>
                </c:pt>
                <c:pt idx="5126" formatCode="0.00">
                  <c:v>76.823999999999998</c:v>
                </c:pt>
                <c:pt idx="5127" formatCode="0.00">
                  <c:v>76.818000000000012</c:v>
                </c:pt>
                <c:pt idx="5128" formatCode="0.00">
                  <c:v>76.807999999999993</c:v>
                </c:pt>
                <c:pt idx="5129" formatCode="0.00">
                  <c:v>76.798000000000002</c:v>
                </c:pt>
                <c:pt idx="5130" formatCode="0.00">
                  <c:v>76.789000000000001</c:v>
                </c:pt>
                <c:pt idx="5131" formatCode="0.00">
                  <c:v>76.783000000000001</c:v>
                </c:pt>
                <c:pt idx="5132" formatCode="0.00">
                  <c:v>76.777999999999992</c:v>
                </c:pt>
                <c:pt idx="5133" formatCode="0.00">
                  <c:v>76.763999999999996</c:v>
                </c:pt>
                <c:pt idx="5134" formatCode="0.00">
                  <c:v>76.751999999999995</c:v>
                </c:pt>
                <c:pt idx="5135" formatCode="0.00">
                  <c:v>76.748999999999995</c:v>
                </c:pt>
                <c:pt idx="5136" formatCode="0.00">
                  <c:v>76.741000000000085</c:v>
                </c:pt>
                <c:pt idx="5137" formatCode="0.00">
                  <c:v>76.739999999999995</c:v>
                </c:pt>
                <c:pt idx="5138" formatCode="0.00">
                  <c:v>76.724999999999994</c:v>
                </c:pt>
                <c:pt idx="5139" formatCode="0.00">
                  <c:v>76.722999999999999</c:v>
                </c:pt>
                <c:pt idx="5140" formatCode="0.00">
                  <c:v>76.712000000000003</c:v>
                </c:pt>
                <c:pt idx="5141" formatCode="0.00">
                  <c:v>76.705000000000013</c:v>
                </c:pt>
                <c:pt idx="5142" formatCode="0.00">
                  <c:v>76.698999999999998</c:v>
                </c:pt>
                <c:pt idx="5143" formatCode="0.00">
                  <c:v>76.695999999999998</c:v>
                </c:pt>
                <c:pt idx="5144" formatCode="0.00">
                  <c:v>76.691000000000003</c:v>
                </c:pt>
                <c:pt idx="5145" formatCode="0.00">
                  <c:v>76.686999999999998</c:v>
                </c:pt>
                <c:pt idx="5146" formatCode="0.00">
                  <c:v>76.674999999999983</c:v>
                </c:pt>
                <c:pt idx="5147" formatCode="0.00">
                  <c:v>76.673999999999978</c:v>
                </c:pt>
                <c:pt idx="5148" formatCode="0.00">
                  <c:v>76.664000000000001</c:v>
                </c:pt>
                <c:pt idx="5149" formatCode="0.00">
                  <c:v>76.66</c:v>
                </c:pt>
                <c:pt idx="5150" formatCode="0.00">
                  <c:v>76.650999999999982</c:v>
                </c:pt>
                <c:pt idx="5151" formatCode="0.00">
                  <c:v>76.647999999999996</c:v>
                </c:pt>
                <c:pt idx="5152" formatCode="0.00">
                  <c:v>76.634999999999991</c:v>
                </c:pt>
                <c:pt idx="5153" formatCode="0.00">
                  <c:v>76.628999999999948</c:v>
                </c:pt>
                <c:pt idx="5154" formatCode="0.00">
                  <c:v>76.623999999999981</c:v>
                </c:pt>
                <c:pt idx="5155" formatCode="0.00">
                  <c:v>76.616</c:v>
                </c:pt>
                <c:pt idx="5156" formatCode="0.00">
                  <c:v>76.611000000000004</c:v>
                </c:pt>
                <c:pt idx="5157" formatCode="0.00">
                  <c:v>76.60199999999999</c:v>
                </c:pt>
                <c:pt idx="5158" formatCode="0.00">
                  <c:v>76.593999999999994</c:v>
                </c:pt>
                <c:pt idx="5159" formatCode="0.00">
                  <c:v>76.59</c:v>
                </c:pt>
                <c:pt idx="5160" formatCode="0.00">
                  <c:v>76.581000000000003</c:v>
                </c:pt>
                <c:pt idx="5161" formatCode="0.00">
                  <c:v>76.572000000000003</c:v>
                </c:pt>
                <c:pt idx="5162" formatCode="0.00">
                  <c:v>76.570999999999998</c:v>
                </c:pt>
                <c:pt idx="5163" formatCode="0.00">
                  <c:v>76.558999999999983</c:v>
                </c:pt>
                <c:pt idx="5164" formatCode="0.00">
                  <c:v>76.554000000000002</c:v>
                </c:pt>
                <c:pt idx="5165" formatCode="0.00">
                  <c:v>76.549000000000007</c:v>
                </c:pt>
                <c:pt idx="5166" formatCode="0.00">
                  <c:v>76.537000000000006</c:v>
                </c:pt>
                <c:pt idx="5167" formatCode="0.00">
                  <c:v>76.528999999999982</c:v>
                </c:pt>
                <c:pt idx="5168" formatCode="0.00">
                  <c:v>76.527000000000001</c:v>
                </c:pt>
                <c:pt idx="5169" formatCode="0.00">
                  <c:v>76.524000000000001</c:v>
                </c:pt>
                <c:pt idx="5170" formatCode="0.00">
                  <c:v>76.510000000000005</c:v>
                </c:pt>
                <c:pt idx="5171" formatCode="0.00">
                  <c:v>76.510000000000005</c:v>
                </c:pt>
                <c:pt idx="5172" formatCode="0.00">
                  <c:v>76.492999999999995</c:v>
                </c:pt>
                <c:pt idx="5173" formatCode="0.00">
                  <c:v>76.482000000000014</c:v>
                </c:pt>
                <c:pt idx="5174" formatCode="0.00">
                  <c:v>76.488</c:v>
                </c:pt>
                <c:pt idx="5175" formatCode="0.00">
                  <c:v>76.477999999999994</c:v>
                </c:pt>
                <c:pt idx="5176" formatCode="0.00">
                  <c:v>76.467000000000027</c:v>
                </c:pt>
                <c:pt idx="5177" formatCode="0.00">
                  <c:v>76.461000000000027</c:v>
                </c:pt>
                <c:pt idx="5178" formatCode="0.00">
                  <c:v>76.447000000000088</c:v>
                </c:pt>
                <c:pt idx="5179" formatCode="0.00">
                  <c:v>76.453999999999994</c:v>
                </c:pt>
                <c:pt idx="5180" formatCode="0.00">
                  <c:v>76.449000000000026</c:v>
                </c:pt>
                <c:pt idx="5181" formatCode="0.00">
                  <c:v>76.442000000000007</c:v>
                </c:pt>
                <c:pt idx="5182" formatCode="0.00">
                  <c:v>76.442000000000007</c:v>
                </c:pt>
                <c:pt idx="5183" formatCode="0.00">
                  <c:v>76.437000000000026</c:v>
                </c:pt>
                <c:pt idx="5184" formatCode="0.00">
                  <c:v>76.433999999999997</c:v>
                </c:pt>
                <c:pt idx="5185" formatCode="0.00">
                  <c:v>76.433000000000007</c:v>
                </c:pt>
                <c:pt idx="5186" formatCode="0.00">
                  <c:v>76.412000000000006</c:v>
                </c:pt>
                <c:pt idx="5187" formatCode="0.00">
                  <c:v>76.406000000000006</c:v>
                </c:pt>
                <c:pt idx="5188" formatCode="0.00">
                  <c:v>76.400000000000006</c:v>
                </c:pt>
                <c:pt idx="5189" formatCode="0.00">
                  <c:v>76.394000000000005</c:v>
                </c:pt>
                <c:pt idx="5190" formatCode="0.00">
                  <c:v>76.381999999999991</c:v>
                </c:pt>
                <c:pt idx="5191" formatCode="0.00">
                  <c:v>76.381</c:v>
                </c:pt>
                <c:pt idx="5192" formatCode="0.00">
                  <c:v>76.371999999999986</c:v>
                </c:pt>
                <c:pt idx="5193" formatCode="0.00">
                  <c:v>76.367000000000004</c:v>
                </c:pt>
                <c:pt idx="5194" formatCode="0.00">
                  <c:v>76.361000000000004</c:v>
                </c:pt>
                <c:pt idx="5195" formatCode="0.00">
                  <c:v>76.35199999999999</c:v>
                </c:pt>
                <c:pt idx="5196" formatCode="0.00">
                  <c:v>76.349000000000004</c:v>
                </c:pt>
                <c:pt idx="5197" formatCode="0.00">
                  <c:v>76.350999999999999</c:v>
                </c:pt>
                <c:pt idx="5198" formatCode="0.00">
                  <c:v>76.340999999999994</c:v>
                </c:pt>
                <c:pt idx="5199" formatCode="0.00">
                  <c:v>76.349000000000004</c:v>
                </c:pt>
                <c:pt idx="5200" formatCode="0.00">
                  <c:v>76.346999999999994</c:v>
                </c:pt>
                <c:pt idx="5201" formatCode="0.00">
                  <c:v>76.337000000000003</c:v>
                </c:pt>
                <c:pt idx="5202" formatCode="0.00">
                  <c:v>76.328999999999979</c:v>
                </c:pt>
                <c:pt idx="5203" formatCode="0.00">
                  <c:v>76.328000000000003</c:v>
                </c:pt>
                <c:pt idx="5204" formatCode="0.00">
                  <c:v>76.322999999999979</c:v>
                </c:pt>
                <c:pt idx="5205" formatCode="0.00">
                  <c:v>76.316999999999993</c:v>
                </c:pt>
                <c:pt idx="5206" formatCode="0.00">
                  <c:v>76.313000000000002</c:v>
                </c:pt>
                <c:pt idx="5207" formatCode="0.00">
                  <c:v>76.304000000000002</c:v>
                </c:pt>
                <c:pt idx="5208" formatCode="0.00">
                  <c:v>76.307000000000002</c:v>
                </c:pt>
                <c:pt idx="5209" formatCode="0.00">
                  <c:v>76.299000000000007</c:v>
                </c:pt>
                <c:pt idx="5210" formatCode="0.00">
                  <c:v>76.296999999999997</c:v>
                </c:pt>
                <c:pt idx="5211" formatCode="0.00">
                  <c:v>76.290999999999997</c:v>
                </c:pt>
                <c:pt idx="5212" formatCode="0.00">
                  <c:v>76.296999999999997</c:v>
                </c:pt>
                <c:pt idx="5213" formatCode="0.00">
                  <c:v>76.290000000000006</c:v>
                </c:pt>
                <c:pt idx="5214" formatCode="0.00">
                  <c:v>76.28</c:v>
                </c:pt>
                <c:pt idx="5215" formatCode="0.00">
                  <c:v>76.274000000000001</c:v>
                </c:pt>
                <c:pt idx="5216" formatCode="0.00">
                  <c:v>76.275999999999982</c:v>
                </c:pt>
                <c:pt idx="5217" formatCode="0.00">
                  <c:v>76.271999999999991</c:v>
                </c:pt>
                <c:pt idx="5218" formatCode="0.00">
                  <c:v>76.268000000000001</c:v>
                </c:pt>
                <c:pt idx="5219" formatCode="0.00">
                  <c:v>76.271000000000001</c:v>
                </c:pt>
                <c:pt idx="5220" formatCode="0.00">
                  <c:v>76.259</c:v>
                </c:pt>
                <c:pt idx="5221" formatCode="0.00">
                  <c:v>76.262</c:v>
                </c:pt>
                <c:pt idx="5222" formatCode="0.00">
                  <c:v>76.256</c:v>
                </c:pt>
                <c:pt idx="5223" formatCode="0.00">
                  <c:v>76.256</c:v>
                </c:pt>
                <c:pt idx="5224" formatCode="0.00">
                  <c:v>76.254000000000005</c:v>
                </c:pt>
                <c:pt idx="5225" formatCode="0.00">
                  <c:v>76.247000000000085</c:v>
                </c:pt>
                <c:pt idx="5226" formatCode="0.00">
                  <c:v>76.242999999999995</c:v>
                </c:pt>
                <c:pt idx="5227" formatCode="0.00">
                  <c:v>76.236999999999995</c:v>
                </c:pt>
                <c:pt idx="5228" formatCode="0.00">
                  <c:v>76.242000000000004</c:v>
                </c:pt>
                <c:pt idx="5229" formatCode="0.00">
                  <c:v>76.225999999999999</c:v>
                </c:pt>
                <c:pt idx="5230" formatCode="0.00">
                  <c:v>76.224000000000004</c:v>
                </c:pt>
                <c:pt idx="5231" formatCode="0.00">
                  <c:v>76.218999999999994</c:v>
                </c:pt>
                <c:pt idx="5232" formatCode="0.00">
                  <c:v>76.217000000000027</c:v>
                </c:pt>
                <c:pt idx="5233" formatCode="0.00">
                  <c:v>76.208000000000013</c:v>
                </c:pt>
                <c:pt idx="5234" formatCode="0.00">
                  <c:v>76.209999999999994</c:v>
                </c:pt>
                <c:pt idx="5235" formatCode="0.00">
                  <c:v>76.203000000000003</c:v>
                </c:pt>
                <c:pt idx="5236" formatCode="0.00">
                  <c:v>76.202000000000012</c:v>
                </c:pt>
                <c:pt idx="5237" formatCode="0.00">
                  <c:v>76.200999999999993</c:v>
                </c:pt>
                <c:pt idx="5238" formatCode="0.00">
                  <c:v>76.194999999999993</c:v>
                </c:pt>
                <c:pt idx="5239" formatCode="0.00">
                  <c:v>76.180999999999983</c:v>
                </c:pt>
                <c:pt idx="5240" formatCode="0.00">
                  <c:v>76.173999999999978</c:v>
                </c:pt>
                <c:pt idx="5241" formatCode="0.00">
                  <c:v>76.170999999999978</c:v>
                </c:pt>
                <c:pt idx="5242" formatCode="0.00">
                  <c:v>76.165999999999983</c:v>
                </c:pt>
                <c:pt idx="5243" formatCode="0.00">
                  <c:v>76.164999999999992</c:v>
                </c:pt>
                <c:pt idx="5244" formatCode="0.00">
                  <c:v>76.154999999999987</c:v>
                </c:pt>
                <c:pt idx="5245" formatCode="0.00">
                  <c:v>76.151999999999987</c:v>
                </c:pt>
                <c:pt idx="5246" formatCode="0.00">
                  <c:v>76.134</c:v>
                </c:pt>
                <c:pt idx="5247" formatCode="0.00">
                  <c:v>76.128999999999948</c:v>
                </c:pt>
                <c:pt idx="5248" formatCode="0.00">
                  <c:v>76.119</c:v>
                </c:pt>
                <c:pt idx="5249" formatCode="0.00">
                  <c:v>76.124999999999986</c:v>
                </c:pt>
                <c:pt idx="5250" formatCode="0.00">
                  <c:v>76.117000000000004</c:v>
                </c:pt>
                <c:pt idx="5251" formatCode="0.00">
                  <c:v>76.111000000000004</c:v>
                </c:pt>
                <c:pt idx="5252" formatCode="0.00">
                  <c:v>76.106999999999999</c:v>
                </c:pt>
                <c:pt idx="5253" formatCode="0.00">
                  <c:v>76.111000000000004</c:v>
                </c:pt>
                <c:pt idx="5254" formatCode="0.00">
                  <c:v>76.096000000000004</c:v>
                </c:pt>
                <c:pt idx="5255" formatCode="0.00">
                  <c:v>76.096000000000004</c:v>
                </c:pt>
                <c:pt idx="5256" formatCode="0.00">
                  <c:v>76.092000000000013</c:v>
                </c:pt>
                <c:pt idx="5257" formatCode="0.00">
                  <c:v>76.08</c:v>
                </c:pt>
                <c:pt idx="5258" formatCode="0.00">
                  <c:v>76.070999999999998</c:v>
                </c:pt>
                <c:pt idx="5259" formatCode="0.00">
                  <c:v>76.072000000000003</c:v>
                </c:pt>
                <c:pt idx="5260" formatCode="0.00">
                  <c:v>76.065000000000012</c:v>
                </c:pt>
                <c:pt idx="5261" formatCode="0.00">
                  <c:v>76.058999999999983</c:v>
                </c:pt>
                <c:pt idx="5262" formatCode="0.00">
                  <c:v>76.055999999999983</c:v>
                </c:pt>
                <c:pt idx="5263" formatCode="0.00">
                  <c:v>76.048000000000002</c:v>
                </c:pt>
                <c:pt idx="5264" formatCode="0.00">
                  <c:v>76.048000000000002</c:v>
                </c:pt>
                <c:pt idx="5265" formatCode="0.00">
                  <c:v>76.046000000000006</c:v>
                </c:pt>
                <c:pt idx="5266" formatCode="0.00">
                  <c:v>76.042000000000002</c:v>
                </c:pt>
                <c:pt idx="5267" formatCode="0.00">
                  <c:v>76.039000000000001</c:v>
                </c:pt>
                <c:pt idx="5268" formatCode="0.00">
                  <c:v>76.036000000000001</c:v>
                </c:pt>
                <c:pt idx="5269" formatCode="0.00">
                  <c:v>76.028999999999982</c:v>
                </c:pt>
                <c:pt idx="5270" formatCode="0.00">
                  <c:v>76.021000000000001</c:v>
                </c:pt>
                <c:pt idx="5271" formatCode="0.00">
                  <c:v>76.018000000000001</c:v>
                </c:pt>
                <c:pt idx="5272" formatCode="0.00">
                  <c:v>76.009</c:v>
                </c:pt>
                <c:pt idx="5273" formatCode="0.00">
                  <c:v>76.010000000000005</c:v>
                </c:pt>
                <c:pt idx="5274" formatCode="0.00">
                  <c:v>76.010000000000005</c:v>
                </c:pt>
                <c:pt idx="5275" formatCode="0.00">
                  <c:v>76.010000000000005</c:v>
                </c:pt>
                <c:pt idx="5276" formatCode="0.00">
                  <c:v>76.009</c:v>
                </c:pt>
                <c:pt idx="5277" formatCode="0.00">
                  <c:v>76.001000000000005</c:v>
                </c:pt>
                <c:pt idx="5278" formatCode="0.00">
                  <c:v>76.001999999999995</c:v>
                </c:pt>
                <c:pt idx="5279" formatCode="0.00">
                  <c:v>75.989000000000004</c:v>
                </c:pt>
                <c:pt idx="5280" formatCode="0.00">
                  <c:v>75.986999999999995</c:v>
                </c:pt>
                <c:pt idx="5281" formatCode="0.00">
                  <c:v>75.982000000000014</c:v>
                </c:pt>
                <c:pt idx="5282" formatCode="0.00">
                  <c:v>75.982000000000014</c:v>
                </c:pt>
                <c:pt idx="5283" formatCode="0.00">
                  <c:v>75.977000000000004</c:v>
                </c:pt>
                <c:pt idx="5284" formatCode="0.00">
                  <c:v>75.985000000000014</c:v>
                </c:pt>
                <c:pt idx="5285" formatCode="0.00">
                  <c:v>75.977000000000004</c:v>
                </c:pt>
                <c:pt idx="5286" formatCode="0.00">
                  <c:v>75.977000000000004</c:v>
                </c:pt>
                <c:pt idx="5287" formatCode="0.00">
                  <c:v>75.982000000000014</c:v>
                </c:pt>
                <c:pt idx="5288" formatCode="0.00">
                  <c:v>75.975999999999999</c:v>
                </c:pt>
                <c:pt idx="5289" formatCode="0.00">
                  <c:v>75.971999999999994</c:v>
                </c:pt>
                <c:pt idx="5290" formatCode="0.00">
                  <c:v>75.971999999999994</c:v>
                </c:pt>
                <c:pt idx="5291" formatCode="0.00">
                  <c:v>75.968999999999994</c:v>
                </c:pt>
                <c:pt idx="5292" formatCode="0.00">
                  <c:v>75.965000000000003</c:v>
                </c:pt>
                <c:pt idx="5293" formatCode="0.00">
                  <c:v>75.956999999999994</c:v>
                </c:pt>
                <c:pt idx="5294" formatCode="0.00">
                  <c:v>75.967000000000027</c:v>
                </c:pt>
                <c:pt idx="5295" formatCode="0.00">
                  <c:v>75.962999999999994</c:v>
                </c:pt>
                <c:pt idx="5296" formatCode="0.00">
                  <c:v>75.948000000000022</c:v>
                </c:pt>
                <c:pt idx="5297" formatCode="0.00">
                  <c:v>75.952000000000012</c:v>
                </c:pt>
                <c:pt idx="5298" formatCode="0.00">
                  <c:v>75.956000000000003</c:v>
                </c:pt>
                <c:pt idx="5299" formatCode="0.00">
                  <c:v>75.952000000000012</c:v>
                </c:pt>
                <c:pt idx="5300" formatCode="0.00">
                  <c:v>75.950999999999993</c:v>
                </c:pt>
                <c:pt idx="5301" formatCode="0.00">
                  <c:v>75.944000000000116</c:v>
                </c:pt>
                <c:pt idx="5302" formatCode="0.00">
                  <c:v>75.943000000000026</c:v>
                </c:pt>
                <c:pt idx="5303" formatCode="0.00">
                  <c:v>75.943000000000026</c:v>
                </c:pt>
                <c:pt idx="5304" formatCode="0.00">
                  <c:v>75.937000000000026</c:v>
                </c:pt>
                <c:pt idx="5305" formatCode="0.00">
                  <c:v>75.933000000000007</c:v>
                </c:pt>
                <c:pt idx="5306" formatCode="0.00">
                  <c:v>75.932000000000002</c:v>
                </c:pt>
                <c:pt idx="5307" formatCode="0.00">
                  <c:v>75.915999999999997</c:v>
                </c:pt>
                <c:pt idx="5308" formatCode="0.00">
                  <c:v>75.912999999999997</c:v>
                </c:pt>
                <c:pt idx="5309" formatCode="0.00">
                  <c:v>75.918000000000006</c:v>
                </c:pt>
                <c:pt idx="5310" formatCode="0.00">
                  <c:v>75.910000000000025</c:v>
                </c:pt>
                <c:pt idx="5311" formatCode="0.00">
                  <c:v>75.908000000000001</c:v>
                </c:pt>
                <c:pt idx="5312" formatCode="0.00">
                  <c:v>75.914000000000101</c:v>
                </c:pt>
                <c:pt idx="5313" formatCode="0.00">
                  <c:v>75.905000000000001</c:v>
                </c:pt>
                <c:pt idx="5314" formatCode="0.00">
                  <c:v>75.899000000000001</c:v>
                </c:pt>
                <c:pt idx="5315" formatCode="0.00">
                  <c:v>75.897000000000006</c:v>
                </c:pt>
                <c:pt idx="5316" formatCode="0.00">
                  <c:v>75.897999999999996</c:v>
                </c:pt>
                <c:pt idx="5317" formatCode="0.00">
                  <c:v>75.891000000000005</c:v>
                </c:pt>
                <c:pt idx="5318" formatCode="0.00">
                  <c:v>75.894000000000005</c:v>
                </c:pt>
                <c:pt idx="5319" formatCode="0.00">
                  <c:v>75.876999999999981</c:v>
                </c:pt>
                <c:pt idx="5320" formatCode="0.00">
                  <c:v>75.884</c:v>
                </c:pt>
                <c:pt idx="5321" formatCode="0.00">
                  <c:v>75.871999999999986</c:v>
                </c:pt>
                <c:pt idx="5322" formatCode="0.00">
                  <c:v>75.878999999999948</c:v>
                </c:pt>
                <c:pt idx="5323" formatCode="0.00">
                  <c:v>75.871999999999986</c:v>
                </c:pt>
                <c:pt idx="5324" formatCode="0.00">
                  <c:v>75.864999999999995</c:v>
                </c:pt>
                <c:pt idx="5325" formatCode="0.00">
                  <c:v>75.861999999999995</c:v>
                </c:pt>
                <c:pt idx="5326" formatCode="0.00">
                  <c:v>75.86</c:v>
                </c:pt>
                <c:pt idx="5327" formatCode="0.00">
                  <c:v>75.864999999999995</c:v>
                </c:pt>
                <c:pt idx="5328" formatCode="0.00">
                  <c:v>75.863</c:v>
                </c:pt>
                <c:pt idx="5329" formatCode="0.00">
                  <c:v>75.85299999999998</c:v>
                </c:pt>
                <c:pt idx="5330" formatCode="0.00">
                  <c:v>75.846999999999994</c:v>
                </c:pt>
                <c:pt idx="5331" formatCode="0.00">
                  <c:v>75.843999999999994</c:v>
                </c:pt>
                <c:pt idx="5332" formatCode="0.00">
                  <c:v>75.835999999999999</c:v>
                </c:pt>
                <c:pt idx="5333" formatCode="0.00">
                  <c:v>75.843999999999994</c:v>
                </c:pt>
                <c:pt idx="5334" formatCode="0.00">
                  <c:v>75.837000000000003</c:v>
                </c:pt>
                <c:pt idx="5335" formatCode="0.00">
                  <c:v>75.834000000000003</c:v>
                </c:pt>
                <c:pt idx="5336" formatCode="0.00">
                  <c:v>75.828000000000003</c:v>
                </c:pt>
                <c:pt idx="5337" formatCode="0.00">
                  <c:v>75.819000000000003</c:v>
                </c:pt>
                <c:pt idx="5338" formatCode="0.00">
                  <c:v>75.823999999999998</c:v>
                </c:pt>
                <c:pt idx="5339" formatCode="0.00">
                  <c:v>75.825000000000003</c:v>
                </c:pt>
                <c:pt idx="5340" formatCode="0.00">
                  <c:v>75.808999999999983</c:v>
                </c:pt>
                <c:pt idx="5341" formatCode="0.00">
                  <c:v>75.815000000000012</c:v>
                </c:pt>
                <c:pt idx="5342" formatCode="0.00">
                  <c:v>75.818000000000012</c:v>
                </c:pt>
                <c:pt idx="5343" formatCode="0.00">
                  <c:v>75.807000000000002</c:v>
                </c:pt>
                <c:pt idx="5344" formatCode="0.00">
                  <c:v>75.816000000000003</c:v>
                </c:pt>
                <c:pt idx="5345" formatCode="0.00">
                  <c:v>75.813000000000002</c:v>
                </c:pt>
                <c:pt idx="5346" formatCode="0.00">
                  <c:v>75.805999999999983</c:v>
                </c:pt>
                <c:pt idx="5347" formatCode="0.00">
                  <c:v>75.804999999999993</c:v>
                </c:pt>
                <c:pt idx="5348" formatCode="0.00">
                  <c:v>75.801999999999992</c:v>
                </c:pt>
                <c:pt idx="5349" formatCode="0.00">
                  <c:v>75.790999999999997</c:v>
                </c:pt>
                <c:pt idx="5350" formatCode="0.00">
                  <c:v>75.796000000000006</c:v>
                </c:pt>
                <c:pt idx="5351" formatCode="0.00">
                  <c:v>75.790999999999997</c:v>
                </c:pt>
                <c:pt idx="5352" formatCode="0.00">
                  <c:v>75.793000000000006</c:v>
                </c:pt>
                <c:pt idx="5353" formatCode="0.00">
                  <c:v>75.78</c:v>
                </c:pt>
                <c:pt idx="5354" formatCode="0.00">
                  <c:v>75.784999999999997</c:v>
                </c:pt>
                <c:pt idx="5355" formatCode="0.00">
                  <c:v>75.786000000000001</c:v>
                </c:pt>
                <c:pt idx="5356" formatCode="0.00">
                  <c:v>75.78</c:v>
                </c:pt>
                <c:pt idx="5357" formatCode="0.00">
                  <c:v>75.777000000000001</c:v>
                </c:pt>
                <c:pt idx="5358" formatCode="0.00">
                  <c:v>75.777000000000001</c:v>
                </c:pt>
                <c:pt idx="5359" formatCode="0.00">
                  <c:v>75.784000000000006</c:v>
                </c:pt>
                <c:pt idx="5360" formatCode="0.00">
                  <c:v>75.778999999999982</c:v>
                </c:pt>
                <c:pt idx="5361" formatCode="0.00">
                  <c:v>75.777999999999992</c:v>
                </c:pt>
                <c:pt idx="5362" formatCode="0.00">
                  <c:v>75.772999999999982</c:v>
                </c:pt>
                <c:pt idx="5363" formatCode="0.00">
                  <c:v>75.771000000000001</c:v>
                </c:pt>
                <c:pt idx="5364" formatCode="0.00">
                  <c:v>75.774000000000001</c:v>
                </c:pt>
                <c:pt idx="5365" formatCode="0.00">
                  <c:v>75.765000000000001</c:v>
                </c:pt>
                <c:pt idx="5366" formatCode="0.00">
                  <c:v>75.777999999999992</c:v>
                </c:pt>
                <c:pt idx="5367" formatCode="0.00">
                  <c:v>75.763000000000005</c:v>
                </c:pt>
                <c:pt idx="5368" formatCode="0.00">
                  <c:v>75.757000000000005</c:v>
                </c:pt>
                <c:pt idx="5369" formatCode="0.00">
                  <c:v>75.763000000000005</c:v>
                </c:pt>
                <c:pt idx="5370" formatCode="0.00">
                  <c:v>75.772999999999982</c:v>
                </c:pt>
                <c:pt idx="5371" formatCode="0.00">
                  <c:v>75.763999999999996</c:v>
                </c:pt>
                <c:pt idx="5372" formatCode="0.00">
                  <c:v>75.763000000000005</c:v>
                </c:pt>
                <c:pt idx="5373" formatCode="0.00">
                  <c:v>75.763000000000005</c:v>
                </c:pt>
                <c:pt idx="5374" formatCode="0.00">
                  <c:v>75.745000000000005</c:v>
                </c:pt>
                <c:pt idx="5375" formatCode="0.00">
                  <c:v>75.751000000000005</c:v>
                </c:pt>
                <c:pt idx="5376" formatCode="0.00">
                  <c:v>75.75</c:v>
                </c:pt>
                <c:pt idx="5377" formatCode="0.00">
                  <c:v>75.741000000000085</c:v>
                </c:pt>
                <c:pt idx="5378" formatCode="0.00">
                  <c:v>75.736999999999995</c:v>
                </c:pt>
                <c:pt idx="5379" formatCode="0.00">
                  <c:v>75.736000000000004</c:v>
                </c:pt>
                <c:pt idx="5380" formatCode="0.00">
                  <c:v>75.73</c:v>
                </c:pt>
                <c:pt idx="5381" formatCode="0.00">
                  <c:v>75.721999999999994</c:v>
                </c:pt>
                <c:pt idx="5382" formatCode="0.00">
                  <c:v>75.722999999999999</c:v>
                </c:pt>
                <c:pt idx="5383" formatCode="0.00">
                  <c:v>75.718999999999994</c:v>
                </c:pt>
                <c:pt idx="5384" formatCode="0.00">
                  <c:v>75.711000000000027</c:v>
                </c:pt>
                <c:pt idx="5385" formatCode="0.00">
                  <c:v>75.712000000000003</c:v>
                </c:pt>
                <c:pt idx="5386" formatCode="0.00">
                  <c:v>75.702000000000012</c:v>
                </c:pt>
                <c:pt idx="5387" formatCode="0.00">
                  <c:v>75.702000000000012</c:v>
                </c:pt>
                <c:pt idx="5388" formatCode="0.00">
                  <c:v>75.703999999999994</c:v>
                </c:pt>
                <c:pt idx="5389" formatCode="0.00">
                  <c:v>75.703000000000003</c:v>
                </c:pt>
                <c:pt idx="5390" formatCode="0.00">
                  <c:v>75.7</c:v>
                </c:pt>
                <c:pt idx="5391" formatCode="0.00">
                  <c:v>75.69</c:v>
                </c:pt>
                <c:pt idx="5392" formatCode="0.00">
                  <c:v>75.683999999999983</c:v>
                </c:pt>
                <c:pt idx="5393" formatCode="0.00">
                  <c:v>75.685000000000002</c:v>
                </c:pt>
                <c:pt idx="5394" formatCode="0.00">
                  <c:v>75.676999999999978</c:v>
                </c:pt>
                <c:pt idx="5395" formatCode="0.00">
                  <c:v>75.670999999999978</c:v>
                </c:pt>
                <c:pt idx="5396" formatCode="0.00">
                  <c:v>75.673999999999978</c:v>
                </c:pt>
                <c:pt idx="5397" formatCode="0.00">
                  <c:v>75.669999999999987</c:v>
                </c:pt>
                <c:pt idx="5398" formatCode="0.00">
                  <c:v>75.667999999999992</c:v>
                </c:pt>
                <c:pt idx="5399" formatCode="0.00">
                  <c:v>75.657999999999987</c:v>
                </c:pt>
                <c:pt idx="5400" formatCode="0.00">
                  <c:v>75.657999999999987</c:v>
                </c:pt>
                <c:pt idx="5401" formatCode="0.00">
                  <c:v>75.662999999999982</c:v>
                </c:pt>
                <c:pt idx="5402" formatCode="0.00">
                  <c:v>75.66</c:v>
                </c:pt>
                <c:pt idx="5403" formatCode="0.00">
                  <c:v>75.667000000000002</c:v>
                </c:pt>
                <c:pt idx="5404" formatCode="0.00">
                  <c:v>75.66</c:v>
                </c:pt>
                <c:pt idx="5405" formatCode="0.00">
                  <c:v>75.649999999999991</c:v>
                </c:pt>
                <c:pt idx="5406" formatCode="0.00">
                  <c:v>75.647999999999996</c:v>
                </c:pt>
                <c:pt idx="5407" formatCode="0.00">
                  <c:v>75.649000000000001</c:v>
                </c:pt>
                <c:pt idx="5408" formatCode="0.00">
                  <c:v>75.638999999999982</c:v>
                </c:pt>
                <c:pt idx="5409" formatCode="0.00">
                  <c:v>75.641000000000005</c:v>
                </c:pt>
                <c:pt idx="5410" formatCode="0.00">
                  <c:v>75.634</c:v>
                </c:pt>
                <c:pt idx="5411" formatCode="0.00">
                  <c:v>75.627999999999986</c:v>
                </c:pt>
                <c:pt idx="5412" formatCode="0.00">
                  <c:v>75.634</c:v>
                </c:pt>
                <c:pt idx="5413" formatCode="0.00">
                  <c:v>75.626999999999981</c:v>
                </c:pt>
                <c:pt idx="5414" formatCode="0.00">
                  <c:v>75.63</c:v>
                </c:pt>
                <c:pt idx="5415" formatCode="0.00">
                  <c:v>75.623999999999981</c:v>
                </c:pt>
                <c:pt idx="5416" formatCode="0.00">
                  <c:v>75.63</c:v>
                </c:pt>
                <c:pt idx="5417" formatCode="0.00">
                  <c:v>75.621999999999986</c:v>
                </c:pt>
                <c:pt idx="5418" formatCode="0.00">
                  <c:v>75.61999999999999</c:v>
                </c:pt>
                <c:pt idx="5419" formatCode="0.00">
                  <c:v>75.620999999999981</c:v>
                </c:pt>
                <c:pt idx="5420" formatCode="0.00">
                  <c:v>75.622999999999948</c:v>
                </c:pt>
                <c:pt idx="5421" formatCode="0.00">
                  <c:v>75.60599999999998</c:v>
                </c:pt>
                <c:pt idx="5422" formatCode="0.00">
                  <c:v>75.60499999999999</c:v>
                </c:pt>
                <c:pt idx="5423" formatCode="0.00">
                  <c:v>75.611999999999995</c:v>
                </c:pt>
                <c:pt idx="5424" formatCode="0.00">
                  <c:v>75.613</c:v>
                </c:pt>
                <c:pt idx="5425" formatCode="0.00">
                  <c:v>75.600999999999999</c:v>
                </c:pt>
                <c:pt idx="5426" formatCode="0.00">
                  <c:v>75.611000000000004</c:v>
                </c:pt>
                <c:pt idx="5427" formatCode="0.00">
                  <c:v>75.60299999999998</c:v>
                </c:pt>
                <c:pt idx="5428" formatCode="0.00">
                  <c:v>75.60299999999998</c:v>
                </c:pt>
                <c:pt idx="5429" formatCode="0.00">
                  <c:v>75.603999999999999</c:v>
                </c:pt>
                <c:pt idx="5430" formatCode="0.00">
                  <c:v>75.60299999999998</c:v>
                </c:pt>
                <c:pt idx="5431" formatCode="0.00">
                  <c:v>75.593000000000004</c:v>
                </c:pt>
                <c:pt idx="5432" formatCode="0.00">
                  <c:v>75.599999999999994</c:v>
                </c:pt>
                <c:pt idx="5433" formatCode="0.00">
                  <c:v>75.599999999999994</c:v>
                </c:pt>
                <c:pt idx="5434" formatCode="0.00">
                  <c:v>75.598000000000013</c:v>
                </c:pt>
                <c:pt idx="5435" formatCode="0.00">
                  <c:v>75.603999999999999</c:v>
                </c:pt>
                <c:pt idx="5436" formatCode="0.00">
                  <c:v>75.596999999999994</c:v>
                </c:pt>
                <c:pt idx="5437" formatCode="0.00">
                  <c:v>75.596000000000004</c:v>
                </c:pt>
                <c:pt idx="5438" formatCode="0.00">
                  <c:v>75.60199999999999</c:v>
                </c:pt>
                <c:pt idx="5439" formatCode="0.00">
                  <c:v>75.584000000000003</c:v>
                </c:pt>
                <c:pt idx="5440" formatCode="0.00">
                  <c:v>75.587000000000003</c:v>
                </c:pt>
                <c:pt idx="5441" formatCode="0.00">
                  <c:v>75.587999999999994</c:v>
                </c:pt>
                <c:pt idx="5442" formatCode="0.00">
                  <c:v>75.584999999999994</c:v>
                </c:pt>
                <c:pt idx="5443" formatCode="0.00">
                  <c:v>75.582999999999998</c:v>
                </c:pt>
                <c:pt idx="5444" formatCode="0.00">
                  <c:v>75.585999999999999</c:v>
                </c:pt>
                <c:pt idx="5445" formatCode="0.00">
                  <c:v>75.582999999999998</c:v>
                </c:pt>
                <c:pt idx="5446" formatCode="0.00">
                  <c:v>75.58</c:v>
                </c:pt>
                <c:pt idx="5447" formatCode="0.00">
                  <c:v>75.576999999999998</c:v>
                </c:pt>
                <c:pt idx="5448" formatCode="0.00">
                  <c:v>75.572000000000003</c:v>
                </c:pt>
                <c:pt idx="5449" formatCode="0.00">
                  <c:v>75.570999999999998</c:v>
                </c:pt>
                <c:pt idx="5450" formatCode="0.00">
                  <c:v>75.565000000000012</c:v>
                </c:pt>
                <c:pt idx="5451" formatCode="0.00">
                  <c:v>75.566000000000003</c:v>
                </c:pt>
                <c:pt idx="5452" formatCode="0.00">
                  <c:v>75.56</c:v>
                </c:pt>
                <c:pt idx="5453" formatCode="0.00">
                  <c:v>75.568000000000012</c:v>
                </c:pt>
                <c:pt idx="5454" formatCode="0.00">
                  <c:v>75.558999999999983</c:v>
                </c:pt>
                <c:pt idx="5455" formatCode="0.00">
                  <c:v>75.554999999999993</c:v>
                </c:pt>
                <c:pt idx="5456" formatCode="0.00">
                  <c:v>75.555999999999983</c:v>
                </c:pt>
                <c:pt idx="5457" formatCode="0.00">
                  <c:v>75.555999999999983</c:v>
                </c:pt>
                <c:pt idx="5458" formatCode="0.00">
                  <c:v>75.558999999999983</c:v>
                </c:pt>
                <c:pt idx="5459" formatCode="0.00">
                  <c:v>75.551999999999992</c:v>
                </c:pt>
                <c:pt idx="5460" formatCode="0.00">
                  <c:v>75.540000000000006</c:v>
                </c:pt>
                <c:pt idx="5461" formatCode="0.00">
                  <c:v>75.540999999999997</c:v>
                </c:pt>
                <c:pt idx="5462" formatCode="0.00">
                  <c:v>75.534000000000006</c:v>
                </c:pt>
                <c:pt idx="5463" formatCode="0.00">
                  <c:v>75.53</c:v>
                </c:pt>
                <c:pt idx="5464" formatCode="0.00">
                  <c:v>75.534999999999997</c:v>
                </c:pt>
                <c:pt idx="5465" formatCode="0.00">
                  <c:v>75.521000000000001</c:v>
                </c:pt>
                <c:pt idx="5466" formatCode="0.00">
                  <c:v>75.53</c:v>
                </c:pt>
                <c:pt idx="5467" formatCode="0.00">
                  <c:v>75.524999999999991</c:v>
                </c:pt>
                <c:pt idx="5468" formatCode="0.00">
                  <c:v>75.519000000000005</c:v>
                </c:pt>
                <c:pt idx="5469" formatCode="0.00">
                  <c:v>75.513999999999996</c:v>
                </c:pt>
                <c:pt idx="5470" formatCode="0.00">
                  <c:v>75.509</c:v>
                </c:pt>
                <c:pt idx="5471" formatCode="0.00">
                  <c:v>75.515000000000001</c:v>
                </c:pt>
                <c:pt idx="5472" formatCode="0.00">
                  <c:v>75.507000000000005</c:v>
                </c:pt>
                <c:pt idx="5473" formatCode="0.00">
                  <c:v>75.510999999999996</c:v>
                </c:pt>
                <c:pt idx="5474" formatCode="0.00">
                  <c:v>75.497000000000085</c:v>
                </c:pt>
                <c:pt idx="5475" formatCode="0.00">
                  <c:v>75.494000000000085</c:v>
                </c:pt>
                <c:pt idx="5476" formatCode="0.00">
                  <c:v>75.489000000000004</c:v>
                </c:pt>
                <c:pt idx="5477" formatCode="0.00">
                  <c:v>75.491000000000085</c:v>
                </c:pt>
                <c:pt idx="5478" formatCode="0.00">
                  <c:v>75.480999999999995</c:v>
                </c:pt>
                <c:pt idx="5479" formatCode="0.00">
                  <c:v>75.48</c:v>
                </c:pt>
                <c:pt idx="5480" formatCode="0.00">
                  <c:v>75.483999999999995</c:v>
                </c:pt>
                <c:pt idx="5481" formatCode="0.00">
                  <c:v>75.477000000000004</c:v>
                </c:pt>
                <c:pt idx="5482" formatCode="0.00">
                  <c:v>75.472999999999999</c:v>
                </c:pt>
                <c:pt idx="5483" formatCode="0.00">
                  <c:v>75.477999999999994</c:v>
                </c:pt>
                <c:pt idx="5484" formatCode="0.00">
                  <c:v>75.474999999999994</c:v>
                </c:pt>
                <c:pt idx="5485" formatCode="0.00">
                  <c:v>75.468999999999994</c:v>
                </c:pt>
                <c:pt idx="5486" formatCode="0.00">
                  <c:v>75.468999999999994</c:v>
                </c:pt>
                <c:pt idx="5487" formatCode="0.00">
                  <c:v>75.474000000000004</c:v>
                </c:pt>
                <c:pt idx="5488" formatCode="0.00">
                  <c:v>75.482000000000014</c:v>
                </c:pt>
                <c:pt idx="5489" formatCode="0.00">
                  <c:v>75.48</c:v>
                </c:pt>
                <c:pt idx="5490" formatCode="0.00">
                  <c:v>75.472999999999999</c:v>
                </c:pt>
                <c:pt idx="5491" formatCode="0.00">
                  <c:v>75.471999999999994</c:v>
                </c:pt>
                <c:pt idx="5492" formatCode="0.00">
                  <c:v>75.468999999999994</c:v>
                </c:pt>
                <c:pt idx="5493" formatCode="0.00">
                  <c:v>75.459000000000003</c:v>
                </c:pt>
                <c:pt idx="5494" formatCode="0.00">
                  <c:v>75.465999999999994</c:v>
                </c:pt>
                <c:pt idx="5495" formatCode="0.00">
                  <c:v>75.462000000000003</c:v>
                </c:pt>
                <c:pt idx="5496" formatCode="0.00">
                  <c:v>75.456000000000003</c:v>
                </c:pt>
                <c:pt idx="5497" formatCode="0.00">
                  <c:v>75.459000000000003</c:v>
                </c:pt>
                <c:pt idx="5498" formatCode="0.00">
                  <c:v>75.464000000000027</c:v>
                </c:pt>
                <c:pt idx="5499" formatCode="0.00">
                  <c:v>75.455000000000013</c:v>
                </c:pt>
                <c:pt idx="5500" formatCode="0.00">
                  <c:v>75.456999999999994</c:v>
                </c:pt>
                <c:pt idx="5501" formatCode="0.00">
                  <c:v>75.453999999999994</c:v>
                </c:pt>
                <c:pt idx="5502" formatCode="0.00">
                  <c:v>75.471999999999994</c:v>
                </c:pt>
                <c:pt idx="5503" formatCode="0.00">
                  <c:v>75.456000000000003</c:v>
                </c:pt>
                <c:pt idx="5504" formatCode="0.00">
                  <c:v>75.453999999999994</c:v>
                </c:pt>
                <c:pt idx="5505" formatCode="0.00">
                  <c:v>75.445000000000007</c:v>
                </c:pt>
                <c:pt idx="5506" formatCode="0.00">
                  <c:v>75.456000000000003</c:v>
                </c:pt>
                <c:pt idx="5507" formatCode="0.00">
                  <c:v>75.455000000000013</c:v>
                </c:pt>
                <c:pt idx="5508" formatCode="0.00">
                  <c:v>75.443000000000026</c:v>
                </c:pt>
                <c:pt idx="5509" formatCode="0.00">
                  <c:v>75.455000000000013</c:v>
                </c:pt>
                <c:pt idx="5510" formatCode="0.00">
                  <c:v>75.446000000000026</c:v>
                </c:pt>
                <c:pt idx="5511" formatCode="0.00">
                  <c:v>75.442000000000007</c:v>
                </c:pt>
                <c:pt idx="5512" formatCode="0.00">
                  <c:v>75.447000000000088</c:v>
                </c:pt>
                <c:pt idx="5513" formatCode="0.00">
                  <c:v>75.441000000000116</c:v>
                </c:pt>
                <c:pt idx="5514" formatCode="0.00">
                  <c:v>75.435000000000002</c:v>
                </c:pt>
                <c:pt idx="5515" formatCode="0.00">
                  <c:v>75.442000000000007</c:v>
                </c:pt>
                <c:pt idx="5516" formatCode="0.00">
                  <c:v>75.443000000000026</c:v>
                </c:pt>
                <c:pt idx="5517" formatCode="0.00">
                  <c:v>75.453000000000003</c:v>
                </c:pt>
                <c:pt idx="5518" formatCode="0.00">
                  <c:v>75.447000000000088</c:v>
                </c:pt>
                <c:pt idx="5519" formatCode="0.00">
                  <c:v>75.441000000000116</c:v>
                </c:pt>
                <c:pt idx="5520" formatCode="0.00">
                  <c:v>75.437000000000026</c:v>
                </c:pt>
                <c:pt idx="5521" formatCode="0.00">
                  <c:v>75.438999999999993</c:v>
                </c:pt>
                <c:pt idx="5522" formatCode="0.00">
                  <c:v>75.446000000000026</c:v>
                </c:pt>
                <c:pt idx="5523" formatCode="0.00">
                  <c:v>75.432000000000002</c:v>
                </c:pt>
                <c:pt idx="5524" formatCode="0.00">
                  <c:v>75.427999999999997</c:v>
                </c:pt>
                <c:pt idx="5525" formatCode="0.00">
                  <c:v>75.423000000000002</c:v>
                </c:pt>
                <c:pt idx="5526" formatCode="0.00">
                  <c:v>75.426000000000002</c:v>
                </c:pt>
                <c:pt idx="5527" formatCode="0.00">
                  <c:v>75.426000000000002</c:v>
                </c:pt>
                <c:pt idx="5528" formatCode="0.00">
                  <c:v>75.424000000000007</c:v>
                </c:pt>
                <c:pt idx="5529" formatCode="0.00">
                  <c:v>75.424000000000007</c:v>
                </c:pt>
                <c:pt idx="5530" formatCode="0.00">
                  <c:v>75.424000000000007</c:v>
                </c:pt>
                <c:pt idx="5531" formatCode="0.00">
                  <c:v>75.42</c:v>
                </c:pt>
                <c:pt idx="5532" formatCode="0.00">
                  <c:v>75.415999999999997</c:v>
                </c:pt>
                <c:pt idx="5533" formatCode="0.00">
                  <c:v>75.418000000000006</c:v>
                </c:pt>
                <c:pt idx="5534" formatCode="0.00">
                  <c:v>75.415999999999997</c:v>
                </c:pt>
                <c:pt idx="5535" formatCode="0.00">
                  <c:v>75.411000000000101</c:v>
                </c:pt>
                <c:pt idx="5536" formatCode="0.00">
                  <c:v>75.406999999999996</c:v>
                </c:pt>
                <c:pt idx="5537" formatCode="0.00">
                  <c:v>75.410000000000025</c:v>
                </c:pt>
                <c:pt idx="5538" formatCode="0.00">
                  <c:v>75.406999999999996</c:v>
                </c:pt>
                <c:pt idx="5539" formatCode="0.00">
                  <c:v>75.400999999999996</c:v>
                </c:pt>
                <c:pt idx="5540" formatCode="0.00">
                  <c:v>75.405000000000001</c:v>
                </c:pt>
                <c:pt idx="5541" formatCode="0.00">
                  <c:v>75.397000000000006</c:v>
                </c:pt>
                <c:pt idx="5542" formatCode="0.00">
                  <c:v>75.391999999999996</c:v>
                </c:pt>
                <c:pt idx="5543" formatCode="0.00">
                  <c:v>75.39</c:v>
                </c:pt>
                <c:pt idx="5544" formatCode="0.00">
                  <c:v>75.387999999999991</c:v>
                </c:pt>
                <c:pt idx="5545" formatCode="0.00">
                  <c:v>75.381</c:v>
                </c:pt>
                <c:pt idx="5546" formatCode="0.00">
                  <c:v>75.378999999999948</c:v>
                </c:pt>
                <c:pt idx="5547" formatCode="0.00">
                  <c:v>75.381999999999991</c:v>
                </c:pt>
                <c:pt idx="5548" formatCode="0.00">
                  <c:v>75.36999999999999</c:v>
                </c:pt>
                <c:pt idx="5549" formatCode="0.00">
                  <c:v>75.376999999999981</c:v>
                </c:pt>
                <c:pt idx="5550" formatCode="0.00">
                  <c:v>75.38</c:v>
                </c:pt>
                <c:pt idx="5551" formatCode="0.00">
                  <c:v>75.367000000000004</c:v>
                </c:pt>
                <c:pt idx="5552" formatCode="0.00">
                  <c:v>75.371999999999986</c:v>
                </c:pt>
                <c:pt idx="5553" formatCode="0.00">
                  <c:v>75.366</c:v>
                </c:pt>
                <c:pt idx="5554" formatCode="0.00">
                  <c:v>75.374999999999986</c:v>
                </c:pt>
                <c:pt idx="5555" formatCode="0.00">
                  <c:v>75.366</c:v>
                </c:pt>
                <c:pt idx="5556" formatCode="0.00">
                  <c:v>75.366</c:v>
                </c:pt>
                <c:pt idx="5557" formatCode="0.00">
                  <c:v>75.35799999999999</c:v>
                </c:pt>
                <c:pt idx="5558" formatCode="0.00">
                  <c:v>75.361000000000004</c:v>
                </c:pt>
                <c:pt idx="5559" formatCode="0.00">
                  <c:v>75.364000000000004</c:v>
                </c:pt>
                <c:pt idx="5560" formatCode="0.00">
                  <c:v>75.364000000000004</c:v>
                </c:pt>
                <c:pt idx="5561" formatCode="0.00">
                  <c:v>75.36</c:v>
                </c:pt>
                <c:pt idx="5562" formatCode="0.00">
                  <c:v>75.370999999999981</c:v>
                </c:pt>
                <c:pt idx="5563" formatCode="0.00">
                  <c:v>75.369</c:v>
                </c:pt>
                <c:pt idx="5564" formatCode="0.00">
                  <c:v>75.384</c:v>
                </c:pt>
                <c:pt idx="5565" formatCode="0.00">
                  <c:v>75.381</c:v>
                </c:pt>
                <c:pt idx="5566" formatCode="0.00">
                  <c:v>75.377999999999986</c:v>
                </c:pt>
                <c:pt idx="5567" formatCode="0.00">
                  <c:v>75.384</c:v>
                </c:pt>
                <c:pt idx="5568" formatCode="0.00">
                  <c:v>75.387999999999991</c:v>
                </c:pt>
                <c:pt idx="5569" formatCode="0.00">
                  <c:v>75.388999999999982</c:v>
                </c:pt>
                <c:pt idx="5570" formatCode="0.00">
                  <c:v>75.396000000000001</c:v>
                </c:pt>
                <c:pt idx="5571" formatCode="0.00">
                  <c:v>75.394999999999996</c:v>
                </c:pt>
                <c:pt idx="5572" formatCode="0.00">
                  <c:v>75.394000000000005</c:v>
                </c:pt>
                <c:pt idx="5573" formatCode="0.00">
                  <c:v>75.400999999999996</c:v>
                </c:pt>
                <c:pt idx="5574" formatCode="0.00">
                  <c:v>75.384999999999991</c:v>
                </c:pt>
                <c:pt idx="5575" formatCode="0.00">
                  <c:v>75.388999999999982</c:v>
                </c:pt>
                <c:pt idx="5576" formatCode="0.00">
                  <c:v>75.381</c:v>
                </c:pt>
                <c:pt idx="5577" formatCode="0.00">
                  <c:v>75.39</c:v>
                </c:pt>
                <c:pt idx="5578" formatCode="0.00">
                  <c:v>75.376999999999981</c:v>
                </c:pt>
                <c:pt idx="5579" formatCode="0.00">
                  <c:v>75.385999999999981</c:v>
                </c:pt>
                <c:pt idx="5580" formatCode="0.00">
                  <c:v>75.384</c:v>
                </c:pt>
                <c:pt idx="5581" formatCode="0.00">
                  <c:v>75.371999999999986</c:v>
                </c:pt>
                <c:pt idx="5582" formatCode="0.00">
                  <c:v>75.381999999999991</c:v>
                </c:pt>
                <c:pt idx="5583" formatCode="0.00">
                  <c:v>75.38</c:v>
                </c:pt>
                <c:pt idx="5584" formatCode="0.00">
                  <c:v>75.373999999999981</c:v>
                </c:pt>
                <c:pt idx="5585" formatCode="0.00">
                  <c:v>75.376999999999981</c:v>
                </c:pt>
                <c:pt idx="5586" formatCode="0.00">
                  <c:v>75.381999999999991</c:v>
                </c:pt>
                <c:pt idx="5587" formatCode="0.00">
                  <c:v>75.367000000000004</c:v>
                </c:pt>
                <c:pt idx="5588" formatCode="0.00">
                  <c:v>75.363</c:v>
                </c:pt>
                <c:pt idx="5589" formatCode="0.00">
                  <c:v>75.371999999999986</c:v>
                </c:pt>
                <c:pt idx="5590" formatCode="0.00">
                  <c:v>75.361000000000004</c:v>
                </c:pt>
                <c:pt idx="5591" formatCode="0.00">
                  <c:v>75.35899999999998</c:v>
                </c:pt>
                <c:pt idx="5592" formatCode="0.00">
                  <c:v>75.35899999999998</c:v>
                </c:pt>
                <c:pt idx="5593" formatCode="0.00">
                  <c:v>75.35499999999999</c:v>
                </c:pt>
                <c:pt idx="5594" formatCode="0.00">
                  <c:v>75.349999999999994</c:v>
                </c:pt>
                <c:pt idx="5595" formatCode="0.00">
                  <c:v>75.346999999999994</c:v>
                </c:pt>
                <c:pt idx="5596" formatCode="0.00">
                  <c:v>75.35299999999998</c:v>
                </c:pt>
                <c:pt idx="5597" formatCode="0.00">
                  <c:v>75.346999999999994</c:v>
                </c:pt>
                <c:pt idx="5598" formatCode="0.00">
                  <c:v>75.343000000000004</c:v>
                </c:pt>
                <c:pt idx="5599" formatCode="0.00">
                  <c:v>75.335999999999999</c:v>
                </c:pt>
                <c:pt idx="5600" formatCode="0.00">
                  <c:v>75.334000000000003</c:v>
                </c:pt>
                <c:pt idx="5601" formatCode="0.00">
                  <c:v>75.33</c:v>
                </c:pt>
                <c:pt idx="5602" formatCode="0.00">
                  <c:v>75.34</c:v>
                </c:pt>
                <c:pt idx="5603" formatCode="0.00">
                  <c:v>75.34</c:v>
                </c:pt>
                <c:pt idx="5604" formatCode="0.00">
                  <c:v>75.322999999999979</c:v>
                </c:pt>
                <c:pt idx="5605" formatCode="0.00">
                  <c:v>75.326999999999998</c:v>
                </c:pt>
                <c:pt idx="5606" formatCode="0.00">
                  <c:v>75.325999999999979</c:v>
                </c:pt>
                <c:pt idx="5607" formatCode="0.00">
                  <c:v>75.323999999999998</c:v>
                </c:pt>
                <c:pt idx="5608" formatCode="0.00">
                  <c:v>75.331000000000003</c:v>
                </c:pt>
                <c:pt idx="5609" formatCode="0.00">
                  <c:v>75.323999999999998</c:v>
                </c:pt>
                <c:pt idx="5610" formatCode="0.00">
                  <c:v>75.312000000000012</c:v>
                </c:pt>
                <c:pt idx="5611" formatCode="0.00">
                  <c:v>75.316000000000003</c:v>
                </c:pt>
                <c:pt idx="5612" formatCode="0.00">
                  <c:v>75.319999999999993</c:v>
                </c:pt>
                <c:pt idx="5613" formatCode="0.00">
                  <c:v>75.305999999999983</c:v>
                </c:pt>
                <c:pt idx="5614" formatCode="0.00">
                  <c:v>75.313999999999993</c:v>
                </c:pt>
                <c:pt idx="5615" formatCode="0.00">
                  <c:v>75.319000000000003</c:v>
                </c:pt>
                <c:pt idx="5616" formatCode="0.00">
                  <c:v>75.312000000000012</c:v>
                </c:pt>
                <c:pt idx="5617" formatCode="0.00">
                  <c:v>75.307999999999993</c:v>
                </c:pt>
                <c:pt idx="5618" formatCode="0.00">
                  <c:v>75.307000000000002</c:v>
                </c:pt>
                <c:pt idx="5619" formatCode="0.00">
                  <c:v>75.304000000000002</c:v>
                </c:pt>
                <c:pt idx="5620" formatCode="0.00">
                  <c:v>75.295000000000002</c:v>
                </c:pt>
                <c:pt idx="5621" formatCode="0.00">
                  <c:v>75.295000000000002</c:v>
                </c:pt>
                <c:pt idx="5622" formatCode="0.00">
                  <c:v>75.292000000000002</c:v>
                </c:pt>
                <c:pt idx="5623" formatCode="0.00">
                  <c:v>75.290000000000006</c:v>
                </c:pt>
                <c:pt idx="5624" formatCode="0.00">
                  <c:v>75.278999999999982</c:v>
                </c:pt>
                <c:pt idx="5625" formatCode="0.00">
                  <c:v>75.284999999999997</c:v>
                </c:pt>
                <c:pt idx="5626" formatCode="0.00">
                  <c:v>75.295000000000002</c:v>
                </c:pt>
                <c:pt idx="5627" formatCode="0.00">
                  <c:v>75.283000000000001</c:v>
                </c:pt>
                <c:pt idx="5628" formatCode="0.00">
                  <c:v>75.295000000000002</c:v>
                </c:pt>
                <c:pt idx="5629" formatCode="0.00">
                  <c:v>75.286000000000001</c:v>
                </c:pt>
                <c:pt idx="5630" formatCode="0.00">
                  <c:v>75.286000000000001</c:v>
                </c:pt>
                <c:pt idx="5631" formatCode="0.00">
                  <c:v>75.281000000000006</c:v>
                </c:pt>
                <c:pt idx="5632" formatCode="0.00">
                  <c:v>75.281999999999996</c:v>
                </c:pt>
                <c:pt idx="5633" formatCode="0.00">
                  <c:v>75.284999999999997</c:v>
                </c:pt>
                <c:pt idx="5634" formatCode="0.00">
                  <c:v>75.281999999999996</c:v>
                </c:pt>
                <c:pt idx="5635" formatCode="0.00">
                  <c:v>75.278999999999982</c:v>
                </c:pt>
                <c:pt idx="5636" formatCode="0.00">
                  <c:v>75.271999999999991</c:v>
                </c:pt>
                <c:pt idx="5637" formatCode="0.00">
                  <c:v>75.275999999999982</c:v>
                </c:pt>
                <c:pt idx="5638" formatCode="0.00">
                  <c:v>75.268000000000001</c:v>
                </c:pt>
                <c:pt idx="5639" formatCode="0.00">
                  <c:v>75.268000000000001</c:v>
                </c:pt>
                <c:pt idx="5640" formatCode="0.00">
                  <c:v>75.260999999999996</c:v>
                </c:pt>
                <c:pt idx="5641" formatCode="0.00">
                  <c:v>75.256</c:v>
                </c:pt>
                <c:pt idx="5642" formatCode="0.00">
                  <c:v>75.257999999999996</c:v>
                </c:pt>
                <c:pt idx="5643" formatCode="0.00">
                  <c:v>75.259</c:v>
                </c:pt>
                <c:pt idx="5644" formatCode="0.00">
                  <c:v>75.248000000000005</c:v>
                </c:pt>
                <c:pt idx="5645" formatCode="0.00">
                  <c:v>75.259</c:v>
                </c:pt>
                <c:pt idx="5646" formatCode="0.00">
                  <c:v>75.257000000000005</c:v>
                </c:pt>
                <c:pt idx="5647" formatCode="0.00">
                  <c:v>75.253</c:v>
                </c:pt>
                <c:pt idx="5648" formatCode="0.00">
                  <c:v>75.262</c:v>
                </c:pt>
                <c:pt idx="5649" formatCode="0.00">
                  <c:v>75.263999999999996</c:v>
                </c:pt>
                <c:pt idx="5650" formatCode="0.00">
                  <c:v>75.266000000000005</c:v>
                </c:pt>
                <c:pt idx="5651" formatCode="0.00">
                  <c:v>75.266999999999996</c:v>
                </c:pt>
                <c:pt idx="5652" formatCode="0.00">
                  <c:v>75.266999999999996</c:v>
                </c:pt>
                <c:pt idx="5653" formatCode="0.00">
                  <c:v>75.263999999999996</c:v>
                </c:pt>
                <c:pt idx="5654" formatCode="0.00">
                  <c:v>75.260000000000005</c:v>
                </c:pt>
                <c:pt idx="5655" formatCode="0.00">
                  <c:v>75.266999999999996</c:v>
                </c:pt>
                <c:pt idx="5656" formatCode="0.00">
                  <c:v>75.263999999999996</c:v>
                </c:pt>
                <c:pt idx="5657" formatCode="0.00">
                  <c:v>75.257000000000005</c:v>
                </c:pt>
                <c:pt idx="5658" formatCode="0.00">
                  <c:v>75.251000000000005</c:v>
                </c:pt>
                <c:pt idx="5659" formatCode="0.00">
                  <c:v>75.259</c:v>
                </c:pt>
                <c:pt idx="5660" formatCode="0.00">
                  <c:v>75.257999999999996</c:v>
                </c:pt>
                <c:pt idx="5661" formatCode="0.00">
                  <c:v>75.254999999999995</c:v>
                </c:pt>
                <c:pt idx="5662" formatCode="0.00">
                  <c:v>75.259</c:v>
                </c:pt>
                <c:pt idx="5663" formatCode="0.00">
                  <c:v>75.254000000000005</c:v>
                </c:pt>
                <c:pt idx="5664" formatCode="0.00">
                  <c:v>75.257999999999996</c:v>
                </c:pt>
                <c:pt idx="5665" formatCode="0.00">
                  <c:v>75.245000000000005</c:v>
                </c:pt>
                <c:pt idx="5666" formatCode="0.00">
                  <c:v>75.245999999999995</c:v>
                </c:pt>
                <c:pt idx="5667" formatCode="0.00">
                  <c:v>75.241000000000085</c:v>
                </c:pt>
                <c:pt idx="5668" formatCode="0.00">
                  <c:v>75.239999999999995</c:v>
                </c:pt>
                <c:pt idx="5669" formatCode="0.00">
                  <c:v>75.241000000000085</c:v>
                </c:pt>
                <c:pt idx="5670" formatCode="0.00">
                  <c:v>75.245999999999995</c:v>
                </c:pt>
                <c:pt idx="5671" formatCode="0.00">
                  <c:v>75.232000000000014</c:v>
                </c:pt>
                <c:pt idx="5672" formatCode="0.00">
                  <c:v>75.227000000000004</c:v>
                </c:pt>
                <c:pt idx="5673" formatCode="0.00">
                  <c:v>75.222999999999999</c:v>
                </c:pt>
                <c:pt idx="5674" formatCode="0.00">
                  <c:v>75.221999999999994</c:v>
                </c:pt>
                <c:pt idx="5675" formatCode="0.00">
                  <c:v>75.227000000000004</c:v>
                </c:pt>
                <c:pt idx="5676" formatCode="0.00">
                  <c:v>75.227999999999994</c:v>
                </c:pt>
                <c:pt idx="5677" formatCode="0.00">
                  <c:v>75.221000000000004</c:v>
                </c:pt>
                <c:pt idx="5678" formatCode="0.00">
                  <c:v>75.225999999999999</c:v>
                </c:pt>
                <c:pt idx="5679" formatCode="0.00">
                  <c:v>75.221999999999994</c:v>
                </c:pt>
                <c:pt idx="5680" formatCode="0.00">
                  <c:v>75.221000000000004</c:v>
                </c:pt>
                <c:pt idx="5681" formatCode="0.00">
                  <c:v>75.225999999999999</c:v>
                </c:pt>
                <c:pt idx="5682" formatCode="0.00">
                  <c:v>75.224000000000004</c:v>
                </c:pt>
                <c:pt idx="5683" formatCode="0.00">
                  <c:v>75.221999999999994</c:v>
                </c:pt>
                <c:pt idx="5684" formatCode="0.00">
                  <c:v>75.221999999999994</c:v>
                </c:pt>
                <c:pt idx="5685" formatCode="0.00">
                  <c:v>75.221999999999994</c:v>
                </c:pt>
                <c:pt idx="5686" formatCode="0.00">
                  <c:v>75.22</c:v>
                </c:pt>
                <c:pt idx="5687" formatCode="0.00">
                  <c:v>75.212000000000003</c:v>
                </c:pt>
                <c:pt idx="5688" formatCode="0.00">
                  <c:v>75.212999999999994</c:v>
                </c:pt>
                <c:pt idx="5689" formatCode="0.00">
                  <c:v>75.209000000000003</c:v>
                </c:pt>
                <c:pt idx="5690" formatCode="0.00">
                  <c:v>75.198999999999998</c:v>
                </c:pt>
                <c:pt idx="5691" formatCode="0.00">
                  <c:v>75.194000000000003</c:v>
                </c:pt>
                <c:pt idx="5692" formatCode="0.00">
                  <c:v>75.185999999999979</c:v>
                </c:pt>
                <c:pt idx="5693" formatCode="0.00">
                  <c:v>75.178999999999988</c:v>
                </c:pt>
                <c:pt idx="5694" formatCode="0.00">
                  <c:v>75.171999999999983</c:v>
                </c:pt>
                <c:pt idx="5695" formatCode="0.00">
                  <c:v>75.167999999999992</c:v>
                </c:pt>
                <c:pt idx="5696" formatCode="0.00">
                  <c:v>75.167000000000002</c:v>
                </c:pt>
                <c:pt idx="5697" formatCode="0.00">
                  <c:v>75.161999999999992</c:v>
                </c:pt>
                <c:pt idx="5698" formatCode="0.00">
                  <c:v>75.167000000000002</c:v>
                </c:pt>
                <c:pt idx="5699" formatCode="0.00">
                  <c:v>75.153999999999982</c:v>
                </c:pt>
                <c:pt idx="5700" formatCode="0.00">
                  <c:v>75.141999999999996</c:v>
                </c:pt>
                <c:pt idx="5701" formatCode="0.00">
                  <c:v>75.141999999999996</c:v>
                </c:pt>
                <c:pt idx="5702" formatCode="0.00">
                  <c:v>75.135999999999981</c:v>
                </c:pt>
                <c:pt idx="5703" formatCode="0.00">
                  <c:v>75.135999999999981</c:v>
                </c:pt>
                <c:pt idx="5704" formatCode="0.00">
                  <c:v>75.13</c:v>
                </c:pt>
                <c:pt idx="5705" formatCode="0.00">
                  <c:v>75.122999999999948</c:v>
                </c:pt>
                <c:pt idx="5706" formatCode="0.00">
                  <c:v>75.116</c:v>
                </c:pt>
                <c:pt idx="5707" formatCode="0.00">
                  <c:v>75.11999999999999</c:v>
                </c:pt>
                <c:pt idx="5708" formatCode="0.00">
                  <c:v>75.117000000000004</c:v>
                </c:pt>
                <c:pt idx="5709" formatCode="0.00">
                  <c:v>75.111999999999995</c:v>
                </c:pt>
                <c:pt idx="5710" formatCode="0.00">
                  <c:v>75.10199999999999</c:v>
                </c:pt>
                <c:pt idx="5711" formatCode="0.00">
                  <c:v>75.099999999999994</c:v>
                </c:pt>
                <c:pt idx="5712" formatCode="0.00">
                  <c:v>75.092000000000013</c:v>
                </c:pt>
                <c:pt idx="5713" formatCode="0.00">
                  <c:v>75.088999999999999</c:v>
                </c:pt>
                <c:pt idx="5714" formatCode="0.00">
                  <c:v>75.078999999999979</c:v>
                </c:pt>
                <c:pt idx="5715" formatCode="0.00">
                  <c:v>75.08</c:v>
                </c:pt>
                <c:pt idx="5716" formatCode="0.00">
                  <c:v>75.078000000000003</c:v>
                </c:pt>
                <c:pt idx="5717" formatCode="0.00">
                  <c:v>75.076999999999998</c:v>
                </c:pt>
                <c:pt idx="5718" formatCode="0.00">
                  <c:v>75.06</c:v>
                </c:pt>
                <c:pt idx="5719" formatCode="0.00">
                  <c:v>75.065000000000012</c:v>
                </c:pt>
                <c:pt idx="5720" formatCode="0.00">
                  <c:v>75.066000000000003</c:v>
                </c:pt>
                <c:pt idx="5721" formatCode="0.00">
                  <c:v>75.057000000000002</c:v>
                </c:pt>
                <c:pt idx="5722" formatCode="0.00">
                  <c:v>75.055999999999983</c:v>
                </c:pt>
                <c:pt idx="5723" formatCode="0.00">
                  <c:v>75.049000000000007</c:v>
                </c:pt>
                <c:pt idx="5724" formatCode="0.00">
                  <c:v>75.058999999999983</c:v>
                </c:pt>
                <c:pt idx="5725" formatCode="0.00">
                  <c:v>75.048000000000002</c:v>
                </c:pt>
                <c:pt idx="5726" formatCode="0.00">
                  <c:v>75.055999999999983</c:v>
                </c:pt>
                <c:pt idx="5727" formatCode="0.00">
                  <c:v>75.05</c:v>
                </c:pt>
                <c:pt idx="5728" formatCode="0.00">
                  <c:v>75.040000000000006</c:v>
                </c:pt>
                <c:pt idx="5729" formatCode="0.00">
                  <c:v>75.040999999999997</c:v>
                </c:pt>
                <c:pt idx="5730" formatCode="0.00">
                  <c:v>75.034999999999997</c:v>
                </c:pt>
                <c:pt idx="5731" formatCode="0.00">
                  <c:v>75.040000000000006</c:v>
                </c:pt>
                <c:pt idx="5732" formatCode="0.00">
                  <c:v>75.024000000000001</c:v>
                </c:pt>
                <c:pt idx="5733" formatCode="0.00">
                  <c:v>75.031000000000006</c:v>
                </c:pt>
                <c:pt idx="5734" formatCode="0.00">
                  <c:v>75.02</c:v>
                </c:pt>
                <c:pt idx="5735" formatCode="0.00">
                  <c:v>75.015000000000001</c:v>
                </c:pt>
                <c:pt idx="5736" formatCode="0.00">
                  <c:v>75.010000000000005</c:v>
                </c:pt>
                <c:pt idx="5737" formatCode="0.00">
                  <c:v>75.001999999999995</c:v>
                </c:pt>
                <c:pt idx="5738" formatCode="0.00">
                  <c:v>75.009</c:v>
                </c:pt>
                <c:pt idx="5739" formatCode="0.00">
                  <c:v>75</c:v>
                </c:pt>
                <c:pt idx="5740" formatCode="0.00">
                  <c:v>74.995999999999995</c:v>
                </c:pt>
                <c:pt idx="5741" formatCode="0.00">
                  <c:v>74.995000000000005</c:v>
                </c:pt>
                <c:pt idx="5742" formatCode="0.00">
                  <c:v>74.989000000000004</c:v>
                </c:pt>
                <c:pt idx="5743" formatCode="0.00">
                  <c:v>74.983999999999995</c:v>
                </c:pt>
                <c:pt idx="5744" formatCode="0.00">
                  <c:v>74.983999999999995</c:v>
                </c:pt>
                <c:pt idx="5745" formatCode="0.00">
                  <c:v>74.986000000000004</c:v>
                </c:pt>
                <c:pt idx="5746" formatCode="0.00">
                  <c:v>74.982000000000014</c:v>
                </c:pt>
                <c:pt idx="5747" formatCode="0.00">
                  <c:v>74.982000000000014</c:v>
                </c:pt>
                <c:pt idx="5748" formatCode="0.00">
                  <c:v>74.980999999999995</c:v>
                </c:pt>
                <c:pt idx="5749" formatCode="0.00">
                  <c:v>74.977000000000004</c:v>
                </c:pt>
                <c:pt idx="5750" formatCode="0.00">
                  <c:v>74.983000000000004</c:v>
                </c:pt>
                <c:pt idx="5751" formatCode="0.00">
                  <c:v>74.975999999999999</c:v>
                </c:pt>
                <c:pt idx="5752" formatCode="0.00">
                  <c:v>74.964000000000027</c:v>
                </c:pt>
                <c:pt idx="5753" formatCode="0.00">
                  <c:v>74.967000000000027</c:v>
                </c:pt>
                <c:pt idx="5754" formatCode="0.00">
                  <c:v>74.962000000000003</c:v>
                </c:pt>
                <c:pt idx="5755" formatCode="0.00">
                  <c:v>74.965999999999994</c:v>
                </c:pt>
                <c:pt idx="5756" formatCode="0.00">
                  <c:v>74.962999999999994</c:v>
                </c:pt>
                <c:pt idx="5757" formatCode="0.00">
                  <c:v>74.956000000000003</c:v>
                </c:pt>
                <c:pt idx="5758" formatCode="0.00">
                  <c:v>74.956999999999994</c:v>
                </c:pt>
                <c:pt idx="5759" formatCode="0.00">
                  <c:v>74.953000000000003</c:v>
                </c:pt>
                <c:pt idx="5760" formatCode="0.00">
                  <c:v>74.943000000000026</c:v>
                </c:pt>
                <c:pt idx="5761" formatCode="0.00">
                  <c:v>74.949000000000026</c:v>
                </c:pt>
                <c:pt idx="5762" formatCode="0.00">
                  <c:v>74.943000000000026</c:v>
                </c:pt>
                <c:pt idx="5763" formatCode="0.00">
                  <c:v>74.945000000000007</c:v>
                </c:pt>
                <c:pt idx="5764" formatCode="0.00">
                  <c:v>74.933999999999997</c:v>
                </c:pt>
                <c:pt idx="5765" formatCode="0.00">
                  <c:v>74.932000000000002</c:v>
                </c:pt>
                <c:pt idx="5766" formatCode="0.00">
                  <c:v>74.923000000000002</c:v>
                </c:pt>
                <c:pt idx="5767" formatCode="0.00">
                  <c:v>74.926000000000002</c:v>
                </c:pt>
                <c:pt idx="5768" formatCode="0.00">
                  <c:v>74.927999999999997</c:v>
                </c:pt>
                <c:pt idx="5769" formatCode="0.00">
                  <c:v>74.92</c:v>
                </c:pt>
                <c:pt idx="5770" formatCode="0.00">
                  <c:v>74.918000000000006</c:v>
                </c:pt>
                <c:pt idx="5771" formatCode="0.00">
                  <c:v>74.918000000000006</c:v>
                </c:pt>
                <c:pt idx="5772" formatCode="0.00">
                  <c:v>74.906000000000006</c:v>
                </c:pt>
                <c:pt idx="5773" formatCode="0.00">
                  <c:v>74.906000000000006</c:v>
                </c:pt>
                <c:pt idx="5774" formatCode="0.00">
                  <c:v>74.900000000000006</c:v>
                </c:pt>
                <c:pt idx="5775" formatCode="0.00">
                  <c:v>74.894000000000005</c:v>
                </c:pt>
                <c:pt idx="5776" formatCode="0.00">
                  <c:v>74.900000000000006</c:v>
                </c:pt>
                <c:pt idx="5777" formatCode="0.00">
                  <c:v>74.897000000000006</c:v>
                </c:pt>
                <c:pt idx="5778" formatCode="0.00">
                  <c:v>74.891999999999996</c:v>
                </c:pt>
                <c:pt idx="5779" formatCode="0.00">
                  <c:v>74.882999999999981</c:v>
                </c:pt>
                <c:pt idx="5780" formatCode="0.00">
                  <c:v>74.884</c:v>
                </c:pt>
                <c:pt idx="5781" formatCode="0.00">
                  <c:v>74.884</c:v>
                </c:pt>
                <c:pt idx="5782" formatCode="0.00">
                  <c:v>74.878999999999948</c:v>
                </c:pt>
                <c:pt idx="5783" formatCode="0.00">
                  <c:v>74.86999999999999</c:v>
                </c:pt>
                <c:pt idx="5784" formatCode="0.00">
                  <c:v>74.867000000000004</c:v>
                </c:pt>
                <c:pt idx="5785" formatCode="0.00">
                  <c:v>74.874999999999986</c:v>
                </c:pt>
                <c:pt idx="5786" formatCode="0.00">
                  <c:v>74.870999999999981</c:v>
                </c:pt>
                <c:pt idx="5787" formatCode="0.00">
                  <c:v>74.864999999999995</c:v>
                </c:pt>
                <c:pt idx="5788" formatCode="0.00">
                  <c:v>74.867000000000004</c:v>
                </c:pt>
                <c:pt idx="5789" formatCode="0.00">
                  <c:v>74.866</c:v>
                </c:pt>
                <c:pt idx="5790" formatCode="0.00">
                  <c:v>74.863</c:v>
                </c:pt>
                <c:pt idx="5791" formatCode="0.00">
                  <c:v>74.85499999999999</c:v>
                </c:pt>
                <c:pt idx="5792" formatCode="0.00">
                  <c:v>74.85499999999999</c:v>
                </c:pt>
                <c:pt idx="5793" formatCode="0.00">
                  <c:v>74.85799999999999</c:v>
                </c:pt>
                <c:pt idx="5794" formatCode="0.00">
                  <c:v>74.848000000000013</c:v>
                </c:pt>
                <c:pt idx="5795" formatCode="0.00">
                  <c:v>74.845000000000013</c:v>
                </c:pt>
                <c:pt idx="5796" formatCode="0.00">
                  <c:v>74.850999999999999</c:v>
                </c:pt>
                <c:pt idx="5797" formatCode="0.00">
                  <c:v>74.849999999999994</c:v>
                </c:pt>
                <c:pt idx="5798" formatCode="0.00">
                  <c:v>74.849999999999994</c:v>
                </c:pt>
                <c:pt idx="5799" formatCode="0.00">
                  <c:v>74.849999999999994</c:v>
                </c:pt>
                <c:pt idx="5800" formatCode="0.00">
                  <c:v>74.843000000000004</c:v>
                </c:pt>
                <c:pt idx="5801" formatCode="0.00">
                  <c:v>74.840999999999994</c:v>
                </c:pt>
                <c:pt idx="5802" formatCode="0.00">
                  <c:v>74.842000000000013</c:v>
                </c:pt>
                <c:pt idx="5803" formatCode="0.00">
                  <c:v>74.843000000000004</c:v>
                </c:pt>
                <c:pt idx="5804" formatCode="0.00">
                  <c:v>74.83</c:v>
                </c:pt>
                <c:pt idx="5805" formatCode="0.00">
                  <c:v>74.826999999999998</c:v>
                </c:pt>
                <c:pt idx="5806" formatCode="0.00">
                  <c:v>74.820999999999998</c:v>
                </c:pt>
                <c:pt idx="5807" formatCode="0.00">
                  <c:v>74.828000000000003</c:v>
                </c:pt>
                <c:pt idx="5808" formatCode="0.00">
                  <c:v>74.820999999999998</c:v>
                </c:pt>
                <c:pt idx="5809" formatCode="0.00">
                  <c:v>74.813999999999993</c:v>
                </c:pt>
                <c:pt idx="5810" formatCode="0.00">
                  <c:v>74.807999999999993</c:v>
                </c:pt>
                <c:pt idx="5811" formatCode="0.00">
                  <c:v>74.81</c:v>
                </c:pt>
                <c:pt idx="5812" formatCode="0.00">
                  <c:v>74.811000000000007</c:v>
                </c:pt>
                <c:pt idx="5813" formatCode="0.00">
                  <c:v>74.804999999999993</c:v>
                </c:pt>
                <c:pt idx="5814" formatCode="0.00">
                  <c:v>74.795000000000002</c:v>
                </c:pt>
                <c:pt idx="5815" formatCode="0.00">
                  <c:v>74.804999999999993</c:v>
                </c:pt>
                <c:pt idx="5816" formatCode="0.00">
                  <c:v>74.793000000000006</c:v>
                </c:pt>
                <c:pt idx="5817" formatCode="0.00">
                  <c:v>74.799000000000007</c:v>
                </c:pt>
                <c:pt idx="5818" formatCode="0.00">
                  <c:v>74.790999999999997</c:v>
                </c:pt>
                <c:pt idx="5819" formatCode="0.00">
                  <c:v>74.787999999999997</c:v>
                </c:pt>
                <c:pt idx="5820" formatCode="0.00">
                  <c:v>74.78</c:v>
                </c:pt>
                <c:pt idx="5821" formatCode="0.00">
                  <c:v>74.783000000000001</c:v>
                </c:pt>
                <c:pt idx="5822" formatCode="0.00">
                  <c:v>74.793000000000006</c:v>
                </c:pt>
                <c:pt idx="5823" formatCode="0.00">
                  <c:v>74.786000000000001</c:v>
                </c:pt>
                <c:pt idx="5824" formatCode="0.00">
                  <c:v>74.778999999999982</c:v>
                </c:pt>
                <c:pt idx="5825" formatCode="0.00">
                  <c:v>74.774999999999991</c:v>
                </c:pt>
                <c:pt idx="5826" formatCode="0.00">
                  <c:v>74.772999999999982</c:v>
                </c:pt>
                <c:pt idx="5827" formatCode="0.00">
                  <c:v>74.777000000000001</c:v>
                </c:pt>
                <c:pt idx="5828" formatCode="0.00">
                  <c:v>74.759</c:v>
                </c:pt>
                <c:pt idx="5829" formatCode="0.00">
                  <c:v>74.763000000000005</c:v>
                </c:pt>
                <c:pt idx="5830" formatCode="0.00">
                  <c:v>74.757999999999996</c:v>
                </c:pt>
                <c:pt idx="5831" formatCode="0.00">
                  <c:v>74.757000000000005</c:v>
                </c:pt>
                <c:pt idx="5832" formatCode="0.00">
                  <c:v>74.748999999999995</c:v>
                </c:pt>
                <c:pt idx="5833" formatCode="0.00">
                  <c:v>74.741000000000085</c:v>
                </c:pt>
                <c:pt idx="5834" formatCode="0.00">
                  <c:v>74.744000000000085</c:v>
                </c:pt>
                <c:pt idx="5835" formatCode="0.00">
                  <c:v>74.739000000000004</c:v>
                </c:pt>
                <c:pt idx="5836" formatCode="0.00">
                  <c:v>74.736999999999995</c:v>
                </c:pt>
                <c:pt idx="5837" formatCode="0.00">
                  <c:v>74.73</c:v>
                </c:pt>
                <c:pt idx="5838" formatCode="0.00">
                  <c:v>74.730999999999995</c:v>
                </c:pt>
                <c:pt idx="5839" formatCode="0.00">
                  <c:v>74.724999999999994</c:v>
                </c:pt>
                <c:pt idx="5840" formatCode="0.00">
                  <c:v>74.722999999999999</c:v>
                </c:pt>
                <c:pt idx="5841" formatCode="0.00">
                  <c:v>74.715999999999994</c:v>
                </c:pt>
                <c:pt idx="5842" formatCode="0.00">
                  <c:v>74.712999999999994</c:v>
                </c:pt>
                <c:pt idx="5843" formatCode="0.00">
                  <c:v>74.712000000000003</c:v>
                </c:pt>
                <c:pt idx="5844" formatCode="0.00">
                  <c:v>74.715999999999994</c:v>
                </c:pt>
                <c:pt idx="5845" formatCode="0.00">
                  <c:v>74.715000000000003</c:v>
                </c:pt>
                <c:pt idx="5846" formatCode="0.00">
                  <c:v>74.703000000000003</c:v>
                </c:pt>
                <c:pt idx="5847" formatCode="0.00">
                  <c:v>74.711000000000027</c:v>
                </c:pt>
                <c:pt idx="5848" formatCode="0.00">
                  <c:v>74.712000000000003</c:v>
                </c:pt>
                <c:pt idx="5849" formatCode="0.00">
                  <c:v>74.705000000000013</c:v>
                </c:pt>
                <c:pt idx="5850" formatCode="0.00">
                  <c:v>74.706000000000003</c:v>
                </c:pt>
                <c:pt idx="5851" formatCode="0.00">
                  <c:v>74.712999999999994</c:v>
                </c:pt>
                <c:pt idx="5852" formatCode="0.00">
                  <c:v>74.712000000000003</c:v>
                </c:pt>
                <c:pt idx="5853" formatCode="0.00">
                  <c:v>74.708000000000013</c:v>
                </c:pt>
                <c:pt idx="5854" formatCode="0.00">
                  <c:v>74.703999999999994</c:v>
                </c:pt>
                <c:pt idx="5855" formatCode="0.00">
                  <c:v>74.702000000000012</c:v>
                </c:pt>
                <c:pt idx="5856" formatCode="0.00">
                  <c:v>74.703999999999994</c:v>
                </c:pt>
                <c:pt idx="5857" formatCode="0.00">
                  <c:v>74.703000000000003</c:v>
                </c:pt>
                <c:pt idx="5858" formatCode="0.00">
                  <c:v>74.692999999999998</c:v>
                </c:pt>
                <c:pt idx="5859" formatCode="0.00">
                  <c:v>74.695999999999998</c:v>
                </c:pt>
                <c:pt idx="5860" formatCode="0.00">
                  <c:v>74.697000000000003</c:v>
                </c:pt>
                <c:pt idx="5861" formatCode="0.00">
                  <c:v>74.697999999999993</c:v>
                </c:pt>
                <c:pt idx="5862" formatCode="0.00">
                  <c:v>74.691999999999993</c:v>
                </c:pt>
                <c:pt idx="5863" formatCode="0.00">
                  <c:v>74.691999999999993</c:v>
                </c:pt>
                <c:pt idx="5864" formatCode="0.00">
                  <c:v>74.691000000000003</c:v>
                </c:pt>
                <c:pt idx="5865" formatCode="0.00">
                  <c:v>74.695999999999998</c:v>
                </c:pt>
                <c:pt idx="5866" formatCode="0.00">
                  <c:v>74.697999999999993</c:v>
                </c:pt>
                <c:pt idx="5867" formatCode="0.00">
                  <c:v>74.694000000000003</c:v>
                </c:pt>
                <c:pt idx="5868" formatCode="0.00">
                  <c:v>74.69</c:v>
                </c:pt>
                <c:pt idx="5869" formatCode="0.00">
                  <c:v>74.694999999999993</c:v>
                </c:pt>
                <c:pt idx="5870" formatCode="0.00">
                  <c:v>74.685999999999979</c:v>
                </c:pt>
                <c:pt idx="5871" formatCode="0.00">
                  <c:v>74.69</c:v>
                </c:pt>
                <c:pt idx="5872" formatCode="0.00">
                  <c:v>74.685000000000002</c:v>
                </c:pt>
                <c:pt idx="5873" formatCode="0.00">
                  <c:v>74.682999999999979</c:v>
                </c:pt>
                <c:pt idx="5874" formatCode="0.00">
                  <c:v>74.683999999999983</c:v>
                </c:pt>
                <c:pt idx="5875" formatCode="0.00">
                  <c:v>74.683999999999983</c:v>
                </c:pt>
                <c:pt idx="5876" formatCode="0.00">
                  <c:v>74.682000000000002</c:v>
                </c:pt>
                <c:pt idx="5877" formatCode="0.00">
                  <c:v>74.688999999999979</c:v>
                </c:pt>
                <c:pt idx="5878" formatCode="0.00">
                  <c:v>74.691000000000003</c:v>
                </c:pt>
                <c:pt idx="5879" formatCode="0.00">
                  <c:v>74.673999999999978</c:v>
                </c:pt>
                <c:pt idx="5880" formatCode="0.00">
                  <c:v>74.678999999999988</c:v>
                </c:pt>
                <c:pt idx="5881" formatCode="0.00">
                  <c:v>74.672999999999988</c:v>
                </c:pt>
                <c:pt idx="5882" formatCode="0.00">
                  <c:v>74.667000000000002</c:v>
                </c:pt>
                <c:pt idx="5883" formatCode="0.00">
                  <c:v>74.670999999999978</c:v>
                </c:pt>
                <c:pt idx="5884" formatCode="0.00">
                  <c:v>74.661000000000001</c:v>
                </c:pt>
                <c:pt idx="5885" formatCode="0.00">
                  <c:v>74.668999999999983</c:v>
                </c:pt>
                <c:pt idx="5886" formatCode="0.00">
                  <c:v>74.66</c:v>
                </c:pt>
                <c:pt idx="5887" formatCode="0.00">
                  <c:v>74.647999999999996</c:v>
                </c:pt>
                <c:pt idx="5888" formatCode="0.00">
                  <c:v>74.644999999999996</c:v>
                </c:pt>
                <c:pt idx="5889" formatCode="0.00">
                  <c:v>74.647999999999996</c:v>
                </c:pt>
                <c:pt idx="5890" formatCode="0.00">
                  <c:v>74.650999999999982</c:v>
                </c:pt>
                <c:pt idx="5891" formatCode="0.00">
                  <c:v>74.647999999999996</c:v>
                </c:pt>
                <c:pt idx="5892" formatCode="0.00">
                  <c:v>74.653999999999982</c:v>
                </c:pt>
                <c:pt idx="5893" formatCode="0.00">
                  <c:v>74.643000000000001</c:v>
                </c:pt>
                <c:pt idx="5894" formatCode="0.00">
                  <c:v>74.637999999999991</c:v>
                </c:pt>
                <c:pt idx="5895" formatCode="0.00">
                  <c:v>74.637999999999991</c:v>
                </c:pt>
                <c:pt idx="5896" formatCode="0.00">
                  <c:v>74.628999999999948</c:v>
                </c:pt>
                <c:pt idx="5897" formatCode="0.00">
                  <c:v>74.625999999999948</c:v>
                </c:pt>
                <c:pt idx="5898" formatCode="0.00">
                  <c:v>74.622999999999948</c:v>
                </c:pt>
                <c:pt idx="5899" formatCode="0.00">
                  <c:v>74.614000000000004</c:v>
                </c:pt>
                <c:pt idx="5900" formatCode="0.00">
                  <c:v>74.61</c:v>
                </c:pt>
                <c:pt idx="5901" formatCode="0.00">
                  <c:v>74.611000000000004</c:v>
                </c:pt>
                <c:pt idx="5902" formatCode="0.00">
                  <c:v>74.614000000000004</c:v>
                </c:pt>
                <c:pt idx="5903" formatCode="0.00">
                  <c:v>74.611999999999995</c:v>
                </c:pt>
                <c:pt idx="5904" formatCode="0.00">
                  <c:v>74.611000000000004</c:v>
                </c:pt>
                <c:pt idx="5905" formatCode="0.00">
                  <c:v>74.603999999999999</c:v>
                </c:pt>
                <c:pt idx="5906" formatCode="0.00">
                  <c:v>74.600999999999999</c:v>
                </c:pt>
                <c:pt idx="5907" formatCode="0.00">
                  <c:v>74.598000000000013</c:v>
                </c:pt>
                <c:pt idx="5908" formatCode="0.00">
                  <c:v>74.598000000000013</c:v>
                </c:pt>
                <c:pt idx="5909" formatCode="0.00">
                  <c:v>74.595000000000013</c:v>
                </c:pt>
                <c:pt idx="5910" formatCode="0.00">
                  <c:v>74.588999999999999</c:v>
                </c:pt>
                <c:pt idx="5911" formatCode="0.00">
                  <c:v>74.584000000000003</c:v>
                </c:pt>
                <c:pt idx="5912" formatCode="0.00">
                  <c:v>74.584999999999994</c:v>
                </c:pt>
                <c:pt idx="5913" formatCode="0.00">
                  <c:v>74.576999999999998</c:v>
                </c:pt>
                <c:pt idx="5914" formatCode="0.00">
                  <c:v>74.578999999999979</c:v>
                </c:pt>
                <c:pt idx="5915" formatCode="0.00">
                  <c:v>74.582999999999998</c:v>
                </c:pt>
                <c:pt idx="5916" formatCode="0.00">
                  <c:v>74.572000000000003</c:v>
                </c:pt>
                <c:pt idx="5917" formatCode="0.00">
                  <c:v>74.575000000000003</c:v>
                </c:pt>
                <c:pt idx="5918" formatCode="0.00">
                  <c:v>74.582999999999998</c:v>
                </c:pt>
                <c:pt idx="5919" formatCode="0.00">
                  <c:v>74.568000000000012</c:v>
                </c:pt>
                <c:pt idx="5920" formatCode="0.00">
                  <c:v>74.578000000000003</c:v>
                </c:pt>
                <c:pt idx="5921" formatCode="0.00">
                  <c:v>74.570999999999998</c:v>
                </c:pt>
                <c:pt idx="5922" formatCode="0.00">
                  <c:v>74.566000000000003</c:v>
                </c:pt>
                <c:pt idx="5923" formatCode="0.00">
                  <c:v>74.563999999999993</c:v>
                </c:pt>
                <c:pt idx="5924" formatCode="0.00">
                  <c:v>74.563000000000002</c:v>
                </c:pt>
                <c:pt idx="5925" formatCode="0.00">
                  <c:v>74.565000000000012</c:v>
                </c:pt>
                <c:pt idx="5926" formatCode="0.00">
                  <c:v>74.557000000000002</c:v>
                </c:pt>
                <c:pt idx="5927" formatCode="0.00">
                  <c:v>74.554999999999993</c:v>
                </c:pt>
                <c:pt idx="5928" formatCode="0.00">
                  <c:v>74.557000000000002</c:v>
                </c:pt>
                <c:pt idx="5929" formatCode="0.00">
                  <c:v>74.55</c:v>
                </c:pt>
                <c:pt idx="5930" formatCode="0.00">
                  <c:v>74.551999999999992</c:v>
                </c:pt>
                <c:pt idx="5931" formatCode="0.00">
                  <c:v>74.561000000000007</c:v>
                </c:pt>
                <c:pt idx="5932" formatCode="0.00">
                  <c:v>74.549000000000007</c:v>
                </c:pt>
                <c:pt idx="5933" formatCode="0.00">
                  <c:v>74.551999999999992</c:v>
                </c:pt>
                <c:pt idx="5934" formatCode="0.00">
                  <c:v>74.555999999999983</c:v>
                </c:pt>
                <c:pt idx="5935" formatCode="0.00">
                  <c:v>74.555999999999983</c:v>
                </c:pt>
                <c:pt idx="5936" formatCode="0.00">
                  <c:v>74.563999999999993</c:v>
                </c:pt>
                <c:pt idx="5937" formatCode="0.00">
                  <c:v>74.557999999999993</c:v>
                </c:pt>
                <c:pt idx="5938" formatCode="0.00">
                  <c:v>74.554999999999993</c:v>
                </c:pt>
                <c:pt idx="5939" formatCode="0.00">
                  <c:v>74.563000000000002</c:v>
                </c:pt>
                <c:pt idx="5940" formatCode="0.00">
                  <c:v>74.563000000000002</c:v>
                </c:pt>
                <c:pt idx="5941" formatCode="0.00">
                  <c:v>74.566000000000003</c:v>
                </c:pt>
                <c:pt idx="5942" formatCode="0.00">
                  <c:v>74.562000000000012</c:v>
                </c:pt>
                <c:pt idx="5943" formatCode="0.00">
                  <c:v>74.566000000000003</c:v>
                </c:pt>
                <c:pt idx="5944" formatCode="0.00">
                  <c:v>74.561000000000007</c:v>
                </c:pt>
                <c:pt idx="5945" formatCode="0.00">
                  <c:v>74.552999999999983</c:v>
                </c:pt>
                <c:pt idx="5946" formatCode="0.00">
                  <c:v>74.554000000000002</c:v>
                </c:pt>
                <c:pt idx="5947" formatCode="0.00">
                  <c:v>74.55</c:v>
                </c:pt>
                <c:pt idx="5948" formatCode="0.00">
                  <c:v>74.542000000000002</c:v>
                </c:pt>
                <c:pt idx="5949" formatCode="0.00">
                  <c:v>74.546000000000006</c:v>
                </c:pt>
                <c:pt idx="5950" formatCode="0.00">
                  <c:v>74.543999999999997</c:v>
                </c:pt>
                <c:pt idx="5951" formatCode="0.00">
                  <c:v>74.545000000000002</c:v>
                </c:pt>
                <c:pt idx="5952" formatCode="0.00">
                  <c:v>74.531000000000006</c:v>
                </c:pt>
                <c:pt idx="5953" formatCode="0.00">
                  <c:v>74.527999999999992</c:v>
                </c:pt>
                <c:pt idx="5954" formatCode="0.00">
                  <c:v>74.531999999999996</c:v>
                </c:pt>
                <c:pt idx="5955" formatCode="0.00">
                  <c:v>74.531999999999996</c:v>
                </c:pt>
                <c:pt idx="5956" formatCode="0.00">
                  <c:v>74.527999999999992</c:v>
                </c:pt>
                <c:pt idx="5957" formatCode="0.00">
                  <c:v>74.527000000000001</c:v>
                </c:pt>
                <c:pt idx="5958" formatCode="0.00">
                  <c:v>74.52</c:v>
                </c:pt>
                <c:pt idx="5959" formatCode="0.00">
                  <c:v>74.525999999999982</c:v>
                </c:pt>
                <c:pt idx="5960" formatCode="0.00">
                  <c:v>74.52</c:v>
                </c:pt>
                <c:pt idx="5961" formatCode="0.00">
                  <c:v>74.510999999999996</c:v>
                </c:pt>
                <c:pt idx="5962" formatCode="0.00">
                  <c:v>74.509</c:v>
                </c:pt>
                <c:pt idx="5963" formatCode="0.00">
                  <c:v>74.504999999999995</c:v>
                </c:pt>
                <c:pt idx="5964" formatCode="0.00">
                  <c:v>74.515000000000001</c:v>
                </c:pt>
                <c:pt idx="5965" formatCode="0.00">
                  <c:v>74.509</c:v>
                </c:pt>
                <c:pt idx="5966" formatCode="0.00">
                  <c:v>74.498000000000005</c:v>
                </c:pt>
                <c:pt idx="5967" formatCode="0.00">
                  <c:v>74.504000000000005</c:v>
                </c:pt>
                <c:pt idx="5968" formatCode="0.00">
                  <c:v>74.504000000000005</c:v>
                </c:pt>
                <c:pt idx="5969" formatCode="0.00">
                  <c:v>74.498999999999995</c:v>
                </c:pt>
                <c:pt idx="5970" formatCode="0.00">
                  <c:v>74.504999999999995</c:v>
                </c:pt>
                <c:pt idx="5971" formatCode="0.00">
                  <c:v>74.489999999999995</c:v>
                </c:pt>
                <c:pt idx="5972" formatCode="0.00">
                  <c:v>74.485000000000014</c:v>
                </c:pt>
                <c:pt idx="5973" formatCode="0.00">
                  <c:v>74.485000000000014</c:v>
                </c:pt>
                <c:pt idx="5974" formatCode="0.00">
                  <c:v>74.483000000000004</c:v>
                </c:pt>
                <c:pt idx="5975" formatCode="0.00">
                  <c:v>74.492000000000004</c:v>
                </c:pt>
                <c:pt idx="5976" formatCode="0.00">
                  <c:v>74.482000000000014</c:v>
                </c:pt>
                <c:pt idx="5977" formatCode="0.00">
                  <c:v>74.483999999999995</c:v>
                </c:pt>
                <c:pt idx="5978" formatCode="0.00">
                  <c:v>74.475999999999999</c:v>
                </c:pt>
                <c:pt idx="5979" formatCode="0.00">
                  <c:v>74.468000000000004</c:v>
                </c:pt>
                <c:pt idx="5980" formatCode="0.00">
                  <c:v>74.467000000000027</c:v>
                </c:pt>
                <c:pt idx="5981" formatCode="0.00">
                  <c:v>74.462999999999994</c:v>
                </c:pt>
                <c:pt idx="5982" formatCode="0.00">
                  <c:v>74.459999999999994</c:v>
                </c:pt>
                <c:pt idx="5983" formatCode="0.00">
                  <c:v>74.449000000000026</c:v>
                </c:pt>
                <c:pt idx="5984" formatCode="0.00">
                  <c:v>74.459000000000003</c:v>
                </c:pt>
                <c:pt idx="5985" formatCode="0.00">
                  <c:v>74.462000000000003</c:v>
                </c:pt>
                <c:pt idx="5986" formatCode="0.00">
                  <c:v>74.456999999999994</c:v>
                </c:pt>
                <c:pt idx="5987" formatCode="0.00">
                  <c:v>74.455000000000013</c:v>
                </c:pt>
                <c:pt idx="5988" formatCode="0.00">
                  <c:v>74.449000000000026</c:v>
                </c:pt>
                <c:pt idx="5989" formatCode="0.00">
                  <c:v>74.441000000000116</c:v>
                </c:pt>
                <c:pt idx="5990" formatCode="0.00">
                  <c:v>74.452000000000012</c:v>
                </c:pt>
                <c:pt idx="5991" formatCode="0.00">
                  <c:v>74.453000000000003</c:v>
                </c:pt>
                <c:pt idx="5992" formatCode="0.00">
                  <c:v>74.453000000000003</c:v>
                </c:pt>
                <c:pt idx="5993" formatCode="0.00">
                  <c:v>74.450999999999993</c:v>
                </c:pt>
                <c:pt idx="5994" formatCode="0.00">
                  <c:v>74.448000000000022</c:v>
                </c:pt>
                <c:pt idx="5995" formatCode="0.00">
                  <c:v>74.447000000000088</c:v>
                </c:pt>
                <c:pt idx="5996" formatCode="0.00">
                  <c:v>74.443000000000026</c:v>
                </c:pt>
                <c:pt idx="5997" formatCode="0.00">
                  <c:v>74.448000000000022</c:v>
                </c:pt>
                <c:pt idx="5998" formatCode="0.00">
                  <c:v>74.445000000000007</c:v>
                </c:pt>
                <c:pt idx="5999" formatCode="0.00">
                  <c:v>74.447000000000088</c:v>
                </c:pt>
                <c:pt idx="6000" formatCode="0.00">
                  <c:v>74.45</c:v>
                </c:pt>
                <c:pt idx="6001" formatCode="0.00">
                  <c:v>74.433999999999997</c:v>
                </c:pt>
                <c:pt idx="6002" formatCode="0.00">
                  <c:v>74.433000000000007</c:v>
                </c:pt>
                <c:pt idx="6003" formatCode="0.00">
                  <c:v>74.444000000000116</c:v>
                </c:pt>
                <c:pt idx="6004" formatCode="0.00">
                  <c:v>74.444000000000116</c:v>
                </c:pt>
                <c:pt idx="6005" formatCode="0.00">
                  <c:v>74.445000000000007</c:v>
                </c:pt>
                <c:pt idx="6006" formatCode="0.00">
                  <c:v>74.447000000000088</c:v>
                </c:pt>
                <c:pt idx="6007" formatCode="0.00">
                  <c:v>74.447000000000088</c:v>
                </c:pt>
                <c:pt idx="6008" formatCode="0.00">
                  <c:v>74.440000000000026</c:v>
                </c:pt>
                <c:pt idx="6009" formatCode="0.00">
                  <c:v>74.448000000000022</c:v>
                </c:pt>
                <c:pt idx="6010" formatCode="0.00">
                  <c:v>74.436000000000007</c:v>
                </c:pt>
                <c:pt idx="6011" formatCode="0.00">
                  <c:v>74.443000000000026</c:v>
                </c:pt>
                <c:pt idx="6012" formatCode="0.00">
                  <c:v>74.444000000000116</c:v>
                </c:pt>
                <c:pt idx="6013" formatCode="0.00">
                  <c:v>74.448000000000022</c:v>
                </c:pt>
                <c:pt idx="6014" formatCode="0.00">
                  <c:v>74.442000000000007</c:v>
                </c:pt>
                <c:pt idx="6015" formatCode="0.00">
                  <c:v>74.442000000000007</c:v>
                </c:pt>
                <c:pt idx="6016" formatCode="0.00">
                  <c:v>74.445000000000007</c:v>
                </c:pt>
                <c:pt idx="6017" formatCode="0.00">
                  <c:v>74.445000000000007</c:v>
                </c:pt>
                <c:pt idx="6018" formatCode="0.00">
                  <c:v>74.45</c:v>
                </c:pt>
                <c:pt idx="6019" formatCode="0.00">
                  <c:v>74.441000000000116</c:v>
                </c:pt>
                <c:pt idx="6020" formatCode="0.00">
                  <c:v>74.448000000000022</c:v>
                </c:pt>
                <c:pt idx="6021" formatCode="0.00">
                  <c:v>74.444000000000116</c:v>
                </c:pt>
                <c:pt idx="6022" formatCode="0.00">
                  <c:v>74.442000000000007</c:v>
                </c:pt>
                <c:pt idx="6023" formatCode="0.00">
                  <c:v>74.438999999999993</c:v>
                </c:pt>
                <c:pt idx="6024" formatCode="0.00">
                  <c:v>74.445000000000007</c:v>
                </c:pt>
                <c:pt idx="6025" formatCode="0.00">
                  <c:v>74.433000000000007</c:v>
                </c:pt>
                <c:pt idx="6026" formatCode="0.00">
                  <c:v>74.443000000000026</c:v>
                </c:pt>
                <c:pt idx="6027" formatCode="0.00">
                  <c:v>74.433000000000007</c:v>
                </c:pt>
                <c:pt idx="6028" formatCode="0.00">
                  <c:v>74.429000000000002</c:v>
                </c:pt>
                <c:pt idx="6029" formatCode="0.00">
                  <c:v>74.427999999999997</c:v>
                </c:pt>
                <c:pt idx="6030" formatCode="0.00">
                  <c:v>74.418000000000006</c:v>
                </c:pt>
                <c:pt idx="6031" formatCode="0.00">
                  <c:v>74.423000000000002</c:v>
                </c:pt>
                <c:pt idx="6032" formatCode="0.00">
                  <c:v>74.421999999999997</c:v>
                </c:pt>
                <c:pt idx="6033" formatCode="0.00">
                  <c:v>74.415000000000006</c:v>
                </c:pt>
                <c:pt idx="6034" formatCode="0.00">
                  <c:v>74.409000000000006</c:v>
                </c:pt>
                <c:pt idx="6035" formatCode="0.00">
                  <c:v>74.409000000000006</c:v>
                </c:pt>
                <c:pt idx="6036" formatCode="0.00">
                  <c:v>74.406999999999996</c:v>
                </c:pt>
                <c:pt idx="6037" formatCode="0.00">
                  <c:v>74.406000000000006</c:v>
                </c:pt>
                <c:pt idx="6038" formatCode="0.00">
                  <c:v>74.396000000000001</c:v>
                </c:pt>
                <c:pt idx="6039" formatCode="0.00">
                  <c:v>74.396000000000001</c:v>
                </c:pt>
                <c:pt idx="6040" formatCode="0.00">
                  <c:v>74.400999999999996</c:v>
                </c:pt>
                <c:pt idx="6041" formatCode="0.00">
                  <c:v>74.405000000000001</c:v>
                </c:pt>
                <c:pt idx="6042" formatCode="0.00">
                  <c:v>74.39</c:v>
                </c:pt>
                <c:pt idx="6043" formatCode="0.00">
                  <c:v>74.397999999999996</c:v>
                </c:pt>
                <c:pt idx="6044" formatCode="0.00">
                  <c:v>74.393000000000001</c:v>
                </c:pt>
                <c:pt idx="6045" formatCode="0.00">
                  <c:v>74.385999999999981</c:v>
                </c:pt>
                <c:pt idx="6046" formatCode="0.00">
                  <c:v>74.394999999999996</c:v>
                </c:pt>
                <c:pt idx="6047" formatCode="0.00">
                  <c:v>74.387999999999991</c:v>
                </c:pt>
                <c:pt idx="6048" formatCode="0.00">
                  <c:v>74.377999999999986</c:v>
                </c:pt>
                <c:pt idx="6049" formatCode="0.00">
                  <c:v>74.388999999999982</c:v>
                </c:pt>
                <c:pt idx="6050" formatCode="0.00">
                  <c:v>74.382999999999981</c:v>
                </c:pt>
                <c:pt idx="6051" formatCode="0.00">
                  <c:v>74.378999999999948</c:v>
                </c:pt>
                <c:pt idx="6052" formatCode="0.00">
                  <c:v>74.381999999999991</c:v>
                </c:pt>
                <c:pt idx="6053" formatCode="0.00">
                  <c:v>74.384999999999991</c:v>
                </c:pt>
                <c:pt idx="6054" formatCode="0.00">
                  <c:v>74.381999999999991</c:v>
                </c:pt>
                <c:pt idx="6055" formatCode="0.00">
                  <c:v>74.367999999999995</c:v>
                </c:pt>
                <c:pt idx="6056" formatCode="0.00">
                  <c:v>74.36999999999999</c:v>
                </c:pt>
                <c:pt idx="6057" formatCode="0.00">
                  <c:v>74.361000000000004</c:v>
                </c:pt>
                <c:pt idx="6058" formatCode="0.00">
                  <c:v>74.364000000000004</c:v>
                </c:pt>
                <c:pt idx="6059" formatCode="0.00">
                  <c:v>74.361000000000004</c:v>
                </c:pt>
                <c:pt idx="6060" formatCode="0.00">
                  <c:v>74.36</c:v>
                </c:pt>
                <c:pt idx="6061" formatCode="0.00">
                  <c:v>74.35799999999999</c:v>
                </c:pt>
                <c:pt idx="6062" formatCode="0.00">
                  <c:v>74.353999999999999</c:v>
                </c:pt>
                <c:pt idx="6063" formatCode="0.00">
                  <c:v>74.361000000000004</c:v>
                </c:pt>
                <c:pt idx="6064" formatCode="0.00">
                  <c:v>74.35499999999999</c:v>
                </c:pt>
                <c:pt idx="6065" formatCode="0.00">
                  <c:v>74.35599999999998</c:v>
                </c:pt>
                <c:pt idx="6066" formatCode="0.00">
                  <c:v>74.363</c:v>
                </c:pt>
                <c:pt idx="6067" formatCode="0.00">
                  <c:v>74.35199999999999</c:v>
                </c:pt>
                <c:pt idx="6068" formatCode="0.00">
                  <c:v>74.356999999999999</c:v>
                </c:pt>
                <c:pt idx="6069" formatCode="0.00">
                  <c:v>74.348000000000013</c:v>
                </c:pt>
                <c:pt idx="6070" formatCode="0.00">
                  <c:v>74.349999999999994</c:v>
                </c:pt>
                <c:pt idx="6071" formatCode="0.00">
                  <c:v>74.346999999999994</c:v>
                </c:pt>
                <c:pt idx="6072" formatCode="0.00">
                  <c:v>74.35299999999998</c:v>
                </c:pt>
                <c:pt idx="6073" formatCode="0.00">
                  <c:v>74.35199999999999</c:v>
                </c:pt>
                <c:pt idx="6074" formatCode="0.00">
                  <c:v>74.353999999999999</c:v>
                </c:pt>
                <c:pt idx="6075" formatCode="0.00">
                  <c:v>74.356999999999999</c:v>
                </c:pt>
                <c:pt idx="6076" formatCode="0.00">
                  <c:v>74.35599999999998</c:v>
                </c:pt>
                <c:pt idx="6077" formatCode="0.00">
                  <c:v>74.353999999999999</c:v>
                </c:pt>
                <c:pt idx="6078" formatCode="0.00">
                  <c:v>74.349999999999994</c:v>
                </c:pt>
                <c:pt idx="6079" formatCode="0.00">
                  <c:v>74.35299999999998</c:v>
                </c:pt>
                <c:pt idx="6080" formatCode="0.00">
                  <c:v>74.349999999999994</c:v>
                </c:pt>
                <c:pt idx="6081" formatCode="0.00">
                  <c:v>74.35299999999998</c:v>
                </c:pt>
                <c:pt idx="6082" formatCode="0.00">
                  <c:v>74.35599999999998</c:v>
                </c:pt>
                <c:pt idx="6083" formatCode="0.00">
                  <c:v>74.35899999999998</c:v>
                </c:pt>
                <c:pt idx="6084" formatCode="0.00">
                  <c:v>74.361000000000004</c:v>
                </c:pt>
                <c:pt idx="6085" formatCode="0.00">
                  <c:v>74.35299999999998</c:v>
                </c:pt>
                <c:pt idx="6086" formatCode="0.00">
                  <c:v>74.36</c:v>
                </c:pt>
                <c:pt idx="6087" formatCode="0.00">
                  <c:v>74.35899999999998</c:v>
                </c:pt>
                <c:pt idx="6088" formatCode="0.00">
                  <c:v>74.35899999999998</c:v>
                </c:pt>
                <c:pt idx="6089" formatCode="0.00">
                  <c:v>74.350999999999999</c:v>
                </c:pt>
                <c:pt idx="6090" formatCode="0.00">
                  <c:v>74.349000000000004</c:v>
                </c:pt>
                <c:pt idx="6091" formatCode="0.00">
                  <c:v>74.35799999999999</c:v>
                </c:pt>
                <c:pt idx="6092" formatCode="0.00">
                  <c:v>74.353999999999999</c:v>
                </c:pt>
                <c:pt idx="6093" formatCode="0.00">
                  <c:v>74.361999999999995</c:v>
                </c:pt>
                <c:pt idx="6094" formatCode="0.00">
                  <c:v>74.353999999999999</c:v>
                </c:pt>
                <c:pt idx="6095" formatCode="0.00">
                  <c:v>74.349999999999994</c:v>
                </c:pt>
                <c:pt idx="6096" formatCode="0.00">
                  <c:v>74.350999999999999</c:v>
                </c:pt>
                <c:pt idx="6097" formatCode="0.00">
                  <c:v>74.346999999999994</c:v>
                </c:pt>
                <c:pt idx="6098" formatCode="0.00">
                  <c:v>74.337999999999994</c:v>
                </c:pt>
                <c:pt idx="6099" formatCode="0.00">
                  <c:v>74.343999999999994</c:v>
                </c:pt>
                <c:pt idx="6100" formatCode="0.00">
                  <c:v>74.331000000000003</c:v>
                </c:pt>
                <c:pt idx="6101" formatCode="0.00">
                  <c:v>74.33</c:v>
                </c:pt>
                <c:pt idx="6102" formatCode="0.00">
                  <c:v>74.334999999999994</c:v>
                </c:pt>
                <c:pt idx="6103" formatCode="0.00">
                  <c:v>74.325000000000003</c:v>
                </c:pt>
                <c:pt idx="6104" formatCode="0.00">
                  <c:v>74.331999999999994</c:v>
                </c:pt>
                <c:pt idx="6105" formatCode="0.00">
                  <c:v>74.322000000000003</c:v>
                </c:pt>
                <c:pt idx="6106" formatCode="0.00">
                  <c:v>74.334000000000003</c:v>
                </c:pt>
                <c:pt idx="6107" formatCode="0.00">
                  <c:v>74.325000000000003</c:v>
                </c:pt>
                <c:pt idx="6108" formatCode="0.00">
                  <c:v>74.313000000000002</c:v>
                </c:pt>
                <c:pt idx="6109" formatCode="0.00">
                  <c:v>74.316000000000003</c:v>
                </c:pt>
                <c:pt idx="6110" formatCode="0.00">
                  <c:v>74.318000000000012</c:v>
                </c:pt>
                <c:pt idx="6111" formatCode="0.00">
                  <c:v>74.325999999999979</c:v>
                </c:pt>
                <c:pt idx="6112" formatCode="0.00">
                  <c:v>74.316999999999993</c:v>
                </c:pt>
                <c:pt idx="6113" formatCode="0.00">
                  <c:v>74.318000000000012</c:v>
                </c:pt>
                <c:pt idx="6114" formatCode="0.00">
                  <c:v>74.313999999999993</c:v>
                </c:pt>
                <c:pt idx="6115" formatCode="0.00">
                  <c:v>74.316999999999993</c:v>
                </c:pt>
                <c:pt idx="6116" formatCode="0.00">
                  <c:v>74.311000000000007</c:v>
                </c:pt>
                <c:pt idx="6117" formatCode="0.00">
                  <c:v>74.307000000000002</c:v>
                </c:pt>
                <c:pt idx="6118" formatCode="0.00">
                  <c:v>74.304999999999993</c:v>
                </c:pt>
                <c:pt idx="6119" formatCode="0.00">
                  <c:v>74.308999999999983</c:v>
                </c:pt>
                <c:pt idx="6120" formatCode="0.00">
                  <c:v>74.301999999999992</c:v>
                </c:pt>
                <c:pt idx="6121" formatCode="0.00">
                  <c:v>74.3</c:v>
                </c:pt>
                <c:pt idx="6122" formatCode="0.00">
                  <c:v>74.296000000000006</c:v>
                </c:pt>
                <c:pt idx="6123" formatCode="0.00">
                  <c:v>74.293999999999997</c:v>
                </c:pt>
                <c:pt idx="6124" formatCode="0.00">
                  <c:v>74.293999999999997</c:v>
                </c:pt>
                <c:pt idx="6125" formatCode="0.00">
                  <c:v>74.289000000000001</c:v>
                </c:pt>
                <c:pt idx="6126" formatCode="0.00">
                  <c:v>74.281999999999996</c:v>
                </c:pt>
                <c:pt idx="6127" formatCode="0.00">
                  <c:v>74.281999999999996</c:v>
                </c:pt>
                <c:pt idx="6128" formatCode="0.00">
                  <c:v>74.278999999999982</c:v>
                </c:pt>
                <c:pt idx="6129" formatCode="0.00">
                  <c:v>74.27</c:v>
                </c:pt>
                <c:pt idx="6130" formatCode="0.00">
                  <c:v>74.265000000000001</c:v>
                </c:pt>
                <c:pt idx="6131" formatCode="0.00">
                  <c:v>74.254999999999995</c:v>
                </c:pt>
                <c:pt idx="6132" formatCode="0.00">
                  <c:v>74.262</c:v>
                </c:pt>
                <c:pt idx="6133" formatCode="0.00">
                  <c:v>74.251999999999995</c:v>
                </c:pt>
                <c:pt idx="6134" formatCode="0.00">
                  <c:v>74.253</c:v>
                </c:pt>
                <c:pt idx="6135" formatCode="0.00">
                  <c:v>74.248999999999995</c:v>
                </c:pt>
                <c:pt idx="6136" formatCode="0.00">
                  <c:v>74.239999999999995</c:v>
                </c:pt>
                <c:pt idx="6137" formatCode="0.00">
                  <c:v>74.245000000000005</c:v>
                </c:pt>
                <c:pt idx="6138" formatCode="0.00">
                  <c:v>74.239000000000004</c:v>
                </c:pt>
                <c:pt idx="6139" formatCode="0.00">
                  <c:v>74.236999999999995</c:v>
                </c:pt>
                <c:pt idx="6140" formatCode="0.00">
                  <c:v>74.235000000000014</c:v>
                </c:pt>
                <c:pt idx="6141" formatCode="0.00">
                  <c:v>74.239000000000004</c:v>
                </c:pt>
                <c:pt idx="6142" formatCode="0.00">
                  <c:v>74.241000000000085</c:v>
                </c:pt>
                <c:pt idx="6143" formatCode="0.00">
                  <c:v>74.233000000000004</c:v>
                </c:pt>
                <c:pt idx="6144" formatCode="0.00">
                  <c:v>74.236999999999995</c:v>
                </c:pt>
                <c:pt idx="6145" formatCode="0.00">
                  <c:v>74.235000000000014</c:v>
                </c:pt>
                <c:pt idx="6146" formatCode="0.00">
                  <c:v>74.239000000000004</c:v>
                </c:pt>
                <c:pt idx="6147" formatCode="0.00">
                  <c:v>74.232000000000014</c:v>
                </c:pt>
                <c:pt idx="6148" formatCode="0.00">
                  <c:v>74.236999999999995</c:v>
                </c:pt>
                <c:pt idx="6149" formatCode="0.00">
                  <c:v>74.245999999999995</c:v>
                </c:pt>
                <c:pt idx="6150" formatCode="0.00">
                  <c:v>74.245999999999995</c:v>
                </c:pt>
                <c:pt idx="6151" formatCode="0.00">
                  <c:v>74.25</c:v>
                </c:pt>
                <c:pt idx="6152" formatCode="0.00">
                  <c:v>74.245999999999995</c:v>
                </c:pt>
                <c:pt idx="6153" formatCode="0.00">
                  <c:v>74.253</c:v>
                </c:pt>
                <c:pt idx="6154" formatCode="0.00">
                  <c:v>74.256</c:v>
                </c:pt>
                <c:pt idx="6155" formatCode="0.00">
                  <c:v>74.260999999999996</c:v>
                </c:pt>
                <c:pt idx="6156" formatCode="0.00">
                  <c:v>74.251000000000005</c:v>
                </c:pt>
                <c:pt idx="6157" formatCode="0.00">
                  <c:v>74.260999999999996</c:v>
                </c:pt>
                <c:pt idx="6158" formatCode="0.00">
                  <c:v>74.262</c:v>
                </c:pt>
                <c:pt idx="6159" formatCode="0.00">
                  <c:v>74.260000000000005</c:v>
                </c:pt>
                <c:pt idx="6160" formatCode="0.00">
                  <c:v>74.271999999999991</c:v>
                </c:pt>
                <c:pt idx="6161" formatCode="0.00">
                  <c:v>74.27</c:v>
                </c:pt>
                <c:pt idx="6162" formatCode="0.00">
                  <c:v>74.275999999999982</c:v>
                </c:pt>
                <c:pt idx="6163" formatCode="0.00">
                  <c:v>74.278999999999982</c:v>
                </c:pt>
                <c:pt idx="6164" formatCode="0.00">
                  <c:v>74.290999999999997</c:v>
                </c:pt>
                <c:pt idx="6165" formatCode="0.00">
                  <c:v>74.286000000000001</c:v>
                </c:pt>
                <c:pt idx="6166" formatCode="0.00">
                  <c:v>74.292000000000002</c:v>
                </c:pt>
                <c:pt idx="6167" formatCode="0.00">
                  <c:v>74.287000000000006</c:v>
                </c:pt>
                <c:pt idx="6168" formatCode="0.00">
                  <c:v>74.274000000000001</c:v>
                </c:pt>
                <c:pt idx="6169" formatCode="0.00">
                  <c:v>74.281999999999996</c:v>
                </c:pt>
                <c:pt idx="6170" formatCode="0.00">
                  <c:v>74.281000000000006</c:v>
                </c:pt>
                <c:pt idx="6171" formatCode="0.00">
                  <c:v>74.268000000000001</c:v>
                </c:pt>
                <c:pt idx="6172" formatCode="0.00">
                  <c:v>74.266999999999996</c:v>
                </c:pt>
                <c:pt idx="6173" formatCode="0.00">
                  <c:v>74.274000000000001</c:v>
                </c:pt>
                <c:pt idx="6174" formatCode="0.00">
                  <c:v>74.274999999999991</c:v>
                </c:pt>
                <c:pt idx="6175" formatCode="0.00">
                  <c:v>74.266999999999996</c:v>
                </c:pt>
                <c:pt idx="6176" formatCode="0.00">
                  <c:v>74.265000000000001</c:v>
                </c:pt>
                <c:pt idx="6177" formatCode="0.00">
                  <c:v>74.260000000000005</c:v>
                </c:pt>
                <c:pt idx="6178" formatCode="0.00">
                  <c:v>74.247000000000085</c:v>
                </c:pt>
                <c:pt idx="6179" formatCode="0.00">
                  <c:v>74.248999999999995</c:v>
                </c:pt>
                <c:pt idx="6180" formatCode="0.00">
                  <c:v>74.247000000000085</c:v>
                </c:pt>
                <c:pt idx="6181" formatCode="0.00">
                  <c:v>74.233999999999995</c:v>
                </c:pt>
                <c:pt idx="6182" formatCode="0.00">
                  <c:v>74.238</c:v>
                </c:pt>
                <c:pt idx="6183" formatCode="0.00">
                  <c:v>74.221000000000004</c:v>
                </c:pt>
                <c:pt idx="6184" formatCode="0.00">
                  <c:v>74.222999999999999</c:v>
                </c:pt>
                <c:pt idx="6185" formatCode="0.00">
                  <c:v>74.22</c:v>
                </c:pt>
                <c:pt idx="6186" formatCode="0.00">
                  <c:v>74.218000000000004</c:v>
                </c:pt>
                <c:pt idx="6187" formatCode="0.00">
                  <c:v>74.215999999999994</c:v>
                </c:pt>
                <c:pt idx="6188" formatCode="0.00">
                  <c:v>74.206999999999994</c:v>
                </c:pt>
                <c:pt idx="6189" formatCode="0.00">
                  <c:v>74.212999999999994</c:v>
                </c:pt>
                <c:pt idx="6190" formatCode="0.00">
                  <c:v>74.215000000000003</c:v>
                </c:pt>
                <c:pt idx="6191" formatCode="0.00">
                  <c:v>74.192999999999998</c:v>
                </c:pt>
                <c:pt idx="6192" formatCode="0.00">
                  <c:v>74.19</c:v>
                </c:pt>
                <c:pt idx="6193" formatCode="0.00">
                  <c:v>74.191000000000003</c:v>
                </c:pt>
                <c:pt idx="6194" formatCode="0.00">
                  <c:v>74.186999999999998</c:v>
                </c:pt>
                <c:pt idx="6195" formatCode="0.00">
                  <c:v>74.185999999999979</c:v>
                </c:pt>
                <c:pt idx="6196" formatCode="0.00">
                  <c:v>74.185000000000002</c:v>
                </c:pt>
                <c:pt idx="6197" formatCode="0.00">
                  <c:v>74.170999999999978</c:v>
                </c:pt>
                <c:pt idx="6198" formatCode="0.00">
                  <c:v>74.173999999999978</c:v>
                </c:pt>
                <c:pt idx="6199" formatCode="0.00">
                  <c:v>74.175999999999988</c:v>
                </c:pt>
                <c:pt idx="6200" formatCode="0.00">
                  <c:v>74.173999999999978</c:v>
                </c:pt>
                <c:pt idx="6201" formatCode="0.00">
                  <c:v>74.168999999999983</c:v>
                </c:pt>
                <c:pt idx="6202" formatCode="0.00">
                  <c:v>74.167000000000002</c:v>
                </c:pt>
                <c:pt idx="6203" formatCode="0.00">
                  <c:v>74.162999999999982</c:v>
                </c:pt>
                <c:pt idx="6204" formatCode="0.00">
                  <c:v>74.174999999999983</c:v>
                </c:pt>
                <c:pt idx="6205" formatCode="0.00">
                  <c:v>74.168999999999983</c:v>
                </c:pt>
                <c:pt idx="6206" formatCode="0.00">
                  <c:v>74.167999999999992</c:v>
                </c:pt>
                <c:pt idx="6207" formatCode="0.00">
                  <c:v>74.164000000000001</c:v>
                </c:pt>
                <c:pt idx="6208" formatCode="0.00">
                  <c:v>74.174999999999983</c:v>
                </c:pt>
                <c:pt idx="6209" formatCode="0.00">
                  <c:v>74.176999999999978</c:v>
                </c:pt>
                <c:pt idx="6210" formatCode="0.00">
                  <c:v>74.167000000000002</c:v>
                </c:pt>
                <c:pt idx="6211" formatCode="0.00">
                  <c:v>74.168999999999983</c:v>
                </c:pt>
                <c:pt idx="6212" formatCode="0.00">
                  <c:v>74.167999999999992</c:v>
                </c:pt>
                <c:pt idx="6213" formatCode="0.00">
                  <c:v>74.161000000000001</c:v>
                </c:pt>
                <c:pt idx="6214" formatCode="0.00">
                  <c:v>74.158999999999978</c:v>
                </c:pt>
                <c:pt idx="6215" formatCode="0.00">
                  <c:v>74.167000000000002</c:v>
                </c:pt>
                <c:pt idx="6216" formatCode="0.00">
                  <c:v>74.164000000000001</c:v>
                </c:pt>
                <c:pt idx="6217" formatCode="0.00">
                  <c:v>74.162999999999982</c:v>
                </c:pt>
                <c:pt idx="6218" formatCode="0.00">
                  <c:v>74.164000000000001</c:v>
                </c:pt>
                <c:pt idx="6219" formatCode="0.00">
                  <c:v>74.164999999999992</c:v>
                </c:pt>
                <c:pt idx="6220" formatCode="0.00">
                  <c:v>74.16</c:v>
                </c:pt>
                <c:pt idx="6221" formatCode="0.00">
                  <c:v>74.153999999999982</c:v>
                </c:pt>
                <c:pt idx="6222" formatCode="0.00">
                  <c:v>74.156999999999982</c:v>
                </c:pt>
                <c:pt idx="6223" formatCode="0.00">
                  <c:v>74.16</c:v>
                </c:pt>
                <c:pt idx="6224" formatCode="0.00">
                  <c:v>74.164000000000001</c:v>
                </c:pt>
                <c:pt idx="6225" formatCode="0.00">
                  <c:v>74.168999999999983</c:v>
                </c:pt>
                <c:pt idx="6226" formatCode="0.00">
                  <c:v>74.167000000000002</c:v>
                </c:pt>
                <c:pt idx="6227" formatCode="0.00">
                  <c:v>74.175999999999988</c:v>
                </c:pt>
                <c:pt idx="6228" formatCode="0.00">
                  <c:v>74.168999999999983</c:v>
                </c:pt>
                <c:pt idx="6229" formatCode="0.00">
                  <c:v>74.173999999999978</c:v>
                </c:pt>
                <c:pt idx="6230" formatCode="0.00">
                  <c:v>74.171999999999983</c:v>
                </c:pt>
                <c:pt idx="6231" formatCode="0.00">
                  <c:v>74.168999999999983</c:v>
                </c:pt>
                <c:pt idx="6232" formatCode="0.00">
                  <c:v>74.164000000000001</c:v>
                </c:pt>
                <c:pt idx="6233" formatCode="0.00">
                  <c:v>74.165999999999983</c:v>
                </c:pt>
                <c:pt idx="6234" formatCode="0.00">
                  <c:v>74.167000000000002</c:v>
                </c:pt>
                <c:pt idx="6235" formatCode="0.00">
                  <c:v>74.167000000000002</c:v>
                </c:pt>
                <c:pt idx="6236" formatCode="0.00">
                  <c:v>74.168999999999983</c:v>
                </c:pt>
                <c:pt idx="6237" formatCode="0.00">
                  <c:v>74.167000000000002</c:v>
                </c:pt>
                <c:pt idx="6238" formatCode="0.00">
                  <c:v>74.161000000000001</c:v>
                </c:pt>
                <c:pt idx="6239" formatCode="0.00">
                  <c:v>74.16</c:v>
                </c:pt>
                <c:pt idx="6240" formatCode="0.00">
                  <c:v>74.162999999999982</c:v>
                </c:pt>
                <c:pt idx="6241" formatCode="0.00">
                  <c:v>74.153999999999982</c:v>
                </c:pt>
                <c:pt idx="6242" formatCode="0.00">
                  <c:v>74.158999999999978</c:v>
                </c:pt>
                <c:pt idx="6243" formatCode="0.00">
                  <c:v>74.149999999999991</c:v>
                </c:pt>
                <c:pt idx="6244" formatCode="0.00">
                  <c:v>74.147999999999996</c:v>
                </c:pt>
                <c:pt idx="6245" formatCode="0.00">
                  <c:v>74.146000000000001</c:v>
                </c:pt>
                <c:pt idx="6246" formatCode="0.00">
                  <c:v>74.137</c:v>
                </c:pt>
                <c:pt idx="6247" formatCode="0.00">
                  <c:v>74.147999999999996</c:v>
                </c:pt>
                <c:pt idx="6248" formatCode="0.00">
                  <c:v>74.141000000000005</c:v>
                </c:pt>
                <c:pt idx="6249" formatCode="0.00">
                  <c:v>74.147000000000006</c:v>
                </c:pt>
                <c:pt idx="6250" formatCode="0.00">
                  <c:v>74.137</c:v>
                </c:pt>
                <c:pt idx="6251" formatCode="0.00">
                  <c:v>74.14</c:v>
                </c:pt>
                <c:pt idx="6252" formatCode="0.00">
                  <c:v>74.146000000000001</c:v>
                </c:pt>
                <c:pt idx="6253" formatCode="0.00">
                  <c:v>74.141000000000005</c:v>
                </c:pt>
                <c:pt idx="6254" formatCode="0.00">
                  <c:v>74.137999999999991</c:v>
                </c:pt>
                <c:pt idx="6255" formatCode="0.00">
                  <c:v>74.14</c:v>
                </c:pt>
                <c:pt idx="6256" formatCode="0.00">
                  <c:v>74.137</c:v>
                </c:pt>
                <c:pt idx="6257" formatCode="0.00">
                  <c:v>74.134</c:v>
                </c:pt>
                <c:pt idx="6258" formatCode="0.00">
                  <c:v>74.134999999999991</c:v>
                </c:pt>
                <c:pt idx="6259" formatCode="0.00">
                  <c:v>74.128999999999948</c:v>
                </c:pt>
                <c:pt idx="6260" formatCode="0.00">
                  <c:v>74.126999999999981</c:v>
                </c:pt>
                <c:pt idx="6261" formatCode="0.00">
                  <c:v>74.127999999999986</c:v>
                </c:pt>
                <c:pt idx="6262" formatCode="0.00">
                  <c:v>74.121999999999986</c:v>
                </c:pt>
                <c:pt idx="6263" formatCode="0.00">
                  <c:v>74.120999999999981</c:v>
                </c:pt>
                <c:pt idx="6264" formatCode="0.00">
                  <c:v>74.111999999999995</c:v>
                </c:pt>
                <c:pt idx="6265" formatCode="0.00">
                  <c:v>74.114999999999995</c:v>
                </c:pt>
                <c:pt idx="6266" formatCode="0.00">
                  <c:v>74.10499999999999</c:v>
                </c:pt>
                <c:pt idx="6267" formatCode="0.00">
                  <c:v>74.099999999999994</c:v>
                </c:pt>
                <c:pt idx="6268" formatCode="0.00">
                  <c:v>74.106999999999999</c:v>
                </c:pt>
                <c:pt idx="6269" formatCode="0.00">
                  <c:v>74.111999999999995</c:v>
                </c:pt>
                <c:pt idx="6270" formatCode="0.00">
                  <c:v>74.10799999999999</c:v>
                </c:pt>
                <c:pt idx="6271" formatCode="0.00">
                  <c:v>74.099000000000004</c:v>
                </c:pt>
                <c:pt idx="6272" formatCode="0.00">
                  <c:v>74.092000000000013</c:v>
                </c:pt>
                <c:pt idx="6273" formatCode="0.00">
                  <c:v>74.099000000000004</c:v>
                </c:pt>
                <c:pt idx="6274" formatCode="0.00">
                  <c:v>74.10299999999998</c:v>
                </c:pt>
                <c:pt idx="6275" formatCode="0.00">
                  <c:v>74.111999999999995</c:v>
                </c:pt>
                <c:pt idx="6276" formatCode="0.00">
                  <c:v>74.10499999999999</c:v>
                </c:pt>
                <c:pt idx="6277" formatCode="0.00">
                  <c:v>74.117000000000004</c:v>
                </c:pt>
                <c:pt idx="6278" formatCode="0.00">
                  <c:v>74.119</c:v>
                </c:pt>
                <c:pt idx="6279" formatCode="0.00">
                  <c:v>74.10299999999998</c:v>
                </c:pt>
                <c:pt idx="6280" formatCode="0.00">
                  <c:v>74.10799999999999</c:v>
                </c:pt>
                <c:pt idx="6281" formatCode="0.00">
                  <c:v>74.093999999999994</c:v>
                </c:pt>
                <c:pt idx="6282" formatCode="0.00">
                  <c:v>74.103999999999999</c:v>
                </c:pt>
                <c:pt idx="6283" formatCode="0.00">
                  <c:v>74.10299999999998</c:v>
                </c:pt>
                <c:pt idx="6284" formatCode="0.00">
                  <c:v>74.10199999999999</c:v>
                </c:pt>
                <c:pt idx="6285" formatCode="0.00">
                  <c:v>74.099000000000004</c:v>
                </c:pt>
                <c:pt idx="6286" formatCode="0.00">
                  <c:v>74.10899999999998</c:v>
                </c:pt>
                <c:pt idx="6287" formatCode="0.00">
                  <c:v>74.10599999999998</c:v>
                </c:pt>
                <c:pt idx="6288" formatCode="0.00">
                  <c:v>74.106999999999999</c:v>
                </c:pt>
                <c:pt idx="6289" formatCode="0.00">
                  <c:v>74.100999999999999</c:v>
                </c:pt>
                <c:pt idx="6290" formatCode="0.00">
                  <c:v>74.103999999999999</c:v>
                </c:pt>
                <c:pt idx="6291" formatCode="0.00">
                  <c:v>74.106999999999999</c:v>
                </c:pt>
                <c:pt idx="6292" formatCode="0.00">
                  <c:v>74.11</c:v>
                </c:pt>
                <c:pt idx="6293" formatCode="0.00">
                  <c:v>74.10599999999998</c:v>
                </c:pt>
                <c:pt idx="6294" formatCode="0.00">
                  <c:v>74.111000000000004</c:v>
                </c:pt>
                <c:pt idx="6295" formatCode="0.00">
                  <c:v>74.10599999999998</c:v>
                </c:pt>
                <c:pt idx="6296" formatCode="0.00">
                  <c:v>74.10599999999998</c:v>
                </c:pt>
                <c:pt idx="6297" formatCode="0.00">
                  <c:v>74.100999999999999</c:v>
                </c:pt>
                <c:pt idx="6298" formatCode="0.00">
                  <c:v>74.11</c:v>
                </c:pt>
                <c:pt idx="6299" formatCode="0.00">
                  <c:v>74.103999999999999</c:v>
                </c:pt>
                <c:pt idx="6300" formatCode="0.00">
                  <c:v>74.10599999999998</c:v>
                </c:pt>
                <c:pt idx="6301" formatCode="0.00">
                  <c:v>74.10499999999999</c:v>
                </c:pt>
                <c:pt idx="6302" formatCode="0.00">
                  <c:v>74.10899999999998</c:v>
                </c:pt>
                <c:pt idx="6303" formatCode="0.00">
                  <c:v>74.10499999999999</c:v>
                </c:pt>
                <c:pt idx="6304" formatCode="0.00">
                  <c:v>74.116</c:v>
                </c:pt>
                <c:pt idx="6305" formatCode="0.00">
                  <c:v>74.10899999999998</c:v>
                </c:pt>
                <c:pt idx="6306" formatCode="0.00">
                  <c:v>74.111999999999995</c:v>
                </c:pt>
                <c:pt idx="6307" formatCode="0.00">
                  <c:v>74.106999999999999</c:v>
                </c:pt>
                <c:pt idx="6308" formatCode="0.00">
                  <c:v>74.10499999999999</c:v>
                </c:pt>
                <c:pt idx="6309" formatCode="0.00">
                  <c:v>74.103999999999999</c:v>
                </c:pt>
                <c:pt idx="6310" formatCode="0.00">
                  <c:v>74.111000000000004</c:v>
                </c:pt>
                <c:pt idx="6311" formatCode="0.00">
                  <c:v>74.10599999999998</c:v>
                </c:pt>
                <c:pt idx="6312" formatCode="0.00">
                  <c:v>74.11</c:v>
                </c:pt>
                <c:pt idx="6313" formatCode="0.00">
                  <c:v>74.10799999999999</c:v>
                </c:pt>
                <c:pt idx="6314" formatCode="0.00">
                  <c:v>74.106999999999999</c:v>
                </c:pt>
                <c:pt idx="6315" formatCode="0.00">
                  <c:v>74.10199999999999</c:v>
                </c:pt>
                <c:pt idx="6316" formatCode="0.00">
                  <c:v>74.114000000000004</c:v>
                </c:pt>
                <c:pt idx="6317" formatCode="0.00">
                  <c:v>74.10299999999998</c:v>
                </c:pt>
                <c:pt idx="6318" formatCode="0.00">
                  <c:v>74.103999999999999</c:v>
                </c:pt>
                <c:pt idx="6319" formatCode="0.00">
                  <c:v>74.10599999999998</c:v>
                </c:pt>
                <c:pt idx="6320" formatCode="0.00">
                  <c:v>74.10299999999998</c:v>
                </c:pt>
                <c:pt idx="6321" formatCode="0.00">
                  <c:v>74.10499999999999</c:v>
                </c:pt>
                <c:pt idx="6322" formatCode="0.00">
                  <c:v>74.10599999999998</c:v>
                </c:pt>
                <c:pt idx="6323" formatCode="0.00">
                  <c:v>74.096999999999994</c:v>
                </c:pt>
                <c:pt idx="6324" formatCode="0.00">
                  <c:v>74.096999999999994</c:v>
                </c:pt>
                <c:pt idx="6325" formatCode="0.00">
                  <c:v>74.10799999999999</c:v>
                </c:pt>
                <c:pt idx="6326" formatCode="0.00">
                  <c:v>74.10599999999998</c:v>
                </c:pt>
                <c:pt idx="6327" formatCode="0.00">
                  <c:v>74.10499999999999</c:v>
                </c:pt>
                <c:pt idx="6328" formatCode="0.00">
                  <c:v>74.099000000000004</c:v>
                </c:pt>
                <c:pt idx="6329" formatCode="0.00">
                  <c:v>74.10599999999998</c:v>
                </c:pt>
                <c:pt idx="6330" formatCode="0.00">
                  <c:v>74.10499999999999</c:v>
                </c:pt>
                <c:pt idx="6331" formatCode="0.00">
                  <c:v>74.10899999999998</c:v>
                </c:pt>
                <c:pt idx="6332" formatCode="0.00">
                  <c:v>74.10199999999999</c:v>
                </c:pt>
                <c:pt idx="6333" formatCode="0.00">
                  <c:v>74.10599999999998</c:v>
                </c:pt>
                <c:pt idx="6334" formatCode="0.00">
                  <c:v>74.096999999999994</c:v>
                </c:pt>
                <c:pt idx="6335" formatCode="0.00">
                  <c:v>74.10799999999999</c:v>
                </c:pt>
                <c:pt idx="6336" formatCode="0.00">
                  <c:v>74.114999999999995</c:v>
                </c:pt>
                <c:pt idx="6337" formatCode="0.00">
                  <c:v>74.103999999999999</c:v>
                </c:pt>
                <c:pt idx="6338" formatCode="0.00">
                  <c:v>74.10499999999999</c:v>
                </c:pt>
                <c:pt idx="6339" formatCode="0.00">
                  <c:v>74.10299999999998</c:v>
                </c:pt>
                <c:pt idx="6340" formatCode="0.00">
                  <c:v>74.106999999999999</c:v>
                </c:pt>
                <c:pt idx="6341" formatCode="0.00">
                  <c:v>74.10199999999999</c:v>
                </c:pt>
                <c:pt idx="6342" formatCode="0.00">
                  <c:v>74.096999999999994</c:v>
                </c:pt>
                <c:pt idx="6343" formatCode="0.00">
                  <c:v>74.096999999999994</c:v>
                </c:pt>
                <c:pt idx="6344" formatCode="0.00">
                  <c:v>74.092000000000013</c:v>
                </c:pt>
                <c:pt idx="6345" formatCode="0.00">
                  <c:v>74.092000000000013</c:v>
                </c:pt>
                <c:pt idx="6346" formatCode="0.00">
                  <c:v>74.090999999999994</c:v>
                </c:pt>
                <c:pt idx="6347" formatCode="0.00">
                  <c:v>74.103999999999999</c:v>
                </c:pt>
                <c:pt idx="6348" formatCode="0.00">
                  <c:v>74.099999999999994</c:v>
                </c:pt>
                <c:pt idx="6349" formatCode="0.00">
                  <c:v>74.099000000000004</c:v>
                </c:pt>
                <c:pt idx="6350" formatCode="0.00">
                  <c:v>74.099000000000004</c:v>
                </c:pt>
                <c:pt idx="6351" formatCode="0.00">
                  <c:v>74.098000000000013</c:v>
                </c:pt>
                <c:pt idx="6352" formatCode="0.00">
                  <c:v>74.099000000000004</c:v>
                </c:pt>
                <c:pt idx="6353" formatCode="0.00">
                  <c:v>74.092000000000013</c:v>
                </c:pt>
                <c:pt idx="6354" formatCode="0.00">
                  <c:v>74.088999999999999</c:v>
                </c:pt>
                <c:pt idx="6355" formatCode="0.00">
                  <c:v>74.092000000000013</c:v>
                </c:pt>
                <c:pt idx="6356" formatCode="0.00">
                  <c:v>74.088999999999999</c:v>
                </c:pt>
                <c:pt idx="6357" formatCode="0.00">
                  <c:v>74.087999999999994</c:v>
                </c:pt>
                <c:pt idx="6358" formatCode="0.00">
                  <c:v>74.088999999999999</c:v>
                </c:pt>
                <c:pt idx="6359" formatCode="0.00">
                  <c:v>74.078999999999979</c:v>
                </c:pt>
                <c:pt idx="6360" formatCode="0.00">
                  <c:v>74.078999999999979</c:v>
                </c:pt>
                <c:pt idx="6361" formatCode="0.00">
                  <c:v>74.072000000000003</c:v>
                </c:pt>
                <c:pt idx="6362" formatCode="0.00">
                  <c:v>74.070999999999998</c:v>
                </c:pt>
                <c:pt idx="6363" formatCode="0.00">
                  <c:v>74.073999999999998</c:v>
                </c:pt>
                <c:pt idx="6364" formatCode="0.00">
                  <c:v>74.078999999999979</c:v>
                </c:pt>
                <c:pt idx="6365" formatCode="0.00">
                  <c:v>74.081999999999994</c:v>
                </c:pt>
                <c:pt idx="6366" formatCode="0.00">
                  <c:v>74.072000000000003</c:v>
                </c:pt>
                <c:pt idx="6367" formatCode="0.00">
                  <c:v>74.08</c:v>
                </c:pt>
                <c:pt idx="6368" formatCode="0.00">
                  <c:v>74.082999999999998</c:v>
                </c:pt>
                <c:pt idx="6369" formatCode="0.00">
                  <c:v>74.081999999999994</c:v>
                </c:pt>
                <c:pt idx="6370" formatCode="0.00">
                  <c:v>74.093000000000004</c:v>
                </c:pt>
                <c:pt idx="6371" formatCode="0.00">
                  <c:v>74.093999999999994</c:v>
                </c:pt>
                <c:pt idx="6372" formatCode="0.00">
                  <c:v>74.093999999999994</c:v>
                </c:pt>
                <c:pt idx="6373" formatCode="0.00">
                  <c:v>74.10299999999998</c:v>
                </c:pt>
                <c:pt idx="6374" formatCode="0.00">
                  <c:v>74.098000000000013</c:v>
                </c:pt>
                <c:pt idx="6375" formatCode="0.00">
                  <c:v>74.09</c:v>
                </c:pt>
                <c:pt idx="6376" formatCode="0.00">
                  <c:v>74.092000000000013</c:v>
                </c:pt>
                <c:pt idx="6377" formatCode="0.00">
                  <c:v>74.096999999999994</c:v>
                </c:pt>
                <c:pt idx="6378" formatCode="0.00">
                  <c:v>74.093999999999994</c:v>
                </c:pt>
                <c:pt idx="6379" formatCode="0.00">
                  <c:v>74.093000000000004</c:v>
                </c:pt>
                <c:pt idx="6380" formatCode="0.00">
                  <c:v>74.085999999999999</c:v>
                </c:pt>
                <c:pt idx="6381" formatCode="0.00">
                  <c:v>74.092000000000013</c:v>
                </c:pt>
                <c:pt idx="6382" formatCode="0.00">
                  <c:v>74.084999999999994</c:v>
                </c:pt>
                <c:pt idx="6383" formatCode="0.00">
                  <c:v>74.084999999999994</c:v>
                </c:pt>
                <c:pt idx="6384" formatCode="0.00">
                  <c:v>74.082999999999998</c:v>
                </c:pt>
                <c:pt idx="6385" formatCode="0.00">
                  <c:v>74.081999999999994</c:v>
                </c:pt>
                <c:pt idx="6386" formatCode="0.00">
                  <c:v>74.090999999999994</c:v>
                </c:pt>
                <c:pt idx="6387" formatCode="0.00">
                  <c:v>74.087999999999994</c:v>
                </c:pt>
                <c:pt idx="6388" formatCode="0.00">
                  <c:v>74.082999999999998</c:v>
                </c:pt>
                <c:pt idx="6389" formatCode="0.00">
                  <c:v>74.069000000000003</c:v>
                </c:pt>
                <c:pt idx="6390" formatCode="0.00">
                  <c:v>74.072999999999979</c:v>
                </c:pt>
                <c:pt idx="6391" formatCode="0.00">
                  <c:v>74.063000000000002</c:v>
                </c:pt>
                <c:pt idx="6392" formatCode="0.00">
                  <c:v>74.073999999999998</c:v>
                </c:pt>
                <c:pt idx="6393" formatCode="0.00">
                  <c:v>74.072000000000003</c:v>
                </c:pt>
                <c:pt idx="6394" formatCode="0.00">
                  <c:v>74.062000000000012</c:v>
                </c:pt>
                <c:pt idx="6395" formatCode="0.00">
                  <c:v>74.061000000000007</c:v>
                </c:pt>
                <c:pt idx="6396" formatCode="0.00">
                  <c:v>74.061000000000007</c:v>
                </c:pt>
                <c:pt idx="6397" formatCode="0.00">
                  <c:v>74.055999999999983</c:v>
                </c:pt>
                <c:pt idx="6398" formatCode="0.00">
                  <c:v>74.051000000000002</c:v>
                </c:pt>
                <c:pt idx="6399" formatCode="0.00">
                  <c:v>74.051000000000002</c:v>
                </c:pt>
                <c:pt idx="6400" formatCode="0.00">
                  <c:v>74.052999999999983</c:v>
                </c:pt>
                <c:pt idx="6401" formatCode="0.00">
                  <c:v>74.06</c:v>
                </c:pt>
                <c:pt idx="6402" formatCode="0.00">
                  <c:v>74.057999999999993</c:v>
                </c:pt>
                <c:pt idx="6403" formatCode="0.00">
                  <c:v>74.049000000000007</c:v>
                </c:pt>
                <c:pt idx="6404" formatCode="0.00">
                  <c:v>74.057000000000002</c:v>
                </c:pt>
                <c:pt idx="6405" formatCode="0.00">
                  <c:v>74.043000000000006</c:v>
                </c:pt>
                <c:pt idx="6406" formatCode="0.00">
                  <c:v>74.046999999999997</c:v>
                </c:pt>
                <c:pt idx="6407" formatCode="0.00">
                  <c:v>74.046999999999997</c:v>
                </c:pt>
                <c:pt idx="6408" formatCode="0.00">
                  <c:v>74.037000000000006</c:v>
                </c:pt>
                <c:pt idx="6409" formatCode="0.00">
                  <c:v>74.042000000000002</c:v>
                </c:pt>
                <c:pt idx="6410" formatCode="0.00">
                  <c:v>74.040999999999997</c:v>
                </c:pt>
                <c:pt idx="6411" formatCode="0.00">
                  <c:v>74.046999999999997</c:v>
                </c:pt>
                <c:pt idx="6412" formatCode="0.00">
                  <c:v>74.031999999999996</c:v>
                </c:pt>
                <c:pt idx="6413" formatCode="0.00">
                  <c:v>74.03</c:v>
                </c:pt>
                <c:pt idx="6414" formatCode="0.00">
                  <c:v>74.034000000000006</c:v>
                </c:pt>
                <c:pt idx="6415" formatCode="0.00">
                  <c:v>74.027999999999992</c:v>
                </c:pt>
                <c:pt idx="6416" formatCode="0.00">
                  <c:v>74.021999999999991</c:v>
                </c:pt>
                <c:pt idx="6417" formatCode="0.00">
                  <c:v>74.018000000000001</c:v>
                </c:pt>
                <c:pt idx="6418" formatCode="0.00">
                  <c:v>74.015000000000001</c:v>
                </c:pt>
                <c:pt idx="6419" formatCode="0.00">
                  <c:v>74.009</c:v>
                </c:pt>
                <c:pt idx="6420" formatCode="0.00">
                  <c:v>74.007000000000005</c:v>
                </c:pt>
                <c:pt idx="6421" formatCode="0.00">
                  <c:v>74.006</c:v>
                </c:pt>
                <c:pt idx="6422" formatCode="0.00">
                  <c:v>74.003</c:v>
                </c:pt>
                <c:pt idx="6423" formatCode="0.00">
                  <c:v>74.013000000000005</c:v>
                </c:pt>
                <c:pt idx="6424" formatCode="0.00">
                  <c:v>74.010999999999996</c:v>
                </c:pt>
                <c:pt idx="6425" formatCode="0.00">
                  <c:v>74.010999999999996</c:v>
                </c:pt>
                <c:pt idx="6426" formatCode="0.00">
                  <c:v>74.007999999999996</c:v>
                </c:pt>
                <c:pt idx="6427" formatCode="0.00">
                  <c:v>74.001000000000005</c:v>
                </c:pt>
                <c:pt idx="6428" formatCode="0.00">
                  <c:v>74.010000000000005</c:v>
                </c:pt>
                <c:pt idx="6429" formatCode="0.00">
                  <c:v>74.004000000000005</c:v>
                </c:pt>
                <c:pt idx="6430" formatCode="0.00">
                  <c:v>73.997000000000085</c:v>
                </c:pt>
                <c:pt idx="6431" formatCode="0.00">
                  <c:v>73.995000000000005</c:v>
                </c:pt>
                <c:pt idx="6432" formatCode="0.00">
                  <c:v>74.001000000000005</c:v>
                </c:pt>
                <c:pt idx="6433" formatCode="0.00">
                  <c:v>73.995999999999995</c:v>
                </c:pt>
                <c:pt idx="6434" formatCode="0.00">
                  <c:v>74.004000000000005</c:v>
                </c:pt>
                <c:pt idx="6435" formatCode="0.00">
                  <c:v>74.003</c:v>
                </c:pt>
                <c:pt idx="6436" formatCode="0.00">
                  <c:v>74.007999999999996</c:v>
                </c:pt>
                <c:pt idx="6437" formatCode="0.00">
                  <c:v>74.001999999999995</c:v>
                </c:pt>
                <c:pt idx="6438" formatCode="0.00">
                  <c:v>74.003</c:v>
                </c:pt>
                <c:pt idx="6439" formatCode="0.00">
                  <c:v>74.006</c:v>
                </c:pt>
                <c:pt idx="6440" formatCode="0.00">
                  <c:v>74.004999999999995</c:v>
                </c:pt>
                <c:pt idx="6441" formatCode="0.00">
                  <c:v>74.006</c:v>
                </c:pt>
                <c:pt idx="6442" formatCode="0.00">
                  <c:v>74.010000000000005</c:v>
                </c:pt>
                <c:pt idx="6443" formatCode="0.00">
                  <c:v>74.006</c:v>
                </c:pt>
                <c:pt idx="6444" formatCode="0.00">
                  <c:v>74.007000000000005</c:v>
                </c:pt>
                <c:pt idx="6445" formatCode="0.00">
                  <c:v>74.006</c:v>
                </c:pt>
                <c:pt idx="6446" formatCode="0.00">
                  <c:v>74.004999999999995</c:v>
                </c:pt>
                <c:pt idx="6447" formatCode="0.00">
                  <c:v>74.015000000000001</c:v>
                </c:pt>
                <c:pt idx="6448" formatCode="0.00">
                  <c:v>74.009</c:v>
                </c:pt>
                <c:pt idx="6449" formatCode="0.00">
                  <c:v>74.001999999999995</c:v>
                </c:pt>
                <c:pt idx="6450" formatCode="0.00">
                  <c:v>73.998999999999995</c:v>
                </c:pt>
                <c:pt idx="6451" formatCode="0.00">
                  <c:v>73.989000000000004</c:v>
                </c:pt>
                <c:pt idx="6452" formatCode="0.00">
                  <c:v>73.988</c:v>
                </c:pt>
                <c:pt idx="6453" formatCode="0.00">
                  <c:v>73.983999999999995</c:v>
                </c:pt>
                <c:pt idx="6454" formatCode="0.00">
                  <c:v>73.989000000000004</c:v>
                </c:pt>
                <c:pt idx="6455" formatCode="0.00">
                  <c:v>73.989000000000004</c:v>
                </c:pt>
                <c:pt idx="6456" formatCode="0.00">
                  <c:v>73.992000000000004</c:v>
                </c:pt>
                <c:pt idx="6457" formatCode="0.00">
                  <c:v>73.983999999999995</c:v>
                </c:pt>
                <c:pt idx="6458" formatCode="0.00">
                  <c:v>73.980999999999995</c:v>
                </c:pt>
                <c:pt idx="6459" formatCode="0.00">
                  <c:v>73.972999999999999</c:v>
                </c:pt>
                <c:pt idx="6460" formatCode="0.00">
                  <c:v>73.982000000000014</c:v>
                </c:pt>
                <c:pt idx="6461" formatCode="0.00">
                  <c:v>73.983000000000004</c:v>
                </c:pt>
                <c:pt idx="6462" formatCode="0.00">
                  <c:v>73.983000000000004</c:v>
                </c:pt>
                <c:pt idx="6463" formatCode="0.00">
                  <c:v>73.986000000000004</c:v>
                </c:pt>
                <c:pt idx="6464" formatCode="0.00">
                  <c:v>73.980999999999995</c:v>
                </c:pt>
                <c:pt idx="6465" formatCode="0.00">
                  <c:v>73.983000000000004</c:v>
                </c:pt>
                <c:pt idx="6466" formatCode="0.00">
                  <c:v>73.980999999999995</c:v>
                </c:pt>
                <c:pt idx="6467" formatCode="0.00">
                  <c:v>73.978999999999999</c:v>
                </c:pt>
                <c:pt idx="6468" formatCode="0.00">
                  <c:v>73.991000000000085</c:v>
                </c:pt>
                <c:pt idx="6469" formatCode="0.00">
                  <c:v>73.982000000000014</c:v>
                </c:pt>
                <c:pt idx="6470" formatCode="0.00">
                  <c:v>73.975999999999999</c:v>
                </c:pt>
                <c:pt idx="6471" formatCode="0.00">
                  <c:v>73.978999999999999</c:v>
                </c:pt>
                <c:pt idx="6472" formatCode="0.00">
                  <c:v>73.977999999999994</c:v>
                </c:pt>
                <c:pt idx="6473" formatCode="0.00">
                  <c:v>73.977999999999994</c:v>
                </c:pt>
                <c:pt idx="6474" formatCode="0.00">
                  <c:v>73.982000000000014</c:v>
                </c:pt>
                <c:pt idx="6475" formatCode="0.00">
                  <c:v>73.98</c:v>
                </c:pt>
                <c:pt idx="6476" formatCode="0.00">
                  <c:v>73.98</c:v>
                </c:pt>
                <c:pt idx="6477" formatCode="0.00">
                  <c:v>73.975999999999999</c:v>
                </c:pt>
                <c:pt idx="6478" formatCode="0.00">
                  <c:v>73.974999999999994</c:v>
                </c:pt>
                <c:pt idx="6479" formatCode="0.00">
                  <c:v>73.97</c:v>
                </c:pt>
                <c:pt idx="6480" formatCode="0.00">
                  <c:v>73.97</c:v>
                </c:pt>
                <c:pt idx="6481" formatCode="0.00">
                  <c:v>73.968999999999994</c:v>
                </c:pt>
                <c:pt idx="6482" formatCode="0.00">
                  <c:v>73.959999999999994</c:v>
                </c:pt>
                <c:pt idx="6483" formatCode="0.00">
                  <c:v>73.950999999999993</c:v>
                </c:pt>
                <c:pt idx="6484" formatCode="0.00">
                  <c:v>73.95</c:v>
                </c:pt>
                <c:pt idx="6485" formatCode="0.00">
                  <c:v>73.950999999999993</c:v>
                </c:pt>
                <c:pt idx="6486" formatCode="0.00">
                  <c:v>73.949000000000026</c:v>
                </c:pt>
                <c:pt idx="6487" formatCode="0.00">
                  <c:v>73.941000000000116</c:v>
                </c:pt>
                <c:pt idx="6488" formatCode="0.00">
                  <c:v>73.943000000000026</c:v>
                </c:pt>
                <c:pt idx="6489" formatCode="0.00">
                  <c:v>73.947000000000088</c:v>
                </c:pt>
                <c:pt idx="6490" formatCode="0.00">
                  <c:v>73.947000000000088</c:v>
                </c:pt>
                <c:pt idx="6491" formatCode="0.00">
                  <c:v>73.947000000000088</c:v>
                </c:pt>
                <c:pt idx="6492" formatCode="0.00">
                  <c:v>73.947000000000088</c:v>
                </c:pt>
                <c:pt idx="6493" formatCode="0.00">
                  <c:v>73.942000000000007</c:v>
                </c:pt>
                <c:pt idx="6494" formatCode="0.00">
                  <c:v>73.940000000000026</c:v>
                </c:pt>
                <c:pt idx="6495" formatCode="0.00">
                  <c:v>73.943000000000026</c:v>
                </c:pt>
                <c:pt idx="6496" formatCode="0.00">
                  <c:v>73.948000000000022</c:v>
                </c:pt>
                <c:pt idx="6497" formatCode="0.00">
                  <c:v>73.935000000000002</c:v>
                </c:pt>
                <c:pt idx="6498" formatCode="0.00">
                  <c:v>73.935000000000002</c:v>
                </c:pt>
                <c:pt idx="6499" formatCode="0.00">
                  <c:v>73.936000000000007</c:v>
                </c:pt>
                <c:pt idx="6500" formatCode="0.00">
                  <c:v>73.927000000000007</c:v>
                </c:pt>
                <c:pt idx="6501" formatCode="0.00">
                  <c:v>73.933000000000007</c:v>
                </c:pt>
                <c:pt idx="6502" formatCode="0.00">
                  <c:v>73.935000000000002</c:v>
                </c:pt>
                <c:pt idx="6503" formatCode="0.00">
                  <c:v>73.923000000000002</c:v>
                </c:pt>
                <c:pt idx="6504" formatCode="0.00">
                  <c:v>73.938999999999993</c:v>
                </c:pt>
                <c:pt idx="6505" formatCode="0.00">
                  <c:v>73.930000000000007</c:v>
                </c:pt>
                <c:pt idx="6506" formatCode="0.00">
                  <c:v>73.930999999999997</c:v>
                </c:pt>
                <c:pt idx="6507" formatCode="0.00">
                  <c:v>73.921999999999997</c:v>
                </c:pt>
                <c:pt idx="6508" formatCode="0.00">
                  <c:v>73.924000000000007</c:v>
                </c:pt>
                <c:pt idx="6509" formatCode="0.00">
                  <c:v>73.929000000000002</c:v>
                </c:pt>
                <c:pt idx="6510" formatCode="0.00">
                  <c:v>73.936000000000007</c:v>
                </c:pt>
                <c:pt idx="6511" formatCode="0.00">
                  <c:v>73.935000000000002</c:v>
                </c:pt>
                <c:pt idx="6512" formatCode="0.00">
                  <c:v>73.942000000000007</c:v>
                </c:pt>
                <c:pt idx="6513" formatCode="0.00">
                  <c:v>73.945000000000007</c:v>
                </c:pt>
                <c:pt idx="6514" formatCode="0.00">
                  <c:v>73.948000000000022</c:v>
                </c:pt>
                <c:pt idx="6515" formatCode="0.00">
                  <c:v>73.953999999999994</c:v>
                </c:pt>
                <c:pt idx="6516" formatCode="0.00">
                  <c:v>73.948000000000022</c:v>
                </c:pt>
                <c:pt idx="6517" formatCode="0.00">
                  <c:v>73.956999999999994</c:v>
                </c:pt>
                <c:pt idx="6518" formatCode="0.00">
                  <c:v>73.956000000000003</c:v>
                </c:pt>
                <c:pt idx="6519" formatCode="0.00">
                  <c:v>73.950999999999993</c:v>
                </c:pt>
                <c:pt idx="6520" formatCode="0.00">
                  <c:v>73.946000000000026</c:v>
                </c:pt>
                <c:pt idx="6521" formatCode="0.00">
                  <c:v>73.949000000000026</c:v>
                </c:pt>
                <c:pt idx="6522" formatCode="0.00">
                  <c:v>73.944000000000116</c:v>
                </c:pt>
                <c:pt idx="6523" formatCode="0.00">
                  <c:v>73.950999999999993</c:v>
                </c:pt>
                <c:pt idx="6524" formatCode="0.00">
                  <c:v>73.953000000000003</c:v>
                </c:pt>
                <c:pt idx="6525" formatCode="0.00">
                  <c:v>73.953000000000003</c:v>
                </c:pt>
                <c:pt idx="6526" formatCode="0.00">
                  <c:v>73.953000000000003</c:v>
                </c:pt>
                <c:pt idx="6527" formatCode="0.00">
                  <c:v>73.956000000000003</c:v>
                </c:pt>
                <c:pt idx="6528" formatCode="0.00">
                  <c:v>73.949000000000026</c:v>
                </c:pt>
                <c:pt idx="6529" formatCode="0.00">
                  <c:v>73.945000000000007</c:v>
                </c:pt>
                <c:pt idx="6530" formatCode="0.00">
                  <c:v>73.950999999999993</c:v>
                </c:pt>
                <c:pt idx="6531" formatCode="0.00">
                  <c:v>73.944000000000116</c:v>
                </c:pt>
                <c:pt idx="6532" formatCode="0.00">
                  <c:v>73.936000000000007</c:v>
                </c:pt>
                <c:pt idx="6533" formatCode="0.00">
                  <c:v>73.937000000000026</c:v>
                </c:pt>
                <c:pt idx="6534" formatCode="0.00">
                  <c:v>73.926000000000002</c:v>
                </c:pt>
                <c:pt idx="6535" formatCode="0.00">
                  <c:v>73.930000000000007</c:v>
                </c:pt>
                <c:pt idx="6536" formatCode="0.00">
                  <c:v>73.924999999999997</c:v>
                </c:pt>
                <c:pt idx="6537" formatCode="0.00">
                  <c:v>73.927999999999997</c:v>
                </c:pt>
                <c:pt idx="6538" formatCode="0.00">
                  <c:v>73.927000000000007</c:v>
                </c:pt>
                <c:pt idx="6546" formatCode="0.00">
                  <c:v>73.869</c:v>
                </c:pt>
                <c:pt idx="6547" formatCode="0.00">
                  <c:v>73.867999999999995</c:v>
                </c:pt>
                <c:pt idx="6548" formatCode="0.00">
                  <c:v>73.864000000000004</c:v>
                </c:pt>
                <c:pt idx="6549" formatCode="0.00">
                  <c:v>73.864999999999995</c:v>
                </c:pt>
                <c:pt idx="6550" formatCode="0.00">
                  <c:v>73.861000000000004</c:v>
                </c:pt>
                <c:pt idx="6551" formatCode="0.00">
                  <c:v>73.864000000000004</c:v>
                </c:pt>
                <c:pt idx="6552" formatCode="0.00">
                  <c:v>73.85599999999998</c:v>
                </c:pt>
                <c:pt idx="6553" formatCode="0.00">
                  <c:v>73.863</c:v>
                </c:pt>
                <c:pt idx="6554" formatCode="0.00">
                  <c:v>73.86</c:v>
                </c:pt>
                <c:pt idx="6555" formatCode="0.00">
                  <c:v>73.848000000000013</c:v>
                </c:pt>
                <c:pt idx="6556" formatCode="0.00">
                  <c:v>73.848000000000013</c:v>
                </c:pt>
                <c:pt idx="6557" formatCode="0.00">
                  <c:v>73.849999999999994</c:v>
                </c:pt>
                <c:pt idx="6558" formatCode="0.00">
                  <c:v>73.856999999999999</c:v>
                </c:pt>
                <c:pt idx="6559" formatCode="0.00">
                  <c:v>73.853999999999999</c:v>
                </c:pt>
                <c:pt idx="6560" formatCode="0.00">
                  <c:v>73.849999999999994</c:v>
                </c:pt>
                <c:pt idx="6561" formatCode="0.00">
                  <c:v>73.849999999999994</c:v>
                </c:pt>
                <c:pt idx="6562" formatCode="0.00">
                  <c:v>73.845000000000013</c:v>
                </c:pt>
                <c:pt idx="6563" formatCode="0.00">
                  <c:v>73.846999999999994</c:v>
                </c:pt>
                <c:pt idx="6564" formatCode="0.00">
                  <c:v>73.850999999999999</c:v>
                </c:pt>
                <c:pt idx="6565" formatCode="0.00">
                  <c:v>73.843000000000004</c:v>
                </c:pt>
                <c:pt idx="6566" formatCode="0.00">
                  <c:v>73.840999999999994</c:v>
                </c:pt>
                <c:pt idx="6567" formatCode="0.00">
                  <c:v>73.842000000000013</c:v>
                </c:pt>
                <c:pt idx="6568" formatCode="0.00">
                  <c:v>73.837999999999994</c:v>
                </c:pt>
                <c:pt idx="6569" formatCode="0.00">
                  <c:v>73.831000000000003</c:v>
                </c:pt>
                <c:pt idx="6570" formatCode="0.00">
                  <c:v>73.831999999999994</c:v>
                </c:pt>
                <c:pt idx="6571" formatCode="0.00">
                  <c:v>73.831999999999994</c:v>
                </c:pt>
                <c:pt idx="6572" formatCode="0.00">
                  <c:v>73.84</c:v>
                </c:pt>
                <c:pt idx="6573" formatCode="0.00">
                  <c:v>73.831000000000003</c:v>
                </c:pt>
                <c:pt idx="6574" formatCode="0.00">
                  <c:v>73.838999999999999</c:v>
                </c:pt>
                <c:pt idx="6575" formatCode="0.00">
                  <c:v>73.834000000000003</c:v>
                </c:pt>
                <c:pt idx="6576" formatCode="0.00">
                  <c:v>73.838999999999999</c:v>
                </c:pt>
                <c:pt idx="6577" formatCode="0.00">
                  <c:v>73.834000000000003</c:v>
                </c:pt>
                <c:pt idx="6578" formatCode="0.00">
                  <c:v>73.834999999999994</c:v>
                </c:pt>
                <c:pt idx="6579" formatCode="0.00">
                  <c:v>73.822999999999979</c:v>
                </c:pt>
                <c:pt idx="6580" formatCode="0.00">
                  <c:v>73.828000000000003</c:v>
                </c:pt>
                <c:pt idx="6581" formatCode="0.00">
                  <c:v>73.822999999999979</c:v>
                </c:pt>
                <c:pt idx="6582" formatCode="0.00">
                  <c:v>73.825999999999979</c:v>
                </c:pt>
                <c:pt idx="6583" formatCode="0.00">
                  <c:v>73.832999999999998</c:v>
                </c:pt>
                <c:pt idx="6584" formatCode="0.00">
                  <c:v>73.826999999999998</c:v>
                </c:pt>
                <c:pt idx="6585" formatCode="0.00">
                  <c:v>73.831000000000003</c:v>
                </c:pt>
                <c:pt idx="6586" formatCode="0.00">
                  <c:v>73.834000000000003</c:v>
                </c:pt>
                <c:pt idx="6587" formatCode="0.00">
                  <c:v>73.834000000000003</c:v>
                </c:pt>
                <c:pt idx="6588" formatCode="0.00">
                  <c:v>73.831000000000003</c:v>
                </c:pt>
                <c:pt idx="6589" formatCode="0.00">
                  <c:v>73.828999999999979</c:v>
                </c:pt>
                <c:pt idx="6590" formatCode="0.00">
                  <c:v>73.83</c:v>
                </c:pt>
                <c:pt idx="6591" formatCode="0.00">
                  <c:v>73.822000000000003</c:v>
                </c:pt>
                <c:pt idx="6592" formatCode="0.00">
                  <c:v>73.826999999999998</c:v>
                </c:pt>
                <c:pt idx="6593" formatCode="0.00">
                  <c:v>73.840999999999994</c:v>
                </c:pt>
                <c:pt idx="6594" formatCode="0.00">
                  <c:v>73.835999999999999</c:v>
                </c:pt>
                <c:pt idx="6595" formatCode="0.00">
                  <c:v>73.843000000000004</c:v>
                </c:pt>
                <c:pt idx="6596" formatCode="0.00">
                  <c:v>73.845000000000013</c:v>
                </c:pt>
                <c:pt idx="6597" formatCode="0.00">
                  <c:v>73.837000000000003</c:v>
                </c:pt>
                <c:pt idx="6598" formatCode="0.00">
                  <c:v>73.837999999999994</c:v>
                </c:pt>
                <c:pt idx="6599" formatCode="0.00">
                  <c:v>73.840999999999994</c:v>
                </c:pt>
                <c:pt idx="6600" formatCode="0.00">
                  <c:v>73.835999999999999</c:v>
                </c:pt>
                <c:pt idx="6601" formatCode="0.00">
                  <c:v>73.828999999999979</c:v>
                </c:pt>
                <c:pt idx="6602" formatCode="0.00">
                  <c:v>73.822999999999979</c:v>
                </c:pt>
                <c:pt idx="6603" formatCode="0.00">
                  <c:v>73.825999999999979</c:v>
                </c:pt>
                <c:pt idx="6604" formatCode="0.00">
                  <c:v>73.822999999999979</c:v>
                </c:pt>
                <c:pt idx="6605" formatCode="0.00">
                  <c:v>73.819999999999993</c:v>
                </c:pt>
                <c:pt idx="6606" formatCode="0.00">
                  <c:v>73.812000000000012</c:v>
                </c:pt>
                <c:pt idx="6607" formatCode="0.00">
                  <c:v>73.816000000000003</c:v>
                </c:pt>
                <c:pt idx="6608" formatCode="0.00">
                  <c:v>73.804000000000002</c:v>
                </c:pt>
                <c:pt idx="6609" formatCode="0.00">
                  <c:v>73.804999999999993</c:v>
                </c:pt>
                <c:pt idx="6610" formatCode="0.00">
                  <c:v>73.798000000000002</c:v>
                </c:pt>
                <c:pt idx="6611" formatCode="0.00">
                  <c:v>73.813000000000002</c:v>
                </c:pt>
                <c:pt idx="6612" formatCode="0.00">
                  <c:v>73.813999999999993</c:v>
                </c:pt>
                <c:pt idx="6613" formatCode="0.00">
                  <c:v>73.813999999999993</c:v>
                </c:pt>
                <c:pt idx="6614" formatCode="0.00">
                  <c:v>73.805999999999983</c:v>
                </c:pt>
                <c:pt idx="6615" formatCode="0.00">
                  <c:v>73.815000000000012</c:v>
                </c:pt>
                <c:pt idx="6616" formatCode="0.00">
                  <c:v>73.807000000000002</c:v>
                </c:pt>
                <c:pt idx="6617" formatCode="0.00">
                  <c:v>73.81</c:v>
                </c:pt>
                <c:pt idx="6618" formatCode="0.00">
                  <c:v>73.813000000000002</c:v>
                </c:pt>
                <c:pt idx="6619" formatCode="0.00">
                  <c:v>73.804999999999993</c:v>
                </c:pt>
                <c:pt idx="6620" formatCode="0.00">
                  <c:v>73.802999999999983</c:v>
                </c:pt>
                <c:pt idx="6621" formatCode="0.00">
                  <c:v>73.8</c:v>
                </c:pt>
                <c:pt idx="6622" formatCode="0.00">
                  <c:v>73.801999999999992</c:v>
                </c:pt>
                <c:pt idx="6623" formatCode="0.00">
                  <c:v>73.804999999999993</c:v>
                </c:pt>
                <c:pt idx="6624" formatCode="0.00">
                  <c:v>73.801000000000002</c:v>
                </c:pt>
                <c:pt idx="6625" formatCode="0.00">
                  <c:v>73.804000000000002</c:v>
                </c:pt>
                <c:pt idx="6626" formatCode="0.00">
                  <c:v>73.798000000000002</c:v>
                </c:pt>
                <c:pt idx="6627" formatCode="0.00">
                  <c:v>73.795000000000002</c:v>
                </c:pt>
                <c:pt idx="6628" formatCode="0.00">
                  <c:v>73.796000000000006</c:v>
                </c:pt>
                <c:pt idx="6629" formatCode="0.00">
                  <c:v>73.795000000000002</c:v>
                </c:pt>
                <c:pt idx="6630" formatCode="0.00">
                  <c:v>73.790000000000006</c:v>
                </c:pt>
                <c:pt idx="6631" formatCode="0.00">
                  <c:v>73.790999999999997</c:v>
                </c:pt>
                <c:pt idx="6632" formatCode="0.00">
                  <c:v>73.793000000000006</c:v>
                </c:pt>
                <c:pt idx="6633" formatCode="0.00">
                  <c:v>73.793999999999997</c:v>
                </c:pt>
                <c:pt idx="6634" formatCode="0.00">
                  <c:v>73.793999999999997</c:v>
                </c:pt>
                <c:pt idx="6635" formatCode="0.00">
                  <c:v>73.795000000000002</c:v>
                </c:pt>
                <c:pt idx="6636" formatCode="0.00">
                  <c:v>73.796000000000006</c:v>
                </c:pt>
                <c:pt idx="6637" formatCode="0.00">
                  <c:v>73.792000000000002</c:v>
                </c:pt>
                <c:pt idx="6638" formatCode="0.00">
                  <c:v>73.792000000000002</c:v>
                </c:pt>
                <c:pt idx="6639" formatCode="0.00">
                  <c:v>73.790000000000006</c:v>
                </c:pt>
                <c:pt idx="6640" formatCode="0.00">
                  <c:v>73.778999999999982</c:v>
                </c:pt>
                <c:pt idx="6641" formatCode="0.00">
                  <c:v>73.784999999999997</c:v>
                </c:pt>
                <c:pt idx="6642" formatCode="0.00">
                  <c:v>73.778999999999982</c:v>
                </c:pt>
                <c:pt idx="6643" formatCode="0.00">
                  <c:v>73.784999999999997</c:v>
                </c:pt>
                <c:pt idx="6644" formatCode="0.00">
                  <c:v>73.786000000000001</c:v>
                </c:pt>
                <c:pt idx="6645" formatCode="0.00">
                  <c:v>73.789000000000001</c:v>
                </c:pt>
                <c:pt idx="6646" formatCode="0.00">
                  <c:v>73.789000000000001</c:v>
                </c:pt>
                <c:pt idx="6647" formatCode="0.00">
                  <c:v>73.786000000000001</c:v>
                </c:pt>
                <c:pt idx="6648" formatCode="0.00">
                  <c:v>73.786000000000001</c:v>
                </c:pt>
                <c:pt idx="6649" formatCode="0.00">
                  <c:v>73.793999999999997</c:v>
                </c:pt>
                <c:pt idx="6650" formatCode="0.00">
                  <c:v>73.781999999999996</c:v>
                </c:pt>
                <c:pt idx="6651" formatCode="0.00">
                  <c:v>73.787999999999997</c:v>
                </c:pt>
                <c:pt idx="6652" formatCode="0.00">
                  <c:v>73.783000000000001</c:v>
                </c:pt>
                <c:pt idx="6653" formatCode="0.00">
                  <c:v>73.784999999999997</c:v>
                </c:pt>
                <c:pt idx="6654" formatCode="0.00">
                  <c:v>73.793000000000006</c:v>
                </c:pt>
                <c:pt idx="6655" formatCode="0.00">
                  <c:v>73.787999999999997</c:v>
                </c:pt>
                <c:pt idx="6656" formatCode="0.00">
                  <c:v>73.790999999999997</c:v>
                </c:pt>
                <c:pt idx="6657" formatCode="0.00">
                  <c:v>73.786000000000001</c:v>
                </c:pt>
                <c:pt idx="6658" formatCode="0.00">
                  <c:v>73.787000000000006</c:v>
                </c:pt>
                <c:pt idx="6659" formatCode="0.00">
                  <c:v>73.793999999999997</c:v>
                </c:pt>
                <c:pt idx="6660" formatCode="0.00">
                  <c:v>73.787999999999997</c:v>
                </c:pt>
                <c:pt idx="6661" formatCode="0.00">
                  <c:v>73.795000000000002</c:v>
                </c:pt>
                <c:pt idx="6662" formatCode="0.00">
                  <c:v>73.802999999999983</c:v>
                </c:pt>
                <c:pt idx="6663" formatCode="0.00">
                  <c:v>73.793000000000006</c:v>
                </c:pt>
                <c:pt idx="6664" formatCode="0.00">
                  <c:v>73.792000000000002</c:v>
                </c:pt>
                <c:pt idx="6665" formatCode="0.00">
                  <c:v>73.796999999999997</c:v>
                </c:pt>
                <c:pt idx="6666" formatCode="0.00">
                  <c:v>73.798000000000002</c:v>
                </c:pt>
                <c:pt idx="6667" formatCode="0.00">
                  <c:v>73.805999999999983</c:v>
                </c:pt>
                <c:pt idx="6668" formatCode="0.00">
                  <c:v>73.790000000000006</c:v>
                </c:pt>
                <c:pt idx="6669" formatCode="0.00">
                  <c:v>73.796000000000006</c:v>
                </c:pt>
                <c:pt idx="6670" formatCode="0.00">
                  <c:v>73.796000000000006</c:v>
                </c:pt>
                <c:pt idx="6671" formatCode="0.00">
                  <c:v>73.796999999999997</c:v>
                </c:pt>
                <c:pt idx="6672" formatCode="0.00">
                  <c:v>73.795000000000002</c:v>
                </c:pt>
                <c:pt idx="6673" formatCode="0.00">
                  <c:v>73.802999999999983</c:v>
                </c:pt>
                <c:pt idx="6674" formatCode="0.00">
                  <c:v>73.805999999999983</c:v>
                </c:pt>
                <c:pt idx="6675" formatCode="0.00">
                  <c:v>73.799000000000007</c:v>
                </c:pt>
                <c:pt idx="6676" formatCode="0.00">
                  <c:v>73.790999999999997</c:v>
                </c:pt>
                <c:pt idx="6677" formatCode="0.00">
                  <c:v>73.792000000000002</c:v>
                </c:pt>
                <c:pt idx="6678" formatCode="0.00">
                  <c:v>73.790999999999997</c:v>
                </c:pt>
                <c:pt idx="6679" formatCode="0.00">
                  <c:v>73.784999999999997</c:v>
                </c:pt>
                <c:pt idx="6680" formatCode="0.00">
                  <c:v>73.789000000000001</c:v>
                </c:pt>
                <c:pt idx="6681" formatCode="0.00">
                  <c:v>73.793999999999997</c:v>
                </c:pt>
                <c:pt idx="6682" formatCode="0.00">
                  <c:v>73.798000000000002</c:v>
                </c:pt>
                <c:pt idx="6683" formatCode="0.00">
                  <c:v>73.804999999999993</c:v>
                </c:pt>
                <c:pt idx="6684" formatCode="0.00">
                  <c:v>73.801000000000002</c:v>
                </c:pt>
                <c:pt idx="6685" formatCode="0.00">
                  <c:v>73.8</c:v>
                </c:pt>
                <c:pt idx="6686" formatCode="0.00">
                  <c:v>73.8</c:v>
                </c:pt>
                <c:pt idx="6687" formatCode="0.00">
                  <c:v>73.801999999999992</c:v>
                </c:pt>
                <c:pt idx="6688" formatCode="0.00">
                  <c:v>73.811000000000007</c:v>
                </c:pt>
                <c:pt idx="6689" formatCode="0.00">
                  <c:v>73.811000000000007</c:v>
                </c:pt>
                <c:pt idx="6690" formatCode="0.00">
                  <c:v>73.805999999999983</c:v>
                </c:pt>
                <c:pt idx="6691" formatCode="0.00">
                  <c:v>73.815000000000012</c:v>
                </c:pt>
                <c:pt idx="6692" formatCode="0.00">
                  <c:v>73.812000000000012</c:v>
                </c:pt>
                <c:pt idx="6693" formatCode="0.00">
                  <c:v>73.816999999999993</c:v>
                </c:pt>
                <c:pt idx="6694" formatCode="0.00">
                  <c:v>73.813999999999993</c:v>
                </c:pt>
                <c:pt idx="6695" formatCode="0.00">
                  <c:v>73.818000000000012</c:v>
                </c:pt>
                <c:pt idx="6696" formatCode="0.00">
                  <c:v>73.818000000000012</c:v>
                </c:pt>
                <c:pt idx="6697" formatCode="0.00">
                  <c:v>73.813000000000002</c:v>
                </c:pt>
                <c:pt idx="6698" formatCode="0.00">
                  <c:v>73.825999999999979</c:v>
                </c:pt>
                <c:pt idx="6699" formatCode="0.00">
                  <c:v>73.83</c:v>
                </c:pt>
                <c:pt idx="6700" formatCode="0.00">
                  <c:v>73.828999999999979</c:v>
                </c:pt>
                <c:pt idx="6701" formatCode="0.00">
                  <c:v>73.825999999999979</c:v>
                </c:pt>
                <c:pt idx="6702" formatCode="0.00">
                  <c:v>73.823999999999998</c:v>
                </c:pt>
                <c:pt idx="6703" formatCode="0.00">
                  <c:v>73.831999999999994</c:v>
                </c:pt>
                <c:pt idx="6704" formatCode="0.00">
                  <c:v>73.831999999999994</c:v>
                </c:pt>
                <c:pt idx="6705" formatCode="0.00">
                  <c:v>73.837999999999994</c:v>
                </c:pt>
                <c:pt idx="6706" formatCode="0.00">
                  <c:v>73.835999999999999</c:v>
                </c:pt>
                <c:pt idx="6707" formatCode="0.00">
                  <c:v>73.831999999999994</c:v>
                </c:pt>
                <c:pt idx="6708" formatCode="0.00">
                  <c:v>73.842000000000013</c:v>
                </c:pt>
                <c:pt idx="6709" formatCode="0.00">
                  <c:v>73.834999999999994</c:v>
                </c:pt>
                <c:pt idx="6710" formatCode="0.00">
                  <c:v>73.838999999999999</c:v>
                </c:pt>
                <c:pt idx="6711" formatCode="0.00">
                  <c:v>73.834999999999994</c:v>
                </c:pt>
                <c:pt idx="6712" formatCode="0.00">
                  <c:v>73.828000000000003</c:v>
                </c:pt>
                <c:pt idx="6713" formatCode="0.00">
                  <c:v>73.828000000000003</c:v>
                </c:pt>
                <c:pt idx="6714" formatCode="0.00">
                  <c:v>73.828000000000003</c:v>
                </c:pt>
                <c:pt idx="6715" formatCode="0.00">
                  <c:v>73.822000000000003</c:v>
                </c:pt>
                <c:pt idx="6716" formatCode="0.00">
                  <c:v>73.822000000000003</c:v>
                </c:pt>
                <c:pt idx="6717" formatCode="0.00">
                  <c:v>73.825999999999979</c:v>
                </c:pt>
                <c:pt idx="6718" formatCode="0.00">
                  <c:v>73.828999999999979</c:v>
                </c:pt>
                <c:pt idx="6719" formatCode="0.00">
                  <c:v>73.822000000000003</c:v>
                </c:pt>
                <c:pt idx="6720" formatCode="0.00">
                  <c:v>73.822999999999979</c:v>
                </c:pt>
                <c:pt idx="6721" formatCode="0.00">
                  <c:v>73.816999999999993</c:v>
                </c:pt>
                <c:pt idx="6722" formatCode="0.00">
                  <c:v>73.825999999999979</c:v>
                </c:pt>
                <c:pt idx="6723" formatCode="0.00">
                  <c:v>73.820999999999998</c:v>
                </c:pt>
                <c:pt idx="6724" formatCode="0.00">
                  <c:v>73.828999999999979</c:v>
                </c:pt>
                <c:pt idx="6725" formatCode="0.00">
                  <c:v>73.828999999999979</c:v>
                </c:pt>
                <c:pt idx="6726" formatCode="0.00">
                  <c:v>73.822000000000003</c:v>
                </c:pt>
                <c:pt idx="6727" formatCode="0.00">
                  <c:v>73.819999999999993</c:v>
                </c:pt>
                <c:pt idx="6728" formatCode="0.00">
                  <c:v>73.822999999999979</c:v>
                </c:pt>
                <c:pt idx="6729" formatCode="0.00">
                  <c:v>73.822000000000003</c:v>
                </c:pt>
                <c:pt idx="6730" formatCode="0.00">
                  <c:v>73.813999999999993</c:v>
                </c:pt>
                <c:pt idx="6731" formatCode="0.00">
                  <c:v>73.819999999999993</c:v>
                </c:pt>
                <c:pt idx="6732" formatCode="0.00">
                  <c:v>73.822000000000003</c:v>
                </c:pt>
                <c:pt idx="6733" formatCode="0.00">
                  <c:v>73.815000000000012</c:v>
                </c:pt>
                <c:pt idx="6734" formatCode="0.00">
                  <c:v>73.820999999999998</c:v>
                </c:pt>
                <c:pt idx="6735" formatCode="0.00">
                  <c:v>73.808999999999983</c:v>
                </c:pt>
                <c:pt idx="6736" formatCode="0.00">
                  <c:v>73.822000000000003</c:v>
                </c:pt>
                <c:pt idx="6737" formatCode="0.00">
                  <c:v>73.819000000000003</c:v>
                </c:pt>
                <c:pt idx="6738" formatCode="0.00">
                  <c:v>73.823999999999998</c:v>
                </c:pt>
                <c:pt idx="6739" formatCode="0.00">
                  <c:v>73.815000000000012</c:v>
                </c:pt>
                <c:pt idx="6740" formatCode="0.00">
                  <c:v>73.818000000000012</c:v>
                </c:pt>
                <c:pt idx="6741" formatCode="0.00">
                  <c:v>73.822999999999979</c:v>
                </c:pt>
                <c:pt idx="6742" formatCode="0.00">
                  <c:v>73.819999999999993</c:v>
                </c:pt>
                <c:pt idx="6743" formatCode="0.00">
                  <c:v>73.816999999999993</c:v>
                </c:pt>
                <c:pt idx="6744" formatCode="0.00">
                  <c:v>73.819000000000003</c:v>
                </c:pt>
                <c:pt idx="6745" formatCode="0.00">
                  <c:v>73.815000000000012</c:v>
                </c:pt>
                <c:pt idx="6746" formatCode="0.00">
                  <c:v>73.816999999999993</c:v>
                </c:pt>
                <c:pt idx="6747" formatCode="0.00">
                  <c:v>73.81</c:v>
                </c:pt>
                <c:pt idx="6748" formatCode="0.00">
                  <c:v>73.808999999999983</c:v>
                </c:pt>
                <c:pt idx="6749" formatCode="0.00">
                  <c:v>73.801999999999992</c:v>
                </c:pt>
                <c:pt idx="6750" formatCode="0.00">
                  <c:v>73.81</c:v>
                </c:pt>
                <c:pt idx="6751" formatCode="0.00">
                  <c:v>73.81</c:v>
                </c:pt>
                <c:pt idx="6752" formatCode="0.00">
                  <c:v>73.8</c:v>
                </c:pt>
                <c:pt idx="6753" formatCode="0.00">
                  <c:v>73.799000000000007</c:v>
                </c:pt>
                <c:pt idx="6754" formatCode="0.00">
                  <c:v>73.801999999999992</c:v>
                </c:pt>
                <c:pt idx="6755" formatCode="0.00">
                  <c:v>73.798000000000002</c:v>
                </c:pt>
                <c:pt idx="6756" formatCode="0.00">
                  <c:v>73.799000000000007</c:v>
                </c:pt>
                <c:pt idx="6757" formatCode="0.00">
                  <c:v>73.802999999999983</c:v>
                </c:pt>
                <c:pt idx="6758" formatCode="0.00">
                  <c:v>73.796999999999997</c:v>
                </c:pt>
                <c:pt idx="6759" formatCode="0.00">
                  <c:v>73.8</c:v>
                </c:pt>
                <c:pt idx="6760" formatCode="0.00">
                  <c:v>73.790999999999997</c:v>
                </c:pt>
                <c:pt idx="6761" formatCode="0.00">
                  <c:v>73.784999999999997</c:v>
                </c:pt>
                <c:pt idx="6762" formatCode="0.00">
                  <c:v>73.795000000000002</c:v>
                </c:pt>
                <c:pt idx="6763" formatCode="0.00">
                  <c:v>73.792000000000002</c:v>
                </c:pt>
                <c:pt idx="6764" formatCode="0.00">
                  <c:v>73.790999999999997</c:v>
                </c:pt>
                <c:pt idx="6765" formatCode="0.00">
                  <c:v>73.793000000000006</c:v>
                </c:pt>
                <c:pt idx="6766" formatCode="0.00">
                  <c:v>73.790999999999997</c:v>
                </c:pt>
                <c:pt idx="6767" formatCode="0.00">
                  <c:v>73.795000000000002</c:v>
                </c:pt>
                <c:pt idx="6768" formatCode="0.00">
                  <c:v>73.783000000000001</c:v>
                </c:pt>
                <c:pt idx="6769" formatCode="0.00">
                  <c:v>73.790999999999997</c:v>
                </c:pt>
                <c:pt idx="6770" formatCode="0.00">
                  <c:v>73.787999999999997</c:v>
                </c:pt>
                <c:pt idx="6771" formatCode="0.00">
                  <c:v>73.787999999999997</c:v>
                </c:pt>
                <c:pt idx="6772" formatCode="0.00">
                  <c:v>73.781999999999996</c:v>
                </c:pt>
                <c:pt idx="6773" formatCode="0.00">
                  <c:v>73.781999999999996</c:v>
                </c:pt>
                <c:pt idx="6774" formatCode="0.00">
                  <c:v>73.790999999999997</c:v>
                </c:pt>
                <c:pt idx="6775" formatCode="0.00">
                  <c:v>73.783000000000001</c:v>
                </c:pt>
                <c:pt idx="6776" formatCode="0.00">
                  <c:v>73.783000000000001</c:v>
                </c:pt>
                <c:pt idx="6777" formatCode="0.00">
                  <c:v>73.790000000000006</c:v>
                </c:pt>
                <c:pt idx="6778" formatCode="0.00">
                  <c:v>73.787000000000006</c:v>
                </c:pt>
                <c:pt idx="6779" formatCode="0.00">
                  <c:v>73.796000000000006</c:v>
                </c:pt>
                <c:pt idx="6780" formatCode="0.00">
                  <c:v>73.799000000000007</c:v>
                </c:pt>
                <c:pt idx="6781" formatCode="0.00">
                  <c:v>73.801000000000002</c:v>
                </c:pt>
                <c:pt idx="6782" formatCode="0.00">
                  <c:v>73.8</c:v>
                </c:pt>
                <c:pt idx="6783" formatCode="0.00">
                  <c:v>73.796999999999997</c:v>
                </c:pt>
                <c:pt idx="6784" formatCode="0.00">
                  <c:v>73.801000000000002</c:v>
                </c:pt>
                <c:pt idx="6785" formatCode="0.00">
                  <c:v>73.808999999999983</c:v>
                </c:pt>
                <c:pt idx="6786" formatCode="0.00">
                  <c:v>73.811000000000007</c:v>
                </c:pt>
                <c:pt idx="6787" formatCode="0.00">
                  <c:v>73.812000000000012</c:v>
                </c:pt>
                <c:pt idx="6788" formatCode="0.00">
                  <c:v>73.816000000000003</c:v>
                </c:pt>
                <c:pt idx="6789" formatCode="0.00">
                  <c:v>73.822000000000003</c:v>
                </c:pt>
                <c:pt idx="6790" formatCode="0.00">
                  <c:v>73.815000000000012</c:v>
                </c:pt>
                <c:pt idx="6791" formatCode="0.00">
                  <c:v>73.822000000000003</c:v>
                </c:pt>
                <c:pt idx="6792" formatCode="0.00">
                  <c:v>73.813000000000002</c:v>
                </c:pt>
                <c:pt idx="6793" formatCode="0.00">
                  <c:v>73.81</c:v>
                </c:pt>
                <c:pt idx="6794" formatCode="0.00">
                  <c:v>73.819999999999993</c:v>
                </c:pt>
                <c:pt idx="6795" formatCode="0.00">
                  <c:v>73.813999999999993</c:v>
                </c:pt>
                <c:pt idx="6796" formatCode="0.00">
                  <c:v>73.802999999999983</c:v>
                </c:pt>
                <c:pt idx="6797" formatCode="0.00">
                  <c:v>73.813999999999993</c:v>
                </c:pt>
                <c:pt idx="6798" formatCode="0.00">
                  <c:v>73.802999999999983</c:v>
                </c:pt>
                <c:pt idx="6799" formatCode="0.00">
                  <c:v>73.804999999999993</c:v>
                </c:pt>
                <c:pt idx="6800" formatCode="0.00">
                  <c:v>73.805999999999983</c:v>
                </c:pt>
                <c:pt idx="6801" formatCode="0.00">
                  <c:v>73.807999999999993</c:v>
                </c:pt>
                <c:pt idx="6802" formatCode="0.00">
                  <c:v>73.8</c:v>
                </c:pt>
                <c:pt idx="6803" formatCode="0.00">
                  <c:v>73.799000000000007</c:v>
                </c:pt>
                <c:pt idx="6804" formatCode="0.00">
                  <c:v>73.802999999999983</c:v>
                </c:pt>
                <c:pt idx="6805" formatCode="0.00">
                  <c:v>73.799000000000007</c:v>
                </c:pt>
                <c:pt idx="6806" formatCode="0.00">
                  <c:v>73.796999999999997</c:v>
                </c:pt>
                <c:pt idx="6807" formatCode="0.00">
                  <c:v>73.804000000000002</c:v>
                </c:pt>
                <c:pt idx="6808" formatCode="0.00">
                  <c:v>73.804999999999993</c:v>
                </c:pt>
                <c:pt idx="6809" formatCode="0.00">
                  <c:v>73.801000000000002</c:v>
                </c:pt>
                <c:pt idx="6810" formatCode="0.00">
                  <c:v>73.804000000000002</c:v>
                </c:pt>
                <c:pt idx="6811" formatCode="0.00">
                  <c:v>73.8</c:v>
                </c:pt>
                <c:pt idx="6812" formatCode="0.00">
                  <c:v>73.805999999999983</c:v>
                </c:pt>
                <c:pt idx="6813" formatCode="0.00">
                  <c:v>73.8</c:v>
                </c:pt>
                <c:pt idx="6814" formatCode="0.00">
                  <c:v>73.802999999999983</c:v>
                </c:pt>
                <c:pt idx="6815" formatCode="0.00">
                  <c:v>73.804000000000002</c:v>
                </c:pt>
                <c:pt idx="6816" formatCode="0.00">
                  <c:v>73.793000000000006</c:v>
                </c:pt>
                <c:pt idx="6817" formatCode="0.00">
                  <c:v>73.801000000000002</c:v>
                </c:pt>
                <c:pt idx="6818" formatCode="0.00">
                  <c:v>73.793999999999997</c:v>
                </c:pt>
                <c:pt idx="6819" formatCode="0.00">
                  <c:v>73.796000000000006</c:v>
                </c:pt>
                <c:pt idx="6820" formatCode="0.00">
                  <c:v>73.789000000000001</c:v>
                </c:pt>
                <c:pt idx="6821" formatCode="0.00">
                  <c:v>73.796999999999997</c:v>
                </c:pt>
                <c:pt idx="6822" formatCode="0.00">
                  <c:v>73.793999999999997</c:v>
                </c:pt>
                <c:pt idx="6823" formatCode="0.00">
                  <c:v>73.793999999999997</c:v>
                </c:pt>
                <c:pt idx="6824" formatCode="0.00">
                  <c:v>73.792000000000002</c:v>
                </c:pt>
                <c:pt idx="6825" formatCode="0.00">
                  <c:v>73.78</c:v>
                </c:pt>
                <c:pt idx="6826" formatCode="0.00">
                  <c:v>73.781999999999996</c:v>
                </c:pt>
                <c:pt idx="6827" formatCode="0.00">
                  <c:v>73.784999999999997</c:v>
                </c:pt>
                <c:pt idx="6828" formatCode="0.00">
                  <c:v>73.777000000000001</c:v>
                </c:pt>
                <c:pt idx="6829" formatCode="0.00">
                  <c:v>73.777000000000001</c:v>
                </c:pt>
                <c:pt idx="6830" formatCode="0.00">
                  <c:v>73.774999999999991</c:v>
                </c:pt>
                <c:pt idx="6831" formatCode="0.00">
                  <c:v>73.78</c:v>
                </c:pt>
                <c:pt idx="6832" formatCode="0.00">
                  <c:v>73.763000000000005</c:v>
                </c:pt>
                <c:pt idx="6833" formatCode="0.00">
                  <c:v>73.766999999999996</c:v>
                </c:pt>
                <c:pt idx="6834" formatCode="0.00">
                  <c:v>73.777000000000001</c:v>
                </c:pt>
                <c:pt idx="6835" formatCode="0.00">
                  <c:v>73.774000000000001</c:v>
                </c:pt>
                <c:pt idx="6836" formatCode="0.00">
                  <c:v>73.77</c:v>
                </c:pt>
                <c:pt idx="6837" formatCode="0.00">
                  <c:v>73.765000000000001</c:v>
                </c:pt>
                <c:pt idx="6838" formatCode="0.00">
                  <c:v>73.771999999999991</c:v>
                </c:pt>
                <c:pt idx="6839" formatCode="0.00">
                  <c:v>73.769000000000005</c:v>
                </c:pt>
                <c:pt idx="6840" formatCode="0.00">
                  <c:v>73.766000000000005</c:v>
                </c:pt>
                <c:pt idx="6841" formatCode="0.00">
                  <c:v>73.765000000000001</c:v>
                </c:pt>
                <c:pt idx="6842" formatCode="0.00">
                  <c:v>73.771000000000001</c:v>
                </c:pt>
                <c:pt idx="6843" formatCode="0.00">
                  <c:v>73.771000000000001</c:v>
                </c:pt>
                <c:pt idx="6844" formatCode="0.00">
                  <c:v>73.777000000000001</c:v>
                </c:pt>
                <c:pt idx="6845" formatCode="0.00">
                  <c:v>73.777000000000001</c:v>
                </c:pt>
                <c:pt idx="6846" formatCode="0.00">
                  <c:v>73.763000000000005</c:v>
                </c:pt>
                <c:pt idx="6847" formatCode="0.00">
                  <c:v>73.77</c:v>
                </c:pt>
                <c:pt idx="6848" formatCode="0.00">
                  <c:v>73.774000000000001</c:v>
                </c:pt>
                <c:pt idx="6849" formatCode="0.00">
                  <c:v>73.760000000000005</c:v>
                </c:pt>
                <c:pt idx="6850" formatCode="0.00">
                  <c:v>73.753</c:v>
                </c:pt>
                <c:pt idx="6851" formatCode="0.00">
                  <c:v>73.760999999999996</c:v>
                </c:pt>
                <c:pt idx="6852" formatCode="0.00">
                  <c:v>73.75</c:v>
                </c:pt>
                <c:pt idx="6853" formatCode="0.00">
                  <c:v>73.745000000000005</c:v>
                </c:pt>
                <c:pt idx="6854" formatCode="0.00">
                  <c:v>73.751000000000005</c:v>
                </c:pt>
                <c:pt idx="6855" formatCode="0.00">
                  <c:v>73.751000000000005</c:v>
                </c:pt>
                <c:pt idx="6856" formatCode="0.00">
                  <c:v>73.751000000000005</c:v>
                </c:pt>
                <c:pt idx="6857" formatCode="0.00">
                  <c:v>73.751000000000005</c:v>
                </c:pt>
                <c:pt idx="6858" formatCode="0.00">
                  <c:v>73.754999999999995</c:v>
                </c:pt>
                <c:pt idx="6859" formatCode="0.00">
                  <c:v>73.748999999999995</c:v>
                </c:pt>
                <c:pt idx="6860" formatCode="0.00">
                  <c:v>73.748999999999995</c:v>
                </c:pt>
                <c:pt idx="6861" formatCode="0.00">
                  <c:v>73.745000000000005</c:v>
                </c:pt>
                <c:pt idx="6862" formatCode="0.00">
                  <c:v>73.748999999999995</c:v>
                </c:pt>
                <c:pt idx="6863" formatCode="0.00">
                  <c:v>73.738</c:v>
                </c:pt>
                <c:pt idx="6864" formatCode="0.00">
                  <c:v>73.735000000000014</c:v>
                </c:pt>
                <c:pt idx="6865" formatCode="0.00">
                  <c:v>73.736999999999995</c:v>
                </c:pt>
                <c:pt idx="6866" formatCode="0.00">
                  <c:v>73.721999999999994</c:v>
                </c:pt>
                <c:pt idx="6867" formatCode="0.00">
                  <c:v>73.728999999999999</c:v>
                </c:pt>
                <c:pt idx="6868" formatCode="0.00">
                  <c:v>73.721000000000004</c:v>
                </c:pt>
                <c:pt idx="6869" formatCode="0.00">
                  <c:v>73.724000000000004</c:v>
                </c:pt>
                <c:pt idx="6870" formatCode="0.00">
                  <c:v>73.715999999999994</c:v>
                </c:pt>
                <c:pt idx="6871" formatCode="0.00">
                  <c:v>73.718999999999994</c:v>
                </c:pt>
                <c:pt idx="6872" formatCode="0.00">
                  <c:v>73.715999999999994</c:v>
                </c:pt>
                <c:pt idx="6873" formatCode="0.00">
                  <c:v>73.712999999999994</c:v>
                </c:pt>
                <c:pt idx="6874" formatCode="0.00">
                  <c:v>73.705000000000013</c:v>
                </c:pt>
                <c:pt idx="6875" formatCode="0.00">
                  <c:v>73.715000000000003</c:v>
                </c:pt>
                <c:pt idx="6876" formatCode="0.00">
                  <c:v>73.715999999999994</c:v>
                </c:pt>
                <c:pt idx="6877" formatCode="0.00">
                  <c:v>73.715999999999994</c:v>
                </c:pt>
                <c:pt idx="6878" formatCode="0.00">
                  <c:v>73.718999999999994</c:v>
                </c:pt>
                <c:pt idx="6879" formatCode="0.00">
                  <c:v>73.718000000000004</c:v>
                </c:pt>
                <c:pt idx="6880" formatCode="0.00">
                  <c:v>73.709000000000003</c:v>
                </c:pt>
                <c:pt idx="6881" formatCode="0.00">
                  <c:v>73.714000000000027</c:v>
                </c:pt>
                <c:pt idx="6882" formatCode="0.00">
                  <c:v>73.712000000000003</c:v>
                </c:pt>
                <c:pt idx="6883" formatCode="0.00">
                  <c:v>73.714000000000027</c:v>
                </c:pt>
                <c:pt idx="6884" formatCode="0.00">
                  <c:v>73.708000000000013</c:v>
                </c:pt>
                <c:pt idx="6885" formatCode="0.00">
                  <c:v>73.7</c:v>
                </c:pt>
                <c:pt idx="6886" formatCode="0.00">
                  <c:v>73.708000000000013</c:v>
                </c:pt>
                <c:pt idx="6887" formatCode="0.00">
                  <c:v>73.708000000000013</c:v>
                </c:pt>
                <c:pt idx="6888" formatCode="0.00">
                  <c:v>73.703000000000003</c:v>
                </c:pt>
                <c:pt idx="6889" formatCode="0.00">
                  <c:v>73.702000000000012</c:v>
                </c:pt>
                <c:pt idx="6890" formatCode="0.00">
                  <c:v>73.698999999999998</c:v>
                </c:pt>
                <c:pt idx="6891" formatCode="0.00">
                  <c:v>73.702000000000012</c:v>
                </c:pt>
                <c:pt idx="6892" formatCode="0.00">
                  <c:v>73.7</c:v>
                </c:pt>
                <c:pt idx="6893" formatCode="0.00">
                  <c:v>73.706000000000003</c:v>
                </c:pt>
                <c:pt idx="6894" formatCode="0.00">
                  <c:v>73.695999999999998</c:v>
                </c:pt>
                <c:pt idx="6895" formatCode="0.00">
                  <c:v>73.692999999999998</c:v>
                </c:pt>
                <c:pt idx="6896" formatCode="0.00">
                  <c:v>73.686999999999998</c:v>
                </c:pt>
                <c:pt idx="6897" formatCode="0.00">
                  <c:v>73.685999999999979</c:v>
                </c:pt>
                <c:pt idx="6898" formatCode="0.00">
                  <c:v>73.69</c:v>
                </c:pt>
                <c:pt idx="6899" formatCode="0.00">
                  <c:v>73.69</c:v>
                </c:pt>
                <c:pt idx="6900" formatCode="0.00">
                  <c:v>73.685000000000002</c:v>
                </c:pt>
                <c:pt idx="6901" formatCode="0.00">
                  <c:v>73.678999999999988</c:v>
                </c:pt>
                <c:pt idx="6902" formatCode="0.00">
                  <c:v>73.682999999999979</c:v>
                </c:pt>
                <c:pt idx="6903" formatCode="0.00">
                  <c:v>73.69</c:v>
                </c:pt>
                <c:pt idx="6904" formatCode="0.00">
                  <c:v>73.69</c:v>
                </c:pt>
                <c:pt idx="6905" formatCode="0.00">
                  <c:v>73.683999999999983</c:v>
                </c:pt>
                <c:pt idx="6906" formatCode="0.00">
                  <c:v>73.692999999999998</c:v>
                </c:pt>
                <c:pt idx="6907" formatCode="0.00">
                  <c:v>73.682000000000002</c:v>
                </c:pt>
                <c:pt idx="6908" formatCode="0.00">
                  <c:v>73.688000000000002</c:v>
                </c:pt>
                <c:pt idx="6909" formatCode="0.00">
                  <c:v>73.691999999999993</c:v>
                </c:pt>
                <c:pt idx="6910" formatCode="0.00">
                  <c:v>73.688999999999979</c:v>
                </c:pt>
                <c:pt idx="6911" formatCode="0.00">
                  <c:v>73.69</c:v>
                </c:pt>
                <c:pt idx="6912" formatCode="0.00">
                  <c:v>73.682999999999979</c:v>
                </c:pt>
                <c:pt idx="6913" formatCode="0.00">
                  <c:v>73.676999999999978</c:v>
                </c:pt>
                <c:pt idx="6914" formatCode="0.00">
                  <c:v>73.675999999999988</c:v>
                </c:pt>
                <c:pt idx="6915" formatCode="0.00">
                  <c:v>73.671999999999983</c:v>
                </c:pt>
                <c:pt idx="6916" formatCode="0.00">
                  <c:v>73.674999999999983</c:v>
                </c:pt>
                <c:pt idx="6917" formatCode="0.00">
                  <c:v>73.673999999999978</c:v>
                </c:pt>
                <c:pt idx="6918" formatCode="0.00">
                  <c:v>73.672999999999988</c:v>
                </c:pt>
                <c:pt idx="6919" formatCode="0.00">
                  <c:v>73.670999999999978</c:v>
                </c:pt>
                <c:pt idx="6920" formatCode="0.00">
                  <c:v>73.669999999999987</c:v>
                </c:pt>
                <c:pt idx="6921" formatCode="0.00">
                  <c:v>73.667000000000002</c:v>
                </c:pt>
                <c:pt idx="6922" formatCode="0.00">
                  <c:v>73.667999999999992</c:v>
                </c:pt>
                <c:pt idx="6923" formatCode="0.00">
                  <c:v>73.669999999999987</c:v>
                </c:pt>
                <c:pt idx="6924" formatCode="0.00">
                  <c:v>73.66</c:v>
                </c:pt>
                <c:pt idx="6925" formatCode="0.00">
                  <c:v>73.664000000000001</c:v>
                </c:pt>
                <c:pt idx="6926" formatCode="0.00">
                  <c:v>73.665999999999983</c:v>
                </c:pt>
                <c:pt idx="6927" formatCode="0.00">
                  <c:v>73.653999999999982</c:v>
                </c:pt>
                <c:pt idx="6928" formatCode="0.00">
                  <c:v>73.654999999999987</c:v>
                </c:pt>
                <c:pt idx="6929" formatCode="0.00">
                  <c:v>73.658999999999978</c:v>
                </c:pt>
                <c:pt idx="6930" formatCode="0.00">
                  <c:v>73.657999999999987</c:v>
                </c:pt>
                <c:pt idx="6931" formatCode="0.00">
                  <c:v>73.653999999999982</c:v>
                </c:pt>
                <c:pt idx="6932" formatCode="0.00">
                  <c:v>73.649999999999991</c:v>
                </c:pt>
                <c:pt idx="6933" formatCode="0.00">
                  <c:v>73.649000000000001</c:v>
                </c:pt>
                <c:pt idx="6934" formatCode="0.00">
                  <c:v>73.654999999999987</c:v>
                </c:pt>
                <c:pt idx="6935" formatCode="0.00">
                  <c:v>73.644000000000005</c:v>
                </c:pt>
                <c:pt idx="6936" formatCode="0.00">
                  <c:v>73.631999999999991</c:v>
                </c:pt>
                <c:pt idx="6937" formatCode="0.00">
                  <c:v>73.644999999999996</c:v>
                </c:pt>
                <c:pt idx="6938" formatCode="0.00">
                  <c:v>73.635999999999981</c:v>
                </c:pt>
                <c:pt idx="6939" formatCode="0.00">
                  <c:v>73.625999999999948</c:v>
                </c:pt>
                <c:pt idx="6940" formatCode="0.00">
                  <c:v>73.631999999999991</c:v>
                </c:pt>
                <c:pt idx="6941" formatCode="0.00">
                  <c:v>73.627999999999986</c:v>
                </c:pt>
                <c:pt idx="6942" formatCode="0.00">
                  <c:v>73.634999999999991</c:v>
                </c:pt>
                <c:pt idx="6943" formatCode="0.00">
                  <c:v>73.622999999999948</c:v>
                </c:pt>
                <c:pt idx="6944" formatCode="0.00">
                  <c:v>73.635999999999981</c:v>
                </c:pt>
                <c:pt idx="6945" formatCode="0.00">
                  <c:v>73.63</c:v>
                </c:pt>
                <c:pt idx="6946" formatCode="0.00">
                  <c:v>73.632999999999981</c:v>
                </c:pt>
                <c:pt idx="6947" formatCode="0.00">
                  <c:v>73.634999999999991</c:v>
                </c:pt>
                <c:pt idx="6948" formatCode="0.00">
                  <c:v>73.637999999999991</c:v>
                </c:pt>
                <c:pt idx="6949" formatCode="0.00">
                  <c:v>73.634999999999991</c:v>
                </c:pt>
                <c:pt idx="6950" formatCode="0.00">
                  <c:v>73.63</c:v>
                </c:pt>
                <c:pt idx="6951" formatCode="0.00">
                  <c:v>73.641000000000005</c:v>
                </c:pt>
                <c:pt idx="6952" formatCode="0.00">
                  <c:v>73.644000000000005</c:v>
                </c:pt>
                <c:pt idx="6953" formatCode="0.00">
                  <c:v>73.646000000000001</c:v>
                </c:pt>
                <c:pt idx="6954" formatCode="0.00">
                  <c:v>73.641999999999996</c:v>
                </c:pt>
                <c:pt idx="6955" formatCode="0.00">
                  <c:v>73.646000000000001</c:v>
                </c:pt>
                <c:pt idx="6956" formatCode="0.00">
                  <c:v>73.647000000000006</c:v>
                </c:pt>
                <c:pt idx="6957" formatCode="0.00">
                  <c:v>73.647000000000006</c:v>
                </c:pt>
                <c:pt idx="6958" formatCode="0.00">
                  <c:v>73.637999999999991</c:v>
                </c:pt>
                <c:pt idx="6959" formatCode="0.00">
                  <c:v>73.641000000000005</c:v>
                </c:pt>
                <c:pt idx="6960" formatCode="0.00">
                  <c:v>73.641999999999996</c:v>
                </c:pt>
                <c:pt idx="6961" formatCode="0.00">
                  <c:v>73.63</c:v>
                </c:pt>
                <c:pt idx="6962" formatCode="0.00">
                  <c:v>73.634999999999991</c:v>
                </c:pt>
                <c:pt idx="6963" formatCode="0.00">
                  <c:v>73.625999999999948</c:v>
                </c:pt>
                <c:pt idx="6964" formatCode="0.00">
                  <c:v>73.632999999999981</c:v>
                </c:pt>
                <c:pt idx="6965" formatCode="0.00">
                  <c:v>73.623999999999981</c:v>
                </c:pt>
                <c:pt idx="6966" formatCode="0.00">
                  <c:v>73.61999999999999</c:v>
                </c:pt>
                <c:pt idx="6967" formatCode="0.00">
                  <c:v>73.61999999999999</c:v>
                </c:pt>
                <c:pt idx="6968" formatCode="0.00">
                  <c:v>73.619</c:v>
                </c:pt>
                <c:pt idx="6969" formatCode="0.00">
                  <c:v>73.621999999999986</c:v>
                </c:pt>
                <c:pt idx="6970" formatCode="0.00">
                  <c:v>73.613</c:v>
                </c:pt>
                <c:pt idx="6971" formatCode="0.00">
                  <c:v>73.61999999999999</c:v>
                </c:pt>
                <c:pt idx="6972" formatCode="0.00">
                  <c:v>73.617999999999995</c:v>
                </c:pt>
                <c:pt idx="6973" formatCode="0.00">
                  <c:v>73.625999999999948</c:v>
                </c:pt>
                <c:pt idx="6974" formatCode="0.00">
                  <c:v>73.611000000000004</c:v>
                </c:pt>
                <c:pt idx="6975" formatCode="0.00">
                  <c:v>73.61999999999999</c:v>
                </c:pt>
                <c:pt idx="6976" formatCode="0.00">
                  <c:v>73.613</c:v>
                </c:pt>
                <c:pt idx="6977" formatCode="0.00">
                  <c:v>73.616</c:v>
                </c:pt>
                <c:pt idx="6978" formatCode="0.00">
                  <c:v>73.614000000000004</c:v>
                </c:pt>
                <c:pt idx="6979" formatCode="0.00">
                  <c:v>73.620999999999981</c:v>
                </c:pt>
                <c:pt idx="6980" formatCode="0.00">
                  <c:v>73.617000000000004</c:v>
                </c:pt>
                <c:pt idx="6981" formatCode="0.00">
                  <c:v>73.61999999999999</c:v>
                </c:pt>
                <c:pt idx="6982" formatCode="0.00">
                  <c:v>73.60599999999998</c:v>
                </c:pt>
                <c:pt idx="6983" formatCode="0.00">
                  <c:v>73.606999999999999</c:v>
                </c:pt>
                <c:pt idx="6984" formatCode="0.00">
                  <c:v>73.622999999999948</c:v>
                </c:pt>
                <c:pt idx="6985" formatCode="0.00">
                  <c:v>73.611000000000004</c:v>
                </c:pt>
                <c:pt idx="6986" formatCode="0.00">
                  <c:v>73.616</c:v>
                </c:pt>
                <c:pt idx="6987" formatCode="0.00">
                  <c:v>73.617999999999995</c:v>
                </c:pt>
                <c:pt idx="6988" formatCode="0.00">
                  <c:v>73.614999999999995</c:v>
                </c:pt>
                <c:pt idx="6989" formatCode="0.00">
                  <c:v>73.603999999999999</c:v>
                </c:pt>
                <c:pt idx="6990" formatCode="0.00">
                  <c:v>73.616</c:v>
                </c:pt>
                <c:pt idx="6991" formatCode="0.00">
                  <c:v>73.60899999999998</c:v>
                </c:pt>
                <c:pt idx="6992" formatCode="0.00">
                  <c:v>73.617000000000004</c:v>
                </c:pt>
                <c:pt idx="6993" formatCode="0.00">
                  <c:v>73.611000000000004</c:v>
                </c:pt>
                <c:pt idx="6994" formatCode="0.00">
                  <c:v>73.614000000000004</c:v>
                </c:pt>
                <c:pt idx="6995" formatCode="0.00">
                  <c:v>73.614000000000004</c:v>
                </c:pt>
                <c:pt idx="6996" formatCode="0.00">
                  <c:v>73.611999999999995</c:v>
                </c:pt>
                <c:pt idx="6997" formatCode="0.00">
                  <c:v>73.60599999999998</c:v>
                </c:pt>
                <c:pt idx="6998" formatCode="0.00">
                  <c:v>73.60499999999999</c:v>
                </c:pt>
                <c:pt idx="6999" formatCode="0.00">
                  <c:v>73.593999999999994</c:v>
                </c:pt>
                <c:pt idx="7000" formatCode="0.00">
                  <c:v>73.599999999999994</c:v>
                </c:pt>
                <c:pt idx="7001" formatCode="0.00">
                  <c:v>73.596000000000004</c:v>
                </c:pt>
                <c:pt idx="7002" formatCode="0.00">
                  <c:v>73.596999999999994</c:v>
                </c:pt>
                <c:pt idx="7003" formatCode="0.00">
                  <c:v>73.592000000000013</c:v>
                </c:pt>
                <c:pt idx="7004" formatCode="0.00">
                  <c:v>73.596999999999994</c:v>
                </c:pt>
                <c:pt idx="7005" formatCode="0.00">
                  <c:v>73.588999999999999</c:v>
                </c:pt>
                <c:pt idx="7006" formatCode="0.00">
                  <c:v>73.587999999999994</c:v>
                </c:pt>
                <c:pt idx="7007" formatCode="0.00">
                  <c:v>73.598000000000013</c:v>
                </c:pt>
                <c:pt idx="7008" formatCode="0.00">
                  <c:v>73.593000000000004</c:v>
                </c:pt>
                <c:pt idx="7009" formatCode="0.00">
                  <c:v>73.596999999999994</c:v>
                </c:pt>
                <c:pt idx="7010" formatCode="0.00">
                  <c:v>73.587999999999994</c:v>
                </c:pt>
                <c:pt idx="7011" formatCode="0.00">
                  <c:v>73.59</c:v>
                </c:pt>
                <c:pt idx="7012" formatCode="0.00">
                  <c:v>73.587000000000003</c:v>
                </c:pt>
                <c:pt idx="7013" formatCode="0.00">
                  <c:v>73.590999999999994</c:v>
                </c:pt>
                <c:pt idx="7014" formatCode="0.00">
                  <c:v>73.587999999999994</c:v>
                </c:pt>
                <c:pt idx="7015" formatCode="0.00">
                  <c:v>73.587000000000003</c:v>
                </c:pt>
                <c:pt idx="7016" formatCode="0.00">
                  <c:v>73.593000000000004</c:v>
                </c:pt>
                <c:pt idx="7017" formatCode="0.00">
                  <c:v>73.611000000000004</c:v>
                </c:pt>
                <c:pt idx="7018" formatCode="0.00">
                  <c:v>73.60299999999998</c:v>
                </c:pt>
                <c:pt idx="7019" formatCode="0.00">
                  <c:v>73.611999999999995</c:v>
                </c:pt>
                <c:pt idx="7020" formatCode="0.00">
                  <c:v>73.611000000000004</c:v>
                </c:pt>
                <c:pt idx="7021" formatCode="0.00">
                  <c:v>73.616</c:v>
                </c:pt>
                <c:pt idx="7022" formatCode="0.00">
                  <c:v>73.621999999999986</c:v>
                </c:pt>
                <c:pt idx="7023" formatCode="0.00">
                  <c:v>73.623999999999981</c:v>
                </c:pt>
                <c:pt idx="7024" formatCode="0.00">
                  <c:v>73.623999999999981</c:v>
                </c:pt>
                <c:pt idx="7025" formatCode="0.00">
                  <c:v>73.622999999999948</c:v>
                </c:pt>
                <c:pt idx="7026" formatCode="0.00">
                  <c:v>73.622999999999948</c:v>
                </c:pt>
                <c:pt idx="7027" formatCode="0.00">
                  <c:v>73.621999999999986</c:v>
                </c:pt>
                <c:pt idx="7028" formatCode="0.00">
                  <c:v>73.626999999999981</c:v>
                </c:pt>
                <c:pt idx="7029" formatCode="0.00">
                  <c:v>73.621999999999986</c:v>
                </c:pt>
                <c:pt idx="7030" formatCode="0.00">
                  <c:v>73.623999999999981</c:v>
                </c:pt>
                <c:pt idx="7031" formatCode="0.00">
                  <c:v>73.614000000000004</c:v>
                </c:pt>
                <c:pt idx="7032" formatCode="0.00">
                  <c:v>73.620999999999981</c:v>
                </c:pt>
                <c:pt idx="7033" formatCode="0.00">
                  <c:v>73.613</c:v>
                </c:pt>
                <c:pt idx="7034" formatCode="0.00">
                  <c:v>73.61</c:v>
                </c:pt>
                <c:pt idx="7035" formatCode="0.00">
                  <c:v>73.614000000000004</c:v>
                </c:pt>
                <c:pt idx="7036" formatCode="0.00">
                  <c:v>73.599000000000004</c:v>
                </c:pt>
                <c:pt idx="7037" formatCode="0.00">
                  <c:v>73.598000000000013</c:v>
                </c:pt>
                <c:pt idx="7038" formatCode="0.00">
                  <c:v>73.599999999999994</c:v>
                </c:pt>
                <c:pt idx="7039" formatCode="0.00">
                  <c:v>73.603999999999999</c:v>
                </c:pt>
                <c:pt idx="7040" formatCode="0.00">
                  <c:v>73.593000000000004</c:v>
                </c:pt>
                <c:pt idx="7041" formatCode="0.00">
                  <c:v>73.590999999999994</c:v>
                </c:pt>
                <c:pt idx="7042" formatCode="0.00">
                  <c:v>73.598000000000013</c:v>
                </c:pt>
                <c:pt idx="7043" formatCode="0.00">
                  <c:v>73.590999999999994</c:v>
                </c:pt>
                <c:pt idx="7044" formatCode="0.00">
                  <c:v>73.587000000000003</c:v>
                </c:pt>
                <c:pt idx="7045" formatCode="0.00">
                  <c:v>73.590999999999994</c:v>
                </c:pt>
                <c:pt idx="7046" formatCode="0.00">
                  <c:v>73.595000000000013</c:v>
                </c:pt>
                <c:pt idx="7047" formatCode="0.00">
                  <c:v>73.587999999999994</c:v>
                </c:pt>
                <c:pt idx="7048" formatCode="0.00">
                  <c:v>73.587000000000003</c:v>
                </c:pt>
                <c:pt idx="7049" formatCode="0.00">
                  <c:v>73.588999999999999</c:v>
                </c:pt>
                <c:pt idx="7050" formatCode="0.00">
                  <c:v>73.593000000000004</c:v>
                </c:pt>
                <c:pt idx="7051" formatCode="0.00">
                  <c:v>73.590999999999994</c:v>
                </c:pt>
                <c:pt idx="7052" formatCode="0.00">
                  <c:v>73.600999999999999</c:v>
                </c:pt>
                <c:pt idx="7053" formatCode="0.00">
                  <c:v>73.584000000000003</c:v>
                </c:pt>
                <c:pt idx="7054" formatCode="0.00">
                  <c:v>73.587000000000003</c:v>
                </c:pt>
                <c:pt idx="7055" formatCode="0.00">
                  <c:v>73.599999999999994</c:v>
                </c:pt>
                <c:pt idx="7056" formatCode="0.00">
                  <c:v>73.599000000000004</c:v>
                </c:pt>
                <c:pt idx="7057" formatCode="0.00">
                  <c:v>73.60599999999998</c:v>
                </c:pt>
                <c:pt idx="7058" formatCode="0.00">
                  <c:v>73.614999999999995</c:v>
                </c:pt>
                <c:pt idx="7059" formatCode="0.00">
                  <c:v>73.617000000000004</c:v>
                </c:pt>
                <c:pt idx="7060" formatCode="0.00">
                  <c:v>73.61999999999999</c:v>
                </c:pt>
                <c:pt idx="7061" formatCode="0.00">
                  <c:v>73.622999999999948</c:v>
                </c:pt>
                <c:pt idx="7062" formatCode="0.00">
                  <c:v>73.619</c:v>
                </c:pt>
                <c:pt idx="7063" formatCode="0.00">
                  <c:v>73.613</c:v>
                </c:pt>
                <c:pt idx="7064" formatCode="0.00">
                  <c:v>73.619</c:v>
                </c:pt>
                <c:pt idx="7065" formatCode="0.00">
                  <c:v>73.611999999999995</c:v>
                </c:pt>
                <c:pt idx="7066" formatCode="0.00">
                  <c:v>73.61999999999999</c:v>
                </c:pt>
                <c:pt idx="7067" formatCode="0.00">
                  <c:v>73.616</c:v>
                </c:pt>
                <c:pt idx="7068" formatCode="0.00">
                  <c:v>73.611000000000004</c:v>
                </c:pt>
                <c:pt idx="7069" formatCode="0.00">
                  <c:v>73.617000000000004</c:v>
                </c:pt>
                <c:pt idx="7070" formatCode="0.00">
                  <c:v>73.614999999999995</c:v>
                </c:pt>
                <c:pt idx="7071" formatCode="0.00">
                  <c:v>73.625999999999948</c:v>
                </c:pt>
                <c:pt idx="7072" formatCode="0.00">
                  <c:v>73.631999999999991</c:v>
                </c:pt>
                <c:pt idx="7073" formatCode="0.00">
                  <c:v>73.627999999999986</c:v>
                </c:pt>
                <c:pt idx="7074" formatCode="0.00">
                  <c:v>73.620999999999981</c:v>
                </c:pt>
                <c:pt idx="7075" formatCode="0.00">
                  <c:v>73.613</c:v>
                </c:pt>
                <c:pt idx="7076" formatCode="0.00">
                  <c:v>73.617999999999995</c:v>
                </c:pt>
                <c:pt idx="7077" formatCode="0.00">
                  <c:v>73.626999999999981</c:v>
                </c:pt>
                <c:pt idx="7078" formatCode="0.00">
                  <c:v>73.625999999999948</c:v>
                </c:pt>
                <c:pt idx="7079" formatCode="0.00">
                  <c:v>73.632999999999981</c:v>
                </c:pt>
                <c:pt idx="7080" formatCode="0.00">
                  <c:v>73.631</c:v>
                </c:pt>
                <c:pt idx="7081" formatCode="0.00">
                  <c:v>73.631999999999991</c:v>
                </c:pt>
                <c:pt idx="7082" formatCode="0.00">
                  <c:v>73.641000000000005</c:v>
                </c:pt>
                <c:pt idx="7083" formatCode="0.00">
                  <c:v>73.641000000000005</c:v>
                </c:pt>
                <c:pt idx="7084" formatCode="0.00">
                  <c:v>73.652999999999949</c:v>
                </c:pt>
                <c:pt idx="7085" formatCode="0.00">
                  <c:v>73.655999999999949</c:v>
                </c:pt>
                <c:pt idx="7086" formatCode="0.00">
                  <c:v>73.656999999999982</c:v>
                </c:pt>
                <c:pt idx="7087" formatCode="0.00">
                  <c:v>73.669999999999987</c:v>
                </c:pt>
                <c:pt idx="7088" formatCode="0.00">
                  <c:v>73.66</c:v>
                </c:pt>
                <c:pt idx="7089" formatCode="0.00">
                  <c:v>73.668999999999983</c:v>
                </c:pt>
                <c:pt idx="7090" formatCode="0.00">
                  <c:v>73.679999999999978</c:v>
                </c:pt>
                <c:pt idx="7091" formatCode="0.00">
                  <c:v>73.686999999999998</c:v>
                </c:pt>
                <c:pt idx="7092" formatCode="0.00">
                  <c:v>73.694000000000003</c:v>
                </c:pt>
                <c:pt idx="7093" formatCode="0.00">
                  <c:v>73.695999999999998</c:v>
                </c:pt>
                <c:pt idx="7094" formatCode="0.00">
                  <c:v>73.7</c:v>
                </c:pt>
                <c:pt idx="7095" formatCode="0.00">
                  <c:v>73.706000000000003</c:v>
                </c:pt>
                <c:pt idx="7096" formatCode="0.00">
                  <c:v>73.715000000000003</c:v>
                </c:pt>
                <c:pt idx="7097" formatCode="0.00">
                  <c:v>73.715999999999994</c:v>
                </c:pt>
                <c:pt idx="7098" formatCode="0.00">
                  <c:v>73.733999999999995</c:v>
                </c:pt>
                <c:pt idx="7099" formatCode="0.00">
                  <c:v>73.739999999999995</c:v>
                </c:pt>
                <c:pt idx="7100" formatCode="0.00">
                  <c:v>73.739999999999995</c:v>
                </c:pt>
                <c:pt idx="7101" formatCode="0.00">
                  <c:v>73.762</c:v>
                </c:pt>
                <c:pt idx="7102" formatCode="0.00">
                  <c:v>73.766999999999996</c:v>
                </c:pt>
                <c:pt idx="7103" formatCode="0.00">
                  <c:v>73.777000000000001</c:v>
                </c:pt>
                <c:pt idx="7104" formatCode="0.00">
                  <c:v>73.781000000000006</c:v>
                </c:pt>
                <c:pt idx="7105" formatCode="0.00">
                  <c:v>73.792000000000002</c:v>
                </c:pt>
                <c:pt idx="7106" formatCode="0.00">
                  <c:v>73.802999999999983</c:v>
                </c:pt>
                <c:pt idx="7107" formatCode="0.00">
                  <c:v>73.799000000000007</c:v>
                </c:pt>
                <c:pt idx="7108" formatCode="0.00">
                  <c:v>73.807999999999993</c:v>
                </c:pt>
                <c:pt idx="7109" formatCode="0.00">
                  <c:v>73.819999999999993</c:v>
                </c:pt>
                <c:pt idx="7110" formatCode="0.00">
                  <c:v>73.811000000000007</c:v>
                </c:pt>
                <c:pt idx="7111" formatCode="0.00">
                  <c:v>73.831999999999994</c:v>
                </c:pt>
                <c:pt idx="7112" formatCode="0.00">
                  <c:v>73.820999999999998</c:v>
                </c:pt>
                <c:pt idx="7113" formatCode="0.00">
                  <c:v>73.835999999999999</c:v>
                </c:pt>
                <c:pt idx="7114" formatCode="0.00">
                  <c:v>73.825999999999979</c:v>
                </c:pt>
                <c:pt idx="7115" formatCode="0.00">
                  <c:v>73.825999999999979</c:v>
                </c:pt>
                <c:pt idx="7116" formatCode="0.00">
                  <c:v>73.832999999999998</c:v>
                </c:pt>
                <c:pt idx="7117" formatCode="0.00">
                  <c:v>73.822000000000003</c:v>
                </c:pt>
                <c:pt idx="7118" formatCode="0.00">
                  <c:v>73.828999999999979</c:v>
                </c:pt>
                <c:pt idx="7119" formatCode="0.00">
                  <c:v>73.822999999999979</c:v>
                </c:pt>
                <c:pt idx="7120" formatCode="0.00">
                  <c:v>73.825000000000003</c:v>
                </c:pt>
                <c:pt idx="7121" formatCode="0.00">
                  <c:v>73.812000000000012</c:v>
                </c:pt>
                <c:pt idx="7122" formatCode="0.00">
                  <c:v>73.807999999999993</c:v>
                </c:pt>
                <c:pt idx="7123" formatCode="0.00">
                  <c:v>73.808999999999983</c:v>
                </c:pt>
                <c:pt idx="7124" formatCode="0.00">
                  <c:v>73.81</c:v>
                </c:pt>
                <c:pt idx="7125" formatCode="0.00">
                  <c:v>73.802999999999983</c:v>
                </c:pt>
                <c:pt idx="7126" formatCode="0.00">
                  <c:v>73.8</c:v>
                </c:pt>
                <c:pt idx="7127" formatCode="0.00">
                  <c:v>73.796000000000006</c:v>
                </c:pt>
                <c:pt idx="7128" formatCode="0.00">
                  <c:v>73.784999999999997</c:v>
                </c:pt>
                <c:pt idx="7129" formatCode="0.00">
                  <c:v>73.790999999999997</c:v>
                </c:pt>
                <c:pt idx="7130" formatCode="0.00">
                  <c:v>73.781999999999996</c:v>
                </c:pt>
                <c:pt idx="7131" formatCode="0.00">
                  <c:v>73.777999999999992</c:v>
                </c:pt>
                <c:pt idx="7132" formatCode="0.00">
                  <c:v>73.762</c:v>
                </c:pt>
                <c:pt idx="7133" formatCode="0.00">
                  <c:v>73.763999999999996</c:v>
                </c:pt>
                <c:pt idx="7134" formatCode="0.00">
                  <c:v>73.760000000000005</c:v>
                </c:pt>
                <c:pt idx="7135" formatCode="0.00">
                  <c:v>73.762</c:v>
                </c:pt>
                <c:pt idx="7136" formatCode="0.00">
                  <c:v>73.768000000000001</c:v>
                </c:pt>
                <c:pt idx="7137" formatCode="0.00">
                  <c:v>73.766000000000005</c:v>
                </c:pt>
                <c:pt idx="7138" formatCode="0.00">
                  <c:v>73.763999999999996</c:v>
                </c:pt>
                <c:pt idx="7139" formatCode="0.00">
                  <c:v>73.760000000000005</c:v>
                </c:pt>
                <c:pt idx="7140" formatCode="0.00">
                  <c:v>73.754999999999995</c:v>
                </c:pt>
                <c:pt idx="7141" formatCode="0.00">
                  <c:v>73.75</c:v>
                </c:pt>
                <c:pt idx="7142" formatCode="0.00">
                  <c:v>73.753</c:v>
                </c:pt>
                <c:pt idx="7143" formatCode="0.00">
                  <c:v>73.754999999999995</c:v>
                </c:pt>
                <c:pt idx="7144" formatCode="0.00">
                  <c:v>73.762</c:v>
                </c:pt>
                <c:pt idx="7145" formatCode="0.00">
                  <c:v>73.754999999999995</c:v>
                </c:pt>
                <c:pt idx="7146" formatCode="0.00">
                  <c:v>73.748000000000005</c:v>
                </c:pt>
                <c:pt idx="7147" formatCode="0.00">
                  <c:v>73.745999999999995</c:v>
                </c:pt>
                <c:pt idx="7148" formatCode="0.00">
                  <c:v>73.744000000000085</c:v>
                </c:pt>
                <c:pt idx="7149" formatCode="0.00">
                  <c:v>73.742000000000004</c:v>
                </c:pt>
                <c:pt idx="7150" formatCode="0.00">
                  <c:v>73.745000000000005</c:v>
                </c:pt>
                <c:pt idx="7151" formatCode="0.00">
                  <c:v>73.738</c:v>
                </c:pt>
                <c:pt idx="7152" formatCode="0.00">
                  <c:v>73.745999999999995</c:v>
                </c:pt>
                <c:pt idx="7153" formatCode="0.00">
                  <c:v>73.751999999999995</c:v>
                </c:pt>
                <c:pt idx="7154" formatCode="0.00">
                  <c:v>73.742999999999995</c:v>
                </c:pt>
                <c:pt idx="7155" formatCode="0.00">
                  <c:v>73.742999999999995</c:v>
                </c:pt>
                <c:pt idx="7156" formatCode="0.00">
                  <c:v>73.742000000000004</c:v>
                </c:pt>
                <c:pt idx="7157" formatCode="0.00">
                  <c:v>73.744000000000085</c:v>
                </c:pt>
                <c:pt idx="7158" formatCode="0.00">
                  <c:v>73.736999999999995</c:v>
                </c:pt>
                <c:pt idx="7159" formatCode="0.00">
                  <c:v>73.745000000000005</c:v>
                </c:pt>
                <c:pt idx="7160" formatCode="0.00">
                  <c:v>73.748000000000005</c:v>
                </c:pt>
                <c:pt idx="7161" formatCode="0.00">
                  <c:v>73.741000000000085</c:v>
                </c:pt>
                <c:pt idx="7162" formatCode="0.00">
                  <c:v>73.739999999999995</c:v>
                </c:pt>
                <c:pt idx="7163" formatCode="0.00">
                  <c:v>73.753</c:v>
                </c:pt>
                <c:pt idx="7164" formatCode="0.00">
                  <c:v>73.754000000000005</c:v>
                </c:pt>
                <c:pt idx="7165" formatCode="0.00">
                  <c:v>73.757000000000005</c:v>
                </c:pt>
                <c:pt idx="7166" formatCode="0.00">
                  <c:v>73.754999999999995</c:v>
                </c:pt>
                <c:pt idx="7167" formatCode="0.00">
                  <c:v>73.762</c:v>
                </c:pt>
                <c:pt idx="7168" formatCode="0.00">
                  <c:v>73.763999999999996</c:v>
                </c:pt>
                <c:pt idx="7169" formatCode="0.00">
                  <c:v>73.760999999999996</c:v>
                </c:pt>
                <c:pt idx="7170" formatCode="0.00">
                  <c:v>73.759</c:v>
                </c:pt>
                <c:pt idx="7171" formatCode="0.00">
                  <c:v>73.762</c:v>
                </c:pt>
                <c:pt idx="7172" formatCode="0.00">
                  <c:v>73.759</c:v>
                </c:pt>
                <c:pt idx="7173" formatCode="0.00">
                  <c:v>73.753</c:v>
                </c:pt>
                <c:pt idx="7174" formatCode="0.00">
                  <c:v>73.762</c:v>
                </c:pt>
                <c:pt idx="7175" formatCode="0.00">
                  <c:v>73.756</c:v>
                </c:pt>
                <c:pt idx="7176" formatCode="0.00">
                  <c:v>73.763000000000005</c:v>
                </c:pt>
                <c:pt idx="7177" formatCode="0.00">
                  <c:v>73.756</c:v>
                </c:pt>
                <c:pt idx="7178" formatCode="0.00">
                  <c:v>73.754999999999995</c:v>
                </c:pt>
                <c:pt idx="7179" formatCode="0.00">
                  <c:v>73.760999999999996</c:v>
                </c:pt>
                <c:pt idx="7180" formatCode="0.00">
                  <c:v>73.760000000000005</c:v>
                </c:pt>
                <c:pt idx="7181" formatCode="0.00">
                  <c:v>73.751999999999995</c:v>
                </c:pt>
                <c:pt idx="7182" formatCode="0.00">
                  <c:v>73.754000000000005</c:v>
                </c:pt>
                <c:pt idx="7183" formatCode="0.00">
                  <c:v>73.745000000000005</c:v>
                </c:pt>
                <c:pt idx="7184" formatCode="0.00">
                  <c:v>73.747000000000085</c:v>
                </c:pt>
                <c:pt idx="7185" formatCode="0.00">
                  <c:v>73.742000000000004</c:v>
                </c:pt>
                <c:pt idx="7186" formatCode="0.00">
                  <c:v>73.732000000000014</c:v>
                </c:pt>
                <c:pt idx="7187" formatCode="0.00">
                  <c:v>73.733999999999995</c:v>
                </c:pt>
                <c:pt idx="7188" formatCode="0.00">
                  <c:v>73.73</c:v>
                </c:pt>
                <c:pt idx="7189" formatCode="0.00">
                  <c:v>73.727000000000004</c:v>
                </c:pt>
                <c:pt idx="7190" formatCode="0.00">
                  <c:v>73.73</c:v>
                </c:pt>
                <c:pt idx="7191" formatCode="0.00">
                  <c:v>73.732000000000014</c:v>
                </c:pt>
                <c:pt idx="7192" formatCode="0.00">
                  <c:v>73.727000000000004</c:v>
                </c:pt>
                <c:pt idx="7193" formatCode="0.00">
                  <c:v>73.724000000000004</c:v>
                </c:pt>
                <c:pt idx="7194" formatCode="0.00">
                  <c:v>73.718999999999994</c:v>
                </c:pt>
                <c:pt idx="7195" formatCode="0.00">
                  <c:v>73.718999999999994</c:v>
                </c:pt>
                <c:pt idx="7196" formatCode="0.00">
                  <c:v>73.714000000000027</c:v>
                </c:pt>
                <c:pt idx="7197" formatCode="0.00">
                  <c:v>73.708000000000013</c:v>
                </c:pt>
                <c:pt idx="7198" formatCode="0.00">
                  <c:v>73.698999999999998</c:v>
                </c:pt>
                <c:pt idx="7199" formatCode="0.00">
                  <c:v>73.703000000000003</c:v>
                </c:pt>
                <c:pt idx="7200" formatCode="0.00">
                  <c:v>73.705000000000013</c:v>
                </c:pt>
                <c:pt idx="7201" formatCode="0.00">
                  <c:v>73.7</c:v>
                </c:pt>
                <c:pt idx="7202" formatCode="0.00">
                  <c:v>73.703000000000003</c:v>
                </c:pt>
                <c:pt idx="7203" formatCode="0.00">
                  <c:v>73.700999999999993</c:v>
                </c:pt>
                <c:pt idx="7204" formatCode="0.00">
                  <c:v>73.698999999999998</c:v>
                </c:pt>
                <c:pt idx="7205" formatCode="0.00">
                  <c:v>73.698999999999998</c:v>
                </c:pt>
                <c:pt idx="7206" formatCode="0.00">
                  <c:v>73.7</c:v>
                </c:pt>
                <c:pt idx="7207" formatCode="0.00">
                  <c:v>73.688000000000002</c:v>
                </c:pt>
                <c:pt idx="7208" formatCode="0.00">
                  <c:v>73.691999999999993</c:v>
                </c:pt>
                <c:pt idx="7209" formatCode="0.00">
                  <c:v>73.682999999999979</c:v>
                </c:pt>
                <c:pt idx="7210" formatCode="0.00">
                  <c:v>73.683999999999983</c:v>
                </c:pt>
                <c:pt idx="7211" formatCode="0.00">
                  <c:v>73.676999999999978</c:v>
                </c:pt>
                <c:pt idx="7212" formatCode="0.00">
                  <c:v>73.685999999999979</c:v>
                </c:pt>
                <c:pt idx="7213" formatCode="0.00">
                  <c:v>73.685999999999979</c:v>
                </c:pt>
                <c:pt idx="7214" formatCode="0.00">
                  <c:v>73.680999999999983</c:v>
                </c:pt>
                <c:pt idx="7215" formatCode="0.00">
                  <c:v>73.677999999999983</c:v>
                </c:pt>
                <c:pt idx="7216" formatCode="0.00">
                  <c:v>73.670999999999978</c:v>
                </c:pt>
                <c:pt idx="7217" formatCode="0.00">
                  <c:v>73.665999999999983</c:v>
                </c:pt>
                <c:pt idx="7218" formatCode="0.00">
                  <c:v>73.669999999999987</c:v>
                </c:pt>
                <c:pt idx="7219" formatCode="0.00">
                  <c:v>73.662999999999982</c:v>
                </c:pt>
                <c:pt idx="7220" formatCode="0.00">
                  <c:v>73.657999999999987</c:v>
                </c:pt>
                <c:pt idx="7221" formatCode="0.00">
                  <c:v>73.664000000000001</c:v>
                </c:pt>
                <c:pt idx="7222" formatCode="0.00">
                  <c:v>73.66</c:v>
                </c:pt>
                <c:pt idx="7223" formatCode="0.00">
                  <c:v>73.661999999999992</c:v>
                </c:pt>
                <c:pt idx="7224" formatCode="0.00">
                  <c:v>73.653999999999982</c:v>
                </c:pt>
                <c:pt idx="7225" formatCode="0.00">
                  <c:v>73.651999999999987</c:v>
                </c:pt>
                <c:pt idx="7226" formatCode="0.00">
                  <c:v>73.649999999999991</c:v>
                </c:pt>
                <c:pt idx="7227" formatCode="0.00">
                  <c:v>73.644000000000005</c:v>
                </c:pt>
                <c:pt idx="7228" formatCode="0.00">
                  <c:v>73.64</c:v>
                </c:pt>
                <c:pt idx="7229" formatCode="0.00">
                  <c:v>73.638999999999982</c:v>
                </c:pt>
                <c:pt idx="7230" formatCode="0.00">
                  <c:v>73.635999999999981</c:v>
                </c:pt>
                <c:pt idx="7231" formatCode="0.00">
                  <c:v>73.637</c:v>
                </c:pt>
                <c:pt idx="7232" formatCode="0.00">
                  <c:v>73.635999999999981</c:v>
                </c:pt>
                <c:pt idx="7233" formatCode="0.00">
                  <c:v>73.63</c:v>
                </c:pt>
                <c:pt idx="7234" formatCode="0.00">
                  <c:v>73.637999999999991</c:v>
                </c:pt>
                <c:pt idx="7235" formatCode="0.00">
                  <c:v>73.634</c:v>
                </c:pt>
                <c:pt idx="7236" formatCode="0.00">
                  <c:v>73.626999999999981</c:v>
                </c:pt>
                <c:pt idx="7237" formatCode="0.00">
                  <c:v>73.638999999999982</c:v>
                </c:pt>
                <c:pt idx="7238" formatCode="0.00">
                  <c:v>73.634999999999991</c:v>
                </c:pt>
                <c:pt idx="7239" formatCode="0.00">
                  <c:v>73.638999999999982</c:v>
                </c:pt>
                <c:pt idx="7240" formatCode="0.00">
                  <c:v>73.643000000000001</c:v>
                </c:pt>
                <c:pt idx="7241" formatCode="0.00">
                  <c:v>73.652999999999949</c:v>
                </c:pt>
                <c:pt idx="7242" formatCode="0.00">
                  <c:v>73.649000000000001</c:v>
                </c:pt>
                <c:pt idx="7243" formatCode="0.00">
                  <c:v>73.649999999999991</c:v>
                </c:pt>
                <c:pt idx="7244" formatCode="0.00">
                  <c:v>73.647000000000006</c:v>
                </c:pt>
                <c:pt idx="7245" formatCode="0.00">
                  <c:v>73.649999999999991</c:v>
                </c:pt>
                <c:pt idx="7246" formatCode="0.00">
                  <c:v>73.651999999999987</c:v>
                </c:pt>
                <c:pt idx="7247" formatCode="0.00">
                  <c:v>73.646000000000001</c:v>
                </c:pt>
                <c:pt idx="7248" formatCode="0.00">
                  <c:v>73.650999999999982</c:v>
                </c:pt>
                <c:pt idx="7249" formatCode="0.00">
                  <c:v>73.649999999999991</c:v>
                </c:pt>
                <c:pt idx="7250" formatCode="0.00">
                  <c:v>73.641000000000005</c:v>
                </c:pt>
                <c:pt idx="7251" formatCode="0.00">
                  <c:v>73.641999999999996</c:v>
                </c:pt>
                <c:pt idx="7252" formatCode="0.00">
                  <c:v>73.643000000000001</c:v>
                </c:pt>
                <c:pt idx="7253" formatCode="0.00">
                  <c:v>73.637</c:v>
                </c:pt>
                <c:pt idx="7254" formatCode="0.00">
                  <c:v>73.628999999999948</c:v>
                </c:pt>
                <c:pt idx="7255" formatCode="0.00">
                  <c:v>73.634</c:v>
                </c:pt>
                <c:pt idx="7256" formatCode="0.00">
                  <c:v>73.626999999999981</c:v>
                </c:pt>
                <c:pt idx="7257" formatCode="0.00">
                  <c:v>73.624999999999986</c:v>
                </c:pt>
                <c:pt idx="7258" formatCode="0.00">
                  <c:v>73.632999999999981</c:v>
                </c:pt>
                <c:pt idx="7259" formatCode="0.00">
                  <c:v>73.627999999999986</c:v>
                </c:pt>
                <c:pt idx="7260" formatCode="0.00">
                  <c:v>73.631</c:v>
                </c:pt>
                <c:pt idx="7261" formatCode="0.00">
                  <c:v>73.626999999999981</c:v>
                </c:pt>
                <c:pt idx="7262" formatCode="0.00">
                  <c:v>73.625999999999948</c:v>
                </c:pt>
                <c:pt idx="7263" formatCode="0.00">
                  <c:v>73.631999999999991</c:v>
                </c:pt>
                <c:pt idx="7264" formatCode="0.00">
                  <c:v>73.631</c:v>
                </c:pt>
                <c:pt idx="7265" formatCode="0.00">
                  <c:v>73.631</c:v>
                </c:pt>
                <c:pt idx="7266" formatCode="0.00">
                  <c:v>73.61999999999999</c:v>
                </c:pt>
                <c:pt idx="7267" formatCode="0.00">
                  <c:v>73.631999999999991</c:v>
                </c:pt>
                <c:pt idx="7268" formatCode="0.00">
                  <c:v>73.624999999999986</c:v>
                </c:pt>
                <c:pt idx="7269" formatCode="0.00">
                  <c:v>73.632999999999981</c:v>
                </c:pt>
                <c:pt idx="7270" formatCode="0.00">
                  <c:v>73.621999999999986</c:v>
                </c:pt>
                <c:pt idx="7271" formatCode="0.00">
                  <c:v>73.63</c:v>
                </c:pt>
                <c:pt idx="7272" formatCode="0.00">
                  <c:v>73.627999999999986</c:v>
                </c:pt>
                <c:pt idx="7273" formatCode="0.00">
                  <c:v>73.613</c:v>
                </c:pt>
                <c:pt idx="7274" formatCode="0.00">
                  <c:v>73.620999999999981</c:v>
                </c:pt>
                <c:pt idx="7275" formatCode="0.00">
                  <c:v>73.621999999999986</c:v>
                </c:pt>
                <c:pt idx="7276" formatCode="0.00">
                  <c:v>73.624999999999986</c:v>
                </c:pt>
                <c:pt idx="7277" formatCode="0.00">
                  <c:v>73.614999999999995</c:v>
                </c:pt>
                <c:pt idx="7278" formatCode="0.00">
                  <c:v>73.616</c:v>
                </c:pt>
                <c:pt idx="7279" formatCode="0.00">
                  <c:v>73.621999999999986</c:v>
                </c:pt>
                <c:pt idx="7280" formatCode="0.00">
                  <c:v>73.626999999999981</c:v>
                </c:pt>
                <c:pt idx="7281" formatCode="0.00">
                  <c:v>73.61999999999999</c:v>
                </c:pt>
                <c:pt idx="7282" formatCode="0.00">
                  <c:v>73.611000000000004</c:v>
                </c:pt>
                <c:pt idx="7283" formatCode="0.00">
                  <c:v>73.614999999999995</c:v>
                </c:pt>
                <c:pt idx="7284" formatCode="0.00">
                  <c:v>73.614000000000004</c:v>
                </c:pt>
                <c:pt idx="7285" formatCode="0.00">
                  <c:v>73.620999999999981</c:v>
                </c:pt>
                <c:pt idx="7286" formatCode="0.00">
                  <c:v>73.61</c:v>
                </c:pt>
                <c:pt idx="7287" formatCode="0.00">
                  <c:v>73.606999999999999</c:v>
                </c:pt>
                <c:pt idx="7288" formatCode="0.00">
                  <c:v>73.603999999999999</c:v>
                </c:pt>
                <c:pt idx="7289" formatCode="0.00">
                  <c:v>73.60899999999998</c:v>
                </c:pt>
                <c:pt idx="7290" formatCode="0.00">
                  <c:v>73.599000000000004</c:v>
                </c:pt>
                <c:pt idx="7291" formatCode="0.00">
                  <c:v>73.60599999999998</c:v>
                </c:pt>
                <c:pt idx="7292" formatCode="0.00">
                  <c:v>73.595000000000013</c:v>
                </c:pt>
                <c:pt idx="7293" formatCode="0.00">
                  <c:v>73.593999999999994</c:v>
                </c:pt>
                <c:pt idx="7294" formatCode="0.00">
                  <c:v>73.596999999999994</c:v>
                </c:pt>
                <c:pt idx="7295" formatCode="0.00">
                  <c:v>73.593999999999994</c:v>
                </c:pt>
                <c:pt idx="7296" formatCode="0.00">
                  <c:v>73.587000000000003</c:v>
                </c:pt>
                <c:pt idx="7297" formatCode="0.00">
                  <c:v>73.59</c:v>
                </c:pt>
                <c:pt idx="7298" formatCode="0.00">
                  <c:v>73.581999999999994</c:v>
                </c:pt>
                <c:pt idx="7299" formatCode="0.00">
                  <c:v>73.58</c:v>
                </c:pt>
                <c:pt idx="7300" formatCode="0.00">
                  <c:v>73.587999999999994</c:v>
                </c:pt>
                <c:pt idx="7301" formatCode="0.00">
                  <c:v>73.582999999999998</c:v>
                </c:pt>
                <c:pt idx="7302" formatCode="0.00">
                  <c:v>73.581999999999994</c:v>
                </c:pt>
                <c:pt idx="7303" formatCode="0.00">
                  <c:v>73.584000000000003</c:v>
                </c:pt>
                <c:pt idx="7304" formatCode="0.00">
                  <c:v>73.587000000000003</c:v>
                </c:pt>
                <c:pt idx="7305" formatCode="0.00">
                  <c:v>73.585999999999999</c:v>
                </c:pt>
                <c:pt idx="7306" formatCode="0.00">
                  <c:v>73.585999999999999</c:v>
                </c:pt>
                <c:pt idx="7307" formatCode="0.00">
                  <c:v>73.59</c:v>
                </c:pt>
                <c:pt idx="7308" formatCode="0.00">
                  <c:v>73.584999999999994</c:v>
                </c:pt>
                <c:pt idx="7309" formatCode="0.00">
                  <c:v>73.581999999999994</c:v>
                </c:pt>
                <c:pt idx="7310" formatCode="0.00">
                  <c:v>73.584000000000003</c:v>
                </c:pt>
                <c:pt idx="7311" formatCode="0.00">
                  <c:v>73.581999999999994</c:v>
                </c:pt>
                <c:pt idx="7312" formatCode="0.00">
                  <c:v>73.584000000000003</c:v>
                </c:pt>
                <c:pt idx="7313" formatCode="0.00">
                  <c:v>73.578999999999979</c:v>
                </c:pt>
                <c:pt idx="7314" formatCode="0.00">
                  <c:v>73.576999999999998</c:v>
                </c:pt>
                <c:pt idx="7315" formatCode="0.00">
                  <c:v>73.578000000000003</c:v>
                </c:pt>
                <c:pt idx="7316" formatCode="0.00">
                  <c:v>73.581000000000003</c:v>
                </c:pt>
                <c:pt idx="7317" formatCode="0.00">
                  <c:v>73.563999999999993</c:v>
                </c:pt>
                <c:pt idx="7318" formatCode="0.00">
                  <c:v>73.570999999999998</c:v>
                </c:pt>
                <c:pt idx="7319" formatCode="0.00">
                  <c:v>73.561000000000007</c:v>
                </c:pt>
                <c:pt idx="7320" formatCode="0.00">
                  <c:v>73.555999999999983</c:v>
                </c:pt>
                <c:pt idx="7321" formatCode="0.00">
                  <c:v>73.561000000000007</c:v>
                </c:pt>
                <c:pt idx="7322" formatCode="0.00">
                  <c:v>73.555999999999983</c:v>
                </c:pt>
                <c:pt idx="7323" formatCode="0.00">
                  <c:v>73.546000000000006</c:v>
                </c:pt>
                <c:pt idx="7324" formatCode="0.00">
                  <c:v>73.548000000000002</c:v>
                </c:pt>
                <c:pt idx="7325" formatCode="0.00">
                  <c:v>73.534999999999997</c:v>
                </c:pt>
                <c:pt idx="7326" formatCode="0.00">
                  <c:v>73.537000000000006</c:v>
                </c:pt>
                <c:pt idx="7327" formatCode="0.00">
                  <c:v>73.533000000000001</c:v>
                </c:pt>
                <c:pt idx="7328" formatCode="0.00">
                  <c:v>73.53</c:v>
                </c:pt>
                <c:pt idx="7329" formatCode="0.00">
                  <c:v>73.522999999999982</c:v>
                </c:pt>
                <c:pt idx="7330" formatCode="0.00">
                  <c:v>73.531999999999996</c:v>
                </c:pt>
                <c:pt idx="7331" formatCode="0.00">
                  <c:v>73.521999999999991</c:v>
                </c:pt>
                <c:pt idx="7332" formatCode="0.00">
                  <c:v>73.521000000000001</c:v>
                </c:pt>
                <c:pt idx="7333" formatCode="0.00">
                  <c:v>73.524999999999991</c:v>
                </c:pt>
                <c:pt idx="7334" formatCode="0.00">
                  <c:v>73.522999999999982</c:v>
                </c:pt>
                <c:pt idx="7335" formatCode="0.00">
                  <c:v>73.521999999999991</c:v>
                </c:pt>
                <c:pt idx="7336" formatCode="0.00">
                  <c:v>73.52</c:v>
                </c:pt>
                <c:pt idx="7337" formatCode="0.00">
                  <c:v>73.518000000000001</c:v>
                </c:pt>
                <c:pt idx="7338" formatCode="0.00">
                  <c:v>73.518000000000001</c:v>
                </c:pt>
                <c:pt idx="7339" formatCode="0.00">
                  <c:v>73.524999999999991</c:v>
                </c:pt>
                <c:pt idx="7340" formatCode="0.00">
                  <c:v>73.527999999999992</c:v>
                </c:pt>
                <c:pt idx="7341" formatCode="0.00">
                  <c:v>73.524000000000001</c:v>
                </c:pt>
                <c:pt idx="7342" formatCode="0.00">
                  <c:v>73.521000000000001</c:v>
                </c:pt>
                <c:pt idx="7343" formatCode="0.00">
                  <c:v>73.52</c:v>
                </c:pt>
                <c:pt idx="7344" formatCode="0.00">
                  <c:v>73.519000000000005</c:v>
                </c:pt>
                <c:pt idx="7345" formatCode="0.00">
                  <c:v>73.527000000000001</c:v>
                </c:pt>
                <c:pt idx="7346" formatCode="0.00">
                  <c:v>73.515000000000001</c:v>
                </c:pt>
                <c:pt idx="7347" formatCode="0.00">
                  <c:v>73.515000000000001</c:v>
                </c:pt>
                <c:pt idx="7348" formatCode="0.00">
                  <c:v>73.512</c:v>
                </c:pt>
                <c:pt idx="7349" formatCode="0.00">
                  <c:v>73.516999999999996</c:v>
                </c:pt>
                <c:pt idx="7350" formatCode="0.00">
                  <c:v>73.513000000000005</c:v>
                </c:pt>
                <c:pt idx="7351" formatCode="0.00">
                  <c:v>73.510000000000005</c:v>
                </c:pt>
                <c:pt idx="7352" formatCode="0.00">
                  <c:v>73.501999999999995</c:v>
                </c:pt>
                <c:pt idx="7353" formatCode="0.00">
                  <c:v>73.510000000000005</c:v>
                </c:pt>
                <c:pt idx="7354" formatCode="0.00">
                  <c:v>73.504000000000005</c:v>
                </c:pt>
                <c:pt idx="7355" formatCode="0.00">
                  <c:v>73.497000000000085</c:v>
                </c:pt>
                <c:pt idx="7356" formatCode="0.00">
                  <c:v>73.489999999999995</c:v>
                </c:pt>
                <c:pt idx="7357" formatCode="0.00">
                  <c:v>73.489000000000004</c:v>
                </c:pt>
                <c:pt idx="7358" formatCode="0.00">
                  <c:v>73.488</c:v>
                </c:pt>
                <c:pt idx="7359" formatCode="0.00">
                  <c:v>73.486000000000004</c:v>
                </c:pt>
                <c:pt idx="7360" formatCode="0.00">
                  <c:v>73.485000000000014</c:v>
                </c:pt>
                <c:pt idx="7361" formatCode="0.00">
                  <c:v>73.482000000000014</c:v>
                </c:pt>
                <c:pt idx="7362" formatCode="0.00">
                  <c:v>73.472999999999999</c:v>
                </c:pt>
                <c:pt idx="7363" formatCode="0.00">
                  <c:v>73.475999999999999</c:v>
                </c:pt>
                <c:pt idx="7364" formatCode="0.00">
                  <c:v>73.474999999999994</c:v>
                </c:pt>
                <c:pt idx="7365" formatCode="0.00">
                  <c:v>73.462000000000003</c:v>
                </c:pt>
                <c:pt idx="7366" formatCode="0.00">
                  <c:v>73.467000000000027</c:v>
                </c:pt>
                <c:pt idx="7367" formatCode="0.00">
                  <c:v>73.464000000000027</c:v>
                </c:pt>
                <c:pt idx="7368" formatCode="0.00">
                  <c:v>73.459999999999994</c:v>
                </c:pt>
                <c:pt idx="7369" formatCode="0.00">
                  <c:v>73.462000000000003</c:v>
                </c:pt>
                <c:pt idx="7370" formatCode="0.00">
                  <c:v>73.456999999999994</c:v>
                </c:pt>
                <c:pt idx="7371" formatCode="0.00">
                  <c:v>73.449000000000026</c:v>
                </c:pt>
                <c:pt idx="7372" formatCode="0.00">
                  <c:v>73.453999999999994</c:v>
                </c:pt>
                <c:pt idx="7373" formatCode="0.00">
                  <c:v>73.462000000000003</c:v>
                </c:pt>
                <c:pt idx="7374" formatCode="0.00">
                  <c:v>73.450999999999993</c:v>
                </c:pt>
                <c:pt idx="7375" formatCode="0.00">
                  <c:v>73.458000000000013</c:v>
                </c:pt>
                <c:pt idx="7376" formatCode="0.00">
                  <c:v>73.459999999999994</c:v>
                </c:pt>
                <c:pt idx="7377" formatCode="0.00">
                  <c:v>73.456999999999994</c:v>
                </c:pt>
                <c:pt idx="7378" formatCode="0.00">
                  <c:v>73.456999999999994</c:v>
                </c:pt>
                <c:pt idx="7379" formatCode="0.00">
                  <c:v>73.462000000000003</c:v>
                </c:pt>
                <c:pt idx="7380" formatCode="0.00">
                  <c:v>73.453000000000003</c:v>
                </c:pt>
                <c:pt idx="7381" formatCode="0.00">
                  <c:v>73.45</c:v>
                </c:pt>
                <c:pt idx="7382" formatCode="0.00">
                  <c:v>73.452000000000012</c:v>
                </c:pt>
                <c:pt idx="7383" formatCode="0.00">
                  <c:v>73.456999999999994</c:v>
                </c:pt>
                <c:pt idx="7384" formatCode="0.00">
                  <c:v>73.459000000000003</c:v>
                </c:pt>
                <c:pt idx="7385" formatCode="0.00">
                  <c:v>73.45</c:v>
                </c:pt>
                <c:pt idx="7386" formatCode="0.00">
                  <c:v>73.452000000000012</c:v>
                </c:pt>
                <c:pt idx="7387" formatCode="0.00">
                  <c:v>73.45</c:v>
                </c:pt>
                <c:pt idx="7388" formatCode="0.00">
                  <c:v>73.452000000000012</c:v>
                </c:pt>
                <c:pt idx="7389" formatCode="0.00">
                  <c:v>73.45</c:v>
                </c:pt>
                <c:pt idx="7390" formatCode="0.00">
                  <c:v>73.45</c:v>
                </c:pt>
                <c:pt idx="7391" formatCode="0.00">
                  <c:v>73.452000000000012</c:v>
                </c:pt>
                <c:pt idx="7392" formatCode="0.00">
                  <c:v>73.452000000000012</c:v>
                </c:pt>
                <c:pt idx="7393" formatCode="0.00">
                  <c:v>73.450999999999993</c:v>
                </c:pt>
                <c:pt idx="7394" formatCode="0.00">
                  <c:v>73.446000000000026</c:v>
                </c:pt>
                <c:pt idx="7395" formatCode="0.00">
                  <c:v>73.442000000000007</c:v>
                </c:pt>
                <c:pt idx="7396" formatCode="0.00">
                  <c:v>73.435000000000002</c:v>
                </c:pt>
                <c:pt idx="7397" formatCode="0.00">
                  <c:v>73.442000000000007</c:v>
                </c:pt>
                <c:pt idx="7398" formatCode="0.00">
                  <c:v>73.442000000000007</c:v>
                </c:pt>
                <c:pt idx="7399" formatCode="0.00">
                  <c:v>73.433000000000007</c:v>
                </c:pt>
                <c:pt idx="7400" formatCode="0.00">
                  <c:v>73.437000000000026</c:v>
                </c:pt>
                <c:pt idx="7401" formatCode="0.00">
                  <c:v>73.437000000000026</c:v>
                </c:pt>
                <c:pt idx="7402" formatCode="0.00">
                  <c:v>73.438000000000002</c:v>
                </c:pt>
                <c:pt idx="7403" formatCode="0.00">
                  <c:v>73.438999999999993</c:v>
                </c:pt>
                <c:pt idx="7404" formatCode="0.00">
                  <c:v>73.437000000000026</c:v>
                </c:pt>
                <c:pt idx="7405" formatCode="0.00">
                  <c:v>73.440000000000026</c:v>
                </c:pt>
                <c:pt idx="7406" formatCode="0.00">
                  <c:v>73.446000000000026</c:v>
                </c:pt>
                <c:pt idx="7407" formatCode="0.00">
                  <c:v>73.445000000000007</c:v>
                </c:pt>
                <c:pt idx="7408" formatCode="0.00">
                  <c:v>73.435000000000002</c:v>
                </c:pt>
                <c:pt idx="7409" formatCode="0.00">
                  <c:v>73.444000000000116</c:v>
                </c:pt>
                <c:pt idx="7410" formatCode="0.00">
                  <c:v>73.447000000000088</c:v>
                </c:pt>
                <c:pt idx="7411" formatCode="0.00">
                  <c:v>73.443000000000026</c:v>
                </c:pt>
                <c:pt idx="7412" formatCode="0.00">
                  <c:v>73.453000000000003</c:v>
                </c:pt>
                <c:pt idx="7413" formatCode="0.00">
                  <c:v>73.430000000000007</c:v>
                </c:pt>
                <c:pt idx="7414" formatCode="0.00">
                  <c:v>73.430999999999997</c:v>
                </c:pt>
                <c:pt idx="7415" formatCode="0.00">
                  <c:v>73.441000000000116</c:v>
                </c:pt>
                <c:pt idx="7416" formatCode="0.00">
                  <c:v>73.438999999999993</c:v>
                </c:pt>
                <c:pt idx="7417" formatCode="0.00">
                  <c:v>73.443000000000026</c:v>
                </c:pt>
                <c:pt idx="7418" formatCode="0.00">
                  <c:v>73.433999999999997</c:v>
                </c:pt>
                <c:pt idx="7419" formatCode="0.00">
                  <c:v>73.438000000000002</c:v>
                </c:pt>
                <c:pt idx="7420" formatCode="0.00">
                  <c:v>73.435000000000002</c:v>
                </c:pt>
                <c:pt idx="7421" formatCode="0.00">
                  <c:v>73.436000000000007</c:v>
                </c:pt>
                <c:pt idx="7422" formatCode="0.00">
                  <c:v>73.432000000000002</c:v>
                </c:pt>
                <c:pt idx="7423" formatCode="0.00">
                  <c:v>73.437000000000026</c:v>
                </c:pt>
                <c:pt idx="7424" formatCode="0.00">
                  <c:v>73.435000000000002</c:v>
                </c:pt>
                <c:pt idx="7425" formatCode="0.00">
                  <c:v>73.433999999999997</c:v>
                </c:pt>
                <c:pt idx="7426" formatCode="0.00">
                  <c:v>73.430999999999997</c:v>
                </c:pt>
                <c:pt idx="7427" formatCode="0.00">
                  <c:v>73.426000000000002</c:v>
                </c:pt>
                <c:pt idx="7428" formatCode="0.00">
                  <c:v>73.427000000000007</c:v>
                </c:pt>
                <c:pt idx="7429" formatCode="0.00">
                  <c:v>73.427999999999997</c:v>
                </c:pt>
                <c:pt idx="7430" formatCode="0.00">
                  <c:v>73.421000000000006</c:v>
                </c:pt>
                <c:pt idx="7431" formatCode="0.00">
                  <c:v>73.429000000000002</c:v>
                </c:pt>
                <c:pt idx="7432" formatCode="0.00">
                  <c:v>73.414000000000101</c:v>
                </c:pt>
                <c:pt idx="7433" formatCode="0.00">
                  <c:v>73.427999999999997</c:v>
                </c:pt>
                <c:pt idx="7434" formatCode="0.00">
                  <c:v>73.418999999999997</c:v>
                </c:pt>
                <c:pt idx="7435" formatCode="0.00">
                  <c:v>73.423000000000002</c:v>
                </c:pt>
                <c:pt idx="7436" formatCode="0.00">
                  <c:v>73.415999999999997</c:v>
                </c:pt>
                <c:pt idx="7437" formatCode="0.00">
                  <c:v>73.414000000000101</c:v>
                </c:pt>
                <c:pt idx="7438" formatCode="0.00">
                  <c:v>73.427000000000007</c:v>
                </c:pt>
                <c:pt idx="7439" formatCode="0.00">
                  <c:v>73.42</c:v>
                </c:pt>
                <c:pt idx="7440" formatCode="0.00">
                  <c:v>73.421999999999997</c:v>
                </c:pt>
                <c:pt idx="7441" formatCode="0.00">
                  <c:v>73.414000000000101</c:v>
                </c:pt>
                <c:pt idx="7442" formatCode="0.00">
                  <c:v>73.412000000000006</c:v>
                </c:pt>
                <c:pt idx="7443" formatCode="0.00">
                  <c:v>73.409000000000006</c:v>
                </c:pt>
                <c:pt idx="7444" formatCode="0.00">
                  <c:v>73.409000000000006</c:v>
                </c:pt>
                <c:pt idx="7445" formatCode="0.00">
                  <c:v>73.406000000000006</c:v>
                </c:pt>
                <c:pt idx="7446" formatCode="0.00">
                  <c:v>73.406999999999996</c:v>
                </c:pt>
                <c:pt idx="7447" formatCode="0.00">
                  <c:v>73.408000000000001</c:v>
                </c:pt>
                <c:pt idx="7448" formatCode="0.00">
                  <c:v>73.410000000000025</c:v>
                </c:pt>
                <c:pt idx="7449" formatCode="0.00">
                  <c:v>73.406000000000006</c:v>
                </c:pt>
                <c:pt idx="7450" formatCode="0.00">
                  <c:v>73.406999999999996</c:v>
                </c:pt>
                <c:pt idx="7451" formatCode="0.00">
                  <c:v>73.403999999999996</c:v>
                </c:pt>
                <c:pt idx="7452" formatCode="0.00">
                  <c:v>73.415000000000006</c:v>
                </c:pt>
                <c:pt idx="7453" formatCode="0.00">
                  <c:v>73.415000000000006</c:v>
                </c:pt>
                <c:pt idx="7454" formatCode="0.00">
                  <c:v>73.411000000000101</c:v>
                </c:pt>
                <c:pt idx="7455" formatCode="0.00">
                  <c:v>73.414000000000101</c:v>
                </c:pt>
                <c:pt idx="7456" formatCode="0.00">
                  <c:v>73.418000000000006</c:v>
                </c:pt>
                <c:pt idx="7457" formatCode="0.00">
                  <c:v>73.427000000000007</c:v>
                </c:pt>
                <c:pt idx="7458" formatCode="0.00">
                  <c:v>73.417000000000101</c:v>
                </c:pt>
                <c:pt idx="7459" formatCode="0.00">
                  <c:v>73.418000000000006</c:v>
                </c:pt>
                <c:pt idx="7460" formatCode="0.00">
                  <c:v>73.410000000000025</c:v>
                </c:pt>
                <c:pt idx="7461" formatCode="0.00">
                  <c:v>73.408000000000001</c:v>
                </c:pt>
                <c:pt idx="7462" formatCode="0.00">
                  <c:v>73.403999999999996</c:v>
                </c:pt>
                <c:pt idx="7463" formatCode="0.00">
                  <c:v>73.412999999999997</c:v>
                </c:pt>
                <c:pt idx="7464" formatCode="0.00">
                  <c:v>73.408000000000001</c:v>
                </c:pt>
                <c:pt idx="7465" formatCode="0.00">
                  <c:v>73.403999999999996</c:v>
                </c:pt>
                <c:pt idx="7466" formatCode="0.00">
                  <c:v>73.402000000000001</c:v>
                </c:pt>
                <c:pt idx="7467" formatCode="0.00">
                  <c:v>73.418000000000006</c:v>
                </c:pt>
                <c:pt idx="7468" formatCode="0.00">
                  <c:v>73.410000000000025</c:v>
                </c:pt>
                <c:pt idx="7469" formatCode="0.00">
                  <c:v>73.406000000000006</c:v>
                </c:pt>
                <c:pt idx="7470" formatCode="0.00">
                  <c:v>73.409000000000006</c:v>
                </c:pt>
                <c:pt idx="7471" formatCode="0.00">
                  <c:v>73.411000000000101</c:v>
                </c:pt>
                <c:pt idx="7472" formatCode="0.00">
                  <c:v>73.402000000000001</c:v>
                </c:pt>
                <c:pt idx="7473" formatCode="0.00">
                  <c:v>73.406999999999996</c:v>
                </c:pt>
                <c:pt idx="7474" formatCode="0.00">
                  <c:v>73.408000000000001</c:v>
                </c:pt>
                <c:pt idx="7475" formatCode="0.00">
                  <c:v>73.409000000000006</c:v>
                </c:pt>
                <c:pt idx="7476" formatCode="0.00">
                  <c:v>73.410000000000025</c:v>
                </c:pt>
                <c:pt idx="7477" formatCode="0.00">
                  <c:v>73.411000000000101</c:v>
                </c:pt>
                <c:pt idx="7478" formatCode="0.00">
                  <c:v>73.410000000000025</c:v>
                </c:pt>
                <c:pt idx="7479" formatCode="0.00">
                  <c:v>73.421999999999997</c:v>
                </c:pt>
                <c:pt idx="7480" formatCode="0.00">
                  <c:v>73.424999999999997</c:v>
                </c:pt>
                <c:pt idx="7481" formatCode="0.00">
                  <c:v>73.42</c:v>
                </c:pt>
                <c:pt idx="7482" formatCode="0.00">
                  <c:v>73.421000000000006</c:v>
                </c:pt>
                <c:pt idx="7483" formatCode="0.00">
                  <c:v>73.409000000000006</c:v>
                </c:pt>
                <c:pt idx="7484" formatCode="0.00">
                  <c:v>73.406999999999996</c:v>
                </c:pt>
                <c:pt idx="7485" formatCode="0.00">
                  <c:v>73.402000000000001</c:v>
                </c:pt>
                <c:pt idx="7486" formatCode="0.00">
                  <c:v>73.397000000000006</c:v>
                </c:pt>
                <c:pt idx="7487" formatCode="0.00">
                  <c:v>73.405000000000001</c:v>
                </c:pt>
                <c:pt idx="7488" formatCode="0.00">
                  <c:v>73.400000000000006</c:v>
                </c:pt>
                <c:pt idx="7489" formatCode="0.00">
                  <c:v>73.397000000000006</c:v>
                </c:pt>
                <c:pt idx="7490" formatCode="0.00">
                  <c:v>73.400999999999996</c:v>
                </c:pt>
                <c:pt idx="7491" formatCode="0.00">
                  <c:v>73.400000000000006</c:v>
                </c:pt>
                <c:pt idx="7492" formatCode="0.00">
                  <c:v>73.397000000000006</c:v>
                </c:pt>
                <c:pt idx="7493" formatCode="0.00">
                  <c:v>73.400000000000006</c:v>
                </c:pt>
                <c:pt idx="7494" formatCode="0.00">
                  <c:v>73.400999999999996</c:v>
                </c:pt>
                <c:pt idx="7495" formatCode="0.00">
                  <c:v>73.397000000000006</c:v>
                </c:pt>
                <c:pt idx="7496" formatCode="0.00">
                  <c:v>73.399000000000001</c:v>
                </c:pt>
                <c:pt idx="7497" formatCode="0.00">
                  <c:v>73.391999999999996</c:v>
                </c:pt>
                <c:pt idx="7498" formatCode="0.00">
                  <c:v>73.387999999999991</c:v>
                </c:pt>
                <c:pt idx="7499" formatCode="0.00">
                  <c:v>73.38</c:v>
                </c:pt>
                <c:pt idx="7500" formatCode="0.00">
                  <c:v>73.382999999999981</c:v>
                </c:pt>
                <c:pt idx="7501" formatCode="0.00">
                  <c:v>73.385999999999981</c:v>
                </c:pt>
                <c:pt idx="7502" formatCode="0.00">
                  <c:v>73.381</c:v>
                </c:pt>
                <c:pt idx="7503" formatCode="0.00">
                  <c:v>73.382999999999981</c:v>
                </c:pt>
                <c:pt idx="7504" formatCode="0.00">
                  <c:v>73.381999999999991</c:v>
                </c:pt>
                <c:pt idx="7505" formatCode="0.00">
                  <c:v>73.375999999999948</c:v>
                </c:pt>
                <c:pt idx="7506" formatCode="0.00">
                  <c:v>73.373999999999981</c:v>
                </c:pt>
                <c:pt idx="7507" formatCode="0.00">
                  <c:v>73.367999999999995</c:v>
                </c:pt>
                <c:pt idx="7508" formatCode="0.00">
                  <c:v>73.367000000000004</c:v>
                </c:pt>
                <c:pt idx="7509" formatCode="0.00">
                  <c:v>73.364999999999995</c:v>
                </c:pt>
                <c:pt idx="7510" formatCode="0.00">
                  <c:v>73.369</c:v>
                </c:pt>
                <c:pt idx="7511" formatCode="0.00">
                  <c:v>73.36</c:v>
                </c:pt>
                <c:pt idx="7512" formatCode="0.00">
                  <c:v>73.361999999999995</c:v>
                </c:pt>
                <c:pt idx="7513" formatCode="0.00">
                  <c:v>73.35199999999999</c:v>
                </c:pt>
                <c:pt idx="7514" formatCode="0.00">
                  <c:v>73.350999999999999</c:v>
                </c:pt>
                <c:pt idx="7515" formatCode="0.00">
                  <c:v>73.349999999999994</c:v>
                </c:pt>
                <c:pt idx="7516" formatCode="0.00">
                  <c:v>73.346999999999994</c:v>
                </c:pt>
                <c:pt idx="7517" formatCode="0.00">
                  <c:v>73.35199999999999</c:v>
                </c:pt>
                <c:pt idx="7518" formatCode="0.00">
                  <c:v>73.348000000000013</c:v>
                </c:pt>
                <c:pt idx="7519" formatCode="0.00">
                  <c:v>73.346000000000004</c:v>
                </c:pt>
                <c:pt idx="7520" formatCode="0.00">
                  <c:v>73.346999999999994</c:v>
                </c:pt>
                <c:pt idx="7521" formatCode="0.00">
                  <c:v>73.35199999999999</c:v>
                </c:pt>
                <c:pt idx="7522" formatCode="0.00">
                  <c:v>73.348000000000013</c:v>
                </c:pt>
                <c:pt idx="7523" formatCode="0.00">
                  <c:v>73.350999999999999</c:v>
                </c:pt>
                <c:pt idx="7524" formatCode="0.00">
                  <c:v>73.348000000000013</c:v>
                </c:pt>
                <c:pt idx="7525" formatCode="0.00">
                  <c:v>73.353999999999999</c:v>
                </c:pt>
                <c:pt idx="7526" formatCode="0.00">
                  <c:v>73.35799999999999</c:v>
                </c:pt>
                <c:pt idx="7527" formatCode="0.00">
                  <c:v>73.35299999999998</c:v>
                </c:pt>
                <c:pt idx="7528" formatCode="0.00">
                  <c:v>73.364999999999995</c:v>
                </c:pt>
                <c:pt idx="7529" formatCode="0.00">
                  <c:v>73.363</c:v>
                </c:pt>
                <c:pt idx="7530" formatCode="0.00">
                  <c:v>73.369</c:v>
                </c:pt>
                <c:pt idx="7531" formatCode="0.00">
                  <c:v>73.366</c:v>
                </c:pt>
                <c:pt idx="7532" formatCode="0.00">
                  <c:v>73.367999999999995</c:v>
                </c:pt>
                <c:pt idx="7533" formatCode="0.00">
                  <c:v>73.378999999999948</c:v>
                </c:pt>
                <c:pt idx="7534" formatCode="0.00">
                  <c:v>73.372999999999948</c:v>
                </c:pt>
                <c:pt idx="7535" formatCode="0.00">
                  <c:v>73.361999999999995</c:v>
                </c:pt>
                <c:pt idx="7536" formatCode="0.00">
                  <c:v>73.363</c:v>
                </c:pt>
                <c:pt idx="7537" formatCode="0.00">
                  <c:v>73.367000000000004</c:v>
                </c:pt>
                <c:pt idx="7538" formatCode="0.00">
                  <c:v>73.361000000000004</c:v>
                </c:pt>
                <c:pt idx="7539" formatCode="0.00">
                  <c:v>73.363</c:v>
                </c:pt>
                <c:pt idx="7540" formatCode="0.00">
                  <c:v>73.361000000000004</c:v>
                </c:pt>
                <c:pt idx="7541" formatCode="0.00">
                  <c:v>73.36</c:v>
                </c:pt>
                <c:pt idx="7542" formatCode="0.00">
                  <c:v>73.349000000000004</c:v>
                </c:pt>
                <c:pt idx="7543" formatCode="0.00">
                  <c:v>73.348000000000013</c:v>
                </c:pt>
                <c:pt idx="7544" formatCode="0.00">
                  <c:v>73.35299999999998</c:v>
                </c:pt>
                <c:pt idx="7545" formatCode="0.00">
                  <c:v>73.349999999999994</c:v>
                </c:pt>
                <c:pt idx="7546" formatCode="0.00">
                  <c:v>73.346999999999994</c:v>
                </c:pt>
                <c:pt idx="7547" formatCode="0.00">
                  <c:v>73.343000000000004</c:v>
                </c:pt>
                <c:pt idx="7548" formatCode="0.00">
                  <c:v>73.345000000000013</c:v>
                </c:pt>
                <c:pt idx="7549" formatCode="0.00">
                  <c:v>73.349999999999994</c:v>
                </c:pt>
                <c:pt idx="7550" formatCode="0.00">
                  <c:v>73.349999999999994</c:v>
                </c:pt>
                <c:pt idx="7551" formatCode="0.00">
                  <c:v>73.343000000000004</c:v>
                </c:pt>
                <c:pt idx="7552" formatCode="0.00">
                  <c:v>73.349999999999994</c:v>
                </c:pt>
                <c:pt idx="7553" formatCode="0.00">
                  <c:v>73.35199999999999</c:v>
                </c:pt>
                <c:pt idx="7554" formatCode="0.00">
                  <c:v>73.342000000000013</c:v>
                </c:pt>
                <c:pt idx="7555" formatCode="0.00">
                  <c:v>73.340999999999994</c:v>
                </c:pt>
                <c:pt idx="7556" formatCode="0.00">
                  <c:v>73.343999999999994</c:v>
                </c:pt>
                <c:pt idx="7557" formatCode="0.00">
                  <c:v>73.343000000000004</c:v>
                </c:pt>
                <c:pt idx="7558" formatCode="0.00">
                  <c:v>73.337000000000003</c:v>
                </c:pt>
                <c:pt idx="7559" formatCode="0.00">
                  <c:v>73.345000000000013</c:v>
                </c:pt>
                <c:pt idx="7560" formatCode="0.00">
                  <c:v>73.349000000000004</c:v>
                </c:pt>
                <c:pt idx="7561" formatCode="0.00">
                  <c:v>73.348000000000013</c:v>
                </c:pt>
                <c:pt idx="7562" formatCode="0.00">
                  <c:v>73.35199999999999</c:v>
                </c:pt>
                <c:pt idx="7563" formatCode="0.00">
                  <c:v>73.346999999999994</c:v>
                </c:pt>
                <c:pt idx="7564" formatCode="0.00">
                  <c:v>73.348000000000013</c:v>
                </c:pt>
                <c:pt idx="7565" formatCode="0.00">
                  <c:v>73.346999999999994</c:v>
                </c:pt>
                <c:pt idx="7566" formatCode="0.00">
                  <c:v>73.340999999999994</c:v>
                </c:pt>
                <c:pt idx="7567" formatCode="0.00">
                  <c:v>73.335999999999999</c:v>
                </c:pt>
                <c:pt idx="7568" formatCode="0.00">
                  <c:v>73.331999999999994</c:v>
                </c:pt>
                <c:pt idx="7569" formatCode="0.00">
                  <c:v>73.335999999999999</c:v>
                </c:pt>
                <c:pt idx="7570" formatCode="0.00">
                  <c:v>73.338999999999999</c:v>
                </c:pt>
                <c:pt idx="7571" formatCode="0.00">
                  <c:v>73.337999999999994</c:v>
                </c:pt>
                <c:pt idx="7572" formatCode="0.00">
                  <c:v>73.342000000000013</c:v>
                </c:pt>
                <c:pt idx="7573" formatCode="0.00">
                  <c:v>73.334000000000003</c:v>
                </c:pt>
                <c:pt idx="7574" formatCode="0.00">
                  <c:v>73.334000000000003</c:v>
                </c:pt>
                <c:pt idx="7575" formatCode="0.00">
                  <c:v>73.325999999999979</c:v>
                </c:pt>
                <c:pt idx="7576" formatCode="0.00">
                  <c:v>73.320999999999998</c:v>
                </c:pt>
                <c:pt idx="7577" formatCode="0.00">
                  <c:v>73.322000000000003</c:v>
                </c:pt>
                <c:pt idx="7578" formatCode="0.00">
                  <c:v>73.312000000000012</c:v>
                </c:pt>
                <c:pt idx="7579" formatCode="0.00">
                  <c:v>73.311000000000007</c:v>
                </c:pt>
                <c:pt idx="7580" formatCode="0.00">
                  <c:v>73.311000000000007</c:v>
                </c:pt>
                <c:pt idx="7581" formatCode="0.00">
                  <c:v>73.31</c:v>
                </c:pt>
                <c:pt idx="7582" formatCode="0.00">
                  <c:v>73.312000000000012</c:v>
                </c:pt>
                <c:pt idx="7583" formatCode="0.00">
                  <c:v>73.307999999999993</c:v>
                </c:pt>
                <c:pt idx="7584" formatCode="0.00">
                  <c:v>73.311000000000007</c:v>
                </c:pt>
                <c:pt idx="7585" formatCode="0.00">
                  <c:v>73.313000000000002</c:v>
                </c:pt>
                <c:pt idx="7586" formatCode="0.00">
                  <c:v>73.304000000000002</c:v>
                </c:pt>
                <c:pt idx="7587" formatCode="0.00">
                  <c:v>73.3</c:v>
                </c:pt>
                <c:pt idx="7588" formatCode="0.00">
                  <c:v>73.305999999999983</c:v>
                </c:pt>
                <c:pt idx="7589" formatCode="0.00">
                  <c:v>73.304000000000002</c:v>
                </c:pt>
                <c:pt idx="7590" formatCode="0.00">
                  <c:v>73.308999999999983</c:v>
                </c:pt>
                <c:pt idx="7591" formatCode="0.00">
                  <c:v>73.316000000000003</c:v>
                </c:pt>
                <c:pt idx="7592" formatCode="0.00">
                  <c:v>73.33</c:v>
                </c:pt>
                <c:pt idx="7593" formatCode="0.00">
                  <c:v>73.331999999999994</c:v>
                </c:pt>
                <c:pt idx="7594" formatCode="0.00">
                  <c:v>73.349000000000004</c:v>
                </c:pt>
                <c:pt idx="7595" formatCode="0.00">
                  <c:v>73.367000000000004</c:v>
                </c:pt>
                <c:pt idx="7596" formatCode="0.00">
                  <c:v>73.381999999999991</c:v>
                </c:pt>
                <c:pt idx="7597" formatCode="0.00">
                  <c:v>73.391000000000005</c:v>
                </c:pt>
                <c:pt idx="7598" formatCode="0.00">
                  <c:v>73.408000000000001</c:v>
                </c:pt>
                <c:pt idx="7599" formatCode="0.00">
                  <c:v>73.412999999999997</c:v>
                </c:pt>
                <c:pt idx="7600" formatCode="0.00">
                  <c:v>73.427999999999997</c:v>
                </c:pt>
                <c:pt idx="7601" formatCode="0.00">
                  <c:v>73.443000000000026</c:v>
                </c:pt>
                <c:pt idx="7602" formatCode="0.00">
                  <c:v>73.447000000000088</c:v>
                </c:pt>
                <c:pt idx="7603" formatCode="0.00">
                  <c:v>73.443000000000026</c:v>
                </c:pt>
                <c:pt idx="7604" formatCode="0.00">
                  <c:v>73.453999999999994</c:v>
                </c:pt>
                <c:pt idx="7605" formatCode="0.00">
                  <c:v>73.459999999999994</c:v>
                </c:pt>
                <c:pt idx="7606" formatCode="0.00">
                  <c:v>73.456000000000003</c:v>
                </c:pt>
                <c:pt idx="7607" formatCode="0.00">
                  <c:v>73.453999999999994</c:v>
                </c:pt>
                <c:pt idx="7608" formatCode="0.00">
                  <c:v>73.450999999999993</c:v>
                </c:pt>
                <c:pt idx="7609" formatCode="0.00">
                  <c:v>73.462000000000003</c:v>
                </c:pt>
                <c:pt idx="7610" formatCode="0.00">
                  <c:v>73.45</c:v>
                </c:pt>
                <c:pt idx="7611" formatCode="0.00">
                  <c:v>73.441000000000116</c:v>
                </c:pt>
                <c:pt idx="7612" formatCode="0.00">
                  <c:v>73.442000000000007</c:v>
                </c:pt>
                <c:pt idx="7613" formatCode="0.00">
                  <c:v>73.438999999999993</c:v>
                </c:pt>
                <c:pt idx="7614" formatCode="0.00">
                  <c:v>73.435000000000002</c:v>
                </c:pt>
                <c:pt idx="7615" formatCode="0.00">
                  <c:v>73.433999999999997</c:v>
                </c:pt>
                <c:pt idx="7616" formatCode="0.00">
                  <c:v>73.421000000000006</c:v>
                </c:pt>
                <c:pt idx="7617" formatCode="0.00">
                  <c:v>73.424000000000007</c:v>
                </c:pt>
                <c:pt idx="7618" formatCode="0.00">
                  <c:v>73.417000000000101</c:v>
                </c:pt>
                <c:pt idx="7619" formatCode="0.00">
                  <c:v>73.412000000000006</c:v>
                </c:pt>
                <c:pt idx="7620" formatCode="0.00">
                  <c:v>73.415999999999997</c:v>
                </c:pt>
                <c:pt idx="7621" formatCode="0.00">
                  <c:v>73.412000000000006</c:v>
                </c:pt>
                <c:pt idx="7622" formatCode="0.00">
                  <c:v>73.414000000000101</c:v>
                </c:pt>
                <c:pt idx="7623" formatCode="0.00">
                  <c:v>73.403000000000006</c:v>
                </c:pt>
                <c:pt idx="7624" formatCode="0.00">
                  <c:v>73.403999999999996</c:v>
                </c:pt>
                <c:pt idx="7625" formatCode="0.00">
                  <c:v>73.400000000000006</c:v>
                </c:pt>
                <c:pt idx="7626" formatCode="0.00">
                  <c:v>73.388999999999982</c:v>
                </c:pt>
                <c:pt idx="7627" formatCode="0.00">
                  <c:v>73.394000000000005</c:v>
                </c:pt>
                <c:pt idx="7628" formatCode="0.00">
                  <c:v>73.400000000000006</c:v>
                </c:pt>
                <c:pt idx="7629" formatCode="0.00">
                  <c:v>73.385999999999981</c:v>
                </c:pt>
                <c:pt idx="7630" formatCode="0.00">
                  <c:v>73.376999999999981</c:v>
                </c:pt>
                <c:pt idx="7631" formatCode="0.00">
                  <c:v>73.381999999999991</c:v>
                </c:pt>
                <c:pt idx="7632" formatCode="0.00">
                  <c:v>73.372999999999948</c:v>
                </c:pt>
                <c:pt idx="7633" formatCode="0.00">
                  <c:v>73.36999999999999</c:v>
                </c:pt>
                <c:pt idx="7634" formatCode="0.00">
                  <c:v>73.364000000000004</c:v>
                </c:pt>
                <c:pt idx="7635" formatCode="0.00">
                  <c:v>73.361000000000004</c:v>
                </c:pt>
                <c:pt idx="7636" formatCode="0.00">
                  <c:v>73.361000000000004</c:v>
                </c:pt>
                <c:pt idx="7637" formatCode="0.00">
                  <c:v>73.353999999999999</c:v>
                </c:pt>
                <c:pt idx="7638" formatCode="0.00">
                  <c:v>73.35299999999998</c:v>
                </c:pt>
                <c:pt idx="7639" formatCode="0.00">
                  <c:v>73.349999999999994</c:v>
                </c:pt>
                <c:pt idx="7640" formatCode="0.00">
                  <c:v>73.349000000000004</c:v>
                </c:pt>
                <c:pt idx="7641" formatCode="0.00">
                  <c:v>73.340999999999994</c:v>
                </c:pt>
                <c:pt idx="7642" formatCode="0.00">
                  <c:v>73.334000000000003</c:v>
                </c:pt>
                <c:pt idx="7643" formatCode="0.00">
                  <c:v>73.34</c:v>
                </c:pt>
                <c:pt idx="7644" formatCode="0.00">
                  <c:v>73.332999999999998</c:v>
                </c:pt>
                <c:pt idx="7645" formatCode="0.00">
                  <c:v>73.332999999999998</c:v>
                </c:pt>
                <c:pt idx="7646" formatCode="0.00">
                  <c:v>73.326999999999998</c:v>
                </c:pt>
                <c:pt idx="7647" formatCode="0.00">
                  <c:v>73.322999999999979</c:v>
                </c:pt>
                <c:pt idx="7648" formatCode="0.00">
                  <c:v>73.328000000000003</c:v>
                </c:pt>
                <c:pt idx="7649" formatCode="0.00">
                  <c:v>73.320999999999998</c:v>
                </c:pt>
                <c:pt idx="7650" formatCode="0.00">
                  <c:v>73.320999999999998</c:v>
                </c:pt>
                <c:pt idx="7651" formatCode="0.00">
                  <c:v>73.325999999999979</c:v>
                </c:pt>
                <c:pt idx="7652" formatCode="0.00">
                  <c:v>73.334000000000003</c:v>
                </c:pt>
                <c:pt idx="7653" formatCode="0.00">
                  <c:v>73.320999999999998</c:v>
                </c:pt>
                <c:pt idx="7654" formatCode="0.00">
                  <c:v>73.323999999999998</c:v>
                </c:pt>
                <c:pt idx="7655" formatCode="0.00">
                  <c:v>73.322000000000003</c:v>
                </c:pt>
                <c:pt idx="7656" formatCode="0.00">
                  <c:v>73.316000000000003</c:v>
                </c:pt>
                <c:pt idx="7657" formatCode="0.00">
                  <c:v>73.3</c:v>
                </c:pt>
                <c:pt idx="7658" formatCode="0.00">
                  <c:v>73.296999999999997</c:v>
                </c:pt>
                <c:pt idx="7659" formatCode="0.00">
                  <c:v>73.302999999999983</c:v>
                </c:pt>
                <c:pt idx="7660" formatCode="0.00">
                  <c:v>73.302999999999983</c:v>
                </c:pt>
                <c:pt idx="7661" formatCode="0.00">
                  <c:v>73.301000000000002</c:v>
                </c:pt>
                <c:pt idx="7662" formatCode="0.00">
                  <c:v>73.304999999999993</c:v>
                </c:pt>
                <c:pt idx="7663" formatCode="0.00">
                  <c:v>73.304999999999993</c:v>
                </c:pt>
                <c:pt idx="7664" formatCode="0.00">
                  <c:v>73.307999999999993</c:v>
                </c:pt>
                <c:pt idx="7665" formatCode="0.00">
                  <c:v>73.305999999999983</c:v>
                </c:pt>
                <c:pt idx="7666" formatCode="0.00">
                  <c:v>73.313000000000002</c:v>
                </c:pt>
                <c:pt idx="7667" formatCode="0.00">
                  <c:v>73.315000000000012</c:v>
                </c:pt>
                <c:pt idx="7668" formatCode="0.00">
                  <c:v>73.313999999999993</c:v>
                </c:pt>
                <c:pt idx="7669" formatCode="0.00">
                  <c:v>73.319000000000003</c:v>
                </c:pt>
                <c:pt idx="7670" formatCode="0.00">
                  <c:v>73.323999999999998</c:v>
                </c:pt>
                <c:pt idx="7671" formatCode="0.00">
                  <c:v>73.334999999999994</c:v>
                </c:pt>
                <c:pt idx="7672" formatCode="0.00">
                  <c:v>73.328000000000003</c:v>
                </c:pt>
                <c:pt idx="7673" formatCode="0.00">
                  <c:v>73.337000000000003</c:v>
                </c:pt>
                <c:pt idx="7674" formatCode="0.00">
                  <c:v>73.335999999999999</c:v>
                </c:pt>
                <c:pt idx="7675" formatCode="0.00">
                  <c:v>73.349999999999994</c:v>
                </c:pt>
                <c:pt idx="7676" formatCode="0.00">
                  <c:v>73.338999999999999</c:v>
                </c:pt>
                <c:pt idx="7677" formatCode="0.00">
                  <c:v>73.349999999999994</c:v>
                </c:pt>
                <c:pt idx="7678" formatCode="0.00">
                  <c:v>73.349000000000004</c:v>
                </c:pt>
                <c:pt idx="7679" formatCode="0.00">
                  <c:v>73.348000000000013</c:v>
                </c:pt>
                <c:pt idx="7680" formatCode="0.00">
                  <c:v>73.346000000000004</c:v>
                </c:pt>
                <c:pt idx="7681" formatCode="0.00">
                  <c:v>73.346999999999994</c:v>
                </c:pt>
                <c:pt idx="7682" formatCode="0.00">
                  <c:v>73.345000000000013</c:v>
                </c:pt>
                <c:pt idx="7683" formatCode="0.00">
                  <c:v>73.338999999999999</c:v>
                </c:pt>
                <c:pt idx="7684" formatCode="0.00">
                  <c:v>73.334999999999994</c:v>
                </c:pt>
                <c:pt idx="7685" formatCode="0.00">
                  <c:v>73.340999999999994</c:v>
                </c:pt>
                <c:pt idx="7686" formatCode="0.00">
                  <c:v>73.338999999999999</c:v>
                </c:pt>
                <c:pt idx="7687" formatCode="0.00">
                  <c:v>73.335999999999999</c:v>
                </c:pt>
                <c:pt idx="7688" formatCode="0.00">
                  <c:v>73.335999999999999</c:v>
                </c:pt>
                <c:pt idx="7689" formatCode="0.00">
                  <c:v>73.332999999999998</c:v>
                </c:pt>
                <c:pt idx="7690" formatCode="0.00">
                  <c:v>73.325999999999979</c:v>
                </c:pt>
                <c:pt idx="7691" formatCode="0.00">
                  <c:v>73.325999999999979</c:v>
                </c:pt>
                <c:pt idx="7692" formatCode="0.00">
                  <c:v>73.331000000000003</c:v>
                </c:pt>
                <c:pt idx="7693" formatCode="0.00">
                  <c:v>73.332999999999998</c:v>
                </c:pt>
                <c:pt idx="7694" formatCode="0.00">
                  <c:v>73.340999999999994</c:v>
                </c:pt>
                <c:pt idx="7695" formatCode="0.00">
                  <c:v>73.342000000000013</c:v>
                </c:pt>
                <c:pt idx="7696" formatCode="0.00">
                  <c:v>73.340999999999994</c:v>
                </c:pt>
                <c:pt idx="7697" formatCode="0.00">
                  <c:v>73.342000000000013</c:v>
                </c:pt>
                <c:pt idx="7698" formatCode="0.00">
                  <c:v>73.343999999999994</c:v>
                </c:pt>
                <c:pt idx="7699" formatCode="0.00">
                  <c:v>73.337000000000003</c:v>
                </c:pt>
                <c:pt idx="7700" formatCode="0.00">
                  <c:v>73.342000000000013</c:v>
                </c:pt>
                <c:pt idx="7701" formatCode="0.00">
                  <c:v>73.345000000000013</c:v>
                </c:pt>
                <c:pt idx="7702" formatCode="0.00">
                  <c:v>73.340999999999994</c:v>
                </c:pt>
                <c:pt idx="7703" formatCode="0.00">
                  <c:v>73.343999999999994</c:v>
                </c:pt>
                <c:pt idx="7704" formatCode="0.00">
                  <c:v>73.335999999999999</c:v>
                </c:pt>
                <c:pt idx="7705" formatCode="0.00">
                  <c:v>73.337999999999994</c:v>
                </c:pt>
                <c:pt idx="7706" formatCode="0.00">
                  <c:v>73.331999999999994</c:v>
                </c:pt>
                <c:pt idx="7707" formatCode="0.00">
                  <c:v>73.334999999999994</c:v>
                </c:pt>
                <c:pt idx="7708" formatCode="0.00">
                  <c:v>73.335999999999999</c:v>
                </c:pt>
                <c:pt idx="7709" formatCode="0.00">
                  <c:v>73.337999999999994</c:v>
                </c:pt>
                <c:pt idx="7710" formatCode="0.00">
                  <c:v>73.337000000000003</c:v>
                </c:pt>
                <c:pt idx="7711" formatCode="0.00">
                  <c:v>73.331000000000003</c:v>
                </c:pt>
                <c:pt idx="7712" formatCode="0.00">
                  <c:v>73.331000000000003</c:v>
                </c:pt>
                <c:pt idx="7713" formatCode="0.00">
                  <c:v>73.322999999999979</c:v>
                </c:pt>
                <c:pt idx="7714" formatCode="0.00">
                  <c:v>73.325999999999979</c:v>
                </c:pt>
                <c:pt idx="7715" formatCode="0.00">
                  <c:v>73.319000000000003</c:v>
                </c:pt>
                <c:pt idx="7716" formatCode="0.00">
                  <c:v>73.325000000000003</c:v>
                </c:pt>
                <c:pt idx="7717" formatCode="0.00">
                  <c:v>73.319999999999993</c:v>
                </c:pt>
                <c:pt idx="7718" formatCode="0.00">
                  <c:v>73.325000000000003</c:v>
                </c:pt>
                <c:pt idx="7719" formatCode="0.00">
                  <c:v>73.323999999999998</c:v>
                </c:pt>
                <c:pt idx="7720" formatCode="0.00">
                  <c:v>73.322999999999979</c:v>
                </c:pt>
                <c:pt idx="7721" formatCode="0.00">
                  <c:v>73.316999999999993</c:v>
                </c:pt>
                <c:pt idx="7722" formatCode="0.00">
                  <c:v>73.320999999999998</c:v>
                </c:pt>
                <c:pt idx="7723" formatCode="0.00">
                  <c:v>73.322000000000003</c:v>
                </c:pt>
                <c:pt idx="7724" formatCode="0.00">
                  <c:v>73.318000000000012</c:v>
                </c:pt>
                <c:pt idx="7725" formatCode="0.00">
                  <c:v>73.320999999999998</c:v>
                </c:pt>
                <c:pt idx="7726" formatCode="0.00">
                  <c:v>73.313999999999993</c:v>
                </c:pt>
                <c:pt idx="7727" formatCode="0.00">
                  <c:v>73.308999999999983</c:v>
                </c:pt>
                <c:pt idx="7728" formatCode="0.00">
                  <c:v>73.305999999999983</c:v>
                </c:pt>
                <c:pt idx="7729" formatCode="0.00">
                  <c:v>73.3</c:v>
                </c:pt>
                <c:pt idx="7730" formatCode="0.00">
                  <c:v>73.296999999999997</c:v>
                </c:pt>
                <c:pt idx="7731" formatCode="0.00">
                  <c:v>73.302999999999983</c:v>
                </c:pt>
                <c:pt idx="7732" formatCode="0.00">
                  <c:v>73.299000000000007</c:v>
                </c:pt>
                <c:pt idx="7733" formatCode="0.00">
                  <c:v>73.298000000000002</c:v>
                </c:pt>
                <c:pt idx="7734" formatCode="0.00">
                  <c:v>73.301999999999992</c:v>
                </c:pt>
                <c:pt idx="7735" formatCode="0.00">
                  <c:v>73.301000000000002</c:v>
                </c:pt>
                <c:pt idx="7736" formatCode="0.00">
                  <c:v>73.302999999999983</c:v>
                </c:pt>
                <c:pt idx="7737" formatCode="0.00">
                  <c:v>73.302999999999983</c:v>
                </c:pt>
                <c:pt idx="7738" formatCode="0.00">
                  <c:v>73.299000000000007</c:v>
                </c:pt>
                <c:pt idx="7739" formatCode="0.00">
                  <c:v>73.302999999999983</c:v>
                </c:pt>
                <c:pt idx="7740" formatCode="0.00">
                  <c:v>73.304999999999993</c:v>
                </c:pt>
                <c:pt idx="7741" formatCode="0.00">
                  <c:v>73.296999999999997</c:v>
                </c:pt>
                <c:pt idx="7742" formatCode="0.00">
                  <c:v>73.313000000000002</c:v>
                </c:pt>
                <c:pt idx="7743" formatCode="0.00">
                  <c:v>73.31</c:v>
                </c:pt>
                <c:pt idx="7744" formatCode="0.00">
                  <c:v>73.307000000000002</c:v>
                </c:pt>
                <c:pt idx="7745" formatCode="0.00">
                  <c:v>73.313999999999993</c:v>
                </c:pt>
                <c:pt idx="7746" formatCode="0.00">
                  <c:v>73.318000000000012</c:v>
                </c:pt>
                <c:pt idx="7747" formatCode="0.00">
                  <c:v>73.315000000000012</c:v>
                </c:pt>
                <c:pt idx="7748" formatCode="0.00">
                  <c:v>73.312000000000012</c:v>
                </c:pt>
                <c:pt idx="7749" formatCode="0.00">
                  <c:v>73.311000000000007</c:v>
                </c:pt>
                <c:pt idx="7750" formatCode="0.00">
                  <c:v>73.318000000000012</c:v>
                </c:pt>
                <c:pt idx="7751" formatCode="0.00">
                  <c:v>73.312000000000012</c:v>
                </c:pt>
                <c:pt idx="7752" formatCode="0.00">
                  <c:v>73.308999999999983</c:v>
                </c:pt>
                <c:pt idx="7753" formatCode="0.00">
                  <c:v>73.307999999999993</c:v>
                </c:pt>
                <c:pt idx="7754" formatCode="0.00">
                  <c:v>73.312000000000012</c:v>
                </c:pt>
                <c:pt idx="7755" formatCode="0.00">
                  <c:v>73.301000000000002</c:v>
                </c:pt>
                <c:pt idx="7756" formatCode="0.00">
                  <c:v>73.31</c:v>
                </c:pt>
                <c:pt idx="7757" formatCode="0.00">
                  <c:v>73.301999999999992</c:v>
                </c:pt>
                <c:pt idx="7758" formatCode="0.00">
                  <c:v>73.301999999999992</c:v>
                </c:pt>
                <c:pt idx="7759" formatCode="0.00">
                  <c:v>73.307000000000002</c:v>
                </c:pt>
                <c:pt idx="7760" formatCode="0.00">
                  <c:v>73.296000000000006</c:v>
                </c:pt>
                <c:pt idx="7761" formatCode="0.00">
                  <c:v>73.311000000000007</c:v>
                </c:pt>
                <c:pt idx="7762" formatCode="0.00">
                  <c:v>73.301000000000002</c:v>
                </c:pt>
                <c:pt idx="7763" formatCode="0.00">
                  <c:v>73.301000000000002</c:v>
                </c:pt>
                <c:pt idx="7764" formatCode="0.00">
                  <c:v>73.307999999999993</c:v>
                </c:pt>
                <c:pt idx="7765" formatCode="0.00">
                  <c:v>73.312000000000012</c:v>
                </c:pt>
                <c:pt idx="7766" formatCode="0.00">
                  <c:v>73.307999999999993</c:v>
                </c:pt>
                <c:pt idx="7767" formatCode="0.00">
                  <c:v>73.305999999999983</c:v>
                </c:pt>
                <c:pt idx="7768" formatCode="0.00">
                  <c:v>73.307000000000002</c:v>
                </c:pt>
                <c:pt idx="7769" formatCode="0.00">
                  <c:v>73.307000000000002</c:v>
                </c:pt>
                <c:pt idx="7770" formatCode="0.00">
                  <c:v>73.302999999999983</c:v>
                </c:pt>
                <c:pt idx="7771" formatCode="0.00">
                  <c:v>73.301999999999992</c:v>
                </c:pt>
                <c:pt idx="7772" formatCode="0.00">
                  <c:v>73.299000000000007</c:v>
                </c:pt>
                <c:pt idx="7773" formatCode="0.00">
                  <c:v>73.301000000000002</c:v>
                </c:pt>
                <c:pt idx="7774" formatCode="0.00">
                  <c:v>73.307999999999993</c:v>
                </c:pt>
                <c:pt idx="7775" formatCode="0.00">
                  <c:v>73.3</c:v>
                </c:pt>
                <c:pt idx="7776" formatCode="0.00">
                  <c:v>73.290999999999997</c:v>
                </c:pt>
                <c:pt idx="7777" formatCode="0.00">
                  <c:v>73.299000000000007</c:v>
                </c:pt>
                <c:pt idx="7778" formatCode="0.00">
                  <c:v>73.293000000000006</c:v>
                </c:pt>
                <c:pt idx="7779" formatCode="0.00">
                  <c:v>73.289000000000001</c:v>
                </c:pt>
                <c:pt idx="7780" formatCode="0.00">
                  <c:v>73.289000000000001</c:v>
                </c:pt>
                <c:pt idx="7781" formatCode="0.00">
                  <c:v>73.283000000000001</c:v>
                </c:pt>
                <c:pt idx="7782" formatCode="0.00">
                  <c:v>73.28</c:v>
                </c:pt>
                <c:pt idx="7783" formatCode="0.00">
                  <c:v>73.28</c:v>
                </c:pt>
                <c:pt idx="7784" formatCode="0.00">
                  <c:v>73.290000000000006</c:v>
                </c:pt>
                <c:pt idx="7785" formatCode="0.00">
                  <c:v>73.28</c:v>
                </c:pt>
                <c:pt idx="7786" formatCode="0.00">
                  <c:v>73.268000000000001</c:v>
                </c:pt>
                <c:pt idx="7787" formatCode="0.00">
                  <c:v>73.262</c:v>
                </c:pt>
                <c:pt idx="7788" formatCode="0.00">
                  <c:v>73.259</c:v>
                </c:pt>
                <c:pt idx="7789" formatCode="0.00">
                  <c:v>73.254999999999995</c:v>
                </c:pt>
                <c:pt idx="7790" formatCode="0.00">
                  <c:v>73.253</c:v>
                </c:pt>
                <c:pt idx="7791" formatCode="0.00">
                  <c:v>73.254000000000005</c:v>
                </c:pt>
                <c:pt idx="7792" formatCode="0.00">
                  <c:v>73.242000000000004</c:v>
                </c:pt>
                <c:pt idx="7793" formatCode="0.00">
                  <c:v>73.251999999999995</c:v>
                </c:pt>
                <c:pt idx="7794" formatCode="0.00">
                  <c:v>73.244000000000085</c:v>
                </c:pt>
                <c:pt idx="7795" formatCode="0.00">
                  <c:v>73.241000000000085</c:v>
                </c:pt>
                <c:pt idx="7796" formatCode="0.00">
                  <c:v>73.245999999999995</c:v>
                </c:pt>
                <c:pt idx="7797" formatCode="0.00">
                  <c:v>73.242000000000004</c:v>
                </c:pt>
                <c:pt idx="7798" formatCode="0.00">
                  <c:v>73.242000000000004</c:v>
                </c:pt>
                <c:pt idx="7799" formatCode="0.00">
                  <c:v>73.236999999999995</c:v>
                </c:pt>
                <c:pt idx="7800" formatCode="0.00">
                  <c:v>73.232000000000014</c:v>
                </c:pt>
                <c:pt idx="7801" formatCode="0.00">
                  <c:v>73.232000000000014</c:v>
                </c:pt>
                <c:pt idx="7802" formatCode="0.00">
                  <c:v>73.23</c:v>
                </c:pt>
                <c:pt idx="7803" formatCode="0.00">
                  <c:v>73.227000000000004</c:v>
                </c:pt>
                <c:pt idx="7804" formatCode="0.00">
                  <c:v>73.221000000000004</c:v>
                </c:pt>
                <c:pt idx="7805" formatCode="0.00">
                  <c:v>73.214000000000027</c:v>
                </c:pt>
                <c:pt idx="7806" formatCode="0.00">
                  <c:v>73.218000000000004</c:v>
                </c:pt>
                <c:pt idx="7807" formatCode="0.00">
                  <c:v>73.224000000000004</c:v>
                </c:pt>
                <c:pt idx="7808" formatCode="0.00">
                  <c:v>73.218999999999994</c:v>
                </c:pt>
                <c:pt idx="7809" formatCode="0.00">
                  <c:v>73.217000000000027</c:v>
                </c:pt>
                <c:pt idx="7810" formatCode="0.00">
                  <c:v>73.215000000000003</c:v>
                </c:pt>
                <c:pt idx="7811" formatCode="0.00">
                  <c:v>73.218000000000004</c:v>
                </c:pt>
                <c:pt idx="7812" formatCode="0.00">
                  <c:v>73.215999999999994</c:v>
                </c:pt>
                <c:pt idx="7813" formatCode="0.00">
                  <c:v>73.224000000000004</c:v>
                </c:pt>
                <c:pt idx="7814" formatCode="0.00">
                  <c:v>73.225999999999999</c:v>
                </c:pt>
                <c:pt idx="7815" formatCode="0.00">
                  <c:v>73.224999999999994</c:v>
                </c:pt>
                <c:pt idx="7816" formatCode="0.00">
                  <c:v>73.23</c:v>
                </c:pt>
                <c:pt idx="7817" formatCode="0.00">
                  <c:v>73.235000000000014</c:v>
                </c:pt>
                <c:pt idx="7818" formatCode="0.00">
                  <c:v>73.236999999999995</c:v>
                </c:pt>
                <c:pt idx="7819" formatCode="0.00">
                  <c:v>73.238</c:v>
                </c:pt>
                <c:pt idx="7820" formatCode="0.00">
                  <c:v>73.228999999999999</c:v>
                </c:pt>
                <c:pt idx="7821" formatCode="0.00">
                  <c:v>73.233000000000004</c:v>
                </c:pt>
                <c:pt idx="7822" formatCode="0.00">
                  <c:v>73.222999999999999</c:v>
                </c:pt>
                <c:pt idx="7823" formatCode="0.00">
                  <c:v>73.23</c:v>
                </c:pt>
                <c:pt idx="7824" formatCode="0.00">
                  <c:v>73.235000000000014</c:v>
                </c:pt>
                <c:pt idx="7825" formatCode="0.00">
                  <c:v>73.230999999999995</c:v>
                </c:pt>
                <c:pt idx="7826" formatCode="0.00">
                  <c:v>73.222999999999999</c:v>
                </c:pt>
                <c:pt idx="7827" formatCode="0.00">
                  <c:v>73.221999999999994</c:v>
                </c:pt>
                <c:pt idx="7828" formatCode="0.00">
                  <c:v>73.224000000000004</c:v>
                </c:pt>
                <c:pt idx="7829" formatCode="0.00">
                  <c:v>73.224000000000004</c:v>
                </c:pt>
                <c:pt idx="7830" formatCode="0.00">
                  <c:v>73.218000000000004</c:v>
                </c:pt>
                <c:pt idx="7831" formatCode="0.00">
                  <c:v>73.22</c:v>
                </c:pt>
                <c:pt idx="7832" formatCode="0.00">
                  <c:v>73.215000000000003</c:v>
                </c:pt>
                <c:pt idx="7833" formatCode="0.00">
                  <c:v>73.209000000000003</c:v>
                </c:pt>
                <c:pt idx="7834" formatCode="0.00">
                  <c:v>73.212999999999994</c:v>
                </c:pt>
                <c:pt idx="7835" formatCode="0.00">
                  <c:v>73.22</c:v>
                </c:pt>
                <c:pt idx="7836" formatCode="0.00">
                  <c:v>73.214000000000027</c:v>
                </c:pt>
                <c:pt idx="7837" formatCode="0.00">
                  <c:v>73.215000000000003</c:v>
                </c:pt>
                <c:pt idx="7838" formatCode="0.00">
                  <c:v>73.212000000000003</c:v>
                </c:pt>
                <c:pt idx="7839" formatCode="0.00">
                  <c:v>73.206000000000003</c:v>
                </c:pt>
                <c:pt idx="7840" formatCode="0.00">
                  <c:v>73.194999999999993</c:v>
                </c:pt>
                <c:pt idx="7841" formatCode="0.00">
                  <c:v>73.195999999999998</c:v>
                </c:pt>
                <c:pt idx="7842" formatCode="0.00">
                  <c:v>73.203999999999994</c:v>
                </c:pt>
                <c:pt idx="7843" formatCode="0.00">
                  <c:v>73.200999999999993</c:v>
                </c:pt>
                <c:pt idx="7844" formatCode="0.00">
                  <c:v>73.19</c:v>
                </c:pt>
                <c:pt idx="7845" formatCode="0.00">
                  <c:v>73.188000000000002</c:v>
                </c:pt>
                <c:pt idx="7846" formatCode="0.00">
                  <c:v>73.194000000000003</c:v>
                </c:pt>
                <c:pt idx="7847" formatCode="0.00">
                  <c:v>73.194999999999993</c:v>
                </c:pt>
                <c:pt idx="7848" formatCode="0.00">
                  <c:v>73.203999999999994</c:v>
                </c:pt>
                <c:pt idx="7849" formatCode="0.00">
                  <c:v>73.200999999999993</c:v>
                </c:pt>
                <c:pt idx="7850" formatCode="0.00">
                  <c:v>73.2</c:v>
                </c:pt>
                <c:pt idx="7851" formatCode="0.00">
                  <c:v>73.206000000000003</c:v>
                </c:pt>
                <c:pt idx="7852" formatCode="0.00">
                  <c:v>73.200999999999993</c:v>
                </c:pt>
                <c:pt idx="7853" formatCode="0.00">
                  <c:v>73.206999999999994</c:v>
                </c:pt>
                <c:pt idx="7854" formatCode="0.00">
                  <c:v>73.197000000000003</c:v>
                </c:pt>
                <c:pt idx="7855" formatCode="0.00">
                  <c:v>73.202000000000012</c:v>
                </c:pt>
                <c:pt idx="7856" formatCode="0.00">
                  <c:v>73.191999999999993</c:v>
                </c:pt>
                <c:pt idx="7857" formatCode="0.00">
                  <c:v>73.185999999999979</c:v>
                </c:pt>
                <c:pt idx="7858" formatCode="0.00">
                  <c:v>73.191999999999993</c:v>
                </c:pt>
                <c:pt idx="7859" formatCode="0.00">
                  <c:v>73.191000000000003</c:v>
                </c:pt>
                <c:pt idx="7860" formatCode="0.00">
                  <c:v>73.19</c:v>
                </c:pt>
                <c:pt idx="7861" formatCode="0.00">
                  <c:v>73.19</c:v>
                </c:pt>
                <c:pt idx="7862" formatCode="0.00">
                  <c:v>73.19</c:v>
                </c:pt>
                <c:pt idx="7863" formatCode="0.00">
                  <c:v>73.186999999999998</c:v>
                </c:pt>
                <c:pt idx="7864" formatCode="0.00">
                  <c:v>73.19</c:v>
                </c:pt>
                <c:pt idx="7865" formatCode="0.00">
                  <c:v>73.19</c:v>
                </c:pt>
                <c:pt idx="7866" formatCode="0.00">
                  <c:v>73.186999999999998</c:v>
                </c:pt>
                <c:pt idx="7867" formatCode="0.00">
                  <c:v>73.179999999999978</c:v>
                </c:pt>
                <c:pt idx="7868" formatCode="0.00">
                  <c:v>73.177999999999983</c:v>
                </c:pt>
                <c:pt idx="7869" formatCode="0.00">
                  <c:v>73.191000000000003</c:v>
                </c:pt>
                <c:pt idx="7870" formatCode="0.00">
                  <c:v>73.188000000000002</c:v>
                </c:pt>
                <c:pt idx="7871" formatCode="0.00">
                  <c:v>73.185999999999979</c:v>
                </c:pt>
                <c:pt idx="7872" formatCode="0.00">
                  <c:v>73.183999999999983</c:v>
                </c:pt>
                <c:pt idx="7873" formatCode="0.00">
                  <c:v>73.185000000000002</c:v>
                </c:pt>
                <c:pt idx="7874" formatCode="0.00">
                  <c:v>73.191999999999993</c:v>
                </c:pt>
                <c:pt idx="7875" formatCode="0.00">
                  <c:v>73.192999999999998</c:v>
                </c:pt>
                <c:pt idx="7876" formatCode="0.00">
                  <c:v>73.195999999999998</c:v>
                </c:pt>
                <c:pt idx="7877" formatCode="0.00">
                  <c:v>73.195999999999998</c:v>
                </c:pt>
                <c:pt idx="7878" formatCode="0.00">
                  <c:v>73.2</c:v>
                </c:pt>
                <c:pt idx="7879" formatCode="0.00">
                  <c:v>73.200999999999993</c:v>
                </c:pt>
                <c:pt idx="7880" formatCode="0.00">
                  <c:v>73.215999999999994</c:v>
                </c:pt>
                <c:pt idx="7881" formatCode="0.00">
                  <c:v>73.214000000000027</c:v>
                </c:pt>
                <c:pt idx="7882" formatCode="0.00">
                  <c:v>73.212000000000003</c:v>
                </c:pt>
                <c:pt idx="7883" formatCode="0.00">
                  <c:v>73.221000000000004</c:v>
                </c:pt>
                <c:pt idx="7884" formatCode="0.00">
                  <c:v>73.218999999999994</c:v>
                </c:pt>
                <c:pt idx="7885" formatCode="0.00">
                  <c:v>73.224000000000004</c:v>
                </c:pt>
                <c:pt idx="7886" formatCode="0.00">
                  <c:v>73.224000000000004</c:v>
                </c:pt>
                <c:pt idx="7887" formatCode="0.00">
                  <c:v>73.227000000000004</c:v>
                </c:pt>
                <c:pt idx="7888" formatCode="0.00">
                  <c:v>73.218000000000004</c:v>
                </c:pt>
                <c:pt idx="7889" formatCode="0.00">
                  <c:v>73.225999999999999</c:v>
                </c:pt>
                <c:pt idx="7890" formatCode="0.00">
                  <c:v>73.222999999999999</c:v>
                </c:pt>
                <c:pt idx="7891" formatCode="0.00">
                  <c:v>73.232000000000014</c:v>
                </c:pt>
                <c:pt idx="7892" formatCode="0.00">
                  <c:v>73.23</c:v>
                </c:pt>
                <c:pt idx="7893" formatCode="0.00">
                  <c:v>73.236999999999995</c:v>
                </c:pt>
                <c:pt idx="7894" formatCode="0.00">
                  <c:v>73.232000000000014</c:v>
                </c:pt>
                <c:pt idx="7895" formatCode="0.00">
                  <c:v>73.23</c:v>
                </c:pt>
                <c:pt idx="7896" formatCode="0.00">
                  <c:v>73.232000000000014</c:v>
                </c:pt>
                <c:pt idx="7897" formatCode="0.00">
                  <c:v>73.224999999999994</c:v>
                </c:pt>
                <c:pt idx="7898" formatCode="0.00">
                  <c:v>73.225999999999999</c:v>
                </c:pt>
                <c:pt idx="7899" formatCode="0.00">
                  <c:v>73.224999999999994</c:v>
                </c:pt>
                <c:pt idx="7900" formatCode="0.00">
                  <c:v>73.221000000000004</c:v>
                </c:pt>
                <c:pt idx="7901" formatCode="0.00">
                  <c:v>73.215999999999994</c:v>
                </c:pt>
                <c:pt idx="7902" formatCode="0.00">
                  <c:v>73.22</c:v>
                </c:pt>
                <c:pt idx="7903" formatCode="0.00">
                  <c:v>73.205000000000013</c:v>
                </c:pt>
                <c:pt idx="7904" formatCode="0.00">
                  <c:v>73.206999999999994</c:v>
                </c:pt>
                <c:pt idx="7905" formatCode="0.00">
                  <c:v>73.194999999999993</c:v>
                </c:pt>
                <c:pt idx="7906" formatCode="0.00">
                  <c:v>73.191999999999993</c:v>
                </c:pt>
                <c:pt idx="7907" formatCode="0.00">
                  <c:v>73.194000000000003</c:v>
                </c:pt>
                <c:pt idx="7908" formatCode="0.00">
                  <c:v>73.191999999999993</c:v>
                </c:pt>
                <c:pt idx="7909" formatCode="0.00">
                  <c:v>73.185999999999979</c:v>
                </c:pt>
                <c:pt idx="7910" formatCode="0.00">
                  <c:v>73.188999999999979</c:v>
                </c:pt>
                <c:pt idx="7911" formatCode="0.00">
                  <c:v>73.188999999999979</c:v>
                </c:pt>
                <c:pt idx="7912" formatCode="0.00">
                  <c:v>73.191000000000003</c:v>
                </c:pt>
                <c:pt idx="7913" formatCode="0.00">
                  <c:v>73.180999999999983</c:v>
                </c:pt>
                <c:pt idx="7914" formatCode="0.00">
                  <c:v>73.176999999999978</c:v>
                </c:pt>
                <c:pt idx="7915" formatCode="0.00">
                  <c:v>73.169999999999987</c:v>
                </c:pt>
                <c:pt idx="7916" formatCode="0.00">
                  <c:v>73.175999999999988</c:v>
                </c:pt>
                <c:pt idx="7917" formatCode="0.00">
                  <c:v>73.164000000000001</c:v>
                </c:pt>
                <c:pt idx="7918" formatCode="0.00">
                  <c:v>73.165999999999983</c:v>
                </c:pt>
                <c:pt idx="7919" formatCode="0.00">
                  <c:v>73.168999999999983</c:v>
                </c:pt>
                <c:pt idx="7920" formatCode="0.00">
                  <c:v>73.162999999999982</c:v>
                </c:pt>
                <c:pt idx="7921" formatCode="0.00">
                  <c:v>73.164999999999992</c:v>
                </c:pt>
                <c:pt idx="7922" formatCode="0.00">
                  <c:v>73.156999999999982</c:v>
                </c:pt>
                <c:pt idx="7923" formatCode="0.00">
                  <c:v>73.157999999999987</c:v>
                </c:pt>
                <c:pt idx="7924" formatCode="0.00">
                  <c:v>73.161000000000001</c:v>
                </c:pt>
                <c:pt idx="7925" formatCode="0.00">
                  <c:v>73.16</c:v>
                </c:pt>
                <c:pt idx="7926" formatCode="0.00">
                  <c:v>73.154999999999987</c:v>
                </c:pt>
                <c:pt idx="7927" formatCode="0.00">
                  <c:v>73.144999999999996</c:v>
                </c:pt>
                <c:pt idx="7928" formatCode="0.00">
                  <c:v>73.144000000000005</c:v>
                </c:pt>
                <c:pt idx="7929" formatCode="0.00">
                  <c:v>73.151999999999987</c:v>
                </c:pt>
                <c:pt idx="7930" formatCode="0.00">
                  <c:v>73.149000000000001</c:v>
                </c:pt>
                <c:pt idx="7931" formatCode="0.00">
                  <c:v>73.146000000000001</c:v>
                </c:pt>
                <c:pt idx="7932" formatCode="0.00">
                  <c:v>73.144999999999996</c:v>
                </c:pt>
                <c:pt idx="7933" formatCode="0.00">
                  <c:v>73.146000000000001</c:v>
                </c:pt>
                <c:pt idx="7934" formatCode="0.00">
                  <c:v>73.141999999999996</c:v>
                </c:pt>
                <c:pt idx="7935" formatCode="0.00">
                  <c:v>73.141999999999996</c:v>
                </c:pt>
                <c:pt idx="7936" formatCode="0.00">
                  <c:v>73.146000000000001</c:v>
                </c:pt>
                <c:pt idx="7937" formatCode="0.00">
                  <c:v>73.137999999999991</c:v>
                </c:pt>
                <c:pt idx="7938" formatCode="0.00">
                  <c:v>73.131999999999991</c:v>
                </c:pt>
                <c:pt idx="7939" formatCode="0.00">
                  <c:v>73.135999999999981</c:v>
                </c:pt>
                <c:pt idx="7940" formatCode="0.00">
                  <c:v>73.126999999999981</c:v>
                </c:pt>
                <c:pt idx="7941" formatCode="0.00">
                  <c:v>73.131999999999991</c:v>
                </c:pt>
                <c:pt idx="7942" formatCode="0.00">
                  <c:v>73.13</c:v>
                </c:pt>
                <c:pt idx="7943" formatCode="0.00">
                  <c:v>73.119</c:v>
                </c:pt>
                <c:pt idx="7944" formatCode="0.00">
                  <c:v>73.114999999999995</c:v>
                </c:pt>
                <c:pt idx="7945" formatCode="0.00">
                  <c:v>73.11999999999999</c:v>
                </c:pt>
                <c:pt idx="7946" formatCode="0.00">
                  <c:v>73.114999999999995</c:v>
                </c:pt>
                <c:pt idx="7947" formatCode="0.00">
                  <c:v>73.117000000000004</c:v>
                </c:pt>
                <c:pt idx="7948" formatCode="0.00">
                  <c:v>73.11</c:v>
                </c:pt>
                <c:pt idx="7949" formatCode="0.00">
                  <c:v>73.114000000000004</c:v>
                </c:pt>
                <c:pt idx="7950" formatCode="0.00">
                  <c:v>73.114000000000004</c:v>
                </c:pt>
                <c:pt idx="7951" formatCode="0.00">
                  <c:v>73.111000000000004</c:v>
                </c:pt>
                <c:pt idx="7952" formatCode="0.00">
                  <c:v>73.11</c:v>
                </c:pt>
                <c:pt idx="7953" formatCode="0.00">
                  <c:v>73.10899999999998</c:v>
                </c:pt>
                <c:pt idx="7954" formatCode="0.00">
                  <c:v>73.111999999999995</c:v>
                </c:pt>
                <c:pt idx="7955" formatCode="0.00">
                  <c:v>73.111000000000004</c:v>
                </c:pt>
                <c:pt idx="7956" formatCode="0.00">
                  <c:v>73.113</c:v>
                </c:pt>
                <c:pt idx="7957" formatCode="0.00">
                  <c:v>73.117000000000004</c:v>
                </c:pt>
                <c:pt idx="7958" formatCode="0.00">
                  <c:v>73.119</c:v>
                </c:pt>
                <c:pt idx="7959" formatCode="0.00">
                  <c:v>73.120999999999981</c:v>
                </c:pt>
                <c:pt idx="7960" formatCode="0.00">
                  <c:v>73.114000000000004</c:v>
                </c:pt>
                <c:pt idx="7961" formatCode="0.00">
                  <c:v>73.124999999999986</c:v>
                </c:pt>
                <c:pt idx="7962" formatCode="0.00">
                  <c:v>73.128999999999948</c:v>
                </c:pt>
                <c:pt idx="7963" formatCode="0.00">
                  <c:v>73.13</c:v>
                </c:pt>
                <c:pt idx="7964" formatCode="0.00">
                  <c:v>73.134</c:v>
                </c:pt>
                <c:pt idx="7965" formatCode="0.00">
                  <c:v>73.134</c:v>
                </c:pt>
                <c:pt idx="7966" formatCode="0.00">
                  <c:v>73.14</c:v>
                </c:pt>
                <c:pt idx="7967" formatCode="0.00">
                  <c:v>73.131</c:v>
                </c:pt>
                <c:pt idx="7968" formatCode="0.00">
                  <c:v>73.128999999999948</c:v>
                </c:pt>
                <c:pt idx="7969" formatCode="0.00">
                  <c:v>73.132999999999981</c:v>
                </c:pt>
                <c:pt idx="7970" formatCode="0.00">
                  <c:v>73.131</c:v>
                </c:pt>
                <c:pt idx="7971" formatCode="0.00">
                  <c:v>73.127999999999986</c:v>
                </c:pt>
                <c:pt idx="7972" formatCode="0.00">
                  <c:v>73.131</c:v>
                </c:pt>
                <c:pt idx="7973" formatCode="0.00">
                  <c:v>73.117999999999995</c:v>
                </c:pt>
                <c:pt idx="7974" formatCode="0.00">
                  <c:v>73.114000000000004</c:v>
                </c:pt>
                <c:pt idx="7975" formatCode="0.00">
                  <c:v>73.116</c:v>
                </c:pt>
                <c:pt idx="7976" formatCode="0.00">
                  <c:v>73.114999999999995</c:v>
                </c:pt>
                <c:pt idx="7977" formatCode="0.00">
                  <c:v>73.111000000000004</c:v>
                </c:pt>
                <c:pt idx="7978" formatCode="0.00">
                  <c:v>73.10799999999999</c:v>
                </c:pt>
                <c:pt idx="7979" formatCode="0.00">
                  <c:v>73.111000000000004</c:v>
                </c:pt>
                <c:pt idx="7980" formatCode="0.00">
                  <c:v>73.117999999999995</c:v>
                </c:pt>
                <c:pt idx="7981" formatCode="0.00">
                  <c:v>73.116</c:v>
                </c:pt>
                <c:pt idx="7982" formatCode="0.00">
                  <c:v>73.111000000000004</c:v>
                </c:pt>
                <c:pt idx="7983" formatCode="0.00">
                  <c:v>73.111999999999995</c:v>
                </c:pt>
                <c:pt idx="7984" formatCode="0.00">
                  <c:v>73.113</c:v>
                </c:pt>
                <c:pt idx="7985" formatCode="0.00">
                  <c:v>73.117999999999995</c:v>
                </c:pt>
                <c:pt idx="7986" formatCode="0.00">
                  <c:v>73.113</c:v>
                </c:pt>
                <c:pt idx="7987" formatCode="0.00">
                  <c:v>73.116</c:v>
                </c:pt>
                <c:pt idx="7988" formatCode="0.00">
                  <c:v>73.10899999999998</c:v>
                </c:pt>
                <c:pt idx="7989" formatCode="0.00">
                  <c:v>73.117999999999995</c:v>
                </c:pt>
                <c:pt idx="7990" formatCode="0.00">
                  <c:v>73.117999999999995</c:v>
                </c:pt>
                <c:pt idx="7991" formatCode="0.00">
                  <c:v>73.113</c:v>
                </c:pt>
                <c:pt idx="7992" formatCode="0.00">
                  <c:v>73.10799999999999</c:v>
                </c:pt>
                <c:pt idx="7993" formatCode="0.00">
                  <c:v>73.11</c:v>
                </c:pt>
                <c:pt idx="7994" formatCode="0.00">
                  <c:v>73.10799999999999</c:v>
                </c:pt>
                <c:pt idx="7995" formatCode="0.00">
                  <c:v>73.098000000000013</c:v>
                </c:pt>
                <c:pt idx="7996" formatCode="0.00">
                  <c:v>73.103999999999999</c:v>
                </c:pt>
                <c:pt idx="7997" formatCode="0.00">
                  <c:v>73.10799999999999</c:v>
                </c:pt>
                <c:pt idx="7998" formatCode="0.00">
                  <c:v>73.099000000000004</c:v>
                </c:pt>
                <c:pt idx="7999" formatCode="0.00">
                  <c:v>73.099000000000004</c:v>
                </c:pt>
                <c:pt idx="8000" formatCode="0.00">
                  <c:v>73.093000000000004</c:v>
                </c:pt>
                <c:pt idx="8001" formatCode="0.00">
                  <c:v>73.099000000000004</c:v>
                </c:pt>
                <c:pt idx="8002" formatCode="0.00">
                  <c:v>73.092000000000013</c:v>
                </c:pt>
                <c:pt idx="8003" formatCode="0.00">
                  <c:v>73.093999999999994</c:v>
                </c:pt>
                <c:pt idx="8004" formatCode="0.00">
                  <c:v>73.081000000000003</c:v>
                </c:pt>
                <c:pt idx="8005" formatCode="0.00">
                  <c:v>73.088999999999999</c:v>
                </c:pt>
                <c:pt idx="8006" formatCode="0.00">
                  <c:v>73.09</c:v>
                </c:pt>
                <c:pt idx="8007" formatCode="0.00">
                  <c:v>73.087999999999994</c:v>
                </c:pt>
                <c:pt idx="8008" formatCode="0.00">
                  <c:v>73.092000000000013</c:v>
                </c:pt>
                <c:pt idx="8009" formatCode="0.00">
                  <c:v>73.093999999999994</c:v>
                </c:pt>
                <c:pt idx="8010" formatCode="0.00">
                  <c:v>73.096999999999994</c:v>
                </c:pt>
                <c:pt idx="8011" formatCode="0.00">
                  <c:v>73.10499999999999</c:v>
                </c:pt>
                <c:pt idx="8012" formatCode="0.00">
                  <c:v>73.10199999999999</c:v>
                </c:pt>
                <c:pt idx="8013" formatCode="0.00">
                  <c:v>73.11</c:v>
                </c:pt>
                <c:pt idx="8014" formatCode="0.00">
                  <c:v>73.126999999999981</c:v>
                </c:pt>
                <c:pt idx="8015" formatCode="0.00">
                  <c:v>73.125999999999948</c:v>
                </c:pt>
                <c:pt idx="8016" formatCode="0.00">
                  <c:v>73.122999999999948</c:v>
                </c:pt>
                <c:pt idx="8017" formatCode="0.00">
                  <c:v>73.13</c:v>
                </c:pt>
                <c:pt idx="8018" formatCode="0.00">
                  <c:v>73.141000000000005</c:v>
                </c:pt>
                <c:pt idx="8019" formatCode="0.00">
                  <c:v>73.149999999999991</c:v>
                </c:pt>
                <c:pt idx="8020" formatCode="0.00">
                  <c:v>73.141999999999996</c:v>
                </c:pt>
                <c:pt idx="8021" formatCode="0.00">
                  <c:v>73.147000000000006</c:v>
                </c:pt>
                <c:pt idx="8022" formatCode="0.00">
                  <c:v>73.161000000000001</c:v>
                </c:pt>
                <c:pt idx="8023" formatCode="0.00">
                  <c:v>73.171999999999983</c:v>
                </c:pt>
                <c:pt idx="8024" formatCode="0.00">
                  <c:v>73.165999999999983</c:v>
                </c:pt>
                <c:pt idx="8025" formatCode="0.00">
                  <c:v>73.179999999999978</c:v>
                </c:pt>
                <c:pt idx="8026" formatCode="0.00">
                  <c:v>73.176999999999978</c:v>
                </c:pt>
                <c:pt idx="8027" formatCode="0.00">
                  <c:v>73.178999999999988</c:v>
                </c:pt>
                <c:pt idx="8028" formatCode="0.00">
                  <c:v>73.172999999999988</c:v>
                </c:pt>
                <c:pt idx="8029" formatCode="0.00">
                  <c:v>73.179999999999978</c:v>
                </c:pt>
                <c:pt idx="8030" formatCode="0.00">
                  <c:v>73.178999999999988</c:v>
                </c:pt>
                <c:pt idx="8031" formatCode="0.00">
                  <c:v>73.182000000000002</c:v>
                </c:pt>
                <c:pt idx="8032" formatCode="0.00">
                  <c:v>73.188000000000002</c:v>
                </c:pt>
                <c:pt idx="8033" formatCode="0.00">
                  <c:v>73.183999999999983</c:v>
                </c:pt>
                <c:pt idx="8034" formatCode="0.00">
                  <c:v>73.194000000000003</c:v>
                </c:pt>
                <c:pt idx="8035" formatCode="0.00">
                  <c:v>73.182000000000002</c:v>
                </c:pt>
                <c:pt idx="8036" formatCode="0.00">
                  <c:v>73.183999999999983</c:v>
                </c:pt>
                <c:pt idx="8037" formatCode="0.00">
                  <c:v>73.180999999999983</c:v>
                </c:pt>
                <c:pt idx="8038" formatCode="0.00">
                  <c:v>73.182000000000002</c:v>
                </c:pt>
                <c:pt idx="8039" formatCode="0.00">
                  <c:v>73.182999999999979</c:v>
                </c:pt>
                <c:pt idx="8040" formatCode="0.00">
                  <c:v>73.177999999999983</c:v>
                </c:pt>
                <c:pt idx="8041" formatCode="0.00">
                  <c:v>73.174999999999983</c:v>
                </c:pt>
                <c:pt idx="8042" formatCode="0.00">
                  <c:v>73.171999999999983</c:v>
                </c:pt>
                <c:pt idx="8043" formatCode="0.00">
                  <c:v>73.179999999999978</c:v>
                </c:pt>
                <c:pt idx="8044" formatCode="0.00">
                  <c:v>73.172999999999988</c:v>
                </c:pt>
                <c:pt idx="8045" formatCode="0.00">
                  <c:v>73.167999999999992</c:v>
                </c:pt>
                <c:pt idx="8046" formatCode="0.00">
                  <c:v>73.175999999999988</c:v>
                </c:pt>
                <c:pt idx="8047" formatCode="0.00">
                  <c:v>73.172999999999988</c:v>
                </c:pt>
                <c:pt idx="8048" formatCode="0.00">
                  <c:v>73.168999999999983</c:v>
                </c:pt>
                <c:pt idx="8049" formatCode="0.00">
                  <c:v>73.164000000000001</c:v>
                </c:pt>
                <c:pt idx="8050" formatCode="0.00">
                  <c:v>73.167999999999992</c:v>
                </c:pt>
                <c:pt idx="8051" formatCode="0.00">
                  <c:v>73.16</c:v>
                </c:pt>
                <c:pt idx="8052" formatCode="0.00">
                  <c:v>73.169999999999987</c:v>
                </c:pt>
                <c:pt idx="8053" formatCode="0.00">
                  <c:v>73.151999999999987</c:v>
                </c:pt>
                <c:pt idx="8054" formatCode="0.00">
                  <c:v>73.16</c:v>
                </c:pt>
                <c:pt idx="8055" formatCode="0.00">
                  <c:v>73.161000000000001</c:v>
                </c:pt>
                <c:pt idx="8056" formatCode="0.00">
                  <c:v>73.161999999999992</c:v>
                </c:pt>
                <c:pt idx="8057" formatCode="0.00">
                  <c:v>73.167000000000002</c:v>
                </c:pt>
                <c:pt idx="8058" formatCode="0.00">
                  <c:v>73.161000000000001</c:v>
                </c:pt>
                <c:pt idx="8059" formatCode="0.00">
                  <c:v>73.149999999999991</c:v>
                </c:pt>
                <c:pt idx="8060" formatCode="0.00">
                  <c:v>73.162999999999982</c:v>
                </c:pt>
                <c:pt idx="8061" formatCode="0.00">
                  <c:v>73.144999999999996</c:v>
                </c:pt>
                <c:pt idx="8062" formatCode="0.00">
                  <c:v>73.144000000000005</c:v>
                </c:pt>
                <c:pt idx="8063" formatCode="0.00">
                  <c:v>73.144000000000005</c:v>
                </c:pt>
                <c:pt idx="8064" formatCode="0.00">
                  <c:v>73.149999999999991</c:v>
                </c:pt>
                <c:pt idx="8065" formatCode="0.00">
                  <c:v>73.141000000000005</c:v>
                </c:pt>
                <c:pt idx="8066" formatCode="0.00">
                  <c:v>73.126999999999981</c:v>
                </c:pt>
                <c:pt idx="8067" formatCode="0.00">
                  <c:v>73.14</c:v>
                </c:pt>
                <c:pt idx="8068" formatCode="0.00">
                  <c:v>73.131</c:v>
                </c:pt>
                <c:pt idx="8069" formatCode="0.00">
                  <c:v>73.135999999999981</c:v>
                </c:pt>
                <c:pt idx="8070" formatCode="0.00">
                  <c:v>73.127999999999986</c:v>
                </c:pt>
                <c:pt idx="8071" formatCode="0.00">
                  <c:v>73.134</c:v>
                </c:pt>
                <c:pt idx="8072" formatCode="0.00">
                  <c:v>73.121999999999986</c:v>
                </c:pt>
                <c:pt idx="8073" formatCode="0.00">
                  <c:v>73.126999999999981</c:v>
                </c:pt>
                <c:pt idx="8074" formatCode="0.00">
                  <c:v>73.125999999999948</c:v>
                </c:pt>
                <c:pt idx="8075" formatCode="0.00">
                  <c:v>73.116</c:v>
                </c:pt>
                <c:pt idx="8076" formatCode="0.00">
                  <c:v>73.121999999999986</c:v>
                </c:pt>
                <c:pt idx="8077" formatCode="0.00">
                  <c:v>73.124999999999986</c:v>
                </c:pt>
                <c:pt idx="8078" formatCode="0.00">
                  <c:v>73.127999999999986</c:v>
                </c:pt>
                <c:pt idx="8079" formatCode="0.00">
                  <c:v>73.127999999999986</c:v>
                </c:pt>
                <c:pt idx="8080" formatCode="0.00">
                  <c:v>73.14</c:v>
                </c:pt>
                <c:pt idx="8081" formatCode="0.00">
                  <c:v>73.138999999999982</c:v>
                </c:pt>
                <c:pt idx="8082" formatCode="0.00">
                  <c:v>73.14</c:v>
                </c:pt>
                <c:pt idx="8083" formatCode="0.00">
                  <c:v>73.132999999999981</c:v>
                </c:pt>
                <c:pt idx="8084" formatCode="0.00">
                  <c:v>73.134999999999991</c:v>
                </c:pt>
                <c:pt idx="8085" formatCode="0.00">
                  <c:v>73.134999999999991</c:v>
                </c:pt>
                <c:pt idx="8086" formatCode="0.00">
                  <c:v>73.135999999999981</c:v>
                </c:pt>
                <c:pt idx="8087" formatCode="0.00">
                  <c:v>73.131999999999991</c:v>
                </c:pt>
                <c:pt idx="8088" formatCode="0.00">
                  <c:v>73.13</c:v>
                </c:pt>
                <c:pt idx="8089" formatCode="0.00">
                  <c:v>73.128999999999948</c:v>
                </c:pt>
                <c:pt idx="8090" formatCode="0.00">
                  <c:v>73.131</c:v>
                </c:pt>
                <c:pt idx="8091" formatCode="0.00">
                  <c:v>73.123999999999981</c:v>
                </c:pt>
                <c:pt idx="8092" formatCode="0.00">
                  <c:v>73.13</c:v>
                </c:pt>
                <c:pt idx="8093" formatCode="0.00">
                  <c:v>73.137</c:v>
                </c:pt>
                <c:pt idx="8094" formatCode="0.00">
                  <c:v>73.137999999999991</c:v>
                </c:pt>
                <c:pt idx="8095" formatCode="0.00">
                  <c:v>73.137</c:v>
                </c:pt>
                <c:pt idx="8096" formatCode="0.00">
                  <c:v>73.134999999999991</c:v>
                </c:pt>
                <c:pt idx="8097" formatCode="0.00">
                  <c:v>73.135999999999981</c:v>
                </c:pt>
                <c:pt idx="8098" formatCode="0.00">
                  <c:v>73.135999999999981</c:v>
                </c:pt>
                <c:pt idx="8099" formatCode="0.00">
                  <c:v>73.144999999999996</c:v>
                </c:pt>
                <c:pt idx="8100" formatCode="0.00">
                  <c:v>73.135999999999981</c:v>
                </c:pt>
                <c:pt idx="8101" formatCode="0.00">
                  <c:v>73.137999999999991</c:v>
                </c:pt>
                <c:pt idx="8102" formatCode="0.00">
                  <c:v>73.134</c:v>
                </c:pt>
                <c:pt idx="8103" formatCode="0.00">
                  <c:v>73.121999999999986</c:v>
                </c:pt>
                <c:pt idx="8104" formatCode="0.00">
                  <c:v>73.11999999999999</c:v>
                </c:pt>
                <c:pt idx="8105" formatCode="0.00">
                  <c:v>73.124999999999986</c:v>
                </c:pt>
                <c:pt idx="8106" formatCode="0.00">
                  <c:v>73.125999999999948</c:v>
                </c:pt>
                <c:pt idx="8107" formatCode="0.00">
                  <c:v>73.128999999999948</c:v>
                </c:pt>
                <c:pt idx="8108" formatCode="0.00">
                  <c:v>73.131999999999991</c:v>
                </c:pt>
                <c:pt idx="8109" formatCode="0.00">
                  <c:v>73.137</c:v>
                </c:pt>
                <c:pt idx="8110" formatCode="0.00">
                  <c:v>73.134999999999991</c:v>
                </c:pt>
                <c:pt idx="8111" formatCode="0.00">
                  <c:v>73.138999999999982</c:v>
                </c:pt>
                <c:pt idx="8112" formatCode="0.00">
                  <c:v>73.144999999999996</c:v>
                </c:pt>
                <c:pt idx="8113" formatCode="0.00">
                  <c:v>73.14</c:v>
                </c:pt>
                <c:pt idx="8114" formatCode="0.00">
                  <c:v>73.14</c:v>
                </c:pt>
                <c:pt idx="8115" formatCode="0.00">
                  <c:v>73.146000000000001</c:v>
                </c:pt>
                <c:pt idx="8116" formatCode="0.00">
                  <c:v>73.146000000000001</c:v>
                </c:pt>
                <c:pt idx="8117" formatCode="0.00">
                  <c:v>73.147000000000006</c:v>
                </c:pt>
                <c:pt idx="8118" formatCode="0.00">
                  <c:v>73.141000000000005</c:v>
                </c:pt>
                <c:pt idx="8119" formatCode="0.00">
                  <c:v>73.141000000000005</c:v>
                </c:pt>
                <c:pt idx="8120" formatCode="0.00">
                  <c:v>73.135999999999981</c:v>
                </c:pt>
                <c:pt idx="8121" formatCode="0.00">
                  <c:v>73.134</c:v>
                </c:pt>
                <c:pt idx="8122" formatCode="0.00">
                  <c:v>73.137</c:v>
                </c:pt>
                <c:pt idx="8123" formatCode="0.00">
                  <c:v>73.132999999999981</c:v>
                </c:pt>
                <c:pt idx="8124" formatCode="0.00">
                  <c:v>73.138999999999982</c:v>
                </c:pt>
                <c:pt idx="8125" formatCode="0.00">
                  <c:v>73.138999999999982</c:v>
                </c:pt>
                <c:pt idx="8126" formatCode="0.00">
                  <c:v>73.138999999999982</c:v>
                </c:pt>
                <c:pt idx="8127" formatCode="0.00">
                  <c:v>73.138999999999982</c:v>
                </c:pt>
                <c:pt idx="8128" formatCode="0.00">
                  <c:v>73.141999999999996</c:v>
                </c:pt>
                <c:pt idx="8129" formatCode="0.00">
                  <c:v>73.141000000000005</c:v>
                </c:pt>
                <c:pt idx="8130" formatCode="0.00">
                  <c:v>73.134999999999991</c:v>
                </c:pt>
                <c:pt idx="8131" formatCode="0.00">
                  <c:v>73.144000000000005</c:v>
                </c:pt>
                <c:pt idx="8132" formatCode="0.00">
                  <c:v>73.137</c:v>
                </c:pt>
                <c:pt idx="8133" formatCode="0.00">
                  <c:v>73.135999999999981</c:v>
                </c:pt>
                <c:pt idx="8134" formatCode="0.00">
                  <c:v>73.134</c:v>
                </c:pt>
                <c:pt idx="8135" formatCode="0.00">
                  <c:v>73.138999999999982</c:v>
                </c:pt>
                <c:pt idx="8136" formatCode="0.00">
                  <c:v>73.143000000000001</c:v>
                </c:pt>
                <c:pt idx="8137" formatCode="0.00">
                  <c:v>73.138999999999982</c:v>
                </c:pt>
                <c:pt idx="8138" formatCode="0.00">
                  <c:v>73.146000000000001</c:v>
                </c:pt>
                <c:pt idx="8139" formatCode="0.00">
                  <c:v>73.147000000000006</c:v>
                </c:pt>
                <c:pt idx="8140" formatCode="0.00">
                  <c:v>73.147000000000006</c:v>
                </c:pt>
                <c:pt idx="8141" formatCode="0.00">
                  <c:v>73.144999999999996</c:v>
                </c:pt>
                <c:pt idx="8142" formatCode="0.00">
                  <c:v>73.146000000000001</c:v>
                </c:pt>
                <c:pt idx="8143" formatCode="0.00">
                  <c:v>73.144999999999996</c:v>
                </c:pt>
                <c:pt idx="8144" formatCode="0.00">
                  <c:v>73.146000000000001</c:v>
                </c:pt>
                <c:pt idx="8145" formatCode="0.00">
                  <c:v>73.14</c:v>
                </c:pt>
                <c:pt idx="8146" formatCode="0.00">
                  <c:v>73.144000000000005</c:v>
                </c:pt>
                <c:pt idx="8147" formatCode="0.00">
                  <c:v>73.137999999999991</c:v>
                </c:pt>
                <c:pt idx="8148" formatCode="0.00">
                  <c:v>73.135999999999981</c:v>
                </c:pt>
                <c:pt idx="8149" formatCode="0.00">
                  <c:v>73.131999999999991</c:v>
                </c:pt>
                <c:pt idx="8150" formatCode="0.00">
                  <c:v>73.135999999999981</c:v>
                </c:pt>
                <c:pt idx="8151" formatCode="0.00">
                  <c:v>73.127999999999986</c:v>
                </c:pt>
                <c:pt idx="8152" formatCode="0.00">
                  <c:v>73.131</c:v>
                </c:pt>
                <c:pt idx="8153" formatCode="0.00">
                  <c:v>73.126999999999981</c:v>
                </c:pt>
                <c:pt idx="8154" formatCode="0.00">
                  <c:v>73.125999999999948</c:v>
                </c:pt>
                <c:pt idx="8155" formatCode="0.00">
                  <c:v>73.127999999999986</c:v>
                </c:pt>
                <c:pt idx="8156" formatCode="0.00">
                  <c:v>73.126999999999981</c:v>
                </c:pt>
                <c:pt idx="8157" formatCode="0.00">
                  <c:v>73.125999999999948</c:v>
                </c:pt>
                <c:pt idx="8158" formatCode="0.00">
                  <c:v>73.117999999999995</c:v>
                </c:pt>
                <c:pt idx="8159" formatCode="0.00">
                  <c:v>73.114000000000004</c:v>
                </c:pt>
                <c:pt idx="8160" formatCode="0.00">
                  <c:v>73.10499999999999</c:v>
                </c:pt>
                <c:pt idx="8161" formatCode="0.00">
                  <c:v>73.099000000000004</c:v>
                </c:pt>
                <c:pt idx="8162" formatCode="0.00">
                  <c:v>73.099000000000004</c:v>
                </c:pt>
                <c:pt idx="8163" formatCode="0.00">
                  <c:v>73.090999999999994</c:v>
                </c:pt>
                <c:pt idx="8164" formatCode="0.00">
                  <c:v>73.090999999999994</c:v>
                </c:pt>
                <c:pt idx="8165" formatCode="0.00">
                  <c:v>73.084000000000003</c:v>
                </c:pt>
                <c:pt idx="8166" formatCode="0.00">
                  <c:v>73.081999999999994</c:v>
                </c:pt>
                <c:pt idx="8167" formatCode="0.00">
                  <c:v>73.082999999999998</c:v>
                </c:pt>
                <c:pt idx="8168" formatCode="0.00">
                  <c:v>73.076999999999998</c:v>
                </c:pt>
                <c:pt idx="8169" formatCode="0.00">
                  <c:v>73.078000000000003</c:v>
                </c:pt>
                <c:pt idx="8170" formatCode="0.00">
                  <c:v>73.076999999999998</c:v>
                </c:pt>
                <c:pt idx="8171" formatCode="0.00">
                  <c:v>73.072000000000003</c:v>
                </c:pt>
                <c:pt idx="8172" formatCode="0.00">
                  <c:v>73.069999999999993</c:v>
                </c:pt>
                <c:pt idx="8173" formatCode="0.00">
                  <c:v>73.057999999999993</c:v>
                </c:pt>
                <c:pt idx="8174" formatCode="0.00">
                  <c:v>73.051999999999992</c:v>
                </c:pt>
                <c:pt idx="8175" formatCode="0.00">
                  <c:v>73.066999999999993</c:v>
                </c:pt>
                <c:pt idx="8176" formatCode="0.00">
                  <c:v>73.058999999999983</c:v>
                </c:pt>
                <c:pt idx="8177" formatCode="0.00">
                  <c:v>73.066000000000003</c:v>
                </c:pt>
                <c:pt idx="8178" formatCode="0.00">
                  <c:v>73.063000000000002</c:v>
                </c:pt>
                <c:pt idx="8179" formatCode="0.00">
                  <c:v>73.057999999999993</c:v>
                </c:pt>
                <c:pt idx="8180" formatCode="0.00">
                  <c:v>73.055999999999983</c:v>
                </c:pt>
                <c:pt idx="8181" formatCode="0.00">
                  <c:v>73.051000000000002</c:v>
                </c:pt>
                <c:pt idx="8182" formatCode="0.00">
                  <c:v>73.05</c:v>
                </c:pt>
                <c:pt idx="8183" formatCode="0.00">
                  <c:v>73.051999999999992</c:v>
                </c:pt>
                <c:pt idx="8184" formatCode="0.00">
                  <c:v>73.05</c:v>
                </c:pt>
                <c:pt idx="8185" formatCode="0.00">
                  <c:v>73.051000000000002</c:v>
                </c:pt>
                <c:pt idx="8186" formatCode="0.00">
                  <c:v>73.048000000000002</c:v>
                </c:pt>
                <c:pt idx="8187" formatCode="0.00">
                  <c:v>73.052999999999983</c:v>
                </c:pt>
                <c:pt idx="8188" formatCode="0.00">
                  <c:v>73.048000000000002</c:v>
                </c:pt>
                <c:pt idx="8189" formatCode="0.00">
                  <c:v>73.037999999999997</c:v>
                </c:pt>
                <c:pt idx="8190" formatCode="0.00">
                  <c:v>73.040999999999997</c:v>
                </c:pt>
                <c:pt idx="8191" formatCode="0.00">
                  <c:v>73.037000000000006</c:v>
                </c:pt>
                <c:pt idx="8192" formatCode="0.00">
                  <c:v>73.033000000000001</c:v>
                </c:pt>
                <c:pt idx="8193" formatCode="0.00">
                  <c:v>73.033000000000001</c:v>
                </c:pt>
                <c:pt idx="8194" formatCode="0.00">
                  <c:v>73.036000000000001</c:v>
                </c:pt>
                <c:pt idx="8195" formatCode="0.00">
                  <c:v>73.027999999999992</c:v>
                </c:pt>
                <c:pt idx="8196" formatCode="0.00">
                  <c:v>73.024999999999991</c:v>
                </c:pt>
                <c:pt idx="8197" formatCode="0.00">
                  <c:v>73.03</c:v>
                </c:pt>
                <c:pt idx="8198" formatCode="0.00">
                  <c:v>73.028999999999982</c:v>
                </c:pt>
                <c:pt idx="8199" formatCode="0.00">
                  <c:v>73.024999999999991</c:v>
                </c:pt>
                <c:pt idx="8200" formatCode="0.00">
                  <c:v>73.028999999999982</c:v>
                </c:pt>
                <c:pt idx="8201" formatCode="0.00">
                  <c:v>73.024999999999991</c:v>
                </c:pt>
                <c:pt idx="8202" formatCode="0.00">
                  <c:v>73.027000000000001</c:v>
                </c:pt>
                <c:pt idx="8203" formatCode="0.00">
                  <c:v>73.021000000000001</c:v>
                </c:pt>
                <c:pt idx="8204" formatCode="0.00">
                  <c:v>73.02</c:v>
                </c:pt>
                <c:pt idx="8205" formatCode="0.00">
                  <c:v>73.025999999999982</c:v>
                </c:pt>
                <c:pt idx="8206" formatCode="0.00">
                  <c:v>73.024000000000001</c:v>
                </c:pt>
                <c:pt idx="8207" formatCode="0.00">
                  <c:v>73.021000000000001</c:v>
                </c:pt>
                <c:pt idx="8208" formatCode="0.00">
                  <c:v>73.022999999999982</c:v>
                </c:pt>
                <c:pt idx="8209" formatCode="0.00">
                  <c:v>73.024000000000001</c:v>
                </c:pt>
                <c:pt idx="8210" formatCode="0.00">
                  <c:v>73.019000000000005</c:v>
                </c:pt>
                <c:pt idx="8211" formatCode="0.00">
                  <c:v>73.021999999999991</c:v>
                </c:pt>
                <c:pt idx="8212" formatCode="0.00">
                  <c:v>73.013999999999996</c:v>
                </c:pt>
                <c:pt idx="8213" formatCode="0.00">
                  <c:v>73.015000000000001</c:v>
                </c:pt>
                <c:pt idx="8214" formatCode="0.00">
                  <c:v>73.015000000000001</c:v>
                </c:pt>
                <c:pt idx="8215" formatCode="0.00">
                  <c:v>73.009</c:v>
                </c:pt>
                <c:pt idx="8216" formatCode="0.00">
                  <c:v>73.009</c:v>
                </c:pt>
                <c:pt idx="8217" formatCode="0.00">
                  <c:v>73.007000000000005</c:v>
                </c:pt>
                <c:pt idx="8218" formatCode="0.00">
                  <c:v>73.001000000000005</c:v>
                </c:pt>
                <c:pt idx="8219" formatCode="0.00">
                  <c:v>73</c:v>
                </c:pt>
                <c:pt idx="8220" formatCode="0.00">
                  <c:v>72.998999999999995</c:v>
                </c:pt>
                <c:pt idx="8221" formatCode="0.00">
                  <c:v>72.998000000000005</c:v>
                </c:pt>
                <c:pt idx="8222" formatCode="0.00">
                  <c:v>72.989999999999995</c:v>
                </c:pt>
                <c:pt idx="8223" formatCode="0.00">
                  <c:v>72.989999999999995</c:v>
                </c:pt>
                <c:pt idx="8224" formatCode="0.00">
                  <c:v>72.994000000000085</c:v>
                </c:pt>
                <c:pt idx="8225" formatCode="0.00">
                  <c:v>72.995000000000005</c:v>
                </c:pt>
                <c:pt idx="8226" formatCode="0.00">
                  <c:v>72.989999999999995</c:v>
                </c:pt>
                <c:pt idx="8227" formatCode="0.00">
                  <c:v>72.995000000000005</c:v>
                </c:pt>
                <c:pt idx="8228" formatCode="0.00">
                  <c:v>72.997000000000085</c:v>
                </c:pt>
                <c:pt idx="8229" formatCode="0.00">
                  <c:v>72.989000000000004</c:v>
                </c:pt>
                <c:pt idx="8230" formatCode="0.00">
                  <c:v>72.988</c:v>
                </c:pt>
                <c:pt idx="8231" formatCode="0.00">
                  <c:v>72.989000000000004</c:v>
                </c:pt>
                <c:pt idx="8232" formatCode="0.00">
                  <c:v>72.983999999999995</c:v>
                </c:pt>
                <c:pt idx="8233" formatCode="0.00">
                  <c:v>72.978999999999999</c:v>
                </c:pt>
                <c:pt idx="8234" formatCode="0.00">
                  <c:v>72.971999999999994</c:v>
                </c:pt>
                <c:pt idx="8235" formatCode="0.00">
                  <c:v>72.974000000000004</c:v>
                </c:pt>
                <c:pt idx="8236" formatCode="0.00">
                  <c:v>72.967000000000027</c:v>
                </c:pt>
                <c:pt idx="8237" formatCode="0.00">
                  <c:v>72.961000000000027</c:v>
                </c:pt>
                <c:pt idx="8238" formatCode="0.00">
                  <c:v>72.968999999999994</c:v>
                </c:pt>
                <c:pt idx="8239" formatCode="0.00">
                  <c:v>72.958000000000013</c:v>
                </c:pt>
                <c:pt idx="8240" formatCode="0.00">
                  <c:v>72.965999999999994</c:v>
                </c:pt>
                <c:pt idx="8241" formatCode="0.00">
                  <c:v>72.962000000000003</c:v>
                </c:pt>
                <c:pt idx="8242" formatCode="0.00">
                  <c:v>72.971000000000004</c:v>
                </c:pt>
                <c:pt idx="8243" formatCode="0.00">
                  <c:v>72.961000000000027</c:v>
                </c:pt>
                <c:pt idx="8244" formatCode="0.00">
                  <c:v>72.971999999999994</c:v>
                </c:pt>
                <c:pt idx="8245" formatCode="0.00">
                  <c:v>72.968999999999994</c:v>
                </c:pt>
                <c:pt idx="8246" formatCode="0.00">
                  <c:v>72.968000000000004</c:v>
                </c:pt>
                <c:pt idx="8247" formatCode="0.00">
                  <c:v>72.971999999999994</c:v>
                </c:pt>
                <c:pt idx="8248" formatCode="0.00">
                  <c:v>72.972999999999999</c:v>
                </c:pt>
                <c:pt idx="8249" formatCode="0.00">
                  <c:v>72.972999999999999</c:v>
                </c:pt>
                <c:pt idx="8250" formatCode="0.00">
                  <c:v>72.974000000000004</c:v>
                </c:pt>
                <c:pt idx="8251" formatCode="0.00">
                  <c:v>72.972999999999999</c:v>
                </c:pt>
                <c:pt idx="8252" formatCode="0.00">
                  <c:v>72.959000000000003</c:v>
                </c:pt>
                <c:pt idx="8253" formatCode="0.00">
                  <c:v>72.965999999999994</c:v>
                </c:pt>
                <c:pt idx="8254" formatCode="0.00">
                  <c:v>72.965000000000003</c:v>
                </c:pt>
                <c:pt idx="8255" formatCode="0.00">
                  <c:v>72.961000000000027</c:v>
                </c:pt>
                <c:pt idx="8256" formatCode="0.00">
                  <c:v>72.97</c:v>
                </c:pt>
                <c:pt idx="8257" formatCode="0.00">
                  <c:v>72.959000000000003</c:v>
                </c:pt>
                <c:pt idx="8258" formatCode="0.00">
                  <c:v>72.962999999999994</c:v>
                </c:pt>
                <c:pt idx="8259" formatCode="0.00">
                  <c:v>72.958000000000013</c:v>
                </c:pt>
                <c:pt idx="8260" formatCode="0.00">
                  <c:v>72.950999999999993</c:v>
                </c:pt>
                <c:pt idx="8261" formatCode="0.00">
                  <c:v>72.95</c:v>
                </c:pt>
                <c:pt idx="8262" formatCode="0.00">
                  <c:v>72.950999999999993</c:v>
                </c:pt>
                <c:pt idx="8263" formatCode="0.00">
                  <c:v>72.947000000000088</c:v>
                </c:pt>
                <c:pt idx="8264" formatCode="0.00">
                  <c:v>72.952000000000012</c:v>
                </c:pt>
                <c:pt idx="8265" formatCode="0.00">
                  <c:v>72.947000000000088</c:v>
                </c:pt>
                <c:pt idx="8266" formatCode="0.00">
                  <c:v>72.95</c:v>
                </c:pt>
                <c:pt idx="8267" formatCode="0.00">
                  <c:v>72.95</c:v>
                </c:pt>
                <c:pt idx="8268" formatCode="0.00">
                  <c:v>72.95</c:v>
                </c:pt>
                <c:pt idx="8269" formatCode="0.00">
                  <c:v>72.947000000000088</c:v>
                </c:pt>
                <c:pt idx="8270" formatCode="0.00">
                  <c:v>72.949000000000026</c:v>
                </c:pt>
                <c:pt idx="8271" formatCode="0.00">
                  <c:v>72.95</c:v>
                </c:pt>
                <c:pt idx="8272" formatCode="0.00">
                  <c:v>72.945000000000007</c:v>
                </c:pt>
                <c:pt idx="8273" formatCode="0.00">
                  <c:v>72.949000000000026</c:v>
                </c:pt>
                <c:pt idx="8274" formatCode="0.00">
                  <c:v>72.944000000000116</c:v>
                </c:pt>
                <c:pt idx="8275" formatCode="0.00">
                  <c:v>72.940000000000026</c:v>
                </c:pt>
                <c:pt idx="8276" formatCode="0.00">
                  <c:v>72.946000000000026</c:v>
                </c:pt>
                <c:pt idx="8277" formatCode="0.00">
                  <c:v>72.936000000000007</c:v>
                </c:pt>
                <c:pt idx="8278" formatCode="0.00">
                  <c:v>72.938999999999993</c:v>
                </c:pt>
                <c:pt idx="8279" formatCode="0.00">
                  <c:v>72.930000000000007</c:v>
                </c:pt>
                <c:pt idx="8280" formatCode="0.00">
                  <c:v>72.933000000000007</c:v>
                </c:pt>
                <c:pt idx="8281" formatCode="0.00">
                  <c:v>72.938000000000002</c:v>
                </c:pt>
                <c:pt idx="8282" formatCode="0.00">
                  <c:v>72.944000000000116</c:v>
                </c:pt>
                <c:pt idx="8283" formatCode="0.00">
                  <c:v>72.937000000000026</c:v>
                </c:pt>
                <c:pt idx="8284" formatCode="0.00">
                  <c:v>72.943000000000026</c:v>
                </c:pt>
                <c:pt idx="8285" formatCode="0.00">
                  <c:v>72.933000000000007</c:v>
                </c:pt>
                <c:pt idx="8286" formatCode="0.00">
                  <c:v>72.933999999999997</c:v>
                </c:pt>
                <c:pt idx="8287" formatCode="0.00">
                  <c:v>72.933999999999997</c:v>
                </c:pt>
                <c:pt idx="8288" formatCode="0.00">
                  <c:v>72.937000000000026</c:v>
                </c:pt>
                <c:pt idx="8289" formatCode="0.00">
                  <c:v>72.929000000000002</c:v>
                </c:pt>
                <c:pt idx="8290" formatCode="0.00">
                  <c:v>72.921000000000006</c:v>
                </c:pt>
                <c:pt idx="8291" formatCode="0.00">
                  <c:v>72.933000000000007</c:v>
                </c:pt>
                <c:pt idx="8292" formatCode="0.00">
                  <c:v>72.929000000000002</c:v>
                </c:pt>
                <c:pt idx="8293" formatCode="0.00">
                  <c:v>72.938999999999993</c:v>
                </c:pt>
                <c:pt idx="8294" formatCode="0.00">
                  <c:v>72.938999999999993</c:v>
                </c:pt>
                <c:pt idx="8295" formatCode="0.00">
                  <c:v>72.935000000000002</c:v>
                </c:pt>
                <c:pt idx="8296" formatCode="0.00">
                  <c:v>72.935000000000002</c:v>
                </c:pt>
                <c:pt idx="8297" formatCode="0.00">
                  <c:v>72.929000000000002</c:v>
                </c:pt>
                <c:pt idx="8298" formatCode="0.00">
                  <c:v>72.929000000000002</c:v>
                </c:pt>
                <c:pt idx="8299" formatCode="0.00">
                  <c:v>72.924999999999997</c:v>
                </c:pt>
                <c:pt idx="8300" formatCode="0.00">
                  <c:v>72.926000000000002</c:v>
                </c:pt>
                <c:pt idx="8301" formatCode="0.00">
                  <c:v>72.924000000000007</c:v>
                </c:pt>
                <c:pt idx="8302" formatCode="0.00">
                  <c:v>72.938000000000002</c:v>
                </c:pt>
                <c:pt idx="8303" formatCode="0.00">
                  <c:v>72.942000000000007</c:v>
                </c:pt>
                <c:pt idx="8304" formatCode="0.00">
                  <c:v>72.946000000000026</c:v>
                </c:pt>
                <c:pt idx="8305" formatCode="0.00">
                  <c:v>72.953999999999994</c:v>
                </c:pt>
                <c:pt idx="8306" formatCode="0.00">
                  <c:v>72.946000000000026</c:v>
                </c:pt>
                <c:pt idx="8307" formatCode="0.00">
                  <c:v>72.955000000000013</c:v>
                </c:pt>
                <c:pt idx="8308" formatCode="0.00">
                  <c:v>72.947000000000088</c:v>
                </c:pt>
                <c:pt idx="8309" formatCode="0.00">
                  <c:v>72.945000000000007</c:v>
                </c:pt>
                <c:pt idx="8310" formatCode="0.00">
                  <c:v>72.950999999999993</c:v>
                </c:pt>
                <c:pt idx="8311" formatCode="0.00">
                  <c:v>72.956000000000003</c:v>
                </c:pt>
                <c:pt idx="8312" formatCode="0.00">
                  <c:v>72.948000000000022</c:v>
                </c:pt>
                <c:pt idx="8313" formatCode="0.00">
                  <c:v>72.953999999999994</c:v>
                </c:pt>
                <c:pt idx="8314" formatCode="0.00">
                  <c:v>72.950999999999993</c:v>
                </c:pt>
                <c:pt idx="8315" formatCode="0.00">
                  <c:v>72.95</c:v>
                </c:pt>
                <c:pt idx="8316" formatCode="0.00">
                  <c:v>72.956999999999994</c:v>
                </c:pt>
                <c:pt idx="8317" formatCode="0.00">
                  <c:v>72.958000000000013</c:v>
                </c:pt>
                <c:pt idx="8318" formatCode="0.00">
                  <c:v>72.959000000000003</c:v>
                </c:pt>
                <c:pt idx="8319" formatCode="0.00">
                  <c:v>72.950999999999993</c:v>
                </c:pt>
                <c:pt idx="8320" formatCode="0.00">
                  <c:v>72.962000000000003</c:v>
                </c:pt>
                <c:pt idx="8321" formatCode="0.00">
                  <c:v>72.959000000000003</c:v>
                </c:pt>
                <c:pt idx="8322" formatCode="0.00">
                  <c:v>72.956000000000003</c:v>
                </c:pt>
                <c:pt idx="8323" formatCode="0.00">
                  <c:v>72.959000000000003</c:v>
                </c:pt>
                <c:pt idx="8324" formatCode="0.00">
                  <c:v>72.953999999999994</c:v>
                </c:pt>
                <c:pt idx="8325" formatCode="0.00">
                  <c:v>72.958000000000013</c:v>
                </c:pt>
                <c:pt idx="8326" formatCode="0.00">
                  <c:v>72.958000000000013</c:v>
                </c:pt>
                <c:pt idx="8327" formatCode="0.00">
                  <c:v>72.964000000000027</c:v>
                </c:pt>
                <c:pt idx="8328" formatCode="0.00">
                  <c:v>72.962999999999994</c:v>
                </c:pt>
                <c:pt idx="8329" formatCode="0.00">
                  <c:v>72.967000000000027</c:v>
                </c:pt>
                <c:pt idx="8330" formatCode="0.00">
                  <c:v>72.956999999999994</c:v>
                </c:pt>
                <c:pt idx="8331" formatCode="0.00">
                  <c:v>72.949000000000026</c:v>
                </c:pt>
                <c:pt idx="8332" formatCode="0.00">
                  <c:v>72.949000000000026</c:v>
                </c:pt>
                <c:pt idx="8333" formatCode="0.00">
                  <c:v>72.945000000000007</c:v>
                </c:pt>
                <c:pt idx="8334" formatCode="0.00">
                  <c:v>72.936000000000007</c:v>
                </c:pt>
                <c:pt idx="8335" formatCode="0.00">
                  <c:v>72.932000000000002</c:v>
                </c:pt>
                <c:pt idx="8336" formatCode="0.00">
                  <c:v>72.930999999999997</c:v>
                </c:pt>
                <c:pt idx="8337" formatCode="0.00">
                  <c:v>72.933999999999997</c:v>
                </c:pt>
                <c:pt idx="8338" formatCode="0.00">
                  <c:v>72.936000000000007</c:v>
                </c:pt>
                <c:pt idx="8339" formatCode="0.00">
                  <c:v>72.924000000000007</c:v>
                </c:pt>
                <c:pt idx="8340" formatCode="0.00">
                  <c:v>72.924000000000007</c:v>
                </c:pt>
                <c:pt idx="8341" formatCode="0.00">
                  <c:v>72.917000000000101</c:v>
                </c:pt>
                <c:pt idx="8342" formatCode="0.00">
                  <c:v>72.923000000000002</c:v>
                </c:pt>
                <c:pt idx="8343" formatCode="0.00">
                  <c:v>72.917000000000101</c:v>
                </c:pt>
                <c:pt idx="8344" formatCode="0.00">
                  <c:v>72.912999999999997</c:v>
                </c:pt>
                <c:pt idx="8345" formatCode="0.00">
                  <c:v>72.921999999999997</c:v>
                </c:pt>
                <c:pt idx="8346" formatCode="0.00">
                  <c:v>72.915000000000006</c:v>
                </c:pt>
                <c:pt idx="8347" formatCode="0.00">
                  <c:v>72.903999999999996</c:v>
                </c:pt>
                <c:pt idx="8348" formatCode="0.00">
                  <c:v>72.903999999999996</c:v>
                </c:pt>
                <c:pt idx="8349" formatCode="0.00">
                  <c:v>72.906000000000006</c:v>
                </c:pt>
                <c:pt idx="8350" formatCode="0.00">
                  <c:v>72.906000000000006</c:v>
                </c:pt>
                <c:pt idx="8351" formatCode="0.00">
                  <c:v>72.905000000000001</c:v>
                </c:pt>
                <c:pt idx="8352" formatCode="0.00">
                  <c:v>72.906000000000006</c:v>
                </c:pt>
                <c:pt idx="8353" formatCode="0.00">
                  <c:v>72.910000000000025</c:v>
                </c:pt>
                <c:pt idx="8354" formatCode="0.00">
                  <c:v>72.912000000000006</c:v>
                </c:pt>
                <c:pt idx="8355" formatCode="0.00">
                  <c:v>72.918000000000006</c:v>
                </c:pt>
                <c:pt idx="8356" formatCode="0.00">
                  <c:v>72.917000000000101</c:v>
                </c:pt>
                <c:pt idx="8357" formatCode="0.00">
                  <c:v>72.921999999999997</c:v>
                </c:pt>
                <c:pt idx="8358" formatCode="0.00">
                  <c:v>72.918000000000006</c:v>
                </c:pt>
                <c:pt idx="8359" formatCode="0.00">
                  <c:v>72.915999999999997</c:v>
                </c:pt>
                <c:pt idx="8360" formatCode="0.00">
                  <c:v>72.92</c:v>
                </c:pt>
                <c:pt idx="8361" formatCode="0.00">
                  <c:v>72.914000000000101</c:v>
                </c:pt>
                <c:pt idx="8362" formatCode="0.00">
                  <c:v>72.921000000000006</c:v>
                </c:pt>
                <c:pt idx="8363" formatCode="0.00">
                  <c:v>72.926000000000002</c:v>
                </c:pt>
                <c:pt idx="8364" formatCode="0.00">
                  <c:v>72.926000000000002</c:v>
                </c:pt>
                <c:pt idx="8365" formatCode="0.00">
                  <c:v>72.92</c:v>
                </c:pt>
                <c:pt idx="8366" formatCode="0.00">
                  <c:v>72.924999999999997</c:v>
                </c:pt>
                <c:pt idx="8367" formatCode="0.00">
                  <c:v>72.918999999999997</c:v>
                </c:pt>
                <c:pt idx="8368" formatCode="0.00">
                  <c:v>72.923000000000002</c:v>
                </c:pt>
                <c:pt idx="8369" formatCode="0.00">
                  <c:v>72.921999999999997</c:v>
                </c:pt>
                <c:pt idx="8370" formatCode="0.00">
                  <c:v>72.915000000000006</c:v>
                </c:pt>
                <c:pt idx="8371" formatCode="0.00">
                  <c:v>72.926000000000002</c:v>
                </c:pt>
                <c:pt idx="8372" formatCode="0.00">
                  <c:v>72.924999999999997</c:v>
                </c:pt>
                <c:pt idx="8373" formatCode="0.00">
                  <c:v>72.918999999999997</c:v>
                </c:pt>
                <c:pt idx="8374" formatCode="0.00">
                  <c:v>72.924999999999997</c:v>
                </c:pt>
                <c:pt idx="8375" formatCode="0.00">
                  <c:v>72.918999999999997</c:v>
                </c:pt>
                <c:pt idx="8376" formatCode="0.00">
                  <c:v>72.92</c:v>
                </c:pt>
                <c:pt idx="8377" formatCode="0.00">
                  <c:v>72.906000000000006</c:v>
                </c:pt>
                <c:pt idx="8378" formatCode="0.00">
                  <c:v>72.899000000000001</c:v>
                </c:pt>
                <c:pt idx="8379" formatCode="0.00">
                  <c:v>72.881</c:v>
                </c:pt>
                <c:pt idx="8380" formatCode="0.00">
                  <c:v>72.89</c:v>
                </c:pt>
                <c:pt idx="8381" formatCode="0.00">
                  <c:v>72.897000000000006</c:v>
                </c:pt>
                <c:pt idx="8382" formatCode="0.00">
                  <c:v>72.905000000000001</c:v>
                </c:pt>
                <c:pt idx="8383" formatCode="0.00">
                  <c:v>72.909000000000006</c:v>
                </c:pt>
                <c:pt idx="8384" formatCode="0.00">
                  <c:v>72.915999999999997</c:v>
                </c:pt>
                <c:pt idx="8385" formatCode="0.00">
                  <c:v>72.92</c:v>
                </c:pt>
                <c:pt idx="8386" formatCode="0.00">
                  <c:v>72.912999999999997</c:v>
                </c:pt>
                <c:pt idx="8387" formatCode="0.00">
                  <c:v>72.923000000000002</c:v>
                </c:pt>
                <c:pt idx="8388" formatCode="0.00">
                  <c:v>72.92</c:v>
                </c:pt>
                <c:pt idx="8389" formatCode="0.00">
                  <c:v>72.927000000000007</c:v>
                </c:pt>
                <c:pt idx="8390" formatCode="0.00">
                  <c:v>72.92</c:v>
                </c:pt>
                <c:pt idx="8391" formatCode="0.00">
                  <c:v>72.930999999999997</c:v>
                </c:pt>
                <c:pt idx="8392" formatCode="0.00">
                  <c:v>72.927999999999997</c:v>
                </c:pt>
                <c:pt idx="8393" formatCode="0.00">
                  <c:v>72.938000000000002</c:v>
                </c:pt>
                <c:pt idx="8394" formatCode="0.00">
                  <c:v>72.936000000000007</c:v>
                </c:pt>
                <c:pt idx="8395" formatCode="0.00">
                  <c:v>72.933000000000007</c:v>
                </c:pt>
                <c:pt idx="8396" formatCode="0.00">
                  <c:v>72.937000000000026</c:v>
                </c:pt>
                <c:pt idx="8397" formatCode="0.00">
                  <c:v>72.932000000000002</c:v>
                </c:pt>
                <c:pt idx="8398" formatCode="0.00">
                  <c:v>72.933000000000007</c:v>
                </c:pt>
                <c:pt idx="8399" formatCode="0.00">
                  <c:v>72.941000000000116</c:v>
                </c:pt>
                <c:pt idx="8400" formatCode="0.00">
                  <c:v>72.936000000000007</c:v>
                </c:pt>
                <c:pt idx="8401" formatCode="0.00">
                  <c:v>72.933000000000007</c:v>
                </c:pt>
                <c:pt idx="8402" formatCode="0.00">
                  <c:v>72.933999999999997</c:v>
                </c:pt>
                <c:pt idx="8403" formatCode="0.00">
                  <c:v>72.926000000000002</c:v>
                </c:pt>
                <c:pt idx="8404" formatCode="0.00">
                  <c:v>72.929000000000002</c:v>
                </c:pt>
                <c:pt idx="8405" formatCode="0.00">
                  <c:v>72.932000000000002</c:v>
                </c:pt>
                <c:pt idx="8406" formatCode="0.00">
                  <c:v>72.921999999999997</c:v>
                </c:pt>
                <c:pt idx="8407" formatCode="0.00">
                  <c:v>72.918000000000006</c:v>
                </c:pt>
                <c:pt idx="8408" formatCode="0.00">
                  <c:v>72.921999999999997</c:v>
                </c:pt>
                <c:pt idx="8409" formatCode="0.00">
                  <c:v>72.921999999999997</c:v>
                </c:pt>
                <c:pt idx="8410" formatCode="0.00">
                  <c:v>72.921999999999997</c:v>
                </c:pt>
                <c:pt idx="8411" formatCode="0.00">
                  <c:v>72.911000000000101</c:v>
                </c:pt>
                <c:pt idx="8412" formatCode="0.00">
                  <c:v>72.914000000000101</c:v>
                </c:pt>
                <c:pt idx="8413" formatCode="0.00">
                  <c:v>72.914000000000101</c:v>
                </c:pt>
                <c:pt idx="8414" formatCode="0.00">
                  <c:v>72.914000000000101</c:v>
                </c:pt>
                <c:pt idx="8415" formatCode="0.00">
                  <c:v>72.918999999999997</c:v>
                </c:pt>
                <c:pt idx="8416" formatCode="0.00">
                  <c:v>72.906999999999996</c:v>
                </c:pt>
                <c:pt idx="8417" formatCode="0.00">
                  <c:v>72.915000000000006</c:v>
                </c:pt>
                <c:pt idx="8418" formatCode="0.00">
                  <c:v>72.914000000000101</c:v>
                </c:pt>
                <c:pt idx="8419" formatCode="0.00">
                  <c:v>72.911000000000101</c:v>
                </c:pt>
                <c:pt idx="8420" formatCode="0.00">
                  <c:v>72.908000000000001</c:v>
                </c:pt>
                <c:pt idx="8421" formatCode="0.00">
                  <c:v>72.911000000000101</c:v>
                </c:pt>
                <c:pt idx="8422" formatCode="0.00">
                  <c:v>72.912000000000006</c:v>
                </c:pt>
                <c:pt idx="8423" formatCode="0.00">
                  <c:v>72.909000000000006</c:v>
                </c:pt>
                <c:pt idx="8424" formatCode="0.00">
                  <c:v>72.906000000000006</c:v>
                </c:pt>
                <c:pt idx="8425" formatCode="0.00">
                  <c:v>72.906999999999996</c:v>
                </c:pt>
                <c:pt idx="8426" formatCode="0.00">
                  <c:v>72.909000000000006</c:v>
                </c:pt>
                <c:pt idx="8427" formatCode="0.00">
                  <c:v>72.903000000000006</c:v>
                </c:pt>
                <c:pt idx="8428" formatCode="0.00">
                  <c:v>72.905000000000001</c:v>
                </c:pt>
                <c:pt idx="8429" formatCode="0.00">
                  <c:v>72.906999999999996</c:v>
                </c:pt>
                <c:pt idx="8430" formatCode="0.00">
                  <c:v>72.903999999999996</c:v>
                </c:pt>
                <c:pt idx="8431" formatCode="0.00">
                  <c:v>72.902000000000001</c:v>
                </c:pt>
                <c:pt idx="8432" formatCode="0.00">
                  <c:v>72.903000000000006</c:v>
                </c:pt>
                <c:pt idx="8433" formatCode="0.00">
                  <c:v>72.900000000000006</c:v>
                </c:pt>
                <c:pt idx="8434" formatCode="0.00">
                  <c:v>72.902000000000001</c:v>
                </c:pt>
                <c:pt idx="8435" formatCode="0.00">
                  <c:v>72.902000000000001</c:v>
                </c:pt>
                <c:pt idx="8436" formatCode="0.00">
                  <c:v>72.903000000000006</c:v>
                </c:pt>
                <c:pt idx="8437" formatCode="0.00">
                  <c:v>72.905000000000001</c:v>
                </c:pt>
                <c:pt idx="8438" formatCode="0.00">
                  <c:v>72.897999999999996</c:v>
                </c:pt>
                <c:pt idx="8439" formatCode="0.00">
                  <c:v>72.894999999999996</c:v>
                </c:pt>
                <c:pt idx="8440" formatCode="0.00">
                  <c:v>72.887999999999991</c:v>
                </c:pt>
                <c:pt idx="8441" formatCode="0.00">
                  <c:v>72.878999999999948</c:v>
                </c:pt>
                <c:pt idx="8442" formatCode="0.00">
                  <c:v>72.894999999999996</c:v>
                </c:pt>
                <c:pt idx="8443" formatCode="0.00">
                  <c:v>72.887</c:v>
                </c:pt>
                <c:pt idx="8444" formatCode="0.00">
                  <c:v>72.884999999999991</c:v>
                </c:pt>
                <c:pt idx="8445" formatCode="0.00">
                  <c:v>72.881</c:v>
                </c:pt>
                <c:pt idx="8446" formatCode="0.00">
                  <c:v>72.88</c:v>
                </c:pt>
                <c:pt idx="8447" formatCode="0.00">
                  <c:v>72.876999999999981</c:v>
                </c:pt>
                <c:pt idx="8448" formatCode="0.00">
                  <c:v>72.874999999999986</c:v>
                </c:pt>
                <c:pt idx="8449" formatCode="0.00">
                  <c:v>72.884999999999991</c:v>
                </c:pt>
                <c:pt idx="8450" formatCode="0.00">
                  <c:v>72.881999999999991</c:v>
                </c:pt>
                <c:pt idx="8451" formatCode="0.00">
                  <c:v>72.876999999999981</c:v>
                </c:pt>
                <c:pt idx="8452" formatCode="0.00">
                  <c:v>72.863</c:v>
                </c:pt>
                <c:pt idx="8453" formatCode="0.00">
                  <c:v>72.867999999999995</c:v>
                </c:pt>
                <c:pt idx="8454" formatCode="0.00">
                  <c:v>72.871999999999986</c:v>
                </c:pt>
                <c:pt idx="8455" formatCode="0.00">
                  <c:v>72.872999999999948</c:v>
                </c:pt>
                <c:pt idx="8456" formatCode="0.00">
                  <c:v>72.878999999999948</c:v>
                </c:pt>
                <c:pt idx="8457" formatCode="0.00">
                  <c:v>72.873999999999981</c:v>
                </c:pt>
                <c:pt idx="8458" formatCode="0.00">
                  <c:v>72.875999999999948</c:v>
                </c:pt>
                <c:pt idx="8459" formatCode="0.00">
                  <c:v>72.878999999999948</c:v>
                </c:pt>
                <c:pt idx="8460" formatCode="0.00">
                  <c:v>72.877999999999986</c:v>
                </c:pt>
                <c:pt idx="8461" formatCode="0.00">
                  <c:v>72.882999999999981</c:v>
                </c:pt>
                <c:pt idx="8462" formatCode="0.00">
                  <c:v>72.885999999999981</c:v>
                </c:pt>
                <c:pt idx="8463" formatCode="0.00">
                  <c:v>72.882999999999981</c:v>
                </c:pt>
                <c:pt idx="8464" formatCode="0.00">
                  <c:v>72.881</c:v>
                </c:pt>
                <c:pt idx="8465" formatCode="0.00">
                  <c:v>72.876999999999981</c:v>
                </c:pt>
                <c:pt idx="8466" formatCode="0.00">
                  <c:v>72.881999999999991</c:v>
                </c:pt>
                <c:pt idx="8467" formatCode="0.00">
                  <c:v>72.887999999999991</c:v>
                </c:pt>
                <c:pt idx="8468" formatCode="0.00">
                  <c:v>72.884</c:v>
                </c:pt>
                <c:pt idx="8469" formatCode="0.00">
                  <c:v>72.887</c:v>
                </c:pt>
                <c:pt idx="8470" formatCode="0.00">
                  <c:v>72.882999999999981</c:v>
                </c:pt>
                <c:pt idx="8471" formatCode="0.00">
                  <c:v>72.884999999999991</c:v>
                </c:pt>
                <c:pt idx="8472" formatCode="0.00">
                  <c:v>72.887</c:v>
                </c:pt>
                <c:pt idx="8473" formatCode="0.00">
                  <c:v>72.881999999999991</c:v>
                </c:pt>
                <c:pt idx="8474" formatCode="0.00">
                  <c:v>72.881999999999991</c:v>
                </c:pt>
                <c:pt idx="8475" formatCode="0.00">
                  <c:v>72.876999999999981</c:v>
                </c:pt>
                <c:pt idx="8476" formatCode="0.00">
                  <c:v>72.870999999999981</c:v>
                </c:pt>
                <c:pt idx="8477" formatCode="0.00">
                  <c:v>72.874999999999986</c:v>
                </c:pt>
                <c:pt idx="8478" formatCode="0.00">
                  <c:v>72.871999999999986</c:v>
                </c:pt>
                <c:pt idx="8479" formatCode="0.00">
                  <c:v>72.872999999999948</c:v>
                </c:pt>
                <c:pt idx="8480" formatCode="0.00">
                  <c:v>72.867999999999995</c:v>
                </c:pt>
                <c:pt idx="8481" formatCode="0.00">
                  <c:v>72.86</c:v>
                </c:pt>
                <c:pt idx="8482" formatCode="0.00">
                  <c:v>72.861999999999995</c:v>
                </c:pt>
                <c:pt idx="8483" formatCode="0.00">
                  <c:v>72.86</c:v>
                </c:pt>
                <c:pt idx="8484" formatCode="0.00">
                  <c:v>72.853999999999999</c:v>
                </c:pt>
                <c:pt idx="8485" formatCode="0.00">
                  <c:v>72.85599999999998</c:v>
                </c:pt>
                <c:pt idx="8486" formatCode="0.00">
                  <c:v>72.85899999999998</c:v>
                </c:pt>
                <c:pt idx="8487" formatCode="0.00">
                  <c:v>72.863</c:v>
                </c:pt>
                <c:pt idx="8488" formatCode="0.00">
                  <c:v>72.850999999999999</c:v>
                </c:pt>
                <c:pt idx="8489" formatCode="0.00">
                  <c:v>72.846999999999994</c:v>
                </c:pt>
                <c:pt idx="8490" formatCode="0.00">
                  <c:v>72.849000000000004</c:v>
                </c:pt>
                <c:pt idx="8491" formatCode="0.00">
                  <c:v>72.842000000000013</c:v>
                </c:pt>
                <c:pt idx="8492" formatCode="0.00">
                  <c:v>72.853999999999999</c:v>
                </c:pt>
                <c:pt idx="8493" formatCode="0.00">
                  <c:v>72.843999999999994</c:v>
                </c:pt>
                <c:pt idx="8494" formatCode="0.00">
                  <c:v>72.856999999999999</c:v>
                </c:pt>
                <c:pt idx="8495" formatCode="0.00">
                  <c:v>72.85899999999998</c:v>
                </c:pt>
                <c:pt idx="8496" formatCode="0.00">
                  <c:v>72.856999999999999</c:v>
                </c:pt>
                <c:pt idx="8497" formatCode="0.00">
                  <c:v>72.861000000000004</c:v>
                </c:pt>
                <c:pt idx="8498" formatCode="0.00">
                  <c:v>72.863</c:v>
                </c:pt>
                <c:pt idx="8499" formatCode="0.00">
                  <c:v>72.85599999999998</c:v>
                </c:pt>
                <c:pt idx="8500" formatCode="0.00">
                  <c:v>72.864000000000004</c:v>
                </c:pt>
                <c:pt idx="8501" formatCode="0.00">
                  <c:v>72.864999999999995</c:v>
                </c:pt>
                <c:pt idx="8502" formatCode="0.00">
                  <c:v>72.85899999999998</c:v>
                </c:pt>
                <c:pt idx="8503" formatCode="0.00">
                  <c:v>72.873999999999981</c:v>
                </c:pt>
                <c:pt idx="8504" formatCode="0.00">
                  <c:v>72.884999999999991</c:v>
                </c:pt>
                <c:pt idx="8505" formatCode="0.00">
                  <c:v>72.871999999999986</c:v>
                </c:pt>
                <c:pt idx="8506" formatCode="0.00">
                  <c:v>72.876999999999981</c:v>
                </c:pt>
                <c:pt idx="8507" formatCode="0.00">
                  <c:v>72.873999999999981</c:v>
                </c:pt>
                <c:pt idx="8508" formatCode="0.00">
                  <c:v>72.874999999999986</c:v>
                </c:pt>
                <c:pt idx="8509" formatCode="0.00">
                  <c:v>72.88</c:v>
                </c:pt>
                <c:pt idx="8510" formatCode="0.00">
                  <c:v>72.872999999999948</c:v>
                </c:pt>
                <c:pt idx="8511" formatCode="0.00">
                  <c:v>72.884999999999991</c:v>
                </c:pt>
                <c:pt idx="8512" formatCode="0.00">
                  <c:v>72.870999999999981</c:v>
                </c:pt>
                <c:pt idx="8513" formatCode="0.00">
                  <c:v>72.86999999999999</c:v>
                </c:pt>
                <c:pt idx="8514" formatCode="0.00">
                  <c:v>72.864999999999995</c:v>
                </c:pt>
                <c:pt idx="8515" formatCode="0.00">
                  <c:v>72.85799999999999</c:v>
                </c:pt>
                <c:pt idx="8516" formatCode="0.00">
                  <c:v>72.846000000000004</c:v>
                </c:pt>
                <c:pt idx="8517" formatCode="0.00">
                  <c:v>72.846999999999994</c:v>
                </c:pt>
                <c:pt idx="8518" formatCode="0.00">
                  <c:v>72.84</c:v>
                </c:pt>
                <c:pt idx="8519" formatCode="0.00">
                  <c:v>72.845000000000013</c:v>
                </c:pt>
                <c:pt idx="8520" formatCode="0.00">
                  <c:v>72.834000000000003</c:v>
                </c:pt>
                <c:pt idx="8521" formatCode="0.00">
                  <c:v>72.828999999999979</c:v>
                </c:pt>
                <c:pt idx="8522" formatCode="0.00">
                  <c:v>72.822999999999979</c:v>
                </c:pt>
                <c:pt idx="8523" formatCode="0.00">
                  <c:v>72.825999999999979</c:v>
                </c:pt>
                <c:pt idx="8524" formatCode="0.00">
                  <c:v>72.820999999999998</c:v>
                </c:pt>
                <c:pt idx="8525" formatCode="0.00">
                  <c:v>72.811000000000007</c:v>
                </c:pt>
                <c:pt idx="8526" formatCode="0.00">
                  <c:v>72.819000000000003</c:v>
                </c:pt>
                <c:pt idx="8527" formatCode="0.00">
                  <c:v>72.819000000000003</c:v>
                </c:pt>
                <c:pt idx="8528" formatCode="0.00">
                  <c:v>72.819999999999993</c:v>
                </c:pt>
                <c:pt idx="8529" formatCode="0.00">
                  <c:v>72.813000000000002</c:v>
                </c:pt>
                <c:pt idx="8530" formatCode="0.00">
                  <c:v>72.804999999999993</c:v>
                </c:pt>
                <c:pt idx="8531" formatCode="0.00">
                  <c:v>72.808999999999983</c:v>
                </c:pt>
                <c:pt idx="8532" formatCode="0.00">
                  <c:v>72.793999999999997</c:v>
                </c:pt>
                <c:pt idx="8533" formatCode="0.00">
                  <c:v>72.793000000000006</c:v>
                </c:pt>
                <c:pt idx="8534" formatCode="0.00">
                  <c:v>72.793000000000006</c:v>
                </c:pt>
                <c:pt idx="8535" formatCode="0.00">
                  <c:v>72.796000000000006</c:v>
                </c:pt>
                <c:pt idx="8536" formatCode="0.00">
                  <c:v>72.796000000000006</c:v>
                </c:pt>
                <c:pt idx="8537" formatCode="0.00">
                  <c:v>72.804000000000002</c:v>
                </c:pt>
                <c:pt idx="8538" formatCode="0.00">
                  <c:v>72.799000000000007</c:v>
                </c:pt>
                <c:pt idx="8539" formatCode="0.00">
                  <c:v>72.807000000000002</c:v>
                </c:pt>
                <c:pt idx="8540" formatCode="0.00">
                  <c:v>72.831999999999994</c:v>
                </c:pt>
                <c:pt idx="8541" formatCode="0.00">
                  <c:v>72.837999999999994</c:v>
                </c:pt>
                <c:pt idx="8542" formatCode="0.00">
                  <c:v>72.85299999999998</c:v>
                </c:pt>
                <c:pt idx="8543" formatCode="0.00">
                  <c:v>72.856999999999999</c:v>
                </c:pt>
                <c:pt idx="8544" formatCode="0.00">
                  <c:v>72.873999999999981</c:v>
                </c:pt>
                <c:pt idx="8545" formatCode="0.00">
                  <c:v>72.876999999999981</c:v>
                </c:pt>
                <c:pt idx="8546" formatCode="0.00">
                  <c:v>72.86999999999999</c:v>
                </c:pt>
                <c:pt idx="8547" formatCode="0.00">
                  <c:v>72.871999999999986</c:v>
                </c:pt>
                <c:pt idx="8548" formatCode="0.00">
                  <c:v>72.89</c:v>
                </c:pt>
                <c:pt idx="8549" formatCode="0.00">
                  <c:v>72.884999999999991</c:v>
                </c:pt>
                <c:pt idx="8550" formatCode="0.00">
                  <c:v>72.899000000000001</c:v>
                </c:pt>
                <c:pt idx="8551" formatCode="0.00">
                  <c:v>72.911000000000101</c:v>
                </c:pt>
                <c:pt idx="8552" formatCode="0.00">
                  <c:v>72.921999999999997</c:v>
                </c:pt>
                <c:pt idx="8553" formatCode="0.00">
                  <c:v>72.921999999999997</c:v>
                </c:pt>
                <c:pt idx="8554" formatCode="0.00">
                  <c:v>72.921999999999997</c:v>
                </c:pt>
                <c:pt idx="8555" formatCode="0.00">
                  <c:v>72.921000000000006</c:v>
                </c:pt>
                <c:pt idx="8556" formatCode="0.00">
                  <c:v>72.923000000000002</c:v>
                </c:pt>
                <c:pt idx="8557" formatCode="0.00">
                  <c:v>72.930999999999997</c:v>
                </c:pt>
                <c:pt idx="8558" formatCode="0.00">
                  <c:v>72.929000000000002</c:v>
                </c:pt>
                <c:pt idx="8559" formatCode="0.00">
                  <c:v>72.940000000000026</c:v>
                </c:pt>
                <c:pt idx="8560" formatCode="0.00">
                  <c:v>72.936000000000007</c:v>
                </c:pt>
                <c:pt idx="8561" formatCode="0.00">
                  <c:v>72.937000000000026</c:v>
                </c:pt>
                <c:pt idx="8562" formatCode="0.00">
                  <c:v>72.930000000000007</c:v>
                </c:pt>
                <c:pt idx="8563" formatCode="0.00">
                  <c:v>72.924999999999997</c:v>
                </c:pt>
                <c:pt idx="8564" formatCode="0.00">
                  <c:v>72.924000000000007</c:v>
                </c:pt>
                <c:pt idx="8565" formatCode="0.00">
                  <c:v>72.924000000000007</c:v>
                </c:pt>
                <c:pt idx="8566" formatCode="0.00">
                  <c:v>72.921999999999997</c:v>
                </c:pt>
                <c:pt idx="8567" formatCode="0.00">
                  <c:v>72.924000000000007</c:v>
                </c:pt>
                <c:pt idx="8568" formatCode="0.00">
                  <c:v>72.927999999999997</c:v>
                </c:pt>
                <c:pt idx="8569" formatCode="0.00">
                  <c:v>72.930000000000007</c:v>
                </c:pt>
                <c:pt idx="8570" formatCode="0.00">
                  <c:v>72.930000000000007</c:v>
                </c:pt>
                <c:pt idx="8571" formatCode="0.00">
                  <c:v>72.924000000000007</c:v>
                </c:pt>
                <c:pt idx="8572" formatCode="0.00">
                  <c:v>72.921000000000006</c:v>
                </c:pt>
                <c:pt idx="8573" formatCode="0.00">
                  <c:v>72.924000000000007</c:v>
                </c:pt>
                <c:pt idx="8574" formatCode="0.00">
                  <c:v>72.921999999999997</c:v>
                </c:pt>
                <c:pt idx="8575" formatCode="0.00">
                  <c:v>72.924999999999997</c:v>
                </c:pt>
                <c:pt idx="8576" formatCode="0.00">
                  <c:v>72.924000000000007</c:v>
                </c:pt>
                <c:pt idx="8577" formatCode="0.00">
                  <c:v>72.923000000000002</c:v>
                </c:pt>
                <c:pt idx="8578" formatCode="0.00">
                  <c:v>72.929000000000002</c:v>
                </c:pt>
                <c:pt idx="8579" formatCode="0.00">
                  <c:v>72.932000000000002</c:v>
                </c:pt>
                <c:pt idx="8580" formatCode="0.00">
                  <c:v>72.933999999999997</c:v>
                </c:pt>
                <c:pt idx="8581" formatCode="0.00">
                  <c:v>72.923000000000002</c:v>
                </c:pt>
                <c:pt idx="8582" formatCode="0.00">
                  <c:v>72.929000000000002</c:v>
                </c:pt>
                <c:pt idx="8583" formatCode="0.00">
                  <c:v>72.924999999999997</c:v>
                </c:pt>
                <c:pt idx="8584" formatCode="0.00">
                  <c:v>72.927999999999997</c:v>
                </c:pt>
                <c:pt idx="8585" formatCode="0.00">
                  <c:v>72.930000000000007</c:v>
                </c:pt>
                <c:pt idx="8586" formatCode="0.00">
                  <c:v>72.935000000000002</c:v>
                </c:pt>
                <c:pt idx="8587" formatCode="0.00">
                  <c:v>72.935000000000002</c:v>
                </c:pt>
                <c:pt idx="8588" formatCode="0.00">
                  <c:v>72.924999999999997</c:v>
                </c:pt>
                <c:pt idx="8589" formatCode="0.00">
                  <c:v>72.929000000000002</c:v>
                </c:pt>
                <c:pt idx="8590" formatCode="0.00">
                  <c:v>72.921000000000006</c:v>
                </c:pt>
                <c:pt idx="8591" formatCode="0.00">
                  <c:v>72.926000000000002</c:v>
                </c:pt>
                <c:pt idx="8592" formatCode="0.00">
                  <c:v>72.927999999999997</c:v>
                </c:pt>
                <c:pt idx="8593" formatCode="0.00">
                  <c:v>72.918999999999997</c:v>
                </c:pt>
                <c:pt idx="8594" formatCode="0.00">
                  <c:v>72.924999999999997</c:v>
                </c:pt>
                <c:pt idx="8595" formatCode="0.00">
                  <c:v>72.918000000000006</c:v>
                </c:pt>
                <c:pt idx="8596" formatCode="0.00">
                  <c:v>72.92</c:v>
                </c:pt>
                <c:pt idx="8597" formatCode="0.00">
                  <c:v>72.927000000000007</c:v>
                </c:pt>
                <c:pt idx="8598" formatCode="0.00">
                  <c:v>72.917000000000101</c:v>
                </c:pt>
                <c:pt idx="8599" formatCode="0.00">
                  <c:v>72.915999999999997</c:v>
                </c:pt>
                <c:pt idx="8600" formatCode="0.00">
                  <c:v>72.918999999999997</c:v>
                </c:pt>
                <c:pt idx="8601" formatCode="0.00">
                  <c:v>72.921000000000006</c:v>
                </c:pt>
                <c:pt idx="8602" formatCode="0.00">
                  <c:v>72.927999999999997</c:v>
                </c:pt>
                <c:pt idx="8603" formatCode="0.00">
                  <c:v>72.927000000000007</c:v>
                </c:pt>
                <c:pt idx="8604" formatCode="0.00">
                  <c:v>72.927999999999997</c:v>
                </c:pt>
                <c:pt idx="8605" formatCode="0.00">
                  <c:v>72.921999999999997</c:v>
                </c:pt>
                <c:pt idx="8606" formatCode="0.00">
                  <c:v>72.927000000000007</c:v>
                </c:pt>
                <c:pt idx="8607" formatCode="0.00">
                  <c:v>72.926000000000002</c:v>
                </c:pt>
                <c:pt idx="8608" formatCode="0.00">
                  <c:v>72.930000000000007</c:v>
                </c:pt>
                <c:pt idx="8609" formatCode="0.00">
                  <c:v>72.923000000000002</c:v>
                </c:pt>
                <c:pt idx="8610" formatCode="0.00">
                  <c:v>72.924000000000007</c:v>
                </c:pt>
                <c:pt idx="8611" formatCode="0.00">
                  <c:v>72.923000000000002</c:v>
                </c:pt>
                <c:pt idx="8612" formatCode="0.00">
                  <c:v>72.927000000000007</c:v>
                </c:pt>
                <c:pt idx="8613" formatCode="0.00">
                  <c:v>72.929000000000002</c:v>
                </c:pt>
                <c:pt idx="8614" formatCode="0.00">
                  <c:v>72.929000000000002</c:v>
                </c:pt>
                <c:pt idx="8615" formatCode="0.00">
                  <c:v>72.932000000000002</c:v>
                </c:pt>
                <c:pt idx="8616" formatCode="0.00">
                  <c:v>72.938999999999993</c:v>
                </c:pt>
                <c:pt idx="8617" formatCode="0.00">
                  <c:v>72.927999999999997</c:v>
                </c:pt>
                <c:pt idx="8618" formatCode="0.00">
                  <c:v>72.918999999999997</c:v>
                </c:pt>
                <c:pt idx="8619" formatCode="0.00">
                  <c:v>72.924999999999997</c:v>
                </c:pt>
                <c:pt idx="8620" formatCode="0.00">
                  <c:v>72.915999999999997</c:v>
                </c:pt>
                <c:pt idx="8621" formatCode="0.00">
                  <c:v>72.921999999999997</c:v>
                </c:pt>
                <c:pt idx="8622" formatCode="0.00">
                  <c:v>72.921999999999997</c:v>
                </c:pt>
                <c:pt idx="8623" formatCode="0.00">
                  <c:v>72.926000000000002</c:v>
                </c:pt>
                <c:pt idx="8624" formatCode="0.00">
                  <c:v>72.924000000000007</c:v>
                </c:pt>
                <c:pt idx="8625" formatCode="0.00">
                  <c:v>72.917000000000101</c:v>
                </c:pt>
                <c:pt idx="8626" formatCode="0.00">
                  <c:v>72.923000000000002</c:v>
                </c:pt>
                <c:pt idx="8627" formatCode="0.00">
                  <c:v>72.912000000000006</c:v>
                </c:pt>
                <c:pt idx="8628" formatCode="0.00">
                  <c:v>72.917000000000101</c:v>
                </c:pt>
                <c:pt idx="8629" formatCode="0.00">
                  <c:v>72.915999999999997</c:v>
                </c:pt>
                <c:pt idx="8630" formatCode="0.00">
                  <c:v>72.918999999999997</c:v>
                </c:pt>
                <c:pt idx="8631" formatCode="0.00">
                  <c:v>72.915999999999997</c:v>
                </c:pt>
                <c:pt idx="8632" formatCode="0.00">
                  <c:v>72.911000000000101</c:v>
                </c:pt>
                <c:pt idx="8633" formatCode="0.00">
                  <c:v>72.903000000000006</c:v>
                </c:pt>
                <c:pt idx="8634" formatCode="0.00">
                  <c:v>72.915000000000006</c:v>
                </c:pt>
                <c:pt idx="8635" formatCode="0.00">
                  <c:v>72.911000000000101</c:v>
                </c:pt>
                <c:pt idx="8636" formatCode="0.00">
                  <c:v>72.909000000000006</c:v>
                </c:pt>
                <c:pt idx="8637" formatCode="0.00">
                  <c:v>72.914000000000101</c:v>
                </c:pt>
                <c:pt idx="8638" formatCode="0.00">
                  <c:v>72.915999999999997</c:v>
                </c:pt>
                <c:pt idx="8639" formatCode="0.00">
                  <c:v>72.909000000000006</c:v>
                </c:pt>
                <c:pt idx="8640" formatCode="0.00">
                  <c:v>72.918000000000006</c:v>
                </c:pt>
                <c:pt idx="8641" formatCode="0.00">
                  <c:v>72.930000000000007</c:v>
                </c:pt>
                <c:pt idx="8642" formatCode="0.00">
                  <c:v>72.915999999999997</c:v>
                </c:pt>
                <c:pt idx="8643" formatCode="0.00">
                  <c:v>72.926000000000002</c:v>
                </c:pt>
                <c:pt idx="8644" formatCode="0.00">
                  <c:v>72.918000000000006</c:v>
                </c:pt>
                <c:pt idx="8645" formatCode="0.00">
                  <c:v>72.924999999999997</c:v>
                </c:pt>
                <c:pt idx="8646" formatCode="0.00">
                  <c:v>72.917000000000101</c:v>
                </c:pt>
                <c:pt idx="8647" formatCode="0.00">
                  <c:v>72.918000000000006</c:v>
                </c:pt>
                <c:pt idx="8648" formatCode="0.00">
                  <c:v>72.912000000000006</c:v>
                </c:pt>
                <c:pt idx="8649" formatCode="0.00">
                  <c:v>72.92</c:v>
                </c:pt>
                <c:pt idx="8650" formatCode="0.00">
                  <c:v>72.927000000000007</c:v>
                </c:pt>
                <c:pt idx="8651" formatCode="0.00">
                  <c:v>72.912000000000006</c:v>
                </c:pt>
                <c:pt idx="8652" formatCode="0.00">
                  <c:v>72.918000000000006</c:v>
                </c:pt>
                <c:pt idx="8653" formatCode="0.00">
                  <c:v>72.912999999999997</c:v>
                </c:pt>
                <c:pt idx="8654" formatCode="0.00">
                  <c:v>72.914000000000101</c:v>
                </c:pt>
                <c:pt idx="8655" formatCode="0.00">
                  <c:v>72.914000000000101</c:v>
                </c:pt>
                <c:pt idx="8656" formatCode="0.00">
                  <c:v>72.915999999999997</c:v>
                </c:pt>
                <c:pt idx="8657" formatCode="0.00">
                  <c:v>72.917000000000101</c:v>
                </c:pt>
                <c:pt idx="8658" formatCode="0.00">
                  <c:v>72.906000000000006</c:v>
                </c:pt>
                <c:pt idx="8659" formatCode="0.00">
                  <c:v>72.905000000000001</c:v>
                </c:pt>
                <c:pt idx="8660" formatCode="0.00">
                  <c:v>72.906000000000006</c:v>
                </c:pt>
                <c:pt idx="8661" formatCode="0.00">
                  <c:v>72.910000000000025</c:v>
                </c:pt>
                <c:pt idx="8662" formatCode="0.00">
                  <c:v>72.905000000000001</c:v>
                </c:pt>
                <c:pt idx="8663" formatCode="0.00">
                  <c:v>72.906999999999996</c:v>
                </c:pt>
                <c:pt idx="8664" formatCode="0.00">
                  <c:v>72.909000000000006</c:v>
                </c:pt>
                <c:pt idx="8665" formatCode="0.00">
                  <c:v>72.912000000000006</c:v>
                </c:pt>
                <c:pt idx="8666" formatCode="0.00">
                  <c:v>72.903999999999996</c:v>
                </c:pt>
                <c:pt idx="8667" formatCode="0.00">
                  <c:v>72.911000000000101</c:v>
                </c:pt>
                <c:pt idx="8668" formatCode="0.00">
                  <c:v>72.906000000000006</c:v>
                </c:pt>
                <c:pt idx="8669" formatCode="0.00">
                  <c:v>72.900000000000006</c:v>
                </c:pt>
                <c:pt idx="8670" formatCode="0.00">
                  <c:v>72.891999999999996</c:v>
                </c:pt>
                <c:pt idx="8671" formatCode="0.00">
                  <c:v>72.903000000000006</c:v>
                </c:pt>
                <c:pt idx="8672" formatCode="0.00">
                  <c:v>72.900000000000006</c:v>
                </c:pt>
                <c:pt idx="8673" formatCode="0.00">
                  <c:v>72.909000000000006</c:v>
                </c:pt>
                <c:pt idx="8674" formatCode="0.00">
                  <c:v>72.911000000000101</c:v>
                </c:pt>
                <c:pt idx="8675" formatCode="0.00">
                  <c:v>72.903000000000006</c:v>
                </c:pt>
                <c:pt idx="8676" formatCode="0.00">
                  <c:v>72.906999999999996</c:v>
                </c:pt>
                <c:pt idx="8677" formatCode="0.00">
                  <c:v>72.912999999999997</c:v>
                </c:pt>
                <c:pt idx="8678" formatCode="0.00">
                  <c:v>72.921999999999997</c:v>
                </c:pt>
                <c:pt idx="8679" formatCode="0.00">
                  <c:v>72.924000000000007</c:v>
                </c:pt>
                <c:pt idx="8680" formatCode="0.00">
                  <c:v>72.930999999999997</c:v>
                </c:pt>
                <c:pt idx="8681" formatCode="0.00">
                  <c:v>72.924999999999997</c:v>
                </c:pt>
                <c:pt idx="8682" formatCode="0.00">
                  <c:v>72.936000000000007</c:v>
                </c:pt>
                <c:pt idx="8683" formatCode="0.00">
                  <c:v>72.943000000000026</c:v>
                </c:pt>
                <c:pt idx="8684" formatCode="0.00">
                  <c:v>72.935000000000002</c:v>
                </c:pt>
                <c:pt idx="8685" formatCode="0.00">
                  <c:v>72.940000000000026</c:v>
                </c:pt>
                <c:pt idx="8686" formatCode="0.00">
                  <c:v>72.945000000000007</c:v>
                </c:pt>
                <c:pt idx="8687" formatCode="0.00">
                  <c:v>72.949000000000026</c:v>
                </c:pt>
                <c:pt idx="8688" formatCode="0.00">
                  <c:v>72.937000000000026</c:v>
                </c:pt>
                <c:pt idx="8689" formatCode="0.00">
                  <c:v>72.933000000000007</c:v>
                </c:pt>
                <c:pt idx="8690" formatCode="0.00">
                  <c:v>72.938999999999993</c:v>
                </c:pt>
                <c:pt idx="8691" formatCode="0.00">
                  <c:v>72.923000000000002</c:v>
                </c:pt>
                <c:pt idx="8692" formatCode="0.00">
                  <c:v>72.932000000000002</c:v>
                </c:pt>
                <c:pt idx="8693" formatCode="0.00">
                  <c:v>72.924999999999997</c:v>
                </c:pt>
                <c:pt idx="8694" formatCode="0.00">
                  <c:v>72.927000000000007</c:v>
                </c:pt>
                <c:pt idx="8695" formatCode="0.00">
                  <c:v>72.921000000000006</c:v>
                </c:pt>
                <c:pt idx="8696" formatCode="0.00">
                  <c:v>72.927000000000007</c:v>
                </c:pt>
                <c:pt idx="8697" formatCode="0.00">
                  <c:v>72.92</c:v>
                </c:pt>
                <c:pt idx="8698" formatCode="0.00">
                  <c:v>72.924000000000007</c:v>
                </c:pt>
                <c:pt idx="8699" formatCode="0.00">
                  <c:v>72.921999999999997</c:v>
                </c:pt>
                <c:pt idx="8700" formatCode="0.00">
                  <c:v>72.918999999999997</c:v>
                </c:pt>
                <c:pt idx="8701" formatCode="0.00">
                  <c:v>72.914000000000101</c:v>
                </c:pt>
                <c:pt idx="8702" formatCode="0.00">
                  <c:v>72.918999999999997</c:v>
                </c:pt>
                <c:pt idx="8703" formatCode="0.00">
                  <c:v>72.911000000000101</c:v>
                </c:pt>
                <c:pt idx="8704" formatCode="0.00">
                  <c:v>72.909000000000006</c:v>
                </c:pt>
                <c:pt idx="8705" formatCode="0.00">
                  <c:v>72.912000000000006</c:v>
                </c:pt>
                <c:pt idx="8706" formatCode="0.00">
                  <c:v>72.910000000000025</c:v>
                </c:pt>
                <c:pt idx="8707" formatCode="0.00">
                  <c:v>72.903000000000006</c:v>
                </c:pt>
                <c:pt idx="8708" formatCode="0.00">
                  <c:v>72.914000000000101</c:v>
                </c:pt>
                <c:pt idx="8709" formatCode="0.00">
                  <c:v>72.915999999999997</c:v>
                </c:pt>
                <c:pt idx="8710" formatCode="0.00">
                  <c:v>72.896000000000001</c:v>
                </c:pt>
                <c:pt idx="8711" formatCode="0.00">
                  <c:v>72.900999999999996</c:v>
                </c:pt>
                <c:pt idx="8712" formatCode="0.00">
                  <c:v>72.905000000000001</c:v>
                </c:pt>
                <c:pt idx="8713" formatCode="0.00">
                  <c:v>72.899000000000001</c:v>
                </c:pt>
                <c:pt idx="8714" formatCode="0.00">
                  <c:v>72.905000000000001</c:v>
                </c:pt>
                <c:pt idx="8715" formatCode="0.00">
                  <c:v>72.912999999999997</c:v>
                </c:pt>
                <c:pt idx="8716" formatCode="0.00">
                  <c:v>72.903999999999996</c:v>
                </c:pt>
                <c:pt idx="8717" formatCode="0.00">
                  <c:v>72.908000000000001</c:v>
                </c:pt>
                <c:pt idx="8718" formatCode="0.00">
                  <c:v>72.905000000000001</c:v>
                </c:pt>
                <c:pt idx="8719" formatCode="0.00">
                  <c:v>72.909000000000006</c:v>
                </c:pt>
                <c:pt idx="8720" formatCode="0.00">
                  <c:v>72.912000000000006</c:v>
                </c:pt>
                <c:pt idx="8721" formatCode="0.00">
                  <c:v>72.911000000000101</c:v>
                </c:pt>
                <c:pt idx="8722" formatCode="0.00">
                  <c:v>72.912999999999997</c:v>
                </c:pt>
                <c:pt idx="8723" formatCode="0.00">
                  <c:v>72.906000000000006</c:v>
                </c:pt>
                <c:pt idx="8724" formatCode="0.00">
                  <c:v>72.900999999999996</c:v>
                </c:pt>
                <c:pt idx="8725" formatCode="0.00">
                  <c:v>72.903999999999996</c:v>
                </c:pt>
                <c:pt idx="8726" formatCode="0.00">
                  <c:v>72.896000000000001</c:v>
                </c:pt>
                <c:pt idx="8727" formatCode="0.00">
                  <c:v>72.891000000000005</c:v>
                </c:pt>
                <c:pt idx="8728" formatCode="0.00">
                  <c:v>72.888999999999982</c:v>
                </c:pt>
                <c:pt idx="8729" formatCode="0.00">
                  <c:v>72.882999999999981</c:v>
                </c:pt>
                <c:pt idx="8730" formatCode="0.00">
                  <c:v>72.89</c:v>
                </c:pt>
                <c:pt idx="8731" formatCode="0.00">
                  <c:v>72.878999999999948</c:v>
                </c:pt>
                <c:pt idx="8732" formatCode="0.00">
                  <c:v>72.88</c:v>
                </c:pt>
                <c:pt idx="8733" formatCode="0.00">
                  <c:v>72.877999999999986</c:v>
                </c:pt>
                <c:pt idx="8734" formatCode="0.00">
                  <c:v>72.878999999999948</c:v>
                </c:pt>
                <c:pt idx="8735" formatCode="0.00">
                  <c:v>72.885999999999981</c:v>
                </c:pt>
                <c:pt idx="8736" formatCode="0.00">
                  <c:v>72.881</c:v>
                </c:pt>
                <c:pt idx="8737" formatCode="0.00">
                  <c:v>72.870999999999981</c:v>
                </c:pt>
                <c:pt idx="8738" formatCode="0.00">
                  <c:v>72.878999999999948</c:v>
                </c:pt>
                <c:pt idx="8739" formatCode="0.00">
                  <c:v>72.872999999999948</c:v>
                </c:pt>
                <c:pt idx="8740" formatCode="0.00">
                  <c:v>72.876999999999981</c:v>
                </c:pt>
                <c:pt idx="8741" formatCode="0.00">
                  <c:v>72.867999999999995</c:v>
                </c:pt>
                <c:pt idx="8742" formatCode="0.00">
                  <c:v>72.866</c:v>
                </c:pt>
                <c:pt idx="8743" formatCode="0.00">
                  <c:v>72.864000000000004</c:v>
                </c:pt>
                <c:pt idx="8744" formatCode="0.00">
                  <c:v>72.85799999999999</c:v>
                </c:pt>
                <c:pt idx="8745" formatCode="0.00">
                  <c:v>72.867000000000004</c:v>
                </c:pt>
                <c:pt idx="8746" formatCode="0.00">
                  <c:v>72.861000000000004</c:v>
                </c:pt>
                <c:pt idx="8747" formatCode="0.00">
                  <c:v>72.864999999999995</c:v>
                </c:pt>
                <c:pt idx="8748" formatCode="0.00">
                  <c:v>72.861000000000004</c:v>
                </c:pt>
                <c:pt idx="8749" formatCode="0.00">
                  <c:v>72.861000000000004</c:v>
                </c:pt>
                <c:pt idx="8750" formatCode="0.00">
                  <c:v>72.870999999999981</c:v>
                </c:pt>
                <c:pt idx="8751" formatCode="0.00">
                  <c:v>72.872999999999948</c:v>
                </c:pt>
                <c:pt idx="8752" formatCode="0.00">
                  <c:v>72.874999999999986</c:v>
                </c:pt>
                <c:pt idx="8753" formatCode="0.00">
                  <c:v>72.873999999999981</c:v>
                </c:pt>
                <c:pt idx="8754" formatCode="0.00">
                  <c:v>72.871999999999986</c:v>
                </c:pt>
                <c:pt idx="8755" formatCode="0.00">
                  <c:v>72.877999999999986</c:v>
                </c:pt>
                <c:pt idx="8756" formatCode="0.00">
                  <c:v>72.881</c:v>
                </c:pt>
                <c:pt idx="8757" formatCode="0.00">
                  <c:v>72.871999999999986</c:v>
                </c:pt>
                <c:pt idx="8758" formatCode="0.00">
                  <c:v>72.875999999999948</c:v>
                </c:pt>
                <c:pt idx="8759" formatCode="0.00">
                  <c:v>72.86999999999999</c:v>
                </c:pt>
                <c:pt idx="8760" formatCode="0.00">
                  <c:v>72.871999999999986</c:v>
                </c:pt>
                <c:pt idx="8761" formatCode="0.00">
                  <c:v>72.874999999999986</c:v>
                </c:pt>
                <c:pt idx="8762" formatCode="0.00">
                  <c:v>72.870999999999981</c:v>
                </c:pt>
                <c:pt idx="8763" formatCode="0.00">
                  <c:v>72.874999999999986</c:v>
                </c:pt>
                <c:pt idx="8764" formatCode="0.00">
                  <c:v>72.878999999999948</c:v>
                </c:pt>
                <c:pt idx="8765" formatCode="0.00">
                  <c:v>72.875999999999948</c:v>
                </c:pt>
                <c:pt idx="8766" formatCode="0.00">
                  <c:v>72.86999999999999</c:v>
                </c:pt>
                <c:pt idx="8767" formatCode="0.00">
                  <c:v>72.86999999999999</c:v>
                </c:pt>
                <c:pt idx="8768" formatCode="0.00">
                  <c:v>72.856999999999999</c:v>
                </c:pt>
                <c:pt idx="8769" formatCode="0.00">
                  <c:v>72.85499999999999</c:v>
                </c:pt>
                <c:pt idx="8770" formatCode="0.00">
                  <c:v>72.85499999999999</c:v>
                </c:pt>
                <c:pt idx="8771" formatCode="0.00">
                  <c:v>72.85299999999998</c:v>
                </c:pt>
                <c:pt idx="8772" formatCode="0.00">
                  <c:v>72.849000000000004</c:v>
                </c:pt>
                <c:pt idx="8773" formatCode="0.00">
                  <c:v>72.85499999999999</c:v>
                </c:pt>
                <c:pt idx="8774" formatCode="0.00">
                  <c:v>72.849999999999994</c:v>
                </c:pt>
                <c:pt idx="8775" formatCode="0.00">
                  <c:v>72.846000000000004</c:v>
                </c:pt>
                <c:pt idx="8776" formatCode="0.00">
                  <c:v>72.849000000000004</c:v>
                </c:pt>
                <c:pt idx="8777" formatCode="0.00">
                  <c:v>72.849999999999994</c:v>
                </c:pt>
                <c:pt idx="8778" formatCode="0.00">
                  <c:v>72.856999999999999</c:v>
                </c:pt>
                <c:pt idx="8779" formatCode="0.00">
                  <c:v>72.850999999999999</c:v>
                </c:pt>
                <c:pt idx="8780" formatCode="0.00">
                  <c:v>72.843999999999994</c:v>
                </c:pt>
                <c:pt idx="8781" formatCode="0.00">
                  <c:v>72.846000000000004</c:v>
                </c:pt>
                <c:pt idx="8782" formatCode="0.00">
                  <c:v>72.856999999999999</c:v>
                </c:pt>
                <c:pt idx="8783" formatCode="0.00">
                  <c:v>72.863</c:v>
                </c:pt>
                <c:pt idx="8784" formatCode="0.00">
                  <c:v>72.867000000000004</c:v>
                </c:pt>
                <c:pt idx="8785" formatCode="0.00">
                  <c:v>72.864000000000004</c:v>
                </c:pt>
                <c:pt idx="8786" formatCode="0.00">
                  <c:v>72.85899999999998</c:v>
                </c:pt>
                <c:pt idx="8787" formatCode="0.00">
                  <c:v>72.863</c:v>
                </c:pt>
                <c:pt idx="8788" formatCode="0.00">
                  <c:v>72.850999999999999</c:v>
                </c:pt>
                <c:pt idx="8789" formatCode="0.00">
                  <c:v>72.846999999999994</c:v>
                </c:pt>
                <c:pt idx="8790" formatCode="0.00">
                  <c:v>72.834999999999994</c:v>
                </c:pt>
                <c:pt idx="8791" formatCode="0.00">
                  <c:v>72.848000000000013</c:v>
                </c:pt>
                <c:pt idx="8792" formatCode="0.00">
                  <c:v>72.85499999999999</c:v>
                </c:pt>
                <c:pt idx="8793" formatCode="0.00">
                  <c:v>72.846000000000004</c:v>
                </c:pt>
                <c:pt idx="8794" formatCode="0.00">
                  <c:v>72.849999999999994</c:v>
                </c:pt>
                <c:pt idx="8795" formatCode="0.00">
                  <c:v>72.85199999999999</c:v>
                </c:pt>
                <c:pt idx="8796" formatCode="0.00">
                  <c:v>72.85799999999999</c:v>
                </c:pt>
                <c:pt idx="8797" formatCode="0.00">
                  <c:v>72.85299999999998</c:v>
                </c:pt>
                <c:pt idx="8798" formatCode="0.00">
                  <c:v>72.850999999999999</c:v>
                </c:pt>
                <c:pt idx="8799" formatCode="0.00">
                  <c:v>72.850999999999999</c:v>
                </c:pt>
                <c:pt idx="8800" formatCode="0.00">
                  <c:v>72.848000000000013</c:v>
                </c:pt>
                <c:pt idx="8801" formatCode="0.00">
                  <c:v>72.843000000000004</c:v>
                </c:pt>
                <c:pt idx="8802" formatCode="0.00">
                  <c:v>72.848000000000013</c:v>
                </c:pt>
                <c:pt idx="8803" formatCode="0.00">
                  <c:v>72.837999999999994</c:v>
                </c:pt>
                <c:pt idx="8804" formatCode="0.00">
                  <c:v>72.84</c:v>
                </c:pt>
                <c:pt idx="8805" formatCode="0.00">
                  <c:v>72.849000000000004</c:v>
                </c:pt>
                <c:pt idx="8806" formatCode="0.00">
                  <c:v>72.843000000000004</c:v>
                </c:pt>
                <c:pt idx="8807" formatCode="0.00">
                  <c:v>72.84</c:v>
                </c:pt>
                <c:pt idx="8808" formatCode="0.00">
                  <c:v>72.834000000000003</c:v>
                </c:pt>
                <c:pt idx="8809" formatCode="0.00">
                  <c:v>72.831000000000003</c:v>
                </c:pt>
                <c:pt idx="8810" formatCode="0.00">
                  <c:v>72.834999999999994</c:v>
                </c:pt>
                <c:pt idx="8811" formatCode="0.00">
                  <c:v>72.840999999999994</c:v>
                </c:pt>
                <c:pt idx="8812" formatCode="0.00">
                  <c:v>72.834000000000003</c:v>
                </c:pt>
                <c:pt idx="8813" formatCode="0.00">
                  <c:v>72.835999999999999</c:v>
                </c:pt>
                <c:pt idx="8814" formatCode="0.00">
                  <c:v>72.838999999999999</c:v>
                </c:pt>
                <c:pt idx="8815" formatCode="0.00">
                  <c:v>72.832999999999998</c:v>
                </c:pt>
                <c:pt idx="8816" formatCode="0.00">
                  <c:v>72.848000000000013</c:v>
                </c:pt>
                <c:pt idx="8817" formatCode="0.00">
                  <c:v>72.834999999999994</c:v>
                </c:pt>
                <c:pt idx="8818" formatCode="0.00">
                  <c:v>72.837000000000003</c:v>
                </c:pt>
                <c:pt idx="8819" formatCode="0.00">
                  <c:v>72.842000000000013</c:v>
                </c:pt>
                <c:pt idx="8820" formatCode="0.00">
                  <c:v>72.837000000000003</c:v>
                </c:pt>
                <c:pt idx="8821" formatCode="0.00">
                  <c:v>72.842000000000013</c:v>
                </c:pt>
                <c:pt idx="8822" formatCode="0.00">
                  <c:v>72.843000000000004</c:v>
                </c:pt>
                <c:pt idx="8823" formatCode="0.00">
                  <c:v>72.842000000000013</c:v>
                </c:pt>
                <c:pt idx="8824" formatCode="0.00">
                  <c:v>72.846000000000004</c:v>
                </c:pt>
                <c:pt idx="8825" formatCode="0.00">
                  <c:v>72.849000000000004</c:v>
                </c:pt>
                <c:pt idx="8826" formatCode="0.00">
                  <c:v>72.837000000000003</c:v>
                </c:pt>
                <c:pt idx="8827" formatCode="0.00">
                  <c:v>72.837999999999994</c:v>
                </c:pt>
                <c:pt idx="8828" formatCode="0.00">
                  <c:v>72.837999999999994</c:v>
                </c:pt>
                <c:pt idx="8829" formatCode="0.00">
                  <c:v>72.831000000000003</c:v>
                </c:pt>
                <c:pt idx="8830" formatCode="0.00">
                  <c:v>72.842000000000013</c:v>
                </c:pt>
                <c:pt idx="8831" formatCode="0.00">
                  <c:v>72.831999999999994</c:v>
                </c:pt>
                <c:pt idx="8832" formatCode="0.00">
                  <c:v>72.832999999999998</c:v>
                </c:pt>
                <c:pt idx="8833" formatCode="0.00">
                  <c:v>72.826999999999998</c:v>
                </c:pt>
                <c:pt idx="8834" formatCode="0.00">
                  <c:v>72.828000000000003</c:v>
                </c:pt>
                <c:pt idx="8835" formatCode="0.00">
                  <c:v>72.823999999999998</c:v>
                </c:pt>
                <c:pt idx="8836" formatCode="0.00">
                  <c:v>72.825000000000003</c:v>
                </c:pt>
                <c:pt idx="8837" formatCode="0.00">
                  <c:v>72.820999999999998</c:v>
                </c:pt>
                <c:pt idx="8838" formatCode="0.00">
                  <c:v>72.822999999999979</c:v>
                </c:pt>
                <c:pt idx="8839" formatCode="0.00">
                  <c:v>72.813999999999993</c:v>
                </c:pt>
                <c:pt idx="8840" formatCode="0.00">
                  <c:v>72.818000000000012</c:v>
                </c:pt>
                <c:pt idx="8841" formatCode="0.00">
                  <c:v>72.811000000000007</c:v>
                </c:pt>
                <c:pt idx="8842" formatCode="0.00">
                  <c:v>72.811000000000007</c:v>
                </c:pt>
                <c:pt idx="8843" formatCode="0.00">
                  <c:v>72.816999999999993</c:v>
                </c:pt>
                <c:pt idx="8844" formatCode="0.00">
                  <c:v>72.816999999999993</c:v>
                </c:pt>
                <c:pt idx="8845" formatCode="0.00">
                  <c:v>72.816999999999993</c:v>
                </c:pt>
                <c:pt idx="8846" formatCode="0.00">
                  <c:v>72.816000000000003</c:v>
                </c:pt>
                <c:pt idx="8847" formatCode="0.00">
                  <c:v>72.816999999999993</c:v>
                </c:pt>
                <c:pt idx="8848" formatCode="0.00">
                  <c:v>72.815000000000012</c:v>
                </c:pt>
                <c:pt idx="8849" formatCode="0.00">
                  <c:v>72.813000000000002</c:v>
                </c:pt>
                <c:pt idx="8850" formatCode="0.00">
                  <c:v>72.819000000000003</c:v>
                </c:pt>
                <c:pt idx="8851" formatCode="0.00">
                  <c:v>72.816999999999993</c:v>
                </c:pt>
                <c:pt idx="8852" formatCode="0.00">
                  <c:v>72.825000000000003</c:v>
                </c:pt>
                <c:pt idx="8853" formatCode="0.00">
                  <c:v>72.820999999999998</c:v>
                </c:pt>
                <c:pt idx="8854" formatCode="0.00">
                  <c:v>72.822999999999979</c:v>
                </c:pt>
                <c:pt idx="8855" formatCode="0.00">
                  <c:v>72.815000000000012</c:v>
                </c:pt>
                <c:pt idx="8856" formatCode="0.00">
                  <c:v>72.812000000000012</c:v>
                </c:pt>
                <c:pt idx="8857" formatCode="0.00">
                  <c:v>72.815000000000012</c:v>
                </c:pt>
                <c:pt idx="8858" formatCode="0.00">
                  <c:v>72.808999999999983</c:v>
                </c:pt>
                <c:pt idx="8859" formatCode="0.00">
                  <c:v>72.812000000000012</c:v>
                </c:pt>
                <c:pt idx="8860" formatCode="0.00">
                  <c:v>72.802999999999983</c:v>
                </c:pt>
                <c:pt idx="8861" formatCode="0.00">
                  <c:v>72.804000000000002</c:v>
                </c:pt>
                <c:pt idx="8862" formatCode="0.00">
                  <c:v>72.807999999999993</c:v>
                </c:pt>
                <c:pt idx="8863" formatCode="0.00">
                  <c:v>72.807999999999993</c:v>
                </c:pt>
                <c:pt idx="8864" formatCode="0.00">
                  <c:v>72.804000000000002</c:v>
                </c:pt>
                <c:pt idx="8865" formatCode="0.00">
                  <c:v>72.807999999999993</c:v>
                </c:pt>
                <c:pt idx="8866" formatCode="0.00">
                  <c:v>72.811000000000007</c:v>
                </c:pt>
                <c:pt idx="8867" formatCode="0.00">
                  <c:v>72.808999999999983</c:v>
                </c:pt>
                <c:pt idx="8868" formatCode="0.00">
                  <c:v>72.812000000000012</c:v>
                </c:pt>
                <c:pt idx="8869" formatCode="0.00">
                  <c:v>72.804000000000002</c:v>
                </c:pt>
                <c:pt idx="8870" formatCode="0.00">
                  <c:v>72.799000000000007</c:v>
                </c:pt>
                <c:pt idx="8871" formatCode="0.00">
                  <c:v>72.801000000000002</c:v>
                </c:pt>
                <c:pt idx="8872" formatCode="0.00">
                  <c:v>72.807000000000002</c:v>
                </c:pt>
                <c:pt idx="8873" formatCode="0.00">
                  <c:v>72.798000000000002</c:v>
                </c:pt>
                <c:pt idx="8874" formatCode="0.00">
                  <c:v>72.790999999999997</c:v>
                </c:pt>
                <c:pt idx="8875" formatCode="0.00">
                  <c:v>72.796999999999997</c:v>
                </c:pt>
                <c:pt idx="8876" formatCode="0.00">
                  <c:v>72.790999999999997</c:v>
                </c:pt>
                <c:pt idx="8877" formatCode="0.00">
                  <c:v>72.792000000000002</c:v>
                </c:pt>
                <c:pt idx="8878" formatCode="0.00">
                  <c:v>72.787999999999997</c:v>
                </c:pt>
                <c:pt idx="8879" formatCode="0.00">
                  <c:v>72.787000000000006</c:v>
                </c:pt>
                <c:pt idx="8880" formatCode="0.00">
                  <c:v>72.784000000000006</c:v>
                </c:pt>
                <c:pt idx="8881" formatCode="0.00">
                  <c:v>72.783000000000001</c:v>
                </c:pt>
                <c:pt idx="8882" formatCode="0.00">
                  <c:v>72.787999999999997</c:v>
                </c:pt>
                <c:pt idx="8883" formatCode="0.00">
                  <c:v>72.775999999999982</c:v>
                </c:pt>
                <c:pt idx="8884" formatCode="0.00">
                  <c:v>72.771000000000001</c:v>
                </c:pt>
                <c:pt idx="8885" formatCode="0.00">
                  <c:v>72.771999999999991</c:v>
                </c:pt>
                <c:pt idx="8886" formatCode="0.00">
                  <c:v>72.771000000000001</c:v>
                </c:pt>
                <c:pt idx="8887" formatCode="0.00">
                  <c:v>72.775999999999982</c:v>
                </c:pt>
                <c:pt idx="8888" formatCode="0.00">
                  <c:v>72.771000000000001</c:v>
                </c:pt>
                <c:pt idx="8889" formatCode="0.00">
                  <c:v>72.765000000000001</c:v>
                </c:pt>
                <c:pt idx="8890" formatCode="0.00">
                  <c:v>72.771999999999991</c:v>
                </c:pt>
                <c:pt idx="8891" formatCode="0.00">
                  <c:v>72.771999999999991</c:v>
                </c:pt>
                <c:pt idx="8892" formatCode="0.00">
                  <c:v>72.763999999999996</c:v>
                </c:pt>
                <c:pt idx="8893" formatCode="0.00">
                  <c:v>72.771000000000001</c:v>
                </c:pt>
                <c:pt idx="8894" formatCode="0.00">
                  <c:v>72.77</c:v>
                </c:pt>
                <c:pt idx="8895" formatCode="0.00">
                  <c:v>72.78</c:v>
                </c:pt>
                <c:pt idx="8896" formatCode="0.00">
                  <c:v>72.78</c:v>
                </c:pt>
                <c:pt idx="8897" formatCode="0.00">
                  <c:v>72.784000000000006</c:v>
                </c:pt>
                <c:pt idx="8898" formatCode="0.00">
                  <c:v>72.781000000000006</c:v>
                </c:pt>
                <c:pt idx="8899" formatCode="0.00">
                  <c:v>72.790999999999997</c:v>
                </c:pt>
                <c:pt idx="8900" formatCode="0.00">
                  <c:v>72.787000000000006</c:v>
                </c:pt>
                <c:pt idx="8901" formatCode="0.00">
                  <c:v>72.787000000000006</c:v>
                </c:pt>
                <c:pt idx="8902" formatCode="0.00">
                  <c:v>72.784999999999997</c:v>
                </c:pt>
                <c:pt idx="8903" formatCode="0.00">
                  <c:v>72.784999999999997</c:v>
                </c:pt>
                <c:pt idx="8904" formatCode="0.00">
                  <c:v>72.790999999999997</c:v>
                </c:pt>
                <c:pt idx="8905" formatCode="0.00">
                  <c:v>72.790000000000006</c:v>
                </c:pt>
                <c:pt idx="8906" formatCode="0.00">
                  <c:v>72.786000000000001</c:v>
                </c:pt>
                <c:pt idx="8907" formatCode="0.00">
                  <c:v>72.784000000000006</c:v>
                </c:pt>
                <c:pt idx="8908" formatCode="0.00">
                  <c:v>72.777999999999992</c:v>
                </c:pt>
                <c:pt idx="8909" formatCode="0.00">
                  <c:v>72.781999999999996</c:v>
                </c:pt>
                <c:pt idx="8910" formatCode="0.00">
                  <c:v>72.783000000000001</c:v>
                </c:pt>
                <c:pt idx="8911" formatCode="0.00">
                  <c:v>72.78</c:v>
                </c:pt>
                <c:pt idx="8912" formatCode="0.00">
                  <c:v>72.777000000000001</c:v>
                </c:pt>
                <c:pt idx="8913" formatCode="0.00">
                  <c:v>72.781000000000006</c:v>
                </c:pt>
                <c:pt idx="8914" formatCode="0.00">
                  <c:v>72.784999999999997</c:v>
                </c:pt>
                <c:pt idx="8915" formatCode="0.00">
                  <c:v>72.786000000000001</c:v>
                </c:pt>
                <c:pt idx="8916" formatCode="0.00">
                  <c:v>72.781000000000006</c:v>
                </c:pt>
                <c:pt idx="8917" formatCode="0.00">
                  <c:v>72.784999999999997</c:v>
                </c:pt>
                <c:pt idx="8918" formatCode="0.00">
                  <c:v>72.787000000000006</c:v>
                </c:pt>
                <c:pt idx="8919" formatCode="0.00">
                  <c:v>72.790000000000006</c:v>
                </c:pt>
                <c:pt idx="8920" formatCode="0.00">
                  <c:v>72.771999999999991</c:v>
                </c:pt>
                <c:pt idx="8921" formatCode="0.00">
                  <c:v>72.777999999999992</c:v>
                </c:pt>
                <c:pt idx="8922" formatCode="0.00">
                  <c:v>72.781000000000006</c:v>
                </c:pt>
                <c:pt idx="8923" formatCode="0.00">
                  <c:v>72.771000000000001</c:v>
                </c:pt>
                <c:pt idx="8924" formatCode="0.00">
                  <c:v>72.774000000000001</c:v>
                </c:pt>
                <c:pt idx="8925" formatCode="0.00">
                  <c:v>72.772999999999982</c:v>
                </c:pt>
                <c:pt idx="8926" formatCode="0.00">
                  <c:v>72.77</c:v>
                </c:pt>
                <c:pt idx="8927" formatCode="0.00">
                  <c:v>72.77</c:v>
                </c:pt>
                <c:pt idx="8928" formatCode="0.00">
                  <c:v>72.77</c:v>
                </c:pt>
                <c:pt idx="8929" formatCode="0.00">
                  <c:v>72.772999999999982</c:v>
                </c:pt>
                <c:pt idx="8930" formatCode="0.00">
                  <c:v>72.766999999999996</c:v>
                </c:pt>
                <c:pt idx="8931" formatCode="0.00">
                  <c:v>72.774000000000001</c:v>
                </c:pt>
                <c:pt idx="8932" formatCode="0.00">
                  <c:v>72.77</c:v>
                </c:pt>
                <c:pt idx="8933" formatCode="0.00">
                  <c:v>72.774000000000001</c:v>
                </c:pt>
                <c:pt idx="8934" formatCode="0.00">
                  <c:v>72.768000000000001</c:v>
                </c:pt>
                <c:pt idx="8935" formatCode="0.00">
                  <c:v>72.766999999999996</c:v>
                </c:pt>
                <c:pt idx="8936" formatCode="0.00">
                  <c:v>72.766000000000005</c:v>
                </c:pt>
                <c:pt idx="8937" formatCode="0.00">
                  <c:v>72.771999999999991</c:v>
                </c:pt>
                <c:pt idx="8938" formatCode="0.00">
                  <c:v>72.756</c:v>
                </c:pt>
                <c:pt idx="8939" formatCode="0.00">
                  <c:v>72.766999999999996</c:v>
                </c:pt>
                <c:pt idx="8940" formatCode="0.00">
                  <c:v>72.768000000000001</c:v>
                </c:pt>
                <c:pt idx="8941" formatCode="0.00">
                  <c:v>72.765000000000001</c:v>
                </c:pt>
                <c:pt idx="8942" formatCode="0.00">
                  <c:v>72.754000000000005</c:v>
                </c:pt>
                <c:pt idx="8943" formatCode="0.00">
                  <c:v>72.766000000000005</c:v>
                </c:pt>
                <c:pt idx="8944" formatCode="0.00">
                  <c:v>72.757000000000005</c:v>
                </c:pt>
                <c:pt idx="8945" formatCode="0.00">
                  <c:v>72.763999999999996</c:v>
                </c:pt>
                <c:pt idx="8946" formatCode="0.00">
                  <c:v>72.763000000000005</c:v>
                </c:pt>
                <c:pt idx="8947" formatCode="0.00">
                  <c:v>72.757999999999996</c:v>
                </c:pt>
                <c:pt idx="8948" formatCode="0.00">
                  <c:v>72.754000000000005</c:v>
                </c:pt>
                <c:pt idx="8949" formatCode="0.00">
                  <c:v>72.754000000000005</c:v>
                </c:pt>
                <c:pt idx="8950" formatCode="0.00">
                  <c:v>72.757000000000005</c:v>
                </c:pt>
                <c:pt idx="8951" formatCode="0.00">
                  <c:v>72.753</c:v>
                </c:pt>
                <c:pt idx="8952" formatCode="0.00">
                  <c:v>72.745999999999995</c:v>
                </c:pt>
                <c:pt idx="8953" formatCode="0.00">
                  <c:v>72.754000000000005</c:v>
                </c:pt>
                <c:pt idx="8954" formatCode="0.00">
                  <c:v>72.75</c:v>
                </c:pt>
                <c:pt idx="8955" formatCode="0.00">
                  <c:v>72.739000000000004</c:v>
                </c:pt>
                <c:pt idx="8956" formatCode="0.00">
                  <c:v>72.739999999999995</c:v>
                </c:pt>
                <c:pt idx="8957" formatCode="0.00">
                  <c:v>72.742000000000004</c:v>
                </c:pt>
                <c:pt idx="8958" formatCode="0.00">
                  <c:v>72.733000000000004</c:v>
                </c:pt>
                <c:pt idx="8959" formatCode="0.00">
                  <c:v>72.736000000000004</c:v>
                </c:pt>
                <c:pt idx="8960" formatCode="0.00">
                  <c:v>72.730999999999995</c:v>
                </c:pt>
                <c:pt idx="8961" formatCode="0.00">
                  <c:v>72.727999999999994</c:v>
                </c:pt>
                <c:pt idx="8962" formatCode="0.00">
                  <c:v>72.730999999999995</c:v>
                </c:pt>
                <c:pt idx="8963" formatCode="0.00">
                  <c:v>72.738</c:v>
                </c:pt>
                <c:pt idx="8964" formatCode="0.00">
                  <c:v>72.738</c:v>
                </c:pt>
                <c:pt idx="8965" formatCode="0.00">
                  <c:v>72.742000000000004</c:v>
                </c:pt>
                <c:pt idx="8966" formatCode="0.00">
                  <c:v>72.742999999999995</c:v>
                </c:pt>
                <c:pt idx="8967" formatCode="0.00">
                  <c:v>72.744000000000085</c:v>
                </c:pt>
                <c:pt idx="8968" formatCode="0.00">
                  <c:v>72.748999999999995</c:v>
                </c:pt>
                <c:pt idx="8969" formatCode="0.00">
                  <c:v>72.751999999999995</c:v>
                </c:pt>
                <c:pt idx="8970" formatCode="0.00">
                  <c:v>72.756</c:v>
                </c:pt>
                <c:pt idx="8971" formatCode="0.00">
                  <c:v>72.754000000000005</c:v>
                </c:pt>
                <c:pt idx="8972" formatCode="0.00">
                  <c:v>72.748000000000005</c:v>
                </c:pt>
                <c:pt idx="8973" formatCode="0.00">
                  <c:v>72.756</c:v>
                </c:pt>
                <c:pt idx="8974" formatCode="0.00">
                  <c:v>72.763000000000005</c:v>
                </c:pt>
                <c:pt idx="8975" formatCode="0.00">
                  <c:v>72.751000000000005</c:v>
                </c:pt>
                <c:pt idx="8976" formatCode="0.00">
                  <c:v>72.757000000000005</c:v>
                </c:pt>
                <c:pt idx="8977" formatCode="0.00">
                  <c:v>72.751000000000005</c:v>
                </c:pt>
                <c:pt idx="8978" formatCode="0.00">
                  <c:v>72.75</c:v>
                </c:pt>
                <c:pt idx="8979" formatCode="0.00">
                  <c:v>72.756</c:v>
                </c:pt>
                <c:pt idx="8980" formatCode="0.00">
                  <c:v>72.745000000000005</c:v>
                </c:pt>
                <c:pt idx="8981" formatCode="0.00">
                  <c:v>72.75</c:v>
                </c:pt>
                <c:pt idx="8982" formatCode="0.00">
                  <c:v>72.748999999999995</c:v>
                </c:pt>
                <c:pt idx="8983" formatCode="0.00">
                  <c:v>72.745999999999995</c:v>
                </c:pt>
                <c:pt idx="8984" formatCode="0.00">
                  <c:v>72.748999999999995</c:v>
                </c:pt>
                <c:pt idx="8985" formatCode="0.00">
                  <c:v>72.744000000000085</c:v>
                </c:pt>
                <c:pt idx="8986" formatCode="0.00">
                  <c:v>72.739000000000004</c:v>
                </c:pt>
                <c:pt idx="8987" formatCode="0.00">
                  <c:v>72.748999999999995</c:v>
                </c:pt>
                <c:pt idx="8988" formatCode="0.00">
                  <c:v>72.742000000000004</c:v>
                </c:pt>
                <c:pt idx="8989" formatCode="0.00">
                  <c:v>72.745999999999995</c:v>
                </c:pt>
                <c:pt idx="8990" formatCode="0.00">
                  <c:v>72.751000000000005</c:v>
                </c:pt>
                <c:pt idx="8991" formatCode="0.00">
                  <c:v>72.745999999999995</c:v>
                </c:pt>
                <c:pt idx="8992" formatCode="0.00">
                  <c:v>72.745000000000005</c:v>
                </c:pt>
                <c:pt idx="8993" formatCode="0.00">
                  <c:v>72.748999999999995</c:v>
                </c:pt>
                <c:pt idx="8994" formatCode="0.00">
                  <c:v>72.745000000000005</c:v>
                </c:pt>
                <c:pt idx="8995" formatCode="0.00">
                  <c:v>72.741000000000085</c:v>
                </c:pt>
                <c:pt idx="8996" formatCode="0.00">
                  <c:v>72.733999999999995</c:v>
                </c:pt>
                <c:pt idx="8997" formatCode="0.00">
                  <c:v>72.744000000000085</c:v>
                </c:pt>
                <c:pt idx="8998" formatCode="0.00">
                  <c:v>72.748999999999995</c:v>
                </c:pt>
                <c:pt idx="8999" formatCode="0.00">
                  <c:v>72.742999999999995</c:v>
                </c:pt>
                <c:pt idx="9000" formatCode="0.00">
                  <c:v>72.748999999999995</c:v>
                </c:pt>
                <c:pt idx="9001" formatCode="0.00">
                  <c:v>72.751000000000005</c:v>
                </c:pt>
                <c:pt idx="9002" formatCode="0.00">
                  <c:v>72.747000000000085</c:v>
                </c:pt>
                <c:pt idx="9003" formatCode="0.00">
                  <c:v>72.75</c:v>
                </c:pt>
                <c:pt idx="9004" formatCode="0.00">
                  <c:v>72.753</c:v>
                </c:pt>
                <c:pt idx="9005" formatCode="0.00">
                  <c:v>72.757000000000005</c:v>
                </c:pt>
                <c:pt idx="9006" formatCode="0.00">
                  <c:v>72.756</c:v>
                </c:pt>
                <c:pt idx="9007" formatCode="0.00">
                  <c:v>72.754000000000005</c:v>
                </c:pt>
                <c:pt idx="9008" formatCode="0.00">
                  <c:v>72.756</c:v>
                </c:pt>
                <c:pt idx="9009" formatCode="0.00">
                  <c:v>72.763000000000005</c:v>
                </c:pt>
                <c:pt idx="9010" formatCode="0.00">
                  <c:v>72.763000000000005</c:v>
                </c:pt>
                <c:pt idx="9011" formatCode="0.00">
                  <c:v>72.760000000000005</c:v>
                </c:pt>
                <c:pt idx="9012" formatCode="0.00">
                  <c:v>72.754999999999995</c:v>
                </c:pt>
                <c:pt idx="9013" formatCode="0.00">
                  <c:v>72.748000000000005</c:v>
                </c:pt>
                <c:pt idx="9014" formatCode="0.00">
                  <c:v>72.751000000000005</c:v>
                </c:pt>
                <c:pt idx="9015" formatCode="0.00">
                  <c:v>72.739000000000004</c:v>
                </c:pt>
                <c:pt idx="9016" formatCode="0.00">
                  <c:v>72.742000000000004</c:v>
                </c:pt>
                <c:pt idx="9017" formatCode="0.00">
                  <c:v>72.742999999999995</c:v>
                </c:pt>
                <c:pt idx="9018" formatCode="0.00">
                  <c:v>72.738</c:v>
                </c:pt>
                <c:pt idx="9019" formatCode="0.00">
                  <c:v>72.747000000000085</c:v>
                </c:pt>
                <c:pt idx="9020" formatCode="0.00">
                  <c:v>72.744000000000085</c:v>
                </c:pt>
                <c:pt idx="9021" formatCode="0.00">
                  <c:v>72.733000000000004</c:v>
                </c:pt>
                <c:pt idx="9022" formatCode="0.00">
                  <c:v>72.730999999999995</c:v>
                </c:pt>
                <c:pt idx="9023" formatCode="0.00">
                  <c:v>72.735000000000014</c:v>
                </c:pt>
                <c:pt idx="9024" formatCode="0.00">
                  <c:v>72.733000000000004</c:v>
                </c:pt>
                <c:pt idx="9025" formatCode="0.00">
                  <c:v>72.727999999999994</c:v>
                </c:pt>
                <c:pt idx="9026" formatCode="0.00">
                  <c:v>72.727000000000004</c:v>
                </c:pt>
                <c:pt idx="9027" formatCode="0.00">
                  <c:v>72.724000000000004</c:v>
                </c:pt>
                <c:pt idx="9028" formatCode="0.00">
                  <c:v>72.715999999999994</c:v>
                </c:pt>
                <c:pt idx="9029" formatCode="0.00">
                  <c:v>72.715000000000003</c:v>
                </c:pt>
                <c:pt idx="9030" formatCode="0.00">
                  <c:v>72.705000000000013</c:v>
                </c:pt>
                <c:pt idx="9031" formatCode="0.00">
                  <c:v>72.698999999999998</c:v>
                </c:pt>
                <c:pt idx="9032" formatCode="0.00">
                  <c:v>72.703999999999994</c:v>
                </c:pt>
                <c:pt idx="9033" formatCode="0.00">
                  <c:v>72.712000000000003</c:v>
                </c:pt>
                <c:pt idx="9034" formatCode="0.00">
                  <c:v>72.708000000000013</c:v>
                </c:pt>
                <c:pt idx="9035" formatCode="0.00">
                  <c:v>72.712000000000003</c:v>
                </c:pt>
                <c:pt idx="9036" formatCode="0.00">
                  <c:v>72.711000000000027</c:v>
                </c:pt>
                <c:pt idx="9037" formatCode="0.00">
                  <c:v>72.709999999999994</c:v>
                </c:pt>
                <c:pt idx="9038" formatCode="0.00">
                  <c:v>72.717000000000027</c:v>
                </c:pt>
                <c:pt idx="9039" formatCode="0.00">
                  <c:v>72.722999999999999</c:v>
                </c:pt>
                <c:pt idx="9040" formatCode="0.00">
                  <c:v>72.728999999999999</c:v>
                </c:pt>
                <c:pt idx="9041" formatCode="0.00">
                  <c:v>72.73</c:v>
                </c:pt>
                <c:pt idx="9042" formatCode="0.00">
                  <c:v>72.73</c:v>
                </c:pt>
                <c:pt idx="9043" formatCode="0.00">
                  <c:v>72.736000000000004</c:v>
                </c:pt>
                <c:pt idx="9044" formatCode="0.00">
                  <c:v>72.736999999999995</c:v>
                </c:pt>
                <c:pt idx="9045" formatCode="0.00">
                  <c:v>72.733000000000004</c:v>
                </c:pt>
                <c:pt idx="9046" formatCode="0.00">
                  <c:v>72.744000000000085</c:v>
                </c:pt>
                <c:pt idx="9047" formatCode="0.00">
                  <c:v>72.741000000000085</c:v>
                </c:pt>
                <c:pt idx="9048" formatCode="0.00">
                  <c:v>72.738</c:v>
                </c:pt>
                <c:pt idx="9049" formatCode="0.00">
                  <c:v>72.741000000000085</c:v>
                </c:pt>
                <c:pt idx="9050" formatCode="0.00">
                  <c:v>72.733999999999995</c:v>
                </c:pt>
                <c:pt idx="9051" formatCode="0.00">
                  <c:v>72.736999999999995</c:v>
                </c:pt>
                <c:pt idx="9052" formatCode="0.00">
                  <c:v>72.73</c:v>
                </c:pt>
                <c:pt idx="9053" formatCode="0.00">
                  <c:v>72.725999999999999</c:v>
                </c:pt>
                <c:pt idx="9054" formatCode="0.00">
                  <c:v>72.714000000000027</c:v>
                </c:pt>
                <c:pt idx="9055" formatCode="0.00">
                  <c:v>72.708000000000013</c:v>
                </c:pt>
                <c:pt idx="9056" formatCode="0.00">
                  <c:v>72.703000000000003</c:v>
                </c:pt>
                <c:pt idx="9057" formatCode="0.00">
                  <c:v>72.703999999999994</c:v>
                </c:pt>
                <c:pt idx="9058" formatCode="0.00">
                  <c:v>72.700999999999993</c:v>
                </c:pt>
                <c:pt idx="9059" formatCode="0.00">
                  <c:v>72.694000000000003</c:v>
                </c:pt>
                <c:pt idx="9060" formatCode="0.00">
                  <c:v>72.706000000000003</c:v>
                </c:pt>
                <c:pt idx="9061" formatCode="0.00">
                  <c:v>72.698999999999998</c:v>
                </c:pt>
                <c:pt idx="9062" formatCode="0.00">
                  <c:v>72.698999999999998</c:v>
                </c:pt>
                <c:pt idx="9063" formatCode="0.00">
                  <c:v>72.692999999999998</c:v>
                </c:pt>
                <c:pt idx="9064" formatCode="0.00">
                  <c:v>72.7</c:v>
                </c:pt>
                <c:pt idx="9065" formatCode="0.00">
                  <c:v>72.703999999999994</c:v>
                </c:pt>
                <c:pt idx="9066" formatCode="0.00">
                  <c:v>72.7</c:v>
                </c:pt>
                <c:pt idx="9067" formatCode="0.00">
                  <c:v>72.692999999999998</c:v>
                </c:pt>
                <c:pt idx="9068" formatCode="0.00">
                  <c:v>72.700999999999993</c:v>
                </c:pt>
                <c:pt idx="9069" formatCode="0.00">
                  <c:v>72.7</c:v>
                </c:pt>
                <c:pt idx="9070" formatCode="0.00">
                  <c:v>72.700999999999993</c:v>
                </c:pt>
                <c:pt idx="9071" formatCode="0.00">
                  <c:v>72.697999999999993</c:v>
                </c:pt>
                <c:pt idx="9072" formatCode="0.00">
                  <c:v>72.708000000000013</c:v>
                </c:pt>
                <c:pt idx="9073" formatCode="0.00">
                  <c:v>72.708000000000013</c:v>
                </c:pt>
                <c:pt idx="9074" formatCode="0.00">
                  <c:v>72.714000000000027</c:v>
                </c:pt>
                <c:pt idx="9075" formatCode="0.00">
                  <c:v>72.712000000000003</c:v>
                </c:pt>
                <c:pt idx="9076" formatCode="0.00">
                  <c:v>72.703999999999994</c:v>
                </c:pt>
                <c:pt idx="9077" formatCode="0.00">
                  <c:v>72.709000000000003</c:v>
                </c:pt>
                <c:pt idx="9078" formatCode="0.00">
                  <c:v>72.711000000000027</c:v>
                </c:pt>
                <c:pt idx="9079" formatCode="0.00">
                  <c:v>72.715999999999994</c:v>
                </c:pt>
                <c:pt idx="9080" formatCode="0.00">
                  <c:v>72.706999999999994</c:v>
                </c:pt>
                <c:pt idx="9081" formatCode="0.00">
                  <c:v>72.711000000000027</c:v>
                </c:pt>
                <c:pt idx="9082" formatCode="0.00">
                  <c:v>72.718000000000004</c:v>
                </c:pt>
                <c:pt idx="9083" formatCode="0.00">
                  <c:v>72.709000000000003</c:v>
                </c:pt>
                <c:pt idx="9084" formatCode="0.00">
                  <c:v>72.706000000000003</c:v>
                </c:pt>
                <c:pt idx="9085" formatCode="0.00">
                  <c:v>72.715999999999994</c:v>
                </c:pt>
                <c:pt idx="9086" formatCode="0.00">
                  <c:v>72.7</c:v>
                </c:pt>
                <c:pt idx="9087" formatCode="0.00">
                  <c:v>72.718000000000004</c:v>
                </c:pt>
                <c:pt idx="9088" formatCode="0.00">
                  <c:v>72.712000000000003</c:v>
                </c:pt>
                <c:pt idx="9089" formatCode="0.00">
                  <c:v>72.715000000000003</c:v>
                </c:pt>
                <c:pt idx="9090" formatCode="0.00">
                  <c:v>72.72</c:v>
                </c:pt>
                <c:pt idx="9091" formatCode="0.00">
                  <c:v>72.725999999999999</c:v>
                </c:pt>
                <c:pt idx="9092" formatCode="0.00">
                  <c:v>72.725999999999999</c:v>
                </c:pt>
                <c:pt idx="9093" formatCode="0.00">
                  <c:v>72.733000000000004</c:v>
                </c:pt>
                <c:pt idx="9094" formatCode="0.00">
                  <c:v>72.722999999999999</c:v>
                </c:pt>
                <c:pt idx="9095" formatCode="0.00">
                  <c:v>72.72</c:v>
                </c:pt>
                <c:pt idx="9096" formatCode="0.00">
                  <c:v>72.717000000000027</c:v>
                </c:pt>
                <c:pt idx="9097" formatCode="0.00">
                  <c:v>72.709000000000003</c:v>
                </c:pt>
                <c:pt idx="9098" formatCode="0.00">
                  <c:v>72.712999999999994</c:v>
                </c:pt>
                <c:pt idx="9099" formatCode="0.00">
                  <c:v>72.708000000000013</c:v>
                </c:pt>
                <c:pt idx="9100" formatCode="0.00">
                  <c:v>72.703999999999994</c:v>
                </c:pt>
                <c:pt idx="9101" formatCode="0.00">
                  <c:v>72.706999999999994</c:v>
                </c:pt>
                <c:pt idx="9102" formatCode="0.00">
                  <c:v>72.712000000000003</c:v>
                </c:pt>
                <c:pt idx="9103" formatCode="0.00">
                  <c:v>72.709999999999994</c:v>
                </c:pt>
                <c:pt idx="9104" formatCode="0.00">
                  <c:v>72.72</c:v>
                </c:pt>
                <c:pt idx="9105" formatCode="0.00">
                  <c:v>72.718000000000004</c:v>
                </c:pt>
                <c:pt idx="9106" formatCode="0.00">
                  <c:v>72.735000000000014</c:v>
                </c:pt>
                <c:pt idx="9107" formatCode="0.00">
                  <c:v>72.736999999999995</c:v>
                </c:pt>
                <c:pt idx="9108" formatCode="0.00">
                  <c:v>72.736000000000004</c:v>
                </c:pt>
                <c:pt idx="9109" formatCode="0.00">
                  <c:v>72.748000000000005</c:v>
                </c:pt>
                <c:pt idx="9110" formatCode="0.00">
                  <c:v>72.748999999999995</c:v>
                </c:pt>
                <c:pt idx="9111" formatCode="0.00">
                  <c:v>72.759</c:v>
                </c:pt>
                <c:pt idx="9112" formatCode="0.00">
                  <c:v>72.768000000000001</c:v>
                </c:pt>
                <c:pt idx="9113" formatCode="0.00">
                  <c:v>72.774000000000001</c:v>
                </c:pt>
                <c:pt idx="9114" formatCode="0.00">
                  <c:v>72.774999999999991</c:v>
                </c:pt>
                <c:pt idx="9115" formatCode="0.00">
                  <c:v>72.777999999999992</c:v>
                </c:pt>
                <c:pt idx="9116" formatCode="0.00">
                  <c:v>72.783000000000001</c:v>
                </c:pt>
                <c:pt idx="9117" formatCode="0.00">
                  <c:v>72.796000000000006</c:v>
                </c:pt>
                <c:pt idx="9118" formatCode="0.00">
                  <c:v>72.804000000000002</c:v>
                </c:pt>
                <c:pt idx="9119" formatCode="0.00">
                  <c:v>72.802999999999983</c:v>
                </c:pt>
                <c:pt idx="9120" formatCode="0.00">
                  <c:v>72.808999999999983</c:v>
                </c:pt>
                <c:pt idx="9121" formatCode="0.00">
                  <c:v>72.804999999999993</c:v>
                </c:pt>
                <c:pt idx="9122" formatCode="0.00">
                  <c:v>72.816999999999993</c:v>
                </c:pt>
                <c:pt idx="9123" formatCode="0.00">
                  <c:v>72.831000000000003</c:v>
                </c:pt>
                <c:pt idx="9124" formatCode="0.00">
                  <c:v>72.828999999999979</c:v>
                </c:pt>
                <c:pt idx="9125" formatCode="0.00">
                  <c:v>72.825999999999979</c:v>
                </c:pt>
                <c:pt idx="9126" formatCode="0.00">
                  <c:v>72.837999999999994</c:v>
                </c:pt>
                <c:pt idx="9127" formatCode="0.00">
                  <c:v>72.834000000000003</c:v>
                </c:pt>
                <c:pt idx="9128" formatCode="0.00">
                  <c:v>72.846000000000004</c:v>
                </c:pt>
                <c:pt idx="9129" formatCode="0.00">
                  <c:v>72.835999999999999</c:v>
                </c:pt>
                <c:pt idx="9130" formatCode="0.00">
                  <c:v>72.84</c:v>
                </c:pt>
                <c:pt idx="9131" formatCode="0.00">
                  <c:v>72.838999999999999</c:v>
                </c:pt>
                <c:pt idx="9132" formatCode="0.00">
                  <c:v>72.846999999999994</c:v>
                </c:pt>
                <c:pt idx="9133" formatCode="0.00">
                  <c:v>72.846000000000004</c:v>
                </c:pt>
                <c:pt idx="9134" formatCode="0.00">
                  <c:v>72.848000000000013</c:v>
                </c:pt>
                <c:pt idx="9135" formatCode="0.00">
                  <c:v>72.853999999999999</c:v>
                </c:pt>
                <c:pt idx="9136" formatCode="0.00">
                  <c:v>72.85599999999998</c:v>
                </c:pt>
                <c:pt idx="9137" formatCode="0.00">
                  <c:v>72.85499999999999</c:v>
                </c:pt>
                <c:pt idx="10807" formatCode="0.00">
                  <c:v>73.912000000000006</c:v>
                </c:pt>
                <c:pt idx="10808" formatCode="0.00">
                  <c:v>73.910000000000025</c:v>
                </c:pt>
                <c:pt idx="10809" formatCode="0.00">
                  <c:v>73.908000000000001</c:v>
                </c:pt>
                <c:pt idx="10810" formatCode="0.00">
                  <c:v>73.905000000000001</c:v>
                </c:pt>
                <c:pt idx="10811" formatCode="0.00">
                  <c:v>73.909000000000006</c:v>
                </c:pt>
                <c:pt idx="10812" formatCode="0.00">
                  <c:v>73.893000000000001</c:v>
                </c:pt>
                <c:pt idx="10813" formatCode="0.00">
                  <c:v>73.891999999999996</c:v>
                </c:pt>
                <c:pt idx="10814" formatCode="0.00">
                  <c:v>73.877999999999986</c:v>
                </c:pt>
                <c:pt idx="10815" formatCode="0.00">
                  <c:v>73.878999999999948</c:v>
                </c:pt>
                <c:pt idx="10816" formatCode="0.00">
                  <c:v>73.881999999999991</c:v>
                </c:pt>
                <c:pt idx="10817" formatCode="0.00">
                  <c:v>73.881</c:v>
                </c:pt>
                <c:pt idx="10818" formatCode="0.00">
                  <c:v>73.867999999999995</c:v>
                </c:pt>
                <c:pt idx="10819" formatCode="0.00">
                  <c:v>73.863</c:v>
                </c:pt>
                <c:pt idx="10820" formatCode="0.00">
                  <c:v>73.866</c:v>
                </c:pt>
                <c:pt idx="10821" formatCode="0.00">
                  <c:v>73.866</c:v>
                </c:pt>
                <c:pt idx="10822" formatCode="0.00">
                  <c:v>73.86</c:v>
                </c:pt>
                <c:pt idx="10823" formatCode="0.00">
                  <c:v>73.85199999999999</c:v>
                </c:pt>
                <c:pt idx="10824" formatCode="0.00">
                  <c:v>73.843000000000004</c:v>
                </c:pt>
                <c:pt idx="10825" formatCode="0.00">
                  <c:v>73.848000000000013</c:v>
                </c:pt>
                <c:pt idx="10826" formatCode="0.00">
                  <c:v>73.848000000000013</c:v>
                </c:pt>
                <c:pt idx="10827" formatCode="0.00">
                  <c:v>73.835999999999999</c:v>
                </c:pt>
                <c:pt idx="10828" formatCode="0.00">
                  <c:v>73.834000000000003</c:v>
                </c:pt>
                <c:pt idx="10829" formatCode="0.00">
                  <c:v>73.822999999999979</c:v>
                </c:pt>
                <c:pt idx="10830" formatCode="0.00">
                  <c:v>73.826999999999998</c:v>
                </c:pt>
                <c:pt idx="10831" formatCode="0.00">
                  <c:v>73.828000000000003</c:v>
                </c:pt>
                <c:pt idx="10832" formatCode="0.00">
                  <c:v>73.835999999999999</c:v>
                </c:pt>
                <c:pt idx="10833" formatCode="0.00">
                  <c:v>73.837999999999994</c:v>
                </c:pt>
                <c:pt idx="10834" formatCode="0.00">
                  <c:v>73.834000000000003</c:v>
                </c:pt>
                <c:pt idx="10835" formatCode="0.00">
                  <c:v>73.831999999999994</c:v>
                </c:pt>
                <c:pt idx="10836" formatCode="0.00">
                  <c:v>73.828999999999979</c:v>
                </c:pt>
                <c:pt idx="10837" formatCode="0.00">
                  <c:v>73.834000000000003</c:v>
                </c:pt>
                <c:pt idx="10838" formatCode="0.00">
                  <c:v>73.838999999999999</c:v>
                </c:pt>
                <c:pt idx="10839" formatCode="0.00">
                  <c:v>73.834000000000003</c:v>
                </c:pt>
                <c:pt idx="10840" formatCode="0.00">
                  <c:v>73.83</c:v>
                </c:pt>
                <c:pt idx="10841" formatCode="0.00">
                  <c:v>73.835999999999999</c:v>
                </c:pt>
                <c:pt idx="10842" formatCode="0.00">
                  <c:v>73.828999999999979</c:v>
                </c:pt>
                <c:pt idx="10843" formatCode="0.00">
                  <c:v>73.84</c:v>
                </c:pt>
                <c:pt idx="10844" formatCode="0.00">
                  <c:v>73.834000000000003</c:v>
                </c:pt>
                <c:pt idx="10845" formatCode="0.00">
                  <c:v>73.826999999999998</c:v>
                </c:pt>
                <c:pt idx="10846" formatCode="0.00">
                  <c:v>73.835999999999999</c:v>
                </c:pt>
                <c:pt idx="10847" formatCode="0.00">
                  <c:v>73.837999999999994</c:v>
                </c:pt>
                <c:pt idx="10848" formatCode="0.00">
                  <c:v>73.835999999999999</c:v>
                </c:pt>
                <c:pt idx="10849" formatCode="0.00">
                  <c:v>73.840999999999994</c:v>
                </c:pt>
                <c:pt idx="10850" formatCode="0.00">
                  <c:v>73.837000000000003</c:v>
                </c:pt>
                <c:pt idx="10851" formatCode="0.00">
                  <c:v>73.831000000000003</c:v>
                </c:pt>
                <c:pt idx="10852" formatCode="0.00">
                  <c:v>73.834000000000003</c:v>
                </c:pt>
                <c:pt idx="10853" formatCode="0.00">
                  <c:v>73.820999999999998</c:v>
                </c:pt>
                <c:pt idx="10854" formatCode="0.00">
                  <c:v>73.825999999999979</c:v>
                </c:pt>
                <c:pt idx="10855" formatCode="0.00">
                  <c:v>73.822999999999979</c:v>
                </c:pt>
                <c:pt idx="10856" formatCode="0.00">
                  <c:v>73.819000000000003</c:v>
                </c:pt>
                <c:pt idx="10857" formatCode="0.00">
                  <c:v>73.813000000000002</c:v>
                </c:pt>
                <c:pt idx="10858" formatCode="0.00">
                  <c:v>73.816000000000003</c:v>
                </c:pt>
                <c:pt idx="10859" formatCode="0.00">
                  <c:v>73.813000000000002</c:v>
                </c:pt>
                <c:pt idx="10860" formatCode="0.00">
                  <c:v>73.807000000000002</c:v>
                </c:pt>
                <c:pt idx="10861" formatCode="0.00">
                  <c:v>73.815000000000012</c:v>
                </c:pt>
                <c:pt idx="10862" formatCode="0.00">
                  <c:v>73.802999999999983</c:v>
                </c:pt>
                <c:pt idx="10863" formatCode="0.00">
                  <c:v>73.808999999999983</c:v>
                </c:pt>
                <c:pt idx="10864" formatCode="0.00">
                  <c:v>73.804000000000002</c:v>
                </c:pt>
                <c:pt idx="10865" formatCode="0.00">
                  <c:v>73.805999999999983</c:v>
                </c:pt>
                <c:pt idx="10866" formatCode="0.00">
                  <c:v>73.812000000000012</c:v>
                </c:pt>
                <c:pt idx="10867" formatCode="0.00">
                  <c:v>73.802999999999983</c:v>
                </c:pt>
                <c:pt idx="10868" formatCode="0.00">
                  <c:v>73.799000000000007</c:v>
                </c:pt>
                <c:pt idx="10869" formatCode="0.00">
                  <c:v>73.802999999999983</c:v>
                </c:pt>
                <c:pt idx="10870" formatCode="0.00">
                  <c:v>73.802999999999983</c:v>
                </c:pt>
                <c:pt idx="10871" formatCode="0.00">
                  <c:v>73.802999999999983</c:v>
                </c:pt>
                <c:pt idx="10872" formatCode="0.00">
                  <c:v>73.792000000000002</c:v>
                </c:pt>
                <c:pt idx="10873" formatCode="0.00">
                  <c:v>73.786000000000001</c:v>
                </c:pt>
                <c:pt idx="10874" formatCode="0.00">
                  <c:v>73.784999999999997</c:v>
                </c:pt>
                <c:pt idx="10875" formatCode="0.00">
                  <c:v>73.793999999999997</c:v>
                </c:pt>
                <c:pt idx="10876" formatCode="0.00">
                  <c:v>73.774999999999991</c:v>
                </c:pt>
                <c:pt idx="10877" formatCode="0.00">
                  <c:v>73.798000000000002</c:v>
                </c:pt>
                <c:pt idx="10878" formatCode="0.00">
                  <c:v>73.8</c:v>
                </c:pt>
                <c:pt idx="10879" formatCode="0.00">
                  <c:v>73.804000000000002</c:v>
                </c:pt>
                <c:pt idx="10880" formatCode="0.00">
                  <c:v>73.793999999999997</c:v>
                </c:pt>
                <c:pt idx="10881" formatCode="0.00">
                  <c:v>73.793000000000006</c:v>
                </c:pt>
                <c:pt idx="10882" formatCode="0.00">
                  <c:v>73.781000000000006</c:v>
                </c:pt>
                <c:pt idx="10883" formatCode="0.00">
                  <c:v>73.784000000000006</c:v>
                </c:pt>
                <c:pt idx="10884" formatCode="0.00">
                  <c:v>73.778999999999982</c:v>
                </c:pt>
                <c:pt idx="10885" formatCode="0.00">
                  <c:v>73.772999999999982</c:v>
                </c:pt>
                <c:pt idx="10886" formatCode="0.00">
                  <c:v>73.771000000000001</c:v>
                </c:pt>
                <c:pt idx="10887" formatCode="0.00">
                  <c:v>73.774999999999991</c:v>
                </c:pt>
                <c:pt idx="10888" formatCode="0.00">
                  <c:v>73.771000000000001</c:v>
                </c:pt>
                <c:pt idx="10889" formatCode="0.00">
                  <c:v>73.769000000000005</c:v>
                </c:pt>
                <c:pt idx="10890" formatCode="0.00">
                  <c:v>73.762</c:v>
                </c:pt>
                <c:pt idx="10891" formatCode="0.00">
                  <c:v>73.769000000000005</c:v>
                </c:pt>
                <c:pt idx="10892" formatCode="0.00">
                  <c:v>73.763999999999996</c:v>
                </c:pt>
                <c:pt idx="10893" formatCode="0.00">
                  <c:v>73.760000000000005</c:v>
                </c:pt>
                <c:pt idx="10894" formatCode="0.00">
                  <c:v>73.759</c:v>
                </c:pt>
                <c:pt idx="10895" formatCode="0.00">
                  <c:v>73.754000000000005</c:v>
                </c:pt>
                <c:pt idx="10896" formatCode="0.00">
                  <c:v>73.754000000000005</c:v>
                </c:pt>
                <c:pt idx="10897" formatCode="0.00">
                  <c:v>73.747000000000085</c:v>
                </c:pt>
                <c:pt idx="10898" formatCode="0.00">
                  <c:v>73.741000000000085</c:v>
                </c:pt>
                <c:pt idx="10899" formatCode="0.00">
                  <c:v>73.742000000000004</c:v>
                </c:pt>
                <c:pt idx="10900" formatCode="0.00">
                  <c:v>73.751999999999995</c:v>
                </c:pt>
                <c:pt idx="10901" formatCode="0.00">
                  <c:v>73.748000000000005</c:v>
                </c:pt>
                <c:pt idx="10902" formatCode="0.00">
                  <c:v>73.742999999999995</c:v>
                </c:pt>
                <c:pt idx="10903" formatCode="0.00">
                  <c:v>73.751000000000005</c:v>
                </c:pt>
                <c:pt idx="10904" formatCode="0.00">
                  <c:v>73.745000000000005</c:v>
                </c:pt>
                <c:pt idx="10905" formatCode="0.00">
                  <c:v>73.756</c:v>
                </c:pt>
                <c:pt idx="10906" formatCode="0.00">
                  <c:v>73.751999999999995</c:v>
                </c:pt>
                <c:pt idx="10907" formatCode="0.00">
                  <c:v>73.759</c:v>
                </c:pt>
                <c:pt idx="10908" formatCode="0.00">
                  <c:v>73.756</c:v>
                </c:pt>
                <c:pt idx="10909" formatCode="0.00">
                  <c:v>73.757999999999996</c:v>
                </c:pt>
                <c:pt idx="10910" formatCode="0.00">
                  <c:v>73.754000000000005</c:v>
                </c:pt>
                <c:pt idx="10911" formatCode="0.00">
                  <c:v>73.756</c:v>
                </c:pt>
                <c:pt idx="10912" formatCode="0.00">
                  <c:v>73.763000000000005</c:v>
                </c:pt>
                <c:pt idx="10913" formatCode="0.00">
                  <c:v>73.762</c:v>
                </c:pt>
                <c:pt idx="10914" formatCode="0.00">
                  <c:v>73.769000000000005</c:v>
                </c:pt>
                <c:pt idx="10915" formatCode="0.00">
                  <c:v>73.768000000000001</c:v>
                </c:pt>
                <c:pt idx="10916" formatCode="0.00">
                  <c:v>73.762</c:v>
                </c:pt>
                <c:pt idx="10917" formatCode="0.00">
                  <c:v>73.768000000000001</c:v>
                </c:pt>
                <c:pt idx="10918" formatCode="0.00">
                  <c:v>73.77</c:v>
                </c:pt>
                <c:pt idx="10919" formatCode="0.00">
                  <c:v>73.784999999999997</c:v>
                </c:pt>
                <c:pt idx="10920" formatCode="0.00">
                  <c:v>73.784999999999997</c:v>
                </c:pt>
                <c:pt idx="10921" formatCode="0.00">
                  <c:v>73.774999999999991</c:v>
                </c:pt>
                <c:pt idx="10922" formatCode="0.00">
                  <c:v>73.777000000000001</c:v>
                </c:pt>
                <c:pt idx="10923" formatCode="0.00">
                  <c:v>73.777000000000001</c:v>
                </c:pt>
                <c:pt idx="10924" formatCode="0.00">
                  <c:v>73.775999999999982</c:v>
                </c:pt>
                <c:pt idx="10925" formatCode="0.00">
                  <c:v>73.777999999999992</c:v>
                </c:pt>
                <c:pt idx="10926" formatCode="0.00">
                  <c:v>73.77</c:v>
                </c:pt>
                <c:pt idx="10927" formatCode="0.00">
                  <c:v>73.775999999999982</c:v>
                </c:pt>
                <c:pt idx="10928" formatCode="0.00">
                  <c:v>73.781000000000006</c:v>
                </c:pt>
                <c:pt idx="10929" formatCode="0.00">
                  <c:v>73.77</c:v>
                </c:pt>
                <c:pt idx="10930" formatCode="0.00">
                  <c:v>73.763999999999996</c:v>
                </c:pt>
                <c:pt idx="10931" formatCode="0.00">
                  <c:v>73.768000000000001</c:v>
                </c:pt>
                <c:pt idx="10932" formatCode="0.00">
                  <c:v>73.77</c:v>
                </c:pt>
                <c:pt idx="10933" formatCode="0.00">
                  <c:v>73.757000000000005</c:v>
                </c:pt>
                <c:pt idx="10934" formatCode="0.00">
                  <c:v>73.760000000000005</c:v>
                </c:pt>
                <c:pt idx="10935" formatCode="0.00">
                  <c:v>73.757000000000005</c:v>
                </c:pt>
                <c:pt idx="10936" formatCode="0.00">
                  <c:v>73.751999999999995</c:v>
                </c:pt>
                <c:pt idx="10937" formatCode="0.00">
                  <c:v>73.751999999999995</c:v>
                </c:pt>
                <c:pt idx="10938" formatCode="0.00">
                  <c:v>73.759</c:v>
                </c:pt>
                <c:pt idx="10939" formatCode="0.00">
                  <c:v>73.739000000000004</c:v>
                </c:pt>
                <c:pt idx="10940" formatCode="0.00">
                  <c:v>73.759</c:v>
                </c:pt>
                <c:pt idx="10941" formatCode="0.00">
                  <c:v>73.754000000000005</c:v>
                </c:pt>
                <c:pt idx="10942" formatCode="0.00">
                  <c:v>73.754999999999995</c:v>
                </c:pt>
                <c:pt idx="10943" formatCode="0.00">
                  <c:v>73.748999999999995</c:v>
                </c:pt>
                <c:pt idx="10944" formatCode="0.00">
                  <c:v>73.748999999999995</c:v>
                </c:pt>
                <c:pt idx="10945" formatCode="0.00">
                  <c:v>73.754000000000005</c:v>
                </c:pt>
                <c:pt idx="10946" formatCode="0.00">
                  <c:v>73.717000000000027</c:v>
                </c:pt>
                <c:pt idx="10947" formatCode="0.00">
                  <c:v>73.748000000000005</c:v>
                </c:pt>
                <c:pt idx="10948" formatCode="0.00">
                  <c:v>73.751999999999995</c:v>
                </c:pt>
                <c:pt idx="10949" formatCode="0.00">
                  <c:v>73.754999999999995</c:v>
                </c:pt>
                <c:pt idx="10950" formatCode="0.00">
                  <c:v>73.760999999999996</c:v>
                </c:pt>
                <c:pt idx="10951" formatCode="0.00">
                  <c:v>73.759</c:v>
                </c:pt>
                <c:pt idx="10952" formatCode="0.00">
                  <c:v>73.753</c:v>
                </c:pt>
                <c:pt idx="10953" formatCode="0.00">
                  <c:v>73.766999999999996</c:v>
                </c:pt>
                <c:pt idx="10954" formatCode="0.00">
                  <c:v>73.763999999999996</c:v>
                </c:pt>
                <c:pt idx="10955" formatCode="0.00">
                  <c:v>73.766000000000005</c:v>
                </c:pt>
                <c:pt idx="10956" formatCode="0.00">
                  <c:v>73.760999999999996</c:v>
                </c:pt>
                <c:pt idx="10957" formatCode="0.00">
                  <c:v>73.745999999999995</c:v>
                </c:pt>
                <c:pt idx="10958" formatCode="0.00">
                  <c:v>73.745000000000005</c:v>
                </c:pt>
                <c:pt idx="10959" formatCode="0.00">
                  <c:v>73.748999999999995</c:v>
                </c:pt>
                <c:pt idx="10960" formatCode="0.00">
                  <c:v>73.739999999999995</c:v>
                </c:pt>
                <c:pt idx="10961" formatCode="0.00">
                  <c:v>73.738</c:v>
                </c:pt>
                <c:pt idx="10962" formatCode="0.00">
                  <c:v>73.735000000000014</c:v>
                </c:pt>
                <c:pt idx="10963" formatCode="0.00">
                  <c:v>73.742000000000004</c:v>
                </c:pt>
                <c:pt idx="10964" formatCode="0.00">
                  <c:v>73.736999999999995</c:v>
                </c:pt>
                <c:pt idx="10965" formatCode="0.00">
                  <c:v>73.736000000000004</c:v>
                </c:pt>
                <c:pt idx="10966" formatCode="0.00">
                  <c:v>73.732000000000014</c:v>
                </c:pt>
                <c:pt idx="10967" formatCode="0.00">
                  <c:v>73.725999999999999</c:v>
                </c:pt>
                <c:pt idx="10968" formatCode="0.00">
                  <c:v>73.724000000000004</c:v>
                </c:pt>
                <c:pt idx="10969" formatCode="0.00">
                  <c:v>73.73</c:v>
                </c:pt>
                <c:pt idx="10970" formatCode="0.00">
                  <c:v>73.730999999999995</c:v>
                </c:pt>
                <c:pt idx="10971" formatCode="0.00">
                  <c:v>73.732000000000014</c:v>
                </c:pt>
                <c:pt idx="10972" formatCode="0.00">
                  <c:v>73.725999999999999</c:v>
                </c:pt>
                <c:pt idx="10973" formatCode="0.00">
                  <c:v>73.728999999999999</c:v>
                </c:pt>
                <c:pt idx="10974" formatCode="0.00">
                  <c:v>73.730999999999995</c:v>
                </c:pt>
                <c:pt idx="10975" formatCode="0.00">
                  <c:v>73.735000000000014</c:v>
                </c:pt>
                <c:pt idx="10976" formatCode="0.00">
                  <c:v>73.736999999999995</c:v>
                </c:pt>
                <c:pt idx="10977" formatCode="0.00">
                  <c:v>73.747000000000085</c:v>
                </c:pt>
                <c:pt idx="10978" formatCode="0.00">
                  <c:v>73.732000000000014</c:v>
                </c:pt>
                <c:pt idx="10979" formatCode="0.00">
                  <c:v>73.736000000000004</c:v>
                </c:pt>
                <c:pt idx="10980" formatCode="0.00">
                  <c:v>73.739999999999995</c:v>
                </c:pt>
                <c:pt idx="10981" formatCode="0.00">
                  <c:v>73.741000000000085</c:v>
                </c:pt>
                <c:pt idx="10982" formatCode="0.00">
                  <c:v>73.75</c:v>
                </c:pt>
                <c:pt idx="10983" formatCode="0.00">
                  <c:v>73.751999999999995</c:v>
                </c:pt>
                <c:pt idx="10984" formatCode="0.00">
                  <c:v>73.757999999999996</c:v>
                </c:pt>
                <c:pt idx="10985" formatCode="0.00">
                  <c:v>73.760999999999996</c:v>
                </c:pt>
                <c:pt idx="10986" formatCode="0.00">
                  <c:v>73.774000000000001</c:v>
                </c:pt>
                <c:pt idx="10987" formatCode="0.00">
                  <c:v>73.77</c:v>
                </c:pt>
                <c:pt idx="10988" formatCode="0.00">
                  <c:v>73.772999999999982</c:v>
                </c:pt>
                <c:pt idx="10989" formatCode="0.00">
                  <c:v>73.766000000000005</c:v>
                </c:pt>
                <c:pt idx="10990" formatCode="0.00">
                  <c:v>73.772999999999982</c:v>
                </c:pt>
                <c:pt idx="10991" formatCode="0.00">
                  <c:v>73.774999999999991</c:v>
                </c:pt>
                <c:pt idx="10992" formatCode="0.00">
                  <c:v>73.775999999999982</c:v>
                </c:pt>
                <c:pt idx="10993" formatCode="0.00">
                  <c:v>73.772999999999982</c:v>
                </c:pt>
                <c:pt idx="10994" formatCode="0.00">
                  <c:v>73.777999999999992</c:v>
                </c:pt>
                <c:pt idx="10995" formatCode="0.00">
                  <c:v>73.774999999999991</c:v>
                </c:pt>
                <c:pt idx="10996" formatCode="0.00">
                  <c:v>73.771000000000001</c:v>
                </c:pt>
                <c:pt idx="10997" formatCode="0.00">
                  <c:v>73.763999999999996</c:v>
                </c:pt>
                <c:pt idx="10998" formatCode="0.00">
                  <c:v>73.757000000000005</c:v>
                </c:pt>
                <c:pt idx="10999" formatCode="0.00">
                  <c:v>73.741000000000085</c:v>
                </c:pt>
                <c:pt idx="11000" formatCode="0.00">
                  <c:v>73.733999999999995</c:v>
                </c:pt>
                <c:pt idx="11001" formatCode="0.00">
                  <c:v>73.739000000000004</c:v>
                </c:pt>
                <c:pt idx="11002" formatCode="0.00">
                  <c:v>73.724000000000004</c:v>
                </c:pt>
                <c:pt idx="11003" formatCode="0.00">
                  <c:v>73.738</c:v>
                </c:pt>
                <c:pt idx="11004" formatCode="0.00">
                  <c:v>73.733999999999995</c:v>
                </c:pt>
                <c:pt idx="11005" formatCode="0.00">
                  <c:v>73.742000000000004</c:v>
                </c:pt>
                <c:pt idx="11006" formatCode="0.00">
                  <c:v>73.742999999999995</c:v>
                </c:pt>
                <c:pt idx="11007" formatCode="0.00">
                  <c:v>73.728999999999999</c:v>
                </c:pt>
                <c:pt idx="11008" formatCode="0.00">
                  <c:v>73.745000000000005</c:v>
                </c:pt>
                <c:pt idx="11009" formatCode="0.00">
                  <c:v>73.754000000000005</c:v>
                </c:pt>
                <c:pt idx="11010" formatCode="0.00">
                  <c:v>73.751999999999995</c:v>
                </c:pt>
                <c:pt idx="11011" formatCode="0.00">
                  <c:v>73.738</c:v>
                </c:pt>
                <c:pt idx="11012" formatCode="0.00">
                  <c:v>73.736999999999995</c:v>
                </c:pt>
                <c:pt idx="11013" formatCode="0.00">
                  <c:v>73.745000000000005</c:v>
                </c:pt>
                <c:pt idx="11014" formatCode="0.00">
                  <c:v>73.744000000000085</c:v>
                </c:pt>
                <c:pt idx="11015" formatCode="0.00">
                  <c:v>73.732000000000014</c:v>
                </c:pt>
                <c:pt idx="11016" formatCode="0.00">
                  <c:v>73.745000000000005</c:v>
                </c:pt>
                <c:pt idx="11017" formatCode="0.00">
                  <c:v>73.751999999999995</c:v>
                </c:pt>
                <c:pt idx="11018" formatCode="0.00">
                  <c:v>73.75</c:v>
                </c:pt>
                <c:pt idx="11019" formatCode="0.00">
                  <c:v>73.745999999999995</c:v>
                </c:pt>
                <c:pt idx="11020" formatCode="0.00">
                  <c:v>73.75</c:v>
                </c:pt>
                <c:pt idx="11021" formatCode="0.00">
                  <c:v>73.742999999999995</c:v>
                </c:pt>
                <c:pt idx="11022" formatCode="0.00">
                  <c:v>73.724999999999994</c:v>
                </c:pt>
                <c:pt idx="11023" formatCode="0.00">
                  <c:v>73.727999999999994</c:v>
                </c:pt>
                <c:pt idx="11024" formatCode="0.00">
                  <c:v>73.724000000000004</c:v>
                </c:pt>
                <c:pt idx="11025" formatCode="0.00">
                  <c:v>73.732000000000014</c:v>
                </c:pt>
                <c:pt idx="11026" formatCode="0.00">
                  <c:v>73.735000000000014</c:v>
                </c:pt>
                <c:pt idx="11027" formatCode="0.00">
                  <c:v>73.733999999999995</c:v>
                </c:pt>
                <c:pt idx="11028" formatCode="0.00">
                  <c:v>73.721999999999994</c:v>
                </c:pt>
                <c:pt idx="11029" formatCode="0.00">
                  <c:v>73.715000000000003</c:v>
                </c:pt>
                <c:pt idx="11030" formatCode="0.00">
                  <c:v>73.718000000000004</c:v>
                </c:pt>
                <c:pt idx="11031" formatCode="0.00">
                  <c:v>73.721999999999994</c:v>
                </c:pt>
                <c:pt idx="11032" formatCode="0.00">
                  <c:v>73.72</c:v>
                </c:pt>
                <c:pt idx="11033" formatCode="0.00">
                  <c:v>73.712000000000003</c:v>
                </c:pt>
                <c:pt idx="11034" formatCode="0.00">
                  <c:v>73.712999999999994</c:v>
                </c:pt>
                <c:pt idx="11035" formatCode="0.00">
                  <c:v>73.708000000000013</c:v>
                </c:pt>
                <c:pt idx="11036" formatCode="0.00">
                  <c:v>73.7</c:v>
                </c:pt>
                <c:pt idx="11037" formatCode="0.00">
                  <c:v>73.686999999999998</c:v>
                </c:pt>
                <c:pt idx="11038" formatCode="0.00">
                  <c:v>73.686999999999998</c:v>
                </c:pt>
                <c:pt idx="11039" formatCode="0.00">
                  <c:v>73.692999999999998</c:v>
                </c:pt>
                <c:pt idx="11040" formatCode="0.00">
                  <c:v>73.694999999999993</c:v>
                </c:pt>
                <c:pt idx="11041" formatCode="0.00">
                  <c:v>73.688999999999979</c:v>
                </c:pt>
                <c:pt idx="11042" formatCode="0.00">
                  <c:v>73.685000000000002</c:v>
                </c:pt>
                <c:pt idx="11043" formatCode="0.00">
                  <c:v>73.686999999999998</c:v>
                </c:pt>
                <c:pt idx="11044" formatCode="0.00">
                  <c:v>73.691000000000003</c:v>
                </c:pt>
                <c:pt idx="11045" formatCode="0.00">
                  <c:v>73.691000000000003</c:v>
                </c:pt>
                <c:pt idx="11046" formatCode="0.00">
                  <c:v>73.697999999999993</c:v>
                </c:pt>
                <c:pt idx="11047" formatCode="0.00">
                  <c:v>73.694999999999993</c:v>
                </c:pt>
                <c:pt idx="11048" formatCode="0.00">
                  <c:v>73.694000000000003</c:v>
                </c:pt>
                <c:pt idx="11049" formatCode="0.00">
                  <c:v>73.691000000000003</c:v>
                </c:pt>
                <c:pt idx="11050" formatCode="0.00">
                  <c:v>73.686999999999998</c:v>
                </c:pt>
                <c:pt idx="11051" formatCode="0.00">
                  <c:v>73.688000000000002</c:v>
                </c:pt>
                <c:pt idx="11052" formatCode="0.00">
                  <c:v>73.692999999999998</c:v>
                </c:pt>
                <c:pt idx="11053" formatCode="0.00">
                  <c:v>73.702000000000012</c:v>
                </c:pt>
                <c:pt idx="11054" formatCode="0.00">
                  <c:v>73.698999999999998</c:v>
                </c:pt>
                <c:pt idx="11055" formatCode="0.00">
                  <c:v>73.700999999999993</c:v>
                </c:pt>
                <c:pt idx="11056" formatCode="0.00">
                  <c:v>73.700999999999993</c:v>
                </c:pt>
                <c:pt idx="11057" formatCode="0.00">
                  <c:v>73.698999999999998</c:v>
                </c:pt>
                <c:pt idx="11058" formatCode="0.00">
                  <c:v>73.700999999999993</c:v>
                </c:pt>
                <c:pt idx="11059" formatCode="0.00">
                  <c:v>73.709000000000003</c:v>
                </c:pt>
                <c:pt idx="11060" formatCode="0.00">
                  <c:v>73.706999999999994</c:v>
                </c:pt>
                <c:pt idx="11061" formatCode="0.00">
                  <c:v>73.706999999999994</c:v>
                </c:pt>
                <c:pt idx="11062" formatCode="0.00">
                  <c:v>73.706999999999994</c:v>
                </c:pt>
                <c:pt idx="11063" formatCode="0.00">
                  <c:v>73.714000000000027</c:v>
                </c:pt>
                <c:pt idx="11064" formatCode="0.00">
                  <c:v>73.715000000000003</c:v>
                </c:pt>
                <c:pt idx="11065" formatCode="0.00">
                  <c:v>73.712999999999994</c:v>
                </c:pt>
                <c:pt idx="11066" formatCode="0.00">
                  <c:v>73.72</c:v>
                </c:pt>
                <c:pt idx="11067" formatCode="0.00">
                  <c:v>73.718000000000004</c:v>
                </c:pt>
                <c:pt idx="11068" formatCode="0.00">
                  <c:v>73.714000000000027</c:v>
                </c:pt>
                <c:pt idx="11069" formatCode="0.00">
                  <c:v>73.712000000000003</c:v>
                </c:pt>
                <c:pt idx="11070" formatCode="0.00">
                  <c:v>73.715000000000003</c:v>
                </c:pt>
                <c:pt idx="11071" formatCode="0.00">
                  <c:v>73.721000000000004</c:v>
                </c:pt>
                <c:pt idx="11072" formatCode="0.00">
                  <c:v>73.706999999999994</c:v>
                </c:pt>
                <c:pt idx="11073" formatCode="0.00">
                  <c:v>73.712999999999994</c:v>
                </c:pt>
                <c:pt idx="11074" formatCode="0.00">
                  <c:v>73.715999999999994</c:v>
                </c:pt>
                <c:pt idx="11075" formatCode="0.00">
                  <c:v>73.72</c:v>
                </c:pt>
                <c:pt idx="11076" formatCode="0.00">
                  <c:v>73.709999999999994</c:v>
                </c:pt>
                <c:pt idx="11077" formatCode="0.00">
                  <c:v>73.718000000000004</c:v>
                </c:pt>
                <c:pt idx="11078" formatCode="0.00">
                  <c:v>73.715000000000003</c:v>
                </c:pt>
                <c:pt idx="11079" formatCode="0.00">
                  <c:v>73.714000000000027</c:v>
                </c:pt>
                <c:pt idx="11080" formatCode="0.00">
                  <c:v>73.711000000000027</c:v>
                </c:pt>
                <c:pt idx="11081" formatCode="0.00">
                  <c:v>73.715000000000003</c:v>
                </c:pt>
                <c:pt idx="11082" formatCode="0.00">
                  <c:v>73.714000000000027</c:v>
                </c:pt>
                <c:pt idx="11083" formatCode="0.00">
                  <c:v>73.703000000000003</c:v>
                </c:pt>
                <c:pt idx="11084" formatCode="0.00">
                  <c:v>73.711000000000027</c:v>
                </c:pt>
                <c:pt idx="11085" formatCode="0.00">
                  <c:v>73.709000000000003</c:v>
                </c:pt>
                <c:pt idx="11086" formatCode="0.00">
                  <c:v>73.706999999999994</c:v>
                </c:pt>
                <c:pt idx="11087" formatCode="0.00">
                  <c:v>73.706999999999994</c:v>
                </c:pt>
                <c:pt idx="11088" formatCode="0.00">
                  <c:v>73.708000000000013</c:v>
                </c:pt>
                <c:pt idx="11089" formatCode="0.00">
                  <c:v>73.712999999999994</c:v>
                </c:pt>
                <c:pt idx="11090" formatCode="0.00">
                  <c:v>73.721000000000004</c:v>
                </c:pt>
                <c:pt idx="11091" formatCode="0.00">
                  <c:v>73.706999999999994</c:v>
                </c:pt>
                <c:pt idx="11092" formatCode="0.00">
                  <c:v>73.709000000000003</c:v>
                </c:pt>
                <c:pt idx="11093" formatCode="0.00">
                  <c:v>73.718999999999994</c:v>
                </c:pt>
                <c:pt idx="11094" formatCode="0.00">
                  <c:v>73.706000000000003</c:v>
                </c:pt>
                <c:pt idx="11095" formatCode="0.00">
                  <c:v>73.709000000000003</c:v>
                </c:pt>
                <c:pt idx="11096" formatCode="0.00">
                  <c:v>73.7</c:v>
                </c:pt>
                <c:pt idx="11097" formatCode="0.00">
                  <c:v>73.706000000000003</c:v>
                </c:pt>
                <c:pt idx="11098" formatCode="0.00">
                  <c:v>73.711000000000027</c:v>
                </c:pt>
                <c:pt idx="11099" formatCode="0.00">
                  <c:v>73.700999999999993</c:v>
                </c:pt>
                <c:pt idx="11100" formatCode="0.00">
                  <c:v>73.702000000000012</c:v>
                </c:pt>
                <c:pt idx="11101" formatCode="0.00">
                  <c:v>73.705000000000013</c:v>
                </c:pt>
                <c:pt idx="11102" formatCode="0.00">
                  <c:v>73.700999999999993</c:v>
                </c:pt>
                <c:pt idx="11103" formatCode="0.00">
                  <c:v>73.694000000000003</c:v>
                </c:pt>
                <c:pt idx="11104" formatCode="0.00">
                  <c:v>73.691000000000003</c:v>
                </c:pt>
                <c:pt idx="11105" formatCode="0.00">
                  <c:v>73.686999999999998</c:v>
                </c:pt>
                <c:pt idx="11106" formatCode="0.00">
                  <c:v>73.695999999999998</c:v>
                </c:pt>
                <c:pt idx="11107" formatCode="0.00">
                  <c:v>73.694000000000003</c:v>
                </c:pt>
                <c:pt idx="11108" formatCode="0.00">
                  <c:v>73.691000000000003</c:v>
                </c:pt>
                <c:pt idx="11109" formatCode="0.00">
                  <c:v>73.682000000000002</c:v>
                </c:pt>
                <c:pt idx="11110" formatCode="0.00">
                  <c:v>73.677999999999983</c:v>
                </c:pt>
                <c:pt idx="11111" formatCode="0.00">
                  <c:v>73.682000000000002</c:v>
                </c:pt>
                <c:pt idx="11112" formatCode="0.00">
                  <c:v>73.686999999999998</c:v>
                </c:pt>
                <c:pt idx="11113" formatCode="0.00">
                  <c:v>73.682000000000002</c:v>
                </c:pt>
                <c:pt idx="11114" formatCode="0.00">
                  <c:v>73.665999999999983</c:v>
                </c:pt>
                <c:pt idx="11115" formatCode="0.00">
                  <c:v>73.673999999999978</c:v>
                </c:pt>
                <c:pt idx="11116" formatCode="0.00">
                  <c:v>73.675999999999988</c:v>
                </c:pt>
                <c:pt idx="11117" formatCode="0.00">
                  <c:v>73.679999999999978</c:v>
                </c:pt>
                <c:pt idx="11118" formatCode="0.00">
                  <c:v>73.675999999999988</c:v>
                </c:pt>
                <c:pt idx="11119" formatCode="0.00">
                  <c:v>73.682000000000002</c:v>
                </c:pt>
                <c:pt idx="11120" formatCode="0.00">
                  <c:v>73.683999999999983</c:v>
                </c:pt>
                <c:pt idx="11121" formatCode="0.00">
                  <c:v>73.682000000000002</c:v>
                </c:pt>
                <c:pt idx="11122" formatCode="0.00">
                  <c:v>73.679999999999978</c:v>
                </c:pt>
                <c:pt idx="11123" formatCode="0.00">
                  <c:v>73.688999999999979</c:v>
                </c:pt>
                <c:pt idx="11124" formatCode="0.00">
                  <c:v>73.686999999999998</c:v>
                </c:pt>
                <c:pt idx="11125" formatCode="0.00">
                  <c:v>73.695999999999998</c:v>
                </c:pt>
                <c:pt idx="11126" formatCode="0.00">
                  <c:v>73.694999999999993</c:v>
                </c:pt>
                <c:pt idx="11127" formatCode="0.00">
                  <c:v>73.694999999999993</c:v>
                </c:pt>
                <c:pt idx="11128" formatCode="0.00">
                  <c:v>73.703999999999994</c:v>
                </c:pt>
                <c:pt idx="11129" formatCode="0.00">
                  <c:v>73.697000000000003</c:v>
                </c:pt>
                <c:pt idx="11130" formatCode="0.00">
                  <c:v>73.706999999999994</c:v>
                </c:pt>
                <c:pt idx="11131" formatCode="0.00">
                  <c:v>73.709000000000003</c:v>
                </c:pt>
                <c:pt idx="11132" formatCode="0.00">
                  <c:v>73.706999999999994</c:v>
                </c:pt>
                <c:pt idx="11133" formatCode="0.00">
                  <c:v>73.709000000000003</c:v>
                </c:pt>
                <c:pt idx="11134" formatCode="0.00">
                  <c:v>73.714000000000027</c:v>
                </c:pt>
                <c:pt idx="11135" formatCode="0.00">
                  <c:v>73.717000000000027</c:v>
                </c:pt>
                <c:pt idx="11136" formatCode="0.00">
                  <c:v>73.721999999999994</c:v>
                </c:pt>
                <c:pt idx="11137" formatCode="0.00">
                  <c:v>73.712000000000003</c:v>
                </c:pt>
                <c:pt idx="11138" formatCode="0.00">
                  <c:v>73.712000000000003</c:v>
                </c:pt>
                <c:pt idx="11139" formatCode="0.00">
                  <c:v>73.714000000000027</c:v>
                </c:pt>
                <c:pt idx="11140" formatCode="0.00">
                  <c:v>73.708000000000013</c:v>
                </c:pt>
                <c:pt idx="11141" formatCode="0.00">
                  <c:v>73.709000000000003</c:v>
                </c:pt>
                <c:pt idx="11142" formatCode="0.00">
                  <c:v>73.703999999999994</c:v>
                </c:pt>
                <c:pt idx="11143" formatCode="0.00">
                  <c:v>73.712000000000003</c:v>
                </c:pt>
                <c:pt idx="11144" formatCode="0.00">
                  <c:v>73.709999999999994</c:v>
                </c:pt>
                <c:pt idx="11145" formatCode="0.00">
                  <c:v>73.706000000000003</c:v>
                </c:pt>
                <c:pt idx="11146" formatCode="0.00">
                  <c:v>73.702000000000012</c:v>
                </c:pt>
                <c:pt idx="11147" formatCode="0.00">
                  <c:v>73.705000000000013</c:v>
                </c:pt>
                <c:pt idx="11148" formatCode="0.00">
                  <c:v>73.709999999999994</c:v>
                </c:pt>
                <c:pt idx="11149" formatCode="0.00">
                  <c:v>73.703000000000003</c:v>
                </c:pt>
                <c:pt idx="11150" formatCode="0.00">
                  <c:v>73.703000000000003</c:v>
                </c:pt>
                <c:pt idx="11151" formatCode="0.00">
                  <c:v>73.697999999999993</c:v>
                </c:pt>
                <c:pt idx="11152" formatCode="0.00">
                  <c:v>73.703000000000003</c:v>
                </c:pt>
                <c:pt idx="11153" formatCode="0.00">
                  <c:v>73.688999999999979</c:v>
                </c:pt>
                <c:pt idx="11154" formatCode="0.00">
                  <c:v>73.688999999999979</c:v>
                </c:pt>
                <c:pt idx="11155" formatCode="0.00">
                  <c:v>73.688999999999979</c:v>
                </c:pt>
                <c:pt idx="11156" formatCode="0.00">
                  <c:v>73.682000000000002</c:v>
                </c:pt>
                <c:pt idx="11157" formatCode="0.00">
                  <c:v>73.688999999999979</c:v>
                </c:pt>
                <c:pt idx="11158" formatCode="0.00">
                  <c:v>73.69</c:v>
                </c:pt>
                <c:pt idx="11159" formatCode="0.00">
                  <c:v>73.677999999999983</c:v>
                </c:pt>
                <c:pt idx="11160" formatCode="0.00">
                  <c:v>73.674999999999983</c:v>
                </c:pt>
                <c:pt idx="11161" formatCode="0.00">
                  <c:v>73.688000000000002</c:v>
                </c:pt>
                <c:pt idx="11162" formatCode="0.00">
                  <c:v>73.686999999999998</c:v>
                </c:pt>
                <c:pt idx="11163" formatCode="0.00">
                  <c:v>73.688999999999979</c:v>
                </c:pt>
                <c:pt idx="11164" formatCode="0.00">
                  <c:v>73.698999999999998</c:v>
                </c:pt>
                <c:pt idx="11165" formatCode="0.00">
                  <c:v>73.697000000000003</c:v>
                </c:pt>
                <c:pt idx="11166" formatCode="0.00">
                  <c:v>73.685999999999979</c:v>
                </c:pt>
                <c:pt idx="11167" formatCode="0.00">
                  <c:v>73.679999999999978</c:v>
                </c:pt>
                <c:pt idx="11168" formatCode="0.00">
                  <c:v>73.682999999999979</c:v>
                </c:pt>
                <c:pt idx="11169" formatCode="0.00">
                  <c:v>73.686999999999998</c:v>
                </c:pt>
                <c:pt idx="11170" formatCode="0.00">
                  <c:v>73.682000000000002</c:v>
                </c:pt>
                <c:pt idx="11171" formatCode="0.00">
                  <c:v>73.680999999999983</c:v>
                </c:pt>
                <c:pt idx="11172" formatCode="0.00">
                  <c:v>73.675999999999988</c:v>
                </c:pt>
                <c:pt idx="11173" formatCode="0.00">
                  <c:v>73.668999999999983</c:v>
                </c:pt>
                <c:pt idx="11174" formatCode="0.00">
                  <c:v>73.664999999999992</c:v>
                </c:pt>
                <c:pt idx="11175" formatCode="0.00">
                  <c:v>73.656999999999982</c:v>
                </c:pt>
                <c:pt idx="11176" formatCode="0.00">
                  <c:v>73.658999999999978</c:v>
                </c:pt>
                <c:pt idx="11177" formatCode="0.00">
                  <c:v>73.649999999999991</c:v>
                </c:pt>
                <c:pt idx="11178" formatCode="0.00">
                  <c:v>73.649999999999991</c:v>
                </c:pt>
                <c:pt idx="11179" formatCode="0.00">
                  <c:v>73.643000000000001</c:v>
                </c:pt>
                <c:pt idx="11180" formatCode="0.00">
                  <c:v>73.641999999999996</c:v>
                </c:pt>
                <c:pt idx="11181" formatCode="0.00">
                  <c:v>73.643000000000001</c:v>
                </c:pt>
                <c:pt idx="11182" formatCode="0.00">
                  <c:v>73.644999999999996</c:v>
                </c:pt>
                <c:pt idx="11183" formatCode="0.00">
                  <c:v>73.643000000000001</c:v>
                </c:pt>
                <c:pt idx="11184" formatCode="0.00">
                  <c:v>73.641000000000005</c:v>
                </c:pt>
                <c:pt idx="11185" formatCode="0.00">
                  <c:v>73.637</c:v>
                </c:pt>
                <c:pt idx="11186" formatCode="0.00">
                  <c:v>73.638999999999982</c:v>
                </c:pt>
                <c:pt idx="11187" formatCode="0.00">
                  <c:v>73.631999999999991</c:v>
                </c:pt>
                <c:pt idx="11188" formatCode="0.00">
                  <c:v>73.634999999999991</c:v>
                </c:pt>
                <c:pt idx="11189" formatCode="0.00">
                  <c:v>73.627999999999986</c:v>
                </c:pt>
                <c:pt idx="11190" formatCode="0.00">
                  <c:v>73.649000000000001</c:v>
                </c:pt>
                <c:pt idx="11191" formatCode="0.00">
                  <c:v>73.641999999999996</c:v>
                </c:pt>
                <c:pt idx="11192" formatCode="0.00">
                  <c:v>73.646000000000001</c:v>
                </c:pt>
                <c:pt idx="11193" formatCode="0.00">
                  <c:v>73.649000000000001</c:v>
                </c:pt>
                <c:pt idx="11194" formatCode="0.00">
                  <c:v>73.653999999999982</c:v>
                </c:pt>
                <c:pt idx="11195" formatCode="0.00">
                  <c:v>73.664000000000001</c:v>
                </c:pt>
                <c:pt idx="11196" formatCode="0.00">
                  <c:v>73.677999999999983</c:v>
                </c:pt>
                <c:pt idx="11197" formatCode="0.00">
                  <c:v>73.674999999999983</c:v>
                </c:pt>
                <c:pt idx="11198" formatCode="0.00">
                  <c:v>73.679999999999978</c:v>
                </c:pt>
                <c:pt idx="11199" formatCode="0.00">
                  <c:v>73.686999999999998</c:v>
                </c:pt>
                <c:pt idx="11200" formatCode="0.00">
                  <c:v>73.683999999999983</c:v>
                </c:pt>
                <c:pt idx="11201" formatCode="0.00">
                  <c:v>73.688999999999979</c:v>
                </c:pt>
                <c:pt idx="11202" formatCode="0.00">
                  <c:v>73.69</c:v>
                </c:pt>
                <c:pt idx="11203" formatCode="0.00">
                  <c:v>73.694000000000003</c:v>
                </c:pt>
                <c:pt idx="11204" formatCode="0.00">
                  <c:v>73.698999999999998</c:v>
                </c:pt>
                <c:pt idx="11205" formatCode="0.00">
                  <c:v>73.703999999999994</c:v>
                </c:pt>
                <c:pt idx="11206" formatCode="0.00">
                  <c:v>73.703999999999994</c:v>
                </c:pt>
                <c:pt idx="11207" formatCode="0.00">
                  <c:v>73.705000000000013</c:v>
                </c:pt>
                <c:pt idx="11208" formatCode="0.00">
                  <c:v>73.705000000000013</c:v>
                </c:pt>
                <c:pt idx="11209" formatCode="0.00">
                  <c:v>73.706000000000003</c:v>
                </c:pt>
                <c:pt idx="11210" formatCode="0.00">
                  <c:v>73.709000000000003</c:v>
                </c:pt>
                <c:pt idx="11211" formatCode="0.00">
                  <c:v>73.708000000000013</c:v>
                </c:pt>
                <c:pt idx="11212" formatCode="0.00">
                  <c:v>73.698999999999998</c:v>
                </c:pt>
                <c:pt idx="11213" formatCode="0.00">
                  <c:v>73.709000000000003</c:v>
                </c:pt>
                <c:pt idx="11214" formatCode="0.00">
                  <c:v>73.698999999999998</c:v>
                </c:pt>
                <c:pt idx="11215" formatCode="0.00">
                  <c:v>73.708000000000013</c:v>
                </c:pt>
                <c:pt idx="11216" formatCode="0.00">
                  <c:v>73.703999999999994</c:v>
                </c:pt>
                <c:pt idx="11217" formatCode="0.00">
                  <c:v>73.700999999999993</c:v>
                </c:pt>
                <c:pt idx="11218" formatCode="0.00">
                  <c:v>73.703999999999994</c:v>
                </c:pt>
                <c:pt idx="11219" formatCode="0.00">
                  <c:v>73.702000000000012</c:v>
                </c:pt>
                <c:pt idx="11220" formatCode="0.00">
                  <c:v>73.706000000000003</c:v>
                </c:pt>
                <c:pt idx="11221" formatCode="0.00">
                  <c:v>73.697999999999993</c:v>
                </c:pt>
                <c:pt idx="11222" formatCode="0.00">
                  <c:v>73.694999999999993</c:v>
                </c:pt>
                <c:pt idx="11223" formatCode="0.00">
                  <c:v>73.700999999999993</c:v>
                </c:pt>
                <c:pt idx="11224" formatCode="0.00">
                  <c:v>73.703000000000003</c:v>
                </c:pt>
                <c:pt idx="11225" formatCode="0.00">
                  <c:v>73.708000000000013</c:v>
                </c:pt>
                <c:pt idx="11226" formatCode="0.00">
                  <c:v>73.694000000000003</c:v>
                </c:pt>
                <c:pt idx="11227" formatCode="0.00">
                  <c:v>73.700999999999993</c:v>
                </c:pt>
                <c:pt idx="11228" formatCode="0.00">
                  <c:v>73.34</c:v>
                </c:pt>
                <c:pt idx="11229" formatCode="0.00">
                  <c:v>73.334000000000003</c:v>
                </c:pt>
                <c:pt idx="11230" formatCode="0.00">
                  <c:v>73.338999999999999</c:v>
                </c:pt>
                <c:pt idx="11234" formatCode="0.00">
                  <c:v>73.584000000000003</c:v>
                </c:pt>
                <c:pt idx="11235" formatCode="0.00">
                  <c:v>73.587999999999994</c:v>
                </c:pt>
                <c:pt idx="11236" formatCode="0.00">
                  <c:v>73.592000000000013</c:v>
                </c:pt>
                <c:pt idx="11237" formatCode="0.00">
                  <c:v>73.554000000000002</c:v>
                </c:pt>
                <c:pt idx="11238" formatCode="0.00">
                  <c:v>73.595000000000013</c:v>
                </c:pt>
                <c:pt idx="11239" formatCode="0.00">
                  <c:v>73.585999999999999</c:v>
                </c:pt>
                <c:pt idx="11240" formatCode="0.00">
                  <c:v>73.587000000000003</c:v>
                </c:pt>
                <c:pt idx="11241" formatCode="0.00">
                  <c:v>73.581999999999994</c:v>
                </c:pt>
                <c:pt idx="11242" formatCode="0.00">
                  <c:v>73.585999999999999</c:v>
                </c:pt>
                <c:pt idx="11243" formatCode="0.00">
                  <c:v>73.584999999999994</c:v>
                </c:pt>
                <c:pt idx="11244" formatCode="0.00">
                  <c:v>73.58</c:v>
                </c:pt>
                <c:pt idx="11245" formatCode="0.00">
                  <c:v>73.575000000000003</c:v>
                </c:pt>
                <c:pt idx="11246" formatCode="0.00">
                  <c:v>73.555999999999983</c:v>
                </c:pt>
                <c:pt idx="11247" formatCode="0.00">
                  <c:v>73.558999999999983</c:v>
                </c:pt>
                <c:pt idx="11248" formatCode="0.00">
                  <c:v>73.531999999999996</c:v>
                </c:pt>
                <c:pt idx="11249" formatCode="0.00">
                  <c:v>73.524000000000001</c:v>
                </c:pt>
                <c:pt idx="11250" formatCode="0.00">
                  <c:v>73.521000000000001</c:v>
                </c:pt>
                <c:pt idx="11251" formatCode="0.00">
                  <c:v>73.522999999999982</c:v>
                </c:pt>
                <c:pt idx="11252" formatCode="0.00">
                  <c:v>73.521999999999991</c:v>
                </c:pt>
                <c:pt idx="11253" formatCode="0.00">
                  <c:v>73.509</c:v>
                </c:pt>
                <c:pt idx="11254" formatCode="0.00">
                  <c:v>73.524000000000001</c:v>
                </c:pt>
                <c:pt idx="11255" formatCode="0.00">
                  <c:v>73.52</c:v>
                </c:pt>
                <c:pt idx="11256" formatCode="0.00">
                  <c:v>73.513999999999996</c:v>
                </c:pt>
                <c:pt idx="11257" formatCode="0.00">
                  <c:v>73.522999999999982</c:v>
                </c:pt>
                <c:pt idx="11258" formatCode="0.00">
                  <c:v>73.510000000000005</c:v>
                </c:pt>
                <c:pt idx="11259" formatCode="0.00">
                  <c:v>73.510999999999996</c:v>
                </c:pt>
                <c:pt idx="11260" formatCode="0.00">
                  <c:v>73.509</c:v>
                </c:pt>
                <c:pt idx="11261" formatCode="0.00">
                  <c:v>73.510000000000005</c:v>
                </c:pt>
                <c:pt idx="11262" formatCode="0.00">
                  <c:v>73.513000000000005</c:v>
                </c:pt>
                <c:pt idx="11263" formatCode="0.00">
                  <c:v>73.506</c:v>
                </c:pt>
                <c:pt idx="11264" formatCode="0.00">
                  <c:v>73.495999999999995</c:v>
                </c:pt>
                <c:pt idx="11265" formatCode="0.00">
                  <c:v>73.506</c:v>
                </c:pt>
                <c:pt idx="11266" formatCode="0.00">
                  <c:v>73.498999999999995</c:v>
                </c:pt>
                <c:pt idx="11267" formatCode="0.00">
                  <c:v>73.513000000000005</c:v>
                </c:pt>
                <c:pt idx="11268" formatCode="0.00">
                  <c:v>73.504000000000005</c:v>
                </c:pt>
                <c:pt idx="11269" formatCode="0.00">
                  <c:v>73.513000000000005</c:v>
                </c:pt>
                <c:pt idx="11270" formatCode="0.00">
                  <c:v>73.524000000000001</c:v>
                </c:pt>
                <c:pt idx="11271" formatCode="0.00">
                  <c:v>73.525999999999982</c:v>
                </c:pt>
                <c:pt idx="11272" formatCode="0.00">
                  <c:v>73.521000000000001</c:v>
                </c:pt>
                <c:pt idx="11273" formatCode="0.00">
                  <c:v>73.537999999999997</c:v>
                </c:pt>
                <c:pt idx="11274" formatCode="0.00">
                  <c:v>73.542000000000002</c:v>
                </c:pt>
                <c:pt idx="11275" formatCode="0.00">
                  <c:v>73.539000000000001</c:v>
                </c:pt>
                <c:pt idx="11276" formatCode="0.00">
                  <c:v>73.546999999999997</c:v>
                </c:pt>
                <c:pt idx="11277" formatCode="0.00">
                  <c:v>73.55</c:v>
                </c:pt>
                <c:pt idx="11278" formatCode="0.00">
                  <c:v>73.551000000000002</c:v>
                </c:pt>
                <c:pt idx="11279" formatCode="0.00">
                  <c:v>73.549000000000007</c:v>
                </c:pt>
                <c:pt idx="11280" formatCode="0.00">
                  <c:v>73.551000000000002</c:v>
                </c:pt>
                <c:pt idx="11281" formatCode="0.00">
                  <c:v>73.554999999999993</c:v>
                </c:pt>
                <c:pt idx="11282" formatCode="0.00">
                  <c:v>73.549000000000007</c:v>
                </c:pt>
                <c:pt idx="11283" formatCode="0.00">
                  <c:v>73.551000000000002</c:v>
                </c:pt>
                <c:pt idx="11284" formatCode="0.00">
                  <c:v>73.55</c:v>
                </c:pt>
                <c:pt idx="11285" formatCode="0.00">
                  <c:v>73.551999999999992</c:v>
                </c:pt>
                <c:pt idx="11286" formatCode="0.00">
                  <c:v>73.552999999999983</c:v>
                </c:pt>
                <c:pt idx="11287" formatCode="0.00">
                  <c:v>73.549000000000007</c:v>
                </c:pt>
                <c:pt idx="11288" formatCode="0.00">
                  <c:v>73.554000000000002</c:v>
                </c:pt>
                <c:pt idx="11289" formatCode="0.00">
                  <c:v>73.527000000000001</c:v>
                </c:pt>
                <c:pt idx="11290" formatCode="0.00">
                  <c:v>73.536000000000001</c:v>
                </c:pt>
                <c:pt idx="11291" formatCode="0.00">
                  <c:v>73.527999999999992</c:v>
                </c:pt>
                <c:pt idx="11292" formatCode="0.00">
                  <c:v>73.53</c:v>
                </c:pt>
                <c:pt idx="11293" formatCode="0.00">
                  <c:v>73.527000000000001</c:v>
                </c:pt>
                <c:pt idx="11294" formatCode="0.00">
                  <c:v>73.527999999999992</c:v>
                </c:pt>
                <c:pt idx="11295" formatCode="0.00">
                  <c:v>73.527000000000001</c:v>
                </c:pt>
                <c:pt idx="11296" formatCode="0.00">
                  <c:v>73.537999999999997</c:v>
                </c:pt>
                <c:pt idx="11297" formatCode="0.00">
                  <c:v>73.534999999999997</c:v>
                </c:pt>
                <c:pt idx="11298" formatCode="0.00">
                  <c:v>73.527999999999992</c:v>
                </c:pt>
                <c:pt idx="11299" formatCode="0.00">
                  <c:v>73.539000000000001</c:v>
                </c:pt>
                <c:pt idx="11300" formatCode="0.00">
                  <c:v>73.533000000000001</c:v>
                </c:pt>
                <c:pt idx="11301" formatCode="0.00">
                  <c:v>73.527999999999992</c:v>
                </c:pt>
                <c:pt idx="11302" formatCode="0.00">
                  <c:v>73.528999999999982</c:v>
                </c:pt>
                <c:pt idx="11303" formatCode="0.00">
                  <c:v>73.531000000000006</c:v>
                </c:pt>
                <c:pt idx="11304" formatCode="0.00">
                  <c:v>73.531000000000006</c:v>
                </c:pt>
                <c:pt idx="11305" formatCode="0.00">
                  <c:v>73.527999999999992</c:v>
                </c:pt>
                <c:pt idx="11306" formatCode="0.00">
                  <c:v>73.516999999999996</c:v>
                </c:pt>
                <c:pt idx="11307" formatCode="0.00">
                  <c:v>73.524000000000001</c:v>
                </c:pt>
                <c:pt idx="11308" formatCode="0.00">
                  <c:v>73.515000000000001</c:v>
                </c:pt>
                <c:pt idx="11309" formatCode="0.00">
                  <c:v>73.501999999999995</c:v>
                </c:pt>
                <c:pt idx="11310" formatCode="0.00">
                  <c:v>73.507999999999996</c:v>
                </c:pt>
                <c:pt idx="11311" formatCode="0.00">
                  <c:v>73.510000000000005</c:v>
                </c:pt>
                <c:pt idx="11312" formatCode="0.00">
                  <c:v>73.516999999999996</c:v>
                </c:pt>
                <c:pt idx="11313" formatCode="0.00">
                  <c:v>73.501000000000005</c:v>
                </c:pt>
                <c:pt idx="11314" formatCode="0.00">
                  <c:v>73.510000000000005</c:v>
                </c:pt>
                <c:pt idx="11315" formatCode="0.00">
                  <c:v>73.513000000000005</c:v>
                </c:pt>
                <c:pt idx="11316" formatCode="0.00">
                  <c:v>73.498000000000005</c:v>
                </c:pt>
                <c:pt idx="11317" formatCode="0.00">
                  <c:v>73.504000000000005</c:v>
                </c:pt>
                <c:pt idx="11318" formatCode="0.00">
                  <c:v>73.495999999999995</c:v>
                </c:pt>
                <c:pt idx="11319" formatCode="0.00">
                  <c:v>73.507999999999996</c:v>
                </c:pt>
                <c:pt idx="11320" formatCode="0.00">
                  <c:v>73.5</c:v>
                </c:pt>
                <c:pt idx="11321" formatCode="0.00">
                  <c:v>73.495999999999995</c:v>
                </c:pt>
                <c:pt idx="11322" formatCode="0.00">
                  <c:v>73.498999999999995</c:v>
                </c:pt>
                <c:pt idx="11323" formatCode="0.00">
                  <c:v>73.491000000000085</c:v>
                </c:pt>
                <c:pt idx="11324" formatCode="0.00">
                  <c:v>73.494000000000085</c:v>
                </c:pt>
                <c:pt idx="11325" formatCode="0.00">
                  <c:v>73.492999999999995</c:v>
                </c:pt>
                <c:pt idx="11326" formatCode="0.00">
                  <c:v>73.492999999999995</c:v>
                </c:pt>
                <c:pt idx="11327" formatCode="0.00">
                  <c:v>73.492999999999995</c:v>
                </c:pt>
                <c:pt idx="11328" formatCode="0.00">
                  <c:v>73.486000000000004</c:v>
                </c:pt>
                <c:pt idx="11329" formatCode="0.00">
                  <c:v>73.482000000000014</c:v>
                </c:pt>
                <c:pt idx="11330" formatCode="0.00">
                  <c:v>73.486000000000004</c:v>
                </c:pt>
                <c:pt idx="11331" formatCode="0.00">
                  <c:v>73.486999999999995</c:v>
                </c:pt>
                <c:pt idx="11332" formatCode="0.00">
                  <c:v>73.489000000000004</c:v>
                </c:pt>
                <c:pt idx="11333" formatCode="0.00">
                  <c:v>73.483999999999995</c:v>
                </c:pt>
                <c:pt idx="11334" formatCode="0.00">
                  <c:v>73.485000000000014</c:v>
                </c:pt>
                <c:pt idx="11335" formatCode="0.00">
                  <c:v>73.488</c:v>
                </c:pt>
                <c:pt idx="11336" formatCode="0.00">
                  <c:v>73.483000000000004</c:v>
                </c:pt>
                <c:pt idx="11337" formatCode="0.00">
                  <c:v>73.488</c:v>
                </c:pt>
                <c:pt idx="11338" formatCode="0.00">
                  <c:v>73.495999999999995</c:v>
                </c:pt>
                <c:pt idx="11339" formatCode="0.00">
                  <c:v>73.498000000000005</c:v>
                </c:pt>
                <c:pt idx="11340" formatCode="0.00">
                  <c:v>73.498000000000005</c:v>
                </c:pt>
                <c:pt idx="11341" formatCode="0.00">
                  <c:v>73.5</c:v>
                </c:pt>
                <c:pt idx="11342" formatCode="0.00">
                  <c:v>73.497000000000085</c:v>
                </c:pt>
                <c:pt idx="11343" formatCode="0.00">
                  <c:v>73.506</c:v>
                </c:pt>
                <c:pt idx="11344" formatCode="0.00">
                  <c:v>73.506</c:v>
                </c:pt>
                <c:pt idx="11345" formatCode="0.00">
                  <c:v>73.512</c:v>
                </c:pt>
                <c:pt idx="11346" formatCode="0.00">
                  <c:v>73.516000000000005</c:v>
                </c:pt>
                <c:pt idx="11347" formatCode="0.00">
                  <c:v>73.524000000000001</c:v>
                </c:pt>
                <c:pt idx="11348" formatCode="0.00">
                  <c:v>73.518000000000001</c:v>
                </c:pt>
                <c:pt idx="11349" formatCode="0.00">
                  <c:v>73.519000000000005</c:v>
                </c:pt>
                <c:pt idx="11350" formatCode="0.00">
                  <c:v>73.516999999999996</c:v>
                </c:pt>
                <c:pt idx="11351" formatCode="0.00">
                  <c:v>73.522999999999982</c:v>
                </c:pt>
                <c:pt idx="11352" formatCode="0.00">
                  <c:v>73.525999999999982</c:v>
                </c:pt>
                <c:pt idx="11353" formatCode="0.00">
                  <c:v>73.537999999999997</c:v>
                </c:pt>
                <c:pt idx="11354" formatCode="0.00">
                  <c:v>73.543999999999997</c:v>
                </c:pt>
                <c:pt idx="11355" formatCode="0.00">
                  <c:v>73.549000000000007</c:v>
                </c:pt>
                <c:pt idx="11356" formatCode="0.00">
                  <c:v>73.551000000000002</c:v>
                </c:pt>
                <c:pt idx="11357" formatCode="0.00">
                  <c:v>73.562000000000012</c:v>
                </c:pt>
                <c:pt idx="11358" formatCode="0.00">
                  <c:v>73.566000000000003</c:v>
                </c:pt>
                <c:pt idx="11359" formatCode="0.00">
                  <c:v>73.578000000000003</c:v>
                </c:pt>
                <c:pt idx="11360" formatCode="0.00">
                  <c:v>73.581999999999994</c:v>
                </c:pt>
                <c:pt idx="11361" formatCode="0.00">
                  <c:v>73.593999999999994</c:v>
                </c:pt>
                <c:pt idx="11362" formatCode="0.00">
                  <c:v>73.587000000000003</c:v>
                </c:pt>
                <c:pt idx="11363" formatCode="0.00">
                  <c:v>73.593999999999994</c:v>
                </c:pt>
                <c:pt idx="11364" formatCode="0.00">
                  <c:v>73.596000000000004</c:v>
                </c:pt>
                <c:pt idx="11365" formatCode="0.00">
                  <c:v>73.596000000000004</c:v>
                </c:pt>
                <c:pt idx="11366" formatCode="0.00">
                  <c:v>73.60599999999998</c:v>
                </c:pt>
                <c:pt idx="11367" formatCode="0.00">
                  <c:v>73.61</c:v>
                </c:pt>
                <c:pt idx="11368" formatCode="0.00">
                  <c:v>73.611999999999995</c:v>
                </c:pt>
                <c:pt idx="11369" formatCode="0.00">
                  <c:v>73.60799999999999</c:v>
                </c:pt>
                <c:pt idx="11370" formatCode="0.00">
                  <c:v>73.611999999999995</c:v>
                </c:pt>
                <c:pt idx="11371" formatCode="0.00">
                  <c:v>73.61</c:v>
                </c:pt>
                <c:pt idx="11372" formatCode="0.00">
                  <c:v>73.606999999999999</c:v>
                </c:pt>
                <c:pt idx="11373" formatCode="0.00">
                  <c:v>73.611999999999995</c:v>
                </c:pt>
                <c:pt idx="11374" formatCode="0.00">
                  <c:v>73.617000000000004</c:v>
                </c:pt>
                <c:pt idx="11375" formatCode="0.00">
                  <c:v>73.60899999999998</c:v>
                </c:pt>
                <c:pt idx="11376" formatCode="0.00">
                  <c:v>73.599000000000004</c:v>
                </c:pt>
                <c:pt idx="11377" formatCode="0.00">
                  <c:v>73.587999999999994</c:v>
                </c:pt>
                <c:pt idx="11378" formatCode="0.00">
                  <c:v>73.592000000000013</c:v>
                </c:pt>
                <c:pt idx="11379" formatCode="0.00">
                  <c:v>73.581000000000003</c:v>
                </c:pt>
                <c:pt idx="11380" formatCode="0.00">
                  <c:v>73.587999999999994</c:v>
                </c:pt>
                <c:pt idx="11381" formatCode="0.00">
                  <c:v>73.585999999999999</c:v>
                </c:pt>
                <c:pt idx="11382" formatCode="0.00">
                  <c:v>73.578000000000003</c:v>
                </c:pt>
                <c:pt idx="11383" formatCode="0.00">
                  <c:v>73.576999999999998</c:v>
                </c:pt>
                <c:pt idx="11384" formatCode="0.00">
                  <c:v>73.572999999999979</c:v>
                </c:pt>
                <c:pt idx="11385" formatCode="0.00">
                  <c:v>73.572999999999979</c:v>
                </c:pt>
                <c:pt idx="11386" formatCode="0.00">
                  <c:v>73.572999999999979</c:v>
                </c:pt>
                <c:pt idx="11387" formatCode="0.00">
                  <c:v>73.570999999999998</c:v>
                </c:pt>
                <c:pt idx="11388" formatCode="0.00">
                  <c:v>73.562000000000012</c:v>
                </c:pt>
                <c:pt idx="11389" formatCode="0.00">
                  <c:v>73.561000000000007</c:v>
                </c:pt>
                <c:pt idx="11390" formatCode="0.00">
                  <c:v>73.551000000000002</c:v>
                </c:pt>
                <c:pt idx="11391" formatCode="0.00">
                  <c:v>73.55</c:v>
                </c:pt>
                <c:pt idx="11392" formatCode="0.00">
                  <c:v>73.549000000000007</c:v>
                </c:pt>
                <c:pt idx="11393" formatCode="0.00">
                  <c:v>73.543000000000006</c:v>
                </c:pt>
                <c:pt idx="11394" formatCode="0.00">
                  <c:v>73.537000000000006</c:v>
                </c:pt>
                <c:pt idx="11395" formatCode="0.00">
                  <c:v>73.521000000000001</c:v>
                </c:pt>
                <c:pt idx="11396" formatCode="0.00">
                  <c:v>73.528999999999982</c:v>
                </c:pt>
                <c:pt idx="11397" formatCode="0.00">
                  <c:v>73.521000000000001</c:v>
                </c:pt>
                <c:pt idx="11398" formatCode="0.00">
                  <c:v>73.516999999999996</c:v>
                </c:pt>
                <c:pt idx="11399" formatCode="0.00">
                  <c:v>73.519000000000005</c:v>
                </c:pt>
                <c:pt idx="11400" formatCode="0.00">
                  <c:v>73.501000000000005</c:v>
                </c:pt>
                <c:pt idx="11401" formatCode="0.00">
                  <c:v>73.513000000000005</c:v>
                </c:pt>
                <c:pt idx="11402" formatCode="0.00">
                  <c:v>73.5</c:v>
                </c:pt>
                <c:pt idx="11403" formatCode="0.00">
                  <c:v>73.492000000000004</c:v>
                </c:pt>
                <c:pt idx="11404" formatCode="0.00">
                  <c:v>73.494000000000085</c:v>
                </c:pt>
                <c:pt idx="11405" formatCode="0.00">
                  <c:v>73.491000000000085</c:v>
                </c:pt>
                <c:pt idx="11406" formatCode="0.00">
                  <c:v>73.494000000000085</c:v>
                </c:pt>
                <c:pt idx="11407" formatCode="0.00">
                  <c:v>73.498000000000005</c:v>
                </c:pt>
                <c:pt idx="11408" formatCode="0.00">
                  <c:v>73.497000000000085</c:v>
                </c:pt>
                <c:pt idx="11409" formatCode="0.00">
                  <c:v>73.504000000000005</c:v>
                </c:pt>
                <c:pt idx="11410" formatCode="0.00">
                  <c:v>73.518000000000001</c:v>
                </c:pt>
                <c:pt idx="11411" formatCode="0.00">
                  <c:v>73.518000000000001</c:v>
                </c:pt>
                <c:pt idx="11412" formatCode="0.00">
                  <c:v>73.527000000000001</c:v>
                </c:pt>
                <c:pt idx="11413" formatCode="0.00">
                  <c:v>73.537000000000006</c:v>
                </c:pt>
                <c:pt idx="11414" formatCode="0.00">
                  <c:v>73.531999999999996</c:v>
                </c:pt>
                <c:pt idx="11415" formatCode="0.00">
                  <c:v>73.542000000000002</c:v>
                </c:pt>
                <c:pt idx="11416" formatCode="0.00">
                  <c:v>73.551999999999992</c:v>
                </c:pt>
                <c:pt idx="11417" formatCode="0.00">
                  <c:v>73.569999999999993</c:v>
                </c:pt>
                <c:pt idx="11418" formatCode="0.00">
                  <c:v>73.587999999999994</c:v>
                </c:pt>
                <c:pt idx="11419" formatCode="0.00">
                  <c:v>73.593999999999994</c:v>
                </c:pt>
                <c:pt idx="11420" formatCode="0.00">
                  <c:v>73.61999999999999</c:v>
                </c:pt>
                <c:pt idx="11421" formatCode="0.00">
                  <c:v>73.627999999999986</c:v>
                </c:pt>
                <c:pt idx="11422" formatCode="0.00">
                  <c:v>73.66</c:v>
                </c:pt>
                <c:pt idx="11423" formatCode="0.00">
                  <c:v>73.672999999999988</c:v>
                </c:pt>
                <c:pt idx="11424" formatCode="0.00">
                  <c:v>73.688000000000002</c:v>
                </c:pt>
                <c:pt idx="11425" formatCode="0.00">
                  <c:v>73.711000000000027</c:v>
                </c:pt>
                <c:pt idx="11426" formatCode="0.00">
                  <c:v>73.732000000000014</c:v>
                </c:pt>
                <c:pt idx="11427" formatCode="0.00">
                  <c:v>73.748999999999995</c:v>
                </c:pt>
                <c:pt idx="11428" formatCode="0.00">
                  <c:v>73.762</c:v>
                </c:pt>
                <c:pt idx="11429" formatCode="0.00">
                  <c:v>73.774000000000001</c:v>
                </c:pt>
                <c:pt idx="11430" formatCode="0.00">
                  <c:v>73.783000000000001</c:v>
                </c:pt>
                <c:pt idx="11431" formatCode="0.00">
                  <c:v>73.796000000000006</c:v>
                </c:pt>
                <c:pt idx="11432" formatCode="0.00">
                  <c:v>73.801999999999992</c:v>
                </c:pt>
                <c:pt idx="11433" formatCode="0.00">
                  <c:v>73.808999999999983</c:v>
                </c:pt>
                <c:pt idx="11434" formatCode="0.00">
                  <c:v>73.822000000000003</c:v>
                </c:pt>
                <c:pt idx="11435" formatCode="0.00">
                  <c:v>73.828999999999979</c:v>
                </c:pt>
                <c:pt idx="11436" formatCode="0.00">
                  <c:v>73.83</c:v>
                </c:pt>
                <c:pt idx="11437" formatCode="0.00">
                  <c:v>73.83</c:v>
                </c:pt>
                <c:pt idx="11438" formatCode="0.00">
                  <c:v>73.831999999999994</c:v>
                </c:pt>
                <c:pt idx="11439" formatCode="0.00">
                  <c:v>73.828000000000003</c:v>
                </c:pt>
                <c:pt idx="11440" formatCode="0.00">
                  <c:v>73.837999999999994</c:v>
                </c:pt>
                <c:pt idx="11441" formatCode="0.00">
                  <c:v>73.826999999999998</c:v>
                </c:pt>
                <c:pt idx="11442" formatCode="0.00">
                  <c:v>73.826999999999998</c:v>
                </c:pt>
                <c:pt idx="11443" formatCode="0.00">
                  <c:v>73.816999999999993</c:v>
                </c:pt>
                <c:pt idx="11444" formatCode="0.00">
                  <c:v>73.816999999999993</c:v>
                </c:pt>
                <c:pt idx="11445" formatCode="0.00">
                  <c:v>73.813000000000002</c:v>
                </c:pt>
                <c:pt idx="11446" formatCode="0.00">
                  <c:v>73.804999999999993</c:v>
                </c:pt>
                <c:pt idx="11447" formatCode="0.00">
                  <c:v>73.81</c:v>
                </c:pt>
                <c:pt idx="11448" formatCode="0.00">
                  <c:v>73.81</c:v>
                </c:pt>
                <c:pt idx="11449" formatCode="0.00">
                  <c:v>73.804999999999993</c:v>
                </c:pt>
                <c:pt idx="11450" formatCode="0.00">
                  <c:v>73.798000000000002</c:v>
                </c:pt>
                <c:pt idx="11451" formatCode="0.00">
                  <c:v>73.787000000000006</c:v>
                </c:pt>
                <c:pt idx="11452" formatCode="0.00">
                  <c:v>73.796999999999997</c:v>
                </c:pt>
                <c:pt idx="11453" formatCode="0.00">
                  <c:v>73.804000000000002</c:v>
                </c:pt>
                <c:pt idx="11454" formatCode="0.00">
                  <c:v>73.792000000000002</c:v>
                </c:pt>
                <c:pt idx="11455" formatCode="0.00">
                  <c:v>73.783000000000001</c:v>
                </c:pt>
                <c:pt idx="11456" formatCode="0.00">
                  <c:v>73.781999999999996</c:v>
                </c:pt>
                <c:pt idx="11457" formatCode="0.00">
                  <c:v>73.784999999999997</c:v>
                </c:pt>
                <c:pt idx="11458" formatCode="0.00">
                  <c:v>73.778999999999982</c:v>
                </c:pt>
                <c:pt idx="11459" formatCode="0.00">
                  <c:v>73.777999999999992</c:v>
                </c:pt>
                <c:pt idx="11460" formatCode="0.00">
                  <c:v>73.777000000000001</c:v>
                </c:pt>
                <c:pt idx="11461" formatCode="0.00">
                  <c:v>73.777000000000001</c:v>
                </c:pt>
                <c:pt idx="11462" formatCode="0.00">
                  <c:v>73.768000000000001</c:v>
                </c:pt>
                <c:pt idx="11463" formatCode="0.00">
                  <c:v>73.777999999999992</c:v>
                </c:pt>
                <c:pt idx="11464" formatCode="0.00">
                  <c:v>73.769000000000005</c:v>
                </c:pt>
                <c:pt idx="11465" formatCode="0.00">
                  <c:v>73.777000000000001</c:v>
                </c:pt>
                <c:pt idx="11466" formatCode="0.00">
                  <c:v>73.78</c:v>
                </c:pt>
                <c:pt idx="11467" formatCode="0.00">
                  <c:v>73.784999999999997</c:v>
                </c:pt>
                <c:pt idx="11468" formatCode="0.00">
                  <c:v>73.784000000000006</c:v>
                </c:pt>
                <c:pt idx="11469" formatCode="0.00">
                  <c:v>73.792000000000002</c:v>
                </c:pt>
                <c:pt idx="11470" formatCode="0.00">
                  <c:v>73.792000000000002</c:v>
                </c:pt>
                <c:pt idx="11471" formatCode="0.00">
                  <c:v>73.804999999999993</c:v>
                </c:pt>
                <c:pt idx="11472" formatCode="0.00">
                  <c:v>73.808999999999983</c:v>
                </c:pt>
                <c:pt idx="11473" formatCode="0.00">
                  <c:v>73.813999999999993</c:v>
                </c:pt>
                <c:pt idx="11474" formatCode="0.00">
                  <c:v>73.807999999999993</c:v>
                </c:pt>
                <c:pt idx="11475" formatCode="0.00">
                  <c:v>73.816000000000003</c:v>
                </c:pt>
                <c:pt idx="11476" formatCode="0.00">
                  <c:v>73.825000000000003</c:v>
                </c:pt>
                <c:pt idx="11477" formatCode="0.00">
                  <c:v>73.819999999999993</c:v>
                </c:pt>
                <c:pt idx="11478" formatCode="0.00">
                  <c:v>73.820999999999998</c:v>
                </c:pt>
                <c:pt idx="11479" formatCode="0.00">
                  <c:v>73.828000000000003</c:v>
                </c:pt>
                <c:pt idx="11480" formatCode="0.00">
                  <c:v>73.834999999999994</c:v>
                </c:pt>
                <c:pt idx="11481" formatCode="0.00">
                  <c:v>73.842000000000013</c:v>
                </c:pt>
                <c:pt idx="11482" formatCode="0.00">
                  <c:v>73.840999999999994</c:v>
                </c:pt>
                <c:pt idx="11483" formatCode="0.00">
                  <c:v>73.834999999999994</c:v>
                </c:pt>
                <c:pt idx="11484" formatCode="0.00">
                  <c:v>73.840999999999994</c:v>
                </c:pt>
                <c:pt idx="11485" formatCode="0.00">
                  <c:v>73.842000000000013</c:v>
                </c:pt>
                <c:pt idx="11486" formatCode="0.00">
                  <c:v>73.85199999999999</c:v>
                </c:pt>
                <c:pt idx="11487" formatCode="0.00">
                  <c:v>73.853999999999999</c:v>
                </c:pt>
                <c:pt idx="11488" formatCode="0.00">
                  <c:v>73.856999999999999</c:v>
                </c:pt>
                <c:pt idx="11489" formatCode="0.00">
                  <c:v>73.856999999999999</c:v>
                </c:pt>
                <c:pt idx="11490" formatCode="0.00">
                  <c:v>73.861000000000004</c:v>
                </c:pt>
                <c:pt idx="11491" formatCode="0.00">
                  <c:v>73.875999999999948</c:v>
                </c:pt>
                <c:pt idx="11492" formatCode="0.00">
                  <c:v>73.870999999999981</c:v>
                </c:pt>
                <c:pt idx="11493" formatCode="0.00">
                  <c:v>73.873999999999981</c:v>
                </c:pt>
                <c:pt idx="11494" formatCode="0.00">
                  <c:v>73.878999999999948</c:v>
                </c:pt>
                <c:pt idx="11495" formatCode="0.00">
                  <c:v>73.878999999999948</c:v>
                </c:pt>
                <c:pt idx="11496" formatCode="0.00">
                  <c:v>73.881</c:v>
                </c:pt>
                <c:pt idx="11497" formatCode="0.00">
                  <c:v>73.875999999999948</c:v>
                </c:pt>
                <c:pt idx="11498" formatCode="0.00">
                  <c:v>73.876999999999981</c:v>
                </c:pt>
                <c:pt idx="11499" formatCode="0.00">
                  <c:v>73.884</c:v>
                </c:pt>
                <c:pt idx="11500" formatCode="0.00">
                  <c:v>73.878999999999948</c:v>
                </c:pt>
                <c:pt idx="11501" formatCode="0.00">
                  <c:v>73.884</c:v>
                </c:pt>
                <c:pt idx="11502" formatCode="0.00">
                  <c:v>73.887999999999991</c:v>
                </c:pt>
                <c:pt idx="11503" formatCode="0.00">
                  <c:v>73.887</c:v>
                </c:pt>
                <c:pt idx="11504" formatCode="0.00">
                  <c:v>73.884</c:v>
                </c:pt>
                <c:pt idx="11505" formatCode="0.00">
                  <c:v>73.878999999999948</c:v>
                </c:pt>
                <c:pt idx="11506" formatCode="0.00">
                  <c:v>73.89</c:v>
                </c:pt>
                <c:pt idx="11507" formatCode="0.00">
                  <c:v>73.896000000000001</c:v>
                </c:pt>
                <c:pt idx="11508" formatCode="0.00">
                  <c:v>73.885999999999981</c:v>
                </c:pt>
                <c:pt idx="11509" formatCode="0.00">
                  <c:v>73.89</c:v>
                </c:pt>
                <c:pt idx="11510" formatCode="0.00">
                  <c:v>73.881999999999991</c:v>
                </c:pt>
                <c:pt idx="11511" formatCode="0.00">
                  <c:v>73.872999999999948</c:v>
                </c:pt>
                <c:pt idx="11512" formatCode="0.00">
                  <c:v>73.872999999999948</c:v>
                </c:pt>
                <c:pt idx="11513" formatCode="0.00">
                  <c:v>73.875999999999948</c:v>
                </c:pt>
                <c:pt idx="11514" formatCode="0.00">
                  <c:v>73.873999999999981</c:v>
                </c:pt>
                <c:pt idx="11515" formatCode="0.00">
                  <c:v>73.881</c:v>
                </c:pt>
                <c:pt idx="11516" formatCode="0.00">
                  <c:v>73.876999999999981</c:v>
                </c:pt>
                <c:pt idx="11517" formatCode="0.00">
                  <c:v>73.881</c:v>
                </c:pt>
                <c:pt idx="11518" formatCode="0.00">
                  <c:v>73.885999999999981</c:v>
                </c:pt>
                <c:pt idx="11519" formatCode="0.00">
                  <c:v>73.885999999999981</c:v>
                </c:pt>
                <c:pt idx="11520" formatCode="0.00">
                  <c:v>73.884</c:v>
                </c:pt>
                <c:pt idx="11521" formatCode="0.00">
                  <c:v>73.884</c:v>
                </c:pt>
                <c:pt idx="11522" formatCode="0.00">
                  <c:v>73.881999999999991</c:v>
                </c:pt>
                <c:pt idx="11523" formatCode="0.00">
                  <c:v>73.887</c:v>
                </c:pt>
                <c:pt idx="11524" formatCode="0.00">
                  <c:v>73.876999999999981</c:v>
                </c:pt>
                <c:pt idx="11525" formatCode="0.00">
                  <c:v>73.88</c:v>
                </c:pt>
                <c:pt idx="11526" formatCode="0.00">
                  <c:v>73.877999999999986</c:v>
                </c:pt>
                <c:pt idx="11527" formatCode="0.00">
                  <c:v>73.866</c:v>
                </c:pt>
                <c:pt idx="11528" formatCode="0.00">
                  <c:v>73.869</c:v>
                </c:pt>
                <c:pt idx="11529" formatCode="0.00">
                  <c:v>73.861000000000004</c:v>
                </c:pt>
                <c:pt idx="11530" formatCode="0.00">
                  <c:v>73.867000000000004</c:v>
                </c:pt>
                <c:pt idx="11531" formatCode="0.00">
                  <c:v>73.86</c:v>
                </c:pt>
                <c:pt idx="11532" formatCode="0.00">
                  <c:v>73.85799999999999</c:v>
                </c:pt>
                <c:pt idx="11533" formatCode="0.00">
                  <c:v>73.856999999999999</c:v>
                </c:pt>
                <c:pt idx="11534" formatCode="0.00">
                  <c:v>73.849000000000004</c:v>
                </c:pt>
                <c:pt idx="11535" formatCode="0.00">
                  <c:v>73.846999999999994</c:v>
                </c:pt>
                <c:pt idx="11536" formatCode="0.00">
                  <c:v>73.835999999999999</c:v>
                </c:pt>
                <c:pt idx="11537" formatCode="0.00">
                  <c:v>73.831999999999994</c:v>
                </c:pt>
                <c:pt idx="11538" formatCode="0.00">
                  <c:v>73.831999999999994</c:v>
                </c:pt>
                <c:pt idx="11539" formatCode="0.00">
                  <c:v>73.83</c:v>
                </c:pt>
                <c:pt idx="11540" formatCode="0.00">
                  <c:v>73.83</c:v>
                </c:pt>
                <c:pt idx="11541" formatCode="0.00">
                  <c:v>73.825000000000003</c:v>
                </c:pt>
                <c:pt idx="11542" formatCode="0.00">
                  <c:v>73.831000000000003</c:v>
                </c:pt>
                <c:pt idx="11543" formatCode="0.00">
                  <c:v>73.825999999999979</c:v>
                </c:pt>
                <c:pt idx="11544" formatCode="0.00">
                  <c:v>73.828999999999979</c:v>
                </c:pt>
                <c:pt idx="11545" formatCode="0.00">
                  <c:v>73.813999999999993</c:v>
                </c:pt>
                <c:pt idx="11546" formatCode="0.00">
                  <c:v>73.816000000000003</c:v>
                </c:pt>
                <c:pt idx="11547" formatCode="0.00">
                  <c:v>73.807999999999993</c:v>
                </c:pt>
                <c:pt idx="11548" formatCode="0.00">
                  <c:v>73.811000000000007</c:v>
                </c:pt>
                <c:pt idx="11549" formatCode="0.00">
                  <c:v>73.799000000000007</c:v>
                </c:pt>
                <c:pt idx="11550" formatCode="0.00">
                  <c:v>73.801000000000002</c:v>
                </c:pt>
                <c:pt idx="11551" formatCode="0.00">
                  <c:v>73.812000000000012</c:v>
                </c:pt>
                <c:pt idx="11552" formatCode="0.00">
                  <c:v>73.804000000000002</c:v>
                </c:pt>
                <c:pt idx="11553" formatCode="0.00">
                  <c:v>73.81</c:v>
                </c:pt>
                <c:pt idx="11554" formatCode="0.00">
                  <c:v>73.801000000000002</c:v>
                </c:pt>
                <c:pt idx="11555" formatCode="0.00">
                  <c:v>73.804999999999993</c:v>
                </c:pt>
                <c:pt idx="11556" formatCode="0.00">
                  <c:v>73.811000000000007</c:v>
                </c:pt>
                <c:pt idx="11557" formatCode="0.00">
                  <c:v>73.816000000000003</c:v>
                </c:pt>
                <c:pt idx="11558" formatCode="0.00">
                  <c:v>73.819000000000003</c:v>
                </c:pt>
                <c:pt idx="11559" formatCode="0.00">
                  <c:v>73.816000000000003</c:v>
                </c:pt>
                <c:pt idx="11560" formatCode="0.00">
                  <c:v>73.825999999999979</c:v>
                </c:pt>
                <c:pt idx="11561" formatCode="0.00">
                  <c:v>73.828999999999979</c:v>
                </c:pt>
                <c:pt idx="11562" formatCode="0.00">
                  <c:v>73.825999999999979</c:v>
                </c:pt>
                <c:pt idx="11563" formatCode="0.00">
                  <c:v>73.825999999999979</c:v>
                </c:pt>
                <c:pt idx="11564" formatCode="0.00">
                  <c:v>73.838999999999999</c:v>
                </c:pt>
                <c:pt idx="11565" formatCode="0.00">
                  <c:v>73.837000000000003</c:v>
                </c:pt>
                <c:pt idx="11566" formatCode="0.00">
                  <c:v>73.828000000000003</c:v>
                </c:pt>
                <c:pt idx="11567" formatCode="0.00">
                  <c:v>73.828000000000003</c:v>
                </c:pt>
                <c:pt idx="11568" formatCode="0.00">
                  <c:v>73.835999999999999</c:v>
                </c:pt>
                <c:pt idx="11569" formatCode="0.00">
                  <c:v>73.838999999999999</c:v>
                </c:pt>
                <c:pt idx="11570" formatCode="0.00">
                  <c:v>73.825999999999979</c:v>
                </c:pt>
                <c:pt idx="11571" formatCode="0.00">
                  <c:v>73.834999999999994</c:v>
                </c:pt>
                <c:pt idx="11572" formatCode="0.00">
                  <c:v>73.831000000000003</c:v>
                </c:pt>
                <c:pt idx="11573" formatCode="0.00">
                  <c:v>73.834999999999994</c:v>
                </c:pt>
                <c:pt idx="11574" formatCode="0.00">
                  <c:v>73.834999999999994</c:v>
                </c:pt>
                <c:pt idx="11575" formatCode="0.00">
                  <c:v>73.834999999999994</c:v>
                </c:pt>
                <c:pt idx="11576" formatCode="0.00">
                  <c:v>73.83</c:v>
                </c:pt>
                <c:pt idx="11577" formatCode="0.00">
                  <c:v>73.832999999999998</c:v>
                </c:pt>
                <c:pt idx="11578" formatCode="0.00">
                  <c:v>73.826999999999998</c:v>
                </c:pt>
                <c:pt idx="11579" formatCode="0.00">
                  <c:v>73.819000000000003</c:v>
                </c:pt>
                <c:pt idx="11580" formatCode="0.00">
                  <c:v>73.823999999999998</c:v>
                </c:pt>
                <c:pt idx="11581" formatCode="0.00">
                  <c:v>73.837000000000003</c:v>
                </c:pt>
                <c:pt idx="11582" formatCode="0.00">
                  <c:v>73.816000000000003</c:v>
                </c:pt>
                <c:pt idx="11583" formatCode="0.00">
                  <c:v>73.822000000000003</c:v>
                </c:pt>
                <c:pt idx="11584" formatCode="0.00">
                  <c:v>73.822000000000003</c:v>
                </c:pt>
                <c:pt idx="11585" formatCode="0.00">
                  <c:v>73.828999999999979</c:v>
                </c:pt>
                <c:pt idx="11586" formatCode="0.00">
                  <c:v>73.831999999999994</c:v>
                </c:pt>
                <c:pt idx="11587" formatCode="0.00">
                  <c:v>73.831999999999994</c:v>
                </c:pt>
                <c:pt idx="11588" formatCode="0.00">
                  <c:v>73.83</c:v>
                </c:pt>
                <c:pt idx="11589" formatCode="0.00">
                  <c:v>73.831999999999994</c:v>
                </c:pt>
                <c:pt idx="11590" formatCode="0.00">
                  <c:v>73.843999999999994</c:v>
                </c:pt>
                <c:pt idx="11591" formatCode="0.00">
                  <c:v>73.831999999999994</c:v>
                </c:pt>
                <c:pt idx="11592" formatCode="0.00">
                  <c:v>73.832999999999998</c:v>
                </c:pt>
                <c:pt idx="11593" formatCode="0.00">
                  <c:v>73.834999999999994</c:v>
                </c:pt>
                <c:pt idx="11594" formatCode="0.00">
                  <c:v>73.843000000000004</c:v>
                </c:pt>
                <c:pt idx="11595" formatCode="0.00">
                  <c:v>73.832999999999998</c:v>
                </c:pt>
                <c:pt idx="11596" formatCode="0.00">
                  <c:v>73.826999999999998</c:v>
                </c:pt>
                <c:pt idx="11597" formatCode="0.00">
                  <c:v>73.83</c:v>
                </c:pt>
                <c:pt idx="11598" formatCode="0.00">
                  <c:v>73.838999999999999</c:v>
                </c:pt>
                <c:pt idx="11599" formatCode="0.00">
                  <c:v>73.831000000000003</c:v>
                </c:pt>
                <c:pt idx="11600" formatCode="0.00">
                  <c:v>73.828999999999979</c:v>
                </c:pt>
                <c:pt idx="11601" formatCode="0.00">
                  <c:v>73.823999999999998</c:v>
                </c:pt>
                <c:pt idx="11602" formatCode="0.00">
                  <c:v>73.825999999999979</c:v>
                </c:pt>
                <c:pt idx="11603" formatCode="0.00">
                  <c:v>73.822000000000003</c:v>
                </c:pt>
                <c:pt idx="11604" formatCode="0.00">
                  <c:v>73.83</c:v>
                </c:pt>
                <c:pt idx="11605" formatCode="0.00">
                  <c:v>73.812000000000012</c:v>
                </c:pt>
                <c:pt idx="11606" formatCode="0.00">
                  <c:v>73.804000000000002</c:v>
                </c:pt>
                <c:pt idx="11607" formatCode="0.00">
                  <c:v>73.804000000000002</c:v>
                </c:pt>
                <c:pt idx="11608" formatCode="0.00">
                  <c:v>73.807999999999993</c:v>
                </c:pt>
                <c:pt idx="11609" formatCode="0.00">
                  <c:v>73.802999999999983</c:v>
                </c:pt>
                <c:pt idx="11610" formatCode="0.00">
                  <c:v>73.793000000000006</c:v>
                </c:pt>
                <c:pt idx="11611" formatCode="0.00">
                  <c:v>73.801999999999992</c:v>
                </c:pt>
                <c:pt idx="11612" formatCode="0.00">
                  <c:v>73.804000000000002</c:v>
                </c:pt>
                <c:pt idx="11613" formatCode="0.00">
                  <c:v>73.804999999999993</c:v>
                </c:pt>
                <c:pt idx="11614" formatCode="0.00">
                  <c:v>73.801000000000002</c:v>
                </c:pt>
                <c:pt idx="11615" formatCode="0.00">
                  <c:v>73.787000000000006</c:v>
                </c:pt>
                <c:pt idx="11616" formatCode="0.00">
                  <c:v>73.796999999999997</c:v>
                </c:pt>
                <c:pt idx="11617" formatCode="0.00">
                  <c:v>73.784999999999997</c:v>
                </c:pt>
                <c:pt idx="11618" formatCode="0.00">
                  <c:v>73.793999999999997</c:v>
                </c:pt>
                <c:pt idx="11619" formatCode="0.00">
                  <c:v>73.784000000000006</c:v>
                </c:pt>
                <c:pt idx="11620" formatCode="0.00">
                  <c:v>73.790999999999997</c:v>
                </c:pt>
                <c:pt idx="11621" formatCode="0.00">
                  <c:v>73.786000000000001</c:v>
                </c:pt>
                <c:pt idx="11622" formatCode="0.00">
                  <c:v>73.793000000000006</c:v>
                </c:pt>
                <c:pt idx="11623" formatCode="0.00">
                  <c:v>73.795000000000002</c:v>
                </c:pt>
                <c:pt idx="11624" formatCode="0.00">
                  <c:v>73.796999999999997</c:v>
                </c:pt>
                <c:pt idx="11625" formatCode="0.00">
                  <c:v>73.802999999999983</c:v>
                </c:pt>
                <c:pt idx="11626" formatCode="0.00">
                  <c:v>73.796999999999997</c:v>
                </c:pt>
                <c:pt idx="11627" formatCode="0.00">
                  <c:v>73.793000000000006</c:v>
                </c:pt>
                <c:pt idx="11628" formatCode="0.00">
                  <c:v>73.793999999999997</c:v>
                </c:pt>
                <c:pt idx="11629" formatCode="0.00">
                  <c:v>73.795000000000002</c:v>
                </c:pt>
                <c:pt idx="11630" formatCode="0.00">
                  <c:v>73.790999999999997</c:v>
                </c:pt>
                <c:pt idx="11631" formatCode="0.00">
                  <c:v>73.792000000000002</c:v>
                </c:pt>
                <c:pt idx="11632" formatCode="0.00">
                  <c:v>73.798000000000002</c:v>
                </c:pt>
                <c:pt idx="11633" formatCode="0.00">
                  <c:v>73.793999999999997</c:v>
                </c:pt>
                <c:pt idx="11634" formatCode="0.00">
                  <c:v>73.807999999999993</c:v>
                </c:pt>
                <c:pt idx="11635" formatCode="0.00">
                  <c:v>73.801999999999992</c:v>
                </c:pt>
                <c:pt idx="11636" formatCode="0.00">
                  <c:v>73.807000000000002</c:v>
                </c:pt>
                <c:pt idx="11637" formatCode="0.00">
                  <c:v>73.813000000000002</c:v>
                </c:pt>
                <c:pt idx="11638" formatCode="0.00">
                  <c:v>73.819999999999993</c:v>
                </c:pt>
                <c:pt idx="11639" formatCode="0.00">
                  <c:v>73.816999999999993</c:v>
                </c:pt>
                <c:pt idx="11640" formatCode="0.00">
                  <c:v>73.819000000000003</c:v>
                </c:pt>
                <c:pt idx="11641" formatCode="0.00">
                  <c:v>73.818000000000012</c:v>
                </c:pt>
                <c:pt idx="11642" formatCode="0.00">
                  <c:v>73.819000000000003</c:v>
                </c:pt>
                <c:pt idx="11643" formatCode="0.00">
                  <c:v>73.822000000000003</c:v>
                </c:pt>
                <c:pt idx="11644" formatCode="0.00">
                  <c:v>73.83</c:v>
                </c:pt>
                <c:pt idx="11645" formatCode="0.00">
                  <c:v>73.83</c:v>
                </c:pt>
                <c:pt idx="11646" formatCode="0.00">
                  <c:v>73.822000000000003</c:v>
                </c:pt>
                <c:pt idx="11647" formatCode="0.00">
                  <c:v>73.813999999999993</c:v>
                </c:pt>
                <c:pt idx="11648" formatCode="0.00">
                  <c:v>73.813000000000002</c:v>
                </c:pt>
                <c:pt idx="11649" formatCode="0.00">
                  <c:v>73.822000000000003</c:v>
                </c:pt>
                <c:pt idx="11650" formatCode="0.00">
                  <c:v>73.813000000000002</c:v>
                </c:pt>
                <c:pt idx="11651" formatCode="0.00">
                  <c:v>73.808999999999983</c:v>
                </c:pt>
                <c:pt idx="11652" formatCode="0.00">
                  <c:v>73.822000000000003</c:v>
                </c:pt>
                <c:pt idx="11653" formatCode="0.00">
                  <c:v>73.818000000000012</c:v>
                </c:pt>
                <c:pt idx="11654" formatCode="0.00">
                  <c:v>73.825000000000003</c:v>
                </c:pt>
                <c:pt idx="11655" formatCode="0.00">
                  <c:v>73.825000000000003</c:v>
                </c:pt>
                <c:pt idx="11656" formatCode="0.00">
                  <c:v>73.823999999999998</c:v>
                </c:pt>
                <c:pt idx="11657" formatCode="0.00">
                  <c:v>73.815000000000012</c:v>
                </c:pt>
                <c:pt idx="11658" formatCode="0.00">
                  <c:v>73.816000000000003</c:v>
                </c:pt>
                <c:pt idx="11659" formatCode="0.00">
                  <c:v>73.819999999999993</c:v>
                </c:pt>
                <c:pt idx="11660" formatCode="0.00">
                  <c:v>73.83</c:v>
                </c:pt>
                <c:pt idx="11661" formatCode="0.00">
                  <c:v>73.822999999999979</c:v>
                </c:pt>
                <c:pt idx="11662" formatCode="0.00">
                  <c:v>73.825000000000003</c:v>
                </c:pt>
                <c:pt idx="11663" formatCode="0.00">
                  <c:v>73.834000000000003</c:v>
                </c:pt>
                <c:pt idx="11664" formatCode="0.00">
                  <c:v>73.825999999999979</c:v>
                </c:pt>
                <c:pt idx="11665" formatCode="0.00">
                  <c:v>73.825000000000003</c:v>
                </c:pt>
                <c:pt idx="11666" formatCode="0.00">
                  <c:v>73.825999999999979</c:v>
                </c:pt>
                <c:pt idx="11667" formatCode="0.00">
                  <c:v>73.828000000000003</c:v>
                </c:pt>
                <c:pt idx="11668" formatCode="0.00">
                  <c:v>73.828999999999979</c:v>
                </c:pt>
                <c:pt idx="11669" formatCode="0.00">
                  <c:v>73.820999999999998</c:v>
                </c:pt>
                <c:pt idx="11670" formatCode="0.00">
                  <c:v>73.819999999999993</c:v>
                </c:pt>
                <c:pt idx="11671" formatCode="0.00">
                  <c:v>73.808999999999983</c:v>
                </c:pt>
                <c:pt idx="11672" formatCode="0.00">
                  <c:v>73.812000000000012</c:v>
                </c:pt>
                <c:pt idx="11673" formatCode="0.00">
                  <c:v>73.807999999999993</c:v>
                </c:pt>
                <c:pt idx="11674" formatCode="0.00">
                  <c:v>73.804000000000002</c:v>
                </c:pt>
                <c:pt idx="11675" formatCode="0.00">
                  <c:v>73.792000000000002</c:v>
                </c:pt>
                <c:pt idx="11676" formatCode="0.00">
                  <c:v>73.783000000000001</c:v>
                </c:pt>
                <c:pt idx="11677" formatCode="0.00">
                  <c:v>73.777999999999992</c:v>
                </c:pt>
                <c:pt idx="11678" formatCode="0.00">
                  <c:v>73.766000000000005</c:v>
                </c:pt>
                <c:pt idx="11679" formatCode="0.00">
                  <c:v>73.763000000000005</c:v>
                </c:pt>
                <c:pt idx="11680" formatCode="0.00">
                  <c:v>73.748999999999995</c:v>
                </c:pt>
                <c:pt idx="11681" formatCode="0.00">
                  <c:v>73.748000000000005</c:v>
                </c:pt>
                <c:pt idx="11682" formatCode="0.00">
                  <c:v>73.744000000000085</c:v>
                </c:pt>
                <c:pt idx="11683" formatCode="0.00">
                  <c:v>73.732000000000014</c:v>
                </c:pt>
                <c:pt idx="11684" formatCode="0.00">
                  <c:v>73.728999999999999</c:v>
                </c:pt>
                <c:pt idx="11685" formatCode="0.00">
                  <c:v>73.712999999999994</c:v>
                </c:pt>
                <c:pt idx="11686" formatCode="0.00">
                  <c:v>73.7</c:v>
                </c:pt>
                <c:pt idx="11687" formatCode="0.00">
                  <c:v>73.700999999999993</c:v>
                </c:pt>
                <c:pt idx="11688" formatCode="0.00">
                  <c:v>73.688999999999979</c:v>
                </c:pt>
                <c:pt idx="11689" formatCode="0.00">
                  <c:v>73.674999999999983</c:v>
                </c:pt>
                <c:pt idx="11690" formatCode="0.00">
                  <c:v>73.667000000000002</c:v>
                </c:pt>
                <c:pt idx="11691" formatCode="0.00">
                  <c:v>73.654999999999987</c:v>
                </c:pt>
                <c:pt idx="11692" formatCode="0.00">
                  <c:v>73.646000000000001</c:v>
                </c:pt>
                <c:pt idx="11693" formatCode="0.00">
                  <c:v>73.634</c:v>
                </c:pt>
                <c:pt idx="11694" formatCode="0.00">
                  <c:v>73.627999999999986</c:v>
                </c:pt>
                <c:pt idx="11695" formatCode="0.00">
                  <c:v>73.621999999999986</c:v>
                </c:pt>
                <c:pt idx="11696" formatCode="0.00">
                  <c:v>73.616</c:v>
                </c:pt>
                <c:pt idx="11697" formatCode="0.00">
                  <c:v>73.61999999999999</c:v>
                </c:pt>
                <c:pt idx="11698" formatCode="0.00">
                  <c:v>73.613</c:v>
                </c:pt>
                <c:pt idx="11699" formatCode="0.00">
                  <c:v>73.614000000000004</c:v>
                </c:pt>
                <c:pt idx="11700" formatCode="0.00">
                  <c:v>73.60799999999999</c:v>
                </c:pt>
                <c:pt idx="11701" formatCode="0.00">
                  <c:v>73.60299999999998</c:v>
                </c:pt>
                <c:pt idx="11702" formatCode="0.00">
                  <c:v>73.611999999999995</c:v>
                </c:pt>
                <c:pt idx="11703" formatCode="0.00">
                  <c:v>73.599999999999994</c:v>
                </c:pt>
                <c:pt idx="11704" formatCode="0.00">
                  <c:v>73.596000000000004</c:v>
                </c:pt>
                <c:pt idx="11705" formatCode="0.00">
                  <c:v>73.598000000000013</c:v>
                </c:pt>
                <c:pt idx="11706" formatCode="0.00">
                  <c:v>73.60499999999999</c:v>
                </c:pt>
                <c:pt idx="11707" formatCode="0.00">
                  <c:v>73.60499999999999</c:v>
                </c:pt>
                <c:pt idx="11708" formatCode="0.00">
                  <c:v>73.596999999999994</c:v>
                </c:pt>
                <c:pt idx="11709" formatCode="0.00">
                  <c:v>73.600999999999999</c:v>
                </c:pt>
                <c:pt idx="11710" formatCode="0.00">
                  <c:v>73.60199999999999</c:v>
                </c:pt>
                <c:pt idx="11711" formatCode="0.00">
                  <c:v>73.590999999999994</c:v>
                </c:pt>
                <c:pt idx="11712" formatCode="0.00">
                  <c:v>73.59</c:v>
                </c:pt>
                <c:pt idx="11713" formatCode="0.00">
                  <c:v>73.588999999999999</c:v>
                </c:pt>
                <c:pt idx="11714" formatCode="0.00">
                  <c:v>73.596999999999994</c:v>
                </c:pt>
                <c:pt idx="11715" formatCode="0.00">
                  <c:v>73.590999999999994</c:v>
                </c:pt>
                <c:pt idx="11716" formatCode="0.00">
                  <c:v>73.599000000000004</c:v>
                </c:pt>
                <c:pt idx="11717" formatCode="0.00">
                  <c:v>73.596999999999994</c:v>
                </c:pt>
                <c:pt idx="11718" formatCode="0.00">
                  <c:v>73.587999999999994</c:v>
                </c:pt>
                <c:pt idx="11719" formatCode="0.00">
                  <c:v>73.59</c:v>
                </c:pt>
                <c:pt idx="11720" formatCode="0.00">
                  <c:v>73.593999999999994</c:v>
                </c:pt>
                <c:pt idx="11721" formatCode="0.00">
                  <c:v>73.584999999999994</c:v>
                </c:pt>
                <c:pt idx="11722" formatCode="0.00">
                  <c:v>73.587000000000003</c:v>
                </c:pt>
                <c:pt idx="11723" formatCode="0.00">
                  <c:v>73.587000000000003</c:v>
                </c:pt>
                <c:pt idx="11724" formatCode="0.00">
                  <c:v>73.592000000000013</c:v>
                </c:pt>
                <c:pt idx="11725" formatCode="0.00">
                  <c:v>73.581999999999994</c:v>
                </c:pt>
                <c:pt idx="11726" formatCode="0.00">
                  <c:v>73.582999999999998</c:v>
                </c:pt>
                <c:pt idx="11727" formatCode="0.00">
                  <c:v>73.58</c:v>
                </c:pt>
                <c:pt idx="11728" formatCode="0.00">
                  <c:v>73.58</c:v>
                </c:pt>
                <c:pt idx="11729" formatCode="0.00">
                  <c:v>73.578999999999979</c:v>
                </c:pt>
                <c:pt idx="11730" formatCode="0.00">
                  <c:v>73.58</c:v>
                </c:pt>
                <c:pt idx="11731" formatCode="0.00">
                  <c:v>73.576999999999998</c:v>
                </c:pt>
                <c:pt idx="11732" formatCode="0.00">
                  <c:v>73.578999999999979</c:v>
                </c:pt>
                <c:pt idx="11733" formatCode="0.00">
                  <c:v>73.569000000000003</c:v>
                </c:pt>
                <c:pt idx="11734" formatCode="0.00">
                  <c:v>73.568000000000012</c:v>
                </c:pt>
                <c:pt idx="11735" formatCode="0.00">
                  <c:v>73.568000000000012</c:v>
                </c:pt>
                <c:pt idx="11736" formatCode="0.00">
                  <c:v>73.566999999999993</c:v>
                </c:pt>
                <c:pt idx="11737" formatCode="0.00">
                  <c:v>73.572000000000003</c:v>
                </c:pt>
                <c:pt idx="11738" formatCode="0.00">
                  <c:v>73.578000000000003</c:v>
                </c:pt>
                <c:pt idx="11739" formatCode="0.00">
                  <c:v>73.572999999999979</c:v>
                </c:pt>
                <c:pt idx="11740" formatCode="0.00">
                  <c:v>73.561000000000007</c:v>
                </c:pt>
                <c:pt idx="11741" formatCode="0.00">
                  <c:v>73.569000000000003</c:v>
                </c:pt>
                <c:pt idx="11742" formatCode="0.00">
                  <c:v>73.563000000000002</c:v>
                </c:pt>
                <c:pt idx="11743" formatCode="0.00">
                  <c:v>73.570999999999998</c:v>
                </c:pt>
                <c:pt idx="11744" formatCode="0.00">
                  <c:v>73.566000000000003</c:v>
                </c:pt>
                <c:pt idx="11745" formatCode="0.00">
                  <c:v>73.554000000000002</c:v>
                </c:pt>
                <c:pt idx="11746" formatCode="0.00">
                  <c:v>73.555999999999983</c:v>
                </c:pt>
                <c:pt idx="11747" formatCode="0.00">
                  <c:v>73.563999999999993</c:v>
                </c:pt>
                <c:pt idx="11748" formatCode="0.00">
                  <c:v>73.56</c:v>
                </c:pt>
                <c:pt idx="11749" formatCode="0.00">
                  <c:v>73.557999999999993</c:v>
                </c:pt>
                <c:pt idx="11750" formatCode="0.00">
                  <c:v>73.554000000000002</c:v>
                </c:pt>
                <c:pt idx="11751" formatCode="0.00">
                  <c:v>73.55</c:v>
                </c:pt>
                <c:pt idx="11752" formatCode="0.00">
                  <c:v>73.554000000000002</c:v>
                </c:pt>
                <c:pt idx="11753" formatCode="0.00">
                  <c:v>73.546000000000006</c:v>
                </c:pt>
                <c:pt idx="11754" formatCode="0.00">
                  <c:v>73.543000000000006</c:v>
                </c:pt>
                <c:pt idx="11755" formatCode="0.00">
                  <c:v>73.540000000000006</c:v>
                </c:pt>
                <c:pt idx="11756" formatCode="0.00">
                  <c:v>73.536000000000001</c:v>
                </c:pt>
                <c:pt idx="11757" formatCode="0.00">
                  <c:v>73.531000000000006</c:v>
                </c:pt>
                <c:pt idx="11758" formatCode="0.00">
                  <c:v>73.537999999999997</c:v>
                </c:pt>
                <c:pt idx="11759" formatCode="0.00">
                  <c:v>73.534999999999997</c:v>
                </c:pt>
                <c:pt idx="11760" formatCode="0.00">
                  <c:v>73.519000000000005</c:v>
                </c:pt>
                <c:pt idx="11761" formatCode="0.00">
                  <c:v>73.527999999999992</c:v>
                </c:pt>
                <c:pt idx="11762" formatCode="0.00">
                  <c:v>73.512</c:v>
                </c:pt>
                <c:pt idx="11763" formatCode="0.00">
                  <c:v>73.512</c:v>
                </c:pt>
                <c:pt idx="11764" formatCode="0.00">
                  <c:v>73.512</c:v>
                </c:pt>
                <c:pt idx="11765" formatCode="0.00">
                  <c:v>73.5</c:v>
                </c:pt>
                <c:pt idx="11766" formatCode="0.00">
                  <c:v>73.501999999999995</c:v>
                </c:pt>
                <c:pt idx="11767" formatCode="0.00">
                  <c:v>73.506</c:v>
                </c:pt>
                <c:pt idx="11768" formatCode="0.00">
                  <c:v>73.497000000000085</c:v>
                </c:pt>
                <c:pt idx="11769" formatCode="0.00">
                  <c:v>73.489000000000004</c:v>
                </c:pt>
                <c:pt idx="11770" formatCode="0.00">
                  <c:v>73.503</c:v>
                </c:pt>
                <c:pt idx="11771" formatCode="0.00">
                  <c:v>73.497000000000085</c:v>
                </c:pt>
                <c:pt idx="11772" formatCode="0.00">
                  <c:v>73.492999999999995</c:v>
                </c:pt>
                <c:pt idx="11773" formatCode="0.00">
                  <c:v>73.504000000000005</c:v>
                </c:pt>
                <c:pt idx="11774" formatCode="0.00">
                  <c:v>73.501999999999995</c:v>
                </c:pt>
                <c:pt idx="11775" formatCode="0.00">
                  <c:v>73.489000000000004</c:v>
                </c:pt>
                <c:pt idx="11776" formatCode="0.00">
                  <c:v>73.492000000000004</c:v>
                </c:pt>
                <c:pt idx="11777" formatCode="0.00">
                  <c:v>73.492999999999995</c:v>
                </c:pt>
                <c:pt idx="11778" formatCode="0.00">
                  <c:v>73.498999999999995</c:v>
                </c:pt>
                <c:pt idx="11779" formatCode="0.00">
                  <c:v>73.507000000000005</c:v>
                </c:pt>
                <c:pt idx="11780" formatCode="0.00">
                  <c:v>73.504999999999995</c:v>
                </c:pt>
                <c:pt idx="11781" formatCode="0.00">
                  <c:v>73.494000000000085</c:v>
                </c:pt>
                <c:pt idx="11782" formatCode="0.00">
                  <c:v>73.507000000000005</c:v>
                </c:pt>
                <c:pt idx="11783" formatCode="0.00">
                  <c:v>73.498999999999995</c:v>
                </c:pt>
                <c:pt idx="11784" formatCode="0.00">
                  <c:v>73.501000000000005</c:v>
                </c:pt>
                <c:pt idx="11785" formatCode="0.00">
                  <c:v>73.494000000000085</c:v>
                </c:pt>
                <c:pt idx="11786" formatCode="0.00">
                  <c:v>73.501000000000005</c:v>
                </c:pt>
                <c:pt idx="11787" formatCode="0.00">
                  <c:v>73.501000000000005</c:v>
                </c:pt>
                <c:pt idx="11788" formatCode="0.00">
                  <c:v>73.475999999999999</c:v>
                </c:pt>
                <c:pt idx="11789" formatCode="0.00">
                  <c:v>73.491000000000085</c:v>
                </c:pt>
                <c:pt idx="11790" formatCode="0.00">
                  <c:v>73.485000000000014</c:v>
                </c:pt>
                <c:pt idx="11791" formatCode="0.00">
                  <c:v>73.477999999999994</c:v>
                </c:pt>
                <c:pt idx="11792" formatCode="0.00">
                  <c:v>73.48</c:v>
                </c:pt>
                <c:pt idx="11793" formatCode="0.00">
                  <c:v>73.483999999999995</c:v>
                </c:pt>
                <c:pt idx="11794" formatCode="0.00">
                  <c:v>73.477000000000004</c:v>
                </c:pt>
                <c:pt idx="11795" formatCode="0.00">
                  <c:v>73.477999999999994</c:v>
                </c:pt>
                <c:pt idx="11796" formatCode="0.00">
                  <c:v>73.48</c:v>
                </c:pt>
                <c:pt idx="11797" formatCode="0.00">
                  <c:v>73.494000000000085</c:v>
                </c:pt>
                <c:pt idx="11798" formatCode="0.00">
                  <c:v>73.495999999999995</c:v>
                </c:pt>
                <c:pt idx="11799" formatCode="0.00">
                  <c:v>73.483000000000004</c:v>
                </c:pt>
                <c:pt idx="11800" formatCode="0.00">
                  <c:v>73.495999999999995</c:v>
                </c:pt>
                <c:pt idx="11801" formatCode="0.00">
                  <c:v>73.5</c:v>
                </c:pt>
                <c:pt idx="11802" formatCode="0.00">
                  <c:v>73.497000000000085</c:v>
                </c:pt>
                <c:pt idx="11803" formatCode="0.00">
                  <c:v>73.497000000000085</c:v>
                </c:pt>
                <c:pt idx="11804" formatCode="0.00">
                  <c:v>73.489999999999995</c:v>
                </c:pt>
                <c:pt idx="11805" formatCode="0.00">
                  <c:v>73.495999999999995</c:v>
                </c:pt>
                <c:pt idx="11806" formatCode="0.00">
                  <c:v>73.501999999999995</c:v>
                </c:pt>
                <c:pt idx="11807" formatCode="0.00">
                  <c:v>73.5</c:v>
                </c:pt>
                <c:pt idx="11808" formatCode="0.00">
                  <c:v>73.498000000000005</c:v>
                </c:pt>
                <c:pt idx="11809" formatCode="0.00">
                  <c:v>73.501999999999995</c:v>
                </c:pt>
                <c:pt idx="11810" formatCode="0.00">
                  <c:v>73.492000000000004</c:v>
                </c:pt>
                <c:pt idx="11811" formatCode="0.00">
                  <c:v>73.495000000000005</c:v>
                </c:pt>
                <c:pt idx="11812" formatCode="0.00">
                  <c:v>73.503</c:v>
                </c:pt>
                <c:pt idx="11813" formatCode="0.00">
                  <c:v>73.483999999999995</c:v>
                </c:pt>
                <c:pt idx="11814" formatCode="0.00">
                  <c:v>73.489000000000004</c:v>
                </c:pt>
                <c:pt idx="11815" formatCode="0.00">
                  <c:v>73.482000000000014</c:v>
                </c:pt>
                <c:pt idx="11816" formatCode="0.00">
                  <c:v>73.475999999999999</c:v>
                </c:pt>
                <c:pt idx="11817" formatCode="0.00">
                  <c:v>73.477999999999994</c:v>
                </c:pt>
                <c:pt idx="11818" formatCode="0.00">
                  <c:v>73.480999999999995</c:v>
                </c:pt>
                <c:pt idx="11819" formatCode="0.00">
                  <c:v>73.471000000000004</c:v>
                </c:pt>
                <c:pt idx="11820" formatCode="0.00">
                  <c:v>73.480999999999995</c:v>
                </c:pt>
                <c:pt idx="11821" formatCode="0.00">
                  <c:v>73.471999999999994</c:v>
                </c:pt>
                <c:pt idx="11822" formatCode="0.00">
                  <c:v>73.474000000000004</c:v>
                </c:pt>
                <c:pt idx="11823" formatCode="0.00">
                  <c:v>73.477000000000004</c:v>
                </c:pt>
                <c:pt idx="11824" formatCode="0.00">
                  <c:v>73.461000000000027</c:v>
                </c:pt>
                <c:pt idx="11825" formatCode="0.00">
                  <c:v>73.47</c:v>
                </c:pt>
                <c:pt idx="11826" formatCode="0.00">
                  <c:v>73.468999999999994</c:v>
                </c:pt>
                <c:pt idx="11827" formatCode="0.00">
                  <c:v>73.468000000000004</c:v>
                </c:pt>
                <c:pt idx="11828" formatCode="0.00">
                  <c:v>73.465999999999994</c:v>
                </c:pt>
                <c:pt idx="11829" formatCode="0.00">
                  <c:v>73.459000000000003</c:v>
                </c:pt>
                <c:pt idx="11830" formatCode="0.00">
                  <c:v>73.462000000000003</c:v>
                </c:pt>
                <c:pt idx="11831" formatCode="0.00">
                  <c:v>73.465000000000003</c:v>
                </c:pt>
                <c:pt idx="11832" formatCode="0.00">
                  <c:v>73.464000000000027</c:v>
                </c:pt>
                <c:pt idx="11833" formatCode="0.00">
                  <c:v>73.448000000000022</c:v>
                </c:pt>
                <c:pt idx="11834" formatCode="0.00">
                  <c:v>73.456000000000003</c:v>
                </c:pt>
                <c:pt idx="11835" formatCode="0.00">
                  <c:v>73.443000000000026</c:v>
                </c:pt>
                <c:pt idx="11836" formatCode="0.00">
                  <c:v>73.430000000000007</c:v>
                </c:pt>
                <c:pt idx="11837" formatCode="0.00">
                  <c:v>73.427999999999997</c:v>
                </c:pt>
                <c:pt idx="11838" formatCode="0.00">
                  <c:v>73.411000000000101</c:v>
                </c:pt>
                <c:pt idx="11839" formatCode="0.00">
                  <c:v>73.412999999999997</c:v>
                </c:pt>
                <c:pt idx="11840" formatCode="0.00">
                  <c:v>73.414000000000101</c:v>
                </c:pt>
                <c:pt idx="11841" formatCode="0.00">
                  <c:v>73.424999999999997</c:v>
                </c:pt>
                <c:pt idx="11842" formatCode="0.00">
                  <c:v>73.424000000000007</c:v>
                </c:pt>
                <c:pt idx="11843" formatCode="0.00">
                  <c:v>73.433999999999997</c:v>
                </c:pt>
                <c:pt idx="11844" formatCode="0.00">
                  <c:v>73.426000000000002</c:v>
                </c:pt>
                <c:pt idx="11845" formatCode="0.00">
                  <c:v>73.435000000000002</c:v>
                </c:pt>
                <c:pt idx="11846" formatCode="0.00">
                  <c:v>73.436000000000007</c:v>
                </c:pt>
                <c:pt idx="11847" formatCode="0.00">
                  <c:v>73.443000000000026</c:v>
                </c:pt>
                <c:pt idx="11848" formatCode="0.00">
                  <c:v>73.446000000000026</c:v>
                </c:pt>
                <c:pt idx="11849" formatCode="0.00">
                  <c:v>73.445000000000007</c:v>
                </c:pt>
                <c:pt idx="11850" formatCode="0.00">
                  <c:v>73.456999999999994</c:v>
                </c:pt>
                <c:pt idx="11851" formatCode="0.00">
                  <c:v>73.453000000000003</c:v>
                </c:pt>
                <c:pt idx="11852" formatCode="0.00">
                  <c:v>73.453000000000003</c:v>
                </c:pt>
                <c:pt idx="11853" formatCode="0.00">
                  <c:v>73.450999999999993</c:v>
                </c:pt>
                <c:pt idx="11854" formatCode="0.00">
                  <c:v>73.450999999999993</c:v>
                </c:pt>
                <c:pt idx="11855" formatCode="0.00">
                  <c:v>73.459999999999994</c:v>
                </c:pt>
                <c:pt idx="11856" formatCode="0.00">
                  <c:v>73.45</c:v>
                </c:pt>
                <c:pt idx="11857" formatCode="0.00">
                  <c:v>73.459000000000003</c:v>
                </c:pt>
                <c:pt idx="11858" formatCode="0.00">
                  <c:v>73.456999999999994</c:v>
                </c:pt>
                <c:pt idx="11859" formatCode="0.00">
                  <c:v>73.462999999999994</c:v>
                </c:pt>
                <c:pt idx="11860" formatCode="0.00">
                  <c:v>73.453999999999994</c:v>
                </c:pt>
                <c:pt idx="11861" formatCode="0.00">
                  <c:v>73.453999999999994</c:v>
                </c:pt>
                <c:pt idx="11862" formatCode="0.00">
                  <c:v>73.455000000000013</c:v>
                </c:pt>
                <c:pt idx="11863" formatCode="0.00">
                  <c:v>73.453000000000003</c:v>
                </c:pt>
                <c:pt idx="11864" formatCode="0.00">
                  <c:v>73.450999999999993</c:v>
                </c:pt>
                <c:pt idx="11865" formatCode="0.00">
                  <c:v>73.456000000000003</c:v>
                </c:pt>
                <c:pt idx="11866" formatCode="0.00">
                  <c:v>73.45</c:v>
                </c:pt>
                <c:pt idx="11867" formatCode="0.00">
                  <c:v>73.453999999999994</c:v>
                </c:pt>
                <c:pt idx="11868" formatCode="0.00">
                  <c:v>73.448000000000022</c:v>
                </c:pt>
                <c:pt idx="11869" formatCode="0.00">
                  <c:v>73.450999999999993</c:v>
                </c:pt>
                <c:pt idx="11870" formatCode="0.00">
                  <c:v>73.45</c:v>
                </c:pt>
                <c:pt idx="11871" formatCode="0.00">
                  <c:v>73.444000000000116</c:v>
                </c:pt>
                <c:pt idx="11872" formatCode="0.00">
                  <c:v>73.448000000000022</c:v>
                </c:pt>
                <c:pt idx="11873" formatCode="0.00">
                  <c:v>73.441000000000116</c:v>
                </c:pt>
                <c:pt idx="11874" formatCode="0.00">
                  <c:v>73.442000000000007</c:v>
                </c:pt>
                <c:pt idx="11875" formatCode="0.00">
                  <c:v>73.437000000000026</c:v>
                </c:pt>
                <c:pt idx="11876" formatCode="0.00">
                  <c:v>73.445000000000007</c:v>
                </c:pt>
                <c:pt idx="11877" formatCode="0.00">
                  <c:v>73.446000000000026</c:v>
                </c:pt>
                <c:pt idx="11878" formatCode="0.00">
                  <c:v>73.445000000000007</c:v>
                </c:pt>
                <c:pt idx="11879" formatCode="0.00">
                  <c:v>73.442000000000007</c:v>
                </c:pt>
                <c:pt idx="11880" formatCode="0.00">
                  <c:v>73.436000000000007</c:v>
                </c:pt>
                <c:pt idx="11881" formatCode="0.00">
                  <c:v>73.440000000000026</c:v>
                </c:pt>
                <c:pt idx="11882" formatCode="0.00">
                  <c:v>73.441000000000116</c:v>
                </c:pt>
                <c:pt idx="11883" formatCode="0.00">
                  <c:v>73.432000000000002</c:v>
                </c:pt>
                <c:pt idx="11884" formatCode="0.00">
                  <c:v>73.435000000000002</c:v>
                </c:pt>
                <c:pt idx="11885" formatCode="0.00">
                  <c:v>73.445000000000007</c:v>
                </c:pt>
                <c:pt idx="11886" formatCode="0.00">
                  <c:v>73.442000000000007</c:v>
                </c:pt>
                <c:pt idx="11887" formatCode="0.00">
                  <c:v>73.432000000000002</c:v>
                </c:pt>
                <c:pt idx="11888" formatCode="0.00">
                  <c:v>73.433999999999997</c:v>
                </c:pt>
                <c:pt idx="11889" formatCode="0.00">
                  <c:v>73.433999999999997</c:v>
                </c:pt>
                <c:pt idx="11890" formatCode="0.00">
                  <c:v>73.427000000000007</c:v>
                </c:pt>
                <c:pt idx="11891" formatCode="0.00">
                  <c:v>73.424999999999997</c:v>
                </c:pt>
                <c:pt idx="11892" formatCode="0.00">
                  <c:v>73.429000000000002</c:v>
                </c:pt>
                <c:pt idx="11893" formatCode="0.00">
                  <c:v>73.424999999999997</c:v>
                </c:pt>
                <c:pt idx="11894" formatCode="0.00">
                  <c:v>73.421999999999997</c:v>
                </c:pt>
                <c:pt idx="11895" formatCode="0.00">
                  <c:v>73.406999999999996</c:v>
                </c:pt>
                <c:pt idx="11896" formatCode="0.00">
                  <c:v>73.414000000000101</c:v>
                </c:pt>
                <c:pt idx="11897" formatCode="0.00">
                  <c:v>73.418999999999997</c:v>
                </c:pt>
                <c:pt idx="11898" formatCode="0.00">
                  <c:v>73.412999999999997</c:v>
                </c:pt>
                <c:pt idx="11899" formatCode="0.00">
                  <c:v>73.415000000000006</c:v>
                </c:pt>
                <c:pt idx="11900" formatCode="0.00">
                  <c:v>73.412999999999997</c:v>
                </c:pt>
                <c:pt idx="11901" formatCode="0.00">
                  <c:v>73.415000000000006</c:v>
                </c:pt>
                <c:pt idx="11902" formatCode="0.00">
                  <c:v>73.410000000000025</c:v>
                </c:pt>
                <c:pt idx="11903" formatCode="0.00">
                  <c:v>73.403999999999996</c:v>
                </c:pt>
                <c:pt idx="11904" formatCode="0.00">
                  <c:v>73.403999999999996</c:v>
                </c:pt>
                <c:pt idx="11905" formatCode="0.00">
                  <c:v>73.406999999999996</c:v>
                </c:pt>
                <c:pt idx="11906" formatCode="0.00">
                  <c:v>73.400000000000006</c:v>
                </c:pt>
                <c:pt idx="11907" formatCode="0.00">
                  <c:v>73.405000000000001</c:v>
                </c:pt>
                <c:pt idx="11908" formatCode="0.00">
                  <c:v>73.391000000000005</c:v>
                </c:pt>
                <c:pt idx="11909" formatCode="0.00">
                  <c:v>73.399000000000001</c:v>
                </c:pt>
                <c:pt idx="11910" formatCode="0.00">
                  <c:v>73.400000000000006</c:v>
                </c:pt>
                <c:pt idx="11911" formatCode="0.00">
                  <c:v>73.406000000000006</c:v>
                </c:pt>
                <c:pt idx="11912" formatCode="0.00">
                  <c:v>73.397000000000006</c:v>
                </c:pt>
                <c:pt idx="11913" formatCode="0.00">
                  <c:v>73.405000000000001</c:v>
                </c:pt>
                <c:pt idx="11914" formatCode="0.00">
                  <c:v>73.403000000000006</c:v>
                </c:pt>
                <c:pt idx="11915" formatCode="0.00">
                  <c:v>73.409000000000006</c:v>
                </c:pt>
                <c:pt idx="11916" formatCode="0.00">
                  <c:v>73.412999999999997</c:v>
                </c:pt>
                <c:pt idx="11917" formatCode="0.00">
                  <c:v>73.410000000000025</c:v>
                </c:pt>
                <c:pt idx="11918" formatCode="0.00">
                  <c:v>73.414000000000101</c:v>
                </c:pt>
                <c:pt idx="11919" formatCode="0.00">
                  <c:v>73.421999999999997</c:v>
                </c:pt>
                <c:pt idx="11920" formatCode="0.00">
                  <c:v>73.42</c:v>
                </c:pt>
                <c:pt idx="11921" formatCode="0.00">
                  <c:v>73.432000000000002</c:v>
                </c:pt>
                <c:pt idx="11922" formatCode="0.00">
                  <c:v>73.429000000000002</c:v>
                </c:pt>
                <c:pt idx="11923" formatCode="0.00">
                  <c:v>73.424999999999997</c:v>
                </c:pt>
                <c:pt idx="11924" formatCode="0.00">
                  <c:v>73.433999999999997</c:v>
                </c:pt>
                <c:pt idx="11925" formatCode="0.00">
                  <c:v>73.426000000000002</c:v>
                </c:pt>
                <c:pt idx="11926" formatCode="0.00">
                  <c:v>73.433000000000007</c:v>
                </c:pt>
                <c:pt idx="11927" formatCode="0.00">
                  <c:v>73.435000000000002</c:v>
                </c:pt>
                <c:pt idx="11928" formatCode="0.00">
                  <c:v>73.432000000000002</c:v>
                </c:pt>
                <c:pt idx="11929" formatCode="0.00">
                  <c:v>73.430999999999997</c:v>
                </c:pt>
                <c:pt idx="11930" formatCode="0.00">
                  <c:v>73.433000000000007</c:v>
                </c:pt>
                <c:pt idx="11931" formatCode="0.00">
                  <c:v>73.430000000000007</c:v>
                </c:pt>
                <c:pt idx="11932" formatCode="0.00">
                  <c:v>73.426000000000002</c:v>
                </c:pt>
                <c:pt idx="11933" formatCode="0.00">
                  <c:v>73.430000000000007</c:v>
                </c:pt>
                <c:pt idx="11934" formatCode="0.00">
                  <c:v>73.427999999999997</c:v>
                </c:pt>
                <c:pt idx="11935" formatCode="0.00">
                  <c:v>73.433000000000007</c:v>
                </c:pt>
                <c:pt idx="11936" formatCode="0.00">
                  <c:v>73.424000000000007</c:v>
                </c:pt>
                <c:pt idx="11937" formatCode="0.00">
                  <c:v>73.421000000000006</c:v>
                </c:pt>
                <c:pt idx="11938" formatCode="0.00">
                  <c:v>73.418999999999997</c:v>
                </c:pt>
                <c:pt idx="11939" formatCode="0.00">
                  <c:v>73.415000000000006</c:v>
                </c:pt>
                <c:pt idx="11940" formatCode="0.00">
                  <c:v>73.424000000000007</c:v>
                </c:pt>
                <c:pt idx="11941" formatCode="0.00">
                  <c:v>73.418000000000006</c:v>
                </c:pt>
                <c:pt idx="11942" formatCode="0.00">
                  <c:v>73.415999999999997</c:v>
                </c:pt>
                <c:pt idx="11943" formatCode="0.00">
                  <c:v>73.42</c:v>
                </c:pt>
                <c:pt idx="11944" formatCode="0.00">
                  <c:v>73.406000000000006</c:v>
                </c:pt>
                <c:pt idx="11945" formatCode="0.00">
                  <c:v>73.415999999999997</c:v>
                </c:pt>
                <c:pt idx="11946" formatCode="0.00">
                  <c:v>73.400999999999996</c:v>
                </c:pt>
                <c:pt idx="11947" formatCode="0.00">
                  <c:v>73.403000000000006</c:v>
                </c:pt>
                <c:pt idx="11948" formatCode="0.00">
                  <c:v>73.397000000000006</c:v>
                </c:pt>
                <c:pt idx="11949" formatCode="0.00">
                  <c:v>73.415999999999997</c:v>
                </c:pt>
                <c:pt idx="11950" formatCode="0.00">
                  <c:v>73.411000000000101</c:v>
                </c:pt>
                <c:pt idx="11951" formatCode="0.00">
                  <c:v>73.406000000000006</c:v>
                </c:pt>
                <c:pt idx="11952" formatCode="0.00">
                  <c:v>73.415000000000006</c:v>
                </c:pt>
                <c:pt idx="11953" formatCode="0.00">
                  <c:v>73.408000000000001</c:v>
                </c:pt>
                <c:pt idx="11954" formatCode="0.00">
                  <c:v>73.408000000000001</c:v>
                </c:pt>
                <c:pt idx="11955" formatCode="0.00">
                  <c:v>73.406000000000006</c:v>
                </c:pt>
                <c:pt idx="11956" formatCode="0.00">
                  <c:v>73.406000000000006</c:v>
                </c:pt>
                <c:pt idx="11957" formatCode="0.00">
                  <c:v>73.409000000000006</c:v>
                </c:pt>
                <c:pt idx="11958" formatCode="0.00">
                  <c:v>73.393000000000001</c:v>
                </c:pt>
                <c:pt idx="11959" formatCode="0.00">
                  <c:v>73.36999999999999</c:v>
                </c:pt>
                <c:pt idx="11960" formatCode="0.00">
                  <c:v>73.381999999999991</c:v>
                </c:pt>
                <c:pt idx="11961" formatCode="0.00">
                  <c:v>73.396000000000001</c:v>
                </c:pt>
                <c:pt idx="11962" formatCode="0.00">
                  <c:v>73.382999999999981</c:v>
                </c:pt>
                <c:pt idx="11963" formatCode="0.00">
                  <c:v>73.396000000000001</c:v>
                </c:pt>
                <c:pt idx="11964" formatCode="0.00">
                  <c:v>73.400000000000006</c:v>
                </c:pt>
                <c:pt idx="11965" formatCode="0.00">
                  <c:v>73.385999999999981</c:v>
                </c:pt>
                <c:pt idx="11966" formatCode="0.00">
                  <c:v>73.400999999999996</c:v>
                </c:pt>
                <c:pt idx="11967" formatCode="0.00">
                  <c:v>73.396000000000001</c:v>
                </c:pt>
                <c:pt idx="11968" formatCode="0.00">
                  <c:v>73.393000000000001</c:v>
                </c:pt>
                <c:pt idx="11969" formatCode="0.00">
                  <c:v>73.393000000000001</c:v>
                </c:pt>
                <c:pt idx="11970" formatCode="0.00">
                  <c:v>73.382999999999981</c:v>
                </c:pt>
                <c:pt idx="11971" formatCode="0.00">
                  <c:v>73.388999999999982</c:v>
                </c:pt>
                <c:pt idx="11972" formatCode="0.00">
                  <c:v>73.39</c:v>
                </c:pt>
                <c:pt idx="11973" formatCode="0.00">
                  <c:v>73.381999999999991</c:v>
                </c:pt>
                <c:pt idx="11974" formatCode="0.00">
                  <c:v>73.381999999999991</c:v>
                </c:pt>
                <c:pt idx="11975" formatCode="0.00">
                  <c:v>73.377999999999986</c:v>
                </c:pt>
                <c:pt idx="11976" formatCode="0.00">
                  <c:v>73.381999999999991</c:v>
                </c:pt>
                <c:pt idx="11977" formatCode="0.00">
                  <c:v>73.38</c:v>
                </c:pt>
                <c:pt idx="11978" formatCode="0.00">
                  <c:v>73.377999999999986</c:v>
                </c:pt>
                <c:pt idx="11979" formatCode="0.00">
                  <c:v>73.366</c:v>
                </c:pt>
                <c:pt idx="11980" formatCode="0.00">
                  <c:v>73.369</c:v>
                </c:pt>
                <c:pt idx="11981" formatCode="0.00">
                  <c:v>73.370999999999981</c:v>
                </c:pt>
                <c:pt idx="11982" formatCode="0.00">
                  <c:v>73.370999999999981</c:v>
                </c:pt>
                <c:pt idx="11983" formatCode="0.00">
                  <c:v>73.366</c:v>
                </c:pt>
                <c:pt idx="11984" formatCode="0.00">
                  <c:v>73.361999999999995</c:v>
                </c:pt>
                <c:pt idx="11985" formatCode="0.00">
                  <c:v>73.367000000000004</c:v>
                </c:pt>
                <c:pt idx="11986" formatCode="0.00">
                  <c:v>73.361000000000004</c:v>
                </c:pt>
                <c:pt idx="11987" formatCode="0.00">
                  <c:v>73.36</c:v>
                </c:pt>
                <c:pt idx="11988" formatCode="0.00">
                  <c:v>73.366</c:v>
                </c:pt>
                <c:pt idx="11989" formatCode="0.00">
                  <c:v>73.367000000000004</c:v>
                </c:pt>
                <c:pt idx="11990" formatCode="0.00">
                  <c:v>73.38</c:v>
                </c:pt>
                <c:pt idx="11991" formatCode="0.00">
                  <c:v>73.374999999999986</c:v>
                </c:pt>
                <c:pt idx="11992" formatCode="0.00">
                  <c:v>73.377999999999986</c:v>
                </c:pt>
                <c:pt idx="11993" formatCode="0.00">
                  <c:v>73.384</c:v>
                </c:pt>
                <c:pt idx="11994" formatCode="0.00">
                  <c:v>73.364000000000004</c:v>
                </c:pt>
                <c:pt idx="11995" formatCode="0.00">
                  <c:v>73.377999999999986</c:v>
                </c:pt>
                <c:pt idx="11996" formatCode="0.00">
                  <c:v>73.382999999999981</c:v>
                </c:pt>
                <c:pt idx="11997" formatCode="0.00">
                  <c:v>73.387999999999991</c:v>
                </c:pt>
                <c:pt idx="11998" formatCode="0.00">
                  <c:v>73.384</c:v>
                </c:pt>
                <c:pt idx="11999" formatCode="0.00">
                  <c:v>73.38</c:v>
                </c:pt>
                <c:pt idx="12000" formatCode="0.00">
                  <c:v>73.384</c:v>
                </c:pt>
                <c:pt idx="12001" formatCode="0.00">
                  <c:v>73.382999999999981</c:v>
                </c:pt>
                <c:pt idx="12002" formatCode="0.00">
                  <c:v>73.385999999999981</c:v>
                </c:pt>
                <c:pt idx="12003" formatCode="0.00">
                  <c:v>73.384</c:v>
                </c:pt>
                <c:pt idx="12004" formatCode="0.00">
                  <c:v>73.39</c:v>
                </c:pt>
                <c:pt idx="12005" formatCode="0.00">
                  <c:v>73.378999999999948</c:v>
                </c:pt>
                <c:pt idx="12006" formatCode="0.00">
                  <c:v>73.373999999999981</c:v>
                </c:pt>
                <c:pt idx="12007" formatCode="0.00">
                  <c:v>73.399000000000001</c:v>
                </c:pt>
                <c:pt idx="12008" formatCode="0.00">
                  <c:v>73.39</c:v>
                </c:pt>
                <c:pt idx="12009" formatCode="0.00">
                  <c:v>73.382999999999981</c:v>
                </c:pt>
                <c:pt idx="12010" formatCode="0.00">
                  <c:v>73.381999999999991</c:v>
                </c:pt>
                <c:pt idx="12011" formatCode="0.00">
                  <c:v>73.391000000000005</c:v>
                </c:pt>
                <c:pt idx="12012" formatCode="0.00">
                  <c:v>73.381</c:v>
                </c:pt>
                <c:pt idx="12013" formatCode="0.00">
                  <c:v>73.381999999999991</c:v>
                </c:pt>
                <c:pt idx="12014" formatCode="0.00">
                  <c:v>73.381999999999991</c:v>
                </c:pt>
                <c:pt idx="12015" formatCode="0.00">
                  <c:v>73.374999999999986</c:v>
                </c:pt>
                <c:pt idx="12016" formatCode="0.00">
                  <c:v>73.36999999999999</c:v>
                </c:pt>
                <c:pt idx="12017" formatCode="0.00">
                  <c:v>73.381</c:v>
                </c:pt>
                <c:pt idx="12018" formatCode="0.00">
                  <c:v>73.381999999999991</c:v>
                </c:pt>
                <c:pt idx="12019" formatCode="0.00">
                  <c:v>73.38</c:v>
                </c:pt>
                <c:pt idx="12020" formatCode="0.00">
                  <c:v>73.388999999999982</c:v>
                </c:pt>
                <c:pt idx="12021" formatCode="0.00">
                  <c:v>73.394999999999996</c:v>
                </c:pt>
                <c:pt idx="12022" formatCode="0.00">
                  <c:v>73.396000000000001</c:v>
                </c:pt>
                <c:pt idx="12023" formatCode="0.00">
                  <c:v>73.400000000000006</c:v>
                </c:pt>
                <c:pt idx="12024" formatCode="0.00">
                  <c:v>73.402000000000001</c:v>
                </c:pt>
                <c:pt idx="12025" formatCode="0.00">
                  <c:v>73.400000000000006</c:v>
                </c:pt>
                <c:pt idx="12026" formatCode="0.00">
                  <c:v>73.409000000000006</c:v>
                </c:pt>
                <c:pt idx="12027" formatCode="0.00">
                  <c:v>73.412000000000006</c:v>
                </c:pt>
                <c:pt idx="12028" formatCode="0.00">
                  <c:v>73.417000000000101</c:v>
                </c:pt>
                <c:pt idx="12029" formatCode="0.00">
                  <c:v>73.412000000000006</c:v>
                </c:pt>
                <c:pt idx="12030" formatCode="0.00">
                  <c:v>73.423000000000002</c:v>
                </c:pt>
                <c:pt idx="12031" formatCode="0.00">
                  <c:v>73.423000000000002</c:v>
                </c:pt>
                <c:pt idx="12032" formatCode="0.00">
                  <c:v>73.424999999999997</c:v>
                </c:pt>
                <c:pt idx="12033" formatCode="0.00">
                  <c:v>73.432000000000002</c:v>
                </c:pt>
                <c:pt idx="12034" formatCode="0.00">
                  <c:v>73.435000000000002</c:v>
                </c:pt>
                <c:pt idx="12035" formatCode="0.00">
                  <c:v>73.424999999999997</c:v>
                </c:pt>
                <c:pt idx="12036" formatCode="0.00">
                  <c:v>73.430000000000007</c:v>
                </c:pt>
                <c:pt idx="12037" formatCode="0.00">
                  <c:v>73.42</c:v>
                </c:pt>
                <c:pt idx="12038" formatCode="0.00">
                  <c:v>73.418999999999997</c:v>
                </c:pt>
                <c:pt idx="12039" formatCode="0.00">
                  <c:v>73.427000000000007</c:v>
                </c:pt>
                <c:pt idx="12040" formatCode="0.00">
                  <c:v>73.421000000000006</c:v>
                </c:pt>
                <c:pt idx="12041" formatCode="0.00">
                  <c:v>73.421000000000006</c:v>
                </c:pt>
                <c:pt idx="12042" formatCode="0.00">
                  <c:v>73.406999999999996</c:v>
                </c:pt>
                <c:pt idx="12043" formatCode="0.00">
                  <c:v>73.406000000000006</c:v>
                </c:pt>
                <c:pt idx="12044" formatCode="0.00">
                  <c:v>73.393000000000001</c:v>
                </c:pt>
                <c:pt idx="12045" formatCode="0.00">
                  <c:v>73.400000000000006</c:v>
                </c:pt>
                <c:pt idx="12046" formatCode="0.00">
                  <c:v>73.400999999999996</c:v>
                </c:pt>
                <c:pt idx="12047" formatCode="0.00">
                  <c:v>73.408000000000001</c:v>
                </c:pt>
                <c:pt idx="12048" formatCode="0.00">
                  <c:v>73.406999999999996</c:v>
                </c:pt>
                <c:pt idx="12049" formatCode="0.00">
                  <c:v>73.405000000000001</c:v>
                </c:pt>
                <c:pt idx="12050" formatCode="0.00">
                  <c:v>73.405000000000001</c:v>
                </c:pt>
                <c:pt idx="12051" formatCode="0.00">
                  <c:v>73.400000000000006</c:v>
                </c:pt>
                <c:pt idx="12052" formatCode="0.00">
                  <c:v>73.408000000000001</c:v>
                </c:pt>
                <c:pt idx="12053" formatCode="0.00">
                  <c:v>73.396000000000001</c:v>
                </c:pt>
                <c:pt idx="12054" formatCode="0.00">
                  <c:v>73.393000000000001</c:v>
                </c:pt>
                <c:pt idx="12055" formatCode="0.00">
                  <c:v>73.396000000000001</c:v>
                </c:pt>
                <c:pt idx="12056" formatCode="0.00">
                  <c:v>73.400000000000006</c:v>
                </c:pt>
                <c:pt idx="12057" formatCode="0.00">
                  <c:v>73.400999999999996</c:v>
                </c:pt>
                <c:pt idx="12058" formatCode="0.00">
                  <c:v>73.399000000000001</c:v>
                </c:pt>
                <c:pt idx="12059" formatCode="0.00">
                  <c:v>73.391999999999996</c:v>
                </c:pt>
                <c:pt idx="12060" formatCode="0.00">
                  <c:v>73.405000000000001</c:v>
                </c:pt>
                <c:pt idx="12061" formatCode="0.00">
                  <c:v>73.400000000000006</c:v>
                </c:pt>
                <c:pt idx="12062" formatCode="0.00">
                  <c:v>73.402000000000001</c:v>
                </c:pt>
                <c:pt idx="12063" formatCode="0.00">
                  <c:v>73.406000000000006</c:v>
                </c:pt>
                <c:pt idx="12064" formatCode="0.00">
                  <c:v>73.406000000000006</c:v>
                </c:pt>
                <c:pt idx="12065" formatCode="0.00">
                  <c:v>73.411000000000101</c:v>
                </c:pt>
                <c:pt idx="12066" formatCode="0.00">
                  <c:v>73.412000000000006</c:v>
                </c:pt>
                <c:pt idx="12067" formatCode="0.00">
                  <c:v>73.412999999999997</c:v>
                </c:pt>
                <c:pt idx="12068" formatCode="0.00">
                  <c:v>73.423000000000002</c:v>
                </c:pt>
                <c:pt idx="12069" formatCode="0.00">
                  <c:v>73.429000000000002</c:v>
                </c:pt>
                <c:pt idx="12070" formatCode="0.00">
                  <c:v>73.414000000000101</c:v>
                </c:pt>
                <c:pt idx="12071" formatCode="0.00">
                  <c:v>73.427000000000007</c:v>
                </c:pt>
                <c:pt idx="12072" formatCode="0.00">
                  <c:v>73.432000000000002</c:v>
                </c:pt>
                <c:pt idx="12073" formatCode="0.00">
                  <c:v>73.429000000000002</c:v>
                </c:pt>
                <c:pt idx="12074" formatCode="0.00">
                  <c:v>73.418000000000006</c:v>
                </c:pt>
                <c:pt idx="12075" formatCode="0.00">
                  <c:v>73.424000000000007</c:v>
                </c:pt>
                <c:pt idx="12076" formatCode="0.00">
                  <c:v>73.426000000000002</c:v>
                </c:pt>
                <c:pt idx="12077" formatCode="0.00">
                  <c:v>73.426000000000002</c:v>
                </c:pt>
                <c:pt idx="12078" formatCode="0.00">
                  <c:v>73.418000000000006</c:v>
                </c:pt>
                <c:pt idx="12079" formatCode="0.00">
                  <c:v>73.42</c:v>
                </c:pt>
                <c:pt idx="12080" formatCode="0.00">
                  <c:v>73.421999999999997</c:v>
                </c:pt>
                <c:pt idx="12081" formatCode="0.00">
                  <c:v>73.418999999999997</c:v>
                </c:pt>
                <c:pt idx="12082" formatCode="0.00">
                  <c:v>73.42</c:v>
                </c:pt>
                <c:pt idx="12083" formatCode="0.00">
                  <c:v>73.421999999999997</c:v>
                </c:pt>
                <c:pt idx="12084" formatCode="0.00">
                  <c:v>73.418000000000006</c:v>
                </c:pt>
                <c:pt idx="12085" formatCode="0.00">
                  <c:v>73.421000000000006</c:v>
                </c:pt>
                <c:pt idx="12086" formatCode="0.00">
                  <c:v>73.415999999999997</c:v>
                </c:pt>
                <c:pt idx="12087" formatCode="0.00">
                  <c:v>73.414000000000101</c:v>
                </c:pt>
                <c:pt idx="12088" formatCode="0.00">
                  <c:v>73.424000000000007</c:v>
                </c:pt>
                <c:pt idx="12089" formatCode="0.00">
                  <c:v>73.421999999999997</c:v>
                </c:pt>
                <c:pt idx="12090" formatCode="0.00">
                  <c:v>73.42</c:v>
                </c:pt>
                <c:pt idx="12091" formatCode="0.00">
                  <c:v>73.42</c:v>
                </c:pt>
                <c:pt idx="12092" formatCode="0.00">
                  <c:v>73.427999999999997</c:v>
                </c:pt>
                <c:pt idx="12093" formatCode="0.00">
                  <c:v>73.421000000000006</c:v>
                </c:pt>
                <c:pt idx="12094" formatCode="0.00">
                  <c:v>73.430000000000007</c:v>
                </c:pt>
                <c:pt idx="12095" formatCode="0.00">
                  <c:v>73.423000000000002</c:v>
                </c:pt>
                <c:pt idx="12096" formatCode="0.00">
                  <c:v>73.430000000000007</c:v>
                </c:pt>
                <c:pt idx="12097" formatCode="0.00">
                  <c:v>73.432000000000002</c:v>
                </c:pt>
                <c:pt idx="12098" formatCode="0.00">
                  <c:v>73.430000000000007</c:v>
                </c:pt>
                <c:pt idx="12099" formatCode="0.00">
                  <c:v>73.433000000000007</c:v>
                </c:pt>
                <c:pt idx="12100" formatCode="0.00">
                  <c:v>73.432000000000002</c:v>
                </c:pt>
                <c:pt idx="12101" formatCode="0.00">
                  <c:v>73.424999999999997</c:v>
                </c:pt>
                <c:pt idx="12102" formatCode="0.00">
                  <c:v>73.430000000000007</c:v>
                </c:pt>
                <c:pt idx="12103" formatCode="0.00">
                  <c:v>73.430000000000007</c:v>
                </c:pt>
                <c:pt idx="12104" formatCode="0.00">
                  <c:v>73.429000000000002</c:v>
                </c:pt>
                <c:pt idx="12105" formatCode="0.00">
                  <c:v>73.427000000000007</c:v>
                </c:pt>
                <c:pt idx="12106" formatCode="0.00">
                  <c:v>73.42</c:v>
                </c:pt>
                <c:pt idx="12107" formatCode="0.00">
                  <c:v>73.414000000000101</c:v>
                </c:pt>
                <c:pt idx="12108" formatCode="0.00">
                  <c:v>73.411000000000101</c:v>
                </c:pt>
                <c:pt idx="12109" formatCode="0.00">
                  <c:v>73.403999999999996</c:v>
                </c:pt>
                <c:pt idx="12110" formatCode="0.00">
                  <c:v>73.394999999999996</c:v>
                </c:pt>
                <c:pt idx="12111" formatCode="0.00">
                  <c:v>73.403999999999996</c:v>
                </c:pt>
                <c:pt idx="12112" formatCode="0.00">
                  <c:v>73.393000000000001</c:v>
                </c:pt>
                <c:pt idx="12113" formatCode="0.00">
                  <c:v>73.387999999999991</c:v>
                </c:pt>
                <c:pt idx="12114" formatCode="0.00">
                  <c:v>73.375999999999948</c:v>
                </c:pt>
                <c:pt idx="12115" formatCode="0.00">
                  <c:v>73.378999999999948</c:v>
                </c:pt>
                <c:pt idx="12116" formatCode="0.00">
                  <c:v>73.387</c:v>
                </c:pt>
                <c:pt idx="12117" formatCode="0.00">
                  <c:v>73.369</c:v>
                </c:pt>
                <c:pt idx="12118" formatCode="0.00">
                  <c:v>73.372999999999948</c:v>
                </c:pt>
                <c:pt idx="12119" formatCode="0.00">
                  <c:v>73.372999999999948</c:v>
                </c:pt>
                <c:pt idx="12120" formatCode="0.00">
                  <c:v>73.35799999999999</c:v>
                </c:pt>
                <c:pt idx="12121" formatCode="0.00">
                  <c:v>73.35199999999999</c:v>
                </c:pt>
                <c:pt idx="12122" formatCode="0.00">
                  <c:v>73.361999999999995</c:v>
                </c:pt>
                <c:pt idx="12123" formatCode="0.00">
                  <c:v>73.356999999999999</c:v>
                </c:pt>
                <c:pt idx="12124" formatCode="0.00">
                  <c:v>73.349000000000004</c:v>
                </c:pt>
                <c:pt idx="12125" formatCode="0.00">
                  <c:v>73.343999999999994</c:v>
                </c:pt>
                <c:pt idx="12126" formatCode="0.00">
                  <c:v>73.348000000000013</c:v>
                </c:pt>
                <c:pt idx="12127" formatCode="0.00">
                  <c:v>73.343999999999994</c:v>
                </c:pt>
                <c:pt idx="12128" formatCode="0.00">
                  <c:v>73.342000000000013</c:v>
                </c:pt>
                <c:pt idx="12129" formatCode="0.00">
                  <c:v>73.337000000000003</c:v>
                </c:pt>
                <c:pt idx="12130" formatCode="0.00">
                  <c:v>73.337000000000003</c:v>
                </c:pt>
                <c:pt idx="12131" formatCode="0.00">
                  <c:v>73.34</c:v>
                </c:pt>
                <c:pt idx="12132" formatCode="0.00">
                  <c:v>73.343000000000004</c:v>
                </c:pt>
                <c:pt idx="12133" formatCode="0.00">
                  <c:v>73.334000000000003</c:v>
                </c:pt>
                <c:pt idx="12134" formatCode="0.00">
                  <c:v>73.340999999999994</c:v>
                </c:pt>
                <c:pt idx="12135" formatCode="0.00">
                  <c:v>73.348000000000013</c:v>
                </c:pt>
                <c:pt idx="12136" formatCode="0.00">
                  <c:v>73.346000000000004</c:v>
                </c:pt>
                <c:pt idx="12137" formatCode="0.00">
                  <c:v>73.350999999999999</c:v>
                </c:pt>
                <c:pt idx="12138" formatCode="0.00">
                  <c:v>73.348000000000013</c:v>
                </c:pt>
                <c:pt idx="12139" formatCode="0.00">
                  <c:v>73.349999999999994</c:v>
                </c:pt>
                <c:pt idx="12140" formatCode="0.00">
                  <c:v>73.35599999999998</c:v>
                </c:pt>
                <c:pt idx="12141" formatCode="0.00">
                  <c:v>73.35599999999998</c:v>
                </c:pt>
                <c:pt idx="12142" formatCode="0.00">
                  <c:v>73.35299999999998</c:v>
                </c:pt>
                <c:pt idx="12143" formatCode="0.00">
                  <c:v>73.350999999999999</c:v>
                </c:pt>
                <c:pt idx="12144" formatCode="0.00">
                  <c:v>73.361000000000004</c:v>
                </c:pt>
                <c:pt idx="12145" formatCode="0.00">
                  <c:v>73.35899999999998</c:v>
                </c:pt>
                <c:pt idx="12146" formatCode="0.00">
                  <c:v>73.363</c:v>
                </c:pt>
                <c:pt idx="12147" formatCode="0.00">
                  <c:v>73.367999999999995</c:v>
                </c:pt>
                <c:pt idx="12148" formatCode="0.00">
                  <c:v>73.356999999999999</c:v>
                </c:pt>
                <c:pt idx="12149" formatCode="0.00">
                  <c:v>73.367999999999995</c:v>
                </c:pt>
                <c:pt idx="12150" formatCode="0.00">
                  <c:v>73.366</c:v>
                </c:pt>
                <c:pt idx="12151" formatCode="0.00">
                  <c:v>73.35799999999999</c:v>
                </c:pt>
                <c:pt idx="12152" formatCode="0.00">
                  <c:v>73.35299999999998</c:v>
                </c:pt>
                <c:pt idx="12153" formatCode="0.00">
                  <c:v>73.366</c:v>
                </c:pt>
                <c:pt idx="12154" formatCode="0.00">
                  <c:v>73.366</c:v>
                </c:pt>
                <c:pt idx="12155" formatCode="0.00">
                  <c:v>73.367000000000004</c:v>
                </c:pt>
                <c:pt idx="12156" formatCode="0.00">
                  <c:v>73.361000000000004</c:v>
                </c:pt>
                <c:pt idx="12157" formatCode="0.00">
                  <c:v>73.35799999999999</c:v>
                </c:pt>
                <c:pt idx="12158" formatCode="0.00">
                  <c:v>73.35799999999999</c:v>
                </c:pt>
                <c:pt idx="12159" formatCode="0.00">
                  <c:v>73.349000000000004</c:v>
                </c:pt>
                <c:pt idx="12160" formatCode="0.00">
                  <c:v>73.342000000000013</c:v>
                </c:pt>
                <c:pt idx="12161" formatCode="0.00">
                  <c:v>73.348000000000013</c:v>
                </c:pt>
                <c:pt idx="12162" formatCode="0.00">
                  <c:v>73.340999999999994</c:v>
                </c:pt>
                <c:pt idx="12163" formatCode="0.00">
                  <c:v>73.337999999999994</c:v>
                </c:pt>
                <c:pt idx="12164" formatCode="0.00">
                  <c:v>73.328999999999979</c:v>
                </c:pt>
                <c:pt idx="12165" formatCode="0.00">
                  <c:v>73.331999999999994</c:v>
                </c:pt>
                <c:pt idx="12166" formatCode="0.00">
                  <c:v>73.337000000000003</c:v>
                </c:pt>
                <c:pt idx="12167" formatCode="0.00">
                  <c:v>73.340999999999994</c:v>
                </c:pt>
                <c:pt idx="12168" formatCode="0.00">
                  <c:v>73.343000000000004</c:v>
                </c:pt>
                <c:pt idx="12169" formatCode="0.00">
                  <c:v>73.342000000000013</c:v>
                </c:pt>
                <c:pt idx="12170" formatCode="0.00">
                  <c:v>73.335999999999999</c:v>
                </c:pt>
                <c:pt idx="12171" formatCode="0.00">
                  <c:v>73.334999999999994</c:v>
                </c:pt>
                <c:pt idx="12172" formatCode="0.00">
                  <c:v>73.34</c:v>
                </c:pt>
                <c:pt idx="12173" formatCode="0.00">
                  <c:v>73.331000000000003</c:v>
                </c:pt>
                <c:pt idx="12174" formatCode="0.00">
                  <c:v>73.316999999999993</c:v>
                </c:pt>
                <c:pt idx="12175" formatCode="0.00">
                  <c:v>73.331000000000003</c:v>
                </c:pt>
                <c:pt idx="12176" formatCode="0.00">
                  <c:v>73.322000000000003</c:v>
                </c:pt>
                <c:pt idx="12177" formatCode="0.00">
                  <c:v>73.323999999999998</c:v>
                </c:pt>
                <c:pt idx="12178" formatCode="0.00">
                  <c:v>73.325000000000003</c:v>
                </c:pt>
                <c:pt idx="12179" formatCode="0.00">
                  <c:v>73.323999999999998</c:v>
                </c:pt>
                <c:pt idx="12180" formatCode="0.00">
                  <c:v>73.322000000000003</c:v>
                </c:pt>
                <c:pt idx="12181" formatCode="0.00">
                  <c:v>73.318000000000012</c:v>
                </c:pt>
                <c:pt idx="12182" formatCode="0.00">
                  <c:v>73.311000000000007</c:v>
                </c:pt>
                <c:pt idx="12183" formatCode="0.00">
                  <c:v>73.315000000000012</c:v>
                </c:pt>
                <c:pt idx="12184" formatCode="0.00">
                  <c:v>73.301999999999992</c:v>
                </c:pt>
                <c:pt idx="12185" formatCode="0.00">
                  <c:v>73.304000000000002</c:v>
                </c:pt>
                <c:pt idx="12186" formatCode="0.00">
                  <c:v>73.304999999999993</c:v>
                </c:pt>
                <c:pt idx="12187" formatCode="0.00">
                  <c:v>73.301000000000002</c:v>
                </c:pt>
                <c:pt idx="12188" formatCode="0.00">
                  <c:v>73.289000000000001</c:v>
                </c:pt>
                <c:pt idx="12189" formatCode="0.00">
                  <c:v>73.293999999999997</c:v>
                </c:pt>
                <c:pt idx="12190" formatCode="0.00">
                  <c:v>73.292000000000002</c:v>
                </c:pt>
                <c:pt idx="12191" formatCode="0.00">
                  <c:v>73.299000000000007</c:v>
                </c:pt>
                <c:pt idx="12192" formatCode="0.00">
                  <c:v>73.301999999999992</c:v>
                </c:pt>
                <c:pt idx="12193" formatCode="0.00">
                  <c:v>73.296999999999997</c:v>
                </c:pt>
                <c:pt idx="12194" formatCode="0.00">
                  <c:v>73.293999999999997</c:v>
                </c:pt>
                <c:pt idx="12195" formatCode="0.00">
                  <c:v>73.304000000000002</c:v>
                </c:pt>
                <c:pt idx="12196" formatCode="0.00">
                  <c:v>73.293000000000006</c:v>
                </c:pt>
                <c:pt idx="12197" formatCode="0.00">
                  <c:v>73.284000000000006</c:v>
                </c:pt>
                <c:pt idx="12198" formatCode="0.00">
                  <c:v>73.298000000000002</c:v>
                </c:pt>
                <c:pt idx="12199" formatCode="0.00">
                  <c:v>73.301000000000002</c:v>
                </c:pt>
                <c:pt idx="12200" formatCode="0.00">
                  <c:v>73.292000000000002</c:v>
                </c:pt>
                <c:pt idx="12201" formatCode="0.00">
                  <c:v>73.299000000000007</c:v>
                </c:pt>
                <c:pt idx="12202" formatCode="0.00">
                  <c:v>73.307999999999993</c:v>
                </c:pt>
                <c:pt idx="12203" formatCode="0.00">
                  <c:v>73.31</c:v>
                </c:pt>
                <c:pt idx="12204" formatCode="0.00">
                  <c:v>73.305999999999983</c:v>
                </c:pt>
                <c:pt idx="12205" formatCode="0.00">
                  <c:v>73.31</c:v>
                </c:pt>
                <c:pt idx="12206" formatCode="0.00">
                  <c:v>73.302999999999983</c:v>
                </c:pt>
                <c:pt idx="12207" formatCode="0.00">
                  <c:v>73.307999999999993</c:v>
                </c:pt>
                <c:pt idx="12208" formatCode="0.00">
                  <c:v>73.311000000000007</c:v>
                </c:pt>
                <c:pt idx="12209" formatCode="0.00">
                  <c:v>73.313999999999993</c:v>
                </c:pt>
                <c:pt idx="12210" formatCode="0.00">
                  <c:v>73.313999999999993</c:v>
                </c:pt>
                <c:pt idx="12211" formatCode="0.00">
                  <c:v>73.316999999999993</c:v>
                </c:pt>
                <c:pt idx="12212" formatCode="0.00">
                  <c:v>73.326999999999998</c:v>
                </c:pt>
                <c:pt idx="12213" formatCode="0.00">
                  <c:v>73.322000000000003</c:v>
                </c:pt>
                <c:pt idx="12214" formatCode="0.00">
                  <c:v>73.318000000000012</c:v>
                </c:pt>
                <c:pt idx="12215" formatCode="0.00">
                  <c:v>73.328000000000003</c:v>
                </c:pt>
                <c:pt idx="12216" formatCode="0.00">
                  <c:v>73.325000000000003</c:v>
                </c:pt>
                <c:pt idx="12217" formatCode="0.00">
                  <c:v>73.33</c:v>
                </c:pt>
                <c:pt idx="12218" formatCode="0.00">
                  <c:v>73.319999999999993</c:v>
                </c:pt>
                <c:pt idx="12219" formatCode="0.00">
                  <c:v>73.331999999999994</c:v>
                </c:pt>
                <c:pt idx="12220" formatCode="0.00">
                  <c:v>73.326999999999998</c:v>
                </c:pt>
                <c:pt idx="12221" formatCode="0.00">
                  <c:v>73.319000000000003</c:v>
                </c:pt>
                <c:pt idx="12222" formatCode="0.00">
                  <c:v>73.319999999999993</c:v>
                </c:pt>
                <c:pt idx="12223" formatCode="0.00">
                  <c:v>73.319000000000003</c:v>
                </c:pt>
                <c:pt idx="12224" formatCode="0.00">
                  <c:v>73.307000000000002</c:v>
                </c:pt>
                <c:pt idx="12225" formatCode="0.00">
                  <c:v>73.316999999999993</c:v>
                </c:pt>
                <c:pt idx="12226" formatCode="0.00">
                  <c:v>73.308999999999983</c:v>
                </c:pt>
                <c:pt idx="12227" formatCode="0.00">
                  <c:v>73.302999999999983</c:v>
                </c:pt>
                <c:pt idx="12228" formatCode="0.00">
                  <c:v>73.293000000000006</c:v>
                </c:pt>
                <c:pt idx="12229" formatCode="0.00">
                  <c:v>73.3</c:v>
                </c:pt>
                <c:pt idx="12230" formatCode="0.00">
                  <c:v>73.3</c:v>
                </c:pt>
                <c:pt idx="12231" formatCode="0.00">
                  <c:v>73.295000000000002</c:v>
                </c:pt>
                <c:pt idx="12232" formatCode="0.00">
                  <c:v>73.292000000000002</c:v>
                </c:pt>
                <c:pt idx="12233" formatCode="0.00">
                  <c:v>73.286000000000001</c:v>
                </c:pt>
                <c:pt idx="12234" formatCode="0.00">
                  <c:v>73.3</c:v>
                </c:pt>
                <c:pt idx="12235" formatCode="0.00">
                  <c:v>73.295000000000002</c:v>
                </c:pt>
                <c:pt idx="12236" formatCode="0.00">
                  <c:v>73.301000000000002</c:v>
                </c:pt>
                <c:pt idx="12237" formatCode="0.00">
                  <c:v>73.3</c:v>
                </c:pt>
                <c:pt idx="12238" formatCode="0.00">
                  <c:v>73.302999999999983</c:v>
                </c:pt>
                <c:pt idx="12239" formatCode="0.00">
                  <c:v>73.3</c:v>
                </c:pt>
                <c:pt idx="12240" formatCode="0.00">
                  <c:v>73.304999999999993</c:v>
                </c:pt>
                <c:pt idx="12241" formatCode="0.00">
                  <c:v>73.308999999999983</c:v>
                </c:pt>
                <c:pt idx="12242" formatCode="0.00">
                  <c:v>73.305999999999983</c:v>
                </c:pt>
                <c:pt idx="12243" formatCode="0.00">
                  <c:v>73.312000000000012</c:v>
                </c:pt>
                <c:pt idx="12244" formatCode="0.00">
                  <c:v>73.301999999999992</c:v>
                </c:pt>
                <c:pt idx="12245" formatCode="0.00">
                  <c:v>73.298000000000002</c:v>
                </c:pt>
                <c:pt idx="12246" formatCode="0.00">
                  <c:v>73.296000000000006</c:v>
                </c:pt>
                <c:pt idx="12247" formatCode="0.00">
                  <c:v>73.298000000000002</c:v>
                </c:pt>
                <c:pt idx="12248" formatCode="0.00">
                  <c:v>73.307000000000002</c:v>
                </c:pt>
                <c:pt idx="12249" formatCode="0.00">
                  <c:v>73.301999999999992</c:v>
                </c:pt>
                <c:pt idx="12250" formatCode="0.00">
                  <c:v>73.295000000000002</c:v>
                </c:pt>
                <c:pt idx="12251" formatCode="0.00">
                  <c:v>73.316000000000003</c:v>
                </c:pt>
                <c:pt idx="12252" formatCode="0.00">
                  <c:v>73.299000000000007</c:v>
                </c:pt>
                <c:pt idx="12253" formatCode="0.00">
                  <c:v>73.307000000000002</c:v>
                </c:pt>
                <c:pt idx="12254" formatCode="0.00">
                  <c:v>73.299000000000007</c:v>
                </c:pt>
                <c:pt idx="12255" formatCode="0.00">
                  <c:v>73.304999999999993</c:v>
                </c:pt>
                <c:pt idx="12256" formatCode="0.00">
                  <c:v>73.3</c:v>
                </c:pt>
                <c:pt idx="12257" formatCode="0.00">
                  <c:v>73.296000000000006</c:v>
                </c:pt>
                <c:pt idx="12258" formatCode="0.00">
                  <c:v>73.293999999999997</c:v>
                </c:pt>
                <c:pt idx="12259" formatCode="0.00">
                  <c:v>73.287000000000006</c:v>
                </c:pt>
                <c:pt idx="12260" formatCode="0.00">
                  <c:v>73.287000000000006</c:v>
                </c:pt>
                <c:pt idx="12261" formatCode="0.00">
                  <c:v>73.281999999999996</c:v>
                </c:pt>
                <c:pt idx="12262" formatCode="0.00">
                  <c:v>73.278999999999982</c:v>
                </c:pt>
                <c:pt idx="12263" formatCode="0.00">
                  <c:v>73.281000000000006</c:v>
                </c:pt>
                <c:pt idx="12264" formatCode="0.00">
                  <c:v>73.284000000000006</c:v>
                </c:pt>
                <c:pt idx="12265" formatCode="0.00">
                  <c:v>73.277999999999992</c:v>
                </c:pt>
                <c:pt idx="12266" formatCode="0.00">
                  <c:v>73.283000000000001</c:v>
                </c:pt>
                <c:pt idx="12267" formatCode="0.00">
                  <c:v>73.274999999999991</c:v>
                </c:pt>
                <c:pt idx="12268" formatCode="0.00">
                  <c:v>73.275999999999982</c:v>
                </c:pt>
                <c:pt idx="12269" formatCode="0.00">
                  <c:v>73.275999999999982</c:v>
                </c:pt>
                <c:pt idx="12270" formatCode="0.00">
                  <c:v>73.277000000000001</c:v>
                </c:pt>
                <c:pt idx="12271" formatCode="0.00">
                  <c:v>73.274000000000001</c:v>
                </c:pt>
                <c:pt idx="12272" formatCode="0.00">
                  <c:v>73.281000000000006</c:v>
                </c:pt>
                <c:pt idx="12273" formatCode="0.00">
                  <c:v>73.274999999999991</c:v>
                </c:pt>
                <c:pt idx="12274" formatCode="0.00">
                  <c:v>73.275999999999982</c:v>
                </c:pt>
                <c:pt idx="12275" formatCode="0.00">
                  <c:v>73.274000000000001</c:v>
                </c:pt>
                <c:pt idx="12276" formatCode="0.00">
                  <c:v>73.284999999999997</c:v>
                </c:pt>
                <c:pt idx="12277" formatCode="0.00">
                  <c:v>73.286000000000001</c:v>
                </c:pt>
                <c:pt idx="12278" formatCode="0.00">
                  <c:v>73.287000000000006</c:v>
                </c:pt>
                <c:pt idx="12279" formatCode="0.00">
                  <c:v>73.277000000000001</c:v>
                </c:pt>
                <c:pt idx="12280" formatCode="0.00">
                  <c:v>73.278999999999982</c:v>
                </c:pt>
                <c:pt idx="12281" formatCode="0.00">
                  <c:v>73.284000000000006</c:v>
                </c:pt>
                <c:pt idx="12282" formatCode="0.00">
                  <c:v>73.283000000000001</c:v>
                </c:pt>
                <c:pt idx="12283" formatCode="0.00">
                  <c:v>73.287000000000006</c:v>
                </c:pt>
                <c:pt idx="12284" formatCode="0.00">
                  <c:v>73.295000000000002</c:v>
                </c:pt>
                <c:pt idx="12285" formatCode="0.00">
                  <c:v>73.290000000000006</c:v>
                </c:pt>
                <c:pt idx="12286" formatCode="0.00">
                  <c:v>73.292000000000002</c:v>
                </c:pt>
                <c:pt idx="12287" formatCode="0.00">
                  <c:v>73.296000000000006</c:v>
                </c:pt>
                <c:pt idx="12288" formatCode="0.00">
                  <c:v>73.296000000000006</c:v>
                </c:pt>
                <c:pt idx="12289" formatCode="0.00">
                  <c:v>73.304000000000002</c:v>
                </c:pt>
                <c:pt idx="12290" formatCode="0.00">
                  <c:v>73.290000000000006</c:v>
                </c:pt>
                <c:pt idx="12291" formatCode="0.00">
                  <c:v>73.302999999999983</c:v>
                </c:pt>
                <c:pt idx="12292" formatCode="0.00">
                  <c:v>73.3</c:v>
                </c:pt>
                <c:pt idx="12293" formatCode="0.00">
                  <c:v>73.3</c:v>
                </c:pt>
                <c:pt idx="12294" formatCode="0.00">
                  <c:v>73.296000000000006</c:v>
                </c:pt>
                <c:pt idx="12295" formatCode="0.00">
                  <c:v>73.296000000000006</c:v>
                </c:pt>
                <c:pt idx="12296" formatCode="0.00">
                  <c:v>73.293999999999997</c:v>
                </c:pt>
                <c:pt idx="12297" formatCode="0.00">
                  <c:v>73.284999999999997</c:v>
                </c:pt>
                <c:pt idx="12298" formatCode="0.00">
                  <c:v>73.299000000000007</c:v>
                </c:pt>
                <c:pt idx="12299" formatCode="0.00">
                  <c:v>73.299000000000007</c:v>
                </c:pt>
                <c:pt idx="12300" formatCode="0.00">
                  <c:v>73.290000000000006</c:v>
                </c:pt>
                <c:pt idx="12301" formatCode="0.00">
                  <c:v>73.293999999999997</c:v>
                </c:pt>
                <c:pt idx="12302" formatCode="0.00">
                  <c:v>73.296999999999997</c:v>
                </c:pt>
                <c:pt idx="12303" formatCode="0.00">
                  <c:v>73.290000000000006</c:v>
                </c:pt>
                <c:pt idx="12304" formatCode="0.00">
                  <c:v>73.286000000000001</c:v>
                </c:pt>
                <c:pt idx="12305" formatCode="0.00">
                  <c:v>73.292000000000002</c:v>
                </c:pt>
                <c:pt idx="12306" formatCode="0.00">
                  <c:v>73.296999999999997</c:v>
                </c:pt>
                <c:pt idx="12307" formatCode="0.00">
                  <c:v>73.296999999999997</c:v>
                </c:pt>
                <c:pt idx="12308" formatCode="0.00">
                  <c:v>73.293999999999997</c:v>
                </c:pt>
                <c:pt idx="12309" formatCode="0.00">
                  <c:v>73.296000000000006</c:v>
                </c:pt>
                <c:pt idx="12310" formatCode="0.00">
                  <c:v>73.293999999999997</c:v>
                </c:pt>
                <c:pt idx="12311" formatCode="0.00">
                  <c:v>73.295000000000002</c:v>
                </c:pt>
                <c:pt idx="12312" formatCode="0.00">
                  <c:v>73.293000000000006</c:v>
                </c:pt>
                <c:pt idx="12313" formatCode="0.00">
                  <c:v>73.296000000000006</c:v>
                </c:pt>
                <c:pt idx="12314" formatCode="0.00">
                  <c:v>73.296999999999997</c:v>
                </c:pt>
                <c:pt idx="12315" formatCode="0.00">
                  <c:v>73.287999999999997</c:v>
                </c:pt>
                <c:pt idx="12316" formatCode="0.00">
                  <c:v>73.284000000000006</c:v>
                </c:pt>
                <c:pt idx="12317" formatCode="0.00">
                  <c:v>73.3</c:v>
                </c:pt>
                <c:pt idx="12318" formatCode="0.00">
                  <c:v>73.298000000000002</c:v>
                </c:pt>
                <c:pt idx="12319" formatCode="0.00">
                  <c:v>73.295000000000002</c:v>
                </c:pt>
                <c:pt idx="12320" formatCode="0.00">
                  <c:v>73.298000000000002</c:v>
                </c:pt>
                <c:pt idx="12321" formatCode="0.00">
                  <c:v>73.293000000000006</c:v>
                </c:pt>
                <c:pt idx="12322" formatCode="0.00">
                  <c:v>73.290000000000006</c:v>
                </c:pt>
                <c:pt idx="12323" formatCode="0.00">
                  <c:v>73.286000000000001</c:v>
                </c:pt>
                <c:pt idx="12324" formatCode="0.00">
                  <c:v>73.284999999999997</c:v>
                </c:pt>
                <c:pt idx="12325" formatCode="0.00">
                  <c:v>73.28</c:v>
                </c:pt>
                <c:pt idx="12326" formatCode="0.00">
                  <c:v>73.286000000000001</c:v>
                </c:pt>
                <c:pt idx="12327" formatCode="0.00">
                  <c:v>73.281000000000006</c:v>
                </c:pt>
                <c:pt idx="12328" formatCode="0.00">
                  <c:v>73.28</c:v>
                </c:pt>
                <c:pt idx="12329" formatCode="0.00">
                  <c:v>73.28</c:v>
                </c:pt>
                <c:pt idx="12330" formatCode="0.00">
                  <c:v>73.271999999999991</c:v>
                </c:pt>
                <c:pt idx="12331" formatCode="0.00">
                  <c:v>73.274000000000001</c:v>
                </c:pt>
                <c:pt idx="12332" formatCode="0.00">
                  <c:v>73.271000000000001</c:v>
                </c:pt>
                <c:pt idx="12333" formatCode="0.00">
                  <c:v>73.27</c:v>
                </c:pt>
                <c:pt idx="12334" formatCode="0.00">
                  <c:v>73.269000000000005</c:v>
                </c:pt>
                <c:pt idx="12335" formatCode="0.00">
                  <c:v>73.269000000000005</c:v>
                </c:pt>
                <c:pt idx="12336" formatCode="0.00">
                  <c:v>73.27</c:v>
                </c:pt>
                <c:pt idx="12337" formatCode="0.00">
                  <c:v>73.265000000000001</c:v>
                </c:pt>
                <c:pt idx="12338" formatCode="0.00">
                  <c:v>73.274000000000001</c:v>
                </c:pt>
                <c:pt idx="12339" formatCode="0.00">
                  <c:v>73.281999999999996</c:v>
                </c:pt>
                <c:pt idx="12340" formatCode="0.00">
                  <c:v>73.278999999999982</c:v>
                </c:pt>
                <c:pt idx="12341" formatCode="0.00">
                  <c:v>73.268000000000001</c:v>
                </c:pt>
                <c:pt idx="12342" formatCode="0.00">
                  <c:v>73.281999999999996</c:v>
                </c:pt>
                <c:pt idx="12343" formatCode="0.00">
                  <c:v>73.266000000000005</c:v>
                </c:pt>
                <c:pt idx="12344" formatCode="0.00">
                  <c:v>73.281000000000006</c:v>
                </c:pt>
                <c:pt idx="12345" formatCode="0.00">
                  <c:v>73.263000000000005</c:v>
                </c:pt>
                <c:pt idx="12346" formatCode="0.00">
                  <c:v>73.263999999999996</c:v>
                </c:pt>
                <c:pt idx="12347" formatCode="0.00">
                  <c:v>73.269000000000005</c:v>
                </c:pt>
                <c:pt idx="12348" formatCode="0.00">
                  <c:v>73.284000000000006</c:v>
                </c:pt>
                <c:pt idx="12349" formatCode="0.00">
                  <c:v>73.275999999999982</c:v>
                </c:pt>
                <c:pt idx="12350" formatCode="0.00">
                  <c:v>73.277999999999992</c:v>
                </c:pt>
                <c:pt idx="12351" formatCode="0.00">
                  <c:v>73.283000000000001</c:v>
                </c:pt>
                <c:pt idx="12352" formatCode="0.00">
                  <c:v>73.287000000000006</c:v>
                </c:pt>
                <c:pt idx="12353" formatCode="0.00">
                  <c:v>73.277999999999992</c:v>
                </c:pt>
                <c:pt idx="12354" formatCode="0.00">
                  <c:v>73.281999999999996</c:v>
                </c:pt>
                <c:pt idx="12355" formatCode="0.00">
                  <c:v>73.289000000000001</c:v>
                </c:pt>
                <c:pt idx="12356" formatCode="0.00">
                  <c:v>73.287000000000006</c:v>
                </c:pt>
                <c:pt idx="12357" formatCode="0.00">
                  <c:v>73.284999999999997</c:v>
                </c:pt>
                <c:pt idx="12358" formatCode="0.00">
                  <c:v>73.283000000000001</c:v>
                </c:pt>
                <c:pt idx="12359" formatCode="0.00">
                  <c:v>73.290000000000006</c:v>
                </c:pt>
                <c:pt idx="12360" formatCode="0.00">
                  <c:v>73.289000000000001</c:v>
                </c:pt>
                <c:pt idx="12361" formatCode="0.00">
                  <c:v>73.287999999999997</c:v>
                </c:pt>
                <c:pt idx="12362" formatCode="0.00">
                  <c:v>73.281000000000006</c:v>
                </c:pt>
                <c:pt idx="12363" formatCode="0.00">
                  <c:v>73.289000000000001</c:v>
                </c:pt>
                <c:pt idx="12364" formatCode="0.00">
                  <c:v>73.283000000000001</c:v>
                </c:pt>
                <c:pt idx="12365" formatCode="0.00">
                  <c:v>73.278999999999982</c:v>
                </c:pt>
                <c:pt idx="12366" formatCode="0.00">
                  <c:v>73.281999999999996</c:v>
                </c:pt>
                <c:pt idx="12367" formatCode="0.00">
                  <c:v>73.284000000000006</c:v>
                </c:pt>
                <c:pt idx="12368" formatCode="0.00">
                  <c:v>73.271000000000001</c:v>
                </c:pt>
                <c:pt idx="12369" formatCode="0.00">
                  <c:v>73.266000000000005</c:v>
                </c:pt>
                <c:pt idx="12370" formatCode="0.00">
                  <c:v>73.274999999999991</c:v>
                </c:pt>
                <c:pt idx="12371" formatCode="0.00">
                  <c:v>73.284000000000006</c:v>
                </c:pt>
                <c:pt idx="12372" formatCode="0.00">
                  <c:v>73.275999999999982</c:v>
                </c:pt>
                <c:pt idx="12373" formatCode="0.00">
                  <c:v>73.278999999999982</c:v>
                </c:pt>
                <c:pt idx="12374" formatCode="0.00">
                  <c:v>73.277000000000001</c:v>
                </c:pt>
                <c:pt idx="12375" formatCode="0.00">
                  <c:v>73.266000000000005</c:v>
                </c:pt>
                <c:pt idx="12376" formatCode="0.00">
                  <c:v>73.271999999999991</c:v>
                </c:pt>
                <c:pt idx="12377" formatCode="0.00">
                  <c:v>73.263999999999996</c:v>
                </c:pt>
                <c:pt idx="12378" formatCode="0.00">
                  <c:v>73.257000000000005</c:v>
                </c:pt>
                <c:pt idx="12379" formatCode="0.00">
                  <c:v>73.260000000000005</c:v>
                </c:pt>
                <c:pt idx="12380" formatCode="0.00">
                  <c:v>73.274999999999991</c:v>
                </c:pt>
                <c:pt idx="12381" formatCode="0.00">
                  <c:v>73.266000000000005</c:v>
                </c:pt>
                <c:pt idx="12382" formatCode="0.00">
                  <c:v>73.269000000000005</c:v>
                </c:pt>
                <c:pt idx="12383" formatCode="0.00">
                  <c:v>73.269000000000005</c:v>
                </c:pt>
                <c:pt idx="12384" formatCode="0.00">
                  <c:v>73.260000000000005</c:v>
                </c:pt>
                <c:pt idx="12385" formatCode="0.00">
                  <c:v>73.265000000000001</c:v>
                </c:pt>
                <c:pt idx="12386" formatCode="0.00">
                  <c:v>73.265000000000001</c:v>
                </c:pt>
                <c:pt idx="12387" formatCode="0.00">
                  <c:v>73.269000000000005</c:v>
                </c:pt>
                <c:pt idx="12388" formatCode="0.00">
                  <c:v>73.265000000000001</c:v>
                </c:pt>
                <c:pt idx="12389" formatCode="0.00">
                  <c:v>73.274000000000001</c:v>
                </c:pt>
                <c:pt idx="12390" formatCode="0.00">
                  <c:v>73.27</c:v>
                </c:pt>
                <c:pt idx="12391" formatCode="0.00">
                  <c:v>73.256</c:v>
                </c:pt>
                <c:pt idx="12392" formatCode="0.00">
                  <c:v>73.259</c:v>
                </c:pt>
                <c:pt idx="12393" formatCode="0.00">
                  <c:v>73.269000000000005</c:v>
                </c:pt>
                <c:pt idx="12394" formatCode="0.00">
                  <c:v>73.257999999999996</c:v>
                </c:pt>
                <c:pt idx="12395" formatCode="0.00">
                  <c:v>73.263000000000005</c:v>
                </c:pt>
                <c:pt idx="12396" formatCode="0.00">
                  <c:v>73.254000000000005</c:v>
                </c:pt>
                <c:pt idx="12397" formatCode="0.00">
                  <c:v>73.254000000000005</c:v>
                </c:pt>
                <c:pt idx="12398" formatCode="0.00">
                  <c:v>73.253</c:v>
                </c:pt>
                <c:pt idx="12399" formatCode="0.00">
                  <c:v>73.251999999999995</c:v>
                </c:pt>
                <c:pt idx="12400" formatCode="0.00">
                  <c:v>73.248000000000005</c:v>
                </c:pt>
                <c:pt idx="12401" formatCode="0.00">
                  <c:v>73.254000000000005</c:v>
                </c:pt>
                <c:pt idx="12402" formatCode="0.00">
                  <c:v>73.256</c:v>
                </c:pt>
                <c:pt idx="12403" formatCode="0.00">
                  <c:v>73.248000000000005</c:v>
                </c:pt>
                <c:pt idx="12404" formatCode="0.00">
                  <c:v>73.251000000000005</c:v>
                </c:pt>
                <c:pt idx="12405" formatCode="0.00">
                  <c:v>73.259</c:v>
                </c:pt>
                <c:pt idx="12406" formatCode="0.00">
                  <c:v>73.251000000000005</c:v>
                </c:pt>
                <c:pt idx="12407" formatCode="0.00">
                  <c:v>73.25</c:v>
                </c:pt>
                <c:pt idx="12408" formatCode="0.00">
                  <c:v>73.247000000000085</c:v>
                </c:pt>
                <c:pt idx="12409" formatCode="0.00">
                  <c:v>73.239999999999995</c:v>
                </c:pt>
                <c:pt idx="12410" formatCode="0.00">
                  <c:v>73.242999999999995</c:v>
                </c:pt>
                <c:pt idx="12411" formatCode="0.00">
                  <c:v>73.247000000000085</c:v>
                </c:pt>
                <c:pt idx="12412" formatCode="0.00">
                  <c:v>73.244000000000085</c:v>
                </c:pt>
                <c:pt idx="12413" formatCode="0.00">
                  <c:v>73.245999999999995</c:v>
                </c:pt>
                <c:pt idx="12414" formatCode="0.00">
                  <c:v>73.241000000000085</c:v>
                </c:pt>
                <c:pt idx="12415" formatCode="0.00">
                  <c:v>73.242000000000004</c:v>
                </c:pt>
                <c:pt idx="12416" formatCode="0.00">
                  <c:v>73.245999999999995</c:v>
                </c:pt>
                <c:pt idx="12417" formatCode="0.00">
                  <c:v>73.245999999999995</c:v>
                </c:pt>
                <c:pt idx="12418" formatCode="0.00">
                  <c:v>73.244000000000085</c:v>
                </c:pt>
                <c:pt idx="12419" formatCode="0.00">
                  <c:v>73.242000000000004</c:v>
                </c:pt>
                <c:pt idx="12420" formatCode="0.00">
                  <c:v>73.239000000000004</c:v>
                </c:pt>
                <c:pt idx="12421" formatCode="0.00">
                  <c:v>73.239000000000004</c:v>
                </c:pt>
                <c:pt idx="12422" formatCode="0.00">
                  <c:v>73.241000000000085</c:v>
                </c:pt>
                <c:pt idx="12423" formatCode="0.00">
                  <c:v>73.242999999999995</c:v>
                </c:pt>
                <c:pt idx="12424" formatCode="0.00">
                  <c:v>73.245999999999995</c:v>
                </c:pt>
                <c:pt idx="12425" formatCode="0.00">
                  <c:v>73.248999999999995</c:v>
                </c:pt>
                <c:pt idx="12426" formatCode="0.00">
                  <c:v>73.241000000000085</c:v>
                </c:pt>
                <c:pt idx="12427" formatCode="0.00">
                  <c:v>73.244000000000085</c:v>
                </c:pt>
                <c:pt idx="12428" formatCode="0.00">
                  <c:v>73.251999999999995</c:v>
                </c:pt>
                <c:pt idx="12429" formatCode="0.00">
                  <c:v>73.247000000000085</c:v>
                </c:pt>
                <c:pt idx="12430" formatCode="0.00">
                  <c:v>73.242999999999995</c:v>
                </c:pt>
                <c:pt idx="12431" formatCode="0.00">
                  <c:v>73.245000000000005</c:v>
                </c:pt>
                <c:pt idx="12432" formatCode="0.00">
                  <c:v>73.256</c:v>
                </c:pt>
                <c:pt idx="12433" formatCode="0.00">
                  <c:v>73.263999999999996</c:v>
                </c:pt>
                <c:pt idx="12434" formatCode="0.00">
                  <c:v>73.260000000000005</c:v>
                </c:pt>
                <c:pt idx="12435" formatCode="0.00">
                  <c:v>73.268000000000001</c:v>
                </c:pt>
                <c:pt idx="12436" formatCode="0.00">
                  <c:v>73.266000000000005</c:v>
                </c:pt>
                <c:pt idx="12437" formatCode="0.00">
                  <c:v>73.266999999999996</c:v>
                </c:pt>
                <c:pt idx="12438" formatCode="0.00">
                  <c:v>73.263000000000005</c:v>
                </c:pt>
                <c:pt idx="12439" formatCode="0.00">
                  <c:v>73.268000000000001</c:v>
                </c:pt>
                <c:pt idx="12440" formatCode="0.00">
                  <c:v>73.262</c:v>
                </c:pt>
                <c:pt idx="12441" formatCode="0.00">
                  <c:v>73.266999999999996</c:v>
                </c:pt>
                <c:pt idx="12442" formatCode="0.00">
                  <c:v>73.268000000000001</c:v>
                </c:pt>
                <c:pt idx="12443" formatCode="0.00">
                  <c:v>73.266000000000005</c:v>
                </c:pt>
                <c:pt idx="12444" formatCode="0.00">
                  <c:v>73.271999999999991</c:v>
                </c:pt>
                <c:pt idx="12445" formatCode="0.00">
                  <c:v>73.271000000000001</c:v>
                </c:pt>
                <c:pt idx="12446" formatCode="0.00">
                  <c:v>73.27</c:v>
                </c:pt>
                <c:pt idx="12447" formatCode="0.00">
                  <c:v>73.265000000000001</c:v>
                </c:pt>
                <c:pt idx="12448" formatCode="0.00">
                  <c:v>73.268000000000001</c:v>
                </c:pt>
                <c:pt idx="12449" formatCode="0.00">
                  <c:v>73.265000000000001</c:v>
                </c:pt>
                <c:pt idx="12450" formatCode="0.00">
                  <c:v>73.262</c:v>
                </c:pt>
                <c:pt idx="12451" formatCode="0.00">
                  <c:v>73.271000000000001</c:v>
                </c:pt>
                <c:pt idx="12452" formatCode="0.00">
                  <c:v>73.263999999999996</c:v>
                </c:pt>
                <c:pt idx="12453" formatCode="0.00">
                  <c:v>73.269000000000005</c:v>
                </c:pt>
                <c:pt idx="12454" formatCode="0.00">
                  <c:v>73.260999999999996</c:v>
                </c:pt>
                <c:pt idx="12455" formatCode="0.00">
                  <c:v>73.254999999999995</c:v>
                </c:pt>
                <c:pt idx="12456" formatCode="0.00">
                  <c:v>73.259</c:v>
                </c:pt>
                <c:pt idx="12457" formatCode="0.00">
                  <c:v>73.256</c:v>
                </c:pt>
                <c:pt idx="12458" formatCode="0.00">
                  <c:v>73.254999999999995</c:v>
                </c:pt>
                <c:pt idx="12459" formatCode="0.00">
                  <c:v>73.251999999999995</c:v>
                </c:pt>
                <c:pt idx="12460" formatCode="0.00">
                  <c:v>73.257000000000005</c:v>
                </c:pt>
                <c:pt idx="12461" formatCode="0.00">
                  <c:v>73.25</c:v>
                </c:pt>
                <c:pt idx="12462" formatCode="0.00">
                  <c:v>73.254000000000005</c:v>
                </c:pt>
                <c:pt idx="12463" formatCode="0.00">
                  <c:v>73.254999999999995</c:v>
                </c:pt>
                <c:pt idx="12464" formatCode="0.00">
                  <c:v>73.245999999999995</c:v>
                </c:pt>
                <c:pt idx="12465" formatCode="0.00">
                  <c:v>73.260000000000005</c:v>
                </c:pt>
                <c:pt idx="12466" formatCode="0.00">
                  <c:v>73.251999999999995</c:v>
                </c:pt>
                <c:pt idx="12467" formatCode="0.00">
                  <c:v>73.242999999999995</c:v>
                </c:pt>
                <c:pt idx="12468" formatCode="0.00">
                  <c:v>73.242999999999995</c:v>
                </c:pt>
                <c:pt idx="12469" formatCode="0.00">
                  <c:v>73.257999999999996</c:v>
                </c:pt>
                <c:pt idx="12470" formatCode="0.00">
                  <c:v>73.253</c:v>
                </c:pt>
                <c:pt idx="12471" formatCode="0.00">
                  <c:v>73.247000000000085</c:v>
                </c:pt>
                <c:pt idx="12472" formatCode="0.00">
                  <c:v>73.241000000000085</c:v>
                </c:pt>
                <c:pt idx="12473" formatCode="0.00">
                  <c:v>73.242000000000004</c:v>
                </c:pt>
                <c:pt idx="12474" formatCode="0.00">
                  <c:v>73.245000000000005</c:v>
                </c:pt>
                <c:pt idx="12475" formatCode="0.00">
                  <c:v>73.23</c:v>
                </c:pt>
                <c:pt idx="12476" formatCode="0.00">
                  <c:v>73.236999999999995</c:v>
                </c:pt>
                <c:pt idx="12477" formatCode="0.00">
                  <c:v>73.236000000000004</c:v>
                </c:pt>
                <c:pt idx="12478" formatCode="0.00">
                  <c:v>73.235000000000014</c:v>
                </c:pt>
                <c:pt idx="12479" formatCode="0.00">
                  <c:v>73.241000000000085</c:v>
                </c:pt>
                <c:pt idx="12480" formatCode="0.00">
                  <c:v>73.238</c:v>
                </c:pt>
                <c:pt idx="12481" formatCode="0.00">
                  <c:v>73.248000000000005</c:v>
                </c:pt>
                <c:pt idx="12482" formatCode="0.00">
                  <c:v>73.245000000000005</c:v>
                </c:pt>
                <c:pt idx="12483" formatCode="0.00">
                  <c:v>73.253</c:v>
                </c:pt>
                <c:pt idx="12484" formatCode="0.00">
                  <c:v>73.233000000000004</c:v>
                </c:pt>
                <c:pt idx="12485" formatCode="0.00">
                  <c:v>73.241000000000085</c:v>
                </c:pt>
                <c:pt idx="12486" formatCode="0.00">
                  <c:v>73.242000000000004</c:v>
                </c:pt>
                <c:pt idx="12487" formatCode="0.00">
                  <c:v>73.25</c:v>
                </c:pt>
                <c:pt idx="12488" formatCode="0.00">
                  <c:v>73.248999999999995</c:v>
                </c:pt>
                <c:pt idx="12489" formatCode="0.00">
                  <c:v>73.262</c:v>
                </c:pt>
                <c:pt idx="12490" formatCode="0.00">
                  <c:v>73.254000000000005</c:v>
                </c:pt>
                <c:pt idx="12491" formatCode="0.00">
                  <c:v>73.248000000000005</c:v>
                </c:pt>
                <c:pt idx="12492" formatCode="0.00">
                  <c:v>73.257999999999996</c:v>
                </c:pt>
                <c:pt idx="12493" formatCode="0.00">
                  <c:v>73.268000000000001</c:v>
                </c:pt>
                <c:pt idx="12494" formatCode="0.00">
                  <c:v>73.259</c:v>
                </c:pt>
                <c:pt idx="12495" formatCode="0.00">
                  <c:v>73.256</c:v>
                </c:pt>
                <c:pt idx="12496" formatCode="0.00">
                  <c:v>73.257999999999996</c:v>
                </c:pt>
                <c:pt idx="12497" formatCode="0.00">
                  <c:v>73.25</c:v>
                </c:pt>
                <c:pt idx="12498" formatCode="0.00">
                  <c:v>73.256</c:v>
                </c:pt>
                <c:pt idx="12499" formatCode="0.00">
                  <c:v>73.257999999999996</c:v>
                </c:pt>
                <c:pt idx="12500" formatCode="0.00">
                  <c:v>73.248000000000005</c:v>
                </c:pt>
                <c:pt idx="12501" formatCode="0.00">
                  <c:v>73.253</c:v>
                </c:pt>
                <c:pt idx="12502" formatCode="0.00">
                  <c:v>73.257999999999996</c:v>
                </c:pt>
                <c:pt idx="12503" formatCode="0.00">
                  <c:v>73.245999999999995</c:v>
                </c:pt>
                <c:pt idx="12504" formatCode="0.00">
                  <c:v>73.254000000000005</c:v>
                </c:pt>
                <c:pt idx="12505" formatCode="0.00">
                  <c:v>73.25</c:v>
                </c:pt>
                <c:pt idx="12506" formatCode="0.00">
                  <c:v>73.251999999999995</c:v>
                </c:pt>
                <c:pt idx="12507" formatCode="0.00">
                  <c:v>73.254999999999995</c:v>
                </c:pt>
                <c:pt idx="12508" formatCode="0.00">
                  <c:v>73.257000000000005</c:v>
                </c:pt>
                <c:pt idx="12509" formatCode="0.00">
                  <c:v>73.245999999999995</c:v>
                </c:pt>
                <c:pt idx="12510" formatCode="0.00">
                  <c:v>73.247000000000085</c:v>
                </c:pt>
                <c:pt idx="12511" formatCode="0.00">
                  <c:v>73.245999999999995</c:v>
                </c:pt>
                <c:pt idx="12512" formatCode="0.00">
                  <c:v>73.230999999999995</c:v>
                </c:pt>
                <c:pt idx="12513" formatCode="0.00">
                  <c:v>73.230999999999995</c:v>
                </c:pt>
                <c:pt idx="12514" formatCode="0.00">
                  <c:v>73.235000000000014</c:v>
                </c:pt>
                <c:pt idx="12515" formatCode="0.00">
                  <c:v>73.222999999999999</c:v>
                </c:pt>
                <c:pt idx="12516" formatCode="0.00">
                  <c:v>73.244000000000085</c:v>
                </c:pt>
                <c:pt idx="12517" formatCode="0.00">
                  <c:v>73.227000000000004</c:v>
                </c:pt>
                <c:pt idx="12518" formatCode="0.00">
                  <c:v>73.228999999999999</c:v>
                </c:pt>
                <c:pt idx="12519" formatCode="0.00">
                  <c:v>73.227999999999994</c:v>
                </c:pt>
                <c:pt idx="12520" formatCode="0.00">
                  <c:v>73.230999999999995</c:v>
                </c:pt>
                <c:pt idx="12521" formatCode="0.00">
                  <c:v>73.227999999999994</c:v>
                </c:pt>
                <c:pt idx="12522" formatCode="0.00">
                  <c:v>73.218999999999994</c:v>
                </c:pt>
                <c:pt idx="12523" formatCode="0.00">
                  <c:v>73.232000000000014</c:v>
                </c:pt>
                <c:pt idx="12524" formatCode="0.00">
                  <c:v>73.228999999999999</c:v>
                </c:pt>
                <c:pt idx="12525" formatCode="0.00">
                  <c:v>73.235000000000014</c:v>
                </c:pt>
                <c:pt idx="12526" formatCode="0.00">
                  <c:v>73.233999999999995</c:v>
                </c:pt>
                <c:pt idx="12527" formatCode="0.00">
                  <c:v>73.235000000000014</c:v>
                </c:pt>
                <c:pt idx="12528" formatCode="0.00">
                  <c:v>73.227999999999994</c:v>
                </c:pt>
                <c:pt idx="12529" formatCode="0.00">
                  <c:v>73.235000000000014</c:v>
                </c:pt>
                <c:pt idx="12530" formatCode="0.00">
                  <c:v>73.239999999999995</c:v>
                </c:pt>
                <c:pt idx="12531" formatCode="0.00">
                  <c:v>73.227999999999994</c:v>
                </c:pt>
                <c:pt idx="12532" formatCode="0.00">
                  <c:v>73.238</c:v>
                </c:pt>
                <c:pt idx="12533" formatCode="0.00">
                  <c:v>73.228999999999999</c:v>
                </c:pt>
                <c:pt idx="12534" formatCode="0.00">
                  <c:v>73.228999999999999</c:v>
                </c:pt>
                <c:pt idx="12535" formatCode="0.00">
                  <c:v>73.218999999999994</c:v>
                </c:pt>
                <c:pt idx="12536" formatCode="0.00">
                  <c:v>73.232000000000014</c:v>
                </c:pt>
                <c:pt idx="12537" formatCode="0.00">
                  <c:v>73.224999999999994</c:v>
                </c:pt>
                <c:pt idx="12538" formatCode="0.00">
                  <c:v>73.221000000000004</c:v>
                </c:pt>
                <c:pt idx="12539" formatCode="0.00">
                  <c:v>73.218000000000004</c:v>
                </c:pt>
                <c:pt idx="12540" formatCode="0.00">
                  <c:v>73.217000000000027</c:v>
                </c:pt>
                <c:pt idx="12541" formatCode="0.00">
                  <c:v>73.222999999999999</c:v>
                </c:pt>
                <c:pt idx="12542" formatCode="0.00">
                  <c:v>73.212999999999994</c:v>
                </c:pt>
                <c:pt idx="12543" formatCode="0.00">
                  <c:v>73.218999999999994</c:v>
                </c:pt>
                <c:pt idx="12544" formatCode="0.00">
                  <c:v>73.212000000000003</c:v>
                </c:pt>
                <c:pt idx="12545" formatCode="0.00">
                  <c:v>73.212999999999994</c:v>
                </c:pt>
                <c:pt idx="12546" formatCode="0.00">
                  <c:v>73.211000000000027</c:v>
                </c:pt>
                <c:pt idx="12547" formatCode="0.00">
                  <c:v>73.209000000000003</c:v>
                </c:pt>
                <c:pt idx="12548" formatCode="0.00">
                  <c:v>73.224999999999994</c:v>
                </c:pt>
                <c:pt idx="12549" formatCode="0.00">
                  <c:v>73.22</c:v>
                </c:pt>
                <c:pt idx="12550" formatCode="0.00">
                  <c:v>73.225999999999999</c:v>
                </c:pt>
                <c:pt idx="12551" formatCode="0.00">
                  <c:v>73.225999999999999</c:v>
                </c:pt>
                <c:pt idx="12552" formatCode="0.00">
                  <c:v>73.227000000000004</c:v>
                </c:pt>
                <c:pt idx="12553" formatCode="0.00">
                  <c:v>73.22</c:v>
                </c:pt>
                <c:pt idx="12554" formatCode="0.00">
                  <c:v>73.227999999999994</c:v>
                </c:pt>
                <c:pt idx="12555" formatCode="0.00">
                  <c:v>73.221999999999994</c:v>
                </c:pt>
                <c:pt idx="12556" formatCode="0.00">
                  <c:v>73.22</c:v>
                </c:pt>
                <c:pt idx="12557" formatCode="0.00">
                  <c:v>73.22</c:v>
                </c:pt>
                <c:pt idx="12558" formatCode="0.00">
                  <c:v>73.209999999999994</c:v>
                </c:pt>
                <c:pt idx="12559" formatCode="0.00">
                  <c:v>73.221000000000004</c:v>
                </c:pt>
                <c:pt idx="12560" formatCode="0.00">
                  <c:v>73.22</c:v>
                </c:pt>
                <c:pt idx="12561" formatCode="0.00">
                  <c:v>73.214000000000027</c:v>
                </c:pt>
                <c:pt idx="12562" formatCode="0.00">
                  <c:v>73.221000000000004</c:v>
                </c:pt>
                <c:pt idx="12563" formatCode="0.00">
                  <c:v>73.232000000000014</c:v>
                </c:pt>
                <c:pt idx="12564" formatCode="0.00">
                  <c:v>73.23</c:v>
                </c:pt>
                <c:pt idx="12565" formatCode="0.00">
                  <c:v>73.23</c:v>
                </c:pt>
                <c:pt idx="12566" formatCode="0.00">
                  <c:v>73.233000000000004</c:v>
                </c:pt>
                <c:pt idx="12567" formatCode="0.00">
                  <c:v>73.227999999999994</c:v>
                </c:pt>
                <c:pt idx="12568" formatCode="0.00">
                  <c:v>73.245000000000005</c:v>
                </c:pt>
                <c:pt idx="12569" formatCode="0.00">
                  <c:v>73.241000000000085</c:v>
                </c:pt>
                <c:pt idx="12570" formatCode="0.00">
                  <c:v>73.247000000000085</c:v>
                </c:pt>
                <c:pt idx="12571" formatCode="0.00">
                  <c:v>73.242000000000004</c:v>
                </c:pt>
                <c:pt idx="12572" formatCode="0.00">
                  <c:v>73.247000000000085</c:v>
                </c:pt>
                <c:pt idx="12573" formatCode="0.00">
                  <c:v>73.245000000000005</c:v>
                </c:pt>
                <c:pt idx="12574" formatCode="0.00">
                  <c:v>73.248000000000005</c:v>
                </c:pt>
                <c:pt idx="12575" formatCode="0.00">
                  <c:v>73.248000000000005</c:v>
                </c:pt>
                <c:pt idx="12576" formatCode="0.00">
                  <c:v>73.256</c:v>
                </c:pt>
                <c:pt idx="12577" formatCode="0.00">
                  <c:v>73.247000000000085</c:v>
                </c:pt>
                <c:pt idx="12578" formatCode="0.00">
                  <c:v>73.25</c:v>
                </c:pt>
                <c:pt idx="12579" formatCode="0.00">
                  <c:v>73.259</c:v>
                </c:pt>
                <c:pt idx="12580" formatCode="0.00">
                  <c:v>73.251999999999995</c:v>
                </c:pt>
                <c:pt idx="12581" formatCode="0.00">
                  <c:v>73.257999999999996</c:v>
                </c:pt>
                <c:pt idx="12582" formatCode="0.00">
                  <c:v>73.260999999999996</c:v>
                </c:pt>
                <c:pt idx="12583" formatCode="0.00">
                  <c:v>73.247000000000085</c:v>
                </c:pt>
                <c:pt idx="12584" formatCode="0.00">
                  <c:v>73.238</c:v>
                </c:pt>
                <c:pt idx="12585" formatCode="0.00">
                  <c:v>73.239999999999995</c:v>
                </c:pt>
                <c:pt idx="12586" formatCode="0.00">
                  <c:v>73.233999999999995</c:v>
                </c:pt>
                <c:pt idx="12587" formatCode="0.00">
                  <c:v>73.228999999999999</c:v>
                </c:pt>
                <c:pt idx="12588" formatCode="0.00">
                  <c:v>73.228999999999999</c:v>
                </c:pt>
                <c:pt idx="12589" formatCode="0.00">
                  <c:v>73.209999999999994</c:v>
                </c:pt>
                <c:pt idx="12590" formatCode="0.00">
                  <c:v>73.227000000000004</c:v>
                </c:pt>
                <c:pt idx="12591" formatCode="0.00">
                  <c:v>73.215999999999994</c:v>
                </c:pt>
                <c:pt idx="12592" formatCode="0.00">
                  <c:v>73.227999999999994</c:v>
                </c:pt>
                <c:pt idx="12593" formatCode="0.00">
                  <c:v>73.225999999999999</c:v>
                </c:pt>
                <c:pt idx="12594" formatCode="0.00">
                  <c:v>73.23</c:v>
                </c:pt>
                <c:pt idx="12595" formatCode="0.00">
                  <c:v>73.222999999999999</c:v>
                </c:pt>
                <c:pt idx="12596" formatCode="0.00">
                  <c:v>73.224999999999994</c:v>
                </c:pt>
                <c:pt idx="12597" formatCode="0.00">
                  <c:v>73.235000000000014</c:v>
                </c:pt>
                <c:pt idx="12598" formatCode="0.00">
                  <c:v>73.227999999999994</c:v>
                </c:pt>
                <c:pt idx="12599" formatCode="0.00">
                  <c:v>73.228999999999999</c:v>
                </c:pt>
                <c:pt idx="12600" formatCode="0.00">
                  <c:v>73.244000000000085</c:v>
                </c:pt>
                <c:pt idx="12601" formatCode="0.00">
                  <c:v>73.242999999999995</c:v>
                </c:pt>
                <c:pt idx="12602" formatCode="0.00">
                  <c:v>73.241000000000085</c:v>
                </c:pt>
                <c:pt idx="12603" formatCode="0.00">
                  <c:v>73.230999999999995</c:v>
                </c:pt>
                <c:pt idx="12604" formatCode="0.00">
                  <c:v>73.233000000000004</c:v>
                </c:pt>
                <c:pt idx="12605" formatCode="0.00">
                  <c:v>73.233000000000004</c:v>
                </c:pt>
                <c:pt idx="12606" formatCode="0.00">
                  <c:v>73.227999999999994</c:v>
                </c:pt>
                <c:pt idx="12607" formatCode="0.00">
                  <c:v>73.230999999999995</c:v>
                </c:pt>
                <c:pt idx="12608" formatCode="0.00">
                  <c:v>73.235000000000014</c:v>
                </c:pt>
                <c:pt idx="12609" formatCode="0.00">
                  <c:v>73.233000000000004</c:v>
                </c:pt>
                <c:pt idx="12610" formatCode="0.00">
                  <c:v>73.239000000000004</c:v>
                </c:pt>
                <c:pt idx="12611" formatCode="0.00">
                  <c:v>73.241000000000085</c:v>
                </c:pt>
                <c:pt idx="12612" formatCode="0.00">
                  <c:v>73.227000000000004</c:v>
                </c:pt>
                <c:pt idx="12613" formatCode="0.00">
                  <c:v>73.227000000000004</c:v>
                </c:pt>
                <c:pt idx="12614" formatCode="0.00">
                  <c:v>73.222999999999999</c:v>
                </c:pt>
                <c:pt idx="12615" formatCode="0.00">
                  <c:v>73.22</c:v>
                </c:pt>
                <c:pt idx="12616" formatCode="0.00">
                  <c:v>73.224999999999994</c:v>
                </c:pt>
                <c:pt idx="12617" formatCode="0.00">
                  <c:v>73.22</c:v>
                </c:pt>
                <c:pt idx="12618" formatCode="0.00">
                  <c:v>73.221000000000004</c:v>
                </c:pt>
                <c:pt idx="12619" formatCode="0.00">
                  <c:v>73.221999999999994</c:v>
                </c:pt>
                <c:pt idx="12620" formatCode="0.00">
                  <c:v>73.221000000000004</c:v>
                </c:pt>
                <c:pt idx="12621" formatCode="0.00">
                  <c:v>73.228999999999999</c:v>
                </c:pt>
                <c:pt idx="12622" formatCode="0.00">
                  <c:v>73.225999999999999</c:v>
                </c:pt>
                <c:pt idx="12623" formatCode="0.00">
                  <c:v>73.221000000000004</c:v>
                </c:pt>
                <c:pt idx="12624" formatCode="0.00">
                  <c:v>73.221999999999994</c:v>
                </c:pt>
                <c:pt idx="12625" formatCode="0.00">
                  <c:v>73.221000000000004</c:v>
                </c:pt>
                <c:pt idx="12626" formatCode="0.00">
                  <c:v>73.218999999999994</c:v>
                </c:pt>
                <c:pt idx="12627" formatCode="0.00">
                  <c:v>73.228999999999999</c:v>
                </c:pt>
                <c:pt idx="12628" formatCode="0.00">
                  <c:v>73.215000000000003</c:v>
                </c:pt>
                <c:pt idx="12629" formatCode="0.00">
                  <c:v>73.212999999999994</c:v>
                </c:pt>
                <c:pt idx="12630" formatCode="0.00">
                  <c:v>73.218000000000004</c:v>
                </c:pt>
                <c:pt idx="12631" formatCode="0.00">
                  <c:v>73.218999999999994</c:v>
                </c:pt>
                <c:pt idx="12632" formatCode="0.00">
                  <c:v>73.218999999999994</c:v>
                </c:pt>
                <c:pt idx="12633" formatCode="0.00">
                  <c:v>73.222999999999999</c:v>
                </c:pt>
                <c:pt idx="12634" formatCode="0.00">
                  <c:v>73.218000000000004</c:v>
                </c:pt>
                <c:pt idx="12635" formatCode="0.00">
                  <c:v>73.218000000000004</c:v>
                </c:pt>
                <c:pt idx="12636" formatCode="0.00">
                  <c:v>73.225999999999999</c:v>
                </c:pt>
                <c:pt idx="12637" formatCode="0.00">
                  <c:v>73.221000000000004</c:v>
                </c:pt>
                <c:pt idx="12638" formatCode="0.00">
                  <c:v>73.227999999999994</c:v>
                </c:pt>
                <c:pt idx="12639" formatCode="0.00">
                  <c:v>73.23</c:v>
                </c:pt>
                <c:pt idx="12640" formatCode="0.00">
                  <c:v>73.227000000000004</c:v>
                </c:pt>
                <c:pt idx="12641" formatCode="0.00">
                  <c:v>73.218999999999994</c:v>
                </c:pt>
                <c:pt idx="12642" formatCode="0.00">
                  <c:v>73.227999999999994</c:v>
                </c:pt>
                <c:pt idx="12643" formatCode="0.00">
                  <c:v>73.227999999999994</c:v>
                </c:pt>
                <c:pt idx="12644" formatCode="0.00">
                  <c:v>73.233000000000004</c:v>
                </c:pt>
                <c:pt idx="12645" formatCode="0.00">
                  <c:v>73.232000000000014</c:v>
                </c:pt>
                <c:pt idx="12646" formatCode="0.00">
                  <c:v>73.235000000000014</c:v>
                </c:pt>
                <c:pt idx="12647" formatCode="0.00">
                  <c:v>73.232000000000014</c:v>
                </c:pt>
                <c:pt idx="12648" formatCode="0.00">
                  <c:v>73.227000000000004</c:v>
                </c:pt>
                <c:pt idx="12649" formatCode="0.00">
                  <c:v>73.230999999999995</c:v>
                </c:pt>
                <c:pt idx="12650" formatCode="0.00">
                  <c:v>73.233999999999995</c:v>
                </c:pt>
                <c:pt idx="12651" formatCode="0.00">
                  <c:v>73.239000000000004</c:v>
                </c:pt>
                <c:pt idx="12652" formatCode="0.00">
                  <c:v>73.23</c:v>
                </c:pt>
                <c:pt idx="12653" formatCode="0.00">
                  <c:v>73.230999999999995</c:v>
                </c:pt>
                <c:pt idx="12654" formatCode="0.00">
                  <c:v>73.227000000000004</c:v>
                </c:pt>
                <c:pt idx="12655" formatCode="0.00">
                  <c:v>73.224999999999994</c:v>
                </c:pt>
                <c:pt idx="12656" formatCode="0.00">
                  <c:v>73.221999999999994</c:v>
                </c:pt>
                <c:pt idx="12657" formatCode="0.00">
                  <c:v>73.215000000000003</c:v>
                </c:pt>
                <c:pt idx="12658" formatCode="0.00">
                  <c:v>73.215999999999994</c:v>
                </c:pt>
                <c:pt idx="12659" formatCode="0.00">
                  <c:v>73.206999999999994</c:v>
                </c:pt>
                <c:pt idx="12660" formatCode="0.00">
                  <c:v>73.206999999999994</c:v>
                </c:pt>
                <c:pt idx="12661" formatCode="0.00">
                  <c:v>73.198999999999998</c:v>
                </c:pt>
                <c:pt idx="12662" formatCode="0.00">
                  <c:v>73.209999999999994</c:v>
                </c:pt>
                <c:pt idx="12663" formatCode="0.00">
                  <c:v>73.212000000000003</c:v>
                </c:pt>
                <c:pt idx="12664" formatCode="0.00">
                  <c:v>73.208000000000013</c:v>
                </c:pt>
                <c:pt idx="12665" formatCode="0.00">
                  <c:v>73.192999999999998</c:v>
                </c:pt>
                <c:pt idx="12666" formatCode="0.00">
                  <c:v>73.217000000000027</c:v>
                </c:pt>
                <c:pt idx="12667" formatCode="0.00">
                  <c:v>73.224000000000004</c:v>
                </c:pt>
                <c:pt idx="12668" formatCode="0.00">
                  <c:v>73.211000000000027</c:v>
                </c:pt>
                <c:pt idx="12669" formatCode="0.00">
                  <c:v>73.215000000000003</c:v>
                </c:pt>
                <c:pt idx="12670" formatCode="0.00">
                  <c:v>73.215000000000003</c:v>
                </c:pt>
                <c:pt idx="12671" formatCode="0.00">
                  <c:v>73.221000000000004</c:v>
                </c:pt>
                <c:pt idx="12672" formatCode="0.00">
                  <c:v>73.22</c:v>
                </c:pt>
                <c:pt idx="12673" formatCode="0.00">
                  <c:v>73.221000000000004</c:v>
                </c:pt>
                <c:pt idx="12674" formatCode="0.00">
                  <c:v>73.225999999999999</c:v>
                </c:pt>
                <c:pt idx="12675" formatCode="0.00">
                  <c:v>73.221000000000004</c:v>
                </c:pt>
                <c:pt idx="12676" formatCode="0.00">
                  <c:v>73.218999999999994</c:v>
                </c:pt>
                <c:pt idx="12677" formatCode="0.00">
                  <c:v>73.227999999999994</c:v>
                </c:pt>
                <c:pt idx="12678" formatCode="0.00">
                  <c:v>73.217000000000027</c:v>
                </c:pt>
                <c:pt idx="12679" formatCode="0.00">
                  <c:v>73.211000000000027</c:v>
                </c:pt>
                <c:pt idx="12680" formatCode="0.00">
                  <c:v>73.2</c:v>
                </c:pt>
                <c:pt idx="12681" formatCode="0.00">
                  <c:v>73.202000000000012</c:v>
                </c:pt>
                <c:pt idx="12682" formatCode="0.00">
                  <c:v>73.209999999999994</c:v>
                </c:pt>
                <c:pt idx="12683" formatCode="0.00">
                  <c:v>73.206999999999994</c:v>
                </c:pt>
                <c:pt idx="12684" formatCode="0.00">
                  <c:v>73.206999999999994</c:v>
                </c:pt>
                <c:pt idx="12685" formatCode="0.00">
                  <c:v>73.209999999999994</c:v>
                </c:pt>
                <c:pt idx="12686" formatCode="0.00">
                  <c:v>73.205000000000013</c:v>
                </c:pt>
                <c:pt idx="12687" formatCode="0.00">
                  <c:v>73.197999999999993</c:v>
                </c:pt>
                <c:pt idx="12688" formatCode="0.00">
                  <c:v>73.195999999999998</c:v>
                </c:pt>
                <c:pt idx="12689" formatCode="0.00">
                  <c:v>73.194000000000003</c:v>
                </c:pt>
                <c:pt idx="12690" formatCode="0.00">
                  <c:v>73.194000000000003</c:v>
                </c:pt>
                <c:pt idx="12691" formatCode="0.00">
                  <c:v>73.195999999999998</c:v>
                </c:pt>
                <c:pt idx="12692" formatCode="0.00">
                  <c:v>73.185999999999979</c:v>
                </c:pt>
                <c:pt idx="12693" formatCode="0.00">
                  <c:v>73.183999999999983</c:v>
                </c:pt>
                <c:pt idx="12694" formatCode="0.00">
                  <c:v>73.191999999999993</c:v>
                </c:pt>
                <c:pt idx="12695" formatCode="0.00">
                  <c:v>73.183999999999983</c:v>
                </c:pt>
                <c:pt idx="12696" formatCode="0.00">
                  <c:v>73.182000000000002</c:v>
                </c:pt>
                <c:pt idx="12697" formatCode="0.00">
                  <c:v>73.175999999999988</c:v>
                </c:pt>
                <c:pt idx="12698" formatCode="0.00">
                  <c:v>73.174999999999983</c:v>
                </c:pt>
                <c:pt idx="12699" formatCode="0.00">
                  <c:v>73.179999999999978</c:v>
                </c:pt>
                <c:pt idx="12700" formatCode="0.00">
                  <c:v>73.176999999999978</c:v>
                </c:pt>
                <c:pt idx="12701" formatCode="0.00">
                  <c:v>73.176999999999978</c:v>
                </c:pt>
                <c:pt idx="12702" formatCode="0.00">
                  <c:v>73.169999999999987</c:v>
                </c:pt>
                <c:pt idx="12703" formatCode="0.00">
                  <c:v>73.162999999999982</c:v>
                </c:pt>
                <c:pt idx="12704" formatCode="0.00">
                  <c:v>73.175999999999988</c:v>
                </c:pt>
                <c:pt idx="12705" formatCode="0.00">
                  <c:v>73.171999999999983</c:v>
                </c:pt>
                <c:pt idx="12706" formatCode="0.00">
                  <c:v>73.167000000000002</c:v>
                </c:pt>
                <c:pt idx="12707" formatCode="0.00">
                  <c:v>73.167999999999992</c:v>
                </c:pt>
                <c:pt idx="12708" formatCode="0.00">
                  <c:v>73.157999999999987</c:v>
                </c:pt>
                <c:pt idx="12709" formatCode="0.00">
                  <c:v>73.168999999999983</c:v>
                </c:pt>
                <c:pt idx="12710" formatCode="0.00">
                  <c:v>73.168999999999983</c:v>
                </c:pt>
                <c:pt idx="12711" formatCode="0.00">
                  <c:v>73.164000000000001</c:v>
                </c:pt>
                <c:pt idx="12712" formatCode="0.00">
                  <c:v>73.183999999999983</c:v>
                </c:pt>
                <c:pt idx="12713" formatCode="0.00">
                  <c:v>73.191000000000003</c:v>
                </c:pt>
                <c:pt idx="12714" formatCode="0.00">
                  <c:v>73.205000000000013</c:v>
                </c:pt>
                <c:pt idx="12715" formatCode="0.00">
                  <c:v>73.221999999999994</c:v>
                </c:pt>
                <c:pt idx="12716" formatCode="0.00">
                  <c:v>73.218999999999994</c:v>
                </c:pt>
                <c:pt idx="12717" formatCode="0.00">
                  <c:v>73.225999999999999</c:v>
                </c:pt>
                <c:pt idx="12718" formatCode="0.00">
                  <c:v>73.228999999999999</c:v>
                </c:pt>
                <c:pt idx="12719" formatCode="0.00">
                  <c:v>73.227999999999994</c:v>
                </c:pt>
                <c:pt idx="12720" formatCode="0.00">
                  <c:v>73.227999999999994</c:v>
                </c:pt>
                <c:pt idx="12721" formatCode="0.00">
                  <c:v>73.222999999999999</c:v>
                </c:pt>
                <c:pt idx="12722" formatCode="0.00">
                  <c:v>73.22</c:v>
                </c:pt>
                <c:pt idx="12723" formatCode="0.00">
                  <c:v>73.227999999999994</c:v>
                </c:pt>
                <c:pt idx="12724" formatCode="0.00">
                  <c:v>73.235000000000014</c:v>
                </c:pt>
                <c:pt idx="12725" formatCode="0.00">
                  <c:v>73.228999999999999</c:v>
                </c:pt>
                <c:pt idx="12726" formatCode="0.00">
                  <c:v>73.236999999999995</c:v>
                </c:pt>
                <c:pt idx="12727" formatCode="0.00">
                  <c:v>73.232000000000014</c:v>
                </c:pt>
                <c:pt idx="12728" formatCode="0.00">
                  <c:v>73.233000000000004</c:v>
                </c:pt>
                <c:pt idx="12729" formatCode="0.00">
                  <c:v>73.228999999999999</c:v>
                </c:pt>
                <c:pt idx="12730" formatCode="0.00">
                  <c:v>73.227000000000004</c:v>
                </c:pt>
                <c:pt idx="12731" formatCode="0.00">
                  <c:v>73.230999999999995</c:v>
                </c:pt>
                <c:pt idx="12732" formatCode="0.00">
                  <c:v>73.221999999999994</c:v>
                </c:pt>
                <c:pt idx="12733" formatCode="0.00">
                  <c:v>73.221999999999994</c:v>
                </c:pt>
                <c:pt idx="12734" formatCode="0.00">
                  <c:v>73.215000000000003</c:v>
                </c:pt>
                <c:pt idx="12735" formatCode="0.00">
                  <c:v>73.217000000000027</c:v>
                </c:pt>
                <c:pt idx="12736" formatCode="0.00">
                  <c:v>73.212000000000003</c:v>
                </c:pt>
                <c:pt idx="12737" formatCode="0.00">
                  <c:v>73.209999999999994</c:v>
                </c:pt>
                <c:pt idx="12738" formatCode="0.00">
                  <c:v>73.209000000000003</c:v>
                </c:pt>
                <c:pt idx="12739" formatCode="0.00">
                  <c:v>73.212000000000003</c:v>
                </c:pt>
                <c:pt idx="12740" formatCode="0.00">
                  <c:v>73.209999999999994</c:v>
                </c:pt>
                <c:pt idx="12741" formatCode="0.00">
                  <c:v>73.206999999999994</c:v>
                </c:pt>
                <c:pt idx="12742" formatCode="0.00">
                  <c:v>73.212000000000003</c:v>
                </c:pt>
                <c:pt idx="12743" formatCode="0.00">
                  <c:v>73.218000000000004</c:v>
                </c:pt>
                <c:pt idx="12744" formatCode="0.00">
                  <c:v>73.211000000000027</c:v>
                </c:pt>
                <c:pt idx="12745" formatCode="0.00">
                  <c:v>73.215000000000003</c:v>
                </c:pt>
                <c:pt idx="12746" formatCode="0.00">
                  <c:v>73.208000000000013</c:v>
                </c:pt>
                <c:pt idx="12747" formatCode="0.00">
                  <c:v>73.206999999999994</c:v>
                </c:pt>
                <c:pt idx="12748" formatCode="0.00">
                  <c:v>73.214000000000027</c:v>
                </c:pt>
                <c:pt idx="12749" formatCode="0.00">
                  <c:v>73.215000000000003</c:v>
                </c:pt>
                <c:pt idx="12750" formatCode="0.00">
                  <c:v>73.214000000000027</c:v>
                </c:pt>
                <c:pt idx="12751" formatCode="0.00">
                  <c:v>73.22</c:v>
                </c:pt>
                <c:pt idx="12752" formatCode="0.00">
                  <c:v>73.208000000000013</c:v>
                </c:pt>
                <c:pt idx="12753" formatCode="0.00">
                  <c:v>73.212000000000003</c:v>
                </c:pt>
                <c:pt idx="12754" formatCode="0.00">
                  <c:v>73.212000000000003</c:v>
                </c:pt>
                <c:pt idx="12755" formatCode="0.00">
                  <c:v>73.206999999999994</c:v>
                </c:pt>
                <c:pt idx="12756" formatCode="0.00">
                  <c:v>73.2</c:v>
                </c:pt>
                <c:pt idx="12757" formatCode="0.00">
                  <c:v>73.206000000000003</c:v>
                </c:pt>
                <c:pt idx="12758" formatCode="0.00">
                  <c:v>73.208000000000013</c:v>
                </c:pt>
                <c:pt idx="12759" formatCode="0.00">
                  <c:v>73.202000000000012</c:v>
                </c:pt>
                <c:pt idx="12760" formatCode="0.00">
                  <c:v>73.203999999999994</c:v>
                </c:pt>
                <c:pt idx="12761" formatCode="0.00">
                  <c:v>73.192999999999998</c:v>
                </c:pt>
                <c:pt idx="12762" formatCode="0.00">
                  <c:v>73.185999999999979</c:v>
                </c:pt>
                <c:pt idx="12763" formatCode="0.00">
                  <c:v>73.185999999999979</c:v>
                </c:pt>
                <c:pt idx="12764" formatCode="0.00">
                  <c:v>73.194000000000003</c:v>
                </c:pt>
                <c:pt idx="12765" formatCode="0.00">
                  <c:v>73.192999999999998</c:v>
                </c:pt>
                <c:pt idx="12766" formatCode="0.00">
                  <c:v>73.191000000000003</c:v>
                </c:pt>
                <c:pt idx="12767" formatCode="0.00">
                  <c:v>73.183999999999983</c:v>
                </c:pt>
                <c:pt idx="12768" formatCode="0.00">
                  <c:v>73.185999999999979</c:v>
                </c:pt>
                <c:pt idx="12769" formatCode="0.00">
                  <c:v>73.182999999999979</c:v>
                </c:pt>
                <c:pt idx="12770" formatCode="0.00">
                  <c:v>73.173999999999978</c:v>
                </c:pt>
                <c:pt idx="12771" formatCode="0.00">
                  <c:v>73.171999999999983</c:v>
                </c:pt>
                <c:pt idx="12772" formatCode="0.00">
                  <c:v>73.16</c:v>
                </c:pt>
                <c:pt idx="12773" formatCode="0.00">
                  <c:v>73.167999999999992</c:v>
                </c:pt>
                <c:pt idx="12774" formatCode="0.00">
                  <c:v>73.162999999999982</c:v>
                </c:pt>
                <c:pt idx="12775" formatCode="0.00">
                  <c:v>73.164999999999992</c:v>
                </c:pt>
                <c:pt idx="12776" formatCode="0.00">
                  <c:v>73.158999999999978</c:v>
                </c:pt>
                <c:pt idx="12777" formatCode="0.00">
                  <c:v>73.156999999999982</c:v>
                </c:pt>
                <c:pt idx="12778" formatCode="0.00">
                  <c:v>73.155999999999949</c:v>
                </c:pt>
                <c:pt idx="12779" formatCode="0.00">
                  <c:v>73.154999999999987</c:v>
                </c:pt>
                <c:pt idx="12780" formatCode="0.00">
                  <c:v>73.151999999999987</c:v>
                </c:pt>
                <c:pt idx="12781" formatCode="0.00">
                  <c:v>73.149999999999991</c:v>
                </c:pt>
                <c:pt idx="12782" formatCode="0.00">
                  <c:v>73.157999999999987</c:v>
                </c:pt>
                <c:pt idx="12783" formatCode="0.00">
                  <c:v>73.162999999999982</c:v>
                </c:pt>
                <c:pt idx="12784" formatCode="0.00">
                  <c:v>73.154999999999987</c:v>
                </c:pt>
                <c:pt idx="12785" formatCode="0.00">
                  <c:v>73.154999999999987</c:v>
                </c:pt>
                <c:pt idx="12786" formatCode="0.00">
                  <c:v>73.152999999999949</c:v>
                </c:pt>
                <c:pt idx="12787" formatCode="0.00">
                  <c:v>73.156999999999982</c:v>
                </c:pt>
                <c:pt idx="12788" formatCode="0.00">
                  <c:v>73.164000000000001</c:v>
                </c:pt>
                <c:pt idx="12789" formatCode="0.00">
                  <c:v>73.158999999999978</c:v>
                </c:pt>
                <c:pt idx="12790" formatCode="0.00">
                  <c:v>73.156999999999982</c:v>
                </c:pt>
                <c:pt idx="12791" formatCode="0.00">
                  <c:v>73.158999999999978</c:v>
                </c:pt>
                <c:pt idx="12792" formatCode="0.00">
                  <c:v>73.164000000000001</c:v>
                </c:pt>
                <c:pt idx="12793" formatCode="0.00">
                  <c:v>73.151999999999987</c:v>
                </c:pt>
                <c:pt idx="12794" formatCode="0.00">
                  <c:v>73.164999999999992</c:v>
                </c:pt>
                <c:pt idx="12795" formatCode="0.00">
                  <c:v>73.167000000000002</c:v>
                </c:pt>
                <c:pt idx="12796" formatCode="0.00">
                  <c:v>73.164999999999992</c:v>
                </c:pt>
                <c:pt idx="12797" formatCode="0.00">
                  <c:v>73.162999999999982</c:v>
                </c:pt>
                <c:pt idx="12798" formatCode="0.00">
                  <c:v>73.150999999999982</c:v>
                </c:pt>
                <c:pt idx="12799" formatCode="0.00">
                  <c:v>73.154999999999987</c:v>
                </c:pt>
                <c:pt idx="12800" formatCode="0.00">
                  <c:v>73.164000000000001</c:v>
                </c:pt>
                <c:pt idx="12801" formatCode="0.00">
                  <c:v>73.155999999999949</c:v>
                </c:pt>
                <c:pt idx="12802" formatCode="0.00">
                  <c:v>73.157999999999987</c:v>
                </c:pt>
                <c:pt idx="12803" formatCode="0.00">
                  <c:v>73.150999999999982</c:v>
                </c:pt>
                <c:pt idx="12804" formatCode="0.00">
                  <c:v>73.147999999999996</c:v>
                </c:pt>
                <c:pt idx="12805" formatCode="0.00">
                  <c:v>73.151999999999987</c:v>
                </c:pt>
                <c:pt idx="12806" formatCode="0.00">
                  <c:v>73.147999999999996</c:v>
                </c:pt>
                <c:pt idx="12807" formatCode="0.00">
                  <c:v>73.141000000000005</c:v>
                </c:pt>
                <c:pt idx="12808" formatCode="0.00">
                  <c:v>73.138999999999982</c:v>
                </c:pt>
                <c:pt idx="12809" formatCode="0.00">
                  <c:v>73.14</c:v>
                </c:pt>
                <c:pt idx="12810" formatCode="0.00">
                  <c:v>73.131</c:v>
                </c:pt>
                <c:pt idx="12811" formatCode="0.00">
                  <c:v>73.137</c:v>
                </c:pt>
                <c:pt idx="12812" formatCode="0.00">
                  <c:v>73.126999999999981</c:v>
                </c:pt>
                <c:pt idx="12813" formatCode="0.00">
                  <c:v>73.132999999999981</c:v>
                </c:pt>
                <c:pt idx="12814" formatCode="0.00">
                  <c:v>73.132999999999981</c:v>
                </c:pt>
                <c:pt idx="12815" formatCode="0.00">
                  <c:v>73.137999999999991</c:v>
                </c:pt>
                <c:pt idx="12816" formatCode="0.00">
                  <c:v>73.135999999999981</c:v>
                </c:pt>
                <c:pt idx="12817" formatCode="0.00">
                  <c:v>73.131</c:v>
                </c:pt>
                <c:pt idx="12818" formatCode="0.00">
                  <c:v>73.132999999999981</c:v>
                </c:pt>
                <c:pt idx="12819" formatCode="0.00">
                  <c:v>73.134</c:v>
                </c:pt>
                <c:pt idx="12820" formatCode="0.00">
                  <c:v>73.141999999999996</c:v>
                </c:pt>
                <c:pt idx="12821" formatCode="0.00">
                  <c:v>73.141000000000005</c:v>
                </c:pt>
                <c:pt idx="12822" formatCode="0.00">
                  <c:v>73.141000000000005</c:v>
                </c:pt>
                <c:pt idx="12823" formatCode="0.00">
                  <c:v>73.138999999999982</c:v>
                </c:pt>
                <c:pt idx="12824" formatCode="0.00">
                  <c:v>73.135999999999981</c:v>
                </c:pt>
                <c:pt idx="12825" formatCode="0.00">
                  <c:v>73.149999999999991</c:v>
                </c:pt>
                <c:pt idx="12826" formatCode="0.00">
                  <c:v>73.149000000000001</c:v>
                </c:pt>
                <c:pt idx="12827" formatCode="0.00">
                  <c:v>73.149999999999991</c:v>
                </c:pt>
                <c:pt idx="12828" formatCode="0.00">
                  <c:v>73.161999999999992</c:v>
                </c:pt>
                <c:pt idx="12829" formatCode="0.00">
                  <c:v>73.154999999999987</c:v>
                </c:pt>
                <c:pt idx="12830" formatCode="0.00">
                  <c:v>73.149999999999991</c:v>
                </c:pt>
                <c:pt idx="12831" formatCode="0.00">
                  <c:v>73.153999999999982</c:v>
                </c:pt>
                <c:pt idx="12832" formatCode="0.00">
                  <c:v>73.147000000000006</c:v>
                </c:pt>
                <c:pt idx="12833" formatCode="0.00">
                  <c:v>73.143000000000001</c:v>
                </c:pt>
                <c:pt idx="12834" formatCode="0.00">
                  <c:v>73.143000000000001</c:v>
                </c:pt>
                <c:pt idx="12835" formatCode="0.00">
                  <c:v>73.147999999999996</c:v>
                </c:pt>
                <c:pt idx="12836" formatCode="0.00">
                  <c:v>73.144999999999996</c:v>
                </c:pt>
                <c:pt idx="12837" formatCode="0.00">
                  <c:v>73.147999999999996</c:v>
                </c:pt>
                <c:pt idx="12838" formatCode="0.00">
                  <c:v>73.134</c:v>
                </c:pt>
                <c:pt idx="12839" formatCode="0.00">
                  <c:v>73.137999999999991</c:v>
                </c:pt>
                <c:pt idx="12840" formatCode="0.00">
                  <c:v>73.135999999999981</c:v>
                </c:pt>
                <c:pt idx="12841" formatCode="0.00">
                  <c:v>73.141999999999996</c:v>
                </c:pt>
                <c:pt idx="12842" formatCode="0.00">
                  <c:v>73.137</c:v>
                </c:pt>
                <c:pt idx="12843" formatCode="0.00">
                  <c:v>73.134</c:v>
                </c:pt>
                <c:pt idx="12844" formatCode="0.00">
                  <c:v>73.144000000000005</c:v>
                </c:pt>
                <c:pt idx="12845" formatCode="0.00">
                  <c:v>73.147000000000006</c:v>
                </c:pt>
                <c:pt idx="12846" formatCode="0.00">
                  <c:v>73.131</c:v>
                </c:pt>
                <c:pt idx="12847" formatCode="0.00">
                  <c:v>73.132999999999981</c:v>
                </c:pt>
                <c:pt idx="12848" formatCode="0.00">
                  <c:v>73.134999999999991</c:v>
                </c:pt>
                <c:pt idx="12849" formatCode="0.00">
                  <c:v>73.132999999999981</c:v>
                </c:pt>
                <c:pt idx="12850" formatCode="0.00">
                  <c:v>73.141999999999996</c:v>
                </c:pt>
                <c:pt idx="12851" formatCode="0.00">
                  <c:v>73.143000000000001</c:v>
                </c:pt>
                <c:pt idx="12852" formatCode="0.00">
                  <c:v>73.141000000000005</c:v>
                </c:pt>
                <c:pt idx="12853" formatCode="0.00">
                  <c:v>73.128999999999948</c:v>
                </c:pt>
                <c:pt idx="12854" formatCode="0.00">
                  <c:v>73.141000000000005</c:v>
                </c:pt>
                <c:pt idx="12855" formatCode="0.00">
                  <c:v>73.141999999999996</c:v>
                </c:pt>
                <c:pt idx="12856" formatCode="0.00">
                  <c:v>73.144000000000005</c:v>
                </c:pt>
                <c:pt idx="12857" formatCode="0.00">
                  <c:v>73.150999999999982</c:v>
                </c:pt>
                <c:pt idx="12858" formatCode="0.00">
                  <c:v>73.156999999999982</c:v>
                </c:pt>
                <c:pt idx="12859" formatCode="0.00">
                  <c:v>73.154999999999987</c:v>
                </c:pt>
                <c:pt idx="12860" formatCode="0.00">
                  <c:v>73.161999999999992</c:v>
                </c:pt>
                <c:pt idx="12861" formatCode="0.00">
                  <c:v>73.154999999999987</c:v>
                </c:pt>
                <c:pt idx="12862" formatCode="0.00">
                  <c:v>73.157999999999987</c:v>
                </c:pt>
                <c:pt idx="12863" formatCode="0.00">
                  <c:v>73.151999999999987</c:v>
                </c:pt>
                <c:pt idx="12864" formatCode="0.00">
                  <c:v>73.16</c:v>
                </c:pt>
                <c:pt idx="12865" formatCode="0.00">
                  <c:v>73.158999999999978</c:v>
                </c:pt>
                <c:pt idx="12866" formatCode="0.00">
                  <c:v>73.164000000000001</c:v>
                </c:pt>
                <c:pt idx="12867" formatCode="0.00">
                  <c:v>73.167999999999992</c:v>
                </c:pt>
                <c:pt idx="12868" formatCode="0.00">
                  <c:v>73.167000000000002</c:v>
                </c:pt>
                <c:pt idx="12869" formatCode="0.00">
                  <c:v>73.161999999999992</c:v>
                </c:pt>
                <c:pt idx="12870" formatCode="0.00">
                  <c:v>73.161000000000001</c:v>
                </c:pt>
                <c:pt idx="12871" formatCode="0.00">
                  <c:v>73.157999999999987</c:v>
                </c:pt>
                <c:pt idx="12872" formatCode="0.00">
                  <c:v>73.149999999999991</c:v>
                </c:pt>
                <c:pt idx="12873" formatCode="0.00">
                  <c:v>73.157999999999987</c:v>
                </c:pt>
                <c:pt idx="12874" formatCode="0.00">
                  <c:v>73.150999999999982</c:v>
                </c:pt>
                <c:pt idx="12875" formatCode="0.00">
                  <c:v>73.144999999999996</c:v>
                </c:pt>
                <c:pt idx="12876" formatCode="0.00">
                  <c:v>73.141999999999996</c:v>
                </c:pt>
                <c:pt idx="12877" formatCode="0.00">
                  <c:v>73.144000000000005</c:v>
                </c:pt>
                <c:pt idx="12878" formatCode="0.00">
                  <c:v>73.146000000000001</c:v>
                </c:pt>
                <c:pt idx="12879" formatCode="0.00">
                  <c:v>73.147000000000006</c:v>
                </c:pt>
                <c:pt idx="12880" formatCode="0.00">
                  <c:v>73.141000000000005</c:v>
                </c:pt>
                <c:pt idx="12881" formatCode="0.00">
                  <c:v>73.144000000000005</c:v>
                </c:pt>
                <c:pt idx="12882" formatCode="0.00">
                  <c:v>73.134</c:v>
                </c:pt>
                <c:pt idx="12883" formatCode="0.00">
                  <c:v>73.137</c:v>
                </c:pt>
                <c:pt idx="12884" formatCode="0.00">
                  <c:v>73.134999999999991</c:v>
                </c:pt>
                <c:pt idx="12885" formatCode="0.00">
                  <c:v>73.143000000000001</c:v>
                </c:pt>
                <c:pt idx="12886" formatCode="0.00">
                  <c:v>73.141000000000005</c:v>
                </c:pt>
                <c:pt idx="12887" formatCode="0.00">
                  <c:v>73.149000000000001</c:v>
                </c:pt>
                <c:pt idx="12888" formatCode="0.00">
                  <c:v>73.141999999999996</c:v>
                </c:pt>
                <c:pt idx="12889" formatCode="0.00">
                  <c:v>73.161000000000001</c:v>
                </c:pt>
                <c:pt idx="12890" formatCode="0.00">
                  <c:v>73.16</c:v>
                </c:pt>
                <c:pt idx="12891" formatCode="0.00">
                  <c:v>73.16</c:v>
                </c:pt>
                <c:pt idx="12892" formatCode="0.00">
                  <c:v>73.153999999999982</c:v>
                </c:pt>
                <c:pt idx="12893" formatCode="0.00">
                  <c:v>73.158999999999978</c:v>
                </c:pt>
                <c:pt idx="12894" formatCode="0.00">
                  <c:v>73.172999999999988</c:v>
                </c:pt>
                <c:pt idx="12895" formatCode="0.00">
                  <c:v>73.164999999999992</c:v>
                </c:pt>
                <c:pt idx="12896" formatCode="0.00">
                  <c:v>73.164000000000001</c:v>
                </c:pt>
                <c:pt idx="12897" formatCode="0.00">
                  <c:v>73.169999999999987</c:v>
                </c:pt>
                <c:pt idx="12898" formatCode="0.00">
                  <c:v>73.156999999999982</c:v>
                </c:pt>
                <c:pt idx="12899" formatCode="0.00">
                  <c:v>73.164000000000001</c:v>
                </c:pt>
                <c:pt idx="12900" formatCode="0.00">
                  <c:v>73.165999999999983</c:v>
                </c:pt>
                <c:pt idx="12901" formatCode="0.00">
                  <c:v>73.164999999999992</c:v>
                </c:pt>
                <c:pt idx="12902" formatCode="0.00">
                  <c:v>73.167000000000002</c:v>
                </c:pt>
                <c:pt idx="12903" formatCode="0.00">
                  <c:v>73.162999999999982</c:v>
                </c:pt>
                <c:pt idx="12904" formatCode="0.00">
                  <c:v>73.168999999999983</c:v>
                </c:pt>
                <c:pt idx="12905" formatCode="0.00">
                  <c:v>73.161000000000001</c:v>
                </c:pt>
                <c:pt idx="12906" formatCode="0.00">
                  <c:v>73.151999999999987</c:v>
                </c:pt>
                <c:pt idx="12907" formatCode="0.00">
                  <c:v>73.155999999999949</c:v>
                </c:pt>
                <c:pt idx="12908" formatCode="0.00">
                  <c:v>73.153999999999982</c:v>
                </c:pt>
                <c:pt idx="12909" formatCode="0.00">
                  <c:v>73.146000000000001</c:v>
                </c:pt>
                <c:pt idx="12910" formatCode="0.00">
                  <c:v>73.141000000000005</c:v>
                </c:pt>
                <c:pt idx="12911" formatCode="0.00">
                  <c:v>73.146000000000001</c:v>
                </c:pt>
                <c:pt idx="12912" formatCode="0.00">
                  <c:v>73.144999999999996</c:v>
                </c:pt>
                <c:pt idx="12913" formatCode="0.00">
                  <c:v>73.131999999999991</c:v>
                </c:pt>
                <c:pt idx="12914" formatCode="0.00">
                  <c:v>73.131999999999991</c:v>
                </c:pt>
                <c:pt idx="12915" formatCode="0.00">
                  <c:v>73.13</c:v>
                </c:pt>
                <c:pt idx="12916" formatCode="0.00">
                  <c:v>73.124999999999986</c:v>
                </c:pt>
                <c:pt idx="12917" formatCode="0.00">
                  <c:v>73.123999999999981</c:v>
                </c:pt>
                <c:pt idx="12918" formatCode="0.00">
                  <c:v>73.122999999999948</c:v>
                </c:pt>
                <c:pt idx="12919" formatCode="0.00">
                  <c:v>73.116</c:v>
                </c:pt>
                <c:pt idx="12920" formatCode="0.00">
                  <c:v>73.116</c:v>
                </c:pt>
                <c:pt idx="12921" formatCode="0.00">
                  <c:v>73.116</c:v>
                </c:pt>
                <c:pt idx="12922" formatCode="0.00">
                  <c:v>73.122999999999948</c:v>
                </c:pt>
                <c:pt idx="12923" formatCode="0.00">
                  <c:v>73.124999999999986</c:v>
                </c:pt>
                <c:pt idx="12924" formatCode="0.00">
                  <c:v>73.111999999999995</c:v>
                </c:pt>
                <c:pt idx="12925" formatCode="0.00">
                  <c:v>73.121999999999986</c:v>
                </c:pt>
                <c:pt idx="12926" formatCode="0.00">
                  <c:v>73.123999999999981</c:v>
                </c:pt>
                <c:pt idx="12927" formatCode="0.00">
                  <c:v>73.123999999999981</c:v>
                </c:pt>
                <c:pt idx="12928" formatCode="0.00">
                  <c:v>73.125999999999948</c:v>
                </c:pt>
                <c:pt idx="12929" formatCode="0.00">
                  <c:v>73.123999999999981</c:v>
                </c:pt>
                <c:pt idx="12930" formatCode="0.00">
                  <c:v>73.128999999999948</c:v>
                </c:pt>
                <c:pt idx="12931" formatCode="0.00">
                  <c:v>73.138999999999982</c:v>
                </c:pt>
                <c:pt idx="12932" formatCode="0.00">
                  <c:v>73.137</c:v>
                </c:pt>
                <c:pt idx="12933" formatCode="0.00">
                  <c:v>73.137</c:v>
                </c:pt>
                <c:pt idx="12934" formatCode="0.00">
                  <c:v>73.126999999999981</c:v>
                </c:pt>
                <c:pt idx="12935" formatCode="0.00">
                  <c:v>73.137</c:v>
                </c:pt>
                <c:pt idx="12936" formatCode="0.00">
                  <c:v>73.144000000000005</c:v>
                </c:pt>
                <c:pt idx="12937" formatCode="0.00">
                  <c:v>73.137</c:v>
                </c:pt>
                <c:pt idx="12938" formatCode="0.00">
                  <c:v>73.143000000000001</c:v>
                </c:pt>
                <c:pt idx="12939" formatCode="0.00">
                  <c:v>73.143000000000001</c:v>
                </c:pt>
                <c:pt idx="12940" formatCode="0.00">
                  <c:v>73.132999999999981</c:v>
                </c:pt>
                <c:pt idx="12941" formatCode="0.00">
                  <c:v>73.131</c:v>
                </c:pt>
                <c:pt idx="12942" formatCode="0.00">
                  <c:v>73.131999999999991</c:v>
                </c:pt>
                <c:pt idx="12943" formatCode="0.00">
                  <c:v>73.128999999999948</c:v>
                </c:pt>
                <c:pt idx="12944" formatCode="0.00">
                  <c:v>73.126999999999981</c:v>
                </c:pt>
                <c:pt idx="12945" formatCode="0.00">
                  <c:v>73.119</c:v>
                </c:pt>
                <c:pt idx="12946" formatCode="0.00">
                  <c:v>73.128999999999948</c:v>
                </c:pt>
                <c:pt idx="12947" formatCode="0.00">
                  <c:v>73.117999999999995</c:v>
                </c:pt>
                <c:pt idx="12948" formatCode="0.00">
                  <c:v>73.117999999999995</c:v>
                </c:pt>
                <c:pt idx="12949" formatCode="0.00">
                  <c:v>73.126999999999981</c:v>
                </c:pt>
                <c:pt idx="12950" formatCode="0.00">
                  <c:v>73.117000000000004</c:v>
                </c:pt>
                <c:pt idx="12951" formatCode="0.00">
                  <c:v>73.116</c:v>
                </c:pt>
                <c:pt idx="12952" formatCode="0.00">
                  <c:v>73.11</c:v>
                </c:pt>
                <c:pt idx="12953" formatCode="0.00">
                  <c:v>73.087999999999994</c:v>
                </c:pt>
                <c:pt idx="12954" formatCode="0.00">
                  <c:v>73.11</c:v>
                </c:pt>
                <c:pt idx="12955" formatCode="0.00">
                  <c:v>73.119</c:v>
                </c:pt>
                <c:pt idx="12956" formatCode="0.00">
                  <c:v>73.113</c:v>
                </c:pt>
                <c:pt idx="12957" formatCode="0.00">
                  <c:v>73.114999999999995</c:v>
                </c:pt>
                <c:pt idx="12958" formatCode="0.00">
                  <c:v>73.111000000000004</c:v>
                </c:pt>
                <c:pt idx="12959" formatCode="0.00">
                  <c:v>73.111000000000004</c:v>
                </c:pt>
                <c:pt idx="12960" formatCode="0.00">
                  <c:v>73.106999999999999</c:v>
                </c:pt>
                <c:pt idx="12961" formatCode="0.00">
                  <c:v>73.11</c:v>
                </c:pt>
                <c:pt idx="12962" formatCode="0.00">
                  <c:v>73.117999999999995</c:v>
                </c:pt>
                <c:pt idx="12963" formatCode="0.00">
                  <c:v>73.117000000000004</c:v>
                </c:pt>
                <c:pt idx="12964" formatCode="0.00">
                  <c:v>73.122999999999948</c:v>
                </c:pt>
                <c:pt idx="12965" formatCode="0.00">
                  <c:v>73.131</c:v>
                </c:pt>
                <c:pt idx="12966" formatCode="0.00">
                  <c:v>73.127999999999986</c:v>
                </c:pt>
                <c:pt idx="12967" formatCode="0.00">
                  <c:v>73.131</c:v>
                </c:pt>
                <c:pt idx="12968" formatCode="0.00">
                  <c:v>73.134999999999991</c:v>
                </c:pt>
                <c:pt idx="12969" formatCode="0.00">
                  <c:v>73.123999999999981</c:v>
                </c:pt>
                <c:pt idx="12970" formatCode="0.00">
                  <c:v>73.137999999999991</c:v>
                </c:pt>
                <c:pt idx="12971" formatCode="0.00">
                  <c:v>73.131</c:v>
                </c:pt>
                <c:pt idx="12972" formatCode="0.00">
                  <c:v>73.127999999999986</c:v>
                </c:pt>
                <c:pt idx="12973" formatCode="0.00">
                  <c:v>73.131999999999991</c:v>
                </c:pt>
                <c:pt idx="12974" formatCode="0.00">
                  <c:v>73.114999999999995</c:v>
                </c:pt>
                <c:pt idx="12975" formatCode="0.00">
                  <c:v>73.114999999999995</c:v>
                </c:pt>
                <c:pt idx="12976" formatCode="0.00">
                  <c:v>73.117999999999995</c:v>
                </c:pt>
                <c:pt idx="12977" formatCode="0.00">
                  <c:v>73.10899999999998</c:v>
                </c:pt>
                <c:pt idx="12978" formatCode="0.00">
                  <c:v>73.116</c:v>
                </c:pt>
                <c:pt idx="12979" formatCode="0.00">
                  <c:v>73.114999999999995</c:v>
                </c:pt>
                <c:pt idx="12980" formatCode="0.00">
                  <c:v>73.10899999999998</c:v>
                </c:pt>
                <c:pt idx="12981" formatCode="0.00">
                  <c:v>73.113</c:v>
                </c:pt>
                <c:pt idx="12982" formatCode="0.00">
                  <c:v>73.106999999999999</c:v>
                </c:pt>
                <c:pt idx="12983" formatCode="0.00">
                  <c:v>73.117999999999995</c:v>
                </c:pt>
                <c:pt idx="12984" formatCode="0.00">
                  <c:v>73.111999999999995</c:v>
                </c:pt>
                <c:pt idx="12985" formatCode="0.00">
                  <c:v>73.10199999999999</c:v>
                </c:pt>
                <c:pt idx="12986" formatCode="0.00">
                  <c:v>73.103999999999999</c:v>
                </c:pt>
                <c:pt idx="12987" formatCode="0.00">
                  <c:v>73.111000000000004</c:v>
                </c:pt>
                <c:pt idx="12988" formatCode="0.00">
                  <c:v>73.10799999999999</c:v>
                </c:pt>
                <c:pt idx="12989" formatCode="0.00">
                  <c:v>73.098000000000013</c:v>
                </c:pt>
                <c:pt idx="12990" formatCode="0.00">
                  <c:v>73.11</c:v>
                </c:pt>
                <c:pt idx="12991" formatCode="0.00">
                  <c:v>73.111000000000004</c:v>
                </c:pt>
                <c:pt idx="12992" formatCode="0.00">
                  <c:v>73.10799999999999</c:v>
                </c:pt>
                <c:pt idx="12993" formatCode="0.00">
                  <c:v>73.10899999999998</c:v>
                </c:pt>
                <c:pt idx="12994" formatCode="0.00">
                  <c:v>73.114999999999995</c:v>
                </c:pt>
                <c:pt idx="12995" formatCode="0.00">
                  <c:v>73.120999999999981</c:v>
                </c:pt>
                <c:pt idx="12996" formatCode="0.00">
                  <c:v>73.10599999999998</c:v>
                </c:pt>
                <c:pt idx="12997" formatCode="0.00">
                  <c:v>73.11</c:v>
                </c:pt>
                <c:pt idx="12998" formatCode="0.00">
                  <c:v>73.10899999999998</c:v>
                </c:pt>
                <c:pt idx="12999" formatCode="0.00">
                  <c:v>73.113</c:v>
                </c:pt>
                <c:pt idx="13000" formatCode="0.00">
                  <c:v>73.111999999999995</c:v>
                </c:pt>
                <c:pt idx="13001" formatCode="0.00">
                  <c:v>73.106999999999999</c:v>
                </c:pt>
                <c:pt idx="13002" formatCode="0.00">
                  <c:v>73.106999999999999</c:v>
                </c:pt>
                <c:pt idx="13003" formatCode="0.00">
                  <c:v>73.121999999999986</c:v>
                </c:pt>
                <c:pt idx="13004" formatCode="0.00">
                  <c:v>73.113</c:v>
                </c:pt>
                <c:pt idx="13005" formatCode="0.00">
                  <c:v>73.113</c:v>
                </c:pt>
                <c:pt idx="13006" formatCode="0.00">
                  <c:v>73.114000000000004</c:v>
                </c:pt>
                <c:pt idx="13007" formatCode="0.00">
                  <c:v>73.120999999999981</c:v>
                </c:pt>
                <c:pt idx="13008" formatCode="0.00">
                  <c:v>73.120999999999981</c:v>
                </c:pt>
                <c:pt idx="13009" formatCode="0.00">
                  <c:v>73.122999999999948</c:v>
                </c:pt>
                <c:pt idx="13010" formatCode="0.00">
                  <c:v>73.122999999999948</c:v>
                </c:pt>
                <c:pt idx="13011" formatCode="0.00">
                  <c:v>73.126999999999981</c:v>
                </c:pt>
                <c:pt idx="13012" formatCode="0.00">
                  <c:v>73.131999999999991</c:v>
                </c:pt>
                <c:pt idx="13013" formatCode="0.00">
                  <c:v>73.141000000000005</c:v>
                </c:pt>
                <c:pt idx="13014" formatCode="0.00">
                  <c:v>73.124999999999986</c:v>
                </c:pt>
                <c:pt idx="13015" formatCode="0.00">
                  <c:v>73.128999999999948</c:v>
                </c:pt>
                <c:pt idx="13016" formatCode="0.00">
                  <c:v>73.134999999999991</c:v>
                </c:pt>
                <c:pt idx="13017" formatCode="0.00">
                  <c:v>73.128999999999948</c:v>
                </c:pt>
                <c:pt idx="13018" formatCode="0.00">
                  <c:v>73.124999999999986</c:v>
                </c:pt>
                <c:pt idx="13019" formatCode="0.00">
                  <c:v>73.120999999999981</c:v>
                </c:pt>
                <c:pt idx="13020" formatCode="0.00">
                  <c:v>73.119</c:v>
                </c:pt>
                <c:pt idx="13021" formatCode="0.00">
                  <c:v>73.114999999999995</c:v>
                </c:pt>
                <c:pt idx="13022" formatCode="0.00">
                  <c:v>73.111000000000004</c:v>
                </c:pt>
                <c:pt idx="13023" formatCode="0.00">
                  <c:v>73.106999999999999</c:v>
                </c:pt>
                <c:pt idx="13024" formatCode="0.00">
                  <c:v>73.114000000000004</c:v>
                </c:pt>
                <c:pt idx="13025" formatCode="0.00">
                  <c:v>73.10499999999999</c:v>
                </c:pt>
                <c:pt idx="13026" formatCode="0.00">
                  <c:v>73.113</c:v>
                </c:pt>
                <c:pt idx="13027" formatCode="0.00">
                  <c:v>73.10499999999999</c:v>
                </c:pt>
                <c:pt idx="13028" formatCode="0.00">
                  <c:v>73.113</c:v>
                </c:pt>
                <c:pt idx="13029" formatCode="0.00">
                  <c:v>73.111999999999995</c:v>
                </c:pt>
                <c:pt idx="13030" formatCode="0.00">
                  <c:v>73.111000000000004</c:v>
                </c:pt>
                <c:pt idx="13031" formatCode="0.00">
                  <c:v>73.114000000000004</c:v>
                </c:pt>
                <c:pt idx="13032" formatCode="0.00">
                  <c:v>73.117000000000004</c:v>
                </c:pt>
                <c:pt idx="13033" formatCode="0.00">
                  <c:v>73.119</c:v>
                </c:pt>
                <c:pt idx="13034" formatCode="0.00">
                  <c:v>73.126999999999981</c:v>
                </c:pt>
                <c:pt idx="13035" formatCode="0.00">
                  <c:v>73.126999999999981</c:v>
                </c:pt>
                <c:pt idx="13036" formatCode="0.00">
                  <c:v>73.121999999999986</c:v>
                </c:pt>
                <c:pt idx="13037" formatCode="0.00">
                  <c:v>73.124999999999986</c:v>
                </c:pt>
                <c:pt idx="13038" formatCode="0.00">
                  <c:v>73.127999999999986</c:v>
                </c:pt>
                <c:pt idx="13039" formatCode="0.00">
                  <c:v>73.131</c:v>
                </c:pt>
                <c:pt idx="13040" formatCode="0.00">
                  <c:v>73.141000000000005</c:v>
                </c:pt>
                <c:pt idx="13041" formatCode="0.00">
                  <c:v>73.144000000000005</c:v>
                </c:pt>
                <c:pt idx="13042" formatCode="0.00">
                  <c:v>73.14</c:v>
                </c:pt>
                <c:pt idx="13043" formatCode="0.00">
                  <c:v>73.144000000000005</c:v>
                </c:pt>
                <c:pt idx="13044" formatCode="0.00">
                  <c:v>73.134</c:v>
                </c:pt>
                <c:pt idx="13045" formatCode="0.00">
                  <c:v>73.132999999999981</c:v>
                </c:pt>
                <c:pt idx="13046" formatCode="0.00">
                  <c:v>73.123999999999981</c:v>
                </c:pt>
                <c:pt idx="13047" formatCode="0.00">
                  <c:v>73.127999999999986</c:v>
                </c:pt>
                <c:pt idx="13048" formatCode="0.00">
                  <c:v>73.128999999999948</c:v>
                </c:pt>
                <c:pt idx="13049" formatCode="0.00">
                  <c:v>73.11999999999999</c:v>
                </c:pt>
                <c:pt idx="13050" formatCode="0.00">
                  <c:v>73.114000000000004</c:v>
                </c:pt>
                <c:pt idx="13051" formatCode="0.00">
                  <c:v>73.114999999999995</c:v>
                </c:pt>
                <c:pt idx="13052" formatCode="0.00">
                  <c:v>73.116</c:v>
                </c:pt>
                <c:pt idx="13053" formatCode="0.00">
                  <c:v>73.113</c:v>
                </c:pt>
                <c:pt idx="13054" formatCode="0.00">
                  <c:v>73.114000000000004</c:v>
                </c:pt>
                <c:pt idx="13055" formatCode="0.00">
                  <c:v>73.117999999999995</c:v>
                </c:pt>
                <c:pt idx="13056" formatCode="0.00">
                  <c:v>73.116</c:v>
                </c:pt>
                <c:pt idx="13057" formatCode="0.00">
                  <c:v>73.120999999999981</c:v>
                </c:pt>
                <c:pt idx="13058" formatCode="0.00">
                  <c:v>73.117999999999995</c:v>
                </c:pt>
                <c:pt idx="13059" formatCode="0.00">
                  <c:v>73.11999999999999</c:v>
                </c:pt>
                <c:pt idx="13060" formatCode="0.00">
                  <c:v>73.113</c:v>
                </c:pt>
                <c:pt idx="13061" formatCode="0.00">
                  <c:v>73.124999999999986</c:v>
                </c:pt>
                <c:pt idx="13062" formatCode="0.00">
                  <c:v>73.124999999999986</c:v>
                </c:pt>
                <c:pt idx="13063" formatCode="0.00">
                  <c:v>73.121999999999986</c:v>
                </c:pt>
                <c:pt idx="13064" formatCode="0.00">
                  <c:v>73.127999999999986</c:v>
                </c:pt>
                <c:pt idx="13065" formatCode="0.00">
                  <c:v>73.126999999999981</c:v>
                </c:pt>
                <c:pt idx="13066" formatCode="0.00">
                  <c:v>73.127999999999986</c:v>
                </c:pt>
                <c:pt idx="13067" formatCode="0.00">
                  <c:v>73.131999999999991</c:v>
                </c:pt>
                <c:pt idx="13068" formatCode="0.00">
                  <c:v>73.14</c:v>
                </c:pt>
                <c:pt idx="13069" formatCode="0.00">
                  <c:v>73.144000000000005</c:v>
                </c:pt>
                <c:pt idx="13070" formatCode="0.00">
                  <c:v>73.153999999999982</c:v>
                </c:pt>
                <c:pt idx="13071" formatCode="0.00">
                  <c:v>73.154999999999987</c:v>
                </c:pt>
                <c:pt idx="13072" formatCode="0.00">
                  <c:v>73.168999999999983</c:v>
                </c:pt>
                <c:pt idx="13073" formatCode="0.00">
                  <c:v>73.173999999999978</c:v>
                </c:pt>
                <c:pt idx="13074" formatCode="0.00">
                  <c:v>73.182000000000002</c:v>
                </c:pt>
                <c:pt idx="13075" formatCode="0.00">
                  <c:v>73.194000000000003</c:v>
                </c:pt>
                <c:pt idx="13076" formatCode="0.00">
                  <c:v>73.203999999999994</c:v>
                </c:pt>
                <c:pt idx="13077" formatCode="0.00">
                  <c:v>73.198999999999998</c:v>
                </c:pt>
                <c:pt idx="13078" formatCode="0.00">
                  <c:v>73.212999999999994</c:v>
                </c:pt>
                <c:pt idx="13079" formatCode="0.00">
                  <c:v>73.212000000000003</c:v>
                </c:pt>
                <c:pt idx="13080" formatCode="0.00">
                  <c:v>73.203000000000003</c:v>
                </c:pt>
                <c:pt idx="13081" formatCode="0.00">
                  <c:v>73.215000000000003</c:v>
                </c:pt>
                <c:pt idx="13082" formatCode="0.00">
                  <c:v>73.209999999999994</c:v>
                </c:pt>
                <c:pt idx="13083" formatCode="0.00">
                  <c:v>73.221000000000004</c:v>
                </c:pt>
                <c:pt idx="13084" formatCode="0.00">
                  <c:v>73.209000000000003</c:v>
                </c:pt>
                <c:pt idx="13085" formatCode="0.00">
                  <c:v>73.206999999999994</c:v>
                </c:pt>
                <c:pt idx="13086" formatCode="0.00">
                  <c:v>73.209999999999994</c:v>
                </c:pt>
                <c:pt idx="13087" formatCode="0.00">
                  <c:v>73.209999999999994</c:v>
                </c:pt>
                <c:pt idx="13088" formatCode="0.00">
                  <c:v>73.217000000000027</c:v>
                </c:pt>
                <c:pt idx="13089" formatCode="0.00">
                  <c:v>73.206999999999994</c:v>
                </c:pt>
                <c:pt idx="13090" formatCode="0.00">
                  <c:v>73.197999999999993</c:v>
                </c:pt>
                <c:pt idx="13091" formatCode="0.00">
                  <c:v>73.195999999999998</c:v>
                </c:pt>
                <c:pt idx="13092" formatCode="0.00">
                  <c:v>73.197000000000003</c:v>
                </c:pt>
                <c:pt idx="13093" formatCode="0.00">
                  <c:v>73.194000000000003</c:v>
                </c:pt>
                <c:pt idx="13094" formatCode="0.00">
                  <c:v>73.182999999999979</c:v>
                </c:pt>
                <c:pt idx="13095" formatCode="0.00">
                  <c:v>73.186999999999998</c:v>
                </c:pt>
                <c:pt idx="13096" formatCode="0.00">
                  <c:v>73.182000000000002</c:v>
                </c:pt>
                <c:pt idx="13097" formatCode="0.00">
                  <c:v>73.185000000000002</c:v>
                </c:pt>
                <c:pt idx="13098" formatCode="0.00">
                  <c:v>73.178999999999988</c:v>
                </c:pt>
                <c:pt idx="13099" formatCode="0.00">
                  <c:v>73.171999999999983</c:v>
                </c:pt>
                <c:pt idx="13100" formatCode="0.00">
                  <c:v>73.168999999999983</c:v>
                </c:pt>
                <c:pt idx="13101" formatCode="0.00">
                  <c:v>73.174999999999983</c:v>
                </c:pt>
                <c:pt idx="13102" formatCode="0.00">
                  <c:v>73.170999999999978</c:v>
                </c:pt>
                <c:pt idx="13103" formatCode="0.00">
                  <c:v>73.168999999999983</c:v>
                </c:pt>
                <c:pt idx="13104" formatCode="0.00">
                  <c:v>73.168999999999983</c:v>
                </c:pt>
                <c:pt idx="13105" formatCode="0.00">
                  <c:v>73.164999999999992</c:v>
                </c:pt>
                <c:pt idx="13106" formatCode="0.00">
                  <c:v>73.182999999999979</c:v>
                </c:pt>
                <c:pt idx="13107" formatCode="0.00">
                  <c:v>73.170999999999978</c:v>
                </c:pt>
                <c:pt idx="13108" formatCode="0.00">
                  <c:v>73.179999999999978</c:v>
                </c:pt>
                <c:pt idx="13109" formatCode="0.00">
                  <c:v>73.185999999999979</c:v>
                </c:pt>
                <c:pt idx="13110" formatCode="0.00">
                  <c:v>73.182000000000002</c:v>
                </c:pt>
                <c:pt idx="13111" formatCode="0.00">
                  <c:v>73.191999999999993</c:v>
                </c:pt>
                <c:pt idx="13112" formatCode="0.00">
                  <c:v>73.195999999999998</c:v>
                </c:pt>
                <c:pt idx="13113" formatCode="0.00">
                  <c:v>73.186999999999998</c:v>
                </c:pt>
                <c:pt idx="13114" formatCode="0.00">
                  <c:v>73.185999999999979</c:v>
                </c:pt>
                <c:pt idx="13115" formatCode="0.00">
                  <c:v>73.185999999999979</c:v>
                </c:pt>
                <c:pt idx="13116" formatCode="0.00">
                  <c:v>73.19</c:v>
                </c:pt>
                <c:pt idx="13117" formatCode="0.00">
                  <c:v>73.191000000000003</c:v>
                </c:pt>
                <c:pt idx="13118" formatCode="0.00">
                  <c:v>73.191999999999993</c:v>
                </c:pt>
                <c:pt idx="13119" formatCode="0.00">
                  <c:v>73.185999999999979</c:v>
                </c:pt>
                <c:pt idx="13120" formatCode="0.00">
                  <c:v>73.186999999999998</c:v>
                </c:pt>
                <c:pt idx="13121" formatCode="0.00">
                  <c:v>73.169999999999987</c:v>
                </c:pt>
                <c:pt idx="13122" formatCode="0.00">
                  <c:v>73.164000000000001</c:v>
                </c:pt>
                <c:pt idx="13123" formatCode="0.00">
                  <c:v>73.167000000000002</c:v>
                </c:pt>
                <c:pt idx="13124" formatCode="0.00">
                  <c:v>73.170999999999978</c:v>
                </c:pt>
                <c:pt idx="13125" formatCode="0.00">
                  <c:v>73.152999999999949</c:v>
                </c:pt>
                <c:pt idx="13126" formatCode="0.00">
                  <c:v>73.169999999999987</c:v>
                </c:pt>
                <c:pt idx="13127" formatCode="0.00">
                  <c:v>73.170999999999978</c:v>
                </c:pt>
                <c:pt idx="13128" formatCode="0.00">
                  <c:v>73.168999999999983</c:v>
                </c:pt>
                <c:pt idx="13129" formatCode="0.00">
                  <c:v>73.171999999999983</c:v>
                </c:pt>
                <c:pt idx="13130" formatCode="0.00">
                  <c:v>73.165999999999983</c:v>
                </c:pt>
                <c:pt idx="13131" formatCode="0.00">
                  <c:v>73.174999999999983</c:v>
                </c:pt>
                <c:pt idx="13132" formatCode="0.00">
                  <c:v>73.176999999999978</c:v>
                </c:pt>
                <c:pt idx="13133" formatCode="0.00">
                  <c:v>73.179999999999978</c:v>
                </c:pt>
                <c:pt idx="13134" formatCode="0.00">
                  <c:v>73.19</c:v>
                </c:pt>
                <c:pt idx="13135" formatCode="0.00">
                  <c:v>73.188000000000002</c:v>
                </c:pt>
                <c:pt idx="13136" formatCode="0.00">
                  <c:v>73.197000000000003</c:v>
                </c:pt>
                <c:pt idx="13137" formatCode="0.00">
                  <c:v>73.194999999999993</c:v>
                </c:pt>
                <c:pt idx="13138" formatCode="0.00">
                  <c:v>73.208000000000013</c:v>
                </c:pt>
                <c:pt idx="13139" formatCode="0.00">
                  <c:v>73.203999999999994</c:v>
                </c:pt>
                <c:pt idx="13140" formatCode="0.00">
                  <c:v>73.218000000000004</c:v>
                </c:pt>
                <c:pt idx="13141" formatCode="0.00">
                  <c:v>73.218000000000004</c:v>
                </c:pt>
                <c:pt idx="13142" formatCode="0.00">
                  <c:v>73.221000000000004</c:v>
                </c:pt>
                <c:pt idx="13143" formatCode="0.00">
                  <c:v>73.224000000000004</c:v>
                </c:pt>
                <c:pt idx="13144" formatCode="0.00">
                  <c:v>73.227000000000004</c:v>
                </c:pt>
                <c:pt idx="13145" formatCode="0.00">
                  <c:v>73.225999999999999</c:v>
                </c:pt>
                <c:pt idx="13146" formatCode="0.00">
                  <c:v>73.225999999999999</c:v>
                </c:pt>
                <c:pt idx="13147" formatCode="0.00">
                  <c:v>73.232000000000014</c:v>
                </c:pt>
                <c:pt idx="13148" formatCode="0.00">
                  <c:v>73.232000000000014</c:v>
                </c:pt>
                <c:pt idx="13149" formatCode="0.00">
                  <c:v>73.238</c:v>
                </c:pt>
                <c:pt idx="13150" formatCode="0.00">
                  <c:v>73.245999999999995</c:v>
                </c:pt>
                <c:pt idx="13151" formatCode="0.00">
                  <c:v>73.25</c:v>
                </c:pt>
                <c:pt idx="13152" formatCode="0.00">
                  <c:v>73.256</c:v>
                </c:pt>
                <c:pt idx="13153" formatCode="0.00">
                  <c:v>73.254999999999995</c:v>
                </c:pt>
                <c:pt idx="13154" formatCode="0.00">
                  <c:v>73.256</c:v>
                </c:pt>
                <c:pt idx="13155" formatCode="0.00">
                  <c:v>73.260999999999996</c:v>
                </c:pt>
                <c:pt idx="13156" formatCode="0.00">
                  <c:v>73.241000000000085</c:v>
                </c:pt>
                <c:pt idx="13157" formatCode="0.00">
                  <c:v>73.244000000000085</c:v>
                </c:pt>
                <c:pt idx="13158" formatCode="0.00">
                  <c:v>73.239000000000004</c:v>
                </c:pt>
                <c:pt idx="13159" formatCode="0.00">
                  <c:v>73.233000000000004</c:v>
                </c:pt>
                <c:pt idx="13160" formatCode="0.00">
                  <c:v>73.238</c:v>
                </c:pt>
                <c:pt idx="13161" formatCode="0.00">
                  <c:v>73.227000000000004</c:v>
                </c:pt>
                <c:pt idx="13162" formatCode="0.00">
                  <c:v>73.23</c:v>
                </c:pt>
                <c:pt idx="13163" formatCode="0.00">
                  <c:v>73.227000000000004</c:v>
                </c:pt>
                <c:pt idx="13164" formatCode="0.00">
                  <c:v>73.232000000000014</c:v>
                </c:pt>
                <c:pt idx="13165" formatCode="0.00">
                  <c:v>73.242000000000004</c:v>
                </c:pt>
                <c:pt idx="13166" formatCode="0.00">
                  <c:v>73.232000000000014</c:v>
                </c:pt>
                <c:pt idx="13167" formatCode="0.00">
                  <c:v>73.233999999999995</c:v>
                </c:pt>
                <c:pt idx="13168" formatCode="0.00">
                  <c:v>73.230999999999995</c:v>
                </c:pt>
                <c:pt idx="13169" formatCode="0.00">
                  <c:v>73.236000000000004</c:v>
                </c:pt>
                <c:pt idx="13170" formatCode="0.00">
                  <c:v>73.236000000000004</c:v>
                </c:pt>
                <c:pt idx="13171" formatCode="0.00">
                  <c:v>73.236000000000004</c:v>
                </c:pt>
                <c:pt idx="13172" formatCode="0.00">
                  <c:v>72.717000000000027</c:v>
                </c:pt>
              </c:numCache>
            </c:numRef>
          </c:yVal>
        </c:ser>
        <c:ser>
          <c:idx val="1"/>
          <c:order val="1"/>
          <c:tx>
            <c:strRef>
              <c:f>'02-092012'!$D$2</c:f>
              <c:strCache>
                <c:ptCount val="1"/>
                <c:pt idx="0">
                  <c:v>PZ-1</c:v>
                </c:pt>
              </c:strCache>
            </c:strRef>
          </c:tx>
          <c:spPr>
            <a:ln w="28575">
              <a:noFill/>
            </a:ln>
          </c:spPr>
          <c:marker>
            <c:symbol val="square"/>
            <c:size val="5"/>
            <c:spPr>
              <a:solidFill>
                <a:srgbClr val="FF00FF"/>
              </a:solidFill>
              <a:ln>
                <a:solidFill>
                  <a:srgbClr val="FF00FF"/>
                </a:solidFill>
                <a:prstDash val="solid"/>
              </a:ln>
            </c:spPr>
          </c:marker>
          <c:xVal>
            <c:numRef>
              <c:f>'02-092012'!$B$3:$B$13175</c:f>
              <c:numCache>
                <c:formatCode>m/d/yyyy\ h:mm</c:formatCode>
                <c:ptCount val="13173"/>
                <c:pt idx="0">
                  <c:v>40973.624999999993</c:v>
                </c:pt>
                <c:pt idx="1">
                  <c:v>40973.638888888891</c:v>
                </c:pt>
                <c:pt idx="2">
                  <c:v>40973.652777777781</c:v>
                </c:pt>
                <c:pt idx="3">
                  <c:v>40973.666666666613</c:v>
                </c:pt>
                <c:pt idx="4">
                  <c:v>40973.680555555562</c:v>
                </c:pt>
                <c:pt idx="5">
                  <c:v>40973.694444444445</c:v>
                </c:pt>
                <c:pt idx="6">
                  <c:v>40973.708333333336</c:v>
                </c:pt>
                <c:pt idx="7">
                  <c:v>40973.722222222204</c:v>
                </c:pt>
                <c:pt idx="8">
                  <c:v>40973.736111111066</c:v>
                </c:pt>
                <c:pt idx="9">
                  <c:v>40973.75</c:v>
                </c:pt>
                <c:pt idx="10">
                  <c:v>40973.763888888876</c:v>
                </c:pt>
                <c:pt idx="11">
                  <c:v>40973.777777777774</c:v>
                </c:pt>
                <c:pt idx="12">
                  <c:v>40973.791666666577</c:v>
                </c:pt>
                <c:pt idx="13">
                  <c:v>40973.805555555562</c:v>
                </c:pt>
                <c:pt idx="14">
                  <c:v>40973.819444444496</c:v>
                </c:pt>
                <c:pt idx="15">
                  <c:v>40973.833333333336</c:v>
                </c:pt>
                <c:pt idx="16">
                  <c:v>40973.847222222219</c:v>
                </c:pt>
                <c:pt idx="17">
                  <c:v>40973.861111111066</c:v>
                </c:pt>
                <c:pt idx="18">
                  <c:v>40973.875</c:v>
                </c:pt>
                <c:pt idx="19">
                  <c:v>40973.888888888956</c:v>
                </c:pt>
                <c:pt idx="20">
                  <c:v>40973.902777777781</c:v>
                </c:pt>
                <c:pt idx="21">
                  <c:v>40973.916666666664</c:v>
                </c:pt>
                <c:pt idx="22">
                  <c:v>40973.930555555562</c:v>
                </c:pt>
                <c:pt idx="23">
                  <c:v>40973.944444444496</c:v>
                </c:pt>
                <c:pt idx="24">
                  <c:v>40973.958333333343</c:v>
                </c:pt>
                <c:pt idx="25">
                  <c:v>40973.972222222219</c:v>
                </c:pt>
                <c:pt idx="26">
                  <c:v>40973.986111111109</c:v>
                </c:pt>
                <c:pt idx="27">
                  <c:v>40974</c:v>
                </c:pt>
                <c:pt idx="28">
                  <c:v>40974.013888888891</c:v>
                </c:pt>
                <c:pt idx="29">
                  <c:v>40974.027777777774</c:v>
                </c:pt>
                <c:pt idx="30">
                  <c:v>40974.041666666613</c:v>
                </c:pt>
                <c:pt idx="31">
                  <c:v>40974.055555555562</c:v>
                </c:pt>
                <c:pt idx="32">
                  <c:v>40974.069444444445</c:v>
                </c:pt>
                <c:pt idx="33">
                  <c:v>40974.083333333336</c:v>
                </c:pt>
                <c:pt idx="34">
                  <c:v>40974.097222222204</c:v>
                </c:pt>
                <c:pt idx="35">
                  <c:v>40974.111111111066</c:v>
                </c:pt>
                <c:pt idx="36">
                  <c:v>40974.124999999993</c:v>
                </c:pt>
                <c:pt idx="37">
                  <c:v>40974.138888888891</c:v>
                </c:pt>
                <c:pt idx="38">
                  <c:v>40974.152777777781</c:v>
                </c:pt>
                <c:pt idx="39">
                  <c:v>40974.166666666613</c:v>
                </c:pt>
                <c:pt idx="40">
                  <c:v>40974.180555555562</c:v>
                </c:pt>
                <c:pt idx="41">
                  <c:v>40974.194444444445</c:v>
                </c:pt>
                <c:pt idx="42">
                  <c:v>40974.208333333336</c:v>
                </c:pt>
                <c:pt idx="43">
                  <c:v>40974.222222222204</c:v>
                </c:pt>
                <c:pt idx="44">
                  <c:v>40974.236111111066</c:v>
                </c:pt>
                <c:pt idx="45">
                  <c:v>40974.25</c:v>
                </c:pt>
                <c:pt idx="46">
                  <c:v>40974.263888888876</c:v>
                </c:pt>
                <c:pt idx="47">
                  <c:v>40974.277777777774</c:v>
                </c:pt>
                <c:pt idx="48">
                  <c:v>40974.291666666577</c:v>
                </c:pt>
                <c:pt idx="49">
                  <c:v>40974.305555555562</c:v>
                </c:pt>
                <c:pt idx="50">
                  <c:v>40974.319444444496</c:v>
                </c:pt>
                <c:pt idx="51">
                  <c:v>40974.333333333336</c:v>
                </c:pt>
                <c:pt idx="52">
                  <c:v>40974.347222222219</c:v>
                </c:pt>
                <c:pt idx="53">
                  <c:v>40974.361111111066</c:v>
                </c:pt>
                <c:pt idx="54">
                  <c:v>40974.375</c:v>
                </c:pt>
                <c:pt idx="55">
                  <c:v>40974.388888888956</c:v>
                </c:pt>
                <c:pt idx="56">
                  <c:v>40974.402777777781</c:v>
                </c:pt>
                <c:pt idx="57">
                  <c:v>40974.416666666664</c:v>
                </c:pt>
                <c:pt idx="58">
                  <c:v>40974.430555555562</c:v>
                </c:pt>
                <c:pt idx="59">
                  <c:v>40974.444444444496</c:v>
                </c:pt>
                <c:pt idx="60">
                  <c:v>40974.458333333343</c:v>
                </c:pt>
                <c:pt idx="61">
                  <c:v>40974.472222222219</c:v>
                </c:pt>
                <c:pt idx="62">
                  <c:v>40974.486111111109</c:v>
                </c:pt>
                <c:pt idx="63">
                  <c:v>40974.5</c:v>
                </c:pt>
                <c:pt idx="64">
                  <c:v>40974.513888888891</c:v>
                </c:pt>
                <c:pt idx="65">
                  <c:v>40974.527777777774</c:v>
                </c:pt>
                <c:pt idx="66">
                  <c:v>40974.541666666613</c:v>
                </c:pt>
                <c:pt idx="67">
                  <c:v>40974.555555555562</c:v>
                </c:pt>
                <c:pt idx="68">
                  <c:v>40974.569444444445</c:v>
                </c:pt>
                <c:pt idx="69">
                  <c:v>40974.583333333336</c:v>
                </c:pt>
                <c:pt idx="70">
                  <c:v>40974.597222222204</c:v>
                </c:pt>
                <c:pt idx="71">
                  <c:v>40974.611111111066</c:v>
                </c:pt>
                <c:pt idx="72">
                  <c:v>40974.624999999993</c:v>
                </c:pt>
                <c:pt idx="73">
                  <c:v>40974.638888888891</c:v>
                </c:pt>
                <c:pt idx="74">
                  <c:v>40974.652777777781</c:v>
                </c:pt>
                <c:pt idx="75">
                  <c:v>40974.666666666613</c:v>
                </c:pt>
                <c:pt idx="76">
                  <c:v>40974.680555555562</c:v>
                </c:pt>
                <c:pt idx="77">
                  <c:v>40974.694444444445</c:v>
                </c:pt>
                <c:pt idx="78">
                  <c:v>40974.708333333336</c:v>
                </c:pt>
                <c:pt idx="79">
                  <c:v>40974.722222222204</c:v>
                </c:pt>
                <c:pt idx="80">
                  <c:v>40974.736111111066</c:v>
                </c:pt>
                <c:pt idx="81">
                  <c:v>40974.75</c:v>
                </c:pt>
                <c:pt idx="82">
                  <c:v>40974.763888888876</c:v>
                </c:pt>
                <c:pt idx="83">
                  <c:v>40974.777777777774</c:v>
                </c:pt>
                <c:pt idx="84">
                  <c:v>40974.791666666577</c:v>
                </c:pt>
                <c:pt idx="85">
                  <c:v>40974.805555555562</c:v>
                </c:pt>
                <c:pt idx="86">
                  <c:v>40974.819444444496</c:v>
                </c:pt>
                <c:pt idx="87">
                  <c:v>40974.833333333336</c:v>
                </c:pt>
                <c:pt idx="88">
                  <c:v>40974.847222222219</c:v>
                </c:pt>
                <c:pt idx="89">
                  <c:v>40974.861111111066</c:v>
                </c:pt>
                <c:pt idx="90">
                  <c:v>40974.875</c:v>
                </c:pt>
                <c:pt idx="91">
                  <c:v>40974.888888888956</c:v>
                </c:pt>
                <c:pt idx="92">
                  <c:v>40974.902777777781</c:v>
                </c:pt>
                <c:pt idx="93">
                  <c:v>40974.916666666664</c:v>
                </c:pt>
                <c:pt idx="94">
                  <c:v>40974.930555555562</c:v>
                </c:pt>
                <c:pt idx="95">
                  <c:v>40974.944444444496</c:v>
                </c:pt>
                <c:pt idx="96">
                  <c:v>40974.958333333343</c:v>
                </c:pt>
                <c:pt idx="97">
                  <c:v>40974.972222222219</c:v>
                </c:pt>
                <c:pt idx="98">
                  <c:v>40974.986111111109</c:v>
                </c:pt>
                <c:pt idx="99">
                  <c:v>40975</c:v>
                </c:pt>
                <c:pt idx="100">
                  <c:v>40975.013888888891</c:v>
                </c:pt>
                <c:pt idx="101">
                  <c:v>40975.027777777774</c:v>
                </c:pt>
                <c:pt idx="102">
                  <c:v>40975.041666666613</c:v>
                </c:pt>
                <c:pt idx="103">
                  <c:v>40975.055555555562</c:v>
                </c:pt>
                <c:pt idx="104">
                  <c:v>40975.069444444445</c:v>
                </c:pt>
                <c:pt idx="105">
                  <c:v>40975.083333333336</c:v>
                </c:pt>
                <c:pt idx="106">
                  <c:v>40975.097222222204</c:v>
                </c:pt>
                <c:pt idx="107">
                  <c:v>40975.111111111066</c:v>
                </c:pt>
                <c:pt idx="108">
                  <c:v>40975.124999999993</c:v>
                </c:pt>
                <c:pt idx="109">
                  <c:v>40975.138888888891</c:v>
                </c:pt>
                <c:pt idx="110">
                  <c:v>40975.152777777781</c:v>
                </c:pt>
                <c:pt idx="111">
                  <c:v>40975.166666666613</c:v>
                </c:pt>
                <c:pt idx="112">
                  <c:v>40975.180555555562</c:v>
                </c:pt>
                <c:pt idx="113">
                  <c:v>40975.194444444445</c:v>
                </c:pt>
                <c:pt idx="114">
                  <c:v>40975.208333333336</c:v>
                </c:pt>
                <c:pt idx="115">
                  <c:v>40975.222222222204</c:v>
                </c:pt>
                <c:pt idx="116">
                  <c:v>40975.236111111066</c:v>
                </c:pt>
                <c:pt idx="117">
                  <c:v>40975.25</c:v>
                </c:pt>
                <c:pt idx="118">
                  <c:v>40975.263888888876</c:v>
                </c:pt>
                <c:pt idx="119">
                  <c:v>40975.277777777774</c:v>
                </c:pt>
                <c:pt idx="120">
                  <c:v>40975.291666666577</c:v>
                </c:pt>
                <c:pt idx="121">
                  <c:v>40975.305555555562</c:v>
                </c:pt>
                <c:pt idx="122">
                  <c:v>40975.319444444496</c:v>
                </c:pt>
                <c:pt idx="123">
                  <c:v>40975.333333333336</c:v>
                </c:pt>
                <c:pt idx="124">
                  <c:v>40975.347222222219</c:v>
                </c:pt>
                <c:pt idx="125">
                  <c:v>40975.361111111066</c:v>
                </c:pt>
                <c:pt idx="126">
                  <c:v>40975.375</c:v>
                </c:pt>
                <c:pt idx="127">
                  <c:v>40975.388888888956</c:v>
                </c:pt>
                <c:pt idx="128">
                  <c:v>40975.402777777781</c:v>
                </c:pt>
                <c:pt idx="129">
                  <c:v>40975.416666666664</c:v>
                </c:pt>
                <c:pt idx="130">
                  <c:v>40975.430555555562</c:v>
                </c:pt>
                <c:pt idx="131">
                  <c:v>40975.444444444496</c:v>
                </c:pt>
                <c:pt idx="132">
                  <c:v>40975.458333333343</c:v>
                </c:pt>
                <c:pt idx="133">
                  <c:v>40975.472222222219</c:v>
                </c:pt>
                <c:pt idx="134">
                  <c:v>40975.486111111109</c:v>
                </c:pt>
                <c:pt idx="135">
                  <c:v>40975.5</c:v>
                </c:pt>
                <c:pt idx="136">
                  <c:v>40975.513888888891</c:v>
                </c:pt>
                <c:pt idx="137">
                  <c:v>40975.527777777774</c:v>
                </c:pt>
                <c:pt idx="138">
                  <c:v>40975.541666666613</c:v>
                </c:pt>
                <c:pt idx="139">
                  <c:v>40975.555555555562</c:v>
                </c:pt>
                <c:pt idx="140">
                  <c:v>40975.569444444445</c:v>
                </c:pt>
                <c:pt idx="141">
                  <c:v>40975.583333333336</c:v>
                </c:pt>
                <c:pt idx="142">
                  <c:v>40975.597222222204</c:v>
                </c:pt>
                <c:pt idx="143">
                  <c:v>40975.611111111066</c:v>
                </c:pt>
                <c:pt idx="144">
                  <c:v>40975.624999999993</c:v>
                </c:pt>
                <c:pt idx="145">
                  <c:v>40975.638888888891</c:v>
                </c:pt>
                <c:pt idx="146">
                  <c:v>40975.652777777781</c:v>
                </c:pt>
                <c:pt idx="147">
                  <c:v>40975.666666666613</c:v>
                </c:pt>
                <c:pt idx="148">
                  <c:v>40975.680555555562</c:v>
                </c:pt>
                <c:pt idx="149">
                  <c:v>40975.694444444445</c:v>
                </c:pt>
                <c:pt idx="150">
                  <c:v>40975.708333333336</c:v>
                </c:pt>
                <c:pt idx="151">
                  <c:v>40975.722222222204</c:v>
                </c:pt>
                <c:pt idx="152">
                  <c:v>40975.736111111066</c:v>
                </c:pt>
                <c:pt idx="153">
                  <c:v>40975.75</c:v>
                </c:pt>
                <c:pt idx="154">
                  <c:v>40975.763888888876</c:v>
                </c:pt>
                <c:pt idx="155">
                  <c:v>40975.777777777774</c:v>
                </c:pt>
                <c:pt idx="156">
                  <c:v>40975.791666666577</c:v>
                </c:pt>
                <c:pt idx="157">
                  <c:v>40975.805555555562</c:v>
                </c:pt>
                <c:pt idx="158">
                  <c:v>40975.819444444496</c:v>
                </c:pt>
                <c:pt idx="159">
                  <c:v>40975.833333333336</c:v>
                </c:pt>
                <c:pt idx="160">
                  <c:v>40975.847222222219</c:v>
                </c:pt>
                <c:pt idx="161">
                  <c:v>40975.861111111066</c:v>
                </c:pt>
                <c:pt idx="162">
                  <c:v>40975.875</c:v>
                </c:pt>
                <c:pt idx="163">
                  <c:v>40975.888888888956</c:v>
                </c:pt>
                <c:pt idx="164">
                  <c:v>40975.902777777781</c:v>
                </c:pt>
                <c:pt idx="165">
                  <c:v>40975.916666666664</c:v>
                </c:pt>
                <c:pt idx="166">
                  <c:v>40975.930555555562</c:v>
                </c:pt>
                <c:pt idx="167">
                  <c:v>40975.944444444496</c:v>
                </c:pt>
                <c:pt idx="168">
                  <c:v>40975.958333333343</c:v>
                </c:pt>
                <c:pt idx="169">
                  <c:v>40975.972222222219</c:v>
                </c:pt>
                <c:pt idx="170">
                  <c:v>40975.986111111109</c:v>
                </c:pt>
                <c:pt idx="171">
                  <c:v>40976</c:v>
                </c:pt>
                <c:pt idx="172">
                  <c:v>40976.013888888891</c:v>
                </c:pt>
                <c:pt idx="173">
                  <c:v>40976.027777777774</c:v>
                </c:pt>
                <c:pt idx="174">
                  <c:v>40976.041666666613</c:v>
                </c:pt>
                <c:pt idx="175">
                  <c:v>40976.055555555562</c:v>
                </c:pt>
                <c:pt idx="176">
                  <c:v>40976.069444444445</c:v>
                </c:pt>
                <c:pt idx="177">
                  <c:v>40976.083333333336</c:v>
                </c:pt>
                <c:pt idx="178">
                  <c:v>40976.097222222204</c:v>
                </c:pt>
                <c:pt idx="179">
                  <c:v>40976.111111111066</c:v>
                </c:pt>
                <c:pt idx="180">
                  <c:v>40976.124999999993</c:v>
                </c:pt>
                <c:pt idx="181">
                  <c:v>40976.138888888891</c:v>
                </c:pt>
                <c:pt idx="182">
                  <c:v>40976.152777777781</c:v>
                </c:pt>
                <c:pt idx="183">
                  <c:v>40976.166666666613</c:v>
                </c:pt>
                <c:pt idx="184">
                  <c:v>40976.180555555562</c:v>
                </c:pt>
                <c:pt idx="185">
                  <c:v>40976.194444444445</c:v>
                </c:pt>
                <c:pt idx="186">
                  <c:v>40976.208333333336</c:v>
                </c:pt>
                <c:pt idx="187">
                  <c:v>40976.222222222204</c:v>
                </c:pt>
                <c:pt idx="188">
                  <c:v>40976.236111111066</c:v>
                </c:pt>
                <c:pt idx="189">
                  <c:v>40976.25</c:v>
                </c:pt>
                <c:pt idx="190">
                  <c:v>40976.263888888876</c:v>
                </c:pt>
                <c:pt idx="191">
                  <c:v>40976.277777777774</c:v>
                </c:pt>
                <c:pt idx="192">
                  <c:v>40976.291666666577</c:v>
                </c:pt>
                <c:pt idx="193">
                  <c:v>40976.305555555562</c:v>
                </c:pt>
                <c:pt idx="194">
                  <c:v>40976.319444444496</c:v>
                </c:pt>
                <c:pt idx="195">
                  <c:v>40976.333333333336</c:v>
                </c:pt>
                <c:pt idx="196">
                  <c:v>40976.347222222219</c:v>
                </c:pt>
                <c:pt idx="197">
                  <c:v>40976.361111111066</c:v>
                </c:pt>
                <c:pt idx="198">
                  <c:v>40976.375</c:v>
                </c:pt>
                <c:pt idx="199">
                  <c:v>40976.388888888956</c:v>
                </c:pt>
                <c:pt idx="200">
                  <c:v>40976.402777777781</c:v>
                </c:pt>
                <c:pt idx="201">
                  <c:v>40976.416666666664</c:v>
                </c:pt>
                <c:pt idx="202">
                  <c:v>40976.430555555562</c:v>
                </c:pt>
                <c:pt idx="203">
                  <c:v>40976.444444444496</c:v>
                </c:pt>
                <c:pt idx="204">
                  <c:v>40976.458333333343</c:v>
                </c:pt>
                <c:pt idx="205">
                  <c:v>40976.472222222219</c:v>
                </c:pt>
                <c:pt idx="206">
                  <c:v>40976.486111111109</c:v>
                </c:pt>
                <c:pt idx="207">
                  <c:v>40976.5</c:v>
                </c:pt>
                <c:pt idx="208">
                  <c:v>40976.513888888891</c:v>
                </c:pt>
                <c:pt idx="209">
                  <c:v>40976.527777777774</c:v>
                </c:pt>
                <c:pt idx="210">
                  <c:v>40976.541666666613</c:v>
                </c:pt>
                <c:pt idx="211">
                  <c:v>40976.555555555562</c:v>
                </c:pt>
                <c:pt idx="212">
                  <c:v>40976.569444444445</c:v>
                </c:pt>
                <c:pt idx="213">
                  <c:v>40976.583333333336</c:v>
                </c:pt>
                <c:pt idx="214">
                  <c:v>40976.597222222204</c:v>
                </c:pt>
                <c:pt idx="215">
                  <c:v>40976.611111111066</c:v>
                </c:pt>
                <c:pt idx="216">
                  <c:v>40976.624999999993</c:v>
                </c:pt>
                <c:pt idx="217">
                  <c:v>40976.638888888891</c:v>
                </c:pt>
                <c:pt idx="218">
                  <c:v>40976.652777777781</c:v>
                </c:pt>
                <c:pt idx="219">
                  <c:v>40976.666666666613</c:v>
                </c:pt>
                <c:pt idx="220">
                  <c:v>40976.680555555562</c:v>
                </c:pt>
                <c:pt idx="221">
                  <c:v>40976.694444444445</c:v>
                </c:pt>
                <c:pt idx="222">
                  <c:v>40976.708333333336</c:v>
                </c:pt>
                <c:pt idx="223">
                  <c:v>40976.722222222204</c:v>
                </c:pt>
                <c:pt idx="224">
                  <c:v>40976.736111111066</c:v>
                </c:pt>
                <c:pt idx="225">
                  <c:v>40976.75</c:v>
                </c:pt>
                <c:pt idx="226">
                  <c:v>40976.763888888876</c:v>
                </c:pt>
                <c:pt idx="227">
                  <c:v>40976.777777777774</c:v>
                </c:pt>
                <c:pt idx="228">
                  <c:v>40976.791666666577</c:v>
                </c:pt>
                <c:pt idx="229">
                  <c:v>40976.805555555562</c:v>
                </c:pt>
                <c:pt idx="230">
                  <c:v>40976.819444444496</c:v>
                </c:pt>
                <c:pt idx="231">
                  <c:v>40976.833333333336</c:v>
                </c:pt>
                <c:pt idx="232">
                  <c:v>40976.847222222219</c:v>
                </c:pt>
                <c:pt idx="233">
                  <c:v>40976.861111111066</c:v>
                </c:pt>
                <c:pt idx="234">
                  <c:v>40976.875</c:v>
                </c:pt>
                <c:pt idx="235">
                  <c:v>40976.888888888956</c:v>
                </c:pt>
                <c:pt idx="236">
                  <c:v>40976.902777777781</c:v>
                </c:pt>
                <c:pt idx="237">
                  <c:v>40976.916666666664</c:v>
                </c:pt>
                <c:pt idx="238">
                  <c:v>40976.930555555562</c:v>
                </c:pt>
                <c:pt idx="239">
                  <c:v>40976.944444444496</c:v>
                </c:pt>
                <c:pt idx="240">
                  <c:v>40976.958333333343</c:v>
                </c:pt>
                <c:pt idx="241">
                  <c:v>40976.972222222219</c:v>
                </c:pt>
                <c:pt idx="242">
                  <c:v>40976.986111111109</c:v>
                </c:pt>
                <c:pt idx="243">
                  <c:v>40977</c:v>
                </c:pt>
                <c:pt idx="244">
                  <c:v>40977.013888888891</c:v>
                </c:pt>
                <c:pt idx="245">
                  <c:v>40977.027777777774</c:v>
                </c:pt>
                <c:pt idx="246">
                  <c:v>40977.041666666613</c:v>
                </c:pt>
                <c:pt idx="247">
                  <c:v>40977.055555555562</c:v>
                </c:pt>
                <c:pt idx="248">
                  <c:v>40977.069444444445</c:v>
                </c:pt>
                <c:pt idx="249">
                  <c:v>40977.083333333336</c:v>
                </c:pt>
                <c:pt idx="250">
                  <c:v>40977.097222222204</c:v>
                </c:pt>
                <c:pt idx="251">
                  <c:v>40977.111111111066</c:v>
                </c:pt>
                <c:pt idx="252">
                  <c:v>40977.124999999993</c:v>
                </c:pt>
                <c:pt idx="253">
                  <c:v>40977.138888888891</c:v>
                </c:pt>
                <c:pt idx="254">
                  <c:v>40977.152777777781</c:v>
                </c:pt>
                <c:pt idx="255">
                  <c:v>40977.166666666613</c:v>
                </c:pt>
                <c:pt idx="256">
                  <c:v>40977.180555555562</c:v>
                </c:pt>
                <c:pt idx="257">
                  <c:v>40977.194444444445</c:v>
                </c:pt>
                <c:pt idx="258">
                  <c:v>40977.208333333336</c:v>
                </c:pt>
                <c:pt idx="259">
                  <c:v>40977.222222222204</c:v>
                </c:pt>
                <c:pt idx="260">
                  <c:v>40977.236111111066</c:v>
                </c:pt>
                <c:pt idx="261">
                  <c:v>40977.25</c:v>
                </c:pt>
                <c:pt idx="262">
                  <c:v>40977.263888888876</c:v>
                </c:pt>
                <c:pt idx="263">
                  <c:v>40977.277777777774</c:v>
                </c:pt>
                <c:pt idx="264">
                  <c:v>40977.291666666577</c:v>
                </c:pt>
                <c:pt idx="265">
                  <c:v>40977.305555555562</c:v>
                </c:pt>
                <c:pt idx="266">
                  <c:v>40977.319444444496</c:v>
                </c:pt>
                <c:pt idx="267">
                  <c:v>40977.333333333336</c:v>
                </c:pt>
                <c:pt idx="268">
                  <c:v>40977.347222222219</c:v>
                </c:pt>
                <c:pt idx="269">
                  <c:v>40977.361111111066</c:v>
                </c:pt>
                <c:pt idx="270">
                  <c:v>40977.375</c:v>
                </c:pt>
                <c:pt idx="271">
                  <c:v>40977.388888888956</c:v>
                </c:pt>
                <c:pt idx="272">
                  <c:v>40977.402777777781</c:v>
                </c:pt>
                <c:pt idx="273">
                  <c:v>40977.416666666664</c:v>
                </c:pt>
                <c:pt idx="274">
                  <c:v>40977.430555555562</c:v>
                </c:pt>
                <c:pt idx="275">
                  <c:v>40977.444444444496</c:v>
                </c:pt>
                <c:pt idx="276">
                  <c:v>40977.458333333343</c:v>
                </c:pt>
                <c:pt idx="277">
                  <c:v>40977.472222222219</c:v>
                </c:pt>
                <c:pt idx="278">
                  <c:v>40977.486111111109</c:v>
                </c:pt>
                <c:pt idx="279">
                  <c:v>40977.5</c:v>
                </c:pt>
                <c:pt idx="280">
                  <c:v>40977.513888888891</c:v>
                </c:pt>
                <c:pt idx="281">
                  <c:v>40977.527777777774</c:v>
                </c:pt>
                <c:pt idx="282">
                  <c:v>40977.541666666613</c:v>
                </c:pt>
                <c:pt idx="283">
                  <c:v>40977.555555555562</c:v>
                </c:pt>
                <c:pt idx="284">
                  <c:v>40977.569444444445</c:v>
                </c:pt>
                <c:pt idx="285">
                  <c:v>40977.583333333336</c:v>
                </c:pt>
                <c:pt idx="286">
                  <c:v>40977.597222222204</c:v>
                </c:pt>
                <c:pt idx="287">
                  <c:v>40977.611111111066</c:v>
                </c:pt>
                <c:pt idx="288">
                  <c:v>40977.624999999993</c:v>
                </c:pt>
                <c:pt idx="289">
                  <c:v>40977.638888888891</c:v>
                </c:pt>
                <c:pt idx="290">
                  <c:v>40977.652777777781</c:v>
                </c:pt>
                <c:pt idx="291">
                  <c:v>40977.666666666613</c:v>
                </c:pt>
                <c:pt idx="292">
                  <c:v>40977.680555555562</c:v>
                </c:pt>
                <c:pt idx="293">
                  <c:v>40977.694444444445</c:v>
                </c:pt>
                <c:pt idx="294">
                  <c:v>40977.708333333336</c:v>
                </c:pt>
                <c:pt idx="295">
                  <c:v>40977.722222222204</c:v>
                </c:pt>
                <c:pt idx="296">
                  <c:v>40977.736111111066</c:v>
                </c:pt>
                <c:pt idx="297">
                  <c:v>40977.75</c:v>
                </c:pt>
                <c:pt idx="298">
                  <c:v>40977.763888888876</c:v>
                </c:pt>
                <c:pt idx="299">
                  <c:v>40977.777777777774</c:v>
                </c:pt>
                <c:pt idx="300">
                  <c:v>40977.791666666577</c:v>
                </c:pt>
                <c:pt idx="301">
                  <c:v>40977.805555555562</c:v>
                </c:pt>
                <c:pt idx="302">
                  <c:v>40977.819444444496</c:v>
                </c:pt>
                <c:pt idx="303">
                  <c:v>40977.833333333336</c:v>
                </c:pt>
                <c:pt idx="304">
                  <c:v>40977.847222222219</c:v>
                </c:pt>
                <c:pt idx="305">
                  <c:v>40977.861111111066</c:v>
                </c:pt>
                <c:pt idx="306">
                  <c:v>40977.875</c:v>
                </c:pt>
                <c:pt idx="307">
                  <c:v>40977.888888888956</c:v>
                </c:pt>
                <c:pt idx="308">
                  <c:v>40977.902777777781</c:v>
                </c:pt>
                <c:pt idx="309">
                  <c:v>40977.916666666664</c:v>
                </c:pt>
                <c:pt idx="310">
                  <c:v>40977.930555555562</c:v>
                </c:pt>
                <c:pt idx="311">
                  <c:v>40977.944444444496</c:v>
                </c:pt>
                <c:pt idx="312">
                  <c:v>40977.958333333343</c:v>
                </c:pt>
                <c:pt idx="313">
                  <c:v>40977.972222222219</c:v>
                </c:pt>
                <c:pt idx="314">
                  <c:v>40977.986111111109</c:v>
                </c:pt>
                <c:pt idx="315">
                  <c:v>40978</c:v>
                </c:pt>
                <c:pt idx="316">
                  <c:v>40978.013888888891</c:v>
                </c:pt>
                <c:pt idx="317">
                  <c:v>40978.027777777774</c:v>
                </c:pt>
                <c:pt idx="318">
                  <c:v>40978.041666666613</c:v>
                </c:pt>
                <c:pt idx="319">
                  <c:v>40978.055555555562</c:v>
                </c:pt>
                <c:pt idx="320">
                  <c:v>40978.069444444445</c:v>
                </c:pt>
                <c:pt idx="321">
                  <c:v>40978.083333333336</c:v>
                </c:pt>
                <c:pt idx="322">
                  <c:v>40978.097222222204</c:v>
                </c:pt>
                <c:pt idx="323">
                  <c:v>40978.111111111066</c:v>
                </c:pt>
                <c:pt idx="324">
                  <c:v>40978.124999999993</c:v>
                </c:pt>
                <c:pt idx="325">
                  <c:v>40978.138888888891</c:v>
                </c:pt>
                <c:pt idx="326">
                  <c:v>40978.152777777781</c:v>
                </c:pt>
                <c:pt idx="327">
                  <c:v>40978.166666666613</c:v>
                </c:pt>
                <c:pt idx="328">
                  <c:v>40978.180555555562</c:v>
                </c:pt>
                <c:pt idx="329">
                  <c:v>40978.194444444445</c:v>
                </c:pt>
                <c:pt idx="330">
                  <c:v>40978.208333333336</c:v>
                </c:pt>
                <c:pt idx="331">
                  <c:v>40978.222222222204</c:v>
                </c:pt>
                <c:pt idx="332">
                  <c:v>40978.236111111066</c:v>
                </c:pt>
                <c:pt idx="333">
                  <c:v>40978.25</c:v>
                </c:pt>
                <c:pt idx="334">
                  <c:v>40978.263888888876</c:v>
                </c:pt>
                <c:pt idx="335">
                  <c:v>40978.277777777774</c:v>
                </c:pt>
                <c:pt idx="336">
                  <c:v>40978.291666666577</c:v>
                </c:pt>
                <c:pt idx="337">
                  <c:v>40978.305555555562</c:v>
                </c:pt>
                <c:pt idx="338">
                  <c:v>40978.319444444496</c:v>
                </c:pt>
                <c:pt idx="339">
                  <c:v>40978.333333333336</c:v>
                </c:pt>
                <c:pt idx="340">
                  <c:v>40978.347222222219</c:v>
                </c:pt>
                <c:pt idx="341">
                  <c:v>40978.361111111066</c:v>
                </c:pt>
                <c:pt idx="342">
                  <c:v>40978.375</c:v>
                </c:pt>
                <c:pt idx="343">
                  <c:v>40978.388888888956</c:v>
                </c:pt>
                <c:pt idx="344">
                  <c:v>40978.402777777781</c:v>
                </c:pt>
                <c:pt idx="345">
                  <c:v>40978.416666666664</c:v>
                </c:pt>
                <c:pt idx="346">
                  <c:v>40978.430555555562</c:v>
                </c:pt>
                <c:pt idx="347">
                  <c:v>40978.444444444496</c:v>
                </c:pt>
                <c:pt idx="348">
                  <c:v>40978.458333333343</c:v>
                </c:pt>
                <c:pt idx="349">
                  <c:v>40978.472222222219</c:v>
                </c:pt>
                <c:pt idx="350">
                  <c:v>40978.486111111109</c:v>
                </c:pt>
                <c:pt idx="351">
                  <c:v>40978.5</c:v>
                </c:pt>
                <c:pt idx="352">
                  <c:v>40978.513888888891</c:v>
                </c:pt>
                <c:pt idx="353">
                  <c:v>40978.527777777774</c:v>
                </c:pt>
                <c:pt idx="354">
                  <c:v>40978.541666666613</c:v>
                </c:pt>
                <c:pt idx="355">
                  <c:v>40978.555555555562</c:v>
                </c:pt>
                <c:pt idx="356">
                  <c:v>40978.569444444445</c:v>
                </c:pt>
                <c:pt idx="357">
                  <c:v>40978.583333333336</c:v>
                </c:pt>
                <c:pt idx="358">
                  <c:v>40978.597222222204</c:v>
                </c:pt>
                <c:pt idx="359">
                  <c:v>40978.611111111066</c:v>
                </c:pt>
                <c:pt idx="360">
                  <c:v>40978.624999999993</c:v>
                </c:pt>
                <c:pt idx="361">
                  <c:v>40978.638888888891</c:v>
                </c:pt>
                <c:pt idx="362">
                  <c:v>40978.652777777781</c:v>
                </c:pt>
                <c:pt idx="363">
                  <c:v>40978.666666666613</c:v>
                </c:pt>
                <c:pt idx="364">
                  <c:v>40978.680555555562</c:v>
                </c:pt>
                <c:pt idx="365">
                  <c:v>40978.694444444445</c:v>
                </c:pt>
                <c:pt idx="366">
                  <c:v>40978.708333333336</c:v>
                </c:pt>
                <c:pt idx="367">
                  <c:v>40978.722222222204</c:v>
                </c:pt>
                <c:pt idx="368">
                  <c:v>40978.736111111066</c:v>
                </c:pt>
                <c:pt idx="369">
                  <c:v>40978.75</c:v>
                </c:pt>
                <c:pt idx="370">
                  <c:v>40978.763888888876</c:v>
                </c:pt>
                <c:pt idx="371">
                  <c:v>40978.777777777774</c:v>
                </c:pt>
                <c:pt idx="372">
                  <c:v>40978.791666666577</c:v>
                </c:pt>
                <c:pt idx="373">
                  <c:v>40978.805555555562</c:v>
                </c:pt>
                <c:pt idx="374">
                  <c:v>40978.819444444496</c:v>
                </c:pt>
                <c:pt idx="375">
                  <c:v>40978.833333333336</c:v>
                </c:pt>
                <c:pt idx="376">
                  <c:v>40978.847222222219</c:v>
                </c:pt>
                <c:pt idx="377">
                  <c:v>40978.861111111066</c:v>
                </c:pt>
                <c:pt idx="378">
                  <c:v>40978.875</c:v>
                </c:pt>
                <c:pt idx="379">
                  <c:v>40978.888888888956</c:v>
                </c:pt>
                <c:pt idx="380">
                  <c:v>40978.902777777781</c:v>
                </c:pt>
                <c:pt idx="381">
                  <c:v>40978.916666666664</c:v>
                </c:pt>
                <c:pt idx="382">
                  <c:v>40978.930555555562</c:v>
                </c:pt>
                <c:pt idx="383">
                  <c:v>40978.944444444496</c:v>
                </c:pt>
                <c:pt idx="384">
                  <c:v>40978.958333333343</c:v>
                </c:pt>
                <c:pt idx="385">
                  <c:v>40978.972222222219</c:v>
                </c:pt>
                <c:pt idx="386">
                  <c:v>40978.986111111109</c:v>
                </c:pt>
                <c:pt idx="387">
                  <c:v>40979</c:v>
                </c:pt>
                <c:pt idx="388">
                  <c:v>40979.013888888891</c:v>
                </c:pt>
                <c:pt idx="389">
                  <c:v>40979.027777777774</c:v>
                </c:pt>
                <c:pt idx="390">
                  <c:v>40979.041666666613</c:v>
                </c:pt>
                <c:pt idx="391">
                  <c:v>40979.055555555562</c:v>
                </c:pt>
                <c:pt idx="392">
                  <c:v>40979.069444444445</c:v>
                </c:pt>
                <c:pt idx="393">
                  <c:v>40979.083333333336</c:v>
                </c:pt>
                <c:pt idx="394">
                  <c:v>40979.097222222204</c:v>
                </c:pt>
                <c:pt idx="395">
                  <c:v>40979.111111111066</c:v>
                </c:pt>
                <c:pt idx="396">
                  <c:v>40979.124999999993</c:v>
                </c:pt>
                <c:pt idx="397">
                  <c:v>40979.138888888891</c:v>
                </c:pt>
                <c:pt idx="398">
                  <c:v>40979.152777777781</c:v>
                </c:pt>
                <c:pt idx="399">
                  <c:v>40979.166666666613</c:v>
                </c:pt>
                <c:pt idx="400">
                  <c:v>40979.180555555562</c:v>
                </c:pt>
                <c:pt idx="401">
                  <c:v>40979.194444444445</c:v>
                </c:pt>
                <c:pt idx="402">
                  <c:v>40979.208333333336</c:v>
                </c:pt>
                <c:pt idx="403">
                  <c:v>40979.222222222204</c:v>
                </c:pt>
                <c:pt idx="404">
                  <c:v>40979.236111111066</c:v>
                </c:pt>
                <c:pt idx="405">
                  <c:v>40979.25</c:v>
                </c:pt>
                <c:pt idx="406">
                  <c:v>40979.263888888876</c:v>
                </c:pt>
                <c:pt idx="407">
                  <c:v>40979.277777777774</c:v>
                </c:pt>
                <c:pt idx="408">
                  <c:v>40979.291666666577</c:v>
                </c:pt>
                <c:pt idx="409">
                  <c:v>40979.305555555562</c:v>
                </c:pt>
                <c:pt idx="410">
                  <c:v>40979.319444444496</c:v>
                </c:pt>
                <c:pt idx="411">
                  <c:v>40979.333333333336</c:v>
                </c:pt>
                <c:pt idx="412">
                  <c:v>40979.347222222219</c:v>
                </c:pt>
                <c:pt idx="413">
                  <c:v>40979.361111111066</c:v>
                </c:pt>
                <c:pt idx="414">
                  <c:v>40979.375</c:v>
                </c:pt>
                <c:pt idx="415">
                  <c:v>40979.388888888956</c:v>
                </c:pt>
                <c:pt idx="416">
                  <c:v>40979.402777777781</c:v>
                </c:pt>
                <c:pt idx="417">
                  <c:v>40979.416666666664</c:v>
                </c:pt>
                <c:pt idx="418">
                  <c:v>40979.430555555562</c:v>
                </c:pt>
                <c:pt idx="419">
                  <c:v>40979.444444444496</c:v>
                </c:pt>
                <c:pt idx="420">
                  <c:v>40979.458333333343</c:v>
                </c:pt>
                <c:pt idx="421">
                  <c:v>40979.472222222219</c:v>
                </c:pt>
                <c:pt idx="422">
                  <c:v>40979.486111111109</c:v>
                </c:pt>
                <c:pt idx="423">
                  <c:v>40979.5</c:v>
                </c:pt>
                <c:pt idx="424">
                  <c:v>40979.513888888891</c:v>
                </c:pt>
                <c:pt idx="425">
                  <c:v>40979.527777777774</c:v>
                </c:pt>
                <c:pt idx="426">
                  <c:v>40979.541666666613</c:v>
                </c:pt>
                <c:pt idx="427">
                  <c:v>40979.555555555562</c:v>
                </c:pt>
                <c:pt idx="428">
                  <c:v>40979.569444444445</c:v>
                </c:pt>
                <c:pt idx="429">
                  <c:v>40979.583333333336</c:v>
                </c:pt>
                <c:pt idx="430">
                  <c:v>40979.597222222204</c:v>
                </c:pt>
                <c:pt idx="431">
                  <c:v>40979.611111111066</c:v>
                </c:pt>
                <c:pt idx="432">
                  <c:v>40979.624999999993</c:v>
                </c:pt>
                <c:pt idx="433">
                  <c:v>40979.638888888891</c:v>
                </c:pt>
                <c:pt idx="434">
                  <c:v>40979.652777777781</c:v>
                </c:pt>
                <c:pt idx="435">
                  <c:v>40979.666666666613</c:v>
                </c:pt>
                <c:pt idx="436">
                  <c:v>40979.680555555562</c:v>
                </c:pt>
                <c:pt idx="437">
                  <c:v>40979.694444444445</c:v>
                </c:pt>
                <c:pt idx="438">
                  <c:v>40979.708333333336</c:v>
                </c:pt>
                <c:pt idx="439">
                  <c:v>40979.722222222204</c:v>
                </c:pt>
                <c:pt idx="440">
                  <c:v>40979.736111111066</c:v>
                </c:pt>
                <c:pt idx="441">
                  <c:v>40979.75</c:v>
                </c:pt>
                <c:pt idx="442">
                  <c:v>40979.763888888876</c:v>
                </c:pt>
                <c:pt idx="443">
                  <c:v>40979.777777777774</c:v>
                </c:pt>
                <c:pt idx="444">
                  <c:v>40979.791666666577</c:v>
                </c:pt>
                <c:pt idx="445">
                  <c:v>40979.805555555562</c:v>
                </c:pt>
                <c:pt idx="446">
                  <c:v>40979.819444444496</c:v>
                </c:pt>
                <c:pt idx="447">
                  <c:v>40979.833333333336</c:v>
                </c:pt>
                <c:pt idx="448">
                  <c:v>40979.847222222219</c:v>
                </c:pt>
                <c:pt idx="449">
                  <c:v>40979.861111111066</c:v>
                </c:pt>
                <c:pt idx="450">
                  <c:v>40979.875</c:v>
                </c:pt>
                <c:pt idx="451">
                  <c:v>40979.888888888956</c:v>
                </c:pt>
                <c:pt idx="452">
                  <c:v>40979.902777777781</c:v>
                </c:pt>
                <c:pt idx="453">
                  <c:v>40979.916666666664</c:v>
                </c:pt>
                <c:pt idx="454">
                  <c:v>40979.930555555562</c:v>
                </c:pt>
                <c:pt idx="455">
                  <c:v>40979.944444444496</c:v>
                </c:pt>
                <c:pt idx="456">
                  <c:v>40979.958333333343</c:v>
                </c:pt>
                <c:pt idx="457">
                  <c:v>40979.972222222219</c:v>
                </c:pt>
                <c:pt idx="458">
                  <c:v>40979.986111111109</c:v>
                </c:pt>
                <c:pt idx="459">
                  <c:v>40980</c:v>
                </c:pt>
                <c:pt idx="460">
                  <c:v>40980.013888888891</c:v>
                </c:pt>
                <c:pt idx="461">
                  <c:v>40980.027777777774</c:v>
                </c:pt>
                <c:pt idx="462">
                  <c:v>40980.041666666613</c:v>
                </c:pt>
                <c:pt idx="463">
                  <c:v>40980.055555555562</c:v>
                </c:pt>
                <c:pt idx="464">
                  <c:v>40980.069444444445</c:v>
                </c:pt>
                <c:pt idx="465">
                  <c:v>40980.083333333336</c:v>
                </c:pt>
                <c:pt idx="466">
                  <c:v>40980.097222222204</c:v>
                </c:pt>
                <c:pt idx="467">
                  <c:v>40980.111111111066</c:v>
                </c:pt>
                <c:pt idx="468">
                  <c:v>40980.124999999993</c:v>
                </c:pt>
                <c:pt idx="469">
                  <c:v>40980.138888888891</c:v>
                </c:pt>
                <c:pt idx="470">
                  <c:v>40980.152777777781</c:v>
                </c:pt>
                <c:pt idx="471">
                  <c:v>40980.166666666613</c:v>
                </c:pt>
                <c:pt idx="472">
                  <c:v>40980.180555555562</c:v>
                </c:pt>
                <c:pt idx="473">
                  <c:v>40980.194444444445</c:v>
                </c:pt>
                <c:pt idx="474">
                  <c:v>40980.208333333336</c:v>
                </c:pt>
                <c:pt idx="475">
                  <c:v>40980.222222222204</c:v>
                </c:pt>
                <c:pt idx="476">
                  <c:v>40980.236111111066</c:v>
                </c:pt>
                <c:pt idx="477">
                  <c:v>40980.25</c:v>
                </c:pt>
                <c:pt idx="478">
                  <c:v>40980.263888888876</c:v>
                </c:pt>
                <c:pt idx="479">
                  <c:v>40980.277777777774</c:v>
                </c:pt>
                <c:pt idx="480">
                  <c:v>40980.291666666577</c:v>
                </c:pt>
                <c:pt idx="481">
                  <c:v>40980.305555555562</c:v>
                </c:pt>
                <c:pt idx="482">
                  <c:v>40980.319444444496</c:v>
                </c:pt>
                <c:pt idx="483">
                  <c:v>40980.333333333336</c:v>
                </c:pt>
                <c:pt idx="484">
                  <c:v>40980.347222222219</c:v>
                </c:pt>
                <c:pt idx="485">
                  <c:v>40980.361111111066</c:v>
                </c:pt>
                <c:pt idx="486">
                  <c:v>40980.375</c:v>
                </c:pt>
                <c:pt idx="487">
                  <c:v>40980.388888888956</c:v>
                </c:pt>
                <c:pt idx="488">
                  <c:v>40980.402777777781</c:v>
                </c:pt>
                <c:pt idx="489">
                  <c:v>40980.416666666664</c:v>
                </c:pt>
                <c:pt idx="490">
                  <c:v>40980.430555555562</c:v>
                </c:pt>
                <c:pt idx="491">
                  <c:v>40980.444444444496</c:v>
                </c:pt>
                <c:pt idx="492">
                  <c:v>40980.458333333343</c:v>
                </c:pt>
                <c:pt idx="493">
                  <c:v>40980.472222222219</c:v>
                </c:pt>
                <c:pt idx="494">
                  <c:v>40980.486111111109</c:v>
                </c:pt>
                <c:pt idx="495">
                  <c:v>40980.5</c:v>
                </c:pt>
                <c:pt idx="496">
                  <c:v>40980.513888888891</c:v>
                </c:pt>
                <c:pt idx="497">
                  <c:v>40980.527777777774</c:v>
                </c:pt>
                <c:pt idx="498">
                  <c:v>40980.541666666613</c:v>
                </c:pt>
                <c:pt idx="499">
                  <c:v>40980.555555555562</c:v>
                </c:pt>
                <c:pt idx="500">
                  <c:v>40980.569444444445</c:v>
                </c:pt>
                <c:pt idx="501">
                  <c:v>40980.583333333336</c:v>
                </c:pt>
                <c:pt idx="502">
                  <c:v>40980.597222222204</c:v>
                </c:pt>
                <c:pt idx="503">
                  <c:v>40980.611111111066</c:v>
                </c:pt>
                <c:pt idx="504">
                  <c:v>40980.624999999993</c:v>
                </c:pt>
                <c:pt idx="505">
                  <c:v>40980.638888888891</c:v>
                </c:pt>
                <c:pt idx="506">
                  <c:v>40980.652777777781</c:v>
                </c:pt>
                <c:pt idx="507">
                  <c:v>40980.666666666613</c:v>
                </c:pt>
                <c:pt idx="508">
                  <c:v>40980.680555555562</c:v>
                </c:pt>
                <c:pt idx="509">
                  <c:v>40980.694444444445</c:v>
                </c:pt>
                <c:pt idx="510">
                  <c:v>40980.708333333336</c:v>
                </c:pt>
                <c:pt idx="511">
                  <c:v>40980.722222222204</c:v>
                </c:pt>
                <c:pt idx="512">
                  <c:v>40980.736111111066</c:v>
                </c:pt>
                <c:pt idx="513">
                  <c:v>40980.75</c:v>
                </c:pt>
                <c:pt idx="514">
                  <c:v>40980.763888888876</c:v>
                </c:pt>
                <c:pt idx="515">
                  <c:v>40980.777777777774</c:v>
                </c:pt>
                <c:pt idx="516">
                  <c:v>40980.791666666577</c:v>
                </c:pt>
                <c:pt idx="517">
                  <c:v>40980.805555555562</c:v>
                </c:pt>
                <c:pt idx="518">
                  <c:v>40980.819444444496</c:v>
                </c:pt>
                <c:pt idx="519">
                  <c:v>40980.833333333336</c:v>
                </c:pt>
                <c:pt idx="520">
                  <c:v>40980.847222222219</c:v>
                </c:pt>
                <c:pt idx="521">
                  <c:v>40980.861111111066</c:v>
                </c:pt>
                <c:pt idx="522">
                  <c:v>40980.875</c:v>
                </c:pt>
                <c:pt idx="523">
                  <c:v>40980.888888888956</c:v>
                </c:pt>
                <c:pt idx="524">
                  <c:v>40980.902777777781</c:v>
                </c:pt>
                <c:pt idx="525">
                  <c:v>40980.916666666664</c:v>
                </c:pt>
                <c:pt idx="526">
                  <c:v>40980.930555555562</c:v>
                </c:pt>
                <c:pt idx="527">
                  <c:v>40980.944444444496</c:v>
                </c:pt>
                <c:pt idx="528">
                  <c:v>40980.958333333343</c:v>
                </c:pt>
                <c:pt idx="529">
                  <c:v>40980.972222222219</c:v>
                </c:pt>
                <c:pt idx="530">
                  <c:v>40980.986111111109</c:v>
                </c:pt>
                <c:pt idx="531">
                  <c:v>40981</c:v>
                </c:pt>
                <c:pt idx="532">
                  <c:v>40981.013888888891</c:v>
                </c:pt>
                <c:pt idx="533">
                  <c:v>40981.027777777774</c:v>
                </c:pt>
                <c:pt idx="534">
                  <c:v>40981.041666666613</c:v>
                </c:pt>
                <c:pt idx="535">
                  <c:v>40981.055555555562</c:v>
                </c:pt>
                <c:pt idx="536">
                  <c:v>40981.069444444445</c:v>
                </c:pt>
                <c:pt idx="537">
                  <c:v>40981.083333333336</c:v>
                </c:pt>
                <c:pt idx="538">
                  <c:v>40981.097222222204</c:v>
                </c:pt>
                <c:pt idx="539">
                  <c:v>40981.111111111066</c:v>
                </c:pt>
                <c:pt idx="540">
                  <c:v>40981.124999999993</c:v>
                </c:pt>
                <c:pt idx="541">
                  <c:v>40981.138888888891</c:v>
                </c:pt>
                <c:pt idx="542">
                  <c:v>40981.152777777781</c:v>
                </c:pt>
                <c:pt idx="543">
                  <c:v>40981.166666666613</c:v>
                </c:pt>
                <c:pt idx="544">
                  <c:v>40981.180555555562</c:v>
                </c:pt>
                <c:pt idx="545">
                  <c:v>40981.194444444445</c:v>
                </c:pt>
                <c:pt idx="546">
                  <c:v>40981.208333333336</c:v>
                </c:pt>
                <c:pt idx="547">
                  <c:v>40981.222222222204</c:v>
                </c:pt>
                <c:pt idx="548">
                  <c:v>40981.236111111066</c:v>
                </c:pt>
                <c:pt idx="549">
                  <c:v>40981.25</c:v>
                </c:pt>
                <c:pt idx="550">
                  <c:v>40981.263888888876</c:v>
                </c:pt>
                <c:pt idx="551">
                  <c:v>40981.277777777774</c:v>
                </c:pt>
                <c:pt idx="552">
                  <c:v>40981.291666666577</c:v>
                </c:pt>
                <c:pt idx="553">
                  <c:v>40981.305555555562</c:v>
                </c:pt>
                <c:pt idx="554">
                  <c:v>40981.319444444496</c:v>
                </c:pt>
                <c:pt idx="555">
                  <c:v>40981.333333333336</c:v>
                </c:pt>
                <c:pt idx="556">
                  <c:v>40981.347222222219</c:v>
                </c:pt>
                <c:pt idx="557">
                  <c:v>40981.361111111066</c:v>
                </c:pt>
                <c:pt idx="558">
                  <c:v>40981.375</c:v>
                </c:pt>
                <c:pt idx="559">
                  <c:v>40981.388888888956</c:v>
                </c:pt>
                <c:pt idx="560">
                  <c:v>40981.402777777781</c:v>
                </c:pt>
                <c:pt idx="561">
                  <c:v>40981.416666666664</c:v>
                </c:pt>
                <c:pt idx="562">
                  <c:v>40981.430555555562</c:v>
                </c:pt>
                <c:pt idx="563">
                  <c:v>40981.444444444496</c:v>
                </c:pt>
                <c:pt idx="564">
                  <c:v>40981.458333333343</c:v>
                </c:pt>
                <c:pt idx="565">
                  <c:v>40981.472222222219</c:v>
                </c:pt>
                <c:pt idx="566">
                  <c:v>40981.486111111109</c:v>
                </c:pt>
                <c:pt idx="567">
                  <c:v>40981.5</c:v>
                </c:pt>
                <c:pt idx="568">
                  <c:v>40981.513888888891</c:v>
                </c:pt>
                <c:pt idx="569">
                  <c:v>40981.527777777774</c:v>
                </c:pt>
                <c:pt idx="570">
                  <c:v>40981.541666666613</c:v>
                </c:pt>
                <c:pt idx="571">
                  <c:v>40981.555555555562</c:v>
                </c:pt>
                <c:pt idx="572">
                  <c:v>40981.569444444445</c:v>
                </c:pt>
                <c:pt idx="573">
                  <c:v>40981.583333333336</c:v>
                </c:pt>
                <c:pt idx="574">
                  <c:v>40981.597222222204</c:v>
                </c:pt>
                <c:pt idx="575">
                  <c:v>40981.611111111066</c:v>
                </c:pt>
                <c:pt idx="576">
                  <c:v>40981.624999999993</c:v>
                </c:pt>
                <c:pt idx="577">
                  <c:v>40981.638888888891</c:v>
                </c:pt>
                <c:pt idx="578">
                  <c:v>40981.652777777781</c:v>
                </c:pt>
                <c:pt idx="579">
                  <c:v>40981.666666666613</c:v>
                </c:pt>
                <c:pt idx="580">
                  <c:v>40981.680555555562</c:v>
                </c:pt>
                <c:pt idx="581">
                  <c:v>40981.694444444445</c:v>
                </c:pt>
                <c:pt idx="582">
                  <c:v>40981.708333333336</c:v>
                </c:pt>
                <c:pt idx="583">
                  <c:v>40981.722222222204</c:v>
                </c:pt>
                <c:pt idx="584">
                  <c:v>40981.736111111066</c:v>
                </c:pt>
                <c:pt idx="585">
                  <c:v>40981.75</c:v>
                </c:pt>
                <c:pt idx="586">
                  <c:v>40981.763888888876</c:v>
                </c:pt>
                <c:pt idx="587">
                  <c:v>40981.777777777774</c:v>
                </c:pt>
                <c:pt idx="588">
                  <c:v>40981.791666666577</c:v>
                </c:pt>
                <c:pt idx="589">
                  <c:v>40981.805555555562</c:v>
                </c:pt>
                <c:pt idx="590">
                  <c:v>40981.819444444496</c:v>
                </c:pt>
                <c:pt idx="591">
                  <c:v>40981.833333333336</c:v>
                </c:pt>
                <c:pt idx="592">
                  <c:v>40981.847222222219</c:v>
                </c:pt>
                <c:pt idx="593">
                  <c:v>40981.861111111066</c:v>
                </c:pt>
                <c:pt idx="594">
                  <c:v>40981.875</c:v>
                </c:pt>
                <c:pt idx="595">
                  <c:v>40981.888888888956</c:v>
                </c:pt>
                <c:pt idx="596">
                  <c:v>40981.902777777781</c:v>
                </c:pt>
                <c:pt idx="597">
                  <c:v>40981.916666666664</c:v>
                </c:pt>
                <c:pt idx="598">
                  <c:v>40981.930555555562</c:v>
                </c:pt>
                <c:pt idx="599">
                  <c:v>40981.944444444496</c:v>
                </c:pt>
                <c:pt idx="600">
                  <c:v>40981.958333333343</c:v>
                </c:pt>
                <c:pt idx="601">
                  <c:v>40981.972222222219</c:v>
                </c:pt>
                <c:pt idx="602">
                  <c:v>40981.986111111109</c:v>
                </c:pt>
                <c:pt idx="603">
                  <c:v>40982</c:v>
                </c:pt>
                <c:pt idx="604">
                  <c:v>40982.013888888891</c:v>
                </c:pt>
                <c:pt idx="605">
                  <c:v>40982.027777777774</c:v>
                </c:pt>
                <c:pt idx="606">
                  <c:v>40982.041666666613</c:v>
                </c:pt>
                <c:pt idx="607">
                  <c:v>40982.055555555562</c:v>
                </c:pt>
                <c:pt idx="608">
                  <c:v>40982.069444444445</c:v>
                </c:pt>
                <c:pt idx="609">
                  <c:v>40982.083333333336</c:v>
                </c:pt>
                <c:pt idx="610">
                  <c:v>40982.097222222204</c:v>
                </c:pt>
                <c:pt idx="611">
                  <c:v>40982.111111111066</c:v>
                </c:pt>
                <c:pt idx="612">
                  <c:v>40982.124999999993</c:v>
                </c:pt>
                <c:pt idx="613">
                  <c:v>40982.138888888891</c:v>
                </c:pt>
                <c:pt idx="614">
                  <c:v>40982.152777777781</c:v>
                </c:pt>
                <c:pt idx="615">
                  <c:v>40982.166666666613</c:v>
                </c:pt>
                <c:pt idx="616">
                  <c:v>40982.180555555562</c:v>
                </c:pt>
                <c:pt idx="617">
                  <c:v>40982.194444444445</c:v>
                </c:pt>
                <c:pt idx="618">
                  <c:v>40982.208333333336</c:v>
                </c:pt>
                <c:pt idx="619">
                  <c:v>40982.222222222204</c:v>
                </c:pt>
                <c:pt idx="620">
                  <c:v>40982.236111111066</c:v>
                </c:pt>
                <c:pt idx="621">
                  <c:v>40982.25</c:v>
                </c:pt>
                <c:pt idx="622">
                  <c:v>40982.263888888876</c:v>
                </c:pt>
                <c:pt idx="623">
                  <c:v>40982.277777777774</c:v>
                </c:pt>
                <c:pt idx="624">
                  <c:v>40982.291666666577</c:v>
                </c:pt>
                <c:pt idx="625">
                  <c:v>40982.305555555562</c:v>
                </c:pt>
                <c:pt idx="626">
                  <c:v>40982.319444444496</c:v>
                </c:pt>
                <c:pt idx="627">
                  <c:v>40982.333333333336</c:v>
                </c:pt>
                <c:pt idx="628">
                  <c:v>40982.347222222219</c:v>
                </c:pt>
                <c:pt idx="629">
                  <c:v>40982.361111111066</c:v>
                </c:pt>
                <c:pt idx="630">
                  <c:v>40982.375</c:v>
                </c:pt>
                <c:pt idx="631">
                  <c:v>40982.388888888956</c:v>
                </c:pt>
                <c:pt idx="632">
                  <c:v>40982.402777777781</c:v>
                </c:pt>
                <c:pt idx="633">
                  <c:v>40982.416666666664</c:v>
                </c:pt>
                <c:pt idx="634">
                  <c:v>40982.430555555562</c:v>
                </c:pt>
                <c:pt idx="635">
                  <c:v>40982.444444444496</c:v>
                </c:pt>
                <c:pt idx="636">
                  <c:v>40982.458333333343</c:v>
                </c:pt>
                <c:pt idx="637">
                  <c:v>40982.472222222219</c:v>
                </c:pt>
                <c:pt idx="638">
                  <c:v>40982.486111111109</c:v>
                </c:pt>
                <c:pt idx="639">
                  <c:v>40982.5</c:v>
                </c:pt>
                <c:pt idx="640">
                  <c:v>40982.513888888891</c:v>
                </c:pt>
                <c:pt idx="641">
                  <c:v>40982.527777777774</c:v>
                </c:pt>
                <c:pt idx="642">
                  <c:v>40982.541666666613</c:v>
                </c:pt>
                <c:pt idx="643">
                  <c:v>40982.555555555562</c:v>
                </c:pt>
                <c:pt idx="644">
                  <c:v>40982.569444444445</c:v>
                </c:pt>
                <c:pt idx="645">
                  <c:v>40982.583333333336</c:v>
                </c:pt>
                <c:pt idx="646">
                  <c:v>40982.597222222204</c:v>
                </c:pt>
                <c:pt idx="647">
                  <c:v>40982.611111111066</c:v>
                </c:pt>
                <c:pt idx="648">
                  <c:v>40982.624999999993</c:v>
                </c:pt>
                <c:pt idx="649">
                  <c:v>40982.638888888891</c:v>
                </c:pt>
                <c:pt idx="650">
                  <c:v>40982.652777777781</c:v>
                </c:pt>
                <c:pt idx="651">
                  <c:v>40982.666666666613</c:v>
                </c:pt>
                <c:pt idx="652">
                  <c:v>40982.680555555562</c:v>
                </c:pt>
                <c:pt idx="653">
                  <c:v>40982.694444444445</c:v>
                </c:pt>
                <c:pt idx="654">
                  <c:v>40982.708333333336</c:v>
                </c:pt>
                <c:pt idx="655">
                  <c:v>40982.722222222204</c:v>
                </c:pt>
                <c:pt idx="656">
                  <c:v>40982.736111111066</c:v>
                </c:pt>
                <c:pt idx="657">
                  <c:v>40982.75</c:v>
                </c:pt>
                <c:pt idx="658">
                  <c:v>40982.763888888876</c:v>
                </c:pt>
                <c:pt idx="659">
                  <c:v>40982.777777777774</c:v>
                </c:pt>
                <c:pt idx="660">
                  <c:v>40982.791666666577</c:v>
                </c:pt>
                <c:pt idx="661">
                  <c:v>40982.805555555562</c:v>
                </c:pt>
                <c:pt idx="662">
                  <c:v>40982.819444444496</c:v>
                </c:pt>
                <c:pt idx="663">
                  <c:v>40982.833333333336</c:v>
                </c:pt>
                <c:pt idx="664">
                  <c:v>40982.847222222219</c:v>
                </c:pt>
                <c:pt idx="665">
                  <c:v>40982.861111111066</c:v>
                </c:pt>
                <c:pt idx="666">
                  <c:v>40982.875</c:v>
                </c:pt>
                <c:pt idx="667">
                  <c:v>40982.888888888956</c:v>
                </c:pt>
                <c:pt idx="668">
                  <c:v>40982.902777777781</c:v>
                </c:pt>
                <c:pt idx="669">
                  <c:v>40982.916666666664</c:v>
                </c:pt>
                <c:pt idx="670">
                  <c:v>40982.930555555562</c:v>
                </c:pt>
                <c:pt idx="671">
                  <c:v>40982.944444444496</c:v>
                </c:pt>
                <c:pt idx="672">
                  <c:v>40982.958333333343</c:v>
                </c:pt>
                <c:pt idx="673">
                  <c:v>40982.972222222219</c:v>
                </c:pt>
                <c:pt idx="674">
                  <c:v>40982.986111111109</c:v>
                </c:pt>
                <c:pt idx="675">
                  <c:v>40983</c:v>
                </c:pt>
                <c:pt idx="676">
                  <c:v>40983.013888888891</c:v>
                </c:pt>
                <c:pt idx="677">
                  <c:v>40983.027777777774</c:v>
                </c:pt>
                <c:pt idx="678">
                  <c:v>40983.041666666613</c:v>
                </c:pt>
                <c:pt idx="679">
                  <c:v>40983.055555555562</c:v>
                </c:pt>
                <c:pt idx="680">
                  <c:v>40983.069444444445</c:v>
                </c:pt>
                <c:pt idx="681">
                  <c:v>40983.083333333336</c:v>
                </c:pt>
                <c:pt idx="682">
                  <c:v>40983.097222222204</c:v>
                </c:pt>
                <c:pt idx="683">
                  <c:v>40983.111111111066</c:v>
                </c:pt>
                <c:pt idx="684">
                  <c:v>40983.124999999993</c:v>
                </c:pt>
                <c:pt idx="685">
                  <c:v>40983.138888888891</c:v>
                </c:pt>
                <c:pt idx="686">
                  <c:v>40983.152777777781</c:v>
                </c:pt>
                <c:pt idx="687">
                  <c:v>40983.166666666613</c:v>
                </c:pt>
                <c:pt idx="688">
                  <c:v>40983.180555555562</c:v>
                </c:pt>
                <c:pt idx="689">
                  <c:v>40983.194444444445</c:v>
                </c:pt>
                <c:pt idx="690">
                  <c:v>40983.208333333336</c:v>
                </c:pt>
                <c:pt idx="691">
                  <c:v>40983.222222222204</c:v>
                </c:pt>
                <c:pt idx="692">
                  <c:v>40983.236111111066</c:v>
                </c:pt>
                <c:pt idx="693">
                  <c:v>40983.25</c:v>
                </c:pt>
                <c:pt idx="694">
                  <c:v>40983.263888888876</c:v>
                </c:pt>
                <c:pt idx="695">
                  <c:v>40983.277777777774</c:v>
                </c:pt>
                <c:pt idx="696">
                  <c:v>40983.291666666577</c:v>
                </c:pt>
                <c:pt idx="697">
                  <c:v>40983.305555555562</c:v>
                </c:pt>
                <c:pt idx="698">
                  <c:v>40983.319444444496</c:v>
                </c:pt>
                <c:pt idx="699">
                  <c:v>40983.333333333336</c:v>
                </c:pt>
                <c:pt idx="700">
                  <c:v>40983.347222222219</c:v>
                </c:pt>
                <c:pt idx="701">
                  <c:v>40983.361111111066</c:v>
                </c:pt>
                <c:pt idx="702">
                  <c:v>40983.375</c:v>
                </c:pt>
                <c:pt idx="703">
                  <c:v>40983.388888888956</c:v>
                </c:pt>
                <c:pt idx="704">
                  <c:v>40983.402777777781</c:v>
                </c:pt>
                <c:pt idx="705">
                  <c:v>40983.416666666664</c:v>
                </c:pt>
                <c:pt idx="706">
                  <c:v>40983.430555555562</c:v>
                </c:pt>
                <c:pt idx="707">
                  <c:v>40983.444444444496</c:v>
                </c:pt>
                <c:pt idx="708">
                  <c:v>40983.458333333343</c:v>
                </c:pt>
                <c:pt idx="709">
                  <c:v>40983.472222222219</c:v>
                </c:pt>
                <c:pt idx="710">
                  <c:v>40983.486111111109</c:v>
                </c:pt>
                <c:pt idx="711">
                  <c:v>40983.5</c:v>
                </c:pt>
                <c:pt idx="712">
                  <c:v>40983.513888888891</c:v>
                </c:pt>
                <c:pt idx="713">
                  <c:v>40983.527777777774</c:v>
                </c:pt>
                <c:pt idx="714">
                  <c:v>40983.541666666613</c:v>
                </c:pt>
                <c:pt idx="715">
                  <c:v>40983.555555555562</c:v>
                </c:pt>
                <c:pt idx="716">
                  <c:v>40983.569444444445</c:v>
                </c:pt>
                <c:pt idx="717">
                  <c:v>40983.583333333336</c:v>
                </c:pt>
                <c:pt idx="718">
                  <c:v>40983.597222222204</c:v>
                </c:pt>
                <c:pt idx="719">
                  <c:v>40983.611111111066</c:v>
                </c:pt>
                <c:pt idx="720">
                  <c:v>40983.624999999993</c:v>
                </c:pt>
                <c:pt idx="721">
                  <c:v>40983.638888888891</c:v>
                </c:pt>
                <c:pt idx="722">
                  <c:v>40983.652777777781</c:v>
                </c:pt>
                <c:pt idx="723">
                  <c:v>40983.666666666613</c:v>
                </c:pt>
                <c:pt idx="724">
                  <c:v>40983.680555555562</c:v>
                </c:pt>
                <c:pt idx="725">
                  <c:v>40983.694444444445</c:v>
                </c:pt>
                <c:pt idx="726">
                  <c:v>40983.708333333336</c:v>
                </c:pt>
                <c:pt idx="727">
                  <c:v>40983.722222222204</c:v>
                </c:pt>
                <c:pt idx="728">
                  <c:v>40983.736111111066</c:v>
                </c:pt>
                <c:pt idx="729">
                  <c:v>40983.75</c:v>
                </c:pt>
                <c:pt idx="730">
                  <c:v>40983.763888888876</c:v>
                </c:pt>
                <c:pt idx="731">
                  <c:v>40983.777777777774</c:v>
                </c:pt>
                <c:pt idx="732">
                  <c:v>40983.791666666577</c:v>
                </c:pt>
                <c:pt idx="733">
                  <c:v>40983.805555555562</c:v>
                </c:pt>
                <c:pt idx="734">
                  <c:v>40983.819444444496</c:v>
                </c:pt>
                <c:pt idx="735">
                  <c:v>40983.833333333336</c:v>
                </c:pt>
                <c:pt idx="736">
                  <c:v>40983.847222222219</c:v>
                </c:pt>
                <c:pt idx="737">
                  <c:v>40983.861111111066</c:v>
                </c:pt>
                <c:pt idx="738">
                  <c:v>40983.875</c:v>
                </c:pt>
                <c:pt idx="739">
                  <c:v>40983.888888888956</c:v>
                </c:pt>
                <c:pt idx="740">
                  <c:v>40983.902777777781</c:v>
                </c:pt>
                <c:pt idx="741">
                  <c:v>40983.916666666664</c:v>
                </c:pt>
                <c:pt idx="742">
                  <c:v>40983.930555555562</c:v>
                </c:pt>
                <c:pt idx="743">
                  <c:v>40983.944444444496</c:v>
                </c:pt>
                <c:pt idx="744">
                  <c:v>40983.958333333343</c:v>
                </c:pt>
                <c:pt idx="745">
                  <c:v>40983.972222222219</c:v>
                </c:pt>
                <c:pt idx="746">
                  <c:v>40983.986111111109</c:v>
                </c:pt>
                <c:pt idx="747">
                  <c:v>40984</c:v>
                </c:pt>
                <c:pt idx="748">
                  <c:v>40984.013888888891</c:v>
                </c:pt>
                <c:pt idx="749">
                  <c:v>40984.027777777774</c:v>
                </c:pt>
                <c:pt idx="750">
                  <c:v>40984.041666666613</c:v>
                </c:pt>
                <c:pt idx="751">
                  <c:v>40984.055555555562</c:v>
                </c:pt>
                <c:pt idx="752">
                  <c:v>40984.069444444445</c:v>
                </c:pt>
                <c:pt idx="753">
                  <c:v>40984.083333333336</c:v>
                </c:pt>
                <c:pt idx="754">
                  <c:v>40984.097222222204</c:v>
                </c:pt>
                <c:pt idx="755">
                  <c:v>40984.111111111066</c:v>
                </c:pt>
                <c:pt idx="756">
                  <c:v>40984.124999999993</c:v>
                </c:pt>
                <c:pt idx="757">
                  <c:v>40984.138888888891</c:v>
                </c:pt>
                <c:pt idx="758">
                  <c:v>40984.152777777781</c:v>
                </c:pt>
                <c:pt idx="759">
                  <c:v>40984.166666666613</c:v>
                </c:pt>
                <c:pt idx="760">
                  <c:v>40984.180555555562</c:v>
                </c:pt>
                <c:pt idx="761">
                  <c:v>40984.194444444445</c:v>
                </c:pt>
                <c:pt idx="762">
                  <c:v>40984.208333333336</c:v>
                </c:pt>
                <c:pt idx="763">
                  <c:v>40984.222222222204</c:v>
                </c:pt>
                <c:pt idx="764">
                  <c:v>40984.236111111066</c:v>
                </c:pt>
                <c:pt idx="765">
                  <c:v>40984.25</c:v>
                </c:pt>
                <c:pt idx="766">
                  <c:v>40984.263888888876</c:v>
                </c:pt>
                <c:pt idx="767">
                  <c:v>40984.277777777774</c:v>
                </c:pt>
                <c:pt idx="768">
                  <c:v>40984.291666666577</c:v>
                </c:pt>
                <c:pt idx="769">
                  <c:v>40984.305555555562</c:v>
                </c:pt>
                <c:pt idx="770">
                  <c:v>40984.319444444496</c:v>
                </c:pt>
                <c:pt idx="771">
                  <c:v>40984.333333333336</c:v>
                </c:pt>
                <c:pt idx="772">
                  <c:v>40984.347222222219</c:v>
                </c:pt>
                <c:pt idx="773">
                  <c:v>40984.361111111066</c:v>
                </c:pt>
                <c:pt idx="774">
                  <c:v>40984.375</c:v>
                </c:pt>
                <c:pt idx="775">
                  <c:v>40984.388888888956</c:v>
                </c:pt>
                <c:pt idx="776">
                  <c:v>40984.402777777781</c:v>
                </c:pt>
                <c:pt idx="777">
                  <c:v>40984.416666666664</c:v>
                </c:pt>
                <c:pt idx="778">
                  <c:v>40984.430555555562</c:v>
                </c:pt>
                <c:pt idx="779">
                  <c:v>40984.444444444496</c:v>
                </c:pt>
                <c:pt idx="780">
                  <c:v>40984.458333333343</c:v>
                </c:pt>
                <c:pt idx="781">
                  <c:v>40984.472222222219</c:v>
                </c:pt>
                <c:pt idx="782">
                  <c:v>40984.486111111109</c:v>
                </c:pt>
                <c:pt idx="783">
                  <c:v>40984.5</c:v>
                </c:pt>
                <c:pt idx="784">
                  <c:v>40984.513888888891</c:v>
                </c:pt>
                <c:pt idx="785">
                  <c:v>40984.527777777774</c:v>
                </c:pt>
                <c:pt idx="786">
                  <c:v>40984.541666666613</c:v>
                </c:pt>
                <c:pt idx="787">
                  <c:v>40984.555555555562</c:v>
                </c:pt>
                <c:pt idx="788">
                  <c:v>40984.569444444445</c:v>
                </c:pt>
                <c:pt idx="789">
                  <c:v>40984.583333333336</c:v>
                </c:pt>
                <c:pt idx="790">
                  <c:v>40984.597222222204</c:v>
                </c:pt>
                <c:pt idx="791">
                  <c:v>40984.611111111066</c:v>
                </c:pt>
                <c:pt idx="792">
                  <c:v>40984.624999999993</c:v>
                </c:pt>
                <c:pt idx="793">
                  <c:v>40984.638888888891</c:v>
                </c:pt>
                <c:pt idx="794">
                  <c:v>40984.652777777781</c:v>
                </c:pt>
                <c:pt idx="795">
                  <c:v>40984.666666666613</c:v>
                </c:pt>
                <c:pt idx="796">
                  <c:v>40984.680555555562</c:v>
                </c:pt>
                <c:pt idx="797">
                  <c:v>40984.694444444445</c:v>
                </c:pt>
                <c:pt idx="798">
                  <c:v>40984.708333333336</c:v>
                </c:pt>
                <c:pt idx="799">
                  <c:v>40984.722222222204</c:v>
                </c:pt>
                <c:pt idx="800">
                  <c:v>40984.736111111066</c:v>
                </c:pt>
                <c:pt idx="801">
                  <c:v>40984.75</c:v>
                </c:pt>
                <c:pt idx="802">
                  <c:v>40984.763888888876</c:v>
                </c:pt>
                <c:pt idx="803">
                  <c:v>40984.777777777774</c:v>
                </c:pt>
                <c:pt idx="804">
                  <c:v>40984.791666666577</c:v>
                </c:pt>
                <c:pt idx="805">
                  <c:v>40984.805555555562</c:v>
                </c:pt>
                <c:pt idx="806">
                  <c:v>40984.819444444496</c:v>
                </c:pt>
                <c:pt idx="807">
                  <c:v>40984.833333333336</c:v>
                </c:pt>
                <c:pt idx="808">
                  <c:v>40984.847222222219</c:v>
                </c:pt>
                <c:pt idx="809">
                  <c:v>40984.861111111066</c:v>
                </c:pt>
                <c:pt idx="810">
                  <c:v>40984.875</c:v>
                </c:pt>
                <c:pt idx="811">
                  <c:v>40984.888888888956</c:v>
                </c:pt>
                <c:pt idx="812">
                  <c:v>40984.902777777781</c:v>
                </c:pt>
                <c:pt idx="813">
                  <c:v>40984.916666666664</c:v>
                </c:pt>
                <c:pt idx="814">
                  <c:v>40984.930555555562</c:v>
                </c:pt>
                <c:pt idx="815">
                  <c:v>40984.944444444496</c:v>
                </c:pt>
                <c:pt idx="816">
                  <c:v>40984.958333333343</c:v>
                </c:pt>
                <c:pt idx="817">
                  <c:v>40984.972222222219</c:v>
                </c:pt>
                <c:pt idx="818">
                  <c:v>40984.986111111109</c:v>
                </c:pt>
                <c:pt idx="819">
                  <c:v>40985</c:v>
                </c:pt>
                <c:pt idx="820">
                  <c:v>40985.013888888891</c:v>
                </c:pt>
                <c:pt idx="821">
                  <c:v>40985.027777777774</c:v>
                </c:pt>
                <c:pt idx="822">
                  <c:v>40985.041666666613</c:v>
                </c:pt>
                <c:pt idx="823">
                  <c:v>40985.055555555562</c:v>
                </c:pt>
                <c:pt idx="824">
                  <c:v>40985.069444444445</c:v>
                </c:pt>
                <c:pt idx="825">
                  <c:v>40985.083333333336</c:v>
                </c:pt>
                <c:pt idx="826">
                  <c:v>40985.097222222204</c:v>
                </c:pt>
                <c:pt idx="827">
                  <c:v>40985.111111111066</c:v>
                </c:pt>
                <c:pt idx="828">
                  <c:v>40985.124999999993</c:v>
                </c:pt>
                <c:pt idx="829">
                  <c:v>40985.138888888891</c:v>
                </c:pt>
                <c:pt idx="830">
                  <c:v>40985.152777777781</c:v>
                </c:pt>
                <c:pt idx="831">
                  <c:v>40985.166666666613</c:v>
                </c:pt>
                <c:pt idx="832">
                  <c:v>40985.180555555562</c:v>
                </c:pt>
                <c:pt idx="833">
                  <c:v>40985.194444444445</c:v>
                </c:pt>
                <c:pt idx="834">
                  <c:v>40985.208333333336</c:v>
                </c:pt>
                <c:pt idx="835">
                  <c:v>40985.222222222204</c:v>
                </c:pt>
                <c:pt idx="836">
                  <c:v>40985.236111111066</c:v>
                </c:pt>
                <c:pt idx="837">
                  <c:v>40985.25</c:v>
                </c:pt>
                <c:pt idx="838">
                  <c:v>40985.263888888876</c:v>
                </c:pt>
                <c:pt idx="839">
                  <c:v>40985.277777777774</c:v>
                </c:pt>
                <c:pt idx="840">
                  <c:v>40985.291666666577</c:v>
                </c:pt>
                <c:pt idx="841">
                  <c:v>40985.305555555562</c:v>
                </c:pt>
                <c:pt idx="842">
                  <c:v>40985.319444444496</c:v>
                </c:pt>
                <c:pt idx="843">
                  <c:v>40985.333333333336</c:v>
                </c:pt>
                <c:pt idx="844">
                  <c:v>40985.347222222219</c:v>
                </c:pt>
                <c:pt idx="845">
                  <c:v>40985.361111111066</c:v>
                </c:pt>
                <c:pt idx="846">
                  <c:v>40985.375</c:v>
                </c:pt>
                <c:pt idx="847">
                  <c:v>40985.388888888956</c:v>
                </c:pt>
                <c:pt idx="848">
                  <c:v>40985.402777777781</c:v>
                </c:pt>
                <c:pt idx="849">
                  <c:v>40985.416666666664</c:v>
                </c:pt>
                <c:pt idx="850">
                  <c:v>40985.430555555562</c:v>
                </c:pt>
                <c:pt idx="851">
                  <c:v>40985.444444444496</c:v>
                </c:pt>
                <c:pt idx="852">
                  <c:v>40985.458333333343</c:v>
                </c:pt>
                <c:pt idx="853">
                  <c:v>40985.472222222219</c:v>
                </c:pt>
                <c:pt idx="854">
                  <c:v>40985.486111111109</c:v>
                </c:pt>
                <c:pt idx="855">
                  <c:v>40985.5</c:v>
                </c:pt>
                <c:pt idx="856">
                  <c:v>40985.513888888891</c:v>
                </c:pt>
                <c:pt idx="857">
                  <c:v>40985.527777777774</c:v>
                </c:pt>
                <c:pt idx="858">
                  <c:v>40985.541666666613</c:v>
                </c:pt>
                <c:pt idx="859">
                  <c:v>40985.555555555562</c:v>
                </c:pt>
                <c:pt idx="860">
                  <c:v>40985.569444444445</c:v>
                </c:pt>
                <c:pt idx="861">
                  <c:v>40985.583333333336</c:v>
                </c:pt>
                <c:pt idx="862">
                  <c:v>40985.597222222204</c:v>
                </c:pt>
                <c:pt idx="863">
                  <c:v>40985.611111111066</c:v>
                </c:pt>
                <c:pt idx="864">
                  <c:v>40985.624999999993</c:v>
                </c:pt>
                <c:pt idx="865">
                  <c:v>40985.638888888891</c:v>
                </c:pt>
                <c:pt idx="866">
                  <c:v>40985.652777777781</c:v>
                </c:pt>
                <c:pt idx="867">
                  <c:v>40985.666666666613</c:v>
                </c:pt>
                <c:pt idx="868">
                  <c:v>40985.680555555562</c:v>
                </c:pt>
                <c:pt idx="869">
                  <c:v>40985.694444444445</c:v>
                </c:pt>
                <c:pt idx="870">
                  <c:v>40985.708333333336</c:v>
                </c:pt>
                <c:pt idx="871">
                  <c:v>40985.722222222204</c:v>
                </c:pt>
                <c:pt idx="872">
                  <c:v>40985.736111111066</c:v>
                </c:pt>
                <c:pt idx="873">
                  <c:v>40985.75</c:v>
                </c:pt>
                <c:pt idx="874">
                  <c:v>40985.763888888876</c:v>
                </c:pt>
                <c:pt idx="875">
                  <c:v>40985.777777777774</c:v>
                </c:pt>
                <c:pt idx="876">
                  <c:v>40985.791666666577</c:v>
                </c:pt>
                <c:pt idx="877">
                  <c:v>40985.805555555562</c:v>
                </c:pt>
                <c:pt idx="878">
                  <c:v>40985.819444444496</c:v>
                </c:pt>
                <c:pt idx="879">
                  <c:v>40985.833333333336</c:v>
                </c:pt>
                <c:pt idx="880">
                  <c:v>40985.847222222219</c:v>
                </c:pt>
                <c:pt idx="881">
                  <c:v>40985.861111111066</c:v>
                </c:pt>
                <c:pt idx="882">
                  <c:v>40985.875</c:v>
                </c:pt>
                <c:pt idx="883">
                  <c:v>40985.888888888956</c:v>
                </c:pt>
                <c:pt idx="884">
                  <c:v>40985.902777777781</c:v>
                </c:pt>
                <c:pt idx="885">
                  <c:v>40985.916666666664</c:v>
                </c:pt>
                <c:pt idx="886">
                  <c:v>40985.930555555562</c:v>
                </c:pt>
                <c:pt idx="887">
                  <c:v>40985.944444444496</c:v>
                </c:pt>
                <c:pt idx="888">
                  <c:v>40985.958333333343</c:v>
                </c:pt>
                <c:pt idx="889">
                  <c:v>40985.972222222219</c:v>
                </c:pt>
                <c:pt idx="890">
                  <c:v>40985.986111111109</c:v>
                </c:pt>
                <c:pt idx="891">
                  <c:v>40986</c:v>
                </c:pt>
                <c:pt idx="892">
                  <c:v>40986.013888888891</c:v>
                </c:pt>
                <c:pt idx="893">
                  <c:v>40986.027777777774</c:v>
                </c:pt>
                <c:pt idx="894">
                  <c:v>40986.041666666613</c:v>
                </c:pt>
                <c:pt idx="895">
                  <c:v>40986.055555555562</c:v>
                </c:pt>
                <c:pt idx="896">
                  <c:v>40986.069444444445</c:v>
                </c:pt>
                <c:pt idx="897">
                  <c:v>40986.083333333336</c:v>
                </c:pt>
                <c:pt idx="898">
                  <c:v>40986.097222222204</c:v>
                </c:pt>
                <c:pt idx="899">
                  <c:v>40986.111111111066</c:v>
                </c:pt>
                <c:pt idx="900">
                  <c:v>40986.124999999993</c:v>
                </c:pt>
                <c:pt idx="901">
                  <c:v>40986.138888888891</c:v>
                </c:pt>
                <c:pt idx="902">
                  <c:v>40986.152777777781</c:v>
                </c:pt>
                <c:pt idx="903">
                  <c:v>40986.166666666613</c:v>
                </c:pt>
                <c:pt idx="904">
                  <c:v>40986.180555555562</c:v>
                </c:pt>
                <c:pt idx="905">
                  <c:v>40986.194444444445</c:v>
                </c:pt>
                <c:pt idx="906">
                  <c:v>40986.208333333336</c:v>
                </c:pt>
                <c:pt idx="907">
                  <c:v>40986.222222222204</c:v>
                </c:pt>
                <c:pt idx="908">
                  <c:v>40986.236111111066</c:v>
                </c:pt>
                <c:pt idx="909">
                  <c:v>40986.25</c:v>
                </c:pt>
                <c:pt idx="910">
                  <c:v>40986.263888888876</c:v>
                </c:pt>
                <c:pt idx="911">
                  <c:v>40986.277777777774</c:v>
                </c:pt>
                <c:pt idx="912">
                  <c:v>40986.291666666577</c:v>
                </c:pt>
                <c:pt idx="913">
                  <c:v>40986.305555555562</c:v>
                </c:pt>
                <c:pt idx="914">
                  <c:v>40986.319444444496</c:v>
                </c:pt>
                <c:pt idx="915">
                  <c:v>40986.333333333336</c:v>
                </c:pt>
                <c:pt idx="916">
                  <c:v>40986.347222222219</c:v>
                </c:pt>
                <c:pt idx="917">
                  <c:v>40986.361111111066</c:v>
                </c:pt>
                <c:pt idx="918">
                  <c:v>40986.375</c:v>
                </c:pt>
                <c:pt idx="919">
                  <c:v>40986.388888888956</c:v>
                </c:pt>
                <c:pt idx="920">
                  <c:v>40986.402777777781</c:v>
                </c:pt>
                <c:pt idx="921">
                  <c:v>40986.416666666664</c:v>
                </c:pt>
                <c:pt idx="922">
                  <c:v>40986.430555555562</c:v>
                </c:pt>
                <c:pt idx="923">
                  <c:v>40986.444444444496</c:v>
                </c:pt>
                <c:pt idx="924">
                  <c:v>40986.458333333343</c:v>
                </c:pt>
                <c:pt idx="925">
                  <c:v>40986.472222222219</c:v>
                </c:pt>
                <c:pt idx="926">
                  <c:v>40986.486111111109</c:v>
                </c:pt>
                <c:pt idx="927">
                  <c:v>40986.5</c:v>
                </c:pt>
                <c:pt idx="928">
                  <c:v>40986.513888888891</c:v>
                </c:pt>
                <c:pt idx="929">
                  <c:v>40986.527777777774</c:v>
                </c:pt>
                <c:pt idx="930">
                  <c:v>40986.541666666613</c:v>
                </c:pt>
                <c:pt idx="931">
                  <c:v>40986.555555555562</c:v>
                </c:pt>
                <c:pt idx="932">
                  <c:v>40986.569444444445</c:v>
                </c:pt>
                <c:pt idx="933">
                  <c:v>40986.583333333336</c:v>
                </c:pt>
                <c:pt idx="934">
                  <c:v>40986.597222222204</c:v>
                </c:pt>
                <c:pt idx="935">
                  <c:v>40986.611111111066</c:v>
                </c:pt>
                <c:pt idx="936">
                  <c:v>40986.624999999993</c:v>
                </c:pt>
                <c:pt idx="937">
                  <c:v>40986.638888888891</c:v>
                </c:pt>
                <c:pt idx="938">
                  <c:v>40986.652777777781</c:v>
                </c:pt>
                <c:pt idx="939">
                  <c:v>40986.666666666613</c:v>
                </c:pt>
                <c:pt idx="940">
                  <c:v>40986.680555555562</c:v>
                </c:pt>
                <c:pt idx="941">
                  <c:v>40986.694444444445</c:v>
                </c:pt>
                <c:pt idx="942">
                  <c:v>40986.708333333336</c:v>
                </c:pt>
                <c:pt idx="943">
                  <c:v>40986.722222222204</c:v>
                </c:pt>
                <c:pt idx="944">
                  <c:v>40986.736111111066</c:v>
                </c:pt>
                <c:pt idx="945">
                  <c:v>40986.75</c:v>
                </c:pt>
                <c:pt idx="946">
                  <c:v>40986.763888888876</c:v>
                </c:pt>
                <c:pt idx="947">
                  <c:v>40986.777777777774</c:v>
                </c:pt>
                <c:pt idx="948">
                  <c:v>40986.791666666577</c:v>
                </c:pt>
                <c:pt idx="949">
                  <c:v>40986.805555555562</c:v>
                </c:pt>
                <c:pt idx="950">
                  <c:v>40986.819444444496</c:v>
                </c:pt>
                <c:pt idx="951">
                  <c:v>40986.833333333336</c:v>
                </c:pt>
                <c:pt idx="952">
                  <c:v>40986.847222222219</c:v>
                </c:pt>
                <c:pt idx="953">
                  <c:v>40986.861111111066</c:v>
                </c:pt>
                <c:pt idx="954">
                  <c:v>40986.875</c:v>
                </c:pt>
                <c:pt idx="955">
                  <c:v>40986.888888888956</c:v>
                </c:pt>
                <c:pt idx="956">
                  <c:v>40986.902777777781</c:v>
                </c:pt>
                <c:pt idx="957">
                  <c:v>40986.916666666664</c:v>
                </c:pt>
                <c:pt idx="958">
                  <c:v>40986.930555555562</c:v>
                </c:pt>
                <c:pt idx="959">
                  <c:v>40986.944444444496</c:v>
                </c:pt>
                <c:pt idx="960">
                  <c:v>40986.958333333343</c:v>
                </c:pt>
                <c:pt idx="961">
                  <c:v>40986.972222222219</c:v>
                </c:pt>
                <c:pt idx="962">
                  <c:v>40986.986111111109</c:v>
                </c:pt>
                <c:pt idx="963">
                  <c:v>40987</c:v>
                </c:pt>
                <c:pt idx="964">
                  <c:v>40987.013888888891</c:v>
                </c:pt>
                <c:pt idx="965">
                  <c:v>40987.027777777774</c:v>
                </c:pt>
                <c:pt idx="966">
                  <c:v>40987.041666666613</c:v>
                </c:pt>
                <c:pt idx="967">
                  <c:v>40987.055555555562</c:v>
                </c:pt>
                <c:pt idx="968">
                  <c:v>40987.069444444445</c:v>
                </c:pt>
                <c:pt idx="969">
                  <c:v>40987.083333333336</c:v>
                </c:pt>
                <c:pt idx="970">
                  <c:v>40987.097222222204</c:v>
                </c:pt>
                <c:pt idx="971">
                  <c:v>40987.111111111066</c:v>
                </c:pt>
                <c:pt idx="972">
                  <c:v>40987.124999999993</c:v>
                </c:pt>
                <c:pt idx="973">
                  <c:v>40987.138888888891</c:v>
                </c:pt>
                <c:pt idx="974">
                  <c:v>40987.152777777781</c:v>
                </c:pt>
                <c:pt idx="975">
                  <c:v>40987.166666666613</c:v>
                </c:pt>
                <c:pt idx="976">
                  <c:v>40987.180555555562</c:v>
                </c:pt>
                <c:pt idx="977">
                  <c:v>40987.194444444445</c:v>
                </c:pt>
                <c:pt idx="978">
                  <c:v>40987.208333333336</c:v>
                </c:pt>
                <c:pt idx="979">
                  <c:v>40987.222222222204</c:v>
                </c:pt>
                <c:pt idx="980">
                  <c:v>40987.236111111066</c:v>
                </c:pt>
                <c:pt idx="981">
                  <c:v>40987.25</c:v>
                </c:pt>
                <c:pt idx="982">
                  <c:v>40987.263888888876</c:v>
                </c:pt>
                <c:pt idx="983">
                  <c:v>40987.277777777774</c:v>
                </c:pt>
                <c:pt idx="984">
                  <c:v>40987.291666666577</c:v>
                </c:pt>
                <c:pt idx="985">
                  <c:v>40987.305555555562</c:v>
                </c:pt>
                <c:pt idx="986">
                  <c:v>40987.319444444496</c:v>
                </c:pt>
                <c:pt idx="987">
                  <c:v>40987.333333333336</c:v>
                </c:pt>
                <c:pt idx="988">
                  <c:v>40987.347222222219</c:v>
                </c:pt>
                <c:pt idx="989">
                  <c:v>40987.361111111066</c:v>
                </c:pt>
                <c:pt idx="990">
                  <c:v>40987.375</c:v>
                </c:pt>
                <c:pt idx="991">
                  <c:v>40987.388888888956</c:v>
                </c:pt>
                <c:pt idx="992">
                  <c:v>40987.402777777781</c:v>
                </c:pt>
                <c:pt idx="993">
                  <c:v>40987.416666666664</c:v>
                </c:pt>
                <c:pt idx="994">
                  <c:v>40987.430555555562</c:v>
                </c:pt>
                <c:pt idx="995">
                  <c:v>40987.444444444496</c:v>
                </c:pt>
                <c:pt idx="996">
                  <c:v>40987.458333333343</c:v>
                </c:pt>
                <c:pt idx="997">
                  <c:v>40987.472222222219</c:v>
                </c:pt>
                <c:pt idx="998">
                  <c:v>40987.486111111109</c:v>
                </c:pt>
                <c:pt idx="999">
                  <c:v>40987.5</c:v>
                </c:pt>
                <c:pt idx="1000">
                  <c:v>40987.513888888891</c:v>
                </c:pt>
                <c:pt idx="1001">
                  <c:v>40987.527777777774</c:v>
                </c:pt>
                <c:pt idx="1002">
                  <c:v>40987.541666666613</c:v>
                </c:pt>
                <c:pt idx="1003">
                  <c:v>40987.555555555562</c:v>
                </c:pt>
                <c:pt idx="1004">
                  <c:v>40987.569444444445</c:v>
                </c:pt>
                <c:pt idx="1005">
                  <c:v>40987.583333333336</c:v>
                </c:pt>
                <c:pt idx="1006">
                  <c:v>40987.597222222204</c:v>
                </c:pt>
                <c:pt idx="1007">
                  <c:v>40987.611111111066</c:v>
                </c:pt>
                <c:pt idx="1008">
                  <c:v>40987.624999999993</c:v>
                </c:pt>
                <c:pt idx="1009">
                  <c:v>40987.638888888891</c:v>
                </c:pt>
                <c:pt idx="1010">
                  <c:v>40987.652777777781</c:v>
                </c:pt>
                <c:pt idx="1011">
                  <c:v>40987.666666666613</c:v>
                </c:pt>
                <c:pt idx="1012">
                  <c:v>40987.680555555562</c:v>
                </c:pt>
                <c:pt idx="1013">
                  <c:v>40987.694444444445</c:v>
                </c:pt>
                <c:pt idx="1014">
                  <c:v>40987.708333333336</c:v>
                </c:pt>
                <c:pt idx="1015">
                  <c:v>40987.722222222204</c:v>
                </c:pt>
                <c:pt idx="1016">
                  <c:v>40987.736111111066</c:v>
                </c:pt>
                <c:pt idx="1017">
                  <c:v>40987.75</c:v>
                </c:pt>
                <c:pt idx="1018">
                  <c:v>40987.763888888876</c:v>
                </c:pt>
                <c:pt idx="1019">
                  <c:v>40987.777777777774</c:v>
                </c:pt>
                <c:pt idx="1020">
                  <c:v>40987.791666666577</c:v>
                </c:pt>
                <c:pt idx="1021">
                  <c:v>40987.805555555562</c:v>
                </c:pt>
                <c:pt idx="1022">
                  <c:v>40987.819444444496</c:v>
                </c:pt>
                <c:pt idx="1023">
                  <c:v>40987.833333333336</c:v>
                </c:pt>
                <c:pt idx="1024">
                  <c:v>40987.847222222219</c:v>
                </c:pt>
                <c:pt idx="1025">
                  <c:v>40987.861111111066</c:v>
                </c:pt>
                <c:pt idx="1026">
                  <c:v>40987.875</c:v>
                </c:pt>
                <c:pt idx="1027">
                  <c:v>40987.888888888956</c:v>
                </c:pt>
                <c:pt idx="1028">
                  <c:v>40987.902777777781</c:v>
                </c:pt>
                <c:pt idx="1029">
                  <c:v>40987.916666666664</c:v>
                </c:pt>
                <c:pt idx="1030">
                  <c:v>40987.930555555562</c:v>
                </c:pt>
                <c:pt idx="1031">
                  <c:v>40987.944444444496</c:v>
                </c:pt>
                <c:pt idx="1032">
                  <c:v>40987.958333333343</c:v>
                </c:pt>
                <c:pt idx="1033">
                  <c:v>40987.972222222219</c:v>
                </c:pt>
                <c:pt idx="1034">
                  <c:v>40987.986111111109</c:v>
                </c:pt>
                <c:pt idx="1035">
                  <c:v>40988</c:v>
                </c:pt>
                <c:pt idx="1036">
                  <c:v>40988.013888888891</c:v>
                </c:pt>
                <c:pt idx="1037">
                  <c:v>40988.027777777774</c:v>
                </c:pt>
                <c:pt idx="1038">
                  <c:v>40988.041666666613</c:v>
                </c:pt>
                <c:pt idx="1039">
                  <c:v>40988.055555555562</c:v>
                </c:pt>
                <c:pt idx="1040">
                  <c:v>40988.069444444445</c:v>
                </c:pt>
                <c:pt idx="1041">
                  <c:v>40988.083333333336</c:v>
                </c:pt>
                <c:pt idx="1042">
                  <c:v>40988.097222222204</c:v>
                </c:pt>
                <c:pt idx="1043">
                  <c:v>40988.111111111066</c:v>
                </c:pt>
                <c:pt idx="1044">
                  <c:v>40988.124999999993</c:v>
                </c:pt>
                <c:pt idx="1045">
                  <c:v>40988.138888888891</c:v>
                </c:pt>
                <c:pt idx="1046">
                  <c:v>40988.152777777781</c:v>
                </c:pt>
                <c:pt idx="1047">
                  <c:v>40988.166666666613</c:v>
                </c:pt>
                <c:pt idx="1048">
                  <c:v>40988.180555555562</c:v>
                </c:pt>
                <c:pt idx="1049">
                  <c:v>40988.194444444445</c:v>
                </c:pt>
                <c:pt idx="1050">
                  <c:v>40988.208333333336</c:v>
                </c:pt>
                <c:pt idx="1051">
                  <c:v>40988.222222222204</c:v>
                </c:pt>
                <c:pt idx="1052">
                  <c:v>40988.236111111066</c:v>
                </c:pt>
                <c:pt idx="1053">
                  <c:v>40988.25</c:v>
                </c:pt>
                <c:pt idx="1054">
                  <c:v>40988.263888888876</c:v>
                </c:pt>
                <c:pt idx="1055">
                  <c:v>40988.277777777774</c:v>
                </c:pt>
                <c:pt idx="1056">
                  <c:v>40988.291666666577</c:v>
                </c:pt>
                <c:pt idx="1057">
                  <c:v>40988.305555555562</c:v>
                </c:pt>
                <c:pt idx="1058">
                  <c:v>40988.319444444496</c:v>
                </c:pt>
                <c:pt idx="1059">
                  <c:v>40988.333333333336</c:v>
                </c:pt>
                <c:pt idx="1060">
                  <c:v>40988.347222222219</c:v>
                </c:pt>
                <c:pt idx="1061">
                  <c:v>40988.361111111066</c:v>
                </c:pt>
                <c:pt idx="1062">
                  <c:v>40988.375</c:v>
                </c:pt>
                <c:pt idx="1063">
                  <c:v>40988.388888888956</c:v>
                </c:pt>
                <c:pt idx="1064">
                  <c:v>40988.402777777781</c:v>
                </c:pt>
                <c:pt idx="1065">
                  <c:v>40988.416666666664</c:v>
                </c:pt>
                <c:pt idx="1066">
                  <c:v>40988.430555555562</c:v>
                </c:pt>
                <c:pt idx="1067">
                  <c:v>40988.444444444496</c:v>
                </c:pt>
                <c:pt idx="1068">
                  <c:v>40988.458333333343</c:v>
                </c:pt>
                <c:pt idx="1069">
                  <c:v>40988.472222222219</c:v>
                </c:pt>
                <c:pt idx="1070">
                  <c:v>40988.486111111109</c:v>
                </c:pt>
                <c:pt idx="1071">
                  <c:v>40988.5</c:v>
                </c:pt>
                <c:pt idx="1072">
                  <c:v>40988.513888888891</c:v>
                </c:pt>
                <c:pt idx="1073">
                  <c:v>40988.527777777774</c:v>
                </c:pt>
                <c:pt idx="1074">
                  <c:v>40988.541666666613</c:v>
                </c:pt>
                <c:pt idx="1075">
                  <c:v>40988.555555555562</c:v>
                </c:pt>
                <c:pt idx="1076">
                  <c:v>40988.569444444445</c:v>
                </c:pt>
                <c:pt idx="1077">
                  <c:v>40988.583333333336</c:v>
                </c:pt>
                <c:pt idx="1078">
                  <c:v>40988.597222222204</c:v>
                </c:pt>
                <c:pt idx="1079">
                  <c:v>40988.611111111066</c:v>
                </c:pt>
                <c:pt idx="1080">
                  <c:v>40988.624999999993</c:v>
                </c:pt>
                <c:pt idx="1081">
                  <c:v>40988.638888888891</c:v>
                </c:pt>
                <c:pt idx="1082">
                  <c:v>40988.652777777781</c:v>
                </c:pt>
                <c:pt idx="1083">
                  <c:v>40988.666666666613</c:v>
                </c:pt>
                <c:pt idx="1084">
                  <c:v>40988.680555555562</c:v>
                </c:pt>
                <c:pt idx="1085">
                  <c:v>40988.694444444445</c:v>
                </c:pt>
                <c:pt idx="1086">
                  <c:v>40988.708333333336</c:v>
                </c:pt>
                <c:pt idx="1087">
                  <c:v>40988.722222222204</c:v>
                </c:pt>
                <c:pt idx="1088">
                  <c:v>40988.736111111066</c:v>
                </c:pt>
                <c:pt idx="1089">
                  <c:v>40988.75</c:v>
                </c:pt>
                <c:pt idx="1090">
                  <c:v>40988.763888888876</c:v>
                </c:pt>
                <c:pt idx="1091">
                  <c:v>40988.777777777774</c:v>
                </c:pt>
                <c:pt idx="1092">
                  <c:v>40988.791666666577</c:v>
                </c:pt>
                <c:pt idx="1093">
                  <c:v>40988.805555555562</c:v>
                </c:pt>
                <c:pt idx="1094">
                  <c:v>40988.819444444496</c:v>
                </c:pt>
                <c:pt idx="1095">
                  <c:v>40988.833333333336</c:v>
                </c:pt>
                <c:pt idx="1096">
                  <c:v>40988.847222222219</c:v>
                </c:pt>
                <c:pt idx="1097">
                  <c:v>40988.861111111066</c:v>
                </c:pt>
                <c:pt idx="1098">
                  <c:v>40988.875</c:v>
                </c:pt>
                <c:pt idx="1099">
                  <c:v>40988.888888888956</c:v>
                </c:pt>
                <c:pt idx="1100">
                  <c:v>40988.902777777781</c:v>
                </c:pt>
                <c:pt idx="1101">
                  <c:v>40988.916666666664</c:v>
                </c:pt>
                <c:pt idx="1102">
                  <c:v>40988.930555555562</c:v>
                </c:pt>
                <c:pt idx="1103">
                  <c:v>40988.944444444496</c:v>
                </c:pt>
                <c:pt idx="1104">
                  <c:v>40988.958333333343</c:v>
                </c:pt>
                <c:pt idx="1105">
                  <c:v>40988.972222222219</c:v>
                </c:pt>
                <c:pt idx="1106">
                  <c:v>40988.986111111109</c:v>
                </c:pt>
                <c:pt idx="1107">
                  <c:v>40989</c:v>
                </c:pt>
                <c:pt idx="1108">
                  <c:v>40989.013888888891</c:v>
                </c:pt>
                <c:pt idx="1109">
                  <c:v>40989.027777777774</c:v>
                </c:pt>
                <c:pt idx="1110">
                  <c:v>40989.041666666613</c:v>
                </c:pt>
                <c:pt idx="1111">
                  <c:v>40989.055555555562</c:v>
                </c:pt>
                <c:pt idx="1112">
                  <c:v>40989.069444444445</c:v>
                </c:pt>
                <c:pt idx="1113">
                  <c:v>40989.083333333336</c:v>
                </c:pt>
                <c:pt idx="1114">
                  <c:v>40989.097222222204</c:v>
                </c:pt>
                <c:pt idx="1115">
                  <c:v>40989.111111111066</c:v>
                </c:pt>
                <c:pt idx="1116">
                  <c:v>40989.124999999993</c:v>
                </c:pt>
                <c:pt idx="1117">
                  <c:v>40989.138888888891</c:v>
                </c:pt>
                <c:pt idx="1118">
                  <c:v>40989.152777777781</c:v>
                </c:pt>
                <c:pt idx="1119">
                  <c:v>40989.166666666613</c:v>
                </c:pt>
                <c:pt idx="1120">
                  <c:v>40989.180555555562</c:v>
                </c:pt>
                <c:pt idx="1121">
                  <c:v>40989.194444444445</c:v>
                </c:pt>
                <c:pt idx="1122">
                  <c:v>40989.208333333336</c:v>
                </c:pt>
                <c:pt idx="1123">
                  <c:v>40989.222222222204</c:v>
                </c:pt>
                <c:pt idx="1124">
                  <c:v>40989.236111111066</c:v>
                </c:pt>
                <c:pt idx="1125">
                  <c:v>40989.25</c:v>
                </c:pt>
                <c:pt idx="1126">
                  <c:v>40989.263888888876</c:v>
                </c:pt>
                <c:pt idx="1127">
                  <c:v>40989.277777777774</c:v>
                </c:pt>
                <c:pt idx="1128">
                  <c:v>40989.291666666577</c:v>
                </c:pt>
                <c:pt idx="1129">
                  <c:v>40989.305555555562</c:v>
                </c:pt>
                <c:pt idx="1130">
                  <c:v>40989.319444444496</c:v>
                </c:pt>
                <c:pt idx="1131">
                  <c:v>40989.333333333336</c:v>
                </c:pt>
                <c:pt idx="1132">
                  <c:v>40989.347222222219</c:v>
                </c:pt>
                <c:pt idx="1133">
                  <c:v>40989.361111111066</c:v>
                </c:pt>
                <c:pt idx="1134">
                  <c:v>40989.375</c:v>
                </c:pt>
                <c:pt idx="1135">
                  <c:v>40989.388888888956</c:v>
                </c:pt>
                <c:pt idx="1136">
                  <c:v>40989.402777777781</c:v>
                </c:pt>
                <c:pt idx="1137">
                  <c:v>40989.416666666664</c:v>
                </c:pt>
                <c:pt idx="1138">
                  <c:v>40989.430555555562</c:v>
                </c:pt>
                <c:pt idx="1139">
                  <c:v>40989.444444444496</c:v>
                </c:pt>
                <c:pt idx="1140">
                  <c:v>40989.458333333343</c:v>
                </c:pt>
                <c:pt idx="1141">
                  <c:v>40989.472222222219</c:v>
                </c:pt>
                <c:pt idx="1142">
                  <c:v>40989.486111111109</c:v>
                </c:pt>
                <c:pt idx="1143">
                  <c:v>40989.5</c:v>
                </c:pt>
                <c:pt idx="1144">
                  <c:v>40989.513888888891</c:v>
                </c:pt>
                <c:pt idx="1145">
                  <c:v>40989.527777777774</c:v>
                </c:pt>
                <c:pt idx="1146">
                  <c:v>40989.541666666613</c:v>
                </c:pt>
                <c:pt idx="1147">
                  <c:v>40989.555555555562</c:v>
                </c:pt>
                <c:pt idx="1148">
                  <c:v>40989.569444444445</c:v>
                </c:pt>
                <c:pt idx="1149">
                  <c:v>40989.583333333336</c:v>
                </c:pt>
                <c:pt idx="1150">
                  <c:v>40989.597222222204</c:v>
                </c:pt>
                <c:pt idx="1151">
                  <c:v>40989.611111111066</c:v>
                </c:pt>
                <c:pt idx="1152">
                  <c:v>40989.624999999993</c:v>
                </c:pt>
                <c:pt idx="1153">
                  <c:v>40989.638888888891</c:v>
                </c:pt>
                <c:pt idx="1154">
                  <c:v>40989.652777777781</c:v>
                </c:pt>
                <c:pt idx="1155">
                  <c:v>40989.666666666613</c:v>
                </c:pt>
                <c:pt idx="1156">
                  <c:v>40989.680555555562</c:v>
                </c:pt>
                <c:pt idx="1157">
                  <c:v>40989.694444444445</c:v>
                </c:pt>
                <c:pt idx="1158">
                  <c:v>40989.708333333336</c:v>
                </c:pt>
                <c:pt idx="1159">
                  <c:v>40989.722222222204</c:v>
                </c:pt>
                <c:pt idx="1160">
                  <c:v>40989.736111111066</c:v>
                </c:pt>
                <c:pt idx="1161">
                  <c:v>40989.75</c:v>
                </c:pt>
                <c:pt idx="1162">
                  <c:v>40989.763888888876</c:v>
                </c:pt>
                <c:pt idx="1163">
                  <c:v>40989.777777777774</c:v>
                </c:pt>
                <c:pt idx="1164">
                  <c:v>40989.791666666577</c:v>
                </c:pt>
                <c:pt idx="1165">
                  <c:v>40989.805555555562</c:v>
                </c:pt>
                <c:pt idx="1166">
                  <c:v>40989.819444444496</c:v>
                </c:pt>
                <c:pt idx="1167">
                  <c:v>40989.833333333336</c:v>
                </c:pt>
                <c:pt idx="1168">
                  <c:v>40989.847222222219</c:v>
                </c:pt>
                <c:pt idx="1169">
                  <c:v>40989.861111111066</c:v>
                </c:pt>
                <c:pt idx="1170">
                  <c:v>40989.875</c:v>
                </c:pt>
                <c:pt idx="1171">
                  <c:v>40989.888888888956</c:v>
                </c:pt>
                <c:pt idx="1172">
                  <c:v>40989.902777777781</c:v>
                </c:pt>
                <c:pt idx="1173">
                  <c:v>40989.916666666664</c:v>
                </c:pt>
                <c:pt idx="1174">
                  <c:v>40989.930555555562</c:v>
                </c:pt>
                <c:pt idx="1175">
                  <c:v>40989.944444444496</c:v>
                </c:pt>
                <c:pt idx="1176">
                  <c:v>40989.958333333343</c:v>
                </c:pt>
                <c:pt idx="1177">
                  <c:v>40989.972222222219</c:v>
                </c:pt>
                <c:pt idx="1178">
                  <c:v>40989.986111111109</c:v>
                </c:pt>
                <c:pt idx="1179">
                  <c:v>40990</c:v>
                </c:pt>
                <c:pt idx="1180">
                  <c:v>40990.013888888891</c:v>
                </c:pt>
                <c:pt idx="1181">
                  <c:v>40990.027777777774</c:v>
                </c:pt>
                <c:pt idx="1182">
                  <c:v>40990.041666666613</c:v>
                </c:pt>
                <c:pt idx="1183">
                  <c:v>40990.055555555562</c:v>
                </c:pt>
                <c:pt idx="1184">
                  <c:v>40990.069444444445</c:v>
                </c:pt>
                <c:pt idx="1185">
                  <c:v>40990.083333333336</c:v>
                </c:pt>
                <c:pt idx="1186">
                  <c:v>40990.097222222204</c:v>
                </c:pt>
                <c:pt idx="1187">
                  <c:v>40990.111111111066</c:v>
                </c:pt>
                <c:pt idx="1188">
                  <c:v>40990.124999999993</c:v>
                </c:pt>
                <c:pt idx="1189">
                  <c:v>40990.138888888891</c:v>
                </c:pt>
                <c:pt idx="1190">
                  <c:v>40990.152777777781</c:v>
                </c:pt>
                <c:pt idx="1191">
                  <c:v>40990.166666666613</c:v>
                </c:pt>
                <c:pt idx="1192">
                  <c:v>40990.180555555562</c:v>
                </c:pt>
                <c:pt idx="1193">
                  <c:v>40990.194444444445</c:v>
                </c:pt>
                <c:pt idx="1194">
                  <c:v>40990.208333333336</c:v>
                </c:pt>
                <c:pt idx="1195">
                  <c:v>40990.222222222204</c:v>
                </c:pt>
                <c:pt idx="1196">
                  <c:v>40990.236111111066</c:v>
                </c:pt>
                <c:pt idx="1197">
                  <c:v>40990.25</c:v>
                </c:pt>
                <c:pt idx="1198">
                  <c:v>40990.263888888876</c:v>
                </c:pt>
                <c:pt idx="1199">
                  <c:v>40990.277777777774</c:v>
                </c:pt>
                <c:pt idx="1200">
                  <c:v>40990.291666666577</c:v>
                </c:pt>
                <c:pt idx="1201">
                  <c:v>40990.305555555562</c:v>
                </c:pt>
                <c:pt idx="1202">
                  <c:v>40990.319444444496</c:v>
                </c:pt>
                <c:pt idx="1203">
                  <c:v>40990.333333333336</c:v>
                </c:pt>
                <c:pt idx="1204">
                  <c:v>40990.347222222219</c:v>
                </c:pt>
                <c:pt idx="1205">
                  <c:v>40990.361111111066</c:v>
                </c:pt>
                <c:pt idx="1206">
                  <c:v>40990.375</c:v>
                </c:pt>
                <c:pt idx="1207">
                  <c:v>40990.388888888956</c:v>
                </c:pt>
                <c:pt idx="1208">
                  <c:v>40990.402777777781</c:v>
                </c:pt>
                <c:pt idx="1209">
                  <c:v>40990.416666666664</c:v>
                </c:pt>
                <c:pt idx="1210">
                  <c:v>40990.430555555562</c:v>
                </c:pt>
                <c:pt idx="1211">
                  <c:v>40990.444444444496</c:v>
                </c:pt>
                <c:pt idx="1212">
                  <c:v>40990.458333333343</c:v>
                </c:pt>
                <c:pt idx="1213">
                  <c:v>40990.472222222219</c:v>
                </c:pt>
                <c:pt idx="1214">
                  <c:v>40990.486111111109</c:v>
                </c:pt>
                <c:pt idx="1215">
                  <c:v>40990.5</c:v>
                </c:pt>
                <c:pt idx="1216">
                  <c:v>40990.513888888891</c:v>
                </c:pt>
                <c:pt idx="1217">
                  <c:v>40990.527777777774</c:v>
                </c:pt>
                <c:pt idx="1218">
                  <c:v>40990.541666666613</c:v>
                </c:pt>
                <c:pt idx="1219">
                  <c:v>40990.555555555562</c:v>
                </c:pt>
                <c:pt idx="1220">
                  <c:v>40990.569444444445</c:v>
                </c:pt>
                <c:pt idx="1221">
                  <c:v>40990.583333333336</c:v>
                </c:pt>
                <c:pt idx="1222">
                  <c:v>40990.597222222204</c:v>
                </c:pt>
                <c:pt idx="1223">
                  <c:v>40990.611111111066</c:v>
                </c:pt>
                <c:pt idx="1224">
                  <c:v>40990.624999999993</c:v>
                </c:pt>
                <c:pt idx="1225">
                  <c:v>40990.638888888891</c:v>
                </c:pt>
                <c:pt idx="1226">
                  <c:v>40990.652777777781</c:v>
                </c:pt>
                <c:pt idx="1227">
                  <c:v>40990.666666666613</c:v>
                </c:pt>
                <c:pt idx="1228">
                  <c:v>40990.680555555562</c:v>
                </c:pt>
                <c:pt idx="1229">
                  <c:v>40990.694444444445</c:v>
                </c:pt>
                <c:pt idx="1230">
                  <c:v>40990.708333333336</c:v>
                </c:pt>
                <c:pt idx="1231">
                  <c:v>40990.722222222204</c:v>
                </c:pt>
                <c:pt idx="1232">
                  <c:v>40990.736111111066</c:v>
                </c:pt>
                <c:pt idx="1233">
                  <c:v>40990.75</c:v>
                </c:pt>
                <c:pt idx="1234">
                  <c:v>40990.763888888876</c:v>
                </c:pt>
                <c:pt idx="1235">
                  <c:v>40990.777777777774</c:v>
                </c:pt>
                <c:pt idx="1236">
                  <c:v>40990.791666666577</c:v>
                </c:pt>
                <c:pt idx="1237">
                  <c:v>40990.805555555562</c:v>
                </c:pt>
                <c:pt idx="1238">
                  <c:v>40990.819444444496</c:v>
                </c:pt>
                <c:pt idx="1239">
                  <c:v>40990.833333333336</c:v>
                </c:pt>
                <c:pt idx="1240">
                  <c:v>40990.847222222219</c:v>
                </c:pt>
                <c:pt idx="1241">
                  <c:v>40990.861111111066</c:v>
                </c:pt>
                <c:pt idx="1242">
                  <c:v>40990.875</c:v>
                </c:pt>
                <c:pt idx="1243">
                  <c:v>40990.888888888956</c:v>
                </c:pt>
                <c:pt idx="1244">
                  <c:v>40990.902777777781</c:v>
                </c:pt>
                <c:pt idx="1245">
                  <c:v>40990.916666666664</c:v>
                </c:pt>
                <c:pt idx="1246">
                  <c:v>40990.930555555562</c:v>
                </c:pt>
                <c:pt idx="1247">
                  <c:v>40990.944444444496</c:v>
                </c:pt>
                <c:pt idx="1248">
                  <c:v>40990.958333333343</c:v>
                </c:pt>
                <c:pt idx="1249">
                  <c:v>40990.972222222219</c:v>
                </c:pt>
                <c:pt idx="1250">
                  <c:v>40990.986111111109</c:v>
                </c:pt>
                <c:pt idx="1251">
                  <c:v>40991</c:v>
                </c:pt>
                <c:pt idx="1252">
                  <c:v>40991.013888888891</c:v>
                </c:pt>
                <c:pt idx="1253">
                  <c:v>40991.027777777774</c:v>
                </c:pt>
                <c:pt idx="1254">
                  <c:v>40991.041666666613</c:v>
                </c:pt>
                <c:pt idx="1255">
                  <c:v>40991.055555555562</c:v>
                </c:pt>
                <c:pt idx="1256">
                  <c:v>40991.069444444445</c:v>
                </c:pt>
                <c:pt idx="1257">
                  <c:v>40991.083333333336</c:v>
                </c:pt>
                <c:pt idx="1258">
                  <c:v>40991.097222222204</c:v>
                </c:pt>
                <c:pt idx="1259">
                  <c:v>40991.111111111066</c:v>
                </c:pt>
                <c:pt idx="1260">
                  <c:v>40991.124999999993</c:v>
                </c:pt>
                <c:pt idx="1261">
                  <c:v>40991.138888888891</c:v>
                </c:pt>
                <c:pt idx="1262">
                  <c:v>40991.152777777781</c:v>
                </c:pt>
                <c:pt idx="1263">
                  <c:v>40991.166666666613</c:v>
                </c:pt>
                <c:pt idx="1264">
                  <c:v>40991.180555555562</c:v>
                </c:pt>
                <c:pt idx="1265">
                  <c:v>40991.194444444445</c:v>
                </c:pt>
                <c:pt idx="1266">
                  <c:v>40991.208333333336</c:v>
                </c:pt>
                <c:pt idx="1267">
                  <c:v>40991.222222222204</c:v>
                </c:pt>
                <c:pt idx="1268">
                  <c:v>40991.236111111066</c:v>
                </c:pt>
                <c:pt idx="1269">
                  <c:v>40991.25</c:v>
                </c:pt>
                <c:pt idx="1270">
                  <c:v>40991.263888888876</c:v>
                </c:pt>
                <c:pt idx="1271">
                  <c:v>40991.277777777774</c:v>
                </c:pt>
                <c:pt idx="1272">
                  <c:v>40991.291666666577</c:v>
                </c:pt>
                <c:pt idx="1273">
                  <c:v>40991.305555555562</c:v>
                </c:pt>
                <c:pt idx="1274">
                  <c:v>40991.319444444496</c:v>
                </c:pt>
                <c:pt idx="1275">
                  <c:v>40991.333333333336</c:v>
                </c:pt>
                <c:pt idx="1276">
                  <c:v>40991.347222222219</c:v>
                </c:pt>
                <c:pt idx="1277">
                  <c:v>40991.361111111066</c:v>
                </c:pt>
                <c:pt idx="1278">
                  <c:v>40991.375</c:v>
                </c:pt>
                <c:pt idx="1279">
                  <c:v>40991.388888888956</c:v>
                </c:pt>
                <c:pt idx="1280">
                  <c:v>40991.402777777781</c:v>
                </c:pt>
                <c:pt idx="1281">
                  <c:v>40991.416666666664</c:v>
                </c:pt>
                <c:pt idx="1282">
                  <c:v>40991.430555555562</c:v>
                </c:pt>
                <c:pt idx="1283">
                  <c:v>40991.444444444496</c:v>
                </c:pt>
                <c:pt idx="1284">
                  <c:v>40991.458333333343</c:v>
                </c:pt>
                <c:pt idx="1285">
                  <c:v>40991.472222222219</c:v>
                </c:pt>
                <c:pt idx="1286">
                  <c:v>40991.486111111109</c:v>
                </c:pt>
                <c:pt idx="1287">
                  <c:v>40991.5</c:v>
                </c:pt>
                <c:pt idx="1288">
                  <c:v>40991.513888888891</c:v>
                </c:pt>
                <c:pt idx="1289">
                  <c:v>40991.527777777774</c:v>
                </c:pt>
                <c:pt idx="1290">
                  <c:v>40991.541666666613</c:v>
                </c:pt>
                <c:pt idx="1291">
                  <c:v>40991.555555555562</c:v>
                </c:pt>
                <c:pt idx="1292">
                  <c:v>40991.569444444445</c:v>
                </c:pt>
                <c:pt idx="1293">
                  <c:v>40991.583333333336</c:v>
                </c:pt>
                <c:pt idx="1294">
                  <c:v>40991.597222222204</c:v>
                </c:pt>
                <c:pt idx="1295">
                  <c:v>40991.611111111066</c:v>
                </c:pt>
                <c:pt idx="1296">
                  <c:v>40991.624999999993</c:v>
                </c:pt>
                <c:pt idx="1297">
                  <c:v>40991.638888888891</c:v>
                </c:pt>
                <c:pt idx="1298">
                  <c:v>40991.652777777781</c:v>
                </c:pt>
                <c:pt idx="1299">
                  <c:v>40991.666666666613</c:v>
                </c:pt>
                <c:pt idx="1300">
                  <c:v>40991.680555555562</c:v>
                </c:pt>
                <c:pt idx="1301">
                  <c:v>40991.694444444445</c:v>
                </c:pt>
                <c:pt idx="1302">
                  <c:v>40991.708333333336</c:v>
                </c:pt>
                <c:pt idx="1303">
                  <c:v>40991.722222222204</c:v>
                </c:pt>
                <c:pt idx="1304">
                  <c:v>40991.736111111066</c:v>
                </c:pt>
                <c:pt idx="1305">
                  <c:v>40991.75</c:v>
                </c:pt>
                <c:pt idx="1306">
                  <c:v>40991.763888888876</c:v>
                </c:pt>
                <c:pt idx="1307">
                  <c:v>40991.777777777774</c:v>
                </c:pt>
                <c:pt idx="1308">
                  <c:v>40991.791666666577</c:v>
                </c:pt>
                <c:pt idx="1309">
                  <c:v>40991.805555555562</c:v>
                </c:pt>
                <c:pt idx="1310">
                  <c:v>40991.819444444496</c:v>
                </c:pt>
                <c:pt idx="1311">
                  <c:v>40991.833333333336</c:v>
                </c:pt>
                <c:pt idx="1312">
                  <c:v>40991.847222222219</c:v>
                </c:pt>
                <c:pt idx="1313">
                  <c:v>40991.861111111066</c:v>
                </c:pt>
                <c:pt idx="1314">
                  <c:v>40991.875</c:v>
                </c:pt>
                <c:pt idx="1315">
                  <c:v>40991.888888888956</c:v>
                </c:pt>
                <c:pt idx="1316">
                  <c:v>40991.902777777781</c:v>
                </c:pt>
                <c:pt idx="1317">
                  <c:v>40991.916666666664</c:v>
                </c:pt>
                <c:pt idx="1318">
                  <c:v>40991.930555555562</c:v>
                </c:pt>
                <c:pt idx="1319">
                  <c:v>40991.944444444496</c:v>
                </c:pt>
                <c:pt idx="1320">
                  <c:v>40991.958333333343</c:v>
                </c:pt>
                <c:pt idx="1321">
                  <c:v>40991.972222222219</c:v>
                </c:pt>
                <c:pt idx="1322">
                  <c:v>40991.986111111109</c:v>
                </c:pt>
                <c:pt idx="1323">
                  <c:v>40992</c:v>
                </c:pt>
                <c:pt idx="1324">
                  <c:v>40992.013888888891</c:v>
                </c:pt>
                <c:pt idx="1325">
                  <c:v>40992.027777777774</c:v>
                </c:pt>
                <c:pt idx="1326">
                  <c:v>40992.041666666613</c:v>
                </c:pt>
                <c:pt idx="1327">
                  <c:v>40992.055555555562</c:v>
                </c:pt>
                <c:pt idx="1328">
                  <c:v>40992.069444444445</c:v>
                </c:pt>
                <c:pt idx="1329">
                  <c:v>40992.083333333336</c:v>
                </c:pt>
                <c:pt idx="1330">
                  <c:v>40992.097222222204</c:v>
                </c:pt>
                <c:pt idx="1331">
                  <c:v>40992.111111111066</c:v>
                </c:pt>
                <c:pt idx="1332">
                  <c:v>40992.124999999993</c:v>
                </c:pt>
                <c:pt idx="1333">
                  <c:v>40992.138888888891</c:v>
                </c:pt>
                <c:pt idx="1334">
                  <c:v>40992.152777777781</c:v>
                </c:pt>
                <c:pt idx="1335">
                  <c:v>40992.166666666613</c:v>
                </c:pt>
                <c:pt idx="1336">
                  <c:v>40992.180555555562</c:v>
                </c:pt>
                <c:pt idx="1337">
                  <c:v>40992.194444444445</c:v>
                </c:pt>
                <c:pt idx="1338">
                  <c:v>40992.208333333336</c:v>
                </c:pt>
                <c:pt idx="1339">
                  <c:v>40992.222222222204</c:v>
                </c:pt>
                <c:pt idx="1340">
                  <c:v>40992.236111111066</c:v>
                </c:pt>
                <c:pt idx="1341">
                  <c:v>40992.25</c:v>
                </c:pt>
                <c:pt idx="1342">
                  <c:v>40992.263888888876</c:v>
                </c:pt>
                <c:pt idx="1343">
                  <c:v>40992.277777777774</c:v>
                </c:pt>
                <c:pt idx="1344">
                  <c:v>40992.291666666577</c:v>
                </c:pt>
                <c:pt idx="1345">
                  <c:v>40992.305555555562</c:v>
                </c:pt>
                <c:pt idx="1346">
                  <c:v>40992.319444444496</c:v>
                </c:pt>
                <c:pt idx="1347">
                  <c:v>40992.333333333336</c:v>
                </c:pt>
                <c:pt idx="1348">
                  <c:v>40992.347222222219</c:v>
                </c:pt>
                <c:pt idx="1349">
                  <c:v>40992.361111111066</c:v>
                </c:pt>
                <c:pt idx="1350">
                  <c:v>40992.375</c:v>
                </c:pt>
                <c:pt idx="1351">
                  <c:v>40992.388888888956</c:v>
                </c:pt>
                <c:pt idx="1352">
                  <c:v>40992.402777777781</c:v>
                </c:pt>
                <c:pt idx="1353">
                  <c:v>40992.416666666664</c:v>
                </c:pt>
                <c:pt idx="1354">
                  <c:v>40992.430555555562</c:v>
                </c:pt>
                <c:pt idx="1355">
                  <c:v>40992.444444444496</c:v>
                </c:pt>
                <c:pt idx="1356">
                  <c:v>40992.458333333343</c:v>
                </c:pt>
                <c:pt idx="1357">
                  <c:v>40992.472222222219</c:v>
                </c:pt>
                <c:pt idx="1358">
                  <c:v>40992.486111111109</c:v>
                </c:pt>
                <c:pt idx="1359">
                  <c:v>40992.5</c:v>
                </c:pt>
                <c:pt idx="1360">
                  <c:v>40992.513888888891</c:v>
                </c:pt>
                <c:pt idx="1361">
                  <c:v>40992.527777777774</c:v>
                </c:pt>
                <c:pt idx="1362">
                  <c:v>40992.541666666613</c:v>
                </c:pt>
                <c:pt idx="1363">
                  <c:v>40992.555555555562</c:v>
                </c:pt>
                <c:pt idx="1364">
                  <c:v>40992.569444444445</c:v>
                </c:pt>
                <c:pt idx="1365">
                  <c:v>40992.583333333336</c:v>
                </c:pt>
                <c:pt idx="1366">
                  <c:v>40992.597222222204</c:v>
                </c:pt>
                <c:pt idx="1367">
                  <c:v>40992.611111111066</c:v>
                </c:pt>
                <c:pt idx="1368">
                  <c:v>40992.624999999993</c:v>
                </c:pt>
                <c:pt idx="1369">
                  <c:v>40992.638888888891</c:v>
                </c:pt>
                <c:pt idx="1370">
                  <c:v>40992.652777777781</c:v>
                </c:pt>
                <c:pt idx="1371">
                  <c:v>40992.666666666613</c:v>
                </c:pt>
                <c:pt idx="1372">
                  <c:v>40992.680555555562</c:v>
                </c:pt>
                <c:pt idx="1373">
                  <c:v>40992.694444444445</c:v>
                </c:pt>
                <c:pt idx="1374">
                  <c:v>40992.708333333336</c:v>
                </c:pt>
                <c:pt idx="1375">
                  <c:v>40992.722222222204</c:v>
                </c:pt>
                <c:pt idx="1376">
                  <c:v>40992.736111111066</c:v>
                </c:pt>
                <c:pt idx="1377">
                  <c:v>40992.75</c:v>
                </c:pt>
                <c:pt idx="1378">
                  <c:v>40992.763888888876</c:v>
                </c:pt>
                <c:pt idx="1379">
                  <c:v>40992.777777777774</c:v>
                </c:pt>
                <c:pt idx="1380">
                  <c:v>40992.791666666577</c:v>
                </c:pt>
                <c:pt idx="1381">
                  <c:v>40992.805555555562</c:v>
                </c:pt>
                <c:pt idx="1382">
                  <c:v>40992.819444444496</c:v>
                </c:pt>
                <c:pt idx="1383">
                  <c:v>40992.833333333336</c:v>
                </c:pt>
                <c:pt idx="1384">
                  <c:v>40992.847222222219</c:v>
                </c:pt>
                <c:pt idx="1385">
                  <c:v>40992.861111111066</c:v>
                </c:pt>
                <c:pt idx="1386">
                  <c:v>40992.875</c:v>
                </c:pt>
                <c:pt idx="1387">
                  <c:v>40992.888888888956</c:v>
                </c:pt>
                <c:pt idx="1388">
                  <c:v>40992.902777777781</c:v>
                </c:pt>
                <c:pt idx="1389">
                  <c:v>40992.916666666664</c:v>
                </c:pt>
                <c:pt idx="1390">
                  <c:v>40992.930555555562</c:v>
                </c:pt>
                <c:pt idx="1391">
                  <c:v>40992.944444444496</c:v>
                </c:pt>
                <c:pt idx="1392">
                  <c:v>40992.958333333343</c:v>
                </c:pt>
                <c:pt idx="1393">
                  <c:v>40992.972222222219</c:v>
                </c:pt>
                <c:pt idx="1394">
                  <c:v>40992.986111111109</c:v>
                </c:pt>
                <c:pt idx="1395">
                  <c:v>40993</c:v>
                </c:pt>
                <c:pt idx="1396">
                  <c:v>40993.013888888891</c:v>
                </c:pt>
                <c:pt idx="1397">
                  <c:v>40993.027777777774</c:v>
                </c:pt>
                <c:pt idx="1398">
                  <c:v>40993.041666666613</c:v>
                </c:pt>
                <c:pt idx="1399">
                  <c:v>40993.055555555562</c:v>
                </c:pt>
                <c:pt idx="1400">
                  <c:v>40993.069444444445</c:v>
                </c:pt>
                <c:pt idx="1401">
                  <c:v>40993.083333333336</c:v>
                </c:pt>
                <c:pt idx="1402">
                  <c:v>40993.097222222204</c:v>
                </c:pt>
                <c:pt idx="1403">
                  <c:v>40993.111111111066</c:v>
                </c:pt>
                <c:pt idx="1404">
                  <c:v>40993.124999999993</c:v>
                </c:pt>
                <c:pt idx="1405">
                  <c:v>40993.138888888891</c:v>
                </c:pt>
                <c:pt idx="1406">
                  <c:v>40993.152777777781</c:v>
                </c:pt>
                <c:pt idx="1407">
                  <c:v>40993.166666666613</c:v>
                </c:pt>
                <c:pt idx="1408">
                  <c:v>40993.180555555562</c:v>
                </c:pt>
                <c:pt idx="1409">
                  <c:v>40993.194444444445</c:v>
                </c:pt>
                <c:pt idx="1410">
                  <c:v>40993.208333333336</c:v>
                </c:pt>
                <c:pt idx="1411">
                  <c:v>40993.222222222204</c:v>
                </c:pt>
                <c:pt idx="1412">
                  <c:v>40993.236111111066</c:v>
                </c:pt>
                <c:pt idx="1413">
                  <c:v>40993.25</c:v>
                </c:pt>
                <c:pt idx="1414">
                  <c:v>40993.263888888876</c:v>
                </c:pt>
                <c:pt idx="1415">
                  <c:v>40993.277777777774</c:v>
                </c:pt>
                <c:pt idx="1416">
                  <c:v>40993.291666666577</c:v>
                </c:pt>
                <c:pt idx="1417">
                  <c:v>40993.305555555562</c:v>
                </c:pt>
                <c:pt idx="1418">
                  <c:v>40993.319444444496</c:v>
                </c:pt>
                <c:pt idx="1419">
                  <c:v>40993.333333333336</c:v>
                </c:pt>
                <c:pt idx="1420">
                  <c:v>40993.347222222219</c:v>
                </c:pt>
                <c:pt idx="1421">
                  <c:v>40993.361111111066</c:v>
                </c:pt>
                <c:pt idx="1422">
                  <c:v>40993.375</c:v>
                </c:pt>
                <c:pt idx="1423">
                  <c:v>40993.388888888956</c:v>
                </c:pt>
                <c:pt idx="1424">
                  <c:v>40993.402777777781</c:v>
                </c:pt>
                <c:pt idx="1425">
                  <c:v>40993.416666666664</c:v>
                </c:pt>
                <c:pt idx="1426">
                  <c:v>40993.430555555562</c:v>
                </c:pt>
                <c:pt idx="1427">
                  <c:v>40993.444444444496</c:v>
                </c:pt>
                <c:pt idx="1428">
                  <c:v>40993.458333333343</c:v>
                </c:pt>
                <c:pt idx="1429">
                  <c:v>40993.472222222219</c:v>
                </c:pt>
                <c:pt idx="1430">
                  <c:v>40993.486111111109</c:v>
                </c:pt>
                <c:pt idx="1431">
                  <c:v>40993.5</c:v>
                </c:pt>
                <c:pt idx="1432">
                  <c:v>40993.513888888891</c:v>
                </c:pt>
                <c:pt idx="1433">
                  <c:v>40993.527777777774</c:v>
                </c:pt>
                <c:pt idx="1434">
                  <c:v>40993.541666666613</c:v>
                </c:pt>
                <c:pt idx="1435">
                  <c:v>40993.555555555562</c:v>
                </c:pt>
                <c:pt idx="1436">
                  <c:v>40993.569444444445</c:v>
                </c:pt>
                <c:pt idx="1437">
                  <c:v>40993.583333333336</c:v>
                </c:pt>
                <c:pt idx="1438">
                  <c:v>40993.597222222204</c:v>
                </c:pt>
                <c:pt idx="1439">
                  <c:v>40993.611111111066</c:v>
                </c:pt>
                <c:pt idx="1440">
                  <c:v>40993.624999999993</c:v>
                </c:pt>
                <c:pt idx="1441">
                  <c:v>40993.638888888891</c:v>
                </c:pt>
                <c:pt idx="1442">
                  <c:v>40993.652777777781</c:v>
                </c:pt>
                <c:pt idx="1443">
                  <c:v>40993.666666666613</c:v>
                </c:pt>
                <c:pt idx="1444">
                  <c:v>40993.680555555562</c:v>
                </c:pt>
                <c:pt idx="1445">
                  <c:v>40993.694444444445</c:v>
                </c:pt>
                <c:pt idx="1446">
                  <c:v>40993.708333333336</c:v>
                </c:pt>
                <c:pt idx="1447">
                  <c:v>40993.722222222204</c:v>
                </c:pt>
                <c:pt idx="1448">
                  <c:v>40993.736111111066</c:v>
                </c:pt>
                <c:pt idx="1449">
                  <c:v>40993.75</c:v>
                </c:pt>
                <c:pt idx="1450">
                  <c:v>40993.763888888876</c:v>
                </c:pt>
                <c:pt idx="1451">
                  <c:v>40993.777777777774</c:v>
                </c:pt>
                <c:pt idx="1452">
                  <c:v>40993.791666666577</c:v>
                </c:pt>
                <c:pt idx="1453">
                  <c:v>40993.805555555562</c:v>
                </c:pt>
                <c:pt idx="1454">
                  <c:v>40993.819444444496</c:v>
                </c:pt>
                <c:pt idx="1455">
                  <c:v>40993.833333333336</c:v>
                </c:pt>
                <c:pt idx="1456">
                  <c:v>40993.847222222219</c:v>
                </c:pt>
                <c:pt idx="1457">
                  <c:v>40993.861111111066</c:v>
                </c:pt>
                <c:pt idx="1458">
                  <c:v>40993.875</c:v>
                </c:pt>
                <c:pt idx="1459">
                  <c:v>40993.888888888956</c:v>
                </c:pt>
                <c:pt idx="1460">
                  <c:v>40993.902777777781</c:v>
                </c:pt>
                <c:pt idx="1461">
                  <c:v>40993.916666666664</c:v>
                </c:pt>
                <c:pt idx="1462">
                  <c:v>40993.930555555562</c:v>
                </c:pt>
                <c:pt idx="1463">
                  <c:v>40993.944444444496</c:v>
                </c:pt>
                <c:pt idx="1464">
                  <c:v>40993.958333333343</c:v>
                </c:pt>
                <c:pt idx="1465">
                  <c:v>40993.972222222219</c:v>
                </c:pt>
                <c:pt idx="1466">
                  <c:v>40993.986111111109</c:v>
                </c:pt>
                <c:pt idx="1467">
                  <c:v>40994</c:v>
                </c:pt>
                <c:pt idx="1468">
                  <c:v>40994.013888888891</c:v>
                </c:pt>
                <c:pt idx="1469">
                  <c:v>40994.027777777774</c:v>
                </c:pt>
                <c:pt idx="1470">
                  <c:v>40994.041666666613</c:v>
                </c:pt>
                <c:pt idx="1471">
                  <c:v>40994.055555555562</c:v>
                </c:pt>
                <c:pt idx="1472">
                  <c:v>40994.069444444445</c:v>
                </c:pt>
                <c:pt idx="1473">
                  <c:v>40994.083333333336</c:v>
                </c:pt>
                <c:pt idx="1474">
                  <c:v>40994.097222222204</c:v>
                </c:pt>
                <c:pt idx="1475">
                  <c:v>40994.111111111066</c:v>
                </c:pt>
                <c:pt idx="1476">
                  <c:v>40994.124999999993</c:v>
                </c:pt>
                <c:pt idx="1477">
                  <c:v>40994.138888888891</c:v>
                </c:pt>
                <c:pt idx="1478">
                  <c:v>40994.152777777781</c:v>
                </c:pt>
                <c:pt idx="1479">
                  <c:v>40994.166666666613</c:v>
                </c:pt>
                <c:pt idx="1480">
                  <c:v>40994.180555555562</c:v>
                </c:pt>
                <c:pt idx="1481">
                  <c:v>40994.194444444445</c:v>
                </c:pt>
                <c:pt idx="1482">
                  <c:v>40994.208333333336</c:v>
                </c:pt>
                <c:pt idx="1483">
                  <c:v>40994.222222222204</c:v>
                </c:pt>
                <c:pt idx="1484">
                  <c:v>40994.236111111066</c:v>
                </c:pt>
                <c:pt idx="1485">
                  <c:v>40994.25</c:v>
                </c:pt>
                <c:pt idx="1486">
                  <c:v>40994.263888888876</c:v>
                </c:pt>
                <c:pt idx="1487">
                  <c:v>40994.277777777774</c:v>
                </c:pt>
                <c:pt idx="1488">
                  <c:v>40994.291666666577</c:v>
                </c:pt>
                <c:pt idx="1489">
                  <c:v>40994.305555555562</c:v>
                </c:pt>
                <c:pt idx="1490">
                  <c:v>40994.319444444496</c:v>
                </c:pt>
                <c:pt idx="1491">
                  <c:v>40994.333333333336</c:v>
                </c:pt>
                <c:pt idx="1492">
                  <c:v>40994.347222222219</c:v>
                </c:pt>
                <c:pt idx="1493">
                  <c:v>40994.361111111066</c:v>
                </c:pt>
                <c:pt idx="1494">
                  <c:v>40994.375</c:v>
                </c:pt>
                <c:pt idx="1495">
                  <c:v>40994.388888888956</c:v>
                </c:pt>
                <c:pt idx="1496">
                  <c:v>40994.402777777781</c:v>
                </c:pt>
                <c:pt idx="1497">
                  <c:v>40994.416666666664</c:v>
                </c:pt>
                <c:pt idx="1498">
                  <c:v>40994.430555555562</c:v>
                </c:pt>
                <c:pt idx="1499">
                  <c:v>40994.444444444496</c:v>
                </c:pt>
                <c:pt idx="1500">
                  <c:v>40994.458333333343</c:v>
                </c:pt>
                <c:pt idx="1501">
                  <c:v>40994.472222222219</c:v>
                </c:pt>
                <c:pt idx="1502">
                  <c:v>40994.486111111109</c:v>
                </c:pt>
                <c:pt idx="1503">
                  <c:v>40994.5</c:v>
                </c:pt>
                <c:pt idx="1504">
                  <c:v>40994.513888888891</c:v>
                </c:pt>
                <c:pt idx="1505">
                  <c:v>40994.527777777774</c:v>
                </c:pt>
                <c:pt idx="1506">
                  <c:v>40994.541666666613</c:v>
                </c:pt>
                <c:pt idx="1507">
                  <c:v>40994.555555555562</c:v>
                </c:pt>
                <c:pt idx="1508">
                  <c:v>40994.569444444445</c:v>
                </c:pt>
                <c:pt idx="1509">
                  <c:v>40994.583333333336</c:v>
                </c:pt>
                <c:pt idx="1510">
                  <c:v>40994.597222222204</c:v>
                </c:pt>
                <c:pt idx="1511">
                  <c:v>40994.611111111066</c:v>
                </c:pt>
                <c:pt idx="1512">
                  <c:v>40994.624999999993</c:v>
                </c:pt>
                <c:pt idx="1513">
                  <c:v>40994.638888888891</c:v>
                </c:pt>
                <c:pt idx="1514">
                  <c:v>40994.652777777781</c:v>
                </c:pt>
                <c:pt idx="1515">
                  <c:v>40994.666666666613</c:v>
                </c:pt>
                <c:pt idx="1516">
                  <c:v>40994.680555555562</c:v>
                </c:pt>
                <c:pt idx="1517">
                  <c:v>40994.694444444445</c:v>
                </c:pt>
                <c:pt idx="1518">
                  <c:v>40994.708333333336</c:v>
                </c:pt>
                <c:pt idx="1519">
                  <c:v>40994.722222222204</c:v>
                </c:pt>
                <c:pt idx="1520">
                  <c:v>40994.736111111066</c:v>
                </c:pt>
                <c:pt idx="1521">
                  <c:v>40994.75</c:v>
                </c:pt>
                <c:pt idx="1522">
                  <c:v>40994.763888888876</c:v>
                </c:pt>
                <c:pt idx="1523">
                  <c:v>40994.777777777774</c:v>
                </c:pt>
                <c:pt idx="1524">
                  <c:v>40994.791666666577</c:v>
                </c:pt>
                <c:pt idx="1525">
                  <c:v>40994.805555555562</c:v>
                </c:pt>
                <c:pt idx="1526">
                  <c:v>40994.819444444496</c:v>
                </c:pt>
                <c:pt idx="1527">
                  <c:v>40994.833333333336</c:v>
                </c:pt>
                <c:pt idx="1528">
                  <c:v>40994.847222222219</c:v>
                </c:pt>
                <c:pt idx="1529">
                  <c:v>40994.861111111066</c:v>
                </c:pt>
                <c:pt idx="1530">
                  <c:v>40994.875</c:v>
                </c:pt>
                <c:pt idx="1531">
                  <c:v>40994.888888888956</c:v>
                </c:pt>
                <c:pt idx="1532">
                  <c:v>40994.902777777781</c:v>
                </c:pt>
                <c:pt idx="1533">
                  <c:v>40994.916666666664</c:v>
                </c:pt>
                <c:pt idx="1534">
                  <c:v>40994.930555555562</c:v>
                </c:pt>
                <c:pt idx="1535">
                  <c:v>40994.944444444496</c:v>
                </c:pt>
                <c:pt idx="1536">
                  <c:v>40994.958333333343</c:v>
                </c:pt>
                <c:pt idx="1537">
                  <c:v>40994.972222222219</c:v>
                </c:pt>
                <c:pt idx="1538">
                  <c:v>40994.986111111109</c:v>
                </c:pt>
                <c:pt idx="1539">
                  <c:v>40995</c:v>
                </c:pt>
                <c:pt idx="1540">
                  <c:v>40995.013888888891</c:v>
                </c:pt>
                <c:pt idx="1541">
                  <c:v>40995.027777777774</c:v>
                </c:pt>
                <c:pt idx="1542">
                  <c:v>40995.041666666613</c:v>
                </c:pt>
                <c:pt idx="1543">
                  <c:v>40995.055555555562</c:v>
                </c:pt>
                <c:pt idx="1544">
                  <c:v>40995.069444444445</c:v>
                </c:pt>
                <c:pt idx="1545">
                  <c:v>40995.083333333336</c:v>
                </c:pt>
                <c:pt idx="1546">
                  <c:v>40995.097222222204</c:v>
                </c:pt>
                <c:pt idx="1547">
                  <c:v>40995.111111111066</c:v>
                </c:pt>
                <c:pt idx="1548">
                  <c:v>40995.124999999993</c:v>
                </c:pt>
                <c:pt idx="1549">
                  <c:v>40995.138888888891</c:v>
                </c:pt>
                <c:pt idx="1550">
                  <c:v>40995.152777777781</c:v>
                </c:pt>
                <c:pt idx="1551">
                  <c:v>40995.166666666613</c:v>
                </c:pt>
                <c:pt idx="1552">
                  <c:v>40995.180555555562</c:v>
                </c:pt>
                <c:pt idx="1553">
                  <c:v>40995.194444444445</c:v>
                </c:pt>
                <c:pt idx="1554">
                  <c:v>40995.208333333336</c:v>
                </c:pt>
                <c:pt idx="1555">
                  <c:v>40995.222222222204</c:v>
                </c:pt>
                <c:pt idx="1556">
                  <c:v>40995.236111111066</c:v>
                </c:pt>
                <c:pt idx="1557">
                  <c:v>40995.25</c:v>
                </c:pt>
                <c:pt idx="1558">
                  <c:v>40995.263888888876</c:v>
                </c:pt>
                <c:pt idx="1559">
                  <c:v>40995.277777777774</c:v>
                </c:pt>
                <c:pt idx="1560">
                  <c:v>40995.291666666577</c:v>
                </c:pt>
                <c:pt idx="1561">
                  <c:v>40995.305555555562</c:v>
                </c:pt>
                <c:pt idx="1562">
                  <c:v>40995.319444444496</c:v>
                </c:pt>
                <c:pt idx="1563">
                  <c:v>40995.333333333336</c:v>
                </c:pt>
                <c:pt idx="1564">
                  <c:v>40995.347222222219</c:v>
                </c:pt>
                <c:pt idx="1565">
                  <c:v>40995.361111111066</c:v>
                </c:pt>
                <c:pt idx="1566">
                  <c:v>40995.375</c:v>
                </c:pt>
                <c:pt idx="1567">
                  <c:v>40995.388888888956</c:v>
                </c:pt>
                <c:pt idx="1568">
                  <c:v>40995.402777777781</c:v>
                </c:pt>
                <c:pt idx="1569">
                  <c:v>40995.416666666664</c:v>
                </c:pt>
                <c:pt idx="1570">
                  <c:v>40995.430555555562</c:v>
                </c:pt>
                <c:pt idx="1571">
                  <c:v>40995.444444444496</c:v>
                </c:pt>
                <c:pt idx="1572">
                  <c:v>40995.458333333343</c:v>
                </c:pt>
                <c:pt idx="1573">
                  <c:v>40995.472222222219</c:v>
                </c:pt>
                <c:pt idx="1574">
                  <c:v>40995.486111111109</c:v>
                </c:pt>
                <c:pt idx="1575">
                  <c:v>40995.5</c:v>
                </c:pt>
                <c:pt idx="1576">
                  <c:v>40995.513888888891</c:v>
                </c:pt>
                <c:pt idx="1577">
                  <c:v>40995.527777777774</c:v>
                </c:pt>
                <c:pt idx="1578">
                  <c:v>40995.541666666613</c:v>
                </c:pt>
                <c:pt idx="1579">
                  <c:v>40995.555555555562</c:v>
                </c:pt>
                <c:pt idx="1580">
                  <c:v>40995.569444444445</c:v>
                </c:pt>
                <c:pt idx="1581">
                  <c:v>40995.583333333336</c:v>
                </c:pt>
                <c:pt idx="1582">
                  <c:v>40995.597222222204</c:v>
                </c:pt>
                <c:pt idx="1583">
                  <c:v>40995.611111111066</c:v>
                </c:pt>
                <c:pt idx="1584">
                  <c:v>40995.624999999993</c:v>
                </c:pt>
                <c:pt idx="1585">
                  <c:v>40995.638888888891</c:v>
                </c:pt>
                <c:pt idx="1586">
                  <c:v>40995.652777777781</c:v>
                </c:pt>
                <c:pt idx="1587">
                  <c:v>40995.666666666613</c:v>
                </c:pt>
                <c:pt idx="1588">
                  <c:v>40995.680555555562</c:v>
                </c:pt>
                <c:pt idx="1589">
                  <c:v>40995.694444444445</c:v>
                </c:pt>
                <c:pt idx="1590">
                  <c:v>40995.708333333336</c:v>
                </c:pt>
                <c:pt idx="1591">
                  <c:v>40995.722222222204</c:v>
                </c:pt>
                <c:pt idx="1592">
                  <c:v>40995.736111111066</c:v>
                </c:pt>
                <c:pt idx="1593">
                  <c:v>40995.75</c:v>
                </c:pt>
                <c:pt idx="1594">
                  <c:v>40995.763888888876</c:v>
                </c:pt>
                <c:pt idx="1595">
                  <c:v>40995.777777777774</c:v>
                </c:pt>
                <c:pt idx="1596">
                  <c:v>40995.791666666577</c:v>
                </c:pt>
                <c:pt idx="1597">
                  <c:v>40995.805555555562</c:v>
                </c:pt>
                <c:pt idx="1598">
                  <c:v>40995.819444444496</c:v>
                </c:pt>
                <c:pt idx="1599">
                  <c:v>40995.833333333336</c:v>
                </c:pt>
                <c:pt idx="1600">
                  <c:v>40995.847222222219</c:v>
                </c:pt>
                <c:pt idx="1601">
                  <c:v>40995.861111111066</c:v>
                </c:pt>
                <c:pt idx="1602">
                  <c:v>40995.875</c:v>
                </c:pt>
                <c:pt idx="1603">
                  <c:v>40995.888888888956</c:v>
                </c:pt>
                <c:pt idx="1604">
                  <c:v>40995.902777777781</c:v>
                </c:pt>
                <c:pt idx="1605">
                  <c:v>40995.916666666664</c:v>
                </c:pt>
                <c:pt idx="1606">
                  <c:v>40995.930555555562</c:v>
                </c:pt>
                <c:pt idx="1607">
                  <c:v>40995.944444444496</c:v>
                </c:pt>
                <c:pt idx="1608">
                  <c:v>40995.958333333343</c:v>
                </c:pt>
                <c:pt idx="1609">
                  <c:v>40995.972222222219</c:v>
                </c:pt>
                <c:pt idx="1610">
                  <c:v>40995.986111111109</c:v>
                </c:pt>
                <c:pt idx="1611">
                  <c:v>40996</c:v>
                </c:pt>
                <c:pt idx="1612">
                  <c:v>40996.013888888891</c:v>
                </c:pt>
                <c:pt idx="1613">
                  <c:v>40996.027777777774</c:v>
                </c:pt>
                <c:pt idx="1614">
                  <c:v>40996.041666666613</c:v>
                </c:pt>
                <c:pt idx="1615">
                  <c:v>40996.055555555562</c:v>
                </c:pt>
                <c:pt idx="1616">
                  <c:v>40996.069444444445</c:v>
                </c:pt>
                <c:pt idx="1617">
                  <c:v>40996.083333333336</c:v>
                </c:pt>
                <c:pt idx="1618">
                  <c:v>40996.097222222204</c:v>
                </c:pt>
                <c:pt idx="1619">
                  <c:v>40996.111111111066</c:v>
                </c:pt>
                <c:pt idx="1620">
                  <c:v>40996.124999999993</c:v>
                </c:pt>
                <c:pt idx="1621">
                  <c:v>40996.138888888891</c:v>
                </c:pt>
                <c:pt idx="1622">
                  <c:v>40996.152777777781</c:v>
                </c:pt>
                <c:pt idx="1623">
                  <c:v>40996.166666666613</c:v>
                </c:pt>
                <c:pt idx="1624">
                  <c:v>40996.180555555562</c:v>
                </c:pt>
                <c:pt idx="1625">
                  <c:v>40996.194444444445</c:v>
                </c:pt>
                <c:pt idx="1626">
                  <c:v>40996.208333333336</c:v>
                </c:pt>
                <c:pt idx="1627">
                  <c:v>40996.222222222204</c:v>
                </c:pt>
                <c:pt idx="1628">
                  <c:v>40996.236111111066</c:v>
                </c:pt>
                <c:pt idx="1629">
                  <c:v>40996.25</c:v>
                </c:pt>
                <c:pt idx="1630">
                  <c:v>40996.263888888876</c:v>
                </c:pt>
                <c:pt idx="1631">
                  <c:v>40996.277777777774</c:v>
                </c:pt>
                <c:pt idx="1632">
                  <c:v>40996.291666666577</c:v>
                </c:pt>
                <c:pt idx="1633">
                  <c:v>40996.305555555562</c:v>
                </c:pt>
                <c:pt idx="1634">
                  <c:v>40996.319444444496</c:v>
                </c:pt>
                <c:pt idx="1635">
                  <c:v>40996.333333333336</c:v>
                </c:pt>
                <c:pt idx="1636">
                  <c:v>40996.347222222219</c:v>
                </c:pt>
                <c:pt idx="1637">
                  <c:v>40996.361111111066</c:v>
                </c:pt>
                <c:pt idx="1638">
                  <c:v>40996.375</c:v>
                </c:pt>
                <c:pt idx="1639">
                  <c:v>40996.388888888956</c:v>
                </c:pt>
                <c:pt idx="1640">
                  <c:v>40996.402777777781</c:v>
                </c:pt>
                <c:pt idx="1641">
                  <c:v>40996.416666666664</c:v>
                </c:pt>
                <c:pt idx="1642">
                  <c:v>40996.430555555562</c:v>
                </c:pt>
                <c:pt idx="1643">
                  <c:v>40996.444444444496</c:v>
                </c:pt>
                <c:pt idx="1644">
                  <c:v>40996.458333333343</c:v>
                </c:pt>
                <c:pt idx="1645">
                  <c:v>40996.472222222219</c:v>
                </c:pt>
                <c:pt idx="1646">
                  <c:v>40996.486111111109</c:v>
                </c:pt>
                <c:pt idx="1647">
                  <c:v>40996.5</c:v>
                </c:pt>
                <c:pt idx="1648">
                  <c:v>40996.513888888891</c:v>
                </c:pt>
                <c:pt idx="1649">
                  <c:v>40996.527777777774</c:v>
                </c:pt>
                <c:pt idx="1650">
                  <c:v>40996.541666666613</c:v>
                </c:pt>
                <c:pt idx="1651">
                  <c:v>40996.555555555562</c:v>
                </c:pt>
                <c:pt idx="1652">
                  <c:v>40996.569444444445</c:v>
                </c:pt>
                <c:pt idx="1653">
                  <c:v>40996.583333333336</c:v>
                </c:pt>
                <c:pt idx="1654">
                  <c:v>40996.597222222204</c:v>
                </c:pt>
                <c:pt idx="1655">
                  <c:v>40996.611111111066</c:v>
                </c:pt>
                <c:pt idx="1656">
                  <c:v>40996.624999999993</c:v>
                </c:pt>
                <c:pt idx="1657">
                  <c:v>40996.638888888891</c:v>
                </c:pt>
                <c:pt idx="1658">
                  <c:v>40996.652777777781</c:v>
                </c:pt>
                <c:pt idx="1659">
                  <c:v>40996.666666666613</c:v>
                </c:pt>
                <c:pt idx="1660">
                  <c:v>40996.680555555562</c:v>
                </c:pt>
                <c:pt idx="1661">
                  <c:v>40996.694444444445</c:v>
                </c:pt>
                <c:pt idx="1662">
                  <c:v>40996.708333333336</c:v>
                </c:pt>
                <c:pt idx="1663">
                  <c:v>40996.722222222204</c:v>
                </c:pt>
                <c:pt idx="1664">
                  <c:v>40996.736111111066</c:v>
                </c:pt>
                <c:pt idx="1665">
                  <c:v>40996.75</c:v>
                </c:pt>
                <c:pt idx="1666">
                  <c:v>40996.763888888876</c:v>
                </c:pt>
                <c:pt idx="1667">
                  <c:v>40996.777777777774</c:v>
                </c:pt>
                <c:pt idx="1668">
                  <c:v>40996.791666666577</c:v>
                </c:pt>
                <c:pt idx="1669">
                  <c:v>40996.805555555562</c:v>
                </c:pt>
                <c:pt idx="1670">
                  <c:v>40996.819444444496</c:v>
                </c:pt>
                <c:pt idx="1671">
                  <c:v>40996.833333333336</c:v>
                </c:pt>
                <c:pt idx="1672">
                  <c:v>40996.847222222219</c:v>
                </c:pt>
                <c:pt idx="1673">
                  <c:v>40996.861111111066</c:v>
                </c:pt>
                <c:pt idx="1674">
                  <c:v>40996.875</c:v>
                </c:pt>
                <c:pt idx="1675">
                  <c:v>40996.888888888956</c:v>
                </c:pt>
                <c:pt idx="1676">
                  <c:v>40996.902777777781</c:v>
                </c:pt>
                <c:pt idx="1677">
                  <c:v>40996.916666666664</c:v>
                </c:pt>
                <c:pt idx="1678">
                  <c:v>40996.930555555562</c:v>
                </c:pt>
                <c:pt idx="1679">
                  <c:v>40996.944444444496</c:v>
                </c:pt>
                <c:pt idx="1680">
                  <c:v>40996.958333333343</c:v>
                </c:pt>
                <c:pt idx="1681">
                  <c:v>40996.972222222219</c:v>
                </c:pt>
                <c:pt idx="1682">
                  <c:v>40996.986111111109</c:v>
                </c:pt>
                <c:pt idx="1683">
                  <c:v>40997</c:v>
                </c:pt>
                <c:pt idx="1684">
                  <c:v>40997.013888888891</c:v>
                </c:pt>
                <c:pt idx="1685">
                  <c:v>40997.027777777774</c:v>
                </c:pt>
                <c:pt idx="1686">
                  <c:v>40997.041666666613</c:v>
                </c:pt>
                <c:pt idx="1687">
                  <c:v>40997.055555555562</c:v>
                </c:pt>
                <c:pt idx="1688">
                  <c:v>40997.069444444445</c:v>
                </c:pt>
                <c:pt idx="1689">
                  <c:v>40997.083333333336</c:v>
                </c:pt>
                <c:pt idx="1690">
                  <c:v>40997.097222222204</c:v>
                </c:pt>
                <c:pt idx="1691">
                  <c:v>40997.111111111066</c:v>
                </c:pt>
                <c:pt idx="1692">
                  <c:v>40997.124999999993</c:v>
                </c:pt>
                <c:pt idx="1693">
                  <c:v>40997.138888888891</c:v>
                </c:pt>
                <c:pt idx="1694">
                  <c:v>40997.152777777781</c:v>
                </c:pt>
                <c:pt idx="1695">
                  <c:v>40997.166666666613</c:v>
                </c:pt>
                <c:pt idx="1696">
                  <c:v>40997.180555555562</c:v>
                </c:pt>
                <c:pt idx="1697">
                  <c:v>40997.194444444445</c:v>
                </c:pt>
                <c:pt idx="1698">
                  <c:v>40997.208333333336</c:v>
                </c:pt>
                <c:pt idx="1699">
                  <c:v>40997.222222222204</c:v>
                </c:pt>
                <c:pt idx="1700">
                  <c:v>40997.236111111066</c:v>
                </c:pt>
                <c:pt idx="1701">
                  <c:v>40997.25</c:v>
                </c:pt>
                <c:pt idx="1702">
                  <c:v>40997.263888888876</c:v>
                </c:pt>
                <c:pt idx="1703">
                  <c:v>40997.277777777774</c:v>
                </c:pt>
                <c:pt idx="1704">
                  <c:v>40997.291666666577</c:v>
                </c:pt>
                <c:pt idx="1705">
                  <c:v>40997.305555555562</c:v>
                </c:pt>
                <c:pt idx="1706">
                  <c:v>40997.319444444496</c:v>
                </c:pt>
                <c:pt idx="1707">
                  <c:v>40997.333333333336</c:v>
                </c:pt>
                <c:pt idx="1708">
                  <c:v>40997.347222222219</c:v>
                </c:pt>
                <c:pt idx="1709">
                  <c:v>40997.361111111066</c:v>
                </c:pt>
                <c:pt idx="1710">
                  <c:v>40997.375</c:v>
                </c:pt>
                <c:pt idx="1711">
                  <c:v>40997.388888888956</c:v>
                </c:pt>
                <c:pt idx="1712">
                  <c:v>40997.402777777781</c:v>
                </c:pt>
                <c:pt idx="1713">
                  <c:v>40997.416666666664</c:v>
                </c:pt>
                <c:pt idx="1714">
                  <c:v>40997.430555555562</c:v>
                </c:pt>
                <c:pt idx="1715">
                  <c:v>40997.444444444496</c:v>
                </c:pt>
                <c:pt idx="1716">
                  <c:v>40997.458333333343</c:v>
                </c:pt>
                <c:pt idx="1717">
                  <c:v>40997.472222222219</c:v>
                </c:pt>
                <c:pt idx="1718">
                  <c:v>40997.486111111109</c:v>
                </c:pt>
                <c:pt idx="1719">
                  <c:v>40997.5</c:v>
                </c:pt>
                <c:pt idx="1720">
                  <c:v>40997.513888888891</c:v>
                </c:pt>
                <c:pt idx="1721">
                  <c:v>40997.527777777774</c:v>
                </c:pt>
                <c:pt idx="1722">
                  <c:v>40997.541666666613</c:v>
                </c:pt>
                <c:pt idx="1723">
                  <c:v>40997.555555555562</c:v>
                </c:pt>
                <c:pt idx="1724">
                  <c:v>40997.569444444445</c:v>
                </c:pt>
                <c:pt idx="1725">
                  <c:v>40997.583333333336</c:v>
                </c:pt>
                <c:pt idx="1726">
                  <c:v>40997.597222222204</c:v>
                </c:pt>
                <c:pt idx="1727">
                  <c:v>40997.611111111066</c:v>
                </c:pt>
                <c:pt idx="1728">
                  <c:v>40997.624999999993</c:v>
                </c:pt>
                <c:pt idx="1729">
                  <c:v>40997.638888888891</c:v>
                </c:pt>
                <c:pt idx="1730">
                  <c:v>40997.652777777781</c:v>
                </c:pt>
                <c:pt idx="1731">
                  <c:v>40997.666666666613</c:v>
                </c:pt>
                <c:pt idx="1732">
                  <c:v>40997.680555555562</c:v>
                </c:pt>
                <c:pt idx="1733">
                  <c:v>40997.694444444445</c:v>
                </c:pt>
                <c:pt idx="1734">
                  <c:v>40997.708333333336</c:v>
                </c:pt>
                <c:pt idx="1735">
                  <c:v>40997.722222222204</c:v>
                </c:pt>
                <c:pt idx="1736">
                  <c:v>40997.736111111066</c:v>
                </c:pt>
                <c:pt idx="1737">
                  <c:v>40997.75</c:v>
                </c:pt>
                <c:pt idx="1738">
                  <c:v>40997.763888888876</c:v>
                </c:pt>
                <c:pt idx="1739">
                  <c:v>40997.777777777774</c:v>
                </c:pt>
                <c:pt idx="1740">
                  <c:v>40997.791666666577</c:v>
                </c:pt>
                <c:pt idx="1741">
                  <c:v>40997.805555555562</c:v>
                </c:pt>
                <c:pt idx="1742">
                  <c:v>40997.819444444496</c:v>
                </c:pt>
                <c:pt idx="1743">
                  <c:v>40997.833333333336</c:v>
                </c:pt>
                <c:pt idx="1744">
                  <c:v>40997.847222222219</c:v>
                </c:pt>
                <c:pt idx="1745">
                  <c:v>40997.861111111066</c:v>
                </c:pt>
                <c:pt idx="1746">
                  <c:v>40997.875</c:v>
                </c:pt>
                <c:pt idx="1747">
                  <c:v>40997.888888888956</c:v>
                </c:pt>
                <c:pt idx="1748">
                  <c:v>40997.902777777781</c:v>
                </c:pt>
                <c:pt idx="1749">
                  <c:v>40997.916666666664</c:v>
                </c:pt>
                <c:pt idx="1750">
                  <c:v>40997.930555555562</c:v>
                </c:pt>
                <c:pt idx="1751">
                  <c:v>40997.944444444496</c:v>
                </c:pt>
                <c:pt idx="1752">
                  <c:v>40997.958333333343</c:v>
                </c:pt>
                <c:pt idx="1753">
                  <c:v>40997.972222222219</c:v>
                </c:pt>
                <c:pt idx="1754">
                  <c:v>40997.986111111109</c:v>
                </c:pt>
                <c:pt idx="1755">
                  <c:v>40998</c:v>
                </c:pt>
                <c:pt idx="1756">
                  <c:v>40998.013888888891</c:v>
                </c:pt>
                <c:pt idx="1757">
                  <c:v>40998.027777777774</c:v>
                </c:pt>
                <c:pt idx="1758">
                  <c:v>40998.041666666613</c:v>
                </c:pt>
                <c:pt idx="1759">
                  <c:v>40998.055555555562</c:v>
                </c:pt>
                <c:pt idx="1760">
                  <c:v>40998.069444444445</c:v>
                </c:pt>
                <c:pt idx="1761">
                  <c:v>40998.083333333336</c:v>
                </c:pt>
                <c:pt idx="1762">
                  <c:v>40998.097222222204</c:v>
                </c:pt>
                <c:pt idx="1763">
                  <c:v>40998.111111111066</c:v>
                </c:pt>
                <c:pt idx="1764">
                  <c:v>40998.124999999993</c:v>
                </c:pt>
                <c:pt idx="1765">
                  <c:v>40998.138888888891</c:v>
                </c:pt>
                <c:pt idx="1766">
                  <c:v>40998.152777777781</c:v>
                </c:pt>
                <c:pt idx="1767">
                  <c:v>40998.166666666613</c:v>
                </c:pt>
                <c:pt idx="1768">
                  <c:v>40998.180555555562</c:v>
                </c:pt>
                <c:pt idx="1769">
                  <c:v>40998.194444444445</c:v>
                </c:pt>
                <c:pt idx="1770">
                  <c:v>40998.208333333336</c:v>
                </c:pt>
                <c:pt idx="1771">
                  <c:v>40998.222222222204</c:v>
                </c:pt>
                <c:pt idx="1772">
                  <c:v>40998.236111111066</c:v>
                </c:pt>
                <c:pt idx="1773">
                  <c:v>40998.25</c:v>
                </c:pt>
                <c:pt idx="1774">
                  <c:v>40998.263888888876</c:v>
                </c:pt>
                <c:pt idx="1775">
                  <c:v>40998.277777777774</c:v>
                </c:pt>
                <c:pt idx="1776">
                  <c:v>40998.291666666577</c:v>
                </c:pt>
                <c:pt idx="1777">
                  <c:v>40998.305555555562</c:v>
                </c:pt>
                <c:pt idx="1778">
                  <c:v>40998.319444444496</c:v>
                </c:pt>
                <c:pt idx="1779">
                  <c:v>40998.333333333336</c:v>
                </c:pt>
                <c:pt idx="1780">
                  <c:v>40998.347222222219</c:v>
                </c:pt>
                <c:pt idx="1781">
                  <c:v>40998.361111111066</c:v>
                </c:pt>
                <c:pt idx="1782">
                  <c:v>40998.375</c:v>
                </c:pt>
                <c:pt idx="1783">
                  <c:v>40998.388888888956</c:v>
                </c:pt>
                <c:pt idx="1784">
                  <c:v>40998.402777777781</c:v>
                </c:pt>
                <c:pt idx="1785">
                  <c:v>40998.416666666664</c:v>
                </c:pt>
                <c:pt idx="1786">
                  <c:v>40998.430555555562</c:v>
                </c:pt>
                <c:pt idx="1787">
                  <c:v>40998.444444444496</c:v>
                </c:pt>
                <c:pt idx="1788">
                  <c:v>40998.458333333343</c:v>
                </c:pt>
                <c:pt idx="1789">
                  <c:v>40998.472222222219</c:v>
                </c:pt>
                <c:pt idx="1790">
                  <c:v>40998.486111111109</c:v>
                </c:pt>
                <c:pt idx="1791">
                  <c:v>40998.5</c:v>
                </c:pt>
                <c:pt idx="1792">
                  <c:v>40998.513888888891</c:v>
                </c:pt>
                <c:pt idx="1793">
                  <c:v>40998.527777777774</c:v>
                </c:pt>
                <c:pt idx="1794">
                  <c:v>40998.541666666613</c:v>
                </c:pt>
                <c:pt idx="1795">
                  <c:v>40998.555555555562</c:v>
                </c:pt>
                <c:pt idx="1796">
                  <c:v>40998.569444444445</c:v>
                </c:pt>
                <c:pt idx="1797">
                  <c:v>40998.583333333336</c:v>
                </c:pt>
                <c:pt idx="1798">
                  <c:v>40998.597222222204</c:v>
                </c:pt>
                <c:pt idx="1799">
                  <c:v>40998.611111111066</c:v>
                </c:pt>
                <c:pt idx="1800">
                  <c:v>40998.624999999993</c:v>
                </c:pt>
                <c:pt idx="1801">
                  <c:v>40998.638888888891</c:v>
                </c:pt>
                <c:pt idx="1802">
                  <c:v>40998.652777777781</c:v>
                </c:pt>
                <c:pt idx="1803">
                  <c:v>40998.666666666613</c:v>
                </c:pt>
                <c:pt idx="1804">
                  <c:v>40998.680555555562</c:v>
                </c:pt>
                <c:pt idx="1805">
                  <c:v>40998.694444444445</c:v>
                </c:pt>
                <c:pt idx="1806">
                  <c:v>40998.708333333336</c:v>
                </c:pt>
                <c:pt idx="1807">
                  <c:v>40998.722222222204</c:v>
                </c:pt>
                <c:pt idx="1808">
                  <c:v>40998.736111111066</c:v>
                </c:pt>
                <c:pt idx="1809">
                  <c:v>40998.75</c:v>
                </c:pt>
                <c:pt idx="1810">
                  <c:v>40998.763888888876</c:v>
                </c:pt>
                <c:pt idx="1811">
                  <c:v>40998.777777777774</c:v>
                </c:pt>
                <c:pt idx="1812">
                  <c:v>40998.791666666577</c:v>
                </c:pt>
                <c:pt idx="1813">
                  <c:v>40998.805555555562</c:v>
                </c:pt>
                <c:pt idx="1814">
                  <c:v>40998.819444444496</c:v>
                </c:pt>
                <c:pt idx="1815">
                  <c:v>40998.833333333336</c:v>
                </c:pt>
                <c:pt idx="1816">
                  <c:v>40998.847222222219</c:v>
                </c:pt>
                <c:pt idx="1817">
                  <c:v>40998.861111111066</c:v>
                </c:pt>
                <c:pt idx="1818">
                  <c:v>40998.875</c:v>
                </c:pt>
                <c:pt idx="1819">
                  <c:v>40998.888888888956</c:v>
                </c:pt>
                <c:pt idx="1820">
                  <c:v>40998.902777777781</c:v>
                </c:pt>
                <c:pt idx="1821">
                  <c:v>40998.916666666664</c:v>
                </c:pt>
                <c:pt idx="1822">
                  <c:v>40998.930555555562</c:v>
                </c:pt>
                <c:pt idx="1823">
                  <c:v>40998.944444444496</c:v>
                </c:pt>
                <c:pt idx="1824">
                  <c:v>40998.958333333343</c:v>
                </c:pt>
                <c:pt idx="1825">
                  <c:v>40998.972222222219</c:v>
                </c:pt>
                <c:pt idx="1826">
                  <c:v>40998.986111111109</c:v>
                </c:pt>
                <c:pt idx="1827">
                  <c:v>40999</c:v>
                </c:pt>
                <c:pt idx="1828">
                  <c:v>40999.013888888891</c:v>
                </c:pt>
                <c:pt idx="1829">
                  <c:v>40999.027777777774</c:v>
                </c:pt>
                <c:pt idx="1830">
                  <c:v>40999.041666666613</c:v>
                </c:pt>
                <c:pt idx="1831">
                  <c:v>40999.055555555562</c:v>
                </c:pt>
                <c:pt idx="1832">
                  <c:v>40999.069444444445</c:v>
                </c:pt>
                <c:pt idx="1833">
                  <c:v>40999.083333333336</c:v>
                </c:pt>
                <c:pt idx="1834">
                  <c:v>40999.097222222204</c:v>
                </c:pt>
                <c:pt idx="1835">
                  <c:v>40999.111111111066</c:v>
                </c:pt>
                <c:pt idx="1836">
                  <c:v>40999.124999999993</c:v>
                </c:pt>
                <c:pt idx="1837">
                  <c:v>40999.138888888891</c:v>
                </c:pt>
                <c:pt idx="1838">
                  <c:v>40999.152777777781</c:v>
                </c:pt>
                <c:pt idx="1839">
                  <c:v>40999.166666666613</c:v>
                </c:pt>
                <c:pt idx="1840">
                  <c:v>40999.180555555562</c:v>
                </c:pt>
                <c:pt idx="1841">
                  <c:v>40999.194444444445</c:v>
                </c:pt>
                <c:pt idx="1842">
                  <c:v>40999.208333333336</c:v>
                </c:pt>
                <c:pt idx="1843">
                  <c:v>40999.222222222204</c:v>
                </c:pt>
                <c:pt idx="1844">
                  <c:v>40999.236111111066</c:v>
                </c:pt>
                <c:pt idx="1845">
                  <c:v>40999.25</c:v>
                </c:pt>
                <c:pt idx="1846">
                  <c:v>40999.263888888876</c:v>
                </c:pt>
                <c:pt idx="1847">
                  <c:v>40999.277777777774</c:v>
                </c:pt>
                <c:pt idx="1848">
                  <c:v>40999.291666666577</c:v>
                </c:pt>
                <c:pt idx="1849">
                  <c:v>40999.305555555562</c:v>
                </c:pt>
                <c:pt idx="1850">
                  <c:v>40999.319444444496</c:v>
                </c:pt>
                <c:pt idx="1851">
                  <c:v>40999.333333333336</c:v>
                </c:pt>
                <c:pt idx="1852">
                  <c:v>40999.347222222219</c:v>
                </c:pt>
                <c:pt idx="1853">
                  <c:v>40999.361111111066</c:v>
                </c:pt>
                <c:pt idx="1854">
                  <c:v>40999.375</c:v>
                </c:pt>
                <c:pt idx="1855">
                  <c:v>40999.388888888956</c:v>
                </c:pt>
                <c:pt idx="1856">
                  <c:v>40999.402777777781</c:v>
                </c:pt>
                <c:pt idx="1857">
                  <c:v>40999.416666666664</c:v>
                </c:pt>
                <c:pt idx="1858">
                  <c:v>40999.430555555562</c:v>
                </c:pt>
                <c:pt idx="1859">
                  <c:v>40999.444444444496</c:v>
                </c:pt>
                <c:pt idx="1860">
                  <c:v>40999.458333333343</c:v>
                </c:pt>
                <c:pt idx="1861">
                  <c:v>40999.472222222219</c:v>
                </c:pt>
                <c:pt idx="1862">
                  <c:v>40999.486111111109</c:v>
                </c:pt>
                <c:pt idx="1863">
                  <c:v>40999.5</c:v>
                </c:pt>
                <c:pt idx="1864">
                  <c:v>40999.513888888891</c:v>
                </c:pt>
                <c:pt idx="1865">
                  <c:v>40999.527777777774</c:v>
                </c:pt>
                <c:pt idx="1866">
                  <c:v>40999.541666666613</c:v>
                </c:pt>
                <c:pt idx="1867">
                  <c:v>40999.555555555562</c:v>
                </c:pt>
                <c:pt idx="1868">
                  <c:v>40999.569444444445</c:v>
                </c:pt>
                <c:pt idx="1869">
                  <c:v>40999.583333333336</c:v>
                </c:pt>
                <c:pt idx="1870">
                  <c:v>40999.597222222204</c:v>
                </c:pt>
                <c:pt idx="1871">
                  <c:v>40999.611111111066</c:v>
                </c:pt>
                <c:pt idx="1872">
                  <c:v>40999.624999999993</c:v>
                </c:pt>
                <c:pt idx="1873">
                  <c:v>40999.638888888891</c:v>
                </c:pt>
                <c:pt idx="1874">
                  <c:v>40999.652777777781</c:v>
                </c:pt>
                <c:pt idx="1875">
                  <c:v>40999.666666666613</c:v>
                </c:pt>
                <c:pt idx="1876">
                  <c:v>40999.680555555562</c:v>
                </c:pt>
                <c:pt idx="1877">
                  <c:v>40999.694444444445</c:v>
                </c:pt>
                <c:pt idx="1878">
                  <c:v>40999.708333333336</c:v>
                </c:pt>
                <c:pt idx="1879">
                  <c:v>40999.722222222204</c:v>
                </c:pt>
                <c:pt idx="1880">
                  <c:v>40999.736111111066</c:v>
                </c:pt>
                <c:pt idx="1881">
                  <c:v>40999.75</c:v>
                </c:pt>
                <c:pt idx="1882">
                  <c:v>40999.763888888876</c:v>
                </c:pt>
                <c:pt idx="1883">
                  <c:v>40999.777777777774</c:v>
                </c:pt>
                <c:pt idx="1884">
                  <c:v>40999.791666666577</c:v>
                </c:pt>
                <c:pt idx="1885">
                  <c:v>40999.805555555562</c:v>
                </c:pt>
                <c:pt idx="1886">
                  <c:v>40999.819444444496</c:v>
                </c:pt>
                <c:pt idx="1887">
                  <c:v>40999.833333333336</c:v>
                </c:pt>
                <c:pt idx="1888">
                  <c:v>40999.847222222219</c:v>
                </c:pt>
                <c:pt idx="1889">
                  <c:v>40999.861111111066</c:v>
                </c:pt>
                <c:pt idx="1890">
                  <c:v>40999.875</c:v>
                </c:pt>
                <c:pt idx="1891">
                  <c:v>40999.888888888956</c:v>
                </c:pt>
                <c:pt idx="1892">
                  <c:v>40999.902777777781</c:v>
                </c:pt>
                <c:pt idx="1893">
                  <c:v>40999.916666666664</c:v>
                </c:pt>
                <c:pt idx="1894">
                  <c:v>40999.930555555562</c:v>
                </c:pt>
                <c:pt idx="1895">
                  <c:v>40999.944444444496</c:v>
                </c:pt>
                <c:pt idx="1896">
                  <c:v>40999.958333333343</c:v>
                </c:pt>
                <c:pt idx="1897">
                  <c:v>40999.972222222219</c:v>
                </c:pt>
                <c:pt idx="1898">
                  <c:v>40999.986111111109</c:v>
                </c:pt>
                <c:pt idx="1899">
                  <c:v>41000</c:v>
                </c:pt>
                <c:pt idx="1900">
                  <c:v>41000.013888888891</c:v>
                </c:pt>
                <c:pt idx="1901">
                  <c:v>41000.027777777774</c:v>
                </c:pt>
                <c:pt idx="1902">
                  <c:v>41000.041666666613</c:v>
                </c:pt>
                <c:pt idx="1903">
                  <c:v>41000.055555555562</c:v>
                </c:pt>
                <c:pt idx="1904">
                  <c:v>41000.069444444445</c:v>
                </c:pt>
                <c:pt idx="1905">
                  <c:v>41000.083333333336</c:v>
                </c:pt>
                <c:pt idx="1906">
                  <c:v>41000.097222222204</c:v>
                </c:pt>
                <c:pt idx="1907">
                  <c:v>41000.111111111066</c:v>
                </c:pt>
                <c:pt idx="1908">
                  <c:v>41000.124999999993</c:v>
                </c:pt>
                <c:pt idx="1909">
                  <c:v>41000.138888888891</c:v>
                </c:pt>
                <c:pt idx="1910">
                  <c:v>41000.152777777781</c:v>
                </c:pt>
                <c:pt idx="1911">
                  <c:v>41000.166666666613</c:v>
                </c:pt>
                <c:pt idx="1912">
                  <c:v>41000.180555555562</c:v>
                </c:pt>
                <c:pt idx="1913">
                  <c:v>41000.194444444445</c:v>
                </c:pt>
                <c:pt idx="1914">
                  <c:v>41000.208333333336</c:v>
                </c:pt>
                <c:pt idx="1915">
                  <c:v>41000.222222222204</c:v>
                </c:pt>
                <c:pt idx="1916">
                  <c:v>41000.236111111066</c:v>
                </c:pt>
                <c:pt idx="1917">
                  <c:v>41000.25</c:v>
                </c:pt>
                <c:pt idx="1918">
                  <c:v>41000.263888888876</c:v>
                </c:pt>
                <c:pt idx="1919">
                  <c:v>41000.277777777774</c:v>
                </c:pt>
                <c:pt idx="1920">
                  <c:v>41000.291666666577</c:v>
                </c:pt>
                <c:pt idx="1921">
                  <c:v>41000.305555555562</c:v>
                </c:pt>
                <c:pt idx="1922">
                  <c:v>41000.319444444496</c:v>
                </c:pt>
                <c:pt idx="1923">
                  <c:v>41000.333333333336</c:v>
                </c:pt>
                <c:pt idx="1924">
                  <c:v>41000.347222222219</c:v>
                </c:pt>
                <c:pt idx="1925">
                  <c:v>41000.361111111066</c:v>
                </c:pt>
                <c:pt idx="1926">
                  <c:v>41000.375</c:v>
                </c:pt>
                <c:pt idx="1927">
                  <c:v>41000.388888888956</c:v>
                </c:pt>
                <c:pt idx="1928">
                  <c:v>41000.402777777781</c:v>
                </c:pt>
                <c:pt idx="1929">
                  <c:v>41000.416666666664</c:v>
                </c:pt>
                <c:pt idx="1930">
                  <c:v>41000.430555555562</c:v>
                </c:pt>
                <c:pt idx="1931">
                  <c:v>41000.444444444496</c:v>
                </c:pt>
                <c:pt idx="1932">
                  <c:v>41000.458333333343</c:v>
                </c:pt>
                <c:pt idx="1933">
                  <c:v>41000.472222222219</c:v>
                </c:pt>
                <c:pt idx="1934">
                  <c:v>41000.486111111109</c:v>
                </c:pt>
                <c:pt idx="1935">
                  <c:v>41000.5</c:v>
                </c:pt>
                <c:pt idx="1936">
                  <c:v>41000.513888888891</c:v>
                </c:pt>
                <c:pt idx="1937">
                  <c:v>41000.527777777774</c:v>
                </c:pt>
                <c:pt idx="1938">
                  <c:v>41000.541666666613</c:v>
                </c:pt>
                <c:pt idx="1939">
                  <c:v>41000.555555555562</c:v>
                </c:pt>
                <c:pt idx="1940">
                  <c:v>41000.569444444445</c:v>
                </c:pt>
                <c:pt idx="1941">
                  <c:v>41000.583333333336</c:v>
                </c:pt>
                <c:pt idx="1942">
                  <c:v>41000.597222222204</c:v>
                </c:pt>
                <c:pt idx="1943">
                  <c:v>41000.611111111066</c:v>
                </c:pt>
                <c:pt idx="1944">
                  <c:v>41000.624999999993</c:v>
                </c:pt>
                <c:pt idx="1945">
                  <c:v>41000.638888888891</c:v>
                </c:pt>
                <c:pt idx="1946">
                  <c:v>41000.652777777781</c:v>
                </c:pt>
                <c:pt idx="1947">
                  <c:v>41000.666666666613</c:v>
                </c:pt>
                <c:pt idx="1948">
                  <c:v>41000.680555555562</c:v>
                </c:pt>
                <c:pt idx="1949">
                  <c:v>41000.694444444445</c:v>
                </c:pt>
                <c:pt idx="1950">
                  <c:v>41000.708333333336</c:v>
                </c:pt>
                <c:pt idx="1951">
                  <c:v>41000.722222222204</c:v>
                </c:pt>
                <c:pt idx="1952">
                  <c:v>41000.736111111066</c:v>
                </c:pt>
                <c:pt idx="1953">
                  <c:v>41000.75</c:v>
                </c:pt>
                <c:pt idx="1954">
                  <c:v>41000.763888888876</c:v>
                </c:pt>
                <c:pt idx="1955">
                  <c:v>41000.777777777774</c:v>
                </c:pt>
                <c:pt idx="1956">
                  <c:v>41000.791666666577</c:v>
                </c:pt>
                <c:pt idx="1957">
                  <c:v>41000.805555555562</c:v>
                </c:pt>
                <c:pt idx="1958">
                  <c:v>41000.819444444496</c:v>
                </c:pt>
                <c:pt idx="1959">
                  <c:v>41000.833333333336</c:v>
                </c:pt>
                <c:pt idx="1960">
                  <c:v>41000.847222222219</c:v>
                </c:pt>
                <c:pt idx="1961">
                  <c:v>41000.861111111066</c:v>
                </c:pt>
                <c:pt idx="1962">
                  <c:v>41000.875</c:v>
                </c:pt>
                <c:pt idx="1963">
                  <c:v>41000.888888888956</c:v>
                </c:pt>
                <c:pt idx="1964">
                  <c:v>41000.902777777781</c:v>
                </c:pt>
                <c:pt idx="1965">
                  <c:v>41000.916666666664</c:v>
                </c:pt>
                <c:pt idx="1966">
                  <c:v>41000.930555555562</c:v>
                </c:pt>
                <c:pt idx="1967">
                  <c:v>41000.944444444496</c:v>
                </c:pt>
                <c:pt idx="1968">
                  <c:v>41000.958333333343</c:v>
                </c:pt>
                <c:pt idx="1969">
                  <c:v>41000.972222222219</c:v>
                </c:pt>
                <c:pt idx="1970">
                  <c:v>41000.986111111109</c:v>
                </c:pt>
                <c:pt idx="1971">
                  <c:v>41001</c:v>
                </c:pt>
                <c:pt idx="1972">
                  <c:v>41001.013888888891</c:v>
                </c:pt>
                <c:pt idx="1973">
                  <c:v>41001.027777777774</c:v>
                </c:pt>
                <c:pt idx="1974">
                  <c:v>41001.041666666613</c:v>
                </c:pt>
                <c:pt idx="1975">
                  <c:v>41001.055555555562</c:v>
                </c:pt>
                <c:pt idx="1976">
                  <c:v>41001.069444444445</c:v>
                </c:pt>
                <c:pt idx="1977">
                  <c:v>41001.083333333336</c:v>
                </c:pt>
                <c:pt idx="1978">
                  <c:v>41001.097222222204</c:v>
                </c:pt>
                <c:pt idx="1979">
                  <c:v>41001.111111111066</c:v>
                </c:pt>
                <c:pt idx="1980">
                  <c:v>41001.124999999993</c:v>
                </c:pt>
                <c:pt idx="1981">
                  <c:v>41001.138888888891</c:v>
                </c:pt>
                <c:pt idx="1982">
                  <c:v>41001.152777777781</c:v>
                </c:pt>
                <c:pt idx="1983">
                  <c:v>41001.166666666613</c:v>
                </c:pt>
                <c:pt idx="1984">
                  <c:v>41001.180555555562</c:v>
                </c:pt>
                <c:pt idx="1985">
                  <c:v>41001.194444444445</c:v>
                </c:pt>
                <c:pt idx="1986">
                  <c:v>41001.208333333336</c:v>
                </c:pt>
                <c:pt idx="1987">
                  <c:v>41001.222222222204</c:v>
                </c:pt>
                <c:pt idx="1988">
                  <c:v>41001.236111111066</c:v>
                </c:pt>
                <c:pt idx="1989">
                  <c:v>41001.25</c:v>
                </c:pt>
                <c:pt idx="1990">
                  <c:v>41001.263888888876</c:v>
                </c:pt>
                <c:pt idx="1991">
                  <c:v>41001.277777777774</c:v>
                </c:pt>
                <c:pt idx="1992">
                  <c:v>41001.291666666577</c:v>
                </c:pt>
                <c:pt idx="1993">
                  <c:v>41001.305555555562</c:v>
                </c:pt>
                <c:pt idx="1994">
                  <c:v>41001.319444444496</c:v>
                </c:pt>
                <c:pt idx="1995">
                  <c:v>41001.333333333336</c:v>
                </c:pt>
                <c:pt idx="1996">
                  <c:v>41001.347222222219</c:v>
                </c:pt>
                <c:pt idx="1997">
                  <c:v>41001.361111111066</c:v>
                </c:pt>
                <c:pt idx="1998">
                  <c:v>41001.375</c:v>
                </c:pt>
                <c:pt idx="1999">
                  <c:v>41001.388888888956</c:v>
                </c:pt>
                <c:pt idx="2000">
                  <c:v>41001.402777777781</c:v>
                </c:pt>
                <c:pt idx="2001">
                  <c:v>41001.416666666664</c:v>
                </c:pt>
                <c:pt idx="2002">
                  <c:v>41001.430555555562</c:v>
                </c:pt>
                <c:pt idx="2003">
                  <c:v>41001.444444444496</c:v>
                </c:pt>
                <c:pt idx="2004">
                  <c:v>41001.458333333343</c:v>
                </c:pt>
                <c:pt idx="2005">
                  <c:v>41001.472222222219</c:v>
                </c:pt>
                <c:pt idx="2006">
                  <c:v>41001.486111111109</c:v>
                </c:pt>
                <c:pt idx="2007">
                  <c:v>41001.5</c:v>
                </c:pt>
                <c:pt idx="2008">
                  <c:v>41001.513888888891</c:v>
                </c:pt>
                <c:pt idx="2009">
                  <c:v>41001.527777777774</c:v>
                </c:pt>
                <c:pt idx="2010">
                  <c:v>41001.541666666613</c:v>
                </c:pt>
                <c:pt idx="2011">
                  <c:v>41001.555555555562</c:v>
                </c:pt>
                <c:pt idx="2012">
                  <c:v>41001.569444444445</c:v>
                </c:pt>
                <c:pt idx="2013">
                  <c:v>41001.583333333336</c:v>
                </c:pt>
                <c:pt idx="2014">
                  <c:v>41001.597222222204</c:v>
                </c:pt>
                <c:pt idx="2015">
                  <c:v>41001.611111111066</c:v>
                </c:pt>
                <c:pt idx="2016">
                  <c:v>41001.624999999993</c:v>
                </c:pt>
                <c:pt idx="2017">
                  <c:v>41001.638888888891</c:v>
                </c:pt>
                <c:pt idx="2018">
                  <c:v>41001.652777777781</c:v>
                </c:pt>
                <c:pt idx="2019">
                  <c:v>41001.666666666613</c:v>
                </c:pt>
                <c:pt idx="2020">
                  <c:v>41001.680555555562</c:v>
                </c:pt>
                <c:pt idx="2021">
                  <c:v>41001.694444444445</c:v>
                </c:pt>
                <c:pt idx="2022">
                  <c:v>41001.708333333336</c:v>
                </c:pt>
                <c:pt idx="2023">
                  <c:v>41001.722222222204</c:v>
                </c:pt>
                <c:pt idx="2024">
                  <c:v>41001.736111111066</c:v>
                </c:pt>
                <c:pt idx="2025">
                  <c:v>41001.75</c:v>
                </c:pt>
                <c:pt idx="2026">
                  <c:v>41001.763888888876</c:v>
                </c:pt>
                <c:pt idx="2027">
                  <c:v>41001.777777777774</c:v>
                </c:pt>
                <c:pt idx="2028">
                  <c:v>41001.791666666577</c:v>
                </c:pt>
                <c:pt idx="2029">
                  <c:v>41001.805555555562</c:v>
                </c:pt>
                <c:pt idx="2030">
                  <c:v>41001.819444444496</c:v>
                </c:pt>
                <c:pt idx="2031">
                  <c:v>41001.833333333336</c:v>
                </c:pt>
                <c:pt idx="2032">
                  <c:v>41001.847222222219</c:v>
                </c:pt>
                <c:pt idx="2033">
                  <c:v>41001.861111111066</c:v>
                </c:pt>
                <c:pt idx="2034">
                  <c:v>41001.875</c:v>
                </c:pt>
                <c:pt idx="2035">
                  <c:v>41001.888888888956</c:v>
                </c:pt>
                <c:pt idx="2036">
                  <c:v>41001.902777777781</c:v>
                </c:pt>
                <c:pt idx="2037">
                  <c:v>41001.916666666664</c:v>
                </c:pt>
                <c:pt idx="2038">
                  <c:v>41001.930555555562</c:v>
                </c:pt>
                <c:pt idx="2039">
                  <c:v>41001.944444444496</c:v>
                </c:pt>
                <c:pt idx="2040">
                  <c:v>41001.958333333343</c:v>
                </c:pt>
                <c:pt idx="2041">
                  <c:v>41001.972222222219</c:v>
                </c:pt>
                <c:pt idx="2042">
                  <c:v>41001.986111111109</c:v>
                </c:pt>
                <c:pt idx="2043">
                  <c:v>41002</c:v>
                </c:pt>
                <c:pt idx="2044">
                  <c:v>41002.013888888891</c:v>
                </c:pt>
                <c:pt idx="2045">
                  <c:v>41002.027777777774</c:v>
                </c:pt>
                <c:pt idx="2046">
                  <c:v>41002.041666666613</c:v>
                </c:pt>
                <c:pt idx="2047">
                  <c:v>41002.055555555562</c:v>
                </c:pt>
                <c:pt idx="2048">
                  <c:v>41002.069444444445</c:v>
                </c:pt>
                <c:pt idx="2049">
                  <c:v>41002.083333333336</c:v>
                </c:pt>
                <c:pt idx="2050">
                  <c:v>41002.097222222204</c:v>
                </c:pt>
                <c:pt idx="2051">
                  <c:v>41002.111111111066</c:v>
                </c:pt>
                <c:pt idx="2052">
                  <c:v>41002.124999999993</c:v>
                </c:pt>
                <c:pt idx="2053">
                  <c:v>41002.138888888891</c:v>
                </c:pt>
                <c:pt idx="2054">
                  <c:v>41002.152777777781</c:v>
                </c:pt>
                <c:pt idx="2055">
                  <c:v>41002.166666666613</c:v>
                </c:pt>
                <c:pt idx="2056">
                  <c:v>41002.180555555562</c:v>
                </c:pt>
                <c:pt idx="2057">
                  <c:v>41002.194444444445</c:v>
                </c:pt>
                <c:pt idx="2058">
                  <c:v>41002.208333333336</c:v>
                </c:pt>
                <c:pt idx="2059">
                  <c:v>41002.222222222204</c:v>
                </c:pt>
                <c:pt idx="2060">
                  <c:v>41002.236111111066</c:v>
                </c:pt>
                <c:pt idx="2061">
                  <c:v>41002.25</c:v>
                </c:pt>
                <c:pt idx="2062">
                  <c:v>41002.263888888876</c:v>
                </c:pt>
                <c:pt idx="2063">
                  <c:v>41002.277777777774</c:v>
                </c:pt>
                <c:pt idx="2064">
                  <c:v>41002.291666666577</c:v>
                </c:pt>
                <c:pt idx="2065">
                  <c:v>41002.305555555562</c:v>
                </c:pt>
                <c:pt idx="2066">
                  <c:v>41002.319444444496</c:v>
                </c:pt>
                <c:pt idx="2067">
                  <c:v>41002.333333333336</c:v>
                </c:pt>
                <c:pt idx="2068">
                  <c:v>41002.347222222219</c:v>
                </c:pt>
                <c:pt idx="2069">
                  <c:v>41002.361111111066</c:v>
                </c:pt>
                <c:pt idx="2070">
                  <c:v>41002.375</c:v>
                </c:pt>
                <c:pt idx="2071">
                  <c:v>41002.388888888956</c:v>
                </c:pt>
                <c:pt idx="2072">
                  <c:v>41002.402777777781</c:v>
                </c:pt>
                <c:pt idx="2073">
                  <c:v>41002.416666666664</c:v>
                </c:pt>
                <c:pt idx="2074">
                  <c:v>41002.430555555562</c:v>
                </c:pt>
                <c:pt idx="2075">
                  <c:v>41002.444444444496</c:v>
                </c:pt>
                <c:pt idx="2076">
                  <c:v>41002.458333333343</c:v>
                </c:pt>
                <c:pt idx="2077">
                  <c:v>41002.472222222219</c:v>
                </c:pt>
                <c:pt idx="2078">
                  <c:v>41002.486111111109</c:v>
                </c:pt>
                <c:pt idx="2079">
                  <c:v>41002.5</c:v>
                </c:pt>
                <c:pt idx="2080">
                  <c:v>41002.513888888891</c:v>
                </c:pt>
                <c:pt idx="2081">
                  <c:v>41002.527777777774</c:v>
                </c:pt>
                <c:pt idx="2082">
                  <c:v>41002.541666666613</c:v>
                </c:pt>
                <c:pt idx="2083">
                  <c:v>41002.555555555562</c:v>
                </c:pt>
                <c:pt idx="2084">
                  <c:v>41002.569444444445</c:v>
                </c:pt>
                <c:pt idx="2085">
                  <c:v>41002.583333333336</c:v>
                </c:pt>
                <c:pt idx="2086">
                  <c:v>41002.597222222204</c:v>
                </c:pt>
                <c:pt idx="2087">
                  <c:v>41002.611111111066</c:v>
                </c:pt>
                <c:pt idx="2088">
                  <c:v>41002.624999999993</c:v>
                </c:pt>
                <c:pt idx="2089">
                  <c:v>41002.638888888891</c:v>
                </c:pt>
                <c:pt idx="2090">
                  <c:v>41002.652777777781</c:v>
                </c:pt>
                <c:pt idx="2091">
                  <c:v>41002.666666666613</c:v>
                </c:pt>
                <c:pt idx="2092">
                  <c:v>41002.680555555562</c:v>
                </c:pt>
                <c:pt idx="2093">
                  <c:v>41002.694444444445</c:v>
                </c:pt>
                <c:pt idx="2094">
                  <c:v>41002.708333333336</c:v>
                </c:pt>
                <c:pt idx="2095">
                  <c:v>41002.722222222204</c:v>
                </c:pt>
                <c:pt idx="2096">
                  <c:v>41002.736111111066</c:v>
                </c:pt>
                <c:pt idx="2097">
                  <c:v>41002.75</c:v>
                </c:pt>
                <c:pt idx="2098">
                  <c:v>41002.763888888876</c:v>
                </c:pt>
                <c:pt idx="2099">
                  <c:v>41002.777777777774</c:v>
                </c:pt>
                <c:pt idx="2100">
                  <c:v>41002.791666666577</c:v>
                </c:pt>
                <c:pt idx="2101">
                  <c:v>41002.805555555562</c:v>
                </c:pt>
                <c:pt idx="2102">
                  <c:v>41002.819444444496</c:v>
                </c:pt>
                <c:pt idx="2103">
                  <c:v>41002.833333333336</c:v>
                </c:pt>
                <c:pt idx="2104">
                  <c:v>41002.847222222219</c:v>
                </c:pt>
                <c:pt idx="2105">
                  <c:v>41002.861111111066</c:v>
                </c:pt>
                <c:pt idx="2106">
                  <c:v>41002.875</c:v>
                </c:pt>
                <c:pt idx="2107">
                  <c:v>41002.888888888956</c:v>
                </c:pt>
                <c:pt idx="2108">
                  <c:v>41002.902777777781</c:v>
                </c:pt>
                <c:pt idx="2109">
                  <c:v>41002.916666666664</c:v>
                </c:pt>
                <c:pt idx="2110">
                  <c:v>41002.930555555562</c:v>
                </c:pt>
                <c:pt idx="2111">
                  <c:v>41002.944444444496</c:v>
                </c:pt>
                <c:pt idx="2112">
                  <c:v>41002.958333333343</c:v>
                </c:pt>
                <c:pt idx="2113">
                  <c:v>41002.972222222219</c:v>
                </c:pt>
                <c:pt idx="2114">
                  <c:v>41002.986111111109</c:v>
                </c:pt>
                <c:pt idx="2115">
                  <c:v>41003</c:v>
                </c:pt>
                <c:pt idx="2116">
                  <c:v>41003.013888888891</c:v>
                </c:pt>
                <c:pt idx="2117">
                  <c:v>41003.027777777774</c:v>
                </c:pt>
                <c:pt idx="2118">
                  <c:v>41003.041666666613</c:v>
                </c:pt>
                <c:pt idx="2119">
                  <c:v>41003.055555555562</c:v>
                </c:pt>
                <c:pt idx="2120">
                  <c:v>41003.069444444445</c:v>
                </c:pt>
                <c:pt idx="2121">
                  <c:v>41003.083333333336</c:v>
                </c:pt>
                <c:pt idx="2122">
                  <c:v>41003.097222222204</c:v>
                </c:pt>
                <c:pt idx="2123">
                  <c:v>41003.111111111066</c:v>
                </c:pt>
                <c:pt idx="2124">
                  <c:v>41003.124999999993</c:v>
                </c:pt>
                <c:pt idx="2125">
                  <c:v>41003.138888888891</c:v>
                </c:pt>
                <c:pt idx="2126">
                  <c:v>41003.152777777781</c:v>
                </c:pt>
                <c:pt idx="2127">
                  <c:v>41003.166666666613</c:v>
                </c:pt>
                <c:pt idx="2128">
                  <c:v>41003.180555555562</c:v>
                </c:pt>
                <c:pt idx="2129">
                  <c:v>41003.194444444445</c:v>
                </c:pt>
                <c:pt idx="2130">
                  <c:v>41003.208333333336</c:v>
                </c:pt>
                <c:pt idx="2131">
                  <c:v>41003.222222222204</c:v>
                </c:pt>
                <c:pt idx="2132">
                  <c:v>41003.236111111066</c:v>
                </c:pt>
                <c:pt idx="2133">
                  <c:v>41003.25</c:v>
                </c:pt>
                <c:pt idx="2134">
                  <c:v>41003.263888888876</c:v>
                </c:pt>
                <c:pt idx="2135">
                  <c:v>41003.277777777774</c:v>
                </c:pt>
                <c:pt idx="2136">
                  <c:v>41003.291666666577</c:v>
                </c:pt>
                <c:pt idx="2137">
                  <c:v>41003.305555555562</c:v>
                </c:pt>
                <c:pt idx="2138">
                  <c:v>41003.319444444496</c:v>
                </c:pt>
                <c:pt idx="2139">
                  <c:v>41003.333333333336</c:v>
                </c:pt>
                <c:pt idx="2140">
                  <c:v>41003.347222222219</c:v>
                </c:pt>
                <c:pt idx="2141">
                  <c:v>41003.361111111066</c:v>
                </c:pt>
                <c:pt idx="2142">
                  <c:v>41003.375</c:v>
                </c:pt>
                <c:pt idx="2143">
                  <c:v>41003.388888888956</c:v>
                </c:pt>
                <c:pt idx="2144">
                  <c:v>41003.402777777781</c:v>
                </c:pt>
                <c:pt idx="2145">
                  <c:v>41003.416666666664</c:v>
                </c:pt>
                <c:pt idx="2146">
                  <c:v>41003.430555555562</c:v>
                </c:pt>
                <c:pt idx="2147">
                  <c:v>41003.444444444496</c:v>
                </c:pt>
                <c:pt idx="2148">
                  <c:v>41003.458333333343</c:v>
                </c:pt>
                <c:pt idx="2149">
                  <c:v>41003.472222222219</c:v>
                </c:pt>
                <c:pt idx="2150">
                  <c:v>41003.486111111109</c:v>
                </c:pt>
                <c:pt idx="2151">
                  <c:v>41003.5</c:v>
                </c:pt>
                <c:pt idx="2152">
                  <c:v>41003.513888888891</c:v>
                </c:pt>
                <c:pt idx="2153">
                  <c:v>41003.527777777774</c:v>
                </c:pt>
                <c:pt idx="2154">
                  <c:v>41003.541666666613</c:v>
                </c:pt>
                <c:pt idx="2155">
                  <c:v>41003.555555555562</c:v>
                </c:pt>
                <c:pt idx="2156">
                  <c:v>41003.569444444445</c:v>
                </c:pt>
                <c:pt idx="2157">
                  <c:v>41003.583333333336</c:v>
                </c:pt>
                <c:pt idx="2158">
                  <c:v>41003.597222222204</c:v>
                </c:pt>
                <c:pt idx="2159">
                  <c:v>41003.611111111066</c:v>
                </c:pt>
                <c:pt idx="2160">
                  <c:v>41003.624999999993</c:v>
                </c:pt>
                <c:pt idx="2161">
                  <c:v>41003.638888888891</c:v>
                </c:pt>
                <c:pt idx="2162">
                  <c:v>41003.652777777781</c:v>
                </c:pt>
                <c:pt idx="2163">
                  <c:v>41003.666666666613</c:v>
                </c:pt>
                <c:pt idx="2164">
                  <c:v>41003.680555555562</c:v>
                </c:pt>
                <c:pt idx="2165">
                  <c:v>41003.694444444445</c:v>
                </c:pt>
                <c:pt idx="2166">
                  <c:v>41003.708333333336</c:v>
                </c:pt>
                <c:pt idx="2167">
                  <c:v>41003.722222222204</c:v>
                </c:pt>
                <c:pt idx="2168">
                  <c:v>41003.736111111066</c:v>
                </c:pt>
                <c:pt idx="2169">
                  <c:v>41003.75</c:v>
                </c:pt>
                <c:pt idx="2170">
                  <c:v>41003.763888888876</c:v>
                </c:pt>
                <c:pt idx="2171">
                  <c:v>41003.777777777774</c:v>
                </c:pt>
                <c:pt idx="2172">
                  <c:v>41003.791666666577</c:v>
                </c:pt>
                <c:pt idx="2173">
                  <c:v>41003.805555555562</c:v>
                </c:pt>
                <c:pt idx="2174">
                  <c:v>41003.819444444496</c:v>
                </c:pt>
                <c:pt idx="2175">
                  <c:v>41003.833333333336</c:v>
                </c:pt>
                <c:pt idx="2176">
                  <c:v>41003.847222222219</c:v>
                </c:pt>
                <c:pt idx="2177">
                  <c:v>41003.861111111066</c:v>
                </c:pt>
                <c:pt idx="2178">
                  <c:v>41003.875</c:v>
                </c:pt>
                <c:pt idx="2179">
                  <c:v>41003.888888888956</c:v>
                </c:pt>
                <c:pt idx="2180">
                  <c:v>41003.902777777781</c:v>
                </c:pt>
                <c:pt idx="2181">
                  <c:v>41003.916666666664</c:v>
                </c:pt>
                <c:pt idx="2182">
                  <c:v>41003.930555555562</c:v>
                </c:pt>
                <c:pt idx="2183">
                  <c:v>41003.944444444496</c:v>
                </c:pt>
                <c:pt idx="2184">
                  <c:v>41003.958333333343</c:v>
                </c:pt>
                <c:pt idx="2185">
                  <c:v>41003.972222222219</c:v>
                </c:pt>
                <c:pt idx="2186">
                  <c:v>41003.986111111109</c:v>
                </c:pt>
                <c:pt idx="2187">
                  <c:v>41004</c:v>
                </c:pt>
                <c:pt idx="2188">
                  <c:v>41004.013888888891</c:v>
                </c:pt>
                <c:pt idx="2189">
                  <c:v>41004.027777777774</c:v>
                </c:pt>
                <c:pt idx="2190">
                  <c:v>41004.041666666613</c:v>
                </c:pt>
                <c:pt idx="2191">
                  <c:v>41004.055555555562</c:v>
                </c:pt>
                <c:pt idx="2192">
                  <c:v>41004.069444444445</c:v>
                </c:pt>
                <c:pt idx="2193">
                  <c:v>41004.083333333336</c:v>
                </c:pt>
                <c:pt idx="2194">
                  <c:v>41004.097222222204</c:v>
                </c:pt>
                <c:pt idx="2195">
                  <c:v>41004.111111111066</c:v>
                </c:pt>
                <c:pt idx="2196">
                  <c:v>41004.124999999993</c:v>
                </c:pt>
                <c:pt idx="2197">
                  <c:v>41004.138888888891</c:v>
                </c:pt>
                <c:pt idx="2198">
                  <c:v>41004.152777777781</c:v>
                </c:pt>
                <c:pt idx="2199">
                  <c:v>41004.166666666613</c:v>
                </c:pt>
                <c:pt idx="2200">
                  <c:v>41004.180555555562</c:v>
                </c:pt>
                <c:pt idx="2201">
                  <c:v>41004.194444444445</c:v>
                </c:pt>
                <c:pt idx="2202">
                  <c:v>41004.208333333336</c:v>
                </c:pt>
                <c:pt idx="2203">
                  <c:v>41004.222222222204</c:v>
                </c:pt>
                <c:pt idx="2204">
                  <c:v>41004.236111111066</c:v>
                </c:pt>
                <c:pt idx="2205">
                  <c:v>41004.25</c:v>
                </c:pt>
                <c:pt idx="2206">
                  <c:v>41004.263888888876</c:v>
                </c:pt>
                <c:pt idx="2207">
                  <c:v>41004.277777777774</c:v>
                </c:pt>
                <c:pt idx="2208">
                  <c:v>41004.291666666577</c:v>
                </c:pt>
                <c:pt idx="2209">
                  <c:v>41004.305555555562</c:v>
                </c:pt>
                <c:pt idx="2210">
                  <c:v>41004.319444444496</c:v>
                </c:pt>
                <c:pt idx="2211">
                  <c:v>41004.333333333336</c:v>
                </c:pt>
                <c:pt idx="2212">
                  <c:v>41004.347222222219</c:v>
                </c:pt>
                <c:pt idx="2213">
                  <c:v>41004.361111111066</c:v>
                </c:pt>
                <c:pt idx="2214">
                  <c:v>41004.375</c:v>
                </c:pt>
                <c:pt idx="2215">
                  <c:v>41004.388888888956</c:v>
                </c:pt>
                <c:pt idx="2216">
                  <c:v>41004.402777777781</c:v>
                </c:pt>
                <c:pt idx="2217">
                  <c:v>41004.416666666664</c:v>
                </c:pt>
                <c:pt idx="2218">
                  <c:v>41004.430555555562</c:v>
                </c:pt>
                <c:pt idx="2219">
                  <c:v>41004.444444444496</c:v>
                </c:pt>
                <c:pt idx="2220">
                  <c:v>41004.458333333343</c:v>
                </c:pt>
                <c:pt idx="2221">
                  <c:v>41004.472222222219</c:v>
                </c:pt>
                <c:pt idx="2222">
                  <c:v>41004.486111111109</c:v>
                </c:pt>
                <c:pt idx="2223">
                  <c:v>41004.5</c:v>
                </c:pt>
                <c:pt idx="2224">
                  <c:v>41004.513888888891</c:v>
                </c:pt>
                <c:pt idx="2225">
                  <c:v>41004.527777777774</c:v>
                </c:pt>
                <c:pt idx="2226">
                  <c:v>41004.541666666613</c:v>
                </c:pt>
                <c:pt idx="2227">
                  <c:v>41004.555555555562</c:v>
                </c:pt>
                <c:pt idx="2228">
                  <c:v>41004.569444444445</c:v>
                </c:pt>
                <c:pt idx="2229">
                  <c:v>41004.583333333336</c:v>
                </c:pt>
                <c:pt idx="2230">
                  <c:v>41004.597222222204</c:v>
                </c:pt>
                <c:pt idx="2231">
                  <c:v>41004.611111111066</c:v>
                </c:pt>
                <c:pt idx="2232">
                  <c:v>41004.624999999993</c:v>
                </c:pt>
                <c:pt idx="2233">
                  <c:v>41004.638888888891</c:v>
                </c:pt>
                <c:pt idx="2234">
                  <c:v>41004.652777777781</c:v>
                </c:pt>
                <c:pt idx="2235">
                  <c:v>41004.666666666613</c:v>
                </c:pt>
                <c:pt idx="2236">
                  <c:v>41004.680555555562</c:v>
                </c:pt>
                <c:pt idx="2237">
                  <c:v>41004.694444444445</c:v>
                </c:pt>
                <c:pt idx="2238">
                  <c:v>41004.708333333336</c:v>
                </c:pt>
                <c:pt idx="2239">
                  <c:v>41004.722222222204</c:v>
                </c:pt>
                <c:pt idx="2240">
                  <c:v>41004.736111111066</c:v>
                </c:pt>
                <c:pt idx="2241">
                  <c:v>41004.75</c:v>
                </c:pt>
                <c:pt idx="2242">
                  <c:v>41004.763888888876</c:v>
                </c:pt>
                <c:pt idx="2243">
                  <c:v>41004.777777777774</c:v>
                </c:pt>
                <c:pt idx="2244">
                  <c:v>41004.791666666577</c:v>
                </c:pt>
                <c:pt idx="2245">
                  <c:v>41004.805555555562</c:v>
                </c:pt>
                <c:pt idx="2246">
                  <c:v>41004.819444444496</c:v>
                </c:pt>
                <c:pt idx="2247">
                  <c:v>41004.833333333336</c:v>
                </c:pt>
                <c:pt idx="2248">
                  <c:v>41004.847222222219</c:v>
                </c:pt>
                <c:pt idx="2249">
                  <c:v>41004.861111111066</c:v>
                </c:pt>
                <c:pt idx="2250">
                  <c:v>41004.875</c:v>
                </c:pt>
                <c:pt idx="2251">
                  <c:v>41004.888888888956</c:v>
                </c:pt>
                <c:pt idx="2252">
                  <c:v>41004.902777777781</c:v>
                </c:pt>
                <c:pt idx="2253">
                  <c:v>41004.916666666664</c:v>
                </c:pt>
                <c:pt idx="2254">
                  <c:v>41004.930555555562</c:v>
                </c:pt>
                <c:pt idx="2255">
                  <c:v>41004.944444444496</c:v>
                </c:pt>
                <c:pt idx="2256">
                  <c:v>41004.958333333343</c:v>
                </c:pt>
                <c:pt idx="2257">
                  <c:v>41004.972222222219</c:v>
                </c:pt>
                <c:pt idx="2258">
                  <c:v>41004.986111111109</c:v>
                </c:pt>
                <c:pt idx="2259">
                  <c:v>41005</c:v>
                </c:pt>
                <c:pt idx="2260">
                  <c:v>41005.013888888891</c:v>
                </c:pt>
                <c:pt idx="2261">
                  <c:v>41005.027777777774</c:v>
                </c:pt>
                <c:pt idx="2262">
                  <c:v>41005.041666666613</c:v>
                </c:pt>
                <c:pt idx="2263">
                  <c:v>41005.055555555562</c:v>
                </c:pt>
                <c:pt idx="2264">
                  <c:v>41005.069444444445</c:v>
                </c:pt>
                <c:pt idx="2265">
                  <c:v>41005.083333333336</c:v>
                </c:pt>
                <c:pt idx="2266">
                  <c:v>41005.097222222204</c:v>
                </c:pt>
                <c:pt idx="2267">
                  <c:v>41005.111111111066</c:v>
                </c:pt>
                <c:pt idx="2268">
                  <c:v>41005.124999999993</c:v>
                </c:pt>
                <c:pt idx="2269">
                  <c:v>41005.138888888891</c:v>
                </c:pt>
                <c:pt idx="2270">
                  <c:v>41005.152777777781</c:v>
                </c:pt>
                <c:pt idx="2271">
                  <c:v>41005.166666666613</c:v>
                </c:pt>
                <c:pt idx="2272">
                  <c:v>41005.180555555562</c:v>
                </c:pt>
                <c:pt idx="2273">
                  <c:v>41005.194444444445</c:v>
                </c:pt>
                <c:pt idx="2274">
                  <c:v>41005.208333333336</c:v>
                </c:pt>
                <c:pt idx="2275">
                  <c:v>41005.222222222204</c:v>
                </c:pt>
                <c:pt idx="2276">
                  <c:v>41005.236111111066</c:v>
                </c:pt>
                <c:pt idx="2277">
                  <c:v>41005.25</c:v>
                </c:pt>
                <c:pt idx="2278">
                  <c:v>41005.263888888876</c:v>
                </c:pt>
                <c:pt idx="2279">
                  <c:v>41005.277777777774</c:v>
                </c:pt>
                <c:pt idx="2280">
                  <c:v>41005.291666666577</c:v>
                </c:pt>
                <c:pt idx="2281">
                  <c:v>41005.305555555562</c:v>
                </c:pt>
                <c:pt idx="2282">
                  <c:v>41005.319444444496</c:v>
                </c:pt>
                <c:pt idx="2283">
                  <c:v>41005.333333333336</c:v>
                </c:pt>
                <c:pt idx="2284">
                  <c:v>41005.347222222219</c:v>
                </c:pt>
                <c:pt idx="2285">
                  <c:v>41005.361111111066</c:v>
                </c:pt>
                <c:pt idx="2286">
                  <c:v>41005.375</c:v>
                </c:pt>
                <c:pt idx="2287">
                  <c:v>41005.388888888956</c:v>
                </c:pt>
                <c:pt idx="2288">
                  <c:v>41005.402777777781</c:v>
                </c:pt>
                <c:pt idx="2289">
                  <c:v>41005.416666666664</c:v>
                </c:pt>
                <c:pt idx="2290">
                  <c:v>41005.430555555562</c:v>
                </c:pt>
                <c:pt idx="2291">
                  <c:v>41005.444444444496</c:v>
                </c:pt>
                <c:pt idx="2292">
                  <c:v>41005.458333333343</c:v>
                </c:pt>
                <c:pt idx="2293">
                  <c:v>41005.472222222219</c:v>
                </c:pt>
                <c:pt idx="2294">
                  <c:v>41005.486111111109</c:v>
                </c:pt>
                <c:pt idx="2295">
                  <c:v>41005.5</c:v>
                </c:pt>
                <c:pt idx="2296">
                  <c:v>41005.513888888891</c:v>
                </c:pt>
                <c:pt idx="2297">
                  <c:v>41005.527777777774</c:v>
                </c:pt>
                <c:pt idx="2298">
                  <c:v>41005.541666666613</c:v>
                </c:pt>
                <c:pt idx="2299">
                  <c:v>41005.555555555562</c:v>
                </c:pt>
                <c:pt idx="2300">
                  <c:v>41005.569444444445</c:v>
                </c:pt>
                <c:pt idx="2301">
                  <c:v>41005.583333333336</c:v>
                </c:pt>
                <c:pt idx="2302">
                  <c:v>41005.597222222204</c:v>
                </c:pt>
                <c:pt idx="2303">
                  <c:v>41005.611111111066</c:v>
                </c:pt>
                <c:pt idx="2304">
                  <c:v>41005.624999999993</c:v>
                </c:pt>
                <c:pt idx="2305">
                  <c:v>41005.638888888891</c:v>
                </c:pt>
                <c:pt idx="2306">
                  <c:v>41005.652777777781</c:v>
                </c:pt>
                <c:pt idx="2307">
                  <c:v>41005.666666666613</c:v>
                </c:pt>
                <c:pt idx="2308">
                  <c:v>41005.680555555562</c:v>
                </c:pt>
                <c:pt idx="2309">
                  <c:v>41005.694444444445</c:v>
                </c:pt>
                <c:pt idx="2310">
                  <c:v>41005.708333333336</c:v>
                </c:pt>
                <c:pt idx="2311">
                  <c:v>41005.722222222204</c:v>
                </c:pt>
                <c:pt idx="2312">
                  <c:v>41005.736111111066</c:v>
                </c:pt>
                <c:pt idx="2313">
                  <c:v>41005.75</c:v>
                </c:pt>
                <c:pt idx="2314">
                  <c:v>41005.763888888876</c:v>
                </c:pt>
                <c:pt idx="2315">
                  <c:v>41005.777777777774</c:v>
                </c:pt>
                <c:pt idx="2316">
                  <c:v>41005.791666666577</c:v>
                </c:pt>
                <c:pt idx="2317">
                  <c:v>41005.805555555562</c:v>
                </c:pt>
                <c:pt idx="2318">
                  <c:v>41005.819444444496</c:v>
                </c:pt>
                <c:pt idx="2319">
                  <c:v>41005.833333333336</c:v>
                </c:pt>
                <c:pt idx="2320">
                  <c:v>41005.847222222219</c:v>
                </c:pt>
                <c:pt idx="2321">
                  <c:v>41005.861111111066</c:v>
                </c:pt>
                <c:pt idx="2322">
                  <c:v>41005.875</c:v>
                </c:pt>
                <c:pt idx="2323">
                  <c:v>41005.888888888956</c:v>
                </c:pt>
                <c:pt idx="2324">
                  <c:v>41005.902777777781</c:v>
                </c:pt>
                <c:pt idx="2325">
                  <c:v>41005.916666666664</c:v>
                </c:pt>
                <c:pt idx="2326">
                  <c:v>41005.930555555562</c:v>
                </c:pt>
                <c:pt idx="2327">
                  <c:v>41005.944444444496</c:v>
                </c:pt>
                <c:pt idx="2328">
                  <c:v>41005.958333333343</c:v>
                </c:pt>
                <c:pt idx="2329">
                  <c:v>41005.972222222219</c:v>
                </c:pt>
                <c:pt idx="2330">
                  <c:v>41005.986111111109</c:v>
                </c:pt>
                <c:pt idx="2331">
                  <c:v>41006</c:v>
                </c:pt>
                <c:pt idx="2332">
                  <c:v>41006.013888888891</c:v>
                </c:pt>
                <c:pt idx="2333">
                  <c:v>41006.027777777774</c:v>
                </c:pt>
                <c:pt idx="2334">
                  <c:v>41006.041666666613</c:v>
                </c:pt>
                <c:pt idx="2335">
                  <c:v>41006.055555555562</c:v>
                </c:pt>
                <c:pt idx="2336">
                  <c:v>41006.069444444445</c:v>
                </c:pt>
                <c:pt idx="2337">
                  <c:v>41006.083333333336</c:v>
                </c:pt>
                <c:pt idx="2338">
                  <c:v>41006.097222222204</c:v>
                </c:pt>
                <c:pt idx="2339">
                  <c:v>41006.111111111066</c:v>
                </c:pt>
                <c:pt idx="2340">
                  <c:v>41006.124999999993</c:v>
                </c:pt>
                <c:pt idx="2341">
                  <c:v>41006.138888888891</c:v>
                </c:pt>
                <c:pt idx="2342">
                  <c:v>41006.152777777781</c:v>
                </c:pt>
                <c:pt idx="2343">
                  <c:v>41006.166666666613</c:v>
                </c:pt>
                <c:pt idx="2344">
                  <c:v>41006.180555555562</c:v>
                </c:pt>
                <c:pt idx="2345">
                  <c:v>41006.194444444445</c:v>
                </c:pt>
                <c:pt idx="2346">
                  <c:v>41006.208333333336</c:v>
                </c:pt>
                <c:pt idx="2347">
                  <c:v>41006.222222222204</c:v>
                </c:pt>
                <c:pt idx="2348">
                  <c:v>41006.236111111066</c:v>
                </c:pt>
                <c:pt idx="2349">
                  <c:v>41006.25</c:v>
                </c:pt>
                <c:pt idx="2350">
                  <c:v>41006.263888888876</c:v>
                </c:pt>
                <c:pt idx="2351">
                  <c:v>41006.277777777774</c:v>
                </c:pt>
                <c:pt idx="2352">
                  <c:v>41006.291666666577</c:v>
                </c:pt>
                <c:pt idx="2353">
                  <c:v>41006.305555555562</c:v>
                </c:pt>
                <c:pt idx="2354">
                  <c:v>41006.319444444496</c:v>
                </c:pt>
                <c:pt idx="2355">
                  <c:v>41006.333333333336</c:v>
                </c:pt>
                <c:pt idx="2356">
                  <c:v>41006.347222222219</c:v>
                </c:pt>
                <c:pt idx="2357">
                  <c:v>41006.361111111066</c:v>
                </c:pt>
                <c:pt idx="2358">
                  <c:v>41006.375</c:v>
                </c:pt>
                <c:pt idx="2359">
                  <c:v>41006.388888888956</c:v>
                </c:pt>
                <c:pt idx="2360">
                  <c:v>41006.402777777781</c:v>
                </c:pt>
                <c:pt idx="2361">
                  <c:v>41006.416666666664</c:v>
                </c:pt>
                <c:pt idx="2362">
                  <c:v>41006.430555555562</c:v>
                </c:pt>
                <c:pt idx="2363">
                  <c:v>41006.444444444496</c:v>
                </c:pt>
                <c:pt idx="2364">
                  <c:v>41006.458333333343</c:v>
                </c:pt>
                <c:pt idx="2365">
                  <c:v>41006.472222222219</c:v>
                </c:pt>
                <c:pt idx="2366">
                  <c:v>41006.486111111109</c:v>
                </c:pt>
                <c:pt idx="2367">
                  <c:v>41006.5</c:v>
                </c:pt>
                <c:pt idx="2368">
                  <c:v>41006.513888888891</c:v>
                </c:pt>
                <c:pt idx="2369">
                  <c:v>41006.527777777774</c:v>
                </c:pt>
                <c:pt idx="2370">
                  <c:v>41006.541666666613</c:v>
                </c:pt>
                <c:pt idx="2371">
                  <c:v>41006.555555555562</c:v>
                </c:pt>
                <c:pt idx="2372">
                  <c:v>41006.569444444445</c:v>
                </c:pt>
                <c:pt idx="2373">
                  <c:v>41006.583333333336</c:v>
                </c:pt>
                <c:pt idx="2374">
                  <c:v>41006.597222222204</c:v>
                </c:pt>
                <c:pt idx="2375">
                  <c:v>41006.611111111066</c:v>
                </c:pt>
                <c:pt idx="2376">
                  <c:v>41006.624999999993</c:v>
                </c:pt>
                <c:pt idx="2377">
                  <c:v>41006.638888888891</c:v>
                </c:pt>
                <c:pt idx="2378">
                  <c:v>41006.652777777781</c:v>
                </c:pt>
                <c:pt idx="2379">
                  <c:v>41006.666666666613</c:v>
                </c:pt>
                <c:pt idx="2380">
                  <c:v>41006.680555555562</c:v>
                </c:pt>
                <c:pt idx="2381">
                  <c:v>41006.694444444445</c:v>
                </c:pt>
                <c:pt idx="2382">
                  <c:v>41006.708333333336</c:v>
                </c:pt>
                <c:pt idx="2383">
                  <c:v>41006.722222222204</c:v>
                </c:pt>
                <c:pt idx="2384">
                  <c:v>41006.736111111066</c:v>
                </c:pt>
                <c:pt idx="2385">
                  <c:v>41006.75</c:v>
                </c:pt>
                <c:pt idx="2386">
                  <c:v>41006.763888888876</c:v>
                </c:pt>
                <c:pt idx="2387">
                  <c:v>41006.777777777774</c:v>
                </c:pt>
                <c:pt idx="2388">
                  <c:v>41006.791666666577</c:v>
                </c:pt>
                <c:pt idx="2389">
                  <c:v>41006.805555555562</c:v>
                </c:pt>
                <c:pt idx="2390">
                  <c:v>41006.819444444496</c:v>
                </c:pt>
                <c:pt idx="2391">
                  <c:v>41006.833333333336</c:v>
                </c:pt>
                <c:pt idx="2392">
                  <c:v>41006.847222222219</c:v>
                </c:pt>
                <c:pt idx="2393">
                  <c:v>41006.861111111066</c:v>
                </c:pt>
                <c:pt idx="2394">
                  <c:v>41006.875</c:v>
                </c:pt>
                <c:pt idx="2395">
                  <c:v>41006.888888888956</c:v>
                </c:pt>
                <c:pt idx="2396">
                  <c:v>41006.902777777781</c:v>
                </c:pt>
                <c:pt idx="2397">
                  <c:v>41006.916666666664</c:v>
                </c:pt>
                <c:pt idx="2398">
                  <c:v>41006.930555555562</c:v>
                </c:pt>
                <c:pt idx="2399">
                  <c:v>41006.944444444496</c:v>
                </c:pt>
                <c:pt idx="2400">
                  <c:v>41006.958333333343</c:v>
                </c:pt>
                <c:pt idx="2401">
                  <c:v>41006.972222222219</c:v>
                </c:pt>
                <c:pt idx="2402">
                  <c:v>41006.986111111109</c:v>
                </c:pt>
                <c:pt idx="2403">
                  <c:v>41007</c:v>
                </c:pt>
                <c:pt idx="2404">
                  <c:v>41007.013888888891</c:v>
                </c:pt>
                <c:pt idx="2405">
                  <c:v>41007.027777777774</c:v>
                </c:pt>
                <c:pt idx="2406">
                  <c:v>41007.041666666613</c:v>
                </c:pt>
                <c:pt idx="2407">
                  <c:v>41007.055555555562</c:v>
                </c:pt>
                <c:pt idx="2408">
                  <c:v>41007.069444444445</c:v>
                </c:pt>
                <c:pt idx="2409">
                  <c:v>41007.083333333336</c:v>
                </c:pt>
                <c:pt idx="2410">
                  <c:v>41007.097222222204</c:v>
                </c:pt>
                <c:pt idx="2411">
                  <c:v>41007.111111111066</c:v>
                </c:pt>
                <c:pt idx="2412">
                  <c:v>41007.124999999993</c:v>
                </c:pt>
                <c:pt idx="2413">
                  <c:v>41007.138888888891</c:v>
                </c:pt>
                <c:pt idx="2414">
                  <c:v>41007.152777777781</c:v>
                </c:pt>
                <c:pt idx="2415">
                  <c:v>41007.166666666613</c:v>
                </c:pt>
                <c:pt idx="2416">
                  <c:v>41007.180555555562</c:v>
                </c:pt>
                <c:pt idx="2417">
                  <c:v>41007.194444444445</c:v>
                </c:pt>
                <c:pt idx="2418">
                  <c:v>41007.208333333336</c:v>
                </c:pt>
                <c:pt idx="2419">
                  <c:v>41007.222222222204</c:v>
                </c:pt>
                <c:pt idx="2420">
                  <c:v>41007.236111111066</c:v>
                </c:pt>
                <c:pt idx="2421">
                  <c:v>41007.25</c:v>
                </c:pt>
                <c:pt idx="2422">
                  <c:v>41007.263888888876</c:v>
                </c:pt>
                <c:pt idx="2423">
                  <c:v>41007.277777777774</c:v>
                </c:pt>
                <c:pt idx="2424">
                  <c:v>41007.291666666577</c:v>
                </c:pt>
                <c:pt idx="2425">
                  <c:v>41007.305555555562</c:v>
                </c:pt>
                <c:pt idx="2426">
                  <c:v>41007.319444444496</c:v>
                </c:pt>
                <c:pt idx="2427">
                  <c:v>41007.333333333336</c:v>
                </c:pt>
                <c:pt idx="2428">
                  <c:v>41007.347222222219</c:v>
                </c:pt>
                <c:pt idx="2429">
                  <c:v>41007.361111111066</c:v>
                </c:pt>
                <c:pt idx="2430">
                  <c:v>41007.375</c:v>
                </c:pt>
                <c:pt idx="2431">
                  <c:v>41007.388888888956</c:v>
                </c:pt>
                <c:pt idx="2432">
                  <c:v>41007.402777777781</c:v>
                </c:pt>
                <c:pt idx="2433">
                  <c:v>41007.416666666664</c:v>
                </c:pt>
                <c:pt idx="2434">
                  <c:v>41007.430555555562</c:v>
                </c:pt>
                <c:pt idx="2435">
                  <c:v>41007.444444444496</c:v>
                </c:pt>
                <c:pt idx="2436">
                  <c:v>41007.458333333343</c:v>
                </c:pt>
                <c:pt idx="2437">
                  <c:v>41007.472222222219</c:v>
                </c:pt>
                <c:pt idx="2438">
                  <c:v>41007.486111111109</c:v>
                </c:pt>
                <c:pt idx="2439">
                  <c:v>41007.5</c:v>
                </c:pt>
                <c:pt idx="2440">
                  <c:v>41007.513888888891</c:v>
                </c:pt>
                <c:pt idx="2441">
                  <c:v>41007.527777777774</c:v>
                </c:pt>
                <c:pt idx="2442">
                  <c:v>41007.541666666613</c:v>
                </c:pt>
                <c:pt idx="2443">
                  <c:v>41007.555555555562</c:v>
                </c:pt>
                <c:pt idx="2444">
                  <c:v>41007.569444444445</c:v>
                </c:pt>
                <c:pt idx="2445">
                  <c:v>41007.583333333336</c:v>
                </c:pt>
                <c:pt idx="2446">
                  <c:v>41007.597222222204</c:v>
                </c:pt>
                <c:pt idx="2447">
                  <c:v>41007.611111111066</c:v>
                </c:pt>
                <c:pt idx="2448">
                  <c:v>41007.624999999993</c:v>
                </c:pt>
                <c:pt idx="2449">
                  <c:v>41007.638888888891</c:v>
                </c:pt>
                <c:pt idx="2450">
                  <c:v>41007.652777777781</c:v>
                </c:pt>
                <c:pt idx="2451">
                  <c:v>41007.666666666613</c:v>
                </c:pt>
                <c:pt idx="2452">
                  <c:v>41007.680555555562</c:v>
                </c:pt>
                <c:pt idx="2453">
                  <c:v>41007.694444444445</c:v>
                </c:pt>
                <c:pt idx="2454">
                  <c:v>41007.708333333336</c:v>
                </c:pt>
                <c:pt idx="2455">
                  <c:v>41007.722222222204</c:v>
                </c:pt>
                <c:pt idx="2456">
                  <c:v>41007.736111111066</c:v>
                </c:pt>
                <c:pt idx="2457">
                  <c:v>41007.75</c:v>
                </c:pt>
                <c:pt idx="2458">
                  <c:v>41007.763888888876</c:v>
                </c:pt>
                <c:pt idx="2459">
                  <c:v>41007.777777777774</c:v>
                </c:pt>
                <c:pt idx="2460">
                  <c:v>41007.791666666577</c:v>
                </c:pt>
                <c:pt idx="2461">
                  <c:v>41007.805555555562</c:v>
                </c:pt>
                <c:pt idx="2462">
                  <c:v>41007.819444444496</c:v>
                </c:pt>
                <c:pt idx="2463">
                  <c:v>41007.833333333336</c:v>
                </c:pt>
                <c:pt idx="2464">
                  <c:v>41007.847222222219</c:v>
                </c:pt>
                <c:pt idx="2465">
                  <c:v>41007.861111111066</c:v>
                </c:pt>
                <c:pt idx="2466">
                  <c:v>41007.875</c:v>
                </c:pt>
                <c:pt idx="2467">
                  <c:v>41007.888888888956</c:v>
                </c:pt>
                <c:pt idx="2468">
                  <c:v>41007.902777777781</c:v>
                </c:pt>
                <c:pt idx="2469">
                  <c:v>41007.916666666664</c:v>
                </c:pt>
                <c:pt idx="2470">
                  <c:v>41007.930555555562</c:v>
                </c:pt>
                <c:pt idx="2471">
                  <c:v>41007.944444444496</c:v>
                </c:pt>
                <c:pt idx="2472">
                  <c:v>41007.958333333343</c:v>
                </c:pt>
                <c:pt idx="2473">
                  <c:v>41007.972222222219</c:v>
                </c:pt>
                <c:pt idx="2474">
                  <c:v>41007.986111111109</c:v>
                </c:pt>
                <c:pt idx="2475">
                  <c:v>41008</c:v>
                </c:pt>
                <c:pt idx="2476">
                  <c:v>41008.013888888891</c:v>
                </c:pt>
                <c:pt idx="2477">
                  <c:v>41008.027777777774</c:v>
                </c:pt>
                <c:pt idx="2478">
                  <c:v>41008.041666666613</c:v>
                </c:pt>
                <c:pt idx="2479">
                  <c:v>41008.055555555562</c:v>
                </c:pt>
                <c:pt idx="2480">
                  <c:v>41008.069444444445</c:v>
                </c:pt>
                <c:pt idx="2481">
                  <c:v>41008.083333333336</c:v>
                </c:pt>
                <c:pt idx="2482">
                  <c:v>41008.097222222204</c:v>
                </c:pt>
                <c:pt idx="2483">
                  <c:v>41008.111111111066</c:v>
                </c:pt>
                <c:pt idx="2484">
                  <c:v>41008.124999999993</c:v>
                </c:pt>
                <c:pt idx="2485">
                  <c:v>41008.138888888891</c:v>
                </c:pt>
                <c:pt idx="2486">
                  <c:v>41008.152777777781</c:v>
                </c:pt>
                <c:pt idx="2487">
                  <c:v>41008.166666666613</c:v>
                </c:pt>
                <c:pt idx="2488">
                  <c:v>41008.180555555562</c:v>
                </c:pt>
                <c:pt idx="2489">
                  <c:v>41008.194444444445</c:v>
                </c:pt>
                <c:pt idx="2490">
                  <c:v>41008.208333333336</c:v>
                </c:pt>
                <c:pt idx="2491">
                  <c:v>41008.222222222204</c:v>
                </c:pt>
                <c:pt idx="2492">
                  <c:v>41008.236111111066</c:v>
                </c:pt>
                <c:pt idx="2493">
                  <c:v>41008.25</c:v>
                </c:pt>
                <c:pt idx="2494">
                  <c:v>41008.263888888876</c:v>
                </c:pt>
                <c:pt idx="2495">
                  <c:v>41008.277777777774</c:v>
                </c:pt>
                <c:pt idx="2496">
                  <c:v>41008.291666666577</c:v>
                </c:pt>
                <c:pt idx="2497">
                  <c:v>41008.305555555562</c:v>
                </c:pt>
                <c:pt idx="2498">
                  <c:v>41008.319444444496</c:v>
                </c:pt>
                <c:pt idx="2499">
                  <c:v>41008.333333333336</c:v>
                </c:pt>
                <c:pt idx="2500">
                  <c:v>41008.347222222219</c:v>
                </c:pt>
                <c:pt idx="2501">
                  <c:v>41008.361111111066</c:v>
                </c:pt>
                <c:pt idx="2502">
                  <c:v>41008.375</c:v>
                </c:pt>
                <c:pt idx="2503">
                  <c:v>41008.388888888956</c:v>
                </c:pt>
                <c:pt idx="2504">
                  <c:v>41008.402777777781</c:v>
                </c:pt>
                <c:pt idx="2505">
                  <c:v>41008.416666666664</c:v>
                </c:pt>
                <c:pt idx="2506">
                  <c:v>41008.430555555562</c:v>
                </c:pt>
                <c:pt idx="2507">
                  <c:v>41008.444444444496</c:v>
                </c:pt>
                <c:pt idx="2508">
                  <c:v>41008.458333333343</c:v>
                </c:pt>
                <c:pt idx="2509">
                  <c:v>41008.472222222219</c:v>
                </c:pt>
                <c:pt idx="2510">
                  <c:v>41008.486111111109</c:v>
                </c:pt>
                <c:pt idx="2511">
                  <c:v>41008.5</c:v>
                </c:pt>
                <c:pt idx="2512">
                  <c:v>41008.513888888891</c:v>
                </c:pt>
                <c:pt idx="2513">
                  <c:v>41008.527777777774</c:v>
                </c:pt>
                <c:pt idx="2514">
                  <c:v>41008.541666666613</c:v>
                </c:pt>
                <c:pt idx="2515">
                  <c:v>41008.555555555562</c:v>
                </c:pt>
                <c:pt idx="2516">
                  <c:v>41008.569444444445</c:v>
                </c:pt>
                <c:pt idx="2517">
                  <c:v>41008.583333333336</c:v>
                </c:pt>
                <c:pt idx="2518">
                  <c:v>41008.597222222204</c:v>
                </c:pt>
                <c:pt idx="2519">
                  <c:v>41008.611111111066</c:v>
                </c:pt>
                <c:pt idx="2520">
                  <c:v>41008.624999999993</c:v>
                </c:pt>
                <c:pt idx="2521">
                  <c:v>41008.638888888891</c:v>
                </c:pt>
                <c:pt idx="2522">
                  <c:v>41008.652777777781</c:v>
                </c:pt>
                <c:pt idx="2523">
                  <c:v>41008.666666666613</c:v>
                </c:pt>
                <c:pt idx="2524">
                  <c:v>41008.680555555562</c:v>
                </c:pt>
                <c:pt idx="2525">
                  <c:v>41008.694444444445</c:v>
                </c:pt>
                <c:pt idx="2526">
                  <c:v>41008.708333333336</c:v>
                </c:pt>
                <c:pt idx="2527">
                  <c:v>41008.722222222204</c:v>
                </c:pt>
                <c:pt idx="2528">
                  <c:v>41008.736111111066</c:v>
                </c:pt>
                <c:pt idx="2529">
                  <c:v>41008.75</c:v>
                </c:pt>
                <c:pt idx="2530">
                  <c:v>41008.763888888876</c:v>
                </c:pt>
                <c:pt idx="2531">
                  <c:v>41008.777777777774</c:v>
                </c:pt>
                <c:pt idx="2532">
                  <c:v>41008.791666666577</c:v>
                </c:pt>
                <c:pt idx="2533">
                  <c:v>41008.805555555562</c:v>
                </c:pt>
                <c:pt idx="2534">
                  <c:v>41008.819444444496</c:v>
                </c:pt>
                <c:pt idx="2535">
                  <c:v>41008.833333333336</c:v>
                </c:pt>
                <c:pt idx="2536">
                  <c:v>41008.847222222219</c:v>
                </c:pt>
                <c:pt idx="2537">
                  <c:v>41008.861111111066</c:v>
                </c:pt>
                <c:pt idx="2538">
                  <c:v>41008.875</c:v>
                </c:pt>
                <c:pt idx="2539">
                  <c:v>41008.888888888956</c:v>
                </c:pt>
                <c:pt idx="2540">
                  <c:v>41008.902777777781</c:v>
                </c:pt>
                <c:pt idx="2541">
                  <c:v>41008.916666666664</c:v>
                </c:pt>
                <c:pt idx="2542">
                  <c:v>41008.930555555562</c:v>
                </c:pt>
                <c:pt idx="2543">
                  <c:v>41008.944444444496</c:v>
                </c:pt>
                <c:pt idx="2544">
                  <c:v>41008.958333333343</c:v>
                </c:pt>
                <c:pt idx="2545">
                  <c:v>41008.972222222219</c:v>
                </c:pt>
                <c:pt idx="2546">
                  <c:v>41008.986111111109</c:v>
                </c:pt>
                <c:pt idx="2547">
                  <c:v>41009</c:v>
                </c:pt>
                <c:pt idx="2548">
                  <c:v>41009.013888888891</c:v>
                </c:pt>
                <c:pt idx="2549">
                  <c:v>41009.027777777774</c:v>
                </c:pt>
                <c:pt idx="2550">
                  <c:v>41009.041666666613</c:v>
                </c:pt>
                <c:pt idx="2551">
                  <c:v>41009.055555555562</c:v>
                </c:pt>
                <c:pt idx="2552">
                  <c:v>41009.069444444445</c:v>
                </c:pt>
                <c:pt idx="2553">
                  <c:v>41009.083333333336</c:v>
                </c:pt>
                <c:pt idx="2554">
                  <c:v>41009.097222222204</c:v>
                </c:pt>
                <c:pt idx="2555">
                  <c:v>41009.111111111066</c:v>
                </c:pt>
                <c:pt idx="2556">
                  <c:v>41009.124999999993</c:v>
                </c:pt>
                <c:pt idx="2557">
                  <c:v>41009.138888888891</c:v>
                </c:pt>
                <c:pt idx="2558">
                  <c:v>41009.152777777781</c:v>
                </c:pt>
                <c:pt idx="2559">
                  <c:v>41009.166666666613</c:v>
                </c:pt>
                <c:pt idx="2560">
                  <c:v>41009.180555555562</c:v>
                </c:pt>
                <c:pt idx="2561">
                  <c:v>41009.194444444445</c:v>
                </c:pt>
                <c:pt idx="2562">
                  <c:v>41009.208333333336</c:v>
                </c:pt>
                <c:pt idx="2563">
                  <c:v>41009.222222222204</c:v>
                </c:pt>
                <c:pt idx="2564">
                  <c:v>41009.236111111066</c:v>
                </c:pt>
                <c:pt idx="2565">
                  <c:v>41009.25</c:v>
                </c:pt>
                <c:pt idx="2566">
                  <c:v>41009.263888888876</c:v>
                </c:pt>
                <c:pt idx="2567">
                  <c:v>41009.277777777774</c:v>
                </c:pt>
                <c:pt idx="2568">
                  <c:v>41009.291666666577</c:v>
                </c:pt>
                <c:pt idx="2569">
                  <c:v>41009.305555555562</c:v>
                </c:pt>
                <c:pt idx="2570">
                  <c:v>41009.319444444496</c:v>
                </c:pt>
                <c:pt idx="2571">
                  <c:v>41009.333333333336</c:v>
                </c:pt>
                <c:pt idx="2572">
                  <c:v>41009.347222222219</c:v>
                </c:pt>
                <c:pt idx="2573">
                  <c:v>41009.361111111066</c:v>
                </c:pt>
                <c:pt idx="2574">
                  <c:v>41009.375</c:v>
                </c:pt>
                <c:pt idx="2575">
                  <c:v>41009.388888888956</c:v>
                </c:pt>
                <c:pt idx="2576">
                  <c:v>41009.402777777781</c:v>
                </c:pt>
                <c:pt idx="2577">
                  <c:v>41009.416666666664</c:v>
                </c:pt>
                <c:pt idx="2578">
                  <c:v>41009.430555555562</c:v>
                </c:pt>
                <c:pt idx="2579">
                  <c:v>41009.444444444496</c:v>
                </c:pt>
                <c:pt idx="2580">
                  <c:v>41009.458333333343</c:v>
                </c:pt>
                <c:pt idx="2581">
                  <c:v>41009.472222222219</c:v>
                </c:pt>
                <c:pt idx="2582">
                  <c:v>41009.486111111109</c:v>
                </c:pt>
                <c:pt idx="2583">
                  <c:v>41009.5</c:v>
                </c:pt>
                <c:pt idx="2584">
                  <c:v>41009.513888888891</c:v>
                </c:pt>
                <c:pt idx="2585">
                  <c:v>41009.527777777774</c:v>
                </c:pt>
                <c:pt idx="2586">
                  <c:v>41009.541666666613</c:v>
                </c:pt>
                <c:pt idx="2587">
                  <c:v>41009.555555555562</c:v>
                </c:pt>
                <c:pt idx="2588">
                  <c:v>41009.569444444445</c:v>
                </c:pt>
                <c:pt idx="2589">
                  <c:v>41009.583333333336</c:v>
                </c:pt>
                <c:pt idx="2590">
                  <c:v>41009.597222222204</c:v>
                </c:pt>
                <c:pt idx="2591">
                  <c:v>41009.611111111066</c:v>
                </c:pt>
                <c:pt idx="2592">
                  <c:v>41009.624999999993</c:v>
                </c:pt>
                <c:pt idx="2593">
                  <c:v>41009.638888888891</c:v>
                </c:pt>
                <c:pt idx="2594">
                  <c:v>41009.652777777781</c:v>
                </c:pt>
                <c:pt idx="2595">
                  <c:v>41009.666666666613</c:v>
                </c:pt>
                <c:pt idx="2596">
                  <c:v>41009.680555555562</c:v>
                </c:pt>
                <c:pt idx="2597">
                  <c:v>41009.694444444445</c:v>
                </c:pt>
                <c:pt idx="2598">
                  <c:v>41009.708333333336</c:v>
                </c:pt>
                <c:pt idx="2599">
                  <c:v>41009.722222222204</c:v>
                </c:pt>
                <c:pt idx="2600">
                  <c:v>41009.736111111066</c:v>
                </c:pt>
                <c:pt idx="2601">
                  <c:v>41009.75</c:v>
                </c:pt>
                <c:pt idx="2602">
                  <c:v>41009.763888888876</c:v>
                </c:pt>
                <c:pt idx="2603">
                  <c:v>41009.777777777774</c:v>
                </c:pt>
                <c:pt idx="2604">
                  <c:v>41009.791666666577</c:v>
                </c:pt>
                <c:pt idx="2605">
                  <c:v>41009.805555555562</c:v>
                </c:pt>
                <c:pt idx="2606">
                  <c:v>41009.819444444496</c:v>
                </c:pt>
                <c:pt idx="2607">
                  <c:v>41009.833333333336</c:v>
                </c:pt>
                <c:pt idx="2608">
                  <c:v>41009.847222222219</c:v>
                </c:pt>
                <c:pt idx="2609">
                  <c:v>41009.861111111066</c:v>
                </c:pt>
                <c:pt idx="2610">
                  <c:v>41009.875</c:v>
                </c:pt>
                <c:pt idx="2611">
                  <c:v>41009.888888888956</c:v>
                </c:pt>
                <c:pt idx="2612">
                  <c:v>41009.902777777781</c:v>
                </c:pt>
                <c:pt idx="2613">
                  <c:v>41009.916666666664</c:v>
                </c:pt>
                <c:pt idx="2614">
                  <c:v>41009.930555555562</c:v>
                </c:pt>
                <c:pt idx="2615">
                  <c:v>41009.944444444496</c:v>
                </c:pt>
                <c:pt idx="2616">
                  <c:v>41009.958333333343</c:v>
                </c:pt>
                <c:pt idx="2617">
                  <c:v>41009.972222222219</c:v>
                </c:pt>
                <c:pt idx="2618">
                  <c:v>41009.986111111109</c:v>
                </c:pt>
                <c:pt idx="2619">
                  <c:v>41010</c:v>
                </c:pt>
                <c:pt idx="2620">
                  <c:v>41010.013888888891</c:v>
                </c:pt>
                <c:pt idx="2621">
                  <c:v>41010.027777777774</c:v>
                </c:pt>
                <c:pt idx="2622">
                  <c:v>41010.041666666613</c:v>
                </c:pt>
                <c:pt idx="2623">
                  <c:v>41010.055555555562</c:v>
                </c:pt>
                <c:pt idx="2624">
                  <c:v>41010.069444444445</c:v>
                </c:pt>
                <c:pt idx="2625">
                  <c:v>41010.083333333336</c:v>
                </c:pt>
                <c:pt idx="2626">
                  <c:v>41010.097222222204</c:v>
                </c:pt>
                <c:pt idx="2627">
                  <c:v>41010.111111111066</c:v>
                </c:pt>
                <c:pt idx="2628">
                  <c:v>41010.124999999993</c:v>
                </c:pt>
                <c:pt idx="2629">
                  <c:v>41010.138888888891</c:v>
                </c:pt>
                <c:pt idx="2630">
                  <c:v>41010.152777777781</c:v>
                </c:pt>
                <c:pt idx="2631">
                  <c:v>41010.166666666613</c:v>
                </c:pt>
                <c:pt idx="2632">
                  <c:v>41010.180555555562</c:v>
                </c:pt>
                <c:pt idx="2633">
                  <c:v>41010.194444444445</c:v>
                </c:pt>
                <c:pt idx="2634">
                  <c:v>41010.208333333336</c:v>
                </c:pt>
                <c:pt idx="2635">
                  <c:v>41010.222222222204</c:v>
                </c:pt>
                <c:pt idx="2636">
                  <c:v>41010.236111111066</c:v>
                </c:pt>
                <c:pt idx="2637">
                  <c:v>41010.25</c:v>
                </c:pt>
                <c:pt idx="2638">
                  <c:v>41010.263888888876</c:v>
                </c:pt>
                <c:pt idx="2639">
                  <c:v>41010.277777777774</c:v>
                </c:pt>
                <c:pt idx="2640">
                  <c:v>41010.291666666577</c:v>
                </c:pt>
                <c:pt idx="2641">
                  <c:v>41010.305555555562</c:v>
                </c:pt>
                <c:pt idx="2642">
                  <c:v>41010.319444444496</c:v>
                </c:pt>
                <c:pt idx="2643">
                  <c:v>41010.333333333336</c:v>
                </c:pt>
                <c:pt idx="2644">
                  <c:v>41010.347222222219</c:v>
                </c:pt>
                <c:pt idx="2645">
                  <c:v>41010.361111111066</c:v>
                </c:pt>
                <c:pt idx="2646">
                  <c:v>41010.375</c:v>
                </c:pt>
                <c:pt idx="2647">
                  <c:v>41010.388888888956</c:v>
                </c:pt>
                <c:pt idx="2648">
                  <c:v>41010.402777777781</c:v>
                </c:pt>
                <c:pt idx="2649">
                  <c:v>41010.416666666664</c:v>
                </c:pt>
                <c:pt idx="2650">
                  <c:v>41010.430555555562</c:v>
                </c:pt>
                <c:pt idx="2651">
                  <c:v>41010.444444444496</c:v>
                </c:pt>
                <c:pt idx="2652">
                  <c:v>41010.458333333343</c:v>
                </c:pt>
                <c:pt idx="2653">
                  <c:v>41010.472222222219</c:v>
                </c:pt>
                <c:pt idx="2654">
                  <c:v>41010.486111111109</c:v>
                </c:pt>
                <c:pt idx="2655">
                  <c:v>41010.5</c:v>
                </c:pt>
                <c:pt idx="2656">
                  <c:v>41010.513888888891</c:v>
                </c:pt>
                <c:pt idx="2657">
                  <c:v>41010.527777777774</c:v>
                </c:pt>
                <c:pt idx="2658">
                  <c:v>41010.541666666613</c:v>
                </c:pt>
                <c:pt idx="2659">
                  <c:v>41010.555555555562</c:v>
                </c:pt>
                <c:pt idx="2660">
                  <c:v>41010.569444444445</c:v>
                </c:pt>
                <c:pt idx="2661">
                  <c:v>41010.583333333336</c:v>
                </c:pt>
                <c:pt idx="2662">
                  <c:v>41010.597222222204</c:v>
                </c:pt>
                <c:pt idx="2663">
                  <c:v>41010.611111111066</c:v>
                </c:pt>
                <c:pt idx="2664">
                  <c:v>41010.624999999993</c:v>
                </c:pt>
                <c:pt idx="2665">
                  <c:v>41010.638888888891</c:v>
                </c:pt>
                <c:pt idx="2666">
                  <c:v>41010.652777777781</c:v>
                </c:pt>
                <c:pt idx="2667">
                  <c:v>41010.666666666613</c:v>
                </c:pt>
                <c:pt idx="2668">
                  <c:v>41010.680555555562</c:v>
                </c:pt>
                <c:pt idx="2669">
                  <c:v>41010.694444444445</c:v>
                </c:pt>
                <c:pt idx="2670">
                  <c:v>41010.708333333336</c:v>
                </c:pt>
                <c:pt idx="2671">
                  <c:v>41010.722222222204</c:v>
                </c:pt>
                <c:pt idx="2672">
                  <c:v>41010.736111111066</c:v>
                </c:pt>
                <c:pt idx="2673">
                  <c:v>41010.75</c:v>
                </c:pt>
                <c:pt idx="2674">
                  <c:v>41010.763888888876</c:v>
                </c:pt>
                <c:pt idx="2675">
                  <c:v>41010.777777777774</c:v>
                </c:pt>
                <c:pt idx="2676">
                  <c:v>41010.791666666577</c:v>
                </c:pt>
                <c:pt idx="2677">
                  <c:v>41010.805555555562</c:v>
                </c:pt>
                <c:pt idx="2678">
                  <c:v>41010.819444444496</c:v>
                </c:pt>
                <c:pt idx="2679">
                  <c:v>41010.833333333336</c:v>
                </c:pt>
                <c:pt idx="2680">
                  <c:v>41010.847222222219</c:v>
                </c:pt>
                <c:pt idx="2681">
                  <c:v>41010.861111111066</c:v>
                </c:pt>
                <c:pt idx="2682">
                  <c:v>41010.875</c:v>
                </c:pt>
                <c:pt idx="2683">
                  <c:v>41010.888888888956</c:v>
                </c:pt>
                <c:pt idx="2684">
                  <c:v>41010.902777777781</c:v>
                </c:pt>
                <c:pt idx="2685">
                  <c:v>41010.916666666664</c:v>
                </c:pt>
                <c:pt idx="2686">
                  <c:v>41010.930555555562</c:v>
                </c:pt>
                <c:pt idx="2687">
                  <c:v>41010.944444444496</c:v>
                </c:pt>
                <c:pt idx="2688">
                  <c:v>41010.958333333343</c:v>
                </c:pt>
                <c:pt idx="2689">
                  <c:v>41010.972222222219</c:v>
                </c:pt>
                <c:pt idx="2690">
                  <c:v>41010.986111111109</c:v>
                </c:pt>
                <c:pt idx="2691">
                  <c:v>41011</c:v>
                </c:pt>
                <c:pt idx="2692">
                  <c:v>41011.013888888891</c:v>
                </c:pt>
                <c:pt idx="2693">
                  <c:v>41011.027777777774</c:v>
                </c:pt>
                <c:pt idx="2694">
                  <c:v>41011.041666666613</c:v>
                </c:pt>
                <c:pt idx="2695">
                  <c:v>41011.055555555562</c:v>
                </c:pt>
                <c:pt idx="2696">
                  <c:v>41011.069444444445</c:v>
                </c:pt>
                <c:pt idx="2697">
                  <c:v>41011.083333333336</c:v>
                </c:pt>
                <c:pt idx="2698">
                  <c:v>41011.097222222204</c:v>
                </c:pt>
                <c:pt idx="2699">
                  <c:v>41011.111111111066</c:v>
                </c:pt>
                <c:pt idx="2700">
                  <c:v>41011.124999999993</c:v>
                </c:pt>
                <c:pt idx="2701">
                  <c:v>41011.138888888891</c:v>
                </c:pt>
                <c:pt idx="2702">
                  <c:v>41011.152777777781</c:v>
                </c:pt>
                <c:pt idx="2703">
                  <c:v>41011.166666666613</c:v>
                </c:pt>
                <c:pt idx="2704">
                  <c:v>41011.180555555562</c:v>
                </c:pt>
                <c:pt idx="2705">
                  <c:v>41011.194444444445</c:v>
                </c:pt>
                <c:pt idx="2706">
                  <c:v>41011.208333333336</c:v>
                </c:pt>
                <c:pt idx="2707">
                  <c:v>41011.222222222204</c:v>
                </c:pt>
                <c:pt idx="2708">
                  <c:v>41011.236111111066</c:v>
                </c:pt>
                <c:pt idx="2709">
                  <c:v>41011.25</c:v>
                </c:pt>
                <c:pt idx="2710">
                  <c:v>41011.263888888876</c:v>
                </c:pt>
                <c:pt idx="2711">
                  <c:v>41011.277777777774</c:v>
                </c:pt>
                <c:pt idx="2712">
                  <c:v>41011.291666666577</c:v>
                </c:pt>
                <c:pt idx="2713">
                  <c:v>41011.305555555562</c:v>
                </c:pt>
                <c:pt idx="2714">
                  <c:v>41011.319444444496</c:v>
                </c:pt>
                <c:pt idx="2715">
                  <c:v>41011.333333333336</c:v>
                </c:pt>
                <c:pt idx="2716">
                  <c:v>41011.347222222219</c:v>
                </c:pt>
                <c:pt idx="2717">
                  <c:v>41011.361111111066</c:v>
                </c:pt>
                <c:pt idx="2718">
                  <c:v>41011.375</c:v>
                </c:pt>
                <c:pt idx="2719">
                  <c:v>41011.388888888956</c:v>
                </c:pt>
                <c:pt idx="2720">
                  <c:v>41011.402777777781</c:v>
                </c:pt>
                <c:pt idx="2721">
                  <c:v>41011.416666666664</c:v>
                </c:pt>
                <c:pt idx="2722">
                  <c:v>41011.430555555562</c:v>
                </c:pt>
                <c:pt idx="2723">
                  <c:v>41011.444444444496</c:v>
                </c:pt>
                <c:pt idx="2724">
                  <c:v>41011.458333333343</c:v>
                </c:pt>
                <c:pt idx="2725">
                  <c:v>41011.472222222219</c:v>
                </c:pt>
                <c:pt idx="2726">
                  <c:v>41011.486111111109</c:v>
                </c:pt>
                <c:pt idx="2727">
                  <c:v>41011.5</c:v>
                </c:pt>
                <c:pt idx="2728">
                  <c:v>41011.513888888891</c:v>
                </c:pt>
                <c:pt idx="2729">
                  <c:v>41011.527777777774</c:v>
                </c:pt>
                <c:pt idx="2730">
                  <c:v>41011.541666666613</c:v>
                </c:pt>
                <c:pt idx="2731">
                  <c:v>41011.555555555562</c:v>
                </c:pt>
                <c:pt idx="2732">
                  <c:v>41011.569444444445</c:v>
                </c:pt>
                <c:pt idx="2733">
                  <c:v>41011.583333333336</c:v>
                </c:pt>
                <c:pt idx="2734">
                  <c:v>41011.597222222204</c:v>
                </c:pt>
                <c:pt idx="2735">
                  <c:v>41011.611111111066</c:v>
                </c:pt>
                <c:pt idx="2736">
                  <c:v>41011.624999999993</c:v>
                </c:pt>
                <c:pt idx="2737">
                  <c:v>41011.638888888891</c:v>
                </c:pt>
                <c:pt idx="2738">
                  <c:v>41011.652777777781</c:v>
                </c:pt>
                <c:pt idx="2739">
                  <c:v>41011.666666666613</c:v>
                </c:pt>
                <c:pt idx="2740">
                  <c:v>41011.680555555562</c:v>
                </c:pt>
                <c:pt idx="2741">
                  <c:v>41011.694444444445</c:v>
                </c:pt>
                <c:pt idx="2742">
                  <c:v>41011.708333333336</c:v>
                </c:pt>
                <c:pt idx="2743">
                  <c:v>41011.722222222204</c:v>
                </c:pt>
                <c:pt idx="2744">
                  <c:v>41011.736111111066</c:v>
                </c:pt>
                <c:pt idx="2745">
                  <c:v>41011.75</c:v>
                </c:pt>
                <c:pt idx="2746">
                  <c:v>41011.763888888876</c:v>
                </c:pt>
                <c:pt idx="2747">
                  <c:v>41011.777777777774</c:v>
                </c:pt>
                <c:pt idx="2748">
                  <c:v>41011.791666666577</c:v>
                </c:pt>
                <c:pt idx="2749">
                  <c:v>41011.805555555562</c:v>
                </c:pt>
                <c:pt idx="2750">
                  <c:v>41011.819444444496</c:v>
                </c:pt>
                <c:pt idx="2751">
                  <c:v>41011.833333333336</c:v>
                </c:pt>
                <c:pt idx="2752">
                  <c:v>41011.847222222219</c:v>
                </c:pt>
                <c:pt idx="2753">
                  <c:v>41011.861111111066</c:v>
                </c:pt>
                <c:pt idx="2754">
                  <c:v>41011.875</c:v>
                </c:pt>
                <c:pt idx="2755">
                  <c:v>41011.888888888956</c:v>
                </c:pt>
                <c:pt idx="2756">
                  <c:v>41011.902777777781</c:v>
                </c:pt>
                <c:pt idx="2757">
                  <c:v>41011.916666666664</c:v>
                </c:pt>
                <c:pt idx="2758">
                  <c:v>41011.930555555562</c:v>
                </c:pt>
                <c:pt idx="2759">
                  <c:v>41011.944444444496</c:v>
                </c:pt>
                <c:pt idx="2760">
                  <c:v>41011.958333333343</c:v>
                </c:pt>
                <c:pt idx="2761">
                  <c:v>41011.972222222219</c:v>
                </c:pt>
                <c:pt idx="2762">
                  <c:v>41011.986111111109</c:v>
                </c:pt>
                <c:pt idx="2763">
                  <c:v>41012</c:v>
                </c:pt>
                <c:pt idx="2764">
                  <c:v>41012.013888888891</c:v>
                </c:pt>
                <c:pt idx="2765">
                  <c:v>41012.027777777774</c:v>
                </c:pt>
                <c:pt idx="2766">
                  <c:v>41012.041666666613</c:v>
                </c:pt>
                <c:pt idx="2767">
                  <c:v>41012.055555555562</c:v>
                </c:pt>
                <c:pt idx="2768">
                  <c:v>41012.069444444445</c:v>
                </c:pt>
                <c:pt idx="2769">
                  <c:v>41012.083333333336</c:v>
                </c:pt>
                <c:pt idx="2770">
                  <c:v>41012.097222222204</c:v>
                </c:pt>
                <c:pt idx="2771">
                  <c:v>41012.111111111066</c:v>
                </c:pt>
                <c:pt idx="2772">
                  <c:v>41012.124999999993</c:v>
                </c:pt>
                <c:pt idx="2773">
                  <c:v>41012.138888888891</c:v>
                </c:pt>
                <c:pt idx="2774">
                  <c:v>41012.152777777781</c:v>
                </c:pt>
                <c:pt idx="2775">
                  <c:v>41012.166666666613</c:v>
                </c:pt>
                <c:pt idx="2776">
                  <c:v>41012.180555555562</c:v>
                </c:pt>
                <c:pt idx="2777">
                  <c:v>41012.194444444445</c:v>
                </c:pt>
                <c:pt idx="2778">
                  <c:v>41012.208333333336</c:v>
                </c:pt>
                <c:pt idx="2779">
                  <c:v>41012.222222222204</c:v>
                </c:pt>
                <c:pt idx="2780">
                  <c:v>41012.236111111066</c:v>
                </c:pt>
                <c:pt idx="2781">
                  <c:v>41012.25</c:v>
                </c:pt>
                <c:pt idx="2782">
                  <c:v>41012.263888888876</c:v>
                </c:pt>
                <c:pt idx="2783">
                  <c:v>41012.277777777774</c:v>
                </c:pt>
                <c:pt idx="2784">
                  <c:v>41012.291666666577</c:v>
                </c:pt>
                <c:pt idx="2785">
                  <c:v>41012.305555555562</c:v>
                </c:pt>
                <c:pt idx="2786">
                  <c:v>41012.319444444496</c:v>
                </c:pt>
                <c:pt idx="2787">
                  <c:v>41012.333333333336</c:v>
                </c:pt>
                <c:pt idx="2788">
                  <c:v>41012.347222222219</c:v>
                </c:pt>
                <c:pt idx="2789">
                  <c:v>41012.361111111066</c:v>
                </c:pt>
                <c:pt idx="2790">
                  <c:v>41012.375</c:v>
                </c:pt>
                <c:pt idx="2791">
                  <c:v>41012.388888888956</c:v>
                </c:pt>
                <c:pt idx="2792">
                  <c:v>41012.402777777781</c:v>
                </c:pt>
                <c:pt idx="2793">
                  <c:v>41012.416666666664</c:v>
                </c:pt>
                <c:pt idx="2794">
                  <c:v>41012.430555555562</c:v>
                </c:pt>
                <c:pt idx="2795">
                  <c:v>41012.444444444496</c:v>
                </c:pt>
                <c:pt idx="2796">
                  <c:v>41012.458333333343</c:v>
                </c:pt>
                <c:pt idx="2797">
                  <c:v>41012.472222222219</c:v>
                </c:pt>
                <c:pt idx="2798">
                  <c:v>41012.486111111109</c:v>
                </c:pt>
                <c:pt idx="2799">
                  <c:v>41012.5</c:v>
                </c:pt>
                <c:pt idx="2800">
                  <c:v>41012.513888888891</c:v>
                </c:pt>
                <c:pt idx="2801">
                  <c:v>41012.527777777774</c:v>
                </c:pt>
                <c:pt idx="2802">
                  <c:v>41012.541666666613</c:v>
                </c:pt>
                <c:pt idx="2803">
                  <c:v>41012.555555555562</c:v>
                </c:pt>
                <c:pt idx="2804">
                  <c:v>41012.569444444445</c:v>
                </c:pt>
                <c:pt idx="2805">
                  <c:v>41012.583333333336</c:v>
                </c:pt>
                <c:pt idx="2806">
                  <c:v>41012.597222222204</c:v>
                </c:pt>
                <c:pt idx="2807">
                  <c:v>41012.611111111066</c:v>
                </c:pt>
                <c:pt idx="2808">
                  <c:v>41012.624999999993</c:v>
                </c:pt>
                <c:pt idx="2809">
                  <c:v>41012.638888888891</c:v>
                </c:pt>
                <c:pt idx="2810">
                  <c:v>41012.652777777781</c:v>
                </c:pt>
                <c:pt idx="2811">
                  <c:v>41012.666666666613</c:v>
                </c:pt>
                <c:pt idx="2812">
                  <c:v>41012.680555555562</c:v>
                </c:pt>
                <c:pt idx="2813">
                  <c:v>41012.694444444445</c:v>
                </c:pt>
                <c:pt idx="2814">
                  <c:v>41012.708333333336</c:v>
                </c:pt>
                <c:pt idx="2815">
                  <c:v>41012.722222222204</c:v>
                </c:pt>
                <c:pt idx="2816">
                  <c:v>41012.736111111066</c:v>
                </c:pt>
                <c:pt idx="2817">
                  <c:v>41012.75</c:v>
                </c:pt>
                <c:pt idx="2818">
                  <c:v>41012.763888888876</c:v>
                </c:pt>
                <c:pt idx="2819">
                  <c:v>41012.777777777774</c:v>
                </c:pt>
                <c:pt idx="2820">
                  <c:v>41012.791666666577</c:v>
                </c:pt>
                <c:pt idx="2821">
                  <c:v>41012.805555555562</c:v>
                </c:pt>
                <c:pt idx="2822">
                  <c:v>41012.819444444496</c:v>
                </c:pt>
                <c:pt idx="2823">
                  <c:v>41012.833333333336</c:v>
                </c:pt>
                <c:pt idx="2824">
                  <c:v>41012.847222222219</c:v>
                </c:pt>
                <c:pt idx="2825">
                  <c:v>41012.861111111066</c:v>
                </c:pt>
                <c:pt idx="2826">
                  <c:v>41012.875</c:v>
                </c:pt>
                <c:pt idx="2827">
                  <c:v>41012.888888888956</c:v>
                </c:pt>
                <c:pt idx="2828">
                  <c:v>41012.902777777781</c:v>
                </c:pt>
                <c:pt idx="2829">
                  <c:v>41012.916666666664</c:v>
                </c:pt>
                <c:pt idx="2830">
                  <c:v>41012.930555555562</c:v>
                </c:pt>
                <c:pt idx="2831">
                  <c:v>41012.944444444496</c:v>
                </c:pt>
                <c:pt idx="2832">
                  <c:v>41012.958333333343</c:v>
                </c:pt>
                <c:pt idx="2833">
                  <c:v>41012.972222222219</c:v>
                </c:pt>
                <c:pt idx="2834">
                  <c:v>41012.986111111109</c:v>
                </c:pt>
                <c:pt idx="2835">
                  <c:v>41013</c:v>
                </c:pt>
                <c:pt idx="2836">
                  <c:v>41013.013888888891</c:v>
                </c:pt>
                <c:pt idx="2837">
                  <c:v>41013.027777777774</c:v>
                </c:pt>
                <c:pt idx="2838">
                  <c:v>41013.041666666613</c:v>
                </c:pt>
                <c:pt idx="2839">
                  <c:v>41013.055555555562</c:v>
                </c:pt>
                <c:pt idx="2840">
                  <c:v>41013.069444444445</c:v>
                </c:pt>
                <c:pt idx="2841">
                  <c:v>41013.083333333336</c:v>
                </c:pt>
                <c:pt idx="2842">
                  <c:v>41013.097222222204</c:v>
                </c:pt>
                <c:pt idx="2843">
                  <c:v>41013.111111111066</c:v>
                </c:pt>
                <c:pt idx="2844">
                  <c:v>41013.124999999993</c:v>
                </c:pt>
                <c:pt idx="2845">
                  <c:v>41013.138888888891</c:v>
                </c:pt>
                <c:pt idx="2846">
                  <c:v>41013.152777777781</c:v>
                </c:pt>
                <c:pt idx="2847">
                  <c:v>41013.166666666613</c:v>
                </c:pt>
                <c:pt idx="2848">
                  <c:v>41013.180555555562</c:v>
                </c:pt>
                <c:pt idx="2849">
                  <c:v>41013.194444444445</c:v>
                </c:pt>
                <c:pt idx="2850">
                  <c:v>41013.208333333336</c:v>
                </c:pt>
                <c:pt idx="2851">
                  <c:v>41013.222222222204</c:v>
                </c:pt>
                <c:pt idx="2852">
                  <c:v>41013.236111111066</c:v>
                </c:pt>
                <c:pt idx="2853">
                  <c:v>41013.25</c:v>
                </c:pt>
                <c:pt idx="2854">
                  <c:v>41013.263888888876</c:v>
                </c:pt>
                <c:pt idx="2855">
                  <c:v>41013.277777777774</c:v>
                </c:pt>
                <c:pt idx="2856">
                  <c:v>41013.291666666577</c:v>
                </c:pt>
                <c:pt idx="2857">
                  <c:v>41013.305555555562</c:v>
                </c:pt>
                <c:pt idx="2858">
                  <c:v>41013.319444444496</c:v>
                </c:pt>
                <c:pt idx="2859">
                  <c:v>41013.333333333336</c:v>
                </c:pt>
                <c:pt idx="2860">
                  <c:v>41013.347222222219</c:v>
                </c:pt>
                <c:pt idx="2861">
                  <c:v>41013.361111111066</c:v>
                </c:pt>
                <c:pt idx="2862">
                  <c:v>41013.375</c:v>
                </c:pt>
                <c:pt idx="2863">
                  <c:v>41013.388888888956</c:v>
                </c:pt>
                <c:pt idx="2864">
                  <c:v>41013.402777777781</c:v>
                </c:pt>
                <c:pt idx="2865">
                  <c:v>41013.416666666664</c:v>
                </c:pt>
                <c:pt idx="2866">
                  <c:v>41013.430555555562</c:v>
                </c:pt>
                <c:pt idx="2867">
                  <c:v>41013.444444444496</c:v>
                </c:pt>
                <c:pt idx="2868">
                  <c:v>41013.458333333343</c:v>
                </c:pt>
                <c:pt idx="2869">
                  <c:v>41013.472222222219</c:v>
                </c:pt>
                <c:pt idx="2870">
                  <c:v>41013.486111111109</c:v>
                </c:pt>
                <c:pt idx="2871">
                  <c:v>41013.5</c:v>
                </c:pt>
                <c:pt idx="2872">
                  <c:v>41013.513888888891</c:v>
                </c:pt>
                <c:pt idx="2873">
                  <c:v>41013.527777777774</c:v>
                </c:pt>
                <c:pt idx="2874">
                  <c:v>41013.541666666613</c:v>
                </c:pt>
                <c:pt idx="2875">
                  <c:v>41013.555555555562</c:v>
                </c:pt>
                <c:pt idx="2876">
                  <c:v>41013.569444444445</c:v>
                </c:pt>
                <c:pt idx="2877">
                  <c:v>41013.583333333336</c:v>
                </c:pt>
                <c:pt idx="2878">
                  <c:v>41013.597222222204</c:v>
                </c:pt>
                <c:pt idx="2879">
                  <c:v>41013.611111111066</c:v>
                </c:pt>
                <c:pt idx="2880">
                  <c:v>41013.624999999993</c:v>
                </c:pt>
                <c:pt idx="2881">
                  <c:v>41013.638888888891</c:v>
                </c:pt>
                <c:pt idx="2882">
                  <c:v>41013.652777777781</c:v>
                </c:pt>
                <c:pt idx="2883">
                  <c:v>41013.666666666613</c:v>
                </c:pt>
                <c:pt idx="2884">
                  <c:v>41013.680555555562</c:v>
                </c:pt>
                <c:pt idx="2885">
                  <c:v>41013.694444444445</c:v>
                </c:pt>
                <c:pt idx="2886">
                  <c:v>41013.708333333336</c:v>
                </c:pt>
                <c:pt idx="2887">
                  <c:v>41013.722222222204</c:v>
                </c:pt>
                <c:pt idx="2888">
                  <c:v>41013.736111111066</c:v>
                </c:pt>
                <c:pt idx="2889">
                  <c:v>41013.75</c:v>
                </c:pt>
                <c:pt idx="2890">
                  <c:v>41013.763888888876</c:v>
                </c:pt>
                <c:pt idx="2891">
                  <c:v>41013.777777777774</c:v>
                </c:pt>
                <c:pt idx="2892">
                  <c:v>41013.791666666577</c:v>
                </c:pt>
                <c:pt idx="2893">
                  <c:v>41013.805555555562</c:v>
                </c:pt>
                <c:pt idx="2894">
                  <c:v>41013.819444444496</c:v>
                </c:pt>
                <c:pt idx="2895">
                  <c:v>41013.833333333336</c:v>
                </c:pt>
                <c:pt idx="2896">
                  <c:v>41013.847222222219</c:v>
                </c:pt>
                <c:pt idx="2897">
                  <c:v>41013.861111111066</c:v>
                </c:pt>
                <c:pt idx="2898">
                  <c:v>41013.875</c:v>
                </c:pt>
                <c:pt idx="2899">
                  <c:v>41013.888888888956</c:v>
                </c:pt>
                <c:pt idx="2900">
                  <c:v>41013.902777777781</c:v>
                </c:pt>
                <c:pt idx="2901">
                  <c:v>41013.916666666664</c:v>
                </c:pt>
                <c:pt idx="2902">
                  <c:v>41013.930555555562</c:v>
                </c:pt>
                <c:pt idx="2903">
                  <c:v>41013.944444444496</c:v>
                </c:pt>
                <c:pt idx="2904">
                  <c:v>41013.958333333343</c:v>
                </c:pt>
                <c:pt idx="2905">
                  <c:v>41013.972222222219</c:v>
                </c:pt>
                <c:pt idx="2906">
                  <c:v>41013.986111111109</c:v>
                </c:pt>
                <c:pt idx="2907">
                  <c:v>41014</c:v>
                </c:pt>
                <c:pt idx="2908">
                  <c:v>41014.013888888891</c:v>
                </c:pt>
                <c:pt idx="2909">
                  <c:v>41014.027777777774</c:v>
                </c:pt>
                <c:pt idx="2910">
                  <c:v>41014.041666666613</c:v>
                </c:pt>
                <c:pt idx="2911">
                  <c:v>41014.055555555562</c:v>
                </c:pt>
                <c:pt idx="2912">
                  <c:v>41014.069444444445</c:v>
                </c:pt>
                <c:pt idx="2913">
                  <c:v>41014.083333333336</c:v>
                </c:pt>
                <c:pt idx="2914">
                  <c:v>41014.097222222204</c:v>
                </c:pt>
                <c:pt idx="2915">
                  <c:v>41014.111111111066</c:v>
                </c:pt>
                <c:pt idx="2916">
                  <c:v>41014.124999999993</c:v>
                </c:pt>
                <c:pt idx="2917">
                  <c:v>41014.138888888891</c:v>
                </c:pt>
                <c:pt idx="2918">
                  <c:v>41014.152777777781</c:v>
                </c:pt>
                <c:pt idx="2919">
                  <c:v>41014.166666666613</c:v>
                </c:pt>
                <c:pt idx="2920">
                  <c:v>41014.180555555562</c:v>
                </c:pt>
                <c:pt idx="2921">
                  <c:v>41014.194444444445</c:v>
                </c:pt>
                <c:pt idx="2922">
                  <c:v>41014.208333333336</c:v>
                </c:pt>
                <c:pt idx="2923">
                  <c:v>41014.222222222204</c:v>
                </c:pt>
                <c:pt idx="2924">
                  <c:v>41014.236111111066</c:v>
                </c:pt>
                <c:pt idx="2925">
                  <c:v>41014.25</c:v>
                </c:pt>
                <c:pt idx="2926">
                  <c:v>41014.263888888876</c:v>
                </c:pt>
                <c:pt idx="2927">
                  <c:v>41014.277777777774</c:v>
                </c:pt>
                <c:pt idx="2928">
                  <c:v>41014.291666666577</c:v>
                </c:pt>
                <c:pt idx="2929">
                  <c:v>41014.305555555562</c:v>
                </c:pt>
                <c:pt idx="2930">
                  <c:v>41014.319444444496</c:v>
                </c:pt>
                <c:pt idx="2931">
                  <c:v>41014.333333333336</c:v>
                </c:pt>
                <c:pt idx="2932">
                  <c:v>41014.347222222219</c:v>
                </c:pt>
                <c:pt idx="2933">
                  <c:v>41014.361111111066</c:v>
                </c:pt>
                <c:pt idx="2934">
                  <c:v>41014.375</c:v>
                </c:pt>
                <c:pt idx="2935">
                  <c:v>41014.388888888956</c:v>
                </c:pt>
                <c:pt idx="2936">
                  <c:v>41014.402777777781</c:v>
                </c:pt>
                <c:pt idx="2937">
                  <c:v>41014.416666666664</c:v>
                </c:pt>
                <c:pt idx="2938">
                  <c:v>41014.430555555562</c:v>
                </c:pt>
                <c:pt idx="2939">
                  <c:v>41014.444444444496</c:v>
                </c:pt>
                <c:pt idx="2940">
                  <c:v>41014.458333333343</c:v>
                </c:pt>
                <c:pt idx="2941">
                  <c:v>41014.472222222219</c:v>
                </c:pt>
                <c:pt idx="2942">
                  <c:v>41014.486111111109</c:v>
                </c:pt>
                <c:pt idx="2943">
                  <c:v>41014.5</c:v>
                </c:pt>
                <c:pt idx="2944">
                  <c:v>41014.513888888891</c:v>
                </c:pt>
                <c:pt idx="2945">
                  <c:v>41014.527777777774</c:v>
                </c:pt>
                <c:pt idx="2946">
                  <c:v>41014.541666666613</c:v>
                </c:pt>
                <c:pt idx="2947">
                  <c:v>41014.555555555562</c:v>
                </c:pt>
                <c:pt idx="2948">
                  <c:v>41014.569444444445</c:v>
                </c:pt>
                <c:pt idx="2949">
                  <c:v>41014.583333333336</c:v>
                </c:pt>
                <c:pt idx="2950">
                  <c:v>41014.597222222204</c:v>
                </c:pt>
                <c:pt idx="2951">
                  <c:v>41014.611111111066</c:v>
                </c:pt>
                <c:pt idx="2952">
                  <c:v>41014.624999999993</c:v>
                </c:pt>
                <c:pt idx="2953">
                  <c:v>41014.638888888891</c:v>
                </c:pt>
                <c:pt idx="2954">
                  <c:v>41014.652777777781</c:v>
                </c:pt>
                <c:pt idx="2955">
                  <c:v>41014.666666666613</c:v>
                </c:pt>
                <c:pt idx="2956">
                  <c:v>41014.680555555562</c:v>
                </c:pt>
                <c:pt idx="2957">
                  <c:v>41014.694444444445</c:v>
                </c:pt>
                <c:pt idx="2958">
                  <c:v>41014.708333333336</c:v>
                </c:pt>
                <c:pt idx="2959">
                  <c:v>41014.722222222204</c:v>
                </c:pt>
                <c:pt idx="2960">
                  <c:v>41014.736111111066</c:v>
                </c:pt>
                <c:pt idx="2961">
                  <c:v>41014.75</c:v>
                </c:pt>
                <c:pt idx="2962">
                  <c:v>41014.763888888876</c:v>
                </c:pt>
                <c:pt idx="2963">
                  <c:v>41014.777777777774</c:v>
                </c:pt>
                <c:pt idx="2964">
                  <c:v>41014.791666666577</c:v>
                </c:pt>
                <c:pt idx="2965">
                  <c:v>41014.805555555562</c:v>
                </c:pt>
                <c:pt idx="2966">
                  <c:v>41014.819444444496</c:v>
                </c:pt>
                <c:pt idx="2967">
                  <c:v>41014.833333333336</c:v>
                </c:pt>
                <c:pt idx="2968">
                  <c:v>41014.847222222219</c:v>
                </c:pt>
                <c:pt idx="2969">
                  <c:v>41014.861111111066</c:v>
                </c:pt>
                <c:pt idx="2970">
                  <c:v>41014.875</c:v>
                </c:pt>
                <c:pt idx="2971">
                  <c:v>41014.888888888956</c:v>
                </c:pt>
                <c:pt idx="2972">
                  <c:v>41014.902777777781</c:v>
                </c:pt>
                <c:pt idx="2973">
                  <c:v>41014.916666666664</c:v>
                </c:pt>
                <c:pt idx="2974">
                  <c:v>41014.930555555562</c:v>
                </c:pt>
                <c:pt idx="2975">
                  <c:v>41014.944444444496</c:v>
                </c:pt>
                <c:pt idx="2976">
                  <c:v>41014.958333333343</c:v>
                </c:pt>
                <c:pt idx="2977">
                  <c:v>41014.972222222219</c:v>
                </c:pt>
                <c:pt idx="2978">
                  <c:v>41014.986111111109</c:v>
                </c:pt>
                <c:pt idx="2979">
                  <c:v>41015</c:v>
                </c:pt>
                <c:pt idx="2980">
                  <c:v>41015.013888888891</c:v>
                </c:pt>
                <c:pt idx="2981">
                  <c:v>41015.027777777774</c:v>
                </c:pt>
                <c:pt idx="2982">
                  <c:v>41015.041666666613</c:v>
                </c:pt>
                <c:pt idx="2983">
                  <c:v>41015.055555555562</c:v>
                </c:pt>
                <c:pt idx="2984">
                  <c:v>41015.069444444445</c:v>
                </c:pt>
                <c:pt idx="2985">
                  <c:v>41015.083333333336</c:v>
                </c:pt>
                <c:pt idx="2986">
                  <c:v>41015.097222222204</c:v>
                </c:pt>
                <c:pt idx="2987">
                  <c:v>41015.111111111066</c:v>
                </c:pt>
                <c:pt idx="2988">
                  <c:v>41015.124999999993</c:v>
                </c:pt>
                <c:pt idx="2989">
                  <c:v>41015.138888888891</c:v>
                </c:pt>
                <c:pt idx="2990">
                  <c:v>41015.152777777781</c:v>
                </c:pt>
                <c:pt idx="2991">
                  <c:v>41015.166666666613</c:v>
                </c:pt>
                <c:pt idx="2992">
                  <c:v>41015.180555555562</c:v>
                </c:pt>
                <c:pt idx="2993">
                  <c:v>41015.194444444445</c:v>
                </c:pt>
                <c:pt idx="2994">
                  <c:v>41015.208333333336</c:v>
                </c:pt>
                <c:pt idx="2995">
                  <c:v>41015.222222222204</c:v>
                </c:pt>
                <c:pt idx="2996">
                  <c:v>41015.236111111066</c:v>
                </c:pt>
                <c:pt idx="2997">
                  <c:v>41015.25</c:v>
                </c:pt>
                <c:pt idx="2998">
                  <c:v>41015.263888888876</c:v>
                </c:pt>
                <c:pt idx="2999">
                  <c:v>41015.277777777774</c:v>
                </c:pt>
                <c:pt idx="3000">
                  <c:v>41015.291666666577</c:v>
                </c:pt>
                <c:pt idx="3001">
                  <c:v>41015.305555555562</c:v>
                </c:pt>
                <c:pt idx="3002">
                  <c:v>41015.319444444496</c:v>
                </c:pt>
                <c:pt idx="3003">
                  <c:v>41015.333333333336</c:v>
                </c:pt>
                <c:pt idx="3004">
                  <c:v>41015.347222222219</c:v>
                </c:pt>
                <c:pt idx="3005">
                  <c:v>41015.361111111066</c:v>
                </c:pt>
                <c:pt idx="3006">
                  <c:v>41015.375</c:v>
                </c:pt>
                <c:pt idx="3007">
                  <c:v>41015.388888888956</c:v>
                </c:pt>
                <c:pt idx="3008">
                  <c:v>41015.402777777781</c:v>
                </c:pt>
                <c:pt idx="3009">
                  <c:v>41015.416666666664</c:v>
                </c:pt>
                <c:pt idx="3010">
                  <c:v>41015.430555555562</c:v>
                </c:pt>
                <c:pt idx="3011">
                  <c:v>41015.444444444496</c:v>
                </c:pt>
                <c:pt idx="3012">
                  <c:v>41015.458333333343</c:v>
                </c:pt>
                <c:pt idx="3013">
                  <c:v>41015.472222222219</c:v>
                </c:pt>
                <c:pt idx="3014">
                  <c:v>41015.486111111109</c:v>
                </c:pt>
                <c:pt idx="3015">
                  <c:v>41015.5</c:v>
                </c:pt>
                <c:pt idx="3016">
                  <c:v>41015.513888888891</c:v>
                </c:pt>
                <c:pt idx="3017">
                  <c:v>41015.527777777774</c:v>
                </c:pt>
                <c:pt idx="3018">
                  <c:v>41015.541666666613</c:v>
                </c:pt>
                <c:pt idx="3019">
                  <c:v>41015.555555555562</c:v>
                </c:pt>
                <c:pt idx="3020">
                  <c:v>41015.569444444445</c:v>
                </c:pt>
                <c:pt idx="3021">
                  <c:v>41015.583333333336</c:v>
                </c:pt>
                <c:pt idx="3022">
                  <c:v>41015.597222222204</c:v>
                </c:pt>
                <c:pt idx="3023">
                  <c:v>41015.611111111066</c:v>
                </c:pt>
                <c:pt idx="3024">
                  <c:v>41015.624999999993</c:v>
                </c:pt>
                <c:pt idx="3025">
                  <c:v>41015.638888888891</c:v>
                </c:pt>
                <c:pt idx="3026">
                  <c:v>41015.652777777781</c:v>
                </c:pt>
                <c:pt idx="3027">
                  <c:v>41015.666666666613</c:v>
                </c:pt>
                <c:pt idx="3028">
                  <c:v>41015.680555555562</c:v>
                </c:pt>
                <c:pt idx="3029">
                  <c:v>41015.694444444445</c:v>
                </c:pt>
                <c:pt idx="3030">
                  <c:v>41015.708333333336</c:v>
                </c:pt>
                <c:pt idx="3031">
                  <c:v>41015.722222222204</c:v>
                </c:pt>
                <c:pt idx="3032">
                  <c:v>41015.736111111066</c:v>
                </c:pt>
                <c:pt idx="3033">
                  <c:v>41015.75</c:v>
                </c:pt>
                <c:pt idx="3034">
                  <c:v>41015.763888888876</c:v>
                </c:pt>
                <c:pt idx="3035">
                  <c:v>41015.777777777774</c:v>
                </c:pt>
                <c:pt idx="3036">
                  <c:v>41015.791666666577</c:v>
                </c:pt>
                <c:pt idx="3037">
                  <c:v>41015.805555555562</c:v>
                </c:pt>
                <c:pt idx="3038">
                  <c:v>41015.819444444496</c:v>
                </c:pt>
                <c:pt idx="3039">
                  <c:v>41015.833333333336</c:v>
                </c:pt>
                <c:pt idx="3040">
                  <c:v>41015.847222222219</c:v>
                </c:pt>
                <c:pt idx="3041">
                  <c:v>41015.861111111066</c:v>
                </c:pt>
                <c:pt idx="3042">
                  <c:v>41015.875</c:v>
                </c:pt>
                <c:pt idx="3043">
                  <c:v>41015.888888888956</c:v>
                </c:pt>
                <c:pt idx="3044">
                  <c:v>41015.902777777781</c:v>
                </c:pt>
                <c:pt idx="3045">
                  <c:v>41015.916666666664</c:v>
                </c:pt>
                <c:pt idx="3046">
                  <c:v>41015.930555555562</c:v>
                </c:pt>
                <c:pt idx="3047">
                  <c:v>41015.944444444496</c:v>
                </c:pt>
                <c:pt idx="3048">
                  <c:v>41015.958333333343</c:v>
                </c:pt>
                <c:pt idx="3049">
                  <c:v>41015.972222222219</c:v>
                </c:pt>
                <c:pt idx="3050">
                  <c:v>41015.986111111109</c:v>
                </c:pt>
                <c:pt idx="3051">
                  <c:v>41016</c:v>
                </c:pt>
                <c:pt idx="3052">
                  <c:v>41016.013888888891</c:v>
                </c:pt>
                <c:pt idx="3053">
                  <c:v>41016.027777777774</c:v>
                </c:pt>
                <c:pt idx="3054">
                  <c:v>41016.041666666613</c:v>
                </c:pt>
                <c:pt idx="3055">
                  <c:v>41016.055555555562</c:v>
                </c:pt>
                <c:pt idx="3056">
                  <c:v>41016.069444444445</c:v>
                </c:pt>
                <c:pt idx="3057">
                  <c:v>41016.083333333336</c:v>
                </c:pt>
                <c:pt idx="3058">
                  <c:v>41016.097222222204</c:v>
                </c:pt>
                <c:pt idx="3059">
                  <c:v>41016.111111111066</c:v>
                </c:pt>
                <c:pt idx="3060">
                  <c:v>41016.124999999993</c:v>
                </c:pt>
                <c:pt idx="3061">
                  <c:v>41016.138888888891</c:v>
                </c:pt>
                <c:pt idx="3062">
                  <c:v>41016.152777777781</c:v>
                </c:pt>
                <c:pt idx="3063">
                  <c:v>41016.166666666613</c:v>
                </c:pt>
                <c:pt idx="3064">
                  <c:v>41016.180555555562</c:v>
                </c:pt>
                <c:pt idx="3065">
                  <c:v>41016.194444444445</c:v>
                </c:pt>
                <c:pt idx="3066">
                  <c:v>41016.208333333336</c:v>
                </c:pt>
                <c:pt idx="3067">
                  <c:v>41016.222222222204</c:v>
                </c:pt>
                <c:pt idx="3068">
                  <c:v>41016.236111111066</c:v>
                </c:pt>
                <c:pt idx="3069">
                  <c:v>41016.25</c:v>
                </c:pt>
                <c:pt idx="3070">
                  <c:v>41016.263888888876</c:v>
                </c:pt>
                <c:pt idx="3071">
                  <c:v>41016.277777777774</c:v>
                </c:pt>
                <c:pt idx="3072">
                  <c:v>41016.291666666577</c:v>
                </c:pt>
                <c:pt idx="3073">
                  <c:v>41016.305555555562</c:v>
                </c:pt>
                <c:pt idx="3074">
                  <c:v>41016.319444444496</c:v>
                </c:pt>
                <c:pt idx="3075">
                  <c:v>41016.333333333336</c:v>
                </c:pt>
                <c:pt idx="3076">
                  <c:v>41016.347222222219</c:v>
                </c:pt>
                <c:pt idx="3077">
                  <c:v>41016.361111111066</c:v>
                </c:pt>
                <c:pt idx="3078">
                  <c:v>41016.375</c:v>
                </c:pt>
                <c:pt idx="3079">
                  <c:v>41016.388888888956</c:v>
                </c:pt>
                <c:pt idx="3080">
                  <c:v>41016.402777777781</c:v>
                </c:pt>
                <c:pt idx="3081">
                  <c:v>41016.416666666664</c:v>
                </c:pt>
                <c:pt idx="3082">
                  <c:v>41016.430555555562</c:v>
                </c:pt>
                <c:pt idx="3083">
                  <c:v>41016.444444444496</c:v>
                </c:pt>
                <c:pt idx="3084">
                  <c:v>41016.458333333343</c:v>
                </c:pt>
                <c:pt idx="3085">
                  <c:v>41016.472222222219</c:v>
                </c:pt>
                <c:pt idx="3086">
                  <c:v>41016.486111111109</c:v>
                </c:pt>
                <c:pt idx="3087">
                  <c:v>41016.5</c:v>
                </c:pt>
                <c:pt idx="3088">
                  <c:v>41016.513888888891</c:v>
                </c:pt>
                <c:pt idx="3089">
                  <c:v>41016.527777777774</c:v>
                </c:pt>
                <c:pt idx="3090">
                  <c:v>41016.541666666613</c:v>
                </c:pt>
                <c:pt idx="3091">
                  <c:v>41016.555555555562</c:v>
                </c:pt>
                <c:pt idx="3092">
                  <c:v>41016.569444444445</c:v>
                </c:pt>
                <c:pt idx="3093">
                  <c:v>41016.583333333336</c:v>
                </c:pt>
                <c:pt idx="3094">
                  <c:v>41016.597222222204</c:v>
                </c:pt>
                <c:pt idx="3095">
                  <c:v>41016.611111111066</c:v>
                </c:pt>
                <c:pt idx="3096">
                  <c:v>41016.624999999993</c:v>
                </c:pt>
                <c:pt idx="3097">
                  <c:v>41016.638888888891</c:v>
                </c:pt>
                <c:pt idx="3098">
                  <c:v>41016.652777777781</c:v>
                </c:pt>
                <c:pt idx="3099">
                  <c:v>41016.666666666613</c:v>
                </c:pt>
                <c:pt idx="3100">
                  <c:v>41016.680555555562</c:v>
                </c:pt>
                <c:pt idx="3101">
                  <c:v>41016.694444444445</c:v>
                </c:pt>
                <c:pt idx="3102">
                  <c:v>41016.708333333336</c:v>
                </c:pt>
                <c:pt idx="3103">
                  <c:v>41016.722222222204</c:v>
                </c:pt>
                <c:pt idx="3104">
                  <c:v>41016.736111111066</c:v>
                </c:pt>
                <c:pt idx="3105">
                  <c:v>41016.75</c:v>
                </c:pt>
                <c:pt idx="3106">
                  <c:v>41016.763888888876</c:v>
                </c:pt>
                <c:pt idx="3107">
                  <c:v>41016.777777777774</c:v>
                </c:pt>
                <c:pt idx="3108">
                  <c:v>41016.791666666577</c:v>
                </c:pt>
                <c:pt idx="3109">
                  <c:v>41016.805555555562</c:v>
                </c:pt>
                <c:pt idx="3110">
                  <c:v>41016.819444444496</c:v>
                </c:pt>
                <c:pt idx="3111">
                  <c:v>41016.833333333336</c:v>
                </c:pt>
                <c:pt idx="3112">
                  <c:v>41016.847222222219</c:v>
                </c:pt>
                <c:pt idx="3113">
                  <c:v>41016.861111111066</c:v>
                </c:pt>
                <c:pt idx="3114">
                  <c:v>41016.875</c:v>
                </c:pt>
                <c:pt idx="3115">
                  <c:v>41016.888888888956</c:v>
                </c:pt>
                <c:pt idx="3116">
                  <c:v>41016.902777777781</c:v>
                </c:pt>
                <c:pt idx="3117">
                  <c:v>41016.916666666664</c:v>
                </c:pt>
                <c:pt idx="3118">
                  <c:v>41016.930555555562</c:v>
                </c:pt>
                <c:pt idx="3119">
                  <c:v>41016.944444444496</c:v>
                </c:pt>
                <c:pt idx="3120">
                  <c:v>41016.958333333343</c:v>
                </c:pt>
                <c:pt idx="3121">
                  <c:v>41016.972222222219</c:v>
                </c:pt>
                <c:pt idx="3122">
                  <c:v>41016.986111111109</c:v>
                </c:pt>
                <c:pt idx="3123">
                  <c:v>41017</c:v>
                </c:pt>
                <c:pt idx="3124">
                  <c:v>41017.013888888891</c:v>
                </c:pt>
                <c:pt idx="3125">
                  <c:v>41017.027777777774</c:v>
                </c:pt>
                <c:pt idx="3126">
                  <c:v>41017.041666666613</c:v>
                </c:pt>
                <c:pt idx="3127">
                  <c:v>41017.055555555562</c:v>
                </c:pt>
                <c:pt idx="3128">
                  <c:v>41017.069444444445</c:v>
                </c:pt>
                <c:pt idx="3129">
                  <c:v>41017.083333333336</c:v>
                </c:pt>
                <c:pt idx="3130">
                  <c:v>41017.097222222204</c:v>
                </c:pt>
                <c:pt idx="3131">
                  <c:v>41017.111111111066</c:v>
                </c:pt>
                <c:pt idx="3132">
                  <c:v>41017.124999999993</c:v>
                </c:pt>
                <c:pt idx="3133">
                  <c:v>41017.138888888891</c:v>
                </c:pt>
                <c:pt idx="3134">
                  <c:v>41017.152777777781</c:v>
                </c:pt>
                <c:pt idx="3135">
                  <c:v>41017.166666666613</c:v>
                </c:pt>
                <c:pt idx="3136">
                  <c:v>41017.180555555562</c:v>
                </c:pt>
                <c:pt idx="3137">
                  <c:v>41017.194444444445</c:v>
                </c:pt>
                <c:pt idx="3138">
                  <c:v>41017.208333333336</c:v>
                </c:pt>
                <c:pt idx="3139">
                  <c:v>41017.222222222204</c:v>
                </c:pt>
                <c:pt idx="3140">
                  <c:v>41017.236111111066</c:v>
                </c:pt>
                <c:pt idx="3141">
                  <c:v>41017.25</c:v>
                </c:pt>
                <c:pt idx="3142">
                  <c:v>41017.263888888876</c:v>
                </c:pt>
                <c:pt idx="3143">
                  <c:v>41017.277777777774</c:v>
                </c:pt>
                <c:pt idx="3144">
                  <c:v>41017.291666666577</c:v>
                </c:pt>
                <c:pt idx="3145">
                  <c:v>41017.305555555562</c:v>
                </c:pt>
                <c:pt idx="3146">
                  <c:v>41017.319444444496</c:v>
                </c:pt>
                <c:pt idx="3147">
                  <c:v>41017.333333333336</c:v>
                </c:pt>
                <c:pt idx="3148">
                  <c:v>41017.347222222219</c:v>
                </c:pt>
                <c:pt idx="3149">
                  <c:v>41017.361111111066</c:v>
                </c:pt>
                <c:pt idx="3150">
                  <c:v>41017.375</c:v>
                </c:pt>
                <c:pt idx="3151">
                  <c:v>41017.388888888956</c:v>
                </c:pt>
                <c:pt idx="3152">
                  <c:v>41017.402777777781</c:v>
                </c:pt>
                <c:pt idx="3153">
                  <c:v>41017.416666666664</c:v>
                </c:pt>
                <c:pt idx="3154">
                  <c:v>41017.430555555562</c:v>
                </c:pt>
                <c:pt idx="3155">
                  <c:v>41017.444444444496</c:v>
                </c:pt>
                <c:pt idx="3156">
                  <c:v>41017.458333333343</c:v>
                </c:pt>
                <c:pt idx="3157">
                  <c:v>41017.472222222219</c:v>
                </c:pt>
                <c:pt idx="3158">
                  <c:v>41017.486111111109</c:v>
                </c:pt>
                <c:pt idx="3159">
                  <c:v>41017.5</c:v>
                </c:pt>
                <c:pt idx="3160">
                  <c:v>41017.513888888891</c:v>
                </c:pt>
                <c:pt idx="3161">
                  <c:v>41017.527777777774</c:v>
                </c:pt>
                <c:pt idx="3162">
                  <c:v>41017.541666666613</c:v>
                </c:pt>
                <c:pt idx="3163">
                  <c:v>41017.555555555562</c:v>
                </c:pt>
                <c:pt idx="3164">
                  <c:v>41017.569444444445</c:v>
                </c:pt>
                <c:pt idx="3165">
                  <c:v>41017.583333333336</c:v>
                </c:pt>
                <c:pt idx="3166">
                  <c:v>41017.597222222204</c:v>
                </c:pt>
                <c:pt idx="3167">
                  <c:v>41017.611111111066</c:v>
                </c:pt>
                <c:pt idx="3168">
                  <c:v>41017.624999999993</c:v>
                </c:pt>
                <c:pt idx="3169">
                  <c:v>41017.638888888891</c:v>
                </c:pt>
                <c:pt idx="3170">
                  <c:v>41017.652777777781</c:v>
                </c:pt>
                <c:pt idx="3171">
                  <c:v>41017.666666666613</c:v>
                </c:pt>
                <c:pt idx="3172">
                  <c:v>41017.680555555562</c:v>
                </c:pt>
                <c:pt idx="3173">
                  <c:v>41017.694444444445</c:v>
                </c:pt>
                <c:pt idx="3174">
                  <c:v>41017.708333333336</c:v>
                </c:pt>
                <c:pt idx="3175">
                  <c:v>41017.722222222204</c:v>
                </c:pt>
                <c:pt idx="3176">
                  <c:v>41017.736111111066</c:v>
                </c:pt>
                <c:pt idx="3177">
                  <c:v>41017.75</c:v>
                </c:pt>
                <c:pt idx="3178">
                  <c:v>41017.763888888876</c:v>
                </c:pt>
                <c:pt idx="3179">
                  <c:v>41017.777777777774</c:v>
                </c:pt>
                <c:pt idx="3180">
                  <c:v>41017.791666666577</c:v>
                </c:pt>
                <c:pt idx="3181">
                  <c:v>41017.805555555562</c:v>
                </c:pt>
                <c:pt idx="3182">
                  <c:v>41017.819444444496</c:v>
                </c:pt>
                <c:pt idx="3183">
                  <c:v>41017.833333333336</c:v>
                </c:pt>
                <c:pt idx="3184">
                  <c:v>41017.847222222219</c:v>
                </c:pt>
                <c:pt idx="3185">
                  <c:v>41017.861111111066</c:v>
                </c:pt>
                <c:pt idx="3186">
                  <c:v>41017.875</c:v>
                </c:pt>
                <c:pt idx="3187">
                  <c:v>41017.888888888956</c:v>
                </c:pt>
                <c:pt idx="3188">
                  <c:v>41017.902777777781</c:v>
                </c:pt>
                <c:pt idx="3189">
                  <c:v>41017.916666666664</c:v>
                </c:pt>
                <c:pt idx="3190">
                  <c:v>41017.930555555562</c:v>
                </c:pt>
                <c:pt idx="3191">
                  <c:v>41017.944444444496</c:v>
                </c:pt>
                <c:pt idx="3192">
                  <c:v>41017.958333333343</c:v>
                </c:pt>
                <c:pt idx="3193">
                  <c:v>41017.972222222219</c:v>
                </c:pt>
                <c:pt idx="3194">
                  <c:v>41017.986111111109</c:v>
                </c:pt>
                <c:pt idx="3195">
                  <c:v>41018</c:v>
                </c:pt>
                <c:pt idx="3196">
                  <c:v>41018.013888888891</c:v>
                </c:pt>
                <c:pt idx="3197">
                  <c:v>41018.027777777774</c:v>
                </c:pt>
                <c:pt idx="3198">
                  <c:v>41018.041666666613</c:v>
                </c:pt>
                <c:pt idx="3199">
                  <c:v>41018.055555555562</c:v>
                </c:pt>
                <c:pt idx="3200">
                  <c:v>41018.069444444445</c:v>
                </c:pt>
                <c:pt idx="3201">
                  <c:v>41018.083333333336</c:v>
                </c:pt>
                <c:pt idx="3202">
                  <c:v>41018.097222222204</c:v>
                </c:pt>
                <c:pt idx="3203">
                  <c:v>41018.111111111066</c:v>
                </c:pt>
                <c:pt idx="3204">
                  <c:v>41018.124999999993</c:v>
                </c:pt>
                <c:pt idx="3205">
                  <c:v>41018.138888888891</c:v>
                </c:pt>
                <c:pt idx="3206">
                  <c:v>41018.152777777781</c:v>
                </c:pt>
                <c:pt idx="3207">
                  <c:v>41018.166666666613</c:v>
                </c:pt>
                <c:pt idx="3208">
                  <c:v>41018.180555555562</c:v>
                </c:pt>
                <c:pt idx="3209">
                  <c:v>41018.194444444445</c:v>
                </c:pt>
                <c:pt idx="3210">
                  <c:v>41018.208333333336</c:v>
                </c:pt>
                <c:pt idx="3211">
                  <c:v>41018.222222222204</c:v>
                </c:pt>
                <c:pt idx="3212">
                  <c:v>41018.236111111066</c:v>
                </c:pt>
                <c:pt idx="3213">
                  <c:v>41018.25</c:v>
                </c:pt>
                <c:pt idx="3214">
                  <c:v>41018.263888888876</c:v>
                </c:pt>
                <c:pt idx="3215">
                  <c:v>41018.277777777774</c:v>
                </c:pt>
                <c:pt idx="3216">
                  <c:v>41018.291666666577</c:v>
                </c:pt>
                <c:pt idx="3217">
                  <c:v>41018.305555555562</c:v>
                </c:pt>
                <c:pt idx="3218">
                  <c:v>41018.319444444496</c:v>
                </c:pt>
                <c:pt idx="3219">
                  <c:v>41018.333333333336</c:v>
                </c:pt>
                <c:pt idx="3220">
                  <c:v>41018.347222222219</c:v>
                </c:pt>
                <c:pt idx="3221">
                  <c:v>41018.361111111066</c:v>
                </c:pt>
                <c:pt idx="3222">
                  <c:v>41018.375</c:v>
                </c:pt>
                <c:pt idx="3223">
                  <c:v>41018.388888888956</c:v>
                </c:pt>
                <c:pt idx="3224">
                  <c:v>41018.402777777781</c:v>
                </c:pt>
                <c:pt idx="3225">
                  <c:v>41018.416666666664</c:v>
                </c:pt>
                <c:pt idx="3226">
                  <c:v>41018.430555555562</c:v>
                </c:pt>
                <c:pt idx="3227">
                  <c:v>41018.444444444496</c:v>
                </c:pt>
                <c:pt idx="3228">
                  <c:v>41018.458333333343</c:v>
                </c:pt>
                <c:pt idx="3229">
                  <c:v>41018.472222222219</c:v>
                </c:pt>
                <c:pt idx="3230">
                  <c:v>41018.486111111109</c:v>
                </c:pt>
                <c:pt idx="3231">
                  <c:v>41018.5</c:v>
                </c:pt>
                <c:pt idx="3232">
                  <c:v>41018.513888888891</c:v>
                </c:pt>
                <c:pt idx="3233">
                  <c:v>41018.527777777774</c:v>
                </c:pt>
                <c:pt idx="3234">
                  <c:v>41018.541666666613</c:v>
                </c:pt>
                <c:pt idx="3235">
                  <c:v>41018.555555555562</c:v>
                </c:pt>
                <c:pt idx="3236">
                  <c:v>41018.569444444445</c:v>
                </c:pt>
                <c:pt idx="3237">
                  <c:v>41018.583333333336</c:v>
                </c:pt>
                <c:pt idx="3238">
                  <c:v>41018.597222222204</c:v>
                </c:pt>
                <c:pt idx="3239">
                  <c:v>41018.611111111066</c:v>
                </c:pt>
                <c:pt idx="3240">
                  <c:v>41018.624999999993</c:v>
                </c:pt>
                <c:pt idx="3241">
                  <c:v>41018.638888888891</c:v>
                </c:pt>
                <c:pt idx="3242">
                  <c:v>41018.652777777781</c:v>
                </c:pt>
                <c:pt idx="3243">
                  <c:v>41018.666666666613</c:v>
                </c:pt>
                <c:pt idx="3244">
                  <c:v>41018.680555555562</c:v>
                </c:pt>
                <c:pt idx="3245">
                  <c:v>41018.694444444445</c:v>
                </c:pt>
                <c:pt idx="3246">
                  <c:v>41018.708333333336</c:v>
                </c:pt>
                <c:pt idx="3247">
                  <c:v>41018.722222222204</c:v>
                </c:pt>
                <c:pt idx="3248">
                  <c:v>41018.736111111066</c:v>
                </c:pt>
                <c:pt idx="3249">
                  <c:v>41018.75</c:v>
                </c:pt>
                <c:pt idx="3250">
                  <c:v>41018.763888888876</c:v>
                </c:pt>
                <c:pt idx="3251">
                  <c:v>41018.777777777774</c:v>
                </c:pt>
                <c:pt idx="3252">
                  <c:v>41018.791666666577</c:v>
                </c:pt>
                <c:pt idx="3253">
                  <c:v>41018.805555555562</c:v>
                </c:pt>
                <c:pt idx="3254">
                  <c:v>41018.819444444496</c:v>
                </c:pt>
                <c:pt idx="3255">
                  <c:v>41018.833333333336</c:v>
                </c:pt>
                <c:pt idx="3256">
                  <c:v>41018.847222222219</c:v>
                </c:pt>
                <c:pt idx="3257">
                  <c:v>41018.861111111066</c:v>
                </c:pt>
                <c:pt idx="3258">
                  <c:v>41018.875</c:v>
                </c:pt>
                <c:pt idx="3259">
                  <c:v>41018.888888888956</c:v>
                </c:pt>
                <c:pt idx="3260">
                  <c:v>41018.902777777781</c:v>
                </c:pt>
                <c:pt idx="3261">
                  <c:v>41018.916666666664</c:v>
                </c:pt>
                <c:pt idx="3262">
                  <c:v>41018.930555555562</c:v>
                </c:pt>
                <c:pt idx="3263">
                  <c:v>41018.944444444496</c:v>
                </c:pt>
                <c:pt idx="3264">
                  <c:v>41018.958333333343</c:v>
                </c:pt>
                <c:pt idx="3265">
                  <c:v>41018.972222222219</c:v>
                </c:pt>
                <c:pt idx="3266">
                  <c:v>41018.986111111109</c:v>
                </c:pt>
                <c:pt idx="3267">
                  <c:v>41019</c:v>
                </c:pt>
                <c:pt idx="3268">
                  <c:v>41019.013888888891</c:v>
                </c:pt>
                <c:pt idx="3269">
                  <c:v>41019.027777777774</c:v>
                </c:pt>
                <c:pt idx="3270">
                  <c:v>41019.041666666613</c:v>
                </c:pt>
                <c:pt idx="3271">
                  <c:v>41019.055555555562</c:v>
                </c:pt>
                <c:pt idx="3272">
                  <c:v>41019.069444444445</c:v>
                </c:pt>
                <c:pt idx="3273">
                  <c:v>41019.083333333336</c:v>
                </c:pt>
                <c:pt idx="3274">
                  <c:v>41019.097222222204</c:v>
                </c:pt>
                <c:pt idx="3275">
                  <c:v>41019.111111111066</c:v>
                </c:pt>
                <c:pt idx="3276">
                  <c:v>41019.124999999993</c:v>
                </c:pt>
                <c:pt idx="3277">
                  <c:v>41019.138888888891</c:v>
                </c:pt>
                <c:pt idx="3278">
                  <c:v>41019.152777777781</c:v>
                </c:pt>
                <c:pt idx="3279">
                  <c:v>41019.166666666613</c:v>
                </c:pt>
                <c:pt idx="3280">
                  <c:v>41019.180555555562</c:v>
                </c:pt>
                <c:pt idx="3281">
                  <c:v>41019.194444444445</c:v>
                </c:pt>
                <c:pt idx="3282">
                  <c:v>41019.208333333336</c:v>
                </c:pt>
                <c:pt idx="3283">
                  <c:v>41019.222222222204</c:v>
                </c:pt>
                <c:pt idx="3284">
                  <c:v>41019.236111111066</c:v>
                </c:pt>
                <c:pt idx="3285">
                  <c:v>41019.25</c:v>
                </c:pt>
                <c:pt idx="3286">
                  <c:v>41019.263888888876</c:v>
                </c:pt>
                <c:pt idx="3287">
                  <c:v>41019.277777777774</c:v>
                </c:pt>
                <c:pt idx="3288">
                  <c:v>41019.291666666577</c:v>
                </c:pt>
                <c:pt idx="3289">
                  <c:v>41019.305555555562</c:v>
                </c:pt>
                <c:pt idx="3290">
                  <c:v>41019.319444444496</c:v>
                </c:pt>
                <c:pt idx="3291">
                  <c:v>41019.333333333336</c:v>
                </c:pt>
                <c:pt idx="3292">
                  <c:v>41019.347222222219</c:v>
                </c:pt>
                <c:pt idx="3293">
                  <c:v>41019.361111111066</c:v>
                </c:pt>
                <c:pt idx="3294">
                  <c:v>41019.375</c:v>
                </c:pt>
                <c:pt idx="3295">
                  <c:v>41019.388888888956</c:v>
                </c:pt>
                <c:pt idx="3296">
                  <c:v>41019.402777777781</c:v>
                </c:pt>
                <c:pt idx="3297">
                  <c:v>41019.416666666664</c:v>
                </c:pt>
                <c:pt idx="3298">
                  <c:v>41019.430555555562</c:v>
                </c:pt>
                <c:pt idx="3299">
                  <c:v>41019.444444444496</c:v>
                </c:pt>
                <c:pt idx="3300">
                  <c:v>41019.458333333343</c:v>
                </c:pt>
                <c:pt idx="3301">
                  <c:v>41019.472222222219</c:v>
                </c:pt>
                <c:pt idx="3302">
                  <c:v>41019.486111111109</c:v>
                </c:pt>
                <c:pt idx="3303">
                  <c:v>41019.5</c:v>
                </c:pt>
                <c:pt idx="3304">
                  <c:v>41019.513888888891</c:v>
                </c:pt>
                <c:pt idx="3305">
                  <c:v>41019.527777777774</c:v>
                </c:pt>
                <c:pt idx="3306">
                  <c:v>41019.541666666613</c:v>
                </c:pt>
                <c:pt idx="3307">
                  <c:v>41019.555555555562</c:v>
                </c:pt>
                <c:pt idx="3308">
                  <c:v>41019.569444444445</c:v>
                </c:pt>
                <c:pt idx="3309">
                  <c:v>41019.583333333336</c:v>
                </c:pt>
                <c:pt idx="3310">
                  <c:v>41019.597222222204</c:v>
                </c:pt>
                <c:pt idx="3311">
                  <c:v>41019.611111111066</c:v>
                </c:pt>
                <c:pt idx="3312">
                  <c:v>41019.624999999993</c:v>
                </c:pt>
                <c:pt idx="3313">
                  <c:v>41019.638888888891</c:v>
                </c:pt>
                <c:pt idx="3314">
                  <c:v>41019.652777777781</c:v>
                </c:pt>
                <c:pt idx="3315">
                  <c:v>41019.666666666613</c:v>
                </c:pt>
                <c:pt idx="3316">
                  <c:v>41019.680555555562</c:v>
                </c:pt>
                <c:pt idx="3317">
                  <c:v>41019.694444444445</c:v>
                </c:pt>
                <c:pt idx="3318">
                  <c:v>41019.708333333336</c:v>
                </c:pt>
                <c:pt idx="3319">
                  <c:v>41019.722222222204</c:v>
                </c:pt>
                <c:pt idx="3320">
                  <c:v>41019.736111111066</c:v>
                </c:pt>
                <c:pt idx="3321">
                  <c:v>41019.75</c:v>
                </c:pt>
                <c:pt idx="3322">
                  <c:v>41019.763888888876</c:v>
                </c:pt>
                <c:pt idx="3323">
                  <c:v>41019.777777777774</c:v>
                </c:pt>
                <c:pt idx="3324">
                  <c:v>41019.791666666577</c:v>
                </c:pt>
                <c:pt idx="3325">
                  <c:v>41019.805555555562</c:v>
                </c:pt>
                <c:pt idx="3326">
                  <c:v>41019.819444444496</c:v>
                </c:pt>
                <c:pt idx="3327">
                  <c:v>41019.833333333336</c:v>
                </c:pt>
                <c:pt idx="3328">
                  <c:v>41019.847222222219</c:v>
                </c:pt>
                <c:pt idx="3329">
                  <c:v>41019.861111111066</c:v>
                </c:pt>
                <c:pt idx="3330">
                  <c:v>41019.875</c:v>
                </c:pt>
                <c:pt idx="3331">
                  <c:v>41019.888888888956</c:v>
                </c:pt>
                <c:pt idx="3332">
                  <c:v>41019.902777777781</c:v>
                </c:pt>
                <c:pt idx="3333">
                  <c:v>41019.916666666664</c:v>
                </c:pt>
                <c:pt idx="3334">
                  <c:v>41019.930555555562</c:v>
                </c:pt>
                <c:pt idx="3335">
                  <c:v>41019.944444444496</c:v>
                </c:pt>
                <c:pt idx="3336">
                  <c:v>41019.958333333343</c:v>
                </c:pt>
                <c:pt idx="3337">
                  <c:v>41019.972222222219</c:v>
                </c:pt>
                <c:pt idx="3338">
                  <c:v>41019.986111111109</c:v>
                </c:pt>
                <c:pt idx="3339">
                  <c:v>41020</c:v>
                </c:pt>
                <c:pt idx="3340">
                  <c:v>41020.013888888891</c:v>
                </c:pt>
                <c:pt idx="3341">
                  <c:v>41020.027777777774</c:v>
                </c:pt>
                <c:pt idx="3342">
                  <c:v>41020.041666666613</c:v>
                </c:pt>
                <c:pt idx="3343">
                  <c:v>41020.055555555562</c:v>
                </c:pt>
                <c:pt idx="3344">
                  <c:v>41020.069444444445</c:v>
                </c:pt>
                <c:pt idx="3345">
                  <c:v>41020.083333333336</c:v>
                </c:pt>
                <c:pt idx="3346">
                  <c:v>41020.097222222204</c:v>
                </c:pt>
                <c:pt idx="3347">
                  <c:v>41020.111111111066</c:v>
                </c:pt>
                <c:pt idx="3348">
                  <c:v>41020.124999999993</c:v>
                </c:pt>
                <c:pt idx="3349">
                  <c:v>41020.138888888891</c:v>
                </c:pt>
                <c:pt idx="3350">
                  <c:v>41020.152777777781</c:v>
                </c:pt>
                <c:pt idx="3351">
                  <c:v>41020.166666666613</c:v>
                </c:pt>
                <c:pt idx="3352">
                  <c:v>41020.180555555562</c:v>
                </c:pt>
                <c:pt idx="3353">
                  <c:v>41020.194444444445</c:v>
                </c:pt>
                <c:pt idx="3354">
                  <c:v>41020.208333333336</c:v>
                </c:pt>
                <c:pt idx="3355">
                  <c:v>41020.222222222204</c:v>
                </c:pt>
                <c:pt idx="3356">
                  <c:v>41020.236111111066</c:v>
                </c:pt>
                <c:pt idx="3357">
                  <c:v>41020.25</c:v>
                </c:pt>
                <c:pt idx="3358">
                  <c:v>41020.263888888876</c:v>
                </c:pt>
                <c:pt idx="3359">
                  <c:v>41020.277777777774</c:v>
                </c:pt>
                <c:pt idx="3360">
                  <c:v>41020.291666666577</c:v>
                </c:pt>
                <c:pt idx="3361">
                  <c:v>41020.305555555562</c:v>
                </c:pt>
                <c:pt idx="3362">
                  <c:v>41020.319444444496</c:v>
                </c:pt>
                <c:pt idx="3363">
                  <c:v>41020.333333333336</c:v>
                </c:pt>
                <c:pt idx="3364">
                  <c:v>41020.347222222219</c:v>
                </c:pt>
                <c:pt idx="3365">
                  <c:v>41020.361111111066</c:v>
                </c:pt>
                <c:pt idx="3366">
                  <c:v>41020.375</c:v>
                </c:pt>
                <c:pt idx="3367">
                  <c:v>41020.388888888956</c:v>
                </c:pt>
                <c:pt idx="3368">
                  <c:v>41020.402777777781</c:v>
                </c:pt>
                <c:pt idx="3369">
                  <c:v>41020.416666666664</c:v>
                </c:pt>
                <c:pt idx="3370">
                  <c:v>41020.430555555562</c:v>
                </c:pt>
                <c:pt idx="3371">
                  <c:v>41020.444444444496</c:v>
                </c:pt>
                <c:pt idx="3372">
                  <c:v>41020.458333333343</c:v>
                </c:pt>
                <c:pt idx="3373">
                  <c:v>41020.472222222219</c:v>
                </c:pt>
                <c:pt idx="3374">
                  <c:v>41020.486111111109</c:v>
                </c:pt>
                <c:pt idx="3375">
                  <c:v>41020.5</c:v>
                </c:pt>
                <c:pt idx="3376">
                  <c:v>41020.513888888891</c:v>
                </c:pt>
                <c:pt idx="3377">
                  <c:v>41020.527777777774</c:v>
                </c:pt>
                <c:pt idx="3378">
                  <c:v>41020.541666666613</c:v>
                </c:pt>
                <c:pt idx="3379">
                  <c:v>41020.555555555562</c:v>
                </c:pt>
                <c:pt idx="3380">
                  <c:v>41020.569444444445</c:v>
                </c:pt>
                <c:pt idx="3381">
                  <c:v>41020.583333333336</c:v>
                </c:pt>
                <c:pt idx="3382">
                  <c:v>41020.597222222204</c:v>
                </c:pt>
                <c:pt idx="3383">
                  <c:v>41020.611111111066</c:v>
                </c:pt>
                <c:pt idx="3384">
                  <c:v>41020.624999999993</c:v>
                </c:pt>
                <c:pt idx="3385">
                  <c:v>41020.638888888891</c:v>
                </c:pt>
                <c:pt idx="3386">
                  <c:v>41020.652777777781</c:v>
                </c:pt>
                <c:pt idx="3387">
                  <c:v>41020.666666666613</c:v>
                </c:pt>
                <c:pt idx="3388">
                  <c:v>41020.680555555562</c:v>
                </c:pt>
                <c:pt idx="3389">
                  <c:v>41020.694444444445</c:v>
                </c:pt>
                <c:pt idx="3390">
                  <c:v>41020.708333333336</c:v>
                </c:pt>
                <c:pt idx="3391">
                  <c:v>41020.722222222204</c:v>
                </c:pt>
                <c:pt idx="3392">
                  <c:v>41020.736111111066</c:v>
                </c:pt>
                <c:pt idx="3393">
                  <c:v>41020.75</c:v>
                </c:pt>
                <c:pt idx="3394">
                  <c:v>41020.763888888876</c:v>
                </c:pt>
                <c:pt idx="3395">
                  <c:v>41020.777777777774</c:v>
                </c:pt>
                <c:pt idx="3396">
                  <c:v>41020.791666666577</c:v>
                </c:pt>
                <c:pt idx="3397">
                  <c:v>41020.805555555562</c:v>
                </c:pt>
                <c:pt idx="3398">
                  <c:v>41020.819444444496</c:v>
                </c:pt>
                <c:pt idx="3399">
                  <c:v>41020.833333333336</c:v>
                </c:pt>
                <c:pt idx="3400">
                  <c:v>41020.847222222219</c:v>
                </c:pt>
                <c:pt idx="3401">
                  <c:v>41020.861111111066</c:v>
                </c:pt>
                <c:pt idx="3402">
                  <c:v>41020.875</c:v>
                </c:pt>
                <c:pt idx="3403">
                  <c:v>41020.888888888956</c:v>
                </c:pt>
                <c:pt idx="3404">
                  <c:v>41020.902777777781</c:v>
                </c:pt>
                <c:pt idx="3405">
                  <c:v>41020.916666666664</c:v>
                </c:pt>
                <c:pt idx="3406">
                  <c:v>41020.930555555562</c:v>
                </c:pt>
                <c:pt idx="3407">
                  <c:v>41020.944444444496</c:v>
                </c:pt>
                <c:pt idx="3408">
                  <c:v>41020.958333333343</c:v>
                </c:pt>
                <c:pt idx="3409">
                  <c:v>41020.972222222219</c:v>
                </c:pt>
                <c:pt idx="3410">
                  <c:v>41020.986111111109</c:v>
                </c:pt>
                <c:pt idx="3411">
                  <c:v>41021</c:v>
                </c:pt>
                <c:pt idx="3412">
                  <c:v>41021.013888888891</c:v>
                </c:pt>
                <c:pt idx="3413">
                  <c:v>41021.027777777774</c:v>
                </c:pt>
                <c:pt idx="3414">
                  <c:v>41021.041666666613</c:v>
                </c:pt>
                <c:pt idx="3415">
                  <c:v>41021.055555555562</c:v>
                </c:pt>
                <c:pt idx="3416">
                  <c:v>41021.069444444445</c:v>
                </c:pt>
                <c:pt idx="3417">
                  <c:v>41021.083333333336</c:v>
                </c:pt>
                <c:pt idx="3418">
                  <c:v>41021.097222222204</c:v>
                </c:pt>
                <c:pt idx="3419">
                  <c:v>41021.111111111066</c:v>
                </c:pt>
                <c:pt idx="3420">
                  <c:v>41021.124999999993</c:v>
                </c:pt>
                <c:pt idx="3421">
                  <c:v>41021.138888888891</c:v>
                </c:pt>
                <c:pt idx="3422">
                  <c:v>41021.152777777781</c:v>
                </c:pt>
                <c:pt idx="3423">
                  <c:v>41021.166666666613</c:v>
                </c:pt>
                <c:pt idx="3424">
                  <c:v>41021.180555555562</c:v>
                </c:pt>
                <c:pt idx="3425">
                  <c:v>41021.194444444445</c:v>
                </c:pt>
                <c:pt idx="3426">
                  <c:v>41021.208333333336</c:v>
                </c:pt>
                <c:pt idx="3427">
                  <c:v>41021.222222222204</c:v>
                </c:pt>
                <c:pt idx="3428">
                  <c:v>41021.236111111066</c:v>
                </c:pt>
                <c:pt idx="3429">
                  <c:v>41021.25</c:v>
                </c:pt>
                <c:pt idx="3430">
                  <c:v>41021.263888888876</c:v>
                </c:pt>
                <c:pt idx="3431">
                  <c:v>41021.277777777774</c:v>
                </c:pt>
                <c:pt idx="3432">
                  <c:v>41021.291666666577</c:v>
                </c:pt>
                <c:pt idx="3433">
                  <c:v>41021.305555555562</c:v>
                </c:pt>
                <c:pt idx="3434">
                  <c:v>41021.319444444496</c:v>
                </c:pt>
                <c:pt idx="3435">
                  <c:v>41021.333333333336</c:v>
                </c:pt>
                <c:pt idx="3436">
                  <c:v>41021.347222222219</c:v>
                </c:pt>
                <c:pt idx="3437">
                  <c:v>41021.361111111066</c:v>
                </c:pt>
                <c:pt idx="3438">
                  <c:v>41021.375</c:v>
                </c:pt>
                <c:pt idx="3439">
                  <c:v>41021.388888888956</c:v>
                </c:pt>
                <c:pt idx="3440">
                  <c:v>41021.402777777781</c:v>
                </c:pt>
                <c:pt idx="3441">
                  <c:v>41021.416666666664</c:v>
                </c:pt>
                <c:pt idx="3442">
                  <c:v>41021.430555555562</c:v>
                </c:pt>
                <c:pt idx="3443">
                  <c:v>41021.444444444496</c:v>
                </c:pt>
                <c:pt idx="3444">
                  <c:v>41021.458333333343</c:v>
                </c:pt>
                <c:pt idx="3445">
                  <c:v>41021.472222222219</c:v>
                </c:pt>
                <c:pt idx="3446">
                  <c:v>41021.486111111109</c:v>
                </c:pt>
                <c:pt idx="3447">
                  <c:v>41021.5</c:v>
                </c:pt>
                <c:pt idx="3448">
                  <c:v>41021.513888888891</c:v>
                </c:pt>
                <c:pt idx="3449">
                  <c:v>41021.527777777774</c:v>
                </c:pt>
                <c:pt idx="3450">
                  <c:v>41021.541666666613</c:v>
                </c:pt>
                <c:pt idx="3451">
                  <c:v>41021.555555555562</c:v>
                </c:pt>
                <c:pt idx="3452">
                  <c:v>41021.569444444445</c:v>
                </c:pt>
                <c:pt idx="3453">
                  <c:v>41021.583333333336</c:v>
                </c:pt>
                <c:pt idx="3454">
                  <c:v>41021.597222222204</c:v>
                </c:pt>
                <c:pt idx="3455">
                  <c:v>41021.611111111066</c:v>
                </c:pt>
                <c:pt idx="3456">
                  <c:v>41021.624999999993</c:v>
                </c:pt>
                <c:pt idx="3457">
                  <c:v>41021.638888888891</c:v>
                </c:pt>
                <c:pt idx="3458">
                  <c:v>41021.652777777781</c:v>
                </c:pt>
                <c:pt idx="3459">
                  <c:v>41021.666666666613</c:v>
                </c:pt>
                <c:pt idx="3460">
                  <c:v>41021.680555555562</c:v>
                </c:pt>
                <c:pt idx="3461">
                  <c:v>41021.694444444445</c:v>
                </c:pt>
                <c:pt idx="3462">
                  <c:v>41021.708333333336</c:v>
                </c:pt>
                <c:pt idx="3463">
                  <c:v>41021.722222222204</c:v>
                </c:pt>
                <c:pt idx="3464">
                  <c:v>41021.736111111066</c:v>
                </c:pt>
                <c:pt idx="3465">
                  <c:v>41021.75</c:v>
                </c:pt>
                <c:pt idx="3466">
                  <c:v>41021.763888888876</c:v>
                </c:pt>
                <c:pt idx="3467">
                  <c:v>41021.777777777774</c:v>
                </c:pt>
                <c:pt idx="3468">
                  <c:v>41021.791666666577</c:v>
                </c:pt>
                <c:pt idx="3469">
                  <c:v>41021.805555555562</c:v>
                </c:pt>
                <c:pt idx="3470">
                  <c:v>41021.819444444496</c:v>
                </c:pt>
                <c:pt idx="3471">
                  <c:v>41021.833333333336</c:v>
                </c:pt>
                <c:pt idx="3472">
                  <c:v>41021.847222222219</c:v>
                </c:pt>
                <c:pt idx="3473">
                  <c:v>41021.861111111066</c:v>
                </c:pt>
                <c:pt idx="3474">
                  <c:v>41021.875</c:v>
                </c:pt>
                <c:pt idx="3475">
                  <c:v>41021.888888888956</c:v>
                </c:pt>
                <c:pt idx="3476">
                  <c:v>41021.902777777781</c:v>
                </c:pt>
                <c:pt idx="3477">
                  <c:v>41021.916666666664</c:v>
                </c:pt>
                <c:pt idx="3478">
                  <c:v>41021.930555555562</c:v>
                </c:pt>
                <c:pt idx="3479">
                  <c:v>41021.944444444496</c:v>
                </c:pt>
                <c:pt idx="3480">
                  <c:v>41021.958333333343</c:v>
                </c:pt>
                <c:pt idx="3481">
                  <c:v>41021.972222222219</c:v>
                </c:pt>
                <c:pt idx="3482">
                  <c:v>41021.986111111109</c:v>
                </c:pt>
                <c:pt idx="3483">
                  <c:v>41022</c:v>
                </c:pt>
                <c:pt idx="3484">
                  <c:v>41022.013888888891</c:v>
                </c:pt>
                <c:pt idx="3485">
                  <c:v>41022.027777777774</c:v>
                </c:pt>
                <c:pt idx="3486">
                  <c:v>41022.041666666613</c:v>
                </c:pt>
                <c:pt idx="3487">
                  <c:v>41022.055555555562</c:v>
                </c:pt>
                <c:pt idx="3488">
                  <c:v>41022.069444444445</c:v>
                </c:pt>
                <c:pt idx="3489">
                  <c:v>41022.083333333336</c:v>
                </c:pt>
                <c:pt idx="3490">
                  <c:v>41022.097222222204</c:v>
                </c:pt>
                <c:pt idx="3491">
                  <c:v>41022.111111111066</c:v>
                </c:pt>
                <c:pt idx="3492">
                  <c:v>41022.124999999993</c:v>
                </c:pt>
                <c:pt idx="3493">
                  <c:v>41022.138888888891</c:v>
                </c:pt>
                <c:pt idx="3494">
                  <c:v>41022.152777777781</c:v>
                </c:pt>
                <c:pt idx="3495">
                  <c:v>41022.166666666613</c:v>
                </c:pt>
                <c:pt idx="3496">
                  <c:v>41022.180555555562</c:v>
                </c:pt>
                <c:pt idx="3497">
                  <c:v>41022.194444444445</c:v>
                </c:pt>
                <c:pt idx="3498">
                  <c:v>41022.208333333336</c:v>
                </c:pt>
                <c:pt idx="3499">
                  <c:v>41022.222222222204</c:v>
                </c:pt>
                <c:pt idx="3500">
                  <c:v>41022.236111111066</c:v>
                </c:pt>
                <c:pt idx="3501">
                  <c:v>41022.25</c:v>
                </c:pt>
                <c:pt idx="3502">
                  <c:v>41022.263888888876</c:v>
                </c:pt>
                <c:pt idx="3503">
                  <c:v>41022.277777777774</c:v>
                </c:pt>
                <c:pt idx="3504">
                  <c:v>41022.291666666577</c:v>
                </c:pt>
                <c:pt idx="3505">
                  <c:v>41022.305555555562</c:v>
                </c:pt>
                <c:pt idx="3506">
                  <c:v>41022.319444444496</c:v>
                </c:pt>
                <c:pt idx="3507">
                  <c:v>41022.333333333336</c:v>
                </c:pt>
                <c:pt idx="3508">
                  <c:v>41022.347222222219</c:v>
                </c:pt>
                <c:pt idx="3509">
                  <c:v>41022.361111111066</c:v>
                </c:pt>
                <c:pt idx="3510">
                  <c:v>41022.375</c:v>
                </c:pt>
                <c:pt idx="3511">
                  <c:v>41022.388888888956</c:v>
                </c:pt>
                <c:pt idx="3512">
                  <c:v>41022.402777777781</c:v>
                </c:pt>
                <c:pt idx="3513">
                  <c:v>41022.416666666664</c:v>
                </c:pt>
                <c:pt idx="3514">
                  <c:v>41022.430555555562</c:v>
                </c:pt>
                <c:pt idx="3515">
                  <c:v>41022.444444444496</c:v>
                </c:pt>
                <c:pt idx="3516">
                  <c:v>41022.458333333343</c:v>
                </c:pt>
                <c:pt idx="3517">
                  <c:v>41022.472222222219</c:v>
                </c:pt>
                <c:pt idx="3518">
                  <c:v>41022.486111111109</c:v>
                </c:pt>
                <c:pt idx="3519">
                  <c:v>41022.5</c:v>
                </c:pt>
                <c:pt idx="3520">
                  <c:v>41022.513888888891</c:v>
                </c:pt>
                <c:pt idx="3521">
                  <c:v>41022.527777777774</c:v>
                </c:pt>
                <c:pt idx="3522">
                  <c:v>41022.541666666613</c:v>
                </c:pt>
                <c:pt idx="3523">
                  <c:v>41022.555555555562</c:v>
                </c:pt>
                <c:pt idx="3524">
                  <c:v>41022.569444444445</c:v>
                </c:pt>
                <c:pt idx="3525">
                  <c:v>41022.583333333336</c:v>
                </c:pt>
                <c:pt idx="3526">
                  <c:v>41022.597222222204</c:v>
                </c:pt>
                <c:pt idx="3527">
                  <c:v>41022.611111111066</c:v>
                </c:pt>
                <c:pt idx="3528">
                  <c:v>41022.624999999993</c:v>
                </c:pt>
                <c:pt idx="3529">
                  <c:v>41022.638888888891</c:v>
                </c:pt>
                <c:pt idx="3530">
                  <c:v>41022.652777777781</c:v>
                </c:pt>
                <c:pt idx="3531">
                  <c:v>41022.666666666613</c:v>
                </c:pt>
                <c:pt idx="3532">
                  <c:v>41022.680555555562</c:v>
                </c:pt>
                <c:pt idx="3533">
                  <c:v>41022.694444444445</c:v>
                </c:pt>
                <c:pt idx="3534">
                  <c:v>41022.708333333336</c:v>
                </c:pt>
                <c:pt idx="3535">
                  <c:v>41022.722222222204</c:v>
                </c:pt>
                <c:pt idx="3536">
                  <c:v>41022.736111111066</c:v>
                </c:pt>
                <c:pt idx="3537">
                  <c:v>41022.75</c:v>
                </c:pt>
                <c:pt idx="3538">
                  <c:v>41022.763888888876</c:v>
                </c:pt>
                <c:pt idx="3539">
                  <c:v>41022.777777777774</c:v>
                </c:pt>
                <c:pt idx="3540">
                  <c:v>41022.791666666577</c:v>
                </c:pt>
                <c:pt idx="3541">
                  <c:v>41022.805555555562</c:v>
                </c:pt>
                <c:pt idx="3542">
                  <c:v>41022.819444444496</c:v>
                </c:pt>
                <c:pt idx="3543">
                  <c:v>41022.833333333336</c:v>
                </c:pt>
                <c:pt idx="3544">
                  <c:v>41022.847222222219</c:v>
                </c:pt>
                <c:pt idx="3545">
                  <c:v>41022.861111111066</c:v>
                </c:pt>
                <c:pt idx="3546">
                  <c:v>41022.875</c:v>
                </c:pt>
                <c:pt idx="3547">
                  <c:v>41022.888888888956</c:v>
                </c:pt>
                <c:pt idx="3548">
                  <c:v>41022.902777777781</c:v>
                </c:pt>
                <c:pt idx="3549">
                  <c:v>41022.916666666664</c:v>
                </c:pt>
                <c:pt idx="3550">
                  <c:v>41022.930555555562</c:v>
                </c:pt>
                <c:pt idx="3551">
                  <c:v>41022.944444444496</c:v>
                </c:pt>
                <c:pt idx="3552">
                  <c:v>41022.958333333343</c:v>
                </c:pt>
                <c:pt idx="3553">
                  <c:v>41022.972222222219</c:v>
                </c:pt>
                <c:pt idx="3554">
                  <c:v>41022.986111111109</c:v>
                </c:pt>
                <c:pt idx="3555">
                  <c:v>41023</c:v>
                </c:pt>
                <c:pt idx="3556">
                  <c:v>41023.013888888891</c:v>
                </c:pt>
                <c:pt idx="3557">
                  <c:v>41023.027777777774</c:v>
                </c:pt>
                <c:pt idx="3558">
                  <c:v>41023.041666666613</c:v>
                </c:pt>
                <c:pt idx="3559">
                  <c:v>41023.055555555562</c:v>
                </c:pt>
                <c:pt idx="3560">
                  <c:v>41023.069444444445</c:v>
                </c:pt>
                <c:pt idx="3561">
                  <c:v>41023.083333333336</c:v>
                </c:pt>
                <c:pt idx="3562">
                  <c:v>41023.097222222204</c:v>
                </c:pt>
                <c:pt idx="3563">
                  <c:v>41023.111111111066</c:v>
                </c:pt>
                <c:pt idx="3564">
                  <c:v>41023.124999999993</c:v>
                </c:pt>
                <c:pt idx="3565">
                  <c:v>41023.138888888891</c:v>
                </c:pt>
                <c:pt idx="3566">
                  <c:v>41023.152777777781</c:v>
                </c:pt>
                <c:pt idx="3567">
                  <c:v>41023.166666666613</c:v>
                </c:pt>
                <c:pt idx="3568">
                  <c:v>41023.180555555562</c:v>
                </c:pt>
                <c:pt idx="3569">
                  <c:v>41023.194444444445</c:v>
                </c:pt>
                <c:pt idx="3570">
                  <c:v>41023.208333333336</c:v>
                </c:pt>
                <c:pt idx="3571">
                  <c:v>41023.222222222204</c:v>
                </c:pt>
                <c:pt idx="3572">
                  <c:v>41023.236111111066</c:v>
                </c:pt>
                <c:pt idx="3573">
                  <c:v>41023.25</c:v>
                </c:pt>
                <c:pt idx="3574">
                  <c:v>41023.263888888876</c:v>
                </c:pt>
                <c:pt idx="3575">
                  <c:v>41023.277777777774</c:v>
                </c:pt>
                <c:pt idx="3576">
                  <c:v>41023.291666666577</c:v>
                </c:pt>
                <c:pt idx="3577">
                  <c:v>41023.305555555562</c:v>
                </c:pt>
                <c:pt idx="3578">
                  <c:v>41023.319444444496</c:v>
                </c:pt>
                <c:pt idx="3579">
                  <c:v>41023.333333333336</c:v>
                </c:pt>
                <c:pt idx="3580">
                  <c:v>41023.347222222219</c:v>
                </c:pt>
                <c:pt idx="3581">
                  <c:v>41023.361111111066</c:v>
                </c:pt>
                <c:pt idx="3582">
                  <c:v>41023.375</c:v>
                </c:pt>
                <c:pt idx="3583">
                  <c:v>41023.388888888956</c:v>
                </c:pt>
                <c:pt idx="3584">
                  <c:v>41023.402777777781</c:v>
                </c:pt>
                <c:pt idx="3585">
                  <c:v>41023.416666666664</c:v>
                </c:pt>
                <c:pt idx="3586">
                  <c:v>41023.430555555562</c:v>
                </c:pt>
                <c:pt idx="3587">
                  <c:v>41023.444444444496</c:v>
                </c:pt>
                <c:pt idx="3588">
                  <c:v>41023.458333333343</c:v>
                </c:pt>
                <c:pt idx="3589">
                  <c:v>41023.472222222219</c:v>
                </c:pt>
                <c:pt idx="3590">
                  <c:v>41023.486111111109</c:v>
                </c:pt>
                <c:pt idx="3591">
                  <c:v>41023.5</c:v>
                </c:pt>
                <c:pt idx="3592">
                  <c:v>41023.513888888891</c:v>
                </c:pt>
                <c:pt idx="3593">
                  <c:v>41023.527777777774</c:v>
                </c:pt>
                <c:pt idx="3594">
                  <c:v>41023.541666666613</c:v>
                </c:pt>
                <c:pt idx="3595">
                  <c:v>41023.555555555562</c:v>
                </c:pt>
                <c:pt idx="3596">
                  <c:v>41023.569444444445</c:v>
                </c:pt>
                <c:pt idx="3597">
                  <c:v>41023.583333333336</c:v>
                </c:pt>
                <c:pt idx="3598">
                  <c:v>41023.597222222204</c:v>
                </c:pt>
                <c:pt idx="3599">
                  <c:v>41023.611111111066</c:v>
                </c:pt>
                <c:pt idx="3600">
                  <c:v>41023.624999999993</c:v>
                </c:pt>
                <c:pt idx="3601">
                  <c:v>41023.638888888891</c:v>
                </c:pt>
                <c:pt idx="3602">
                  <c:v>41023.652777777781</c:v>
                </c:pt>
                <c:pt idx="3603">
                  <c:v>41023.666666666613</c:v>
                </c:pt>
                <c:pt idx="3604">
                  <c:v>41023.680555555562</c:v>
                </c:pt>
                <c:pt idx="3605">
                  <c:v>41023.694444444445</c:v>
                </c:pt>
                <c:pt idx="3606">
                  <c:v>41023.708333333336</c:v>
                </c:pt>
                <c:pt idx="3607">
                  <c:v>41023.722222222204</c:v>
                </c:pt>
                <c:pt idx="3608">
                  <c:v>41023.736111111066</c:v>
                </c:pt>
                <c:pt idx="3609">
                  <c:v>41023.75</c:v>
                </c:pt>
                <c:pt idx="3610">
                  <c:v>41023.763888888876</c:v>
                </c:pt>
                <c:pt idx="3611">
                  <c:v>41023.777777777774</c:v>
                </c:pt>
                <c:pt idx="3612">
                  <c:v>41023.791666666577</c:v>
                </c:pt>
                <c:pt idx="3613">
                  <c:v>41023.805555555562</c:v>
                </c:pt>
                <c:pt idx="3614">
                  <c:v>41023.819444444496</c:v>
                </c:pt>
                <c:pt idx="3615">
                  <c:v>41023.833333333336</c:v>
                </c:pt>
                <c:pt idx="3616">
                  <c:v>41023.847222222219</c:v>
                </c:pt>
                <c:pt idx="3617">
                  <c:v>41023.861111111066</c:v>
                </c:pt>
                <c:pt idx="3618">
                  <c:v>41023.875</c:v>
                </c:pt>
                <c:pt idx="3619">
                  <c:v>41023.888888888956</c:v>
                </c:pt>
                <c:pt idx="3620">
                  <c:v>41023.902777777781</c:v>
                </c:pt>
                <c:pt idx="3621">
                  <c:v>41023.916666666664</c:v>
                </c:pt>
                <c:pt idx="3622">
                  <c:v>41023.930555555562</c:v>
                </c:pt>
                <c:pt idx="3623">
                  <c:v>41023.944444444496</c:v>
                </c:pt>
                <c:pt idx="3624">
                  <c:v>41023.958333333343</c:v>
                </c:pt>
                <c:pt idx="3625">
                  <c:v>41023.972222222219</c:v>
                </c:pt>
                <c:pt idx="3626">
                  <c:v>41023.986111111109</c:v>
                </c:pt>
                <c:pt idx="3627">
                  <c:v>41024</c:v>
                </c:pt>
                <c:pt idx="3628">
                  <c:v>41024.013888888891</c:v>
                </c:pt>
                <c:pt idx="3629">
                  <c:v>41024.027777777774</c:v>
                </c:pt>
                <c:pt idx="3630">
                  <c:v>41024.041666666613</c:v>
                </c:pt>
                <c:pt idx="3631">
                  <c:v>41024.055555555562</c:v>
                </c:pt>
                <c:pt idx="3632">
                  <c:v>41024.069444444445</c:v>
                </c:pt>
                <c:pt idx="3633">
                  <c:v>41024.083333333336</c:v>
                </c:pt>
                <c:pt idx="3634">
                  <c:v>41024.097222222204</c:v>
                </c:pt>
                <c:pt idx="3635">
                  <c:v>41024.111111111066</c:v>
                </c:pt>
                <c:pt idx="3636">
                  <c:v>41024.124999999993</c:v>
                </c:pt>
                <c:pt idx="3637">
                  <c:v>41024.138888888891</c:v>
                </c:pt>
                <c:pt idx="3638">
                  <c:v>41024.152777777781</c:v>
                </c:pt>
                <c:pt idx="3639">
                  <c:v>41024.166666666613</c:v>
                </c:pt>
                <c:pt idx="3640">
                  <c:v>41024.180555555562</c:v>
                </c:pt>
                <c:pt idx="3641">
                  <c:v>41024.194444444445</c:v>
                </c:pt>
                <c:pt idx="3642">
                  <c:v>41024.208333333336</c:v>
                </c:pt>
                <c:pt idx="3643">
                  <c:v>41024.222222222204</c:v>
                </c:pt>
                <c:pt idx="3644">
                  <c:v>41024.236111111066</c:v>
                </c:pt>
                <c:pt idx="3645">
                  <c:v>41024.25</c:v>
                </c:pt>
                <c:pt idx="3646">
                  <c:v>41024.263888888876</c:v>
                </c:pt>
                <c:pt idx="3647">
                  <c:v>41024.277777777774</c:v>
                </c:pt>
                <c:pt idx="3648">
                  <c:v>41024.291666666577</c:v>
                </c:pt>
                <c:pt idx="3649">
                  <c:v>41024.305555555562</c:v>
                </c:pt>
                <c:pt idx="3650">
                  <c:v>41024.319444444496</c:v>
                </c:pt>
                <c:pt idx="3651">
                  <c:v>41024.333333333336</c:v>
                </c:pt>
                <c:pt idx="3652">
                  <c:v>41024.347222222219</c:v>
                </c:pt>
                <c:pt idx="3653">
                  <c:v>41024.361111111066</c:v>
                </c:pt>
                <c:pt idx="3654">
                  <c:v>41024.375</c:v>
                </c:pt>
                <c:pt idx="3655">
                  <c:v>41024.388888888956</c:v>
                </c:pt>
                <c:pt idx="3656">
                  <c:v>41024.402777777781</c:v>
                </c:pt>
                <c:pt idx="3657">
                  <c:v>41024.416666666664</c:v>
                </c:pt>
                <c:pt idx="3658">
                  <c:v>41024.430555555562</c:v>
                </c:pt>
                <c:pt idx="3659">
                  <c:v>41024.444444444496</c:v>
                </c:pt>
                <c:pt idx="3660">
                  <c:v>41024.458333333343</c:v>
                </c:pt>
                <c:pt idx="3661">
                  <c:v>41024.472222222219</c:v>
                </c:pt>
                <c:pt idx="3662">
                  <c:v>41024.486111111109</c:v>
                </c:pt>
                <c:pt idx="3663">
                  <c:v>41024.5</c:v>
                </c:pt>
                <c:pt idx="3664">
                  <c:v>41024.513888888891</c:v>
                </c:pt>
                <c:pt idx="3665">
                  <c:v>41024.527777777774</c:v>
                </c:pt>
                <c:pt idx="3666">
                  <c:v>41024.541666666613</c:v>
                </c:pt>
                <c:pt idx="3667">
                  <c:v>41024.555555555562</c:v>
                </c:pt>
                <c:pt idx="3668">
                  <c:v>41024.569444444445</c:v>
                </c:pt>
                <c:pt idx="3669">
                  <c:v>41024.583333333336</c:v>
                </c:pt>
                <c:pt idx="3670">
                  <c:v>41024.597222222204</c:v>
                </c:pt>
                <c:pt idx="3671">
                  <c:v>41024.611111111066</c:v>
                </c:pt>
                <c:pt idx="3672">
                  <c:v>41024.624999999993</c:v>
                </c:pt>
                <c:pt idx="3673">
                  <c:v>41024.638888888891</c:v>
                </c:pt>
                <c:pt idx="3674">
                  <c:v>41024.652777777781</c:v>
                </c:pt>
                <c:pt idx="3675">
                  <c:v>41024.666666666613</c:v>
                </c:pt>
                <c:pt idx="3676">
                  <c:v>41024.680555555562</c:v>
                </c:pt>
                <c:pt idx="3677">
                  <c:v>41024.694444444445</c:v>
                </c:pt>
                <c:pt idx="3678">
                  <c:v>41024.708333333336</c:v>
                </c:pt>
                <c:pt idx="3679">
                  <c:v>41024.722222222204</c:v>
                </c:pt>
                <c:pt idx="3680">
                  <c:v>41024.736111111066</c:v>
                </c:pt>
                <c:pt idx="3681">
                  <c:v>41024.75</c:v>
                </c:pt>
                <c:pt idx="3682">
                  <c:v>41024.763888888876</c:v>
                </c:pt>
                <c:pt idx="3683">
                  <c:v>41024.777777777774</c:v>
                </c:pt>
                <c:pt idx="3684">
                  <c:v>41024.791666666577</c:v>
                </c:pt>
                <c:pt idx="3685">
                  <c:v>41024.805555555562</c:v>
                </c:pt>
                <c:pt idx="3686">
                  <c:v>41024.819444444496</c:v>
                </c:pt>
                <c:pt idx="3687">
                  <c:v>41024.833333333336</c:v>
                </c:pt>
                <c:pt idx="3688">
                  <c:v>41024.847222222219</c:v>
                </c:pt>
                <c:pt idx="3689">
                  <c:v>41024.861111111066</c:v>
                </c:pt>
                <c:pt idx="3690">
                  <c:v>41024.875</c:v>
                </c:pt>
                <c:pt idx="3691">
                  <c:v>41024.888888888956</c:v>
                </c:pt>
                <c:pt idx="3692">
                  <c:v>41024.902777777781</c:v>
                </c:pt>
                <c:pt idx="3693">
                  <c:v>41024.916666666664</c:v>
                </c:pt>
                <c:pt idx="3694">
                  <c:v>41024.930555555562</c:v>
                </c:pt>
                <c:pt idx="3695">
                  <c:v>41024.944444444496</c:v>
                </c:pt>
                <c:pt idx="3696">
                  <c:v>41024.958333333343</c:v>
                </c:pt>
                <c:pt idx="3697">
                  <c:v>41024.972222222219</c:v>
                </c:pt>
                <c:pt idx="3698">
                  <c:v>41024.986111111109</c:v>
                </c:pt>
                <c:pt idx="3699">
                  <c:v>41025</c:v>
                </c:pt>
                <c:pt idx="3700">
                  <c:v>41025.013888888891</c:v>
                </c:pt>
                <c:pt idx="3701">
                  <c:v>41025.027777777774</c:v>
                </c:pt>
                <c:pt idx="3702">
                  <c:v>41025.041666666613</c:v>
                </c:pt>
                <c:pt idx="3703">
                  <c:v>41025.055555555562</c:v>
                </c:pt>
                <c:pt idx="3704">
                  <c:v>41025.069444444445</c:v>
                </c:pt>
                <c:pt idx="3705">
                  <c:v>41025.083333333336</c:v>
                </c:pt>
                <c:pt idx="3706">
                  <c:v>41025.097222222204</c:v>
                </c:pt>
                <c:pt idx="3707">
                  <c:v>41025.111111111066</c:v>
                </c:pt>
                <c:pt idx="3708">
                  <c:v>41025.124999999993</c:v>
                </c:pt>
                <c:pt idx="3709">
                  <c:v>41025.138888888891</c:v>
                </c:pt>
                <c:pt idx="3710">
                  <c:v>41025.152777777781</c:v>
                </c:pt>
                <c:pt idx="3711">
                  <c:v>41025.166666666613</c:v>
                </c:pt>
                <c:pt idx="3712">
                  <c:v>41025.180555555562</c:v>
                </c:pt>
                <c:pt idx="3713">
                  <c:v>41025.194444444445</c:v>
                </c:pt>
                <c:pt idx="3714">
                  <c:v>41025.208333333336</c:v>
                </c:pt>
                <c:pt idx="3715">
                  <c:v>41025.222222222204</c:v>
                </c:pt>
                <c:pt idx="3716">
                  <c:v>41025.236111111066</c:v>
                </c:pt>
                <c:pt idx="3717">
                  <c:v>41025.25</c:v>
                </c:pt>
                <c:pt idx="3718">
                  <c:v>41025.263888888876</c:v>
                </c:pt>
                <c:pt idx="3719">
                  <c:v>41025.277777777774</c:v>
                </c:pt>
                <c:pt idx="3720">
                  <c:v>41025.291666666577</c:v>
                </c:pt>
                <c:pt idx="3721">
                  <c:v>41025.305555555562</c:v>
                </c:pt>
                <c:pt idx="3722">
                  <c:v>41025.319444444496</c:v>
                </c:pt>
                <c:pt idx="3723">
                  <c:v>41025.333333333336</c:v>
                </c:pt>
                <c:pt idx="3724">
                  <c:v>41025.347222222219</c:v>
                </c:pt>
                <c:pt idx="3725">
                  <c:v>41025.361111111066</c:v>
                </c:pt>
                <c:pt idx="3726">
                  <c:v>41025.375</c:v>
                </c:pt>
                <c:pt idx="3727">
                  <c:v>41025.388888888956</c:v>
                </c:pt>
                <c:pt idx="3728">
                  <c:v>41025.402777777781</c:v>
                </c:pt>
                <c:pt idx="3729">
                  <c:v>41025.416666666664</c:v>
                </c:pt>
                <c:pt idx="3730">
                  <c:v>41025.430555555562</c:v>
                </c:pt>
                <c:pt idx="3731">
                  <c:v>41025.444444444496</c:v>
                </c:pt>
                <c:pt idx="3732">
                  <c:v>41025.458333333343</c:v>
                </c:pt>
                <c:pt idx="3733">
                  <c:v>41025.472222222219</c:v>
                </c:pt>
                <c:pt idx="3734">
                  <c:v>41025.486111111109</c:v>
                </c:pt>
                <c:pt idx="3735">
                  <c:v>41025.5</c:v>
                </c:pt>
                <c:pt idx="3736">
                  <c:v>41025.513888888891</c:v>
                </c:pt>
                <c:pt idx="3737">
                  <c:v>41025.527777777774</c:v>
                </c:pt>
                <c:pt idx="3738">
                  <c:v>41025.541666666613</c:v>
                </c:pt>
                <c:pt idx="3739">
                  <c:v>41025.555555555562</c:v>
                </c:pt>
                <c:pt idx="3740">
                  <c:v>41025.569444444445</c:v>
                </c:pt>
                <c:pt idx="3741">
                  <c:v>41025.583333333336</c:v>
                </c:pt>
                <c:pt idx="3742">
                  <c:v>41025.597222222204</c:v>
                </c:pt>
                <c:pt idx="3743">
                  <c:v>41025.611111111066</c:v>
                </c:pt>
                <c:pt idx="3744">
                  <c:v>41025.624999999993</c:v>
                </c:pt>
                <c:pt idx="3745">
                  <c:v>41025.638888888891</c:v>
                </c:pt>
                <c:pt idx="3746">
                  <c:v>41025.652777777781</c:v>
                </c:pt>
                <c:pt idx="3747">
                  <c:v>41025.666666666613</c:v>
                </c:pt>
                <c:pt idx="3748">
                  <c:v>41025.680555555562</c:v>
                </c:pt>
                <c:pt idx="3749">
                  <c:v>41025.694444444445</c:v>
                </c:pt>
                <c:pt idx="3750">
                  <c:v>41025.708333333336</c:v>
                </c:pt>
                <c:pt idx="3751">
                  <c:v>41025.722222222204</c:v>
                </c:pt>
                <c:pt idx="3752">
                  <c:v>41025.736111111066</c:v>
                </c:pt>
                <c:pt idx="3753">
                  <c:v>41025.75</c:v>
                </c:pt>
                <c:pt idx="3754">
                  <c:v>41025.763888888876</c:v>
                </c:pt>
                <c:pt idx="3755">
                  <c:v>41025.777777777774</c:v>
                </c:pt>
                <c:pt idx="3756">
                  <c:v>41025.791666666577</c:v>
                </c:pt>
                <c:pt idx="3757">
                  <c:v>41025.805555555562</c:v>
                </c:pt>
                <c:pt idx="3758">
                  <c:v>41025.819444444496</c:v>
                </c:pt>
                <c:pt idx="3759">
                  <c:v>41025.833333333336</c:v>
                </c:pt>
                <c:pt idx="3760">
                  <c:v>41025.847222222219</c:v>
                </c:pt>
                <c:pt idx="3761">
                  <c:v>41025.861111111066</c:v>
                </c:pt>
                <c:pt idx="3762">
                  <c:v>41025.875</c:v>
                </c:pt>
                <c:pt idx="3763">
                  <c:v>41025.888888888956</c:v>
                </c:pt>
                <c:pt idx="3764">
                  <c:v>41025.902777777781</c:v>
                </c:pt>
                <c:pt idx="3765">
                  <c:v>41025.916666666664</c:v>
                </c:pt>
                <c:pt idx="3766">
                  <c:v>41025.930555555562</c:v>
                </c:pt>
                <c:pt idx="3767">
                  <c:v>41025.944444444496</c:v>
                </c:pt>
                <c:pt idx="3768">
                  <c:v>41025.958333333343</c:v>
                </c:pt>
                <c:pt idx="3769">
                  <c:v>41025.972222222219</c:v>
                </c:pt>
                <c:pt idx="3770">
                  <c:v>41025.986111111109</c:v>
                </c:pt>
                <c:pt idx="3771">
                  <c:v>41026</c:v>
                </c:pt>
                <c:pt idx="3772">
                  <c:v>41026.013888888891</c:v>
                </c:pt>
                <c:pt idx="3773">
                  <c:v>41026.027777777774</c:v>
                </c:pt>
                <c:pt idx="3774">
                  <c:v>41026.041666666613</c:v>
                </c:pt>
                <c:pt idx="3775">
                  <c:v>41026.055555555562</c:v>
                </c:pt>
                <c:pt idx="3776">
                  <c:v>41026.069444444445</c:v>
                </c:pt>
                <c:pt idx="3777">
                  <c:v>41026.083333333336</c:v>
                </c:pt>
                <c:pt idx="3778">
                  <c:v>41026.097222222204</c:v>
                </c:pt>
                <c:pt idx="3779">
                  <c:v>41026.111111111066</c:v>
                </c:pt>
                <c:pt idx="3780">
                  <c:v>41026.124999999993</c:v>
                </c:pt>
                <c:pt idx="3781">
                  <c:v>41026.138888888891</c:v>
                </c:pt>
                <c:pt idx="3782">
                  <c:v>41026.152777777781</c:v>
                </c:pt>
                <c:pt idx="3783">
                  <c:v>41026.166666666613</c:v>
                </c:pt>
                <c:pt idx="3784">
                  <c:v>41026.180555555562</c:v>
                </c:pt>
                <c:pt idx="3785">
                  <c:v>41026.194444444445</c:v>
                </c:pt>
                <c:pt idx="3786">
                  <c:v>41026.208333333336</c:v>
                </c:pt>
                <c:pt idx="3787">
                  <c:v>41026.222222222204</c:v>
                </c:pt>
                <c:pt idx="3788">
                  <c:v>41026.236111111066</c:v>
                </c:pt>
                <c:pt idx="3789">
                  <c:v>41026.25</c:v>
                </c:pt>
                <c:pt idx="3790">
                  <c:v>41026.263888888876</c:v>
                </c:pt>
                <c:pt idx="3791">
                  <c:v>41026.277777777774</c:v>
                </c:pt>
                <c:pt idx="3792">
                  <c:v>41026.291666666577</c:v>
                </c:pt>
                <c:pt idx="3793">
                  <c:v>41026.305555555562</c:v>
                </c:pt>
                <c:pt idx="3794">
                  <c:v>41026.319444444496</c:v>
                </c:pt>
                <c:pt idx="3795">
                  <c:v>41026.333333333336</c:v>
                </c:pt>
                <c:pt idx="3796">
                  <c:v>41026.347222222219</c:v>
                </c:pt>
                <c:pt idx="3797">
                  <c:v>41026.361111111066</c:v>
                </c:pt>
                <c:pt idx="3798">
                  <c:v>41026.375</c:v>
                </c:pt>
                <c:pt idx="3799">
                  <c:v>41026.388888888956</c:v>
                </c:pt>
                <c:pt idx="3800">
                  <c:v>41026.402777777781</c:v>
                </c:pt>
                <c:pt idx="3801">
                  <c:v>41026.416666666664</c:v>
                </c:pt>
                <c:pt idx="3802">
                  <c:v>41026.430555555562</c:v>
                </c:pt>
                <c:pt idx="3803">
                  <c:v>41026.444444444496</c:v>
                </c:pt>
                <c:pt idx="3804">
                  <c:v>41026.458333333343</c:v>
                </c:pt>
                <c:pt idx="3805">
                  <c:v>41026.472222222219</c:v>
                </c:pt>
                <c:pt idx="3806">
                  <c:v>41026.486111111109</c:v>
                </c:pt>
                <c:pt idx="3807">
                  <c:v>41026.5</c:v>
                </c:pt>
                <c:pt idx="3808">
                  <c:v>41026.513888888891</c:v>
                </c:pt>
                <c:pt idx="3809">
                  <c:v>41026.527777777774</c:v>
                </c:pt>
                <c:pt idx="3810">
                  <c:v>41026.541666666613</c:v>
                </c:pt>
                <c:pt idx="3811">
                  <c:v>41026.555555555562</c:v>
                </c:pt>
                <c:pt idx="3812">
                  <c:v>41026.569444444445</c:v>
                </c:pt>
                <c:pt idx="3813">
                  <c:v>41026.583333333336</c:v>
                </c:pt>
                <c:pt idx="3814">
                  <c:v>41026.597222222204</c:v>
                </c:pt>
                <c:pt idx="3815">
                  <c:v>41026.611111111066</c:v>
                </c:pt>
                <c:pt idx="3816">
                  <c:v>41026.624999999993</c:v>
                </c:pt>
                <c:pt idx="3817">
                  <c:v>41026.638888888891</c:v>
                </c:pt>
                <c:pt idx="3818">
                  <c:v>41026.652777777781</c:v>
                </c:pt>
                <c:pt idx="3819">
                  <c:v>41026.666666666613</c:v>
                </c:pt>
                <c:pt idx="3820">
                  <c:v>41026.680555555562</c:v>
                </c:pt>
                <c:pt idx="3821">
                  <c:v>41026.694444444445</c:v>
                </c:pt>
                <c:pt idx="3822">
                  <c:v>41026.708333333336</c:v>
                </c:pt>
                <c:pt idx="3823">
                  <c:v>41026.722222222204</c:v>
                </c:pt>
                <c:pt idx="3824">
                  <c:v>41026.736111111066</c:v>
                </c:pt>
                <c:pt idx="3825">
                  <c:v>41026.75</c:v>
                </c:pt>
                <c:pt idx="3826">
                  <c:v>41026.763888888876</c:v>
                </c:pt>
                <c:pt idx="3827">
                  <c:v>41026.777777777774</c:v>
                </c:pt>
                <c:pt idx="3828">
                  <c:v>41026.791666666577</c:v>
                </c:pt>
                <c:pt idx="3829">
                  <c:v>41026.805555555562</c:v>
                </c:pt>
                <c:pt idx="3830">
                  <c:v>41026.819444444496</c:v>
                </c:pt>
                <c:pt idx="3831">
                  <c:v>41026.833333333336</c:v>
                </c:pt>
                <c:pt idx="3832">
                  <c:v>41026.847222222219</c:v>
                </c:pt>
                <c:pt idx="3833">
                  <c:v>41026.861111111066</c:v>
                </c:pt>
                <c:pt idx="3834">
                  <c:v>41026.875</c:v>
                </c:pt>
                <c:pt idx="3835">
                  <c:v>41026.888888888956</c:v>
                </c:pt>
                <c:pt idx="3836">
                  <c:v>41026.902777777781</c:v>
                </c:pt>
                <c:pt idx="3837">
                  <c:v>41026.916666666664</c:v>
                </c:pt>
                <c:pt idx="3838">
                  <c:v>41026.930555555562</c:v>
                </c:pt>
                <c:pt idx="3839">
                  <c:v>41026.944444444496</c:v>
                </c:pt>
                <c:pt idx="3840">
                  <c:v>41026.958333333343</c:v>
                </c:pt>
                <c:pt idx="3841">
                  <c:v>41026.972222222219</c:v>
                </c:pt>
                <c:pt idx="3842">
                  <c:v>41026.986111111109</c:v>
                </c:pt>
                <c:pt idx="3843">
                  <c:v>41027</c:v>
                </c:pt>
                <c:pt idx="3844">
                  <c:v>41027.013888888891</c:v>
                </c:pt>
                <c:pt idx="3845">
                  <c:v>41027.027777777774</c:v>
                </c:pt>
                <c:pt idx="3846">
                  <c:v>41027.041666666613</c:v>
                </c:pt>
                <c:pt idx="3847">
                  <c:v>41027.055555555562</c:v>
                </c:pt>
                <c:pt idx="3848">
                  <c:v>41027.069444444445</c:v>
                </c:pt>
                <c:pt idx="3849">
                  <c:v>41027.083333333336</c:v>
                </c:pt>
                <c:pt idx="3850">
                  <c:v>41027.097222222204</c:v>
                </c:pt>
                <c:pt idx="3851">
                  <c:v>41027.111111111066</c:v>
                </c:pt>
                <c:pt idx="3852">
                  <c:v>41027.124999999993</c:v>
                </c:pt>
                <c:pt idx="3853">
                  <c:v>41027.138888888891</c:v>
                </c:pt>
                <c:pt idx="3854">
                  <c:v>41027.152777777781</c:v>
                </c:pt>
                <c:pt idx="3855">
                  <c:v>41027.166666666613</c:v>
                </c:pt>
                <c:pt idx="3856">
                  <c:v>41027.180555555562</c:v>
                </c:pt>
                <c:pt idx="3857">
                  <c:v>41027.194444444445</c:v>
                </c:pt>
                <c:pt idx="3858">
                  <c:v>41027.208333333336</c:v>
                </c:pt>
                <c:pt idx="3859">
                  <c:v>41027.222222222204</c:v>
                </c:pt>
                <c:pt idx="3860">
                  <c:v>41027.236111111066</c:v>
                </c:pt>
                <c:pt idx="3861">
                  <c:v>41027.25</c:v>
                </c:pt>
                <c:pt idx="3862">
                  <c:v>41027.263888888876</c:v>
                </c:pt>
                <c:pt idx="3863">
                  <c:v>41027.277777777774</c:v>
                </c:pt>
                <c:pt idx="3864">
                  <c:v>41027.291666666577</c:v>
                </c:pt>
                <c:pt idx="3865">
                  <c:v>41027.305555555562</c:v>
                </c:pt>
                <c:pt idx="3866">
                  <c:v>41027.319444444496</c:v>
                </c:pt>
                <c:pt idx="3867">
                  <c:v>41027.333333333336</c:v>
                </c:pt>
                <c:pt idx="3868">
                  <c:v>41027.347222222219</c:v>
                </c:pt>
                <c:pt idx="3869">
                  <c:v>41027.361111111066</c:v>
                </c:pt>
                <c:pt idx="3870">
                  <c:v>41027.375</c:v>
                </c:pt>
                <c:pt idx="3871">
                  <c:v>41027.388888888956</c:v>
                </c:pt>
                <c:pt idx="3872">
                  <c:v>41027.402777777781</c:v>
                </c:pt>
                <c:pt idx="3873">
                  <c:v>41027.416666666664</c:v>
                </c:pt>
                <c:pt idx="3874">
                  <c:v>41027.430555555562</c:v>
                </c:pt>
                <c:pt idx="3875">
                  <c:v>41027.444444444496</c:v>
                </c:pt>
                <c:pt idx="3876">
                  <c:v>41027.458333333343</c:v>
                </c:pt>
                <c:pt idx="3877">
                  <c:v>41027.472222222219</c:v>
                </c:pt>
                <c:pt idx="3878">
                  <c:v>41027.486111111109</c:v>
                </c:pt>
                <c:pt idx="3879">
                  <c:v>41027.5</c:v>
                </c:pt>
                <c:pt idx="3880">
                  <c:v>41027.513888888891</c:v>
                </c:pt>
                <c:pt idx="3881">
                  <c:v>41027.527777777774</c:v>
                </c:pt>
                <c:pt idx="3882">
                  <c:v>41027.541666666613</c:v>
                </c:pt>
                <c:pt idx="3883">
                  <c:v>41027.555555555562</c:v>
                </c:pt>
                <c:pt idx="3884">
                  <c:v>41027.569444444445</c:v>
                </c:pt>
                <c:pt idx="3885">
                  <c:v>41027.583333333336</c:v>
                </c:pt>
                <c:pt idx="3886">
                  <c:v>41027.597222222204</c:v>
                </c:pt>
                <c:pt idx="3887">
                  <c:v>41027.611111111066</c:v>
                </c:pt>
                <c:pt idx="3888">
                  <c:v>41027.624999999993</c:v>
                </c:pt>
                <c:pt idx="3889">
                  <c:v>41027.638888888891</c:v>
                </c:pt>
                <c:pt idx="3890">
                  <c:v>41027.652777777781</c:v>
                </c:pt>
                <c:pt idx="3891">
                  <c:v>41027.666666666613</c:v>
                </c:pt>
                <c:pt idx="3892">
                  <c:v>41027.680555555562</c:v>
                </c:pt>
                <c:pt idx="3893">
                  <c:v>41027.694444444445</c:v>
                </c:pt>
                <c:pt idx="3894">
                  <c:v>41027.708333333336</c:v>
                </c:pt>
                <c:pt idx="3895">
                  <c:v>41027.722222222204</c:v>
                </c:pt>
                <c:pt idx="3896">
                  <c:v>41027.736111111066</c:v>
                </c:pt>
                <c:pt idx="3897">
                  <c:v>41027.75</c:v>
                </c:pt>
                <c:pt idx="3898">
                  <c:v>41027.763888888876</c:v>
                </c:pt>
                <c:pt idx="3899">
                  <c:v>41027.777777777774</c:v>
                </c:pt>
                <c:pt idx="3900">
                  <c:v>41027.791666666577</c:v>
                </c:pt>
                <c:pt idx="3901">
                  <c:v>41027.805555555562</c:v>
                </c:pt>
                <c:pt idx="3902">
                  <c:v>41027.819444444496</c:v>
                </c:pt>
                <c:pt idx="3903">
                  <c:v>41027.833333333336</c:v>
                </c:pt>
                <c:pt idx="3904">
                  <c:v>41027.847222222219</c:v>
                </c:pt>
                <c:pt idx="3905">
                  <c:v>41027.861111111066</c:v>
                </c:pt>
                <c:pt idx="3906">
                  <c:v>41027.875</c:v>
                </c:pt>
                <c:pt idx="3907">
                  <c:v>41027.888888888956</c:v>
                </c:pt>
                <c:pt idx="3908">
                  <c:v>41027.902777777781</c:v>
                </c:pt>
                <c:pt idx="3909">
                  <c:v>41027.916666666664</c:v>
                </c:pt>
                <c:pt idx="3910">
                  <c:v>41027.930555555562</c:v>
                </c:pt>
                <c:pt idx="3911">
                  <c:v>41027.944444444496</c:v>
                </c:pt>
                <c:pt idx="3912">
                  <c:v>41027.958333333343</c:v>
                </c:pt>
                <c:pt idx="3913">
                  <c:v>41027.972222222219</c:v>
                </c:pt>
                <c:pt idx="3914">
                  <c:v>41027.986111111109</c:v>
                </c:pt>
                <c:pt idx="3915">
                  <c:v>41028</c:v>
                </c:pt>
                <c:pt idx="3916">
                  <c:v>41028.013888888891</c:v>
                </c:pt>
                <c:pt idx="3917">
                  <c:v>41028.027777777774</c:v>
                </c:pt>
                <c:pt idx="3918">
                  <c:v>41028.041666666613</c:v>
                </c:pt>
                <c:pt idx="3919">
                  <c:v>41028.055555555562</c:v>
                </c:pt>
                <c:pt idx="3920">
                  <c:v>41028.069444444445</c:v>
                </c:pt>
                <c:pt idx="3921">
                  <c:v>41028.083333333336</c:v>
                </c:pt>
                <c:pt idx="3922">
                  <c:v>41028.097222222204</c:v>
                </c:pt>
                <c:pt idx="3923">
                  <c:v>41028.111111111066</c:v>
                </c:pt>
                <c:pt idx="3924">
                  <c:v>41028.124999999993</c:v>
                </c:pt>
                <c:pt idx="3925">
                  <c:v>41028.138888888891</c:v>
                </c:pt>
                <c:pt idx="3926">
                  <c:v>41028.152777777781</c:v>
                </c:pt>
                <c:pt idx="3927">
                  <c:v>41028.166666666613</c:v>
                </c:pt>
                <c:pt idx="3928">
                  <c:v>41028.180555555562</c:v>
                </c:pt>
                <c:pt idx="3929">
                  <c:v>41028.194444444445</c:v>
                </c:pt>
                <c:pt idx="3930">
                  <c:v>41028.208333333336</c:v>
                </c:pt>
                <c:pt idx="3931">
                  <c:v>41028.222222222204</c:v>
                </c:pt>
                <c:pt idx="3932">
                  <c:v>41028.236111111066</c:v>
                </c:pt>
                <c:pt idx="3933">
                  <c:v>41028.25</c:v>
                </c:pt>
                <c:pt idx="3934">
                  <c:v>41028.263888888876</c:v>
                </c:pt>
                <c:pt idx="3935">
                  <c:v>41028.277777777774</c:v>
                </c:pt>
                <c:pt idx="3936">
                  <c:v>41028.291666666577</c:v>
                </c:pt>
                <c:pt idx="3937">
                  <c:v>41028.305555555562</c:v>
                </c:pt>
                <c:pt idx="3938">
                  <c:v>41028.319444444496</c:v>
                </c:pt>
                <c:pt idx="3939">
                  <c:v>41028.333333333336</c:v>
                </c:pt>
                <c:pt idx="3940">
                  <c:v>41028.347222222219</c:v>
                </c:pt>
                <c:pt idx="3941">
                  <c:v>41028.361111111066</c:v>
                </c:pt>
                <c:pt idx="3942">
                  <c:v>41028.375</c:v>
                </c:pt>
                <c:pt idx="3943">
                  <c:v>41028.388888888956</c:v>
                </c:pt>
                <c:pt idx="3944">
                  <c:v>41028.402777777781</c:v>
                </c:pt>
                <c:pt idx="3945">
                  <c:v>41028.416666666664</c:v>
                </c:pt>
                <c:pt idx="3946">
                  <c:v>41028.430555555562</c:v>
                </c:pt>
                <c:pt idx="3947">
                  <c:v>41028.444444444496</c:v>
                </c:pt>
                <c:pt idx="3948">
                  <c:v>41028.458333333343</c:v>
                </c:pt>
                <c:pt idx="3949">
                  <c:v>41028.472222222219</c:v>
                </c:pt>
                <c:pt idx="3950">
                  <c:v>41028.486111111109</c:v>
                </c:pt>
                <c:pt idx="3951">
                  <c:v>41028.5</c:v>
                </c:pt>
                <c:pt idx="3952">
                  <c:v>41028.513888888891</c:v>
                </c:pt>
                <c:pt idx="3953">
                  <c:v>41028.527777777774</c:v>
                </c:pt>
                <c:pt idx="3954">
                  <c:v>41028.541666666613</c:v>
                </c:pt>
                <c:pt idx="3955">
                  <c:v>41028.555555555562</c:v>
                </c:pt>
                <c:pt idx="3956">
                  <c:v>41028.569444444445</c:v>
                </c:pt>
                <c:pt idx="3957">
                  <c:v>41028.583333333336</c:v>
                </c:pt>
                <c:pt idx="3958">
                  <c:v>41028.597222222204</c:v>
                </c:pt>
                <c:pt idx="3959">
                  <c:v>41028.611111111066</c:v>
                </c:pt>
                <c:pt idx="3960">
                  <c:v>41028.624999999993</c:v>
                </c:pt>
                <c:pt idx="3961">
                  <c:v>41028.638888888891</c:v>
                </c:pt>
                <c:pt idx="3962">
                  <c:v>41028.652777777781</c:v>
                </c:pt>
                <c:pt idx="3963">
                  <c:v>41028.666666666613</c:v>
                </c:pt>
                <c:pt idx="3964">
                  <c:v>41028.680555555562</c:v>
                </c:pt>
                <c:pt idx="3965">
                  <c:v>41028.694444444445</c:v>
                </c:pt>
                <c:pt idx="3966">
                  <c:v>41028.708333333336</c:v>
                </c:pt>
                <c:pt idx="3967">
                  <c:v>41028.722222222204</c:v>
                </c:pt>
                <c:pt idx="3968">
                  <c:v>41028.736111111066</c:v>
                </c:pt>
                <c:pt idx="3969">
                  <c:v>41028.75</c:v>
                </c:pt>
                <c:pt idx="3970">
                  <c:v>41028.763888888876</c:v>
                </c:pt>
                <c:pt idx="3971">
                  <c:v>41028.777777777774</c:v>
                </c:pt>
                <c:pt idx="3972">
                  <c:v>41028.791666666577</c:v>
                </c:pt>
                <c:pt idx="3973">
                  <c:v>41028.805555555562</c:v>
                </c:pt>
                <c:pt idx="3974">
                  <c:v>41028.819444444496</c:v>
                </c:pt>
                <c:pt idx="3975">
                  <c:v>41028.833333333336</c:v>
                </c:pt>
                <c:pt idx="3976">
                  <c:v>41028.847222222219</c:v>
                </c:pt>
                <c:pt idx="3977">
                  <c:v>41028.861111111066</c:v>
                </c:pt>
                <c:pt idx="3978">
                  <c:v>41028.875</c:v>
                </c:pt>
                <c:pt idx="3979">
                  <c:v>41028.888888888956</c:v>
                </c:pt>
                <c:pt idx="3980">
                  <c:v>41028.902777777781</c:v>
                </c:pt>
                <c:pt idx="3981">
                  <c:v>41028.916666666664</c:v>
                </c:pt>
                <c:pt idx="3982">
                  <c:v>41028.930555555562</c:v>
                </c:pt>
                <c:pt idx="3983">
                  <c:v>41028.944444444496</c:v>
                </c:pt>
                <c:pt idx="3984">
                  <c:v>41028.958333333343</c:v>
                </c:pt>
                <c:pt idx="3985">
                  <c:v>41028.972222222219</c:v>
                </c:pt>
                <c:pt idx="3986">
                  <c:v>41028.986111111109</c:v>
                </c:pt>
                <c:pt idx="3987">
                  <c:v>41029</c:v>
                </c:pt>
                <c:pt idx="3988">
                  <c:v>41029.013888888891</c:v>
                </c:pt>
                <c:pt idx="3989">
                  <c:v>41029.027777777774</c:v>
                </c:pt>
                <c:pt idx="3990">
                  <c:v>41029.041666666613</c:v>
                </c:pt>
                <c:pt idx="3991">
                  <c:v>41029.055555555562</c:v>
                </c:pt>
                <c:pt idx="3992">
                  <c:v>41029.069444444445</c:v>
                </c:pt>
                <c:pt idx="3993">
                  <c:v>41029.083333333336</c:v>
                </c:pt>
                <c:pt idx="3994">
                  <c:v>41029.097222222204</c:v>
                </c:pt>
                <c:pt idx="3995">
                  <c:v>41029.111111111066</c:v>
                </c:pt>
                <c:pt idx="3996">
                  <c:v>41029.124999999993</c:v>
                </c:pt>
                <c:pt idx="3997">
                  <c:v>41029.138888888891</c:v>
                </c:pt>
                <c:pt idx="3998">
                  <c:v>41029.152777777781</c:v>
                </c:pt>
                <c:pt idx="3999">
                  <c:v>41029.166666666613</c:v>
                </c:pt>
                <c:pt idx="4000">
                  <c:v>41029.180555555562</c:v>
                </c:pt>
                <c:pt idx="4001">
                  <c:v>41029.194444444445</c:v>
                </c:pt>
                <c:pt idx="4002">
                  <c:v>41029.208333333336</c:v>
                </c:pt>
                <c:pt idx="4003">
                  <c:v>41029.222222222204</c:v>
                </c:pt>
                <c:pt idx="4004">
                  <c:v>41029.236111111066</c:v>
                </c:pt>
                <c:pt idx="4005">
                  <c:v>41029.25</c:v>
                </c:pt>
                <c:pt idx="4006">
                  <c:v>41029.263888888876</c:v>
                </c:pt>
                <c:pt idx="4007">
                  <c:v>41029.277777777774</c:v>
                </c:pt>
                <c:pt idx="4008">
                  <c:v>41029.291666666577</c:v>
                </c:pt>
                <c:pt idx="4009">
                  <c:v>41029.305555555562</c:v>
                </c:pt>
                <c:pt idx="4010">
                  <c:v>41029.319444444496</c:v>
                </c:pt>
                <c:pt idx="4011">
                  <c:v>41029.333333333336</c:v>
                </c:pt>
                <c:pt idx="4012">
                  <c:v>41029.347222222219</c:v>
                </c:pt>
                <c:pt idx="4013">
                  <c:v>41029.361111111066</c:v>
                </c:pt>
                <c:pt idx="4014">
                  <c:v>41029.375</c:v>
                </c:pt>
                <c:pt idx="4015">
                  <c:v>41029.388888888956</c:v>
                </c:pt>
                <c:pt idx="4016">
                  <c:v>41029.402777777781</c:v>
                </c:pt>
                <c:pt idx="4017">
                  <c:v>41029.416666666664</c:v>
                </c:pt>
                <c:pt idx="4018">
                  <c:v>41029.430555555562</c:v>
                </c:pt>
                <c:pt idx="4019">
                  <c:v>41029.444444444496</c:v>
                </c:pt>
                <c:pt idx="4020">
                  <c:v>41029.458333333343</c:v>
                </c:pt>
                <c:pt idx="4021">
                  <c:v>41029.472222222219</c:v>
                </c:pt>
                <c:pt idx="4022">
                  <c:v>41029.486111111109</c:v>
                </c:pt>
                <c:pt idx="4023">
                  <c:v>41029.5</c:v>
                </c:pt>
                <c:pt idx="4024">
                  <c:v>41029.513888888891</c:v>
                </c:pt>
                <c:pt idx="4025">
                  <c:v>41029.527777777774</c:v>
                </c:pt>
                <c:pt idx="4026">
                  <c:v>41029.541666666613</c:v>
                </c:pt>
                <c:pt idx="4027">
                  <c:v>41029.555555555562</c:v>
                </c:pt>
                <c:pt idx="4028">
                  <c:v>41029.569444444445</c:v>
                </c:pt>
                <c:pt idx="4029">
                  <c:v>41029.583333333336</c:v>
                </c:pt>
                <c:pt idx="4030">
                  <c:v>41029.597222222204</c:v>
                </c:pt>
                <c:pt idx="4031">
                  <c:v>41029.611111111066</c:v>
                </c:pt>
                <c:pt idx="4032">
                  <c:v>41029.624999999993</c:v>
                </c:pt>
                <c:pt idx="4033">
                  <c:v>41029.638888888891</c:v>
                </c:pt>
                <c:pt idx="4034">
                  <c:v>41029.652777777781</c:v>
                </c:pt>
                <c:pt idx="4035">
                  <c:v>41029.666666666613</c:v>
                </c:pt>
                <c:pt idx="4036">
                  <c:v>41029.680555555562</c:v>
                </c:pt>
                <c:pt idx="4037">
                  <c:v>41029.694444444445</c:v>
                </c:pt>
                <c:pt idx="4038">
                  <c:v>41029.708333333336</c:v>
                </c:pt>
                <c:pt idx="4039">
                  <c:v>41029.722222222204</c:v>
                </c:pt>
                <c:pt idx="4040">
                  <c:v>41029.736111111066</c:v>
                </c:pt>
                <c:pt idx="4041">
                  <c:v>41029.75</c:v>
                </c:pt>
                <c:pt idx="4042">
                  <c:v>41029.763888888876</c:v>
                </c:pt>
                <c:pt idx="4043">
                  <c:v>41029.777777777774</c:v>
                </c:pt>
                <c:pt idx="4044">
                  <c:v>41029.791666666577</c:v>
                </c:pt>
                <c:pt idx="4045">
                  <c:v>41029.805555555562</c:v>
                </c:pt>
                <c:pt idx="4046">
                  <c:v>41029.819444444496</c:v>
                </c:pt>
                <c:pt idx="4047">
                  <c:v>41029.833333333336</c:v>
                </c:pt>
                <c:pt idx="4048">
                  <c:v>41029.847222222219</c:v>
                </c:pt>
                <c:pt idx="4049">
                  <c:v>41029.861111111066</c:v>
                </c:pt>
                <c:pt idx="4050">
                  <c:v>41029.875</c:v>
                </c:pt>
                <c:pt idx="4051">
                  <c:v>41029.888888888956</c:v>
                </c:pt>
                <c:pt idx="4052">
                  <c:v>41029.902777777781</c:v>
                </c:pt>
                <c:pt idx="4053">
                  <c:v>41029.916666666664</c:v>
                </c:pt>
                <c:pt idx="4054">
                  <c:v>41029.930555555562</c:v>
                </c:pt>
                <c:pt idx="4055">
                  <c:v>41029.944444444496</c:v>
                </c:pt>
                <c:pt idx="4056">
                  <c:v>41029.958333333343</c:v>
                </c:pt>
                <c:pt idx="4057">
                  <c:v>41029.972222222219</c:v>
                </c:pt>
                <c:pt idx="4058">
                  <c:v>41029.986111111109</c:v>
                </c:pt>
                <c:pt idx="4059">
                  <c:v>41030</c:v>
                </c:pt>
                <c:pt idx="4060">
                  <c:v>41030.013888888891</c:v>
                </c:pt>
                <c:pt idx="4061">
                  <c:v>41030.027777777774</c:v>
                </c:pt>
                <c:pt idx="4062">
                  <c:v>41030.041666666613</c:v>
                </c:pt>
                <c:pt idx="4063">
                  <c:v>41030.055555555562</c:v>
                </c:pt>
                <c:pt idx="4064">
                  <c:v>41030.069444444445</c:v>
                </c:pt>
                <c:pt idx="4065">
                  <c:v>41030.083333333336</c:v>
                </c:pt>
                <c:pt idx="4066">
                  <c:v>41030.097222222204</c:v>
                </c:pt>
                <c:pt idx="4067">
                  <c:v>41030.111111111066</c:v>
                </c:pt>
                <c:pt idx="4068">
                  <c:v>41030.124999999993</c:v>
                </c:pt>
                <c:pt idx="4069">
                  <c:v>41030.138888888891</c:v>
                </c:pt>
                <c:pt idx="4070">
                  <c:v>41030.152777777781</c:v>
                </c:pt>
                <c:pt idx="4071">
                  <c:v>41030.166666666613</c:v>
                </c:pt>
                <c:pt idx="4072">
                  <c:v>41030.180555555562</c:v>
                </c:pt>
                <c:pt idx="4073">
                  <c:v>41030.194444444445</c:v>
                </c:pt>
                <c:pt idx="4074">
                  <c:v>41030.208333333336</c:v>
                </c:pt>
                <c:pt idx="4075">
                  <c:v>41030.222222222204</c:v>
                </c:pt>
                <c:pt idx="4076">
                  <c:v>41030.236111111066</c:v>
                </c:pt>
                <c:pt idx="4077">
                  <c:v>41030.25</c:v>
                </c:pt>
                <c:pt idx="4078">
                  <c:v>41030.263888888876</c:v>
                </c:pt>
                <c:pt idx="4079">
                  <c:v>41030.277777777774</c:v>
                </c:pt>
                <c:pt idx="4080">
                  <c:v>41030.291666666577</c:v>
                </c:pt>
                <c:pt idx="4081">
                  <c:v>41030.305555555562</c:v>
                </c:pt>
                <c:pt idx="4082">
                  <c:v>41030.319444444496</c:v>
                </c:pt>
                <c:pt idx="4083">
                  <c:v>41030.333333333336</c:v>
                </c:pt>
                <c:pt idx="4084">
                  <c:v>41030.347222222219</c:v>
                </c:pt>
                <c:pt idx="4085">
                  <c:v>41030.361111111066</c:v>
                </c:pt>
                <c:pt idx="4086">
                  <c:v>41030.375</c:v>
                </c:pt>
                <c:pt idx="4087">
                  <c:v>41030.388888888956</c:v>
                </c:pt>
                <c:pt idx="4088">
                  <c:v>41030.402777777781</c:v>
                </c:pt>
                <c:pt idx="4089">
                  <c:v>41030.416666666664</c:v>
                </c:pt>
                <c:pt idx="4090">
                  <c:v>41030.430555555562</c:v>
                </c:pt>
                <c:pt idx="4091">
                  <c:v>41030.444444444496</c:v>
                </c:pt>
                <c:pt idx="4092">
                  <c:v>41030.458333333343</c:v>
                </c:pt>
                <c:pt idx="4093">
                  <c:v>41030.472222222219</c:v>
                </c:pt>
                <c:pt idx="4094">
                  <c:v>41030.486111111109</c:v>
                </c:pt>
                <c:pt idx="4095">
                  <c:v>41030.5</c:v>
                </c:pt>
                <c:pt idx="4096">
                  <c:v>41030.513888888891</c:v>
                </c:pt>
                <c:pt idx="4097">
                  <c:v>41030.527777777774</c:v>
                </c:pt>
                <c:pt idx="4098">
                  <c:v>41030.541666666613</c:v>
                </c:pt>
                <c:pt idx="4099">
                  <c:v>41030.555555555562</c:v>
                </c:pt>
                <c:pt idx="4100">
                  <c:v>41030.569444444445</c:v>
                </c:pt>
                <c:pt idx="4101">
                  <c:v>41030.583333333336</c:v>
                </c:pt>
                <c:pt idx="4102">
                  <c:v>41030.597222222204</c:v>
                </c:pt>
                <c:pt idx="4103">
                  <c:v>41030.611111111066</c:v>
                </c:pt>
                <c:pt idx="4104">
                  <c:v>41030.624999999993</c:v>
                </c:pt>
                <c:pt idx="4105">
                  <c:v>41030.638888888891</c:v>
                </c:pt>
                <c:pt idx="4106">
                  <c:v>41030.652777777781</c:v>
                </c:pt>
                <c:pt idx="4107">
                  <c:v>41030.666666666613</c:v>
                </c:pt>
                <c:pt idx="4108">
                  <c:v>41030.680555555562</c:v>
                </c:pt>
                <c:pt idx="4109">
                  <c:v>41030.694444444445</c:v>
                </c:pt>
                <c:pt idx="4110">
                  <c:v>41030.708333333336</c:v>
                </c:pt>
                <c:pt idx="4111">
                  <c:v>41030.722222222204</c:v>
                </c:pt>
                <c:pt idx="4112">
                  <c:v>41030.736111111066</c:v>
                </c:pt>
                <c:pt idx="4113">
                  <c:v>41030.75</c:v>
                </c:pt>
                <c:pt idx="4114">
                  <c:v>41030.763888888876</c:v>
                </c:pt>
                <c:pt idx="4115">
                  <c:v>41030.777777777774</c:v>
                </c:pt>
                <c:pt idx="4116">
                  <c:v>41030.791666666577</c:v>
                </c:pt>
                <c:pt idx="4117">
                  <c:v>41030.805555555562</c:v>
                </c:pt>
                <c:pt idx="4118">
                  <c:v>41030.819444444496</c:v>
                </c:pt>
                <c:pt idx="4119">
                  <c:v>41030.833333333336</c:v>
                </c:pt>
                <c:pt idx="4120">
                  <c:v>41030.847222222219</c:v>
                </c:pt>
                <c:pt idx="4121">
                  <c:v>41030.861111111066</c:v>
                </c:pt>
                <c:pt idx="4122">
                  <c:v>41030.875</c:v>
                </c:pt>
                <c:pt idx="4123">
                  <c:v>41030.888888888956</c:v>
                </c:pt>
                <c:pt idx="4124">
                  <c:v>41030.902777777781</c:v>
                </c:pt>
                <c:pt idx="4125">
                  <c:v>41030.916666666664</c:v>
                </c:pt>
                <c:pt idx="4126">
                  <c:v>41030.930555555562</c:v>
                </c:pt>
                <c:pt idx="4127">
                  <c:v>41030.944444444496</c:v>
                </c:pt>
                <c:pt idx="4128">
                  <c:v>41030.958333333343</c:v>
                </c:pt>
                <c:pt idx="4129">
                  <c:v>41030.972222222219</c:v>
                </c:pt>
                <c:pt idx="4130">
                  <c:v>41030.986111111109</c:v>
                </c:pt>
                <c:pt idx="4131">
                  <c:v>41031</c:v>
                </c:pt>
                <c:pt idx="4132">
                  <c:v>41031.013888888891</c:v>
                </c:pt>
                <c:pt idx="4133">
                  <c:v>41031.027777777774</c:v>
                </c:pt>
                <c:pt idx="4134">
                  <c:v>41031.041666666613</c:v>
                </c:pt>
                <c:pt idx="4135">
                  <c:v>41031.055555555562</c:v>
                </c:pt>
                <c:pt idx="4136">
                  <c:v>41031.069444444445</c:v>
                </c:pt>
                <c:pt idx="4137">
                  <c:v>41031.083333333336</c:v>
                </c:pt>
                <c:pt idx="4138">
                  <c:v>41031.097222222204</c:v>
                </c:pt>
                <c:pt idx="4139">
                  <c:v>41031.111111111066</c:v>
                </c:pt>
                <c:pt idx="4140">
                  <c:v>41031.124999999993</c:v>
                </c:pt>
                <c:pt idx="4141">
                  <c:v>41031.138888888891</c:v>
                </c:pt>
                <c:pt idx="4142">
                  <c:v>41031.152777777781</c:v>
                </c:pt>
                <c:pt idx="4143">
                  <c:v>41031.166666666613</c:v>
                </c:pt>
                <c:pt idx="4144">
                  <c:v>41031.180555555562</c:v>
                </c:pt>
                <c:pt idx="4145">
                  <c:v>41031.194444444445</c:v>
                </c:pt>
                <c:pt idx="4146">
                  <c:v>41031.208333333336</c:v>
                </c:pt>
                <c:pt idx="4147">
                  <c:v>41031.222222222204</c:v>
                </c:pt>
                <c:pt idx="4148">
                  <c:v>41031.236111111066</c:v>
                </c:pt>
                <c:pt idx="4149">
                  <c:v>41031.25</c:v>
                </c:pt>
                <c:pt idx="4150">
                  <c:v>41031.263888888876</c:v>
                </c:pt>
                <c:pt idx="4151">
                  <c:v>41031.277777777774</c:v>
                </c:pt>
                <c:pt idx="4152">
                  <c:v>41031.291666666577</c:v>
                </c:pt>
                <c:pt idx="4153">
                  <c:v>41031.305555555562</c:v>
                </c:pt>
                <c:pt idx="4154">
                  <c:v>41031.319444444496</c:v>
                </c:pt>
                <c:pt idx="4155">
                  <c:v>41031.333333333336</c:v>
                </c:pt>
                <c:pt idx="4156">
                  <c:v>41031.347222222219</c:v>
                </c:pt>
                <c:pt idx="4157">
                  <c:v>41031.361111111066</c:v>
                </c:pt>
                <c:pt idx="4158">
                  <c:v>41031.375</c:v>
                </c:pt>
                <c:pt idx="4159">
                  <c:v>41031.388888888956</c:v>
                </c:pt>
                <c:pt idx="4160">
                  <c:v>41031.402777777781</c:v>
                </c:pt>
                <c:pt idx="4161">
                  <c:v>41031.416666666664</c:v>
                </c:pt>
                <c:pt idx="4162">
                  <c:v>41031.430555555562</c:v>
                </c:pt>
                <c:pt idx="4163">
                  <c:v>41031.444444444496</c:v>
                </c:pt>
                <c:pt idx="4164">
                  <c:v>41031.458333333343</c:v>
                </c:pt>
                <c:pt idx="4165">
                  <c:v>41031.472222222219</c:v>
                </c:pt>
                <c:pt idx="4166">
                  <c:v>41031.486111111109</c:v>
                </c:pt>
                <c:pt idx="4167">
                  <c:v>41031.5</c:v>
                </c:pt>
                <c:pt idx="4168">
                  <c:v>41031.513888888891</c:v>
                </c:pt>
                <c:pt idx="4169">
                  <c:v>41031.527777777774</c:v>
                </c:pt>
                <c:pt idx="4170">
                  <c:v>41031.541666666613</c:v>
                </c:pt>
                <c:pt idx="4171">
                  <c:v>41031.555555555562</c:v>
                </c:pt>
                <c:pt idx="4172">
                  <c:v>41031.569444444445</c:v>
                </c:pt>
                <c:pt idx="4173">
                  <c:v>41031.583333333336</c:v>
                </c:pt>
                <c:pt idx="4174">
                  <c:v>41031.597222222204</c:v>
                </c:pt>
                <c:pt idx="4175">
                  <c:v>41031.611111111066</c:v>
                </c:pt>
                <c:pt idx="4176">
                  <c:v>41031.624999999993</c:v>
                </c:pt>
                <c:pt idx="4177">
                  <c:v>41031.638888888891</c:v>
                </c:pt>
                <c:pt idx="4178">
                  <c:v>41031.652777777781</c:v>
                </c:pt>
                <c:pt idx="4179">
                  <c:v>41031.666666666613</c:v>
                </c:pt>
                <c:pt idx="4180">
                  <c:v>41031.680555555562</c:v>
                </c:pt>
                <c:pt idx="4181">
                  <c:v>41031.694444444445</c:v>
                </c:pt>
                <c:pt idx="4182">
                  <c:v>41031.708333333336</c:v>
                </c:pt>
                <c:pt idx="4183">
                  <c:v>41031.722222222204</c:v>
                </c:pt>
                <c:pt idx="4184">
                  <c:v>41031.736111111066</c:v>
                </c:pt>
                <c:pt idx="4185">
                  <c:v>41031.75</c:v>
                </c:pt>
                <c:pt idx="4186">
                  <c:v>41031.763888888876</c:v>
                </c:pt>
                <c:pt idx="4187">
                  <c:v>41031.777777777774</c:v>
                </c:pt>
                <c:pt idx="4188">
                  <c:v>41031.791666666577</c:v>
                </c:pt>
                <c:pt idx="4189">
                  <c:v>41031.805555555562</c:v>
                </c:pt>
                <c:pt idx="4190">
                  <c:v>41031.819444444496</c:v>
                </c:pt>
                <c:pt idx="4191">
                  <c:v>41031.833333333336</c:v>
                </c:pt>
                <c:pt idx="4192">
                  <c:v>41031.847222222219</c:v>
                </c:pt>
                <c:pt idx="4193">
                  <c:v>41031.861111111066</c:v>
                </c:pt>
                <c:pt idx="4194">
                  <c:v>41031.875</c:v>
                </c:pt>
                <c:pt idx="4195">
                  <c:v>41031.888888888956</c:v>
                </c:pt>
                <c:pt idx="4196">
                  <c:v>41031.902777777781</c:v>
                </c:pt>
                <c:pt idx="4197">
                  <c:v>41031.916666666664</c:v>
                </c:pt>
                <c:pt idx="4198">
                  <c:v>41031.930555555562</c:v>
                </c:pt>
                <c:pt idx="4199">
                  <c:v>41031.944444444496</c:v>
                </c:pt>
                <c:pt idx="4200">
                  <c:v>41031.958333333343</c:v>
                </c:pt>
                <c:pt idx="4201">
                  <c:v>41031.972222222219</c:v>
                </c:pt>
                <c:pt idx="4202">
                  <c:v>41031.986111111109</c:v>
                </c:pt>
                <c:pt idx="4203">
                  <c:v>41032</c:v>
                </c:pt>
                <c:pt idx="4204">
                  <c:v>41032.013888888891</c:v>
                </c:pt>
                <c:pt idx="4205">
                  <c:v>41032.027777777774</c:v>
                </c:pt>
                <c:pt idx="4206">
                  <c:v>41032.041666666613</c:v>
                </c:pt>
                <c:pt idx="4207">
                  <c:v>41032.055555555562</c:v>
                </c:pt>
                <c:pt idx="4208">
                  <c:v>41032.069444444445</c:v>
                </c:pt>
                <c:pt idx="4209">
                  <c:v>41032.083333333336</c:v>
                </c:pt>
                <c:pt idx="4210">
                  <c:v>41032.097222222204</c:v>
                </c:pt>
                <c:pt idx="4211">
                  <c:v>41032.111111111066</c:v>
                </c:pt>
                <c:pt idx="4212">
                  <c:v>41032.124999999993</c:v>
                </c:pt>
                <c:pt idx="4213">
                  <c:v>41032.138888888891</c:v>
                </c:pt>
                <c:pt idx="4214">
                  <c:v>41032.152777777781</c:v>
                </c:pt>
                <c:pt idx="4215">
                  <c:v>41032.166666666613</c:v>
                </c:pt>
                <c:pt idx="4216">
                  <c:v>41032.180555555562</c:v>
                </c:pt>
                <c:pt idx="4217">
                  <c:v>41032.194444444445</c:v>
                </c:pt>
                <c:pt idx="4218">
                  <c:v>41032.208333333336</c:v>
                </c:pt>
                <c:pt idx="4219">
                  <c:v>41032.222222222204</c:v>
                </c:pt>
                <c:pt idx="4220">
                  <c:v>41032.236111111066</c:v>
                </c:pt>
                <c:pt idx="4221">
                  <c:v>41032.25</c:v>
                </c:pt>
                <c:pt idx="4222">
                  <c:v>41032.263888888876</c:v>
                </c:pt>
                <c:pt idx="4223">
                  <c:v>41032.277777777774</c:v>
                </c:pt>
                <c:pt idx="4224">
                  <c:v>41032.291666666577</c:v>
                </c:pt>
                <c:pt idx="4225">
                  <c:v>41032.305555555562</c:v>
                </c:pt>
                <c:pt idx="4226">
                  <c:v>41032.319444444496</c:v>
                </c:pt>
                <c:pt idx="4227">
                  <c:v>41032.333333333336</c:v>
                </c:pt>
                <c:pt idx="4228">
                  <c:v>41032.347222222219</c:v>
                </c:pt>
                <c:pt idx="4229">
                  <c:v>41032.361111111066</c:v>
                </c:pt>
                <c:pt idx="4230">
                  <c:v>41032.375</c:v>
                </c:pt>
                <c:pt idx="4231">
                  <c:v>41032.388888888956</c:v>
                </c:pt>
                <c:pt idx="4232">
                  <c:v>41032.402777777781</c:v>
                </c:pt>
                <c:pt idx="4233">
                  <c:v>41032.416666666664</c:v>
                </c:pt>
                <c:pt idx="4234">
                  <c:v>41032.430555555562</c:v>
                </c:pt>
                <c:pt idx="4235">
                  <c:v>41032.444444444496</c:v>
                </c:pt>
                <c:pt idx="4236">
                  <c:v>41032.458333333343</c:v>
                </c:pt>
                <c:pt idx="4237">
                  <c:v>41032.472222222219</c:v>
                </c:pt>
                <c:pt idx="4238">
                  <c:v>41032.486111111109</c:v>
                </c:pt>
                <c:pt idx="4239">
                  <c:v>41032.5</c:v>
                </c:pt>
                <c:pt idx="4240">
                  <c:v>41032.513888888891</c:v>
                </c:pt>
                <c:pt idx="4241">
                  <c:v>41032.527777777774</c:v>
                </c:pt>
                <c:pt idx="4242">
                  <c:v>41032.541666666613</c:v>
                </c:pt>
                <c:pt idx="4243">
                  <c:v>41032.555555555562</c:v>
                </c:pt>
                <c:pt idx="4244">
                  <c:v>41032.569444444445</c:v>
                </c:pt>
                <c:pt idx="4245">
                  <c:v>41032.583333333336</c:v>
                </c:pt>
                <c:pt idx="4246">
                  <c:v>41032.597222222204</c:v>
                </c:pt>
                <c:pt idx="4247">
                  <c:v>41032.611111111066</c:v>
                </c:pt>
                <c:pt idx="4248">
                  <c:v>41032.624999999993</c:v>
                </c:pt>
                <c:pt idx="4249">
                  <c:v>41032.638888888891</c:v>
                </c:pt>
                <c:pt idx="4250">
                  <c:v>41032.652777777781</c:v>
                </c:pt>
                <c:pt idx="4251">
                  <c:v>41032.666666666613</c:v>
                </c:pt>
                <c:pt idx="4252">
                  <c:v>41032.680555555562</c:v>
                </c:pt>
                <c:pt idx="4253">
                  <c:v>41032.694444444445</c:v>
                </c:pt>
                <c:pt idx="4254">
                  <c:v>41032.708333333336</c:v>
                </c:pt>
                <c:pt idx="4255">
                  <c:v>41032.722222222204</c:v>
                </c:pt>
                <c:pt idx="4256">
                  <c:v>41032.736111111066</c:v>
                </c:pt>
                <c:pt idx="4257">
                  <c:v>41032.75</c:v>
                </c:pt>
                <c:pt idx="4258">
                  <c:v>41032.763888888876</c:v>
                </c:pt>
                <c:pt idx="4259">
                  <c:v>41032.777777777774</c:v>
                </c:pt>
                <c:pt idx="4260">
                  <c:v>41032.791666666577</c:v>
                </c:pt>
                <c:pt idx="4261">
                  <c:v>41032.805555555562</c:v>
                </c:pt>
                <c:pt idx="4262">
                  <c:v>41032.819444444496</c:v>
                </c:pt>
                <c:pt idx="4263">
                  <c:v>41032.833333333336</c:v>
                </c:pt>
                <c:pt idx="4264">
                  <c:v>41032.847222222219</c:v>
                </c:pt>
                <c:pt idx="4265">
                  <c:v>41032.861111111066</c:v>
                </c:pt>
                <c:pt idx="4266">
                  <c:v>41032.875</c:v>
                </c:pt>
                <c:pt idx="4267">
                  <c:v>41032.888888888956</c:v>
                </c:pt>
                <c:pt idx="4268">
                  <c:v>41032.902777777781</c:v>
                </c:pt>
                <c:pt idx="4269">
                  <c:v>41032.916666666664</c:v>
                </c:pt>
                <c:pt idx="4270">
                  <c:v>41032.930555555562</c:v>
                </c:pt>
                <c:pt idx="4271">
                  <c:v>41032.944444444496</c:v>
                </c:pt>
                <c:pt idx="4272">
                  <c:v>41032.958333333343</c:v>
                </c:pt>
                <c:pt idx="4273">
                  <c:v>41032.972222222219</c:v>
                </c:pt>
                <c:pt idx="4274">
                  <c:v>41032.986111111109</c:v>
                </c:pt>
                <c:pt idx="4275">
                  <c:v>41033</c:v>
                </c:pt>
                <c:pt idx="4276">
                  <c:v>41033.013888888891</c:v>
                </c:pt>
                <c:pt idx="4277">
                  <c:v>41033.027777777774</c:v>
                </c:pt>
                <c:pt idx="4278">
                  <c:v>41033.041666666613</c:v>
                </c:pt>
                <c:pt idx="4279">
                  <c:v>41033.055555555562</c:v>
                </c:pt>
                <c:pt idx="4280">
                  <c:v>41033.069444444445</c:v>
                </c:pt>
                <c:pt idx="4281">
                  <c:v>41033.083333333336</c:v>
                </c:pt>
                <c:pt idx="4282">
                  <c:v>41033.097222222204</c:v>
                </c:pt>
                <c:pt idx="4283">
                  <c:v>41033.111111111066</c:v>
                </c:pt>
                <c:pt idx="4284">
                  <c:v>41033.124999999993</c:v>
                </c:pt>
                <c:pt idx="4285">
                  <c:v>41033.138888888891</c:v>
                </c:pt>
                <c:pt idx="4286">
                  <c:v>41033.152777777781</c:v>
                </c:pt>
                <c:pt idx="4287">
                  <c:v>41033.166666666613</c:v>
                </c:pt>
                <c:pt idx="4288">
                  <c:v>41033.180555555562</c:v>
                </c:pt>
                <c:pt idx="4289">
                  <c:v>41033.194444444445</c:v>
                </c:pt>
                <c:pt idx="4290">
                  <c:v>41033.208333333336</c:v>
                </c:pt>
                <c:pt idx="4291">
                  <c:v>41033.222222222204</c:v>
                </c:pt>
                <c:pt idx="4292">
                  <c:v>41033.236111111066</c:v>
                </c:pt>
                <c:pt idx="4293">
                  <c:v>41033.25</c:v>
                </c:pt>
                <c:pt idx="4294">
                  <c:v>41033.263888888876</c:v>
                </c:pt>
                <c:pt idx="4295">
                  <c:v>41033.277777777774</c:v>
                </c:pt>
                <c:pt idx="4296">
                  <c:v>41033.291666666577</c:v>
                </c:pt>
                <c:pt idx="4297">
                  <c:v>41033.305555555562</c:v>
                </c:pt>
                <c:pt idx="4298">
                  <c:v>41033.319444444496</c:v>
                </c:pt>
                <c:pt idx="4299">
                  <c:v>41033.333333333336</c:v>
                </c:pt>
                <c:pt idx="4300">
                  <c:v>41033.347222222219</c:v>
                </c:pt>
                <c:pt idx="4301">
                  <c:v>41033.361111111066</c:v>
                </c:pt>
                <c:pt idx="4302">
                  <c:v>41033.375</c:v>
                </c:pt>
                <c:pt idx="4303">
                  <c:v>41033.388888888956</c:v>
                </c:pt>
                <c:pt idx="4304">
                  <c:v>41033.402777777781</c:v>
                </c:pt>
                <c:pt idx="4305">
                  <c:v>41033.416666666664</c:v>
                </c:pt>
                <c:pt idx="4306">
                  <c:v>41033.430555555562</c:v>
                </c:pt>
                <c:pt idx="4307">
                  <c:v>41033.444444444496</c:v>
                </c:pt>
                <c:pt idx="4308">
                  <c:v>41033.458333333343</c:v>
                </c:pt>
                <c:pt idx="4309">
                  <c:v>41033.472222222219</c:v>
                </c:pt>
                <c:pt idx="4310">
                  <c:v>41033.486111111109</c:v>
                </c:pt>
                <c:pt idx="4311">
                  <c:v>41033.5</c:v>
                </c:pt>
                <c:pt idx="4312">
                  <c:v>41033.513888888891</c:v>
                </c:pt>
                <c:pt idx="4313">
                  <c:v>41033.527777777774</c:v>
                </c:pt>
                <c:pt idx="4314">
                  <c:v>41033.541666666613</c:v>
                </c:pt>
                <c:pt idx="4315">
                  <c:v>41033.555555555562</c:v>
                </c:pt>
                <c:pt idx="4316">
                  <c:v>41033.569444444445</c:v>
                </c:pt>
                <c:pt idx="4317">
                  <c:v>41033.583333333336</c:v>
                </c:pt>
                <c:pt idx="4318">
                  <c:v>41033.597222222204</c:v>
                </c:pt>
                <c:pt idx="4319">
                  <c:v>41033.611111111066</c:v>
                </c:pt>
                <c:pt idx="4320">
                  <c:v>41033.624999999993</c:v>
                </c:pt>
                <c:pt idx="4321">
                  <c:v>41033.638888888891</c:v>
                </c:pt>
                <c:pt idx="4322">
                  <c:v>41033.652777777781</c:v>
                </c:pt>
                <c:pt idx="4323">
                  <c:v>41033.666666666613</c:v>
                </c:pt>
                <c:pt idx="4324">
                  <c:v>41033.680555555562</c:v>
                </c:pt>
                <c:pt idx="4325">
                  <c:v>41033.694444444445</c:v>
                </c:pt>
                <c:pt idx="4326">
                  <c:v>41033.708333333336</c:v>
                </c:pt>
                <c:pt idx="4327">
                  <c:v>41033.722222222204</c:v>
                </c:pt>
                <c:pt idx="4328">
                  <c:v>41033.736111111066</c:v>
                </c:pt>
                <c:pt idx="4329">
                  <c:v>41033.75</c:v>
                </c:pt>
                <c:pt idx="4330">
                  <c:v>41033.763888888876</c:v>
                </c:pt>
                <c:pt idx="4331">
                  <c:v>41033.777777777774</c:v>
                </c:pt>
                <c:pt idx="4332">
                  <c:v>41033.791666666577</c:v>
                </c:pt>
                <c:pt idx="4333">
                  <c:v>41033.805555555562</c:v>
                </c:pt>
                <c:pt idx="4334">
                  <c:v>41033.819444444496</c:v>
                </c:pt>
                <c:pt idx="4335">
                  <c:v>41033.833333333336</c:v>
                </c:pt>
                <c:pt idx="4336">
                  <c:v>41033.847222222219</c:v>
                </c:pt>
                <c:pt idx="4337">
                  <c:v>41033.861111111066</c:v>
                </c:pt>
                <c:pt idx="4338">
                  <c:v>41033.875</c:v>
                </c:pt>
                <c:pt idx="4339">
                  <c:v>41033.888888888956</c:v>
                </c:pt>
                <c:pt idx="4340">
                  <c:v>41033.902777777781</c:v>
                </c:pt>
                <c:pt idx="4341">
                  <c:v>41033.916666666664</c:v>
                </c:pt>
                <c:pt idx="4342">
                  <c:v>41033.930555555562</c:v>
                </c:pt>
                <c:pt idx="4343">
                  <c:v>41033.944444444496</c:v>
                </c:pt>
                <c:pt idx="4344">
                  <c:v>41033.958333333343</c:v>
                </c:pt>
                <c:pt idx="4345">
                  <c:v>41033.972222222219</c:v>
                </c:pt>
                <c:pt idx="4346">
                  <c:v>41033.986111111109</c:v>
                </c:pt>
                <c:pt idx="4347">
                  <c:v>41034</c:v>
                </c:pt>
                <c:pt idx="4348">
                  <c:v>41034.013888888891</c:v>
                </c:pt>
                <c:pt idx="4349">
                  <c:v>41034.027777777774</c:v>
                </c:pt>
                <c:pt idx="4350">
                  <c:v>41034.041666666613</c:v>
                </c:pt>
                <c:pt idx="4351">
                  <c:v>41034.055555555562</c:v>
                </c:pt>
                <c:pt idx="4352">
                  <c:v>41034.069444444445</c:v>
                </c:pt>
                <c:pt idx="4353">
                  <c:v>41034.083333333336</c:v>
                </c:pt>
                <c:pt idx="4354">
                  <c:v>41034.097222222204</c:v>
                </c:pt>
                <c:pt idx="4355">
                  <c:v>41034.111111111066</c:v>
                </c:pt>
                <c:pt idx="4356">
                  <c:v>41034.124999999993</c:v>
                </c:pt>
                <c:pt idx="4357">
                  <c:v>41034.138888888891</c:v>
                </c:pt>
                <c:pt idx="4358">
                  <c:v>41034.152777777781</c:v>
                </c:pt>
                <c:pt idx="4359">
                  <c:v>41034.166666666613</c:v>
                </c:pt>
                <c:pt idx="4360">
                  <c:v>41034.180555555562</c:v>
                </c:pt>
                <c:pt idx="4361">
                  <c:v>41034.194444444445</c:v>
                </c:pt>
                <c:pt idx="4362">
                  <c:v>41034.208333333336</c:v>
                </c:pt>
                <c:pt idx="4363">
                  <c:v>41034.222222222204</c:v>
                </c:pt>
                <c:pt idx="4364">
                  <c:v>41034.236111111066</c:v>
                </c:pt>
                <c:pt idx="4365">
                  <c:v>41034.25</c:v>
                </c:pt>
                <c:pt idx="4366">
                  <c:v>41034.263888888876</c:v>
                </c:pt>
                <c:pt idx="4367">
                  <c:v>41034.277777777774</c:v>
                </c:pt>
                <c:pt idx="4368">
                  <c:v>41034.291666666577</c:v>
                </c:pt>
                <c:pt idx="4369">
                  <c:v>41034.305555555562</c:v>
                </c:pt>
                <c:pt idx="4370">
                  <c:v>41034.319444444496</c:v>
                </c:pt>
                <c:pt idx="4371">
                  <c:v>41034.333333333336</c:v>
                </c:pt>
                <c:pt idx="4372">
                  <c:v>41034.347222222219</c:v>
                </c:pt>
                <c:pt idx="4373">
                  <c:v>41034.361111111066</c:v>
                </c:pt>
                <c:pt idx="4374">
                  <c:v>41034.375</c:v>
                </c:pt>
                <c:pt idx="4375">
                  <c:v>41034.388888888956</c:v>
                </c:pt>
                <c:pt idx="4376">
                  <c:v>41034.402777777781</c:v>
                </c:pt>
                <c:pt idx="4377">
                  <c:v>41034.416666666664</c:v>
                </c:pt>
                <c:pt idx="4378">
                  <c:v>41034.430555555562</c:v>
                </c:pt>
                <c:pt idx="4379">
                  <c:v>41034.444444444496</c:v>
                </c:pt>
                <c:pt idx="4380">
                  <c:v>41034.458333333343</c:v>
                </c:pt>
                <c:pt idx="4381">
                  <c:v>41034.472222222219</c:v>
                </c:pt>
                <c:pt idx="4382">
                  <c:v>41034.486111111109</c:v>
                </c:pt>
                <c:pt idx="4383">
                  <c:v>41034.5</c:v>
                </c:pt>
                <c:pt idx="4384">
                  <c:v>41034.513888888891</c:v>
                </c:pt>
                <c:pt idx="4385">
                  <c:v>41034.527777777774</c:v>
                </c:pt>
                <c:pt idx="4386">
                  <c:v>41034.541666666613</c:v>
                </c:pt>
                <c:pt idx="4387">
                  <c:v>41034.555555555562</c:v>
                </c:pt>
                <c:pt idx="4388">
                  <c:v>41034.569444444445</c:v>
                </c:pt>
                <c:pt idx="4389">
                  <c:v>41034.583333333336</c:v>
                </c:pt>
                <c:pt idx="4390">
                  <c:v>41034.597222222204</c:v>
                </c:pt>
                <c:pt idx="4391">
                  <c:v>41034.611111111066</c:v>
                </c:pt>
                <c:pt idx="4392">
                  <c:v>41034.624999999993</c:v>
                </c:pt>
                <c:pt idx="4393">
                  <c:v>41034.638888888891</c:v>
                </c:pt>
                <c:pt idx="4394">
                  <c:v>41034.652777777781</c:v>
                </c:pt>
                <c:pt idx="4395">
                  <c:v>41034.666666666613</c:v>
                </c:pt>
                <c:pt idx="4396">
                  <c:v>41034.680555555562</c:v>
                </c:pt>
                <c:pt idx="4397">
                  <c:v>41034.694444444445</c:v>
                </c:pt>
                <c:pt idx="4398">
                  <c:v>41034.708333333336</c:v>
                </c:pt>
                <c:pt idx="4399">
                  <c:v>41034.722222222204</c:v>
                </c:pt>
                <c:pt idx="4400">
                  <c:v>41034.736111111066</c:v>
                </c:pt>
                <c:pt idx="4401">
                  <c:v>41034.75</c:v>
                </c:pt>
                <c:pt idx="4402">
                  <c:v>41034.763888888876</c:v>
                </c:pt>
                <c:pt idx="4403">
                  <c:v>41034.777777777774</c:v>
                </c:pt>
                <c:pt idx="4404">
                  <c:v>41034.791666666577</c:v>
                </c:pt>
                <c:pt idx="4405">
                  <c:v>41034.805555555562</c:v>
                </c:pt>
                <c:pt idx="4406">
                  <c:v>41034.819444444496</c:v>
                </c:pt>
                <c:pt idx="4407">
                  <c:v>41034.833333333336</c:v>
                </c:pt>
                <c:pt idx="4408">
                  <c:v>41034.847222222219</c:v>
                </c:pt>
                <c:pt idx="4409">
                  <c:v>41034.861111111066</c:v>
                </c:pt>
                <c:pt idx="4410">
                  <c:v>41034.875</c:v>
                </c:pt>
                <c:pt idx="4411">
                  <c:v>41034.888888888956</c:v>
                </c:pt>
                <c:pt idx="4412">
                  <c:v>41034.902777777781</c:v>
                </c:pt>
                <c:pt idx="4413">
                  <c:v>41034.916666666664</c:v>
                </c:pt>
                <c:pt idx="4414">
                  <c:v>41034.930555555562</c:v>
                </c:pt>
                <c:pt idx="4415">
                  <c:v>41034.944444444496</c:v>
                </c:pt>
                <c:pt idx="4416">
                  <c:v>41034.958333333343</c:v>
                </c:pt>
                <c:pt idx="4417">
                  <c:v>41034.972222222219</c:v>
                </c:pt>
                <c:pt idx="4418">
                  <c:v>41034.986111111109</c:v>
                </c:pt>
                <c:pt idx="4419">
                  <c:v>41035</c:v>
                </c:pt>
                <c:pt idx="4420">
                  <c:v>41035.013888888891</c:v>
                </c:pt>
                <c:pt idx="4421">
                  <c:v>41035.027777777774</c:v>
                </c:pt>
                <c:pt idx="4422">
                  <c:v>41035.041666666613</c:v>
                </c:pt>
                <c:pt idx="4423">
                  <c:v>41035.055555555562</c:v>
                </c:pt>
                <c:pt idx="4424">
                  <c:v>41035.069444444445</c:v>
                </c:pt>
                <c:pt idx="4425">
                  <c:v>41035.083333333336</c:v>
                </c:pt>
                <c:pt idx="4426">
                  <c:v>41035.097222222204</c:v>
                </c:pt>
                <c:pt idx="4427">
                  <c:v>41035.111111111066</c:v>
                </c:pt>
                <c:pt idx="4428">
                  <c:v>41035.124999999993</c:v>
                </c:pt>
                <c:pt idx="4429">
                  <c:v>41035.138888888891</c:v>
                </c:pt>
                <c:pt idx="4430">
                  <c:v>41035.152777777781</c:v>
                </c:pt>
                <c:pt idx="4431">
                  <c:v>41035.166666666613</c:v>
                </c:pt>
                <c:pt idx="4432">
                  <c:v>41035.180555555562</c:v>
                </c:pt>
                <c:pt idx="4433">
                  <c:v>41035.194444444445</c:v>
                </c:pt>
                <c:pt idx="4434">
                  <c:v>41035.208333333336</c:v>
                </c:pt>
                <c:pt idx="4435">
                  <c:v>41035.222222222204</c:v>
                </c:pt>
                <c:pt idx="4436">
                  <c:v>41035.236111111066</c:v>
                </c:pt>
                <c:pt idx="4437">
                  <c:v>41035.25</c:v>
                </c:pt>
                <c:pt idx="4438">
                  <c:v>41035.263888888876</c:v>
                </c:pt>
                <c:pt idx="4439">
                  <c:v>41035.277777777774</c:v>
                </c:pt>
                <c:pt idx="4440">
                  <c:v>41035.291666666577</c:v>
                </c:pt>
                <c:pt idx="4441">
                  <c:v>41035.305555555562</c:v>
                </c:pt>
                <c:pt idx="4442">
                  <c:v>41035.319444444496</c:v>
                </c:pt>
                <c:pt idx="4443">
                  <c:v>41035.333333333336</c:v>
                </c:pt>
                <c:pt idx="4444">
                  <c:v>41035.347222222219</c:v>
                </c:pt>
                <c:pt idx="4445">
                  <c:v>41035.361111111066</c:v>
                </c:pt>
                <c:pt idx="4446">
                  <c:v>41035.375</c:v>
                </c:pt>
                <c:pt idx="4447">
                  <c:v>41035.388888888956</c:v>
                </c:pt>
                <c:pt idx="4448">
                  <c:v>41035.402777777781</c:v>
                </c:pt>
                <c:pt idx="4449">
                  <c:v>41035.416666666664</c:v>
                </c:pt>
                <c:pt idx="4450">
                  <c:v>41035.430555555562</c:v>
                </c:pt>
                <c:pt idx="4451">
                  <c:v>41035.444444444496</c:v>
                </c:pt>
                <c:pt idx="4452">
                  <c:v>41035.458333333343</c:v>
                </c:pt>
                <c:pt idx="4453">
                  <c:v>41035.472222222219</c:v>
                </c:pt>
                <c:pt idx="4454">
                  <c:v>41035.486111111109</c:v>
                </c:pt>
                <c:pt idx="4455">
                  <c:v>41035.5</c:v>
                </c:pt>
                <c:pt idx="4456">
                  <c:v>41035.513888888891</c:v>
                </c:pt>
                <c:pt idx="4457">
                  <c:v>41035.527777777774</c:v>
                </c:pt>
                <c:pt idx="4458">
                  <c:v>41035.541666666613</c:v>
                </c:pt>
                <c:pt idx="4459">
                  <c:v>41035.555555555562</c:v>
                </c:pt>
                <c:pt idx="4460">
                  <c:v>41035.569444444445</c:v>
                </c:pt>
                <c:pt idx="4461">
                  <c:v>41035.583333333336</c:v>
                </c:pt>
                <c:pt idx="4462">
                  <c:v>41035.597222222204</c:v>
                </c:pt>
                <c:pt idx="4463">
                  <c:v>41035.611111111066</c:v>
                </c:pt>
                <c:pt idx="4464">
                  <c:v>41035.624999999993</c:v>
                </c:pt>
                <c:pt idx="4465">
                  <c:v>41035.638888888891</c:v>
                </c:pt>
                <c:pt idx="4466">
                  <c:v>41035.652777777781</c:v>
                </c:pt>
                <c:pt idx="4467">
                  <c:v>41035.666666666613</c:v>
                </c:pt>
                <c:pt idx="4468">
                  <c:v>41035.680555555562</c:v>
                </c:pt>
                <c:pt idx="4469">
                  <c:v>41035.694444444445</c:v>
                </c:pt>
                <c:pt idx="4470">
                  <c:v>41035.708333333336</c:v>
                </c:pt>
                <c:pt idx="4471">
                  <c:v>41035.722222222204</c:v>
                </c:pt>
                <c:pt idx="4472">
                  <c:v>41035.736111111066</c:v>
                </c:pt>
                <c:pt idx="4473">
                  <c:v>41035.75</c:v>
                </c:pt>
                <c:pt idx="4474">
                  <c:v>41035.763888888876</c:v>
                </c:pt>
                <c:pt idx="4475">
                  <c:v>41035.777777777774</c:v>
                </c:pt>
                <c:pt idx="4476">
                  <c:v>41035.791666666577</c:v>
                </c:pt>
                <c:pt idx="4477">
                  <c:v>41035.805555555562</c:v>
                </c:pt>
                <c:pt idx="4478">
                  <c:v>41035.819444444496</c:v>
                </c:pt>
                <c:pt idx="4479">
                  <c:v>41035.833333333336</c:v>
                </c:pt>
                <c:pt idx="4480">
                  <c:v>41035.847222222219</c:v>
                </c:pt>
                <c:pt idx="4481">
                  <c:v>41035.861111111066</c:v>
                </c:pt>
                <c:pt idx="4482">
                  <c:v>41035.875</c:v>
                </c:pt>
                <c:pt idx="4483">
                  <c:v>41035.888888888956</c:v>
                </c:pt>
                <c:pt idx="4484">
                  <c:v>41035.902777777781</c:v>
                </c:pt>
                <c:pt idx="4485">
                  <c:v>41035.916666666664</c:v>
                </c:pt>
                <c:pt idx="4486">
                  <c:v>41035.930555555562</c:v>
                </c:pt>
                <c:pt idx="4487">
                  <c:v>41035.944444444496</c:v>
                </c:pt>
                <c:pt idx="4488">
                  <c:v>41035.958333333343</c:v>
                </c:pt>
                <c:pt idx="4489">
                  <c:v>41035.972222222219</c:v>
                </c:pt>
                <c:pt idx="4490">
                  <c:v>41035.986111111109</c:v>
                </c:pt>
                <c:pt idx="4491">
                  <c:v>41036</c:v>
                </c:pt>
                <c:pt idx="4492">
                  <c:v>41036.013888888891</c:v>
                </c:pt>
                <c:pt idx="4493">
                  <c:v>41036.027777777774</c:v>
                </c:pt>
                <c:pt idx="4494">
                  <c:v>41036.041666666613</c:v>
                </c:pt>
                <c:pt idx="4495">
                  <c:v>41036.055555555562</c:v>
                </c:pt>
                <c:pt idx="4496">
                  <c:v>41036.069444444445</c:v>
                </c:pt>
                <c:pt idx="4497">
                  <c:v>41036.083333333336</c:v>
                </c:pt>
                <c:pt idx="4498">
                  <c:v>41036.097222222204</c:v>
                </c:pt>
                <c:pt idx="4499">
                  <c:v>41036.111111111066</c:v>
                </c:pt>
                <c:pt idx="4500">
                  <c:v>41036.124999999993</c:v>
                </c:pt>
                <c:pt idx="4501">
                  <c:v>41036.138888888891</c:v>
                </c:pt>
                <c:pt idx="4502">
                  <c:v>41036.152777777781</c:v>
                </c:pt>
                <c:pt idx="4503">
                  <c:v>41036.166666666613</c:v>
                </c:pt>
                <c:pt idx="4504">
                  <c:v>41036.180555555562</c:v>
                </c:pt>
                <c:pt idx="4505">
                  <c:v>41036.194444444445</c:v>
                </c:pt>
                <c:pt idx="4506">
                  <c:v>41036.208333333336</c:v>
                </c:pt>
                <c:pt idx="4507">
                  <c:v>41036.222222222204</c:v>
                </c:pt>
                <c:pt idx="4508">
                  <c:v>41036.236111111066</c:v>
                </c:pt>
                <c:pt idx="4509">
                  <c:v>41036.25</c:v>
                </c:pt>
                <c:pt idx="4510">
                  <c:v>41036.263888888876</c:v>
                </c:pt>
                <c:pt idx="4511">
                  <c:v>41036.277777777774</c:v>
                </c:pt>
                <c:pt idx="4512">
                  <c:v>41036.291666666577</c:v>
                </c:pt>
                <c:pt idx="4513">
                  <c:v>41036.305555555562</c:v>
                </c:pt>
                <c:pt idx="4514">
                  <c:v>41036.319444444496</c:v>
                </c:pt>
                <c:pt idx="4515">
                  <c:v>41036.333333333336</c:v>
                </c:pt>
                <c:pt idx="4516">
                  <c:v>41036.347222222219</c:v>
                </c:pt>
                <c:pt idx="4517">
                  <c:v>41036.361111111066</c:v>
                </c:pt>
                <c:pt idx="4518">
                  <c:v>41036.375</c:v>
                </c:pt>
                <c:pt idx="4519">
                  <c:v>41036.388888888956</c:v>
                </c:pt>
                <c:pt idx="4520">
                  <c:v>41036.402777777781</c:v>
                </c:pt>
                <c:pt idx="4521">
                  <c:v>41036.416666666664</c:v>
                </c:pt>
                <c:pt idx="4522">
                  <c:v>41036.430555555562</c:v>
                </c:pt>
                <c:pt idx="4523">
                  <c:v>41036.444444444496</c:v>
                </c:pt>
                <c:pt idx="4524">
                  <c:v>41036.458333333343</c:v>
                </c:pt>
                <c:pt idx="4525">
                  <c:v>41036.472222222219</c:v>
                </c:pt>
                <c:pt idx="4526">
                  <c:v>41036.486111111109</c:v>
                </c:pt>
                <c:pt idx="4527">
                  <c:v>41036.5</c:v>
                </c:pt>
                <c:pt idx="4528">
                  <c:v>41036.513888888891</c:v>
                </c:pt>
                <c:pt idx="4529">
                  <c:v>41036.527777777774</c:v>
                </c:pt>
                <c:pt idx="4530">
                  <c:v>41036.541666666613</c:v>
                </c:pt>
                <c:pt idx="4531">
                  <c:v>41036.555555555562</c:v>
                </c:pt>
                <c:pt idx="4532">
                  <c:v>41036.569444444445</c:v>
                </c:pt>
                <c:pt idx="4533">
                  <c:v>41036.583333333336</c:v>
                </c:pt>
                <c:pt idx="4534">
                  <c:v>41036.583958333336</c:v>
                </c:pt>
                <c:pt idx="4535">
                  <c:v>41036.584340277783</c:v>
                </c:pt>
                <c:pt idx="4536">
                  <c:v>41036.586307870391</c:v>
                </c:pt>
                <c:pt idx="4537">
                  <c:v>41036.597222222204</c:v>
                </c:pt>
                <c:pt idx="4538">
                  <c:v>41036.611111111066</c:v>
                </c:pt>
                <c:pt idx="4539">
                  <c:v>41036.624999999993</c:v>
                </c:pt>
                <c:pt idx="4540">
                  <c:v>41036.638888888891</c:v>
                </c:pt>
                <c:pt idx="4541">
                  <c:v>41036.652777777781</c:v>
                </c:pt>
                <c:pt idx="4542">
                  <c:v>41036.666666666613</c:v>
                </c:pt>
                <c:pt idx="4543">
                  <c:v>41036.680555555562</c:v>
                </c:pt>
                <c:pt idx="4544">
                  <c:v>41036.694444444445</c:v>
                </c:pt>
                <c:pt idx="4545">
                  <c:v>41036.708333333336</c:v>
                </c:pt>
                <c:pt idx="4546">
                  <c:v>41036.722222222204</c:v>
                </c:pt>
                <c:pt idx="4547">
                  <c:v>41036.736111111066</c:v>
                </c:pt>
                <c:pt idx="4548">
                  <c:v>41036.75</c:v>
                </c:pt>
                <c:pt idx="4549">
                  <c:v>41036.763888888876</c:v>
                </c:pt>
                <c:pt idx="4550">
                  <c:v>41036.777777777774</c:v>
                </c:pt>
                <c:pt idx="4551">
                  <c:v>41036.791666666577</c:v>
                </c:pt>
                <c:pt idx="4552">
                  <c:v>41036.805555555562</c:v>
                </c:pt>
                <c:pt idx="4553">
                  <c:v>41036.819444444496</c:v>
                </c:pt>
                <c:pt idx="4554">
                  <c:v>41036.833333333336</c:v>
                </c:pt>
                <c:pt idx="4555">
                  <c:v>41036.847222222219</c:v>
                </c:pt>
                <c:pt idx="4556">
                  <c:v>41036.861111111066</c:v>
                </c:pt>
                <c:pt idx="4557">
                  <c:v>41036.875</c:v>
                </c:pt>
                <c:pt idx="4558">
                  <c:v>41036.888888888956</c:v>
                </c:pt>
                <c:pt idx="4559">
                  <c:v>41036.902777777781</c:v>
                </c:pt>
                <c:pt idx="4560">
                  <c:v>41036.916666666664</c:v>
                </c:pt>
                <c:pt idx="4561">
                  <c:v>41036.930555555562</c:v>
                </c:pt>
                <c:pt idx="4562">
                  <c:v>41036.944444444496</c:v>
                </c:pt>
                <c:pt idx="4563">
                  <c:v>41036.958333333343</c:v>
                </c:pt>
                <c:pt idx="4564">
                  <c:v>41036.972222222219</c:v>
                </c:pt>
                <c:pt idx="4565">
                  <c:v>41036.986111111109</c:v>
                </c:pt>
                <c:pt idx="4566">
                  <c:v>41037</c:v>
                </c:pt>
                <c:pt idx="4567">
                  <c:v>41037.013888888891</c:v>
                </c:pt>
                <c:pt idx="4568">
                  <c:v>41037.027777777774</c:v>
                </c:pt>
                <c:pt idx="4569">
                  <c:v>41037.041666666613</c:v>
                </c:pt>
                <c:pt idx="4570">
                  <c:v>41037.055555555562</c:v>
                </c:pt>
                <c:pt idx="4571">
                  <c:v>41037.069444444445</c:v>
                </c:pt>
                <c:pt idx="4572">
                  <c:v>41037.083333333336</c:v>
                </c:pt>
                <c:pt idx="4573">
                  <c:v>41037.097222222204</c:v>
                </c:pt>
                <c:pt idx="4574">
                  <c:v>41037.111111111066</c:v>
                </c:pt>
                <c:pt idx="4575">
                  <c:v>41037.124999999993</c:v>
                </c:pt>
                <c:pt idx="4576">
                  <c:v>41037.138888888891</c:v>
                </c:pt>
                <c:pt idx="4577">
                  <c:v>41037.152777777781</c:v>
                </c:pt>
                <c:pt idx="4578">
                  <c:v>41037.166666666613</c:v>
                </c:pt>
                <c:pt idx="4579">
                  <c:v>41037.180555555562</c:v>
                </c:pt>
                <c:pt idx="4580">
                  <c:v>41037.194444444445</c:v>
                </c:pt>
                <c:pt idx="4581">
                  <c:v>41037.208333333336</c:v>
                </c:pt>
                <c:pt idx="4582">
                  <c:v>41037.222222222204</c:v>
                </c:pt>
                <c:pt idx="4583">
                  <c:v>41037.236111111066</c:v>
                </c:pt>
                <c:pt idx="4584">
                  <c:v>41037.25</c:v>
                </c:pt>
                <c:pt idx="4585">
                  <c:v>41037.263888888876</c:v>
                </c:pt>
                <c:pt idx="4586">
                  <c:v>41037.277777777774</c:v>
                </c:pt>
                <c:pt idx="4587">
                  <c:v>41037.291666666577</c:v>
                </c:pt>
                <c:pt idx="4588">
                  <c:v>41037.305555555562</c:v>
                </c:pt>
                <c:pt idx="4589">
                  <c:v>41037.319444444496</c:v>
                </c:pt>
                <c:pt idx="4590">
                  <c:v>41037.333333333336</c:v>
                </c:pt>
                <c:pt idx="4591">
                  <c:v>41037.347222222219</c:v>
                </c:pt>
                <c:pt idx="4592">
                  <c:v>41037.361111111066</c:v>
                </c:pt>
                <c:pt idx="4593">
                  <c:v>41037.375</c:v>
                </c:pt>
                <c:pt idx="4594">
                  <c:v>41037.388888888956</c:v>
                </c:pt>
                <c:pt idx="4595">
                  <c:v>41037.402777777781</c:v>
                </c:pt>
                <c:pt idx="4596">
                  <c:v>41037.416666666664</c:v>
                </c:pt>
                <c:pt idx="4597">
                  <c:v>41037.430555555562</c:v>
                </c:pt>
                <c:pt idx="4598">
                  <c:v>41037.444444444496</c:v>
                </c:pt>
                <c:pt idx="4599">
                  <c:v>41037.458333333343</c:v>
                </c:pt>
                <c:pt idx="4600">
                  <c:v>41037.472222222219</c:v>
                </c:pt>
                <c:pt idx="4601">
                  <c:v>41037.486111111109</c:v>
                </c:pt>
                <c:pt idx="4602">
                  <c:v>41037.5</c:v>
                </c:pt>
                <c:pt idx="4603">
                  <c:v>41037.513888888891</c:v>
                </c:pt>
                <c:pt idx="4604">
                  <c:v>41037.527777777774</c:v>
                </c:pt>
                <c:pt idx="4605">
                  <c:v>41037.541666666613</c:v>
                </c:pt>
                <c:pt idx="4606">
                  <c:v>41037.555555555562</c:v>
                </c:pt>
                <c:pt idx="4607">
                  <c:v>41037.569444444445</c:v>
                </c:pt>
                <c:pt idx="4608">
                  <c:v>41037.583333333336</c:v>
                </c:pt>
                <c:pt idx="4609">
                  <c:v>41037.597222222204</c:v>
                </c:pt>
                <c:pt idx="4610">
                  <c:v>41037.611111111066</c:v>
                </c:pt>
                <c:pt idx="4611">
                  <c:v>41037.624999999993</c:v>
                </c:pt>
                <c:pt idx="4612">
                  <c:v>41037.638888888891</c:v>
                </c:pt>
                <c:pt idx="4613">
                  <c:v>41037.652777777781</c:v>
                </c:pt>
                <c:pt idx="4614">
                  <c:v>41037.666666666613</c:v>
                </c:pt>
                <c:pt idx="4615">
                  <c:v>41037.680555555562</c:v>
                </c:pt>
                <c:pt idx="4616">
                  <c:v>41037.694444444445</c:v>
                </c:pt>
                <c:pt idx="4617">
                  <c:v>41037.708333333336</c:v>
                </c:pt>
                <c:pt idx="4618">
                  <c:v>41037.722222222204</c:v>
                </c:pt>
                <c:pt idx="4619">
                  <c:v>41037.736111111066</c:v>
                </c:pt>
                <c:pt idx="4620">
                  <c:v>41037.75</c:v>
                </c:pt>
                <c:pt idx="4621">
                  <c:v>41037.763888888876</c:v>
                </c:pt>
                <c:pt idx="4622">
                  <c:v>41037.777777777774</c:v>
                </c:pt>
                <c:pt idx="4623">
                  <c:v>41037.791666666577</c:v>
                </c:pt>
                <c:pt idx="4624">
                  <c:v>41037.805555555562</c:v>
                </c:pt>
                <c:pt idx="4625">
                  <c:v>41037.819444444496</c:v>
                </c:pt>
                <c:pt idx="4626">
                  <c:v>41037.833333333336</c:v>
                </c:pt>
                <c:pt idx="4627">
                  <c:v>41037.847222222219</c:v>
                </c:pt>
                <c:pt idx="4628">
                  <c:v>41037.861111111066</c:v>
                </c:pt>
                <c:pt idx="4629">
                  <c:v>41037.875</c:v>
                </c:pt>
                <c:pt idx="4630">
                  <c:v>41037.888888888956</c:v>
                </c:pt>
                <c:pt idx="4631">
                  <c:v>41037.902777777781</c:v>
                </c:pt>
                <c:pt idx="4632">
                  <c:v>41037.916666666664</c:v>
                </c:pt>
                <c:pt idx="4633">
                  <c:v>41037.930555555562</c:v>
                </c:pt>
                <c:pt idx="4634">
                  <c:v>41037.944444444496</c:v>
                </c:pt>
                <c:pt idx="4635">
                  <c:v>41037.958333333343</c:v>
                </c:pt>
                <c:pt idx="4636">
                  <c:v>41037.972222222219</c:v>
                </c:pt>
                <c:pt idx="4637">
                  <c:v>41037.986111111109</c:v>
                </c:pt>
                <c:pt idx="4638">
                  <c:v>41038</c:v>
                </c:pt>
                <c:pt idx="4639">
                  <c:v>41038.013888888891</c:v>
                </c:pt>
                <c:pt idx="4640">
                  <c:v>41038.027777777774</c:v>
                </c:pt>
                <c:pt idx="4641">
                  <c:v>41038.041666666613</c:v>
                </c:pt>
                <c:pt idx="4642">
                  <c:v>41038.055555555562</c:v>
                </c:pt>
                <c:pt idx="4643">
                  <c:v>41038.069444444445</c:v>
                </c:pt>
                <c:pt idx="4644">
                  <c:v>41038.083333333336</c:v>
                </c:pt>
                <c:pt idx="4645">
                  <c:v>41038.097222222204</c:v>
                </c:pt>
                <c:pt idx="4646">
                  <c:v>41038.111111111066</c:v>
                </c:pt>
                <c:pt idx="4647">
                  <c:v>41038.124999999993</c:v>
                </c:pt>
                <c:pt idx="4648">
                  <c:v>41038.138888888891</c:v>
                </c:pt>
                <c:pt idx="4649">
                  <c:v>41038.152777777781</c:v>
                </c:pt>
                <c:pt idx="4650">
                  <c:v>41038.166666666613</c:v>
                </c:pt>
                <c:pt idx="4651">
                  <c:v>41038.180555555562</c:v>
                </c:pt>
                <c:pt idx="4652">
                  <c:v>41038.194444444445</c:v>
                </c:pt>
                <c:pt idx="4653">
                  <c:v>41038.208333333336</c:v>
                </c:pt>
                <c:pt idx="4654">
                  <c:v>41038.222222222204</c:v>
                </c:pt>
                <c:pt idx="4655">
                  <c:v>41038.236111111066</c:v>
                </c:pt>
                <c:pt idx="4656">
                  <c:v>41038.25</c:v>
                </c:pt>
                <c:pt idx="4657">
                  <c:v>41038.263888888876</c:v>
                </c:pt>
                <c:pt idx="4658">
                  <c:v>41038.277777777774</c:v>
                </c:pt>
                <c:pt idx="4659">
                  <c:v>41038.291666666577</c:v>
                </c:pt>
                <c:pt idx="4660">
                  <c:v>41038.305555555562</c:v>
                </c:pt>
                <c:pt idx="4661">
                  <c:v>41038.319444444496</c:v>
                </c:pt>
                <c:pt idx="4662">
                  <c:v>41038.333333333336</c:v>
                </c:pt>
                <c:pt idx="4663">
                  <c:v>41038.347222222219</c:v>
                </c:pt>
                <c:pt idx="4664">
                  <c:v>41038.361111111066</c:v>
                </c:pt>
                <c:pt idx="4665">
                  <c:v>41038.375</c:v>
                </c:pt>
                <c:pt idx="4666">
                  <c:v>41038.388888888956</c:v>
                </c:pt>
                <c:pt idx="4667">
                  <c:v>41038.402777777781</c:v>
                </c:pt>
                <c:pt idx="4668">
                  <c:v>41038.416666666664</c:v>
                </c:pt>
                <c:pt idx="4669">
                  <c:v>41038.430555555562</c:v>
                </c:pt>
                <c:pt idx="4670">
                  <c:v>41038.444444444496</c:v>
                </c:pt>
                <c:pt idx="4671">
                  <c:v>41038.458333333343</c:v>
                </c:pt>
                <c:pt idx="4672">
                  <c:v>41038.472222222219</c:v>
                </c:pt>
                <c:pt idx="4673">
                  <c:v>41038.486111111109</c:v>
                </c:pt>
                <c:pt idx="4674">
                  <c:v>41038.5</c:v>
                </c:pt>
                <c:pt idx="4675">
                  <c:v>41038.513888888891</c:v>
                </c:pt>
                <c:pt idx="4676">
                  <c:v>41038.527777777774</c:v>
                </c:pt>
                <c:pt idx="4677">
                  <c:v>41038.541666666613</c:v>
                </c:pt>
                <c:pt idx="4678">
                  <c:v>41038.555555555562</c:v>
                </c:pt>
                <c:pt idx="4679">
                  <c:v>41038.569444444445</c:v>
                </c:pt>
                <c:pt idx="4680">
                  <c:v>41038.583333333336</c:v>
                </c:pt>
                <c:pt idx="4681">
                  <c:v>41038.597222222204</c:v>
                </c:pt>
                <c:pt idx="4682">
                  <c:v>41038.611111111066</c:v>
                </c:pt>
                <c:pt idx="4683">
                  <c:v>41038.624999999993</c:v>
                </c:pt>
                <c:pt idx="4684">
                  <c:v>41038.638888888891</c:v>
                </c:pt>
                <c:pt idx="4685">
                  <c:v>41038.652777777781</c:v>
                </c:pt>
                <c:pt idx="4686">
                  <c:v>41038.666666666613</c:v>
                </c:pt>
                <c:pt idx="4687">
                  <c:v>41038.680555555562</c:v>
                </c:pt>
                <c:pt idx="4688">
                  <c:v>41038.694444444445</c:v>
                </c:pt>
                <c:pt idx="4689">
                  <c:v>41038.708333333336</c:v>
                </c:pt>
                <c:pt idx="4690">
                  <c:v>41038.722222222204</c:v>
                </c:pt>
                <c:pt idx="4691">
                  <c:v>41038.736111111066</c:v>
                </c:pt>
                <c:pt idx="4692">
                  <c:v>41038.75</c:v>
                </c:pt>
                <c:pt idx="4693">
                  <c:v>41038.763888888876</c:v>
                </c:pt>
                <c:pt idx="4694">
                  <c:v>41038.777777777774</c:v>
                </c:pt>
                <c:pt idx="4695">
                  <c:v>41038.791666666577</c:v>
                </c:pt>
                <c:pt idx="4696">
                  <c:v>41038.805555555562</c:v>
                </c:pt>
                <c:pt idx="4697">
                  <c:v>41038.819444444496</c:v>
                </c:pt>
                <c:pt idx="4698">
                  <c:v>41038.833333333336</c:v>
                </c:pt>
                <c:pt idx="4699">
                  <c:v>41038.847222222219</c:v>
                </c:pt>
                <c:pt idx="4700">
                  <c:v>41038.861111111066</c:v>
                </c:pt>
                <c:pt idx="4701">
                  <c:v>41038.875</c:v>
                </c:pt>
                <c:pt idx="4702">
                  <c:v>41038.888888888956</c:v>
                </c:pt>
                <c:pt idx="4703">
                  <c:v>41038.902777777781</c:v>
                </c:pt>
                <c:pt idx="4704">
                  <c:v>41038.916666666664</c:v>
                </c:pt>
                <c:pt idx="4705">
                  <c:v>41038.930555555562</c:v>
                </c:pt>
                <c:pt idx="4706">
                  <c:v>41038.944444444496</c:v>
                </c:pt>
                <c:pt idx="4707">
                  <c:v>41038.958333333343</c:v>
                </c:pt>
                <c:pt idx="4708">
                  <c:v>41038.972222222219</c:v>
                </c:pt>
                <c:pt idx="4709">
                  <c:v>41038.986111111109</c:v>
                </c:pt>
                <c:pt idx="4710">
                  <c:v>41039</c:v>
                </c:pt>
                <c:pt idx="4711">
                  <c:v>41039.013888888891</c:v>
                </c:pt>
                <c:pt idx="4712">
                  <c:v>41039.027777777774</c:v>
                </c:pt>
                <c:pt idx="4713">
                  <c:v>41039.041666666613</c:v>
                </c:pt>
                <c:pt idx="4714">
                  <c:v>41039.055555555562</c:v>
                </c:pt>
                <c:pt idx="4715">
                  <c:v>41039.069444444445</c:v>
                </c:pt>
                <c:pt idx="4716">
                  <c:v>41039.083333333336</c:v>
                </c:pt>
                <c:pt idx="4717">
                  <c:v>41039.097222222204</c:v>
                </c:pt>
                <c:pt idx="4718">
                  <c:v>41039.111111111066</c:v>
                </c:pt>
                <c:pt idx="4719">
                  <c:v>41039.124999999993</c:v>
                </c:pt>
                <c:pt idx="4720">
                  <c:v>41039.138888888891</c:v>
                </c:pt>
                <c:pt idx="4721">
                  <c:v>41039.152777777781</c:v>
                </c:pt>
                <c:pt idx="4722">
                  <c:v>41039.166666666613</c:v>
                </c:pt>
                <c:pt idx="4723">
                  <c:v>41039.180555555562</c:v>
                </c:pt>
                <c:pt idx="4724">
                  <c:v>41039.194444444445</c:v>
                </c:pt>
                <c:pt idx="4725">
                  <c:v>41039.208333333336</c:v>
                </c:pt>
                <c:pt idx="4726">
                  <c:v>41039.222222222204</c:v>
                </c:pt>
                <c:pt idx="4727">
                  <c:v>41039.236111111066</c:v>
                </c:pt>
                <c:pt idx="4728">
                  <c:v>41039.25</c:v>
                </c:pt>
                <c:pt idx="4729">
                  <c:v>41039.263888888876</c:v>
                </c:pt>
                <c:pt idx="4730">
                  <c:v>41039.277777777774</c:v>
                </c:pt>
                <c:pt idx="4731">
                  <c:v>41039.291666666577</c:v>
                </c:pt>
                <c:pt idx="4732">
                  <c:v>41039.305555555562</c:v>
                </c:pt>
                <c:pt idx="4733">
                  <c:v>41039.319444444496</c:v>
                </c:pt>
                <c:pt idx="4734">
                  <c:v>41039.333333333336</c:v>
                </c:pt>
                <c:pt idx="4735">
                  <c:v>41039.347222222219</c:v>
                </c:pt>
                <c:pt idx="4736">
                  <c:v>41039.361111111066</c:v>
                </c:pt>
                <c:pt idx="4737">
                  <c:v>41039.375</c:v>
                </c:pt>
                <c:pt idx="4738">
                  <c:v>41039.388888888956</c:v>
                </c:pt>
                <c:pt idx="4739">
                  <c:v>41039.402777777781</c:v>
                </c:pt>
                <c:pt idx="4740">
                  <c:v>41039.416666666664</c:v>
                </c:pt>
                <c:pt idx="4741">
                  <c:v>41039.430555555562</c:v>
                </c:pt>
                <c:pt idx="4742">
                  <c:v>41039.444444444496</c:v>
                </c:pt>
                <c:pt idx="4743">
                  <c:v>41039.458333333343</c:v>
                </c:pt>
                <c:pt idx="4744">
                  <c:v>41039.472222222219</c:v>
                </c:pt>
                <c:pt idx="4745">
                  <c:v>41039.486111111109</c:v>
                </c:pt>
                <c:pt idx="4746">
                  <c:v>41039.5</c:v>
                </c:pt>
                <c:pt idx="4747">
                  <c:v>41039.513888888891</c:v>
                </c:pt>
                <c:pt idx="4748">
                  <c:v>41039.527777777774</c:v>
                </c:pt>
                <c:pt idx="4749">
                  <c:v>41039.541666666613</c:v>
                </c:pt>
                <c:pt idx="4750">
                  <c:v>41039.555555555562</c:v>
                </c:pt>
                <c:pt idx="4751">
                  <c:v>41039.569444444445</c:v>
                </c:pt>
                <c:pt idx="4752">
                  <c:v>41039.583333333336</c:v>
                </c:pt>
                <c:pt idx="4753">
                  <c:v>41039.597222222204</c:v>
                </c:pt>
                <c:pt idx="4754">
                  <c:v>41039.611111111066</c:v>
                </c:pt>
                <c:pt idx="4755">
                  <c:v>41039.624999999993</c:v>
                </c:pt>
                <c:pt idx="4756">
                  <c:v>41039.638888888891</c:v>
                </c:pt>
                <c:pt idx="4757">
                  <c:v>41039.652777777781</c:v>
                </c:pt>
                <c:pt idx="4758">
                  <c:v>41039.666666666613</c:v>
                </c:pt>
                <c:pt idx="4759">
                  <c:v>41039.680555555562</c:v>
                </c:pt>
                <c:pt idx="4760">
                  <c:v>41039.694444444445</c:v>
                </c:pt>
                <c:pt idx="4761">
                  <c:v>41039.708333333336</c:v>
                </c:pt>
                <c:pt idx="4762">
                  <c:v>41039.722222222204</c:v>
                </c:pt>
                <c:pt idx="4763">
                  <c:v>41039.736111111066</c:v>
                </c:pt>
                <c:pt idx="4764">
                  <c:v>41039.75</c:v>
                </c:pt>
                <c:pt idx="4765">
                  <c:v>41039.763888888876</c:v>
                </c:pt>
                <c:pt idx="4766">
                  <c:v>41039.777777777774</c:v>
                </c:pt>
                <c:pt idx="4767">
                  <c:v>41039.791666666577</c:v>
                </c:pt>
                <c:pt idx="4768">
                  <c:v>41039.805555555562</c:v>
                </c:pt>
                <c:pt idx="4769">
                  <c:v>41039.819444444496</c:v>
                </c:pt>
                <c:pt idx="4770">
                  <c:v>41039.833333333336</c:v>
                </c:pt>
                <c:pt idx="4771">
                  <c:v>41039.847222222219</c:v>
                </c:pt>
                <c:pt idx="4772">
                  <c:v>41039.861111111066</c:v>
                </c:pt>
                <c:pt idx="4773">
                  <c:v>41039.875</c:v>
                </c:pt>
                <c:pt idx="4774">
                  <c:v>41039.888888888956</c:v>
                </c:pt>
                <c:pt idx="4775">
                  <c:v>41039.902777777781</c:v>
                </c:pt>
                <c:pt idx="4776">
                  <c:v>41039.916666666664</c:v>
                </c:pt>
                <c:pt idx="4777">
                  <c:v>41039.930555555562</c:v>
                </c:pt>
                <c:pt idx="4778">
                  <c:v>41039.944444444496</c:v>
                </c:pt>
                <c:pt idx="4779">
                  <c:v>41039.958333333343</c:v>
                </c:pt>
                <c:pt idx="4780">
                  <c:v>41039.972222222219</c:v>
                </c:pt>
                <c:pt idx="4781">
                  <c:v>41039.986111111109</c:v>
                </c:pt>
                <c:pt idx="4782">
                  <c:v>41040</c:v>
                </c:pt>
                <c:pt idx="4783">
                  <c:v>41040.013888888891</c:v>
                </c:pt>
                <c:pt idx="4784">
                  <c:v>41040.027777777774</c:v>
                </c:pt>
                <c:pt idx="4785">
                  <c:v>41040.041666666613</c:v>
                </c:pt>
                <c:pt idx="4786">
                  <c:v>41040.055555555562</c:v>
                </c:pt>
                <c:pt idx="4787">
                  <c:v>41040.069444444445</c:v>
                </c:pt>
                <c:pt idx="4788">
                  <c:v>41040.083333333336</c:v>
                </c:pt>
                <c:pt idx="4789">
                  <c:v>41040.097222222204</c:v>
                </c:pt>
                <c:pt idx="4790">
                  <c:v>41040.111111111066</c:v>
                </c:pt>
                <c:pt idx="4791">
                  <c:v>41040.124999999993</c:v>
                </c:pt>
                <c:pt idx="4792">
                  <c:v>41040.138888888891</c:v>
                </c:pt>
                <c:pt idx="4793">
                  <c:v>41040.152777777781</c:v>
                </c:pt>
                <c:pt idx="4794">
                  <c:v>41040.166666666613</c:v>
                </c:pt>
                <c:pt idx="4795">
                  <c:v>41040.180555555562</c:v>
                </c:pt>
                <c:pt idx="4796">
                  <c:v>41040.194444444445</c:v>
                </c:pt>
                <c:pt idx="4797">
                  <c:v>41040.208333333336</c:v>
                </c:pt>
                <c:pt idx="4798">
                  <c:v>41040.222222222204</c:v>
                </c:pt>
                <c:pt idx="4799">
                  <c:v>41040.236111111066</c:v>
                </c:pt>
                <c:pt idx="4800">
                  <c:v>41040.25</c:v>
                </c:pt>
                <c:pt idx="4801">
                  <c:v>41040.263888888876</c:v>
                </c:pt>
                <c:pt idx="4802">
                  <c:v>41040.277777777774</c:v>
                </c:pt>
                <c:pt idx="4803">
                  <c:v>41040.291666666577</c:v>
                </c:pt>
                <c:pt idx="4804">
                  <c:v>41040.305555555562</c:v>
                </c:pt>
                <c:pt idx="4805">
                  <c:v>41040.319444444496</c:v>
                </c:pt>
                <c:pt idx="4806">
                  <c:v>41040.333333333336</c:v>
                </c:pt>
                <c:pt idx="4807">
                  <c:v>41040.347222222219</c:v>
                </c:pt>
                <c:pt idx="4808">
                  <c:v>41040.361111111066</c:v>
                </c:pt>
                <c:pt idx="4809">
                  <c:v>41040.375</c:v>
                </c:pt>
                <c:pt idx="4810">
                  <c:v>41040.388888888956</c:v>
                </c:pt>
                <c:pt idx="4811">
                  <c:v>41040.402777777781</c:v>
                </c:pt>
                <c:pt idx="4812">
                  <c:v>41040.416666666664</c:v>
                </c:pt>
                <c:pt idx="4813">
                  <c:v>41040.430555555562</c:v>
                </c:pt>
                <c:pt idx="4814">
                  <c:v>41040.444444444496</c:v>
                </c:pt>
                <c:pt idx="4815">
                  <c:v>41040.458333333343</c:v>
                </c:pt>
                <c:pt idx="4816">
                  <c:v>41040.472222222219</c:v>
                </c:pt>
                <c:pt idx="4817">
                  <c:v>41040.486111111109</c:v>
                </c:pt>
                <c:pt idx="4818">
                  <c:v>41040.5</c:v>
                </c:pt>
                <c:pt idx="4819">
                  <c:v>41040.513888888891</c:v>
                </c:pt>
                <c:pt idx="4820">
                  <c:v>41040.527777777774</c:v>
                </c:pt>
                <c:pt idx="4821">
                  <c:v>41040.541666666613</c:v>
                </c:pt>
                <c:pt idx="4822">
                  <c:v>41040.555555555562</c:v>
                </c:pt>
                <c:pt idx="4823">
                  <c:v>41040.569444444445</c:v>
                </c:pt>
                <c:pt idx="4824">
                  <c:v>41040.583333333336</c:v>
                </c:pt>
                <c:pt idx="4825">
                  <c:v>41040.597222222204</c:v>
                </c:pt>
                <c:pt idx="4826">
                  <c:v>41040.611111111066</c:v>
                </c:pt>
                <c:pt idx="4827">
                  <c:v>41040.624999999993</c:v>
                </c:pt>
                <c:pt idx="4828">
                  <c:v>41040.638888888891</c:v>
                </c:pt>
                <c:pt idx="4829">
                  <c:v>41040.652777777781</c:v>
                </c:pt>
                <c:pt idx="4830">
                  <c:v>41040.666666666613</c:v>
                </c:pt>
                <c:pt idx="4831">
                  <c:v>41040.680555555562</c:v>
                </c:pt>
                <c:pt idx="4832">
                  <c:v>41040.694444444445</c:v>
                </c:pt>
                <c:pt idx="4833">
                  <c:v>41040.708333333336</c:v>
                </c:pt>
                <c:pt idx="4834">
                  <c:v>41040.722222222204</c:v>
                </c:pt>
                <c:pt idx="4835">
                  <c:v>41040.736111111066</c:v>
                </c:pt>
                <c:pt idx="4836">
                  <c:v>41040.75</c:v>
                </c:pt>
                <c:pt idx="4837">
                  <c:v>41040.763888888876</c:v>
                </c:pt>
                <c:pt idx="4838">
                  <c:v>41040.777777777774</c:v>
                </c:pt>
                <c:pt idx="4839">
                  <c:v>41040.791666666577</c:v>
                </c:pt>
                <c:pt idx="4840">
                  <c:v>41040.805555555562</c:v>
                </c:pt>
                <c:pt idx="4841">
                  <c:v>41040.819444444496</c:v>
                </c:pt>
                <c:pt idx="4842">
                  <c:v>41040.833333333336</c:v>
                </c:pt>
                <c:pt idx="4843">
                  <c:v>41040.847222222219</c:v>
                </c:pt>
                <c:pt idx="4844">
                  <c:v>41040.861111111066</c:v>
                </c:pt>
                <c:pt idx="4845">
                  <c:v>41040.875</c:v>
                </c:pt>
                <c:pt idx="4846">
                  <c:v>41040.888888888956</c:v>
                </c:pt>
                <c:pt idx="4847">
                  <c:v>41040.902777777781</c:v>
                </c:pt>
                <c:pt idx="4848">
                  <c:v>41040.916666666664</c:v>
                </c:pt>
                <c:pt idx="4849">
                  <c:v>41040.930555555562</c:v>
                </c:pt>
                <c:pt idx="4850">
                  <c:v>41040.944444444496</c:v>
                </c:pt>
                <c:pt idx="4851">
                  <c:v>41040.958333333343</c:v>
                </c:pt>
                <c:pt idx="4852">
                  <c:v>41040.972222222219</c:v>
                </c:pt>
                <c:pt idx="4853">
                  <c:v>41040.986111111109</c:v>
                </c:pt>
                <c:pt idx="4854">
                  <c:v>41041</c:v>
                </c:pt>
                <c:pt idx="4855">
                  <c:v>41041.013888888891</c:v>
                </c:pt>
                <c:pt idx="4856">
                  <c:v>41041.027777777774</c:v>
                </c:pt>
                <c:pt idx="4857">
                  <c:v>41041.041666666613</c:v>
                </c:pt>
                <c:pt idx="4858">
                  <c:v>41041.055555555562</c:v>
                </c:pt>
                <c:pt idx="4859">
                  <c:v>41041.069444444445</c:v>
                </c:pt>
                <c:pt idx="4860">
                  <c:v>41041.083333333336</c:v>
                </c:pt>
                <c:pt idx="4861">
                  <c:v>41041.097222222204</c:v>
                </c:pt>
                <c:pt idx="4862">
                  <c:v>41041.111111111066</c:v>
                </c:pt>
                <c:pt idx="4863">
                  <c:v>41041.124999999993</c:v>
                </c:pt>
                <c:pt idx="4864">
                  <c:v>41041.138888888891</c:v>
                </c:pt>
                <c:pt idx="4865">
                  <c:v>41041.152777777781</c:v>
                </c:pt>
                <c:pt idx="4866">
                  <c:v>41041.166666666613</c:v>
                </c:pt>
                <c:pt idx="4867">
                  <c:v>41041.180555555562</c:v>
                </c:pt>
                <c:pt idx="4868">
                  <c:v>41041.194444444445</c:v>
                </c:pt>
                <c:pt idx="4869">
                  <c:v>41041.208333333336</c:v>
                </c:pt>
                <c:pt idx="4870">
                  <c:v>41041.222222222204</c:v>
                </c:pt>
                <c:pt idx="4871">
                  <c:v>41041.236111111066</c:v>
                </c:pt>
                <c:pt idx="4872">
                  <c:v>41041.25</c:v>
                </c:pt>
                <c:pt idx="4873">
                  <c:v>41041.263888888876</c:v>
                </c:pt>
                <c:pt idx="4874">
                  <c:v>41041.277777777774</c:v>
                </c:pt>
                <c:pt idx="4875">
                  <c:v>41041.291666666577</c:v>
                </c:pt>
                <c:pt idx="4876">
                  <c:v>41041.305555555562</c:v>
                </c:pt>
                <c:pt idx="4877">
                  <c:v>41041.319444444496</c:v>
                </c:pt>
                <c:pt idx="4878">
                  <c:v>41041.333333333336</c:v>
                </c:pt>
                <c:pt idx="4879">
                  <c:v>41041.347222222219</c:v>
                </c:pt>
                <c:pt idx="4880">
                  <c:v>41041.361111111066</c:v>
                </c:pt>
                <c:pt idx="4881">
                  <c:v>41041.375</c:v>
                </c:pt>
                <c:pt idx="4882">
                  <c:v>41041.388888888956</c:v>
                </c:pt>
                <c:pt idx="4883">
                  <c:v>41041.402777777781</c:v>
                </c:pt>
                <c:pt idx="4884">
                  <c:v>41041.416666666664</c:v>
                </c:pt>
                <c:pt idx="4885">
                  <c:v>41041.430555555562</c:v>
                </c:pt>
                <c:pt idx="4886">
                  <c:v>41041.444444444496</c:v>
                </c:pt>
                <c:pt idx="4887">
                  <c:v>41041.458333333343</c:v>
                </c:pt>
                <c:pt idx="4888">
                  <c:v>41041.472222222219</c:v>
                </c:pt>
                <c:pt idx="4889">
                  <c:v>41041.486111111109</c:v>
                </c:pt>
                <c:pt idx="4890">
                  <c:v>41041.5</c:v>
                </c:pt>
                <c:pt idx="4891">
                  <c:v>41041.513888888891</c:v>
                </c:pt>
                <c:pt idx="4892">
                  <c:v>41041.527777777774</c:v>
                </c:pt>
                <c:pt idx="4893">
                  <c:v>41041.541666666613</c:v>
                </c:pt>
                <c:pt idx="4894">
                  <c:v>41041.555555555562</c:v>
                </c:pt>
                <c:pt idx="4895">
                  <c:v>41041.569444444445</c:v>
                </c:pt>
                <c:pt idx="4896">
                  <c:v>41041.583333333336</c:v>
                </c:pt>
                <c:pt idx="4897">
                  <c:v>41041.597222222204</c:v>
                </c:pt>
                <c:pt idx="4898">
                  <c:v>41041.611111111066</c:v>
                </c:pt>
                <c:pt idx="4899">
                  <c:v>41041.624999999993</c:v>
                </c:pt>
                <c:pt idx="4900">
                  <c:v>41041.638888888891</c:v>
                </c:pt>
                <c:pt idx="4901">
                  <c:v>41041.652777777781</c:v>
                </c:pt>
                <c:pt idx="4902">
                  <c:v>41041.666666666613</c:v>
                </c:pt>
                <c:pt idx="4903">
                  <c:v>41041.680555555562</c:v>
                </c:pt>
                <c:pt idx="4904">
                  <c:v>41041.694444444445</c:v>
                </c:pt>
                <c:pt idx="4905">
                  <c:v>41041.708333333336</c:v>
                </c:pt>
                <c:pt idx="4906">
                  <c:v>41041.722222222204</c:v>
                </c:pt>
                <c:pt idx="4907">
                  <c:v>41041.736111111066</c:v>
                </c:pt>
                <c:pt idx="4908">
                  <c:v>41041.75</c:v>
                </c:pt>
                <c:pt idx="4909">
                  <c:v>41041.763888888876</c:v>
                </c:pt>
                <c:pt idx="4910">
                  <c:v>41041.777777777774</c:v>
                </c:pt>
                <c:pt idx="4911">
                  <c:v>41041.791666666577</c:v>
                </c:pt>
                <c:pt idx="4912">
                  <c:v>41041.805555555562</c:v>
                </c:pt>
                <c:pt idx="4913">
                  <c:v>41041.819444444496</c:v>
                </c:pt>
                <c:pt idx="4914">
                  <c:v>41041.833333333336</c:v>
                </c:pt>
                <c:pt idx="4915">
                  <c:v>41041.847222222219</c:v>
                </c:pt>
                <c:pt idx="4916">
                  <c:v>41041.861111111066</c:v>
                </c:pt>
                <c:pt idx="4917">
                  <c:v>41041.875</c:v>
                </c:pt>
                <c:pt idx="4918">
                  <c:v>41041.888888888956</c:v>
                </c:pt>
                <c:pt idx="4919">
                  <c:v>41041.902777777781</c:v>
                </c:pt>
                <c:pt idx="4920">
                  <c:v>41041.916666666664</c:v>
                </c:pt>
                <c:pt idx="4921">
                  <c:v>41041.930555555562</c:v>
                </c:pt>
                <c:pt idx="4922">
                  <c:v>41041.944444444496</c:v>
                </c:pt>
                <c:pt idx="4923">
                  <c:v>41041.958333333343</c:v>
                </c:pt>
                <c:pt idx="4924">
                  <c:v>41041.972222222219</c:v>
                </c:pt>
                <c:pt idx="4925">
                  <c:v>41041.986111111109</c:v>
                </c:pt>
                <c:pt idx="4926">
                  <c:v>41042</c:v>
                </c:pt>
                <c:pt idx="4927">
                  <c:v>41042.013888888891</c:v>
                </c:pt>
                <c:pt idx="4928">
                  <c:v>41042.027777777774</c:v>
                </c:pt>
                <c:pt idx="4929">
                  <c:v>41042.041666666613</c:v>
                </c:pt>
                <c:pt idx="4930">
                  <c:v>41042.055555555562</c:v>
                </c:pt>
                <c:pt idx="4931">
                  <c:v>41042.069444444445</c:v>
                </c:pt>
                <c:pt idx="4932">
                  <c:v>41042.083333333336</c:v>
                </c:pt>
                <c:pt idx="4933">
                  <c:v>41042.097222222204</c:v>
                </c:pt>
                <c:pt idx="4934">
                  <c:v>41042.111111111066</c:v>
                </c:pt>
                <c:pt idx="4935">
                  <c:v>41042.124999999993</c:v>
                </c:pt>
                <c:pt idx="4936">
                  <c:v>41042.138888888891</c:v>
                </c:pt>
                <c:pt idx="4937">
                  <c:v>41042.152777777781</c:v>
                </c:pt>
                <c:pt idx="4938">
                  <c:v>41042.166666666613</c:v>
                </c:pt>
                <c:pt idx="4939">
                  <c:v>41042.180555555562</c:v>
                </c:pt>
                <c:pt idx="4940">
                  <c:v>41042.194444444445</c:v>
                </c:pt>
                <c:pt idx="4941">
                  <c:v>41042.208333333336</c:v>
                </c:pt>
                <c:pt idx="4942">
                  <c:v>41042.222222222204</c:v>
                </c:pt>
                <c:pt idx="4943">
                  <c:v>41042.236111111066</c:v>
                </c:pt>
                <c:pt idx="4944">
                  <c:v>41042.25</c:v>
                </c:pt>
                <c:pt idx="4945">
                  <c:v>41042.263888888876</c:v>
                </c:pt>
                <c:pt idx="4946">
                  <c:v>41042.277777777774</c:v>
                </c:pt>
                <c:pt idx="4947">
                  <c:v>41042.291666666577</c:v>
                </c:pt>
                <c:pt idx="4948">
                  <c:v>41042.305555555562</c:v>
                </c:pt>
                <c:pt idx="4949">
                  <c:v>41042.319444444496</c:v>
                </c:pt>
                <c:pt idx="4950">
                  <c:v>41042.333333333336</c:v>
                </c:pt>
                <c:pt idx="4951">
                  <c:v>41042.347222222219</c:v>
                </c:pt>
                <c:pt idx="4952">
                  <c:v>41042.361111111066</c:v>
                </c:pt>
                <c:pt idx="4953">
                  <c:v>41042.375</c:v>
                </c:pt>
                <c:pt idx="4954">
                  <c:v>41042.388888888956</c:v>
                </c:pt>
                <c:pt idx="4955">
                  <c:v>41042.402777777781</c:v>
                </c:pt>
                <c:pt idx="4956">
                  <c:v>41042.416666666664</c:v>
                </c:pt>
                <c:pt idx="4957">
                  <c:v>41042.430555555562</c:v>
                </c:pt>
                <c:pt idx="4958">
                  <c:v>41042.444444444496</c:v>
                </c:pt>
                <c:pt idx="4959">
                  <c:v>41042.458333333343</c:v>
                </c:pt>
                <c:pt idx="4960">
                  <c:v>41042.472222222219</c:v>
                </c:pt>
                <c:pt idx="4961">
                  <c:v>41042.486111111109</c:v>
                </c:pt>
                <c:pt idx="4962">
                  <c:v>41042.5</c:v>
                </c:pt>
                <c:pt idx="4963">
                  <c:v>41042.513888888891</c:v>
                </c:pt>
                <c:pt idx="4964">
                  <c:v>41042.527777777774</c:v>
                </c:pt>
                <c:pt idx="4965">
                  <c:v>41042.541666666613</c:v>
                </c:pt>
                <c:pt idx="4966">
                  <c:v>41042.555555555562</c:v>
                </c:pt>
                <c:pt idx="4967">
                  <c:v>41042.569444444445</c:v>
                </c:pt>
                <c:pt idx="4968">
                  <c:v>41042.583333333336</c:v>
                </c:pt>
                <c:pt idx="4969">
                  <c:v>41042.597222222204</c:v>
                </c:pt>
                <c:pt idx="4970">
                  <c:v>41042.611111111066</c:v>
                </c:pt>
                <c:pt idx="4971">
                  <c:v>41042.624999999993</c:v>
                </c:pt>
                <c:pt idx="4972">
                  <c:v>41042.638888888891</c:v>
                </c:pt>
                <c:pt idx="4973">
                  <c:v>41042.652777777781</c:v>
                </c:pt>
                <c:pt idx="4974">
                  <c:v>41042.666666666613</c:v>
                </c:pt>
                <c:pt idx="4975">
                  <c:v>41042.680555555562</c:v>
                </c:pt>
                <c:pt idx="4976">
                  <c:v>41042.694444444445</c:v>
                </c:pt>
                <c:pt idx="4977">
                  <c:v>41042.708333333336</c:v>
                </c:pt>
                <c:pt idx="4978">
                  <c:v>41042.722222222204</c:v>
                </c:pt>
                <c:pt idx="4979">
                  <c:v>41042.736111111066</c:v>
                </c:pt>
                <c:pt idx="4980">
                  <c:v>41042.75</c:v>
                </c:pt>
                <c:pt idx="4981">
                  <c:v>41042.763888888876</c:v>
                </c:pt>
                <c:pt idx="4982">
                  <c:v>41042.777777777774</c:v>
                </c:pt>
                <c:pt idx="4983">
                  <c:v>41042.791666666577</c:v>
                </c:pt>
                <c:pt idx="4984">
                  <c:v>41042.805555555562</c:v>
                </c:pt>
                <c:pt idx="4985">
                  <c:v>41042.819444444496</c:v>
                </c:pt>
                <c:pt idx="4986">
                  <c:v>41042.833333333336</c:v>
                </c:pt>
                <c:pt idx="4987">
                  <c:v>41042.847222222219</c:v>
                </c:pt>
                <c:pt idx="4988">
                  <c:v>41042.861111111066</c:v>
                </c:pt>
                <c:pt idx="4989">
                  <c:v>41042.875</c:v>
                </c:pt>
                <c:pt idx="4990">
                  <c:v>41042.888888888956</c:v>
                </c:pt>
                <c:pt idx="4991">
                  <c:v>41042.902777777781</c:v>
                </c:pt>
                <c:pt idx="4992">
                  <c:v>41042.916666666664</c:v>
                </c:pt>
                <c:pt idx="4993">
                  <c:v>41042.930555555562</c:v>
                </c:pt>
                <c:pt idx="4994">
                  <c:v>41042.944444444496</c:v>
                </c:pt>
                <c:pt idx="4995">
                  <c:v>41042.958333333343</c:v>
                </c:pt>
                <c:pt idx="4996">
                  <c:v>41042.972222222219</c:v>
                </c:pt>
                <c:pt idx="4997">
                  <c:v>41042.986111111109</c:v>
                </c:pt>
                <c:pt idx="4998">
                  <c:v>41043</c:v>
                </c:pt>
                <c:pt idx="4999">
                  <c:v>41043.013888888891</c:v>
                </c:pt>
                <c:pt idx="5000">
                  <c:v>41043.027777777774</c:v>
                </c:pt>
                <c:pt idx="5001">
                  <c:v>41043.041666666613</c:v>
                </c:pt>
                <c:pt idx="5002">
                  <c:v>41043.055555555562</c:v>
                </c:pt>
                <c:pt idx="5003">
                  <c:v>41043.069444444445</c:v>
                </c:pt>
                <c:pt idx="5004">
                  <c:v>41043.083333333336</c:v>
                </c:pt>
                <c:pt idx="5005">
                  <c:v>41043.097222222204</c:v>
                </c:pt>
                <c:pt idx="5006">
                  <c:v>41043.111111111066</c:v>
                </c:pt>
                <c:pt idx="5007">
                  <c:v>41043.124999999993</c:v>
                </c:pt>
                <c:pt idx="5008">
                  <c:v>41043.138888888891</c:v>
                </c:pt>
                <c:pt idx="5009">
                  <c:v>41043.152777777781</c:v>
                </c:pt>
                <c:pt idx="5010">
                  <c:v>41043.166666666613</c:v>
                </c:pt>
                <c:pt idx="5011">
                  <c:v>41043.180555555562</c:v>
                </c:pt>
                <c:pt idx="5012">
                  <c:v>41043.194444444445</c:v>
                </c:pt>
                <c:pt idx="5013">
                  <c:v>41043.208333333336</c:v>
                </c:pt>
                <c:pt idx="5014">
                  <c:v>41043.222222222204</c:v>
                </c:pt>
                <c:pt idx="5015">
                  <c:v>41043.236111111066</c:v>
                </c:pt>
                <c:pt idx="5016">
                  <c:v>41043.25</c:v>
                </c:pt>
                <c:pt idx="5017">
                  <c:v>41043.263888888876</c:v>
                </c:pt>
                <c:pt idx="5018">
                  <c:v>41043.277777777774</c:v>
                </c:pt>
                <c:pt idx="5019">
                  <c:v>41043.291666666577</c:v>
                </c:pt>
                <c:pt idx="5020">
                  <c:v>41043.305555555562</c:v>
                </c:pt>
                <c:pt idx="5021">
                  <c:v>41043.319444444496</c:v>
                </c:pt>
                <c:pt idx="5022">
                  <c:v>41043.333333333336</c:v>
                </c:pt>
                <c:pt idx="5023">
                  <c:v>41043.347222222219</c:v>
                </c:pt>
                <c:pt idx="5024">
                  <c:v>41043.361111111066</c:v>
                </c:pt>
                <c:pt idx="5025">
                  <c:v>41043.375</c:v>
                </c:pt>
                <c:pt idx="5026">
                  <c:v>41043.388888888956</c:v>
                </c:pt>
                <c:pt idx="5027">
                  <c:v>41043.402777777781</c:v>
                </c:pt>
                <c:pt idx="5028">
                  <c:v>41043.416666666664</c:v>
                </c:pt>
                <c:pt idx="5029">
                  <c:v>41043.430555555562</c:v>
                </c:pt>
                <c:pt idx="5030">
                  <c:v>41043.444444444496</c:v>
                </c:pt>
                <c:pt idx="5031">
                  <c:v>41043.458333333343</c:v>
                </c:pt>
                <c:pt idx="5032">
                  <c:v>41043.472222222219</c:v>
                </c:pt>
                <c:pt idx="5033">
                  <c:v>41043.486111111109</c:v>
                </c:pt>
                <c:pt idx="5034">
                  <c:v>41043.5</c:v>
                </c:pt>
                <c:pt idx="5035">
                  <c:v>41043.513888888891</c:v>
                </c:pt>
                <c:pt idx="5036">
                  <c:v>41043.527777777774</c:v>
                </c:pt>
                <c:pt idx="5037">
                  <c:v>41043.541666666613</c:v>
                </c:pt>
                <c:pt idx="5038">
                  <c:v>41043.555555555562</c:v>
                </c:pt>
                <c:pt idx="5039">
                  <c:v>41043.569444444445</c:v>
                </c:pt>
                <c:pt idx="5040">
                  <c:v>41043.583333333336</c:v>
                </c:pt>
                <c:pt idx="5041">
                  <c:v>41043.597222222204</c:v>
                </c:pt>
                <c:pt idx="5042">
                  <c:v>41043.611111111066</c:v>
                </c:pt>
                <c:pt idx="5043">
                  <c:v>41043.624999999993</c:v>
                </c:pt>
                <c:pt idx="5044">
                  <c:v>41043.638888888891</c:v>
                </c:pt>
                <c:pt idx="5045">
                  <c:v>41043.652777777781</c:v>
                </c:pt>
                <c:pt idx="5046">
                  <c:v>41043.666666666613</c:v>
                </c:pt>
                <c:pt idx="5047">
                  <c:v>41043.680555555562</c:v>
                </c:pt>
                <c:pt idx="5048">
                  <c:v>41043.694444444445</c:v>
                </c:pt>
                <c:pt idx="5049">
                  <c:v>41043.708333333336</c:v>
                </c:pt>
                <c:pt idx="5050">
                  <c:v>41043.722222222204</c:v>
                </c:pt>
                <c:pt idx="5051">
                  <c:v>41043.736111111066</c:v>
                </c:pt>
                <c:pt idx="5052">
                  <c:v>41043.75</c:v>
                </c:pt>
                <c:pt idx="5053">
                  <c:v>41043.763888888876</c:v>
                </c:pt>
                <c:pt idx="5054">
                  <c:v>41043.777777777774</c:v>
                </c:pt>
                <c:pt idx="5055">
                  <c:v>41043.791666666577</c:v>
                </c:pt>
                <c:pt idx="5056">
                  <c:v>41043.805555555562</c:v>
                </c:pt>
                <c:pt idx="5057">
                  <c:v>41043.819444444496</c:v>
                </c:pt>
                <c:pt idx="5058">
                  <c:v>41043.833333333336</c:v>
                </c:pt>
                <c:pt idx="5059">
                  <c:v>41043.847222222219</c:v>
                </c:pt>
                <c:pt idx="5060">
                  <c:v>41043.861111111066</c:v>
                </c:pt>
                <c:pt idx="5061">
                  <c:v>41043.875</c:v>
                </c:pt>
                <c:pt idx="5062">
                  <c:v>41043.888888888956</c:v>
                </c:pt>
                <c:pt idx="5063">
                  <c:v>41043.902777777781</c:v>
                </c:pt>
                <c:pt idx="5064">
                  <c:v>41043.916666666664</c:v>
                </c:pt>
                <c:pt idx="5065">
                  <c:v>41043.930555555562</c:v>
                </c:pt>
                <c:pt idx="5066">
                  <c:v>41043.944444444496</c:v>
                </c:pt>
                <c:pt idx="5067">
                  <c:v>41043.958333333343</c:v>
                </c:pt>
                <c:pt idx="5068">
                  <c:v>41043.972222222219</c:v>
                </c:pt>
                <c:pt idx="5069">
                  <c:v>41043.986111111109</c:v>
                </c:pt>
                <c:pt idx="5070">
                  <c:v>41044</c:v>
                </c:pt>
                <c:pt idx="5071">
                  <c:v>41044.013888888891</c:v>
                </c:pt>
                <c:pt idx="5072">
                  <c:v>41044.027777777774</c:v>
                </c:pt>
                <c:pt idx="5073">
                  <c:v>41044.041666666613</c:v>
                </c:pt>
                <c:pt idx="5074">
                  <c:v>41044.055555555562</c:v>
                </c:pt>
                <c:pt idx="5075">
                  <c:v>41044.069444444445</c:v>
                </c:pt>
                <c:pt idx="5076">
                  <c:v>41044.083333333336</c:v>
                </c:pt>
                <c:pt idx="5077">
                  <c:v>41044.097222222204</c:v>
                </c:pt>
                <c:pt idx="5078">
                  <c:v>41044.111111111066</c:v>
                </c:pt>
                <c:pt idx="5079">
                  <c:v>41044.124999999993</c:v>
                </c:pt>
                <c:pt idx="5080">
                  <c:v>41044.138888888891</c:v>
                </c:pt>
                <c:pt idx="5081">
                  <c:v>41044.152777777781</c:v>
                </c:pt>
                <c:pt idx="5082">
                  <c:v>41044.166666666613</c:v>
                </c:pt>
                <c:pt idx="5083">
                  <c:v>41044.180555555562</c:v>
                </c:pt>
                <c:pt idx="5084">
                  <c:v>41044.194444444445</c:v>
                </c:pt>
                <c:pt idx="5085">
                  <c:v>41044.208333333336</c:v>
                </c:pt>
                <c:pt idx="5086">
                  <c:v>41044.222222222204</c:v>
                </c:pt>
                <c:pt idx="5087">
                  <c:v>41044.236111111066</c:v>
                </c:pt>
                <c:pt idx="5088">
                  <c:v>41044.25</c:v>
                </c:pt>
                <c:pt idx="5089">
                  <c:v>41044.263888888876</c:v>
                </c:pt>
                <c:pt idx="5090">
                  <c:v>41044.277777777774</c:v>
                </c:pt>
                <c:pt idx="5091">
                  <c:v>41044.291666666577</c:v>
                </c:pt>
                <c:pt idx="5092">
                  <c:v>41044.305555555562</c:v>
                </c:pt>
                <c:pt idx="5093">
                  <c:v>41044.319444444496</c:v>
                </c:pt>
                <c:pt idx="5094">
                  <c:v>41044.333333333336</c:v>
                </c:pt>
                <c:pt idx="5095">
                  <c:v>41044.347222222219</c:v>
                </c:pt>
                <c:pt idx="5096">
                  <c:v>41044.361111111066</c:v>
                </c:pt>
                <c:pt idx="5097">
                  <c:v>41044.375</c:v>
                </c:pt>
                <c:pt idx="5098">
                  <c:v>41044.388888888956</c:v>
                </c:pt>
                <c:pt idx="5099">
                  <c:v>41044.402777777781</c:v>
                </c:pt>
                <c:pt idx="5100">
                  <c:v>41044.416666666664</c:v>
                </c:pt>
                <c:pt idx="5101">
                  <c:v>41044.430555555562</c:v>
                </c:pt>
                <c:pt idx="5102">
                  <c:v>41044.444444444496</c:v>
                </c:pt>
                <c:pt idx="5103">
                  <c:v>41044.458333333343</c:v>
                </c:pt>
                <c:pt idx="5104">
                  <c:v>41044.472222222219</c:v>
                </c:pt>
                <c:pt idx="5105">
                  <c:v>41044.486111111109</c:v>
                </c:pt>
                <c:pt idx="5106">
                  <c:v>41044.5</c:v>
                </c:pt>
                <c:pt idx="5107">
                  <c:v>41044.513888888891</c:v>
                </c:pt>
                <c:pt idx="5108">
                  <c:v>41044.527777777774</c:v>
                </c:pt>
                <c:pt idx="5109">
                  <c:v>41044.541666666613</c:v>
                </c:pt>
                <c:pt idx="5110">
                  <c:v>41044.555555555562</c:v>
                </c:pt>
                <c:pt idx="5111">
                  <c:v>41044.569444444445</c:v>
                </c:pt>
                <c:pt idx="5112">
                  <c:v>41044.583333333336</c:v>
                </c:pt>
                <c:pt idx="5113">
                  <c:v>41044.597222222204</c:v>
                </c:pt>
                <c:pt idx="5114">
                  <c:v>41044.611111111066</c:v>
                </c:pt>
                <c:pt idx="5115">
                  <c:v>41044.624999999993</c:v>
                </c:pt>
                <c:pt idx="5116">
                  <c:v>41044.638888888891</c:v>
                </c:pt>
                <c:pt idx="5117">
                  <c:v>41044.652777777781</c:v>
                </c:pt>
                <c:pt idx="5118">
                  <c:v>41044.666666666613</c:v>
                </c:pt>
                <c:pt idx="5119">
                  <c:v>41044.680555555562</c:v>
                </c:pt>
                <c:pt idx="5120">
                  <c:v>41044.694444444445</c:v>
                </c:pt>
                <c:pt idx="5121">
                  <c:v>41044.708333333336</c:v>
                </c:pt>
                <c:pt idx="5122">
                  <c:v>41044.722222222204</c:v>
                </c:pt>
                <c:pt idx="5123">
                  <c:v>41044.736111111066</c:v>
                </c:pt>
                <c:pt idx="5124">
                  <c:v>41044.75</c:v>
                </c:pt>
                <c:pt idx="5125">
                  <c:v>41044.763888888876</c:v>
                </c:pt>
                <c:pt idx="5126">
                  <c:v>41044.777777777774</c:v>
                </c:pt>
                <c:pt idx="5127">
                  <c:v>41044.791666666577</c:v>
                </c:pt>
                <c:pt idx="5128">
                  <c:v>41044.805555555562</c:v>
                </c:pt>
                <c:pt idx="5129">
                  <c:v>41044.819444444496</c:v>
                </c:pt>
                <c:pt idx="5130">
                  <c:v>41044.833333333336</c:v>
                </c:pt>
                <c:pt idx="5131">
                  <c:v>41044.847222222219</c:v>
                </c:pt>
                <c:pt idx="5132">
                  <c:v>41044.861111111066</c:v>
                </c:pt>
                <c:pt idx="5133">
                  <c:v>41044.875</c:v>
                </c:pt>
                <c:pt idx="5134">
                  <c:v>41044.888888888956</c:v>
                </c:pt>
                <c:pt idx="5135">
                  <c:v>41044.902777777781</c:v>
                </c:pt>
                <c:pt idx="5136">
                  <c:v>41044.916666666664</c:v>
                </c:pt>
                <c:pt idx="5137">
                  <c:v>41044.930555555562</c:v>
                </c:pt>
                <c:pt idx="5138">
                  <c:v>41044.944444444496</c:v>
                </c:pt>
                <c:pt idx="5139">
                  <c:v>41044.958333333343</c:v>
                </c:pt>
                <c:pt idx="5140">
                  <c:v>41044.972222222219</c:v>
                </c:pt>
                <c:pt idx="5141">
                  <c:v>41044.986111111109</c:v>
                </c:pt>
                <c:pt idx="5142">
                  <c:v>41045</c:v>
                </c:pt>
                <c:pt idx="5143">
                  <c:v>41045.013888888891</c:v>
                </c:pt>
                <c:pt idx="5144">
                  <c:v>41045.027777777774</c:v>
                </c:pt>
                <c:pt idx="5145">
                  <c:v>41045.041666666613</c:v>
                </c:pt>
                <c:pt idx="5146">
                  <c:v>41045.055555555562</c:v>
                </c:pt>
                <c:pt idx="5147">
                  <c:v>41045.069444444445</c:v>
                </c:pt>
                <c:pt idx="5148">
                  <c:v>41045.083333333336</c:v>
                </c:pt>
                <c:pt idx="5149">
                  <c:v>41045.097222222204</c:v>
                </c:pt>
                <c:pt idx="5150">
                  <c:v>41045.111111111066</c:v>
                </c:pt>
                <c:pt idx="5151">
                  <c:v>41045.124999999993</c:v>
                </c:pt>
                <c:pt idx="5152">
                  <c:v>41045.138888888891</c:v>
                </c:pt>
                <c:pt idx="5153">
                  <c:v>41045.152777777781</c:v>
                </c:pt>
                <c:pt idx="5154">
                  <c:v>41045.166666666613</c:v>
                </c:pt>
                <c:pt idx="5155">
                  <c:v>41045.180555555562</c:v>
                </c:pt>
                <c:pt idx="5156">
                  <c:v>41045.194444444445</c:v>
                </c:pt>
                <c:pt idx="5157">
                  <c:v>41045.208333333336</c:v>
                </c:pt>
                <c:pt idx="5158">
                  <c:v>41045.222222222204</c:v>
                </c:pt>
                <c:pt idx="5159">
                  <c:v>41045.236111111066</c:v>
                </c:pt>
                <c:pt idx="5160">
                  <c:v>41045.25</c:v>
                </c:pt>
                <c:pt idx="5161">
                  <c:v>41045.263888888876</c:v>
                </c:pt>
                <c:pt idx="5162">
                  <c:v>41045.277777777774</c:v>
                </c:pt>
                <c:pt idx="5163">
                  <c:v>41045.291666666577</c:v>
                </c:pt>
                <c:pt idx="5164">
                  <c:v>41045.305555555562</c:v>
                </c:pt>
                <c:pt idx="5165">
                  <c:v>41045.319444444496</c:v>
                </c:pt>
                <c:pt idx="5166">
                  <c:v>41045.333333333336</c:v>
                </c:pt>
                <c:pt idx="5167">
                  <c:v>41045.347222222219</c:v>
                </c:pt>
                <c:pt idx="5168">
                  <c:v>41045.361111111066</c:v>
                </c:pt>
                <c:pt idx="5169">
                  <c:v>41045.375</c:v>
                </c:pt>
                <c:pt idx="5170">
                  <c:v>41045.388888888956</c:v>
                </c:pt>
                <c:pt idx="5171">
                  <c:v>41045.402777777781</c:v>
                </c:pt>
                <c:pt idx="5172">
                  <c:v>41045.416666666664</c:v>
                </c:pt>
                <c:pt idx="5173">
                  <c:v>41045.430555555562</c:v>
                </c:pt>
                <c:pt idx="5174">
                  <c:v>41045.444444444496</c:v>
                </c:pt>
                <c:pt idx="5175">
                  <c:v>41045.458333333343</c:v>
                </c:pt>
                <c:pt idx="5176">
                  <c:v>41045.472222222219</c:v>
                </c:pt>
                <c:pt idx="5177">
                  <c:v>41045.486111111109</c:v>
                </c:pt>
                <c:pt idx="5178">
                  <c:v>41045.5</c:v>
                </c:pt>
                <c:pt idx="5179">
                  <c:v>41045.513888888891</c:v>
                </c:pt>
                <c:pt idx="5180">
                  <c:v>41045.527777777774</c:v>
                </c:pt>
                <c:pt idx="5181">
                  <c:v>41045.541666666613</c:v>
                </c:pt>
                <c:pt idx="5182">
                  <c:v>41045.555555555562</c:v>
                </c:pt>
                <c:pt idx="5183">
                  <c:v>41045.569444444445</c:v>
                </c:pt>
                <c:pt idx="5184">
                  <c:v>41045.583333333336</c:v>
                </c:pt>
                <c:pt idx="5185">
                  <c:v>41045.597222222204</c:v>
                </c:pt>
                <c:pt idx="5186">
                  <c:v>41045.611111111066</c:v>
                </c:pt>
                <c:pt idx="5187">
                  <c:v>41045.624999999993</c:v>
                </c:pt>
                <c:pt idx="5188">
                  <c:v>41045.638888888891</c:v>
                </c:pt>
                <c:pt idx="5189">
                  <c:v>41045.652777777781</c:v>
                </c:pt>
                <c:pt idx="5190">
                  <c:v>41045.666666666613</c:v>
                </c:pt>
                <c:pt idx="5191">
                  <c:v>41045.680555555562</c:v>
                </c:pt>
                <c:pt idx="5192">
                  <c:v>41045.694444444445</c:v>
                </c:pt>
                <c:pt idx="5193">
                  <c:v>41045.708333333336</c:v>
                </c:pt>
                <c:pt idx="5194">
                  <c:v>41045.722222222204</c:v>
                </c:pt>
                <c:pt idx="5195">
                  <c:v>41045.736111111066</c:v>
                </c:pt>
                <c:pt idx="5196">
                  <c:v>41045.75</c:v>
                </c:pt>
                <c:pt idx="5197">
                  <c:v>41045.763888888876</c:v>
                </c:pt>
                <c:pt idx="5198">
                  <c:v>41045.777777777774</c:v>
                </c:pt>
                <c:pt idx="5199">
                  <c:v>41045.791666666577</c:v>
                </c:pt>
                <c:pt idx="5200">
                  <c:v>41045.805555555562</c:v>
                </c:pt>
                <c:pt idx="5201">
                  <c:v>41045.819444444496</c:v>
                </c:pt>
                <c:pt idx="5202">
                  <c:v>41045.833333333336</c:v>
                </c:pt>
                <c:pt idx="5203">
                  <c:v>41045.847222222219</c:v>
                </c:pt>
                <c:pt idx="5204">
                  <c:v>41045.861111111066</c:v>
                </c:pt>
                <c:pt idx="5205">
                  <c:v>41045.875</c:v>
                </c:pt>
                <c:pt idx="5206">
                  <c:v>41045.888888888956</c:v>
                </c:pt>
                <c:pt idx="5207">
                  <c:v>41045.902777777781</c:v>
                </c:pt>
                <c:pt idx="5208">
                  <c:v>41045.916666666664</c:v>
                </c:pt>
                <c:pt idx="5209">
                  <c:v>41045.930555555562</c:v>
                </c:pt>
                <c:pt idx="5210">
                  <c:v>41045.944444444496</c:v>
                </c:pt>
                <c:pt idx="5211">
                  <c:v>41045.958333333343</c:v>
                </c:pt>
                <c:pt idx="5212">
                  <c:v>41045.972222222219</c:v>
                </c:pt>
                <c:pt idx="5213">
                  <c:v>41045.986111111109</c:v>
                </c:pt>
                <c:pt idx="5214">
                  <c:v>41046</c:v>
                </c:pt>
                <c:pt idx="5215">
                  <c:v>41046.013888888891</c:v>
                </c:pt>
                <c:pt idx="5216">
                  <c:v>41046.027777777774</c:v>
                </c:pt>
                <c:pt idx="5217">
                  <c:v>41046.041666666613</c:v>
                </c:pt>
                <c:pt idx="5218">
                  <c:v>41046.055555555562</c:v>
                </c:pt>
                <c:pt idx="5219">
                  <c:v>41046.069444444445</c:v>
                </c:pt>
                <c:pt idx="5220">
                  <c:v>41046.083333333336</c:v>
                </c:pt>
                <c:pt idx="5221">
                  <c:v>41046.097222222204</c:v>
                </c:pt>
                <c:pt idx="5222">
                  <c:v>41046.111111111066</c:v>
                </c:pt>
                <c:pt idx="5223">
                  <c:v>41046.124999999993</c:v>
                </c:pt>
                <c:pt idx="5224">
                  <c:v>41046.138888888891</c:v>
                </c:pt>
                <c:pt idx="5225">
                  <c:v>41046.152777777781</c:v>
                </c:pt>
                <c:pt idx="5226">
                  <c:v>41046.166666666613</c:v>
                </c:pt>
                <c:pt idx="5227">
                  <c:v>41046.180555555562</c:v>
                </c:pt>
                <c:pt idx="5228">
                  <c:v>41046.194444444445</c:v>
                </c:pt>
                <c:pt idx="5229">
                  <c:v>41046.208333333336</c:v>
                </c:pt>
                <c:pt idx="5230">
                  <c:v>41046.222222222204</c:v>
                </c:pt>
                <c:pt idx="5231">
                  <c:v>41046.236111111066</c:v>
                </c:pt>
                <c:pt idx="5232">
                  <c:v>41046.25</c:v>
                </c:pt>
                <c:pt idx="5233">
                  <c:v>41046.263888888876</c:v>
                </c:pt>
                <c:pt idx="5234">
                  <c:v>41046.277777777774</c:v>
                </c:pt>
                <c:pt idx="5235">
                  <c:v>41046.291666666577</c:v>
                </c:pt>
                <c:pt idx="5236">
                  <c:v>41046.305555555562</c:v>
                </c:pt>
                <c:pt idx="5237">
                  <c:v>41046.319444444496</c:v>
                </c:pt>
                <c:pt idx="5238">
                  <c:v>41046.333333333336</c:v>
                </c:pt>
                <c:pt idx="5239">
                  <c:v>41046.347222222219</c:v>
                </c:pt>
                <c:pt idx="5240">
                  <c:v>41046.361111111066</c:v>
                </c:pt>
                <c:pt idx="5241">
                  <c:v>41046.375</c:v>
                </c:pt>
                <c:pt idx="5242">
                  <c:v>41046.388888888956</c:v>
                </c:pt>
                <c:pt idx="5243">
                  <c:v>41046.402777777781</c:v>
                </c:pt>
                <c:pt idx="5244">
                  <c:v>41046.416666666664</c:v>
                </c:pt>
                <c:pt idx="5245">
                  <c:v>41046.430555555562</c:v>
                </c:pt>
                <c:pt idx="5246">
                  <c:v>41046.444444444496</c:v>
                </c:pt>
                <c:pt idx="5247">
                  <c:v>41046.458333333343</c:v>
                </c:pt>
                <c:pt idx="5248">
                  <c:v>41046.472222222219</c:v>
                </c:pt>
                <c:pt idx="5249">
                  <c:v>41046.486111111109</c:v>
                </c:pt>
                <c:pt idx="5250">
                  <c:v>41046.5</c:v>
                </c:pt>
                <c:pt idx="5251">
                  <c:v>41046.513888888891</c:v>
                </c:pt>
                <c:pt idx="5252">
                  <c:v>41046.527777777774</c:v>
                </c:pt>
                <c:pt idx="5253">
                  <c:v>41046.541666666613</c:v>
                </c:pt>
                <c:pt idx="5254">
                  <c:v>41046.555555555562</c:v>
                </c:pt>
                <c:pt idx="5255">
                  <c:v>41046.569444444445</c:v>
                </c:pt>
                <c:pt idx="5256">
                  <c:v>41046.583333333336</c:v>
                </c:pt>
                <c:pt idx="5257">
                  <c:v>41046.597222222204</c:v>
                </c:pt>
                <c:pt idx="5258">
                  <c:v>41046.611111111066</c:v>
                </c:pt>
                <c:pt idx="5259">
                  <c:v>41046.624999999993</c:v>
                </c:pt>
                <c:pt idx="5260">
                  <c:v>41046.638888888891</c:v>
                </c:pt>
                <c:pt idx="5261">
                  <c:v>41046.652777777781</c:v>
                </c:pt>
                <c:pt idx="5262">
                  <c:v>41046.666666666613</c:v>
                </c:pt>
                <c:pt idx="5263">
                  <c:v>41046.680555555562</c:v>
                </c:pt>
                <c:pt idx="5264">
                  <c:v>41046.694444444445</c:v>
                </c:pt>
                <c:pt idx="5265">
                  <c:v>41046.708333333336</c:v>
                </c:pt>
                <c:pt idx="5266">
                  <c:v>41046.722222222204</c:v>
                </c:pt>
                <c:pt idx="5267">
                  <c:v>41046.736111111066</c:v>
                </c:pt>
                <c:pt idx="5268">
                  <c:v>41046.75</c:v>
                </c:pt>
                <c:pt idx="5269">
                  <c:v>41046.763888888876</c:v>
                </c:pt>
                <c:pt idx="5270">
                  <c:v>41046.777777777774</c:v>
                </c:pt>
                <c:pt idx="5271">
                  <c:v>41046.791666666577</c:v>
                </c:pt>
                <c:pt idx="5272">
                  <c:v>41046.805555555562</c:v>
                </c:pt>
                <c:pt idx="5273">
                  <c:v>41046.819444444496</c:v>
                </c:pt>
                <c:pt idx="5274">
                  <c:v>41046.833333333336</c:v>
                </c:pt>
                <c:pt idx="5275">
                  <c:v>41046.847222222219</c:v>
                </c:pt>
                <c:pt idx="5276">
                  <c:v>41046.861111111066</c:v>
                </c:pt>
                <c:pt idx="5277">
                  <c:v>41046.875</c:v>
                </c:pt>
                <c:pt idx="5278">
                  <c:v>41046.888888888956</c:v>
                </c:pt>
                <c:pt idx="5279">
                  <c:v>41046.902777777781</c:v>
                </c:pt>
                <c:pt idx="5280">
                  <c:v>41046.916666666664</c:v>
                </c:pt>
                <c:pt idx="5281">
                  <c:v>41046.930555555562</c:v>
                </c:pt>
                <c:pt idx="5282">
                  <c:v>41046.944444444496</c:v>
                </c:pt>
                <c:pt idx="5283">
                  <c:v>41046.958333333343</c:v>
                </c:pt>
                <c:pt idx="5284">
                  <c:v>41046.972222222219</c:v>
                </c:pt>
                <c:pt idx="5285">
                  <c:v>41046.986111111109</c:v>
                </c:pt>
                <c:pt idx="5286">
                  <c:v>41047</c:v>
                </c:pt>
                <c:pt idx="5287">
                  <c:v>41047.013888888891</c:v>
                </c:pt>
                <c:pt idx="5288">
                  <c:v>41047.027777777774</c:v>
                </c:pt>
                <c:pt idx="5289">
                  <c:v>41047.041666666613</c:v>
                </c:pt>
                <c:pt idx="5290">
                  <c:v>41047.055555555562</c:v>
                </c:pt>
                <c:pt idx="5291">
                  <c:v>41047.069444444445</c:v>
                </c:pt>
                <c:pt idx="5292">
                  <c:v>41047.083333333336</c:v>
                </c:pt>
                <c:pt idx="5293">
                  <c:v>41047.097222222204</c:v>
                </c:pt>
                <c:pt idx="5294">
                  <c:v>41047.111111111066</c:v>
                </c:pt>
                <c:pt idx="5295">
                  <c:v>41047.124999999993</c:v>
                </c:pt>
                <c:pt idx="5296">
                  <c:v>41047.138888888891</c:v>
                </c:pt>
                <c:pt idx="5297">
                  <c:v>41047.152777777781</c:v>
                </c:pt>
                <c:pt idx="5298">
                  <c:v>41047.166666666613</c:v>
                </c:pt>
                <c:pt idx="5299">
                  <c:v>41047.180555555562</c:v>
                </c:pt>
                <c:pt idx="5300">
                  <c:v>41047.194444444445</c:v>
                </c:pt>
                <c:pt idx="5301">
                  <c:v>41047.208333333336</c:v>
                </c:pt>
                <c:pt idx="5302">
                  <c:v>41047.222222222204</c:v>
                </c:pt>
                <c:pt idx="5303">
                  <c:v>41047.236111111066</c:v>
                </c:pt>
                <c:pt idx="5304">
                  <c:v>41047.25</c:v>
                </c:pt>
                <c:pt idx="5305">
                  <c:v>41047.263888888876</c:v>
                </c:pt>
                <c:pt idx="5306">
                  <c:v>41047.277777777774</c:v>
                </c:pt>
                <c:pt idx="5307">
                  <c:v>41047.291666666577</c:v>
                </c:pt>
                <c:pt idx="5308">
                  <c:v>41047.305555555562</c:v>
                </c:pt>
                <c:pt idx="5309">
                  <c:v>41047.319444444496</c:v>
                </c:pt>
                <c:pt idx="5310">
                  <c:v>41047.333333333336</c:v>
                </c:pt>
                <c:pt idx="5311">
                  <c:v>41047.347222222219</c:v>
                </c:pt>
                <c:pt idx="5312">
                  <c:v>41047.361111111066</c:v>
                </c:pt>
                <c:pt idx="5313">
                  <c:v>41047.375</c:v>
                </c:pt>
                <c:pt idx="5314">
                  <c:v>41047.388888888956</c:v>
                </c:pt>
                <c:pt idx="5315">
                  <c:v>41047.402777777781</c:v>
                </c:pt>
                <c:pt idx="5316">
                  <c:v>41047.416666666664</c:v>
                </c:pt>
                <c:pt idx="5317">
                  <c:v>41047.430555555562</c:v>
                </c:pt>
                <c:pt idx="5318">
                  <c:v>41047.444444444496</c:v>
                </c:pt>
                <c:pt idx="5319">
                  <c:v>41047.458333333343</c:v>
                </c:pt>
                <c:pt idx="5320">
                  <c:v>41047.472222222219</c:v>
                </c:pt>
                <c:pt idx="5321">
                  <c:v>41047.486111111109</c:v>
                </c:pt>
                <c:pt idx="5322">
                  <c:v>41047.5</c:v>
                </c:pt>
                <c:pt idx="5323">
                  <c:v>41047.513888888891</c:v>
                </c:pt>
                <c:pt idx="5324">
                  <c:v>41047.527777777774</c:v>
                </c:pt>
                <c:pt idx="5325">
                  <c:v>41047.541666666613</c:v>
                </c:pt>
                <c:pt idx="5326">
                  <c:v>41047.555555555562</c:v>
                </c:pt>
                <c:pt idx="5327">
                  <c:v>41047.569444444445</c:v>
                </c:pt>
                <c:pt idx="5328">
                  <c:v>41047.583333333336</c:v>
                </c:pt>
                <c:pt idx="5329">
                  <c:v>41047.597222222204</c:v>
                </c:pt>
                <c:pt idx="5330">
                  <c:v>41047.611111111066</c:v>
                </c:pt>
                <c:pt idx="5331">
                  <c:v>41047.624999999993</c:v>
                </c:pt>
                <c:pt idx="5332">
                  <c:v>41047.638888888891</c:v>
                </c:pt>
                <c:pt idx="5333">
                  <c:v>41047.652777777781</c:v>
                </c:pt>
                <c:pt idx="5334">
                  <c:v>41047.666666666613</c:v>
                </c:pt>
                <c:pt idx="5335">
                  <c:v>41047.680555555562</c:v>
                </c:pt>
                <c:pt idx="5336">
                  <c:v>41047.694444444445</c:v>
                </c:pt>
                <c:pt idx="5337">
                  <c:v>41047.708333333336</c:v>
                </c:pt>
                <c:pt idx="5338">
                  <c:v>41047.722222222204</c:v>
                </c:pt>
                <c:pt idx="5339">
                  <c:v>41047.736111111066</c:v>
                </c:pt>
                <c:pt idx="5340">
                  <c:v>41047.75</c:v>
                </c:pt>
                <c:pt idx="5341">
                  <c:v>41047.763888888876</c:v>
                </c:pt>
                <c:pt idx="5342">
                  <c:v>41047.777777777774</c:v>
                </c:pt>
                <c:pt idx="5343">
                  <c:v>41047.791666666577</c:v>
                </c:pt>
                <c:pt idx="5344">
                  <c:v>41047.805555555562</c:v>
                </c:pt>
                <c:pt idx="5345">
                  <c:v>41047.819444444496</c:v>
                </c:pt>
                <c:pt idx="5346">
                  <c:v>41047.833333333336</c:v>
                </c:pt>
                <c:pt idx="5347">
                  <c:v>41047.847222222219</c:v>
                </c:pt>
                <c:pt idx="5348">
                  <c:v>41047.861111111066</c:v>
                </c:pt>
                <c:pt idx="5349">
                  <c:v>41047.875</c:v>
                </c:pt>
                <c:pt idx="5350">
                  <c:v>41047.888888888956</c:v>
                </c:pt>
                <c:pt idx="5351">
                  <c:v>41047.902777777781</c:v>
                </c:pt>
                <c:pt idx="5352">
                  <c:v>41047.916666666664</c:v>
                </c:pt>
                <c:pt idx="5353">
                  <c:v>41047.930555555562</c:v>
                </c:pt>
                <c:pt idx="5354">
                  <c:v>41047.944444444496</c:v>
                </c:pt>
                <c:pt idx="5355">
                  <c:v>41047.958333333343</c:v>
                </c:pt>
                <c:pt idx="5356">
                  <c:v>41047.972222222219</c:v>
                </c:pt>
                <c:pt idx="5357">
                  <c:v>41047.986111111109</c:v>
                </c:pt>
                <c:pt idx="5358">
                  <c:v>41048</c:v>
                </c:pt>
                <c:pt idx="5359">
                  <c:v>41048.013888888891</c:v>
                </c:pt>
                <c:pt idx="5360">
                  <c:v>41048.027777777774</c:v>
                </c:pt>
                <c:pt idx="5361">
                  <c:v>41048.041666666613</c:v>
                </c:pt>
                <c:pt idx="5362">
                  <c:v>41048.055555555562</c:v>
                </c:pt>
                <c:pt idx="5363">
                  <c:v>41048.069444444445</c:v>
                </c:pt>
                <c:pt idx="5364">
                  <c:v>41048.083333333336</c:v>
                </c:pt>
                <c:pt idx="5365">
                  <c:v>41048.097222222204</c:v>
                </c:pt>
                <c:pt idx="5366">
                  <c:v>41048.111111111066</c:v>
                </c:pt>
                <c:pt idx="5367">
                  <c:v>41048.124999999993</c:v>
                </c:pt>
                <c:pt idx="5368">
                  <c:v>41048.138888888891</c:v>
                </c:pt>
                <c:pt idx="5369">
                  <c:v>41048.152777777781</c:v>
                </c:pt>
                <c:pt idx="5370">
                  <c:v>41048.166666666613</c:v>
                </c:pt>
                <c:pt idx="5371">
                  <c:v>41048.180555555562</c:v>
                </c:pt>
                <c:pt idx="5372">
                  <c:v>41048.194444444445</c:v>
                </c:pt>
                <c:pt idx="5373">
                  <c:v>41048.208333333336</c:v>
                </c:pt>
                <c:pt idx="5374">
                  <c:v>41048.222222222204</c:v>
                </c:pt>
                <c:pt idx="5375">
                  <c:v>41048.236111111066</c:v>
                </c:pt>
                <c:pt idx="5376">
                  <c:v>41048.25</c:v>
                </c:pt>
                <c:pt idx="5377">
                  <c:v>41048.263888888876</c:v>
                </c:pt>
                <c:pt idx="5378">
                  <c:v>41048.277777777774</c:v>
                </c:pt>
                <c:pt idx="5379">
                  <c:v>41048.291666666577</c:v>
                </c:pt>
                <c:pt idx="5380">
                  <c:v>41048.305555555562</c:v>
                </c:pt>
                <c:pt idx="5381">
                  <c:v>41048.319444444496</c:v>
                </c:pt>
                <c:pt idx="5382">
                  <c:v>41048.333333333336</c:v>
                </c:pt>
                <c:pt idx="5383">
                  <c:v>41048.347222222219</c:v>
                </c:pt>
                <c:pt idx="5384">
                  <c:v>41048.361111111066</c:v>
                </c:pt>
                <c:pt idx="5385">
                  <c:v>41048.375</c:v>
                </c:pt>
                <c:pt idx="5386">
                  <c:v>41048.388888888956</c:v>
                </c:pt>
                <c:pt idx="5387">
                  <c:v>41048.402777777781</c:v>
                </c:pt>
                <c:pt idx="5388">
                  <c:v>41048.416666666664</c:v>
                </c:pt>
                <c:pt idx="5389">
                  <c:v>41048.430555555562</c:v>
                </c:pt>
                <c:pt idx="5390">
                  <c:v>41048.444444444496</c:v>
                </c:pt>
                <c:pt idx="5391">
                  <c:v>41048.458333333343</c:v>
                </c:pt>
                <c:pt idx="5392">
                  <c:v>41048.472222222219</c:v>
                </c:pt>
                <c:pt idx="5393">
                  <c:v>41048.486111111109</c:v>
                </c:pt>
                <c:pt idx="5394">
                  <c:v>41048.5</c:v>
                </c:pt>
                <c:pt idx="5395">
                  <c:v>41048.513888888891</c:v>
                </c:pt>
                <c:pt idx="5396">
                  <c:v>41048.527777777774</c:v>
                </c:pt>
                <c:pt idx="5397">
                  <c:v>41048.541666666613</c:v>
                </c:pt>
                <c:pt idx="5398">
                  <c:v>41048.555555555562</c:v>
                </c:pt>
                <c:pt idx="5399">
                  <c:v>41048.569444444445</c:v>
                </c:pt>
                <c:pt idx="5400">
                  <c:v>41048.583333333336</c:v>
                </c:pt>
                <c:pt idx="5401">
                  <c:v>41048.597222222204</c:v>
                </c:pt>
                <c:pt idx="5402">
                  <c:v>41048.611111111066</c:v>
                </c:pt>
                <c:pt idx="5403">
                  <c:v>41048.624999999993</c:v>
                </c:pt>
                <c:pt idx="5404">
                  <c:v>41048.638888888891</c:v>
                </c:pt>
                <c:pt idx="5405">
                  <c:v>41048.652777777781</c:v>
                </c:pt>
                <c:pt idx="5406">
                  <c:v>41048.666666666613</c:v>
                </c:pt>
                <c:pt idx="5407">
                  <c:v>41048.680555555562</c:v>
                </c:pt>
                <c:pt idx="5408">
                  <c:v>41048.694444444445</c:v>
                </c:pt>
                <c:pt idx="5409">
                  <c:v>41048.708333333336</c:v>
                </c:pt>
                <c:pt idx="5410">
                  <c:v>41048.722222222204</c:v>
                </c:pt>
                <c:pt idx="5411">
                  <c:v>41048.736111111066</c:v>
                </c:pt>
                <c:pt idx="5412">
                  <c:v>41048.75</c:v>
                </c:pt>
                <c:pt idx="5413">
                  <c:v>41048.763888888876</c:v>
                </c:pt>
                <c:pt idx="5414">
                  <c:v>41048.777777777774</c:v>
                </c:pt>
                <c:pt idx="5415">
                  <c:v>41048.791666666577</c:v>
                </c:pt>
                <c:pt idx="5416">
                  <c:v>41048.805555555562</c:v>
                </c:pt>
                <c:pt idx="5417">
                  <c:v>41048.819444444496</c:v>
                </c:pt>
                <c:pt idx="5418">
                  <c:v>41048.833333333336</c:v>
                </c:pt>
                <c:pt idx="5419">
                  <c:v>41048.847222222219</c:v>
                </c:pt>
                <c:pt idx="5420">
                  <c:v>41048.861111111066</c:v>
                </c:pt>
                <c:pt idx="5421">
                  <c:v>41048.875</c:v>
                </c:pt>
                <c:pt idx="5422">
                  <c:v>41048.888888888956</c:v>
                </c:pt>
                <c:pt idx="5423">
                  <c:v>41048.902777777781</c:v>
                </c:pt>
                <c:pt idx="5424">
                  <c:v>41048.916666666664</c:v>
                </c:pt>
                <c:pt idx="5425">
                  <c:v>41048.930555555562</c:v>
                </c:pt>
                <c:pt idx="5426">
                  <c:v>41048.944444444496</c:v>
                </c:pt>
                <c:pt idx="5427">
                  <c:v>41048.958333333343</c:v>
                </c:pt>
                <c:pt idx="5428">
                  <c:v>41048.972222222219</c:v>
                </c:pt>
                <c:pt idx="5429">
                  <c:v>41048.986111111109</c:v>
                </c:pt>
                <c:pt idx="5430">
                  <c:v>41049</c:v>
                </c:pt>
                <c:pt idx="5431">
                  <c:v>41049.013888888891</c:v>
                </c:pt>
                <c:pt idx="5432">
                  <c:v>41049.027777777774</c:v>
                </c:pt>
                <c:pt idx="5433">
                  <c:v>41049.041666666613</c:v>
                </c:pt>
                <c:pt idx="5434">
                  <c:v>41049.055555555562</c:v>
                </c:pt>
                <c:pt idx="5435">
                  <c:v>41049.069444444445</c:v>
                </c:pt>
                <c:pt idx="5436">
                  <c:v>41049.083333333336</c:v>
                </c:pt>
                <c:pt idx="5437">
                  <c:v>41049.097222222204</c:v>
                </c:pt>
                <c:pt idx="5438">
                  <c:v>41049.111111111066</c:v>
                </c:pt>
                <c:pt idx="5439">
                  <c:v>41049.124999999993</c:v>
                </c:pt>
                <c:pt idx="5440">
                  <c:v>41049.138888888891</c:v>
                </c:pt>
                <c:pt idx="5441">
                  <c:v>41049.152777777781</c:v>
                </c:pt>
                <c:pt idx="5442">
                  <c:v>41049.166666666613</c:v>
                </c:pt>
                <c:pt idx="5443">
                  <c:v>41049.180555555562</c:v>
                </c:pt>
                <c:pt idx="5444">
                  <c:v>41049.194444444445</c:v>
                </c:pt>
                <c:pt idx="5445">
                  <c:v>41049.208333333336</c:v>
                </c:pt>
                <c:pt idx="5446">
                  <c:v>41049.222222222204</c:v>
                </c:pt>
                <c:pt idx="5447">
                  <c:v>41049.236111111066</c:v>
                </c:pt>
                <c:pt idx="5448">
                  <c:v>41049.25</c:v>
                </c:pt>
                <c:pt idx="5449">
                  <c:v>41049.263888888876</c:v>
                </c:pt>
                <c:pt idx="5450">
                  <c:v>41049.277777777774</c:v>
                </c:pt>
                <c:pt idx="5451">
                  <c:v>41049.291666666577</c:v>
                </c:pt>
                <c:pt idx="5452">
                  <c:v>41049.305555555562</c:v>
                </c:pt>
                <c:pt idx="5453">
                  <c:v>41049.319444444496</c:v>
                </c:pt>
                <c:pt idx="5454">
                  <c:v>41049.333333333336</c:v>
                </c:pt>
                <c:pt idx="5455">
                  <c:v>41049.347222222219</c:v>
                </c:pt>
                <c:pt idx="5456">
                  <c:v>41049.361111111066</c:v>
                </c:pt>
                <c:pt idx="5457">
                  <c:v>41049.375</c:v>
                </c:pt>
                <c:pt idx="5458">
                  <c:v>41049.388888888956</c:v>
                </c:pt>
                <c:pt idx="5459">
                  <c:v>41049.402777777781</c:v>
                </c:pt>
                <c:pt idx="5460">
                  <c:v>41049.416666666664</c:v>
                </c:pt>
                <c:pt idx="5461">
                  <c:v>41049.430555555562</c:v>
                </c:pt>
                <c:pt idx="5462">
                  <c:v>41049.444444444496</c:v>
                </c:pt>
                <c:pt idx="5463">
                  <c:v>41049.458333333343</c:v>
                </c:pt>
                <c:pt idx="5464">
                  <c:v>41049.472222222219</c:v>
                </c:pt>
                <c:pt idx="5465">
                  <c:v>41049.486111111109</c:v>
                </c:pt>
                <c:pt idx="5466">
                  <c:v>41049.5</c:v>
                </c:pt>
                <c:pt idx="5467">
                  <c:v>41049.513888888891</c:v>
                </c:pt>
                <c:pt idx="5468">
                  <c:v>41049.527777777774</c:v>
                </c:pt>
                <c:pt idx="5469">
                  <c:v>41049.541666666613</c:v>
                </c:pt>
                <c:pt idx="5470">
                  <c:v>41049.555555555562</c:v>
                </c:pt>
                <c:pt idx="5471">
                  <c:v>41049.569444444445</c:v>
                </c:pt>
                <c:pt idx="5472">
                  <c:v>41049.583333333336</c:v>
                </c:pt>
                <c:pt idx="5473">
                  <c:v>41049.597222222204</c:v>
                </c:pt>
                <c:pt idx="5474">
                  <c:v>41049.611111111066</c:v>
                </c:pt>
                <c:pt idx="5475">
                  <c:v>41049.624999999993</c:v>
                </c:pt>
                <c:pt idx="5476">
                  <c:v>41049.638888888891</c:v>
                </c:pt>
                <c:pt idx="5477">
                  <c:v>41049.652777777781</c:v>
                </c:pt>
                <c:pt idx="5478">
                  <c:v>41049.666666666613</c:v>
                </c:pt>
                <c:pt idx="5479">
                  <c:v>41049.680555555562</c:v>
                </c:pt>
                <c:pt idx="5480">
                  <c:v>41049.694444444445</c:v>
                </c:pt>
                <c:pt idx="5481">
                  <c:v>41049.708333333336</c:v>
                </c:pt>
                <c:pt idx="5482">
                  <c:v>41049.722222222204</c:v>
                </c:pt>
                <c:pt idx="5483">
                  <c:v>41049.736111111066</c:v>
                </c:pt>
                <c:pt idx="5484">
                  <c:v>41049.75</c:v>
                </c:pt>
                <c:pt idx="5485">
                  <c:v>41049.763888888876</c:v>
                </c:pt>
                <c:pt idx="5486">
                  <c:v>41049.777777777774</c:v>
                </c:pt>
                <c:pt idx="5487">
                  <c:v>41049.791666666577</c:v>
                </c:pt>
                <c:pt idx="5488">
                  <c:v>41049.805555555562</c:v>
                </c:pt>
                <c:pt idx="5489">
                  <c:v>41049.819444444496</c:v>
                </c:pt>
                <c:pt idx="5490">
                  <c:v>41049.833333333336</c:v>
                </c:pt>
                <c:pt idx="5491">
                  <c:v>41049.847222222219</c:v>
                </c:pt>
                <c:pt idx="5492">
                  <c:v>41049.861111111066</c:v>
                </c:pt>
                <c:pt idx="5493">
                  <c:v>41049.875</c:v>
                </c:pt>
                <c:pt idx="5494">
                  <c:v>41049.888888888956</c:v>
                </c:pt>
                <c:pt idx="5495">
                  <c:v>41049.902777777781</c:v>
                </c:pt>
                <c:pt idx="5496">
                  <c:v>41049.916666666664</c:v>
                </c:pt>
                <c:pt idx="5497">
                  <c:v>41049.930555555562</c:v>
                </c:pt>
                <c:pt idx="5498">
                  <c:v>41049.944444444496</c:v>
                </c:pt>
                <c:pt idx="5499">
                  <c:v>41049.958333333343</c:v>
                </c:pt>
                <c:pt idx="5500">
                  <c:v>41049.972222222219</c:v>
                </c:pt>
                <c:pt idx="5501">
                  <c:v>41049.986111111109</c:v>
                </c:pt>
                <c:pt idx="5502">
                  <c:v>41050</c:v>
                </c:pt>
                <c:pt idx="5503">
                  <c:v>41050.013888888891</c:v>
                </c:pt>
                <c:pt idx="5504">
                  <c:v>41050.027777777774</c:v>
                </c:pt>
                <c:pt idx="5505">
                  <c:v>41050.041666666613</c:v>
                </c:pt>
                <c:pt idx="5506">
                  <c:v>41050.055555555562</c:v>
                </c:pt>
                <c:pt idx="5507">
                  <c:v>41050.069444444445</c:v>
                </c:pt>
                <c:pt idx="5508">
                  <c:v>41050.083333333336</c:v>
                </c:pt>
                <c:pt idx="5509">
                  <c:v>41050.097222222204</c:v>
                </c:pt>
                <c:pt idx="5510">
                  <c:v>41050.111111111066</c:v>
                </c:pt>
                <c:pt idx="5511">
                  <c:v>41050.124999999993</c:v>
                </c:pt>
                <c:pt idx="5512">
                  <c:v>41050.138888888891</c:v>
                </c:pt>
                <c:pt idx="5513">
                  <c:v>41050.152777777781</c:v>
                </c:pt>
                <c:pt idx="5514">
                  <c:v>41050.166666666613</c:v>
                </c:pt>
                <c:pt idx="5515">
                  <c:v>41050.180555555562</c:v>
                </c:pt>
                <c:pt idx="5516">
                  <c:v>41050.194444444445</c:v>
                </c:pt>
                <c:pt idx="5517">
                  <c:v>41050.208333333336</c:v>
                </c:pt>
                <c:pt idx="5518">
                  <c:v>41050.222222222204</c:v>
                </c:pt>
                <c:pt idx="5519">
                  <c:v>41050.236111111066</c:v>
                </c:pt>
                <c:pt idx="5520">
                  <c:v>41050.25</c:v>
                </c:pt>
                <c:pt idx="5521">
                  <c:v>41050.263888888876</c:v>
                </c:pt>
                <c:pt idx="5522">
                  <c:v>41050.277777777774</c:v>
                </c:pt>
                <c:pt idx="5523">
                  <c:v>41050.291666666577</c:v>
                </c:pt>
                <c:pt idx="5524">
                  <c:v>41050.305555555562</c:v>
                </c:pt>
                <c:pt idx="5525">
                  <c:v>41050.319444444496</c:v>
                </c:pt>
                <c:pt idx="5526">
                  <c:v>41050.333333333336</c:v>
                </c:pt>
                <c:pt idx="5527">
                  <c:v>41050.347222222219</c:v>
                </c:pt>
                <c:pt idx="5528">
                  <c:v>41050.361111111066</c:v>
                </c:pt>
                <c:pt idx="5529">
                  <c:v>41050.375</c:v>
                </c:pt>
                <c:pt idx="5530">
                  <c:v>41050.388888888956</c:v>
                </c:pt>
                <c:pt idx="5531">
                  <c:v>41050.402777777781</c:v>
                </c:pt>
                <c:pt idx="5532">
                  <c:v>41050.416666666664</c:v>
                </c:pt>
                <c:pt idx="5533">
                  <c:v>41050.430555555562</c:v>
                </c:pt>
                <c:pt idx="5534">
                  <c:v>41050.444444444496</c:v>
                </c:pt>
                <c:pt idx="5535">
                  <c:v>41050.458333333343</c:v>
                </c:pt>
                <c:pt idx="5536">
                  <c:v>41050.472222222219</c:v>
                </c:pt>
                <c:pt idx="5537">
                  <c:v>41050.486111111109</c:v>
                </c:pt>
                <c:pt idx="5538">
                  <c:v>41050.5</c:v>
                </c:pt>
                <c:pt idx="5539">
                  <c:v>41050.513888888891</c:v>
                </c:pt>
                <c:pt idx="5540">
                  <c:v>41050.527777777774</c:v>
                </c:pt>
                <c:pt idx="5541">
                  <c:v>41050.541666666613</c:v>
                </c:pt>
                <c:pt idx="5542">
                  <c:v>41050.555555555562</c:v>
                </c:pt>
                <c:pt idx="5543">
                  <c:v>41050.569444444445</c:v>
                </c:pt>
                <c:pt idx="5544">
                  <c:v>41050.583333333336</c:v>
                </c:pt>
                <c:pt idx="5545">
                  <c:v>41050.597222222204</c:v>
                </c:pt>
                <c:pt idx="5546">
                  <c:v>41050.611111111066</c:v>
                </c:pt>
                <c:pt idx="5547">
                  <c:v>41050.624999999993</c:v>
                </c:pt>
                <c:pt idx="5548">
                  <c:v>41050.638888888891</c:v>
                </c:pt>
                <c:pt idx="5549">
                  <c:v>41050.652777777781</c:v>
                </c:pt>
                <c:pt idx="5550">
                  <c:v>41050.666666666613</c:v>
                </c:pt>
                <c:pt idx="5551">
                  <c:v>41050.680555555562</c:v>
                </c:pt>
                <c:pt idx="5552">
                  <c:v>41050.694444444445</c:v>
                </c:pt>
                <c:pt idx="5553">
                  <c:v>41050.708333333336</c:v>
                </c:pt>
                <c:pt idx="5554">
                  <c:v>41050.722222222204</c:v>
                </c:pt>
                <c:pt idx="5555">
                  <c:v>41050.736111111066</c:v>
                </c:pt>
                <c:pt idx="5556">
                  <c:v>41050.75</c:v>
                </c:pt>
                <c:pt idx="5557">
                  <c:v>41050.763888888876</c:v>
                </c:pt>
                <c:pt idx="5558">
                  <c:v>41050.777777777774</c:v>
                </c:pt>
                <c:pt idx="5559">
                  <c:v>41050.791666666577</c:v>
                </c:pt>
                <c:pt idx="5560">
                  <c:v>41050.805555555562</c:v>
                </c:pt>
                <c:pt idx="5561">
                  <c:v>41050.819444444496</c:v>
                </c:pt>
                <c:pt idx="5562">
                  <c:v>41050.833333333336</c:v>
                </c:pt>
                <c:pt idx="5563">
                  <c:v>41050.847222222219</c:v>
                </c:pt>
                <c:pt idx="5564">
                  <c:v>41050.861111111066</c:v>
                </c:pt>
                <c:pt idx="5565">
                  <c:v>41050.875</c:v>
                </c:pt>
                <c:pt idx="5566">
                  <c:v>41050.888888888956</c:v>
                </c:pt>
                <c:pt idx="5567">
                  <c:v>41050.902777777781</c:v>
                </c:pt>
                <c:pt idx="5568">
                  <c:v>41050.916666666664</c:v>
                </c:pt>
                <c:pt idx="5569">
                  <c:v>41050.930555555562</c:v>
                </c:pt>
                <c:pt idx="5570">
                  <c:v>41050.944444444496</c:v>
                </c:pt>
                <c:pt idx="5571">
                  <c:v>41050.958333333343</c:v>
                </c:pt>
                <c:pt idx="5572">
                  <c:v>41050.972222222219</c:v>
                </c:pt>
                <c:pt idx="5573">
                  <c:v>41050.986111111109</c:v>
                </c:pt>
                <c:pt idx="5574">
                  <c:v>41051</c:v>
                </c:pt>
                <c:pt idx="5575">
                  <c:v>41051.013888888891</c:v>
                </c:pt>
                <c:pt idx="5576">
                  <c:v>41051.027777777774</c:v>
                </c:pt>
                <c:pt idx="5577">
                  <c:v>41051.041666666613</c:v>
                </c:pt>
                <c:pt idx="5578">
                  <c:v>41051.055555555562</c:v>
                </c:pt>
                <c:pt idx="5579">
                  <c:v>41051.069444444445</c:v>
                </c:pt>
                <c:pt idx="5580">
                  <c:v>41051.083333333336</c:v>
                </c:pt>
                <c:pt idx="5581">
                  <c:v>41051.097222222204</c:v>
                </c:pt>
                <c:pt idx="5582">
                  <c:v>41051.111111111066</c:v>
                </c:pt>
                <c:pt idx="5583">
                  <c:v>41051.124999999993</c:v>
                </c:pt>
                <c:pt idx="5584">
                  <c:v>41051.138888888891</c:v>
                </c:pt>
                <c:pt idx="5585">
                  <c:v>41051.152777777781</c:v>
                </c:pt>
                <c:pt idx="5586">
                  <c:v>41051.166666666613</c:v>
                </c:pt>
                <c:pt idx="5587">
                  <c:v>41051.180555555562</c:v>
                </c:pt>
                <c:pt idx="5588">
                  <c:v>41051.194444444445</c:v>
                </c:pt>
                <c:pt idx="5589">
                  <c:v>41051.208333333336</c:v>
                </c:pt>
                <c:pt idx="5590">
                  <c:v>41051.222222222204</c:v>
                </c:pt>
                <c:pt idx="5591">
                  <c:v>41051.236111111066</c:v>
                </c:pt>
                <c:pt idx="5592">
                  <c:v>41051.25</c:v>
                </c:pt>
                <c:pt idx="5593">
                  <c:v>41051.263888888876</c:v>
                </c:pt>
                <c:pt idx="5594">
                  <c:v>41051.277777777774</c:v>
                </c:pt>
                <c:pt idx="5595">
                  <c:v>41051.291666666577</c:v>
                </c:pt>
                <c:pt idx="5596">
                  <c:v>41051.305555555562</c:v>
                </c:pt>
                <c:pt idx="5597">
                  <c:v>41051.319444444496</c:v>
                </c:pt>
                <c:pt idx="5598">
                  <c:v>41051.333333333336</c:v>
                </c:pt>
                <c:pt idx="5599">
                  <c:v>41051.347222222219</c:v>
                </c:pt>
                <c:pt idx="5600">
                  <c:v>41051.361111111066</c:v>
                </c:pt>
                <c:pt idx="5601">
                  <c:v>41051.375</c:v>
                </c:pt>
                <c:pt idx="5602">
                  <c:v>41051.388888888956</c:v>
                </c:pt>
                <c:pt idx="5603">
                  <c:v>41051.402777777781</c:v>
                </c:pt>
                <c:pt idx="5604">
                  <c:v>41051.416666666664</c:v>
                </c:pt>
                <c:pt idx="5605">
                  <c:v>41051.430555555562</c:v>
                </c:pt>
                <c:pt idx="5606">
                  <c:v>41051.444444444496</c:v>
                </c:pt>
                <c:pt idx="5607">
                  <c:v>41051.458333333343</c:v>
                </c:pt>
                <c:pt idx="5608">
                  <c:v>41051.472222222219</c:v>
                </c:pt>
                <c:pt idx="5609">
                  <c:v>41051.486111111109</c:v>
                </c:pt>
                <c:pt idx="5610">
                  <c:v>41051.5</c:v>
                </c:pt>
                <c:pt idx="5611">
                  <c:v>41051.513888888891</c:v>
                </c:pt>
                <c:pt idx="5612">
                  <c:v>41051.527777777774</c:v>
                </c:pt>
                <c:pt idx="5613">
                  <c:v>41051.541666666613</c:v>
                </c:pt>
                <c:pt idx="5614">
                  <c:v>41051.555555555562</c:v>
                </c:pt>
                <c:pt idx="5615">
                  <c:v>41051.569444444445</c:v>
                </c:pt>
                <c:pt idx="5616">
                  <c:v>41051.583333333336</c:v>
                </c:pt>
                <c:pt idx="5617">
                  <c:v>41051.597222222204</c:v>
                </c:pt>
                <c:pt idx="5618">
                  <c:v>41051.611111111066</c:v>
                </c:pt>
                <c:pt idx="5619">
                  <c:v>41051.624999999993</c:v>
                </c:pt>
                <c:pt idx="5620">
                  <c:v>41051.638888888891</c:v>
                </c:pt>
                <c:pt idx="5621">
                  <c:v>41051.652777777781</c:v>
                </c:pt>
                <c:pt idx="5622">
                  <c:v>41051.666666666613</c:v>
                </c:pt>
                <c:pt idx="5623">
                  <c:v>41051.680555555562</c:v>
                </c:pt>
                <c:pt idx="5624">
                  <c:v>41051.694444444445</c:v>
                </c:pt>
                <c:pt idx="5625">
                  <c:v>41051.708333333336</c:v>
                </c:pt>
                <c:pt idx="5626">
                  <c:v>41051.722222222204</c:v>
                </c:pt>
                <c:pt idx="5627">
                  <c:v>41051.736111111066</c:v>
                </c:pt>
                <c:pt idx="5628">
                  <c:v>41051.75</c:v>
                </c:pt>
                <c:pt idx="5629">
                  <c:v>41051.763888888876</c:v>
                </c:pt>
                <c:pt idx="5630">
                  <c:v>41051.777777777774</c:v>
                </c:pt>
                <c:pt idx="5631">
                  <c:v>41051.791666666577</c:v>
                </c:pt>
                <c:pt idx="5632">
                  <c:v>41051.805555555562</c:v>
                </c:pt>
                <c:pt idx="5633">
                  <c:v>41051.819444444496</c:v>
                </c:pt>
                <c:pt idx="5634">
                  <c:v>41051.833333333336</c:v>
                </c:pt>
                <c:pt idx="5635">
                  <c:v>41051.847222222219</c:v>
                </c:pt>
                <c:pt idx="5636">
                  <c:v>41051.861111111066</c:v>
                </c:pt>
                <c:pt idx="5637">
                  <c:v>41051.875</c:v>
                </c:pt>
                <c:pt idx="5638">
                  <c:v>41051.888888888956</c:v>
                </c:pt>
                <c:pt idx="5639">
                  <c:v>41051.902777777781</c:v>
                </c:pt>
                <c:pt idx="5640">
                  <c:v>41051.916666666664</c:v>
                </c:pt>
                <c:pt idx="5641">
                  <c:v>41051.930555555562</c:v>
                </c:pt>
                <c:pt idx="5642">
                  <c:v>41051.944444444496</c:v>
                </c:pt>
                <c:pt idx="5643">
                  <c:v>41051.958333333343</c:v>
                </c:pt>
                <c:pt idx="5644">
                  <c:v>41051.972222222219</c:v>
                </c:pt>
                <c:pt idx="5645">
                  <c:v>41051.986111111109</c:v>
                </c:pt>
                <c:pt idx="5646">
                  <c:v>41052</c:v>
                </c:pt>
                <c:pt idx="5647">
                  <c:v>41052.013888888891</c:v>
                </c:pt>
                <c:pt idx="5648">
                  <c:v>41052.027777777774</c:v>
                </c:pt>
                <c:pt idx="5649">
                  <c:v>41052.041666666613</c:v>
                </c:pt>
                <c:pt idx="5650">
                  <c:v>41052.055555555562</c:v>
                </c:pt>
                <c:pt idx="5651">
                  <c:v>41052.069444444445</c:v>
                </c:pt>
                <c:pt idx="5652">
                  <c:v>41052.083333333336</c:v>
                </c:pt>
                <c:pt idx="5653">
                  <c:v>41052.097222222204</c:v>
                </c:pt>
                <c:pt idx="5654">
                  <c:v>41052.111111111066</c:v>
                </c:pt>
                <c:pt idx="5655">
                  <c:v>41052.124999999993</c:v>
                </c:pt>
                <c:pt idx="5656">
                  <c:v>41052.138888888891</c:v>
                </c:pt>
                <c:pt idx="5657">
                  <c:v>41052.152777777781</c:v>
                </c:pt>
                <c:pt idx="5658">
                  <c:v>41052.166666666613</c:v>
                </c:pt>
                <c:pt idx="5659">
                  <c:v>41052.180555555562</c:v>
                </c:pt>
                <c:pt idx="5660">
                  <c:v>41052.194444444445</c:v>
                </c:pt>
                <c:pt idx="5661">
                  <c:v>41052.208333333336</c:v>
                </c:pt>
                <c:pt idx="5662">
                  <c:v>41052.222222222204</c:v>
                </c:pt>
                <c:pt idx="5663">
                  <c:v>41052.236111111066</c:v>
                </c:pt>
                <c:pt idx="5664">
                  <c:v>41052.25</c:v>
                </c:pt>
                <c:pt idx="5665">
                  <c:v>41052.263888888876</c:v>
                </c:pt>
                <c:pt idx="5666">
                  <c:v>41052.277777777774</c:v>
                </c:pt>
                <c:pt idx="5667">
                  <c:v>41052.291666666577</c:v>
                </c:pt>
                <c:pt idx="5668">
                  <c:v>41052.305555555562</c:v>
                </c:pt>
                <c:pt idx="5669">
                  <c:v>41052.319444444496</c:v>
                </c:pt>
                <c:pt idx="5670">
                  <c:v>41052.333333333336</c:v>
                </c:pt>
                <c:pt idx="5671">
                  <c:v>41052.347222222219</c:v>
                </c:pt>
                <c:pt idx="5672">
                  <c:v>41052.361111111066</c:v>
                </c:pt>
                <c:pt idx="5673">
                  <c:v>41052.375</c:v>
                </c:pt>
                <c:pt idx="5674">
                  <c:v>41052.388888888956</c:v>
                </c:pt>
                <c:pt idx="5675">
                  <c:v>41052.402777777781</c:v>
                </c:pt>
                <c:pt idx="5676">
                  <c:v>41052.416666666664</c:v>
                </c:pt>
                <c:pt idx="5677">
                  <c:v>41052.430555555562</c:v>
                </c:pt>
                <c:pt idx="5678">
                  <c:v>41052.444444444496</c:v>
                </c:pt>
                <c:pt idx="5679">
                  <c:v>41052.458333333343</c:v>
                </c:pt>
                <c:pt idx="5680">
                  <c:v>41052.472222222219</c:v>
                </c:pt>
                <c:pt idx="5681">
                  <c:v>41052.486111111109</c:v>
                </c:pt>
                <c:pt idx="5682">
                  <c:v>41052.5</c:v>
                </c:pt>
                <c:pt idx="5683">
                  <c:v>41052.513888888891</c:v>
                </c:pt>
                <c:pt idx="5684">
                  <c:v>41052.527777777774</c:v>
                </c:pt>
                <c:pt idx="5685">
                  <c:v>41052.541666666613</c:v>
                </c:pt>
                <c:pt idx="5686">
                  <c:v>41052.555555555562</c:v>
                </c:pt>
                <c:pt idx="5687">
                  <c:v>41052.569444444445</c:v>
                </c:pt>
                <c:pt idx="5688">
                  <c:v>41052.583333333336</c:v>
                </c:pt>
                <c:pt idx="5689">
                  <c:v>41052.597222222204</c:v>
                </c:pt>
                <c:pt idx="5690">
                  <c:v>41052.611111111066</c:v>
                </c:pt>
                <c:pt idx="5691">
                  <c:v>41052.624999999993</c:v>
                </c:pt>
                <c:pt idx="5692">
                  <c:v>41052.638888888891</c:v>
                </c:pt>
                <c:pt idx="5693">
                  <c:v>41052.652777777781</c:v>
                </c:pt>
                <c:pt idx="5694">
                  <c:v>41052.666666666613</c:v>
                </c:pt>
                <c:pt idx="5695">
                  <c:v>41052.680555555562</c:v>
                </c:pt>
                <c:pt idx="5696">
                  <c:v>41052.694444444445</c:v>
                </c:pt>
                <c:pt idx="5697">
                  <c:v>41052.708333333336</c:v>
                </c:pt>
                <c:pt idx="5698">
                  <c:v>41052.722222222204</c:v>
                </c:pt>
                <c:pt idx="5699">
                  <c:v>41052.736111111066</c:v>
                </c:pt>
                <c:pt idx="5700">
                  <c:v>41052.75</c:v>
                </c:pt>
                <c:pt idx="5701">
                  <c:v>41052.763888888876</c:v>
                </c:pt>
                <c:pt idx="5702">
                  <c:v>41052.777777777774</c:v>
                </c:pt>
                <c:pt idx="5703">
                  <c:v>41052.791666666577</c:v>
                </c:pt>
                <c:pt idx="5704">
                  <c:v>41052.805555555562</c:v>
                </c:pt>
                <c:pt idx="5705">
                  <c:v>41052.819444444496</c:v>
                </c:pt>
                <c:pt idx="5706">
                  <c:v>41052.833333333336</c:v>
                </c:pt>
                <c:pt idx="5707">
                  <c:v>41052.847222222219</c:v>
                </c:pt>
                <c:pt idx="5708">
                  <c:v>41052.861111111066</c:v>
                </c:pt>
                <c:pt idx="5709">
                  <c:v>41052.875</c:v>
                </c:pt>
                <c:pt idx="5710">
                  <c:v>41052.888888888956</c:v>
                </c:pt>
                <c:pt idx="5711">
                  <c:v>41052.902777777781</c:v>
                </c:pt>
                <c:pt idx="5712">
                  <c:v>41052.916666666664</c:v>
                </c:pt>
                <c:pt idx="5713">
                  <c:v>41052.930555555562</c:v>
                </c:pt>
                <c:pt idx="5714">
                  <c:v>41052.944444444496</c:v>
                </c:pt>
                <c:pt idx="5715">
                  <c:v>41052.958333333343</c:v>
                </c:pt>
                <c:pt idx="5716">
                  <c:v>41052.972222222219</c:v>
                </c:pt>
                <c:pt idx="5717">
                  <c:v>41052.986111111109</c:v>
                </c:pt>
                <c:pt idx="5718">
                  <c:v>41053</c:v>
                </c:pt>
                <c:pt idx="5719">
                  <c:v>41053.013888888891</c:v>
                </c:pt>
                <c:pt idx="5720">
                  <c:v>41053.027777777774</c:v>
                </c:pt>
                <c:pt idx="5721">
                  <c:v>41053.041666666613</c:v>
                </c:pt>
                <c:pt idx="5722">
                  <c:v>41053.055555555562</c:v>
                </c:pt>
                <c:pt idx="5723">
                  <c:v>41053.069444444445</c:v>
                </c:pt>
                <c:pt idx="5724">
                  <c:v>41053.083333333336</c:v>
                </c:pt>
                <c:pt idx="5725">
                  <c:v>41053.097222222204</c:v>
                </c:pt>
                <c:pt idx="5726">
                  <c:v>41053.111111111066</c:v>
                </c:pt>
                <c:pt idx="5727">
                  <c:v>41053.124999999993</c:v>
                </c:pt>
                <c:pt idx="5728">
                  <c:v>41053.138888888891</c:v>
                </c:pt>
                <c:pt idx="5729">
                  <c:v>41053.152777777781</c:v>
                </c:pt>
                <c:pt idx="5730">
                  <c:v>41053.166666666613</c:v>
                </c:pt>
                <c:pt idx="5731">
                  <c:v>41053.180555555562</c:v>
                </c:pt>
                <c:pt idx="5732">
                  <c:v>41053.194444444445</c:v>
                </c:pt>
                <c:pt idx="5733">
                  <c:v>41053.208333333336</c:v>
                </c:pt>
                <c:pt idx="5734">
                  <c:v>41053.222222222204</c:v>
                </c:pt>
                <c:pt idx="5735">
                  <c:v>41053.236111111066</c:v>
                </c:pt>
                <c:pt idx="5736">
                  <c:v>41053.25</c:v>
                </c:pt>
                <c:pt idx="5737">
                  <c:v>41053.263888888876</c:v>
                </c:pt>
                <c:pt idx="5738">
                  <c:v>41053.277777777774</c:v>
                </c:pt>
                <c:pt idx="5739">
                  <c:v>41053.291666666577</c:v>
                </c:pt>
                <c:pt idx="5740">
                  <c:v>41053.305555555562</c:v>
                </c:pt>
                <c:pt idx="5741">
                  <c:v>41053.319444444496</c:v>
                </c:pt>
                <c:pt idx="5742">
                  <c:v>41053.333333333336</c:v>
                </c:pt>
                <c:pt idx="5743">
                  <c:v>41053.347222222219</c:v>
                </c:pt>
                <c:pt idx="5744">
                  <c:v>41053.361111111066</c:v>
                </c:pt>
                <c:pt idx="5745">
                  <c:v>41053.375</c:v>
                </c:pt>
                <c:pt idx="5746">
                  <c:v>41053.388888888956</c:v>
                </c:pt>
                <c:pt idx="5747">
                  <c:v>41053.402777777781</c:v>
                </c:pt>
                <c:pt idx="5748">
                  <c:v>41053.416666666664</c:v>
                </c:pt>
                <c:pt idx="5749">
                  <c:v>41053.430555555562</c:v>
                </c:pt>
                <c:pt idx="5750">
                  <c:v>41053.444444444496</c:v>
                </c:pt>
                <c:pt idx="5751">
                  <c:v>41053.458333333343</c:v>
                </c:pt>
                <c:pt idx="5752">
                  <c:v>41053.472222222219</c:v>
                </c:pt>
                <c:pt idx="5753">
                  <c:v>41053.486111111109</c:v>
                </c:pt>
                <c:pt idx="5754">
                  <c:v>41053.5</c:v>
                </c:pt>
                <c:pt idx="5755">
                  <c:v>41053.513888888891</c:v>
                </c:pt>
                <c:pt idx="5756">
                  <c:v>41053.527777777774</c:v>
                </c:pt>
                <c:pt idx="5757">
                  <c:v>41053.541666666613</c:v>
                </c:pt>
                <c:pt idx="5758">
                  <c:v>41053.555555555562</c:v>
                </c:pt>
                <c:pt idx="5759">
                  <c:v>41053.569444444445</c:v>
                </c:pt>
                <c:pt idx="5760">
                  <c:v>41053.583333333336</c:v>
                </c:pt>
                <c:pt idx="5761">
                  <c:v>41053.597222222204</c:v>
                </c:pt>
                <c:pt idx="5762">
                  <c:v>41053.611111111066</c:v>
                </c:pt>
                <c:pt idx="5763">
                  <c:v>41053.624999999993</c:v>
                </c:pt>
                <c:pt idx="5764">
                  <c:v>41053.638888888891</c:v>
                </c:pt>
                <c:pt idx="5765">
                  <c:v>41053.652777777781</c:v>
                </c:pt>
                <c:pt idx="5766">
                  <c:v>41053.666666666613</c:v>
                </c:pt>
                <c:pt idx="5767">
                  <c:v>41053.680555555562</c:v>
                </c:pt>
                <c:pt idx="5768">
                  <c:v>41053.694444444445</c:v>
                </c:pt>
                <c:pt idx="5769">
                  <c:v>41053.708333333336</c:v>
                </c:pt>
                <c:pt idx="5770">
                  <c:v>41053.722222222204</c:v>
                </c:pt>
                <c:pt idx="5771">
                  <c:v>41053.736111111066</c:v>
                </c:pt>
                <c:pt idx="5772">
                  <c:v>41053.75</c:v>
                </c:pt>
                <c:pt idx="5773">
                  <c:v>41053.763888888876</c:v>
                </c:pt>
                <c:pt idx="5774">
                  <c:v>41053.777777777774</c:v>
                </c:pt>
                <c:pt idx="5775">
                  <c:v>41053.791666666577</c:v>
                </c:pt>
                <c:pt idx="5776">
                  <c:v>41053.805555555562</c:v>
                </c:pt>
                <c:pt idx="5777">
                  <c:v>41053.819444444496</c:v>
                </c:pt>
                <c:pt idx="5778">
                  <c:v>41053.833333333336</c:v>
                </c:pt>
                <c:pt idx="5779">
                  <c:v>41053.847222222219</c:v>
                </c:pt>
                <c:pt idx="5780">
                  <c:v>41053.861111111066</c:v>
                </c:pt>
                <c:pt idx="5781">
                  <c:v>41053.875</c:v>
                </c:pt>
                <c:pt idx="5782">
                  <c:v>41053.888888888956</c:v>
                </c:pt>
                <c:pt idx="5783">
                  <c:v>41053.902777777781</c:v>
                </c:pt>
                <c:pt idx="5784">
                  <c:v>41053.916666666664</c:v>
                </c:pt>
                <c:pt idx="5785">
                  <c:v>41053.930555555562</c:v>
                </c:pt>
                <c:pt idx="5786">
                  <c:v>41053.944444444496</c:v>
                </c:pt>
                <c:pt idx="5787">
                  <c:v>41053.958333333343</c:v>
                </c:pt>
                <c:pt idx="5788">
                  <c:v>41053.972222222219</c:v>
                </c:pt>
                <c:pt idx="5789">
                  <c:v>41053.986111111109</c:v>
                </c:pt>
                <c:pt idx="5790">
                  <c:v>41054</c:v>
                </c:pt>
                <c:pt idx="5791">
                  <c:v>41054.013888888891</c:v>
                </c:pt>
                <c:pt idx="5792">
                  <c:v>41054.027777777774</c:v>
                </c:pt>
                <c:pt idx="5793">
                  <c:v>41054.041666666613</c:v>
                </c:pt>
                <c:pt idx="5794">
                  <c:v>41054.055555555562</c:v>
                </c:pt>
                <c:pt idx="5795">
                  <c:v>41054.069444444445</c:v>
                </c:pt>
                <c:pt idx="5796">
                  <c:v>41054.083333333336</c:v>
                </c:pt>
                <c:pt idx="5797">
                  <c:v>41054.097222222204</c:v>
                </c:pt>
                <c:pt idx="5798">
                  <c:v>41054.111111111066</c:v>
                </c:pt>
                <c:pt idx="5799">
                  <c:v>41054.124999999993</c:v>
                </c:pt>
                <c:pt idx="5800">
                  <c:v>41054.138888888891</c:v>
                </c:pt>
                <c:pt idx="5801">
                  <c:v>41054.152777777781</c:v>
                </c:pt>
                <c:pt idx="5802">
                  <c:v>41054.166666666613</c:v>
                </c:pt>
                <c:pt idx="5803">
                  <c:v>41054.180555555562</c:v>
                </c:pt>
                <c:pt idx="5804">
                  <c:v>41054.194444444445</c:v>
                </c:pt>
                <c:pt idx="5805">
                  <c:v>41054.208333333336</c:v>
                </c:pt>
                <c:pt idx="5806">
                  <c:v>41054.222222222204</c:v>
                </c:pt>
                <c:pt idx="5807">
                  <c:v>41054.236111111066</c:v>
                </c:pt>
                <c:pt idx="5808">
                  <c:v>41054.25</c:v>
                </c:pt>
                <c:pt idx="5809">
                  <c:v>41054.263888888876</c:v>
                </c:pt>
                <c:pt idx="5810">
                  <c:v>41054.277777777774</c:v>
                </c:pt>
                <c:pt idx="5811">
                  <c:v>41054.291666666577</c:v>
                </c:pt>
                <c:pt idx="5812">
                  <c:v>41054.305555555562</c:v>
                </c:pt>
                <c:pt idx="5813">
                  <c:v>41054.319444444496</c:v>
                </c:pt>
                <c:pt idx="5814">
                  <c:v>41054.333333333336</c:v>
                </c:pt>
                <c:pt idx="5815">
                  <c:v>41054.347222222219</c:v>
                </c:pt>
                <c:pt idx="5816">
                  <c:v>41054.361111111066</c:v>
                </c:pt>
                <c:pt idx="5817">
                  <c:v>41054.375</c:v>
                </c:pt>
                <c:pt idx="5818">
                  <c:v>41054.388888888956</c:v>
                </c:pt>
                <c:pt idx="5819">
                  <c:v>41054.402777777781</c:v>
                </c:pt>
                <c:pt idx="5820">
                  <c:v>41054.416666666664</c:v>
                </c:pt>
                <c:pt idx="5821">
                  <c:v>41054.430555555562</c:v>
                </c:pt>
                <c:pt idx="5822">
                  <c:v>41054.444444444496</c:v>
                </c:pt>
                <c:pt idx="5823">
                  <c:v>41054.458333333343</c:v>
                </c:pt>
                <c:pt idx="5824">
                  <c:v>41054.472222222219</c:v>
                </c:pt>
                <c:pt idx="5825">
                  <c:v>41054.486111111109</c:v>
                </c:pt>
                <c:pt idx="5826">
                  <c:v>41054.5</c:v>
                </c:pt>
                <c:pt idx="5827">
                  <c:v>41054.513888888891</c:v>
                </c:pt>
                <c:pt idx="5828">
                  <c:v>41054.527777777774</c:v>
                </c:pt>
                <c:pt idx="5829">
                  <c:v>41054.541666666613</c:v>
                </c:pt>
                <c:pt idx="5830">
                  <c:v>41054.555555555562</c:v>
                </c:pt>
                <c:pt idx="5831">
                  <c:v>41054.569444444445</c:v>
                </c:pt>
                <c:pt idx="5832">
                  <c:v>41054.583333333336</c:v>
                </c:pt>
                <c:pt idx="5833">
                  <c:v>41054.597222222204</c:v>
                </c:pt>
                <c:pt idx="5834">
                  <c:v>41054.611111111066</c:v>
                </c:pt>
                <c:pt idx="5835">
                  <c:v>41054.624999999993</c:v>
                </c:pt>
                <c:pt idx="5836">
                  <c:v>41054.638888888891</c:v>
                </c:pt>
                <c:pt idx="5837">
                  <c:v>41054.652777777781</c:v>
                </c:pt>
                <c:pt idx="5838">
                  <c:v>41054.666666666613</c:v>
                </c:pt>
                <c:pt idx="5839">
                  <c:v>41054.680555555562</c:v>
                </c:pt>
                <c:pt idx="5840">
                  <c:v>41054.694444444445</c:v>
                </c:pt>
                <c:pt idx="5841">
                  <c:v>41054.708333333336</c:v>
                </c:pt>
                <c:pt idx="5842">
                  <c:v>41054.722222222204</c:v>
                </c:pt>
                <c:pt idx="5843">
                  <c:v>41054.736111111066</c:v>
                </c:pt>
                <c:pt idx="5844">
                  <c:v>41054.75</c:v>
                </c:pt>
                <c:pt idx="5845">
                  <c:v>41054.763888888876</c:v>
                </c:pt>
                <c:pt idx="5846">
                  <c:v>41054.777777777774</c:v>
                </c:pt>
                <c:pt idx="5847">
                  <c:v>41054.791666666577</c:v>
                </c:pt>
                <c:pt idx="5848">
                  <c:v>41054.805555555562</c:v>
                </c:pt>
                <c:pt idx="5849">
                  <c:v>41054.819444444496</c:v>
                </c:pt>
                <c:pt idx="5850">
                  <c:v>41054.833333333336</c:v>
                </c:pt>
                <c:pt idx="5851">
                  <c:v>41054.847222222219</c:v>
                </c:pt>
                <c:pt idx="5852">
                  <c:v>41054.861111111066</c:v>
                </c:pt>
                <c:pt idx="5853">
                  <c:v>41054.875</c:v>
                </c:pt>
                <c:pt idx="5854">
                  <c:v>41054.888888888956</c:v>
                </c:pt>
                <c:pt idx="5855">
                  <c:v>41054.902777777781</c:v>
                </c:pt>
                <c:pt idx="5856">
                  <c:v>41054.916666666664</c:v>
                </c:pt>
                <c:pt idx="5857">
                  <c:v>41054.930555555562</c:v>
                </c:pt>
                <c:pt idx="5858">
                  <c:v>41054.944444444496</c:v>
                </c:pt>
                <c:pt idx="5859">
                  <c:v>41054.958333333343</c:v>
                </c:pt>
                <c:pt idx="5860">
                  <c:v>41054.972222222219</c:v>
                </c:pt>
                <c:pt idx="5861">
                  <c:v>41054.986111111109</c:v>
                </c:pt>
                <c:pt idx="5862">
                  <c:v>41055</c:v>
                </c:pt>
                <c:pt idx="5863">
                  <c:v>41055.013888888891</c:v>
                </c:pt>
                <c:pt idx="5864">
                  <c:v>41055.027777777774</c:v>
                </c:pt>
                <c:pt idx="5865">
                  <c:v>41055.041666666613</c:v>
                </c:pt>
                <c:pt idx="5866">
                  <c:v>41055.055555555562</c:v>
                </c:pt>
                <c:pt idx="5867">
                  <c:v>41055.069444444445</c:v>
                </c:pt>
                <c:pt idx="5868">
                  <c:v>41055.083333333336</c:v>
                </c:pt>
                <c:pt idx="5869">
                  <c:v>41055.097222222204</c:v>
                </c:pt>
                <c:pt idx="5870">
                  <c:v>41055.111111111066</c:v>
                </c:pt>
                <c:pt idx="5871">
                  <c:v>41055.124999999993</c:v>
                </c:pt>
                <c:pt idx="5872">
                  <c:v>41055.138888888891</c:v>
                </c:pt>
                <c:pt idx="5873">
                  <c:v>41055.152777777781</c:v>
                </c:pt>
                <c:pt idx="5874">
                  <c:v>41055.166666666613</c:v>
                </c:pt>
                <c:pt idx="5875">
                  <c:v>41055.180555555562</c:v>
                </c:pt>
                <c:pt idx="5876">
                  <c:v>41055.194444444445</c:v>
                </c:pt>
                <c:pt idx="5877">
                  <c:v>41055.208333333336</c:v>
                </c:pt>
                <c:pt idx="5878">
                  <c:v>41055.222222222204</c:v>
                </c:pt>
                <c:pt idx="5879">
                  <c:v>41055.236111111066</c:v>
                </c:pt>
                <c:pt idx="5880">
                  <c:v>41055.25</c:v>
                </c:pt>
                <c:pt idx="5881">
                  <c:v>41055.263888888876</c:v>
                </c:pt>
                <c:pt idx="5882">
                  <c:v>41055.277777777774</c:v>
                </c:pt>
                <c:pt idx="5883">
                  <c:v>41055.291666666577</c:v>
                </c:pt>
                <c:pt idx="5884">
                  <c:v>41055.305555555562</c:v>
                </c:pt>
                <c:pt idx="5885">
                  <c:v>41055.319444444496</c:v>
                </c:pt>
                <c:pt idx="5886">
                  <c:v>41055.333333333336</c:v>
                </c:pt>
                <c:pt idx="5887">
                  <c:v>41055.347222222219</c:v>
                </c:pt>
                <c:pt idx="5888">
                  <c:v>41055.361111111066</c:v>
                </c:pt>
                <c:pt idx="5889">
                  <c:v>41055.375</c:v>
                </c:pt>
                <c:pt idx="5890">
                  <c:v>41055.388888888956</c:v>
                </c:pt>
                <c:pt idx="5891">
                  <c:v>41055.402777777781</c:v>
                </c:pt>
                <c:pt idx="5892">
                  <c:v>41055.416666666664</c:v>
                </c:pt>
                <c:pt idx="5893">
                  <c:v>41055.430555555562</c:v>
                </c:pt>
                <c:pt idx="5894">
                  <c:v>41055.444444444496</c:v>
                </c:pt>
                <c:pt idx="5895">
                  <c:v>41055.458333333343</c:v>
                </c:pt>
                <c:pt idx="5896">
                  <c:v>41055.472222222219</c:v>
                </c:pt>
                <c:pt idx="5897">
                  <c:v>41055.486111111109</c:v>
                </c:pt>
                <c:pt idx="5898">
                  <c:v>41055.5</c:v>
                </c:pt>
                <c:pt idx="5899">
                  <c:v>41055.513888888891</c:v>
                </c:pt>
                <c:pt idx="5900">
                  <c:v>41055.527777777774</c:v>
                </c:pt>
                <c:pt idx="5901">
                  <c:v>41055.541666666613</c:v>
                </c:pt>
                <c:pt idx="5902">
                  <c:v>41055.555555555562</c:v>
                </c:pt>
                <c:pt idx="5903">
                  <c:v>41055.569444444445</c:v>
                </c:pt>
                <c:pt idx="5904">
                  <c:v>41055.583333333336</c:v>
                </c:pt>
                <c:pt idx="5905">
                  <c:v>41055.597222222204</c:v>
                </c:pt>
                <c:pt idx="5906">
                  <c:v>41055.611111111066</c:v>
                </c:pt>
                <c:pt idx="5907">
                  <c:v>41055.624999999993</c:v>
                </c:pt>
                <c:pt idx="5908">
                  <c:v>41055.638888888891</c:v>
                </c:pt>
                <c:pt idx="5909">
                  <c:v>41055.652777777781</c:v>
                </c:pt>
                <c:pt idx="5910">
                  <c:v>41055.666666666613</c:v>
                </c:pt>
                <c:pt idx="5911">
                  <c:v>41055.680555555562</c:v>
                </c:pt>
                <c:pt idx="5912">
                  <c:v>41055.694444444445</c:v>
                </c:pt>
                <c:pt idx="5913">
                  <c:v>41055.708333333336</c:v>
                </c:pt>
                <c:pt idx="5914">
                  <c:v>41055.722222222204</c:v>
                </c:pt>
                <c:pt idx="5915">
                  <c:v>41055.736111111066</c:v>
                </c:pt>
                <c:pt idx="5916">
                  <c:v>41055.75</c:v>
                </c:pt>
                <c:pt idx="5917">
                  <c:v>41055.763888888876</c:v>
                </c:pt>
                <c:pt idx="5918">
                  <c:v>41055.777777777774</c:v>
                </c:pt>
                <c:pt idx="5919">
                  <c:v>41055.791666666577</c:v>
                </c:pt>
                <c:pt idx="5920">
                  <c:v>41055.805555555562</c:v>
                </c:pt>
                <c:pt idx="5921">
                  <c:v>41055.819444444496</c:v>
                </c:pt>
                <c:pt idx="5922">
                  <c:v>41055.833333333336</c:v>
                </c:pt>
                <c:pt idx="5923">
                  <c:v>41055.847222222219</c:v>
                </c:pt>
                <c:pt idx="5924">
                  <c:v>41055.861111111066</c:v>
                </c:pt>
                <c:pt idx="5925">
                  <c:v>41055.875</c:v>
                </c:pt>
                <c:pt idx="5926">
                  <c:v>41055.888888888956</c:v>
                </c:pt>
                <c:pt idx="5927">
                  <c:v>41055.902777777781</c:v>
                </c:pt>
                <c:pt idx="5928">
                  <c:v>41055.916666666664</c:v>
                </c:pt>
                <c:pt idx="5929">
                  <c:v>41055.930555555562</c:v>
                </c:pt>
                <c:pt idx="5930">
                  <c:v>41055.944444444496</c:v>
                </c:pt>
                <c:pt idx="5931">
                  <c:v>41055.958333333343</c:v>
                </c:pt>
                <c:pt idx="5932">
                  <c:v>41055.972222222219</c:v>
                </c:pt>
                <c:pt idx="5933">
                  <c:v>41055.986111111109</c:v>
                </c:pt>
                <c:pt idx="5934">
                  <c:v>41056</c:v>
                </c:pt>
                <c:pt idx="5935">
                  <c:v>41056.013888888891</c:v>
                </c:pt>
                <c:pt idx="5936">
                  <c:v>41056.027777777774</c:v>
                </c:pt>
                <c:pt idx="5937">
                  <c:v>41056.041666666613</c:v>
                </c:pt>
                <c:pt idx="5938">
                  <c:v>41056.055555555562</c:v>
                </c:pt>
                <c:pt idx="5939">
                  <c:v>41056.069444444445</c:v>
                </c:pt>
                <c:pt idx="5940">
                  <c:v>41056.083333333336</c:v>
                </c:pt>
                <c:pt idx="5941">
                  <c:v>41056.097222222204</c:v>
                </c:pt>
                <c:pt idx="5942">
                  <c:v>41056.111111111066</c:v>
                </c:pt>
                <c:pt idx="5943">
                  <c:v>41056.124999999993</c:v>
                </c:pt>
                <c:pt idx="5944">
                  <c:v>41056.138888888891</c:v>
                </c:pt>
                <c:pt idx="5945">
                  <c:v>41056.152777777781</c:v>
                </c:pt>
                <c:pt idx="5946">
                  <c:v>41056.166666666613</c:v>
                </c:pt>
                <c:pt idx="5947">
                  <c:v>41056.180555555562</c:v>
                </c:pt>
                <c:pt idx="5948">
                  <c:v>41056.194444444445</c:v>
                </c:pt>
                <c:pt idx="5949">
                  <c:v>41056.208333333336</c:v>
                </c:pt>
                <c:pt idx="5950">
                  <c:v>41056.222222222204</c:v>
                </c:pt>
                <c:pt idx="5951">
                  <c:v>41056.236111111066</c:v>
                </c:pt>
                <c:pt idx="5952">
                  <c:v>41056.25</c:v>
                </c:pt>
                <c:pt idx="5953">
                  <c:v>41056.263888888876</c:v>
                </c:pt>
                <c:pt idx="5954">
                  <c:v>41056.277777777774</c:v>
                </c:pt>
                <c:pt idx="5955">
                  <c:v>41056.291666666577</c:v>
                </c:pt>
                <c:pt idx="5956">
                  <c:v>41056.305555555562</c:v>
                </c:pt>
                <c:pt idx="5957">
                  <c:v>41056.319444444496</c:v>
                </c:pt>
                <c:pt idx="5958">
                  <c:v>41056.333333333336</c:v>
                </c:pt>
                <c:pt idx="5959">
                  <c:v>41056.347222222219</c:v>
                </c:pt>
                <c:pt idx="5960">
                  <c:v>41056.361111111066</c:v>
                </c:pt>
                <c:pt idx="5961">
                  <c:v>41056.375</c:v>
                </c:pt>
                <c:pt idx="5962">
                  <c:v>41056.388888888956</c:v>
                </c:pt>
                <c:pt idx="5963">
                  <c:v>41056.402777777781</c:v>
                </c:pt>
                <c:pt idx="5964">
                  <c:v>41056.416666666664</c:v>
                </c:pt>
                <c:pt idx="5965">
                  <c:v>41056.430555555562</c:v>
                </c:pt>
                <c:pt idx="5966">
                  <c:v>41056.444444444496</c:v>
                </c:pt>
                <c:pt idx="5967">
                  <c:v>41056.458333333343</c:v>
                </c:pt>
                <c:pt idx="5968">
                  <c:v>41056.472222222219</c:v>
                </c:pt>
                <c:pt idx="5969">
                  <c:v>41056.486111111109</c:v>
                </c:pt>
                <c:pt idx="5970">
                  <c:v>41056.5</c:v>
                </c:pt>
                <c:pt idx="5971">
                  <c:v>41056.513888888891</c:v>
                </c:pt>
                <c:pt idx="5972">
                  <c:v>41056.527777777774</c:v>
                </c:pt>
                <c:pt idx="5973">
                  <c:v>41056.541666666613</c:v>
                </c:pt>
                <c:pt idx="5974">
                  <c:v>41056.555555555562</c:v>
                </c:pt>
                <c:pt idx="5975">
                  <c:v>41056.569444444445</c:v>
                </c:pt>
                <c:pt idx="5976">
                  <c:v>41056.583333333336</c:v>
                </c:pt>
                <c:pt idx="5977">
                  <c:v>41056.597222222204</c:v>
                </c:pt>
                <c:pt idx="5978">
                  <c:v>41056.611111111066</c:v>
                </c:pt>
                <c:pt idx="5979">
                  <c:v>41056.624999999993</c:v>
                </c:pt>
                <c:pt idx="5980">
                  <c:v>41056.638888888891</c:v>
                </c:pt>
                <c:pt idx="5981">
                  <c:v>41056.652777777781</c:v>
                </c:pt>
                <c:pt idx="5982">
                  <c:v>41056.666666666613</c:v>
                </c:pt>
                <c:pt idx="5983">
                  <c:v>41056.680555555562</c:v>
                </c:pt>
                <c:pt idx="5984">
                  <c:v>41056.694444444445</c:v>
                </c:pt>
                <c:pt idx="5985">
                  <c:v>41056.708333333336</c:v>
                </c:pt>
                <c:pt idx="5986">
                  <c:v>41056.722222222204</c:v>
                </c:pt>
                <c:pt idx="5987">
                  <c:v>41056.736111111066</c:v>
                </c:pt>
                <c:pt idx="5988">
                  <c:v>41056.75</c:v>
                </c:pt>
                <c:pt idx="5989">
                  <c:v>41056.763888888876</c:v>
                </c:pt>
                <c:pt idx="5990">
                  <c:v>41056.777777777774</c:v>
                </c:pt>
                <c:pt idx="5991">
                  <c:v>41056.791666666577</c:v>
                </c:pt>
                <c:pt idx="5992">
                  <c:v>41056.805555555562</c:v>
                </c:pt>
                <c:pt idx="5993">
                  <c:v>41056.819444444496</c:v>
                </c:pt>
                <c:pt idx="5994">
                  <c:v>41056.833333333336</c:v>
                </c:pt>
                <c:pt idx="5995">
                  <c:v>41056.847222222219</c:v>
                </c:pt>
                <c:pt idx="5996">
                  <c:v>41056.861111111066</c:v>
                </c:pt>
                <c:pt idx="5997">
                  <c:v>41056.875</c:v>
                </c:pt>
                <c:pt idx="5998">
                  <c:v>41056.888888888956</c:v>
                </c:pt>
                <c:pt idx="5999">
                  <c:v>41056.902777777781</c:v>
                </c:pt>
                <c:pt idx="6000">
                  <c:v>41056.916666666664</c:v>
                </c:pt>
                <c:pt idx="6001">
                  <c:v>41056.930555555562</c:v>
                </c:pt>
                <c:pt idx="6002">
                  <c:v>41056.944444444496</c:v>
                </c:pt>
                <c:pt idx="6003">
                  <c:v>41056.958333333343</c:v>
                </c:pt>
                <c:pt idx="6004">
                  <c:v>41056.972222222219</c:v>
                </c:pt>
                <c:pt idx="6005">
                  <c:v>41056.986111111109</c:v>
                </c:pt>
                <c:pt idx="6006">
                  <c:v>41057</c:v>
                </c:pt>
                <c:pt idx="6007">
                  <c:v>41057.013888888891</c:v>
                </c:pt>
                <c:pt idx="6008">
                  <c:v>41057.027777777774</c:v>
                </c:pt>
                <c:pt idx="6009">
                  <c:v>41057.041666666613</c:v>
                </c:pt>
                <c:pt idx="6010">
                  <c:v>41057.055555555562</c:v>
                </c:pt>
                <c:pt idx="6011">
                  <c:v>41057.069444444445</c:v>
                </c:pt>
                <c:pt idx="6012">
                  <c:v>41057.083333333336</c:v>
                </c:pt>
                <c:pt idx="6013">
                  <c:v>41057.097222222204</c:v>
                </c:pt>
                <c:pt idx="6014">
                  <c:v>41057.111111111066</c:v>
                </c:pt>
                <c:pt idx="6015">
                  <c:v>41057.124999999993</c:v>
                </c:pt>
                <c:pt idx="6016">
                  <c:v>41057.138888888891</c:v>
                </c:pt>
                <c:pt idx="6017">
                  <c:v>41057.152777777781</c:v>
                </c:pt>
                <c:pt idx="6018">
                  <c:v>41057.166666666613</c:v>
                </c:pt>
                <c:pt idx="6019">
                  <c:v>41057.180555555562</c:v>
                </c:pt>
                <c:pt idx="6020">
                  <c:v>41057.194444444445</c:v>
                </c:pt>
                <c:pt idx="6021">
                  <c:v>41057.208333333336</c:v>
                </c:pt>
                <c:pt idx="6022">
                  <c:v>41057.222222222204</c:v>
                </c:pt>
                <c:pt idx="6023">
                  <c:v>41057.236111111066</c:v>
                </c:pt>
                <c:pt idx="6024">
                  <c:v>41057.25</c:v>
                </c:pt>
                <c:pt idx="6025">
                  <c:v>41057.263888888876</c:v>
                </c:pt>
                <c:pt idx="6026">
                  <c:v>41057.277777777774</c:v>
                </c:pt>
                <c:pt idx="6027">
                  <c:v>41057.291666666577</c:v>
                </c:pt>
                <c:pt idx="6028">
                  <c:v>41057.305555555562</c:v>
                </c:pt>
                <c:pt idx="6029">
                  <c:v>41057.319444444496</c:v>
                </c:pt>
                <c:pt idx="6030">
                  <c:v>41057.333333333336</c:v>
                </c:pt>
                <c:pt idx="6031">
                  <c:v>41057.347222222219</c:v>
                </c:pt>
                <c:pt idx="6032">
                  <c:v>41057.361111111066</c:v>
                </c:pt>
                <c:pt idx="6033">
                  <c:v>41057.375</c:v>
                </c:pt>
                <c:pt idx="6034">
                  <c:v>41057.388888888956</c:v>
                </c:pt>
                <c:pt idx="6035">
                  <c:v>41057.402777777781</c:v>
                </c:pt>
                <c:pt idx="6036">
                  <c:v>41057.416666666664</c:v>
                </c:pt>
                <c:pt idx="6037">
                  <c:v>41057.430555555562</c:v>
                </c:pt>
                <c:pt idx="6038">
                  <c:v>41057.444444444496</c:v>
                </c:pt>
                <c:pt idx="6039">
                  <c:v>41057.458333333343</c:v>
                </c:pt>
                <c:pt idx="6040">
                  <c:v>41057.472222222219</c:v>
                </c:pt>
                <c:pt idx="6041">
                  <c:v>41057.486111111109</c:v>
                </c:pt>
                <c:pt idx="6042">
                  <c:v>41057.5</c:v>
                </c:pt>
                <c:pt idx="6043">
                  <c:v>41057.513888888891</c:v>
                </c:pt>
                <c:pt idx="6044">
                  <c:v>41057.527777777774</c:v>
                </c:pt>
                <c:pt idx="6045">
                  <c:v>41057.541666666613</c:v>
                </c:pt>
                <c:pt idx="6046">
                  <c:v>41057.555555555562</c:v>
                </c:pt>
                <c:pt idx="6047">
                  <c:v>41057.569444444445</c:v>
                </c:pt>
                <c:pt idx="6048">
                  <c:v>41057.583333333336</c:v>
                </c:pt>
                <c:pt idx="6049">
                  <c:v>41057.597222222204</c:v>
                </c:pt>
                <c:pt idx="6050">
                  <c:v>41057.611111111066</c:v>
                </c:pt>
                <c:pt idx="6051">
                  <c:v>41057.624999999993</c:v>
                </c:pt>
                <c:pt idx="6052">
                  <c:v>41057.638888888891</c:v>
                </c:pt>
                <c:pt idx="6053">
                  <c:v>41057.652777777781</c:v>
                </c:pt>
                <c:pt idx="6054">
                  <c:v>41057.666666666613</c:v>
                </c:pt>
                <c:pt idx="6055">
                  <c:v>41057.680555555562</c:v>
                </c:pt>
                <c:pt idx="6056">
                  <c:v>41057.694444444445</c:v>
                </c:pt>
                <c:pt idx="6057">
                  <c:v>41057.708333333336</c:v>
                </c:pt>
                <c:pt idx="6058">
                  <c:v>41057.722222222204</c:v>
                </c:pt>
                <c:pt idx="6059">
                  <c:v>41057.736111111066</c:v>
                </c:pt>
                <c:pt idx="6060">
                  <c:v>41057.75</c:v>
                </c:pt>
                <c:pt idx="6061">
                  <c:v>41057.763888888876</c:v>
                </c:pt>
                <c:pt idx="6062">
                  <c:v>41057.777777777774</c:v>
                </c:pt>
                <c:pt idx="6063">
                  <c:v>41057.791666666577</c:v>
                </c:pt>
                <c:pt idx="6064">
                  <c:v>41057.805555555562</c:v>
                </c:pt>
                <c:pt idx="6065">
                  <c:v>41057.819444444496</c:v>
                </c:pt>
                <c:pt idx="6066">
                  <c:v>41057.833333333336</c:v>
                </c:pt>
                <c:pt idx="6067">
                  <c:v>41057.847222222219</c:v>
                </c:pt>
                <c:pt idx="6068">
                  <c:v>41057.861111111066</c:v>
                </c:pt>
                <c:pt idx="6069">
                  <c:v>41057.875</c:v>
                </c:pt>
                <c:pt idx="6070">
                  <c:v>41057.888888888956</c:v>
                </c:pt>
                <c:pt idx="6071">
                  <c:v>41057.902777777781</c:v>
                </c:pt>
                <c:pt idx="6072">
                  <c:v>41057.916666666664</c:v>
                </c:pt>
                <c:pt idx="6073">
                  <c:v>41057.930555555562</c:v>
                </c:pt>
                <c:pt idx="6074">
                  <c:v>41057.944444444496</c:v>
                </c:pt>
                <c:pt idx="6075">
                  <c:v>41057.958333333343</c:v>
                </c:pt>
                <c:pt idx="6076">
                  <c:v>41057.972222222219</c:v>
                </c:pt>
                <c:pt idx="6077">
                  <c:v>41057.986111111109</c:v>
                </c:pt>
                <c:pt idx="6078">
                  <c:v>41058</c:v>
                </c:pt>
                <c:pt idx="6079">
                  <c:v>41058.013888888891</c:v>
                </c:pt>
                <c:pt idx="6080">
                  <c:v>41058.027777777774</c:v>
                </c:pt>
                <c:pt idx="6081">
                  <c:v>41058.041666666613</c:v>
                </c:pt>
                <c:pt idx="6082">
                  <c:v>41058.055555555562</c:v>
                </c:pt>
                <c:pt idx="6083">
                  <c:v>41058.069444444445</c:v>
                </c:pt>
                <c:pt idx="6084">
                  <c:v>41058.083333333336</c:v>
                </c:pt>
                <c:pt idx="6085">
                  <c:v>41058.097222222204</c:v>
                </c:pt>
                <c:pt idx="6086">
                  <c:v>41058.111111111066</c:v>
                </c:pt>
                <c:pt idx="6087">
                  <c:v>41058.124999999993</c:v>
                </c:pt>
                <c:pt idx="6088">
                  <c:v>41058.138888888891</c:v>
                </c:pt>
                <c:pt idx="6089">
                  <c:v>41058.152777777781</c:v>
                </c:pt>
                <c:pt idx="6090">
                  <c:v>41058.166666666613</c:v>
                </c:pt>
                <c:pt idx="6091">
                  <c:v>41058.180555555562</c:v>
                </c:pt>
                <c:pt idx="6092">
                  <c:v>41058.194444444445</c:v>
                </c:pt>
                <c:pt idx="6093">
                  <c:v>41058.208333333336</c:v>
                </c:pt>
                <c:pt idx="6094">
                  <c:v>41058.222222222204</c:v>
                </c:pt>
                <c:pt idx="6095">
                  <c:v>41058.236111111066</c:v>
                </c:pt>
                <c:pt idx="6096">
                  <c:v>41058.25</c:v>
                </c:pt>
                <c:pt idx="6097">
                  <c:v>41058.263888888876</c:v>
                </c:pt>
                <c:pt idx="6098">
                  <c:v>41058.277777777774</c:v>
                </c:pt>
                <c:pt idx="6099">
                  <c:v>41058.291666666577</c:v>
                </c:pt>
                <c:pt idx="6100">
                  <c:v>41058.305555555562</c:v>
                </c:pt>
                <c:pt idx="6101">
                  <c:v>41058.319444444496</c:v>
                </c:pt>
                <c:pt idx="6102">
                  <c:v>41058.333333333336</c:v>
                </c:pt>
                <c:pt idx="6103">
                  <c:v>41058.347222222219</c:v>
                </c:pt>
                <c:pt idx="6104">
                  <c:v>41058.361111111066</c:v>
                </c:pt>
                <c:pt idx="6105">
                  <c:v>41058.375</c:v>
                </c:pt>
                <c:pt idx="6106">
                  <c:v>41058.388888888956</c:v>
                </c:pt>
                <c:pt idx="6107">
                  <c:v>41058.402777777781</c:v>
                </c:pt>
                <c:pt idx="6108">
                  <c:v>41058.416666666664</c:v>
                </c:pt>
                <c:pt idx="6109">
                  <c:v>41058.430555555562</c:v>
                </c:pt>
                <c:pt idx="6110">
                  <c:v>41058.444444444496</c:v>
                </c:pt>
                <c:pt idx="6111">
                  <c:v>41058.458333333343</c:v>
                </c:pt>
                <c:pt idx="6112">
                  <c:v>41058.472222222219</c:v>
                </c:pt>
                <c:pt idx="6113">
                  <c:v>41058.486111111109</c:v>
                </c:pt>
                <c:pt idx="6114">
                  <c:v>41058.5</c:v>
                </c:pt>
                <c:pt idx="6115">
                  <c:v>41058.513888888891</c:v>
                </c:pt>
                <c:pt idx="6116">
                  <c:v>41058.527777777774</c:v>
                </c:pt>
                <c:pt idx="6117">
                  <c:v>41058.541666666613</c:v>
                </c:pt>
                <c:pt idx="6118">
                  <c:v>41058.555555555562</c:v>
                </c:pt>
                <c:pt idx="6119">
                  <c:v>41058.569444444445</c:v>
                </c:pt>
                <c:pt idx="6120">
                  <c:v>41058.583333333336</c:v>
                </c:pt>
                <c:pt idx="6121">
                  <c:v>41058.597222222204</c:v>
                </c:pt>
                <c:pt idx="6122">
                  <c:v>41058.611111111066</c:v>
                </c:pt>
                <c:pt idx="6123">
                  <c:v>41058.624999999993</c:v>
                </c:pt>
                <c:pt idx="6124">
                  <c:v>41058.638888888891</c:v>
                </c:pt>
                <c:pt idx="6125">
                  <c:v>41058.652777777781</c:v>
                </c:pt>
                <c:pt idx="6126">
                  <c:v>41058.666666666613</c:v>
                </c:pt>
                <c:pt idx="6127">
                  <c:v>41058.680555555562</c:v>
                </c:pt>
                <c:pt idx="6128">
                  <c:v>41058.694444444445</c:v>
                </c:pt>
                <c:pt idx="6129">
                  <c:v>41058.708333333336</c:v>
                </c:pt>
                <c:pt idx="6130">
                  <c:v>41058.722222222204</c:v>
                </c:pt>
                <c:pt idx="6131">
                  <c:v>41058.736111111066</c:v>
                </c:pt>
                <c:pt idx="6132">
                  <c:v>41058.75</c:v>
                </c:pt>
                <c:pt idx="6133">
                  <c:v>41058.763888888876</c:v>
                </c:pt>
                <c:pt idx="6134">
                  <c:v>41058.777777777774</c:v>
                </c:pt>
                <c:pt idx="6135">
                  <c:v>41058.791666666577</c:v>
                </c:pt>
                <c:pt idx="6136">
                  <c:v>41058.805555555562</c:v>
                </c:pt>
                <c:pt idx="6137">
                  <c:v>41058.819444444496</c:v>
                </c:pt>
                <c:pt idx="6138">
                  <c:v>41058.833333333336</c:v>
                </c:pt>
                <c:pt idx="6139">
                  <c:v>41058.847222222219</c:v>
                </c:pt>
                <c:pt idx="6140">
                  <c:v>41058.861111111066</c:v>
                </c:pt>
                <c:pt idx="6141">
                  <c:v>41058.875</c:v>
                </c:pt>
                <c:pt idx="6142">
                  <c:v>41058.888888888956</c:v>
                </c:pt>
                <c:pt idx="6143">
                  <c:v>41058.902777777781</c:v>
                </c:pt>
                <c:pt idx="6144">
                  <c:v>41058.916666666664</c:v>
                </c:pt>
                <c:pt idx="6145">
                  <c:v>41058.930555555562</c:v>
                </c:pt>
                <c:pt idx="6146">
                  <c:v>41058.944444444496</c:v>
                </c:pt>
                <c:pt idx="6147">
                  <c:v>41058.958333333343</c:v>
                </c:pt>
                <c:pt idx="6148">
                  <c:v>41058.972222222219</c:v>
                </c:pt>
                <c:pt idx="6149">
                  <c:v>41058.986111111109</c:v>
                </c:pt>
                <c:pt idx="6150">
                  <c:v>41059</c:v>
                </c:pt>
                <c:pt idx="6151">
                  <c:v>41059.013888888891</c:v>
                </c:pt>
                <c:pt idx="6152">
                  <c:v>41059.027777777774</c:v>
                </c:pt>
                <c:pt idx="6153">
                  <c:v>41059.041666666613</c:v>
                </c:pt>
                <c:pt idx="6154">
                  <c:v>41059.055555555562</c:v>
                </c:pt>
                <c:pt idx="6155">
                  <c:v>41059.069444444445</c:v>
                </c:pt>
                <c:pt idx="6156">
                  <c:v>41059.083333333336</c:v>
                </c:pt>
                <c:pt idx="6157">
                  <c:v>41059.097222222204</c:v>
                </c:pt>
                <c:pt idx="6158">
                  <c:v>41059.111111111066</c:v>
                </c:pt>
                <c:pt idx="6159">
                  <c:v>41059.124999999993</c:v>
                </c:pt>
                <c:pt idx="6160">
                  <c:v>41059.138888888891</c:v>
                </c:pt>
                <c:pt idx="6161">
                  <c:v>41059.152777777781</c:v>
                </c:pt>
                <c:pt idx="6162">
                  <c:v>41059.166666666613</c:v>
                </c:pt>
                <c:pt idx="6163">
                  <c:v>41059.180555555562</c:v>
                </c:pt>
                <c:pt idx="6164">
                  <c:v>41059.194444444445</c:v>
                </c:pt>
                <c:pt idx="6165">
                  <c:v>41059.208333333336</c:v>
                </c:pt>
                <c:pt idx="6166">
                  <c:v>41059.222222222204</c:v>
                </c:pt>
                <c:pt idx="6167">
                  <c:v>41059.236111111066</c:v>
                </c:pt>
                <c:pt idx="6168">
                  <c:v>41059.25</c:v>
                </c:pt>
                <c:pt idx="6169">
                  <c:v>41059.263888888876</c:v>
                </c:pt>
                <c:pt idx="6170">
                  <c:v>41059.277777777774</c:v>
                </c:pt>
                <c:pt idx="6171">
                  <c:v>41059.291666666577</c:v>
                </c:pt>
                <c:pt idx="6172">
                  <c:v>41059.305555555562</c:v>
                </c:pt>
                <c:pt idx="6173">
                  <c:v>41059.319444444496</c:v>
                </c:pt>
                <c:pt idx="6174">
                  <c:v>41059.333333333336</c:v>
                </c:pt>
                <c:pt idx="6175">
                  <c:v>41059.347222222219</c:v>
                </c:pt>
                <c:pt idx="6176">
                  <c:v>41059.361111111066</c:v>
                </c:pt>
                <c:pt idx="6177">
                  <c:v>41059.375</c:v>
                </c:pt>
                <c:pt idx="6178">
                  <c:v>41059.388888888956</c:v>
                </c:pt>
                <c:pt idx="6179">
                  <c:v>41059.402777777781</c:v>
                </c:pt>
                <c:pt idx="6180">
                  <c:v>41059.416666666664</c:v>
                </c:pt>
                <c:pt idx="6181">
                  <c:v>41059.430555555562</c:v>
                </c:pt>
                <c:pt idx="6182">
                  <c:v>41059.444444444496</c:v>
                </c:pt>
                <c:pt idx="6183">
                  <c:v>41059.458333333343</c:v>
                </c:pt>
                <c:pt idx="6184">
                  <c:v>41059.472222222219</c:v>
                </c:pt>
                <c:pt idx="6185">
                  <c:v>41059.486111111109</c:v>
                </c:pt>
                <c:pt idx="6186">
                  <c:v>41059.5</c:v>
                </c:pt>
                <c:pt idx="6187">
                  <c:v>41059.513888888891</c:v>
                </c:pt>
                <c:pt idx="6188">
                  <c:v>41059.527777777774</c:v>
                </c:pt>
                <c:pt idx="6189">
                  <c:v>41059.541666666613</c:v>
                </c:pt>
                <c:pt idx="6190">
                  <c:v>41059.555555555562</c:v>
                </c:pt>
                <c:pt idx="6191">
                  <c:v>41059.569444444445</c:v>
                </c:pt>
                <c:pt idx="6192">
                  <c:v>41059.583333333336</c:v>
                </c:pt>
                <c:pt idx="6193">
                  <c:v>41059.597222222204</c:v>
                </c:pt>
                <c:pt idx="6194">
                  <c:v>41059.611111111066</c:v>
                </c:pt>
                <c:pt idx="6195">
                  <c:v>41059.624999999993</c:v>
                </c:pt>
                <c:pt idx="6196">
                  <c:v>41059.638888888891</c:v>
                </c:pt>
                <c:pt idx="6197">
                  <c:v>41059.652777777781</c:v>
                </c:pt>
                <c:pt idx="6198">
                  <c:v>41059.666666666613</c:v>
                </c:pt>
                <c:pt idx="6199">
                  <c:v>41059.680555555562</c:v>
                </c:pt>
                <c:pt idx="6200">
                  <c:v>41059.694444444445</c:v>
                </c:pt>
                <c:pt idx="6201">
                  <c:v>41059.708333333336</c:v>
                </c:pt>
                <c:pt idx="6202">
                  <c:v>41059.722222222204</c:v>
                </c:pt>
                <c:pt idx="6203">
                  <c:v>41059.736111111066</c:v>
                </c:pt>
                <c:pt idx="6204">
                  <c:v>41059.75</c:v>
                </c:pt>
                <c:pt idx="6205">
                  <c:v>41059.763888888876</c:v>
                </c:pt>
                <c:pt idx="6206">
                  <c:v>41059.777777777774</c:v>
                </c:pt>
                <c:pt idx="6207">
                  <c:v>41059.791666666577</c:v>
                </c:pt>
                <c:pt idx="6208">
                  <c:v>41059.805555555562</c:v>
                </c:pt>
                <c:pt idx="6209">
                  <c:v>41059.819444444496</c:v>
                </c:pt>
                <c:pt idx="6210">
                  <c:v>41059.833333333336</c:v>
                </c:pt>
                <c:pt idx="6211">
                  <c:v>41059.847222222219</c:v>
                </c:pt>
                <c:pt idx="6212">
                  <c:v>41059.861111111066</c:v>
                </c:pt>
                <c:pt idx="6213">
                  <c:v>41059.875</c:v>
                </c:pt>
                <c:pt idx="6214">
                  <c:v>41059.888888888956</c:v>
                </c:pt>
                <c:pt idx="6215">
                  <c:v>41059.902777777781</c:v>
                </c:pt>
                <c:pt idx="6216">
                  <c:v>41059.916666666664</c:v>
                </c:pt>
                <c:pt idx="6217">
                  <c:v>41059.930555555562</c:v>
                </c:pt>
                <c:pt idx="6218">
                  <c:v>41059.944444444496</c:v>
                </c:pt>
                <c:pt idx="6219">
                  <c:v>41059.958333333343</c:v>
                </c:pt>
                <c:pt idx="6220">
                  <c:v>41059.972222222219</c:v>
                </c:pt>
                <c:pt idx="6221">
                  <c:v>41059.986111111109</c:v>
                </c:pt>
                <c:pt idx="6222">
                  <c:v>41060</c:v>
                </c:pt>
                <c:pt idx="6223">
                  <c:v>41060.013888888891</c:v>
                </c:pt>
                <c:pt idx="6224">
                  <c:v>41060.027777777774</c:v>
                </c:pt>
                <c:pt idx="6225">
                  <c:v>41060.041666666613</c:v>
                </c:pt>
                <c:pt idx="6226">
                  <c:v>41060.055555555562</c:v>
                </c:pt>
                <c:pt idx="6227">
                  <c:v>41060.069444444445</c:v>
                </c:pt>
                <c:pt idx="6228">
                  <c:v>41060.083333333336</c:v>
                </c:pt>
                <c:pt idx="6229">
                  <c:v>41060.097222222204</c:v>
                </c:pt>
                <c:pt idx="6230">
                  <c:v>41060.111111111066</c:v>
                </c:pt>
                <c:pt idx="6231">
                  <c:v>41060.124999999993</c:v>
                </c:pt>
                <c:pt idx="6232">
                  <c:v>41060.138888888891</c:v>
                </c:pt>
                <c:pt idx="6233">
                  <c:v>41060.152777777781</c:v>
                </c:pt>
                <c:pt idx="6234">
                  <c:v>41060.166666666613</c:v>
                </c:pt>
                <c:pt idx="6235">
                  <c:v>41060.180555555562</c:v>
                </c:pt>
                <c:pt idx="6236">
                  <c:v>41060.194444444445</c:v>
                </c:pt>
                <c:pt idx="6237">
                  <c:v>41060.208333333336</c:v>
                </c:pt>
                <c:pt idx="6238">
                  <c:v>41060.222222222204</c:v>
                </c:pt>
                <c:pt idx="6239">
                  <c:v>41060.236111111066</c:v>
                </c:pt>
                <c:pt idx="6240">
                  <c:v>41060.25</c:v>
                </c:pt>
                <c:pt idx="6241">
                  <c:v>41060.263888888876</c:v>
                </c:pt>
                <c:pt idx="6242">
                  <c:v>41060.277777777774</c:v>
                </c:pt>
                <c:pt idx="6243">
                  <c:v>41060.291666666577</c:v>
                </c:pt>
                <c:pt idx="6244">
                  <c:v>41060.305555555562</c:v>
                </c:pt>
                <c:pt idx="6245">
                  <c:v>41060.319444444496</c:v>
                </c:pt>
                <c:pt idx="6246">
                  <c:v>41060.333333333336</c:v>
                </c:pt>
                <c:pt idx="6247">
                  <c:v>41060.347222222219</c:v>
                </c:pt>
                <c:pt idx="6248">
                  <c:v>41060.361111111066</c:v>
                </c:pt>
                <c:pt idx="6249">
                  <c:v>41060.375</c:v>
                </c:pt>
                <c:pt idx="6250">
                  <c:v>41060.388888888956</c:v>
                </c:pt>
                <c:pt idx="6251">
                  <c:v>41060.402777777781</c:v>
                </c:pt>
                <c:pt idx="6252">
                  <c:v>41060.416666666664</c:v>
                </c:pt>
                <c:pt idx="6253">
                  <c:v>41060.430555555562</c:v>
                </c:pt>
                <c:pt idx="6254">
                  <c:v>41060.444444444496</c:v>
                </c:pt>
                <c:pt idx="6255">
                  <c:v>41060.458333333343</c:v>
                </c:pt>
                <c:pt idx="6256">
                  <c:v>41060.472222222219</c:v>
                </c:pt>
                <c:pt idx="6257">
                  <c:v>41060.486111111109</c:v>
                </c:pt>
                <c:pt idx="6258">
                  <c:v>41060.5</c:v>
                </c:pt>
                <c:pt idx="6259">
                  <c:v>41060.513888888891</c:v>
                </c:pt>
                <c:pt idx="6260">
                  <c:v>41060.527777777774</c:v>
                </c:pt>
                <c:pt idx="6261">
                  <c:v>41060.541666666613</c:v>
                </c:pt>
                <c:pt idx="6262">
                  <c:v>41060.555555555562</c:v>
                </c:pt>
                <c:pt idx="6263">
                  <c:v>41060.569444444445</c:v>
                </c:pt>
                <c:pt idx="6264">
                  <c:v>41060.583333333336</c:v>
                </c:pt>
                <c:pt idx="6265">
                  <c:v>41060.597222222204</c:v>
                </c:pt>
                <c:pt idx="6266">
                  <c:v>41060.611111111066</c:v>
                </c:pt>
                <c:pt idx="6267">
                  <c:v>41060.624999999993</c:v>
                </c:pt>
                <c:pt idx="6268">
                  <c:v>41060.638888888891</c:v>
                </c:pt>
                <c:pt idx="6269">
                  <c:v>41060.652777777781</c:v>
                </c:pt>
                <c:pt idx="6270">
                  <c:v>41060.666666666613</c:v>
                </c:pt>
                <c:pt idx="6271">
                  <c:v>41060.680555555562</c:v>
                </c:pt>
                <c:pt idx="6272">
                  <c:v>41060.694444444445</c:v>
                </c:pt>
                <c:pt idx="6273">
                  <c:v>41060.708333333336</c:v>
                </c:pt>
                <c:pt idx="6274">
                  <c:v>41060.722222222204</c:v>
                </c:pt>
                <c:pt idx="6275">
                  <c:v>41060.736111111066</c:v>
                </c:pt>
                <c:pt idx="6276">
                  <c:v>41060.75</c:v>
                </c:pt>
                <c:pt idx="6277">
                  <c:v>41060.763888888876</c:v>
                </c:pt>
                <c:pt idx="6278">
                  <c:v>41060.777777777774</c:v>
                </c:pt>
                <c:pt idx="6279">
                  <c:v>41060.791666666577</c:v>
                </c:pt>
                <c:pt idx="6280">
                  <c:v>41060.805555555562</c:v>
                </c:pt>
                <c:pt idx="6281">
                  <c:v>41060.819444444496</c:v>
                </c:pt>
                <c:pt idx="6282">
                  <c:v>41060.833333333336</c:v>
                </c:pt>
                <c:pt idx="6283">
                  <c:v>41060.847222222219</c:v>
                </c:pt>
                <c:pt idx="6284">
                  <c:v>41060.861111111066</c:v>
                </c:pt>
                <c:pt idx="6285">
                  <c:v>41060.875</c:v>
                </c:pt>
                <c:pt idx="6286">
                  <c:v>41060.888888888956</c:v>
                </c:pt>
                <c:pt idx="6287">
                  <c:v>41060.902777777781</c:v>
                </c:pt>
                <c:pt idx="6288">
                  <c:v>41060.916666666664</c:v>
                </c:pt>
                <c:pt idx="6289">
                  <c:v>41060.930555555562</c:v>
                </c:pt>
                <c:pt idx="6290">
                  <c:v>41060.944444444496</c:v>
                </c:pt>
                <c:pt idx="6291">
                  <c:v>41060.958333333343</c:v>
                </c:pt>
                <c:pt idx="6292">
                  <c:v>41060.972222222219</c:v>
                </c:pt>
                <c:pt idx="6293">
                  <c:v>41060.986111111109</c:v>
                </c:pt>
                <c:pt idx="6294">
                  <c:v>41061</c:v>
                </c:pt>
                <c:pt idx="6295">
                  <c:v>41061.013888888891</c:v>
                </c:pt>
                <c:pt idx="6296">
                  <c:v>41061.027777777774</c:v>
                </c:pt>
                <c:pt idx="6297">
                  <c:v>41061.041666666613</c:v>
                </c:pt>
                <c:pt idx="6298">
                  <c:v>41061.055555555562</c:v>
                </c:pt>
                <c:pt idx="6299">
                  <c:v>41061.069444444445</c:v>
                </c:pt>
                <c:pt idx="6300">
                  <c:v>41061.083333333336</c:v>
                </c:pt>
                <c:pt idx="6301">
                  <c:v>41061.097222222204</c:v>
                </c:pt>
                <c:pt idx="6302">
                  <c:v>41061.111111111066</c:v>
                </c:pt>
                <c:pt idx="6303">
                  <c:v>41061.124999999993</c:v>
                </c:pt>
                <c:pt idx="6304">
                  <c:v>41061.138888888891</c:v>
                </c:pt>
                <c:pt idx="6305">
                  <c:v>41061.152777777781</c:v>
                </c:pt>
                <c:pt idx="6306">
                  <c:v>41061.166666666613</c:v>
                </c:pt>
                <c:pt idx="6307">
                  <c:v>41061.180555555562</c:v>
                </c:pt>
                <c:pt idx="6308">
                  <c:v>41061.194444444445</c:v>
                </c:pt>
                <c:pt idx="6309">
                  <c:v>41061.208333333336</c:v>
                </c:pt>
                <c:pt idx="6310">
                  <c:v>41061.222222222204</c:v>
                </c:pt>
                <c:pt idx="6311">
                  <c:v>41061.236111111066</c:v>
                </c:pt>
                <c:pt idx="6312">
                  <c:v>41061.25</c:v>
                </c:pt>
                <c:pt idx="6313">
                  <c:v>41061.263888888876</c:v>
                </c:pt>
                <c:pt idx="6314">
                  <c:v>41061.277777777774</c:v>
                </c:pt>
                <c:pt idx="6315">
                  <c:v>41061.291666666577</c:v>
                </c:pt>
                <c:pt idx="6316">
                  <c:v>41061.305555555562</c:v>
                </c:pt>
                <c:pt idx="6317">
                  <c:v>41061.319444444496</c:v>
                </c:pt>
                <c:pt idx="6318">
                  <c:v>41061.333333333336</c:v>
                </c:pt>
                <c:pt idx="6319">
                  <c:v>41061.347222222219</c:v>
                </c:pt>
                <c:pt idx="6320">
                  <c:v>41061.361111111066</c:v>
                </c:pt>
                <c:pt idx="6321">
                  <c:v>41061.375</c:v>
                </c:pt>
                <c:pt idx="6322">
                  <c:v>41061.388888888956</c:v>
                </c:pt>
                <c:pt idx="6323">
                  <c:v>41061.402777777781</c:v>
                </c:pt>
                <c:pt idx="6324">
                  <c:v>41061.416666666664</c:v>
                </c:pt>
                <c:pt idx="6325">
                  <c:v>41061.430555555562</c:v>
                </c:pt>
                <c:pt idx="6326">
                  <c:v>41061.444444444496</c:v>
                </c:pt>
                <c:pt idx="6327">
                  <c:v>41061.458333333343</c:v>
                </c:pt>
                <c:pt idx="6328">
                  <c:v>41061.472222222219</c:v>
                </c:pt>
                <c:pt idx="6329">
                  <c:v>41061.486111111109</c:v>
                </c:pt>
                <c:pt idx="6330">
                  <c:v>41061.5</c:v>
                </c:pt>
                <c:pt idx="6331">
                  <c:v>41061.513888888891</c:v>
                </c:pt>
                <c:pt idx="6332">
                  <c:v>41061.527777777774</c:v>
                </c:pt>
                <c:pt idx="6333">
                  <c:v>41061.541666666613</c:v>
                </c:pt>
                <c:pt idx="6334">
                  <c:v>41061.555555555562</c:v>
                </c:pt>
                <c:pt idx="6335">
                  <c:v>41061.569444444445</c:v>
                </c:pt>
                <c:pt idx="6336">
                  <c:v>41061.583333333336</c:v>
                </c:pt>
                <c:pt idx="6337">
                  <c:v>41061.597222222204</c:v>
                </c:pt>
                <c:pt idx="6338">
                  <c:v>41061.611111111066</c:v>
                </c:pt>
                <c:pt idx="6339">
                  <c:v>41061.624999999993</c:v>
                </c:pt>
                <c:pt idx="6340">
                  <c:v>41061.638888888891</c:v>
                </c:pt>
                <c:pt idx="6341">
                  <c:v>41061.652777777781</c:v>
                </c:pt>
                <c:pt idx="6342">
                  <c:v>41061.666666666613</c:v>
                </c:pt>
                <c:pt idx="6343">
                  <c:v>41061.680555555562</c:v>
                </c:pt>
                <c:pt idx="6344">
                  <c:v>41061.694444444445</c:v>
                </c:pt>
                <c:pt idx="6345">
                  <c:v>41061.708333333336</c:v>
                </c:pt>
                <c:pt idx="6346">
                  <c:v>41061.722222222204</c:v>
                </c:pt>
                <c:pt idx="6347">
                  <c:v>41061.736111111066</c:v>
                </c:pt>
                <c:pt idx="6348">
                  <c:v>41061.75</c:v>
                </c:pt>
                <c:pt idx="6349">
                  <c:v>41061.763888888876</c:v>
                </c:pt>
                <c:pt idx="6350">
                  <c:v>41061.777777777774</c:v>
                </c:pt>
                <c:pt idx="6351">
                  <c:v>41061.791666666577</c:v>
                </c:pt>
                <c:pt idx="6352">
                  <c:v>41061.805555555562</c:v>
                </c:pt>
                <c:pt idx="6353">
                  <c:v>41061.819444444496</c:v>
                </c:pt>
                <c:pt idx="6354">
                  <c:v>41061.833333333336</c:v>
                </c:pt>
                <c:pt idx="6355">
                  <c:v>41061.847222222219</c:v>
                </c:pt>
                <c:pt idx="6356">
                  <c:v>41061.861111111066</c:v>
                </c:pt>
                <c:pt idx="6357">
                  <c:v>41061.875</c:v>
                </c:pt>
                <c:pt idx="6358">
                  <c:v>41061.888888888956</c:v>
                </c:pt>
                <c:pt idx="6359">
                  <c:v>41061.902777777781</c:v>
                </c:pt>
                <c:pt idx="6360">
                  <c:v>41061.916666666664</c:v>
                </c:pt>
                <c:pt idx="6361">
                  <c:v>41061.930555555562</c:v>
                </c:pt>
                <c:pt idx="6362">
                  <c:v>41061.944444444496</c:v>
                </c:pt>
                <c:pt idx="6363">
                  <c:v>41061.958333333343</c:v>
                </c:pt>
                <c:pt idx="6364">
                  <c:v>41061.972222222219</c:v>
                </c:pt>
                <c:pt idx="6365">
                  <c:v>41061.986111111109</c:v>
                </c:pt>
                <c:pt idx="6366">
                  <c:v>41062</c:v>
                </c:pt>
                <c:pt idx="6367">
                  <c:v>41062.013888888891</c:v>
                </c:pt>
                <c:pt idx="6368">
                  <c:v>41062.027777777774</c:v>
                </c:pt>
                <c:pt idx="6369">
                  <c:v>41062.041666666613</c:v>
                </c:pt>
                <c:pt idx="6370">
                  <c:v>41062.055555555562</c:v>
                </c:pt>
                <c:pt idx="6371">
                  <c:v>41062.069444444445</c:v>
                </c:pt>
                <c:pt idx="6372">
                  <c:v>41062.083333333336</c:v>
                </c:pt>
                <c:pt idx="6373">
                  <c:v>41062.097222222204</c:v>
                </c:pt>
                <c:pt idx="6374">
                  <c:v>41062.111111111066</c:v>
                </c:pt>
                <c:pt idx="6375">
                  <c:v>41062.124999999993</c:v>
                </c:pt>
                <c:pt idx="6376">
                  <c:v>41062.138888888891</c:v>
                </c:pt>
                <c:pt idx="6377">
                  <c:v>41062.152777777781</c:v>
                </c:pt>
                <c:pt idx="6378">
                  <c:v>41062.166666666613</c:v>
                </c:pt>
                <c:pt idx="6379">
                  <c:v>41062.180555555562</c:v>
                </c:pt>
                <c:pt idx="6380">
                  <c:v>41062.194444444445</c:v>
                </c:pt>
                <c:pt idx="6381">
                  <c:v>41062.208333333336</c:v>
                </c:pt>
                <c:pt idx="6382">
                  <c:v>41062.222222222204</c:v>
                </c:pt>
                <c:pt idx="6383">
                  <c:v>41062.236111111066</c:v>
                </c:pt>
                <c:pt idx="6384">
                  <c:v>41062.25</c:v>
                </c:pt>
                <c:pt idx="6385">
                  <c:v>41062.263888888876</c:v>
                </c:pt>
                <c:pt idx="6386">
                  <c:v>41062.277777777774</c:v>
                </c:pt>
                <c:pt idx="6387">
                  <c:v>41062.291666666577</c:v>
                </c:pt>
                <c:pt idx="6388">
                  <c:v>41062.305555555562</c:v>
                </c:pt>
                <c:pt idx="6389">
                  <c:v>41062.319444444496</c:v>
                </c:pt>
                <c:pt idx="6390">
                  <c:v>41062.333333333336</c:v>
                </c:pt>
                <c:pt idx="6391">
                  <c:v>41062.347222222219</c:v>
                </c:pt>
                <c:pt idx="6392">
                  <c:v>41062.361111111066</c:v>
                </c:pt>
                <c:pt idx="6393">
                  <c:v>41062.375</c:v>
                </c:pt>
                <c:pt idx="6394">
                  <c:v>41062.388888888956</c:v>
                </c:pt>
                <c:pt idx="6395">
                  <c:v>41062.402777777781</c:v>
                </c:pt>
                <c:pt idx="6396">
                  <c:v>41062.416666666664</c:v>
                </c:pt>
                <c:pt idx="6397">
                  <c:v>41062.430555555562</c:v>
                </c:pt>
                <c:pt idx="6398">
                  <c:v>41062.444444444496</c:v>
                </c:pt>
                <c:pt idx="6399">
                  <c:v>41062.458333333343</c:v>
                </c:pt>
                <c:pt idx="6400">
                  <c:v>41062.472222222219</c:v>
                </c:pt>
                <c:pt idx="6401">
                  <c:v>41062.486111111109</c:v>
                </c:pt>
                <c:pt idx="6402">
                  <c:v>41062.5</c:v>
                </c:pt>
                <c:pt idx="6403">
                  <c:v>41062.513888888891</c:v>
                </c:pt>
                <c:pt idx="6404">
                  <c:v>41062.527777777774</c:v>
                </c:pt>
                <c:pt idx="6405">
                  <c:v>41062.541666666613</c:v>
                </c:pt>
                <c:pt idx="6406">
                  <c:v>41062.555555555562</c:v>
                </c:pt>
                <c:pt idx="6407">
                  <c:v>41062.569444444445</c:v>
                </c:pt>
                <c:pt idx="6408">
                  <c:v>41062.583333333336</c:v>
                </c:pt>
                <c:pt idx="6409">
                  <c:v>41062.597222222204</c:v>
                </c:pt>
                <c:pt idx="6410">
                  <c:v>41062.611111111066</c:v>
                </c:pt>
                <c:pt idx="6411">
                  <c:v>41062.624999999993</c:v>
                </c:pt>
                <c:pt idx="6412">
                  <c:v>41062.638888888891</c:v>
                </c:pt>
                <c:pt idx="6413">
                  <c:v>41062.652777777781</c:v>
                </c:pt>
                <c:pt idx="6414">
                  <c:v>41062.666666666613</c:v>
                </c:pt>
                <c:pt idx="6415">
                  <c:v>41062.680555555562</c:v>
                </c:pt>
                <c:pt idx="6416">
                  <c:v>41062.694444444445</c:v>
                </c:pt>
                <c:pt idx="6417">
                  <c:v>41062.708333333336</c:v>
                </c:pt>
                <c:pt idx="6418">
                  <c:v>41062.722222222204</c:v>
                </c:pt>
                <c:pt idx="6419">
                  <c:v>41062.736111111066</c:v>
                </c:pt>
                <c:pt idx="6420">
                  <c:v>41062.75</c:v>
                </c:pt>
                <c:pt idx="6421">
                  <c:v>41062.763888888876</c:v>
                </c:pt>
                <c:pt idx="6422">
                  <c:v>41062.777777777774</c:v>
                </c:pt>
                <c:pt idx="6423">
                  <c:v>41062.791666666577</c:v>
                </c:pt>
                <c:pt idx="6424">
                  <c:v>41062.805555555562</c:v>
                </c:pt>
                <c:pt idx="6425">
                  <c:v>41062.819444444496</c:v>
                </c:pt>
                <c:pt idx="6426">
                  <c:v>41062.833333333336</c:v>
                </c:pt>
                <c:pt idx="6427">
                  <c:v>41062.847222222219</c:v>
                </c:pt>
                <c:pt idx="6428">
                  <c:v>41062.861111111066</c:v>
                </c:pt>
                <c:pt idx="6429">
                  <c:v>41062.875</c:v>
                </c:pt>
                <c:pt idx="6430">
                  <c:v>41062.888888888956</c:v>
                </c:pt>
                <c:pt idx="6431">
                  <c:v>41062.902777777781</c:v>
                </c:pt>
                <c:pt idx="6432">
                  <c:v>41062.916666666664</c:v>
                </c:pt>
                <c:pt idx="6433">
                  <c:v>41062.930555555562</c:v>
                </c:pt>
                <c:pt idx="6434">
                  <c:v>41062.944444444496</c:v>
                </c:pt>
                <c:pt idx="6435">
                  <c:v>41062.958333333343</c:v>
                </c:pt>
                <c:pt idx="6436">
                  <c:v>41062.972222222219</c:v>
                </c:pt>
                <c:pt idx="6437">
                  <c:v>41062.986111111109</c:v>
                </c:pt>
                <c:pt idx="6438">
                  <c:v>41063</c:v>
                </c:pt>
                <c:pt idx="6439">
                  <c:v>41063.013888888891</c:v>
                </c:pt>
                <c:pt idx="6440">
                  <c:v>41063.027777777774</c:v>
                </c:pt>
                <c:pt idx="6441">
                  <c:v>41063.041666666613</c:v>
                </c:pt>
                <c:pt idx="6442">
                  <c:v>41063.055555555562</c:v>
                </c:pt>
                <c:pt idx="6443">
                  <c:v>41063.069444444445</c:v>
                </c:pt>
                <c:pt idx="6444">
                  <c:v>41063.083333333336</c:v>
                </c:pt>
                <c:pt idx="6445">
                  <c:v>41063.097222222204</c:v>
                </c:pt>
                <c:pt idx="6446">
                  <c:v>41063.111111111066</c:v>
                </c:pt>
                <c:pt idx="6447">
                  <c:v>41063.124999999993</c:v>
                </c:pt>
                <c:pt idx="6448">
                  <c:v>41063.138888888891</c:v>
                </c:pt>
                <c:pt idx="6449">
                  <c:v>41063.152777777781</c:v>
                </c:pt>
                <c:pt idx="6450">
                  <c:v>41063.166666666613</c:v>
                </c:pt>
                <c:pt idx="6451">
                  <c:v>41063.180555555562</c:v>
                </c:pt>
                <c:pt idx="6452">
                  <c:v>41063.194444444445</c:v>
                </c:pt>
                <c:pt idx="6453">
                  <c:v>41063.208333333336</c:v>
                </c:pt>
                <c:pt idx="6454">
                  <c:v>41063.222222222204</c:v>
                </c:pt>
                <c:pt idx="6455">
                  <c:v>41063.236111111066</c:v>
                </c:pt>
                <c:pt idx="6456">
                  <c:v>41063.25</c:v>
                </c:pt>
                <c:pt idx="6457">
                  <c:v>41063.263888888876</c:v>
                </c:pt>
                <c:pt idx="6458">
                  <c:v>41063.277777777774</c:v>
                </c:pt>
                <c:pt idx="6459">
                  <c:v>41063.291666666577</c:v>
                </c:pt>
                <c:pt idx="6460">
                  <c:v>41063.305555555562</c:v>
                </c:pt>
                <c:pt idx="6461">
                  <c:v>41063.319444444496</c:v>
                </c:pt>
                <c:pt idx="6462">
                  <c:v>41063.333333333336</c:v>
                </c:pt>
                <c:pt idx="6463">
                  <c:v>41063.347222222219</c:v>
                </c:pt>
                <c:pt idx="6464">
                  <c:v>41063.361111111066</c:v>
                </c:pt>
                <c:pt idx="6465">
                  <c:v>41063.375</c:v>
                </c:pt>
                <c:pt idx="6466">
                  <c:v>41063.388888888956</c:v>
                </c:pt>
                <c:pt idx="6467">
                  <c:v>41063.402777777781</c:v>
                </c:pt>
                <c:pt idx="6468">
                  <c:v>41063.416666666664</c:v>
                </c:pt>
                <c:pt idx="6469">
                  <c:v>41063.430555555562</c:v>
                </c:pt>
                <c:pt idx="6470">
                  <c:v>41063.444444444496</c:v>
                </c:pt>
                <c:pt idx="6471">
                  <c:v>41063.458333333343</c:v>
                </c:pt>
                <c:pt idx="6472">
                  <c:v>41063.472222222219</c:v>
                </c:pt>
                <c:pt idx="6473">
                  <c:v>41063.486111111109</c:v>
                </c:pt>
                <c:pt idx="6474">
                  <c:v>41063.5</c:v>
                </c:pt>
                <c:pt idx="6475">
                  <c:v>41063.513888888891</c:v>
                </c:pt>
                <c:pt idx="6476">
                  <c:v>41063.527777777774</c:v>
                </c:pt>
                <c:pt idx="6477">
                  <c:v>41063.541666666613</c:v>
                </c:pt>
                <c:pt idx="6478">
                  <c:v>41063.555555555562</c:v>
                </c:pt>
                <c:pt idx="6479">
                  <c:v>41063.569444444445</c:v>
                </c:pt>
                <c:pt idx="6480">
                  <c:v>41063.583333333336</c:v>
                </c:pt>
                <c:pt idx="6481">
                  <c:v>41063.597222222204</c:v>
                </c:pt>
                <c:pt idx="6482">
                  <c:v>41063.611111111066</c:v>
                </c:pt>
                <c:pt idx="6483">
                  <c:v>41063.624999999993</c:v>
                </c:pt>
                <c:pt idx="6484">
                  <c:v>41063.638888888891</c:v>
                </c:pt>
                <c:pt idx="6485">
                  <c:v>41063.652777777781</c:v>
                </c:pt>
                <c:pt idx="6486">
                  <c:v>41063.666666666613</c:v>
                </c:pt>
                <c:pt idx="6487">
                  <c:v>41063.680555555562</c:v>
                </c:pt>
                <c:pt idx="6488">
                  <c:v>41063.694444444445</c:v>
                </c:pt>
                <c:pt idx="6489">
                  <c:v>41063.708333333336</c:v>
                </c:pt>
                <c:pt idx="6490">
                  <c:v>41063.722222222204</c:v>
                </c:pt>
                <c:pt idx="6491">
                  <c:v>41063.736111111066</c:v>
                </c:pt>
                <c:pt idx="6492">
                  <c:v>41063.75</c:v>
                </c:pt>
                <c:pt idx="6493">
                  <c:v>41063.763888888876</c:v>
                </c:pt>
                <c:pt idx="6494">
                  <c:v>41063.777777777774</c:v>
                </c:pt>
                <c:pt idx="6495">
                  <c:v>41063.791666666577</c:v>
                </c:pt>
                <c:pt idx="6496">
                  <c:v>41063.805555555562</c:v>
                </c:pt>
                <c:pt idx="6497">
                  <c:v>41063.819444444496</c:v>
                </c:pt>
                <c:pt idx="6498">
                  <c:v>41063.833333333336</c:v>
                </c:pt>
                <c:pt idx="6499">
                  <c:v>41063.847222222219</c:v>
                </c:pt>
                <c:pt idx="6500">
                  <c:v>41063.861111111066</c:v>
                </c:pt>
                <c:pt idx="6501">
                  <c:v>41063.875</c:v>
                </c:pt>
                <c:pt idx="6502">
                  <c:v>41063.888888888956</c:v>
                </c:pt>
                <c:pt idx="6503">
                  <c:v>41063.902777777781</c:v>
                </c:pt>
                <c:pt idx="6504">
                  <c:v>41063.916666666664</c:v>
                </c:pt>
                <c:pt idx="6505">
                  <c:v>41063.930555555562</c:v>
                </c:pt>
                <c:pt idx="6506">
                  <c:v>41063.944444444496</c:v>
                </c:pt>
                <c:pt idx="6507">
                  <c:v>41063.958333333343</c:v>
                </c:pt>
                <c:pt idx="6508">
                  <c:v>41063.972222222219</c:v>
                </c:pt>
                <c:pt idx="6509">
                  <c:v>41063.986111111109</c:v>
                </c:pt>
                <c:pt idx="6510">
                  <c:v>41064</c:v>
                </c:pt>
                <c:pt idx="6511">
                  <c:v>41064.013888888891</c:v>
                </c:pt>
                <c:pt idx="6512">
                  <c:v>41064.027777777774</c:v>
                </c:pt>
                <c:pt idx="6513">
                  <c:v>41064.041666666613</c:v>
                </c:pt>
                <c:pt idx="6514">
                  <c:v>41064.055555555562</c:v>
                </c:pt>
                <c:pt idx="6515">
                  <c:v>41064.069444444445</c:v>
                </c:pt>
                <c:pt idx="6516">
                  <c:v>41064.083333333336</c:v>
                </c:pt>
                <c:pt idx="6517">
                  <c:v>41064.097222222204</c:v>
                </c:pt>
                <c:pt idx="6518">
                  <c:v>41064.111111111066</c:v>
                </c:pt>
                <c:pt idx="6519">
                  <c:v>41064.124999999993</c:v>
                </c:pt>
                <c:pt idx="6520">
                  <c:v>41064.138888888891</c:v>
                </c:pt>
                <c:pt idx="6521">
                  <c:v>41064.152777777781</c:v>
                </c:pt>
                <c:pt idx="6522">
                  <c:v>41064.166666666613</c:v>
                </c:pt>
                <c:pt idx="6523">
                  <c:v>41064.180555555562</c:v>
                </c:pt>
                <c:pt idx="6524">
                  <c:v>41064.194444444445</c:v>
                </c:pt>
                <c:pt idx="6525">
                  <c:v>41064.208333333336</c:v>
                </c:pt>
                <c:pt idx="6526">
                  <c:v>41064.222222222204</c:v>
                </c:pt>
                <c:pt idx="6527">
                  <c:v>41064.236111111066</c:v>
                </c:pt>
                <c:pt idx="6528">
                  <c:v>41064.25</c:v>
                </c:pt>
                <c:pt idx="6529">
                  <c:v>41064.263888888876</c:v>
                </c:pt>
                <c:pt idx="6530">
                  <c:v>41064.277777777774</c:v>
                </c:pt>
                <c:pt idx="6531">
                  <c:v>41064.291666666577</c:v>
                </c:pt>
                <c:pt idx="6532">
                  <c:v>41064.305555555562</c:v>
                </c:pt>
                <c:pt idx="6533">
                  <c:v>41064.319444444496</c:v>
                </c:pt>
                <c:pt idx="6534">
                  <c:v>41064.333333333336</c:v>
                </c:pt>
                <c:pt idx="6535">
                  <c:v>41064.347222222219</c:v>
                </c:pt>
                <c:pt idx="6536">
                  <c:v>41064.361111111066</c:v>
                </c:pt>
                <c:pt idx="6537">
                  <c:v>41064.375</c:v>
                </c:pt>
                <c:pt idx="6538">
                  <c:v>41064.388888888956</c:v>
                </c:pt>
                <c:pt idx="6539">
                  <c:v>41064.402777777781</c:v>
                </c:pt>
                <c:pt idx="6540">
                  <c:v>41064.416666666664</c:v>
                </c:pt>
                <c:pt idx="6541">
                  <c:v>41064.430555555562</c:v>
                </c:pt>
                <c:pt idx="6542">
                  <c:v>41064.444444444496</c:v>
                </c:pt>
                <c:pt idx="6543">
                  <c:v>41064.458333333343</c:v>
                </c:pt>
                <c:pt idx="6544">
                  <c:v>41064.472222222219</c:v>
                </c:pt>
                <c:pt idx="6545">
                  <c:v>41064.486111111109</c:v>
                </c:pt>
                <c:pt idx="6546">
                  <c:v>41064.5</c:v>
                </c:pt>
                <c:pt idx="6547">
                  <c:v>41064.513888888891</c:v>
                </c:pt>
                <c:pt idx="6548">
                  <c:v>41064.527777777774</c:v>
                </c:pt>
                <c:pt idx="6549">
                  <c:v>41064.541666666613</c:v>
                </c:pt>
                <c:pt idx="6550">
                  <c:v>41064.555555555562</c:v>
                </c:pt>
                <c:pt idx="6551">
                  <c:v>41064.569444444445</c:v>
                </c:pt>
                <c:pt idx="6552">
                  <c:v>41064.583333333336</c:v>
                </c:pt>
                <c:pt idx="6553">
                  <c:v>41064.597222222204</c:v>
                </c:pt>
                <c:pt idx="6554">
                  <c:v>41064.611111111066</c:v>
                </c:pt>
                <c:pt idx="6555">
                  <c:v>41064.624999999993</c:v>
                </c:pt>
                <c:pt idx="6556">
                  <c:v>41064.638888888891</c:v>
                </c:pt>
                <c:pt idx="6557">
                  <c:v>41064.652777777781</c:v>
                </c:pt>
                <c:pt idx="6558">
                  <c:v>41064.666666666613</c:v>
                </c:pt>
                <c:pt idx="6559">
                  <c:v>41064.680555555562</c:v>
                </c:pt>
                <c:pt idx="6560">
                  <c:v>41064.694444444445</c:v>
                </c:pt>
                <c:pt idx="6561">
                  <c:v>41064.708333333336</c:v>
                </c:pt>
                <c:pt idx="6562">
                  <c:v>41064.722222222204</c:v>
                </c:pt>
                <c:pt idx="6563">
                  <c:v>41064.736111111066</c:v>
                </c:pt>
                <c:pt idx="6564">
                  <c:v>41064.75</c:v>
                </c:pt>
                <c:pt idx="6565">
                  <c:v>41064.763888888876</c:v>
                </c:pt>
                <c:pt idx="6566">
                  <c:v>41064.777777777774</c:v>
                </c:pt>
                <c:pt idx="6567">
                  <c:v>41064.791666666577</c:v>
                </c:pt>
                <c:pt idx="6568">
                  <c:v>41064.805555555562</c:v>
                </c:pt>
                <c:pt idx="6569">
                  <c:v>41064.819444444496</c:v>
                </c:pt>
                <c:pt idx="6570">
                  <c:v>41064.833333333336</c:v>
                </c:pt>
                <c:pt idx="6571">
                  <c:v>41064.847222222219</c:v>
                </c:pt>
                <c:pt idx="6572">
                  <c:v>41064.861111111066</c:v>
                </c:pt>
                <c:pt idx="6573">
                  <c:v>41064.875</c:v>
                </c:pt>
                <c:pt idx="6574">
                  <c:v>41064.888888888956</c:v>
                </c:pt>
                <c:pt idx="6575">
                  <c:v>41064.902777777781</c:v>
                </c:pt>
                <c:pt idx="6576">
                  <c:v>41064.916666666664</c:v>
                </c:pt>
                <c:pt idx="6577">
                  <c:v>41064.930555555562</c:v>
                </c:pt>
                <c:pt idx="6578">
                  <c:v>41064.944444444496</c:v>
                </c:pt>
                <c:pt idx="6579">
                  <c:v>41064.958333333343</c:v>
                </c:pt>
                <c:pt idx="6580">
                  <c:v>41064.972222222219</c:v>
                </c:pt>
                <c:pt idx="6581">
                  <c:v>41064.986111111109</c:v>
                </c:pt>
                <c:pt idx="6582">
                  <c:v>41065</c:v>
                </c:pt>
                <c:pt idx="6583">
                  <c:v>41065.013888888891</c:v>
                </c:pt>
                <c:pt idx="6584">
                  <c:v>41065.027777777774</c:v>
                </c:pt>
                <c:pt idx="6585">
                  <c:v>41065.041666666613</c:v>
                </c:pt>
                <c:pt idx="6586">
                  <c:v>41065.055555555562</c:v>
                </c:pt>
                <c:pt idx="6587">
                  <c:v>41065.069444444445</c:v>
                </c:pt>
                <c:pt idx="6588">
                  <c:v>41065.083333333336</c:v>
                </c:pt>
                <c:pt idx="6589">
                  <c:v>41065.097222222204</c:v>
                </c:pt>
                <c:pt idx="6590">
                  <c:v>41065.111111111066</c:v>
                </c:pt>
                <c:pt idx="6591">
                  <c:v>41065.124999999993</c:v>
                </c:pt>
                <c:pt idx="6592">
                  <c:v>41065.138888888891</c:v>
                </c:pt>
                <c:pt idx="6593">
                  <c:v>41065.152777777781</c:v>
                </c:pt>
                <c:pt idx="6594">
                  <c:v>41065.166666666613</c:v>
                </c:pt>
                <c:pt idx="6595">
                  <c:v>41065.180555555562</c:v>
                </c:pt>
                <c:pt idx="6596">
                  <c:v>41065.194444444445</c:v>
                </c:pt>
                <c:pt idx="6597">
                  <c:v>41065.208333333336</c:v>
                </c:pt>
                <c:pt idx="6598">
                  <c:v>41065.222222222204</c:v>
                </c:pt>
                <c:pt idx="6599">
                  <c:v>41065.236111111066</c:v>
                </c:pt>
                <c:pt idx="6600">
                  <c:v>41065.25</c:v>
                </c:pt>
                <c:pt idx="6601">
                  <c:v>41065.263888888876</c:v>
                </c:pt>
                <c:pt idx="6602">
                  <c:v>41065.277777777774</c:v>
                </c:pt>
                <c:pt idx="6603">
                  <c:v>41065.291666666577</c:v>
                </c:pt>
                <c:pt idx="6604">
                  <c:v>41065.305555555562</c:v>
                </c:pt>
                <c:pt idx="6605">
                  <c:v>41065.319444444496</c:v>
                </c:pt>
                <c:pt idx="6606">
                  <c:v>41065.333333333336</c:v>
                </c:pt>
                <c:pt idx="6607">
                  <c:v>41065.347222222219</c:v>
                </c:pt>
                <c:pt idx="6608">
                  <c:v>41065.361111111066</c:v>
                </c:pt>
                <c:pt idx="6609">
                  <c:v>41065.375</c:v>
                </c:pt>
                <c:pt idx="6610">
                  <c:v>41065.388888888956</c:v>
                </c:pt>
                <c:pt idx="6611">
                  <c:v>41065.402777777781</c:v>
                </c:pt>
                <c:pt idx="6612">
                  <c:v>41065.416666666664</c:v>
                </c:pt>
                <c:pt idx="6613">
                  <c:v>41065.430555555562</c:v>
                </c:pt>
                <c:pt idx="6614">
                  <c:v>41065.444444444496</c:v>
                </c:pt>
                <c:pt idx="6615">
                  <c:v>41065.458333333343</c:v>
                </c:pt>
                <c:pt idx="6616">
                  <c:v>41065.472222222219</c:v>
                </c:pt>
                <c:pt idx="6617">
                  <c:v>41065.486111111109</c:v>
                </c:pt>
                <c:pt idx="6618">
                  <c:v>41065.5</c:v>
                </c:pt>
                <c:pt idx="6619">
                  <c:v>41065.513888888891</c:v>
                </c:pt>
                <c:pt idx="6620">
                  <c:v>41065.527777777774</c:v>
                </c:pt>
                <c:pt idx="6621">
                  <c:v>41065.541666666613</c:v>
                </c:pt>
                <c:pt idx="6622">
                  <c:v>41065.555555555562</c:v>
                </c:pt>
                <c:pt idx="6623">
                  <c:v>41065.569444444445</c:v>
                </c:pt>
                <c:pt idx="6624">
                  <c:v>41065.583333333336</c:v>
                </c:pt>
                <c:pt idx="6625">
                  <c:v>41065.597222222204</c:v>
                </c:pt>
                <c:pt idx="6626">
                  <c:v>41065.611111111066</c:v>
                </c:pt>
                <c:pt idx="6627">
                  <c:v>41065.624999999993</c:v>
                </c:pt>
                <c:pt idx="6628">
                  <c:v>41065.638888888891</c:v>
                </c:pt>
                <c:pt idx="6629">
                  <c:v>41065.652777777781</c:v>
                </c:pt>
                <c:pt idx="6630">
                  <c:v>41065.666666666613</c:v>
                </c:pt>
                <c:pt idx="6631">
                  <c:v>41065.680555555562</c:v>
                </c:pt>
                <c:pt idx="6632">
                  <c:v>41065.694444444445</c:v>
                </c:pt>
                <c:pt idx="6633">
                  <c:v>41065.708333333336</c:v>
                </c:pt>
                <c:pt idx="6634">
                  <c:v>41065.722222222204</c:v>
                </c:pt>
                <c:pt idx="6635">
                  <c:v>41065.736111111066</c:v>
                </c:pt>
                <c:pt idx="6636">
                  <c:v>41065.75</c:v>
                </c:pt>
                <c:pt idx="6637">
                  <c:v>41065.763888888876</c:v>
                </c:pt>
                <c:pt idx="6638">
                  <c:v>41065.777777777774</c:v>
                </c:pt>
                <c:pt idx="6639">
                  <c:v>41065.791666666577</c:v>
                </c:pt>
                <c:pt idx="6640">
                  <c:v>41065.805555555562</c:v>
                </c:pt>
                <c:pt idx="6641">
                  <c:v>41065.819444444496</c:v>
                </c:pt>
                <c:pt idx="6642">
                  <c:v>41065.833333333336</c:v>
                </c:pt>
                <c:pt idx="6643">
                  <c:v>41065.847222222219</c:v>
                </c:pt>
                <c:pt idx="6644">
                  <c:v>41065.861111111066</c:v>
                </c:pt>
                <c:pt idx="6645">
                  <c:v>41065.875</c:v>
                </c:pt>
                <c:pt idx="6646">
                  <c:v>41065.888888888956</c:v>
                </c:pt>
                <c:pt idx="6647">
                  <c:v>41065.902777777781</c:v>
                </c:pt>
                <c:pt idx="6648">
                  <c:v>41065.916666666664</c:v>
                </c:pt>
                <c:pt idx="6649">
                  <c:v>41065.930555555562</c:v>
                </c:pt>
                <c:pt idx="6650">
                  <c:v>41065.944444444496</c:v>
                </c:pt>
                <c:pt idx="6651">
                  <c:v>41065.958333333343</c:v>
                </c:pt>
                <c:pt idx="6652">
                  <c:v>41065.972222222219</c:v>
                </c:pt>
                <c:pt idx="6653">
                  <c:v>41065.986111111109</c:v>
                </c:pt>
                <c:pt idx="6654">
                  <c:v>41066</c:v>
                </c:pt>
                <c:pt idx="6655">
                  <c:v>41066.013888888891</c:v>
                </c:pt>
                <c:pt idx="6656">
                  <c:v>41066.027777777774</c:v>
                </c:pt>
                <c:pt idx="6657">
                  <c:v>41066.041666666613</c:v>
                </c:pt>
                <c:pt idx="6658">
                  <c:v>41066.055555555562</c:v>
                </c:pt>
                <c:pt idx="6659">
                  <c:v>41066.069444444445</c:v>
                </c:pt>
                <c:pt idx="6660">
                  <c:v>41066.083333333336</c:v>
                </c:pt>
                <c:pt idx="6661">
                  <c:v>41066.097222222204</c:v>
                </c:pt>
                <c:pt idx="6662">
                  <c:v>41066.111111111066</c:v>
                </c:pt>
                <c:pt idx="6663">
                  <c:v>41066.124999999993</c:v>
                </c:pt>
                <c:pt idx="6664">
                  <c:v>41066.138888888891</c:v>
                </c:pt>
                <c:pt idx="6665">
                  <c:v>41066.152777777781</c:v>
                </c:pt>
                <c:pt idx="6666">
                  <c:v>41066.166666666613</c:v>
                </c:pt>
                <c:pt idx="6667">
                  <c:v>41066.180555555562</c:v>
                </c:pt>
                <c:pt idx="6668">
                  <c:v>41066.194444444445</c:v>
                </c:pt>
                <c:pt idx="6669">
                  <c:v>41066.208333333336</c:v>
                </c:pt>
                <c:pt idx="6670">
                  <c:v>41066.222222222204</c:v>
                </c:pt>
                <c:pt idx="6671">
                  <c:v>41066.236111111066</c:v>
                </c:pt>
                <c:pt idx="6672">
                  <c:v>41066.25</c:v>
                </c:pt>
                <c:pt idx="6673">
                  <c:v>41066.263888888876</c:v>
                </c:pt>
                <c:pt idx="6674">
                  <c:v>41066.277777777774</c:v>
                </c:pt>
                <c:pt idx="6675">
                  <c:v>41066.291666666577</c:v>
                </c:pt>
                <c:pt idx="6676">
                  <c:v>41066.305555555562</c:v>
                </c:pt>
                <c:pt idx="6677">
                  <c:v>41066.319444444496</c:v>
                </c:pt>
                <c:pt idx="6678">
                  <c:v>41066.333333333336</c:v>
                </c:pt>
                <c:pt idx="6679">
                  <c:v>41066.347222222219</c:v>
                </c:pt>
                <c:pt idx="6680">
                  <c:v>41066.361111111066</c:v>
                </c:pt>
                <c:pt idx="6681">
                  <c:v>41066.375</c:v>
                </c:pt>
                <c:pt idx="6682">
                  <c:v>41066.388888888956</c:v>
                </c:pt>
                <c:pt idx="6683">
                  <c:v>41066.402777777781</c:v>
                </c:pt>
                <c:pt idx="6684">
                  <c:v>41066.416666666664</c:v>
                </c:pt>
                <c:pt idx="6685">
                  <c:v>41066.430555555562</c:v>
                </c:pt>
                <c:pt idx="6686">
                  <c:v>41066.444444444496</c:v>
                </c:pt>
                <c:pt idx="6687">
                  <c:v>41066.458333333343</c:v>
                </c:pt>
                <c:pt idx="6688">
                  <c:v>41066.472222222219</c:v>
                </c:pt>
                <c:pt idx="6689">
                  <c:v>41066.486111111109</c:v>
                </c:pt>
                <c:pt idx="6690">
                  <c:v>41066.5</c:v>
                </c:pt>
                <c:pt idx="6691">
                  <c:v>41066.513888888891</c:v>
                </c:pt>
                <c:pt idx="6692">
                  <c:v>41066.527777777774</c:v>
                </c:pt>
                <c:pt idx="6693">
                  <c:v>41066.541666666613</c:v>
                </c:pt>
                <c:pt idx="6694">
                  <c:v>41066.555555555562</c:v>
                </c:pt>
                <c:pt idx="6695">
                  <c:v>41066.569444444445</c:v>
                </c:pt>
                <c:pt idx="6696">
                  <c:v>41066.583333333336</c:v>
                </c:pt>
                <c:pt idx="6697">
                  <c:v>41066.597222222204</c:v>
                </c:pt>
                <c:pt idx="6698">
                  <c:v>41066.611111111066</c:v>
                </c:pt>
                <c:pt idx="6699">
                  <c:v>41066.624999999993</c:v>
                </c:pt>
                <c:pt idx="6700">
                  <c:v>41066.638888888891</c:v>
                </c:pt>
                <c:pt idx="6701">
                  <c:v>41066.652777777781</c:v>
                </c:pt>
                <c:pt idx="6702">
                  <c:v>41066.666666666613</c:v>
                </c:pt>
                <c:pt idx="6703">
                  <c:v>41066.680555555562</c:v>
                </c:pt>
                <c:pt idx="6704">
                  <c:v>41066.694444444445</c:v>
                </c:pt>
                <c:pt idx="6705">
                  <c:v>41066.708333333336</c:v>
                </c:pt>
                <c:pt idx="6706">
                  <c:v>41066.722222222204</c:v>
                </c:pt>
                <c:pt idx="6707">
                  <c:v>41066.736111111066</c:v>
                </c:pt>
                <c:pt idx="6708">
                  <c:v>41066.75</c:v>
                </c:pt>
                <c:pt idx="6709">
                  <c:v>41066.763888888876</c:v>
                </c:pt>
                <c:pt idx="6710">
                  <c:v>41066.777777777774</c:v>
                </c:pt>
                <c:pt idx="6711">
                  <c:v>41066.791666666577</c:v>
                </c:pt>
                <c:pt idx="6712">
                  <c:v>41066.805555555562</c:v>
                </c:pt>
                <c:pt idx="6713">
                  <c:v>41066.819444444496</c:v>
                </c:pt>
                <c:pt idx="6714">
                  <c:v>41066.833333333336</c:v>
                </c:pt>
                <c:pt idx="6715">
                  <c:v>41066.847222222219</c:v>
                </c:pt>
                <c:pt idx="6716">
                  <c:v>41066.861111111066</c:v>
                </c:pt>
                <c:pt idx="6717">
                  <c:v>41066.875</c:v>
                </c:pt>
                <c:pt idx="6718">
                  <c:v>41066.888888888956</c:v>
                </c:pt>
                <c:pt idx="6719">
                  <c:v>41066.902777777781</c:v>
                </c:pt>
                <c:pt idx="6720">
                  <c:v>41066.916666666664</c:v>
                </c:pt>
                <c:pt idx="6721">
                  <c:v>41066.930555555562</c:v>
                </c:pt>
                <c:pt idx="6722">
                  <c:v>41066.944444444496</c:v>
                </c:pt>
                <c:pt idx="6723">
                  <c:v>41066.958333333343</c:v>
                </c:pt>
                <c:pt idx="6724">
                  <c:v>41066.972222222219</c:v>
                </c:pt>
                <c:pt idx="6725">
                  <c:v>41066.986111111109</c:v>
                </c:pt>
                <c:pt idx="6726">
                  <c:v>41067</c:v>
                </c:pt>
                <c:pt idx="6727">
                  <c:v>41067.013888888891</c:v>
                </c:pt>
                <c:pt idx="6728">
                  <c:v>41067.027777777774</c:v>
                </c:pt>
                <c:pt idx="6729">
                  <c:v>41067.041666666613</c:v>
                </c:pt>
                <c:pt idx="6730">
                  <c:v>41067.055555555562</c:v>
                </c:pt>
                <c:pt idx="6731">
                  <c:v>41067.069444444445</c:v>
                </c:pt>
                <c:pt idx="6732">
                  <c:v>41067.083333333336</c:v>
                </c:pt>
                <c:pt idx="6733">
                  <c:v>41067.097222222204</c:v>
                </c:pt>
                <c:pt idx="6734">
                  <c:v>41067.111111111066</c:v>
                </c:pt>
                <c:pt idx="6735">
                  <c:v>41067.124999999993</c:v>
                </c:pt>
                <c:pt idx="6736">
                  <c:v>41067.138888888891</c:v>
                </c:pt>
                <c:pt idx="6737">
                  <c:v>41067.152777777781</c:v>
                </c:pt>
                <c:pt idx="6738">
                  <c:v>41067.166666666613</c:v>
                </c:pt>
                <c:pt idx="6739">
                  <c:v>41067.180555555562</c:v>
                </c:pt>
                <c:pt idx="6740">
                  <c:v>41067.194444444445</c:v>
                </c:pt>
                <c:pt idx="6741">
                  <c:v>41067.208333333336</c:v>
                </c:pt>
                <c:pt idx="6742">
                  <c:v>41067.222222222204</c:v>
                </c:pt>
                <c:pt idx="6743">
                  <c:v>41067.236111111066</c:v>
                </c:pt>
                <c:pt idx="6744">
                  <c:v>41067.25</c:v>
                </c:pt>
                <c:pt idx="6745">
                  <c:v>41067.263888888876</c:v>
                </c:pt>
                <c:pt idx="6746">
                  <c:v>41067.277777777774</c:v>
                </c:pt>
                <c:pt idx="6747">
                  <c:v>41067.291666666577</c:v>
                </c:pt>
                <c:pt idx="6748">
                  <c:v>41067.305555555562</c:v>
                </c:pt>
                <c:pt idx="6749">
                  <c:v>41067.319444444496</c:v>
                </c:pt>
                <c:pt idx="6750">
                  <c:v>41067.333333333336</c:v>
                </c:pt>
                <c:pt idx="6751">
                  <c:v>41067.347222222219</c:v>
                </c:pt>
                <c:pt idx="6752">
                  <c:v>41067.361111111066</c:v>
                </c:pt>
                <c:pt idx="6753">
                  <c:v>41067.375</c:v>
                </c:pt>
                <c:pt idx="6754">
                  <c:v>41067.388888888956</c:v>
                </c:pt>
                <c:pt idx="6755">
                  <c:v>41067.402777777781</c:v>
                </c:pt>
                <c:pt idx="6756">
                  <c:v>41067.416666666664</c:v>
                </c:pt>
                <c:pt idx="6757">
                  <c:v>41067.430555555562</c:v>
                </c:pt>
                <c:pt idx="6758">
                  <c:v>41067.444444444496</c:v>
                </c:pt>
                <c:pt idx="6759">
                  <c:v>41067.458333333343</c:v>
                </c:pt>
                <c:pt idx="6760">
                  <c:v>41067.472222222219</c:v>
                </c:pt>
                <c:pt idx="6761">
                  <c:v>41067.486111111109</c:v>
                </c:pt>
                <c:pt idx="6762">
                  <c:v>41067.5</c:v>
                </c:pt>
                <c:pt idx="6763">
                  <c:v>41067.513888888891</c:v>
                </c:pt>
                <c:pt idx="6764">
                  <c:v>41067.527777777774</c:v>
                </c:pt>
                <c:pt idx="6765">
                  <c:v>41067.541666666613</c:v>
                </c:pt>
                <c:pt idx="6766">
                  <c:v>41067.555555555562</c:v>
                </c:pt>
                <c:pt idx="6767">
                  <c:v>41067.569444444445</c:v>
                </c:pt>
                <c:pt idx="6768">
                  <c:v>41067.583333333336</c:v>
                </c:pt>
                <c:pt idx="6769">
                  <c:v>41067.597222222204</c:v>
                </c:pt>
                <c:pt idx="6770">
                  <c:v>41067.611111111066</c:v>
                </c:pt>
                <c:pt idx="6771">
                  <c:v>41067.624999999993</c:v>
                </c:pt>
                <c:pt idx="6772">
                  <c:v>41067.638888888891</c:v>
                </c:pt>
                <c:pt idx="6773">
                  <c:v>41067.652777777781</c:v>
                </c:pt>
                <c:pt idx="6774">
                  <c:v>41067.666666666613</c:v>
                </c:pt>
                <c:pt idx="6775">
                  <c:v>41067.680555555562</c:v>
                </c:pt>
                <c:pt idx="6776">
                  <c:v>41067.694444444445</c:v>
                </c:pt>
                <c:pt idx="6777">
                  <c:v>41067.708333333336</c:v>
                </c:pt>
                <c:pt idx="6778">
                  <c:v>41067.722222222204</c:v>
                </c:pt>
                <c:pt idx="6779">
                  <c:v>41067.736111111066</c:v>
                </c:pt>
                <c:pt idx="6780">
                  <c:v>41067.75</c:v>
                </c:pt>
                <c:pt idx="6781">
                  <c:v>41067.763888888876</c:v>
                </c:pt>
                <c:pt idx="6782">
                  <c:v>41067.777777777774</c:v>
                </c:pt>
                <c:pt idx="6783">
                  <c:v>41067.791666666577</c:v>
                </c:pt>
                <c:pt idx="6784">
                  <c:v>41067.805555555562</c:v>
                </c:pt>
                <c:pt idx="6785">
                  <c:v>41067.819444444496</c:v>
                </c:pt>
                <c:pt idx="6786">
                  <c:v>41067.833333333336</c:v>
                </c:pt>
                <c:pt idx="6787">
                  <c:v>41067.847222222219</c:v>
                </c:pt>
                <c:pt idx="6788">
                  <c:v>41067.861111111066</c:v>
                </c:pt>
                <c:pt idx="6789">
                  <c:v>41067.875</c:v>
                </c:pt>
                <c:pt idx="6790">
                  <c:v>41067.888888888956</c:v>
                </c:pt>
                <c:pt idx="6791">
                  <c:v>41067.902777777781</c:v>
                </c:pt>
                <c:pt idx="6792">
                  <c:v>41067.916666666664</c:v>
                </c:pt>
                <c:pt idx="6793">
                  <c:v>41067.930555555562</c:v>
                </c:pt>
                <c:pt idx="6794">
                  <c:v>41067.944444444496</c:v>
                </c:pt>
                <c:pt idx="6795">
                  <c:v>41067.958333333343</c:v>
                </c:pt>
                <c:pt idx="6796">
                  <c:v>41067.972222222219</c:v>
                </c:pt>
                <c:pt idx="6797">
                  <c:v>41067.986111111109</c:v>
                </c:pt>
                <c:pt idx="6798">
                  <c:v>41068</c:v>
                </c:pt>
                <c:pt idx="6799">
                  <c:v>41068.013888888891</c:v>
                </c:pt>
                <c:pt idx="6800">
                  <c:v>41068.027777777774</c:v>
                </c:pt>
                <c:pt idx="6801">
                  <c:v>41068.041666666613</c:v>
                </c:pt>
                <c:pt idx="6802">
                  <c:v>41068.055555555562</c:v>
                </c:pt>
                <c:pt idx="6803">
                  <c:v>41068.069444444445</c:v>
                </c:pt>
                <c:pt idx="6804">
                  <c:v>41068.083333333336</c:v>
                </c:pt>
                <c:pt idx="6805">
                  <c:v>41068.097222222204</c:v>
                </c:pt>
                <c:pt idx="6806">
                  <c:v>41068.111111111066</c:v>
                </c:pt>
                <c:pt idx="6807">
                  <c:v>41068.124999999993</c:v>
                </c:pt>
                <c:pt idx="6808">
                  <c:v>41068.138888888891</c:v>
                </c:pt>
                <c:pt idx="6809">
                  <c:v>41068.152777777781</c:v>
                </c:pt>
                <c:pt idx="6810">
                  <c:v>41068.166666666613</c:v>
                </c:pt>
                <c:pt idx="6811">
                  <c:v>41068.180555555562</c:v>
                </c:pt>
                <c:pt idx="6812">
                  <c:v>41068.194444444445</c:v>
                </c:pt>
                <c:pt idx="6813">
                  <c:v>41068.208333333336</c:v>
                </c:pt>
                <c:pt idx="6814">
                  <c:v>41068.222222222204</c:v>
                </c:pt>
                <c:pt idx="6815">
                  <c:v>41068.236111111066</c:v>
                </c:pt>
                <c:pt idx="6816">
                  <c:v>41068.25</c:v>
                </c:pt>
                <c:pt idx="6817">
                  <c:v>41068.263888888876</c:v>
                </c:pt>
                <c:pt idx="6818">
                  <c:v>41068.277777777774</c:v>
                </c:pt>
                <c:pt idx="6819">
                  <c:v>41068.291666666577</c:v>
                </c:pt>
                <c:pt idx="6820">
                  <c:v>41068.305555555562</c:v>
                </c:pt>
                <c:pt idx="6821">
                  <c:v>41068.319444444496</c:v>
                </c:pt>
                <c:pt idx="6822">
                  <c:v>41068.333333333336</c:v>
                </c:pt>
                <c:pt idx="6823">
                  <c:v>41068.347222222219</c:v>
                </c:pt>
                <c:pt idx="6824">
                  <c:v>41068.361111111066</c:v>
                </c:pt>
                <c:pt idx="6825">
                  <c:v>41068.375</c:v>
                </c:pt>
                <c:pt idx="6826">
                  <c:v>41068.388888888956</c:v>
                </c:pt>
                <c:pt idx="6827">
                  <c:v>41068.402777777781</c:v>
                </c:pt>
                <c:pt idx="6828">
                  <c:v>41068.416666666664</c:v>
                </c:pt>
                <c:pt idx="6829">
                  <c:v>41068.430555555562</c:v>
                </c:pt>
                <c:pt idx="6830">
                  <c:v>41068.444444444496</c:v>
                </c:pt>
                <c:pt idx="6831">
                  <c:v>41068.458333333343</c:v>
                </c:pt>
                <c:pt idx="6832">
                  <c:v>41068.472222222219</c:v>
                </c:pt>
                <c:pt idx="6833">
                  <c:v>41068.486111111109</c:v>
                </c:pt>
                <c:pt idx="6834">
                  <c:v>41068.5</c:v>
                </c:pt>
                <c:pt idx="6835">
                  <c:v>41068.513888888891</c:v>
                </c:pt>
                <c:pt idx="6836">
                  <c:v>41068.527777777774</c:v>
                </c:pt>
                <c:pt idx="6837">
                  <c:v>41068.541666666613</c:v>
                </c:pt>
                <c:pt idx="6838">
                  <c:v>41068.555555555562</c:v>
                </c:pt>
                <c:pt idx="6839">
                  <c:v>41068.569444444445</c:v>
                </c:pt>
                <c:pt idx="6840">
                  <c:v>41068.583333333336</c:v>
                </c:pt>
                <c:pt idx="6841">
                  <c:v>41068.597222222204</c:v>
                </c:pt>
                <c:pt idx="6842">
                  <c:v>41068.611111111066</c:v>
                </c:pt>
                <c:pt idx="6843">
                  <c:v>41068.624999999993</c:v>
                </c:pt>
                <c:pt idx="6844">
                  <c:v>41068.638888888891</c:v>
                </c:pt>
                <c:pt idx="6845">
                  <c:v>41068.652777777781</c:v>
                </c:pt>
                <c:pt idx="6846">
                  <c:v>41068.666666666613</c:v>
                </c:pt>
                <c:pt idx="6847">
                  <c:v>41068.680555555562</c:v>
                </c:pt>
                <c:pt idx="6848">
                  <c:v>41068.694444444445</c:v>
                </c:pt>
                <c:pt idx="6849">
                  <c:v>41068.708333333336</c:v>
                </c:pt>
                <c:pt idx="6850">
                  <c:v>41068.722222222204</c:v>
                </c:pt>
                <c:pt idx="6851">
                  <c:v>41068.736111111066</c:v>
                </c:pt>
                <c:pt idx="6852">
                  <c:v>41068.75</c:v>
                </c:pt>
                <c:pt idx="6853">
                  <c:v>41068.763888888876</c:v>
                </c:pt>
                <c:pt idx="6854">
                  <c:v>41068.777777777774</c:v>
                </c:pt>
                <c:pt idx="6855">
                  <c:v>41068.791666666577</c:v>
                </c:pt>
                <c:pt idx="6856">
                  <c:v>41068.805555555562</c:v>
                </c:pt>
                <c:pt idx="6857">
                  <c:v>41068.819444444496</c:v>
                </c:pt>
                <c:pt idx="6858">
                  <c:v>41068.833333333336</c:v>
                </c:pt>
                <c:pt idx="6859">
                  <c:v>41068.847222222219</c:v>
                </c:pt>
                <c:pt idx="6860">
                  <c:v>41068.861111111066</c:v>
                </c:pt>
                <c:pt idx="6861">
                  <c:v>41068.875</c:v>
                </c:pt>
                <c:pt idx="6862">
                  <c:v>41068.888888888956</c:v>
                </c:pt>
                <c:pt idx="6863">
                  <c:v>41068.902777777781</c:v>
                </c:pt>
                <c:pt idx="6864">
                  <c:v>41068.916666666664</c:v>
                </c:pt>
                <c:pt idx="6865">
                  <c:v>41068.930555555562</c:v>
                </c:pt>
                <c:pt idx="6866">
                  <c:v>41068.944444444496</c:v>
                </c:pt>
                <c:pt idx="6867">
                  <c:v>41068.958333333343</c:v>
                </c:pt>
                <c:pt idx="6868">
                  <c:v>41068.972222222219</c:v>
                </c:pt>
                <c:pt idx="6869">
                  <c:v>41068.986111111109</c:v>
                </c:pt>
                <c:pt idx="6870">
                  <c:v>41069</c:v>
                </c:pt>
                <c:pt idx="6871">
                  <c:v>41069.013888888891</c:v>
                </c:pt>
                <c:pt idx="6872">
                  <c:v>41069.027777777774</c:v>
                </c:pt>
                <c:pt idx="6873">
                  <c:v>41069.041666666613</c:v>
                </c:pt>
                <c:pt idx="6874">
                  <c:v>41069.055555555562</c:v>
                </c:pt>
                <c:pt idx="6875">
                  <c:v>41069.069444444445</c:v>
                </c:pt>
                <c:pt idx="6876">
                  <c:v>41069.083333333336</c:v>
                </c:pt>
                <c:pt idx="6877">
                  <c:v>41069.097222222204</c:v>
                </c:pt>
                <c:pt idx="6878">
                  <c:v>41069.111111111066</c:v>
                </c:pt>
                <c:pt idx="6879">
                  <c:v>41069.124999999993</c:v>
                </c:pt>
                <c:pt idx="6880">
                  <c:v>41069.138888888891</c:v>
                </c:pt>
                <c:pt idx="6881">
                  <c:v>41069.152777777781</c:v>
                </c:pt>
                <c:pt idx="6882">
                  <c:v>41069.166666666613</c:v>
                </c:pt>
                <c:pt idx="6883">
                  <c:v>41069.180555555562</c:v>
                </c:pt>
                <c:pt idx="6884">
                  <c:v>41069.194444444445</c:v>
                </c:pt>
                <c:pt idx="6885">
                  <c:v>41069.208333333336</c:v>
                </c:pt>
                <c:pt idx="6886">
                  <c:v>41069.222222222204</c:v>
                </c:pt>
                <c:pt idx="6887">
                  <c:v>41069.236111111066</c:v>
                </c:pt>
                <c:pt idx="6888">
                  <c:v>41069.25</c:v>
                </c:pt>
                <c:pt idx="6889">
                  <c:v>41069.263888888876</c:v>
                </c:pt>
                <c:pt idx="6890">
                  <c:v>41069.277777777774</c:v>
                </c:pt>
                <c:pt idx="6891">
                  <c:v>41069.291666666577</c:v>
                </c:pt>
                <c:pt idx="6892">
                  <c:v>41069.305555555562</c:v>
                </c:pt>
                <c:pt idx="6893">
                  <c:v>41069.319444444496</c:v>
                </c:pt>
                <c:pt idx="6894">
                  <c:v>41069.333333333336</c:v>
                </c:pt>
                <c:pt idx="6895">
                  <c:v>41069.347222222219</c:v>
                </c:pt>
                <c:pt idx="6896">
                  <c:v>41069.361111111066</c:v>
                </c:pt>
                <c:pt idx="6897">
                  <c:v>41069.375</c:v>
                </c:pt>
                <c:pt idx="6898">
                  <c:v>41069.388888888956</c:v>
                </c:pt>
                <c:pt idx="6899">
                  <c:v>41069.402777777781</c:v>
                </c:pt>
                <c:pt idx="6900">
                  <c:v>41069.416666666664</c:v>
                </c:pt>
                <c:pt idx="6901">
                  <c:v>41069.430555555562</c:v>
                </c:pt>
                <c:pt idx="6902">
                  <c:v>41069.444444444496</c:v>
                </c:pt>
                <c:pt idx="6903">
                  <c:v>41069.458333333343</c:v>
                </c:pt>
                <c:pt idx="6904">
                  <c:v>41069.472222222219</c:v>
                </c:pt>
                <c:pt idx="6905">
                  <c:v>41069.486111111109</c:v>
                </c:pt>
                <c:pt idx="6906">
                  <c:v>41069.5</c:v>
                </c:pt>
                <c:pt idx="6907">
                  <c:v>41069.513888888891</c:v>
                </c:pt>
                <c:pt idx="6908">
                  <c:v>41069.527777777774</c:v>
                </c:pt>
                <c:pt idx="6909">
                  <c:v>41069.541666666613</c:v>
                </c:pt>
                <c:pt idx="6910">
                  <c:v>41069.555555555562</c:v>
                </c:pt>
                <c:pt idx="6911">
                  <c:v>41069.569444444445</c:v>
                </c:pt>
                <c:pt idx="6912">
                  <c:v>41069.583333333336</c:v>
                </c:pt>
                <c:pt idx="6913">
                  <c:v>41069.597222222204</c:v>
                </c:pt>
                <c:pt idx="6914">
                  <c:v>41069.611111111066</c:v>
                </c:pt>
                <c:pt idx="6915">
                  <c:v>41069.624999999993</c:v>
                </c:pt>
                <c:pt idx="6916">
                  <c:v>41069.638888888891</c:v>
                </c:pt>
                <c:pt idx="6917">
                  <c:v>41069.652777777781</c:v>
                </c:pt>
                <c:pt idx="6918">
                  <c:v>41069.666666666613</c:v>
                </c:pt>
                <c:pt idx="6919">
                  <c:v>41069.680555555562</c:v>
                </c:pt>
                <c:pt idx="6920">
                  <c:v>41069.694444444445</c:v>
                </c:pt>
                <c:pt idx="6921">
                  <c:v>41069.708333333336</c:v>
                </c:pt>
                <c:pt idx="6922">
                  <c:v>41069.722222222204</c:v>
                </c:pt>
                <c:pt idx="6923">
                  <c:v>41069.736111111066</c:v>
                </c:pt>
                <c:pt idx="6924">
                  <c:v>41069.75</c:v>
                </c:pt>
                <c:pt idx="6925">
                  <c:v>41069.763888888876</c:v>
                </c:pt>
                <c:pt idx="6926">
                  <c:v>41069.777777777774</c:v>
                </c:pt>
                <c:pt idx="6927">
                  <c:v>41069.791666666577</c:v>
                </c:pt>
                <c:pt idx="6928">
                  <c:v>41069.805555555562</c:v>
                </c:pt>
                <c:pt idx="6929">
                  <c:v>41069.819444444496</c:v>
                </c:pt>
                <c:pt idx="6930">
                  <c:v>41069.833333333336</c:v>
                </c:pt>
                <c:pt idx="6931">
                  <c:v>41069.847222222219</c:v>
                </c:pt>
                <c:pt idx="6932">
                  <c:v>41069.861111111066</c:v>
                </c:pt>
                <c:pt idx="6933">
                  <c:v>41069.875</c:v>
                </c:pt>
                <c:pt idx="6934">
                  <c:v>41069.888888888956</c:v>
                </c:pt>
                <c:pt idx="6935">
                  <c:v>41069.902777777781</c:v>
                </c:pt>
                <c:pt idx="6936">
                  <c:v>41069.916666666664</c:v>
                </c:pt>
                <c:pt idx="6937">
                  <c:v>41069.930555555562</c:v>
                </c:pt>
                <c:pt idx="6938">
                  <c:v>41069.944444444496</c:v>
                </c:pt>
                <c:pt idx="6939">
                  <c:v>41069.958333333343</c:v>
                </c:pt>
                <c:pt idx="6940">
                  <c:v>41069.972222222219</c:v>
                </c:pt>
                <c:pt idx="6941">
                  <c:v>41069.986111111109</c:v>
                </c:pt>
                <c:pt idx="6942">
                  <c:v>41070</c:v>
                </c:pt>
                <c:pt idx="6943">
                  <c:v>41070.013888888891</c:v>
                </c:pt>
                <c:pt idx="6944">
                  <c:v>41070.027777777774</c:v>
                </c:pt>
                <c:pt idx="6945">
                  <c:v>41070.041666666613</c:v>
                </c:pt>
                <c:pt idx="6946">
                  <c:v>41070.055555555562</c:v>
                </c:pt>
                <c:pt idx="6947">
                  <c:v>41070.069444444445</c:v>
                </c:pt>
                <c:pt idx="6948">
                  <c:v>41070.083333333336</c:v>
                </c:pt>
                <c:pt idx="6949">
                  <c:v>41070.097222222204</c:v>
                </c:pt>
                <c:pt idx="6950">
                  <c:v>41070.111111111066</c:v>
                </c:pt>
                <c:pt idx="6951">
                  <c:v>41070.124999999993</c:v>
                </c:pt>
                <c:pt idx="6952">
                  <c:v>41070.138888888891</c:v>
                </c:pt>
                <c:pt idx="6953">
                  <c:v>41070.152777777781</c:v>
                </c:pt>
                <c:pt idx="6954">
                  <c:v>41070.166666666613</c:v>
                </c:pt>
                <c:pt idx="6955">
                  <c:v>41070.180555555562</c:v>
                </c:pt>
                <c:pt idx="6956">
                  <c:v>41070.194444444445</c:v>
                </c:pt>
                <c:pt idx="6957">
                  <c:v>41070.208333333336</c:v>
                </c:pt>
                <c:pt idx="6958">
                  <c:v>41070.222222222204</c:v>
                </c:pt>
                <c:pt idx="6959">
                  <c:v>41070.236111111066</c:v>
                </c:pt>
                <c:pt idx="6960">
                  <c:v>41070.25</c:v>
                </c:pt>
                <c:pt idx="6961">
                  <c:v>41070.263888888876</c:v>
                </c:pt>
                <c:pt idx="6962">
                  <c:v>41070.277777777774</c:v>
                </c:pt>
                <c:pt idx="6963">
                  <c:v>41070.291666666577</c:v>
                </c:pt>
                <c:pt idx="6964">
                  <c:v>41070.305555555562</c:v>
                </c:pt>
                <c:pt idx="6965">
                  <c:v>41070.319444444496</c:v>
                </c:pt>
                <c:pt idx="6966">
                  <c:v>41070.333333333336</c:v>
                </c:pt>
                <c:pt idx="6967">
                  <c:v>41070.347222222219</c:v>
                </c:pt>
                <c:pt idx="6968">
                  <c:v>41070.361111111066</c:v>
                </c:pt>
                <c:pt idx="6969">
                  <c:v>41070.375</c:v>
                </c:pt>
                <c:pt idx="6970">
                  <c:v>41070.388888888956</c:v>
                </c:pt>
                <c:pt idx="6971">
                  <c:v>41070.402777777781</c:v>
                </c:pt>
                <c:pt idx="6972">
                  <c:v>41070.416666666664</c:v>
                </c:pt>
                <c:pt idx="6973">
                  <c:v>41070.430555555562</c:v>
                </c:pt>
                <c:pt idx="6974">
                  <c:v>41070.444444444496</c:v>
                </c:pt>
                <c:pt idx="6975">
                  <c:v>41070.458333333343</c:v>
                </c:pt>
                <c:pt idx="6976">
                  <c:v>41070.472222222219</c:v>
                </c:pt>
                <c:pt idx="6977">
                  <c:v>41070.486111111109</c:v>
                </c:pt>
                <c:pt idx="6978">
                  <c:v>41070.5</c:v>
                </c:pt>
                <c:pt idx="6979">
                  <c:v>41070.513888888891</c:v>
                </c:pt>
                <c:pt idx="6980">
                  <c:v>41070.527777777774</c:v>
                </c:pt>
                <c:pt idx="6981">
                  <c:v>41070.541666666613</c:v>
                </c:pt>
                <c:pt idx="6982">
                  <c:v>41070.555555555562</c:v>
                </c:pt>
                <c:pt idx="6983">
                  <c:v>41070.569444444445</c:v>
                </c:pt>
                <c:pt idx="6984">
                  <c:v>41070.583333333336</c:v>
                </c:pt>
                <c:pt idx="6985">
                  <c:v>41070.597222222204</c:v>
                </c:pt>
                <c:pt idx="6986">
                  <c:v>41070.611111111066</c:v>
                </c:pt>
                <c:pt idx="6987">
                  <c:v>41070.624999999993</c:v>
                </c:pt>
                <c:pt idx="6988">
                  <c:v>41070.638888888891</c:v>
                </c:pt>
                <c:pt idx="6989">
                  <c:v>41070.652777777781</c:v>
                </c:pt>
                <c:pt idx="6990">
                  <c:v>41070.666666666613</c:v>
                </c:pt>
                <c:pt idx="6991">
                  <c:v>41070.680555555562</c:v>
                </c:pt>
                <c:pt idx="6992">
                  <c:v>41070.694444444445</c:v>
                </c:pt>
                <c:pt idx="6993">
                  <c:v>41070.708333333336</c:v>
                </c:pt>
                <c:pt idx="6994">
                  <c:v>41070.722222222204</c:v>
                </c:pt>
                <c:pt idx="6995">
                  <c:v>41070.736111111066</c:v>
                </c:pt>
                <c:pt idx="6996">
                  <c:v>41070.75</c:v>
                </c:pt>
                <c:pt idx="6997">
                  <c:v>41070.763888888876</c:v>
                </c:pt>
                <c:pt idx="6998">
                  <c:v>41070.777777777774</c:v>
                </c:pt>
                <c:pt idx="6999">
                  <c:v>41070.791666666577</c:v>
                </c:pt>
                <c:pt idx="7000">
                  <c:v>41070.805555555562</c:v>
                </c:pt>
                <c:pt idx="7001">
                  <c:v>41070.819444444496</c:v>
                </c:pt>
                <c:pt idx="7002">
                  <c:v>41070.833333333336</c:v>
                </c:pt>
                <c:pt idx="7003">
                  <c:v>41070.847222222219</c:v>
                </c:pt>
                <c:pt idx="7004">
                  <c:v>41070.861111111066</c:v>
                </c:pt>
                <c:pt idx="7005">
                  <c:v>41070.875</c:v>
                </c:pt>
                <c:pt idx="7006">
                  <c:v>41070.888888888956</c:v>
                </c:pt>
                <c:pt idx="7007">
                  <c:v>41070.902777777781</c:v>
                </c:pt>
                <c:pt idx="7008">
                  <c:v>41070.916666666664</c:v>
                </c:pt>
                <c:pt idx="7009">
                  <c:v>41070.930555555562</c:v>
                </c:pt>
                <c:pt idx="7010">
                  <c:v>41070.944444444496</c:v>
                </c:pt>
                <c:pt idx="7011">
                  <c:v>41070.958333333343</c:v>
                </c:pt>
                <c:pt idx="7012">
                  <c:v>41070.972222222219</c:v>
                </c:pt>
                <c:pt idx="7013">
                  <c:v>41070.986111111109</c:v>
                </c:pt>
                <c:pt idx="7014">
                  <c:v>41071</c:v>
                </c:pt>
                <c:pt idx="7015">
                  <c:v>41071.013888888891</c:v>
                </c:pt>
                <c:pt idx="7016">
                  <c:v>41071.027777777774</c:v>
                </c:pt>
                <c:pt idx="7017">
                  <c:v>41071.041666666613</c:v>
                </c:pt>
                <c:pt idx="7018">
                  <c:v>41071.055555555562</c:v>
                </c:pt>
                <c:pt idx="7019">
                  <c:v>41071.069444444445</c:v>
                </c:pt>
                <c:pt idx="7020">
                  <c:v>41071.083333333336</c:v>
                </c:pt>
                <c:pt idx="7021">
                  <c:v>41071.097222222204</c:v>
                </c:pt>
                <c:pt idx="7022">
                  <c:v>41071.111111111066</c:v>
                </c:pt>
                <c:pt idx="7023">
                  <c:v>41071.124999999993</c:v>
                </c:pt>
                <c:pt idx="7024">
                  <c:v>41071.138888888891</c:v>
                </c:pt>
                <c:pt idx="7025">
                  <c:v>41071.152777777781</c:v>
                </c:pt>
                <c:pt idx="7026">
                  <c:v>41071.166666666613</c:v>
                </c:pt>
                <c:pt idx="7027">
                  <c:v>41071.180555555562</c:v>
                </c:pt>
                <c:pt idx="7028">
                  <c:v>41071.194444444445</c:v>
                </c:pt>
                <c:pt idx="7029">
                  <c:v>41071.208333333336</c:v>
                </c:pt>
                <c:pt idx="7030">
                  <c:v>41071.222222222204</c:v>
                </c:pt>
                <c:pt idx="7031">
                  <c:v>41071.236111111066</c:v>
                </c:pt>
                <c:pt idx="7032">
                  <c:v>41071.25</c:v>
                </c:pt>
                <c:pt idx="7033">
                  <c:v>41071.263888888876</c:v>
                </c:pt>
                <c:pt idx="7034">
                  <c:v>41071.277777777774</c:v>
                </c:pt>
                <c:pt idx="7035">
                  <c:v>41071.291666666577</c:v>
                </c:pt>
                <c:pt idx="7036">
                  <c:v>41071.305555555562</c:v>
                </c:pt>
                <c:pt idx="7037">
                  <c:v>41071.319444444496</c:v>
                </c:pt>
                <c:pt idx="7038">
                  <c:v>41071.333333333336</c:v>
                </c:pt>
                <c:pt idx="7039">
                  <c:v>41071.347222222219</c:v>
                </c:pt>
                <c:pt idx="7040">
                  <c:v>41071.361111111066</c:v>
                </c:pt>
                <c:pt idx="7041">
                  <c:v>41071.375</c:v>
                </c:pt>
                <c:pt idx="7042">
                  <c:v>41071.388888888956</c:v>
                </c:pt>
                <c:pt idx="7043">
                  <c:v>41071.402777777781</c:v>
                </c:pt>
                <c:pt idx="7044">
                  <c:v>41071.416666666664</c:v>
                </c:pt>
                <c:pt idx="7045">
                  <c:v>41071.430555555562</c:v>
                </c:pt>
                <c:pt idx="7046">
                  <c:v>41071.444444444496</c:v>
                </c:pt>
                <c:pt idx="7047">
                  <c:v>41071.458333333343</c:v>
                </c:pt>
                <c:pt idx="7048">
                  <c:v>41071.472222222219</c:v>
                </c:pt>
                <c:pt idx="7049">
                  <c:v>41071.486111111109</c:v>
                </c:pt>
                <c:pt idx="7050">
                  <c:v>41071.5</c:v>
                </c:pt>
                <c:pt idx="7051">
                  <c:v>41071.513888888891</c:v>
                </c:pt>
                <c:pt idx="7052">
                  <c:v>41071.527777777774</c:v>
                </c:pt>
                <c:pt idx="7053">
                  <c:v>41071.541666666613</c:v>
                </c:pt>
                <c:pt idx="7054">
                  <c:v>41071.555555555562</c:v>
                </c:pt>
                <c:pt idx="7055">
                  <c:v>41071.569444444445</c:v>
                </c:pt>
                <c:pt idx="7056">
                  <c:v>41071.583333333336</c:v>
                </c:pt>
                <c:pt idx="7057">
                  <c:v>41071.597222222204</c:v>
                </c:pt>
                <c:pt idx="7058">
                  <c:v>41071.611111111066</c:v>
                </c:pt>
                <c:pt idx="7059">
                  <c:v>41071.624999999993</c:v>
                </c:pt>
                <c:pt idx="7060">
                  <c:v>41071.638888888891</c:v>
                </c:pt>
                <c:pt idx="7061">
                  <c:v>41071.652777777781</c:v>
                </c:pt>
                <c:pt idx="7062">
                  <c:v>41071.666666666613</c:v>
                </c:pt>
                <c:pt idx="7063">
                  <c:v>41071.680555555562</c:v>
                </c:pt>
                <c:pt idx="7064">
                  <c:v>41071.694444444445</c:v>
                </c:pt>
                <c:pt idx="7065">
                  <c:v>41071.708333333336</c:v>
                </c:pt>
                <c:pt idx="7066">
                  <c:v>41071.722222222204</c:v>
                </c:pt>
                <c:pt idx="7067">
                  <c:v>41071.736111111066</c:v>
                </c:pt>
                <c:pt idx="7068">
                  <c:v>41071.75</c:v>
                </c:pt>
                <c:pt idx="7069">
                  <c:v>41071.763888888876</c:v>
                </c:pt>
                <c:pt idx="7070">
                  <c:v>41071.777777777774</c:v>
                </c:pt>
                <c:pt idx="7071">
                  <c:v>41071.791666666577</c:v>
                </c:pt>
                <c:pt idx="7072">
                  <c:v>41071.805555555562</c:v>
                </c:pt>
                <c:pt idx="7073">
                  <c:v>41071.819444444496</c:v>
                </c:pt>
                <c:pt idx="7074">
                  <c:v>41071.833333333336</c:v>
                </c:pt>
                <c:pt idx="7075">
                  <c:v>41071.847222222219</c:v>
                </c:pt>
                <c:pt idx="7076">
                  <c:v>41071.861111111066</c:v>
                </c:pt>
                <c:pt idx="7077">
                  <c:v>41071.875</c:v>
                </c:pt>
                <c:pt idx="7078">
                  <c:v>41071.888888888956</c:v>
                </c:pt>
                <c:pt idx="7079">
                  <c:v>41071.902777777781</c:v>
                </c:pt>
                <c:pt idx="7080">
                  <c:v>41071.916666666664</c:v>
                </c:pt>
                <c:pt idx="7081">
                  <c:v>41071.930555555562</c:v>
                </c:pt>
                <c:pt idx="7082">
                  <c:v>41071.944444444496</c:v>
                </c:pt>
                <c:pt idx="7083">
                  <c:v>41071.958333333343</c:v>
                </c:pt>
                <c:pt idx="7084">
                  <c:v>41071.972222222219</c:v>
                </c:pt>
                <c:pt idx="7085">
                  <c:v>41071.986111111109</c:v>
                </c:pt>
                <c:pt idx="7086">
                  <c:v>41072</c:v>
                </c:pt>
                <c:pt idx="7087">
                  <c:v>41072.013888888891</c:v>
                </c:pt>
                <c:pt idx="7088">
                  <c:v>41072.027777777774</c:v>
                </c:pt>
                <c:pt idx="7089">
                  <c:v>41072.041666666613</c:v>
                </c:pt>
                <c:pt idx="7090">
                  <c:v>41072.055555555562</c:v>
                </c:pt>
                <c:pt idx="7091">
                  <c:v>41072.069444444445</c:v>
                </c:pt>
                <c:pt idx="7092">
                  <c:v>41072.083333333336</c:v>
                </c:pt>
                <c:pt idx="7093">
                  <c:v>41072.097222222204</c:v>
                </c:pt>
                <c:pt idx="7094">
                  <c:v>41072.111111111066</c:v>
                </c:pt>
                <c:pt idx="7095">
                  <c:v>41072.124999999993</c:v>
                </c:pt>
                <c:pt idx="7096">
                  <c:v>41072.138888888891</c:v>
                </c:pt>
                <c:pt idx="7097">
                  <c:v>41072.152777777781</c:v>
                </c:pt>
                <c:pt idx="7098">
                  <c:v>41072.166666666613</c:v>
                </c:pt>
                <c:pt idx="7099">
                  <c:v>41072.180555555562</c:v>
                </c:pt>
                <c:pt idx="7100">
                  <c:v>41072.194444444445</c:v>
                </c:pt>
                <c:pt idx="7101">
                  <c:v>41072.208333333336</c:v>
                </c:pt>
                <c:pt idx="7102">
                  <c:v>41072.222222222204</c:v>
                </c:pt>
                <c:pt idx="7103">
                  <c:v>41072.236111111066</c:v>
                </c:pt>
                <c:pt idx="7104">
                  <c:v>41072.25</c:v>
                </c:pt>
                <c:pt idx="7105">
                  <c:v>41072.263888888876</c:v>
                </c:pt>
                <c:pt idx="7106">
                  <c:v>41072.277777777774</c:v>
                </c:pt>
                <c:pt idx="7107">
                  <c:v>41072.291666666577</c:v>
                </c:pt>
                <c:pt idx="7108">
                  <c:v>41072.305555555562</c:v>
                </c:pt>
                <c:pt idx="7109">
                  <c:v>41072.319444444496</c:v>
                </c:pt>
                <c:pt idx="7110">
                  <c:v>41072.333333333336</c:v>
                </c:pt>
                <c:pt idx="7111">
                  <c:v>41072.347222222219</c:v>
                </c:pt>
                <c:pt idx="7112">
                  <c:v>41072.361111111066</c:v>
                </c:pt>
                <c:pt idx="7113">
                  <c:v>41072.375</c:v>
                </c:pt>
                <c:pt idx="7114">
                  <c:v>41072.388888888956</c:v>
                </c:pt>
                <c:pt idx="7115">
                  <c:v>41072.402777777781</c:v>
                </c:pt>
                <c:pt idx="7116">
                  <c:v>41072.416666666664</c:v>
                </c:pt>
                <c:pt idx="7117">
                  <c:v>41072.430555555562</c:v>
                </c:pt>
                <c:pt idx="7118">
                  <c:v>41072.444444444496</c:v>
                </c:pt>
                <c:pt idx="7119">
                  <c:v>41072.458333333343</c:v>
                </c:pt>
                <c:pt idx="7120">
                  <c:v>41072.472222222219</c:v>
                </c:pt>
                <c:pt idx="7121">
                  <c:v>41072.486111111109</c:v>
                </c:pt>
                <c:pt idx="7122">
                  <c:v>41072.5</c:v>
                </c:pt>
                <c:pt idx="7123">
                  <c:v>41072.513888888891</c:v>
                </c:pt>
                <c:pt idx="7124">
                  <c:v>41072.527777777774</c:v>
                </c:pt>
                <c:pt idx="7125">
                  <c:v>41072.541666666613</c:v>
                </c:pt>
                <c:pt idx="7126">
                  <c:v>41072.555555555562</c:v>
                </c:pt>
                <c:pt idx="7127">
                  <c:v>41072.569444444445</c:v>
                </c:pt>
                <c:pt idx="7128">
                  <c:v>41072.583333333336</c:v>
                </c:pt>
                <c:pt idx="7129">
                  <c:v>41072.597222222204</c:v>
                </c:pt>
                <c:pt idx="7130">
                  <c:v>41072.611111111066</c:v>
                </c:pt>
                <c:pt idx="7131">
                  <c:v>41072.624999999993</c:v>
                </c:pt>
                <c:pt idx="7132">
                  <c:v>41072.638888888891</c:v>
                </c:pt>
                <c:pt idx="7133">
                  <c:v>41072.652777777781</c:v>
                </c:pt>
                <c:pt idx="7134">
                  <c:v>41072.666666666613</c:v>
                </c:pt>
                <c:pt idx="7135">
                  <c:v>41072.680555555562</c:v>
                </c:pt>
                <c:pt idx="7136">
                  <c:v>41072.694444444445</c:v>
                </c:pt>
                <c:pt idx="7137">
                  <c:v>41072.708333333336</c:v>
                </c:pt>
                <c:pt idx="7138">
                  <c:v>41072.722222222204</c:v>
                </c:pt>
                <c:pt idx="7139">
                  <c:v>41072.736111111066</c:v>
                </c:pt>
                <c:pt idx="7140">
                  <c:v>41072.75</c:v>
                </c:pt>
                <c:pt idx="7141">
                  <c:v>41072.763888888876</c:v>
                </c:pt>
                <c:pt idx="7142">
                  <c:v>41072.777777777774</c:v>
                </c:pt>
                <c:pt idx="7143">
                  <c:v>41072.791666666577</c:v>
                </c:pt>
                <c:pt idx="7144">
                  <c:v>41072.805555555562</c:v>
                </c:pt>
                <c:pt idx="7145">
                  <c:v>41072.819444444496</c:v>
                </c:pt>
                <c:pt idx="7146">
                  <c:v>41072.833333333336</c:v>
                </c:pt>
                <c:pt idx="7147">
                  <c:v>41072.847222222219</c:v>
                </c:pt>
                <c:pt idx="7148">
                  <c:v>41072.861111111066</c:v>
                </c:pt>
                <c:pt idx="7149">
                  <c:v>41072.875</c:v>
                </c:pt>
                <c:pt idx="7150">
                  <c:v>41072.888888888956</c:v>
                </c:pt>
                <c:pt idx="7151">
                  <c:v>41072.902777777781</c:v>
                </c:pt>
                <c:pt idx="7152">
                  <c:v>41072.916666666664</c:v>
                </c:pt>
                <c:pt idx="7153">
                  <c:v>41072.930555555562</c:v>
                </c:pt>
                <c:pt idx="7154">
                  <c:v>41072.944444444496</c:v>
                </c:pt>
                <c:pt idx="7155">
                  <c:v>41072.958333333343</c:v>
                </c:pt>
                <c:pt idx="7156">
                  <c:v>41072.972222222219</c:v>
                </c:pt>
                <c:pt idx="7157">
                  <c:v>41072.986111111109</c:v>
                </c:pt>
                <c:pt idx="7158">
                  <c:v>41073</c:v>
                </c:pt>
                <c:pt idx="7159">
                  <c:v>41073.013888888891</c:v>
                </c:pt>
                <c:pt idx="7160">
                  <c:v>41073.027777777774</c:v>
                </c:pt>
                <c:pt idx="7161">
                  <c:v>41073.041666666613</c:v>
                </c:pt>
                <c:pt idx="7162">
                  <c:v>41073.055555555562</c:v>
                </c:pt>
                <c:pt idx="7163">
                  <c:v>41073.069444444445</c:v>
                </c:pt>
                <c:pt idx="7164">
                  <c:v>41073.083333333336</c:v>
                </c:pt>
                <c:pt idx="7165">
                  <c:v>41073.097222222204</c:v>
                </c:pt>
                <c:pt idx="7166">
                  <c:v>41073.111111111066</c:v>
                </c:pt>
                <c:pt idx="7167">
                  <c:v>41073.124999999993</c:v>
                </c:pt>
                <c:pt idx="7168">
                  <c:v>41073.138888888891</c:v>
                </c:pt>
                <c:pt idx="7169">
                  <c:v>41073.152777777781</c:v>
                </c:pt>
                <c:pt idx="7170">
                  <c:v>41073.166666666613</c:v>
                </c:pt>
                <c:pt idx="7171">
                  <c:v>41073.180555555562</c:v>
                </c:pt>
                <c:pt idx="7172">
                  <c:v>41073.194444444445</c:v>
                </c:pt>
                <c:pt idx="7173">
                  <c:v>41073.208333333336</c:v>
                </c:pt>
                <c:pt idx="7174">
                  <c:v>41073.222222222204</c:v>
                </c:pt>
                <c:pt idx="7175">
                  <c:v>41073.236111111066</c:v>
                </c:pt>
                <c:pt idx="7176">
                  <c:v>41073.25</c:v>
                </c:pt>
                <c:pt idx="7177">
                  <c:v>41073.263888888876</c:v>
                </c:pt>
                <c:pt idx="7178">
                  <c:v>41073.277777777774</c:v>
                </c:pt>
                <c:pt idx="7179">
                  <c:v>41073.291666666577</c:v>
                </c:pt>
                <c:pt idx="7180">
                  <c:v>41073.305555555562</c:v>
                </c:pt>
                <c:pt idx="7181">
                  <c:v>41073.319444444496</c:v>
                </c:pt>
                <c:pt idx="7182">
                  <c:v>41073.333333333336</c:v>
                </c:pt>
                <c:pt idx="7183">
                  <c:v>41073.347222222219</c:v>
                </c:pt>
                <c:pt idx="7184">
                  <c:v>41073.361111111066</c:v>
                </c:pt>
                <c:pt idx="7185">
                  <c:v>41073.375</c:v>
                </c:pt>
                <c:pt idx="7186">
                  <c:v>41073.388888888956</c:v>
                </c:pt>
                <c:pt idx="7187">
                  <c:v>41073.402777777781</c:v>
                </c:pt>
                <c:pt idx="7188">
                  <c:v>41073.416666666664</c:v>
                </c:pt>
                <c:pt idx="7189">
                  <c:v>41073.430555555562</c:v>
                </c:pt>
                <c:pt idx="7190">
                  <c:v>41073.444444444496</c:v>
                </c:pt>
                <c:pt idx="7191">
                  <c:v>41073.458333333343</c:v>
                </c:pt>
                <c:pt idx="7192">
                  <c:v>41073.472222222219</c:v>
                </c:pt>
                <c:pt idx="7193">
                  <c:v>41073.486111111109</c:v>
                </c:pt>
                <c:pt idx="7194">
                  <c:v>41073.5</c:v>
                </c:pt>
                <c:pt idx="7195">
                  <c:v>41073.513888888891</c:v>
                </c:pt>
                <c:pt idx="7196">
                  <c:v>41073.527777777774</c:v>
                </c:pt>
                <c:pt idx="7197">
                  <c:v>41073.541666666613</c:v>
                </c:pt>
                <c:pt idx="7198">
                  <c:v>41073.555555555562</c:v>
                </c:pt>
                <c:pt idx="7199">
                  <c:v>41073.569444444445</c:v>
                </c:pt>
                <c:pt idx="7200">
                  <c:v>41073.583333333336</c:v>
                </c:pt>
                <c:pt idx="7201">
                  <c:v>41073.597222222204</c:v>
                </c:pt>
                <c:pt idx="7202">
                  <c:v>41073.611111111066</c:v>
                </c:pt>
                <c:pt idx="7203">
                  <c:v>41073.624999999993</c:v>
                </c:pt>
                <c:pt idx="7204">
                  <c:v>41073.638888888891</c:v>
                </c:pt>
                <c:pt idx="7205">
                  <c:v>41073.652777777781</c:v>
                </c:pt>
                <c:pt idx="7206">
                  <c:v>41073.666666666613</c:v>
                </c:pt>
                <c:pt idx="7207">
                  <c:v>41073.680555555562</c:v>
                </c:pt>
                <c:pt idx="7208">
                  <c:v>41073.694444444445</c:v>
                </c:pt>
                <c:pt idx="7209">
                  <c:v>41073.708333333336</c:v>
                </c:pt>
                <c:pt idx="7210">
                  <c:v>41073.722222222204</c:v>
                </c:pt>
                <c:pt idx="7211">
                  <c:v>41073.736111111066</c:v>
                </c:pt>
                <c:pt idx="7212">
                  <c:v>41073.75</c:v>
                </c:pt>
                <c:pt idx="7213">
                  <c:v>41073.763888888876</c:v>
                </c:pt>
                <c:pt idx="7214">
                  <c:v>41073.777777777774</c:v>
                </c:pt>
                <c:pt idx="7215">
                  <c:v>41073.791666666577</c:v>
                </c:pt>
                <c:pt idx="7216">
                  <c:v>41073.805555555562</c:v>
                </c:pt>
                <c:pt idx="7217">
                  <c:v>41073.819444444496</c:v>
                </c:pt>
                <c:pt idx="7218">
                  <c:v>41073.833333333336</c:v>
                </c:pt>
                <c:pt idx="7219">
                  <c:v>41073.847222222219</c:v>
                </c:pt>
                <c:pt idx="7220">
                  <c:v>41073.861111111066</c:v>
                </c:pt>
                <c:pt idx="7221">
                  <c:v>41073.875</c:v>
                </c:pt>
                <c:pt idx="7222">
                  <c:v>41073.888888888956</c:v>
                </c:pt>
                <c:pt idx="7223">
                  <c:v>41073.902777777781</c:v>
                </c:pt>
                <c:pt idx="7224">
                  <c:v>41073.916666666664</c:v>
                </c:pt>
                <c:pt idx="7225">
                  <c:v>41073.930555555562</c:v>
                </c:pt>
                <c:pt idx="7226">
                  <c:v>41073.944444444496</c:v>
                </c:pt>
                <c:pt idx="7227">
                  <c:v>41073.958333333343</c:v>
                </c:pt>
                <c:pt idx="7228">
                  <c:v>41073.972222222219</c:v>
                </c:pt>
                <c:pt idx="7229">
                  <c:v>41073.986111111109</c:v>
                </c:pt>
                <c:pt idx="7230">
                  <c:v>41074</c:v>
                </c:pt>
                <c:pt idx="7231">
                  <c:v>41074.013888888891</c:v>
                </c:pt>
                <c:pt idx="7232">
                  <c:v>41074.027777777774</c:v>
                </c:pt>
                <c:pt idx="7233">
                  <c:v>41074.041666666613</c:v>
                </c:pt>
                <c:pt idx="7234">
                  <c:v>41074.055555555562</c:v>
                </c:pt>
                <c:pt idx="7235">
                  <c:v>41074.069444444445</c:v>
                </c:pt>
                <c:pt idx="7236">
                  <c:v>41074.083333333336</c:v>
                </c:pt>
                <c:pt idx="7237">
                  <c:v>41074.097222222204</c:v>
                </c:pt>
                <c:pt idx="7238">
                  <c:v>41074.111111111066</c:v>
                </c:pt>
                <c:pt idx="7239">
                  <c:v>41074.124999999993</c:v>
                </c:pt>
                <c:pt idx="7240">
                  <c:v>41074.138888888891</c:v>
                </c:pt>
                <c:pt idx="7241">
                  <c:v>41074.152777777781</c:v>
                </c:pt>
                <c:pt idx="7242">
                  <c:v>41074.166666666613</c:v>
                </c:pt>
                <c:pt idx="7243">
                  <c:v>41074.180555555562</c:v>
                </c:pt>
                <c:pt idx="7244">
                  <c:v>41074.194444444445</c:v>
                </c:pt>
                <c:pt idx="7245">
                  <c:v>41074.208333333336</c:v>
                </c:pt>
                <c:pt idx="7246">
                  <c:v>41074.222222222204</c:v>
                </c:pt>
                <c:pt idx="7247">
                  <c:v>41074.236111111066</c:v>
                </c:pt>
                <c:pt idx="7248">
                  <c:v>41074.25</c:v>
                </c:pt>
                <c:pt idx="7249">
                  <c:v>41074.263888888876</c:v>
                </c:pt>
                <c:pt idx="7250">
                  <c:v>41074.277777777774</c:v>
                </c:pt>
                <c:pt idx="7251">
                  <c:v>41074.291666666577</c:v>
                </c:pt>
                <c:pt idx="7252">
                  <c:v>41074.305555555562</c:v>
                </c:pt>
                <c:pt idx="7253">
                  <c:v>41074.319444444496</c:v>
                </c:pt>
                <c:pt idx="7254">
                  <c:v>41074.333333333336</c:v>
                </c:pt>
                <c:pt idx="7255">
                  <c:v>41074.347222222219</c:v>
                </c:pt>
                <c:pt idx="7256">
                  <c:v>41074.361111111066</c:v>
                </c:pt>
                <c:pt idx="7257">
                  <c:v>41074.375</c:v>
                </c:pt>
                <c:pt idx="7258">
                  <c:v>41074.388888888956</c:v>
                </c:pt>
                <c:pt idx="7259">
                  <c:v>41074.402777777781</c:v>
                </c:pt>
                <c:pt idx="7260">
                  <c:v>41074.416666666664</c:v>
                </c:pt>
                <c:pt idx="7261">
                  <c:v>41074.430555555562</c:v>
                </c:pt>
                <c:pt idx="7262">
                  <c:v>41074.444444444496</c:v>
                </c:pt>
                <c:pt idx="7263">
                  <c:v>41074.458333333343</c:v>
                </c:pt>
                <c:pt idx="7264">
                  <c:v>41074.472222222219</c:v>
                </c:pt>
                <c:pt idx="7265">
                  <c:v>41074.486111111109</c:v>
                </c:pt>
                <c:pt idx="7266">
                  <c:v>41074.5</c:v>
                </c:pt>
                <c:pt idx="7267">
                  <c:v>41074.513888888891</c:v>
                </c:pt>
                <c:pt idx="7268">
                  <c:v>41074.527777777774</c:v>
                </c:pt>
                <c:pt idx="7269">
                  <c:v>41074.541666666613</c:v>
                </c:pt>
                <c:pt idx="7270">
                  <c:v>41074.555555555562</c:v>
                </c:pt>
                <c:pt idx="7271">
                  <c:v>41074.569444444445</c:v>
                </c:pt>
                <c:pt idx="7272">
                  <c:v>41074.583333333336</c:v>
                </c:pt>
                <c:pt idx="7273">
                  <c:v>41074.597222222204</c:v>
                </c:pt>
                <c:pt idx="7274">
                  <c:v>41074.611111111066</c:v>
                </c:pt>
                <c:pt idx="7275">
                  <c:v>41074.624999999993</c:v>
                </c:pt>
                <c:pt idx="7276">
                  <c:v>41074.638888888891</c:v>
                </c:pt>
                <c:pt idx="7277">
                  <c:v>41074.652777777781</c:v>
                </c:pt>
                <c:pt idx="7278">
                  <c:v>41074.666666666613</c:v>
                </c:pt>
                <c:pt idx="7279">
                  <c:v>41074.680555555562</c:v>
                </c:pt>
                <c:pt idx="7280">
                  <c:v>41074.694444444445</c:v>
                </c:pt>
                <c:pt idx="7281">
                  <c:v>41074.708333333336</c:v>
                </c:pt>
                <c:pt idx="7282">
                  <c:v>41074.722222222204</c:v>
                </c:pt>
                <c:pt idx="7283">
                  <c:v>41074.736111111066</c:v>
                </c:pt>
                <c:pt idx="7284">
                  <c:v>41074.75</c:v>
                </c:pt>
                <c:pt idx="7285">
                  <c:v>41074.763888888876</c:v>
                </c:pt>
                <c:pt idx="7286">
                  <c:v>41074.777777777774</c:v>
                </c:pt>
                <c:pt idx="7287">
                  <c:v>41074.791666666577</c:v>
                </c:pt>
                <c:pt idx="7288">
                  <c:v>41074.805555555562</c:v>
                </c:pt>
                <c:pt idx="7289">
                  <c:v>41074.819444444496</c:v>
                </c:pt>
                <c:pt idx="7290">
                  <c:v>41074.833333333336</c:v>
                </c:pt>
                <c:pt idx="7291">
                  <c:v>41074.847222222219</c:v>
                </c:pt>
                <c:pt idx="7292">
                  <c:v>41074.861111111066</c:v>
                </c:pt>
                <c:pt idx="7293">
                  <c:v>41074.875</c:v>
                </c:pt>
                <c:pt idx="7294">
                  <c:v>41074.888888888956</c:v>
                </c:pt>
                <c:pt idx="7295">
                  <c:v>41074.902777777781</c:v>
                </c:pt>
                <c:pt idx="7296">
                  <c:v>41074.916666666664</c:v>
                </c:pt>
                <c:pt idx="7297">
                  <c:v>41074.930555555562</c:v>
                </c:pt>
                <c:pt idx="7298">
                  <c:v>41074.944444444496</c:v>
                </c:pt>
                <c:pt idx="7299">
                  <c:v>41074.958333333343</c:v>
                </c:pt>
                <c:pt idx="7300">
                  <c:v>41074.972222222219</c:v>
                </c:pt>
                <c:pt idx="7301">
                  <c:v>41074.986111111109</c:v>
                </c:pt>
                <c:pt idx="7302">
                  <c:v>41075</c:v>
                </c:pt>
                <c:pt idx="7303">
                  <c:v>41075.013888888891</c:v>
                </c:pt>
                <c:pt idx="7304">
                  <c:v>41075.027777777774</c:v>
                </c:pt>
                <c:pt idx="7305">
                  <c:v>41075.041666666613</c:v>
                </c:pt>
                <c:pt idx="7306">
                  <c:v>41075.055555555562</c:v>
                </c:pt>
                <c:pt idx="7307">
                  <c:v>41075.069444444445</c:v>
                </c:pt>
                <c:pt idx="7308">
                  <c:v>41075.083333333336</c:v>
                </c:pt>
                <c:pt idx="7309">
                  <c:v>41075.097222222204</c:v>
                </c:pt>
                <c:pt idx="7310">
                  <c:v>41075.111111111066</c:v>
                </c:pt>
                <c:pt idx="7311">
                  <c:v>41075.124999999993</c:v>
                </c:pt>
                <c:pt idx="7312">
                  <c:v>41075.138888888891</c:v>
                </c:pt>
                <c:pt idx="7313">
                  <c:v>41075.152777777781</c:v>
                </c:pt>
                <c:pt idx="7314">
                  <c:v>41075.166666666613</c:v>
                </c:pt>
                <c:pt idx="7315">
                  <c:v>41075.180555555562</c:v>
                </c:pt>
                <c:pt idx="7316">
                  <c:v>41075.194444444445</c:v>
                </c:pt>
                <c:pt idx="7317">
                  <c:v>41075.208333333336</c:v>
                </c:pt>
                <c:pt idx="7318">
                  <c:v>41075.222222222204</c:v>
                </c:pt>
                <c:pt idx="7319">
                  <c:v>41075.236111111066</c:v>
                </c:pt>
                <c:pt idx="7320">
                  <c:v>41075.25</c:v>
                </c:pt>
                <c:pt idx="7321">
                  <c:v>41075.263888888876</c:v>
                </c:pt>
                <c:pt idx="7322">
                  <c:v>41075.277777777774</c:v>
                </c:pt>
                <c:pt idx="7323">
                  <c:v>41075.291666666577</c:v>
                </c:pt>
                <c:pt idx="7324">
                  <c:v>41075.305555555562</c:v>
                </c:pt>
                <c:pt idx="7325">
                  <c:v>41075.319444444496</c:v>
                </c:pt>
                <c:pt idx="7326">
                  <c:v>41075.333333333336</c:v>
                </c:pt>
                <c:pt idx="7327">
                  <c:v>41075.347222222219</c:v>
                </c:pt>
                <c:pt idx="7328">
                  <c:v>41075.361111111066</c:v>
                </c:pt>
                <c:pt idx="7329">
                  <c:v>41075.375</c:v>
                </c:pt>
                <c:pt idx="7330">
                  <c:v>41075.388888888956</c:v>
                </c:pt>
                <c:pt idx="7331">
                  <c:v>41075.402777777781</c:v>
                </c:pt>
                <c:pt idx="7332">
                  <c:v>41075.416666666664</c:v>
                </c:pt>
                <c:pt idx="7333">
                  <c:v>41075.430555555562</c:v>
                </c:pt>
                <c:pt idx="7334">
                  <c:v>41075.444444444496</c:v>
                </c:pt>
                <c:pt idx="7335">
                  <c:v>41075.458333333343</c:v>
                </c:pt>
                <c:pt idx="7336">
                  <c:v>41075.472222222219</c:v>
                </c:pt>
                <c:pt idx="7337">
                  <c:v>41075.486111111109</c:v>
                </c:pt>
                <c:pt idx="7338">
                  <c:v>41075.5</c:v>
                </c:pt>
                <c:pt idx="7339">
                  <c:v>41075.513888888891</c:v>
                </c:pt>
                <c:pt idx="7340">
                  <c:v>41075.527777777774</c:v>
                </c:pt>
                <c:pt idx="7341">
                  <c:v>41075.541666666613</c:v>
                </c:pt>
                <c:pt idx="7342">
                  <c:v>41075.555555555562</c:v>
                </c:pt>
                <c:pt idx="7343">
                  <c:v>41075.569444444445</c:v>
                </c:pt>
                <c:pt idx="7344">
                  <c:v>41075.583333333336</c:v>
                </c:pt>
                <c:pt idx="7345">
                  <c:v>41075.597222222204</c:v>
                </c:pt>
                <c:pt idx="7346">
                  <c:v>41075.611111111066</c:v>
                </c:pt>
                <c:pt idx="7347">
                  <c:v>41075.624999999993</c:v>
                </c:pt>
                <c:pt idx="7348">
                  <c:v>41075.638888888891</c:v>
                </c:pt>
                <c:pt idx="7349">
                  <c:v>41075.652777777781</c:v>
                </c:pt>
                <c:pt idx="7350">
                  <c:v>41075.666666666613</c:v>
                </c:pt>
                <c:pt idx="7351">
                  <c:v>41075.680555555562</c:v>
                </c:pt>
                <c:pt idx="7352">
                  <c:v>41075.694444444445</c:v>
                </c:pt>
                <c:pt idx="7353">
                  <c:v>41075.708333333336</c:v>
                </c:pt>
                <c:pt idx="7354">
                  <c:v>41075.722222222204</c:v>
                </c:pt>
                <c:pt idx="7355">
                  <c:v>41075.736111111066</c:v>
                </c:pt>
                <c:pt idx="7356">
                  <c:v>41075.75</c:v>
                </c:pt>
                <c:pt idx="7357">
                  <c:v>41075.763888888876</c:v>
                </c:pt>
                <c:pt idx="7358">
                  <c:v>41075.777777777774</c:v>
                </c:pt>
                <c:pt idx="7359">
                  <c:v>41075.791666666577</c:v>
                </c:pt>
                <c:pt idx="7360">
                  <c:v>41075.805555555562</c:v>
                </c:pt>
                <c:pt idx="7361">
                  <c:v>41075.819444444496</c:v>
                </c:pt>
                <c:pt idx="7362">
                  <c:v>41075.833333333336</c:v>
                </c:pt>
                <c:pt idx="7363">
                  <c:v>41075.847222222219</c:v>
                </c:pt>
                <c:pt idx="7364">
                  <c:v>41075.861111111066</c:v>
                </c:pt>
                <c:pt idx="7365">
                  <c:v>41075.875</c:v>
                </c:pt>
                <c:pt idx="7366">
                  <c:v>41075.888888888956</c:v>
                </c:pt>
                <c:pt idx="7367">
                  <c:v>41075.902777777781</c:v>
                </c:pt>
                <c:pt idx="7368">
                  <c:v>41075.916666666664</c:v>
                </c:pt>
                <c:pt idx="7369">
                  <c:v>41075.930555555562</c:v>
                </c:pt>
                <c:pt idx="7370">
                  <c:v>41075.944444444496</c:v>
                </c:pt>
                <c:pt idx="7371">
                  <c:v>41075.958333333343</c:v>
                </c:pt>
                <c:pt idx="7372">
                  <c:v>41075.972222222219</c:v>
                </c:pt>
                <c:pt idx="7373">
                  <c:v>41075.986111111109</c:v>
                </c:pt>
                <c:pt idx="7374">
                  <c:v>41076</c:v>
                </c:pt>
                <c:pt idx="7375">
                  <c:v>41076.013888888891</c:v>
                </c:pt>
                <c:pt idx="7376">
                  <c:v>41076.027777777774</c:v>
                </c:pt>
                <c:pt idx="7377">
                  <c:v>41076.041666666613</c:v>
                </c:pt>
                <c:pt idx="7378">
                  <c:v>41076.055555555562</c:v>
                </c:pt>
                <c:pt idx="7379">
                  <c:v>41076.069444444445</c:v>
                </c:pt>
                <c:pt idx="7380">
                  <c:v>41076.083333333336</c:v>
                </c:pt>
                <c:pt idx="7381">
                  <c:v>41076.097222222204</c:v>
                </c:pt>
                <c:pt idx="7382">
                  <c:v>41076.111111111066</c:v>
                </c:pt>
                <c:pt idx="7383">
                  <c:v>41076.124999999993</c:v>
                </c:pt>
                <c:pt idx="7384">
                  <c:v>41076.138888888891</c:v>
                </c:pt>
                <c:pt idx="7385">
                  <c:v>41076.152777777781</c:v>
                </c:pt>
                <c:pt idx="7386">
                  <c:v>41076.166666666613</c:v>
                </c:pt>
                <c:pt idx="7387">
                  <c:v>41076.180555555562</c:v>
                </c:pt>
                <c:pt idx="7388">
                  <c:v>41076.194444444445</c:v>
                </c:pt>
                <c:pt idx="7389">
                  <c:v>41076.208333333336</c:v>
                </c:pt>
                <c:pt idx="7390">
                  <c:v>41076.222222222204</c:v>
                </c:pt>
                <c:pt idx="7391">
                  <c:v>41076.236111111066</c:v>
                </c:pt>
                <c:pt idx="7392">
                  <c:v>41076.25</c:v>
                </c:pt>
                <c:pt idx="7393">
                  <c:v>41076.263888888876</c:v>
                </c:pt>
                <c:pt idx="7394">
                  <c:v>41076.277777777774</c:v>
                </c:pt>
                <c:pt idx="7395">
                  <c:v>41076.291666666577</c:v>
                </c:pt>
                <c:pt idx="7396">
                  <c:v>41076.305555555562</c:v>
                </c:pt>
                <c:pt idx="7397">
                  <c:v>41076.319444444496</c:v>
                </c:pt>
                <c:pt idx="7398">
                  <c:v>41076.333333333336</c:v>
                </c:pt>
                <c:pt idx="7399">
                  <c:v>41076.347222222219</c:v>
                </c:pt>
                <c:pt idx="7400">
                  <c:v>41076.361111111066</c:v>
                </c:pt>
                <c:pt idx="7401">
                  <c:v>41076.375</c:v>
                </c:pt>
                <c:pt idx="7402">
                  <c:v>41076.388888888956</c:v>
                </c:pt>
                <c:pt idx="7403">
                  <c:v>41076.402777777781</c:v>
                </c:pt>
                <c:pt idx="7404">
                  <c:v>41076.416666666664</c:v>
                </c:pt>
                <c:pt idx="7405">
                  <c:v>41076.430555555562</c:v>
                </c:pt>
                <c:pt idx="7406">
                  <c:v>41076.444444444496</c:v>
                </c:pt>
                <c:pt idx="7407">
                  <c:v>41076.458333333343</c:v>
                </c:pt>
                <c:pt idx="7408">
                  <c:v>41076.472222222219</c:v>
                </c:pt>
                <c:pt idx="7409">
                  <c:v>41076.486111111109</c:v>
                </c:pt>
                <c:pt idx="7410">
                  <c:v>41076.5</c:v>
                </c:pt>
                <c:pt idx="7411">
                  <c:v>41076.513888888891</c:v>
                </c:pt>
                <c:pt idx="7412">
                  <c:v>41076.527777777774</c:v>
                </c:pt>
                <c:pt idx="7413">
                  <c:v>41076.541666666613</c:v>
                </c:pt>
                <c:pt idx="7414">
                  <c:v>41076.555555555562</c:v>
                </c:pt>
                <c:pt idx="7415">
                  <c:v>41076.569444444445</c:v>
                </c:pt>
                <c:pt idx="7416">
                  <c:v>41076.583333333336</c:v>
                </c:pt>
                <c:pt idx="7417">
                  <c:v>41076.597222222204</c:v>
                </c:pt>
                <c:pt idx="7418">
                  <c:v>41076.611111111066</c:v>
                </c:pt>
                <c:pt idx="7419">
                  <c:v>41076.624999999993</c:v>
                </c:pt>
                <c:pt idx="7420">
                  <c:v>41076.638888888891</c:v>
                </c:pt>
                <c:pt idx="7421">
                  <c:v>41076.652777777781</c:v>
                </c:pt>
                <c:pt idx="7422">
                  <c:v>41076.666666666613</c:v>
                </c:pt>
                <c:pt idx="7423">
                  <c:v>41076.680555555562</c:v>
                </c:pt>
                <c:pt idx="7424">
                  <c:v>41076.694444444445</c:v>
                </c:pt>
                <c:pt idx="7425">
                  <c:v>41076.708333333336</c:v>
                </c:pt>
                <c:pt idx="7426">
                  <c:v>41076.722222222204</c:v>
                </c:pt>
                <c:pt idx="7427">
                  <c:v>41076.736111111066</c:v>
                </c:pt>
                <c:pt idx="7428">
                  <c:v>41076.75</c:v>
                </c:pt>
                <c:pt idx="7429">
                  <c:v>41076.763888888876</c:v>
                </c:pt>
                <c:pt idx="7430">
                  <c:v>41076.777777777774</c:v>
                </c:pt>
                <c:pt idx="7431">
                  <c:v>41076.791666666577</c:v>
                </c:pt>
                <c:pt idx="7432">
                  <c:v>41076.805555555562</c:v>
                </c:pt>
                <c:pt idx="7433">
                  <c:v>41076.819444444496</c:v>
                </c:pt>
                <c:pt idx="7434">
                  <c:v>41076.833333333336</c:v>
                </c:pt>
                <c:pt idx="7435">
                  <c:v>41076.847222222219</c:v>
                </c:pt>
                <c:pt idx="7436">
                  <c:v>41076.861111111066</c:v>
                </c:pt>
                <c:pt idx="7437">
                  <c:v>41076.875</c:v>
                </c:pt>
                <c:pt idx="7438">
                  <c:v>41076.888888888956</c:v>
                </c:pt>
                <c:pt idx="7439">
                  <c:v>41076.902777777781</c:v>
                </c:pt>
                <c:pt idx="7440">
                  <c:v>41076.916666666664</c:v>
                </c:pt>
                <c:pt idx="7441">
                  <c:v>41076.930555555562</c:v>
                </c:pt>
                <c:pt idx="7442">
                  <c:v>41076.944444444496</c:v>
                </c:pt>
                <c:pt idx="7443">
                  <c:v>41076.958333333343</c:v>
                </c:pt>
                <c:pt idx="7444">
                  <c:v>41076.972222222219</c:v>
                </c:pt>
                <c:pt idx="7445">
                  <c:v>41076.986111111109</c:v>
                </c:pt>
                <c:pt idx="7446">
                  <c:v>41077</c:v>
                </c:pt>
                <c:pt idx="7447">
                  <c:v>41077.013888888891</c:v>
                </c:pt>
                <c:pt idx="7448">
                  <c:v>41077.027777777774</c:v>
                </c:pt>
                <c:pt idx="7449">
                  <c:v>41077.041666666613</c:v>
                </c:pt>
                <c:pt idx="7450">
                  <c:v>41077.055555555562</c:v>
                </c:pt>
                <c:pt idx="7451">
                  <c:v>41077.069444444445</c:v>
                </c:pt>
                <c:pt idx="7452">
                  <c:v>41077.083333333336</c:v>
                </c:pt>
                <c:pt idx="7453">
                  <c:v>41077.097222222204</c:v>
                </c:pt>
                <c:pt idx="7454">
                  <c:v>41077.111111111066</c:v>
                </c:pt>
                <c:pt idx="7455">
                  <c:v>41077.124999999993</c:v>
                </c:pt>
                <c:pt idx="7456">
                  <c:v>41077.138888888891</c:v>
                </c:pt>
                <c:pt idx="7457">
                  <c:v>41077.152777777781</c:v>
                </c:pt>
                <c:pt idx="7458">
                  <c:v>41077.166666666613</c:v>
                </c:pt>
                <c:pt idx="7459">
                  <c:v>41077.180555555562</c:v>
                </c:pt>
                <c:pt idx="7460">
                  <c:v>41077.194444444445</c:v>
                </c:pt>
                <c:pt idx="7461">
                  <c:v>41077.208333333336</c:v>
                </c:pt>
                <c:pt idx="7462">
                  <c:v>41077.222222222204</c:v>
                </c:pt>
                <c:pt idx="7463">
                  <c:v>41077.236111111066</c:v>
                </c:pt>
                <c:pt idx="7464">
                  <c:v>41077.25</c:v>
                </c:pt>
                <c:pt idx="7465">
                  <c:v>41077.263888888876</c:v>
                </c:pt>
                <c:pt idx="7466">
                  <c:v>41077.277777777774</c:v>
                </c:pt>
                <c:pt idx="7467">
                  <c:v>41077.291666666577</c:v>
                </c:pt>
                <c:pt idx="7468">
                  <c:v>41077.305555555562</c:v>
                </c:pt>
                <c:pt idx="7469">
                  <c:v>41077.319444444496</c:v>
                </c:pt>
                <c:pt idx="7470">
                  <c:v>41077.333333333336</c:v>
                </c:pt>
                <c:pt idx="7471">
                  <c:v>41077.347222222219</c:v>
                </c:pt>
                <c:pt idx="7472">
                  <c:v>41077.361111111066</c:v>
                </c:pt>
                <c:pt idx="7473">
                  <c:v>41077.375</c:v>
                </c:pt>
                <c:pt idx="7474">
                  <c:v>41077.388888888956</c:v>
                </c:pt>
                <c:pt idx="7475">
                  <c:v>41077.402777777781</c:v>
                </c:pt>
                <c:pt idx="7476">
                  <c:v>41077.416666666664</c:v>
                </c:pt>
                <c:pt idx="7477">
                  <c:v>41077.430555555562</c:v>
                </c:pt>
                <c:pt idx="7478">
                  <c:v>41077.444444444496</c:v>
                </c:pt>
                <c:pt idx="7479">
                  <c:v>41077.458333333343</c:v>
                </c:pt>
                <c:pt idx="7480">
                  <c:v>41077.472222222219</c:v>
                </c:pt>
                <c:pt idx="7481">
                  <c:v>41077.486111111109</c:v>
                </c:pt>
                <c:pt idx="7482">
                  <c:v>41077.5</c:v>
                </c:pt>
                <c:pt idx="7483">
                  <c:v>41077.513888888891</c:v>
                </c:pt>
                <c:pt idx="7484">
                  <c:v>41077.527777777774</c:v>
                </c:pt>
                <c:pt idx="7485">
                  <c:v>41077.541666666613</c:v>
                </c:pt>
                <c:pt idx="7486">
                  <c:v>41077.555555555562</c:v>
                </c:pt>
                <c:pt idx="7487">
                  <c:v>41077.569444444445</c:v>
                </c:pt>
                <c:pt idx="7488">
                  <c:v>41077.583333333336</c:v>
                </c:pt>
                <c:pt idx="7489">
                  <c:v>41077.597222222204</c:v>
                </c:pt>
                <c:pt idx="7490">
                  <c:v>41077.611111111066</c:v>
                </c:pt>
                <c:pt idx="7491">
                  <c:v>41077.624999999993</c:v>
                </c:pt>
                <c:pt idx="7492">
                  <c:v>41077.638888888891</c:v>
                </c:pt>
                <c:pt idx="7493">
                  <c:v>41077.652777777781</c:v>
                </c:pt>
                <c:pt idx="7494">
                  <c:v>41077.666666666613</c:v>
                </c:pt>
                <c:pt idx="7495">
                  <c:v>41077.680555555562</c:v>
                </c:pt>
                <c:pt idx="7496">
                  <c:v>41077.694444444445</c:v>
                </c:pt>
                <c:pt idx="7497">
                  <c:v>41077.708333333336</c:v>
                </c:pt>
                <c:pt idx="7498">
                  <c:v>41077.722222222204</c:v>
                </c:pt>
                <c:pt idx="7499">
                  <c:v>41077.736111111066</c:v>
                </c:pt>
                <c:pt idx="7500">
                  <c:v>41077.75</c:v>
                </c:pt>
                <c:pt idx="7501">
                  <c:v>41077.763888888876</c:v>
                </c:pt>
                <c:pt idx="7502">
                  <c:v>41077.777777777774</c:v>
                </c:pt>
                <c:pt idx="7503">
                  <c:v>41077.791666666577</c:v>
                </c:pt>
                <c:pt idx="7504">
                  <c:v>41077.805555555562</c:v>
                </c:pt>
                <c:pt idx="7505">
                  <c:v>41077.819444444496</c:v>
                </c:pt>
                <c:pt idx="7506">
                  <c:v>41077.833333333336</c:v>
                </c:pt>
                <c:pt idx="7507">
                  <c:v>41077.847222222219</c:v>
                </c:pt>
                <c:pt idx="7508">
                  <c:v>41077.861111111066</c:v>
                </c:pt>
                <c:pt idx="7509">
                  <c:v>41077.875</c:v>
                </c:pt>
                <c:pt idx="7510">
                  <c:v>41077.888888888956</c:v>
                </c:pt>
                <c:pt idx="7511">
                  <c:v>41077.902777777781</c:v>
                </c:pt>
                <c:pt idx="7512">
                  <c:v>41077.916666666664</c:v>
                </c:pt>
                <c:pt idx="7513">
                  <c:v>41077.930555555562</c:v>
                </c:pt>
                <c:pt idx="7514">
                  <c:v>41077.944444444496</c:v>
                </c:pt>
                <c:pt idx="7515">
                  <c:v>41077.958333333343</c:v>
                </c:pt>
                <c:pt idx="7516">
                  <c:v>41077.972222222219</c:v>
                </c:pt>
                <c:pt idx="7517">
                  <c:v>41077.986111111109</c:v>
                </c:pt>
                <c:pt idx="7518">
                  <c:v>41078</c:v>
                </c:pt>
                <c:pt idx="7519">
                  <c:v>41078.013888888891</c:v>
                </c:pt>
                <c:pt idx="7520">
                  <c:v>41078.027777777774</c:v>
                </c:pt>
                <c:pt idx="7521">
                  <c:v>41078.041666666613</c:v>
                </c:pt>
                <c:pt idx="7522">
                  <c:v>41078.055555555562</c:v>
                </c:pt>
                <c:pt idx="7523">
                  <c:v>41078.069444444445</c:v>
                </c:pt>
                <c:pt idx="7524">
                  <c:v>41078.083333333336</c:v>
                </c:pt>
                <c:pt idx="7525">
                  <c:v>41078.097222222204</c:v>
                </c:pt>
                <c:pt idx="7526">
                  <c:v>41078.111111111066</c:v>
                </c:pt>
                <c:pt idx="7527">
                  <c:v>41078.124999999993</c:v>
                </c:pt>
                <c:pt idx="7528">
                  <c:v>41078.138888888891</c:v>
                </c:pt>
                <c:pt idx="7529">
                  <c:v>41078.152777777781</c:v>
                </c:pt>
                <c:pt idx="7530">
                  <c:v>41078.166666666613</c:v>
                </c:pt>
                <c:pt idx="7531">
                  <c:v>41078.180555555562</c:v>
                </c:pt>
                <c:pt idx="7532">
                  <c:v>41078.194444444445</c:v>
                </c:pt>
                <c:pt idx="7533">
                  <c:v>41078.208333333336</c:v>
                </c:pt>
                <c:pt idx="7534">
                  <c:v>41078.222222222204</c:v>
                </c:pt>
                <c:pt idx="7535">
                  <c:v>41078.236111111066</c:v>
                </c:pt>
                <c:pt idx="7536">
                  <c:v>41078.25</c:v>
                </c:pt>
                <c:pt idx="7537">
                  <c:v>41078.263888888876</c:v>
                </c:pt>
                <c:pt idx="7538">
                  <c:v>41078.277777777774</c:v>
                </c:pt>
                <c:pt idx="7539">
                  <c:v>41078.291666666577</c:v>
                </c:pt>
                <c:pt idx="7540">
                  <c:v>41078.305555555562</c:v>
                </c:pt>
                <c:pt idx="7541">
                  <c:v>41078.319444444496</c:v>
                </c:pt>
                <c:pt idx="7542">
                  <c:v>41078.333333333336</c:v>
                </c:pt>
                <c:pt idx="7543">
                  <c:v>41078.347222222219</c:v>
                </c:pt>
                <c:pt idx="7544">
                  <c:v>41078.361111111066</c:v>
                </c:pt>
                <c:pt idx="7545">
                  <c:v>41078.375</c:v>
                </c:pt>
                <c:pt idx="7546">
                  <c:v>41078.388888888956</c:v>
                </c:pt>
                <c:pt idx="7547">
                  <c:v>41078.402777777781</c:v>
                </c:pt>
                <c:pt idx="7548">
                  <c:v>41078.416666666664</c:v>
                </c:pt>
                <c:pt idx="7549">
                  <c:v>41078.430555555562</c:v>
                </c:pt>
                <c:pt idx="7550">
                  <c:v>41078.444444444496</c:v>
                </c:pt>
                <c:pt idx="7551">
                  <c:v>41078.458333333343</c:v>
                </c:pt>
                <c:pt idx="7552">
                  <c:v>41078.472222222219</c:v>
                </c:pt>
                <c:pt idx="7553">
                  <c:v>41078.486111111109</c:v>
                </c:pt>
                <c:pt idx="7554">
                  <c:v>41078.5</c:v>
                </c:pt>
                <c:pt idx="7555">
                  <c:v>41078.513888888891</c:v>
                </c:pt>
                <c:pt idx="7556">
                  <c:v>41078.527777777774</c:v>
                </c:pt>
                <c:pt idx="7557">
                  <c:v>41078.541666666613</c:v>
                </c:pt>
                <c:pt idx="7558">
                  <c:v>41078.555555555562</c:v>
                </c:pt>
                <c:pt idx="7559">
                  <c:v>41078.569444444445</c:v>
                </c:pt>
                <c:pt idx="7560">
                  <c:v>41078.583333333336</c:v>
                </c:pt>
                <c:pt idx="7561">
                  <c:v>41078.597222222204</c:v>
                </c:pt>
                <c:pt idx="7562">
                  <c:v>41078.611111111066</c:v>
                </c:pt>
                <c:pt idx="7563">
                  <c:v>41078.624999999993</c:v>
                </c:pt>
                <c:pt idx="7564">
                  <c:v>41078.638888888891</c:v>
                </c:pt>
                <c:pt idx="7565">
                  <c:v>41078.652777777781</c:v>
                </c:pt>
                <c:pt idx="7566">
                  <c:v>41078.666666666613</c:v>
                </c:pt>
                <c:pt idx="7567">
                  <c:v>41078.680555555562</c:v>
                </c:pt>
                <c:pt idx="7568">
                  <c:v>41078.694444444445</c:v>
                </c:pt>
                <c:pt idx="7569">
                  <c:v>41078.708333333336</c:v>
                </c:pt>
                <c:pt idx="7570">
                  <c:v>41078.722222222204</c:v>
                </c:pt>
                <c:pt idx="7571">
                  <c:v>41078.736111111066</c:v>
                </c:pt>
                <c:pt idx="7572">
                  <c:v>41078.75</c:v>
                </c:pt>
                <c:pt idx="7573">
                  <c:v>41078.763888888876</c:v>
                </c:pt>
                <c:pt idx="7574">
                  <c:v>41078.777777777774</c:v>
                </c:pt>
                <c:pt idx="7575">
                  <c:v>41078.791666666577</c:v>
                </c:pt>
                <c:pt idx="7576">
                  <c:v>41078.805555555562</c:v>
                </c:pt>
                <c:pt idx="7577">
                  <c:v>41078.819444444496</c:v>
                </c:pt>
                <c:pt idx="7578">
                  <c:v>41078.833333333336</c:v>
                </c:pt>
                <c:pt idx="7579">
                  <c:v>41078.847222222219</c:v>
                </c:pt>
                <c:pt idx="7580">
                  <c:v>41078.861111111066</c:v>
                </c:pt>
                <c:pt idx="7581">
                  <c:v>41078.875</c:v>
                </c:pt>
                <c:pt idx="7582">
                  <c:v>41078.888888888956</c:v>
                </c:pt>
                <c:pt idx="7583">
                  <c:v>41078.902777777781</c:v>
                </c:pt>
                <c:pt idx="7584">
                  <c:v>41078.916666666664</c:v>
                </c:pt>
                <c:pt idx="7585">
                  <c:v>41078.930555555562</c:v>
                </c:pt>
                <c:pt idx="7586">
                  <c:v>41078.944444444496</c:v>
                </c:pt>
                <c:pt idx="7587">
                  <c:v>41078.958333333343</c:v>
                </c:pt>
                <c:pt idx="7588">
                  <c:v>41078.972222222219</c:v>
                </c:pt>
                <c:pt idx="7589">
                  <c:v>41078.986111111109</c:v>
                </c:pt>
                <c:pt idx="7590">
                  <c:v>41079</c:v>
                </c:pt>
                <c:pt idx="7591">
                  <c:v>41079.013888888891</c:v>
                </c:pt>
                <c:pt idx="7592">
                  <c:v>41079.027777777774</c:v>
                </c:pt>
                <c:pt idx="7593">
                  <c:v>41079.041666666613</c:v>
                </c:pt>
                <c:pt idx="7594">
                  <c:v>41079.055555555562</c:v>
                </c:pt>
                <c:pt idx="7595">
                  <c:v>41079.069444444445</c:v>
                </c:pt>
                <c:pt idx="7596">
                  <c:v>41079.083333333336</c:v>
                </c:pt>
                <c:pt idx="7597">
                  <c:v>41079.097222222204</c:v>
                </c:pt>
                <c:pt idx="7598">
                  <c:v>41079.111111111066</c:v>
                </c:pt>
                <c:pt idx="7599">
                  <c:v>41079.124999999993</c:v>
                </c:pt>
                <c:pt idx="7600">
                  <c:v>41079.138888888891</c:v>
                </c:pt>
                <c:pt idx="7601">
                  <c:v>41079.152777777781</c:v>
                </c:pt>
                <c:pt idx="7602">
                  <c:v>41079.166666666613</c:v>
                </c:pt>
                <c:pt idx="7603">
                  <c:v>41079.180555555562</c:v>
                </c:pt>
                <c:pt idx="7604">
                  <c:v>41079.194444444445</c:v>
                </c:pt>
                <c:pt idx="7605">
                  <c:v>41079.208333333336</c:v>
                </c:pt>
                <c:pt idx="7606">
                  <c:v>41079.222222222204</c:v>
                </c:pt>
                <c:pt idx="7607">
                  <c:v>41079.236111111066</c:v>
                </c:pt>
                <c:pt idx="7608">
                  <c:v>41079.25</c:v>
                </c:pt>
                <c:pt idx="7609">
                  <c:v>41079.263888888876</c:v>
                </c:pt>
                <c:pt idx="7610">
                  <c:v>41079.277777777774</c:v>
                </c:pt>
                <c:pt idx="7611">
                  <c:v>41079.291666666577</c:v>
                </c:pt>
                <c:pt idx="7612">
                  <c:v>41079.305555555562</c:v>
                </c:pt>
                <c:pt idx="7613">
                  <c:v>41079.319444444496</c:v>
                </c:pt>
                <c:pt idx="7614">
                  <c:v>41079.333333333336</c:v>
                </c:pt>
                <c:pt idx="7615">
                  <c:v>41079.347222222219</c:v>
                </c:pt>
                <c:pt idx="7616">
                  <c:v>41079.361111111066</c:v>
                </c:pt>
                <c:pt idx="7617">
                  <c:v>41079.375</c:v>
                </c:pt>
                <c:pt idx="7618">
                  <c:v>41079.388888888956</c:v>
                </c:pt>
                <c:pt idx="7619">
                  <c:v>41079.402777777781</c:v>
                </c:pt>
                <c:pt idx="7620">
                  <c:v>41079.416666666664</c:v>
                </c:pt>
                <c:pt idx="7621">
                  <c:v>41079.430555555562</c:v>
                </c:pt>
                <c:pt idx="7622">
                  <c:v>41079.444444444496</c:v>
                </c:pt>
                <c:pt idx="7623">
                  <c:v>41079.458333333343</c:v>
                </c:pt>
                <c:pt idx="7624">
                  <c:v>41079.472222222219</c:v>
                </c:pt>
                <c:pt idx="7625">
                  <c:v>41079.486111111109</c:v>
                </c:pt>
                <c:pt idx="7626">
                  <c:v>41079.5</c:v>
                </c:pt>
                <c:pt idx="7627">
                  <c:v>41079.513888888891</c:v>
                </c:pt>
                <c:pt idx="7628">
                  <c:v>41079.527777777774</c:v>
                </c:pt>
                <c:pt idx="7629">
                  <c:v>41079.541666666613</c:v>
                </c:pt>
                <c:pt idx="7630">
                  <c:v>41079.555555555562</c:v>
                </c:pt>
                <c:pt idx="7631">
                  <c:v>41079.569444444445</c:v>
                </c:pt>
                <c:pt idx="7632">
                  <c:v>41079.583333333336</c:v>
                </c:pt>
                <c:pt idx="7633">
                  <c:v>41079.597222222204</c:v>
                </c:pt>
                <c:pt idx="7634">
                  <c:v>41079.611111111066</c:v>
                </c:pt>
                <c:pt idx="7635">
                  <c:v>41079.624999999993</c:v>
                </c:pt>
                <c:pt idx="7636">
                  <c:v>41079.638888888891</c:v>
                </c:pt>
                <c:pt idx="7637">
                  <c:v>41079.652777777781</c:v>
                </c:pt>
                <c:pt idx="7638">
                  <c:v>41079.666666666613</c:v>
                </c:pt>
                <c:pt idx="7639">
                  <c:v>41079.680555555562</c:v>
                </c:pt>
                <c:pt idx="7640">
                  <c:v>41079.694444444445</c:v>
                </c:pt>
                <c:pt idx="7641">
                  <c:v>41079.708333333336</c:v>
                </c:pt>
                <c:pt idx="7642">
                  <c:v>41079.722222222204</c:v>
                </c:pt>
                <c:pt idx="7643">
                  <c:v>41079.736111111066</c:v>
                </c:pt>
                <c:pt idx="7644">
                  <c:v>41079.75</c:v>
                </c:pt>
                <c:pt idx="7645">
                  <c:v>41079.763888888876</c:v>
                </c:pt>
                <c:pt idx="7646">
                  <c:v>41079.777777777774</c:v>
                </c:pt>
                <c:pt idx="7647">
                  <c:v>41079.791666666577</c:v>
                </c:pt>
                <c:pt idx="7648">
                  <c:v>41079.805555555562</c:v>
                </c:pt>
                <c:pt idx="7649">
                  <c:v>41079.819444444496</c:v>
                </c:pt>
                <c:pt idx="7650">
                  <c:v>41079.833333333336</c:v>
                </c:pt>
                <c:pt idx="7651">
                  <c:v>41079.847222222219</c:v>
                </c:pt>
                <c:pt idx="7652">
                  <c:v>41079.861111111066</c:v>
                </c:pt>
                <c:pt idx="7653">
                  <c:v>41079.875</c:v>
                </c:pt>
                <c:pt idx="7654">
                  <c:v>41079.888888888956</c:v>
                </c:pt>
                <c:pt idx="7655">
                  <c:v>41079.902777777781</c:v>
                </c:pt>
                <c:pt idx="7656">
                  <c:v>41079.916666666664</c:v>
                </c:pt>
                <c:pt idx="7657">
                  <c:v>41079.930555555562</c:v>
                </c:pt>
                <c:pt idx="7658">
                  <c:v>41079.944444444496</c:v>
                </c:pt>
                <c:pt idx="7659">
                  <c:v>41079.958333333343</c:v>
                </c:pt>
                <c:pt idx="7660">
                  <c:v>41079.972222222219</c:v>
                </c:pt>
                <c:pt idx="7661">
                  <c:v>41079.986111111109</c:v>
                </c:pt>
                <c:pt idx="7662">
                  <c:v>41080</c:v>
                </c:pt>
                <c:pt idx="7663">
                  <c:v>41080.013888888891</c:v>
                </c:pt>
                <c:pt idx="7664">
                  <c:v>41080.027777777774</c:v>
                </c:pt>
                <c:pt idx="7665">
                  <c:v>41080.041666666613</c:v>
                </c:pt>
                <c:pt idx="7666">
                  <c:v>41080.055555555562</c:v>
                </c:pt>
                <c:pt idx="7667">
                  <c:v>41080.069444444445</c:v>
                </c:pt>
                <c:pt idx="7668">
                  <c:v>41080.083333333336</c:v>
                </c:pt>
                <c:pt idx="7669">
                  <c:v>41080.097222222204</c:v>
                </c:pt>
                <c:pt idx="7670">
                  <c:v>41080.111111111066</c:v>
                </c:pt>
                <c:pt idx="7671">
                  <c:v>41080.124999999993</c:v>
                </c:pt>
                <c:pt idx="7672">
                  <c:v>41080.138888888891</c:v>
                </c:pt>
                <c:pt idx="7673">
                  <c:v>41080.152777777781</c:v>
                </c:pt>
                <c:pt idx="7674">
                  <c:v>41080.166666666613</c:v>
                </c:pt>
                <c:pt idx="7675">
                  <c:v>41080.180555555562</c:v>
                </c:pt>
                <c:pt idx="7676">
                  <c:v>41080.194444444445</c:v>
                </c:pt>
                <c:pt idx="7677">
                  <c:v>41080.208333333336</c:v>
                </c:pt>
                <c:pt idx="7678">
                  <c:v>41080.222222222204</c:v>
                </c:pt>
                <c:pt idx="7679">
                  <c:v>41080.236111111066</c:v>
                </c:pt>
                <c:pt idx="7680">
                  <c:v>41080.25</c:v>
                </c:pt>
                <c:pt idx="7681">
                  <c:v>41080.263888888876</c:v>
                </c:pt>
                <c:pt idx="7682">
                  <c:v>41080.277777777774</c:v>
                </c:pt>
                <c:pt idx="7683">
                  <c:v>41080.291666666577</c:v>
                </c:pt>
                <c:pt idx="7684">
                  <c:v>41080.305555555562</c:v>
                </c:pt>
                <c:pt idx="7685">
                  <c:v>41080.319444444496</c:v>
                </c:pt>
                <c:pt idx="7686">
                  <c:v>41080.333333333336</c:v>
                </c:pt>
                <c:pt idx="7687">
                  <c:v>41080.347222222219</c:v>
                </c:pt>
                <c:pt idx="7688">
                  <c:v>41080.361111111066</c:v>
                </c:pt>
                <c:pt idx="7689">
                  <c:v>41080.375</c:v>
                </c:pt>
                <c:pt idx="7690">
                  <c:v>41080.388888888956</c:v>
                </c:pt>
                <c:pt idx="7691">
                  <c:v>41080.402777777781</c:v>
                </c:pt>
                <c:pt idx="7692">
                  <c:v>41080.416666666664</c:v>
                </c:pt>
                <c:pt idx="7693">
                  <c:v>41080.430555555562</c:v>
                </c:pt>
                <c:pt idx="7694">
                  <c:v>41080.444444444496</c:v>
                </c:pt>
                <c:pt idx="7695">
                  <c:v>41080.458333333343</c:v>
                </c:pt>
                <c:pt idx="7696">
                  <c:v>41080.472222222219</c:v>
                </c:pt>
                <c:pt idx="7697">
                  <c:v>41080.486111111109</c:v>
                </c:pt>
                <c:pt idx="7698">
                  <c:v>41080.5</c:v>
                </c:pt>
                <c:pt idx="7699">
                  <c:v>41080.513888888891</c:v>
                </c:pt>
                <c:pt idx="7700">
                  <c:v>41080.527777777774</c:v>
                </c:pt>
                <c:pt idx="7701">
                  <c:v>41080.541666666613</c:v>
                </c:pt>
                <c:pt idx="7702">
                  <c:v>41080.555555555562</c:v>
                </c:pt>
                <c:pt idx="7703">
                  <c:v>41080.569444444445</c:v>
                </c:pt>
                <c:pt idx="7704">
                  <c:v>41080.583333333336</c:v>
                </c:pt>
                <c:pt idx="7705">
                  <c:v>41080.597222222204</c:v>
                </c:pt>
                <c:pt idx="7706">
                  <c:v>41080.611111111066</c:v>
                </c:pt>
                <c:pt idx="7707">
                  <c:v>41080.624999999993</c:v>
                </c:pt>
                <c:pt idx="7708">
                  <c:v>41080.638888888891</c:v>
                </c:pt>
                <c:pt idx="7709">
                  <c:v>41080.652777777781</c:v>
                </c:pt>
                <c:pt idx="7710">
                  <c:v>41080.666666666613</c:v>
                </c:pt>
                <c:pt idx="7711">
                  <c:v>41080.680555555562</c:v>
                </c:pt>
                <c:pt idx="7712">
                  <c:v>41080.694444444445</c:v>
                </c:pt>
                <c:pt idx="7713">
                  <c:v>41080.708333333336</c:v>
                </c:pt>
                <c:pt idx="7714">
                  <c:v>41080.722222222204</c:v>
                </c:pt>
                <c:pt idx="7715">
                  <c:v>41080.736111111066</c:v>
                </c:pt>
                <c:pt idx="7716">
                  <c:v>41080.75</c:v>
                </c:pt>
                <c:pt idx="7717">
                  <c:v>41080.763888888876</c:v>
                </c:pt>
                <c:pt idx="7718">
                  <c:v>41080.777777777774</c:v>
                </c:pt>
                <c:pt idx="7719">
                  <c:v>41080.791666666577</c:v>
                </c:pt>
                <c:pt idx="7720">
                  <c:v>41080.805555555562</c:v>
                </c:pt>
                <c:pt idx="7721">
                  <c:v>41080.819444444496</c:v>
                </c:pt>
                <c:pt idx="7722">
                  <c:v>41080.833333333336</c:v>
                </c:pt>
                <c:pt idx="7723">
                  <c:v>41080.847222222219</c:v>
                </c:pt>
                <c:pt idx="7724">
                  <c:v>41080.861111111066</c:v>
                </c:pt>
                <c:pt idx="7725">
                  <c:v>41080.875</c:v>
                </c:pt>
                <c:pt idx="7726">
                  <c:v>41080.888888888956</c:v>
                </c:pt>
                <c:pt idx="7727">
                  <c:v>41080.902777777781</c:v>
                </c:pt>
                <c:pt idx="7728">
                  <c:v>41080.916666666664</c:v>
                </c:pt>
                <c:pt idx="7729">
                  <c:v>41080.930555555562</c:v>
                </c:pt>
                <c:pt idx="7730">
                  <c:v>41080.944444444496</c:v>
                </c:pt>
                <c:pt idx="7731">
                  <c:v>41080.958333333343</c:v>
                </c:pt>
                <c:pt idx="7732">
                  <c:v>41080.972222222219</c:v>
                </c:pt>
                <c:pt idx="7733">
                  <c:v>41080.986111111109</c:v>
                </c:pt>
                <c:pt idx="7734">
                  <c:v>41081</c:v>
                </c:pt>
                <c:pt idx="7735">
                  <c:v>41081.013888888891</c:v>
                </c:pt>
                <c:pt idx="7736">
                  <c:v>41081.027777777774</c:v>
                </c:pt>
                <c:pt idx="7737">
                  <c:v>41081.041666666613</c:v>
                </c:pt>
                <c:pt idx="7738">
                  <c:v>41081.055555555562</c:v>
                </c:pt>
                <c:pt idx="7739">
                  <c:v>41081.069444444445</c:v>
                </c:pt>
                <c:pt idx="7740">
                  <c:v>41081.083333333336</c:v>
                </c:pt>
                <c:pt idx="7741">
                  <c:v>41081.097222222204</c:v>
                </c:pt>
                <c:pt idx="7742">
                  <c:v>41081.111111111066</c:v>
                </c:pt>
                <c:pt idx="7743">
                  <c:v>41081.124999999993</c:v>
                </c:pt>
                <c:pt idx="7744">
                  <c:v>41081.138888888891</c:v>
                </c:pt>
                <c:pt idx="7745">
                  <c:v>41081.152777777781</c:v>
                </c:pt>
                <c:pt idx="7746">
                  <c:v>41081.166666666613</c:v>
                </c:pt>
                <c:pt idx="7747">
                  <c:v>41081.180555555562</c:v>
                </c:pt>
                <c:pt idx="7748">
                  <c:v>41081.194444444445</c:v>
                </c:pt>
                <c:pt idx="7749">
                  <c:v>41081.208333333336</c:v>
                </c:pt>
                <c:pt idx="7750">
                  <c:v>41081.222222222204</c:v>
                </c:pt>
                <c:pt idx="7751">
                  <c:v>41081.236111111066</c:v>
                </c:pt>
                <c:pt idx="7752">
                  <c:v>41081.25</c:v>
                </c:pt>
                <c:pt idx="7753">
                  <c:v>41081.263888888876</c:v>
                </c:pt>
                <c:pt idx="7754">
                  <c:v>41081.277777777774</c:v>
                </c:pt>
                <c:pt idx="7755">
                  <c:v>41081.291666666577</c:v>
                </c:pt>
                <c:pt idx="7756">
                  <c:v>41081.305555555562</c:v>
                </c:pt>
                <c:pt idx="7757">
                  <c:v>41081.319444444496</c:v>
                </c:pt>
                <c:pt idx="7758">
                  <c:v>41081.333333333336</c:v>
                </c:pt>
                <c:pt idx="7759">
                  <c:v>41081.347222222219</c:v>
                </c:pt>
                <c:pt idx="7760">
                  <c:v>41081.361111111066</c:v>
                </c:pt>
                <c:pt idx="7761">
                  <c:v>41081.375</c:v>
                </c:pt>
                <c:pt idx="7762">
                  <c:v>41081.388888888956</c:v>
                </c:pt>
                <c:pt idx="7763">
                  <c:v>41081.402777777781</c:v>
                </c:pt>
                <c:pt idx="7764">
                  <c:v>41081.416666666664</c:v>
                </c:pt>
                <c:pt idx="7765">
                  <c:v>41081.430555555562</c:v>
                </c:pt>
                <c:pt idx="7766">
                  <c:v>41081.444444444496</c:v>
                </c:pt>
                <c:pt idx="7767">
                  <c:v>41081.458333333343</c:v>
                </c:pt>
                <c:pt idx="7768">
                  <c:v>41081.472222222219</c:v>
                </c:pt>
                <c:pt idx="7769">
                  <c:v>41081.486111111109</c:v>
                </c:pt>
                <c:pt idx="7770">
                  <c:v>41081.5</c:v>
                </c:pt>
                <c:pt idx="7771">
                  <c:v>41081.513888888891</c:v>
                </c:pt>
                <c:pt idx="7772">
                  <c:v>41081.527777777774</c:v>
                </c:pt>
                <c:pt idx="7773">
                  <c:v>41081.541666666613</c:v>
                </c:pt>
                <c:pt idx="7774">
                  <c:v>41081.555555555562</c:v>
                </c:pt>
                <c:pt idx="7775">
                  <c:v>41081.569444444445</c:v>
                </c:pt>
                <c:pt idx="7776">
                  <c:v>41081.583333333336</c:v>
                </c:pt>
                <c:pt idx="7777">
                  <c:v>41081.597222222204</c:v>
                </c:pt>
                <c:pt idx="7778">
                  <c:v>41081.611111111066</c:v>
                </c:pt>
                <c:pt idx="7779">
                  <c:v>41081.624999999993</c:v>
                </c:pt>
                <c:pt idx="7780">
                  <c:v>41081.638888888891</c:v>
                </c:pt>
                <c:pt idx="7781">
                  <c:v>41081.652777777781</c:v>
                </c:pt>
                <c:pt idx="7782">
                  <c:v>41081.666666666613</c:v>
                </c:pt>
                <c:pt idx="7783">
                  <c:v>41081.680555555562</c:v>
                </c:pt>
                <c:pt idx="7784">
                  <c:v>41081.694444444445</c:v>
                </c:pt>
                <c:pt idx="7785">
                  <c:v>41081.708333333336</c:v>
                </c:pt>
                <c:pt idx="7786">
                  <c:v>41081.722222222204</c:v>
                </c:pt>
                <c:pt idx="7787">
                  <c:v>41081.736111111066</c:v>
                </c:pt>
                <c:pt idx="7788">
                  <c:v>41081.75</c:v>
                </c:pt>
                <c:pt idx="7789">
                  <c:v>41081.763888888876</c:v>
                </c:pt>
                <c:pt idx="7790">
                  <c:v>41081.777777777774</c:v>
                </c:pt>
                <c:pt idx="7791">
                  <c:v>41081.791666666577</c:v>
                </c:pt>
                <c:pt idx="7792">
                  <c:v>41081.805555555562</c:v>
                </c:pt>
                <c:pt idx="7793">
                  <c:v>41081.819444444496</c:v>
                </c:pt>
                <c:pt idx="7794">
                  <c:v>41081.833333333336</c:v>
                </c:pt>
                <c:pt idx="7795">
                  <c:v>41081.847222222219</c:v>
                </c:pt>
                <c:pt idx="7796">
                  <c:v>41081.861111111066</c:v>
                </c:pt>
                <c:pt idx="7797">
                  <c:v>41081.875</c:v>
                </c:pt>
                <c:pt idx="7798">
                  <c:v>41081.888888888956</c:v>
                </c:pt>
                <c:pt idx="7799">
                  <c:v>41081.902777777781</c:v>
                </c:pt>
                <c:pt idx="7800">
                  <c:v>41081.916666666664</c:v>
                </c:pt>
                <c:pt idx="7801">
                  <c:v>41081.930555555562</c:v>
                </c:pt>
                <c:pt idx="7802">
                  <c:v>41081.944444444496</c:v>
                </c:pt>
                <c:pt idx="7803">
                  <c:v>41081.958333333343</c:v>
                </c:pt>
                <c:pt idx="7804">
                  <c:v>41081.972222222219</c:v>
                </c:pt>
                <c:pt idx="7805">
                  <c:v>41081.986111111109</c:v>
                </c:pt>
                <c:pt idx="7806">
                  <c:v>41082</c:v>
                </c:pt>
                <c:pt idx="7807">
                  <c:v>41082.013888888891</c:v>
                </c:pt>
                <c:pt idx="7808">
                  <c:v>41082.027777777774</c:v>
                </c:pt>
                <c:pt idx="7809">
                  <c:v>41082.041666666613</c:v>
                </c:pt>
                <c:pt idx="7810">
                  <c:v>41082.055555555562</c:v>
                </c:pt>
                <c:pt idx="7811">
                  <c:v>41082.069444444445</c:v>
                </c:pt>
                <c:pt idx="7812">
                  <c:v>41082.083333333336</c:v>
                </c:pt>
                <c:pt idx="7813">
                  <c:v>41082.097222222204</c:v>
                </c:pt>
                <c:pt idx="7814">
                  <c:v>41082.111111111066</c:v>
                </c:pt>
                <c:pt idx="7815">
                  <c:v>41082.124999999993</c:v>
                </c:pt>
                <c:pt idx="7816">
                  <c:v>41082.138888888891</c:v>
                </c:pt>
                <c:pt idx="7817">
                  <c:v>41082.152777777781</c:v>
                </c:pt>
                <c:pt idx="7818">
                  <c:v>41082.166666666613</c:v>
                </c:pt>
                <c:pt idx="7819">
                  <c:v>41082.180555555562</c:v>
                </c:pt>
                <c:pt idx="7820">
                  <c:v>41082.194444444445</c:v>
                </c:pt>
                <c:pt idx="7821">
                  <c:v>41082.208333333336</c:v>
                </c:pt>
                <c:pt idx="7822">
                  <c:v>41082.222222222204</c:v>
                </c:pt>
                <c:pt idx="7823">
                  <c:v>41082.236111111066</c:v>
                </c:pt>
                <c:pt idx="7824">
                  <c:v>41082.25</c:v>
                </c:pt>
                <c:pt idx="7825">
                  <c:v>41082.263888888876</c:v>
                </c:pt>
                <c:pt idx="7826">
                  <c:v>41082.277777777774</c:v>
                </c:pt>
                <c:pt idx="7827">
                  <c:v>41082.291666666577</c:v>
                </c:pt>
                <c:pt idx="7828">
                  <c:v>41082.305555555562</c:v>
                </c:pt>
                <c:pt idx="7829">
                  <c:v>41082.319444444496</c:v>
                </c:pt>
                <c:pt idx="7830">
                  <c:v>41082.333333333336</c:v>
                </c:pt>
                <c:pt idx="7831">
                  <c:v>41082.347222222219</c:v>
                </c:pt>
                <c:pt idx="7832">
                  <c:v>41082.361111111066</c:v>
                </c:pt>
                <c:pt idx="7833">
                  <c:v>41082.375</c:v>
                </c:pt>
                <c:pt idx="7834">
                  <c:v>41082.388888888956</c:v>
                </c:pt>
                <c:pt idx="7835">
                  <c:v>41082.402777777781</c:v>
                </c:pt>
                <c:pt idx="7836">
                  <c:v>41082.416666666664</c:v>
                </c:pt>
                <c:pt idx="7837">
                  <c:v>41082.430555555562</c:v>
                </c:pt>
                <c:pt idx="7838">
                  <c:v>41082.444444444496</c:v>
                </c:pt>
                <c:pt idx="7839">
                  <c:v>41082.458333333343</c:v>
                </c:pt>
                <c:pt idx="7840">
                  <c:v>41082.472222222219</c:v>
                </c:pt>
                <c:pt idx="7841">
                  <c:v>41082.486111111109</c:v>
                </c:pt>
                <c:pt idx="7842">
                  <c:v>41082.5</c:v>
                </c:pt>
                <c:pt idx="7843">
                  <c:v>41082.513888888891</c:v>
                </c:pt>
                <c:pt idx="7844">
                  <c:v>41082.527777777774</c:v>
                </c:pt>
                <c:pt idx="7845">
                  <c:v>41082.541666666613</c:v>
                </c:pt>
                <c:pt idx="7846">
                  <c:v>41082.555555555562</c:v>
                </c:pt>
                <c:pt idx="7847">
                  <c:v>41082.569444444445</c:v>
                </c:pt>
                <c:pt idx="7848">
                  <c:v>41082.583333333336</c:v>
                </c:pt>
                <c:pt idx="7849">
                  <c:v>41082.597222222204</c:v>
                </c:pt>
                <c:pt idx="7850">
                  <c:v>41082.611111111066</c:v>
                </c:pt>
                <c:pt idx="7851">
                  <c:v>41082.624999999993</c:v>
                </c:pt>
                <c:pt idx="7852">
                  <c:v>41082.638888888891</c:v>
                </c:pt>
                <c:pt idx="7853">
                  <c:v>41082.652777777781</c:v>
                </c:pt>
                <c:pt idx="7854">
                  <c:v>41082.666666666613</c:v>
                </c:pt>
                <c:pt idx="7855">
                  <c:v>41082.680555555562</c:v>
                </c:pt>
                <c:pt idx="7856">
                  <c:v>41082.694444444445</c:v>
                </c:pt>
                <c:pt idx="7857">
                  <c:v>41082.708333333336</c:v>
                </c:pt>
                <c:pt idx="7858">
                  <c:v>41082.722222222204</c:v>
                </c:pt>
                <c:pt idx="7859">
                  <c:v>41082.736111111066</c:v>
                </c:pt>
                <c:pt idx="7860">
                  <c:v>41082.75</c:v>
                </c:pt>
                <c:pt idx="7861">
                  <c:v>41082.763888888876</c:v>
                </c:pt>
                <c:pt idx="7862">
                  <c:v>41082.777777777774</c:v>
                </c:pt>
                <c:pt idx="7863">
                  <c:v>41082.791666666577</c:v>
                </c:pt>
                <c:pt idx="7864">
                  <c:v>41082.805555555562</c:v>
                </c:pt>
                <c:pt idx="7865">
                  <c:v>41082.819444444496</c:v>
                </c:pt>
                <c:pt idx="7866">
                  <c:v>41082.833333333336</c:v>
                </c:pt>
                <c:pt idx="7867">
                  <c:v>41082.847222222219</c:v>
                </c:pt>
                <c:pt idx="7868">
                  <c:v>41082.861111111066</c:v>
                </c:pt>
                <c:pt idx="7869">
                  <c:v>41082.875</c:v>
                </c:pt>
                <c:pt idx="7870">
                  <c:v>41082.888888888956</c:v>
                </c:pt>
                <c:pt idx="7871">
                  <c:v>41082.902777777781</c:v>
                </c:pt>
                <c:pt idx="7872">
                  <c:v>41082.916666666664</c:v>
                </c:pt>
                <c:pt idx="7873">
                  <c:v>41082.930555555562</c:v>
                </c:pt>
                <c:pt idx="7874">
                  <c:v>41082.944444444496</c:v>
                </c:pt>
                <c:pt idx="7875">
                  <c:v>41082.958333333343</c:v>
                </c:pt>
                <c:pt idx="7876">
                  <c:v>41082.972222222219</c:v>
                </c:pt>
                <c:pt idx="7877">
                  <c:v>41082.986111111109</c:v>
                </c:pt>
                <c:pt idx="7878">
                  <c:v>41083</c:v>
                </c:pt>
                <c:pt idx="7879">
                  <c:v>41083.013888888891</c:v>
                </c:pt>
                <c:pt idx="7880">
                  <c:v>41083.027777777774</c:v>
                </c:pt>
                <c:pt idx="7881">
                  <c:v>41083.041666666613</c:v>
                </c:pt>
                <c:pt idx="7882">
                  <c:v>41083.055555555562</c:v>
                </c:pt>
                <c:pt idx="7883">
                  <c:v>41083.069444444445</c:v>
                </c:pt>
                <c:pt idx="7884">
                  <c:v>41083.083333333336</c:v>
                </c:pt>
                <c:pt idx="7885">
                  <c:v>41083.097222222204</c:v>
                </c:pt>
                <c:pt idx="7886">
                  <c:v>41083.111111111066</c:v>
                </c:pt>
                <c:pt idx="7887">
                  <c:v>41083.124999999993</c:v>
                </c:pt>
                <c:pt idx="7888">
                  <c:v>41083.138888888891</c:v>
                </c:pt>
                <c:pt idx="7889">
                  <c:v>41083.152777777781</c:v>
                </c:pt>
                <c:pt idx="7890">
                  <c:v>41083.166666666613</c:v>
                </c:pt>
                <c:pt idx="7891">
                  <c:v>41083.180555555562</c:v>
                </c:pt>
                <c:pt idx="7892">
                  <c:v>41083.194444444445</c:v>
                </c:pt>
                <c:pt idx="7893">
                  <c:v>41083.208333333336</c:v>
                </c:pt>
                <c:pt idx="7894">
                  <c:v>41083.222222222204</c:v>
                </c:pt>
                <c:pt idx="7895">
                  <c:v>41083.236111111066</c:v>
                </c:pt>
                <c:pt idx="7896">
                  <c:v>41083.25</c:v>
                </c:pt>
                <c:pt idx="7897">
                  <c:v>41083.263888888876</c:v>
                </c:pt>
                <c:pt idx="7898">
                  <c:v>41083.277777777774</c:v>
                </c:pt>
                <c:pt idx="7899">
                  <c:v>41083.291666666577</c:v>
                </c:pt>
                <c:pt idx="7900">
                  <c:v>41083.305555555562</c:v>
                </c:pt>
                <c:pt idx="7901">
                  <c:v>41083.319444444496</c:v>
                </c:pt>
                <c:pt idx="7902">
                  <c:v>41083.333333333336</c:v>
                </c:pt>
                <c:pt idx="7903">
                  <c:v>41083.347222222219</c:v>
                </c:pt>
                <c:pt idx="7904">
                  <c:v>41083.361111111066</c:v>
                </c:pt>
                <c:pt idx="7905">
                  <c:v>41083.375</c:v>
                </c:pt>
                <c:pt idx="7906">
                  <c:v>41083.388888888956</c:v>
                </c:pt>
                <c:pt idx="7907">
                  <c:v>41083.402777777781</c:v>
                </c:pt>
                <c:pt idx="7908">
                  <c:v>41083.416666666664</c:v>
                </c:pt>
                <c:pt idx="7909">
                  <c:v>41083.430555555562</c:v>
                </c:pt>
                <c:pt idx="7910">
                  <c:v>41083.444444444496</c:v>
                </c:pt>
                <c:pt idx="7911">
                  <c:v>41083.458333333343</c:v>
                </c:pt>
                <c:pt idx="7912">
                  <c:v>41083.472222222219</c:v>
                </c:pt>
                <c:pt idx="7913">
                  <c:v>41083.486111111109</c:v>
                </c:pt>
                <c:pt idx="7914">
                  <c:v>41083.5</c:v>
                </c:pt>
                <c:pt idx="7915">
                  <c:v>41083.513888888891</c:v>
                </c:pt>
                <c:pt idx="7916">
                  <c:v>41083.527777777774</c:v>
                </c:pt>
                <c:pt idx="7917">
                  <c:v>41083.541666666613</c:v>
                </c:pt>
                <c:pt idx="7918">
                  <c:v>41083.555555555562</c:v>
                </c:pt>
                <c:pt idx="7919">
                  <c:v>41083.569444444445</c:v>
                </c:pt>
                <c:pt idx="7920">
                  <c:v>41083.583333333336</c:v>
                </c:pt>
                <c:pt idx="7921">
                  <c:v>41083.597222222204</c:v>
                </c:pt>
                <c:pt idx="7922">
                  <c:v>41083.611111111066</c:v>
                </c:pt>
                <c:pt idx="7923">
                  <c:v>41083.624999999993</c:v>
                </c:pt>
                <c:pt idx="7924">
                  <c:v>41083.638888888891</c:v>
                </c:pt>
                <c:pt idx="7925">
                  <c:v>41083.652777777781</c:v>
                </c:pt>
                <c:pt idx="7926">
                  <c:v>41083.666666666613</c:v>
                </c:pt>
                <c:pt idx="7927">
                  <c:v>41083.680555555562</c:v>
                </c:pt>
                <c:pt idx="7928">
                  <c:v>41083.694444444445</c:v>
                </c:pt>
                <c:pt idx="7929">
                  <c:v>41083.708333333336</c:v>
                </c:pt>
                <c:pt idx="7930">
                  <c:v>41083.722222222204</c:v>
                </c:pt>
                <c:pt idx="7931">
                  <c:v>41083.736111111066</c:v>
                </c:pt>
                <c:pt idx="7932">
                  <c:v>41083.75</c:v>
                </c:pt>
                <c:pt idx="7933">
                  <c:v>41083.763888888876</c:v>
                </c:pt>
                <c:pt idx="7934">
                  <c:v>41083.777777777774</c:v>
                </c:pt>
                <c:pt idx="7935">
                  <c:v>41083.791666666577</c:v>
                </c:pt>
                <c:pt idx="7936">
                  <c:v>41083.805555555562</c:v>
                </c:pt>
                <c:pt idx="7937">
                  <c:v>41083.819444444496</c:v>
                </c:pt>
                <c:pt idx="7938">
                  <c:v>41083.833333333336</c:v>
                </c:pt>
                <c:pt idx="7939">
                  <c:v>41083.847222222219</c:v>
                </c:pt>
                <c:pt idx="7940">
                  <c:v>41083.861111111066</c:v>
                </c:pt>
                <c:pt idx="7941">
                  <c:v>41083.875</c:v>
                </c:pt>
                <c:pt idx="7942">
                  <c:v>41083.888888888956</c:v>
                </c:pt>
                <c:pt idx="7943">
                  <c:v>41083.902777777781</c:v>
                </c:pt>
                <c:pt idx="7944">
                  <c:v>41083.916666666664</c:v>
                </c:pt>
                <c:pt idx="7945">
                  <c:v>41083.930555555562</c:v>
                </c:pt>
                <c:pt idx="7946">
                  <c:v>41083.944444444496</c:v>
                </c:pt>
                <c:pt idx="7947">
                  <c:v>41083.958333333343</c:v>
                </c:pt>
                <c:pt idx="7948">
                  <c:v>41083.972222222219</c:v>
                </c:pt>
                <c:pt idx="7949">
                  <c:v>41083.986111111109</c:v>
                </c:pt>
                <c:pt idx="7950">
                  <c:v>41084</c:v>
                </c:pt>
                <c:pt idx="7951">
                  <c:v>41084.013888888891</c:v>
                </c:pt>
                <c:pt idx="7952">
                  <c:v>41084.027777777774</c:v>
                </c:pt>
                <c:pt idx="7953">
                  <c:v>41084.041666666613</c:v>
                </c:pt>
                <c:pt idx="7954">
                  <c:v>41084.055555555562</c:v>
                </c:pt>
                <c:pt idx="7955">
                  <c:v>41084.069444444445</c:v>
                </c:pt>
                <c:pt idx="7956">
                  <c:v>41084.083333333336</c:v>
                </c:pt>
                <c:pt idx="7957">
                  <c:v>41084.097222222204</c:v>
                </c:pt>
                <c:pt idx="7958">
                  <c:v>41084.111111111066</c:v>
                </c:pt>
                <c:pt idx="7959">
                  <c:v>41084.124999999993</c:v>
                </c:pt>
                <c:pt idx="7960">
                  <c:v>41084.138888888891</c:v>
                </c:pt>
                <c:pt idx="7961">
                  <c:v>41084.152777777781</c:v>
                </c:pt>
                <c:pt idx="7962">
                  <c:v>41084.166666666613</c:v>
                </c:pt>
                <c:pt idx="7963">
                  <c:v>41084.180555555562</c:v>
                </c:pt>
                <c:pt idx="7964">
                  <c:v>41084.194444444445</c:v>
                </c:pt>
                <c:pt idx="7965">
                  <c:v>41084.208333333336</c:v>
                </c:pt>
                <c:pt idx="7966">
                  <c:v>41084.222222222204</c:v>
                </c:pt>
                <c:pt idx="7967">
                  <c:v>41084.236111111066</c:v>
                </c:pt>
                <c:pt idx="7968">
                  <c:v>41084.25</c:v>
                </c:pt>
                <c:pt idx="7969">
                  <c:v>41084.263888888876</c:v>
                </c:pt>
                <c:pt idx="7970">
                  <c:v>41084.277777777774</c:v>
                </c:pt>
                <c:pt idx="7971">
                  <c:v>41084.291666666577</c:v>
                </c:pt>
                <c:pt idx="7972">
                  <c:v>41084.305555555562</c:v>
                </c:pt>
                <c:pt idx="7973">
                  <c:v>41084.319444444496</c:v>
                </c:pt>
                <c:pt idx="7974">
                  <c:v>41084.333333333336</c:v>
                </c:pt>
                <c:pt idx="7975">
                  <c:v>41084.347222222219</c:v>
                </c:pt>
                <c:pt idx="7976">
                  <c:v>41084.361111111066</c:v>
                </c:pt>
                <c:pt idx="7977">
                  <c:v>41084.375</c:v>
                </c:pt>
                <c:pt idx="7978">
                  <c:v>41084.388888888956</c:v>
                </c:pt>
                <c:pt idx="7979">
                  <c:v>41084.402777777781</c:v>
                </c:pt>
                <c:pt idx="7980">
                  <c:v>41084.416666666664</c:v>
                </c:pt>
                <c:pt idx="7981">
                  <c:v>41084.430555555562</c:v>
                </c:pt>
                <c:pt idx="7982">
                  <c:v>41084.444444444496</c:v>
                </c:pt>
                <c:pt idx="7983">
                  <c:v>41084.458333333343</c:v>
                </c:pt>
                <c:pt idx="7984">
                  <c:v>41084.472222222219</c:v>
                </c:pt>
                <c:pt idx="7985">
                  <c:v>41084.486111111109</c:v>
                </c:pt>
                <c:pt idx="7986">
                  <c:v>41084.5</c:v>
                </c:pt>
                <c:pt idx="7987">
                  <c:v>41084.513888888891</c:v>
                </c:pt>
                <c:pt idx="7988">
                  <c:v>41084.527777777774</c:v>
                </c:pt>
                <c:pt idx="7989">
                  <c:v>41084.541666666613</c:v>
                </c:pt>
                <c:pt idx="7990">
                  <c:v>41084.555555555562</c:v>
                </c:pt>
                <c:pt idx="7991">
                  <c:v>41084.569444444445</c:v>
                </c:pt>
                <c:pt idx="7992">
                  <c:v>41084.583333333336</c:v>
                </c:pt>
                <c:pt idx="7993">
                  <c:v>41084.597222222204</c:v>
                </c:pt>
                <c:pt idx="7994">
                  <c:v>41084.611111111066</c:v>
                </c:pt>
                <c:pt idx="7995">
                  <c:v>41084.624999999993</c:v>
                </c:pt>
                <c:pt idx="7996">
                  <c:v>41084.638888888891</c:v>
                </c:pt>
                <c:pt idx="7997">
                  <c:v>41084.652777777781</c:v>
                </c:pt>
                <c:pt idx="7998">
                  <c:v>41084.666666666613</c:v>
                </c:pt>
                <c:pt idx="7999">
                  <c:v>41084.680555555562</c:v>
                </c:pt>
                <c:pt idx="8000">
                  <c:v>41084.694444444445</c:v>
                </c:pt>
                <c:pt idx="8001">
                  <c:v>41084.708333333336</c:v>
                </c:pt>
                <c:pt idx="8002">
                  <c:v>41084.722222222204</c:v>
                </c:pt>
                <c:pt idx="8003">
                  <c:v>41084.736111111066</c:v>
                </c:pt>
                <c:pt idx="8004">
                  <c:v>41084.75</c:v>
                </c:pt>
                <c:pt idx="8005">
                  <c:v>41084.763888888876</c:v>
                </c:pt>
                <c:pt idx="8006">
                  <c:v>41084.777777777774</c:v>
                </c:pt>
                <c:pt idx="8007">
                  <c:v>41084.791666666577</c:v>
                </c:pt>
                <c:pt idx="8008">
                  <c:v>41084.805555555562</c:v>
                </c:pt>
                <c:pt idx="8009">
                  <c:v>41084.819444444496</c:v>
                </c:pt>
                <c:pt idx="8010">
                  <c:v>41084.833333333336</c:v>
                </c:pt>
                <c:pt idx="8011">
                  <c:v>41084.847222222219</c:v>
                </c:pt>
                <c:pt idx="8012">
                  <c:v>41084.861111111066</c:v>
                </c:pt>
                <c:pt idx="8013">
                  <c:v>41084.875</c:v>
                </c:pt>
                <c:pt idx="8014">
                  <c:v>41084.888888888956</c:v>
                </c:pt>
                <c:pt idx="8015">
                  <c:v>41084.902777777781</c:v>
                </c:pt>
                <c:pt idx="8016">
                  <c:v>41084.916666666664</c:v>
                </c:pt>
                <c:pt idx="8017">
                  <c:v>41084.930555555562</c:v>
                </c:pt>
                <c:pt idx="8018">
                  <c:v>41084.944444444496</c:v>
                </c:pt>
                <c:pt idx="8019">
                  <c:v>41084.958333333343</c:v>
                </c:pt>
                <c:pt idx="8020">
                  <c:v>41084.972222222219</c:v>
                </c:pt>
                <c:pt idx="8021">
                  <c:v>41084.986111111109</c:v>
                </c:pt>
                <c:pt idx="8022">
                  <c:v>41085</c:v>
                </c:pt>
                <c:pt idx="8023">
                  <c:v>41085.013888888891</c:v>
                </c:pt>
                <c:pt idx="8024">
                  <c:v>41085.027777777774</c:v>
                </c:pt>
                <c:pt idx="8025">
                  <c:v>41085.041666666613</c:v>
                </c:pt>
                <c:pt idx="8026">
                  <c:v>41085.055555555562</c:v>
                </c:pt>
                <c:pt idx="8027">
                  <c:v>41085.069444444445</c:v>
                </c:pt>
                <c:pt idx="8028">
                  <c:v>41085.083333333336</c:v>
                </c:pt>
                <c:pt idx="8029">
                  <c:v>41085.097222222204</c:v>
                </c:pt>
                <c:pt idx="8030">
                  <c:v>41085.111111111066</c:v>
                </c:pt>
                <c:pt idx="8031">
                  <c:v>41085.124999999993</c:v>
                </c:pt>
                <c:pt idx="8032">
                  <c:v>41085.138888888891</c:v>
                </c:pt>
                <c:pt idx="8033">
                  <c:v>41085.152777777781</c:v>
                </c:pt>
                <c:pt idx="8034">
                  <c:v>41085.166666666613</c:v>
                </c:pt>
                <c:pt idx="8035">
                  <c:v>41085.180555555562</c:v>
                </c:pt>
                <c:pt idx="8036">
                  <c:v>41085.194444444445</c:v>
                </c:pt>
                <c:pt idx="8037">
                  <c:v>41085.208333333336</c:v>
                </c:pt>
                <c:pt idx="8038">
                  <c:v>41085.222222222204</c:v>
                </c:pt>
                <c:pt idx="8039">
                  <c:v>41085.236111111066</c:v>
                </c:pt>
                <c:pt idx="8040">
                  <c:v>41085.25</c:v>
                </c:pt>
                <c:pt idx="8041">
                  <c:v>41085.263888888876</c:v>
                </c:pt>
                <c:pt idx="8042">
                  <c:v>41085.277777777774</c:v>
                </c:pt>
                <c:pt idx="8043">
                  <c:v>41085.291666666577</c:v>
                </c:pt>
                <c:pt idx="8044">
                  <c:v>41085.305555555562</c:v>
                </c:pt>
                <c:pt idx="8045">
                  <c:v>41085.319444444496</c:v>
                </c:pt>
                <c:pt idx="8046">
                  <c:v>41085.333333333336</c:v>
                </c:pt>
                <c:pt idx="8047">
                  <c:v>41085.347222222219</c:v>
                </c:pt>
                <c:pt idx="8048">
                  <c:v>41085.361111111066</c:v>
                </c:pt>
                <c:pt idx="8049">
                  <c:v>41085.375</c:v>
                </c:pt>
                <c:pt idx="8050">
                  <c:v>41085.388888888956</c:v>
                </c:pt>
                <c:pt idx="8051">
                  <c:v>41085.402777777781</c:v>
                </c:pt>
                <c:pt idx="8052">
                  <c:v>41085.416666666664</c:v>
                </c:pt>
                <c:pt idx="8053">
                  <c:v>41085.430555555562</c:v>
                </c:pt>
                <c:pt idx="8054">
                  <c:v>41085.444444444496</c:v>
                </c:pt>
                <c:pt idx="8055">
                  <c:v>41085.458333333343</c:v>
                </c:pt>
                <c:pt idx="8056">
                  <c:v>41085.472222222219</c:v>
                </c:pt>
                <c:pt idx="8057">
                  <c:v>41085.486111111109</c:v>
                </c:pt>
                <c:pt idx="8058">
                  <c:v>41085.5</c:v>
                </c:pt>
                <c:pt idx="8059">
                  <c:v>41085.513888888891</c:v>
                </c:pt>
                <c:pt idx="8060">
                  <c:v>41085.527777777774</c:v>
                </c:pt>
                <c:pt idx="8061">
                  <c:v>41085.541666666613</c:v>
                </c:pt>
                <c:pt idx="8062">
                  <c:v>41085.555555555562</c:v>
                </c:pt>
                <c:pt idx="8063">
                  <c:v>41085.569444444445</c:v>
                </c:pt>
                <c:pt idx="8064">
                  <c:v>41085.583333333336</c:v>
                </c:pt>
                <c:pt idx="8065">
                  <c:v>41085.597222222204</c:v>
                </c:pt>
                <c:pt idx="8066">
                  <c:v>41085.611111111066</c:v>
                </c:pt>
                <c:pt idx="8067">
                  <c:v>41085.624999999993</c:v>
                </c:pt>
                <c:pt idx="8068">
                  <c:v>41085.638888888891</c:v>
                </c:pt>
                <c:pt idx="8069">
                  <c:v>41085.652777777781</c:v>
                </c:pt>
                <c:pt idx="8070">
                  <c:v>41085.666666666613</c:v>
                </c:pt>
                <c:pt idx="8071">
                  <c:v>41085.680555555562</c:v>
                </c:pt>
                <c:pt idx="8072">
                  <c:v>41085.694444444445</c:v>
                </c:pt>
                <c:pt idx="8073">
                  <c:v>41085.708333333336</c:v>
                </c:pt>
                <c:pt idx="8074">
                  <c:v>41085.722222222204</c:v>
                </c:pt>
                <c:pt idx="8075">
                  <c:v>41085.736111111066</c:v>
                </c:pt>
                <c:pt idx="8076">
                  <c:v>41085.75</c:v>
                </c:pt>
                <c:pt idx="8077">
                  <c:v>41085.763888888876</c:v>
                </c:pt>
                <c:pt idx="8078">
                  <c:v>41085.777777777774</c:v>
                </c:pt>
                <c:pt idx="8079">
                  <c:v>41085.791666666577</c:v>
                </c:pt>
                <c:pt idx="8080">
                  <c:v>41085.805555555562</c:v>
                </c:pt>
                <c:pt idx="8081">
                  <c:v>41085.819444444496</c:v>
                </c:pt>
                <c:pt idx="8082">
                  <c:v>41085.833333333336</c:v>
                </c:pt>
                <c:pt idx="8083">
                  <c:v>41085.847222222219</c:v>
                </c:pt>
                <c:pt idx="8084">
                  <c:v>41085.861111111066</c:v>
                </c:pt>
                <c:pt idx="8085">
                  <c:v>41085.875</c:v>
                </c:pt>
                <c:pt idx="8086">
                  <c:v>41085.888888888956</c:v>
                </c:pt>
                <c:pt idx="8087">
                  <c:v>41085.902777777781</c:v>
                </c:pt>
                <c:pt idx="8088">
                  <c:v>41085.916666666664</c:v>
                </c:pt>
                <c:pt idx="8089">
                  <c:v>41085.930555555562</c:v>
                </c:pt>
                <c:pt idx="8090">
                  <c:v>41085.944444444496</c:v>
                </c:pt>
                <c:pt idx="8091">
                  <c:v>41085.958333333343</c:v>
                </c:pt>
                <c:pt idx="8092">
                  <c:v>41085.972222222219</c:v>
                </c:pt>
                <c:pt idx="8093">
                  <c:v>41085.986111111109</c:v>
                </c:pt>
                <c:pt idx="8094">
                  <c:v>41086</c:v>
                </c:pt>
                <c:pt idx="8095">
                  <c:v>41086.013888888891</c:v>
                </c:pt>
                <c:pt idx="8096">
                  <c:v>41086.027777777774</c:v>
                </c:pt>
                <c:pt idx="8097">
                  <c:v>41086.041666666613</c:v>
                </c:pt>
                <c:pt idx="8098">
                  <c:v>41086.055555555562</c:v>
                </c:pt>
                <c:pt idx="8099">
                  <c:v>41086.069444444445</c:v>
                </c:pt>
                <c:pt idx="8100">
                  <c:v>41086.083333333336</c:v>
                </c:pt>
                <c:pt idx="8101">
                  <c:v>41086.097222222204</c:v>
                </c:pt>
                <c:pt idx="8102">
                  <c:v>41086.111111111066</c:v>
                </c:pt>
                <c:pt idx="8103">
                  <c:v>41086.124999999993</c:v>
                </c:pt>
                <c:pt idx="8104">
                  <c:v>41086.138888888891</c:v>
                </c:pt>
                <c:pt idx="8105">
                  <c:v>41086.152777777781</c:v>
                </c:pt>
                <c:pt idx="8106">
                  <c:v>41086.166666666613</c:v>
                </c:pt>
                <c:pt idx="8107">
                  <c:v>41086.180555555562</c:v>
                </c:pt>
                <c:pt idx="8108">
                  <c:v>41086.194444444445</c:v>
                </c:pt>
                <c:pt idx="8109">
                  <c:v>41086.208333333336</c:v>
                </c:pt>
                <c:pt idx="8110">
                  <c:v>41086.222222222204</c:v>
                </c:pt>
                <c:pt idx="8111">
                  <c:v>41086.236111111066</c:v>
                </c:pt>
                <c:pt idx="8112">
                  <c:v>41086.25</c:v>
                </c:pt>
                <c:pt idx="8113">
                  <c:v>41086.263888888876</c:v>
                </c:pt>
                <c:pt idx="8114">
                  <c:v>41086.277777777774</c:v>
                </c:pt>
                <c:pt idx="8115">
                  <c:v>41086.291666666577</c:v>
                </c:pt>
                <c:pt idx="8116">
                  <c:v>41086.305555555562</c:v>
                </c:pt>
                <c:pt idx="8117">
                  <c:v>41086.319444444496</c:v>
                </c:pt>
                <c:pt idx="8118">
                  <c:v>41086.333333333336</c:v>
                </c:pt>
                <c:pt idx="8119">
                  <c:v>41086.347222222219</c:v>
                </c:pt>
                <c:pt idx="8120">
                  <c:v>41086.361111111066</c:v>
                </c:pt>
                <c:pt idx="8121">
                  <c:v>41086.375</c:v>
                </c:pt>
                <c:pt idx="8122">
                  <c:v>41086.388888888956</c:v>
                </c:pt>
                <c:pt idx="8123">
                  <c:v>41086.402777777781</c:v>
                </c:pt>
                <c:pt idx="8124">
                  <c:v>41086.416666666664</c:v>
                </c:pt>
                <c:pt idx="8125">
                  <c:v>41086.430555555562</c:v>
                </c:pt>
                <c:pt idx="8126">
                  <c:v>41086.444444444496</c:v>
                </c:pt>
                <c:pt idx="8127">
                  <c:v>41086.458333333343</c:v>
                </c:pt>
                <c:pt idx="8128">
                  <c:v>41086.472222222219</c:v>
                </c:pt>
                <c:pt idx="8129">
                  <c:v>41086.486111111109</c:v>
                </c:pt>
                <c:pt idx="8130">
                  <c:v>41086.5</c:v>
                </c:pt>
                <c:pt idx="8131">
                  <c:v>41086.513888888891</c:v>
                </c:pt>
                <c:pt idx="8132">
                  <c:v>41086.527777777774</c:v>
                </c:pt>
                <c:pt idx="8133">
                  <c:v>41086.541666666613</c:v>
                </c:pt>
                <c:pt idx="8134">
                  <c:v>41086.555555555562</c:v>
                </c:pt>
                <c:pt idx="8135">
                  <c:v>41086.569444444445</c:v>
                </c:pt>
                <c:pt idx="8136">
                  <c:v>41086.583333333336</c:v>
                </c:pt>
                <c:pt idx="8137">
                  <c:v>41086.597222222204</c:v>
                </c:pt>
                <c:pt idx="8138">
                  <c:v>41086.611111111066</c:v>
                </c:pt>
                <c:pt idx="8139">
                  <c:v>41086.624999999993</c:v>
                </c:pt>
                <c:pt idx="8140">
                  <c:v>41086.638888888891</c:v>
                </c:pt>
                <c:pt idx="8141">
                  <c:v>41086.652777777781</c:v>
                </c:pt>
                <c:pt idx="8142">
                  <c:v>41086.666666666613</c:v>
                </c:pt>
                <c:pt idx="8143">
                  <c:v>41086.680555555562</c:v>
                </c:pt>
                <c:pt idx="8144">
                  <c:v>41086.694444444445</c:v>
                </c:pt>
                <c:pt idx="8145">
                  <c:v>41086.708333333336</c:v>
                </c:pt>
                <c:pt idx="8146">
                  <c:v>41086.722222222204</c:v>
                </c:pt>
                <c:pt idx="8147">
                  <c:v>41086.736111111066</c:v>
                </c:pt>
                <c:pt idx="8148">
                  <c:v>41086.75</c:v>
                </c:pt>
                <c:pt idx="8149">
                  <c:v>41086.763888888876</c:v>
                </c:pt>
                <c:pt idx="8150">
                  <c:v>41086.777777777774</c:v>
                </c:pt>
                <c:pt idx="8151">
                  <c:v>41086.791666666577</c:v>
                </c:pt>
                <c:pt idx="8152">
                  <c:v>41086.805555555562</c:v>
                </c:pt>
                <c:pt idx="8153">
                  <c:v>41086.819444444496</c:v>
                </c:pt>
                <c:pt idx="8154">
                  <c:v>41086.833333333336</c:v>
                </c:pt>
                <c:pt idx="8155">
                  <c:v>41086.847222222219</c:v>
                </c:pt>
                <c:pt idx="8156">
                  <c:v>41086.861111111066</c:v>
                </c:pt>
                <c:pt idx="8157">
                  <c:v>41086.875</c:v>
                </c:pt>
                <c:pt idx="8158">
                  <c:v>41086.888888888956</c:v>
                </c:pt>
                <c:pt idx="8159">
                  <c:v>41086.902777777781</c:v>
                </c:pt>
                <c:pt idx="8160">
                  <c:v>41086.916666666664</c:v>
                </c:pt>
                <c:pt idx="8161">
                  <c:v>41086.930555555562</c:v>
                </c:pt>
                <c:pt idx="8162">
                  <c:v>41086.944444444496</c:v>
                </c:pt>
                <c:pt idx="8163">
                  <c:v>41086.958333333343</c:v>
                </c:pt>
                <c:pt idx="8164">
                  <c:v>41086.972222222219</c:v>
                </c:pt>
                <c:pt idx="8165">
                  <c:v>41086.986111111109</c:v>
                </c:pt>
                <c:pt idx="8166">
                  <c:v>41087</c:v>
                </c:pt>
                <c:pt idx="8167">
                  <c:v>41087.013888888891</c:v>
                </c:pt>
                <c:pt idx="8168">
                  <c:v>41087.027777777774</c:v>
                </c:pt>
                <c:pt idx="8169">
                  <c:v>41087.041666666613</c:v>
                </c:pt>
                <c:pt idx="8170">
                  <c:v>41087.055555555562</c:v>
                </c:pt>
                <c:pt idx="8171">
                  <c:v>41087.069444444445</c:v>
                </c:pt>
                <c:pt idx="8172">
                  <c:v>41087.083333333336</c:v>
                </c:pt>
                <c:pt idx="8173">
                  <c:v>41087.097222222204</c:v>
                </c:pt>
                <c:pt idx="8174">
                  <c:v>41087.111111111066</c:v>
                </c:pt>
                <c:pt idx="8175">
                  <c:v>41087.124999999993</c:v>
                </c:pt>
                <c:pt idx="8176">
                  <c:v>41087.138888888891</c:v>
                </c:pt>
                <c:pt idx="8177">
                  <c:v>41087.152777777781</c:v>
                </c:pt>
                <c:pt idx="8178">
                  <c:v>41087.166666666613</c:v>
                </c:pt>
                <c:pt idx="8179">
                  <c:v>41087.180555555562</c:v>
                </c:pt>
                <c:pt idx="8180">
                  <c:v>41087.194444444445</c:v>
                </c:pt>
                <c:pt idx="8181">
                  <c:v>41087.208333333336</c:v>
                </c:pt>
                <c:pt idx="8182">
                  <c:v>41087.222222222204</c:v>
                </c:pt>
                <c:pt idx="8183">
                  <c:v>41087.236111111066</c:v>
                </c:pt>
                <c:pt idx="8184">
                  <c:v>41087.25</c:v>
                </c:pt>
                <c:pt idx="8185">
                  <c:v>41087.263888888876</c:v>
                </c:pt>
                <c:pt idx="8186">
                  <c:v>41087.277777777774</c:v>
                </c:pt>
                <c:pt idx="8187">
                  <c:v>41087.291666666577</c:v>
                </c:pt>
                <c:pt idx="8188">
                  <c:v>41087.305555555562</c:v>
                </c:pt>
                <c:pt idx="8189">
                  <c:v>41087.319444444496</c:v>
                </c:pt>
                <c:pt idx="8190">
                  <c:v>41087.333333333336</c:v>
                </c:pt>
                <c:pt idx="8191">
                  <c:v>41087.347222222219</c:v>
                </c:pt>
                <c:pt idx="8192">
                  <c:v>41087.361111111066</c:v>
                </c:pt>
                <c:pt idx="8193">
                  <c:v>41087.375</c:v>
                </c:pt>
                <c:pt idx="8194">
                  <c:v>41087.388888888956</c:v>
                </c:pt>
                <c:pt idx="8195">
                  <c:v>41087.402777777781</c:v>
                </c:pt>
                <c:pt idx="8196">
                  <c:v>41087.416666666664</c:v>
                </c:pt>
                <c:pt idx="8197">
                  <c:v>41087.430555555562</c:v>
                </c:pt>
                <c:pt idx="8198">
                  <c:v>41087.444444444496</c:v>
                </c:pt>
                <c:pt idx="8199">
                  <c:v>41087.458333333343</c:v>
                </c:pt>
                <c:pt idx="8200">
                  <c:v>41087.472222222219</c:v>
                </c:pt>
                <c:pt idx="8201">
                  <c:v>41087.486111111109</c:v>
                </c:pt>
                <c:pt idx="8202">
                  <c:v>41087.5</c:v>
                </c:pt>
                <c:pt idx="8203">
                  <c:v>41087.513888888891</c:v>
                </c:pt>
                <c:pt idx="8204">
                  <c:v>41087.527777777774</c:v>
                </c:pt>
                <c:pt idx="8205">
                  <c:v>41087.541666666613</c:v>
                </c:pt>
                <c:pt idx="8206">
                  <c:v>41087.555555555562</c:v>
                </c:pt>
                <c:pt idx="8207">
                  <c:v>41087.569444444445</c:v>
                </c:pt>
                <c:pt idx="8208">
                  <c:v>41087.583333333336</c:v>
                </c:pt>
                <c:pt idx="8209">
                  <c:v>41087.597222222204</c:v>
                </c:pt>
                <c:pt idx="8210">
                  <c:v>41087.611111111066</c:v>
                </c:pt>
                <c:pt idx="8211">
                  <c:v>41087.624999999993</c:v>
                </c:pt>
                <c:pt idx="8212">
                  <c:v>41087.638888888891</c:v>
                </c:pt>
                <c:pt idx="8213">
                  <c:v>41087.652777777781</c:v>
                </c:pt>
                <c:pt idx="8214">
                  <c:v>41087.666666666613</c:v>
                </c:pt>
                <c:pt idx="8215">
                  <c:v>41087.680555555562</c:v>
                </c:pt>
                <c:pt idx="8216">
                  <c:v>41087.694444444445</c:v>
                </c:pt>
                <c:pt idx="8217">
                  <c:v>41087.708333333336</c:v>
                </c:pt>
                <c:pt idx="8218">
                  <c:v>41087.722222222204</c:v>
                </c:pt>
                <c:pt idx="8219">
                  <c:v>41087.736111111066</c:v>
                </c:pt>
                <c:pt idx="8220">
                  <c:v>41087.75</c:v>
                </c:pt>
                <c:pt idx="8221">
                  <c:v>41087.763888888876</c:v>
                </c:pt>
                <c:pt idx="8222">
                  <c:v>41087.777777777774</c:v>
                </c:pt>
                <c:pt idx="8223">
                  <c:v>41087.791666666577</c:v>
                </c:pt>
                <c:pt idx="8224">
                  <c:v>41087.805555555562</c:v>
                </c:pt>
                <c:pt idx="8225">
                  <c:v>41087.819444444496</c:v>
                </c:pt>
                <c:pt idx="8226">
                  <c:v>41087.833333333336</c:v>
                </c:pt>
                <c:pt idx="8227">
                  <c:v>41087.847222222219</c:v>
                </c:pt>
                <c:pt idx="8228">
                  <c:v>41087.861111111066</c:v>
                </c:pt>
                <c:pt idx="8229">
                  <c:v>41087.875</c:v>
                </c:pt>
                <c:pt idx="8230">
                  <c:v>41087.888888888956</c:v>
                </c:pt>
                <c:pt idx="8231">
                  <c:v>41087.902777777781</c:v>
                </c:pt>
                <c:pt idx="8232">
                  <c:v>41087.916666666664</c:v>
                </c:pt>
                <c:pt idx="8233">
                  <c:v>41087.930555555562</c:v>
                </c:pt>
                <c:pt idx="8234">
                  <c:v>41087.944444444496</c:v>
                </c:pt>
                <c:pt idx="8235">
                  <c:v>41087.958333333343</c:v>
                </c:pt>
                <c:pt idx="8236">
                  <c:v>41087.972222222219</c:v>
                </c:pt>
                <c:pt idx="8237">
                  <c:v>41087.986111111109</c:v>
                </c:pt>
                <c:pt idx="8238">
                  <c:v>41088</c:v>
                </c:pt>
                <c:pt idx="8239">
                  <c:v>41088.013888888891</c:v>
                </c:pt>
                <c:pt idx="8240">
                  <c:v>41088.027777777774</c:v>
                </c:pt>
                <c:pt idx="8241">
                  <c:v>41088.041666666613</c:v>
                </c:pt>
                <c:pt idx="8242">
                  <c:v>41088.055555555562</c:v>
                </c:pt>
                <c:pt idx="8243">
                  <c:v>41088.069444444445</c:v>
                </c:pt>
                <c:pt idx="8244">
                  <c:v>41088.083333333336</c:v>
                </c:pt>
                <c:pt idx="8245">
                  <c:v>41088.097222222204</c:v>
                </c:pt>
                <c:pt idx="8246">
                  <c:v>41088.111111111066</c:v>
                </c:pt>
                <c:pt idx="8247">
                  <c:v>41088.124999999993</c:v>
                </c:pt>
                <c:pt idx="8248">
                  <c:v>41088.138888888891</c:v>
                </c:pt>
                <c:pt idx="8249">
                  <c:v>41088.152777777781</c:v>
                </c:pt>
                <c:pt idx="8250">
                  <c:v>41088.166666666613</c:v>
                </c:pt>
                <c:pt idx="8251">
                  <c:v>41088.180555555562</c:v>
                </c:pt>
                <c:pt idx="8252">
                  <c:v>41088.194444444445</c:v>
                </c:pt>
                <c:pt idx="8253">
                  <c:v>41088.208333333336</c:v>
                </c:pt>
                <c:pt idx="8254">
                  <c:v>41088.222222222204</c:v>
                </c:pt>
                <c:pt idx="8255">
                  <c:v>41088.236111111066</c:v>
                </c:pt>
                <c:pt idx="8256">
                  <c:v>41088.25</c:v>
                </c:pt>
                <c:pt idx="8257">
                  <c:v>41088.263888888876</c:v>
                </c:pt>
                <c:pt idx="8258">
                  <c:v>41088.277777777774</c:v>
                </c:pt>
                <c:pt idx="8259">
                  <c:v>41088.291666666577</c:v>
                </c:pt>
                <c:pt idx="8260">
                  <c:v>41088.305555555562</c:v>
                </c:pt>
                <c:pt idx="8261">
                  <c:v>41088.319444444496</c:v>
                </c:pt>
                <c:pt idx="8262">
                  <c:v>41088.333333333336</c:v>
                </c:pt>
                <c:pt idx="8263">
                  <c:v>41088.347222222219</c:v>
                </c:pt>
                <c:pt idx="8264">
                  <c:v>41088.361111111066</c:v>
                </c:pt>
                <c:pt idx="8265">
                  <c:v>41088.375</c:v>
                </c:pt>
                <c:pt idx="8266">
                  <c:v>41088.388888888956</c:v>
                </c:pt>
                <c:pt idx="8267">
                  <c:v>41088.402777777781</c:v>
                </c:pt>
                <c:pt idx="8268">
                  <c:v>41088.416666666664</c:v>
                </c:pt>
                <c:pt idx="8269">
                  <c:v>41088.430555555562</c:v>
                </c:pt>
                <c:pt idx="8270">
                  <c:v>41088.444444444496</c:v>
                </c:pt>
                <c:pt idx="8271">
                  <c:v>41088.458333333343</c:v>
                </c:pt>
                <c:pt idx="8272">
                  <c:v>41088.472222222219</c:v>
                </c:pt>
                <c:pt idx="8273">
                  <c:v>41088.486111111109</c:v>
                </c:pt>
                <c:pt idx="8274">
                  <c:v>41088.5</c:v>
                </c:pt>
                <c:pt idx="8275">
                  <c:v>41088.513888888891</c:v>
                </c:pt>
                <c:pt idx="8276">
                  <c:v>41088.527777777774</c:v>
                </c:pt>
                <c:pt idx="8277">
                  <c:v>41088.541666666613</c:v>
                </c:pt>
                <c:pt idx="8278">
                  <c:v>41088.555555555562</c:v>
                </c:pt>
                <c:pt idx="8279">
                  <c:v>41088.569444444445</c:v>
                </c:pt>
                <c:pt idx="8280">
                  <c:v>41088.583333333336</c:v>
                </c:pt>
                <c:pt idx="8281">
                  <c:v>41088.597222222204</c:v>
                </c:pt>
                <c:pt idx="8282">
                  <c:v>41088.611111111066</c:v>
                </c:pt>
                <c:pt idx="8283">
                  <c:v>41088.624999999993</c:v>
                </c:pt>
                <c:pt idx="8284">
                  <c:v>41088.638888888891</c:v>
                </c:pt>
                <c:pt idx="8285">
                  <c:v>41088.652777777781</c:v>
                </c:pt>
                <c:pt idx="8286">
                  <c:v>41088.666666666613</c:v>
                </c:pt>
                <c:pt idx="8287">
                  <c:v>41088.680555555562</c:v>
                </c:pt>
                <c:pt idx="8288">
                  <c:v>41088.694444444445</c:v>
                </c:pt>
                <c:pt idx="8289">
                  <c:v>41088.708333333336</c:v>
                </c:pt>
                <c:pt idx="8290">
                  <c:v>41088.722222222204</c:v>
                </c:pt>
                <c:pt idx="8291">
                  <c:v>41088.736111111066</c:v>
                </c:pt>
                <c:pt idx="8292">
                  <c:v>41088.75</c:v>
                </c:pt>
                <c:pt idx="8293">
                  <c:v>41088.763888888876</c:v>
                </c:pt>
                <c:pt idx="8294">
                  <c:v>41088.777777777774</c:v>
                </c:pt>
                <c:pt idx="8295">
                  <c:v>41088.791666666577</c:v>
                </c:pt>
                <c:pt idx="8296">
                  <c:v>41088.805555555562</c:v>
                </c:pt>
                <c:pt idx="8297">
                  <c:v>41088.819444444496</c:v>
                </c:pt>
                <c:pt idx="8298">
                  <c:v>41088.833333333336</c:v>
                </c:pt>
                <c:pt idx="8299">
                  <c:v>41088.847222222219</c:v>
                </c:pt>
                <c:pt idx="8300">
                  <c:v>41088.861111111066</c:v>
                </c:pt>
                <c:pt idx="8301">
                  <c:v>41088.875</c:v>
                </c:pt>
                <c:pt idx="8302">
                  <c:v>41088.888888888956</c:v>
                </c:pt>
                <c:pt idx="8303">
                  <c:v>41088.902777777781</c:v>
                </c:pt>
                <c:pt idx="8304">
                  <c:v>41088.916666666664</c:v>
                </c:pt>
                <c:pt idx="8305">
                  <c:v>41088.930555555562</c:v>
                </c:pt>
                <c:pt idx="8306">
                  <c:v>41088.944444444496</c:v>
                </c:pt>
                <c:pt idx="8307">
                  <c:v>41088.958333333343</c:v>
                </c:pt>
                <c:pt idx="8308">
                  <c:v>41088.972222222219</c:v>
                </c:pt>
                <c:pt idx="8309">
                  <c:v>41088.986111111109</c:v>
                </c:pt>
                <c:pt idx="8310">
                  <c:v>41089</c:v>
                </c:pt>
                <c:pt idx="8311">
                  <c:v>41089.013888888891</c:v>
                </c:pt>
                <c:pt idx="8312">
                  <c:v>41089.027777777774</c:v>
                </c:pt>
                <c:pt idx="8313">
                  <c:v>41089.041666666613</c:v>
                </c:pt>
                <c:pt idx="8314">
                  <c:v>41089.055555555562</c:v>
                </c:pt>
                <c:pt idx="8315">
                  <c:v>41089.069444444445</c:v>
                </c:pt>
                <c:pt idx="8316">
                  <c:v>41089.083333333336</c:v>
                </c:pt>
                <c:pt idx="8317">
                  <c:v>41089.097222222204</c:v>
                </c:pt>
                <c:pt idx="8318">
                  <c:v>41089.111111111066</c:v>
                </c:pt>
                <c:pt idx="8319">
                  <c:v>41089.124999999993</c:v>
                </c:pt>
                <c:pt idx="8320">
                  <c:v>41089.138888888891</c:v>
                </c:pt>
                <c:pt idx="8321">
                  <c:v>41089.152777777781</c:v>
                </c:pt>
                <c:pt idx="8322">
                  <c:v>41089.166666666613</c:v>
                </c:pt>
                <c:pt idx="8323">
                  <c:v>41089.180555555562</c:v>
                </c:pt>
                <c:pt idx="8324">
                  <c:v>41089.194444444445</c:v>
                </c:pt>
                <c:pt idx="8325">
                  <c:v>41089.208333333336</c:v>
                </c:pt>
                <c:pt idx="8326">
                  <c:v>41089.222222222204</c:v>
                </c:pt>
                <c:pt idx="8327">
                  <c:v>41089.236111111066</c:v>
                </c:pt>
                <c:pt idx="8328">
                  <c:v>41089.25</c:v>
                </c:pt>
                <c:pt idx="8329">
                  <c:v>41089.263888888876</c:v>
                </c:pt>
                <c:pt idx="8330">
                  <c:v>41089.277777777774</c:v>
                </c:pt>
                <c:pt idx="8331">
                  <c:v>41089.291666666577</c:v>
                </c:pt>
                <c:pt idx="8332">
                  <c:v>41089.305555555562</c:v>
                </c:pt>
                <c:pt idx="8333">
                  <c:v>41089.319444444496</c:v>
                </c:pt>
                <c:pt idx="8334">
                  <c:v>41089.333333333336</c:v>
                </c:pt>
                <c:pt idx="8335">
                  <c:v>41089.347222222219</c:v>
                </c:pt>
                <c:pt idx="8336">
                  <c:v>41089.361111111066</c:v>
                </c:pt>
                <c:pt idx="8337">
                  <c:v>41089.375</c:v>
                </c:pt>
                <c:pt idx="8338">
                  <c:v>41089.388888888956</c:v>
                </c:pt>
                <c:pt idx="8339">
                  <c:v>41089.402777777781</c:v>
                </c:pt>
                <c:pt idx="8340">
                  <c:v>41089.416666666664</c:v>
                </c:pt>
                <c:pt idx="8341">
                  <c:v>41089.430555555562</c:v>
                </c:pt>
                <c:pt idx="8342">
                  <c:v>41089.444444444496</c:v>
                </c:pt>
                <c:pt idx="8343">
                  <c:v>41089.458333333343</c:v>
                </c:pt>
                <c:pt idx="8344">
                  <c:v>41089.472222222219</c:v>
                </c:pt>
                <c:pt idx="8345">
                  <c:v>41089.486111111109</c:v>
                </c:pt>
                <c:pt idx="8346">
                  <c:v>41089.5</c:v>
                </c:pt>
                <c:pt idx="8347">
                  <c:v>41089.513888888891</c:v>
                </c:pt>
                <c:pt idx="8348">
                  <c:v>41089.527777777774</c:v>
                </c:pt>
                <c:pt idx="8349">
                  <c:v>41089.541666666613</c:v>
                </c:pt>
                <c:pt idx="8350">
                  <c:v>41089.555555555562</c:v>
                </c:pt>
                <c:pt idx="8351">
                  <c:v>41089.569444444445</c:v>
                </c:pt>
                <c:pt idx="8352">
                  <c:v>41089.583333333336</c:v>
                </c:pt>
                <c:pt idx="8353">
                  <c:v>41089.597222222204</c:v>
                </c:pt>
                <c:pt idx="8354">
                  <c:v>41089.611111111066</c:v>
                </c:pt>
                <c:pt idx="8355">
                  <c:v>41089.624999999993</c:v>
                </c:pt>
                <c:pt idx="8356">
                  <c:v>41089.638888888891</c:v>
                </c:pt>
                <c:pt idx="8357">
                  <c:v>41089.652777777781</c:v>
                </c:pt>
                <c:pt idx="8358">
                  <c:v>41089.666666666613</c:v>
                </c:pt>
                <c:pt idx="8359">
                  <c:v>41089.680555555562</c:v>
                </c:pt>
                <c:pt idx="8360">
                  <c:v>41089.694444444445</c:v>
                </c:pt>
                <c:pt idx="8361">
                  <c:v>41089.708333333336</c:v>
                </c:pt>
                <c:pt idx="8362">
                  <c:v>41089.722222222204</c:v>
                </c:pt>
                <c:pt idx="8363">
                  <c:v>41089.736111111066</c:v>
                </c:pt>
                <c:pt idx="8364">
                  <c:v>41089.75</c:v>
                </c:pt>
                <c:pt idx="8365">
                  <c:v>41089.763888888876</c:v>
                </c:pt>
                <c:pt idx="8366">
                  <c:v>41089.777777777774</c:v>
                </c:pt>
                <c:pt idx="8367">
                  <c:v>41089.791666666577</c:v>
                </c:pt>
                <c:pt idx="8368">
                  <c:v>41089.805555555562</c:v>
                </c:pt>
                <c:pt idx="8369">
                  <c:v>41089.819444444496</c:v>
                </c:pt>
                <c:pt idx="8370">
                  <c:v>41089.833333333336</c:v>
                </c:pt>
                <c:pt idx="8371">
                  <c:v>41089.847222222219</c:v>
                </c:pt>
                <c:pt idx="8372">
                  <c:v>41089.861111111066</c:v>
                </c:pt>
                <c:pt idx="8373">
                  <c:v>41089.875</c:v>
                </c:pt>
                <c:pt idx="8374">
                  <c:v>41089.888888888956</c:v>
                </c:pt>
                <c:pt idx="8375">
                  <c:v>41089.902777777781</c:v>
                </c:pt>
                <c:pt idx="8376">
                  <c:v>41089.916666666664</c:v>
                </c:pt>
                <c:pt idx="8377">
                  <c:v>41089.930555555562</c:v>
                </c:pt>
                <c:pt idx="8378">
                  <c:v>41089.944444444496</c:v>
                </c:pt>
                <c:pt idx="8379">
                  <c:v>41089.958333333343</c:v>
                </c:pt>
                <c:pt idx="8380">
                  <c:v>41089.972222222219</c:v>
                </c:pt>
                <c:pt idx="8381">
                  <c:v>41089.986111111109</c:v>
                </c:pt>
                <c:pt idx="8382">
                  <c:v>41090</c:v>
                </c:pt>
                <c:pt idx="8383">
                  <c:v>41090.013888888891</c:v>
                </c:pt>
                <c:pt idx="8384">
                  <c:v>41090.027777777774</c:v>
                </c:pt>
                <c:pt idx="8385">
                  <c:v>41090.041666666613</c:v>
                </c:pt>
                <c:pt idx="8386">
                  <c:v>41090.055555555562</c:v>
                </c:pt>
                <c:pt idx="8387">
                  <c:v>41090.069444444445</c:v>
                </c:pt>
                <c:pt idx="8388">
                  <c:v>41090.083333333336</c:v>
                </c:pt>
                <c:pt idx="8389">
                  <c:v>41090.097222222204</c:v>
                </c:pt>
                <c:pt idx="8390">
                  <c:v>41090.111111111066</c:v>
                </c:pt>
                <c:pt idx="8391">
                  <c:v>41090.124999999993</c:v>
                </c:pt>
                <c:pt idx="8392">
                  <c:v>41090.138888888891</c:v>
                </c:pt>
                <c:pt idx="8393">
                  <c:v>41090.152777777781</c:v>
                </c:pt>
                <c:pt idx="8394">
                  <c:v>41090.166666666613</c:v>
                </c:pt>
                <c:pt idx="8395">
                  <c:v>41090.180555555562</c:v>
                </c:pt>
                <c:pt idx="8396">
                  <c:v>41090.194444444445</c:v>
                </c:pt>
                <c:pt idx="8397">
                  <c:v>41090.208333333336</c:v>
                </c:pt>
                <c:pt idx="8398">
                  <c:v>41090.222222222204</c:v>
                </c:pt>
                <c:pt idx="8399">
                  <c:v>41090.236111111066</c:v>
                </c:pt>
                <c:pt idx="8400">
                  <c:v>41090.25</c:v>
                </c:pt>
                <c:pt idx="8401">
                  <c:v>41090.263888888876</c:v>
                </c:pt>
                <c:pt idx="8402">
                  <c:v>41090.277777777774</c:v>
                </c:pt>
                <c:pt idx="8403">
                  <c:v>41090.291666666577</c:v>
                </c:pt>
                <c:pt idx="8404">
                  <c:v>41090.305555555562</c:v>
                </c:pt>
                <c:pt idx="8405">
                  <c:v>41090.319444444496</c:v>
                </c:pt>
                <c:pt idx="8406">
                  <c:v>41090.333333333336</c:v>
                </c:pt>
                <c:pt idx="8407">
                  <c:v>41090.347222222219</c:v>
                </c:pt>
                <c:pt idx="8408">
                  <c:v>41090.361111111066</c:v>
                </c:pt>
                <c:pt idx="8409">
                  <c:v>41090.375</c:v>
                </c:pt>
                <c:pt idx="8410">
                  <c:v>41090.388888888956</c:v>
                </c:pt>
                <c:pt idx="8411">
                  <c:v>41090.402777777781</c:v>
                </c:pt>
                <c:pt idx="8412">
                  <c:v>41090.416666666664</c:v>
                </c:pt>
                <c:pt idx="8413">
                  <c:v>41090.430555555562</c:v>
                </c:pt>
                <c:pt idx="8414">
                  <c:v>41090.444444444496</c:v>
                </c:pt>
                <c:pt idx="8415">
                  <c:v>41090.458333333343</c:v>
                </c:pt>
                <c:pt idx="8416">
                  <c:v>41090.472222222219</c:v>
                </c:pt>
                <c:pt idx="8417">
                  <c:v>41090.486111111109</c:v>
                </c:pt>
                <c:pt idx="8418">
                  <c:v>41090.5</c:v>
                </c:pt>
                <c:pt idx="8419">
                  <c:v>41090.513888888891</c:v>
                </c:pt>
                <c:pt idx="8420">
                  <c:v>41090.527777777774</c:v>
                </c:pt>
                <c:pt idx="8421">
                  <c:v>41090.541666666613</c:v>
                </c:pt>
                <c:pt idx="8422">
                  <c:v>41090.555555555562</c:v>
                </c:pt>
                <c:pt idx="8423">
                  <c:v>41090.569444444445</c:v>
                </c:pt>
                <c:pt idx="8424">
                  <c:v>41090.583333333336</c:v>
                </c:pt>
                <c:pt idx="8425">
                  <c:v>41090.597222222204</c:v>
                </c:pt>
                <c:pt idx="8426">
                  <c:v>41090.611111111066</c:v>
                </c:pt>
                <c:pt idx="8427">
                  <c:v>41090.624999999993</c:v>
                </c:pt>
                <c:pt idx="8428">
                  <c:v>41090.638888888891</c:v>
                </c:pt>
                <c:pt idx="8429">
                  <c:v>41090.652777777781</c:v>
                </c:pt>
                <c:pt idx="8430">
                  <c:v>41090.666666666613</c:v>
                </c:pt>
                <c:pt idx="8431">
                  <c:v>41090.680555555562</c:v>
                </c:pt>
                <c:pt idx="8432">
                  <c:v>41090.694444444445</c:v>
                </c:pt>
                <c:pt idx="8433">
                  <c:v>41090.708333333336</c:v>
                </c:pt>
                <c:pt idx="8434">
                  <c:v>41090.722222222204</c:v>
                </c:pt>
                <c:pt idx="8435">
                  <c:v>41090.736111111066</c:v>
                </c:pt>
                <c:pt idx="8436">
                  <c:v>41090.75</c:v>
                </c:pt>
                <c:pt idx="8437">
                  <c:v>41090.763888888876</c:v>
                </c:pt>
                <c:pt idx="8438">
                  <c:v>41090.777777777774</c:v>
                </c:pt>
                <c:pt idx="8439">
                  <c:v>41090.791666666577</c:v>
                </c:pt>
                <c:pt idx="8440">
                  <c:v>41090.805555555562</c:v>
                </c:pt>
                <c:pt idx="8441">
                  <c:v>41090.819444444496</c:v>
                </c:pt>
                <c:pt idx="8442">
                  <c:v>41090.833333333336</c:v>
                </c:pt>
                <c:pt idx="8443">
                  <c:v>41090.847222222219</c:v>
                </c:pt>
                <c:pt idx="8444">
                  <c:v>41090.861111111066</c:v>
                </c:pt>
                <c:pt idx="8445">
                  <c:v>41090.875</c:v>
                </c:pt>
                <c:pt idx="8446">
                  <c:v>41090.888888888956</c:v>
                </c:pt>
                <c:pt idx="8447">
                  <c:v>41090.902777777781</c:v>
                </c:pt>
                <c:pt idx="8448">
                  <c:v>41090.916666666664</c:v>
                </c:pt>
                <c:pt idx="8449">
                  <c:v>41090.930555555562</c:v>
                </c:pt>
                <c:pt idx="8450">
                  <c:v>41090.944444444496</c:v>
                </c:pt>
                <c:pt idx="8451">
                  <c:v>41090.958333333343</c:v>
                </c:pt>
                <c:pt idx="8452">
                  <c:v>41090.972222222219</c:v>
                </c:pt>
                <c:pt idx="8453">
                  <c:v>41090.986111111109</c:v>
                </c:pt>
                <c:pt idx="8454">
                  <c:v>41091</c:v>
                </c:pt>
                <c:pt idx="8455">
                  <c:v>41091.013888888891</c:v>
                </c:pt>
                <c:pt idx="8456">
                  <c:v>41091.027777777774</c:v>
                </c:pt>
                <c:pt idx="8457">
                  <c:v>41091.041666666613</c:v>
                </c:pt>
                <c:pt idx="8458">
                  <c:v>41091.055555555562</c:v>
                </c:pt>
                <c:pt idx="8459">
                  <c:v>41091.069444444445</c:v>
                </c:pt>
                <c:pt idx="8460">
                  <c:v>41091.083333333336</c:v>
                </c:pt>
                <c:pt idx="8461">
                  <c:v>41091.097222222204</c:v>
                </c:pt>
                <c:pt idx="8462">
                  <c:v>41091.111111111066</c:v>
                </c:pt>
                <c:pt idx="8463">
                  <c:v>41091.124999999993</c:v>
                </c:pt>
                <c:pt idx="8464">
                  <c:v>41091.138888888891</c:v>
                </c:pt>
                <c:pt idx="8465">
                  <c:v>41091.152777777781</c:v>
                </c:pt>
                <c:pt idx="8466">
                  <c:v>41091.166666666613</c:v>
                </c:pt>
                <c:pt idx="8467">
                  <c:v>41091.180555555562</c:v>
                </c:pt>
                <c:pt idx="8468">
                  <c:v>41091.194444444445</c:v>
                </c:pt>
                <c:pt idx="8469">
                  <c:v>41091.208333333336</c:v>
                </c:pt>
                <c:pt idx="8470">
                  <c:v>41091.222222222204</c:v>
                </c:pt>
                <c:pt idx="8471">
                  <c:v>41091.236111111066</c:v>
                </c:pt>
                <c:pt idx="8472">
                  <c:v>41091.25</c:v>
                </c:pt>
                <c:pt idx="8473">
                  <c:v>41091.263888888876</c:v>
                </c:pt>
                <c:pt idx="8474">
                  <c:v>41091.277777777774</c:v>
                </c:pt>
                <c:pt idx="8475">
                  <c:v>41091.291666666577</c:v>
                </c:pt>
                <c:pt idx="8476">
                  <c:v>41091.305555555562</c:v>
                </c:pt>
                <c:pt idx="8477">
                  <c:v>41091.319444444496</c:v>
                </c:pt>
                <c:pt idx="8478">
                  <c:v>41091.333333333336</c:v>
                </c:pt>
                <c:pt idx="8479">
                  <c:v>41091.347222222219</c:v>
                </c:pt>
                <c:pt idx="8480">
                  <c:v>41091.361111111066</c:v>
                </c:pt>
                <c:pt idx="8481">
                  <c:v>41091.375</c:v>
                </c:pt>
                <c:pt idx="8482">
                  <c:v>41091.388888888956</c:v>
                </c:pt>
                <c:pt idx="8483">
                  <c:v>41091.402777777781</c:v>
                </c:pt>
                <c:pt idx="8484">
                  <c:v>41091.416666666664</c:v>
                </c:pt>
                <c:pt idx="8485">
                  <c:v>41091.430555555562</c:v>
                </c:pt>
                <c:pt idx="8486">
                  <c:v>41091.444444444496</c:v>
                </c:pt>
                <c:pt idx="8487">
                  <c:v>41091.458333333343</c:v>
                </c:pt>
                <c:pt idx="8488">
                  <c:v>41091.472222222219</c:v>
                </c:pt>
                <c:pt idx="8489">
                  <c:v>41091.486111111109</c:v>
                </c:pt>
                <c:pt idx="8490">
                  <c:v>41091.5</c:v>
                </c:pt>
                <c:pt idx="8491">
                  <c:v>41091.513888888891</c:v>
                </c:pt>
                <c:pt idx="8492">
                  <c:v>41091.527777777774</c:v>
                </c:pt>
                <c:pt idx="8493">
                  <c:v>41091.541666666613</c:v>
                </c:pt>
                <c:pt idx="8494">
                  <c:v>41091.555555555562</c:v>
                </c:pt>
                <c:pt idx="8495">
                  <c:v>41091.569444444445</c:v>
                </c:pt>
                <c:pt idx="8496">
                  <c:v>41091.583333333336</c:v>
                </c:pt>
                <c:pt idx="8497">
                  <c:v>41091.597222222204</c:v>
                </c:pt>
                <c:pt idx="8498">
                  <c:v>41091.611111111066</c:v>
                </c:pt>
                <c:pt idx="8499">
                  <c:v>41091.624999999993</c:v>
                </c:pt>
                <c:pt idx="8500">
                  <c:v>41091.638888888891</c:v>
                </c:pt>
                <c:pt idx="8501">
                  <c:v>41091.652777777781</c:v>
                </c:pt>
                <c:pt idx="8502">
                  <c:v>41091.666666666613</c:v>
                </c:pt>
                <c:pt idx="8503">
                  <c:v>41091.680555555562</c:v>
                </c:pt>
                <c:pt idx="8504">
                  <c:v>41091.694444444445</c:v>
                </c:pt>
                <c:pt idx="8505">
                  <c:v>41091.708333333336</c:v>
                </c:pt>
                <c:pt idx="8506">
                  <c:v>41091.722222222204</c:v>
                </c:pt>
                <c:pt idx="8507">
                  <c:v>41091.736111111066</c:v>
                </c:pt>
                <c:pt idx="8508">
                  <c:v>41091.75</c:v>
                </c:pt>
                <c:pt idx="8509">
                  <c:v>41091.763888888876</c:v>
                </c:pt>
                <c:pt idx="8510">
                  <c:v>41091.777777777774</c:v>
                </c:pt>
                <c:pt idx="8511">
                  <c:v>41091.791666666577</c:v>
                </c:pt>
                <c:pt idx="8512">
                  <c:v>41091.805555555562</c:v>
                </c:pt>
                <c:pt idx="8513">
                  <c:v>41091.819444444496</c:v>
                </c:pt>
                <c:pt idx="8514">
                  <c:v>41091.833333333336</c:v>
                </c:pt>
                <c:pt idx="8515">
                  <c:v>41091.847222222219</c:v>
                </c:pt>
                <c:pt idx="8516">
                  <c:v>41091.861111111066</c:v>
                </c:pt>
                <c:pt idx="8517">
                  <c:v>41091.875</c:v>
                </c:pt>
                <c:pt idx="8518">
                  <c:v>41091.888888888956</c:v>
                </c:pt>
                <c:pt idx="8519">
                  <c:v>41091.902777777781</c:v>
                </c:pt>
                <c:pt idx="8520">
                  <c:v>41091.916666666664</c:v>
                </c:pt>
                <c:pt idx="8521">
                  <c:v>41091.930555555562</c:v>
                </c:pt>
                <c:pt idx="8522">
                  <c:v>41091.944444444496</c:v>
                </c:pt>
                <c:pt idx="8523">
                  <c:v>41091.958333333343</c:v>
                </c:pt>
                <c:pt idx="8524">
                  <c:v>41091.972222222219</c:v>
                </c:pt>
                <c:pt idx="8525">
                  <c:v>41091.986111111109</c:v>
                </c:pt>
                <c:pt idx="8526">
                  <c:v>41092</c:v>
                </c:pt>
                <c:pt idx="8527">
                  <c:v>41092.013888888891</c:v>
                </c:pt>
                <c:pt idx="8528">
                  <c:v>41092.027777777774</c:v>
                </c:pt>
                <c:pt idx="8529">
                  <c:v>41092.041666666613</c:v>
                </c:pt>
                <c:pt idx="8530">
                  <c:v>41092.055555555562</c:v>
                </c:pt>
                <c:pt idx="8531">
                  <c:v>41092.069444444445</c:v>
                </c:pt>
                <c:pt idx="8532">
                  <c:v>41092.083333333336</c:v>
                </c:pt>
                <c:pt idx="8533">
                  <c:v>41092.097222222204</c:v>
                </c:pt>
                <c:pt idx="8534">
                  <c:v>41092.111111111066</c:v>
                </c:pt>
                <c:pt idx="8535">
                  <c:v>41092.124999999993</c:v>
                </c:pt>
                <c:pt idx="8536">
                  <c:v>41092.138888888891</c:v>
                </c:pt>
                <c:pt idx="8537">
                  <c:v>41092.152777777781</c:v>
                </c:pt>
                <c:pt idx="8538">
                  <c:v>41092.166666666613</c:v>
                </c:pt>
                <c:pt idx="8539">
                  <c:v>41092.180555555562</c:v>
                </c:pt>
                <c:pt idx="8540">
                  <c:v>41092.194444444445</c:v>
                </c:pt>
                <c:pt idx="8541">
                  <c:v>41092.208333333336</c:v>
                </c:pt>
                <c:pt idx="8542">
                  <c:v>41092.222222222204</c:v>
                </c:pt>
                <c:pt idx="8543">
                  <c:v>41092.236111111066</c:v>
                </c:pt>
                <c:pt idx="8544">
                  <c:v>41092.25</c:v>
                </c:pt>
                <c:pt idx="8545">
                  <c:v>41092.263888888876</c:v>
                </c:pt>
                <c:pt idx="8546">
                  <c:v>41092.277777777774</c:v>
                </c:pt>
                <c:pt idx="8547">
                  <c:v>41092.291666666577</c:v>
                </c:pt>
                <c:pt idx="8548">
                  <c:v>41092.305555555562</c:v>
                </c:pt>
                <c:pt idx="8549">
                  <c:v>41092.319444444496</c:v>
                </c:pt>
                <c:pt idx="8550">
                  <c:v>41092.333333333336</c:v>
                </c:pt>
                <c:pt idx="8551">
                  <c:v>41092.347222222219</c:v>
                </c:pt>
                <c:pt idx="8552">
                  <c:v>41092.361111111066</c:v>
                </c:pt>
                <c:pt idx="8553">
                  <c:v>41092.375</c:v>
                </c:pt>
                <c:pt idx="8554">
                  <c:v>41092.388888888956</c:v>
                </c:pt>
                <c:pt idx="8555">
                  <c:v>41092.402777777781</c:v>
                </c:pt>
                <c:pt idx="8556">
                  <c:v>41092.416666666664</c:v>
                </c:pt>
                <c:pt idx="8557">
                  <c:v>41092.430555555562</c:v>
                </c:pt>
                <c:pt idx="8558">
                  <c:v>41092.444444444496</c:v>
                </c:pt>
                <c:pt idx="8559">
                  <c:v>41092.458333333343</c:v>
                </c:pt>
                <c:pt idx="8560">
                  <c:v>41092.472222222219</c:v>
                </c:pt>
                <c:pt idx="8561">
                  <c:v>41092.486111111109</c:v>
                </c:pt>
                <c:pt idx="8562">
                  <c:v>41092.5</c:v>
                </c:pt>
                <c:pt idx="8563">
                  <c:v>41092.513888888891</c:v>
                </c:pt>
                <c:pt idx="8564">
                  <c:v>41092.527777777774</c:v>
                </c:pt>
                <c:pt idx="8565">
                  <c:v>41092.541666666613</c:v>
                </c:pt>
                <c:pt idx="8566">
                  <c:v>41092.555555555562</c:v>
                </c:pt>
                <c:pt idx="8567">
                  <c:v>41092.569444444445</c:v>
                </c:pt>
                <c:pt idx="8568">
                  <c:v>41092.583333333336</c:v>
                </c:pt>
                <c:pt idx="8569">
                  <c:v>41092.597222222204</c:v>
                </c:pt>
                <c:pt idx="8570">
                  <c:v>41092.611111111066</c:v>
                </c:pt>
                <c:pt idx="8571">
                  <c:v>41092.624999999993</c:v>
                </c:pt>
                <c:pt idx="8572">
                  <c:v>41092.638888888891</c:v>
                </c:pt>
                <c:pt idx="8573">
                  <c:v>41092.652777777781</c:v>
                </c:pt>
                <c:pt idx="8574">
                  <c:v>41092.666666666613</c:v>
                </c:pt>
                <c:pt idx="8575">
                  <c:v>41092.680555555562</c:v>
                </c:pt>
                <c:pt idx="8576">
                  <c:v>41092.694444444445</c:v>
                </c:pt>
                <c:pt idx="8577">
                  <c:v>41092.708333333336</c:v>
                </c:pt>
                <c:pt idx="8578">
                  <c:v>41092.722222222204</c:v>
                </c:pt>
                <c:pt idx="8579">
                  <c:v>41092.736111111066</c:v>
                </c:pt>
                <c:pt idx="8580">
                  <c:v>41092.75</c:v>
                </c:pt>
                <c:pt idx="8581">
                  <c:v>41092.763888888876</c:v>
                </c:pt>
                <c:pt idx="8582">
                  <c:v>41092.777777777774</c:v>
                </c:pt>
                <c:pt idx="8583">
                  <c:v>41092.791666666577</c:v>
                </c:pt>
                <c:pt idx="8584">
                  <c:v>41092.805555555562</c:v>
                </c:pt>
                <c:pt idx="8585">
                  <c:v>41092.819444444496</c:v>
                </c:pt>
                <c:pt idx="8586">
                  <c:v>41092.833333333336</c:v>
                </c:pt>
                <c:pt idx="8587">
                  <c:v>41092.847222222219</c:v>
                </c:pt>
                <c:pt idx="8588">
                  <c:v>41092.861111111066</c:v>
                </c:pt>
                <c:pt idx="8589">
                  <c:v>41092.875</c:v>
                </c:pt>
                <c:pt idx="8590">
                  <c:v>41092.888888888956</c:v>
                </c:pt>
                <c:pt idx="8591">
                  <c:v>41092.902777777781</c:v>
                </c:pt>
                <c:pt idx="8592">
                  <c:v>41092.916666666664</c:v>
                </c:pt>
                <c:pt idx="8593">
                  <c:v>41092.930555555562</c:v>
                </c:pt>
                <c:pt idx="8594">
                  <c:v>41092.944444444496</c:v>
                </c:pt>
                <c:pt idx="8595">
                  <c:v>41092.958333333343</c:v>
                </c:pt>
                <c:pt idx="8596">
                  <c:v>41092.972222222219</c:v>
                </c:pt>
                <c:pt idx="8597">
                  <c:v>41092.986111111109</c:v>
                </c:pt>
                <c:pt idx="8598">
                  <c:v>41093</c:v>
                </c:pt>
                <c:pt idx="8599">
                  <c:v>41093.013888888891</c:v>
                </c:pt>
                <c:pt idx="8600">
                  <c:v>41093.027777777774</c:v>
                </c:pt>
                <c:pt idx="8601">
                  <c:v>41093.041666666613</c:v>
                </c:pt>
                <c:pt idx="8602">
                  <c:v>41093.055555555562</c:v>
                </c:pt>
                <c:pt idx="8603">
                  <c:v>41093.069444444445</c:v>
                </c:pt>
                <c:pt idx="8604">
                  <c:v>41093.083333333336</c:v>
                </c:pt>
                <c:pt idx="8605">
                  <c:v>41093.097222222204</c:v>
                </c:pt>
                <c:pt idx="8606">
                  <c:v>41093.111111111066</c:v>
                </c:pt>
                <c:pt idx="8607">
                  <c:v>41093.124999999993</c:v>
                </c:pt>
                <c:pt idx="8608">
                  <c:v>41093.138888888891</c:v>
                </c:pt>
                <c:pt idx="8609">
                  <c:v>41093.152777777781</c:v>
                </c:pt>
                <c:pt idx="8610">
                  <c:v>41093.166666666613</c:v>
                </c:pt>
                <c:pt idx="8611">
                  <c:v>41093.180555555562</c:v>
                </c:pt>
                <c:pt idx="8612">
                  <c:v>41093.194444444445</c:v>
                </c:pt>
                <c:pt idx="8613">
                  <c:v>41093.208333333336</c:v>
                </c:pt>
                <c:pt idx="8614">
                  <c:v>41093.222222222204</c:v>
                </c:pt>
                <c:pt idx="8615">
                  <c:v>41093.236111111066</c:v>
                </c:pt>
                <c:pt idx="8616">
                  <c:v>41093.25</c:v>
                </c:pt>
                <c:pt idx="8617">
                  <c:v>41093.263888888876</c:v>
                </c:pt>
                <c:pt idx="8618">
                  <c:v>41093.277777777774</c:v>
                </c:pt>
                <c:pt idx="8619">
                  <c:v>41093.291666666577</c:v>
                </c:pt>
                <c:pt idx="8620">
                  <c:v>41093.305555555562</c:v>
                </c:pt>
                <c:pt idx="8621">
                  <c:v>41093.319444444496</c:v>
                </c:pt>
                <c:pt idx="8622">
                  <c:v>41093.333333333336</c:v>
                </c:pt>
                <c:pt idx="8623">
                  <c:v>41093.347222222219</c:v>
                </c:pt>
                <c:pt idx="8624">
                  <c:v>41093.361111111066</c:v>
                </c:pt>
                <c:pt idx="8625">
                  <c:v>41093.375</c:v>
                </c:pt>
                <c:pt idx="8626">
                  <c:v>41093.388888888956</c:v>
                </c:pt>
                <c:pt idx="8627">
                  <c:v>41093.402777777781</c:v>
                </c:pt>
                <c:pt idx="8628">
                  <c:v>41093.416666666664</c:v>
                </c:pt>
                <c:pt idx="8629">
                  <c:v>41093.430555555562</c:v>
                </c:pt>
                <c:pt idx="8630">
                  <c:v>41093.444444444496</c:v>
                </c:pt>
                <c:pt idx="8631">
                  <c:v>41093.458333333343</c:v>
                </c:pt>
                <c:pt idx="8632">
                  <c:v>41093.472222222219</c:v>
                </c:pt>
                <c:pt idx="8633">
                  <c:v>41093.486111111109</c:v>
                </c:pt>
                <c:pt idx="8634">
                  <c:v>41093.5</c:v>
                </c:pt>
                <c:pt idx="8635">
                  <c:v>41093.513888888891</c:v>
                </c:pt>
                <c:pt idx="8636">
                  <c:v>41093.527777777774</c:v>
                </c:pt>
                <c:pt idx="8637">
                  <c:v>41093.541666666613</c:v>
                </c:pt>
                <c:pt idx="8638">
                  <c:v>41093.555555555562</c:v>
                </c:pt>
                <c:pt idx="8639">
                  <c:v>41093.569444444445</c:v>
                </c:pt>
                <c:pt idx="8640">
                  <c:v>41093.583333333336</c:v>
                </c:pt>
                <c:pt idx="8641">
                  <c:v>41093.597222222204</c:v>
                </c:pt>
                <c:pt idx="8642">
                  <c:v>41093.611111111066</c:v>
                </c:pt>
                <c:pt idx="8643">
                  <c:v>41093.624999999993</c:v>
                </c:pt>
                <c:pt idx="8644">
                  <c:v>41093.638888888891</c:v>
                </c:pt>
                <c:pt idx="8645">
                  <c:v>41093.652777777781</c:v>
                </c:pt>
                <c:pt idx="8646">
                  <c:v>41093.666666666613</c:v>
                </c:pt>
                <c:pt idx="8647">
                  <c:v>41093.680555555562</c:v>
                </c:pt>
                <c:pt idx="8648">
                  <c:v>41093.694444444445</c:v>
                </c:pt>
                <c:pt idx="8649">
                  <c:v>41093.708333333336</c:v>
                </c:pt>
                <c:pt idx="8650">
                  <c:v>41093.722222222204</c:v>
                </c:pt>
                <c:pt idx="8651">
                  <c:v>41093.736111111066</c:v>
                </c:pt>
                <c:pt idx="8652">
                  <c:v>41093.75</c:v>
                </c:pt>
                <c:pt idx="8653">
                  <c:v>41093.763888888876</c:v>
                </c:pt>
                <c:pt idx="8654">
                  <c:v>41093.777777777774</c:v>
                </c:pt>
                <c:pt idx="8655">
                  <c:v>41093.791666666577</c:v>
                </c:pt>
                <c:pt idx="8656">
                  <c:v>41093.805555555562</c:v>
                </c:pt>
                <c:pt idx="8657">
                  <c:v>41093.819444444496</c:v>
                </c:pt>
                <c:pt idx="8658">
                  <c:v>41093.833333333336</c:v>
                </c:pt>
                <c:pt idx="8659">
                  <c:v>41093.847222222219</c:v>
                </c:pt>
                <c:pt idx="8660">
                  <c:v>41093.861111111066</c:v>
                </c:pt>
                <c:pt idx="8661">
                  <c:v>41093.875</c:v>
                </c:pt>
                <c:pt idx="8662">
                  <c:v>41093.888888888956</c:v>
                </c:pt>
                <c:pt idx="8663">
                  <c:v>41093.902777777781</c:v>
                </c:pt>
                <c:pt idx="8664">
                  <c:v>41093.916666666664</c:v>
                </c:pt>
                <c:pt idx="8665">
                  <c:v>41093.930555555562</c:v>
                </c:pt>
                <c:pt idx="8666">
                  <c:v>41093.944444444496</c:v>
                </c:pt>
                <c:pt idx="8667">
                  <c:v>41093.958333333343</c:v>
                </c:pt>
                <c:pt idx="8668">
                  <c:v>41093.972222222219</c:v>
                </c:pt>
                <c:pt idx="8669">
                  <c:v>41093.986111111109</c:v>
                </c:pt>
                <c:pt idx="8670">
                  <c:v>41094</c:v>
                </c:pt>
                <c:pt idx="8671">
                  <c:v>41094.013888888891</c:v>
                </c:pt>
                <c:pt idx="8672">
                  <c:v>41094.027777777774</c:v>
                </c:pt>
                <c:pt idx="8673">
                  <c:v>41094.041666666613</c:v>
                </c:pt>
                <c:pt idx="8674">
                  <c:v>41094.055555555562</c:v>
                </c:pt>
                <c:pt idx="8675">
                  <c:v>41094.069444444445</c:v>
                </c:pt>
                <c:pt idx="8676">
                  <c:v>41094.083333333336</c:v>
                </c:pt>
                <c:pt idx="8677">
                  <c:v>41094.097222222204</c:v>
                </c:pt>
                <c:pt idx="8678">
                  <c:v>41094.111111111066</c:v>
                </c:pt>
                <c:pt idx="8679">
                  <c:v>41094.124999999993</c:v>
                </c:pt>
                <c:pt idx="8680">
                  <c:v>41094.138888888891</c:v>
                </c:pt>
                <c:pt idx="8681">
                  <c:v>41094.152777777781</c:v>
                </c:pt>
                <c:pt idx="8682">
                  <c:v>41094.166666666613</c:v>
                </c:pt>
                <c:pt idx="8683">
                  <c:v>41094.180555555562</c:v>
                </c:pt>
                <c:pt idx="8684">
                  <c:v>41094.194444444445</c:v>
                </c:pt>
                <c:pt idx="8685">
                  <c:v>41094.208333333336</c:v>
                </c:pt>
                <c:pt idx="8686">
                  <c:v>41094.222222222204</c:v>
                </c:pt>
                <c:pt idx="8687">
                  <c:v>41094.236111111066</c:v>
                </c:pt>
                <c:pt idx="8688">
                  <c:v>41094.25</c:v>
                </c:pt>
                <c:pt idx="8689">
                  <c:v>41094.263888888876</c:v>
                </c:pt>
                <c:pt idx="8690">
                  <c:v>41094.277777777774</c:v>
                </c:pt>
                <c:pt idx="8691">
                  <c:v>41094.291666666577</c:v>
                </c:pt>
                <c:pt idx="8692">
                  <c:v>41094.305555555562</c:v>
                </c:pt>
                <c:pt idx="8693">
                  <c:v>41094.319444444496</c:v>
                </c:pt>
                <c:pt idx="8694">
                  <c:v>41094.333333333336</c:v>
                </c:pt>
                <c:pt idx="8695">
                  <c:v>41094.347222222219</c:v>
                </c:pt>
                <c:pt idx="8696">
                  <c:v>41094.361111111066</c:v>
                </c:pt>
                <c:pt idx="8697">
                  <c:v>41094.375</c:v>
                </c:pt>
                <c:pt idx="8698">
                  <c:v>41094.388888888956</c:v>
                </c:pt>
                <c:pt idx="8699">
                  <c:v>41094.402777777781</c:v>
                </c:pt>
                <c:pt idx="8700">
                  <c:v>41094.416666666664</c:v>
                </c:pt>
                <c:pt idx="8701">
                  <c:v>41094.430555555562</c:v>
                </c:pt>
                <c:pt idx="8702">
                  <c:v>41094.444444444496</c:v>
                </c:pt>
                <c:pt idx="8703">
                  <c:v>41094.458333333343</c:v>
                </c:pt>
                <c:pt idx="8704">
                  <c:v>41094.472222222219</c:v>
                </c:pt>
                <c:pt idx="8705">
                  <c:v>41094.486111111109</c:v>
                </c:pt>
                <c:pt idx="8706">
                  <c:v>41094.5</c:v>
                </c:pt>
                <c:pt idx="8707">
                  <c:v>41094.513888888891</c:v>
                </c:pt>
                <c:pt idx="8708">
                  <c:v>41094.527777777774</c:v>
                </c:pt>
                <c:pt idx="8709">
                  <c:v>41094.541666666613</c:v>
                </c:pt>
                <c:pt idx="8710">
                  <c:v>41094.555555555562</c:v>
                </c:pt>
                <c:pt idx="8711">
                  <c:v>41094.569444444445</c:v>
                </c:pt>
                <c:pt idx="8712">
                  <c:v>41094.583333333336</c:v>
                </c:pt>
                <c:pt idx="8713">
                  <c:v>41094.597222222204</c:v>
                </c:pt>
                <c:pt idx="8714">
                  <c:v>41094.611111111066</c:v>
                </c:pt>
                <c:pt idx="8715">
                  <c:v>41094.624999999993</c:v>
                </c:pt>
                <c:pt idx="8716">
                  <c:v>41094.638888888891</c:v>
                </c:pt>
                <c:pt idx="8717">
                  <c:v>41094.652777777781</c:v>
                </c:pt>
                <c:pt idx="8718">
                  <c:v>41094.666666666613</c:v>
                </c:pt>
                <c:pt idx="8719">
                  <c:v>41094.680555555562</c:v>
                </c:pt>
                <c:pt idx="8720">
                  <c:v>41094.694444444445</c:v>
                </c:pt>
                <c:pt idx="8721">
                  <c:v>41094.708333333336</c:v>
                </c:pt>
                <c:pt idx="8722">
                  <c:v>41094.722222222204</c:v>
                </c:pt>
                <c:pt idx="8723">
                  <c:v>41094.736111111066</c:v>
                </c:pt>
                <c:pt idx="8724">
                  <c:v>41094.75</c:v>
                </c:pt>
                <c:pt idx="8725">
                  <c:v>41094.763888888876</c:v>
                </c:pt>
                <c:pt idx="8726">
                  <c:v>41094.777777777774</c:v>
                </c:pt>
                <c:pt idx="8727">
                  <c:v>41094.791666666577</c:v>
                </c:pt>
                <c:pt idx="8728">
                  <c:v>41094.805555555562</c:v>
                </c:pt>
                <c:pt idx="8729">
                  <c:v>41094.819444444496</c:v>
                </c:pt>
                <c:pt idx="8730">
                  <c:v>41094.833333333336</c:v>
                </c:pt>
                <c:pt idx="8731">
                  <c:v>41094.847222222219</c:v>
                </c:pt>
                <c:pt idx="8732">
                  <c:v>41094.861111111066</c:v>
                </c:pt>
                <c:pt idx="8733">
                  <c:v>41094.875</c:v>
                </c:pt>
                <c:pt idx="8734">
                  <c:v>41094.888888888956</c:v>
                </c:pt>
                <c:pt idx="8735">
                  <c:v>41094.902777777781</c:v>
                </c:pt>
                <c:pt idx="8736">
                  <c:v>41094.916666666664</c:v>
                </c:pt>
                <c:pt idx="8737">
                  <c:v>41094.930555555562</c:v>
                </c:pt>
                <c:pt idx="8738">
                  <c:v>41094.944444444496</c:v>
                </c:pt>
                <c:pt idx="8739">
                  <c:v>41094.958333333343</c:v>
                </c:pt>
                <c:pt idx="8740">
                  <c:v>41094.972222222219</c:v>
                </c:pt>
                <c:pt idx="8741">
                  <c:v>41094.986111111109</c:v>
                </c:pt>
                <c:pt idx="8742">
                  <c:v>41095</c:v>
                </c:pt>
                <c:pt idx="8743">
                  <c:v>41095.013888888891</c:v>
                </c:pt>
                <c:pt idx="8744">
                  <c:v>41095.027777777774</c:v>
                </c:pt>
                <c:pt idx="8745">
                  <c:v>41095.041666666613</c:v>
                </c:pt>
                <c:pt idx="8746">
                  <c:v>41095.055555555562</c:v>
                </c:pt>
                <c:pt idx="8747">
                  <c:v>41095.069444444445</c:v>
                </c:pt>
                <c:pt idx="8748">
                  <c:v>41095.083333333336</c:v>
                </c:pt>
                <c:pt idx="8749">
                  <c:v>41095.097222222204</c:v>
                </c:pt>
                <c:pt idx="8750">
                  <c:v>41095.111111111066</c:v>
                </c:pt>
                <c:pt idx="8751">
                  <c:v>41095.124999999993</c:v>
                </c:pt>
                <c:pt idx="8752">
                  <c:v>41095.138888888891</c:v>
                </c:pt>
                <c:pt idx="8753">
                  <c:v>41095.152777777781</c:v>
                </c:pt>
                <c:pt idx="8754">
                  <c:v>41095.166666666613</c:v>
                </c:pt>
                <c:pt idx="8755">
                  <c:v>41095.180555555562</c:v>
                </c:pt>
                <c:pt idx="8756">
                  <c:v>41095.194444444445</c:v>
                </c:pt>
                <c:pt idx="8757">
                  <c:v>41095.208333333336</c:v>
                </c:pt>
                <c:pt idx="8758">
                  <c:v>41095.222222222204</c:v>
                </c:pt>
                <c:pt idx="8759">
                  <c:v>41095.236111111066</c:v>
                </c:pt>
                <c:pt idx="8760">
                  <c:v>41095.25</c:v>
                </c:pt>
                <c:pt idx="8761">
                  <c:v>41095.263888888876</c:v>
                </c:pt>
                <c:pt idx="8762">
                  <c:v>41095.277777777774</c:v>
                </c:pt>
                <c:pt idx="8763">
                  <c:v>41095.291666666577</c:v>
                </c:pt>
                <c:pt idx="8764">
                  <c:v>41095.305555555562</c:v>
                </c:pt>
                <c:pt idx="8765">
                  <c:v>41095.319444444496</c:v>
                </c:pt>
                <c:pt idx="8766">
                  <c:v>41095.333333333336</c:v>
                </c:pt>
                <c:pt idx="8767">
                  <c:v>41095.347222222219</c:v>
                </c:pt>
                <c:pt idx="8768">
                  <c:v>41095.361111111066</c:v>
                </c:pt>
                <c:pt idx="8769">
                  <c:v>41095.375</c:v>
                </c:pt>
                <c:pt idx="8770">
                  <c:v>41095.388888888956</c:v>
                </c:pt>
                <c:pt idx="8771">
                  <c:v>41095.402777777781</c:v>
                </c:pt>
                <c:pt idx="8772">
                  <c:v>41095.416666666664</c:v>
                </c:pt>
                <c:pt idx="8773">
                  <c:v>41095.430555555562</c:v>
                </c:pt>
                <c:pt idx="8774">
                  <c:v>41095.444444444496</c:v>
                </c:pt>
                <c:pt idx="8775">
                  <c:v>41095.458333333343</c:v>
                </c:pt>
                <c:pt idx="8776">
                  <c:v>41095.472222222219</c:v>
                </c:pt>
                <c:pt idx="8777">
                  <c:v>41095.486111111109</c:v>
                </c:pt>
                <c:pt idx="8778">
                  <c:v>41095.5</c:v>
                </c:pt>
                <c:pt idx="8779">
                  <c:v>41095.513888888891</c:v>
                </c:pt>
                <c:pt idx="8780">
                  <c:v>41095.527777777774</c:v>
                </c:pt>
                <c:pt idx="8781">
                  <c:v>41095.541666666613</c:v>
                </c:pt>
                <c:pt idx="8782">
                  <c:v>41095.555555555562</c:v>
                </c:pt>
                <c:pt idx="8783">
                  <c:v>41095.569444444445</c:v>
                </c:pt>
                <c:pt idx="8784">
                  <c:v>41095.583333333336</c:v>
                </c:pt>
                <c:pt idx="8785">
                  <c:v>41095.597222222204</c:v>
                </c:pt>
                <c:pt idx="8786">
                  <c:v>41095.611111111066</c:v>
                </c:pt>
                <c:pt idx="8787">
                  <c:v>41095.624999999993</c:v>
                </c:pt>
                <c:pt idx="8788">
                  <c:v>41095.638888888891</c:v>
                </c:pt>
                <c:pt idx="8789">
                  <c:v>41095.652777777781</c:v>
                </c:pt>
                <c:pt idx="8790">
                  <c:v>41095.666666666613</c:v>
                </c:pt>
                <c:pt idx="8791">
                  <c:v>41095.680555555562</c:v>
                </c:pt>
                <c:pt idx="8792">
                  <c:v>41095.694444444445</c:v>
                </c:pt>
                <c:pt idx="8793">
                  <c:v>41095.708333333336</c:v>
                </c:pt>
                <c:pt idx="8794">
                  <c:v>41095.722222222204</c:v>
                </c:pt>
                <c:pt idx="8795">
                  <c:v>41095.736111111066</c:v>
                </c:pt>
                <c:pt idx="8796">
                  <c:v>41095.75</c:v>
                </c:pt>
                <c:pt idx="8797">
                  <c:v>41095.763888888876</c:v>
                </c:pt>
                <c:pt idx="8798">
                  <c:v>41095.777777777774</c:v>
                </c:pt>
                <c:pt idx="8799">
                  <c:v>41095.791666666577</c:v>
                </c:pt>
                <c:pt idx="8800">
                  <c:v>41095.805555555562</c:v>
                </c:pt>
                <c:pt idx="8801">
                  <c:v>41095.819444444496</c:v>
                </c:pt>
                <c:pt idx="8802">
                  <c:v>41095.833333333336</c:v>
                </c:pt>
                <c:pt idx="8803">
                  <c:v>41095.847222222219</c:v>
                </c:pt>
                <c:pt idx="8804">
                  <c:v>41095.861111111066</c:v>
                </c:pt>
                <c:pt idx="8805">
                  <c:v>41095.875</c:v>
                </c:pt>
                <c:pt idx="8806">
                  <c:v>41095.888888888956</c:v>
                </c:pt>
                <c:pt idx="8807">
                  <c:v>41095.902777777781</c:v>
                </c:pt>
                <c:pt idx="8808">
                  <c:v>41095.916666666664</c:v>
                </c:pt>
                <c:pt idx="8809">
                  <c:v>41095.930555555562</c:v>
                </c:pt>
                <c:pt idx="8810">
                  <c:v>41095.944444444496</c:v>
                </c:pt>
                <c:pt idx="8811">
                  <c:v>41095.958333333343</c:v>
                </c:pt>
                <c:pt idx="8812">
                  <c:v>41095.972222222219</c:v>
                </c:pt>
                <c:pt idx="8813">
                  <c:v>41095.986111111109</c:v>
                </c:pt>
                <c:pt idx="8814">
                  <c:v>41096</c:v>
                </c:pt>
                <c:pt idx="8815">
                  <c:v>41096.013888888891</c:v>
                </c:pt>
                <c:pt idx="8816">
                  <c:v>41096.027777777774</c:v>
                </c:pt>
                <c:pt idx="8817">
                  <c:v>41096.041666666613</c:v>
                </c:pt>
                <c:pt idx="8818">
                  <c:v>41096.055555555562</c:v>
                </c:pt>
                <c:pt idx="8819">
                  <c:v>41096.069444444445</c:v>
                </c:pt>
                <c:pt idx="8820">
                  <c:v>41096.083333333336</c:v>
                </c:pt>
                <c:pt idx="8821">
                  <c:v>41096.097222222204</c:v>
                </c:pt>
                <c:pt idx="8822">
                  <c:v>41096.111111111066</c:v>
                </c:pt>
                <c:pt idx="8823">
                  <c:v>41096.124999999993</c:v>
                </c:pt>
                <c:pt idx="8824">
                  <c:v>41096.138888888891</c:v>
                </c:pt>
                <c:pt idx="8825">
                  <c:v>41096.152777777781</c:v>
                </c:pt>
                <c:pt idx="8826">
                  <c:v>41096.166666666613</c:v>
                </c:pt>
                <c:pt idx="8827">
                  <c:v>41096.180555555562</c:v>
                </c:pt>
                <c:pt idx="8828">
                  <c:v>41096.194444444445</c:v>
                </c:pt>
                <c:pt idx="8829">
                  <c:v>41096.208333333336</c:v>
                </c:pt>
                <c:pt idx="8830">
                  <c:v>41096.222222222204</c:v>
                </c:pt>
                <c:pt idx="8831">
                  <c:v>41096.236111111066</c:v>
                </c:pt>
                <c:pt idx="8832">
                  <c:v>41096.25</c:v>
                </c:pt>
                <c:pt idx="8833">
                  <c:v>41096.263888888876</c:v>
                </c:pt>
                <c:pt idx="8834">
                  <c:v>41096.277777777774</c:v>
                </c:pt>
                <c:pt idx="8835">
                  <c:v>41096.291666666577</c:v>
                </c:pt>
                <c:pt idx="8836">
                  <c:v>41096.305555555562</c:v>
                </c:pt>
                <c:pt idx="8837">
                  <c:v>41096.319444444496</c:v>
                </c:pt>
                <c:pt idx="8838">
                  <c:v>41096.333333333336</c:v>
                </c:pt>
                <c:pt idx="8839">
                  <c:v>41096.347222222219</c:v>
                </c:pt>
                <c:pt idx="8840">
                  <c:v>41096.361111111066</c:v>
                </c:pt>
                <c:pt idx="8841">
                  <c:v>41096.375</c:v>
                </c:pt>
                <c:pt idx="8842">
                  <c:v>41096.388888888956</c:v>
                </c:pt>
                <c:pt idx="8843">
                  <c:v>41096.402777777781</c:v>
                </c:pt>
                <c:pt idx="8844">
                  <c:v>41096.416666666664</c:v>
                </c:pt>
                <c:pt idx="8845">
                  <c:v>41096.430555555562</c:v>
                </c:pt>
                <c:pt idx="8846">
                  <c:v>41096.444444444496</c:v>
                </c:pt>
                <c:pt idx="8847">
                  <c:v>41096.458333333343</c:v>
                </c:pt>
                <c:pt idx="8848">
                  <c:v>41096.472222222219</c:v>
                </c:pt>
                <c:pt idx="8849">
                  <c:v>41096.486111111109</c:v>
                </c:pt>
                <c:pt idx="8850">
                  <c:v>41096.5</c:v>
                </c:pt>
                <c:pt idx="8851">
                  <c:v>41096.513888888891</c:v>
                </c:pt>
                <c:pt idx="8852">
                  <c:v>41096.527777777774</c:v>
                </c:pt>
                <c:pt idx="8853">
                  <c:v>41096.541666666613</c:v>
                </c:pt>
                <c:pt idx="8854">
                  <c:v>41096.555555555562</c:v>
                </c:pt>
                <c:pt idx="8855">
                  <c:v>41096.569444444445</c:v>
                </c:pt>
                <c:pt idx="8856">
                  <c:v>41096.583333333336</c:v>
                </c:pt>
                <c:pt idx="8857">
                  <c:v>41096.597222222204</c:v>
                </c:pt>
                <c:pt idx="8858">
                  <c:v>41096.611111111066</c:v>
                </c:pt>
                <c:pt idx="8859">
                  <c:v>41096.624999999993</c:v>
                </c:pt>
                <c:pt idx="8860">
                  <c:v>41096.638888888891</c:v>
                </c:pt>
                <c:pt idx="8861">
                  <c:v>41096.652777777781</c:v>
                </c:pt>
                <c:pt idx="8862">
                  <c:v>41096.666666666613</c:v>
                </c:pt>
                <c:pt idx="8863">
                  <c:v>41096.680555555562</c:v>
                </c:pt>
                <c:pt idx="8864">
                  <c:v>41096.694444444445</c:v>
                </c:pt>
                <c:pt idx="8865">
                  <c:v>41096.708333333336</c:v>
                </c:pt>
                <c:pt idx="8866">
                  <c:v>41096.722222222204</c:v>
                </c:pt>
                <c:pt idx="8867">
                  <c:v>41096.736111111066</c:v>
                </c:pt>
                <c:pt idx="8868">
                  <c:v>41096.75</c:v>
                </c:pt>
                <c:pt idx="8869">
                  <c:v>41096.763888888876</c:v>
                </c:pt>
                <c:pt idx="8870">
                  <c:v>41096.777777777774</c:v>
                </c:pt>
                <c:pt idx="8871">
                  <c:v>41096.791666666577</c:v>
                </c:pt>
                <c:pt idx="8872">
                  <c:v>41096.805555555562</c:v>
                </c:pt>
                <c:pt idx="8873">
                  <c:v>41096.819444444496</c:v>
                </c:pt>
                <c:pt idx="8874">
                  <c:v>41096.833333333336</c:v>
                </c:pt>
                <c:pt idx="8875">
                  <c:v>41096.847222222219</c:v>
                </c:pt>
                <c:pt idx="8876">
                  <c:v>41096.861111111066</c:v>
                </c:pt>
                <c:pt idx="8877">
                  <c:v>41096.875</c:v>
                </c:pt>
                <c:pt idx="8878">
                  <c:v>41096.888888888956</c:v>
                </c:pt>
                <c:pt idx="8879">
                  <c:v>41096.902777777781</c:v>
                </c:pt>
                <c:pt idx="8880">
                  <c:v>41096.916666666664</c:v>
                </c:pt>
                <c:pt idx="8881">
                  <c:v>41096.930555555562</c:v>
                </c:pt>
                <c:pt idx="8882">
                  <c:v>41096.944444444496</c:v>
                </c:pt>
                <c:pt idx="8883">
                  <c:v>41096.958333333343</c:v>
                </c:pt>
                <c:pt idx="8884">
                  <c:v>41096.972222222219</c:v>
                </c:pt>
                <c:pt idx="8885">
                  <c:v>41096.986111111109</c:v>
                </c:pt>
                <c:pt idx="8886">
                  <c:v>41097</c:v>
                </c:pt>
                <c:pt idx="8887">
                  <c:v>41097.013888888891</c:v>
                </c:pt>
                <c:pt idx="8888">
                  <c:v>41097.027777777774</c:v>
                </c:pt>
                <c:pt idx="8889">
                  <c:v>41097.041666666613</c:v>
                </c:pt>
                <c:pt idx="8890">
                  <c:v>41097.055555555562</c:v>
                </c:pt>
                <c:pt idx="8891">
                  <c:v>41097.069444444445</c:v>
                </c:pt>
                <c:pt idx="8892">
                  <c:v>41097.083333333336</c:v>
                </c:pt>
                <c:pt idx="8893">
                  <c:v>41097.097222222204</c:v>
                </c:pt>
                <c:pt idx="8894">
                  <c:v>41097.111111111066</c:v>
                </c:pt>
                <c:pt idx="8895">
                  <c:v>41097.124999999993</c:v>
                </c:pt>
                <c:pt idx="8896">
                  <c:v>41097.138888888891</c:v>
                </c:pt>
                <c:pt idx="8897">
                  <c:v>41097.152777777781</c:v>
                </c:pt>
                <c:pt idx="8898">
                  <c:v>41097.166666666613</c:v>
                </c:pt>
                <c:pt idx="8899">
                  <c:v>41097.180555555562</c:v>
                </c:pt>
                <c:pt idx="8900">
                  <c:v>41097.194444444445</c:v>
                </c:pt>
                <c:pt idx="8901">
                  <c:v>41097.208333333336</c:v>
                </c:pt>
                <c:pt idx="8902">
                  <c:v>41097.222222222204</c:v>
                </c:pt>
                <c:pt idx="8903">
                  <c:v>41097.236111111066</c:v>
                </c:pt>
                <c:pt idx="8904">
                  <c:v>41097.25</c:v>
                </c:pt>
                <c:pt idx="8905">
                  <c:v>41097.263888888876</c:v>
                </c:pt>
                <c:pt idx="8906">
                  <c:v>41097.277777777774</c:v>
                </c:pt>
                <c:pt idx="8907">
                  <c:v>41097.291666666577</c:v>
                </c:pt>
                <c:pt idx="8908">
                  <c:v>41097.305555555562</c:v>
                </c:pt>
                <c:pt idx="8909">
                  <c:v>41097.319444444496</c:v>
                </c:pt>
                <c:pt idx="8910">
                  <c:v>41097.333333333336</c:v>
                </c:pt>
                <c:pt idx="8911">
                  <c:v>41097.347222222219</c:v>
                </c:pt>
                <c:pt idx="8912">
                  <c:v>41097.361111111066</c:v>
                </c:pt>
                <c:pt idx="8913">
                  <c:v>41097.375</c:v>
                </c:pt>
                <c:pt idx="8914">
                  <c:v>41097.388888888956</c:v>
                </c:pt>
                <c:pt idx="8915">
                  <c:v>41097.402777777781</c:v>
                </c:pt>
                <c:pt idx="8916">
                  <c:v>41097.416666666664</c:v>
                </c:pt>
                <c:pt idx="8917">
                  <c:v>41097.430555555562</c:v>
                </c:pt>
                <c:pt idx="8918">
                  <c:v>41097.444444444496</c:v>
                </c:pt>
                <c:pt idx="8919">
                  <c:v>41097.458333333343</c:v>
                </c:pt>
                <c:pt idx="8920">
                  <c:v>41097.472222222219</c:v>
                </c:pt>
                <c:pt idx="8921">
                  <c:v>41097.486111111109</c:v>
                </c:pt>
                <c:pt idx="8922">
                  <c:v>41097.5</c:v>
                </c:pt>
                <c:pt idx="8923">
                  <c:v>41097.513888888891</c:v>
                </c:pt>
                <c:pt idx="8924">
                  <c:v>41097.527777777774</c:v>
                </c:pt>
                <c:pt idx="8925">
                  <c:v>41097.541666666613</c:v>
                </c:pt>
                <c:pt idx="8926">
                  <c:v>41097.555555555562</c:v>
                </c:pt>
                <c:pt idx="8927">
                  <c:v>41097.569444444445</c:v>
                </c:pt>
                <c:pt idx="8928">
                  <c:v>41097.583333333336</c:v>
                </c:pt>
                <c:pt idx="8929">
                  <c:v>41097.597222222204</c:v>
                </c:pt>
                <c:pt idx="8930">
                  <c:v>41097.611111111066</c:v>
                </c:pt>
                <c:pt idx="8931">
                  <c:v>41097.624999999993</c:v>
                </c:pt>
                <c:pt idx="8932">
                  <c:v>41097.638888888891</c:v>
                </c:pt>
                <c:pt idx="8933">
                  <c:v>41097.652777777781</c:v>
                </c:pt>
                <c:pt idx="8934">
                  <c:v>41097.666666666613</c:v>
                </c:pt>
                <c:pt idx="8935">
                  <c:v>41097.680555555562</c:v>
                </c:pt>
                <c:pt idx="8936">
                  <c:v>41097.694444444445</c:v>
                </c:pt>
                <c:pt idx="8937">
                  <c:v>41097.708333333336</c:v>
                </c:pt>
                <c:pt idx="8938">
                  <c:v>41097.722222222204</c:v>
                </c:pt>
                <c:pt idx="8939">
                  <c:v>41097.736111111066</c:v>
                </c:pt>
                <c:pt idx="8940">
                  <c:v>41097.75</c:v>
                </c:pt>
                <c:pt idx="8941">
                  <c:v>41097.763888888876</c:v>
                </c:pt>
                <c:pt idx="8942">
                  <c:v>41097.777777777774</c:v>
                </c:pt>
                <c:pt idx="8943">
                  <c:v>41097.791666666577</c:v>
                </c:pt>
                <c:pt idx="8944">
                  <c:v>41097.805555555562</c:v>
                </c:pt>
                <c:pt idx="8945">
                  <c:v>41097.819444444496</c:v>
                </c:pt>
                <c:pt idx="8946">
                  <c:v>41097.833333333336</c:v>
                </c:pt>
                <c:pt idx="8947">
                  <c:v>41097.847222222219</c:v>
                </c:pt>
                <c:pt idx="8948">
                  <c:v>41097.861111111066</c:v>
                </c:pt>
                <c:pt idx="8949">
                  <c:v>41097.875</c:v>
                </c:pt>
                <c:pt idx="8950">
                  <c:v>41097.888888888956</c:v>
                </c:pt>
                <c:pt idx="8951">
                  <c:v>41097.902777777781</c:v>
                </c:pt>
                <c:pt idx="8952">
                  <c:v>41097.916666666664</c:v>
                </c:pt>
                <c:pt idx="8953">
                  <c:v>41097.930555555562</c:v>
                </c:pt>
                <c:pt idx="8954">
                  <c:v>41097.944444444496</c:v>
                </c:pt>
                <c:pt idx="8955">
                  <c:v>41097.958333333343</c:v>
                </c:pt>
                <c:pt idx="8956">
                  <c:v>41097.972222222219</c:v>
                </c:pt>
                <c:pt idx="8957">
                  <c:v>41097.986111111109</c:v>
                </c:pt>
                <c:pt idx="8958">
                  <c:v>41098</c:v>
                </c:pt>
                <c:pt idx="8959">
                  <c:v>41098.013888888891</c:v>
                </c:pt>
                <c:pt idx="8960">
                  <c:v>41098.027777777774</c:v>
                </c:pt>
                <c:pt idx="8961">
                  <c:v>41098.041666666613</c:v>
                </c:pt>
                <c:pt idx="8962">
                  <c:v>41098.055555555562</c:v>
                </c:pt>
                <c:pt idx="8963">
                  <c:v>41098.069444444445</c:v>
                </c:pt>
                <c:pt idx="8964">
                  <c:v>41098.083333333336</c:v>
                </c:pt>
                <c:pt idx="8965">
                  <c:v>41098.097222222204</c:v>
                </c:pt>
                <c:pt idx="8966">
                  <c:v>41098.111111111066</c:v>
                </c:pt>
                <c:pt idx="8967">
                  <c:v>41098.124999999993</c:v>
                </c:pt>
                <c:pt idx="8968">
                  <c:v>41098.138888888891</c:v>
                </c:pt>
                <c:pt idx="8969">
                  <c:v>41098.152777777781</c:v>
                </c:pt>
                <c:pt idx="8970">
                  <c:v>41098.166666666613</c:v>
                </c:pt>
                <c:pt idx="8971">
                  <c:v>41098.180555555562</c:v>
                </c:pt>
                <c:pt idx="8972">
                  <c:v>41098.194444444445</c:v>
                </c:pt>
                <c:pt idx="8973">
                  <c:v>41098.208333333336</c:v>
                </c:pt>
                <c:pt idx="8974">
                  <c:v>41098.222222222204</c:v>
                </c:pt>
                <c:pt idx="8975">
                  <c:v>41098.236111111066</c:v>
                </c:pt>
                <c:pt idx="8976">
                  <c:v>41098.25</c:v>
                </c:pt>
                <c:pt idx="8977">
                  <c:v>41098.263888888876</c:v>
                </c:pt>
                <c:pt idx="8978">
                  <c:v>41098.277777777774</c:v>
                </c:pt>
                <c:pt idx="8979">
                  <c:v>41098.291666666577</c:v>
                </c:pt>
                <c:pt idx="8980">
                  <c:v>41098.305555555562</c:v>
                </c:pt>
                <c:pt idx="8981">
                  <c:v>41098.319444444496</c:v>
                </c:pt>
                <c:pt idx="8982">
                  <c:v>41098.333333333336</c:v>
                </c:pt>
                <c:pt idx="8983">
                  <c:v>41098.347222222219</c:v>
                </c:pt>
                <c:pt idx="8984">
                  <c:v>41098.361111111066</c:v>
                </c:pt>
                <c:pt idx="8985">
                  <c:v>41098.375</c:v>
                </c:pt>
                <c:pt idx="8986">
                  <c:v>41098.388888888956</c:v>
                </c:pt>
                <c:pt idx="8987">
                  <c:v>41098.402777777781</c:v>
                </c:pt>
                <c:pt idx="8988">
                  <c:v>41098.416666666664</c:v>
                </c:pt>
                <c:pt idx="8989">
                  <c:v>41098.430555555562</c:v>
                </c:pt>
                <c:pt idx="8990">
                  <c:v>41098.444444444496</c:v>
                </c:pt>
                <c:pt idx="8991">
                  <c:v>41098.458333333343</c:v>
                </c:pt>
                <c:pt idx="8992">
                  <c:v>41098.472222222219</c:v>
                </c:pt>
                <c:pt idx="8993">
                  <c:v>41098.486111111109</c:v>
                </c:pt>
                <c:pt idx="8994">
                  <c:v>41098.5</c:v>
                </c:pt>
                <c:pt idx="8995">
                  <c:v>41098.513888888891</c:v>
                </c:pt>
                <c:pt idx="8996">
                  <c:v>41098.527777777774</c:v>
                </c:pt>
                <c:pt idx="8997">
                  <c:v>41098.541666666613</c:v>
                </c:pt>
                <c:pt idx="8998">
                  <c:v>41098.555555555562</c:v>
                </c:pt>
                <c:pt idx="8999">
                  <c:v>41098.569444444445</c:v>
                </c:pt>
                <c:pt idx="9000">
                  <c:v>41098.583333333336</c:v>
                </c:pt>
                <c:pt idx="9001">
                  <c:v>41098.597222222204</c:v>
                </c:pt>
                <c:pt idx="9002">
                  <c:v>41098.611111111066</c:v>
                </c:pt>
                <c:pt idx="9003">
                  <c:v>41098.624999999993</c:v>
                </c:pt>
                <c:pt idx="9004">
                  <c:v>41098.638888888891</c:v>
                </c:pt>
                <c:pt idx="9005">
                  <c:v>41098.652777777781</c:v>
                </c:pt>
                <c:pt idx="9006">
                  <c:v>41098.666666666613</c:v>
                </c:pt>
                <c:pt idx="9007">
                  <c:v>41098.680555555562</c:v>
                </c:pt>
                <c:pt idx="9008">
                  <c:v>41098.694444444445</c:v>
                </c:pt>
                <c:pt idx="9009">
                  <c:v>41098.708333333336</c:v>
                </c:pt>
                <c:pt idx="9010">
                  <c:v>41098.722222222204</c:v>
                </c:pt>
                <c:pt idx="9011">
                  <c:v>41098.736111111066</c:v>
                </c:pt>
                <c:pt idx="9012">
                  <c:v>41098.75</c:v>
                </c:pt>
                <c:pt idx="9013">
                  <c:v>41098.763888888876</c:v>
                </c:pt>
                <c:pt idx="9014">
                  <c:v>41098.777777777774</c:v>
                </c:pt>
                <c:pt idx="9015">
                  <c:v>41098.791666666577</c:v>
                </c:pt>
                <c:pt idx="9016">
                  <c:v>41098.805555555562</c:v>
                </c:pt>
                <c:pt idx="9017">
                  <c:v>41098.819444444496</c:v>
                </c:pt>
                <c:pt idx="9018">
                  <c:v>41098.833333333336</c:v>
                </c:pt>
                <c:pt idx="9019">
                  <c:v>41098.847222222219</c:v>
                </c:pt>
                <c:pt idx="9020">
                  <c:v>41098.861111111066</c:v>
                </c:pt>
                <c:pt idx="9021">
                  <c:v>41098.875</c:v>
                </c:pt>
                <c:pt idx="9022">
                  <c:v>41098.888888888956</c:v>
                </c:pt>
                <c:pt idx="9023">
                  <c:v>41098.902777777781</c:v>
                </c:pt>
                <c:pt idx="9024">
                  <c:v>41098.916666666664</c:v>
                </c:pt>
                <c:pt idx="9025">
                  <c:v>41098.930555555562</c:v>
                </c:pt>
                <c:pt idx="9026">
                  <c:v>41098.944444444496</c:v>
                </c:pt>
                <c:pt idx="9027">
                  <c:v>41098.958333333343</c:v>
                </c:pt>
                <c:pt idx="9028">
                  <c:v>41098.972222222219</c:v>
                </c:pt>
                <c:pt idx="9029">
                  <c:v>41098.986111111109</c:v>
                </c:pt>
                <c:pt idx="9030">
                  <c:v>41099</c:v>
                </c:pt>
                <c:pt idx="9031">
                  <c:v>41099.013888888891</c:v>
                </c:pt>
                <c:pt idx="9032">
                  <c:v>41099.027777777774</c:v>
                </c:pt>
                <c:pt idx="9033">
                  <c:v>41099.041666666613</c:v>
                </c:pt>
                <c:pt idx="9034">
                  <c:v>41099.055555555562</c:v>
                </c:pt>
                <c:pt idx="9035">
                  <c:v>41099.069444444445</c:v>
                </c:pt>
                <c:pt idx="9036">
                  <c:v>41099.083333333336</c:v>
                </c:pt>
                <c:pt idx="9037">
                  <c:v>41099.097222222204</c:v>
                </c:pt>
                <c:pt idx="9038">
                  <c:v>41099.111111111066</c:v>
                </c:pt>
                <c:pt idx="9039">
                  <c:v>41099.124999999993</c:v>
                </c:pt>
                <c:pt idx="9040">
                  <c:v>41099.138888888891</c:v>
                </c:pt>
                <c:pt idx="9041">
                  <c:v>41099.152777777781</c:v>
                </c:pt>
                <c:pt idx="9042">
                  <c:v>41099.166666666613</c:v>
                </c:pt>
                <c:pt idx="9043">
                  <c:v>41099.180555555562</c:v>
                </c:pt>
                <c:pt idx="9044">
                  <c:v>41099.194444444445</c:v>
                </c:pt>
                <c:pt idx="9045">
                  <c:v>41099.208333333336</c:v>
                </c:pt>
                <c:pt idx="9046">
                  <c:v>41099.222222222204</c:v>
                </c:pt>
                <c:pt idx="9047">
                  <c:v>41099.236111111066</c:v>
                </c:pt>
                <c:pt idx="9048">
                  <c:v>41099.25</c:v>
                </c:pt>
                <c:pt idx="9049">
                  <c:v>41099.263888888876</c:v>
                </c:pt>
                <c:pt idx="9050">
                  <c:v>41099.277777777774</c:v>
                </c:pt>
                <c:pt idx="9051">
                  <c:v>41099.291666666577</c:v>
                </c:pt>
                <c:pt idx="9052">
                  <c:v>41099.305555555562</c:v>
                </c:pt>
                <c:pt idx="9053">
                  <c:v>41099.319444444496</c:v>
                </c:pt>
                <c:pt idx="9054">
                  <c:v>41099.333333333336</c:v>
                </c:pt>
                <c:pt idx="9055">
                  <c:v>41099.347222222219</c:v>
                </c:pt>
                <c:pt idx="9056">
                  <c:v>41099.361111111066</c:v>
                </c:pt>
                <c:pt idx="9057">
                  <c:v>41099.375</c:v>
                </c:pt>
                <c:pt idx="9058">
                  <c:v>41099.388888888956</c:v>
                </c:pt>
                <c:pt idx="9059">
                  <c:v>41099.402777777781</c:v>
                </c:pt>
                <c:pt idx="9060">
                  <c:v>41099.416666666664</c:v>
                </c:pt>
                <c:pt idx="9061">
                  <c:v>41099.430555555562</c:v>
                </c:pt>
                <c:pt idx="9062">
                  <c:v>41099.444444444496</c:v>
                </c:pt>
                <c:pt idx="9063">
                  <c:v>41099.458333333343</c:v>
                </c:pt>
                <c:pt idx="9064">
                  <c:v>41099.472222222219</c:v>
                </c:pt>
                <c:pt idx="9065">
                  <c:v>41099.486111111109</c:v>
                </c:pt>
                <c:pt idx="9066">
                  <c:v>41099.5</c:v>
                </c:pt>
                <c:pt idx="9067">
                  <c:v>41099.513888888891</c:v>
                </c:pt>
                <c:pt idx="9068">
                  <c:v>41099.527777777774</c:v>
                </c:pt>
                <c:pt idx="9069">
                  <c:v>41099.541666666613</c:v>
                </c:pt>
                <c:pt idx="9070">
                  <c:v>41099.555555555562</c:v>
                </c:pt>
                <c:pt idx="9071">
                  <c:v>41099.569444444445</c:v>
                </c:pt>
                <c:pt idx="9072">
                  <c:v>41099.583333333336</c:v>
                </c:pt>
                <c:pt idx="9073">
                  <c:v>41099.597222222204</c:v>
                </c:pt>
                <c:pt idx="9074">
                  <c:v>41099.611111111066</c:v>
                </c:pt>
                <c:pt idx="9075">
                  <c:v>41099.624999999993</c:v>
                </c:pt>
                <c:pt idx="9076">
                  <c:v>41099.638888888891</c:v>
                </c:pt>
                <c:pt idx="9077">
                  <c:v>41099.652777777781</c:v>
                </c:pt>
                <c:pt idx="9078">
                  <c:v>41099.666666666613</c:v>
                </c:pt>
                <c:pt idx="9079">
                  <c:v>41099.680555555562</c:v>
                </c:pt>
                <c:pt idx="9080">
                  <c:v>41099.694444444445</c:v>
                </c:pt>
                <c:pt idx="9081">
                  <c:v>41099.708333333336</c:v>
                </c:pt>
                <c:pt idx="9082">
                  <c:v>41099.722222222204</c:v>
                </c:pt>
                <c:pt idx="9083">
                  <c:v>41099.736111111066</c:v>
                </c:pt>
                <c:pt idx="9084">
                  <c:v>41099.75</c:v>
                </c:pt>
                <c:pt idx="9085">
                  <c:v>41099.763888888876</c:v>
                </c:pt>
                <c:pt idx="9086">
                  <c:v>41099.777777777774</c:v>
                </c:pt>
                <c:pt idx="9087">
                  <c:v>41099.791666666577</c:v>
                </c:pt>
                <c:pt idx="9088">
                  <c:v>41099.805555555562</c:v>
                </c:pt>
                <c:pt idx="9089">
                  <c:v>41099.819444444496</c:v>
                </c:pt>
                <c:pt idx="9090">
                  <c:v>41099.833333333336</c:v>
                </c:pt>
                <c:pt idx="9091">
                  <c:v>41099.847222222219</c:v>
                </c:pt>
                <c:pt idx="9092">
                  <c:v>41099.861111111066</c:v>
                </c:pt>
                <c:pt idx="9093">
                  <c:v>41099.875</c:v>
                </c:pt>
                <c:pt idx="9094">
                  <c:v>41099.888888888956</c:v>
                </c:pt>
                <c:pt idx="9095">
                  <c:v>41099.902777777781</c:v>
                </c:pt>
                <c:pt idx="9096">
                  <c:v>41099.916666666664</c:v>
                </c:pt>
                <c:pt idx="9097">
                  <c:v>41099.930555555562</c:v>
                </c:pt>
                <c:pt idx="9098">
                  <c:v>41099.944444444496</c:v>
                </c:pt>
                <c:pt idx="9099">
                  <c:v>41099.958333333343</c:v>
                </c:pt>
                <c:pt idx="9100">
                  <c:v>41099.972222222219</c:v>
                </c:pt>
                <c:pt idx="9101">
                  <c:v>41099.986111111109</c:v>
                </c:pt>
                <c:pt idx="9102">
                  <c:v>41100</c:v>
                </c:pt>
                <c:pt idx="9103">
                  <c:v>41100.013888888891</c:v>
                </c:pt>
                <c:pt idx="9104">
                  <c:v>41100.027777777774</c:v>
                </c:pt>
                <c:pt idx="9105">
                  <c:v>41100.041666666613</c:v>
                </c:pt>
                <c:pt idx="9106">
                  <c:v>41100.055555555562</c:v>
                </c:pt>
                <c:pt idx="9107">
                  <c:v>41100.069444444445</c:v>
                </c:pt>
                <c:pt idx="9108">
                  <c:v>41100.083333333336</c:v>
                </c:pt>
                <c:pt idx="9109">
                  <c:v>41100.097222222204</c:v>
                </c:pt>
                <c:pt idx="9110">
                  <c:v>41100.111111111066</c:v>
                </c:pt>
                <c:pt idx="9111">
                  <c:v>41100.124999999993</c:v>
                </c:pt>
                <c:pt idx="9112">
                  <c:v>41100.138888888891</c:v>
                </c:pt>
                <c:pt idx="9113">
                  <c:v>41100.152777777781</c:v>
                </c:pt>
                <c:pt idx="9114">
                  <c:v>41100.166666666613</c:v>
                </c:pt>
                <c:pt idx="9115">
                  <c:v>41100.180555555562</c:v>
                </c:pt>
                <c:pt idx="9116">
                  <c:v>41100.194444444445</c:v>
                </c:pt>
                <c:pt idx="9117">
                  <c:v>41100.208333333336</c:v>
                </c:pt>
                <c:pt idx="9118">
                  <c:v>41100.222222222204</c:v>
                </c:pt>
                <c:pt idx="9119">
                  <c:v>41100.236111111066</c:v>
                </c:pt>
                <c:pt idx="9120">
                  <c:v>41100.25</c:v>
                </c:pt>
                <c:pt idx="9121">
                  <c:v>41100.263888888876</c:v>
                </c:pt>
                <c:pt idx="9122">
                  <c:v>41100.277777777774</c:v>
                </c:pt>
                <c:pt idx="9123">
                  <c:v>41100.291666666577</c:v>
                </c:pt>
                <c:pt idx="9124">
                  <c:v>41100.305555555562</c:v>
                </c:pt>
                <c:pt idx="9125">
                  <c:v>41100.319444444496</c:v>
                </c:pt>
                <c:pt idx="9126">
                  <c:v>41100.333333333336</c:v>
                </c:pt>
                <c:pt idx="9127">
                  <c:v>41100.347222222219</c:v>
                </c:pt>
                <c:pt idx="9128">
                  <c:v>41100.361111111066</c:v>
                </c:pt>
                <c:pt idx="9129">
                  <c:v>41100.375</c:v>
                </c:pt>
                <c:pt idx="9130">
                  <c:v>41100.388888888956</c:v>
                </c:pt>
                <c:pt idx="9131">
                  <c:v>41100.402777777781</c:v>
                </c:pt>
                <c:pt idx="9132">
                  <c:v>41100.416666666664</c:v>
                </c:pt>
                <c:pt idx="9133">
                  <c:v>41100.430555555562</c:v>
                </c:pt>
                <c:pt idx="9134">
                  <c:v>41100.444444444496</c:v>
                </c:pt>
                <c:pt idx="9135">
                  <c:v>41100.458333333343</c:v>
                </c:pt>
                <c:pt idx="9136">
                  <c:v>41100.472222222219</c:v>
                </c:pt>
                <c:pt idx="9137">
                  <c:v>41100.486111111109</c:v>
                </c:pt>
                <c:pt idx="9138">
                  <c:v>41100.487303240741</c:v>
                </c:pt>
                <c:pt idx="9139">
                  <c:v>41100.487662037034</c:v>
                </c:pt>
                <c:pt idx="9140">
                  <c:v>41100.487766203674</c:v>
                </c:pt>
                <c:pt idx="9141">
                  <c:v>41100.489340277782</c:v>
                </c:pt>
                <c:pt idx="9142">
                  <c:v>41100.5</c:v>
                </c:pt>
                <c:pt idx="9143">
                  <c:v>41100.513888888891</c:v>
                </c:pt>
                <c:pt idx="9144">
                  <c:v>41100.527777777774</c:v>
                </c:pt>
                <c:pt idx="9145">
                  <c:v>41100.541666666613</c:v>
                </c:pt>
                <c:pt idx="9146">
                  <c:v>41100.555555555562</c:v>
                </c:pt>
                <c:pt idx="9147">
                  <c:v>41100.569444444445</c:v>
                </c:pt>
                <c:pt idx="9148">
                  <c:v>41100.583333333336</c:v>
                </c:pt>
                <c:pt idx="9149">
                  <c:v>41100.597222222226</c:v>
                </c:pt>
                <c:pt idx="9150">
                  <c:v>41100.611111111073</c:v>
                </c:pt>
                <c:pt idx="9151">
                  <c:v>41100.624999999993</c:v>
                </c:pt>
                <c:pt idx="9152">
                  <c:v>41100.638888888898</c:v>
                </c:pt>
                <c:pt idx="9153">
                  <c:v>41100.652777777788</c:v>
                </c:pt>
                <c:pt idx="9154">
                  <c:v>41100.666666666628</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41100.777777777774</c:v>
                </c:pt>
                <c:pt idx="9163">
                  <c:v>41100.791666666591</c:v>
                </c:pt>
                <c:pt idx="9164">
                  <c:v>41100.805555555591</c:v>
                </c:pt>
                <c:pt idx="9165">
                  <c:v>41100.819444444525</c:v>
                </c:pt>
                <c:pt idx="9166">
                  <c:v>41100.833333333365</c:v>
                </c:pt>
                <c:pt idx="9167">
                  <c:v>41100.847222222263</c:v>
                </c:pt>
                <c:pt idx="9168">
                  <c:v>41100.861111111124</c:v>
                </c:pt>
                <c:pt idx="9169">
                  <c:v>41100.875000000036</c:v>
                </c:pt>
                <c:pt idx="9170">
                  <c:v>41100.888888889</c:v>
                </c:pt>
                <c:pt idx="9171">
                  <c:v>41100.902777777817</c:v>
                </c:pt>
                <c:pt idx="9172">
                  <c:v>41100.916666666708</c:v>
                </c:pt>
                <c:pt idx="9173">
                  <c:v>41100.930555555598</c:v>
                </c:pt>
                <c:pt idx="9174">
                  <c:v>41100.94444444454</c:v>
                </c:pt>
                <c:pt idx="9175">
                  <c:v>41100.958333333423</c:v>
                </c:pt>
                <c:pt idx="9176">
                  <c:v>41100.972222222292</c:v>
                </c:pt>
                <c:pt idx="9177">
                  <c:v>41100.98611111116</c:v>
                </c:pt>
                <c:pt idx="9178">
                  <c:v>41101.000000000051</c:v>
                </c:pt>
                <c:pt idx="9179">
                  <c:v>41101.013888888941</c:v>
                </c:pt>
                <c:pt idx="9180">
                  <c:v>41101.027777777825</c:v>
                </c:pt>
                <c:pt idx="9181">
                  <c:v>41101.041666666672</c:v>
                </c:pt>
                <c:pt idx="9182">
                  <c:v>41101.055555555606</c:v>
                </c:pt>
                <c:pt idx="9183">
                  <c:v>41101.069444444503</c:v>
                </c:pt>
                <c:pt idx="9184">
                  <c:v>41101.083333333394</c:v>
                </c:pt>
                <c:pt idx="9185">
                  <c:v>41101.097222222284</c:v>
                </c:pt>
                <c:pt idx="9186">
                  <c:v>41101.111111111175</c:v>
                </c:pt>
                <c:pt idx="9187">
                  <c:v>41101.125000000022</c:v>
                </c:pt>
                <c:pt idx="9188">
                  <c:v>41101.138888888963</c:v>
                </c:pt>
                <c:pt idx="9189">
                  <c:v>41101.152777777846</c:v>
                </c:pt>
                <c:pt idx="9190">
                  <c:v>41101.166666666693</c:v>
                </c:pt>
                <c:pt idx="9191">
                  <c:v>41101.180555555628</c:v>
                </c:pt>
                <c:pt idx="9192">
                  <c:v>41101.194444444518</c:v>
                </c:pt>
                <c:pt idx="9193">
                  <c:v>41101.208333333409</c:v>
                </c:pt>
                <c:pt idx="9194">
                  <c:v>41101.222222222284</c:v>
                </c:pt>
                <c:pt idx="9195">
                  <c:v>41101.236111111175</c:v>
                </c:pt>
                <c:pt idx="9196">
                  <c:v>41101.25000000008</c:v>
                </c:pt>
                <c:pt idx="9197">
                  <c:v>41101.263888888971</c:v>
                </c:pt>
                <c:pt idx="9198">
                  <c:v>41101.277777777854</c:v>
                </c:pt>
                <c:pt idx="9199">
                  <c:v>41101.291666666657</c:v>
                </c:pt>
                <c:pt idx="9200">
                  <c:v>41101.305555555635</c:v>
                </c:pt>
                <c:pt idx="9201">
                  <c:v>41101.319444444591</c:v>
                </c:pt>
                <c:pt idx="9202">
                  <c:v>41101.333333333423</c:v>
                </c:pt>
                <c:pt idx="9203">
                  <c:v>41101.347222222343</c:v>
                </c:pt>
                <c:pt idx="9204">
                  <c:v>41101.361111111175</c:v>
                </c:pt>
                <c:pt idx="9205">
                  <c:v>41101.375000000095</c:v>
                </c:pt>
                <c:pt idx="9206">
                  <c:v>41101.388888889036</c:v>
                </c:pt>
                <c:pt idx="9207">
                  <c:v>41101.402777777883</c:v>
                </c:pt>
                <c:pt idx="9208">
                  <c:v>41101.416666666766</c:v>
                </c:pt>
                <c:pt idx="9209">
                  <c:v>41101.430555555657</c:v>
                </c:pt>
                <c:pt idx="9210">
                  <c:v>41101.444444444605</c:v>
                </c:pt>
                <c:pt idx="9211">
                  <c:v>41101.458333333489</c:v>
                </c:pt>
                <c:pt idx="9212">
                  <c:v>41101.472222222343</c:v>
                </c:pt>
                <c:pt idx="9213">
                  <c:v>41101.486111111204</c:v>
                </c:pt>
                <c:pt idx="9214">
                  <c:v>41101.500000000109</c:v>
                </c:pt>
                <c:pt idx="9215">
                  <c:v>41101.513888889</c:v>
                </c:pt>
                <c:pt idx="9216">
                  <c:v>41101.527777777876</c:v>
                </c:pt>
                <c:pt idx="9217">
                  <c:v>41101.541666666737</c:v>
                </c:pt>
                <c:pt idx="9218">
                  <c:v>41101.555555555671</c:v>
                </c:pt>
                <c:pt idx="9219">
                  <c:v>41101.569444444562</c:v>
                </c:pt>
                <c:pt idx="9220">
                  <c:v>41101.583333333452</c:v>
                </c:pt>
                <c:pt idx="9221">
                  <c:v>41101.597222222335</c:v>
                </c:pt>
                <c:pt idx="9222">
                  <c:v>41101.611111111175</c:v>
                </c:pt>
                <c:pt idx="9223">
                  <c:v>41101.625000000124</c:v>
                </c:pt>
                <c:pt idx="9224">
                  <c:v>41101.638888889014</c:v>
                </c:pt>
                <c:pt idx="9225">
                  <c:v>41101.652777777912</c:v>
                </c:pt>
                <c:pt idx="9226">
                  <c:v>41101.666666666752</c:v>
                </c:pt>
                <c:pt idx="9227">
                  <c:v>41101.680555555686</c:v>
                </c:pt>
                <c:pt idx="9228">
                  <c:v>41101.694444444583</c:v>
                </c:pt>
                <c:pt idx="9229">
                  <c:v>41101.708333333467</c:v>
                </c:pt>
                <c:pt idx="9230">
                  <c:v>41101.722222222357</c:v>
                </c:pt>
                <c:pt idx="9231">
                  <c:v>41101.736111111182</c:v>
                </c:pt>
                <c:pt idx="9232">
                  <c:v>41101.750000000138</c:v>
                </c:pt>
                <c:pt idx="9233">
                  <c:v>41101.763888888985</c:v>
                </c:pt>
                <c:pt idx="9234">
                  <c:v>41101.777777777905</c:v>
                </c:pt>
                <c:pt idx="9235">
                  <c:v>41101.791666666722</c:v>
                </c:pt>
                <c:pt idx="9236">
                  <c:v>41101.8055555557</c:v>
                </c:pt>
                <c:pt idx="9237">
                  <c:v>41101.819444444613</c:v>
                </c:pt>
                <c:pt idx="9238">
                  <c:v>41101.833333333481</c:v>
                </c:pt>
                <c:pt idx="9239">
                  <c:v>41101.847222222415</c:v>
                </c:pt>
                <c:pt idx="9240">
                  <c:v>41101.86111111119</c:v>
                </c:pt>
                <c:pt idx="9241">
                  <c:v>41101.875000000153</c:v>
                </c:pt>
                <c:pt idx="9242">
                  <c:v>41101.888888889043</c:v>
                </c:pt>
                <c:pt idx="9243">
                  <c:v>41101.902777777941</c:v>
                </c:pt>
                <c:pt idx="9244">
                  <c:v>41101.916666666832</c:v>
                </c:pt>
                <c:pt idx="9245">
                  <c:v>41101.930555555715</c:v>
                </c:pt>
                <c:pt idx="9246">
                  <c:v>41101.944444444613</c:v>
                </c:pt>
                <c:pt idx="9247">
                  <c:v>41101.958333333547</c:v>
                </c:pt>
                <c:pt idx="9248">
                  <c:v>41101.97222222243</c:v>
                </c:pt>
                <c:pt idx="9249">
                  <c:v>41101.986111111277</c:v>
                </c:pt>
                <c:pt idx="9250">
                  <c:v>41102.000000000167</c:v>
                </c:pt>
                <c:pt idx="9251">
                  <c:v>41102.013888889058</c:v>
                </c:pt>
                <c:pt idx="9252">
                  <c:v>41102.027777777934</c:v>
                </c:pt>
                <c:pt idx="9253">
                  <c:v>41102.041666666824</c:v>
                </c:pt>
                <c:pt idx="9254">
                  <c:v>41102.055555555729</c:v>
                </c:pt>
                <c:pt idx="9255">
                  <c:v>41102.06944444462</c:v>
                </c:pt>
                <c:pt idx="9256">
                  <c:v>41102.08333333351</c:v>
                </c:pt>
                <c:pt idx="9257">
                  <c:v>41102.097222222401</c:v>
                </c:pt>
                <c:pt idx="9258">
                  <c:v>41102.111111111219</c:v>
                </c:pt>
                <c:pt idx="9259">
                  <c:v>41102.125000000175</c:v>
                </c:pt>
                <c:pt idx="9260">
                  <c:v>41102.138888889072</c:v>
                </c:pt>
                <c:pt idx="9261">
                  <c:v>41102.152777777963</c:v>
                </c:pt>
                <c:pt idx="9262">
                  <c:v>41102.166666666824</c:v>
                </c:pt>
                <c:pt idx="9263">
                  <c:v>41102.180555555744</c:v>
                </c:pt>
                <c:pt idx="9264">
                  <c:v>41102.194444444634</c:v>
                </c:pt>
                <c:pt idx="9265">
                  <c:v>41102.208333333532</c:v>
                </c:pt>
                <c:pt idx="9266">
                  <c:v>41102.222222222415</c:v>
                </c:pt>
                <c:pt idx="9267">
                  <c:v>41102.236111111248</c:v>
                </c:pt>
                <c:pt idx="9268">
                  <c:v>41102.250000000196</c:v>
                </c:pt>
                <c:pt idx="9269">
                  <c:v>41102.263888889043</c:v>
                </c:pt>
                <c:pt idx="9270">
                  <c:v>41102.277777777977</c:v>
                </c:pt>
                <c:pt idx="9271">
                  <c:v>41102.291666666788</c:v>
                </c:pt>
                <c:pt idx="9272">
                  <c:v>41102.305555555758</c:v>
                </c:pt>
                <c:pt idx="9273">
                  <c:v>41102.319444444649</c:v>
                </c:pt>
                <c:pt idx="9274">
                  <c:v>41102.333333333539</c:v>
                </c:pt>
                <c:pt idx="9275">
                  <c:v>41102.347222222474</c:v>
                </c:pt>
                <c:pt idx="9276">
                  <c:v>41102.361111111262</c:v>
                </c:pt>
                <c:pt idx="9277">
                  <c:v>41102.375000000204</c:v>
                </c:pt>
                <c:pt idx="9278">
                  <c:v>41102.388888889145</c:v>
                </c:pt>
                <c:pt idx="9279">
                  <c:v>41102.402777777992</c:v>
                </c:pt>
                <c:pt idx="9280">
                  <c:v>41102.416666666883</c:v>
                </c:pt>
                <c:pt idx="9281">
                  <c:v>41102.430555555773</c:v>
                </c:pt>
                <c:pt idx="9282">
                  <c:v>41102.444444444693</c:v>
                </c:pt>
                <c:pt idx="9283">
                  <c:v>41102.458333333612</c:v>
                </c:pt>
                <c:pt idx="9284">
                  <c:v>41102.472222222495</c:v>
                </c:pt>
                <c:pt idx="9285">
                  <c:v>41102.486111111335</c:v>
                </c:pt>
                <c:pt idx="9286">
                  <c:v>41102.500000000226</c:v>
                </c:pt>
                <c:pt idx="9287">
                  <c:v>41102.513888889116</c:v>
                </c:pt>
                <c:pt idx="9288">
                  <c:v>41102.527777778007</c:v>
                </c:pt>
                <c:pt idx="9289">
                  <c:v>41102.541666666875</c:v>
                </c:pt>
                <c:pt idx="9290">
                  <c:v>41102.555555555788</c:v>
                </c:pt>
                <c:pt idx="9291">
                  <c:v>41102.569444444678</c:v>
                </c:pt>
                <c:pt idx="9292">
                  <c:v>41102.583333333569</c:v>
                </c:pt>
                <c:pt idx="9293">
                  <c:v>41102.597222222459</c:v>
                </c:pt>
                <c:pt idx="9294">
                  <c:v>41102.611111111284</c:v>
                </c:pt>
                <c:pt idx="9295">
                  <c:v>41102.625000000182</c:v>
                </c:pt>
                <c:pt idx="9296">
                  <c:v>41102.638888889131</c:v>
                </c:pt>
                <c:pt idx="9297">
                  <c:v>41102.652777778043</c:v>
                </c:pt>
                <c:pt idx="9298">
                  <c:v>41102.666666666904</c:v>
                </c:pt>
                <c:pt idx="9299">
                  <c:v>41102.680555555802</c:v>
                </c:pt>
                <c:pt idx="9300">
                  <c:v>41102.694444444685</c:v>
                </c:pt>
                <c:pt idx="9301">
                  <c:v>41102.708333333583</c:v>
                </c:pt>
                <c:pt idx="9302">
                  <c:v>41102.722222222481</c:v>
                </c:pt>
                <c:pt idx="9303">
                  <c:v>41102.736111111313</c:v>
                </c:pt>
                <c:pt idx="9304">
                  <c:v>41102.750000000255</c:v>
                </c:pt>
                <c:pt idx="9305">
                  <c:v>41102.763888889102</c:v>
                </c:pt>
                <c:pt idx="9306">
                  <c:v>41102.777777778036</c:v>
                </c:pt>
                <c:pt idx="9307">
                  <c:v>41102.791666666853</c:v>
                </c:pt>
                <c:pt idx="9308">
                  <c:v>41102.805555555817</c:v>
                </c:pt>
                <c:pt idx="9309">
                  <c:v>41102.819444444751</c:v>
                </c:pt>
                <c:pt idx="9310">
                  <c:v>41102.833333333598</c:v>
                </c:pt>
                <c:pt idx="9311">
                  <c:v>41102.847222222539</c:v>
                </c:pt>
                <c:pt idx="9312">
                  <c:v>41102.861111111328</c:v>
                </c:pt>
                <c:pt idx="9313">
                  <c:v>41102.875000000255</c:v>
                </c:pt>
                <c:pt idx="9314">
                  <c:v>41102.888888889203</c:v>
                </c:pt>
                <c:pt idx="9315">
                  <c:v>41102.902777778094</c:v>
                </c:pt>
                <c:pt idx="9316">
                  <c:v>41102.916666666941</c:v>
                </c:pt>
                <c:pt idx="9317">
                  <c:v>41102.930555555831</c:v>
                </c:pt>
                <c:pt idx="9318">
                  <c:v>41102.944444444765</c:v>
                </c:pt>
                <c:pt idx="9319">
                  <c:v>41102.958333333612</c:v>
                </c:pt>
                <c:pt idx="9320">
                  <c:v>41102.972222222554</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41103.111111111357</c:v>
                </c:pt>
                <c:pt idx="9331">
                  <c:v>41103.125000000233</c:v>
                </c:pt>
                <c:pt idx="9332">
                  <c:v>41103.138888889189</c:v>
                </c:pt>
                <c:pt idx="9333">
                  <c:v>41103.152777778123</c:v>
                </c:pt>
                <c:pt idx="9334">
                  <c:v>41103.16666666697</c:v>
                </c:pt>
                <c:pt idx="9335">
                  <c:v>41103.18055555586</c:v>
                </c:pt>
                <c:pt idx="9336">
                  <c:v>41103.194444444751</c:v>
                </c:pt>
                <c:pt idx="9337">
                  <c:v>41103.208333333634</c:v>
                </c:pt>
                <c:pt idx="9338">
                  <c:v>41103.222222222532</c:v>
                </c:pt>
                <c:pt idx="9339">
                  <c:v>41103.236111111371</c:v>
                </c:pt>
                <c:pt idx="9340">
                  <c:v>41103.250000000306</c:v>
                </c:pt>
                <c:pt idx="9341">
                  <c:v>41103.263888889174</c:v>
                </c:pt>
                <c:pt idx="9342">
                  <c:v>41103.277777778094</c:v>
                </c:pt>
                <c:pt idx="9343">
                  <c:v>41103.291666666919</c:v>
                </c:pt>
                <c:pt idx="9344">
                  <c:v>41103.305555555882</c:v>
                </c:pt>
                <c:pt idx="9345">
                  <c:v>41103.319444444809</c:v>
                </c:pt>
                <c:pt idx="9346">
                  <c:v>41103.333333333656</c:v>
                </c:pt>
                <c:pt idx="9347">
                  <c:v>41103.347222222605</c:v>
                </c:pt>
                <c:pt idx="9348">
                  <c:v>41103.361111111393</c:v>
                </c:pt>
                <c:pt idx="9349">
                  <c:v>41103.375000000327</c:v>
                </c:pt>
                <c:pt idx="9350">
                  <c:v>41103.388888889218</c:v>
                </c:pt>
                <c:pt idx="9351">
                  <c:v>41103.402777778152</c:v>
                </c:pt>
                <c:pt idx="9352">
                  <c:v>41103.416666666999</c:v>
                </c:pt>
                <c:pt idx="9353">
                  <c:v>41103.430555555889</c:v>
                </c:pt>
                <c:pt idx="9354">
                  <c:v>41103.444444444824</c:v>
                </c:pt>
                <c:pt idx="9355">
                  <c:v>41103.458333333692</c:v>
                </c:pt>
                <c:pt idx="9356">
                  <c:v>41103.472222222612</c:v>
                </c:pt>
                <c:pt idx="9357">
                  <c:v>41103.486111111451</c:v>
                </c:pt>
                <c:pt idx="9358">
                  <c:v>41103.500000000335</c:v>
                </c:pt>
                <c:pt idx="9359">
                  <c:v>41103.513888889225</c:v>
                </c:pt>
                <c:pt idx="9360">
                  <c:v>41103.527777778123</c:v>
                </c:pt>
                <c:pt idx="9361">
                  <c:v>41103.541666666984</c:v>
                </c:pt>
                <c:pt idx="9362">
                  <c:v>41103.555555555911</c:v>
                </c:pt>
                <c:pt idx="9363">
                  <c:v>41103.569444444794</c:v>
                </c:pt>
                <c:pt idx="9364">
                  <c:v>41103.583333333685</c:v>
                </c:pt>
                <c:pt idx="9365">
                  <c:v>41103.597222222583</c:v>
                </c:pt>
                <c:pt idx="9366">
                  <c:v>41103.611111111422</c:v>
                </c:pt>
                <c:pt idx="9367">
                  <c:v>41103.625000000298</c:v>
                </c:pt>
                <c:pt idx="9368">
                  <c:v>41103.638888889225</c:v>
                </c:pt>
                <c:pt idx="9369">
                  <c:v>41103.652777778188</c:v>
                </c:pt>
                <c:pt idx="9370">
                  <c:v>41103.666666666984</c:v>
                </c:pt>
                <c:pt idx="9371">
                  <c:v>41103.680555555919</c:v>
                </c:pt>
                <c:pt idx="9372">
                  <c:v>41103.694444444809</c:v>
                </c:pt>
                <c:pt idx="9373">
                  <c:v>41103.7083333337</c:v>
                </c:pt>
                <c:pt idx="9374">
                  <c:v>41103.72222222259</c:v>
                </c:pt>
                <c:pt idx="9375">
                  <c:v>41103.736111111437</c:v>
                </c:pt>
                <c:pt idx="9376">
                  <c:v>41103.750000000371</c:v>
                </c:pt>
                <c:pt idx="9377">
                  <c:v>41103.763888889182</c:v>
                </c:pt>
                <c:pt idx="9378">
                  <c:v>41103.777777778152</c:v>
                </c:pt>
                <c:pt idx="9379">
                  <c:v>41103.791666666963</c:v>
                </c:pt>
                <c:pt idx="9380">
                  <c:v>41103.805555555933</c:v>
                </c:pt>
                <c:pt idx="9381">
                  <c:v>41103.819444444875</c:v>
                </c:pt>
                <c:pt idx="9382">
                  <c:v>41103.833333333714</c:v>
                </c:pt>
                <c:pt idx="9383">
                  <c:v>41103.847222222612</c:v>
                </c:pt>
                <c:pt idx="9384">
                  <c:v>41103.861111111451</c:v>
                </c:pt>
                <c:pt idx="9385">
                  <c:v>41103.875000000386</c:v>
                </c:pt>
                <c:pt idx="9386">
                  <c:v>41103.888888889283</c:v>
                </c:pt>
                <c:pt idx="9387">
                  <c:v>41103.902777778203</c:v>
                </c:pt>
                <c:pt idx="9388">
                  <c:v>41103.916666667057</c:v>
                </c:pt>
                <c:pt idx="9389">
                  <c:v>41103.930555555948</c:v>
                </c:pt>
                <c:pt idx="9390">
                  <c:v>41103.944444444889</c:v>
                </c:pt>
                <c:pt idx="9391">
                  <c:v>41103.958333333743</c:v>
                </c:pt>
                <c:pt idx="9392">
                  <c:v>41103.972222222619</c:v>
                </c:pt>
                <c:pt idx="9393">
                  <c:v>41103.98611111151</c:v>
                </c:pt>
                <c:pt idx="9394">
                  <c:v>41104.0000000004</c:v>
                </c:pt>
                <c:pt idx="9395">
                  <c:v>41104.013888889276</c:v>
                </c:pt>
                <c:pt idx="9396">
                  <c:v>41104.027777778181</c:v>
                </c:pt>
                <c:pt idx="9397">
                  <c:v>41104.041666667021</c:v>
                </c:pt>
                <c:pt idx="9398">
                  <c:v>41104.055555555962</c:v>
                </c:pt>
                <c:pt idx="9399">
                  <c:v>41104.069444444853</c:v>
                </c:pt>
                <c:pt idx="9400">
                  <c:v>41104.083333333736</c:v>
                </c:pt>
                <c:pt idx="9401">
                  <c:v>41104.097222222634</c:v>
                </c:pt>
                <c:pt idx="9402">
                  <c:v>41104.111111111524</c:v>
                </c:pt>
                <c:pt idx="9403">
                  <c:v>41104.125000000364</c:v>
                </c:pt>
                <c:pt idx="9404">
                  <c:v>41104.138888889305</c:v>
                </c:pt>
                <c:pt idx="9405">
                  <c:v>41104.152777778203</c:v>
                </c:pt>
                <c:pt idx="9406">
                  <c:v>41104.166666667043</c:v>
                </c:pt>
                <c:pt idx="9407">
                  <c:v>41104.180555555991</c:v>
                </c:pt>
                <c:pt idx="9408">
                  <c:v>41104.194444444867</c:v>
                </c:pt>
                <c:pt idx="9409">
                  <c:v>41104.208333333758</c:v>
                </c:pt>
                <c:pt idx="9410">
                  <c:v>41104.222222222634</c:v>
                </c:pt>
                <c:pt idx="9411">
                  <c:v>41104.236111111524</c:v>
                </c:pt>
                <c:pt idx="9412">
                  <c:v>41104.250000000429</c:v>
                </c:pt>
                <c:pt idx="9413">
                  <c:v>41104.263888889247</c:v>
                </c:pt>
                <c:pt idx="9414">
                  <c:v>41104.277777778196</c:v>
                </c:pt>
                <c:pt idx="9415">
                  <c:v>41104.291666667006</c:v>
                </c:pt>
                <c:pt idx="9416">
                  <c:v>41104.305555555991</c:v>
                </c:pt>
                <c:pt idx="9417">
                  <c:v>41104.31944444494</c:v>
                </c:pt>
                <c:pt idx="9418">
                  <c:v>41104.333333333772</c:v>
                </c:pt>
                <c:pt idx="9419">
                  <c:v>41104.347222222663</c:v>
                </c:pt>
                <c:pt idx="9420">
                  <c:v>41104.361111111524</c:v>
                </c:pt>
                <c:pt idx="9421">
                  <c:v>41104.375000000444</c:v>
                </c:pt>
                <c:pt idx="9422">
                  <c:v>41104.388888889342</c:v>
                </c:pt>
                <c:pt idx="9423">
                  <c:v>41104.402777778232</c:v>
                </c:pt>
                <c:pt idx="9424">
                  <c:v>41104.416666667115</c:v>
                </c:pt>
                <c:pt idx="9425">
                  <c:v>41104.430555556013</c:v>
                </c:pt>
                <c:pt idx="9426">
                  <c:v>41104.444444444955</c:v>
                </c:pt>
                <c:pt idx="9427">
                  <c:v>41104.458333333831</c:v>
                </c:pt>
                <c:pt idx="9428">
                  <c:v>41104.472222222692</c:v>
                </c:pt>
                <c:pt idx="9429">
                  <c:v>41104.486111111568</c:v>
                </c:pt>
                <c:pt idx="9430">
                  <c:v>41104.500000000458</c:v>
                </c:pt>
                <c:pt idx="9431">
                  <c:v>41104.513888889334</c:v>
                </c:pt>
                <c:pt idx="9432">
                  <c:v>41104.527777778225</c:v>
                </c:pt>
                <c:pt idx="9433">
                  <c:v>41104.541666667086</c:v>
                </c:pt>
                <c:pt idx="9434">
                  <c:v>41104.555555556042</c:v>
                </c:pt>
                <c:pt idx="9435">
                  <c:v>41104.569444444911</c:v>
                </c:pt>
                <c:pt idx="9436">
                  <c:v>41104.583333333801</c:v>
                </c:pt>
                <c:pt idx="9437">
                  <c:v>41104.597222222685</c:v>
                </c:pt>
                <c:pt idx="9438">
                  <c:v>41104.611111111575</c:v>
                </c:pt>
                <c:pt idx="9439">
                  <c:v>41104.625000000429</c:v>
                </c:pt>
                <c:pt idx="9440">
                  <c:v>41104.638888889356</c:v>
                </c:pt>
                <c:pt idx="9441">
                  <c:v>41104.652777778261</c:v>
                </c:pt>
                <c:pt idx="9442">
                  <c:v>41104.666666667101</c:v>
                </c:pt>
                <c:pt idx="9443">
                  <c:v>41104.680555556042</c:v>
                </c:pt>
                <c:pt idx="9444">
                  <c:v>41104.694444444933</c:v>
                </c:pt>
                <c:pt idx="9445">
                  <c:v>41104.708333333816</c:v>
                </c:pt>
                <c:pt idx="9446">
                  <c:v>41104.722222222706</c:v>
                </c:pt>
                <c:pt idx="9447">
                  <c:v>41104.736111111575</c:v>
                </c:pt>
                <c:pt idx="9448">
                  <c:v>41104.750000000487</c:v>
                </c:pt>
                <c:pt idx="9449">
                  <c:v>41104.76388888932</c:v>
                </c:pt>
                <c:pt idx="9450">
                  <c:v>41104.777777778254</c:v>
                </c:pt>
                <c:pt idx="9451">
                  <c:v>41104.791666667072</c:v>
                </c:pt>
                <c:pt idx="9452">
                  <c:v>41104.805555556093</c:v>
                </c:pt>
                <c:pt idx="9453">
                  <c:v>41104.819444444998</c:v>
                </c:pt>
                <c:pt idx="9454">
                  <c:v>41104.833333333831</c:v>
                </c:pt>
                <c:pt idx="9455">
                  <c:v>41104.847222222743</c:v>
                </c:pt>
                <c:pt idx="9456">
                  <c:v>41104.861111111575</c:v>
                </c:pt>
                <c:pt idx="9457">
                  <c:v>41104.875000000502</c:v>
                </c:pt>
                <c:pt idx="9458">
                  <c:v>41104.888888889393</c:v>
                </c:pt>
                <c:pt idx="9459">
                  <c:v>41104.902777778283</c:v>
                </c:pt>
                <c:pt idx="9460">
                  <c:v>41104.916666667181</c:v>
                </c:pt>
                <c:pt idx="9461">
                  <c:v>41104.930555556093</c:v>
                </c:pt>
                <c:pt idx="9462">
                  <c:v>41104.944444445013</c:v>
                </c:pt>
                <c:pt idx="9463">
                  <c:v>41104.958333333896</c:v>
                </c:pt>
                <c:pt idx="9464">
                  <c:v>41104.972222222743</c:v>
                </c:pt>
                <c:pt idx="9465">
                  <c:v>41104.986111111626</c:v>
                </c:pt>
                <c:pt idx="9466">
                  <c:v>41105.000000000517</c:v>
                </c:pt>
                <c:pt idx="9467">
                  <c:v>41105.013888889407</c:v>
                </c:pt>
                <c:pt idx="9468">
                  <c:v>41105.027777778276</c:v>
                </c:pt>
                <c:pt idx="9469">
                  <c:v>41105.041666667174</c:v>
                </c:pt>
                <c:pt idx="9470">
                  <c:v>41105.055555556093</c:v>
                </c:pt>
                <c:pt idx="9471">
                  <c:v>41105.069444444969</c:v>
                </c:pt>
                <c:pt idx="9472">
                  <c:v>41105.08333333386</c:v>
                </c:pt>
                <c:pt idx="9473">
                  <c:v>41105.09722222275</c:v>
                </c:pt>
                <c:pt idx="9474">
                  <c:v>41105.111111111582</c:v>
                </c:pt>
                <c:pt idx="9475">
                  <c:v>41105.125000000524</c:v>
                </c:pt>
                <c:pt idx="9476">
                  <c:v>41105.138888889422</c:v>
                </c:pt>
                <c:pt idx="9477">
                  <c:v>41105.152777778312</c:v>
                </c:pt>
                <c:pt idx="9478">
                  <c:v>41105.166666667174</c:v>
                </c:pt>
                <c:pt idx="9479">
                  <c:v>41105.180555556093</c:v>
                </c:pt>
                <c:pt idx="9480">
                  <c:v>41105.194444444991</c:v>
                </c:pt>
                <c:pt idx="9481">
                  <c:v>41105.208333333881</c:v>
                </c:pt>
                <c:pt idx="9482">
                  <c:v>41105.222222222765</c:v>
                </c:pt>
                <c:pt idx="9483">
                  <c:v>41105.23611111159</c:v>
                </c:pt>
                <c:pt idx="9484">
                  <c:v>41105.250000000546</c:v>
                </c:pt>
                <c:pt idx="9485">
                  <c:v>41105.263888889393</c:v>
                </c:pt>
                <c:pt idx="9486">
                  <c:v>41105.277777778327</c:v>
                </c:pt>
                <c:pt idx="9487">
                  <c:v>41105.291666667123</c:v>
                </c:pt>
                <c:pt idx="9488">
                  <c:v>41105.305555556151</c:v>
                </c:pt>
                <c:pt idx="9489">
                  <c:v>41105.319444445013</c:v>
                </c:pt>
                <c:pt idx="9490">
                  <c:v>41105.333333333889</c:v>
                </c:pt>
                <c:pt idx="9491">
                  <c:v>41105.347222222823</c:v>
                </c:pt>
                <c:pt idx="9492">
                  <c:v>41105.361111111597</c:v>
                </c:pt>
                <c:pt idx="9493">
                  <c:v>41105.37500000056</c:v>
                </c:pt>
                <c:pt idx="9494">
                  <c:v>41105.388888889494</c:v>
                </c:pt>
                <c:pt idx="9495">
                  <c:v>41105.402777778341</c:v>
                </c:pt>
                <c:pt idx="9496">
                  <c:v>41105.416666667224</c:v>
                </c:pt>
                <c:pt idx="9497">
                  <c:v>41105.430555556166</c:v>
                </c:pt>
                <c:pt idx="9498">
                  <c:v>41105.444444445013</c:v>
                </c:pt>
                <c:pt idx="9499">
                  <c:v>41105.458333333954</c:v>
                </c:pt>
                <c:pt idx="9500">
                  <c:v>41105.472222222837</c:v>
                </c:pt>
                <c:pt idx="9501">
                  <c:v>41105.486111111684</c:v>
                </c:pt>
                <c:pt idx="9502">
                  <c:v>41105.500000000582</c:v>
                </c:pt>
                <c:pt idx="9503">
                  <c:v>41105.513888889465</c:v>
                </c:pt>
                <c:pt idx="9504">
                  <c:v>41105.527777778356</c:v>
                </c:pt>
                <c:pt idx="9505">
                  <c:v>41105.541666667174</c:v>
                </c:pt>
                <c:pt idx="9506">
                  <c:v>41105.55555555618</c:v>
                </c:pt>
                <c:pt idx="9507">
                  <c:v>41105.569444445027</c:v>
                </c:pt>
                <c:pt idx="9508">
                  <c:v>41105.583333333918</c:v>
                </c:pt>
                <c:pt idx="9509">
                  <c:v>41105.597222222808</c:v>
                </c:pt>
                <c:pt idx="9510">
                  <c:v>41105.611111111633</c:v>
                </c:pt>
                <c:pt idx="9511">
                  <c:v>41105.625000000575</c:v>
                </c:pt>
                <c:pt idx="9512">
                  <c:v>41105.63888888948</c:v>
                </c:pt>
                <c:pt idx="9513">
                  <c:v>41105.652777778392</c:v>
                </c:pt>
                <c:pt idx="9514">
                  <c:v>41105.666666667181</c:v>
                </c:pt>
                <c:pt idx="9515">
                  <c:v>41105.680555556195</c:v>
                </c:pt>
                <c:pt idx="9516">
                  <c:v>41105.694444445035</c:v>
                </c:pt>
                <c:pt idx="9517">
                  <c:v>41105.708333333932</c:v>
                </c:pt>
                <c:pt idx="9518">
                  <c:v>41105.722222222823</c:v>
                </c:pt>
                <c:pt idx="9519">
                  <c:v>41105.736111111648</c:v>
                </c:pt>
                <c:pt idx="9520">
                  <c:v>41105.750000000604</c:v>
                </c:pt>
                <c:pt idx="9521">
                  <c:v>41105.763888889451</c:v>
                </c:pt>
                <c:pt idx="9522">
                  <c:v>41105.777777778385</c:v>
                </c:pt>
                <c:pt idx="9523">
                  <c:v>41105.791666667166</c:v>
                </c:pt>
                <c:pt idx="9524">
                  <c:v>41105.805555556202</c:v>
                </c:pt>
                <c:pt idx="9525">
                  <c:v>41105.819444445093</c:v>
                </c:pt>
                <c:pt idx="9526">
                  <c:v>41105.833333333947</c:v>
                </c:pt>
                <c:pt idx="9527">
                  <c:v>41105.847222222888</c:v>
                </c:pt>
                <c:pt idx="9528">
                  <c:v>41105.86111111167</c:v>
                </c:pt>
                <c:pt idx="9529">
                  <c:v>41105.875000000604</c:v>
                </c:pt>
                <c:pt idx="9530">
                  <c:v>41105.88888888956</c:v>
                </c:pt>
                <c:pt idx="9531">
                  <c:v>41105.902777778399</c:v>
                </c:pt>
                <c:pt idx="9532">
                  <c:v>41105.916666667275</c:v>
                </c:pt>
                <c:pt idx="9533">
                  <c:v>41105.930555556202</c:v>
                </c:pt>
                <c:pt idx="9534">
                  <c:v>41105.944444445093</c:v>
                </c:pt>
                <c:pt idx="9535">
                  <c:v>41105.95833333402</c:v>
                </c:pt>
                <c:pt idx="9536">
                  <c:v>41105.972222222903</c:v>
                </c:pt>
                <c:pt idx="9537">
                  <c:v>41105.986111111735</c:v>
                </c:pt>
                <c:pt idx="9538">
                  <c:v>41106.000000000626</c:v>
                </c:pt>
                <c:pt idx="9539">
                  <c:v>41106.013888889531</c:v>
                </c:pt>
                <c:pt idx="9540">
                  <c:v>41106.027777778414</c:v>
                </c:pt>
                <c:pt idx="9541">
                  <c:v>41106.041666667232</c:v>
                </c:pt>
                <c:pt idx="9542">
                  <c:v>41106.055555556202</c:v>
                </c:pt>
                <c:pt idx="9543">
                  <c:v>41106.069444445086</c:v>
                </c:pt>
                <c:pt idx="9544">
                  <c:v>41106.083333333983</c:v>
                </c:pt>
                <c:pt idx="9545">
                  <c:v>41106.097222222867</c:v>
                </c:pt>
                <c:pt idx="9546">
                  <c:v>41106.111111111699</c:v>
                </c:pt>
                <c:pt idx="9547">
                  <c:v>41106.125000000582</c:v>
                </c:pt>
                <c:pt idx="9548">
                  <c:v>41106.138888889538</c:v>
                </c:pt>
                <c:pt idx="9549">
                  <c:v>41106.152777778443</c:v>
                </c:pt>
                <c:pt idx="9550">
                  <c:v>41106.166666667246</c:v>
                </c:pt>
                <c:pt idx="9551">
                  <c:v>41106.18055555621</c:v>
                </c:pt>
                <c:pt idx="9552">
                  <c:v>41106.1944444451</c:v>
                </c:pt>
                <c:pt idx="9553">
                  <c:v>41106.208333333991</c:v>
                </c:pt>
                <c:pt idx="9554">
                  <c:v>41106.222222222881</c:v>
                </c:pt>
                <c:pt idx="9555">
                  <c:v>41106.236111111721</c:v>
                </c:pt>
                <c:pt idx="9556">
                  <c:v>41106.250000000655</c:v>
                </c:pt>
                <c:pt idx="9557">
                  <c:v>41106.263888889524</c:v>
                </c:pt>
                <c:pt idx="9558">
                  <c:v>41106.277777778436</c:v>
                </c:pt>
                <c:pt idx="9559">
                  <c:v>41106.291666667217</c:v>
                </c:pt>
                <c:pt idx="9560">
                  <c:v>41106.305555556231</c:v>
                </c:pt>
                <c:pt idx="9561">
                  <c:v>41106.319444445158</c:v>
                </c:pt>
                <c:pt idx="9562">
                  <c:v>41106.333333334012</c:v>
                </c:pt>
                <c:pt idx="9563">
                  <c:v>41106.347222222947</c:v>
                </c:pt>
                <c:pt idx="9564">
                  <c:v>41106.361111111743</c:v>
                </c:pt>
                <c:pt idx="9565">
                  <c:v>41106.375000000677</c:v>
                </c:pt>
                <c:pt idx="9566">
                  <c:v>41106.388888889611</c:v>
                </c:pt>
                <c:pt idx="9567">
                  <c:v>41106.402777778501</c:v>
                </c:pt>
                <c:pt idx="9568">
                  <c:v>41106.416666667334</c:v>
                </c:pt>
                <c:pt idx="9569">
                  <c:v>41106.430555556239</c:v>
                </c:pt>
                <c:pt idx="9570">
                  <c:v>41106.444444445173</c:v>
                </c:pt>
                <c:pt idx="9571">
                  <c:v>41106.4583333341</c:v>
                </c:pt>
                <c:pt idx="9572">
                  <c:v>41106.472222222968</c:v>
                </c:pt>
                <c:pt idx="9573">
                  <c:v>41106.486111111801</c:v>
                </c:pt>
                <c:pt idx="9574">
                  <c:v>41106.500000000684</c:v>
                </c:pt>
                <c:pt idx="9575">
                  <c:v>41106.513888889582</c:v>
                </c:pt>
                <c:pt idx="9576">
                  <c:v>41106.527777778472</c:v>
                </c:pt>
                <c:pt idx="9577">
                  <c:v>41106.541666667297</c:v>
                </c:pt>
                <c:pt idx="9578">
                  <c:v>41106.555555556253</c:v>
                </c:pt>
                <c:pt idx="9579">
                  <c:v>41106.569444445144</c:v>
                </c:pt>
                <c:pt idx="9580">
                  <c:v>41106.583333334042</c:v>
                </c:pt>
                <c:pt idx="9581">
                  <c:v>41106.597222222932</c:v>
                </c:pt>
                <c:pt idx="9582">
                  <c:v>41106.611111111764</c:v>
                </c:pt>
                <c:pt idx="9583">
                  <c:v>41106.625000000648</c:v>
                </c:pt>
                <c:pt idx="9584">
                  <c:v>41106.638888889596</c:v>
                </c:pt>
                <c:pt idx="9585">
                  <c:v>41106.65277777853</c:v>
                </c:pt>
                <c:pt idx="9586">
                  <c:v>41106.666666667319</c:v>
                </c:pt>
                <c:pt idx="9587">
                  <c:v>41106.680555556268</c:v>
                </c:pt>
                <c:pt idx="9588">
                  <c:v>41106.694444445158</c:v>
                </c:pt>
                <c:pt idx="9589">
                  <c:v>41106.708333334049</c:v>
                </c:pt>
                <c:pt idx="9590">
                  <c:v>41106.722222222939</c:v>
                </c:pt>
                <c:pt idx="9591">
                  <c:v>41106.736111111779</c:v>
                </c:pt>
                <c:pt idx="9592">
                  <c:v>41106.75000000072</c:v>
                </c:pt>
                <c:pt idx="9593">
                  <c:v>41106.763888889574</c:v>
                </c:pt>
                <c:pt idx="9594">
                  <c:v>41106.777777778501</c:v>
                </c:pt>
                <c:pt idx="9595">
                  <c:v>41106.791666667275</c:v>
                </c:pt>
                <c:pt idx="9596">
                  <c:v>41106.805555556282</c:v>
                </c:pt>
                <c:pt idx="9597">
                  <c:v>41106.819444445202</c:v>
                </c:pt>
                <c:pt idx="9598">
                  <c:v>41106.833333334063</c:v>
                </c:pt>
                <c:pt idx="9599">
                  <c:v>41106.847222223012</c:v>
                </c:pt>
                <c:pt idx="9600">
                  <c:v>41106.861111111801</c:v>
                </c:pt>
                <c:pt idx="9601">
                  <c:v>41106.875000000735</c:v>
                </c:pt>
                <c:pt idx="9602">
                  <c:v>41106.888888889633</c:v>
                </c:pt>
                <c:pt idx="9603">
                  <c:v>41106.90277777856</c:v>
                </c:pt>
                <c:pt idx="9604">
                  <c:v>41106.916666667406</c:v>
                </c:pt>
                <c:pt idx="9605">
                  <c:v>41106.930555556297</c:v>
                </c:pt>
                <c:pt idx="9606">
                  <c:v>41106.944444445202</c:v>
                </c:pt>
                <c:pt idx="9607">
                  <c:v>41106.958333334151</c:v>
                </c:pt>
                <c:pt idx="9608">
                  <c:v>41106.972222223012</c:v>
                </c:pt>
                <c:pt idx="9609">
                  <c:v>41106.986111111859</c:v>
                </c:pt>
                <c:pt idx="9610">
                  <c:v>41107.000000000735</c:v>
                </c:pt>
                <c:pt idx="9611">
                  <c:v>41107.013888889625</c:v>
                </c:pt>
                <c:pt idx="9612">
                  <c:v>41107.02777777853</c:v>
                </c:pt>
                <c:pt idx="9613">
                  <c:v>41107.04166666737</c:v>
                </c:pt>
                <c:pt idx="9614">
                  <c:v>41107.055555556311</c:v>
                </c:pt>
                <c:pt idx="9615">
                  <c:v>41107.069444445195</c:v>
                </c:pt>
                <c:pt idx="9616">
                  <c:v>41107.083333334092</c:v>
                </c:pt>
                <c:pt idx="9617">
                  <c:v>41107.097222222983</c:v>
                </c:pt>
                <c:pt idx="9618">
                  <c:v>41107.11111111183</c:v>
                </c:pt>
                <c:pt idx="9619">
                  <c:v>41107.125000000713</c:v>
                </c:pt>
                <c:pt idx="9620">
                  <c:v>41107.138888889654</c:v>
                </c:pt>
                <c:pt idx="9621">
                  <c:v>41107.152777778596</c:v>
                </c:pt>
                <c:pt idx="9622">
                  <c:v>41107.166666667385</c:v>
                </c:pt>
                <c:pt idx="9623">
                  <c:v>41107.180555556333</c:v>
                </c:pt>
                <c:pt idx="9624">
                  <c:v>41107.194444445195</c:v>
                </c:pt>
                <c:pt idx="9625">
                  <c:v>41107.208333334143</c:v>
                </c:pt>
                <c:pt idx="9626">
                  <c:v>41107.222222222998</c:v>
                </c:pt>
                <c:pt idx="9627">
                  <c:v>41107.236111111844</c:v>
                </c:pt>
                <c:pt idx="9628">
                  <c:v>41107.250000000779</c:v>
                </c:pt>
                <c:pt idx="9629">
                  <c:v>41107.263888889596</c:v>
                </c:pt>
                <c:pt idx="9630">
                  <c:v>41107.27777777856</c:v>
                </c:pt>
                <c:pt idx="9631">
                  <c:v>41107.291666667355</c:v>
                </c:pt>
                <c:pt idx="9632">
                  <c:v>41107.305555556341</c:v>
                </c:pt>
                <c:pt idx="9633">
                  <c:v>41107.319444445231</c:v>
                </c:pt>
                <c:pt idx="9634">
                  <c:v>41107.333333334143</c:v>
                </c:pt>
                <c:pt idx="9635">
                  <c:v>41107.347222223012</c:v>
                </c:pt>
                <c:pt idx="9636">
                  <c:v>41107.361111111859</c:v>
                </c:pt>
                <c:pt idx="9637">
                  <c:v>41107.375000000786</c:v>
                </c:pt>
                <c:pt idx="9638">
                  <c:v>41107.388888889691</c:v>
                </c:pt>
                <c:pt idx="9639">
                  <c:v>41107.402777778603</c:v>
                </c:pt>
                <c:pt idx="9640">
                  <c:v>41107.416666667465</c:v>
                </c:pt>
                <c:pt idx="9641">
                  <c:v>41107.430555556362</c:v>
                </c:pt>
                <c:pt idx="9642">
                  <c:v>41107.444444445246</c:v>
                </c:pt>
                <c:pt idx="9643">
                  <c:v>41107.458333334216</c:v>
                </c:pt>
                <c:pt idx="9644">
                  <c:v>41107.472222223041</c:v>
                </c:pt>
                <c:pt idx="9645">
                  <c:v>41107.486111111917</c:v>
                </c:pt>
                <c:pt idx="9646">
                  <c:v>41107.500000000808</c:v>
                </c:pt>
                <c:pt idx="9647">
                  <c:v>41107.513888889684</c:v>
                </c:pt>
                <c:pt idx="9648">
                  <c:v>41107.527777778589</c:v>
                </c:pt>
                <c:pt idx="9649">
                  <c:v>41107.541666667428</c:v>
                </c:pt>
                <c:pt idx="9650">
                  <c:v>41107.555555556391</c:v>
                </c:pt>
                <c:pt idx="9651">
                  <c:v>41107.569444445224</c:v>
                </c:pt>
                <c:pt idx="9652">
                  <c:v>41107.583333334194</c:v>
                </c:pt>
                <c:pt idx="9653">
                  <c:v>41107.597222223034</c:v>
                </c:pt>
                <c:pt idx="9654">
                  <c:v>41107.611111111924</c:v>
                </c:pt>
                <c:pt idx="9655">
                  <c:v>41107.625000000771</c:v>
                </c:pt>
                <c:pt idx="9656">
                  <c:v>41107.638888889705</c:v>
                </c:pt>
                <c:pt idx="9657">
                  <c:v>41107.652777778603</c:v>
                </c:pt>
                <c:pt idx="9658">
                  <c:v>41107.66666666745</c:v>
                </c:pt>
                <c:pt idx="9659">
                  <c:v>41107.680555556391</c:v>
                </c:pt>
                <c:pt idx="9660">
                  <c:v>41107.694444445275</c:v>
                </c:pt>
                <c:pt idx="9661">
                  <c:v>41107.708333334202</c:v>
                </c:pt>
                <c:pt idx="9662">
                  <c:v>41107.722222223056</c:v>
                </c:pt>
                <c:pt idx="9663">
                  <c:v>41107.736111111924</c:v>
                </c:pt>
                <c:pt idx="9664">
                  <c:v>41107.750000000837</c:v>
                </c:pt>
                <c:pt idx="9665">
                  <c:v>41107.763888889669</c:v>
                </c:pt>
                <c:pt idx="9666">
                  <c:v>41107.777777778596</c:v>
                </c:pt>
                <c:pt idx="9667">
                  <c:v>41107.791666667421</c:v>
                </c:pt>
                <c:pt idx="9668">
                  <c:v>41107.805555556399</c:v>
                </c:pt>
                <c:pt idx="9669">
                  <c:v>41107.819444445289</c:v>
                </c:pt>
                <c:pt idx="9670">
                  <c:v>41107.833333334202</c:v>
                </c:pt>
                <c:pt idx="9671">
                  <c:v>41107.847222223092</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41107.958333334245</c:v>
                </c:pt>
                <c:pt idx="9680">
                  <c:v>41107.972222223092</c:v>
                </c:pt>
                <c:pt idx="9681">
                  <c:v>41107.986111111983</c:v>
                </c:pt>
                <c:pt idx="9682">
                  <c:v>41108.000000000866</c:v>
                </c:pt>
                <c:pt idx="9683">
                  <c:v>41108.013888889756</c:v>
                </c:pt>
                <c:pt idx="9684">
                  <c:v>41108.027777778625</c:v>
                </c:pt>
                <c:pt idx="9685">
                  <c:v>41108.041666667494</c:v>
                </c:pt>
                <c:pt idx="9686">
                  <c:v>41108.055555556442</c:v>
                </c:pt>
                <c:pt idx="9687">
                  <c:v>41108.069444445304</c:v>
                </c:pt>
                <c:pt idx="9688">
                  <c:v>41108.083333334209</c:v>
                </c:pt>
                <c:pt idx="9689">
                  <c:v>41108.097222223085</c:v>
                </c:pt>
                <c:pt idx="9690">
                  <c:v>41108.111111111975</c:v>
                </c:pt>
                <c:pt idx="9691">
                  <c:v>41108.125000000837</c:v>
                </c:pt>
                <c:pt idx="9692">
                  <c:v>41108.138888889771</c:v>
                </c:pt>
                <c:pt idx="9693">
                  <c:v>41108.152777778661</c:v>
                </c:pt>
                <c:pt idx="9694">
                  <c:v>41108.166666667508</c:v>
                </c:pt>
                <c:pt idx="9695">
                  <c:v>41108.180555556442</c:v>
                </c:pt>
                <c:pt idx="9696">
                  <c:v>41108.194444445326</c:v>
                </c:pt>
                <c:pt idx="9697">
                  <c:v>41108.208333334223</c:v>
                </c:pt>
                <c:pt idx="9698">
                  <c:v>41108.222222223114</c:v>
                </c:pt>
                <c:pt idx="9699">
                  <c:v>41108.236111112004</c:v>
                </c:pt>
                <c:pt idx="9700">
                  <c:v>41108.250000000895</c:v>
                </c:pt>
                <c:pt idx="9701">
                  <c:v>41108.263888889735</c:v>
                </c:pt>
                <c:pt idx="9702">
                  <c:v>41108.277777778676</c:v>
                </c:pt>
                <c:pt idx="9703">
                  <c:v>41108.291666667479</c:v>
                </c:pt>
                <c:pt idx="9704">
                  <c:v>41108.305555556493</c:v>
                </c:pt>
                <c:pt idx="9705">
                  <c:v>41108.319444445347</c:v>
                </c:pt>
                <c:pt idx="9706">
                  <c:v>41108.333333334238</c:v>
                </c:pt>
                <c:pt idx="9707">
                  <c:v>41108.347222223143</c:v>
                </c:pt>
                <c:pt idx="9708">
                  <c:v>41108.361111112004</c:v>
                </c:pt>
                <c:pt idx="9709">
                  <c:v>41108.375000000909</c:v>
                </c:pt>
                <c:pt idx="9710">
                  <c:v>41108.388888889844</c:v>
                </c:pt>
                <c:pt idx="9711">
                  <c:v>41108.402777778691</c:v>
                </c:pt>
                <c:pt idx="9712">
                  <c:v>41108.416666667581</c:v>
                </c:pt>
                <c:pt idx="9713">
                  <c:v>41108.430555556493</c:v>
                </c:pt>
                <c:pt idx="9714">
                  <c:v>41108.444444445362</c:v>
                </c:pt>
                <c:pt idx="9715">
                  <c:v>41108.458333334303</c:v>
                </c:pt>
                <c:pt idx="9716">
                  <c:v>41108.472222223143</c:v>
                </c:pt>
                <c:pt idx="9717">
                  <c:v>41108.486111112041</c:v>
                </c:pt>
                <c:pt idx="9718">
                  <c:v>41108.500000000931</c:v>
                </c:pt>
                <c:pt idx="9719">
                  <c:v>41108.513888889815</c:v>
                </c:pt>
                <c:pt idx="9720">
                  <c:v>41108.527777778705</c:v>
                </c:pt>
                <c:pt idx="9721">
                  <c:v>41108.541666667574</c:v>
                </c:pt>
                <c:pt idx="9722">
                  <c:v>41108.555555556493</c:v>
                </c:pt>
                <c:pt idx="9723">
                  <c:v>41108.569444445377</c:v>
                </c:pt>
                <c:pt idx="9724">
                  <c:v>41108.583333334267</c:v>
                </c:pt>
                <c:pt idx="9725">
                  <c:v>41108.597222223158</c:v>
                </c:pt>
                <c:pt idx="9726">
                  <c:v>41108.611111112034</c:v>
                </c:pt>
                <c:pt idx="9727">
                  <c:v>41108.625000000924</c:v>
                </c:pt>
                <c:pt idx="9728">
                  <c:v>41108.638888889829</c:v>
                </c:pt>
                <c:pt idx="9729">
                  <c:v>41108.652777778741</c:v>
                </c:pt>
                <c:pt idx="9730">
                  <c:v>41108.666666667574</c:v>
                </c:pt>
                <c:pt idx="9731">
                  <c:v>41108.680555556544</c:v>
                </c:pt>
                <c:pt idx="9732">
                  <c:v>41108.694444445384</c:v>
                </c:pt>
                <c:pt idx="9733">
                  <c:v>41108.708333334282</c:v>
                </c:pt>
                <c:pt idx="9734">
                  <c:v>41108.722222223172</c:v>
                </c:pt>
                <c:pt idx="9735">
                  <c:v>41108.736111112055</c:v>
                </c:pt>
                <c:pt idx="9736">
                  <c:v>41108.750000000953</c:v>
                </c:pt>
                <c:pt idx="9737">
                  <c:v>41108.7638888898</c:v>
                </c:pt>
                <c:pt idx="9738">
                  <c:v>41108.777777778734</c:v>
                </c:pt>
                <c:pt idx="9739">
                  <c:v>41108.791666667537</c:v>
                </c:pt>
                <c:pt idx="9740">
                  <c:v>41108.805555556559</c:v>
                </c:pt>
                <c:pt idx="9741">
                  <c:v>41108.819444445413</c:v>
                </c:pt>
                <c:pt idx="9742">
                  <c:v>41108.833333334296</c:v>
                </c:pt>
                <c:pt idx="9743">
                  <c:v>41108.847222223201</c:v>
                </c:pt>
                <c:pt idx="9744">
                  <c:v>41108.861111112077</c:v>
                </c:pt>
                <c:pt idx="9745">
                  <c:v>41108.875000000968</c:v>
                </c:pt>
                <c:pt idx="9746">
                  <c:v>41108.888888889902</c:v>
                </c:pt>
                <c:pt idx="9747">
                  <c:v>41108.902777778749</c:v>
                </c:pt>
                <c:pt idx="9748">
                  <c:v>41108.916666667625</c:v>
                </c:pt>
                <c:pt idx="9749">
                  <c:v>41108.930555556573</c:v>
                </c:pt>
                <c:pt idx="9750">
                  <c:v>41108.944444445442</c:v>
                </c:pt>
                <c:pt idx="9751">
                  <c:v>41108.958333334369</c:v>
                </c:pt>
                <c:pt idx="9752">
                  <c:v>41108.972222223201</c:v>
                </c:pt>
                <c:pt idx="9753">
                  <c:v>41108.986111112092</c:v>
                </c:pt>
                <c:pt idx="9754">
                  <c:v>41109.000000000982</c:v>
                </c:pt>
                <c:pt idx="9755">
                  <c:v>41109.013888889873</c:v>
                </c:pt>
                <c:pt idx="9756">
                  <c:v>41109.027777778756</c:v>
                </c:pt>
                <c:pt idx="9757">
                  <c:v>41109.041666667581</c:v>
                </c:pt>
                <c:pt idx="9758">
                  <c:v>41109.055555556588</c:v>
                </c:pt>
                <c:pt idx="9759">
                  <c:v>41109.069444445435</c:v>
                </c:pt>
                <c:pt idx="9760">
                  <c:v>41109.083333334333</c:v>
                </c:pt>
                <c:pt idx="9761">
                  <c:v>41109.097222223194</c:v>
                </c:pt>
                <c:pt idx="9762">
                  <c:v>41109.111111112106</c:v>
                </c:pt>
                <c:pt idx="9763">
                  <c:v>41109.125000000975</c:v>
                </c:pt>
                <c:pt idx="9764">
                  <c:v>41109.138888889887</c:v>
                </c:pt>
                <c:pt idx="9765">
                  <c:v>41109.152777778792</c:v>
                </c:pt>
                <c:pt idx="9766">
                  <c:v>41109.166666667588</c:v>
                </c:pt>
                <c:pt idx="9767">
                  <c:v>41109.180555556602</c:v>
                </c:pt>
                <c:pt idx="9768">
                  <c:v>41109.194444445435</c:v>
                </c:pt>
                <c:pt idx="9769">
                  <c:v>41109.20833333434</c:v>
                </c:pt>
                <c:pt idx="9770">
                  <c:v>41109.222222223194</c:v>
                </c:pt>
                <c:pt idx="9771">
                  <c:v>41109.236111112121</c:v>
                </c:pt>
                <c:pt idx="9772">
                  <c:v>41109.250000001004</c:v>
                </c:pt>
                <c:pt idx="9773">
                  <c:v>41109.263888889858</c:v>
                </c:pt>
                <c:pt idx="9774">
                  <c:v>41109.277777778785</c:v>
                </c:pt>
                <c:pt idx="9775">
                  <c:v>41109.291666667566</c:v>
                </c:pt>
                <c:pt idx="9776">
                  <c:v>41109.305555556602</c:v>
                </c:pt>
                <c:pt idx="9777">
                  <c:v>41109.319444445493</c:v>
                </c:pt>
                <c:pt idx="9778">
                  <c:v>41109.333333334362</c:v>
                </c:pt>
                <c:pt idx="9779">
                  <c:v>41109.347222223245</c:v>
                </c:pt>
                <c:pt idx="9780">
                  <c:v>41109.361111112135</c:v>
                </c:pt>
                <c:pt idx="9781">
                  <c:v>41109.375000001026</c:v>
                </c:pt>
                <c:pt idx="9782">
                  <c:v>41109.388888889967</c:v>
                </c:pt>
                <c:pt idx="9783">
                  <c:v>41109.402777778843</c:v>
                </c:pt>
                <c:pt idx="9784">
                  <c:v>41109.416666667676</c:v>
                </c:pt>
                <c:pt idx="9785">
                  <c:v>41109.430555556602</c:v>
                </c:pt>
                <c:pt idx="9786">
                  <c:v>41109.444444445493</c:v>
                </c:pt>
                <c:pt idx="9787">
                  <c:v>41109.458333334434</c:v>
                </c:pt>
                <c:pt idx="9788">
                  <c:v>41109.472222223259</c:v>
                </c:pt>
                <c:pt idx="9789">
                  <c:v>41109.486111112194</c:v>
                </c:pt>
                <c:pt idx="9790">
                  <c:v>41109.500000001026</c:v>
                </c:pt>
                <c:pt idx="9791">
                  <c:v>41109.513888889931</c:v>
                </c:pt>
                <c:pt idx="9792">
                  <c:v>41109.527777778821</c:v>
                </c:pt>
                <c:pt idx="9793">
                  <c:v>41109.541666667632</c:v>
                </c:pt>
                <c:pt idx="9794">
                  <c:v>41109.555555556602</c:v>
                </c:pt>
                <c:pt idx="9795">
                  <c:v>41109.569444445486</c:v>
                </c:pt>
                <c:pt idx="9796">
                  <c:v>41109.583333334383</c:v>
                </c:pt>
                <c:pt idx="9797">
                  <c:v>41109.597222223274</c:v>
                </c:pt>
                <c:pt idx="9798">
                  <c:v>41109.611111112165</c:v>
                </c:pt>
                <c:pt idx="9799">
                  <c:v>41109.62500000099</c:v>
                </c:pt>
                <c:pt idx="9800">
                  <c:v>41109.638888889946</c:v>
                </c:pt>
                <c:pt idx="9801">
                  <c:v>41109.652777778843</c:v>
                </c:pt>
                <c:pt idx="9802">
                  <c:v>41109.666666667654</c:v>
                </c:pt>
                <c:pt idx="9803">
                  <c:v>41109.680555556617</c:v>
                </c:pt>
                <c:pt idx="9804">
                  <c:v>41109.694444445508</c:v>
                </c:pt>
                <c:pt idx="9805">
                  <c:v>41109.708333334398</c:v>
                </c:pt>
                <c:pt idx="9806">
                  <c:v>41109.722222223274</c:v>
                </c:pt>
                <c:pt idx="9807">
                  <c:v>41109.736111112179</c:v>
                </c:pt>
                <c:pt idx="9808">
                  <c:v>41109.75000000107</c:v>
                </c:pt>
                <c:pt idx="9809">
                  <c:v>41109.763888889924</c:v>
                </c:pt>
                <c:pt idx="9810">
                  <c:v>41109.777777778851</c:v>
                </c:pt>
                <c:pt idx="9811">
                  <c:v>41109.791666667617</c:v>
                </c:pt>
                <c:pt idx="9812">
                  <c:v>41109.805555556632</c:v>
                </c:pt>
                <c:pt idx="9813">
                  <c:v>41109.819444445566</c:v>
                </c:pt>
                <c:pt idx="9814">
                  <c:v>41109.833333334413</c:v>
                </c:pt>
                <c:pt idx="9815">
                  <c:v>41109.847222223303</c:v>
                </c:pt>
                <c:pt idx="9816">
                  <c:v>41109.861111112194</c:v>
                </c:pt>
                <c:pt idx="9817">
                  <c:v>41109.875000001084</c:v>
                </c:pt>
                <c:pt idx="9818">
                  <c:v>41109.88888889004</c:v>
                </c:pt>
                <c:pt idx="9819">
                  <c:v>41109.902777778909</c:v>
                </c:pt>
                <c:pt idx="9820">
                  <c:v>41109.916666667756</c:v>
                </c:pt>
                <c:pt idx="9821">
                  <c:v>41109.930555556646</c:v>
                </c:pt>
                <c:pt idx="9822">
                  <c:v>41109.94444444558</c:v>
                </c:pt>
                <c:pt idx="9823">
                  <c:v>41109.9583333345</c:v>
                </c:pt>
                <c:pt idx="9824">
                  <c:v>41109.972222223318</c:v>
                </c:pt>
                <c:pt idx="9825">
                  <c:v>41109.986111112208</c:v>
                </c:pt>
                <c:pt idx="9826">
                  <c:v>41110.000000001084</c:v>
                </c:pt>
                <c:pt idx="9827">
                  <c:v>41110.013888889989</c:v>
                </c:pt>
                <c:pt idx="9828">
                  <c:v>41110.02777777888</c:v>
                </c:pt>
                <c:pt idx="9829">
                  <c:v>41110.041666667705</c:v>
                </c:pt>
                <c:pt idx="9830">
                  <c:v>41110.055555556661</c:v>
                </c:pt>
                <c:pt idx="9831">
                  <c:v>41110.069444445551</c:v>
                </c:pt>
                <c:pt idx="9832">
                  <c:v>41110.083333334442</c:v>
                </c:pt>
                <c:pt idx="9833">
                  <c:v>41110.097222223325</c:v>
                </c:pt>
                <c:pt idx="9834">
                  <c:v>41110.111111112194</c:v>
                </c:pt>
                <c:pt idx="9835">
                  <c:v>41110.125000001048</c:v>
                </c:pt>
                <c:pt idx="9836">
                  <c:v>41110.138888890011</c:v>
                </c:pt>
                <c:pt idx="9837">
                  <c:v>41110.152777778938</c:v>
                </c:pt>
                <c:pt idx="9838">
                  <c:v>41110.166666667727</c:v>
                </c:pt>
                <c:pt idx="9839">
                  <c:v>41110.180555556683</c:v>
                </c:pt>
                <c:pt idx="9840">
                  <c:v>41110.194444445566</c:v>
                </c:pt>
                <c:pt idx="9841">
                  <c:v>41110.208333334493</c:v>
                </c:pt>
                <c:pt idx="9842">
                  <c:v>41110.222222223325</c:v>
                </c:pt>
                <c:pt idx="9843">
                  <c:v>41110.236111112194</c:v>
                </c:pt>
                <c:pt idx="9844">
                  <c:v>41110.250000001128</c:v>
                </c:pt>
                <c:pt idx="9845">
                  <c:v>41110.263888890004</c:v>
                </c:pt>
                <c:pt idx="9846">
                  <c:v>41110.277777778909</c:v>
                </c:pt>
                <c:pt idx="9847">
                  <c:v>41110.291666667676</c:v>
                </c:pt>
                <c:pt idx="9848">
                  <c:v>41110.30555555669</c:v>
                </c:pt>
                <c:pt idx="9849">
                  <c:v>41110.319444445602</c:v>
                </c:pt>
                <c:pt idx="9850">
                  <c:v>41110.333333334493</c:v>
                </c:pt>
                <c:pt idx="9851">
                  <c:v>41110.347222223361</c:v>
                </c:pt>
                <c:pt idx="9852">
                  <c:v>41110.361111112208</c:v>
                </c:pt>
                <c:pt idx="9853">
                  <c:v>41110.375000001135</c:v>
                </c:pt>
                <c:pt idx="9854">
                  <c:v>41110.388888890091</c:v>
                </c:pt>
                <c:pt idx="9855">
                  <c:v>41110.402777778967</c:v>
                </c:pt>
                <c:pt idx="9856">
                  <c:v>41110.416666667814</c:v>
                </c:pt>
                <c:pt idx="9857">
                  <c:v>41110.430555556712</c:v>
                </c:pt>
                <c:pt idx="9858">
                  <c:v>41110.444444445602</c:v>
                </c:pt>
                <c:pt idx="9859">
                  <c:v>41110.458333334573</c:v>
                </c:pt>
                <c:pt idx="9860">
                  <c:v>41110.472222223383</c:v>
                </c:pt>
                <c:pt idx="9861">
                  <c:v>41110.486111112266</c:v>
                </c:pt>
                <c:pt idx="9862">
                  <c:v>41110.500000001157</c:v>
                </c:pt>
                <c:pt idx="9863">
                  <c:v>41110.513888890047</c:v>
                </c:pt>
                <c:pt idx="9864">
                  <c:v>41110.527777778938</c:v>
                </c:pt>
                <c:pt idx="9865">
                  <c:v>41110.541666667777</c:v>
                </c:pt>
                <c:pt idx="9866">
                  <c:v>41110.555555556719</c:v>
                </c:pt>
                <c:pt idx="9867">
                  <c:v>41110.569444445595</c:v>
                </c:pt>
                <c:pt idx="9868">
                  <c:v>41110.583333334544</c:v>
                </c:pt>
                <c:pt idx="9869">
                  <c:v>41110.597222223376</c:v>
                </c:pt>
                <c:pt idx="9870">
                  <c:v>41110.611111112274</c:v>
                </c:pt>
                <c:pt idx="9871">
                  <c:v>41110.62500000112</c:v>
                </c:pt>
                <c:pt idx="9872">
                  <c:v>41110.638888890062</c:v>
                </c:pt>
                <c:pt idx="9873">
                  <c:v>41110.652777779003</c:v>
                </c:pt>
                <c:pt idx="9874">
                  <c:v>41110.666666667785</c:v>
                </c:pt>
                <c:pt idx="9875">
                  <c:v>41110.680555556733</c:v>
                </c:pt>
                <c:pt idx="9876">
                  <c:v>41110.694444445624</c:v>
                </c:pt>
                <c:pt idx="9877">
                  <c:v>41110.708333334558</c:v>
                </c:pt>
                <c:pt idx="9878">
                  <c:v>41110.722222223405</c:v>
                </c:pt>
                <c:pt idx="9879">
                  <c:v>41110.736111112274</c:v>
                </c:pt>
                <c:pt idx="9880">
                  <c:v>41110.750000001186</c:v>
                </c:pt>
                <c:pt idx="9881">
                  <c:v>41110.763888890076</c:v>
                </c:pt>
                <c:pt idx="9882">
                  <c:v>41110.777777778967</c:v>
                </c:pt>
                <c:pt idx="9883">
                  <c:v>41110.791666667756</c:v>
                </c:pt>
                <c:pt idx="9884">
                  <c:v>41110.805555556748</c:v>
                </c:pt>
                <c:pt idx="9885">
                  <c:v>41110.819444445639</c:v>
                </c:pt>
                <c:pt idx="9886">
                  <c:v>41110.833333334573</c:v>
                </c:pt>
                <c:pt idx="9887">
                  <c:v>41110.847222223441</c:v>
                </c:pt>
                <c:pt idx="9888">
                  <c:v>41110.861111112274</c:v>
                </c:pt>
                <c:pt idx="9889">
                  <c:v>41110.875000001186</c:v>
                </c:pt>
                <c:pt idx="9890">
                  <c:v>41110.888888890157</c:v>
                </c:pt>
                <c:pt idx="9891">
                  <c:v>41110.902777779003</c:v>
                </c:pt>
                <c:pt idx="9892">
                  <c:v>41110.916666667872</c:v>
                </c:pt>
                <c:pt idx="9893">
                  <c:v>41110.930555556763</c:v>
                </c:pt>
                <c:pt idx="9894">
                  <c:v>41110.944444445653</c:v>
                </c:pt>
                <c:pt idx="9895">
                  <c:v>41110.958333334616</c:v>
                </c:pt>
                <c:pt idx="9896">
                  <c:v>41110.972222223441</c:v>
                </c:pt>
                <c:pt idx="9897">
                  <c:v>41110.986111112332</c:v>
                </c:pt>
                <c:pt idx="9898">
                  <c:v>41111.000000001186</c:v>
                </c:pt>
                <c:pt idx="9899">
                  <c:v>41111.013888890113</c:v>
                </c:pt>
                <c:pt idx="9900">
                  <c:v>41111.027777778996</c:v>
                </c:pt>
                <c:pt idx="9901">
                  <c:v>41111.041666667843</c:v>
                </c:pt>
                <c:pt idx="9902">
                  <c:v>41111.055555556792</c:v>
                </c:pt>
                <c:pt idx="9903">
                  <c:v>41111.069444445624</c:v>
                </c:pt>
                <c:pt idx="9904">
                  <c:v>41111.083333334602</c:v>
                </c:pt>
                <c:pt idx="9905">
                  <c:v>41111.097222223434</c:v>
                </c:pt>
                <c:pt idx="9906">
                  <c:v>41111.111111112325</c:v>
                </c:pt>
                <c:pt idx="9907">
                  <c:v>41111.125000001164</c:v>
                </c:pt>
                <c:pt idx="9908">
                  <c:v>41111.138888890142</c:v>
                </c:pt>
                <c:pt idx="9909">
                  <c:v>41111.152777779011</c:v>
                </c:pt>
                <c:pt idx="9910">
                  <c:v>41111.166666667857</c:v>
                </c:pt>
                <c:pt idx="9911">
                  <c:v>41111.180555556792</c:v>
                </c:pt>
                <c:pt idx="9912">
                  <c:v>41111.194444445675</c:v>
                </c:pt>
                <c:pt idx="9913">
                  <c:v>41111.208333334602</c:v>
                </c:pt>
                <c:pt idx="9914">
                  <c:v>41111.222222223456</c:v>
                </c:pt>
                <c:pt idx="9915">
                  <c:v>41111.236111112354</c:v>
                </c:pt>
                <c:pt idx="9916">
                  <c:v>41111.250000001201</c:v>
                </c:pt>
                <c:pt idx="9917">
                  <c:v>41111.263888890135</c:v>
                </c:pt>
                <c:pt idx="9918">
                  <c:v>41111.277777779025</c:v>
                </c:pt>
                <c:pt idx="9919">
                  <c:v>41111.291666667821</c:v>
                </c:pt>
                <c:pt idx="9920">
                  <c:v>41111.305555556813</c:v>
                </c:pt>
                <c:pt idx="9921">
                  <c:v>41111.319444445697</c:v>
                </c:pt>
                <c:pt idx="9922">
                  <c:v>41111.333333334602</c:v>
                </c:pt>
                <c:pt idx="9923">
                  <c:v>41111.347222223492</c:v>
                </c:pt>
                <c:pt idx="9924">
                  <c:v>41111.361111112354</c:v>
                </c:pt>
                <c:pt idx="9925">
                  <c:v>41111.375000001215</c:v>
                </c:pt>
                <c:pt idx="9926">
                  <c:v>41111.388888890215</c:v>
                </c:pt>
                <c:pt idx="9927">
                  <c:v>41111.40277777904</c:v>
                </c:pt>
                <c:pt idx="9928">
                  <c:v>41111.41666666793</c:v>
                </c:pt>
                <c:pt idx="9929">
                  <c:v>41111.430555556843</c:v>
                </c:pt>
                <c:pt idx="9930">
                  <c:v>41111.444444445711</c:v>
                </c:pt>
                <c:pt idx="9931">
                  <c:v>41111.458333334653</c:v>
                </c:pt>
                <c:pt idx="9932">
                  <c:v>41111.472222223492</c:v>
                </c:pt>
                <c:pt idx="9933">
                  <c:v>41111.486111112383</c:v>
                </c:pt>
                <c:pt idx="9934">
                  <c:v>41111.50000000123</c:v>
                </c:pt>
                <c:pt idx="9935">
                  <c:v>41111.513888890193</c:v>
                </c:pt>
                <c:pt idx="9936">
                  <c:v>41111.527777779054</c:v>
                </c:pt>
                <c:pt idx="9937">
                  <c:v>41111.541666667901</c:v>
                </c:pt>
                <c:pt idx="9938">
                  <c:v>41111.555555556843</c:v>
                </c:pt>
                <c:pt idx="9939">
                  <c:v>41111.569444445726</c:v>
                </c:pt>
                <c:pt idx="9940">
                  <c:v>41111.583333334616</c:v>
                </c:pt>
                <c:pt idx="9941">
                  <c:v>41111.597222223507</c:v>
                </c:pt>
                <c:pt idx="9942">
                  <c:v>41111.611111112376</c:v>
                </c:pt>
                <c:pt idx="9943">
                  <c:v>41111.625000001201</c:v>
                </c:pt>
                <c:pt idx="9944">
                  <c:v>41111.638888890193</c:v>
                </c:pt>
                <c:pt idx="9945">
                  <c:v>41111.652777779069</c:v>
                </c:pt>
                <c:pt idx="9946">
                  <c:v>41111.666666667916</c:v>
                </c:pt>
                <c:pt idx="9947">
                  <c:v>41111.680555556894</c:v>
                </c:pt>
                <c:pt idx="9948">
                  <c:v>41111.694444445726</c:v>
                </c:pt>
                <c:pt idx="9949">
                  <c:v>41111.708333334631</c:v>
                </c:pt>
                <c:pt idx="9950">
                  <c:v>41111.722222223521</c:v>
                </c:pt>
                <c:pt idx="9951">
                  <c:v>41111.736111112405</c:v>
                </c:pt>
                <c:pt idx="9952">
                  <c:v>41111.750000001259</c:v>
                </c:pt>
                <c:pt idx="9953">
                  <c:v>41111.763888890186</c:v>
                </c:pt>
                <c:pt idx="9954">
                  <c:v>41111.777777779076</c:v>
                </c:pt>
                <c:pt idx="9955">
                  <c:v>41111.791666667894</c:v>
                </c:pt>
                <c:pt idx="9956">
                  <c:v>41111.805555556908</c:v>
                </c:pt>
                <c:pt idx="9957">
                  <c:v>41111.819444445762</c:v>
                </c:pt>
                <c:pt idx="9958">
                  <c:v>41111.833333334645</c:v>
                </c:pt>
                <c:pt idx="9959">
                  <c:v>41111.847222223543</c:v>
                </c:pt>
                <c:pt idx="9960">
                  <c:v>41111.861111112426</c:v>
                </c:pt>
                <c:pt idx="9961">
                  <c:v>41111.875000001273</c:v>
                </c:pt>
                <c:pt idx="9962">
                  <c:v>41111.888888890251</c:v>
                </c:pt>
                <c:pt idx="9963">
                  <c:v>41111.902777779098</c:v>
                </c:pt>
                <c:pt idx="9964">
                  <c:v>41111.916666667988</c:v>
                </c:pt>
                <c:pt idx="9965">
                  <c:v>41111.930555556923</c:v>
                </c:pt>
                <c:pt idx="9966">
                  <c:v>41111.944444445769</c:v>
                </c:pt>
                <c:pt idx="9967">
                  <c:v>41111.958333334718</c:v>
                </c:pt>
                <c:pt idx="9968">
                  <c:v>41111.972222223594</c:v>
                </c:pt>
                <c:pt idx="9969">
                  <c:v>41111.986111112441</c:v>
                </c:pt>
                <c:pt idx="9970">
                  <c:v>41112.000000001324</c:v>
                </c:pt>
                <c:pt idx="9971">
                  <c:v>41112.013888890222</c:v>
                </c:pt>
                <c:pt idx="9972">
                  <c:v>41112.027777779105</c:v>
                </c:pt>
                <c:pt idx="9973">
                  <c:v>41112.041666667974</c:v>
                </c:pt>
                <c:pt idx="9974">
                  <c:v>41112.055555556937</c:v>
                </c:pt>
                <c:pt idx="9975">
                  <c:v>41112.069444445784</c:v>
                </c:pt>
                <c:pt idx="9976">
                  <c:v>41112.083333334682</c:v>
                </c:pt>
                <c:pt idx="9977">
                  <c:v>41112.097222223565</c:v>
                </c:pt>
                <c:pt idx="9978">
                  <c:v>41112.111111112456</c:v>
                </c:pt>
                <c:pt idx="9979">
                  <c:v>41112.125000001259</c:v>
                </c:pt>
                <c:pt idx="9980">
                  <c:v>41112.138888890237</c:v>
                </c:pt>
                <c:pt idx="9981">
                  <c:v>41112.152777779142</c:v>
                </c:pt>
                <c:pt idx="9982">
                  <c:v>41112.166666667974</c:v>
                </c:pt>
                <c:pt idx="9983">
                  <c:v>41112.180555556952</c:v>
                </c:pt>
                <c:pt idx="9984">
                  <c:v>41112.194444445784</c:v>
                </c:pt>
                <c:pt idx="9985">
                  <c:v>41112.208333334689</c:v>
                </c:pt>
                <c:pt idx="9986">
                  <c:v>41112.22222222358</c:v>
                </c:pt>
                <c:pt idx="9987">
                  <c:v>41112.23611111247</c:v>
                </c:pt>
                <c:pt idx="9988">
                  <c:v>41112.250000001324</c:v>
                </c:pt>
                <c:pt idx="9989">
                  <c:v>41112.263888890207</c:v>
                </c:pt>
                <c:pt idx="9990">
                  <c:v>41112.277777779134</c:v>
                </c:pt>
                <c:pt idx="9991">
                  <c:v>41112.291666667952</c:v>
                </c:pt>
                <c:pt idx="9992">
                  <c:v>41112.305555556966</c:v>
                </c:pt>
                <c:pt idx="9993">
                  <c:v>41112.319444445813</c:v>
                </c:pt>
                <c:pt idx="9994">
                  <c:v>41112.333333334711</c:v>
                </c:pt>
                <c:pt idx="9995">
                  <c:v>41112.347222223601</c:v>
                </c:pt>
                <c:pt idx="9996">
                  <c:v>41112.361111112485</c:v>
                </c:pt>
                <c:pt idx="9997">
                  <c:v>41112.375000001375</c:v>
                </c:pt>
                <c:pt idx="9998">
                  <c:v>41112.388888890309</c:v>
                </c:pt>
                <c:pt idx="9999">
                  <c:v>41112.402777779163</c:v>
                </c:pt>
                <c:pt idx="10000">
                  <c:v>41112.416666668047</c:v>
                </c:pt>
                <c:pt idx="10001">
                  <c:v>41112.430555556988</c:v>
                </c:pt>
                <c:pt idx="10002">
                  <c:v>41112.444444445842</c:v>
                </c:pt>
                <c:pt idx="10003">
                  <c:v>41112.458333334776</c:v>
                </c:pt>
                <c:pt idx="10004">
                  <c:v>41112.472222223609</c:v>
                </c:pt>
                <c:pt idx="10005">
                  <c:v>41112.486111112499</c:v>
                </c:pt>
                <c:pt idx="10006">
                  <c:v>41112.500000001375</c:v>
                </c:pt>
                <c:pt idx="10007">
                  <c:v>41112.51388889028</c:v>
                </c:pt>
                <c:pt idx="10008">
                  <c:v>41112.527777779171</c:v>
                </c:pt>
                <c:pt idx="10009">
                  <c:v>41112.541666668054</c:v>
                </c:pt>
                <c:pt idx="10010">
                  <c:v>41112.555555557003</c:v>
                </c:pt>
                <c:pt idx="10011">
                  <c:v>41112.569444445835</c:v>
                </c:pt>
                <c:pt idx="10012">
                  <c:v>41112.583333334733</c:v>
                </c:pt>
                <c:pt idx="10013">
                  <c:v>41112.597222223594</c:v>
                </c:pt>
                <c:pt idx="10014">
                  <c:v>41112.611111112514</c:v>
                </c:pt>
                <c:pt idx="10015">
                  <c:v>41112.625000001324</c:v>
                </c:pt>
                <c:pt idx="10016">
                  <c:v>41112.638888890295</c:v>
                </c:pt>
                <c:pt idx="10017">
                  <c:v>41112.652777779193</c:v>
                </c:pt>
                <c:pt idx="10018">
                  <c:v>41112.666666668076</c:v>
                </c:pt>
                <c:pt idx="10019">
                  <c:v>41112.680555557003</c:v>
                </c:pt>
                <c:pt idx="10020">
                  <c:v>41112.694444445857</c:v>
                </c:pt>
                <c:pt idx="10021">
                  <c:v>41112.708333334747</c:v>
                </c:pt>
                <c:pt idx="10022">
                  <c:v>41112.722222223594</c:v>
                </c:pt>
                <c:pt idx="10023">
                  <c:v>41112.736111112528</c:v>
                </c:pt>
                <c:pt idx="10024">
                  <c:v>41112.750000001404</c:v>
                </c:pt>
                <c:pt idx="10025">
                  <c:v>41112.763888890266</c:v>
                </c:pt>
                <c:pt idx="10026">
                  <c:v>41112.777777779185</c:v>
                </c:pt>
                <c:pt idx="10027">
                  <c:v>41112.791666668018</c:v>
                </c:pt>
                <c:pt idx="10028">
                  <c:v>41112.805555557003</c:v>
                </c:pt>
                <c:pt idx="10029">
                  <c:v>41112.819444445893</c:v>
                </c:pt>
                <c:pt idx="10030">
                  <c:v>41112.833333334762</c:v>
                </c:pt>
                <c:pt idx="10031">
                  <c:v>41112.847222223652</c:v>
                </c:pt>
                <c:pt idx="10032">
                  <c:v>41112.861111112536</c:v>
                </c:pt>
                <c:pt idx="10033">
                  <c:v>41112.875000001426</c:v>
                </c:pt>
                <c:pt idx="10034">
                  <c:v>41112.888888890375</c:v>
                </c:pt>
                <c:pt idx="10035">
                  <c:v>41112.902777779214</c:v>
                </c:pt>
                <c:pt idx="10036">
                  <c:v>41112.916666668112</c:v>
                </c:pt>
                <c:pt idx="10037">
                  <c:v>41112.930555557003</c:v>
                </c:pt>
                <c:pt idx="10038">
                  <c:v>41112.944444445893</c:v>
                </c:pt>
                <c:pt idx="10039">
                  <c:v>41112.958333334849</c:v>
                </c:pt>
                <c:pt idx="10040">
                  <c:v>41112.972222223667</c:v>
                </c:pt>
                <c:pt idx="10041">
                  <c:v>41112.986111112601</c:v>
                </c:pt>
                <c:pt idx="10042">
                  <c:v>41113.000000001426</c:v>
                </c:pt>
                <c:pt idx="10043">
                  <c:v>41113.013888890338</c:v>
                </c:pt>
                <c:pt idx="10044">
                  <c:v>41113.027777779185</c:v>
                </c:pt>
                <c:pt idx="10045">
                  <c:v>41113.041666668105</c:v>
                </c:pt>
                <c:pt idx="10046">
                  <c:v>41113.05555555701</c:v>
                </c:pt>
                <c:pt idx="10047">
                  <c:v>41113.0694444459</c:v>
                </c:pt>
                <c:pt idx="10048">
                  <c:v>41113.083333334791</c:v>
                </c:pt>
                <c:pt idx="10049">
                  <c:v>41113.097222223674</c:v>
                </c:pt>
                <c:pt idx="10050">
                  <c:v>41113.111111112572</c:v>
                </c:pt>
                <c:pt idx="10051">
                  <c:v>41113.125000001382</c:v>
                </c:pt>
                <c:pt idx="10052">
                  <c:v>41113.138888890353</c:v>
                </c:pt>
                <c:pt idx="10053">
                  <c:v>41113.152777779236</c:v>
                </c:pt>
                <c:pt idx="10054">
                  <c:v>41113.166666668134</c:v>
                </c:pt>
                <c:pt idx="10055">
                  <c:v>41113.180555557032</c:v>
                </c:pt>
                <c:pt idx="10056">
                  <c:v>41113.194444445915</c:v>
                </c:pt>
                <c:pt idx="10057">
                  <c:v>41113.208333334813</c:v>
                </c:pt>
                <c:pt idx="10058">
                  <c:v>41113.222222223674</c:v>
                </c:pt>
                <c:pt idx="10059">
                  <c:v>41113.236111112587</c:v>
                </c:pt>
                <c:pt idx="10060">
                  <c:v>41113.250000001477</c:v>
                </c:pt>
                <c:pt idx="10061">
                  <c:v>41113.263888890324</c:v>
                </c:pt>
                <c:pt idx="10062">
                  <c:v>41113.277777779207</c:v>
                </c:pt>
                <c:pt idx="10063">
                  <c:v>41113.291666668083</c:v>
                </c:pt>
                <c:pt idx="10064">
                  <c:v>41113.305555557039</c:v>
                </c:pt>
                <c:pt idx="10065">
                  <c:v>41113.319444445973</c:v>
                </c:pt>
                <c:pt idx="10066">
                  <c:v>41113.333333334842</c:v>
                </c:pt>
                <c:pt idx="10067">
                  <c:v>41113.347222223711</c:v>
                </c:pt>
                <c:pt idx="10068">
                  <c:v>41113.361111112594</c:v>
                </c:pt>
                <c:pt idx="10069">
                  <c:v>41113.375000001484</c:v>
                </c:pt>
                <c:pt idx="10070">
                  <c:v>41113.38888889044</c:v>
                </c:pt>
                <c:pt idx="10071">
                  <c:v>41113.402777779273</c:v>
                </c:pt>
                <c:pt idx="10072">
                  <c:v>41113.416666668163</c:v>
                </c:pt>
                <c:pt idx="10073">
                  <c:v>41113.430555557061</c:v>
                </c:pt>
                <c:pt idx="10074">
                  <c:v>41113.444444445988</c:v>
                </c:pt>
                <c:pt idx="10075">
                  <c:v>41113.458333334915</c:v>
                </c:pt>
                <c:pt idx="10076">
                  <c:v>41113.472222223732</c:v>
                </c:pt>
                <c:pt idx="10077">
                  <c:v>41113.486111112616</c:v>
                </c:pt>
                <c:pt idx="10078">
                  <c:v>41113.500000001506</c:v>
                </c:pt>
                <c:pt idx="10079">
                  <c:v>41113.513888890397</c:v>
                </c:pt>
                <c:pt idx="10080">
                  <c:v>41113.527777779243</c:v>
                </c:pt>
                <c:pt idx="10081">
                  <c:v>41113.541666668178</c:v>
                </c:pt>
                <c:pt idx="10082">
                  <c:v>41113.555555557068</c:v>
                </c:pt>
                <c:pt idx="10083">
                  <c:v>41113.569444445959</c:v>
                </c:pt>
                <c:pt idx="10084">
                  <c:v>41113.583333334849</c:v>
                </c:pt>
                <c:pt idx="10085">
                  <c:v>41113.597222223725</c:v>
                </c:pt>
                <c:pt idx="10086">
                  <c:v>41113.611111112594</c:v>
                </c:pt>
                <c:pt idx="10087">
                  <c:v>41113.625000001462</c:v>
                </c:pt>
                <c:pt idx="10088">
                  <c:v>41113.638888890411</c:v>
                </c:pt>
                <c:pt idx="10089">
                  <c:v>41113.652777779302</c:v>
                </c:pt>
                <c:pt idx="10090">
                  <c:v>41113.666666668185</c:v>
                </c:pt>
                <c:pt idx="10091">
                  <c:v>41113.680555557083</c:v>
                </c:pt>
                <c:pt idx="10092">
                  <c:v>41113.694444445973</c:v>
                </c:pt>
                <c:pt idx="10093">
                  <c:v>41113.708333334893</c:v>
                </c:pt>
                <c:pt idx="10094">
                  <c:v>41113.722222223754</c:v>
                </c:pt>
                <c:pt idx="10095">
                  <c:v>41113.736111112601</c:v>
                </c:pt>
                <c:pt idx="10096">
                  <c:v>41113.750000001535</c:v>
                </c:pt>
                <c:pt idx="10097">
                  <c:v>41113.763888890426</c:v>
                </c:pt>
                <c:pt idx="10098">
                  <c:v>41113.777777779273</c:v>
                </c:pt>
                <c:pt idx="10099">
                  <c:v>41113.791666668134</c:v>
                </c:pt>
                <c:pt idx="10100">
                  <c:v>41113.805555557097</c:v>
                </c:pt>
                <c:pt idx="10101">
                  <c:v>41113.819444446039</c:v>
                </c:pt>
                <c:pt idx="10102">
                  <c:v>41113.833333334893</c:v>
                </c:pt>
                <c:pt idx="10103">
                  <c:v>41113.847222223769</c:v>
                </c:pt>
                <c:pt idx="10104">
                  <c:v>41113.861111112616</c:v>
                </c:pt>
                <c:pt idx="10105">
                  <c:v>41113.87500000155</c:v>
                </c:pt>
                <c:pt idx="10106">
                  <c:v>41113.888888890498</c:v>
                </c:pt>
                <c:pt idx="10107">
                  <c:v>41113.902777779331</c:v>
                </c:pt>
                <c:pt idx="10108">
                  <c:v>41113.916666668221</c:v>
                </c:pt>
                <c:pt idx="10109">
                  <c:v>41113.930555557112</c:v>
                </c:pt>
                <c:pt idx="10110">
                  <c:v>41113.944444446053</c:v>
                </c:pt>
                <c:pt idx="10111">
                  <c:v>41113.958333334973</c:v>
                </c:pt>
                <c:pt idx="10112">
                  <c:v>41113.972222223783</c:v>
                </c:pt>
                <c:pt idx="10113">
                  <c:v>41113.986111112681</c:v>
                </c:pt>
                <c:pt idx="10114">
                  <c:v>41114.000000001564</c:v>
                </c:pt>
                <c:pt idx="10115">
                  <c:v>41114.013888890462</c:v>
                </c:pt>
                <c:pt idx="10116">
                  <c:v>41114.027777779324</c:v>
                </c:pt>
                <c:pt idx="10117">
                  <c:v>41114.041666668192</c:v>
                </c:pt>
                <c:pt idx="10118">
                  <c:v>41114.055555557141</c:v>
                </c:pt>
                <c:pt idx="10119">
                  <c:v>41114.069444446017</c:v>
                </c:pt>
                <c:pt idx="10120">
                  <c:v>41114.083333334951</c:v>
                </c:pt>
                <c:pt idx="10121">
                  <c:v>41114.097222223776</c:v>
                </c:pt>
                <c:pt idx="10122">
                  <c:v>41114.111111112674</c:v>
                </c:pt>
                <c:pt idx="10123">
                  <c:v>41114.125000001528</c:v>
                </c:pt>
                <c:pt idx="10124">
                  <c:v>41114.138888890469</c:v>
                </c:pt>
                <c:pt idx="10125">
                  <c:v>41114.15277777936</c:v>
                </c:pt>
                <c:pt idx="10126">
                  <c:v>41114.166666668199</c:v>
                </c:pt>
                <c:pt idx="10127">
                  <c:v>41114.180555557141</c:v>
                </c:pt>
                <c:pt idx="10128">
                  <c:v>41114.194444446031</c:v>
                </c:pt>
                <c:pt idx="10129">
                  <c:v>41114.208333334966</c:v>
                </c:pt>
                <c:pt idx="10130">
                  <c:v>41114.222222223805</c:v>
                </c:pt>
                <c:pt idx="10131">
                  <c:v>41114.236111112674</c:v>
                </c:pt>
                <c:pt idx="10132">
                  <c:v>41114.250000001586</c:v>
                </c:pt>
                <c:pt idx="10133">
                  <c:v>41114.263888890484</c:v>
                </c:pt>
                <c:pt idx="10134">
                  <c:v>41114.277777779374</c:v>
                </c:pt>
                <c:pt idx="10135">
                  <c:v>41114.291666668178</c:v>
                </c:pt>
                <c:pt idx="10136">
                  <c:v>41114.305555557163</c:v>
                </c:pt>
                <c:pt idx="10137">
                  <c:v>41114.319444446097</c:v>
                </c:pt>
                <c:pt idx="10138">
                  <c:v>41114.33333333498</c:v>
                </c:pt>
                <c:pt idx="10139">
                  <c:v>41114.347222223842</c:v>
                </c:pt>
                <c:pt idx="10140">
                  <c:v>41114.361111112674</c:v>
                </c:pt>
                <c:pt idx="10141">
                  <c:v>41114.375000001586</c:v>
                </c:pt>
                <c:pt idx="10142">
                  <c:v>41114.388888890571</c:v>
                </c:pt>
                <c:pt idx="10143">
                  <c:v>41114.402777779389</c:v>
                </c:pt>
                <c:pt idx="10144">
                  <c:v>41114.41666666828</c:v>
                </c:pt>
                <c:pt idx="10145">
                  <c:v>41114.430555557192</c:v>
                </c:pt>
                <c:pt idx="10146">
                  <c:v>41114.444444446119</c:v>
                </c:pt>
                <c:pt idx="10147">
                  <c:v>41114.458333335024</c:v>
                </c:pt>
                <c:pt idx="10148">
                  <c:v>41114.472222223842</c:v>
                </c:pt>
                <c:pt idx="10149">
                  <c:v>41114.486111112732</c:v>
                </c:pt>
                <c:pt idx="10150">
                  <c:v>41114.500000001586</c:v>
                </c:pt>
                <c:pt idx="10151">
                  <c:v>41114.513888890513</c:v>
                </c:pt>
                <c:pt idx="10152">
                  <c:v>41114.527777779404</c:v>
                </c:pt>
                <c:pt idx="10153">
                  <c:v>41114.54166666825</c:v>
                </c:pt>
                <c:pt idx="10154">
                  <c:v>41114.555555557192</c:v>
                </c:pt>
                <c:pt idx="10155">
                  <c:v>41114.569444446082</c:v>
                </c:pt>
                <c:pt idx="10156">
                  <c:v>41114.583333335002</c:v>
                </c:pt>
                <c:pt idx="10157">
                  <c:v>41114.597222223856</c:v>
                </c:pt>
                <c:pt idx="10158">
                  <c:v>41114.611111112725</c:v>
                </c:pt>
                <c:pt idx="10159">
                  <c:v>41114.625000001564</c:v>
                </c:pt>
                <c:pt idx="10160">
                  <c:v>41114.638888890542</c:v>
                </c:pt>
                <c:pt idx="10161">
                  <c:v>41114.652777779418</c:v>
                </c:pt>
                <c:pt idx="10162">
                  <c:v>41114.666666668265</c:v>
                </c:pt>
                <c:pt idx="10163">
                  <c:v>41114.680555557199</c:v>
                </c:pt>
                <c:pt idx="10164">
                  <c:v>41114.69444444609</c:v>
                </c:pt>
                <c:pt idx="10165">
                  <c:v>41114.708333335002</c:v>
                </c:pt>
                <c:pt idx="10166">
                  <c:v>41114.722222223871</c:v>
                </c:pt>
                <c:pt idx="10167">
                  <c:v>41114.736111112754</c:v>
                </c:pt>
                <c:pt idx="10168">
                  <c:v>41114.750000001608</c:v>
                </c:pt>
                <c:pt idx="10169">
                  <c:v>41114.763888890535</c:v>
                </c:pt>
                <c:pt idx="10170">
                  <c:v>41114.777777779425</c:v>
                </c:pt>
                <c:pt idx="10171">
                  <c:v>41114.791666668236</c:v>
                </c:pt>
                <c:pt idx="10172">
                  <c:v>41114.805555557214</c:v>
                </c:pt>
                <c:pt idx="10173">
                  <c:v>41114.81944444617</c:v>
                </c:pt>
                <c:pt idx="10174">
                  <c:v>41114.833333335002</c:v>
                </c:pt>
                <c:pt idx="10175">
                  <c:v>41114.847222223892</c:v>
                </c:pt>
                <c:pt idx="10176">
                  <c:v>41114.861111112776</c:v>
                </c:pt>
                <c:pt idx="10177">
                  <c:v>41114.875000001623</c:v>
                </c:pt>
                <c:pt idx="10178">
                  <c:v>41114.888888890622</c:v>
                </c:pt>
                <c:pt idx="10179">
                  <c:v>41114.902777779447</c:v>
                </c:pt>
                <c:pt idx="10180">
                  <c:v>41114.916666668338</c:v>
                </c:pt>
                <c:pt idx="10181">
                  <c:v>41114.930555557228</c:v>
                </c:pt>
                <c:pt idx="10182">
                  <c:v>41114.944444446184</c:v>
                </c:pt>
                <c:pt idx="10183">
                  <c:v>41114.95833333506</c:v>
                </c:pt>
                <c:pt idx="10184">
                  <c:v>41114.972222223943</c:v>
                </c:pt>
                <c:pt idx="10185">
                  <c:v>41114.98611111279</c:v>
                </c:pt>
                <c:pt idx="10186">
                  <c:v>41115.000000001637</c:v>
                </c:pt>
                <c:pt idx="10187">
                  <c:v>41115.013888890593</c:v>
                </c:pt>
                <c:pt idx="10188">
                  <c:v>41115.027777779454</c:v>
                </c:pt>
                <c:pt idx="10189">
                  <c:v>41115.041666668309</c:v>
                </c:pt>
                <c:pt idx="10190">
                  <c:v>41115.055555557235</c:v>
                </c:pt>
                <c:pt idx="10191">
                  <c:v>41115.069444446133</c:v>
                </c:pt>
                <c:pt idx="10192">
                  <c:v>41115.083333335031</c:v>
                </c:pt>
                <c:pt idx="10193">
                  <c:v>41115.097222223914</c:v>
                </c:pt>
                <c:pt idx="10194">
                  <c:v>41115.111111112805</c:v>
                </c:pt>
                <c:pt idx="10195">
                  <c:v>41115.125000001608</c:v>
                </c:pt>
                <c:pt idx="10196">
                  <c:v>41115.138888890593</c:v>
                </c:pt>
                <c:pt idx="10197">
                  <c:v>41115.152777779491</c:v>
                </c:pt>
                <c:pt idx="10198">
                  <c:v>41115.166666668323</c:v>
                </c:pt>
                <c:pt idx="10199">
                  <c:v>41115.180555557257</c:v>
                </c:pt>
                <c:pt idx="10200">
                  <c:v>41115.194444446148</c:v>
                </c:pt>
                <c:pt idx="10201">
                  <c:v>41115.208333335038</c:v>
                </c:pt>
                <c:pt idx="10202">
                  <c:v>41115.222222223929</c:v>
                </c:pt>
                <c:pt idx="10203">
                  <c:v>41115.236111112805</c:v>
                </c:pt>
                <c:pt idx="10204">
                  <c:v>41115.250000001666</c:v>
                </c:pt>
                <c:pt idx="10205">
                  <c:v>41115.263888890586</c:v>
                </c:pt>
                <c:pt idx="10206">
                  <c:v>41115.277777779484</c:v>
                </c:pt>
                <c:pt idx="10207">
                  <c:v>41115.291666668294</c:v>
                </c:pt>
                <c:pt idx="10208">
                  <c:v>41115.305555557272</c:v>
                </c:pt>
                <c:pt idx="10209">
                  <c:v>41115.319444446213</c:v>
                </c:pt>
                <c:pt idx="10210">
                  <c:v>41115.333333335053</c:v>
                </c:pt>
                <c:pt idx="10211">
                  <c:v>41115.347222223943</c:v>
                </c:pt>
                <c:pt idx="10212">
                  <c:v>41115.361111112834</c:v>
                </c:pt>
                <c:pt idx="10213">
                  <c:v>41115.375000001724</c:v>
                </c:pt>
                <c:pt idx="10214">
                  <c:v>41115.388888890659</c:v>
                </c:pt>
                <c:pt idx="10215">
                  <c:v>41115.402777779513</c:v>
                </c:pt>
                <c:pt idx="10216">
                  <c:v>41115.416666668396</c:v>
                </c:pt>
                <c:pt idx="10217">
                  <c:v>41115.430555557286</c:v>
                </c:pt>
                <c:pt idx="10218">
                  <c:v>41115.444444446213</c:v>
                </c:pt>
                <c:pt idx="10219">
                  <c:v>41115.458333335126</c:v>
                </c:pt>
                <c:pt idx="10220">
                  <c:v>41115.472222224002</c:v>
                </c:pt>
                <c:pt idx="10221">
                  <c:v>41115.486111112848</c:v>
                </c:pt>
                <c:pt idx="10222">
                  <c:v>41115.500000001724</c:v>
                </c:pt>
                <c:pt idx="10223">
                  <c:v>41115.513888890629</c:v>
                </c:pt>
                <c:pt idx="10224">
                  <c:v>41115.52777777952</c:v>
                </c:pt>
                <c:pt idx="10225">
                  <c:v>41115.541666668374</c:v>
                </c:pt>
                <c:pt idx="10226">
                  <c:v>41115.555555557301</c:v>
                </c:pt>
                <c:pt idx="10227">
                  <c:v>41115.569444446191</c:v>
                </c:pt>
                <c:pt idx="10228">
                  <c:v>41115.583333335082</c:v>
                </c:pt>
                <c:pt idx="10229">
                  <c:v>41115.597222223972</c:v>
                </c:pt>
                <c:pt idx="10230">
                  <c:v>41115.611111112856</c:v>
                </c:pt>
                <c:pt idx="10231">
                  <c:v>41115.625000001673</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41115.750000001754</c:v>
                </c:pt>
                <c:pt idx="10241">
                  <c:v>41115.763888890615</c:v>
                </c:pt>
                <c:pt idx="10242">
                  <c:v>41115.777777779535</c:v>
                </c:pt>
                <c:pt idx="10243">
                  <c:v>41115.791666668367</c:v>
                </c:pt>
                <c:pt idx="10244">
                  <c:v>41115.80555555733</c:v>
                </c:pt>
                <c:pt idx="10245">
                  <c:v>41115.819444446242</c:v>
                </c:pt>
                <c:pt idx="10246">
                  <c:v>41115.833333335111</c:v>
                </c:pt>
                <c:pt idx="10247">
                  <c:v>41115.847222224045</c:v>
                </c:pt>
                <c:pt idx="10248">
                  <c:v>41115.861111112885</c:v>
                </c:pt>
                <c:pt idx="10249">
                  <c:v>41115.875000001775</c:v>
                </c:pt>
                <c:pt idx="10250">
                  <c:v>41115.888888890717</c:v>
                </c:pt>
                <c:pt idx="10251">
                  <c:v>41115.902777779593</c:v>
                </c:pt>
                <c:pt idx="10252">
                  <c:v>41115.916666668461</c:v>
                </c:pt>
                <c:pt idx="10253">
                  <c:v>41115.930555557345</c:v>
                </c:pt>
                <c:pt idx="10254">
                  <c:v>41115.944444446242</c:v>
                </c:pt>
                <c:pt idx="10255">
                  <c:v>41115.958333335191</c:v>
                </c:pt>
                <c:pt idx="10256">
                  <c:v>41115.97222222406</c:v>
                </c:pt>
                <c:pt idx="10257">
                  <c:v>41115.986111112943</c:v>
                </c:pt>
                <c:pt idx="10258">
                  <c:v>41116.000000001775</c:v>
                </c:pt>
                <c:pt idx="10259">
                  <c:v>41116.013888890688</c:v>
                </c:pt>
                <c:pt idx="10260">
                  <c:v>41116.027777779578</c:v>
                </c:pt>
                <c:pt idx="10261">
                  <c:v>41116.041666668454</c:v>
                </c:pt>
                <c:pt idx="10262">
                  <c:v>41116.055555557359</c:v>
                </c:pt>
                <c:pt idx="10263">
                  <c:v>41116.06944444625</c:v>
                </c:pt>
                <c:pt idx="10264">
                  <c:v>41116.08333333514</c:v>
                </c:pt>
                <c:pt idx="10265">
                  <c:v>41116.097222224031</c:v>
                </c:pt>
                <c:pt idx="10266">
                  <c:v>41116.111111112921</c:v>
                </c:pt>
                <c:pt idx="10267">
                  <c:v>41116.125000001732</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41116.263888890673</c:v>
                </c:pt>
                <c:pt idx="10278">
                  <c:v>41116.277777779585</c:v>
                </c:pt>
                <c:pt idx="10279">
                  <c:v>41116.291666668418</c:v>
                </c:pt>
                <c:pt idx="10280">
                  <c:v>41116.305555557388</c:v>
                </c:pt>
                <c:pt idx="10281">
                  <c:v>41116.319444446293</c:v>
                </c:pt>
                <c:pt idx="10282">
                  <c:v>41116.333333335169</c:v>
                </c:pt>
                <c:pt idx="10283">
                  <c:v>41116.347222224111</c:v>
                </c:pt>
                <c:pt idx="10284">
                  <c:v>41116.36111111295</c:v>
                </c:pt>
                <c:pt idx="10285">
                  <c:v>41116.375000001834</c:v>
                </c:pt>
                <c:pt idx="10286">
                  <c:v>41116.388888890775</c:v>
                </c:pt>
                <c:pt idx="10287">
                  <c:v>41116.402777779622</c:v>
                </c:pt>
                <c:pt idx="10288">
                  <c:v>41116.416666668512</c:v>
                </c:pt>
                <c:pt idx="10289">
                  <c:v>41116.430555557403</c:v>
                </c:pt>
                <c:pt idx="10290">
                  <c:v>41116.444444446293</c:v>
                </c:pt>
                <c:pt idx="10291">
                  <c:v>41116.458333335213</c:v>
                </c:pt>
                <c:pt idx="10292">
                  <c:v>41116.472222224125</c:v>
                </c:pt>
                <c:pt idx="10293">
                  <c:v>41116.486111113001</c:v>
                </c:pt>
                <c:pt idx="10294">
                  <c:v>41116.500000001855</c:v>
                </c:pt>
                <c:pt idx="10295">
                  <c:v>41116.513888890746</c:v>
                </c:pt>
                <c:pt idx="10296">
                  <c:v>41116.527777779593</c:v>
                </c:pt>
                <c:pt idx="10297">
                  <c:v>41116.541666668527</c:v>
                </c:pt>
                <c:pt idx="10298">
                  <c:v>41116.555555557417</c:v>
                </c:pt>
                <c:pt idx="10299">
                  <c:v>41116.569444446308</c:v>
                </c:pt>
                <c:pt idx="10300">
                  <c:v>41116.583333335198</c:v>
                </c:pt>
                <c:pt idx="10301">
                  <c:v>41116.597222224089</c:v>
                </c:pt>
                <c:pt idx="10302">
                  <c:v>41116.611111112979</c:v>
                </c:pt>
                <c:pt idx="10303">
                  <c:v>41116.625000001804</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41116.777777779622</c:v>
                </c:pt>
                <c:pt idx="10315">
                  <c:v>41116.791666668498</c:v>
                </c:pt>
                <c:pt idx="10316">
                  <c:v>41116.805555557446</c:v>
                </c:pt>
                <c:pt idx="10317">
                  <c:v>41116.819444446381</c:v>
                </c:pt>
                <c:pt idx="10318">
                  <c:v>41116.833333335228</c:v>
                </c:pt>
                <c:pt idx="10319">
                  <c:v>41116.847222224176</c:v>
                </c:pt>
                <c:pt idx="10320">
                  <c:v>41116.861111112994</c:v>
                </c:pt>
                <c:pt idx="10321">
                  <c:v>41116.875000001884</c:v>
                </c:pt>
                <c:pt idx="10322">
                  <c:v>41116.888888890848</c:v>
                </c:pt>
                <c:pt idx="10323">
                  <c:v>41116.90277777968</c:v>
                </c:pt>
                <c:pt idx="10324">
                  <c:v>41116.916666668592</c:v>
                </c:pt>
                <c:pt idx="10325">
                  <c:v>41116.930555557461</c:v>
                </c:pt>
                <c:pt idx="10326">
                  <c:v>41116.944444446395</c:v>
                </c:pt>
                <c:pt idx="10327">
                  <c:v>41116.958333335242</c:v>
                </c:pt>
                <c:pt idx="10328">
                  <c:v>41116.972222224191</c:v>
                </c:pt>
                <c:pt idx="10329">
                  <c:v>41116.986111113023</c:v>
                </c:pt>
                <c:pt idx="10330">
                  <c:v>41117.000000001914</c:v>
                </c:pt>
                <c:pt idx="10331">
                  <c:v>41117.013888890811</c:v>
                </c:pt>
                <c:pt idx="10332">
                  <c:v>41117.027777779651</c:v>
                </c:pt>
                <c:pt idx="10333">
                  <c:v>41117.041666668585</c:v>
                </c:pt>
                <c:pt idx="10334">
                  <c:v>41117.055555557483</c:v>
                </c:pt>
                <c:pt idx="10335">
                  <c:v>41117.069444446366</c:v>
                </c:pt>
                <c:pt idx="10336">
                  <c:v>41117.083333335257</c:v>
                </c:pt>
                <c:pt idx="10337">
                  <c:v>41117.097222224147</c:v>
                </c:pt>
                <c:pt idx="10338">
                  <c:v>41117.111111112994</c:v>
                </c:pt>
                <c:pt idx="10339">
                  <c:v>41117.125000001877</c:v>
                </c:pt>
                <c:pt idx="10340">
                  <c:v>41117.138888890819</c:v>
                </c:pt>
                <c:pt idx="10341">
                  <c:v>41117.152777779709</c:v>
                </c:pt>
                <c:pt idx="10342">
                  <c:v>41117.166666668585</c:v>
                </c:pt>
                <c:pt idx="10343">
                  <c:v>41117.18055555749</c:v>
                </c:pt>
                <c:pt idx="10344">
                  <c:v>41117.194444446381</c:v>
                </c:pt>
                <c:pt idx="10345">
                  <c:v>41117.208333335271</c:v>
                </c:pt>
                <c:pt idx="10346">
                  <c:v>41117.222222224162</c:v>
                </c:pt>
                <c:pt idx="10347">
                  <c:v>41117.236111113009</c:v>
                </c:pt>
                <c:pt idx="10348">
                  <c:v>41117.250000001935</c:v>
                </c:pt>
                <c:pt idx="10349">
                  <c:v>41117.263888890826</c:v>
                </c:pt>
                <c:pt idx="10350">
                  <c:v>41117.277777779724</c:v>
                </c:pt>
                <c:pt idx="10351">
                  <c:v>41117.291666668549</c:v>
                </c:pt>
                <c:pt idx="10352">
                  <c:v>41117.305555557512</c:v>
                </c:pt>
                <c:pt idx="10353">
                  <c:v>41117.319444446446</c:v>
                </c:pt>
                <c:pt idx="10354">
                  <c:v>41117.333333335286</c:v>
                </c:pt>
                <c:pt idx="10355">
                  <c:v>41117.347222224213</c:v>
                </c:pt>
                <c:pt idx="10356">
                  <c:v>41117.361111113023</c:v>
                </c:pt>
                <c:pt idx="10357">
                  <c:v>41117.375000001957</c:v>
                </c:pt>
                <c:pt idx="10358">
                  <c:v>41117.38888889092</c:v>
                </c:pt>
                <c:pt idx="10359">
                  <c:v>41117.402777779738</c:v>
                </c:pt>
                <c:pt idx="10360">
                  <c:v>41117.416666668629</c:v>
                </c:pt>
                <c:pt idx="10361">
                  <c:v>41117.430555557519</c:v>
                </c:pt>
                <c:pt idx="10362">
                  <c:v>41117.444444446461</c:v>
                </c:pt>
                <c:pt idx="10363">
                  <c:v>41117.458333335344</c:v>
                </c:pt>
                <c:pt idx="10364">
                  <c:v>41117.472222224213</c:v>
                </c:pt>
                <c:pt idx="10365">
                  <c:v>41117.486111113081</c:v>
                </c:pt>
                <c:pt idx="10366">
                  <c:v>41117.500000001972</c:v>
                </c:pt>
                <c:pt idx="10367">
                  <c:v>41117.513888890862</c:v>
                </c:pt>
                <c:pt idx="10368">
                  <c:v>41117.527777779724</c:v>
                </c:pt>
                <c:pt idx="10369">
                  <c:v>41117.541666668592</c:v>
                </c:pt>
                <c:pt idx="10370">
                  <c:v>41117.555555557541</c:v>
                </c:pt>
                <c:pt idx="10371">
                  <c:v>41117.569444446432</c:v>
                </c:pt>
                <c:pt idx="10372">
                  <c:v>41117.583333335315</c:v>
                </c:pt>
                <c:pt idx="10373">
                  <c:v>41117.597222224205</c:v>
                </c:pt>
                <c:pt idx="10374">
                  <c:v>41117.611111113074</c:v>
                </c:pt>
                <c:pt idx="10375">
                  <c:v>41117.625000001943</c:v>
                </c:pt>
                <c:pt idx="10376">
                  <c:v>41117.638888890891</c:v>
                </c:pt>
                <c:pt idx="10377">
                  <c:v>41117.652777779767</c:v>
                </c:pt>
                <c:pt idx="10378">
                  <c:v>41117.666666668607</c:v>
                </c:pt>
                <c:pt idx="10379">
                  <c:v>41117.680555557548</c:v>
                </c:pt>
                <c:pt idx="10380">
                  <c:v>41117.694444446439</c:v>
                </c:pt>
                <c:pt idx="10381">
                  <c:v>41117.708333335329</c:v>
                </c:pt>
                <c:pt idx="10382">
                  <c:v>41117.72222222422</c:v>
                </c:pt>
                <c:pt idx="10383">
                  <c:v>41117.736111113074</c:v>
                </c:pt>
                <c:pt idx="10384">
                  <c:v>41117.750000002001</c:v>
                </c:pt>
                <c:pt idx="10385">
                  <c:v>41117.763888890884</c:v>
                </c:pt>
                <c:pt idx="10386">
                  <c:v>41117.777777779775</c:v>
                </c:pt>
                <c:pt idx="10387">
                  <c:v>41117.791666668578</c:v>
                </c:pt>
                <c:pt idx="10388">
                  <c:v>41117.805555557563</c:v>
                </c:pt>
                <c:pt idx="10389">
                  <c:v>41117.819444446504</c:v>
                </c:pt>
                <c:pt idx="10390">
                  <c:v>41117.833333335344</c:v>
                </c:pt>
                <c:pt idx="10391">
                  <c:v>41117.847222224242</c:v>
                </c:pt>
                <c:pt idx="10392">
                  <c:v>41117.861111113125</c:v>
                </c:pt>
                <c:pt idx="10393">
                  <c:v>41117.875000002015</c:v>
                </c:pt>
                <c:pt idx="10394">
                  <c:v>41117.888888890993</c:v>
                </c:pt>
                <c:pt idx="10395">
                  <c:v>41117.902777779796</c:v>
                </c:pt>
                <c:pt idx="10396">
                  <c:v>41117.916666668687</c:v>
                </c:pt>
                <c:pt idx="10397">
                  <c:v>41117.930555557592</c:v>
                </c:pt>
                <c:pt idx="10398">
                  <c:v>41117.944444446526</c:v>
                </c:pt>
                <c:pt idx="10399">
                  <c:v>41117.958333335402</c:v>
                </c:pt>
                <c:pt idx="10400">
                  <c:v>41117.972222224249</c:v>
                </c:pt>
                <c:pt idx="10401">
                  <c:v>41117.986111113139</c:v>
                </c:pt>
                <c:pt idx="10402">
                  <c:v>41118.00000000203</c:v>
                </c:pt>
                <c:pt idx="10403">
                  <c:v>41118.013888890942</c:v>
                </c:pt>
                <c:pt idx="10404">
                  <c:v>41118.027777779804</c:v>
                </c:pt>
                <c:pt idx="10405">
                  <c:v>41118.041666668658</c:v>
                </c:pt>
                <c:pt idx="10406">
                  <c:v>41118.055555557592</c:v>
                </c:pt>
                <c:pt idx="10407">
                  <c:v>41118.069444446483</c:v>
                </c:pt>
                <c:pt idx="10408">
                  <c:v>41118.083333335373</c:v>
                </c:pt>
                <c:pt idx="10409">
                  <c:v>41118.097222224264</c:v>
                </c:pt>
                <c:pt idx="10410">
                  <c:v>41118.111111113154</c:v>
                </c:pt>
                <c:pt idx="10411">
                  <c:v>41118.125000002001</c:v>
                </c:pt>
                <c:pt idx="10412">
                  <c:v>41118.138888890942</c:v>
                </c:pt>
                <c:pt idx="10413">
                  <c:v>41118.152777779833</c:v>
                </c:pt>
                <c:pt idx="10414">
                  <c:v>41118.166666668672</c:v>
                </c:pt>
                <c:pt idx="10415">
                  <c:v>41118.180555557607</c:v>
                </c:pt>
                <c:pt idx="10416">
                  <c:v>41118.194444446497</c:v>
                </c:pt>
                <c:pt idx="10417">
                  <c:v>41118.208333335388</c:v>
                </c:pt>
                <c:pt idx="10418">
                  <c:v>41118.222222224278</c:v>
                </c:pt>
                <c:pt idx="10419">
                  <c:v>41118.236111113154</c:v>
                </c:pt>
                <c:pt idx="10420">
                  <c:v>41118.250000002059</c:v>
                </c:pt>
                <c:pt idx="10421">
                  <c:v>41118.26388889095</c:v>
                </c:pt>
                <c:pt idx="10422">
                  <c:v>41118.277777779826</c:v>
                </c:pt>
                <c:pt idx="10423">
                  <c:v>41118.291666668643</c:v>
                </c:pt>
                <c:pt idx="10424">
                  <c:v>41118.305555557621</c:v>
                </c:pt>
                <c:pt idx="10425">
                  <c:v>41118.31944444657</c:v>
                </c:pt>
                <c:pt idx="10426">
                  <c:v>41118.333333335402</c:v>
                </c:pt>
                <c:pt idx="10427">
                  <c:v>41118.347222224293</c:v>
                </c:pt>
                <c:pt idx="10428">
                  <c:v>41118.361111113176</c:v>
                </c:pt>
                <c:pt idx="10429">
                  <c:v>41118.375000002081</c:v>
                </c:pt>
                <c:pt idx="10430">
                  <c:v>41118.388888891022</c:v>
                </c:pt>
                <c:pt idx="10431">
                  <c:v>41118.402777779862</c:v>
                </c:pt>
                <c:pt idx="10432">
                  <c:v>41118.416666668745</c:v>
                </c:pt>
                <c:pt idx="10433">
                  <c:v>41118.430555557636</c:v>
                </c:pt>
                <c:pt idx="10434">
                  <c:v>41118.444444446599</c:v>
                </c:pt>
                <c:pt idx="10435">
                  <c:v>41118.458333335468</c:v>
                </c:pt>
                <c:pt idx="10436">
                  <c:v>41118.472222224351</c:v>
                </c:pt>
                <c:pt idx="10437">
                  <c:v>41118.486111113198</c:v>
                </c:pt>
                <c:pt idx="10438">
                  <c:v>41118.500000002088</c:v>
                </c:pt>
                <c:pt idx="10439">
                  <c:v>41118.513888890993</c:v>
                </c:pt>
                <c:pt idx="10440">
                  <c:v>41118.527777779855</c:v>
                </c:pt>
                <c:pt idx="10441">
                  <c:v>41118.541666668716</c:v>
                </c:pt>
                <c:pt idx="10442">
                  <c:v>41118.55555555765</c:v>
                </c:pt>
                <c:pt idx="10443">
                  <c:v>41118.569444446541</c:v>
                </c:pt>
                <c:pt idx="10444">
                  <c:v>41118.583333335431</c:v>
                </c:pt>
                <c:pt idx="10445">
                  <c:v>41118.597222224322</c:v>
                </c:pt>
                <c:pt idx="10446">
                  <c:v>41118.611111113176</c:v>
                </c:pt>
                <c:pt idx="10447">
                  <c:v>41118.625000002074</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41118.736111113176</c:v>
                </c:pt>
                <c:pt idx="10456">
                  <c:v>41118.750000002117</c:v>
                </c:pt>
                <c:pt idx="10457">
                  <c:v>41118.763888890986</c:v>
                </c:pt>
                <c:pt idx="10458">
                  <c:v>41118.777777779884</c:v>
                </c:pt>
                <c:pt idx="10459">
                  <c:v>41118.791666668709</c:v>
                </c:pt>
                <c:pt idx="10460">
                  <c:v>41118.805555557679</c:v>
                </c:pt>
                <c:pt idx="10461">
                  <c:v>41118.819444446613</c:v>
                </c:pt>
                <c:pt idx="10462">
                  <c:v>41118.83333333546</c:v>
                </c:pt>
                <c:pt idx="10463">
                  <c:v>41118.847222224394</c:v>
                </c:pt>
                <c:pt idx="10464">
                  <c:v>41118.861111113183</c:v>
                </c:pt>
                <c:pt idx="10465">
                  <c:v>41118.875000002132</c:v>
                </c:pt>
                <c:pt idx="10466">
                  <c:v>41118.888888891066</c:v>
                </c:pt>
                <c:pt idx="10467">
                  <c:v>41118.902777779913</c:v>
                </c:pt>
                <c:pt idx="10468">
                  <c:v>41118.916666668803</c:v>
                </c:pt>
                <c:pt idx="10469">
                  <c:v>41118.930555557694</c:v>
                </c:pt>
                <c:pt idx="10470">
                  <c:v>41118.944444446613</c:v>
                </c:pt>
                <c:pt idx="10471">
                  <c:v>41118.95833333554</c:v>
                </c:pt>
                <c:pt idx="10472">
                  <c:v>41118.972222224409</c:v>
                </c:pt>
                <c:pt idx="10473">
                  <c:v>41118.986111113256</c:v>
                </c:pt>
                <c:pt idx="10474">
                  <c:v>41119.000000002146</c:v>
                </c:pt>
                <c:pt idx="10475">
                  <c:v>41119.013888891037</c:v>
                </c:pt>
                <c:pt idx="10476">
                  <c:v>41119.027777779927</c:v>
                </c:pt>
                <c:pt idx="10477">
                  <c:v>41119.041666668774</c:v>
                </c:pt>
                <c:pt idx="10478">
                  <c:v>41119.055555557708</c:v>
                </c:pt>
                <c:pt idx="10479">
                  <c:v>41119.069444446599</c:v>
                </c:pt>
                <c:pt idx="10480">
                  <c:v>41119.083333335489</c:v>
                </c:pt>
                <c:pt idx="10481">
                  <c:v>41119.09722222438</c:v>
                </c:pt>
                <c:pt idx="10482">
                  <c:v>41119.111111113212</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41119.236111113227</c:v>
                </c:pt>
                <c:pt idx="10492">
                  <c:v>41119.250000002183</c:v>
                </c:pt>
                <c:pt idx="10493">
                  <c:v>41119.263888891022</c:v>
                </c:pt>
                <c:pt idx="10494">
                  <c:v>41119.277777779957</c:v>
                </c:pt>
                <c:pt idx="10495">
                  <c:v>41119.291666668767</c:v>
                </c:pt>
                <c:pt idx="10496">
                  <c:v>41119.305555557738</c:v>
                </c:pt>
                <c:pt idx="10497">
                  <c:v>41119.319444446643</c:v>
                </c:pt>
                <c:pt idx="10498">
                  <c:v>41119.333333335519</c:v>
                </c:pt>
                <c:pt idx="10499">
                  <c:v>41119.34722222446</c:v>
                </c:pt>
                <c:pt idx="10500">
                  <c:v>41119.361111113234</c:v>
                </c:pt>
                <c:pt idx="10501">
                  <c:v>41119.37500000219</c:v>
                </c:pt>
                <c:pt idx="10502">
                  <c:v>41119.388888891124</c:v>
                </c:pt>
                <c:pt idx="10503">
                  <c:v>41119.402777779993</c:v>
                </c:pt>
                <c:pt idx="10504">
                  <c:v>41119.416666668862</c:v>
                </c:pt>
                <c:pt idx="10505">
                  <c:v>41119.430555557752</c:v>
                </c:pt>
                <c:pt idx="10506">
                  <c:v>41119.444444446643</c:v>
                </c:pt>
                <c:pt idx="10507">
                  <c:v>41119.458333335591</c:v>
                </c:pt>
                <c:pt idx="10508">
                  <c:v>41119.472222224475</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41119.611111113278</c:v>
                </c:pt>
                <c:pt idx="10519">
                  <c:v>41119.625000002176</c:v>
                </c:pt>
                <c:pt idx="10520">
                  <c:v>41119.63888889111</c:v>
                </c:pt>
                <c:pt idx="10521">
                  <c:v>41119.65277778</c:v>
                </c:pt>
                <c:pt idx="10522">
                  <c:v>41119.666666668876</c:v>
                </c:pt>
                <c:pt idx="10523">
                  <c:v>41119.680555557781</c:v>
                </c:pt>
                <c:pt idx="10524">
                  <c:v>41119.694444446672</c:v>
                </c:pt>
                <c:pt idx="10525">
                  <c:v>41119.708333335562</c:v>
                </c:pt>
                <c:pt idx="10526">
                  <c:v>41119.722222224453</c:v>
                </c:pt>
                <c:pt idx="10527">
                  <c:v>41119.736111113292</c:v>
                </c:pt>
                <c:pt idx="10528">
                  <c:v>41119.750000002234</c:v>
                </c:pt>
                <c:pt idx="10529">
                  <c:v>41119.763888891124</c:v>
                </c:pt>
                <c:pt idx="10530">
                  <c:v>41119.777777779986</c:v>
                </c:pt>
                <c:pt idx="10531">
                  <c:v>41119.791666668832</c:v>
                </c:pt>
                <c:pt idx="10532">
                  <c:v>41119.805555557796</c:v>
                </c:pt>
                <c:pt idx="10533">
                  <c:v>41119.81944444673</c:v>
                </c:pt>
                <c:pt idx="10534">
                  <c:v>41119.833333335591</c:v>
                </c:pt>
                <c:pt idx="10535">
                  <c:v>41119.847222224525</c:v>
                </c:pt>
                <c:pt idx="10536">
                  <c:v>41119.861111113307</c:v>
                </c:pt>
                <c:pt idx="10537">
                  <c:v>41119.875000002234</c:v>
                </c:pt>
                <c:pt idx="10538">
                  <c:v>41119.88888889119</c:v>
                </c:pt>
                <c:pt idx="10539">
                  <c:v>41119.902777780029</c:v>
                </c:pt>
                <c:pt idx="10540">
                  <c:v>41119.916666668942</c:v>
                </c:pt>
                <c:pt idx="10541">
                  <c:v>41119.93055555781</c:v>
                </c:pt>
                <c:pt idx="10542">
                  <c:v>41119.944444446744</c:v>
                </c:pt>
                <c:pt idx="10543">
                  <c:v>41119.958333335613</c:v>
                </c:pt>
                <c:pt idx="10544">
                  <c:v>41119.97222222454</c:v>
                </c:pt>
                <c:pt idx="10545">
                  <c:v>41119.986111113372</c:v>
                </c:pt>
                <c:pt idx="10546">
                  <c:v>41120.000000002256</c:v>
                </c:pt>
                <c:pt idx="10547">
                  <c:v>41120.013888891153</c:v>
                </c:pt>
                <c:pt idx="10548">
                  <c:v>41120.02777778</c:v>
                </c:pt>
                <c:pt idx="10549">
                  <c:v>41120.041666668934</c:v>
                </c:pt>
                <c:pt idx="10550">
                  <c:v>41120.055555557832</c:v>
                </c:pt>
                <c:pt idx="10551">
                  <c:v>41120.069444446715</c:v>
                </c:pt>
                <c:pt idx="10552">
                  <c:v>41120.083333335606</c:v>
                </c:pt>
                <c:pt idx="10553">
                  <c:v>41120.097222224496</c:v>
                </c:pt>
                <c:pt idx="10554">
                  <c:v>41120.111111113343</c:v>
                </c:pt>
                <c:pt idx="10555">
                  <c:v>41120.125000002219</c:v>
                </c:pt>
                <c:pt idx="10556">
                  <c:v>41120.138888891168</c:v>
                </c:pt>
                <c:pt idx="10557">
                  <c:v>41120.152777780058</c:v>
                </c:pt>
                <c:pt idx="10558">
                  <c:v>41120.166666668934</c:v>
                </c:pt>
                <c:pt idx="10559">
                  <c:v>41120.180555557839</c:v>
                </c:pt>
                <c:pt idx="10560">
                  <c:v>41120.19444444673</c:v>
                </c:pt>
                <c:pt idx="10561">
                  <c:v>41120.20833333562</c:v>
                </c:pt>
                <c:pt idx="10562">
                  <c:v>41120.222222224511</c:v>
                </c:pt>
                <c:pt idx="10563">
                  <c:v>41120.236111113358</c:v>
                </c:pt>
                <c:pt idx="10564">
                  <c:v>41120.250000002285</c:v>
                </c:pt>
                <c:pt idx="10565">
                  <c:v>41120.263888891175</c:v>
                </c:pt>
                <c:pt idx="10566">
                  <c:v>41120.277777780029</c:v>
                </c:pt>
                <c:pt idx="10567">
                  <c:v>41120.291666668898</c:v>
                </c:pt>
                <c:pt idx="10568">
                  <c:v>41120.305555557861</c:v>
                </c:pt>
                <c:pt idx="10569">
                  <c:v>41120.319444446795</c:v>
                </c:pt>
                <c:pt idx="10570">
                  <c:v>41120.333333335635</c:v>
                </c:pt>
                <c:pt idx="10571">
                  <c:v>41120.347222224591</c:v>
                </c:pt>
                <c:pt idx="10572">
                  <c:v>41120.361111113372</c:v>
                </c:pt>
                <c:pt idx="10573">
                  <c:v>41120.375000002306</c:v>
                </c:pt>
                <c:pt idx="10574">
                  <c:v>41120.388888891212</c:v>
                </c:pt>
                <c:pt idx="10575">
                  <c:v>41120.402777780087</c:v>
                </c:pt>
                <c:pt idx="10576">
                  <c:v>41120.416666668993</c:v>
                </c:pt>
                <c:pt idx="10577">
                  <c:v>41120.430555557869</c:v>
                </c:pt>
                <c:pt idx="10578">
                  <c:v>41120.44444444681</c:v>
                </c:pt>
                <c:pt idx="10579">
                  <c:v>41120.458333335693</c:v>
                </c:pt>
                <c:pt idx="10580">
                  <c:v>41120.472222224598</c:v>
                </c:pt>
                <c:pt idx="10581">
                  <c:v>41120.486111113431</c:v>
                </c:pt>
                <c:pt idx="10582">
                  <c:v>41120.500000002321</c:v>
                </c:pt>
                <c:pt idx="10583">
                  <c:v>41120.513888891204</c:v>
                </c:pt>
                <c:pt idx="10584">
                  <c:v>41120.527777780058</c:v>
                </c:pt>
                <c:pt idx="10585">
                  <c:v>41120.541666668985</c:v>
                </c:pt>
                <c:pt idx="10586">
                  <c:v>41120.555555557883</c:v>
                </c:pt>
                <c:pt idx="10587">
                  <c:v>41120.569444446781</c:v>
                </c:pt>
                <c:pt idx="10588">
                  <c:v>41120.583333335664</c:v>
                </c:pt>
                <c:pt idx="10589">
                  <c:v>41120.597222224562</c:v>
                </c:pt>
                <c:pt idx="10590">
                  <c:v>41120.611111113401</c:v>
                </c:pt>
                <c:pt idx="10591">
                  <c:v>41120.625000002285</c:v>
                </c:pt>
                <c:pt idx="10592">
                  <c:v>41120.638888891226</c:v>
                </c:pt>
                <c:pt idx="10593">
                  <c:v>41120.652777780117</c:v>
                </c:pt>
                <c:pt idx="10594">
                  <c:v>41120.666666668985</c:v>
                </c:pt>
                <c:pt idx="10595">
                  <c:v>41120.680555557898</c:v>
                </c:pt>
                <c:pt idx="10596">
                  <c:v>41120.694444446788</c:v>
                </c:pt>
                <c:pt idx="10597">
                  <c:v>41120.708333335679</c:v>
                </c:pt>
                <c:pt idx="10598">
                  <c:v>41120.722222224569</c:v>
                </c:pt>
                <c:pt idx="10599">
                  <c:v>41120.736111113416</c:v>
                </c:pt>
                <c:pt idx="10600">
                  <c:v>41120.75000000235</c:v>
                </c:pt>
                <c:pt idx="10601">
                  <c:v>41120.763888891182</c:v>
                </c:pt>
                <c:pt idx="10602">
                  <c:v>41120.777777780124</c:v>
                </c:pt>
                <c:pt idx="10603">
                  <c:v>41120.791666668949</c:v>
                </c:pt>
                <c:pt idx="10604">
                  <c:v>41120.805555557912</c:v>
                </c:pt>
                <c:pt idx="10605">
                  <c:v>41120.819444446854</c:v>
                </c:pt>
                <c:pt idx="10606">
                  <c:v>41120.833333335686</c:v>
                </c:pt>
                <c:pt idx="10607">
                  <c:v>41120.847222224613</c:v>
                </c:pt>
                <c:pt idx="10608">
                  <c:v>41120.861111113474</c:v>
                </c:pt>
                <c:pt idx="10609">
                  <c:v>41120.875000002365</c:v>
                </c:pt>
                <c:pt idx="10610">
                  <c:v>41120.888888891262</c:v>
                </c:pt>
                <c:pt idx="10611">
                  <c:v>41120.902777780146</c:v>
                </c:pt>
                <c:pt idx="10612">
                  <c:v>41120.916666669036</c:v>
                </c:pt>
                <c:pt idx="10613">
                  <c:v>41120.930555557941</c:v>
                </c:pt>
                <c:pt idx="10614">
                  <c:v>41120.944444446875</c:v>
                </c:pt>
                <c:pt idx="10615">
                  <c:v>41120.958333335751</c:v>
                </c:pt>
                <c:pt idx="10616">
                  <c:v>41120.972222224613</c:v>
                </c:pt>
                <c:pt idx="10617">
                  <c:v>41120.986111113489</c:v>
                </c:pt>
                <c:pt idx="10618">
                  <c:v>41121.000000002379</c:v>
                </c:pt>
                <c:pt idx="10619">
                  <c:v>41121.01388889127</c:v>
                </c:pt>
                <c:pt idx="10620">
                  <c:v>41121.027777780124</c:v>
                </c:pt>
                <c:pt idx="10621">
                  <c:v>41121.041666669</c:v>
                </c:pt>
                <c:pt idx="10622">
                  <c:v>41121.055555557941</c:v>
                </c:pt>
                <c:pt idx="10623">
                  <c:v>41121.069444446832</c:v>
                </c:pt>
                <c:pt idx="10624">
                  <c:v>41121.083333335722</c:v>
                </c:pt>
                <c:pt idx="10625">
                  <c:v>41121.097222224606</c:v>
                </c:pt>
                <c:pt idx="10626">
                  <c:v>41121.111111113474</c:v>
                </c:pt>
                <c:pt idx="10627">
                  <c:v>41121.12500000235</c:v>
                </c:pt>
                <c:pt idx="10628">
                  <c:v>41121.138888891284</c:v>
                </c:pt>
                <c:pt idx="10629">
                  <c:v>41121.152777780182</c:v>
                </c:pt>
                <c:pt idx="10630">
                  <c:v>41121.166666669014</c:v>
                </c:pt>
                <c:pt idx="10631">
                  <c:v>41121.180555557963</c:v>
                </c:pt>
                <c:pt idx="10632">
                  <c:v>41121.194444446846</c:v>
                </c:pt>
                <c:pt idx="10633">
                  <c:v>41121.208333335737</c:v>
                </c:pt>
                <c:pt idx="10634">
                  <c:v>41121.222222224627</c:v>
                </c:pt>
                <c:pt idx="10635">
                  <c:v>41121.236111113474</c:v>
                </c:pt>
                <c:pt idx="10636">
                  <c:v>41121.250000002408</c:v>
                </c:pt>
                <c:pt idx="10637">
                  <c:v>41121.263888891233</c:v>
                </c:pt>
                <c:pt idx="10638">
                  <c:v>41121.277777780175</c:v>
                </c:pt>
                <c:pt idx="10639">
                  <c:v>41121.291666668993</c:v>
                </c:pt>
                <c:pt idx="10640">
                  <c:v>41121.305555557992</c:v>
                </c:pt>
                <c:pt idx="10641">
                  <c:v>41121.319444446919</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41121.444444446941</c:v>
                </c:pt>
                <c:pt idx="10651">
                  <c:v>41121.45833333581</c:v>
                </c:pt>
                <c:pt idx="10652">
                  <c:v>41121.472222224693</c:v>
                </c:pt>
                <c:pt idx="10653">
                  <c:v>41121.486111113547</c:v>
                </c:pt>
                <c:pt idx="10654">
                  <c:v>41121.500000002437</c:v>
                </c:pt>
                <c:pt idx="10655">
                  <c:v>41121.513888891328</c:v>
                </c:pt>
                <c:pt idx="10656">
                  <c:v>41121.527777780175</c:v>
                </c:pt>
                <c:pt idx="10657">
                  <c:v>41121.541666669065</c:v>
                </c:pt>
                <c:pt idx="10658">
                  <c:v>41121.555555557999</c:v>
                </c:pt>
                <c:pt idx="10659">
                  <c:v>41121.56944444689</c:v>
                </c:pt>
                <c:pt idx="10660">
                  <c:v>41121.58333333578</c:v>
                </c:pt>
                <c:pt idx="10661">
                  <c:v>41121.597222224671</c:v>
                </c:pt>
                <c:pt idx="10662">
                  <c:v>41121.611111113554</c:v>
                </c:pt>
                <c:pt idx="10663">
                  <c:v>41121.625000002408</c:v>
                </c:pt>
                <c:pt idx="10664">
                  <c:v>41121.638888891335</c:v>
                </c:pt>
                <c:pt idx="10665">
                  <c:v>41121.652777780226</c:v>
                </c:pt>
                <c:pt idx="10666">
                  <c:v>41121.666666669124</c:v>
                </c:pt>
                <c:pt idx="10667">
                  <c:v>41121.680555558043</c:v>
                </c:pt>
                <c:pt idx="10668">
                  <c:v>41121.694444446912</c:v>
                </c:pt>
                <c:pt idx="10669">
                  <c:v>41121.708333335795</c:v>
                </c:pt>
                <c:pt idx="10670">
                  <c:v>41121.722222224686</c:v>
                </c:pt>
                <c:pt idx="10671">
                  <c:v>41121.736111113576</c:v>
                </c:pt>
                <c:pt idx="10672">
                  <c:v>41121.750000002467</c:v>
                </c:pt>
                <c:pt idx="10673">
                  <c:v>41121.763888891299</c:v>
                </c:pt>
                <c:pt idx="10674">
                  <c:v>41121.777777780182</c:v>
                </c:pt>
                <c:pt idx="10675">
                  <c:v>41121.791666669058</c:v>
                </c:pt>
                <c:pt idx="10676">
                  <c:v>41121.805555558043</c:v>
                </c:pt>
                <c:pt idx="10677">
                  <c:v>41121.819444446985</c:v>
                </c:pt>
                <c:pt idx="10678">
                  <c:v>41121.83333333581</c:v>
                </c:pt>
                <c:pt idx="10679">
                  <c:v>41121.847222224744</c:v>
                </c:pt>
                <c:pt idx="10680">
                  <c:v>41121.861111113576</c:v>
                </c:pt>
                <c:pt idx="10681">
                  <c:v>41121.875000002481</c:v>
                </c:pt>
                <c:pt idx="10682">
                  <c:v>41121.888888891393</c:v>
                </c:pt>
                <c:pt idx="10683">
                  <c:v>41121.902777780255</c:v>
                </c:pt>
                <c:pt idx="10684">
                  <c:v>41121.916666669153</c:v>
                </c:pt>
                <c:pt idx="10685">
                  <c:v>41121.930555558043</c:v>
                </c:pt>
                <c:pt idx="10686">
                  <c:v>41121.944444447006</c:v>
                </c:pt>
                <c:pt idx="10687">
                  <c:v>41121.958333335875</c:v>
                </c:pt>
                <c:pt idx="10688">
                  <c:v>41121.972222224758</c:v>
                </c:pt>
                <c:pt idx="10689">
                  <c:v>41121.986111113605</c:v>
                </c:pt>
                <c:pt idx="10690">
                  <c:v>41122.000000002496</c:v>
                </c:pt>
                <c:pt idx="10691">
                  <c:v>41122.013888891386</c:v>
                </c:pt>
                <c:pt idx="10692">
                  <c:v>41122.027777780204</c:v>
                </c:pt>
                <c:pt idx="10693">
                  <c:v>41122.041666669124</c:v>
                </c:pt>
                <c:pt idx="10694">
                  <c:v>41122.055555558101</c:v>
                </c:pt>
                <c:pt idx="10695">
                  <c:v>41122.069444446948</c:v>
                </c:pt>
                <c:pt idx="10696">
                  <c:v>41122.083333335839</c:v>
                </c:pt>
                <c:pt idx="10697">
                  <c:v>41122.097222224729</c:v>
                </c:pt>
                <c:pt idx="10698">
                  <c:v>41122.111111113576</c:v>
                </c:pt>
                <c:pt idx="10699">
                  <c:v>41122.125000002474</c:v>
                </c:pt>
                <c:pt idx="10700">
                  <c:v>41122.138888891401</c:v>
                </c:pt>
                <c:pt idx="10701">
                  <c:v>41122.152777780284</c:v>
                </c:pt>
                <c:pt idx="10702">
                  <c:v>41122.166666669174</c:v>
                </c:pt>
                <c:pt idx="10703">
                  <c:v>41122.180555558116</c:v>
                </c:pt>
                <c:pt idx="10704">
                  <c:v>41122.194444446963</c:v>
                </c:pt>
                <c:pt idx="10705">
                  <c:v>41122.208333335853</c:v>
                </c:pt>
                <c:pt idx="10706">
                  <c:v>41122.222222224744</c:v>
                </c:pt>
                <c:pt idx="10707">
                  <c:v>41122.236111113583</c:v>
                </c:pt>
                <c:pt idx="10708">
                  <c:v>41122.250000002532</c:v>
                </c:pt>
                <c:pt idx="10709">
                  <c:v>41122.263888891364</c:v>
                </c:pt>
                <c:pt idx="10710">
                  <c:v>41122.277777780248</c:v>
                </c:pt>
                <c:pt idx="10711">
                  <c:v>41122.291666669116</c:v>
                </c:pt>
                <c:pt idx="10712">
                  <c:v>41122.30555555813</c:v>
                </c:pt>
                <c:pt idx="10713">
                  <c:v>41122.319444447028</c:v>
                </c:pt>
                <c:pt idx="10714">
                  <c:v>41122.333333335868</c:v>
                </c:pt>
                <c:pt idx="10715">
                  <c:v>41122.347222224802</c:v>
                </c:pt>
                <c:pt idx="10716">
                  <c:v>41122.361111113591</c:v>
                </c:pt>
                <c:pt idx="10717">
                  <c:v>41122.375000002539</c:v>
                </c:pt>
                <c:pt idx="10718">
                  <c:v>41122.388888891473</c:v>
                </c:pt>
                <c:pt idx="10719">
                  <c:v>41122.40277778032</c:v>
                </c:pt>
                <c:pt idx="10720">
                  <c:v>41122.416666669204</c:v>
                </c:pt>
                <c:pt idx="10721">
                  <c:v>41122.430555558145</c:v>
                </c:pt>
                <c:pt idx="10722">
                  <c:v>41122.444444447035</c:v>
                </c:pt>
                <c:pt idx="10723">
                  <c:v>41122.458333335941</c:v>
                </c:pt>
                <c:pt idx="10724">
                  <c:v>41122.472222224817</c:v>
                </c:pt>
                <c:pt idx="10725">
                  <c:v>41122.486111113656</c:v>
                </c:pt>
                <c:pt idx="10726">
                  <c:v>41122.500000002561</c:v>
                </c:pt>
                <c:pt idx="10727">
                  <c:v>41122.513888891444</c:v>
                </c:pt>
                <c:pt idx="10728">
                  <c:v>41122.527777780277</c:v>
                </c:pt>
                <c:pt idx="10729">
                  <c:v>41122.541666669174</c:v>
                </c:pt>
                <c:pt idx="10730">
                  <c:v>41122.55555555816</c:v>
                </c:pt>
                <c:pt idx="10731">
                  <c:v>41122.569444447006</c:v>
                </c:pt>
                <c:pt idx="10732">
                  <c:v>41122.583333335897</c:v>
                </c:pt>
                <c:pt idx="10733">
                  <c:v>41122.597222224787</c:v>
                </c:pt>
                <c:pt idx="10734">
                  <c:v>41122.61111111362</c:v>
                </c:pt>
                <c:pt idx="10735">
                  <c:v>41122.625000002554</c:v>
                </c:pt>
                <c:pt idx="10736">
                  <c:v>41122.638888891459</c:v>
                </c:pt>
                <c:pt idx="10737">
                  <c:v>41122.652777780335</c:v>
                </c:pt>
                <c:pt idx="10738">
                  <c:v>41122.666666669182</c:v>
                </c:pt>
                <c:pt idx="10739">
                  <c:v>41122.680555558174</c:v>
                </c:pt>
                <c:pt idx="10740">
                  <c:v>41122.694444447021</c:v>
                </c:pt>
                <c:pt idx="10741">
                  <c:v>41122.708333335911</c:v>
                </c:pt>
                <c:pt idx="10742">
                  <c:v>41122.722222224802</c:v>
                </c:pt>
                <c:pt idx="10743">
                  <c:v>41122.736111113627</c:v>
                </c:pt>
                <c:pt idx="10744">
                  <c:v>41122.750000002583</c:v>
                </c:pt>
                <c:pt idx="10745">
                  <c:v>41122.76388889143</c:v>
                </c:pt>
                <c:pt idx="10746">
                  <c:v>41122.777777780313</c:v>
                </c:pt>
                <c:pt idx="10747">
                  <c:v>41122.791666669153</c:v>
                </c:pt>
                <c:pt idx="10748">
                  <c:v>41122.805555558196</c:v>
                </c:pt>
                <c:pt idx="10749">
                  <c:v>41122.819444447043</c:v>
                </c:pt>
                <c:pt idx="10750">
                  <c:v>41122.833333335933</c:v>
                </c:pt>
                <c:pt idx="10751">
                  <c:v>41122.847222224867</c:v>
                </c:pt>
                <c:pt idx="10752">
                  <c:v>41122.861111113649</c:v>
                </c:pt>
                <c:pt idx="10753">
                  <c:v>41122.875000002598</c:v>
                </c:pt>
                <c:pt idx="10754">
                  <c:v>41122.888888891539</c:v>
                </c:pt>
                <c:pt idx="10755">
                  <c:v>41122.902777780379</c:v>
                </c:pt>
                <c:pt idx="10756">
                  <c:v>41122.916666669254</c:v>
                </c:pt>
                <c:pt idx="10757">
                  <c:v>41122.930555558203</c:v>
                </c:pt>
                <c:pt idx="10758">
                  <c:v>41122.944444447094</c:v>
                </c:pt>
                <c:pt idx="10759">
                  <c:v>41122.958333336006</c:v>
                </c:pt>
                <c:pt idx="10760">
                  <c:v>41122.972222224875</c:v>
                </c:pt>
                <c:pt idx="10761">
                  <c:v>41122.986111113722</c:v>
                </c:pt>
                <c:pt idx="10762">
                  <c:v>41123.000000002605</c:v>
                </c:pt>
                <c:pt idx="10763">
                  <c:v>41123.013888891503</c:v>
                </c:pt>
                <c:pt idx="10764">
                  <c:v>41123.027777780335</c:v>
                </c:pt>
                <c:pt idx="10765">
                  <c:v>41123.041666669218</c:v>
                </c:pt>
                <c:pt idx="10766">
                  <c:v>41123.055555558203</c:v>
                </c:pt>
                <c:pt idx="10767">
                  <c:v>41123.069444447065</c:v>
                </c:pt>
                <c:pt idx="10768">
                  <c:v>41123.083333335962</c:v>
                </c:pt>
                <c:pt idx="10769">
                  <c:v>41123.097222224846</c:v>
                </c:pt>
                <c:pt idx="10770">
                  <c:v>41123.111111113692</c:v>
                </c:pt>
                <c:pt idx="10771">
                  <c:v>41123.125000002576</c:v>
                </c:pt>
                <c:pt idx="10772">
                  <c:v>41123.138888891517</c:v>
                </c:pt>
                <c:pt idx="10773">
                  <c:v>41123.152777780408</c:v>
                </c:pt>
                <c:pt idx="10774">
                  <c:v>41123.166666669233</c:v>
                </c:pt>
                <c:pt idx="10775">
                  <c:v>41123.180555558203</c:v>
                </c:pt>
                <c:pt idx="10776">
                  <c:v>41123.194444447079</c:v>
                </c:pt>
                <c:pt idx="10777">
                  <c:v>41123.208333335991</c:v>
                </c:pt>
                <c:pt idx="10778">
                  <c:v>41123.22222222486</c:v>
                </c:pt>
                <c:pt idx="10779">
                  <c:v>41123.2361111137</c:v>
                </c:pt>
                <c:pt idx="10780">
                  <c:v>41123.250000002634</c:v>
                </c:pt>
                <c:pt idx="10781">
                  <c:v>41123.263888891524</c:v>
                </c:pt>
                <c:pt idx="10782">
                  <c:v>41123.277777780371</c:v>
                </c:pt>
                <c:pt idx="10783">
                  <c:v>41123.291666669189</c:v>
                </c:pt>
                <c:pt idx="10784">
                  <c:v>41123.305555558203</c:v>
                </c:pt>
                <c:pt idx="10785">
                  <c:v>41123.319444447137</c:v>
                </c:pt>
                <c:pt idx="10786">
                  <c:v>41123.333333335991</c:v>
                </c:pt>
                <c:pt idx="10787">
                  <c:v>41123.34722222494</c:v>
                </c:pt>
                <c:pt idx="10788">
                  <c:v>41123.361111113714</c:v>
                </c:pt>
                <c:pt idx="10789">
                  <c:v>41123.375000002656</c:v>
                </c:pt>
                <c:pt idx="10790">
                  <c:v>41123.388888891604</c:v>
                </c:pt>
                <c:pt idx="10791">
                  <c:v>41123.402777780437</c:v>
                </c:pt>
                <c:pt idx="10792">
                  <c:v>41123.416666669327</c:v>
                </c:pt>
                <c:pt idx="10793">
                  <c:v>41123.430555558218</c:v>
                </c:pt>
                <c:pt idx="10794">
                  <c:v>41123.444444447152</c:v>
                </c:pt>
                <c:pt idx="10795">
                  <c:v>41123.458333336079</c:v>
                </c:pt>
                <c:pt idx="10796">
                  <c:v>41123.472222224947</c:v>
                </c:pt>
                <c:pt idx="10797">
                  <c:v>41123.48611111378</c:v>
                </c:pt>
                <c:pt idx="10798">
                  <c:v>41123.5</c:v>
                </c:pt>
                <c:pt idx="10799">
                  <c:v>41123.513888888891</c:v>
                </c:pt>
                <c:pt idx="10800">
                  <c:v>41123.527777777774</c:v>
                </c:pt>
                <c:pt idx="10801">
                  <c:v>41123.541666666613</c:v>
                </c:pt>
                <c:pt idx="10802">
                  <c:v>41123.555555555562</c:v>
                </c:pt>
                <c:pt idx="10803">
                  <c:v>41123.569444444445</c:v>
                </c:pt>
                <c:pt idx="10804">
                  <c:v>41123.583333333336</c:v>
                </c:pt>
                <c:pt idx="10805">
                  <c:v>41123.597222222204</c:v>
                </c:pt>
                <c:pt idx="10806">
                  <c:v>41123.611111111066</c:v>
                </c:pt>
                <c:pt idx="10807">
                  <c:v>41123.624999999993</c:v>
                </c:pt>
                <c:pt idx="10808">
                  <c:v>41123.638888888891</c:v>
                </c:pt>
                <c:pt idx="10809">
                  <c:v>41123.652777777781</c:v>
                </c:pt>
                <c:pt idx="10810">
                  <c:v>41123.666666666613</c:v>
                </c:pt>
                <c:pt idx="10811">
                  <c:v>41123.680555555562</c:v>
                </c:pt>
                <c:pt idx="10812">
                  <c:v>41123.694444444445</c:v>
                </c:pt>
                <c:pt idx="10813">
                  <c:v>41123.708333333336</c:v>
                </c:pt>
                <c:pt idx="10814">
                  <c:v>41123.722222222204</c:v>
                </c:pt>
                <c:pt idx="10815">
                  <c:v>41123.736111111066</c:v>
                </c:pt>
                <c:pt idx="10816">
                  <c:v>41123.75</c:v>
                </c:pt>
                <c:pt idx="10817">
                  <c:v>41123.763888888876</c:v>
                </c:pt>
                <c:pt idx="10818">
                  <c:v>41123.777777777774</c:v>
                </c:pt>
                <c:pt idx="10819">
                  <c:v>41123.791666666577</c:v>
                </c:pt>
                <c:pt idx="10820">
                  <c:v>41123.805555555562</c:v>
                </c:pt>
                <c:pt idx="10821">
                  <c:v>41123.819444444496</c:v>
                </c:pt>
                <c:pt idx="10822">
                  <c:v>41123.833333333336</c:v>
                </c:pt>
                <c:pt idx="10823">
                  <c:v>41123.847222222219</c:v>
                </c:pt>
                <c:pt idx="10824">
                  <c:v>41123.861111111066</c:v>
                </c:pt>
                <c:pt idx="10825">
                  <c:v>41123.875</c:v>
                </c:pt>
                <c:pt idx="10826">
                  <c:v>41123.888888888956</c:v>
                </c:pt>
                <c:pt idx="10827">
                  <c:v>41123.902777777781</c:v>
                </c:pt>
                <c:pt idx="10828">
                  <c:v>41123.916666666664</c:v>
                </c:pt>
                <c:pt idx="10829">
                  <c:v>41123.930555555562</c:v>
                </c:pt>
                <c:pt idx="10830">
                  <c:v>41123.944444444496</c:v>
                </c:pt>
                <c:pt idx="10831">
                  <c:v>41123.958333333343</c:v>
                </c:pt>
                <c:pt idx="10832">
                  <c:v>41123.972222222219</c:v>
                </c:pt>
                <c:pt idx="10833">
                  <c:v>41123.986111111109</c:v>
                </c:pt>
                <c:pt idx="10834">
                  <c:v>41124</c:v>
                </c:pt>
                <c:pt idx="10835">
                  <c:v>41124.013888888891</c:v>
                </c:pt>
                <c:pt idx="10836">
                  <c:v>41124.027777777774</c:v>
                </c:pt>
                <c:pt idx="10837">
                  <c:v>41124.041666666613</c:v>
                </c:pt>
                <c:pt idx="10838">
                  <c:v>41124.055555555562</c:v>
                </c:pt>
                <c:pt idx="10839">
                  <c:v>41124.069444444445</c:v>
                </c:pt>
                <c:pt idx="10840">
                  <c:v>41124.083333333336</c:v>
                </c:pt>
                <c:pt idx="10841">
                  <c:v>41124.097222222204</c:v>
                </c:pt>
                <c:pt idx="10842">
                  <c:v>41124.111111111066</c:v>
                </c:pt>
                <c:pt idx="10843">
                  <c:v>41124.124999999993</c:v>
                </c:pt>
                <c:pt idx="10844">
                  <c:v>41124.138888888891</c:v>
                </c:pt>
                <c:pt idx="10845">
                  <c:v>41124.152777777781</c:v>
                </c:pt>
                <c:pt idx="10846">
                  <c:v>41124.166666666613</c:v>
                </c:pt>
                <c:pt idx="10847">
                  <c:v>41124.180555555562</c:v>
                </c:pt>
                <c:pt idx="10848">
                  <c:v>41124.194444444445</c:v>
                </c:pt>
                <c:pt idx="10849">
                  <c:v>41124.208333333336</c:v>
                </c:pt>
                <c:pt idx="10850">
                  <c:v>41124.222222222204</c:v>
                </c:pt>
                <c:pt idx="10851">
                  <c:v>41124.236111111066</c:v>
                </c:pt>
                <c:pt idx="10852">
                  <c:v>41124.25</c:v>
                </c:pt>
                <c:pt idx="10853">
                  <c:v>41124.263888888876</c:v>
                </c:pt>
                <c:pt idx="10854">
                  <c:v>41124.277777777774</c:v>
                </c:pt>
                <c:pt idx="10855">
                  <c:v>41124.291666666577</c:v>
                </c:pt>
                <c:pt idx="10856">
                  <c:v>41124.305555555562</c:v>
                </c:pt>
                <c:pt idx="10857">
                  <c:v>41124.319444444496</c:v>
                </c:pt>
                <c:pt idx="10858">
                  <c:v>41124.333333333336</c:v>
                </c:pt>
                <c:pt idx="10859">
                  <c:v>41124.347222222219</c:v>
                </c:pt>
                <c:pt idx="10860">
                  <c:v>41124.361111111066</c:v>
                </c:pt>
                <c:pt idx="10861">
                  <c:v>41124.375</c:v>
                </c:pt>
                <c:pt idx="10862">
                  <c:v>41124.388888888956</c:v>
                </c:pt>
                <c:pt idx="10863">
                  <c:v>41124.402777777781</c:v>
                </c:pt>
                <c:pt idx="10864">
                  <c:v>41124.416666666664</c:v>
                </c:pt>
                <c:pt idx="10865">
                  <c:v>41124.430555555562</c:v>
                </c:pt>
                <c:pt idx="10866">
                  <c:v>41124.444444444496</c:v>
                </c:pt>
                <c:pt idx="10867">
                  <c:v>41124.458333333343</c:v>
                </c:pt>
                <c:pt idx="10868">
                  <c:v>41124.472222222219</c:v>
                </c:pt>
                <c:pt idx="10869">
                  <c:v>41124.486111111109</c:v>
                </c:pt>
                <c:pt idx="10870">
                  <c:v>41124.5</c:v>
                </c:pt>
                <c:pt idx="10871">
                  <c:v>41124.513888888891</c:v>
                </c:pt>
                <c:pt idx="10872">
                  <c:v>41124.527777777774</c:v>
                </c:pt>
                <c:pt idx="10873">
                  <c:v>41124.541666666613</c:v>
                </c:pt>
                <c:pt idx="10874">
                  <c:v>41124.555555555562</c:v>
                </c:pt>
                <c:pt idx="10875">
                  <c:v>41124.569444444445</c:v>
                </c:pt>
                <c:pt idx="10876">
                  <c:v>41124.583333333336</c:v>
                </c:pt>
                <c:pt idx="10877">
                  <c:v>41124.597222222204</c:v>
                </c:pt>
                <c:pt idx="10878">
                  <c:v>41124.611111111066</c:v>
                </c:pt>
                <c:pt idx="10879">
                  <c:v>41124.624999999993</c:v>
                </c:pt>
                <c:pt idx="10880">
                  <c:v>41124.638888888891</c:v>
                </c:pt>
                <c:pt idx="10881">
                  <c:v>41124.652777777781</c:v>
                </c:pt>
                <c:pt idx="10882">
                  <c:v>41124.666666666613</c:v>
                </c:pt>
                <c:pt idx="10883">
                  <c:v>41124.680555555562</c:v>
                </c:pt>
                <c:pt idx="10884">
                  <c:v>41124.694444444445</c:v>
                </c:pt>
                <c:pt idx="10885">
                  <c:v>41124.708333333336</c:v>
                </c:pt>
                <c:pt idx="10886">
                  <c:v>41124.722222222204</c:v>
                </c:pt>
                <c:pt idx="10887">
                  <c:v>41124.736111111066</c:v>
                </c:pt>
                <c:pt idx="10888">
                  <c:v>41124.75</c:v>
                </c:pt>
                <c:pt idx="10889">
                  <c:v>41124.763888888876</c:v>
                </c:pt>
                <c:pt idx="10890">
                  <c:v>41124.777777777774</c:v>
                </c:pt>
                <c:pt idx="10891">
                  <c:v>41124.791666666577</c:v>
                </c:pt>
                <c:pt idx="10892">
                  <c:v>41124.805555555562</c:v>
                </c:pt>
                <c:pt idx="10893">
                  <c:v>41124.819444444496</c:v>
                </c:pt>
                <c:pt idx="10894">
                  <c:v>41124.833333333336</c:v>
                </c:pt>
                <c:pt idx="10895">
                  <c:v>41124.847222222219</c:v>
                </c:pt>
                <c:pt idx="10896">
                  <c:v>41124.861111111066</c:v>
                </c:pt>
                <c:pt idx="10897">
                  <c:v>41124.875</c:v>
                </c:pt>
                <c:pt idx="10898">
                  <c:v>41124.888888888956</c:v>
                </c:pt>
                <c:pt idx="10899">
                  <c:v>41124.902777777781</c:v>
                </c:pt>
                <c:pt idx="10900">
                  <c:v>41124.916666666664</c:v>
                </c:pt>
                <c:pt idx="10901">
                  <c:v>41124.930555555562</c:v>
                </c:pt>
                <c:pt idx="10902">
                  <c:v>41124.944444444496</c:v>
                </c:pt>
                <c:pt idx="10903">
                  <c:v>41124.958333333343</c:v>
                </c:pt>
                <c:pt idx="10904">
                  <c:v>41124.972222222219</c:v>
                </c:pt>
                <c:pt idx="10905">
                  <c:v>41124.986111111109</c:v>
                </c:pt>
                <c:pt idx="10906">
                  <c:v>41125</c:v>
                </c:pt>
                <c:pt idx="10907">
                  <c:v>41125.013888888891</c:v>
                </c:pt>
                <c:pt idx="10908">
                  <c:v>41125.027777777774</c:v>
                </c:pt>
                <c:pt idx="10909">
                  <c:v>41125.041666666613</c:v>
                </c:pt>
                <c:pt idx="10910">
                  <c:v>41125.055555555562</c:v>
                </c:pt>
                <c:pt idx="10911">
                  <c:v>41125.069444444445</c:v>
                </c:pt>
                <c:pt idx="10912">
                  <c:v>41125.083333333336</c:v>
                </c:pt>
                <c:pt idx="10913">
                  <c:v>41125.097222222204</c:v>
                </c:pt>
                <c:pt idx="10914">
                  <c:v>41125.111111111066</c:v>
                </c:pt>
                <c:pt idx="10915">
                  <c:v>41125.124999999993</c:v>
                </c:pt>
                <c:pt idx="10916">
                  <c:v>41125.138888888891</c:v>
                </c:pt>
                <c:pt idx="10917">
                  <c:v>41125.152777777781</c:v>
                </c:pt>
                <c:pt idx="10918">
                  <c:v>41125.166666666613</c:v>
                </c:pt>
                <c:pt idx="10919">
                  <c:v>41125.180555555562</c:v>
                </c:pt>
                <c:pt idx="10920">
                  <c:v>41125.194444444445</c:v>
                </c:pt>
                <c:pt idx="10921">
                  <c:v>41125.208333333336</c:v>
                </c:pt>
                <c:pt idx="10922">
                  <c:v>41125.222222222204</c:v>
                </c:pt>
                <c:pt idx="10923">
                  <c:v>41125.236111111066</c:v>
                </c:pt>
                <c:pt idx="10924">
                  <c:v>41125.25</c:v>
                </c:pt>
                <c:pt idx="10925">
                  <c:v>41125.263888888876</c:v>
                </c:pt>
                <c:pt idx="10926">
                  <c:v>41125.277777777774</c:v>
                </c:pt>
                <c:pt idx="10927">
                  <c:v>41125.291666666577</c:v>
                </c:pt>
                <c:pt idx="10928">
                  <c:v>41125.305555555562</c:v>
                </c:pt>
                <c:pt idx="10929">
                  <c:v>41125.319444444496</c:v>
                </c:pt>
                <c:pt idx="10930">
                  <c:v>41125.333333333336</c:v>
                </c:pt>
                <c:pt idx="10931">
                  <c:v>41125.347222222219</c:v>
                </c:pt>
                <c:pt idx="10932">
                  <c:v>41125.361111111066</c:v>
                </c:pt>
                <c:pt idx="10933">
                  <c:v>41125.375</c:v>
                </c:pt>
                <c:pt idx="10934">
                  <c:v>41125.388888888956</c:v>
                </c:pt>
                <c:pt idx="10935">
                  <c:v>41125.402777777781</c:v>
                </c:pt>
                <c:pt idx="10936">
                  <c:v>41125.416666666664</c:v>
                </c:pt>
                <c:pt idx="10937">
                  <c:v>41125.430555555562</c:v>
                </c:pt>
                <c:pt idx="10938">
                  <c:v>41125.444444444496</c:v>
                </c:pt>
                <c:pt idx="10939">
                  <c:v>41125.458333333343</c:v>
                </c:pt>
                <c:pt idx="10940">
                  <c:v>41125.472222222219</c:v>
                </c:pt>
                <c:pt idx="10941">
                  <c:v>41125.486111111109</c:v>
                </c:pt>
                <c:pt idx="10942">
                  <c:v>41125.5</c:v>
                </c:pt>
                <c:pt idx="10943">
                  <c:v>41125.513888888891</c:v>
                </c:pt>
                <c:pt idx="10944">
                  <c:v>41125.527777777774</c:v>
                </c:pt>
                <c:pt idx="10945">
                  <c:v>41125.541666666613</c:v>
                </c:pt>
                <c:pt idx="10946">
                  <c:v>41125.555555555562</c:v>
                </c:pt>
                <c:pt idx="10947">
                  <c:v>41125.569444444445</c:v>
                </c:pt>
                <c:pt idx="10948">
                  <c:v>41125.583333333336</c:v>
                </c:pt>
                <c:pt idx="10949">
                  <c:v>41125.597222222204</c:v>
                </c:pt>
                <c:pt idx="10950">
                  <c:v>41125.611111111066</c:v>
                </c:pt>
                <c:pt idx="10951">
                  <c:v>41125.624999999993</c:v>
                </c:pt>
                <c:pt idx="10952">
                  <c:v>41125.638888888891</c:v>
                </c:pt>
                <c:pt idx="10953">
                  <c:v>41125.652777777781</c:v>
                </c:pt>
                <c:pt idx="10954">
                  <c:v>41125.666666666613</c:v>
                </c:pt>
                <c:pt idx="10955">
                  <c:v>41125.680555555562</c:v>
                </c:pt>
                <c:pt idx="10956">
                  <c:v>41125.694444444445</c:v>
                </c:pt>
                <c:pt idx="10957">
                  <c:v>41125.708333333336</c:v>
                </c:pt>
                <c:pt idx="10958">
                  <c:v>41125.722222222204</c:v>
                </c:pt>
                <c:pt idx="10959">
                  <c:v>41125.736111111066</c:v>
                </c:pt>
                <c:pt idx="10960">
                  <c:v>41125.75</c:v>
                </c:pt>
                <c:pt idx="10961">
                  <c:v>41125.763888888876</c:v>
                </c:pt>
                <c:pt idx="10962">
                  <c:v>41125.777777777774</c:v>
                </c:pt>
                <c:pt idx="10963">
                  <c:v>41125.791666666577</c:v>
                </c:pt>
                <c:pt idx="10964">
                  <c:v>41125.805555555562</c:v>
                </c:pt>
                <c:pt idx="10965">
                  <c:v>41125.819444444496</c:v>
                </c:pt>
                <c:pt idx="10966">
                  <c:v>41125.833333333336</c:v>
                </c:pt>
                <c:pt idx="10967">
                  <c:v>41125.847222222219</c:v>
                </c:pt>
                <c:pt idx="10968">
                  <c:v>41125.861111111066</c:v>
                </c:pt>
                <c:pt idx="10969">
                  <c:v>41125.875</c:v>
                </c:pt>
                <c:pt idx="10970">
                  <c:v>41125.888888888956</c:v>
                </c:pt>
                <c:pt idx="10971">
                  <c:v>41125.902777777781</c:v>
                </c:pt>
                <c:pt idx="10972">
                  <c:v>41125.916666666664</c:v>
                </c:pt>
                <c:pt idx="10973">
                  <c:v>41125.930555555562</c:v>
                </c:pt>
                <c:pt idx="10974">
                  <c:v>41125.944444444496</c:v>
                </c:pt>
                <c:pt idx="10975">
                  <c:v>41125.958333333343</c:v>
                </c:pt>
                <c:pt idx="10976">
                  <c:v>41125.972222222219</c:v>
                </c:pt>
                <c:pt idx="10977">
                  <c:v>41125.986111111109</c:v>
                </c:pt>
                <c:pt idx="10978">
                  <c:v>41126</c:v>
                </c:pt>
                <c:pt idx="10979">
                  <c:v>41126.013888888891</c:v>
                </c:pt>
                <c:pt idx="10980">
                  <c:v>41126.027777777774</c:v>
                </c:pt>
                <c:pt idx="10981">
                  <c:v>41126.041666666613</c:v>
                </c:pt>
                <c:pt idx="10982">
                  <c:v>41126.055555555562</c:v>
                </c:pt>
                <c:pt idx="10983">
                  <c:v>41126.069444444445</c:v>
                </c:pt>
                <c:pt idx="10984">
                  <c:v>41126.083333333336</c:v>
                </c:pt>
                <c:pt idx="10985">
                  <c:v>41126.097222222204</c:v>
                </c:pt>
                <c:pt idx="10986">
                  <c:v>41126.111111111066</c:v>
                </c:pt>
                <c:pt idx="10987">
                  <c:v>41126.124999999993</c:v>
                </c:pt>
                <c:pt idx="10988">
                  <c:v>41126.138888888891</c:v>
                </c:pt>
                <c:pt idx="10989">
                  <c:v>41126.152777777781</c:v>
                </c:pt>
                <c:pt idx="10990">
                  <c:v>41126.166666666613</c:v>
                </c:pt>
                <c:pt idx="10991">
                  <c:v>41126.180555555562</c:v>
                </c:pt>
                <c:pt idx="10992">
                  <c:v>41126.194444444445</c:v>
                </c:pt>
                <c:pt idx="10993">
                  <c:v>41126.208333333336</c:v>
                </c:pt>
                <c:pt idx="10994">
                  <c:v>41126.222222222204</c:v>
                </c:pt>
                <c:pt idx="10995">
                  <c:v>41126.236111111066</c:v>
                </c:pt>
                <c:pt idx="10996">
                  <c:v>41126.25</c:v>
                </c:pt>
                <c:pt idx="10997">
                  <c:v>41126.263888888876</c:v>
                </c:pt>
                <c:pt idx="10998">
                  <c:v>41126.277777777774</c:v>
                </c:pt>
                <c:pt idx="10999">
                  <c:v>41126.291666666577</c:v>
                </c:pt>
                <c:pt idx="11000">
                  <c:v>41126.305555555562</c:v>
                </c:pt>
                <c:pt idx="11001">
                  <c:v>41126.319444444496</c:v>
                </c:pt>
                <c:pt idx="11002">
                  <c:v>41126.333333333336</c:v>
                </c:pt>
                <c:pt idx="11003">
                  <c:v>41126.347222222219</c:v>
                </c:pt>
                <c:pt idx="11004">
                  <c:v>41126.361111111066</c:v>
                </c:pt>
                <c:pt idx="11005">
                  <c:v>41126.375</c:v>
                </c:pt>
                <c:pt idx="11006">
                  <c:v>41126.388888888956</c:v>
                </c:pt>
                <c:pt idx="11007">
                  <c:v>41126.402777777781</c:v>
                </c:pt>
                <c:pt idx="11008">
                  <c:v>41126.416666666664</c:v>
                </c:pt>
                <c:pt idx="11009">
                  <c:v>41126.430555555562</c:v>
                </c:pt>
                <c:pt idx="11010">
                  <c:v>41126.444444444496</c:v>
                </c:pt>
                <c:pt idx="11011">
                  <c:v>41126.458333333343</c:v>
                </c:pt>
                <c:pt idx="11012">
                  <c:v>41126.472222222219</c:v>
                </c:pt>
                <c:pt idx="11013">
                  <c:v>41126.486111111109</c:v>
                </c:pt>
                <c:pt idx="11014">
                  <c:v>41126.5</c:v>
                </c:pt>
                <c:pt idx="11015">
                  <c:v>41126.513888888891</c:v>
                </c:pt>
                <c:pt idx="11016">
                  <c:v>41126.527777777774</c:v>
                </c:pt>
                <c:pt idx="11017">
                  <c:v>41126.541666666613</c:v>
                </c:pt>
                <c:pt idx="11018">
                  <c:v>41126.555555555562</c:v>
                </c:pt>
                <c:pt idx="11019">
                  <c:v>41126.569444444445</c:v>
                </c:pt>
                <c:pt idx="11020">
                  <c:v>41126.583333333336</c:v>
                </c:pt>
                <c:pt idx="11021">
                  <c:v>41126.597222222204</c:v>
                </c:pt>
                <c:pt idx="11022">
                  <c:v>41126.611111111066</c:v>
                </c:pt>
                <c:pt idx="11023">
                  <c:v>41126.624999999993</c:v>
                </c:pt>
                <c:pt idx="11024">
                  <c:v>41126.638888888891</c:v>
                </c:pt>
                <c:pt idx="11025">
                  <c:v>41126.652777777781</c:v>
                </c:pt>
                <c:pt idx="11026">
                  <c:v>41126.666666666613</c:v>
                </c:pt>
                <c:pt idx="11027">
                  <c:v>41126.680555555562</c:v>
                </c:pt>
                <c:pt idx="11028">
                  <c:v>41126.694444444445</c:v>
                </c:pt>
                <c:pt idx="11029">
                  <c:v>41126.708333333336</c:v>
                </c:pt>
                <c:pt idx="11030">
                  <c:v>41126.722222222204</c:v>
                </c:pt>
                <c:pt idx="11031">
                  <c:v>41126.736111111066</c:v>
                </c:pt>
                <c:pt idx="11032">
                  <c:v>41126.75</c:v>
                </c:pt>
                <c:pt idx="11033">
                  <c:v>41126.763888888876</c:v>
                </c:pt>
                <c:pt idx="11034">
                  <c:v>41126.777777777774</c:v>
                </c:pt>
                <c:pt idx="11035">
                  <c:v>41126.791666666577</c:v>
                </c:pt>
                <c:pt idx="11036">
                  <c:v>41126.805555555562</c:v>
                </c:pt>
                <c:pt idx="11037">
                  <c:v>41126.819444444496</c:v>
                </c:pt>
                <c:pt idx="11038">
                  <c:v>41126.833333333336</c:v>
                </c:pt>
                <c:pt idx="11039">
                  <c:v>41126.847222222219</c:v>
                </c:pt>
                <c:pt idx="11040">
                  <c:v>41126.861111111066</c:v>
                </c:pt>
                <c:pt idx="11041">
                  <c:v>41126.875</c:v>
                </c:pt>
                <c:pt idx="11042">
                  <c:v>41126.888888888956</c:v>
                </c:pt>
                <c:pt idx="11043">
                  <c:v>41126.902777777781</c:v>
                </c:pt>
                <c:pt idx="11044">
                  <c:v>41126.916666666664</c:v>
                </c:pt>
                <c:pt idx="11045">
                  <c:v>41126.930555555562</c:v>
                </c:pt>
                <c:pt idx="11046">
                  <c:v>41126.944444444496</c:v>
                </c:pt>
                <c:pt idx="11047">
                  <c:v>41126.958333333343</c:v>
                </c:pt>
                <c:pt idx="11048">
                  <c:v>41126.972222222219</c:v>
                </c:pt>
                <c:pt idx="11049">
                  <c:v>41126.986111111109</c:v>
                </c:pt>
                <c:pt idx="11050">
                  <c:v>41127</c:v>
                </c:pt>
                <c:pt idx="11051">
                  <c:v>41127.013888888891</c:v>
                </c:pt>
                <c:pt idx="11052">
                  <c:v>41127.027777777774</c:v>
                </c:pt>
                <c:pt idx="11053">
                  <c:v>41127.041666666613</c:v>
                </c:pt>
                <c:pt idx="11054">
                  <c:v>41127.055555555562</c:v>
                </c:pt>
                <c:pt idx="11055">
                  <c:v>41127.069444444445</c:v>
                </c:pt>
                <c:pt idx="11056">
                  <c:v>41127.083333333336</c:v>
                </c:pt>
                <c:pt idx="11057">
                  <c:v>41127.097222222204</c:v>
                </c:pt>
                <c:pt idx="11058">
                  <c:v>41127.111111111066</c:v>
                </c:pt>
                <c:pt idx="11059">
                  <c:v>41127.124999999993</c:v>
                </c:pt>
                <c:pt idx="11060">
                  <c:v>41127.138888888891</c:v>
                </c:pt>
                <c:pt idx="11061">
                  <c:v>41127.152777777781</c:v>
                </c:pt>
                <c:pt idx="11062">
                  <c:v>41127.166666666613</c:v>
                </c:pt>
                <c:pt idx="11063">
                  <c:v>41127.180555555562</c:v>
                </c:pt>
                <c:pt idx="11064">
                  <c:v>41127.194444444445</c:v>
                </c:pt>
                <c:pt idx="11065">
                  <c:v>41127.208333333336</c:v>
                </c:pt>
                <c:pt idx="11066">
                  <c:v>41127.222222222204</c:v>
                </c:pt>
                <c:pt idx="11067">
                  <c:v>41127.236111111066</c:v>
                </c:pt>
                <c:pt idx="11068">
                  <c:v>41127.25</c:v>
                </c:pt>
                <c:pt idx="11069">
                  <c:v>41127.263888888876</c:v>
                </c:pt>
                <c:pt idx="11070">
                  <c:v>41127.277777777774</c:v>
                </c:pt>
                <c:pt idx="11071">
                  <c:v>41127.291666666577</c:v>
                </c:pt>
                <c:pt idx="11072">
                  <c:v>41127.305555555562</c:v>
                </c:pt>
                <c:pt idx="11073">
                  <c:v>41127.319444444496</c:v>
                </c:pt>
                <c:pt idx="11074">
                  <c:v>41127.333333333336</c:v>
                </c:pt>
                <c:pt idx="11075">
                  <c:v>41127.347222222219</c:v>
                </c:pt>
                <c:pt idx="11076">
                  <c:v>41127.361111111066</c:v>
                </c:pt>
                <c:pt idx="11077">
                  <c:v>41127.375</c:v>
                </c:pt>
                <c:pt idx="11078">
                  <c:v>41127.388888888956</c:v>
                </c:pt>
                <c:pt idx="11079">
                  <c:v>41127.402777777781</c:v>
                </c:pt>
                <c:pt idx="11080">
                  <c:v>41127.416666666664</c:v>
                </c:pt>
                <c:pt idx="11081">
                  <c:v>41127.430555555562</c:v>
                </c:pt>
                <c:pt idx="11082">
                  <c:v>41127.444444444496</c:v>
                </c:pt>
                <c:pt idx="11083">
                  <c:v>41127.458333333343</c:v>
                </c:pt>
                <c:pt idx="11084">
                  <c:v>41127.472222222219</c:v>
                </c:pt>
                <c:pt idx="11085">
                  <c:v>41127.486111111109</c:v>
                </c:pt>
                <c:pt idx="11086">
                  <c:v>41127.5</c:v>
                </c:pt>
                <c:pt idx="11087">
                  <c:v>41127.513888888891</c:v>
                </c:pt>
                <c:pt idx="11088">
                  <c:v>41127.527777777774</c:v>
                </c:pt>
                <c:pt idx="11089">
                  <c:v>41127.541666666613</c:v>
                </c:pt>
                <c:pt idx="11090">
                  <c:v>41127.555555555562</c:v>
                </c:pt>
                <c:pt idx="11091">
                  <c:v>41127.569444444445</c:v>
                </c:pt>
                <c:pt idx="11092">
                  <c:v>41127.583333333336</c:v>
                </c:pt>
                <c:pt idx="11093">
                  <c:v>41127.597222222204</c:v>
                </c:pt>
                <c:pt idx="11094">
                  <c:v>41127.611111111066</c:v>
                </c:pt>
                <c:pt idx="11095">
                  <c:v>41127.624999999993</c:v>
                </c:pt>
                <c:pt idx="11096">
                  <c:v>41127.638888888891</c:v>
                </c:pt>
                <c:pt idx="11097">
                  <c:v>41127.652777777781</c:v>
                </c:pt>
                <c:pt idx="11098">
                  <c:v>41127.666666666613</c:v>
                </c:pt>
                <c:pt idx="11099">
                  <c:v>41127.680555555562</c:v>
                </c:pt>
                <c:pt idx="11100">
                  <c:v>41127.694444444445</c:v>
                </c:pt>
                <c:pt idx="11101">
                  <c:v>41127.708333333336</c:v>
                </c:pt>
                <c:pt idx="11102">
                  <c:v>41127.722222222204</c:v>
                </c:pt>
                <c:pt idx="11103">
                  <c:v>41127.736111111066</c:v>
                </c:pt>
                <c:pt idx="11104">
                  <c:v>41127.75</c:v>
                </c:pt>
                <c:pt idx="11105">
                  <c:v>41127.763888888876</c:v>
                </c:pt>
                <c:pt idx="11106">
                  <c:v>41127.777777777774</c:v>
                </c:pt>
                <c:pt idx="11107">
                  <c:v>41127.791666666577</c:v>
                </c:pt>
                <c:pt idx="11108">
                  <c:v>41127.805555555562</c:v>
                </c:pt>
                <c:pt idx="11109">
                  <c:v>41127.819444444496</c:v>
                </c:pt>
                <c:pt idx="11110">
                  <c:v>41127.833333333336</c:v>
                </c:pt>
                <c:pt idx="11111">
                  <c:v>41127.847222222219</c:v>
                </c:pt>
                <c:pt idx="11112">
                  <c:v>41127.861111111066</c:v>
                </c:pt>
                <c:pt idx="11113">
                  <c:v>41127.875</c:v>
                </c:pt>
                <c:pt idx="11114">
                  <c:v>41127.888888888956</c:v>
                </c:pt>
                <c:pt idx="11115">
                  <c:v>41127.902777777781</c:v>
                </c:pt>
                <c:pt idx="11116">
                  <c:v>41127.916666666664</c:v>
                </c:pt>
                <c:pt idx="11117">
                  <c:v>41127.930555555562</c:v>
                </c:pt>
                <c:pt idx="11118">
                  <c:v>41127.944444444496</c:v>
                </c:pt>
                <c:pt idx="11119">
                  <c:v>41127.958333333343</c:v>
                </c:pt>
                <c:pt idx="11120">
                  <c:v>41127.972222222219</c:v>
                </c:pt>
                <c:pt idx="11121">
                  <c:v>41127.986111111109</c:v>
                </c:pt>
                <c:pt idx="11122">
                  <c:v>41128</c:v>
                </c:pt>
                <c:pt idx="11123">
                  <c:v>41128.013888888891</c:v>
                </c:pt>
                <c:pt idx="11124">
                  <c:v>41128.027777777774</c:v>
                </c:pt>
                <c:pt idx="11125">
                  <c:v>41128.041666666613</c:v>
                </c:pt>
                <c:pt idx="11126">
                  <c:v>41128.055555555562</c:v>
                </c:pt>
                <c:pt idx="11127">
                  <c:v>41128.069444444445</c:v>
                </c:pt>
                <c:pt idx="11128">
                  <c:v>41128.083333333336</c:v>
                </c:pt>
                <c:pt idx="11129">
                  <c:v>41128.097222222204</c:v>
                </c:pt>
                <c:pt idx="11130">
                  <c:v>41128.111111111066</c:v>
                </c:pt>
                <c:pt idx="11131">
                  <c:v>41128.124999999993</c:v>
                </c:pt>
                <c:pt idx="11132">
                  <c:v>41128.138888888891</c:v>
                </c:pt>
                <c:pt idx="11133">
                  <c:v>41128.152777777781</c:v>
                </c:pt>
                <c:pt idx="11134">
                  <c:v>41128.166666666613</c:v>
                </c:pt>
                <c:pt idx="11135">
                  <c:v>41128.180555555562</c:v>
                </c:pt>
                <c:pt idx="11136">
                  <c:v>41128.194444444445</c:v>
                </c:pt>
                <c:pt idx="11137">
                  <c:v>41128.208333333336</c:v>
                </c:pt>
                <c:pt idx="11138">
                  <c:v>41128.222222222204</c:v>
                </c:pt>
                <c:pt idx="11139">
                  <c:v>41128.236111111066</c:v>
                </c:pt>
                <c:pt idx="11140">
                  <c:v>41128.25</c:v>
                </c:pt>
                <c:pt idx="11141">
                  <c:v>41128.263888888876</c:v>
                </c:pt>
                <c:pt idx="11142">
                  <c:v>41128.277777777774</c:v>
                </c:pt>
                <c:pt idx="11143">
                  <c:v>41128.291666666577</c:v>
                </c:pt>
                <c:pt idx="11144">
                  <c:v>41128.305555555562</c:v>
                </c:pt>
                <c:pt idx="11145">
                  <c:v>41128.319444444496</c:v>
                </c:pt>
                <c:pt idx="11146">
                  <c:v>41128.333333333336</c:v>
                </c:pt>
                <c:pt idx="11147">
                  <c:v>41128.347222222219</c:v>
                </c:pt>
                <c:pt idx="11148">
                  <c:v>41128.361111111066</c:v>
                </c:pt>
                <c:pt idx="11149">
                  <c:v>41128.375</c:v>
                </c:pt>
                <c:pt idx="11150">
                  <c:v>41128.388888888956</c:v>
                </c:pt>
                <c:pt idx="11151">
                  <c:v>41128.402777777781</c:v>
                </c:pt>
                <c:pt idx="11152">
                  <c:v>41128.416666666664</c:v>
                </c:pt>
                <c:pt idx="11153">
                  <c:v>41128.430555555562</c:v>
                </c:pt>
                <c:pt idx="11154">
                  <c:v>41128.444444444496</c:v>
                </c:pt>
                <c:pt idx="11155">
                  <c:v>41128.458333333343</c:v>
                </c:pt>
                <c:pt idx="11156">
                  <c:v>41128.472222222219</c:v>
                </c:pt>
                <c:pt idx="11157">
                  <c:v>41128.486111111109</c:v>
                </c:pt>
                <c:pt idx="11158">
                  <c:v>41128.5</c:v>
                </c:pt>
                <c:pt idx="11159">
                  <c:v>41128.513888888891</c:v>
                </c:pt>
                <c:pt idx="11160">
                  <c:v>41128.527777777774</c:v>
                </c:pt>
                <c:pt idx="11161">
                  <c:v>41128.541666666613</c:v>
                </c:pt>
                <c:pt idx="11162">
                  <c:v>41128.555555555562</c:v>
                </c:pt>
                <c:pt idx="11163">
                  <c:v>41128.569444444445</c:v>
                </c:pt>
                <c:pt idx="11164">
                  <c:v>41128.583333333336</c:v>
                </c:pt>
                <c:pt idx="11165">
                  <c:v>41128.597222222204</c:v>
                </c:pt>
                <c:pt idx="11166">
                  <c:v>41128.611111111066</c:v>
                </c:pt>
                <c:pt idx="11167">
                  <c:v>41128.624999999993</c:v>
                </c:pt>
                <c:pt idx="11168">
                  <c:v>41128.638888888891</c:v>
                </c:pt>
                <c:pt idx="11169">
                  <c:v>41128.652777777781</c:v>
                </c:pt>
                <c:pt idx="11170">
                  <c:v>41128.666666666613</c:v>
                </c:pt>
                <c:pt idx="11171">
                  <c:v>41128.680555555562</c:v>
                </c:pt>
                <c:pt idx="11172">
                  <c:v>41128.694444444445</c:v>
                </c:pt>
                <c:pt idx="11173">
                  <c:v>41128.708333333336</c:v>
                </c:pt>
                <c:pt idx="11174">
                  <c:v>41128.722222222204</c:v>
                </c:pt>
                <c:pt idx="11175">
                  <c:v>41128.736111111066</c:v>
                </c:pt>
                <c:pt idx="11176">
                  <c:v>41128.75</c:v>
                </c:pt>
                <c:pt idx="11177">
                  <c:v>41128.763888888876</c:v>
                </c:pt>
                <c:pt idx="11178">
                  <c:v>41128.777777777774</c:v>
                </c:pt>
                <c:pt idx="11179">
                  <c:v>41128.791666666577</c:v>
                </c:pt>
                <c:pt idx="11180">
                  <c:v>41128.805555555562</c:v>
                </c:pt>
                <c:pt idx="11181">
                  <c:v>41128.819444444496</c:v>
                </c:pt>
                <c:pt idx="11182">
                  <c:v>41128.833333333336</c:v>
                </c:pt>
                <c:pt idx="11183">
                  <c:v>41128.847222222219</c:v>
                </c:pt>
                <c:pt idx="11184">
                  <c:v>41128.861111111066</c:v>
                </c:pt>
                <c:pt idx="11185">
                  <c:v>41128.875</c:v>
                </c:pt>
                <c:pt idx="11186">
                  <c:v>41128.888888888956</c:v>
                </c:pt>
                <c:pt idx="11187">
                  <c:v>41128.902777777781</c:v>
                </c:pt>
                <c:pt idx="11188">
                  <c:v>41128.916666666664</c:v>
                </c:pt>
                <c:pt idx="11189">
                  <c:v>41128.930555555562</c:v>
                </c:pt>
                <c:pt idx="11190">
                  <c:v>41128.944444444496</c:v>
                </c:pt>
                <c:pt idx="11191">
                  <c:v>41128.958333333343</c:v>
                </c:pt>
                <c:pt idx="11192">
                  <c:v>41128.972222222219</c:v>
                </c:pt>
                <c:pt idx="11193">
                  <c:v>41128.986111111109</c:v>
                </c:pt>
                <c:pt idx="11194">
                  <c:v>41129</c:v>
                </c:pt>
                <c:pt idx="11195">
                  <c:v>41129.013888888891</c:v>
                </c:pt>
                <c:pt idx="11196">
                  <c:v>41129.027777777774</c:v>
                </c:pt>
                <c:pt idx="11197">
                  <c:v>41129.041666666613</c:v>
                </c:pt>
                <c:pt idx="11198">
                  <c:v>41129.055555555562</c:v>
                </c:pt>
                <c:pt idx="11199">
                  <c:v>41129.069444444445</c:v>
                </c:pt>
                <c:pt idx="11200">
                  <c:v>41129.083333333336</c:v>
                </c:pt>
                <c:pt idx="11201">
                  <c:v>41129.097222222204</c:v>
                </c:pt>
                <c:pt idx="11202">
                  <c:v>41129.111111111066</c:v>
                </c:pt>
                <c:pt idx="11203">
                  <c:v>41129.124999999993</c:v>
                </c:pt>
                <c:pt idx="11204">
                  <c:v>41129.138888888891</c:v>
                </c:pt>
                <c:pt idx="11205">
                  <c:v>41129.152777777781</c:v>
                </c:pt>
                <c:pt idx="11206">
                  <c:v>41129.166666666613</c:v>
                </c:pt>
                <c:pt idx="11207">
                  <c:v>41129.180555555562</c:v>
                </c:pt>
                <c:pt idx="11208">
                  <c:v>41129.194444444445</c:v>
                </c:pt>
                <c:pt idx="11209">
                  <c:v>41129.208333333336</c:v>
                </c:pt>
                <c:pt idx="11210">
                  <c:v>41129.222222222204</c:v>
                </c:pt>
                <c:pt idx="11211">
                  <c:v>41129.236111111066</c:v>
                </c:pt>
                <c:pt idx="11212">
                  <c:v>41129.25</c:v>
                </c:pt>
                <c:pt idx="11213">
                  <c:v>41129.263888888876</c:v>
                </c:pt>
                <c:pt idx="11214">
                  <c:v>41129.277777777774</c:v>
                </c:pt>
                <c:pt idx="11215">
                  <c:v>41129.291666666577</c:v>
                </c:pt>
                <c:pt idx="11216">
                  <c:v>41129.305555555562</c:v>
                </c:pt>
                <c:pt idx="11217">
                  <c:v>41129.319444444496</c:v>
                </c:pt>
                <c:pt idx="11218">
                  <c:v>41129.333333333336</c:v>
                </c:pt>
                <c:pt idx="11219">
                  <c:v>41129.347222222219</c:v>
                </c:pt>
                <c:pt idx="11220">
                  <c:v>41129.361111111066</c:v>
                </c:pt>
                <c:pt idx="11221">
                  <c:v>41129.375</c:v>
                </c:pt>
                <c:pt idx="11222">
                  <c:v>41129.388888888956</c:v>
                </c:pt>
                <c:pt idx="11223">
                  <c:v>41129.402777777781</c:v>
                </c:pt>
                <c:pt idx="11224">
                  <c:v>41129.416666666664</c:v>
                </c:pt>
                <c:pt idx="11225">
                  <c:v>41129.430555555562</c:v>
                </c:pt>
                <c:pt idx="11226">
                  <c:v>41129.444444444496</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41129.541666666613</c:v>
                </c:pt>
                <c:pt idx="11237">
                  <c:v>41129.555555555562</c:v>
                </c:pt>
                <c:pt idx="11238">
                  <c:v>41129.569444444445</c:v>
                </c:pt>
                <c:pt idx="11239">
                  <c:v>41129.583333333336</c:v>
                </c:pt>
                <c:pt idx="11240">
                  <c:v>41129.597222222204</c:v>
                </c:pt>
                <c:pt idx="11241">
                  <c:v>41129.611111111066</c:v>
                </c:pt>
                <c:pt idx="11242">
                  <c:v>41129.624999999993</c:v>
                </c:pt>
                <c:pt idx="11243">
                  <c:v>41129.638888888891</c:v>
                </c:pt>
                <c:pt idx="11244">
                  <c:v>41129.652777777781</c:v>
                </c:pt>
                <c:pt idx="11245">
                  <c:v>41129.666666666613</c:v>
                </c:pt>
                <c:pt idx="11246">
                  <c:v>41129.680555555562</c:v>
                </c:pt>
                <c:pt idx="11247">
                  <c:v>41129.694444444445</c:v>
                </c:pt>
                <c:pt idx="11248">
                  <c:v>41129.708333333336</c:v>
                </c:pt>
                <c:pt idx="11249">
                  <c:v>41129.722222222204</c:v>
                </c:pt>
                <c:pt idx="11250">
                  <c:v>41129.736111111066</c:v>
                </c:pt>
                <c:pt idx="11251">
                  <c:v>41129.75</c:v>
                </c:pt>
                <c:pt idx="11252">
                  <c:v>41129.763888888876</c:v>
                </c:pt>
                <c:pt idx="11253">
                  <c:v>41129.777777777774</c:v>
                </c:pt>
                <c:pt idx="11254">
                  <c:v>41129.791666666577</c:v>
                </c:pt>
                <c:pt idx="11255">
                  <c:v>41129.805555555562</c:v>
                </c:pt>
                <c:pt idx="11256">
                  <c:v>41129.819444444496</c:v>
                </c:pt>
                <c:pt idx="11257">
                  <c:v>41129.833333333336</c:v>
                </c:pt>
                <c:pt idx="11258">
                  <c:v>41129.847222222219</c:v>
                </c:pt>
                <c:pt idx="11259">
                  <c:v>41129.861111111066</c:v>
                </c:pt>
                <c:pt idx="11260">
                  <c:v>41129.875</c:v>
                </c:pt>
                <c:pt idx="11261">
                  <c:v>41129.888888888956</c:v>
                </c:pt>
                <c:pt idx="11262">
                  <c:v>41129.902777777781</c:v>
                </c:pt>
                <c:pt idx="11263">
                  <c:v>41129.916666666664</c:v>
                </c:pt>
                <c:pt idx="11264">
                  <c:v>41129.930555555562</c:v>
                </c:pt>
                <c:pt idx="11265">
                  <c:v>41129.944444444496</c:v>
                </c:pt>
                <c:pt idx="11266">
                  <c:v>41129.958333333343</c:v>
                </c:pt>
                <c:pt idx="11267">
                  <c:v>41129.972222222219</c:v>
                </c:pt>
                <c:pt idx="11268">
                  <c:v>41129.986111111109</c:v>
                </c:pt>
                <c:pt idx="11269">
                  <c:v>41130</c:v>
                </c:pt>
                <c:pt idx="11270">
                  <c:v>41130.013888888891</c:v>
                </c:pt>
                <c:pt idx="11271">
                  <c:v>41130.027777777774</c:v>
                </c:pt>
                <c:pt idx="11272">
                  <c:v>41130.041666666613</c:v>
                </c:pt>
                <c:pt idx="11273">
                  <c:v>41130.055555555562</c:v>
                </c:pt>
                <c:pt idx="11274">
                  <c:v>41130.069444444445</c:v>
                </c:pt>
                <c:pt idx="11275">
                  <c:v>41130.083333333336</c:v>
                </c:pt>
                <c:pt idx="11276">
                  <c:v>41130.097222222204</c:v>
                </c:pt>
                <c:pt idx="11277">
                  <c:v>41130.111111111066</c:v>
                </c:pt>
                <c:pt idx="11278">
                  <c:v>41130.124999999993</c:v>
                </c:pt>
                <c:pt idx="11279">
                  <c:v>41130.138888888891</c:v>
                </c:pt>
                <c:pt idx="11280">
                  <c:v>41130.152777777781</c:v>
                </c:pt>
                <c:pt idx="11281">
                  <c:v>41130.166666666613</c:v>
                </c:pt>
                <c:pt idx="11282">
                  <c:v>41130.180555555562</c:v>
                </c:pt>
                <c:pt idx="11283">
                  <c:v>41130.194444444445</c:v>
                </c:pt>
                <c:pt idx="11284">
                  <c:v>41130.208333333336</c:v>
                </c:pt>
                <c:pt idx="11285">
                  <c:v>41130.222222222204</c:v>
                </c:pt>
                <c:pt idx="11286">
                  <c:v>41130.236111111066</c:v>
                </c:pt>
                <c:pt idx="11287">
                  <c:v>41130.25</c:v>
                </c:pt>
                <c:pt idx="11288">
                  <c:v>41130.263888888876</c:v>
                </c:pt>
                <c:pt idx="11289">
                  <c:v>41130.277777777774</c:v>
                </c:pt>
                <c:pt idx="11290">
                  <c:v>41130.291666666577</c:v>
                </c:pt>
                <c:pt idx="11291">
                  <c:v>41130.305555555562</c:v>
                </c:pt>
                <c:pt idx="11292">
                  <c:v>41130.319444444496</c:v>
                </c:pt>
                <c:pt idx="11293">
                  <c:v>41130.333333333336</c:v>
                </c:pt>
                <c:pt idx="11294">
                  <c:v>41130.347222222219</c:v>
                </c:pt>
                <c:pt idx="11295">
                  <c:v>41130.361111111066</c:v>
                </c:pt>
                <c:pt idx="11296">
                  <c:v>41130.375</c:v>
                </c:pt>
                <c:pt idx="11297">
                  <c:v>41130.388888888956</c:v>
                </c:pt>
                <c:pt idx="11298">
                  <c:v>41130.402777777781</c:v>
                </c:pt>
                <c:pt idx="11299">
                  <c:v>41130.416666666664</c:v>
                </c:pt>
                <c:pt idx="11300">
                  <c:v>41130.430555555562</c:v>
                </c:pt>
                <c:pt idx="11301">
                  <c:v>41130.444444444496</c:v>
                </c:pt>
                <c:pt idx="11302">
                  <c:v>41130.458333333343</c:v>
                </c:pt>
                <c:pt idx="11303">
                  <c:v>41130.472222222219</c:v>
                </c:pt>
                <c:pt idx="11304">
                  <c:v>41130.486111111109</c:v>
                </c:pt>
                <c:pt idx="11305">
                  <c:v>41130.5</c:v>
                </c:pt>
                <c:pt idx="11306">
                  <c:v>41130.513888888891</c:v>
                </c:pt>
                <c:pt idx="11307">
                  <c:v>41130.527777777774</c:v>
                </c:pt>
                <c:pt idx="11308">
                  <c:v>41130.541666666613</c:v>
                </c:pt>
                <c:pt idx="11309">
                  <c:v>41130.555555555562</c:v>
                </c:pt>
                <c:pt idx="11310">
                  <c:v>41130.569444444445</c:v>
                </c:pt>
                <c:pt idx="11311">
                  <c:v>41130.583333333336</c:v>
                </c:pt>
                <c:pt idx="11312">
                  <c:v>41130.597222222204</c:v>
                </c:pt>
                <c:pt idx="11313">
                  <c:v>41130.611111111066</c:v>
                </c:pt>
                <c:pt idx="11314">
                  <c:v>41130.624999999993</c:v>
                </c:pt>
                <c:pt idx="11315">
                  <c:v>41130.638888888891</c:v>
                </c:pt>
                <c:pt idx="11316">
                  <c:v>41130.652777777781</c:v>
                </c:pt>
                <c:pt idx="11317">
                  <c:v>41130.666666666613</c:v>
                </c:pt>
                <c:pt idx="11318">
                  <c:v>41130.680555555562</c:v>
                </c:pt>
                <c:pt idx="11319">
                  <c:v>41130.694444444445</c:v>
                </c:pt>
                <c:pt idx="11320">
                  <c:v>41130.708333333336</c:v>
                </c:pt>
                <c:pt idx="11321">
                  <c:v>41130.722222222204</c:v>
                </c:pt>
                <c:pt idx="11322">
                  <c:v>41130.736111111066</c:v>
                </c:pt>
                <c:pt idx="11323">
                  <c:v>41130.75</c:v>
                </c:pt>
                <c:pt idx="11324">
                  <c:v>41130.763888888876</c:v>
                </c:pt>
                <c:pt idx="11325">
                  <c:v>41130.777777777774</c:v>
                </c:pt>
                <c:pt idx="11326">
                  <c:v>41130.791666666577</c:v>
                </c:pt>
                <c:pt idx="11327">
                  <c:v>41130.805555555562</c:v>
                </c:pt>
                <c:pt idx="11328">
                  <c:v>41130.819444444496</c:v>
                </c:pt>
                <c:pt idx="11329">
                  <c:v>41130.833333333336</c:v>
                </c:pt>
                <c:pt idx="11330">
                  <c:v>41130.847222222219</c:v>
                </c:pt>
                <c:pt idx="11331">
                  <c:v>41130.861111111066</c:v>
                </c:pt>
                <c:pt idx="11332">
                  <c:v>41130.875</c:v>
                </c:pt>
                <c:pt idx="11333">
                  <c:v>41130.888888888956</c:v>
                </c:pt>
                <c:pt idx="11334">
                  <c:v>41130.902777777781</c:v>
                </c:pt>
                <c:pt idx="11335">
                  <c:v>41130.916666666664</c:v>
                </c:pt>
                <c:pt idx="11336">
                  <c:v>41130.930555555562</c:v>
                </c:pt>
                <c:pt idx="11337">
                  <c:v>41130.944444444496</c:v>
                </c:pt>
                <c:pt idx="11338">
                  <c:v>41130.958333333343</c:v>
                </c:pt>
                <c:pt idx="11339">
                  <c:v>41130.972222222219</c:v>
                </c:pt>
                <c:pt idx="11340">
                  <c:v>41130.986111111109</c:v>
                </c:pt>
                <c:pt idx="11341">
                  <c:v>41131</c:v>
                </c:pt>
                <c:pt idx="11342">
                  <c:v>41131.013888888891</c:v>
                </c:pt>
                <c:pt idx="11343">
                  <c:v>41131.027777777774</c:v>
                </c:pt>
                <c:pt idx="11344">
                  <c:v>41131.041666666613</c:v>
                </c:pt>
                <c:pt idx="11345">
                  <c:v>41131.055555555562</c:v>
                </c:pt>
                <c:pt idx="11346">
                  <c:v>41131.069444444445</c:v>
                </c:pt>
                <c:pt idx="11347">
                  <c:v>41131.083333333336</c:v>
                </c:pt>
                <c:pt idx="11348">
                  <c:v>41131.097222222204</c:v>
                </c:pt>
                <c:pt idx="11349">
                  <c:v>41131.111111111066</c:v>
                </c:pt>
                <c:pt idx="11350">
                  <c:v>41131.124999999993</c:v>
                </c:pt>
                <c:pt idx="11351">
                  <c:v>41131.138888888891</c:v>
                </c:pt>
                <c:pt idx="11352">
                  <c:v>41131.152777777781</c:v>
                </c:pt>
                <c:pt idx="11353">
                  <c:v>41131.166666666613</c:v>
                </c:pt>
                <c:pt idx="11354">
                  <c:v>41131.180555555562</c:v>
                </c:pt>
                <c:pt idx="11355">
                  <c:v>41131.194444444445</c:v>
                </c:pt>
                <c:pt idx="11356">
                  <c:v>41131.208333333336</c:v>
                </c:pt>
                <c:pt idx="11357">
                  <c:v>41131.222222222204</c:v>
                </c:pt>
                <c:pt idx="11358">
                  <c:v>41131.236111111066</c:v>
                </c:pt>
                <c:pt idx="11359">
                  <c:v>41131.25</c:v>
                </c:pt>
                <c:pt idx="11360">
                  <c:v>41131.263888888876</c:v>
                </c:pt>
                <c:pt idx="11361">
                  <c:v>41131.277777777774</c:v>
                </c:pt>
                <c:pt idx="11362">
                  <c:v>41131.291666666577</c:v>
                </c:pt>
                <c:pt idx="11363">
                  <c:v>41131.305555555562</c:v>
                </c:pt>
                <c:pt idx="11364">
                  <c:v>41131.319444444496</c:v>
                </c:pt>
                <c:pt idx="11365">
                  <c:v>41131.333333333336</c:v>
                </c:pt>
                <c:pt idx="11366">
                  <c:v>41131.347222222219</c:v>
                </c:pt>
                <c:pt idx="11367">
                  <c:v>41131.361111111066</c:v>
                </c:pt>
                <c:pt idx="11368">
                  <c:v>41131.375</c:v>
                </c:pt>
                <c:pt idx="11369">
                  <c:v>41131.388888888956</c:v>
                </c:pt>
                <c:pt idx="11370">
                  <c:v>41131.402777777781</c:v>
                </c:pt>
                <c:pt idx="11371">
                  <c:v>41131.416666666664</c:v>
                </c:pt>
                <c:pt idx="11372">
                  <c:v>41131.430555555562</c:v>
                </c:pt>
                <c:pt idx="11373">
                  <c:v>41131.444444444496</c:v>
                </c:pt>
                <c:pt idx="11374">
                  <c:v>41131.458333333343</c:v>
                </c:pt>
                <c:pt idx="11375">
                  <c:v>41131.472222222219</c:v>
                </c:pt>
                <c:pt idx="11376">
                  <c:v>41131.486111111109</c:v>
                </c:pt>
                <c:pt idx="11377">
                  <c:v>41131.5</c:v>
                </c:pt>
                <c:pt idx="11378">
                  <c:v>41131.513888888891</c:v>
                </c:pt>
                <c:pt idx="11379">
                  <c:v>41131.527777777774</c:v>
                </c:pt>
                <c:pt idx="11380">
                  <c:v>41131.541666666613</c:v>
                </c:pt>
                <c:pt idx="11381">
                  <c:v>41131.555555555562</c:v>
                </c:pt>
                <c:pt idx="11382">
                  <c:v>41131.569444444445</c:v>
                </c:pt>
                <c:pt idx="11383">
                  <c:v>41131.583333333336</c:v>
                </c:pt>
                <c:pt idx="11384">
                  <c:v>41131.597222222204</c:v>
                </c:pt>
                <c:pt idx="11385">
                  <c:v>41131.611111111066</c:v>
                </c:pt>
                <c:pt idx="11386">
                  <c:v>41131.624999999993</c:v>
                </c:pt>
                <c:pt idx="11387">
                  <c:v>41131.638888888891</c:v>
                </c:pt>
                <c:pt idx="11388">
                  <c:v>41131.652777777781</c:v>
                </c:pt>
                <c:pt idx="11389">
                  <c:v>41131.666666666613</c:v>
                </c:pt>
                <c:pt idx="11390">
                  <c:v>41131.680555555562</c:v>
                </c:pt>
                <c:pt idx="11391">
                  <c:v>41131.694444444445</c:v>
                </c:pt>
                <c:pt idx="11392">
                  <c:v>41131.708333333336</c:v>
                </c:pt>
                <c:pt idx="11393">
                  <c:v>41131.722222222204</c:v>
                </c:pt>
                <c:pt idx="11394">
                  <c:v>41131.736111111066</c:v>
                </c:pt>
                <c:pt idx="11395">
                  <c:v>41131.75</c:v>
                </c:pt>
                <c:pt idx="11396">
                  <c:v>41131.763888888876</c:v>
                </c:pt>
                <c:pt idx="11397">
                  <c:v>41131.777777777774</c:v>
                </c:pt>
                <c:pt idx="11398">
                  <c:v>41131.791666666577</c:v>
                </c:pt>
                <c:pt idx="11399">
                  <c:v>41131.805555555562</c:v>
                </c:pt>
                <c:pt idx="11400">
                  <c:v>41131.819444444496</c:v>
                </c:pt>
                <c:pt idx="11401">
                  <c:v>41131.833333333336</c:v>
                </c:pt>
                <c:pt idx="11402">
                  <c:v>41131.847222222219</c:v>
                </c:pt>
                <c:pt idx="11403">
                  <c:v>41131.861111111066</c:v>
                </c:pt>
                <c:pt idx="11404">
                  <c:v>41131.875</c:v>
                </c:pt>
                <c:pt idx="11405">
                  <c:v>41131.888888888956</c:v>
                </c:pt>
                <c:pt idx="11406">
                  <c:v>41131.902777777781</c:v>
                </c:pt>
                <c:pt idx="11407">
                  <c:v>41131.916666666664</c:v>
                </c:pt>
                <c:pt idx="11408">
                  <c:v>41131.930555555562</c:v>
                </c:pt>
                <c:pt idx="11409">
                  <c:v>41131.944444444496</c:v>
                </c:pt>
                <c:pt idx="11410">
                  <c:v>41131.958333333343</c:v>
                </c:pt>
                <c:pt idx="11411">
                  <c:v>41131.972222222219</c:v>
                </c:pt>
                <c:pt idx="11412">
                  <c:v>41131.986111111109</c:v>
                </c:pt>
                <c:pt idx="11413">
                  <c:v>41132</c:v>
                </c:pt>
                <c:pt idx="11414">
                  <c:v>41132.013888888891</c:v>
                </c:pt>
                <c:pt idx="11415">
                  <c:v>41132.027777777774</c:v>
                </c:pt>
                <c:pt idx="11416">
                  <c:v>41132.041666666613</c:v>
                </c:pt>
                <c:pt idx="11417">
                  <c:v>41132.055555555562</c:v>
                </c:pt>
                <c:pt idx="11418">
                  <c:v>41132.069444444445</c:v>
                </c:pt>
                <c:pt idx="11419">
                  <c:v>41132.083333333336</c:v>
                </c:pt>
                <c:pt idx="11420">
                  <c:v>41132.097222222204</c:v>
                </c:pt>
                <c:pt idx="11421">
                  <c:v>41132.111111111066</c:v>
                </c:pt>
                <c:pt idx="11422">
                  <c:v>41132.124999999993</c:v>
                </c:pt>
                <c:pt idx="11423">
                  <c:v>41132.138888888891</c:v>
                </c:pt>
                <c:pt idx="11424">
                  <c:v>41132.152777777781</c:v>
                </c:pt>
                <c:pt idx="11425">
                  <c:v>41132.166666666613</c:v>
                </c:pt>
                <c:pt idx="11426">
                  <c:v>41132.180555555562</c:v>
                </c:pt>
                <c:pt idx="11427">
                  <c:v>41132.194444444445</c:v>
                </c:pt>
                <c:pt idx="11428">
                  <c:v>41132.208333333336</c:v>
                </c:pt>
                <c:pt idx="11429">
                  <c:v>41132.222222222204</c:v>
                </c:pt>
                <c:pt idx="11430">
                  <c:v>41132.236111111066</c:v>
                </c:pt>
                <c:pt idx="11431">
                  <c:v>41132.25</c:v>
                </c:pt>
                <c:pt idx="11432">
                  <c:v>41132.263888888876</c:v>
                </c:pt>
                <c:pt idx="11433">
                  <c:v>41132.277777777774</c:v>
                </c:pt>
                <c:pt idx="11434">
                  <c:v>41132.291666666577</c:v>
                </c:pt>
                <c:pt idx="11435">
                  <c:v>41132.305555555562</c:v>
                </c:pt>
                <c:pt idx="11436">
                  <c:v>41132.319444444496</c:v>
                </c:pt>
                <c:pt idx="11437">
                  <c:v>41132.333333333336</c:v>
                </c:pt>
                <c:pt idx="11438">
                  <c:v>41132.347222222219</c:v>
                </c:pt>
                <c:pt idx="11439">
                  <c:v>41132.361111111066</c:v>
                </c:pt>
                <c:pt idx="11440">
                  <c:v>41132.375</c:v>
                </c:pt>
                <c:pt idx="11441">
                  <c:v>41132.388888888956</c:v>
                </c:pt>
                <c:pt idx="11442">
                  <c:v>41132.402777777781</c:v>
                </c:pt>
                <c:pt idx="11443">
                  <c:v>41132.416666666664</c:v>
                </c:pt>
                <c:pt idx="11444">
                  <c:v>41132.430555555562</c:v>
                </c:pt>
                <c:pt idx="11445">
                  <c:v>41132.444444444496</c:v>
                </c:pt>
                <c:pt idx="11446">
                  <c:v>41132.458333333343</c:v>
                </c:pt>
                <c:pt idx="11447">
                  <c:v>41132.472222222219</c:v>
                </c:pt>
                <c:pt idx="11448">
                  <c:v>41132.486111111109</c:v>
                </c:pt>
                <c:pt idx="11449">
                  <c:v>41132.5</c:v>
                </c:pt>
                <c:pt idx="11450">
                  <c:v>41132.513888888891</c:v>
                </c:pt>
                <c:pt idx="11451">
                  <c:v>41132.527777777774</c:v>
                </c:pt>
                <c:pt idx="11452">
                  <c:v>41132.541666666613</c:v>
                </c:pt>
                <c:pt idx="11453">
                  <c:v>41132.555555555562</c:v>
                </c:pt>
                <c:pt idx="11454">
                  <c:v>41132.569444444445</c:v>
                </c:pt>
                <c:pt idx="11455">
                  <c:v>41132.583333333336</c:v>
                </c:pt>
                <c:pt idx="11456">
                  <c:v>41132.597222222204</c:v>
                </c:pt>
                <c:pt idx="11457">
                  <c:v>41132.611111111066</c:v>
                </c:pt>
                <c:pt idx="11458">
                  <c:v>41132.624999999993</c:v>
                </c:pt>
                <c:pt idx="11459">
                  <c:v>41132.638888888891</c:v>
                </c:pt>
                <c:pt idx="11460">
                  <c:v>41132.652777777781</c:v>
                </c:pt>
                <c:pt idx="11461">
                  <c:v>41132.666666666613</c:v>
                </c:pt>
                <c:pt idx="11462">
                  <c:v>41132.680555555562</c:v>
                </c:pt>
                <c:pt idx="11463">
                  <c:v>41132.694444444445</c:v>
                </c:pt>
                <c:pt idx="11464">
                  <c:v>41132.708333333336</c:v>
                </c:pt>
                <c:pt idx="11465">
                  <c:v>41132.722222222204</c:v>
                </c:pt>
                <c:pt idx="11466">
                  <c:v>41132.736111111066</c:v>
                </c:pt>
                <c:pt idx="11467">
                  <c:v>41132.75</c:v>
                </c:pt>
                <c:pt idx="11468">
                  <c:v>41132.763888888876</c:v>
                </c:pt>
                <c:pt idx="11469">
                  <c:v>41132.777777777774</c:v>
                </c:pt>
                <c:pt idx="11470">
                  <c:v>41132.791666666577</c:v>
                </c:pt>
                <c:pt idx="11471">
                  <c:v>41132.805555555562</c:v>
                </c:pt>
                <c:pt idx="11472">
                  <c:v>41132.819444444496</c:v>
                </c:pt>
                <c:pt idx="11473">
                  <c:v>41132.833333333336</c:v>
                </c:pt>
                <c:pt idx="11474">
                  <c:v>41132.847222222219</c:v>
                </c:pt>
                <c:pt idx="11475">
                  <c:v>41132.861111111066</c:v>
                </c:pt>
                <c:pt idx="11476">
                  <c:v>41132.875</c:v>
                </c:pt>
                <c:pt idx="11477">
                  <c:v>41132.888888888956</c:v>
                </c:pt>
                <c:pt idx="11478">
                  <c:v>41132.902777777781</c:v>
                </c:pt>
                <c:pt idx="11479">
                  <c:v>41132.916666666664</c:v>
                </c:pt>
                <c:pt idx="11480">
                  <c:v>41132.930555555562</c:v>
                </c:pt>
                <c:pt idx="11481">
                  <c:v>41132.944444444496</c:v>
                </c:pt>
                <c:pt idx="11482">
                  <c:v>41132.958333333343</c:v>
                </c:pt>
                <c:pt idx="11483">
                  <c:v>41132.972222222219</c:v>
                </c:pt>
                <c:pt idx="11484">
                  <c:v>41132.986111111109</c:v>
                </c:pt>
                <c:pt idx="11485">
                  <c:v>41133</c:v>
                </c:pt>
                <c:pt idx="11486">
                  <c:v>41133.013888888891</c:v>
                </c:pt>
                <c:pt idx="11487">
                  <c:v>41133.027777777774</c:v>
                </c:pt>
                <c:pt idx="11488">
                  <c:v>41133.041666666613</c:v>
                </c:pt>
                <c:pt idx="11489">
                  <c:v>41133.055555555562</c:v>
                </c:pt>
                <c:pt idx="11490">
                  <c:v>41133.069444444445</c:v>
                </c:pt>
                <c:pt idx="11491">
                  <c:v>41133.083333333336</c:v>
                </c:pt>
                <c:pt idx="11492">
                  <c:v>41133.097222222204</c:v>
                </c:pt>
                <c:pt idx="11493">
                  <c:v>41133.111111111066</c:v>
                </c:pt>
                <c:pt idx="11494">
                  <c:v>41133.124999999993</c:v>
                </c:pt>
                <c:pt idx="11495">
                  <c:v>41133.138888888891</c:v>
                </c:pt>
                <c:pt idx="11496">
                  <c:v>41133.152777777781</c:v>
                </c:pt>
                <c:pt idx="11497">
                  <c:v>41133.166666666613</c:v>
                </c:pt>
                <c:pt idx="11498">
                  <c:v>41133.180555555562</c:v>
                </c:pt>
                <c:pt idx="11499">
                  <c:v>41133.194444444445</c:v>
                </c:pt>
                <c:pt idx="11500">
                  <c:v>41133.208333333336</c:v>
                </c:pt>
                <c:pt idx="11501">
                  <c:v>41133.222222222204</c:v>
                </c:pt>
                <c:pt idx="11502">
                  <c:v>41133.236111111066</c:v>
                </c:pt>
                <c:pt idx="11503">
                  <c:v>41133.25</c:v>
                </c:pt>
                <c:pt idx="11504">
                  <c:v>41133.263888888876</c:v>
                </c:pt>
                <c:pt idx="11505">
                  <c:v>41133.277777777774</c:v>
                </c:pt>
                <c:pt idx="11506">
                  <c:v>41133.291666666577</c:v>
                </c:pt>
                <c:pt idx="11507">
                  <c:v>41133.305555555562</c:v>
                </c:pt>
                <c:pt idx="11508">
                  <c:v>41133.319444444496</c:v>
                </c:pt>
                <c:pt idx="11509">
                  <c:v>41133.333333333336</c:v>
                </c:pt>
                <c:pt idx="11510">
                  <c:v>41133.347222222219</c:v>
                </c:pt>
                <c:pt idx="11511">
                  <c:v>41133.361111111066</c:v>
                </c:pt>
                <c:pt idx="11512">
                  <c:v>41133.375</c:v>
                </c:pt>
                <c:pt idx="11513">
                  <c:v>41133.388888888956</c:v>
                </c:pt>
                <c:pt idx="11514">
                  <c:v>41133.402777777781</c:v>
                </c:pt>
                <c:pt idx="11515">
                  <c:v>41133.416666666664</c:v>
                </c:pt>
                <c:pt idx="11516">
                  <c:v>41133.430555555562</c:v>
                </c:pt>
                <c:pt idx="11517">
                  <c:v>41133.444444444496</c:v>
                </c:pt>
                <c:pt idx="11518">
                  <c:v>41133.458333333343</c:v>
                </c:pt>
                <c:pt idx="11519">
                  <c:v>41133.472222222219</c:v>
                </c:pt>
                <c:pt idx="11520">
                  <c:v>41133.486111111109</c:v>
                </c:pt>
                <c:pt idx="11521">
                  <c:v>41133.5</c:v>
                </c:pt>
                <c:pt idx="11522">
                  <c:v>41133.513888888891</c:v>
                </c:pt>
                <c:pt idx="11523">
                  <c:v>41133.527777777774</c:v>
                </c:pt>
                <c:pt idx="11524">
                  <c:v>41133.541666666613</c:v>
                </c:pt>
                <c:pt idx="11525">
                  <c:v>41133.555555555562</c:v>
                </c:pt>
                <c:pt idx="11526">
                  <c:v>41133.569444444445</c:v>
                </c:pt>
                <c:pt idx="11527">
                  <c:v>41133.583333333336</c:v>
                </c:pt>
                <c:pt idx="11528">
                  <c:v>41133.597222222204</c:v>
                </c:pt>
                <c:pt idx="11529">
                  <c:v>41133.611111111066</c:v>
                </c:pt>
                <c:pt idx="11530">
                  <c:v>41133.624999999993</c:v>
                </c:pt>
                <c:pt idx="11531">
                  <c:v>41133.638888888891</c:v>
                </c:pt>
                <c:pt idx="11532">
                  <c:v>41133.652777777781</c:v>
                </c:pt>
                <c:pt idx="11533">
                  <c:v>41133.666666666613</c:v>
                </c:pt>
                <c:pt idx="11534">
                  <c:v>41133.680555555562</c:v>
                </c:pt>
                <c:pt idx="11535">
                  <c:v>41133.694444444445</c:v>
                </c:pt>
                <c:pt idx="11536">
                  <c:v>41133.708333333336</c:v>
                </c:pt>
                <c:pt idx="11537">
                  <c:v>41133.722222222204</c:v>
                </c:pt>
                <c:pt idx="11538">
                  <c:v>41133.736111111066</c:v>
                </c:pt>
                <c:pt idx="11539">
                  <c:v>41133.75</c:v>
                </c:pt>
                <c:pt idx="11540">
                  <c:v>41133.763888888876</c:v>
                </c:pt>
                <c:pt idx="11541">
                  <c:v>41133.777777777774</c:v>
                </c:pt>
                <c:pt idx="11542">
                  <c:v>41133.791666666577</c:v>
                </c:pt>
                <c:pt idx="11543">
                  <c:v>41133.805555555562</c:v>
                </c:pt>
                <c:pt idx="11544">
                  <c:v>41133.819444444496</c:v>
                </c:pt>
                <c:pt idx="11545">
                  <c:v>41133.833333333336</c:v>
                </c:pt>
                <c:pt idx="11546">
                  <c:v>41133.847222222219</c:v>
                </c:pt>
                <c:pt idx="11547">
                  <c:v>41133.861111111066</c:v>
                </c:pt>
                <c:pt idx="11548">
                  <c:v>41133.875</c:v>
                </c:pt>
                <c:pt idx="11549">
                  <c:v>41133.888888888956</c:v>
                </c:pt>
                <c:pt idx="11550">
                  <c:v>41133.902777777781</c:v>
                </c:pt>
                <c:pt idx="11551">
                  <c:v>41133.916666666664</c:v>
                </c:pt>
                <c:pt idx="11552">
                  <c:v>41133.930555555562</c:v>
                </c:pt>
                <c:pt idx="11553">
                  <c:v>41133.944444444496</c:v>
                </c:pt>
                <c:pt idx="11554">
                  <c:v>41133.958333333343</c:v>
                </c:pt>
                <c:pt idx="11555">
                  <c:v>41133.972222222219</c:v>
                </c:pt>
                <c:pt idx="11556">
                  <c:v>41133.986111111109</c:v>
                </c:pt>
                <c:pt idx="11557">
                  <c:v>41134</c:v>
                </c:pt>
                <c:pt idx="11558">
                  <c:v>41134.013888888891</c:v>
                </c:pt>
                <c:pt idx="11559">
                  <c:v>41134.027777777774</c:v>
                </c:pt>
                <c:pt idx="11560">
                  <c:v>41134.041666666613</c:v>
                </c:pt>
                <c:pt idx="11561">
                  <c:v>41134.055555555562</c:v>
                </c:pt>
                <c:pt idx="11562">
                  <c:v>41134.069444444445</c:v>
                </c:pt>
                <c:pt idx="11563">
                  <c:v>41134.083333333336</c:v>
                </c:pt>
                <c:pt idx="11564">
                  <c:v>41134.097222222204</c:v>
                </c:pt>
                <c:pt idx="11565">
                  <c:v>41134.111111111066</c:v>
                </c:pt>
                <c:pt idx="11566">
                  <c:v>41134.124999999993</c:v>
                </c:pt>
                <c:pt idx="11567">
                  <c:v>41134.138888888891</c:v>
                </c:pt>
                <c:pt idx="11568">
                  <c:v>41134.152777777781</c:v>
                </c:pt>
                <c:pt idx="11569">
                  <c:v>41134.166666666613</c:v>
                </c:pt>
                <c:pt idx="11570">
                  <c:v>41134.180555555562</c:v>
                </c:pt>
                <c:pt idx="11571">
                  <c:v>41134.194444444445</c:v>
                </c:pt>
                <c:pt idx="11572">
                  <c:v>41134.208333333336</c:v>
                </c:pt>
                <c:pt idx="11573">
                  <c:v>41134.222222222204</c:v>
                </c:pt>
                <c:pt idx="11574">
                  <c:v>41134.236111111066</c:v>
                </c:pt>
                <c:pt idx="11575">
                  <c:v>41134.25</c:v>
                </c:pt>
                <c:pt idx="11576">
                  <c:v>41134.263888888876</c:v>
                </c:pt>
                <c:pt idx="11577">
                  <c:v>41134.277777777774</c:v>
                </c:pt>
                <c:pt idx="11578">
                  <c:v>41134.291666666577</c:v>
                </c:pt>
                <c:pt idx="11579">
                  <c:v>41134.305555555562</c:v>
                </c:pt>
                <c:pt idx="11580">
                  <c:v>41134.319444444496</c:v>
                </c:pt>
                <c:pt idx="11581">
                  <c:v>41134.333333333336</c:v>
                </c:pt>
                <c:pt idx="11582">
                  <c:v>41134.347222222219</c:v>
                </c:pt>
                <c:pt idx="11583">
                  <c:v>41134.361111111066</c:v>
                </c:pt>
                <c:pt idx="11584">
                  <c:v>41134.375</c:v>
                </c:pt>
                <c:pt idx="11585">
                  <c:v>41134.388888888956</c:v>
                </c:pt>
                <c:pt idx="11586">
                  <c:v>41134.402777777781</c:v>
                </c:pt>
                <c:pt idx="11587">
                  <c:v>41134.416666666664</c:v>
                </c:pt>
                <c:pt idx="11588">
                  <c:v>41134.430555555562</c:v>
                </c:pt>
                <c:pt idx="11589">
                  <c:v>41134.444444444496</c:v>
                </c:pt>
                <c:pt idx="11590">
                  <c:v>41134.458333333343</c:v>
                </c:pt>
                <c:pt idx="11591">
                  <c:v>41134.472222222219</c:v>
                </c:pt>
                <c:pt idx="11592">
                  <c:v>41134.486111111109</c:v>
                </c:pt>
                <c:pt idx="11593">
                  <c:v>41134.5</c:v>
                </c:pt>
                <c:pt idx="11594">
                  <c:v>41134.513888888891</c:v>
                </c:pt>
                <c:pt idx="11595">
                  <c:v>41134.527777777774</c:v>
                </c:pt>
                <c:pt idx="11596">
                  <c:v>41134.541666666613</c:v>
                </c:pt>
                <c:pt idx="11597">
                  <c:v>41134.555555555562</c:v>
                </c:pt>
                <c:pt idx="11598">
                  <c:v>41134.569444444445</c:v>
                </c:pt>
                <c:pt idx="11599">
                  <c:v>41134.583333333336</c:v>
                </c:pt>
                <c:pt idx="11600">
                  <c:v>41134.597222222204</c:v>
                </c:pt>
                <c:pt idx="11601">
                  <c:v>41134.611111111066</c:v>
                </c:pt>
                <c:pt idx="11602">
                  <c:v>41134.624999999993</c:v>
                </c:pt>
                <c:pt idx="11603">
                  <c:v>41134.638888888891</c:v>
                </c:pt>
                <c:pt idx="11604">
                  <c:v>41134.652777777781</c:v>
                </c:pt>
                <c:pt idx="11605">
                  <c:v>41134.666666666613</c:v>
                </c:pt>
                <c:pt idx="11606">
                  <c:v>41134.680555555562</c:v>
                </c:pt>
                <c:pt idx="11607">
                  <c:v>41134.694444444445</c:v>
                </c:pt>
                <c:pt idx="11608">
                  <c:v>41134.708333333336</c:v>
                </c:pt>
                <c:pt idx="11609">
                  <c:v>41134.722222222204</c:v>
                </c:pt>
                <c:pt idx="11610">
                  <c:v>41134.736111111066</c:v>
                </c:pt>
                <c:pt idx="11611">
                  <c:v>41134.75</c:v>
                </c:pt>
                <c:pt idx="11612">
                  <c:v>41134.763888888876</c:v>
                </c:pt>
                <c:pt idx="11613">
                  <c:v>41134.777777777774</c:v>
                </c:pt>
                <c:pt idx="11614">
                  <c:v>41134.791666666577</c:v>
                </c:pt>
                <c:pt idx="11615">
                  <c:v>41134.805555555562</c:v>
                </c:pt>
                <c:pt idx="11616">
                  <c:v>41134.819444444496</c:v>
                </c:pt>
                <c:pt idx="11617">
                  <c:v>41134.833333333336</c:v>
                </c:pt>
                <c:pt idx="11618">
                  <c:v>41134.847222222219</c:v>
                </c:pt>
                <c:pt idx="11619">
                  <c:v>41134.861111111066</c:v>
                </c:pt>
                <c:pt idx="11620">
                  <c:v>41134.875</c:v>
                </c:pt>
                <c:pt idx="11621">
                  <c:v>41134.888888888956</c:v>
                </c:pt>
                <c:pt idx="11622">
                  <c:v>41134.902777777781</c:v>
                </c:pt>
                <c:pt idx="11623">
                  <c:v>41134.916666666664</c:v>
                </c:pt>
                <c:pt idx="11624">
                  <c:v>41134.930555555562</c:v>
                </c:pt>
                <c:pt idx="11625">
                  <c:v>41134.944444444496</c:v>
                </c:pt>
                <c:pt idx="11626">
                  <c:v>41134.958333333343</c:v>
                </c:pt>
                <c:pt idx="11627">
                  <c:v>41134.972222222219</c:v>
                </c:pt>
                <c:pt idx="11628">
                  <c:v>41134.986111111109</c:v>
                </c:pt>
                <c:pt idx="11629">
                  <c:v>41135</c:v>
                </c:pt>
                <c:pt idx="11630">
                  <c:v>41135.013888888891</c:v>
                </c:pt>
                <c:pt idx="11631">
                  <c:v>41135.027777777774</c:v>
                </c:pt>
                <c:pt idx="11632">
                  <c:v>41135.041666666613</c:v>
                </c:pt>
                <c:pt idx="11633">
                  <c:v>41135.055555555562</c:v>
                </c:pt>
                <c:pt idx="11634">
                  <c:v>41135.069444444445</c:v>
                </c:pt>
                <c:pt idx="11635">
                  <c:v>41135.083333333336</c:v>
                </c:pt>
                <c:pt idx="11636">
                  <c:v>41135.097222222204</c:v>
                </c:pt>
                <c:pt idx="11637">
                  <c:v>41135.111111111066</c:v>
                </c:pt>
                <c:pt idx="11638">
                  <c:v>41135.124999999993</c:v>
                </c:pt>
                <c:pt idx="11639">
                  <c:v>41135.138888888891</c:v>
                </c:pt>
                <c:pt idx="11640">
                  <c:v>41135.152777777781</c:v>
                </c:pt>
                <c:pt idx="11641">
                  <c:v>41135.166666666613</c:v>
                </c:pt>
                <c:pt idx="11642">
                  <c:v>41135.180555555562</c:v>
                </c:pt>
                <c:pt idx="11643">
                  <c:v>41135.194444444445</c:v>
                </c:pt>
                <c:pt idx="11644">
                  <c:v>41135.208333333336</c:v>
                </c:pt>
                <c:pt idx="11645">
                  <c:v>41135.222222222204</c:v>
                </c:pt>
                <c:pt idx="11646">
                  <c:v>41135.236111111066</c:v>
                </c:pt>
                <c:pt idx="11647">
                  <c:v>41135.25</c:v>
                </c:pt>
                <c:pt idx="11648">
                  <c:v>41135.263888888876</c:v>
                </c:pt>
                <c:pt idx="11649">
                  <c:v>41135.277777777774</c:v>
                </c:pt>
                <c:pt idx="11650">
                  <c:v>41135.291666666577</c:v>
                </c:pt>
                <c:pt idx="11651">
                  <c:v>41135.305555555562</c:v>
                </c:pt>
                <c:pt idx="11652">
                  <c:v>41135.319444444496</c:v>
                </c:pt>
                <c:pt idx="11653">
                  <c:v>41135.333333333336</c:v>
                </c:pt>
                <c:pt idx="11654">
                  <c:v>41135.347222222219</c:v>
                </c:pt>
                <c:pt idx="11655">
                  <c:v>41135.361111111066</c:v>
                </c:pt>
                <c:pt idx="11656">
                  <c:v>41135.375</c:v>
                </c:pt>
                <c:pt idx="11657">
                  <c:v>41135.388888888956</c:v>
                </c:pt>
                <c:pt idx="11658">
                  <c:v>41135.402777777781</c:v>
                </c:pt>
                <c:pt idx="11659">
                  <c:v>41135.416666666664</c:v>
                </c:pt>
                <c:pt idx="11660">
                  <c:v>41135.430555555562</c:v>
                </c:pt>
                <c:pt idx="11661">
                  <c:v>41135.444444444496</c:v>
                </c:pt>
                <c:pt idx="11662">
                  <c:v>41135.458333333343</c:v>
                </c:pt>
                <c:pt idx="11663">
                  <c:v>41135.472222222219</c:v>
                </c:pt>
                <c:pt idx="11664">
                  <c:v>41135.486111111109</c:v>
                </c:pt>
                <c:pt idx="11665">
                  <c:v>41135.5</c:v>
                </c:pt>
                <c:pt idx="11666">
                  <c:v>41135.513888888891</c:v>
                </c:pt>
                <c:pt idx="11667">
                  <c:v>41135.527777777774</c:v>
                </c:pt>
                <c:pt idx="11668">
                  <c:v>41135.541666666613</c:v>
                </c:pt>
                <c:pt idx="11669">
                  <c:v>41135.555555555562</c:v>
                </c:pt>
                <c:pt idx="11670">
                  <c:v>41135.569444444445</c:v>
                </c:pt>
                <c:pt idx="11671">
                  <c:v>41135.583333333336</c:v>
                </c:pt>
                <c:pt idx="11672">
                  <c:v>41135.597222222204</c:v>
                </c:pt>
                <c:pt idx="11673">
                  <c:v>41135.611111111066</c:v>
                </c:pt>
                <c:pt idx="11674">
                  <c:v>41135.624999999993</c:v>
                </c:pt>
                <c:pt idx="11675">
                  <c:v>41135.638888888891</c:v>
                </c:pt>
                <c:pt idx="11676">
                  <c:v>41135.652777777781</c:v>
                </c:pt>
                <c:pt idx="11677">
                  <c:v>41135.666666666613</c:v>
                </c:pt>
                <c:pt idx="11678">
                  <c:v>41135.680555555562</c:v>
                </c:pt>
                <c:pt idx="11679">
                  <c:v>41135.694444444445</c:v>
                </c:pt>
                <c:pt idx="11680">
                  <c:v>41135.708333333336</c:v>
                </c:pt>
                <c:pt idx="11681">
                  <c:v>41135.722222222204</c:v>
                </c:pt>
                <c:pt idx="11682">
                  <c:v>41135.736111111066</c:v>
                </c:pt>
                <c:pt idx="11683">
                  <c:v>41135.75</c:v>
                </c:pt>
                <c:pt idx="11684">
                  <c:v>41135.763888888876</c:v>
                </c:pt>
                <c:pt idx="11685">
                  <c:v>41135.777777777774</c:v>
                </c:pt>
                <c:pt idx="11686">
                  <c:v>41135.791666666577</c:v>
                </c:pt>
                <c:pt idx="11687">
                  <c:v>41135.805555555562</c:v>
                </c:pt>
                <c:pt idx="11688">
                  <c:v>41135.819444444496</c:v>
                </c:pt>
                <c:pt idx="11689">
                  <c:v>41135.833333333336</c:v>
                </c:pt>
                <c:pt idx="11690">
                  <c:v>41135.847222222219</c:v>
                </c:pt>
                <c:pt idx="11691">
                  <c:v>41135.861111111066</c:v>
                </c:pt>
                <c:pt idx="11692">
                  <c:v>41135.875</c:v>
                </c:pt>
                <c:pt idx="11693">
                  <c:v>41135.888888888956</c:v>
                </c:pt>
                <c:pt idx="11694">
                  <c:v>41135.902777777781</c:v>
                </c:pt>
                <c:pt idx="11695">
                  <c:v>41135.916666666664</c:v>
                </c:pt>
                <c:pt idx="11696">
                  <c:v>41135.930555555562</c:v>
                </c:pt>
                <c:pt idx="11697">
                  <c:v>41135.944444444496</c:v>
                </c:pt>
                <c:pt idx="11698">
                  <c:v>41135.958333333343</c:v>
                </c:pt>
                <c:pt idx="11699">
                  <c:v>41135.972222222219</c:v>
                </c:pt>
                <c:pt idx="11700">
                  <c:v>41135.986111111109</c:v>
                </c:pt>
                <c:pt idx="11701">
                  <c:v>41136</c:v>
                </c:pt>
                <c:pt idx="11702">
                  <c:v>41136.013888888891</c:v>
                </c:pt>
                <c:pt idx="11703">
                  <c:v>41136.027777777774</c:v>
                </c:pt>
                <c:pt idx="11704">
                  <c:v>41136.041666666613</c:v>
                </c:pt>
                <c:pt idx="11705">
                  <c:v>41136.055555555562</c:v>
                </c:pt>
                <c:pt idx="11706">
                  <c:v>41136.069444444445</c:v>
                </c:pt>
                <c:pt idx="11707">
                  <c:v>41136.083333333336</c:v>
                </c:pt>
                <c:pt idx="11708">
                  <c:v>41136.097222222204</c:v>
                </c:pt>
                <c:pt idx="11709">
                  <c:v>41136.111111111066</c:v>
                </c:pt>
                <c:pt idx="11710">
                  <c:v>41136.124999999993</c:v>
                </c:pt>
                <c:pt idx="11711">
                  <c:v>41136.138888888891</c:v>
                </c:pt>
                <c:pt idx="11712">
                  <c:v>41136.152777777781</c:v>
                </c:pt>
                <c:pt idx="11713">
                  <c:v>41136.166666666613</c:v>
                </c:pt>
                <c:pt idx="11714">
                  <c:v>41136.180555555562</c:v>
                </c:pt>
                <c:pt idx="11715">
                  <c:v>41136.194444444445</c:v>
                </c:pt>
                <c:pt idx="11716">
                  <c:v>41136.208333333336</c:v>
                </c:pt>
                <c:pt idx="11717">
                  <c:v>41136.222222222204</c:v>
                </c:pt>
                <c:pt idx="11718">
                  <c:v>41136.236111111066</c:v>
                </c:pt>
                <c:pt idx="11719">
                  <c:v>41136.25</c:v>
                </c:pt>
                <c:pt idx="11720">
                  <c:v>41136.263888888876</c:v>
                </c:pt>
                <c:pt idx="11721">
                  <c:v>41136.277777777774</c:v>
                </c:pt>
                <c:pt idx="11722">
                  <c:v>41136.291666666577</c:v>
                </c:pt>
                <c:pt idx="11723">
                  <c:v>41136.305555555562</c:v>
                </c:pt>
                <c:pt idx="11724">
                  <c:v>41136.319444444496</c:v>
                </c:pt>
                <c:pt idx="11725">
                  <c:v>41136.333333333336</c:v>
                </c:pt>
                <c:pt idx="11726">
                  <c:v>41136.347222222219</c:v>
                </c:pt>
                <c:pt idx="11727">
                  <c:v>41136.361111111066</c:v>
                </c:pt>
                <c:pt idx="11728">
                  <c:v>41136.375</c:v>
                </c:pt>
                <c:pt idx="11729">
                  <c:v>41136.388888888956</c:v>
                </c:pt>
                <c:pt idx="11730">
                  <c:v>41136.402777777781</c:v>
                </c:pt>
                <c:pt idx="11731">
                  <c:v>41136.416666666664</c:v>
                </c:pt>
                <c:pt idx="11732">
                  <c:v>41136.430555555562</c:v>
                </c:pt>
                <c:pt idx="11733">
                  <c:v>41136.444444444496</c:v>
                </c:pt>
                <c:pt idx="11734">
                  <c:v>41136.458333333343</c:v>
                </c:pt>
                <c:pt idx="11735">
                  <c:v>41136.472222222219</c:v>
                </c:pt>
                <c:pt idx="11736">
                  <c:v>41136.486111111109</c:v>
                </c:pt>
                <c:pt idx="11737">
                  <c:v>41136.5</c:v>
                </c:pt>
                <c:pt idx="11738">
                  <c:v>41136.513888888891</c:v>
                </c:pt>
                <c:pt idx="11739">
                  <c:v>41136.527777777774</c:v>
                </c:pt>
                <c:pt idx="11740">
                  <c:v>41136.541666666613</c:v>
                </c:pt>
                <c:pt idx="11741">
                  <c:v>41136.555555555562</c:v>
                </c:pt>
                <c:pt idx="11742">
                  <c:v>41136.569444444445</c:v>
                </c:pt>
                <c:pt idx="11743">
                  <c:v>41136.583333333336</c:v>
                </c:pt>
                <c:pt idx="11744">
                  <c:v>41136.597222222204</c:v>
                </c:pt>
                <c:pt idx="11745">
                  <c:v>41136.611111111066</c:v>
                </c:pt>
                <c:pt idx="11746">
                  <c:v>41136.624999999993</c:v>
                </c:pt>
                <c:pt idx="11747">
                  <c:v>41136.638888888891</c:v>
                </c:pt>
                <c:pt idx="11748">
                  <c:v>41136.652777777781</c:v>
                </c:pt>
                <c:pt idx="11749">
                  <c:v>41136.666666666613</c:v>
                </c:pt>
                <c:pt idx="11750">
                  <c:v>41136.680555555562</c:v>
                </c:pt>
                <c:pt idx="11751">
                  <c:v>41136.694444444445</c:v>
                </c:pt>
                <c:pt idx="11752">
                  <c:v>41136.708333333336</c:v>
                </c:pt>
                <c:pt idx="11753">
                  <c:v>41136.722222222204</c:v>
                </c:pt>
                <c:pt idx="11754">
                  <c:v>41136.736111111066</c:v>
                </c:pt>
                <c:pt idx="11755">
                  <c:v>41136.75</c:v>
                </c:pt>
                <c:pt idx="11756">
                  <c:v>41136.763888888876</c:v>
                </c:pt>
                <c:pt idx="11757">
                  <c:v>41136.777777777774</c:v>
                </c:pt>
                <c:pt idx="11758">
                  <c:v>41136.791666666577</c:v>
                </c:pt>
                <c:pt idx="11759">
                  <c:v>41136.805555555562</c:v>
                </c:pt>
                <c:pt idx="11760">
                  <c:v>41136.819444444496</c:v>
                </c:pt>
                <c:pt idx="11761">
                  <c:v>41136.833333333336</c:v>
                </c:pt>
                <c:pt idx="11762">
                  <c:v>41136.847222222219</c:v>
                </c:pt>
                <c:pt idx="11763">
                  <c:v>41136.861111111066</c:v>
                </c:pt>
                <c:pt idx="11764">
                  <c:v>41136.875</c:v>
                </c:pt>
                <c:pt idx="11765">
                  <c:v>41136.888888888956</c:v>
                </c:pt>
                <c:pt idx="11766">
                  <c:v>41136.902777777781</c:v>
                </c:pt>
                <c:pt idx="11767">
                  <c:v>41136.916666666664</c:v>
                </c:pt>
                <c:pt idx="11768">
                  <c:v>41136.930555555562</c:v>
                </c:pt>
                <c:pt idx="11769">
                  <c:v>41136.944444444496</c:v>
                </c:pt>
                <c:pt idx="11770">
                  <c:v>41136.958333333343</c:v>
                </c:pt>
                <c:pt idx="11771">
                  <c:v>41136.972222222219</c:v>
                </c:pt>
                <c:pt idx="11772">
                  <c:v>41136.986111111109</c:v>
                </c:pt>
                <c:pt idx="11773">
                  <c:v>41137</c:v>
                </c:pt>
                <c:pt idx="11774">
                  <c:v>41137.013888888891</c:v>
                </c:pt>
                <c:pt idx="11775">
                  <c:v>41137.027777777774</c:v>
                </c:pt>
                <c:pt idx="11776">
                  <c:v>41137.041666666613</c:v>
                </c:pt>
                <c:pt idx="11777">
                  <c:v>41137.055555555562</c:v>
                </c:pt>
                <c:pt idx="11778">
                  <c:v>41137.069444444445</c:v>
                </c:pt>
                <c:pt idx="11779">
                  <c:v>41137.083333333336</c:v>
                </c:pt>
                <c:pt idx="11780">
                  <c:v>41137.097222222204</c:v>
                </c:pt>
                <c:pt idx="11781">
                  <c:v>41137.111111111066</c:v>
                </c:pt>
                <c:pt idx="11782">
                  <c:v>41137.124999999993</c:v>
                </c:pt>
                <c:pt idx="11783">
                  <c:v>41137.138888888891</c:v>
                </c:pt>
                <c:pt idx="11784">
                  <c:v>41137.152777777781</c:v>
                </c:pt>
                <c:pt idx="11785">
                  <c:v>41137.166666666613</c:v>
                </c:pt>
                <c:pt idx="11786">
                  <c:v>41137.180555555562</c:v>
                </c:pt>
                <c:pt idx="11787">
                  <c:v>41137.194444444445</c:v>
                </c:pt>
                <c:pt idx="11788">
                  <c:v>41137.208333333336</c:v>
                </c:pt>
                <c:pt idx="11789">
                  <c:v>41137.222222222204</c:v>
                </c:pt>
                <c:pt idx="11790">
                  <c:v>41137.236111111066</c:v>
                </c:pt>
                <c:pt idx="11791">
                  <c:v>41137.25</c:v>
                </c:pt>
                <c:pt idx="11792">
                  <c:v>41137.263888888876</c:v>
                </c:pt>
                <c:pt idx="11793">
                  <c:v>41137.277777777774</c:v>
                </c:pt>
                <c:pt idx="11794">
                  <c:v>41137.291666666577</c:v>
                </c:pt>
                <c:pt idx="11795">
                  <c:v>41137.305555555562</c:v>
                </c:pt>
                <c:pt idx="11796">
                  <c:v>41137.319444444496</c:v>
                </c:pt>
                <c:pt idx="11797">
                  <c:v>41137.333333333336</c:v>
                </c:pt>
                <c:pt idx="11798">
                  <c:v>41137.347222222219</c:v>
                </c:pt>
                <c:pt idx="11799">
                  <c:v>41137.361111111066</c:v>
                </c:pt>
                <c:pt idx="11800">
                  <c:v>41137.375</c:v>
                </c:pt>
                <c:pt idx="11801">
                  <c:v>41137.388888888956</c:v>
                </c:pt>
                <c:pt idx="11802">
                  <c:v>41137.402777777781</c:v>
                </c:pt>
                <c:pt idx="11803">
                  <c:v>41137.416666666664</c:v>
                </c:pt>
                <c:pt idx="11804">
                  <c:v>41137.430555555562</c:v>
                </c:pt>
                <c:pt idx="11805">
                  <c:v>41137.444444444496</c:v>
                </c:pt>
                <c:pt idx="11806">
                  <c:v>41137.458333333343</c:v>
                </c:pt>
                <c:pt idx="11807">
                  <c:v>41137.472222222219</c:v>
                </c:pt>
                <c:pt idx="11808">
                  <c:v>41137.486111111109</c:v>
                </c:pt>
                <c:pt idx="11809">
                  <c:v>41137.5</c:v>
                </c:pt>
                <c:pt idx="11810">
                  <c:v>41137.513888888891</c:v>
                </c:pt>
                <c:pt idx="11811">
                  <c:v>41137.527777777774</c:v>
                </c:pt>
                <c:pt idx="11812">
                  <c:v>41137.541666666613</c:v>
                </c:pt>
                <c:pt idx="11813">
                  <c:v>41137.555555555562</c:v>
                </c:pt>
                <c:pt idx="11814">
                  <c:v>41137.569444444445</c:v>
                </c:pt>
                <c:pt idx="11815">
                  <c:v>41137.583333333336</c:v>
                </c:pt>
                <c:pt idx="11816">
                  <c:v>41137.597222222204</c:v>
                </c:pt>
                <c:pt idx="11817">
                  <c:v>41137.611111111066</c:v>
                </c:pt>
                <c:pt idx="11818">
                  <c:v>41137.624999999993</c:v>
                </c:pt>
                <c:pt idx="11819">
                  <c:v>41137.638888888891</c:v>
                </c:pt>
                <c:pt idx="11820">
                  <c:v>41137.652777777781</c:v>
                </c:pt>
                <c:pt idx="11821">
                  <c:v>41137.666666666613</c:v>
                </c:pt>
                <c:pt idx="11822">
                  <c:v>41137.680555555562</c:v>
                </c:pt>
                <c:pt idx="11823">
                  <c:v>41137.694444444445</c:v>
                </c:pt>
                <c:pt idx="11824">
                  <c:v>41137.708333333336</c:v>
                </c:pt>
                <c:pt idx="11825">
                  <c:v>41137.722222222204</c:v>
                </c:pt>
                <c:pt idx="11826">
                  <c:v>41137.736111111066</c:v>
                </c:pt>
                <c:pt idx="11827">
                  <c:v>41137.75</c:v>
                </c:pt>
                <c:pt idx="11828">
                  <c:v>41137.763888888876</c:v>
                </c:pt>
                <c:pt idx="11829">
                  <c:v>41137.777777777774</c:v>
                </c:pt>
                <c:pt idx="11830">
                  <c:v>41137.791666666577</c:v>
                </c:pt>
                <c:pt idx="11831">
                  <c:v>41137.805555555562</c:v>
                </c:pt>
                <c:pt idx="11832">
                  <c:v>41137.819444444496</c:v>
                </c:pt>
                <c:pt idx="11833">
                  <c:v>41137.833333333336</c:v>
                </c:pt>
                <c:pt idx="11834">
                  <c:v>41137.847222222219</c:v>
                </c:pt>
                <c:pt idx="11835">
                  <c:v>41137.861111111066</c:v>
                </c:pt>
                <c:pt idx="11836">
                  <c:v>41137.875</c:v>
                </c:pt>
                <c:pt idx="11837">
                  <c:v>41137.888888888956</c:v>
                </c:pt>
                <c:pt idx="11838">
                  <c:v>41137.902777777781</c:v>
                </c:pt>
                <c:pt idx="11839">
                  <c:v>41137.916666666664</c:v>
                </c:pt>
                <c:pt idx="11840">
                  <c:v>41137.930555555562</c:v>
                </c:pt>
                <c:pt idx="11841">
                  <c:v>41137.944444444496</c:v>
                </c:pt>
                <c:pt idx="11842">
                  <c:v>41137.958333333343</c:v>
                </c:pt>
                <c:pt idx="11843">
                  <c:v>41137.972222222219</c:v>
                </c:pt>
                <c:pt idx="11844">
                  <c:v>41137.986111111109</c:v>
                </c:pt>
                <c:pt idx="11845">
                  <c:v>41138</c:v>
                </c:pt>
                <c:pt idx="11846">
                  <c:v>41138.013888888891</c:v>
                </c:pt>
                <c:pt idx="11847">
                  <c:v>41138.027777777774</c:v>
                </c:pt>
                <c:pt idx="11848">
                  <c:v>41138.041666666613</c:v>
                </c:pt>
                <c:pt idx="11849">
                  <c:v>41138.055555555562</c:v>
                </c:pt>
                <c:pt idx="11850">
                  <c:v>41138.069444444445</c:v>
                </c:pt>
                <c:pt idx="11851">
                  <c:v>41138.083333333336</c:v>
                </c:pt>
                <c:pt idx="11852">
                  <c:v>41138.097222222204</c:v>
                </c:pt>
                <c:pt idx="11853">
                  <c:v>41138.111111111066</c:v>
                </c:pt>
                <c:pt idx="11854">
                  <c:v>41138.124999999993</c:v>
                </c:pt>
                <c:pt idx="11855">
                  <c:v>41138.138888888891</c:v>
                </c:pt>
                <c:pt idx="11856">
                  <c:v>41138.152777777781</c:v>
                </c:pt>
                <c:pt idx="11857">
                  <c:v>41138.166666666613</c:v>
                </c:pt>
                <c:pt idx="11858">
                  <c:v>41138.180555555562</c:v>
                </c:pt>
                <c:pt idx="11859">
                  <c:v>41138.194444444445</c:v>
                </c:pt>
                <c:pt idx="11860">
                  <c:v>41138.208333333336</c:v>
                </c:pt>
                <c:pt idx="11861">
                  <c:v>41138.222222222204</c:v>
                </c:pt>
                <c:pt idx="11862">
                  <c:v>41138.236111111066</c:v>
                </c:pt>
                <c:pt idx="11863">
                  <c:v>41138.25</c:v>
                </c:pt>
                <c:pt idx="11864">
                  <c:v>41138.263888888876</c:v>
                </c:pt>
                <c:pt idx="11865">
                  <c:v>41138.277777777774</c:v>
                </c:pt>
                <c:pt idx="11866">
                  <c:v>41138.291666666577</c:v>
                </c:pt>
                <c:pt idx="11867">
                  <c:v>41138.305555555562</c:v>
                </c:pt>
                <c:pt idx="11868">
                  <c:v>41138.319444444496</c:v>
                </c:pt>
                <c:pt idx="11869">
                  <c:v>41138.333333333336</c:v>
                </c:pt>
                <c:pt idx="11870">
                  <c:v>41138.347222222219</c:v>
                </c:pt>
                <c:pt idx="11871">
                  <c:v>41138.361111111066</c:v>
                </c:pt>
                <c:pt idx="11872">
                  <c:v>41138.375</c:v>
                </c:pt>
                <c:pt idx="11873">
                  <c:v>41138.388888888956</c:v>
                </c:pt>
                <c:pt idx="11874">
                  <c:v>41138.402777777781</c:v>
                </c:pt>
                <c:pt idx="11875">
                  <c:v>41138.416666666664</c:v>
                </c:pt>
                <c:pt idx="11876">
                  <c:v>41138.430555555562</c:v>
                </c:pt>
                <c:pt idx="11877">
                  <c:v>41138.444444444496</c:v>
                </c:pt>
                <c:pt idx="11878">
                  <c:v>41138.458333333343</c:v>
                </c:pt>
                <c:pt idx="11879">
                  <c:v>41138.472222222219</c:v>
                </c:pt>
                <c:pt idx="11880">
                  <c:v>41138.486111111109</c:v>
                </c:pt>
                <c:pt idx="11881">
                  <c:v>41138.5</c:v>
                </c:pt>
                <c:pt idx="11882">
                  <c:v>41138.513888888891</c:v>
                </c:pt>
                <c:pt idx="11883">
                  <c:v>41138.527777777774</c:v>
                </c:pt>
                <c:pt idx="11884">
                  <c:v>41138.541666666613</c:v>
                </c:pt>
                <c:pt idx="11885">
                  <c:v>41138.555555555562</c:v>
                </c:pt>
                <c:pt idx="11886">
                  <c:v>41138.569444444445</c:v>
                </c:pt>
                <c:pt idx="11887">
                  <c:v>41138.583333333336</c:v>
                </c:pt>
                <c:pt idx="11888">
                  <c:v>41138.597222222204</c:v>
                </c:pt>
                <c:pt idx="11889">
                  <c:v>41138.611111111066</c:v>
                </c:pt>
                <c:pt idx="11890">
                  <c:v>41138.624999999993</c:v>
                </c:pt>
                <c:pt idx="11891">
                  <c:v>41138.638888888891</c:v>
                </c:pt>
                <c:pt idx="11892">
                  <c:v>41138.652777777781</c:v>
                </c:pt>
                <c:pt idx="11893">
                  <c:v>41138.666666666613</c:v>
                </c:pt>
                <c:pt idx="11894">
                  <c:v>41138.680555555562</c:v>
                </c:pt>
                <c:pt idx="11895">
                  <c:v>41138.694444444445</c:v>
                </c:pt>
                <c:pt idx="11896">
                  <c:v>41138.708333333336</c:v>
                </c:pt>
                <c:pt idx="11897">
                  <c:v>41138.722222222204</c:v>
                </c:pt>
                <c:pt idx="11898">
                  <c:v>41138.736111111066</c:v>
                </c:pt>
                <c:pt idx="11899">
                  <c:v>41138.75</c:v>
                </c:pt>
                <c:pt idx="11900">
                  <c:v>41138.763888888876</c:v>
                </c:pt>
                <c:pt idx="11901">
                  <c:v>41138.777777777774</c:v>
                </c:pt>
                <c:pt idx="11902">
                  <c:v>41138.791666666577</c:v>
                </c:pt>
                <c:pt idx="11903">
                  <c:v>41138.805555555562</c:v>
                </c:pt>
                <c:pt idx="11904">
                  <c:v>41138.819444444496</c:v>
                </c:pt>
                <c:pt idx="11905">
                  <c:v>41138.833333333336</c:v>
                </c:pt>
                <c:pt idx="11906">
                  <c:v>41138.847222222219</c:v>
                </c:pt>
                <c:pt idx="11907">
                  <c:v>41138.861111111066</c:v>
                </c:pt>
                <c:pt idx="11908">
                  <c:v>41138.875</c:v>
                </c:pt>
                <c:pt idx="11909">
                  <c:v>41138.888888888956</c:v>
                </c:pt>
                <c:pt idx="11910">
                  <c:v>41138.902777777781</c:v>
                </c:pt>
                <c:pt idx="11911">
                  <c:v>41138.916666666664</c:v>
                </c:pt>
                <c:pt idx="11912">
                  <c:v>41138.930555555562</c:v>
                </c:pt>
                <c:pt idx="11913">
                  <c:v>41138.944444444496</c:v>
                </c:pt>
                <c:pt idx="11914">
                  <c:v>41138.958333333343</c:v>
                </c:pt>
                <c:pt idx="11915">
                  <c:v>41138.972222222219</c:v>
                </c:pt>
                <c:pt idx="11916">
                  <c:v>41138.986111111109</c:v>
                </c:pt>
                <c:pt idx="11917">
                  <c:v>41139</c:v>
                </c:pt>
                <c:pt idx="11918">
                  <c:v>41139.013888888891</c:v>
                </c:pt>
                <c:pt idx="11919">
                  <c:v>41139.027777777774</c:v>
                </c:pt>
                <c:pt idx="11920">
                  <c:v>41139.041666666613</c:v>
                </c:pt>
                <c:pt idx="11921">
                  <c:v>41139.055555555562</c:v>
                </c:pt>
                <c:pt idx="11922">
                  <c:v>41139.069444444445</c:v>
                </c:pt>
                <c:pt idx="11923">
                  <c:v>41139.083333333336</c:v>
                </c:pt>
                <c:pt idx="11924">
                  <c:v>41139.097222222204</c:v>
                </c:pt>
                <c:pt idx="11925">
                  <c:v>41139.111111111066</c:v>
                </c:pt>
                <c:pt idx="11926">
                  <c:v>41139.124999999993</c:v>
                </c:pt>
                <c:pt idx="11927">
                  <c:v>41139.138888888891</c:v>
                </c:pt>
                <c:pt idx="11928">
                  <c:v>41139.152777777781</c:v>
                </c:pt>
                <c:pt idx="11929">
                  <c:v>41139.166666666613</c:v>
                </c:pt>
                <c:pt idx="11930">
                  <c:v>41139.180555555562</c:v>
                </c:pt>
                <c:pt idx="11931">
                  <c:v>41139.194444444445</c:v>
                </c:pt>
                <c:pt idx="11932">
                  <c:v>41139.208333333336</c:v>
                </c:pt>
                <c:pt idx="11933">
                  <c:v>41139.222222222204</c:v>
                </c:pt>
                <c:pt idx="11934">
                  <c:v>41139.236111111066</c:v>
                </c:pt>
                <c:pt idx="11935">
                  <c:v>41139.25</c:v>
                </c:pt>
                <c:pt idx="11936">
                  <c:v>41139.263888888876</c:v>
                </c:pt>
                <c:pt idx="11937">
                  <c:v>41139.277777777774</c:v>
                </c:pt>
                <c:pt idx="11938">
                  <c:v>41139.291666666577</c:v>
                </c:pt>
                <c:pt idx="11939">
                  <c:v>41139.305555555562</c:v>
                </c:pt>
                <c:pt idx="11940">
                  <c:v>41139.319444444496</c:v>
                </c:pt>
                <c:pt idx="11941">
                  <c:v>41139.333333333336</c:v>
                </c:pt>
                <c:pt idx="11942">
                  <c:v>41139.347222222219</c:v>
                </c:pt>
                <c:pt idx="11943">
                  <c:v>41139.361111111066</c:v>
                </c:pt>
                <c:pt idx="11944">
                  <c:v>41139.375</c:v>
                </c:pt>
                <c:pt idx="11945">
                  <c:v>41139.388888888956</c:v>
                </c:pt>
                <c:pt idx="11946">
                  <c:v>41139.402777777781</c:v>
                </c:pt>
                <c:pt idx="11947">
                  <c:v>41139.416666666664</c:v>
                </c:pt>
                <c:pt idx="11948">
                  <c:v>41139.430555555562</c:v>
                </c:pt>
                <c:pt idx="11949">
                  <c:v>41139.444444444496</c:v>
                </c:pt>
                <c:pt idx="11950">
                  <c:v>41139.458333333343</c:v>
                </c:pt>
                <c:pt idx="11951">
                  <c:v>41139.472222222219</c:v>
                </c:pt>
                <c:pt idx="11952">
                  <c:v>41139.486111111109</c:v>
                </c:pt>
                <c:pt idx="11953">
                  <c:v>41139.5</c:v>
                </c:pt>
                <c:pt idx="11954">
                  <c:v>41139.513888888891</c:v>
                </c:pt>
                <c:pt idx="11955">
                  <c:v>41139.527777777774</c:v>
                </c:pt>
                <c:pt idx="11956">
                  <c:v>41139.541666666613</c:v>
                </c:pt>
                <c:pt idx="11957">
                  <c:v>41139.555555555562</c:v>
                </c:pt>
                <c:pt idx="11958">
                  <c:v>41139.569444444445</c:v>
                </c:pt>
                <c:pt idx="11959">
                  <c:v>41139.583333333336</c:v>
                </c:pt>
                <c:pt idx="11960">
                  <c:v>41139.597222222204</c:v>
                </c:pt>
                <c:pt idx="11961">
                  <c:v>41139.611111111066</c:v>
                </c:pt>
                <c:pt idx="11962">
                  <c:v>41139.624999999993</c:v>
                </c:pt>
                <c:pt idx="11963">
                  <c:v>41139.638888888891</c:v>
                </c:pt>
                <c:pt idx="11964">
                  <c:v>41139.652777777781</c:v>
                </c:pt>
                <c:pt idx="11965">
                  <c:v>41139.666666666613</c:v>
                </c:pt>
                <c:pt idx="11966">
                  <c:v>41139.680555555562</c:v>
                </c:pt>
                <c:pt idx="11967">
                  <c:v>41139.694444444445</c:v>
                </c:pt>
                <c:pt idx="11968">
                  <c:v>41139.708333333336</c:v>
                </c:pt>
                <c:pt idx="11969">
                  <c:v>41139.722222222204</c:v>
                </c:pt>
                <c:pt idx="11970">
                  <c:v>41139.736111111066</c:v>
                </c:pt>
                <c:pt idx="11971">
                  <c:v>41139.75</c:v>
                </c:pt>
                <c:pt idx="11972">
                  <c:v>41139.763888888876</c:v>
                </c:pt>
                <c:pt idx="11973">
                  <c:v>41139.777777777774</c:v>
                </c:pt>
                <c:pt idx="11974">
                  <c:v>41139.791666666577</c:v>
                </c:pt>
                <c:pt idx="11975">
                  <c:v>41139.805555555562</c:v>
                </c:pt>
                <c:pt idx="11976">
                  <c:v>41139.819444444496</c:v>
                </c:pt>
                <c:pt idx="11977">
                  <c:v>41139.833333333336</c:v>
                </c:pt>
                <c:pt idx="11978">
                  <c:v>41139.847222222219</c:v>
                </c:pt>
                <c:pt idx="11979">
                  <c:v>41139.861111111066</c:v>
                </c:pt>
                <c:pt idx="11980">
                  <c:v>41139.875</c:v>
                </c:pt>
                <c:pt idx="11981">
                  <c:v>41139.888888888956</c:v>
                </c:pt>
                <c:pt idx="11982">
                  <c:v>41139.902777777781</c:v>
                </c:pt>
                <c:pt idx="11983">
                  <c:v>41139.916666666664</c:v>
                </c:pt>
                <c:pt idx="11984">
                  <c:v>41139.930555555562</c:v>
                </c:pt>
                <c:pt idx="11985">
                  <c:v>41139.944444444496</c:v>
                </c:pt>
                <c:pt idx="11986">
                  <c:v>41139.958333333343</c:v>
                </c:pt>
                <c:pt idx="11987">
                  <c:v>41139.972222222219</c:v>
                </c:pt>
                <c:pt idx="11988">
                  <c:v>41139.986111111109</c:v>
                </c:pt>
                <c:pt idx="11989">
                  <c:v>41140</c:v>
                </c:pt>
                <c:pt idx="11990">
                  <c:v>41140.013888888891</c:v>
                </c:pt>
                <c:pt idx="11991">
                  <c:v>41140.027777777774</c:v>
                </c:pt>
                <c:pt idx="11992">
                  <c:v>41140.041666666613</c:v>
                </c:pt>
                <c:pt idx="11993">
                  <c:v>41140.055555555562</c:v>
                </c:pt>
                <c:pt idx="11994">
                  <c:v>41140.069444444445</c:v>
                </c:pt>
                <c:pt idx="11995">
                  <c:v>41140.083333333336</c:v>
                </c:pt>
                <c:pt idx="11996">
                  <c:v>41140.097222222204</c:v>
                </c:pt>
                <c:pt idx="11997">
                  <c:v>41140.111111111066</c:v>
                </c:pt>
                <c:pt idx="11998">
                  <c:v>41140.124999999993</c:v>
                </c:pt>
                <c:pt idx="11999">
                  <c:v>41140.138888888891</c:v>
                </c:pt>
                <c:pt idx="12000">
                  <c:v>41140.152777777781</c:v>
                </c:pt>
                <c:pt idx="12001">
                  <c:v>41140.166666666613</c:v>
                </c:pt>
                <c:pt idx="12002">
                  <c:v>41140.180555555562</c:v>
                </c:pt>
                <c:pt idx="12003">
                  <c:v>41140.194444444445</c:v>
                </c:pt>
                <c:pt idx="12004">
                  <c:v>41140.208333333336</c:v>
                </c:pt>
                <c:pt idx="12005">
                  <c:v>41140.222222222204</c:v>
                </c:pt>
                <c:pt idx="12006">
                  <c:v>41140.236111111066</c:v>
                </c:pt>
                <c:pt idx="12007">
                  <c:v>41140.25</c:v>
                </c:pt>
                <c:pt idx="12008">
                  <c:v>41140.263888888876</c:v>
                </c:pt>
                <c:pt idx="12009">
                  <c:v>41140.277777777774</c:v>
                </c:pt>
                <c:pt idx="12010">
                  <c:v>41140.291666666577</c:v>
                </c:pt>
                <c:pt idx="12011">
                  <c:v>41140.305555555562</c:v>
                </c:pt>
                <c:pt idx="12012">
                  <c:v>41140.319444444496</c:v>
                </c:pt>
                <c:pt idx="12013">
                  <c:v>41140.333333333336</c:v>
                </c:pt>
                <c:pt idx="12014">
                  <c:v>41140.347222222219</c:v>
                </c:pt>
                <c:pt idx="12015">
                  <c:v>41140.361111111066</c:v>
                </c:pt>
                <c:pt idx="12016">
                  <c:v>41140.375</c:v>
                </c:pt>
                <c:pt idx="12017">
                  <c:v>41140.388888888956</c:v>
                </c:pt>
                <c:pt idx="12018">
                  <c:v>41140.402777777781</c:v>
                </c:pt>
                <c:pt idx="12019">
                  <c:v>41140.416666666664</c:v>
                </c:pt>
                <c:pt idx="12020">
                  <c:v>41140.430555555562</c:v>
                </c:pt>
                <c:pt idx="12021">
                  <c:v>41140.444444444496</c:v>
                </c:pt>
                <c:pt idx="12022">
                  <c:v>41140.458333333343</c:v>
                </c:pt>
                <c:pt idx="12023">
                  <c:v>41140.472222222219</c:v>
                </c:pt>
                <c:pt idx="12024">
                  <c:v>41140.486111111109</c:v>
                </c:pt>
                <c:pt idx="12025">
                  <c:v>41140.5</c:v>
                </c:pt>
                <c:pt idx="12026">
                  <c:v>41140.513888888891</c:v>
                </c:pt>
                <c:pt idx="12027">
                  <c:v>41140.527777777774</c:v>
                </c:pt>
                <c:pt idx="12028">
                  <c:v>41140.541666666613</c:v>
                </c:pt>
                <c:pt idx="12029">
                  <c:v>41140.555555555562</c:v>
                </c:pt>
                <c:pt idx="12030">
                  <c:v>41140.569444444445</c:v>
                </c:pt>
                <c:pt idx="12031">
                  <c:v>41140.583333333336</c:v>
                </c:pt>
                <c:pt idx="12032">
                  <c:v>41140.597222222204</c:v>
                </c:pt>
                <c:pt idx="12033">
                  <c:v>41140.611111111066</c:v>
                </c:pt>
                <c:pt idx="12034">
                  <c:v>41140.624999999993</c:v>
                </c:pt>
                <c:pt idx="12035">
                  <c:v>41140.638888888891</c:v>
                </c:pt>
                <c:pt idx="12036">
                  <c:v>41140.652777777781</c:v>
                </c:pt>
                <c:pt idx="12037">
                  <c:v>41140.666666666613</c:v>
                </c:pt>
                <c:pt idx="12038">
                  <c:v>41140.680555555562</c:v>
                </c:pt>
                <c:pt idx="12039">
                  <c:v>41140.694444444445</c:v>
                </c:pt>
                <c:pt idx="12040">
                  <c:v>41140.708333333336</c:v>
                </c:pt>
                <c:pt idx="12041">
                  <c:v>41140.722222222204</c:v>
                </c:pt>
                <c:pt idx="12042">
                  <c:v>41140.736111111066</c:v>
                </c:pt>
                <c:pt idx="12043">
                  <c:v>41140.75</c:v>
                </c:pt>
                <c:pt idx="12044">
                  <c:v>41140.763888888876</c:v>
                </c:pt>
                <c:pt idx="12045">
                  <c:v>41140.777777777774</c:v>
                </c:pt>
                <c:pt idx="12046">
                  <c:v>41140.791666666577</c:v>
                </c:pt>
                <c:pt idx="12047">
                  <c:v>41140.805555555562</c:v>
                </c:pt>
                <c:pt idx="12048">
                  <c:v>41140.819444444496</c:v>
                </c:pt>
                <c:pt idx="12049">
                  <c:v>41140.833333333336</c:v>
                </c:pt>
                <c:pt idx="12050">
                  <c:v>41140.847222222219</c:v>
                </c:pt>
                <c:pt idx="12051">
                  <c:v>41140.861111111066</c:v>
                </c:pt>
                <c:pt idx="12052">
                  <c:v>41140.875</c:v>
                </c:pt>
                <c:pt idx="12053">
                  <c:v>41140.888888888956</c:v>
                </c:pt>
                <c:pt idx="12054">
                  <c:v>41140.902777777781</c:v>
                </c:pt>
                <c:pt idx="12055">
                  <c:v>41140.916666666664</c:v>
                </c:pt>
                <c:pt idx="12056">
                  <c:v>41140.930555555562</c:v>
                </c:pt>
                <c:pt idx="12057">
                  <c:v>41140.944444444496</c:v>
                </c:pt>
                <c:pt idx="12058">
                  <c:v>41140.958333333343</c:v>
                </c:pt>
                <c:pt idx="12059">
                  <c:v>41140.972222222219</c:v>
                </c:pt>
                <c:pt idx="12060">
                  <c:v>41140.986111111109</c:v>
                </c:pt>
                <c:pt idx="12061">
                  <c:v>41141</c:v>
                </c:pt>
                <c:pt idx="12062">
                  <c:v>41141.013888888891</c:v>
                </c:pt>
                <c:pt idx="12063">
                  <c:v>41141.027777777774</c:v>
                </c:pt>
                <c:pt idx="12064">
                  <c:v>41141.041666666613</c:v>
                </c:pt>
                <c:pt idx="12065">
                  <c:v>41141.055555555562</c:v>
                </c:pt>
                <c:pt idx="12066">
                  <c:v>41141.069444444445</c:v>
                </c:pt>
                <c:pt idx="12067">
                  <c:v>41141.083333333336</c:v>
                </c:pt>
                <c:pt idx="12068">
                  <c:v>41141.097222222204</c:v>
                </c:pt>
                <c:pt idx="12069">
                  <c:v>41141.111111111066</c:v>
                </c:pt>
                <c:pt idx="12070">
                  <c:v>41141.124999999993</c:v>
                </c:pt>
                <c:pt idx="12071">
                  <c:v>41141.138888888891</c:v>
                </c:pt>
                <c:pt idx="12072">
                  <c:v>41141.152777777781</c:v>
                </c:pt>
                <c:pt idx="12073">
                  <c:v>41141.166666666613</c:v>
                </c:pt>
                <c:pt idx="12074">
                  <c:v>41141.180555555562</c:v>
                </c:pt>
                <c:pt idx="12075">
                  <c:v>41141.194444444445</c:v>
                </c:pt>
                <c:pt idx="12076">
                  <c:v>41141.208333333336</c:v>
                </c:pt>
                <c:pt idx="12077">
                  <c:v>41141.222222222204</c:v>
                </c:pt>
                <c:pt idx="12078">
                  <c:v>41141.236111111066</c:v>
                </c:pt>
                <c:pt idx="12079">
                  <c:v>41141.25</c:v>
                </c:pt>
                <c:pt idx="12080">
                  <c:v>41141.263888888876</c:v>
                </c:pt>
                <c:pt idx="12081">
                  <c:v>41141.277777777774</c:v>
                </c:pt>
                <c:pt idx="12082">
                  <c:v>41141.291666666577</c:v>
                </c:pt>
                <c:pt idx="12083">
                  <c:v>41141.305555555562</c:v>
                </c:pt>
                <c:pt idx="12084">
                  <c:v>41141.319444444496</c:v>
                </c:pt>
                <c:pt idx="12085">
                  <c:v>41141.333333333336</c:v>
                </c:pt>
                <c:pt idx="12086">
                  <c:v>41141.347222222219</c:v>
                </c:pt>
                <c:pt idx="12087">
                  <c:v>41141.361111111066</c:v>
                </c:pt>
                <c:pt idx="12088">
                  <c:v>41141.375</c:v>
                </c:pt>
                <c:pt idx="12089">
                  <c:v>41141.388888888956</c:v>
                </c:pt>
                <c:pt idx="12090">
                  <c:v>41141.402777777781</c:v>
                </c:pt>
                <c:pt idx="12091">
                  <c:v>41141.416666666664</c:v>
                </c:pt>
                <c:pt idx="12092">
                  <c:v>41141.430555555562</c:v>
                </c:pt>
                <c:pt idx="12093">
                  <c:v>41141.444444444496</c:v>
                </c:pt>
                <c:pt idx="12094">
                  <c:v>41141.458333333343</c:v>
                </c:pt>
                <c:pt idx="12095">
                  <c:v>41141.472222222219</c:v>
                </c:pt>
                <c:pt idx="12096">
                  <c:v>41141.486111111109</c:v>
                </c:pt>
                <c:pt idx="12097">
                  <c:v>41141.5</c:v>
                </c:pt>
                <c:pt idx="12098">
                  <c:v>41141.513888888891</c:v>
                </c:pt>
                <c:pt idx="12099">
                  <c:v>41141.527777777774</c:v>
                </c:pt>
                <c:pt idx="12100">
                  <c:v>41141.541666666613</c:v>
                </c:pt>
                <c:pt idx="12101">
                  <c:v>41141.555555555562</c:v>
                </c:pt>
                <c:pt idx="12102">
                  <c:v>41141.569444444445</c:v>
                </c:pt>
                <c:pt idx="12103">
                  <c:v>41141.583333333336</c:v>
                </c:pt>
                <c:pt idx="12104">
                  <c:v>41141.597222222204</c:v>
                </c:pt>
                <c:pt idx="12105">
                  <c:v>41141.611111111066</c:v>
                </c:pt>
                <c:pt idx="12106">
                  <c:v>41141.624999999993</c:v>
                </c:pt>
                <c:pt idx="12107">
                  <c:v>41141.638888888891</c:v>
                </c:pt>
                <c:pt idx="12108">
                  <c:v>41141.652777777781</c:v>
                </c:pt>
                <c:pt idx="12109">
                  <c:v>41141.666666666613</c:v>
                </c:pt>
                <c:pt idx="12110">
                  <c:v>41141.680555555562</c:v>
                </c:pt>
                <c:pt idx="12111">
                  <c:v>41141.694444444445</c:v>
                </c:pt>
                <c:pt idx="12112">
                  <c:v>41141.708333333336</c:v>
                </c:pt>
                <c:pt idx="12113">
                  <c:v>41141.722222222204</c:v>
                </c:pt>
                <c:pt idx="12114">
                  <c:v>41141.736111111066</c:v>
                </c:pt>
                <c:pt idx="12115">
                  <c:v>41141.75</c:v>
                </c:pt>
                <c:pt idx="12116">
                  <c:v>41141.763888888876</c:v>
                </c:pt>
                <c:pt idx="12117">
                  <c:v>41141.777777777774</c:v>
                </c:pt>
                <c:pt idx="12118">
                  <c:v>41141.791666666577</c:v>
                </c:pt>
                <c:pt idx="12119">
                  <c:v>41141.805555555562</c:v>
                </c:pt>
                <c:pt idx="12120">
                  <c:v>41141.819444444496</c:v>
                </c:pt>
                <c:pt idx="12121">
                  <c:v>41141.833333333336</c:v>
                </c:pt>
                <c:pt idx="12122">
                  <c:v>41141.847222222219</c:v>
                </c:pt>
                <c:pt idx="12123">
                  <c:v>41141.861111111066</c:v>
                </c:pt>
                <c:pt idx="12124">
                  <c:v>41141.875</c:v>
                </c:pt>
                <c:pt idx="12125">
                  <c:v>41141.888888888956</c:v>
                </c:pt>
                <c:pt idx="12126">
                  <c:v>41141.902777777781</c:v>
                </c:pt>
                <c:pt idx="12127">
                  <c:v>41141.916666666664</c:v>
                </c:pt>
                <c:pt idx="12128">
                  <c:v>41141.930555555562</c:v>
                </c:pt>
                <c:pt idx="12129">
                  <c:v>41141.944444444496</c:v>
                </c:pt>
                <c:pt idx="12130">
                  <c:v>41141.958333333343</c:v>
                </c:pt>
                <c:pt idx="12131">
                  <c:v>41141.972222222219</c:v>
                </c:pt>
                <c:pt idx="12132">
                  <c:v>41141.986111111109</c:v>
                </c:pt>
                <c:pt idx="12133">
                  <c:v>41142</c:v>
                </c:pt>
                <c:pt idx="12134">
                  <c:v>41142.013888888891</c:v>
                </c:pt>
                <c:pt idx="12135">
                  <c:v>41142.027777777774</c:v>
                </c:pt>
                <c:pt idx="12136">
                  <c:v>41142.041666666613</c:v>
                </c:pt>
                <c:pt idx="12137">
                  <c:v>41142.055555555562</c:v>
                </c:pt>
                <c:pt idx="12138">
                  <c:v>41142.069444444445</c:v>
                </c:pt>
                <c:pt idx="12139">
                  <c:v>41142.083333333336</c:v>
                </c:pt>
                <c:pt idx="12140">
                  <c:v>41142.097222222204</c:v>
                </c:pt>
                <c:pt idx="12141">
                  <c:v>41142.111111111066</c:v>
                </c:pt>
                <c:pt idx="12142">
                  <c:v>41142.124999999993</c:v>
                </c:pt>
                <c:pt idx="12143">
                  <c:v>41142.138888888891</c:v>
                </c:pt>
                <c:pt idx="12144">
                  <c:v>41142.152777777781</c:v>
                </c:pt>
                <c:pt idx="12145">
                  <c:v>41142.166666666613</c:v>
                </c:pt>
                <c:pt idx="12146">
                  <c:v>41142.180555555562</c:v>
                </c:pt>
                <c:pt idx="12147">
                  <c:v>41142.194444444445</c:v>
                </c:pt>
                <c:pt idx="12148">
                  <c:v>41142.208333333336</c:v>
                </c:pt>
                <c:pt idx="12149">
                  <c:v>41142.222222222204</c:v>
                </c:pt>
                <c:pt idx="12150">
                  <c:v>41142.236111111066</c:v>
                </c:pt>
                <c:pt idx="12151">
                  <c:v>41142.25</c:v>
                </c:pt>
                <c:pt idx="12152">
                  <c:v>41142.263888888876</c:v>
                </c:pt>
                <c:pt idx="12153">
                  <c:v>41142.277777777774</c:v>
                </c:pt>
                <c:pt idx="12154">
                  <c:v>41142.291666666577</c:v>
                </c:pt>
                <c:pt idx="12155">
                  <c:v>41142.305555555562</c:v>
                </c:pt>
                <c:pt idx="12156">
                  <c:v>41142.319444444496</c:v>
                </c:pt>
                <c:pt idx="12157">
                  <c:v>41142.333333333336</c:v>
                </c:pt>
                <c:pt idx="12158">
                  <c:v>41142.347222222219</c:v>
                </c:pt>
                <c:pt idx="12159">
                  <c:v>41142.361111111066</c:v>
                </c:pt>
                <c:pt idx="12160">
                  <c:v>41142.375</c:v>
                </c:pt>
                <c:pt idx="12161">
                  <c:v>41142.388888888956</c:v>
                </c:pt>
                <c:pt idx="12162">
                  <c:v>41142.402777777781</c:v>
                </c:pt>
                <c:pt idx="12163">
                  <c:v>41142.416666666664</c:v>
                </c:pt>
                <c:pt idx="12164">
                  <c:v>41142.430555555562</c:v>
                </c:pt>
                <c:pt idx="12165">
                  <c:v>41142.444444444496</c:v>
                </c:pt>
                <c:pt idx="12166">
                  <c:v>41142.458333333343</c:v>
                </c:pt>
                <c:pt idx="12167">
                  <c:v>41142.472222222219</c:v>
                </c:pt>
                <c:pt idx="12168">
                  <c:v>41142.486111111109</c:v>
                </c:pt>
                <c:pt idx="12169">
                  <c:v>41142.5</c:v>
                </c:pt>
                <c:pt idx="12170">
                  <c:v>41142.513888888891</c:v>
                </c:pt>
                <c:pt idx="12171">
                  <c:v>41142.527777777774</c:v>
                </c:pt>
                <c:pt idx="12172">
                  <c:v>41142.541666666613</c:v>
                </c:pt>
                <c:pt idx="12173">
                  <c:v>41142.555555555562</c:v>
                </c:pt>
                <c:pt idx="12174">
                  <c:v>41142.569444444445</c:v>
                </c:pt>
                <c:pt idx="12175">
                  <c:v>41142.583333333336</c:v>
                </c:pt>
                <c:pt idx="12176">
                  <c:v>41142.597222222204</c:v>
                </c:pt>
                <c:pt idx="12177">
                  <c:v>41142.611111111066</c:v>
                </c:pt>
                <c:pt idx="12178">
                  <c:v>41142.624999999993</c:v>
                </c:pt>
                <c:pt idx="12179">
                  <c:v>41142.638888888891</c:v>
                </c:pt>
                <c:pt idx="12180">
                  <c:v>41142.652777777781</c:v>
                </c:pt>
                <c:pt idx="12181">
                  <c:v>41142.666666666613</c:v>
                </c:pt>
                <c:pt idx="12182">
                  <c:v>41142.680555555562</c:v>
                </c:pt>
                <c:pt idx="12183">
                  <c:v>41142.694444444445</c:v>
                </c:pt>
                <c:pt idx="12184">
                  <c:v>41142.708333333336</c:v>
                </c:pt>
                <c:pt idx="12185">
                  <c:v>41142.722222222204</c:v>
                </c:pt>
                <c:pt idx="12186">
                  <c:v>41142.736111111066</c:v>
                </c:pt>
                <c:pt idx="12187">
                  <c:v>41142.75</c:v>
                </c:pt>
                <c:pt idx="12188">
                  <c:v>41142.763888888876</c:v>
                </c:pt>
                <c:pt idx="12189">
                  <c:v>41142.777777777774</c:v>
                </c:pt>
                <c:pt idx="12190">
                  <c:v>41142.791666666577</c:v>
                </c:pt>
                <c:pt idx="12191">
                  <c:v>41142.805555555562</c:v>
                </c:pt>
                <c:pt idx="12192">
                  <c:v>41142.819444444496</c:v>
                </c:pt>
                <c:pt idx="12193">
                  <c:v>41142.833333333336</c:v>
                </c:pt>
                <c:pt idx="12194">
                  <c:v>41142.847222222219</c:v>
                </c:pt>
                <c:pt idx="12195">
                  <c:v>41142.861111111066</c:v>
                </c:pt>
                <c:pt idx="12196">
                  <c:v>41142.875</c:v>
                </c:pt>
                <c:pt idx="12197">
                  <c:v>41142.888888888956</c:v>
                </c:pt>
                <c:pt idx="12198">
                  <c:v>41142.902777777781</c:v>
                </c:pt>
                <c:pt idx="12199">
                  <c:v>41142.916666666664</c:v>
                </c:pt>
                <c:pt idx="12200">
                  <c:v>41142.930555555562</c:v>
                </c:pt>
                <c:pt idx="12201">
                  <c:v>41142.944444444496</c:v>
                </c:pt>
                <c:pt idx="12202">
                  <c:v>41142.958333333343</c:v>
                </c:pt>
                <c:pt idx="12203">
                  <c:v>41142.972222222219</c:v>
                </c:pt>
                <c:pt idx="12204">
                  <c:v>41142.986111111109</c:v>
                </c:pt>
                <c:pt idx="12205">
                  <c:v>41143</c:v>
                </c:pt>
                <c:pt idx="12206">
                  <c:v>41143.013888888891</c:v>
                </c:pt>
                <c:pt idx="12207">
                  <c:v>41143.027777777774</c:v>
                </c:pt>
                <c:pt idx="12208">
                  <c:v>41143.041666666613</c:v>
                </c:pt>
                <c:pt idx="12209">
                  <c:v>41143.055555555562</c:v>
                </c:pt>
                <c:pt idx="12210">
                  <c:v>41143.069444444445</c:v>
                </c:pt>
                <c:pt idx="12211">
                  <c:v>41143.083333333336</c:v>
                </c:pt>
                <c:pt idx="12212">
                  <c:v>41143.097222222204</c:v>
                </c:pt>
                <c:pt idx="12213">
                  <c:v>41143.111111111066</c:v>
                </c:pt>
                <c:pt idx="12214">
                  <c:v>41143.124999999993</c:v>
                </c:pt>
                <c:pt idx="12215">
                  <c:v>41143.138888888891</c:v>
                </c:pt>
                <c:pt idx="12216">
                  <c:v>41143.152777777781</c:v>
                </c:pt>
                <c:pt idx="12217">
                  <c:v>41143.166666666613</c:v>
                </c:pt>
                <c:pt idx="12218">
                  <c:v>41143.180555555562</c:v>
                </c:pt>
                <c:pt idx="12219">
                  <c:v>41143.194444444445</c:v>
                </c:pt>
                <c:pt idx="12220">
                  <c:v>41143.208333333336</c:v>
                </c:pt>
                <c:pt idx="12221">
                  <c:v>41143.222222222204</c:v>
                </c:pt>
                <c:pt idx="12222">
                  <c:v>41143.236111111066</c:v>
                </c:pt>
                <c:pt idx="12223">
                  <c:v>41143.25</c:v>
                </c:pt>
                <c:pt idx="12224">
                  <c:v>41143.263888888876</c:v>
                </c:pt>
                <c:pt idx="12225">
                  <c:v>41143.277777777774</c:v>
                </c:pt>
                <c:pt idx="12226">
                  <c:v>41143.291666666577</c:v>
                </c:pt>
                <c:pt idx="12227">
                  <c:v>41143.305555555562</c:v>
                </c:pt>
                <c:pt idx="12228">
                  <c:v>41143.319444444496</c:v>
                </c:pt>
                <c:pt idx="12229">
                  <c:v>41143.333333333336</c:v>
                </c:pt>
                <c:pt idx="12230">
                  <c:v>41143.347222222219</c:v>
                </c:pt>
                <c:pt idx="12231">
                  <c:v>41143.361111111066</c:v>
                </c:pt>
                <c:pt idx="12232">
                  <c:v>41143.375</c:v>
                </c:pt>
                <c:pt idx="12233">
                  <c:v>41143.388888888956</c:v>
                </c:pt>
                <c:pt idx="12234">
                  <c:v>41143.402777777781</c:v>
                </c:pt>
                <c:pt idx="12235">
                  <c:v>41143.416666666664</c:v>
                </c:pt>
                <c:pt idx="12236">
                  <c:v>41143.430555555562</c:v>
                </c:pt>
                <c:pt idx="12237">
                  <c:v>41143.444444444496</c:v>
                </c:pt>
                <c:pt idx="12238">
                  <c:v>41143.458333333343</c:v>
                </c:pt>
                <c:pt idx="12239">
                  <c:v>41143.472222222219</c:v>
                </c:pt>
                <c:pt idx="12240">
                  <c:v>41143.486111111109</c:v>
                </c:pt>
                <c:pt idx="12241">
                  <c:v>41143.5</c:v>
                </c:pt>
                <c:pt idx="12242">
                  <c:v>41143.513888888891</c:v>
                </c:pt>
                <c:pt idx="12243">
                  <c:v>41143.527777777774</c:v>
                </c:pt>
                <c:pt idx="12244">
                  <c:v>41143.541666666613</c:v>
                </c:pt>
                <c:pt idx="12245">
                  <c:v>41143.555555555562</c:v>
                </c:pt>
                <c:pt idx="12246">
                  <c:v>41143.569444444445</c:v>
                </c:pt>
                <c:pt idx="12247">
                  <c:v>41143.583333333336</c:v>
                </c:pt>
                <c:pt idx="12248">
                  <c:v>41143.597222222204</c:v>
                </c:pt>
                <c:pt idx="12249">
                  <c:v>41143.611111111066</c:v>
                </c:pt>
                <c:pt idx="12250">
                  <c:v>41143.624999999993</c:v>
                </c:pt>
                <c:pt idx="12251">
                  <c:v>41143.638888888891</c:v>
                </c:pt>
                <c:pt idx="12252">
                  <c:v>41143.652777777781</c:v>
                </c:pt>
                <c:pt idx="12253">
                  <c:v>41143.666666666613</c:v>
                </c:pt>
                <c:pt idx="12254">
                  <c:v>41143.680555555562</c:v>
                </c:pt>
                <c:pt idx="12255">
                  <c:v>41143.694444444445</c:v>
                </c:pt>
                <c:pt idx="12256">
                  <c:v>41143.708333333336</c:v>
                </c:pt>
                <c:pt idx="12257">
                  <c:v>41143.722222222204</c:v>
                </c:pt>
                <c:pt idx="12258">
                  <c:v>41143.736111111066</c:v>
                </c:pt>
                <c:pt idx="12259">
                  <c:v>41143.75</c:v>
                </c:pt>
                <c:pt idx="12260">
                  <c:v>41143.763888888876</c:v>
                </c:pt>
                <c:pt idx="12261">
                  <c:v>41143.777777777774</c:v>
                </c:pt>
                <c:pt idx="12262">
                  <c:v>41143.791666666577</c:v>
                </c:pt>
                <c:pt idx="12263">
                  <c:v>41143.805555555562</c:v>
                </c:pt>
                <c:pt idx="12264">
                  <c:v>41143.819444444496</c:v>
                </c:pt>
                <c:pt idx="12265">
                  <c:v>41143.833333333336</c:v>
                </c:pt>
                <c:pt idx="12266">
                  <c:v>41143.847222222219</c:v>
                </c:pt>
                <c:pt idx="12267">
                  <c:v>41143.861111111066</c:v>
                </c:pt>
                <c:pt idx="12268">
                  <c:v>41143.875</c:v>
                </c:pt>
                <c:pt idx="12269">
                  <c:v>41143.888888888956</c:v>
                </c:pt>
                <c:pt idx="12270">
                  <c:v>41143.902777777781</c:v>
                </c:pt>
                <c:pt idx="12271">
                  <c:v>41143.916666666664</c:v>
                </c:pt>
                <c:pt idx="12272">
                  <c:v>41143.930555555562</c:v>
                </c:pt>
                <c:pt idx="12273">
                  <c:v>41143.944444444496</c:v>
                </c:pt>
                <c:pt idx="12274">
                  <c:v>41143.958333333343</c:v>
                </c:pt>
                <c:pt idx="12275">
                  <c:v>41143.972222222219</c:v>
                </c:pt>
                <c:pt idx="12276">
                  <c:v>41143.986111111109</c:v>
                </c:pt>
                <c:pt idx="12277">
                  <c:v>41144</c:v>
                </c:pt>
                <c:pt idx="12278">
                  <c:v>41144.013888888891</c:v>
                </c:pt>
                <c:pt idx="12279">
                  <c:v>41144.027777777774</c:v>
                </c:pt>
                <c:pt idx="12280">
                  <c:v>41144.041666666613</c:v>
                </c:pt>
                <c:pt idx="12281">
                  <c:v>41144.055555555562</c:v>
                </c:pt>
                <c:pt idx="12282">
                  <c:v>41144.069444444445</c:v>
                </c:pt>
                <c:pt idx="12283">
                  <c:v>41144.083333333336</c:v>
                </c:pt>
                <c:pt idx="12284">
                  <c:v>41144.097222222204</c:v>
                </c:pt>
                <c:pt idx="12285">
                  <c:v>41144.111111111066</c:v>
                </c:pt>
                <c:pt idx="12286">
                  <c:v>41144.124999999993</c:v>
                </c:pt>
                <c:pt idx="12287">
                  <c:v>41144.138888888891</c:v>
                </c:pt>
                <c:pt idx="12288">
                  <c:v>41144.152777777781</c:v>
                </c:pt>
                <c:pt idx="12289">
                  <c:v>41144.166666666613</c:v>
                </c:pt>
                <c:pt idx="12290">
                  <c:v>41144.180555555562</c:v>
                </c:pt>
                <c:pt idx="12291">
                  <c:v>41144.194444444445</c:v>
                </c:pt>
                <c:pt idx="12292">
                  <c:v>41144.208333333336</c:v>
                </c:pt>
                <c:pt idx="12293">
                  <c:v>41144.222222222204</c:v>
                </c:pt>
                <c:pt idx="12294">
                  <c:v>41144.236111111066</c:v>
                </c:pt>
                <c:pt idx="12295">
                  <c:v>41144.25</c:v>
                </c:pt>
                <c:pt idx="12296">
                  <c:v>41144.263888888876</c:v>
                </c:pt>
                <c:pt idx="12297">
                  <c:v>41144.277777777774</c:v>
                </c:pt>
                <c:pt idx="12298">
                  <c:v>41144.291666666577</c:v>
                </c:pt>
                <c:pt idx="12299">
                  <c:v>41144.305555555562</c:v>
                </c:pt>
                <c:pt idx="12300">
                  <c:v>41144.319444444496</c:v>
                </c:pt>
                <c:pt idx="12301">
                  <c:v>41144.333333333336</c:v>
                </c:pt>
                <c:pt idx="12302">
                  <c:v>41144.347222222219</c:v>
                </c:pt>
                <c:pt idx="12303">
                  <c:v>41144.361111111066</c:v>
                </c:pt>
                <c:pt idx="12304">
                  <c:v>41144.375</c:v>
                </c:pt>
                <c:pt idx="12305">
                  <c:v>41144.388888888956</c:v>
                </c:pt>
                <c:pt idx="12306">
                  <c:v>41144.402777777781</c:v>
                </c:pt>
                <c:pt idx="12307">
                  <c:v>41144.416666666664</c:v>
                </c:pt>
                <c:pt idx="12308">
                  <c:v>41144.430555555562</c:v>
                </c:pt>
                <c:pt idx="12309">
                  <c:v>41144.444444444496</c:v>
                </c:pt>
                <c:pt idx="12310">
                  <c:v>41144.458333333343</c:v>
                </c:pt>
                <c:pt idx="12311">
                  <c:v>41144.472222222219</c:v>
                </c:pt>
                <c:pt idx="12312">
                  <c:v>41144.486111111109</c:v>
                </c:pt>
                <c:pt idx="12313">
                  <c:v>41144.5</c:v>
                </c:pt>
                <c:pt idx="12314">
                  <c:v>41144.513888888891</c:v>
                </c:pt>
                <c:pt idx="12315">
                  <c:v>41144.527777777774</c:v>
                </c:pt>
                <c:pt idx="12316">
                  <c:v>41144.541666666613</c:v>
                </c:pt>
                <c:pt idx="12317">
                  <c:v>41144.555555555562</c:v>
                </c:pt>
                <c:pt idx="12318">
                  <c:v>41144.569444444445</c:v>
                </c:pt>
                <c:pt idx="12319">
                  <c:v>41144.583333333336</c:v>
                </c:pt>
                <c:pt idx="12320">
                  <c:v>41144.597222222204</c:v>
                </c:pt>
                <c:pt idx="12321">
                  <c:v>41144.611111111066</c:v>
                </c:pt>
                <c:pt idx="12322">
                  <c:v>41144.624999999993</c:v>
                </c:pt>
                <c:pt idx="12323">
                  <c:v>41144.638888888891</c:v>
                </c:pt>
                <c:pt idx="12324">
                  <c:v>41144.652777777781</c:v>
                </c:pt>
                <c:pt idx="12325">
                  <c:v>41144.666666666613</c:v>
                </c:pt>
                <c:pt idx="12326">
                  <c:v>41144.680555555562</c:v>
                </c:pt>
                <c:pt idx="12327">
                  <c:v>41144.694444444445</c:v>
                </c:pt>
                <c:pt idx="12328">
                  <c:v>41144.708333333336</c:v>
                </c:pt>
                <c:pt idx="12329">
                  <c:v>41144.722222222204</c:v>
                </c:pt>
                <c:pt idx="12330">
                  <c:v>41144.736111111066</c:v>
                </c:pt>
                <c:pt idx="12331">
                  <c:v>41144.75</c:v>
                </c:pt>
                <c:pt idx="12332">
                  <c:v>41144.763888888876</c:v>
                </c:pt>
                <c:pt idx="12333">
                  <c:v>41144.777777777774</c:v>
                </c:pt>
                <c:pt idx="12334">
                  <c:v>41144.791666666577</c:v>
                </c:pt>
                <c:pt idx="12335">
                  <c:v>41144.805555555562</c:v>
                </c:pt>
                <c:pt idx="12336">
                  <c:v>41144.819444444496</c:v>
                </c:pt>
                <c:pt idx="12337">
                  <c:v>41144.833333333336</c:v>
                </c:pt>
                <c:pt idx="12338">
                  <c:v>41144.847222222219</c:v>
                </c:pt>
                <c:pt idx="12339">
                  <c:v>41144.861111111066</c:v>
                </c:pt>
                <c:pt idx="12340">
                  <c:v>41144.875</c:v>
                </c:pt>
                <c:pt idx="12341">
                  <c:v>41144.888888888956</c:v>
                </c:pt>
                <c:pt idx="12342">
                  <c:v>41144.902777777781</c:v>
                </c:pt>
                <c:pt idx="12343">
                  <c:v>41144.916666666664</c:v>
                </c:pt>
                <c:pt idx="12344">
                  <c:v>41144.930555555562</c:v>
                </c:pt>
                <c:pt idx="12345">
                  <c:v>41144.944444444496</c:v>
                </c:pt>
                <c:pt idx="12346">
                  <c:v>41144.958333333343</c:v>
                </c:pt>
                <c:pt idx="12347">
                  <c:v>41144.972222222219</c:v>
                </c:pt>
                <c:pt idx="12348">
                  <c:v>41144.986111111109</c:v>
                </c:pt>
                <c:pt idx="12349">
                  <c:v>41145</c:v>
                </c:pt>
                <c:pt idx="12350">
                  <c:v>41145.013888888891</c:v>
                </c:pt>
                <c:pt idx="12351">
                  <c:v>41145.027777777774</c:v>
                </c:pt>
                <c:pt idx="12352">
                  <c:v>41145.041666666613</c:v>
                </c:pt>
                <c:pt idx="12353">
                  <c:v>41145.055555555562</c:v>
                </c:pt>
                <c:pt idx="12354">
                  <c:v>41145.069444444445</c:v>
                </c:pt>
                <c:pt idx="12355">
                  <c:v>41145.083333333336</c:v>
                </c:pt>
                <c:pt idx="12356">
                  <c:v>41145.097222222204</c:v>
                </c:pt>
                <c:pt idx="12357">
                  <c:v>41145.111111111066</c:v>
                </c:pt>
                <c:pt idx="12358">
                  <c:v>41145.124999999993</c:v>
                </c:pt>
                <c:pt idx="12359">
                  <c:v>41145.138888888891</c:v>
                </c:pt>
                <c:pt idx="12360">
                  <c:v>41145.152777777781</c:v>
                </c:pt>
                <c:pt idx="12361">
                  <c:v>41145.166666666613</c:v>
                </c:pt>
                <c:pt idx="12362">
                  <c:v>41145.180555555562</c:v>
                </c:pt>
                <c:pt idx="12363">
                  <c:v>41145.194444444445</c:v>
                </c:pt>
                <c:pt idx="12364">
                  <c:v>41145.208333333336</c:v>
                </c:pt>
                <c:pt idx="12365">
                  <c:v>41145.222222222204</c:v>
                </c:pt>
                <c:pt idx="12366">
                  <c:v>41145.236111111066</c:v>
                </c:pt>
                <c:pt idx="12367">
                  <c:v>41145.25</c:v>
                </c:pt>
                <c:pt idx="12368">
                  <c:v>41145.263888888876</c:v>
                </c:pt>
                <c:pt idx="12369">
                  <c:v>41145.277777777774</c:v>
                </c:pt>
                <c:pt idx="12370">
                  <c:v>41145.291666666577</c:v>
                </c:pt>
                <c:pt idx="12371">
                  <c:v>41145.305555555562</c:v>
                </c:pt>
                <c:pt idx="12372">
                  <c:v>41145.319444444496</c:v>
                </c:pt>
                <c:pt idx="12373">
                  <c:v>41145.333333333336</c:v>
                </c:pt>
                <c:pt idx="12374">
                  <c:v>41145.347222222219</c:v>
                </c:pt>
                <c:pt idx="12375">
                  <c:v>41145.361111111066</c:v>
                </c:pt>
                <c:pt idx="12376">
                  <c:v>41145.375</c:v>
                </c:pt>
                <c:pt idx="12377">
                  <c:v>41145.388888888956</c:v>
                </c:pt>
                <c:pt idx="12378">
                  <c:v>41145.402777777781</c:v>
                </c:pt>
                <c:pt idx="12379">
                  <c:v>41145.416666666664</c:v>
                </c:pt>
                <c:pt idx="12380">
                  <c:v>41145.430555555562</c:v>
                </c:pt>
                <c:pt idx="12381">
                  <c:v>41145.444444444496</c:v>
                </c:pt>
                <c:pt idx="12382">
                  <c:v>41145.458333333343</c:v>
                </c:pt>
                <c:pt idx="12383">
                  <c:v>41145.472222222219</c:v>
                </c:pt>
                <c:pt idx="12384">
                  <c:v>41145.486111111109</c:v>
                </c:pt>
                <c:pt idx="12385">
                  <c:v>41145.5</c:v>
                </c:pt>
                <c:pt idx="12386">
                  <c:v>41145.513888888891</c:v>
                </c:pt>
                <c:pt idx="12387">
                  <c:v>41145.527777777774</c:v>
                </c:pt>
                <c:pt idx="12388">
                  <c:v>41145.541666666613</c:v>
                </c:pt>
                <c:pt idx="12389">
                  <c:v>41145.555555555562</c:v>
                </c:pt>
                <c:pt idx="12390">
                  <c:v>41145.569444444445</c:v>
                </c:pt>
                <c:pt idx="12391">
                  <c:v>41145.583333333336</c:v>
                </c:pt>
                <c:pt idx="12392">
                  <c:v>41145.597222222204</c:v>
                </c:pt>
                <c:pt idx="12393">
                  <c:v>41145.611111111066</c:v>
                </c:pt>
                <c:pt idx="12394">
                  <c:v>41145.624999999993</c:v>
                </c:pt>
                <c:pt idx="12395">
                  <c:v>41145.638888888891</c:v>
                </c:pt>
                <c:pt idx="12396">
                  <c:v>41145.652777777781</c:v>
                </c:pt>
                <c:pt idx="12397">
                  <c:v>41145.666666666613</c:v>
                </c:pt>
                <c:pt idx="12398">
                  <c:v>41145.680555555562</c:v>
                </c:pt>
                <c:pt idx="12399">
                  <c:v>41145.694444444445</c:v>
                </c:pt>
                <c:pt idx="12400">
                  <c:v>41145.708333333336</c:v>
                </c:pt>
                <c:pt idx="12401">
                  <c:v>41145.722222222204</c:v>
                </c:pt>
                <c:pt idx="12402">
                  <c:v>41145.736111111066</c:v>
                </c:pt>
                <c:pt idx="12403">
                  <c:v>41145.75</c:v>
                </c:pt>
                <c:pt idx="12404">
                  <c:v>41145.763888888876</c:v>
                </c:pt>
                <c:pt idx="12405">
                  <c:v>41145.777777777774</c:v>
                </c:pt>
                <c:pt idx="12406">
                  <c:v>41145.791666666577</c:v>
                </c:pt>
                <c:pt idx="12407">
                  <c:v>41145.805555555562</c:v>
                </c:pt>
                <c:pt idx="12408">
                  <c:v>41145.819444444496</c:v>
                </c:pt>
                <c:pt idx="12409">
                  <c:v>41145.833333333336</c:v>
                </c:pt>
                <c:pt idx="12410">
                  <c:v>41145.847222222219</c:v>
                </c:pt>
                <c:pt idx="12411">
                  <c:v>41145.861111111066</c:v>
                </c:pt>
                <c:pt idx="12412">
                  <c:v>41145.875</c:v>
                </c:pt>
                <c:pt idx="12413">
                  <c:v>41145.888888888956</c:v>
                </c:pt>
                <c:pt idx="12414">
                  <c:v>41145.902777777781</c:v>
                </c:pt>
                <c:pt idx="12415">
                  <c:v>41145.916666666664</c:v>
                </c:pt>
                <c:pt idx="12416">
                  <c:v>41145.930555555562</c:v>
                </c:pt>
                <c:pt idx="12417">
                  <c:v>41145.944444444496</c:v>
                </c:pt>
                <c:pt idx="12418">
                  <c:v>41145.958333333343</c:v>
                </c:pt>
                <c:pt idx="12419">
                  <c:v>41145.972222222219</c:v>
                </c:pt>
                <c:pt idx="12420">
                  <c:v>41145.986111111109</c:v>
                </c:pt>
                <c:pt idx="12421">
                  <c:v>41146</c:v>
                </c:pt>
                <c:pt idx="12422">
                  <c:v>41146.013888888891</c:v>
                </c:pt>
                <c:pt idx="12423">
                  <c:v>41146.027777777774</c:v>
                </c:pt>
                <c:pt idx="12424">
                  <c:v>41146.041666666613</c:v>
                </c:pt>
                <c:pt idx="12425">
                  <c:v>41146.055555555562</c:v>
                </c:pt>
                <c:pt idx="12426">
                  <c:v>41146.069444444445</c:v>
                </c:pt>
                <c:pt idx="12427">
                  <c:v>41146.083333333336</c:v>
                </c:pt>
                <c:pt idx="12428">
                  <c:v>41146.097222222204</c:v>
                </c:pt>
                <c:pt idx="12429">
                  <c:v>41146.111111111066</c:v>
                </c:pt>
                <c:pt idx="12430">
                  <c:v>41146.124999999993</c:v>
                </c:pt>
                <c:pt idx="12431">
                  <c:v>41146.138888888891</c:v>
                </c:pt>
                <c:pt idx="12432">
                  <c:v>41146.152777777781</c:v>
                </c:pt>
                <c:pt idx="12433">
                  <c:v>41146.166666666613</c:v>
                </c:pt>
                <c:pt idx="12434">
                  <c:v>41146.180555555562</c:v>
                </c:pt>
                <c:pt idx="12435">
                  <c:v>41146.194444444445</c:v>
                </c:pt>
                <c:pt idx="12436">
                  <c:v>41146.208333333336</c:v>
                </c:pt>
                <c:pt idx="12437">
                  <c:v>41146.222222222204</c:v>
                </c:pt>
                <c:pt idx="12438">
                  <c:v>41146.236111111066</c:v>
                </c:pt>
                <c:pt idx="12439">
                  <c:v>41146.25</c:v>
                </c:pt>
                <c:pt idx="12440">
                  <c:v>41146.263888888876</c:v>
                </c:pt>
                <c:pt idx="12441">
                  <c:v>41146.277777777774</c:v>
                </c:pt>
                <c:pt idx="12442">
                  <c:v>41146.291666666577</c:v>
                </c:pt>
                <c:pt idx="12443">
                  <c:v>41146.305555555562</c:v>
                </c:pt>
                <c:pt idx="12444">
                  <c:v>41146.319444444496</c:v>
                </c:pt>
                <c:pt idx="12445">
                  <c:v>41146.333333333336</c:v>
                </c:pt>
                <c:pt idx="12446">
                  <c:v>41146.347222222219</c:v>
                </c:pt>
                <c:pt idx="12447">
                  <c:v>41146.361111111066</c:v>
                </c:pt>
                <c:pt idx="12448">
                  <c:v>41146.375</c:v>
                </c:pt>
                <c:pt idx="12449">
                  <c:v>41146.388888888956</c:v>
                </c:pt>
                <c:pt idx="12450">
                  <c:v>41146.402777777781</c:v>
                </c:pt>
                <c:pt idx="12451">
                  <c:v>41146.416666666664</c:v>
                </c:pt>
                <c:pt idx="12452">
                  <c:v>41146.430555555562</c:v>
                </c:pt>
                <c:pt idx="12453">
                  <c:v>41146.444444444496</c:v>
                </c:pt>
                <c:pt idx="12454">
                  <c:v>41146.458333333343</c:v>
                </c:pt>
                <c:pt idx="12455">
                  <c:v>41146.472222222219</c:v>
                </c:pt>
                <c:pt idx="12456">
                  <c:v>41146.486111111109</c:v>
                </c:pt>
                <c:pt idx="12457">
                  <c:v>41146.5</c:v>
                </c:pt>
                <c:pt idx="12458">
                  <c:v>41146.513888888891</c:v>
                </c:pt>
                <c:pt idx="12459">
                  <c:v>41146.527777777774</c:v>
                </c:pt>
                <c:pt idx="12460">
                  <c:v>41146.541666666613</c:v>
                </c:pt>
                <c:pt idx="12461">
                  <c:v>41146.555555555562</c:v>
                </c:pt>
                <c:pt idx="12462">
                  <c:v>41146.569444444445</c:v>
                </c:pt>
                <c:pt idx="12463">
                  <c:v>41146.583333333336</c:v>
                </c:pt>
                <c:pt idx="12464">
                  <c:v>41146.597222222204</c:v>
                </c:pt>
                <c:pt idx="12465">
                  <c:v>41146.611111111066</c:v>
                </c:pt>
                <c:pt idx="12466">
                  <c:v>41146.624999999993</c:v>
                </c:pt>
                <c:pt idx="12467">
                  <c:v>41146.638888888891</c:v>
                </c:pt>
                <c:pt idx="12468">
                  <c:v>41146.652777777781</c:v>
                </c:pt>
                <c:pt idx="12469">
                  <c:v>41146.666666666613</c:v>
                </c:pt>
                <c:pt idx="12470">
                  <c:v>41146.680555555562</c:v>
                </c:pt>
                <c:pt idx="12471">
                  <c:v>41146.694444444445</c:v>
                </c:pt>
                <c:pt idx="12472">
                  <c:v>41146.708333333336</c:v>
                </c:pt>
                <c:pt idx="12473">
                  <c:v>41146.722222222204</c:v>
                </c:pt>
                <c:pt idx="12474">
                  <c:v>41146.736111111066</c:v>
                </c:pt>
                <c:pt idx="12475">
                  <c:v>41146.75</c:v>
                </c:pt>
                <c:pt idx="12476">
                  <c:v>41146.763888888876</c:v>
                </c:pt>
                <c:pt idx="12477">
                  <c:v>41146.777777777774</c:v>
                </c:pt>
                <c:pt idx="12478">
                  <c:v>41146.791666666577</c:v>
                </c:pt>
                <c:pt idx="12479">
                  <c:v>41146.805555555562</c:v>
                </c:pt>
                <c:pt idx="12480">
                  <c:v>41146.819444444496</c:v>
                </c:pt>
                <c:pt idx="12481">
                  <c:v>41146.833333333336</c:v>
                </c:pt>
                <c:pt idx="12482">
                  <c:v>41146.847222222219</c:v>
                </c:pt>
                <c:pt idx="12483">
                  <c:v>41146.861111111066</c:v>
                </c:pt>
                <c:pt idx="12484">
                  <c:v>41146.875</c:v>
                </c:pt>
                <c:pt idx="12485">
                  <c:v>41146.888888888956</c:v>
                </c:pt>
                <c:pt idx="12486">
                  <c:v>41146.902777777781</c:v>
                </c:pt>
                <c:pt idx="12487">
                  <c:v>41146.916666666664</c:v>
                </c:pt>
                <c:pt idx="12488">
                  <c:v>41146.930555555562</c:v>
                </c:pt>
                <c:pt idx="12489">
                  <c:v>41146.944444444496</c:v>
                </c:pt>
                <c:pt idx="12490">
                  <c:v>41146.958333333343</c:v>
                </c:pt>
                <c:pt idx="12491">
                  <c:v>41146.972222222219</c:v>
                </c:pt>
                <c:pt idx="12492">
                  <c:v>41146.986111111109</c:v>
                </c:pt>
                <c:pt idx="12493">
                  <c:v>41147</c:v>
                </c:pt>
                <c:pt idx="12494">
                  <c:v>41147.013888888891</c:v>
                </c:pt>
                <c:pt idx="12495">
                  <c:v>41147.027777777774</c:v>
                </c:pt>
                <c:pt idx="12496">
                  <c:v>41147.041666666613</c:v>
                </c:pt>
                <c:pt idx="12497">
                  <c:v>41147.055555555562</c:v>
                </c:pt>
                <c:pt idx="12498">
                  <c:v>41147.069444444445</c:v>
                </c:pt>
                <c:pt idx="12499">
                  <c:v>41147.083333333336</c:v>
                </c:pt>
                <c:pt idx="12500">
                  <c:v>41147.097222222204</c:v>
                </c:pt>
                <c:pt idx="12501">
                  <c:v>41147.111111111066</c:v>
                </c:pt>
                <c:pt idx="12502">
                  <c:v>41147.124999999993</c:v>
                </c:pt>
                <c:pt idx="12503">
                  <c:v>41147.138888888891</c:v>
                </c:pt>
                <c:pt idx="12504">
                  <c:v>41147.152777777781</c:v>
                </c:pt>
                <c:pt idx="12505">
                  <c:v>41147.166666666613</c:v>
                </c:pt>
                <c:pt idx="12506">
                  <c:v>41147.180555555562</c:v>
                </c:pt>
                <c:pt idx="12507">
                  <c:v>41147.194444444445</c:v>
                </c:pt>
                <c:pt idx="12508">
                  <c:v>41147.208333333336</c:v>
                </c:pt>
                <c:pt idx="12509">
                  <c:v>41147.222222222204</c:v>
                </c:pt>
                <c:pt idx="12510">
                  <c:v>41147.236111111066</c:v>
                </c:pt>
                <c:pt idx="12511">
                  <c:v>41147.25</c:v>
                </c:pt>
                <c:pt idx="12512">
                  <c:v>41147.263888888876</c:v>
                </c:pt>
                <c:pt idx="12513">
                  <c:v>41147.277777777774</c:v>
                </c:pt>
                <c:pt idx="12514">
                  <c:v>41147.291666666577</c:v>
                </c:pt>
                <c:pt idx="12515">
                  <c:v>41147.305555555562</c:v>
                </c:pt>
                <c:pt idx="12516">
                  <c:v>41147.319444444496</c:v>
                </c:pt>
                <c:pt idx="12517">
                  <c:v>41147.333333333336</c:v>
                </c:pt>
                <c:pt idx="12518">
                  <c:v>41147.347222222219</c:v>
                </c:pt>
                <c:pt idx="12519">
                  <c:v>41147.361111111066</c:v>
                </c:pt>
                <c:pt idx="12520">
                  <c:v>41147.375</c:v>
                </c:pt>
                <c:pt idx="12521">
                  <c:v>41147.388888888956</c:v>
                </c:pt>
                <c:pt idx="12522">
                  <c:v>41147.402777777781</c:v>
                </c:pt>
                <c:pt idx="12523">
                  <c:v>41147.416666666664</c:v>
                </c:pt>
                <c:pt idx="12524">
                  <c:v>41147.430555555562</c:v>
                </c:pt>
                <c:pt idx="12525">
                  <c:v>41147.444444444496</c:v>
                </c:pt>
                <c:pt idx="12526">
                  <c:v>41147.458333333343</c:v>
                </c:pt>
                <c:pt idx="12527">
                  <c:v>41147.472222222219</c:v>
                </c:pt>
                <c:pt idx="12528">
                  <c:v>41147.486111111109</c:v>
                </c:pt>
                <c:pt idx="12529">
                  <c:v>41147.5</c:v>
                </c:pt>
                <c:pt idx="12530">
                  <c:v>41147.513888888891</c:v>
                </c:pt>
                <c:pt idx="12531">
                  <c:v>41147.527777777774</c:v>
                </c:pt>
                <c:pt idx="12532">
                  <c:v>41147.541666666613</c:v>
                </c:pt>
                <c:pt idx="12533">
                  <c:v>41147.555555555562</c:v>
                </c:pt>
                <c:pt idx="12534">
                  <c:v>41147.569444444445</c:v>
                </c:pt>
                <c:pt idx="12535">
                  <c:v>41147.583333333336</c:v>
                </c:pt>
                <c:pt idx="12536">
                  <c:v>41147.597222222204</c:v>
                </c:pt>
                <c:pt idx="12537">
                  <c:v>41147.611111111066</c:v>
                </c:pt>
                <c:pt idx="12538">
                  <c:v>41147.624999999993</c:v>
                </c:pt>
                <c:pt idx="12539">
                  <c:v>41147.638888888891</c:v>
                </c:pt>
                <c:pt idx="12540">
                  <c:v>41147.652777777781</c:v>
                </c:pt>
                <c:pt idx="12541">
                  <c:v>41147.666666666613</c:v>
                </c:pt>
                <c:pt idx="12542">
                  <c:v>41147.680555555562</c:v>
                </c:pt>
                <c:pt idx="12543">
                  <c:v>41147.694444444445</c:v>
                </c:pt>
                <c:pt idx="12544">
                  <c:v>41147.708333333336</c:v>
                </c:pt>
                <c:pt idx="12545">
                  <c:v>41147.722222222204</c:v>
                </c:pt>
                <c:pt idx="12546">
                  <c:v>41147.736111111066</c:v>
                </c:pt>
                <c:pt idx="12547">
                  <c:v>41147.75</c:v>
                </c:pt>
                <c:pt idx="12548">
                  <c:v>41147.763888888876</c:v>
                </c:pt>
                <c:pt idx="12549">
                  <c:v>41147.777777777774</c:v>
                </c:pt>
                <c:pt idx="12550">
                  <c:v>41147.791666666577</c:v>
                </c:pt>
                <c:pt idx="12551">
                  <c:v>41147.805555555562</c:v>
                </c:pt>
                <c:pt idx="12552">
                  <c:v>41147.819444444496</c:v>
                </c:pt>
                <c:pt idx="12553">
                  <c:v>41147.833333333336</c:v>
                </c:pt>
                <c:pt idx="12554">
                  <c:v>41147.847222222219</c:v>
                </c:pt>
                <c:pt idx="12555">
                  <c:v>41147.861111111066</c:v>
                </c:pt>
                <c:pt idx="12556">
                  <c:v>41147.875</c:v>
                </c:pt>
                <c:pt idx="12557">
                  <c:v>41147.888888888956</c:v>
                </c:pt>
                <c:pt idx="12558">
                  <c:v>41147.902777777781</c:v>
                </c:pt>
                <c:pt idx="12559">
                  <c:v>41147.916666666664</c:v>
                </c:pt>
                <c:pt idx="12560">
                  <c:v>41147.930555555562</c:v>
                </c:pt>
                <c:pt idx="12561">
                  <c:v>41147.944444444496</c:v>
                </c:pt>
                <c:pt idx="12562">
                  <c:v>41147.958333333343</c:v>
                </c:pt>
                <c:pt idx="12563">
                  <c:v>41147.972222222219</c:v>
                </c:pt>
                <c:pt idx="12564">
                  <c:v>41147.986111111109</c:v>
                </c:pt>
                <c:pt idx="12565">
                  <c:v>41148</c:v>
                </c:pt>
                <c:pt idx="12566">
                  <c:v>41148.013888888891</c:v>
                </c:pt>
                <c:pt idx="12567">
                  <c:v>41148.027777777774</c:v>
                </c:pt>
                <c:pt idx="12568">
                  <c:v>41148.041666666613</c:v>
                </c:pt>
                <c:pt idx="12569">
                  <c:v>41148.055555555562</c:v>
                </c:pt>
                <c:pt idx="12570">
                  <c:v>41148.069444444445</c:v>
                </c:pt>
                <c:pt idx="12571">
                  <c:v>41148.083333333336</c:v>
                </c:pt>
                <c:pt idx="12572">
                  <c:v>41148.097222222204</c:v>
                </c:pt>
                <c:pt idx="12573">
                  <c:v>41148.111111111066</c:v>
                </c:pt>
                <c:pt idx="12574">
                  <c:v>41148.124999999993</c:v>
                </c:pt>
                <c:pt idx="12575">
                  <c:v>41148.138888888891</c:v>
                </c:pt>
                <c:pt idx="12576">
                  <c:v>41148.152777777781</c:v>
                </c:pt>
                <c:pt idx="12577">
                  <c:v>41148.166666666613</c:v>
                </c:pt>
                <c:pt idx="12578">
                  <c:v>41148.180555555562</c:v>
                </c:pt>
                <c:pt idx="12579">
                  <c:v>41148.194444444445</c:v>
                </c:pt>
                <c:pt idx="12580">
                  <c:v>41148.208333333336</c:v>
                </c:pt>
                <c:pt idx="12581">
                  <c:v>41148.222222222204</c:v>
                </c:pt>
                <c:pt idx="12582">
                  <c:v>41148.236111111066</c:v>
                </c:pt>
                <c:pt idx="12583">
                  <c:v>41148.25</c:v>
                </c:pt>
                <c:pt idx="12584">
                  <c:v>41148.263888888876</c:v>
                </c:pt>
                <c:pt idx="12585">
                  <c:v>41148.277777777774</c:v>
                </c:pt>
                <c:pt idx="12586">
                  <c:v>41148.291666666577</c:v>
                </c:pt>
                <c:pt idx="12587">
                  <c:v>41148.305555555562</c:v>
                </c:pt>
                <c:pt idx="12588">
                  <c:v>41148.319444444496</c:v>
                </c:pt>
                <c:pt idx="12589">
                  <c:v>41148.333333333336</c:v>
                </c:pt>
                <c:pt idx="12590">
                  <c:v>41148.347222222219</c:v>
                </c:pt>
                <c:pt idx="12591">
                  <c:v>41148.361111111066</c:v>
                </c:pt>
                <c:pt idx="12592">
                  <c:v>41148.375</c:v>
                </c:pt>
                <c:pt idx="12593">
                  <c:v>41148.388888888956</c:v>
                </c:pt>
                <c:pt idx="12594">
                  <c:v>41148.402777777781</c:v>
                </c:pt>
                <c:pt idx="12595">
                  <c:v>41148.416666666664</c:v>
                </c:pt>
                <c:pt idx="12596">
                  <c:v>41148.430555555562</c:v>
                </c:pt>
                <c:pt idx="12597">
                  <c:v>41148.444444444496</c:v>
                </c:pt>
                <c:pt idx="12598">
                  <c:v>41148.458333333343</c:v>
                </c:pt>
                <c:pt idx="12599">
                  <c:v>41148.472222222219</c:v>
                </c:pt>
                <c:pt idx="12600">
                  <c:v>41148.486111111109</c:v>
                </c:pt>
                <c:pt idx="12601">
                  <c:v>41148.5</c:v>
                </c:pt>
                <c:pt idx="12602">
                  <c:v>41148.513888888891</c:v>
                </c:pt>
                <c:pt idx="12603">
                  <c:v>41148.527777777774</c:v>
                </c:pt>
                <c:pt idx="12604">
                  <c:v>41148.541666666613</c:v>
                </c:pt>
                <c:pt idx="12605">
                  <c:v>41148.555555555562</c:v>
                </c:pt>
                <c:pt idx="12606">
                  <c:v>41148.569444444445</c:v>
                </c:pt>
                <c:pt idx="12607">
                  <c:v>41148.583333333336</c:v>
                </c:pt>
                <c:pt idx="12608">
                  <c:v>41148.597222222204</c:v>
                </c:pt>
                <c:pt idx="12609">
                  <c:v>41148.611111111066</c:v>
                </c:pt>
                <c:pt idx="12610">
                  <c:v>41148.624999999993</c:v>
                </c:pt>
                <c:pt idx="12611">
                  <c:v>41148.638888888891</c:v>
                </c:pt>
                <c:pt idx="12612">
                  <c:v>41148.652777777781</c:v>
                </c:pt>
                <c:pt idx="12613">
                  <c:v>41148.666666666613</c:v>
                </c:pt>
                <c:pt idx="12614">
                  <c:v>41148.680555555562</c:v>
                </c:pt>
                <c:pt idx="12615">
                  <c:v>41148.694444444445</c:v>
                </c:pt>
                <c:pt idx="12616">
                  <c:v>41148.708333333336</c:v>
                </c:pt>
                <c:pt idx="12617">
                  <c:v>41148.722222222204</c:v>
                </c:pt>
                <c:pt idx="12618">
                  <c:v>41148.736111111066</c:v>
                </c:pt>
                <c:pt idx="12619">
                  <c:v>41148.75</c:v>
                </c:pt>
                <c:pt idx="12620">
                  <c:v>41148.763888888876</c:v>
                </c:pt>
                <c:pt idx="12621">
                  <c:v>41148.777777777774</c:v>
                </c:pt>
                <c:pt idx="12622">
                  <c:v>41148.791666666577</c:v>
                </c:pt>
                <c:pt idx="12623">
                  <c:v>41148.805555555562</c:v>
                </c:pt>
                <c:pt idx="12624">
                  <c:v>41148.819444444496</c:v>
                </c:pt>
                <c:pt idx="12625">
                  <c:v>41148.833333333336</c:v>
                </c:pt>
                <c:pt idx="12626">
                  <c:v>41148.847222222219</c:v>
                </c:pt>
                <c:pt idx="12627">
                  <c:v>41148.861111111066</c:v>
                </c:pt>
                <c:pt idx="12628">
                  <c:v>41148.875</c:v>
                </c:pt>
                <c:pt idx="12629">
                  <c:v>41148.888888888956</c:v>
                </c:pt>
                <c:pt idx="12630">
                  <c:v>41148.902777777781</c:v>
                </c:pt>
                <c:pt idx="12631">
                  <c:v>41148.916666666664</c:v>
                </c:pt>
                <c:pt idx="12632">
                  <c:v>41148.930555555562</c:v>
                </c:pt>
                <c:pt idx="12633">
                  <c:v>41148.944444444496</c:v>
                </c:pt>
                <c:pt idx="12634">
                  <c:v>41148.958333333343</c:v>
                </c:pt>
                <c:pt idx="12635">
                  <c:v>41148.972222222219</c:v>
                </c:pt>
                <c:pt idx="12636">
                  <c:v>41148.986111111109</c:v>
                </c:pt>
                <c:pt idx="12637">
                  <c:v>41149</c:v>
                </c:pt>
                <c:pt idx="12638">
                  <c:v>41149.013888888891</c:v>
                </c:pt>
                <c:pt idx="12639">
                  <c:v>41149.027777777774</c:v>
                </c:pt>
                <c:pt idx="12640">
                  <c:v>41149.041666666613</c:v>
                </c:pt>
                <c:pt idx="12641">
                  <c:v>41149.055555555562</c:v>
                </c:pt>
                <c:pt idx="12642">
                  <c:v>41149.069444444445</c:v>
                </c:pt>
                <c:pt idx="12643">
                  <c:v>41149.083333333336</c:v>
                </c:pt>
                <c:pt idx="12644">
                  <c:v>41149.097222222204</c:v>
                </c:pt>
                <c:pt idx="12645">
                  <c:v>41149.111111111066</c:v>
                </c:pt>
                <c:pt idx="12646">
                  <c:v>41149.124999999993</c:v>
                </c:pt>
                <c:pt idx="12647">
                  <c:v>41149.138888888891</c:v>
                </c:pt>
                <c:pt idx="12648">
                  <c:v>41149.152777777781</c:v>
                </c:pt>
                <c:pt idx="12649">
                  <c:v>41149.166666666613</c:v>
                </c:pt>
                <c:pt idx="12650">
                  <c:v>41149.180555555562</c:v>
                </c:pt>
                <c:pt idx="12651">
                  <c:v>41149.194444444445</c:v>
                </c:pt>
                <c:pt idx="12652">
                  <c:v>41149.208333333336</c:v>
                </c:pt>
                <c:pt idx="12653">
                  <c:v>41149.222222222204</c:v>
                </c:pt>
                <c:pt idx="12654">
                  <c:v>41149.236111111066</c:v>
                </c:pt>
                <c:pt idx="12655">
                  <c:v>41149.25</c:v>
                </c:pt>
                <c:pt idx="12656">
                  <c:v>41149.263888888876</c:v>
                </c:pt>
                <c:pt idx="12657">
                  <c:v>41149.277777777774</c:v>
                </c:pt>
                <c:pt idx="12658">
                  <c:v>41149.291666666577</c:v>
                </c:pt>
                <c:pt idx="12659">
                  <c:v>41149.305555555562</c:v>
                </c:pt>
                <c:pt idx="12660">
                  <c:v>41149.319444444496</c:v>
                </c:pt>
                <c:pt idx="12661">
                  <c:v>41149.333333333336</c:v>
                </c:pt>
                <c:pt idx="12662">
                  <c:v>41149.347222222219</c:v>
                </c:pt>
                <c:pt idx="12663">
                  <c:v>41149.361111111066</c:v>
                </c:pt>
                <c:pt idx="12664">
                  <c:v>41149.375</c:v>
                </c:pt>
                <c:pt idx="12665">
                  <c:v>41149.388888888956</c:v>
                </c:pt>
                <c:pt idx="12666">
                  <c:v>41149.402777777781</c:v>
                </c:pt>
                <c:pt idx="12667">
                  <c:v>41149.416666666664</c:v>
                </c:pt>
                <c:pt idx="12668">
                  <c:v>41149.430555555562</c:v>
                </c:pt>
                <c:pt idx="12669">
                  <c:v>41149.444444444496</c:v>
                </c:pt>
                <c:pt idx="12670">
                  <c:v>41149.458333333343</c:v>
                </c:pt>
                <c:pt idx="12671">
                  <c:v>41149.472222222219</c:v>
                </c:pt>
                <c:pt idx="12672">
                  <c:v>41149.486111111109</c:v>
                </c:pt>
                <c:pt idx="12673">
                  <c:v>41149.5</c:v>
                </c:pt>
                <c:pt idx="12674">
                  <c:v>41149.513888888891</c:v>
                </c:pt>
                <c:pt idx="12675">
                  <c:v>41149.527777777774</c:v>
                </c:pt>
                <c:pt idx="12676">
                  <c:v>41149.541666666613</c:v>
                </c:pt>
                <c:pt idx="12677">
                  <c:v>41149.555555555562</c:v>
                </c:pt>
                <c:pt idx="12678">
                  <c:v>41149.569444444445</c:v>
                </c:pt>
                <c:pt idx="12679">
                  <c:v>41149.583333333336</c:v>
                </c:pt>
                <c:pt idx="12680">
                  <c:v>41149.597222222204</c:v>
                </c:pt>
                <c:pt idx="12681">
                  <c:v>41149.611111111066</c:v>
                </c:pt>
                <c:pt idx="12682">
                  <c:v>41149.624999999993</c:v>
                </c:pt>
                <c:pt idx="12683">
                  <c:v>41149.638888888891</c:v>
                </c:pt>
                <c:pt idx="12684">
                  <c:v>41149.652777777781</c:v>
                </c:pt>
                <c:pt idx="12685">
                  <c:v>41149.666666666613</c:v>
                </c:pt>
                <c:pt idx="12686">
                  <c:v>41149.680555555562</c:v>
                </c:pt>
                <c:pt idx="12687">
                  <c:v>41149.694444444445</c:v>
                </c:pt>
                <c:pt idx="12688">
                  <c:v>41149.708333333336</c:v>
                </c:pt>
                <c:pt idx="12689">
                  <c:v>41149.722222222204</c:v>
                </c:pt>
                <c:pt idx="12690">
                  <c:v>41149.736111111066</c:v>
                </c:pt>
                <c:pt idx="12691">
                  <c:v>41149.75</c:v>
                </c:pt>
                <c:pt idx="12692">
                  <c:v>41149.763888888876</c:v>
                </c:pt>
                <c:pt idx="12693">
                  <c:v>41149.777777777774</c:v>
                </c:pt>
                <c:pt idx="12694">
                  <c:v>41149.791666666577</c:v>
                </c:pt>
                <c:pt idx="12695">
                  <c:v>41149.805555555562</c:v>
                </c:pt>
                <c:pt idx="12696">
                  <c:v>41149.819444444496</c:v>
                </c:pt>
                <c:pt idx="12697">
                  <c:v>41149.833333333336</c:v>
                </c:pt>
                <c:pt idx="12698">
                  <c:v>41149.847222222219</c:v>
                </c:pt>
                <c:pt idx="12699">
                  <c:v>41149.861111111066</c:v>
                </c:pt>
                <c:pt idx="12700">
                  <c:v>41149.875</c:v>
                </c:pt>
                <c:pt idx="12701">
                  <c:v>41149.888888888956</c:v>
                </c:pt>
                <c:pt idx="12702">
                  <c:v>41149.902777777781</c:v>
                </c:pt>
                <c:pt idx="12703">
                  <c:v>41149.916666666664</c:v>
                </c:pt>
                <c:pt idx="12704">
                  <c:v>41149.930555555562</c:v>
                </c:pt>
                <c:pt idx="12705">
                  <c:v>41149.944444444496</c:v>
                </c:pt>
                <c:pt idx="12706">
                  <c:v>41149.958333333343</c:v>
                </c:pt>
                <c:pt idx="12707">
                  <c:v>41149.972222222219</c:v>
                </c:pt>
                <c:pt idx="12708">
                  <c:v>41149.986111111109</c:v>
                </c:pt>
                <c:pt idx="12709">
                  <c:v>41150</c:v>
                </c:pt>
                <c:pt idx="12710">
                  <c:v>41150.013888888891</c:v>
                </c:pt>
                <c:pt idx="12711">
                  <c:v>41150.027777777774</c:v>
                </c:pt>
                <c:pt idx="12712">
                  <c:v>41150.041666666613</c:v>
                </c:pt>
                <c:pt idx="12713">
                  <c:v>41150.055555555562</c:v>
                </c:pt>
                <c:pt idx="12714">
                  <c:v>41150.069444444445</c:v>
                </c:pt>
                <c:pt idx="12715">
                  <c:v>41150.083333333336</c:v>
                </c:pt>
                <c:pt idx="12716">
                  <c:v>41150.097222222204</c:v>
                </c:pt>
                <c:pt idx="12717">
                  <c:v>41150.111111111066</c:v>
                </c:pt>
                <c:pt idx="12718">
                  <c:v>41150.124999999993</c:v>
                </c:pt>
                <c:pt idx="12719">
                  <c:v>41150.138888888891</c:v>
                </c:pt>
                <c:pt idx="12720">
                  <c:v>41150.152777777781</c:v>
                </c:pt>
                <c:pt idx="12721">
                  <c:v>41150.166666666613</c:v>
                </c:pt>
                <c:pt idx="12722">
                  <c:v>41150.180555555562</c:v>
                </c:pt>
                <c:pt idx="12723">
                  <c:v>41150.194444444445</c:v>
                </c:pt>
                <c:pt idx="12724">
                  <c:v>41150.208333333336</c:v>
                </c:pt>
                <c:pt idx="12725">
                  <c:v>41150.222222222204</c:v>
                </c:pt>
                <c:pt idx="12726">
                  <c:v>41150.236111111066</c:v>
                </c:pt>
                <c:pt idx="12727">
                  <c:v>41150.25</c:v>
                </c:pt>
                <c:pt idx="12728">
                  <c:v>41150.263888888876</c:v>
                </c:pt>
                <c:pt idx="12729">
                  <c:v>41150.277777777774</c:v>
                </c:pt>
                <c:pt idx="12730">
                  <c:v>41150.291666666577</c:v>
                </c:pt>
                <c:pt idx="12731">
                  <c:v>41150.305555555562</c:v>
                </c:pt>
                <c:pt idx="12732">
                  <c:v>41150.319444444496</c:v>
                </c:pt>
                <c:pt idx="12733">
                  <c:v>41150.333333333336</c:v>
                </c:pt>
                <c:pt idx="12734">
                  <c:v>41150.347222222219</c:v>
                </c:pt>
                <c:pt idx="12735">
                  <c:v>41150.361111111066</c:v>
                </c:pt>
                <c:pt idx="12736">
                  <c:v>41150.375</c:v>
                </c:pt>
                <c:pt idx="12737">
                  <c:v>41150.388888888956</c:v>
                </c:pt>
                <c:pt idx="12738">
                  <c:v>41150.402777777781</c:v>
                </c:pt>
                <c:pt idx="12739">
                  <c:v>41150.416666666664</c:v>
                </c:pt>
                <c:pt idx="12740">
                  <c:v>41150.430555555562</c:v>
                </c:pt>
                <c:pt idx="12741">
                  <c:v>41150.444444444496</c:v>
                </c:pt>
                <c:pt idx="12742">
                  <c:v>41150.458333333343</c:v>
                </c:pt>
                <c:pt idx="12743">
                  <c:v>41150.472222222219</c:v>
                </c:pt>
                <c:pt idx="12744">
                  <c:v>41150.486111111109</c:v>
                </c:pt>
                <c:pt idx="12745">
                  <c:v>41150.5</c:v>
                </c:pt>
                <c:pt idx="12746">
                  <c:v>41150.513888888891</c:v>
                </c:pt>
                <c:pt idx="12747">
                  <c:v>41150.527777777774</c:v>
                </c:pt>
                <c:pt idx="12748">
                  <c:v>41150.541666666613</c:v>
                </c:pt>
                <c:pt idx="12749">
                  <c:v>41150.555555555562</c:v>
                </c:pt>
                <c:pt idx="12750">
                  <c:v>41150.569444444445</c:v>
                </c:pt>
                <c:pt idx="12751">
                  <c:v>41150.583333333336</c:v>
                </c:pt>
                <c:pt idx="12752">
                  <c:v>41150.597222222204</c:v>
                </c:pt>
                <c:pt idx="12753">
                  <c:v>41150.611111111066</c:v>
                </c:pt>
                <c:pt idx="12754">
                  <c:v>41150.624999999993</c:v>
                </c:pt>
                <c:pt idx="12755">
                  <c:v>41150.638888888891</c:v>
                </c:pt>
                <c:pt idx="12756">
                  <c:v>41150.652777777781</c:v>
                </c:pt>
                <c:pt idx="12757">
                  <c:v>41150.666666666613</c:v>
                </c:pt>
                <c:pt idx="12758">
                  <c:v>41150.680555555562</c:v>
                </c:pt>
                <c:pt idx="12759">
                  <c:v>41150.694444444445</c:v>
                </c:pt>
                <c:pt idx="12760">
                  <c:v>41150.708333333336</c:v>
                </c:pt>
                <c:pt idx="12761">
                  <c:v>41150.722222222204</c:v>
                </c:pt>
                <c:pt idx="12762">
                  <c:v>41150.736111111066</c:v>
                </c:pt>
                <c:pt idx="12763">
                  <c:v>41150.75</c:v>
                </c:pt>
                <c:pt idx="12764">
                  <c:v>41150.763888888876</c:v>
                </c:pt>
                <c:pt idx="12765">
                  <c:v>41150.777777777774</c:v>
                </c:pt>
                <c:pt idx="12766">
                  <c:v>41150.791666666577</c:v>
                </c:pt>
                <c:pt idx="12767">
                  <c:v>41150.805555555562</c:v>
                </c:pt>
                <c:pt idx="12768">
                  <c:v>41150.819444444496</c:v>
                </c:pt>
                <c:pt idx="12769">
                  <c:v>41150.833333333336</c:v>
                </c:pt>
                <c:pt idx="12770">
                  <c:v>41150.847222222219</c:v>
                </c:pt>
                <c:pt idx="12771">
                  <c:v>41150.861111111066</c:v>
                </c:pt>
                <c:pt idx="12772">
                  <c:v>41150.875</c:v>
                </c:pt>
                <c:pt idx="12773">
                  <c:v>41150.888888888956</c:v>
                </c:pt>
                <c:pt idx="12774">
                  <c:v>41150.902777777781</c:v>
                </c:pt>
                <c:pt idx="12775">
                  <c:v>41150.916666666664</c:v>
                </c:pt>
                <c:pt idx="12776">
                  <c:v>41150.930555555562</c:v>
                </c:pt>
                <c:pt idx="12777">
                  <c:v>41150.944444444496</c:v>
                </c:pt>
                <c:pt idx="12778">
                  <c:v>41150.958333333343</c:v>
                </c:pt>
                <c:pt idx="12779">
                  <c:v>41150.972222222219</c:v>
                </c:pt>
                <c:pt idx="12780">
                  <c:v>41150.986111111109</c:v>
                </c:pt>
                <c:pt idx="12781">
                  <c:v>41151</c:v>
                </c:pt>
                <c:pt idx="12782">
                  <c:v>41151.013888888891</c:v>
                </c:pt>
                <c:pt idx="12783">
                  <c:v>41151.027777777774</c:v>
                </c:pt>
                <c:pt idx="12784">
                  <c:v>41151.041666666613</c:v>
                </c:pt>
                <c:pt idx="12785">
                  <c:v>41151.055555555562</c:v>
                </c:pt>
                <c:pt idx="12786">
                  <c:v>41151.069444444445</c:v>
                </c:pt>
                <c:pt idx="12787">
                  <c:v>41151.083333333336</c:v>
                </c:pt>
                <c:pt idx="12788">
                  <c:v>41151.097222222204</c:v>
                </c:pt>
                <c:pt idx="12789">
                  <c:v>41151.111111111066</c:v>
                </c:pt>
                <c:pt idx="12790">
                  <c:v>41151.124999999993</c:v>
                </c:pt>
                <c:pt idx="12791">
                  <c:v>41151.138888888891</c:v>
                </c:pt>
                <c:pt idx="12792">
                  <c:v>41151.152777777781</c:v>
                </c:pt>
                <c:pt idx="12793">
                  <c:v>41151.166666666613</c:v>
                </c:pt>
                <c:pt idx="12794">
                  <c:v>41151.180555555562</c:v>
                </c:pt>
                <c:pt idx="12795">
                  <c:v>41151.194444444445</c:v>
                </c:pt>
                <c:pt idx="12796">
                  <c:v>41151.208333333336</c:v>
                </c:pt>
                <c:pt idx="12797">
                  <c:v>41151.222222222204</c:v>
                </c:pt>
                <c:pt idx="12798">
                  <c:v>41151.236111111066</c:v>
                </c:pt>
                <c:pt idx="12799">
                  <c:v>41151.25</c:v>
                </c:pt>
                <c:pt idx="12800">
                  <c:v>41151.263888888876</c:v>
                </c:pt>
                <c:pt idx="12801">
                  <c:v>41151.277777777774</c:v>
                </c:pt>
                <c:pt idx="12802">
                  <c:v>41151.291666666577</c:v>
                </c:pt>
                <c:pt idx="12803">
                  <c:v>41151.305555555562</c:v>
                </c:pt>
                <c:pt idx="12804">
                  <c:v>41151.319444444496</c:v>
                </c:pt>
                <c:pt idx="12805">
                  <c:v>41151.333333333336</c:v>
                </c:pt>
                <c:pt idx="12806">
                  <c:v>41151.347222222219</c:v>
                </c:pt>
                <c:pt idx="12807">
                  <c:v>41151.361111111066</c:v>
                </c:pt>
                <c:pt idx="12808">
                  <c:v>41151.375</c:v>
                </c:pt>
                <c:pt idx="12809">
                  <c:v>41151.388888888956</c:v>
                </c:pt>
                <c:pt idx="12810">
                  <c:v>41151.402777777781</c:v>
                </c:pt>
                <c:pt idx="12811">
                  <c:v>41151.416666666664</c:v>
                </c:pt>
                <c:pt idx="12812">
                  <c:v>41151.430555555562</c:v>
                </c:pt>
                <c:pt idx="12813">
                  <c:v>41151.444444444496</c:v>
                </c:pt>
                <c:pt idx="12814">
                  <c:v>41151.458333333343</c:v>
                </c:pt>
                <c:pt idx="12815">
                  <c:v>41151.472222222219</c:v>
                </c:pt>
                <c:pt idx="12816">
                  <c:v>41151.486111111109</c:v>
                </c:pt>
                <c:pt idx="12817">
                  <c:v>41151.5</c:v>
                </c:pt>
                <c:pt idx="12818">
                  <c:v>41151.513888888891</c:v>
                </c:pt>
                <c:pt idx="12819">
                  <c:v>41151.527777777774</c:v>
                </c:pt>
                <c:pt idx="12820">
                  <c:v>41151.541666666613</c:v>
                </c:pt>
                <c:pt idx="12821">
                  <c:v>41151.555555555562</c:v>
                </c:pt>
                <c:pt idx="12822">
                  <c:v>41151.569444444445</c:v>
                </c:pt>
                <c:pt idx="12823">
                  <c:v>41151.583333333336</c:v>
                </c:pt>
                <c:pt idx="12824">
                  <c:v>41151.597222222204</c:v>
                </c:pt>
                <c:pt idx="12825">
                  <c:v>41151.611111111066</c:v>
                </c:pt>
                <c:pt idx="12826">
                  <c:v>41151.624999999993</c:v>
                </c:pt>
                <c:pt idx="12827">
                  <c:v>41151.638888888891</c:v>
                </c:pt>
                <c:pt idx="12828">
                  <c:v>41151.652777777781</c:v>
                </c:pt>
                <c:pt idx="12829">
                  <c:v>41151.666666666613</c:v>
                </c:pt>
                <c:pt idx="12830">
                  <c:v>41151.680555555562</c:v>
                </c:pt>
                <c:pt idx="12831">
                  <c:v>41151.694444444445</c:v>
                </c:pt>
                <c:pt idx="12832">
                  <c:v>41151.708333333336</c:v>
                </c:pt>
                <c:pt idx="12833">
                  <c:v>41151.722222222204</c:v>
                </c:pt>
                <c:pt idx="12834">
                  <c:v>41151.736111111066</c:v>
                </c:pt>
                <c:pt idx="12835">
                  <c:v>41151.75</c:v>
                </c:pt>
                <c:pt idx="12836">
                  <c:v>41151.763888888876</c:v>
                </c:pt>
                <c:pt idx="12837">
                  <c:v>41151.777777777774</c:v>
                </c:pt>
                <c:pt idx="12838">
                  <c:v>41151.791666666577</c:v>
                </c:pt>
                <c:pt idx="12839">
                  <c:v>41151.805555555562</c:v>
                </c:pt>
                <c:pt idx="12840">
                  <c:v>41151.819444444496</c:v>
                </c:pt>
                <c:pt idx="12841">
                  <c:v>41151.833333333336</c:v>
                </c:pt>
                <c:pt idx="12842">
                  <c:v>41151.847222222219</c:v>
                </c:pt>
                <c:pt idx="12843">
                  <c:v>41151.861111111066</c:v>
                </c:pt>
                <c:pt idx="12844">
                  <c:v>41151.875</c:v>
                </c:pt>
                <c:pt idx="12845">
                  <c:v>41151.888888888956</c:v>
                </c:pt>
                <c:pt idx="12846">
                  <c:v>41151.902777777781</c:v>
                </c:pt>
                <c:pt idx="12847">
                  <c:v>41151.916666666664</c:v>
                </c:pt>
                <c:pt idx="12848">
                  <c:v>41151.930555555562</c:v>
                </c:pt>
                <c:pt idx="12849">
                  <c:v>41151.944444444496</c:v>
                </c:pt>
                <c:pt idx="12850">
                  <c:v>41151.958333333343</c:v>
                </c:pt>
                <c:pt idx="12851">
                  <c:v>41151.972222222219</c:v>
                </c:pt>
                <c:pt idx="12852">
                  <c:v>41151.986111111109</c:v>
                </c:pt>
                <c:pt idx="12853">
                  <c:v>41152</c:v>
                </c:pt>
                <c:pt idx="12854">
                  <c:v>41152.013888888891</c:v>
                </c:pt>
                <c:pt idx="12855">
                  <c:v>41152.027777777774</c:v>
                </c:pt>
                <c:pt idx="12856">
                  <c:v>41152.041666666613</c:v>
                </c:pt>
                <c:pt idx="12857">
                  <c:v>41152.055555555562</c:v>
                </c:pt>
                <c:pt idx="12858">
                  <c:v>41152.069444444445</c:v>
                </c:pt>
                <c:pt idx="12859">
                  <c:v>41152.083333333336</c:v>
                </c:pt>
                <c:pt idx="12860">
                  <c:v>41152.097222222204</c:v>
                </c:pt>
                <c:pt idx="12861">
                  <c:v>41152.111111111066</c:v>
                </c:pt>
                <c:pt idx="12862">
                  <c:v>41152.124999999993</c:v>
                </c:pt>
                <c:pt idx="12863">
                  <c:v>41152.138888888891</c:v>
                </c:pt>
                <c:pt idx="12864">
                  <c:v>41152.152777777781</c:v>
                </c:pt>
                <c:pt idx="12865">
                  <c:v>41152.166666666613</c:v>
                </c:pt>
                <c:pt idx="12866">
                  <c:v>41152.180555555562</c:v>
                </c:pt>
                <c:pt idx="12867">
                  <c:v>41152.194444444445</c:v>
                </c:pt>
                <c:pt idx="12868">
                  <c:v>41152.208333333336</c:v>
                </c:pt>
                <c:pt idx="12869">
                  <c:v>41152.222222222204</c:v>
                </c:pt>
                <c:pt idx="12870">
                  <c:v>41152.236111111066</c:v>
                </c:pt>
                <c:pt idx="12871">
                  <c:v>41152.25</c:v>
                </c:pt>
                <c:pt idx="12872">
                  <c:v>41152.263888888876</c:v>
                </c:pt>
                <c:pt idx="12873">
                  <c:v>41152.277777777774</c:v>
                </c:pt>
                <c:pt idx="12874">
                  <c:v>41152.291666666577</c:v>
                </c:pt>
                <c:pt idx="12875">
                  <c:v>41152.305555555562</c:v>
                </c:pt>
                <c:pt idx="12876">
                  <c:v>41152.319444444496</c:v>
                </c:pt>
                <c:pt idx="12877">
                  <c:v>41152.333333333336</c:v>
                </c:pt>
                <c:pt idx="12878">
                  <c:v>41152.347222222219</c:v>
                </c:pt>
                <c:pt idx="12879">
                  <c:v>41152.361111111066</c:v>
                </c:pt>
                <c:pt idx="12880">
                  <c:v>41152.375</c:v>
                </c:pt>
                <c:pt idx="12881">
                  <c:v>41152.388888888956</c:v>
                </c:pt>
                <c:pt idx="12882">
                  <c:v>41152.402777777781</c:v>
                </c:pt>
                <c:pt idx="12883">
                  <c:v>41152.416666666664</c:v>
                </c:pt>
                <c:pt idx="12884">
                  <c:v>41152.430555555562</c:v>
                </c:pt>
                <c:pt idx="12885">
                  <c:v>41152.444444444496</c:v>
                </c:pt>
                <c:pt idx="12886">
                  <c:v>41152.458333333343</c:v>
                </c:pt>
                <c:pt idx="12887">
                  <c:v>41152.472222222219</c:v>
                </c:pt>
                <c:pt idx="12888">
                  <c:v>41152.486111111109</c:v>
                </c:pt>
                <c:pt idx="12889">
                  <c:v>41152.5</c:v>
                </c:pt>
                <c:pt idx="12890">
                  <c:v>41152.513888888891</c:v>
                </c:pt>
                <c:pt idx="12891">
                  <c:v>41152.527777777774</c:v>
                </c:pt>
                <c:pt idx="12892">
                  <c:v>41152.541666666613</c:v>
                </c:pt>
                <c:pt idx="12893">
                  <c:v>41152.555555555562</c:v>
                </c:pt>
                <c:pt idx="12894">
                  <c:v>41152.569444444445</c:v>
                </c:pt>
                <c:pt idx="12895">
                  <c:v>41152.583333333336</c:v>
                </c:pt>
                <c:pt idx="12896">
                  <c:v>41152.597222222204</c:v>
                </c:pt>
                <c:pt idx="12897">
                  <c:v>41152.611111111066</c:v>
                </c:pt>
                <c:pt idx="12898">
                  <c:v>41152.624999999993</c:v>
                </c:pt>
                <c:pt idx="12899">
                  <c:v>41152.638888888891</c:v>
                </c:pt>
                <c:pt idx="12900">
                  <c:v>41152.652777777781</c:v>
                </c:pt>
                <c:pt idx="12901">
                  <c:v>41152.666666666613</c:v>
                </c:pt>
                <c:pt idx="12902">
                  <c:v>41152.680555555562</c:v>
                </c:pt>
                <c:pt idx="12903">
                  <c:v>41152.694444444445</c:v>
                </c:pt>
                <c:pt idx="12904">
                  <c:v>41152.708333333336</c:v>
                </c:pt>
                <c:pt idx="12905">
                  <c:v>41152.722222222204</c:v>
                </c:pt>
                <c:pt idx="12906">
                  <c:v>41152.736111111066</c:v>
                </c:pt>
                <c:pt idx="12907">
                  <c:v>41152.75</c:v>
                </c:pt>
                <c:pt idx="12908">
                  <c:v>41152.763888888876</c:v>
                </c:pt>
                <c:pt idx="12909">
                  <c:v>41152.777777777774</c:v>
                </c:pt>
                <c:pt idx="12910">
                  <c:v>41152.791666666577</c:v>
                </c:pt>
                <c:pt idx="12911">
                  <c:v>41152.805555555562</c:v>
                </c:pt>
                <c:pt idx="12912">
                  <c:v>41152.819444444496</c:v>
                </c:pt>
                <c:pt idx="12913">
                  <c:v>41152.833333333336</c:v>
                </c:pt>
                <c:pt idx="12914">
                  <c:v>41152.847222222219</c:v>
                </c:pt>
                <c:pt idx="12915">
                  <c:v>41152.861111111066</c:v>
                </c:pt>
                <c:pt idx="12916">
                  <c:v>41152.875</c:v>
                </c:pt>
                <c:pt idx="12917">
                  <c:v>41152.888888888956</c:v>
                </c:pt>
                <c:pt idx="12918">
                  <c:v>41152.902777777781</c:v>
                </c:pt>
                <c:pt idx="12919">
                  <c:v>41152.916666666664</c:v>
                </c:pt>
                <c:pt idx="12920">
                  <c:v>41152.930555555562</c:v>
                </c:pt>
                <c:pt idx="12921">
                  <c:v>41152.944444444496</c:v>
                </c:pt>
                <c:pt idx="12922">
                  <c:v>41152.958333333343</c:v>
                </c:pt>
                <c:pt idx="12923">
                  <c:v>41152.972222222219</c:v>
                </c:pt>
                <c:pt idx="12924">
                  <c:v>41152.986111111109</c:v>
                </c:pt>
                <c:pt idx="12925">
                  <c:v>41153</c:v>
                </c:pt>
                <c:pt idx="12926">
                  <c:v>41153.013888888891</c:v>
                </c:pt>
                <c:pt idx="12927">
                  <c:v>41153.027777777774</c:v>
                </c:pt>
                <c:pt idx="12928">
                  <c:v>41153.041666666613</c:v>
                </c:pt>
                <c:pt idx="12929">
                  <c:v>41153.055555555562</c:v>
                </c:pt>
                <c:pt idx="12930">
                  <c:v>41153.069444444445</c:v>
                </c:pt>
                <c:pt idx="12931">
                  <c:v>41153.083333333336</c:v>
                </c:pt>
                <c:pt idx="12932">
                  <c:v>41153.097222222204</c:v>
                </c:pt>
                <c:pt idx="12933">
                  <c:v>41153.111111111066</c:v>
                </c:pt>
                <c:pt idx="12934">
                  <c:v>41153.124999999993</c:v>
                </c:pt>
                <c:pt idx="12935">
                  <c:v>41153.138888888891</c:v>
                </c:pt>
                <c:pt idx="12936">
                  <c:v>41153.152777777781</c:v>
                </c:pt>
                <c:pt idx="12937">
                  <c:v>41153.166666666613</c:v>
                </c:pt>
                <c:pt idx="12938">
                  <c:v>41153.180555555562</c:v>
                </c:pt>
                <c:pt idx="12939">
                  <c:v>41153.194444444445</c:v>
                </c:pt>
                <c:pt idx="12940">
                  <c:v>41153.208333333336</c:v>
                </c:pt>
                <c:pt idx="12941">
                  <c:v>41153.222222222204</c:v>
                </c:pt>
                <c:pt idx="12942">
                  <c:v>41153.236111111066</c:v>
                </c:pt>
                <c:pt idx="12943">
                  <c:v>41153.25</c:v>
                </c:pt>
                <c:pt idx="12944">
                  <c:v>41153.263888888876</c:v>
                </c:pt>
                <c:pt idx="12945">
                  <c:v>41153.277777777774</c:v>
                </c:pt>
                <c:pt idx="12946">
                  <c:v>41153.291666666577</c:v>
                </c:pt>
                <c:pt idx="12947">
                  <c:v>41153.305555555562</c:v>
                </c:pt>
                <c:pt idx="12948">
                  <c:v>41153.319444444496</c:v>
                </c:pt>
                <c:pt idx="12949">
                  <c:v>41153.333333333336</c:v>
                </c:pt>
                <c:pt idx="12950">
                  <c:v>41153.347222222219</c:v>
                </c:pt>
                <c:pt idx="12951">
                  <c:v>41153.361111111066</c:v>
                </c:pt>
                <c:pt idx="12952">
                  <c:v>41153.375</c:v>
                </c:pt>
                <c:pt idx="12953">
                  <c:v>41153.388888888956</c:v>
                </c:pt>
                <c:pt idx="12954">
                  <c:v>41153.402777777781</c:v>
                </c:pt>
                <c:pt idx="12955">
                  <c:v>41153.416666666664</c:v>
                </c:pt>
                <c:pt idx="12956">
                  <c:v>41153.430555555562</c:v>
                </c:pt>
                <c:pt idx="12957">
                  <c:v>41153.444444444496</c:v>
                </c:pt>
                <c:pt idx="12958">
                  <c:v>41153.458333333343</c:v>
                </c:pt>
                <c:pt idx="12959">
                  <c:v>41153.472222222219</c:v>
                </c:pt>
                <c:pt idx="12960">
                  <c:v>41153.486111111109</c:v>
                </c:pt>
                <c:pt idx="12961">
                  <c:v>41153.5</c:v>
                </c:pt>
                <c:pt idx="12962">
                  <c:v>41153.513888888891</c:v>
                </c:pt>
                <c:pt idx="12963">
                  <c:v>41153.527777777774</c:v>
                </c:pt>
                <c:pt idx="12964">
                  <c:v>41153.541666666613</c:v>
                </c:pt>
                <c:pt idx="12965">
                  <c:v>41153.555555555562</c:v>
                </c:pt>
                <c:pt idx="12966">
                  <c:v>41153.569444444445</c:v>
                </c:pt>
                <c:pt idx="12967">
                  <c:v>41153.583333333336</c:v>
                </c:pt>
                <c:pt idx="12968">
                  <c:v>41153.597222222204</c:v>
                </c:pt>
                <c:pt idx="12969">
                  <c:v>41153.611111111066</c:v>
                </c:pt>
                <c:pt idx="12970">
                  <c:v>41153.624999999993</c:v>
                </c:pt>
                <c:pt idx="12971">
                  <c:v>41153.638888888891</c:v>
                </c:pt>
                <c:pt idx="12972">
                  <c:v>41153.652777777781</c:v>
                </c:pt>
                <c:pt idx="12973">
                  <c:v>41153.666666666613</c:v>
                </c:pt>
                <c:pt idx="12974">
                  <c:v>41153.680555555562</c:v>
                </c:pt>
                <c:pt idx="12975">
                  <c:v>41153.694444444445</c:v>
                </c:pt>
                <c:pt idx="12976">
                  <c:v>41153.708333333336</c:v>
                </c:pt>
                <c:pt idx="12977">
                  <c:v>41153.722222222204</c:v>
                </c:pt>
                <c:pt idx="12978">
                  <c:v>41153.736111111066</c:v>
                </c:pt>
                <c:pt idx="12979">
                  <c:v>41153.75</c:v>
                </c:pt>
                <c:pt idx="12980">
                  <c:v>41153.763888888876</c:v>
                </c:pt>
                <c:pt idx="12981">
                  <c:v>41153.777777777774</c:v>
                </c:pt>
                <c:pt idx="12982">
                  <c:v>41153.791666666577</c:v>
                </c:pt>
                <c:pt idx="12983">
                  <c:v>41153.805555555562</c:v>
                </c:pt>
                <c:pt idx="12984">
                  <c:v>41153.819444444496</c:v>
                </c:pt>
                <c:pt idx="12985">
                  <c:v>41153.833333333336</c:v>
                </c:pt>
                <c:pt idx="12986">
                  <c:v>41153.847222222219</c:v>
                </c:pt>
                <c:pt idx="12987">
                  <c:v>41153.861111111066</c:v>
                </c:pt>
                <c:pt idx="12988">
                  <c:v>41153.875</c:v>
                </c:pt>
                <c:pt idx="12989">
                  <c:v>41153.888888888956</c:v>
                </c:pt>
                <c:pt idx="12990">
                  <c:v>41153.902777777781</c:v>
                </c:pt>
                <c:pt idx="12991">
                  <c:v>41153.916666666664</c:v>
                </c:pt>
                <c:pt idx="12992">
                  <c:v>41153.930555555562</c:v>
                </c:pt>
                <c:pt idx="12993">
                  <c:v>41153.944444444496</c:v>
                </c:pt>
                <c:pt idx="12994">
                  <c:v>41153.958333333343</c:v>
                </c:pt>
                <c:pt idx="12995">
                  <c:v>41153.972222222219</c:v>
                </c:pt>
                <c:pt idx="12996">
                  <c:v>41153.986111111109</c:v>
                </c:pt>
                <c:pt idx="12997">
                  <c:v>41154</c:v>
                </c:pt>
                <c:pt idx="12998">
                  <c:v>41154.013888888891</c:v>
                </c:pt>
                <c:pt idx="12999">
                  <c:v>41154.027777777774</c:v>
                </c:pt>
                <c:pt idx="13000">
                  <c:v>41154.041666666613</c:v>
                </c:pt>
                <c:pt idx="13001">
                  <c:v>41154.055555555562</c:v>
                </c:pt>
                <c:pt idx="13002">
                  <c:v>41154.069444444445</c:v>
                </c:pt>
                <c:pt idx="13003">
                  <c:v>41154.083333333336</c:v>
                </c:pt>
                <c:pt idx="13004">
                  <c:v>41154.097222222204</c:v>
                </c:pt>
                <c:pt idx="13005">
                  <c:v>41154.111111111066</c:v>
                </c:pt>
                <c:pt idx="13006">
                  <c:v>41154.124999999993</c:v>
                </c:pt>
                <c:pt idx="13007">
                  <c:v>41154.138888888891</c:v>
                </c:pt>
                <c:pt idx="13008">
                  <c:v>41154.152777777781</c:v>
                </c:pt>
                <c:pt idx="13009">
                  <c:v>41154.166666666613</c:v>
                </c:pt>
                <c:pt idx="13010">
                  <c:v>41154.180555555562</c:v>
                </c:pt>
                <c:pt idx="13011">
                  <c:v>41154.194444444445</c:v>
                </c:pt>
                <c:pt idx="13012">
                  <c:v>41154.208333333336</c:v>
                </c:pt>
                <c:pt idx="13013">
                  <c:v>41154.222222222204</c:v>
                </c:pt>
                <c:pt idx="13014">
                  <c:v>41154.236111111066</c:v>
                </c:pt>
                <c:pt idx="13015">
                  <c:v>41154.25</c:v>
                </c:pt>
                <c:pt idx="13016">
                  <c:v>41154.263888888876</c:v>
                </c:pt>
                <c:pt idx="13017">
                  <c:v>41154.277777777774</c:v>
                </c:pt>
                <c:pt idx="13018">
                  <c:v>41154.291666666577</c:v>
                </c:pt>
                <c:pt idx="13019">
                  <c:v>41154.305555555562</c:v>
                </c:pt>
                <c:pt idx="13020">
                  <c:v>41154.319444444496</c:v>
                </c:pt>
                <c:pt idx="13021">
                  <c:v>41154.333333333336</c:v>
                </c:pt>
                <c:pt idx="13022">
                  <c:v>41154.347222222219</c:v>
                </c:pt>
                <c:pt idx="13023">
                  <c:v>41154.361111111066</c:v>
                </c:pt>
                <c:pt idx="13024">
                  <c:v>41154.375</c:v>
                </c:pt>
                <c:pt idx="13025">
                  <c:v>41154.388888888956</c:v>
                </c:pt>
                <c:pt idx="13026">
                  <c:v>41154.402777777781</c:v>
                </c:pt>
                <c:pt idx="13027">
                  <c:v>41154.416666666664</c:v>
                </c:pt>
                <c:pt idx="13028">
                  <c:v>41154.430555555562</c:v>
                </c:pt>
                <c:pt idx="13029">
                  <c:v>41154.444444444496</c:v>
                </c:pt>
                <c:pt idx="13030">
                  <c:v>41154.458333333343</c:v>
                </c:pt>
                <c:pt idx="13031">
                  <c:v>41154.472222222219</c:v>
                </c:pt>
                <c:pt idx="13032">
                  <c:v>41154.486111111109</c:v>
                </c:pt>
                <c:pt idx="13033">
                  <c:v>41154.5</c:v>
                </c:pt>
                <c:pt idx="13034">
                  <c:v>41154.513888888891</c:v>
                </c:pt>
                <c:pt idx="13035">
                  <c:v>41154.527777777774</c:v>
                </c:pt>
                <c:pt idx="13036">
                  <c:v>41154.541666666613</c:v>
                </c:pt>
                <c:pt idx="13037">
                  <c:v>41154.555555555562</c:v>
                </c:pt>
                <c:pt idx="13038">
                  <c:v>41154.569444444445</c:v>
                </c:pt>
                <c:pt idx="13039">
                  <c:v>41154.583333333336</c:v>
                </c:pt>
                <c:pt idx="13040">
                  <c:v>41154.597222222204</c:v>
                </c:pt>
                <c:pt idx="13041">
                  <c:v>41154.611111111066</c:v>
                </c:pt>
                <c:pt idx="13042">
                  <c:v>41154.624999999993</c:v>
                </c:pt>
                <c:pt idx="13043">
                  <c:v>41154.638888888891</c:v>
                </c:pt>
                <c:pt idx="13044">
                  <c:v>41154.652777777781</c:v>
                </c:pt>
                <c:pt idx="13045">
                  <c:v>41154.666666666613</c:v>
                </c:pt>
                <c:pt idx="13046">
                  <c:v>41154.680555555562</c:v>
                </c:pt>
                <c:pt idx="13047">
                  <c:v>41154.694444444445</c:v>
                </c:pt>
                <c:pt idx="13048">
                  <c:v>41154.708333333336</c:v>
                </c:pt>
                <c:pt idx="13049">
                  <c:v>41154.722222222204</c:v>
                </c:pt>
                <c:pt idx="13050">
                  <c:v>41154.736111111066</c:v>
                </c:pt>
                <c:pt idx="13051">
                  <c:v>41154.75</c:v>
                </c:pt>
                <c:pt idx="13052">
                  <c:v>41154.763888888876</c:v>
                </c:pt>
                <c:pt idx="13053">
                  <c:v>41154.777777777774</c:v>
                </c:pt>
                <c:pt idx="13054">
                  <c:v>41154.791666666577</c:v>
                </c:pt>
                <c:pt idx="13055">
                  <c:v>41154.805555555562</c:v>
                </c:pt>
                <c:pt idx="13056">
                  <c:v>41154.819444444496</c:v>
                </c:pt>
                <c:pt idx="13057">
                  <c:v>41154.833333333336</c:v>
                </c:pt>
                <c:pt idx="13058">
                  <c:v>41154.847222222219</c:v>
                </c:pt>
                <c:pt idx="13059">
                  <c:v>41154.861111111066</c:v>
                </c:pt>
                <c:pt idx="13060">
                  <c:v>41154.875</c:v>
                </c:pt>
                <c:pt idx="13061">
                  <c:v>41154.888888888956</c:v>
                </c:pt>
                <c:pt idx="13062">
                  <c:v>41154.902777777781</c:v>
                </c:pt>
                <c:pt idx="13063">
                  <c:v>41154.916666666664</c:v>
                </c:pt>
                <c:pt idx="13064">
                  <c:v>41154.930555555562</c:v>
                </c:pt>
                <c:pt idx="13065">
                  <c:v>41154.944444444496</c:v>
                </c:pt>
                <c:pt idx="13066">
                  <c:v>41154.958333333343</c:v>
                </c:pt>
                <c:pt idx="13067">
                  <c:v>41154.972222222219</c:v>
                </c:pt>
                <c:pt idx="13068">
                  <c:v>41154.986111111109</c:v>
                </c:pt>
                <c:pt idx="13069">
                  <c:v>41155</c:v>
                </c:pt>
                <c:pt idx="13070">
                  <c:v>41155.013888888891</c:v>
                </c:pt>
                <c:pt idx="13071">
                  <c:v>41155.027777777774</c:v>
                </c:pt>
                <c:pt idx="13072">
                  <c:v>41155.041666666613</c:v>
                </c:pt>
                <c:pt idx="13073">
                  <c:v>41155.055555555562</c:v>
                </c:pt>
                <c:pt idx="13074">
                  <c:v>41155.069444444445</c:v>
                </c:pt>
                <c:pt idx="13075">
                  <c:v>41155.083333333336</c:v>
                </c:pt>
                <c:pt idx="13076">
                  <c:v>41155.097222222204</c:v>
                </c:pt>
                <c:pt idx="13077">
                  <c:v>41155.111111111066</c:v>
                </c:pt>
                <c:pt idx="13078">
                  <c:v>41155.124999999993</c:v>
                </c:pt>
                <c:pt idx="13079">
                  <c:v>41155.138888888891</c:v>
                </c:pt>
                <c:pt idx="13080">
                  <c:v>41155.152777777781</c:v>
                </c:pt>
                <c:pt idx="13081">
                  <c:v>41155.166666666613</c:v>
                </c:pt>
                <c:pt idx="13082">
                  <c:v>41155.180555555562</c:v>
                </c:pt>
                <c:pt idx="13083">
                  <c:v>41155.194444444445</c:v>
                </c:pt>
                <c:pt idx="13084">
                  <c:v>41155.208333333336</c:v>
                </c:pt>
                <c:pt idx="13085">
                  <c:v>41155.222222222204</c:v>
                </c:pt>
                <c:pt idx="13086">
                  <c:v>41155.236111111066</c:v>
                </c:pt>
                <c:pt idx="13087">
                  <c:v>41155.25</c:v>
                </c:pt>
                <c:pt idx="13088">
                  <c:v>41155.263888888876</c:v>
                </c:pt>
                <c:pt idx="13089">
                  <c:v>41155.277777777774</c:v>
                </c:pt>
                <c:pt idx="13090">
                  <c:v>41155.291666666577</c:v>
                </c:pt>
                <c:pt idx="13091">
                  <c:v>41155.305555555562</c:v>
                </c:pt>
                <c:pt idx="13092">
                  <c:v>41155.319444444496</c:v>
                </c:pt>
                <c:pt idx="13093">
                  <c:v>41155.333333333336</c:v>
                </c:pt>
                <c:pt idx="13094">
                  <c:v>41155.347222222219</c:v>
                </c:pt>
                <c:pt idx="13095">
                  <c:v>41155.361111111066</c:v>
                </c:pt>
                <c:pt idx="13096">
                  <c:v>41155.375</c:v>
                </c:pt>
                <c:pt idx="13097">
                  <c:v>41155.388888888956</c:v>
                </c:pt>
                <c:pt idx="13098">
                  <c:v>41155.402777777781</c:v>
                </c:pt>
                <c:pt idx="13099">
                  <c:v>41155.416666666664</c:v>
                </c:pt>
                <c:pt idx="13100">
                  <c:v>41155.430555555562</c:v>
                </c:pt>
                <c:pt idx="13101">
                  <c:v>41155.444444444496</c:v>
                </c:pt>
                <c:pt idx="13102">
                  <c:v>41155.458333333343</c:v>
                </c:pt>
                <c:pt idx="13103">
                  <c:v>41155.472222222219</c:v>
                </c:pt>
                <c:pt idx="13104">
                  <c:v>41155.486111111109</c:v>
                </c:pt>
                <c:pt idx="13105">
                  <c:v>41155.5</c:v>
                </c:pt>
                <c:pt idx="13106">
                  <c:v>41155.513888888891</c:v>
                </c:pt>
                <c:pt idx="13107">
                  <c:v>41155.527777777774</c:v>
                </c:pt>
                <c:pt idx="13108">
                  <c:v>41155.541666666613</c:v>
                </c:pt>
                <c:pt idx="13109">
                  <c:v>41155.555555555562</c:v>
                </c:pt>
                <c:pt idx="13110">
                  <c:v>41155.569444444445</c:v>
                </c:pt>
                <c:pt idx="13111">
                  <c:v>41155.583333333336</c:v>
                </c:pt>
                <c:pt idx="13112">
                  <c:v>41155.597222222204</c:v>
                </c:pt>
                <c:pt idx="13113">
                  <c:v>41155.611111111066</c:v>
                </c:pt>
                <c:pt idx="13114">
                  <c:v>41155.624999999993</c:v>
                </c:pt>
                <c:pt idx="13115">
                  <c:v>41155.638888888891</c:v>
                </c:pt>
                <c:pt idx="13116">
                  <c:v>41155.652777777781</c:v>
                </c:pt>
                <c:pt idx="13117">
                  <c:v>41155.666666666613</c:v>
                </c:pt>
                <c:pt idx="13118">
                  <c:v>41155.680555555562</c:v>
                </c:pt>
                <c:pt idx="13119">
                  <c:v>41155.694444444445</c:v>
                </c:pt>
                <c:pt idx="13120">
                  <c:v>41155.708333333336</c:v>
                </c:pt>
                <c:pt idx="13121">
                  <c:v>41155.722222222204</c:v>
                </c:pt>
                <c:pt idx="13122">
                  <c:v>41155.736111111066</c:v>
                </c:pt>
                <c:pt idx="13123">
                  <c:v>41155.75</c:v>
                </c:pt>
                <c:pt idx="13124">
                  <c:v>41155.763888888876</c:v>
                </c:pt>
                <c:pt idx="13125">
                  <c:v>41155.777777777774</c:v>
                </c:pt>
                <c:pt idx="13126">
                  <c:v>41155.791666666577</c:v>
                </c:pt>
                <c:pt idx="13127">
                  <c:v>41155.805555555562</c:v>
                </c:pt>
                <c:pt idx="13128">
                  <c:v>41155.819444444496</c:v>
                </c:pt>
                <c:pt idx="13129">
                  <c:v>41155.833333333336</c:v>
                </c:pt>
                <c:pt idx="13130">
                  <c:v>41155.847222222219</c:v>
                </c:pt>
                <c:pt idx="13131">
                  <c:v>41155.861111111066</c:v>
                </c:pt>
                <c:pt idx="13132">
                  <c:v>41155.875</c:v>
                </c:pt>
                <c:pt idx="13133">
                  <c:v>41155.888888888956</c:v>
                </c:pt>
                <c:pt idx="13134">
                  <c:v>41155.902777777781</c:v>
                </c:pt>
                <c:pt idx="13135">
                  <c:v>41155.916666666664</c:v>
                </c:pt>
                <c:pt idx="13136">
                  <c:v>41155.930555555562</c:v>
                </c:pt>
                <c:pt idx="13137">
                  <c:v>41155.944444444496</c:v>
                </c:pt>
                <c:pt idx="13138">
                  <c:v>41155.958333333343</c:v>
                </c:pt>
                <c:pt idx="13139">
                  <c:v>41155.972222222219</c:v>
                </c:pt>
                <c:pt idx="13140">
                  <c:v>41155.986111111109</c:v>
                </c:pt>
                <c:pt idx="13141">
                  <c:v>41156</c:v>
                </c:pt>
                <c:pt idx="13142">
                  <c:v>41156.013888888891</c:v>
                </c:pt>
                <c:pt idx="13143">
                  <c:v>41156.027777777774</c:v>
                </c:pt>
                <c:pt idx="13144">
                  <c:v>41156.041666666613</c:v>
                </c:pt>
                <c:pt idx="13145">
                  <c:v>41156.055555555562</c:v>
                </c:pt>
                <c:pt idx="13146">
                  <c:v>41156.069444444445</c:v>
                </c:pt>
                <c:pt idx="13147">
                  <c:v>41156.083333333336</c:v>
                </c:pt>
                <c:pt idx="13148">
                  <c:v>41156.097222222204</c:v>
                </c:pt>
                <c:pt idx="13149">
                  <c:v>41156.111111111066</c:v>
                </c:pt>
                <c:pt idx="13150">
                  <c:v>41156.124999999993</c:v>
                </c:pt>
                <c:pt idx="13151">
                  <c:v>41156.138888888891</c:v>
                </c:pt>
                <c:pt idx="13152">
                  <c:v>41156.152777777781</c:v>
                </c:pt>
                <c:pt idx="13153">
                  <c:v>41156.166666666613</c:v>
                </c:pt>
                <c:pt idx="13154">
                  <c:v>41156.180555555562</c:v>
                </c:pt>
                <c:pt idx="13155">
                  <c:v>41156.194444444445</c:v>
                </c:pt>
                <c:pt idx="13156">
                  <c:v>41156.208333333336</c:v>
                </c:pt>
                <c:pt idx="13157">
                  <c:v>41156.222222222204</c:v>
                </c:pt>
                <c:pt idx="13158">
                  <c:v>41156.236111111066</c:v>
                </c:pt>
                <c:pt idx="13159">
                  <c:v>41156.25</c:v>
                </c:pt>
                <c:pt idx="13160">
                  <c:v>41156.263888888876</c:v>
                </c:pt>
                <c:pt idx="13161">
                  <c:v>41156.277777777774</c:v>
                </c:pt>
                <c:pt idx="13162">
                  <c:v>41156.291666666577</c:v>
                </c:pt>
                <c:pt idx="13163">
                  <c:v>41156.305555555562</c:v>
                </c:pt>
                <c:pt idx="13164">
                  <c:v>41156.319444444496</c:v>
                </c:pt>
                <c:pt idx="13165">
                  <c:v>41156.333333333336</c:v>
                </c:pt>
                <c:pt idx="13166">
                  <c:v>41156.347222222219</c:v>
                </c:pt>
                <c:pt idx="13167">
                  <c:v>41156.361111111066</c:v>
                </c:pt>
                <c:pt idx="13168">
                  <c:v>41156.375</c:v>
                </c:pt>
                <c:pt idx="13169">
                  <c:v>41156.388888888956</c:v>
                </c:pt>
                <c:pt idx="13170">
                  <c:v>41156.402777777781</c:v>
                </c:pt>
                <c:pt idx="13171">
                  <c:v>41156.416666666664</c:v>
                </c:pt>
                <c:pt idx="13172">
                  <c:v>41156.430555555562</c:v>
                </c:pt>
              </c:numCache>
            </c:numRef>
          </c:xVal>
          <c:yVal>
            <c:numRef>
              <c:f>'02-092012'!$D$3:$D$13175</c:f>
              <c:numCache>
                <c:formatCode>0.00</c:formatCode>
                <c:ptCount val="13173"/>
                <c:pt idx="0">
                  <c:v>71.834000000000003</c:v>
                </c:pt>
                <c:pt idx="1">
                  <c:v>71.832999999999998</c:v>
                </c:pt>
                <c:pt idx="2">
                  <c:v>71.837000000000003</c:v>
                </c:pt>
                <c:pt idx="3">
                  <c:v>71.83</c:v>
                </c:pt>
                <c:pt idx="4">
                  <c:v>71.846000000000004</c:v>
                </c:pt>
                <c:pt idx="5">
                  <c:v>71.837999999999994</c:v>
                </c:pt>
                <c:pt idx="6">
                  <c:v>71.84</c:v>
                </c:pt>
                <c:pt idx="7">
                  <c:v>71.831999999999994</c:v>
                </c:pt>
                <c:pt idx="8">
                  <c:v>71.845000000000013</c:v>
                </c:pt>
                <c:pt idx="9">
                  <c:v>71.835999999999999</c:v>
                </c:pt>
                <c:pt idx="10">
                  <c:v>71.842000000000013</c:v>
                </c:pt>
                <c:pt idx="11">
                  <c:v>71.838999999999999</c:v>
                </c:pt>
                <c:pt idx="12">
                  <c:v>71.83</c:v>
                </c:pt>
                <c:pt idx="13">
                  <c:v>71.837000000000003</c:v>
                </c:pt>
                <c:pt idx="14">
                  <c:v>71.835999999999999</c:v>
                </c:pt>
                <c:pt idx="15">
                  <c:v>71.838999999999999</c:v>
                </c:pt>
                <c:pt idx="16">
                  <c:v>71.849999999999994</c:v>
                </c:pt>
                <c:pt idx="17">
                  <c:v>71.86</c:v>
                </c:pt>
                <c:pt idx="18">
                  <c:v>71.878999999999948</c:v>
                </c:pt>
                <c:pt idx="19">
                  <c:v>71.896000000000001</c:v>
                </c:pt>
                <c:pt idx="20">
                  <c:v>71.921000000000006</c:v>
                </c:pt>
                <c:pt idx="21">
                  <c:v>71.950999999999993</c:v>
                </c:pt>
                <c:pt idx="22">
                  <c:v>71.971999999999994</c:v>
                </c:pt>
                <c:pt idx="23">
                  <c:v>71.994000000000085</c:v>
                </c:pt>
                <c:pt idx="24">
                  <c:v>72.012</c:v>
                </c:pt>
                <c:pt idx="25">
                  <c:v>72.028999999999982</c:v>
                </c:pt>
                <c:pt idx="26">
                  <c:v>72.037999999999997</c:v>
                </c:pt>
                <c:pt idx="27">
                  <c:v>72.048000000000002</c:v>
                </c:pt>
                <c:pt idx="28">
                  <c:v>72.061000000000007</c:v>
                </c:pt>
                <c:pt idx="29">
                  <c:v>72.055999999999983</c:v>
                </c:pt>
                <c:pt idx="30">
                  <c:v>72.068000000000012</c:v>
                </c:pt>
                <c:pt idx="31">
                  <c:v>72.063000000000002</c:v>
                </c:pt>
                <c:pt idx="32">
                  <c:v>72.063999999999993</c:v>
                </c:pt>
                <c:pt idx="33">
                  <c:v>72.062000000000012</c:v>
                </c:pt>
                <c:pt idx="34">
                  <c:v>72.072000000000003</c:v>
                </c:pt>
                <c:pt idx="35">
                  <c:v>72.069999999999993</c:v>
                </c:pt>
                <c:pt idx="36">
                  <c:v>72.072000000000003</c:v>
                </c:pt>
                <c:pt idx="37">
                  <c:v>72.070999999999998</c:v>
                </c:pt>
                <c:pt idx="38">
                  <c:v>72.069000000000003</c:v>
                </c:pt>
                <c:pt idx="39">
                  <c:v>72.075999999999979</c:v>
                </c:pt>
                <c:pt idx="40">
                  <c:v>72.068000000000012</c:v>
                </c:pt>
                <c:pt idx="41">
                  <c:v>72.066000000000003</c:v>
                </c:pt>
                <c:pt idx="42">
                  <c:v>72.072000000000003</c:v>
                </c:pt>
                <c:pt idx="43">
                  <c:v>72.06</c:v>
                </c:pt>
                <c:pt idx="44">
                  <c:v>72.076999999999998</c:v>
                </c:pt>
                <c:pt idx="45">
                  <c:v>72.075999999999979</c:v>
                </c:pt>
                <c:pt idx="46">
                  <c:v>72.072999999999979</c:v>
                </c:pt>
                <c:pt idx="47">
                  <c:v>72.078999999999979</c:v>
                </c:pt>
                <c:pt idx="48">
                  <c:v>72.061000000000007</c:v>
                </c:pt>
                <c:pt idx="49">
                  <c:v>72.068000000000012</c:v>
                </c:pt>
                <c:pt idx="50">
                  <c:v>72.072999999999979</c:v>
                </c:pt>
                <c:pt idx="51">
                  <c:v>72.070999999999998</c:v>
                </c:pt>
                <c:pt idx="52">
                  <c:v>72.075000000000003</c:v>
                </c:pt>
                <c:pt idx="53">
                  <c:v>72.065000000000012</c:v>
                </c:pt>
                <c:pt idx="54">
                  <c:v>72.063000000000002</c:v>
                </c:pt>
                <c:pt idx="55">
                  <c:v>72.063000000000002</c:v>
                </c:pt>
                <c:pt idx="56">
                  <c:v>72.063999999999993</c:v>
                </c:pt>
                <c:pt idx="57">
                  <c:v>72.061000000000007</c:v>
                </c:pt>
                <c:pt idx="58">
                  <c:v>72.061000000000007</c:v>
                </c:pt>
                <c:pt idx="59">
                  <c:v>72.069999999999993</c:v>
                </c:pt>
                <c:pt idx="60">
                  <c:v>72.066000000000003</c:v>
                </c:pt>
                <c:pt idx="61">
                  <c:v>72.073999999999998</c:v>
                </c:pt>
                <c:pt idx="62">
                  <c:v>72.066999999999993</c:v>
                </c:pt>
                <c:pt idx="63">
                  <c:v>72.062000000000012</c:v>
                </c:pt>
                <c:pt idx="64">
                  <c:v>72.063000000000002</c:v>
                </c:pt>
                <c:pt idx="65">
                  <c:v>72.068000000000012</c:v>
                </c:pt>
                <c:pt idx="66">
                  <c:v>72.070999999999998</c:v>
                </c:pt>
                <c:pt idx="67">
                  <c:v>72.069000000000003</c:v>
                </c:pt>
                <c:pt idx="68">
                  <c:v>72.066000000000003</c:v>
                </c:pt>
                <c:pt idx="69">
                  <c:v>72.065000000000012</c:v>
                </c:pt>
                <c:pt idx="70">
                  <c:v>72.054999999999993</c:v>
                </c:pt>
                <c:pt idx="71">
                  <c:v>72.058999999999983</c:v>
                </c:pt>
                <c:pt idx="72">
                  <c:v>72.063999999999993</c:v>
                </c:pt>
                <c:pt idx="73">
                  <c:v>72.066000000000003</c:v>
                </c:pt>
                <c:pt idx="74">
                  <c:v>72.068000000000012</c:v>
                </c:pt>
                <c:pt idx="75">
                  <c:v>72.06</c:v>
                </c:pt>
                <c:pt idx="76">
                  <c:v>72.061000000000007</c:v>
                </c:pt>
                <c:pt idx="77">
                  <c:v>72.065000000000012</c:v>
                </c:pt>
                <c:pt idx="78">
                  <c:v>72.066999999999993</c:v>
                </c:pt>
                <c:pt idx="79">
                  <c:v>72.061000000000007</c:v>
                </c:pt>
                <c:pt idx="80">
                  <c:v>72.069999999999993</c:v>
                </c:pt>
                <c:pt idx="81">
                  <c:v>72.063000000000002</c:v>
                </c:pt>
                <c:pt idx="82">
                  <c:v>72.063000000000002</c:v>
                </c:pt>
                <c:pt idx="83">
                  <c:v>72.066000000000003</c:v>
                </c:pt>
                <c:pt idx="84">
                  <c:v>72.069000000000003</c:v>
                </c:pt>
                <c:pt idx="85">
                  <c:v>72.063000000000002</c:v>
                </c:pt>
                <c:pt idx="86">
                  <c:v>72.065000000000012</c:v>
                </c:pt>
                <c:pt idx="87">
                  <c:v>72.062000000000012</c:v>
                </c:pt>
                <c:pt idx="88">
                  <c:v>72.057000000000002</c:v>
                </c:pt>
                <c:pt idx="89">
                  <c:v>72.06</c:v>
                </c:pt>
                <c:pt idx="90">
                  <c:v>72.033000000000001</c:v>
                </c:pt>
                <c:pt idx="91">
                  <c:v>72.024999999999991</c:v>
                </c:pt>
                <c:pt idx="92">
                  <c:v>72.021999999999991</c:v>
                </c:pt>
                <c:pt idx="93">
                  <c:v>72.006</c:v>
                </c:pt>
                <c:pt idx="94">
                  <c:v>72.001999999999995</c:v>
                </c:pt>
                <c:pt idx="95">
                  <c:v>71.992999999999995</c:v>
                </c:pt>
                <c:pt idx="96">
                  <c:v>71.989000000000004</c:v>
                </c:pt>
                <c:pt idx="97">
                  <c:v>71.982000000000014</c:v>
                </c:pt>
                <c:pt idx="98">
                  <c:v>71.974000000000004</c:v>
                </c:pt>
                <c:pt idx="99">
                  <c:v>71.978999999999999</c:v>
                </c:pt>
                <c:pt idx="100">
                  <c:v>71.977999999999994</c:v>
                </c:pt>
                <c:pt idx="101">
                  <c:v>71.965999999999994</c:v>
                </c:pt>
                <c:pt idx="102">
                  <c:v>71.971000000000004</c:v>
                </c:pt>
                <c:pt idx="103">
                  <c:v>71.968000000000004</c:v>
                </c:pt>
                <c:pt idx="104">
                  <c:v>71.965999999999994</c:v>
                </c:pt>
                <c:pt idx="105">
                  <c:v>71.953999999999994</c:v>
                </c:pt>
                <c:pt idx="106">
                  <c:v>71.962999999999994</c:v>
                </c:pt>
                <c:pt idx="107">
                  <c:v>71.959000000000003</c:v>
                </c:pt>
                <c:pt idx="108">
                  <c:v>71.964000000000027</c:v>
                </c:pt>
                <c:pt idx="109">
                  <c:v>71.967000000000027</c:v>
                </c:pt>
                <c:pt idx="110">
                  <c:v>71.962000000000003</c:v>
                </c:pt>
                <c:pt idx="111">
                  <c:v>71.971000000000004</c:v>
                </c:pt>
                <c:pt idx="112">
                  <c:v>71.97</c:v>
                </c:pt>
                <c:pt idx="113">
                  <c:v>71.964000000000027</c:v>
                </c:pt>
                <c:pt idx="114">
                  <c:v>71.956000000000003</c:v>
                </c:pt>
                <c:pt idx="115">
                  <c:v>71.956000000000003</c:v>
                </c:pt>
                <c:pt idx="116">
                  <c:v>71.965000000000003</c:v>
                </c:pt>
                <c:pt idx="117">
                  <c:v>71.959000000000003</c:v>
                </c:pt>
                <c:pt idx="118">
                  <c:v>71.959999999999994</c:v>
                </c:pt>
                <c:pt idx="119">
                  <c:v>71.956999999999994</c:v>
                </c:pt>
                <c:pt idx="120">
                  <c:v>71.956999999999994</c:v>
                </c:pt>
                <c:pt idx="121">
                  <c:v>71.965000000000003</c:v>
                </c:pt>
                <c:pt idx="122">
                  <c:v>71.956000000000003</c:v>
                </c:pt>
                <c:pt idx="123">
                  <c:v>71.962000000000003</c:v>
                </c:pt>
                <c:pt idx="124">
                  <c:v>71.968000000000004</c:v>
                </c:pt>
                <c:pt idx="125">
                  <c:v>71.953000000000003</c:v>
                </c:pt>
                <c:pt idx="126">
                  <c:v>71.97</c:v>
                </c:pt>
                <c:pt idx="127">
                  <c:v>71.959000000000003</c:v>
                </c:pt>
                <c:pt idx="128">
                  <c:v>71.958000000000013</c:v>
                </c:pt>
                <c:pt idx="129">
                  <c:v>71.953999999999994</c:v>
                </c:pt>
                <c:pt idx="130">
                  <c:v>71.956999999999994</c:v>
                </c:pt>
                <c:pt idx="131">
                  <c:v>71.956000000000003</c:v>
                </c:pt>
                <c:pt idx="132">
                  <c:v>71.95</c:v>
                </c:pt>
                <c:pt idx="133">
                  <c:v>71.955000000000013</c:v>
                </c:pt>
                <c:pt idx="134">
                  <c:v>71.945000000000007</c:v>
                </c:pt>
                <c:pt idx="135">
                  <c:v>71.955000000000013</c:v>
                </c:pt>
                <c:pt idx="136">
                  <c:v>71.953999999999994</c:v>
                </c:pt>
                <c:pt idx="137">
                  <c:v>71.955000000000013</c:v>
                </c:pt>
                <c:pt idx="138">
                  <c:v>71.955000000000013</c:v>
                </c:pt>
                <c:pt idx="139">
                  <c:v>71.943000000000026</c:v>
                </c:pt>
                <c:pt idx="140">
                  <c:v>71.949000000000026</c:v>
                </c:pt>
                <c:pt idx="141">
                  <c:v>71.938999999999993</c:v>
                </c:pt>
                <c:pt idx="142">
                  <c:v>71.942000000000007</c:v>
                </c:pt>
                <c:pt idx="143">
                  <c:v>71.942000000000007</c:v>
                </c:pt>
                <c:pt idx="144">
                  <c:v>71.949000000000026</c:v>
                </c:pt>
                <c:pt idx="145">
                  <c:v>71.952000000000012</c:v>
                </c:pt>
                <c:pt idx="146">
                  <c:v>71.949000000000026</c:v>
                </c:pt>
                <c:pt idx="147">
                  <c:v>71.948000000000022</c:v>
                </c:pt>
                <c:pt idx="148">
                  <c:v>71.959000000000003</c:v>
                </c:pt>
                <c:pt idx="149">
                  <c:v>71.952000000000012</c:v>
                </c:pt>
                <c:pt idx="150">
                  <c:v>71.953000000000003</c:v>
                </c:pt>
                <c:pt idx="151">
                  <c:v>71.965000000000003</c:v>
                </c:pt>
                <c:pt idx="152">
                  <c:v>71.971999999999994</c:v>
                </c:pt>
                <c:pt idx="153">
                  <c:v>71.961000000000027</c:v>
                </c:pt>
                <c:pt idx="154">
                  <c:v>71.967000000000027</c:v>
                </c:pt>
                <c:pt idx="155">
                  <c:v>71.974999999999994</c:v>
                </c:pt>
                <c:pt idx="156">
                  <c:v>71.967000000000027</c:v>
                </c:pt>
                <c:pt idx="157">
                  <c:v>71.971999999999994</c:v>
                </c:pt>
                <c:pt idx="158">
                  <c:v>71.974999999999994</c:v>
                </c:pt>
                <c:pt idx="159">
                  <c:v>71.972999999999999</c:v>
                </c:pt>
                <c:pt idx="160">
                  <c:v>71.977999999999994</c:v>
                </c:pt>
                <c:pt idx="161">
                  <c:v>71.98</c:v>
                </c:pt>
                <c:pt idx="162">
                  <c:v>71.968000000000004</c:v>
                </c:pt>
                <c:pt idx="163">
                  <c:v>71.977000000000004</c:v>
                </c:pt>
                <c:pt idx="164">
                  <c:v>71.964000000000027</c:v>
                </c:pt>
                <c:pt idx="165">
                  <c:v>71.971999999999994</c:v>
                </c:pt>
                <c:pt idx="166">
                  <c:v>71.967000000000027</c:v>
                </c:pt>
                <c:pt idx="167">
                  <c:v>71.956999999999994</c:v>
                </c:pt>
                <c:pt idx="168">
                  <c:v>71.964000000000027</c:v>
                </c:pt>
                <c:pt idx="169">
                  <c:v>71.965000000000003</c:v>
                </c:pt>
                <c:pt idx="170">
                  <c:v>71.971000000000004</c:v>
                </c:pt>
                <c:pt idx="171">
                  <c:v>71.972999999999999</c:v>
                </c:pt>
                <c:pt idx="172">
                  <c:v>71.977999999999994</c:v>
                </c:pt>
                <c:pt idx="173">
                  <c:v>71.977999999999994</c:v>
                </c:pt>
                <c:pt idx="174">
                  <c:v>71.972999999999999</c:v>
                </c:pt>
                <c:pt idx="175">
                  <c:v>71.967000000000027</c:v>
                </c:pt>
                <c:pt idx="176">
                  <c:v>71.968999999999994</c:v>
                </c:pt>
                <c:pt idx="177">
                  <c:v>71.968999999999994</c:v>
                </c:pt>
                <c:pt idx="178">
                  <c:v>71.974999999999994</c:v>
                </c:pt>
                <c:pt idx="179">
                  <c:v>71.972999999999999</c:v>
                </c:pt>
                <c:pt idx="180">
                  <c:v>71.974999999999994</c:v>
                </c:pt>
                <c:pt idx="181">
                  <c:v>71.962999999999994</c:v>
                </c:pt>
                <c:pt idx="182">
                  <c:v>71.962999999999994</c:v>
                </c:pt>
                <c:pt idx="183">
                  <c:v>71.971000000000004</c:v>
                </c:pt>
                <c:pt idx="184">
                  <c:v>71.971000000000004</c:v>
                </c:pt>
                <c:pt idx="185">
                  <c:v>71.975999999999999</c:v>
                </c:pt>
                <c:pt idx="186">
                  <c:v>71.968999999999994</c:v>
                </c:pt>
                <c:pt idx="187">
                  <c:v>71.959999999999994</c:v>
                </c:pt>
                <c:pt idx="188">
                  <c:v>71.971999999999994</c:v>
                </c:pt>
                <c:pt idx="189">
                  <c:v>71.962999999999994</c:v>
                </c:pt>
                <c:pt idx="190">
                  <c:v>71.964000000000027</c:v>
                </c:pt>
                <c:pt idx="191">
                  <c:v>71.961000000000027</c:v>
                </c:pt>
                <c:pt idx="192">
                  <c:v>71.961000000000027</c:v>
                </c:pt>
                <c:pt idx="193">
                  <c:v>71.967000000000027</c:v>
                </c:pt>
                <c:pt idx="194">
                  <c:v>71.967000000000027</c:v>
                </c:pt>
                <c:pt idx="195">
                  <c:v>71.959999999999994</c:v>
                </c:pt>
                <c:pt idx="196">
                  <c:v>71.965000000000003</c:v>
                </c:pt>
                <c:pt idx="197">
                  <c:v>71.97</c:v>
                </c:pt>
                <c:pt idx="198">
                  <c:v>71.955000000000013</c:v>
                </c:pt>
                <c:pt idx="199">
                  <c:v>71.968999999999994</c:v>
                </c:pt>
                <c:pt idx="200">
                  <c:v>71.962999999999994</c:v>
                </c:pt>
                <c:pt idx="201">
                  <c:v>71.959999999999994</c:v>
                </c:pt>
                <c:pt idx="202">
                  <c:v>71.942000000000007</c:v>
                </c:pt>
                <c:pt idx="203">
                  <c:v>71.949000000000026</c:v>
                </c:pt>
                <c:pt idx="204">
                  <c:v>71.961000000000027</c:v>
                </c:pt>
                <c:pt idx="205">
                  <c:v>71.972999999999999</c:v>
                </c:pt>
                <c:pt idx="206">
                  <c:v>71.959999999999994</c:v>
                </c:pt>
                <c:pt idx="207">
                  <c:v>71.959999999999994</c:v>
                </c:pt>
                <c:pt idx="208">
                  <c:v>71.962000000000003</c:v>
                </c:pt>
                <c:pt idx="209">
                  <c:v>71.961000000000027</c:v>
                </c:pt>
                <c:pt idx="210">
                  <c:v>71.959999999999994</c:v>
                </c:pt>
                <c:pt idx="211">
                  <c:v>71.959999999999994</c:v>
                </c:pt>
                <c:pt idx="212">
                  <c:v>71.956999999999994</c:v>
                </c:pt>
                <c:pt idx="213">
                  <c:v>71.958000000000013</c:v>
                </c:pt>
                <c:pt idx="214">
                  <c:v>71.964000000000027</c:v>
                </c:pt>
                <c:pt idx="215">
                  <c:v>71.946000000000026</c:v>
                </c:pt>
                <c:pt idx="216">
                  <c:v>71.952000000000012</c:v>
                </c:pt>
                <c:pt idx="217">
                  <c:v>71.956000000000003</c:v>
                </c:pt>
                <c:pt idx="218">
                  <c:v>71.953999999999994</c:v>
                </c:pt>
                <c:pt idx="219">
                  <c:v>71.953999999999994</c:v>
                </c:pt>
                <c:pt idx="220">
                  <c:v>71.941000000000116</c:v>
                </c:pt>
                <c:pt idx="221">
                  <c:v>71.935000000000002</c:v>
                </c:pt>
                <c:pt idx="222">
                  <c:v>71.929000000000002</c:v>
                </c:pt>
                <c:pt idx="223">
                  <c:v>71.910000000000025</c:v>
                </c:pt>
                <c:pt idx="224">
                  <c:v>71.888999999999982</c:v>
                </c:pt>
                <c:pt idx="225">
                  <c:v>71.863</c:v>
                </c:pt>
                <c:pt idx="226">
                  <c:v>71.85199999999999</c:v>
                </c:pt>
                <c:pt idx="227">
                  <c:v>71.823999999999998</c:v>
                </c:pt>
                <c:pt idx="228">
                  <c:v>71.786000000000001</c:v>
                </c:pt>
                <c:pt idx="229">
                  <c:v>71.769000000000005</c:v>
                </c:pt>
                <c:pt idx="230">
                  <c:v>71.754999999999995</c:v>
                </c:pt>
                <c:pt idx="231">
                  <c:v>71.733999999999995</c:v>
                </c:pt>
                <c:pt idx="232">
                  <c:v>71.718999999999994</c:v>
                </c:pt>
                <c:pt idx="233">
                  <c:v>71.712000000000003</c:v>
                </c:pt>
                <c:pt idx="234">
                  <c:v>71.700999999999993</c:v>
                </c:pt>
                <c:pt idx="235">
                  <c:v>71.691000000000003</c:v>
                </c:pt>
                <c:pt idx="236">
                  <c:v>71.686999999999998</c:v>
                </c:pt>
                <c:pt idx="237">
                  <c:v>71.680999999999983</c:v>
                </c:pt>
                <c:pt idx="238">
                  <c:v>71.673999999999978</c:v>
                </c:pt>
                <c:pt idx="239">
                  <c:v>71.672999999999988</c:v>
                </c:pt>
                <c:pt idx="240">
                  <c:v>71.661000000000001</c:v>
                </c:pt>
                <c:pt idx="241">
                  <c:v>71.66</c:v>
                </c:pt>
                <c:pt idx="242">
                  <c:v>71.669999999999987</c:v>
                </c:pt>
                <c:pt idx="243">
                  <c:v>71.667000000000002</c:v>
                </c:pt>
                <c:pt idx="244">
                  <c:v>71.66</c:v>
                </c:pt>
                <c:pt idx="245">
                  <c:v>71.664000000000001</c:v>
                </c:pt>
                <c:pt idx="246">
                  <c:v>71.672999999999988</c:v>
                </c:pt>
                <c:pt idx="247">
                  <c:v>71.664999999999992</c:v>
                </c:pt>
                <c:pt idx="248">
                  <c:v>71.675999999999988</c:v>
                </c:pt>
                <c:pt idx="249">
                  <c:v>71.670999999999978</c:v>
                </c:pt>
                <c:pt idx="250">
                  <c:v>71.682999999999979</c:v>
                </c:pt>
                <c:pt idx="251">
                  <c:v>71.682000000000002</c:v>
                </c:pt>
                <c:pt idx="252">
                  <c:v>71.683999999999983</c:v>
                </c:pt>
                <c:pt idx="253">
                  <c:v>71.686999999999998</c:v>
                </c:pt>
                <c:pt idx="254">
                  <c:v>71.702000000000012</c:v>
                </c:pt>
                <c:pt idx="255">
                  <c:v>71.697999999999993</c:v>
                </c:pt>
                <c:pt idx="256">
                  <c:v>71.705000000000013</c:v>
                </c:pt>
                <c:pt idx="257">
                  <c:v>71.706000000000003</c:v>
                </c:pt>
                <c:pt idx="258">
                  <c:v>71.709000000000003</c:v>
                </c:pt>
                <c:pt idx="259">
                  <c:v>71.727000000000004</c:v>
                </c:pt>
                <c:pt idx="260">
                  <c:v>71.722999999999999</c:v>
                </c:pt>
                <c:pt idx="261">
                  <c:v>71.721000000000004</c:v>
                </c:pt>
                <c:pt idx="262">
                  <c:v>71.717000000000027</c:v>
                </c:pt>
                <c:pt idx="263">
                  <c:v>71.727000000000004</c:v>
                </c:pt>
                <c:pt idx="264">
                  <c:v>71.727999999999994</c:v>
                </c:pt>
                <c:pt idx="265">
                  <c:v>71.721999999999994</c:v>
                </c:pt>
                <c:pt idx="266">
                  <c:v>71.712999999999994</c:v>
                </c:pt>
                <c:pt idx="267">
                  <c:v>71.718999999999994</c:v>
                </c:pt>
                <c:pt idx="268">
                  <c:v>71.72</c:v>
                </c:pt>
                <c:pt idx="269">
                  <c:v>71.712000000000003</c:v>
                </c:pt>
                <c:pt idx="270">
                  <c:v>71.709999999999994</c:v>
                </c:pt>
                <c:pt idx="271">
                  <c:v>71.72</c:v>
                </c:pt>
                <c:pt idx="272">
                  <c:v>71.709999999999994</c:v>
                </c:pt>
                <c:pt idx="273">
                  <c:v>71.706000000000003</c:v>
                </c:pt>
                <c:pt idx="274">
                  <c:v>71.708000000000013</c:v>
                </c:pt>
                <c:pt idx="275">
                  <c:v>71.709000000000003</c:v>
                </c:pt>
                <c:pt idx="276">
                  <c:v>71.715000000000003</c:v>
                </c:pt>
                <c:pt idx="277">
                  <c:v>71.714000000000027</c:v>
                </c:pt>
                <c:pt idx="278">
                  <c:v>71.708000000000013</c:v>
                </c:pt>
                <c:pt idx="279">
                  <c:v>71.708000000000013</c:v>
                </c:pt>
                <c:pt idx="280">
                  <c:v>71.705000000000013</c:v>
                </c:pt>
                <c:pt idx="281">
                  <c:v>71.711000000000027</c:v>
                </c:pt>
                <c:pt idx="282">
                  <c:v>71.709000000000003</c:v>
                </c:pt>
                <c:pt idx="283">
                  <c:v>71.712000000000003</c:v>
                </c:pt>
                <c:pt idx="284">
                  <c:v>71.705000000000013</c:v>
                </c:pt>
                <c:pt idx="285">
                  <c:v>71.703999999999994</c:v>
                </c:pt>
                <c:pt idx="286">
                  <c:v>71.694000000000003</c:v>
                </c:pt>
                <c:pt idx="287">
                  <c:v>71.7</c:v>
                </c:pt>
                <c:pt idx="288">
                  <c:v>71.697999999999993</c:v>
                </c:pt>
                <c:pt idx="289">
                  <c:v>71.706000000000003</c:v>
                </c:pt>
                <c:pt idx="290">
                  <c:v>71.697000000000003</c:v>
                </c:pt>
                <c:pt idx="291">
                  <c:v>71.7</c:v>
                </c:pt>
                <c:pt idx="292">
                  <c:v>71.698999999999998</c:v>
                </c:pt>
                <c:pt idx="293">
                  <c:v>71.695999999999998</c:v>
                </c:pt>
                <c:pt idx="294">
                  <c:v>71.688000000000002</c:v>
                </c:pt>
                <c:pt idx="295">
                  <c:v>71.694999999999993</c:v>
                </c:pt>
                <c:pt idx="296">
                  <c:v>71.69</c:v>
                </c:pt>
                <c:pt idx="297">
                  <c:v>71.694999999999993</c:v>
                </c:pt>
                <c:pt idx="298">
                  <c:v>71.697999999999993</c:v>
                </c:pt>
                <c:pt idx="299">
                  <c:v>71.697999999999993</c:v>
                </c:pt>
                <c:pt idx="300">
                  <c:v>71.691999999999993</c:v>
                </c:pt>
                <c:pt idx="301">
                  <c:v>71.685000000000002</c:v>
                </c:pt>
                <c:pt idx="302">
                  <c:v>71.685999999999979</c:v>
                </c:pt>
                <c:pt idx="303">
                  <c:v>71.674999999999983</c:v>
                </c:pt>
                <c:pt idx="304">
                  <c:v>71.672999999999988</c:v>
                </c:pt>
                <c:pt idx="305">
                  <c:v>71.664000000000001</c:v>
                </c:pt>
                <c:pt idx="306">
                  <c:v>71.662999999999982</c:v>
                </c:pt>
                <c:pt idx="307">
                  <c:v>71.664999999999992</c:v>
                </c:pt>
                <c:pt idx="308">
                  <c:v>71.664000000000001</c:v>
                </c:pt>
                <c:pt idx="309">
                  <c:v>71.664000000000001</c:v>
                </c:pt>
                <c:pt idx="310">
                  <c:v>71.664000000000001</c:v>
                </c:pt>
                <c:pt idx="311">
                  <c:v>71.657999999999987</c:v>
                </c:pt>
                <c:pt idx="312">
                  <c:v>71.656999999999982</c:v>
                </c:pt>
                <c:pt idx="313">
                  <c:v>71.652999999999949</c:v>
                </c:pt>
                <c:pt idx="314">
                  <c:v>71.649000000000001</c:v>
                </c:pt>
                <c:pt idx="315">
                  <c:v>71.652999999999949</c:v>
                </c:pt>
                <c:pt idx="316">
                  <c:v>71.652999999999949</c:v>
                </c:pt>
                <c:pt idx="317">
                  <c:v>71.650999999999982</c:v>
                </c:pt>
                <c:pt idx="318">
                  <c:v>71.641999999999996</c:v>
                </c:pt>
                <c:pt idx="319">
                  <c:v>71.650999999999982</c:v>
                </c:pt>
                <c:pt idx="320">
                  <c:v>71.647999999999996</c:v>
                </c:pt>
                <c:pt idx="321">
                  <c:v>71.649999999999991</c:v>
                </c:pt>
                <c:pt idx="322">
                  <c:v>71.646000000000001</c:v>
                </c:pt>
                <c:pt idx="323">
                  <c:v>71.644000000000005</c:v>
                </c:pt>
                <c:pt idx="324">
                  <c:v>71.644999999999996</c:v>
                </c:pt>
                <c:pt idx="325">
                  <c:v>71.649000000000001</c:v>
                </c:pt>
                <c:pt idx="326">
                  <c:v>71.646000000000001</c:v>
                </c:pt>
                <c:pt idx="327">
                  <c:v>71.644999999999996</c:v>
                </c:pt>
                <c:pt idx="328">
                  <c:v>71.637999999999991</c:v>
                </c:pt>
                <c:pt idx="329">
                  <c:v>71.650999999999982</c:v>
                </c:pt>
                <c:pt idx="330">
                  <c:v>71.641999999999996</c:v>
                </c:pt>
                <c:pt idx="331">
                  <c:v>71.641999999999996</c:v>
                </c:pt>
                <c:pt idx="332">
                  <c:v>71.631</c:v>
                </c:pt>
                <c:pt idx="333">
                  <c:v>71.634</c:v>
                </c:pt>
                <c:pt idx="334">
                  <c:v>71.63</c:v>
                </c:pt>
                <c:pt idx="335">
                  <c:v>71.628999999999948</c:v>
                </c:pt>
                <c:pt idx="336">
                  <c:v>71.631999999999991</c:v>
                </c:pt>
                <c:pt idx="337">
                  <c:v>71.627999999999986</c:v>
                </c:pt>
                <c:pt idx="338">
                  <c:v>71.626999999999981</c:v>
                </c:pt>
                <c:pt idx="339">
                  <c:v>71.624999999999986</c:v>
                </c:pt>
                <c:pt idx="340">
                  <c:v>71.619</c:v>
                </c:pt>
                <c:pt idx="341">
                  <c:v>71.617999999999995</c:v>
                </c:pt>
                <c:pt idx="342">
                  <c:v>71.614999999999995</c:v>
                </c:pt>
                <c:pt idx="343">
                  <c:v>71.617000000000004</c:v>
                </c:pt>
                <c:pt idx="344">
                  <c:v>71.622999999999948</c:v>
                </c:pt>
                <c:pt idx="345">
                  <c:v>71.622999999999948</c:v>
                </c:pt>
                <c:pt idx="346">
                  <c:v>71.620999999999981</c:v>
                </c:pt>
                <c:pt idx="347">
                  <c:v>71.626999999999981</c:v>
                </c:pt>
                <c:pt idx="348">
                  <c:v>71.63</c:v>
                </c:pt>
                <c:pt idx="349">
                  <c:v>71.632999999999981</c:v>
                </c:pt>
                <c:pt idx="350">
                  <c:v>71.627999999999986</c:v>
                </c:pt>
                <c:pt idx="351">
                  <c:v>71.626999999999981</c:v>
                </c:pt>
                <c:pt idx="352">
                  <c:v>71.638999999999982</c:v>
                </c:pt>
                <c:pt idx="353">
                  <c:v>71.623999999999981</c:v>
                </c:pt>
                <c:pt idx="354">
                  <c:v>71.626999999999981</c:v>
                </c:pt>
                <c:pt idx="355">
                  <c:v>71.616</c:v>
                </c:pt>
                <c:pt idx="356">
                  <c:v>71.614000000000004</c:v>
                </c:pt>
                <c:pt idx="357">
                  <c:v>71.617999999999995</c:v>
                </c:pt>
                <c:pt idx="358">
                  <c:v>71.621999999999986</c:v>
                </c:pt>
                <c:pt idx="359">
                  <c:v>71.626999999999981</c:v>
                </c:pt>
                <c:pt idx="360">
                  <c:v>71.614999999999995</c:v>
                </c:pt>
                <c:pt idx="361">
                  <c:v>71.617000000000004</c:v>
                </c:pt>
                <c:pt idx="362">
                  <c:v>71.620999999999981</c:v>
                </c:pt>
                <c:pt idx="363">
                  <c:v>71.625999999999948</c:v>
                </c:pt>
                <c:pt idx="364">
                  <c:v>71.617000000000004</c:v>
                </c:pt>
                <c:pt idx="365">
                  <c:v>71.626999999999981</c:v>
                </c:pt>
                <c:pt idx="366">
                  <c:v>71.61999999999999</c:v>
                </c:pt>
                <c:pt idx="367">
                  <c:v>71.61999999999999</c:v>
                </c:pt>
                <c:pt idx="368">
                  <c:v>71.617999999999995</c:v>
                </c:pt>
                <c:pt idx="369">
                  <c:v>71.61999999999999</c:v>
                </c:pt>
                <c:pt idx="370">
                  <c:v>71.626999999999981</c:v>
                </c:pt>
                <c:pt idx="371">
                  <c:v>71.621999999999986</c:v>
                </c:pt>
                <c:pt idx="372">
                  <c:v>71.611999999999995</c:v>
                </c:pt>
                <c:pt idx="373">
                  <c:v>71.623999999999981</c:v>
                </c:pt>
                <c:pt idx="374">
                  <c:v>71.620999999999981</c:v>
                </c:pt>
                <c:pt idx="375">
                  <c:v>71.611000000000004</c:v>
                </c:pt>
                <c:pt idx="376">
                  <c:v>71.61999999999999</c:v>
                </c:pt>
                <c:pt idx="377">
                  <c:v>71.61999999999999</c:v>
                </c:pt>
                <c:pt idx="378">
                  <c:v>71.617999999999995</c:v>
                </c:pt>
                <c:pt idx="379">
                  <c:v>71.603999999999999</c:v>
                </c:pt>
                <c:pt idx="380">
                  <c:v>71.61</c:v>
                </c:pt>
                <c:pt idx="381">
                  <c:v>71.60899999999998</c:v>
                </c:pt>
                <c:pt idx="382">
                  <c:v>71.60199999999999</c:v>
                </c:pt>
                <c:pt idx="383">
                  <c:v>71.588999999999999</c:v>
                </c:pt>
                <c:pt idx="384">
                  <c:v>71.599999999999994</c:v>
                </c:pt>
                <c:pt idx="385">
                  <c:v>71.61</c:v>
                </c:pt>
                <c:pt idx="386">
                  <c:v>71.60799999999999</c:v>
                </c:pt>
                <c:pt idx="387">
                  <c:v>71.61</c:v>
                </c:pt>
                <c:pt idx="388">
                  <c:v>71.611999999999995</c:v>
                </c:pt>
                <c:pt idx="389">
                  <c:v>71.60799999999999</c:v>
                </c:pt>
                <c:pt idx="390">
                  <c:v>71.60899999999998</c:v>
                </c:pt>
                <c:pt idx="391">
                  <c:v>71.617999999999995</c:v>
                </c:pt>
                <c:pt idx="392">
                  <c:v>71.60799999999999</c:v>
                </c:pt>
                <c:pt idx="393">
                  <c:v>71.614000000000004</c:v>
                </c:pt>
                <c:pt idx="394">
                  <c:v>71.619</c:v>
                </c:pt>
                <c:pt idx="395">
                  <c:v>71.620999999999981</c:v>
                </c:pt>
                <c:pt idx="396">
                  <c:v>71.621999999999986</c:v>
                </c:pt>
                <c:pt idx="397">
                  <c:v>71.611999999999995</c:v>
                </c:pt>
                <c:pt idx="398">
                  <c:v>71.619</c:v>
                </c:pt>
                <c:pt idx="399">
                  <c:v>71.614000000000004</c:v>
                </c:pt>
                <c:pt idx="400">
                  <c:v>71.620999999999981</c:v>
                </c:pt>
                <c:pt idx="401">
                  <c:v>71.613</c:v>
                </c:pt>
                <c:pt idx="402">
                  <c:v>71.625999999999948</c:v>
                </c:pt>
                <c:pt idx="403">
                  <c:v>71.617999999999995</c:v>
                </c:pt>
                <c:pt idx="404">
                  <c:v>71.616</c:v>
                </c:pt>
                <c:pt idx="405">
                  <c:v>71.614000000000004</c:v>
                </c:pt>
                <c:pt idx="406">
                  <c:v>71.613</c:v>
                </c:pt>
                <c:pt idx="407">
                  <c:v>71.621999999999986</c:v>
                </c:pt>
                <c:pt idx="408">
                  <c:v>71.622999999999948</c:v>
                </c:pt>
                <c:pt idx="409">
                  <c:v>71.617000000000004</c:v>
                </c:pt>
                <c:pt idx="410">
                  <c:v>71.613</c:v>
                </c:pt>
                <c:pt idx="411">
                  <c:v>71.611999999999995</c:v>
                </c:pt>
                <c:pt idx="412">
                  <c:v>71.60599999999998</c:v>
                </c:pt>
                <c:pt idx="413">
                  <c:v>71.613</c:v>
                </c:pt>
                <c:pt idx="414">
                  <c:v>71.60799999999999</c:v>
                </c:pt>
                <c:pt idx="415">
                  <c:v>71.606999999999999</c:v>
                </c:pt>
                <c:pt idx="416">
                  <c:v>71.60199999999999</c:v>
                </c:pt>
                <c:pt idx="417">
                  <c:v>71.60799999999999</c:v>
                </c:pt>
                <c:pt idx="418">
                  <c:v>71.617999999999995</c:v>
                </c:pt>
                <c:pt idx="419">
                  <c:v>71.617999999999995</c:v>
                </c:pt>
                <c:pt idx="420">
                  <c:v>71.616</c:v>
                </c:pt>
                <c:pt idx="421">
                  <c:v>71.611000000000004</c:v>
                </c:pt>
                <c:pt idx="422">
                  <c:v>71.611000000000004</c:v>
                </c:pt>
                <c:pt idx="423">
                  <c:v>71.60199999999999</c:v>
                </c:pt>
                <c:pt idx="424">
                  <c:v>71.600999999999999</c:v>
                </c:pt>
                <c:pt idx="425">
                  <c:v>71.60299999999998</c:v>
                </c:pt>
                <c:pt idx="426">
                  <c:v>71.593999999999994</c:v>
                </c:pt>
                <c:pt idx="427">
                  <c:v>71.596000000000004</c:v>
                </c:pt>
                <c:pt idx="428">
                  <c:v>71.593000000000004</c:v>
                </c:pt>
                <c:pt idx="429">
                  <c:v>71.587999999999994</c:v>
                </c:pt>
                <c:pt idx="430">
                  <c:v>71.596999999999994</c:v>
                </c:pt>
                <c:pt idx="431">
                  <c:v>71.592000000000013</c:v>
                </c:pt>
                <c:pt idx="432">
                  <c:v>71.596999999999994</c:v>
                </c:pt>
                <c:pt idx="433">
                  <c:v>71.599999999999994</c:v>
                </c:pt>
                <c:pt idx="434">
                  <c:v>71.593999999999994</c:v>
                </c:pt>
                <c:pt idx="435">
                  <c:v>71.593000000000004</c:v>
                </c:pt>
                <c:pt idx="436">
                  <c:v>71.600999999999999</c:v>
                </c:pt>
                <c:pt idx="437">
                  <c:v>71.599999999999994</c:v>
                </c:pt>
                <c:pt idx="438">
                  <c:v>71.596000000000004</c:v>
                </c:pt>
                <c:pt idx="439">
                  <c:v>71.59</c:v>
                </c:pt>
                <c:pt idx="440">
                  <c:v>71.593000000000004</c:v>
                </c:pt>
                <c:pt idx="441">
                  <c:v>71.596999999999994</c:v>
                </c:pt>
                <c:pt idx="442">
                  <c:v>71.599999999999994</c:v>
                </c:pt>
                <c:pt idx="443">
                  <c:v>71.600999999999999</c:v>
                </c:pt>
                <c:pt idx="444">
                  <c:v>71.60599999999998</c:v>
                </c:pt>
                <c:pt idx="445">
                  <c:v>71.60299999999998</c:v>
                </c:pt>
                <c:pt idx="446">
                  <c:v>71.60299999999998</c:v>
                </c:pt>
                <c:pt idx="447">
                  <c:v>71.606999999999999</c:v>
                </c:pt>
                <c:pt idx="448">
                  <c:v>71.598000000000013</c:v>
                </c:pt>
                <c:pt idx="449">
                  <c:v>71.606999999999999</c:v>
                </c:pt>
                <c:pt idx="450">
                  <c:v>71.60299999999998</c:v>
                </c:pt>
                <c:pt idx="451">
                  <c:v>71.60499999999999</c:v>
                </c:pt>
                <c:pt idx="452">
                  <c:v>71.60599999999998</c:v>
                </c:pt>
                <c:pt idx="453">
                  <c:v>71.61</c:v>
                </c:pt>
                <c:pt idx="454">
                  <c:v>71.613</c:v>
                </c:pt>
                <c:pt idx="455">
                  <c:v>71.606999999999999</c:v>
                </c:pt>
                <c:pt idx="456">
                  <c:v>71.614999999999995</c:v>
                </c:pt>
                <c:pt idx="457">
                  <c:v>71.614999999999995</c:v>
                </c:pt>
                <c:pt idx="458">
                  <c:v>71.616</c:v>
                </c:pt>
                <c:pt idx="459">
                  <c:v>71.624999999999986</c:v>
                </c:pt>
                <c:pt idx="460">
                  <c:v>71.622999999999948</c:v>
                </c:pt>
                <c:pt idx="461">
                  <c:v>71.617999999999995</c:v>
                </c:pt>
                <c:pt idx="462">
                  <c:v>71.631999999999991</c:v>
                </c:pt>
                <c:pt idx="463">
                  <c:v>71.63</c:v>
                </c:pt>
                <c:pt idx="464">
                  <c:v>71.627999999999986</c:v>
                </c:pt>
                <c:pt idx="465">
                  <c:v>71.627999999999986</c:v>
                </c:pt>
                <c:pt idx="466">
                  <c:v>71.631999999999991</c:v>
                </c:pt>
                <c:pt idx="467">
                  <c:v>71.625999999999948</c:v>
                </c:pt>
                <c:pt idx="468">
                  <c:v>71.620999999999981</c:v>
                </c:pt>
                <c:pt idx="469">
                  <c:v>71.631999999999991</c:v>
                </c:pt>
                <c:pt idx="470">
                  <c:v>71.621999999999986</c:v>
                </c:pt>
                <c:pt idx="471">
                  <c:v>71.620999999999981</c:v>
                </c:pt>
                <c:pt idx="472">
                  <c:v>71.626999999999981</c:v>
                </c:pt>
                <c:pt idx="473">
                  <c:v>71.624999999999986</c:v>
                </c:pt>
                <c:pt idx="474">
                  <c:v>71.619</c:v>
                </c:pt>
                <c:pt idx="475">
                  <c:v>71.619</c:v>
                </c:pt>
                <c:pt idx="476">
                  <c:v>71.622999999999948</c:v>
                </c:pt>
                <c:pt idx="477">
                  <c:v>71.61</c:v>
                </c:pt>
                <c:pt idx="478">
                  <c:v>71.611999999999995</c:v>
                </c:pt>
                <c:pt idx="479">
                  <c:v>71.617999999999995</c:v>
                </c:pt>
                <c:pt idx="480">
                  <c:v>71.60799999999999</c:v>
                </c:pt>
                <c:pt idx="481">
                  <c:v>71.603999999999999</c:v>
                </c:pt>
                <c:pt idx="482">
                  <c:v>71.600999999999999</c:v>
                </c:pt>
                <c:pt idx="483">
                  <c:v>71.61</c:v>
                </c:pt>
                <c:pt idx="484">
                  <c:v>71.614000000000004</c:v>
                </c:pt>
                <c:pt idx="485">
                  <c:v>71.60599999999998</c:v>
                </c:pt>
                <c:pt idx="486">
                  <c:v>71.60199999999999</c:v>
                </c:pt>
                <c:pt idx="487">
                  <c:v>71.593999999999994</c:v>
                </c:pt>
                <c:pt idx="488">
                  <c:v>71.595000000000013</c:v>
                </c:pt>
                <c:pt idx="489">
                  <c:v>71.575000000000003</c:v>
                </c:pt>
                <c:pt idx="490">
                  <c:v>71.587999999999994</c:v>
                </c:pt>
                <c:pt idx="491">
                  <c:v>71.58</c:v>
                </c:pt>
                <c:pt idx="492">
                  <c:v>71.587000000000003</c:v>
                </c:pt>
                <c:pt idx="493">
                  <c:v>71.590999999999994</c:v>
                </c:pt>
                <c:pt idx="494">
                  <c:v>71.582999999999998</c:v>
                </c:pt>
                <c:pt idx="495">
                  <c:v>71.58</c:v>
                </c:pt>
                <c:pt idx="496">
                  <c:v>71.576999999999998</c:v>
                </c:pt>
                <c:pt idx="497">
                  <c:v>71.584999999999994</c:v>
                </c:pt>
                <c:pt idx="498">
                  <c:v>71.584000000000003</c:v>
                </c:pt>
                <c:pt idx="499">
                  <c:v>71.593000000000004</c:v>
                </c:pt>
                <c:pt idx="500">
                  <c:v>71.598000000000013</c:v>
                </c:pt>
                <c:pt idx="501">
                  <c:v>71.614000000000004</c:v>
                </c:pt>
                <c:pt idx="502">
                  <c:v>71.637</c:v>
                </c:pt>
                <c:pt idx="503">
                  <c:v>71.678999999999988</c:v>
                </c:pt>
                <c:pt idx="504">
                  <c:v>71.703999999999994</c:v>
                </c:pt>
                <c:pt idx="505">
                  <c:v>71.748999999999995</c:v>
                </c:pt>
                <c:pt idx="506">
                  <c:v>71.774999999999991</c:v>
                </c:pt>
                <c:pt idx="507">
                  <c:v>71.81</c:v>
                </c:pt>
                <c:pt idx="508">
                  <c:v>71.834999999999994</c:v>
                </c:pt>
                <c:pt idx="509">
                  <c:v>71.848000000000013</c:v>
                </c:pt>
                <c:pt idx="510">
                  <c:v>71.875999999999948</c:v>
                </c:pt>
                <c:pt idx="511">
                  <c:v>71.888999999999982</c:v>
                </c:pt>
                <c:pt idx="512">
                  <c:v>71.884999999999991</c:v>
                </c:pt>
                <c:pt idx="513">
                  <c:v>71.897000000000006</c:v>
                </c:pt>
                <c:pt idx="514">
                  <c:v>71.897999999999996</c:v>
                </c:pt>
                <c:pt idx="515">
                  <c:v>71.918000000000006</c:v>
                </c:pt>
                <c:pt idx="516">
                  <c:v>71.918999999999997</c:v>
                </c:pt>
                <c:pt idx="517">
                  <c:v>71.915999999999997</c:v>
                </c:pt>
                <c:pt idx="518">
                  <c:v>71.924999999999997</c:v>
                </c:pt>
                <c:pt idx="519">
                  <c:v>71.930000000000007</c:v>
                </c:pt>
                <c:pt idx="520">
                  <c:v>71.935000000000002</c:v>
                </c:pt>
                <c:pt idx="521">
                  <c:v>71.932000000000002</c:v>
                </c:pt>
                <c:pt idx="522">
                  <c:v>71.933999999999997</c:v>
                </c:pt>
                <c:pt idx="523">
                  <c:v>71.936000000000007</c:v>
                </c:pt>
                <c:pt idx="524">
                  <c:v>71.935000000000002</c:v>
                </c:pt>
                <c:pt idx="525">
                  <c:v>71.941000000000116</c:v>
                </c:pt>
                <c:pt idx="526">
                  <c:v>71.947000000000088</c:v>
                </c:pt>
                <c:pt idx="527">
                  <c:v>71.943000000000026</c:v>
                </c:pt>
                <c:pt idx="528">
                  <c:v>71.947000000000088</c:v>
                </c:pt>
                <c:pt idx="529">
                  <c:v>71.938999999999993</c:v>
                </c:pt>
                <c:pt idx="530">
                  <c:v>71.942000000000007</c:v>
                </c:pt>
                <c:pt idx="531">
                  <c:v>71.944000000000116</c:v>
                </c:pt>
                <c:pt idx="532">
                  <c:v>71.933000000000007</c:v>
                </c:pt>
                <c:pt idx="533">
                  <c:v>71.944000000000116</c:v>
                </c:pt>
                <c:pt idx="534">
                  <c:v>71.95</c:v>
                </c:pt>
                <c:pt idx="535">
                  <c:v>71.936000000000007</c:v>
                </c:pt>
                <c:pt idx="536">
                  <c:v>71.946000000000026</c:v>
                </c:pt>
                <c:pt idx="537">
                  <c:v>71.945000000000007</c:v>
                </c:pt>
                <c:pt idx="538">
                  <c:v>71.945000000000007</c:v>
                </c:pt>
                <c:pt idx="539">
                  <c:v>71.955000000000013</c:v>
                </c:pt>
                <c:pt idx="540">
                  <c:v>71.948000000000022</c:v>
                </c:pt>
                <c:pt idx="541">
                  <c:v>71.95</c:v>
                </c:pt>
                <c:pt idx="542">
                  <c:v>71.949000000000026</c:v>
                </c:pt>
                <c:pt idx="543">
                  <c:v>71.950999999999993</c:v>
                </c:pt>
                <c:pt idx="544">
                  <c:v>71.959999999999994</c:v>
                </c:pt>
                <c:pt idx="545">
                  <c:v>71.965999999999994</c:v>
                </c:pt>
                <c:pt idx="546">
                  <c:v>71.965999999999994</c:v>
                </c:pt>
                <c:pt idx="547">
                  <c:v>71.955000000000013</c:v>
                </c:pt>
                <c:pt idx="548">
                  <c:v>71.961000000000027</c:v>
                </c:pt>
                <c:pt idx="549">
                  <c:v>71.953000000000003</c:v>
                </c:pt>
                <c:pt idx="550">
                  <c:v>71.965000000000003</c:v>
                </c:pt>
                <c:pt idx="551">
                  <c:v>71.959000000000003</c:v>
                </c:pt>
                <c:pt idx="552">
                  <c:v>71.950999999999993</c:v>
                </c:pt>
                <c:pt idx="553">
                  <c:v>71.955000000000013</c:v>
                </c:pt>
                <c:pt idx="554">
                  <c:v>71.964000000000027</c:v>
                </c:pt>
                <c:pt idx="555">
                  <c:v>71.961000000000027</c:v>
                </c:pt>
                <c:pt idx="556">
                  <c:v>71.958000000000013</c:v>
                </c:pt>
                <c:pt idx="557">
                  <c:v>71.959999999999994</c:v>
                </c:pt>
                <c:pt idx="558">
                  <c:v>71.958000000000013</c:v>
                </c:pt>
                <c:pt idx="559">
                  <c:v>71.959999999999994</c:v>
                </c:pt>
                <c:pt idx="560">
                  <c:v>71.950999999999993</c:v>
                </c:pt>
                <c:pt idx="561">
                  <c:v>71.948000000000022</c:v>
                </c:pt>
                <c:pt idx="562">
                  <c:v>71.948000000000022</c:v>
                </c:pt>
                <c:pt idx="563">
                  <c:v>71.952000000000012</c:v>
                </c:pt>
                <c:pt idx="564">
                  <c:v>71.949000000000026</c:v>
                </c:pt>
                <c:pt idx="565">
                  <c:v>71.948000000000022</c:v>
                </c:pt>
                <c:pt idx="566">
                  <c:v>71.945000000000007</c:v>
                </c:pt>
                <c:pt idx="567">
                  <c:v>71.942000000000007</c:v>
                </c:pt>
                <c:pt idx="568">
                  <c:v>71.95</c:v>
                </c:pt>
                <c:pt idx="569">
                  <c:v>71.948000000000022</c:v>
                </c:pt>
                <c:pt idx="570">
                  <c:v>71.933999999999997</c:v>
                </c:pt>
                <c:pt idx="571">
                  <c:v>71.95</c:v>
                </c:pt>
                <c:pt idx="572">
                  <c:v>71.942000000000007</c:v>
                </c:pt>
                <c:pt idx="573">
                  <c:v>71.936000000000007</c:v>
                </c:pt>
                <c:pt idx="574">
                  <c:v>71.943000000000026</c:v>
                </c:pt>
                <c:pt idx="575">
                  <c:v>71.943000000000026</c:v>
                </c:pt>
                <c:pt idx="576">
                  <c:v>71.952000000000012</c:v>
                </c:pt>
                <c:pt idx="577">
                  <c:v>71.967000000000027</c:v>
                </c:pt>
                <c:pt idx="578">
                  <c:v>71.959999999999994</c:v>
                </c:pt>
                <c:pt idx="579">
                  <c:v>71.956000000000003</c:v>
                </c:pt>
                <c:pt idx="580">
                  <c:v>71.964000000000027</c:v>
                </c:pt>
                <c:pt idx="581">
                  <c:v>71.959000000000003</c:v>
                </c:pt>
                <c:pt idx="582">
                  <c:v>71.956000000000003</c:v>
                </c:pt>
                <c:pt idx="583">
                  <c:v>71.961000000000027</c:v>
                </c:pt>
                <c:pt idx="584">
                  <c:v>71.948000000000022</c:v>
                </c:pt>
                <c:pt idx="585">
                  <c:v>71.959999999999994</c:v>
                </c:pt>
                <c:pt idx="586">
                  <c:v>71.953999999999994</c:v>
                </c:pt>
                <c:pt idx="587">
                  <c:v>71.953999999999994</c:v>
                </c:pt>
                <c:pt idx="588">
                  <c:v>71.97</c:v>
                </c:pt>
                <c:pt idx="589">
                  <c:v>71.965999999999994</c:v>
                </c:pt>
                <c:pt idx="590">
                  <c:v>71.971000000000004</c:v>
                </c:pt>
                <c:pt idx="591">
                  <c:v>71.971000000000004</c:v>
                </c:pt>
                <c:pt idx="592">
                  <c:v>71.965000000000003</c:v>
                </c:pt>
                <c:pt idx="593">
                  <c:v>71.965000000000003</c:v>
                </c:pt>
                <c:pt idx="594">
                  <c:v>71.972999999999999</c:v>
                </c:pt>
                <c:pt idx="595">
                  <c:v>71.968000000000004</c:v>
                </c:pt>
                <c:pt idx="596">
                  <c:v>71.968999999999994</c:v>
                </c:pt>
                <c:pt idx="597">
                  <c:v>71.962999999999994</c:v>
                </c:pt>
                <c:pt idx="598">
                  <c:v>71.964000000000027</c:v>
                </c:pt>
                <c:pt idx="599">
                  <c:v>71.959000000000003</c:v>
                </c:pt>
                <c:pt idx="600">
                  <c:v>71.961000000000027</c:v>
                </c:pt>
                <c:pt idx="601">
                  <c:v>71.959000000000003</c:v>
                </c:pt>
                <c:pt idx="602">
                  <c:v>71.959999999999994</c:v>
                </c:pt>
                <c:pt idx="603">
                  <c:v>71.964000000000027</c:v>
                </c:pt>
                <c:pt idx="604">
                  <c:v>71.964000000000027</c:v>
                </c:pt>
                <c:pt idx="605">
                  <c:v>71.955000000000013</c:v>
                </c:pt>
                <c:pt idx="606">
                  <c:v>71.953000000000003</c:v>
                </c:pt>
                <c:pt idx="607">
                  <c:v>71.950999999999993</c:v>
                </c:pt>
                <c:pt idx="608">
                  <c:v>71.962000000000003</c:v>
                </c:pt>
                <c:pt idx="609">
                  <c:v>71.944000000000116</c:v>
                </c:pt>
                <c:pt idx="610">
                  <c:v>71.953000000000003</c:v>
                </c:pt>
                <c:pt idx="611">
                  <c:v>71.962000000000003</c:v>
                </c:pt>
                <c:pt idx="612">
                  <c:v>71.964000000000027</c:v>
                </c:pt>
                <c:pt idx="613">
                  <c:v>71.958000000000013</c:v>
                </c:pt>
                <c:pt idx="614">
                  <c:v>71.958000000000013</c:v>
                </c:pt>
                <c:pt idx="615">
                  <c:v>71.959000000000003</c:v>
                </c:pt>
                <c:pt idx="616">
                  <c:v>71.953000000000003</c:v>
                </c:pt>
                <c:pt idx="617">
                  <c:v>71.958000000000013</c:v>
                </c:pt>
                <c:pt idx="618">
                  <c:v>71.952000000000012</c:v>
                </c:pt>
                <c:pt idx="619">
                  <c:v>71.95</c:v>
                </c:pt>
                <c:pt idx="620">
                  <c:v>71.949000000000026</c:v>
                </c:pt>
                <c:pt idx="621">
                  <c:v>71.956000000000003</c:v>
                </c:pt>
                <c:pt idx="622">
                  <c:v>71.953000000000003</c:v>
                </c:pt>
                <c:pt idx="623">
                  <c:v>71.953999999999994</c:v>
                </c:pt>
                <c:pt idx="624">
                  <c:v>71.949000000000026</c:v>
                </c:pt>
                <c:pt idx="625">
                  <c:v>71.947000000000088</c:v>
                </c:pt>
                <c:pt idx="626">
                  <c:v>71.952000000000012</c:v>
                </c:pt>
                <c:pt idx="627">
                  <c:v>71.933000000000007</c:v>
                </c:pt>
                <c:pt idx="628">
                  <c:v>71.930000000000007</c:v>
                </c:pt>
                <c:pt idx="629">
                  <c:v>71.932000000000002</c:v>
                </c:pt>
                <c:pt idx="630">
                  <c:v>71.926000000000002</c:v>
                </c:pt>
                <c:pt idx="631">
                  <c:v>71.924999999999997</c:v>
                </c:pt>
                <c:pt idx="632">
                  <c:v>71.930999999999997</c:v>
                </c:pt>
                <c:pt idx="633">
                  <c:v>71.927000000000007</c:v>
                </c:pt>
                <c:pt idx="634">
                  <c:v>71.926000000000002</c:v>
                </c:pt>
                <c:pt idx="635">
                  <c:v>71.924000000000007</c:v>
                </c:pt>
                <c:pt idx="636">
                  <c:v>71.921000000000006</c:v>
                </c:pt>
                <c:pt idx="637">
                  <c:v>71.918999999999997</c:v>
                </c:pt>
                <c:pt idx="638">
                  <c:v>71.917000000000101</c:v>
                </c:pt>
                <c:pt idx="639">
                  <c:v>71.924000000000007</c:v>
                </c:pt>
                <c:pt idx="640">
                  <c:v>71.923000000000002</c:v>
                </c:pt>
                <c:pt idx="641">
                  <c:v>71.927000000000007</c:v>
                </c:pt>
                <c:pt idx="642">
                  <c:v>71.910000000000025</c:v>
                </c:pt>
                <c:pt idx="643">
                  <c:v>71.921999999999997</c:v>
                </c:pt>
                <c:pt idx="644">
                  <c:v>71.915999999999997</c:v>
                </c:pt>
                <c:pt idx="645">
                  <c:v>71.918000000000006</c:v>
                </c:pt>
                <c:pt idx="646">
                  <c:v>71.917000000000101</c:v>
                </c:pt>
                <c:pt idx="647">
                  <c:v>71.92</c:v>
                </c:pt>
                <c:pt idx="648">
                  <c:v>71.923000000000002</c:v>
                </c:pt>
                <c:pt idx="649">
                  <c:v>71.924000000000007</c:v>
                </c:pt>
                <c:pt idx="650">
                  <c:v>71.926000000000002</c:v>
                </c:pt>
                <c:pt idx="651">
                  <c:v>71.923000000000002</c:v>
                </c:pt>
                <c:pt idx="652">
                  <c:v>71.923000000000002</c:v>
                </c:pt>
                <c:pt idx="653">
                  <c:v>71.929000000000002</c:v>
                </c:pt>
                <c:pt idx="654">
                  <c:v>71.921999999999997</c:v>
                </c:pt>
                <c:pt idx="655">
                  <c:v>71.927999999999997</c:v>
                </c:pt>
                <c:pt idx="656">
                  <c:v>71.929000000000002</c:v>
                </c:pt>
                <c:pt idx="657">
                  <c:v>71.929000000000002</c:v>
                </c:pt>
                <c:pt idx="658">
                  <c:v>71.936000000000007</c:v>
                </c:pt>
                <c:pt idx="659">
                  <c:v>71.947000000000088</c:v>
                </c:pt>
                <c:pt idx="660">
                  <c:v>71.953000000000003</c:v>
                </c:pt>
                <c:pt idx="661">
                  <c:v>71.95</c:v>
                </c:pt>
                <c:pt idx="662">
                  <c:v>71.95</c:v>
                </c:pt>
                <c:pt idx="663">
                  <c:v>71.953999999999994</c:v>
                </c:pt>
                <c:pt idx="664">
                  <c:v>71.953000000000003</c:v>
                </c:pt>
                <c:pt idx="665">
                  <c:v>71.952000000000012</c:v>
                </c:pt>
                <c:pt idx="666">
                  <c:v>71.949000000000026</c:v>
                </c:pt>
                <c:pt idx="667">
                  <c:v>71.944000000000116</c:v>
                </c:pt>
                <c:pt idx="668">
                  <c:v>71.95</c:v>
                </c:pt>
                <c:pt idx="669">
                  <c:v>71.947000000000088</c:v>
                </c:pt>
                <c:pt idx="670">
                  <c:v>71.952000000000012</c:v>
                </c:pt>
                <c:pt idx="671">
                  <c:v>71.953000000000003</c:v>
                </c:pt>
                <c:pt idx="672">
                  <c:v>71.955000000000013</c:v>
                </c:pt>
                <c:pt idx="673">
                  <c:v>71.959000000000003</c:v>
                </c:pt>
                <c:pt idx="674">
                  <c:v>71.965999999999994</c:v>
                </c:pt>
                <c:pt idx="675">
                  <c:v>71.955000000000013</c:v>
                </c:pt>
                <c:pt idx="676">
                  <c:v>71.955000000000013</c:v>
                </c:pt>
                <c:pt idx="677">
                  <c:v>71.95</c:v>
                </c:pt>
                <c:pt idx="678">
                  <c:v>71.953999999999994</c:v>
                </c:pt>
                <c:pt idx="679">
                  <c:v>71.945000000000007</c:v>
                </c:pt>
                <c:pt idx="680">
                  <c:v>71.946000000000026</c:v>
                </c:pt>
                <c:pt idx="681">
                  <c:v>71.953999999999994</c:v>
                </c:pt>
                <c:pt idx="682">
                  <c:v>71.95</c:v>
                </c:pt>
                <c:pt idx="683">
                  <c:v>71.948000000000022</c:v>
                </c:pt>
                <c:pt idx="684">
                  <c:v>71.945000000000007</c:v>
                </c:pt>
                <c:pt idx="685">
                  <c:v>71.950999999999993</c:v>
                </c:pt>
                <c:pt idx="686">
                  <c:v>71.953999999999994</c:v>
                </c:pt>
                <c:pt idx="687">
                  <c:v>71.956000000000003</c:v>
                </c:pt>
                <c:pt idx="688">
                  <c:v>71.952000000000012</c:v>
                </c:pt>
                <c:pt idx="689">
                  <c:v>71.947000000000088</c:v>
                </c:pt>
                <c:pt idx="690">
                  <c:v>71.949000000000026</c:v>
                </c:pt>
                <c:pt idx="691">
                  <c:v>71.946000000000026</c:v>
                </c:pt>
                <c:pt idx="692">
                  <c:v>71.953999999999994</c:v>
                </c:pt>
                <c:pt idx="693">
                  <c:v>71.943000000000026</c:v>
                </c:pt>
                <c:pt idx="694">
                  <c:v>71.935000000000002</c:v>
                </c:pt>
                <c:pt idx="695">
                  <c:v>71.935000000000002</c:v>
                </c:pt>
                <c:pt idx="696">
                  <c:v>71.933000000000007</c:v>
                </c:pt>
                <c:pt idx="697">
                  <c:v>71.944000000000116</c:v>
                </c:pt>
                <c:pt idx="698">
                  <c:v>71.938999999999993</c:v>
                </c:pt>
                <c:pt idx="699">
                  <c:v>71.938000000000002</c:v>
                </c:pt>
                <c:pt idx="700">
                  <c:v>71.942000000000007</c:v>
                </c:pt>
                <c:pt idx="701">
                  <c:v>71.938999999999993</c:v>
                </c:pt>
                <c:pt idx="702">
                  <c:v>71.918000000000006</c:v>
                </c:pt>
                <c:pt idx="703">
                  <c:v>71.911000000000101</c:v>
                </c:pt>
                <c:pt idx="704">
                  <c:v>71.909000000000006</c:v>
                </c:pt>
                <c:pt idx="705">
                  <c:v>71.912000000000006</c:v>
                </c:pt>
                <c:pt idx="706">
                  <c:v>71.900000000000006</c:v>
                </c:pt>
                <c:pt idx="707">
                  <c:v>71.906999999999996</c:v>
                </c:pt>
                <c:pt idx="708">
                  <c:v>71.910000000000025</c:v>
                </c:pt>
                <c:pt idx="709">
                  <c:v>71.915000000000006</c:v>
                </c:pt>
                <c:pt idx="710">
                  <c:v>71.915000000000006</c:v>
                </c:pt>
                <c:pt idx="711">
                  <c:v>71.918999999999997</c:v>
                </c:pt>
                <c:pt idx="712">
                  <c:v>71.923000000000002</c:v>
                </c:pt>
                <c:pt idx="713">
                  <c:v>71.92</c:v>
                </c:pt>
                <c:pt idx="714">
                  <c:v>71.909000000000006</c:v>
                </c:pt>
                <c:pt idx="715">
                  <c:v>71.912000000000006</c:v>
                </c:pt>
                <c:pt idx="716">
                  <c:v>71.911000000000101</c:v>
                </c:pt>
                <c:pt idx="717">
                  <c:v>71.891999999999996</c:v>
                </c:pt>
                <c:pt idx="718">
                  <c:v>71.873999999999981</c:v>
                </c:pt>
                <c:pt idx="719">
                  <c:v>71.832999999999998</c:v>
                </c:pt>
                <c:pt idx="720">
                  <c:v>71.812000000000012</c:v>
                </c:pt>
                <c:pt idx="721">
                  <c:v>71.781000000000006</c:v>
                </c:pt>
                <c:pt idx="722">
                  <c:v>71.763000000000005</c:v>
                </c:pt>
                <c:pt idx="723">
                  <c:v>71.756</c:v>
                </c:pt>
                <c:pt idx="724">
                  <c:v>71.742999999999995</c:v>
                </c:pt>
                <c:pt idx="725">
                  <c:v>71.733999999999995</c:v>
                </c:pt>
                <c:pt idx="726">
                  <c:v>71.717000000000027</c:v>
                </c:pt>
                <c:pt idx="727">
                  <c:v>71.709000000000003</c:v>
                </c:pt>
                <c:pt idx="728">
                  <c:v>71.712000000000003</c:v>
                </c:pt>
                <c:pt idx="729">
                  <c:v>71.728999999999999</c:v>
                </c:pt>
                <c:pt idx="730">
                  <c:v>71.732000000000014</c:v>
                </c:pt>
                <c:pt idx="731">
                  <c:v>71.75</c:v>
                </c:pt>
                <c:pt idx="732">
                  <c:v>71.763000000000005</c:v>
                </c:pt>
                <c:pt idx="733">
                  <c:v>71.775999999999982</c:v>
                </c:pt>
                <c:pt idx="734">
                  <c:v>71.795000000000002</c:v>
                </c:pt>
                <c:pt idx="735">
                  <c:v>71.831999999999994</c:v>
                </c:pt>
                <c:pt idx="736">
                  <c:v>71.866</c:v>
                </c:pt>
                <c:pt idx="737">
                  <c:v>71.909000000000006</c:v>
                </c:pt>
                <c:pt idx="738">
                  <c:v>71.944000000000116</c:v>
                </c:pt>
                <c:pt idx="739">
                  <c:v>71.971999999999994</c:v>
                </c:pt>
                <c:pt idx="740">
                  <c:v>72.003</c:v>
                </c:pt>
                <c:pt idx="741">
                  <c:v>72.024999999999991</c:v>
                </c:pt>
                <c:pt idx="742">
                  <c:v>72.046000000000006</c:v>
                </c:pt>
                <c:pt idx="743">
                  <c:v>72.043999999999997</c:v>
                </c:pt>
                <c:pt idx="744">
                  <c:v>72.051000000000002</c:v>
                </c:pt>
                <c:pt idx="745">
                  <c:v>72.037000000000006</c:v>
                </c:pt>
                <c:pt idx="746">
                  <c:v>72.034999999999997</c:v>
                </c:pt>
                <c:pt idx="747">
                  <c:v>72.031000000000006</c:v>
                </c:pt>
                <c:pt idx="748">
                  <c:v>72.007999999999996</c:v>
                </c:pt>
                <c:pt idx="749">
                  <c:v>72</c:v>
                </c:pt>
                <c:pt idx="750">
                  <c:v>71.986000000000004</c:v>
                </c:pt>
                <c:pt idx="751">
                  <c:v>71.971999999999994</c:v>
                </c:pt>
                <c:pt idx="752">
                  <c:v>71.956000000000003</c:v>
                </c:pt>
                <c:pt idx="753">
                  <c:v>71.946000000000026</c:v>
                </c:pt>
                <c:pt idx="754">
                  <c:v>71.938000000000002</c:v>
                </c:pt>
                <c:pt idx="755">
                  <c:v>71.918999999999997</c:v>
                </c:pt>
                <c:pt idx="756">
                  <c:v>71.918999999999997</c:v>
                </c:pt>
                <c:pt idx="757">
                  <c:v>71.902000000000001</c:v>
                </c:pt>
                <c:pt idx="758">
                  <c:v>71.906999999999996</c:v>
                </c:pt>
                <c:pt idx="759">
                  <c:v>71.891000000000005</c:v>
                </c:pt>
                <c:pt idx="760">
                  <c:v>71.887999999999991</c:v>
                </c:pt>
                <c:pt idx="761">
                  <c:v>71.887999999999991</c:v>
                </c:pt>
                <c:pt idx="762">
                  <c:v>71.881</c:v>
                </c:pt>
                <c:pt idx="763">
                  <c:v>71.875999999999948</c:v>
                </c:pt>
                <c:pt idx="764">
                  <c:v>71.874999999999986</c:v>
                </c:pt>
                <c:pt idx="765">
                  <c:v>71.867999999999995</c:v>
                </c:pt>
                <c:pt idx="766">
                  <c:v>71.875999999999948</c:v>
                </c:pt>
                <c:pt idx="767">
                  <c:v>71.864000000000004</c:v>
                </c:pt>
                <c:pt idx="768">
                  <c:v>71.861999999999995</c:v>
                </c:pt>
                <c:pt idx="769">
                  <c:v>71.85199999999999</c:v>
                </c:pt>
                <c:pt idx="770">
                  <c:v>71.850999999999999</c:v>
                </c:pt>
                <c:pt idx="771">
                  <c:v>71.85199999999999</c:v>
                </c:pt>
                <c:pt idx="772">
                  <c:v>71.846000000000004</c:v>
                </c:pt>
                <c:pt idx="773">
                  <c:v>71.848000000000013</c:v>
                </c:pt>
                <c:pt idx="774">
                  <c:v>71.838999999999999</c:v>
                </c:pt>
                <c:pt idx="775">
                  <c:v>71.840999999999994</c:v>
                </c:pt>
                <c:pt idx="776">
                  <c:v>71.835999999999999</c:v>
                </c:pt>
                <c:pt idx="777">
                  <c:v>71.825000000000003</c:v>
                </c:pt>
                <c:pt idx="778">
                  <c:v>71.819999999999993</c:v>
                </c:pt>
                <c:pt idx="779">
                  <c:v>71.81</c:v>
                </c:pt>
                <c:pt idx="780">
                  <c:v>71.808999999999983</c:v>
                </c:pt>
                <c:pt idx="781">
                  <c:v>71.804999999999993</c:v>
                </c:pt>
                <c:pt idx="782">
                  <c:v>71.790999999999997</c:v>
                </c:pt>
                <c:pt idx="783">
                  <c:v>71.795000000000002</c:v>
                </c:pt>
                <c:pt idx="784">
                  <c:v>71.787999999999997</c:v>
                </c:pt>
                <c:pt idx="785">
                  <c:v>71.781999999999996</c:v>
                </c:pt>
                <c:pt idx="786">
                  <c:v>71.771999999999991</c:v>
                </c:pt>
                <c:pt idx="787">
                  <c:v>71.760999999999996</c:v>
                </c:pt>
                <c:pt idx="788">
                  <c:v>71.757000000000005</c:v>
                </c:pt>
                <c:pt idx="789">
                  <c:v>71.757000000000005</c:v>
                </c:pt>
                <c:pt idx="790">
                  <c:v>71.754999999999995</c:v>
                </c:pt>
                <c:pt idx="791">
                  <c:v>71.756</c:v>
                </c:pt>
                <c:pt idx="792">
                  <c:v>71.748999999999995</c:v>
                </c:pt>
                <c:pt idx="793">
                  <c:v>71.742999999999995</c:v>
                </c:pt>
                <c:pt idx="794">
                  <c:v>71.742000000000004</c:v>
                </c:pt>
                <c:pt idx="795">
                  <c:v>71.741000000000085</c:v>
                </c:pt>
                <c:pt idx="796">
                  <c:v>71.741000000000085</c:v>
                </c:pt>
                <c:pt idx="797">
                  <c:v>71.738</c:v>
                </c:pt>
                <c:pt idx="798">
                  <c:v>71.741000000000085</c:v>
                </c:pt>
                <c:pt idx="799">
                  <c:v>71.733999999999995</c:v>
                </c:pt>
                <c:pt idx="800">
                  <c:v>71.741000000000085</c:v>
                </c:pt>
                <c:pt idx="801">
                  <c:v>71.745999999999995</c:v>
                </c:pt>
                <c:pt idx="802">
                  <c:v>71.747000000000085</c:v>
                </c:pt>
                <c:pt idx="803">
                  <c:v>71.75</c:v>
                </c:pt>
                <c:pt idx="804">
                  <c:v>71.757000000000005</c:v>
                </c:pt>
                <c:pt idx="805">
                  <c:v>71.777000000000001</c:v>
                </c:pt>
                <c:pt idx="806">
                  <c:v>71.784999999999997</c:v>
                </c:pt>
                <c:pt idx="807">
                  <c:v>71.795000000000002</c:v>
                </c:pt>
                <c:pt idx="808">
                  <c:v>71.81</c:v>
                </c:pt>
                <c:pt idx="809">
                  <c:v>71.818000000000012</c:v>
                </c:pt>
                <c:pt idx="810">
                  <c:v>71.813000000000002</c:v>
                </c:pt>
                <c:pt idx="811">
                  <c:v>71.822999999999979</c:v>
                </c:pt>
                <c:pt idx="812">
                  <c:v>71.832999999999998</c:v>
                </c:pt>
                <c:pt idx="813">
                  <c:v>71.831000000000003</c:v>
                </c:pt>
                <c:pt idx="814">
                  <c:v>71.834999999999994</c:v>
                </c:pt>
                <c:pt idx="815">
                  <c:v>71.837000000000003</c:v>
                </c:pt>
                <c:pt idx="816">
                  <c:v>71.831999999999994</c:v>
                </c:pt>
                <c:pt idx="817">
                  <c:v>71.834999999999994</c:v>
                </c:pt>
                <c:pt idx="818">
                  <c:v>71.838999999999999</c:v>
                </c:pt>
                <c:pt idx="819">
                  <c:v>71.842000000000013</c:v>
                </c:pt>
                <c:pt idx="820">
                  <c:v>71.840999999999994</c:v>
                </c:pt>
                <c:pt idx="821">
                  <c:v>71.846999999999994</c:v>
                </c:pt>
                <c:pt idx="822">
                  <c:v>71.843000000000004</c:v>
                </c:pt>
                <c:pt idx="823">
                  <c:v>71.845000000000013</c:v>
                </c:pt>
                <c:pt idx="824">
                  <c:v>71.843999999999994</c:v>
                </c:pt>
                <c:pt idx="825">
                  <c:v>71.842000000000013</c:v>
                </c:pt>
                <c:pt idx="826">
                  <c:v>71.835999999999999</c:v>
                </c:pt>
                <c:pt idx="827">
                  <c:v>71.828000000000003</c:v>
                </c:pt>
                <c:pt idx="828">
                  <c:v>71.834000000000003</c:v>
                </c:pt>
                <c:pt idx="829">
                  <c:v>71.834000000000003</c:v>
                </c:pt>
                <c:pt idx="830">
                  <c:v>71.83</c:v>
                </c:pt>
                <c:pt idx="831">
                  <c:v>71.837999999999994</c:v>
                </c:pt>
                <c:pt idx="832">
                  <c:v>71.83</c:v>
                </c:pt>
                <c:pt idx="833">
                  <c:v>71.834999999999994</c:v>
                </c:pt>
                <c:pt idx="834">
                  <c:v>71.828999999999979</c:v>
                </c:pt>
                <c:pt idx="835">
                  <c:v>71.825000000000003</c:v>
                </c:pt>
                <c:pt idx="836">
                  <c:v>71.832999999999998</c:v>
                </c:pt>
                <c:pt idx="837">
                  <c:v>71.834999999999994</c:v>
                </c:pt>
                <c:pt idx="838">
                  <c:v>71.832999999999998</c:v>
                </c:pt>
                <c:pt idx="839">
                  <c:v>71.828000000000003</c:v>
                </c:pt>
                <c:pt idx="840">
                  <c:v>71.832999999999998</c:v>
                </c:pt>
                <c:pt idx="841">
                  <c:v>71.832999999999998</c:v>
                </c:pt>
                <c:pt idx="842">
                  <c:v>71.835999999999999</c:v>
                </c:pt>
                <c:pt idx="843">
                  <c:v>71.823999999999998</c:v>
                </c:pt>
                <c:pt idx="844">
                  <c:v>71.816999999999993</c:v>
                </c:pt>
                <c:pt idx="845">
                  <c:v>71.813000000000002</c:v>
                </c:pt>
                <c:pt idx="846">
                  <c:v>71.816000000000003</c:v>
                </c:pt>
                <c:pt idx="847">
                  <c:v>71.796999999999997</c:v>
                </c:pt>
                <c:pt idx="848">
                  <c:v>71.796000000000006</c:v>
                </c:pt>
                <c:pt idx="849">
                  <c:v>71.795000000000002</c:v>
                </c:pt>
                <c:pt idx="850">
                  <c:v>71.796000000000006</c:v>
                </c:pt>
                <c:pt idx="851">
                  <c:v>71.807999999999993</c:v>
                </c:pt>
                <c:pt idx="852">
                  <c:v>71.804000000000002</c:v>
                </c:pt>
                <c:pt idx="853">
                  <c:v>71.804000000000002</c:v>
                </c:pt>
                <c:pt idx="854">
                  <c:v>71.801999999999992</c:v>
                </c:pt>
                <c:pt idx="855">
                  <c:v>71.804000000000002</c:v>
                </c:pt>
                <c:pt idx="856">
                  <c:v>71.804999999999993</c:v>
                </c:pt>
                <c:pt idx="857">
                  <c:v>71.796999999999997</c:v>
                </c:pt>
                <c:pt idx="858">
                  <c:v>71.802999999999983</c:v>
                </c:pt>
                <c:pt idx="859">
                  <c:v>71.801999999999992</c:v>
                </c:pt>
                <c:pt idx="860">
                  <c:v>71.808999999999983</c:v>
                </c:pt>
                <c:pt idx="861">
                  <c:v>71.811000000000007</c:v>
                </c:pt>
                <c:pt idx="862">
                  <c:v>71.812000000000012</c:v>
                </c:pt>
                <c:pt idx="863">
                  <c:v>71.816999999999993</c:v>
                </c:pt>
                <c:pt idx="864">
                  <c:v>71.811000000000007</c:v>
                </c:pt>
                <c:pt idx="865">
                  <c:v>71.813999999999993</c:v>
                </c:pt>
                <c:pt idx="866">
                  <c:v>71.831999999999994</c:v>
                </c:pt>
                <c:pt idx="867">
                  <c:v>71.828000000000003</c:v>
                </c:pt>
                <c:pt idx="868">
                  <c:v>71.813000000000002</c:v>
                </c:pt>
                <c:pt idx="869">
                  <c:v>71.812000000000012</c:v>
                </c:pt>
                <c:pt idx="870">
                  <c:v>71.802999999999983</c:v>
                </c:pt>
                <c:pt idx="871">
                  <c:v>71.808999999999983</c:v>
                </c:pt>
                <c:pt idx="872">
                  <c:v>71.816999999999993</c:v>
                </c:pt>
                <c:pt idx="873">
                  <c:v>71.832999999999998</c:v>
                </c:pt>
                <c:pt idx="874">
                  <c:v>71.819000000000003</c:v>
                </c:pt>
                <c:pt idx="875">
                  <c:v>71.825999999999979</c:v>
                </c:pt>
                <c:pt idx="876">
                  <c:v>71.835999999999999</c:v>
                </c:pt>
                <c:pt idx="877">
                  <c:v>71.843000000000004</c:v>
                </c:pt>
                <c:pt idx="878">
                  <c:v>71.856999999999999</c:v>
                </c:pt>
                <c:pt idx="879">
                  <c:v>71.85799999999999</c:v>
                </c:pt>
                <c:pt idx="880">
                  <c:v>71.85299999999998</c:v>
                </c:pt>
                <c:pt idx="881">
                  <c:v>71.85899999999998</c:v>
                </c:pt>
                <c:pt idx="882">
                  <c:v>71.85799999999999</c:v>
                </c:pt>
                <c:pt idx="883">
                  <c:v>71.861000000000004</c:v>
                </c:pt>
                <c:pt idx="884">
                  <c:v>71.86</c:v>
                </c:pt>
                <c:pt idx="885">
                  <c:v>71.85899999999998</c:v>
                </c:pt>
                <c:pt idx="886">
                  <c:v>71.85499999999999</c:v>
                </c:pt>
                <c:pt idx="887">
                  <c:v>71.86</c:v>
                </c:pt>
                <c:pt idx="888">
                  <c:v>71.867000000000004</c:v>
                </c:pt>
                <c:pt idx="889">
                  <c:v>71.872999999999948</c:v>
                </c:pt>
                <c:pt idx="890">
                  <c:v>71.864000000000004</c:v>
                </c:pt>
                <c:pt idx="891">
                  <c:v>71.870999999999981</c:v>
                </c:pt>
                <c:pt idx="892">
                  <c:v>71.894999999999996</c:v>
                </c:pt>
                <c:pt idx="893">
                  <c:v>71.905000000000001</c:v>
                </c:pt>
                <c:pt idx="894">
                  <c:v>71.914000000000101</c:v>
                </c:pt>
                <c:pt idx="895">
                  <c:v>71.930000000000007</c:v>
                </c:pt>
                <c:pt idx="896">
                  <c:v>71.945000000000007</c:v>
                </c:pt>
                <c:pt idx="897">
                  <c:v>71.953999999999994</c:v>
                </c:pt>
                <c:pt idx="898">
                  <c:v>71.952000000000012</c:v>
                </c:pt>
                <c:pt idx="899">
                  <c:v>71.958000000000013</c:v>
                </c:pt>
                <c:pt idx="900">
                  <c:v>71.962000000000003</c:v>
                </c:pt>
                <c:pt idx="901">
                  <c:v>71.95</c:v>
                </c:pt>
                <c:pt idx="902">
                  <c:v>71.950999999999993</c:v>
                </c:pt>
                <c:pt idx="903">
                  <c:v>71.953000000000003</c:v>
                </c:pt>
                <c:pt idx="904">
                  <c:v>71.946000000000026</c:v>
                </c:pt>
                <c:pt idx="905">
                  <c:v>71.950999999999993</c:v>
                </c:pt>
                <c:pt idx="906">
                  <c:v>71.949000000000026</c:v>
                </c:pt>
                <c:pt idx="907">
                  <c:v>71.95</c:v>
                </c:pt>
                <c:pt idx="908">
                  <c:v>71.943000000000026</c:v>
                </c:pt>
                <c:pt idx="909">
                  <c:v>71.938000000000002</c:v>
                </c:pt>
                <c:pt idx="910">
                  <c:v>71.944000000000116</c:v>
                </c:pt>
                <c:pt idx="911">
                  <c:v>71.924999999999997</c:v>
                </c:pt>
                <c:pt idx="912">
                  <c:v>71.935000000000002</c:v>
                </c:pt>
                <c:pt idx="913">
                  <c:v>71.924000000000007</c:v>
                </c:pt>
                <c:pt idx="914">
                  <c:v>71.918000000000006</c:v>
                </c:pt>
                <c:pt idx="915">
                  <c:v>71.915000000000006</c:v>
                </c:pt>
                <c:pt idx="916">
                  <c:v>71.906999999999996</c:v>
                </c:pt>
                <c:pt idx="917">
                  <c:v>71.909000000000006</c:v>
                </c:pt>
                <c:pt idx="918">
                  <c:v>71.903000000000006</c:v>
                </c:pt>
                <c:pt idx="919">
                  <c:v>71.906999999999996</c:v>
                </c:pt>
                <c:pt idx="920">
                  <c:v>71.903000000000006</c:v>
                </c:pt>
                <c:pt idx="921">
                  <c:v>71.888999999999982</c:v>
                </c:pt>
                <c:pt idx="922">
                  <c:v>71.884</c:v>
                </c:pt>
                <c:pt idx="923">
                  <c:v>71.874999999999986</c:v>
                </c:pt>
                <c:pt idx="924">
                  <c:v>71.884999999999991</c:v>
                </c:pt>
                <c:pt idx="925">
                  <c:v>71.881</c:v>
                </c:pt>
                <c:pt idx="926">
                  <c:v>71.881</c:v>
                </c:pt>
                <c:pt idx="927">
                  <c:v>71.870999999999981</c:v>
                </c:pt>
                <c:pt idx="928">
                  <c:v>71.86999999999999</c:v>
                </c:pt>
                <c:pt idx="929">
                  <c:v>71.85899999999998</c:v>
                </c:pt>
                <c:pt idx="930">
                  <c:v>71.85899999999998</c:v>
                </c:pt>
                <c:pt idx="931">
                  <c:v>71.846999999999994</c:v>
                </c:pt>
                <c:pt idx="932">
                  <c:v>71.853999999999999</c:v>
                </c:pt>
                <c:pt idx="933">
                  <c:v>71.84</c:v>
                </c:pt>
                <c:pt idx="934">
                  <c:v>71.845000000000013</c:v>
                </c:pt>
                <c:pt idx="935">
                  <c:v>71.842000000000013</c:v>
                </c:pt>
                <c:pt idx="936">
                  <c:v>71.843000000000004</c:v>
                </c:pt>
                <c:pt idx="937">
                  <c:v>71.843000000000004</c:v>
                </c:pt>
                <c:pt idx="938">
                  <c:v>71.848000000000013</c:v>
                </c:pt>
                <c:pt idx="939">
                  <c:v>71.837999999999994</c:v>
                </c:pt>
                <c:pt idx="940">
                  <c:v>71.840999999999994</c:v>
                </c:pt>
                <c:pt idx="941">
                  <c:v>71.84</c:v>
                </c:pt>
                <c:pt idx="942">
                  <c:v>71.835999999999999</c:v>
                </c:pt>
                <c:pt idx="943">
                  <c:v>71.838999999999999</c:v>
                </c:pt>
                <c:pt idx="944">
                  <c:v>71.850999999999999</c:v>
                </c:pt>
                <c:pt idx="945">
                  <c:v>71.849999999999994</c:v>
                </c:pt>
                <c:pt idx="946">
                  <c:v>71.849999999999994</c:v>
                </c:pt>
                <c:pt idx="947">
                  <c:v>71.85799999999999</c:v>
                </c:pt>
                <c:pt idx="948">
                  <c:v>71.872999999999948</c:v>
                </c:pt>
                <c:pt idx="949">
                  <c:v>71.864999999999995</c:v>
                </c:pt>
                <c:pt idx="950">
                  <c:v>71.86</c:v>
                </c:pt>
                <c:pt idx="951">
                  <c:v>71.85899999999998</c:v>
                </c:pt>
                <c:pt idx="952">
                  <c:v>71.86</c:v>
                </c:pt>
                <c:pt idx="953">
                  <c:v>71.872999999999948</c:v>
                </c:pt>
                <c:pt idx="954">
                  <c:v>71.850999999999999</c:v>
                </c:pt>
                <c:pt idx="955">
                  <c:v>71.863</c:v>
                </c:pt>
                <c:pt idx="956">
                  <c:v>71.861999999999995</c:v>
                </c:pt>
                <c:pt idx="957">
                  <c:v>71.861999999999995</c:v>
                </c:pt>
                <c:pt idx="958">
                  <c:v>71.864000000000004</c:v>
                </c:pt>
                <c:pt idx="959">
                  <c:v>71.850999999999999</c:v>
                </c:pt>
                <c:pt idx="960">
                  <c:v>71.85599999999998</c:v>
                </c:pt>
                <c:pt idx="961">
                  <c:v>71.867999999999995</c:v>
                </c:pt>
                <c:pt idx="962">
                  <c:v>71.86</c:v>
                </c:pt>
                <c:pt idx="963">
                  <c:v>71.864000000000004</c:v>
                </c:pt>
                <c:pt idx="964">
                  <c:v>71.86</c:v>
                </c:pt>
                <c:pt idx="965">
                  <c:v>71.856999999999999</c:v>
                </c:pt>
                <c:pt idx="966">
                  <c:v>71.856999999999999</c:v>
                </c:pt>
                <c:pt idx="967">
                  <c:v>71.85599999999998</c:v>
                </c:pt>
                <c:pt idx="968">
                  <c:v>71.85299999999998</c:v>
                </c:pt>
                <c:pt idx="969">
                  <c:v>71.845000000000013</c:v>
                </c:pt>
                <c:pt idx="970">
                  <c:v>71.85199999999999</c:v>
                </c:pt>
                <c:pt idx="971">
                  <c:v>71.85299999999998</c:v>
                </c:pt>
                <c:pt idx="972">
                  <c:v>71.845000000000013</c:v>
                </c:pt>
                <c:pt idx="973">
                  <c:v>71.85299999999998</c:v>
                </c:pt>
                <c:pt idx="974">
                  <c:v>71.846000000000004</c:v>
                </c:pt>
                <c:pt idx="975">
                  <c:v>71.850999999999999</c:v>
                </c:pt>
                <c:pt idx="976">
                  <c:v>71.845000000000013</c:v>
                </c:pt>
                <c:pt idx="977">
                  <c:v>71.845000000000013</c:v>
                </c:pt>
                <c:pt idx="978">
                  <c:v>71.846999999999994</c:v>
                </c:pt>
                <c:pt idx="979">
                  <c:v>71.843000000000004</c:v>
                </c:pt>
                <c:pt idx="980">
                  <c:v>71.850999999999999</c:v>
                </c:pt>
                <c:pt idx="981">
                  <c:v>71.840999999999994</c:v>
                </c:pt>
                <c:pt idx="982">
                  <c:v>71.837999999999994</c:v>
                </c:pt>
                <c:pt idx="983">
                  <c:v>71.83</c:v>
                </c:pt>
                <c:pt idx="984">
                  <c:v>71.822999999999979</c:v>
                </c:pt>
                <c:pt idx="985">
                  <c:v>71.828000000000003</c:v>
                </c:pt>
                <c:pt idx="986">
                  <c:v>71.828000000000003</c:v>
                </c:pt>
                <c:pt idx="987">
                  <c:v>71.820999999999998</c:v>
                </c:pt>
                <c:pt idx="988">
                  <c:v>71.816999999999993</c:v>
                </c:pt>
                <c:pt idx="989">
                  <c:v>71.812000000000012</c:v>
                </c:pt>
                <c:pt idx="990">
                  <c:v>71.811000000000007</c:v>
                </c:pt>
                <c:pt idx="991">
                  <c:v>71.795000000000002</c:v>
                </c:pt>
                <c:pt idx="992">
                  <c:v>71.784999999999997</c:v>
                </c:pt>
                <c:pt idx="993">
                  <c:v>71.784999999999997</c:v>
                </c:pt>
                <c:pt idx="994">
                  <c:v>71.787000000000006</c:v>
                </c:pt>
                <c:pt idx="995">
                  <c:v>71.804000000000002</c:v>
                </c:pt>
                <c:pt idx="996">
                  <c:v>71.819999999999993</c:v>
                </c:pt>
                <c:pt idx="997">
                  <c:v>71.802999999999983</c:v>
                </c:pt>
                <c:pt idx="998">
                  <c:v>71.808999999999983</c:v>
                </c:pt>
                <c:pt idx="999">
                  <c:v>71.804000000000002</c:v>
                </c:pt>
                <c:pt idx="1000">
                  <c:v>71.801000000000002</c:v>
                </c:pt>
                <c:pt idx="1001">
                  <c:v>71.811000000000007</c:v>
                </c:pt>
                <c:pt idx="1002">
                  <c:v>71.796000000000006</c:v>
                </c:pt>
                <c:pt idx="1003">
                  <c:v>71.798000000000002</c:v>
                </c:pt>
                <c:pt idx="1004">
                  <c:v>71.818000000000012</c:v>
                </c:pt>
                <c:pt idx="1005">
                  <c:v>71.820999999999998</c:v>
                </c:pt>
                <c:pt idx="1006">
                  <c:v>71.842000000000013</c:v>
                </c:pt>
                <c:pt idx="1007">
                  <c:v>71.856999999999999</c:v>
                </c:pt>
                <c:pt idx="1008">
                  <c:v>71.88</c:v>
                </c:pt>
                <c:pt idx="1009">
                  <c:v>71.900000000000006</c:v>
                </c:pt>
                <c:pt idx="1010">
                  <c:v>71.923000000000002</c:v>
                </c:pt>
                <c:pt idx="1011">
                  <c:v>71.937000000000026</c:v>
                </c:pt>
                <c:pt idx="1012">
                  <c:v>71.953999999999994</c:v>
                </c:pt>
                <c:pt idx="1013">
                  <c:v>71.972999999999999</c:v>
                </c:pt>
                <c:pt idx="1014">
                  <c:v>71.968999999999994</c:v>
                </c:pt>
                <c:pt idx="1015">
                  <c:v>71.98</c:v>
                </c:pt>
                <c:pt idx="1016">
                  <c:v>71.983000000000004</c:v>
                </c:pt>
                <c:pt idx="1017">
                  <c:v>71.983000000000004</c:v>
                </c:pt>
                <c:pt idx="1018">
                  <c:v>71.986999999999995</c:v>
                </c:pt>
                <c:pt idx="1019">
                  <c:v>72</c:v>
                </c:pt>
                <c:pt idx="1020">
                  <c:v>72.006</c:v>
                </c:pt>
                <c:pt idx="1021">
                  <c:v>71.995999999999995</c:v>
                </c:pt>
                <c:pt idx="1022">
                  <c:v>71.991000000000085</c:v>
                </c:pt>
                <c:pt idx="1023">
                  <c:v>72.004999999999995</c:v>
                </c:pt>
                <c:pt idx="1024">
                  <c:v>72.012</c:v>
                </c:pt>
                <c:pt idx="1025">
                  <c:v>72.001000000000005</c:v>
                </c:pt>
                <c:pt idx="1026">
                  <c:v>72.001000000000005</c:v>
                </c:pt>
                <c:pt idx="1027">
                  <c:v>72.007999999999996</c:v>
                </c:pt>
                <c:pt idx="1028">
                  <c:v>71.998999999999995</c:v>
                </c:pt>
                <c:pt idx="1029">
                  <c:v>72.009</c:v>
                </c:pt>
                <c:pt idx="1030">
                  <c:v>72.009</c:v>
                </c:pt>
                <c:pt idx="1031">
                  <c:v>72.015000000000001</c:v>
                </c:pt>
                <c:pt idx="1032">
                  <c:v>72.013999999999996</c:v>
                </c:pt>
                <c:pt idx="1033">
                  <c:v>72.010000000000005</c:v>
                </c:pt>
                <c:pt idx="1034">
                  <c:v>72.004999999999995</c:v>
                </c:pt>
                <c:pt idx="1035">
                  <c:v>72.004999999999995</c:v>
                </c:pt>
                <c:pt idx="1036">
                  <c:v>72.003</c:v>
                </c:pt>
                <c:pt idx="1037">
                  <c:v>72.010000000000005</c:v>
                </c:pt>
                <c:pt idx="1038">
                  <c:v>72.004000000000005</c:v>
                </c:pt>
                <c:pt idx="1039">
                  <c:v>71.998000000000005</c:v>
                </c:pt>
                <c:pt idx="1040">
                  <c:v>72.004999999999995</c:v>
                </c:pt>
                <c:pt idx="1041">
                  <c:v>72.003</c:v>
                </c:pt>
                <c:pt idx="1042">
                  <c:v>72.007999999999996</c:v>
                </c:pt>
                <c:pt idx="1043">
                  <c:v>72.009</c:v>
                </c:pt>
                <c:pt idx="1044">
                  <c:v>72.007999999999996</c:v>
                </c:pt>
                <c:pt idx="1045">
                  <c:v>72.001999999999995</c:v>
                </c:pt>
                <c:pt idx="1046">
                  <c:v>72.007000000000005</c:v>
                </c:pt>
                <c:pt idx="1047">
                  <c:v>72.004999999999995</c:v>
                </c:pt>
                <c:pt idx="1048">
                  <c:v>72</c:v>
                </c:pt>
                <c:pt idx="1049">
                  <c:v>72.006</c:v>
                </c:pt>
                <c:pt idx="1050">
                  <c:v>72.006</c:v>
                </c:pt>
                <c:pt idx="1051">
                  <c:v>72.007999999999996</c:v>
                </c:pt>
                <c:pt idx="1052">
                  <c:v>71.998000000000005</c:v>
                </c:pt>
                <c:pt idx="1053">
                  <c:v>71.992000000000004</c:v>
                </c:pt>
                <c:pt idx="1054">
                  <c:v>72.001000000000005</c:v>
                </c:pt>
                <c:pt idx="1055">
                  <c:v>71.998000000000005</c:v>
                </c:pt>
                <c:pt idx="1056">
                  <c:v>71.995000000000005</c:v>
                </c:pt>
                <c:pt idx="1057">
                  <c:v>71.989999999999995</c:v>
                </c:pt>
                <c:pt idx="1058">
                  <c:v>71.991000000000085</c:v>
                </c:pt>
                <c:pt idx="1059">
                  <c:v>71.994000000000085</c:v>
                </c:pt>
                <c:pt idx="1060">
                  <c:v>71.989000000000004</c:v>
                </c:pt>
                <c:pt idx="1061">
                  <c:v>71.992999999999995</c:v>
                </c:pt>
                <c:pt idx="1062">
                  <c:v>71.989000000000004</c:v>
                </c:pt>
                <c:pt idx="1063">
                  <c:v>71.977000000000004</c:v>
                </c:pt>
                <c:pt idx="1064">
                  <c:v>71.971000000000004</c:v>
                </c:pt>
                <c:pt idx="1065">
                  <c:v>71.965000000000003</c:v>
                </c:pt>
                <c:pt idx="1066">
                  <c:v>71.971000000000004</c:v>
                </c:pt>
                <c:pt idx="1067">
                  <c:v>71.968999999999994</c:v>
                </c:pt>
                <c:pt idx="1068">
                  <c:v>71.98</c:v>
                </c:pt>
                <c:pt idx="1069">
                  <c:v>71.975999999999999</c:v>
                </c:pt>
                <c:pt idx="1070">
                  <c:v>71.978999999999999</c:v>
                </c:pt>
                <c:pt idx="1071">
                  <c:v>71.972999999999999</c:v>
                </c:pt>
                <c:pt idx="1072">
                  <c:v>71.983999999999995</c:v>
                </c:pt>
                <c:pt idx="1073">
                  <c:v>71.982000000000014</c:v>
                </c:pt>
                <c:pt idx="1074">
                  <c:v>71.968999999999994</c:v>
                </c:pt>
                <c:pt idx="1075">
                  <c:v>71.971000000000004</c:v>
                </c:pt>
                <c:pt idx="1076">
                  <c:v>71.965999999999994</c:v>
                </c:pt>
                <c:pt idx="1077">
                  <c:v>71.974000000000004</c:v>
                </c:pt>
                <c:pt idx="1078">
                  <c:v>71.980999999999995</c:v>
                </c:pt>
                <c:pt idx="1079">
                  <c:v>71.98</c:v>
                </c:pt>
                <c:pt idx="1080">
                  <c:v>71.989999999999995</c:v>
                </c:pt>
                <c:pt idx="1081">
                  <c:v>71.977000000000004</c:v>
                </c:pt>
                <c:pt idx="1082">
                  <c:v>71.992000000000004</c:v>
                </c:pt>
                <c:pt idx="1083">
                  <c:v>71.986999999999995</c:v>
                </c:pt>
                <c:pt idx="1084">
                  <c:v>71.992999999999995</c:v>
                </c:pt>
                <c:pt idx="1085">
                  <c:v>71.983000000000004</c:v>
                </c:pt>
                <c:pt idx="1086">
                  <c:v>71.986000000000004</c:v>
                </c:pt>
                <c:pt idx="1087">
                  <c:v>71.994000000000085</c:v>
                </c:pt>
                <c:pt idx="1088">
                  <c:v>71.994000000000085</c:v>
                </c:pt>
                <c:pt idx="1089">
                  <c:v>72.004000000000005</c:v>
                </c:pt>
                <c:pt idx="1090">
                  <c:v>72.006</c:v>
                </c:pt>
                <c:pt idx="1091">
                  <c:v>71.995000000000005</c:v>
                </c:pt>
                <c:pt idx="1092">
                  <c:v>71.998000000000005</c:v>
                </c:pt>
                <c:pt idx="1093">
                  <c:v>72.010000000000005</c:v>
                </c:pt>
                <c:pt idx="1094">
                  <c:v>72.028999999999982</c:v>
                </c:pt>
                <c:pt idx="1095">
                  <c:v>72.052999999999983</c:v>
                </c:pt>
                <c:pt idx="1096">
                  <c:v>72.063000000000002</c:v>
                </c:pt>
                <c:pt idx="1097">
                  <c:v>72.068000000000012</c:v>
                </c:pt>
                <c:pt idx="1098">
                  <c:v>72.068000000000012</c:v>
                </c:pt>
                <c:pt idx="1099">
                  <c:v>72.062000000000012</c:v>
                </c:pt>
                <c:pt idx="1100">
                  <c:v>72.057000000000002</c:v>
                </c:pt>
                <c:pt idx="1101">
                  <c:v>72.058999999999983</c:v>
                </c:pt>
                <c:pt idx="1102">
                  <c:v>72.048000000000002</c:v>
                </c:pt>
                <c:pt idx="1103">
                  <c:v>72.031000000000006</c:v>
                </c:pt>
                <c:pt idx="1104">
                  <c:v>72.031000000000006</c:v>
                </c:pt>
                <c:pt idx="1105">
                  <c:v>72.028999999999982</c:v>
                </c:pt>
                <c:pt idx="1106">
                  <c:v>72.03</c:v>
                </c:pt>
                <c:pt idx="1107">
                  <c:v>72.024999999999991</c:v>
                </c:pt>
                <c:pt idx="1108">
                  <c:v>72.034999999999997</c:v>
                </c:pt>
                <c:pt idx="1109">
                  <c:v>72.024000000000001</c:v>
                </c:pt>
                <c:pt idx="1110">
                  <c:v>72.022999999999982</c:v>
                </c:pt>
                <c:pt idx="1111">
                  <c:v>72.016000000000005</c:v>
                </c:pt>
                <c:pt idx="1112">
                  <c:v>72.012</c:v>
                </c:pt>
                <c:pt idx="1113">
                  <c:v>72.004000000000005</c:v>
                </c:pt>
                <c:pt idx="1114">
                  <c:v>72.015000000000001</c:v>
                </c:pt>
                <c:pt idx="1115">
                  <c:v>72.007999999999996</c:v>
                </c:pt>
                <c:pt idx="1116">
                  <c:v>71.998000000000005</c:v>
                </c:pt>
                <c:pt idx="1117">
                  <c:v>72</c:v>
                </c:pt>
                <c:pt idx="1118">
                  <c:v>72.012</c:v>
                </c:pt>
                <c:pt idx="1119">
                  <c:v>72.007000000000005</c:v>
                </c:pt>
                <c:pt idx="1120">
                  <c:v>72.009</c:v>
                </c:pt>
                <c:pt idx="1121">
                  <c:v>72</c:v>
                </c:pt>
                <c:pt idx="1122">
                  <c:v>72.001000000000005</c:v>
                </c:pt>
                <c:pt idx="1123">
                  <c:v>72.004000000000005</c:v>
                </c:pt>
                <c:pt idx="1124">
                  <c:v>71.994000000000085</c:v>
                </c:pt>
                <c:pt idx="1125">
                  <c:v>71.992999999999995</c:v>
                </c:pt>
                <c:pt idx="1126">
                  <c:v>71.995999999999995</c:v>
                </c:pt>
                <c:pt idx="1127">
                  <c:v>71.994000000000085</c:v>
                </c:pt>
                <c:pt idx="1128">
                  <c:v>71.997000000000085</c:v>
                </c:pt>
                <c:pt idx="1129">
                  <c:v>72.001000000000005</c:v>
                </c:pt>
                <c:pt idx="1130">
                  <c:v>71.983999999999995</c:v>
                </c:pt>
                <c:pt idx="1131">
                  <c:v>71.983999999999995</c:v>
                </c:pt>
                <c:pt idx="1132">
                  <c:v>71.978999999999999</c:v>
                </c:pt>
                <c:pt idx="1133">
                  <c:v>71.971999999999994</c:v>
                </c:pt>
                <c:pt idx="1134">
                  <c:v>71.980999999999995</c:v>
                </c:pt>
                <c:pt idx="1135">
                  <c:v>71.977000000000004</c:v>
                </c:pt>
                <c:pt idx="1136">
                  <c:v>71.968999999999994</c:v>
                </c:pt>
                <c:pt idx="1137">
                  <c:v>71.972999999999999</c:v>
                </c:pt>
                <c:pt idx="1138">
                  <c:v>71.971999999999994</c:v>
                </c:pt>
                <c:pt idx="1139">
                  <c:v>71.968999999999994</c:v>
                </c:pt>
                <c:pt idx="1140">
                  <c:v>71.964000000000027</c:v>
                </c:pt>
                <c:pt idx="1141">
                  <c:v>71.965000000000003</c:v>
                </c:pt>
                <c:pt idx="1142">
                  <c:v>71.967000000000027</c:v>
                </c:pt>
                <c:pt idx="1143">
                  <c:v>71.971999999999994</c:v>
                </c:pt>
                <c:pt idx="1144">
                  <c:v>71.967000000000027</c:v>
                </c:pt>
                <c:pt idx="1145">
                  <c:v>71.965000000000003</c:v>
                </c:pt>
                <c:pt idx="1146">
                  <c:v>71.968999999999994</c:v>
                </c:pt>
                <c:pt idx="1147">
                  <c:v>71.978999999999999</c:v>
                </c:pt>
                <c:pt idx="1148">
                  <c:v>71.965999999999994</c:v>
                </c:pt>
                <c:pt idx="1149">
                  <c:v>71.962999999999994</c:v>
                </c:pt>
                <c:pt idx="1150">
                  <c:v>71.968999999999994</c:v>
                </c:pt>
                <c:pt idx="1151">
                  <c:v>71.967000000000027</c:v>
                </c:pt>
                <c:pt idx="1152">
                  <c:v>71.968000000000004</c:v>
                </c:pt>
                <c:pt idx="1153">
                  <c:v>71.972999999999999</c:v>
                </c:pt>
                <c:pt idx="1154">
                  <c:v>71.98</c:v>
                </c:pt>
                <c:pt idx="1155">
                  <c:v>71.983999999999995</c:v>
                </c:pt>
                <c:pt idx="1156">
                  <c:v>71.974999999999994</c:v>
                </c:pt>
                <c:pt idx="1157">
                  <c:v>71.985000000000014</c:v>
                </c:pt>
                <c:pt idx="1158">
                  <c:v>71.988</c:v>
                </c:pt>
                <c:pt idx="1159">
                  <c:v>71.977000000000004</c:v>
                </c:pt>
                <c:pt idx="1160">
                  <c:v>71.989999999999995</c:v>
                </c:pt>
                <c:pt idx="1161">
                  <c:v>71.977000000000004</c:v>
                </c:pt>
                <c:pt idx="1162">
                  <c:v>71.986000000000004</c:v>
                </c:pt>
                <c:pt idx="1163">
                  <c:v>71.98</c:v>
                </c:pt>
                <c:pt idx="1164">
                  <c:v>71.989999999999995</c:v>
                </c:pt>
                <c:pt idx="1165">
                  <c:v>71.997000000000085</c:v>
                </c:pt>
                <c:pt idx="1166">
                  <c:v>71.980999999999995</c:v>
                </c:pt>
                <c:pt idx="1167">
                  <c:v>71.983999999999995</c:v>
                </c:pt>
                <c:pt idx="1168">
                  <c:v>72</c:v>
                </c:pt>
                <c:pt idx="1169">
                  <c:v>71.992999999999995</c:v>
                </c:pt>
                <c:pt idx="1170">
                  <c:v>71.986000000000004</c:v>
                </c:pt>
                <c:pt idx="1171">
                  <c:v>71.988</c:v>
                </c:pt>
                <c:pt idx="1172">
                  <c:v>71.978999999999999</c:v>
                </c:pt>
                <c:pt idx="1173">
                  <c:v>71.983000000000004</c:v>
                </c:pt>
                <c:pt idx="1174">
                  <c:v>71.983000000000004</c:v>
                </c:pt>
                <c:pt idx="1175">
                  <c:v>71.985000000000014</c:v>
                </c:pt>
                <c:pt idx="1176">
                  <c:v>71.988</c:v>
                </c:pt>
                <c:pt idx="1177">
                  <c:v>71.978999999999999</c:v>
                </c:pt>
                <c:pt idx="1178">
                  <c:v>71.982000000000014</c:v>
                </c:pt>
                <c:pt idx="1179">
                  <c:v>71.992999999999995</c:v>
                </c:pt>
                <c:pt idx="1180">
                  <c:v>71.985000000000014</c:v>
                </c:pt>
                <c:pt idx="1181">
                  <c:v>71.980999999999995</c:v>
                </c:pt>
                <c:pt idx="1182">
                  <c:v>71.992999999999995</c:v>
                </c:pt>
                <c:pt idx="1183">
                  <c:v>71.983999999999995</c:v>
                </c:pt>
                <c:pt idx="1184">
                  <c:v>71.985000000000014</c:v>
                </c:pt>
                <c:pt idx="1185">
                  <c:v>71.989000000000004</c:v>
                </c:pt>
                <c:pt idx="1186">
                  <c:v>71.998000000000005</c:v>
                </c:pt>
                <c:pt idx="1187">
                  <c:v>71.995999999999995</c:v>
                </c:pt>
                <c:pt idx="1188">
                  <c:v>71.991000000000085</c:v>
                </c:pt>
                <c:pt idx="1189">
                  <c:v>71.988</c:v>
                </c:pt>
                <c:pt idx="1190">
                  <c:v>71.980999999999995</c:v>
                </c:pt>
                <c:pt idx="1191">
                  <c:v>71.982000000000014</c:v>
                </c:pt>
                <c:pt idx="1192">
                  <c:v>71.986000000000004</c:v>
                </c:pt>
                <c:pt idx="1193">
                  <c:v>71.988</c:v>
                </c:pt>
                <c:pt idx="1194">
                  <c:v>71.982000000000014</c:v>
                </c:pt>
                <c:pt idx="1195">
                  <c:v>71.977000000000004</c:v>
                </c:pt>
                <c:pt idx="1196">
                  <c:v>71.968999999999994</c:v>
                </c:pt>
                <c:pt idx="1197">
                  <c:v>71.972999999999999</c:v>
                </c:pt>
                <c:pt idx="1198">
                  <c:v>71.974999999999994</c:v>
                </c:pt>
                <c:pt idx="1199">
                  <c:v>71.977000000000004</c:v>
                </c:pt>
                <c:pt idx="1200">
                  <c:v>71.965999999999994</c:v>
                </c:pt>
                <c:pt idx="1201">
                  <c:v>71.971000000000004</c:v>
                </c:pt>
                <c:pt idx="1202">
                  <c:v>71.968000000000004</c:v>
                </c:pt>
                <c:pt idx="1203">
                  <c:v>71.97</c:v>
                </c:pt>
                <c:pt idx="1204">
                  <c:v>71.974000000000004</c:v>
                </c:pt>
                <c:pt idx="1205">
                  <c:v>71.968000000000004</c:v>
                </c:pt>
                <c:pt idx="1206">
                  <c:v>71.965999999999994</c:v>
                </c:pt>
                <c:pt idx="1207">
                  <c:v>71.961000000000027</c:v>
                </c:pt>
                <c:pt idx="1208">
                  <c:v>71.968999999999994</c:v>
                </c:pt>
                <c:pt idx="1209">
                  <c:v>71.958000000000013</c:v>
                </c:pt>
                <c:pt idx="1210">
                  <c:v>71.953000000000003</c:v>
                </c:pt>
                <c:pt idx="1211">
                  <c:v>71.959999999999994</c:v>
                </c:pt>
                <c:pt idx="1212">
                  <c:v>71.956000000000003</c:v>
                </c:pt>
                <c:pt idx="1213">
                  <c:v>71.950999999999993</c:v>
                </c:pt>
                <c:pt idx="1214">
                  <c:v>71.950999999999993</c:v>
                </c:pt>
                <c:pt idx="1215">
                  <c:v>71.953999999999994</c:v>
                </c:pt>
                <c:pt idx="1216">
                  <c:v>71.944000000000116</c:v>
                </c:pt>
                <c:pt idx="1217">
                  <c:v>71.943000000000026</c:v>
                </c:pt>
                <c:pt idx="1218">
                  <c:v>71.932000000000002</c:v>
                </c:pt>
                <c:pt idx="1219">
                  <c:v>71.917000000000101</c:v>
                </c:pt>
                <c:pt idx="1220">
                  <c:v>71.921000000000006</c:v>
                </c:pt>
                <c:pt idx="1221">
                  <c:v>71.923000000000002</c:v>
                </c:pt>
                <c:pt idx="1222">
                  <c:v>71.918000000000006</c:v>
                </c:pt>
                <c:pt idx="1223">
                  <c:v>71.915999999999997</c:v>
                </c:pt>
                <c:pt idx="1224">
                  <c:v>71.915999999999997</c:v>
                </c:pt>
                <c:pt idx="1225">
                  <c:v>71.905000000000001</c:v>
                </c:pt>
                <c:pt idx="1226">
                  <c:v>71.906000000000006</c:v>
                </c:pt>
                <c:pt idx="1227">
                  <c:v>71.903000000000006</c:v>
                </c:pt>
                <c:pt idx="1228">
                  <c:v>71.902000000000001</c:v>
                </c:pt>
                <c:pt idx="1229">
                  <c:v>71.900000000000006</c:v>
                </c:pt>
                <c:pt idx="1230">
                  <c:v>71.903000000000006</c:v>
                </c:pt>
                <c:pt idx="1231">
                  <c:v>71.896000000000001</c:v>
                </c:pt>
                <c:pt idx="1232">
                  <c:v>71.881</c:v>
                </c:pt>
                <c:pt idx="1233">
                  <c:v>71.878999999999948</c:v>
                </c:pt>
                <c:pt idx="1234">
                  <c:v>71.867000000000004</c:v>
                </c:pt>
                <c:pt idx="1235">
                  <c:v>71.861000000000004</c:v>
                </c:pt>
                <c:pt idx="1236">
                  <c:v>71.85899999999998</c:v>
                </c:pt>
                <c:pt idx="1237">
                  <c:v>71.845000000000013</c:v>
                </c:pt>
                <c:pt idx="1238">
                  <c:v>71.850999999999999</c:v>
                </c:pt>
                <c:pt idx="1239">
                  <c:v>71.835999999999999</c:v>
                </c:pt>
                <c:pt idx="1240">
                  <c:v>71.828999999999979</c:v>
                </c:pt>
                <c:pt idx="1241">
                  <c:v>71.820999999999998</c:v>
                </c:pt>
                <c:pt idx="1242">
                  <c:v>71.823999999999998</c:v>
                </c:pt>
                <c:pt idx="1243">
                  <c:v>71.820999999999998</c:v>
                </c:pt>
                <c:pt idx="1244">
                  <c:v>71.819000000000003</c:v>
                </c:pt>
                <c:pt idx="1245">
                  <c:v>71.825999999999979</c:v>
                </c:pt>
                <c:pt idx="1246">
                  <c:v>71.825999999999979</c:v>
                </c:pt>
                <c:pt idx="1247">
                  <c:v>71.828999999999979</c:v>
                </c:pt>
                <c:pt idx="1248">
                  <c:v>71.816000000000003</c:v>
                </c:pt>
                <c:pt idx="1249">
                  <c:v>71.815000000000012</c:v>
                </c:pt>
                <c:pt idx="1250">
                  <c:v>71.813000000000002</c:v>
                </c:pt>
                <c:pt idx="1251">
                  <c:v>71.823999999999998</c:v>
                </c:pt>
                <c:pt idx="1252">
                  <c:v>71.822999999999979</c:v>
                </c:pt>
                <c:pt idx="1253">
                  <c:v>71.815000000000012</c:v>
                </c:pt>
                <c:pt idx="1254">
                  <c:v>71.808999999999983</c:v>
                </c:pt>
                <c:pt idx="1255">
                  <c:v>71.808999999999983</c:v>
                </c:pt>
                <c:pt idx="1256">
                  <c:v>71.807000000000002</c:v>
                </c:pt>
                <c:pt idx="1257">
                  <c:v>71.807000000000002</c:v>
                </c:pt>
                <c:pt idx="1258">
                  <c:v>71.813000000000002</c:v>
                </c:pt>
                <c:pt idx="1259">
                  <c:v>71.807999999999993</c:v>
                </c:pt>
                <c:pt idx="1260">
                  <c:v>71.804000000000002</c:v>
                </c:pt>
                <c:pt idx="1261">
                  <c:v>71.799000000000007</c:v>
                </c:pt>
                <c:pt idx="1262">
                  <c:v>71.816000000000003</c:v>
                </c:pt>
                <c:pt idx="1263">
                  <c:v>71.805999999999983</c:v>
                </c:pt>
                <c:pt idx="1264">
                  <c:v>71.808999999999983</c:v>
                </c:pt>
                <c:pt idx="1265">
                  <c:v>71.804000000000002</c:v>
                </c:pt>
                <c:pt idx="1266">
                  <c:v>71.805999999999983</c:v>
                </c:pt>
                <c:pt idx="1267">
                  <c:v>71.804000000000002</c:v>
                </c:pt>
                <c:pt idx="1268">
                  <c:v>71.798000000000002</c:v>
                </c:pt>
                <c:pt idx="1269">
                  <c:v>71.804000000000002</c:v>
                </c:pt>
                <c:pt idx="1270">
                  <c:v>71.8</c:v>
                </c:pt>
                <c:pt idx="1271">
                  <c:v>71.804000000000002</c:v>
                </c:pt>
                <c:pt idx="1272">
                  <c:v>71.8</c:v>
                </c:pt>
                <c:pt idx="1273">
                  <c:v>71.793000000000006</c:v>
                </c:pt>
                <c:pt idx="1274">
                  <c:v>71.799000000000007</c:v>
                </c:pt>
                <c:pt idx="1275">
                  <c:v>71.796000000000006</c:v>
                </c:pt>
                <c:pt idx="1276">
                  <c:v>71.801999999999992</c:v>
                </c:pt>
                <c:pt idx="1277">
                  <c:v>71.790000000000006</c:v>
                </c:pt>
                <c:pt idx="1278">
                  <c:v>71.787999999999997</c:v>
                </c:pt>
                <c:pt idx="1279">
                  <c:v>71.783000000000001</c:v>
                </c:pt>
                <c:pt idx="1280">
                  <c:v>71.77</c:v>
                </c:pt>
                <c:pt idx="1281">
                  <c:v>71.775999999999982</c:v>
                </c:pt>
                <c:pt idx="1282">
                  <c:v>71.784000000000006</c:v>
                </c:pt>
                <c:pt idx="1283">
                  <c:v>71.777999999999992</c:v>
                </c:pt>
                <c:pt idx="1284">
                  <c:v>71.772999999999982</c:v>
                </c:pt>
                <c:pt idx="1285">
                  <c:v>71.77</c:v>
                </c:pt>
                <c:pt idx="1286">
                  <c:v>71.77</c:v>
                </c:pt>
                <c:pt idx="1287">
                  <c:v>71.774000000000001</c:v>
                </c:pt>
                <c:pt idx="1288">
                  <c:v>71.771999999999991</c:v>
                </c:pt>
                <c:pt idx="1289">
                  <c:v>71.771999999999991</c:v>
                </c:pt>
                <c:pt idx="1290">
                  <c:v>71.777000000000001</c:v>
                </c:pt>
                <c:pt idx="1291">
                  <c:v>71.771000000000001</c:v>
                </c:pt>
                <c:pt idx="1292">
                  <c:v>71.774000000000001</c:v>
                </c:pt>
                <c:pt idx="1293">
                  <c:v>71.778999999999982</c:v>
                </c:pt>
                <c:pt idx="1294">
                  <c:v>71.777999999999992</c:v>
                </c:pt>
                <c:pt idx="1295">
                  <c:v>71.777000000000001</c:v>
                </c:pt>
                <c:pt idx="1296">
                  <c:v>71.774000000000001</c:v>
                </c:pt>
                <c:pt idx="1297">
                  <c:v>71.781000000000006</c:v>
                </c:pt>
                <c:pt idx="1298">
                  <c:v>71.78</c:v>
                </c:pt>
                <c:pt idx="1299">
                  <c:v>71.778999999999982</c:v>
                </c:pt>
                <c:pt idx="1300">
                  <c:v>71.807999999999993</c:v>
                </c:pt>
                <c:pt idx="1301">
                  <c:v>71.834000000000003</c:v>
                </c:pt>
                <c:pt idx="1302">
                  <c:v>71.848000000000013</c:v>
                </c:pt>
                <c:pt idx="1303">
                  <c:v>71.86</c:v>
                </c:pt>
                <c:pt idx="1304">
                  <c:v>71.85799999999999</c:v>
                </c:pt>
                <c:pt idx="1305">
                  <c:v>71.845000000000013</c:v>
                </c:pt>
                <c:pt idx="1306">
                  <c:v>71.834000000000003</c:v>
                </c:pt>
                <c:pt idx="1307">
                  <c:v>71.843000000000004</c:v>
                </c:pt>
                <c:pt idx="1308">
                  <c:v>71.86</c:v>
                </c:pt>
                <c:pt idx="1309">
                  <c:v>71.872999999999948</c:v>
                </c:pt>
                <c:pt idx="1310">
                  <c:v>71.884999999999991</c:v>
                </c:pt>
                <c:pt idx="1311">
                  <c:v>71.900000000000006</c:v>
                </c:pt>
                <c:pt idx="1312">
                  <c:v>71.906999999999996</c:v>
                </c:pt>
                <c:pt idx="1313">
                  <c:v>71.924000000000007</c:v>
                </c:pt>
                <c:pt idx="1314">
                  <c:v>71.927000000000007</c:v>
                </c:pt>
                <c:pt idx="1315">
                  <c:v>71.942000000000007</c:v>
                </c:pt>
                <c:pt idx="1316">
                  <c:v>71.971000000000004</c:v>
                </c:pt>
                <c:pt idx="1317">
                  <c:v>71.977000000000004</c:v>
                </c:pt>
                <c:pt idx="1318">
                  <c:v>72.001999999999995</c:v>
                </c:pt>
                <c:pt idx="1319">
                  <c:v>72.022999999999982</c:v>
                </c:pt>
                <c:pt idx="1320">
                  <c:v>72.05</c:v>
                </c:pt>
                <c:pt idx="1321">
                  <c:v>72.065000000000012</c:v>
                </c:pt>
                <c:pt idx="1322">
                  <c:v>72.082999999999998</c:v>
                </c:pt>
                <c:pt idx="1323">
                  <c:v>72.076999999999998</c:v>
                </c:pt>
                <c:pt idx="1324">
                  <c:v>72.087000000000003</c:v>
                </c:pt>
                <c:pt idx="1325">
                  <c:v>72.099000000000004</c:v>
                </c:pt>
                <c:pt idx="1326">
                  <c:v>72.10299999999998</c:v>
                </c:pt>
                <c:pt idx="1327">
                  <c:v>72.128999999999948</c:v>
                </c:pt>
                <c:pt idx="1328">
                  <c:v>72.144999999999996</c:v>
                </c:pt>
                <c:pt idx="1329">
                  <c:v>72.165999999999983</c:v>
                </c:pt>
                <c:pt idx="1330">
                  <c:v>72.170999999999978</c:v>
                </c:pt>
                <c:pt idx="1331">
                  <c:v>72.197000000000003</c:v>
                </c:pt>
                <c:pt idx="1332">
                  <c:v>72.218000000000004</c:v>
                </c:pt>
                <c:pt idx="1333">
                  <c:v>72.239000000000004</c:v>
                </c:pt>
                <c:pt idx="1334">
                  <c:v>72.284999999999997</c:v>
                </c:pt>
                <c:pt idx="1335">
                  <c:v>72.326999999999998</c:v>
                </c:pt>
                <c:pt idx="1336">
                  <c:v>72.39</c:v>
                </c:pt>
                <c:pt idx="1337">
                  <c:v>72.459999999999994</c:v>
                </c:pt>
                <c:pt idx="1338">
                  <c:v>72.552999999999983</c:v>
                </c:pt>
                <c:pt idx="1339">
                  <c:v>72.631</c:v>
                </c:pt>
                <c:pt idx="1340">
                  <c:v>72.709999999999994</c:v>
                </c:pt>
                <c:pt idx="1341">
                  <c:v>72.762</c:v>
                </c:pt>
                <c:pt idx="1342">
                  <c:v>72.808999999999983</c:v>
                </c:pt>
                <c:pt idx="1343">
                  <c:v>72.915000000000006</c:v>
                </c:pt>
                <c:pt idx="1344">
                  <c:v>73.065000000000012</c:v>
                </c:pt>
                <c:pt idx="1345">
                  <c:v>73.232000000000014</c:v>
                </c:pt>
                <c:pt idx="1346">
                  <c:v>73.381</c:v>
                </c:pt>
                <c:pt idx="1347">
                  <c:v>73.498000000000005</c:v>
                </c:pt>
                <c:pt idx="1348">
                  <c:v>73.600999999999999</c:v>
                </c:pt>
                <c:pt idx="1349">
                  <c:v>73.686999999999998</c:v>
                </c:pt>
                <c:pt idx="1350">
                  <c:v>73.760999999999996</c:v>
                </c:pt>
                <c:pt idx="1351">
                  <c:v>73.783000000000001</c:v>
                </c:pt>
                <c:pt idx="1352">
                  <c:v>73.801000000000002</c:v>
                </c:pt>
                <c:pt idx="1353">
                  <c:v>73.807000000000002</c:v>
                </c:pt>
                <c:pt idx="1354">
                  <c:v>73.8</c:v>
                </c:pt>
                <c:pt idx="1355">
                  <c:v>73.804000000000002</c:v>
                </c:pt>
                <c:pt idx="1356">
                  <c:v>73.795000000000002</c:v>
                </c:pt>
                <c:pt idx="1357">
                  <c:v>73.786000000000001</c:v>
                </c:pt>
                <c:pt idx="1358">
                  <c:v>73.771000000000001</c:v>
                </c:pt>
                <c:pt idx="1359">
                  <c:v>73.757999999999996</c:v>
                </c:pt>
                <c:pt idx="1360">
                  <c:v>73.742000000000004</c:v>
                </c:pt>
                <c:pt idx="1361">
                  <c:v>73.692999999999998</c:v>
                </c:pt>
                <c:pt idx="1362">
                  <c:v>73.643000000000001</c:v>
                </c:pt>
                <c:pt idx="1363">
                  <c:v>73.631</c:v>
                </c:pt>
                <c:pt idx="1364">
                  <c:v>73.60299999999998</c:v>
                </c:pt>
                <c:pt idx="1365">
                  <c:v>73.558999999999983</c:v>
                </c:pt>
                <c:pt idx="1366">
                  <c:v>73.534000000000006</c:v>
                </c:pt>
                <c:pt idx="1367">
                  <c:v>73.498999999999995</c:v>
                </c:pt>
                <c:pt idx="1368">
                  <c:v>73.488</c:v>
                </c:pt>
                <c:pt idx="1369">
                  <c:v>73.474000000000004</c:v>
                </c:pt>
                <c:pt idx="1370">
                  <c:v>73.472999999999999</c:v>
                </c:pt>
                <c:pt idx="1371">
                  <c:v>73.477000000000004</c:v>
                </c:pt>
                <c:pt idx="1372">
                  <c:v>73.465999999999994</c:v>
                </c:pt>
                <c:pt idx="1373">
                  <c:v>73.471999999999994</c:v>
                </c:pt>
                <c:pt idx="1374">
                  <c:v>73.45</c:v>
                </c:pt>
                <c:pt idx="1375">
                  <c:v>73.437000000000026</c:v>
                </c:pt>
                <c:pt idx="1376">
                  <c:v>73.421000000000006</c:v>
                </c:pt>
                <c:pt idx="1377">
                  <c:v>73.394000000000005</c:v>
                </c:pt>
                <c:pt idx="1378">
                  <c:v>73.364000000000004</c:v>
                </c:pt>
                <c:pt idx="1379">
                  <c:v>73.340999999999994</c:v>
                </c:pt>
                <c:pt idx="1380">
                  <c:v>73.292000000000002</c:v>
                </c:pt>
                <c:pt idx="1381">
                  <c:v>73.275999999999982</c:v>
                </c:pt>
                <c:pt idx="1382">
                  <c:v>73.224999999999994</c:v>
                </c:pt>
                <c:pt idx="1383">
                  <c:v>73.179999999999978</c:v>
                </c:pt>
                <c:pt idx="1384">
                  <c:v>73.146000000000001</c:v>
                </c:pt>
                <c:pt idx="1385">
                  <c:v>73.096000000000004</c:v>
                </c:pt>
                <c:pt idx="1386">
                  <c:v>73.051000000000002</c:v>
                </c:pt>
                <c:pt idx="1387">
                  <c:v>73.027999999999992</c:v>
                </c:pt>
                <c:pt idx="1388">
                  <c:v>72.988</c:v>
                </c:pt>
                <c:pt idx="1389">
                  <c:v>72.959999999999994</c:v>
                </c:pt>
                <c:pt idx="1390">
                  <c:v>72.933000000000007</c:v>
                </c:pt>
                <c:pt idx="1391">
                  <c:v>72.905000000000001</c:v>
                </c:pt>
                <c:pt idx="1392">
                  <c:v>72.887999999999991</c:v>
                </c:pt>
                <c:pt idx="1393">
                  <c:v>72.867000000000004</c:v>
                </c:pt>
                <c:pt idx="1394">
                  <c:v>72.867000000000004</c:v>
                </c:pt>
                <c:pt idx="1395">
                  <c:v>72.861000000000004</c:v>
                </c:pt>
                <c:pt idx="1396">
                  <c:v>72.874999999999986</c:v>
                </c:pt>
                <c:pt idx="1397">
                  <c:v>72.872999999999948</c:v>
                </c:pt>
                <c:pt idx="1398">
                  <c:v>72.878999999999948</c:v>
                </c:pt>
                <c:pt idx="1399">
                  <c:v>72.881999999999991</c:v>
                </c:pt>
                <c:pt idx="1400">
                  <c:v>72.881</c:v>
                </c:pt>
                <c:pt idx="1401">
                  <c:v>72.878999999999948</c:v>
                </c:pt>
                <c:pt idx="1402">
                  <c:v>72.867999999999995</c:v>
                </c:pt>
                <c:pt idx="1403">
                  <c:v>72.85799999999999</c:v>
                </c:pt>
                <c:pt idx="1404">
                  <c:v>72.849999999999994</c:v>
                </c:pt>
                <c:pt idx="1405">
                  <c:v>72.834000000000003</c:v>
                </c:pt>
                <c:pt idx="1406">
                  <c:v>72.822000000000003</c:v>
                </c:pt>
                <c:pt idx="1407">
                  <c:v>72.804000000000002</c:v>
                </c:pt>
                <c:pt idx="1408">
                  <c:v>72.796999999999997</c:v>
                </c:pt>
                <c:pt idx="1409">
                  <c:v>72.787999999999997</c:v>
                </c:pt>
                <c:pt idx="1410">
                  <c:v>72.784999999999997</c:v>
                </c:pt>
                <c:pt idx="1411">
                  <c:v>72.783000000000001</c:v>
                </c:pt>
                <c:pt idx="1412">
                  <c:v>72.793999999999997</c:v>
                </c:pt>
                <c:pt idx="1413">
                  <c:v>72.796000000000006</c:v>
                </c:pt>
                <c:pt idx="1414">
                  <c:v>72.796999999999997</c:v>
                </c:pt>
                <c:pt idx="1415">
                  <c:v>72.804999999999993</c:v>
                </c:pt>
                <c:pt idx="1416">
                  <c:v>72.848000000000013</c:v>
                </c:pt>
                <c:pt idx="1417">
                  <c:v>72.908000000000001</c:v>
                </c:pt>
                <c:pt idx="1418">
                  <c:v>72.994000000000085</c:v>
                </c:pt>
                <c:pt idx="1419">
                  <c:v>73.082999999999998</c:v>
                </c:pt>
                <c:pt idx="1420">
                  <c:v>73.194000000000003</c:v>
                </c:pt>
                <c:pt idx="1421">
                  <c:v>73.33</c:v>
                </c:pt>
                <c:pt idx="1422">
                  <c:v>73.488</c:v>
                </c:pt>
                <c:pt idx="1423">
                  <c:v>73.685000000000002</c:v>
                </c:pt>
                <c:pt idx="1424">
                  <c:v>73.884</c:v>
                </c:pt>
                <c:pt idx="1425">
                  <c:v>74.10199999999999</c:v>
                </c:pt>
                <c:pt idx="1426">
                  <c:v>74.27</c:v>
                </c:pt>
                <c:pt idx="1427">
                  <c:v>74.501000000000005</c:v>
                </c:pt>
                <c:pt idx="1428">
                  <c:v>74.748000000000005</c:v>
                </c:pt>
                <c:pt idx="1429">
                  <c:v>75.021999999999991</c:v>
                </c:pt>
                <c:pt idx="1430">
                  <c:v>75.295000000000002</c:v>
                </c:pt>
                <c:pt idx="1431">
                  <c:v>75.566000000000003</c:v>
                </c:pt>
                <c:pt idx="1432">
                  <c:v>75.816000000000003</c:v>
                </c:pt>
                <c:pt idx="1433">
                  <c:v>76.093000000000004</c:v>
                </c:pt>
                <c:pt idx="1434">
                  <c:v>76.377999999999986</c:v>
                </c:pt>
                <c:pt idx="1435">
                  <c:v>76.632999999999981</c:v>
                </c:pt>
                <c:pt idx="1436">
                  <c:v>76.86</c:v>
                </c:pt>
                <c:pt idx="1437">
                  <c:v>77.051000000000002</c:v>
                </c:pt>
                <c:pt idx="1438">
                  <c:v>77.194999999999993</c:v>
                </c:pt>
                <c:pt idx="1439">
                  <c:v>77.277000000000001</c:v>
                </c:pt>
                <c:pt idx="1440">
                  <c:v>77.325999999999979</c:v>
                </c:pt>
                <c:pt idx="1441">
                  <c:v>77.338999999999999</c:v>
                </c:pt>
                <c:pt idx="1442">
                  <c:v>77.319999999999993</c:v>
                </c:pt>
                <c:pt idx="1443">
                  <c:v>77.271000000000001</c:v>
                </c:pt>
                <c:pt idx="1444">
                  <c:v>77.218000000000004</c:v>
                </c:pt>
                <c:pt idx="1445">
                  <c:v>77.127999999999986</c:v>
                </c:pt>
                <c:pt idx="1446">
                  <c:v>77.043999999999997</c:v>
                </c:pt>
                <c:pt idx="1447">
                  <c:v>76.956000000000003</c:v>
                </c:pt>
                <c:pt idx="1448">
                  <c:v>76.866</c:v>
                </c:pt>
                <c:pt idx="1449">
                  <c:v>76.771999999999991</c:v>
                </c:pt>
                <c:pt idx="1450">
                  <c:v>76.673999999999978</c:v>
                </c:pt>
                <c:pt idx="1451">
                  <c:v>76.569999999999993</c:v>
                </c:pt>
                <c:pt idx="1452">
                  <c:v>76.482000000000014</c:v>
                </c:pt>
                <c:pt idx="1453">
                  <c:v>76.384999999999991</c:v>
                </c:pt>
                <c:pt idx="1454">
                  <c:v>76.275999999999982</c:v>
                </c:pt>
                <c:pt idx="1455">
                  <c:v>76.191999999999993</c:v>
                </c:pt>
                <c:pt idx="1456">
                  <c:v>76.088999999999999</c:v>
                </c:pt>
                <c:pt idx="1457">
                  <c:v>75.997000000000085</c:v>
                </c:pt>
                <c:pt idx="1458">
                  <c:v>75.899000000000001</c:v>
                </c:pt>
                <c:pt idx="1459">
                  <c:v>75.805999999999983</c:v>
                </c:pt>
                <c:pt idx="1460">
                  <c:v>75.709999999999994</c:v>
                </c:pt>
                <c:pt idx="1461">
                  <c:v>75.619</c:v>
                </c:pt>
                <c:pt idx="1462">
                  <c:v>75.527999999999992</c:v>
                </c:pt>
                <c:pt idx="1463">
                  <c:v>75.438000000000002</c:v>
                </c:pt>
                <c:pt idx="1464">
                  <c:v>75.35599999999998</c:v>
                </c:pt>
                <c:pt idx="1465">
                  <c:v>75.27</c:v>
                </c:pt>
                <c:pt idx="1466">
                  <c:v>75.179999999999978</c:v>
                </c:pt>
                <c:pt idx="1467">
                  <c:v>75.093999999999994</c:v>
                </c:pt>
                <c:pt idx="1468">
                  <c:v>75.016999999999996</c:v>
                </c:pt>
                <c:pt idx="1469">
                  <c:v>74.941000000000116</c:v>
                </c:pt>
                <c:pt idx="1470">
                  <c:v>74.864000000000004</c:v>
                </c:pt>
                <c:pt idx="1471">
                  <c:v>74.796999999999997</c:v>
                </c:pt>
                <c:pt idx="1472">
                  <c:v>74.721000000000004</c:v>
                </c:pt>
                <c:pt idx="1473">
                  <c:v>74.664000000000001</c:v>
                </c:pt>
                <c:pt idx="1474">
                  <c:v>74.60299999999998</c:v>
                </c:pt>
                <c:pt idx="1475">
                  <c:v>74.549000000000007</c:v>
                </c:pt>
                <c:pt idx="1476">
                  <c:v>74.501000000000005</c:v>
                </c:pt>
                <c:pt idx="1477">
                  <c:v>74.448000000000022</c:v>
                </c:pt>
                <c:pt idx="1478">
                  <c:v>74.400000000000006</c:v>
                </c:pt>
                <c:pt idx="1479">
                  <c:v>74.349999999999994</c:v>
                </c:pt>
                <c:pt idx="1480">
                  <c:v>74.304999999999993</c:v>
                </c:pt>
                <c:pt idx="1481">
                  <c:v>74.268000000000001</c:v>
                </c:pt>
                <c:pt idx="1482">
                  <c:v>74.236999999999995</c:v>
                </c:pt>
                <c:pt idx="1483">
                  <c:v>74.200999999999993</c:v>
                </c:pt>
                <c:pt idx="1484">
                  <c:v>74.147999999999996</c:v>
                </c:pt>
                <c:pt idx="1485">
                  <c:v>74.117999999999995</c:v>
                </c:pt>
                <c:pt idx="1486">
                  <c:v>74.087000000000003</c:v>
                </c:pt>
                <c:pt idx="1487">
                  <c:v>74.043000000000006</c:v>
                </c:pt>
                <c:pt idx="1488">
                  <c:v>74.013999999999996</c:v>
                </c:pt>
                <c:pt idx="1489">
                  <c:v>73.975999999999999</c:v>
                </c:pt>
                <c:pt idx="1490">
                  <c:v>73.946000000000026</c:v>
                </c:pt>
                <c:pt idx="1491">
                  <c:v>73.918000000000006</c:v>
                </c:pt>
                <c:pt idx="1492">
                  <c:v>73.891000000000005</c:v>
                </c:pt>
                <c:pt idx="1493">
                  <c:v>73.871999999999986</c:v>
                </c:pt>
                <c:pt idx="1494">
                  <c:v>73.84</c:v>
                </c:pt>
                <c:pt idx="1495">
                  <c:v>73.793999999999997</c:v>
                </c:pt>
                <c:pt idx="1496">
                  <c:v>73.744000000000085</c:v>
                </c:pt>
                <c:pt idx="1497">
                  <c:v>73.733999999999995</c:v>
                </c:pt>
                <c:pt idx="1498">
                  <c:v>73.698999999999998</c:v>
                </c:pt>
                <c:pt idx="1499">
                  <c:v>73.673999999999978</c:v>
                </c:pt>
                <c:pt idx="1500">
                  <c:v>73.641000000000005</c:v>
                </c:pt>
                <c:pt idx="1501">
                  <c:v>73.60199999999999</c:v>
                </c:pt>
                <c:pt idx="1502">
                  <c:v>73.575000000000003</c:v>
                </c:pt>
                <c:pt idx="1503">
                  <c:v>73.569000000000003</c:v>
                </c:pt>
                <c:pt idx="1504">
                  <c:v>73.569999999999993</c:v>
                </c:pt>
                <c:pt idx="1505">
                  <c:v>73.578000000000003</c:v>
                </c:pt>
                <c:pt idx="1506">
                  <c:v>73.616</c:v>
                </c:pt>
                <c:pt idx="1507">
                  <c:v>73.709999999999994</c:v>
                </c:pt>
                <c:pt idx="1508">
                  <c:v>73.804000000000002</c:v>
                </c:pt>
                <c:pt idx="1509">
                  <c:v>73.902000000000001</c:v>
                </c:pt>
                <c:pt idx="1510">
                  <c:v>73.988</c:v>
                </c:pt>
                <c:pt idx="1511">
                  <c:v>74.070999999999998</c:v>
                </c:pt>
                <c:pt idx="1512">
                  <c:v>74.141999999999996</c:v>
                </c:pt>
                <c:pt idx="1513">
                  <c:v>74.203000000000003</c:v>
                </c:pt>
                <c:pt idx="1514">
                  <c:v>74.232000000000014</c:v>
                </c:pt>
                <c:pt idx="1515">
                  <c:v>74.271999999999991</c:v>
                </c:pt>
                <c:pt idx="1516">
                  <c:v>74.295000000000002</c:v>
                </c:pt>
                <c:pt idx="1517">
                  <c:v>74.313999999999993</c:v>
                </c:pt>
                <c:pt idx="1518">
                  <c:v>74.322000000000003</c:v>
                </c:pt>
                <c:pt idx="1519">
                  <c:v>74.319000000000003</c:v>
                </c:pt>
                <c:pt idx="1520">
                  <c:v>74.326999999999998</c:v>
                </c:pt>
                <c:pt idx="1521">
                  <c:v>74.323999999999998</c:v>
                </c:pt>
                <c:pt idx="1522">
                  <c:v>74.316000000000003</c:v>
                </c:pt>
                <c:pt idx="1523">
                  <c:v>74.322999999999979</c:v>
                </c:pt>
                <c:pt idx="1524">
                  <c:v>74.313999999999993</c:v>
                </c:pt>
                <c:pt idx="1525">
                  <c:v>74.305999999999983</c:v>
                </c:pt>
                <c:pt idx="1526">
                  <c:v>74.296999999999997</c:v>
                </c:pt>
                <c:pt idx="1527">
                  <c:v>74.296000000000006</c:v>
                </c:pt>
                <c:pt idx="1528">
                  <c:v>74.293000000000006</c:v>
                </c:pt>
                <c:pt idx="1529">
                  <c:v>74.281999999999996</c:v>
                </c:pt>
                <c:pt idx="1530">
                  <c:v>74.283000000000001</c:v>
                </c:pt>
                <c:pt idx="1531">
                  <c:v>74.266999999999996</c:v>
                </c:pt>
                <c:pt idx="1532">
                  <c:v>74.260000000000005</c:v>
                </c:pt>
                <c:pt idx="1533">
                  <c:v>74.256</c:v>
                </c:pt>
                <c:pt idx="1534">
                  <c:v>74.242000000000004</c:v>
                </c:pt>
                <c:pt idx="1535">
                  <c:v>74.233999999999995</c:v>
                </c:pt>
                <c:pt idx="1536">
                  <c:v>74.230999999999995</c:v>
                </c:pt>
                <c:pt idx="1537">
                  <c:v>74.22</c:v>
                </c:pt>
                <c:pt idx="1538">
                  <c:v>74.214000000000027</c:v>
                </c:pt>
                <c:pt idx="1539">
                  <c:v>74.198999999999998</c:v>
                </c:pt>
                <c:pt idx="1540">
                  <c:v>74.194999999999993</c:v>
                </c:pt>
                <c:pt idx="1541">
                  <c:v>74.182000000000002</c:v>
                </c:pt>
                <c:pt idx="1542">
                  <c:v>74.177999999999983</c:v>
                </c:pt>
                <c:pt idx="1543">
                  <c:v>74.182999999999979</c:v>
                </c:pt>
                <c:pt idx="1544">
                  <c:v>74.170999999999978</c:v>
                </c:pt>
                <c:pt idx="1545">
                  <c:v>74.157999999999987</c:v>
                </c:pt>
                <c:pt idx="1546">
                  <c:v>74.150999999999982</c:v>
                </c:pt>
                <c:pt idx="1547">
                  <c:v>74.149000000000001</c:v>
                </c:pt>
                <c:pt idx="1548">
                  <c:v>74.150999999999982</c:v>
                </c:pt>
                <c:pt idx="1549">
                  <c:v>74.138999999999982</c:v>
                </c:pt>
                <c:pt idx="1550">
                  <c:v>74.134999999999991</c:v>
                </c:pt>
                <c:pt idx="1551">
                  <c:v>74.125999999999948</c:v>
                </c:pt>
                <c:pt idx="1552">
                  <c:v>74.116</c:v>
                </c:pt>
                <c:pt idx="1553">
                  <c:v>74.10899999999998</c:v>
                </c:pt>
                <c:pt idx="1554">
                  <c:v>74.103999999999999</c:v>
                </c:pt>
                <c:pt idx="1555">
                  <c:v>74.093000000000004</c:v>
                </c:pt>
                <c:pt idx="1556">
                  <c:v>74.081000000000003</c:v>
                </c:pt>
                <c:pt idx="1557">
                  <c:v>74.082999999999998</c:v>
                </c:pt>
                <c:pt idx="1558">
                  <c:v>74.075999999999979</c:v>
                </c:pt>
                <c:pt idx="1559">
                  <c:v>74.075999999999979</c:v>
                </c:pt>
                <c:pt idx="1560">
                  <c:v>74.054999999999993</c:v>
                </c:pt>
                <c:pt idx="1561">
                  <c:v>74.054999999999993</c:v>
                </c:pt>
                <c:pt idx="1562">
                  <c:v>74.037000000000006</c:v>
                </c:pt>
                <c:pt idx="1563">
                  <c:v>74.045000000000002</c:v>
                </c:pt>
                <c:pt idx="1564">
                  <c:v>74.037999999999997</c:v>
                </c:pt>
                <c:pt idx="1565">
                  <c:v>74.021999999999991</c:v>
                </c:pt>
                <c:pt idx="1566">
                  <c:v>74.024000000000001</c:v>
                </c:pt>
                <c:pt idx="1567">
                  <c:v>74.013999999999996</c:v>
                </c:pt>
                <c:pt idx="1568">
                  <c:v>74.012</c:v>
                </c:pt>
                <c:pt idx="1569">
                  <c:v>74.012</c:v>
                </c:pt>
                <c:pt idx="1570">
                  <c:v>74.007999999999996</c:v>
                </c:pt>
                <c:pt idx="1571">
                  <c:v>73.995999999999995</c:v>
                </c:pt>
                <c:pt idx="1572">
                  <c:v>74.006</c:v>
                </c:pt>
                <c:pt idx="1573">
                  <c:v>73.995999999999995</c:v>
                </c:pt>
                <c:pt idx="1574">
                  <c:v>73.974000000000004</c:v>
                </c:pt>
                <c:pt idx="1575">
                  <c:v>73.977999999999994</c:v>
                </c:pt>
                <c:pt idx="1576">
                  <c:v>73.974999999999994</c:v>
                </c:pt>
                <c:pt idx="1577">
                  <c:v>73.971000000000004</c:v>
                </c:pt>
                <c:pt idx="1578">
                  <c:v>73.968000000000004</c:v>
                </c:pt>
                <c:pt idx="1579">
                  <c:v>73.965000000000003</c:v>
                </c:pt>
                <c:pt idx="1580">
                  <c:v>73.953999999999994</c:v>
                </c:pt>
                <c:pt idx="1581">
                  <c:v>73.965999999999994</c:v>
                </c:pt>
                <c:pt idx="1582">
                  <c:v>73.977999999999994</c:v>
                </c:pt>
                <c:pt idx="1583">
                  <c:v>73.995000000000005</c:v>
                </c:pt>
                <c:pt idx="1584">
                  <c:v>74.012</c:v>
                </c:pt>
                <c:pt idx="1585">
                  <c:v>74.022999999999982</c:v>
                </c:pt>
                <c:pt idx="1586">
                  <c:v>74.034000000000006</c:v>
                </c:pt>
                <c:pt idx="1587">
                  <c:v>74.043999999999997</c:v>
                </c:pt>
                <c:pt idx="1588">
                  <c:v>74.058999999999983</c:v>
                </c:pt>
                <c:pt idx="1589">
                  <c:v>74.057999999999993</c:v>
                </c:pt>
                <c:pt idx="1590">
                  <c:v>74.063000000000002</c:v>
                </c:pt>
                <c:pt idx="1591">
                  <c:v>74.066000000000003</c:v>
                </c:pt>
                <c:pt idx="1592">
                  <c:v>74.069999999999993</c:v>
                </c:pt>
                <c:pt idx="1593">
                  <c:v>74.066000000000003</c:v>
                </c:pt>
                <c:pt idx="1594">
                  <c:v>74.073999999999998</c:v>
                </c:pt>
                <c:pt idx="1595">
                  <c:v>74.070999999999998</c:v>
                </c:pt>
                <c:pt idx="1596">
                  <c:v>74.066999999999993</c:v>
                </c:pt>
                <c:pt idx="1597">
                  <c:v>74.072000000000003</c:v>
                </c:pt>
                <c:pt idx="1598">
                  <c:v>74.069000000000003</c:v>
                </c:pt>
                <c:pt idx="1599">
                  <c:v>74.063999999999993</c:v>
                </c:pt>
                <c:pt idx="1600">
                  <c:v>74.058999999999983</c:v>
                </c:pt>
                <c:pt idx="1601">
                  <c:v>74.057999999999993</c:v>
                </c:pt>
                <c:pt idx="1602">
                  <c:v>74.051999999999992</c:v>
                </c:pt>
                <c:pt idx="1603">
                  <c:v>74.048000000000002</c:v>
                </c:pt>
                <c:pt idx="1604">
                  <c:v>74.051999999999992</c:v>
                </c:pt>
                <c:pt idx="1605">
                  <c:v>74.040999999999997</c:v>
                </c:pt>
                <c:pt idx="1606">
                  <c:v>74.043999999999997</c:v>
                </c:pt>
                <c:pt idx="1607">
                  <c:v>74.037999999999997</c:v>
                </c:pt>
                <c:pt idx="1608">
                  <c:v>74.037000000000006</c:v>
                </c:pt>
                <c:pt idx="1609">
                  <c:v>74.034000000000006</c:v>
                </c:pt>
                <c:pt idx="1610">
                  <c:v>74.027000000000001</c:v>
                </c:pt>
                <c:pt idx="1611">
                  <c:v>74.034000000000006</c:v>
                </c:pt>
                <c:pt idx="1612">
                  <c:v>74.021999999999991</c:v>
                </c:pt>
                <c:pt idx="1613">
                  <c:v>74.022999999999982</c:v>
                </c:pt>
                <c:pt idx="1614">
                  <c:v>74.02</c:v>
                </c:pt>
                <c:pt idx="1615">
                  <c:v>74.019000000000005</c:v>
                </c:pt>
                <c:pt idx="1616">
                  <c:v>74.024000000000001</c:v>
                </c:pt>
                <c:pt idx="1617">
                  <c:v>74.025999999999982</c:v>
                </c:pt>
                <c:pt idx="1618">
                  <c:v>74.022999999999982</c:v>
                </c:pt>
                <c:pt idx="1619">
                  <c:v>74.013999999999996</c:v>
                </c:pt>
                <c:pt idx="1620">
                  <c:v>74.012</c:v>
                </c:pt>
                <c:pt idx="1621">
                  <c:v>74.016999999999996</c:v>
                </c:pt>
                <c:pt idx="1622">
                  <c:v>74.016999999999996</c:v>
                </c:pt>
                <c:pt idx="1623">
                  <c:v>74.010999999999996</c:v>
                </c:pt>
                <c:pt idx="1624">
                  <c:v>74.004999999999995</c:v>
                </c:pt>
                <c:pt idx="1625">
                  <c:v>74.001999999999995</c:v>
                </c:pt>
                <c:pt idx="1626">
                  <c:v>74.001999999999995</c:v>
                </c:pt>
                <c:pt idx="1627">
                  <c:v>74.007999999999996</c:v>
                </c:pt>
                <c:pt idx="1628">
                  <c:v>74.001000000000005</c:v>
                </c:pt>
                <c:pt idx="1629">
                  <c:v>73.995000000000005</c:v>
                </c:pt>
                <c:pt idx="1630">
                  <c:v>73.995000000000005</c:v>
                </c:pt>
                <c:pt idx="1631">
                  <c:v>73.986999999999995</c:v>
                </c:pt>
                <c:pt idx="1632">
                  <c:v>73.988</c:v>
                </c:pt>
                <c:pt idx="1633">
                  <c:v>73.98</c:v>
                </c:pt>
                <c:pt idx="1634">
                  <c:v>73.983999999999995</c:v>
                </c:pt>
                <c:pt idx="1635">
                  <c:v>73.971000000000004</c:v>
                </c:pt>
                <c:pt idx="1636">
                  <c:v>73.975999999999999</c:v>
                </c:pt>
                <c:pt idx="1637">
                  <c:v>73.977000000000004</c:v>
                </c:pt>
                <c:pt idx="1638">
                  <c:v>73.964000000000027</c:v>
                </c:pt>
                <c:pt idx="1639">
                  <c:v>73.97</c:v>
                </c:pt>
                <c:pt idx="1640">
                  <c:v>73.959999999999994</c:v>
                </c:pt>
                <c:pt idx="1641">
                  <c:v>73.958000000000013</c:v>
                </c:pt>
                <c:pt idx="1642">
                  <c:v>73.952000000000012</c:v>
                </c:pt>
                <c:pt idx="1643">
                  <c:v>73.950999999999993</c:v>
                </c:pt>
                <c:pt idx="1644">
                  <c:v>73.953000000000003</c:v>
                </c:pt>
                <c:pt idx="1645">
                  <c:v>73.947000000000088</c:v>
                </c:pt>
                <c:pt idx="1646">
                  <c:v>73.942000000000007</c:v>
                </c:pt>
                <c:pt idx="1647">
                  <c:v>73.945000000000007</c:v>
                </c:pt>
                <c:pt idx="1648">
                  <c:v>73.948000000000022</c:v>
                </c:pt>
                <c:pt idx="1649">
                  <c:v>73.938000000000002</c:v>
                </c:pt>
                <c:pt idx="1650">
                  <c:v>73.942000000000007</c:v>
                </c:pt>
                <c:pt idx="1651">
                  <c:v>73.943000000000026</c:v>
                </c:pt>
                <c:pt idx="1652">
                  <c:v>73.942000000000007</c:v>
                </c:pt>
                <c:pt idx="1653">
                  <c:v>73.945000000000007</c:v>
                </c:pt>
                <c:pt idx="1654">
                  <c:v>73.941000000000116</c:v>
                </c:pt>
                <c:pt idx="1655">
                  <c:v>73.948000000000022</c:v>
                </c:pt>
                <c:pt idx="1656">
                  <c:v>73.938999999999993</c:v>
                </c:pt>
                <c:pt idx="1657">
                  <c:v>73.944000000000116</c:v>
                </c:pt>
                <c:pt idx="1658">
                  <c:v>73.949000000000026</c:v>
                </c:pt>
                <c:pt idx="1659">
                  <c:v>73.945000000000007</c:v>
                </c:pt>
                <c:pt idx="1660">
                  <c:v>73.943000000000026</c:v>
                </c:pt>
                <c:pt idx="1661">
                  <c:v>73.938000000000002</c:v>
                </c:pt>
                <c:pt idx="1662">
                  <c:v>73.930999999999997</c:v>
                </c:pt>
                <c:pt idx="1663">
                  <c:v>73.924999999999997</c:v>
                </c:pt>
                <c:pt idx="1664">
                  <c:v>73.929000000000002</c:v>
                </c:pt>
                <c:pt idx="1665">
                  <c:v>73.933999999999997</c:v>
                </c:pt>
                <c:pt idx="1666">
                  <c:v>73.924999999999997</c:v>
                </c:pt>
                <c:pt idx="1667">
                  <c:v>73.935000000000002</c:v>
                </c:pt>
                <c:pt idx="1668">
                  <c:v>73.936000000000007</c:v>
                </c:pt>
                <c:pt idx="1669">
                  <c:v>73.933999999999997</c:v>
                </c:pt>
                <c:pt idx="1670">
                  <c:v>73.924999999999997</c:v>
                </c:pt>
                <c:pt idx="1671">
                  <c:v>73.933999999999997</c:v>
                </c:pt>
                <c:pt idx="1672">
                  <c:v>73.923000000000002</c:v>
                </c:pt>
                <c:pt idx="1673">
                  <c:v>73.918999999999997</c:v>
                </c:pt>
                <c:pt idx="1674">
                  <c:v>73.918000000000006</c:v>
                </c:pt>
                <c:pt idx="1675">
                  <c:v>73.926000000000002</c:v>
                </c:pt>
                <c:pt idx="1676">
                  <c:v>73.930999999999997</c:v>
                </c:pt>
                <c:pt idx="1677">
                  <c:v>73.921999999999997</c:v>
                </c:pt>
                <c:pt idx="1678">
                  <c:v>73.921999999999997</c:v>
                </c:pt>
                <c:pt idx="1679">
                  <c:v>73.921000000000006</c:v>
                </c:pt>
                <c:pt idx="1680">
                  <c:v>73.921999999999997</c:v>
                </c:pt>
                <c:pt idx="1681">
                  <c:v>73.923000000000002</c:v>
                </c:pt>
                <c:pt idx="1682">
                  <c:v>73.921999999999997</c:v>
                </c:pt>
                <c:pt idx="1683">
                  <c:v>73.918999999999997</c:v>
                </c:pt>
                <c:pt idx="1684">
                  <c:v>73.908000000000001</c:v>
                </c:pt>
                <c:pt idx="1685">
                  <c:v>73.912000000000006</c:v>
                </c:pt>
                <c:pt idx="1686">
                  <c:v>73.915000000000006</c:v>
                </c:pt>
                <c:pt idx="1687">
                  <c:v>73.908000000000001</c:v>
                </c:pt>
                <c:pt idx="1688">
                  <c:v>73.909000000000006</c:v>
                </c:pt>
                <c:pt idx="1689">
                  <c:v>73.906000000000006</c:v>
                </c:pt>
                <c:pt idx="1690">
                  <c:v>73.903999999999996</c:v>
                </c:pt>
                <c:pt idx="1691">
                  <c:v>73.906999999999996</c:v>
                </c:pt>
                <c:pt idx="1692">
                  <c:v>73.903000000000006</c:v>
                </c:pt>
                <c:pt idx="1693">
                  <c:v>73.897000000000006</c:v>
                </c:pt>
                <c:pt idx="1694">
                  <c:v>73.89</c:v>
                </c:pt>
                <c:pt idx="1695">
                  <c:v>73.882999999999981</c:v>
                </c:pt>
                <c:pt idx="1696">
                  <c:v>73.885999999999981</c:v>
                </c:pt>
                <c:pt idx="1697">
                  <c:v>73.878999999999948</c:v>
                </c:pt>
                <c:pt idx="1698">
                  <c:v>73.884999999999991</c:v>
                </c:pt>
                <c:pt idx="1699">
                  <c:v>73.881999999999991</c:v>
                </c:pt>
                <c:pt idx="1700">
                  <c:v>73.875999999999948</c:v>
                </c:pt>
                <c:pt idx="1701">
                  <c:v>73.877999999999986</c:v>
                </c:pt>
                <c:pt idx="1702">
                  <c:v>73.88</c:v>
                </c:pt>
                <c:pt idx="1703">
                  <c:v>73.888999999999982</c:v>
                </c:pt>
                <c:pt idx="1704">
                  <c:v>73.891000000000005</c:v>
                </c:pt>
                <c:pt idx="1705">
                  <c:v>73.885999999999981</c:v>
                </c:pt>
                <c:pt idx="1706">
                  <c:v>73.873999999999981</c:v>
                </c:pt>
                <c:pt idx="1707">
                  <c:v>73.856999999999999</c:v>
                </c:pt>
                <c:pt idx="1708">
                  <c:v>73.866</c:v>
                </c:pt>
                <c:pt idx="1709">
                  <c:v>73.86</c:v>
                </c:pt>
                <c:pt idx="1710">
                  <c:v>73.85899999999998</c:v>
                </c:pt>
                <c:pt idx="1711">
                  <c:v>73.85199999999999</c:v>
                </c:pt>
                <c:pt idx="1712">
                  <c:v>73.863</c:v>
                </c:pt>
                <c:pt idx="1713">
                  <c:v>73.853999999999999</c:v>
                </c:pt>
                <c:pt idx="1714">
                  <c:v>73.843999999999994</c:v>
                </c:pt>
                <c:pt idx="1715">
                  <c:v>73.856999999999999</c:v>
                </c:pt>
                <c:pt idx="1716">
                  <c:v>73.849999999999994</c:v>
                </c:pt>
                <c:pt idx="1717">
                  <c:v>73.849000000000004</c:v>
                </c:pt>
                <c:pt idx="1718">
                  <c:v>73.840999999999994</c:v>
                </c:pt>
                <c:pt idx="1719">
                  <c:v>73.840999999999994</c:v>
                </c:pt>
                <c:pt idx="1720">
                  <c:v>73.843000000000004</c:v>
                </c:pt>
                <c:pt idx="1721">
                  <c:v>73.843999999999994</c:v>
                </c:pt>
                <c:pt idx="1722">
                  <c:v>73.834999999999994</c:v>
                </c:pt>
                <c:pt idx="1723">
                  <c:v>73.834000000000003</c:v>
                </c:pt>
                <c:pt idx="1724">
                  <c:v>73.84</c:v>
                </c:pt>
                <c:pt idx="1725">
                  <c:v>73.831999999999994</c:v>
                </c:pt>
                <c:pt idx="1726">
                  <c:v>73.845000000000013</c:v>
                </c:pt>
                <c:pt idx="1727">
                  <c:v>73.834000000000003</c:v>
                </c:pt>
                <c:pt idx="1728">
                  <c:v>73.831000000000003</c:v>
                </c:pt>
                <c:pt idx="1729">
                  <c:v>73.826999999999998</c:v>
                </c:pt>
                <c:pt idx="1730">
                  <c:v>73.832999999999998</c:v>
                </c:pt>
                <c:pt idx="1731">
                  <c:v>73.820999999999998</c:v>
                </c:pt>
                <c:pt idx="1732">
                  <c:v>73.818000000000012</c:v>
                </c:pt>
                <c:pt idx="1733">
                  <c:v>73.832999999999998</c:v>
                </c:pt>
                <c:pt idx="1734">
                  <c:v>73.816000000000003</c:v>
                </c:pt>
                <c:pt idx="1735">
                  <c:v>73.822999999999979</c:v>
                </c:pt>
                <c:pt idx="1736">
                  <c:v>73.823999999999998</c:v>
                </c:pt>
                <c:pt idx="1737">
                  <c:v>73.822999999999979</c:v>
                </c:pt>
                <c:pt idx="1738">
                  <c:v>73.819000000000003</c:v>
                </c:pt>
                <c:pt idx="1739">
                  <c:v>73.825000000000003</c:v>
                </c:pt>
                <c:pt idx="1740">
                  <c:v>73.83</c:v>
                </c:pt>
                <c:pt idx="1741">
                  <c:v>73.822000000000003</c:v>
                </c:pt>
                <c:pt idx="1742">
                  <c:v>73.825000000000003</c:v>
                </c:pt>
                <c:pt idx="1743">
                  <c:v>73.826999999999998</c:v>
                </c:pt>
                <c:pt idx="1744">
                  <c:v>73.825000000000003</c:v>
                </c:pt>
                <c:pt idx="1745">
                  <c:v>73.831000000000003</c:v>
                </c:pt>
                <c:pt idx="1746">
                  <c:v>73.834000000000003</c:v>
                </c:pt>
                <c:pt idx="1747">
                  <c:v>73.828000000000003</c:v>
                </c:pt>
                <c:pt idx="1748">
                  <c:v>73.822999999999979</c:v>
                </c:pt>
                <c:pt idx="1749">
                  <c:v>73.816999999999993</c:v>
                </c:pt>
                <c:pt idx="1750">
                  <c:v>73.823999999999998</c:v>
                </c:pt>
                <c:pt idx="1751">
                  <c:v>73.81</c:v>
                </c:pt>
                <c:pt idx="1752">
                  <c:v>73.813000000000002</c:v>
                </c:pt>
                <c:pt idx="1753">
                  <c:v>73.813999999999993</c:v>
                </c:pt>
                <c:pt idx="1754">
                  <c:v>73.805999999999983</c:v>
                </c:pt>
                <c:pt idx="1755">
                  <c:v>73.8</c:v>
                </c:pt>
                <c:pt idx="1756">
                  <c:v>73.801000000000002</c:v>
                </c:pt>
                <c:pt idx="1757">
                  <c:v>73.807000000000002</c:v>
                </c:pt>
                <c:pt idx="1758">
                  <c:v>73.801000000000002</c:v>
                </c:pt>
                <c:pt idx="1759">
                  <c:v>73.818000000000012</c:v>
                </c:pt>
                <c:pt idx="1760">
                  <c:v>73.801999999999992</c:v>
                </c:pt>
                <c:pt idx="1761">
                  <c:v>73.802999999999983</c:v>
                </c:pt>
                <c:pt idx="1762">
                  <c:v>73.798000000000002</c:v>
                </c:pt>
                <c:pt idx="1763">
                  <c:v>73.799000000000007</c:v>
                </c:pt>
                <c:pt idx="1764">
                  <c:v>73.793999999999997</c:v>
                </c:pt>
                <c:pt idx="1765">
                  <c:v>73.804999999999993</c:v>
                </c:pt>
                <c:pt idx="1766">
                  <c:v>73.793000000000006</c:v>
                </c:pt>
                <c:pt idx="1767">
                  <c:v>73.798000000000002</c:v>
                </c:pt>
                <c:pt idx="1768">
                  <c:v>73.790000000000006</c:v>
                </c:pt>
                <c:pt idx="1769">
                  <c:v>73.789000000000001</c:v>
                </c:pt>
                <c:pt idx="1770">
                  <c:v>73.787999999999997</c:v>
                </c:pt>
                <c:pt idx="1771">
                  <c:v>73.789000000000001</c:v>
                </c:pt>
                <c:pt idx="1772">
                  <c:v>73.783000000000001</c:v>
                </c:pt>
                <c:pt idx="1773">
                  <c:v>73.787000000000006</c:v>
                </c:pt>
                <c:pt idx="1774">
                  <c:v>73.786000000000001</c:v>
                </c:pt>
                <c:pt idx="1775">
                  <c:v>73.774999999999991</c:v>
                </c:pt>
                <c:pt idx="1776">
                  <c:v>73.777999999999992</c:v>
                </c:pt>
                <c:pt idx="1777">
                  <c:v>73.772999999999982</c:v>
                </c:pt>
                <c:pt idx="1778">
                  <c:v>73.772999999999982</c:v>
                </c:pt>
                <c:pt idx="1779">
                  <c:v>73.772999999999982</c:v>
                </c:pt>
                <c:pt idx="1780">
                  <c:v>73.766000000000005</c:v>
                </c:pt>
                <c:pt idx="1781">
                  <c:v>73.763999999999996</c:v>
                </c:pt>
                <c:pt idx="1782">
                  <c:v>73.762</c:v>
                </c:pt>
                <c:pt idx="1783">
                  <c:v>73.77</c:v>
                </c:pt>
                <c:pt idx="1784">
                  <c:v>73.768000000000001</c:v>
                </c:pt>
                <c:pt idx="1785">
                  <c:v>73.763000000000005</c:v>
                </c:pt>
                <c:pt idx="1786">
                  <c:v>73.772999999999982</c:v>
                </c:pt>
                <c:pt idx="1787">
                  <c:v>73.784999999999997</c:v>
                </c:pt>
                <c:pt idx="1788">
                  <c:v>73.777000000000001</c:v>
                </c:pt>
                <c:pt idx="1789">
                  <c:v>73.762</c:v>
                </c:pt>
                <c:pt idx="1790">
                  <c:v>73.754999999999995</c:v>
                </c:pt>
                <c:pt idx="1791">
                  <c:v>73.757000000000005</c:v>
                </c:pt>
                <c:pt idx="1792">
                  <c:v>73.759</c:v>
                </c:pt>
                <c:pt idx="1793">
                  <c:v>73.763000000000005</c:v>
                </c:pt>
                <c:pt idx="1794">
                  <c:v>73.751999999999995</c:v>
                </c:pt>
                <c:pt idx="1795">
                  <c:v>73.763000000000005</c:v>
                </c:pt>
                <c:pt idx="1796">
                  <c:v>73.75</c:v>
                </c:pt>
                <c:pt idx="1797">
                  <c:v>73.753</c:v>
                </c:pt>
                <c:pt idx="1798">
                  <c:v>73.760000000000005</c:v>
                </c:pt>
                <c:pt idx="1799">
                  <c:v>73.745999999999995</c:v>
                </c:pt>
                <c:pt idx="1800">
                  <c:v>73.75</c:v>
                </c:pt>
                <c:pt idx="1801">
                  <c:v>73.754999999999995</c:v>
                </c:pt>
                <c:pt idx="1802">
                  <c:v>73.732000000000014</c:v>
                </c:pt>
                <c:pt idx="1803">
                  <c:v>73.706999999999994</c:v>
                </c:pt>
                <c:pt idx="1804">
                  <c:v>73.680999999999983</c:v>
                </c:pt>
                <c:pt idx="1805">
                  <c:v>73.638999999999982</c:v>
                </c:pt>
                <c:pt idx="1806">
                  <c:v>73.611999999999995</c:v>
                </c:pt>
                <c:pt idx="1807">
                  <c:v>73.566999999999993</c:v>
                </c:pt>
                <c:pt idx="1808">
                  <c:v>73.540999999999997</c:v>
                </c:pt>
                <c:pt idx="1809">
                  <c:v>73.510000000000005</c:v>
                </c:pt>
                <c:pt idx="1810">
                  <c:v>73.488</c:v>
                </c:pt>
                <c:pt idx="1811">
                  <c:v>73.472999999999999</c:v>
                </c:pt>
                <c:pt idx="1812">
                  <c:v>73.456999999999994</c:v>
                </c:pt>
                <c:pt idx="1813">
                  <c:v>73.448000000000022</c:v>
                </c:pt>
                <c:pt idx="1814">
                  <c:v>73.432000000000002</c:v>
                </c:pt>
                <c:pt idx="1815">
                  <c:v>73.433000000000007</c:v>
                </c:pt>
                <c:pt idx="1816">
                  <c:v>73.427000000000007</c:v>
                </c:pt>
                <c:pt idx="1817">
                  <c:v>73.415000000000006</c:v>
                </c:pt>
                <c:pt idx="1818">
                  <c:v>73.411000000000101</c:v>
                </c:pt>
                <c:pt idx="1819">
                  <c:v>73.406000000000006</c:v>
                </c:pt>
                <c:pt idx="1820">
                  <c:v>73.408000000000001</c:v>
                </c:pt>
                <c:pt idx="1821">
                  <c:v>73.396000000000001</c:v>
                </c:pt>
                <c:pt idx="1822">
                  <c:v>73.400000000000006</c:v>
                </c:pt>
                <c:pt idx="1823">
                  <c:v>73.397999999999996</c:v>
                </c:pt>
                <c:pt idx="1824">
                  <c:v>73.388999999999982</c:v>
                </c:pt>
                <c:pt idx="1825">
                  <c:v>73.397000000000006</c:v>
                </c:pt>
                <c:pt idx="1826">
                  <c:v>73.400999999999996</c:v>
                </c:pt>
                <c:pt idx="1827">
                  <c:v>73.387</c:v>
                </c:pt>
                <c:pt idx="1828">
                  <c:v>73.393000000000001</c:v>
                </c:pt>
                <c:pt idx="1829">
                  <c:v>73.394999999999996</c:v>
                </c:pt>
                <c:pt idx="1830">
                  <c:v>73.387999999999991</c:v>
                </c:pt>
                <c:pt idx="1831">
                  <c:v>73.394999999999996</c:v>
                </c:pt>
                <c:pt idx="1832">
                  <c:v>73.397999999999996</c:v>
                </c:pt>
                <c:pt idx="1833">
                  <c:v>73.400999999999996</c:v>
                </c:pt>
                <c:pt idx="1834">
                  <c:v>73.393000000000001</c:v>
                </c:pt>
                <c:pt idx="1835">
                  <c:v>73.397000000000006</c:v>
                </c:pt>
                <c:pt idx="1836">
                  <c:v>73.391000000000005</c:v>
                </c:pt>
                <c:pt idx="1837">
                  <c:v>73.396000000000001</c:v>
                </c:pt>
                <c:pt idx="1838">
                  <c:v>73.394000000000005</c:v>
                </c:pt>
                <c:pt idx="1839">
                  <c:v>73.397000000000006</c:v>
                </c:pt>
                <c:pt idx="1840">
                  <c:v>73.391999999999996</c:v>
                </c:pt>
                <c:pt idx="1841">
                  <c:v>73.39</c:v>
                </c:pt>
                <c:pt idx="1842">
                  <c:v>73.384</c:v>
                </c:pt>
                <c:pt idx="1843">
                  <c:v>73.387999999999991</c:v>
                </c:pt>
                <c:pt idx="1844">
                  <c:v>73.381</c:v>
                </c:pt>
                <c:pt idx="1845">
                  <c:v>73.384999999999991</c:v>
                </c:pt>
                <c:pt idx="1846">
                  <c:v>73.382999999999981</c:v>
                </c:pt>
                <c:pt idx="1847">
                  <c:v>73.382999999999981</c:v>
                </c:pt>
                <c:pt idx="1848">
                  <c:v>73.382999999999981</c:v>
                </c:pt>
                <c:pt idx="1849">
                  <c:v>73.377999999999986</c:v>
                </c:pt>
                <c:pt idx="1850">
                  <c:v>73.402000000000001</c:v>
                </c:pt>
                <c:pt idx="1851">
                  <c:v>73.385999999999981</c:v>
                </c:pt>
                <c:pt idx="1852">
                  <c:v>73.378999999999948</c:v>
                </c:pt>
                <c:pt idx="1853">
                  <c:v>73.38</c:v>
                </c:pt>
                <c:pt idx="1854">
                  <c:v>73.385999999999981</c:v>
                </c:pt>
                <c:pt idx="1855">
                  <c:v>73.378999999999948</c:v>
                </c:pt>
                <c:pt idx="1856">
                  <c:v>73.378999999999948</c:v>
                </c:pt>
                <c:pt idx="1857">
                  <c:v>73.371999999999986</c:v>
                </c:pt>
                <c:pt idx="1858">
                  <c:v>73.367000000000004</c:v>
                </c:pt>
                <c:pt idx="1859">
                  <c:v>73.377999999999986</c:v>
                </c:pt>
                <c:pt idx="1860">
                  <c:v>73.369</c:v>
                </c:pt>
                <c:pt idx="1861">
                  <c:v>73.35899999999998</c:v>
                </c:pt>
                <c:pt idx="1862">
                  <c:v>73.35199999999999</c:v>
                </c:pt>
                <c:pt idx="1863">
                  <c:v>73.312000000000012</c:v>
                </c:pt>
                <c:pt idx="1864">
                  <c:v>73.262</c:v>
                </c:pt>
                <c:pt idx="1865">
                  <c:v>73.206999999999994</c:v>
                </c:pt>
                <c:pt idx="1866">
                  <c:v>73.126999999999981</c:v>
                </c:pt>
                <c:pt idx="1867">
                  <c:v>73.045000000000002</c:v>
                </c:pt>
                <c:pt idx="1868">
                  <c:v>72.956000000000003</c:v>
                </c:pt>
                <c:pt idx="1869">
                  <c:v>72.872999999999948</c:v>
                </c:pt>
                <c:pt idx="1870">
                  <c:v>72.804999999999993</c:v>
                </c:pt>
                <c:pt idx="1871">
                  <c:v>72.721000000000004</c:v>
                </c:pt>
                <c:pt idx="1872">
                  <c:v>72.661999999999992</c:v>
                </c:pt>
                <c:pt idx="1873">
                  <c:v>72.626999999999981</c:v>
                </c:pt>
                <c:pt idx="1874">
                  <c:v>72.578000000000003</c:v>
                </c:pt>
                <c:pt idx="1875">
                  <c:v>72.540000000000006</c:v>
                </c:pt>
                <c:pt idx="1876">
                  <c:v>72.513999999999996</c:v>
                </c:pt>
                <c:pt idx="1877">
                  <c:v>72.495000000000005</c:v>
                </c:pt>
                <c:pt idx="1878">
                  <c:v>72.472999999999999</c:v>
                </c:pt>
                <c:pt idx="1879">
                  <c:v>72.448000000000022</c:v>
                </c:pt>
                <c:pt idx="1880">
                  <c:v>72.450999999999993</c:v>
                </c:pt>
                <c:pt idx="1881">
                  <c:v>72.435000000000002</c:v>
                </c:pt>
                <c:pt idx="1882">
                  <c:v>72.42</c:v>
                </c:pt>
                <c:pt idx="1883">
                  <c:v>72.412000000000006</c:v>
                </c:pt>
                <c:pt idx="1884">
                  <c:v>72.417000000000101</c:v>
                </c:pt>
                <c:pt idx="1885">
                  <c:v>72.418000000000006</c:v>
                </c:pt>
                <c:pt idx="1886">
                  <c:v>72.408000000000001</c:v>
                </c:pt>
                <c:pt idx="1887">
                  <c:v>72.393000000000001</c:v>
                </c:pt>
                <c:pt idx="1888">
                  <c:v>72.382999999999981</c:v>
                </c:pt>
                <c:pt idx="1889">
                  <c:v>72.384999999999991</c:v>
                </c:pt>
                <c:pt idx="1890">
                  <c:v>72.384999999999991</c:v>
                </c:pt>
                <c:pt idx="1891">
                  <c:v>72.372999999999948</c:v>
                </c:pt>
                <c:pt idx="1892">
                  <c:v>72.36</c:v>
                </c:pt>
                <c:pt idx="1893">
                  <c:v>72.35799999999999</c:v>
                </c:pt>
                <c:pt idx="1894">
                  <c:v>72.35799999999999</c:v>
                </c:pt>
                <c:pt idx="1895">
                  <c:v>72.35299999999998</c:v>
                </c:pt>
                <c:pt idx="1896">
                  <c:v>72.35899999999998</c:v>
                </c:pt>
                <c:pt idx="1897">
                  <c:v>72.348000000000013</c:v>
                </c:pt>
                <c:pt idx="1898">
                  <c:v>72.350999999999999</c:v>
                </c:pt>
                <c:pt idx="1899">
                  <c:v>72.35199999999999</c:v>
                </c:pt>
                <c:pt idx="1900">
                  <c:v>72.346000000000004</c:v>
                </c:pt>
                <c:pt idx="1901">
                  <c:v>72.35299999999998</c:v>
                </c:pt>
                <c:pt idx="1902">
                  <c:v>72.353999999999999</c:v>
                </c:pt>
                <c:pt idx="1903">
                  <c:v>72.35299999999998</c:v>
                </c:pt>
                <c:pt idx="1904">
                  <c:v>72.36</c:v>
                </c:pt>
                <c:pt idx="1905">
                  <c:v>72.35599999999998</c:v>
                </c:pt>
                <c:pt idx="1906">
                  <c:v>72.346000000000004</c:v>
                </c:pt>
                <c:pt idx="1907">
                  <c:v>72.350999999999999</c:v>
                </c:pt>
                <c:pt idx="1908">
                  <c:v>72.343999999999994</c:v>
                </c:pt>
                <c:pt idx="1909">
                  <c:v>72.346999999999994</c:v>
                </c:pt>
                <c:pt idx="1910">
                  <c:v>72.332999999999998</c:v>
                </c:pt>
                <c:pt idx="1911">
                  <c:v>72.342000000000013</c:v>
                </c:pt>
                <c:pt idx="1912">
                  <c:v>72.334000000000003</c:v>
                </c:pt>
                <c:pt idx="1913">
                  <c:v>72.332999999999998</c:v>
                </c:pt>
                <c:pt idx="1914">
                  <c:v>72.335999999999999</c:v>
                </c:pt>
                <c:pt idx="1915">
                  <c:v>72.331999999999994</c:v>
                </c:pt>
                <c:pt idx="1916">
                  <c:v>72.331999999999994</c:v>
                </c:pt>
                <c:pt idx="1917">
                  <c:v>72.320999999999998</c:v>
                </c:pt>
                <c:pt idx="1918">
                  <c:v>72.323999999999998</c:v>
                </c:pt>
                <c:pt idx="1919">
                  <c:v>72.319000000000003</c:v>
                </c:pt>
                <c:pt idx="1920">
                  <c:v>72.319999999999993</c:v>
                </c:pt>
                <c:pt idx="1921">
                  <c:v>72.315000000000012</c:v>
                </c:pt>
                <c:pt idx="1922">
                  <c:v>72.320999999999998</c:v>
                </c:pt>
                <c:pt idx="1923">
                  <c:v>72.313000000000002</c:v>
                </c:pt>
                <c:pt idx="1924">
                  <c:v>72.315000000000012</c:v>
                </c:pt>
                <c:pt idx="1925">
                  <c:v>72.305999999999983</c:v>
                </c:pt>
                <c:pt idx="1926">
                  <c:v>72.308999999999983</c:v>
                </c:pt>
                <c:pt idx="1927">
                  <c:v>72.31</c:v>
                </c:pt>
                <c:pt idx="1928">
                  <c:v>72.311000000000007</c:v>
                </c:pt>
                <c:pt idx="1929">
                  <c:v>72.305999999999983</c:v>
                </c:pt>
                <c:pt idx="1930">
                  <c:v>72.301999999999992</c:v>
                </c:pt>
                <c:pt idx="1931">
                  <c:v>72.301000000000002</c:v>
                </c:pt>
                <c:pt idx="1932">
                  <c:v>72.296000000000006</c:v>
                </c:pt>
                <c:pt idx="1933">
                  <c:v>72.293000000000006</c:v>
                </c:pt>
                <c:pt idx="1934">
                  <c:v>72.301000000000002</c:v>
                </c:pt>
                <c:pt idx="1935">
                  <c:v>72.287999999999997</c:v>
                </c:pt>
                <c:pt idx="1936">
                  <c:v>72.287000000000006</c:v>
                </c:pt>
                <c:pt idx="1937">
                  <c:v>72.287999999999997</c:v>
                </c:pt>
                <c:pt idx="1938">
                  <c:v>72.290999999999997</c:v>
                </c:pt>
                <c:pt idx="1939">
                  <c:v>72.277999999999992</c:v>
                </c:pt>
                <c:pt idx="1940">
                  <c:v>72.281999999999996</c:v>
                </c:pt>
                <c:pt idx="1941">
                  <c:v>72.274000000000001</c:v>
                </c:pt>
                <c:pt idx="1942">
                  <c:v>72.277000000000001</c:v>
                </c:pt>
                <c:pt idx="1943">
                  <c:v>72.277999999999992</c:v>
                </c:pt>
                <c:pt idx="1944">
                  <c:v>72.272999999999982</c:v>
                </c:pt>
                <c:pt idx="1945">
                  <c:v>72.259</c:v>
                </c:pt>
                <c:pt idx="1946">
                  <c:v>72.269000000000005</c:v>
                </c:pt>
                <c:pt idx="1947">
                  <c:v>72.259</c:v>
                </c:pt>
                <c:pt idx="1948">
                  <c:v>72.259</c:v>
                </c:pt>
                <c:pt idx="1949">
                  <c:v>72.254999999999995</c:v>
                </c:pt>
                <c:pt idx="1950">
                  <c:v>72.253</c:v>
                </c:pt>
                <c:pt idx="1951">
                  <c:v>72.259</c:v>
                </c:pt>
                <c:pt idx="1952">
                  <c:v>72.245000000000005</c:v>
                </c:pt>
                <c:pt idx="1953">
                  <c:v>72.257999999999996</c:v>
                </c:pt>
                <c:pt idx="1954">
                  <c:v>72.251000000000005</c:v>
                </c:pt>
                <c:pt idx="1955">
                  <c:v>72.263000000000005</c:v>
                </c:pt>
                <c:pt idx="1956">
                  <c:v>72.251999999999995</c:v>
                </c:pt>
                <c:pt idx="1957">
                  <c:v>72.265000000000001</c:v>
                </c:pt>
                <c:pt idx="1958">
                  <c:v>72.257999999999996</c:v>
                </c:pt>
                <c:pt idx="1959">
                  <c:v>72.260000000000005</c:v>
                </c:pt>
                <c:pt idx="1960">
                  <c:v>72.268000000000001</c:v>
                </c:pt>
                <c:pt idx="1961">
                  <c:v>72.257999999999996</c:v>
                </c:pt>
                <c:pt idx="1962">
                  <c:v>72.27</c:v>
                </c:pt>
                <c:pt idx="1963">
                  <c:v>72.263999999999996</c:v>
                </c:pt>
                <c:pt idx="1964">
                  <c:v>72.256</c:v>
                </c:pt>
                <c:pt idx="1965">
                  <c:v>72.265000000000001</c:v>
                </c:pt>
                <c:pt idx="1966">
                  <c:v>72.263999999999996</c:v>
                </c:pt>
                <c:pt idx="1967">
                  <c:v>72.271000000000001</c:v>
                </c:pt>
                <c:pt idx="1968">
                  <c:v>72.260000000000005</c:v>
                </c:pt>
                <c:pt idx="1969">
                  <c:v>72.259</c:v>
                </c:pt>
                <c:pt idx="1970">
                  <c:v>72.266999999999996</c:v>
                </c:pt>
                <c:pt idx="1971">
                  <c:v>72.265000000000001</c:v>
                </c:pt>
                <c:pt idx="1972">
                  <c:v>72.263000000000005</c:v>
                </c:pt>
                <c:pt idx="1973">
                  <c:v>72.257000000000005</c:v>
                </c:pt>
                <c:pt idx="1974">
                  <c:v>72.257999999999996</c:v>
                </c:pt>
                <c:pt idx="1975">
                  <c:v>72.251999999999995</c:v>
                </c:pt>
                <c:pt idx="1976">
                  <c:v>72.260999999999996</c:v>
                </c:pt>
                <c:pt idx="1977">
                  <c:v>72.260000000000005</c:v>
                </c:pt>
                <c:pt idx="1978">
                  <c:v>72.248999999999995</c:v>
                </c:pt>
                <c:pt idx="1979">
                  <c:v>72.242999999999995</c:v>
                </c:pt>
                <c:pt idx="1980">
                  <c:v>72.241000000000085</c:v>
                </c:pt>
                <c:pt idx="1981">
                  <c:v>72.245999999999995</c:v>
                </c:pt>
                <c:pt idx="1982">
                  <c:v>72.247000000000085</c:v>
                </c:pt>
                <c:pt idx="1983">
                  <c:v>72.253</c:v>
                </c:pt>
                <c:pt idx="1984">
                  <c:v>72.236000000000004</c:v>
                </c:pt>
                <c:pt idx="1985">
                  <c:v>72.254999999999995</c:v>
                </c:pt>
                <c:pt idx="1986">
                  <c:v>72.242999999999995</c:v>
                </c:pt>
                <c:pt idx="1987">
                  <c:v>72.248999999999995</c:v>
                </c:pt>
                <c:pt idx="1988">
                  <c:v>72.245999999999995</c:v>
                </c:pt>
                <c:pt idx="1989">
                  <c:v>72.248999999999995</c:v>
                </c:pt>
                <c:pt idx="1990">
                  <c:v>72.238</c:v>
                </c:pt>
                <c:pt idx="1991">
                  <c:v>72.241000000000085</c:v>
                </c:pt>
                <c:pt idx="1992">
                  <c:v>72.236999999999995</c:v>
                </c:pt>
                <c:pt idx="1993">
                  <c:v>72.235000000000014</c:v>
                </c:pt>
                <c:pt idx="1994">
                  <c:v>72.233000000000004</c:v>
                </c:pt>
                <c:pt idx="1995">
                  <c:v>72.239999999999995</c:v>
                </c:pt>
                <c:pt idx="1996">
                  <c:v>72.238</c:v>
                </c:pt>
                <c:pt idx="1997">
                  <c:v>72.232000000000014</c:v>
                </c:pt>
                <c:pt idx="1998">
                  <c:v>72.236999999999995</c:v>
                </c:pt>
                <c:pt idx="1999">
                  <c:v>72.221000000000004</c:v>
                </c:pt>
                <c:pt idx="2000">
                  <c:v>72.225999999999999</c:v>
                </c:pt>
                <c:pt idx="2001">
                  <c:v>72.222999999999999</c:v>
                </c:pt>
                <c:pt idx="2002">
                  <c:v>72.222999999999999</c:v>
                </c:pt>
                <c:pt idx="2003">
                  <c:v>72.218000000000004</c:v>
                </c:pt>
                <c:pt idx="2004">
                  <c:v>72.224000000000004</c:v>
                </c:pt>
                <c:pt idx="2005">
                  <c:v>72.224000000000004</c:v>
                </c:pt>
                <c:pt idx="2006">
                  <c:v>72.212000000000003</c:v>
                </c:pt>
                <c:pt idx="2007">
                  <c:v>72.214000000000027</c:v>
                </c:pt>
                <c:pt idx="2008">
                  <c:v>72.211000000000027</c:v>
                </c:pt>
                <c:pt idx="2009">
                  <c:v>72.212000000000003</c:v>
                </c:pt>
                <c:pt idx="2010">
                  <c:v>72.197000000000003</c:v>
                </c:pt>
                <c:pt idx="2011">
                  <c:v>72.212000000000003</c:v>
                </c:pt>
                <c:pt idx="2012">
                  <c:v>72.211000000000027</c:v>
                </c:pt>
                <c:pt idx="2013">
                  <c:v>72.209000000000003</c:v>
                </c:pt>
                <c:pt idx="2014">
                  <c:v>72.206999999999994</c:v>
                </c:pt>
                <c:pt idx="2015">
                  <c:v>72.214000000000027</c:v>
                </c:pt>
                <c:pt idx="2016">
                  <c:v>72.215999999999994</c:v>
                </c:pt>
                <c:pt idx="2017">
                  <c:v>72.218999999999994</c:v>
                </c:pt>
                <c:pt idx="2018">
                  <c:v>72.221000000000004</c:v>
                </c:pt>
                <c:pt idx="2019">
                  <c:v>72.228999999999999</c:v>
                </c:pt>
                <c:pt idx="2020">
                  <c:v>72.253</c:v>
                </c:pt>
                <c:pt idx="2021">
                  <c:v>72.259</c:v>
                </c:pt>
                <c:pt idx="2022">
                  <c:v>72.266000000000005</c:v>
                </c:pt>
                <c:pt idx="2023">
                  <c:v>72.283000000000001</c:v>
                </c:pt>
                <c:pt idx="2024">
                  <c:v>72.293000000000006</c:v>
                </c:pt>
                <c:pt idx="2025">
                  <c:v>72.302999999999983</c:v>
                </c:pt>
                <c:pt idx="2026">
                  <c:v>72.307999999999993</c:v>
                </c:pt>
                <c:pt idx="2027">
                  <c:v>72.316999999999993</c:v>
                </c:pt>
                <c:pt idx="2028">
                  <c:v>72.323999999999998</c:v>
                </c:pt>
                <c:pt idx="2029">
                  <c:v>72.34</c:v>
                </c:pt>
                <c:pt idx="2030">
                  <c:v>72.334000000000003</c:v>
                </c:pt>
                <c:pt idx="2031">
                  <c:v>72.340999999999994</c:v>
                </c:pt>
                <c:pt idx="2032">
                  <c:v>72.331000000000003</c:v>
                </c:pt>
                <c:pt idx="2033">
                  <c:v>72.334000000000003</c:v>
                </c:pt>
                <c:pt idx="2034">
                  <c:v>72.322999999999979</c:v>
                </c:pt>
                <c:pt idx="2035">
                  <c:v>72.334999999999994</c:v>
                </c:pt>
                <c:pt idx="2036">
                  <c:v>72.323999999999998</c:v>
                </c:pt>
                <c:pt idx="2037">
                  <c:v>72.334000000000003</c:v>
                </c:pt>
                <c:pt idx="2038">
                  <c:v>72.331000000000003</c:v>
                </c:pt>
                <c:pt idx="2039">
                  <c:v>72.331000000000003</c:v>
                </c:pt>
                <c:pt idx="2040">
                  <c:v>72.325999999999979</c:v>
                </c:pt>
                <c:pt idx="2041">
                  <c:v>72.320999999999998</c:v>
                </c:pt>
                <c:pt idx="2042">
                  <c:v>72.326999999999998</c:v>
                </c:pt>
                <c:pt idx="2043">
                  <c:v>72.325999999999979</c:v>
                </c:pt>
                <c:pt idx="2044">
                  <c:v>72.312000000000012</c:v>
                </c:pt>
                <c:pt idx="2045">
                  <c:v>72.322000000000003</c:v>
                </c:pt>
                <c:pt idx="2046">
                  <c:v>72.323999999999998</c:v>
                </c:pt>
                <c:pt idx="2047">
                  <c:v>72.311000000000007</c:v>
                </c:pt>
                <c:pt idx="2048">
                  <c:v>72.302999999999983</c:v>
                </c:pt>
                <c:pt idx="2049">
                  <c:v>72.313000000000002</c:v>
                </c:pt>
                <c:pt idx="2050">
                  <c:v>72.315000000000012</c:v>
                </c:pt>
                <c:pt idx="2051">
                  <c:v>72.312000000000012</c:v>
                </c:pt>
                <c:pt idx="2052">
                  <c:v>72.316000000000003</c:v>
                </c:pt>
                <c:pt idx="2053">
                  <c:v>72.31</c:v>
                </c:pt>
                <c:pt idx="2054">
                  <c:v>72.304000000000002</c:v>
                </c:pt>
                <c:pt idx="2055">
                  <c:v>72.302999999999983</c:v>
                </c:pt>
                <c:pt idx="2056">
                  <c:v>72.301000000000002</c:v>
                </c:pt>
                <c:pt idx="2057">
                  <c:v>72.299000000000007</c:v>
                </c:pt>
                <c:pt idx="2058">
                  <c:v>72.301000000000002</c:v>
                </c:pt>
                <c:pt idx="2059">
                  <c:v>72.299000000000007</c:v>
                </c:pt>
                <c:pt idx="2060">
                  <c:v>72.307999999999993</c:v>
                </c:pt>
                <c:pt idx="2061">
                  <c:v>72.299000000000007</c:v>
                </c:pt>
                <c:pt idx="2062">
                  <c:v>72.290999999999997</c:v>
                </c:pt>
                <c:pt idx="2063">
                  <c:v>72.292000000000002</c:v>
                </c:pt>
                <c:pt idx="2064">
                  <c:v>72.3</c:v>
                </c:pt>
                <c:pt idx="2065">
                  <c:v>72.289000000000001</c:v>
                </c:pt>
                <c:pt idx="2066">
                  <c:v>72.293999999999997</c:v>
                </c:pt>
                <c:pt idx="2067">
                  <c:v>72.289000000000001</c:v>
                </c:pt>
                <c:pt idx="2068">
                  <c:v>72.293000000000006</c:v>
                </c:pt>
                <c:pt idx="2069">
                  <c:v>72.304999999999993</c:v>
                </c:pt>
                <c:pt idx="2070">
                  <c:v>72.287000000000006</c:v>
                </c:pt>
                <c:pt idx="2071">
                  <c:v>72.290999999999997</c:v>
                </c:pt>
                <c:pt idx="2072">
                  <c:v>72.292000000000002</c:v>
                </c:pt>
                <c:pt idx="2073">
                  <c:v>72.28</c:v>
                </c:pt>
                <c:pt idx="2074">
                  <c:v>72.281000000000006</c:v>
                </c:pt>
                <c:pt idx="2075">
                  <c:v>72.290999999999997</c:v>
                </c:pt>
                <c:pt idx="2076">
                  <c:v>72.277000000000001</c:v>
                </c:pt>
                <c:pt idx="2077">
                  <c:v>72.274999999999991</c:v>
                </c:pt>
                <c:pt idx="2078">
                  <c:v>72.281000000000006</c:v>
                </c:pt>
                <c:pt idx="2079">
                  <c:v>72.277000000000001</c:v>
                </c:pt>
                <c:pt idx="2080">
                  <c:v>72.275999999999982</c:v>
                </c:pt>
                <c:pt idx="2081">
                  <c:v>72.277999999999992</c:v>
                </c:pt>
                <c:pt idx="2082">
                  <c:v>72.259</c:v>
                </c:pt>
                <c:pt idx="2083">
                  <c:v>72.271999999999991</c:v>
                </c:pt>
                <c:pt idx="2084">
                  <c:v>72.254999999999995</c:v>
                </c:pt>
                <c:pt idx="2085">
                  <c:v>72.265000000000001</c:v>
                </c:pt>
                <c:pt idx="2086">
                  <c:v>72.271999999999991</c:v>
                </c:pt>
                <c:pt idx="2087">
                  <c:v>72.277999999999992</c:v>
                </c:pt>
                <c:pt idx="2088">
                  <c:v>72.272999999999982</c:v>
                </c:pt>
                <c:pt idx="2089">
                  <c:v>72.277999999999992</c:v>
                </c:pt>
                <c:pt idx="2090">
                  <c:v>72.263000000000005</c:v>
                </c:pt>
                <c:pt idx="2091">
                  <c:v>72.260999999999996</c:v>
                </c:pt>
                <c:pt idx="2092">
                  <c:v>72.260000000000005</c:v>
                </c:pt>
                <c:pt idx="2093">
                  <c:v>72.260999999999996</c:v>
                </c:pt>
                <c:pt idx="2094">
                  <c:v>72.272999999999982</c:v>
                </c:pt>
                <c:pt idx="2095">
                  <c:v>72.272999999999982</c:v>
                </c:pt>
                <c:pt idx="2096">
                  <c:v>72.271000000000001</c:v>
                </c:pt>
                <c:pt idx="2097">
                  <c:v>72.27</c:v>
                </c:pt>
                <c:pt idx="2098">
                  <c:v>72.277999999999992</c:v>
                </c:pt>
                <c:pt idx="2099">
                  <c:v>72.304999999999993</c:v>
                </c:pt>
                <c:pt idx="2100">
                  <c:v>72.349000000000004</c:v>
                </c:pt>
                <c:pt idx="2101">
                  <c:v>72.36999999999999</c:v>
                </c:pt>
                <c:pt idx="2102">
                  <c:v>72.381999999999991</c:v>
                </c:pt>
                <c:pt idx="2103">
                  <c:v>72.400999999999996</c:v>
                </c:pt>
                <c:pt idx="2104">
                  <c:v>72.414000000000101</c:v>
                </c:pt>
                <c:pt idx="2105">
                  <c:v>72.427999999999997</c:v>
                </c:pt>
                <c:pt idx="2106">
                  <c:v>72.452000000000012</c:v>
                </c:pt>
                <c:pt idx="2107">
                  <c:v>72.531000000000006</c:v>
                </c:pt>
                <c:pt idx="2108">
                  <c:v>72.632999999999981</c:v>
                </c:pt>
                <c:pt idx="2109">
                  <c:v>72.725999999999999</c:v>
                </c:pt>
                <c:pt idx="2110">
                  <c:v>72.799000000000007</c:v>
                </c:pt>
                <c:pt idx="2111">
                  <c:v>72.819000000000003</c:v>
                </c:pt>
                <c:pt idx="2112">
                  <c:v>72.834999999999994</c:v>
                </c:pt>
                <c:pt idx="2113">
                  <c:v>72.819000000000003</c:v>
                </c:pt>
                <c:pt idx="2114">
                  <c:v>72.78</c:v>
                </c:pt>
                <c:pt idx="2115">
                  <c:v>72.774999999999991</c:v>
                </c:pt>
                <c:pt idx="2116">
                  <c:v>72.766000000000005</c:v>
                </c:pt>
                <c:pt idx="2117">
                  <c:v>72.735000000000014</c:v>
                </c:pt>
                <c:pt idx="2118">
                  <c:v>72.724000000000004</c:v>
                </c:pt>
                <c:pt idx="2119">
                  <c:v>72.715999999999994</c:v>
                </c:pt>
                <c:pt idx="2120">
                  <c:v>72.722999999999999</c:v>
                </c:pt>
                <c:pt idx="2121">
                  <c:v>72.733999999999995</c:v>
                </c:pt>
                <c:pt idx="2122">
                  <c:v>72.739000000000004</c:v>
                </c:pt>
                <c:pt idx="2123">
                  <c:v>72.728999999999999</c:v>
                </c:pt>
                <c:pt idx="2124">
                  <c:v>72.730999999999995</c:v>
                </c:pt>
                <c:pt idx="2125">
                  <c:v>72.706000000000003</c:v>
                </c:pt>
                <c:pt idx="2126">
                  <c:v>72.7</c:v>
                </c:pt>
                <c:pt idx="2127">
                  <c:v>72.680999999999983</c:v>
                </c:pt>
                <c:pt idx="2128">
                  <c:v>72.668999999999983</c:v>
                </c:pt>
                <c:pt idx="2129">
                  <c:v>72.653999999999982</c:v>
                </c:pt>
                <c:pt idx="2130">
                  <c:v>72.64</c:v>
                </c:pt>
                <c:pt idx="2131">
                  <c:v>72.64</c:v>
                </c:pt>
                <c:pt idx="2132">
                  <c:v>72.621999999999986</c:v>
                </c:pt>
                <c:pt idx="2133">
                  <c:v>72.60799999999999</c:v>
                </c:pt>
                <c:pt idx="2134">
                  <c:v>72.59</c:v>
                </c:pt>
                <c:pt idx="2135">
                  <c:v>72.592000000000013</c:v>
                </c:pt>
                <c:pt idx="2136">
                  <c:v>72.582999999999998</c:v>
                </c:pt>
                <c:pt idx="2137">
                  <c:v>72.576999999999998</c:v>
                </c:pt>
                <c:pt idx="2138">
                  <c:v>72.566999999999993</c:v>
                </c:pt>
                <c:pt idx="2139">
                  <c:v>72.572999999999979</c:v>
                </c:pt>
                <c:pt idx="2140">
                  <c:v>72.561000000000007</c:v>
                </c:pt>
                <c:pt idx="2141">
                  <c:v>72.555999999999983</c:v>
                </c:pt>
                <c:pt idx="2142">
                  <c:v>72.540999999999997</c:v>
                </c:pt>
                <c:pt idx="2143">
                  <c:v>72.537999999999997</c:v>
                </c:pt>
                <c:pt idx="2144">
                  <c:v>72.531999999999996</c:v>
                </c:pt>
                <c:pt idx="2145">
                  <c:v>72.513000000000005</c:v>
                </c:pt>
                <c:pt idx="2146">
                  <c:v>72.504000000000005</c:v>
                </c:pt>
                <c:pt idx="2147">
                  <c:v>72.495000000000005</c:v>
                </c:pt>
                <c:pt idx="2148">
                  <c:v>72.477000000000004</c:v>
                </c:pt>
                <c:pt idx="2149">
                  <c:v>72.458000000000013</c:v>
                </c:pt>
                <c:pt idx="2150">
                  <c:v>72.459999999999994</c:v>
                </c:pt>
                <c:pt idx="2151">
                  <c:v>72.436000000000007</c:v>
                </c:pt>
                <c:pt idx="2152">
                  <c:v>72.440000000000026</c:v>
                </c:pt>
                <c:pt idx="2153">
                  <c:v>72.421000000000006</c:v>
                </c:pt>
                <c:pt idx="2154">
                  <c:v>72.408000000000001</c:v>
                </c:pt>
                <c:pt idx="2155">
                  <c:v>72.385999999999981</c:v>
                </c:pt>
                <c:pt idx="2156">
                  <c:v>72.367000000000004</c:v>
                </c:pt>
                <c:pt idx="2157">
                  <c:v>72.346999999999994</c:v>
                </c:pt>
                <c:pt idx="2158">
                  <c:v>72.325000000000003</c:v>
                </c:pt>
                <c:pt idx="2159">
                  <c:v>72.304000000000002</c:v>
                </c:pt>
                <c:pt idx="2160">
                  <c:v>72.284000000000006</c:v>
                </c:pt>
                <c:pt idx="2161">
                  <c:v>72.271000000000001</c:v>
                </c:pt>
                <c:pt idx="2162">
                  <c:v>72.247000000000085</c:v>
                </c:pt>
                <c:pt idx="2163">
                  <c:v>72.238</c:v>
                </c:pt>
                <c:pt idx="2164">
                  <c:v>72.218999999999994</c:v>
                </c:pt>
                <c:pt idx="2165">
                  <c:v>72.212999999999994</c:v>
                </c:pt>
                <c:pt idx="2166">
                  <c:v>72.2</c:v>
                </c:pt>
                <c:pt idx="2167">
                  <c:v>72.202000000000012</c:v>
                </c:pt>
                <c:pt idx="2168">
                  <c:v>72.179999999999978</c:v>
                </c:pt>
                <c:pt idx="2169">
                  <c:v>72.19</c:v>
                </c:pt>
                <c:pt idx="2170">
                  <c:v>72.188000000000002</c:v>
                </c:pt>
                <c:pt idx="2171">
                  <c:v>72.188999999999979</c:v>
                </c:pt>
                <c:pt idx="2172">
                  <c:v>72.19</c:v>
                </c:pt>
                <c:pt idx="2173">
                  <c:v>72.19</c:v>
                </c:pt>
                <c:pt idx="2174">
                  <c:v>72.19</c:v>
                </c:pt>
                <c:pt idx="2175">
                  <c:v>72.192999999999998</c:v>
                </c:pt>
                <c:pt idx="2176">
                  <c:v>72.185999999999979</c:v>
                </c:pt>
                <c:pt idx="2177">
                  <c:v>72.192999999999998</c:v>
                </c:pt>
                <c:pt idx="2178">
                  <c:v>72.194000000000003</c:v>
                </c:pt>
                <c:pt idx="2179">
                  <c:v>72.180999999999983</c:v>
                </c:pt>
                <c:pt idx="2180">
                  <c:v>72.19</c:v>
                </c:pt>
                <c:pt idx="2181">
                  <c:v>72.191999999999993</c:v>
                </c:pt>
                <c:pt idx="2182">
                  <c:v>72.179999999999978</c:v>
                </c:pt>
                <c:pt idx="2183">
                  <c:v>72.177999999999983</c:v>
                </c:pt>
                <c:pt idx="2184">
                  <c:v>72.170999999999978</c:v>
                </c:pt>
                <c:pt idx="2185">
                  <c:v>72.174999999999983</c:v>
                </c:pt>
                <c:pt idx="2186">
                  <c:v>72.156999999999982</c:v>
                </c:pt>
                <c:pt idx="2187">
                  <c:v>72.165999999999983</c:v>
                </c:pt>
                <c:pt idx="2188">
                  <c:v>72.167000000000002</c:v>
                </c:pt>
                <c:pt idx="2189">
                  <c:v>72.161999999999992</c:v>
                </c:pt>
                <c:pt idx="2190">
                  <c:v>72.169999999999987</c:v>
                </c:pt>
                <c:pt idx="2191">
                  <c:v>72.170999999999978</c:v>
                </c:pt>
                <c:pt idx="2192">
                  <c:v>72.167999999999992</c:v>
                </c:pt>
                <c:pt idx="2193">
                  <c:v>72.174999999999983</c:v>
                </c:pt>
                <c:pt idx="2194">
                  <c:v>72.170999999999978</c:v>
                </c:pt>
                <c:pt idx="2195">
                  <c:v>72.173999999999978</c:v>
                </c:pt>
                <c:pt idx="2196">
                  <c:v>72.171999999999983</c:v>
                </c:pt>
                <c:pt idx="2197">
                  <c:v>72.171999999999983</c:v>
                </c:pt>
                <c:pt idx="2198">
                  <c:v>72.173999999999978</c:v>
                </c:pt>
                <c:pt idx="2199">
                  <c:v>72.167000000000002</c:v>
                </c:pt>
                <c:pt idx="2200">
                  <c:v>72.164000000000001</c:v>
                </c:pt>
                <c:pt idx="2201">
                  <c:v>72.167999999999992</c:v>
                </c:pt>
                <c:pt idx="2202">
                  <c:v>72.158999999999978</c:v>
                </c:pt>
                <c:pt idx="2203">
                  <c:v>72.155999999999949</c:v>
                </c:pt>
                <c:pt idx="2204">
                  <c:v>72.149999999999991</c:v>
                </c:pt>
                <c:pt idx="2205">
                  <c:v>72.16</c:v>
                </c:pt>
                <c:pt idx="2206">
                  <c:v>72.16</c:v>
                </c:pt>
                <c:pt idx="2207">
                  <c:v>72.158999999999978</c:v>
                </c:pt>
                <c:pt idx="2208">
                  <c:v>72.164000000000001</c:v>
                </c:pt>
                <c:pt idx="2209">
                  <c:v>72.164999999999992</c:v>
                </c:pt>
                <c:pt idx="2210">
                  <c:v>72.165999999999983</c:v>
                </c:pt>
                <c:pt idx="2211">
                  <c:v>72.165999999999983</c:v>
                </c:pt>
                <c:pt idx="2212">
                  <c:v>72.171999999999983</c:v>
                </c:pt>
                <c:pt idx="2213">
                  <c:v>72.185000000000002</c:v>
                </c:pt>
                <c:pt idx="2214">
                  <c:v>72.185999999999979</c:v>
                </c:pt>
                <c:pt idx="2215">
                  <c:v>72.182999999999979</c:v>
                </c:pt>
                <c:pt idx="2216">
                  <c:v>72.182999999999979</c:v>
                </c:pt>
                <c:pt idx="2217">
                  <c:v>72.202000000000012</c:v>
                </c:pt>
                <c:pt idx="2218">
                  <c:v>72.19</c:v>
                </c:pt>
                <c:pt idx="2219">
                  <c:v>72.200999999999993</c:v>
                </c:pt>
                <c:pt idx="2220">
                  <c:v>72.209999999999994</c:v>
                </c:pt>
                <c:pt idx="2221">
                  <c:v>72.206000000000003</c:v>
                </c:pt>
                <c:pt idx="2222">
                  <c:v>72.218999999999994</c:v>
                </c:pt>
                <c:pt idx="2223">
                  <c:v>72.212000000000003</c:v>
                </c:pt>
                <c:pt idx="2224">
                  <c:v>72.221000000000004</c:v>
                </c:pt>
                <c:pt idx="2225">
                  <c:v>72.215999999999994</c:v>
                </c:pt>
                <c:pt idx="2226">
                  <c:v>72.209000000000003</c:v>
                </c:pt>
                <c:pt idx="2227">
                  <c:v>72.215999999999994</c:v>
                </c:pt>
                <c:pt idx="2228">
                  <c:v>72.212999999999994</c:v>
                </c:pt>
                <c:pt idx="2229">
                  <c:v>72.218999999999994</c:v>
                </c:pt>
                <c:pt idx="2230">
                  <c:v>72.215999999999994</c:v>
                </c:pt>
                <c:pt idx="2231">
                  <c:v>72.214000000000027</c:v>
                </c:pt>
                <c:pt idx="2232">
                  <c:v>72.212000000000003</c:v>
                </c:pt>
                <c:pt idx="2233">
                  <c:v>72.214000000000027</c:v>
                </c:pt>
                <c:pt idx="2234">
                  <c:v>72.233000000000004</c:v>
                </c:pt>
                <c:pt idx="2235">
                  <c:v>72.225999999999999</c:v>
                </c:pt>
                <c:pt idx="2236">
                  <c:v>72.25</c:v>
                </c:pt>
                <c:pt idx="2237">
                  <c:v>72.259</c:v>
                </c:pt>
                <c:pt idx="2238">
                  <c:v>72.257999999999996</c:v>
                </c:pt>
                <c:pt idx="2239">
                  <c:v>72.266000000000005</c:v>
                </c:pt>
                <c:pt idx="2240">
                  <c:v>72.290000000000006</c:v>
                </c:pt>
                <c:pt idx="2241">
                  <c:v>72.296999999999997</c:v>
                </c:pt>
                <c:pt idx="2242">
                  <c:v>72.320999999999998</c:v>
                </c:pt>
                <c:pt idx="2243">
                  <c:v>72.35799999999999</c:v>
                </c:pt>
                <c:pt idx="2244">
                  <c:v>72.400000000000006</c:v>
                </c:pt>
                <c:pt idx="2245">
                  <c:v>72.440000000000026</c:v>
                </c:pt>
                <c:pt idx="2246">
                  <c:v>72.492999999999995</c:v>
                </c:pt>
                <c:pt idx="2247">
                  <c:v>72.519000000000005</c:v>
                </c:pt>
                <c:pt idx="2248">
                  <c:v>72.551999999999992</c:v>
                </c:pt>
                <c:pt idx="2249">
                  <c:v>72.587000000000003</c:v>
                </c:pt>
                <c:pt idx="2250">
                  <c:v>72.600999999999999</c:v>
                </c:pt>
                <c:pt idx="2251">
                  <c:v>72.626999999999981</c:v>
                </c:pt>
                <c:pt idx="2252">
                  <c:v>72.649999999999991</c:v>
                </c:pt>
                <c:pt idx="2253">
                  <c:v>72.667000000000002</c:v>
                </c:pt>
                <c:pt idx="2254">
                  <c:v>72.675999999999988</c:v>
                </c:pt>
                <c:pt idx="2255">
                  <c:v>72.692999999999998</c:v>
                </c:pt>
                <c:pt idx="2256">
                  <c:v>72.692999999999998</c:v>
                </c:pt>
                <c:pt idx="2257">
                  <c:v>72.705000000000013</c:v>
                </c:pt>
                <c:pt idx="2258">
                  <c:v>72.702000000000012</c:v>
                </c:pt>
                <c:pt idx="2259">
                  <c:v>72.703000000000003</c:v>
                </c:pt>
                <c:pt idx="2260">
                  <c:v>72.703999999999994</c:v>
                </c:pt>
                <c:pt idx="2261">
                  <c:v>72.697000000000003</c:v>
                </c:pt>
                <c:pt idx="2262">
                  <c:v>72.7</c:v>
                </c:pt>
                <c:pt idx="2263">
                  <c:v>72.691000000000003</c:v>
                </c:pt>
                <c:pt idx="2264">
                  <c:v>72.683999999999983</c:v>
                </c:pt>
                <c:pt idx="2265">
                  <c:v>72.674999999999983</c:v>
                </c:pt>
                <c:pt idx="2266">
                  <c:v>72.674999999999983</c:v>
                </c:pt>
                <c:pt idx="2267">
                  <c:v>72.665999999999983</c:v>
                </c:pt>
                <c:pt idx="2268">
                  <c:v>72.652999999999949</c:v>
                </c:pt>
                <c:pt idx="2269">
                  <c:v>72.657999999999987</c:v>
                </c:pt>
                <c:pt idx="2270">
                  <c:v>72.651999999999987</c:v>
                </c:pt>
                <c:pt idx="2271">
                  <c:v>72.644000000000005</c:v>
                </c:pt>
                <c:pt idx="2272">
                  <c:v>72.644999999999996</c:v>
                </c:pt>
                <c:pt idx="2273">
                  <c:v>72.632999999999981</c:v>
                </c:pt>
                <c:pt idx="2274">
                  <c:v>72.626999999999981</c:v>
                </c:pt>
                <c:pt idx="2275">
                  <c:v>72.611999999999995</c:v>
                </c:pt>
                <c:pt idx="2276">
                  <c:v>72.611000000000004</c:v>
                </c:pt>
                <c:pt idx="2277">
                  <c:v>72.596000000000004</c:v>
                </c:pt>
                <c:pt idx="2278">
                  <c:v>72.596000000000004</c:v>
                </c:pt>
                <c:pt idx="2279">
                  <c:v>72.565000000000012</c:v>
                </c:pt>
                <c:pt idx="2280">
                  <c:v>72.570999999999998</c:v>
                </c:pt>
                <c:pt idx="2281">
                  <c:v>72.551000000000002</c:v>
                </c:pt>
                <c:pt idx="2282">
                  <c:v>72.540999999999997</c:v>
                </c:pt>
                <c:pt idx="2283">
                  <c:v>72.521999999999991</c:v>
                </c:pt>
                <c:pt idx="2284">
                  <c:v>72.519000000000005</c:v>
                </c:pt>
                <c:pt idx="2285">
                  <c:v>72.498999999999995</c:v>
                </c:pt>
                <c:pt idx="2286">
                  <c:v>72.488</c:v>
                </c:pt>
                <c:pt idx="2287">
                  <c:v>72.477999999999994</c:v>
                </c:pt>
                <c:pt idx="2288">
                  <c:v>72.464000000000027</c:v>
                </c:pt>
                <c:pt idx="2289">
                  <c:v>72.45</c:v>
                </c:pt>
                <c:pt idx="2290">
                  <c:v>72.449000000000026</c:v>
                </c:pt>
                <c:pt idx="2291">
                  <c:v>72.442000000000007</c:v>
                </c:pt>
                <c:pt idx="2292">
                  <c:v>72.432000000000002</c:v>
                </c:pt>
                <c:pt idx="2293">
                  <c:v>72.424000000000007</c:v>
                </c:pt>
                <c:pt idx="2294">
                  <c:v>72.411000000000101</c:v>
                </c:pt>
                <c:pt idx="2295">
                  <c:v>72.408000000000001</c:v>
                </c:pt>
                <c:pt idx="2296">
                  <c:v>72.403000000000006</c:v>
                </c:pt>
                <c:pt idx="2297">
                  <c:v>72.38</c:v>
                </c:pt>
                <c:pt idx="2298">
                  <c:v>72.372999999999948</c:v>
                </c:pt>
                <c:pt idx="2299">
                  <c:v>72.364000000000004</c:v>
                </c:pt>
                <c:pt idx="2300">
                  <c:v>72.35799999999999</c:v>
                </c:pt>
                <c:pt idx="2301">
                  <c:v>72.346000000000004</c:v>
                </c:pt>
                <c:pt idx="2302">
                  <c:v>72.35299999999998</c:v>
                </c:pt>
                <c:pt idx="2303">
                  <c:v>72.35299999999998</c:v>
                </c:pt>
                <c:pt idx="2304">
                  <c:v>72.337999999999994</c:v>
                </c:pt>
                <c:pt idx="2305">
                  <c:v>72.34</c:v>
                </c:pt>
                <c:pt idx="2306">
                  <c:v>72.326999999999998</c:v>
                </c:pt>
                <c:pt idx="2307">
                  <c:v>72.319999999999993</c:v>
                </c:pt>
                <c:pt idx="2308">
                  <c:v>72.315000000000012</c:v>
                </c:pt>
                <c:pt idx="2309">
                  <c:v>72.304000000000002</c:v>
                </c:pt>
                <c:pt idx="2310">
                  <c:v>72.307000000000002</c:v>
                </c:pt>
                <c:pt idx="2311">
                  <c:v>72.304000000000002</c:v>
                </c:pt>
                <c:pt idx="2312">
                  <c:v>72.298000000000002</c:v>
                </c:pt>
                <c:pt idx="2313">
                  <c:v>72.293000000000006</c:v>
                </c:pt>
                <c:pt idx="2314">
                  <c:v>72.290999999999997</c:v>
                </c:pt>
                <c:pt idx="2315">
                  <c:v>72.296999999999997</c:v>
                </c:pt>
                <c:pt idx="2316">
                  <c:v>72.298000000000002</c:v>
                </c:pt>
                <c:pt idx="2317">
                  <c:v>72.296000000000006</c:v>
                </c:pt>
                <c:pt idx="2318">
                  <c:v>72.308999999999983</c:v>
                </c:pt>
                <c:pt idx="2319">
                  <c:v>72.325000000000003</c:v>
                </c:pt>
                <c:pt idx="2320">
                  <c:v>72.346000000000004</c:v>
                </c:pt>
                <c:pt idx="2321">
                  <c:v>72.378999999999948</c:v>
                </c:pt>
                <c:pt idx="2322">
                  <c:v>72.423000000000002</c:v>
                </c:pt>
                <c:pt idx="2323">
                  <c:v>72.465000000000003</c:v>
                </c:pt>
                <c:pt idx="2324">
                  <c:v>72.494000000000085</c:v>
                </c:pt>
                <c:pt idx="2325">
                  <c:v>72.533000000000001</c:v>
                </c:pt>
                <c:pt idx="2326">
                  <c:v>72.565000000000012</c:v>
                </c:pt>
                <c:pt idx="2327">
                  <c:v>72.587000000000003</c:v>
                </c:pt>
                <c:pt idx="2328">
                  <c:v>72.617999999999995</c:v>
                </c:pt>
                <c:pt idx="2329">
                  <c:v>72.627999999999986</c:v>
                </c:pt>
                <c:pt idx="2330">
                  <c:v>72.638999999999982</c:v>
                </c:pt>
                <c:pt idx="2331">
                  <c:v>72.644000000000005</c:v>
                </c:pt>
                <c:pt idx="2332">
                  <c:v>72.651999999999987</c:v>
                </c:pt>
                <c:pt idx="2333">
                  <c:v>72.661000000000001</c:v>
                </c:pt>
                <c:pt idx="2334">
                  <c:v>72.652999999999949</c:v>
                </c:pt>
                <c:pt idx="2335">
                  <c:v>72.655999999999949</c:v>
                </c:pt>
                <c:pt idx="2336">
                  <c:v>72.656999999999982</c:v>
                </c:pt>
                <c:pt idx="2337">
                  <c:v>72.656999999999982</c:v>
                </c:pt>
                <c:pt idx="2338">
                  <c:v>72.661999999999992</c:v>
                </c:pt>
                <c:pt idx="2339">
                  <c:v>72.664000000000001</c:v>
                </c:pt>
                <c:pt idx="2340">
                  <c:v>72.656999999999982</c:v>
                </c:pt>
                <c:pt idx="2341">
                  <c:v>72.658999999999978</c:v>
                </c:pt>
                <c:pt idx="2342">
                  <c:v>72.647000000000006</c:v>
                </c:pt>
                <c:pt idx="2343">
                  <c:v>72.653999999999982</c:v>
                </c:pt>
                <c:pt idx="2344">
                  <c:v>72.643000000000001</c:v>
                </c:pt>
                <c:pt idx="2345">
                  <c:v>72.641000000000005</c:v>
                </c:pt>
                <c:pt idx="2346">
                  <c:v>72.650999999999982</c:v>
                </c:pt>
                <c:pt idx="2347">
                  <c:v>72.656999999999982</c:v>
                </c:pt>
                <c:pt idx="2348">
                  <c:v>72.654999999999987</c:v>
                </c:pt>
                <c:pt idx="2349">
                  <c:v>72.644000000000005</c:v>
                </c:pt>
                <c:pt idx="2350">
                  <c:v>72.644000000000005</c:v>
                </c:pt>
                <c:pt idx="2351">
                  <c:v>72.637</c:v>
                </c:pt>
                <c:pt idx="2352">
                  <c:v>72.637999999999991</c:v>
                </c:pt>
                <c:pt idx="2353">
                  <c:v>72.628999999999948</c:v>
                </c:pt>
                <c:pt idx="2354">
                  <c:v>72.632999999999981</c:v>
                </c:pt>
                <c:pt idx="2355">
                  <c:v>72.637999999999991</c:v>
                </c:pt>
                <c:pt idx="2356">
                  <c:v>72.634999999999991</c:v>
                </c:pt>
                <c:pt idx="2357">
                  <c:v>72.641999999999996</c:v>
                </c:pt>
                <c:pt idx="2358">
                  <c:v>72.625999999999948</c:v>
                </c:pt>
                <c:pt idx="2359">
                  <c:v>72.63</c:v>
                </c:pt>
                <c:pt idx="2360">
                  <c:v>72.625999999999948</c:v>
                </c:pt>
                <c:pt idx="2361">
                  <c:v>72.619</c:v>
                </c:pt>
                <c:pt idx="2362">
                  <c:v>72.61999999999999</c:v>
                </c:pt>
                <c:pt idx="2363">
                  <c:v>72.626999999999981</c:v>
                </c:pt>
                <c:pt idx="2364">
                  <c:v>72.61999999999999</c:v>
                </c:pt>
                <c:pt idx="2365">
                  <c:v>72.617999999999995</c:v>
                </c:pt>
                <c:pt idx="2366">
                  <c:v>72.623999999999981</c:v>
                </c:pt>
                <c:pt idx="2367">
                  <c:v>72.624999999999986</c:v>
                </c:pt>
                <c:pt idx="2368">
                  <c:v>72.625999999999948</c:v>
                </c:pt>
                <c:pt idx="2369">
                  <c:v>72.61999999999999</c:v>
                </c:pt>
                <c:pt idx="2370">
                  <c:v>72.61</c:v>
                </c:pt>
                <c:pt idx="2371">
                  <c:v>72.61999999999999</c:v>
                </c:pt>
                <c:pt idx="2372">
                  <c:v>72.619</c:v>
                </c:pt>
                <c:pt idx="2373">
                  <c:v>72.614000000000004</c:v>
                </c:pt>
                <c:pt idx="2374">
                  <c:v>72.620999999999981</c:v>
                </c:pt>
                <c:pt idx="2375">
                  <c:v>72.616</c:v>
                </c:pt>
                <c:pt idx="2376">
                  <c:v>72.617000000000004</c:v>
                </c:pt>
                <c:pt idx="2377">
                  <c:v>72.611999999999995</c:v>
                </c:pt>
                <c:pt idx="2378">
                  <c:v>72.614000000000004</c:v>
                </c:pt>
                <c:pt idx="2379">
                  <c:v>72.617000000000004</c:v>
                </c:pt>
                <c:pt idx="2380">
                  <c:v>72.613</c:v>
                </c:pt>
                <c:pt idx="2381">
                  <c:v>72.60599999999998</c:v>
                </c:pt>
                <c:pt idx="2382">
                  <c:v>72.606999999999999</c:v>
                </c:pt>
                <c:pt idx="2383">
                  <c:v>72.60799999999999</c:v>
                </c:pt>
                <c:pt idx="2384">
                  <c:v>72.60799999999999</c:v>
                </c:pt>
                <c:pt idx="2385">
                  <c:v>72.59</c:v>
                </c:pt>
                <c:pt idx="2386">
                  <c:v>72.600999999999999</c:v>
                </c:pt>
                <c:pt idx="2387">
                  <c:v>72.599000000000004</c:v>
                </c:pt>
                <c:pt idx="2388">
                  <c:v>72.603999999999999</c:v>
                </c:pt>
                <c:pt idx="2389">
                  <c:v>72.60899999999998</c:v>
                </c:pt>
                <c:pt idx="2390">
                  <c:v>72.61</c:v>
                </c:pt>
                <c:pt idx="2391">
                  <c:v>72.585999999999999</c:v>
                </c:pt>
                <c:pt idx="2392">
                  <c:v>72.603999999999999</c:v>
                </c:pt>
                <c:pt idx="2393">
                  <c:v>72.603999999999999</c:v>
                </c:pt>
                <c:pt idx="2394">
                  <c:v>72.593000000000004</c:v>
                </c:pt>
                <c:pt idx="2395">
                  <c:v>72.592000000000013</c:v>
                </c:pt>
                <c:pt idx="2396">
                  <c:v>72.596999999999994</c:v>
                </c:pt>
                <c:pt idx="2397">
                  <c:v>72.596999999999994</c:v>
                </c:pt>
                <c:pt idx="2398">
                  <c:v>72.588999999999999</c:v>
                </c:pt>
                <c:pt idx="2399">
                  <c:v>72.587999999999994</c:v>
                </c:pt>
                <c:pt idx="2400">
                  <c:v>72.59</c:v>
                </c:pt>
                <c:pt idx="2401">
                  <c:v>72.587000000000003</c:v>
                </c:pt>
                <c:pt idx="2402">
                  <c:v>72.575000000000003</c:v>
                </c:pt>
                <c:pt idx="2403">
                  <c:v>72.584000000000003</c:v>
                </c:pt>
                <c:pt idx="2404">
                  <c:v>72.593000000000004</c:v>
                </c:pt>
                <c:pt idx="2405">
                  <c:v>72.58</c:v>
                </c:pt>
                <c:pt idx="2406">
                  <c:v>72.599000000000004</c:v>
                </c:pt>
                <c:pt idx="2407">
                  <c:v>72.59</c:v>
                </c:pt>
                <c:pt idx="2408">
                  <c:v>72.585999999999999</c:v>
                </c:pt>
                <c:pt idx="2409">
                  <c:v>72.592000000000013</c:v>
                </c:pt>
                <c:pt idx="2410">
                  <c:v>72.592000000000013</c:v>
                </c:pt>
                <c:pt idx="2411">
                  <c:v>72.596000000000004</c:v>
                </c:pt>
                <c:pt idx="2412">
                  <c:v>72.592000000000013</c:v>
                </c:pt>
                <c:pt idx="2413">
                  <c:v>72.584999999999994</c:v>
                </c:pt>
                <c:pt idx="2414">
                  <c:v>72.596000000000004</c:v>
                </c:pt>
                <c:pt idx="2415">
                  <c:v>72.59</c:v>
                </c:pt>
                <c:pt idx="2416">
                  <c:v>72.585999999999999</c:v>
                </c:pt>
                <c:pt idx="2417">
                  <c:v>72.593000000000004</c:v>
                </c:pt>
                <c:pt idx="2418">
                  <c:v>72.598000000000013</c:v>
                </c:pt>
                <c:pt idx="2419">
                  <c:v>72.59</c:v>
                </c:pt>
                <c:pt idx="2420">
                  <c:v>72.588999999999999</c:v>
                </c:pt>
                <c:pt idx="2421">
                  <c:v>72.587000000000003</c:v>
                </c:pt>
                <c:pt idx="2422">
                  <c:v>72.575999999999979</c:v>
                </c:pt>
                <c:pt idx="2423">
                  <c:v>72.576999999999998</c:v>
                </c:pt>
                <c:pt idx="2424">
                  <c:v>72.578999999999979</c:v>
                </c:pt>
                <c:pt idx="2425">
                  <c:v>72.584999999999994</c:v>
                </c:pt>
                <c:pt idx="2426">
                  <c:v>72.578000000000003</c:v>
                </c:pt>
                <c:pt idx="2427">
                  <c:v>72.576999999999998</c:v>
                </c:pt>
                <c:pt idx="2428">
                  <c:v>72.563999999999993</c:v>
                </c:pt>
                <c:pt idx="2429">
                  <c:v>72.584000000000003</c:v>
                </c:pt>
                <c:pt idx="2430">
                  <c:v>72.582999999999998</c:v>
                </c:pt>
                <c:pt idx="2431">
                  <c:v>72.573999999999998</c:v>
                </c:pt>
                <c:pt idx="2432">
                  <c:v>72.572999999999979</c:v>
                </c:pt>
                <c:pt idx="2433">
                  <c:v>72.573999999999998</c:v>
                </c:pt>
                <c:pt idx="2434">
                  <c:v>72.558999999999983</c:v>
                </c:pt>
                <c:pt idx="2435">
                  <c:v>72.555999999999983</c:v>
                </c:pt>
                <c:pt idx="2436">
                  <c:v>72.557999999999993</c:v>
                </c:pt>
                <c:pt idx="2437">
                  <c:v>72.551000000000002</c:v>
                </c:pt>
                <c:pt idx="2438">
                  <c:v>72.551000000000002</c:v>
                </c:pt>
                <c:pt idx="2439">
                  <c:v>72.56</c:v>
                </c:pt>
                <c:pt idx="2440">
                  <c:v>72.551000000000002</c:v>
                </c:pt>
                <c:pt idx="2441">
                  <c:v>72.546999999999997</c:v>
                </c:pt>
                <c:pt idx="2442">
                  <c:v>72.543000000000006</c:v>
                </c:pt>
                <c:pt idx="2443">
                  <c:v>72.558999999999983</c:v>
                </c:pt>
                <c:pt idx="2444">
                  <c:v>72.551999999999992</c:v>
                </c:pt>
                <c:pt idx="2445">
                  <c:v>72.545000000000002</c:v>
                </c:pt>
                <c:pt idx="2446">
                  <c:v>72.552999999999983</c:v>
                </c:pt>
                <c:pt idx="2447">
                  <c:v>72.548000000000002</c:v>
                </c:pt>
                <c:pt idx="2448">
                  <c:v>72.55</c:v>
                </c:pt>
                <c:pt idx="2449">
                  <c:v>72.549000000000007</c:v>
                </c:pt>
                <c:pt idx="2450">
                  <c:v>72.55</c:v>
                </c:pt>
                <c:pt idx="2451">
                  <c:v>72.534999999999997</c:v>
                </c:pt>
                <c:pt idx="2452">
                  <c:v>72.531999999999996</c:v>
                </c:pt>
                <c:pt idx="2453">
                  <c:v>72.537000000000006</c:v>
                </c:pt>
                <c:pt idx="2454">
                  <c:v>72.543000000000006</c:v>
                </c:pt>
                <c:pt idx="2455">
                  <c:v>72.53</c:v>
                </c:pt>
                <c:pt idx="2456">
                  <c:v>72.531999999999996</c:v>
                </c:pt>
                <c:pt idx="2457">
                  <c:v>72.528999999999982</c:v>
                </c:pt>
                <c:pt idx="2458">
                  <c:v>72.531000000000006</c:v>
                </c:pt>
                <c:pt idx="2459">
                  <c:v>72.531000000000006</c:v>
                </c:pt>
                <c:pt idx="2460">
                  <c:v>72.540000000000006</c:v>
                </c:pt>
                <c:pt idx="2461">
                  <c:v>72.534999999999997</c:v>
                </c:pt>
                <c:pt idx="2462">
                  <c:v>72.545000000000002</c:v>
                </c:pt>
                <c:pt idx="2463">
                  <c:v>72.537999999999997</c:v>
                </c:pt>
                <c:pt idx="2464">
                  <c:v>72.531000000000006</c:v>
                </c:pt>
                <c:pt idx="2465">
                  <c:v>72.531000000000006</c:v>
                </c:pt>
                <c:pt idx="2466">
                  <c:v>72.542000000000002</c:v>
                </c:pt>
                <c:pt idx="2467">
                  <c:v>72.543000000000006</c:v>
                </c:pt>
                <c:pt idx="2468">
                  <c:v>72.539000000000001</c:v>
                </c:pt>
                <c:pt idx="2469">
                  <c:v>72.53</c:v>
                </c:pt>
                <c:pt idx="2470">
                  <c:v>72.536000000000001</c:v>
                </c:pt>
                <c:pt idx="2471">
                  <c:v>72.53</c:v>
                </c:pt>
                <c:pt idx="2472">
                  <c:v>72.537000000000006</c:v>
                </c:pt>
                <c:pt idx="2473">
                  <c:v>72.539000000000001</c:v>
                </c:pt>
                <c:pt idx="2474">
                  <c:v>72.533000000000001</c:v>
                </c:pt>
                <c:pt idx="2475">
                  <c:v>72.524000000000001</c:v>
                </c:pt>
                <c:pt idx="2476">
                  <c:v>72.522999999999982</c:v>
                </c:pt>
                <c:pt idx="2477">
                  <c:v>72.516000000000005</c:v>
                </c:pt>
                <c:pt idx="2478">
                  <c:v>72.524999999999991</c:v>
                </c:pt>
                <c:pt idx="2479">
                  <c:v>72.518000000000001</c:v>
                </c:pt>
                <c:pt idx="2480">
                  <c:v>72.521000000000001</c:v>
                </c:pt>
                <c:pt idx="2481">
                  <c:v>72.519000000000005</c:v>
                </c:pt>
                <c:pt idx="2482">
                  <c:v>72.52</c:v>
                </c:pt>
                <c:pt idx="2483">
                  <c:v>72.510999999999996</c:v>
                </c:pt>
                <c:pt idx="2484">
                  <c:v>72.521999999999991</c:v>
                </c:pt>
                <c:pt idx="2485">
                  <c:v>72.515000000000001</c:v>
                </c:pt>
                <c:pt idx="2486">
                  <c:v>72.512</c:v>
                </c:pt>
                <c:pt idx="2487">
                  <c:v>72.504999999999995</c:v>
                </c:pt>
                <c:pt idx="2488">
                  <c:v>72.5</c:v>
                </c:pt>
                <c:pt idx="2489">
                  <c:v>72.507999999999996</c:v>
                </c:pt>
                <c:pt idx="2490">
                  <c:v>72.504999999999995</c:v>
                </c:pt>
                <c:pt idx="2491">
                  <c:v>72.501000000000005</c:v>
                </c:pt>
                <c:pt idx="2492">
                  <c:v>72.506</c:v>
                </c:pt>
                <c:pt idx="2493">
                  <c:v>72.503</c:v>
                </c:pt>
                <c:pt idx="2494">
                  <c:v>72.488</c:v>
                </c:pt>
                <c:pt idx="2495">
                  <c:v>72.501000000000005</c:v>
                </c:pt>
                <c:pt idx="2496">
                  <c:v>72.501000000000005</c:v>
                </c:pt>
                <c:pt idx="2497">
                  <c:v>72.519000000000005</c:v>
                </c:pt>
                <c:pt idx="2498">
                  <c:v>72.53</c:v>
                </c:pt>
                <c:pt idx="2499">
                  <c:v>72.528999999999982</c:v>
                </c:pt>
                <c:pt idx="2500">
                  <c:v>72.522999999999982</c:v>
                </c:pt>
                <c:pt idx="2501">
                  <c:v>72.524999999999991</c:v>
                </c:pt>
                <c:pt idx="2502">
                  <c:v>72.516999999999996</c:v>
                </c:pt>
                <c:pt idx="2503">
                  <c:v>72.513999999999996</c:v>
                </c:pt>
                <c:pt idx="2504">
                  <c:v>72.510999999999996</c:v>
                </c:pt>
                <c:pt idx="2505">
                  <c:v>72.504000000000005</c:v>
                </c:pt>
                <c:pt idx="2506">
                  <c:v>72.52</c:v>
                </c:pt>
                <c:pt idx="2507">
                  <c:v>72.507000000000005</c:v>
                </c:pt>
                <c:pt idx="2508">
                  <c:v>72.507000000000005</c:v>
                </c:pt>
                <c:pt idx="2509">
                  <c:v>72.506</c:v>
                </c:pt>
                <c:pt idx="2510">
                  <c:v>72.501000000000005</c:v>
                </c:pt>
                <c:pt idx="2511">
                  <c:v>72.488</c:v>
                </c:pt>
                <c:pt idx="2512">
                  <c:v>72.489000000000004</c:v>
                </c:pt>
                <c:pt idx="2513">
                  <c:v>72.501999999999995</c:v>
                </c:pt>
                <c:pt idx="2514">
                  <c:v>72.494000000000085</c:v>
                </c:pt>
                <c:pt idx="2515">
                  <c:v>72.495000000000005</c:v>
                </c:pt>
                <c:pt idx="2516">
                  <c:v>72.494000000000085</c:v>
                </c:pt>
                <c:pt idx="2517">
                  <c:v>72.486999999999995</c:v>
                </c:pt>
                <c:pt idx="2518">
                  <c:v>72.489999999999995</c:v>
                </c:pt>
                <c:pt idx="2519">
                  <c:v>72.486999999999995</c:v>
                </c:pt>
                <c:pt idx="2520">
                  <c:v>72.478999999999999</c:v>
                </c:pt>
                <c:pt idx="2521">
                  <c:v>72.468999999999994</c:v>
                </c:pt>
                <c:pt idx="2522">
                  <c:v>72.438999999999993</c:v>
                </c:pt>
                <c:pt idx="2523">
                  <c:v>72.418000000000006</c:v>
                </c:pt>
                <c:pt idx="2524">
                  <c:v>72.377999999999986</c:v>
                </c:pt>
                <c:pt idx="2525">
                  <c:v>72.328000000000003</c:v>
                </c:pt>
                <c:pt idx="2526">
                  <c:v>72.296999999999997</c:v>
                </c:pt>
                <c:pt idx="2527">
                  <c:v>72.262</c:v>
                </c:pt>
                <c:pt idx="2528">
                  <c:v>72.215000000000003</c:v>
                </c:pt>
                <c:pt idx="2529">
                  <c:v>72.168999999999983</c:v>
                </c:pt>
                <c:pt idx="2530">
                  <c:v>72.144000000000005</c:v>
                </c:pt>
                <c:pt idx="2531">
                  <c:v>72.117000000000004</c:v>
                </c:pt>
                <c:pt idx="2532">
                  <c:v>72.096999999999994</c:v>
                </c:pt>
                <c:pt idx="2533">
                  <c:v>72.082999999999998</c:v>
                </c:pt>
                <c:pt idx="2534">
                  <c:v>72.069000000000003</c:v>
                </c:pt>
                <c:pt idx="2535">
                  <c:v>72.062000000000012</c:v>
                </c:pt>
                <c:pt idx="2536">
                  <c:v>72.055999999999983</c:v>
                </c:pt>
                <c:pt idx="2537">
                  <c:v>72.055999999999983</c:v>
                </c:pt>
                <c:pt idx="2538">
                  <c:v>72.045000000000002</c:v>
                </c:pt>
                <c:pt idx="2539">
                  <c:v>72.034999999999997</c:v>
                </c:pt>
                <c:pt idx="2540">
                  <c:v>72.039000000000001</c:v>
                </c:pt>
                <c:pt idx="2541">
                  <c:v>72.025999999999982</c:v>
                </c:pt>
                <c:pt idx="2542">
                  <c:v>72.024000000000001</c:v>
                </c:pt>
                <c:pt idx="2543">
                  <c:v>72.024000000000001</c:v>
                </c:pt>
                <c:pt idx="2544">
                  <c:v>72.024000000000001</c:v>
                </c:pt>
                <c:pt idx="2545">
                  <c:v>72.024999999999991</c:v>
                </c:pt>
                <c:pt idx="2546">
                  <c:v>72.015000000000001</c:v>
                </c:pt>
                <c:pt idx="2547">
                  <c:v>72.019000000000005</c:v>
                </c:pt>
                <c:pt idx="2548">
                  <c:v>72.007999999999996</c:v>
                </c:pt>
                <c:pt idx="2549">
                  <c:v>72.013000000000005</c:v>
                </c:pt>
                <c:pt idx="2550">
                  <c:v>72.016999999999996</c:v>
                </c:pt>
                <c:pt idx="2551">
                  <c:v>72.013000000000005</c:v>
                </c:pt>
                <c:pt idx="2552">
                  <c:v>72.007000000000005</c:v>
                </c:pt>
                <c:pt idx="2553">
                  <c:v>72.001999999999995</c:v>
                </c:pt>
                <c:pt idx="2554">
                  <c:v>72.009</c:v>
                </c:pt>
                <c:pt idx="2555">
                  <c:v>72</c:v>
                </c:pt>
                <c:pt idx="2556">
                  <c:v>72.001000000000005</c:v>
                </c:pt>
                <c:pt idx="2557">
                  <c:v>71.992999999999995</c:v>
                </c:pt>
                <c:pt idx="2558">
                  <c:v>71.991000000000085</c:v>
                </c:pt>
                <c:pt idx="2559">
                  <c:v>71.989000000000004</c:v>
                </c:pt>
                <c:pt idx="2560">
                  <c:v>71.989999999999995</c:v>
                </c:pt>
                <c:pt idx="2561">
                  <c:v>71.988</c:v>
                </c:pt>
                <c:pt idx="2562">
                  <c:v>71.972999999999999</c:v>
                </c:pt>
                <c:pt idx="2563">
                  <c:v>71.97</c:v>
                </c:pt>
                <c:pt idx="2564">
                  <c:v>71.971999999999994</c:v>
                </c:pt>
                <c:pt idx="2565">
                  <c:v>71.962000000000003</c:v>
                </c:pt>
                <c:pt idx="2566">
                  <c:v>71.959999999999994</c:v>
                </c:pt>
                <c:pt idx="2567">
                  <c:v>71.965000000000003</c:v>
                </c:pt>
                <c:pt idx="2568">
                  <c:v>71.985000000000014</c:v>
                </c:pt>
                <c:pt idx="2569">
                  <c:v>71.989999999999995</c:v>
                </c:pt>
                <c:pt idx="2570">
                  <c:v>71.995000000000005</c:v>
                </c:pt>
                <c:pt idx="2571">
                  <c:v>71.989999999999995</c:v>
                </c:pt>
                <c:pt idx="2572">
                  <c:v>71.986000000000004</c:v>
                </c:pt>
                <c:pt idx="2573">
                  <c:v>71.986000000000004</c:v>
                </c:pt>
                <c:pt idx="2574">
                  <c:v>71.982000000000014</c:v>
                </c:pt>
                <c:pt idx="2575">
                  <c:v>71.977000000000004</c:v>
                </c:pt>
                <c:pt idx="2576">
                  <c:v>71.977999999999994</c:v>
                </c:pt>
                <c:pt idx="2577">
                  <c:v>71.978999999999999</c:v>
                </c:pt>
                <c:pt idx="2578">
                  <c:v>71.98</c:v>
                </c:pt>
                <c:pt idx="2579">
                  <c:v>71.971999999999994</c:v>
                </c:pt>
                <c:pt idx="2580">
                  <c:v>71.977999999999994</c:v>
                </c:pt>
                <c:pt idx="2581">
                  <c:v>71.974000000000004</c:v>
                </c:pt>
                <c:pt idx="2582">
                  <c:v>71.977000000000004</c:v>
                </c:pt>
                <c:pt idx="2583">
                  <c:v>71.974000000000004</c:v>
                </c:pt>
                <c:pt idx="2584">
                  <c:v>71.977999999999994</c:v>
                </c:pt>
                <c:pt idx="2585">
                  <c:v>71.972999999999999</c:v>
                </c:pt>
                <c:pt idx="2586">
                  <c:v>71.97</c:v>
                </c:pt>
                <c:pt idx="2587">
                  <c:v>71.964000000000027</c:v>
                </c:pt>
                <c:pt idx="2588">
                  <c:v>71.968000000000004</c:v>
                </c:pt>
                <c:pt idx="2589">
                  <c:v>71.956999999999994</c:v>
                </c:pt>
                <c:pt idx="2590">
                  <c:v>71.977999999999994</c:v>
                </c:pt>
                <c:pt idx="2591">
                  <c:v>71.974999999999994</c:v>
                </c:pt>
                <c:pt idx="2592">
                  <c:v>71.968000000000004</c:v>
                </c:pt>
                <c:pt idx="2593">
                  <c:v>71.967000000000027</c:v>
                </c:pt>
                <c:pt idx="2594">
                  <c:v>71.965999999999994</c:v>
                </c:pt>
                <c:pt idx="2595">
                  <c:v>71.977000000000004</c:v>
                </c:pt>
                <c:pt idx="2596">
                  <c:v>71.972999999999999</c:v>
                </c:pt>
                <c:pt idx="2597">
                  <c:v>71.962000000000003</c:v>
                </c:pt>
                <c:pt idx="2598">
                  <c:v>71.964000000000027</c:v>
                </c:pt>
                <c:pt idx="2599">
                  <c:v>71.964000000000027</c:v>
                </c:pt>
                <c:pt idx="2600">
                  <c:v>71.962999999999994</c:v>
                </c:pt>
                <c:pt idx="2601">
                  <c:v>71.962999999999994</c:v>
                </c:pt>
                <c:pt idx="2602">
                  <c:v>71.962999999999994</c:v>
                </c:pt>
                <c:pt idx="2603">
                  <c:v>71.955000000000013</c:v>
                </c:pt>
                <c:pt idx="2604">
                  <c:v>71.964000000000027</c:v>
                </c:pt>
                <c:pt idx="2605">
                  <c:v>71.961000000000027</c:v>
                </c:pt>
                <c:pt idx="2606">
                  <c:v>71.962999999999994</c:v>
                </c:pt>
                <c:pt idx="2607">
                  <c:v>71.953000000000003</c:v>
                </c:pt>
                <c:pt idx="2608">
                  <c:v>71.964000000000027</c:v>
                </c:pt>
                <c:pt idx="2609">
                  <c:v>71.968000000000004</c:v>
                </c:pt>
                <c:pt idx="2610">
                  <c:v>71.959999999999994</c:v>
                </c:pt>
                <c:pt idx="2611">
                  <c:v>71.959999999999994</c:v>
                </c:pt>
                <c:pt idx="2612">
                  <c:v>71.953999999999994</c:v>
                </c:pt>
                <c:pt idx="2613">
                  <c:v>71.953999999999994</c:v>
                </c:pt>
                <c:pt idx="2614">
                  <c:v>71.952000000000012</c:v>
                </c:pt>
                <c:pt idx="2615">
                  <c:v>71.958000000000013</c:v>
                </c:pt>
                <c:pt idx="2616">
                  <c:v>71.950999999999993</c:v>
                </c:pt>
                <c:pt idx="2617">
                  <c:v>71.95</c:v>
                </c:pt>
                <c:pt idx="2618">
                  <c:v>71.956000000000003</c:v>
                </c:pt>
                <c:pt idx="2619">
                  <c:v>71.953000000000003</c:v>
                </c:pt>
                <c:pt idx="2620">
                  <c:v>71.942000000000007</c:v>
                </c:pt>
                <c:pt idx="2621">
                  <c:v>71.947000000000088</c:v>
                </c:pt>
                <c:pt idx="2622">
                  <c:v>71.955000000000013</c:v>
                </c:pt>
                <c:pt idx="2623">
                  <c:v>71.955000000000013</c:v>
                </c:pt>
                <c:pt idx="2624">
                  <c:v>71.950999999999993</c:v>
                </c:pt>
                <c:pt idx="2625">
                  <c:v>71.946000000000026</c:v>
                </c:pt>
                <c:pt idx="2626">
                  <c:v>71.953999999999994</c:v>
                </c:pt>
                <c:pt idx="2627">
                  <c:v>71.947000000000088</c:v>
                </c:pt>
                <c:pt idx="2628">
                  <c:v>71.947000000000088</c:v>
                </c:pt>
                <c:pt idx="2629">
                  <c:v>71.949000000000026</c:v>
                </c:pt>
                <c:pt idx="2630">
                  <c:v>71.949000000000026</c:v>
                </c:pt>
                <c:pt idx="2631">
                  <c:v>71.95</c:v>
                </c:pt>
                <c:pt idx="2632">
                  <c:v>71.950999999999993</c:v>
                </c:pt>
                <c:pt idx="2633">
                  <c:v>71.943000000000026</c:v>
                </c:pt>
                <c:pt idx="2634">
                  <c:v>71.937000000000026</c:v>
                </c:pt>
                <c:pt idx="2635">
                  <c:v>71.927999999999997</c:v>
                </c:pt>
                <c:pt idx="2636">
                  <c:v>71.92</c:v>
                </c:pt>
                <c:pt idx="2637">
                  <c:v>71.92</c:v>
                </c:pt>
                <c:pt idx="2638">
                  <c:v>71.918999999999997</c:v>
                </c:pt>
                <c:pt idx="2639">
                  <c:v>71.917000000000101</c:v>
                </c:pt>
                <c:pt idx="2640">
                  <c:v>71.932000000000002</c:v>
                </c:pt>
                <c:pt idx="2641">
                  <c:v>71.944000000000116</c:v>
                </c:pt>
                <c:pt idx="2642">
                  <c:v>71.943000000000026</c:v>
                </c:pt>
                <c:pt idx="2643">
                  <c:v>71.942000000000007</c:v>
                </c:pt>
                <c:pt idx="2644">
                  <c:v>71.946000000000026</c:v>
                </c:pt>
                <c:pt idx="2645">
                  <c:v>71.943000000000026</c:v>
                </c:pt>
                <c:pt idx="2646">
                  <c:v>71.944000000000116</c:v>
                </c:pt>
                <c:pt idx="2647">
                  <c:v>71.943000000000026</c:v>
                </c:pt>
                <c:pt idx="2648">
                  <c:v>71.945000000000007</c:v>
                </c:pt>
                <c:pt idx="2649">
                  <c:v>71.933999999999997</c:v>
                </c:pt>
                <c:pt idx="2650">
                  <c:v>71.940000000000026</c:v>
                </c:pt>
                <c:pt idx="2651">
                  <c:v>71.944000000000116</c:v>
                </c:pt>
                <c:pt idx="2652">
                  <c:v>71.938000000000002</c:v>
                </c:pt>
                <c:pt idx="2653">
                  <c:v>71.936000000000007</c:v>
                </c:pt>
                <c:pt idx="2654">
                  <c:v>71.932000000000002</c:v>
                </c:pt>
                <c:pt idx="2655">
                  <c:v>71.932000000000002</c:v>
                </c:pt>
                <c:pt idx="2656">
                  <c:v>71.937000000000026</c:v>
                </c:pt>
                <c:pt idx="2657">
                  <c:v>71.938999999999993</c:v>
                </c:pt>
                <c:pt idx="2658">
                  <c:v>71.945000000000007</c:v>
                </c:pt>
                <c:pt idx="2659">
                  <c:v>71.95</c:v>
                </c:pt>
                <c:pt idx="2660">
                  <c:v>71.965999999999994</c:v>
                </c:pt>
                <c:pt idx="2661">
                  <c:v>71.986000000000004</c:v>
                </c:pt>
                <c:pt idx="2662">
                  <c:v>71.985000000000014</c:v>
                </c:pt>
                <c:pt idx="2663">
                  <c:v>72.007000000000005</c:v>
                </c:pt>
                <c:pt idx="2664">
                  <c:v>72.028999999999982</c:v>
                </c:pt>
                <c:pt idx="2665">
                  <c:v>72.027000000000001</c:v>
                </c:pt>
                <c:pt idx="2666">
                  <c:v>72.037999999999997</c:v>
                </c:pt>
                <c:pt idx="2667">
                  <c:v>72.05</c:v>
                </c:pt>
                <c:pt idx="2668">
                  <c:v>72.073999999999998</c:v>
                </c:pt>
                <c:pt idx="2669">
                  <c:v>72.069999999999993</c:v>
                </c:pt>
                <c:pt idx="2670">
                  <c:v>72.075999999999979</c:v>
                </c:pt>
                <c:pt idx="2671">
                  <c:v>72.090999999999994</c:v>
                </c:pt>
                <c:pt idx="2672">
                  <c:v>72.087999999999994</c:v>
                </c:pt>
                <c:pt idx="2673">
                  <c:v>72.092000000000013</c:v>
                </c:pt>
                <c:pt idx="2674">
                  <c:v>72.096999999999994</c:v>
                </c:pt>
                <c:pt idx="2675">
                  <c:v>72.096999999999994</c:v>
                </c:pt>
                <c:pt idx="2676">
                  <c:v>72.092000000000013</c:v>
                </c:pt>
                <c:pt idx="2677">
                  <c:v>72.095000000000013</c:v>
                </c:pt>
                <c:pt idx="2678">
                  <c:v>72.099999999999994</c:v>
                </c:pt>
                <c:pt idx="2679">
                  <c:v>72.099000000000004</c:v>
                </c:pt>
                <c:pt idx="2680">
                  <c:v>72.096000000000004</c:v>
                </c:pt>
                <c:pt idx="2681">
                  <c:v>72.092000000000013</c:v>
                </c:pt>
                <c:pt idx="2682">
                  <c:v>72.072999999999979</c:v>
                </c:pt>
                <c:pt idx="2683">
                  <c:v>72.075000000000003</c:v>
                </c:pt>
                <c:pt idx="2684">
                  <c:v>72.075000000000003</c:v>
                </c:pt>
                <c:pt idx="2685">
                  <c:v>72.068000000000012</c:v>
                </c:pt>
                <c:pt idx="2686">
                  <c:v>72.068000000000012</c:v>
                </c:pt>
                <c:pt idx="2687">
                  <c:v>72.069999999999993</c:v>
                </c:pt>
                <c:pt idx="2688">
                  <c:v>72.068000000000012</c:v>
                </c:pt>
                <c:pt idx="2689">
                  <c:v>72.072000000000003</c:v>
                </c:pt>
                <c:pt idx="2690">
                  <c:v>72.08</c:v>
                </c:pt>
                <c:pt idx="2691">
                  <c:v>72.084000000000003</c:v>
                </c:pt>
                <c:pt idx="2692">
                  <c:v>72.070999999999998</c:v>
                </c:pt>
                <c:pt idx="2693">
                  <c:v>72.066999999999993</c:v>
                </c:pt>
                <c:pt idx="2694">
                  <c:v>72.054999999999993</c:v>
                </c:pt>
                <c:pt idx="2695">
                  <c:v>72.043999999999997</c:v>
                </c:pt>
                <c:pt idx="2696">
                  <c:v>72.054999999999993</c:v>
                </c:pt>
                <c:pt idx="2697">
                  <c:v>72.065000000000012</c:v>
                </c:pt>
                <c:pt idx="2698">
                  <c:v>72.058999999999983</c:v>
                </c:pt>
                <c:pt idx="2699">
                  <c:v>72.052999999999983</c:v>
                </c:pt>
                <c:pt idx="2700">
                  <c:v>72.043000000000006</c:v>
                </c:pt>
                <c:pt idx="2701">
                  <c:v>72.037000000000006</c:v>
                </c:pt>
                <c:pt idx="2702">
                  <c:v>72.049000000000007</c:v>
                </c:pt>
                <c:pt idx="2703">
                  <c:v>72.046999999999997</c:v>
                </c:pt>
                <c:pt idx="2704">
                  <c:v>72.042000000000002</c:v>
                </c:pt>
                <c:pt idx="2705">
                  <c:v>72.043999999999997</c:v>
                </c:pt>
                <c:pt idx="2706">
                  <c:v>72.031000000000006</c:v>
                </c:pt>
                <c:pt idx="2707">
                  <c:v>72.033000000000001</c:v>
                </c:pt>
                <c:pt idx="2708">
                  <c:v>72.037000000000006</c:v>
                </c:pt>
                <c:pt idx="2709">
                  <c:v>72.037999999999997</c:v>
                </c:pt>
                <c:pt idx="2710">
                  <c:v>72.031000000000006</c:v>
                </c:pt>
                <c:pt idx="2711">
                  <c:v>72.034000000000006</c:v>
                </c:pt>
                <c:pt idx="2712">
                  <c:v>72.06</c:v>
                </c:pt>
                <c:pt idx="2713">
                  <c:v>72.072000000000003</c:v>
                </c:pt>
                <c:pt idx="2714">
                  <c:v>72.072999999999979</c:v>
                </c:pt>
                <c:pt idx="2715">
                  <c:v>72.085999999999999</c:v>
                </c:pt>
                <c:pt idx="2716">
                  <c:v>72.081000000000003</c:v>
                </c:pt>
                <c:pt idx="2717">
                  <c:v>72.075999999999979</c:v>
                </c:pt>
                <c:pt idx="2718">
                  <c:v>72.078000000000003</c:v>
                </c:pt>
                <c:pt idx="2719">
                  <c:v>72.076999999999998</c:v>
                </c:pt>
                <c:pt idx="2720">
                  <c:v>72.076999999999998</c:v>
                </c:pt>
                <c:pt idx="2721">
                  <c:v>72.081000000000003</c:v>
                </c:pt>
                <c:pt idx="2722">
                  <c:v>72.09</c:v>
                </c:pt>
                <c:pt idx="2723">
                  <c:v>72.076999999999998</c:v>
                </c:pt>
                <c:pt idx="2724">
                  <c:v>72.072000000000003</c:v>
                </c:pt>
                <c:pt idx="2725">
                  <c:v>72.078999999999979</c:v>
                </c:pt>
                <c:pt idx="2726">
                  <c:v>72.072000000000003</c:v>
                </c:pt>
                <c:pt idx="2727">
                  <c:v>72.081000000000003</c:v>
                </c:pt>
                <c:pt idx="2728">
                  <c:v>72.08</c:v>
                </c:pt>
                <c:pt idx="2729">
                  <c:v>72.076999999999998</c:v>
                </c:pt>
                <c:pt idx="2730">
                  <c:v>72.072999999999979</c:v>
                </c:pt>
                <c:pt idx="2731">
                  <c:v>72.078999999999979</c:v>
                </c:pt>
                <c:pt idx="2732">
                  <c:v>72.081000000000003</c:v>
                </c:pt>
                <c:pt idx="2733">
                  <c:v>72.072000000000003</c:v>
                </c:pt>
                <c:pt idx="2734">
                  <c:v>72.069999999999993</c:v>
                </c:pt>
                <c:pt idx="2735">
                  <c:v>72.069000000000003</c:v>
                </c:pt>
                <c:pt idx="2736">
                  <c:v>72.076999999999998</c:v>
                </c:pt>
                <c:pt idx="2737">
                  <c:v>72.069000000000003</c:v>
                </c:pt>
                <c:pt idx="2738">
                  <c:v>72.072000000000003</c:v>
                </c:pt>
                <c:pt idx="2739">
                  <c:v>72.076999999999998</c:v>
                </c:pt>
                <c:pt idx="2740">
                  <c:v>72.076999999999998</c:v>
                </c:pt>
                <c:pt idx="2741">
                  <c:v>72.075000000000003</c:v>
                </c:pt>
                <c:pt idx="2742">
                  <c:v>72.068000000000012</c:v>
                </c:pt>
                <c:pt idx="2743">
                  <c:v>72.066000000000003</c:v>
                </c:pt>
                <c:pt idx="2744">
                  <c:v>72.069999999999993</c:v>
                </c:pt>
                <c:pt idx="2745">
                  <c:v>72.069000000000003</c:v>
                </c:pt>
                <c:pt idx="2746">
                  <c:v>72.072000000000003</c:v>
                </c:pt>
                <c:pt idx="2747">
                  <c:v>72.081000000000003</c:v>
                </c:pt>
                <c:pt idx="2748">
                  <c:v>72.082999999999998</c:v>
                </c:pt>
                <c:pt idx="2749">
                  <c:v>72.076999999999998</c:v>
                </c:pt>
                <c:pt idx="2750">
                  <c:v>72.08</c:v>
                </c:pt>
                <c:pt idx="2751">
                  <c:v>72.085999999999999</c:v>
                </c:pt>
                <c:pt idx="2752">
                  <c:v>72.076999999999998</c:v>
                </c:pt>
                <c:pt idx="2753">
                  <c:v>72.081999999999994</c:v>
                </c:pt>
                <c:pt idx="2754">
                  <c:v>72.08</c:v>
                </c:pt>
                <c:pt idx="2755">
                  <c:v>72.070999999999998</c:v>
                </c:pt>
                <c:pt idx="2756">
                  <c:v>72.072000000000003</c:v>
                </c:pt>
                <c:pt idx="2757">
                  <c:v>72.081999999999994</c:v>
                </c:pt>
                <c:pt idx="2758">
                  <c:v>72.084000000000003</c:v>
                </c:pt>
                <c:pt idx="2759">
                  <c:v>72.076999999999998</c:v>
                </c:pt>
                <c:pt idx="2760">
                  <c:v>72.078000000000003</c:v>
                </c:pt>
                <c:pt idx="2761">
                  <c:v>72.08</c:v>
                </c:pt>
                <c:pt idx="2762">
                  <c:v>72.072000000000003</c:v>
                </c:pt>
                <c:pt idx="2763">
                  <c:v>72.057999999999993</c:v>
                </c:pt>
                <c:pt idx="2764">
                  <c:v>72.068000000000012</c:v>
                </c:pt>
                <c:pt idx="2765">
                  <c:v>72.072000000000003</c:v>
                </c:pt>
                <c:pt idx="2766">
                  <c:v>72.06</c:v>
                </c:pt>
                <c:pt idx="2767">
                  <c:v>72.06</c:v>
                </c:pt>
                <c:pt idx="2768">
                  <c:v>72.057999999999993</c:v>
                </c:pt>
                <c:pt idx="2769">
                  <c:v>72.046000000000006</c:v>
                </c:pt>
                <c:pt idx="2770">
                  <c:v>72.046000000000006</c:v>
                </c:pt>
                <c:pt idx="2771">
                  <c:v>72.046999999999997</c:v>
                </c:pt>
                <c:pt idx="2772">
                  <c:v>72.045000000000002</c:v>
                </c:pt>
                <c:pt idx="2773">
                  <c:v>72.05</c:v>
                </c:pt>
                <c:pt idx="2774">
                  <c:v>72.051999999999992</c:v>
                </c:pt>
                <c:pt idx="2775">
                  <c:v>72.045000000000002</c:v>
                </c:pt>
                <c:pt idx="2776">
                  <c:v>72.052999999999983</c:v>
                </c:pt>
                <c:pt idx="2777">
                  <c:v>72.051999999999992</c:v>
                </c:pt>
                <c:pt idx="2778">
                  <c:v>72.043000000000006</c:v>
                </c:pt>
                <c:pt idx="2779">
                  <c:v>72.034999999999997</c:v>
                </c:pt>
                <c:pt idx="2780">
                  <c:v>72.043000000000006</c:v>
                </c:pt>
                <c:pt idx="2781">
                  <c:v>72.045000000000002</c:v>
                </c:pt>
                <c:pt idx="2782">
                  <c:v>72.036000000000001</c:v>
                </c:pt>
                <c:pt idx="2783">
                  <c:v>72.043999999999997</c:v>
                </c:pt>
                <c:pt idx="2784">
                  <c:v>72.051000000000002</c:v>
                </c:pt>
                <c:pt idx="2785">
                  <c:v>72.063999999999993</c:v>
                </c:pt>
                <c:pt idx="2786">
                  <c:v>72.063000000000002</c:v>
                </c:pt>
                <c:pt idx="2787">
                  <c:v>72.066999999999993</c:v>
                </c:pt>
                <c:pt idx="2788">
                  <c:v>72.066000000000003</c:v>
                </c:pt>
                <c:pt idx="2789">
                  <c:v>72.058999999999983</c:v>
                </c:pt>
                <c:pt idx="2790">
                  <c:v>72.062000000000012</c:v>
                </c:pt>
                <c:pt idx="2791">
                  <c:v>72.057000000000002</c:v>
                </c:pt>
                <c:pt idx="2792">
                  <c:v>72.052999999999983</c:v>
                </c:pt>
                <c:pt idx="2793">
                  <c:v>72.057000000000002</c:v>
                </c:pt>
                <c:pt idx="2794">
                  <c:v>72.065000000000012</c:v>
                </c:pt>
                <c:pt idx="2795">
                  <c:v>72.051000000000002</c:v>
                </c:pt>
                <c:pt idx="2796">
                  <c:v>72.057999999999993</c:v>
                </c:pt>
                <c:pt idx="2797">
                  <c:v>72.057000000000002</c:v>
                </c:pt>
                <c:pt idx="2798">
                  <c:v>72.052999999999983</c:v>
                </c:pt>
                <c:pt idx="2799">
                  <c:v>72.042000000000002</c:v>
                </c:pt>
                <c:pt idx="2800">
                  <c:v>72.054999999999993</c:v>
                </c:pt>
                <c:pt idx="2801">
                  <c:v>72.040000000000006</c:v>
                </c:pt>
                <c:pt idx="2802">
                  <c:v>72.033000000000001</c:v>
                </c:pt>
                <c:pt idx="2803">
                  <c:v>72.025999999999982</c:v>
                </c:pt>
                <c:pt idx="2804">
                  <c:v>72.012</c:v>
                </c:pt>
                <c:pt idx="2805">
                  <c:v>72.007000000000005</c:v>
                </c:pt>
                <c:pt idx="2806">
                  <c:v>71.975999999999999</c:v>
                </c:pt>
                <c:pt idx="2807">
                  <c:v>71.97</c:v>
                </c:pt>
                <c:pt idx="2808">
                  <c:v>71.952000000000012</c:v>
                </c:pt>
                <c:pt idx="2809">
                  <c:v>71.930999999999997</c:v>
                </c:pt>
                <c:pt idx="2810">
                  <c:v>71.926000000000002</c:v>
                </c:pt>
                <c:pt idx="2811">
                  <c:v>71.923000000000002</c:v>
                </c:pt>
                <c:pt idx="2812">
                  <c:v>71.903000000000006</c:v>
                </c:pt>
                <c:pt idx="2813">
                  <c:v>71.894000000000005</c:v>
                </c:pt>
                <c:pt idx="2814">
                  <c:v>71.89</c:v>
                </c:pt>
                <c:pt idx="2815">
                  <c:v>71.887</c:v>
                </c:pt>
                <c:pt idx="2816">
                  <c:v>71.881</c:v>
                </c:pt>
                <c:pt idx="2817">
                  <c:v>71.871999999999986</c:v>
                </c:pt>
                <c:pt idx="2818">
                  <c:v>71.866</c:v>
                </c:pt>
                <c:pt idx="2819">
                  <c:v>71.871999999999986</c:v>
                </c:pt>
                <c:pt idx="2820">
                  <c:v>71.873999999999981</c:v>
                </c:pt>
                <c:pt idx="2821">
                  <c:v>71.869</c:v>
                </c:pt>
                <c:pt idx="2822">
                  <c:v>71.872999999999948</c:v>
                </c:pt>
                <c:pt idx="2823">
                  <c:v>71.867999999999995</c:v>
                </c:pt>
                <c:pt idx="2824">
                  <c:v>71.861000000000004</c:v>
                </c:pt>
                <c:pt idx="2825">
                  <c:v>71.85899999999998</c:v>
                </c:pt>
                <c:pt idx="2826">
                  <c:v>71.85199999999999</c:v>
                </c:pt>
                <c:pt idx="2827">
                  <c:v>71.85899999999998</c:v>
                </c:pt>
                <c:pt idx="2828">
                  <c:v>71.849999999999994</c:v>
                </c:pt>
                <c:pt idx="2829">
                  <c:v>71.849000000000004</c:v>
                </c:pt>
                <c:pt idx="2830">
                  <c:v>71.846000000000004</c:v>
                </c:pt>
                <c:pt idx="2831">
                  <c:v>71.845000000000013</c:v>
                </c:pt>
                <c:pt idx="2832">
                  <c:v>71.834999999999994</c:v>
                </c:pt>
                <c:pt idx="2833">
                  <c:v>71.843999999999994</c:v>
                </c:pt>
                <c:pt idx="2834">
                  <c:v>71.846999999999994</c:v>
                </c:pt>
                <c:pt idx="2835">
                  <c:v>71.842000000000013</c:v>
                </c:pt>
                <c:pt idx="2836">
                  <c:v>71.837000000000003</c:v>
                </c:pt>
                <c:pt idx="2837">
                  <c:v>71.840999999999994</c:v>
                </c:pt>
                <c:pt idx="2838">
                  <c:v>71.831999999999994</c:v>
                </c:pt>
                <c:pt idx="2839">
                  <c:v>71.834000000000003</c:v>
                </c:pt>
                <c:pt idx="2840">
                  <c:v>71.837000000000003</c:v>
                </c:pt>
                <c:pt idx="2841">
                  <c:v>71.828999999999979</c:v>
                </c:pt>
                <c:pt idx="2842">
                  <c:v>71.834999999999994</c:v>
                </c:pt>
                <c:pt idx="2843">
                  <c:v>71.826999999999998</c:v>
                </c:pt>
                <c:pt idx="2844">
                  <c:v>71.826999999999998</c:v>
                </c:pt>
                <c:pt idx="2845">
                  <c:v>71.831000000000003</c:v>
                </c:pt>
                <c:pt idx="2846">
                  <c:v>71.831999999999994</c:v>
                </c:pt>
                <c:pt idx="2847">
                  <c:v>71.826999999999998</c:v>
                </c:pt>
                <c:pt idx="2848">
                  <c:v>71.826999999999998</c:v>
                </c:pt>
                <c:pt idx="2849">
                  <c:v>71.823999999999998</c:v>
                </c:pt>
                <c:pt idx="2850">
                  <c:v>71.831999999999994</c:v>
                </c:pt>
                <c:pt idx="2851">
                  <c:v>71.825000000000003</c:v>
                </c:pt>
                <c:pt idx="2852">
                  <c:v>71.826999999999998</c:v>
                </c:pt>
                <c:pt idx="2853">
                  <c:v>71.825999999999979</c:v>
                </c:pt>
                <c:pt idx="2854">
                  <c:v>71.826999999999998</c:v>
                </c:pt>
                <c:pt idx="2855">
                  <c:v>71.826999999999998</c:v>
                </c:pt>
                <c:pt idx="2856">
                  <c:v>71.831999999999994</c:v>
                </c:pt>
                <c:pt idx="2857">
                  <c:v>71.823999999999998</c:v>
                </c:pt>
                <c:pt idx="2858">
                  <c:v>71.83</c:v>
                </c:pt>
                <c:pt idx="2859">
                  <c:v>71.835999999999999</c:v>
                </c:pt>
                <c:pt idx="2860">
                  <c:v>71.831999999999994</c:v>
                </c:pt>
                <c:pt idx="2861">
                  <c:v>71.819000000000003</c:v>
                </c:pt>
                <c:pt idx="2862">
                  <c:v>71.816000000000003</c:v>
                </c:pt>
                <c:pt idx="2863">
                  <c:v>71.820999999999998</c:v>
                </c:pt>
                <c:pt idx="2864">
                  <c:v>71.818000000000012</c:v>
                </c:pt>
                <c:pt idx="2865">
                  <c:v>71.815000000000012</c:v>
                </c:pt>
                <c:pt idx="2866">
                  <c:v>71.822000000000003</c:v>
                </c:pt>
                <c:pt idx="2867">
                  <c:v>71.825000000000003</c:v>
                </c:pt>
                <c:pt idx="2868">
                  <c:v>71.819999999999993</c:v>
                </c:pt>
                <c:pt idx="2869">
                  <c:v>71.812000000000012</c:v>
                </c:pt>
                <c:pt idx="2870">
                  <c:v>71.813000000000002</c:v>
                </c:pt>
                <c:pt idx="2871">
                  <c:v>71.816999999999993</c:v>
                </c:pt>
                <c:pt idx="2872">
                  <c:v>71.811000000000007</c:v>
                </c:pt>
                <c:pt idx="2873">
                  <c:v>71.812000000000012</c:v>
                </c:pt>
                <c:pt idx="2874">
                  <c:v>71.816000000000003</c:v>
                </c:pt>
                <c:pt idx="2875">
                  <c:v>71.816999999999993</c:v>
                </c:pt>
                <c:pt idx="2876">
                  <c:v>71.808999999999983</c:v>
                </c:pt>
                <c:pt idx="2877">
                  <c:v>71.808999999999983</c:v>
                </c:pt>
                <c:pt idx="2878">
                  <c:v>71.81</c:v>
                </c:pt>
                <c:pt idx="2879">
                  <c:v>71.819999999999993</c:v>
                </c:pt>
                <c:pt idx="2880">
                  <c:v>71.823999999999998</c:v>
                </c:pt>
                <c:pt idx="2881">
                  <c:v>71.813000000000002</c:v>
                </c:pt>
                <c:pt idx="2882">
                  <c:v>71.819000000000003</c:v>
                </c:pt>
                <c:pt idx="2883">
                  <c:v>71.819999999999993</c:v>
                </c:pt>
                <c:pt idx="2884">
                  <c:v>71.81</c:v>
                </c:pt>
                <c:pt idx="2885">
                  <c:v>71.808999999999983</c:v>
                </c:pt>
                <c:pt idx="2886">
                  <c:v>71.818000000000012</c:v>
                </c:pt>
                <c:pt idx="2887">
                  <c:v>71.798000000000002</c:v>
                </c:pt>
                <c:pt idx="2888">
                  <c:v>71.81</c:v>
                </c:pt>
                <c:pt idx="2889">
                  <c:v>71.812000000000012</c:v>
                </c:pt>
                <c:pt idx="2890">
                  <c:v>71.813999999999993</c:v>
                </c:pt>
                <c:pt idx="2891">
                  <c:v>71.816999999999993</c:v>
                </c:pt>
                <c:pt idx="2892">
                  <c:v>71.815000000000012</c:v>
                </c:pt>
                <c:pt idx="2893">
                  <c:v>71.825999999999979</c:v>
                </c:pt>
                <c:pt idx="2894">
                  <c:v>71.83</c:v>
                </c:pt>
                <c:pt idx="2895">
                  <c:v>71.828000000000003</c:v>
                </c:pt>
                <c:pt idx="2896">
                  <c:v>71.83</c:v>
                </c:pt>
                <c:pt idx="2897">
                  <c:v>71.825000000000003</c:v>
                </c:pt>
                <c:pt idx="2898">
                  <c:v>71.815000000000012</c:v>
                </c:pt>
                <c:pt idx="2899">
                  <c:v>71.834000000000003</c:v>
                </c:pt>
                <c:pt idx="2900">
                  <c:v>71.828000000000003</c:v>
                </c:pt>
                <c:pt idx="2901">
                  <c:v>71.820999999999998</c:v>
                </c:pt>
                <c:pt idx="2902">
                  <c:v>71.816000000000003</c:v>
                </c:pt>
                <c:pt idx="2903">
                  <c:v>71.816999999999993</c:v>
                </c:pt>
                <c:pt idx="2904">
                  <c:v>71.81</c:v>
                </c:pt>
                <c:pt idx="2905">
                  <c:v>71.823999999999998</c:v>
                </c:pt>
                <c:pt idx="2906">
                  <c:v>71.825999999999979</c:v>
                </c:pt>
                <c:pt idx="2907">
                  <c:v>71.816000000000003</c:v>
                </c:pt>
                <c:pt idx="2908">
                  <c:v>71.819000000000003</c:v>
                </c:pt>
                <c:pt idx="2909">
                  <c:v>71.813999999999993</c:v>
                </c:pt>
                <c:pt idx="2910">
                  <c:v>71.813000000000002</c:v>
                </c:pt>
                <c:pt idx="2911">
                  <c:v>71.822999999999979</c:v>
                </c:pt>
                <c:pt idx="2912">
                  <c:v>71.823999999999998</c:v>
                </c:pt>
                <c:pt idx="2913">
                  <c:v>71.822000000000003</c:v>
                </c:pt>
                <c:pt idx="2914">
                  <c:v>71.819999999999993</c:v>
                </c:pt>
                <c:pt idx="2915">
                  <c:v>71.834000000000003</c:v>
                </c:pt>
                <c:pt idx="2916">
                  <c:v>71.831999999999994</c:v>
                </c:pt>
                <c:pt idx="2917">
                  <c:v>71.838999999999999</c:v>
                </c:pt>
                <c:pt idx="2918">
                  <c:v>71.837999999999994</c:v>
                </c:pt>
                <c:pt idx="2919">
                  <c:v>71.832999999999998</c:v>
                </c:pt>
                <c:pt idx="2920">
                  <c:v>71.834999999999994</c:v>
                </c:pt>
                <c:pt idx="2921">
                  <c:v>71.825000000000003</c:v>
                </c:pt>
                <c:pt idx="2922">
                  <c:v>71.834000000000003</c:v>
                </c:pt>
                <c:pt idx="2923">
                  <c:v>71.828999999999979</c:v>
                </c:pt>
                <c:pt idx="2924">
                  <c:v>71.825999999999979</c:v>
                </c:pt>
                <c:pt idx="2925">
                  <c:v>71.828000000000003</c:v>
                </c:pt>
                <c:pt idx="2926">
                  <c:v>71.819999999999993</c:v>
                </c:pt>
                <c:pt idx="2927">
                  <c:v>71.825999999999979</c:v>
                </c:pt>
                <c:pt idx="2928">
                  <c:v>71.828000000000003</c:v>
                </c:pt>
                <c:pt idx="2929">
                  <c:v>71.820999999999998</c:v>
                </c:pt>
                <c:pt idx="2930">
                  <c:v>71.819999999999993</c:v>
                </c:pt>
                <c:pt idx="2931">
                  <c:v>71.816000000000003</c:v>
                </c:pt>
                <c:pt idx="2932">
                  <c:v>71.816999999999993</c:v>
                </c:pt>
                <c:pt idx="2933">
                  <c:v>71.818000000000012</c:v>
                </c:pt>
                <c:pt idx="2934">
                  <c:v>71.816000000000003</c:v>
                </c:pt>
                <c:pt idx="2935">
                  <c:v>71.798000000000002</c:v>
                </c:pt>
                <c:pt idx="2936">
                  <c:v>71.796000000000006</c:v>
                </c:pt>
                <c:pt idx="2937">
                  <c:v>71.793000000000006</c:v>
                </c:pt>
                <c:pt idx="2938">
                  <c:v>71.790000000000006</c:v>
                </c:pt>
                <c:pt idx="2939">
                  <c:v>71.793999999999997</c:v>
                </c:pt>
                <c:pt idx="2940">
                  <c:v>71.796999999999997</c:v>
                </c:pt>
                <c:pt idx="2941">
                  <c:v>71.789000000000001</c:v>
                </c:pt>
                <c:pt idx="2942">
                  <c:v>71.799000000000007</c:v>
                </c:pt>
                <c:pt idx="2943">
                  <c:v>71.778999999999982</c:v>
                </c:pt>
                <c:pt idx="2944">
                  <c:v>71.786000000000001</c:v>
                </c:pt>
                <c:pt idx="2945">
                  <c:v>71.783000000000001</c:v>
                </c:pt>
                <c:pt idx="2946">
                  <c:v>71.777000000000001</c:v>
                </c:pt>
                <c:pt idx="2947">
                  <c:v>71.778999999999982</c:v>
                </c:pt>
                <c:pt idx="2948">
                  <c:v>71.790000000000006</c:v>
                </c:pt>
                <c:pt idx="2949">
                  <c:v>71.796000000000006</c:v>
                </c:pt>
                <c:pt idx="2950">
                  <c:v>71.790999999999997</c:v>
                </c:pt>
                <c:pt idx="2951">
                  <c:v>71.792000000000002</c:v>
                </c:pt>
                <c:pt idx="2952">
                  <c:v>71.787000000000006</c:v>
                </c:pt>
                <c:pt idx="2953">
                  <c:v>71.784999999999997</c:v>
                </c:pt>
                <c:pt idx="2954">
                  <c:v>71.790000000000006</c:v>
                </c:pt>
                <c:pt idx="2955">
                  <c:v>71.789000000000001</c:v>
                </c:pt>
                <c:pt idx="2956">
                  <c:v>71.790000000000006</c:v>
                </c:pt>
                <c:pt idx="2957">
                  <c:v>71.783000000000001</c:v>
                </c:pt>
                <c:pt idx="2958">
                  <c:v>71.787999999999997</c:v>
                </c:pt>
                <c:pt idx="2959">
                  <c:v>71.793000000000006</c:v>
                </c:pt>
                <c:pt idx="2960">
                  <c:v>71.796999999999997</c:v>
                </c:pt>
                <c:pt idx="2961">
                  <c:v>71.787000000000006</c:v>
                </c:pt>
                <c:pt idx="2962">
                  <c:v>71.792000000000002</c:v>
                </c:pt>
                <c:pt idx="2963">
                  <c:v>71.793000000000006</c:v>
                </c:pt>
                <c:pt idx="2964">
                  <c:v>71.801999999999992</c:v>
                </c:pt>
                <c:pt idx="2965">
                  <c:v>71.804999999999993</c:v>
                </c:pt>
                <c:pt idx="2966">
                  <c:v>71.807999999999993</c:v>
                </c:pt>
                <c:pt idx="2967">
                  <c:v>71.819999999999993</c:v>
                </c:pt>
                <c:pt idx="2968">
                  <c:v>71.816999999999993</c:v>
                </c:pt>
                <c:pt idx="2969">
                  <c:v>71.818000000000012</c:v>
                </c:pt>
                <c:pt idx="2970">
                  <c:v>71.825999999999979</c:v>
                </c:pt>
                <c:pt idx="2971">
                  <c:v>71.818000000000012</c:v>
                </c:pt>
                <c:pt idx="2972">
                  <c:v>71.816999999999993</c:v>
                </c:pt>
                <c:pt idx="2973">
                  <c:v>71.820999999999998</c:v>
                </c:pt>
                <c:pt idx="2974">
                  <c:v>71.822999999999979</c:v>
                </c:pt>
                <c:pt idx="2975">
                  <c:v>71.816999999999993</c:v>
                </c:pt>
                <c:pt idx="2976">
                  <c:v>71.815000000000012</c:v>
                </c:pt>
                <c:pt idx="2977">
                  <c:v>71.819000000000003</c:v>
                </c:pt>
                <c:pt idx="2978">
                  <c:v>71.819000000000003</c:v>
                </c:pt>
                <c:pt idx="2979">
                  <c:v>71.825999999999979</c:v>
                </c:pt>
                <c:pt idx="2980">
                  <c:v>71.825000000000003</c:v>
                </c:pt>
                <c:pt idx="2981">
                  <c:v>71.822999999999979</c:v>
                </c:pt>
                <c:pt idx="2982">
                  <c:v>71.823999999999998</c:v>
                </c:pt>
                <c:pt idx="2983">
                  <c:v>71.819999999999993</c:v>
                </c:pt>
                <c:pt idx="2984">
                  <c:v>71.822000000000003</c:v>
                </c:pt>
                <c:pt idx="2985">
                  <c:v>71.825999999999979</c:v>
                </c:pt>
                <c:pt idx="2986">
                  <c:v>71.822999999999979</c:v>
                </c:pt>
                <c:pt idx="2987">
                  <c:v>71.818000000000012</c:v>
                </c:pt>
                <c:pt idx="2988">
                  <c:v>71.819000000000003</c:v>
                </c:pt>
                <c:pt idx="2989">
                  <c:v>71.818000000000012</c:v>
                </c:pt>
                <c:pt idx="2990">
                  <c:v>71.813000000000002</c:v>
                </c:pt>
                <c:pt idx="2991">
                  <c:v>71.812000000000012</c:v>
                </c:pt>
                <c:pt idx="2992">
                  <c:v>71.808999999999983</c:v>
                </c:pt>
                <c:pt idx="2993">
                  <c:v>71.816999999999993</c:v>
                </c:pt>
                <c:pt idx="2994">
                  <c:v>71.816000000000003</c:v>
                </c:pt>
                <c:pt idx="2995">
                  <c:v>71.813000000000002</c:v>
                </c:pt>
                <c:pt idx="2996">
                  <c:v>71.807000000000002</c:v>
                </c:pt>
                <c:pt idx="2997">
                  <c:v>71.796999999999997</c:v>
                </c:pt>
                <c:pt idx="2998">
                  <c:v>71.792000000000002</c:v>
                </c:pt>
                <c:pt idx="2999">
                  <c:v>71.789000000000001</c:v>
                </c:pt>
                <c:pt idx="3000">
                  <c:v>71.789000000000001</c:v>
                </c:pt>
                <c:pt idx="3001">
                  <c:v>71.784000000000006</c:v>
                </c:pt>
                <c:pt idx="3002">
                  <c:v>71.775999999999982</c:v>
                </c:pt>
                <c:pt idx="3003">
                  <c:v>71.772999999999982</c:v>
                </c:pt>
                <c:pt idx="3004">
                  <c:v>71.768000000000001</c:v>
                </c:pt>
                <c:pt idx="3005">
                  <c:v>71.763000000000005</c:v>
                </c:pt>
                <c:pt idx="3006">
                  <c:v>71.769000000000005</c:v>
                </c:pt>
                <c:pt idx="3007">
                  <c:v>71.77</c:v>
                </c:pt>
                <c:pt idx="3008">
                  <c:v>71.754000000000005</c:v>
                </c:pt>
                <c:pt idx="3009">
                  <c:v>71.759</c:v>
                </c:pt>
                <c:pt idx="3010">
                  <c:v>71.754000000000005</c:v>
                </c:pt>
                <c:pt idx="3011">
                  <c:v>71.754999999999995</c:v>
                </c:pt>
                <c:pt idx="3012">
                  <c:v>71.75</c:v>
                </c:pt>
                <c:pt idx="3013">
                  <c:v>71.748000000000005</c:v>
                </c:pt>
                <c:pt idx="3014">
                  <c:v>71.744000000000085</c:v>
                </c:pt>
                <c:pt idx="3015">
                  <c:v>71.736999999999995</c:v>
                </c:pt>
                <c:pt idx="3016">
                  <c:v>71.741000000000085</c:v>
                </c:pt>
                <c:pt idx="3017">
                  <c:v>71.738</c:v>
                </c:pt>
                <c:pt idx="3018">
                  <c:v>71.739000000000004</c:v>
                </c:pt>
                <c:pt idx="3019">
                  <c:v>71.739999999999995</c:v>
                </c:pt>
                <c:pt idx="3020">
                  <c:v>71.744000000000085</c:v>
                </c:pt>
                <c:pt idx="3021">
                  <c:v>71.741000000000085</c:v>
                </c:pt>
                <c:pt idx="3022">
                  <c:v>71.747000000000085</c:v>
                </c:pt>
                <c:pt idx="3023">
                  <c:v>71.754999999999995</c:v>
                </c:pt>
                <c:pt idx="3024">
                  <c:v>71.759</c:v>
                </c:pt>
                <c:pt idx="3025">
                  <c:v>71.771000000000001</c:v>
                </c:pt>
                <c:pt idx="3026">
                  <c:v>71.772999999999982</c:v>
                </c:pt>
                <c:pt idx="3027">
                  <c:v>71.787000000000006</c:v>
                </c:pt>
                <c:pt idx="3028">
                  <c:v>71.787999999999997</c:v>
                </c:pt>
                <c:pt idx="3029">
                  <c:v>71.793000000000006</c:v>
                </c:pt>
                <c:pt idx="3030">
                  <c:v>71.798000000000002</c:v>
                </c:pt>
                <c:pt idx="3031">
                  <c:v>71.796000000000006</c:v>
                </c:pt>
                <c:pt idx="3032">
                  <c:v>71.798000000000002</c:v>
                </c:pt>
                <c:pt idx="3033">
                  <c:v>71.813999999999993</c:v>
                </c:pt>
                <c:pt idx="3034">
                  <c:v>71.804999999999993</c:v>
                </c:pt>
                <c:pt idx="3035">
                  <c:v>71.807999999999993</c:v>
                </c:pt>
                <c:pt idx="3036">
                  <c:v>71.805999999999983</c:v>
                </c:pt>
                <c:pt idx="3037">
                  <c:v>71.819000000000003</c:v>
                </c:pt>
                <c:pt idx="3038">
                  <c:v>71.818000000000012</c:v>
                </c:pt>
                <c:pt idx="3039">
                  <c:v>71.816999999999993</c:v>
                </c:pt>
                <c:pt idx="3040">
                  <c:v>71.816999999999993</c:v>
                </c:pt>
                <c:pt idx="3041">
                  <c:v>71.823999999999998</c:v>
                </c:pt>
                <c:pt idx="3042">
                  <c:v>71.820999999999998</c:v>
                </c:pt>
                <c:pt idx="3043">
                  <c:v>71.828000000000003</c:v>
                </c:pt>
                <c:pt idx="3044">
                  <c:v>71.820999999999998</c:v>
                </c:pt>
                <c:pt idx="3045">
                  <c:v>71.819999999999993</c:v>
                </c:pt>
                <c:pt idx="3046">
                  <c:v>71.820999999999998</c:v>
                </c:pt>
                <c:pt idx="3047">
                  <c:v>71.826999999999998</c:v>
                </c:pt>
                <c:pt idx="3048">
                  <c:v>71.819999999999993</c:v>
                </c:pt>
                <c:pt idx="3049">
                  <c:v>71.822000000000003</c:v>
                </c:pt>
                <c:pt idx="3050">
                  <c:v>71.819999999999993</c:v>
                </c:pt>
                <c:pt idx="3051">
                  <c:v>71.825000000000003</c:v>
                </c:pt>
                <c:pt idx="3052">
                  <c:v>71.816000000000003</c:v>
                </c:pt>
                <c:pt idx="3053">
                  <c:v>71.822000000000003</c:v>
                </c:pt>
                <c:pt idx="3054">
                  <c:v>71.825999999999979</c:v>
                </c:pt>
                <c:pt idx="3055">
                  <c:v>71.819999999999993</c:v>
                </c:pt>
                <c:pt idx="3056">
                  <c:v>71.825999999999979</c:v>
                </c:pt>
                <c:pt idx="3057">
                  <c:v>71.832999999999998</c:v>
                </c:pt>
                <c:pt idx="3058">
                  <c:v>71.819000000000003</c:v>
                </c:pt>
                <c:pt idx="3059">
                  <c:v>71.820999999999998</c:v>
                </c:pt>
                <c:pt idx="3060">
                  <c:v>71.823999999999998</c:v>
                </c:pt>
                <c:pt idx="3061">
                  <c:v>71.825000000000003</c:v>
                </c:pt>
                <c:pt idx="3062">
                  <c:v>71.825000000000003</c:v>
                </c:pt>
                <c:pt idx="3063">
                  <c:v>71.825000000000003</c:v>
                </c:pt>
                <c:pt idx="3064">
                  <c:v>71.822000000000003</c:v>
                </c:pt>
                <c:pt idx="3065">
                  <c:v>71.819000000000003</c:v>
                </c:pt>
                <c:pt idx="3066">
                  <c:v>71.837999999999994</c:v>
                </c:pt>
                <c:pt idx="3067">
                  <c:v>71.84</c:v>
                </c:pt>
                <c:pt idx="3068">
                  <c:v>71.828999999999979</c:v>
                </c:pt>
                <c:pt idx="3069">
                  <c:v>71.822000000000003</c:v>
                </c:pt>
                <c:pt idx="3070">
                  <c:v>71.823999999999998</c:v>
                </c:pt>
                <c:pt idx="3071">
                  <c:v>71.816000000000003</c:v>
                </c:pt>
                <c:pt idx="3072">
                  <c:v>71.819999999999993</c:v>
                </c:pt>
                <c:pt idx="3073">
                  <c:v>71.820999999999998</c:v>
                </c:pt>
                <c:pt idx="3074">
                  <c:v>71.813999999999993</c:v>
                </c:pt>
                <c:pt idx="3075">
                  <c:v>71.818000000000012</c:v>
                </c:pt>
                <c:pt idx="3076">
                  <c:v>71.822000000000003</c:v>
                </c:pt>
                <c:pt idx="3077">
                  <c:v>71.801999999999992</c:v>
                </c:pt>
                <c:pt idx="3078">
                  <c:v>71.802999999999983</c:v>
                </c:pt>
                <c:pt idx="3079">
                  <c:v>71.792000000000002</c:v>
                </c:pt>
                <c:pt idx="3080">
                  <c:v>71.783000000000001</c:v>
                </c:pt>
                <c:pt idx="3081">
                  <c:v>71.799000000000007</c:v>
                </c:pt>
                <c:pt idx="3082">
                  <c:v>71.787999999999997</c:v>
                </c:pt>
                <c:pt idx="3083">
                  <c:v>71.8</c:v>
                </c:pt>
                <c:pt idx="3084">
                  <c:v>71.795000000000002</c:v>
                </c:pt>
                <c:pt idx="3085">
                  <c:v>71.781999999999996</c:v>
                </c:pt>
                <c:pt idx="3086">
                  <c:v>71.787999999999997</c:v>
                </c:pt>
                <c:pt idx="3087">
                  <c:v>71.774999999999991</c:v>
                </c:pt>
                <c:pt idx="3088">
                  <c:v>71.784000000000006</c:v>
                </c:pt>
                <c:pt idx="3089">
                  <c:v>71.793999999999997</c:v>
                </c:pt>
                <c:pt idx="3090">
                  <c:v>71.795000000000002</c:v>
                </c:pt>
                <c:pt idx="3091">
                  <c:v>71.786000000000001</c:v>
                </c:pt>
                <c:pt idx="3092">
                  <c:v>71.789000000000001</c:v>
                </c:pt>
                <c:pt idx="3093">
                  <c:v>71.777999999999992</c:v>
                </c:pt>
                <c:pt idx="3094">
                  <c:v>71.781999999999996</c:v>
                </c:pt>
                <c:pt idx="3095">
                  <c:v>71.795000000000002</c:v>
                </c:pt>
                <c:pt idx="3096">
                  <c:v>71.793000000000006</c:v>
                </c:pt>
                <c:pt idx="3097">
                  <c:v>71.796999999999997</c:v>
                </c:pt>
                <c:pt idx="3098">
                  <c:v>71.795000000000002</c:v>
                </c:pt>
                <c:pt idx="3099">
                  <c:v>71.808999999999983</c:v>
                </c:pt>
                <c:pt idx="3100">
                  <c:v>71.801999999999992</c:v>
                </c:pt>
                <c:pt idx="3101">
                  <c:v>71.804999999999993</c:v>
                </c:pt>
                <c:pt idx="3102">
                  <c:v>71.822999999999979</c:v>
                </c:pt>
                <c:pt idx="3103">
                  <c:v>71.83</c:v>
                </c:pt>
                <c:pt idx="3104">
                  <c:v>71.85199999999999</c:v>
                </c:pt>
                <c:pt idx="3105">
                  <c:v>71.861000000000004</c:v>
                </c:pt>
                <c:pt idx="3106">
                  <c:v>71.864999999999995</c:v>
                </c:pt>
                <c:pt idx="3107">
                  <c:v>71.853999999999999</c:v>
                </c:pt>
                <c:pt idx="3108">
                  <c:v>71.861999999999995</c:v>
                </c:pt>
                <c:pt idx="3109">
                  <c:v>71.869</c:v>
                </c:pt>
                <c:pt idx="3110">
                  <c:v>71.877999999999986</c:v>
                </c:pt>
                <c:pt idx="3111">
                  <c:v>71.891999999999996</c:v>
                </c:pt>
                <c:pt idx="3112">
                  <c:v>71.912000000000006</c:v>
                </c:pt>
                <c:pt idx="3113">
                  <c:v>71.927999999999997</c:v>
                </c:pt>
                <c:pt idx="3114">
                  <c:v>71.943000000000026</c:v>
                </c:pt>
                <c:pt idx="3115">
                  <c:v>71.958000000000013</c:v>
                </c:pt>
                <c:pt idx="3116">
                  <c:v>71.977999999999994</c:v>
                </c:pt>
                <c:pt idx="3117">
                  <c:v>72.001000000000005</c:v>
                </c:pt>
                <c:pt idx="3118">
                  <c:v>72.019000000000005</c:v>
                </c:pt>
                <c:pt idx="3119">
                  <c:v>72.016999999999996</c:v>
                </c:pt>
                <c:pt idx="3120">
                  <c:v>72.03</c:v>
                </c:pt>
                <c:pt idx="3121">
                  <c:v>72.048000000000002</c:v>
                </c:pt>
                <c:pt idx="3122">
                  <c:v>72.078000000000003</c:v>
                </c:pt>
                <c:pt idx="3123">
                  <c:v>72.106999999999999</c:v>
                </c:pt>
                <c:pt idx="3124">
                  <c:v>72.144000000000005</c:v>
                </c:pt>
                <c:pt idx="3125">
                  <c:v>72.172999999999988</c:v>
                </c:pt>
                <c:pt idx="3126">
                  <c:v>72.212000000000003</c:v>
                </c:pt>
                <c:pt idx="3127">
                  <c:v>72.263999999999996</c:v>
                </c:pt>
                <c:pt idx="3128">
                  <c:v>72.35299999999998</c:v>
                </c:pt>
                <c:pt idx="3129">
                  <c:v>72.472999999999999</c:v>
                </c:pt>
                <c:pt idx="3130">
                  <c:v>72.60499999999999</c:v>
                </c:pt>
                <c:pt idx="3131">
                  <c:v>72.757999999999996</c:v>
                </c:pt>
                <c:pt idx="3132">
                  <c:v>72.900000000000006</c:v>
                </c:pt>
                <c:pt idx="3133">
                  <c:v>73.018000000000001</c:v>
                </c:pt>
                <c:pt idx="3134">
                  <c:v>73.111999999999995</c:v>
                </c:pt>
                <c:pt idx="3135">
                  <c:v>73.161000000000001</c:v>
                </c:pt>
                <c:pt idx="3136">
                  <c:v>73.2</c:v>
                </c:pt>
                <c:pt idx="3137">
                  <c:v>73.256</c:v>
                </c:pt>
                <c:pt idx="3138">
                  <c:v>73.334999999999994</c:v>
                </c:pt>
                <c:pt idx="3139">
                  <c:v>73.424999999999997</c:v>
                </c:pt>
                <c:pt idx="3140">
                  <c:v>73.557999999999993</c:v>
                </c:pt>
                <c:pt idx="3141">
                  <c:v>73.700999999999993</c:v>
                </c:pt>
                <c:pt idx="3142">
                  <c:v>73.815000000000012</c:v>
                </c:pt>
                <c:pt idx="3143">
                  <c:v>73.905000000000001</c:v>
                </c:pt>
                <c:pt idx="3144">
                  <c:v>73.983999999999995</c:v>
                </c:pt>
                <c:pt idx="3145">
                  <c:v>74.027999999999992</c:v>
                </c:pt>
                <c:pt idx="3146">
                  <c:v>74.054000000000002</c:v>
                </c:pt>
                <c:pt idx="3147">
                  <c:v>74.075000000000003</c:v>
                </c:pt>
                <c:pt idx="3148">
                  <c:v>74.068000000000012</c:v>
                </c:pt>
                <c:pt idx="3149">
                  <c:v>74.069999999999993</c:v>
                </c:pt>
                <c:pt idx="3150">
                  <c:v>74.076999999999998</c:v>
                </c:pt>
                <c:pt idx="3151">
                  <c:v>74.10299999999998</c:v>
                </c:pt>
                <c:pt idx="3152">
                  <c:v>74.156999999999982</c:v>
                </c:pt>
                <c:pt idx="3153">
                  <c:v>74.28</c:v>
                </c:pt>
                <c:pt idx="3154">
                  <c:v>74.418999999999997</c:v>
                </c:pt>
                <c:pt idx="3155">
                  <c:v>74.637</c:v>
                </c:pt>
                <c:pt idx="3156">
                  <c:v>74.948000000000022</c:v>
                </c:pt>
                <c:pt idx="3157">
                  <c:v>75.301000000000002</c:v>
                </c:pt>
                <c:pt idx="3158">
                  <c:v>75.670999999999978</c:v>
                </c:pt>
                <c:pt idx="3159">
                  <c:v>76.016000000000005</c:v>
                </c:pt>
                <c:pt idx="3160">
                  <c:v>76.313000000000002</c:v>
                </c:pt>
                <c:pt idx="3161">
                  <c:v>76.531000000000006</c:v>
                </c:pt>
                <c:pt idx="3162">
                  <c:v>76.69</c:v>
                </c:pt>
                <c:pt idx="3163">
                  <c:v>76.796000000000006</c:v>
                </c:pt>
                <c:pt idx="3164">
                  <c:v>76.850999999999999</c:v>
                </c:pt>
                <c:pt idx="3165">
                  <c:v>76.866</c:v>
                </c:pt>
                <c:pt idx="3166">
                  <c:v>76.837000000000003</c:v>
                </c:pt>
                <c:pt idx="3167">
                  <c:v>76.790999999999997</c:v>
                </c:pt>
                <c:pt idx="3168">
                  <c:v>76.721999999999994</c:v>
                </c:pt>
                <c:pt idx="3169">
                  <c:v>76.650999999999982</c:v>
                </c:pt>
                <c:pt idx="3170">
                  <c:v>76.546000000000006</c:v>
                </c:pt>
                <c:pt idx="3171">
                  <c:v>76.438999999999993</c:v>
                </c:pt>
                <c:pt idx="3172">
                  <c:v>76.319999999999993</c:v>
                </c:pt>
                <c:pt idx="3173">
                  <c:v>76.194000000000003</c:v>
                </c:pt>
                <c:pt idx="3174">
                  <c:v>76.066999999999993</c:v>
                </c:pt>
                <c:pt idx="3175">
                  <c:v>75.945000000000007</c:v>
                </c:pt>
                <c:pt idx="3176">
                  <c:v>75.804000000000002</c:v>
                </c:pt>
                <c:pt idx="3177">
                  <c:v>75.674999999999983</c:v>
                </c:pt>
                <c:pt idx="3178">
                  <c:v>75.546999999999997</c:v>
                </c:pt>
                <c:pt idx="3179">
                  <c:v>75.432000000000002</c:v>
                </c:pt>
                <c:pt idx="3180">
                  <c:v>75.304999999999993</c:v>
                </c:pt>
                <c:pt idx="3181">
                  <c:v>75.177999999999983</c:v>
                </c:pt>
                <c:pt idx="3182">
                  <c:v>75.075000000000003</c:v>
                </c:pt>
                <c:pt idx="3183">
                  <c:v>74.962999999999994</c:v>
                </c:pt>
                <c:pt idx="3184">
                  <c:v>74.863</c:v>
                </c:pt>
                <c:pt idx="3185">
                  <c:v>74.774999999999991</c:v>
                </c:pt>
                <c:pt idx="3186">
                  <c:v>74.678999999999988</c:v>
                </c:pt>
                <c:pt idx="3187">
                  <c:v>74.614999999999995</c:v>
                </c:pt>
                <c:pt idx="3188">
                  <c:v>74.537000000000006</c:v>
                </c:pt>
                <c:pt idx="3189">
                  <c:v>74.458000000000013</c:v>
                </c:pt>
                <c:pt idx="3190">
                  <c:v>74.387999999999991</c:v>
                </c:pt>
                <c:pt idx="3191">
                  <c:v>74.325000000000003</c:v>
                </c:pt>
                <c:pt idx="3192">
                  <c:v>74.256</c:v>
                </c:pt>
                <c:pt idx="3193">
                  <c:v>74.205000000000013</c:v>
                </c:pt>
                <c:pt idx="3194">
                  <c:v>74.125999999999948</c:v>
                </c:pt>
                <c:pt idx="3195">
                  <c:v>74.072000000000003</c:v>
                </c:pt>
                <c:pt idx="3196">
                  <c:v>74.021000000000001</c:v>
                </c:pt>
                <c:pt idx="3197">
                  <c:v>73.972999999999999</c:v>
                </c:pt>
                <c:pt idx="3198">
                  <c:v>73.92</c:v>
                </c:pt>
                <c:pt idx="3199">
                  <c:v>73.881</c:v>
                </c:pt>
                <c:pt idx="3200">
                  <c:v>73.832999999999998</c:v>
                </c:pt>
                <c:pt idx="3201">
                  <c:v>73.772999999999982</c:v>
                </c:pt>
                <c:pt idx="3202">
                  <c:v>73.721999999999994</c:v>
                </c:pt>
                <c:pt idx="3203">
                  <c:v>73.667999999999992</c:v>
                </c:pt>
                <c:pt idx="3204">
                  <c:v>73.616</c:v>
                </c:pt>
                <c:pt idx="3205">
                  <c:v>73.562000000000012</c:v>
                </c:pt>
                <c:pt idx="3206">
                  <c:v>73.516000000000005</c:v>
                </c:pt>
                <c:pt idx="3207">
                  <c:v>73.472999999999999</c:v>
                </c:pt>
                <c:pt idx="3208">
                  <c:v>73.433999999999997</c:v>
                </c:pt>
                <c:pt idx="3209">
                  <c:v>73.391000000000005</c:v>
                </c:pt>
                <c:pt idx="3210">
                  <c:v>73.36</c:v>
                </c:pt>
                <c:pt idx="3211">
                  <c:v>73.323999999999998</c:v>
                </c:pt>
                <c:pt idx="3212">
                  <c:v>73.287000000000006</c:v>
                </c:pt>
                <c:pt idx="3213">
                  <c:v>73.259</c:v>
                </c:pt>
                <c:pt idx="3214">
                  <c:v>73.224000000000004</c:v>
                </c:pt>
                <c:pt idx="3215">
                  <c:v>73.191999999999993</c:v>
                </c:pt>
                <c:pt idx="3216">
                  <c:v>73.167999999999992</c:v>
                </c:pt>
                <c:pt idx="3217">
                  <c:v>73.144999999999996</c:v>
                </c:pt>
                <c:pt idx="3218">
                  <c:v>73.117000000000004</c:v>
                </c:pt>
                <c:pt idx="3219">
                  <c:v>73.087999999999994</c:v>
                </c:pt>
                <c:pt idx="3220">
                  <c:v>73.066999999999993</c:v>
                </c:pt>
                <c:pt idx="3221">
                  <c:v>73.039000000000001</c:v>
                </c:pt>
                <c:pt idx="3222">
                  <c:v>73.013999999999996</c:v>
                </c:pt>
                <c:pt idx="3223">
                  <c:v>72.992999999999995</c:v>
                </c:pt>
                <c:pt idx="3224">
                  <c:v>72.978999999999999</c:v>
                </c:pt>
                <c:pt idx="3225">
                  <c:v>72.95</c:v>
                </c:pt>
                <c:pt idx="3226">
                  <c:v>72.924000000000007</c:v>
                </c:pt>
                <c:pt idx="3227">
                  <c:v>72.903999999999996</c:v>
                </c:pt>
                <c:pt idx="3228">
                  <c:v>72.885999999999981</c:v>
                </c:pt>
                <c:pt idx="3229">
                  <c:v>72.86</c:v>
                </c:pt>
                <c:pt idx="3230">
                  <c:v>72.864999999999995</c:v>
                </c:pt>
                <c:pt idx="3231">
                  <c:v>72.893000000000001</c:v>
                </c:pt>
                <c:pt idx="3232">
                  <c:v>72.995000000000005</c:v>
                </c:pt>
                <c:pt idx="3233">
                  <c:v>73.156999999999982</c:v>
                </c:pt>
                <c:pt idx="3234">
                  <c:v>73.35499999999999</c:v>
                </c:pt>
                <c:pt idx="3235">
                  <c:v>73.566000000000003</c:v>
                </c:pt>
                <c:pt idx="3236">
                  <c:v>73.745000000000005</c:v>
                </c:pt>
                <c:pt idx="3237">
                  <c:v>73.899000000000001</c:v>
                </c:pt>
                <c:pt idx="3238">
                  <c:v>74.013999999999996</c:v>
                </c:pt>
                <c:pt idx="3239">
                  <c:v>74.070999999999998</c:v>
                </c:pt>
                <c:pt idx="3240">
                  <c:v>74.131</c:v>
                </c:pt>
                <c:pt idx="3241">
                  <c:v>74.175999999999988</c:v>
                </c:pt>
                <c:pt idx="3242">
                  <c:v>74.222999999999999</c:v>
                </c:pt>
                <c:pt idx="3243">
                  <c:v>74.260000000000005</c:v>
                </c:pt>
                <c:pt idx="3244">
                  <c:v>74.284000000000006</c:v>
                </c:pt>
                <c:pt idx="3245">
                  <c:v>74.284999999999997</c:v>
                </c:pt>
                <c:pt idx="3246">
                  <c:v>74.301999999999992</c:v>
                </c:pt>
                <c:pt idx="3247">
                  <c:v>74.307999999999993</c:v>
                </c:pt>
                <c:pt idx="3248">
                  <c:v>74.313000000000002</c:v>
                </c:pt>
                <c:pt idx="3249">
                  <c:v>74.322000000000003</c:v>
                </c:pt>
                <c:pt idx="3250">
                  <c:v>74.312000000000012</c:v>
                </c:pt>
                <c:pt idx="3251">
                  <c:v>74.311000000000007</c:v>
                </c:pt>
                <c:pt idx="3252">
                  <c:v>74.304999999999993</c:v>
                </c:pt>
                <c:pt idx="3253">
                  <c:v>74.299000000000007</c:v>
                </c:pt>
                <c:pt idx="3254">
                  <c:v>74.304000000000002</c:v>
                </c:pt>
                <c:pt idx="3255">
                  <c:v>74.299000000000007</c:v>
                </c:pt>
                <c:pt idx="3256">
                  <c:v>74.290999999999997</c:v>
                </c:pt>
                <c:pt idx="3257">
                  <c:v>74.298000000000002</c:v>
                </c:pt>
                <c:pt idx="3258">
                  <c:v>74.28</c:v>
                </c:pt>
                <c:pt idx="3259">
                  <c:v>74.283000000000001</c:v>
                </c:pt>
                <c:pt idx="3260">
                  <c:v>74.274000000000001</c:v>
                </c:pt>
                <c:pt idx="3261">
                  <c:v>74.274999999999991</c:v>
                </c:pt>
                <c:pt idx="3262">
                  <c:v>74.266000000000005</c:v>
                </c:pt>
                <c:pt idx="3263">
                  <c:v>74.265000000000001</c:v>
                </c:pt>
                <c:pt idx="3264">
                  <c:v>74.262</c:v>
                </c:pt>
                <c:pt idx="3265">
                  <c:v>74.260999999999996</c:v>
                </c:pt>
                <c:pt idx="3266">
                  <c:v>74.248000000000005</c:v>
                </c:pt>
                <c:pt idx="3267">
                  <c:v>74.245000000000005</c:v>
                </c:pt>
                <c:pt idx="3268">
                  <c:v>74.239999999999995</c:v>
                </c:pt>
                <c:pt idx="3269">
                  <c:v>74.239000000000004</c:v>
                </c:pt>
                <c:pt idx="3270">
                  <c:v>74.23</c:v>
                </c:pt>
                <c:pt idx="3271">
                  <c:v>74.235000000000014</c:v>
                </c:pt>
                <c:pt idx="3272">
                  <c:v>74.23</c:v>
                </c:pt>
                <c:pt idx="3273">
                  <c:v>74.224000000000004</c:v>
                </c:pt>
                <c:pt idx="3274">
                  <c:v>74.22</c:v>
                </c:pt>
                <c:pt idx="3275">
                  <c:v>74.212000000000003</c:v>
                </c:pt>
                <c:pt idx="3276">
                  <c:v>74.206999999999994</c:v>
                </c:pt>
                <c:pt idx="3277">
                  <c:v>74.195999999999998</c:v>
                </c:pt>
                <c:pt idx="3278">
                  <c:v>74.202000000000012</c:v>
                </c:pt>
                <c:pt idx="3279">
                  <c:v>74.202000000000012</c:v>
                </c:pt>
                <c:pt idx="3280">
                  <c:v>74.197000000000003</c:v>
                </c:pt>
                <c:pt idx="3281">
                  <c:v>74.194000000000003</c:v>
                </c:pt>
                <c:pt idx="3282">
                  <c:v>74.180999999999983</c:v>
                </c:pt>
                <c:pt idx="3283">
                  <c:v>74.182999999999979</c:v>
                </c:pt>
                <c:pt idx="3284">
                  <c:v>74.176999999999978</c:v>
                </c:pt>
                <c:pt idx="3285">
                  <c:v>74.178999999999988</c:v>
                </c:pt>
                <c:pt idx="3286">
                  <c:v>74.177999999999983</c:v>
                </c:pt>
                <c:pt idx="3287">
                  <c:v>74.171999999999983</c:v>
                </c:pt>
                <c:pt idx="3288">
                  <c:v>74.161000000000001</c:v>
                </c:pt>
                <c:pt idx="3289">
                  <c:v>74.16</c:v>
                </c:pt>
                <c:pt idx="3290">
                  <c:v>74.151999999999987</c:v>
                </c:pt>
                <c:pt idx="3291">
                  <c:v>74.147999999999996</c:v>
                </c:pt>
                <c:pt idx="3292">
                  <c:v>74.147000000000006</c:v>
                </c:pt>
                <c:pt idx="3293">
                  <c:v>74.141999999999996</c:v>
                </c:pt>
                <c:pt idx="3294">
                  <c:v>74.138999999999982</c:v>
                </c:pt>
                <c:pt idx="3295">
                  <c:v>74.137</c:v>
                </c:pt>
                <c:pt idx="3296">
                  <c:v>74.135999999999981</c:v>
                </c:pt>
                <c:pt idx="3297">
                  <c:v>74.124999999999986</c:v>
                </c:pt>
                <c:pt idx="3298">
                  <c:v>74.114999999999995</c:v>
                </c:pt>
                <c:pt idx="3299">
                  <c:v>74.113</c:v>
                </c:pt>
                <c:pt idx="3300">
                  <c:v>74.10299999999998</c:v>
                </c:pt>
                <c:pt idx="3301">
                  <c:v>74.10599999999998</c:v>
                </c:pt>
                <c:pt idx="3302">
                  <c:v>74.10499999999999</c:v>
                </c:pt>
                <c:pt idx="3303">
                  <c:v>74.10599999999998</c:v>
                </c:pt>
                <c:pt idx="3304">
                  <c:v>74.099000000000004</c:v>
                </c:pt>
                <c:pt idx="3305">
                  <c:v>74.09</c:v>
                </c:pt>
                <c:pt idx="3306">
                  <c:v>74.092000000000013</c:v>
                </c:pt>
                <c:pt idx="3307">
                  <c:v>74.085999999999999</c:v>
                </c:pt>
                <c:pt idx="3308">
                  <c:v>74.087999999999994</c:v>
                </c:pt>
                <c:pt idx="3309">
                  <c:v>74.084999999999994</c:v>
                </c:pt>
                <c:pt idx="3310">
                  <c:v>74.082999999999998</c:v>
                </c:pt>
                <c:pt idx="3311">
                  <c:v>74.075000000000003</c:v>
                </c:pt>
                <c:pt idx="3312">
                  <c:v>74.075000000000003</c:v>
                </c:pt>
                <c:pt idx="3313">
                  <c:v>74.069999999999993</c:v>
                </c:pt>
                <c:pt idx="3314">
                  <c:v>74.076999999999998</c:v>
                </c:pt>
                <c:pt idx="3315">
                  <c:v>74.065000000000012</c:v>
                </c:pt>
                <c:pt idx="3316">
                  <c:v>74.051999999999992</c:v>
                </c:pt>
                <c:pt idx="3317">
                  <c:v>74.054000000000002</c:v>
                </c:pt>
                <c:pt idx="3318">
                  <c:v>74.051999999999992</c:v>
                </c:pt>
                <c:pt idx="3319">
                  <c:v>74.055999999999983</c:v>
                </c:pt>
                <c:pt idx="3320">
                  <c:v>74.046000000000006</c:v>
                </c:pt>
                <c:pt idx="3321">
                  <c:v>74.049000000000007</c:v>
                </c:pt>
                <c:pt idx="3322">
                  <c:v>74.043000000000006</c:v>
                </c:pt>
                <c:pt idx="3323">
                  <c:v>74.037999999999997</c:v>
                </c:pt>
                <c:pt idx="3324">
                  <c:v>74.043999999999997</c:v>
                </c:pt>
                <c:pt idx="3325">
                  <c:v>74.046000000000006</c:v>
                </c:pt>
                <c:pt idx="3326">
                  <c:v>74.043000000000006</c:v>
                </c:pt>
                <c:pt idx="3327">
                  <c:v>74.046000000000006</c:v>
                </c:pt>
                <c:pt idx="3328">
                  <c:v>74.037000000000006</c:v>
                </c:pt>
                <c:pt idx="3329">
                  <c:v>74.034999999999997</c:v>
                </c:pt>
                <c:pt idx="3330">
                  <c:v>74.031000000000006</c:v>
                </c:pt>
                <c:pt idx="3331">
                  <c:v>74.031999999999996</c:v>
                </c:pt>
                <c:pt idx="3332">
                  <c:v>74.037000000000006</c:v>
                </c:pt>
                <c:pt idx="3333">
                  <c:v>74.036000000000001</c:v>
                </c:pt>
                <c:pt idx="3334">
                  <c:v>74.028999999999982</c:v>
                </c:pt>
                <c:pt idx="3335">
                  <c:v>74.021999999999991</c:v>
                </c:pt>
                <c:pt idx="3336">
                  <c:v>74.024000000000001</c:v>
                </c:pt>
                <c:pt idx="3337">
                  <c:v>74.016999999999996</c:v>
                </c:pt>
                <c:pt idx="3338">
                  <c:v>74.021999999999991</c:v>
                </c:pt>
                <c:pt idx="3339">
                  <c:v>74.009</c:v>
                </c:pt>
                <c:pt idx="3340">
                  <c:v>74.012</c:v>
                </c:pt>
                <c:pt idx="3341">
                  <c:v>74.006</c:v>
                </c:pt>
                <c:pt idx="3342">
                  <c:v>74.006</c:v>
                </c:pt>
                <c:pt idx="3343">
                  <c:v>74.012</c:v>
                </c:pt>
                <c:pt idx="3344">
                  <c:v>74.004999999999995</c:v>
                </c:pt>
                <c:pt idx="3345">
                  <c:v>74.004000000000005</c:v>
                </c:pt>
                <c:pt idx="3346">
                  <c:v>74.007000000000005</c:v>
                </c:pt>
                <c:pt idx="3347">
                  <c:v>74.009</c:v>
                </c:pt>
                <c:pt idx="3348">
                  <c:v>74.003</c:v>
                </c:pt>
                <c:pt idx="3349">
                  <c:v>74.003</c:v>
                </c:pt>
                <c:pt idx="3350">
                  <c:v>73.998999999999995</c:v>
                </c:pt>
                <c:pt idx="3351">
                  <c:v>73.995999999999995</c:v>
                </c:pt>
                <c:pt idx="3352">
                  <c:v>73.994000000000085</c:v>
                </c:pt>
                <c:pt idx="3353">
                  <c:v>73.997000000000085</c:v>
                </c:pt>
                <c:pt idx="3354">
                  <c:v>73.995999999999995</c:v>
                </c:pt>
                <c:pt idx="3355">
                  <c:v>73.988</c:v>
                </c:pt>
                <c:pt idx="3356">
                  <c:v>73.995000000000005</c:v>
                </c:pt>
                <c:pt idx="3357">
                  <c:v>73.983999999999995</c:v>
                </c:pt>
                <c:pt idx="3358">
                  <c:v>73.980999999999995</c:v>
                </c:pt>
                <c:pt idx="3359">
                  <c:v>73.965999999999994</c:v>
                </c:pt>
                <c:pt idx="3360">
                  <c:v>73.985000000000014</c:v>
                </c:pt>
                <c:pt idx="3361">
                  <c:v>73.980999999999995</c:v>
                </c:pt>
                <c:pt idx="3362">
                  <c:v>73.982000000000014</c:v>
                </c:pt>
                <c:pt idx="3363">
                  <c:v>73.971999999999994</c:v>
                </c:pt>
                <c:pt idx="3364">
                  <c:v>73.962000000000003</c:v>
                </c:pt>
                <c:pt idx="3365">
                  <c:v>73.959000000000003</c:v>
                </c:pt>
                <c:pt idx="3366">
                  <c:v>73.959999999999994</c:v>
                </c:pt>
                <c:pt idx="3367">
                  <c:v>73.950999999999993</c:v>
                </c:pt>
                <c:pt idx="3368">
                  <c:v>73.948000000000022</c:v>
                </c:pt>
                <c:pt idx="3369">
                  <c:v>73.943000000000026</c:v>
                </c:pt>
                <c:pt idx="3370">
                  <c:v>73.945000000000007</c:v>
                </c:pt>
                <c:pt idx="3371">
                  <c:v>73.930999999999997</c:v>
                </c:pt>
                <c:pt idx="3372">
                  <c:v>73.936000000000007</c:v>
                </c:pt>
                <c:pt idx="3373">
                  <c:v>73.929000000000002</c:v>
                </c:pt>
                <c:pt idx="3374">
                  <c:v>73.930999999999997</c:v>
                </c:pt>
                <c:pt idx="3375">
                  <c:v>73.924000000000007</c:v>
                </c:pt>
                <c:pt idx="3376">
                  <c:v>73.933000000000007</c:v>
                </c:pt>
                <c:pt idx="3377">
                  <c:v>73.933000000000007</c:v>
                </c:pt>
                <c:pt idx="3378">
                  <c:v>73.924000000000007</c:v>
                </c:pt>
                <c:pt idx="3379">
                  <c:v>73.924999999999997</c:v>
                </c:pt>
                <c:pt idx="3380">
                  <c:v>73.933999999999997</c:v>
                </c:pt>
                <c:pt idx="3381">
                  <c:v>73.921999999999997</c:v>
                </c:pt>
                <c:pt idx="3382">
                  <c:v>73.929000000000002</c:v>
                </c:pt>
                <c:pt idx="3383">
                  <c:v>73.938999999999993</c:v>
                </c:pt>
                <c:pt idx="3384">
                  <c:v>73.962000000000003</c:v>
                </c:pt>
                <c:pt idx="3385">
                  <c:v>73.955000000000013</c:v>
                </c:pt>
                <c:pt idx="3386">
                  <c:v>73.959999999999994</c:v>
                </c:pt>
                <c:pt idx="3387">
                  <c:v>73.98</c:v>
                </c:pt>
                <c:pt idx="3388">
                  <c:v>73.98</c:v>
                </c:pt>
                <c:pt idx="3389">
                  <c:v>73.995999999999995</c:v>
                </c:pt>
                <c:pt idx="3390">
                  <c:v>74.027000000000001</c:v>
                </c:pt>
                <c:pt idx="3391">
                  <c:v>74.061000000000007</c:v>
                </c:pt>
                <c:pt idx="3392">
                  <c:v>74.10499999999999</c:v>
                </c:pt>
                <c:pt idx="3393">
                  <c:v>74.132999999999981</c:v>
                </c:pt>
                <c:pt idx="3394">
                  <c:v>74.149999999999991</c:v>
                </c:pt>
                <c:pt idx="3395">
                  <c:v>74.164999999999992</c:v>
                </c:pt>
                <c:pt idx="3396">
                  <c:v>74.175999999999988</c:v>
                </c:pt>
                <c:pt idx="3397">
                  <c:v>74.191000000000003</c:v>
                </c:pt>
                <c:pt idx="3398">
                  <c:v>74.188000000000002</c:v>
                </c:pt>
                <c:pt idx="3399">
                  <c:v>74.183999999999983</c:v>
                </c:pt>
                <c:pt idx="3400">
                  <c:v>74.169999999999987</c:v>
                </c:pt>
                <c:pt idx="3401">
                  <c:v>74.158999999999978</c:v>
                </c:pt>
                <c:pt idx="3402">
                  <c:v>74.144999999999996</c:v>
                </c:pt>
                <c:pt idx="3403">
                  <c:v>74.14</c:v>
                </c:pt>
                <c:pt idx="3404">
                  <c:v>74.131999999999991</c:v>
                </c:pt>
                <c:pt idx="3405">
                  <c:v>74.10599999999998</c:v>
                </c:pt>
                <c:pt idx="3406">
                  <c:v>74.106999999999999</c:v>
                </c:pt>
                <c:pt idx="3407">
                  <c:v>74.085999999999999</c:v>
                </c:pt>
                <c:pt idx="3408">
                  <c:v>74.087000000000003</c:v>
                </c:pt>
                <c:pt idx="3409">
                  <c:v>74.075999999999979</c:v>
                </c:pt>
                <c:pt idx="3410">
                  <c:v>74.070999999999998</c:v>
                </c:pt>
                <c:pt idx="3411">
                  <c:v>74.08</c:v>
                </c:pt>
                <c:pt idx="3412">
                  <c:v>74.084000000000003</c:v>
                </c:pt>
                <c:pt idx="3413">
                  <c:v>74.098000000000013</c:v>
                </c:pt>
                <c:pt idx="3414">
                  <c:v>74.11999999999999</c:v>
                </c:pt>
                <c:pt idx="3415">
                  <c:v>74.131999999999991</c:v>
                </c:pt>
                <c:pt idx="3416">
                  <c:v>74.161999999999992</c:v>
                </c:pt>
                <c:pt idx="3417">
                  <c:v>74.206000000000003</c:v>
                </c:pt>
                <c:pt idx="3418">
                  <c:v>74.266000000000005</c:v>
                </c:pt>
                <c:pt idx="3419">
                  <c:v>74.345000000000013</c:v>
                </c:pt>
                <c:pt idx="3420">
                  <c:v>74.433999999999997</c:v>
                </c:pt>
                <c:pt idx="3421">
                  <c:v>74.533000000000001</c:v>
                </c:pt>
                <c:pt idx="3422">
                  <c:v>74.60899999999998</c:v>
                </c:pt>
                <c:pt idx="3423">
                  <c:v>74.671999999999983</c:v>
                </c:pt>
                <c:pt idx="3424">
                  <c:v>74.712999999999994</c:v>
                </c:pt>
                <c:pt idx="3425">
                  <c:v>74.728999999999999</c:v>
                </c:pt>
                <c:pt idx="3426">
                  <c:v>74.727000000000004</c:v>
                </c:pt>
                <c:pt idx="3427">
                  <c:v>74.712000000000003</c:v>
                </c:pt>
                <c:pt idx="3428">
                  <c:v>74.679999999999978</c:v>
                </c:pt>
                <c:pt idx="3429">
                  <c:v>74.66</c:v>
                </c:pt>
                <c:pt idx="3430">
                  <c:v>74.631999999999991</c:v>
                </c:pt>
                <c:pt idx="3431">
                  <c:v>74.60499999999999</c:v>
                </c:pt>
                <c:pt idx="3432">
                  <c:v>74.569999999999993</c:v>
                </c:pt>
                <c:pt idx="3433">
                  <c:v>74.558999999999983</c:v>
                </c:pt>
                <c:pt idx="3434">
                  <c:v>74.542000000000002</c:v>
                </c:pt>
                <c:pt idx="3435">
                  <c:v>74.521999999999991</c:v>
                </c:pt>
                <c:pt idx="3436">
                  <c:v>74.507999999999996</c:v>
                </c:pt>
                <c:pt idx="3437">
                  <c:v>74.491000000000085</c:v>
                </c:pt>
                <c:pt idx="3438">
                  <c:v>74.47</c:v>
                </c:pt>
                <c:pt idx="3439">
                  <c:v>74.453000000000003</c:v>
                </c:pt>
                <c:pt idx="3440">
                  <c:v>74.436000000000007</c:v>
                </c:pt>
                <c:pt idx="3441">
                  <c:v>74.424000000000007</c:v>
                </c:pt>
                <c:pt idx="3442">
                  <c:v>74.406000000000006</c:v>
                </c:pt>
                <c:pt idx="3443">
                  <c:v>74.397999999999996</c:v>
                </c:pt>
                <c:pt idx="3444">
                  <c:v>74.384999999999991</c:v>
                </c:pt>
                <c:pt idx="3445">
                  <c:v>74.373999999999981</c:v>
                </c:pt>
                <c:pt idx="3446">
                  <c:v>74.35499999999999</c:v>
                </c:pt>
                <c:pt idx="3447">
                  <c:v>74.340999999999994</c:v>
                </c:pt>
                <c:pt idx="3448">
                  <c:v>74.331999999999994</c:v>
                </c:pt>
                <c:pt idx="3449">
                  <c:v>74.311000000000007</c:v>
                </c:pt>
                <c:pt idx="3450">
                  <c:v>74.305999999999983</c:v>
                </c:pt>
                <c:pt idx="3451">
                  <c:v>74.283000000000001</c:v>
                </c:pt>
                <c:pt idx="3452">
                  <c:v>74.272999999999982</c:v>
                </c:pt>
                <c:pt idx="3453">
                  <c:v>74.262</c:v>
                </c:pt>
                <c:pt idx="3454">
                  <c:v>74.260000000000005</c:v>
                </c:pt>
                <c:pt idx="3455">
                  <c:v>74.248000000000005</c:v>
                </c:pt>
                <c:pt idx="3456">
                  <c:v>74.239999999999995</c:v>
                </c:pt>
                <c:pt idx="3457">
                  <c:v>74.233000000000004</c:v>
                </c:pt>
                <c:pt idx="3458">
                  <c:v>74.227999999999994</c:v>
                </c:pt>
                <c:pt idx="3459">
                  <c:v>74.233000000000004</c:v>
                </c:pt>
                <c:pt idx="3460">
                  <c:v>74.225999999999999</c:v>
                </c:pt>
                <c:pt idx="3461">
                  <c:v>74.211000000000027</c:v>
                </c:pt>
                <c:pt idx="3462">
                  <c:v>74.206000000000003</c:v>
                </c:pt>
                <c:pt idx="3463">
                  <c:v>74.194000000000003</c:v>
                </c:pt>
                <c:pt idx="3464">
                  <c:v>74.182999999999979</c:v>
                </c:pt>
                <c:pt idx="3465">
                  <c:v>74.191000000000003</c:v>
                </c:pt>
                <c:pt idx="3466">
                  <c:v>74.178999999999988</c:v>
                </c:pt>
                <c:pt idx="3467">
                  <c:v>74.175999999999988</c:v>
                </c:pt>
                <c:pt idx="3468">
                  <c:v>74.174999999999983</c:v>
                </c:pt>
                <c:pt idx="3469">
                  <c:v>74.176999999999978</c:v>
                </c:pt>
                <c:pt idx="3470">
                  <c:v>74.165999999999983</c:v>
                </c:pt>
                <c:pt idx="3471">
                  <c:v>74.169999999999987</c:v>
                </c:pt>
                <c:pt idx="3472">
                  <c:v>74.149999999999991</c:v>
                </c:pt>
                <c:pt idx="3473">
                  <c:v>74.149000000000001</c:v>
                </c:pt>
                <c:pt idx="3474">
                  <c:v>74.156999999999982</c:v>
                </c:pt>
                <c:pt idx="3475">
                  <c:v>74.150999999999982</c:v>
                </c:pt>
                <c:pt idx="3476">
                  <c:v>74.143000000000001</c:v>
                </c:pt>
                <c:pt idx="3477">
                  <c:v>74.131999999999991</c:v>
                </c:pt>
                <c:pt idx="3478">
                  <c:v>74.123999999999981</c:v>
                </c:pt>
                <c:pt idx="3479">
                  <c:v>74.123999999999981</c:v>
                </c:pt>
                <c:pt idx="3480">
                  <c:v>74.122999999999948</c:v>
                </c:pt>
                <c:pt idx="3481">
                  <c:v>74.123999999999981</c:v>
                </c:pt>
                <c:pt idx="3482">
                  <c:v>74.114000000000004</c:v>
                </c:pt>
                <c:pt idx="3483">
                  <c:v>74.114000000000004</c:v>
                </c:pt>
                <c:pt idx="3484">
                  <c:v>74.11</c:v>
                </c:pt>
                <c:pt idx="3485">
                  <c:v>74.098000000000013</c:v>
                </c:pt>
                <c:pt idx="3486">
                  <c:v>74.096000000000004</c:v>
                </c:pt>
                <c:pt idx="3487">
                  <c:v>74.093999999999994</c:v>
                </c:pt>
                <c:pt idx="3488">
                  <c:v>74.09</c:v>
                </c:pt>
                <c:pt idx="3489">
                  <c:v>74.09</c:v>
                </c:pt>
                <c:pt idx="3490">
                  <c:v>74.084000000000003</c:v>
                </c:pt>
                <c:pt idx="3491">
                  <c:v>74.084000000000003</c:v>
                </c:pt>
                <c:pt idx="3492">
                  <c:v>74.066999999999993</c:v>
                </c:pt>
                <c:pt idx="3493">
                  <c:v>74.066999999999993</c:v>
                </c:pt>
                <c:pt idx="3494">
                  <c:v>74.073999999999998</c:v>
                </c:pt>
                <c:pt idx="3495">
                  <c:v>74.069000000000003</c:v>
                </c:pt>
                <c:pt idx="3496">
                  <c:v>74.063000000000002</c:v>
                </c:pt>
                <c:pt idx="3497">
                  <c:v>74.057000000000002</c:v>
                </c:pt>
                <c:pt idx="3498">
                  <c:v>74.051000000000002</c:v>
                </c:pt>
                <c:pt idx="3499">
                  <c:v>74.046000000000006</c:v>
                </c:pt>
                <c:pt idx="3500">
                  <c:v>74.040999999999997</c:v>
                </c:pt>
                <c:pt idx="3501">
                  <c:v>74.034000000000006</c:v>
                </c:pt>
                <c:pt idx="3502">
                  <c:v>74.03</c:v>
                </c:pt>
                <c:pt idx="3503">
                  <c:v>74.024999999999991</c:v>
                </c:pt>
                <c:pt idx="3504">
                  <c:v>74.027999999999992</c:v>
                </c:pt>
                <c:pt idx="3505">
                  <c:v>74.022999999999982</c:v>
                </c:pt>
                <c:pt idx="3506">
                  <c:v>74.025999999999982</c:v>
                </c:pt>
                <c:pt idx="3507">
                  <c:v>74.007000000000005</c:v>
                </c:pt>
                <c:pt idx="3508">
                  <c:v>74</c:v>
                </c:pt>
                <c:pt idx="3509">
                  <c:v>74.006</c:v>
                </c:pt>
                <c:pt idx="3510">
                  <c:v>73.998999999999995</c:v>
                </c:pt>
                <c:pt idx="3511">
                  <c:v>73.988</c:v>
                </c:pt>
                <c:pt idx="3512">
                  <c:v>73.986999999999995</c:v>
                </c:pt>
                <c:pt idx="3513">
                  <c:v>73.986999999999995</c:v>
                </c:pt>
                <c:pt idx="3514">
                  <c:v>73.980999999999995</c:v>
                </c:pt>
                <c:pt idx="3515">
                  <c:v>73.971000000000004</c:v>
                </c:pt>
                <c:pt idx="3516">
                  <c:v>73.964000000000027</c:v>
                </c:pt>
                <c:pt idx="3517">
                  <c:v>73.972999999999999</c:v>
                </c:pt>
                <c:pt idx="3518">
                  <c:v>73.965000000000003</c:v>
                </c:pt>
                <c:pt idx="3519">
                  <c:v>73.962000000000003</c:v>
                </c:pt>
                <c:pt idx="3520">
                  <c:v>73.962999999999994</c:v>
                </c:pt>
                <c:pt idx="3521">
                  <c:v>73.956999999999994</c:v>
                </c:pt>
                <c:pt idx="3522">
                  <c:v>73.961000000000027</c:v>
                </c:pt>
                <c:pt idx="3523">
                  <c:v>73.944000000000116</c:v>
                </c:pt>
                <c:pt idx="3524">
                  <c:v>73.953999999999994</c:v>
                </c:pt>
                <c:pt idx="3525">
                  <c:v>73.942000000000007</c:v>
                </c:pt>
                <c:pt idx="3526">
                  <c:v>73.946000000000026</c:v>
                </c:pt>
                <c:pt idx="3527">
                  <c:v>73.940000000000026</c:v>
                </c:pt>
                <c:pt idx="3528">
                  <c:v>73.946000000000026</c:v>
                </c:pt>
                <c:pt idx="3529">
                  <c:v>73.936000000000007</c:v>
                </c:pt>
                <c:pt idx="3530">
                  <c:v>73.927999999999997</c:v>
                </c:pt>
                <c:pt idx="3531">
                  <c:v>73.930999999999997</c:v>
                </c:pt>
                <c:pt idx="3532">
                  <c:v>73.929000000000002</c:v>
                </c:pt>
                <c:pt idx="3533">
                  <c:v>73.926000000000002</c:v>
                </c:pt>
                <c:pt idx="3534">
                  <c:v>73.917000000000101</c:v>
                </c:pt>
                <c:pt idx="3535">
                  <c:v>73.918999999999997</c:v>
                </c:pt>
                <c:pt idx="3536">
                  <c:v>73.912999999999997</c:v>
                </c:pt>
                <c:pt idx="3537">
                  <c:v>73.923000000000002</c:v>
                </c:pt>
                <c:pt idx="3538">
                  <c:v>73.924999999999997</c:v>
                </c:pt>
                <c:pt idx="3539">
                  <c:v>73.912999999999997</c:v>
                </c:pt>
                <c:pt idx="3540">
                  <c:v>73.918000000000006</c:v>
                </c:pt>
                <c:pt idx="3541">
                  <c:v>73.917000000000101</c:v>
                </c:pt>
                <c:pt idx="3542">
                  <c:v>73.923000000000002</c:v>
                </c:pt>
                <c:pt idx="3543">
                  <c:v>73.918999999999997</c:v>
                </c:pt>
                <c:pt idx="3544">
                  <c:v>73.906000000000006</c:v>
                </c:pt>
                <c:pt idx="3545">
                  <c:v>73.906999999999996</c:v>
                </c:pt>
                <c:pt idx="3546">
                  <c:v>73.910000000000025</c:v>
                </c:pt>
                <c:pt idx="3547">
                  <c:v>73.909000000000006</c:v>
                </c:pt>
                <c:pt idx="3548">
                  <c:v>73.908000000000001</c:v>
                </c:pt>
                <c:pt idx="3549">
                  <c:v>73.921000000000006</c:v>
                </c:pt>
                <c:pt idx="3550">
                  <c:v>73.914000000000101</c:v>
                </c:pt>
                <c:pt idx="3551">
                  <c:v>73.917000000000101</c:v>
                </c:pt>
                <c:pt idx="3552">
                  <c:v>73.905000000000001</c:v>
                </c:pt>
                <c:pt idx="3553">
                  <c:v>73.897999999999996</c:v>
                </c:pt>
                <c:pt idx="3554">
                  <c:v>73.894999999999996</c:v>
                </c:pt>
                <c:pt idx="3555">
                  <c:v>73.897000000000006</c:v>
                </c:pt>
                <c:pt idx="3556">
                  <c:v>73.891999999999996</c:v>
                </c:pt>
                <c:pt idx="3557">
                  <c:v>73.882999999999981</c:v>
                </c:pt>
                <c:pt idx="3558">
                  <c:v>73.881999999999991</c:v>
                </c:pt>
                <c:pt idx="3559">
                  <c:v>73.884999999999991</c:v>
                </c:pt>
                <c:pt idx="3560">
                  <c:v>73.878999999999948</c:v>
                </c:pt>
                <c:pt idx="3561">
                  <c:v>73.887</c:v>
                </c:pt>
                <c:pt idx="3562">
                  <c:v>73.872999999999948</c:v>
                </c:pt>
                <c:pt idx="3563">
                  <c:v>73.877999999999986</c:v>
                </c:pt>
                <c:pt idx="3564">
                  <c:v>73.871999999999986</c:v>
                </c:pt>
                <c:pt idx="3565">
                  <c:v>73.875999999999948</c:v>
                </c:pt>
                <c:pt idx="3566">
                  <c:v>73.856999999999999</c:v>
                </c:pt>
                <c:pt idx="3567">
                  <c:v>73.86</c:v>
                </c:pt>
                <c:pt idx="3568">
                  <c:v>73.864000000000004</c:v>
                </c:pt>
                <c:pt idx="3569">
                  <c:v>73.843999999999994</c:v>
                </c:pt>
                <c:pt idx="3570">
                  <c:v>73.840999999999994</c:v>
                </c:pt>
                <c:pt idx="3571">
                  <c:v>73.835999999999999</c:v>
                </c:pt>
                <c:pt idx="3572">
                  <c:v>73.835999999999999</c:v>
                </c:pt>
                <c:pt idx="3573">
                  <c:v>73.826999999999998</c:v>
                </c:pt>
                <c:pt idx="3574">
                  <c:v>73.835999999999999</c:v>
                </c:pt>
                <c:pt idx="3575">
                  <c:v>73.834000000000003</c:v>
                </c:pt>
                <c:pt idx="3576">
                  <c:v>73.849999999999994</c:v>
                </c:pt>
                <c:pt idx="3577">
                  <c:v>73.846999999999994</c:v>
                </c:pt>
                <c:pt idx="3578">
                  <c:v>73.850999999999999</c:v>
                </c:pt>
                <c:pt idx="3579">
                  <c:v>73.845000000000013</c:v>
                </c:pt>
                <c:pt idx="3580">
                  <c:v>73.838999999999999</c:v>
                </c:pt>
                <c:pt idx="3581">
                  <c:v>73.843000000000004</c:v>
                </c:pt>
                <c:pt idx="3582">
                  <c:v>73.84</c:v>
                </c:pt>
                <c:pt idx="3583">
                  <c:v>73.835999999999999</c:v>
                </c:pt>
                <c:pt idx="3584">
                  <c:v>73.834000000000003</c:v>
                </c:pt>
                <c:pt idx="3585">
                  <c:v>73.840999999999994</c:v>
                </c:pt>
                <c:pt idx="3586">
                  <c:v>73.825999999999979</c:v>
                </c:pt>
                <c:pt idx="3587">
                  <c:v>73.822999999999979</c:v>
                </c:pt>
                <c:pt idx="3588">
                  <c:v>73.826999999999998</c:v>
                </c:pt>
                <c:pt idx="3589">
                  <c:v>73.83</c:v>
                </c:pt>
                <c:pt idx="3590">
                  <c:v>73.816999999999993</c:v>
                </c:pt>
                <c:pt idx="3591">
                  <c:v>73.823999999999998</c:v>
                </c:pt>
                <c:pt idx="3592">
                  <c:v>73.828000000000003</c:v>
                </c:pt>
                <c:pt idx="3593">
                  <c:v>73.819000000000003</c:v>
                </c:pt>
                <c:pt idx="3594">
                  <c:v>73.818000000000012</c:v>
                </c:pt>
                <c:pt idx="3595">
                  <c:v>73.819999999999993</c:v>
                </c:pt>
                <c:pt idx="3596">
                  <c:v>73.815000000000012</c:v>
                </c:pt>
                <c:pt idx="3597">
                  <c:v>73.822000000000003</c:v>
                </c:pt>
                <c:pt idx="3598">
                  <c:v>73.812000000000012</c:v>
                </c:pt>
                <c:pt idx="3599">
                  <c:v>73.811000000000007</c:v>
                </c:pt>
                <c:pt idx="3600">
                  <c:v>73.799000000000007</c:v>
                </c:pt>
                <c:pt idx="3601">
                  <c:v>73.805999999999983</c:v>
                </c:pt>
                <c:pt idx="3602">
                  <c:v>73.8</c:v>
                </c:pt>
                <c:pt idx="3603">
                  <c:v>73.808999999999983</c:v>
                </c:pt>
                <c:pt idx="3604">
                  <c:v>73.807999999999993</c:v>
                </c:pt>
                <c:pt idx="3605">
                  <c:v>73.8</c:v>
                </c:pt>
                <c:pt idx="3606">
                  <c:v>73.804000000000002</c:v>
                </c:pt>
                <c:pt idx="3607">
                  <c:v>73.795000000000002</c:v>
                </c:pt>
                <c:pt idx="3608">
                  <c:v>73.8</c:v>
                </c:pt>
                <c:pt idx="3609">
                  <c:v>73.801000000000002</c:v>
                </c:pt>
                <c:pt idx="3610">
                  <c:v>73.793000000000006</c:v>
                </c:pt>
                <c:pt idx="3611">
                  <c:v>73.799000000000007</c:v>
                </c:pt>
                <c:pt idx="3612">
                  <c:v>73.790000000000006</c:v>
                </c:pt>
                <c:pt idx="3613">
                  <c:v>73.790000000000006</c:v>
                </c:pt>
                <c:pt idx="3614">
                  <c:v>73.795000000000002</c:v>
                </c:pt>
                <c:pt idx="3615">
                  <c:v>73.792000000000002</c:v>
                </c:pt>
                <c:pt idx="3616">
                  <c:v>73.793999999999997</c:v>
                </c:pt>
                <c:pt idx="3617">
                  <c:v>73.787000000000006</c:v>
                </c:pt>
                <c:pt idx="3618">
                  <c:v>73.793999999999997</c:v>
                </c:pt>
                <c:pt idx="3619">
                  <c:v>73.796000000000006</c:v>
                </c:pt>
                <c:pt idx="3620">
                  <c:v>73.784000000000006</c:v>
                </c:pt>
                <c:pt idx="3621">
                  <c:v>73.792000000000002</c:v>
                </c:pt>
                <c:pt idx="3622">
                  <c:v>73.786000000000001</c:v>
                </c:pt>
                <c:pt idx="3623">
                  <c:v>73.790999999999997</c:v>
                </c:pt>
                <c:pt idx="3624">
                  <c:v>73.777000000000001</c:v>
                </c:pt>
                <c:pt idx="3625">
                  <c:v>73.781000000000006</c:v>
                </c:pt>
                <c:pt idx="3626">
                  <c:v>73.778999999999982</c:v>
                </c:pt>
                <c:pt idx="3627">
                  <c:v>73.790000000000006</c:v>
                </c:pt>
                <c:pt idx="3628">
                  <c:v>73.781999999999996</c:v>
                </c:pt>
                <c:pt idx="3629">
                  <c:v>73.784000000000006</c:v>
                </c:pt>
                <c:pt idx="3630">
                  <c:v>73.790000000000006</c:v>
                </c:pt>
                <c:pt idx="3631">
                  <c:v>73.781000000000006</c:v>
                </c:pt>
                <c:pt idx="3632">
                  <c:v>73.78</c:v>
                </c:pt>
                <c:pt idx="3633">
                  <c:v>73.787000000000006</c:v>
                </c:pt>
                <c:pt idx="3634">
                  <c:v>73.793000000000006</c:v>
                </c:pt>
                <c:pt idx="3635">
                  <c:v>73.781999999999996</c:v>
                </c:pt>
                <c:pt idx="3636">
                  <c:v>73.801000000000002</c:v>
                </c:pt>
                <c:pt idx="3637">
                  <c:v>73.796000000000006</c:v>
                </c:pt>
                <c:pt idx="3638">
                  <c:v>73.784999999999997</c:v>
                </c:pt>
                <c:pt idx="3639">
                  <c:v>73.789000000000001</c:v>
                </c:pt>
                <c:pt idx="3640">
                  <c:v>73.789000000000001</c:v>
                </c:pt>
                <c:pt idx="3641">
                  <c:v>73.781999999999996</c:v>
                </c:pt>
                <c:pt idx="3642">
                  <c:v>73.790999999999997</c:v>
                </c:pt>
                <c:pt idx="3643">
                  <c:v>73.78</c:v>
                </c:pt>
                <c:pt idx="3644">
                  <c:v>73.781999999999996</c:v>
                </c:pt>
                <c:pt idx="3645">
                  <c:v>73.790000000000006</c:v>
                </c:pt>
                <c:pt idx="3646">
                  <c:v>73.790000000000006</c:v>
                </c:pt>
                <c:pt idx="3647">
                  <c:v>73.784999999999997</c:v>
                </c:pt>
                <c:pt idx="3648">
                  <c:v>73.784000000000006</c:v>
                </c:pt>
                <c:pt idx="3649">
                  <c:v>73.790999999999997</c:v>
                </c:pt>
                <c:pt idx="3650">
                  <c:v>73.789000000000001</c:v>
                </c:pt>
                <c:pt idx="3651">
                  <c:v>73.781999999999996</c:v>
                </c:pt>
                <c:pt idx="3652">
                  <c:v>73.787999999999997</c:v>
                </c:pt>
                <c:pt idx="3653">
                  <c:v>73.778999999999982</c:v>
                </c:pt>
                <c:pt idx="3654">
                  <c:v>73.781000000000006</c:v>
                </c:pt>
                <c:pt idx="3655">
                  <c:v>73.78</c:v>
                </c:pt>
                <c:pt idx="3656">
                  <c:v>73.771999999999991</c:v>
                </c:pt>
                <c:pt idx="3657">
                  <c:v>73.769000000000005</c:v>
                </c:pt>
                <c:pt idx="3658">
                  <c:v>73.748000000000005</c:v>
                </c:pt>
                <c:pt idx="3659">
                  <c:v>73.721999999999994</c:v>
                </c:pt>
                <c:pt idx="3660">
                  <c:v>73.682999999999979</c:v>
                </c:pt>
                <c:pt idx="3661">
                  <c:v>73.63</c:v>
                </c:pt>
                <c:pt idx="3662">
                  <c:v>73.562000000000012</c:v>
                </c:pt>
                <c:pt idx="3663">
                  <c:v>73.507000000000005</c:v>
                </c:pt>
                <c:pt idx="3664">
                  <c:v>73.437000000000026</c:v>
                </c:pt>
                <c:pt idx="3665">
                  <c:v>73.376999999999981</c:v>
                </c:pt>
                <c:pt idx="3666">
                  <c:v>73.332999999999998</c:v>
                </c:pt>
                <c:pt idx="3667">
                  <c:v>73.289000000000001</c:v>
                </c:pt>
                <c:pt idx="3668">
                  <c:v>73.253</c:v>
                </c:pt>
                <c:pt idx="3669">
                  <c:v>73.233999999999995</c:v>
                </c:pt>
                <c:pt idx="3670">
                  <c:v>73.200999999999993</c:v>
                </c:pt>
                <c:pt idx="3671">
                  <c:v>73.182000000000002</c:v>
                </c:pt>
                <c:pt idx="3672">
                  <c:v>73.176999999999978</c:v>
                </c:pt>
                <c:pt idx="3673">
                  <c:v>73.162999999999982</c:v>
                </c:pt>
                <c:pt idx="3674">
                  <c:v>73.16</c:v>
                </c:pt>
                <c:pt idx="3675">
                  <c:v>73.149999999999991</c:v>
                </c:pt>
                <c:pt idx="3676">
                  <c:v>73.137999999999991</c:v>
                </c:pt>
                <c:pt idx="3677">
                  <c:v>73.125999999999948</c:v>
                </c:pt>
                <c:pt idx="3678">
                  <c:v>73.117999999999995</c:v>
                </c:pt>
                <c:pt idx="3679">
                  <c:v>73.09</c:v>
                </c:pt>
                <c:pt idx="3680">
                  <c:v>73.051000000000002</c:v>
                </c:pt>
                <c:pt idx="3681">
                  <c:v>73.010999999999996</c:v>
                </c:pt>
                <c:pt idx="3682">
                  <c:v>72.950999999999993</c:v>
                </c:pt>
                <c:pt idx="3683">
                  <c:v>72.915000000000006</c:v>
                </c:pt>
                <c:pt idx="3684">
                  <c:v>72.871999999999986</c:v>
                </c:pt>
                <c:pt idx="3685">
                  <c:v>72.826999999999998</c:v>
                </c:pt>
                <c:pt idx="3686">
                  <c:v>72.781999999999996</c:v>
                </c:pt>
                <c:pt idx="3687">
                  <c:v>72.751000000000005</c:v>
                </c:pt>
                <c:pt idx="3688">
                  <c:v>72.715999999999994</c:v>
                </c:pt>
                <c:pt idx="3689">
                  <c:v>72.706999999999994</c:v>
                </c:pt>
                <c:pt idx="3690">
                  <c:v>72.685999999999979</c:v>
                </c:pt>
                <c:pt idx="3691">
                  <c:v>72.664999999999992</c:v>
                </c:pt>
                <c:pt idx="3692">
                  <c:v>72.650999999999982</c:v>
                </c:pt>
                <c:pt idx="3693">
                  <c:v>72.635999999999981</c:v>
                </c:pt>
                <c:pt idx="3694">
                  <c:v>72.637</c:v>
                </c:pt>
                <c:pt idx="3695">
                  <c:v>72.616</c:v>
                </c:pt>
                <c:pt idx="3696">
                  <c:v>72.61</c:v>
                </c:pt>
                <c:pt idx="3697">
                  <c:v>72.613</c:v>
                </c:pt>
                <c:pt idx="3698">
                  <c:v>72.60299999999998</c:v>
                </c:pt>
                <c:pt idx="3699">
                  <c:v>72.596999999999994</c:v>
                </c:pt>
                <c:pt idx="3700">
                  <c:v>72.581999999999994</c:v>
                </c:pt>
                <c:pt idx="3701">
                  <c:v>72.587999999999994</c:v>
                </c:pt>
                <c:pt idx="3702">
                  <c:v>72.584000000000003</c:v>
                </c:pt>
                <c:pt idx="3703">
                  <c:v>72.581999999999994</c:v>
                </c:pt>
                <c:pt idx="3704">
                  <c:v>72.587000000000003</c:v>
                </c:pt>
                <c:pt idx="3705">
                  <c:v>72.578000000000003</c:v>
                </c:pt>
                <c:pt idx="3706">
                  <c:v>72.575999999999979</c:v>
                </c:pt>
                <c:pt idx="3707">
                  <c:v>72.581000000000003</c:v>
                </c:pt>
                <c:pt idx="3708">
                  <c:v>72.569999999999993</c:v>
                </c:pt>
                <c:pt idx="3709">
                  <c:v>72.573999999999998</c:v>
                </c:pt>
                <c:pt idx="3710">
                  <c:v>72.569999999999993</c:v>
                </c:pt>
                <c:pt idx="3711">
                  <c:v>72.563000000000002</c:v>
                </c:pt>
                <c:pt idx="3712">
                  <c:v>72.557999999999993</c:v>
                </c:pt>
                <c:pt idx="3713">
                  <c:v>72.56</c:v>
                </c:pt>
                <c:pt idx="3714">
                  <c:v>72.557000000000002</c:v>
                </c:pt>
                <c:pt idx="3715">
                  <c:v>72.551000000000002</c:v>
                </c:pt>
                <c:pt idx="3716">
                  <c:v>72.539000000000001</c:v>
                </c:pt>
                <c:pt idx="3717">
                  <c:v>72.551999999999992</c:v>
                </c:pt>
                <c:pt idx="3718">
                  <c:v>72.562000000000012</c:v>
                </c:pt>
                <c:pt idx="3719">
                  <c:v>72.539000000000001</c:v>
                </c:pt>
                <c:pt idx="3720">
                  <c:v>72.546999999999997</c:v>
                </c:pt>
                <c:pt idx="3721">
                  <c:v>72.557999999999993</c:v>
                </c:pt>
                <c:pt idx="3722">
                  <c:v>72.55</c:v>
                </c:pt>
                <c:pt idx="3723">
                  <c:v>72.557000000000002</c:v>
                </c:pt>
                <c:pt idx="3724">
                  <c:v>72.534999999999997</c:v>
                </c:pt>
                <c:pt idx="3725">
                  <c:v>72.513000000000005</c:v>
                </c:pt>
                <c:pt idx="3726">
                  <c:v>72.55</c:v>
                </c:pt>
                <c:pt idx="3727">
                  <c:v>72.573999999999998</c:v>
                </c:pt>
                <c:pt idx="3728">
                  <c:v>72.572000000000003</c:v>
                </c:pt>
                <c:pt idx="3729">
                  <c:v>72.568000000000012</c:v>
                </c:pt>
                <c:pt idx="3730">
                  <c:v>72.562000000000012</c:v>
                </c:pt>
                <c:pt idx="3731">
                  <c:v>72.56</c:v>
                </c:pt>
                <c:pt idx="3732">
                  <c:v>72.573999999999998</c:v>
                </c:pt>
                <c:pt idx="3733">
                  <c:v>72.582999999999998</c:v>
                </c:pt>
                <c:pt idx="3734">
                  <c:v>72.60499999999999</c:v>
                </c:pt>
                <c:pt idx="3735">
                  <c:v>72.60599999999998</c:v>
                </c:pt>
                <c:pt idx="3736">
                  <c:v>72.625999999999948</c:v>
                </c:pt>
                <c:pt idx="3737">
                  <c:v>72.631</c:v>
                </c:pt>
                <c:pt idx="3738">
                  <c:v>72.634999999999991</c:v>
                </c:pt>
                <c:pt idx="3739">
                  <c:v>72.638999999999982</c:v>
                </c:pt>
                <c:pt idx="3740">
                  <c:v>72.650999999999982</c:v>
                </c:pt>
                <c:pt idx="3741">
                  <c:v>72.646000000000001</c:v>
                </c:pt>
                <c:pt idx="3742">
                  <c:v>72.647000000000006</c:v>
                </c:pt>
                <c:pt idx="3743">
                  <c:v>72.637999999999991</c:v>
                </c:pt>
                <c:pt idx="3744">
                  <c:v>72.634</c:v>
                </c:pt>
                <c:pt idx="3745">
                  <c:v>72.637999999999991</c:v>
                </c:pt>
                <c:pt idx="3746">
                  <c:v>72.628999999999948</c:v>
                </c:pt>
                <c:pt idx="3747">
                  <c:v>72.634</c:v>
                </c:pt>
                <c:pt idx="3748">
                  <c:v>72.63</c:v>
                </c:pt>
                <c:pt idx="3749">
                  <c:v>72.634</c:v>
                </c:pt>
                <c:pt idx="3750">
                  <c:v>72.635999999999981</c:v>
                </c:pt>
                <c:pt idx="3751">
                  <c:v>72.644999999999996</c:v>
                </c:pt>
                <c:pt idx="3752">
                  <c:v>72.651999999999987</c:v>
                </c:pt>
                <c:pt idx="3753">
                  <c:v>72.64</c:v>
                </c:pt>
                <c:pt idx="3754">
                  <c:v>72.664000000000001</c:v>
                </c:pt>
                <c:pt idx="3755">
                  <c:v>72.656999999999982</c:v>
                </c:pt>
                <c:pt idx="3756">
                  <c:v>72.662999999999982</c:v>
                </c:pt>
                <c:pt idx="3757">
                  <c:v>72.652999999999949</c:v>
                </c:pt>
                <c:pt idx="3758">
                  <c:v>72.668999999999983</c:v>
                </c:pt>
                <c:pt idx="3759">
                  <c:v>72.677999999999983</c:v>
                </c:pt>
                <c:pt idx="3760">
                  <c:v>72.675999999999988</c:v>
                </c:pt>
                <c:pt idx="3761">
                  <c:v>72.665999999999983</c:v>
                </c:pt>
                <c:pt idx="3762">
                  <c:v>72.671999999999983</c:v>
                </c:pt>
                <c:pt idx="3763">
                  <c:v>72.675999999999988</c:v>
                </c:pt>
                <c:pt idx="3764">
                  <c:v>72.671999999999983</c:v>
                </c:pt>
                <c:pt idx="3765">
                  <c:v>72.673999999999978</c:v>
                </c:pt>
                <c:pt idx="3766">
                  <c:v>72.669999999999987</c:v>
                </c:pt>
                <c:pt idx="3767">
                  <c:v>72.662999999999982</c:v>
                </c:pt>
                <c:pt idx="3768">
                  <c:v>72.668999999999983</c:v>
                </c:pt>
                <c:pt idx="3769">
                  <c:v>72.649999999999991</c:v>
                </c:pt>
                <c:pt idx="3770">
                  <c:v>72.647999999999996</c:v>
                </c:pt>
                <c:pt idx="3771">
                  <c:v>72.641000000000005</c:v>
                </c:pt>
                <c:pt idx="3772">
                  <c:v>72.667000000000002</c:v>
                </c:pt>
                <c:pt idx="3773">
                  <c:v>72.66</c:v>
                </c:pt>
                <c:pt idx="3774">
                  <c:v>72.667000000000002</c:v>
                </c:pt>
                <c:pt idx="3775">
                  <c:v>72.661999999999992</c:v>
                </c:pt>
                <c:pt idx="3776">
                  <c:v>72.661000000000001</c:v>
                </c:pt>
                <c:pt idx="3777">
                  <c:v>72.661999999999992</c:v>
                </c:pt>
                <c:pt idx="3778">
                  <c:v>72.653999999999982</c:v>
                </c:pt>
                <c:pt idx="3779">
                  <c:v>72.635999999999981</c:v>
                </c:pt>
                <c:pt idx="3780">
                  <c:v>72.647000000000006</c:v>
                </c:pt>
                <c:pt idx="3781">
                  <c:v>72.647000000000006</c:v>
                </c:pt>
                <c:pt idx="3782">
                  <c:v>72.634999999999991</c:v>
                </c:pt>
                <c:pt idx="3783">
                  <c:v>72.646000000000001</c:v>
                </c:pt>
                <c:pt idx="3784">
                  <c:v>72.637</c:v>
                </c:pt>
                <c:pt idx="3785">
                  <c:v>72.634999999999991</c:v>
                </c:pt>
                <c:pt idx="3786">
                  <c:v>72.631</c:v>
                </c:pt>
                <c:pt idx="3787">
                  <c:v>72.634999999999991</c:v>
                </c:pt>
                <c:pt idx="3788">
                  <c:v>72.643000000000001</c:v>
                </c:pt>
                <c:pt idx="3789">
                  <c:v>72.64</c:v>
                </c:pt>
                <c:pt idx="3790">
                  <c:v>72.647999999999996</c:v>
                </c:pt>
                <c:pt idx="3791">
                  <c:v>72.634999999999991</c:v>
                </c:pt>
                <c:pt idx="3792">
                  <c:v>72.635999999999981</c:v>
                </c:pt>
                <c:pt idx="3793">
                  <c:v>72.631999999999991</c:v>
                </c:pt>
                <c:pt idx="3794">
                  <c:v>72.631999999999991</c:v>
                </c:pt>
                <c:pt idx="3795">
                  <c:v>72.638999999999982</c:v>
                </c:pt>
                <c:pt idx="3796">
                  <c:v>72.634999999999991</c:v>
                </c:pt>
                <c:pt idx="3797">
                  <c:v>72.63</c:v>
                </c:pt>
                <c:pt idx="3798">
                  <c:v>72.634999999999991</c:v>
                </c:pt>
                <c:pt idx="3799">
                  <c:v>72.634999999999991</c:v>
                </c:pt>
                <c:pt idx="3800">
                  <c:v>72.632999999999981</c:v>
                </c:pt>
                <c:pt idx="3801">
                  <c:v>72.634</c:v>
                </c:pt>
                <c:pt idx="3802">
                  <c:v>72.624999999999986</c:v>
                </c:pt>
                <c:pt idx="3803">
                  <c:v>72.631999999999991</c:v>
                </c:pt>
                <c:pt idx="3804">
                  <c:v>72.632999999999981</c:v>
                </c:pt>
                <c:pt idx="3805">
                  <c:v>72.634</c:v>
                </c:pt>
                <c:pt idx="3806">
                  <c:v>72.634999999999991</c:v>
                </c:pt>
                <c:pt idx="3807">
                  <c:v>72.634999999999991</c:v>
                </c:pt>
                <c:pt idx="3808">
                  <c:v>72.649999999999991</c:v>
                </c:pt>
                <c:pt idx="3809">
                  <c:v>72.646000000000001</c:v>
                </c:pt>
                <c:pt idx="3810">
                  <c:v>72.653999999999982</c:v>
                </c:pt>
                <c:pt idx="3811">
                  <c:v>72.651999999999987</c:v>
                </c:pt>
                <c:pt idx="3812">
                  <c:v>72.646000000000001</c:v>
                </c:pt>
                <c:pt idx="3813">
                  <c:v>72.644999999999996</c:v>
                </c:pt>
                <c:pt idx="3814">
                  <c:v>72.637999999999991</c:v>
                </c:pt>
                <c:pt idx="3815">
                  <c:v>72.628999999999948</c:v>
                </c:pt>
                <c:pt idx="3816">
                  <c:v>72.631999999999991</c:v>
                </c:pt>
                <c:pt idx="3817">
                  <c:v>72.622999999999948</c:v>
                </c:pt>
                <c:pt idx="3818">
                  <c:v>72.61999999999999</c:v>
                </c:pt>
                <c:pt idx="3819">
                  <c:v>72.614000000000004</c:v>
                </c:pt>
                <c:pt idx="3820">
                  <c:v>72.599000000000004</c:v>
                </c:pt>
                <c:pt idx="3821">
                  <c:v>72.598000000000013</c:v>
                </c:pt>
                <c:pt idx="3822">
                  <c:v>72.599000000000004</c:v>
                </c:pt>
                <c:pt idx="3823">
                  <c:v>72.599000000000004</c:v>
                </c:pt>
                <c:pt idx="3824">
                  <c:v>72.585999999999999</c:v>
                </c:pt>
                <c:pt idx="3825">
                  <c:v>72.590999999999994</c:v>
                </c:pt>
                <c:pt idx="3826">
                  <c:v>72.596000000000004</c:v>
                </c:pt>
                <c:pt idx="3827">
                  <c:v>72.599999999999994</c:v>
                </c:pt>
                <c:pt idx="3828">
                  <c:v>72.596999999999994</c:v>
                </c:pt>
                <c:pt idx="3829">
                  <c:v>72.595000000000013</c:v>
                </c:pt>
                <c:pt idx="3830">
                  <c:v>72.592000000000013</c:v>
                </c:pt>
                <c:pt idx="3831">
                  <c:v>72.593999999999994</c:v>
                </c:pt>
                <c:pt idx="3832">
                  <c:v>72.592000000000013</c:v>
                </c:pt>
                <c:pt idx="3833">
                  <c:v>72.593999999999994</c:v>
                </c:pt>
                <c:pt idx="3834">
                  <c:v>72.593000000000004</c:v>
                </c:pt>
                <c:pt idx="3835">
                  <c:v>72.587000000000003</c:v>
                </c:pt>
                <c:pt idx="3836">
                  <c:v>72.584000000000003</c:v>
                </c:pt>
                <c:pt idx="3837">
                  <c:v>72.59</c:v>
                </c:pt>
                <c:pt idx="3838">
                  <c:v>72.576999999999998</c:v>
                </c:pt>
                <c:pt idx="3839">
                  <c:v>72.576999999999998</c:v>
                </c:pt>
                <c:pt idx="3840">
                  <c:v>72.573999999999998</c:v>
                </c:pt>
                <c:pt idx="3841">
                  <c:v>72.576999999999998</c:v>
                </c:pt>
                <c:pt idx="3842">
                  <c:v>72.575999999999979</c:v>
                </c:pt>
                <c:pt idx="3843">
                  <c:v>72.578000000000003</c:v>
                </c:pt>
                <c:pt idx="3844">
                  <c:v>72.575000000000003</c:v>
                </c:pt>
                <c:pt idx="3845">
                  <c:v>72.565000000000012</c:v>
                </c:pt>
                <c:pt idx="3846">
                  <c:v>72.56</c:v>
                </c:pt>
                <c:pt idx="3847">
                  <c:v>72.563000000000002</c:v>
                </c:pt>
                <c:pt idx="3848">
                  <c:v>72.554999999999993</c:v>
                </c:pt>
                <c:pt idx="3849">
                  <c:v>72.554999999999993</c:v>
                </c:pt>
                <c:pt idx="3850">
                  <c:v>72.557000000000002</c:v>
                </c:pt>
                <c:pt idx="3851">
                  <c:v>72.551000000000002</c:v>
                </c:pt>
                <c:pt idx="3852">
                  <c:v>72.55</c:v>
                </c:pt>
                <c:pt idx="3853">
                  <c:v>72.55</c:v>
                </c:pt>
                <c:pt idx="3854">
                  <c:v>72.540000000000006</c:v>
                </c:pt>
                <c:pt idx="3855">
                  <c:v>72.549000000000007</c:v>
                </c:pt>
                <c:pt idx="3856">
                  <c:v>72.540000000000006</c:v>
                </c:pt>
                <c:pt idx="3857">
                  <c:v>72.537999999999997</c:v>
                </c:pt>
                <c:pt idx="3858">
                  <c:v>72.548000000000002</c:v>
                </c:pt>
                <c:pt idx="3859">
                  <c:v>72.542000000000002</c:v>
                </c:pt>
                <c:pt idx="3860">
                  <c:v>72.537000000000006</c:v>
                </c:pt>
                <c:pt idx="3861">
                  <c:v>72.540000000000006</c:v>
                </c:pt>
                <c:pt idx="3862">
                  <c:v>72.527000000000001</c:v>
                </c:pt>
                <c:pt idx="3863">
                  <c:v>72.540000000000006</c:v>
                </c:pt>
                <c:pt idx="3864">
                  <c:v>72.543000000000006</c:v>
                </c:pt>
                <c:pt idx="3865">
                  <c:v>72.534000000000006</c:v>
                </c:pt>
                <c:pt idx="3866">
                  <c:v>72.524999999999991</c:v>
                </c:pt>
                <c:pt idx="3867">
                  <c:v>72.531999999999996</c:v>
                </c:pt>
                <c:pt idx="3868">
                  <c:v>72.531999999999996</c:v>
                </c:pt>
                <c:pt idx="3869">
                  <c:v>72.531000000000006</c:v>
                </c:pt>
                <c:pt idx="3870">
                  <c:v>72.516000000000005</c:v>
                </c:pt>
                <c:pt idx="3871">
                  <c:v>72.521999999999991</c:v>
                </c:pt>
                <c:pt idx="3872">
                  <c:v>72.516999999999996</c:v>
                </c:pt>
                <c:pt idx="3873">
                  <c:v>72.518000000000001</c:v>
                </c:pt>
                <c:pt idx="3874">
                  <c:v>72.519000000000005</c:v>
                </c:pt>
                <c:pt idx="3875">
                  <c:v>72.504999999999995</c:v>
                </c:pt>
                <c:pt idx="3876">
                  <c:v>72.513999999999996</c:v>
                </c:pt>
                <c:pt idx="3877">
                  <c:v>72.510999999999996</c:v>
                </c:pt>
                <c:pt idx="3878">
                  <c:v>72.513000000000005</c:v>
                </c:pt>
                <c:pt idx="3879">
                  <c:v>72.510000000000005</c:v>
                </c:pt>
                <c:pt idx="3880">
                  <c:v>72.521999999999991</c:v>
                </c:pt>
                <c:pt idx="3881">
                  <c:v>72.515000000000001</c:v>
                </c:pt>
                <c:pt idx="3882">
                  <c:v>72.513000000000005</c:v>
                </c:pt>
                <c:pt idx="3883">
                  <c:v>72.513999999999996</c:v>
                </c:pt>
                <c:pt idx="3884">
                  <c:v>72.518000000000001</c:v>
                </c:pt>
                <c:pt idx="3885">
                  <c:v>72.512</c:v>
                </c:pt>
                <c:pt idx="3886">
                  <c:v>72.516000000000005</c:v>
                </c:pt>
                <c:pt idx="3887">
                  <c:v>72.516000000000005</c:v>
                </c:pt>
                <c:pt idx="3888">
                  <c:v>72.513999999999996</c:v>
                </c:pt>
                <c:pt idx="3889">
                  <c:v>72.507000000000005</c:v>
                </c:pt>
                <c:pt idx="3890">
                  <c:v>72.513999999999996</c:v>
                </c:pt>
                <c:pt idx="3891">
                  <c:v>72.518000000000001</c:v>
                </c:pt>
                <c:pt idx="3892">
                  <c:v>72.510999999999996</c:v>
                </c:pt>
                <c:pt idx="3893">
                  <c:v>72.512</c:v>
                </c:pt>
                <c:pt idx="3894">
                  <c:v>72.524999999999991</c:v>
                </c:pt>
                <c:pt idx="3895">
                  <c:v>72.507000000000005</c:v>
                </c:pt>
                <c:pt idx="3896">
                  <c:v>72.515000000000001</c:v>
                </c:pt>
                <c:pt idx="3897">
                  <c:v>72.519000000000005</c:v>
                </c:pt>
                <c:pt idx="3898">
                  <c:v>72.516999999999996</c:v>
                </c:pt>
                <c:pt idx="3899">
                  <c:v>72.510999999999996</c:v>
                </c:pt>
                <c:pt idx="3900">
                  <c:v>72.504000000000005</c:v>
                </c:pt>
                <c:pt idx="3901">
                  <c:v>72.507999999999996</c:v>
                </c:pt>
                <c:pt idx="3902">
                  <c:v>72.513000000000005</c:v>
                </c:pt>
                <c:pt idx="3903">
                  <c:v>72.503</c:v>
                </c:pt>
                <c:pt idx="3904">
                  <c:v>72.504000000000005</c:v>
                </c:pt>
                <c:pt idx="3905">
                  <c:v>72.495999999999995</c:v>
                </c:pt>
                <c:pt idx="3906">
                  <c:v>72.495999999999995</c:v>
                </c:pt>
                <c:pt idx="3907">
                  <c:v>72.489999999999995</c:v>
                </c:pt>
                <c:pt idx="3908">
                  <c:v>72.483000000000004</c:v>
                </c:pt>
                <c:pt idx="3909">
                  <c:v>72.491000000000085</c:v>
                </c:pt>
                <c:pt idx="3910">
                  <c:v>72.492999999999995</c:v>
                </c:pt>
                <c:pt idx="3911">
                  <c:v>72.491000000000085</c:v>
                </c:pt>
                <c:pt idx="3912">
                  <c:v>72.480999999999995</c:v>
                </c:pt>
                <c:pt idx="3913">
                  <c:v>72.478999999999999</c:v>
                </c:pt>
                <c:pt idx="3914">
                  <c:v>72.486000000000004</c:v>
                </c:pt>
                <c:pt idx="3915">
                  <c:v>72.482000000000014</c:v>
                </c:pt>
                <c:pt idx="3916">
                  <c:v>72.486000000000004</c:v>
                </c:pt>
                <c:pt idx="3917">
                  <c:v>72.489000000000004</c:v>
                </c:pt>
                <c:pt idx="3918">
                  <c:v>72.489000000000004</c:v>
                </c:pt>
                <c:pt idx="3919">
                  <c:v>72.489999999999995</c:v>
                </c:pt>
                <c:pt idx="3920">
                  <c:v>72.486000000000004</c:v>
                </c:pt>
                <c:pt idx="3921">
                  <c:v>72.495999999999995</c:v>
                </c:pt>
                <c:pt idx="3922">
                  <c:v>72.489999999999995</c:v>
                </c:pt>
                <c:pt idx="3923">
                  <c:v>72.488</c:v>
                </c:pt>
                <c:pt idx="3924">
                  <c:v>72.485000000000014</c:v>
                </c:pt>
                <c:pt idx="3925">
                  <c:v>72.497000000000085</c:v>
                </c:pt>
                <c:pt idx="3926">
                  <c:v>72.489999999999995</c:v>
                </c:pt>
                <c:pt idx="3927">
                  <c:v>72.489000000000004</c:v>
                </c:pt>
                <c:pt idx="3928">
                  <c:v>72.5</c:v>
                </c:pt>
                <c:pt idx="3929">
                  <c:v>72.494000000000085</c:v>
                </c:pt>
                <c:pt idx="3930">
                  <c:v>72.491000000000085</c:v>
                </c:pt>
                <c:pt idx="3931">
                  <c:v>72.485000000000014</c:v>
                </c:pt>
                <c:pt idx="3932">
                  <c:v>72.483000000000004</c:v>
                </c:pt>
                <c:pt idx="3933">
                  <c:v>72.478999999999999</c:v>
                </c:pt>
                <c:pt idx="3934">
                  <c:v>72.492000000000004</c:v>
                </c:pt>
                <c:pt idx="3935">
                  <c:v>72.486999999999995</c:v>
                </c:pt>
                <c:pt idx="3936">
                  <c:v>72.483000000000004</c:v>
                </c:pt>
                <c:pt idx="3937">
                  <c:v>72.489000000000004</c:v>
                </c:pt>
                <c:pt idx="3938">
                  <c:v>72.482000000000014</c:v>
                </c:pt>
                <c:pt idx="3939">
                  <c:v>72.483000000000004</c:v>
                </c:pt>
                <c:pt idx="3940">
                  <c:v>72.485000000000014</c:v>
                </c:pt>
                <c:pt idx="3941">
                  <c:v>72.483000000000004</c:v>
                </c:pt>
                <c:pt idx="3942">
                  <c:v>72.471999999999994</c:v>
                </c:pt>
                <c:pt idx="3943">
                  <c:v>72.482000000000014</c:v>
                </c:pt>
                <c:pt idx="3944">
                  <c:v>72.474999999999994</c:v>
                </c:pt>
                <c:pt idx="3945">
                  <c:v>72.471999999999994</c:v>
                </c:pt>
                <c:pt idx="3946">
                  <c:v>72.477999999999994</c:v>
                </c:pt>
                <c:pt idx="3947">
                  <c:v>72.474999999999994</c:v>
                </c:pt>
                <c:pt idx="3948">
                  <c:v>72.468000000000004</c:v>
                </c:pt>
                <c:pt idx="3949">
                  <c:v>72.462999999999994</c:v>
                </c:pt>
                <c:pt idx="3950">
                  <c:v>72.453999999999994</c:v>
                </c:pt>
                <c:pt idx="3951">
                  <c:v>72.462999999999994</c:v>
                </c:pt>
                <c:pt idx="3952">
                  <c:v>72.456000000000003</c:v>
                </c:pt>
                <c:pt idx="3953">
                  <c:v>72.447000000000088</c:v>
                </c:pt>
                <c:pt idx="3954">
                  <c:v>72.438999999999993</c:v>
                </c:pt>
                <c:pt idx="3955">
                  <c:v>72.424000000000007</c:v>
                </c:pt>
                <c:pt idx="3956">
                  <c:v>72.39</c:v>
                </c:pt>
                <c:pt idx="3957">
                  <c:v>72.35199999999999</c:v>
                </c:pt>
                <c:pt idx="3958">
                  <c:v>72.31</c:v>
                </c:pt>
                <c:pt idx="3959">
                  <c:v>72.263000000000005</c:v>
                </c:pt>
                <c:pt idx="3960">
                  <c:v>72.214000000000027</c:v>
                </c:pt>
                <c:pt idx="3961">
                  <c:v>72.164000000000001</c:v>
                </c:pt>
                <c:pt idx="3962">
                  <c:v>72.144999999999996</c:v>
                </c:pt>
                <c:pt idx="3963">
                  <c:v>72.099000000000004</c:v>
                </c:pt>
                <c:pt idx="3964">
                  <c:v>72.066000000000003</c:v>
                </c:pt>
                <c:pt idx="3965">
                  <c:v>72.039000000000001</c:v>
                </c:pt>
                <c:pt idx="3966">
                  <c:v>72.010999999999996</c:v>
                </c:pt>
                <c:pt idx="3967">
                  <c:v>72</c:v>
                </c:pt>
                <c:pt idx="3968">
                  <c:v>71.991000000000085</c:v>
                </c:pt>
                <c:pt idx="3969">
                  <c:v>71.97</c:v>
                </c:pt>
                <c:pt idx="3970">
                  <c:v>71.962999999999994</c:v>
                </c:pt>
                <c:pt idx="3971">
                  <c:v>71.956999999999994</c:v>
                </c:pt>
                <c:pt idx="3972">
                  <c:v>71.962000000000003</c:v>
                </c:pt>
                <c:pt idx="3973">
                  <c:v>71.959000000000003</c:v>
                </c:pt>
                <c:pt idx="3974">
                  <c:v>71.95</c:v>
                </c:pt>
                <c:pt idx="3975">
                  <c:v>71.958000000000013</c:v>
                </c:pt>
                <c:pt idx="3976">
                  <c:v>71.952000000000012</c:v>
                </c:pt>
                <c:pt idx="3977">
                  <c:v>71.949000000000026</c:v>
                </c:pt>
                <c:pt idx="3978">
                  <c:v>71.947000000000088</c:v>
                </c:pt>
                <c:pt idx="3979">
                  <c:v>71.95</c:v>
                </c:pt>
                <c:pt idx="3980">
                  <c:v>71.948000000000022</c:v>
                </c:pt>
                <c:pt idx="3981">
                  <c:v>71.946000000000026</c:v>
                </c:pt>
                <c:pt idx="3982">
                  <c:v>71.938000000000002</c:v>
                </c:pt>
                <c:pt idx="3983">
                  <c:v>71.936000000000007</c:v>
                </c:pt>
                <c:pt idx="3984">
                  <c:v>71.932000000000002</c:v>
                </c:pt>
                <c:pt idx="3985">
                  <c:v>71.933000000000007</c:v>
                </c:pt>
                <c:pt idx="3986">
                  <c:v>71.933000000000007</c:v>
                </c:pt>
                <c:pt idx="3987">
                  <c:v>71.935000000000002</c:v>
                </c:pt>
                <c:pt idx="3988">
                  <c:v>71.930000000000007</c:v>
                </c:pt>
                <c:pt idx="3989">
                  <c:v>71.924000000000007</c:v>
                </c:pt>
                <c:pt idx="3990">
                  <c:v>71.921999999999997</c:v>
                </c:pt>
                <c:pt idx="3991">
                  <c:v>71.923000000000002</c:v>
                </c:pt>
                <c:pt idx="3992">
                  <c:v>71.924000000000007</c:v>
                </c:pt>
                <c:pt idx="3993">
                  <c:v>71.933000000000007</c:v>
                </c:pt>
                <c:pt idx="3994">
                  <c:v>71.915000000000006</c:v>
                </c:pt>
                <c:pt idx="3995">
                  <c:v>71.926000000000002</c:v>
                </c:pt>
                <c:pt idx="3996">
                  <c:v>71.921999999999997</c:v>
                </c:pt>
                <c:pt idx="3997">
                  <c:v>71.915000000000006</c:v>
                </c:pt>
                <c:pt idx="3998">
                  <c:v>71.906000000000006</c:v>
                </c:pt>
                <c:pt idx="3999">
                  <c:v>71.910000000000025</c:v>
                </c:pt>
                <c:pt idx="4000">
                  <c:v>71.900000000000006</c:v>
                </c:pt>
                <c:pt idx="4001">
                  <c:v>71.909000000000006</c:v>
                </c:pt>
                <c:pt idx="4002">
                  <c:v>71.896000000000001</c:v>
                </c:pt>
                <c:pt idx="4003">
                  <c:v>71.896000000000001</c:v>
                </c:pt>
                <c:pt idx="4004">
                  <c:v>71.899000000000001</c:v>
                </c:pt>
                <c:pt idx="4005">
                  <c:v>71.89</c:v>
                </c:pt>
                <c:pt idx="4006">
                  <c:v>71.884</c:v>
                </c:pt>
                <c:pt idx="4007">
                  <c:v>71.881</c:v>
                </c:pt>
                <c:pt idx="4008">
                  <c:v>71.888999999999982</c:v>
                </c:pt>
                <c:pt idx="4009">
                  <c:v>71.893000000000001</c:v>
                </c:pt>
                <c:pt idx="4010">
                  <c:v>71.888999999999982</c:v>
                </c:pt>
                <c:pt idx="4011">
                  <c:v>71.88</c:v>
                </c:pt>
                <c:pt idx="4012">
                  <c:v>71.882999999999981</c:v>
                </c:pt>
                <c:pt idx="4013">
                  <c:v>71.885999999999981</c:v>
                </c:pt>
                <c:pt idx="4014">
                  <c:v>71.887</c:v>
                </c:pt>
                <c:pt idx="4015">
                  <c:v>71.882999999999981</c:v>
                </c:pt>
                <c:pt idx="4016">
                  <c:v>71.891000000000005</c:v>
                </c:pt>
                <c:pt idx="4017">
                  <c:v>71.878999999999948</c:v>
                </c:pt>
                <c:pt idx="4018">
                  <c:v>71.884</c:v>
                </c:pt>
                <c:pt idx="4019">
                  <c:v>71.875999999999948</c:v>
                </c:pt>
                <c:pt idx="4020">
                  <c:v>71.873999999999981</c:v>
                </c:pt>
                <c:pt idx="4021">
                  <c:v>71.871999999999986</c:v>
                </c:pt>
                <c:pt idx="4022">
                  <c:v>71.881999999999991</c:v>
                </c:pt>
                <c:pt idx="4023">
                  <c:v>71.885999999999981</c:v>
                </c:pt>
                <c:pt idx="4024">
                  <c:v>71.877999999999986</c:v>
                </c:pt>
                <c:pt idx="4025">
                  <c:v>71.872999999999948</c:v>
                </c:pt>
                <c:pt idx="4026">
                  <c:v>71.877999999999986</c:v>
                </c:pt>
                <c:pt idx="4027">
                  <c:v>71.882999999999981</c:v>
                </c:pt>
                <c:pt idx="4028">
                  <c:v>71.88</c:v>
                </c:pt>
                <c:pt idx="4029">
                  <c:v>71.897000000000006</c:v>
                </c:pt>
                <c:pt idx="4030">
                  <c:v>71.912000000000006</c:v>
                </c:pt>
                <c:pt idx="4031">
                  <c:v>71.933999999999997</c:v>
                </c:pt>
                <c:pt idx="4032">
                  <c:v>71.958000000000013</c:v>
                </c:pt>
                <c:pt idx="4033">
                  <c:v>71.968000000000004</c:v>
                </c:pt>
                <c:pt idx="4034">
                  <c:v>71.986000000000004</c:v>
                </c:pt>
                <c:pt idx="4035">
                  <c:v>72</c:v>
                </c:pt>
                <c:pt idx="4036">
                  <c:v>72.024999999999991</c:v>
                </c:pt>
                <c:pt idx="4037">
                  <c:v>72.022999999999982</c:v>
                </c:pt>
                <c:pt idx="4038">
                  <c:v>72.048000000000002</c:v>
                </c:pt>
                <c:pt idx="4039">
                  <c:v>72.063000000000002</c:v>
                </c:pt>
                <c:pt idx="4040">
                  <c:v>72.065000000000012</c:v>
                </c:pt>
                <c:pt idx="4041">
                  <c:v>72.075000000000003</c:v>
                </c:pt>
                <c:pt idx="4042">
                  <c:v>72.081000000000003</c:v>
                </c:pt>
                <c:pt idx="4043">
                  <c:v>72.085999999999999</c:v>
                </c:pt>
                <c:pt idx="4044">
                  <c:v>72.085999999999999</c:v>
                </c:pt>
                <c:pt idx="4045">
                  <c:v>72.078000000000003</c:v>
                </c:pt>
                <c:pt idx="4046">
                  <c:v>72.087999999999994</c:v>
                </c:pt>
                <c:pt idx="4047">
                  <c:v>72.073999999999998</c:v>
                </c:pt>
                <c:pt idx="4048">
                  <c:v>72.076999999999998</c:v>
                </c:pt>
                <c:pt idx="4049">
                  <c:v>72.08</c:v>
                </c:pt>
                <c:pt idx="4050">
                  <c:v>72.075999999999979</c:v>
                </c:pt>
                <c:pt idx="4051">
                  <c:v>72.10499999999999</c:v>
                </c:pt>
                <c:pt idx="4052">
                  <c:v>72.116</c:v>
                </c:pt>
                <c:pt idx="4053">
                  <c:v>72.126999999999981</c:v>
                </c:pt>
                <c:pt idx="4054">
                  <c:v>72.128999999999948</c:v>
                </c:pt>
                <c:pt idx="4055">
                  <c:v>72.14</c:v>
                </c:pt>
                <c:pt idx="4056">
                  <c:v>72.161999999999992</c:v>
                </c:pt>
                <c:pt idx="4057">
                  <c:v>72.16</c:v>
                </c:pt>
                <c:pt idx="4058">
                  <c:v>72.167000000000002</c:v>
                </c:pt>
                <c:pt idx="4059">
                  <c:v>72.182999999999979</c:v>
                </c:pt>
                <c:pt idx="4060">
                  <c:v>72.198999999999998</c:v>
                </c:pt>
                <c:pt idx="4061">
                  <c:v>72.208000000000013</c:v>
                </c:pt>
                <c:pt idx="4062">
                  <c:v>72.218000000000004</c:v>
                </c:pt>
                <c:pt idx="4063">
                  <c:v>72.222999999999999</c:v>
                </c:pt>
                <c:pt idx="4064">
                  <c:v>72.224000000000004</c:v>
                </c:pt>
                <c:pt idx="4065">
                  <c:v>72.227000000000004</c:v>
                </c:pt>
                <c:pt idx="4066">
                  <c:v>72.236000000000004</c:v>
                </c:pt>
                <c:pt idx="4067">
                  <c:v>72.221999999999994</c:v>
                </c:pt>
                <c:pt idx="4068">
                  <c:v>72.214000000000027</c:v>
                </c:pt>
                <c:pt idx="4069">
                  <c:v>72.221000000000004</c:v>
                </c:pt>
                <c:pt idx="4070">
                  <c:v>72.208000000000013</c:v>
                </c:pt>
                <c:pt idx="4071">
                  <c:v>72.198999999999998</c:v>
                </c:pt>
                <c:pt idx="4072">
                  <c:v>72.188000000000002</c:v>
                </c:pt>
                <c:pt idx="4073">
                  <c:v>72.185000000000002</c:v>
                </c:pt>
                <c:pt idx="4074">
                  <c:v>72.186999999999998</c:v>
                </c:pt>
                <c:pt idx="4075">
                  <c:v>72.167000000000002</c:v>
                </c:pt>
                <c:pt idx="4076">
                  <c:v>72.168999999999983</c:v>
                </c:pt>
                <c:pt idx="4077">
                  <c:v>72.16</c:v>
                </c:pt>
                <c:pt idx="4078">
                  <c:v>72.155999999999949</c:v>
                </c:pt>
                <c:pt idx="4079">
                  <c:v>72.153999999999982</c:v>
                </c:pt>
                <c:pt idx="4080">
                  <c:v>72.152999999999949</c:v>
                </c:pt>
                <c:pt idx="4081">
                  <c:v>72.149999999999991</c:v>
                </c:pt>
                <c:pt idx="4082">
                  <c:v>72.141999999999996</c:v>
                </c:pt>
                <c:pt idx="4083">
                  <c:v>72.128999999999948</c:v>
                </c:pt>
                <c:pt idx="4084">
                  <c:v>72.119</c:v>
                </c:pt>
                <c:pt idx="4085">
                  <c:v>72.126999999999981</c:v>
                </c:pt>
                <c:pt idx="4086">
                  <c:v>72.123999999999981</c:v>
                </c:pt>
                <c:pt idx="4087">
                  <c:v>72.119</c:v>
                </c:pt>
                <c:pt idx="4088">
                  <c:v>72.10599999999998</c:v>
                </c:pt>
                <c:pt idx="4089">
                  <c:v>72.10299999999998</c:v>
                </c:pt>
                <c:pt idx="4090">
                  <c:v>72.103999999999999</c:v>
                </c:pt>
                <c:pt idx="4091">
                  <c:v>72.098000000000013</c:v>
                </c:pt>
                <c:pt idx="4092">
                  <c:v>72.10499999999999</c:v>
                </c:pt>
                <c:pt idx="4093">
                  <c:v>72.093000000000004</c:v>
                </c:pt>
                <c:pt idx="4094">
                  <c:v>72.098000000000013</c:v>
                </c:pt>
                <c:pt idx="4095">
                  <c:v>72.085999999999999</c:v>
                </c:pt>
                <c:pt idx="4096">
                  <c:v>72.09</c:v>
                </c:pt>
                <c:pt idx="4097">
                  <c:v>72.093000000000004</c:v>
                </c:pt>
                <c:pt idx="4098">
                  <c:v>72.10599999999998</c:v>
                </c:pt>
                <c:pt idx="4099">
                  <c:v>72.125999999999948</c:v>
                </c:pt>
                <c:pt idx="4100">
                  <c:v>72.161000000000001</c:v>
                </c:pt>
                <c:pt idx="4101">
                  <c:v>72.194000000000003</c:v>
                </c:pt>
                <c:pt idx="4102">
                  <c:v>72.228999999999999</c:v>
                </c:pt>
                <c:pt idx="4103">
                  <c:v>72.251000000000005</c:v>
                </c:pt>
                <c:pt idx="4104">
                  <c:v>72.292000000000002</c:v>
                </c:pt>
                <c:pt idx="4105">
                  <c:v>72.304999999999993</c:v>
                </c:pt>
                <c:pt idx="4106">
                  <c:v>72.316000000000003</c:v>
                </c:pt>
                <c:pt idx="4107">
                  <c:v>72.325000000000003</c:v>
                </c:pt>
                <c:pt idx="4108">
                  <c:v>72.342000000000013</c:v>
                </c:pt>
                <c:pt idx="4109">
                  <c:v>72.361999999999995</c:v>
                </c:pt>
                <c:pt idx="4110">
                  <c:v>72.399000000000001</c:v>
                </c:pt>
                <c:pt idx="4111">
                  <c:v>72.474999999999994</c:v>
                </c:pt>
                <c:pt idx="4112">
                  <c:v>72.557999999999993</c:v>
                </c:pt>
                <c:pt idx="4113">
                  <c:v>72.653999999999982</c:v>
                </c:pt>
                <c:pt idx="4114">
                  <c:v>72.772999999999982</c:v>
                </c:pt>
                <c:pt idx="4115">
                  <c:v>72.853999999999999</c:v>
                </c:pt>
                <c:pt idx="4116">
                  <c:v>72.897000000000006</c:v>
                </c:pt>
                <c:pt idx="4117">
                  <c:v>72.902000000000001</c:v>
                </c:pt>
                <c:pt idx="4118">
                  <c:v>72.882999999999981</c:v>
                </c:pt>
                <c:pt idx="4119">
                  <c:v>72.848000000000013</c:v>
                </c:pt>
                <c:pt idx="4120">
                  <c:v>72.818000000000012</c:v>
                </c:pt>
                <c:pt idx="4121">
                  <c:v>72.784999999999997</c:v>
                </c:pt>
                <c:pt idx="4122">
                  <c:v>72.736999999999995</c:v>
                </c:pt>
                <c:pt idx="4123">
                  <c:v>72.702000000000012</c:v>
                </c:pt>
                <c:pt idx="4124">
                  <c:v>72.665999999999983</c:v>
                </c:pt>
                <c:pt idx="4125">
                  <c:v>72.647000000000006</c:v>
                </c:pt>
                <c:pt idx="4126">
                  <c:v>72.614999999999995</c:v>
                </c:pt>
                <c:pt idx="4127">
                  <c:v>72.593999999999994</c:v>
                </c:pt>
                <c:pt idx="4128">
                  <c:v>72.575000000000003</c:v>
                </c:pt>
                <c:pt idx="4129">
                  <c:v>72.558999999999983</c:v>
                </c:pt>
                <c:pt idx="4130">
                  <c:v>72.542000000000002</c:v>
                </c:pt>
                <c:pt idx="4131">
                  <c:v>72.533000000000001</c:v>
                </c:pt>
                <c:pt idx="4132">
                  <c:v>72.515000000000001</c:v>
                </c:pt>
                <c:pt idx="4133">
                  <c:v>72.515000000000001</c:v>
                </c:pt>
                <c:pt idx="4134">
                  <c:v>72.491000000000085</c:v>
                </c:pt>
                <c:pt idx="4135">
                  <c:v>72.485000000000014</c:v>
                </c:pt>
                <c:pt idx="4136">
                  <c:v>72.489999999999995</c:v>
                </c:pt>
                <c:pt idx="4137">
                  <c:v>72.477999999999994</c:v>
                </c:pt>
                <c:pt idx="4138">
                  <c:v>72.467000000000027</c:v>
                </c:pt>
                <c:pt idx="4139">
                  <c:v>72.461000000000027</c:v>
                </c:pt>
                <c:pt idx="4140">
                  <c:v>72.441000000000116</c:v>
                </c:pt>
                <c:pt idx="4141">
                  <c:v>72.438999999999993</c:v>
                </c:pt>
                <c:pt idx="4142">
                  <c:v>72.445000000000007</c:v>
                </c:pt>
                <c:pt idx="4143">
                  <c:v>72.438000000000002</c:v>
                </c:pt>
                <c:pt idx="4144">
                  <c:v>72.430000000000007</c:v>
                </c:pt>
                <c:pt idx="4145">
                  <c:v>72.430000000000007</c:v>
                </c:pt>
                <c:pt idx="4146">
                  <c:v>72.433999999999997</c:v>
                </c:pt>
                <c:pt idx="4147">
                  <c:v>72.412999999999997</c:v>
                </c:pt>
                <c:pt idx="4148">
                  <c:v>72.423000000000002</c:v>
                </c:pt>
                <c:pt idx="4149">
                  <c:v>72.415999999999997</c:v>
                </c:pt>
                <c:pt idx="4150">
                  <c:v>72.410000000000025</c:v>
                </c:pt>
                <c:pt idx="4151">
                  <c:v>72.400000000000006</c:v>
                </c:pt>
                <c:pt idx="4152">
                  <c:v>72.403999999999996</c:v>
                </c:pt>
                <c:pt idx="4153">
                  <c:v>72.400000000000006</c:v>
                </c:pt>
                <c:pt idx="4154">
                  <c:v>72.397999999999996</c:v>
                </c:pt>
                <c:pt idx="4155">
                  <c:v>72.394000000000005</c:v>
                </c:pt>
                <c:pt idx="4156">
                  <c:v>72.39</c:v>
                </c:pt>
                <c:pt idx="4157">
                  <c:v>72.387999999999991</c:v>
                </c:pt>
                <c:pt idx="4158">
                  <c:v>72.387999999999991</c:v>
                </c:pt>
                <c:pt idx="4159">
                  <c:v>72.384</c:v>
                </c:pt>
                <c:pt idx="4160">
                  <c:v>72.381</c:v>
                </c:pt>
                <c:pt idx="4161">
                  <c:v>72.374999999999986</c:v>
                </c:pt>
                <c:pt idx="4162">
                  <c:v>72.367000000000004</c:v>
                </c:pt>
                <c:pt idx="4163">
                  <c:v>72.364000000000004</c:v>
                </c:pt>
                <c:pt idx="4164">
                  <c:v>72.35499999999999</c:v>
                </c:pt>
                <c:pt idx="4165">
                  <c:v>72.353999999999999</c:v>
                </c:pt>
                <c:pt idx="4166">
                  <c:v>72.350999999999999</c:v>
                </c:pt>
                <c:pt idx="4167">
                  <c:v>72.349999999999994</c:v>
                </c:pt>
                <c:pt idx="4168">
                  <c:v>72.349000000000004</c:v>
                </c:pt>
                <c:pt idx="4169">
                  <c:v>72.346999999999994</c:v>
                </c:pt>
                <c:pt idx="4170">
                  <c:v>72.334999999999994</c:v>
                </c:pt>
                <c:pt idx="4171">
                  <c:v>72.337999999999994</c:v>
                </c:pt>
                <c:pt idx="4172">
                  <c:v>72.342000000000013</c:v>
                </c:pt>
                <c:pt idx="4173">
                  <c:v>72.346999999999994</c:v>
                </c:pt>
                <c:pt idx="4174">
                  <c:v>72.35799999999999</c:v>
                </c:pt>
                <c:pt idx="4175">
                  <c:v>72.353999999999999</c:v>
                </c:pt>
                <c:pt idx="4176">
                  <c:v>72.356999999999999</c:v>
                </c:pt>
                <c:pt idx="4177">
                  <c:v>72.353999999999999</c:v>
                </c:pt>
                <c:pt idx="4178">
                  <c:v>72.35599999999998</c:v>
                </c:pt>
                <c:pt idx="4179">
                  <c:v>72.35299999999998</c:v>
                </c:pt>
                <c:pt idx="4180">
                  <c:v>72.342000000000013</c:v>
                </c:pt>
                <c:pt idx="4181">
                  <c:v>72.343999999999994</c:v>
                </c:pt>
                <c:pt idx="4182">
                  <c:v>72.349000000000004</c:v>
                </c:pt>
                <c:pt idx="4183">
                  <c:v>72.343999999999994</c:v>
                </c:pt>
                <c:pt idx="4184">
                  <c:v>72.349000000000004</c:v>
                </c:pt>
                <c:pt idx="4185">
                  <c:v>72.35299999999998</c:v>
                </c:pt>
                <c:pt idx="4186">
                  <c:v>72.35299999999998</c:v>
                </c:pt>
                <c:pt idx="4187">
                  <c:v>72.349999999999994</c:v>
                </c:pt>
                <c:pt idx="4188">
                  <c:v>72.349999999999994</c:v>
                </c:pt>
                <c:pt idx="4189">
                  <c:v>72.35199999999999</c:v>
                </c:pt>
                <c:pt idx="4190">
                  <c:v>72.340999999999994</c:v>
                </c:pt>
                <c:pt idx="4191">
                  <c:v>72.35199999999999</c:v>
                </c:pt>
                <c:pt idx="4192">
                  <c:v>72.343000000000004</c:v>
                </c:pt>
                <c:pt idx="4193">
                  <c:v>72.340999999999994</c:v>
                </c:pt>
                <c:pt idx="4194">
                  <c:v>72.326999999999998</c:v>
                </c:pt>
                <c:pt idx="4195">
                  <c:v>72.315000000000012</c:v>
                </c:pt>
                <c:pt idx="4196">
                  <c:v>72.293999999999997</c:v>
                </c:pt>
                <c:pt idx="4197">
                  <c:v>72.277999999999992</c:v>
                </c:pt>
                <c:pt idx="4198">
                  <c:v>72.27</c:v>
                </c:pt>
                <c:pt idx="4199">
                  <c:v>72.257000000000005</c:v>
                </c:pt>
                <c:pt idx="4200">
                  <c:v>72.239999999999995</c:v>
                </c:pt>
                <c:pt idx="4201">
                  <c:v>72.224999999999994</c:v>
                </c:pt>
                <c:pt idx="4202">
                  <c:v>72.209999999999994</c:v>
                </c:pt>
                <c:pt idx="4203">
                  <c:v>72.205000000000013</c:v>
                </c:pt>
                <c:pt idx="4204">
                  <c:v>72.198999999999998</c:v>
                </c:pt>
                <c:pt idx="4205">
                  <c:v>72.191000000000003</c:v>
                </c:pt>
                <c:pt idx="4206">
                  <c:v>72.186999999999998</c:v>
                </c:pt>
                <c:pt idx="4207">
                  <c:v>72.182999999999979</c:v>
                </c:pt>
                <c:pt idx="4208">
                  <c:v>72.178999999999988</c:v>
                </c:pt>
                <c:pt idx="4209">
                  <c:v>72.176999999999978</c:v>
                </c:pt>
                <c:pt idx="4210">
                  <c:v>72.165999999999983</c:v>
                </c:pt>
                <c:pt idx="4211">
                  <c:v>72.174999999999983</c:v>
                </c:pt>
                <c:pt idx="4212">
                  <c:v>72.173999999999978</c:v>
                </c:pt>
                <c:pt idx="4213">
                  <c:v>72.174999999999983</c:v>
                </c:pt>
                <c:pt idx="4214">
                  <c:v>72.176999999999978</c:v>
                </c:pt>
                <c:pt idx="4215">
                  <c:v>72.162999999999982</c:v>
                </c:pt>
                <c:pt idx="4216">
                  <c:v>72.161000000000001</c:v>
                </c:pt>
                <c:pt idx="4217">
                  <c:v>72.167999999999992</c:v>
                </c:pt>
                <c:pt idx="4218">
                  <c:v>72.172999999999988</c:v>
                </c:pt>
                <c:pt idx="4219">
                  <c:v>72.168999999999983</c:v>
                </c:pt>
                <c:pt idx="4220">
                  <c:v>72.168999999999983</c:v>
                </c:pt>
                <c:pt idx="4221">
                  <c:v>72.16</c:v>
                </c:pt>
                <c:pt idx="4222">
                  <c:v>72.167999999999992</c:v>
                </c:pt>
                <c:pt idx="4223">
                  <c:v>72.173999999999978</c:v>
                </c:pt>
                <c:pt idx="4224">
                  <c:v>72.169999999999987</c:v>
                </c:pt>
                <c:pt idx="4225">
                  <c:v>72.169999999999987</c:v>
                </c:pt>
                <c:pt idx="4226">
                  <c:v>72.169999999999987</c:v>
                </c:pt>
                <c:pt idx="4227">
                  <c:v>72.167000000000002</c:v>
                </c:pt>
                <c:pt idx="4228">
                  <c:v>72.167000000000002</c:v>
                </c:pt>
                <c:pt idx="4229">
                  <c:v>72.167999999999992</c:v>
                </c:pt>
                <c:pt idx="4230">
                  <c:v>72.158999999999978</c:v>
                </c:pt>
                <c:pt idx="4231">
                  <c:v>72.147999999999996</c:v>
                </c:pt>
                <c:pt idx="4232">
                  <c:v>72.151999999999987</c:v>
                </c:pt>
                <c:pt idx="4233">
                  <c:v>72.149999999999991</c:v>
                </c:pt>
                <c:pt idx="4234">
                  <c:v>72.150999999999982</c:v>
                </c:pt>
                <c:pt idx="4235">
                  <c:v>72.146000000000001</c:v>
                </c:pt>
                <c:pt idx="4236">
                  <c:v>72.137999999999991</c:v>
                </c:pt>
                <c:pt idx="4237">
                  <c:v>72.131</c:v>
                </c:pt>
                <c:pt idx="4238">
                  <c:v>72.117000000000004</c:v>
                </c:pt>
                <c:pt idx="4239">
                  <c:v>72.117000000000004</c:v>
                </c:pt>
                <c:pt idx="4240">
                  <c:v>72.124999999999986</c:v>
                </c:pt>
                <c:pt idx="4241">
                  <c:v>72.125999999999948</c:v>
                </c:pt>
                <c:pt idx="4242">
                  <c:v>72.123999999999981</c:v>
                </c:pt>
                <c:pt idx="4243">
                  <c:v>72.114000000000004</c:v>
                </c:pt>
                <c:pt idx="4244">
                  <c:v>72.111999999999995</c:v>
                </c:pt>
                <c:pt idx="4245">
                  <c:v>72.114999999999995</c:v>
                </c:pt>
                <c:pt idx="4246">
                  <c:v>72.111999999999995</c:v>
                </c:pt>
                <c:pt idx="4247">
                  <c:v>72.10799999999999</c:v>
                </c:pt>
                <c:pt idx="4248">
                  <c:v>72.111000000000004</c:v>
                </c:pt>
                <c:pt idx="4249">
                  <c:v>72.123999999999981</c:v>
                </c:pt>
                <c:pt idx="4250">
                  <c:v>72.120999999999981</c:v>
                </c:pt>
                <c:pt idx="4251">
                  <c:v>72.111999999999995</c:v>
                </c:pt>
                <c:pt idx="4252">
                  <c:v>72.114000000000004</c:v>
                </c:pt>
                <c:pt idx="4253">
                  <c:v>72.124999999999986</c:v>
                </c:pt>
                <c:pt idx="4254">
                  <c:v>72.127999999999986</c:v>
                </c:pt>
                <c:pt idx="4255">
                  <c:v>72.125999999999948</c:v>
                </c:pt>
                <c:pt idx="4256">
                  <c:v>72.117000000000004</c:v>
                </c:pt>
                <c:pt idx="4257">
                  <c:v>72.106999999999999</c:v>
                </c:pt>
                <c:pt idx="4258">
                  <c:v>72.103999999999999</c:v>
                </c:pt>
                <c:pt idx="4259">
                  <c:v>72.093000000000004</c:v>
                </c:pt>
                <c:pt idx="4260">
                  <c:v>72.078000000000003</c:v>
                </c:pt>
                <c:pt idx="4261">
                  <c:v>72.062000000000012</c:v>
                </c:pt>
                <c:pt idx="4262">
                  <c:v>72.055999999999983</c:v>
                </c:pt>
                <c:pt idx="4263">
                  <c:v>72.040000000000006</c:v>
                </c:pt>
                <c:pt idx="4264">
                  <c:v>72.054000000000002</c:v>
                </c:pt>
                <c:pt idx="4265">
                  <c:v>72.02</c:v>
                </c:pt>
                <c:pt idx="4266">
                  <c:v>72.016000000000005</c:v>
                </c:pt>
                <c:pt idx="4267">
                  <c:v>71.998999999999995</c:v>
                </c:pt>
                <c:pt idx="4268">
                  <c:v>71.995999999999995</c:v>
                </c:pt>
                <c:pt idx="4269">
                  <c:v>71.997000000000085</c:v>
                </c:pt>
                <c:pt idx="4270">
                  <c:v>71.983000000000004</c:v>
                </c:pt>
                <c:pt idx="4271">
                  <c:v>71.986000000000004</c:v>
                </c:pt>
                <c:pt idx="4272">
                  <c:v>71.983000000000004</c:v>
                </c:pt>
                <c:pt idx="4273">
                  <c:v>71.980999999999995</c:v>
                </c:pt>
                <c:pt idx="4274">
                  <c:v>71.972999999999999</c:v>
                </c:pt>
                <c:pt idx="4275">
                  <c:v>71.972999999999999</c:v>
                </c:pt>
                <c:pt idx="4276">
                  <c:v>71.983000000000004</c:v>
                </c:pt>
                <c:pt idx="4277">
                  <c:v>71.977999999999994</c:v>
                </c:pt>
                <c:pt idx="4278">
                  <c:v>71.982000000000014</c:v>
                </c:pt>
                <c:pt idx="4279">
                  <c:v>71.983000000000004</c:v>
                </c:pt>
                <c:pt idx="4280">
                  <c:v>71.972999999999999</c:v>
                </c:pt>
                <c:pt idx="4281">
                  <c:v>71.975999999999999</c:v>
                </c:pt>
                <c:pt idx="4282">
                  <c:v>71.974000000000004</c:v>
                </c:pt>
                <c:pt idx="4283">
                  <c:v>71.975999999999999</c:v>
                </c:pt>
                <c:pt idx="4284">
                  <c:v>71.971999999999994</c:v>
                </c:pt>
                <c:pt idx="4285">
                  <c:v>71.965999999999994</c:v>
                </c:pt>
                <c:pt idx="4286">
                  <c:v>71.98</c:v>
                </c:pt>
                <c:pt idx="4287">
                  <c:v>71.967000000000027</c:v>
                </c:pt>
                <c:pt idx="4288">
                  <c:v>71.974000000000004</c:v>
                </c:pt>
                <c:pt idx="4289">
                  <c:v>71.964000000000027</c:v>
                </c:pt>
                <c:pt idx="4290">
                  <c:v>71.964000000000027</c:v>
                </c:pt>
                <c:pt idx="4291">
                  <c:v>71.961000000000027</c:v>
                </c:pt>
                <c:pt idx="4292">
                  <c:v>71.961000000000027</c:v>
                </c:pt>
                <c:pt idx="4293">
                  <c:v>71.949000000000026</c:v>
                </c:pt>
                <c:pt idx="4294">
                  <c:v>71.962999999999994</c:v>
                </c:pt>
                <c:pt idx="4295">
                  <c:v>71.961000000000027</c:v>
                </c:pt>
                <c:pt idx="4296">
                  <c:v>71.953000000000003</c:v>
                </c:pt>
                <c:pt idx="4297">
                  <c:v>71.952000000000012</c:v>
                </c:pt>
                <c:pt idx="4298">
                  <c:v>71.952000000000012</c:v>
                </c:pt>
                <c:pt idx="4299">
                  <c:v>71.953999999999994</c:v>
                </c:pt>
                <c:pt idx="4300">
                  <c:v>71.941000000000116</c:v>
                </c:pt>
                <c:pt idx="4301">
                  <c:v>71.956000000000003</c:v>
                </c:pt>
                <c:pt idx="4302">
                  <c:v>71.943000000000026</c:v>
                </c:pt>
                <c:pt idx="4303">
                  <c:v>71.941000000000116</c:v>
                </c:pt>
                <c:pt idx="4304">
                  <c:v>71.935000000000002</c:v>
                </c:pt>
                <c:pt idx="4305">
                  <c:v>71.935000000000002</c:v>
                </c:pt>
                <c:pt idx="4306">
                  <c:v>71.923000000000002</c:v>
                </c:pt>
                <c:pt idx="4307">
                  <c:v>71.927000000000007</c:v>
                </c:pt>
                <c:pt idx="4308">
                  <c:v>71.933000000000007</c:v>
                </c:pt>
                <c:pt idx="4309">
                  <c:v>71.933999999999997</c:v>
                </c:pt>
                <c:pt idx="4310">
                  <c:v>71.933999999999997</c:v>
                </c:pt>
                <c:pt idx="4311">
                  <c:v>71.930999999999997</c:v>
                </c:pt>
                <c:pt idx="4312">
                  <c:v>71.926000000000002</c:v>
                </c:pt>
                <c:pt idx="4313">
                  <c:v>71.926000000000002</c:v>
                </c:pt>
                <c:pt idx="4314">
                  <c:v>71.918000000000006</c:v>
                </c:pt>
                <c:pt idx="4315">
                  <c:v>71.923000000000002</c:v>
                </c:pt>
                <c:pt idx="4316">
                  <c:v>71.921999999999997</c:v>
                </c:pt>
                <c:pt idx="4317">
                  <c:v>71.929000000000002</c:v>
                </c:pt>
                <c:pt idx="4318">
                  <c:v>71.930000000000007</c:v>
                </c:pt>
                <c:pt idx="4319">
                  <c:v>71.927999999999997</c:v>
                </c:pt>
                <c:pt idx="4320">
                  <c:v>71.930999999999997</c:v>
                </c:pt>
                <c:pt idx="4321">
                  <c:v>71.912999999999997</c:v>
                </c:pt>
                <c:pt idx="4322">
                  <c:v>71.917000000000101</c:v>
                </c:pt>
                <c:pt idx="4323">
                  <c:v>71.921999999999997</c:v>
                </c:pt>
                <c:pt idx="4324">
                  <c:v>71.930999999999997</c:v>
                </c:pt>
                <c:pt idx="4325">
                  <c:v>71.918000000000006</c:v>
                </c:pt>
                <c:pt idx="4326">
                  <c:v>71.921999999999997</c:v>
                </c:pt>
                <c:pt idx="4327">
                  <c:v>71.929000000000002</c:v>
                </c:pt>
                <c:pt idx="4328">
                  <c:v>71.927000000000007</c:v>
                </c:pt>
                <c:pt idx="4329">
                  <c:v>71.927000000000007</c:v>
                </c:pt>
                <c:pt idx="4330">
                  <c:v>71.930000000000007</c:v>
                </c:pt>
                <c:pt idx="4331">
                  <c:v>71.933000000000007</c:v>
                </c:pt>
                <c:pt idx="4332">
                  <c:v>71.930000000000007</c:v>
                </c:pt>
                <c:pt idx="4333">
                  <c:v>71.930999999999997</c:v>
                </c:pt>
                <c:pt idx="4334">
                  <c:v>71.924999999999997</c:v>
                </c:pt>
                <c:pt idx="4335">
                  <c:v>71.935000000000002</c:v>
                </c:pt>
                <c:pt idx="4336">
                  <c:v>71.943000000000026</c:v>
                </c:pt>
                <c:pt idx="4337">
                  <c:v>71.944000000000116</c:v>
                </c:pt>
                <c:pt idx="4338">
                  <c:v>71.938000000000002</c:v>
                </c:pt>
                <c:pt idx="4339">
                  <c:v>71.944000000000116</c:v>
                </c:pt>
                <c:pt idx="4340">
                  <c:v>71.942000000000007</c:v>
                </c:pt>
                <c:pt idx="4341">
                  <c:v>71.943000000000026</c:v>
                </c:pt>
                <c:pt idx="4342">
                  <c:v>71.936000000000007</c:v>
                </c:pt>
                <c:pt idx="4343">
                  <c:v>71.930000000000007</c:v>
                </c:pt>
                <c:pt idx="4344">
                  <c:v>71.937000000000026</c:v>
                </c:pt>
                <c:pt idx="4345">
                  <c:v>71.927000000000007</c:v>
                </c:pt>
                <c:pt idx="4346">
                  <c:v>71.924000000000007</c:v>
                </c:pt>
                <c:pt idx="4347">
                  <c:v>71.932000000000002</c:v>
                </c:pt>
                <c:pt idx="4348">
                  <c:v>71.933000000000007</c:v>
                </c:pt>
                <c:pt idx="4349">
                  <c:v>71.926000000000002</c:v>
                </c:pt>
                <c:pt idx="4350">
                  <c:v>71.930000000000007</c:v>
                </c:pt>
                <c:pt idx="4351">
                  <c:v>71.941000000000116</c:v>
                </c:pt>
                <c:pt idx="4352">
                  <c:v>71.937000000000026</c:v>
                </c:pt>
                <c:pt idx="4353">
                  <c:v>71.933000000000007</c:v>
                </c:pt>
                <c:pt idx="4354">
                  <c:v>71.926000000000002</c:v>
                </c:pt>
                <c:pt idx="4355">
                  <c:v>71.932000000000002</c:v>
                </c:pt>
                <c:pt idx="4356">
                  <c:v>71.933000000000007</c:v>
                </c:pt>
                <c:pt idx="4357">
                  <c:v>71.929000000000002</c:v>
                </c:pt>
                <c:pt idx="4358">
                  <c:v>71.933000000000007</c:v>
                </c:pt>
                <c:pt idx="4359">
                  <c:v>71.927999999999997</c:v>
                </c:pt>
                <c:pt idx="4360">
                  <c:v>71.927000000000007</c:v>
                </c:pt>
                <c:pt idx="4361">
                  <c:v>71.927999999999997</c:v>
                </c:pt>
                <c:pt idx="4362">
                  <c:v>71.921999999999997</c:v>
                </c:pt>
                <c:pt idx="4363">
                  <c:v>71.927999999999997</c:v>
                </c:pt>
                <c:pt idx="4364">
                  <c:v>71.930000000000007</c:v>
                </c:pt>
                <c:pt idx="4365">
                  <c:v>71.932000000000002</c:v>
                </c:pt>
                <c:pt idx="4366">
                  <c:v>71.924000000000007</c:v>
                </c:pt>
                <c:pt idx="4367">
                  <c:v>71.915999999999997</c:v>
                </c:pt>
                <c:pt idx="4368">
                  <c:v>71.923000000000002</c:v>
                </c:pt>
                <c:pt idx="4369">
                  <c:v>71.929000000000002</c:v>
                </c:pt>
                <c:pt idx="4370">
                  <c:v>71.930000000000007</c:v>
                </c:pt>
                <c:pt idx="4371">
                  <c:v>71.927000000000007</c:v>
                </c:pt>
                <c:pt idx="4372">
                  <c:v>71.926000000000002</c:v>
                </c:pt>
                <c:pt idx="4373">
                  <c:v>71.918999999999997</c:v>
                </c:pt>
                <c:pt idx="4374">
                  <c:v>71.921000000000006</c:v>
                </c:pt>
                <c:pt idx="4375">
                  <c:v>71.915000000000006</c:v>
                </c:pt>
                <c:pt idx="4376">
                  <c:v>71.906000000000006</c:v>
                </c:pt>
                <c:pt idx="4377">
                  <c:v>71.906999999999996</c:v>
                </c:pt>
                <c:pt idx="4378">
                  <c:v>71.92</c:v>
                </c:pt>
                <c:pt idx="4379">
                  <c:v>71.910000000000025</c:v>
                </c:pt>
                <c:pt idx="4380">
                  <c:v>71.914000000000101</c:v>
                </c:pt>
                <c:pt idx="4381">
                  <c:v>71.915999999999997</c:v>
                </c:pt>
                <c:pt idx="4382">
                  <c:v>71.917000000000101</c:v>
                </c:pt>
                <c:pt idx="4383">
                  <c:v>71.900000000000006</c:v>
                </c:pt>
                <c:pt idx="4384">
                  <c:v>71.912000000000006</c:v>
                </c:pt>
                <c:pt idx="4385">
                  <c:v>71.910000000000025</c:v>
                </c:pt>
                <c:pt idx="4386">
                  <c:v>71.915999999999997</c:v>
                </c:pt>
                <c:pt idx="4387">
                  <c:v>71.915999999999997</c:v>
                </c:pt>
                <c:pt idx="4388">
                  <c:v>71.906000000000006</c:v>
                </c:pt>
                <c:pt idx="4389">
                  <c:v>71.910000000000025</c:v>
                </c:pt>
                <c:pt idx="4390">
                  <c:v>71.912000000000006</c:v>
                </c:pt>
                <c:pt idx="4391">
                  <c:v>71.92</c:v>
                </c:pt>
                <c:pt idx="4392">
                  <c:v>71.911000000000101</c:v>
                </c:pt>
                <c:pt idx="4393">
                  <c:v>71.908000000000001</c:v>
                </c:pt>
                <c:pt idx="4394">
                  <c:v>71.912999999999997</c:v>
                </c:pt>
                <c:pt idx="4395">
                  <c:v>71.912999999999997</c:v>
                </c:pt>
                <c:pt idx="4396">
                  <c:v>71.915999999999997</c:v>
                </c:pt>
                <c:pt idx="4397">
                  <c:v>71.921999999999997</c:v>
                </c:pt>
                <c:pt idx="4398">
                  <c:v>71.92</c:v>
                </c:pt>
                <c:pt idx="4399">
                  <c:v>71.924000000000007</c:v>
                </c:pt>
                <c:pt idx="4400">
                  <c:v>71.930000000000007</c:v>
                </c:pt>
                <c:pt idx="4401">
                  <c:v>71.924999999999997</c:v>
                </c:pt>
                <c:pt idx="4402">
                  <c:v>71.930000000000007</c:v>
                </c:pt>
                <c:pt idx="4403">
                  <c:v>71.921000000000006</c:v>
                </c:pt>
                <c:pt idx="4404">
                  <c:v>71.930000000000007</c:v>
                </c:pt>
                <c:pt idx="4405">
                  <c:v>71.937000000000026</c:v>
                </c:pt>
                <c:pt idx="4406">
                  <c:v>71.924000000000007</c:v>
                </c:pt>
                <c:pt idx="4407">
                  <c:v>71.923000000000002</c:v>
                </c:pt>
                <c:pt idx="4408">
                  <c:v>71.924999999999997</c:v>
                </c:pt>
                <c:pt idx="4409">
                  <c:v>71.933000000000007</c:v>
                </c:pt>
                <c:pt idx="4410">
                  <c:v>71.918999999999997</c:v>
                </c:pt>
                <c:pt idx="4411">
                  <c:v>71.915999999999997</c:v>
                </c:pt>
                <c:pt idx="4412">
                  <c:v>71.917000000000101</c:v>
                </c:pt>
                <c:pt idx="4413">
                  <c:v>71.918999999999997</c:v>
                </c:pt>
                <c:pt idx="4414">
                  <c:v>71.921999999999997</c:v>
                </c:pt>
                <c:pt idx="4415">
                  <c:v>71.932000000000002</c:v>
                </c:pt>
                <c:pt idx="4416">
                  <c:v>71.927000000000007</c:v>
                </c:pt>
                <c:pt idx="4417">
                  <c:v>71.927000000000007</c:v>
                </c:pt>
                <c:pt idx="4418">
                  <c:v>71.923000000000002</c:v>
                </c:pt>
                <c:pt idx="4419">
                  <c:v>71.915000000000006</c:v>
                </c:pt>
                <c:pt idx="4420">
                  <c:v>71.915000000000006</c:v>
                </c:pt>
                <c:pt idx="4421">
                  <c:v>71.930000000000007</c:v>
                </c:pt>
                <c:pt idx="4422">
                  <c:v>71.915000000000006</c:v>
                </c:pt>
                <c:pt idx="4423">
                  <c:v>71.924000000000007</c:v>
                </c:pt>
                <c:pt idx="4424">
                  <c:v>71.932000000000002</c:v>
                </c:pt>
                <c:pt idx="4425">
                  <c:v>71.930999999999997</c:v>
                </c:pt>
                <c:pt idx="4426">
                  <c:v>71.927999999999997</c:v>
                </c:pt>
                <c:pt idx="4427">
                  <c:v>71.927999999999997</c:v>
                </c:pt>
                <c:pt idx="4428">
                  <c:v>71.927999999999997</c:v>
                </c:pt>
                <c:pt idx="4429">
                  <c:v>71.937000000000026</c:v>
                </c:pt>
                <c:pt idx="4430">
                  <c:v>71.923000000000002</c:v>
                </c:pt>
                <c:pt idx="4431">
                  <c:v>71.924999999999997</c:v>
                </c:pt>
                <c:pt idx="4432">
                  <c:v>71.921999999999997</c:v>
                </c:pt>
                <c:pt idx="4433">
                  <c:v>71.927000000000007</c:v>
                </c:pt>
                <c:pt idx="4434">
                  <c:v>71.926000000000002</c:v>
                </c:pt>
                <c:pt idx="4435">
                  <c:v>71.924999999999997</c:v>
                </c:pt>
                <c:pt idx="4436">
                  <c:v>71.929000000000002</c:v>
                </c:pt>
                <c:pt idx="4437">
                  <c:v>71.932000000000002</c:v>
                </c:pt>
                <c:pt idx="4438">
                  <c:v>71.921000000000006</c:v>
                </c:pt>
                <c:pt idx="4439">
                  <c:v>71.915000000000006</c:v>
                </c:pt>
                <c:pt idx="4440">
                  <c:v>71.912000000000006</c:v>
                </c:pt>
                <c:pt idx="4441">
                  <c:v>71.924000000000007</c:v>
                </c:pt>
                <c:pt idx="4442">
                  <c:v>71.918000000000006</c:v>
                </c:pt>
                <c:pt idx="4443">
                  <c:v>71.921000000000006</c:v>
                </c:pt>
                <c:pt idx="4444">
                  <c:v>71.912999999999997</c:v>
                </c:pt>
                <c:pt idx="4445">
                  <c:v>71.918999999999997</c:v>
                </c:pt>
                <c:pt idx="4446">
                  <c:v>71.908000000000001</c:v>
                </c:pt>
                <c:pt idx="4447">
                  <c:v>71.918000000000006</c:v>
                </c:pt>
                <c:pt idx="4448">
                  <c:v>71.906999999999996</c:v>
                </c:pt>
                <c:pt idx="4449">
                  <c:v>71.906999999999996</c:v>
                </c:pt>
                <c:pt idx="4450">
                  <c:v>71.906000000000006</c:v>
                </c:pt>
                <c:pt idx="4451">
                  <c:v>71.905000000000001</c:v>
                </c:pt>
                <c:pt idx="4452">
                  <c:v>71.897000000000006</c:v>
                </c:pt>
                <c:pt idx="4453">
                  <c:v>71.910000000000025</c:v>
                </c:pt>
                <c:pt idx="4454">
                  <c:v>71.902000000000001</c:v>
                </c:pt>
                <c:pt idx="4455">
                  <c:v>71.908000000000001</c:v>
                </c:pt>
                <c:pt idx="4456">
                  <c:v>71.902000000000001</c:v>
                </c:pt>
                <c:pt idx="4457">
                  <c:v>71.903000000000006</c:v>
                </c:pt>
                <c:pt idx="4458">
                  <c:v>71.89</c:v>
                </c:pt>
                <c:pt idx="4459">
                  <c:v>71.894000000000005</c:v>
                </c:pt>
                <c:pt idx="4460">
                  <c:v>71.891000000000005</c:v>
                </c:pt>
                <c:pt idx="4461">
                  <c:v>71.884</c:v>
                </c:pt>
                <c:pt idx="4462">
                  <c:v>71.89</c:v>
                </c:pt>
                <c:pt idx="4463">
                  <c:v>71.893000000000001</c:v>
                </c:pt>
                <c:pt idx="4464">
                  <c:v>71.888999999999982</c:v>
                </c:pt>
                <c:pt idx="4465">
                  <c:v>71.894999999999996</c:v>
                </c:pt>
                <c:pt idx="4466">
                  <c:v>71.89</c:v>
                </c:pt>
                <c:pt idx="4467">
                  <c:v>71.89</c:v>
                </c:pt>
                <c:pt idx="4468">
                  <c:v>71.887</c:v>
                </c:pt>
                <c:pt idx="4469">
                  <c:v>71.881</c:v>
                </c:pt>
                <c:pt idx="4470">
                  <c:v>71.884</c:v>
                </c:pt>
                <c:pt idx="4471">
                  <c:v>71.878999999999948</c:v>
                </c:pt>
                <c:pt idx="4472">
                  <c:v>71.878999999999948</c:v>
                </c:pt>
                <c:pt idx="4473">
                  <c:v>71.885999999999981</c:v>
                </c:pt>
                <c:pt idx="4474">
                  <c:v>71.900000000000006</c:v>
                </c:pt>
                <c:pt idx="4475">
                  <c:v>71.899000000000001</c:v>
                </c:pt>
                <c:pt idx="4476">
                  <c:v>71.903999999999996</c:v>
                </c:pt>
                <c:pt idx="4477">
                  <c:v>71.900000000000006</c:v>
                </c:pt>
                <c:pt idx="4478">
                  <c:v>71.911000000000101</c:v>
                </c:pt>
                <c:pt idx="4479">
                  <c:v>71.903999999999996</c:v>
                </c:pt>
                <c:pt idx="4480">
                  <c:v>71.900999999999996</c:v>
                </c:pt>
                <c:pt idx="4481">
                  <c:v>71.906999999999996</c:v>
                </c:pt>
                <c:pt idx="4482">
                  <c:v>71.915000000000006</c:v>
                </c:pt>
                <c:pt idx="4483">
                  <c:v>71.910000000000025</c:v>
                </c:pt>
                <c:pt idx="4484">
                  <c:v>71.915000000000006</c:v>
                </c:pt>
                <c:pt idx="4485">
                  <c:v>71.910000000000025</c:v>
                </c:pt>
                <c:pt idx="4486">
                  <c:v>71.912000000000006</c:v>
                </c:pt>
                <c:pt idx="4487">
                  <c:v>71.908000000000001</c:v>
                </c:pt>
                <c:pt idx="4488">
                  <c:v>71.903999999999996</c:v>
                </c:pt>
                <c:pt idx="4489">
                  <c:v>71.903000000000006</c:v>
                </c:pt>
                <c:pt idx="4490">
                  <c:v>71.912999999999997</c:v>
                </c:pt>
                <c:pt idx="4491">
                  <c:v>71.899000000000001</c:v>
                </c:pt>
                <c:pt idx="4492">
                  <c:v>71.903999999999996</c:v>
                </c:pt>
                <c:pt idx="4493">
                  <c:v>71.900999999999996</c:v>
                </c:pt>
                <c:pt idx="4494">
                  <c:v>71.903000000000006</c:v>
                </c:pt>
                <c:pt idx="4495">
                  <c:v>71.906999999999996</c:v>
                </c:pt>
                <c:pt idx="4496">
                  <c:v>71.914000000000101</c:v>
                </c:pt>
                <c:pt idx="4497">
                  <c:v>71.903000000000006</c:v>
                </c:pt>
                <c:pt idx="4498">
                  <c:v>71.911000000000101</c:v>
                </c:pt>
                <c:pt idx="4499">
                  <c:v>71.902000000000001</c:v>
                </c:pt>
                <c:pt idx="4500">
                  <c:v>71.915000000000006</c:v>
                </c:pt>
                <c:pt idx="4501">
                  <c:v>71.915999999999997</c:v>
                </c:pt>
                <c:pt idx="4502">
                  <c:v>71.894999999999996</c:v>
                </c:pt>
                <c:pt idx="4503">
                  <c:v>71.900000000000006</c:v>
                </c:pt>
                <c:pt idx="4504">
                  <c:v>71.911000000000101</c:v>
                </c:pt>
                <c:pt idx="4505">
                  <c:v>71.894000000000005</c:v>
                </c:pt>
                <c:pt idx="4506">
                  <c:v>71.897000000000006</c:v>
                </c:pt>
                <c:pt idx="4507">
                  <c:v>71.887999999999991</c:v>
                </c:pt>
                <c:pt idx="4508">
                  <c:v>71.900000000000006</c:v>
                </c:pt>
                <c:pt idx="4509">
                  <c:v>71.893000000000001</c:v>
                </c:pt>
                <c:pt idx="4510">
                  <c:v>71.900999999999996</c:v>
                </c:pt>
                <c:pt idx="4511">
                  <c:v>71.906000000000006</c:v>
                </c:pt>
                <c:pt idx="4512">
                  <c:v>71.89</c:v>
                </c:pt>
                <c:pt idx="4513">
                  <c:v>71.882999999999981</c:v>
                </c:pt>
                <c:pt idx="4514">
                  <c:v>71.887</c:v>
                </c:pt>
                <c:pt idx="4515">
                  <c:v>71.881999999999991</c:v>
                </c:pt>
                <c:pt idx="4516">
                  <c:v>71.884</c:v>
                </c:pt>
                <c:pt idx="4517">
                  <c:v>71.881</c:v>
                </c:pt>
                <c:pt idx="4518">
                  <c:v>71.885999999999981</c:v>
                </c:pt>
                <c:pt idx="4519">
                  <c:v>71.882999999999981</c:v>
                </c:pt>
                <c:pt idx="4520">
                  <c:v>71.881999999999991</c:v>
                </c:pt>
                <c:pt idx="4521">
                  <c:v>71.884</c:v>
                </c:pt>
                <c:pt idx="4522">
                  <c:v>71.870999999999981</c:v>
                </c:pt>
                <c:pt idx="4523">
                  <c:v>71.878999999999948</c:v>
                </c:pt>
                <c:pt idx="4524">
                  <c:v>71.867999999999995</c:v>
                </c:pt>
                <c:pt idx="4525">
                  <c:v>71.884</c:v>
                </c:pt>
                <c:pt idx="4526">
                  <c:v>71.867999999999995</c:v>
                </c:pt>
                <c:pt idx="4527">
                  <c:v>71.867000000000004</c:v>
                </c:pt>
                <c:pt idx="4528">
                  <c:v>71.874999999999986</c:v>
                </c:pt>
                <c:pt idx="4529">
                  <c:v>71.866</c:v>
                </c:pt>
                <c:pt idx="4530">
                  <c:v>71.870999999999981</c:v>
                </c:pt>
                <c:pt idx="4531">
                  <c:v>71.875999999999948</c:v>
                </c:pt>
                <c:pt idx="4532">
                  <c:v>71.882999999999981</c:v>
                </c:pt>
                <c:pt idx="4533">
                  <c:v>71.872999999999948</c:v>
                </c:pt>
                <c:pt idx="4537">
                  <c:v>71.861000000000004</c:v>
                </c:pt>
                <c:pt idx="4538">
                  <c:v>71.85299999999998</c:v>
                </c:pt>
                <c:pt idx="4539">
                  <c:v>71.867000000000004</c:v>
                </c:pt>
                <c:pt idx="4540">
                  <c:v>71.864000000000004</c:v>
                </c:pt>
                <c:pt idx="4541">
                  <c:v>71.863</c:v>
                </c:pt>
                <c:pt idx="4542">
                  <c:v>71.85899999999998</c:v>
                </c:pt>
                <c:pt idx="4543">
                  <c:v>71.864000000000004</c:v>
                </c:pt>
                <c:pt idx="4544">
                  <c:v>71.872999999999948</c:v>
                </c:pt>
                <c:pt idx="4545">
                  <c:v>71.85899999999998</c:v>
                </c:pt>
                <c:pt idx="4546">
                  <c:v>71.86999999999999</c:v>
                </c:pt>
                <c:pt idx="4547">
                  <c:v>71.864999999999995</c:v>
                </c:pt>
                <c:pt idx="4548">
                  <c:v>71.86999999999999</c:v>
                </c:pt>
                <c:pt idx="4549">
                  <c:v>71.867999999999995</c:v>
                </c:pt>
                <c:pt idx="4550">
                  <c:v>71.881</c:v>
                </c:pt>
                <c:pt idx="4551">
                  <c:v>71.871999999999986</c:v>
                </c:pt>
                <c:pt idx="4552">
                  <c:v>71.877999999999986</c:v>
                </c:pt>
                <c:pt idx="4553">
                  <c:v>71.874999999999986</c:v>
                </c:pt>
                <c:pt idx="4554">
                  <c:v>71.870999999999981</c:v>
                </c:pt>
                <c:pt idx="4555">
                  <c:v>71.878999999999948</c:v>
                </c:pt>
                <c:pt idx="4556">
                  <c:v>71.877999999999986</c:v>
                </c:pt>
                <c:pt idx="4557">
                  <c:v>71.867999999999995</c:v>
                </c:pt>
                <c:pt idx="4558">
                  <c:v>71.875999999999948</c:v>
                </c:pt>
                <c:pt idx="4559">
                  <c:v>71.872999999999948</c:v>
                </c:pt>
                <c:pt idx="4560">
                  <c:v>71.874999999999986</c:v>
                </c:pt>
                <c:pt idx="4561">
                  <c:v>71.88</c:v>
                </c:pt>
                <c:pt idx="4562">
                  <c:v>71.878999999999948</c:v>
                </c:pt>
                <c:pt idx="4563">
                  <c:v>71.873999999999981</c:v>
                </c:pt>
                <c:pt idx="4564">
                  <c:v>71.878999999999948</c:v>
                </c:pt>
                <c:pt idx="4565">
                  <c:v>71.885999999999981</c:v>
                </c:pt>
                <c:pt idx="4566">
                  <c:v>71.875999999999948</c:v>
                </c:pt>
                <c:pt idx="4567">
                  <c:v>71.864999999999995</c:v>
                </c:pt>
                <c:pt idx="4568">
                  <c:v>71.86999999999999</c:v>
                </c:pt>
                <c:pt idx="4569">
                  <c:v>71.872999999999948</c:v>
                </c:pt>
                <c:pt idx="4570">
                  <c:v>71.870999999999981</c:v>
                </c:pt>
                <c:pt idx="4571">
                  <c:v>71.873999999999981</c:v>
                </c:pt>
                <c:pt idx="4572">
                  <c:v>71.873999999999981</c:v>
                </c:pt>
                <c:pt idx="4573">
                  <c:v>71.86999999999999</c:v>
                </c:pt>
                <c:pt idx="4574">
                  <c:v>71.864000000000004</c:v>
                </c:pt>
                <c:pt idx="4575">
                  <c:v>71.871999999999986</c:v>
                </c:pt>
                <c:pt idx="4576">
                  <c:v>71.870999999999981</c:v>
                </c:pt>
                <c:pt idx="4577">
                  <c:v>71.875999999999948</c:v>
                </c:pt>
                <c:pt idx="4578">
                  <c:v>71.875999999999948</c:v>
                </c:pt>
                <c:pt idx="4579">
                  <c:v>71.876999999999981</c:v>
                </c:pt>
                <c:pt idx="4580">
                  <c:v>71.877999999999986</c:v>
                </c:pt>
                <c:pt idx="4581">
                  <c:v>71.871999999999986</c:v>
                </c:pt>
                <c:pt idx="4582">
                  <c:v>71.871999999999986</c:v>
                </c:pt>
                <c:pt idx="4583">
                  <c:v>71.873999999999981</c:v>
                </c:pt>
                <c:pt idx="4584">
                  <c:v>71.869</c:v>
                </c:pt>
                <c:pt idx="4585">
                  <c:v>71.867999999999995</c:v>
                </c:pt>
                <c:pt idx="4586">
                  <c:v>71.872999999999948</c:v>
                </c:pt>
                <c:pt idx="4587">
                  <c:v>71.878999999999948</c:v>
                </c:pt>
                <c:pt idx="4588">
                  <c:v>71.881</c:v>
                </c:pt>
                <c:pt idx="4589">
                  <c:v>71.877999999999986</c:v>
                </c:pt>
                <c:pt idx="4590">
                  <c:v>71.881</c:v>
                </c:pt>
                <c:pt idx="4591">
                  <c:v>71.881</c:v>
                </c:pt>
                <c:pt idx="4592">
                  <c:v>71.88</c:v>
                </c:pt>
                <c:pt idx="4593">
                  <c:v>71.878999999999948</c:v>
                </c:pt>
                <c:pt idx="4594">
                  <c:v>71.884</c:v>
                </c:pt>
                <c:pt idx="4595">
                  <c:v>71.869</c:v>
                </c:pt>
                <c:pt idx="4596">
                  <c:v>71.877999999999986</c:v>
                </c:pt>
                <c:pt idx="4597">
                  <c:v>71.873999999999981</c:v>
                </c:pt>
                <c:pt idx="4598">
                  <c:v>71.884999999999991</c:v>
                </c:pt>
                <c:pt idx="4599">
                  <c:v>71.884999999999991</c:v>
                </c:pt>
                <c:pt idx="4600">
                  <c:v>71.875999999999948</c:v>
                </c:pt>
                <c:pt idx="4601">
                  <c:v>71.86999999999999</c:v>
                </c:pt>
                <c:pt idx="4602">
                  <c:v>71.88</c:v>
                </c:pt>
                <c:pt idx="4603">
                  <c:v>71.881999999999991</c:v>
                </c:pt>
                <c:pt idx="4604">
                  <c:v>71.88</c:v>
                </c:pt>
                <c:pt idx="4605">
                  <c:v>71.89</c:v>
                </c:pt>
                <c:pt idx="4606">
                  <c:v>71.875999999999948</c:v>
                </c:pt>
                <c:pt idx="4607">
                  <c:v>71.891000000000005</c:v>
                </c:pt>
                <c:pt idx="4608">
                  <c:v>71.894999999999996</c:v>
                </c:pt>
                <c:pt idx="4609">
                  <c:v>71.878999999999948</c:v>
                </c:pt>
                <c:pt idx="4610">
                  <c:v>71.887999999999991</c:v>
                </c:pt>
                <c:pt idx="4611">
                  <c:v>71.899000000000001</c:v>
                </c:pt>
                <c:pt idx="4612">
                  <c:v>71.893000000000001</c:v>
                </c:pt>
                <c:pt idx="4613">
                  <c:v>71.893000000000001</c:v>
                </c:pt>
                <c:pt idx="4614">
                  <c:v>71.899000000000001</c:v>
                </c:pt>
                <c:pt idx="4615">
                  <c:v>71.903999999999996</c:v>
                </c:pt>
                <c:pt idx="4616">
                  <c:v>71.900999999999996</c:v>
                </c:pt>
                <c:pt idx="4617">
                  <c:v>71.906000000000006</c:v>
                </c:pt>
                <c:pt idx="4618">
                  <c:v>71.917000000000101</c:v>
                </c:pt>
                <c:pt idx="4619">
                  <c:v>71.917000000000101</c:v>
                </c:pt>
                <c:pt idx="4620">
                  <c:v>71.930000000000007</c:v>
                </c:pt>
                <c:pt idx="4621">
                  <c:v>71.912000000000006</c:v>
                </c:pt>
                <c:pt idx="4622">
                  <c:v>71.924999999999997</c:v>
                </c:pt>
                <c:pt idx="4623">
                  <c:v>71.938999999999993</c:v>
                </c:pt>
                <c:pt idx="4624">
                  <c:v>71.944000000000116</c:v>
                </c:pt>
                <c:pt idx="4625">
                  <c:v>71.953999999999994</c:v>
                </c:pt>
                <c:pt idx="4626">
                  <c:v>71.962999999999994</c:v>
                </c:pt>
                <c:pt idx="4627">
                  <c:v>71.986999999999995</c:v>
                </c:pt>
                <c:pt idx="4628">
                  <c:v>71.991000000000085</c:v>
                </c:pt>
                <c:pt idx="4629">
                  <c:v>72.021000000000001</c:v>
                </c:pt>
                <c:pt idx="4630">
                  <c:v>72.033000000000001</c:v>
                </c:pt>
                <c:pt idx="4631">
                  <c:v>72.051999999999992</c:v>
                </c:pt>
                <c:pt idx="4632">
                  <c:v>72.069999999999993</c:v>
                </c:pt>
                <c:pt idx="4633">
                  <c:v>72.09</c:v>
                </c:pt>
                <c:pt idx="4634">
                  <c:v>72.099999999999994</c:v>
                </c:pt>
                <c:pt idx="4635">
                  <c:v>72.10899999999998</c:v>
                </c:pt>
                <c:pt idx="4636">
                  <c:v>72.10599999999998</c:v>
                </c:pt>
                <c:pt idx="4637">
                  <c:v>72.103999999999999</c:v>
                </c:pt>
                <c:pt idx="4638">
                  <c:v>72.119</c:v>
                </c:pt>
                <c:pt idx="4639">
                  <c:v>72.119</c:v>
                </c:pt>
                <c:pt idx="4640">
                  <c:v>72.111000000000004</c:v>
                </c:pt>
                <c:pt idx="4641">
                  <c:v>72.10199999999999</c:v>
                </c:pt>
                <c:pt idx="4642">
                  <c:v>72.092000000000013</c:v>
                </c:pt>
                <c:pt idx="4643">
                  <c:v>72.084000000000003</c:v>
                </c:pt>
                <c:pt idx="4644">
                  <c:v>72.078000000000003</c:v>
                </c:pt>
                <c:pt idx="4645">
                  <c:v>72.082999999999998</c:v>
                </c:pt>
                <c:pt idx="4646">
                  <c:v>72.066999999999993</c:v>
                </c:pt>
                <c:pt idx="4647">
                  <c:v>72.063999999999993</c:v>
                </c:pt>
                <c:pt idx="4648">
                  <c:v>72.061000000000007</c:v>
                </c:pt>
                <c:pt idx="4649">
                  <c:v>72.057000000000002</c:v>
                </c:pt>
                <c:pt idx="4650">
                  <c:v>72.058999999999983</c:v>
                </c:pt>
                <c:pt idx="4651">
                  <c:v>72.051000000000002</c:v>
                </c:pt>
                <c:pt idx="4652">
                  <c:v>72.051000000000002</c:v>
                </c:pt>
                <c:pt idx="4653">
                  <c:v>72.034999999999997</c:v>
                </c:pt>
                <c:pt idx="4654">
                  <c:v>72.03</c:v>
                </c:pt>
                <c:pt idx="4655">
                  <c:v>72.034999999999997</c:v>
                </c:pt>
                <c:pt idx="4656">
                  <c:v>72.031999999999996</c:v>
                </c:pt>
                <c:pt idx="4657">
                  <c:v>72.025999999999982</c:v>
                </c:pt>
                <c:pt idx="4658">
                  <c:v>72.021999999999991</c:v>
                </c:pt>
                <c:pt idx="4659">
                  <c:v>72.021000000000001</c:v>
                </c:pt>
                <c:pt idx="4660">
                  <c:v>72.010999999999996</c:v>
                </c:pt>
                <c:pt idx="4661">
                  <c:v>72.007999999999996</c:v>
                </c:pt>
                <c:pt idx="4662">
                  <c:v>72.001000000000005</c:v>
                </c:pt>
                <c:pt idx="4663">
                  <c:v>72.004000000000005</c:v>
                </c:pt>
                <c:pt idx="4664">
                  <c:v>72</c:v>
                </c:pt>
                <c:pt idx="4665">
                  <c:v>72.010000000000005</c:v>
                </c:pt>
                <c:pt idx="4666">
                  <c:v>71.992000000000004</c:v>
                </c:pt>
                <c:pt idx="4667">
                  <c:v>71.997000000000085</c:v>
                </c:pt>
                <c:pt idx="4668">
                  <c:v>71.989000000000004</c:v>
                </c:pt>
                <c:pt idx="4669">
                  <c:v>71.988</c:v>
                </c:pt>
                <c:pt idx="4670">
                  <c:v>71.983999999999995</c:v>
                </c:pt>
                <c:pt idx="4671">
                  <c:v>71.986000000000004</c:v>
                </c:pt>
                <c:pt idx="4672">
                  <c:v>71.977000000000004</c:v>
                </c:pt>
                <c:pt idx="4673">
                  <c:v>72.019000000000005</c:v>
                </c:pt>
                <c:pt idx="4674">
                  <c:v>72.085999999999999</c:v>
                </c:pt>
                <c:pt idx="4675">
                  <c:v>72.141999999999996</c:v>
                </c:pt>
                <c:pt idx="4676">
                  <c:v>72.180999999999983</c:v>
                </c:pt>
                <c:pt idx="4677">
                  <c:v>72.22</c:v>
                </c:pt>
                <c:pt idx="4678">
                  <c:v>72.277000000000001</c:v>
                </c:pt>
                <c:pt idx="4679">
                  <c:v>72.421000000000006</c:v>
                </c:pt>
                <c:pt idx="4680">
                  <c:v>72.620999999999981</c:v>
                </c:pt>
                <c:pt idx="4681">
                  <c:v>72.831999999999994</c:v>
                </c:pt>
                <c:pt idx="4682">
                  <c:v>73.036000000000001</c:v>
                </c:pt>
                <c:pt idx="4683">
                  <c:v>73.165999999999983</c:v>
                </c:pt>
                <c:pt idx="4684">
                  <c:v>73.254999999999995</c:v>
                </c:pt>
                <c:pt idx="4685">
                  <c:v>73.290999999999997</c:v>
                </c:pt>
                <c:pt idx="4686">
                  <c:v>73.332999999999998</c:v>
                </c:pt>
                <c:pt idx="4687">
                  <c:v>73.373999999999981</c:v>
                </c:pt>
                <c:pt idx="4688">
                  <c:v>73.38</c:v>
                </c:pt>
                <c:pt idx="4689">
                  <c:v>73.377999999999986</c:v>
                </c:pt>
                <c:pt idx="4690">
                  <c:v>73.377999999999986</c:v>
                </c:pt>
                <c:pt idx="4691">
                  <c:v>73.36</c:v>
                </c:pt>
                <c:pt idx="4692">
                  <c:v>73.35499999999999</c:v>
                </c:pt>
                <c:pt idx="4693">
                  <c:v>73.325999999999979</c:v>
                </c:pt>
                <c:pt idx="4694">
                  <c:v>73.3</c:v>
                </c:pt>
                <c:pt idx="4695">
                  <c:v>73.269000000000005</c:v>
                </c:pt>
                <c:pt idx="4696">
                  <c:v>73.209999999999994</c:v>
                </c:pt>
                <c:pt idx="4697">
                  <c:v>73.167999999999992</c:v>
                </c:pt>
                <c:pt idx="4698">
                  <c:v>73.119</c:v>
                </c:pt>
                <c:pt idx="4699">
                  <c:v>73.058999999999983</c:v>
                </c:pt>
                <c:pt idx="4700">
                  <c:v>73.007000000000005</c:v>
                </c:pt>
                <c:pt idx="4701">
                  <c:v>72.97</c:v>
                </c:pt>
                <c:pt idx="4702">
                  <c:v>72.929000000000002</c:v>
                </c:pt>
                <c:pt idx="4703">
                  <c:v>72.88</c:v>
                </c:pt>
                <c:pt idx="4704">
                  <c:v>72.849000000000004</c:v>
                </c:pt>
                <c:pt idx="4705">
                  <c:v>72.816999999999993</c:v>
                </c:pt>
                <c:pt idx="4706">
                  <c:v>72.778999999999982</c:v>
                </c:pt>
                <c:pt idx="4707">
                  <c:v>72.762</c:v>
                </c:pt>
                <c:pt idx="4708">
                  <c:v>72.730999999999995</c:v>
                </c:pt>
                <c:pt idx="4709">
                  <c:v>72.697000000000003</c:v>
                </c:pt>
                <c:pt idx="4710">
                  <c:v>72.674999999999983</c:v>
                </c:pt>
                <c:pt idx="4711">
                  <c:v>72.647000000000006</c:v>
                </c:pt>
                <c:pt idx="4712">
                  <c:v>72.60799999999999</c:v>
                </c:pt>
                <c:pt idx="4713">
                  <c:v>72.575999999999979</c:v>
                </c:pt>
                <c:pt idx="4714">
                  <c:v>72.551999999999992</c:v>
                </c:pt>
                <c:pt idx="4715">
                  <c:v>72.510999999999996</c:v>
                </c:pt>
                <c:pt idx="4716">
                  <c:v>72.483000000000004</c:v>
                </c:pt>
                <c:pt idx="4717">
                  <c:v>72.447000000000088</c:v>
                </c:pt>
                <c:pt idx="4718">
                  <c:v>72.438000000000002</c:v>
                </c:pt>
                <c:pt idx="4719">
                  <c:v>72.405000000000001</c:v>
                </c:pt>
                <c:pt idx="4720">
                  <c:v>72.375999999999948</c:v>
                </c:pt>
                <c:pt idx="4721">
                  <c:v>72.35899999999998</c:v>
                </c:pt>
                <c:pt idx="4722">
                  <c:v>72.33</c:v>
                </c:pt>
                <c:pt idx="4723">
                  <c:v>72.307000000000002</c:v>
                </c:pt>
                <c:pt idx="4724">
                  <c:v>72.290000000000006</c:v>
                </c:pt>
                <c:pt idx="4725">
                  <c:v>72.257000000000005</c:v>
                </c:pt>
                <c:pt idx="4726">
                  <c:v>72.244000000000085</c:v>
                </c:pt>
                <c:pt idx="4727">
                  <c:v>72.224999999999994</c:v>
                </c:pt>
                <c:pt idx="4728">
                  <c:v>72.202000000000012</c:v>
                </c:pt>
                <c:pt idx="4729">
                  <c:v>72.19</c:v>
                </c:pt>
                <c:pt idx="4730">
                  <c:v>72.172999999999988</c:v>
                </c:pt>
                <c:pt idx="4731">
                  <c:v>72.158999999999978</c:v>
                </c:pt>
                <c:pt idx="4732">
                  <c:v>72.157999999999987</c:v>
                </c:pt>
                <c:pt idx="4733">
                  <c:v>72.132999999999981</c:v>
                </c:pt>
                <c:pt idx="4734">
                  <c:v>72.128999999999948</c:v>
                </c:pt>
                <c:pt idx="4735">
                  <c:v>72.122999999999948</c:v>
                </c:pt>
                <c:pt idx="4736">
                  <c:v>72.099999999999994</c:v>
                </c:pt>
                <c:pt idx="4737">
                  <c:v>72.093000000000004</c:v>
                </c:pt>
                <c:pt idx="4738">
                  <c:v>72.081999999999994</c:v>
                </c:pt>
                <c:pt idx="4739">
                  <c:v>72.069999999999993</c:v>
                </c:pt>
                <c:pt idx="4740">
                  <c:v>72.054000000000002</c:v>
                </c:pt>
                <c:pt idx="4741">
                  <c:v>72.049000000000007</c:v>
                </c:pt>
                <c:pt idx="4742">
                  <c:v>72.037999999999997</c:v>
                </c:pt>
                <c:pt idx="4743">
                  <c:v>72.022999999999982</c:v>
                </c:pt>
                <c:pt idx="4744">
                  <c:v>72.027999999999992</c:v>
                </c:pt>
                <c:pt idx="4745">
                  <c:v>72.015000000000001</c:v>
                </c:pt>
                <c:pt idx="4746">
                  <c:v>71.997000000000085</c:v>
                </c:pt>
                <c:pt idx="4747">
                  <c:v>71.992000000000004</c:v>
                </c:pt>
                <c:pt idx="4748">
                  <c:v>71.986000000000004</c:v>
                </c:pt>
                <c:pt idx="4749">
                  <c:v>71.977000000000004</c:v>
                </c:pt>
                <c:pt idx="4750">
                  <c:v>71.972999999999999</c:v>
                </c:pt>
                <c:pt idx="4751">
                  <c:v>71.953999999999994</c:v>
                </c:pt>
                <c:pt idx="4752">
                  <c:v>71.953000000000003</c:v>
                </c:pt>
                <c:pt idx="4753">
                  <c:v>71.965999999999994</c:v>
                </c:pt>
                <c:pt idx="4754">
                  <c:v>71.995000000000005</c:v>
                </c:pt>
                <c:pt idx="4755">
                  <c:v>72.070999999999998</c:v>
                </c:pt>
                <c:pt idx="4756">
                  <c:v>72.167000000000002</c:v>
                </c:pt>
                <c:pt idx="4757">
                  <c:v>72.27</c:v>
                </c:pt>
                <c:pt idx="4758">
                  <c:v>72.35899999999998</c:v>
                </c:pt>
                <c:pt idx="4759">
                  <c:v>72.435000000000002</c:v>
                </c:pt>
                <c:pt idx="4760">
                  <c:v>72.492999999999995</c:v>
                </c:pt>
                <c:pt idx="4761">
                  <c:v>72.572999999999979</c:v>
                </c:pt>
                <c:pt idx="4762">
                  <c:v>72.662999999999982</c:v>
                </c:pt>
                <c:pt idx="4763">
                  <c:v>72.778999999999982</c:v>
                </c:pt>
                <c:pt idx="4764">
                  <c:v>72.897000000000006</c:v>
                </c:pt>
                <c:pt idx="4765">
                  <c:v>73.007000000000005</c:v>
                </c:pt>
                <c:pt idx="4766">
                  <c:v>73.120999999999981</c:v>
                </c:pt>
                <c:pt idx="4767">
                  <c:v>73.209000000000003</c:v>
                </c:pt>
                <c:pt idx="4768">
                  <c:v>73.287000000000006</c:v>
                </c:pt>
                <c:pt idx="4769">
                  <c:v>73.35799999999999</c:v>
                </c:pt>
                <c:pt idx="4770">
                  <c:v>73.411000000000101</c:v>
                </c:pt>
                <c:pt idx="4771">
                  <c:v>73.45</c:v>
                </c:pt>
                <c:pt idx="4772">
                  <c:v>73.486000000000004</c:v>
                </c:pt>
                <c:pt idx="4773">
                  <c:v>73.510999999999996</c:v>
                </c:pt>
                <c:pt idx="4774">
                  <c:v>73.516999999999996</c:v>
                </c:pt>
                <c:pt idx="4775">
                  <c:v>73.537000000000006</c:v>
                </c:pt>
                <c:pt idx="4776">
                  <c:v>73.55</c:v>
                </c:pt>
                <c:pt idx="4777">
                  <c:v>73.558999999999983</c:v>
                </c:pt>
                <c:pt idx="4778">
                  <c:v>73.562000000000012</c:v>
                </c:pt>
                <c:pt idx="4779">
                  <c:v>73.575999999999979</c:v>
                </c:pt>
                <c:pt idx="4780">
                  <c:v>73.576999999999998</c:v>
                </c:pt>
                <c:pt idx="4781">
                  <c:v>73.581000000000003</c:v>
                </c:pt>
                <c:pt idx="4782">
                  <c:v>73.581000000000003</c:v>
                </c:pt>
                <c:pt idx="4783">
                  <c:v>73.582999999999998</c:v>
                </c:pt>
                <c:pt idx="4784">
                  <c:v>73.584999999999994</c:v>
                </c:pt>
                <c:pt idx="4785">
                  <c:v>73.587999999999994</c:v>
                </c:pt>
                <c:pt idx="4786">
                  <c:v>73.593999999999994</c:v>
                </c:pt>
                <c:pt idx="4787">
                  <c:v>73.59</c:v>
                </c:pt>
                <c:pt idx="4788">
                  <c:v>73.593999999999994</c:v>
                </c:pt>
                <c:pt idx="4789">
                  <c:v>73.599000000000004</c:v>
                </c:pt>
                <c:pt idx="4790">
                  <c:v>73.588999999999999</c:v>
                </c:pt>
                <c:pt idx="4791">
                  <c:v>73.590999999999994</c:v>
                </c:pt>
                <c:pt idx="4792">
                  <c:v>73.593000000000004</c:v>
                </c:pt>
                <c:pt idx="4793">
                  <c:v>73.585999999999999</c:v>
                </c:pt>
                <c:pt idx="4794">
                  <c:v>73.590999999999994</c:v>
                </c:pt>
                <c:pt idx="4795">
                  <c:v>73.593000000000004</c:v>
                </c:pt>
                <c:pt idx="4796">
                  <c:v>73.59</c:v>
                </c:pt>
                <c:pt idx="4797">
                  <c:v>73.595000000000013</c:v>
                </c:pt>
                <c:pt idx="4798">
                  <c:v>73.596000000000004</c:v>
                </c:pt>
                <c:pt idx="4799">
                  <c:v>73.59</c:v>
                </c:pt>
                <c:pt idx="4800">
                  <c:v>73.592000000000013</c:v>
                </c:pt>
                <c:pt idx="4801">
                  <c:v>73.590999999999994</c:v>
                </c:pt>
                <c:pt idx="4802">
                  <c:v>73.59</c:v>
                </c:pt>
                <c:pt idx="4803">
                  <c:v>73.584000000000003</c:v>
                </c:pt>
                <c:pt idx="4804">
                  <c:v>73.599000000000004</c:v>
                </c:pt>
                <c:pt idx="4805">
                  <c:v>73.590999999999994</c:v>
                </c:pt>
                <c:pt idx="4806">
                  <c:v>73.582999999999998</c:v>
                </c:pt>
                <c:pt idx="4807">
                  <c:v>73.59</c:v>
                </c:pt>
                <c:pt idx="4808">
                  <c:v>73.58</c:v>
                </c:pt>
                <c:pt idx="4809">
                  <c:v>73.572999999999979</c:v>
                </c:pt>
                <c:pt idx="4810">
                  <c:v>73.572000000000003</c:v>
                </c:pt>
                <c:pt idx="4811">
                  <c:v>73.566999999999993</c:v>
                </c:pt>
                <c:pt idx="4812">
                  <c:v>73.572999999999979</c:v>
                </c:pt>
                <c:pt idx="4813">
                  <c:v>73.557999999999993</c:v>
                </c:pt>
                <c:pt idx="4814">
                  <c:v>73.566000000000003</c:v>
                </c:pt>
                <c:pt idx="4815">
                  <c:v>73.555999999999983</c:v>
                </c:pt>
                <c:pt idx="4816">
                  <c:v>73.55</c:v>
                </c:pt>
                <c:pt idx="4817">
                  <c:v>73.518000000000001</c:v>
                </c:pt>
                <c:pt idx="4818">
                  <c:v>73.483000000000004</c:v>
                </c:pt>
                <c:pt idx="4819">
                  <c:v>73.426000000000002</c:v>
                </c:pt>
                <c:pt idx="4820">
                  <c:v>73.375999999999948</c:v>
                </c:pt>
                <c:pt idx="4821">
                  <c:v>73.313999999999993</c:v>
                </c:pt>
                <c:pt idx="4822">
                  <c:v>73.235000000000014</c:v>
                </c:pt>
                <c:pt idx="4823">
                  <c:v>73.172999999999988</c:v>
                </c:pt>
                <c:pt idx="4824">
                  <c:v>73.10299999999998</c:v>
                </c:pt>
                <c:pt idx="4825">
                  <c:v>73.042000000000002</c:v>
                </c:pt>
                <c:pt idx="4826">
                  <c:v>72.962000000000003</c:v>
                </c:pt>
                <c:pt idx="4827">
                  <c:v>72.893000000000001</c:v>
                </c:pt>
                <c:pt idx="4828">
                  <c:v>72.813000000000002</c:v>
                </c:pt>
                <c:pt idx="4829">
                  <c:v>72.736000000000004</c:v>
                </c:pt>
                <c:pt idx="4830">
                  <c:v>72.669999999999987</c:v>
                </c:pt>
                <c:pt idx="4831">
                  <c:v>72.614999999999995</c:v>
                </c:pt>
                <c:pt idx="4832">
                  <c:v>72.546999999999997</c:v>
                </c:pt>
                <c:pt idx="4833">
                  <c:v>72.504000000000005</c:v>
                </c:pt>
                <c:pt idx="4834">
                  <c:v>72.461000000000027</c:v>
                </c:pt>
                <c:pt idx="4835">
                  <c:v>72.430000000000007</c:v>
                </c:pt>
                <c:pt idx="4836">
                  <c:v>72.405000000000001</c:v>
                </c:pt>
                <c:pt idx="4837">
                  <c:v>72.39</c:v>
                </c:pt>
                <c:pt idx="4838">
                  <c:v>72.374999999999986</c:v>
                </c:pt>
                <c:pt idx="4839">
                  <c:v>72.36</c:v>
                </c:pt>
                <c:pt idx="4840">
                  <c:v>72.350999999999999</c:v>
                </c:pt>
                <c:pt idx="4841">
                  <c:v>72.337000000000003</c:v>
                </c:pt>
                <c:pt idx="4842">
                  <c:v>72.34</c:v>
                </c:pt>
                <c:pt idx="4843">
                  <c:v>72.323999999999998</c:v>
                </c:pt>
                <c:pt idx="4844">
                  <c:v>72.320999999999998</c:v>
                </c:pt>
                <c:pt idx="4845">
                  <c:v>72.322000000000003</c:v>
                </c:pt>
                <c:pt idx="4846">
                  <c:v>72.305999999999983</c:v>
                </c:pt>
                <c:pt idx="4847">
                  <c:v>72.301999999999992</c:v>
                </c:pt>
                <c:pt idx="4848">
                  <c:v>72.289000000000001</c:v>
                </c:pt>
                <c:pt idx="4849">
                  <c:v>72.289000000000001</c:v>
                </c:pt>
                <c:pt idx="4850">
                  <c:v>72.287000000000006</c:v>
                </c:pt>
                <c:pt idx="4851">
                  <c:v>72.289000000000001</c:v>
                </c:pt>
                <c:pt idx="4852">
                  <c:v>72.28</c:v>
                </c:pt>
                <c:pt idx="4853">
                  <c:v>72.277000000000001</c:v>
                </c:pt>
                <c:pt idx="4854">
                  <c:v>72.278999999999982</c:v>
                </c:pt>
                <c:pt idx="4855">
                  <c:v>72.254000000000005</c:v>
                </c:pt>
                <c:pt idx="4856">
                  <c:v>72.251000000000005</c:v>
                </c:pt>
                <c:pt idx="4857">
                  <c:v>72.257999999999996</c:v>
                </c:pt>
                <c:pt idx="4858">
                  <c:v>72.244000000000085</c:v>
                </c:pt>
                <c:pt idx="4859">
                  <c:v>72.251999999999995</c:v>
                </c:pt>
                <c:pt idx="4860">
                  <c:v>72.245999999999995</c:v>
                </c:pt>
                <c:pt idx="4861">
                  <c:v>72.247000000000085</c:v>
                </c:pt>
                <c:pt idx="4862">
                  <c:v>72.25</c:v>
                </c:pt>
                <c:pt idx="4863">
                  <c:v>72.245000000000005</c:v>
                </c:pt>
                <c:pt idx="4864">
                  <c:v>72.239000000000004</c:v>
                </c:pt>
                <c:pt idx="4865">
                  <c:v>72.235000000000014</c:v>
                </c:pt>
                <c:pt idx="4866">
                  <c:v>72.235000000000014</c:v>
                </c:pt>
                <c:pt idx="4867">
                  <c:v>72.238</c:v>
                </c:pt>
                <c:pt idx="4868">
                  <c:v>72.232000000000014</c:v>
                </c:pt>
                <c:pt idx="4869">
                  <c:v>72.230999999999995</c:v>
                </c:pt>
                <c:pt idx="4870">
                  <c:v>72.224000000000004</c:v>
                </c:pt>
                <c:pt idx="4871">
                  <c:v>72.233000000000004</c:v>
                </c:pt>
                <c:pt idx="4872">
                  <c:v>72.215000000000003</c:v>
                </c:pt>
                <c:pt idx="4873">
                  <c:v>72.224000000000004</c:v>
                </c:pt>
                <c:pt idx="4874">
                  <c:v>72.227999999999994</c:v>
                </c:pt>
                <c:pt idx="4875">
                  <c:v>72.221000000000004</c:v>
                </c:pt>
                <c:pt idx="4876">
                  <c:v>72.221999999999994</c:v>
                </c:pt>
                <c:pt idx="4877">
                  <c:v>72.218000000000004</c:v>
                </c:pt>
                <c:pt idx="4878">
                  <c:v>72.218000000000004</c:v>
                </c:pt>
                <c:pt idx="4879">
                  <c:v>72.22</c:v>
                </c:pt>
                <c:pt idx="4880">
                  <c:v>72.218999999999994</c:v>
                </c:pt>
                <c:pt idx="4881">
                  <c:v>72.230999999999995</c:v>
                </c:pt>
                <c:pt idx="4882">
                  <c:v>72.218999999999994</c:v>
                </c:pt>
                <c:pt idx="4883">
                  <c:v>72.215000000000003</c:v>
                </c:pt>
                <c:pt idx="4884">
                  <c:v>72.221000000000004</c:v>
                </c:pt>
                <c:pt idx="4885">
                  <c:v>72.214000000000027</c:v>
                </c:pt>
                <c:pt idx="4886">
                  <c:v>72.218000000000004</c:v>
                </c:pt>
                <c:pt idx="4887">
                  <c:v>72.212000000000003</c:v>
                </c:pt>
                <c:pt idx="4888">
                  <c:v>72.2</c:v>
                </c:pt>
                <c:pt idx="4889">
                  <c:v>72.198999999999998</c:v>
                </c:pt>
                <c:pt idx="4890">
                  <c:v>72.186999999999998</c:v>
                </c:pt>
                <c:pt idx="4891">
                  <c:v>72.176999999999978</c:v>
                </c:pt>
                <c:pt idx="4892">
                  <c:v>72.158999999999978</c:v>
                </c:pt>
                <c:pt idx="4893">
                  <c:v>72.134</c:v>
                </c:pt>
                <c:pt idx="4894">
                  <c:v>72.121999999999986</c:v>
                </c:pt>
                <c:pt idx="4895">
                  <c:v>72.098000000000013</c:v>
                </c:pt>
                <c:pt idx="4896">
                  <c:v>72.073999999999998</c:v>
                </c:pt>
                <c:pt idx="4897">
                  <c:v>72.051000000000002</c:v>
                </c:pt>
                <c:pt idx="4898">
                  <c:v>72.040000000000006</c:v>
                </c:pt>
                <c:pt idx="4899">
                  <c:v>72.031000000000006</c:v>
                </c:pt>
                <c:pt idx="4900">
                  <c:v>72.034999999999997</c:v>
                </c:pt>
                <c:pt idx="4901">
                  <c:v>72.007000000000005</c:v>
                </c:pt>
                <c:pt idx="4902">
                  <c:v>72</c:v>
                </c:pt>
                <c:pt idx="4903">
                  <c:v>71.989000000000004</c:v>
                </c:pt>
                <c:pt idx="4904">
                  <c:v>71.994000000000085</c:v>
                </c:pt>
                <c:pt idx="4905">
                  <c:v>71.986000000000004</c:v>
                </c:pt>
                <c:pt idx="4906">
                  <c:v>71.988</c:v>
                </c:pt>
                <c:pt idx="4907">
                  <c:v>71.98</c:v>
                </c:pt>
                <c:pt idx="4908">
                  <c:v>71.975999999999999</c:v>
                </c:pt>
                <c:pt idx="4909">
                  <c:v>71.982000000000014</c:v>
                </c:pt>
                <c:pt idx="4910">
                  <c:v>71.974000000000004</c:v>
                </c:pt>
                <c:pt idx="4911">
                  <c:v>71.974999999999994</c:v>
                </c:pt>
                <c:pt idx="4912">
                  <c:v>71.962999999999994</c:v>
                </c:pt>
                <c:pt idx="4913">
                  <c:v>71.967000000000027</c:v>
                </c:pt>
                <c:pt idx="4914">
                  <c:v>71.968000000000004</c:v>
                </c:pt>
                <c:pt idx="4915">
                  <c:v>71.972999999999999</c:v>
                </c:pt>
                <c:pt idx="4916">
                  <c:v>71.974000000000004</c:v>
                </c:pt>
                <c:pt idx="4917">
                  <c:v>71.965000000000003</c:v>
                </c:pt>
                <c:pt idx="4918">
                  <c:v>71.962999999999994</c:v>
                </c:pt>
                <c:pt idx="4919">
                  <c:v>71.972999999999999</c:v>
                </c:pt>
                <c:pt idx="4920">
                  <c:v>71.959999999999994</c:v>
                </c:pt>
                <c:pt idx="4921">
                  <c:v>71.955000000000013</c:v>
                </c:pt>
                <c:pt idx="4922">
                  <c:v>71.955000000000013</c:v>
                </c:pt>
                <c:pt idx="4923">
                  <c:v>71.953999999999994</c:v>
                </c:pt>
                <c:pt idx="4924">
                  <c:v>71.961000000000027</c:v>
                </c:pt>
                <c:pt idx="4925">
                  <c:v>71.956000000000003</c:v>
                </c:pt>
                <c:pt idx="4926">
                  <c:v>71.959000000000003</c:v>
                </c:pt>
                <c:pt idx="4927">
                  <c:v>71.944000000000116</c:v>
                </c:pt>
                <c:pt idx="4928">
                  <c:v>71.95</c:v>
                </c:pt>
                <c:pt idx="4929">
                  <c:v>71.936000000000007</c:v>
                </c:pt>
                <c:pt idx="4930">
                  <c:v>71.938000000000002</c:v>
                </c:pt>
                <c:pt idx="4931">
                  <c:v>71.938000000000002</c:v>
                </c:pt>
                <c:pt idx="4932">
                  <c:v>71.944000000000116</c:v>
                </c:pt>
                <c:pt idx="4933">
                  <c:v>71.938999999999993</c:v>
                </c:pt>
                <c:pt idx="4934">
                  <c:v>71.933000000000007</c:v>
                </c:pt>
                <c:pt idx="4935">
                  <c:v>71.940000000000026</c:v>
                </c:pt>
                <c:pt idx="4936">
                  <c:v>71.938999999999993</c:v>
                </c:pt>
                <c:pt idx="4937">
                  <c:v>71.940000000000026</c:v>
                </c:pt>
                <c:pt idx="4938">
                  <c:v>71.942000000000007</c:v>
                </c:pt>
                <c:pt idx="4939">
                  <c:v>71.926000000000002</c:v>
                </c:pt>
                <c:pt idx="4940">
                  <c:v>71.938000000000002</c:v>
                </c:pt>
                <c:pt idx="4941">
                  <c:v>71.933000000000007</c:v>
                </c:pt>
                <c:pt idx="4942">
                  <c:v>71.935000000000002</c:v>
                </c:pt>
                <c:pt idx="4943">
                  <c:v>71.932000000000002</c:v>
                </c:pt>
                <c:pt idx="4944">
                  <c:v>71.946000000000026</c:v>
                </c:pt>
                <c:pt idx="4945">
                  <c:v>71.930999999999997</c:v>
                </c:pt>
                <c:pt idx="4946">
                  <c:v>71.927000000000007</c:v>
                </c:pt>
                <c:pt idx="4947">
                  <c:v>71.944000000000116</c:v>
                </c:pt>
                <c:pt idx="4948">
                  <c:v>71.940000000000026</c:v>
                </c:pt>
                <c:pt idx="4949">
                  <c:v>71.938999999999993</c:v>
                </c:pt>
                <c:pt idx="4950">
                  <c:v>71.948000000000022</c:v>
                </c:pt>
                <c:pt idx="4951">
                  <c:v>71.943000000000026</c:v>
                </c:pt>
                <c:pt idx="4952">
                  <c:v>71.936000000000007</c:v>
                </c:pt>
                <c:pt idx="4953">
                  <c:v>71.942000000000007</c:v>
                </c:pt>
                <c:pt idx="4954">
                  <c:v>71.927999999999997</c:v>
                </c:pt>
                <c:pt idx="4955">
                  <c:v>71.924999999999997</c:v>
                </c:pt>
                <c:pt idx="4956">
                  <c:v>71.921000000000006</c:v>
                </c:pt>
                <c:pt idx="4957">
                  <c:v>71.923000000000002</c:v>
                </c:pt>
                <c:pt idx="4958">
                  <c:v>71.930999999999997</c:v>
                </c:pt>
                <c:pt idx="4959">
                  <c:v>71.936000000000007</c:v>
                </c:pt>
                <c:pt idx="4960">
                  <c:v>71.924000000000007</c:v>
                </c:pt>
                <c:pt idx="4961">
                  <c:v>71.924999999999997</c:v>
                </c:pt>
                <c:pt idx="4962">
                  <c:v>71.921000000000006</c:v>
                </c:pt>
                <c:pt idx="4963">
                  <c:v>71.910000000000025</c:v>
                </c:pt>
                <c:pt idx="4964">
                  <c:v>71.897000000000006</c:v>
                </c:pt>
                <c:pt idx="4965">
                  <c:v>71.881999999999991</c:v>
                </c:pt>
                <c:pt idx="4966">
                  <c:v>71.871999999999986</c:v>
                </c:pt>
                <c:pt idx="4967">
                  <c:v>71.845000000000013</c:v>
                </c:pt>
                <c:pt idx="4968">
                  <c:v>71.825000000000003</c:v>
                </c:pt>
                <c:pt idx="4969">
                  <c:v>71.83</c:v>
                </c:pt>
                <c:pt idx="4970">
                  <c:v>71.784999999999997</c:v>
                </c:pt>
                <c:pt idx="4971">
                  <c:v>71.771999999999991</c:v>
                </c:pt>
                <c:pt idx="4972">
                  <c:v>71.763999999999996</c:v>
                </c:pt>
                <c:pt idx="4973">
                  <c:v>71.753</c:v>
                </c:pt>
                <c:pt idx="4974">
                  <c:v>71.742000000000004</c:v>
                </c:pt>
                <c:pt idx="4975">
                  <c:v>71.725999999999999</c:v>
                </c:pt>
                <c:pt idx="4976">
                  <c:v>71.742000000000004</c:v>
                </c:pt>
                <c:pt idx="4977">
                  <c:v>71.728999999999999</c:v>
                </c:pt>
                <c:pt idx="4978">
                  <c:v>71.735000000000014</c:v>
                </c:pt>
                <c:pt idx="4979">
                  <c:v>71.748000000000005</c:v>
                </c:pt>
                <c:pt idx="4980">
                  <c:v>71.751000000000005</c:v>
                </c:pt>
                <c:pt idx="4981">
                  <c:v>71.766999999999996</c:v>
                </c:pt>
                <c:pt idx="4982">
                  <c:v>71.771999999999991</c:v>
                </c:pt>
                <c:pt idx="4983">
                  <c:v>71.784999999999997</c:v>
                </c:pt>
                <c:pt idx="4984">
                  <c:v>71.807999999999993</c:v>
                </c:pt>
                <c:pt idx="4985">
                  <c:v>71.816999999999993</c:v>
                </c:pt>
                <c:pt idx="4986">
                  <c:v>71.838999999999999</c:v>
                </c:pt>
                <c:pt idx="4987">
                  <c:v>71.849999999999994</c:v>
                </c:pt>
                <c:pt idx="4988">
                  <c:v>71.867000000000004</c:v>
                </c:pt>
                <c:pt idx="4989">
                  <c:v>71.881999999999991</c:v>
                </c:pt>
                <c:pt idx="4990">
                  <c:v>71.894999999999996</c:v>
                </c:pt>
                <c:pt idx="4991">
                  <c:v>71.912999999999997</c:v>
                </c:pt>
                <c:pt idx="4992">
                  <c:v>71.912000000000006</c:v>
                </c:pt>
                <c:pt idx="4993">
                  <c:v>71.921999999999997</c:v>
                </c:pt>
                <c:pt idx="4994">
                  <c:v>71.940000000000026</c:v>
                </c:pt>
                <c:pt idx="4995">
                  <c:v>71.949000000000026</c:v>
                </c:pt>
                <c:pt idx="4996">
                  <c:v>71.974000000000004</c:v>
                </c:pt>
                <c:pt idx="4997">
                  <c:v>71.989000000000004</c:v>
                </c:pt>
                <c:pt idx="4998">
                  <c:v>72.010999999999996</c:v>
                </c:pt>
                <c:pt idx="4999">
                  <c:v>72.037999999999997</c:v>
                </c:pt>
                <c:pt idx="5000">
                  <c:v>72.054000000000002</c:v>
                </c:pt>
                <c:pt idx="5001">
                  <c:v>72.078999999999979</c:v>
                </c:pt>
                <c:pt idx="5002">
                  <c:v>72.084999999999994</c:v>
                </c:pt>
                <c:pt idx="5003">
                  <c:v>72.10899999999998</c:v>
                </c:pt>
                <c:pt idx="5004">
                  <c:v>72.126999999999981</c:v>
                </c:pt>
                <c:pt idx="5005">
                  <c:v>72.143000000000001</c:v>
                </c:pt>
                <c:pt idx="5006">
                  <c:v>72.170999999999978</c:v>
                </c:pt>
                <c:pt idx="5007">
                  <c:v>72.188999999999979</c:v>
                </c:pt>
                <c:pt idx="5008">
                  <c:v>72.209000000000003</c:v>
                </c:pt>
                <c:pt idx="5009">
                  <c:v>72.248999999999995</c:v>
                </c:pt>
                <c:pt idx="5010">
                  <c:v>72.298000000000002</c:v>
                </c:pt>
                <c:pt idx="5011">
                  <c:v>72.356999999999999</c:v>
                </c:pt>
                <c:pt idx="5012">
                  <c:v>72.403000000000006</c:v>
                </c:pt>
                <c:pt idx="5013">
                  <c:v>72.495000000000005</c:v>
                </c:pt>
                <c:pt idx="5014">
                  <c:v>72.641000000000005</c:v>
                </c:pt>
                <c:pt idx="5015">
                  <c:v>72.877999999999986</c:v>
                </c:pt>
                <c:pt idx="5016">
                  <c:v>73.277000000000001</c:v>
                </c:pt>
                <c:pt idx="5017">
                  <c:v>73.778999999999982</c:v>
                </c:pt>
                <c:pt idx="5018">
                  <c:v>74.312000000000012</c:v>
                </c:pt>
                <c:pt idx="5019">
                  <c:v>75.147999999999996</c:v>
                </c:pt>
                <c:pt idx="5020">
                  <c:v>76.385999999999981</c:v>
                </c:pt>
                <c:pt idx="5021">
                  <c:v>77.563000000000002</c:v>
                </c:pt>
                <c:pt idx="5022">
                  <c:v>78.406999999999996</c:v>
                </c:pt>
                <c:pt idx="5023">
                  <c:v>79.13</c:v>
                </c:pt>
                <c:pt idx="5024">
                  <c:v>79.738</c:v>
                </c:pt>
                <c:pt idx="5025">
                  <c:v>80.188999999999979</c:v>
                </c:pt>
                <c:pt idx="5026">
                  <c:v>80.545000000000002</c:v>
                </c:pt>
                <c:pt idx="5027">
                  <c:v>80.766999999999996</c:v>
                </c:pt>
                <c:pt idx="5028">
                  <c:v>80.903999999999996</c:v>
                </c:pt>
                <c:pt idx="5029">
                  <c:v>80.997000000000085</c:v>
                </c:pt>
                <c:pt idx="5030">
                  <c:v>81.036000000000001</c:v>
                </c:pt>
                <c:pt idx="5031">
                  <c:v>81.02</c:v>
                </c:pt>
                <c:pt idx="5032">
                  <c:v>80.959000000000003</c:v>
                </c:pt>
                <c:pt idx="5033">
                  <c:v>80.816999999999993</c:v>
                </c:pt>
                <c:pt idx="5034">
                  <c:v>80.620999999999981</c:v>
                </c:pt>
                <c:pt idx="5035">
                  <c:v>80.364999999999995</c:v>
                </c:pt>
                <c:pt idx="5036">
                  <c:v>80.078999999999979</c:v>
                </c:pt>
                <c:pt idx="5037">
                  <c:v>79.760999999999996</c:v>
                </c:pt>
                <c:pt idx="5038">
                  <c:v>79.442000000000007</c:v>
                </c:pt>
                <c:pt idx="5039">
                  <c:v>79.09</c:v>
                </c:pt>
                <c:pt idx="5040">
                  <c:v>78.733000000000004</c:v>
                </c:pt>
                <c:pt idx="5041">
                  <c:v>78.400999999999996</c:v>
                </c:pt>
                <c:pt idx="5042">
                  <c:v>78.054999999999993</c:v>
                </c:pt>
                <c:pt idx="5043">
                  <c:v>77.745999999999995</c:v>
                </c:pt>
                <c:pt idx="5044">
                  <c:v>77.455000000000013</c:v>
                </c:pt>
                <c:pt idx="5045">
                  <c:v>77.178999999999988</c:v>
                </c:pt>
                <c:pt idx="5046">
                  <c:v>76.917000000000101</c:v>
                </c:pt>
                <c:pt idx="5047">
                  <c:v>76.674999999999983</c:v>
                </c:pt>
                <c:pt idx="5048">
                  <c:v>76.459999999999994</c:v>
                </c:pt>
                <c:pt idx="5049">
                  <c:v>76.254000000000005</c:v>
                </c:pt>
                <c:pt idx="5050">
                  <c:v>76.057999999999993</c:v>
                </c:pt>
                <c:pt idx="5051">
                  <c:v>75.910000000000025</c:v>
                </c:pt>
                <c:pt idx="5052">
                  <c:v>75.815000000000012</c:v>
                </c:pt>
                <c:pt idx="5053">
                  <c:v>75.774999999999991</c:v>
                </c:pt>
                <c:pt idx="5054">
                  <c:v>75.802999999999983</c:v>
                </c:pt>
                <c:pt idx="5055">
                  <c:v>76.111000000000004</c:v>
                </c:pt>
                <c:pt idx="5056">
                  <c:v>76.802999999999983</c:v>
                </c:pt>
                <c:pt idx="5057">
                  <c:v>77.796999999999997</c:v>
                </c:pt>
                <c:pt idx="5058">
                  <c:v>78.771999999999991</c:v>
                </c:pt>
                <c:pt idx="5059">
                  <c:v>79.539000000000001</c:v>
                </c:pt>
                <c:pt idx="5060">
                  <c:v>80.095000000000013</c:v>
                </c:pt>
                <c:pt idx="5061">
                  <c:v>80.384999999999991</c:v>
                </c:pt>
                <c:pt idx="5062">
                  <c:v>80.516999999999996</c:v>
                </c:pt>
                <c:pt idx="5063">
                  <c:v>80.563999999999993</c:v>
                </c:pt>
                <c:pt idx="5064">
                  <c:v>80.554999999999993</c:v>
                </c:pt>
                <c:pt idx="5065">
                  <c:v>80.448000000000022</c:v>
                </c:pt>
                <c:pt idx="5066">
                  <c:v>80.290000000000006</c:v>
                </c:pt>
                <c:pt idx="5067">
                  <c:v>80.081000000000003</c:v>
                </c:pt>
                <c:pt idx="5068">
                  <c:v>79.837000000000003</c:v>
                </c:pt>
                <c:pt idx="5069">
                  <c:v>79.582999999999998</c:v>
                </c:pt>
                <c:pt idx="5070">
                  <c:v>79.263000000000005</c:v>
                </c:pt>
                <c:pt idx="5071">
                  <c:v>78.935000000000002</c:v>
                </c:pt>
                <c:pt idx="5072">
                  <c:v>78.581999999999994</c:v>
                </c:pt>
                <c:pt idx="5073">
                  <c:v>78.233999999999995</c:v>
                </c:pt>
                <c:pt idx="5074">
                  <c:v>77.89</c:v>
                </c:pt>
                <c:pt idx="5075">
                  <c:v>77.537999999999997</c:v>
                </c:pt>
                <c:pt idx="5076">
                  <c:v>77.209999999999994</c:v>
                </c:pt>
                <c:pt idx="5077">
                  <c:v>76.897000000000006</c:v>
                </c:pt>
                <c:pt idx="5078">
                  <c:v>76.625999999999948</c:v>
                </c:pt>
                <c:pt idx="5079">
                  <c:v>76.367999999999995</c:v>
                </c:pt>
                <c:pt idx="5080">
                  <c:v>76.119</c:v>
                </c:pt>
                <c:pt idx="5081">
                  <c:v>75.910000000000025</c:v>
                </c:pt>
                <c:pt idx="5082">
                  <c:v>75.724000000000004</c:v>
                </c:pt>
                <c:pt idx="5083">
                  <c:v>75.569000000000003</c:v>
                </c:pt>
                <c:pt idx="5084">
                  <c:v>75.427000000000007</c:v>
                </c:pt>
                <c:pt idx="5085">
                  <c:v>75.299000000000007</c:v>
                </c:pt>
                <c:pt idx="5086">
                  <c:v>75.183999999999983</c:v>
                </c:pt>
                <c:pt idx="5087">
                  <c:v>75.082999999999998</c:v>
                </c:pt>
                <c:pt idx="5088">
                  <c:v>74.977999999999994</c:v>
                </c:pt>
                <c:pt idx="5089">
                  <c:v>74.903999999999996</c:v>
                </c:pt>
                <c:pt idx="5090">
                  <c:v>74.843999999999994</c:v>
                </c:pt>
                <c:pt idx="5091">
                  <c:v>74.789000000000001</c:v>
                </c:pt>
                <c:pt idx="5092">
                  <c:v>74.722999999999999</c:v>
                </c:pt>
                <c:pt idx="5093">
                  <c:v>74.661000000000001</c:v>
                </c:pt>
                <c:pt idx="5094">
                  <c:v>74.623999999999981</c:v>
                </c:pt>
                <c:pt idx="5095">
                  <c:v>74.566000000000003</c:v>
                </c:pt>
                <c:pt idx="5096">
                  <c:v>74.513000000000005</c:v>
                </c:pt>
                <c:pt idx="5097">
                  <c:v>74.458000000000013</c:v>
                </c:pt>
                <c:pt idx="5098">
                  <c:v>74.427999999999997</c:v>
                </c:pt>
                <c:pt idx="5099">
                  <c:v>74.388999999999982</c:v>
                </c:pt>
                <c:pt idx="5100">
                  <c:v>74.349000000000004</c:v>
                </c:pt>
                <c:pt idx="5101">
                  <c:v>74.298000000000002</c:v>
                </c:pt>
                <c:pt idx="5102">
                  <c:v>74.254999999999995</c:v>
                </c:pt>
                <c:pt idx="5103">
                  <c:v>74.224999999999994</c:v>
                </c:pt>
                <c:pt idx="5104">
                  <c:v>74.217000000000027</c:v>
                </c:pt>
                <c:pt idx="5105">
                  <c:v>74.218000000000004</c:v>
                </c:pt>
                <c:pt idx="5106">
                  <c:v>74.260000000000005</c:v>
                </c:pt>
                <c:pt idx="5107">
                  <c:v>74.34</c:v>
                </c:pt>
                <c:pt idx="5108">
                  <c:v>74.445000000000007</c:v>
                </c:pt>
                <c:pt idx="5109">
                  <c:v>74.58</c:v>
                </c:pt>
                <c:pt idx="5110">
                  <c:v>74.688000000000002</c:v>
                </c:pt>
                <c:pt idx="5111">
                  <c:v>74.801999999999992</c:v>
                </c:pt>
                <c:pt idx="5112">
                  <c:v>74.894999999999996</c:v>
                </c:pt>
                <c:pt idx="5113">
                  <c:v>74.972999999999999</c:v>
                </c:pt>
                <c:pt idx="5114">
                  <c:v>75.013000000000005</c:v>
                </c:pt>
                <c:pt idx="5115">
                  <c:v>75.037999999999997</c:v>
                </c:pt>
                <c:pt idx="5116">
                  <c:v>75.057999999999993</c:v>
                </c:pt>
                <c:pt idx="5117">
                  <c:v>75.078999999999979</c:v>
                </c:pt>
                <c:pt idx="5118">
                  <c:v>75.078000000000003</c:v>
                </c:pt>
                <c:pt idx="5119">
                  <c:v>75.075999999999979</c:v>
                </c:pt>
                <c:pt idx="5120">
                  <c:v>75.055999999999983</c:v>
                </c:pt>
                <c:pt idx="5121">
                  <c:v>75.057999999999993</c:v>
                </c:pt>
                <c:pt idx="5122">
                  <c:v>75.042000000000002</c:v>
                </c:pt>
                <c:pt idx="5123">
                  <c:v>75.031999999999996</c:v>
                </c:pt>
                <c:pt idx="5124">
                  <c:v>75.03</c:v>
                </c:pt>
                <c:pt idx="5125">
                  <c:v>75.007999999999996</c:v>
                </c:pt>
                <c:pt idx="5126">
                  <c:v>75</c:v>
                </c:pt>
                <c:pt idx="5127">
                  <c:v>74.980999999999995</c:v>
                </c:pt>
                <c:pt idx="5128">
                  <c:v>74.97</c:v>
                </c:pt>
                <c:pt idx="5129">
                  <c:v>74.950999999999993</c:v>
                </c:pt>
                <c:pt idx="5130">
                  <c:v>74.927000000000007</c:v>
                </c:pt>
                <c:pt idx="5131">
                  <c:v>74.921999999999997</c:v>
                </c:pt>
                <c:pt idx="5132">
                  <c:v>74.902000000000001</c:v>
                </c:pt>
                <c:pt idx="5133">
                  <c:v>74.88</c:v>
                </c:pt>
                <c:pt idx="5134">
                  <c:v>74.872999999999948</c:v>
                </c:pt>
                <c:pt idx="5135">
                  <c:v>74.85899999999998</c:v>
                </c:pt>
                <c:pt idx="5136">
                  <c:v>74.843000000000004</c:v>
                </c:pt>
                <c:pt idx="5137">
                  <c:v>74.834999999999994</c:v>
                </c:pt>
                <c:pt idx="5138">
                  <c:v>74.815000000000012</c:v>
                </c:pt>
                <c:pt idx="5139">
                  <c:v>74.818000000000012</c:v>
                </c:pt>
                <c:pt idx="5140">
                  <c:v>74.801000000000002</c:v>
                </c:pt>
                <c:pt idx="5141">
                  <c:v>74.786000000000001</c:v>
                </c:pt>
                <c:pt idx="5142">
                  <c:v>74.775999999999982</c:v>
                </c:pt>
                <c:pt idx="5143">
                  <c:v>74.763999999999996</c:v>
                </c:pt>
                <c:pt idx="5144">
                  <c:v>74.763000000000005</c:v>
                </c:pt>
                <c:pt idx="5145">
                  <c:v>74.742000000000004</c:v>
                </c:pt>
                <c:pt idx="5146">
                  <c:v>74.727999999999994</c:v>
                </c:pt>
                <c:pt idx="5147">
                  <c:v>74.724999999999994</c:v>
                </c:pt>
                <c:pt idx="5148">
                  <c:v>74.712999999999994</c:v>
                </c:pt>
                <c:pt idx="5149">
                  <c:v>74.709000000000003</c:v>
                </c:pt>
                <c:pt idx="5150">
                  <c:v>74.69</c:v>
                </c:pt>
                <c:pt idx="5151">
                  <c:v>74.686999999999998</c:v>
                </c:pt>
                <c:pt idx="5152">
                  <c:v>74.679999999999978</c:v>
                </c:pt>
                <c:pt idx="5153">
                  <c:v>74.668999999999983</c:v>
                </c:pt>
                <c:pt idx="5154">
                  <c:v>74.651999999999987</c:v>
                </c:pt>
                <c:pt idx="5155">
                  <c:v>74.647999999999996</c:v>
                </c:pt>
                <c:pt idx="5156">
                  <c:v>74.649000000000001</c:v>
                </c:pt>
                <c:pt idx="5157">
                  <c:v>74.635999999999981</c:v>
                </c:pt>
                <c:pt idx="5158">
                  <c:v>74.626999999999981</c:v>
                </c:pt>
                <c:pt idx="5159">
                  <c:v>74.622999999999948</c:v>
                </c:pt>
                <c:pt idx="5160">
                  <c:v>74.613</c:v>
                </c:pt>
                <c:pt idx="5161">
                  <c:v>74.606999999999999</c:v>
                </c:pt>
                <c:pt idx="5162">
                  <c:v>74.60199999999999</c:v>
                </c:pt>
                <c:pt idx="5163">
                  <c:v>74.581999999999994</c:v>
                </c:pt>
                <c:pt idx="5164">
                  <c:v>74.582999999999998</c:v>
                </c:pt>
                <c:pt idx="5165">
                  <c:v>74.58</c:v>
                </c:pt>
                <c:pt idx="5166">
                  <c:v>74.558999999999983</c:v>
                </c:pt>
                <c:pt idx="5167">
                  <c:v>74.555999999999983</c:v>
                </c:pt>
                <c:pt idx="5168">
                  <c:v>74.542000000000002</c:v>
                </c:pt>
                <c:pt idx="5169">
                  <c:v>74.534999999999997</c:v>
                </c:pt>
                <c:pt idx="5170">
                  <c:v>74.519000000000005</c:v>
                </c:pt>
                <c:pt idx="5171">
                  <c:v>74.513000000000005</c:v>
                </c:pt>
                <c:pt idx="5172">
                  <c:v>74.506</c:v>
                </c:pt>
                <c:pt idx="5173">
                  <c:v>74.494000000000085</c:v>
                </c:pt>
                <c:pt idx="5174">
                  <c:v>74.492000000000004</c:v>
                </c:pt>
                <c:pt idx="5175">
                  <c:v>74.48</c:v>
                </c:pt>
                <c:pt idx="5176">
                  <c:v>74.47</c:v>
                </c:pt>
                <c:pt idx="5177">
                  <c:v>74.462000000000003</c:v>
                </c:pt>
                <c:pt idx="5178">
                  <c:v>74.462000000000003</c:v>
                </c:pt>
                <c:pt idx="5179">
                  <c:v>74.47</c:v>
                </c:pt>
                <c:pt idx="5180">
                  <c:v>74.486999999999995</c:v>
                </c:pt>
                <c:pt idx="5181">
                  <c:v>74.525999999999982</c:v>
                </c:pt>
                <c:pt idx="5182">
                  <c:v>74.587000000000003</c:v>
                </c:pt>
                <c:pt idx="5183">
                  <c:v>74.61</c:v>
                </c:pt>
                <c:pt idx="5184">
                  <c:v>74.628999999999948</c:v>
                </c:pt>
                <c:pt idx="5185">
                  <c:v>74.617999999999995</c:v>
                </c:pt>
                <c:pt idx="5186">
                  <c:v>74.572000000000003</c:v>
                </c:pt>
                <c:pt idx="5187">
                  <c:v>74.542000000000002</c:v>
                </c:pt>
                <c:pt idx="5188">
                  <c:v>74.510000000000005</c:v>
                </c:pt>
                <c:pt idx="5189">
                  <c:v>74.492999999999995</c:v>
                </c:pt>
                <c:pt idx="5190">
                  <c:v>74.465999999999994</c:v>
                </c:pt>
                <c:pt idx="5191">
                  <c:v>74.456000000000003</c:v>
                </c:pt>
                <c:pt idx="5192">
                  <c:v>74.438999999999993</c:v>
                </c:pt>
                <c:pt idx="5193">
                  <c:v>74.427999999999997</c:v>
                </c:pt>
                <c:pt idx="5194">
                  <c:v>74.42</c:v>
                </c:pt>
                <c:pt idx="5195">
                  <c:v>74.397999999999996</c:v>
                </c:pt>
                <c:pt idx="5196">
                  <c:v>74.393000000000001</c:v>
                </c:pt>
                <c:pt idx="5197">
                  <c:v>74.388999999999982</c:v>
                </c:pt>
                <c:pt idx="5198">
                  <c:v>74.384999999999991</c:v>
                </c:pt>
                <c:pt idx="5199">
                  <c:v>74.382999999999981</c:v>
                </c:pt>
                <c:pt idx="5200">
                  <c:v>74.36999999999999</c:v>
                </c:pt>
                <c:pt idx="5201">
                  <c:v>74.361000000000004</c:v>
                </c:pt>
                <c:pt idx="5202">
                  <c:v>74.35299999999998</c:v>
                </c:pt>
                <c:pt idx="5203">
                  <c:v>74.353999999999999</c:v>
                </c:pt>
                <c:pt idx="5204">
                  <c:v>74.342000000000013</c:v>
                </c:pt>
                <c:pt idx="5205">
                  <c:v>74.340999999999994</c:v>
                </c:pt>
                <c:pt idx="5206">
                  <c:v>74.33</c:v>
                </c:pt>
                <c:pt idx="5207">
                  <c:v>74.322999999999979</c:v>
                </c:pt>
                <c:pt idx="5208">
                  <c:v>74.319999999999993</c:v>
                </c:pt>
                <c:pt idx="5209">
                  <c:v>74.312000000000012</c:v>
                </c:pt>
                <c:pt idx="5210">
                  <c:v>74.304000000000002</c:v>
                </c:pt>
                <c:pt idx="5211">
                  <c:v>74.301999999999992</c:v>
                </c:pt>
                <c:pt idx="5212">
                  <c:v>74.302999999999983</c:v>
                </c:pt>
                <c:pt idx="5213">
                  <c:v>74.292000000000002</c:v>
                </c:pt>
                <c:pt idx="5214">
                  <c:v>74.293000000000006</c:v>
                </c:pt>
                <c:pt idx="5215">
                  <c:v>74.293000000000006</c:v>
                </c:pt>
                <c:pt idx="5216">
                  <c:v>74.307000000000002</c:v>
                </c:pt>
                <c:pt idx="5217">
                  <c:v>74.307000000000002</c:v>
                </c:pt>
                <c:pt idx="5218">
                  <c:v>74.319000000000003</c:v>
                </c:pt>
                <c:pt idx="5219">
                  <c:v>74.332999999999998</c:v>
                </c:pt>
                <c:pt idx="5220">
                  <c:v>74.343000000000004</c:v>
                </c:pt>
                <c:pt idx="5221">
                  <c:v>74.346000000000004</c:v>
                </c:pt>
                <c:pt idx="5222">
                  <c:v>74.346000000000004</c:v>
                </c:pt>
                <c:pt idx="5223">
                  <c:v>74.346000000000004</c:v>
                </c:pt>
                <c:pt idx="5224">
                  <c:v>74.335999999999999</c:v>
                </c:pt>
                <c:pt idx="5225">
                  <c:v>74.334000000000003</c:v>
                </c:pt>
                <c:pt idx="5226">
                  <c:v>74.311000000000007</c:v>
                </c:pt>
                <c:pt idx="5227">
                  <c:v>74.304999999999993</c:v>
                </c:pt>
                <c:pt idx="5228">
                  <c:v>74.292000000000002</c:v>
                </c:pt>
                <c:pt idx="5229">
                  <c:v>74.287000000000006</c:v>
                </c:pt>
                <c:pt idx="5230">
                  <c:v>74.287000000000006</c:v>
                </c:pt>
                <c:pt idx="5231">
                  <c:v>74.269000000000005</c:v>
                </c:pt>
                <c:pt idx="5232">
                  <c:v>74.260999999999996</c:v>
                </c:pt>
                <c:pt idx="5233">
                  <c:v>74.253</c:v>
                </c:pt>
                <c:pt idx="5234">
                  <c:v>74.248999999999995</c:v>
                </c:pt>
                <c:pt idx="5235">
                  <c:v>74.236999999999995</c:v>
                </c:pt>
                <c:pt idx="5236">
                  <c:v>74.238</c:v>
                </c:pt>
                <c:pt idx="5237">
                  <c:v>74.230999999999995</c:v>
                </c:pt>
                <c:pt idx="5238">
                  <c:v>74.228999999999999</c:v>
                </c:pt>
                <c:pt idx="5239">
                  <c:v>74.212999999999994</c:v>
                </c:pt>
                <c:pt idx="5240">
                  <c:v>74.209999999999994</c:v>
                </c:pt>
                <c:pt idx="5241">
                  <c:v>74.2</c:v>
                </c:pt>
                <c:pt idx="5242">
                  <c:v>74.198999999999998</c:v>
                </c:pt>
                <c:pt idx="5243">
                  <c:v>74.191000000000003</c:v>
                </c:pt>
                <c:pt idx="5244">
                  <c:v>74.177999999999983</c:v>
                </c:pt>
                <c:pt idx="5245">
                  <c:v>74.180999999999983</c:v>
                </c:pt>
                <c:pt idx="5246">
                  <c:v>74.167000000000002</c:v>
                </c:pt>
                <c:pt idx="5247">
                  <c:v>74.16</c:v>
                </c:pt>
                <c:pt idx="5248">
                  <c:v>74.16</c:v>
                </c:pt>
                <c:pt idx="5249">
                  <c:v>74.16</c:v>
                </c:pt>
                <c:pt idx="5250">
                  <c:v>74.154999999999987</c:v>
                </c:pt>
                <c:pt idx="5251">
                  <c:v>74.157999999999987</c:v>
                </c:pt>
                <c:pt idx="5252">
                  <c:v>74.156999999999982</c:v>
                </c:pt>
                <c:pt idx="5253">
                  <c:v>74.156999999999982</c:v>
                </c:pt>
                <c:pt idx="5254">
                  <c:v>74.150999999999982</c:v>
                </c:pt>
                <c:pt idx="5255">
                  <c:v>74.147000000000006</c:v>
                </c:pt>
                <c:pt idx="5256">
                  <c:v>74.146000000000001</c:v>
                </c:pt>
                <c:pt idx="5257">
                  <c:v>74.132999999999981</c:v>
                </c:pt>
                <c:pt idx="5258">
                  <c:v>74.138999999999982</c:v>
                </c:pt>
                <c:pt idx="5259">
                  <c:v>74.134999999999991</c:v>
                </c:pt>
                <c:pt idx="5260">
                  <c:v>74.131999999999991</c:v>
                </c:pt>
                <c:pt idx="5261">
                  <c:v>74.13</c:v>
                </c:pt>
                <c:pt idx="5262">
                  <c:v>74.131</c:v>
                </c:pt>
                <c:pt idx="5263">
                  <c:v>74.122999999999948</c:v>
                </c:pt>
                <c:pt idx="5264">
                  <c:v>74.121999999999986</c:v>
                </c:pt>
                <c:pt idx="5265">
                  <c:v>74.11999999999999</c:v>
                </c:pt>
                <c:pt idx="5266">
                  <c:v>74.114999999999995</c:v>
                </c:pt>
                <c:pt idx="5267">
                  <c:v>74.11</c:v>
                </c:pt>
                <c:pt idx="5268">
                  <c:v>74.111999999999995</c:v>
                </c:pt>
                <c:pt idx="5269">
                  <c:v>74.117999999999995</c:v>
                </c:pt>
                <c:pt idx="5270">
                  <c:v>74.111000000000004</c:v>
                </c:pt>
                <c:pt idx="5271">
                  <c:v>74.099999999999994</c:v>
                </c:pt>
                <c:pt idx="5272">
                  <c:v>74.103999999999999</c:v>
                </c:pt>
                <c:pt idx="5273">
                  <c:v>74.093999999999994</c:v>
                </c:pt>
                <c:pt idx="5274">
                  <c:v>74.099999999999994</c:v>
                </c:pt>
                <c:pt idx="5275">
                  <c:v>74.099999999999994</c:v>
                </c:pt>
                <c:pt idx="5276">
                  <c:v>74.100999999999999</c:v>
                </c:pt>
                <c:pt idx="5277">
                  <c:v>74.095000000000013</c:v>
                </c:pt>
                <c:pt idx="5278">
                  <c:v>74.099999999999994</c:v>
                </c:pt>
                <c:pt idx="5279">
                  <c:v>74.081999999999994</c:v>
                </c:pt>
                <c:pt idx="5280">
                  <c:v>74.088999999999999</c:v>
                </c:pt>
                <c:pt idx="5281">
                  <c:v>74.078999999999979</c:v>
                </c:pt>
                <c:pt idx="5282">
                  <c:v>74.073999999999998</c:v>
                </c:pt>
                <c:pt idx="5283">
                  <c:v>74.075000000000003</c:v>
                </c:pt>
                <c:pt idx="5284">
                  <c:v>74.072000000000003</c:v>
                </c:pt>
                <c:pt idx="5285">
                  <c:v>74.073999999999998</c:v>
                </c:pt>
                <c:pt idx="5286">
                  <c:v>74.075000000000003</c:v>
                </c:pt>
                <c:pt idx="5287">
                  <c:v>74.072999999999979</c:v>
                </c:pt>
                <c:pt idx="5288">
                  <c:v>74.072000000000003</c:v>
                </c:pt>
                <c:pt idx="5289">
                  <c:v>74.06</c:v>
                </c:pt>
                <c:pt idx="5290">
                  <c:v>74.06</c:v>
                </c:pt>
                <c:pt idx="5291">
                  <c:v>74.051000000000002</c:v>
                </c:pt>
                <c:pt idx="5292">
                  <c:v>74.051999999999992</c:v>
                </c:pt>
                <c:pt idx="5293">
                  <c:v>74.046999999999997</c:v>
                </c:pt>
                <c:pt idx="5294">
                  <c:v>74.052999999999983</c:v>
                </c:pt>
                <c:pt idx="5295">
                  <c:v>74.049000000000007</c:v>
                </c:pt>
                <c:pt idx="5296">
                  <c:v>74.043999999999997</c:v>
                </c:pt>
                <c:pt idx="5297">
                  <c:v>74.037000000000006</c:v>
                </c:pt>
                <c:pt idx="5298">
                  <c:v>74.048000000000002</c:v>
                </c:pt>
                <c:pt idx="5299">
                  <c:v>74.045000000000002</c:v>
                </c:pt>
                <c:pt idx="5300">
                  <c:v>74.057999999999993</c:v>
                </c:pt>
                <c:pt idx="5301">
                  <c:v>74.043999999999997</c:v>
                </c:pt>
                <c:pt idx="5302">
                  <c:v>74.055999999999983</c:v>
                </c:pt>
                <c:pt idx="5303">
                  <c:v>74.040999999999997</c:v>
                </c:pt>
                <c:pt idx="5304">
                  <c:v>74.034000000000006</c:v>
                </c:pt>
                <c:pt idx="5305">
                  <c:v>74.031000000000006</c:v>
                </c:pt>
                <c:pt idx="5306">
                  <c:v>74.043999999999997</c:v>
                </c:pt>
                <c:pt idx="5307">
                  <c:v>74.027999999999992</c:v>
                </c:pt>
                <c:pt idx="5308">
                  <c:v>74.024000000000001</c:v>
                </c:pt>
                <c:pt idx="5309">
                  <c:v>74.033000000000001</c:v>
                </c:pt>
                <c:pt idx="5310">
                  <c:v>74.031000000000006</c:v>
                </c:pt>
                <c:pt idx="5311">
                  <c:v>74.028999999999982</c:v>
                </c:pt>
                <c:pt idx="5312">
                  <c:v>74.03</c:v>
                </c:pt>
                <c:pt idx="5313">
                  <c:v>74.024999999999991</c:v>
                </c:pt>
                <c:pt idx="5314">
                  <c:v>74.024000000000001</c:v>
                </c:pt>
                <c:pt idx="5315">
                  <c:v>74.018000000000001</c:v>
                </c:pt>
                <c:pt idx="5316">
                  <c:v>74.022999999999982</c:v>
                </c:pt>
                <c:pt idx="5317">
                  <c:v>74.027999999999992</c:v>
                </c:pt>
                <c:pt idx="5318">
                  <c:v>74.022999999999982</c:v>
                </c:pt>
                <c:pt idx="5319">
                  <c:v>74.009</c:v>
                </c:pt>
                <c:pt idx="5320">
                  <c:v>74.016999999999996</c:v>
                </c:pt>
                <c:pt idx="5321">
                  <c:v>74.021000000000001</c:v>
                </c:pt>
                <c:pt idx="5322">
                  <c:v>74.033000000000001</c:v>
                </c:pt>
                <c:pt idx="5323">
                  <c:v>74.022999999999982</c:v>
                </c:pt>
                <c:pt idx="5324">
                  <c:v>74.019000000000005</c:v>
                </c:pt>
                <c:pt idx="5325">
                  <c:v>74.02</c:v>
                </c:pt>
                <c:pt idx="5326">
                  <c:v>74.024000000000001</c:v>
                </c:pt>
                <c:pt idx="5327">
                  <c:v>74.013000000000005</c:v>
                </c:pt>
                <c:pt idx="5328">
                  <c:v>74.016000000000005</c:v>
                </c:pt>
                <c:pt idx="5329">
                  <c:v>74.010000000000005</c:v>
                </c:pt>
                <c:pt idx="5330">
                  <c:v>74.010999999999996</c:v>
                </c:pt>
                <c:pt idx="5331">
                  <c:v>74.004999999999995</c:v>
                </c:pt>
                <c:pt idx="5332">
                  <c:v>74</c:v>
                </c:pt>
                <c:pt idx="5333">
                  <c:v>74.004000000000005</c:v>
                </c:pt>
                <c:pt idx="5334">
                  <c:v>74</c:v>
                </c:pt>
                <c:pt idx="5335">
                  <c:v>73.989000000000004</c:v>
                </c:pt>
                <c:pt idx="5336">
                  <c:v>73.992999999999995</c:v>
                </c:pt>
                <c:pt idx="5337">
                  <c:v>73.982000000000014</c:v>
                </c:pt>
                <c:pt idx="5338">
                  <c:v>73.982000000000014</c:v>
                </c:pt>
                <c:pt idx="5339">
                  <c:v>73.989000000000004</c:v>
                </c:pt>
                <c:pt idx="5340">
                  <c:v>73.983000000000004</c:v>
                </c:pt>
                <c:pt idx="5341">
                  <c:v>73.975999999999999</c:v>
                </c:pt>
                <c:pt idx="5342">
                  <c:v>73.982000000000014</c:v>
                </c:pt>
                <c:pt idx="5343">
                  <c:v>73.980999999999995</c:v>
                </c:pt>
                <c:pt idx="5344">
                  <c:v>73.991000000000085</c:v>
                </c:pt>
                <c:pt idx="5345">
                  <c:v>73.977000000000004</c:v>
                </c:pt>
                <c:pt idx="5346">
                  <c:v>73.983000000000004</c:v>
                </c:pt>
                <c:pt idx="5347">
                  <c:v>73.983000000000004</c:v>
                </c:pt>
                <c:pt idx="5348">
                  <c:v>73.974000000000004</c:v>
                </c:pt>
                <c:pt idx="5349">
                  <c:v>73.975999999999999</c:v>
                </c:pt>
                <c:pt idx="5350">
                  <c:v>73.977000000000004</c:v>
                </c:pt>
                <c:pt idx="5351">
                  <c:v>73.964000000000027</c:v>
                </c:pt>
                <c:pt idx="5352">
                  <c:v>73.965999999999994</c:v>
                </c:pt>
                <c:pt idx="5353">
                  <c:v>73.964000000000027</c:v>
                </c:pt>
                <c:pt idx="5354">
                  <c:v>73.965000000000003</c:v>
                </c:pt>
                <c:pt idx="5355">
                  <c:v>73.965000000000003</c:v>
                </c:pt>
                <c:pt idx="5356">
                  <c:v>73.958000000000013</c:v>
                </c:pt>
                <c:pt idx="5357">
                  <c:v>73.956999999999994</c:v>
                </c:pt>
                <c:pt idx="5358">
                  <c:v>73.955000000000013</c:v>
                </c:pt>
                <c:pt idx="5359">
                  <c:v>73.956999999999994</c:v>
                </c:pt>
                <c:pt idx="5360">
                  <c:v>73.962000000000003</c:v>
                </c:pt>
                <c:pt idx="5361">
                  <c:v>73.955000000000013</c:v>
                </c:pt>
                <c:pt idx="5362">
                  <c:v>73.942000000000007</c:v>
                </c:pt>
                <c:pt idx="5363">
                  <c:v>73.95</c:v>
                </c:pt>
                <c:pt idx="5364">
                  <c:v>73.948000000000022</c:v>
                </c:pt>
                <c:pt idx="5365">
                  <c:v>73.944000000000116</c:v>
                </c:pt>
                <c:pt idx="5366">
                  <c:v>73.958000000000013</c:v>
                </c:pt>
                <c:pt idx="5367">
                  <c:v>73.947000000000088</c:v>
                </c:pt>
                <c:pt idx="5368">
                  <c:v>73.933999999999997</c:v>
                </c:pt>
                <c:pt idx="5369">
                  <c:v>73.947000000000088</c:v>
                </c:pt>
                <c:pt idx="5370">
                  <c:v>73.947000000000088</c:v>
                </c:pt>
                <c:pt idx="5371">
                  <c:v>73.944000000000116</c:v>
                </c:pt>
                <c:pt idx="5372">
                  <c:v>73.938999999999993</c:v>
                </c:pt>
                <c:pt idx="5373">
                  <c:v>73.938999999999993</c:v>
                </c:pt>
                <c:pt idx="5374">
                  <c:v>73.930000000000007</c:v>
                </c:pt>
                <c:pt idx="5375">
                  <c:v>73.936000000000007</c:v>
                </c:pt>
                <c:pt idx="5376">
                  <c:v>73.937000000000026</c:v>
                </c:pt>
                <c:pt idx="5377">
                  <c:v>73.938999999999993</c:v>
                </c:pt>
                <c:pt idx="5378">
                  <c:v>73.923000000000002</c:v>
                </c:pt>
                <c:pt idx="5379">
                  <c:v>73.924000000000007</c:v>
                </c:pt>
                <c:pt idx="5380">
                  <c:v>73.92</c:v>
                </c:pt>
                <c:pt idx="5381">
                  <c:v>73.929000000000002</c:v>
                </c:pt>
                <c:pt idx="5382">
                  <c:v>73.918000000000006</c:v>
                </c:pt>
                <c:pt idx="5383">
                  <c:v>73.915999999999997</c:v>
                </c:pt>
                <c:pt idx="5384">
                  <c:v>73.918000000000006</c:v>
                </c:pt>
                <c:pt idx="5385">
                  <c:v>73.917000000000101</c:v>
                </c:pt>
                <c:pt idx="5386">
                  <c:v>73.908000000000001</c:v>
                </c:pt>
                <c:pt idx="5387">
                  <c:v>73.906999999999996</c:v>
                </c:pt>
                <c:pt idx="5388">
                  <c:v>73.902000000000001</c:v>
                </c:pt>
                <c:pt idx="5389">
                  <c:v>73.894000000000005</c:v>
                </c:pt>
                <c:pt idx="5390">
                  <c:v>73.896000000000001</c:v>
                </c:pt>
                <c:pt idx="5391">
                  <c:v>73.891999999999996</c:v>
                </c:pt>
                <c:pt idx="5392">
                  <c:v>73.877999999999986</c:v>
                </c:pt>
                <c:pt idx="5393">
                  <c:v>73.882999999999981</c:v>
                </c:pt>
                <c:pt idx="5394">
                  <c:v>73.873999999999981</c:v>
                </c:pt>
                <c:pt idx="5395">
                  <c:v>73.88</c:v>
                </c:pt>
                <c:pt idx="5396">
                  <c:v>73.893000000000001</c:v>
                </c:pt>
                <c:pt idx="5397">
                  <c:v>73.875999999999948</c:v>
                </c:pt>
                <c:pt idx="5398">
                  <c:v>73.870999999999981</c:v>
                </c:pt>
                <c:pt idx="5399">
                  <c:v>73.86999999999999</c:v>
                </c:pt>
                <c:pt idx="5400">
                  <c:v>73.867000000000004</c:v>
                </c:pt>
                <c:pt idx="5401">
                  <c:v>73.874999999999986</c:v>
                </c:pt>
                <c:pt idx="5402">
                  <c:v>73.881999999999991</c:v>
                </c:pt>
                <c:pt idx="5403">
                  <c:v>73.881999999999991</c:v>
                </c:pt>
                <c:pt idx="5404">
                  <c:v>73.866</c:v>
                </c:pt>
                <c:pt idx="5405">
                  <c:v>73.871999999999986</c:v>
                </c:pt>
                <c:pt idx="5406">
                  <c:v>73.875999999999948</c:v>
                </c:pt>
                <c:pt idx="5407">
                  <c:v>73.869</c:v>
                </c:pt>
                <c:pt idx="5408">
                  <c:v>73.869</c:v>
                </c:pt>
                <c:pt idx="5409">
                  <c:v>73.876999999999981</c:v>
                </c:pt>
                <c:pt idx="5410">
                  <c:v>73.86999999999999</c:v>
                </c:pt>
                <c:pt idx="5411">
                  <c:v>73.861999999999995</c:v>
                </c:pt>
                <c:pt idx="5412">
                  <c:v>73.867999999999995</c:v>
                </c:pt>
                <c:pt idx="5413">
                  <c:v>73.861000000000004</c:v>
                </c:pt>
                <c:pt idx="5414">
                  <c:v>73.871999999999986</c:v>
                </c:pt>
                <c:pt idx="5415">
                  <c:v>73.872999999999948</c:v>
                </c:pt>
                <c:pt idx="5416">
                  <c:v>73.88</c:v>
                </c:pt>
                <c:pt idx="5417">
                  <c:v>73.871999999999986</c:v>
                </c:pt>
                <c:pt idx="5418">
                  <c:v>73.875999999999948</c:v>
                </c:pt>
                <c:pt idx="5419">
                  <c:v>73.864999999999995</c:v>
                </c:pt>
                <c:pt idx="5420">
                  <c:v>73.875999999999948</c:v>
                </c:pt>
                <c:pt idx="5421">
                  <c:v>73.864999999999995</c:v>
                </c:pt>
                <c:pt idx="5422">
                  <c:v>73.864999999999995</c:v>
                </c:pt>
                <c:pt idx="5423">
                  <c:v>73.869</c:v>
                </c:pt>
                <c:pt idx="5424">
                  <c:v>73.864999999999995</c:v>
                </c:pt>
                <c:pt idx="5425">
                  <c:v>73.85899999999998</c:v>
                </c:pt>
                <c:pt idx="5426">
                  <c:v>73.864000000000004</c:v>
                </c:pt>
                <c:pt idx="5427">
                  <c:v>73.861000000000004</c:v>
                </c:pt>
                <c:pt idx="5428">
                  <c:v>73.867999999999995</c:v>
                </c:pt>
                <c:pt idx="5429">
                  <c:v>73.863</c:v>
                </c:pt>
                <c:pt idx="5430">
                  <c:v>73.85599999999998</c:v>
                </c:pt>
                <c:pt idx="5431">
                  <c:v>73.850999999999999</c:v>
                </c:pt>
                <c:pt idx="5432">
                  <c:v>73.85199999999999</c:v>
                </c:pt>
                <c:pt idx="5433">
                  <c:v>73.85599999999998</c:v>
                </c:pt>
                <c:pt idx="5434">
                  <c:v>73.85499999999999</c:v>
                </c:pt>
                <c:pt idx="5435">
                  <c:v>73.85899999999998</c:v>
                </c:pt>
                <c:pt idx="5436">
                  <c:v>73.856999999999999</c:v>
                </c:pt>
                <c:pt idx="5437">
                  <c:v>73.849000000000004</c:v>
                </c:pt>
                <c:pt idx="5438">
                  <c:v>73.85499999999999</c:v>
                </c:pt>
                <c:pt idx="5439">
                  <c:v>73.86</c:v>
                </c:pt>
                <c:pt idx="5440">
                  <c:v>73.849999999999994</c:v>
                </c:pt>
                <c:pt idx="5441">
                  <c:v>73.85599999999998</c:v>
                </c:pt>
                <c:pt idx="5442">
                  <c:v>73.856999999999999</c:v>
                </c:pt>
                <c:pt idx="5443">
                  <c:v>73.842000000000013</c:v>
                </c:pt>
                <c:pt idx="5444">
                  <c:v>73.85799999999999</c:v>
                </c:pt>
                <c:pt idx="5445">
                  <c:v>73.848000000000013</c:v>
                </c:pt>
                <c:pt idx="5446">
                  <c:v>73.846999999999994</c:v>
                </c:pt>
                <c:pt idx="5447">
                  <c:v>73.85599999999998</c:v>
                </c:pt>
                <c:pt idx="5448">
                  <c:v>73.846999999999994</c:v>
                </c:pt>
                <c:pt idx="5449">
                  <c:v>73.846000000000004</c:v>
                </c:pt>
                <c:pt idx="5450">
                  <c:v>73.84</c:v>
                </c:pt>
                <c:pt idx="5451">
                  <c:v>73.846999999999994</c:v>
                </c:pt>
                <c:pt idx="5452">
                  <c:v>73.84</c:v>
                </c:pt>
                <c:pt idx="5453">
                  <c:v>73.853999999999999</c:v>
                </c:pt>
                <c:pt idx="5454">
                  <c:v>73.838999999999999</c:v>
                </c:pt>
                <c:pt idx="5455">
                  <c:v>73.834999999999994</c:v>
                </c:pt>
                <c:pt idx="5456">
                  <c:v>73.834000000000003</c:v>
                </c:pt>
                <c:pt idx="5457">
                  <c:v>73.834000000000003</c:v>
                </c:pt>
                <c:pt idx="5458">
                  <c:v>73.831000000000003</c:v>
                </c:pt>
                <c:pt idx="5459">
                  <c:v>73.822999999999979</c:v>
                </c:pt>
                <c:pt idx="5460">
                  <c:v>73.819999999999993</c:v>
                </c:pt>
                <c:pt idx="5461">
                  <c:v>73.813000000000002</c:v>
                </c:pt>
                <c:pt idx="5462">
                  <c:v>73.8</c:v>
                </c:pt>
                <c:pt idx="5463">
                  <c:v>73.799000000000007</c:v>
                </c:pt>
                <c:pt idx="5464">
                  <c:v>73.808999999999983</c:v>
                </c:pt>
                <c:pt idx="5465">
                  <c:v>73.790999999999997</c:v>
                </c:pt>
                <c:pt idx="5466">
                  <c:v>73.793999999999997</c:v>
                </c:pt>
                <c:pt idx="5467">
                  <c:v>73.790000000000006</c:v>
                </c:pt>
                <c:pt idx="5468">
                  <c:v>73.787000000000006</c:v>
                </c:pt>
                <c:pt idx="5469">
                  <c:v>73.786000000000001</c:v>
                </c:pt>
                <c:pt idx="5470">
                  <c:v>73.790999999999997</c:v>
                </c:pt>
                <c:pt idx="5471">
                  <c:v>73.784000000000006</c:v>
                </c:pt>
                <c:pt idx="5472">
                  <c:v>73.78</c:v>
                </c:pt>
                <c:pt idx="5473">
                  <c:v>73.787000000000006</c:v>
                </c:pt>
                <c:pt idx="5474">
                  <c:v>73.781999999999996</c:v>
                </c:pt>
                <c:pt idx="5475">
                  <c:v>73.781999999999996</c:v>
                </c:pt>
                <c:pt idx="5476">
                  <c:v>73.781999999999996</c:v>
                </c:pt>
                <c:pt idx="5477">
                  <c:v>73.783000000000001</c:v>
                </c:pt>
                <c:pt idx="5478">
                  <c:v>73.777000000000001</c:v>
                </c:pt>
                <c:pt idx="5479">
                  <c:v>73.786000000000001</c:v>
                </c:pt>
                <c:pt idx="5480">
                  <c:v>73.777999999999992</c:v>
                </c:pt>
                <c:pt idx="5481">
                  <c:v>73.781000000000006</c:v>
                </c:pt>
                <c:pt idx="5482">
                  <c:v>73.775999999999982</c:v>
                </c:pt>
                <c:pt idx="5483">
                  <c:v>73.769000000000005</c:v>
                </c:pt>
                <c:pt idx="5484">
                  <c:v>73.778999999999982</c:v>
                </c:pt>
                <c:pt idx="5485">
                  <c:v>73.781999999999996</c:v>
                </c:pt>
                <c:pt idx="5486">
                  <c:v>73.781000000000006</c:v>
                </c:pt>
                <c:pt idx="5487">
                  <c:v>73.796999999999997</c:v>
                </c:pt>
                <c:pt idx="5488">
                  <c:v>73.798000000000002</c:v>
                </c:pt>
                <c:pt idx="5489">
                  <c:v>73.802999999999983</c:v>
                </c:pt>
                <c:pt idx="5490">
                  <c:v>73.798000000000002</c:v>
                </c:pt>
                <c:pt idx="5491">
                  <c:v>73.8</c:v>
                </c:pt>
                <c:pt idx="5492">
                  <c:v>73.802999999999983</c:v>
                </c:pt>
                <c:pt idx="5493">
                  <c:v>73.793999999999997</c:v>
                </c:pt>
                <c:pt idx="5494">
                  <c:v>73.8</c:v>
                </c:pt>
                <c:pt idx="5495">
                  <c:v>73.787999999999997</c:v>
                </c:pt>
                <c:pt idx="5496">
                  <c:v>73.786000000000001</c:v>
                </c:pt>
                <c:pt idx="5497">
                  <c:v>73.796000000000006</c:v>
                </c:pt>
                <c:pt idx="5498">
                  <c:v>73.790000000000006</c:v>
                </c:pt>
                <c:pt idx="5499">
                  <c:v>73.789000000000001</c:v>
                </c:pt>
                <c:pt idx="5500">
                  <c:v>73.78</c:v>
                </c:pt>
                <c:pt idx="5501">
                  <c:v>73.784000000000006</c:v>
                </c:pt>
                <c:pt idx="5502">
                  <c:v>73.793999999999997</c:v>
                </c:pt>
                <c:pt idx="5503">
                  <c:v>73.790999999999997</c:v>
                </c:pt>
                <c:pt idx="5504">
                  <c:v>73.774999999999991</c:v>
                </c:pt>
                <c:pt idx="5505">
                  <c:v>73.777000000000001</c:v>
                </c:pt>
                <c:pt idx="5506">
                  <c:v>73.789000000000001</c:v>
                </c:pt>
                <c:pt idx="5507">
                  <c:v>73.786000000000001</c:v>
                </c:pt>
                <c:pt idx="5508">
                  <c:v>73.778999999999982</c:v>
                </c:pt>
                <c:pt idx="5509">
                  <c:v>73.781999999999996</c:v>
                </c:pt>
                <c:pt idx="5510">
                  <c:v>73.771999999999991</c:v>
                </c:pt>
                <c:pt idx="5511">
                  <c:v>73.774000000000001</c:v>
                </c:pt>
                <c:pt idx="5512">
                  <c:v>73.774000000000001</c:v>
                </c:pt>
                <c:pt idx="5513">
                  <c:v>73.766000000000005</c:v>
                </c:pt>
                <c:pt idx="5514">
                  <c:v>73.765000000000001</c:v>
                </c:pt>
                <c:pt idx="5515">
                  <c:v>73.765000000000001</c:v>
                </c:pt>
                <c:pt idx="5516">
                  <c:v>73.766999999999996</c:v>
                </c:pt>
                <c:pt idx="5517">
                  <c:v>73.775999999999982</c:v>
                </c:pt>
                <c:pt idx="5518">
                  <c:v>73.769000000000005</c:v>
                </c:pt>
                <c:pt idx="5519">
                  <c:v>73.766999999999996</c:v>
                </c:pt>
                <c:pt idx="5520">
                  <c:v>73.775999999999982</c:v>
                </c:pt>
                <c:pt idx="5521">
                  <c:v>73.766000000000005</c:v>
                </c:pt>
                <c:pt idx="5522">
                  <c:v>73.772999999999982</c:v>
                </c:pt>
                <c:pt idx="5523">
                  <c:v>73.759</c:v>
                </c:pt>
                <c:pt idx="5524">
                  <c:v>73.759</c:v>
                </c:pt>
                <c:pt idx="5525">
                  <c:v>73.751999999999995</c:v>
                </c:pt>
                <c:pt idx="5526">
                  <c:v>73.754999999999995</c:v>
                </c:pt>
                <c:pt idx="5527">
                  <c:v>73.754999999999995</c:v>
                </c:pt>
                <c:pt idx="5528">
                  <c:v>73.745000000000005</c:v>
                </c:pt>
                <c:pt idx="5529">
                  <c:v>73.738</c:v>
                </c:pt>
                <c:pt idx="5530">
                  <c:v>73.742000000000004</c:v>
                </c:pt>
                <c:pt idx="5531">
                  <c:v>73.735000000000014</c:v>
                </c:pt>
                <c:pt idx="5532">
                  <c:v>73.733000000000004</c:v>
                </c:pt>
                <c:pt idx="5533">
                  <c:v>73.741000000000085</c:v>
                </c:pt>
                <c:pt idx="5534">
                  <c:v>73.735000000000014</c:v>
                </c:pt>
                <c:pt idx="5535">
                  <c:v>73.728999999999999</c:v>
                </c:pt>
                <c:pt idx="5536">
                  <c:v>73.727999999999994</c:v>
                </c:pt>
                <c:pt idx="5537">
                  <c:v>73.722999999999999</c:v>
                </c:pt>
                <c:pt idx="5538">
                  <c:v>73.728999999999999</c:v>
                </c:pt>
                <c:pt idx="5539">
                  <c:v>73.724000000000004</c:v>
                </c:pt>
                <c:pt idx="5540">
                  <c:v>73.727000000000004</c:v>
                </c:pt>
                <c:pt idx="5541">
                  <c:v>73.725999999999999</c:v>
                </c:pt>
                <c:pt idx="5542">
                  <c:v>73.718999999999994</c:v>
                </c:pt>
                <c:pt idx="5543">
                  <c:v>73.725999999999999</c:v>
                </c:pt>
                <c:pt idx="5544">
                  <c:v>73.717000000000027</c:v>
                </c:pt>
                <c:pt idx="5545">
                  <c:v>73.712000000000003</c:v>
                </c:pt>
                <c:pt idx="5546">
                  <c:v>73.724999999999994</c:v>
                </c:pt>
                <c:pt idx="5547">
                  <c:v>73.725999999999999</c:v>
                </c:pt>
                <c:pt idx="5548">
                  <c:v>73.728999999999999</c:v>
                </c:pt>
                <c:pt idx="5549">
                  <c:v>73.733000000000004</c:v>
                </c:pt>
                <c:pt idx="5550">
                  <c:v>73.732000000000014</c:v>
                </c:pt>
                <c:pt idx="5551">
                  <c:v>73.732000000000014</c:v>
                </c:pt>
                <c:pt idx="5552">
                  <c:v>73.732000000000014</c:v>
                </c:pt>
                <c:pt idx="5553">
                  <c:v>73.736999999999995</c:v>
                </c:pt>
                <c:pt idx="5554">
                  <c:v>73.732000000000014</c:v>
                </c:pt>
                <c:pt idx="5555">
                  <c:v>73.742999999999995</c:v>
                </c:pt>
                <c:pt idx="5556">
                  <c:v>73.738</c:v>
                </c:pt>
                <c:pt idx="5557">
                  <c:v>73.742999999999995</c:v>
                </c:pt>
                <c:pt idx="5558">
                  <c:v>73.777000000000001</c:v>
                </c:pt>
                <c:pt idx="5559">
                  <c:v>73.831000000000003</c:v>
                </c:pt>
                <c:pt idx="5560">
                  <c:v>73.924999999999997</c:v>
                </c:pt>
                <c:pt idx="5561">
                  <c:v>73.998999999999995</c:v>
                </c:pt>
                <c:pt idx="5562">
                  <c:v>74.070999999999998</c:v>
                </c:pt>
                <c:pt idx="5563">
                  <c:v>74.113</c:v>
                </c:pt>
                <c:pt idx="5564">
                  <c:v>74.141999999999996</c:v>
                </c:pt>
                <c:pt idx="5565">
                  <c:v>74.135999999999981</c:v>
                </c:pt>
                <c:pt idx="5566">
                  <c:v>74.119</c:v>
                </c:pt>
                <c:pt idx="5567">
                  <c:v>74.10199999999999</c:v>
                </c:pt>
                <c:pt idx="5568">
                  <c:v>74.062000000000012</c:v>
                </c:pt>
                <c:pt idx="5569">
                  <c:v>74.040000000000006</c:v>
                </c:pt>
                <c:pt idx="5570">
                  <c:v>73.997000000000085</c:v>
                </c:pt>
                <c:pt idx="5571">
                  <c:v>73.977000000000004</c:v>
                </c:pt>
                <c:pt idx="5572">
                  <c:v>73.962000000000003</c:v>
                </c:pt>
                <c:pt idx="5573">
                  <c:v>73.943000000000026</c:v>
                </c:pt>
                <c:pt idx="5574">
                  <c:v>73.924000000000007</c:v>
                </c:pt>
                <c:pt idx="5575">
                  <c:v>73.915999999999997</c:v>
                </c:pt>
                <c:pt idx="5576">
                  <c:v>73.905000000000001</c:v>
                </c:pt>
                <c:pt idx="5577">
                  <c:v>73.894999999999996</c:v>
                </c:pt>
                <c:pt idx="5578">
                  <c:v>73.891999999999996</c:v>
                </c:pt>
                <c:pt idx="5579">
                  <c:v>73.905000000000001</c:v>
                </c:pt>
                <c:pt idx="5580">
                  <c:v>73.909000000000006</c:v>
                </c:pt>
                <c:pt idx="5581">
                  <c:v>73.900000000000006</c:v>
                </c:pt>
                <c:pt idx="5582">
                  <c:v>73.897000000000006</c:v>
                </c:pt>
                <c:pt idx="5583">
                  <c:v>73.894999999999996</c:v>
                </c:pt>
                <c:pt idx="5584">
                  <c:v>73.872999999999948</c:v>
                </c:pt>
                <c:pt idx="5585">
                  <c:v>73.86999999999999</c:v>
                </c:pt>
                <c:pt idx="5586">
                  <c:v>73.86999999999999</c:v>
                </c:pt>
                <c:pt idx="5587">
                  <c:v>73.85599999999998</c:v>
                </c:pt>
                <c:pt idx="5588">
                  <c:v>73.846000000000004</c:v>
                </c:pt>
                <c:pt idx="5589">
                  <c:v>73.846999999999994</c:v>
                </c:pt>
                <c:pt idx="5590">
                  <c:v>73.834999999999994</c:v>
                </c:pt>
                <c:pt idx="5591">
                  <c:v>73.831999999999994</c:v>
                </c:pt>
                <c:pt idx="5592">
                  <c:v>73.834999999999994</c:v>
                </c:pt>
                <c:pt idx="5593">
                  <c:v>73.823999999999998</c:v>
                </c:pt>
                <c:pt idx="5594">
                  <c:v>73.813000000000002</c:v>
                </c:pt>
                <c:pt idx="5595">
                  <c:v>73.813999999999993</c:v>
                </c:pt>
                <c:pt idx="5596">
                  <c:v>73.816999999999993</c:v>
                </c:pt>
                <c:pt idx="5597">
                  <c:v>73.804999999999993</c:v>
                </c:pt>
                <c:pt idx="5598">
                  <c:v>73.805999999999983</c:v>
                </c:pt>
                <c:pt idx="5599">
                  <c:v>73.792000000000002</c:v>
                </c:pt>
                <c:pt idx="5600">
                  <c:v>73.795000000000002</c:v>
                </c:pt>
                <c:pt idx="5601">
                  <c:v>73.784999999999997</c:v>
                </c:pt>
                <c:pt idx="5602">
                  <c:v>73.777000000000001</c:v>
                </c:pt>
                <c:pt idx="5603">
                  <c:v>73.781999999999996</c:v>
                </c:pt>
                <c:pt idx="5604">
                  <c:v>73.77</c:v>
                </c:pt>
                <c:pt idx="5605">
                  <c:v>73.763000000000005</c:v>
                </c:pt>
                <c:pt idx="5606">
                  <c:v>73.768000000000001</c:v>
                </c:pt>
                <c:pt idx="5607">
                  <c:v>73.757999999999996</c:v>
                </c:pt>
                <c:pt idx="5608">
                  <c:v>73.762</c:v>
                </c:pt>
                <c:pt idx="5609">
                  <c:v>73.754000000000005</c:v>
                </c:pt>
                <c:pt idx="5610">
                  <c:v>73.756</c:v>
                </c:pt>
                <c:pt idx="5611">
                  <c:v>73.757000000000005</c:v>
                </c:pt>
                <c:pt idx="5612">
                  <c:v>73.754000000000005</c:v>
                </c:pt>
                <c:pt idx="5613">
                  <c:v>73.751000000000005</c:v>
                </c:pt>
                <c:pt idx="5614">
                  <c:v>73.757000000000005</c:v>
                </c:pt>
                <c:pt idx="5615">
                  <c:v>73.748999999999995</c:v>
                </c:pt>
                <c:pt idx="5616">
                  <c:v>73.751000000000005</c:v>
                </c:pt>
                <c:pt idx="5617">
                  <c:v>73.736000000000004</c:v>
                </c:pt>
                <c:pt idx="5618">
                  <c:v>73.735000000000014</c:v>
                </c:pt>
                <c:pt idx="5619">
                  <c:v>73.736999999999995</c:v>
                </c:pt>
                <c:pt idx="5620">
                  <c:v>73.730999999999995</c:v>
                </c:pt>
                <c:pt idx="5621">
                  <c:v>73.735000000000014</c:v>
                </c:pt>
                <c:pt idx="5622">
                  <c:v>73.73</c:v>
                </c:pt>
                <c:pt idx="5623">
                  <c:v>73.717000000000027</c:v>
                </c:pt>
                <c:pt idx="5624">
                  <c:v>73.718000000000004</c:v>
                </c:pt>
                <c:pt idx="5625">
                  <c:v>73.736000000000004</c:v>
                </c:pt>
                <c:pt idx="5626">
                  <c:v>73.745000000000005</c:v>
                </c:pt>
                <c:pt idx="5627">
                  <c:v>73.744000000000085</c:v>
                </c:pt>
                <c:pt idx="5628">
                  <c:v>73.747000000000085</c:v>
                </c:pt>
                <c:pt idx="5629">
                  <c:v>73.742999999999995</c:v>
                </c:pt>
                <c:pt idx="5630">
                  <c:v>73.735000000000014</c:v>
                </c:pt>
                <c:pt idx="5631">
                  <c:v>73.73</c:v>
                </c:pt>
                <c:pt idx="5632">
                  <c:v>73.736999999999995</c:v>
                </c:pt>
                <c:pt idx="5633">
                  <c:v>73.745999999999995</c:v>
                </c:pt>
                <c:pt idx="5634">
                  <c:v>73.748000000000005</c:v>
                </c:pt>
                <c:pt idx="5635">
                  <c:v>73.747000000000085</c:v>
                </c:pt>
                <c:pt idx="5636">
                  <c:v>73.733000000000004</c:v>
                </c:pt>
                <c:pt idx="5637">
                  <c:v>73.739999999999995</c:v>
                </c:pt>
                <c:pt idx="5638">
                  <c:v>73.739000000000004</c:v>
                </c:pt>
                <c:pt idx="5639">
                  <c:v>73.745000000000005</c:v>
                </c:pt>
                <c:pt idx="5640">
                  <c:v>73.727999999999994</c:v>
                </c:pt>
                <c:pt idx="5641">
                  <c:v>73.727999999999994</c:v>
                </c:pt>
                <c:pt idx="5642">
                  <c:v>73.73</c:v>
                </c:pt>
                <c:pt idx="5643">
                  <c:v>73.736000000000004</c:v>
                </c:pt>
                <c:pt idx="5644">
                  <c:v>73.732000000000014</c:v>
                </c:pt>
                <c:pt idx="5645">
                  <c:v>73.736999999999995</c:v>
                </c:pt>
                <c:pt idx="5646">
                  <c:v>73.742000000000004</c:v>
                </c:pt>
                <c:pt idx="5647">
                  <c:v>73.748000000000005</c:v>
                </c:pt>
                <c:pt idx="5648">
                  <c:v>73.751000000000005</c:v>
                </c:pt>
                <c:pt idx="5649">
                  <c:v>73.751000000000005</c:v>
                </c:pt>
                <c:pt idx="5650">
                  <c:v>73.748999999999995</c:v>
                </c:pt>
                <c:pt idx="5651">
                  <c:v>73.748999999999995</c:v>
                </c:pt>
                <c:pt idx="5652">
                  <c:v>73.751999999999995</c:v>
                </c:pt>
                <c:pt idx="5653">
                  <c:v>73.762</c:v>
                </c:pt>
                <c:pt idx="5654">
                  <c:v>73.759</c:v>
                </c:pt>
                <c:pt idx="5655">
                  <c:v>73.757000000000005</c:v>
                </c:pt>
                <c:pt idx="5656">
                  <c:v>73.762</c:v>
                </c:pt>
                <c:pt idx="5657">
                  <c:v>73.760000000000005</c:v>
                </c:pt>
                <c:pt idx="5658">
                  <c:v>73.763000000000005</c:v>
                </c:pt>
                <c:pt idx="5659">
                  <c:v>73.766000000000005</c:v>
                </c:pt>
                <c:pt idx="5660">
                  <c:v>73.760000000000005</c:v>
                </c:pt>
                <c:pt idx="5661">
                  <c:v>73.751000000000005</c:v>
                </c:pt>
                <c:pt idx="5662">
                  <c:v>73.751000000000005</c:v>
                </c:pt>
                <c:pt idx="5663">
                  <c:v>73.738</c:v>
                </c:pt>
                <c:pt idx="5664">
                  <c:v>73.744000000000085</c:v>
                </c:pt>
                <c:pt idx="5665">
                  <c:v>73.733000000000004</c:v>
                </c:pt>
                <c:pt idx="5666">
                  <c:v>73.727999999999994</c:v>
                </c:pt>
                <c:pt idx="5667">
                  <c:v>73.727000000000004</c:v>
                </c:pt>
                <c:pt idx="5668">
                  <c:v>73.733000000000004</c:v>
                </c:pt>
                <c:pt idx="5669">
                  <c:v>73.73</c:v>
                </c:pt>
                <c:pt idx="5670">
                  <c:v>73.730999999999995</c:v>
                </c:pt>
                <c:pt idx="5671">
                  <c:v>73.733999999999995</c:v>
                </c:pt>
                <c:pt idx="5672">
                  <c:v>73.718999999999994</c:v>
                </c:pt>
                <c:pt idx="5673">
                  <c:v>73.727000000000004</c:v>
                </c:pt>
                <c:pt idx="5674">
                  <c:v>73.721000000000004</c:v>
                </c:pt>
                <c:pt idx="5675">
                  <c:v>73.721000000000004</c:v>
                </c:pt>
                <c:pt idx="5676">
                  <c:v>73.721999999999994</c:v>
                </c:pt>
                <c:pt idx="5677">
                  <c:v>73.721000000000004</c:v>
                </c:pt>
                <c:pt idx="5678">
                  <c:v>73.712999999999994</c:v>
                </c:pt>
                <c:pt idx="5679">
                  <c:v>73.715000000000003</c:v>
                </c:pt>
                <c:pt idx="5680">
                  <c:v>73.706999999999994</c:v>
                </c:pt>
                <c:pt idx="5681">
                  <c:v>73.694999999999993</c:v>
                </c:pt>
                <c:pt idx="5682">
                  <c:v>73.672999999999988</c:v>
                </c:pt>
                <c:pt idx="5683">
                  <c:v>73.631999999999991</c:v>
                </c:pt>
                <c:pt idx="5684">
                  <c:v>73.581999999999994</c:v>
                </c:pt>
                <c:pt idx="5685">
                  <c:v>73.527000000000001</c:v>
                </c:pt>
                <c:pt idx="5686">
                  <c:v>73.467000000000027</c:v>
                </c:pt>
                <c:pt idx="5687">
                  <c:v>73.393000000000001</c:v>
                </c:pt>
                <c:pt idx="5688">
                  <c:v>73.343000000000004</c:v>
                </c:pt>
                <c:pt idx="5689">
                  <c:v>73.284999999999997</c:v>
                </c:pt>
                <c:pt idx="5690">
                  <c:v>73.241000000000085</c:v>
                </c:pt>
                <c:pt idx="5691">
                  <c:v>73.206999999999994</c:v>
                </c:pt>
                <c:pt idx="5692">
                  <c:v>73.170999999999978</c:v>
                </c:pt>
                <c:pt idx="5693">
                  <c:v>73.137999999999991</c:v>
                </c:pt>
                <c:pt idx="5694">
                  <c:v>73.126999999999981</c:v>
                </c:pt>
                <c:pt idx="5695">
                  <c:v>73.10499999999999</c:v>
                </c:pt>
                <c:pt idx="5696">
                  <c:v>73.10299999999998</c:v>
                </c:pt>
                <c:pt idx="5697">
                  <c:v>73.098000000000013</c:v>
                </c:pt>
                <c:pt idx="5698">
                  <c:v>73.09</c:v>
                </c:pt>
                <c:pt idx="5699">
                  <c:v>73.075000000000003</c:v>
                </c:pt>
                <c:pt idx="5700">
                  <c:v>73.062000000000012</c:v>
                </c:pt>
                <c:pt idx="5701">
                  <c:v>73.042000000000002</c:v>
                </c:pt>
                <c:pt idx="5702">
                  <c:v>73.016999999999996</c:v>
                </c:pt>
                <c:pt idx="5703">
                  <c:v>72.985000000000014</c:v>
                </c:pt>
                <c:pt idx="5704">
                  <c:v>72.935000000000002</c:v>
                </c:pt>
                <c:pt idx="5705">
                  <c:v>72.884</c:v>
                </c:pt>
                <c:pt idx="5706">
                  <c:v>72.843000000000004</c:v>
                </c:pt>
                <c:pt idx="5707">
                  <c:v>72.783000000000001</c:v>
                </c:pt>
                <c:pt idx="5708">
                  <c:v>72.738</c:v>
                </c:pt>
                <c:pt idx="5709">
                  <c:v>72.695999999999998</c:v>
                </c:pt>
                <c:pt idx="5710">
                  <c:v>72.647999999999996</c:v>
                </c:pt>
                <c:pt idx="5711">
                  <c:v>72.621999999999986</c:v>
                </c:pt>
                <c:pt idx="5712">
                  <c:v>72.588999999999999</c:v>
                </c:pt>
                <c:pt idx="5713">
                  <c:v>72.572999999999979</c:v>
                </c:pt>
                <c:pt idx="5714">
                  <c:v>72.549000000000007</c:v>
                </c:pt>
                <c:pt idx="5715">
                  <c:v>72.537000000000006</c:v>
                </c:pt>
                <c:pt idx="5716">
                  <c:v>72.522999999999982</c:v>
                </c:pt>
                <c:pt idx="5717">
                  <c:v>72.515000000000001</c:v>
                </c:pt>
                <c:pt idx="5718">
                  <c:v>72.507000000000005</c:v>
                </c:pt>
                <c:pt idx="5719">
                  <c:v>72.5</c:v>
                </c:pt>
                <c:pt idx="5720">
                  <c:v>72.494000000000085</c:v>
                </c:pt>
                <c:pt idx="5721">
                  <c:v>72.489999999999995</c:v>
                </c:pt>
                <c:pt idx="5722">
                  <c:v>72.480999999999995</c:v>
                </c:pt>
                <c:pt idx="5723">
                  <c:v>72.486000000000004</c:v>
                </c:pt>
                <c:pt idx="5724">
                  <c:v>72.483000000000004</c:v>
                </c:pt>
                <c:pt idx="5725">
                  <c:v>72.483000000000004</c:v>
                </c:pt>
                <c:pt idx="5726">
                  <c:v>72.485000000000014</c:v>
                </c:pt>
                <c:pt idx="5727">
                  <c:v>72.472999999999999</c:v>
                </c:pt>
                <c:pt idx="5728">
                  <c:v>72.474999999999994</c:v>
                </c:pt>
                <c:pt idx="5729">
                  <c:v>72.480999999999995</c:v>
                </c:pt>
                <c:pt idx="5730">
                  <c:v>72.474999999999994</c:v>
                </c:pt>
                <c:pt idx="5731">
                  <c:v>72.474999999999994</c:v>
                </c:pt>
                <c:pt idx="5732">
                  <c:v>72.468999999999994</c:v>
                </c:pt>
                <c:pt idx="5733">
                  <c:v>72.461000000000027</c:v>
                </c:pt>
                <c:pt idx="5734">
                  <c:v>72.456999999999994</c:v>
                </c:pt>
                <c:pt idx="5735">
                  <c:v>72.453999999999994</c:v>
                </c:pt>
                <c:pt idx="5736">
                  <c:v>72.456999999999994</c:v>
                </c:pt>
                <c:pt idx="5737">
                  <c:v>72.448000000000022</c:v>
                </c:pt>
                <c:pt idx="5738">
                  <c:v>72.450999999999993</c:v>
                </c:pt>
                <c:pt idx="5739">
                  <c:v>72.444000000000116</c:v>
                </c:pt>
                <c:pt idx="5740">
                  <c:v>72.440000000000026</c:v>
                </c:pt>
                <c:pt idx="5741">
                  <c:v>72.436000000000007</c:v>
                </c:pt>
                <c:pt idx="5742">
                  <c:v>72.438000000000002</c:v>
                </c:pt>
                <c:pt idx="5743">
                  <c:v>72.438999999999993</c:v>
                </c:pt>
                <c:pt idx="5744">
                  <c:v>72.444000000000116</c:v>
                </c:pt>
                <c:pt idx="5745">
                  <c:v>72.452000000000012</c:v>
                </c:pt>
                <c:pt idx="5746">
                  <c:v>72.449000000000026</c:v>
                </c:pt>
                <c:pt idx="5747">
                  <c:v>72.45</c:v>
                </c:pt>
                <c:pt idx="5748">
                  <c:v>72.449000000000026</c:v>
                </c:pt>
                <c:pt idx="5749">
                  <c:v>72.438999999999993</c:v>
                </c:pt>
                <c:pt idx="5750">
                  <c:v>72.438999999999993</c:v>
                </c:pt>
                <c:pt idx="5751">
                  <c:v>72.438000000000002</c:v>
                </c:pt>
                <c:pt idx="5752">
                  <c:v>72.430999999999997</c:v>
                </c:pt>
                <c:pt idx="5753">
                  <c:v>72.427999999999997</c:v>
                </c:pt>
                <c:pt idx="5754">
                  <c:v>72.427000000000007</c:v>
                </c:pt>
                <c:pt idx="5755">
                  <c:v>72.424999999999997</c:v>
                </c:pt>
                <c:pt idx="5756">
                  <c:v>72.412999999999997</c:v>
                </c:pt>
                <c:pt idx="5757">
                  <c:v>72.423000000000002</c:v>
                </c:pt>
                <c:pt idx="5758">
                  <c:v>72.406999999999996</c:v>
                </c:pt>
                <c:pt idx="5759">
                  <c:v>72.400999999999996</c:v>
                </c:pt>
                <c:pt idx="5760">
                  <c:v>72.381</c:v>
                </c:pt>
                <c:pt idx="5761">
                  <c:v>72.371999999999986</c:v>
                </c:pt>
                <c:pt idx="5762">
                  <c:v>72.343000000000004</c:v>
                </c:pt>
                <c:pt idx="5763">
                  <c:v>72.319999999999993</c:v>
                </c:pt>
                <c:pt idx="5764">
                  <c:v>72.290999999999997</c:v>
                </c:pt>
                <c:pt idx="5765">
                  <c:v>72.278999999999982</c:v>
                </c:pt>
                <c:pt idx="5766">
                  <c:v>72.248999999999995</c:v>
                </c:pt>
                <c:pt idx="5767">
                  <c:v>72.239000000000004</c:v>
                </c:pt>
                <c:pt idx="5768">
                  <c:v>72.227000000000004</c:v>
                </c:pt>
                <c:pt idx="5769">
                  <c:v>72.205000000000013</c:v>
                </c:pt>
                <c:pt idx="5770">
                  <c:v>72.195999999999998</c:v>
                </c:pt>
                <c:pt idx="5771">
                  <c:v>72.194999999999993</c:v>
                </c:pt>
                <c:pt idx="5772">
                  <c:v>72.182000000000002</c:v>
                </c:pt>
                <c:pt idx="5773">
                  <c:v>72.176999999999978</c:v>
                </c:pt>
                <c:pt idx="5774">
                  <c:v>72.164000000000001</c:v>
                </c:pt>
                <c:pt idx="5775">
                  <c:v>72.164000000000001</c:v>
                </c:pt>
                <c:pt idx="5776">
                  <c:v>72.170999999999978</c:v>
                </c:pt>
                <c:pt idx="5777">
                  <c:v>72.162999999999982</c:v>
                </c:pt>
                <c:pt idx="5778">
                  <c:v>72.162999999999982</c:v>
                </c:pt>
                <c:pt idx="5779">
                  <c:v>72.16</c:v>
                </c:pt>
                <c:pt idx="5780">
                  <c:v>72.157999999999987</c:v>
                </c:pt>
                <c:pt idx="5781">
                  <c:v>72.147000000000006</c:v>
                </c:pt>
                <c:pt idx="5782">
                  <c:v>72.147999999999996</c:v>
                </c:pt>
                <c:pt idx="5783">
                  <c:v>72.144000000000005</c:v>
                </c:pt>
                <c:pt idx="5784">
                  <c:v>72.149000000000001</c:v>
                </c:pt>
                <c:pt idx="5785">
                  <c:v>72.146000000000001</c:v>
                </c:pt>
                <c:pt idx="5786">
                  <c:v>72.144000000000005</c:v>
                </c:pt>
                <c:pt idx="5787">
                  <c:v>72.137</c:v>
                </c:pt>
                <c:pt idx="5788">
                  <c:v>72.134</c:v>
                </c:pt>
                <c:pt idx="5789">
                  <c:v>72.132999999999981</c:v>
                </c:pt>
                <c:pt idx="5790">
                  <c:v>72.141000000000005</c:v>
                </c:pt>
                <c:pt idx="5791">
                  <c:v>72.127999999999986</c:v>
                </c:pt>
                <c:pt idx="5792">
                  <c:v>72.122999999999948</c:v>
                </c:pt>
                <c:pt idx="5793">
                  <c:v>72.120999999999981</c:v>
                </c:pt>
                <c:pt idx="5794">
                  <c:v>72.122999999999948</c:v>
                </c:pt>
                <c:pt idx="5795">
                  <c:v>72.119</c:v>
                </c:pt>
                <c:pt idx="5796">
                  <c:v>72.125999999999948</c:v>
                </c:pt>
                <c:pt idx="5797">
                  <c:v>72.117000000000004</c:v>
                </c:pt>
                <c:pt idx="5798">
                  <c:v>72.113</c:v>
                </c:pt>
                <c:pt idx="5799">
                  <c:v>72.11999999999999</c:v>
                </c:pt>
                <c:pt idx="5800">
                  <c:v>72.117999999999995</c:v>
                </c:pt>
                <c:pt idx="5801">
                  <c:v>72.11</c:v>
                </c:pt>
                <c:pt idx="5802">
                  <c:v>72.116</c:v>
                </c:pt>
                <c:pt idx="5803">
                  <c:v>72.117999999999995</c:v>
                </c:pt>
                <c:pt idx="5804">
                  <c:v>72.106999999999999</c:v>
                </c:pt>
                <c:pt idx="5805">
                  <c:v>72.103999999999999</c:v>
                </c:pt>
                <c:pt idx="5806">
                  <c:v>72.111999999999995</c:v>
                </c:pt>
                <c:pt idx="5807">
                  <c:v>72.10899999999998</c:v>
                </c:pt>
                <c:pt idx="5808">
                  <c:v>72.096999999999994</c:v>
                </c:pt>
                <c:pt idx="5809">
                  <c:v>72.096000000000004</c:v>
                </c:pt>
                <c:pt idx="5810">
                  <c:v>72.098000000000013</c:v>
                </c:pt>
                <c:pt idx="5811">
                  <c:v>72.096000000000004</c:v>
                </c:pt>
                <c:pt idx="5812">
                  <c:v>72.093999999999994</c:v>
                </c:pt>
                <c:pt idx="5813">
                  <c:v>72.093999999999994</c:v>
                </c:pt>
                <c:pt idx="5814">
                  <c:v>72.093999999999994</c:v>
                </c:pt>
                <c:pt idx="5815">
                  <c:v>72.10599999999998</c:v>
                </c:pt>
                <c:pt idx="5816">
                  <c:v>72.096999999999994</c:v>
                </c:pt>
                <c:pt idx="5817">
                  <c:v>72.098000000000013</c:v>
                </c:pt>
                <c:pt idx="5818">
                  <c:v>72.076999999999998</c:v>
                </c:pt>
                <c:pt idx="5819">
                  <c:v>72.084999999999994</c:v>
                </c:pt>
                <c:pt idx="5820">
                  <c:v>72.081000000000003</c:v>
                </c:pt>
                <c:pt idx="5821">
                  <c:v>72.070999999999998</c:v>
                </c:pt>
                <c:pt idx="5822">
                  <c:v>72.075000000000003</c:v>
                </c:pt>
                <c:pt idx="5823">
                  <c:v>72.061000000000007</c:v>
                </c:pt>
                <c:pt idx="5824">
                  <c:v>72.061000000000007</c:v>
                </c:pt>
                <c:pt idx="5825">
                  <c:v>72.061000000000007</c:v>
                </c:pt>
                <c:pt idx="5826">
                  <c:v>72.055999999999983</c:v>
                </c:pt>
                <c:pt idx="5827">
                  <c:v>72.049000000000007</c:v>
                </c:pt>
                <c:pt idx="5828">
                  <c:v>72.046999999999997</c:v>
                </c:pt>
                <c:pt idx="5829">
                  <c:v>72.05</c:v>
                </c:pt>
                <c:pt idx="5830">
                  <c:v>72.048000000000002</c:v>
                </c:pt>
                <c:pt idx="5831">
                  <c:v>72.046000000000006</c:v>
                </c:pt>
                <c:pt idx="5832">
                  <c:v>72.040000000000006</c:v>
                </c:pt>
                <c:pt idx="5833">
                  <c:v>72.043000000000006</c:v>
                </c:pt>
                <c:pt idx="5834">
                  <c:v>72.037999999999997</c:v>
                </c:pt>
                <c:pt idx="5835">
                  <c:v>72.054999999999993</c:v>
                </c:pt>
                <c:pt idx="5836">
                  <c:v>72.063999999999993</c:v>
                </c:pt>
                <c:pt idx="5837">
                  <c:v>72.068000000000012</c:v>
                </c:pt>
                <c:pt idx="5838">
                  <c:v>72.075999999999979</c:v>
                </c:pt>
                <c:pt idx="5839">
                  <c:v>72.093999999999994</c:v>
                </c:pt>
                <c:pt idx="5840">
                  <c:v>72.10299999999998</c:v>
                </c:pt>
                <c:pt idx="5841">
                  <c:v>72.113</c:v>
                </c:pt>
                <c:pt idx="5842">
                  <c:v>72.117000000000004</c:v>
                </c:pt>
                <c:pt idx="5843">
                  <c:v>72.126999999999981</c:v>
                </c:pt>
                <c:pt idx="5844">
                  <c:v>72.125999999999948</c:v>
                </c:pt>
                <c:pt idx="5845">
                  <c:v>72.137</c:v>
                </c:pt>
                <c:pt idx="5846">
                  <c:v>72.135999999999981</c:v>
                </c:pt>
                <c:pt idx="5847">
                  <c:v>72.14</c:v>
                </c:pt>
                <c:pt idx="5848">
                  <c:v>72.141999999999996</c:v>
                </c:pt>
                <c:pt idx="5849">
                  <c:v>72.146000000000001</c:v>
                </c:pt>
                <c:pt idx="5850">
                  <c:v>72.143000000000001</c:v>
                </c:pt>
                <c:pt idx="5851">
                  <c:v>72.149999999999991</c:v>
                </c:pt>
                <c:pt idx="5852">
                  <c:v>72.154999999999987</c:v>
                </c:pt>
                <c:pt idx="5853">
                  <c:v>72.151999999999987</c:v>
                </c:pt>
                <c:pt idx="5854">
                  <c:v>72.143000000000001</c:v>
                </c:pt>
                <c:pt idx="5855">
                  <c:v>72.147999999999996</c:v>
                </c:pt>
                <c:pt idx="5856">
                  <c:v>72.144000000000005</c:v>
                </c:pt>
                <c:pt idx="5857">
                  <c:v>72.143000000000001</c:v>
                </c:pt>
                <c:pt idx="5858">
                  <c:v>72.132999999999981</c:v>
                </c:pt>
                <c:pt idx="5859">
                  <c:v>72.137999999999991</c:v>
                </c:pt>
                <c:pt idx="5860">
                  <c:v>72.14</c:v>
                </c:pt>
                <c:pt idx="5861">
                  <c:v>72.138999999999982</c:v>
                </c:pt>
                <c:pt idx="5862">
                  <c:v>72.134</c:v>
                </c:pt>
                <c:pt idx="5863">
                  <c:v>72.14</c:v>
                </c:pt>
                <c:pt idx="5864">
                  <c:v>72.131999999999991</c:v>
                </c:pt>
                <c:pt idx="5865">
                  <c:v>72.131</c:v>
                </c:pt>
                <c:pt idx="5866">
                  <c:v>72.127999999999986</c:v>
                </c:pt>
                <c:pt idx="5867">
                  <c:v>72.128999999999948</c:v>
                </c:pt>
                <c:pt idx="5868">
                  <c:v>72.13</c:v>
                </c:pt>
                <c:pt idx="5869">
                  <c:v>72.124999999999986</c:v>
                </c:pt>
                <c:pt idx="5870">
                  <c:v>72.11999999999999</c:v>
                </c:pt>
                <c:pt idx="5871">
                  <c:v>72.137</c:v>
                </c:pt>
                <c:pt idx="5872">
                  <c:v>72.135999999999981</c:v>
                </c:pt>
                <c:pt idx="5873">
                  <c:v>72.135999999999981</c:v>
                </c:pt>
                <c:pt idx="5874">
                  <c:v>72.137</c:v>
                </c:pt>
                <c:pt idx="5875">
                  <c:v>72.125999999999948</c:v>
                </c:pt>
                <c:pt idx="5876">
                  <c:v>72.13</c:v>
                </c:pt>
                <c:pt idx="5877">
                  <c:v>72.137</c:v>
                </c:pt>
                <c:pt idx="5878">
                  <c:v>72.135999999999981</c:v>
                </c:pt>
                <c:pt idx="5879">
                  <c:v>72.117000000000004</c:v>
                </c:pt>
                <c:pt idx="5880">
                  <c:v>72.121999999999986</c:v>
                </c:pt>
                <c:pt idx="5881">
                  <c:v>72.121999999999986</c:v>
                </c:pt>
                <c:pt idx="5882">
                  <c:v>72.111999999999995</c:v>
                </c:pt>
                <c:pt idx="5883">
                  <c:v>72.117000000000004</c:v>
                </c:pt>
                <c:pt idx="5884">
                  <c:v>72.124999999999986</c:v>
                </c:pt>
                <c:pt idx="5885">
                  <c:v>72.120999999999981</c:v>
                </c:pt>
                <c:pt idx="5886">
                  <c:v>72.127999999999986</c:v>
                </c:pt>
                <c:pt idx="5887">
                  <c:v>72.111999999999995</c:v>
                </c:pt>
                <c:pt idx="5888">
                  <c:v>72.10899999999998</c:v>
                </c:pt>
                <c:pt idx="5889">
                  <c:v>72.10499999999999</c:v>
                </c:pt>
                <c:pt idx="5890">
                  <c:v>72.099999999999994</c:v>
                </c:pt>
                <c:pt idx="5891">
                  <c:v>72.10899999999998</c:v>
                </c:pt>
                <c:pt idx="5892">
                  <c:v>72.10299999999998</c:v>
                </c:pt>
                <c:pt idx="5893">
                  <c:v>72.096000000000004</c:v>
                </c:pt>
                <c:pt idx="5894">
                  <c:v>72.096000000000004</c:v>
                </c:pt>
                <c:pt idx="5895">
                  <c:v>72.09</c:v>
                </c:pt>
                <c:pt idx="5896">
                  <c:v>72.096999999999994</c:v>
                </c:pt>
                <c:pt idx="5897">
                  <c:v>72.092000000000013</c:v>
                </c:pt>
                <c:pt idx="5898">
                  <c:v>72.09</c:v>
                </c:pt>
                <c:pt idx="5899">
                  <c:v>72.090999999999994</c:v>
                </c:pt>
                <c:pt idx="5900">
                  <c:v>72.084000000000003</c:v>
                </c:pt>
                <c:pt idx="5901">
                  <c:v>72.081999999999994</c:v>
                </c:pt>
                <c:pt idx="5902">
                  <c:v>72.095000000000013</c:v>
                </c:pt>
                <c:pt idx="5903">
                  <c:v>72.095000000000013</c:v>
                </c:pt>
                <c:pt idx="5904">
                  <c:v>72.093000000000004</c:v>
                </c:pt>
                <c:pt idx="5905">
                  <c:v>72.082999999999998</c:v>
                </c:pt>
                <c:pt idx="5906">
                  <c:v>72.084000000000003</c:v>
                </c:pt>
                <c:pt idx="5907">
                  <c:v>72.090999999999994</c:v>
                </c:pt>
                <c:pt idx="5908">
                  <c:v>72.082999999999998</c:v>
                </c:pt>
                <c:pt idx="5909">
                  <c:v>72.078000000000003</c:v>
                </c:pt>
                <c:pt idx="5910">
                  <c:v>72.087999999999994</c:v>
                </c:pt>
                <c:pt idx="5911">
                  <c:v>72.081999999999994</c:v>
                </c:pt>
                <c:pt idx="5912">
                  <c:v>72.081000000000003</c:v>
                </c:pt>
                <c:pt idx="5913">
                  <c:v>72.082999999999998</c:v>
                </c:pt>
                <c:pt idx="5914">
                  <c:v>72.088999999999999</c:v>
                </c:pt>
                <c:pt idx="5915">
                  <c:v>72.093999999999994</c:v>
                </c:pt>
                <c:pt idx="5916">
                  <c:v>72.087000000000003</c:v>
                </c:pt>
                <c:pt idx="5917">
                  <c:v>72.084999999999994</c:v>
                </c:pt>
                <c:pt idx="5918">
                  <c:v>72.093999999999994</c:v>
                </c:pt>
                <c:pt idx="5919">
                  <c:v>72.09</c:v>
                </c:pt>
                <c:pt idx="5920">
                  <c:v>72.10499999999999</c:v>
                </c:pt>
                <c:pt idx="5921">
                  <c:v>72.106999999999999</c:v>
                </c:pt>
                <c:pt idx="5922">
                  <c:v>72.098000000000013</c:v>
                </c:pt>
                <c:pt idx="5923">
                  <c:v>72.096999999999994</c:v>
                </c:pt>
                <c:pt idx="5924">
                  <c:v>72.090999999999994</c:v>
                </c:pt>
                <c:pt idx="5925">
                  <c:v>72.10499999999999</c:v>
                </c:pt>
                <c:pt idx="5926">
                  <c:v>72.10199999999999</c:v>
                </c:pt>
                <c:pt idx="5927">
                  <c:v>72.095000000000013</c:v>
                </c:pt>
                <c:pt idx="5928">
                  <c:v>72.087000000000003</c:v>
                </c:pt>
                <c:pt idx="5929">
                  <c:v>72.084999999999994</c:v>
                </c:pt>
                <c:pt idx="5930">
                  <c:v>72.087999999999994</c:v>
                </c:pt>
                <c:pt idx="5931">
                  <c:v>72.088999999999999</c:v>
                </c:pt>
                <c:pt idx="5932">
                  <c:v>72.081000000000003</c:v>
                </c:pt>
                <c:pt idx="5933">
                  <c:v>72.082999999999998</c:v>
                </c:pt>
                <c:pt idx="5934">
                  <c:v>72.093999999999994</c:v>
                </c:pt>
                <c:pt idx="5935">
                  <c:v>72.087000000000003</c:v>
                </c:pt>
                <c:pt idx="5936">
                  <c:v>72.087999999999994</c:v>
                </c:pt>
                <c:pt idx="5937">
                  <c:v>72.092000000000013</c:v>
                </c:pt>
                <c:pt idx="5938">
                  <c:v>72.087999999999994</c:v>
                </c:pt>
                <c:pt idx="5939">
                  <c:v>72.084999999999994</c:v>
                </c:pt>
                <c:pt idx="5940">
                  <c:v>72.088999999999999</c:v>
                </c:pt>
                <c:pt idx="5941">
                  <c:v>72.092000000000013</c:v>
                </c:pt>
                <c:pt idx="5942">
                  <c:v>72.093999999999994</c:v>
                </c:pt>
                <c:pt idx="5943">
                  <c:v>72.092000000000013</c:v>
                </c:pt>
                <c:pt idx="5944">
                  <c:v>72.093999999999994</c:v>
                </c:pt>
                <c:pt idx="5945">
                  <c:v>72.092000000000013</c:v>
                </c:pt>
                <c:pt idx="5946">
                  <c:v>72.087999999999994</c:v>
                </c:pt>
                <c:pt idx="5947">
                  <c:v>72.09</c:v>
                </c:pt>
                <c:pt idx="5948">
                  <c:v>72.075999999999979</c:v>
                </c:pt>
                <c:pt idx="5949">
                  <c:v>72.087000000000003</c:v>
                </c:pt>
                <c:pt idx="5950">
                  <c:v>72.081000000000003</c:v>
                </c:pt>
                <c:pt idx="5951">
                  <c:v>72.081999999999994</c:v>
                </c:pt>
                <c:pt idx="5952">
                  <c:v>72.084999999999994</c:v>
                </c:pt>
                <c:pt idx="5953">
                  <c:v>72.081999999999994</c:v>
                </c:pt>
                <c:pt idx="5954">
                  <c:v>72.095000000000013</c:v>
                </c:pt>
                <c:pt idx="5955">
                  <c:v>72.078999999999979</c:v>
                </c:pt>
                <c:pt idx="5956">
                  <c:v>72.092000000000013</c:v>
                </c:pt>
                <c:pt idx="5957">
                  <c:v>72.090999999999994</c:v>
                </c:pt>
                <c:pt idx="5958">
                  <c:v>72.09</c:v>
                </c:pt>
                <c:pt idx="5959">
                  <c:v>72.096999999999994</c:v>
                </c:pt>
                <c:pt idx="5960">
                  <c:v>72.087999999999994</c:v>
                </c:pt>
                <c:pt idx="5961">
                  <c:v>72.078999999999979</c:v>
                </c:pt>
                <c:pt idx="5962">
                  <c:v>72.082999999999998</c:v>
                </c:pt>
                <c:pt idx="5963">
                  <c:v>72.081999999999994</c:v>
                </c:pt>
                <c:pt idx="5964">
                  <c:v>72.08</c:v>
                </c:pt>
                <c:pt idx="5965">
                  <c:v>72.078999999999979</c:v>
                </c:pt>
                <c:pt idx="5966">
                  <c:v>72.068000000000012</c:v>
                </c:pt>
                <c:pt idx="5967">
                  <c:v>72.06</c:v>
                </c:pt>
                <c:pt idx="5968">
                  <c:v>72.072000000000003</c:v>
                </c:pt>
                <c:pt idx="5969">
                  <c:v>72.063999999999993</c:v>
                </c:pt>
                <c:pt idx="5970">
                  <c:v>72.075000000000003</c:v>
                </c:pt>
                <c:pt idx="5971">
                  <c:v>72.063999999999993</c:v>
                </c:pt>
                <c:pt idx="5972">
                  <c:v>72.06</c:v>
                </c:pt>
                <c:pt idx="5973">
                  <c:v>72.066000000000003</c:v>
                </c:pt>
                <c:pt idx="5974">
                  <c:v>72.068000000000012</c:v>
                </c:pt>
                <c:pt idx="5975">
                  <c:v>72.069999999999993</c:v>
                </c:pt>
                <c:pt idx="5976">
                  <c:v>72.069000000000003</c:v>
                </c:pt>
                <c:pt idx="5977">
                  <c:v>72.063999999999993</c:v>
                </c:pt>
                <c:pt idx="5978">
                  <c:v>72.065000000000012</c:v>
                </c:pt>
                <c:pt idx="5979">
                  <c:v>72.052999999999983</c:v>
                </c:pt>
                <c:pt idx="5980">
                  <c:v>72.057000000000002</c:v>
                </c:pt>
                <c:pt idx="5981">
                  <c:v>72.05</c:v>
                </c:pt>
                <c:pt idx="5982">
                  <c:v>72.051999999999992</c:v>
                </c:pt>
                <c:pt idx="5983">
                  <c:v>72.051000000000002</c:v>
                </c:pt>
                <c:pt idx="5984">
                  <c:v>72.054999999999993</c:v>
                </c:pt>
                <c:pt idx="5985">
                  <c:v>72.051000000000002</c:v>
                </c:pt>
                <c:pt idx="5986">
                  <c:v>72.058999999999983</c:v>
                </c:pt>
                <c:pt idx="5987">
                  <c:v>72.054999999999993</c:v>
                </c:pt>
                <c:pt idx="5988">
                  <c:v>72.054000000000002</c:v>
                </c:pt>
                <c:pt idx="5989">
                  <c:v>72.028999999999982</c:v>
                </c:pt>
                <c:pt idx="5990">
                  <c:v>72.046000000000006</c:v>
                </c:pt>
                <c:pt idx="5991">
                  <c:v>72.058999999999983</c:v>
                </c:pt>
                <c:pt idx="5992">
                  <c:v>72.045000000000002</c:v>
                </c:pt>
                <c:pt idx="5993">
                  <c:v>72.054999999999993</c:v>
                </c:pt>
                <c:pt idx="5994">
                  <c:v>72.055999999999983</c:v>
                </c:pt>
                <c:pt idx="5995">
                  <c:v>72.046000000000006</c:v>
                </c:pt>
                <c:pt idx="5996">
                  <c:v>72.054000000000002</c:v>
                </c:pt>
                <c:pt idx="5997">
                  <c:v>72.061000000000007</c:v>
                </c:pt>
                <c:pt idx="5998">
                  <c:v>72.051999999999992</c:v>
                </c:pt>
                <c:pt idx="5999">
                  <c:v>72.061000000000007</c:v>
                </c:pt>
                <c:pt idx="6000">
                  <c:v>72.058999999999983</c:v>
                </c:pt>
                <c:pt idx="6001">
                  <c:v>72.054999999999993</c:v>
                </c:pt>
                <c:pt idx="6002">
                  <c:v>72.046000000000006</c:v>
                </c:pt>
                <c:pt idx="6003">
                  <c:v>72.057000000000002</c:v>
                </c:pt>
                <c:pt idx="6004">
                  <c:v>72.05</c:v>
                </c:pt>
                <c:pt idx="6005">
                  <c:v>72.057999999999993</c:v>
                </c:pt>
                <c:pt idx="6006">
                  <c:v>72.065000000000012</c:v>
                </c:pt>
                <c:pt idx="6007">
                  <c:v>72.057999999999993</c:v>
                </c:pt>
                <c:pt idx="6008">
                  <c:v>72.069000000000003</c:v>
                </c:pt>
                <c:pt idx="6009">
                  <c:v>72.072999999999979</c:v>
                </c:pt>
                <c:pt idx="6010">
                  <c:v>72.055999999999983</c:v>
                </c:pt>
                <c:pt idx="6011">
                  <c:v>72.068000000000012</c:v>
                </c:pt>
                <c:pt idx="6012">
                  <c:v>72.069000000000003</c:v>
                </c:pt>
                <c:pt idx="6013">
                  <c:v>72.073999999999998</c:v>
                </c:pt>
                <c:pt idx="6014">
                  <c:v>72.066000000000003</c:v>
                </c:pt>
                <c:pt idx="6015">
                  <c:v>72.066999999999993</c:v>
                </c:pt>
                <c:pt idx="6016">
                  <c:v>72.069000000000003</c:v>
                </c:pt>
                <c:pt idx="6017">
                  <c:v>72.069000000000003</c:v>
                </c:pt>
                <c:pt idx="6018">
                  <c:v>72.072999999999979</c:v>
                </c:pt>
                <c:pt idx="6019">
                  <c:v>72.055999999999983</c:v>
                </c:pt>
                <c:pt idx="6020">
                  <c:v>72.070999999999998</c:v>
                </c:pt>
                <c:pt idx="6021">
                  <c:v>72.075999999999979</c:v>
                </c:pt>
                <c:pt idx="6022">
                  <c:v>72.057000000000002</c:v>
                </c:pt>
                <c:pt idx="6023">
                  <c:v>72.057999999999993</c:v>
                </c:pt>
                <c:pt idx="6024">
                  <c:v>72.070999999999998</c:v>
                </c:pt>
                <c:pt idx="6025">
                  <c:v>72.063000000000002</c:v>
                </c:pt>
                <c:pt idx="6026">
                  <c:v>72.062000000000012</c:v>
                </c:pt>
                <c:pt idx="6027">
                  <c:v>72.057999999999993</c:v>
                </c:pt>
                <c:pt idx="6028">
                  <c:v>72.052999999999983</c:v>
                </c:pt>
                <c:pt idx="6029">
                  <c:v>72.055999999999983</c:v>
                </c:pt>
                <c:pt idx="6030">
                  <c:v>72.051000000000002</c:v>
                </c:pt>
                <c:pt idx="6031">
                  <c:v>72.045000000000002</c:v>
                </c:pt>
                <c:pt idx="6032">
                  <c:v>72.05</c:v>
                </c:pt>
                <c:pt idx="6033">
                  <c:v>72.048000000000002</c:v>
                </c:pt>
                <c:pt idx="6034">
                  <c:v>72.040000000000006</c:v>
                </c:pt>
                <c:pt idx="6035">
                  <c:v>72.034999999999997</c:v>
                </c:pt>
                <c:pt idx="6036">
                  <c:v>72.039000000000001</c:v>
                </c:pt>
                <c:pt idx="6037">
                  <c:v>72.031999999999996</c:v>
                </c:pt>
                <c:pt idx="6038">
                  <c:v>72.031000000000006</c:v>
                </c:pt>
                <c:pt idx="6039">
                  <c:v>72.019000000000005</c:v>
                </c:pt>
                <c:pt idx="6040">
                  <c:v>72.022999999999982</c:v>
                </c:pt>
                <c:pt idx="6041">
                  <c:v>72.039000000000001</c:v>
                </c:pt>
                <c:pt idx="6042">
                  <c:v>72.033000000000001</c:v>
                </c:pt>
                <c:pt idx="6043">
                  <c:v>72.040999999999997</c:v>
                </c:pt>
                <c:pt idx="6044">
                  <c:v>72.034999999999997</c:v>
                </c:pt>
                <c:pt idx="6045">
                  <c:v>72.036000000000001</c:v>
                </c:pt>
                <c:pt idx="6046">
                  <c:v>72.042000000000002</c:v>
                </c:pt>
                <c:pt idx="6047">
                  <c:v>72.033000000000001</c:v>
                </c:pt>
                <c:pt idx="6048">
                  <c:v>72.034999999999997</c:v>
                </c:pt>
                <c:pt idx="6049">
                  <c:v>72.037000000000006</c:v>
                </c:pt>
                <c:pt idx="6050">
                  <c:v>72.028999999999982</c:v>
                </c:pt>
                <c:pt idx="6051">
                  <c:v>72.033000000000001</c:v>
                </c:pt>
                <c:pt idx="6052">
                  <c:v>72.042000000000002</c:v>
                </c:pt>
                <c:pt idx="6053">
                  <c:v>72.037000000000006</c:v>
                </c:pt>
                <c:pt idx="6054">
                  <c:v>72.039000000000001</c:v>
                </c:pt>
                <c:pt idx="6055">
                  <c:v>72.03</c:v>
                </c:pt>
                <c:pt idx="6056">
                  <c:v>72.043000000000006</c:v>
                </c:pt>
                <c:pt idx="6057">
                  <c:v>72.039000000000001</c:v>
                </c:pt>
                <c:pt idx="6058">
                  <c:v>72.049000000000007</c:v>
                </c:pt>
                <c:pt idx="6059">
                  <c:v>72.043000000000006</c:v>
                </c:pt>
                <c:pt idx="6060">
                  <c:v>72.042000000000002</c:v>
                </c:pt>
                <c:pt idx="6061">
                  <c:v>72.040000000000006</c:v>
                </c:pt>
                <c:pt idx="6062">
                  <c:v>72.036000000000001</c:v>
                </c:pt>
                <c:pt idx="6063">
                  <c:v>72.043000000000006</c:v>
                </c:pt>
                <c:pt idx="6064">
                  <c:v>72.046999999999997</c:v>
                </c:pt>
                <c:pt idx="6065">
                  <c:v>72.055999999999983</c:v>
                </c:pt>
                <c:pt idx="6066">
                  <c:v>72.046000000000006</c:v>
                </c:pt>
                <c:pt idx="6067">
                  <c:v>72.049000000000007</c:v>
                </c:pt>
                <c:pt idx="6068">
                  <c:v>72.043000000000006</c:v>
                </c:pt>
                <c:pt idx="6069">
                  <c:v>72.040000000000006</c:v>
                </c:pt>
                <c:pt idx="6070">
                  <c:v>72.043999999999997</c:v>
                </c:pt>
                <c:pt idx="6071">
                  <c:v>72.046000000000006</c:v>
                </c:pt>
                <c:pt idx="6072">
                  <c:v>72.048000000000002</c:v>
                </c:pt>
                <c:pt idx="6073">
                  <c:v>72.046999999999997</c:v>
                </c:pt>
                <c:pt idx="6074">
                  <c:v>72.048000000000002</c:v>
                </c:pt>
                <c:pt idx="6075">
                  <c:v>72.039000000000001</c:v>
                </c:pt>
                <c:pt idx="6076">
                  <c:v>72.043000000000006</c:v>
                </c:pt>
                <c:pt idx="6077">
                  <c:v>72.034999999999997</c:v>
                </c:pt>
                <c:pt idx="6078">
                  <c:v>72.036000000000001</c:v>
                </c:pt>
                <c:pt idx="6079">
                  <c:v>72.031999999999996</c:v>
                </c:pt>
                <c:pt idx="6080">
                  <c:v>72.034000000000006</c:v>
                </c:pt>
                <c:pt idx="6081">
                  <c:v>72.028999999999982</c:v>
                </c:pt>
                <c:pt idx="6082">
                  <c:v>72.031999999999996</c:v>
                </c:pt>
                <c:pt idx="6083">
                  <c:v>72.027000000000001</c:v>
                </c:pt>
                <c:pt idx="6084">
                  <c:v>72.027000000000001</c:v>
                </c:pt>
                <c:pt idx="6085">
                  <c:v>72.024999999999991</c:v>
                </c:pt>
                <c:pt idx="6086">
                  <c:v>72.031999999999996</c:v>
                </c:pt>
                <c:pt idx="6087">
                  <c:v>72.027999999999992</c:v>
                </c:pt>
                <c:pt idx="6088">
                  <c:v>72.027999999999992</c:v>
                </c:pt>
                <c:pt idx="6089">
                  <c:v>72.024999999999991</c:v>
                </c:pt>
                <c:pt idx="6090">
                  <c:v>72.022999999999982</c:v>
                </c:pt>
                <c:pt idx="6091">
                  <c:v>72.027000000000001</c:v>
                </c:pt>
                <c:pt idx="6092">
                  <c:v>72.027999999999992</c:v>
                </c:pt>
                <c:pt idx="6093">
                  <c:v>72.036000000000001</c:v>
                </c:pt>
                <c:pt idx="6094">
                  <c:v>72.027000000000001</c:v>
                </c:pt>
                <c:pt idx="6095">
                  <c:v>72.022999999999982</c:v>
                </c:pt>
                <c:pt idx="6096">
                  <c:v>72.013999999999996</c:v>
                </c:pt>
                <c:pt idx="6097">
                  <c:v>72.016999999999996</c:v>
                </c:pt>
                <c:pt idx="6098">
                  <c:v>72.016999999999996</c:v>
                </c:pt>
                <c:pt idx="6099">
                  <c:v>72.024000000000001</c:v>
                </c:pt>
                <c:pt idx="6100">
                  <c:v>72.009</c:v>
                </c:pt>
                <c:pt idx="6101">
                  <c:v>72.001999999999995</c:v>
                </c:pt>
                <c:pt idx="6102">
                  <c:v>72.007000000000005</c:v>
                </c:pt>
                <c:pt idx="6103">
                  <c:v>71.998000000000005</c:v>
                </c:pt>
                <c:pt idx="6104">
                  <c:v>72.004000000000005</c:v>
                </c:pt>
                <c:pt idx="6105">
                  <c:v>71.998000000000005</c:v>
                </c:pt>
                <c:pt idx="6106">
                  <c:v>72.007000000000005</c:v>
                </c:pt>
                <c:pt idx="6107">
                  <c:v>72.004000000000005</c:v>
                </c:pt>
                <c:pt idx="6108">
                  <c:v>71.989000000000004</c:v>
                </c:pt>
                <c:pt idx="6109">
                  <c:v>71.992000000000004</c:v>
                </c:pt>
                <c:pt idx="6110">
                  <c:v>71.992999999999995</c:v>
                </c:pt>
                <c:pt idx="6111">
                  <c:v>71.995000000000005</c:v>
                </c:pt>
                <c:pt idx="6112">
                  <c:v>71.986999999999995</c:v>
                </c:pt>
                <c:pt idx="6113">
                  <c:v>71.986000000000004</c:v>
                </c:pt>
                <c:pt idx="6114">
                  <c:v>71.991000000000085</c:v>
                </c:pt>
                <c:pt idx="6115">
                  <c:v>71.997000000000085</c:v>
                </c:pt>
                <c:pt idx="6116">
                  <c:v>71.986999999999995</c:v>
                </c:pt>
                <c:pt idx="6117">
                  <c:v>71.977999999999994</c:v>
                </c:pt>
                <c:pt idx="6118">
                  <c:v>71.971999999999994</c:v>
                </c:pt>
                <c:pt idx="6119">
                  <c:v>71.956999999999994</c:v>
                </c:pt>
                <c:pt idx="6120">
                  <c:v>71.946000000000026</c:v>
                </c:pt>
                <c:pt idx="6121">
                  <c:v>71.921000000000006</c:v>
                </c:pt>
                <c:pt idx="6122">
                  <c:v>71.902000000000001</c:v>
                </c:pt>
                <c:pt idx="6123">
                  <c:v>71.887</c:v>
                </c:pt>
                <c:pt idx="6124">
                  <c:v>71.875999999999948</c:v>
                </c:pt>
                <c:pt idx="6125">
                  <c:v>71.85599999999998</c:v>
                </c:pt>
                <c:pt idx="6126">
                  <c:v>71.84</c:v>
                </c:pt>
                <c:pt idx="6127">
                  <c:v>71.834000000000003</c:v>
                </c:pt>
                <c:pt idx="6128">
                  <c:v>71.823999999999998</c:v>
                </c:pt>
                <c:pt idx="6129">
                  <c:v>71.823999999999998</c:v>
                </c:pt>
                <c:pt idx="6130">
                  <c:v>71.812000000000012</c:v>
                </c:pt>
                <c:pt idx="6131">
                  <c:v>71.804000000000002</c:v>
                </c:pt>
                <c:pt idx="6132">
                  <c:v>71.813000000000002</c:v>
                </c:pt>
                <c:pt idx="6133">
                  <c:v>71.808999999999983</c:v>
                </c:pt>
                <c:pt idx="6134">
                  <c:v>71.812000000000012</c:v>
                </c:pt>
                <c:pt idx="6135">
                  <c:v>71.801000000000002</c:v>
                </c:pt>
                <c:pt idx="6136">
                  <c:v>71.816000000000003</c:v>
                </c:pt>
                <c:pt idx="6137">
                  <c:v>71.822999999999979</c:v>
                </c:pt>
                <c:pt idx="6138">
                  <c:v>71.822000000000003</c:v>
                </c:pt>
                <c:pt idx="6139">
                  <c:v>71.83</c:v>
                </c:pt>
                <c:pt idx="6140">
                  <c:v>71.846999999999994</c:v>
                </c:pt>
                <c:pt idx="6141">
                  <c:v>71.863</c:v>
                </c:pt>
                <c:pt idx="6142">
                  <c:v>71.864999999999995</c:v>
                </c:pt>
                <c:pt idx="6143">
                  <c:v>71.894000000000005</c:v>
                </c:pt>
                <c:pt idx="6144">
                  <c:v>71.915000000000006</c:v>
                </c:pt>
                <c:pt idx="6145">
                  <c:v>71.935000000000002</c:v>
                </c:pt>
                <c:pt idx="6146">
                  <c:v>71.962999999999994</c:v>
                </c:pt>
                <c:pt idx="6147">
                  <c:v>71.972999999999999</c:v>
                </c:pt>
                <c:pt idx="6148">
                  <c:v>71.985000000000014</c:v>
                </c:pt>
                <c:pt idx="6149">
                  <c:v>71.988</c:v>
                </c:pt>
                <c:pt idx="6150">
                  <c:v>71.989000000000004</c:v>
                </c:pt>
                <c:pt idx="6151">
                  <c:v>72.004999999999995</c:v>
                </c:pt>
                <c:pt idx="6152">
                  <c:v>71.998000000000005</c:v>
                </c:pt>
                <c:pt idx="6153">
                  <c:v>72.004999999999995</c:v>
                </c:pt>
                <c:pt idx="6154">
                  <c:v>72.021000000000001</c:v>
                </c:pt>
                <c:pt idx="6155">
                  <c:v>72.036000000000001</c:v>
                </c:pt>
                <c:pt idx="6156">
                  <c:v>72.066999999999993</c:v>
                </c:pt>
                <c:pt idx="6157">
                  <c:v>72.156999999999982</c:v>
                </c:pt>
                <c:pt idx="6158">
                  <c:v>72.233000000000004</c:v>
                </c:pt>
                <c:pt idx="6159">
                  <c:v>72.286000000000001</c:v>
                </c:pt>
                <c:pt idx="6160">
                  <c:v>72.316000000000003</c:v>
                </c:pt>
                <c:pt idx="6161">
                  <c:v>72.332999999999998</c:v>
                </c:pt>
                <c:pt idx="6162">
                  <c:v>72.325999999999979</c:v>
                </c:pt>
                <c:pt idx="6163">
                  <c:v>72.323999999999998</c:v>
                </c:pt>
                <c:pt idx="6164">
                  <c:v>72.304999999999993</c:v>
                </c:pt>
                <c:pt idx="6165">
                  <c:v>72.281000000000006</c:v>
                </c:pt>
                <c:pt idx="6166">
                  <c:v>72.263999999999996</c:v>
                </c:pt>
                <c:pt idx="6167">
                  <c:v>72.224000000000004</c:v>
                </c:pt>
                <c:pt idx="6168">
                  <c:v>72.197000000000003</c:v>
                </c:pt>
                <c:pt idx="6169">
                  <c:v>72.180999999999983</c:v>
                </c:pt>
                <c:pt idx="6170">
                  <c:v>72.147999999999996</c:v>
                </c:pt>
                <c:pt idx="6171">
                  <c:v>72.128999999999948</c:v>
                </c:pt>
                <c:pt idx="6172">
                  <c:v>72.099999999999994</c:v>
                </c:pt>
                <c:pt idx="6173">
                  <c:v>72.084999999999994</c:v>
                </c:pt>
                <c:pt idx="6174">
                  <c:v>72.076999999999998</c:v>
                </c:pt>
                <c:pt idx="6175">
                  <c:v>72.061000000000007</c:v>
                </c:pt>
                <c:pt idx="6176">
                  <c:v>72.040999999999997</c:v>
                </c:pt>
                <c:pt idx="6177">
                  <c:v>72.025999999999982</c:v>
                </c:pt>
                <c:pt idx="6178">
                  <c:v>72.003</c:v>
                </c:pt>
                <c:pt idx="6179">
                  <c:v>71.992999999999995</c:v>
                </c:pt>
                <c:pt idx="6180">
                  <c:v>71.986000000000004</c:v>
                </c:pt>
                <c:pt idx="6181">
                  <c:v>71.962999999999994</c:v>
                </c:pt>
                <c:pt idx="6182">
                  <c:v>71.961000000000027</c:v>
                </c:pt>
                <c:pt idx="6183">
                  <c:v>71.940000000000026</c:v>
                </c:pt>
                <c:pt idx="6184">
                  <c:v>71.927999999999997</c:v>
                </c:pt>
                <c:pt idx="6185">
                  <c:v>71.915999999999997</c:v>
                </c:pt>
                <c:pt idx="6186">
                  <c:v>71.918000000000006</c:v>
                </c:pt>
                <c:pt idx="6187">
                  <c:v>71.906999999999996</c:v>
                </c:pt>
                <c:pt idx="6188">
                  <c:v>71.888999999999982</c:v>
                </c:pt>
                <c:pt idx="6189">
                  <c:v>71.894999999999996</c:v>
                </c:pt>
                <c:pt idx="6190">
                  <c:v>71.888999999999982</c:v>
                </c:pt>
                <c:pt idx="6191">
                  <c:v>71.894999999999996</c:v>
                </c:pt>
                <c:pt idx="6192">
                  <c:v>71.903000000000006</c:v>
                </c:pt>
                <c:pt idx="6193">
                  <c:v>71.917000000000101</c:v>
                </c:pt>
                <c:pt idx="6194">
                  <c:v>71.929000000000002</c:v>
                </c:pt>
                <c:pt idx="6195">
                  <c:v>71.945000000000007</c:v>
                </c:pt>
                <c:pt idx="6196">
                  <c:v>71.962999999999994</c:v>
                </c:pt>
                <c:pt idx="6197">
                  <c:v>71.97</c:v>
                </c:pt>
                <c:pt idx="6198">
                  <c:v>71.980999999999995</c:v>
                </c:pt>
                <c:pt idx="6199">
                  <c:v>71.995999999999995</c:v>
                </c:pt>
                <c:pt idx="6200">
                  <c:v>72.001999999999995</c:v>
                </c:pt>
                <c:pt idx="6201">
                  <c:v>72.013000000000005</c:v>
                </c:pt>
                <c:pt idx="6202">
                  <c:v>72.010999999999996</c:v>
                </c:pt>
                <c:pt idx="6203">
                  <c:v>72.02</c:v>
                </c:pt>
                <c:pt idx="6204">
                  <c:v>72.022999999999982</c:v>
                </c:pt>
                <c:pt idx="6205">
                  <c:v>72.021999999999991</c:v>
                </c:pt>
                <c:pt idx="6206">
                  <c:v>72.022999999999982</c:v>
                </c:pt>
                <c:pt idx="6207">
                  <c:v>72.024000000000001</c:v>
                </c:pt>
                <c:pt idx="6208">
                  <c:v>72.040999999999997</c:v>
                </c:pt>
                <c:pt idx="6209">
                  <c:v>72.040000000000006</c:v>
                </c:pt>
                <c:pt idx="6210">
                  <c:v>72.040999999999997</c:v>
                </c:pt>
                <c:pt idx="6211">
                  <c:v>72.037999999999997</c:v>
                </c:pt>
                <c:pt idx="6212">
                  <c:v>72.034000000000006</c:v>
                </c:pt>
                <c:pt idx="6213">
                  <c:v>72.027999999999992</c:v>
                </c:pt>
                <c:pt idx="6214">
                  <c:v>72.025999999999982</c:v>
                </c:pt>
                <c:pt idx="6215">
                  <c:v>72.034999999999997</c:v>
                </c:pt>
                <c:pt idx="6216">
                  <c:v>72.027999999999992</c:v>
                </c:pt>
                <c:pt idx="6217">
                  <c:v>72.027999999999992</c:v>
                </c:pt>
                <c:pt idx="6218">
                  <c:v>72.021999999999991</c:v>
                </c:pt>
                <c:pt idx="6219">
                  <c:v>72.031000000000006</c:v>
                </c:pt>
                <c:pt idx="6220">
                  <c:v>72.016000000000005</c:v>
                </c:pt>
                <c:pt idx="6221">
                  <c:v>72.009</c:v>
                </c:pt>
                <c:pt idx="6222">
                  <c:v>72.013000000000005</c:v>
                </c:pt>
                <c:pt idx="6223">
                  <c:v>72.015000000000001</c:v>
                </c:pt>
                <c:pt idx="6224">
                  <c:v>72.006</c:v>
                </c:pt>
                <c:pt idx="6225">
                  <c:v>72.004999999999995</c:v>
                </c:pt>
                <c:pt idx="6226">
                  <c:v>71.998000000000005</c:v>
                </c:pt>
                <c:pt idx="6227">
                  <c:v>72.001000000000005</c:v>
                </c:pt>
                <c:pt idx="6228">
                  <c:v>71.998999999999995</c:v>
                </c:pt>
                <c:pt idx="6229">
                  <c:v>72</c:v>
                </c:pt>
                <c:pt idx="6230">
                  <c:v>72.009</c:v>
                </c:pt>
                <c:pt idx="6231">
                  <c:v>72</c:v>
                </c:pt>
                <c:pt idx="6232">
                  <c:v>72.007000000000005</c:v>
                </c:pt>
                <c:pt idx="6233">
                  <c:v>72.004000000000005</c:v>
                </c:pt>
                <c:pt idx="6234">
                  <c:v>72.004999999999995</c:v>
                </c:pt>
                <c:pt idx="6235">
                  <c:v>72.006</c:v>
                </c:pt>
                <c:pt idx="6236">
                  <c:v>72.009</c:v>
                </c:pt>
                <c:pt idx="6237">
                  <c:v>72.007000000000005</c:v>
                </c:pt>
                <c:pt idx="6238">
                  <c:v>71.992000000000004</c:v>
                </c:pt>
                <c:pt idx="6239">
                  <c:v>72.004999999999995</c:v>
                </c:pt>
                <c:pt idx="6240">
                  <c:v>72.001999999999995</c:v>
                </c:pt>
                <c:pt idx="6241">
                  <c:v>71.992000000000004</c:v>
                </c:pt>
                <c:pt idx="6242">
                  <c:v>72</c:v>
                </c:pt>
                <c:pt idx="6243">
                  <c:v>71.991000000000085</c:v>
                </c:pt>
                <c:pt idx="6244">
                  <c:v>71.998999999999995</c:v>
                </c:pt>
                <c:pt idx="6245">
                  <c:v>71.986000000000004</c:v>
                </c:pt>
                <c:pt idx="6246">
                  <c:v>71.977999999999994</c:v>
                </c:pt>
                <c:pt idx="6247">
                  <c:v>71.983999999999995</c:v>
                </c:pt>
                <c:pt idx="6248">
                  <c:v>71.975999999999999</c:v>
                </c:pt>
                <c:pt idx="6249">
                  <c:v>71.974999999999994</c:v>
                </c:pt>
                <c:pt idx="6250">
                  <c:v>71.975999999999999</c:v>
                </c:pt>
                <c:pt idx="6251">
                  <c:v>71.971000000000004</c:v>
                </c:pt>
                <c:pt idx="6252">
                  <c:v>71.978999999999999</c:v>
                </c:pt>
                <c:pt idx="6253">
                  <c:v>71.965000000000003</c:v>
                </c:pt>
                <c:pt idx="6254">
                  <c:v>71.968999999999994</c:v>
                </c:pt>
                <c:pt idx="6255">
                  <c:v>71.968000000000004</c:v>
                </c:pt>
                <c:pt idx="6256">
                  <c:v>71.964000000000027</c:v>
                </c:pt>
                <c:pt idx="6257">
                  <c:v>71.959999999999994</c:v>
                </c:pt>
                <c:pt idx="6258">
                  <c:v>71.965999999999994</c:v>
                </c:pt>
                <c:pt idx="6259">
                  <c:v>71.956999999999994</c:v>
                </c:pt>
                <c:pt idx="6260">
                  <c:v>71.953999999999994</c:v>
                </c:pt>
                <c:pt idx="6261">
                  <c:v>71.941000000000116</c:v>
                </c:pt>
                <c:pt idx="6262">
                  <c:v>71.944000000000116</c:v>
                </c:pt>
                <c:pt idx="6263">
                  <c:v>71.927999999999997</c:v>
                </c:pt>
                <c:pt idx="6264">
                  <c:v>71.921000000000006</c:v>
                </c:pt>
                <c:pt idx="6265">
                  <c:v>71.905000000000001</c:v>
                </c:pt>
                <c:pt idx="6266">
                  <c:v>71.903000000000006</c:v>
                </c:pt>
                <c:pt idx="6267">
                  <c:v>71.887999999999991</c:v>
                </c:pt>
                <c:pt idx="6268">
                  <c:v>71.881999999999991</c:v>
                </c:pt>
                <c:pt idx="6269">
                  <c:v>71.873999999999981</c:v>
                </c:pt>
                <c:pt idx="6270">
                  <c:v>71.873999999999981</c:v>
                </c:pt>
                <c:pt idx="6271">
                  <c:v>71.856999999999999</c:v>
                </c:pt>
                <c:pt idx="6272">
                  <c:v>71.86</c:v>
                </c:pt>
                <c:pt idx="6273">
                  <c:v>71.861999999999995</c:v>
                </c:pt>
                <c:pt idx="6274">
                  <c:v>71.871999999999986</c:v>
                </c:pt>
                <c:pt idx="6275">
                  <c:v>71.864000000000004</c:v>
                </c:pt>
                <c:pt idx="6276">
                  <c:v>71.85899999999998</c:v>
                </c:pt>
                <c:pt idx="6277">
                  <c:v>71.870999999999981</c:v>
                </c:pt>
                <c:pt idx="6278">
                  <c:v>71.864999999999995</c:v>
                </c:pt>
                <c:pt idx="6279">
                  <c:v>71.856999999999999</c:v>
                </c:pt>
                <c:pt idx="6280">
                  <c:v>71.853999999999999</c:v>
                </c:pt>
                <c:pt idx="6281">
                  <c:v>71.845000000000013</c:v>
                </c:pt>
                <c:pt idx="6282">
                  <c:v>71.85499999999999</c:v>
                </c:pt>
                <c:pt idx="6283">
                  <c:v>71.861000000000004</c:v>
                </c:pt>
                <c:pt idx="6284">
                  <c:v>71.85599999999998</c:v>
                </c:pt>
                <c:pt idx="6285">
                  <c:v>71.849000000000004</c:v>
                </c:pt>
                <c:pt idx="6286">
                  <c:v>71.85499999999999</c:v>
                </c:pt>
                <c:pt idx="6287">
                  <c:v>71.85599999999998</c:v>
                </c:pt>
                <c:pt idx="6288">
                  <c:v>71.856999999999999</c:v>
                </c:pt>
                <c:pt idx="6289">
                  <c:v>71.853999999999999</c:v>
                </c:pt>
                <c:pt idx="6290">
                  <c:v>71.85299999999998</c:v>
                </c:pt>
                <c:pt idx="6291">
                  <c:v>71.864999999999995</c:v>
                </c:pt>
                <c:pt idx="6292">
                  <c:v>71.872999999999948</c:v>
                </c:pt>
                <c:pt idx="6293">
                  <c:v>71.86999999999999</c:v>
                </c:pt>
                <c:pt idx="6294">
                  <c:v>71.88</c:v>
                </c:pt>
                <c:pt idx="6295">
                  <c:v>71.884999999999991</c:v>
                </c:pt>
                <c:pt idx="6296">
                  <c:v>71.877999999999986</c:v>
                </c:pt>
                <c:pt idx="6297">
                  <c:v>71.89</c:v>
                </c:pt>
                <c:pt idx="6298">
                  <c:v>71.905000000000001</c:v>
                </c:pt>
                <c:pt idx="6299">
                  <c:v>71.897999999999996</c:v>
                </c:pt>
                <c:pt idx="6300">
                  <c:v>71.891999999999996</c:v>
                </c:pt>
                <c:pt idx="6301">
                  <c:v>71.900999999999996</c:v>
                </c:pt>
                <c:pt idx="6302">
                  <c:v>71.909000000000006</c:v>
                </c:pt>
                <c:pt idx="6303">
                  <c:v>71.902000000000001</c:v>
                </c:pt>
                <c:pt idx="6304">
                  <c:v>71.915999999999997</c:v>
                </c:pt>
                <c:pt idx="6305">
                  <c:v>71.906999999999996</c:v>
                </c:pt>
                <c:pt idx="6306">
                  <c:v>71.891999999999996</c:v>
                </c:pt>
                <c:pt idx="6307">
                  <c:v>71.899000000000001</c:v>
                </c:pt>
                <c:pt idx="6308">
                  <c:v>71.897000000000006</c:v>
                </c:pt>
                <c:pt idx="6309">
                  <c:v>71.897999999999996</c:v>
                </c:pt>
                <c:pt idx="6310">
                  <c:v>71.894999999999996</c:v>
                </c:pt>
                <c:pt idx="6311">
                  <c:v>71.900000000000006</c:v>
                </c:pt>
                <c:pt idx="6312">
                  <c:v>71.899000000000001</c:v>
                </c:pt>
                <c:pt idx="6313">
                  <c:v>71.900000000000006</c:v>
                </c:pt>
                <c:pt idx="6314">
                  <c:v>71.882999999999981</c:v>
                </c:pt>
                <c:pt idx="6315">
                  <c:v>71.884999999999991</c:v>
                </c:pt>
                <c:pt idx="6316">
                  <c:v>71.891999999999996</c:v>
                </c:pt>
                <c:pt idx="6317">
                  <c:v>71.88</c:v>
                </c:pt>
                <c:pt idx="6318">
                  <c:v>71.877999999999986</c:v>
                </c:pt>
                <c:pt idx="6319">
                  <c:v>71.885999999999981</c:v>
                </c:pt>
                <c:pt idx="6320">
                  <c:v>71.881999999999991</c:v>
                </c:pt>
                <c:pt idx="6321">
                  <c:v>71.870999999999981</c:v>
                </c:pt>
                <c:pt idx="6322">
                  <c:v>71.867000000000004</c:v>
                </c:pt>
                <c:pt idx="6323">
                  <c:v>71.873999999999981</c:v>
                </c:pt>
                <c:pt idx="6324">
                  <c:v>71.873999999999981</c:v>
                </c:pt>
                <c:pt idx="6336">
                  <c:v>71.933999999999997</c:v>
                </c:pt>
                <c:pt idx="6337">
                  <c:v>71.915000000000006</c:v>
                </c:pt>
                <c:pt idx="6338">
                  <c:v>71.900999999999996</c:v>
                </c:pt>
                <c:pt idx="6339">
                  <c:v>71.874999999999986</c:v>
                </c:pt>
                <c:pt idx="6340">
                  <c:v>71.874999999999986</c:v>
                </c:pt>
                <c:pt idx="6341">
                  <c:v>71.867999999999995</c:v>
                </c:pt>
                <c:pt idx="6342">
                  <c:v>71.867999999999995</c:v>
                </c:pt>
                <c:pt idx="6343">
                  <c:v>71.85499999999999</c:v>
                </c:pt>
                <c:pt idx="6344">
                  <c:v>71.85499999999999</c:v>
                </c:pt>
                <c:pt idx="6345">
                  <c:v>71.861999999999995</c:v>
                </c:pt>
                <c:pt idx="6346">
                  <c:v>71.912000000000006</c:v>
                </c:pt>
                <c:pt idx="6347">
                  <c:v>71.944000000000116</c:v>
                </c:pt>
                <c:pt idx="6348">
                  <c:v>71.944000000000116</c:v>
                </c:pt>
                <c:pt idx="6349">
                  <c:v>71.944000000000116</c:v>
                </c:pt>
                <c:pt idx="6350">
                  <c:v>71.938000000000002</c:v>
                </c:pt>
                <c:pt idx="6351">
                  <c:v>71.95</c:v>
                </c:pt>
                <c:pt idx="6352">
                  <c:v>71.956000000000003</c:v>
                </c:pt>
                <c:pt idx="6353">
                  <c:v>71.968999999999994</c:v>
                </c:pt>
                <c:pt idx="6354">
                  <c:v>71.968999999999994</c:v>
                </c:pt>
                <c:pt idx="6355">
                  <c:v>71.982000000000014</c:v>
                </c:pt>
                <c:pt idx="6356">
                  <c:v>71.994000000000085</c:v>
                </c:pt>
                <c:pt idx="6357">
                  <c:v>71.994000000000085</c:v>
                </c:pt>
                <c:pt idx="6358">
                  <c:v>72.007000000000005</c:v>
                </c:pt>
                <c:pt idx="6359">
                  <c:v>72.025999999999982</c:v>
                </c:pt>
                <c:pt idx="6360">
                  <c:v>72.039000000000001</c:v>
                </c:pt>
                <c:pt idx="6361">
                  <c:v>72.057999999999993</c:v>
                </c:pt>
                <c:pt idx="6362">
                  <c:v>72.063999999999993</c:v>
                </c:pt>
                <c:pt idx="6363">
                  <c:v>72.063999999999993</c:v>
                </c:pt>
                <c:pt idx="6364">
                  <c:v>72.063999999999993</c:v>
                </c:pt>
                <c:pt idx="6365">
                  <c:v>72.057999999999993</c:v>
                </c:pt>
                <c:pt idx="6366">
                  <c:v>72.063999999999993</c:v>
                </c:pt>
                <c:pt idx="6367">
                  <c:v>72.051000000000002</c:v>
                </c:pt>
                <c:pt idx="6368">
                  <c:v>72.045000000000002</c:v>
                </c:pt>
                <c:pt idx="6369">
                  <c:v>72.039000000000001</c:v>
                </c:pt>
                <c:pt idx="6370">
                  <c:v>72.025999999999982</c:v>
                </c:pt>
                <c:pt idx="6371">
                  <c:v>72.025999999999982</c:v>
                </c:pt>
                <c:pt idx="6372">
                  <c:v>72.02</c:v>
                </c:pt>
                <c:pt idx="6373">
                  <c:v>72.025999999999982</c:v>
                </c:pt>
                <c:pt idx="6374">
                  <c:v>72.025999999999982</c:v>
                </c:pt>
                <c:pt idx="6375">
                  <c:v>72.039000000000001</c:v>
                </c:pt>
                <c:pt idx="6376">
                  <c:v>72.045000000000002</c:v>
                </c:pt>
                <c:pt idx="6377">
                  <c:v>72.057999999999993</c:v>
                </c:pt>
                <c:pt idx="6378">
                  <c:v>72.069999999999993</c:v>
                </c:pt>
                <c:pt idx="6379">
                  <c:v>72.069999999999993</c:v>
                </c:pt>
                <c:pt idx="6380">
                  <c:v>72.096000000000004</c:v>
                </c:pt>
                <c:pt idx="6381">
                  <c:v>72.10199999999999</c:v>
                </c:pt>
                <c:pt idx="6382">
                  <c:v>72.114999999999995</c:v>
                </c:pt>
                <c:pt idx="6383">
                  <c:v>72.10799999999999</c:v>
                </c:pt>
                <c:pt idx="6384">
                  <c:v>72.114999999999995</c:v>
                </c:pt>
                <c:pt idx="6385">
                  <c:v>72.114999999999995</c:v>
                </c:pt>
                <c:pt idx="6386">
                  <c:v>72.126999999999981</c:v>
                </c:pt>
                <c:pt idx="6387">
                  <c:v>72.134</c:v>
                </c:pt>
                <c:pt idx="6388">
                  <c:v>72.120999999999981</c:v>
                </c:pt>
                <c:pt idx="6389">
                  <c:v>72.126999999999981</c:v>
                </c:pt>
                <c:pt idx="6390">
                  <c:v>72.120999999999981</c:v>
                </c:pt>
                <c:pt idx="6391">
                  <c:v>72.114999999999995</c:v>
                </c:pt>
                <c:pt idx="6392">
                  <c:v>72.126999999999981</c:v>
                </c:pt>
                <c:pt idx="6393">
                  <c:v>72.120999999999981</c:v>
                </c:pt>
                <c:pt idx="6394">
                  <c:v>72.126999999999981</c:v>
                </c:pt>
                <c:pt idx="6395">
                  <c:v>72.120999999999981</c:v>
                </c:pt>
                <c:pt idx="6396">
                  <c:v>72.120999999999981</c:v>
                </c:pt>
                <c:pt idx="6397">
                  <c:v>72.10799999999999</c:v>
                </c:pt>
                <c:pt idx="6398">
                  <c:v>72.10199999999999</c:v>
                </c:pt>
                <c:pt idx="6399">
                  <c:v>72.10199999999999</c:v>
                </c:pt>
                <c:pt idx="6400">
                  <c:v>72.10199999999999</c:v>
                </c:pt>
                <c:pt idx="6401">
                  <c:v>72.088999999999999</c:v>
                </c:pt>
                <c:pt idx="6402">
                  <c:v>72.088999999999999</c:v>
                </c:pt>
                <c:pt idx="6403">
                  <c:v>72.088999999999999</c:v>
                </c:pt>
                <c:pt idx="6404">
                  <c:v>72.082999999999998</c:v>
                </c:pt>
                <c:pt idx="6405">
                  <c:v>72.069999999999993</c:v>
                </c:pt>
                <c:pt idx="6406">
                  <c:v>72.069999999999993</c:v>
                </c:pt>
                <c:pt idx="6407">
                  <c:v>72.051000000000002</c:v>
                </c:pt>
                <c:pt idx="6408">
                  <c:v>72.045000000000002</c:v>
                </c:pt>
                <c:pt idx="6409">
                  <c:v>72.039000000000001</c:v>
                </c:pt>
                <c:pt idx="6410">
                  <c:v>72.039000000000001</c:v>
                </c:pt>
                <c:pt idx="6411">
                  <c:v>72.025999999999982</c:v>
                </c:pt>
                <c:pt idx="6412">
                  <c:v>72.025999999999982</c:v>
                </c:pt>
                <c:pt idx="6413">
                  <c:v>72.013000000000005</c:v>
                </c:pt>
                <c:pt idx="6414">
                  <c:v>72.007000000000005</c:v>
                </c:pt>
                <c:pt idx="6415">
                  <c:v>72.013000000000005</c:v>
                </c:pt>
                <c:pt idx="6416">
                  <c:v>72.007000000000005</c:v>
                </c:pt>
                <c:pt idx="6417">
                  <c:v>72.007000000000005</c:v>
                </c:pt>
                <c:pt idx="6418">
                  <c:v>72.001000000000005</c:v>
                </c:pt>
                <c:pt idx="6419">
                  <c:v>72.007000000000005</c:v>
                </c:pt>
                <c:pt idx="6420">
                  <c:v>72.007000000000005</c:v>
                </c:pt>
                <c:pt idx="6421">
                  <c:v>72.001000000000005</c:v>
                </c:pt>
                <c:pt idx="6422">
                  <c:v>72.007000000000005</c:v>
                </c:pt>
                <c:pt idx="6423">
                  <c:v>72.007000000000005</c:v>
                </c:pt>
                <c:pt idx="6424">
                  <c:v>72.007000000000005</c:v>
                </c:pt>
                <c:pt idx="6425">
                  <c:v>72.013000000000005</c:v>
                </c:pt>
                <c:pt idx="6426">
                  <c:v>72.013000000000005</c:v>
                </c:pt>
                <c:pt idx="6427">
                  <c:v>72.013000000000005</c:v>
                </c:pt>
                <c:pt idx="6428">
                  <c:v>72.013000000000005</c:v>
                </c:pt>
                <c:pt idx="6429">
                  <c:v>72.025999999999982</c:v>
                </c:pt>
                <c:pt idx="6430">
                  <c:v>72.025999999999982</c:v>
                </c:pt>
                <c:pt idx="6431">
                  <c:v>72.031999999999996</c:v>
                </c:pt>
                <c:pt idx="6432">
                  <c:v>72.031999999999996</c:v>
                </c:pt>
                <c:pt idx="6433">
                  <c:v>72.039000000000001</c:v>
                </c:pt>
                <c:pt idx="6434">
                  <c:v>72.051000000000002</c:v>
                </c:pt>
                <c:pt idx="6435">
                  <c:v>72.051000000000002</c:v>
                </c:pt>
                <c:pt idx="6436">
                  <c:v>72.051000000000002</c:v>
                </c:pt>
                <c:pt idx="6437">
                  <c:v>72.045000000000002</c:v>
                </c:pt>
                <c:pt idx="6438">
                  <c:v>72.051000000000002</c:v>
                </c:pt>
                <c:pt idx="6439">
                  <c:v>72.051000000000002</c:v>
                </c:pt>
                <c:pt idx="6440">
                  <c:v>72.045000000000002</c:v>
                </c:pt>
                <c:pt idx="6441">
                  <c:v>72.039000000000001</c:v>
                </c:pt>
                <c:pt idx="6442">
                  <c:v>72.045000000000002</c:v>
                </c:pt>
                <c:pt idx="6443">
                  <c:v>72.045000000000002</c:v>
                </c:pt>
                <c:pt idx="6444">
                  <c:v>72.039000000000001</c:v>
                </c:pt>
                <c:pt idx="6445">
                  <c:v>72.039000000000001</c:v>
                </c:pt>
                <c:pt idx="6446">
                  <c:v>72.031999999999996</c:v>
                </c:pt>
                <c:pt idx="6447">
                  <c:v>72.031999999999996</c:v>
                </c:pt>
                <c:pt idx="6448">
                  <c:v>72.031999999999996</c:v>
                </c:pt>
                <c:pt idx="6449">
                  <c:v>72.031999999999996</c:v>
                </c:pt>
                <c:pt idx="6450">
                  <c:v>72.025999999999982</c:v>
                </c:pt>
                <c:pt idx="6451">
                  <c:v>72.025999999999982</c:v>
                </c:pt>
                <c:pt idx="6452">
                  <c:v>72.031999999999996</c:v>
                </c:pt>
                <c:pt idx="6453">
                  <c:v>72.031999999999996</c:v>
                </c:pt>
                <c:pt idx="6454">
                  <c:v>72.039000000000001</c:v>
                </c:pt>
                <c:pt idx="6455">
                  <c:v>72.039000000000001</c:v>
                </c:pt>
                <c:pt idx="6456">
                  <c:v>72.057999999999993</c:v>
                </c:pt>
                <c:pt idx="6457">
                  <c:v>72.069999999999993</c:v>
                </c:pt>
                <c:pt idx="6458">
                  <c:v>72.063999999999993</c:v>
                </c:pt>
                <c:pt idx="6459">
                  <c:v>72.069999999999993</c:v>
                </c:pt>
                <c:pt idx="6460">
                  <c:v>72.069999999999993</c:v>
                </c:pt>
                <c:pt idx="6461">
                  <c:v>72.063999999999993</c:v>
                </c:pt>
                <c:pt idx="6462">
                  <c:v>72.069999999999993</c:v>
                </c:pt>
                <c:pt idx="6463">
                  <c:v>72.076999999999998</c:v>
                </c:pt>
                <c:pt idx="6464">
                  <c:v>72.069999999999993</c:v>
                </c:pt>
                <c:pt idx="6465">
                  <c:v>72.069999999999993</c:v>
                </c:pt>
                <c:pt idx="6466">
                  <c:v>72.063999999999993</c:v>
                </c:pt>
                <c:pt idx="6467">
                  <c:v>72.057999999999993</c:v>
                </c:pt>
                <c:pt idx="6468">
                  <c:v>72.045000000000002</c:v>
                </c:pt>
                <c:pt idx="6469">
                  <c:v>72.045000000000002</c:v>
                </c:pt>
                <c:pt idx="6470">
                  <c:v>72.031999999999996</c:v>
                </c:pt>
                <c:pt idx="6471">
                  <c:v>72.031999999999996</c:v>
                </c:pt>
                <c:pt idx="6472">
                  <c:v>72.031999999999996</c:v>
                </c:pt>
                <c:pt idx="6473">
                  <c:v>72.025999999999982</c:v>
                </c:pt>
                <c:pt idx="6474">
                  <c:v>72.031999999999996</c:v>
                </c:pt>
                <c:pt idx="6475">
                  <c:v>72.025999999999982</c:v>
                </c:pt>
                <c:pt idx="6476">
                  <c:v>72.025999999999982</c:v>
                </c:pt>
                <c:pt idx="6477">
                  <c:v>72.02</c:v>
                </c:pt>
                <c:pt idx="6478">
                  <c:v>72.007000000000005</c:v>
                </c:pt>
                <c:pt idx="6479">
                  <c:v>72.007000000000005</c:v>
                </c:pt>
                <c:pt idx="6480">
                  <c:v>71.982000000000014</c:v>
                </c:pt>
                <c:pt idx="6481">
                  <c:v>71.982000000000014</c:v>
                </c:pt>
                <c:pt idx="6482">
                  <c:v>71.975999999999999</c:v>
                </c:pt>
                <c:pt idx="6483">
                  <c:v>71.968999999999994</c:v>
                </c:pt>
                <c:pt idx="6484">
                  <c:v>71.962999999999994</c:v>
                </c:pt>
                <c:pt idx="6485">
                  <c:v>71.95</c:v>
                </c:pt>
                <c:pt idx="6486">
                  <c:v>71.938000000000002</c:v>
                </c:pt>
                <c:pt idx="6487">
                  <c:v>71.930999999999997</c:v>
                </c:pt>
                <c:pt idx="6488">
                  <c:v>71.918999999999997</c:v>
                </c:pt>
                <c:pt idx="6489">
                  <c:v>71.906000000000006</c:v>
                </c:pt>
                <c:pt idx="6490">
                  <c:v>71.906000000000006</c:v>
                </c:pt>
                <c:pt idx="6491">
                  <c:v>71.900000000000006</c:v>
                </c:pt>
                <c:pt idx="6492">
                  <c:v>71.887</c:v>
                </c:pt>
                <c:pt idx="6493">
                  <c:v>71.881</c:v>
                </c:pt>
                <c:pt idx="6494">
                  <c:v>71.881</c:v>
                </c:pt>
                <c:pt idx="6495">
                  <c:v>71.881</c:v>
                </c:pt>
                <c:pt idx="6496">
                  <c:v>71.893000000000001</c:v>
                </c:pt>
                <c:pt idx="6497">
                  <c:v>71.893000000000001</c:v>
                </c:pt>
                <c:pt idx="6498">
                  <c:v>71.900000000000006</c:v>
                </c:pt>
                <c:pt idx="6499">
                  <c:v>71.906000000000006</c:v>
                </c:pt>
                <c:pt idx="6500">
                  <c:v>71.912000000000006</c:v>
                </c:pt>
                <c:pt idx="6501">
                  <c:v>71.912000000000006</c:v>
                </c:pt>
                <c:pt idx="6502">
                  <c:v>71.900000000000006</c:v>
                </c:pt>
                <c:pt idx="6503">
                  <c:v>71.912000000000006</c:v>
                </c:pt>
                <c:pt idx="6504">
                  <c:v>71.912000000000006</c:v>
                </c:pt>
                <c:pt idx="6505">
                  <c:v>71.918999999999997</c:v>
                </c:pt>
                <c:pt idx="6506">
                  <c:v>71.924999999999997</c:v>
                </c:pt>
                <c:pt idx="6507">
                  <c:v>71.918999999999997</c:v>
                </c:pt>
                <c:pt idx="6508">
                  <c:v>71.918999999999997</c:v>
                </c:pt>
                <c:pt idx="6509">
                  <c:v>71.912000000000006</c:v>
                </c:pt>
                <c:pt idx="6510">
                  <c:v>71.924999999999997</c:v>
                </c:pt>
                <c:pt idx="6511">
                  <c:v>71.918999999999997</c:v>
                </c:pt>
                <c:pt idx="6512">
                  <c:v>71.918999999999997</c:v>
                </c:pt>
                <c:pt idx="6513">
                  <c:v>71.918999999999997</c:v>
                </c:pt>
                <c:pt idx="6514">
                  <c:v>71.918999999999997</c:v>
                </c:pt>
                <c:pt idx="6515">
                  <c:v>71.912000000000006</c:v>
                </c:pt>
                <c:pt idx="6516">
                  <c:v>71.900000000000006</c:v>
                </c:pt>
                <c:pt idx="6517">
                  <c:v>71.893000000000001</c:v>
                </c:pt>
                <c:pt idx="6518">
                  <c:v>71.881</c:v>
                </c:pt>
                <c:pt idx="6519">
                  <c:v>71.881</c:v>
                </c:pt>
                <c:pt idx="6520">
                  <c:v>71.861999999999995</c:v>
                </c:pt>
                <c:pt idx="6521">
                  <c:v>71.867999999999995</c:v>
                </c:pt>
                <c:pt idx="6522">
                  <c:v>71.867999999999995</c:v>
                </c:pt>
                <c:pt idx="6523">
                  <c:v>71.85499999999999</c:v>
                </c:pt>
                <c:pt idx="6524">
                  <c:v>71.85499999999999</c:v>
                </c:pt>
                <c:pt idx="6525">
                  <c:v>71.85499999999999</c:v>
                </c:pt>
                <c:pt idx="6526">
                  <c:v>71.867999999999995</c:v>
                </c:pt>
                <c:pt idx="6527">
                  <c:v>71.861999999999995</c:v>
                </c:pt>
                <c:pt idx="6528">
                  <c:v>71.85499999999999</c:v>
                </c:pt>
                <c:pt idx="6529">
                  <c:v>71.843000000000004</c:v>
                </c:pt>
                <c:pt idx="6530">
                  <c:v>71.843000000000004</c:v>
                </c:pt>
                <c:pt idx="6531">
                  <c:v>71.835999999999999</c:v>
                </c:pt>
                <c:pt idx="6532">
                  <c:v>71.835999999999999</c:v>
                </c:pt>
                <c:pt idx="6533">
                  <c:v>71.831000000000003</c:v>
                </c:pt>
                <c:pt idx="6534">
                  <c:v>71.831000000000003</c:v>
                </c:pt>
                <c:pt idx="6535">
                  <c:v>71.831000000000003</c:v>
                </c:pt>
                <c:pt idx="6536">
                  <c:v>71.837000000000003</c:v>
                </c:pt>
                <c:pt idx="6537">
                  <c:v>71.837000000000003</c:v>
                </c:pt>
                <c:pt idx="6538">
                  <c:v>71.831000000000003</c:v>
                </c:pt>
                <c:pt idx="6539">
                  <c:v>71.818000000000012</c:v>
                </c:pt>
                <c:pt idx="6540">
                  <c:v>71.823999999999998</c:v>
                </c:pt>
                <c:pt idx="6541">
                  <c:v>71.818000000000012</c:v>
                </c:pt>
                <c:pt idx="6542">
                  <c:v>71.812000000000012</c:v>
                </c:pt>
                <c:pt idx="6543">
                  <c:v>71.805999999999983</c:v>
                </c:pt>
                <c:pt idx="6544">
                  <c:v>71.805999999999983</c:v>
                </c:pt>
                <c:pt idx="6545">
                  <c:v>71.799000000000007</c:v>
                </c:pt>
                <c:pt idx="6546">
                  <c:v>71.805999999999983</c:v>
                </c:pt>
                <c:pt idx="6547">
                  <c:v>71.8</c:v>
                </c:pt>
                <c:pt idx="6548">
                  <c:v>71.793999999999997</c:v>
                </c:pt>
                <c:pt idx="6549">
                  <c:v>71.799000000000007</c:v>
                </c:pt>
                <c:pt idx="6550">
                  <c:v>71.804999999999993</c:v>
                </c:pt>
                <c:pt idx="6551">
                  <c:v>71.801000000000002</c:v>
                </c:pt>
                <c:pt idx="6552">
                  <c:v>71.796999999999997</c:v>
                </c:pt>
                <c:pt idx="6553">
                  <c:v>71.798000000000002</c:v>
                </c:pt>
                <c:pt idx="6554">
                  <c:v>71.81</c:v>
                </c:pt>
                <c:pt idx="6555">
                  <c:v>71.793999999999997</c:v>
                </c:pt>
                <c:pt idx="6556">
                  <c:v>71.799000000000007</c:v>
                </c:pt>
                <c:pt idx="6557">
                  <c:v>71.807000000000002</c:v>
                </c:pt>
                <c:pt idx="6558">
                  <c:v>71.813000000000002</c:v>
                </c:pt>
                <c:pt idx="6559">
                  <c:v>71.819999999999993</c:v>
                </c:pt>
                <c:pt idx="6560">
                  <c:v>71.820999999999998</c:v>
                </c:pt>
                <c:pt idx="6561">
                  <c:v>71.825000000000003</c:v>
                </c:pt>
                <c:pt idx="6562">
                  <c:v>71.825999999999979</c:v>
                </c:pt>
                <c:pt idx="6563">
                  <c:v>71.819999999999993</c:v>
                </c:pt>
                <c:pt idx="6564">
                  <c:v>71.828999999999979</c:v>
                </c:pt>
                <c:pt idx="6565">
                  <c:v>71.820999999999998</c:v>
                </c:pt>
                <c:pt idx="6566">
                  <c:v>71.812000000000012</c:v>
                </c:pt>
                <c:pt idx="6567">
                  <c:v>71.818000000000012</c:v>
                </c:pt>
                <c:pt idx="6568">
                  <c:v>71.816999999999993</c:v>
                </c:pt>
                <c:pt idx="6569">
                  <c:v>71.816999999999993</c:v>
                </c:pt>
                <c:pt idx="6570">
                  <c:v>71.822999999999979</c:v>
                </c:pt>
                <c:pt idx="6571">
                  <c:v>71.825000000000003</c:v>
                </c:pt>
                <c:pt idx="6572">
                  <c:v>71.828999999999979</c:v>
                </c:pt>
                <c:pt idx="6573">
                  <c:v>71.832999999999998</c:v>
                </c:pt>
                <c:pt idx="6574">
                  <c:v>71.837000000000003</c:v>
                </c:pt>
                <c:pt idx="6575">
                  <c:v>71.85299999999998</c:v>
                </c:pt>
                <c:pt idx="6576">
                  <c:v>71.85299999999998</c:v>
                </c:pt>
                <c:pt idx="6577">
                  <c:v>71.85299999999998</c:v>
                </c:pt>
                <c:pt idx="6578">
                  <c:v>71.864000000000004</c:v>
                </c:pt>
                <c:pt idx="6579">
                  <c:v>71.867000000000004</c:v>
                </c:pt>
                <c:pt idx="6580">
                  <c:v>71.873999999999981</c:v>
                </c:pt>
                <c:pt idx="6581">
                  <c:v>71.878999999999948</c:v>
                </c:pt>
                <c:pt idx="6582">
                  <c:v>71.887999999999991</c:v>
                </c:pt>
                <c:pt idx="6583">
                  <c:v>71.894999999999996</c:v>
                </c:pt>
                <c:pt idx="6584">
                  <c:v>71.884</c:v>
                </c:pt>
                <c:pt idx="6585">
                  <c:v>71.896000000000001</c:v>
                </c:pt>
                <c:pt idx="6586">
                  <c:v>71.891000000000005</c:v>
                </c:pt>
                <c:pt idx="6587">
                  <c:v>71.893000000000001</c:v>
                </c:pt>
                <c:pt idx="6588">
                  <c:v>71.887</c:v>
                </c:pt>
                <c:pt idx="6589">
                  <c:v>71.888999999999982</c:v>
                </c:pt>
                <c:pt idx="6590">
                  <c:v>71.89</c:v>
                </c:pt>
                <c:pt idx="6591">
                  <c:v>71.894999999999996</c:v>
                </c:pt>
                <c:pt idx="6592">
                  <c:v>71.891999999999996</c:v>
                </c:pt>
                <c:pt idx="6593">
                  <c:v>71.885999999999981</c:v>
                </c:pt>
                <c:pt idx="6594">
                  <c:v>71.887</c:v>
                </c:pt>
                <c:pt idx="6595">
                  <c:v>71.903999999999996</c:v>
                </c:pt>
                <c:pt idx="6596">
                  <c:v>71.891000000000005</c:v>
                </c:pt>
                <c:pt idx="6597">
                  <c:v>71.894999999999996</c:v>
                </c:pt>
                <c:pt idx="6598">
                  <c:v>71.900000000000006</c:v>
                </c:pt>
                <c:pt idx="6599">
                  <c:v>71.884999999999991</c:v>
                </c:pt>
                <c:pt idx="6600">
                  <c:v>71.887999999999991</c:v>
                </c:pt>
                <c:pt idx="6601">
                  <c:v>71.897000000000006</c:v>
                </c:pt>
                <c:pt idx="6602">
                  <c:v>71.882999999999981</c:v>
                </c:pt>
                <c:pt idx="6603">
                  <c:v>71.894000000000005</c:v>
                </c:pt>
                <c:pt idx="6604">
                  <c:v>71.893000000000001</c:v>
                </c:pt>
                <c:pt idx="6605">
                  <c:v>71.891999999999996</c:v>
                </c:pt>
                <c:pt idx="6606">
                  <c:v>71.876999999999981</c:v>
                </c:pt>
                <c:pt idx="6607">
                  <c:v>71.884</c:v>
                </c:pt>
                <c:pt idx="6608">
                  <c:v>71.876999999999981</c:v>
                </c:pt>
                <c:pt idx="6609">
                  <c:v>71.88</c:v>
                </c:pt>
                <c:pt idx="6610">
                  <c:v>71.877999999999986</c:v>
                </c:pt>
                <c:pt idx="6611">
                  <c:v>71.885999999999981</c:v>
                </c:pt>
                <c:pt idx="6612">
                  <c:v>71.893000000000001</c:v>
                </c:pt>
                <c:pt idx="6613">
                  <c:v>71.881</c:v>
                </c:pt>
                <c:pt idx="6614">
                  <c:v>71.88</c:v>
                </c:pt>
                <c:pt idx="6615">
                  <c:v>71.888999999999982</c:v>
                </c:pt>
                <c:pt idx="6616">
                  <c:v>71.881999999999991</c:v>
                </c:pt>
                <c:pt idx="6617">
                  <c:v>71.872999999999948</c:v>
                </c:pt>
                <c:pt idx="6618">
                  <c:v>71.86999999999999</c:v>
                </c:pt>
                <c:pt idx="6619">
                  <c:v>71.878999999999948</c:v>
                </c:pt>
                <c:pt idx="6620">
                  <c:v>71.870999999999981</c:v>
                </c:pt>
                <c:pt idx="6621">
                  <c:v>71.874999999999986</c:v>
                </c:pt>
                <c:pt idx="6622">
                  <c:v>71.86999999999999</c:v>
                </c:pt>
                <c:pt idx="6623">
                  <c:v>71.871999999999986</c:v>
                </c:pt>
                <c:pt idx="6624">
                  <c:v>71.872999999999948</c:v>
                </c:pt>
                <c:pt idx="6625">
                  <c:v>71.881</c:v>
                </c:pt>
                <c:pt idx="6626">
                  <c:v>71.867999999999995</c:v>
                </c:pt>
                <c:pt idx="6627">
                  <c:v>71.867000000000004</c:v>
                </c:pt>
                <c:pt idx="6628">
                  <c:v>71.869</c:v>
                </c:pt>
                <c:pt idx="6629">
                  <c:v>71.867999999999995</c:v>
                </c:pt>
                <c:pt idx="6630">
                  <c:v>71.867999999999995</c:v>
                </c:pt>
                <c:pt idx="6631">
                  <c:v>71.867000000000004</c:v>
                </c:pt>
                <c:pt idx="6632">
                  <c:v>71.870999999999981</c:v>
                </c:pt>
                <c:pt idx="6633">
                  <c:v>71.867000000000004</c:v>
                </c:pt>
                <c:pt idx="6634">
                  <c:v>71.872999999999948</c:v>
                </c:pt>
                <c:pt idx="6635">
                  <c:v>71.869</c:v>
                </c:pt>
                <c:pt idx="6636">
                  <c:v>71.876999999999981</c:v>
                </c:pt>
                <c:pt idx="6637">
                  <c:v>71.871999999999986</c:v>
                </c:pt>
                <c:pt idx="6638">
                  <c:v>71.86999999999999</c:v>
                </c:pt>
                <c:pt idx="6639">
                  <c:v>71.873999999999981</c:v>
                </c:pt>
                <c:pt idx="6640">
                  <c:v>71.867999999999995</c:v>
                </c:pt>
                <c:pt idx="6641">
                  <c:v>71.869</c:v>
                </c:pt>
                <c:pt idx="6642">
                  <c:v>71.873999999999981</c:v>
                </c:pt>
                <c:pt idx="6643">
                  <c:v>71.876999999999981</c:v>
                </c:pt>
                <c:pt idx="6644">
                  <c:v>71.88</c:v>
                </c:pt>
                <c:pt idx="6645">
                  <c:v>71.888999999999982</c:v>
                </c:pt>
                <c:pt idx="6646">
                  <c:v>71.876999999999981</c:v>
                </c:pt>
                <c:pt idx="6647">
                  <c:v>71.881</c:v>
                </c:pt>
                <c:pt idx="6648">
                  <c:v>71.875999999999948</c:v>
                </c:pt>
                <c:pt idx="6649">
                  <c:v>71.875999999999948</c:v>
                </c:pt>
                <c:pt idx="6650">
                  <c:v>71.863</c:v>
                </c:pt>
                <c:pt idx="6651">
                  <c:v>71.85899999999998</c:v>
                </c:pt>
                <c:pt idx="6652">
                  <c:v>71.85299999999998</c:v>
                </c:pt>
                <c:pt idx="6653">
                  <c:v>71.845000000000013</c:v>
                </c:pt>
                <c:pt idx="6654">
                  <c:v>71.842000000000013</c:v>
                </c:pt>
                <c:pt idx="6655">
                  <c:v>71.828000000000003</c:v>
                </c:pt>
                <c:pt idx="6656">
                  <c:v>71.825000000000003</c:v>
                </c:pt>
                <c:pt idx="6657">
                  <c:v>71.819000000000003</c:v>
                </c:pt>
                <c:pt idx="6658">
                  <c:v>71.819999999999993</c:v>
                </c:pt>
                <c:pt idx="6659">
                  <c:v>71.819000000000003</c:v>
                </c:pt>
                <c:pt idx="6660">
                  <c:v>71.807999999999993</c:v>
                </c:pt>
                <c:pt idx="6661">
                  <c:v>71.807999999999993</c:v>
                </c:pt>
                <c:pt idx="6662">
                  <c:v>71.818000000000012</c:v>
                </c:pt>
                <c:pt idx="6663">
                  <c:v>71.819999999999993</c:v>
                </c:pt>
                <c:pt idx="6664">
                  <c:v>71.818000000000012</c:v>
                </c:pt>
                <c:pt idx="6665">
                  <c:v>71.828999999999979</c:v>
                </c:pt>
                <c:pt idx="6666">
                  <c:v>71.831999999999994</c:v>
                </c:pt>
                <c:pt idx="6667">
                  <c:v>71.826999999999998</c:v>
                </c:pt>
                <c:pt idx="6668">
                  <c:v>71.837999999999994</c:v>
                </c:pt>
                <c:pt idx="6669">
                  <c:v>71.849999999999994</c:v>
                </c:pt>
                <c:pt idx="6670">
                  <c:v>71.848000000000013</c:v>
                </c:pt>
                <c:pt idx="6671">
                  <c:v>71.864999999999995</c:v>
                </c:pt>
                <c:pt idx="6672">
                  <c:v>71.872999999999948</c:v>
                </c:pt>
                <c:pt idx="6673">
                  <c:v>71.894999999999996</c:v>
                </c:pt>
                <c:pt idx="6674">
                  <c:v>71.918999999999997</c:v>
                </c:pt>
                <c:pt idx="6675">
                  <c:v>71.938000000000002</c:v>
                </c:pt>
                <c:pt idx="6676">
                  <c:v>71.949000000000026</c:v>
                </c:pt>
                <c:pt idx="6677">
                  <c:v>71.97</c:v>
                </c:pt>
                <c:pt idx="6678">
                  <c:v>71.989000000000004</c:v>
                </c:pt>
                <c:pt idx="6679">
                  <c:v>71.997000000000085</c:v>
                </c:pt>
                <c:pt idx="6680">
                  <c:v>72.010000000000005</c:v>
                </c:pt>
                <c:pt idx="6681">
                  <c:v>72.021999999999991</c:v>
                </c:pt>
                <c:pt idx="6682">
                  <c:v>72.037000000000006</c:v>
                </c:pt>
                <c:pt idx="6683">
                  <c:v>72.046999999999997</c:v>
                </c:pt>
                <c:pt idx="6684">
                  <c:v>72.054999999999993</c:v>
                </c:pt>
                <c:pt idx="6685">
                  <c:v>72.052999999999983</c:v>
                </c:pt>
                <c:pt idx="6686">
                  <c:v>72.062000000000012</c:v>
                </c:pt>
                <c:pt idx="6687">
                  <c:v>72.065000000000012</c:v>
                </c:pt>
                <c:pt idx="6688">
                  <c:v>72.070999999999998</c:v>
                </c:pt>
                <c:pt idx="6689">
                  <c:v>72.078000000000003</c:v>
                </c:pt>
                <c:pt idx="6690">
                  <c:v>72.078999999999979</c:v>
                </c:pt>
                <c:pt idx="6691">
                  <c:v>72.084000000000003</c:v>
                </c:pt>
                <c:pt idx="6692">
                  <c:v>72.087000000000003</c:v>
                </c:pt>
                <c:pt idx="6693">
                  <c:v>72.095000000000013</c:v>
                </c:pt>
                <c:pt idx="6694">
                  <c:v>72.10299999999998</c:v>
                </c:pt>
                <c:pt idx="6695">
                  <c:v>72.120999999999981</c:v>
                </c:pt>
                <c:pt idx="6696">
                  <c:v>72.120999999999981</c:v>
                </c:pt>
                <c:pt idx="6697">
                  <c:v>72.137999999999991</c:v>
                </c:pt>
                <c:pt idx="6698">
                  <c:v>72.14</c:v>
                </c:pt>
                <c:pt idx="6699">
                  <c:v>72.156999999999982</c:v>
                </c:pt>
                <c:pt idx="6700">
                  <c:v>72.174999999999983</c:v>
                </c:pt>
                <c:pt idx="6701">
                  <c:v>72.177999999999983</c:v>
                </c:pt>
                <c:pt idx="6702">
                  <c:v>72.182999999999979</c:v>
                </c:pt>
                <c:pt idx="6703">
                  <c:v>72.209000000000003</c:v>
                </c:pt>
                <c:pt idx="6704">
                  <c:v>72.205000000000013</c:v>
                </c:pt>
                <c:pt idx="6705">
                  <c:v>72.222999999999999</c:v>
                </c:pt>
                <c:pt idx="6706">
                  <c:v>72.217000000000027</c:v>
                </c:pt>
                <c:pt idx="6707">
                  <c:v>72.228999999999999</c:v>
                </c:pt>
                <c:pt idx="6708">
                  <c:v>72.227999999999994</c:v>
                </c:pt>
                <c:pt idx="6709">
                  <c:v>72.215000000000003</c:v>
                </c:pt>
                <c:pt idx="6710">
                  <c:v>72.22</c:v>
                </c:pt>
                <c:pt idx="6711">
                  <c:v>72.205000000000013</c:v>
                </c:pt>
                <c:pt idx="6712">
                  <c:v>72.192999999999998</c:v>
                </c:pt>
                <c:pt idx="6713">
                  <c:v>72.188000000000002</c:v>
                </c:pt>
                <c:pt idx="6714">
                  <c:v>72.179999999999978</c:v>
                </c:pt>
                <c:pt idx="6715">
                  <c:v>72.173999999999978</c:v>
                </c:pt>
                <c:pt idx="6716">
                  <c:v>72.156999999999982</c:v>
                </c:pt>
                <c:pt idx="6717">
                  <c:v>72.149999999999991</c:v>
                </c:pt>
                <c:pt idx="6718">
                  <c:v>72.147999999999996</c:v>
                </c:pt>
                <c:pt idx="6719">
                  <c:v>72.134999999999991</c:v>
                </c:pt>
                <c:pt idx="6720">
                  <c:v>72.123999999999981</c:v>
                </c:pt>
                <c:pt idx="6721">
                  <c:v>72.122999999999948</c:v>
                </c:pt>
                <c:pt idx="6722">
                  <c:v>72.120999999999981</c:v>
                </c:pt>
                <c:pt idx="6723">
                  <c:v>72.096999999999994</c:v>
                </c:pt>
                <c:pt idx="6724">
                  <c:v>72.099999999999994</c:v>
                </c:pt>
                <c:pt idx="6725">
                  <c:v>72.082999999999998</c:v>
                </c:pt>
                <c:pt idx="6726">
                  <c:v>72.081999999999994</c:v>
                </c:pt>
                <c:pt idx="6727">
                  <c:v>72.068000000000012</c:v>
                </c:pt>
                <c:pt idx="6728">
                  <c:v>72.072999999999979</c:v>
                </c:pt>
                <c:pt idx="6729">
                  <c:v>72.048000000000002</c:v>
                </c:pt>
                <c:pt idx="6730">
                  <c:v>72.045000000000002</c:v>
                </c:pt>
                <c:pt idx="6731">
                  <c:v>72.039000000000001</c:v>
                </c:pt>
                <c:pt idx="6732">
                  <c:v>72.036000000000001</c:v>
                </c:pt>
                <c:pt idx="6733">
                  <c:v>72.033000000000001</c:v>
                </c:pt>
                <c:pt idx="6734">
                  <c:v>72.025999999999982</c:v>
                </c:pt>
                <c:pt idx="6735">
                  <c:v>72.018000000000001</c:v>
                </c:pt>
                <c:pt idx="6736">
                  <c:v>72.013000000000005</c:v>
                </c:pt>
                <c:pt idx="6737">
                  <c:v>72.016000000000005</c:v>
                </c:pt>
                <c:pt idx="6738">
                  <c:v>72.007000000000005</c:v>
                </c:pt>
                <c:pt idx="6739">
                  <c:v>71.992000000000004</c:v>
                </c:pt>
                <c:pt idx="6740">
                  <c:v>71.994000000000085</c:v>
                </c:pt>
                <c:pt idx="6741">
                  <c:v>71.988</c:v>
                </c:pt>
                <c:pt idx="6742">
                  <c:v>71.985000000000014</c:v>
                </c:pt>
                <c:pt idx="6743">
                  <c:v>71.983000000000004</c:v>
                </c:pt>
                <c:pt idx="6744">
                  <c:v>71.978999999999999</c:v>
                </c:pt>
                <c:pt idx="6745">
                  <c:v>71.971000000000004</c:v>
                </c:pt>
                <c:pt idx="6746">
                  <c:v>71.968999999999994</c:v>
                </c:pt>
                <c:pt idx="6747">
                  <c:v>71.967000000000027</c:v>
                </c:pt>
                <c:pt idx="6748">
                  <c:v>71.971999999999994</c:v>
                </c:pt>
                <c:pt idx="6749">
                  <c:v>71.953000000000003</c:v>
                </c:pt>
                <c:pt idx="6750">
                  <c:v>71.956999999999994</c:v>
                </c:pt>
                <c:pt idx="6751">
                  <c:v>71.950999999999993</c:v>
                </c:pt>
                <c:pt idx="6752">
                  <c:v>71.947000000000088</c:v>
                </c:pt>
                <c:pt idx="6753">
                  <c:v>71.949000000000026</c:v>
                </c:pt>
                <c:pt idx="6754">
                  <c:v>71.942000000000007</c:v>
                </c:pt>
                <c:pt idx="6755">
                  <c:v>71.944000000000116</c:v>
                </c:pt>
                <c:pt idx="6756">
                  <c:v>71.937000000000026</c:v>
                </c:pt>
                <c:pt idx="6757">
                  <c:v>71.933999999999997</c:v>
                </c:pt>
                <c:pt idx="6758">
                  <c:v>71.933999999999997</c:v>
                </c:pt>
                <c:pt idx="6759">
                  <c:v>71.921000000000006</c:v>
                </c:pt>
                <c:pt idx="6760">
                  <c:v>71.923000000000002</c:v>
                </c:pt>
                <c:pt idx="6761">
                  <c:v>71.909000000000006</c:v>
                </c:pt>
                <c:pt idx="6762">
                  <c:v>71.918999999999997</c:v>
                </c:pt>
                <c:pt idx="6763">
                  <c:v>71.908000000000001</c:v>
                </c:pt>
                <c:pt idx="6764">
                  <c:v>71.905000000000001</c:v>
                </c:pt>
                <c:pt idx="6765">
                  <c:v>71.900000000000006</c:v>
                </c:pt>
                <c:pt idx="6766">
                  <c:v>71.903000000000006</c:v>
                </c:pt>
                <c:pt idx="6767">
                  <c:v>71.900999999999996</c:v>
                </c:pt>
                <c:pt idx="6768">
                  <c:v>71.893000000000001</c:v>
                </c:pt>
                <c:pt idx="6769">
                  <c:v>71.918000000000006</c:v>
                </c:pt>
                <c:pt idx="6770">
                  <c:v>71.952000000000012</c:v>
                </c:pt>
                <c:pt idx="6771">
                  <c:v>71.988</c:v>
                </c:pt>
                <c:pt idx="6772">
                  <c:v>72.043999999999997</c:v>
                </c:pt>
                <c:pt idx="6773">
                  <c:v>72.093000000000004</c:v>
                </c:pt>
                <c:pt idx="6774">
                  <c:v>72.153999999999982</c:v>
                </c:pt>
                <c:pt idx="6775">
                  <c:v>72.205000000000013</c:v>
                </c:pt>
                <c:pt idx="6776">
                  <c:v>72.242999999999995</c:v>
                </c:pt>
                <c:pt idx="6777">
                  <c:v>72.281000000000006</c:v>
                </c:pt>
                <c:pt idx="6778">
                  <c:v>72.302999999999983</c:v>
                </c:pt>
                <c:pt idx="6779">
                  <c:v>72.331999999999994</c:v>
                </c:pt>
                <c:pt idx="6780">
                  <c:v>72.353999999999999</c:v>
                </c:pt>
                <c:pt idx="6781">
                  <c:v>72.35899999999998</c:v>
                </c:pt>
                <c:pt idx="6782">
                  <c:v>72.35799999999999</c:v>
                </c:pt>
                <c:pt idx="6783">
                  <c:v>72.369</c:v>
                </c:pt>
                <c:pt idx="6784">
                  <c:v>72.378999999999948</c:v>
                </c:pt>
                <c:pt idx="6785">
                  <c:v>72.388999999999982</c:v>
                </c:pt>
                <c:pt idx="6786">
                  <c:v>72.397999999999996</c:v>
                </c:pt>
                <c:pt idx="6787">
                  <c:v>72.384999999999991</c:v>
                </c:pt>
                <c:pt idx="6788">
                  <c:v>72.370999999999981</c:v>
                </c:pt>
                <c:pt idx="6789">
                  <c:v>72.35299999999998</c:v>
                </c:pt>
                <c:pt idx="6790">
                  <c:v>72.326999999999998</c:v>
                </c:pt>
                <c:pt idx="6791">
                  <c:v>72.302999999999983</c:v>
                </c:pt>
                <c:pt idx="6792">
                  <c:v>72.265000000000001</c:v>
                </c:pt>
                <c:pt idx="6793">
                  <c:v>72.242999999999995</c:v>
                </c:pt>
                <c:pt idx="6794">
                  <c:v>72.217000000000027</c:v>
                </c:pt>
                <c:pt idx="6795">
                  <c:v>72.191999999999993</c:v>
                </c:pt>
                <c:pt idx="6796">
                  <c:v>72.172999999999988</c:v>
                </c:pt>
                <c:pt idx="6797">
                  <c:v>72.165999999999983</c:v>
                </c:pt>
                <c:pt idx="6798">
                  <c:v>72.141000000000005</c:v>
                </c:pt>
                <c:pt idx="6799">
                  <c:v>72.131999999999991</c:v>
                </c:pt>
                <c:pt idx="6800">
                  <c:v>72.11999999999999</c:v>
                </c:pt>
                <c:pt idx="6801">
                  <c:v>72.10799999999999</c:v>
                </c:pt>
                <c:pt idx="6802">
                  <c:v>72.099000000000004</c:v>
                </c:pt>
                <c:pt idx="6803">
                  <c:v>72.096999999999994</c:v>
                </c:pt>
                <c:pt idx="6804">
                  <c:v>72.096000000000004</c:v>
                </c:pt>
                <c:pt idx="6805">
                  <c:v>72.078999999999979</c:v>
                </c:pt>
                <c:pt idx="6806">
                  <c:v>72.087999999999994</c:v>
                </c:pt>
                <c:pt idx="6807">
                  <c:v>72.084999999999994</c:v>
                </c:pt>
                <c:pt idx="6808">
                  <c:v>72.09</c:v>
                </c:pt>
                <c:pt idx="6809">
                  <c:v>72.084999999999994</c:v>
                </c:pt>
                <c:pt idx="6810">
                  <c:v>72.072000000000003</c:v>
                </c:pt>
                <c:pt idx="6811">
                  <c:v>72.084999999999994</c:v>
                </c:pt>
                <c:pt idx="6812">
                  <c:v>72.087000000000003</c:v>
                </c:pt>
                <c:pt idx="6813">
                  <c:v>72.084000000000003</c:v>
                </c:pt>
                <c:pt idx="6814">
                  <c:v>72.081000000000003</c:v>
                </c:pt>
                <c:pt idx="6815">
                  <c:v>72.082999999999998</c:v>
                </c:pt>
                <c:pt idx="6816">
                  <c:v>72.065000000000012</c:v>
                </c:pt>
                <c:pt idx="6817">
                  <c:v>72.076999999999998</c:v>
                </c:pt>
                <c:pt idx="6818">
                  <c:v>72.069999999999993</c:v>
                </c:pt>
                <c:pt idx="6819">
                  <c:v>72.072999999999979</c:v>
                </c:pt>
                <c:pt idx="6820">
                  <c:v>72.072000000000003</c:v>
                </c:pt>
                <c:pt idx="6821">
                  <c:v>72.075000000000003</c:v>
                </c:pt>
                <c:pt idx="6822">
                  <c:v>72.072999999999979</c:v>
                </c:pt>
                <c:pt idx="6823">
                  <c:v>72.075000000000003</c:v>
                </c:pt>
                <c:pt idx="6824">
                  <c:v>72.066999999999993</c:v>
                </c:pt>
                <c:pt idx="6825">
                  <c:v>72.066000000000003</c:v>
                </c:pt>
                <c:pt idx="6826">
                  <c:v>72.069000000000003</c:v>
                </c:pt>
                <c:pt idx="6827">
                  <c:v>72.066000000000003</c:v>
                </c:pt>
                <c:pt idx="6828">
                  <c:v>72.057000000000002</c:v>
                </c:pt>
                <c:pt idx="6829">
                  <c:v>72.063999999999993</c:v>
                </c:pt>
                <c:pt idx="6830">
                  <c:v>72.055999999999983</c:v>
                </c:pt>
                <c:pt idx="6831">
                  <c:v>72.054999999999993</c:v>
                </c:pt>
                <c:pt idx="6832">
                  <c:v>72.040999999999997</c:v>
                </c:pt>
                <c:pt idx="6833">
                  <c:v>72.037999999999997</c:v>
                </c:pt>
                <c:pt idx="6834">
                  <c:v>72.036000000000001</c:v>
                </c:pt>
                <c:pt idx="6835">
                  <c:v>72.031999999999996</c:v>
                </c:pt>
                <c:pt idx="6836">
                  <c:v>72.025999999999982</c:v>
                </c:pt>
                <c:pt idx="6837">
                  <c:v>72.024999999999991</c:v>
                </c:pt>
                <c:pt idx="6838">
                  <c:v>72.031000000000006</c:v>
                </c:pt>
                <c:pt idx="6839">
                  <c:v>72.019000000000005</c:v>
                </c:pt>
                <c:pt idx="6840">
                  <c:v>72.024000000000001</c:v>
                </c:pt>
                <c:pt idx="6841">
                  <c:v>72.016999999999996</c:v>
                </c:pt>
                <c:pt idx="6842">
                  <c:v>72.016000000000005</c:v>
                </c:pt>
                <c:pt idx="6843">
                  <c:v>72.025999999999982</c:v>
                </c:pt>
                <c:pt idx="6844">
                  <c:v>72.02</c:v>
                </c:pt>
                <c:pt idx="6845">
                  <c:v>72.024000000000001</c:v>
                </c:pt>
                <c:pt idx="6846">
                  <c:v>72.018000000000001</c:v>
                </c:pt>
                <c:pt idx="6847">
                  <c:v>72.024000000000001</c:v>
                </c:pt>
                <c:pt idx="6848">
                  <c:v>72.021999999999991</c:v>
                </c:pt>
                <c:pt idx="6849">
                  <c:v>72.018000000000001</c:v>
                </c:pt>
                <c:pt idx="6850">
                  <c:v>72.021000000000001</c:v>
                </c:pt>
                <c:pt idx="6851">
                  <c:v>72.028999999999982</c:v>
                </c:pt>
                <c:pt idx="6852">
                  <c:v>72.021000000000001</c:v>
                </c:pt>
                <c:pt idx="6853">
                  <c:v>72.015000000000001</c:v>
                </c:pt>
                <c:pt idx="6854">
                  <c:v>72.021999999999991</c:v>
                </c:pt>
                <c:pt idx="6855">
                  <c:v>72.027999999999992</c:v>
                </c:pt>
                <c:pt idx="6856">
                  <c:v>72.027999999999992</c:v>
                </c:pt>
                <c:pt idx="6857">
                  <c:v>72.013999999999996</c:v>
                </c:pt>
                <c:pt idx="6858">
                  <c:v>72.012</c:v>
                </c:pt>
                <c:pt idx="6859">
                  <c:v>72.006</c:v>
                </c:pt>
                <c:pt idx="6860">
                  <c:v>71.992000000000004</c:v>
                </c:pt>
                <c:pt idx="6861">
                  <c:v>71.968999999999994</c:v>
                </c:pt>
                <c:pt idx="6862">
                  <c:v>71.950999999999993</c:v>
                </c:pt>
                <c:pt idx="6863">
                  <c:v>71.927000000000007</c:v>
                </c:pt>
                <c:pt idx="6864">
                  <c:v>71.900000000000006</c:v>
                </c:pt>
                <c:pt idx="6865">
                  <c:v>71.891999999999996</c:v>
                </c:pt>
                <c:pt idx="6866">
                  <c:v>71.863</c:v>
                </c:pt>
                <c:pt idx="6867">
                  <c:v>71.849000000000004</c:v>
                </c:pt>
                <c:pt idx="6868">
                  <c:v>71.832999999999998</c:v>
                </c:pt>
                <c:pt idx="6869">
                  <c:v>71.83</c:v>
                </c:pt>
                <c:pt idx="6870">
                  <c:v>71.808999999999983</c:v>
                </c:pt>
                <c:pt idx="6871">
                  <c:v>71.801000000000002</c:v>
                </c:pt>
                <c:pt idx="6872">
                  <c:v>71.795000000000002</c:v>
                </c:pt>
                <c:pt idx="6873">
                  <c:v>71.790999999999997</c:v>
                </c:pt>
                <c:pt idx="6874">
                  <c:v>71.775999999999982</c:v>
                </c:pt>
                <c:pt idx="6875">
                  <c:v>71.774999999999991</c:v>
                </c:pt>
                <c:pt idx="6876">
                  <c:v>71.765000000000001</c:v>
                </c:pt>
                <c:pt idx="6877">
                  <c:v>71.765000000000001</c:v>
                </c:pt>
                <c:pt idx="6878">
                  <c:v>71.760999999999996</c:v>
                </c:pt>
                <c:pt idx="6879">
                  <c:v>71.759</c:v>
                </c:pt>
                <c:pt idx="6880">
                  <c:v>71.754999999999995</c:v>
                </c:pt>
                <c:pt idx="6881">
                  <c:v>71.760000000000005</c:v>
                </c:pt>
                <c:pt idx="6882">
                  <c:v>71.745000000000005</c:v>
                </c:pt>
                <c:pt idx="6883">
                  <c:v>71.748000000000005</c:v>
                </c:pt>
                <c:pt idx="6884">
                  <c:v>71.751999999999995</c:v>
                </c:pt>
                <c:pt idx="6885">
                  <c:v>71.745999999999995</c:v>
                </c:pt>
                <c:pt idx="6886">
                  <c:v>71.744000000000085</c:v>
                </c:pt>
                <c:pt idx="6887">
                  <c:v>71.739000000000004</c:v>
                </c:pt>
                <c:pt idx="6888">
                  <c:v>71.745000000000005</c:v>
                </c:pt>
                <c:pt idx="6889">
                  <c:v>71.741000000000085</c:v>
                </c:pt>
                <c:pt idx="6890">
                  <c:v>71.733000000000004</c:v>
                </c:pt>
                <c:pt idx="6891">
                  <c:v>71.736999999999995</c:v>
                </c:pt>
                <c:pt idx="6892">
                  <c:v>71.742000000000004</c:v>
                </c:pt>
                <c:pt idx="6893">
                  <c:v>71.736999999999995</c:v>
                </c:pt>
                <c:pt idx="6894">
                  <c:v>71.733999999999995</c:v>
                </c:pt>
                <c:pt idx="6895">
                  <c:v>71.730999999999995</c:v>
                </c:pt>
                <c:pt idx="6896">
                  <c:v>71.732000000000014</c:v>
                </c:pt>
                <c:pt idx="6897">
                  <c:v>71.730999999999995</c:v>
                </c:pt>
                <c:pt idx="6898">
                  <c:v>71.741000000000085</c:v>
                </c:pt>
                <c:pt idx="6899">
                  <c:v>71.727999999999994</c:v>
                </c:pt>
                <c:pt idx="6900">
                  <c:v>71.727999999999994</c:v>
                </c:pt>
                <c:pt idx="6901">
                  <c:v>71.721999999999994</c:v>
                </c:pt>
                <c:pt idx="6902">
                  <c:v>71.715000000000003</c:v>
                </c:pt>
                <c:pt idx="6903">
                  <c:v>71.725999999999999</c:v>
                </c:pt>
                <c:pt idx="6904">
                  <c:v>71.727000000000004</c:v>
                </c:pt>
                <c:pt idx="6905">
                  <c:v>71.718000000000004</c:v>
                </c:pt>
                <c:pt idx="6906">
                  <c:v>71.718999999999994</c:v>
                </c:pt>
                <c:pt idx="6907">
                  <c:v>71.718000000000004</c:v>
                </c:pt>
                <c:pt idx="6908">
                  <c:v>71.724000000000004</c:v>
                </c:pt>
                <c:pt idx="6909">
                  <c:v>71.715999999999994</c:v>
                </c:pt>
                <c:pt idx="6910">
                  <c:v>71.715000000000003</c:v>
                </c:pt>
                <c:pt idx="6911">
                  <c:v>71.714000000000027</c:v>
                </c:pt>
                <c:pt idx="6912">
                  <c:v>71.709000000000003</c:v>
                </c:pt>
                <c:pt idx="6913">
                  <c:v>71.718000000000004</c:v>
                </c:pt>
                <c:pt idx="6914">
                  <c:v>71.703999999999994</c:v>
                </c:pt>
                <c:pt idx="6915">
                  <c:v>71.709999999999994</c:v>
                </c:pt>
                <c:pt idx="6916">
                  <c:v>71.705000000000013</c:v>
                </c:pt>
                <c:pt idx="6917">
                  <c:v>71.715999999999994</c:v>
                </c:pt>
                <c:pt idx="6918">
                  <c:v>71.72</c:v>
                </c:pt>
                <c:pt idx="6919">
                  <c:v>71.722999999999999</c:v>
                </c:pt>
                <c:pt idx="6920">
                  <c:v>71.721999999999994</c:v>
                </c:pt>
                <c:pt idx="6921">
                  <c:v>71.721999999999994</c:v>
                </c:pt>
                <c:pt idx="6922">
                  <c:v>71.727999999999994</c:v>
                </c:pt>
                <c:pt idx="6923">
                  <c:v>71.73</c:v>
                </c:pt>
                <c:pt idx="6924">
                  <c:v>71.73</c:v>
                </c:pt>
                <c:pt idx="6925">
                  <c:v>71.728999999999999</c:v>
                </c:pt>
                <c:pt idx="6926">
                  <c:v>71.728999999999999</c:v>
                </c:pt>
                <c:pt idx="6927">
                  <c:v>71.721999999999994</c:v>
                </c:pt>
                <c:pt idx="6928">
                  <c:v>71.724999999999994</c:v>
                </c:pt>
                <c:pt idx="6929">
                  <c:v>71.730999999999995</c:v>
                </c:pt>
                <c:pt idx="6930">
                  <c:v>71.741000000000085</c:v>
                </c:pt>
                <c:pt idx="6931">
                  <c:v>71.738</c:v>
                </c:pt>
                <c:pt idx="6932">
                  <c:v>71.733000000000004</c:v>
                </c:pt>
                <c:pt idx="6933">
                  <c:v>71.727999999999994</c:v>
                </c:pt>
                <c:pt idx="6934">
                  <c:v>71.73</c:v>
                </c:pt>
                <c:pt idx="6935">
                  <c:v>71.733999999999995</c:v>
                </c:pt>
                <c:pt idx="6936">
                  <c:v>71.721999999999994</c:v>
                </c:pt>
                <c:pt idx="6937">
                  <c:v>71.730999999999995</c:v>
                </c:pt>
                <c:pt idx="6938">
                  <c:v>71.727999999999994</c:v>
                </c:pt>
                <c:pt idx="6939">
                  <c:v>71.721000000000004</c:v>
                </c:pt>
                <c:pt idx="6940">
                  <c:v>71.722999999999999</c:v>
                </c:pt>
                <c:pt idx="6941">
                  <c:v>71.712999999999994</c:v>
                </c:pt>
                <c:pt idx="6942">
                  <c:v>71.722999999999999</c:v>
                </c:pt>
                <c:pt idx="6943">
                  <c:v>71.715999999999994</c:v>
                </c:pt>
                <c:pt idx="6944">
                  <c:v>71.728999999999999</c:v>
                </c:pt>
                <c:pt idx="6945">
                  <c:v>71.717000000000027</c:v>
                </c:pt>
                <c:pt idx="6946">
                  <c:v>71.714000000000027</c:v>
                </c:pt>
                <c:pt idx="6947">
                  <c:v>71.728999999999999</c:v>
                </c:pt>
                <c:pt idx="6948">
                  <c:v>71.721999999999994</c:v>
                </c:pt>
                <c:pt idx="6949">
                  <c:v>71.722999999999999</c:v>
                </c:pt>
                <c:pt idx="6950">
                  <c:v>71.728999999999999</c:v>
                </c:pt>
                <c:pt idx="6951">
                  <c:v>71.728999999999999</c:v>
                </c:pt>
                <c:pt idx="6952">
                  <c:v>71.732000000000014</c:v>
                </c:pt>
                <c:pt idx="6953">
                  <c:v>71.73</c:v>
                </c:pt>
                <c:pt idx="6954">
                  <c:v>71.724999999999994</c:v>
                </c:pt>
                <c:pt idx="6955">
                  <c:v>71.724999999999994</c:v>
                </c:pt>
                <c:pt idx="6956">
                  <c:v>71.721000000000004</c:v>
                </c:pt>
                <c:pt idx="6957">
                  <c:v>71.733000000000004</c:v>
                </c:pt>
                <c:pt idx="6958">
                  <c:v>71.730999999999995</c:v>
                </c:pt>
                <c:pt idx="6959">
                  <c:v>71.722999999999999</c:v>
                </c:pt>
                <c:pt idx="6960">
                  <c:v>71.725999999999999</c:v>
                </c:pt>
                <c:pt idx="6961">
                  <c:v>71.724999999999994</c:v>
                </c:pt>
                <c:pt idx="6962">
                  <c:v>71.730999999999995</c:v>
                </c:pt>
                <c:pt idx="6963">
                  <c:v>71.717000000000027</c:v>
                </c:pt>
                <c:pt idx="6964">
                  <c:v>71.725999999999999</c:v>
                </c:pt>
                <c:pt idx="6965">
                  <c:v>71.724999999999994</c:v>
                </c:pt>
                <c:pt idx="6966">
                  <c:v>71.721999999999994</c:v>
                </c:pt>
                <c:pt idx="6967">
                  <c:v>71.722999999999999</c:v>
                </c:pt>
                <c:pt idx="6968">
                  <c:v>71.721999999999994</c:v>
                </c:pt>
                <c:pt idx="6969">
                  <c:v>71.721000000000004</c:v>
                </c:pt>
                <c:pt idx="6970">
                  <c:v>71.712999999999994</c:v>
                </c:pt>
                <c:pt idx="6971">
                  <c:v>71.721000000000004</c:v>
                </c:pt>
                <c:pt idx="6972">
                  <c:v>71.712000000000003</c:v>
                </c:pt>
                <c:pt idx="6973">
                  <c:v>71.715999999999994</c:v>
                </c:pt>
                <c:pt idx="6974">
                  <c:v>71.705000000000013</c:v>
                </c:pt>
                <c:pt idx="6975">
                  <c:v>71.709999999999994</c:v>
                </c:pt>
                <c:pt idx="6976">
                  <c:v>71.702000000000012</c:v>
                </c:pt>
                <c:pt idx="6977">
                  <c:v>71.700999999999993</c:v>
                </c:pt>
                <c:pt idx="6978">
                  <c:v>71.697999999999993</c:v>
                </c:pt>
                <c:pt idx="6979">
                  <c:v>71.7</c:v>
                </c:pt>
                <c:pt idx="6980">
                  <c:v>71.706999999999994</c:v>
                </c:pt>
                <c:pt idx="6981">
                  <c:v>71.705000000000013</c:v>
                </c:pt>
                <c:pt idx="6982">
                  <c:v>71.7</c:v>
                </c:pt>
                <c:pt idx="6983">
                  <c:v>71.698999999999998</c:v>
                </c:pt>
                <c:pt idx="6984">
                  <c:v>71.697000000000003</c:v>
                </c:pt>
                <c:pt idx="6985">
                  <c:v>71.7</c:v>
                </c:pt>
                <c:pt idx="6986">
                  <c:v>71.694000000000003</c:v>
                </c:pt>
                <c:pt idx="6987">
                  <c:v>71.695999999999998</c:v>
                </c:pt>
                <c:pt idx="6988">
                  <c:v>71.703000000000003</c:v>
                </c:pt>
                <c:pt idx="6989">
                  <c:v>71.69</c:v>
                </c:pt>
                <c:pt idx="6990">
                  <c:v>71.697000000000003</c:v>
                </c:pt>
                <c:pt idx="6991">
                  <c:v>71.695999999999998</c:v>
                </c:pt>
                <c:pt idx="6992">
                  <c:v>71.698999999999998</c:v>
                </c:pt>
                <c:pt idx="6993">
                  <c:v>71.703000000000003</c:v>
                </c:pt>
                <c:pt idx="6994">
                  <c:v>71.706999999999994</c:v>
                </c:pt>
                <c:pt idx="6995">
                  <c:v>71.702000000000012</c:v>
                </c:pt>
                <c:pt idx="6996">
                  <c:v>71.712000000000003</c:v>
                </c:pt>
                <c:pt idx="6997">
                  <c:v>71.709999999999994</c:v>
                </c:pt>
                <c:pt idx="6998">
                  <c:v>71.702000000000012</c:v>
                </c:pt>
                <c:pt idx="6999">
                  <c:v>71.697000000000003</c:v>
                </c:pt>
                <c:pt idx="7000">
                  <c:v>71.7</c:v>
                </c:pt>
                <c:pt idx="7001">
                  <c:v>71.697000000000003</c:v>
                </c:pt>
                <c:pt idx="7002">
                  <c:v>71.695999999999998</c:v>
                </c:pt>
                <c:pt idx="7003">
                  <c:v>71.705000000000013</c:v>
                </c:pt>
                <c:pt idx="7004">
                  <c:v>71.705000000000013</c:v>
                </c:pt>
                <c:pt idx="7005">
                  <c:v>71.712999999999994</c:v>
                </c:pt>
                <c:pt idx="7006">
                  <c:v>71.706999999999994</c:v>
                </c:pt>
                <c:pt idx="7007">
                  <c:v>71.705000000000013</c:v>
                </c:pt>
                <c:pt idx="7008">
                  <c:v>71.706999999999994</c:v>
                </c:pt>
                <c:pt idx="7009">
                  <c:v>71.712999999999994</c:v>
                </c:pt>
                <c:pt idx="7010">
                  <c:v>71.711000000000027</c:v>
                </c:pt>
                <c:pt idx="7011">
                  <c:v>71.712000000000003</c:v>
                </c:pt>
                <c:pt idx="7012">
                  <c:v>71.709000000000003</c:v>
                </c:pt>
                <c:pt idx="7013">
                  <c:v>71.712999999999994</c:v>
                </c:pt>
                <c:pt idx="7014">
                  <c:v>71.708000000000013</c:v>
                </c:pt>
                <c:pt idx="7015">
                  <c:v>71.714000000000027</c:v>
                </c:pt>
                <c:pt idx="7016">
                  <c:v>71.712000000000003</c:v>
                </c:pt>
                <c:pt idx="7017">
                  <c:v>71.721999999999994</c:v>
                </c:pt>
                <c:pt idx="7018">
                  <c:v>71.721999999999994</c:v>
                </c:pt>
                <c:pt idx="7019">
                  <c:v>71.712999999999994</c:v>
                </c:pt>
                <c:pt idx="7020">
                  <c:v>71.709999999999994</c:v>
                </c:pt>
                <c:pt idx="7021">
                  <c:v>71.709000000000003</c:v>
                </c:pt>
                <c:pt idx="7022">
                  <c:v>71.709000000000003</c:v>
                </c:pt>
                <c:pt idx="7023">
                  <c:v>71.709000000000003</c:v>
                </c:pt>
                <c:pt idx="7024">
                  <c:v>71.709000000000003</c:v>
                </c:pt>
                <c:pt idx="7025">
                  <c:v>71.712999999999994</c:v>
                </c:pt>
                <c:pt idx="7026">
                  <c:v>71.712999999999994</c:v>
                </c:pt>
                <c:pt idx="7027">
                  <c:v>71.706999999999994</c:v>
                </c:pt>
                <c:pt idx="7028">
                  <c:v>71.72</c:v>
                </c:pt>
                <c:pt idx="7029">
                  <c:v>71.714000000000027</c:v>
                </c:pt>
                <c:pt idx="7030">
                  <c:v>71.717000000000027</c:v>
                </c:pt>
                <c:pt idx="7031">
                  <c:v>71.711000000000027</c:v>
                </c:pt>
                <c:pt idx="7032">
                  <c:v>71.721000000000004</c:v>
                </c:pt>
                <c:pt idx="7033">
                  <c:v>71.718000000000004</c:v>
                </c:pt>
                <c:pt idx="7034">
                  <c:v>71.721000000000004</c:v>
                </c:pt>
                <c:pt idx="7035">
                  <c:v>71.721000000000004</c:v>
                </c:pt>
                <c:pt idx="7036">
                  <c:v>71.718999999999994</c:v>
                </c:pt>
                <c:pt idx="7037">
                  <c:v>71.718000000000004</c:v>
                </c:pt>
                <c:pt idx="7038">
                  <c:v>71.721000000000004</c:v>
                </c:pt>
                <c:pt idx="7039">
                  <c:v>71.718999999999994</c:v>
                </c:pt>
                <c:pt idx="7040">
                  <c:v>71.718999999999994</c:v>
                </c:pt>
                <c:pt idx="7041">
                  <c:v>71.712000000000003</c:v>
                </c:pt>
                <c:pt idx="7042">
                  <c:v>71.724999999999994</c:v>
                </c:pt>
                <c:pt idx="7043">
                  <c:v>71.717000000000027</c:v>
                </c:pt>
                <c:pt idx="7044">
                  <c:v>71.718999999999994</c:v>
                </c:pt>
                <c:pt idx="7045">
                  <c:v>71.717000000000027</c:v>
                </c:pt>
                <c:pt idx="7046">
                  <c:v>71.715999999999994</c:v>
                </c:pt>
                <c:pt idx="7047">
                  <c:v>71.725999999999999</c:v>
                </c:pt>
                <c:pt idx="7048">
                  <c:v>71.724000000000004</c:v>
                </c:pt>
                <c:pt idx="7049">
                  <c:v>71.712999999999994</c:v>
                </c:pt>
                <c:pt idx="7050">
                  <c:v>71.722999999999999</c:v>
                </c:pt>
                <c:pt idx="7051">
                  <c:v>71.73</c:v>
                </c:pt>
                <c:pt idx="7052">
                  <c:v>71.727000000000004</c:v>
                </c:pt>
                <c:pt idx="7053">
                  <c:v>71.724999999999994</c:v>
                </c:pt>
                <c:pt idx="7054">
                  <c:v>71.721000000000004</c:v>
                </c:pt>
                <c:pt idx="7055">
                  <c:v>71.725999999999999</c:v>
                </c:pt>
                <c:pt idx="7056">
                  <c:v>71.718000000000004</c:v>
                </c:pt>
                <c:pt idx="7057">
                  <c:v>71.722999999999999</c:v>
                </c:pt>
                <c:pt idx="7058">
                  <c:v>71.735000000000014</c:v>
                </c:pt>
                <c:pt idx="7059">
                  <c:v>71.73</c:v>
                </c:pt>
                <c:pt idx="7060">
                  <c:v>71.736999999999995</c:v>
                </c:pt>
                <c:pt idx="7061">
                  <c:v>71.745999999999995</c:v>
                </c:pt>
                <c:pt idx="7062">
                  <c:v>71.741000000000085</c:v>
                </c:pt>
                <c:pt idx="7063">
                  <c:v>71.741000000000085</c:v>
                </c:pt>
                <c:pt idx="7064">
                  <c:v>71.777999999999992</c:v>
                </c:pt>
                <c:pt idx="7065">
                  <c:v>71.81</c:v>
                </c:pt>
                <c:pt idx="7066">
                  <c:v>71.843000000000004</c:v>
                </c:pt>
                <c:pt idx="7067">
                  <c:v>71.85199999999999</c:v>
                </c:pt>
                <c:pt idx="7068">
                  <c:v>71.86999999999999</c:v>
                </c:pt>
                <c:pt idx="7069">
                  <c:v>71.887</c:v>
                </c:pt>
                <c:pt idx="7070">
                  <c:v>71.917000000000101</c:v>
                </c:pt>
                <c:pt idx="7071">
                  <c:v>71.948000000000022</c:v>
                </c:pt>
                <c:pt idx="7072">
                  <c:v>71.98</c:v>
                </c:pt>
                <c:pt idx="7073">
                  <c:v>72.025999999999982</c:v>
                </c:pt>
                <c:pt idx="7074">
                  <c:v>72.069999999999993</c:v>
                </c:pt>
                <c:pt idx="7075">
                  <c:v>72.111999999999995</c:v>
                </c:pt>
                <c:pt idx="7076">
                  <c:v>72.137</c:v>
                </c:pt>
                <c:pt idx="7077">
                  <c:v>72.165999999999983</c:v>
                </c:pt>
                <c:pt idx="7078">
                  <c:v>72.167999999999992</c:v>
                </c:pt>
                <c:pt idx="7079">
                  <c:v>72.19</c:v>
                </c:pt>
                <c:pt idx="7080">
                  <c:v>72.2</c:v>
                </c:pt>
                <c:pt idx="7081">
                  <c:v>72.200999999999993</c:v>
                </c:pt>
                <c:pt idx="7082">
                  <c:v>72.2</c:v>
                </c:pt>
                <c:pt idx="7083">
                  <c:v>72.188000000000002</c:v>
                </c:pt>
                <c:pt idx="7084">
                  <c:v>72.188000000000002</c:v>
                </c:pt>
                <c:pt idx="7085">
                  <c:v>72.178999999999988</c:v>
                </c:pt>
                <c:pt idx="7086">
                  <c:v>72.173999999999978</c:v>
                </c:pt>
                <c:pt idx="7087">
                  <c:v>72.179999999999978</c:v>
                </c:pt>
                <c:pt idx="7088">
                  <c:v>72.180999999999983</c:v>
                </c:pt>
                <c:pt idx="7089">
                  <c:v>72.208000000000013</c:v>
                </c:pt>
                <c:pt idx="7090">
                  <c:v>72.238</c:v>
                </c:pt>
                <c:pt idx="7091">
                  <c:v>72.265000000000001</c:v>
                </c:pt>
                <c:pt idx="7092">
                  <c:v>72.301000000000002</c:v>
                </c:pt>
                <c:pt idx="7093">
                  <c:v>72.377999999999986</c:v>
                </c:pt>
                <c:pt idx="7094">
                  <c:v>72.527999999999992</c:v>
                </c:pt>
                <c:pt idx="7095">
                  <c:v>72.685999999999979</c:v>
                </c:pt>
                <c:pt idx="7096">
                  <c:v>72.825000000000003</c:v>
                </c:pt>
                <c:pt idx="7097">
                  <c:v>72.936000000000007</c:v>
                </c:pt>
                <c:pt idx="7098">
                  <c:v>73.027000000000001</c:v>
                </c:pt>
                <c:pt idx="7099">
                  <c:v>73.076999999999998</c:v>
                </c:pt>
                <c:pt idx="7100">
                  <c:v>73.103999999999999</c:v>
                </c:pt>
                <c:pt idx="7101">
                  <c:v>73.131999999999991</c:v>
                </c:pt>
                <c:pt idx="7102">
                  <c:v>73.164999999999992</c:v>
                </c:pt>
                <c:pt idx="7103">
                  <c:v>73.206000000000003</c:v>
                </c:pt>
                <c:pt idx="7104">
                  <c:v>73.232000000000014</c:v>
                </c:pt>
                <c:pt idx="7105">
                  <c:v>73.248000000000005</c:v>
                </c:pt>
                <c:pt idx="7106">
                  <c:v>73.251999999999995</c:v>
                </c:pt>
                <c:pt idx="7107">
                  <c:v>73.238</c:v>
                </c:pt>
                <c:pt idx="7108">
                  <c:v>73.198999999999998</c:v>
                </c:pt>
                <c:pt idx="7109">
                  <c:v>73.169999999999987</c:v>
                </c:pt>
                <c:pt idx="7110">
                  <c:v>73.106999999999999</c:v>
                </c:pt>
                <c:pt idx="7111">
                  <c:v>73.063000000000002</c:v>
                </c:pt>
                <c:pt idx="7112">
                  <c:v>73.007999999999996</c:v>
                </c:pt>
                <c:pt idx="7113">
                  <c:v>72.962000000000003</c:v>
                </c:pt>
                <c:pt idx="7114">
                  <c:v>72.912000000000006</c:v>
                </c:pt>
                <c:pt idx="7115">
                  <c:v>72.85899999999998</c:v>
                </c:pt>
                <c:pt idx="7116">
                  <c:v>72.822000000000003</c:v>
                </c:pt>
                <c:pt idx="7117">
                  <c:v>72.777999999999992</c:v>
                </c:pt>
                <c:pt idx="7118">
                  <c:v>72.753</c:v>
                </c:pt>
                <c:pt idx="7119">
                  <c:v>72.72</c:v>
                </c:pt>
                <c:pt idx="7120">
                  <c:v>72.677999999999983</c:v>
                </c:pt>
                <c:pt idx="7121">
                  <c:v>72.644000000000005</c:v>
                </c:pt>
                <c:pt idx="7122">
                  <c:v>72.613</c:v>
                </c:pt>
                <c:pt idx="7123">
                  <c:v>72.593000000000004</c:v>
                </c:pt>
                <c:pt idx="7124">
                  <c:v>72.561000000000007</c:v>
                </c:pt>
                <c:pt idx="7125">
                  <c:v>72.531999999999996</c:v>
                </c:pt>
                <c:pt idx="7126">
                  <c:v>72.503</c:v>
                </c:pt>
                <c:pt idx="7127">
                  <c:v>72.475999999999999</c:v>
                </c:pt>
                <c:pt idx="7128">
                  <c:v>72.453999999999994</c:v>
                </c:pt>
                <c:pt idx="7129">
                  <c:v>72.445000000000007</c:v>
                </c:pt>
                <c:pt idx="7130">
                  <c:v>72.438000000000002</c:v>
                </c:pt>
                <c:pt idx="7131">
                  <c:v>72.444000000000116</c:v>
                </c:pt>
                <c:pt idx="7132">
                  <c:v>72.448000000000022</c:v>
                </c:pt>
                <c:pt idx="7133">
                  <c:v>72.472999999999999</c:v>
                </c:pt>
                <c:pt idx="7134">
                  <c:v>72.497000000000085</c:v>
                </c:pt>
                <c:pt idx="7135">
                  <c:v>72.518000000000001</c:v>
                </c:pt>
                <c:pt idx="7136">
                  <c:v>72.551999999999992</c:v>
                </c:pt>
                <c:pt idx="7137">
                  <c:v>72.555999999999983</c:v>
                </c:pt>
                <c:pt idx="7138">
                  <c:v>72.576999999999998</c:v>
                </c:pt>
                <c:pt idx="7139">
                  <c:v>72.576999999999998</c:v>
                </c:pt>
                <c:pt idx="7140">
                  <c:v>72.582999999999998</c:v>
                </c:pt>
                <c:pt idx="7141">
                  <c:v>72.572000000000003</c:v>
                </c:pt>
                <c:pt idx="7142">
                  <c:v>72.572000000000003</c:v>
                </c:pt>
                <c:pt idx="7143">
                  <c:v>72.572999999999979</c:v>
                </c:pt>
                <c:pt idx="7144">
                  <c:v>72.578000000000003</c:v>
                </c:pt>
                <c:pt idx="7145">
                  <c:v>72.590999999999994</c:v>
                </c:pt>
                <c:pt idx="7146">
                  <c:v>72.598000000000013</c:v>
                </c:pt>
                <c:pt idx="7147">
                  <c:v>72.611000000000004</c:v>
                </c:pt>
                <c:pt idx="7148">
                  <c:v>72.61</c:v>
                </c:pt>
                <c:pt idx="7149">
                  <c:v>72.60599999999998</c:v>
                </c:pt>
                <c:pt idx="7150">
                  <c:v>72.611999999999995</c:v>
                </c:pt>
                <c:pt idx="7151">
                  <c:v>72.599999999999994</c:v>
                </c:pt>
                <c:pt idx="7152">
                  <c:v>72.60499999999999</c:v>
                </c:pt>
                <c:pt idx="7153">
                  <c:v>72.631999999999991</c:v>
                </c:pt>
                <c:pt idx="7154">
                  <c:v>72.63</c:v>
                </c:pt>
                <c:pt idx="7155">
                  <c:v>72.631</c:v>
                </c:pt>
                <c:pt idx="7156">
                  <c:v>72.632999999999981</c:v>
                </c:pt>
                <c:pt idx="7157">
                  <c:v>72.624999999999986</c:v>
                </c:pt>
                <c:pt idx="7158">
                  <c:v>72.611999999999995</c:v>
                </c:pt>
                <c:pt idx="7159">
                  <c:v>72.60199999999999</c:v>
                </c:pt>
                <c:pt idx="7160">
                  <c:v>72.581999999999994</c:v>
                </c:pt>
                <c:pt idx="7161">
                  <c:v>72.562000000000012</c:v>
                </c:pt>
                <c:pt idx="7162">
                  <c:v>72.548000000000002</c:v>
                </c:pt>
                <c:pt idx="7163">
                  <c:v>72.543000000000006</c:v>
                </c:pt>
                <c:pt idx="7164">
                  <c:v>72.531000000000006</c:v>
                </c:pt>
                <c:pt idx="7165">
                  <c:v>72.524000000000001</c:v>
                </c:pt>
                <c:pt idx="7166">
                  <c:v>72.521000000000001</c:v>
                </c:pt>
                <c:pt idx="7167">
                  <c:v>72.509</c:v>
                </c:pt>
                <c:pt idx="7168">
                  <c:v>72.510999999999996</c:v>
                </c:pt>
                <c:pt idx="7169">
                  <c:v>72.492000000000004</c:v>
                </c:pt>
                <c:pt idx="7170">
                  <c:v>72.485000000000014</c:v>
                </c:pt>
                <c:pt idx="7171">
                  <c:v>72.477999999999994</c:v>
                </c:pt>
                <c:pt idx="7172">
                  <c:v>72.472999999999999</c:v>
                </c:pt>
                <c:pt idx="7173">
                  <c:v>72.461000000000027</c:v>
                </c:pt>
                <c:pt idx="7174">
                  <c:v>72.471000000000004</c:v>
                </c:pt>
                <c:pt idx="7175">
                  <c:v>72.465000000000003</c:v>
                </c:pt>
                <c:pt idx="7176">
                  <c:v>72.450999999999993</c:v>
                </c:pt>
                <c:pt idx="7177">
                  <c:v>72.444000000000116</c:v>
                </c:pt>
                <c:pt idx="7178">
                  <c:v>72.448000000000022</c:v>
                </c:pt>
                <c:pt idx="7179">
                  <c:v>72.440000000000026</c:v>
                </c:pt>
                <c:pt idx="7180">
                  <c:v>72.427000000000007</c:v>
                </c:pt>
                <c:pt idx="7181">
                  <c:v>72.430999999999997</c:v>
                </c:pt>
                <c:pt idx="7182">
                  <c:v>72.415999999999997</c:v>
                </c:pt>
                <c:pt idx="7183">
                  <c:v>72.412999999999997</c:v>
                </c:pt>
                <c:pt idx="7184">
                  <c:v>72.415999999999997</c:v>
                </c:pt>
                <c:pt idx="7185">
                  <c:v>72.409000000000006</c:v>
                </c:pt>
                <c:pt idx="7186">
                  <c:v>72.393000000000001</c:v>
                </c:pt>
                <c:pt idx="7187">
                  <c:v>72.394999999999996</c:v>
                </c:pt>
                <c:pt idx="7188">
                  <c:v>72.388999999999982</c:v>
                </c:pt>
                <c:pt idx="7189">
                  <c:v>72.387999999999991</c:v>
                </c:pt>
                <c:pt idx="7190">
                  <c:v>72.372999999999948</c:v>
                </c:pt>
                <c:pt idx="7191">
                  <c:v>72.373999999999981</c:v>
                </c:pt>
                <c:pt idx="7192">
                  <c:v>72.36999999999999</c:v>
                </c:pt>
                <c:pt idx="7193">
                  <c:v>72.35599999999998</c:v>
                </c:pt>
                <c:pt idx="7194">
                  <c:v>72.35799999999999</c:v>
                </c:pt>
                <c:pt idx="7195">
                  <c:v>72.35599999999998</c:v>
                </c:pt>
                <c:pt idx="7196">
                  <c:v>72.349999999999994</c:v>
                </c:pt>
                <c:pt idx="7197">
                  <c:v>72.343000000000004</c:v>
                </c:pt>
                <c:pt idx="7198">
                  <c:v>72.332999999999998</c:v>
                </c:pt>
                <c:pt idx="7199">
                  <c:v>72.334999999999994</c:v>
                </c:pt>
                <c:pt idx="7200">
                  <c:v>72.340999999999994</c:v>
                </c:pt>
                <c:pt idx="7201">
                  <c:v>72.328000000000003</c:v>
                </c:pt>
                <c:pt idx="7202">
                  <c:v>72.325999999999979</c:v>
                </c:pt>
                <c:pt idx="7203">
                  <c:v>72.346000000000004</c:v>
                </c:pt>
                <c:pt idx="7204">
                  <c:v>72.342000000000013</c:v>
                </c:pt>
                <c:pt idx="7205">
                  <c:v>72.34</c:v>
                </c:pt>
                <c:pt idx="7206">
                  <c:v>72.342000000000013</c:v>
                </c:pt>
                <c:pt idx="7207">
                  <c:v>72.322999999999979</c:v>
                </c:pt>
                <c:pt idx="7208">
                  <c:v>72.331999999999994</c:v>
                </c:pt>
                <c:pt idx="7209">
                  <c:v>72.320999999999998</c:v>
                </c:pt>
                <c:pt idx="7210">
                  <c:v>72.319999999999993</c:v>
                </c:pt>
                <c:pt idx="7211">
                  <c:v>72.316999999999993</c:v>
                </c:pt>
                <c:pt idx="7212">
                  <c:v>72.325999999999979</c:v>
                </c:pt>
                <c:pt idx="7213">
                  <c:v>72.313999999999993</c:v>
                </c:pt>
                <c:pt idx="7214">
                  <c:v>72.316000000000003</c:v>
                </c:pt>
                <c:pt idx="7215">
                  <c:v>72.313000000000002</c:v>
                </c:pt>
                <c:pt idx="7216">
                  <c:v>72.312000000000012</c:v>
                </c:pt>
                <c:pt idx="7217">
                  <c:v>72.312000000000012</c:v>
                </c:pt>
                <c:pt idx="7218">
                  <c:v>72.307000000000002</c:v>
                </c:pt>
                <c:pt idx="7219">
                  <c:v>72.31</c:v>
                </c:pt>
                <c:pt idx="7220">
                  <c:v>72.311000000000007</c:v>
                </c:pt>
                <c:pt idx="7221">
                  <c:v>72.313000000000002</c:v>
                </c:pt>
                <c:pt idx="7222">
                  <c:v>72.313999999999993</c:v>
                </c:pt>
                <c:pt idx="7223">
                  <c:v>72.313999999999993</c:v>
                </c:pt>
                <c:pt idx="7224">
                  <c:v>72.312000000000012</c:v>
                </c:pt>
                <c:pt idx="7225">
                  <c:v>72.313000000000002</c:v>
                </c:pt>
                <c:pt idx="7226">
                  <c:v>72.307999999999993</c:v>
                </c:pt>
                <c:pt idx="7227">
                  <c:v>72.307999999999993</c:v>
                </c:pt>
                <c:pt idx="7228">
                  <c:v>72.313000000000002</c:v>
                </c:pt>
                <c:pt idx="7229">
                  <c:v>72.3</c:v>
                </c:pt>
                <c:pt idx="7230">
                  <c:v>72.3</c:v>
                </c:pt>
                <c:pt idx="7231">
                  <c:v>72.296000000000006</c:v>
                </c:pt>
                <c:pt idx="7232">
                  <c:v>72.296000000000006</c:v>
                </c:pt>
                <c:pt idx="7233">
                  <c:v>72.295000000000002</c:v>
                </c:pt>
                <c:pt idx="7234">
                  <c:v>72.3</c:v>
                </c:pt>
                <c:pt idx="7235">
                  <c:v>72.295000000000002</c:v>
                </c:pt>
                <c:pt idx="7236">
                  <c:v>72.293000000000006</c:v>
                </c:pt>
                <c:pt idx="7237">
                  <c:v>72.3</c:v>
                </c:pt>
                <c:pt idx="7238">
                  <c:v>72.284000000000006</c:v>
                </c:pt>
                <c:pt idx="7239">
                  <c:v>72.293999999999997</c:v>
                </c:pt>
                <c:pt idx="7240">
                  <c:v>72.281999999999996</c:v>
                </c:pt>
                <c:pt idx="7241">
                  <c:v>72.289000000000001</c:v>
                </c:pt>
                <c:pt idx="7242">
                  <c:v>72.28</c:v>
                </c:pt>
                <c:pt idx="7243">
                  <c:v>72.281999999999996</c:v>
                </c:pt>
                <c:pt idx="7244">
                  <c:v>72.283000000000001</c:v>
                </c:pt>
                <c:pt idx="7245">
                  <c:v>72.287000000000006</c:v>
                </c:pt>
                <c:pt idx="7246">
                  <c:v>72.284000000000006</c:v>
                </c:pt>
                <c:pt idx="7247">
                  <c:v>72.269000000000005</c:v>
                </c:pt>
                <c:pt idx="7248">
                  <c:v>72.275999999999982</c:v>
                </c:pt>
                <c:pt idx="7249">
                  <c:v>72.265000000000001</c:v>
                </c:pt>
                <c:pt idx="7250">
                  <c:v>72.266999999999996</c:v>
                </c:pt>
                <c:pt idx="7251">
                  <c:v>72.263999999999996</c:v>
                </c:pt>
                <c:pt idx="7252">
                  <c:v>72.266999999999996</c:v>
                </c:pt>
                <c:pt idx="7253">
                  <c:v>72.266999999999996</c:v>
                </c:pt>
                <c:pt idx="7254">
                  <c:v>72.262</c:v>
                </c:pt>
                <c:pt idx="7255">
                  <c:v>72.257000000000005</c:v>
                </c:pt>
                <c:pt idx="7256">
                  <c:v>72.256</c:v>
                </c:pt>
                <c:pt idx="7257">
                  <c:v>72.256</c:v>
                </c:pt>
                <c:pt idx="7258">
                  <c:v>72.259</c:v>
                </c:pt>
                <c:pt idx="7259">
                  <c:v>72.247000000000085</c:v>
                </c:pt>
                <c:pt idx="7260">
                  <c:v>72.251000000000005</c:v>
                </c:pt>
                <c:pt idx="7261">
                  <c:v>72.245000000000005</c:v>
                </c:pt>
                <c:pt idx="7262">
                  <c:v>72.238</c:v>
                </c:pt>
                <c:pt idx="7263">
                  <c:v>72.244000000000085</c:v>
                </c:pt>
                <c:pt idx="7264">
                  <c:v>72.242000000000004</c:v>
                </c:pt>
                <c:pt idx="7265">
                  <c:v>72.227999999999994</c:v>
                </c:pt>
                <c:pt idx="7266">
                  <c:v>72.221000000000004</c:v>
                </c:pt>
                <c:pt idx="7267">
                  <c:v>72.221000000000004</c:v>
                </c:pt>
                <c:pt idx="7268">
                  <c:v>72.224999999999994</c:v>
                </c:pt>
                <c:pt idx="7269">
                  <c:v>72.222999999999999</c:v>
                </c:pt>
                <c:pt idx="7270">
                  <c:v>72.215999999999994</c:v>
                </c:pt>
                <c:pt idx="7271">
                  <c:v>72.224999999999994</c:v>
                </c:pt>
                <c:pt idx="7272">
                  <c:v>72.221999999999994</c:v>
                </c:pt>
                <c:pt idx="7273">
                  <c:v>72.209000000000003</c:v>
                </c:pt>
                <c:pt idx="7274">
                  <c:v>72.217000000000027</c:v>
                </c:pt>
                <c:pt idx="7275">
                  <c:v>72.212000000000003</c:v>
                </c:pt>
                <c:pt idx="7276">
                  <c:v>72.218999999999994</c:v>
                </c:pt>
                <c:pt idx="7277">
                  <c:v>72.212000000000003</c:v>
                </c:pt>
                <c:pt idx="7278">
                  <c:v>72.212999999999994</c:v>
                </c:pt>
                <c:pt idx="7279">
                  <c:v>72.224000000000004</c:v>
                </c:pt>
                <c:pt idx="7280">
                  <c:v>72.212000000000003</c:v>
                </c:pt>
                <c:pt idx="7281">
                  <c:v>72.214000000000027</c:v>
                </c:pt>
                <c:pt idx="7282">
                  <c:v>72.214000000000027</c:v>
                </c:pt>
                <c:pt idx="7283">
                  <c:v>72.214000000000027</c:v>
                </c:pt>
                <c:pt idx="7284">
                  <c:v>72.205000000000013</c:v>
                </c:pt>
                <c:pt idx="7285">
                  <c:v>72.218999999999994</c:v>
                </c:pt>
                <c:pt idx="7286">
                  <c:v>72.208000000000013</c:v>
                </c:pt>
                <c:pt idx="7287">
                  <c:v>72.206999999999994</c:v>
                </c:pt>
                <c:pt idx="7288">
                  <c:v>72.209999999999994</c:v>
                </c:pt>
                <c:pt idx="7289">
                  <c:v>72.212000000000003</c:v>
                </c:pt>
                <c:pt idx="7290">
                  <c:v>72.218000000000004</c:v>
                </c:pt>
                <c:pt idx="7291">
                  <c:v>72.221999999999994</c:v>
                </c:pt>
                <c:pt idx="7292">
                  <c:v>72.215000000000003</c:v>
                </c:pt>
                <c:pt idx="7293">
                  <c:v>72.227000000000004</c:v>
                </c:pt>
                <c:pt idx="7294">
                  <c:v>72.22</c:v>
                </c:pt>
                <c:pt idx="7295">
                  <c:v>72.218999999999994</c:v>
                </c:pt>
                <c:pt idx="7296">
                  <c:v>72.206999999999994</c:v>
                </c:pt>
                <c:pt idx="7297">
                  <c:v>72.212000000000003</c:v>
                </c:pt>
                <c:pt idx="7298">
                  <c:v>72.197999999999993</c:v>
                </c:pt>
                <c:pt idx="7299">
                  <c:v>72.185999999999979</c:v>
                </c:pt>
                <c:pt idx="7300">
                  <c:v>72.169999999999987</c:v>
                </c:pt>
                <c:pt idx="7301">
                  <c:v>72.127999999999986</c:v>
                </c:pt>
                <c:pt idx="7302">
                  <c:v>72.106999999999999</c:v>
                </c:pt>
                <c:pt idx="7303">
                  <c:v>72.072999999999979</c:v>
                </c:pt>
                <c:pt idx="7304">
                  <c:v>72.037999999999997</c:v>
                </c:pt>
                <c:pt idx="7305">
                  <c:v>72.004999999999995</c:v>
                </c:pt>
                <c:pt idx="7306">
                  <c:v>71.977999999999994</c:v>
                </c:pt>
                <c:pt idx="7307">
                  <c:v>71.971000000000004</c:v>
                </c:pt>
                <c:pt idx="7308">
                  <c:v>71.927000000000007</c:v>
                </c:pt>
                <c:pt idx="7309">
                  <c:v>71.903000000000006</c:v>
                </c:pt>
                <c:pt idx="7310">
                  <c:v>71.891000000000005</c:v>
                </c:pt>
                <c:pt idx="7311">
                  <c:v>71.870999999999981</c:v>
                </c:pt>
                <c:pt idx="7312">
                  <c:v>71.871999999999986</c:v>
                </c:pt>
                <c:pt idx="7313">
                  <c:v>71.85899999999998</c:v>
                </c:pt>
                <c:pt idx="7314">
                  <c:v>71.85499999999999</c:v>
                </c:pt>
                <c:pt idx="7315">
                  <c:v>71.843000000000004</c:v>
                </c:pt>
                <c:pt idx="7316">
                  <c:v>71.84</c:v>
                </c:pt>
                <c:pt idx="7317">
                  <c:v>71.823999999999998</c:v>
                </c:pt>
                <c:pt idx="7318">
                  <c:v>71.832999999999998</c:v>
                </c:pt>
                <c:pt idx="7319">
                  <c:v>71.816000000000003</c:v>
                </c:pt>
                <c:pt idx="7320">
                  <c:v>71.818000000000012</c:v>
                </c:pt>
                <c:pt idx="7321">
                  <c:v>71.819999999999993</c:v>
                </c:pt>
                <c:pt idx="7322">
                  <c:v>71.816999999999993</c:v>
                </c:pt>
                <c:pt idx="7323">
                  <c:v>71.812000000000012</c:v>
                </c:pt>
                <c:pt idx="7324">
                  <c:v>71.81</c:v>
                </c:pt>
                <c:pt idx="7325">
                  <c:v>71.796000000000006</c:v>
                </c:pt>
                <c:pt idx="7326">
                  <c:v>71.805999999999983</c:v>
                </c:pt>
                <c:pt idx="7327">
                  <c:v>71.804999999999993</c:v>
                </c:pt>
                <c:pt idx="7328">
                  <c:v>71.784000000000006</c:v>
                </c:pt>
                <c:pt idx="7329">
                  <c:v>71.790000000000006</c:v>
                </c:pt>
                <c:pt idx="7330">
                  <c:v>71.792000000000002</c:v>
                </c:pt>
                <c:pt idx="7331">
                  <c:v>71.787000000000006</c:v>
                </c:pt>
                <c:pt idx="7332">
                  <c:v>71.778999999999982</c:v>
                </c:pt>
                <c:pt idx="7333">
                  <c:v>71.775999999999982</c:v>
                </c:pt>
                <c:pt idx="7334">
                  <c:v>71.774000000000001</c:v>
                </c:pt>
                <c:pt idx="7335">
                  <c:v>71.772999999999982</c:v>
                </c:pt>
                <c:pt idx="7336">
                  <c:v>71.781000000000006</c:v>
                </c:pt>
                <c:pt idx="7337">
                  <c:v>71.769000000000005</c:v>
                </c:pt>
                <c:pt idx="7338">
                  <c:v>71.762</c:v>
                </c:pt>
                <c:pt idx="7339">
                  <c:v>71.757999999999996</c:v>
                </c:pt>
                <c:pt idx="7340">
                  <c:v>71.760999999999996</c:v>
                </c:pt>
                <c:pt idx="7341">
                  <c:v>71.754000000000005</c:v>
                </c:pt>
                <c:pt idx="7342">
                  <c:v>71.768000000000001</c:v>
                </c:pt>
                <c:pt idx="7343">
                  <c:v>71.753</c:v>
                </c:pt>
                <c:pt idx="7344">
                  <c:v>71.757000000000005</c:v>
                </c:pt>
                <c:pt idx="7345">
                  <c:v>71.757999999999996</c:v>
                </c:pt>
                <c:pt idx="7346">
                  <c:v>71.744000000000085</c:v>
                </c:pt>
                <c:pt idx="7347">
                  <c:v>71.735000000000014</c:v>
                </c:pt>
                <c:pt idx="7348">
                  <c:v>71.722999999999999</c:v>
                </c:pt>
                <c:pt idx="7349">
                  <c:v>71.721999999999994</c:v>
                </c:pt>
                <c:pt idx="7350">
                  <c:v>71.717000000000027</c:v>
                </c:pt>
                <c:pt idx="7351">
                  <c:v>71.700999999999993</c:v>
                </c:pt>
                <c:pt idx="7352">
                  <c:v>71.685999999999979</c:v>
                </c:pt>
                <c:pt idx="7353">
                  <c:v>71.678999999999988</c:v>
                </c:pt>
                <c:pt idx="7354">
                  <c:v>71.661999999999992</c:v>
                </c:pt>
                <c:pt idx="7355">
                  <c:v>71.658999999999978</c:v>
                </c:pt>
                <c:pt idx="7356">
                  <c:v>71.661000000000001</c:v>
                </c:pt>
                <c:pt idx="7357">
                  <c:v>71.649999999999991</c:v>
                </c:pt>
                <c:pt idx="7358">
                  <c:v>71.649000000000001</c:v>
                </c:pt>
                <c:pt idx="7359">
                  <c:v>71.647000000000006</c:v>
                </c:pt>
                <c:pt idx="7360">
                  <c:v>71.653999999999982</c:v>
                </c:pt>
                <c:pt idx="7361">
                  <c:v>71.644999999999996</c:v>
                </c:pt>
                <c:pt idx="7362">
                  <c:v>71.644999999999996</c:v>
                </c:pt>
                <c:pt idx="7363">
                  <c:v>71.647999999999996</c:v>
                </c:pt>
                <c:pt idx="7364">
                  <c:v>71.643000000000001</c:v>
                </c:pt>
                <c:pt idx="7365">
                  <c:v>71.634999999999991</c:v>
                </c:pt>
                <c:pt idx="7366">
                  <c:v>71.646000000000001</c:v>
                </c:pt>
                <c:pt idx="7367">
                  <c:v>71.627999999999986</c:v>
                </c:pt>
                <c:pt idx="7368">
                  <c:v>71.622999999999948</c:v>
                </c:pt>
                <c:pt idx="7369">
                  <c:v>71.634</c:v>
                </c:pt>
                <c:pt idx="7370">
                  <c:v>71.631999999999991</c:v>
                </c:pt>
                <c:pt idx="7371">
                  <c:v>71.622999999999948</c:v>
                </c:pt>
                <c:pt idx="7372">
                  <c:v>71.621999999999986</c:v>
                </c:pt>
                <c:pt idx="7373">
                  <c:v>71.624999999999986</c:v>
                </c:pt>
                <c:pt idx="7374">
                  <c:v>71.617999999999995</c:v>
                </c:pt>
                <c:pt idx="7375">
                  <c:v>71.61999999999999</c:v>
                </c:pt>
                <c:pt idx="7376">
                  <c:v>71.616</c:v>
                </c:pt>
                <c:pt idx="7377">
                  <c:v>71.613</c:v>
                </c:pt>
                <c:pt idx="7378">
                  <c:v>71.619</c:v>
                </c:pt>
                <c:pt idx="7379">
                  <c:v>71.61999999999999</c:v>
                </c:pt>
                <c:pt idx="7380">
                  <c:v>71.617999999999995</c:v>
                </c:pt>
                <c:pt idx="7381">
                  <c:v>71.616</c:v>
                </c:pt>
                <c:pt idx="7382">
                  <c:v>71.617999999999995</c:v>
                </c:pt>
                <c:pt idx="7383">
                  <c:v>71.617000000000004</c:v>
                </c:pt>
                <c:pt idx="7384">
                  <c:v>71.61999999999999</c:v>
                </c:pt>
                <c:pt idx="7385">
                  <c:v>71.614999999999995</c:v>
                </c:pt>
                <c:pt idx="7386">
                  <c:v>71.617999999999995</c:v>
                </c:pt>
                <c:pt idx="7387">
                  <c:v>71.616</c:v>
                </c:pt>
                <c:pt idx="7388">
                  <c:v>71.623999999999981</c:v>
                </c:pt>
                <c:pt idx="7389">
                  <c:v>71.616</c:v>
                </c:pt>
                <c:pt idx="7390">
                  <c:v>71.611999999999995</c:v>
                </c:pt>
                <c:pt idx="7391">
                  <c:v>71.616</c:v>
                </c:pt>
                <c:pt idx="7392">
                  <c:v>71.621999999999986</c:v>
                </c:pt>
                <c:pt idx="7393">
                  <c:v>71.611999999999995</c:v>
                </c:pt>
                <c:pt idx="7394">
                  <c:v>71.617999999999995</c:v>
                </c:pt>
                <c:pt idx="7395">
                  <c:v>71.614999999999995</c:v>
                </c:pt>
                <c:pt idx="7396">
                  <c:v>71.598000000000013</c:v>
                </c:pt>
                <c:pt idx="7397">
                  <c:v>71.611999999999995</c:v>
                </c:pt>
                <c:pt idx="7398">
                  <c:v>71.60199999999999</c:v>
                </c:pt>
                <c:pt idx="7399">
                  <c:v>71.606999999999999</c:v>
                </c:pt>
                <c:pt idx="7400">
                  <c:v>71.60499999999999</c:v>
                </c:pt>
                <c:pt idx="7401">
                  <c:v>71.611000000000004</c:v>
                </c:pt>
                <c:pt idx="7402">
                  <c:v>71.599999999999994</c:v>
                </c:pt>
                <c:pt idx="7403">
                  <c:v>71.593999999999994</c:v>
                </c:pt>
                <c:pt idx="7404">
                  <c:v>71.603999999999999</c:v>
                </c:pt>
                <c:pt idx="7405">
                  <c:v>71.600999999999999</c:v>
                </c:pt>
                <c:pt idx="7406">
                  <c:v>71.59</c:v>
                </c:pt>
                <c:pt idx="7407">
                  <c:v>71.595000000000013</c:v>
                </c:pt>
                <c:pt idx="7408">
                  <c:v>71.590999999999994</c:v>
                </c:pt>
                <c:pt idx="7409">
                  <c:v>71.587999999999994</c:v>
                </c:pt>
                <c:pt idx="7410">
                  <c:v>71.59</c:v>
                </c:pt>
                <c:pt idx="7411">
                  <c:v>71.595000000000013</c:v>
                </c:pt>
                <c:pt idx="7412">
                  <c:v>71.592000000000013</c:v>
                </c:pt>
                <c:pt idx="7413">
                  <c:v>71.582999999999998</c:v>
                </c:pt>
                <c:pt idx="7414">
                  <c:v>71.581000000000003</c:v>
                </c:pt>
                <c:pt idx="7415">
                  <c:v>71.590999999999994</c:v>
                </c:pt>
                <c:pt idx="7416">
                  <c:v>71.584999999999994</c:v>
                </c:pt>
                <c:pt idx="7417">
                  <c:v>71.582999999999998</c:v>
                </c:pt>
                <c:pt idx="7418">
                  <c:v>71.587999999999994</c:v>
                </c:pt>
                <c:pt idx="7419">
                  <c:v>71.585999999999999</c:v>
                </c:pt>
                <c:pt idx="7420">
                  <c:v>71.592000000000013</c:v>
                </c:pt>
                <c:pt idx="7421">
                  <c:v>71.590999999999994</c:v>
                </c:pt>
                <c:pt idx="7422">
                  <c:v>71.59</c:v>
                </c:pt>
                <c:pt idx="7423">
                  <c:v>71.599000000000004</c:v>
                </c:pt>
                <c:pt idx="7424">
                  <c:v>71.59</c:v>
                </c:pt>
                <c:pt idx="7425">
                  <c:v>71.595000000000013</c:v>
                </c:pt>
                <c:pt idx="7426">
                  <c:v>71.596000000000004</c:v>
                </c:pt>
                <c:pt idx="7427">
                  <c:v>71.600999999999999</c:v>
                </c:pt>
                <c:pt idx="7428">
                  <c:v>71.593999999999994</c:v>
                </c:pt>
                <c:pt idx="7429">
                  <c:v>71.600999999999999</c:v>
                </c:pt>
                <c:pt idx="7430">
                  <c:v>71.600999999999999</c:v>
                </c:pt>
                <c:pt idx="7431">
                  <c:v>71.596999999999994</c:v>
                </c:pt>
                <c:pt idx="7432">
                  <c:v>71.593999999999994</c:v>
                </c:pt>
                <c:pt idx="7433">
                  <c:v>71.60299999999998</c:v>
                </c:pt>
                <c:pt idx="7434">
                  <c:v>71.60199999999999</c:v>
                </c:pt>
                <c:pt idx="7435">
                  <c:v>71.596999999999994</c:v>
                </c:pt>
                <c:pt idx="7436">
                  <c:v>71.60799999999999</c:v>
                </c:pt>
                <c:pt idx="7437">
                  <c:v>71.599000000000004</c:v>
                </c:pt>
                <c:pt idx="7438">
                  <c:v>71.60199999999999</c:v>
                </c:pt>
                <c:pt idx="7439">
                  <c:v>71.60599999999998</c:v>
                </c:pt>
                <c:pt idx="7440">
                  <c:v>71.60299999999998</c:v>
                </c:pt>
                <c:pt idx="7441">
                  <c:v>71.600999999999999</c:v>
                </c:pt>
                <c:pt idx="7442">
                  <c:v>71.60599999999998</c:v>
                </c:pt>
                <c:pt idx="7443">
                  <c:v>71.59</c:v>
                </c:pt>
                <c:pt idx="7444">
                  <c:v>71.59</c:v>
                </c:pt>
                <c:pt idx="7445">
                  <c:v>71.593999999999994</c:v>
                </c:pt>
                <c:pt idx="7446">
                  <c:v>71.595000000000013</c:v>
                </c:pt>
                <c:pt idx="7447">
                  <c:v>71.588999999999999</c:v>
                </c:pt>
                <c:pt idx="7448">
                  <c:v>71.596999999999994</c:v>
                </c:pt>
                <c:pt idx="7449">
                  <c:v>71.596999999999994</c:v>
                </c:pt>
                <c:pt idx="7450">
                  <c:v>71.593000000000004</c:v>
                </c:pt>
                <c:pt idx="7451">
                  <c:v>71.584000000000003</c:v>
                </c:pt>
                <c:pt idx="7452">
                  <c:v>71.587000000000003</c:v>
                </c:pt>
                <c:pt idx="7453">
                  <c:v>71.588999999999999</c:v>
                </c:pt>
                <c:pt idx="7454">
                  <c:v>71.590999999999994</c:v>
                </c:pt>
                <c:pt idx="7455">
                  <c:v>71.587999999999994</c:v>
                </c:pt>
                <c:pt idx="7456">
                  <c:v>71.593000000000004</c:v>
                </c:pt>
                <c:pt idx="7457">
                  <c:v>71.590999999999994</c:v>
                </c:pt>
                <c:pt idx="7458">
                  <c:v>71.593000000000004</c:v>
                </c:pt>
                <c:pt idx="7459">
                  <c:v>71.595000000000013</c:v>
                </c:pt>
                <c:pt idx="7460">
                  <c:v>71.587000000000003</c:v>
                </c:pt>
                <c:pt idx="7461">
                  <c:v>71.592000000000013</c:v>
                </c:pt>
                <c:pt idx="7462">
                  <c:v>71.587999999999994</c:v>
                </c:pt>
                <c:pt idx="7463">
                  <c:v>71.590999999999994</c:v>
                </c:pt>
                <c:pt idx="7464">
                  <c:v>71.587999999999994</c:v>
                </c:pt>
                <c:pt idx="7465">
                  <c:v>71.587999999999994</c:v>
                </c:pt>
                <c:pt idx="7466">
                  <c:v>71.581000000000003</c:v>
                </c:pt>
                <c:pt idx="7467">
                  <c:v>71.587000000000003</c:v>
                </c:pt>
                <c:pt idx="7468">
                  <c:v>71.59</c:v>
                </c:pt>
                <c:pt idx="7469">
                  <c:v>71.587000000000003</c:v>
                </c:pt>
                <c:pt idx="7470">
                  <c:v>71.590999999999994</c:v>
                </c:pt>
                <c:pt idx="7471">
                  <c:v>71.590999999999994</c:v>
                </c:pt>
                <c:pt idx="7472">
                  <c:v>71.584000000000003</c:v>
                </c:pt>
                <c:pt idx="7473">
                  <c:v>71.582999999999998</c:v>
                </c:pt>
                <c:pt idx="7474">
                  <c:v>71.572000000000003</c:v>
                </c:pt>
                <c:pt idx="7475">
                  <c:v>71.578000000000003</c:v>
                </c:pt>
                <c:pt idx="7476">
                  <c:v>71.587000000000003</c:v>
                </c:pt>
                <c:pt idx="7477">
                  <c:v>71.575999999999979</c:v>
                </c:pt>
                <c:pt idx="7478">
                  <c:v>71.572000000000003</c:v>
                </c:pt>
                <c:pt idx="7479">
                  <c:v>71.58</c:v>
                </c:pt>
                <c:pt idx="7480">
                  <c:v>71.575000000000003</c:v>
                </c:pt>
                <c:pt idx="7481">
                  <c:v>71.568000000000012</c:v>
                </c:pt>
                <c:pt idx="7482">
                  <c:v>71.575999999999979</c:v>
                </c:pt>
                <c:pt idx="7483">
                  <c:v>71.575999999999979</c:v>
                </c:pt>
                <c:pt idx="7484">
                  <c:v>71.572000000000003</c:v>
                </c:pt>
                <c:pt idx="7485">
                  <c:v>71.581999999999994</c:v>
                </c:pt>
                <c:pt idx="7486">
                  <c:v>71.563000000000002</c:v>
                </c:pt>
                <c:pt idx="7487">
                  <c:v>71.569000000000003</c:v>
                </c:pt>
                <c:pt idx="7488">
                  <c:v>71.578000000000003</c:v>
                </c:pt>
                <c:pt idx="7489">
                  <c:v>71.561000000000007</c:v>
                </c:pt>
                <c:pt idx="7490">
                  <c:v>71.555999999999983</c:v>
                </c:pt>
                <c:pt idx="7491">
                  <c:v>71.558999999999983</c:v>
                </c:pt>
                <c:pt idx="7492">
                  <c:v>71.565000000000012</c:v>
                </c:pt>
                <c:pt idx="7493">
                  <c:v>71.56</c:v>
                </c:pt>
                <c:pt idx="7494">
                  <c:v>71.554000000000002</c:v>
                </c:pt>
                <c:pt idx="7495">
                  <c:v>71.552999999999983</c:v>
                </c:pt>
                <c:pt idx="7496">
                  <c:v>71.558999999999983</c:v>
                </c:pt>
                <c:pt idx="7497">
                  <c:v>71.558999999999983</c:v>
                </c:pt>
                <c:pt idx="7498">
                  <c:v>71.554999999999993</c:v>
                </c:pt>
                <c:pt idx="7499">
                  <c:v>71.555999999999983</c:v>
                </c:pt>
                <c:pt idx="7500">
                  <c:v>71.557000000000002</c:v>
                </c:pt>
                <c:pt idx="7501">
                  <c:v>71.56</c:v>
                </c:pt>
                <c:pt idx="7502">
                  <c:v>71.565000000000012</c:v>
                </c:pt>
                <c:pt idx="7503">
                  <c:v>71.554000000000002</c:v>
                </c:pt>
                <c:pt idx="7504">
                  <c:v>71.565000000000012</c:v>
                </c:pt>
                <c:pt idx="7505">
                  <c:v>71.558999999999983</c:v>
                </c:pt>
                <c:pt idx="7506">
                  <c:v>71.569000000000003</c:v>
                </c:pt>
                <c:pt idx="7507">
                  <c:v>71.568000000000012</c:v>
                </c:pt>
                <c:pt idx="7508">
                  <c:v>71.566999999999993</c:v>
                </c:pt>
                <c:pt idx="7509">
                  <c:v>71.576999999999998</c:v>
                </c:pt>
                <c:pt idx="7510">
                  <c:v>71.575999999999979</c:v>
                </c:pt>
                <c:pt idx="7511">
                  <c:v>71.575000000000003</c:v>
                </c:pt>
                <c:pt idx="7512">
                  <c:v>71.572999999999979</c:v>
                </c:pt>
                <c:pt idx="7513">
                  <c:v>71.569999999999993</c:v>
                </c:pt>
                <c:pt idx="7514">
                  <c:v>71.581999999999994</c:v>
                </c:pt>
                <c:pt idx="7515">
                  <c:v>71.584000000000003</c:v>
                </c:pt>
                <c:pt idx="7516">
                  <c:v>71.60199999999999</c:v>
                </c:pt>
                <c:pt idx="7517">
                  <c:v>71.611000000000004</c:v>
                </c:pt>
                <c:pt idx="7518">
                  <c:v>71.600999999999999</c:v>
                </c:pt>
                <c:pt idx="7519">
                  <c:v>71.60599999999998</c:v>
                </c:pt>
                <c:pt idx="7520">
                  <c:v>71.60599999999998</c:v>
                </c:pt>
                <c:pt idx="7521">
                  <c:v>71.60599999999998</c:v>
                </c:pt>
                <c:pt idx="7522">
                  <c:v>71.599999999999994</c:v>
                </c:pt>
                <c:pt idx="7523">
                  <c:v>71.61</c:v>
                </c:pt>
                <c:pt idx="7524">
                  <c:v>71.595000000000013</c:v>
                </c:pt>
                <c:pt idx="7525">
                  <c:v>71.60599999999998</c:v>
                </c:pt>
                <c:pt idx="7526">
                  <c:v>71.603999999999999</c:v>
                </c:pt>
                <c:pt idx="7527">
                  <c:v>71.596999999999994</c:v>
                </c:pt>
                <c:pt idx="7528">
                  <c:v>71.60899999999998</c:v>
                </c:pt>
                <c:pt idx="7529">
                  <c:v>71.613</c:v>
                </c:pt>
                <c:pt idx="7530">
                  <c:v>71.625999999999948</c:v>
                </c:pt>
                <c:pt idx="7531">
                  <c:v>71.617000000000004</c:v>
                </c:pt>
                <c:pt idx="7532">
                  <c:v>71.617000000000004</c:v>
                </c:pt>
                <c:pt idx="7533">
                  <c:v>71.621999999999986</c:v>
                </c:pt>
                <c:pt idx="7534">
                  <c:v>71.63</c:v>
                </c:pt>
                <c:pt idx="7535">
                  <c:v>71.61999999999999</c:v>
                </c:pt>
                <c:pt idx="7536">
                  <c:v>71.620999999999981</c:v>
                </c:pt>
                <c:pt idx="7537">
                  <c:v>71.621999999999986</c:v>
                </c:pt>
                <c:pt idx="7538">
                  <c:v>71.620999999999981</c:v>
                </c:pt>
                <c:pt idx="7539">
                  <c:v>71.619</c:v>
                </c:pt>
                <c:pt idx="7540">
                  <c:v>71.617000000000004</c:v>
                </c:pt>
                <c:pt idx="7541">
                  <c:v>71.614000000000004</c:v>
                </c:pt>
                <c:pt idx="7542">
                  <c:v>71.613</c:v>
                </c:pt>
                <c:pt idx="7543">
                  <c:v>71.60799999999999</c:v>
                </c:pt>
                <c:pt idx="7544">
                  <c:v>71.613</c:v>
                </c:pt>
                <c:pt idx="7545">
                  <c:v>71.61</c:v>
                </c:pt>
                <c:pt idx="7546">
                  <c:v>71.600999999999999</c:v>
                </c:pt>
                <c:pt idx="7547">
                  <c:v>71.60299999999998</c:v>
                </c:pt>
                <c:pt idx="7548">
                  <c:v>71.60499999999999</c:v>
                </c:pt>
                <c:pt idx="7549">
                  <c:v>71.60499999999999</c:v>
                </c:pt>
                <c:pt idx="7550">
                  <c:v>71.603999999999999</c:v>
                </c:pt>
                <c:pt idx="7551">
                  <c:v>71.588999999999999</c:v>
                </c:pt>
                <c:pt idx="7552">
                  <c:v>71.593000000000004</c:v>
                </c:pt>
                <c:pt idx="7553">
                  <c:v>71.587000000000003</c:v>
                </c:pt>
                <c:pt idx="7554">
                  <c:v>71.584000000000003</c:v>
                </c:pt>
                <c:pt idx="7555">
                  <c:v>71.575999999999979</c:v>
                </c:pt>
                <c:pt idx="7556">
                  <c:v>71.572999999999979</c:v>
                </c:pt>
                <c:pt idx="7557">
                  <c:v>71.570999999999998</c:v>
                </c:pt>
                <c:pt idx="7558">
                  <c:v>71.56</c:v>
                </c:pt>
                <c:pt idx="7559">
                  <c:v>71.568000000000012</c:v>
                </c:pt>
                <c:pt idx="7560">
                  <c:v>71.563999999999993</c:v>
                </c:pt>
                <c:pt idx="7561">
                  <c:v>71.566999999999993</c:v>
                </c:pt>
                <c:pt idx="7562">
                  <c:v>71.569000000000003</c:v>
                </c:pt>
                <c:pt idx="7563">
                  <c:v>71.569000000000003</c:v>
                </c:pt>
                <c:pt idx="7564">
                  <c:v>71.565000000000012</c:v>
                </c:pt>
                <c:pt idx="7565">
                  <c:v>71.566999999999993</c:v>
                </c:pt>
                <c:pt idx="7566">
                  <c:v>71.566000000000003</c:v>
                </c:pt>
                <c:pt idx="7567">
                  <c:v>71.554999999999993</c:v>
                </c:pt>
                <c:pt idx="7568">
                  <c:v>71.561000000000007</c:v>
                </c:pt>
                <c:pt idx="7569">
                  <c:v>71.565000000000012</c:v>
                </c:pt>
                <c:pt idx="7570">
                  <c:v>71.561000000000007</c:v>
                </c:pt>
                <c:pt idx="7571">
                  <c:v>71.572999999999979</c:v>
                </c:pt>
                <c:pt idx="7572">
                  <c:v>71.581999999999994</c:v>
                </c:pt>
                <c:pt idx="7573">
                  <c:v>71.582999999999998</c:v>
                </c:pt>
                <c:pt idx="7574">
                  <c:v>71.572999999999979</c:v>
                </c:pt>
                <c:pt idx="7575">
                  <c:v>71.572999999999979</c:v>
                </c:pt>
                <c:pt idx="7576">
                  <c:v>71.575999999999979</c:v>
                </c:pt>
                <c:pt idx="7577">
                  <c:v>71.585999999999999</c:v>
                </c:pt>
                <c:pt idx="7578">
                  <c:v>71.587000000000003</c:v>
                </c:pt>
                <c:pt idx="7579">
                  <c:v>71.584999999999994</c:v>
                </c:pt>
                <c:pt idx="7580">
                  <c:v>71.587000000000003</c:v>
                </c:pt>
                <c:pt idx="7581">
                  <c:v>71.581000000000003</c:v>
                </c:pt>
                <c:pt idx="7582">
                  <c:v>71.588999999999999</c:v>
                </c:pt>
                <c:pt idx="7583">
                  <c:v>71.596999999999994</c:v>
                </c:pt>
                <c:pt idx="7584">
                  <c:v>71.584000000000003</c:v>
                </c:pt>
                <c:pt idx="7585">
                  <c:v>71.588999999999999</c:v>
                </c:pt>
                <c:pt idx="7586">
                  <c:v>71.592000000000013</c:v>
                </c:pt>
                <c:pt idx="7587">
                  <c:v>71.587000000000003</c:v>
                </c:pt>
                <c:pt idx="7588">
                  <c:v>71.599000000000004</c:v>
                </c:pt>
                <c:pt idx="7589">
                  <c:v>71.647999999999996</c:v>
                </c:pt>
                <c:pt idx="7590">
                  <c:v>72.087000000000003</c:v>
                </c:pt>
                <c:pt idx="7591">
                  <c:v>72.405000000000001</c:v>
                </c:pt>
                <c:pt idx="7592">
                  <c:v>72.595000000000013</c:v>
                </c:pt>
                <c:pt idx="7593">
                  <c:v>72.661000000000001</c:v>
                </c:pt>
                <c:pt idx="7594">
                  <c:v>72.703999999999994</c:v>
                </c:pt>
                <c:pt idx="7595">
                  <c:v>72.733999999999995</c:v>
                </c:pt>
                <c:pt idx="7596">
                  <c:v>72.733999999999995</c:v>
                </c:pt>
                <c:pt idx="7597">
                  <c:v>72.694000000000003</c:v>
                </c:pt>
                <c:pt idx="7598">
                  <c:v>72.638999999999982</c:v>
                </c:pt>
                <c:pt idx="7599">
                  <c:v>72.563999999999993</c:v>
                </c:pt>
                <c:pt idx="7600">
                  <c:v>72.503</c:v>
                </c:pt>
                <c:pt idx="7601">
                  <c:v>72.440000000000026</c:v>
                </c:pt>
                <c:pt idx="7602">
                  <c:v>72.376999999999981</c:v>
                </c:pt>
                <c:pt idx="7603">
                  <c:v>72.316999999999993</c:v>
                </c:pt>
                <c:pt idx="7604">
                  <c:v>72.274000000000001</c:v>
                </c:pt>
                <c:pt idx="7605">
                  <c:v>72.238</c:v>
                </c:pt>
                <c:pt idx="7606">
                  <c:v>72.197999999999993</c:v>
                </c:pt>
                <c:pt idx="7607">
                  <c:v>72.167999999999992</c:v>
                </c:pt>
                <c:pt idx="7608">
                  <c:v>72.137</c:v>
                </c:pt>
                <c:pt idx="7609">
                  <c:v>72.119</c:v>
                </c:pt>
                <c:pt idx="7610">
                  <c:v>72.085999999999999</c:v>
                </c:pt>
                <c:pt idx="7611">
                  <c:v>72.051999999999992</c:v>
                </c:pt>
                <c:pt idx="7612">
                  <c:v>72.028999999999982</c:v>
                </c:pt>
                <c:pt idx="7613">
                  <c:v>72.021000000000001</c:v>
                </c:pt>
                <c:pt idx="7614">
                  <c:v>71.997000000000085</c:v>
                </c:pt>
                <c:pt idx="7615">
                  <c:v>71.983000000000004</c:v>
                </c:pt>
                <c:pt idx="7616">
                  <c:v>71.956999999999994</c:v>
                </c:pt>
                <c:pt idx="7617">
                  <c:v>71.95</c:v>
                </c:pt>
                <c:pt idx="7618">
                  <c:v>71.927999999999997</c:v>
                </c:pt>
                <c:pt idx="7619">
                  <c:v>71.909000000000006</c:v>
                </c:pt>
                <c:pt idx="7620">
                  <c:v>71.900999999999996</c:v>
                </c:pt>
                <c:pt idx="7621">
                  <c:v>71.891000000000005</c:v>
                </c:pt>
                <c:pt idx="7622">
                  <c:v>71.867999999999995</c:v>
                </c:pt>
                <c:pt idx="7623">
                  <c:v>71.861000000000004</c:v>
                </c:pt>
                <c:pt idx="7624">
                  <c:v>71.849000000000004</c:v>
                </c:pt>
                <c:pt idx="7625">
                  <c:v>71.837999999999994</c:v>
                </c:pt>
                <c:pt idx="7626">
                  <c:v>71.823999999999998</c:v>
                </c:pt>
                <c:pt idx="7627">
                  <c:v>71.816000000000003</c:v>
                </c:pt>
                <c:pt idx="7628">
                  <c:v>71.816000000000003</c:v>
                </c:pt>
                <c:pt idx="7629">
                  <c:v>71.793000000000006</c:v>
                </c:pt>
                <c:pt idx="7630">
                  <c:v>71.781000000000006</c:v>
                </c:pt>
                <c:pt idx="7631">
                  <c:v>71.777999999999992</c:v>
                </c:pt>
                <c:pt idx="7632">
                  <c:v>71.766999999999996</c:v>
                </c:pt>
                <c:pt idx="7633">
                  <c:v>71.760999999999996</c:v>
                </c:pt>
                <c:pt idx="7634">
                  <c:v>71.753</c:v>
                </c:pt>
                <c:pt idx="7635">
                  <c:v>71.754999999999995</c:v>
                </c:pt>
                <c:pt idx="7636">
                  <c:v>71.748000000000005</c:v>
                </c:pt>
                <c:pt idx="7637">
                  <c:v>71.751000000000005</c:v>
                </c:pt>
                <c:pt idx="7638">
                  <c:v>71.742000000000004</c:v>
                </c:pt>
                <c:pt idx="7639">
                  <c:v>71.742000000000004</c:v>
                </c:pt>
                <c:pt idx="7640">
                  <c:v>71.739000000000004</c:v>
                </c:pt>
                <c:pt idx="7641">
                  <c:v>71.735000000000014</c:v>
                </c:pt>
                <c:pt idx="7642">
                  <c:v>71.733000000000004</c:v>
                </c:pt>
                <c:pt idx="7643">
                  <c:v>71.730999999999995</c:v>
                </c:pt>
                <c:pt idx="7644">
                  <c:v>71.727000000000004</c:v>
                </c:pt>
                <c:pt idx="7645">
                  <c:v>71.721000000000004</c:v>
                </c:pt>
                <c:pt idx="7646">
                  <c:v>71.714000000000027</c:v>
                </c:pt>
                <c:pt idx="7647">
                  <c:v>71.709999999999994</c:v>
                </c:pt>
                <c:pt idx="7648">
                  <c:v>71.711000000000027</c:v>
                </c:pt>
                <c:pt idx="7649">
                  <c:v>71.708000000000013</c:v>
                </c:pt>
                <c:pt idx="7650">
                  <c:v>71.718999999999994</c:v>
                </c:pt>
                <c:pt idx="7651">
                  <c:v>71.706999999999994</c:v>
                </c:pt>
                <c:pt idx="7652">
                  <c:v>71.715999999999994</c:v>
                </c:pt>
                <c:pt idx="7653">
                  <c:v>71.706999999999994</c:v>
                </c:pt>
                <c:pt idx="7654">
                  <c:v>71.706000000000003</c:v>
                </c:pt>
                <c:pt idx="7655">
                  <c:v>71.709999999999994</c:v>
                </c:pt>
                <c:pt idx="7656">
                  <c:v>71.712000000000003</c:v>
                </c:pt>
                <c:pt idx="7657">
                  <c:v>71.72</c:v>
                </c:pt>
                <c:pt idx="7658">
                  <c:v>71.748999999999995</c:v>
                </c:pt>
                <c:pt idx="7659">
                  <c:v>71.774999999999991</c:v>
                </c:pt>
                <c:pt idx="7660">
                  <c:v>71.789000000000001</c:v>
                </c:pt>
                <c:pt idx="7661">
                  <c:v>71.812000000000012</c:v>
                </c:pt>
                <c:pt idx="7662">
                  <c:v>71.835999999999999</c:v>
                </c:pt>
                <c:pt idx="7663">
                  <c:v>71.849000000000004</c:v>
                </c:pt>
                <c:pt idx="7664">
                  <c:v>71.872999999999948</c:v>
                </c:pt>
                <c:pt idx="7665">
                  <c:v>71.876999999999981</c:v>
                </c:pt>
                <c:pt idx="7666">
                  <c:v>71.891999999999996</c:v>
                </c:pt>
                <c:pt idx="7667">
                  <c:v>71.900000000000006</c:v>
                </c:pt>
                <c:pt idx="7668">
                  <c:v>71.897000000000006</c:v>
                </c:pt>
                <c:pt idx="7669">
                  <c:v>71.911000000000101</c:v>
                </c:pt>
                <c:pt idx="7670">
                  <c:v>71.902000000000001</c:v>
                </c:pt>
                <c:pt idx="7671">
                  <c:v>71.909000000000006</c:v>
                </c:pt>
                <c:pt idx="7672">
                  <c:v>71.906999999999996</c:v>
                </c:pt>
                <c:pt idx="7673">
                  <c:v>71.915000000000006</c:v>
                </c:pt>
                <c:pt idx="7674">
                  <c:v>71.906999999999996</c:v>
                </c:pt>
                <c:pt idx="7675">
                  <c:v>71.921999999999997</c:v>
                </c:pt>
                <c:pt idx="7676">
                  <c:v>71.912000000000006</c:v>
                </c:pt>
                <c:pt idx="7677">
                  <c:v>71.918999999999997</c:v>
                </c:pt>
                <c:pt idx="7678">
                  <c:v>71.92</c:v>
                </c:pt>
                <c:pt idx="7679">
                  <c:v>71.917000000000101</c:v>
                </c:pt>
                <c:pt idx="7680">
                  <c:v>71.906999999999996</c:v>
                </c:pt>
                <c:pt idx="7681">
                  <c:v>71.914000000000101</c:v>
                </c:pt>
                <c:pt idx="7682">
                  <c:v>71.918999999999997</c:v>
                </c:pt>
                <c:pt idx="7683">
                  <c:v>71.912000000000006</c:v>
                </c:pt>
                <c:pt idx="7684">
                  <c:v>71.905000000000001</c:v>
                </c:pt>
                <c:pt idx="7685">
                  <c:v>71.906000000000006</c:v>
                </c:pt>
                <c:pt idx="7686">
                  <c:v>71.897999999999996</c:v>
                </c:pt>
                <c:pt idx="7687">
                  <c:v>71.906000000000006</c:v>
                </c:pt>
                <c:pt idx="7688">
                  <c:v>71.905000000000001</c:v>
                </c:pt>
                <c:pt idx="7689">
                  <c:v>71.902000000000001</c:v>
                </c:pt>
                <c:pt idx="7690">
                  <c:v>71.894999999999996</c:v>
                </c:pt>
                <c:pt idx="7691">
                  <c:v>71.894000000000005</c:v>
                </c:pt>
                <c:pt idx="7692">
                  <c:v>71.894000000000005</c:v>
                </c:pt>
                <c:pt idx="7693">
                  <c:v>71.884</c:v>
                </c:pt>
                <c:pt idx="7694">
                  <c:v>71.887</c:v>
                </c:pt>
                <c:pt idx="7695">
                  <c:v>71.894999999999996</c:v>
                </c:pt>
                <c:pt idx="7696">
                  <c:v>71.881</c:v>
                </c:pt>
                <c:pt idx="7697">
                  <c:v>71.875999999999948</c:v>
                </c:pt>
                <c:pt idx="7698">
                  <c:v>71.876999999999981</c:v>
                </c:pt>
                <c:pt idx="7699">
                  <c:v>71.861999999999995</c:v>
                </c:pt>
                <c:pt idx="7700">
                  <c:v>71.864999999999995</c:v>
                </c:pt>
                <c:pt idx="7701">
                  <c:v>71.867000000000004</c:v>
                </c:pt>
                <c:pt idx="7702">
                  <c:v>71.85499999999999</c:v>
                </c:pt>
                <c:pt idx="7703">
                  <c:v>71.867999999999995</c:v>
                </c:pt>
                <c:pt idx="7704">
                  <c:v>71.856999999999999</c:v>
                </c:pt>
                <c:pt idx="7705">
                  <c:v>71.85799999999999</c:v>
                </c:pt>
                <c:pt idx="7706">
                  <c:v>71.853999999999999</c:v>
                </c:pt>
                <c:pt idx="7707">
                  <c:v>71.850999999999999</c:v>
                </c:pt>
                <c:pt idx="7708">
                  <c:v>71.85199999999999</c:v>
                </c:pt>
                <c:pt idx="7709">
                  <c:v>71.869</c:v>
                </c:pt>
                <c:pt idx="7710">
                  <c:v>71.864999999999995</c:v>
                </c:pt>
                <c:pt idx="7711">
                  <c:v>71.85799999999999</c:v>
                </c:pt>
                <c:pt idx="7712">
                  <c:v>71.85599999999998</c:v>
                </c:pt>
                <c:pt idx="7713">
                  <c:v>71.85799999999999</c:v>
                </c:pt>
                <c:pt idx="7714">
                  <c:v>71.85599999999998</c:v>
                </c:pt>
                <c:pt idx="7715">
                  <c:v>71.84</c:v>
                </c:pt>
                <c:pt idx="7716">
                  <c:v>71.849999999999994</c:v>
                </c:pt>
                <c:pt idx="7717">
                  <c:v>71.861000000000004</c:v>
                </c:pt>
                <c:pt idx="7718">
                  <c:v>71.866</c:v>
                </c:pt>
                <c:pt idx="7719">
                  <c:v>71.856999999999999</c:v>
                </c:pt>
                <c:pt idx="7720">
                  <c:v>71.861000000000004</c:v>
                </c:pt>
                <c:pt idx="7721">
                  <c:v>71.861000000000004</c:v>
                </c:pt>
                <c:pt idx="7722">
                  <c:v>71.864000000000004</c:v>
                </c:pt>
                <c:pt idx="7723">
                  <c:v>71.86999999999999</c:v>
                </c:pt>
                <c:pt idx="7724">
                  <c:v>71.85799999999999</c:v>
                </c:pt>
                <c:pt idx="7725">
                  <c:v>71.867999999999995</c:v>
                </c:pt>
                <c:pt idx="7726">
                  <c:v>71.867000000000004</c:v>
                </c:pt>
                <c:pt idx="7727">
                  <c:v>71.867000000000004</c:v>
                </c:pt>
                <c:pt idx="7728">
                  <c:v>71.86999999999999</c:v>
                </c:pt>
                <c:pt idx="7729">
                  <c:v>71.866</c:v>
                </c:pt>
                <c:pt idx="7730">
                  <c:v>71.861999999999995</c:v>
                </c:pt>
                <c:pt idx="7731">
                  <c:v>71.863</c:v>
                </c:pt>
                <c:pt idx="7732">
                  <c:v>71.85899999999998</c:v>
                </c:pt>
                <c:pt idx="7733">
                  <c:v>71.85599999999998</c:v>
                </c:pt>
                <c:pt idx="7734">
                  <c:v>71.861000000000004</c:v>
                </c:pt>
                <c:pt idx="7735">
                  <c:v>71.85899999999998</c:v>
                </c:pt>
                <c:pt idx="7736">
                  <c:v>71.853999999999999</c:v>
                </c:pt>
                <c:pt idx="7737">
                  <c:v>71.866</c:v>
                </c:pt>
                <c:pt idx="7738">
                  <c:v>71.861999999999995</c:v>
                </c:pt>
                <c:pt idx="7739">
                  <c:v>71.85799999999999</c:v>
                </c:pt>
                <c:pt idx="7740">
                  <c:v>71.853999999999999</c:v>
                </c:pt>
                <c:pt idx="7741">
                  <c:v>71.843999999999994</c:v>
                </c:pt>
                <c:pt idx="7742">
                  <c:v>71.861000000000004</c:v>
                </c:pt>
                <c:pt idx="7743">
                  <c:v>71.85599999999998</c:v>
                </c:pt>
                <c:pt idx="7744">
                  <c:v>71.85899999999998</c:v>
                </c:pt>
                <c:pt idx="7745">
                  <c:v>71.853999999999999</c:v>
                </c:pt>
                <c:pt idx="7746">
                  <c:v>71.846999999999994</c:v>
                </c:pt>
                <c:pt idx="7747">
                  <c:v>71.849000000000004</c:v>
                </c:pt>
                <c:pt idx="7748">
                  <c:v>71.853999999999999</c:v>
                </c:pt>
                <c:pt idx="7749">
                  <c:v>71.85299999999998</c:v>
                </c:pt>
                <c:pt idx="7750">
                  <c:v>71.85299999999998</c:v>
                </c:pt>
                <c:pt idx="7751">
                  <c:v>71.849000000000004</c:v>
                </c:pt>
                <c:pt idx="7752">
                  <c:v>71.85199999999999</c:v>
                </c:pt>
                <c:pt idx="7753">
                  <c:v>71.85199999999999</c:v>
                </c:pt>
                <c:pt idx="7754">
                  <c:v>71.845000000000013</c:v>
                </c:pt>
                <c:pt idx="7755">
                  <c:v>71.85199999999999</c:v>
                </c:pt>
                <c:pt idx="7756">
                  <c:v>71.849999999999994</c:v>
                </c:pt>
                <c:pt idx="7757">
                  <c:v>71.846999999999994</c:v>
                </c:pt>
                <c:pt idx="7758">
                  <c:v>71.834000000000003</c:v>
                </c:pt>
                <c:pt idx="7759">
                  <c:v>71.85299999999998</c:v>
                </c:pt>
                <c:pt idx="7760">
                  <c:v>71.84</c:v>
                </c:pt>
                <c:pt idx="7761">
                  <c:v>71.843000000000004</c:v>
                </c:pt>
                <c:pt idx="7762">
                  <c:v>71.837999999999994</c:v>
                </c:pt>
                <c:pt idx="7763">
                  <c:v>71.832999999999998</c:v>
                </c:pt>
                <c:pt idx="7764">
                  <c:v>71.825000000000003</c:v>
                </c:pt>
                <c:pt idx="7765">
                  <c:v>71.828999999999979</c:v>
                </c:pt>
                <c:pt idx="7766">
                  <c:v>71.834999999999994</c:v>
                </c:pt>
                <c:pt idx="7767">
                  <c:v>71.825000000000003</c:v>
                </c:pt>
                <c:pt idx="7768">
                  <c:v>71.825000000000003</c:v>
                </c:pt>
                <c:pt idx="7769">
                  <c:v>71.819000000000003</c:v>
                </c:pt>
                <c:pt idx="7770">
                  <c:v>71.811000000000007</c:v>
                </c:pt>
                <c:pt idx="7771">
                  <c:v>71.807999999999993</c:v>
                </c:pt>
                <c:pt idx="7772">
                  <c:v>71.799000000000007</c:v>
                </c:pt>
                <c:pt idx="7773">
                  <c:v>71.787000000000006</c:v>
                </c:pt>
                <c:pt idx="7774">
                  <c:v>71.801999999999992</c:v>
                </c:pt>
                <c:pt idx="7775">
                  <c:v>71.774000000000001</c:v>
                </c:pt>
                <c:pt idx="7776">
                  <c:v>71.765000000000001</c:v>
                </c:pt>
                <c:pt idx="7777">
                  <c:v>71.759</c:v>
                </c:pt>
                <c:pt idx="7778">
                  <c:v>71.730999999999995</c:v>
                </c:pt>
                <c:pt idx="7779">
                  <c:v>71.712999999999994</c:v>
                </c:pt>
                <c:pt idx="7780">
                  <c:v>71.703000000000003</c:v>
                </c:pt>
                <c:pt idx="7781">
                  <c:v>71.685999999999979</c:v>
                </c:pt>
                <c:pt idx="7782">
                  <c:v>71.685999999999979</c:v>
                </c:pt>
                <c:pt idx="7783">
                  <c:v>71.676999999999978</c:v>
                </c:pt>
                <c:pt idx="7784">
                  <c:v>71.679999999999978</c:v>
                </c:pt>
                <c:pt idx="7785">
                  <c:v>71.667999999999992</c:v>
                </c:pt>
                <c:pt idx="7786">
                  <c:v>71.670999999999978</c:v>
                </c:pt>
                <c:pt idx="7787">
                  <c:v>71.656999999999982</c:v>
                </c:pt>
                <c:pt idx="7788">
                  <c:v>71.658999999999978</c:v>
                </c:pt>
                <c:pt idx="7789">
                  <c:v>71.664999999999992</c:v>
                </c:pt>
                <c:pt idx="7790">
                  <c:v>71.657999999999987</c:v>
                </c:pt>
                <c:pt idx="7791">
                  <c:v>71.664999999999992</c:v>
                </c:pt>
                <c:pt idx="7792">
                  <c:v>71.657999999999987</c:v>
                </c:pt>
                <c:pt idx="7793">
                  <c:v>71.661999999999992</c:v>
                </c:pt>
                <c:pt idx="7794">
                  <c:v>71.662999999999982</c:v>
                </c:pt>
                <c:pt idx="7795">
                  <c:v>71.671999999999983</c:v>
                </c:pt>
                <c:pt idx="7796">
                  <c:v>71.658999999999978</c:v>
                </c:pt>
                <c:pt idx="7797">
                  <c:v>71.661000000000001</c:v>
                </c:pt>
                <c:pt idx="7798">
                  <c:v>71.664999999999992</c:v>
                </c:pt>
                <c:pt idx="7799">
                  <c:v>71.671999999999983</c:v>
                </c:pt>
                <c:pt idx="7800">
                  <c:v>71.661000000000001</c:v>
                </c:pt>
                <c:pt idx="7801">
                  <c:v>71.668999999999983</c:v>
                </c:pt>
                <c:pt idx="7802">
                  <c:v>71.667000000000002</c:v>
                </c:pt>
                <c:pt idx="7803">
                  <c:v>71.658999999999978</c:v>
                </c:pt>
                <c:pt idx="7804">
                  <c:v>71.655999999999949</c:v>
                </c:pt>
                <c:pt idx="7805">
                  <c:v>71.652999999999949</c:v>
                </c:pt>
                <c:pt idx="7806">
                  <c:v>71.649999999999991</c:v>
                </c:pt>
                <c:pt idx="7807">
                  <c:v>71.655999999999949</c:v>
                </c:pt>
                <c:pt idx="7808">
                  <c:v>71.661999999999992</c:v>
                </c:pt>
                <c:pt idx="7809">
                  <c:v>71.657999999999987</c:v>
                </c:pt>
                <c:pt idx="7810">
                  <c:v>71.649999999999991</c:v>
                </c:pt>
                <c:pt idx="7811">
                  <c:v>71.657999999999987</c:v>
                </c:pt>
                <c:pt idx="7812">
                  <c:v>71.647000000000006</c:v>
                </c:pt>
                <c:pt idx="7813">
                  <c:v>71.638999999999982</c:v>
                </c:pt>
                <c:pt idx="7814">
                  <c:v>71.649999999999991</c:v>
                </c:pt>
                <c:pt idx="7815">
                  <c:v>71.649000000000001</c:v>
                </c:pt>
                <c:pt idx="7816">
                  <c:v>71.653999999999982</c:v>
                </c:pt>
                <c:pt idx="7817">
                  <c:v>71.646000000000001</c:v>
                </c:pt>
                <c:pt idx="7818">
                  <c:v>71.649000000000001</c:v>
                </c:pt>
                <c:pt idx="7819">
                  <c:v>71.643000000000001</c:v>
                </c:pt>
                <c:pt idx="7820">
                  <c:v>71.644999999999996</c:v>
                </c:pt>
                <c:pt idx="7821">
                  <c:v>71.644000000000005</c:v>
                </c:pt>
                <c:pt idx="7822">
                  <c:v>71.631</c:v>
                </c:pt>
                <c:pt idx="7823">
                  <c:v>71.644000000000005</c:v>
                </c:pt>
                <c:pt idx="7824">
                  <c:v>71.632999999999981</c:v>
                </c:pt>
                <c:pt idx="7825">
                  <c:v>71.635999999999981</c:v>
                </c:pt>
                <c:pt idx="7826">
                  <c:v>71.626999999999981</c:v>
                </c:pt>
                <c:pt idx="7827">
                  <c:v>71.625999999999948</c:v>
                </c:pt>
                <c:pt idx="7828">
                  <c:v>71.627999999999986</c:v>
                </c:pt>
                <c:pt idx="7829">
                  <c:v>71.64</c:v>
                </c:pt>
                <c:pt idx="7830">
                  <c:v>71.628999999999948</c:v>
                </c:pt>
                <c:pt idx="7831">
                  <c:v>71.637</c:v>
                </c:pt>
                <c:pt idx="7832">
                  <c:v>71.624999999999986</c:v>
                </c:pt>
                <c:pt idx="7833">
                  <c:v>71.616</c:v>
                </c:pt>
                <c:pt idx="7834">
                  <c:v>71.611000000000004</c:v>
                </c:pt>
                <c:pt idx="7835">
                  <c:v>71.624999999999986</c:v>
                </c:pt>
                <c:pt idx="7836">
                  <c:v>71.60599999999998</c:v>
                </c:pt>
                <c:pt idx="7837">
                  <c:v>71.611999999999995</c:v>
                </c:pt>
                <c:pt idx="7838">
                  <c:v>71.60299999999998</c:v>
                </c:pt>
                <c:pt idx="7839">
                  <c:v>71.60799999999999</c:v>
                </c:pt>
                <c:pt idx="7840">
                  <c:v>71.598000000000013</c:v>
                </c:pt>
                <c:pt idx="7841">
                  <c:v>71.599000000000004</c:v>
                </c:pt>
                <c:pt idx="7842">
                  <c:v>71.599000000000004</c:v>
                </c:pt>
                <c:pt idx="7843">
                  <c:v>71.600999999999999</c:v>
                </c:pt>
                <c:pt idx="7844">
                  <c:v>71.587999999999994</c:v>
                </c:pt>
                <c:pt idx="7845">
                  <c:v>71.59</c:v>
                </c:pt>
                <c:pt idx="7846">
                  <c:v>71.596000000000004</c:v>
                </c:pt>
                <c:pt idx="7847">
                  <c:v>71.593999999999994</c:v>
                </c:pt>
                <c:pt idx="7848">
                  <c:v>71.60499999999999</c:v>
                </c:pt>
                <c:pt idx="7849">
                  <c:v>71.613</c:v>
                </c:pt>
                <c:pt idx="7850">
                  <c:v>71.620999999999981</c:v>
                </c:pt>
                <c:pt idx="7851">
                  <c:v>71.643000000000001</c:v>
                </c:pt>
                <c:pt idx="7852">
                  <c:v>71.64</c:v>
                </c:pt>
                <c:pt idx="7853">
                  <c:v>71.647000000000006</c:v>
                </c:pt>
                <c:pt idx="7854">
                  <c:v>71.646000000000001</c:v>
                </c:pt>
                <c:pt idx="7855">
                  <c:v>71.650999999999982</c:v>
                </c:pt>
                <c:pt idx="7856">
                  <c:v>71.64</c:v>
                </c:pt>
                <c:pt idx="7857">
                  <c:v>71.620999999999981</c:v>
                </c:pt>
                <c:pt idx="7858">
                  <c:v>71.620999999999981</c:v>
                </c:pt>
                <c:pt idx="7859">
                  <c:v>71.60299999999998</c:v>
                </c:pt>
                <c:pt idx="7860">
                  <c:v>71.595000000000013</c:v>
                </c:pt>
                <c:pt idx="7861">
                  <c:v>71.578000000000003</c:v>
                </c:pt>
                <c:pt idx="7862">
                  <c:v>71.581000000000003</c:v>
                </c:pt>
                <c:pt idx="7863">
                  <c:v>71.566000000000003</c:v>
                </c:pt>
                <c:pt idx="7864">
                  <c:v>71.561000000000007</c:v>
                </c:pt>
                <c:pt idx="7865">
                  <c:v>71.55</c:v>
                </c:pt>
                <c:pt idx="7866">
                  <c:v>71.551999999999992</c:v>
                </c:pt>
                <c:pt idx="7867">
                  <c:v>71.566999999999993</c:v>
                </c:pt>
                <c:pt idx="7868">
                  <c:v>71.688000000000002</c:v>
                </c:pt>
                <c:pt idx="7869">
                  <c:v>71.819999999999993</c:v>
                </c:pt>
                <c:pt idx="7870">
                  <c:v>71.902000000000001</c:v>
                </c:pt>
                <c:pt idx="7871">
                  <c:v>71.953000000000003</c:v>
                </c:pt>
                <c:pt idx="7872">
                  <c:v>71.959999999999994</c:v>
                </c:pt>
                <c:pt idx="7873">
                  <c:v>71.983000000000004</c:v>
                </c:pt>
                <c:pt idx="7874">
                  <c:v>71.988</c:v>
                </c:pt>
                <c:pt idx="7875">
                  <c:v>71.995000000000005</c:v>
                </c:pt>
                <c:pt idx="7876">
                  <c:v>72.004000000000005</c:v>
                </c:pt>
                <c:pt idx="7877">
                  <c:v>71.992999999999995</c:v>
                </c:pt>
                <c:pt idx="7878">
                  <c:v>71.986999999999995</c:v>
                </c:pt>
                <c:pt idx="7879">
                  <c:v>71.97</c:v>
                </c:pt>
                <c:pt idx="7880">
                  <c:v>71.967000000000027</c:v>
                </c:pt>
                <c:pt idx="7881">
                  <c:v>71.953000000000003</c:v>
                </c:pt>
                <c:pt idx="7882">
                  <c:v>71.938000000000002</c:v>
                </c:pt>
                <c:pt idx="7883">
                  <c:v>71.933999999999997</c:v>
                </c:pt>
                <c:pt idx="7884">
                  <c:v>71.908000000000001</c:v>
                </c:pt>
                <c:pt idx="7885">
                  <c:v>71.902000000000001</c:v>
                </c:pt>
                <c:pt idx="7886">
                  <c:v>71.882999999999981</c:v>
                </c:pt>
                <c:pt idx="7887">
                  <c:v>71.88</c:v>
                </c:pt>
                <c:pt idx="7888">
                  <c:v>71.867999999999995</c:v>
                </c:pt>
                <c:pt idx="7889">
                  <c:v>71.864999999999995</c:v>
                </c:pt>
                <c:pt idx="7890">
                  <c:v>71.85599999999998</c:v>
                </c:pt>
                <c:pt idx="7891">
                  <c:v>71.85799999999999</c:v>
                </c:pt>
                <c:pt idx="7892">
                  <c:v>71.85599999999998</c:v>
                </c:pt>
                <c:pt idx="7893">
                  <c:v>71.864999999999995</c:v>
                </c:pt>
                <c:pt idx="7894">
                  <c:v>71.85299999999998</c:v>
                </c:pt>
                <c:pt idx="7895">
                  <c:v>71.850999999999999</c:v>
                </c:pt>
                <c:pt idx="7896">
                  <c:v>71.853999999999999</c:v>
                </c:pt>
                <c:pt idx="7897">
                  <c:v>71.832999999999998</c:v>
                </c:pt>
                <c:pt idx="7898">
                  <c:v>71.837999999999994</c:v>
                </c:pt>
                <c:pt idx="7899">
                  <c:v>71.825000000000003</c:v>
                </c:pt>
                <c:pt idx="7900">
                  <c:v>71.822999999999979</c:v>
                </c:pt>
                <c:pt idx="7901">
                  <c:v>71.819999999999993</c:v>
                </c:pt>
                <c:pt idx="7902">
                  <c:v>71.819999999999993</c:v>
                </c:pt>
                <c:pt idx="7903">
                  <c:v>71.799000000000007</c:v>
                </c:pt>
                <c:pt idx="7904">
                  <c:v>71.793999999999997</c:v>
                </c:pt>
                <c:pt idx="7905">
                  <c:v>71.775999999999982</c:v>
                </c:pt>
                <c:pt idx="7906">
                  <c:v>71.778999999999982</c:v>
                </c:pt>
                <c:pt idx="7907">
                  <c:v>71.763000000000005</c:v>
                </c:pt>
                <c:pt idx="7908">
                  <c:v>71.757000000000005</c:v>
                </c:pt>
                <c:pt idx="7909">
                  <c:v>71.751999999999995</c:v>
                </c:pt>
                <c:pt idx="7910">
                  <c:v>71.742999999999995</c:v>
                </c:pt>
                <c:pt idx="7911">
                  <c:v>71.736999999999995</c:v>
                </c:pt>
                <c:pt idx="7912">
                  <c:v>71.728999999999999</c:v>
                </c:pt>
                <c:pt idx="7913">
                  <c:v>71.718999999999994</c:v>
                </c:pt>
                <c:pt idx="7914">
                  <c:v>71.706999999999994</c:v>
                </c:pt>
                <c:pt idx="7915">
                  <c:v>71.698999999999998</c:v>
                </c:pt>
                <c:pt idx="7916">
                  <c:v>71.711000000000027</c:v>
                </c:pt>
                <c:pt idx="7917">
                  <c:v>71.697999999999993</c:v>
                </c:pt>
                <c:pt idx="7918">
                  <c:v>71.688000000000002</c:v>
                </c:pt>
                <c:pt idx="7919">
                  <c:v>71.694000000000003</c:v>
                </c:pt>
                <c:pt idx="7920">
                  <c:v>71.673999999999978</c:v>
                </c:pt>
                <c:pt idx="7921">
                  <c:v>71.674999999999983</c:v>
                </c:pt>
                <c:pt idx="7922">
                  <c:v>71.672999999999988</c:v>
                </c:pt>
                <c:pt idx="7923">
                  <c:v>71.667999999999992</c:v>
                </c:pt>
                <c:pt idx="7924">
                  <c:v>71.662999999999982</c:v>
                </c:pt>
                <c:pt idx="7925">
                  <c:v>71.661999999999992</c:v>
                </c:pt>
                <c:pt idx="7926">
                  <c:v>71.667000000000002</c:v>
                </c:pt>
                <c:pt idx="7927">
                  <c:v>71.649999999999991</c:v>
                </c:pt>
                <c:pt idx="7928">
                  <c:v>71.641999999999996</c:v>
                </c:pt>
                <c:pt idx="7929">
                  <c:v>71.649999999999991</c:v>
                </c:pt>
                <c:pt idx="7930">
                  <c:v>71.646000000000001</c:v>
                </c:pt>
                <c:pt idx="7931">
                  <c:v>71.64</c:v>
                </c:pt>
                <c:pt idx="7932">
                  <c:v>71.649999999999991</c:v>
                </c:pt>
                <c:pt idx="7933">
                  <c:v>71.644999999999996</c:v>
                </c:pt>
                <c:pt idx="7934">
                  <c:v>71.635999999999981</c:v>
                </c:pt>
                <c:pt idx="7935">
                  <c:v>71.635999999999981</c:v>
                </c:pt>
                <c:pt idx="7936">
                  <c:v>71.641000000000005</c:v>
                </c:pt>
                <c:pt idx="7937">
                  <c:v>71.627999999999986</c:v>
                </c:pt>
                <c:pt idx="7938">
                  <c:v>71.634</c:v>
                </c:pt>
                <c:pt idx="7939">
                  <c:v>71.641999999999996</c:v>
                </c:pt>
                <c:pt idx="7940">
                  <c:v>71.632999999999981</c:v>
                </c:pt>
                <c:pt idx="7941">
                  <c:v>71.631999999999991</c:v>
                </c:pt>
                <c:pt idx="7942">
                  <c:v>71.637</c:v>
                </c:pt>
                <c:pt idx="7943">
                  <c:v>71.621999999999986</c:v>
                </c:pt>
                <c:pt idx="7944">
                  <c:v>71.631</c:v>
                </c:pt>
                <c:pt idx="7945">
                  <c:v>71.631999999999991</c:v>
                </c:pt>
                <c:pt idx="7946">
                  <c:v>71.634999999999991</c:v>
                </c:pt>
                <c:pt idx="7947">
                  <c:v>71.624999999999986</c:v>
                </c:pt>
                <c:pt idx="7948">
                  <c:v>71.619</c:v>
                </c:pt>
                <c:pt idx="7949">
                  <c:v>71.617999999999995</c:v>
                </c:pt>
                <c:pt idx="7950">
                  <c:v>71.611000000000004</c:v>
                </c:pt>
                <c:pt idx="7951">
                  <c:v>71.617999999999995</c:v>
                </c:pt>
                <c:pt idx="7952">
                  <c:v>71.611000000000004</c:v>
                </c:pt>
                <c:pt idx="7953">
                  <c:v>71.60899999999998</c:v>
                </c:pt>
                <c:pt idx="7954">
                  <c:v>71.60799999999999</c:v>
                </c:pt>
                <c:pt idx="7955">
                  <c:v>71.599999999999994</c:v>
                </c:pt>
                <c:pt idx="7956">
                  <c:v>71.590999999999994</c:v>
                </c:pt>
                <c:pt idx="7957">
                  <c:v>71.596000000000004</c:v>
                </c:pt>
                <c:pt idx="7958">
                  <c:v>71.599000000000004</c:v>
                </c:pt>
                <c:pt idx="7959">
                  <c:v>71.588999999999999</c:v>
                </c:pt>
                <c:pt idx="7960">
                  <c:v>71.590999999999994</c:v>
                </c:pt>
                <c:pt idx="7961">
                  <c:v>71.595000000000013</c:v>
                </c:pt>
                <c:pt idx="7962">
                  <c:v>71.590999999999994</c:v>
                </c:pt>
                <c:pt idx="7963">
                  <c:v>71.592000000000013</c:v>
                </c:pt>
                <c:pt idx="7964">
                  <c:v>71.587000000000003</c:v>
                </c:pt>
                <c:pt idx="7965">
                  <c:v>71.587000000000003</c:v>
                </c:pt>
                <c:pt idx="7966">
                  <c:v>71.585999999999999</c:v>
                </c:pt>
                <c:pt idx="7967">
                  <c:v>71.593000000000004</c:v>
                </c:pt>
                <c:pt idx="7968">
                  <c:v>71.592000000000013</c:v>
                </c:pt>
                <c:pt idx="7969">
                  <c:v>71.584000000000003</c:v>
                </c:pt>
                <c:pt idx="7970">
                  <c:v>71.584000000000003</c:v>
                </c:pt>
                <c:pt idx="7971">
                  <c:v>71.592000000000013</c:v>
                </c:pt>
                <c:pt idx="7972">
                  <c:v>71.59</c:v>
                </c:pt>
                <c:pt idx="7973">
                  <c:v>71.584000000000003</c:v>
                </c:pt>
                <c:pt idx="7974">
                  <c:v>71.585999999999999</c:v>
                </c:pt>
                <c:pt idx="7975">
                  <c:v>71.587999999999994</c:v>
                </c:pt>
                <c:pt idx="7976">
                  <c:v>71.581999999999994</c:v>
                </c:pt>
                <c:pt idx="7977">
                  <c:v>71.578999999999979</c:v>
                </c:pt>
                <c:pt idx="7978">
                  <c:v>71.581999999999994</c:v>
                </c:pt>
                <c:pt idx="7979">
                  <c:v>71.578000000000003</c:v>
                </c:pt>
                <c:pt idx="7980">
                  <c:v>71.584999999999994</c:v>
                </c:pt>
                <c:pt idx="7981">
                  <c:v>71.575999999999979</c:v>
                </c:pt>
                <c:pt idx="7982">
                  <c:v>71.569999999999993</c:v>
                </c:pt>
                <c:pt idx="7983">
                  <c:v>71.575999999999979</c:v>
                </c:pt>
                <c:pt idx="7984">
                  <c:v>71.58</c:v>
                </c:pt>
                <c:pt idx="7985">
                  <c:v>71.572999999999979</c:v>
                </c:pt>
                <c:pt idx="7986">
                  <c:v>71.56</c:v>
                </c:pt>
                <c:pt idx="7987">
                  <c:v>71.563000000000002</c:v>
                </c:pt>
                <c:pt idx="7988">
                  <c:v>71.566999999999993</c:v>
                </c:pt>
                <c:pt idx="7989">
                  <c:v>71.561000000000007</c:v>
                </c:pt>
                <c:pt idx="7990">
                  <c:v>71.552999999999983</c:v>
                </c:pt>
                <c:pt idx="7991">
                  <c:v>71.552999999999983</c:v>
                </c:pt>
                <c:pt idx="7992">
                  <c:v>71.551000000000002</c:v>
                </c:pt>
                <c:pt idx="7993">
                  <c:v>71.554999999999993</c:v>
                </c:pt>
                <c:pt idx="7994">
                  <c:v>71.552999999999983</c:v>
                </c:pt>
                <c:pt idx="7995">
                  <c:v>71.534000000000006</c:v>
                </c:pt>
                <c:pt idx="7996">
                  <c:v>71.551999999999992</c:v>
                </c:pt>
                <c:pt idx="7997">
                  <c:v>71.548000000000002</c:v>
                </c:pt>
                <c:pt idx="7998">
                  <c:v>71.546999999999997</c:v>
                </c:pt>
                <c:pt idx="7999">
                  <c:v>71.540999999999997</c:v>
                </c:pt>
                <c:pt idx="8000">
                  <c:v>71.543000000000006</c:v>
                </c:pt>
                <c:pt idx="8001">
                  <c:v>71.557999999999993</c:v>
                </c:pt>
                <c:pt idx="8002">
                  <c:v>71.60799999999999</c:v>
                </c:pt>
                <c:pt idx="8003">
                  <c:v>71.680999999999983</c:v>
                </c:pt>
                <c:pt idx="8004">
                  <c:v>71.718999999999994</c:v>
                </c:pt>
                <c:pt idx="8005">
                  <c:v>71.730999999999995</c:v>
                </c:pt>
                <c:pt idx="8006">
                  <c:v>71.733999999999995</c:v>
                </c:pt>
                <c:pt idx="8007">
                  <c:v>71.760999999999996</c:v>
                </c:pt>
                <c:pt idx="8008">
                  <c:v>71.796999999999997</c:v>
                </c:pt>
                <c:pt idx="8009">
                  <c:v>71.894000000000005</c:v>
                </c:pt>
                <c:pt idx="8010">
                  <c:v>72.001000000000005</c:v>
                </c:pt>
                <c:pt idx="8011">
                  <c:v>72.093000000000004</c:v>
                </c:pt>
                <c:pt idx="8012">
                  <c:v>72.143000000000001</c:v>
                </c:pt>
                <c:pt idx="8013">
                  <c:v>72.151999999999987</c:v>
                </c:pt>
                <c:pt idx="8014">
                  <c:v>72.158999999999978</c:v>
                </c:pt>
                <c:pt idx="8015">
                  <c:v>72.153999999999982</c:v>
                </c:pt>
                <c:pt idx="8016">
                  <c:v>72.14</c:v>
                </c:pt>
                <c:pt idx="8017">
                  <c:v>72.116</c:v>
                </c:pt>
                <c:pt idx="8018">
                  <c:v>72.081000000000003</c:v>
                </c:pt>
                <c:pt idx="8019">
                  <c:v>72.066000000000003</c:v>
                </c:pt>
                <c:pt idx="8020">
                  <c:v>72.013000000000005</c:v>
                </c:pt>
                <c:pt idx="8021">
                  <c:v>71.98</c:v>
                </c:pt>
                <c:pt idx="8022">
                  <c:v>71.955000000000013</c:v>
                </c:pt>
                <c:pt idx="8023">
                  <c:v>71.929000000000002</c:v>
                </c:pt>
                <c:pt idx="8024">
                  <c:v>71.894000000000005</c:v>
                </c:pt>
                <c:pt idx="8025">
                  <c:v>71.884</c:v>
                </c:pt>
                <c:pt idx="8026">
                  <c:v>71.853999999999999</c:v>
                </c:pt>
                <c:pt idx="8027">
                  <c:v>71.835999999999999</c:v>
                </c:pt>
                <c:pt idx="8028">
                  <c:v>71.816000000000003</c:v>
                </c:pt>
                <c:pt idx="8029">
                  <c:v>71.804000000000002</c:v>
                </c:pt>
                <c:pt idx="8030">
                  <c:v>71.799000000000007</c:v>
                </c:pt>
                <c:pt idx="8031">
                  <c:v>71.775999999999982</c:v>
                </c:pt>
                <c:pt idx="8032">
                  <c:v>71.774000000000001</c:v>
                </c:pt>
                <c:pt idx="8033">
                  <c:v>71.774000000000001</c:v>
                </c:pt>
                <c:pt idx="8034">
                  <c:v>71.771999999999991</c:v>
                </c:pt>
                <c:pt idx="8035">
                  <c:v>71.771000000000001</c:v>
                </c:pt>
                <c:pt idx="8036">
                  <c:v>71.777999999999992</c:v>
                </c:pt>
                <c:pt idx="8037">
                  <c:v>71.78</c:v>
                </c:pt>
                <c:pt idx="8038">
                  <c:v>71.781000000000006</c:v>
                </c:pt>
                <c:pt idx="8039">
                  <c:v>71.775999999999982</c:v>
                </c:pt>
                <c:pt idx="8040">
                  <c:v>71.763999999999996</c:v>
                </c:pt>
                <c:pt idx="8041">
                  <c:v>71.768000000000001</c:v>
                </c:pt>
                <c:pt idx="8042">
                  <c:v>71.751999999999995</c:v>
                </c:pt>
                <c:pt idx="8043">
                  <c:v>71.748000000000005</c:v>
                </c:pt>
                <c:pt idx="8044">
                  <c:v>71.754000000000005</c:v>
                </c:pt>
                <c:pt idx="8045">
                  <c:v>71.735000000000014</c:v>
                </c:pt>
                <c:pt idx="8046">
                  <c:v>71.724999999999994</c:v>
                </c:pt>
                <c:pt idx="8047">
                  <c:v>71.72</c:v>
                </c:pt>
                <c:pt idx="8048">
                  <c:v>71.714000000000027</c:v>
                </c:pt>
                <c:pt idx="8049">
                  <c:v>71.709000000000003</c:v>
                </c:pt>
                <c:pt idx="8050">
                  <c:v>71.706999999999994</c:v>
                </c:pt>
                <c:pt idx="8051">
                  <c:v>71.685000000000002</c:v>
                </c:pt>
                <c:pt idx="8052">
                  <c:v>71.680999999999983</c:v>
                </c:pt>
                <c:pt idx="8053">
                  <c:v>71.677999999999983</c:v>
                </c:pt>
                <c:pt idx="8054">
                  <c:v>71.665999999999983</c:v>
                </c:pt>
                <c:pt idx="8055">
                  <c:v>71.652999999999949</c:v>
                </c:pt>
                <c:pt idx="8056">
                  <c:v>71.647999999999996</c:v>
                </c:pt>
                <c:pt idx="8057">
                  <c:v>71.646000000000001</c:v>
                </c:pt>
                <c:pt idx="8058">
                  <c:v>71.631</c:v>
                </c:pt>
                <c:pt idx="8059">
                  <c:v>71.611999999999995</c:v>
                </c:pt>
                <c:pt idx="8060">
                  <c:v>71.614000000000004</c:v>
                </c:pt>
                <c:pt idx="8061">
                  <c:v>71.598000000000013</c:v>
                </c:pt>
                <c:pt idx="8062">
                  <c:v>71.593000000000004</c:v>
                </c:pt>
                <c:pt idx="8063">
                  <c:v>71.600999999999999</c:v>
                </c:pt>
                <c:pt idx="8064">
                  <c:v>71.599999999999994</c:v>
                </c:pt>
                <c:pt idx="8065">
                  <c:v>71.599000000000004</c:v>
                </c:pt>
                <c:pt idx="8066">
                  <c:v>71.581000000000003</c:v>
                </c:pt>
                <c:pt idx="8067">
                  <c:v>71.599000000000004</c:v>
                </c:pt>
                <c:pt idx="8068">
                  <c:v>71.599000000000004</c:v>
                </c:pt>
                <c:pt idx="8069">
                  <c:v>71.621999999999986</c:v>
                </c:pt>
                <c:pt idx="8070">
                  <c:v>71.647999999999996</c:v>
                </c:pt>
                <c:pt idx="8071">
                  <c:v>71.679999999999978</c:v>
                </c:pt>
                <c:pt idx="8072">
                  <c:v>71.721000000000004</c:v>
                </c:pt>
                <c:pt idx="8073">
                  <c:v>71.763000000000005</c:v>
                </c:pt>
                <c:pt idx="8074">
                  <c:v>71.8</c:v>
                </c:pt>
                <c:pt idx="8075">
                  <c:v>71.83</c:v>
                </c:pt>
                <c:pt idx="8076">
                  <c:v>71.85799999999999</c:v>
                </c:pt>
                <c:pt idx="8077">
                  <c:v>71.885999999999981</c:v>
                </c:pt>
                <c:pt idx="8078">
                  <c:v>71.906999999999996</c:v>
                </c:pt>
                <c:pt idx="8079">
                  <c:v>71.933000000000007</c:v>
                </c:pt>
                <c:pt idx="8080">
                  <c:v>71.935000000000002</c:v>
                </c:pt>
                <c:pt idx="8081">
                  <c:v>71.953000000000003</c:v>
                </c:pt>
                <c:pt idx="8082">
                  <c:v>71.961000000000027</c:v>
                </c:pt>
                <c:pt idx="8083">
                  <c:v>71.968000000000004</c:v>
                </c:pt>
                <c:pt idx="8084">
                  <c:v>71.971999999999994</c:v>
                </c:pt>
                <c:pt idx="8085">
                  <c:v>71.977999999999994</c:v>
                </c:pt>
                <c:pt idx="8086">
                  <c:v>71.98</c:v>
                </c:pt>
                <c:pt idx="8087">
                  <c:v>71.982000000000014</c:v>
                </c:pt>
                <c:pt idx="8088">
                  <c:v>71.977000000000004</c:v>
                </c:pt>
                <c:pt idx="8089">
                  <c:v>71.975999999999999</c:v>
                </c:pt>
                <c:pt idx="8090">
                  <c:v>71.986999999999995</c:v>
                </c:pt>
                <c:pt idx="8091">
                  <c:v>71.974000000000004</c:v>
                </c:pt>
                <c:pt idx="8092">
                  <c:v>71.98</c:v>
                </c:pt>
                <c:pt idx="8093">
                  <c:v>71.989000000000004</c:v>
                </c:pt>
                <c:pt idx="8094">
                  <c:v>71.991000000000085</c:v>
                </c:pt>
                <c:pt idx="8095">
                  <c:v>71.983999999999995</c:v>
                </c:pt>
                <c:pt idx="8096">
                  <c:v>71.975999999999999</c:v>
                </c:pt>
                <c:pt idx="8097">
                  <c:v>71.977000000000004</c:v>
                </c:pt>
                <c:pt idx="8098">
                  <c:v>71.986000000000004</c:v>
                </c:pt>
                <c:pt idx="8099">
                  <c:v>71.982000000000014</c:v>
                </c:pt>
                <c:pt idx="8100">
                  <c:v>71.977000000000004</c:v>
                </c:pt>
                <c:pt idx="8101">
                  <c:v>71.974000000000004</c:v>
                </c:pt>
                <c:pt idx="8102">
                  <c:v>71.972999999999999</c:v>
                </c:pt>
                <c:pt idx="8103">
                  <c:v>71.968999999999994</c:v>
                </c:pt>
                <c:pt idx="8104">
                  <c:v>71.972999999999999</c:v>
                </c:pt>
                <c:pt idx="8105">
                  <c:v>71.971999999999994</c:v>
                </c:pt>
                <c:pt idx="8106">
                  <c:v>71.974999999999994</c:v>
                </c:pt>
                <c:pt idx="8107">
                  <c:v>71.972999999999999</c:v>
                </c:pt>
                <c:pt idx="8108">
                  <c:v>71.975999999999999</c:v>
                </c:pt>
                <c:pt idx="8109">
                  <c:v>71.974000000000004</c:v>
                </c:pt>
                <c:pt idx="8110">
                  <c:v>71.978999999999999</c:v>
                </c:pt>
                <c:pt idx="8111">
                  <c:v>71.971000000000004</c:v>
                </c:pt>
                <c:pt idx="8112">
                  <c:v>71.978999999999999</c:v>
                </c:pt>
                <c:pt idx="8113">
                  <c:v>71.971999999999994</c:v>
                </c:pt>
                <c:pt idx="8114">
                  <c:v>71.972999999999999</c:v>
                </c:pt>
                <c:pt idx="8115">
                  <c:v>71.974999999999994</c:v>
                </c:pt>
                <c:pt idx="8116">
                  <c:v>71.975999999999999</c:v>
                </c:pt>
                <c:pt idx="8117">
                  <c:v>71.965000000000003</c:v>
                </c:pt>
                <c:pt idx="8118">
                  <c:v>71.967000000000027</c:v>
                </c:pt>
                <c:pt idx="8119">
                  <c:v>71.97</c:v>
                </c:pt>
                <c:pt idx="8120">
                  <c:v>71.965999999999994</c:v>
                </c:pt>
                <c:pt idx="8121">
                  <c:v>71.97</c:v>
                </c:pt>
                <c:pt idx="8122">
                  <c:v>71.968000000000004</c:v>
                </c:pt>
                <c:pt idx="8123">
                  <c:v>71.959999999999994</c:v>
                </c:pt>
                <c:pt idx="8124">
                  <c:v>71.952000000000012</c:v>
                </c:pt>
                <c:pt idx="8125">
                  <c:v>71.959999999999994</c:v>
                </c:pt>
                <c:pt idx="8126">
                  <c:v>71.953000000000003</c:v>
                </c:pt>
                <c:pt idx="8127">
                  <c:v>71.952000000000012</c:v>
                </c:pt>
                <c:pt idx="8128">
                  <c:v>71.955000000000013</c:v>
                </c:pt>
                <c:pt idx="8129">
                  <c:v>71.941000000000116</c:v>
                </c:pt>
                <c:pt idx="8130">
                  <c:v>71.946000000000026</c:v>
                </c:pt>
                <c:pt idx="8131">
                  <c:v>71.943000000000026</c:v>
                </c:pt>
                <c:pt idx="8132">
                  <c:v>71.940000000000026</c:v>
                </c:pt>
                <c:pt idx="8133">
                  <c:v>71.937000000000026</c:v>
                </c:pt>
                <c:pt idx="8134">
                  <c:v>71.933999999999997</c:v>
                </c:pt>
                <c:pt idx="8135">
                  <c:v>71.941000000000116</c:v>
                </c:pt>
                <c:pt idx="8136">
                  <c:v>71.92</c:v>
                </c:pt>
                <c:pt idx="8137">
                  <c:v>71.924999999999997</c:v>
                </c:pt>
                <c:pt idx="8138">
                  <c:v>71.926000000000002</c:v>
                </c:pt>
                <c:pt idx="8139">
                  <c:v>71.932000000000002</c:v>
                </c:pt>
                <c:pt idx="8140">
                  <c:v>71.932000000000002</c:v>
                </c:pt>
                <c:pt idx="8141">
                  <c:v>71.927000000000007</c:v>
                </c:pt>
                <c:pt idx="8142">
                  <c:v>71.938999999999993</c:v>
                </c:pt>
                <c:pt idx="8143">
                  <c:v>71.929000000000002</c:v>
                </c:pt>
                <c:pt idx="8144">
                  <c:v>71.930999999999997</c:v>
                </c:pt>
                <c:pt idx="8145">
                  <c:v>71.924999999999997</c:v>
                </c:pt>
                <c:pt idx="8146">
                  <c:v>71.935000000000002</c:v>
                </c:pt>
                <c:pt idx="8147">
                  <c:v>71.933999999999997</c:v>
                </c:pt>
                <c:pt idx="8148">
                  <c:v>71.938999999999993</c:v>
                </c:pt>
                <c:pt idx="8149">
                  <c:v>71.927999999999997</c:v>
                </c:pt>
                <c:pt idx="8150">
                  <c:v>71.932000000000002</c:v>
                </c:pt>
                <c:pt idx="8151">
                  <c:v>71.937000000000026</c:v>
                </c:pt>
                <c:pt idx="8152">
                  <c:v>71.940000000000026</c:v>
                </c:pt>
                <c:pt idx="8153">
                  <c:v>71.936000000000007</c:v>
                </c:pt>
                <c:pt idx="8154">
                  <c:v>71.929000000000002</c:v>
                </c:pt>
                <c:pt idx="8155">
                  <c:v>71.918999999999997</c:v>
                </c:pt>
                <c:pt idx="8156">
                  <c:v>71.918000000000006</c:v>
                </c:pt>
                <c:pt idx="8157">
                  <c:v>71.905000000000001</c:v>
                </c:pt>
                <c:pt idx="8158">
                  <c:v>71.884</c:v>
                </c:pt>
                <c:pt idx="8159">
                  <c:v>71.864000000000004</c:v>
                </c:pt>
                <c:pt idx="8160">
                  <c:v>71.831000000000003</c:v>
                </c:pt>
                <c:pt idx="8161">
                  <c:v>71.808999999999983</c:v>
                </c:pt>
                <c:pt idx="8162">
                  <c:v>71.789000000000001</c:v>
                </c:pt>
                <c:pt idx="8163">
                  <c:v>71.768000000000001</c:v>
                </c:pt>
                <c:pt idx="8164">
                  <c:v>71.744000000000085</c:v>
                </c:pt>
                <c:pt idx="8165">
                  <c:v>71.717000000000027</c:v>
                </c:pt>
                <c:pt idx="8166">
                  <c:v>71.708000000000013</c:v>
                </c:pt>
                <c:pt idx="8167">
                  <c:v>71.691999999999993</c:v>
                </c:pt>
                <c:pt idx="8168">
                  <c:v>71.678999999999988</c:v>
                </c:pt>
                <c:pt idx="8169">
                  <c:v>71.661999999999992</c:v>
                </c:pt>
                <c:pt idx="8170">
                  <c:v>71.667000000000002</c:v>
                </c:pt>
                <c:pt idx="8171">
                  <c:v>71.649000000000001</c:v>
                </c:pt>
                <c:pt idx="8172">
                  <c:v>71.638999999999982</c:v>
                </c:pt>
                <c:pt idx="8173">
                  <c:v>71.631</c:v>
                </c:pt>
                <c:pt idx="8174">
                  <c:v>71.623999999999981</c:v>
                </c:pt>
                <c:pt idx="8175">
                  <c:v>71.626999999999981</c:v>
                </c:pt>
                <c:pt idx="8176">
                  <c:v>71.622999999999948</c:v>
                </c:pt>
                <c:pt idx="8177">
                  <c:v>71.619</c:v>
                </c:pt>
                <c:pt idx="8178">
                  <c:v>71.614000000000004</c:v>
                </c:pt>
                <c:pt idx="8179">
                  <c:v>71.61</c:v>
                </c:pt>
                <c:pt idx="8180">
                  <c:v>71.614999999999995</c:v>
                </c:pt>
                <c:pt idx="8181">
                  <c:v>71.60499999999999</c:v>
                </c:pt>
                <c:pt idx="8182">
                  <c:v>71.60499999999999</c:v>
                </c:pt>
                <c:pt idx="8183">
                  <c:v>71.614999999999995</c:v>
                </c:pt>
                <c:pt idx="8184">
                  <c:v>71.60199999999999</c:v>
                </c:pt>
                <c:pt idx="8185">
                  <c:v>71.603999999999999</c:v>
                </c:pt>
                <c:pt idx="8186">
                  <c:v>71.596000000000004</c:v>
                </c:pt>
                <c:pt idx="8187">
                  <c:v>71.60199999999999</c:v>
                </c:pt>
                <c:pt idx="8188">
                  <c:v>71.592000000000013</c:v>
                </c:pt>
                <c:pt idx="8189">
                  <c:v>71.592000000000013</c:v>
                </c:pt>
                <c:pt idx="8190">
                  <c:v>71.59</c:v>
                </c:pt>
                <c:pt idx="8191">
                  <c:v>71.598000000000013</c:v>
                </c:pt>
                <c:pt idx="8192">
                  <c:v>71.595000000000013</c:v>
                </c:pt>
                <c:pt idx="8193">
                  <c:v>71.588999999999999</c:v>
                </c:pt>
                <c:pt idx="8194">
                  <c:v>71.582999999999998</c:v>
                </c:pt>
                <c:pt idx="8195">
                  <c:v>71.585999999999999</c:v>
                </c:pt>
                <c:pt idx="8196">
                  <c:v>71.581999999999994</c:v>
                </c:pt>
                <c:pt idx="8197">
                  <c:v>71.575999999999979</c:v>
                </c:pt>
                <c:pt idx="8198">
                  <c:v>71.566000000000003</c:v>
                </c:pt>
                <c:pt idx="8199">
                  <c:v>71.573999999999998</c:v>
                </c:pt>
                <c:pt idx="8200">
                  <c:v>71.573999999999998</c:v>
                </c:pt>
                <c:pt idx="8201">
                  <c:v>71.554999999999993</c:v>
                </c:pt>
                <c:pt idx="8202">
                  <c:v>71.562000000000012</c:v>
                </c:pt>
                <c:pt idx="8203">
                  <c:v>71.555999999999983</c:v>
                </c:pt>
                <c:pt idx="8204">
                  <c:v>71.565000000000012</c:v>
                </c:pt>
                <c:pt idx="8205">
                  <c:v>71.551999999999992</c:v>
                </c:pt>
                <c:pt idx="8206">
                  <c:v>71.56</c:v>
                </c:pt>
                <c:pt idx="8207">
                  <c:v>71.549000000000007</c:v>
                </c:pt>
                <c:pt idx="8208">
                  <c:v>71.551000000000002</c:v>
                </c:pt>
                <c:pt idx="8209">
                  <c:v>71.551000000000002</c:v>
                </c:pt>
                <c:pt idx="8210">
                  <c:v>71.55</c:v>
                </c:pt>
                <c:pt idx="8211">
                  <c:v>71.555999999999983</c:v>
                </c:pt>
                <c:pt idx="8212">
                  <c:v>71.540000000000006</c:v>
                </c:pt>
                <c:pt idx="8213">
                  <c:v>71.546000000000006</c:v>
                </c:pt>
                <c:pt idx="8214">
                  <c:v>71.542000000000002</c:v>
                </c:pt>
                <c:pt idx="8215">
                  <c:v>71.537999999999997</c:v>
                </c:pt>
                <c:pt idx="8216">
                  <c:v>71.536000000000001</c:v>
                </c:pt>
                <c:pt idx="8217">
                  <c:v>71.525999999999982</c:v>
                </c:pt>
                <c:pt idx="8218">
                  <c:v>71.531999999999996</c:v>
                </c:pt>
                <c:pt idx="8219">
                  <c:v>71.522999999999982</c:v>
                </c:pt>
                <c:pt idx="8220">
                  <c:v>71.513999999999996</c:v>
                </c:pt>
                <c:pt idx="8221">
                  <c:v>71.512</c:v>
                </c:pt>
                <c:pt idx="8222">
                  <c:v>71.509</c:v>
                </c:pt>
                <c:pt idx="8223">
                  <c:v>71.504000000000005</c:v>
                </c:pt>
                <c:pt idx="8224">
                  <c:v>71.513000000000005</c:v>
                </c:pt>
                <c:pt idx="8225">
                  <c:v>71.513999999999996</c:v>
                </c:pt>
                <c:pt idx="8226">
                  <c:v>71.498000000000005</c:v>
                </c:pt>
                <c:pt idx="8227">
                  <c:v>71.504000000000005</c:v>
                </c:pt>
                <c:pt idx="8228">
                  <c:v>71.510999999999996</c:v>
                </c:pt>
                <c:pt idx="8229">
                  <c:v>71.504999999999995</c:v>
                </c:pt>
                <c:pt idx="8230">
                  <c:v>71.494000000000085</c:v>
                </c:pt>
                <c:pt idx="8231">
                  <c:v>71.506</c:v>
                </c:pt>
                <c:pt idx="8232">
                  <c:v>71.513000000000005</c:v>
                </c:pt>
                <c:pt idx="8233">
                  <c:v>71.501999999999995</c:v>
                </c:pt>
                <c:pt idx="8234">
                  <c:v>71.497000000000085</c:v>
                </c:pt>
                <c:pt idx="8235">
                  <c:v>71.506</c:v>
                </c:pt>
                <c:pt idx="8236">
                  <c:v>71.504999999999995</c:v>
                </c:pt>
                <c:pt idx="8237">
                  <c:v>71.503</c:v>
                </c:pt>
                <c:pt idx="8238">
                  <c:v>71.507000000000005</c:v>
                </c:pt>
                <c:pt idx="8239">
                  <c:v>71.498999999999995</c:v>
                </c:pt>
                <c:pt idx="8240">
                  <c:v>71.501000000000005</c:v>
                </c:pt>
                <c:pt idx="8241">
                  <c:v>71.495000000000005</c:v>
                </c:pt>
                <c:pt idx="8242">
                  <c:v>71.488</c:v>
                </c:pt>
                <c:pt idx="8243">
                  <c:v>71.488</c:v>
                </c:pt>
                <c:pt idx="8244">
                  <c:v>71.492000000000004</c:v>
                </c:pt>
                <c:pt idx="8245">
                  <c:v>71.485000000000014</c:v>
                </c:pt>
                <c:pt idx="8246">
                  <c:v>71.482000000000014</c:v>
                </c:pt>
                <c:pt idx="8247">
                  <c:v>71.480999999999995</c:v>
                </c:pt>
                <c:pt idx="8248">
                  <c:v>71.482000000000014</c:v>
                </c:pt>
                <c:pt idx="8249">
                  <c:v>71.471000000000004</c:v>
                </c:pt>
                <c:pt idx="8250">
                  <c:v>71.489999999999995</c:v>
                </c:pt>
                <c:pt idx="8251">
                  <c:v>71.483999999999995</c:v>
                </c:pt>
                <c:pt idx="8252">
                  <c:v>71.478999999999999</c:v>
                </c:pt>
                <c:pt idx="8253">
                  <c:v>71.483000000000004</c:v>
                </c:pt>
                <c:pt idx="8254">
                  <c:v>71.477999999999994</c:v>
                </c:pt>
                <c:pt idx="8255">
                  <c:v>71.48</c:v>
                </c:pt>
                <c:pt idx="8256">
                  <c:v>71.480999999999995</c:v>
                </c:pt>
                <c:pt idx="8257">
                  <c:v>71.480999999999995</c:v>
                </c:pt>
                <c:pt idx="8258">
                  <c:v>71.488</c:v>
                </c:pt>
                <c:pt idx="8259">
                  <c:v>71.480999999999995</c:v>
                </c:pt>
                <c:pt idx="8260">
                  <c:v>71.48</c:v>
                </c:pt>
                <c:pt idx="8261">
                  <c:v>71.468000000000004</c:v>
                </c:pt>
                <c:pt idx="8262">
                  <c:v>71.474999999999994</c:v>
                </c:pt>
                <c:pt idx="8263">
                  <c:v>71.465000000000003</c:v>
                </c:pt>
                <c:pt idx="8264">
                  <c:v>71.465000000000003</c:v>
                </c:pt>
                <c:pt idx="8265">
                  <c:v>71.471999999999994</c:v>
                </c:pt>
                <c:pt idx="8266">
                  <c:v>71.464000000000027</c:v>
                </c:pt>
                <c:pt idx="8267">
                  <c:v>71.474999999999994</c:v>
                </c:pt>
                <c:pt idx="8268">
                  <c:v>71.465999999999994</c:v>
                </c:pt>
                <c:pt idx="8269">
                  <c:v>71.456000000000003</c:v>
                </c:pt>
                <c:pt idx="8270">
                  <c:v>71.448000000000022</c:v>
                </c:pt>
                <c:pt idx="8271">
                  <c:v>71.447000000000088</c:v>
                </c:pt>
                <c:pt idx="8272">
                  <c:v>71.447000000000088</c:v>
                </c:pt>
                <c:pt idx="8273">
                  <c:v>71.449000000000026</c:v>
                </c:pt>
                <c:pt idx="8274">
                  <c:v>71.448000000000022</c:v>
                </c:pt>
                <c:pt idx="8275">
                  <c:v>71.444000000000116</c:v>
                </c:pt>
                <c:pt idx="8276">
                  <c:v>71.444000000000116</c:v>
                </c:pt>
                <c:pt idx="8277">
                  <c:v>71.436000000000007</c:v>
                </c:pt>
                <c:pt idx="8278">
                  <c:v>71.438000000000002</c:v>
                </c:pt>
                <c:pt idx="8279">
                  <c:v>71.437000000000026</c:v>
                </c:pt>
                <c:pt idx="8280">
                  <c:v>71.437000000000026</c:v>
                </c:pt>
                <c:pt idx="8281">
                  <c:v>71.433999999999997</c:v>
                </c:pt>
                <c:pt idx="8282">
                  <c:v>71.433999999999997</c:v>
                </c:pt>
                <c:pt idx="8283">
                  <c:v>71.430000000000007</c:v>
                </c:pt>
                <c:pt idx="8284">
                  <c:v>71.435000000000002</c:v>
                </c:pt>
                <c:pt idx="8285">
                  <c:v>71.433999999999997</c:v>
                </c:pt>
                <c:pt idx="8286">
                  <c:v>71.433999999999997</c:v>
                </c:pt>
                <c:pt idx="8287">
                  <c:v>71.432000000000002</c:v>
                </c:pt>
                <c:pt idx="8288">
                  <c:v>71.440000000000026</c:v>
                </c:pt>
                <c:pt idx="8289">
                  <c:v>71.446000000000026</c:v>
                </c:pt>
                <c:pt idx="8290">
                  <c:v>71.435000000000002</c:v>
                </c:pt>
                <c:pt idx="8291">
                  <c:v>71.429000000000002</c:v>
                </c:pt>
                <c:pt idx="8292">
                  <c:v>71.447000000000088</c:v>
                </c:pt>
                <c:pt idx="8293">
                  <c:v>71.446000000000026</c:v>
                </c:pt>
                <c:pt idx="8294">
                  <c:v>71.450999999999993</c:v>
                </c:pt>
                <c:pt idx="8295">
                  <c:v>71.446000000000026</c:v>
                </c:pt>
                <c:pt idx="8296">
                  <c:v>71.450999999999993</c:v>
                </c:pt>
                <c:pt idx="8297">
                  <c:v>71.444000000000116</c:v>
                </c:pt>
                <c:pt idx="8298">
                  <c:v>71.444000000000116</c:v>
                </c:pt>
                <c:pt idx="8299">
                  <c:v>71.450999999999993</c:v>
                </c:pt>
                <c:pt idx="8300">
                  <c:v>71.446000000000026</c:v>
                </c:pt>
                <c:pt idx="8301">
                  <c:v>71.452000000000012</c:v>
                </c:pt>
                <c:pt idx="8302">
                  <c:v>71.455000000000013</c:v>
                </c:pt>
                <c:pt idx="8303">
                  <c:v>71.459999999999994</c:v>
                </c:pt>
                <c:pt idx="8304">
                  <c:v>71.453000000000003</c:v>
                </c:pt>
                <c:pt idx="8305">
                  <c:v>71.462000000000003</c:v>
                </c:pt>
                <c:pt idx="8306">
                  <c:v>71.453999999999994</c:v>
                </c:pt>
                <c:pt idx="8307">
                  <c:v>71.459000000000003</c:v>
                </c:pt>
                <c:pt idx="8308">
                  <c:v>71.449000000000026</c:v>
                </c:pt>
                <c:pt idx="8309">
                  <c:v>71.456000000000003</c:v>
                </c:pt>
                <c:pt idx="8310">
                  <c:v>71.456999999999994</c:v>
                </c:pt>
                <c:pt idx="8311">
                  <c:v>71.448000000000022</c:v>
                </c:pt>
                <c:pt idx="8312">
                  <c:v>71.447000000000088</c:v>
                </c:pt>
                <c:pt idx="8313">
                  <c:v>71.447000000000088</c:v>
                </c:pt>
                <c:pt idx="8314">
                  <c:v>71.449000000000026</c:v>
                </c:pt>
                <c:pt idx="8315">
                  <c:v>71.445000000000007</c:v>
                </c:pt>
                <c:pt idx="8316">
                  <c:v>71.441000000000116</c:v>
                </c:pt>
                <c:pt idx="8317">
                  <c:v>71.448000000000022</c:v>
                </c:pt>
                <c:pt idx="8318">
                  <c:v>71.448000000000022</c:v>
                </c:pt>
                <c:pt idx="8319">
                  <c:v>71.437000000000026</c:v>
                </c:pt>
                <c:pt idx="8320">
                  <c:v>71.443000000000026</c:v>
                </c:pt>
                <c:pt idx="8321">
                  <c:v>71.449000000000026</c:v>
                </c:pt>
                <c:pt idx="8322">
                  <c:v>71.446000000000026</c:v>
                </c:pt>
                <c:pt idx="8323">
                  <c:v>71.438000000000002</c:v>
                </c:pt>
                <c:pt idx="8324">
                  <c:v>71.437000000000026</c:v>
                </c:pt>
                <c:pt idx="8325">
                  <c:v>71.440000000000026</c:v>
                </c:pt>
                <c:pt idx="8326">
                  <c:v>71.441000000000116</c:v>
                </c:pt>
                <c:pt idx="8327">
                  <c:v>71.430999999999997</c:v>
                </c:pt>
                <c:pt idx="8328">
                  <c:v>71.436000000000007</c:v>
                </c:pt>
                <c:pt idx="8329">
                  <c:v>71.442000000000007</c:v>
                </c:pt>
                <c:pt idx="8330">
                  <c:v>71.430000000000007</c:v>
                </c:pt>
                <c:pt idx="8331">
                  <c:v>71.433999999999997</c:v>
                </c:pt>
                <c:pt idx="8332">
                  <c:v>71.430000000000007</c:v>
                </c:pt>
                <c:pt idx="8333">
                  <c:v>71.427000000000007</c:v>
                </c:pt>
                <c:pt idx="8334">
                  <c:v>71.424000000000007</c:v>
                </c:pt>
                <c:pt idx="8335">
                  <c:v>71.427000000000007</c:v>
                </c:pt>
                <c:pt idx="8336">
                  <c:v>71.42</c:v>
                </c:pt>
                <c:pt idx="8337">
                  <c:v>71.418000000000006</c:v>
                </c:pt>
                <c:pt idx="8338">
                  <c:v>71.412999999999997</c:v>
                </c:pt>
                <c:pt idx="8339">
                  <c:v>71.406000000000006</c:v>
                </c:pt>
                <c:pt idx="8340">
                  <c:v>71.394999999999996</c:v>
                </c:pt>
                <c:pt idx="8341">
                  <c:v>71.399000000000001</c:v>
                </c:pt>
                <c:pt idx="8342">
                  <c:v>71.394999999999996</c:v>
                </c:pt>
                <c:pt idx="8343">
                  <c:v>71.394000000000005</c:v>
                </c:pt>
                <c:pt idx="8344">
                  <c:v>71.384</c:v>
                </c:pt>
                <c:pt idx="8345">
                  <c:v>71.387999999999991</c:v>
                </c:pt>
                <c:pt idx="8346">
                  <c:v>71.391999999999996</c:v>
                </c:pt>
                <c:pt idx="8347">
                  <c:v>71.38</c:v>
                </c:pt>
                <c:pt idx="8348">
                  <c:v>71.372999999999948</c:v>
                </c:pt>
                <c:pt idx="8349">
                  <c:v>71.374999999999986</c:v>
                </c:pt>
                <c:pt idx="8350">
                  <c:v>71.384999999999991</c:v>
                </c:pt>
                <c:pt idx="8351">
                  <c:v>71.377999999999986</c:v>
                </c:pt>
                <c:pt idx="8352">
                  <c:v>71.377999999999986</c:v>
                </c:pt>
                <c:pt idx="8353">
                  <c:v>71.381999999999991</c:v>
                </c:pt>
                <c:pt idx="8354">
                  <c:v>71.38</c:v>
                </c:pt>
                <c:pt idx="8355">
                  <c:v>71.39</c:v>
                </c:pt>
                <c:pt idx="8356">
                  <c:v>71.388999999999982</c:v>
                </c:pt>
                <c:pt idx="8357">
                  <c:v>71.387</c:v>
                </c:pt>
                <c:pt idx="8358">
                  <c:v>71.387999999999991</c:v>
                </c:pt>
                <c:pt idx="8359">
                  <c:v>71.387</c:v>
                </c:pt>
                <c:pt idx="8360">
                  <c:v>71.385999999999981</c:v>
                </c:pt>
                <c:pt idx="8361">
                  <c:v>71.388999999999982</c:v>
                </c:pt>
                <c:pt idx="8362">
                  <c:v>71.394000000000005</c:v>
                </c:pt>
                <c:pt idx="8363">
                  <c:v>71.403999999999996</c:v>
                </c:pt>
                <c:pt idx="8364">
                  <c:v>71.418000000000006</c:v>
                </c:pt>
                <c:pt idx="8365">
                  <c:v>71.406000000000006</c:v>
                </c:pt>
                <c:pt idx="8366">
                  <c:v>71.415999999999997</c:v>
                </c:pt>
                <c:pt idx="8367">
                  <c:v>71.415999999999997</c:v>
                </c:pt>
                <c:pt idx="8368">
                  <c:v>71.42</c:v>
                </c:pt>
                <c:pt idx="8369">
                  <c:v>71.424999999999997</c:v>
                </c:pt>
                <c:pt idx="8370">
                  <c:v>71.432000000000002</c:v>
                </c:pt>
                <c:pt idx="8371">
                  <c:v>71.436000000000007</c:v>
                </c:pt>
                <c:pt idx="8372">
                  <c:v>71.446000000000026</c:v>
                </c:pt>
                <c:pt idx="8373">
                  <c:v>71.447000000000088</c:v>
                </c:pt>
                <c:pt idx="8374">
                  <c:v>71.453999999999994</c:v>
                </c:pt>
                <c:pt idx="8375">
                  <c:v>71.450999999999993</c:v>
                </c:pt>
                <c:pt idx="8376">
                  <c:v>71.450999999999993</c:v>
                </c:pt>
                <c:pt idx="8377">
                  <c:v>71.438999999999993</c:v>
                </c:pt>
                <c:pt idx="8378">
                  <c:v>71.447000000000088</c:v>
                </c:pt>
                <c:pt idx="8379">
                  <c:v>71.433000000000007</c:v>
                </c:pt>
                <c:pt idx="8380">
                  <c:v>71.45</c:v>
                </c:pt>
                <c:pt idx="8381">
                  <c:v>71.443000000000026</c:v>
                </c:pt>
                <c:pt idx="8382">
                  <c:v>71.456000000000003</c:v>
                </c:pt>
                <c:pt idx="8383">
                  <c:v>71.45</c:v>
                </c:pt>
                <c:pt idx="8384">
                  <c:v>71.459999999999994</c:v>
                </c:pt>
                <c:pt idx="8385">
                  <c:v>71.447000000000088</c:v>
                </c:pt>
                <c:pt idx="8386">
                  <c:v>71.447000000000088</c:v>
                </c:pt>
                <c:pt idx="8387">
                  <c:v>71.462000000000003</c:v>
                </c:pt>
                <c:pt idx="8388">
                  <c:v>71.452000000000012</c:v>
                </c:pt>
                <c:pt idx="8389">
                  <c:v>71.450999999999993</c:v>
                </c:pt>
                <c:pt idx="8390">
                  <c:v>71.452000000000012</c:v>
                </c:pt>
                <c:pt idx="8391">
                  <c:v>71.456999999999994</c:v>
                </c:pt>
                <c:pt idx="8392">
                  <c:v>71.448000000000022</c:v>
                </c:pt>
                <c:pt idx="8393">
                  <c:v>71.453999999999994</c:v>
                </c:pt>
                <c:pt idx="8394">
                  <c:v>71.452000000000012</c:v>
                </c:pt>
                <c:pt idx="8395">
                  <c:v>71.449000000000026</c:v>
                </c:pt>
                <c:pt idx="8396">
                  <c:v>71.447000000000088</c:v>
                </c:pt>
                <c:pt idx="8397">
                  <c:v>71.444000000000116</c:v>
                </c:pt>
                <c:pt idx="8398">
                  <c:v>71.449000000000026</c:v>
                </c:pt>
                <c:pt idx="8399">
                  <c:v>71.453000000000003</c:v>
                </c:pt>
                <c:pt idx="8400">
                  <c:v>71.443000000000026</c:v>
                </c:pt>
                <c:pt idx="8401">
                  <c:v>71.446000000000026</c:v>
                </c:pt>
                <c:pt idx="8402">
                  <c:v>71.448000000000022</c:v>
                </c:pt>
                <c:pt idx="8403">
                  <c:v>71.442000000000007</c:v>
                </c:pt>
                <c:pt idx="8404">
                  <c:v>71.446000000000026</c:v>
                </c:pt>
                <c:pt idx="8405">
                  <c:v>71.444000000000116</c:v>
                </c:pt>
                <c:pt idx="8406">
                  <c:v>71.438999999999993</c:v>
                </c:pt>
                <c:pt idx="8407">
                  <c:v>71.430000000000007</c:v>
                </c:pt>
                <c:pt idx="8408">
                  <c:v>71.448000000000022</c:v>
                </c:pt>
                <c:pt idx="8409">
                  <c:v>71.443000000000026</c:v>
                </c:pt>
                <c:pt idx="8410">
                  <c:v>71.432000000000002</c:v>
                </c:pt>
                <c:pt idx="8411">
                  <c:v>71.438000000000002</c:v>
                </c:pt>
                <c:pt idx="8412">
                  <c:v>71.433999999999997</c:v>
                </c:pt>
                <c:pt idx="8413">
                  <c:v>71.438999999999993</c:v>
                </c:pt>
                <c:pt idx="8414">
                  <c:v>71.437000000000026</c:v>
                </c:pt>
                <c:pt idx="8415">
                  <c:v>71.433999999999997</c:v>
                </c:pt>
                <c:pt idx="8416">
                  <c:v>71.432000000000002</c:v>
                </c:pt>
                <c:pt idx="8417">
                  <c:v>71.423000000000002</c:v>
                </c:pt>
                <c:pt idx="8418">
                  <c:v>71.427999999999997</c:v>
                </c:pt>
                <c:pt idx="8419">
                  <c:v>71.423000000000002</c:v>
                </c:pt>
                <c:pt idx="8420">
                  <c:v>71.412000000000006</c:v>
                </c:pt>
                <c:pt idx="8421">
                  <c:v>71.414000000000101</c:v>
                </c:pt>
                <c:pt idx="8422">
                  <c:v>71.418999999999997</c:v>
                </c:pt>
                <c:pt idx="8423">
                  <c:v>71.408000000000001</c:v>
                </c:pt>
                <c:pt idx="8424">
                  <c:v>71.412999999999997</c:v>
                </c:pt>
                <c:pt idx="8425">
                  <c:v>71.406000000000006</c:v>
                </c:pt>
                <c:pt idx="8426">
                  <c:v>71.408000000000001</c:v>
                </c:pt>
                <c:pt idx="8427">
                  <c:v>71.411000000000101</c:v>
                </c:pt>
                <c:pt idx="8428">
                  <c:v>71.412000000000006</c:v>
                </c:pt>
                <c:pt idx="8429">
                  <c:v>71.402000000000001</c:v>
                </c:pt>
                <c:pt idx="8430">
                  <c:v>71.414000000000101</c:v>
                </c:pt>
                <c:pt idx="8431">
                  <c:v>71.412000000000006</c:v>
                </c:pt>
                <c:pt idx="8432">
                  <c:v>71.411000000000101</c:v>
                </c:pt>
                <c:pt idx="8433">
                  <c:v>71.414000000000101</c:v>
                </c:pt>
                <c:pt idx="8434">
                  <c:v>71.417000000000101</c:v>
                </c:pt>
                <c:pt idx="8435">
                  <c:v>71.415999999999997</c:v>
                </c:pt>
                <c:pt idx="8436">
                  <c:v>71.415999999999997</c:v>
                </c:pt>
                <c:pt idx="8437">
                  <c:v>71.415999999999997</c:v>
                </c:pt>
                <c:pt idx="8438">
                  <c:v>71.430000000000007</c:v>
                </c:pt>
                <c:pt idx="8439">
                  <c:v>71.430999999999997</c:v>
                </c:pt>
                <c:pt idx="8440">
                  <c:v>71.424000000000007</c:v>
                </c:pt>
                <c:pt idx="8441">
                  <c:v>71.421000000000006</c:v>
                </c:pt>
                <c:pt idx="8442">
                  <c:v>71.438000000000002</c:v>
                </c:pt>
                <c:pt idx="8443">
                  <c:v>71.438999999999993</c:v>
                </c:pt>
                <c:pt idx="8444">
                  <c:v>71.437000000000026</c:v>
                </c:pt>
                <c:pt idx="8445">
                  <c:v>71.446000000000026</c:v>
                </c:pt>
                <c:pt idx="8446">
                  <c:v>71.440000000000026</c:v>
                </c:pt>
                <c:pt idx="8447">
                  <c:v>71.449000000000026</c:v>
                </c:pt>
                <c:pt idx="8448">
                  <c:v>71.453999999999994</c:v>
                </c:pt>
                <c:pt idx="8449">
                  <c:v>71.456999999999994</c:v>
                </c:pt>
                <c:pt idx="8450">
                  <c:v>71.455000000000013</c:v>
                </c:pt>
                <c:pt idx="8451">
                  <c:v>71.444000000000116</c:v>
                </c:pt>
                <c:pt idx="8452">
                  <c:v>71.459000000000003</c:v>
                </c:pt>
                <c:pt idx="8453">
                  <c:v>71.446000000000026</c:v>
                </c:pt>
                <c:pt idx="8454">
                  <c:v>71.452000000000012</c:v>
                </c:pt>
                <c:pt idx="8455">
                  <c:v>71.444000000000116</c:v>
                </c:pt>
                <c:pt idx="8456">
                  <c:v>71.450999999999993</c:v>
                </c:pt>
                <c:pt idx="8457">
                  <c:v>71.452000000000012</c:v>
                </c:pt>
                <c:pt idx="8458">
                  <c:v>71.448000000000022</c:v>
                </c:pt>
                <c:pt idx="8459">
                  <c:v>71.45</c:v>
                </c:pt>
                <c:pt idx="8460">
                  <c:v>71.436000000000007</c:v>
                </c:pt>
                <c:pt idx="8461">
                  <c:v>71.443000000000026</c:v>
                </c:pt>
                <c:pt idx="8462">
                  <c:v>71.447000000000088</c:v>
                </c:pt>
                <c:pt idx="8463">
                  <c:v>71.449000000000026</c:v>
                </c:pt>
                <c:pt idx="8464">
                  <c:v>71.446000000000026</c:v>
                </c:pt>
                <c:pt idx="8465">
                  <c:v>71.436000000000007</c:v>
                </c:pt>
                <c:pt idx="8466">
                  <c:v>71.436000000000007</c:v>
                </c:pt>
                <c:pt idx="8467">
                  <c:v>71.437000000000026</c:v>
                </c:pt>
                <c:pt idx="8468">
                  <c:v>71.432000000000002</c:v>
                </c:pt>
                <c:pt idx="8469">
                  <c:v>71.445000000000007</c:v>
                </c:pt>
                <c:pt idx="8470">
                  <c:v>71.435000000000002</c:v>
                </c:pt>
                <c:pt idx="8471">
                  <c:v>71.443000000000026</c:v>
                </c:pt>
                <c:pt idx="8472">
                  <c:v>71.440000000000026</c:v>
                </c:pt>
                <c:pt idx="8473">
                  <c:v>71.440000000000026</c:v>
                </c:pt>
                <c:pt idx="8474">
                  <c:v>71.438000000000002</c:v>
                </c:pt>
                <c:pt idx="8475">
                  <c:v>71.438999999999993</c:v>
                </c:pt>
                <c:pt idx="8476">
                  <c:v>71.433999999999997</c:v>
                </c:pt>
                <c:pt idx="8477">
                  <c:v>71.427999999999997</c:v>
                </c:pt>
                <c:pt idx="8478">
                  <c:v>71.435000000000002</c:v>
                </c:pt>
                <c:pt idx="8479">
                  <c:v>71.437000000000026</c:v>
                </c:pt>
                <c:pt idx="8480">
                  <c:v>71.432000000000002</c:v>
                </c:pt>
                <c:pt idx="8481">
                  <c:v>71.437000000000026</c:v>
                </c:pt>
                <c:pt idx="8482">
                  <c:v>71.435000000000002</c:v>
                </c:pt>
                <c:pt idx="8483">
                  <c:v>71.433000000000007</c:v>
                </c:pt>
                <c:pt idx="8484">
                  <c:v>71.432000000000002</c:v>
                </c:pt>
                <c:pt idx="8485">
                  <c:v>71.411000000000101</c:v>
                </c:pt>
                <c:pt idx="8486">
                  <c:v>71.433999999999997</c:v>
                </c:pt>
                <c:pt idx="8487">
                  <c:v>71.421999999999997</c:v>
                </c:pt>
                <c:pt idx="8488">
                  <c:v>71.418000000000006</c:v>
                </c:pt>
                <c:pt idx="8489">
                  <c:v>71.415000000000006</c:v>
                </c:pt>
                <c:pt idx="8490">
                  <c:v>71.412000000000006</c:v>
                </c:pt>
                <c:pt idx="8491">
                  <c:v>71.412000000000006</c:v>
                </c:pt>
                <c:pt idx="8492">
                  <c:v>71.424999999999997</c:v>
                </c:pt>
                <c:pt idx="8493">
                  <c:v>71.42</c:v>
                </c:pt>
                <c:pt idx="8494">
                  <c:v>71.430999999999997</c:v>
                </c:pt>
                <c:pt idx="8495">
                  <c:v>71.437000000000026</c:v>
                </c:pt>
                <c:pt idx="8496">
                  <c:v>71.433000000000007</c:v>
                </c:pt>
                <c:pt idx="8497">
                  <c:v>71.436000000000007</c:v>
                </c:pt>
                <c:pt idx="8498">
                  <c:v>71.438000000000002</c:v>
                </c:pt>
                <c:pt idx="8499">
                  <c:v>71.42</c:v>
                </c:pt>
                <c:pt idx="8500">
                  <c:v>71.421000000000006</c:v>
                </c:pt>
                <c:pt idx="8501">
                  <c:v>71.424000000000007</c:v>
                </c:pt>
                <c:pt idx="8502">
                  <c:v>71.412000000000006</c:v>
                </c:pt>
                <c:pt idx="8503">
                  <c:v>71.423000000000002</c:v>
                </c:pt>
                <c:pt idx="8504">
                  <c:v>71.423000000000002</c:v>
                </c:pt>
                <c:pt idx="8505">
                  <c:v>71.421000000000006</c:v>
                </c:pt>
                <c:pt idx="8506">
                  <c:v>71.42</c:v>
                </c:pt>
                <c:pt idx="8507">
                  <c:v>71.418999999999997</c:v>
                </c:pt>
                <c:pt idx="8508">
                  <c:v>71.427999999999997</c:v>
                </c:pt>
                <c:pt idx="8509">
                  <c:v>71.424999999999997</c:v>
                </c:pt>
                <c:pt idx="8510">
                  <c:v>71.410000000000025</c:v>
                </c:pt>
                <c:pt idx="8511">
                  <c:v>71.423000000000002</c:v>
                </c:pt>
                <c:pt idx="8512">
                  <c:v>71.412999999999997</c:v>
                </c:pt>
                <c:pt idx="8513">
                  <c:v>71.424000000000007</c:v>
                </c:pt>
                <c:pt idx="8514">
                  <c:v>71.418000000000006</c:v>
                </c:pt>
                <c:pt idx="8515">
                  <c:v>71.418000000000006</c:v>
                </c:pt>
                <c:pt idx="8516">
                  <c:v>71.412000000000006</c:v>
                </c:pt>
                <c:pt idx="8517">
                  <c:v>71.424999999999997</c:v>
                </c:pt>
                <c:pt idx="8518">
                  <c:v>71.430999999999997</c:v>
                </c:pt>
                <c:pt idx="8519">
                  <c:v>71.427000000000007</c:v>
                </c:pt>
                <c:pt idx="8520">
                  <c:v>71.42</c:v>
                </c:pt>
                <c:pt idx="8521">
                  <c:v>71.427999999999997</c:v>
                </c:pt>
                <c:pt idx="8522">
                  <c:v>71.433000000000007</c:v>
                </c:pt>
                <c:pt idx="8523">
                  <c:v>71.427999999999997</c:v>
                </c:pt>
                <c:pt idx="8524">
                  <c:v>71.438000000000002</c:v>
                </c:pt>
                <c:pt idx="8525">
                  <c:v>71.426000000000002</c:v>
                </c:pt>
                <c:pt idx="8526">
                  <c:v>71.438999999999993</c:v>
                </c:pt>
                <c:pt idx="8527">
                  <c:v>71.443000000000026</c:v>
                </c:pt>
                <c:pt idx="8528">
                  <c:v>71.45</c:v>
                </c:pt>
                <c:pt idx="8529">
                  <c:v>71.445000000000007</c:v>
                </c:pt>
                <c:pt idx="8530">
                  <c:v>71.442000000000007</c:v>
                </c:pt>
                <c:pt idx="8531">
                  <c:v>71.471000000000004</c:v>
                </c:pt>
                <c:pt idx="8532">
                  <c:v>71.482000000000014</c:v>
                </c:pt>
                <c:pt idx="8533">
                  <c:v>71.501999999999995</c:v>
                </c:pt>
                <c:pt idx="8534">
                  <c:v>71.515000000000001</c:v>
                </c:pt>
                <c:pt idx="8535">
                  <c:v>71.518000000000001</c:v>
                </c:pt>
                <c:pt idx="8536">
                  <c:v>71.518000000000001</c:v>
                </c:pt>
                <c:pt idx="8537">
                  <c:v>71.531000000000006</c:v>
                </c:pt>
                <c:pt idx="8538">
                  <c:v>71.533000000000001</c:v>
                </c:pt>
                <c:pt idx="8539">
                  <c:v>71.551999999999992</c:v>
                </c:pt>
                <c:pt idx="8540">
                  <c:v>71.563000000000002</c:v>
                </c:pt>
                <c:pt idx="8541">
                  <c:v>71.566000000000003</c:v>
                </c:pt>
                <c:pt idx="8542">
                  <c:v>71.584000000000003</c:v>
                </c:pt>
                <c:pt idx="8543">
                  <c:v>71.596999999999994</c:v>
                </c:pt>
                <c:pt idx="8544">
                  <c:v>71.632999999999981</c:v>
                </c:pt>
                <c:pt idx="8545">
                  <c:v>71.671999999999983</c:v>
                </c:pt>
                <c:pt idx="8546">
                  <c:v>71.705000000000013</c:v>
                </c:pt>
                <c:pt idx="8547">
                  <c:v>71.744000000000085</c:v>
                </c:pt>
                <c:pt idx="8548">
                  <c:v>71.786000000000001</c:v>
                </c:pt>
                <c:pt idx="8549">
                  <c:v>71.811000000000007</c:v>
                </c:pt>
                <c:pt idx="8550">
                  <c:v>71.846999999999994</c:v>
                </c:pt>
                <c:pt idx="8551">
                  <c:v>71.873999999999981</c:v>
                </c:pt>
                <c:pt idx="8552">
                  <c:v>71.897999999999996</c:v>
                </c:pt>
                <c:pt idx="8553">
                  <c:v>71.894000000000005</c:v>
                </c:pt>
                <c:pt idx="8554">
                  <c:v>71.900999999999996</c:v>
                </c:pt>
                <c:pt idx="8555">
                  <c:v>71.906000000000006</c:v>
                </c:pt>
                <c:pt idx="8556">
                  <c:v>71.903999999999996</c:v>
                </c:pt>
                <c:pt idx="8557">
                  <c:v>71.912999999999997</c:v>
                </c:pt>
                <c:pt idx="8558">
                  <c:v>71.899000000000001</c:v>
                </c:pt>
                <c:pt idx="8559">
                  <c:v>71.897000000000006</c:v>
                </c:pt>
                <c:pt idx="8560">
                  <c:v>71.888999999999982</c:v>
                </c:pt>
                <c:pt idx="8561">
                  <c:v>71.869</c:v>
                </c:pt>
                <c:pt idx="8562">
                  <c:v>71.861000000000004</c:v>
                </c:pt>
                <c:pt idx="8563">
                  <c:v>71.842000000000013</c:v>
                </c:pt>
                <c:pt idx="8564">
                  <c:v>71.828000000000003</c:v>
                </c:pt>
                <c:pt idx="8565">
                  <c:v>71.834000000000003</c:v>
                </c:pt>
                <c:pt idx="8566">
                  <c:v>71.807000000000002</c:v>
                </c:pt>
                <c:pt idx="8567">
                  <c:v>71.807000000000002</c:v>
                </c:pt>
                <c:pt idx="8568">
                  <c:v>71.799000000000007</c:v>
                </c:pt>
                <c:pt idx="8569">
                  <c:v>71.793000000000006</c:v>
                </c:pt>
                <c:pt idx="8570">
                  <c:v>71.784999999999997</c:v>
                </c:pt>
                <c:pt idx="8571">
                  <c:v>71.783000000000001</c:v>
                </c:pt>
                <c:pt idx="8572">
                  <c:v>71.766000000000005</c:v>
                </c:pt>
                <c:pt idx="8573">
                  <c:v>71.77</c:v>
                </c:pt>
                <c:pt idx="8574">
                  <c:v>71.759</c:v>
                </c:pt>
                <c:pt idx="8575">
                  <c:v>71.762</c:v>
                </c:pt>
                <c:pt idx="8576">
                  <c:v>71.747000000000085</c:v>
                </c:pt>
                <c:pt idx="8577">
                  <c:v>71.75</c:v>
                </c:pt>
                <c:pt idx="8578">
                  <c:v>71.754999999999995</c:v>
                </c:pt>
                <c:pt idx="8579">
                  <c:v>71.745999999999995</c:v>
                </c:pt>
                <c:pt idx="8580">
                  <c:v>71.766000000000005</c:v>
                </c:pt>
                <c:pt idx="8581">
                  <c:v>71.751999999999995</c:v>
                </c:pt>
                <c:pt idx="8582">
                  <c:v>71.754000000000005</c:v>
                </c:pt>
                <c:pt idx="8583">
                  <c:v>71.748000000000005</c:v>
                </c:pt>
                <c:pt idx="8584">
                  <c:v>71.747000000000085</c:v>
                </c:pt>
                <c:pt idx="8585">
                  <c:v>71.742000000000004</c:v>
                </c:pt>
                <c:pt idx="8586">
                  <c:v>71.741000000000085</c:v>
                </c:pt>
                <c:pt idx="8587">
                  <c:v>71.742000000000004</c:v>
                </c:pt>
                <c:pt idx="8588">
                  <c:v>71.721000000000004</c:v>
                </c:pt>
                <c:pt idx="8589">
                  <c:v>71.732000000000014</c:v>
                </c:pt>
                <c:pt idx="8590">
                  <c:v>71.717000000000027</c:v>
                </c:pt>
                <c:pt idx="8591">
                  <c:v>71.706000000000003</c:v>
                </c:pt>
                <c:pt idx="8592">
                  <c:v>71.703999999999994</c:v>
                </c:pt>
                <c:pt idx="8593">
                  <c:v>71.688000000000002</c:v>
                </c:pt>
                <c:pt idx="8594">
                  <c:v>71.683999999999983</c:v>
                </c:pt>
                <c:pt idx="8595">
                  <c:v>71.668999999999983</c:v>
                </c:pt>
                <c:pt idx="8596">
                  <c:v>71.661000000000001</c:v>
                </c:pt>
                <c:pt idx="8597">
                  <c:v>71.657999999999987</c:v>
                </c:pt>
                <c:pt idx="8598">
                  <c:v>71.651999999999987</c:v>
                </c:pt>
                <c:pt idx="8599">
                  <c:v>71.649999999999991</c:v>
                </c:pt>
                <c:pt idx="8600">
                  <c:v>71.641999999999996</c:v>
                </c:pt>
                <c:pt idx="8601">
                  <c:v>71.631</c:v>
                </c:pt>
                <c:pt idx="8602">
                  <c:v>71.631</c:v>
                </c:pt>
                <c:pt idx="8603">
                  <c:v>71.623999999999981</c:v>
                </c:pt>
                <c:pt idx="8604">
                  <c:v>71.617999999999995</c:v>
                </c:pt>
                <c:pt idx="8605">
                  <c:v>71.611999999999995</c:v>
                </c:pt>
                <c:pt idx="8606">
                  <c:v>71.61</c:v>
                </c:pt>
                <c:pt idx="8607">
                  <c:v>71.596999999999994</c:v>
                </c:pt>
                <c:pt idx="8608">
                  <c:v>71.587000000000003</c:v>
                </c:pt>
                <c:pt idx="8609">
                  <c:v>71.578000000000003</c:v>
                </c:pt>
                <c:pt idx="8610">
                  <c:v>71.566000000000003</c:v>
                </c:pt>
                <c:pt idx="8611">
                  <c:v>71.576999999999998</c:v>
                </c:pt>
                <c:pt idx="8612">
                  <c:v>71.565000000000012</c:v>
                </c:pt>
                <c:pt idx="8613">
                  <c:v>71.565000000000012</c:v>
                </c:pt>
                <c:pt idx="8614">
                  <c:v>71.56</c:v>
                </c:pt>
                <c:pt idx="8615">
                  <c:v>71.562000000000012</c:v>
                </c:pt>
                <c:pt idx="8616">
                  <c:v>71.558999999999983</c:v>
                </c:pt>
                <c:pt idx="8617">
                  <c:v>71.546000000000006</c:v>
                </c:pt>
                <c:pt idx="8618">
                  <c:v>71.549000000000007</c:v>
                </c:pt>
                <c:pt idx="8619">
                  <c:v>71.55</c:v>
                </c:pt>
                <c:pt idx="8620">
                  <c:v>71.540000000000006</c:v>
                </c:pt>
                <c:pt idx="8621">
                  <c:v>71.536000000000001</c:v>
                </c:pt>
                <c:pt idx="8622">
                  <c:v>71.537999999999997</c:v>
                </c:pt>
                <c:pt idx="8623">
                  <c:v>71.533000000000001</c:v>
                </c:pt>
                <c:pt idx="8624">
                  <c:v>71.537000000000006</c:v>
                </c:pt>
                <c:pt idx="8625">
                  <c:v>71.528999999999982</c:v>
                </c:pt>
                <c:pt idx="8626">
                  <c:v>71.527999999999992</c:v>
                </c:pt>
                <c:pt idx="8627">
                  <c:v>71.510000000000005</c:v>
                </c:pt>
                <c:pt idx="8628">
                  <c:v>71.510999999999996</c:v>
                </c:pt>
                <c:pt idx="8629">
                  <c:v>71.510000000000005</c:v>
                </c:pt>
                <c:pt idx="8630">
                  <c:v>71.507000000000005</c:v>
                </c:pt>
                <c:pt idx="8631">
                  <c:v>71.503</c:v>
                </c:pt>
                <c:pt idx="8632">
                  <c:v>71.497000000000085</c:v>
                </c:pt>
                <c:pt idx="8633">
                  <c:v>71.488</c:v>
                </c:pt>
                <c:pt idx="8634">
                  <c:v>71.488</c:v>
                </c:pt>
                <c:pt idx="8635">
                  <c:v>71.480999999999995</c:v>
                </c:pt>
                <c:pt idx="8636">
                  <c:v>71.477999999999994</c:v>
                </c:pt>
                <c:pt idx="8637">
                  <c:v>71.488</c:v>
                </c:pt>
                <c:pt idx="8638">
                  <c:v>71.488</c:v>
                </c:pt>
                <c:pt idx="8639">
                  <c:v>71.468999999999994</c:v>
                </c:pt>
                <c:pt idx="8640">
                  <c:v>71.477000000000004</c:v>
                </c:pt>
                <c:pt idx="8641">
                  <c:v>71.483000000000004</c:v>
                </c:pt>
                <c:pt idx="8642">
                  <c:v>71.474000000000004</c:v>
                </c:pt>
                <c:pt idx="8643">
                  <c:v>71.48</c:v>
                </c:pt>
                <c:pt idx="8644">
                  <c:v>71.477000000000004</c:v>
                </c:pt>
                <c:pt idx="8645">
                  <c:v>71.482000000000014</c:v>
                </c:pt>
                <c:pt idx="8646">
                  <c:v>71.485000000000014</c:v>
                </c:pt>
                <c:pt idx="8647">
                  <c:v>71.489000000000004</c:v>
                </c:pt>
                <c:pt idx="8648">
                  <c:v>71.492000000000004</c:v>
                </c:pt>
                <c:pt idx="8649">
                  <c:v>71.480999999999995</c:v>
                </c:pt>
                <c:pt idx="8650">
                  <c:v>71.492000000000004</c:v>
                </c:pt>
                <c:pt idx="8651">
                  <c:v>71.482000000000014</c:v>
                </c:pt>
                <c:pt idx="8652">
                  <c:v>71.482000000000014</c:v>
                </c:pt>
                <c:pt idx="8653">
                  <c:v>71.474000000000004</c:v>
                </c:pt>
                <c:pt idx="8654">
                  <c:v>71.48</c:v>
                </c:pt>
                <c:pt idx="8655">
                  <c:v>71.48</c:v>
                </c:pt>
                <c:pt idx="8656">
                  <c:v>71.483000000000004</c:v>
                </c:pt>
                <c:pt idx="8657">
                  <c:v>71.478999999999999</c:v>
                </c:pt>
                <c:pt idx="8658">
                  <c:v>71.474999999999994</c:v>
                </c:pt>
                <c:pt idx="8659">
                  <c:v>71.482000000000014</c:v>
                </c:pt>
                <c:pt idx="8660">
                  <c:v>71.483999999999995</c:v>
                </c:pt>
                <c:pt idx="8661">
                  <c:v>71.489999999999995</c:v>
                </c:pt>
                <c:pt idx="8662">
                  <c:v>71.483000000000004</c:v>
                </c:pt>
                <c:pt idx="8663">
                  <c:v>71.491000000000085</c:v>
                </c:pt>
                <c:pt idx="8664">
                  <c:v>71.497000000000085</c:v>
                </c:pt>
                <c:pt idx="8665">
                  <c:v>71.495000000000005</c:v>
                </c:pt>
                <c:pt idx="8666">
                  <c:v>71.494000000000085</c:v>
                </c:pt>
                <c:pt idx="8667">
                  <c:v>71.489999999999995</c:v>
                </c:pt>
                <c:pt idx="8668">
                  <c:v>71.486999999999995</c:v>
                </c:pt>
                <c:pt idx="8669">
                  <c:v>71.495000000000005</c:v>
                </c:pt>
                <c:pt idx="8670">
                  <c:v>71.486000000000004</c:v>
                </c:pt>
                <c:pt idx="8671">
                  <c:v>71.495000000000005</c:v>
                </c:pt>
                <c:pt idx="8672">
                  <c:v>71.510999999999996</c:v>
                </c:pt>
                <c:pt idx="8673">
                  <c:v>71.528999999999982</c:v>
                </c:pt>
                <c:pt idx="8674">
                  <c:v>71.537000000000006</c:v>
                </c:pt>
                <c:pt idx="8675">
                  <c:v>71.554000000000002</c:v>
                </c:pt>
                <c:pt idx="8676">
                  <c:v>71.58</c:v>
                </c:pt>
                <c:pt idx="8677">
                  <c:v>71.595000000000013</c:v>
                </c:pt>
                <c:pt idx="8678">
                  <c:v>71.611999999999995</c:v>
                </c:pt>
                <c:pt idx="8679">
                  <c:v>71.635999999999981</c:v>
                </c:pt>
                <c:pt idx="8680">
                  <c:v>71.655999999999949</c:v>
                </c:pt>
                <c:pt idx="8681">
                  <c:v>71.662999999999982</c:v>
                </c:pt>
                <c:pt idx="8682">
                  <c:v>71.685999999999979</c:v>
                </c:pt>
                <c:pt idx="8683">
                  <c:v>71.698999999999998</c:v>
                </c:pt>
                <c:pt idx="8684">
                  <c:v>71.703000000000003</c:v>
                </c:pt>
                <c:pt idx="8685">
                  <c:v>71.703000000000003</c:v>
                </c:pt>
                <c:pt idx="8686">
                  <c:v>71.697999999999993</c:v>
                </c:pt>
                <c:pt idx="8687">
                  <c:v>71.703000000000003</c:v>
                </c:pt>
                <c:pt idx="8688">
                  <c:v>71.685999999999979</c:v>
                </c:pt>
                <c:pt idx="8689">
                  <c:v>71.675999999999988</c:v>
                </c:pt>
                <c:pt idx="8690">
                  <c:v>71.670999999999978</c:v>
                </c:pt>
                <c:pt idx="8691">
                  <c:v>71.66</c:v>
                </c:pt>
                <c:pt idx="8692">
                  <c:v>71.651999999999987</c:v>
                </c:pt>
                <c:pt idx="8693">
                  <c:v>71.638999999999982</c:v>
                </c:pt>
                <c:pt idx="8694">
                  <c:v>71.649000000000001</c:v>
                </c:pt>
                <c:pt idx="8695">
                  <c:v>71.632999999999981</c:v>
                </c:pt>
                <c:pt idx="8696">
                  <c:v>71.628999999999948</c:v>
                </c:pt>
                <c:pt idx="8697">
                  <c:v>71.614999999999995</c:v>
                </c:pt>
                <c:pt idx="8698">
                  <c:v>71.614000000000004</c:v>
                </c:pt>
                <c:pt idx="8699">
                  <c:v>71.60499999999999</c:v>
                </c:pt>
                <c:pt idx="8700">
                  <c:v>71.596000000000004</c:v>
                </c:pt>
                <c:pt idx="8701">
                  <c:v>71.584999999999994</c:v>
                </c:pt>
                <c:pt idx="8702">
                  <c:v>71.581999999999994</c:v>
                </c:pt>
                <c:pt idx="8703">
                  <c:v>71.578000000000003</c:v>
                </c:pt>
                <c:pt idx="8704">
                  <c:v>71.563999999999993</c:v>
                </c:pt>
                <c:pt idx="8705">
                  <c:v>71.566999999999993</c:v>
                </c:pt>
                <c:pt idx="8706">
                  <c:v>71.546000000000006</c:v>
                </c:pt>
                <c:pt idx="8707">
                  <c:v>71.548000000000002</c:v>
                </c:pt>
                <c:pt idx="8708">
                  <c:v>71.543999999999997</c:v>
                </c:pt>
                <c:pt idx="8709">
                  <c:v>71.543000000000006</c:v>
                </c:pt>
                <c:pt idx="8710">
                  <c:v>71.531000000000006</c:v>
                </c:pt>
                <c:pt idx="8711">
                  <c:v>71.518000000000001</c:v>
                </c:pt>
                <c:pt idx="8712">
                  <c:v>71.524999999999991</c:v>
                </c:pt>
                <c:pt idx="8713">
                  <c:v>71.516999999999996</c:v>
                </c:pt>
                <c:pt idx="8714">
                  <c:v>71.518000000000001</c:v>
                </c:pt>
                <c:pt idx="8715">
                  <c:v>71.518000000000001</c:v>
                </c:pt>
                <c:pt idx="8716">
                  <c:v>71.510999999999996</c:v>
                </c:pt>
                <c:pt idx="8717">
                  <c:v>71.507000000000005</c:v>
                </c:pt>
                <c:pt idx="8718">
                  <c:v>71.503</c:v>
                </c:pt>
                <c:pt idx="8719">
                  <c:v>71.513000000000005</c:v>
                </c:pt>
                <c:pt idx="8720">
                  <c:v>71.516000000000005</c:v>
                </c:pt>
                <c:pt idx="8721">
                  <c:v>71.509</c:v>
                </c:pt>
                <c:pt idx="8722">
                  <c:v>71.513999999999996</c:v>
                </c:pt>
                <c:pt idx="8723">
                  <c:v>71.521000000000001</c:v>
                </c:pt>
                <c:pt idx="8724">
                  <c:v>71.512</c:v>
                </c:pt>
                <c:pt idx="8725">
                  <c:v>71.516000000000005</c:v>
                </c:pt>
                <c:pt idx="8726">
                  <c:v>71.510999999999996</c:v>
                </c:pt>
                <c:pt idx="8727">
                  <c:v>71.507999999999996</c:v>
                </c:pt>
                <c:pt idx="8728">
                  <c:v>71.510999999999996</c:v>
                </c:pt>
                <c:pt idx="8729">
                  <c:v>71.509</c:v>
                </c:pt>
                <c:pt idx="8730">
                  <c:v>71.524000000000001</c:v>
                </c:pt>
                <c:pt idx="8731">
                  <c:v>71.524000000000001</c:v>
                </c:pt>
                <c:pt idx="8732">
                  <c:v>71.524000000000001</c:v>
                </c:pt>
                <c:pt idx="8733">
                  <c:v>71.527999999999992</c:v>
                </c:pt>
                <c:pt idx="8734">
                  <c:v>71.542000000000002</c:v>
                </c:pt>
                <c:pt idx="8735">
                  <c:v>71.543999999999997</c:v>
                </c:pt>
                <c:pt idx="8736">
                  <c:v>71.546999999999997</c:v>
                </c:pt>
                <c:pt idx="8737">
                  <c:v>71.551000000000002</c:v>
                </c:pt>
                <c:pt idx="8738">
                  <c:v>71.56</c:v>
                </c:pt>
                <c:pt idx="8739">
                  <c:v>71.561000000000007</c:v>
                </c:pt>
                <c:pt idx="8740">
                  <c:v>71.561000000000007</c:v>
                </c:pt>
                <c:pt idx="8741">
                  <c:v>71.562000000000012</c:v>
                </c:pt>
                <c:pt idx="8742">
                  <c:v>71.558999999999983</c:v>
                </c:pt>
                <c:pt idx="8743">
                  <c:v>71.558999999999983</c:v>
                </c:pt>
                <c:pt idx="8744">
                  <c:v>71.546000000000006</c:v>
                </c:pt>
                <c:pt idx="8745">
                  <c:v>71.543000000000006</c:v>
                </c:pt>
                <c:pt idx="8746">
                  <c:v>71.537000000000006</c:v>
                </c:pt>
                <c:pt idx="8747">
                  <c:v>71.527999999999992</c:v>
                </c:pt>
                <c:pt idx="8748">
                  <c:v>71.528999999999982</c:v>
                </c:pt>
                <c:pt idx="8749">
                  <c:v>71.525999999999982</c:v>
                </c:pt>
                <c:pt idx="8750">
                  <c:v>71.524000000000001</c:v>
                </c:pt>
                <c:pt idx="8751">
                  <c:v>71.519000000000005</c:v>
                </c:pt>
                <c:pt idx="8752">
                  <c:v>71.525999999999982</c:v>
                </c:pt>
                <c:pt idx="8753">
                  <c:v>71.524000000000001</c:v>
                </c:pt>
                <c:pt idx="8754">
                  <c:v>71.52</c:v>
                </c:pt>
                <c:pt idx="8755">
                  <c:v>71.516000000000005</c:v>
                </c:pt>
                <c:pt idx="8756">
                  <c:v>71.519000000000005</c:v>
                </c:pt>
                <c:pt idx="8757">
                  <c:v>71.513000000000005</c:v>
                </c:pt>
                <c:pt idx="8758">
                  <c:v>71.513000000000005</c:v>
                </c:pt>
                <c:pt idx="8759">
                  <c:v>71.515000000000001</c:v>
                </c:pt>
                <c:pt idx="8760">
                  <c:v>71.516999999999996</c:v>
                </c:pt>
                <c:pt idx="8761">
                  <c:v>71.515000000000001</c:v>
                </c:pt>
                <c:pt idx="8762">
                  <c:v>71.503</c:v>
                </c:pt>
                <c:pt idx="8763">
                  <c:v>71.507999999999996</c:v>
                </c:pt>
                <c:pt idx="8764">
                  <c:v>71.509</c:v>
                </c:pt>
                <c:pt idx="8765">
                  <c:v>71.512</c:v>
                </c:pt>
                <c:pt idx="8766">
                  <c:v>71.507999999999996</c:v>
                </c:pt>
                <c:pt idx="8767">
                  <c:v>71.503</c:v>
                </c:pt>
                <c:pt idx="8768">
                  <c:v>71.494000000000085</c:v>
                </c:pt>
                <c:pt idx="8769">
                  <c:v>71.488</c:v>
                </c:pt>
                <c:pt idx="8770">
                  <c:v>71.486999999999995</c:v>
                </c:pt>
                <c:pt idx="8771">
                  <c:v>71.486000000000004</c:v>
                </c:pt>
                <c:pt idx="8772">
                  <c:v>71.486000000000004</c:v>
                </c:pt>
                <c:pt idx="8773">
                  <c:v>71.475999999999999</c:v>
                </c:pt>
                <c:pt idx="8774">
                  <c:v>71.477000000000004</c:v>
                </c:pt>
                <c:pt idx="8775">
                  <c:v>71.471000000000004</c:v>
                </c:pt>
                <c:pt idx="8776">
                  <c:v>71.472999999999999</c:v>
                </c:pt>
                <c:pt idx="8777">
                  <c:v>71.465999999999994</c:v>
                </c:pt>
                <c:pt idx="8778">
                  <c:v>71.462000000000003</c:v>
                </c:pt>
                <c:pt idx="8779">
                  <c:v>71.459000000000003</c:v>
                </c:pt>
                <c:pt idx="8780">
                  <c:v>71.450999999999993</c:v>
                </c:pt>
                <c:pt idx="8781">
                  <c:v>71.459999999999994</c:v>
                </c:pt>
                <c:pt idx="8782">
                  <c:v>71.475999999999999</c:v>
                </c:pt>
                <c:pt idx="8783">
                  <c:v>71.498000000000005</c:v>
                </c:pt>
                <c:pt idx="8784">
                  <c:v>71.504999999999995</c:v>
                </c:pt>
                <c:pt idx="8785">
                  <c:v>71.510999999999996</c:v>
                </c:pt>
                <c:pt idx="8786">
                  <c:v>71.509</c:v>
                </c:pt>
                <c:pt idx="8787">
                  <c:v>71.498000000000005</c:v>
                </c:pt>
                <c:pt idx="8788">
                  <c:v>71.503</c:v>
                </c:pt>
                <c:pt idx="8789">
                  <c:v>71.492999999999995</c:v>
                </c:pt>
                <c:pt idx="8790">
                  <c:v>71.480999999999995</c:v>
                </c:pt>
                <c:pt idx="8791">
                  <c:v>71.492000000000004</c:v>
                </c:pt>
                <c:pt idx="8792">
                  <c:v>71.492999999999995</c:v>
                </c:pt>
                <c:pt idx="8793">
                  <c:v>71.495000000000005</c:v>
                </c:pt>
                <c:pt idx="8794">
                  <c:v>71.483000000000004</c:v>
                </c:pt>
                <c:pt idx="8795">
                  <c:v>71.489999999999995</c:v>
                </c:pt>
                <c:pt idx="8796">
                  <c:v>71.492000000000004</c:v>
                </c:pt>
                <c:pt idx="8797">
                  <c:v>71.5</c:v>
                </c:pt>
                <c:pt idx="8798">
                  <c:v>71.491000000000085</c:v>
                </c:pt>
                <c:pt idx="8799">
                  <c:v>71.498000000000005</c:v>
                </c:pt>
                <c:pt idx="8800">
                  <c:v>71.503</c:v>
                </c:pt>
                <c:pt idx="8801">
                  <c:v>71.492999999999995</c:v>
                </c:pt>
                <c:pt idx="8802">
                  <c:v>71.498999999999995</c:v>
                </c:pt>
                <c:pt idx="8803">
                  <c:v>71.507000000000005</c:v>
                </c:pt>
                <c:pt idx="8804">
                  <c:v>71.504999999999995</c:v>
                </c:pt>
                <c:pt idx="8805">
                  <c:v>71.506</c:v>
                </c:pt>
                <c:pt idx="8806">
                  <c:v>71.504999999999995</c:v>
                </c:pt>
                <c:pt idx="8807">
                  <c:v>71.510000000000005</c:v>
                </c:pt>
                <c:pt idx="8808">
                  <c:v>71.504000000000005</c:v>
                </c:pt>
                <c:pt idx="8809">
                  <c:v>71.509</c:v>
                </c:pt>
                <c:pt idx="8810">
                  <c:v>71.5</c:v>
                </c:pt>
                <c:pt idx="8811">
                  <c:v>71.504999999999995</c:v>
                </c:pt>
                <c:pt idx="8812">
                  <c:v>71.504000000000005</c:v>
                </c:pt>
                <c:pt idx="8813">
                  <c:v>71.506</c:v>
                </c:pt>
                <c:pt idx="8814">
                  <c:v>71.504000000000005</c:v>
                </c:pt>
                <c:pt idx="8815">
                  <c:v>71.501999999999995</c:v>
                </c:pt>
                <c:pt idx="8816">
                  <c:v>71.506</c:v>
                </c:pt>
                <c:pt idx="8817">
                  <c:v>71.498999999999995</c:v>
                </c:pt>
                <c:pt idx="8818">
                  <c:v>71.498999999999995</c:v>
                </c:pt>
                <c:pt idx="8819">
                  <c:v>71.503</c:v>
                </c:pt>
                <c:pt idx="8820">
                  <c:v>71.492000000000004</c:v>
                </c:pt>
                <c:pt idx="8821">
                  <c:v>71.497000000000085</c:v>
                </c:pt>
                <c:pt idx="8822">
                  <c:v>71.503</c:v>
                </c:pt>
                <c:pt idx="8823">
                  <c:v>71.495000000000005</c:v>
                </c:pt>
                <c:pt idx="8824">
                  <c:v>71.495999999999995</c:v>
                </c:pt>
                <c:pt idx="8825">
                  <c:v>71.497000000000085</c:v>
                </c:pt>
                <c:pt idx="8826">
                  <c:v>71.492000000000004</c:v>
                </c:pt>
                <c:pt idx="8827">
                  <c:v>71.498999999999995</c:v>
                </c:pt>
                <c:pt idx="8828">
                  <c:v>71.494000000000085</c:v>
                </c:pt>
                <c:pt idx="8829">
                  <c:v>71.488</c:v>
                </c:pt>
                <c:pt idx="8830">
                  <c:v>71.489000000000004</c:v>
                </c:pt>
                <c:pt idx="8831">
                  <c:v>71.498000000000005</c:v>
                </c:pt>
                <c:pt idx="8832">
                  <c:v>71.494000000000085</c:v>
                </c:pt>
                <c:pt idx="8833">
                  <c:v>71.488</c:v>
                </c:pt>
                <c:pt idx="8834">
                  <c:v>71.491000000000085</c:v>
                </c:pt>
                <c:pt idx="8835">
                  <c:v>71.494000000000085</c:v>
                </c:pt>
                <c:pt idx="8836">
                  <c:v>71.498000000000005</c:v>
                </c:pt>
                <c:pt idx="8837">
                  <c:v>71.488</c:v>
                </c:pt>
                <c:pt idx="8838">
                  <c:v>71.498000000000005</c:v>
                </c:pt>
                <c:pt idx="8839">
                  <c:v>71.492999999999995</c:v>
                </c:pt>
                <c:pt idx="8840">
                  <c:v>71.486000000000004</c:v>
                </c:pt>
                <c:pt idx="8841">
                  <c:v>71.48</c:v>
                </c:pt>
                <c:pt idx="8842">
                  <c:v>71.478999999999999</c:v>
                </c:pt>
                <c:pt idx="8843">
                  <c:v>71.480999999999995</c:v>
                </c:pt>
                <c:pt idx="8844">
                  <c:v>71.474000000000004</c:v>
                </c:pt>
                <c:pt idx="8845">
                  <c:v>71.480999999999995</c:v>
                </c:pt>
                <c:pt idx="8846">
                  <c:v>71.472999999999999</c:v>
                </c:pt>
                <c:pt idx="8847">
                  <c:v>71.462999999999994</c:v>
                </c:pt>
                <c:pt idx="8848">
                  <c:v>71.468000000000004</c:v>
                </c:pt>
                <c:pt idx="8849">
                  <c:v>71.464000000000027</c:v>
                </c:pt>
                <c:pt idx="8850">
                  <c:v>71.467000000000027</c:v>
                </c:pt>
                <c:pt idx="8851">
                  <c:v>71.462999999999994</c:v>
                </c:pt>
                <c:pt idx="8852">
                  <c:v>71.459999999999994</c:v>
                </c:pt>
                <c:pt idx="8853">
                  <c:v>71.461000000000027</c:v>
                </c:pt>
                <c:pt idx="8854">
                  <c:v>71.462999999999994</c:v>
                </c:pt>
                <c:pt idx="8855">
                  <c:v>71.465999999999994</c:v>
                </c:pt>
                <c:pt idx="8856">
                  <c:v>71.459999999999994</c:v>
                </c:pt>
                <c:pt idx="8857">
                  <c:v>71.45</c:v>
                </c:pt>
                <c:pt idx="8858">
                  <c:v>71.443000000000026</c:v>
                </c:pt>
                <c:pt idx="8859">
                  <c:v>71.453000000000003</c:v>
                </c:pt>
                <c:pt idx="8860">
                  <c:v>71.453000000000003</c:v>
                </c:pt>
                <c:pt idx="8861">
                  <c:v>71.447000000000088</c:v>
                </c:pt>
                <c:pt idx="8862">
                  <c:v>71.455000000000013</c:v>
                </c:pt>
                <c:pt idx="8863">
                  <c:v>71.459999999999994</c:v>
                </c:pt>
                <c:pt idx="8864">
                  <c:v>71.453000000000003</c:v>
                </c:pt>
                <c:pt idx="8865">
                  <c:v>71.455000000000013</c:v>
                </c:pt>
                <c:pt idx="8866">
                  <c:v>71.45</c:v>
                </c:pt>
                <c:pt idx="8867">
                  <c:v>71.453999999999994</c:v>
                </c:pt>
                <c:pt idx="8868">
                  <c:v>71.456000000000003</c:v>
                </c:pt>
                <c:pt idx="8869">
                  <c:v>71.449000000000026</c:v>
                </c:pt>
                <c:pt idx="8870">
                  <c:v>71.462999999999994</c:v>
                </c:pt>
                <c:pt idx="8871">
                  <c:v>71.455000000000013</c:v>
                </c:pt>
                <c:pt idx="8872">
                  <c:v>71.462000000000003</c:v>
                </c:pt>
                <c:pt idx="8873">
                  <c:v>71.456000000000003</c:v>
                </c:pt>
                <c:pt idx="8874">
                  <c:v>71.456000000000003</c:v>
                </c:pt>
                <c:pt idx="8875">
                  <c:v>71.467000000000027</c:v>
                </c:pt>
                <c:pt idx="8876">
                  <c:v>71.468000000000004</c:v>
                </c:pt>
                <c:pt idx="8877">
                  <c:v>71.468999999999994</c:v>
                </c:pt>
                <c:pt idx="8878">
                  <c:v>71.475999999999999</c:v>
                </c:pt>
                <c:pt idx="8879">
                  <c:v>71.471999999999994</c:v>
                </c:pt>
                <c:pt idx="8880">
                  <c:v>71.472999999999999</c:v>
                </c:pt>
                <c:pt idx="8881">
                  <c:v>71.462000000000003</c:v>
                </c:pt>
                <c:pt idx="8882">
                  <c:v>71.474000000000004</c:v>
                </c:pt>
                <c:pt idx="8883">
                  <c:v>71.462000000000003</c:v>
                </c:pt>
                <c:pt idx="8884">
                  <c:v>71.468999999999994</c:v>
                </c:pt>
                <c:pt idx="8885">
                  <c:v>71.477000000000004</c:v>
                </c:pt>
                <c:pt idx="8886">
                  <c:v>71.465999999999994</c:v>
                </c:pt>
                <c:pt idx="8887">
                  <c:v>71.468999999999994</c:v>
                </c:pt>
                <c:pt idx="8888">
                  <c:v>71.465999999999994</c:v>
                </c:pt>
                <c:pt idx="8889">
                  <c:v>71.471000000000004</c:v>
                </c:pt>
                <c:pt idx="8890">
                  <c:v>71.465999999999994</c:v>
                </c:pt>
                <c:pt idx="8891">
                  <c:v>71.471999999999994</c:v>
                </c:pt>
                <c:pt idx="8892">
                  <c:v>71.468999999999994</c:v>
                </c:pt>
                <c:pt idx="8893">
                  <c:v>71.462999999999994</c:v>
                </c:pt>
                <c:pt idx="8894">
                  <c:v>71.462000000000003</c:v>
                </c:pt>
                <c:pt idx="8895">
                  <c:v>71.462000000000003</c:v>
                </c:pt>
                <c:pt idx="8896">
                  <c:v>71.453999999999994</c:v>
                </c:pt>
                <c:pt idx="8897">
                  <c:v>71.462999999999994</c:v>
                </c:pt>
                <c:pt idx="8898">
                  <c:v>71.461000000000027</c:v>
                </c:pt>
                <c:pt idx="8899">
                  <c:v>71.459999999999994</c:v>
                </c:pt>
                <c:pt idx="8900">
                  <c:v>71.456999999999994</c:v>
                </c:pt>
                <c:pt idx="8901">
                  <c:v>71.47</c:v>
                </c:pt>
                <c:pt idx="8902">
                  <c:v>71.462999999999994</c:v>
                </c:pt>
                <c:pt idx="8903">
                  <c:v>71.465999999999994</c:v>
                </c:pt>
                <c:pt idx="8904">
                  <c:v>71.465999999999994</c:v>
                </c:pt>
                <c:pt idx="8905">
                  <c:v>71.458000000000013</c:v>
                </c:pt>
                <c:pt idx="8906">
                  <c:v>71.455000000000013</c:v>
                </c:pt>
                <c:pt idx="8907">
                  <c:v>71.453000000000003</c:v>
                </c:pt>
                <c:pt idx="8908">
                  <c:v>71.462000000000003</c:v>
                </c:pt>
                <c:pt idx="8909">
                  <c:v>71.459999999999994</c:v>
                </c:pt>
                <c:pt idx="8910">
                  <c:v>71.450999999999993</c:v>
                </c:pt>
                <c:pt idx="8911">
                  <c:v>71.45</c:v>
                </c:pt>
                <c:pt idx="8912">
                  <c:v>71.456999999999994</c:v>
                </c:pt>
                <c:pt idx="8913">
                  <c:v>71.445000000000007</c:v>
                </c:pt>
                <c:pt idx="8914">
                  <c:v>71.436000000000007</c:v>
                </c:pt>
                <c:pt idx="8915">
                  <c:v>71.449000000000026</c:v>
                </c:pt>
                <c:pt idx="8916">
                  <c:v>71.444000000000116</c:v>
                </c:pt>
                <c:pt idx="8917">
                  <c:v>71.435000000000002</c:v>
                </c:pt>
                <c:pt idx="8918">
                  <c:v>71.438000000000002</c:v>
                </c:pt>
                <c:pt idx="8919">
                  <c:v>71.433999999999997</c:v>
                </c:pt>
                <c:pt idx="8920">
                  <c:v>71.409000000000006</c:v>
                </c:pt>
                <c:pt idx="8921">
                  <c:v>71.418999999999997</c:v>
                </c:pt>
                <c:pt idx="8922">
                  <c:v>71.424999999999997</c:v>
                </c:pt>
                <c:pt idx="8923">
                  <c:v>71.429000000000002</c:v>
                </c:pt>
                <c:pt idx="8924">
                  <c:v>71.42</c:v>
                </c:pt>
                <c:pt idx="8925">
                  <c:v>71.427999999999997</c:v>
                </c:pt>
                <c:pt idx="8926">
                  <c:v>71.417000000000101</c:v>
                </c:pt>
                <c:pt idx="8927">
                  <c:v>71.410000000000025</c:v>
                </c:pt>
                <c:pt idx="8928">
                  <c:v>71.415000000000006</c:v>
                </c:pt>
                <c:pt idx="8929">
                  <c:v>71.423000000000002</c:v>
                </c:pt>
                <c:pt idx="8930">
                  <c:v>71.410000000000025</c:v>
                </c:pt>
                <c:pt idx="8931">
                  <c:v>71.421999999999997</c:v>
                </c:pt>
                <c:pt idx="8932">
                  <c:v>71.427000000000007</c:v>
                </c:pt>
                <c:pt idx="8933">
                  <c:v>71.412000000000006</c:v>
                </c:pt>
                <c:pt idx="8934">
                  <c:v>71.427000000000007</c:v>
                </c:pt>
                <c:pt idx="8935">
                  <c:v>71.430000000000007</c:v>
                </c:pt>
                <c:pt idx="8936">
                  <c:v>71.421000000000006</c:v>
                </c:pt>
                <c:pt idx="8937">
                  <c:v>71.427000000000007</c:v>
                </c:pt>
                <c:pt idx="8938">
                  <c:v>71.427999999999997</c:v>
                </c:pt>
                <c:pt idx="8939">
                  <c:v>71.435000000000002</c:v>
                </c:pt>
                <c:pt idx="8940">
                  <c:v>71.433000000000007</c:v>
                </c:pt>
                <c:pt idx="8941">
                  <c:v>71.430999999999997</c:v>
                </c:pt>
                <c:pt idx="8942">
                  <c:v>71.429000000000002</c:v>
                </c:pt>
                <c:pt idx="8943">
                  <c:v>71.441000000000116</c:v>
                </c:pt>
                <c:pt idx="8944">
                  <c:v>71.438999999999993</c:v>
                </c:pt>
                <c:pt idx="8945">
                  <c:v>71.453999999999994</c:v>
                </c:pt>
                <c:pt idx="8946">
                  <c:v>71.448000000000022</c:v>
                </c:pt>
                <c:pt idx="8947">
                  <c:v>71.448000000000022</c:v>
                </c:pt>
                <c:pt idx="8948">
                  <c:v>71.444000000000116</c:v>
                </c:pt>
                <c:pt idx="8949">
                  <c:v>71.438999999999993</c:v>
                </c:pt>
                <c:pt idx="8950">
                  <c:v>71.443000000000026</c:v>
                </c:pt>
                <c:pt idx="8951">
                  <c:v>71.447000000000088</c:v>
                </c:pt>
                <c:pt idx="8952">
                  <c:v>71.438000000000002</c:v>
                </c:pt>
                <c:pt idx="8953">
                  <c:v>71.442000000000007</c:v>
                </c:pt>
                <c:pt idx="8954">
                  <c:v>71.438000000000002</c:v>
                </c:pt>
                <c:pt idx="8955">
                  <c:v>71.432000000000002</c:v>
                </c:pt>
                <c:pt idx="8956">
                  <c:v>71.427999999999997</c:v>
                </c:pt>
                <c:pt idx="8957">
                  <c:v>71.442000000000007</c:v>
                </c:pt>
                <c:pt idx="8958">
                  <c:v>71.438000000000002</c:v>
                </c:pt>
                <c:pt idx="8959">
                  <c:v>71.433999999999997</c:v>
                </c:pt>
                <c:pt idx="8960">
                  <c:v>71.441000000000116</c:v>
                </c:pt>
                <c:pt idx="8961">
                  <c:v>71.438000000000002</c:v>
                </c:pt>
                <c:pt idx="8962">
                  <c:v>71.436000000000007</c:v>
                </c:pt>
                <c:pt idx="8963">
                  <c:v>71.443000000000026</c:v>
                </c:pt>
                <c:pt idx="8964">
                  <c:v>71.442000000000007</c:v>
                </c:pt>
                <c:pt idx="8965">
                  <c:v>71.45</c:v>
                </c:pt>
                <c:pt idx="8966">
                  <c:v>71.448000000000022</c:v>
                </c:pt>
                <c:pt idx="8967">
                  <c:v>71.438999999999993</c:v>
                </c:pt>
                <c:pt idx="8968">
                  <c:v>71.444000000000116</c:v>
                </c:pt>
                <c:pt idx="8969">
                  <c:v>71.446000000000026</c:v>
                </c:pt>
                <c:pt idx="8970">
                  <c:v>71.443000000000026</c:v>
                </c:pt>
                <c:pt idx="8971">
                  <c:v>71.448000000000022</c:v>
                </c:pt>
                <c:pt idx="8972">
                  <c:v>71.442000000000007</c:v>
                </c:pt>
                <c:pt idx="8973">
                  <c:v>71.450999999999993</c:v>
                </c:pt>
                <c:pt idx="8974">
                  <c:v>71.442000000000007</c:v>
                </c:pt>
                <c:pt idx="8975">
                  <c:v>71.447000000000088</c:v>
                </c:pt>
                <c:pt idx="8976">
                  <c:v>71.442000000000007</c:v>
                </c:pt>
                <c:pt idx="8977">
                  <c:v>71.443000000000026</c:v>
                </c:pt>
                <c:pt idx="8978">
                  <c:v>71.453000000000003</c:v>
                </c:pt>
                <c:pt idx="8979">
                  <c:v>71.456000000000003</c:v>
                </c:pt>
                <c:pt idx="8980">
                  <c:v>71.45</c:v>
                </c:pt>
                <c:pt idx="8981">
                  <c:v>71.45</c:v>
                </c:pt>
                <c:pt idx="8982">
                  <c:v>71.461000000000027</c:v>
                </c:pt>
                <c:pt idx="8983">
                  <c:v>71.459000000000003</c:v>
                </c:pt>
                <c:pt idx="8984">
                  <c:v>71.462999999999994</c:v>
                </c:pt>
                <c:pt idx="8985">
                  <c:v>71.462999999999994</c:v>
                </c:pt>
                <c:pt idx="8986">
                  <c:v>71.458000000000013</c:v>
                </c:pt>
                <c:pt idx="8987">
                  <c:v>71.462999999999994</c:v>
                </c:pt>
                <c:pt idx="8988">
                  <c:v>71.465999999999994</c:v>
                </c:pt>
                <c:pt idx="8989">
                  <c:v>71.465000000000003</c:v>
                </c:pt>
                <c:pt idx="8990">
                  <c:v>71.47</c:v>
                </c:pt>
                <c:pt idx="8991">
                  <c:v>71.458000000000013</c:v>
                </c:pt>
                <c:pt idx="8992">
                  <c:v>71.45</c:v>
                </c:pt>
                <c:pt idx="8993">
                  <c:v>71.453999999999994</c:v>
                </c:pt>
                <c:pt idx="8994">
                  <c:v>71.444000000000116</c:v>
                </c:pt>
                <c:pt idx="8995">
                  <c:v>71.444000000000116</c:v>
                </c:pt>
                <c:pt idx="8996">
                  <c:v>71.435000000000002</c:v>
                </c:pt>
                <c:pt idx="8997">
                  <c:v>71.433000000000007</c:v>
                </c:pt>
                <c:pt idx="8998">
                  <c:v>71.437000000000026</c:v>
                </c:pt>
                <c:pt idx="8999">
                  <c:v>71.421999999999997</c:v>
                </c:pt>
                <c:pt idx="9000">
                  <c:v>71.427999999999997</c:v>
                </c:pt>
                <c:pt idx="9001">
                  <c:v>71.427000000000007</c:v>
                </c:pt>
                <c:pt idx="9002">
                  <c:v>71.421999999999997</c:v>
                </c:pt>
                <c:pt idx="9003">
                  <c:v>71.418999999999997</c:v>
                </c:pt>
                <c:pt idx="9004">
                  <c:v>71.418000000000006</c:v>
                </c:pt>
                <c:pt idx="9005">
                  <c:v>71.421000000000006</c:v>
                </c:pt>
                <c:pt idx="9006">
                  <c:v>71.424000000000007</c:v>
                </c:pt>
                <c:pt idx="9007">
                  <c:v>71.424000000000007</c:v>
                </c:pt>
                <c:pt idx="9008">
                  <c:v>71.424999999999997</c:v>
                </c:pt>
                <c:pt idx="9009">
                  <c:v>71.424000000000007</c:v>
                </c:pt>
                <c:pt idx="9010">
                  <c:v>71.427999999999997</c:v>
                </c:pt>
                <c:pt idx="9011">
                  <c:v>71.417000000000101</c:v>
                </c:pt>
                <c:pt idx="9012">
                  <c:v>71.421000000000006</c:v>
                </c:pt>
                <c:pt idx="9013">
                  <c:v>71.411000000000101</c:v>
                </c:pt>
                <c:pt idx="9014">
                  <c:v>71.414000000000101</c:v>
                </c:pt>
                <c:pt idx="9015">
                  <c:v>71.414000000000101</c:v>
                </c:pt>
                <c:pt idx="9016">
                  <c:v>71.411000000000101</c:v>
                </c:pt>
                <c:pt idx="9017">
                  <c:v>71.412000000000006</c:v>
                </c:pt>
                <c:pt idx="9018">
                  <c:v>71.417000000000101</c:v>
                </c:pt>
                <c:pt idx="9019">
                  <c:v>71.430000000000007</c:v>
                </c:pt>
                <c:pt idx="9020">
                  <c:v>71.430000000000007</c:v>
                </c:pt>
                <c:pt idx="9021">
                  <c:v>71.429000000000002</c:v>
                </c:pt>
                <c:pt idx="9022">
                  <c:v>71.433000000000007</c:v>
                </c:pt>
                <c:pt idx="9023">
                  <c:v>71.433999999999997</c:v>
                </c:pt>
                <c:pt idx="9024">
                  <c:v>71.438000000000002</c:v>
                </c:pt>
                <c:pt idx="9025">
                  <c:v>71.435000000000002</c:v>
                </c:pt>
                <c:pt idx="9026">
                  <c:v>71.440000000000026</c:v>
                </c:pt>
                <c:pt idx="9027">
                  <c:v>71.432000000000002</c:v>
                </c:pt>
                <c:pt idx="9028">
                  <c:v>71.437000000000026</c:v>
                </c:pt>
                <c:pt idx="9029">
                  <c:v>71.438000000000002</c:v>
                </c:pt>
                <c:pt idx="9030">
                  <c:v>71.429000000000002</c:v>
                </c:pt>
                <c:pt idx="9031">
                  <c:v>71.430999999999997</c:v>
                </c:pt>
                <c:pt idx="9032">
                  <c:v>71.432000000000002</c:v>
                </c:pt>
                <c:pt idx="9033">
                  <c:v>71.440000000000026</c:v>
                </c:pt>
                <c:pt idx="9034">
                  <c:v>71.445000000000007</c:v>
                </c:pt>
                <c:pt idx="9035">
                  <c:v>71.442000000000007</c:v>
                </c:pt>
                <c:pt idx="9036">
                  <c:v>71.438999999999993</c:v>
                </c:pt>
                <c:pt idx="9037">
                  <c:v>71.442000000000007</c:v>
                </c:pt>
                <c:pt idx="9038">
                  <c:v>71.448000000000022</c:v>
                </c:pt>
                <c:pt idx="9039">
                  <c:v>71.461000000000027</c:v>
                </c:pt>
                <c:pt idx="9040">
                  <c:v>71.462999999999994</c:v>
                </c:pt>
                <c:pt idx="9041">
                  <c:v>71.450999999999993</c:v>
                </c:pt>
                <c:pt idx="9042">
                  <c:v>71.459999999999994</c:v>
                </c:pt>
                <c:pt idx="9043">
                  <c:v>71.462000000000003</c:v>
                </c:pt>
                <c:pt idx="9044">
                  <c:v>71.459999999999994</c:v>
                </c:pt>
                <c:pt idx="9045">
                  <c:v>71.456000000000003</c:v>
                </c:pt>
                <c:pt idx="9046">
                  <c:v>71.456000000000003</c:v>
                </c:pt>
                <c:pt idx="9047">
                  <c:v>71.450999999999993</c:v>
                </c:pt>
                <c:pt idx="9048">
                  <c:v>71.458000000000013</c:v>
                </c:pt>
                <c:pt idx="9049">
                  <c:v>71.458000000000013</c:v>
                </c:pt>
                <c:pt idx="9050">
                  <c:v>71.452000000000012</c:v>
                </c:pt>
                <c:pt idx="9051">
                  <c:v>71.458000000000013</c:v>
                </c:pt>
                <c:pt idx="9052">
                  <c:v>71.456000000000003</c:v>
                </c:pt>
                <c:pt idx="9053">
                  <c:v>71.444000000000116</c:v>
                </c:pt>
                <c:pt idx="9054">
                  <c:v>71.448000000000022</c:v>
                </c:pt>
                <c:pt idx="9055">
                  <c:v>71.438000000000002</c:v>
                </c:pt>
                <c:pt idx="9056">
                  <c:v>71.45</c:v>
                </c:pt>
                <c:pt idx="9057">
                  <c:v>71.448000000000022</c:v>
                </c:pt>
                <c:pt idx="9058">
                  <c:v>71.446000000000026</c:v>
                </c:pt>
                <c:pt idx="9059">
                  <c:v>71.436000000000007</c:v>
                </c:pt>
                <c:pt idx="9060">
                  <c:v>71.430999999999997</c:v>
                </c:pt>
                <c:pt idx="9061">
                  <c:v>71.435000000000002</c:v>
                </c:pt>
                <c:pt idx="9062">
                  <c:v>71.421999999999997</c:v>
                </c:pt>
                <c:pt idx="9063">
                  <c:v>71.423000000000002</c:v>
                </c:pt>
                <c:pt idx="9064">
                  <c:v>71.423000000000002</c:v>
                </c:pt>
                <c:pt idx="9065">
                  <c:v>71.403999999999996</c:v>
                </c:pt>
                <c:pt idx="9066">
                  <c:v>71.405000000000001</c:v>
                </c:pt>
                <c:pt idx="9067">
                  <c:v>71.409000000000006</c:v>
                </c:pt>
                <c:pt idx="9068">
                  <c:v>71.406000000000006</c:v>
                </c:pt>
                <c:pt idx="9069">
                  <c:v>71.402000000000001</c:v>
                </c:pt>
                <c:pt idx="9070">
                  <c:v>71.385999999999981</c:v>
                </c:pt>
                <c:pt idx="9071">
                  <c:v>71.385999999999981</c:v>
                </c:pt>
                <c:pt idx="9072">
                  <c:v>71.400999999999996</c:v>
                </c:pt>
                <c:pt idx="9073">
                  <c:v>71.403000000000006</c:v>
                </c:pt>
                <c:pt idx="9074">
                  <c:v>71.402000000000001</c:v>
                </c:pt>
                <c:pt idx="9075">
                  <c:v>71.399000000000001</c:v>
                </c:pt>
                <c:pt idx="9076">
                  <c:v>71.391000000000005</c:v>
                </c:pt>
                <c:pt idx="9077">
                  <c:v>71.399000000000001</c:v>
                </c:pt>
                <c:pt idx="9078">
                  <c:v>71.394999999999996</c:v>
                </c:pt>
                <c:pt idx="9079">
                  <c:v>71.385999999999981</c:v>
                </c:pt>
                <c:pt idx="9080">
                  <c:v>71.39</c:v>
                </c:pt>
                <c:pt idx="9081">
                  <c:v>71.396000000000001</c:v>
                </c:pt>
                <c:pt idx="9082">
                  <c:v>71.426000000000002</c:v>
                </c:pt>
                <c:pt idx="9083">
                  <c:v>71.462999999999994</c:v>
                </c:pt>
                <c:pt idx="9084">
                  <c:v>71.495000000000005</c:v>
                </c:pt>
                <c:pt idx="9085">
                  <c:v>71.515000000000001</c:v>
                </c:pt>
                <c:pt idx="9086">
                  <c:v>71.515000000000001</c:v>
                </c:pt>
                <c:pt idx="9087">
                  <c:v>71.525999999999982</c:v>
                </c:pt>
                <c:pt idx="9088">
                  <c:v>71.519000000000005</c:v>
                </c:pt>
                <c:pt idx="9089">
                  <c:v>71.519000000000005</c:v>
                </c:pt>
                <c:pt idx="9090">
                  <c:v>71.518000000000001</c:v>
                </c:pt>
                <c:pt idx="9091">
                  <c:v>71.528999999999982</c:v>
                </c:pt>
                <c:pt idx="9092">
                  <c:v>71.525999999999982</c:v>
                </c:pt>
                <c:pt idx="9093">
                  <c:v>71.524000000000001</c:v>
                </c:pt>
                <c:pt idx="9094">
                  <c:v>71.524000000000001</c:v>
                </c:pt>
                <c:pt idx="9095">
                  <c:v>71.513999999999996</c:v>
                </c:pt>
                <c:pt idx="9096">
                  <c:v>71.512</c:v>
                </c:pt>
                <c:pt idx="9097">
                  <c:v>71.507999999999996</c:v>
                </c:pt>
                <c:pt idx="9098">
                  <c:v>71.507000000000005</c:v>
                </c:pt>
                <c:pt idx="9099">
                  <c:v>71.498000000000005</c:v>
                </c:pt>
                <c:pt idx="9100">
                  <c:v>71.507000000000005</c:v>
                </c:pt>
                <c:pt idx="9101">
                  <c:v>71.5</c:v>
                </c:pt>
                <c:pt idx="9102">
                  <c:v>71.497000000000085</c:v>
                </c:pt>
                <c:pt idx="9103">
                  <c:v>71.495999999999995</c:v>
                </c:pt>
                <c:pt idx="9104">
                  <c:v>71.5</c:v>
                </c:pt>
                <c:pt idx="9105">
                  <c:v>71.501999999999995</c:v>
                </c:pt>
                <c:pt idx="9106">
                  <c:v>71.516000000000005</c:v>
                </c:pt>
                <c:pt idx="9107">
                  <c:v>71.519000000000005</c:v>
                </c:pt>
                <c:pt idx="9108">
                  <c:v>71.504000000000005</c:v>
                </c:pt>
                <c:pt idx="9109">
                  <c:v>71.512</c:v>
                </c:pt>
                <c:pt idx="9110">
                  <c:v>71.518000000000001</c:v>
                </c:pt>
                <c:pt idx="9111">
                  <c:v>71.516999999999996</c:v>
                </c:pt>
                <c:pt idx="9112">
                  <c:v>71.542000000000002</c:v>
                </c:pt>
                <c:pt idx="9113">
                  <c:v>71.554999999999993</c:v>
                </c:pt>
                <c:pt idx="9114">
                  <c:v>71.575999999999979</c:v>
                </c:pt>
                <c:pt idx="9115">
                  <c:v>71.611999999999995</c:v>
                </c:pt>
                <c:pt idx="9116">
                  <c:v>71.637999999999991</c:v>
                </c:pt>
                <c:pt idx="9117">
                  <c:v>71.66</c:v>
                </c:pt>
                <c:pt idx="9118">
                  <c:v>71.688000000000002</c:v>
                </c:pt>
                <c:pt idx="9119">
                  <c:v>71.700999999999993</c:v>
                </c:pt>
                <c:pt idx="9120">
                  <c:v>71.706999999999994</c:v>
                </c:pt>
                <c:pt idx="9121">
                  <c:v>71.705000000000013</c:v>
                </c:pt>
                <c:pt idx="9122">
                  <c:v>71.706000000000003</c:v>
                </c:pt>
                <c:pt idx="9123">
                  <c:v>71.697999999999993</c:v>
                </c:pt>
                <c:pt idx="9124">
                  <c:v>71.695999999999998</c:v>
                </c:pt>
                <c:pt idx="9125">
                  <c:v>71.688999999999979</c:v>
                </c:pt>
                <c:pt idx="9126">
                  <c:v>71.685999999999979</c:v>
                </c:pt>
                <c:pt idx="9127">
                  <c:v>71.694999999999993</c:v>
                </c:pt>
                <c:pt idx="9128">
                  <c:v>71.703999999999994</c:v>
                </c:pt>
                <c:pt idx="9129">
                  <c:v>71.700999999999993</c:v>
                </c:pt>
                <c:pt idx="9130">
                  <c:v>71.703999999999994</c:v>
                </c:pt>
                <c:pt idx="9131">
                  <c:v>71.724000000000004</c:v>
                </c:pt>
                <c:pt idx="9132">
                  <c:v>71.721999999999994</c:v>
                </c:pt>
                <c:pt idx="9133">
                  <c:v>71.724000000000004</c:v>
                </c:pt>
                <c:pt idx="9134">
                  <c:v>71.739999999999995</c:v>
                </c:pt>
                <c:pt idx="9135">
                  <c:v>71.741000000000085</c:v>
                </c:pt>
                <c:pt idx="9136">
                  <c:v>71.760000000000005</c:v>
                </c:pt>
                <c:pt idx="9137">
                  <c:v>71.753</c:v>
                </c:pt>
                <c:pt idx="9138">
                  <c:v>71.745999999999995</c:v>
                </c:pt>
                <c:pt idx="9139">
                  <c:v>71.796000000000006</c:v>
                </c:pt>
                <c:pt idx="9140">
                  <c:v>71.825000000000003</c:v>
                </c:pt>
                <c:pt idx="9141">
                  <c:v>71.938000000000002</c:v>
                </c:pt>
                <c:pt idx="9142">
                  <c:v>72.055999999999983</c:v>
                </c:pt>
                <c:pt idx="9143">
                  <c:v>72.11999999999999</c:v>
                </c:pt>
                <c:pt idx="9144">
                  <c:v>72.325000000000003</c:v>
                </c:pt>
                <c:pt idx="9145">
                  <c:v>72.584999999999994</c:v>
                </c:pt>
                <c:pt idx="10807">
                  <c:v>71.700999999999993</c:v>
                </c:pt>
                <c:pt idx="10808">
                  <c:v>71.682999999999979</c:v>
                </c:pt>
                <c:pt idx="10809">
                  <c:v>71.677999999999983</c:v>
                </c:pt>
                <c:pt idx="10810">
                  <c:v>71.667000000000002</c:v>
                </c:pt>
                <c:pt idx="10811">
                  <c:v>71.651999999999987</c:v>
                </c:pt>
                <c:pt idx="10812">
                  <c:v>71.637999999999991</c:v>
                </c:pt>
                <c:pt idx="10813">
                  <c:v>71.632999999999981</c:v>
                </c:pt>
                <c:pt idx="10814">
                  <c:v>71.617000000000004</c:v>
                </c:pt>
                <c:pt idx="10815">
                  <c:v>71.603999999999999</c:v>
                </c:pt>
                <c:pt idx="10816">
                  <c:v>71.600999999999999</c:v>
                </c:pt>
                <c:pt idx="10817">
                  <c:v>71.576999999999998</c:v>
                </c:pt>
                <c:pt idx="10818">
                  <c:v>71.569999999999993</c:v>
                </c:pt>
                <c:pt idx="10819">
                  <c:v>71.557999999999993</c:v>
                </c:pt>
                <c:pt idx="10820">
                  <c:v>71.554000000000002</c:v>
                </c:pt>
                <c:pt idx="10821">
                  <c:v>71.548000000000002</c:v>
                </c:pt>
                <c:pt idx="10822">
                  <c:v>71.540999999999997</c:v>
                </c:pt>
                <c:pt idx="10823">
                  <c:v>71.531999999999996</c:v>
                </c:pt>
                <c:pt idx="10824">
                  <c:v>71.515000000000001</c:v>
                </c:pt>
                <c:pt idx="10825">
                  <c:v>71.513000000000005</c:v>
                </c:pt>
                <c:pt idx="10826">
                  <c:v>71.509</c:v>
                </c:pt>
                <c:pt idx="10827">
                  <c:v>71.498000000000005</c:v>
                </c:pt>
                <c:pt idx="10828">
                  <c:v>71.483000000000004</c:v>
                </c:pt>
                <c:pt idx="10829">
                  <c:v>71.486000000000004</c:v>
                </c:pt>
                <c:pt idx="10830">
                  <c:v>71.483000000000004</c:v>
                </c:pt>
                <c:pt idx="10831">
                  <c:v>71.47</c:v>
                </c:pt>
                <c:pt idx="10832">
                  <c:v>71.467000000000027</c:v>
                </c:pt>
                <c:pt idx="10833">
                  <c:v>71.464000000000027</c:v>
                </c:pt>
                <c:pt idx="10834">
                  <c:v>71.453000000000003</c:v>
                </c:pt>
                <c:pt idx="10835">
                  <c:v>71.450999999999993</c:v>
                </c:pt>
                <c:pt idx="10836">
                  <c:v>71.430999999999997</c:v>
                </c:pt>
                <c:pt idx="10837">
                  <c:v>71.438999999999993</c:v>
                </c:pt>
                <c:pt idx="10838">
                  <c:v>71.438000000000002</c:v>
                </c:pt>
                <c:pt idx="10839">
                  <c:v>71.430000000000007</c:v>
                </c:pt>
                <c:pt idx="10840">
                  <c:v>71.421999999999997</c:v>
                </c:pt>
                <c:pt idx="10841">
                  <c:v>71.423000000000002</c:v>
                </c:pt>
                <c:pt idx="10842">
                  <c:v>71.421000000000006</c:v>
                </c:pt>
                <c:pt idx="10843">
                  <c:v>71.42</c:v>
                </c:pt>
                <c:pt idx="10844">
                  <c:v>71.409000000000006</c:v>
                </c:pt>
                <c:pt idx="10845">
                  <c:v>71.406000000000006</c:v>
                </c:pt>
                <c:pt idx="10846">
                  <c:v>71.408000000000001</c:v>
                </c:pt>
                <c:pt idx="10847">
                  <c:v>71.403000000000006</c:v>
                </c:pt>
                <c:pt idx="10848">
                  <c:v>71.394000000000005</c:v>
                </c:pt>
                <c:pt idx="10849">
                  <c:v>71.400999999999996</c:v>
                </c:pt>
                <c:pt idx="10850">
                  <c:v>71.400000000000006</c:v>
                </c:pt>
                <c:pt idx="10851">
                  <c:v>71.387</c:v>
                </c:pt>
                <c:pt idx="10852">
                  <c:v>71.391999999999996</c:v>
                </c:pt>
                <c:pt idx="10853">
                  <c:v>71.385999999999981</c:v>
                </c:pt>
                <c:pt idx="10854">
                  <c:v>71.384999999999991</c:v>
                </c:pt>
                <c:pt idx="10855">
                  <c:v>71.372999999999948</c:v>
                </c:pt>
                <c:pt idx="10856">
                  <c:v>71.36999999999999</c:v>
                </c:pt>
                <c:pt idx="10857">
                  <c:v>71.366</c:v>
                </c:pt>
                <c:pt idx="10858">
                  <c:v>71.369</c:v>
                </c:pt>
                <c:pt idx="10859">
                  <c:v>71.363</c:v>
                </c:pt>
                <c:pt idx="10860">
                  <c:v>71.367000000000004</c:v>
                </c:pt>
                <c:pt idx="10861">
                  <c:v>71.35899999999998</c:v>
                </c:pt>
                <c:pt idx="10862">
                  <c:v>71.346999999999994</c:v>
                </c:pt>
                <c:pt idx="10863">
                  <c:v>71.345000000000013</c:v>
                </c:pt>
                <c:pt idx="10864">
                  <c:v>71.343999999999994</c:v>
                </c:pt>
                <c:pt idx="10865">
                  <c:v>71.343999999999994</c:v>
                </c:pt>
                <c:pt idx="10866">
                  <c:v>71.345000000000013</c:v>
                </c:pt>
                <c:pt idx="10867">
                  <c:v>71.334999999999994</c:v>
                </c:pt>
                <c:pt idx="10868">
                  <c:v>71.325000000000003</c:v>
                </c:pt>
                <c:pt idx="10869">
                  <c:v>71.320999999999998</c:v>
                </c:pt>
                <c:pt idx="10870">
                  <c:v>71.319000000000003</c:v>
                </c:pt>
                <c:pt idx="10871">
                  <c:v>71.319000000000003</c:v>
                </c:pt>
                <c:pt idx="10872">
                  <c:v>71.305999999999983</c:v>
                </c:pt>
                <c:pt idx="10873">
                  <c:v>71.304999999999993</c:v>
                </c:pt>
                <c:pt idx="10874">
                  <c:v>71.308999999999983</c:v>
                </c:pt>
                <c:pt idx="10875">
                  <c:v>71.3</c:v>
                </c:pt>
                <c:pt idx="10876">
                  <c:v>71.295000000000002</c:v>
                </c:pt>
                <c:pt idx="10877">
                  <c:v>71.313000000000002</c:v>
                </c:pt>
                <c:pt idx="10878">
                  <c:v>71.31</c:v>
                </c:pt>
                <c:pt idx="10879">
                  <c:v>71.313999999999993</c:v>
                </c:pt>
                <c:pt idx="10880">
                  <c:v>71.322000000000003</c:v>
                </c:pt>
                <c:pt idx="10881">
                  <c:v>71.312000000000012</c:v>
                </c:pt>
                <c:pt idx="10882">
                  <c:v>71.31</c:v>
                </c:pt>
                <c:pt idx="10883">
                  <c:v>71.313000000000002</c:v>
                </c:pt>
                <c:pt idx="10884">
                  <c:v>71.319000000000003</c:v>
                </c:pt>
                <c:pt idx="10885">
                  <c:v>71.307000000000002</c:v>
                </c:pt>
                <c:pt idx="10886">
                  <c:v>71.322000000000003</c:v>
                </c:pt>
                <c:pt idx="10887">
                  <c:v>71.319999999999993</c:v>
                </c:pt>
                <c:pt idx="10888">
                  <c:v>71.33</c:v>
                </c:pt>
                <c:pt idx="10889">
                  <c:v>71.322000000000003</c:v>
                </c:pt>
                <c:pt idx="10890">
                  <c:v>71.319999999999993</c:v>
                </c:pt>
                <c:pt idx="10891">
                  <c:v>71.326999999999998</c:v>
                </c:pt>
                <c:pt idx="10892">
                  <c:v>71.331000000000003</c:v>
                </c:pt>
                <c:pt idx="10893">
                  <c:v>71.328999999999979</c:v>
                </c:pt>
                <c:pt idx="10894">
                  <c:v>71.334000000000003</c:v>
                </c:pt>
                <c:pt idx="10895">
                  <c:v>71.326999999999998</c:v>
                </c:pt>
                <c:pt idx="10896">
                  <c:v>71.322000000000003</c:v>
                </c:pt>
                <c:pt idx="10897">
                  <c:v>71.326999999999998</c:v>
                </c:pt>
                <c:pt idx="10898">
                  <c:v>71.316999999999993</c:v>
                </c:pt>
                <c:pt idx="10899">
                  <c:v>71.318000000000012</c:v>
                </c:pt>
                <c:pt idx="10900">
                  <c:v>71.325999999999979</c:v>
                </c:pt>
                <c:pt idx="10901">
                  <c:v>71.315000000000012</c:v>
                </c:pt>
                <c:pt idx="10902">
                  <c:v>71.319999999999993</c:v>
                </c:pt>
                <c:pt idx="10903">
                  <c:v>71.33</c:v>
                </c:pt>
                <c:pt idx="10904">
                  <c:v>71.318000000000012</c:v>
                </c:pt>
                <c:pt idx="10905">
                  <c:v>71.319000000000003</c:v>
                </c:pt>
                <c:pt idx="10906">
                  <c:v>71.315000000000012</c:v>
                </c:pt>
                <c:pt idx="10907">
                  <c:v>71.318000000000012</c:v>
                </c:pt>
                <c:pt idx="10908">
                  <c:v>71.308999999999983</c:v>
                </c:pt>
                <c:pt idx="10909">
                  <c:v>71.312000000000012</c:v>
                </c:pt>
                <c:pt idx="10910">
                  <c:v>71.307000000000002</c:v>
                </c:pt>
                <c:pt idx="10911">
                  <c:v>71.319000000000003</c:v>
                </c:pt>
                <c:pt idx="10912">
                  <c:v>71.322000000000003</c:v>
                </c:pt>
                <c:pt idx="10913">
                  <c:v>71.315000000000012</c:v>
                </c:pt>
                <c:pt idx="10914">
                  <c:v>71.319000000000003</c:v>
                </c:pt>
                <c:pt idx="10915">
                  <c:v>71.318000000000012</c:v>
                </c:pt>
                <c:pt idx="10916">
                  <c:v>71.311000000000007</c:v>
                </c:pt>
                <c:pt idx="10917">
                  <c:v>71.307999999999993</c:v>
                </c:pt>
                <c:pt idx="10918">
                  <c:v>71.316999999999993</c:v>
                </c:pt>
                <c:pt idx="10919">
                  <c:v>71.328000000000003</c:v>
                </c:pt>
                <c:pt idx="10920">
                  <c:v>71.322999999999979</c:v>
                </c:pt>
                <c:pt idx="10921">
                  <c:v>71.315000000000012</c:v>
                </c:pt>
                <c:pt idx="10922">
                  <c:v>71.313000000000002</c:v>
                </c:pt>
                <c:pt idx="10923">
                  <c:v>71.319999999999993</c:v>
                </c:pt>
                <c:pt idx="10924">
                  <c:v>71.319999999999993</c:v>
                </c:pt>
                <c:pt idx="10925">
                  <c:v>71.323999999999998</c:v>
                </c:pt>
                <c:pt idx="10926">
                  <c:v>71.312000000000012</c:v>
                </c:pt>
                <c:pt idx="10927">
                  <c:v>71.319000000000003</c:v>
                </c:pt>
                <c:pt idx="10928">
                  <c:v>71.313000000000002</c:v>
                </c:pt>
                <c:pt idx="10929">
                  <c:v>71.298000000000002</c:v>
                </c:pt>
                <c:pt idx="10930">
                  <c:v>71.299000000000007</c:v>
                </c:pt>
                <c:pt idx="10931">
                  <c:v>71.299000000000007</c:v>
                </c:pt>
                <c:pt idx="10932">
                  <c:v>71.302999999999983</c:v>
                </c:pt>
                <c:pt idx="10933">
                  <c:v>71.293999999999997</c:v>
                </c:pt>
                <c:pt idx="10934">
                  <c:v>71.301000000000002</c:v>
                </c:pt>
                <c:pt idx="10935">
                  <c:v>71.302999999999983</c:v>
                </c:pt>
                <c:pt idx="10936">
                  <c:v>71.295000000000002</c:v>
                </c:pt>
                <c:pt idx="10937">
                  <c:v>71.290000000000006</c:v>
                </c:pt>
                <c:pt idx="10938">
                  <c:v>71.290999999999997</c:v>
                </c:pt>
                <c:pt idx="10939">
                  <c:v>71.263999999999996</c:v>
                </c:pt>
                <c:pt idx="10940">
                  <c:v>71.290999999999997</c:v>
                </c:pt>
                <c:pt idx="10941">
                  <c:v>71.286000000000001</c:v>
                </c:pt>
                <c:pt idx="10942">
                  <c:v>71.292000000000002</c:v>
                </c:pt>
                <c:pt idx="10943">
                  <c:v>71.289000000000001</c:v>
                </c:pt>
                <c:pt idx="10944">
                  <c:v>71.289000000000001</c:v>
                </c:pt>
                <c:pt idx="10945">
                  <c:v>71.281999999999996</c:v>
                </c:pt>
                <c:pt idx="10946">
                  <c:v>71.254000000000005</c:v>
                </c:pt>
                <c:pt idx="10947">
                  <c:v>71.284000000000006</c:v>
                </c:pt>
                <c:pt idx="10948">
                  <c:v>71.28</c:v>
                </c:pt>
                <c:pt idx="10949">
                  <c:v>71.281999999999996</c:v>
                </c:pt>
                <c:pt idx="10950">
                  <c:v>71.287999999999997</c:v>
                </c:pt>
                <c:pt idx="10951">
                  <c:v>71.290000000000006</c:v>
                </c:pt>
                <c:pt idx="10952">
                  <c:v>71.289000000000001</c:v>
                </c:pt>
                <c:pt idx="10953">
                  <c:v>71.301999999999992</c:v>
                </c:pt>
                <c:pt idx="10954">
                  <c:v>71.304000000000002</c:v>
                </c:pt>
                <c:pt idx="10955">
                  <c:v>71.307000000000002</c:v>
                </c:pt>
                <c:pt idx="10956">
                  <c:v>71.301000000000002</c:v>
                </c:pt>
                <c:pt idx="10957">
                  <c:v>71.308999999999983</c:v>
                </c:pt>
                <c:pt idx="10958">
                  <c:v>71.318000000000012</c:v>
                </c:pt>
                <c:pt idx="10959">
                  <c:v>71.34</c:v>
                </c:pt>
                <c:pt idx="10960">
                  <c:v>71.331000000000003</c:v>
                </c:pt>
                <c:pt idx="10961">
                  <c:v>71.35199999999999</c:v>
                </c:pt>
                <c:pt idx="10962">
                  <c:v>71.364000000000004</c:v>
                </c:pt>
                <c:pt idx="10963">
                  <c:v>71.39</c:v>
                </c:pt>
                <c:pt idx="10964">
                  <c:v>71.397000000000006</c:v>
                </c:pt>
                <c:pt idx="10965">
                  <c:v>71.397999999999996</c:v>
                </c:pt>
                <c:pt idx="10966">
                  <c:v>71.414000000000101</c:v>
                </c:pt>
                <c:pt idx="10967">
                  <c:v>71.409000000000006</c:v>
                </c:pt>
                <c:pt idx="10968">
                  <c:v>71.42</c:v>
                </c:pt>
                <c:pt idx="10969">
                  <c:v>71.421000000000006</c:v>
                </c:pt>
                <c:pt idx="10970">
                  <c:v>71.430999999999997</c:v>
                </c:pt>
                <c:pt idx="10971">
                  <c:v>71.443000000000026</c:v>
                </c:pt>
                <c:pt idx="10972">
                  <c:v>71.448000000000022</c:v>
                </c:pt>
                <c:pt idx="10973">
                  <c:v>71.47</c:v>
                </c:pt>
                <c:pt idx="10974">
                  <c:v>71.486000000000004</c:v>
                </c:pt>
                <c:pt idx="10975">
                  <c:v>71.509</c:v>
                </c:pt>
                <c:pt idx="10976">
                  <c:v>71.521999999999991</c:v>
                </c:pt>
                <c:pt idx="10977">
                  <c:v>71.531000000000006</c:v>
                </c:pt>
                <c:pt idx="10978">
                  <c:v>71.527999999999992</c:v>
                </c:pt>
                <c:pt idx="10979">
                  <c:v>71.537999999999997</c:v>
                </c:pt>
                <c:pt idx="10980">
                  <c:v>71.543000000000006</c:v>
                </c:pt>
                <c:pt idx="10981">
                  <c:v>71.537999999999997</c:v>
                </c:pt>
                <c:pt idx="10982">
                  <c:v>71.546999999999997</c:v>
                </c:pt>
                <c:pt idx="10983">
                  <c:v>71.540999999999997</c:v>
                </c:pt>
                <c:pt idx="10984">
                  <c:v>71.534000000000006</c:v>
                </c:pt>
                <c:pt idx="10985">
                  <c:v>71.522999999999982</c:v>
                </c:pt>
                <c:pt idx="10986">
                  <c:v>71.513999999999996</c:v>
                </c:pt>
                <c:pt idx="10987">
                  <c:v>71.509</c:v>
                </c:pt>
                <c:pt idx="10988">
                  <c:v>71.5</c:v>
                </c:pt>
                <c:pt idx="10989">
                  <c:v>71.482000000000014</c:v>
                </c:pt>
                <c:pt idx="10990">
                  <c:v>71.482000000000014</c:v>
                </c:pt>
                <c:pt idx="10991">
                  <c:v>71.477000000000004</c:v>
                </c:pt>
                <c:pt idx="10992">
                  <c:v>71.474000000000004</c:v>
                </c:pt>
                <c:pt idx="10993">
                  <c:v>71.475999999999999</c:v>
                </c:pt>
                <c:pt idx="10994">
                  <c:v>71.459000000000003</c:v>
                </c:pt>
                <c:pt idx="10995">
                  <c:v>71.462000000000003</c:v>
                </c:pt>
                <c:pt idx="10996">
                  <c:v>71.447000000000088</c:v>
                </c:pt>
                <c:pt idx="10997">
                  <c:v>71.435000000000002</c:v>
                </c:pt>
                <c:pt idx="10998">
                  <c:v>71.424000000000007</c:v>
                </c:pt>
                <c:pt idx="10999">
                  <c:v>71.409000000000006</c:v>
                </c:pt>
                <c:pt idx="11000">
                  <c:v>71.391999999999996</c:v>
                </c:pt>
                <c:pt idx="11001">
                  <c:v>71.393000000000001</c:v>
                </c:pt>
                <c:pt idx="11002">
                  <c:v>71.382999999999981</c:v>
                </c:pt>
                <c:pt idx="11003">
                  <c:v>71.384999999999991</c:v>
                </c:pt>
                <c:pt idx="11004">
                  <c:v>71.38</c:v>
                </c:pt>
                <c:pt idx="11005">
                  <c:v>71.381999999999991</c:v>
                </c:pt>
                <c:pt idx="11006">
                  <c:v>71.377999999999986</c:v>
                </c:pt>
                <c:pt idx="11007">
                  <c:v>71.364000000000004</c:v>
                </c:pt>
                <c:pt idx="11008">
                  <c:v>71.374999999999986</c:v>
                </c:pt>
                <c:pt idx="11009">
                  <c:v>71.376999999999981</c:v>
                </c:pt>
                <c:pt idx="11010">
                  <c:v>71.367999999999995</c:v>
                </c:pt>
                <c:pt idx="11011">
                  <c:v>71.35799999999999</c:v>
                </c:pt>
                <c:pt idx="11012">
                  <c:v>71.353999999999999</c:v>
                </c:pt>
                <c:pt idx="11013">
                  <c:v>71.353999999999999</c:v>
                </c:pt>
                <c:pt idx="11014">
                  <c:v>71.343999999999994</c:v>
                </c:pt>
                <c:pt idx="11015">
                  <c:v>71.338999999999999</c:v>
                </c:pt>
                <c:pt idx="11016">
                  <c:v>71.349999999999994</c:v>
                </c:pt>
                <c:pt idx="11017">
                  <c:v>71.342000000000013</c:v>
                </c:pt>
                <c:pt idx="11018">
                  <c:v>71.332999999999998</c:v>
                </c:pt>
                <c:pt idx="11019">
                  <c:v>71.343999999999994</c:v>
                </c:pt>
                <c:pt idx="11020">
                  <c:v>71.334999999999994</c:v>
                </c:pt>
                <c:pt idx="11021">
                  <c:v>71.331999999999994</c:v>
                </c:pt>
                <c:pt idx="11022">
                  <c:v>71.316999999999993</c:v>
                </c:pt>
                <c:pt idx="11023">
                  <c:v>71.334999999999994</c:v>
                </c:pt>
                <c:pt idx="11024">
                  <c:v>71.316000000000003</c:v>
                </c:pt>
                <c:pt idx="11025">
                  <c:v>71.331999999999994</c:v>
                </c:pt>
                <c:pt idx="11026">
                  <c:v>71.325999999999979</c:v>
                </c:pt>
                <c:pt idx="11027">
                  <c:v>71.320999999999998</c:v>
                </c:pt>
                <c:pt idx="11028">
                  <c:v>71.313000000000002</c:v>
                </c:pt>
                <c:pt idx="11029">
                  <c:v>71.301999999999992</c:v>
                </c:pt>
                <c:pt idx="11030">
                  <c:v>71.316000000000003</c:v>
                </c:pt>
                <c:pt idx="11031">
                  <c:v>71.305999999999983</c:v>
                </c:pt>
                <c:pt idx="11032">
                  <c:v>71.318000000000012</c:v>
                </c:pt>
                <c:pt idx="11033">
                  <c:v>71.318000000000012</c:v>
                </c:pt>
                <c:pt idx="11034">
                  <c:v>71.322999999999979</c:v>
                </c:pt>
                <c:pt idx="11035">
                  <c:v>71.322999999999979</c:v>
                </c:pt>
                <c:pt idx="11036">
                  <c:v>71.319999999999993</c:v>
                </c:pt>
                <c:pt idx="11037">
                  <c:v>71.322999999999979</c:v>
                </c:pt>
                <c:pt idx="11038">
                  <c:v>71.325000000000003</c:v>
                </c:pt>
                <c:pt idx="11039">
                  <c:v>71.322999999999979</c:v>
                </c:pt>
                <c:pt idx="11040">
                  <c:v>71.325000000000003</c:v>
                </c:pt>
                <c:pt idx="11041">
                  <c:v>71.33</c:v>
                </c:pt>
                <c:pt idx="11042">
                  <c:v>71.325000000000003</c:v>
                </c:pt>
                <c:pt idx="11043">
                  <c:v>71.320999999999998</c:v>
                </c:pt>
                <c:pt idx="11044">
                  <c:v>71.331999999999994</c:v>
                </c:pt>
                <c:pt idx="11045">
                  <c:v>71.320999999999998</c:v>
                </c:pt>
                <c:pt idx="11046">
                  <c:v>71.338999999999999</c:v>
                </c:pt>
                <c:pt idx="11047">
                  <c:v>71.337000000000003</c:v>
                </c:pt>
                <c:pt idx="11048">
                  <c:v>71.337999999999994</c:v>
                </c:pt>
                <c:pt idx="11049">
                  <c:v>71.328000000000003</c:v>
                </c:pt>
                <c:pt idx="11050">
                  <c:v>71.334000000000003</c:v>
                </c:pt>
                <c:pt idx="11051">
                  <c:v>71.334999999999994</c:v>
                </c:pt>
                <c:pt idx="11052">
                  <c:v>71.34</c:v>
                </c:pt>
                <c:pt idx="11053">
                  <c:v>71.343999999999994</c:v>
                </c:pt>
                <c:pt idx="11054">
                  <c:v>71.338999999999999</c:v>
                </c:pt>
                <c:pt idx="11055">
                  <c:v>71.340999999999994</c:v>
                </c:pt>
                <c:pt idx="11056">
                  <c:v>71.343000000000004</c:v>
                </c:pt>
                <c:pt idx="11057">
                  <c:v>71.340999999999994</c:v>
                </c:pt>
                <c:pt idx="11058">
                  <c:v>71.343000000000004</c:v>
                </c:pt>
                <c:pt idx="11059">
                  <c:v>71.346000000000004</c:v>
                </c:pt>
                <c:pt idx="11060">
                  <c:v>71.348000000000013</c:v>
                </c:pt>
                <c:pt idx="11061">
                  <c:v>71.349999999999994</c:v>
                </c:pt>
                <c:pt idx="11062">
                  <c:v>71.35599999999998</c:v>
                </c:pt>
                <c:pt idx="11063">
                  <c:v>71.377999999999986</c:v>
                </c:pt>
                <c:pt idx="11064">
                  <c:v>71.371999999999986</c:v>
                </c:pt>
                <c:pt idx="11065">
                  <c:v>71.36999999999999</c:v>
                </c:pt>
                <c:pt idx="11066">
                  <c:v>71.367000000000004</c:v>
                </c:pt>
                <c:pt idx="11067">
                  <c:v>71.372999999999948</c:v>
                </c:pt>
                <c:pt idx="11068">
                  <c:v>71.373999999999981</c:v>
                </c:pt>
                <c:pt idx="11069">
                  <c:v>71.373999999999981</c:v>
                </c:pt>
                <c:pt idx="11070">
                  <c:v>71.375999999999948</c:v>
                </c:pt>
                <c:pt idx="11071">
                  <c:v>71.366</c:v>
                </c:pt>
                <c:pt idx="11072">
                  <c:v>71.346000000000004</c:v>
                </c:pt>
                <c:pt idx="11073">
                  <c:v>71.364000000000004</c:v>
                </c:pt>
                <c:pt idx="11074">
                  <c:v>71.361000000000004</c:v>
                </c:pt>
                <c:pt idx="11075">
                  <c:v>71.364000000000004</c:v>
                </c:pt>
                <c:pt idx="11076">
                  <c:v>71.35299999999998</c:v>
                </c:pt>
                <c:pt idx="11077">
                  <c:v>71.343999999999994</c:v>
                </c:pt>
                <c:pt idx="11078">
                  <c:v>71.346000000000004</c:v>
                </c:pt>
                <c:pt idx="11079">
                  <c:v>71.34</c:v>
                </c:pt>
                <c:pt idx="11080">
                  <c:v>71.328999999999979</c:v>
                </c:pt>
                <c:pt idx="11081">
                  <c:v>71.334999999999994</c:v>
                </c:pt>
                <c:pt idx="11082">
                  <c:v>71.326999999999998</c:v>
                </c:pt>
                <c:pt idx="11083">
                  <c:v>71.320999999999998</c:v>
                </c:pt>
                <c:pt idx="11084">
                  <c:v>71.322999999999979</c:v>
                </c:pt>
                <c:pt idx="11085">
                  <c:v>71.325000000000003</c:v>
                </c:pt>
                <c:pt idx="11086">
                  <c:v>71.315000000000012</c:v>
                </c:pt>
                <c:pt idx="11087">
                  <c:v>71.305999999999983</c:v>
                </c:pt>
                <c:pt idx="11088">
                  <c:v>71.316999999999993</c:v>
                </c:pt>
                <c:pt idx="11089">
                  <c:v>71.313999999999993</c:v>
                </c:pt>
                <c:pt idx="11090">
                  <c:v>71.307999999999993</c:v>
                </c:pt>
                <c:pt idx="11091">
                  <c:v>71.307000000000002</c:v>
                </c:pt>
                <c:pt idx="11092">
                  <c:v>71.298000000000002</c:v>
                </c:pt>
                <c:pt idx="11093">
                  <c:v>71.313999999999993</c:v>
                </c:pt>
                <c:pt idx="11094">
                  <c:v>71.304000000000002</c:v>
                </c:pt>
                <c:pt idx="11095">
                  <c:v>71.31</c:v>
                </c:pt>
                <c:pt idx="11096">
                  <c:v>71.316999999999993</c:v>
                </c:pt>
                <c:pt idx="11097">
                  <c:v>71.316000000000003</c:v>
                </c:pt>
                <c:pt idx="11098">
                  <c:v>71.331000000000003</c:v>
                </c:pt>
                <c:pt idx="11099">
                  <c:v>71.323999999999998</c:v>
                </c:pt>
                <c:pt idx="11100">
                  <c:v>71.337000000000003</c:v>
                </c:pt>
                <c:pt idx="11101">
                  <c:v>71.334999999999994</c:v>
                </c:pt>
                <c:pt idx="11102">
                  <c:v>71.319000000000003</c:v>
                </c:pt>
                <c:pt idx="11103">
                  <c:v>71.328999999999979</c:v>
                </c:pt>
                <c:pt idx="11104">
                  <c:v>71.332999999999998</c:v>
                </c:pt>
                <c:pt idx="11105">
                  <c:v>71.334999999999994</c:v>
                </c:pt>
                <c:pt idx="11106">
                  <c:v>71.343999999999994</c:v>
                </c:pt>
                <c:pt idx="11107">
                  <c:v>71.346999999999994</c:v>
                </c:pt>
                <c:pt idx="11108">
                  <c:v>71.346000000000004</c:v>
                </c:pt>
                <c:pt idx="11109">
                  <c:v>71.349000000000004</c:v>
                </c:pt>
                <c:pt idx="11110">
                  <c:v>71.345000000000013</c:v>
                </c:pt>
                <c:pt idx="11111">
                  <c:v>71.361999999999995</c:v>
                </c:pt>
                <c:pt idx="11112">
                  <c:v>71.367999999999995</c:v>
                </c:pt>
                <c:pt idx="11113">
                  <c:v>71.369</c:v>
                </c:pt>
                <c:pt idx="11114">
                  <c:v>71.36999999999999</c:v>
                </c:pt>
                <c:pt idx="11115">
                  <c:v>71.372999999999948</c:v>
                </c:pt>
                <c:pt idx="11116">
                  <c:v>71.376999999999981</c:v>
                </c:pt>
                <c:pt idx="11117">
                  <c:v>71.381</c:v>
                </c:pt>
                <c:pt idx="11118">
                  <c:v>71.388999999999982</c:v>
                </c:pt>
                <c:pt idx="11119">
                  <c:v>71.381999999999991</c:v>
                </c:pt>
                <c:pt idx="11120">
                  <c:v>71.384</c:v>
                </c:pt>
                <c:pt idx="11121">
                  <c:v>71.385999999999981</c:v>
                </c:pt>
                <c:pt idx="11122">
                  <c:v>71.377999999999986</c:v>
                </c:pt>
                <c:pt idx="11123">
                  <c:v>71.388999999999982</c:v>
                </c:pt>
                <c:pt idx="11124">
                  <c:v>71.391000000000005</c:v>
                </c:pt>
                <c:pt idx="11125">
                  <c:v>71.387999999999991</c:v>
                </c:pt>
                <c:pt idx="11126">
                  <c:v>71.391999999999996</c:v>
                </c:pt>
                <c:pt idx="11127">
                  <c:v>71.394000000000005</c:v>
                </c:pt>
                <c:pt idx="11128">
                  <c:v>71.403000000000006</c:v>
                </c:pt>
                <c:pt idx="11129">
                  <c:v>71.400999999999996</c:v>
                </c:pt>
                <c:pt idx="11130">
                  <c:v>71.405000000000001</c:v>
                </c:pt>
                <c:pt idx="11131">
                  <c:v>71.406999999999996</c:v>
                </c:pt>
                <c:pt idx="11132">
                  <c:v>71.415999999999997</c:v>
                </c:pt>
                <c:pt idx="11133">
                  <c:v>71.418000000000006</c:v>
                </c:pt>
                <c:pt idx="11134">
                  <c:v>71.430000000000007</c:v>
                </c:pt>
                <c:pt idx="11135">
                  <c:v>71.440000000000026</c:v>
                </c:pt>
                <c:pt idx="11136">
                  <c:v>71.435000000000002</c:v>
                </c:pt>
                <c:pt idx="11137">
                  <c:v>71.449000000000026</c:v>
                </c:pt>
                <c:pt idx="11138">
                  <c:v>71.45</c:v>
                </c:pt>
                <c:pt idx="11139">
                  <c:v>71.448000000000022</c:v>
                </c:pt>
                <c:pt idx="11140">
                  <c:v>71.448000000000022</c:v>
                </c:pt>
                <c:pt idx="11141">
                  <c:v>71.456000000000003</c:v>
                </c:pt>
                <c:pt idx="11142">
                  <c:v>71.438999999999993</c:v>
                </c:pt>
                <c:pt idx="11143">
                  <c:v>71.443000000000026</c:v>
                </c:pt>
                <c:pt idx="11144">
                  <c:v>71.437000000000026</c:v>
                </c:pt>
                <c:pt idx="11145">
                  <c:v>71.438000000000002</c:v>
                </c:pt>
                <c:pt idx="11146">
                  <c:v>71.430000000000007</c:v>
                </c:pt>
                <c:pt idx="11147">
                  <c:v>71.433000000000007</c:v>
                </c:pt>
                <c:pt idx="11148">
                  <c:v>71.433000000000007</c:v>
                </c:pt>
                <c:pt idx="11149">
                  <c:v>71.418000000000006</c:v>
                </c:pt>
                <c:pt idx="11150">
                  <c:v>71.406999999999996</c:v>
                </c:pt>
                <c:pt idx="11151">
                  <c:v>71.418999999999997</c:v>
                </c:pt>
                <c:pt idx="11152">
                  <c:v>71.414000000000101</c:v>
                </c:pt>
                <c:pt idx="11153">
                  <c:v>71.385999999999981</c:v>
                </c:pt>
                <c:pt idx="11154">
                  <c:v>71.391000000000005</c:v>
                </c:pt>
                <c:pt idx="11155">
                  <c:v>71.384</c:v>
                </c:pt>
                <c:pt idx="11156">
                  <c:v>71.369</c:v>
                </c:pt>
                <c:pt idx="11157">
                  <c:v>71.373999999999981</c:v>
                </c:pt>
                <c:pt idx="11158">
                  <c:v>71.372999999999948</c:v>
                </c:pt>
                <c:pt idx="11159">
                  <c:v>71.364999999999995</c:v>
                </c:pt>
                <c:pt idx="11160">
                  <c:v>71.348000000000013</c:v>
                </c:pt>
                <c:pt idx="11161">
                  <c:v>71.35299999999998</c:v>
                </c:pt>
                <c:pt idx="11162">
                  <c:v>71.35499999999999</c:v>
                </c:pt>
                <c:pt idx="11163">
                  <c:v>71.35499999999999</c:v>
                </c:pt>
                <c:pt idx="11164">
                  <c:v>71.345000000000013</c:v>
                </c:pt>
                <c:pt idx="11165">
                  <c:v>71.342000000000013</c:v>
                </c:pt>
                <c:pt idx="11166">
                  <c:v>71.337000000000003</c:v>
                </c:pt>
                <c:pt idx="11167">
                  <c:v>71.334000000000003</c:v>
                </c:pt>
                <c:pt idx="11168">
                  <c:v>71.346000000000004</c:v>
                </c:pt>
                <c:pt idx="11169">
                  <c:v>71.334000000000003</c:v>
                </c:pt>
                <c:pt idx="11170">
                  <c:v>71.343999999999994</c:v>
                </c:pt>
                <c:pt idx="11171">
                  <c:v>71.346000000000004</c:v>
                </c:pt>
                <c:pt idx="11172">
                  <c:v>71.34</c:v>
                </c:pt>
                <c:pt idx="11173">
                  <c:v>71.332999999999998</c:v>
                </c:pt>
                <c:pt idx="11174">
                  <c:v>71.328999999999979</c:v>
                </c:pt>
                <c:pt idx="11175">
                  <c:v>71.332999999999998</c:v>
                </c:pt>
                <c:pt idx="11176">
                  <c:v>71.343000000000004</c:v>
                </c:pt>
                <c:pt idx="11177">
                  <c:v>71.328999999999979</c:v>
                </c:pt>
                <c:pt idx="11178">
                  <c:v>71.334000000000003</c:v>
                </c:pt>
                <c:pt idx="11179">
                  <c:v>71.332999999999998</c:v>
                </c:pt>
                <c:pt idx="11180">
                  <c:v>71.334000000000003</c:v>
                </c:pt>
                <c:pt idx="11181">
                  <c:v>71.338999999999999</c:v>
                </c:pt>
                <c:pt idx="11182">
                  <c:v>71.345000000000013</c:v>
                </c:pt>
                <c:pt idx="11183">
                  <c:v>71.343999999999994</c:v>
                </c:pt>
                <c:pt idx="11184">
                  <c:v>71.385999999999981</c:v>
                </c:pt>
                <c:pt idx="11185">
                  <c:v>71.424999999999997</c:v>
                </c:pt>
                <c:pt idx="11186">
                  <c:v>71.442000000000007</c:v>
                </c:pt>
                <c:pt idx="11187">
                  <c:v>71.446000000000026</c:v>
                </c:pt>
                <c:pt idx="11188">
                  <c:v>71.442000000000007</c:v>
                </c:pt>
                <c:pt idx="11189">
                  <c:v>71.430000000000007</c:v>
                </c:pt>
                <c:pt idx="11190">
                  <c:v>71.444000000000116</c:v>
                </c:pt>
                <c:pt idx="11191">
                  <c:v>71.442000000000007</c:v>
                </c:pt>
                <c:pt idx="11192">
                  <c:v>71.459000000000003</c:v>
                </c:pt>
                <c:pt idx="11193">
                  <c:v>71.482000000000014</c:v>
                </c:pt>
                <c:pt idx="11194">
                  <c:v>71.488</c:v>
                </c:pt>
                <c:pt idx="11195">
                  <c:v>71.498999999999995</c:v>
                </c:pt>
                <c:pt idx="11196">
                  <c:v>71.5</c:v>
                </c:pt>
                <c:pt idx="11197">
                  <c:v>71.497000000000085</c:v>
                </c:pt>
                <c:pt idx="11198">
                  <c:v>71.497000000000085</c:v>
                </c:pt>
                <c:pt idx="11199">
                  <c:v>71.498000000000005</c:v>
                </c:pt>
                <c:pt idx="11200">
                  <c:v>71.507999999999996</c:v>
                </c:pt>
                <c:pt idx="11201">
                  <c:v>71.501000000000005</c:v>
                </c:pt>
                <c:pt idx="11202">
                  <c:v>71.507000000000005</c:v>
                </c:pt>
                <c:pt idx="11203">
                  <c:v>71.506</c:v>
                </c:pt>
                <c:pt idx="11204">
                  <c:v>71.510000000000005</c:v>
                </c:pt>
                <c:pt idx="11205">
                  <c:v>71.510000000000005</c:v>
                </c:pt>
                <c:pt idx="11206">
                  <c:v>71.509</c:v>
                </c:pt>
                <c:pt idx="11207">
                  <c:v>71.516000000000005</c:v>
                </c:pt>
                <c:pt idx="11208">
                  <c:v>71.507000000000005</c:v>
                </c:pt>
                <c:pt idx="11209">
                  <c:v>71.513999999999996</c:v>
                </c:pt>
                <c:pt idx="11210">
                  <c:v>71.524999999999991</c:v>
                </c:pt>
                <c:pt idx="11211">
                  <c:v>71.531000000000006</c:v>
                </c:pt>
                <c:pt idx="11212">
                  <c:v>71.548000000000002</c:v>
                </c:pt>
                <c:pt idx="11213">
                  <c:v>71.561000000000007</c:v>
                </c:pt>
                <c:pt idx="11214">
                  <c:v>71.569999999999993</c:v>
                </c:pt>
                <c:pt idx="11215">
                  <c:v>71.581000000000003</c:v>
                </c:pt>
                <c:pt idx="11216">
                  <c:v>71.590999999999994</c:v>
                </c:pt>
                <c:pt idx="11217">
                  <c:v>71.60199999999999</c:v>
                </c:pt>
                <c:pt idx="11218">
                  <c:v>71.60599999999998</c:v>
                </c:pt>
                <c:pt idx="11219">
                  <c:v>71.611000000000004</c:v>
                </c:pt>
                <c:pt idx="11220">
                  <c:v>71.60199999999999</c:v>
                </c:pt>
                <c:pt idx="11221">
                  <c:v>71.593000000000004</c:v>
                </c:pt>
                <c:pt idx="11222">
                  <c:v>71.590999999999994</c:v>
                </c:pt>
                <c:pt idx="11223">
                  <c:v>71.578999999999979</c:v>
                </c:pt>
                <c:pt idx="11224">
                  <c:v>71.561000000000007</c:v>
                </c:pt>
                <c:pt idx="11225">
                  <c:v>71.562000000000012</c:v>
                </c:pt>
                <c:pt idx="11226">
                  <c:v>71.540000000000006</c:v>
                </c:pt>
                <c:pt idx="11227">
                  <c:v>71.524000000000001</c:v>
                </c:pt>
                <c:pt idx="11228">
                  <c:v>71.510000000000005</c:v>
                </c:pt>
                <c:pt idx="11229">
                  <c:v>71.501999999999995</c:v>
                </c:pt>
                <c:pt idx="11230">
                  <c:v>71.494000000000085</c:v>
                </c:pt>
                <c:pt idx="11231">
                  <c:v>69.403999999999996</c:v>
                </c:pt>
                <c:pt idx="11235">
                  <c:v>71.471999999999994</c:v>
                </c:pt>
                <c:pt idx="11236">
                  <c:v>71.465999999999994</c:v>
                </c:pt>
                <c:pt idx="11237">
                  <c:v>71.417000000000101</c:v>
                </c:pt>
                <c:pt idx="11238">
                  <c:v>71.452000000000012</c:v>
                </c:pt>
                <c:pt idx="11239">
                  <c:v>71.438000000000002</c:v>
                </c:pt>
                <c:pt idx="11240">
                  <c:v>71.442000000000007</c:v>
                </c:pt>
                <c:pt idx="11241">
                  <c:v>71.443000000000026</c:v>
                </c:pt>
                <c:pt idx="11242">
                  <c:v>71.438999999999993</c:v>
                </c:pt>
                <c:pt idx="11243">
                  <c:v>71.432000000000002</c:v>
                </c:pt>
                <c:pt idx="11244">
                  <c:v>71.42</c:v>
                </c:pt>
                <c:pt idx="11245">
                  <c:v>71.423000000000002</c:v>
                </c:pt>
                <c:pt idx="11246">
                  <c:v>71.408000000000001</c:v>
                </c:pt>
                <c:pt idx="11247">
                  <c:v>71.403999999999996</c:v>
                </c:pt>
                <c:pt idx="11248">
                  <c:v>71.391000000000005</c:v>
                </c:pt>
                <c:pt idx="11249">
                  <c:v>71.387999999999991</c:v>
                </c:pt>
                <c:pt idx="11250">
                  <c:v>71.384999999999991</c:v>
                </c:pt>
                <c:pt idx="11251">
                  <c:v>71.384</c:v>
                </c:pt>
                <c:pt idx="11252">
                  <c:v>71.381</c:v>
                </c:pt>
                <c:pt idx="11253">
                  <c:v>71.377999999999986</c:v>
                </c:pt>
                <c:pt idx="11254">
                  <c:v>71.384999999999991</c:v>
                </c:pt>
                <c:pt idx="11255">
                  <c:v>71.381</c:v>
                </c:pt>
                <c:pt idx="11256">
                  <c:v>71.381999999999991</c:v>
                </c:pt>
                <c:pt idx="11257">
                  <c:v>71.391000000000005</c:v>
                </c:pt>
                <c:pt idx="11258">
                  <c:v>71.39</c:v>
                </c:pt>
                <c:pt idx="11259">
                  <c:v>71.378999999999948</c:v>
                </c:pt>
                <c:pt idx="11260">
                  <c:v>71.384</c:v>
                </c:pt>
                <c:pt idx="11261">
                  <c:v>71.38</c:v>
                </c:pt>
                <c:pt idx="11262">
                  <c:v>71.381</c:v>
                </c:pt>
                <c:pt idx="11263">
                  <c:v>71.372999999999948</c:v>
                </c:pt>
                <c:pt idx="11264">
                  <c:v>71.372999999999948</c:v>
                </c:pt>
                <c:pt idx="11265">
                  <c:v>71.372999999999948</c:v>
                </c:pt>
                <c:pt idx="11266">
                  <c:v>71.369</c:v>
                </c:pt>
                <c:pt idx="11267">
                  <c:v>71.367000000000004</c:v>
                </c:pt>
                <c:pt idx="11268">
                  <c:v>71.367999999999995</c:v>
                </c:pt>
                <c:pt idx="11269">
                  <c:v>71.36999999999999</c:v>
                </c:pt>
                <c:pt idx="11270">
                  <c:v>71.373999999999981</c:v>
                </c:pt>
                <c:pt idx="11271">
                  <c:v>71.381999999999991</c:v>
                </c:pt>
                <c:pt idx="11272">
                  <c:v>71.369</c:v>
                </c:pt>
                <c:pt idx="11273">
                  <c:v>71.377999999999986</c:v>
                </c:pt>
                <c:pt idx="11274">
                  <c:v>71.38</c:v>
                </c:pt>
                <c:pt idx="11275">
                  <c:v>71.375999999999948</c:v>
                </c:pt>
                <c:pt idx="11276">
                  <c:v>71.387999999999991</c:v>
                </c:pt>
                <c:pt idx="11277">
                  <c:v>71.387999999999991</c:v>
                </c:pt>
                <c:pt idx="11278">
                  <c:v>71.387</c:v>
                </c:pt>
                <c:pt idx="11279">
                  <c:v>71.385999999999981</c:v>
                </c:pt>
                <c:pt idx="11280">
                  <c:v>71.393000000000001</c:v>
                </c:pt>
                <c:pt idx="11281">
                  <c:v>71.391999999999996</c:v>
                </c:pt>
                <c:pt idx="11282">
                  <c:v>71.385999999999981</c:v>
                </c:pt>
                <c:pt idx="11283">
                  <c:v>71.39</c:v>
                </c:pt>
                <c:pt idx="11284">
                  <c:v>71.391999999999996</c:v>
                </c:pt>
                <c:pt idx="11285">
                  <c:v>71.377999999999986</c:v>
                </c:pt>
                <c:pt idx="11286">
                  <c:v>71.381</c:v>
                </c:pt>
                <c:pt idx="11287">
                  <c:v>71.382999999999981</c:v>
                </c:pt>
                <c:pt idx="11288">
                  <c:v>71.376999999999981</c:v>
                </c:pt>
                <c:pt idx="11289">
                  <c:v>71.35899999999998</c:v>
                </c:pt>
                <c:pt idx="11290">
                  <c:v>71.370999999999981</c:v>
                </c:pt>
                <c:pt idx="11291">
                  <c:v>71.363</c:v>
                </c:pt>
                <c:pt idx="11292">
                  <c:v>71.35899999999998</c:v>
                </c:pt>
                <c:pt idx="11293">
                  <c:v>71.349999999999994</c:v>
                </c:pt>
                <c:pt idx="11294">
                  <c:v>71.345000000000013</c:v>
                </c:pt>
                <c:pt idx="11295">
                  <c:v>71.342000000000013</c:v>
                </c:pt>
                <c:pt idx="11296">
                  <c:v>71.343000000000004</c:v>
                </c:pt>
                <c:pt idx="11297">
                  <c:v>71.342000000000013</c:v>
                </c:pt>
                <c:pt idx="11298">
                  <c:v>71.334000000000003</c:v>
                </c:pt>
                <c:pt idx="11299">
                  <c:v>71.349000000000004</c:v>
                </c:pt>
                <c:pt idx="11300">
                  <c:v>71.328999999999979</c:v>
                </c:pt>
                <c:pt idx="11301">
                  <c:v>71.33</c:v>
                </c:pt>
                <c:pt idx="11302">
                  <c:v>71.323999999999998</c:v>
                </c:pt>
                <c:pt idx="11303">
                  <c:v>71.328999999999979</c:v>
                </c:pt>
                <c:pt idx="11304">
                  <c:v>71.326999999999998</c:v>
                </c:pt>
                <c:pt idx="11305">
                  <c:v>71.322000000000003</c:v>
                </c:pt>
                <c:pt idx="11306">
                  <c:v>71.312000000000012</c:v>
                </c:pt>
                <c:pt idx="11307">
                  <c:v>71.315000000000012</c:v>
                </c:pt>
                <c:pt idx="11308">
                  <c:v>71.308999999999983</c:v>
                </c:pt>
                <c:pt idx="11309">
                  <c:v>71.298000000000002</c:v>
                </c:pt>
                <c:pt idx="11310">
                  <c:v>71.292000000000002</c:v>
                </c:pt>
                <c:pt idx="11311">
                  <c:v>71.293000000000006</c:v>
                </c:pt>
                <c:pt idx="11312">
                  <c:v>71.299000000000007</c:v>
                </c:pt>
                <c:pt idx="11313">
                  <c:v>71.284000000000006</c:v>
                </c:pt>
                <c:pt idx="11314">
                  <c:v>71.295000000000002</c:v>
                </c:pt>
                <c:pt idx="11315">
                  <c:v>71.290999999999997</c:v>
                </c:pt>
                <c:pt idx="11316">
                  <c:v>71.290999999999997</c:v>
                </c:pt>
                <c:pt idx="11317">
                  <c:v>71.290999999999997</c:v>
                </c:pt>
                <c:pt idx="11318">
                  <c:v>71.290000000000006</c:v>
                </c:pt>
                <c:pt idx="11319">
                  <c:v>71.3</c:v>
                </c:pt>
                <c:pt idx="11320">
                  <c:v>71.298000000000002</c:v>
                </c:pt>
                <c:pt idx="11321">
                  <c:v>71.304000000000002</c:v>
                </c:pt>
                <c:pt idx="11322">
                  <c:v>71.311000000000007</c:v>
                </c:pt>
                <c:pt idx="11323">
                  <c:v>71.293999999999997</c:v>
                </c:pt>
                <c:pt idx="11324">
                  <c:v>71.307999999999993</c:v>
                </c:pt>
                <c:pt idx="11325">
                  <c:v>71.302999999999983</c:v>
                </c:pt>
                <c:pt idx="11326">
                  <c:v>71.308999999999983</c:v>
                </c:pt>
                <c:pt idx="11327">
                  <c:v>71.315000000000012</c:v>
                </c:pt>
                <c:pt idx="11328">
                  <c:v>71.301999999999992</c:v>
                </c:pt>
                <c:pt idx="11329">
                  <c:v>71.3</c:v>
                </c:pt>
                <c:pt idx="11330">
                  <c:v>71.315000000000012</c:v>
                </c:pt>
                <c:pt idx="11331">
                  <c:v>71.320999999999998</c:v>
                </c:pt>
                <c:pt idx="11332">
                  <c:v>71.325000000000003</c:v>
                </c:pt>
                <c:pt idx="11333">
                  <c:v>71.319999999999993</c:v>
                </c:pt>
                <c:pt idx="11334">
                  <c:v>71.33</c:v>
                </c:pt>
                <c:pt idx="11335">
                  <c:v>71.335999999999999</c:v>
                </c:pt>
                <c:pt idx="11336">
                  <c:v>71.33</c:v>
                </c:pt>
                <c:pt idx="11337">
                  <c:v>71.320999999999998</c:v>
                </c:pt>
                <c:pt idx="11338">
                  <c:v>71.328999999999979</c:v>
                </c:pt>
                <c:pt idx="11339">
                  <c:v>71.331999999999994</c:v>
                </c:pt>
                <c:pt idx="11340">
                  <c:v>71.337000000000003</c:v>
                </c:pt>
                <c:pt idx="11341">
                  <c:v>71.332999999999998</c:v>
                </c:pt>
                <c:pt idx="11342">
                  <c:v>71.345000000000013</c:v>
                </c:pt>
                <c:pt idx="11343">
                  <c:v>71.342000000000013</c:v>
                </c:pt>
                <c:pt idx="11344">
                  <c:v>71.346000000000004</c:v>
                </c:pt>
                <c:pt idx="11345">
                  <c:v>71.35199999999999</c:v>
                </c:pt>
                <c:pt idx="11346">
                  <c:v>71.353999999999999</c:v>
                </c:pt>
                <c:pt idx="11347">
                  <c:v>71.374999999999986</c:v>
                </c:pt>
                <c:pt idx="11348">
                  <c:v>71.418000000000006</c:v>
                </c:pt>
                <c:pt idx="11349">
                  <c:v>71.495000000000005</c:v>
                </c:pt>
                <c:pt idx="11350">
                  <c:v>71.60199999999999</c:v>
                </c:pt>
                <c:pt idx="11351">
                  <c:v>71.778999999999982</c:v>
                </c:pt>
                <c:pt idx="11352">
                  <c:v>71.899000000000001</c:v>
                </c:pt>
                <c:pt idx="11353">
                  <c:v>72.006</c:v>
                </c:pt>
                <c:pt idx="11354">
                  <c:v>72.084000000000003</c:v>
                </c:pt>
                <c:pt idx="11355">
                  <c:v>72.128999999999948</c:v>
                </c:pt>
                <c:pt idx="11356">
                  <c:v>72.164999999999992</c:v>
                </c:pt>
                <c:pt idx="11357">
                  <c:v>72.185000000000002</c:v>
                </c:pt>
                <c:pt idx="11358">
                  <c:v>72.191999999999993</c:v>
                </c:pt>
                <c:pt idx="11359">
                  <c:v>72.183999999999983</c:v>
                </c:pt>
                <c:pt idx="11360">
                  <c:v>72.182000000000002</c:v>
                </c:pt>
                <c:pt idx="11361">
                  <c:v>72.164999999999992</c:v>
                </c:pt>
                <c:pt idx="11362">
                  <c:v>72.134999999999991</c:v>
                </c:pt>
                <c:pt idx="11363">
                  <c:v>72.122999999999948</c:v>
                </c:pt>
                <c:pt idx="11364">
                  <c:v>72.09</c:v>
                </c:pt>
                <c:pt idx="11365">
                  <c:v>72.069000000000003</c:v>
                </c:pt>
                <c:pt idx="11366">
                  <c:v>72.037999999999997</c:v>
                </c:pt>
                <c:pt idx="11367">
                  <c:v>72.010000000000005</c:v>
                </c:pt>
                <c:pt idx="11368">
                  <c:v>71.982000000000014</c:v>
                </c:pt>
                <c:pt idx="11369">
                  <c:v>71.952000000000012</c:v>
                </c:pt>
                <c:pt idx="11370">
                  <c:v>71.936000000000007</c:v>
                </c:pt>
                <c:pt idx="11371">
                  <c:v>71.906000000000006</c:v>
                </c:pt>
                <c:pt idx="11372">
                  <c:v>71.877999999999986</c:v>
                </c:pt>
                <c:pt idx="11373">
                  <c:v>71.863</c:v>
                </c:pt>
                <c:pt idx="11374">
                  <c:v>71.842000000000013</c:v>
                </c:pt>
                <c:pt idx="11375">
                  <c:v>71.819000000000003</c:v>
                </c:pt>
                <c:pt idx="11376">
                  <c:v>71.789000000000001</c:v>
                </c:pt>
                <c:pt idx="11377">
                  <c:v>71.763999999999996</c:v>
                </c:pt>
                <c:pt idx="11378">
                  <c:v>71.760999999999996</c:v>
                </c:pt>
                <c:pt idx="11379">
                  <c:v>71.733999999999995</c:v>
                </c:pt>
                <c:pt idx="11380">
                  <c:v>71.733000000000004</c:v>
                </c:pt>
                <c:pt idx="11381">
                  <c:v>71.717000000000027</c:v>
                </c:pt>
                <c:pt idx="11382">
                  <c:v>71.698999999999998</c:v>
                </c:pt>
                <c:pt idx="11383">
                  <c:v>71.670999999999978</c:v>
                </c:pt>
                <c:pt idx="11384">
                  <c:v>71.665999999999983</c:v>
                </c:pt>
                <c:pt idx="11385">
                  <c:v>71.649000000000001</c:v>
                </c:pt>
                <c:pt idx="11386">
                  <c:v>71.634999999999991</c:v>
                </c:pt>
                <c:pt idx="11387">
                  <c:v>71.619</c:v>
                </c:pt>
                <c:pt idx="11388">
                  <c:v>71.600999999999999</c:v>
                </c:pt>
                <c:pt idx="11389">
                  <c:v>71.575999999999979</c:v>
                </c:pt>
                <c:pt idx="11390">
                  <c:v>71.565000000000012</c:v>
                </c:pt>
                <c:pt idx="11391">
                  <c:v>71.542000000000002</c:v>
                </c:pt>
                <c:pt idx="11392">
                  <c:v>71.540000000000006</c:v>
                </c:pt>
                <c:pt idx="11393">
                  <c:v>71.525999999999982</c:v>
                </c:pt>
                <c:pt idx="11394">
                  <c:v>71.504000000000005</c:v>
                </c:pt>
                <c:pt idx="11395">
                  <c:v>71.501999999999995</c:v>
                </c:pt>
                <c:pt idx="11396">
                  <c:v>71.492000000000004</c:v>
                </c:pt>
                <c:pt idx="11397">
                  <c:v>71.492000000000004</c:v>
                </c:pt>
                <c:pt idx="11398">
                  <c:v>71.483000000000004</c:v>
                </c:pt>
                <c:pt idx="11399">
                  <c:v>71.477000000000004</c:v>
                </c:pt>
                <c:pt idx="11400">
                  <c:v>71.464000000000027</c:v>
                </c:pt>
                <c:pt idx="11401">
                  <c:v>71.478999999999999</c:v>
                </c:pt>
                <c:pt idx="11402">
                  <c:v>71.471999999999994</c:v>
                </c:pt>
                <c:pt idx="11403">
                  <c:v>71.471999999999994</c:v>
                </c:pt>
                <c:pt idx="11404">
                  <c:v>71.482000000000014</c:v>
                </c:pt>
                <c:pt idx="11405">
                  <c:v>71.483999999999995</c:v>
                </c:pt>
                <c:pt idx="11406">
                  <c:v>71.512</c:v>
                </c:pt>
                <c:pt idx="11407">
                  <c:v>71.572000000000003</c:v>
                </c:pt>
                <c:pt idx="11408">
                  <c:v>71.654999999999987</c:v>
                </c:pt>
                <c:pt idx="11409">
                  <c:v>71.688999999999979</c:v>
                </c:pt>
                <c:pt idx="11410">
                  <c:v>71.724999999999994</c:v>
                </c:pt>
                <c:pt idx="11411">
                  <c:v>71.756</c:v>
                </c:pt>
                <c:pt idx="11412">
                  <c:v>71.825000000000003</c:v>
                </c:pt>
                <c:pt idx="11413">
                  <c:v>71.933000000000007</c:v>
                </c:pt>
                <c:pt idx="11414">
                  <c:v>72.106999999999999</c:v>
                </c:pt>
                <c:pt idx="11415">
                  <c:v>72.298000000000002</c:v>
                </c:pt>
                <c:pt idx="11416">
                  <c:v>72.557999999999993</c:v>
                </c:pt>
                <c:pt idx="11417">
                  <c:v>72.768000000000001</c:v>
                </c:pt>
                <c:pt idx="11418">
                  <c:v>72.948000000000022</c:v>
                </c:pt>
                <c:pt idx="11419">
                  <c:v>73.051000000000002</c:v>
                </c:pt>
                <c:pt idx="11420">
                  <c:v>73.141999999999996</c:v>
                </c:pt>
                <c:pt idx="11421">
                  <c:v>73.212000000000003</c:v>
                </c:pt>
                <c:pt idx="11422">
                  <c:v>73.3</c:v>
                </c:pt>
                <c:pt idx="11423">
                  <c:v>73.346999999999994</c:v>
                </c:pt>
                <c:pt idx="11424">
                  <c:v>73.39</c:v>
                </c:pt>
                <c:pt idx="11425">
                  <c:v>73.396000000000001</c:v>
                </c:pt>
                <c:pt idx="11426">
                  <c:v>73.372999999999948</c:v>
                </c:pt>
                <c:pt idx="11427">
                  <c:v>73.328000000000003</c:v>
                </c:pt>
                <c:pt idx="11428">
                  <c:v>73.268000000000001</c:v>
                </c:pt>
                <c:pt idx="11429">
                  <c:v>73.191999999999993</c:v>
                </c:pt>
                <c:pt idx="11430">
                  <c:v>73.10799999999999</c:v>
                </c:pt>
                <c:pt idx="11431">
                  <c:v>73.019000000000005</c:v>
                </c:pt>
                <c:pt idx="11432">
                  <c:v>72.946000000000026</c:v>
                </c:pt>
                <c:pt idx="11433">
                  <c:v>72.867000000000004</c:v>
                </c:pt>
                <c:pt idx="11434">
                  <c:v>72.795000000000002</c:v>
                </c:pt>
                <c:pt idx="11435">
                  <c:v>72.718000000000004</c:v>
                </c:pt>
                <c:pt idx="11436">
                  <c:v>72.655999999999949</c:v>
                </c:pt>
                <c:pt idx="11437">
                  <c:v>72.595000000000013</c:v>
                </c:pt>
                <c:pt idx="11438">
                  <c:v>72.540999999999997</c:v>
                </c:pt>
                <c:pt idx="11439">
                  <c:v>72.489999999999995</c:v>
                </c:pt>
                <c:pt idx="11440">
                  <c:v>72.449000000000026</c:v>
                </c:pt>
                <c:pt idx="11441">
                  <c:v>72.400000000000006</c:v>
                </c:pt>
                <c:pt idx="11442">
                  <c:v>72.361999999999995</c:v>
                </c:pt>
                <c:pt idx="11443">
                  <c:v>72.325999999999979</c:v>
                </c:pt>
                <c:pt idx="11444">
                  <c:v>72.290000000000006</c:v>
                </c:pt>
                <c:pt idx="11445">
                  <c:v>72.263000000000005</c:v>
                </c:pt>
                <c:pt idx="11446">
                  <c:v>72.215999999999994</c:v>
                </c:pt>
                <c:pt idx="11447">
                  <c:v>72.176999999999978</c:v>
                </c:pt>
                <c:pt idx="11448">
                  <c:v>72.149000000000001</c:v>
                </c:pt>
                <c:pt idx="11449">
                  <c:v>72.10499999999999</c:v>
                </c:pt>
                <c:pt idx="11450">
                  <c:v>72.078999999999979</c:v>
                </c:pt>
                <c:pt idx="11451">
                  <c:v>72.051000000000002</c:v>
                </c:pt>
                <c:pt idx="11452">
                  <c:v>72.028999999999982</c:v>
                </c:pt>
                <c:pt idx="11453">
                  <c:v>72.015000000000001</c:v>
                </c:pt>
                <c:pt idx="11454">
                  <c:v>72</c:v>
                </c:pt>
                <c:pt idx="11455">
                  <c:v>71.997000000000085</c:v>
                </c:pt>
                <c:pt idx="11456">
                  <c:v>72.010000000000005</c:v>
                </c:pt>
                <c:pt idx="11457">
                  <c:v>72.027000000000001</c:v>
                </c:pt>
                <c:pt idx="11458">
                  <c:v>72.066999999999993</c:v>
                </c:pt>
                <c:pt idx="11459">
                  <c:v>72.103999999999999</c:v>
                </c:pt>
                <c:pt idx="11460">
                  <c:v>72.162999999999982</c:v>
                </c:pt>
                <c:pt idx="11461">
                  <c:v>72.221999999999994</c:v>
                </c:pt>
                <c:pt idx="11462">
                  <c:v>72.3</c:v>
                </c:pt>
                <c:pt idx="11463">
                  <c:v>72.361999999999995</c:v>
                </c:pt>
                <c:pt idx="11464">
                  <c:v>72.436000000000007</c:v>
                </c:pt>
                <c:pt idx="11465">
                  <c:v>72.491000000000085</c:v>
                </c:pt>
                <c:pt idx="11466">
                  <c:v>72.551999999999992</c:v>
                </c:pt>
                <c:pt idx="11467">
                  <c:v>72.60199999999999</c:v>
                </c:pt>
                <c:pt idx="11468">
                  <c:v>72.623999999999981</c:v>
                </c:pt>
                <c:pt idx="11469">
                  <c:v>72.673999999999978</c:v>
                </c:pt>
                <c:pt idx="11470">
                  <c:v>72.675999999999988</c:v>
                </c:pt>
                <c:pt idx="11471">
                  <c:v>72.692999999999998</c:v>
                </c:pt>
                <c:pt idx="11472">
                  <c:v>72.698999999999998</c:v>
                </c:pt>
                <c:pt idx="11473">
                  <c:v>72.697000000000003</c:v>
                </c:pt>
                <c:pt idx="11474">
                  <c:v>72.692999999999998</c:v>
                </c:pt>
                <c:pt idx="11475">
                  <c:v>72.685999999999979</c:v>
                </c:pt>
                <c:pt idx="11476">
                  <c:v>72.686999999999998</c:v>
                </c:pt>
                <c:pt idx="11477">
                  <c:v>72.677999999999983</c:v>
                </c:pt>
                <c:pt idx="11478">
                  <c:v>72.677999999999983</c:v>
                </c:pt>
                <c:pt idx="11479">
                  <c:v>72.664999999999992</c:v>
                </c:pt>
                <c:pt idx="11480">
                  <c:v>72.667000000000002</c:v>
                </c:pt>
                <c:pt idx="11481">
                  <c:v>72.673999999999978</c:v>
                </c:pt>
                <c:pt idx="11482">
                  <c:v>72.669999999999987</c:v>
                </c:pt>
                <c:pt idx="11483">
                  <c:v>72.675999999999988</c:v>
                </c:pt>
                <c:pt idx="11484">
                  <c:v>72.683999999999983</c:v>
                </c:pt>
                <c:pt idx="11485">
                  <c:v>72.679999999999978</c:v>
                </c:pt>
                <c:pt idx="11486">
                  <c:v>72.69</c:v>
                </c:pt>
                <c:pt idx="11487">
                  <c:v>72.691999999999993</c:v>
                </c:pt>
                <c:pt idx="11488">
                  <c:v>72.694999999999993</c:v>
                </c:pt>
                <c:pt idx="11489">
                  <c:v>72.698999999999998</c:v>
                </c:pt>
                <c:pt idx="11490">
                  <c:v>72.702000000000012</c:v>
                </c:pt>
                <c:pt idx="11491">
                  <c:v>72.705000000000013</c:v>
                </c:pt>
                <c:pt idx="11492">
                  <c:v>72.7</c:v>
                </c:pt>
                <c:pt idx="11493">
                  <c:v>72.698999999999998</c:v>
                </c:pt>
                <c:pt idx="11494">
                  <c:v>72.691000000000003</c:v>
                </c:pt>
                <c:pt idx="11495">
                  <c:v>72.692999999999998</c:v>
                </c:pt>
                <c:pt idx="11496">
                  <c:v>72.677999999999983</c:v>
                </c:pt>
                <c:pt idx="11497">
                  <c:v>72.675999999999988</c:v>
                </c:pt>
                <c:pt idx="11498">
                  <c:v>72.678999999999988</c:v>
                </c:pt>
                <c:pt idx="11499">
                  <c:v>72.662999999999982</c:v>
                </c:pt>
                <c:pt idx="11500">
                  <c:v>72.657999999999987</c:v>
                </c:pt>
                <c:pt idx="11501">
                  <c:v>72.658999999999978</c:v>
                </c:pt>
                <c:pt idx="11502">
                  <c:v>72.649999999999991</c:v>
                </c:pt>
                <c:pt idx="11503">
                  <c:v>72.655999999999949</c:v>
                </c:pt>
                <c:pt idx="11504">
                  <c:v>72.64</c:v>
                </c:pt>
                <c:pt idx="11505">
                  <c:v>72.624999999999986</c:v>
                </c:pt>
                <c:pt idx="11506">
                  <c:v>72.626999999999981</c:v>
                </c:pt>
                <c:pt idx="11507">
                  <c:v>72.628999999999948</c:v>
                </c:pt>
                <c:pt idx="11508">
                  <c:v>72.616</c:v>
                </c:pt>
                <c:pt idx="11509">
                  <c:v>72.616</c:v>
                </c:pt>
                <c:pt idx="11510">
                  <c:v>72.60199999999999</c:v>
                </c:pt>
                <c:pt idx="11511">
                  <c:v>72.593000000000004</c:v>
                </c:pt>
                <c:pt idx="11512">
                  <c:v>72.581999999999994</c:v>
                </c:pt>
                <c:pt idx="11513">
                  <c:v>72.572999999999979</c:v>
                </c:pt>
                <c:pt idx="11514">
                  <c:v>72.575999999999979</c:v>
                </c:pt>
                <c:pt idx="11515">
                  <c:v>72.566000000000003</c:v>
                </c:pt>
                <c:pt idx="11516">
                  <c:v>72.566999999999993</c:v>
                </c:pt>
                <c:pt idx="11517">
                  <c:v>72.554999999999993</c:v>
                </c:pt>
                <c:pt idx="11518">
                  <c:v>72.557000000000002</c:v>
                </c:pt>
                <c:pt idx="11519">
                  <c:v>72.557000000000002</c:v>
                </c:pt>
                <c:pt idx="11520">
                  <c:v>72.554000000000002</c:v>
                </c:pt>
                <c:pt idx="11521">
                  <c:v>72.534000000000006</c:v>
                </c:pt>
                <c:pt idx="11522">
                  <c:v>72.540999999999997</c:v>
                </c:pt>
                <c:pt idx="11523">
                  <c:v>72.534999999999997</c:v>
                </c:pt>
                <c:pt idx="11524">
                  <c:v>72.521999999999991</c:v>
                </c:pt>
                <c:pt idx="11525">
                  <c:v>72.528999999999982</c:v>
                </c:pt>
                <c:pt idx="11526">
                  <c:v>72.519000000000005</c:v>
                </c:pt>
                <c:pt idx="11527">
                  <c:v>72.510999999999996</c:v>
                </c:pt>
                <c:pt idx="11528">
                  <c:v>72.513000000000005</c:v>
                </c:pt>
                <c:pt idx="11529">
                  <c:v>72.501999999999995</c:v>
                </c:pt>
                <c:pt idx="11530">
                  <c:v>72.501000000000005</c:v>
                </c:pt>
                <c:pt idx="11531">
                  <c:v>72.498000000000005</c:v>
                </c:pt>
                <c:pt idx="11532">
                  <c:v>72.506</c:v>
                </c:pt>
                <c:pt idx="11533">
                  <c:v>72.494000000000085</c:v>
                </c:pt>
                <c:pt idx="11534">
                  <c:v>72.5</c:v>
                </c:pt>
                <c:pt idx="11535">
                  <c:v>72.498000000000005</c:v>
                </c:pt>
                <c:pt idx="11536">
                  <c:v>72.492000000000004</c:v>
                </c:pt>
                <c:pt idx="11537">
                  <c:v>72.492999999999995</c:v>
                </c:pt>
                <c:pt idx="11538">
                  <c:v>72.498000000000005</c:v>
                </c:pt>
                <c:pt idx="11539">
                  <c:v>72.489999999999995</c:v>
                </c:pt>
                <c:pt idx="11540">
                  <c:v>72.495999999999995</c:v>
                </c:pt>
                <c:pt idx="11541">
                  <c:v>72.497000000000085</c:v>
                </c:pt>
                <c:pt idx="11542">
                  <c:v>72.504999999999995</c:v>
                </c:pt>
                <c:pt idx="11543">
                  <c:v>72.506</c:v>
                </c:pt>
                <c:pt idx="11544">
                  <c:v>72.506</c:v>
                </c:pt>
                <c:pt idx="11545">
                  <c:v>72.498999999999995</c:v>
                </c:pt>
                <c:pt idx="11546">
                  <c:v>72.507999999999996</c:v>
                </c:pt>
                <c:pt idx="11547">
                  <c:v>72.506</c:v>
                </c:pt>
                <c:pt idx="11548">
                  <c:v>72.506</c:v>
                </c:pt>
                <c:pt idx="11549">
                  <c:v>72.5</c:v>
                </c:pt>
                <c:pt idx="11550">
                  <c:v>72.497000000000085</c:v>
                </c:pt>
                <c:pt idx="11551">
                  <c:v>72.503</c:v>
                </c:pt>
                <c:pt idx="11552">
                  <c:v>72.494000000000085</c:v>
                </c:pt>
                <c:pt idx="11553">
                  <c:v>72.506</c:v>
                </c:pt>
                <c:pt idx="11554">
                  <c:v>72.495999999999995</c:v>
                </c:pt>
                <c:pt idx="11555">
                  <c:v>72.477000000000004</c:v>
                </c:pt>
                <c:pt idx="11556">
                  <c:v>72.491000000000085</c:v>
                </c:pt>
                <c:pt idx="11557">
                  <c:v>72.489000000000004</c:v>
                </c:pt>
                <c:pt idx="11558">
                  <c:v>72.48</c:v>
                </c:pt>
                <c:pt idx="11559">
                  <c:v>72.48</c:v>
                </c:pt>
                <c:pt idx="11560">
                  <c:v>72.477999999999994</c:v>
                </c:pt>
                <c:pt idx="11561">
                  <c:v>72.486999999999995</c:v>
                </c:pt>
                <c:pt idx="11562">
                  <c:v>72.483000000000004</c:v>
                </c:pt>
                <c:pt idx="11563">
                  <c:v>72.489999999999995</c:v>
                </c:pt>
                <c:pt idx="11564">
                  <c:v>72.492000000000004</c:v>
                </c:pt>
                <c:pt idx="11565">
                  <c:v>72.485000000000014</c:v>
                </c:pt>
                <c:pt idx="11566">
                  <c:v>72.48</c:v>
                </c:pt>
                <c:pt idx="11567">
                  <c:v>72.480999999999995</c:v>
                </c:pt>
                <c:pt idx="11568">
                  <c:v>72.48</c:v>
                </c:pt>
                <c:pt idx="11569">
                  <c:v>72.483999999999995</c:v>
                </c:pt>
                <c:pt idx="11570">
                  <c:v>72.465000000000003</c:v>
                </c:pt>
                <c:pt idx="11571">
                  <c:v>72.474999999999994</c:v>
                </c:pt>
                <c:pt idx="11572">
                  <c:v>72.471000000000004</c:v>
                </c:pt>
                <c:pt idx="11573">
                  <c:v>72.458000000000013</c:v>
                </c:pt>
                <c:pt idx="11574">
                  <c:v>72.467000000000027</c:v>
                </c:pt>
                <c:pt idx="11575">
                  <c:v>72.462999999999994</c:v>
                </c:pt>
                <c:pt idx="11576">
                  <c:v>72.458000000000013</c:v>
                </c:pt>
                <c:pt idx="11577">
                  <c:v>72.456999999999994</c:v>
                </c:pt>
                <c:pt idx="11578">
                  <c:v>72.453000000000003</c:v>
                </c:pt>
                <c:pt idx="11579">
                  <c:v>72.452000000000012</c:v>
                </c:pt>
                <c:pt idx="11580">
                  <c:v>72.45</c:v>
                </c:pt>
                <c:pt idx="11581">
                  <c:v>72.462000000000003</c:v>
                </c:pt>
                <c:pt idx="11582">
                  <c:v>72.448000000000022</c:v>
                </c:pt>
                <c:pt idx="11583">
                  <c:v>72.437000000000026</c:v>
                </c:pt>
                <c:pt idx="11584">
                  <c:v>72.447000000000088</c:v>
                </c:pt>
                <c:pt idx="11585">
                  <c:v>72.432000000000002</c:v>
                </c:pt>
                <c:pt idx="11586">
                  <c:v>72.430999999999997</c:v>
                </c:pt>
                <c:pt idx="11587">
                  <c:v>72.418999999999997</c:v>
                </c:pt>
                <c:pt idx="11588">
                  <c:v>72.423000000000002</c:v>
                </c:pt>
                <c:pt idx="11589">
                  <c:v>72.415999999999997</c:v>
                </c:pt>
                <c:pt idx="11590">
                  <c:v>72.415999999999997</c:v>
                </c:pt>
                <c:pt idx="11591">
                  <c:v>72.409000000000006</c:v>
                </c:pt>
                <c:pt idx="11592">
                  <c:v>72.406000000000006</c:v>
                </c:pt>
                <c:pt idx="11593">
                  <c:v>72.412999999999997</c:v>
                </c:pt>
                <c:pt idx="11594">
                  <c:v>72.42</c:v>
                </c:pt>
                <c:pt idx="11595">
                  <c:v>72.408000000000001</c:v>
                </c:pt>
                <c:pt idx="11596">
                  <c:v>72.411000000000101</c:v>
                </c:pt>
                <c:pt idx="11597">
                  <c:v>72.412999999999997</c:v>
                </c:pt>
                <c:pt idx="11598">
                  <c:v>72.403000000000006</c:v>
                </c:pt>
                <c:pt idx="11599">
                  <c:v>72.402000000000001</c:v>
                </c:pt>
                <c:pt idx="11600">
                  <c:v>72.403000000000006</c:v>
                </c:pt>
                <c:pt idx="11601">
                  <c:v>72.397000000000006</c:v>
                </c:pt>
                <c:pt idx="11602">
                  <c:v>72.399000000000001</c:v>
                </c:pt>
                <c:pt idx="11603">
                  <c:v>72.409000000000006</c:v>
                </c:pt>
                <c:pt idx="11604">
                  <c:v>72.406000000000006</c:v>
                </c:pt>
                <c:pt idx="11605">
                  <c:v>72.399000000000001</c:v>
                </c:pt>
                <c:pt idx="11606">
                  <c:v>72.399000000000001</c:v>
                </c:pt>
                <c:pt idx="11607">
                  <c:v>72.399000000000001</c:v>
                </c:pt>
                <c:pt idx="11608">
                  <c:v>72.409000000000006</c:v>
                </c:pt>
                <c:pt idx="11609">
                  <c:v>72.409000000000006</c:v>
                </c:pt>
                <c:pt idx="11610">
                  <c:v>72.402000000000001</c:v>
                </c:pt>
                <c:pt idx="11611">
                  <c:v>72.411000000000101</c:v>
                </c:pt>
                <c:pt idx="11612">
                  <c:v>72.423000000000002</c:v>
                </c:pt>
                <c:pt idx="11613">
                  <c:v>72.408000000000001</c:v>
                </c:pt>
                <c:pt idx="11614">
                  <c:v>72.415000000000006</c:v>
                </c:pt>
                <c:pt idx="11615">
                  <c:v>72.406000000000006</c:v>
                </c:pt>
                <c:pt idx="11616">
                  <c:v>72.418000000000006</c:v>
                </c:pt>
                <c:pt idx="11617">
                  <c:v>72.406000000000006</c:v>
                </c:pt>
                <c:pt idx="11618">
                  <c:v>72.421999999999997</c:v>
                </c:pt>
                <c:pt idx="11619">
                  <c:v>72.421999999999997</c:v>
                </c:pt>
                <c:pt idx="11620">
                  <c:v>72.406999999999996</c:v>
                </c:pt>
                <c:pt idx="11621">
                  <c:v>72.412000000000006</c:v>
                </c:pt>
                <c:pt idx="11622">
                  <c:v>72.409000000000006</c:v>
                </c:pt>
                <c:pt idx="11623">
                  <c:v>72.411000000000101</c:v>
                </c:pt>
                <c:pt idx="11624">
                  <c:v>72.42</c:v>
                </c:pt>
                <c:pt idx="11625">
                  <c:v>72.411000000000101</c:v>
                </c:pt>
                <c:pt idx="11626">
                  <c:v>72.405000000000001</c:v>
                </c:pt>
                <c:pt idx="11627">
                  <c:v>72.408000000000001</c:v>
                </c:pt>
                <c:pt idx="11628">
                  <c:v>72.405000000000001</c:v>
                </c:pt>
                <c:pt idx="11629">
                  <c:v>72.412999999999997</c:v>
                </c:pt>
                <c:pt idx="11630">
                  <c:v>72.403999999999996</c:v>
                </c:pt>
                <c:pt idx="11631">
                  <c:v>72.410000000000025</c:v>
                </c:pt>
                <c:pt idx="11632">
                  <c:v>72.410000000000025</c:v>
                </c:pt>
                <c:pt idx="11633">
                  <c:v>72.400999999999996</c:v>
                </c:pt>
                <c:pt idx="11634">
                  <c:v>72.406999999999996</c:v>
                </c:pt>
                <c:pt idx="11635">
                  <c:v>72.411000000000101</c:v>
                </c:pt>
                <c:pt idx="11636">
                  <c:v>72.410000000000025</c:v>
                </c:pt>
                <c:pt idx="11637">
                  <c:v>72.403999999999996</c:v>
                </c:pt>
                <c:pt idx="11638">
                  <c:v>72.412000000000006</c:v>
                </c:pt>
                <c:pt idx="11639">
                  <c:v>72.418000000000006</c:v>
                </c:pt>
                <c:pt idx="11640">
                  <c:v>72.410000000000025</c:v>
                </c:pt>
                <c:pt idx="11641">
                  <c:v>72.403000000000006</c:v>
                </c:pt>
                <c:pt idx="11642">
                  <c:v>72.403999999999996</c:v>
                </c:pt>
                <c:pt idx="11643">
                  <c:v>72.406999999999996</c:v>
                </c:pt>
                <c:pt idx="11644">
                  <c:v>72.410000000000025</c:v>
                </c:pt>
                <c:pt idx="11645">
                  <c:v>72.400000000000006</c:v>
                </c:pt>
                <c:pt idx="11646">
                  <c:v>72.421000000000006</c:v>
                </c:pt>
                <c:pt idx="11647">
                  <c:v>72.397000000000006</c:v>
                </c:pt>
                <c:pt idx="11648">
                  <c:v>72.402000000000001</c:v>
                </c:pt>
                <c:pt idx="11649">
                  <c:v>72.400999999999996</c:v>
                </c:pt>
                <c:pt idx="11650">
                  <c:v>72.391000000000005</c:v>
                </c:pt>
                <c:pt idx="11651">
                  <c:v>72.399000000000001</c:v>
                </c:pt>
                <c:pt idx="11652">
                  <c:v>72.397000000000006</c:v>
                </c:pt>
                <c:pt idx="11653">
                  <c:v>72.402000000000001</c:v>
                </c:pt>
                <c:pt idx="11654">
                  <c:v>72.397999999999996</c:v>
                </c:pt>
                <c:pt idx="11655">
                  <c:v>72.393000000000001</c:v>
                </c:pt>
                <c:pt idx="11656">
                  <c:v>72.388999999999982</c:v>
                </c:pt>
                <c:pt idx="11657">
                  <c:v>72.382999999999981</c:v>
                </c:pt>
                <c:pt idx="11658">
                  <c:v>72.377999999999986</c:v>
                </c:pt>
                <c:pt idx="11659">
                  <c:v>72.382999999999981</c:v>
                </c:pt>
                <c:pt idx="11660">
                  <c:v>72.373999999999981</c:v>
                </c:pt>
                <c:pt idx="11661">
                  <c:v>72.381999999999991</c:v>
                </c:pt>
                <c:pt idx="11662">
                  <c:v>72.387</c:v>
                </c:pt>
                <c:pt idx="11663">
                  <c:v>72.39</c:v>
                </c:pt>
                <c:pt idx="11664">
                  <c:v>72.375999999999948</c:v>
                </c:pt>
                <c:pt idx="11665">
                  <c:v>72.381</c:v>
                </c:pt>
                <c:pt idx="11666">
                  <c:v>72.376999999999981</c:v>
                </c:pt>
                <c:pt idx="11667">
                  <c:v>72.384</c:v>
                </c:pt>
                <c:pt idx="11668">
                  <c:v>72.36999999999999</c:v>
                </c:pt>
                <c:pt idx="11669">
                  <c:v>72.36</c:v>
                </c:pt>
                <c:pt idx="11670">
                  <c:v>72.343000000000004</c:v>
                </c:pt>
                <c:pt idx="11671">
                  <c:v>72.296999999999997</c:v>
                </c:pt>
                <c:pt idx="11672">
                  <c:v>72.253</c:v>
                </c:pt>
                <c:pt idx="11673">
                  <c:v>72.191000000000003</c:v>
                </c:pt>
                <c:pt idx="11674">
                  <c:v>72.128999999999948</c:v>
                </c:pt>
                <c:pt idx="11675">
                  <c:v>72.057000000000002</c:v>
                </c:pt>
                <c:pt idx="11676">
                  <c:v>72.004999999999995</c:v>
                </c:pt>
                <c:pt idx="11677">
                  <c:v>71.945000000000007</c:v>
                </c:pt>
                <c:pt idx="11678">
                  <c:v>71.867000000000004</c:v>
                </c:pt>
                <c:pt idx="11679">
                  <c:v>71.818000000000012</c:v>
                </c:pt>
                <c:pt idx="11680">
                  <c:v>71.787000000000006</c:v>
                </c:pt>
                <c:pt idx="11681">
                  <c:v>71.727999999999994</c:v>
                </c:pt>
                <c:pt idx="11682">
                  <c:v>71.682000000000002</c:v>
                </c:pt>
                <c:pt idx="11683">
                  <c:v>71.649999999999991</c:v>
                </c:pt>
                <c:pt idx="11684">
                  <c:v>71.622999999999948</c:v>
                </c:pt>
                <c:pt idx="11685">
                  <c:v>71.596999999999994</c:v>
                </c:pt>
                <c:pt idx="11686">
                  <c:v>71.569000000000003</c:v>
                </c:pt>
                <c:pt idx="11687">
                  <c:v>71.565000000000012</c:v>
                </c:pt>
                <c:pt idx="11688">
                  <c:v>71.557999999999993</c:v>
                </c:pt>
                <c:pt idx="11689">
                  <c:v>71.545000000000002</c:v>
                </c:pt>
                <c:pt idx="11690">
                  <c:v>71.528999999999982</c:v>
                </c:pt>
                <c:pt idx="11691">
                  <c:v>71.510999999999996</c:v>
                </c:pt>
                <c:pt idx="11692">
                  <c:v>71.5</c:v>
                </c:pt>
                <c:pt idx="11693">
                  <c:v>71.498000000000005</c:v>
                </c:pt>
                <c:pt idx="11694">
                  <c:v>71.497000000000085</c:v>
                </c:pt>
                <c:pt idx="11695">
                  <c:v>71.482000000000014</c:v>
                </c:pt>
                <c:pt idx="11696">
                  <c:v>71.474999999999994</c:v>
                </c:pt>
                <c:pt idx="11697">
                  <c:v>71.477000000000004</c:v>
                </c:pt>
                <c:pt idx="11698">
                  <c:v>71.474999999999994</c:v>
                </c:pt>
                <c:pt idx="11699">
                  <c:v>71.477000000000004</c:v>
                </c:pt>
                <c:pt idx="11700">
                  <c:v>71.480999999999995</c:v>
                </c:pt>
                <c:pt idx="11701">
                  <c:v>71.468999999999994</c:v>
                </c:pt>
                <c:pt idx="11702">
                  <c:v>71.475999999999999</c:v>
                </c:pt>
                <c:pt idx="11703">
                  <c:v>71.47</c:v>
                </c:pt>
                <c:pt idx="11704">
                  <c:v>71.474999999999994</c:v>
                </c:pt>
                <c:pt idx="11705">
                  <c:v>71.475999999999999</c:v>
                </c:pt>
                <c:pt idx="11706">
                  <c:v>71.483000000000004</c:v>
                </c:pt>
                <c:pt idx="11707">
                  <c:v>71.471999999999994</c:v>
                </c:pt>
                <c:pt idx="11708">
                  <c:v>71.47</c:v>
                </c:pt>
                <c:pt idx="11709">
                  <c:v>71.474000000000004</c:v>
                </c:pt>
                <c:pt idx="11710">
                  <c:v>71.464000000000027</c:v>
                </c:pt>
                <c:pt idx="11711">
                  <c:v>71.458000000000013</c:v>
                </c:pt>
                <c:pt idx="11712">
                  <c:v>71.456999999999994</c:v>
                </c:pt>
                <c:pt idx="11713">
                  <c:v>71.443000000000026</c:v>
                </c:pt>
                <c:pt idx="11714">
                  <c:v>71.445000000000007</c:v>
                </c:pt>
                <c:pt idx="11715">
                  <c:v>71.45</c:v>
                </c:pt>
                <c:pt idx="11716">
                  <c:v>71.447000000000088</c:v>
                </c:pt>
                <c:pt idx="11717">
                  <c:v>71.446000000000026</c:v>
                </c:pt>
                <c:pt idx="11718">
                  <c:v>71.440000000000026</c:v>
                </c:pt>
                <c:pt idx="11719">
                  <c:v>71.435000000000002</c:v>
                </c:pt>
                <c:pt idx="11720">
                  <c:v>71.436000000000007</c:v>
                </c:pt>
                <c:pt idx="11721">
                  <c:v>71.436000000000007</c:v>
                </c:pt>
                <c:pt idx="11722">
                  <c:v>71.433999999999997</c:v>
                </c:pt>
                <c:pt idx="11723">
                  <c:v>71.435000000000002</c:v>
                </c:pt>
                <c:pt idx="11724">
                  <c:v>71.436000000000007</c:v>
                </c:pt>
                <c:pt idx="11725">
                  <c:v>71.430000000000007</c:v>
                </c:pt>
                <c:pt idx="11726">
                  <c:v>71.435000000000002</c:v>
                </c:pt>
                <c:pt idx="11727">
                  <c:v>71.427999999999997</c:v>
                </c:pt>
                <c:pt idx="11728">
                  <c:v>71.432000000000002</c:v>
                </c:pt>
                <c:pt idx="11729">
                  <c:v>71.433999999999997</c:v>
                </c:pt>
                <c:pt idx="11730">
                  <c:v>71.427999999999997</c:v>
                </c:pt>
                <c:pt idx="11731">
                  <c:v>71.421999999999997</c:v>
                </c:pt>
                <c:pt idx="11732">
                  <c:v>71.424999999999997</c:v>
                </c:pt>
                <c:pt idx="11733">
                  <c:v>71.424999999999997</c:v>
                </c:pt>
                <c:pt idx="11734">
                  <c:v>71.430999999999997</c:v>
                </c:pt>
                <c:pt idx="11735">
                  <c:v>71.418999999999997</c:v>
                </c:pt>
                <c:pt idx="11736">
                  <c:v>71.418000000000006</c:v>
                </c:pt>
                <c:pt idx="11737">
                  <c:v>71.421000000000006</c:v>
                </c:pt>
                <c:pt idx="11738">
                  <c:v>71.424000000000007</c:v>
                </c:pt>
                <c:pt idx="11739">
                  <c:v>71.418000000000006</c:v>
                </c:pt>
                <c:pt idx="11740">
                  <c:v>71.414000000000101</c:v>
                </c:pt>
                <c:pt idx="11741">
                  <c:v>71.417000000000101</c:v>
                </c:pt>
                <c:pt idx="11742">
                  <c:v>71.406999999999996</c:v>
                </c:pt>
                <c:pt idx="11743">
                  <c:v>71.410000000000025</c:v>
                </c:pt>
                <c:pt idx="11744">
                  <c:v>71.42</c:v>
                </c:pt>
                <c:pt idx="11745">
                  <c:v>71.394000000000005</c:v>
                </c:pt>
                <c:pt idx="11746">
                  <c:v>71.400999999999996</c:v>
                </c:pt>
                <c:pt idx="11747">
                  <c:v>71.397000000000006</c:v>
                </c:pt>
                <c:pt idx="11748">
                  <c:v>71.406999999999996</c:v>
                </c:pt>
                <c:pt idx="11749">
                  <c:v>71.399000000000001</c:v>
                </c:pt>
                <c:pt idx="11750">
                  <c:v>71.394999999999996</c:v>
                </c:pt>
                <c:pt idx="11751">
                  <c:v>71.394000000000005</c:v>
                </c:pt>
                <c:pt idx="11752">
                  <c:v>71.394999999999996</c:v>
                </c:pt>
                <c:pt idx="11753">
                  <c:v>71.397000000000006</c:v>
                </c:pt>
                <c:pt idx="11754">
                  <c:v>71.394999999999996</c:v>
                </c:pt>
                <c:pt idx="11755">
                  <c:v>71.391999999999996</c:v>
                </c:pt>
                <c:pt idx="11756">
                  <c:v>71.396000000000001</c:v>
                </c:pt>
                <c:pt idx="11757">
                  <c:v>71.397000000000006</c:v>
                </c:pt>
                <c:pt idx="11758">
                  <c:v>71.387</c:v>
                </c:pt>
                <c:pt idx="11759">
                  <c:v>71.403000000000006</c:v>
                </c:pt>
                <c:pt idx="11760">
                  <c:v>71.391999999999996</c:v>
                </c:pt>
                <c:pt idx="11761">
                  <c:v>71.397000000000006</c:v>
                </c:pt>
                <c:pt idx="11762">
                  <c:v>71.387</c:v>
                </c:pt>
                <c:pt idx="11763">
                  <c:v>71.402000000000001</c:v>
                </c:pt>
                <c:pt idx="11764">
                  <c:v>71.396000000000001</c:v>
                </c:pt>
                <c:pt idx="11765">
                  <c:v>71.391000000000005</c:v>
                </c:pt>
                <c:pt idx="11766">
                  <c:v>71.387999999999991</c:v>
                </c:pt>
                <c:pt idx="11767">
                  <c:v>71.400999999999996</c:v>
                </c:pt>
                <c:pt idx="11768">
                  <c:v>71.39</c:v>
                </c:pt>
                <c:pt idx="11769">
                  <c:v>71.381999999999991</c:v>
                </c:pt>
                <c:pt idx="11770">
                  <c:v>71.397999999999996</c:v>
                </c:pt>
                <c:pt idx="11771">
                  <c:v>71.387</c:v>
                </c:pt>
                <c:pt idx="11772">
                  <c:v>71.391000000000005</c:v>
                </c:pt>
                <c:pt idx="11773">
                  <c:v>71.39</c:v>
                </c:pt>
                <c:pt idx="11774">
                  <c:v>71.387</c:v>
                </c:pt>
                <c:pt idx="11775">
                  <c:v>71.39</c:v>
                </c:pt>
                <c:pt idx="11776">
                  <c:v>71.391999999999996</c:v>
                </c:pt>
                <c:pt idx="11777">
                  <c:v>71.381</c:v>
                </c:pt>
                <c:pt idx="11778">
                  <c:v>71.381</c:v>
                </c:pt>
                <c:pt idx="11779">
                  <c:v>71.387999999999991</c:v>
                </c:pt>
                <c:pt idx="11780">
                  <c:v>71.387999999999991</c:v>
                </c:pt>
                <c:pt idx="11781">
                  <c:v>71.375999999999948</c:v>
                </c:pt>
                <c:pt idx="11782">
                  <c:v>71.385999999999981</c:v>
                </c:pt>
                <c:pt idx="11783">
                  <c:v>71.377999999999986</c:v>
                </c:pt>
                <c:pt idx="11784">
                  <c:v>71.387</c:v>
                </c:pt>
                <c:pt idx="11785">
                  <c:v>71.385999999999981</c:v>
                </c:pt>
                <c:pt idx="11786">
                  <c:v>71.377999999999986</c:v>
                </c:pt>
                <c:pt idx="11787">
                  <c:v>71.378999999999948</c:v>
                </c:pt>
                <c:pt idx="11788">
                  <c:v>71.349999999999994</c:v>
                </c:pt>
                <c:pt idx="11789">
                  <c:v>71.377999999999986</c:v>
                </c:pt>
                <c:pt idx="11790">
                  <c:v>71.361000000000004</c:v>
                </c:pt>
                <c:pt idx="11791">
                  <c:v>71.35899999999998</c:v>
                </c:pt>
                <c:pt idx="11792">
                  <c:v>71.35299999999998</c:v>
                </c:pt>
                <c:pt idx="11793">
                  <c:v>71.36999999999999</c:v>
                </c:pt>
                <c:pt idx="11794">
                  <c:v>71.364000000000004</c:v>
                </c:pt>
                <c:pt idx="11795">
                  <c:v>71.363</c:v>
                </c:pt>
                <c:pt idx="11796">
                  <c:v>71.361000000000004</c:v>
                </c:pt>
                <c:pt idx="11797">
                  <c:v>71.364000000000004</c:v>
                </c:pt>
                <c:pt idx="11798">
                  <c:v>71.366</c:v>
                </c:pt>
                <c:pt idx="11799">
                  <c:v>71.35899999999998</c:v>
                </c:pt>
                <c:pt idx="11800">
                  <c:v>71.35599999999998</c:v>
                </c:pt>
                <c:pt idx="11801">
                  <c:v>71.364000000000004</c:v>
                </c:pt>
                <c:pt idx="11802">
                  <c:v>71.349000000000004</c:v>
                </c:pt>
                <c:pt idx="11803">
                  <c:v>71.35299999999998</c:v>
                </c:pt>
                <c:pt idx="11804">
                  <c:v>71.345000000000013</c:v>
                </c:pt>
                <c:pt idx="11805">
                  <c:v>71.349999999999994</c:v>
                </c:pt>
                <c:pt idx="11806">
                  <c:v>71.337999999999994</c:v>
                </c:pt>
                <c:pt idx="11807">
                  <c:v>71.349000000000004</c:v>
                </c:pt>
                <c:pt idx="11808">
                  <c:v>71.334999999999994</c:v>
                </c:pt>
                <c:pt idx="11809">
                  <c:v>71.345000000000013</c:v>
                </c:pt>
                <c:pt idx="11810">
                  <c:v>71.343999999999994</c:v>
                </c:pt>
                <c:pt idx="11811">
                  <c:v>71.346000000000004</c:v>
                </c:pt>
                <c:pt idx="11812">
                  <c:v>71.334999999999994</c:v>
                </c:pt>
                <c:pt idx="11813">
                  <c:v>71.337999999999994</c:v>
                </c:pt>
                <c:pt idx="11814">
                  <c:v>71.340999999999994</c:v>
                </c:pt>
                <c:pt idx="11815">
                  <c:v>71.332999999999998</c:v>
                </c:pt>
                <c:pt idx="11816">
                  <c:v>71.334000000000003</c:v>
                </c:pt>
                <c:pt idx="11817">
                  <c:v>71.338999999999999</c:v>
                </c:pt>
                <c:pt idx="11818">
                  <c:v>71.340999999999994</c:v>
                </c:pt>
                <c:pt idx="11819">
                  <c:v>71.328000000000003</c:v>
                </c:pt>
                <c:pt idx="11820">
                  <c:v>71.338999999999999</c:v>
                </c:pt>
                <c:pt idx="11821">
                  <c:v>71.331000000000003</c:v>
                </c:pt>
                <c:pt idx="11822">
                  <c:v>71.337000000000003</c:v>
                </c:pt>
                <c:pt idx="11823">
                  <c:v>71.337999999999994</c:v>
                </c:pt>
                <c:pt idx="11824">
                  <c:v>71.33</c:v>
                </c:pt>
                <c:pt idx="11825">
                  <c:v>71.335999999999999</c:v>
                </c:pt>
                <c:pt idx="11826">
                  <c:v>71.323999999999998</c:v>
                </c:pt>
                <c:pt idx="11827">
                  <c:v>71.326999999999998</c:v>
                </c:pt>
                <c:pt idx="11828">
                  <c:v>71.33</c:v>
                </c:pt>
                <c:pt idx="11829">
                  <c:v>71.323999999999998</c:v>
                </c:pt>
                <c:pt idx="11830">
                  <c:v>71.337000000000003</c:v>
                </c:pt>
                <c:pt idx="11831">
                  <c:v>71.334999999999994</c:v>
                </c:pt>
                <c:pt idx="11832">
                  <c:v>71.335999999999999</c:v>
                </c:pt>
                <c:pt idx="11833">
                  <c:v>71.331999999999994</c:v>
                </c:pt>
                <c:pt idx="11834">
                  <c:v>71.338999999999999</c:v>
                </c:pt>
                <c:pt idx="11835">
                  <c:v>71.335999999999999</c:v>
                </c:pt>
                <c:pt idx="11836">
                  <c:v>71.325999999999979</c:v>
                </c:pt>
                <c:pt idx="11837">
                  <c:v>71.318000000000012</c:v>
                </c:pt>
                <c:pt idx="11838">
                  <c:v>71.332999999999998</c:v>
                </c:pt>
                <c:pt idx="11839">
                  <c:v>71.332999999999998</c:v>
                </c:pt>
                <c:pt idx="11840">
                  <c:v>71.328000000000003</c:v>
                </c:pt>
                <c:pt idx="11841">
                  <c:v>71.328000000000003</c:v>
                </c:pt>
                <c:pt idx="11842">
                  <c:v>71.325999999999979</c:v>
                </c:pt>
                <c:pt idx="11843">
                  <c:v>71.334999999999994</c:v>
                </c:pt>
                <c:pt idx="11844">
                  <c:v>71.325000000000003</c:v>
                </c:pt>
                <c:pt idx="11845">
                  <c:v>71.325000000000003</c:v>
                </c:pt>
                <c:pt idx="11846">
                  <c:v>71.326999999999998</c:v>
                </c:pt>
                <c:pt idx="11847">
                  <c:v>71.325999999999979</c:v>
                </c:pt>
                <c:pt idx="11848">
                  <c:v>71.326999999999998</c:v>
                </c:pt>
                <c:pt idx="11849">
                  <c:v>71.325999999999979</c:v>
                </c:pt>
                <c:pt idx="11850">
                  <c:v>71.326999999999998</c:v>
                </c:pt>
                <c:pt idx="11851">
                  <c:v>71.332999999999998</c:v>
                </c:pt>
                <c:pt idx="11852">
                  <c:v>71.328999999999979</c:v>
                </c:pt>
                <c:pt idx="11853">
                  <c:v>71.320999999999998</c:v>
                </c:pt>
                <c:pt idx="11854">
                  <c:v>71.326999999999998</c:v>
                </c:pt>
                <c:pt idx="11855">
                  <c:v>71.326999999999998</c:v>
                </c:pt>
                <c:pt idx="11856">
                  <c:v>71.331000000000003</c:v>
                </c:pt>
                <c:pt idx="11857">
                  <c:v>71.331999999999994</c:v>
                </c:pt>
                <c:pt idx="11858">
                  <c:v>71.337000000000003</c:v>
                </c:pt>
                <c:pt idx="11859">
                  <c:v>71.331999999999994</c:v>
                </c:pt>
                <c:pt idx="11860">
                  <c:v>71.323999999999998</c:v>
                </c:pt>
                <c:pt idx="11861">
                  <c:v>71.325000000000003</c:v>
                </c:pt>
                <c:pt idx="11862">
                  <c:v>71.331000000000003</c:v>
                </c:pt>
                <c:pt idx="11863">
                  <c:v>71.328999999999979</c:v>
                </c:pt>
                <c:pt idx="11864">
                  <c:v>71.325000000000003</c:v>
                </c:pt>
                <c:pt idx="11865">
                  <c:v>71.337000000000003</c:v>
                </c:pt>
                <c:pt idx="11866">
                  <c:v>71.325000000000003</c:v>
                </c:pt>
                <c:pt idx="11867">
                  <c:v>71.334000000000003</c:v>
                </c:pt>
                <c:pt idx="11868">
                  <c:v>71.328000000000003</c:v>
                </c:pt>
                <c:pt idx="11869">
                  <c:v>71.320999999999998</c:v>
                </c:pt>
                <c:pt idx="11870">
                  <c:v>71.325999999999979</c:v>
                </c:pt>
                <c:pt idx="11871">
                  <c:v>71.315000000000012</c:v>
                </c:pt>
                <c:pt idx="11872">
                  <c:v>71.313999999999993</c:v>
                </c:pt>
                <c:pt idx="11873">
                  <c:v>71.313000000000002</c:v>
                </c:pt>
                <c:pt idx="11874">
                  <c:v>71.31</c:v>
                </c:pt>
                <c:pt idx="11875">
                  <c:v>71.308999999999983</c:v>
                </c:pt>
                <c:pt idx="11876">
                  <c:v>71.304000000000002</c:v>
                </c:pt>
                <c:pt idx="11877">
                  <c:v>71.305999999999983</c:v>
                </c:pt>
                <c:pt idx="11878">
                  <c:v>71.298000000000002</c:v>
                </c:pt>
                <c:pt idx="11879">
                  <c:v>71.3</c:v>
                </c:pt>
                <c:pt idx="11880">
                  <c:v>71.290999999999997</c:v>
                </c:pt>
                <c:pt idx="11881">
                  <c:v>71.283000000000001</c:v>
                </c:pt>
                <c:pt idx="11882">
                  <c:v>71.292000000000002</c:v>
                </c:pt>
                <c:pt idx="11883">
                  <c:v>71.281000000000006</c:v>
                </c:pt>
                <c:pt idx="11884">
                  <c:v>71.289000000000001</c:v>
                </c:pt>
                <c:pt idx="11885">
                  <c:v>71.293999999999997</c:v>
                </c:pt>
                <c:pt idx="11886">
                  <c:v>71.304000000000002</c:v>
                </c:pt>
                <c:pt idx="11887">
                  <c:v>71.304999999999993</c:v>
                </c:pt>
                <c:pt idx="11888">
                  <c:v>71.311000000000007</c:v>
                </c:pt>
                <c:pt idx="11889">
                  <c:v>71.304000000000002</c:v>
                </c:pt>
                <c:pt idx="11890">
                  <c:v>71.31</c:v>
                </c:pt>
                <c:pt idx="11891">
                  <c:v>71.313000000000002</c:v>
                </c:pt>
                <c:pt idx="11892">
                  <c:v>71.311000000000007</c:v>
                </c:pt>
                <c:pt idx="11893">
                  <c:v>71.312000000000012</c:v>
                </c:pt>
                <c:pt idx="11894">
                  <c:v>71.313999999999993</c:v>
                </c:pt>
                <c:pt idx="11895">
                  <c:v>71.301999999999992</c:v>
                </c:pt>
                <c:pt idx="11896">
                  <c:v>71.304000000000002</c:v>
                </c:pt>
                <c:pt idx="11897">
                  <c:v>71.315000000000012</c:v>
                </c:pt>
                <c:pt idx="11898">
                  <c:v>71.312000000000012</c:v>
                </c:pt>
                <c:pt idx="11899">
                  <c:v>71.313999999999993</c:v>
                </c:pt>
                <c:pt idx="11900">
                  <c:v>71.307999999999993</c:v>
                </c:pt>
                <c:pt idx="11901">
                  <c:v>71.313000000000002</c:v>
                </c:pt>
                <c:pt idx="11902">
                  <c:v>71.319000000000003</c:v>
                </c:pt>
                <c:pt idx="11903">
                  <c:v>71.316000000000003</c:v>
                </c:pt>
                <c:pt idx="11904">
                  <c:v>71.322000000000003</c:v>
                </c:pt>
                <c:pt idx="11905">
                  <c:v>71.332999999999998</c:v>
                </c:pt>
                <c:pt idx="11906">
                  <c:v>71.332999999999998</c:v>
                </c:pt>
                <c:pt idx="11907">
                  <c:v>71.337000000000003</c:v>
                </c:pt>
                <c:pt idx="11908">
                  <c:v>71.332999999999998</c:v>
                </c:pt>
                <c:pt idx="11909">
                  <c:v>71.335999999999999</c:v>
                </c:pt>
                <c:pt idx="11910">
                  <c:v>71.340999999999994</c:v>
                </c:pt>
                <c:pt idx="11911">
                  <c:v>71.348000000000013</c:v>
                </c:pt>
                <c:pt idx="11912">
                  <c:v>71.349000000000004</c:v>
                </c:pt>
                <c:pt idx="11913">
                  <c:v>71.353999999999999</c:v>
                </c:pt>
                <c:pt idx="11914">
                  <c:v>71.343999999999994</c:v>
                </c:pt>
                <c:pt idx="11915">
                  <c:v>71.350999999999999</c:v>
                </c:pt>
                <c:pt idx="11916">
                  <c:v>71.353999999999999</c:v>
                </c:pt>
                <c:pt idx="11917">
                  <c:v>71.345000000000013</c:v>
                </c:pt>
                <c:pt idx="11918">
                  <c:v>71.343999999999994</c:v>
                </c:pt>
                <c:pt idx="11919">
                  <c:v>71.350999999999999</c:v>
                </c:pt>
                <c:pt idx="11920">
                  <c:v>71.346999999999994</c:v>
                </c:pt>
                <c:pt idx="11921">
                  <c:v>71.35499999999999</c:v>
                </c:pt>
                <c:pt idx="11922">
                  <c:v>71.349999999999994</c:v>
                </c:pt>
                <c:pt idx="11923">
                  <c:v>71.350999999999999</c:v>
                </c:pt>
                <c:pt idx="11924">
                  <c:v>71.363</c:v>
                </c:pt>
                <c:pt idx="11925">
                  <c:v>71.346999999999994</c:v>
                </c:pt>
                <c:pt idx="11926">
                  <c:v>71.346999999999994</c:v>
                </c:pt>
                <c:pt idx="11927">
                  <c:v>71.348000000000013</c:v>
                </c:pt>
                <c:pt idx="11928">
                  <c:v>71.350999999999999</c:v>
                </c:pt>
                <c:pt idx="11929">
                  <c:v>71.346000000000004</c:v>
                </c:pt>
                <c:pt idx="11930">
                  <c:v>71.35199999999999</c:v>
                </c:pt>
                <c:pt idx="11931">
                  <c:v>71.35299999999998</c:v>
                </c:pt>
                <c:pt idx="11932">
                  <c:v>71.35799999999999</c:v>
                </c:pt>
                <c:pt idx="11933">
                  <c:v>71.35799999999999</c:v>
                </c:pt>
                <c:pt idx="11934">
                  <c:v>71.349999999999994</c:v>
                </c:pt>
                <c:pt idx="11935">
                  <c:v>71.363</c:v>
                </c:pt>
                <c:pt idx="11936">
                  <c:v>71.366</c:v>
                </c:pt>
                <c:pt idx="11937">
                  <c:v>71.346000000000004</c:v>
                </c:pt>
                <c:pt idx="11938">
                  <c:v>71.350999999999999</c:v>
                </c:pt>
                <c:pt idx="11939">
                  <c:v>71.346999999999994</c:v>
                </c:pt>
                <c:pt idx="11940">
                  <c:v>71.346999999999994</c:v>
                </c:pt>
                <c:pt idx="11941">
                  <c:v>71.346999999999994</c:v>
                </c:pt>
                <c:pt idx="11942">
                  <c:v>71.35199999999999</c:v>
                </c:pt>
                <c:pt idx="11943">
                  <c:v>71.345000000000013</c:v>
                </c:pt>
                <c:pt idx="11944">
                  <c:v>71.331000000000003</c:v>
                </c:pt>
                <c:pt idx="11945">
                  <c:v>71.331000000000003</c:v>
                </c:pt>
                <c:pt idx="11946">
                  <c:v>71.338999999999999</c:v>
                </c:pt>
                <c:pt idx="11947">
                  <c:v>71.328000000000003</c:v>
                </c:pt>
                <c:pt idx="11948">
                  <c:v>71.328000000000003</c:v>
                </c:pt>
                <c:pt idx="11949">
                  <c:v>71.337000000000003</c:v>
                </c:pt>
                <c:pt idx="11950">
                  <c:v>71.337000000000003</c:v>
                </c:pt>
                <c:pt idx="11951">
                  <c:v>71.331000000000003</c:v>
                </c:pt>
                <c:pt idx="11952">
                  <c:v>71.332999999999998</c:v>
                </c:pt>
                <c:pt idx="11953">
                  <c:v>71.334999999999994</c:v>
                </c:pt>
                <c:pt idx="11954">
                  <c:v>71.334000000000003</c:v>
                </c:pt>
                <c:pt idx="11955">
                  <c:v>71.323999999999998</c:v>
                </c:pt>
                <c:pt idx="11956">
                  <c:v>71.320999999999998</c:v>
                </c:pt>
                <c:pt idx="11957">
                  <c:v>71.322000000000003</c:v>
                </c:pt>
                <c:pt idx="11958">
                  <c:v>71.31</c:v>
                </c:pt>
                <c:pt idx="11959">
                  <c:v>71.274000000000001</c:v>
                </c:pt>
                <c:pt idx="11960">
                  <c:v>71.298000000000002</c:v>
                </c:pt>
                <c:pt idx="11961">
                  <c:v>71.304000000000002</c:v>
                </c:pt>
                <c:pt idx="11962">
                  <c:v>71.304000000000002</c:v>
                </c:pt>
                <c:pt idx="11963">
                  <c:v>71.308999999999983</c:v>
                </c:pt>
                <c:pt idx="11964">
                  <c:v>71.316000000000003</c:v>
                </c:pt>
                <c:pt idx="11965">
                  <c:v>71.302999999999983</c:v>
                </c:pt>
                <c:pt idx="11966">
                  <c:v>71.328000000000003</c:v>
                </c:pt>
                <c:pt idx="11967">
                  <c:v>71.33</c:v>
                </c:pt>
                <c:pt idx="11968">
                  <c:v>71.326999999999998</c:v>
                </c:pt>
                <c:pt idx="11969">
                  <c:v>71.33</c:v>
                </c:pt>
                <c:pt idx="11970">
                  <c:v>71.319000000000003</c:v>
                </c:pt>
                <c:pt idx="11971">
                  <c:v>71.331000000000003</c:v>
                </c:pt>
                <c:pt idx="11972">
                  <c:v>71.33</c:v>
                </c:pt>
                <c:pt idx="11973">
                  <c:v>71.328999999999979</c:v>
                </c:pt>
                <c:pt idx="11974">
                  <c:v>71.33</c:v>
                </c:pt>
                <c:pt idx="11975">
                  <c:v>71.326999999999998</c:v>
                </c:pt>
                <c:pt idx="11976">
                  <c:v>71.331999999999994</c:v>
                </c:pt>
                <c:pt idx="11977">
                  <c:v>71.335999999999999</c:v>
                </c:pt>
                <c:pt idx="11978">
                  <c:v>71.334999999999994</c:v>
                </c:pt>
                <c:pt idx="11979">
                  <c:v>71.322000000000003</c:v>
                </c:pt>
                <c:pt idx="11980">
                  <c:v>71.326999999999998</c:v>
                </c:pt>
                <c:pt idx="11981">
                  <c:v>71.331000000000003</c:v>
                </c:pt>
                <c:pt idx="11982">
                  <c:v>71.319000000000003</c:v>
                </c:pt>
                <c:pt idx="11983">
                  <c:v>71.325000000000003</c:v>
                </c:pt>
                <c:pt idx="11984">
                  <c:v>71.326999999999998</c:v>
                </c:pt>
                <c:pt idx="11985">
                  <c:v>71.325999999999979</c:v>
                </c:pt>
                <c:pt idx="11986">
                  <c:v>71.319000000000003</c:v>
                </c:pt>
                <c:pt idx="11987">
                  <c:v>71.313999999999993</c:v>
                </c:pt>
                <c:pt idx="11988">
                  <c:v>71.326999999999998</c:v>
                </c:pt>
                <c:pt idx="11989">
                  <c:v>71.328999999999979</c:v>
                </c:pt>
                <c:pt idx="11990">
                  <c:v>71.322999999999979</c:v>
                </c:pt>
                <c:pt idx="11991">
                  <c:v>71.322999999999979</c:v>
                </c:pt>
                <c:pt idx="11992">
                  <c:v>71.334000000000003</c:v>
                </c:pt>
                <c:pt idx="11993">
                  <c:v>71.325000000000003</c:v>
                </c:pt>
                <c:pt idx="11994">
                  <c:v>71.318000000000012</c:v>
                </c:pt>
                <c:pt idx="11995">
                  <c:v>71.34</c:v>
                </c:pt>
                <c:pt idx="11996">
                  <c:v>71.343000000000004</c:v>
                </c:pt>
                <c:pt idx="11997">
                  <c:v>71.356999999999999</c:v>
                </c:pt>
                <c:pt idx="11998">
                  <c:v>71.346000000000004</c:v>
                </c:pt>
                <c:pt idx="11999">
                  <c:v>71.348000000000013</c:v>
                </c:pt>
                <c:pt idx="12000">
                  <c:v>71.342000000000013</c:v>
                </c:pt>
                <c:pt idx="12001">
                  <c:v>71.35599999999998</c:v>
                </c:pt>
                <c:pt idx="12002">
                  <c:v>71.35899999999998</c:v>
                </c:pt>
                <c:pt idx="12003">
                  <c:v>71.353999999999999</c:v>
                </c:pt>
                <c:pt idx="12004">
                  <c:v>71.36</c:v>
                </c:pt>
                <c:pt idx="12005">
                  <c:v>71.364999999999995</c:v>
                </c:pt>
                <c:pt idx="12006">
                  <c:v>71.35199999999999</c:v>
                </c:pt>
                <c:pt idx="12007">
                  <c:v>71.364999999999995</c:v>
                </c:pt>
                <c:pt idx="12008">
                  <c:v>71.364000000000004</c:v>
                </c:pt>
                <c:pt idx="12009">
                  <c:v>71.356999999999999</c:v>
                </c:pt>
                <c:pt idx="12010">
                  <c:v>71.369</c:v>
                </c:pt>
                <c:pt idx="12011">
                  <c:v>71.367999999999995</c:v>
                </c:pt>
                <c:pt idx="12012">
                  <c:v>71.367000000000004</c:v>
                </c:pt>
                <c:pt idx="12013">
                  <c:v>71.367999999999995</c:v>
                </c:pt>
                <c:pt idx="12014">
                  <c:v>71.372999999999948</c:v>
                </c:pt>
                <c:pt idx="12015">
                  <c:v>71.369</c:v>
                </c:pt>
                <c:pt idx="12016">
                  <c:v>71.387</c:v>
                </c:pt>
                <c:pt idx="12017">
                  <c:v>71.394000000000005</c:v>
                </c:pt>
                <c:pt idx="12018">
                  <c:v>71.406999999999996</c:v>
                </c:pt>
                <c:pt idx="12019">
                  <c:v>71.418000000000006</c:v>
                </c:pt>
                <c:pt idx="12020">
                  <c:v>71.421999999999997</c:v>
                </c:pt>
                <c:pt idx="12021">
                  <c:v>71.435000000000002</c:v>
                </c:pt>
                <c:pt idx="12022">
                  <c:v>71.424999999999997</c:v>
                </c:pt>
                <c:pt idx="12023">
                  <c:v>71.421999999999997</c:v>
                </c:pt>
                <c:pt idx="12024">
                  <c:v>71.424000000000007</c:v>
                </c:pt>
                <c:pt idx="12025">
                  <c:v>71.421000000000006</c:v>
                </c:pt>
                <c:pt idx="12026">
                  <c:v>71.430999999999997</c:v>
                </c:pt>
                <c:pt idx="12027">
                  <c:v>71.445000000000007</c:v>
                </c:pt>
                <c:pt idx="12028">
                  <c:v>71.443000000000026</c:v>
                </c:pt>
                <c:pt idx="12029">
                  <c:v>71.448000000000022</c:v>
                </c:pt>
                <c:pt idx="12030">
                  <c:v>71.447000000000088</c:v>
                </c:pt>
                <c:pt idx="12031">
                  <c:v>71.453000000000003</c:v>
                </c:pt>
                <c:pt idx="12032">
                  <c:v>71.462000000000003</c:v>
                </c:pt>
                <c:pt idx="12033">
                  <c:v>71.465000000000003</c:v>
                </c:pt>
                <c:pt idx="12034">
                  <c:v>71.474000000000004</c:v>
                </c:pt>
                <c:pt idx="12035">
                  <c:v>71.477999999999994</c:v>
                </c:pt>
                <c:pt idx="12036">
                  <c:v>71.477999999999994</c:v>
                </c:pt>
                <c:pt idx="12037">
                  <c:v>71.480999999999995</c:v>
                </c:pt>
                <c:pt idx="12038">
                  <c:v>71.468999999999994</c:v>
                </c:pt>
                <c:pt idx="12039">
                  <c:v>71.477000000000004</c:v>
                </c:pt>
                <c:pt idx="12040">
                  <c:v>71.477999999999994</c:v>
                </c:pt>
                <c:pt idx="12041">
                  <c:v>71.477000000000004</c:v>
                </c:pt>
                <c:pt idx="12042">
                  <c:v>71.467000000000027</c:v>
                </c:pt>
                <c:pt idx="12043">
                  <c:v>71.468000000000004</c:v>
                </c:pt>
                <c:pt idx="12044">
                  <c:v>71.448000000000022</c:v>
                </c:pt>
                <c:pt idx="12045">
                  <c:v>71.452000000000012</c:v>
                </c:pt>
                <c:pt idx="12046">
                  <c:v>71.456000000000003</c:v>
                </c:pt>
                <c:pt idx="12047">
                  <c:v>71.471000000000004</c:v>
                </c:pt>
                <c:pt idx="12048">
                  <c:v>71.458000000000013</c:v>
                </c:pt>
                <c:pt idx="12049">
                  <c:v>71.461000000000027</c:v>
                </c:pt>
                <c:pt idx="12050">
                  <c:v>71.462999999999994</c:v>
                </c:pt>
                <c:pt idx="12051">
                  <c:v>71.459000000000003</c:v>
                </c:pt>
                <c:pt idx="12052">
                  <c:v>71.462999999999994</c:v>
                </c:pt>
                <c:pt idx="12053">
                  <c:v>71.459000000000003</c:v>
                </c:pt>
                <c:pt idx="12054">
                  <c:v>71.456000000000003</c:v>
                </c:pt>
                <c:pt idx="12055">
                  <c:v>71.452000000000012</c:v>
                </c:pt>
                <c:pt idx="12056">
                  <c:v>71.458000000000013</c:v>
                </c:pt>
                <c:pt idx="12057">
                  <c:v>71.452000000000012</c:v>
                </c:pt>
                <c:pt idx="12058">
                  <c:v>71.455000000000013</c:v>
                </c:pt>
                <c:pt idx="12059">
                  <c:v>71.448000000000022</c:v>
                </c:pt>
                <c:pt idx="12060">
                  <c:v>71.440000000000026</c:v>
                </c:pt>
                <c:pt idx="12061">
                  <c:v>71.452000000000012</c:v>
                </c:pt>
                <c:pt idx="12062">
                  <c:v>71.444000000000116</c:v>
                </c:pt>
                <c:pt idx="12063">
                  <c:v>71.443000000000026</c:v>
                </c:pt>
                <c:pt idx="12064">
                  <c:v>71.438000000000002</c:v>
                </c:pt>
                <c:pt idx="12065">
                  <c:v>71.445000000000007</c:v>
                </c:pt>
                <c:pt idx="12066">
                  <c:v>71.433999999999997</c:v>
                </c:pt>
                <c:pt idx="12067">
                  <c:v>71.441000000000116</c:v>
                </c:pt>
                <c:pt idx="12068">
                  <c:v>71.443000000000026</c:v>
                </c:pt>
                <c:pt idx="12069">
                  <c:v>71.438000000000002</c:v>
                </c:pt>
                <c:pt idx="12070">
                  <c:v>71.433000000000007</c:v>
                </c:pt>
                <c:pt idx="12071">
                  <c:v>71.436000000000007</c:v>
                </c:pt>
                <c:pt idx="12072">
                  <c:v>71.447000000000088</c:v>
                </c:pt>
                <c:pt idx="12073">
                  <c:v>71.444000000000116</c:v>
                </c:pt>
                <c:pt idx="12074">
                  <c:v>71.438000000000002</c:v>
                </c:pt>
                <c:pt idx="12075">
                  <c:v>71.438999999999993</c:v>
                </c:pt>
                <c:pt idx="12076">
                  <c:v>71.444000000000116</c:v>
                </c:pt>
                <c:pt idx="12077">
                  <c:v>71.441000000000116</c:v>
                </c:pt>
                <c:pt idx="12078">
                  <c:v>71.444000000000116</c:v>
                </c:pt>
                <c:pt idx="12079">
                  <c:v>71.440000000000026</c:v>
                </c:pt>
                <c:pt idx="12080">
                  <c:v>71.446000000000026</c:v>
                </c:pt>
                <c:pt idx="12081">
                  <c:v>71.438999999999993</c:v>
                </c:pt>
                <c:pt idx="12082">
                  <c:v>71.433999999999997</c:v>
                </c:pt>
                <c:pt idx="12083">
                  <c:v>71.438999999999993</c:v>
                </c:pt>
                <c:pt idx="12084">
                  <c:v>71.435000000000002</c:v>
                </c:pt>
                <c:pt idx="12085">
                  <c:v>71.432000000000002</c:v>
                </c:pt>
                <c:pt idx="12086">
                  <c:v>71.433999999999997</c:v>
                </c:pt>
                <c:pt idx="12087">
                  <c:v>71.430999999999997</c:v>
                </c:pt>
                <c:pt idx="12088">
                  <c:v>71.438000000000002</c:v>
                </c:pt>
                <c:pt idx="12089">
                  <c:v>71.433999999999997</c:v>
                </c:pt>
                <c:pt idx="12090">
                  <c:v>71.426000000000002</c:v>
                </c:pt>
                <c:pt idx="12091">
                  <c:v>71.432000000000002</c:v>
                </c:pt>
                <c:pt idx="12092">
                  <c:v>71.429000000000002</c:v>
                </c:pt>
                <c:pt idx="12093">
                  <c:v>71.421000000000006</c:v>
                </c:pt>
                <c:pt idx="12094">
                  <c:v>71.417000000000101</c:v>
                </c:pt>
                <c:pt idx="12095">
                  <c:v>71.414000000000101</c:v>
                </c:pt>
                <c:pt idx="12096">
                  <c:v>71.414000000000101</c:v>
                </c:pt>
                <c:pt idx="12097">
                  <c:v>71.409000000000006</c:v>
                </c:pt>
                <c:pt idx="12098">
                  <c:v>71.411000000000101</c:v>
                </c:pt>
                <c:pt idx="12099">
                  <c:v>71.408000000000001</c:v>
                </c:pt>
                <c:pt idx="12100">
                  <c:v>71.403000000000006</c:v>
                </c:pt>
                <c:pt idx="12101">
                  <c:v>71.400999999999996</c:v>
                </c:pt>
                <c:pt idx="12102">
                  <c:v>71.397999999999996</c:v>
                </c:pt>
                <c:pt idx="12103">
                  <c:v>71.405000000000001</c:v>
                </c:pt>
                <c:pt idx="12104">
                  <c:v>71.403000000000006</c:v>
                </c:pt>
                <c:pt idx="12105">
                  <c:v>71.417000000000101</c:v>
                </c:pt>
                <c:pt idx="12106">
                  <c:v>71.409000000000006</c:v>
                </c:pt>
                <c:pt idx="12107">
                  <c:v>71.415999999999997</c:v>
                </c:pt>
                <c:pt idx="12108">
                  <c:v>71.412000000000006</c:v>
                </c:pt>
                <c:pt idx="12109">
                  <c:v>71.397000000000006</c:v>
                </c:pt>
                <c:pt idx="12110">
                  <c:v>71.400000000000006</c:v>
                </c:pt>
                <c:pt idx="12111">
                  <c:v>71.410000000000025</c:v>
                </c:pt>
                <c:pt idx="12112">
                  <c:v>71.403999999999996</c:v>
                </c:pt>
                <c:pt idx="12113">
                  <c:v>71.402000000000001</c:v>
                </c:pt>
                <c:pt idx="12114">
                  <c:v>71.388999999999982</c:v>
                </c:pt>
                <c:pt idx="12115">
                  <c:v>71.396000000000001</c:v>
                </c:pt>
                <c:pt idx="12116">
                  <c:v>71.412000000000006</c:v>
                </c:pt>
                <c:pt idx="12117">
                  <c:v>71.397999999999996</c:v>
                </c:pt>
                <c:pt idx="12118">
                  <c:v>71.405000000000001</c:v>
                </c:pt>
                <c:pt idx="12119">
                  <c:v>71.406000000000006</c:v>
                </c:pt>
                <c:pt idx="12120">
                  <c:v>71.402000000000001</c:v>
                </c:pt>
                <c:pt idx="12121">
                  <c:v>71.397999999999996</c:v>
                </c:pt>
                <c:pt idx="12122">
                  <c:v>71.403999999999996</c:v>
                </c:pt>
                <c:pt idx="12123">
                  <c:v>71.394999999999996</c:v>
                </c:pt>
                <c:pt idx="12124">
                  <c:v>71.393000000000001</c:v>
                </c:pt>
                <c:pt idx="12125">
                  <c:v>71.396000000000001</c:v>
                </c:pt>
                <c:pt idx="12126">
                  <c:v>71.396000000000001</c:v>
                </c:pt>
                <c:pt idx="12127">
                  <c:v>71.394999999999996</c:v>
                </c:pt>
                <c:pt idx="12128">
                  <c:v>71.394000000000005</c:v>
                </c:pt>
                <c:pt idx="12129">
                  <c:v>71.388999999999982</c:v>
                </c:pt>
                <c:pt idx="12130">
                  <c:v>71.388999999999982</c:v>
                </c:pt>
                <c:pt idx="12131">
                  <c:v>71.387</c:v>
                </c:pt>
                <c:pt idx="12132">
                  <c:v>71.391000000000005</c:v>
                </c:pt>
                <c:pt idx="12133">
                  <c:v>71.387</c:v>
                </c:pt>
                <c:pt idx="12134">
                  <c:v>71.394999999999996</c:v>
                </c:pt>
                <c:pt idx="12135">
                  <c:v>71.391000000000005</c:v>
                </c:pt>
                <c:pt idx="12136">
                  <c:v>71.388999999999982</c:v>
                </c:pt>
                <c:pt idx="12137">
                  <c:v>71.400000000000006</c:v>
                </c:pt>
                <c:pt idx="12138">
                  <c:v>71.391000000000005</c:v>
                </c:pt>
                <c:pt idx="12139">
                  <c:v>71.382999999999981</c:v>
                </c:pt>
                <c:pt idx="12140">
                  <c:v>71.394999999999996</c:v>
                </c:pt>
                <c:pt idx="12141">
                  <c:v>71.384</c:v>
                </c:pt>
                <c:pt idx="12142">
                  <c:v>71.38</c:v>
                </c:pt>
                <c:pt idx="12143">
                  <c:v>71.375999999999948</c:v>
                </c:pt>
                <c:pt idx="12144">
                  <c:v>71.381</c:v>
                </c:pt>
                <c:pt idx="12145">
                  <c:v>71.373999999999981</c:v>
                </c:pt>
                <c:pt idx="12146">
                  <c:v>71.376999999999981</c:v>
                </c:pt>
                <c:pt idx="12147">
                  <c:v>71.382999999999981</c:v>
                </c:pt>
                <c:pt idx="12148">
                  <c:v>71.370999999999981</c:v>
                </c:pt>
                <c:pt idx="12149">
                  <c:v>71.367999999999995</c:v>
                </c:pt>
                <c:pt idx="12150">
                  <c:v>71.366</c:v>
                </c:pt>
                <c:pt idx="12151">
                  <c:v>71.35899999999998</c:v>
                </c:pt>
                <c:pt idx="12152">
                  <c:v>71.367000000000004</c:v>
                </c:pt>
                <c:pt idx="12153">
                  <c:v>71.371999999999986</c:v>
                </c:pt>
                <c:pt idx="12154">
                  <c:v>71.372999999999948</c:v>
                </c:pt>
                <c:pt idx="12155">
                  <c:v>71.369</c:v>
                </c:pt>
                <c:pt idx="12156">
                  <c:v>71.356999999999999</c:v>
                </c:pt>
                <c:pt idx="12157">
                  <c:v>71.361000000000004</c:v>
                </c:pt>
                <c:pt idx="12158">
                  <c:v>71.35599999999998</c:v>
                </c:pt>
                <c:pt idx="12159">
                  <c:v>71.340999999999994</c:v>
                </c:pt>
                <c:pt idx="12160">
                  <c:v>71.346000000000004</c:v>
                </c:pt>
                <c:pt idx="12161">
                  <c:v>71.337000000000003</c:v>
                </c:pt>
                <c:pt idx="12162">
                  <c:v>71.335999999999999</c:v>
                </c:pt>
                <c:pt idx="12163">
                  <c:v>71.332999999999998</c:v>
                </c:pt>
                <c:pt idx="12164">
                  <c:v>71.322999999999979</c:v>
                </c:pt>
                <c:pt idx="12165">
                  <c:v>71.331000000000003</c:v>
                </c:pt>
                <c:pt idx="12166">
                  <c:v>71.328999999999979</c:v>
                </c:pt>
                <c:pt idx="12167">
                  <c:v>71.325000000000003</c:v>
                </c:pt>
                <c:pt idx="12168">
                  <c:v>71.319999999999993</c:v>
                </c:pt>
                <c:pt idx="12169">
                  <c:v>71.307000000000002</c:v>
                </c:pt>
                <c:pt idx="12170">
                  <c:v>71.316999999999993</c:v>
                </c:pt>
                <c:pt idx="12171">
                  <c:v>71.315000000000012</c:v>
                </c:pt>
                <c:pt idx="12172">
                  <c:v>71.313999999999993</c:v>
                </c:pt>
                <c:pt idx="12173">
                  <c:v>71.308999999999983</c:v>
                </c:pt>
                <c:pt idx="12174">
                  <c:v>71.292000000000002</c:v>
                </c:pt>
                <c:pt idx="12175">
                  <c:v>71.298000000000002</c:v>
                </c:pt>
                <c:pt idx="12176">
                  <c:v>71.298000000000002</c:v>
                </c:pt>
                <c:pt idx="12177">
                  <c:v>71.298000000000002</c:v>
                </c:pt>
                <c:pt idx="12178">
                  <c:v>71.304000000000002</c:v>
                </c:pt>
                <c:pt idx="12179">
                  <c:v>71.298000000000002</c:v>
                </c:pt>
                <c:pt idx="12180">
                  <c:v>71.302999999999983</c:v>
                </c:pt>
                <c:pt idx="12181">
                  <c:v>71.296000000000006</c:v>
                </c:pt>
                <c:pt idx="12182">
                  <c:v>71.3</c:v>
                </c:pt>
                <c:pt idx="12183">
                  <c:v>71.304000000000002</c:v>
                </c:pt>
                <c:pt idx="12184">
                  <c:v>71.296000000000006</c:v>
                </c:pt>
                <c:pt idx="12185">
                  <c:v>71.302999999999983</c:v>
                </c:pt>
                <c:pt idx="12186">
                  <c:v>71.304000000000002</c:v>
                </c:pt>
                <c:pt idx="12187">
                  <c:v>71.3</c:v>
                </c:pt>
                <c:pt idx="12188">
                  <c:v>71.305999999999983</c:v>
                </c:pt>
                <c:pt idx="12189">
                  <c:v>71.312000000000012</c:v>
                </c:pt>
                <c:pt idx="12190">
                  <c:v>71.312000000000012</c:v>
                </c:pt>
                <c:pt idx="12191">
                  <c:v>71.315000000000012</c:v>
                </c:pt>
                <c:pt idx="12192">
                  <c:v>71.318000000000012</c:v>
                </c:pt>
                <c:pt idx="12193">
                  <c:v>71.311000000000007</c:v>
                </c:pt>
                <c:pt idx="12194">
                  <c:v>71.315000000000012</c:v>
                </c:pt>
                <c:pt idx="12195">
                  <c:v>71.307999999999993</c:v>
                </c:pt>
                <c:pt idx="12196">
                  <c:v>71.316999999999993</c:v>
                </c:pt>
                <c:pt idx="12197">
                  <c:v>71.311000000000007</c:v>
                </c:pt>
                <c:pt idx="12198">
                  <c:v>71.315000000000012</c:v>
                </c:pt>
                <c:pt idx="12199">
                  <c:v>71.315000000000012</c:v>
                </c:pt>
                <c:pt idx="12200">
                  <c:v>71.302999999999983</c:v>
                </c:pt>
                <c:pt idx="12201">
                  <c:v>71.313999999999993</c:v>
                </c:pt>
                <c:pt idx="12202">
                  <c:v>71.318000000000012</c:v>
                </c:pt>
                <c:pt idx="12203">
                  <c:v>71.316000000000003</c:v>
                </c:pt>
                <c:pt idx="12204">
                  <c:v>71.313000000000002</c:v>
                </c:pt>
                <c:pt idx="12205">
                  <c:v>71.316999999999993</c:v>
                </c:pt>
                <c:pt idx="12206">
                  <c:v>71.31</c:v>
                </c:pt>
                <c:pt idx="12207">
                  <c:v>71.319999999999993</c:v>
                </c:pt>
                <c:pt idx="12208">
                  <c:v>71.315000000000012</c:v>
                </c:pt>
                <c:pt idx="12209">
                  <c:v>71.31</c:v>
                </c:pt>
                <c:pt idx="12210">
                  <c:v>71.31</c:v>
                </c:pt>
                <c:pt idx="12211">
                  <c:v>71.311000000000007</c:v>
                </c:pt>
                <c:pt idx="12212">
                  <c:v>71.31</c:v>
                </c:pt>
                <c:pt idx="12213">
                  <c:v>71.318000000000012</c:v>
                </c:pt>
                <c:pt idx="12214">
                  <c:v>71.313000000000002</c:v>
                </c:pt>
                <c:pt idx="12215">
                  <c:v>71.311000000000007</c:v>
                </c:pt>
                <c:pt idx="12216">
                  <c:v>71.312000000000012</c:v>
                </c:pt>
                <c:pt idx="12217">
                  <c:v>71.313000000000002</c:v>
                </c:pt>
                <c:pt idx="12218">
                  <c:v>71.307999999999993</c:v>
                </c:pt>
                <c:pt idx="12219">
                  <c:v>71.318000000000012</c:v>
                </c:pt>
                <c:pt idx="12220">
                  <c:v>71.312000000000012</c:v>
                </c:pt>
                <c:pt idx="12221">
                  <c:v>71.313000000000002</c:v>
                </c:pt>
                <c:pt idx="12222">
                  <c:v>71.31</c:v>
                </c:pt>
                <c:pt idx="12223">
                  <c:v>71.308999999999983</c:v>
                </c:pt>
                <c:pt idx="12224">
                  <c:v>71.307999999999993</c:v>
                </c:pt>
                <c:pt idx="12225">
                  <c:v>71.308999999999983</c:v>
                </c:pt>
                <c:pt idx="12226">
                  <c:v>71.302999999999983</c:v>
                </c:pt>
                <c:pt idx="12227">
                  <c:v>71.302999999999983</c:v>
                </c:pt>
                <c:pt idx="12228">
                  <c:v>71.305999999999983</c:v>
                </c:pt>
                <c:pt idx="12229">
                  <c:v>71.307000000000002</c:v>
                </c:pt>
                <c:pt idx="12230">
                  <c:v>71.308999999999983</c:v>
                </c:pt>
                <c:pt idx="12231">
                  <c:v>71.296999999999997</c:v>
                </c:pt>
                <c:pt idx="12232">
                  <c:v>71.287999999999997</c:v>
                </c:pt>
                <c:pt idx="12233">
                  <c:v>71.283000000000001</c:v>
                </c:pt>
                <c:pt idx="12234">
                  <c:v>71.298000000000002</c:v>
                </c:pt>
                <c:pt idx="12235">
                  <c:v>71.287000000000006</c:v>
                </c:pt>
                <c:pt idx="12236">
                  <c:v>71.292000000000002</c:v>
                </c:pt>
                <c:pt idx="12237">
                  <c:v>71.290000000000006</c:v>
                </c:pt>
                <c:pt idx="12238">
                  <c:v>71.293000000000006</c:v>
                </c:pt>
                <c:pt idx="12239">
                  <c:v>71.284000000000006</c:v>
                </c:pt>
                <c:pt idx="12240">
                  <c:v>71.289000000000001</c:v>
                </c:pt>
                <c:pt idx="12241">
                  <c:v>71.28</c:v>
                </c:pt>
                <c:pt idx="12242">
                  <c:v>71.293000000000006</c:v>
                </c:pt>
                <c:pt idx="12243">
                  <c:v>71.28</c:v>
                </c:pt>
                <c:pt idx="12244">
                  <c:v>71.274000000000001</c:v>
                </c:pt>
                <c:pt idx="12245">
                  <c:v>71.272999999999982</c:v>
                </c:pt>
                <c:pt idx="12246">
                  <c:v>71.283000000000001</c:v>
                </c:pt>
                <c:pt idx="12247">
                  <c:v>71.284999999999997</c:v>
                </c:pt>
                <c:pt idx="12248">
                  <c:v>71.293000000000006</c:v>
                </c:pt>
                <c:pt idx="12249">
                  <c:v>71.292000000000002</c:v>
                </c:pt>
                <c:pt idx="12250">
                  <c:v>71.289000000000001</c:v>
                </c:pt>
                <c:pt idx="12251">
                  <c:v>71.293999999999997</c:v>
                </c:pt>
                <c:pt idx="12252">
                  <c:v>71.293999999999997</c:v>
                </c:pt>
                <c:pt idx="12253">
                  <c:v>71.296999999999997</c:v>
                </c:pt>
                <c:pt idx="12254">
                  <c:v>71.293999999999997</c:v>
                </c:pt>
                <c:pt idx="12255">
                  <c:v>71.304999999999993</c:v>
                </c:pt>
                <c:pt idx="12256">
                  <c:v>71.305999999999983</c:v>
                </c:pt>
                <c:pt idx="12257">
                  <c:v>71.301999999999992</c:v>
                </c:pt>
                <c:pt idx="12258">
                  <c:v>71.3</c:v>
                </c:pt>
                <c:pt idx="12259">
                  <c:v>71.302999999999983</c:v>
                </c:pt>
                <c:pt idx="12260">
                  <c:v>71.299000000000007</c:v>
                </c:pt>
                <c:pt idx="12261">
                  <c:v>71.3</c:v>
                </c:pt>
                <c:pt idx="12262">
                  <c:v>71.292000000000002</c:v>
                </c:pt>
                <c:pt idx="12263">
                  <c:v>71.295000000000002</c:v>
                </c:pt>
                <c:pt idx="12264">
                  <c:v>71.305999999999983</c:v>
                </c:pt>
                <c:pt idx="12265">
                  <c:v>71.307999999999993</c:v>
                </c:pt>
                <c:pt idx="12266">
                  <c:v>71.31</c:v>
                </c:pt>
                <c:pt idx="12267">
                  <c:v>71.307999999999993</c:v>
                </c:pt>
                <c:pt idx="12268">
                  <c:v>71.308999999999983</c:v>
                </c:pt>
                <c:pt idx="12269">
                  <c:v>71.315000000000012</c:v>
                </c:pt>
                <c:pt idx="12270">
                  <c:v>71.311000000000007</c:v>
                </c:pt>
                <c:pt idx="12271">
                  <c:v>71.323999999999998</c:v>
                </c:pt>
                <c:pt idx="12272">
                  <c:v>71.313999999999993</c:v>
                </c:pt>
                <c:pt idx="12273">
                  <c:v>71.313999999999993</c:v>
                </c:pt>
                <c:pt idx="12274">
                  <c:v>71.316999999999993</c:v>
                </c:pt>
                <c:pt idx="12275">
                  <c:v>71.316000000000003</c:v>
                </c:pt>
                <c:pt idx="12276">
                  <c:v>71.326999999999998</c:v>
                </c:pt>
                <c:pt idx="12277">
                  <c:v>71.315000000000012</c:v>
                </c:pt>
                <c:pt idx="12278">
                  <c:v>71.316999999999993</c:v>
                </c:pt>
                <c:pt idx="12279">
                  <c:v>71.313000000000002</c:v>
                </c:pt>
                <c:pt idx="12280">
                  <c:v>71.301999999999992</c:v>
                </c:pt>
                <c:pt idx="12281">
                  <c:v>71.307999999999993</c:v>
                </c:pt>
                <c:pt idx="12282">
                  <c:v>71.307999999999993</c:v>
                </c:pt>
                <c:pt idx="12283">
                  <c:v>71.313000000000002</c:v>
                </c:pt>
                <c:pt idx="12284">
                  <c:v>71.313999999999993</c:v>
                </c:pt>
                <c:pt idx="12285">
                  <c:v>71.319999999999993</c:v>
                </c:pt>
                <c:pt idx="12286">
                  <c:v>71.328999999999979</c:v>
                </c:pt>
                <c:pt idx="12287">
                  <c:v>71.34</c:v>
                </c:pt>
                <c:pt idx="12288">
                  <c:v>71.34</c:v>
                </c:pt>
                <c:pt idx="12289">
                  <c:v>71.343000000000004</c:v>
                </c:pt>
                <c:pt idx="12290">
                  <c:v>71.342000000000013</c:v>
                </c:pt>
                <c:pt idx="12291">
                  <c:v>71.35799999999999</c:v>
                </c:pt>
                <c:pt idx="12292">
                  <c:v>71.361000000000004</c:v>
                </c:pt>
                <c:pt idx="12293">
                  <c:v>71.363</c:v>
                </c:pt>
                <c:pt idx="12294">
                  <c:v>71.36</c:v>
                </c:pt>
                <c:pt idx="12295">
                  <c:v>71.367999999999995</c:v>
                </c:pt>
                <c:pt idx="12296">
                  <c:v>71.361999999999995</c:v>
                </c:pt>
                <c:pt idx="12297">
                  <c:v>71.35899999999998</c:v>
                </c:pt>
                <c:pt idx="12298">
                  <c:v>71.367000000000004</c:v>
                </c:pt>
                <c:pt idx="12299">
                  <c:v>71.363</c:v>
                </c:pt>
                <c:pt idx="12300">
                  <c:v>71.36999999999999</c:v>
                </c:pt>
                <c:pt idx="12301">
                  <c:v>71.361000000000004</c:v>
                </c:pt>
                <c:pt idx="12302">
                  <c:v>71.361000000000004</c:v>
                </c:pt>
                <c:pt idx="12303">
                  <c:v>71.353999999999999</c:v>
                </c:pt>
                <c:pt idx="12304">
                  <c:v>71.343999999999994</c:v>
                </c:pt>
                <c:pt idx="12305">
                  <c:v>71.343000000000004</c:v>
                </c:pt>
                <c:pt idx="12306">
                  <c:v>71.342000000000013</c:v>
                </c:pt>
                <c:pt idx="12307">
                  <c:v>71.343000000000004</c:v>
                </c:pt>
                <c:pt idx="12308">
                  <c:v>71.345000000000013</c:v>
                </c:pt>
                <c:pt idx="12309">
                  <c:v>71.346999999999994</c:v>
                </c:pt>
                <c:pt idx="12310">
                  <c:v>71.33</c:v>
                </c:pt>
                <c:pt idx="12311">
                  <c:v>71.322000000000003</c:v>
                </c:pt>
                <c:pt idx="12312">
                  <c:v>71.312000000000012</c:v>
                </c:pt>
                <c:pt idx="12313">
                  <c:v>71.307000000000002</c:v>
                </c:pt>
                <c:pt idx="12314">
                  <c:v>71.313000000000002</c:v>
                </c:pt>
                <c:pt idx="12315">
                  <c:v>71.307999999999993</c:v>
                </c:pt>
                <c:pt idx="12316">
                  <c:v>71.295000000000002</c:v>
                </c:pt>
                <c:pt idx="12317">
                  <c:v>71.308999999999983</c:v>
                </c:pt>
                <c:pt idx="12318">
                  <c:v>71.3</c:v>
                </c:pt>
                <c:pt idx="12319">
                  <c:v>71.301000000000002</c:v>
                </c:pt>
                <c:pt idx="12320">
                  <c:v>71.307999999999993</c:v>
                </c:pt>
                <c:pt idx="12321">
                  <c:v>71.302999999999983</c:v>
                </c:pt>
                <c:pt idx="12322">
                  <c:v>71.304000000000002</c:v>
                </c:pt>
                <c:pt idx="12323">
                  <c:v>71.301999999999992</c:v>
                </c:pt>
                <c:pt idx="12324">
                  <c:v>71.301000000000002</c:v>
                </c:pt>
                <c:pt idx="12325">
                  <c:v>71.296000000000006</c:v>
                </c:pt>
                <c:pt idx="12326">
                  <c:v>71.301999999999992</c:v>
                </c:pt>
                <c:pt idx="12327">
                  <c:v>71.313000000000002</c:v>
                </c:pt>
                <c:pt idx="12328">
                  <c:v>71.319000000000003</c:v>
                </c:pt>
                <c:pt idx="12329">
                  <c:v>71.323999999999998</c:v>
                </c:pt>
                <c:pt idx="12330">
                  <c:v>71.318000000000012</c:v>
                </c:pt>
                <c:pt idx="12331">
                  <c:v>71.328999999999979</c:v>
                </c:pt>
                <c:pt idx="12332">
                  <c:v>71.337999999999994</c:v>
                </c:pt>
                <c:pt idx="12333">
                  <c:v>71.335999999999999</c:v>
                </c:pt>
                <c:pt idx="12334">
                  <c:v>71.34</c:v>
                </c:pt>
                <c:pt idx="12335">
                  <c:v>71.35499999999999</c:v>
                </c:pt>
                <c:pt idx="12336">
                  <c:v>71.346000000000004</c:v>
                </c:pt>
                <c:pt idx="12337">
                  <c:v>71.349000000000004</c:v>
                </c:pt>
                <c:pt idx="12338">
                  <c:v>71.349000000000004</c:v>
                </c:pt>
                <c:pt idx="12339">
                  <c:v>71.364000000000004</c:v>
                </c:pt>
                <c:pt idx="12340">
                  <c:v>71.363</c:v>
                </c:pt>
                <c:pt idx="12341">
                  <c:v>71.356999999999999</c:v>
                </c:pt>
                <c:pt idx="12342">
                  <c:v>71.361000000000004</c:v>
                </c:pt>
                <c:pt idx="12343">
                  <c:v>71.356999999999999</c:v>
                </c:pt>
                <c:pt idx="12344">
                  <c:v>71.36</c:v>
                </c:pt>
                <c:pt idx="12345">
                  <c:v>71.350999999999999</c:v>
                </c:pt>
                <c:pt idx="12346">
                  <c:v>71.36</c:v>
                </c:pt>
                <c:pt idx="12347">
                  <c:v>71.35299999999998</c:v>
                </c:pt>
                <c:pt idx="12348">
                  <c:v>71.35799999999999</c:v>
                </c:pt>
                <c:pt idx="12349">
                  <c:v>71.349999999999994</c:v>
                </c:pt>
                <c:pt idx="12350">
                  <c:v>71.35499999999999</c:v>
                </c:pt>
                <c:pt idx="12351">
                  <c:v>71.35499999999999</c:v>
                </c:pt>
                <c:pt idx="12352">
                  <c:v>71.35899999999998</c:v>
                </c:pt>
                <c:pt idx="12353">
                  <c:v>71.35599999999998</c:v>
                </c:pt>
                <c:pt idx="12354">
                  <c:v>71.342000000000013</c:v>
                </c:pt>
                <c:pt idx="12355">
                  <c:v>71.361000000000004</c:v>
                </c:pt>
                <c:pt idx="12356">
                  <c:v>71.35199999999999</c:v>
                </c:pt>
                <c:pt idx="12357">
                  <c:v>71.35599999999998</c:v>
                </c:pt>
                <c:pt idx="12358">
                  <c:v>71.353999999999999</c:v>
                </c:pt>
                <c:pt idx="12359">
                  <c:v>71.35499999999999</c:v>
                </c:pt>
                <c:pt idx="12360">
                  <c:v>71.35899999999998</c:v>
                </c:pt>
                <c:pt idx="12361">
                  <c:v>71.356999999999999</c:v>
                </c:pt>
                <c:pt idx="12362">
                  <c:v>71.349999999999994</c:v>
                </c:pt>
                <c:pt idx="12363">
                  <c:v>71.346999999999994</c:v>
                </c:pt>
                <c:pt idx="12364">
                  <c:v>71.346000000000004</c:v>
                </c:pt>
                <c:pt idx="12365">
                  <c:v>71.343999999999994</c:v>
                </c:pt>
                <c:pt idx="12366">
                  <c:v>71.348000000000013</c:v>
                </c:pt>
                <c:pt idx="12367">
                  <c:v>71.346000000000004</c:v>
                </c:pt>
                <c:pt idx="12368">
                  <c:v>71.340999999999994</c:v>
                </c:pt>
                <c:pt idx="12369">
                  <c:v>71.331000000000003</c:v>
                </c:pt>
                <c:pt idx="12370">
                  <c:v>71.35299999999998</c:v>
                </c:pt>
                <c:pt idx="12371">
                  <c:v>71.346000000000004</c:v>
                </c:pt>
                <c:pt idx="12372">
                  <c:v>71.349999999999994</c:v>
                </c:pt>
                <c:pt idx="12373">
                  <c:v>71.348000000000013</c:v>
                </c:pt>
                <c:pt idx="12374">
                  <c:v>71.338999999999999</c:v>
                </c:pt>
                <c:pt idx="12375">
                  <c:v>71.34</c:v>
                </c:pt>
                <c:pt idx="12376">
                  <c:v>71.340999999999994</c:v>
                </c:pt>
                <c:pt idx="12377">
                  <c:v>71.326999999999998</c:v>
                </c:pt>
                <c:pt idx="12378">
                  <c:v>71.316000000000003</c:v>
                </c:pt>
                <c:pt idx="12379">
                  <c:v>71.319000000000003</c:v>
                </c:pt>
                <c:pt idx="12380">
                  <c:v>71.332999999999998</c:v>
                </c:pt>
                <c:pt idx="12381">
                  <c:v>71.322000000000003</c:v>
                </c:pt>
                <c:pt idx="12382">
                  <c:v>71.323999999999998</c:v>
                </c:pt>
                <c:pt idx="12383">
                  <c:v>71.318000000000012</c:v>
                </c:pt>
                <c:pt idx="12384">
                  <c:v>71.313000000000002</c:v>
                </c:pt>
                <c:pt idx="12385">
                  <c:v>71.312000000000012</c:v>
                </c:pt>
                <c:pt idx="12386">
                  <c:v>71.304000000000002</c:v>
                </c:pt>
                <c:pt idx="12387">
                  <c:v>71.313000000000002</c:v>
                </c:pt>
                <c:pt idx="12388">
                  <c:v>71.302999999999983</c:v>
                </c:pt>
                <c:pt idx="12389">
                  <c:v>71.311000000000007</c:v>
                </c:pt>
                <c:pt idx="12390">
                  <c:v>71.299000000000007</c:v>
                </c:pt>
                <c:pt idx="12391">
                  <c:v>71.293000000000006</c:v>
                </c:pt>
                <c:pt idx="12392">
                  <c:v>71.293000000000006</c:v>
                </c:pt>
                <c:pt idx="12393">
                  <c:v>71.296999999999997</c:v>
                </c:pt>
                <c:pt idx="12394">
                  <c:v>71.301000000000002</c:v>
                </c:pt>
                <c:pt idx="12395">
                  <c:v>71.301000000000002</c:v>
                </c:pt>
                <c:pt idx="12396">
                  <c:v>71.301999999999992</c:v>
                </c:pt>
                <c:pt idx="12397">
                  <c:v>71.293999999999997</c:v>
                </c:pt>
                <c:pt idx="12398">
                  <c:v>71.290999999999997</c:v>
                </c:pt>
                <c:pt idx="12399">
                  <c:v>71.302999999999983</c:v>
                </c:pt>
                <c:pt idx="12400">
                  <c:v>71.304000000000002</c:v>
                </c:pt>
                <c:pt idx="12401">
                  <c:v>71.299000000000007</c:v>
                </c:pt>
                <c:pt idx="12402">
                  <c:v>71.31</c:v>
                </c:pt>
                <c:pt idx="12403">
                  <c:v>71.301000000000002</c:v>
                </c:pt>
                <c:pt idx="12404">
                  <c:v>71.31</c:v>
                </c:pt>
                <c:pt idx="12405">
                  <c:v>71.313000000000002</c:v>
                </c:pt>
                <c:pt idx="12406">
                  <c:v>71.322999999999979</c:v>
                </c:pt>
                <c:pt idx="12407">
                  <c:v>71.326999999999998</c:v>
                </c:pt>
                <c:pt idx="12408">
                  <c:v>71.325999999999979</c:v>
                </c:pt>
                <c:pt idx="12409">
                  <c:v>71.325999999999979</c:v>
                </c:pt>
                <c:pt idx="12410">
                  <c:v>71.328999999999979</c:v>
                </c:pt>
                <c:pt idx="12411">
                  <c:v>71.335999999999999</c:v>
                </c:pt>
                <c:pt idx="12412">
                  <c:v>71.332999999999998</c:v>
                </c:pt>
                <c:pt idx="12413">
                  <c:v>71.325999999999979</c:v>
                </c:pt>
                <c:pt idx="12414">
                  <c:v>71.328000000000003</c:v>
                </c:pt>
                <c:pt idx="12415">
                  <c:v>71.331000000000003</c:v>
                </c:pt>
                <c:pt idx="12416">
                  <c:v>71.334000000000003</c:v>
                </c:pt>
                <c:pt idx="12417">
                  <c:v>71.331000000000003</c:v>
                </c:pt>
                <c:pt idx="12418">
                  <c:v>71.34</c:v>
                </c:pt>
                <c:pt idx="12419">
                  <c:v>71.334000000000003</c:v>
                </c:pt>
                <c:pt idx="12420">
                  <c:v>71.334999999999994</c:v>
                </c:pt>
                <c:pt idx="12421">
                  <c:v>71.328999999999979</c:v>
                </c:pt>
                <c:pt idx="12422">
                  <c:v>71.335999999999999</c:v>
                </c:pt>
                <c:pt idx="12423">
                  <c:v>71.326999999999998</c:v>
                </c:pt>
                <c:pt idx="12424">
                  <c:v>71.328999999999979</c:v>
                </c:pt>
                <c:pt idx="12425">
                  <c:v>71.337000000000003</c:v>
                </c:pt>
                <c:pt idx="12426">
                  <c:v>71.337999999999994</c:v>
                </c:pt>
                <c:pt idx="12427">
                  <c:v>71.340999999999994</c:v>
                </c:pt>
                <c:pt idx="12428">
                  <c:v>71.337999999999994</c:v>
                </c:pt>
                <c:pt idx="12429">
                  <c:v>71.343999999999994</c:v>
                </c:pt>
                <c:pt idx="12430">
                  <c:v>71.338999999999999</c:v>
                </c:pt>
                <c:pt idx="12431">
                  <c:v>71.340999999999994</c:v>
                </c:pt>
                <c:pt idx="12432">
                  <c:v>71.349000000000004</c:v>
                </c:pt>
                <c:pt idx="12433">
                  <c:v>71.364999999999995</c:v>
                </c:pt>
                <c:pt idx="12434">
                  <c:v>71.361000000000004</c:v>
                </c:pt>
                <c:pt idx="12435">
                  <c:v>71.366</c:v>
                </c:pt>
                <c:pt idx="12436">
                  <c:v>71.377999999999986</c:v>
                </c:pt>
                <c:pt idx="12437">
                  <c:v>71.38</c:v>
                </c:pt>
                <c:pt idx="12438">
                  <c:v>71.364999999999995</c:v>
                </c:pt>
                <c:pt idx="12439">
                  <c:v>71.377999999999986</c:v>
                </c:pt>
                <c:pt idx="12440">
                  <c:v>71.377999999999986</c:v>
                </c:pt>
                <c:pt idx="12441">
                  <c:v>71.381</c:v>
                </c:pt>
                <c:pt idx="12442">
                  <c:v>71.393000000000001</c:v>
                </c:pt>
                <c:pt idx="12443">
                  <c:v>71.397000000000006</c:v>
                </c:pt>
                <c:pt idx="12444">
                  <c:v>71.399000000000001</c:v>
                </c:pt>
                <c:pt idx="12445">
                  <c:v>71.397000000000006</c:v>
                </c:pt>
                <c:pt idx="12446">
                  <c:v>71.397000000000006</c:v>
                </c:pt>
                <c:pt idx="12447">
                  <c:v>71.385999999999981</c:v>
                </c:pt>
                <c:pt idx="12448">
                  <c:v>71.377999999999986</c:v>
                </c:pt>
                <c:pt idx="12449">
                  <c:v>71.38</c:v>
                </c:pt>
                <c:pt idx="12450">
                  <c:v>71.370999999999981</c:v>
                </c:pt>
                <c:pt idx="12451">
                  <c:v>71.369</c:v>
                </c:pt>
                <c:pt idx="12452">
                  <c:v>71.371999999999986</c:v>
                </c:pt>
                <c:pt idx="12453">
                  <c:v>71.369</c:v>
                </c:pt>
                <c:pt idx="12454">
                  <c:v>71.364999999999995</c:v>
                </c:pt>
                <c:pt idx="12455">
                  <c:v>71.349999999999994</c:v>
                </c:pt>
                <c:pt idx="12456">
                  <c:v>71.35299999999998</c:v>
                </c:pt>
                <c:pt idx="12457">
                  <c:v>71.346000000000004</c:v>
                </c:pt>
                <c:pt idx="12458">
                  <c:v>71.349000000000004</c:v>
                </c:pt>
                <c:pt idx="12459">
                  <c:v>71.331999999999994</c:v>
                </c:pt>
                <c:pt idx="12460">
                  <c:v>71.337000000000003</c:v>
                </c:pt>
                <c:pt idx="12461">
                  <c:v>71.337000000000003</c:v>
                </c:pt>
                <c:pt idx="12462">
                  <c:v>71.335999999999999</c:v>
                </c:pt>
                <c:pt idx="12463">
                  <c:v>71.334999999999994</c:v>
                </c:pt>
                <c:pt idx="12464">
                  <c:v>71.323999999999998</c:v>
                </c:pt>
                <c:pt idx="12465">
                  <c:v>71.325999999999979</c:v>
                </c:pt>
                <c:pt idx="12466">
                  <c:v>71.322000000000003</c:v>
                </c:pt>
                <c:pt idx="12467">
                  <c:v>71.319000000000003</c:v>
                </c:pt>
                <c:pt idx="12468">
                  <c:v>71.325999999999979</c:v>
                </c:pt>
                <c:pt idx="12469">
                  <c:v>71.33</c:v>
                </c:pt>
                <c:pt idx="12470">
                  <c:v>71.323999999999998</c:v>
                </c:pt>
                <c:pt idx="12471">
                  <c:v>71.322999999999979</c:v>
                </c:pt>
                <c:pt idx="12472">
                  <c:v>71.31</c:v>
                </c:pt>
                <c:pt idx="12473">
                  <c:v>71.316999999999993</c:v>
                </c:pt>
                <c:pt idx="12474">
                  <c:v>71.320999999999998</c:v>
                </c:pt>
                <c:pt idx="12475">
                  <c:v>71.307000000000002</c:v>
                </c:pt>
                <c:pt idx="12476">
                  <c:v>71.313999999999993</c:v>
                </c:pt>
                <c:pt idx="12477">
                  <c:v>71.319999999999993</c:v>
                </c:pt>
                <c:pt idx="12478">
                  <c:v>71.325000000000003</c:v>
                </c:pt>
                <c:pt idx="12479">
                  <c:v>71.332999999999998</c:v>
                </c:pt>
                <c:pt idx="12480">
                  <c:v>71.325000000000003</c:v>
                </c:pt>
                <c:pt idx="12481">
                  <c:v>71.331000000000003</c:v>
                </c:pt>
                <c:pt idx="12482">
                  <c:v>71.334000000000003</c:v>
                </c:pt>
                <c:pt idx="12483">
                  <c:v>71.343999999999994</c:v>
                </c:pt>
                <c:pt idx="12484">
                  <c:v>71.334000000000003</c:v>
                </c:pt>
                <c:pt idx="12485">
                  <c:v>71.343999999999994</c:v>
                </c:pt>
                <c:pt idx="12486">
                  <c:v>71.346000000000004</c:v>
                </c:pt>
                <c:pt idx="12487">
                  <c:v>71.343000000000004</c:v>
                </c:pt>
                <c:pt idx="12488">
                  <c:v>71.348000000000013</c:v>
                </c:pt>
                <c:pt idx="12489">
                  <c:v>71.35799999999999</c:v>
                </c:pt>
                <c:pt idx="12490">
                  <c:v>71.340999999999994</c:v>
                </c:pt>
                <c:pt idx="12491">
                  <c:v>71.337000000000003</c:v>
                </c:pt>
                <c:pt idx="12492">
                  <c:v>71.334999999999994</c:v>
                </c:pt>
                <c:pt idx="12493">
                  <c:v>71.346999999999994</c:v>
                </c:pt>
                <c:pt idx="12494">
                  <c:v>71.342000000000013</c:v>
                </c:pt>
                <c:pt idx="12495">
                  <c:v>71.337000000000003</c:v>
                </c:pt>
                <c:pt idx="12496">
                  <c:v>71.346000000000004</c:v>
                </c:pt>
                <c:pt idx="12497">
                  <c:v>71.335999999999999</c:v>
                </c:pt>
                <c:pt idx="12498">
                  <c:v>71.334999999999994</c:v>
                </c:pt>
                <c:pt idx="12499">
                  <c:v>71.331999999999994</c:v>
                </c:pt>
                <c:pt idx="12500">
                  <c:v>71.337000000000003</c:v>
                </c:pt>
                <c:pt idx="12501">
                  <c:v>71.340999999999994</c:v>
                </c:pt>
                <c:pt idx="12502">
                  <c:v>71.334000000000003</c:v>
                </c:pt>
                <c:pt idx="12503">
                  <c:v>71.331999999999994</c:v>
                </c:pt>
                <c:pt idx="12504">
                  <c:v>71.334999999999994</c:v>
                </c:pt>
                <c:pt idx="12505">
                  <c:v>71.331000000000003</c:v>
                </c:pt>
                <c:pt idx="12506">
                  <c:v>71.338999999999999</c:v>
                </c:pt>
                <c:pt idx="12507">
                  <c:v>71.337999999999994</c:v>
                </c:pt>
                <c:pt idx="12508">
                  <c:v>71.346000000000004</c:v>
                </c:pt>
                <c:pt idx="12509">
                  <c:v>71.334000000000003</c:v>
                </c:pt>
                <c:pt idx="12510">
                  <c:v>71.33</c:v>
                </c:pt>
                <c:pt idx="12511">
                  <c:v>71.337000000000003</c:v>
                </c:pt>
                <c:pt idx="12512">
                  <c:v>71.319000000000003</c:v>
                </c:pt>
                <c:pt idx="12513">
                  <c:v>71.319999999999993</c:v>
                </c:pt>
                <c:pt idx="12514">
                  <c:v>71.331999999999994</c:v>
                </c:pt>
                <c:pt idx="12515">
                  <c:v>71.332999999999998</c:v>
                </c:pt>
                <c:pt idx="12516">
                  <c:v>71.350999999999999</c:v>
                </c:pt>
                <c:pt idx="12517">
                  <c:v>71.337999999999994</c:v>
                </c:pt>
                <c:pt idx="12518">
                  <c:v>71.34</c:v>
                </c:pt>
                <c:pt idx="12519">
                  <c:v>71.334000000000003</c:v>
                </c:pt>
                <c:pt idx="12520">
                  <c:v>71.337999999999994</c:v>
                </c:pt>
                <c:pt idx="12521">
                  <c:v>71.335999999999999</c:v>
                </c:pt>
                <c:pt idx="12522">
                  <c:v>71.325999999999979</c:v>
                </c:pt>
                <c:pt idx="12523">
                  <c:v>71.328999999999979</c:v>
                </c:pt>
                <c:pt idx="12524">
                  <c:v>71.331999999999994</c:v>
                </c:pt>
                <c:pt idx="12525">
                  <c:v>71.337999999999994</c:v>
                </c:pt>
                <c:pt idx="12526">
                  <c:v>71.319000000000003</c:v>
                </c:pt>
                <c:pt idx="12527">
                  <c:v>71.325000000000003</c:v>
                </c:pt>
                <c:pt idx="12528">
                  <c:v>71.322000000000003</c:v>
                </c:pt>
                <c:pt idx="12529">
                  <c:v>71.31</c:v>
                </c:pt>
                <c:pt idx="12530">
                  <c:v>71.318000000000012</c:v>
                </c:pt>
                <c:pt idx="12531">
                  <c:v>71.308999999999983</c:v>
                </c:pt>
                <c:pt idx="12532">
                  <c:v>71.312000000000012</c:v>
                </c:pt>
                <c:pt idx="12533">
                  <c:v>71.307000000000002</c:v>
                </c:pt>
                <c:pt idx="12534">
                  <c:v>71.318000000000012</c:v>
                </c:pt>
                <c:pt idx="12535">
                  <c:v>71.299000000000007</c:v>
                </c:pt>
                <c:pt idx="12536">
                  <c:v>71.304999999999993</c:v>
                </c:pt>
                <c:pt idx="12537">
                  <c:v>71.307000000000002</c:v>
                </c:pt>
                <c:pt idx="12538">
                  <c:v>71.304999999999993</c:v>
                </c:pt>
                <c:pt idx="12539">
                  <c:v>71.305999999999983</c:v>
                </c:pt>
                <c:pt idx="12540">
                  <c:v>71.304999999999993</c:v>
                </c:pt>
                <c:pt idx="12541">
                  <c:v>71.3</c:v>
                </c:pt>
                <c:pt idx="12542">
                  <c:v>71.3</c:v>
                </c:pt>
                <c:pt idx="12543">
                  <c:v>71.305999999999983</c:v>
                </c:pt>
                <c:pt idx="12544">
                  <c:v>71.302999999999983</c:v>
                </c:pt>
                <c:pt idx="12545">
                  <c:v>71.298000000000002</c:v>
                </c:pt>
                <c:pt idx="12546">
                  <c:v>71.301000000000002</c:v>
                </c:pt>
                <c:pt idx="12547">
                  <c:v>71.293999999999997</c:v>
                </c:pt>
                <c:pt idx="12548">
                  <c:v>71.3</c:v>
                </c:pt>
                <c:pt idx="12549">
                  <c:v>71.313000000000002</c:v>
                </c:pt>
                <c:pt idx="12550">
                  <c:v>71.308999999999983</c:v>
                </c:pt>
                <c:pt idx="12551">
                  <c:v>71.304000000000002</c:v>
                </c:pt>
                <c:pt idx="12552">
                  <c:v>71.316999999999993</c:v>
                </c:pt>
                <c:pt idx="12553">
                  <c:v>71.316999999999993</c:v>
                </c:pt>
                <c:pt idx="12554">
                  <c:v>71.320999999999998</c:v>
                </c:pt>
                <c:pt idx="12555">
                  <c:v>71.312000000000012</c:v>
                </c:pt>
                <c:pt idx="12556">
                  <c:v>71.316999999999993</c:v>
                </c:pt>
                <c:pt idx="12557">
                  <c:v>71.319000000000003</c:v>
                </c:pt>
                <c:pt idx="12558">
                  <c:v>71.313000000000002</c:v>
                </c:pt>
                <c:pt idx="12559">
                  <c:v>71.315000000000012</c:v>
                </c:pt>
                <c:pt idx="12560">
                  <c:v>71.319999999999993</c:v>
                </c:pt>
                <c:pt idx="12561">
                  <c:v>71.319999999999993</c:v>
                </c:pt>
                <c:pt idx="12562">
                  <c:v>71.326999999999998</c:v>
                </c:pt>
                <c:pt idx="12563">
                  <c:v>71.322999999999979</c:v>
                </c:pt>
                <c:pt idx="12564">
                  <c:v>71.331000000000003</c:v>
                </c:pt>
                <c:pt idx="12565">
                  <c:v>71.33</c:v>
                </c:pt>
                <c:pt idx="12566">
                  <c:v>71.328000000000003</c:v>
                </c:pt>
                <c:pt idx="12567">
                  <c:v>71.334000000000003</c:v>
                </c:pt>
                <c:pt idx="12568">
                  <c:v>71.328999999999979</c:v>
                </c:pt>
                <c:pt idx="12569">
                  <c:v>71.337000000000003</c:v>
                </c:pt>
                <c:pt idx="12570">
                  <c:v>71.343000000000004</c:v>
                </c:pt>
                <c:pt idx="12571">
                  <c:v>71.337999999999994</c:v>
                </c:pt>
                <c:pt idx="12572">
                  <c:v>71.335999999999999</c:v>
                </c:pt>
                <c:pt idx="12573">
                  <c:v>71.334000000000003</c:v>
                </c:pt>
                <c:pt idx="12574">
                  <c:v>71.343000000000004</c:v>
                </c:pt>
                <c:pt idx="12575">
                  <c:v>71.337000000000003</c:v>
                </c:pt>
                <c:pt idx="12576">
                  <c:v>71.343999999999994</c:v>
                </c:pt>
                <c:pt idx="12577">
                  <c:v>71.334999999999994</c:v>
                </c:pt>
                <c:pt idx="12578">
                  <c:v>71.343999999999994</c:v>
                </c:pt>
                <c:pt idx="12579">
                  <c:v>71.337000000000003</c:v>
                </c:pt>
                <c:pt idx="12580">
                  <c:v>71.345000000000013</c:v>
                </c:pt>
                <c:pt idx="12581">
                  <c:v>71.331999999999994</c:v>
                </c:pt>
                <c:pt idx="12582">
                  <c:v>71.349000000000004</c:v>
                </c:pt>
                <c:pt idx="12583">
                  <c:v>71.335999999999999</c:v>
                </c:pt>
                <c:pt idx="12584">
                  <c:v>71.334999999999994</c:v>
                </c:pt>
                <c:pt idx="12585">
                  <c:v>71.325000000000003</c:v>
                </c:pt>
                <c:pt idx="12586">
                  <c:v>71.316000000000003</c:v>
                </c:pt>
                <c:pt idx="12587">
                  <c:v>71.318000000000012</c:v>
                </c:pt>
                <c:pt idx="12588">
                  <c:v>71.325000000000003</c:v>
                </c:pt>
                <c:pt idx="12589">
                  <c:v>71.308999999999983</c:v>
                </c:pt>
                <c:pt idx="12590">
                  <c:v>71.316999999999993</c:v>
                </c:pt>
                <c:pt idx="12591">
                  <c:v>71.315000000000012</c:v>
                </c:pt>
                <c:pt idx="12592">
                  <c:v>71.304000000000002</c:v>
                </c:pt>
                <c:pt idx="12593">
                  <c:v>71.3</c:v>
                </c:pt>
                <c:pt idx="12594">
                  <c:v>71.304000000000002</c:v>
                </c:pt>
                <c:pt idx="12595">
                  <c:v>71.296000000000006</c:v>
                </c:pt>
                <c:pt idx="12596">
                  <c:v>71.287000000000006</c:v>
                </c:pt>
                <c:pt idx="12597">
                  <c:v>71.296999999999997</c:v>
                </c:pt>
                <c:pt idx="12598">
                  <c:v>71.287999999999997</c:v>
                </c:pt>
                <c:pt idx="12599">
                  <c:v>71.284999999999997</c:v>
                </c:pt>
                <c:pt idx="12600">
                  <c:v>71.283000000000001</c:v>
                </c:pt>
                <c:pt idx="12601">
                  <c:v>71.295000000000002</c:v>
                </c:pt>
                <c:pt idx="12602">
                  <c:v>71.286000000000001</c:v>
                </c:pt>
                <c:pt idx="12603">
                  <c:v>71.277000000000001</c:v>
                </c:pt>
                <c:pt idx="12604">
                  <c:v>71.287000000000006</c:v>
                </c:pt>
                <c:pt idx="12605">
                  <c:v>71.286000000000001</c:v>
                </c:pt>
                <c:pt idx="12606">
                  <c:v>71.277999999999992</c:v>
                </c:pt>
                <c:pt idx="12607">
                  <c:v>71.281999999999996</c:v>
                </c:pt>
                <c:pt idx="12608">
                  <c:v>71.271000000000001</c:v>
                </c:pt>
                <c:pt idx="12609">
                  <c:v>71.278999999999982</c:v>
                </c:pt>
                <c:pt idx="12610">
                  <c:v>71.289000000000001</c:v>
                </c:pt>
                <c:pt idx="12611">
                  <c:v>71.284000000000006</c:v>
                </c:pt>
                <c:pt idx="12612">
                  <c:v>71.28</c:v>
                </c:pt>
                <c:pt idx="12613">
                  <c:v>71.277999999999992</c:v>
                </c:pt>
                <c:pt idx="12614">
                  <c:v>71.271999999999991</c:v>
                </c:pt>
                <c:pt idx="12615">
                  <c:v>71.287000000000006</c:v>
                </c:pt>
                <c:pt idx="12616">
                  <c:v>71.28</c:v>
                </c:pt>
                <c:pt idx="12617">
                  <c:v>71.290999999999997</c:v>
                </c:pt>
                <c:pt idx="12618">
                  <c:v>71.286000000000001</c:v>
                </c:pt>
                <c:pt idx="12619">
                  <c:v>71.295000000000002</c:v>
                </c:pt>
                <c:pt idx="12620">
                  <c:v>71.287000000000006</c:v>
                </c:pt>
                <c:pt idx="12621">
                  <c:v>71.301000000000002</c:v>
                </c:pt>
                <c:pt idx="12622">
                  <c:v>71.293999999999997</c:v>
                </c:pt>
                <c:pt idx="12623">
                  <c:v>71.301000000000002</c:v>
                </c:pt>
                <c:pt idx="12624">
                  <c:v>71.296999999999997</c:v>
                </c:pt>
                <c:pt idx="12625">
                  <c:v>71.301999999999992</c:v>
                </c:pt>
                <c:pt idx="12626">
                  <c:v>71.3</c:v>
                </c:pt>
                <c:pt idx="12627">
                  <c:v>71.304999999999993</c:v>
                </c:pt>
                <c:pt idx="12628">
                  <c:v>71.307999999999993</c:v>
                </c:pt>
                <c:pt idx="12629">
                  <c:v>71.307000000000002</c:v>
                </c:pt>
                <c:pt idx="12630">
                  <c:v>71.311000000000007</c:v>
                </c:pt>
                <c:pt idx="12631">
                  <c:v>71.304999999999993</c:v>
                </c:pt>
                <c:pt idx="12632">
                  <c:v>71.308999999999983</c:v>
                </c:pt>
                <c:pt idx="12633">
                  <c:v>71.320999999999998</c:v>
                </c:pt>
                <c:pt idx="12634">
                  <c:v>71.315000000000012</c:v>
                </c:pt>
                <c:pt idx="12635">
                  <c:v>71.315000000000012</c:v>
                </c:pt>
                <c:pt idx="12636">
                  <c:v>71.322000000000003</c:v>
                </c:pt>
                <c:pt idx="12637">
                  <c:v>71.316000000000003</c:v>
                </c:pt>
                <c:pt idx="12638">
                  <c:v>71.318000000000012</c:v>
                </c:pt>
                <c:pt idx="12639">
                  <c:v>71.320999999999998</c:v>
                </c:pt>
                <c:pt idx="12640">
                  <c:v>71.322000000000003</c:v>
                </c:pt>
                <c:pt idx="12641">
                  <c:v>71.319000000000003</c:v>
                </c:pt>
                <c:pt idx="12642">
                  <c:v>71.319999999999993</c:v>
                </c:pt>
                <c:pt idx="12643">
                  <c:v>71.325000000000003</c:v>
                </c:pt>
                <c:pt idx="12644">
                  <c:v>71.325000000000003</c:v>
                </c:pt>
                <c:pt idx="12645">
                  <c:v>71.307000000000002</c:v>
                </c:pt>
                <c:pt idx="12646">
                  <c:v>71.322000000000003</c:v>
                </c:pt>
                <c:pt idx="12647">
                  <c:v>71.319000000000003</c:v>
                </c:pt>
                <c:pt idx="12648">
                  <c:v>71.313999999999993</c:v>
                </c:pt>
                <c:pt idx="12649">
                  <c:v>71.304999999999993</c:v>
                </c:pt>
                <c:pt idx="12650">
                  <c:v>71.308999999999983</c:v>
                </c:pt>
                <c:pt idx="12651">
                  <c:v>71.307000000000002</c:v>
                </c:pt>
                <c:pt idx="12652">
                  <c:v>71.315000000000012</c:v>
                </c:pt>
                <c:pt idx="12653">
                  <c:v>71.312000000000012</c:v>
                </c:pt>
                <c:pt idx="12654">
                  <c:v>71.313999999999993</c:v>
                </c:pt>
                <c:pt idx="12655">
                  <c:v>71.319999999999993</c:v>
                </c:pt>
                <c:pt idx="12656">
                  <c:v>71.312000000000012</c:v>
                </c:pt>
                <c:pt idx="12657">
                  <c:v>71.311000000000007</c:v>
                </c:pt>
                <c:pt idx="12658">
                  <c:v>71.307999999999993</c:v>
                </c:pt>
                <c:pt idx="12659">
                  <c:v>71.304999999999993</c:v>
                </c:pt>
                <c:pt idx="12660">
                  <c:v>71.31</c:v>
                </c:pt>
                <c:pt idx="12661">
                  <c:v>71.289000000000001</c:v>
                </c:pt>
                <c:pt idx="12662">
                  <c:v>71.295000000000002</c:v>
                </c:pt>
                <c:pt idx="12663">
                  <c:v>71.301999999999992</c:v>
                </c:pt>
                <c:pt idx="12664">
                  <c:v>71.296000000000006</c:v>
                </c:pt>
                <c:pt idx="12665">
                  <c:v>71.28</c:v>
                </c:pt>
                <c:pt idx="12666">
                  <c:v>71.287999999999997</c:v>
                </c:pt>
                <c:pt idx="12667">
                  <c:v>71.295000000000002</c:v>
                </c:pt>
                <c:pt idx="12668">
                  <c:v>71.290000000000006</c:v>
                </c:pt>
                <c:pt idx="12669">
                  <c:v>71.287000000000006</c:v>
                </c:pt>
                <c:pt idx="12670">
                  <c:v>71.287000000000006</c:v>
                </c:pt>
                <c:pt idx="12671">
                  <c:v>71.278999999999982</c:v>
                </c:pt>
                <c:pt idx="12672">
                  <c:v>71.281000000000006</c:v>
                </c:pt>
                <c:pt idx="12673">
                  <c:v>71.272999999999982</c:v>
                </c:pt>
                <c:pt idx="12674">
                  <c:v>71.271000000000001</c:v>
                </c:pt>
                <c:pt idx="12675">
                  <c:v>71.27</c:v>
                </c:pt>
                <c:pt idx="12676">
                  <c:v>71.265000000000001</c:v>
                </c:pt>
                <c:pt idx="12677">
                  <c:v>71.268000000000001</c:v>
                </c:pt>
                <c:pt idx="12678">
                  <c:v>71.263999999999996</c:v>
                </c:pt>
                <c:pt idx="12679">
                  <c:v>71.266000000000005</c:v>
                </c:pt>
                <c:pt idx="12680">
                  <c:v>71.257000000000005</c:v>
                </c:pt>
                <c:pt idx="12681">
                  <c:v>71.263999999999996</c:v>
                </c:pt>
                <c:pt idx="12682">
                  <c:v>71.266000000000005</c:v>
                </c:pt>
                <c:pt idx="12683">
                  <c:v>71.266000000000005</c:v>
                </c:pt>
                <c:pt idx="12684">
                  <c:v>71.265000000000001</c:v>
                </c:pt>
                <c:pt idx="12685">
                  <c:v>71.266000000000005</c:v>
                </c:pt>
                <c:pt idx="12686">
                  <c:v>71.260999999999996</c:v>
                </c:pt>
                <c:pt idx="12687">
                  <c:v>71.266000000000005</c:v>
                </c:pt>
                <c:pt idx="12688">
                  <c:v>71.269000000000005</c:v>
                </c:pt>
                <c:pt idx="12689">
                  <c:v>71.268000000000001</c:v>
                </c:pt>
                <c:pt idx="12690">
                  <c:v>71.274999999999991</c:v>
                </c:pt>
                <c:pt idx="12691">
                  <c:v>71.27</c:v>
                </c:pt>
                <c:pt idx="12692">
                  <c:v>71.277999999999992</c:v>
                </c:pt>
                <c:pt idx="12693">
                  <c:v>71.274000000000001</c:v>
                </c:pt>
                <c:pt idx="12694">
                  <c:v>71.284999999999997</c:v>
                </c:pt>
                <c:pt idx="12695">
                  <c:v>71.277999999999992</c:v>
                </c:pt>
                <c:pt idx="12696">
                  <c:v>71.278999999999982</c:v>
                </c:pt>
                <c:pt idx="12697">
                  <c:v>71.28</c:v>
                </c:pt>
                <c:pt idx="12698">
                  <c:v>71.281000000000006</c:v>
                </c:pt>
                <c:pt idx="12699">
                  <c:v>71.281999999999996</c:v>
                </c:pt>
                <c:pt idx="12700">
                  <c:v>71.286000000000001</c:v>
                </c:pt>
                <c:pt idx="12701">
                  <c:v>71.281999999999996</c:v>
                </c:pt>
                <c:pt idx="12702">
                  <c:v>71.290999999999997</c:v>
                </c:pt>
                <c:pt idx="12703">
                  <c:v>71.290999999999997</c:v>
                </c:pt>
                <c:pt idx="12704">
                  <c:v>71.293000000000006</c:v>
                </c:pt>
                <c:pt idx="12705">
                  <c:v>71.307999999999993</c:v>
                </c:pt>
                <c:pt idx="12706">
                  <c:v>71.31</c:v>
                </c:pt>
                <c:pt idx="12707">
                  <c:v>71.394000000000005</c:v>
                </c:pt>
                <c:pt idx="12708">
                  <c:v>71.482000000000014</c:v>
                </c:pt>
                <c:pt idx="12709">
                  <c:v>71.565000000000012</c:v>
                </c:pt>
                <c:pt idx="12710">
                  <c:v>71.60199999999999</c:v>
                </c:pt>
                <c:pt idx="12711">
                  <c:v>71.61</c:v>
                </c:pt>
                <c:pt idx="12712">
                  <c:v>71.641999999999996</c:v>
                </c:pt>
                <c:pt idx="12713">
                  <c:v>71.643000000000001</c:v>
                </c:pt>
                <c:pt idx="12714">
                  <c:v>71.646000000000001</c:v>
                </c:pt>
                <c:pt idx="12715">
                  <c:v>71.665999999999983</c:v>
                </c:pt>
                <c:pt idx="12716">
                  <c:v>71.674999999999983</c:v>
                </c:pt>
                <c:pt idx="12717">
                  <c:v>71.683999999999983</c:v>
                </c:pt>
                <c:pt idx="12718">
                  <c:v>71.686999999999998</c:v>
                </c:pt>
                <c:pt idx="12719">
                  <c:v>71.691000000000003</c:v>
                </c:pt>
                <c:pt idx="12720">
                  <c:v>71.685000000000002</c:v>
                </c:pt>
                <c:pt idx="12721">
                  <c:v>71.678999999999988</c:v>
                </c:pt>
                <c:pt idx="12722">
                  <c:v>71.675999999999988</c:v>
                </c:pt>
                <c:pt idx="12723">
                  <c:v>71.649999999999991</c:v>
                </c:pt>
                <c:pt idx="12724">
                  <c:v>71.650999999999982</c:v>
                </c:pt>
                <c:pt idx="12725">
                  <c:v>71.614999999999995</c:v>
                </c:pt>
                <c:pt idx="12726">
                  <c:v>71.616</c:v>
                </c:pt>
                <c:pt idx="12727">
                  <c:v>71.595000000000013</c:v>
                </c:pt>
                <c:pt idx="12728">
                  <c:v>71.578000000000003</c:v>
                </c:pt>
                <c:pt idx="12729">
                  <c:v>71.569999999999993</c:v>
                </c:pt>
                <c:pt idx="12730">
                  <c:v>71.551000000000002</c:v>
                </c:pt>
                <c:pt idx="12731">
                  <c:v>71.543999999999997</c:v>
                </c:pt>
                <c:pt idx="12732">
                  <c:v>71.534999999999997</c:v>
                </c:pt>
                <c:pt idx="12733">
                  <c:v>71.53</c:v>
                </c:pt>
                <c:pt idx="12734">
                  <c:v>71.516999999999996</c:v>
                </c:pt>
                <c:pt idx="12735">
                  <c:v>71.518000000000001</c:v>
                </c:pt>
                <c:pt idx="12736">
                  <c:v>71.507999999999996</c:v>
                </c:pt>
                <c:pt idx="12737">
                  <c:v>71.501999999999995</c:v>
                </c:pt>
                <c:pt idx="12738">
                  <c:v>71.494000000000085</c:v>
                </c:pt>
                <c:pt idx="12739">
                  <c:v>71.492000000000004</c:v>
                </c:pt>
                <c:pt idx="12740">
                  <c:v>71.477999999999994</c:v>
                </c:pt>
                <c:pt idx="12741">
                  <c:v>71.472999999999999</c:v>
                </c:pt>
                <c:pt idx="12742">
                  <c:v>71.461000000000027</c:v>
                </c:pt>
                <c:pt idx="12743">
                  <c:v>71.459999999999994</c:v>
                </c:pt>
                <c:pt idx="12744">
                  <c:v>71.450999999999993</c:v>
                </c:pt>
                <c:pt idx="12745">
                  <c:v>71.449000000000026</c:v>
                </c:pt>
                <c:pt idx="12746">
                  <c:v>71.433000000000007</c:v>
                </c:pt>
                <c:pt idx="12747">
                  <c:v>71.424999999999997</c:v>
                </c:pt>
                <c:pt idx="12748">
                  <c:v>71.424999999999997</c:v>
                </c:pt>
                <c:pt idx="12749">
                  <c:v>71.421000000000006</c:v>
                </c:pt>
                <c:pt idx="12750">
                  <c:v>71.412999999999997</c:v>
                </c:pt>
                <c:pt idx="12751">
                  <c:v>71.406000000000006</c:v>
                </c:pt>
                <c:pt idx="12752">
                  <c:v>71.397999999999996</c:v>
                </c:pt>
                <c:pt idx="12753">
                  <c:v>71.394000000000005</c:v>
                </c:pt>
                <c:pt idx="12754">
                  <c:v>71.402000000000001</c:v>
                </c:pt>
                <c:pt idx="12755">
                  <c:v>71.396000000000001</c:v>
                </c:pt>
                <c:pt idx="12756">
                  <c:v>71.384</c:v>
                </c:pt>
                <c:pt idx="12757">
                  <c:v>71.382999999999981</c:v>
                </c:pt>
                <c:pt idx="12758">
                  <c:v>71.384999999999991</c:v>
                </c:pt>
                <c:pt idx="12759">
                  <c:v>71.371999999999986</c:v>
                </c:pt>
                <c:pt idx="12760">
                  <c:v>71.378999999999948</c:v>
                </c:pt>
                <c:pt idx="12761">
                  <c:v>71.372999999999948</c:v>
                </c:pt>
                <c:pt idx="12762">
                  <c:v>71.36999999999999</c:v>
                </c:pt>
                <c:pt idx="12763">
                  <c:v>71.364999999999995</c:v>
                </c:pt>
                <c:pt idx="12764">
                  <c:v>71.372999999999948</c:v>
                </c:pt>
                <c:pt idx="12765">
                  <c:v>71.370999999999981</c:v>
                </c:pt>
                <c:pt idx="12766">
                  <c:v>71.364999999999995</c:v>
                </c:pt>
                <c:pt idx="12767">
                  <c:v>71.370999999999981</c:v>
                </c:pt>
                <c:pt idx="12768">
                  <c:v>71.370999999999981</c:v>
                </c:pt>
                <c:pt idx="12769">
                  <c:v>71.373999999999981</c:v>
                </c:pt>
                <c:pt idx="12770">
                  <c:v>71.364999999999995</c:v>
                </c:pt>
                <c:pt idx="12771">
                  <c:v>71.35799999999999</c:v>
                </c:pt>
                <c:pt idx="12772">
                  <c:v>71.364000000000004</c:v>
                </c:pt>
                <c:pt idx="12773">
                  <c:v>71.36</c:v>
                </c:pt>
                <c:pt idx="12774">
                  <c:v>71.35499999999999</c:v>
                </c:pt>
                <c:pt idx="12775">
                  <c:v>71.375999999999948</c:v>
                </c:pt>
                <c:pt idx="12776">
                  <c:v>71.356999999999999</c:v>
                </c:pt>
                <c:pt idx="12777">
                  <c:v>71.356999999999999</c:v>
                </c:pt>
                <c:pt idx="12778">
                  <c:v>71.350999999999999</c:v>
                </c:pt>
                <c:pt idx="12779">
                  <c:v>71.361000000000004</c:v>
                </c:pt>
                <c:pt idx="12780">
                  <c:v>71.35799999999999</c:v>
                </c:pt>
                <c:pt idx="12781">
                  <c:v>71.361000000000004</c:v>
                </c:pt>
                <c:pt idx="12782">
                  <c:v>71.350999999999999</c:v>
                </c:pt>
                <c:pt idx="12783">
                  <c:v>71.356999999999999</c:v>
                </c:pt>
                <c:pt idx="12784">
                  <c:v>71.342000000000013</c:v>
                </c:pt>
                <c:pt idx="12785">
                  <c:v>71.348000000000013</c:v>
                </c:pt>
                <c:pt idx="12786">
                  <c:v>71.345000000000013</c:v>
                </c:pt>
                <c:pt idx="12787">
                  <c:v>71.349999999999994</c:v>
                </c:pt>
                <c:pt idx="12788">
                  <c:v>71.346999999999994</c:v>
                </c:pt>
                <c:pt idx="12789">
                  <c:v>71.334999999999994</c:v>
                </c:pt>
                <c:pt idx="12790">
                  <c:v>71.343999999999994</c:v>
                </c:pt>
                <c:pt idx="12791">
                  <c:v>71.334999999999994</c:v>
                </c:pt>
                <c:pt idx="12792">
                  <c:v>71.348000000000013</c:v>
                </c:pt>
                <c:pt idx="12793">
                  <c:v>71.335999999999999</c:v>
                </c:pt>
                <c:pt idx="12794">
                  <c:v>71.331000000000003</c:v>
                </c:pt>
                <c:pt idx="12795">
                  <c:v>71.340999999999994</c:v>
                </c:pt>
                <c:pt idx="12796">
                  <c:v>71.334999999999994</c:v>
                </c:pt>
                <c:pt idx="12797">
                  <c:v>71.334999999999994</c:v>
                </c:pt>
                <c:pt idx="12798">
                  <c:v>71.34</c:v>
                </c:pt>
                <c:pt idx="12799">
                  <c:v>71.340999999999994</c:v>
                </c:pt>
                <c:pt idx="12800">
                  <c:v>71.34</c:v>
                </c:pt>
                <c:pt idx="12801">
                  <c:v>71.332999999999998</c:v>
                </c:pt>
                <c:pt idx="12802">
                  <c:v>71.335999999999999</c:v>
                </c:pt>
                <c:pt idx="12803">
                  <c:v>71.334000000000003</c:v>
                </c:pt>
                <c:pt idx="12804">
                  <c:v>71.332999999999998</c:v>
                </c:pt>
                <c:pt idx="12805">
                  <c:v>71.334000000000003</c:v>
                </c:pt>
                <c:pt idx="12806">
                  <c:v>71.337000000000003</c:v>
                </c:pt>
                <c:pt idx="12807">
                  <c:v>71.320999999999998</c:v>
                </c:pt>
                <c:pt idx="12808">
                  <c:v>71.325000000000003</c:v>
                </c:pt>
                <c:pt idx="12809">
                  <c:v>71.322999999999979</c:v>
                </c:pt>
                <c:pt idx="12810">
                  <c:v>71.316000000000003</c:v>
                </c:pt>
                <c:pt idx="12811">
                  <c:v>71.315000000000012</c:v>
                </c:pt>
                <c:pt idx="12812">
                  <c:v>71.31</c:v>
                </c:pt>
                <c:pt idx="12813">
                  <c:v>71.311000000000007</c:v>
                </c:pt>
                <c:pt idx="12814">
                  <c:v>71.316000000000003</c:v>
                </c:pt>
                <c:pt idx="12815">
                  <c:v>71.31</c:v>
                </c:pt>
                <c:pt idx="12816">
                  <c:v>71.302999999999983</c:v>
                </c:pt>
                <c:pt idx="12817">
                  <c:v>71.296999999999997</c:v>
                </c:pt>
                <c:pt idx="12818">
                  <c:v>71.299000000000007</c:v>
                </c:pt>
                <c:pt idx="12819">
                  <c:v>71.3</c:v>
                </c:pt>
                <c:pt idx="12820">
                  <c:v>71.293999999999997</c:v>
                </c:pt>
                <c:pt idx="12821">
                  <c:v>71.296000000000006</c:v>
                </c:pt>
                <c:pt idx="12822">
                  <c:v>71.289000000000001</c:v>
                </c:pt>
                <c:pt idx="12823">
                  <c:v>71.296999999999997</c:v>
                </c:pt>
                <c:pt idx="12824">
                  <c:v>71.287000000000006</c:v>
                </c:pt>
                <c:pt idx="12825">
                  <c:v>71.296000000000006</c:v>
                </c:pt>
                <c:pt idx="12826">
                  <c:v>71.3</c:v>
                </c:pt>
                <c:pt idx="12827">
                  <c:v>71.293000000000006</c:v>
                </c:pt>
                <c:pt idx="12828">
                  <c:v>71.307999999999993</c:v>
                </c:pt>
                <c:pt idx="12829">
                  <c:v>71.3</c:v>
                </c:pt>
                <c:pt idx="12830">
                  <c:v>71.299000000000007</c:v>
                </c:pt>
                <c:pt idx="12831">
                  <c:v>71.302999999999983</c:v>
                </c:pt>
                <c:pt idx="12832">
                  <c:v>71.307000000000002</c:v>
                </c:pt>
                <c:pt idx="12833">
                  <c:v>71.313999999999993</c:v>
                </c:pt>
                <c:pt idx="12834">
                  <c:v>71.307000000000002</c:v>
                </c:pt>
                <c:pt idx="12835">
                  <c:v>71.320999999999998</c:v>
                </c:pt>
                <c:pt idx="12836">
                  <c:v>71.342000000000013</c:v>
                </c:pt>
                <c:pt idx="12837">
                  <c:v>71.338999999999999</c:v>
                </c:pt>
                <c:pt idx="12838">
                  <c:v>71.337000000000003</c:v>
                </c:pt>
                <c:pt idx="12839">
                  <c:v>71.349999999999994</c:v>
                </c:pt>
                <c:pt idx="12840">
                  <c:v>71.35599999999998</c:v>
                </c:pt>
                <c:pt idx="12841">
                  <c:v>71.375999999999948</c:v>
                </c:pt>
                <c:pt idx="12842">
                  <c:v>71.378999999999948</c:v>
                </c:pt>
                <c:pt idx="12843">
                  <c:v>71.402000000000001</c:v>
                </c:pt>
                <c:pt idx="12844">
                  <c:v>71.409000000000006</c:v>
                </c:pt>
                <c:pt idx="12845">
                  <c:v>71.421000000000006</c:v>
                </c:pt>
                <c:pt idx="12846">
                  <c:v>71.421000000000006</c:v>
                </c:pt>
                <c:pt idx="12847">
                  <c:v>71.412000000000006</c:v>
                </c:pt>
                <c:pt idx="12848">
                  <c:v>71.402000000000001</c:v>
                </c:pt>
                <c:pt idx="12849">
                  <c:v>71.400000000000006</c:v>
                </c:pt>
                <c:pt idx="12850">
                  <c:v>71.391999999999996</c:v>
                </c:pt>
                <c:pt idx="12851">
                  <c:v>71.388999999999982</c:v>
                </c:pt>
                <c:pt idx="12852">
                  <c:v>71.393000000000001</c:v>
                </c:pt>
                <c:pt idx="12853">
                  <c:v>71.369</c:v>
                </c:pt>
                <c:pt idx="12854">
                  <c:v>71.381999999999991</c:v>
                </c:pt>
                <c:pt idx="12855">
                  <c:v>71.374999999999986</c:v>
                </c:pt>
                <c:pt idx="12856">
                  <c:v>71.377999999999986</c:v>
                </c:pt>
                <c:pt idx="12857">
                  <c:v>71.385999999999981</c:v>
                </c:pt>
                <c:pt idx="12858">
                  <c:v>71.378999999999948</c:v>
                </c:pt>
                <c:pt idx="12859">
                  <c:v>71.376999999999981</c:v>
                </c:pt>
                <c:pt idx="12860">
                  <c:v>71.378999999999948</c:v>
                </c:pt>
                <c:pt idx="12861">
                  <c:v>71.370999999999981</c:v>
                </c:pt>
                <c:pt idx="12862">
                  <c:v>71.373999999999981</c:v>
                </c:pt>
                <c:pt idx="12863">
                  <c:v>71.363</c:v>
                </c:pt>
                <c:pt idx="12864">
                  <c:v>71.371999999999986</c:v>
                </c:pt>
                <c:pt idx="12865">
                  <c:v>71.366</c:v>
                </c:pt>
                <c:pt idx="12866">
                  <c:v>71.366</c:v>
                </c:pt>
                <c:pt idx="12867">
                  <c:v>71.364999999999995</c:v>
                </c:pt>
                <c:pt idx="12868">
                  <c:v>71.36</c:v>
                </c:pt>
                <c:pt idx="12869">
                  <c:v>71.35499999999999</c:v>
                </c:pt>
                <c:pt idx="12870">
                  <c:v>71.35599999999998</c:v>
                </c:pt>
                <c:pt idx="12871">
                  <c:v>71.35599999999998</c:v>
                </c:pt>
                <c:pt idx="12872">
                  <c:v>71.346999999999994</c:v>
                </c:pt>
                <c:pt idx="12873">
                  <c:v>71.35899999999998</c:v>
                </c:pt>
                <c:pt idx="12874">
                  <c:v>71.350999999999999</c:v>
                </c:pt>
                <c:pt idx="12875">
                  <c:v>71.345000000000013</c:v>
                </c:pt>
                <c:pt idx="12876">
                  <c:v>71.35499999999999</c:v>
                </c:pt>
                <c:pt idx="12877">
                  <c:v>71.35799999999999</c:v>
                </c:pt>
                <c:pt idx="12878">
                  <c:v>71.353999999999999</c:v>
                </c:pt>
                <c:pt idx="12879">
                  <c:v>71.361999999999995</c:v>
                </c:pt>
                <c:pt idx="12880">
                  <c:v>71.35299999999998</c:v>
                </c:pt>
                <c:pt idx="12881">
                  <c:v>71.350999999999999</c:v>
                </c:pt>
                <c:pt idx="12882">
                  <c:v>71.346000000000004</c:v>
                </c:pt>
                <c:pt idx="12883">
                  <c:v>71.337999999999994</c:v>
                </c:pt>
                <c:pt idx="12884">
                  <c:v>71.326999999999998</c:v>
                </c:pt>
                <c:pt idx="12885">
                  <c:v>71.319000000000003</c:v>
                </c:pt>
                <c:pt idx="12886">
                  <c:v>71.325000000000003</c:v>
                </c:pt>
                <c:pt idx="12887">
                  <c:v>71.320999999999998</c:v>
                </c:pt>
                <c:pt idx="12888">
                  <c:v>71.316999999999993</c:v>
                </c:pt>
                <c:pt idx="12889">
                  <c:v>71.312000000000012</c:v>
                </c:pt>
                <c:pt idx="12890">
                  <c:v>71.313999999999993</c:v>
                </c:pt>
                <c:pt idx="12891">
                  <c:v>71.323999999999998</c:v>
                </c:pt>
                <c:pt idx="12892">
                  <c:v>71.316000000000003</c:v>
                </c:pt>
                <c:pt idx="12893">
                  <c:v>71.320999999999998</c:v>
                </c:pt>
                <c:pt idx="12894">
                  <c:v>71.322999999999979</c:v>
                </c:pt>
                <c:pt idx="12895">
                  <c:v>71.316000000000003</c:v>
                </c:pt>
                <c:pt idx="12896">
                  <c:v>71.319000000000003</c:v>
                </c:pt>
                <c:pt idx="12897">
                  <c:v>71.323999999999998</c:v>
                </c:pt>
                <c:pt idx="12898">
                  <c:v>71.311000000000007</c:v>
                </c:pt>
                <c:pt idx="12899">
                  <c:v>71.311000000000007</c:v>
                </c:pt>
                <c:pt idx="12900">
                  <c:v>71.312000000000012</c:v>
                </c:pt>
                <c:pt idx="12901">
                  <c:v>71.328000000000003</c:v>
                </c:pt>
                <c:pt idx="12902">
                  <c:v>71.316000000000003</c:v>
                </c:pt>
                <c:pt idx="12903">
                  <c:v>71.322999999999979</c:v>
                </c:pt>
                <c:pt idx="12904">
                  <c:v>71.322999999999979</c:v>
                </c:pt>
                <c:pt idx="12905">
                  <c:v>71.319999999999993</c:v>
                </c:pt>
                <c:pt idx="12906">
                  <c:v>71.308999999999983</c:v>
                </c:pt>
                <c:pt idx="12907">
                  <c:v>71.313000000000002</c:v>
                </c:pt>
                <c:pt idx="12908">
                  <c:v>71.316000000000003</c:v>
                </c:pt>
                <c:pt idx="12909">
                  <c:v>71.325000000000003</c:v>
                </c:pt>
                <c:pt idx="12910">
                  <c:v>71.325999999999979</c:v>
                </c:pt>
                <c:pt idx="12911">
                  <c:v>71.325999999999979</c:v>
                </c:pt>
                <c:pt idx="12912">
                  <c:v>71.328000000000003</c:v>
                </c:pt>
                <c:pt idx="12913">
                  <c:v>71.325000000000003</c:v>
                </c:pt>
                <c:pt idx="12914">
                  <c:v>71.319999999999993</c:v>
                </c:pt>
                <c:pt idx="12915">
                  <c:v>71.325000000000003</c:v>
                </c:pt>
                <c:pt idx="12916">
                  <c:v>71.331999999999994</c:v>
                </c:pt>
                <c:pt idx="12917">
                  <c:v>71.319000000000003</c:v>
                </c:pt>
                <c:pt idx="12918">
                  <c:v>71.322999999999979</c:v>
                </c:pt>
                <c:pt idx="12919">
                  <c:v>71.316000000000003</c:v>
                </c:pt>
                <c:pt idx="12920">
                  <c:v>71.334000000000003</c:v>
                </c:pt>
                <c:pt idx="12921">
                  <c:v>71.332999999999998</c:v>
                </c:pt>
                <c:pt idx="12922">
                  <c:v>71.322000000000003</c:v>
                </c:pt>
                <c:pt idx="12923">
                  <c:v>71.328999999999979</c:v>
                </c:pt>
                <c:pt idx="12924">
                  <c:v>71.326999999999998</c:v>
                </c:pt>
                <c:pt idx="12925">
                  <c:v>71.331999999999994</c:v>
                </c:pt>
                <c:pt idx="12926">
                  <c:v>71.326999999999998</c:v>
                </c:pt>
                <c:pt idx="12927">
                  <c:v>71.326999999999998</c:v>
                </c:pt>
                <c:pt idx="12928">
                  <c:v>71.328999999999979</c:v>
                </c:pt>
                <c:pt idx="12929">
                  <c:v>71.315000000000012</c:v>
                </c:pt>
                <c:pt idx="12930">
                  <c:v>71.326999999999998</c:v>
                </c:pt>
                <c:pt idx="12931">
                  <c:v>71.325999999999979</c:v>
                </c:pt>
                <c:pt idx="12932">
                  <c:v>71.323999999999998</c:v>
                </c:pt>
                <c:pt idx="12933">
                  <c:v>71.33</c:v>
                </c:pt>
                <c:pt idx="12934">
                  <c:v>71.340999999999994</c:v>
                </c:pt>
                <c:pt idx="12935">
                  <c:v>71.328000000000003</c:v>
                </c:pt>
                <c:pt idx="12936">
                  <c:v>71.334999999999994</c:v>
                </c:pt>
                <c:pt idx="12937">
                  <c:v>71.328999999999979</c:v>
                </c:pt>
                <c:pt idx="12938">
                  <c:v>71.33</c:v>
                </c:pt>
                <c:pt idx="12939">
                  <c:v>71.33</c:v>
                </c:pt>
                <c:pt idx="12940">
                  <c:v>71.325999999999979</c:v>
                </c:pt>
                <c:pt idx="12941">
                  <c:v>71.325999999999979</c:v>
                </c:pt>
                <c:pt idx="12942">
                  <c:v>71.331999999999994</c:v>
                </c:pt>
                <c:pt idx="12943">
                  <c:v>71.331999999999994</c:v>
                </c:pt>
                <c:pt idx="12944">
                  <c:v>71.33</c:v>
                </c:pt>
                <c:pt idx="12945">
                  <c:v>71.332999999999998</c:v>
                </c:pt>
                <c:pt idx="12946">
                  <c:v>71.328000000000003</c:v>
                </c:pt>
                <c:pt idx="12947">
                  <c:v>71.322000000000003</c:v>
                </c:pt>
                <c:pt idx="12948">
                  <c:v>71.319000000000003</c:v>
                </c:pt>
                <c:pt idx="12949">
                  <c:v>71.334000000000003</c:v>
                </c:pt>
                <c:pt idx="12950">
                  <c:v>71.319000000000003</c:v>
                </c:pt>
                <c:pt idx="12951">
                  <c:v>71.312000000000012</c:v>
                </c:pt>
                <c:pt idx="12952">
                  <c:v>71.312000000000012</c:v>
                </c:pt>
                <c:pt idx="12953">
                  <c:v>71.286000000000001</c:v>
                </c:pt>
                <c:pt idx="12954">
                  <c:v>71.305999999999983</c:v>
                </c:pt>
                <c:pt idx="12955">
                  <c:v>71.299000000000007</c:v>
                </c:pt>
                <c:pt idx="12956">
                  <c:v>71.296000000000006</c:v>
                </c:pt>
                <c:pt idx="12957">
                  <c:v>71.293000000000006</c:v>
                </c:pt>
                <c:pt idx="12958">
                  <c:v>71.299000000000007</c:v>
                </c:pt>
                <c:pt idx="12959">
                  <c:v>71.287999999999997</c:v>
                </c:pt>
                <c:pt idx="12960">
                  <c:v>71.290000000000006</c:v>
                </c:pt>
                <c:pt idx="12961">
                  <c:v>71.295000000000002</c:v>
                </c:pt>
                <c:pt idx="12962">
                  <c:v>71.302999999999983</c:v>
                </c:pt>
                <c:pt idx="12963">
                  <c:v>71.293999999999997</c:v>
                </c:pt>
                <c:pt idx="12964">
                  <c:v>71.299000000000007</c:v>
                </c:pt>
                <c:pt idx="12965">
                  <c:v>71.307000000000002</c:v>
                </c:pt>
                <c:pt idx="12966">
                  <c:v>71.301000000000002</c:v>
                </c:pt>
                <c:pt idx="12967">
                  <c:v>71.301000000000002</c:v>
                </c:pt>
                <c:pt idx="12968">
                  <c:v>71.304999999999993</c:v>
                </c:pt>
                <c:pt idx="12969">
                  <c:v>71.307000000000002</c:v>
                </c:pt>
                <c:pt idx="12970">
                  <c:v>71.298000000000002</c:v>
                </c:pt>
                <c:pt idx="12971">
                  <c:v>71.308999999999983</c:v>
                </c:pt>
                <c:pt idx="12972">
                  <c:v>71.313999999999993</c:v>
                </c:pt>
                <c:pt idx="12973">
                  <c:v>71.298000000000002</c:v>
                </c:pt>
                <c:pt idx="12974">
                  <c:v>71.299000000000007</c:v>
                </c:pt>
                <c:pt idx="12975">
                  <c:v>71.307000000000002</c:v>
                </c:pt>
                <c:pt idx="12976">
                  <c:v>71.3</c:v>
                </c:pt>
                <c:pt idx="12977">
                  <c:v>71.301000000000002</c:v>
                </c:pt>
                <c:pt idx="12978">
                  <c:v>71.302999999999983</c:v>
                </c:pt>
                <c:pt idx="12979">
                  <c:v>71.308999999999983</c:v>
                </c:pt>
                <c:pt idx="12980">
                  <c:v>71.313000000000002</c:v>
                </c:pt>
                <c:pt idx="12981">
                  <c:v>71.311000000000007</c:v>
                </c:pt>
                <c:pt idx="12982">
                  <c:v>71.319999999999993</c:v>
                </c:pt>
                <c:pt idx="12983">
                  <c:v>71.326999999999998</c:v>
                </c:pt>
                <c:pt idx="12984">
                  <c:v>71.315000000000012</c:v>
                </c:pt>
                <c:pt idx="12985">
                  <c:v>71.313000000000002</c:v>
                </c:pt>
                <c:pt idx="12986">
                  <c:v>71.315000000000012</c:v>
                </c:pt>
                <c:pt idx="12987">
                  <c:v>71.328000000000003</c:v>
                </c:pt>
                <c:pt idx="12988">
                  <c:v>71.319000000000003</c:v>
                </c:pt>
                <c:pt idx="12989">
                  <c:v>71.319000000000003</c:v>
                </c:pt>
                <c:pt idx="12990">
                  <c:v>71.323999999999998</c:v>
                </c:pt>
                <c:pt idx="12991">
                  <c:v>71.319999999999993</c:v>
                </c:pt>
                <c:pt idx="12992">
                  <c:v>71.320999999999998</c:v>
                </c:pt>
                <c:pt idx="12993">
                  <c:v>71.319999999999993</c:v>
                </c:pt>
                <c:pt idx="12994">
                  <c:v>71.320999999999998</c:v>
                </c:pt>
                <c:pt idx="12995">
                  <c:v>71.320999999999998</c:v>
                </c:pt>
                <c:pt idx="12996">
                  <c:v>71.318000000000012</c:v>
                </c:pt>
                <c:pt idx="12997">
                  <c:v>71.313999999999993</c:v>
                </c:pt>
                <c:pt idx="12998">
                  <c:v>71.312000000000012</c:v>
                </c:pt>
                <c:pt idx="12999">
                  <c:v>71.316000000000003</c:v>
                </c:pt>
                <c:pt idx="13000">
                  <c:v>71.323999999999998</c:v>
                </c:pt>
                <c:pt idx="13001">
                  <c:v>71.323999999999998</c:v>
                </c:pt>
                <c:pt idx="13002">
                  <c:v>71.322000000000003</c:v>
                </c:pt>
                <c:pt idx="13003">
                  <c:v>71.328999999999979</c:v>
                </c:pt>
                <c:pt idx="13004">
                  <c:v>71.33</c:v>
                </c:pt>
                <c:pt idx="13005">
                  <c:v>71.328999999999979</c:v>
                </c:pt>
                <c:pt idx="13006">
                  <c:v>71.334000000000003</c:v>
                </c:pt>
                <c:pt idx="13007">
                  <c:v>71.337000000000003</c:v>
                </c:pt>
                <c:pt idx="13008">
                  <c:v>71.346999999999994</c:v>
                </c:pt>
                <c:pt idx="13009">
                  <c:v>71.349999999999994</c:v>
                </c:pt>
                <c:pt idx="13010">
                  <c:v>71.36</c:v>
                </c:pt>
                <c:pt idx="13011">
                  <c:v>71.364999999999995</c:v>
                </c:pt>
                <c:pt idx="13012">
                  <c:v>71.361000000000004</c:v>
                </c:pt>
                <c:pt idx="13013">
                  <c:v>71.366</c:v>
                </c:pt>
                <c:pt idx="13014">
                  <c:v>71.361000000000004</c:v>
                </c:pt>
                <c:pt idx="13015">
                  <c:v>71.372999999999948</c:v>
                </c:pt>
                <c:pt idx="13016">
                  <c:v>71.371999999999986</c:v>
                </c:pt>
                <c:pt idx="13017">
                  <c:v>71.372999999999948</c:v>
                </c:pt>
                <c:pt idx="13018">
                  <c:v>71.367999999999995</c:v>
                </c:pt>
                <c:pt idx="13019">
                  <c:v>71.364999999999995</c:v>
                </c:pt>
                <c:pt idx="13020">
                  <c:v>71.35899999999998</c:v>
                </c:pt>
                <c:pt idx="13021">
                  <c:v>71.361999999999995</c:v>
                </c:pt>
                <c:pt idx="13022">
                  <c:v>71.361999999999995</c:v>
                </c:pt>
                <c:pt idx="13023">
                  <c:v>71.35899999999998</c:v>
                </c:pt>
                <c:pt idx="13024">
                  <c:v>71.35499999999999</c:v>
                </c:pt>
                <c:pt idx="13025">
                  <c:v>71.35799999999999</c:v>
                </c:pt>
                <c:pt idx="13026">
                  <c:v>71.349999999999994</c:v>
                </c:pt>
                <c:pt idx="13027">
                  <c:v>71.35199999999999</c:v>
                </c:pt>
                <c:pt idx="13028">
                  <c:v>71.35299999999998</c:v>
                </c:pt>
                <c:pt idx="13029">
                  <c:v>71.343999999999994</c:v>
                </c:pt>
                <c:pt idx="13030">
                  <c:v>71.334999999999994</c:v>
                </c:pt>
                <c:pt idx="13031">
                  <c:v>71.335999999999999</c:v>
                </c:pt>
                <c:pt idx="13032">
                  <c:v>71.335999999999999</c:v>
                </c:pt>
                <c:pt idx="13033">
                  <c:v>71.328999999999979</c:v>
                </c:pt>
                <c:pt idx="13034">
                  <c:v>71.328999999999979</c:v>
                </c:pt>
                <c:pt idx="13035">
                  <c:v>71.320999999999998</c:v>
                </c:pt>
                <c:pt idx="13036">
                  <c:v>71.313000000000002</c:v>
                </c:pt>
                <c:pt idx="13037">
                  <c:v>71.325000000000003</c:v>
                </c:pt>
                <c:pt idx="13038">
                  <c:v>71.313999999999993</c:v>
                </c:pt>
                <c:pt idx="13039">
                  <c:v>71.301000000000002</c:v>
                </c:pt>
                <c:pt idx="13040">
                  <c:v>71.308999999999983</c:v>
                </c:pt>
                <c:pt idx="13041">
                  <c:v>71.311000000000007</c:v>
                </c:pt>
                <c:pt idx="13042">
                  <c:v>71.304999999999993</c:v>
                </c:pt>
                <c:pt idx="13043">
                  <c:v>71.319000000000003</c:v>
                </c:pt>
                <c:pt idx="13044">
                  <c:v>71.338999999999999</c:v>
                </c:pt>
                <c:pt idx="13045">
                  <c:v>71.370999999999981</c:v>
                </c:pt>
                <c:pt idx="13046">
                  <c:v>71.374999999999986</c:v>
                </c:pt>
                <c:pt idx="13047">
                  <c:v>71.394999999999996</c:v>
                </c:pt>
                <c:pt idx="13048">
                  <c:v>71.418999999999997</c:v>
                </c:pt>
                <c:pt idx="13049">
                  <c:v>71.430000000000007</c:v>
                </c:pt>
                <c:pt idx="13050">
                  <c:v>71.462000000000003</c:v>
                </c:pt>
                <c:pt idx="13051">
                  <c:v>71.485000000000014</c:v>
                </c:pt>
                <c:pt idx="13052">
                  <c:v>71.504999999999995</c:v>
                </c:pt>
                <c:pt idx="13053">
                  <c:v>71.521999999999991</c:v>
                </c:pt>
                <c:pt idx="13054">
                  <c:v>71.528999999999982</c:v>
                </c:pt>
                <c:pt idx="13055">
                  <c:v>71.546999999999997</c:v>
                </c:pt>
                <c:pt idx="13056">
                  <c:v>71.558999999999983</c:v>
                </c:pt>
                <c:pt idx="13057">
                  <c:v>71.568000000000012</c:v>
                </c:pt>
                <c:pt idx="13058">
                  <c:v>71.59</c:v>
                </c:pt>
                <c:pt idx="13059">
                  <c:v>71.60799999999999</c:v>
                </c:pt>
                <c:pt idx="13060">
                  <c:v>71.620999999999981</c:v>
                </c:pt>
                <c:pt idx="13061">
                  <c:v>71.646000000000001</c:v>
                </c:pt>
                <c:pt idx="13062">
                  <c:v>71.670999999999978</c:v>
                </c:pt>
                <c:pt idx="13063">
                  <c:v>71.708000000000013</c:v>
                </c:pt>
                <c:pt idx="13064">
                  <c:v>71.735000000000014</c:v>
                </c:pt>
                <c:pt idx="13065">
                  <c:v>71.766999999999996</c:v>
                </c:pt>
                <c:pt idx="13066">
                  <c:v>71.804999999999993</c:v>
                </c:pt>
                <c:pt idx="13067">
                  <c:v>71.840999999999994</c:v>
                </c:pt>
                <c:pt idx="13068">
                  <c:v>71.869</c:v>
                </c:pt>
                <c:pt idx="13069">
                  <c:v>71.884999999999991</c:v>
                </c:pt>
                <c:pt idx="13070">
                  <c:v>71.897999999999996</c:v>
                </c:pt>
                <c:pt idx="13071">
                  <c:v>71.893000000000001</c:v>
                </c:pt>
                <c:pt idx="13072">
                  <c:v>71.896000000000001</c:v>
                </c:pt>
                <c:pt idx="13073">
                  <c:v>71.888999999999982</c:v>
                </c:pt>
                <c:pt idx="13074">
                  <c:v>71.872999999999948</c:v>
                </c:pt>
                <c:pt idx="13075">
                  <c:v>71.867000000000004</c:v>
                </c:pt>
                <c:pt idx="13076">
                  <c:v>71.848000000000013</c:v>
                </c:pt>
                <c:pt idx="13077">
                  <c:v>71.816000000000003</c:v>
                </c:pt>
                <c:pt idx="13078">
                  <c:v>71.801000000000002</c:v>
                </c:pt>
                <c:pt idx="13079">
                  <c:v>71.774999999999991</c:v>
                </c:pt>
                <c:pt idx="13080">
                  <c:v>71.757999999999996</c:v>
                </c:pt>
                <c:pt idx="13081">
                  <c:v>71.735000000000014</c:v>
                </c:pt>
                <c:pt idx="13082">
                  <c:v>71.711000000000027</c:v>
                </c:pt>
                <c:pt idx="13083">
                  <c:v>71.697999999999993</c:v>
                </c:pt>
                <c:pt idx="13084">
                  <c:v>71.671999999999983</c:v>
                </c:pt>
                <c:pt idx="13085">
                  <c:v>71.669999999999987</c:v>
                </c:pt>
                <c:pt idx="13086">
                  <c:v>71.66</c:v>
                </c:pt>
                <c:pt idx="13087">
                  <c:v>71.637999999999991</c:v>
                </c:pt>
                <c:pt idx="13088">
                  <c:v>71.627999999999986</c:v>
                </c:pt>
                <c:pt idx="13089">
                  <c:v>71.611999999999995</c:v>
                </c:pt>
                <c:pt idx="13090">
                  <c:v>71.588999999999999</c:v>
                </c:pt>
                <c:pt idx="13091">
                  <c:v>71.581999999999994</c:v>
                </c:pt>
                <c:pt idx="13092">
                  <c:v>71.570999999999998</c:v>
                </c:pt>
                <c:pt idx="13093">
                  <c:v>71.555999999999983</c:v>
                </c:pt>
                <c:pt idx="13094">
                  <c:v>71.543000000000006</c:v>
                </c:pt>
                <c:pt idx="13095">
                  <c:v>71.534999999999997</c:v>
                </c:pt>
                <c:pt idx="13096">
                  <c:v>71.524999999999991</c:v>
                </c:pt>
                <c:pt idx="13097">
                  <c:v>71.516000000000005</c:v>
                </c:pt>
                <c:pt idx="13098">
                  <c:v>71.510999999999996</c:v>
                </c:pt>
                <c:pt idx="13099">
                  <c:v>71.497000000000085</c:v>
                </c:pt>
                <c:pt idx="13100">
                  <c:v>71.489000000000004</c:v>
                </c:pt>
                <c:pt idx="13101">
                  <c:v>71.488</c:v>
                </c:pt>
                <c:pt idx="13102">
                  <c:v>71.486999999999995</c:v>
                </c:pt>
                <c:pt idx="13103">
                  <c:v>71.475999999999999</c:v>
                </c:pt>
                <c:pt idx="13104">
                  <c:v>71.468000000000004</c:v>
                </c:pt>
                <c:pt idx="13105">
                  <c:v>71.455000000000013</c:v>
                </c:pt>
                <c:pt idx="13106">
                  <c:v>71.461000000000027</c:v>
                </c:pt>
                <c:pt idx="13107">
                  <c:v>71.452000000000012</c:v>
                </c:pt>
                <c:pt idx="13108">
                  <c:v>71.443000000000026</c:v>
                </c:pt>
                <c:pt idx="13109">
                  <c:v>71.438999999999993</c:v>
                </c:pt>
                <c:pt idx="13110">
                  <c:v>71.430999999999997</c:v>
                </c:pt>
                <c:pt idx="13111">
                  <c:v>71.435000000000002</c:v>
                </c:pt>
                <c:pt idx="13112">
                  <c:v>71.418000000000006</c:v>
                </c:pt>
                <c:pt idx="13113">
                  <c:v>71.414000000000101</c:v>
                </c:pt>
                <c:pt idx="13114">
                  <c:v>71.411000000000101</c:v>
                </c:pt>
                <c:pt idx="13115">
                  <c:v>71.405000000000001</c:v>
                </c:pt>
                <c:pt idx="13116">
                  <c:v>71.412999999999997</c:v>
                </c:pt>
                <c:pt idx="13117">
                  <c:v>71.424000000000007</c:v>
                </c:pt>
                <c:pt idx="13118">
                  <c:v>71.430999999999997</c:v>
                </c:pt>
                <c:pt idx="13119">
                  <c:v>71.459000000000003</c:v>
                </c:pt>
                <c:pt idx="13120">
                  <c:v>71.492999999999995</c:v>
                </c:pt>
                <c:pt idx="13121">
                  <c:v>71.501000000000005</c:v>
                </c:pt>
                <c:pt idx="13122">
                  <c:v>71.516000000000005</c:v>
                </c:pt>
                <c:pt idx="13123">
                  <c:v>71.519000000000005</c:v>
                </c:pt>
                <c:pt idx="13124">
                  <c:v>71.537999999999997</c:v>
                </c:pt>
                <c:pt idx="13125">
                  <c:v>71.578000000000003</c:v>
                </c:pt>
                <c:pt idx="13126">
                  <c:v>71.621999999999986</c:v>
                </c:pt>
                <c:pt idx="13127">
                  <c:v>71.649000000000001</c:v>
                </c:pt>
                <c:pt idx="13128">
                  <c:v>71.667999999999992</c:v>
                </c:pt>
                <c:pt idx="13129">
                  <c:v>71.673999999999978</c:v>
                </c:pt>
                <c:pt idx="13130">
                  <c:v>71.671999999999983</c:v>
                </c:pt>
                <c:pt idx="13131">
                  <c:v>71.680999999999983</c:v>
                </c:pt>
                <c:pt idx="13132">
                  <c:v>71.694000000000003</c:v>
                </c:pt>
                <c:pt idx="13133">
                  <c:v>71.678999999999988</c:v>
                </c:pt>
                <c:pt idx="13134">
                  <c:v>71.678999999999988</c:v>
                </c:pt>
                <c:pt idx="13135">
                  <c:v>71.677999999999983</c:v>
                </c:pt>
                <c:pt idx="13136">
                  <c:v>71.664000000000001</c:v>
                </c:pt>
                <c:pt idx="13137">
                  <c:v>71.661999999999992</c:v>
                </c:pt>
                <c:pt idx="13138">
                  <c:v>71.651999999999987</c:v>
                </c:pt>
                <c:pt idx="13139">
                  <c:v>71.652999999999949</c:v>
                </c:pt>
                <c:pt idx="13140">
                  <c:v>71.649000000000001</c:v>
                </c:pt>
                <c:pt idx="13141">
                  <c:v>71.643000000000001</c:v>
                </c:pt>
                <c:pt idx="13142">
                  <c:v>71.637</c:v>
                </c:pt>
                <c:pt idx="13143">
                  <c:v>71.646000000000001</c:v>
                </c:pt>
                <c:pt idx="13144">
                  <c:v>71.643000000000001</c:v>
                </c:pt>
                <c:pt idx="13145">
                  <c:v>71.652999999999949</c:v>
                </c:pt>
                <c:pt idx="13146">
                  <c:v>71.664999999999992</c:v>
                </c:pt>
                <c:pt idx="13147">
                  <c:v>71.683999999999983</c:v>
                </c:pt>
                <c:pt idx="13148">
                  <c:v>71.69</c:v>
                </c:pt>
                <c:pt idx="13149">
                  <c:v>71.702000000000012</c:v>
                </c:pt>
                <c:pt idx="13150">
                  <c:v>71.709000000000003</c:v>
                </c:pt>
                <c:pt idx="13151">
                  <c:v>71.714000000000027</c:v>
                </c:pt>
                <c:pt idx="13152">
                  <c:v>71.725999999999999</c:v>
                </c:pt>
                <c:pt idx="13153">
                  <c:v>71.718999999999994</c:v>
                </c:pt>
                <c:pt idx="13154">
                  <c:v>71.724999999999994</c:v>
                </c:pt>
                <c:pt idx="13155">
                  <c:v>71.714000000000027</c:v>
                </c:pt>
                <c:pt idx="13156">
                  <c:v>71.709999999999994</c:v>
                </c:pt>
                <c:pt idx="13157">
                  <c:v>71.708000000000013</c:v>
                </c:pt>
                <c:pt idx="13158">
                  <c:v>71.694999999999993</c:v>
                </c:pt>
                <c:pt idx="13159">
                  <c:v>71.694999999999993</c:v>
                </c:pt>
                <c:pt idx="13160">
                  <c:v>71.691999999999993</c:v>
                </c:pt>
                <c:pt idx="13161">
                  <c:v>71.683999999999983</c:v>
                </c:pt>
                <c:pt idx="13162">
                  <c:v>71.682999999999979</c:v>
                </c:pt>
                <c:pt idx="13163">
                  <c:v>71.674999999999983</c:v>
                </c:pt>
                <c:pt idx="13164">
                  <c:v>71.665999999999983</c:v>
                </c:pt>
                <c:pt idx="13165">
                  <c:v>71.670999999999978</c:v>
                </c:pt>
                <c:pt idx="13166">
                  <c:v>71.665999999999983</c:v>
                </c:pt>
                <c:pt idx="13167">
                  <c:v>71.651999999999987</c:v>
                </c:pt>
                <c:pt idx="13168">
                  <c:v>71.647999999999996</c:v>
                </c:pt>
                <c:pt idx="13169">
                  <c:v>71.651999999999987</c:v>
                </c:pt>
                <c:pt idx="13170">
                  <c:v>71.632999999999981</c:v>
                </c:pt>
                <c:pt idx="13171">
                  <c:v>71.646000000000001</c:v>
                </c:pt>
                <c:pt idx="13172">
                  <c:v>71.631</c:v>
                </c:pt>
              </c:numCache>
            </c:numRef>
          </c:yVal>
        </c:ser>
        <c:ser>
          <c:idx val="2"/>
          <c:order val="2"/>
          <c:tx>
            <c:strRef>
              <c:f>'02-092012'!$E$2</c:f>
              <c:strCache>
                <c:ptCount val="1"/>
                <c:pt idx="0">
                  <c:v>CPZ-1</c:v>
                </c:pt>
              </c:strCache>
            </c:strRef>
          </c:tx>
          <c:spPr>
            <a:ln w="28575">
              <a:noFill/>
            </a:ln>
          </c:spPr>
          <c:marker>
            <c:symbol val="triangle"/>
            <c:size val="3"/>
            <c:spPr>
              <a:solidFill>
                <a:srgbClr val="FFFF00"/>
              </a:solidFill>
              <a:ln>
                <a:solidFill>
                  <a:srgbClr val="FFFF00"/>
                </a:solidFill>
                <a:prstDash val="solid"/>
              </a:ln>
            </c:spPr>
          </c:marker>
          <c:xVal>
            <c:numRef>
              <c:f>'02-092012'!$B$3:$B$13175</c:f>
              <c:numCache>
                <c:formatCode>m/d/yyyy\ h:mm</c:formatCode>
                <c:ptCount val="13173"/>
                <c:pt idx="0">
                  <c:v>40973.624999999993</c:v>
                </c:pt>
                <c:pt idx="1">
                  <c:v>40973.638888888891</c:v>
                </c:pt>
                <c:pt idx="2">
                  <c:v>40973.652777777781</c:v>
                </c:pt>
                <c:pt idx="3">
                  <c:v>40973.666666666613</c:v>
                </c:pt>
                <c:pt idx="4">
                  <c:v>40973.680555555562</c:v>
                </c:pt>
                <c:pt idx="5">
                  <c:v>40973.694444444445</c:v>
                </c:pt>
                <c:pt idx="6">
                  <c:v>40973.708333333336</c:v>
                </c:pt>
                <c:pt idx="7">
                  <c:v>40973.722222222204</c:v>
                </c:pt>
                <c:pt idx="8">
                  <c:v>40973.736111111066</c:v>
                </c:pt>
                <c:pt idx="9">
                  <c:v>40973.75</c:v>
                </c:pt>
                <c:pt idx="10">
                  <c:v>40973.763888888876</c:v>
                </c:pt>
                <c:pt idx="11">
                  <c:v>40973.777777777774</c:v>
                </c:pt>
                <c:pt idx="12">
                  <c:v>40973.791666666577</c:v>
                </c:pt>
                <c:pt idx="13">
                  <c:v>40973.805555555562</c:v>
                </c:pt>
                <c:pt idx="14">
                  <c:v>40973.819444444496</c:v>
                </c:pt>
                <c:pt idx="15">
                  <c:v>40973.833333333336</c:v>
                </c:pt>
                <c:pt idx="16">
                  <c:v>40973.847222222219</c:v>
                </c:pt>
                <c:pt idx="17">
                  <c:v>40973.861111111066</c:v>
                </c:pt>
                <c:pt idx="18">
                  <c:v>40973.875</c:v>
                </c:pt>
                <c:pt idx="19">
                  <c:v>40973.888888888956</c:v>
                </c:pt>
                <c:pt idx="20">
                  <c:v>40973.902777777781</c:v>
                </c:pt>
                <c:pt idx="21">
                  <c:v>40973.916666666664</c:v>
                </c:pt>
                <c:pt idx="22">
                  <c:v>40973.930555555562</c:v>
                </c:pt>
                <c:pt idx="23">
                  <c:v>40973.944444444496</c:v>
                </c:pt>
                <c:pt idx="24">
                  <c:v>40973.958333333343</c:v>
                </c:pt>
                <c:pt idx="25">
                  <c:v>40973.972222222219</c:v>
                </c:pt>
                <c:pt idx="26">
                  <c:v>40973.986111111109</c:v>
                </c:pt>
                <c:pt idx="27">
                  <c:v>40974</c:v>
                </c:pt>
                <c:pt idx="28">
                  <c:v>40974.013888888891</c:v>
                </c:pt>
                <c:pt idx="29">
                  <c:v>40974.027777777774</c:v>
                </c:pt>
                <c:pt idx="30">
                  <c:v>40974.041666666613</c:v>
                </c:pt>
                <c:pt idx="31">
                  <c:v>40974.055555555562</c:v>
                </c:pt>
                <c:pt idx="32">
                  <c:v>40974.069444444445</c:v>
                </c:pt>
                <c:pt idx="33">
                  <c:v>40974.083333333336</c:v>
                </c:pt>
                <c:pt idx="34">
                  <c:v>40974.097222222204</c:v>
                </c:pt>
                <c:pt idx="35">
                  <c:v>40974.111111111066</c:v>
                </c:pt>
                <c:pt idx="36">
                  <c:v>40974.124999999993</c:v>
                </c:pt>
                <c:pt idx="37">
                  <c:v>40974.138888888891</c:v>
                </c:pt>
                <c:pt idx="38">
                  <c:v>40974.152777777781</c:v>
                </c:pt>
                <c:pt idx="39">
                  <c:v>40974.166666666613</c:v>
                </c:pt>
                <c:pt idx="40">
                  <c:v>40974.180555555562</c:v>
                </c:pt>
                <c:pt idx="41">
                  <c:v>40974.194444444445</c:v>
                </c:pt>
                <c:pt idx="42">
                  <c:v>40974.208333333336</c:v>
                </c:pt>
                <c:pt idx="43">
                  <c:v>40974.222222222204</c:v>
                </c:pt>
                <c:pt idx="44">
                  <c:v>40974.236111111066</c:v>
                </c:pt>
                <c:pt idx="45">
                  <c:v>40974.25</c:v>
                </c:pt>
                <c:pt idx="46">
                  <c:v>40974.263888888876</c:v>
                </c:pt>
                <c:pt idx="47">
                  <c:v>40974.277777777774</c:v>
                </c:pt>
                <c:pt idx="48">
                  <c:v>40974.291666666577</c:v>
                </c:pt>
                <c:pt idx="49">
                  <c:v>40974.305555555562</c:v>
                </c:pt>
                <c:pt idx="50">
                  <c:v>40974.319444444496</c:v>
                </c:pt>
                <c:pt idx="51">
                  <c:v>40974.333333333336</c:v>
                </c:pt>
                <c:pt idx="52">
                  <c:v>40974.347222222219</c:v>
                </c:pt>
                <c:pt idx="53">
                  <c:v>40974.361111111066</c:v>
                </c:pt>
                <c:pt idx="54">
                  <c:v>40974.375</c:v>
                </c:pt>
                <c:pt idx="55">
                  <c:v>40974.388888888956</c:v>
                </c:pt>
                <c:pt idx="56">
                  <c:v>40974.402777777781</c:v>
                </c:pt>
                <c:pt idx="57">
                  <c:v>40974.416666666664</c:v>
                </c:pt>
                <c:pt idx="58">
                  <c:v>40974.430555555562</c:v>
                </c:pt>
                <c:pt idx="59">
                  <c:v>40974.444444444496</c:v>
                </c:pt>
                <c:pt idx="60">
                  <c:v>40974.458333333343</c:v>
                </c:pt>
                <c:pt idx="61">
                  <c:v>40974.472222222219</c:v>
                </c:pt>
                <c:pt idx="62">
                  <c:v>40974.486111111109</c:v>
                </c:pt>
                <c:pt idx="63">
                  <c:v>40974.5</c:v>
                </c:pt>
                <c:pt idx="64">
                  <c:v>40974.513888888891</c:v>
                </c:pt>
                <c:pt idx="65">
                  <c:v>40974.527777777774</c:v>
                </c:pt>
                <c:pt idx="66">
                  <c:v>40974.541666666613</c:v>
                </c:pt>
                <c:pt idx="67">
                  <c:v>40974.555555555562</c:v>
                </c:pt>
                <c:pt idx="68">
                  <c:v>40974.569444444445</c:v>
                </c:pt>
                <c:pt idx="69">
                  <c:v>40974.583333333336</c:v>
                </c:pt>
                <c:pt idx="70">
                  <c:v>40974.597222222204</c:v>
                </c:pt>
                <c:pt idx="71">
                  <c:v>40974.611111111066</c:v>
                </c:pt>
                <c:pt idx="72">
                  <c:v>40974.624999999993</c:v>
                </c:pt>
                <c:pt idx="73">
                  <c:v>40974.638888888891</c:v>
                </c:pt>
                <c:pt idx="74">
                  <c:v>40974.652777777781</c:v>
                </c:pt>
                <c:pt idx="75">
                  <c:v>40974.666666666613</c:v>
                </c:pt>
                <c:pt idx="76">
                  <c:v>40974.680555555562</c:v>
                </c:pt>
                <c:pt idx="77">
                  <c:v>40974.694444444445</c:v>
                </c:pt>
                <c:pt idx="78">
                  <c:v>40974.708333333336</c:v>
                </c:pt>
                <c:pt idx="79">
                  <c:v>40974.722222222204</c:v>
                </c:pt>
                <c:pt idx="80">
                  <c:v>40974.736111111066</c:v>
                </c:pt>
                <c:pt idx="81">
                  <c:v>40974.75</c:v>
                </c:pt>
                <c:pt idx="82">
                  <c:v>40974.763888888876</c:v>
                </c:pt>
                <c:pt idx="83">
                  <c:v>40974.777777777774</c:v>
                </c:pt>
                <c:pt idx="84">
                  <c:v>40974.791666666577</c:v>
                </c:pt>
                <c:pt idx="85">
                  <c:v>40974.805555555562</c:v>
                </c:pt>
                <c:pt idx="86">
                  <c:v>40974.819444444496</c:v>
                </c:pt>
                <c:pt idx="87">
                  <c:v>40974.833333333336</c:v>
                </c:pt>
                <c:pt idx="88">
                  <c:v>40974.847222222219</c:v>
                </c:pt>
                <c:pt idx="89">
                  <c:v>40974.861111111066</c:v>
                </c:pt>
                <c:pt idx="90">
                  <c:v>40974.875</c:v>
                </c:pt>
                <c:pt idx="91">
                  <c:v>40974.888888888956</c:v>
                </c:pt>
                <c:pt idx="92">
                  <c:v>40974.902777777781</c:v>
                </c:pt>
                <c:pt idx="93">
                  <c:v>40974.916666666664</c:v>
                </c:pt>
                <c:pt idx="94">
                  <c:v>40974.930555555562</c:v>
                </c:pt>
                <c:pt idx="95">
                  <c:v>40974.944444444496</c:v>
                </c:pt>
                <c:pt idx="96">
                  <c:v>40974.958333333343</c:v>
                </c:pt>
                <c:pt idx="97">
                  <c:v>40974.972222222219</c:v>
                </c:pt>
                <c:pt idx="98">
                  <c:v>40974.986111111109</c:v>
                </c:pt>
                <c:pt idx="99">
                  <c:v>40975</c:v>
                </c:pt>
                <c:pt idx="100">
                  <c:v>40975.013888888891</c:v>
                </c:pt>
                <c:pt idx="101">
                  <c:v>40975.027777777774</c:v>
                </c:pt>
                <c:pt idx="102">
                  <c:v>40975.041666666613</c:v>
                </c:pt>
                <c:pt idx="103">
                  <c:v>40975.055555555562</c:v>
                </c:pt>
                <c:pt idx="104">
                  <c:v>40975.069444444445</c:v>
                </c:pt>
                <c:pt idx="105">
                  <c:v>40975.083333333336</c:v>
                </c:pt>
                <c:pt idx="106">
                  <c:v>40975.097222222204</c:v>
                </c:pt>
                <c:pt idx="107">
                  <c:v>40975.111111111066</c:v>
                </c:pt>
                <c:pt idx="108">
                  <c:v>40975.124999999993</c:v>
                </c:pt>
                <c:pt idx="109">
                  <c:v>40975.138888888891</c:v>
                </c:pt>
                <c:pt idx="110">
                  <c:v>40975.152777777781</c:v>
                </c:pt>
                <c:pt idx="111">
                  <c:v>40975.166666666613</c:v>
                </c:pt>
                <c:pt idx="112">
                  <c:v>40975.180555555562</c:v>
                </c:pt>
                <c:pt idx="113">
                  <c:v>40975.194444444445</c:v>
                </c:pt>
                <c:pt idx="114">
                  <c:v>40975.208333333336</c:v>
                </c:pt>
                <c:pt idx="115">
                  <c:v>40975.222222222204</c:v>
                </c:pt>
                <c:pt idx="116">
                  <c:v>40975.236111111066</c:v>
                </c:pt>
                <c:pt idx="117">
                  <c:v>40975.25</c:v>
                </c:pt>
                <c:pt idx="118">
                  <c:v>40975.263888888876</c:v>
                </c:pt>
                <c:pt idx="119">
                  <c:v>40975.277777777774</c:v>
                </c:pt>
                <c:pt idx="120">
                  <c:v>40975.291666666577</c:v>
                </c:pt>
                <c:pt idx="121">
                  <c:v>40975.305555555562</c:v>
                </c:pt>
                <c:pt idx="122">
                  <c:v>40975.319444444496</c:v>
                </c:pt>
                <c:pt idx="123">
                  <c:v>40975.333333333336</c:v>
                </c:pt>
                <c:pt idx="124">
                  <c:v>40975.347222222219</c:v>
                </c:pt>
                <c:pt idx="125">
                  <c:v>40975.361111111066</c:v>
                </c:pt>
                <c:pt idx="126">
                  <c:v>40975.375</c:v>
                </c:pt>
                <c:pt idx="127">
                  <c:v>40975.388888888956</c:v>
                </c:pt>
                <c:pt idx="128">
                  <c:v>40975.402777777781</c:v>
                </c:pt>
                <c:pt idx="129">
                  <c:v>40975.416666666664</c:v>
                </c:pt>
                <c:pt idx="130">
                  <c:v>40975.430555555562</c:v>
                </c:pt>
                <c:pt idx="131">
                  <c:v>40975.444444444496</c:v>
                </c:pt>
                <c:pt idx="132">
                  <c:v>40975.458333333343</c:v>
                </c:pt>
                <c:pt idx="133">
                  <c:v>40975.472222222219</c:v>
                </c:pt>
                <c:pt idx="134">
                  <c:v>40975.486111111109</c:v>
                </c:pt>
                <c:pt idx="135">
                  <c:v>40975.5</c:v>
                </c:pt>
                <c:pt idx="136">
                  <c:v>40975.513888888891</c:v>
                </c:pt>
                <c:pt idx="137">
                  <c:v>40975.527777777774</c:v>
                </c:pt>
                <c:pt idx="138">
                  <c:v>40975.541666666613</c:v>
                </c:pt>
                <c:pt idx="139">
                  <c:v>40975.555555555562</c:v>
                </c:pt>
                <c:pt idx="140">
                  <c:v>40975.569444444445</c:v>
                </c:pt>
                <c:pt idx="141">
                  <c:v>40975.583333333336</c:v>
                </c:pt>
                <c:pt idx="142">
                  <c:v>40975.597222222204</c:v>
                </c:pt>
                <c:pt idx="143">
                  <c:v>40975.611111111066</c:v>
                </c:pt>
                <c:pt idx="144">
                  <c:v>40975.624999999993</c:v>
                </c:pt>
                <c:pt idx="145">
                  <c:v>40975.638888888891</c:v>
                </c:pt>
                <c:pt idx="146">
                  <c:v>40975.652777777781</c:v>
                </c:pt>
                <c:pt idx="147">
                  <c:v>40975.666666666613</c:v>
                </c:pt>
                <c:pt idx="148">
                  <c:v>40975.680555555562</c:v>
                </c:pt>
                <c:pt idx="149">
                  <c:v>40975.694444444445</c:v>
                </c:pt>
                <c:pt idx="150">
                  <c:v>40975.708333333336</c:v>
                </c:pt>
                <c:pt idx="151">
                  <c:v>40975.722222222204</c:v>
                </c:pt>
                <c:pt idx="152">
                  <c:v>40975.736111111066</c:v>
                </c:pt>
                <c:pt idx="153">
                  <c:v>40975.75</c:v>
                </c:pt>
                <c:pt idx="154">
                  <c:v>40975.763888888876</c:v>
                </c:pt>
                <c:pt idx="155">
                  <c:v>40975.777777777774</c:v>
                </c:pt>
                <c:pt idx="156">
                  <c:v>40975.791666666577</c:v>
                </c:pt>
                <c:pt idx="157">
                  <c:v>40975.805555555562</c:v>
                </c:pt>
                <c:pt idx="158">
                  <c:v>40975.819444444496</c:v>
                </c:pt>
                <c:pt idx="159">
                  <c:v>40975.833333333336</c:v>
                </c:pt>
                <c:pt idx="160">
                  <c:v>40975.847222222219</c:v>
                </c:pt>
                <c:pt idx="161">
                  <c:v>40975.861111111066</c:v>
                </c:pt>
                <c:pt idx="162">
                  <c:v>40975.875</c:v>
                </c:pt>
                <c:pt idx="163">
                  <c:v>40975.888888888956</c:v>
                </c:pt>
                <c:pt idx="164">
                  <c:v>40975.902777777781</c:v>
                </c:pt>
                <c:pt idx="165">
                  <c:v>40975.916666666664</c:v>
                </c:pt>
                <c:pt idx="166">
                  <c:v>40975.930555555562</c:v>
                </c:pt>
                <c:pt idx="167">
                  <c:v>40975.944444444496</c:v>
                </c:pt>
                <c:pt idx="168">
                  <c:v>40975.958333333343</c:v>
                </c:pt>
                <c:pt idx="169">
                  <c:v>40975.972222222219</c:v>
                </c:pt>
                <c:pt idx="170">
                  <c:v>40975.986111111109</c:v>
                </c:pt>
                <c:pt idx="171">
                  <c:v>40976</c:v>
                </c:pt>
                <c:pt idx="172">
                  <c:v>40976.013888888891</c:v>
                </c:pt>
                <c:pt idx="173">
                  <c:v>40976.027777777774</c:v>
                </c:pt>
                <c:pt idx="174">
                  <c:v>40976.041666666613</c:v>
                </c:pt>
                <c:pt idx="175">
                  <c:v>40976.055555555562</c:v>
                </c:pt>
                <c:pt idx="176">
                  <c:v>40976.069444444445</c:v>
                </c:pt>
                <c:pt idx="177">
                  <c:v>40976.083333333336</c:v>
                </c:pt>
                <c:pt idx="178">
                  <c:v>40976.097222222204</c:v>
                </c:pt>
                <c:pt idx="179">
                  <c:v>40976.111111111066</c:v>
                </c:pt>
                <c:pt idx="180">
                  <c:v>40976.124999999993</c:v>
                </c:pt>
                <c:pt idx="181">
                  <c:v>40976.138888888891</c:v>
                </c:pt>
                <c:pt idx="182">
                  <c:v>40976.152777777781</c:v>
                </c:pt>
                <c:pt idx="183">
                  <c:v>40976.166666666613</c:v>
                </c:pt>
                <c:pt idx="184">
                  <c:v>40976.180555555562</c:v>
                </c:pt>
                <c:pt idx="185">
                  <c:v>40976.194444444445</c:v>
                </c:pt>
                <c:pt idx="186">
                  <c:v>40976.208333333336</c:v>
                </c:pt>
                <c:pt idx="187">
                  <c:v>40976.222222222204</c:v>
                </c:pt>
                <c:pt idx="188">
                  <c:v>40976.236111111066</c:v>
                </c:pt>
                <c:pt idx="189">
                  <c:v>40976.25</c:v>
                </c:pt>
                <c:pt idx="190">
                  <c:v>40976.263888888876</c:v>
                </c:pt>
                <c:pt idx="191">
                  <c:v>40976.277777777774</c:v>
                </c:pt>
                <c:pt idx="192">
                  <c:v>40976.291666666577</c:v>
                </c:pt>
                <c:pt idx="193">
                  <c:v>40976.305555555562</c:v>
                </c:pt>
                <c:pt idx="194">
                  <c:v>40976.319444444496</c:v>
                </c:pt>
                <c:pt idx="195">
                  <c:v>40976.333333333336</c:v>
                </c:pt>
                <c:pt idx="196">
                  <c:v>40976.347222222219</c:v>
                </c:pt>
                <c:pt idx="197">
                  <c:v>40976.361111111066</c:v>
                </c:pt>
                <c:pt idx="198">
                  <c:v>40976.375</c:v>
                </c:pt>
                <c:pt idx="199">
                  <c:v>40976.388888888956</c:v>
                </c:pt>
                <c:pt idx="200">
                  <c:v>40976.402777777781</c:v>
                </c:pt>
                <c:pt idx="201">
                  <c:v>40976.416666666664</c:v>
                </c:pt>
                <c:pt idx="202">
                  <c:v>40976.430555555562</c:v>
                </c:pt>
                <c:pt idx="203">
                  <c:v>40976.444444444496</c:v>
                </c:pt>
                <c:pt idx="204">
                  <c:v>40976.458333333343</c:v>
                </c:pt>
                <c:pt idx="205">
                  <c:v>40976.472222222219</c:v>
                </c:pt>
                <c:pt idx="206">
                  <c:v>40976.486111111109</c:v>
                </c:pt>
                <c:pt idx="207">
                  <c:v>40976.5</c:v>
                </c:pt>
                <c:pt idx="208">
                  <c:v>40976.513888888891</c:v>
                </c:pt>
                <c:pt idx="209">
                  <c:v>40976.527777777774</c:v>
                </c:pt>
                <c:pt idx="210">
                  <c:v>40976.541666666613</c:v>
                </c:pt>
                <c:pt idx="211">
                  <c:v>40976.555555555562</c:v>
                </c:pt>
                <c:pt idx="212">
                  <c:v>40976.569444444445</c:v>
                </c:pt>
                <c:pt idx="213">
                  <c:v>40976.583333333336</c:v>
                </c:pt>
                <c:pt idx="214">
                  <c:v>40976.597222222204</c:v>
                </c:pt>
                <c:pt idx="215">
                  <c:v>40976.611111111066</c:v>
                </c:pt>
                <c:pt idx="216">
                  <c:v>40976.624999999993</c:v>
                </c:pt>
                <c:pt idx="217">
                  <c:v>40976.638888888891</c:v>
                </c:pt>
                <c:pt idx="218">
                  <c:v>40976.652777777781</c:v>
                </c:pt>
                <c:pt idx="219">
                  <c:v>40976.666666666613</c:v>
                </c:pt>
                <c:pt idx="220">
                  <c:v>40976.680555555562</c:v>
                </c:pt>
                <c:pt idx="221">
                  <c:v>40976.694444444445</c:v>
                </c:pt>
                <c:pt idx="222">
                  <c:v>40976.708333333336</c:v>
                </c:pt>
                <c:pt idx="223">
                  <c:v>40976.722222222204</c:v>
                </c:pt>
                <c:pt idx="224">
                  <c:v>40976.736111111066</c:v>
                </c:pt>
                <c:pt idx="225">
                  <c:v>40976.75</c:v>
                </c:pt>
                <c:pt idx="226">
                  <c:v>40976.763888888876</c:v>
                </c:pt>
                <c:pt idx="227">
                  <c:v>40976.777777777774</c:v>
                </c:pt>
                <c:pt idx="228">
                  <c:v>40976.791666666577</c:v>
                </c:pt>
                <c:pt idx="229">
                  <c:v>40976.805555555562</c:v>
                </c:pt>
                <c:pt idx="230">
                  <c:v>40976.819444444496</c:v>
                </c:pt>
                <c:pt idx="231">
                  <c:v>40976.833333333336</c:v>
                </c:pt>
                <c:pt idx="232">
                  <c:v>40976.847222222219</c:v>
                </c:pt>
                <c:pt idx="233">
                  <c:v>40976.861111111066</c:v>
                </c:pt>
                <c:pt idx="234">
                  <c:v>40976.875</c:v>
                </c:pt>
                <c:pt idx="235">
                  <c:v>40976.888888888956</c:v>
                </c:pt>
                <c:pt idx="236">
                  <c:v>40976.902777777781</c:v>
                </c:pt>
                <c:pt idx="237">
                  <c:v>40976.916666666664</c:v>
                </c:pt>
                <c:pt idx="238">
                  <c:v>40976.930555555562</c:v>
                </c:pt>
                <c:pt idx="239">
                  <c:v>40976.944444444496</c:v>
                </c:pt>
                <c:pt idx="240">
                  <c:v>40976.958333333343</c:v>
                </c:pt>
                <c:pt idx="241">
                  <c:v>40976.972222222219</c:v>
                </c:pt>
                <c:pt idx="242">
                  <c:v>40976.986111111109</c:v>
                </c:pt>
                <c:pt idx="243">
                  <c:v>40977</c:v>
                </c:pt>
                <c:pt idx="244">
                  <c:v>40977.013888888891</c:v>
                </c:pt>
                <c:pt idx="245">
                  <c:v>40977.027777777774</c:v>
                </c:pt>
                <c:pt idx="246">
                  <c:v>40977.041666666613</c:v>
                </c:pt>
                <c:pt idx="247">
                  <c:v>40977.055555555562</c:v>
                </c:pt>
                <c:pt idx="248">
                  <c:v>40977.069444444445</c:v>
                </c:pt>
                <c:pt idx="249">
                  <c:v>40977.083333333336</c:v>
                </c:pt>
                <c:pt idx="250">
                  <c:v>40977.097222222204</c:v>
                </c:pt>
                <c:pt idx="251">
                  <c:v>40977.111111111066</c:v>
                </c:pt>
                <c:pt idx="252">
                  <c:v>40977.124999999993</c:v>
                </c:pt>
                <c:pt idx="253">
                  <c:v>40977.138888888891</c:v>
                </c:pt>
                <c:pt idx="254">
                  <c:v>40977.152777777781</c:v>
                </c:pt>
                <c:pt idx="255">
                  <c:v>40977.166666666613</c:v>
                </c:pt>
                <c:pt idx="256">
                  <c:v>40977.180555555562</c:v>
                </c:pt>
                <c:pt idx="257">
                  <c:v>40977.194444444445</c:v>
                </c:pt>
                <c:pt idx="258">
                  <c:v>40977.208333333336</c:v>
                </c:pt>
                <c:pt idx="259">
                  <c:v>40977.222222222204</c:v>
                </c:pt>
                <c:pt idx="260">
                  <c:v>40977.236111111066</c:v>
                </c:pt>
                <c:pt idx="261">
                  <c:v>40977.25</c:v>
                </c:pt>
                <c:pt idx="262">
                  <c:v>40977.263888888876</c:v>
                </c:pt>
                <c:pt idx="263">
                  <c:v>40977.277777777774</c:v>
                </c:pt>
                <c:pt idx="264">
                  <c:v>40977.291666666577</c:v>
                </c:pt>
                <c:pt idx="265">
                  <c:v>40977.305555555562</c:v>
                </c:pt>
                <c:pt idx="266">
                  <c:v>40977.319444444496</c:v>
                </c:pt>
                <c:pt idx="267">
                  <c:v>40977.333333333336</c:v>
                </c:pt>
                <c:pt idx="268">
                  <c:v>40977.347222222219</c:v>
                </c:pt>
                <c:pt idx="269">
                  <c:v>40977.361111111066</c:v>
                </c:pt>
                <c:pt idx="270">
                  <c:v>40977.375</c:v>
                </c:pt>
                <c:pt idx="271">
                  <c:v>40977.388888888956</c:v>
                </c:pt>
                <c:pt idx="272">
                  <c:v>40977.402777777781</c:v>
                </c:pt>
                <c:pt idx="273">
                  <c:v>40977.416666666664</c:v>
                </c:pt>
                <c:pt idx="274">
                  <c:v>40977.430555555562</c:v>
                </c:pt>
                <c:pt idx="275">
                  <c:v>40977.444444444496</c:v>
                </c:pt>
                <c:pt idx="276">
                  <c:v>40977.458333333343</c:v>
                </c:pt>
                <c:pt idx="277">
                  <c:v>40977.472222222219</c:v>
                </c:pt>
                <c:pt idx="278">
                  <c:v>40977.486111111109</c:v>
                </c:pt>
                <c:pt idx="279">
                  <c:v>40977.5</c:v>
                </c:pt>
                <c:pt idx="280">
                  <c:v>40977.513888888891</c:v>
                </c:pt>
                <c:pt idx="281">
                  <c:v>40977.527777777774</c:v>
                </c:pt>
                <c:pt idx="282">
                  <c:v>40977.541666666613</c:v>
                </c:pt>
                <c:pt idx="283">
                  <c:v>40977.555555555562</c:v>
                </c:pt>
                <c:pt idx="284">
                  <c:v>40977.569444444445</c:v>
                </c:pt>
                <c:pt idx="285">
                  <c:v>40977.583333333336</c:v>
                </c:pt>
                <c:pt idx="286">
                  <c:v>40977.597222222204</c:v>
                </c:pt>
                <c:pt idx="287">
                  <c:v>40977.611111111066</c:v>
                </c:pt>
                <c:pt idx="288">
                  <c:v>40977.624999999993</c:v>
                </c:pt>
                <c:pt idx="289">
                  <c:v>40977.638888888891</c:v>
                </c:pt>
                <c:pt idx="290">
                  <c:v>40977.652777777781</c:v>
                </c:pt>
                <c:pt idx="291">
                  <c:v>40977.666666666613</c:v>
                </c:pt>
                <c:pt idx="292">
                  <c:v>40977.680555555562</c:v>
                </c:pt>
                <c:pt idx="293">
                  <c:v>40977.694444444445</c:v>
                </c:pt>
                <c:pt idx="294">
                  <c:v>40977.708333333336</c:v>
                </c:pt>
                <c:pt idx="295">
                  <c:v>40977.722222222204</c:v>
                </c:pt>
                <c:pt idx="296">
                  <c:v>40977.736111111066</c:v>
                </c:pt>
                <c:pt idx="297">
                  <c:v>40977.75</c:v>
                </c:pt>
                <c:pt idx="298">
                  <c:v>40977.763888888876</c:v>
                </c:pt>
                <c:pt idx="299">
                  <c:v>40977.777777777774</c:v>
                </c:pt>
                <c:pt idx="300">
                  <c:v>40977.791666666577</c:v>
                </c:pt>
                <c:pt idx="301">
                  <c:v>40977.805555555562</c:v>
                </c:pt>
                <c:pt idx="302">
                  <c:v>40977.819444444496</c:v>
                </c:pt>
                <c:pt idx="303">
                  <c:v>40977.833333333336</c:v>
                </c:pt>
                <c:pt idx="304">
                  <c:v>40977.847222222219</c:v>
                </c:pt>
                <c:pt idx="305">
                  <c:v>40977.861111111066</c:v>
                </c:pt>
                <c:pt idx="306">
                  <c:v>40977.875</c:v>
                </c:pt>
                <c:pt idx="307">
                  <c:v>40977.888888888956</c:v>
                </c:pt>
                <c:pt idx="308">
                  <c:v>40977.902777777781</c:v>
                </c:pt>
                <c:pt idx="309">
                  <c:v>40977.916666666664</c:v>
                </c:pt>
                <c:pt idx="310">
                  <c:v>40977.930555555562</c:v>
                </c:pt>
                <c:pt idx="311">
                  <c:v>40977.944444444496</c:v>
                </c:pt>
                <c:pt idx="312">
                  <c:v>40977.958333333343</c:v>
                </c:pt>
                <c:pt idx="313">
                  <c:v>40977.972222222219</c:v>
                </c:pt>
                <c:pt idx="314">
                  <c:v>40977.986111111109</c:v>
                </c:pt>
                <c:pt idx="315">
                  <c:v>40978</c:v>
                </c:pt>
                <c:pt idx="316">
                  <c:v>40978.013888888891</c:v>
                </c:pt>
                <c:pt idx="317">
                  <c:v>40978.027777777774</c:v>
                </c:pt>
                <c:pt idx="318">
                  <c:v>40978.041666666613</c:v>
                </c:pt>
                <c:pt idx="319">
                  <c:v>40978.055555555562</c:v>
                </c:pt>
                <c:pt idx="320">
                  <c:v>40978.069444444445</c:v>
                </c:pt>
                <c:pt idx="321">
                  <c:v>40978.083333333336</c:v>
                </c:pt>
                <c:pt idx="322">
                  <c:v>40978.097222222204</c:v>
                </c:pt>
                <c:pt idx="323">
                  <c:v>40978.111111111066</c:v>
                </c:pt>
                <c:pt idx="324">
                  <c:v>40978.124999999993</c:v>
                </c:pt>
                <c:pt idx="325">
                  <c:v>40978.138888888891</c:v>
                </c:pt>
                <c:pt idx="326">
                  <c:v>40978.152777777781</c:v>
                </c:pt>
                <c:pt idx="327">
                  <c:v>40978.166666666613</c:v>
                </c:pt>
                <c:pt idx="328">
                  <c:v>40978.180555555562</c:v>
                </c:pt>
                <c:pt idx="329">
                  <c:v>40978.194444444445</c:v>
                </c:pt>
                <c:pt idx="330">
                  <c:v>40978.208333333336</c:v>
                </c:pt>
                <c:pt idx="331">
                  <c:v>40978.222222222204</c:v>
                </c:pt>
                <c:pt idx="332">
                  <c:v>40978.236111111066</c:v>
                </c:pt>
                <c:pt idx="333">
                  <c:v>40978.25</c:v>
                </c:pt>
                <c:pt idx="334">
                  <c:v>40978.263888888876</c:v>
                </c:pt>
                <c:pt idx="335">
                  <c:v>40978.277777777774</c:v>
                </c:pt>
                <c:pt idx="336">
                  <c:v>40978.291666666577</c:v>
                </c:pt>
                <c:pt idx="337">
                  <c:v>40978.305555555562</c:v>
                </c:pt>
                <c:pt idx="338">
                  <c:v>40978.319444444496</c:v>
                </c:pt>
                <c:pt idx="339">
                  <c:v>40978.333333333336</c:v>
                </c:pt>
                <c:pt idx="340">
                  <c:v>40978.347222222219</c:v>
                </c:pt>
                <c:pt idx="341">
                  <c:v>40978.361111111066</c:v>
                </c:pt>
                <c:pt idx="342">
                  <c:v>40978.375</c:v>
                </c:pt>
                <c:pt idx="343">
                  <c:v>40978.388888888956</c:v>
                </c:pt>
                <c:pt idx="344">
                  <c:v>40978.402777777781</c:v>
                </c:pt>
                <c:pt idx="345">
                  <c:v>40978.416666666664</c:v>
                </c:pt>
                <c:pt idx="346">
                  <c:v>40978.430555555562</c:v>
                </c:pt>
                <c:pt idx="347">
                  <c:v>40978.444444444496</c:v>
                </c:pt>
                <c:pt idx="348">
                  <c:v>40978.458333333343</c:v>
                </c:pt>
                <c:pt idx="349">
                  <c:v>40978.472222222219</c:v>
                </c:pt>
                <c:pt idx="350">
                  <c:v>40978.486111111109</c:v>
                </c:pt>
                <c:pt idx="351">
                  <c:v>40978.5</c:v>
                </c:pt>
                <c:pt idx="352">
                  <c:v>40978.513888888891</c:v>
                </c:pt>
                <c:pt idx="353">
                  <c:v>40978.527777777774</c:v>
                </c:pt>
                <c:pt idx="354">
                  <c:v>40978.541666666613</c:v>
                </c:pt>
                <c:pt idx="355">
                  <c:v>40978.555555555562</c:v>
                </c:pt>
                <c:pt idx="356">
                  <c:v>40978.569444444445</c:v>
                </c:pt>
                <c:pt idx="357">
                  <c:v>40978.583333333336</c:v>
                </c:pt>
                <c:pt idx="358">
                  <c:v>40978.597222222204</c:v>
                </c:pt>
                <c:pt idx="359">
                  <c:v>40978.611111111066</c:v>
                </c:pt>
                <c:pt idx="360">
                  <c:v>40978.624999999993</c:v>
                </c:pt>
                <c:pt idx="361">
                  <c:v>40978.638888888891</c:v>
                </c:pt>
                <c:pt idx="362">
                  <c:v>40978.652777777781</c:v>
                </c:pt>
                <c:pt idx="363">
                  <c:v>40978.666666666613</c:v>
                </c:pt>
                <c:pt idx="364">
                  <c:v>40978.680555555562</c:v>
                </c:pt>
                <c:pt idx="365">
                  <c:v>40978.694444444445</c:v>
                </c:pt>
                <c:pt idx="366">
                  <c:v>40978.708333333336</c:v>
                </c:pt>
                <c:pt idx="367">
                  <c:v>40978.722222222204</c:v>
                </c:pt>
                <c:pt idx="368">
                  <c:v>40978.736111111066</c:v>
                </c:pt>
                <c:pt idx="369">
                  <c:v>40978.75</c:v>
                </c:pt>
                <c:pt idx="370">
                  <c:v>40978.763888888876</c:v>
                </c:pt>
                <c:pt idx="371">
                  <c:v>40978.777777777774</c:v>
                </c:pt>
                <c:pt idx="372">
                  <c:v>40978.791666666577</c:v>
                </c:pt>
                <c:pt idx="373">
                  <c:v>40978.805555555562</c:v>
                </c:pt>
                <c:pt idx="374">
                  <c:v>40978.819444444496</c:v>
                </c:pt>
                <c:pt idx="375">
                  <c:v>40978.833333333336</c:v>
                </c:pt>
                <c:pt idx="376">
                  <c:v>40978.847222222219</c:v>
                </c:pt>
                <c:pt idx="377">
                  <c:v>40978.861111111066</c:v>
                </c:pt>
                <c:pt idx="378">
                  <c:v>40978.875</c:v>
                </c:pt>
                <c:pt idx="379">
                  <c:v>40978.888888888956</c:v>
                </c:pt>
                <c:pt idx="380">
                  <c:v>40978.902777777781</c:v>
                </c:pt>
                <c:pt idx="381">
                  <c:v>40978.916666666664</c:v>
                </c:pt>
                <c:pt idx="382">
                  <c:v>40978.930555555562</c:v>
                </c:pt>
                <c:pt idx="383">
                  <c:v>40978.944444444496</c:v>
                </c:pt>
                <c:pt idx="384">
                  <c:v>40978.958333333343</c:v>
                </c:pt>
                <c:pt idx="385">
                  <c:v>40978.972222222219</c:v>
                </c:pt>
                <c:pt idx="386">
                  <c:v>40978.986111111109</c:v>
                </c:pt>
                <c:pt idx="387">
                  <c:v>40979</c:v>
                </c:pt>
                <c:pt idx="388">
                  <c:v>40979.013888888891</c:v>
                </c:pt>
                <c:pt idx="389">
                  <c:v>40979.027777777774</c:v>
                </c:pt>
                <c:pt idx="390">
                  <c:v>40979.041666666613</c:v>
                </c:pt>
                <c:pt idx="391">
                  <c:v>40979.055555555562</c:v>
                </c:pt>
                <c:pt idx="392">
                  <c:v>40979.069444444445</c:v>
                </c:pt>
                <c:pt idx="393">
                  <c:v>40979.083333333336</c:v>
                </c:pt>
                <c:pt idx="394">
                  <c:v>40979.097222222204</c:v>
                </c:pt>
                <c:pt idx="395">
                  <c:v>40979.111111111066</c:v>
                </c:pt>
                <c:pt idx="396">
                  <c:v>40979.124999999993</c:v>
                </c:pt>
                <c:pt idx="397">
                  <c:v>40979.138888888891</c:v>
                </c:pt>
                <c:pt idx="398">
                  <c:v>40979.152777777781</c:v>
                </c:pt>
                <c:pt idx="399">
                  <c:v>40979.166666666613</c:v>
                </c:pt>
                <c:pt idx="400">
                  <c:v>40979.180555555562</c:v>
                </c:pt>
                <c:pt idx="401">
                  <c:v>40979.194444444445</c:v>
                </c:pt>
                <c:pt idx="402">
                  <c:v>40979.208333333336</c:v>
                </c:pt>
                <c:pt idx="403">
                  <c:v>40979.222222222204</c:v>
                </c:pt>
                <c:pt idx="404">
                  <c:v>40979.236111111066</c:v>
                </c:pt>
                <c:pt idx="405">
                  <c:v>40979.25</c:v>
                </c:pt>
                <c:pt idx="406">
                  <c:v>40979.263888888876</c:v>
                </c:pt>
                <c:pt idx="407">
                  <c:v>40979.277777777774</c:v>
                </c:pt>
                <c:pt idx="408">
                  <c:v>40979.291666666577</c:v>
                </c:pt>
                <c:pt idx="409">
                  <c:v>40979.305555555562</c:v>
                </c:pt>
                <c:pt idx="410">
                  <c:v>40979.319444444496</c:v>
                </c:pt>
                <c:pt idx="411">
                  <c:v>40979.333333333336</c:v>
                </c:pt>
                <c:pt idx="412">
                  <c:v>40979.347222222219</c:v>
                </c:pt>
                <c:pt idx="413">
                  <c:v>40979.361111111066</c:v>
                </c:pt>
                <c:pt idx="414">
                  <c:v>40979.375</c:v>
                </c:pt>
                <c:pt idx="415">
                  <c:v>40979.388888888956</c:v>
                </c:pt>
                <c:pt idx="416">
                  <c:v>40979.402777777781</c:v>
                </c:pt>
                <c:pt idx="417">
                  <c:v>40979.416666666664</c:v>
                </c:pt>
                <c:pt idx="418">
                  <c:v>40979.430555555562</c:v>
                </c:pt>
                <c:pt idx="419">
                  <c:v>40979.444444444496</c:v>
                </c:pt>
                <c:pt idx="420">
                  <c:v>40979.458333333343</c:v>
                </c:pt>
                <c:pt idx="421">
                  <c:v>40979.472222222219</c:v>
                </c:pt>
                <c:pt idx="422">
                  <c:v>40979.486111111109</c:v>
                </c:pt>
                <c:pt idx="423">
                  <c:v>40979.5</c:v>
                </c:pt>
                <c:pt idx="424">
                  <c:v>40979.513888888891</c:v>
                </c:pt>
                <c:pt idx="425">
                  <c:v>40979.527777777774</c:v>
                </c:pt>
                <c:pt idx="426">
                  <c:v>40979.541666666613</c:v>
                </c:pt>
                <c:pt idx="427">
                  <c:v>40979.555555555562</c:v>
                </c:pt>
                <c:pt idx="428">
                  <c:v>40979.569444444445</c:v>
                </c:pt>
                <c:pt idx="429">
                  <c:v>40979.583333333336</c:v>
                </c:pt>
                <c:pt idx="430">
                  <c:v>40979.597222222204</c:v>
                </c:pt>
                <c:pt idx="431">
                  <c:v>40979.611111111066</c:v>
                </c:pt>
                <c:pt idx="432">
                  <c:v>40979.624999999993</c:v>
                </c:pt>
                <c:pt idx="433">
                  <c:v>40979.638888888891</c:v>
                </c:pt>
                <c:pt idx="434">
                  <c:v>40979.652777777781</c:v>
                </c:pt>
                <c:pt idx="435">
                  <c:v>40979.666666666613</c:v>
                </c:pt>
                <c:pt idx="436">
                  <c:v>40979.680555555562</c:v>
                </c:pt>
                <c:pt idx="437">
                  <c:v>40979.694444444445</c:v>
                </c:pt>
                <c:pt idx="438">
                  <c:v>40979.708333333336</c:v>
                </c:pt>
                <c:pt idx="439">
                  <c:v>40979.722222222204</c:v>
                </c:pt>
                <c:pt idx="440">
                  <c:v>40979.736111111066</c:v>
                </c:pt>
                <c:pt idx="441">
                  <c:v>40979.75</c:v>
                </c:pt>
                <c:pt idx="442">
                  <c:v>40979.763888888876</c:v>
                </c:pt>
                <c:pt idx="443">
                  <c:v>40979.777777777774</c:v>
                </c:pt>
                <c:pt idx="444">
                  <c:v>40979.791666666577</c:v>
                </c:pt>
                <c:pt idx="445">
                  <c:v>40979.805555555562</c:v>
                </c:pt>
                <c:pt idx="446">
                  <c:v>40979.819444444496</c:v>
                </c:pt>
                <c:pt idx="447">
                  <c:v>40979.833333333336</c:v>
                </c:pt>
                <c:pt idx="448">
                  <c:v>40979.847222222219</c:v>
                </c:pt>
                <c:pt idx="449">
                  <c:v>40979.861111111066</c:v>
                </c:pt>
                <c:pt idx="450">
                  <c:v>40979.875</c:v>
                </c:pt>
                <c:pt idx="451">
                  <c:v>40979.888888888956</c:v>
                </c:pt>
                <c:pt idx="452">
                  <c:v>40979.902777777781</c:v>
                </c:pt>
                <c:pt idx="453">
                  <c:v>40979.916666666664</c:v>
                </c:pt>
                <c:pt idx="454">
                  <c:v>40979.930555555562</c:v>
                </c:pt>
                <c:pt idx="455">
                  <c:v>40979.944444444496</c:v>
                </c:pt>
                <c:pt idx="456">
                  <c:v>40979.958333333343</c:v>
                </c:pt>
                <c:pt idx="457">
                  <c:v>40979.972222222219</c:v>
                </c:pt>
                <c:pt idx="458">
                  <c:v>40979.986111111109</c:v>
                </c:pt>
                <c:pt idx="459">
                  <c:v>40980</c:v>
                </c:pt>
                <c:pt idx="460">
                  <c:v>40980.013888888891</c:v>
                </c:pt>
                <c:pt idx="461">
                  <c:v>40980.027777777774</c:v>
                </c:pt>
                <c:pt idx="462">
                  <c:v>40980.041666666613</c:v>
                </c:pt>
                <c:pt idx="463">
                  <c:v>40980.055555555562</c:v>
                </c:pt>
                <c:pt idx="464">
                  <c:v>40980.069444444445</c:v>
                </c:pt>
                <c:pt idx="465">
                  <c:v>40980.083333333336</c:v>
                </c:pt>
                <c:pt idx="466">
                  <c:v>40980.097222222204</c:v>
                </c:pt>
                <c:pt idx="467">
                  <c:v>40980.111111111066</c:v>
                </c:pt>
                <c:pt idx="468">
                  <c:v>40980.124999999993</c:v>
                </c:pt>
                <c:pt idx="469">
                  <c:v>40980.138888888891</c:v>
                </c:pt>
                <c:pt idx="470">
                  <c:v>40980.152777777781</c:v>
                </c:pt>
                <c:pt idx="471">
                  <c:v>40980.166666666613</c:v>
                </c:pt>
                <c:pt idx="472">
                  <c:v>40980.180555555562</c:v>
                </c:pt>
                <c:pt idx="473">
                  <c:v>40980.194444444445</c:v>
                </c:pt>
                <c:pt idx="474">
                  <c:v>40980.208333333336</c:v>
                </c:pt>
                <c:pt idx="475">
                  <c:v>40980.222222222204</c:v>
                </c:pt>
                <c:pt idx="476">
                  <c:v>40980.236111111066</c:v>
                </c:pt>
                <c:pt idx="477">
                  <c:v>40980.25</c:v>
                </c:pt>
                <c:pt idx="478">
                  <c:v>40980.263888888876</c:v>
                </c:pt>
                <c:pt idx="479">
                  <c:v>40980.277777777774</c:v>
                </c:pt>
                <c:pt idx="480">
                  <c:v>40980.291666666577</c:v>
                </c:pt>
                <c:pt idx="481">
                  <c:v>40980.305555555562</c:v>
                </c:pt>
                <c:pt idx="482">
                  <c:v>40980.319444444496</c:v>
                </c:pt>
                <c:pt idx="483">
                  <c:v>40980.333333333336</c:v>
                </c:pt>
                <c:pt idx="484">
                  <c:v>40980.347222222219</c:v>
                </c:pt>
                <c:pt idx="485">
                  <c:v>40980.361111111066</c:v>
                </c:pt>
                <c:pt idx="486">
                  <c:v>40980.375</c:v>
                </c:pt>
                <c:pt idx="487">
                  <c:v>40980.388888888956</c:v>
                </c:pt>
                <c:pt idx="488">
                  <c:v>40980.402777777781</c:v>
                </c:pt>
                <c:pt idx="489">
                  <c:v>40980.416666666664</c:v>
                </c:pt>
                <c:pt idx="490">
                  <c:v>40980.430555555562</c:v>
                </c:pt>
                <c:pt idx="491">
                  <c:v>40980.444444444496</c:v>
                </c:pt>
                <c:pt idx="492">
                  <c:v>40980.458333333343</c:v>
                </c:pt>
                <c:pt idx="493">
                  <c:v>40980.472222222219</c:v>
                </c:pt>
                <c:pt idx="494">
                  <c:v>40980.486111111109</c:v>
                </c:pt>
                <c:pt idx="495">
                  <c:v>40980.5</c:v>
                </c:pt>
                <c:pt idx="496">
                  <c:v>40980.513888888891</c:v>
                </c:pt>
                <c:pt idx="497">
                  <c:v>40980.527777777774</c:v>
                </c:pt>
                <c:pt idx="498">
                  <c:v>40980.541666666613</c:v>
                </c:pt>
                <c:pt idx="499">
                  <c:v>40980.555555555562</c:v>
                </c:pt>
                <c:pt idx="500">
                  <c:v>40980.569444444445</c:v>
                </c:pt>
                <c:pt idx="501">
                  <c:v>40980.583333333336</c:v>
                </c:pt>
                <c:pt idx="502">
                  <c:v>40980.597222222204</c:v>
                </c:pt>
                <c:pt idx="503">
                  <c:v>40980.611111111066</c:v>
                </c:pt>
                <c:pt idx="504">
                  <c:v>40980.624999999993</c:v>
                </c:pt>
                <c:pt idx="505">
                  <c:v>40980.638888888891</c:v>
                </c:pt>
                <c:pt idx="506">
                  <c:v>40980.652777777781</c:v>
                </c:pt>
                <c:pt idx="507">
                  <c:v>40980.666666666613</c:v>
                </c:pt>
                <c:pt idx="508">
                  <c:v>40980.680555555562</c:v>
                </c:pt>
                <c:pt idx="509">
                  <c:v>40980.694444444445</c:v>
                </c:pt>
                <c:pt idx="510">
                  <c:v>40980.708333333336</c:v>
                </c:pt>
                <c:pt idx="511">
                  <c:v>40980.722222222204</c:v>
                </c:pt>
                <c:pt idx="512">
                  <c:v>40980.736111111066</c:v>
                </c:pt>
                <c:pt idx="513">
                  <c:v>40980.75</c:v>
                </c:pt>
                <c:pt idx="514">
                  <c:v>40980.763888888876</c:v>
                </c:pt>
                <c:pt idx="515">
                  <c:v>40980.777777777774</c:v>
                </c:pt>
                <c:pt idx="516">
                  <c:v>40980.791666666577</c:v>
                </c:pt>
                <c:pt idx="517">
                  <c:v>40980.805555555562</c:v>
                </c:pt>
                <c:pt idx="518">
                  <c:v>40980.819444444496</c:v>
                </c:pt>
                <c:pt idx="519">
                  <c:v>40980.833333333336</c:v>
                </c:pt>
                <c:pt idx="520">
                  <c:v>40980.847222222219</c:v>
                </c:pt>
                <c:pt idx="521">
                  <c:v>40980.861111111066</c:v>
                </c:pt>
                <c:pt idx="522">
                  <c:v>40980.875</c:v>
                </c:pt>
                <c:pt idx="523">
                  <c:v>40980.888888888956</c:v>
                </c:pt>
                <c:pt idx="524">
                  <c:v>40980.902777777781</c:v>
                </c:pt>
                <c:pt idx="525">
                  <c:v>40980.916666666664</c:v>
                </c:pt>
                <c:pt idx="526">
                  <c:v>40980.930555555562</c:v>
                </c:pt>
                <c:pt idx="527">
                  <c:v>40980.944444444496</c:v>
                </c:pt>
                <c:pt idx="528">
                  <c:v>40980.958333333343</c:v>
                </c:pt>
                <c:pt idx="529">
                  <c:v>40980.972222222219</c:v>
                </c:pt>
                <c:pt idx="530">
                  <c:v>40980.986111111109</c:v>
                </c:pt>
                <c:pt idx="531">
                  <c:v>40981</c:v>
                </c:pt>
                <c:pt idx="532">
                  <c:v>40981.013888888891</c:v>
                </c:pt>
                <c:pt idx="533">
                  <c:v>40981.027777777774</c:v>
                </c:pt>
                <c:pt idx="534">
                  <c:v>40981.041666666613</c:v>
                </c:pt>
                <c:pt idx="535">
                  <c:v>40981.055555555562</c:v>
                </c:pt>
                <c:pt idx="536">
                  <c:v>40981.069444444445</c:v>
                </c:pt>
                <c:pt idx="537">
                  <c:v>40981.083333333336</c:v>
                </c:pt>
                <c:pt idx="538">
                  <c:v>40981.097222222204</c:v>
                </c:pt>
                <c:pt idx="539">
                  <c:v>40981.111111111066</c:v>
                </c:pt>
                <c:pt idx="540">
                  <c:v>40981.124999999993</c:v>
                </c:pt>
                <c:pt idx="541">
                  <c:v>40981.138888888891</c:v>
                </c:pt>
                <c:pt idx="542">
                  <c:v>40981.152777777781</c:v>
                </c:pt>
                <c:pt idx="543">
                  <c:v>40981.166666666613</c:v>
                </c:pt>
                <c:pt idx="544">
                  <c:v>40981.180555555562</c:v>
                </c:pt>
                <c:pt idx="545">
                  <c:v>40981.194444444445</c:v>
                </c:pt>
                <c:pt idx="546">
                  <c:v>40981.208333333336</c:v>
                </c:pt>
                <c:pt idx="547">
                  <c:v>40981.222222222204</c:v>
                </c:pt>
                <c:pt idx="548">
                  <c:v>40981.236111111066</c:v>
                </c:pt>
                <c:pt idx="549">
                  <c:v>40981.25</c:v>
                </c:pt>
                <c:pt idx="550">
                  <c:v>40981.263888888876</c:v>
                </c:pt>
                <c:pt idx="551">
                  <c:v>40981.277777777774</c:v>
                </c:pt>
                <c:pt idx="552">
                  <c:v>40981.291666666577</c:v>
                </c:pt>
                <c:pt idx="553">
                  <c:v>40981.305555555562</c:v>
                </c:pt>
                <c:pt idx="554">
                  <c:v>40981.319444444496</c:v>
                </c:pt>
                <c:pt idx="555">
                  <c:v>40981.333333333336</c:v>
                </c:pt>
                <c:pt idx="556">
                  <c:v>40981.347222222219</c:v>
                </c:pt>
                <c:pt idx="557">
                  <c:v>40981.361111111066</c:v>
                </c:pt>
                <c:pt idx="558">
                  <c:v>40981.375</c:v>
                </c:pt>
                <c:pt idx="559">
                  <c:v>40981.388888888956</c:v>
                </c:pt>
                <c:pt idx="560">
                  <c:v>40981.402777777781</c:v>
                </c:pt>
                <c:pt idx="561">
                  <c:v>40981.416666666664</c:v>
                </c:pt>
                <c:pt idx="562">
                  <c:v>40981.430555555562</c:v>
                </c:pt>
                <c:pt idx="563">
                  <c:v>40981.444444444496</c:v>
                </c:pt>
                <c:pt idx="564">
                  <c:v>40981.458333333343</c:v>
                </c:pt>
                <c:pt idx="565">
                  <c:v>40981.472222222219</c:v>
                </c:pt>
                <c:pt idx="566">
                  <c:v>40981.486111111109</c:v>
                </c:pt>
                <c:pt idx="567">
                  <c:v>40981.5</c:v>
                </c:pt>
                <c:pt idx="568">
                  <c:v>40981.513888888891</c:v>
                </c:pt>
                <c:pt idx="569">
                  <c:v>40981.527777777774</c:v>
                </c:pt>
                <c:pt idx="570">
                  <c:v>40981.541666666613</c:v>
                </c:pt>
                <c:pt idx="571">
                  <c:v>40981.555555555562</c:v>
                </c:pt>
                <c:pt idx="572">
                  <c:v>40981.569444444445</c:v>
                </c:pt>
                <c:pt idx="573">
                  <c:v>40981.583333333336</c:v>
                </c:pt>
                <c:pt idx="574">
                  <c:v>40981.597222222204</c:v>
                </c:pt>
                <c:pt idx="575">
                  <c:v>40981.611111111066</c:v>
                </c:pt>
                <c:pt idx="576">
                  <c:v>40981.624999999993</c:v>
                </c:pt>
                <c:pt idx="577">
                  <c:v>40981.638888888891</c:v>
                </c:pt>
                <c:pt idx="578">
                  <c:v>40981.652777777781</c:v>
                </c:pt>
                <c:pt idx="579">
                  <c:v>40981.666666666613</c:v>
                </c:pt>
                <c:pt idx="580">
                  <c:v>40981.680555555562</c:v>
                </c:pt>
                <c:pt idx="581">
                  <c:v>40981.694444444445</c:v>
                </c:pt>
                <c:pt idx="582">
                  <c:v>40981.708333333336</c:v>
                </c:pt>
                <c:pt idx="583">
                  <c:v>40981.722222222204</c:v>
                </c:pt>
                <c:pt idx="584">
                  <c:v>40981.736111111066</c:v>
                </c:pt>
                <c:pt idx="585">
                  <c:v>40981.75</c:v>
                </c:pt>
                <c:pt idx="586">
                  <c:v>40981.763888888876</c:v>
                </c:pt>
                <c:pt idx="587">
                  <c:v>40981.777777777774</c:v>
                </c:pt>
                <c:pt idx="588">
                  <c:v>40981.791666666577</c:v>
                </c:pt>
                <c:pt idx="589">
                  <c:v>40981.805555555562</c:v>
                </c:pt>
                <c:pt idx="590">
                  <c:v>40981.819444444496</c:v>
                </c:pt>
                <c:pt idx="591">
                  <c:v>40981.833333333336</c:v>
                </c:pt>
                <c:pt idx="592">
                  <c:v>40981.847222222219</c:v>
                </c:pt>
                <c:pt idx="593">
                  <c:v>40981.861111111066</c:v>
                </c:pt>
                <c:pt idx="594">
                  <c:v>40981.875</c:v>
                </c:pt>
                <c:pt idx="595">
                  <c:v>40981.888888888956</c:v>
                </c:pt>
                <c:pt idx="596">
                  <c:v>40981.902777777781</c:v>
                </c:pt>
                <c:pt idx="597">
                  <c:v>40981.916666666664</c:v>
                </c:pt>
                <c:pt idx="598">
                  <c:v>40981.930555555562</c:v>
                </c:pt>
                <c:pt idx="599">
                  <c:v>40981.944444444496</c:v>
                </c:pt>
                <c:pt idx="600">
                  <c:v>40981.958333333343</c:v>
                </c:pt>
                <c:pt idx="601">
                  <c:v>40981.972222222219</c:v>
                </c:pt>
                <c:pt idx="602">
                  <c:v>40981.986111111109</c:v>
                </c:pt>
                <c:pt idx="603">
                  <c:v>40982</c:v>
                </c:pt>
                <c:pt idx="604">
                  <c:v>40982.013888888891</c:v>
                </c:pt>
                <c:pt idx="605">
                  <c:v>40982.027777777774</c:v>
                </c:pt>
                <c:pt idx="606">
                  <c:v>40982.041666666613</c:v>
                </c:pt>
                <c:pt idx="607">
                  <c:v>40982.055555555562</c:v>
                </c:pt>
                <c:pt idx="608">
                  <c:v>40982.069444444445</c:v>
                </c:pt>
                <c:pt idx="609">
                  <c:v>40982.083333333336</c:v>
                </c:pt>
                <c:pt idx="610">
                  <c:v>40982.097222222204</c:v>
                </c:pt>
                <c:pt idx="611">
                  <c:v>40982.111111111066</c:v>
                </c:pt>
                <c:pt idx="612">
                  <c:v>40982.124999999993</c:v>
                </c:pt>
                <c:pt idx="613">
                  <c:v>40982.138888888891</c:v>
                </c:pt>
                <c:pt idx="614">
                  <c:v>40982.152777777781</c:v>
                </c:pt>
                <c:pt idx="615">
                  <c:v>40982.166666666613</c:v>
                </c:pt>
                <c:pt idx="616">
                  <c:v>40982.180555555562</c:v>
                </c:pt>
                <c:pt idx="617">
                  <c:v>40982.194444444445</c:v>
                </c:pt>
                <c:pt idx="618">
                  <c:v>40982.208333333336</c:v>
                </c:pt>
                <c:pt idx="619">
                  <c:v>40982.222222222204</c:v>
                </c:pt>
                <c:pt idx="620">
                  <c:v>40982.236111111066</c:v>
                </c:pt>
                <c:pt idx="621">
                  <c:v>40982.25</c:v>
                </c:pt>
                <c:pt idx="622">
                  <c:v>40982.263888888876</c:v>
                </c:pt>
                <c:pt idx="623">
                  <c:v>40982.277777777774</c:v>
                </c:pt>
                <c:pt idx="624">
                  <c:v>40982.291666666577</c:v>
                </c:pt>
                <c:pt idx="625">
                  <c:v>40982.305555555562</c:v>
                </c:pt>
                <c:pt idx="626">
                  <c:v>40982.319444444496</c:v>
                </c:pt>
                <c:pt idx="627">
                  <c:v>40982.333333333336</c:v>
                </c:pt>
                <c:pt idx="628">
                  <c:v>40982.347222222219</c:v>
                </c:pt>
                <c:pt idx="629">
                  <c:v>40982.361111111066</c:v>
                </c:pt>
                <c:pt idx="630">
                  <c:v>40982.375</c:v>
                </c:pt>
                <c:pt idx="631">
                  <c:v>40982.388888888956</c:v>
                </c:pt>
                <c:pt idx="632">
                  <c:v>40982.402777777781</c:v>
                </c:pt>
                <c:pt idx="633">
                  <c:v>40982.416666666664</c:v>
                </c:pt>
                <c:pt idx="634">
                  <c:v>40982.430555555562</c:v>
                </c:pt>
                <c:pt idx="635">
                  <c:v>40982.444444444496</c:v>
                </c:pt>
                <c:pt idx="636">
                  <c:v>40982.458333333343</c:v>
                </c:pt>
                <c:pt idx="637">
                  <c:v>40982.472222222219</c:v>
                </c:pt>
                <c:pt idx="638">
                  <c:v>40982.486111111109</c:v>
                </c:pt>
                <c:pt idx="639">
                  <c:v>40982.5</c:v>
                </c:pt>
                <c:pt idx="640">
                  <c:v>40982.513888888891</c:v>
                </c:pt>
                <c:pt idx="641">
                  <c:v>40982.527777777774</c:v>
                </c:pt>
                <c:pt idx="642">
                  <c:v>40982.541666666613</c:v>
                </c:pt>
                <c:pt idx="643">
                  <c:v>40982.555555555562</c:v>
                </c:pt>
                <c:pt idx="644">
                  <c:v>40982.569444444445</c:v>
                </c:pt>
                <c:pt idx="645">
                  <c:v>40982.583333333336</c:v>
                </c:pt>
                <c:pt idx="646">
                  <c:v>40982.597222222204</c:v>
                </c:pt>
                <c:pt idx="647">
                  <c:v>40982.611111111066</c:v>
                </c:pt>
                <c:pt idx="648">
                  <c:v>40982.624999999993</c:v>
                </c:pt>
                <c:pt idx="649">
                  <c:v>40982.638888888891</c:v>
                </c:pt>
                <c:pt idx="650">
                  <c:v>40982.652777777781</c:v>
                </c:pt>
                <c:pt idx="651">
                  <c:v>40982.666666666613</c:v>
                </c:pt>
                <c:pt idx="652">
                  <c:v>40982.680555555562</c:v>
                </c:pt>
                <c:pt idx="653">
                  <c:v>40982.694444444445</c:v>
                </c:pt>
                <c:pt idx="654">
                  <c:v>40982.708333333336</c:v>
                </c:pt>
                <c:pt idx="655">
                  <c:v>40982.722222222204</c:v>
                </c:pt>
                <c:pt idx="656">
                  <c:v>40982.736111111066</c:v>
                </c:pt>
                <c:pt idx="657">
                  <c:v>40982.75</c:v>
                </c:pt>
                <c:pt idx="658">
                  <c:v>40982.763888888876</c:v>
                </c:pt>
                <c:pt idx="659">
                  <c:v>40982.777777777774</c:v>
                </c:pt>
                <c:pt idx="660">
                  <c:v>40982.791666666577</c:v>
                </c:pt>
                <c:pt idx="661">
                  <c:v>40982.805555555562</c:v>
                </c:pt>
                <c:pt idx="662">
                  <c:v>40982.819444444496</c:v>
                </c:pt>
                <c:pt idx="663">
                  <c:v>40982.833333333336</c:v>
                </c:pt>
                <c:pt idx="664">
                  <c:v>40982.847222222219</c:v>
                </c:pt>
                <c:pt idx="665">
                  <c:v>40982.861111111066</c:v>
                </c:pt>
                <c:pt idx="666">
                  <c:v>40982.875</c:v>
                </c:pt>
                <c:pt idx="667">
                  <c:v>40982.888888888956</c:v>
                </c:pt>
                <c:pt idx="668">
                  <c:v>40982.902777777781</c:v>
                </c:pt>
                <c:pt idx="669">
                  <c:v>40982.916666666664</c:v>
                </c:pt>
                <c:pt idx="670">
                  <c:v>40982.930555555562</c:v>
                </c:pt>
                <c:pt idx="671">
                  <c:v>40982.944444444496</c:v>
                </c:pt>
                <c:pt idx="672">
                  <c:v>40982.958333333343</c:v>
                </c:pt>
                <c:pt idx="673">
                  <c:v>40982.972222222219</c:v>
                </c:pt>
                <c:pt idx="674">
                  <c:v>40982.986111111109</c:v>
                </c:pt>
                <c:pt idx="675">
                  <c:v>40983</c:v>
                </c:pt>
                <c:pt idx="676">
                  <c:v>40983.013888888891</c:v>
                </c:pt>
                <c:pt idx="677">
                  <c:v>40983.027777777774</c:v>
                </c:pt>
                <c:pt idx="678">
                  <c:v>40983.041666666613</c:v>
                </c:pt>
                <c:pt idx="679">
                  <c:v>40983.055555555562</c:v>
                </c:pt>
                <c:pt idx="680">
                  <c:v>40983.069444444445</c:v>
                </c:pt>
                <c:pt idx="681">
                  <c:v>40983.083333333336</c:v>
                </c:pt>
                <c:pt idx="682">
                  <c:v>40983.097222222204</c:v>
                </c:pt>
                <c:pt idx="683">
                  <c:v>40983.111111111066</c:v>
                </c:pt>
                <c:pt idx="684">
                  <c:v>40983.124999999993</c:v>
                </c:pt>
                <c:pt idx="685">
                  <c:v>40983.138888888891</c:v>
                </c:pt>
                <c:pt idx="686">
                  <c:v>40983.152777777781</c:v>
                </c:pt>
                <c:pt idx="687">
                  <c:v>40983.166666666613</c:v>
                </c:pt>
                <c:pt idx="688">
                  <c:v>40983.180555555562</c:v>
                </c:pt>
                <c:pt idx="689">
                  <c:v>40983.194444444445</c:v>
                </c:pt>
                <c:pt idx="690">
                  <c:v>40983.208333333336</c:v>
                </c:pt>
                <c:pt idx="691">
                  <c:v>40983.222222222204</c:v>
                </c:pt>
                <c:pt idx="692">
                  <c:v>40983.236111111066</c:v>
                </c:pt>
                <c:pt idx="693">
                  <c:v>40983.25</c:v>
                </c:pt>
                <c:pt idx="694">
                  <c:v>40983.263888888876</c:v>
                </c:pt>
                <c:pt idx="695">
                  <c:v>40983.277777777774</c:v>
                </c:pt>
                <c:pt idx="696">
                  <c:v>40983.291666666577</c:v>
                </c:pt>
                <c:pt idx="697">
                  <c:v>40983.305555555562</c:v>
                </c:pt>
                <c:pt idx="698">
                  <c:v>40983.319444444496</c:v>
                </c:pt>
                <c:pt idx="699">
                  <c:v>40983.333333333336</c:v>
                </c:pt>
                <c:pt idx="700">
                  <c:v>40983.347222222219</c:v>
                </c:pt>
                <c:pt idx="701">
                  <c:v>40983.361111111066</c:v>
                </c:pt>
                <c:pt idx="702">
                  <c:v>40983.375</c:v>
                </c:pt>
                <c:pt idx="703">
                  <c:v>40983.388888888956</c:v>
                </c:pt>
                <c:pt idx="704">
                  <c:v>40983.402777777781</c:v>
                </c:pt>
                <c:pt idx="705">
                  <c:v>40983.416666666664</c:v>
                </c:pt>
                <c:pt idx="706">
                  <c:v>40983.430555555562</c:v>
                </c:pt>
                <c:pt idx="707">
                  <c:v>40983.444444444496</c:v>
                </c:pt>
                <c:pt idx="708">
                  <c:v>40983.458333333343</c:v>
                </c:pt>
                <c:pt idx="709">
                  <c:v>40983.472222222219</c:v>
                </c:pt>
                <c:pt idx="710">
                  <c:v>40983.486111111109</c:v>
                </c:pt>
                <c:pt idx="711">
                  <c:v>40983.5</c:v>
                </c:pt>
                <c:pt idx="712">
                  <c:v>40983.513888888891</c:v>
                </c:pt>
                <c:pt idx="713">
                  <c:v>40983.527777777774</c:v>
                </c:pt>
                <c:pt idx="714">
                  <c:v>40983.541666666613</c:v>
                </c:pt>
                <c:pt idx="715">
                  <c:v>40983.555555555562</c:v>
                </c:pt>
                <c:pt idx="716">
                  <c:v>40983.569444444445</c:v>
                </c:pt>
                <c:pt idx="717">
                  <c:v>40983.583333333336</c:v>
                </c:pt>
                <c:pt idx="718">
                  <c:v>40983.597222222204</c:v>
                </c:pt>
                <c:pt idx="719">
                  <c:v>40983.611111111066</c:v>
                </c:pt>
                <c:pt idx="720">
                  <c:v>40983.624999999993</c:v>
                </c:pt>
                <c:pt idx="721">
                  <c:v>40983.638888888891</c:v>
                </c:pt>
                <c:pt idx="722">
                  <c:v>40983.652777777781</c:v>
                </c:pt>
                <c:pt idx="723">
                  <c:v>40983.666666666613</c:v>
                </c:pt>
                <c:pt idx="724">
                  <c:v>40983.680555555562</c:v>
                </c:pt>
                <c:pt idx="725">
                  <c:v>40983.694444444445</c:v>
                </c:pt>
                <c:pt idx="726">
                  <c:v>40983.708333333336</c:v>
                </c:pt>
                <c:pt idx="727">
                  <c:v>40983.722222222204</c:v>
                </c:pt>
                <c:pt idx="728">
                  <c:v>40983.736111111066</c:v>
                </c:pt>
                <c:pt idx="729">
                  <c:v>40983.75</c:v>
                </c:pt>
                <c:pt idx="730">
                  <c:v>40983.763888888876</c:v>
                </c:pt>
                <c:pt idx="731">
                  <c:v>40983.777777777774</c:v>
                </c:pt>
                <c:pt idx="732">
                  <c:v>40983.791666666577</c:v>
                </c:pt>
                <c:pt idx="733">
                  <c:v>40983.805555555562</c:v>
                </c:pt>
                <c:pt idx="734">
                  <c:v>40983.819444444496</c:v>
                </c:pt>
                <c:pt idx="735">
                  <c:v>40983.833333333336</c:v>
                </c:pt>
                <c:pt idx="736">
                  <c:v>40983.847222222219</c:v>
                </c:pt>
                <c:pt idx="737">
                  <c:v>40983.861111111066</c:v>
                </c:pt>
                <c:pt idx="738">
                  <c:v>40983.875</c:v>
                </c:pt>
                <c:pt idx="739">
                  <c:v>40983.888888888956</c:v>
                </c:pt>
                <c:pt idx="740">
                  <c:v>40983.902777777781</c:v>
                </c:pt>
                <c:pt idx="741">
                  <c:v>40983.916666666664</c:v>
                </c:pt>
                <c:pt idx="742">
                  <c:v>40983.930555555562</c:v>
                </c:pt>
                <c:pt idx="743">
                  <c:v>40983.944444444496</c:v>
                </c:pt>
                <c:pt idx="744">
                  <c:v>40983.958333333343</c:v>
                </c:pt>
                <c:pt idx="745">
                  <c:v>40983.972222222219</c:v>
                </c:pt>
                <c:pt idx="746">
                  <c:v>40983.986111111109</c:v>
                </c:pt>
                <c:pt idx="747">
                  <c:v>40984</c:v>
                </c:pt>
                <c:pt idx="748">
                  <c:v>40984.013888888891</c:v>
                </c:pt>
                <c:pt idx="749">
                  <c:v>40984.027777777774</c:v>
                </c:pt>
                <c:pt idx="750">
                  <c:v>40984.041666666613</c:v>
                </c:pt>
                <c:pt idx="751">
                  <c:v>40984.055555555562</c:v>
                </c:pt>
                <c:pt idx="752">
                  <c:v>40984.069444444445</c:v>
                </c:pt>
                <c:pt idx="753">
                  <c:v>40984.083333333336</c:v>
                </c:pt>
                <c:pt idx="754">
                  <c:v>40984.097222222204</c:v>
                </c:pt>
                <c:pt idx="755">
                  <c:v>40984.111111111066</c:v>
                </c:pt>
                <c:pt idx="756">
                  <c:v>40984.124999999993</c:v>
                </c:pt>
                <c:pt idx="757">
                  <c:v>40984.138888888891</c:v>
                </c:pt>
                <c:pt idx="758">
                  <c:v>40984.152777777781</c:v>
                </c:pt>
                <c:pt idx="759">
                  <c:v>40984.166666666613</c:v>
                </c:pt>
                <c:pt idx="760">
                  <c:v>40984.180555555562</c:v>
                </c:pt>
                <c:pt idx="761">
                  <c:v>40984.194444444445</c:v>
                </c:pt>
                <c:pt idx="762">
                  <c:v>40984.208333333336</c:v>
                </c:pt>
                <c:pt idx="763">
                  <c:v>40984.222222222204</c:v>
                </c:pt>
                <c:pt idx="764">
                  <c:v>40984.236111111066</c:v>
                </c:pt>
                <c:pt idx="765">
                  <c:v>40984.25</c:v>
                </c:pt>
                <c:pt idx="766">
                  <c:v>40984.263888888876</c:v>
                </c:pt>
                <c:pt idx="767">
                  <c:v>40984.277777777774</c:v>
                </c:pt>
                <c:pt idx="768">
                  <c:v>40984.291666666577</c:v>
                </c:pt>
                <c:pt idx="769">
                  <c:v>40984.305555555562</c:v>
                </c:pt>
                <c:pt idx="770">
                  <c:v>40984.319444444496</c:v>
                </c:pt>
                <c:pt idx="771">
                  <c:v>40984.333333333336</c:v>
                </c:pt>
                <c:pt idx="772">
                  <c:v>40984.347222222219</c:v>
                </c:pt>
                <c:pt idx="773">
                  <c:v>40984.361111111066</c:v>
                </c:pt>
                <c:pt idx="774">
                  <c:v>40984.375</c:v>
                </c:pt>
                <c:pt idx="775">
                  <c:v>40984.388888888956</c:v>
                </c:pt>
                <c:pt idx="776">
                  <c:v>40984.402777777781</c:v>
                </c:pt>
                <c:pt idx="777">
                  <c:v>40984.416666666664</c:v>
                </c:pt>
                <c:pt idx="778">
                  <c:v>40984.430555555562</c:v>
                </c:pt>
                <c:pt idx="779">
                  <c:v>40984.444444444496</c:v>
                </c:pt>
                <c:pt idx="780">
                  <c:v>40984.458333333343</c:v>
                </c:pt>
                <c:pt idx="781">
                  <c:v>40984.472222222219</c:v>
                </c:pt>
                <c:pt idx="782">
                  <c:v>40984.486111111109</c:v>
                </c:pt>
                <c:pt idx="783">
                  <c:v>40984.5</c:v>
                </c:pt>
                <c:pt idx="784">
                  <c:v>40984.513888888891</c:v>
                </c:pt>
                <c:pt idx="785">
                  <c:v>40984.527777777774</c:v>
                </c:pt>
                <c:pt idx="786">
                  <c:v>40984.541666666613</c:v>
                </c:pt>
                <c:pt idx="787">
                  <c:v>40984.555555555562</c:v>
                </c:pt>
                <c:pt idx="788">
                  <c:v>40984.569444444445</c:v>
                </c:pt>
                <c:pt idx="789">
                  <c:v>40984.583333333336</c:v>
                </c:pt>
                <c:pt idx="790">
                  <c:v>40984.597222222204</c:v>
                </c:pt>
                <c:pt idx="791">
                  <c:v>40984.611111111066</c:v>
                </c:pt>
                <c:pt idx="792">
                  <c:v>40984.624999999993</c:v>
                </c:pt>
                <c:pt idx="793">
                  <c:v>40984.638888888891</c:v>
                </c:pt>
                <c:pt idx="794">
                  <c:v>40984.652777777781</c:v>
                </c:pt>
                <c:pt idx="795">
                  <c:v>40984.666666666613</c:v>
                </c:pt>
                <c:pt idx="796">
                  <c:v>40984.680555555562</c:v>
                </c:pt>
                <c:pt idx="797">
                  <c:v>40984.694444444445</c:v>
                </c:pt>
                <c:pt idx="798">
                  <c:v>40984.708333333336</c:v>
                </c:pt>
                <c:pt idx="799">
                  <c:v>40984.722222222204</c:v>
                </c:pt>
                <c:pt idx="800">
                  <c:v>40984.736111111066</c:v>
                </c:pt>
                <c:pt idx="801">
                  <c:v>40984.75</c:v>
                </c:pt>
                <c:pt idx="802">
                  <c:v>40984.763888888876</c:v>
                </c:pt>
                <c:pt idx="803">
                  <c:v>40984.777777777774</c:v>
                </c:pt>
                <c:pt idx="804">
                  <c:v>40984.791666666577</c:v>
                </c:pt>
                <c:pt idx="805">
                  <c:v>40984.805555555562</c:v>
                </c:pt>
                <c:pt idx="806">
                  <c:v>40984.819444444496</c:v>
                </c:pt>
                <c:pt idx="807">
                  <c:v>40984.833333333336</c:v>
                </c:pt>
                <c:pt idx="808">
                  <c:v>40984.847222222219</c:v>
                </c:pt>
                <c:pt idx="809">
                  <c:v>40984.861111111066</c:v>
                </c:pt>
                <c:pt idx="810">
                  <c:v>40984.875</c:v>
                </c:pt>
                <c:pt idx="811">
                  <c:v>40984.888888888956</c:v>
                </c:pt>
                <c:pt idx="812">
                  <c:v>40984.902777777781</c:v>
                </c:pt>
                <c:pt idx="813">
                  <c:v>40984.916666666664</c:v>
                </c:pt>
                <c:pt idx="814">
                  <c:v>40984.930555555562</c:v>
                </c:pt>
                <c:pt idx="815">
                  <c:v>40984.944444444496</c:v>
                </c:pt>
                <c:pt idx="816">
                  <c:v>40984.958333333343</c:v>
                </c:pt>
                <c:pt idx="817">
                  <c:v>40984.972222222219</c:v>
                </c:pt>
                <c:pt idx="818">
                  <c:v>40984.986111111109</c:v>
                </c:pt>
                <c:pt idx="819">
                  <c:v>40985</c:v>
                </c:pt>
                <c:pt idx="820">
                  <c:v>40985.013888888891</c:v>
                </c:pt>
                <c:pt idx="821">
                  <c:v>40985.027777777774</c:v>
                </c:pt>
                <c:pt idx="822">
                  <c:v>40985.041666666613</c:v>
                </c:pt>
                <c:pt idx="823">
                  <c:v>40985.055555555562</c:v>
                </c:pt>
                <c:pt idx="824">
                  <c:v>40985.069444444445</c:v>
                </c:pt>
                <c:pt idx="825">
                  <c:v>40985.083333333336</c:v>
                </c:pt>
                <c:pt idx="826">
                  <c:v>40985.097222222204</c:v>
                </c:pt>
                <c:pt idx="827">
                  <c:v>40985.111111111066</c:v>
                </c:pt>
                <c:pt idx="828">
                  <c:v>40985.124999999993</c:v>
                </c:pt>
                <c:pt idx="829">
                  <c:v>40985.138888888891</c:v>
                </c:pt>
                <c:pt idx="830">
                  <c:v>40985.152777777781</c:v>
                </c:pt>
                <c:pt idx="831">
                  <c:v>40985.166666666613</c:v>
                </c:pt>
                <c:pt idx="832">
                  <c:v>40985.180555555562</c:v>
                </c:pt>
                <c:pt idx="833">
                  <c:v>40985.194444444445</c:v>
                </c:pt>
                <c:pt idx="834">
                  <c:v>40985.208333333336</c:v>
                </c:pt>
                <c:pt idx="835">
                  <c:v>40985.222222222204</c:v>
                </c:pt>
                <c:pt idx="836">
                  <c:v>40985.236111111066</c:v>
                </c:pt>
                <c:pt idx="837">
                  <c:v>40985.25</c:v>
                </c:pt>
                <c:pt idx="838">
                  <c:v>40985.263888888876</c:v>
                </c:pt>
                <c:pt idx="839">
                  <c:v>40985.277777777774</c:v>
                </c:pt>
                <c:pt idx="840">
                  <c:v>40985.291666666577</c:v>
                </c:pt>
                <c:pt idx="841">
                  <c:v>40985.305555555562</c:v>
                </c:pt>
                <c:pt idx="842">
                  <c:v>40985.319444444496</c:v>
                </c:pt>
                <c:pt idx="843">
                  <c:v>40985.333333333336</c:v>
                </c:pt>
                <c:pt idx="844">
                  <c:v>40985.347222222219</c:v>
                </c:pt>
                <c:pt idx="845">
                  <c:v>40985.361111111066</c:v>
                </c:pt>
                <c:pt idx="846">
                  <c:v>40985.375</c:v>
                </c:pt>
                <c:pt idx="847">
                  <c:v>40985.388888888956</c:v>
                </c:pt>
                <c:pt idx="848">
                  <c:v>40985.402777777781</c:v>
                </c:pt>
                <c:pt idx="849">
                  <c:v>40985.416666666664</c:v>
                </c:pt>
                <c:pt idx="850">
                  <c:v>40985.430555555562</c:v>
                </c:pt>
                <c:pt idx="851">
                  <c:v>40985.444444444496</c:v>
                </c:pt>
                <c:pt idx="852">
                  <c:v>40985.458333333343</c:v>
                </c:pt>
                <c:pt idx="853">
                  <c:v>40985.472222222219</c:v>
                </c:pt>
                <c:pt idx="854">
                  <c:v>40985.486111111109</c:v>
                </c:pt>
                <c:pt idx="855">
                  <c:v>40985.5</c:v>
                </c:pt>
                <c:pt idx="856">
                  <c:v>40985.513888888891</c:v>
                </c:pt>
                <c:pt idx="857">
                  <c:v>40985.527777777774</c:v>
                </c:pt>
                <c:pt idx="858">
                  <c:v>40985.541666666613</c:v>
                </c:pt>
                <c:pt idx="859">
                  <c:v>40985.555555555562</c:v>
                </c:pt>
                <c:pt idx="860">
                  <c:v>40985.569444444445</c:v>
                </c:pt>
                <c:pt idx="861">
                  <c:v>40985.583333333336</c:v>
                </c:pt>
                <c:pt idx="862">
                  <c:v>40985.597222222204</c:v>
                </c:pt>
                <c:pt idx="863">
                  <c:v>40985.611111111066</c:v>
                </c:pt>
                <c:pt idx="864">
                  <c:v>40985.624999999993</c:v>
                </c:pt>
                <c:pt idx="865">
                  <c:v>40985.638888888891</c:v>
                </c:pt>
                <c:pt idx="866">
                  <c:v>40985.652777777781</c:v>
                </c:pt>
                <c:pt idx="867">
                  <c:v>40985.666666666613</c:v>
                </c:pt>
                <c:pt idx="868">
                  <c:v>40985.680555555562</c:v>
                </c:pt>
                <c:pt idx="869">
                  <c:v>40985.694444444445</c:v>
                </c:pt>
                <c:pt idx="870">
                  <c:v>40985.708333333336</c:v>
                </c:pt>
                <c:pt idx="871">
                  <c:v>40985.722222222204</c:v>
                </c:pt>
                <c:pt idx="872">
                  <c:v>40985.736111111066</c:v>
                </c:pt>
                <c:pt idx="873">
                  <c:v>40985.75</c:v>
                </c:pt>
                <c:pt idx="874">
                  <c:v>40985.763888888876</c:v>
                </c:pt>
                <c:pt idx="875">
                  <c:v>40985.777777777774</c:v>
                </c:pt>
                <c:pt idx="876">
                  <c:v>40985.791666666577</c:v>
                </c:pt>
                <c:pt idx="877">
                  <c:v>40985.805555555562</c:v>
                </c:pt>
                <c:pt idx="878">
                  <c:v>40985.819444444496</c:v>
                </c:pt>
                <c:pt idx="879">
                  <c:v>40985.833333333336</c:v>
                </c:pt>
                <c:pt idx="880">
                  <c:v>40985.847222222219</c:v>
                </c:pt>
                <c:pt idx="881">
                  <c:v>40985.861111111066</c:v>
                </c:pt>
                <c:pt idx="882">
                  <c:v>40985.875</c:v>
                </c:pt>
                <c:pt idx="883">
                  <c:v>40985.888888888956</c:v>
                </c:pt>
                <c:pt idx="884">
                  <c:v>40985.902777777781</c:v>
                </c:pt>
                <c:pt idx="885">
                  <c:v>40985.916666666664</c:v>
                </c:pt>
                <c:pt idx="886">
                  <c:v>40985.930555555562</c:v>
                </c:pt>
                <c:pt idx="887">
                  <c:v>40985.944444444496</c:v>
                </c:pt>
                <c:pt idx="888">
                  <c:v>40985.958333333343</c:v>
                </c:pt>
                <c:pt idx="889">
                  <c:v>40985.972222222219</c:v>
                </c:pt>
                <c:pt idx="890">
                  <c:v>40985.986111111109</c:v>
                </c:pt>
                <c:pt idx="891">
                  <c:v>40986</c:v>
                </c:pt>
                <c:pt idx="892">
                  <c:v>40986.013888888891</c:v>
                </c:pt>
                <c:pt idx="893">
                  <c:v>40986.027777777774</c:v>
                </c:pt>
                <c:pt idx="894">
                  <c:v>40986.041666666613</c:v>
                </c:pt>
                <c:pt idx="895">
                  <c:v>40986.055555555562</c:v>
                </c:pt>
                <c:pt idx="896">
                  <c:v>40986.069444444445</c:v>
                </c:pt>
                <c:pt idx="897">
                  <c:v>40986.083333333336</c:v>
                </c:pt>
                <c:pt idx="898">
                  <c:v>40986.097222222204</c:v>
                </c:pt>
                <c:pt idx="899">
                  <c:v>40986.111111111066</c:v>
                </c:pt>
                <c:pt idx="900">
                  <c:v>40986.124999999993</c:v>
                </c:pt>
                <c:pt idx="901">
                  <c:v>40986.138888888891</c:v>
                </c:pt>
                <c:pt idx="902">
                  <c:v>40986.152777777781</c:v>
                </c:pt>
                <c:pt idx="903">
                  <c:v>40986.166666666613</c:v>
                </c:pt>
                <c:pt idx="904">
                  <c:v>40986.180555555562</c:v>
                </c:pt>
                <c:pt idx="905">
                  <c:v>40986.194444444445</c:v>
                </c:pt>
                <c:pt idx="906">
                  <c:v>40986.208333333336</c:v>
                </c:pt>
                <c:pt idx="907">
                  <c:v>40986.222222222204</c:v>
                </c:pt>
                <c:pt idx="908">
                  <c:v>40986.236111111066</c:v>
                </c:pt>
                <c:pt idx="909">
                  <c:v>40986.25</c:v>
                </c:pt>
                <c:pt idx="910">
                  <c:v>40986.263888888876</c:v>
                </c:pt>
                <c:pt idx="911">
                  <c:v>40986.277777777774</c:v>
                </c:pt>
                <c:pt idx="912">
                  <c:v>40986.291666666577</c:v>
                </c:pt>
                <c:pt idx="913">
                  <c:v>40986.305555555562</c:v>
                </c:pt>
                <c:pt idx="914">
                  <c:v>40986.319444444496</c:v>
                </c:pt>
                <c:pt idx="915">
                  <c:v>40986.333333333336</c:v>
                </c:pt>
                <c:pt idx="916">
                  <c:v>40986.347222222219</c:v>
                </c:pt>
                <c:pt idx="917">
                  <c:v>40986.361111111066</c:v>
                </c:pt>
                <c:pt idx="918">
                  <c:v>40986.375</c:v>
                </c:pt>
                <c:pt idx="919">
                  <c:v>40986.388888888956</c:v>
                </c:pt>
                <c:pt idx="920">
                  <c:v>40986.402777777781</c:v>
                </c:pt>
                <c:pt idx="921">
                  <c:v>40986.416666666664</c:v>
                </c:pt>
                <c:pt idx="922">
                  <c:v>40986.430555555562</c:v>
                </c:pt>
                <c:pt idx="923">
                  <c:v>40986.444444444496</c:v>
                </c:pt>
                <c:pt idx="924">
                  <c:v>40986.458333333343</c:v>
                </c:pt>
                <c:pt idx="925">
                  <c:v>40986.472222222219</c:v>
                </c:pt>
                <c:pt idx="926">
                  <c:v>40986.486111111109</c:v>
                </c:pt>
                <c:pt idx="927">
                  <c:v>40986.5</c:v>
                </c:pt>
                <c:pt idx="928">
                  <c:v>40986.513888888891</c:v>
                </c:pt>
                <c:pt idx="929">
                  <c:v>40986.527777777774</c:v>
                </c:pt>
                <c:pt idx="930">
                  <c:v>40986.541666666613</c:v>
                </c:pt>
                <c:pt idx="931">
                  <c:v>40986.555555555562</c:v>
                </c:pt>
                <c:pt idx="932">
                  <c:v>40986.569444444445</c:v>
                </c:pt>
                <c:pt idx="933">
                  <c:v>40986.583333333336</c:v>
                </c:pt>
                <c:pt idx="934">
                  <c:v>40986.597222222204</c:v>
                </c:pt>
                <c:pt idx="935">
                  <c:v>40986.611111111066</c:v>
                </c:pt>
                <c:pt idx="936">
                  <c:v>40986.624999999993</c:v>
                </c:pt>
                <c:pt idx="937">
                  <c:v>40986.638888888891</c:v>
                </c:pt>
                <c:pt idx="938">
                  <c:v>40986.652777777781</c:v>
                </c:pt>
                <c:pt idx="939">
                  <c:v>40986.666666666613</c:v>
                </c:pt>
                <c:pt idx="940">
                  <c:v>40986.680555555562</c:v>
                </c:pt>
                <c:pt idx="941">
                  <c:v>40986.694444444445</c:v>
                </c:pt>
                <c:pt idx="942">
                  <c:v>40986.708333333336</c:v>
                </c:pt>
                <c:pt idx="943">
                  <c:v>40986.722222222204</c:v>
                </c:pt>
                <c:pt idx="944">
                  <c:v>40986.736111111066</c:v>
                </c:pt>
                <c:pt idx="945">
                  <c:v>40986.75</c:v>
                </c:pt>
                <c:pt idx="946">
                  <c:v>40986.763888888876</c:v>
                </c:pt>
                <c:pt idx="947">
                  <c:v>40986.777777777774</c:v>
                </c:pt>
                <c:pt idx="948">
                  <c:v>40986.791666666577</c:v>
                </c:pt>
                <c:pt idx="949">
                  <c:v>40986.805555555562</c:v>
                </c:pt>
                <c:pt idx="950">
                  <c:v>40986.819444444496</c:v>
                </c:pt>
                <c:pt idx="951">
                  <c:v>40986.833333333336</c:v>
                </c:pt>
                <c:pt idx="952">
                  <c:v>40986.847222222219</c:v>
                </c:pt>
                <c:pt idx="953">
                  <c:v>40986.861111111066</c:v>
                </c:pt>
                <c:pt idx="954">
                  <c:v>40986.875</c:v>
                </c:pt>
                <c:pt idx="955">
                  <c:v>40986.888888888956</c:v>
                </c:pt>
                <c:pt idx="956">
                  <c:v>40986.902777777781</c:v>
                </c:pt>
                <c:pt idx="957">
                  <c:v>40986.916666666664</c:v>
                </c:pt>
                <c:pt idx="958">
                  <c:v>40986.930555555562</c:v>
                </c:pt>
                <c:pt idx="959">
                  <c:v>40986.944444444496</c:v>
                </c:pt>
                <c:pt idx="960">
                  <c:v>40986.958333333343</c:v>
                </c:pt>
                <c:pt idx="961">
                  <c:v>40986.972222222219</c:v>
                </c:pt>
                <c:pt idx="962">
                  <c:v>40986.986111111109</c:v>
                </c:pt>
                <c:pt idx="963">
                  <c:v>40987</c:v>
                </c:pt>
                <c:pt idx="964">
                  <c:v>40987.013888888891</c:v>
                </c:pt>
                <c:pt idx="965">
                  <c:v>40987.027777777774</c:v>
                </c:pt>
                <c:pt idx="966">
                  <c:v>40987.041666666613</c:v>
                </c:pt>
                <c:pt idx="967">
                  <c:v>40987.055555555562</c:v>
                </c:pt>
                <c:pt idx="968">
                  <c:v>40987.069444444445</c:v>
                </c:pt>
                <c:pt idx="969">
                  <c:v>40987.083333333336</c:v>
                </c:pt>
                <c:pt idx="970">
                  <c:v>40987.097222222204</c:v>
                </c:pt>
                <c:pt idx="971">
                  <c:v>40987.111111111066</c:v>
                </c:pt>
                <c:pt idx="972">
                  <c:v>40987.124999999993</c:v>
                </c:pt>
                <c:pt idx="973">
                  <c:v>40987.138888888891</c:v>
                </c:pt>
                <c:pt idx="974">
                  <c:v>40987.152777777781</c:v>
                </c:pt>
                <c:pt idx="975">
                  <c:v>40987.166666666613</c:v>
                </c:pt>
                <c:pt idx="976">
                  <c:v>40987.180555555562</c:v>
                </c:pt>
                <c:pt idx="977">
                  <c:v>40987.194444444445</c:v>
                </c:pt>
                <c:pt idx="978">
                  <c:v>40987.208333333336</c:v>
                </c:pt>
                <c:pt idx="979">
                  <c:v>40987.222222222204</c:v>
                </c:pt>
                <c:pt idx="980">
                  <c:v>40987.236111111066</c:v>
                </c:pt>
                <c:pt idx="981">
                  <c:v>40987.25</c:v>
                </c:pt>
                <c:pt idx="982">
                  <c:v>40987.263888888876</c:v>
                </c:pt>
                <c:pt idx="983">
                  <c:v>40987.277777777774</c:v>
                </c:pt>
                <c:pt idx="984">
                  <c:v>40987.291666666577</c:v>
                </c:pt>
                <c:pt idx="985">
                  <c:v>40987.305555555562</c:v>
                </c:pt>
                <c:pt idx="986">
                  <c:v>40987.319444444496</c:v>
                </c:pt>
                <c:pt idx="987">
                  <c:v>40987.333333333336</c:v>
                </c:pt>
                <c:pt idx="988">
                  <c:v>40987.347222222219</c:v>
                </c:pt>
                <c:pt idx="989">
                  <c:v>40987.361111111066</c:v>
                </c:pt>
                <c:pt idx="990">
                  <c:v>40987.375</c:v>
                </c:pt>
                <c:pt idx="991">
                  <c:v>40987.388888888956</c:v>
                </c:pt>
                <c:pt idx="992">
                  <c:v>40987.402777777781</c:v>
                </c:pt>
                <c:pt idx="993">
                  <c:v>40987.416666666664</c:v>
                </c:pt>
                <c:pt idx="994">
                  <c:v>40987.430555555562</c:v>
                </c:pt>
                <c:pt idx="995">
                  <c:v>40987.444444444496</c:v>
                </c:pt>
                <c:pt idx="996">
                  <c:v>40987.458333333343</c:v>
                </c:pt>
                <c:pt idx="997">
                  <c:v>40987.472222222219</c:v>
                </c:pt>
                <c:pt idx="998">
                  <c:v>40987.486111111109</c:v>
                </c:pt>
                <c:pt idx="999">
                  <c:v>40987.5</c:v>
                </c:pt>
                <c:pt idx="1000">
                  <c:v>40987.513888888891</c:v>
                </c:pt>
                <c:pt idx="1001">
                  <c:v>40987.527777777774</c:v>
                </c:pt>
                <c:pt idx="1002">
                  <c:v>40987.541666666613</c:v>
                </c:pt>
                <c:pt idx="1003">
                  <c:v>40987.555555555562</c:v>
                </c:pt>
                <c:pt idx="1004">
                  <c:v>40987.569444444445</c:v>
                </c:pt>
                <c:pt idx="1005">
                  <c:v>40987.583333333336</c:v>
                </c:pt>
                <c:pt idx="1006">
                  <c:v>40987.597222222204</c:v>
                </c:pt>
                <c:pt idx="1007">
                  <c:v>40987.611111111066</c:v>
                </c:pt>
                <c:pt idx="1008">
                  <c:v>40987.624999999993</c:v>
                </c:pt>
                <c:pt idx="1009">
                  <c:v>40987.638888888891</c:v>
                </c:pt>
                <c:pt idx="1010">
                  <c:v>40987.652777777781</c:v>
                </c:pt>
                <c:pt idx="1011">
                  <c:v>40987.666666666613</c:v>
                </c:pt>
                <c:pt idx="1012">
                  <c:v>40987.680555555562</c:v>
                </c:pt>
                <c:pt idx="1013">
                  <c:v>40987.694444444445</c:v>
                </c:pt>
                <c:pt idx="1014">
                  <c:v>40987.708333333336</c:v>
                </c:pt>
                <c:pt idx="1015">
                  <c:v>40987.722222222204</c:v>
                </c:pt>
                <c:pt idx="1016">
                  <c:v>40987.736111111066</c:v>
                </c:pt>
                <c:pt idx="1017">
                  <c:v>40987.75</c:v>
                </c:pt>
                <c:pt idx="1018">
                  <c:v>40987.763888888876</c:v>
                </c:pt>
                <c:pt idx="1019">
                  <c:v>40987.777777777774</c:v>
                </c:pt>
                <c:pt idx="1020">
                  <c:v>40987.791666666577</c:v>
                </c:pt>
                <c:pt idx="1021">
                  <c:v>40987.805555555562</c:v>
                </c:pt>
                <c:pt idx="1022">
                  <c:v>40987.819444444496</c:v>
                </c:pt>
                <c:pt idx="1023">
                  <c:v>40987.833333333336</c:v>
                </c:pt>
                <c:pt idx="1024">
                  <c:v>40987.847222222219</c:v>
                </c:pt>
                <c:pt idx="1025">
                  <c:v>40987.861111111066</c:v>
                </c:pt>
                <c:pt idx="1026">
                  <c:v>40987.875</c:v>
                </c:pt>
                <c:pt idx="1027">
                  <c:v>40987.888888888956</c:v>
                </c:pt>
                <c:pt idx="1028">
                  <c:v>40987.902777777781</c:v>
                </c:pt>
                <c:pt idx="1029">
                  <c:v>40987.916666666664</c:v>
                </c:pt>
                <c:pt idx="1030">
                  <c:v>40987.930555555562</c:v>
                </c:pt>
                <c:pt idx="1031">
                  <c:v>40987.944444444496</c:v>
                </c:pt>
                <c:pt idx="1032">
                  <c:v>40987.958333333343</c:v>
                </c:pt>
                <c:pt idx="1033">
                  <c:v>40987.972222222219</c:v>
                </c:pt>
                <c:pt idx="1034">
                  <c:v>40987.986111111109</c:v>
                </c:pt>
                <c:pt idx="1035">
                  <c:v>40988</c:v>
                </c:pt>
                <c:pt idx="1036">
                  <c:v>40988.013888888891</c:v>
                </c:pt>
                <c:pt idx="1037">
                  <c:v>40988.027777777774</c:v>
                </c:pt>
                <c:pt idx="1038">
                  <c:v>40988.041666666613</c:v>
                </c:pt>
                <c:pt idx="1039">
                  <c:v>40988.055555555562</c:v>
                </c:pt>
                <c:pt idx="1040">
                  <c:v>40988.069444444445</c:v>
                </c:pt>
                <c:pt idx="1041">
                  <c:v>40988.083333333336</c:v>
                </c:pt>
                <c:pt idx="1042">
                  <c:v>40988.097222222204</c:v>
                </c:pt>
                <c:pt idx="1043">
                  <c:v>40988.111111111066</c:v>
                </c:pt>
                <c:pt idx="1044">
                  <c:v>40988.124999999993</c:v>
                </c:pt>
                <c:pt idx="1045">
                  <c:v>40988.138888888891</c:v>
                </c:pt>
                <c:pt idx="1046">
                  <c:v>40988.152777777781</c:v>
                </c:pt>
                <c:pt idx="1047">
                  <c:v>40988.166666666613</c:v>
                </c:pt>
                <c:pt idx="1048">
                  <c:v>40988.180555555562</c:v>
                </c:pt>
                <c:pt idx="1049">
                  <c:v>40988.194444444445</c:v>
                </c:pt>
                <c:pt idx="1050">
                  <c:v>40988.208333333336</c:v>
                </c:pt>
                <c:pt idx="1051">
                  <c:v>40988.222222222204</c:v>
                </c:pt>
                <c:pt idx="1052">
                  <c:v>40988.236111111066</c:v>
                </c:pt>
                <c:pt idx="1053">
                  <c:v>40988.25</c:v>
                </c:pt>
                <c:pt idx="1054">
                  <c:v>40988.263888888876</c:v>
                </c:pt>
                <c:pt idx="1055">
                  <c:v>40988.277777777774</c:v>
                </c:pt>
                <c:pt idx="1056">
                  <c:v>40988.291666666577</c:v>
                </c:pt>
                <c:pt idx="1057">
                  <c:v>40988.305555555562</c:v>
                </c:pt>
                <c:pt idx="1058">
                  <c:v>40988.319444444496</c:v>
                </c:pt>
                <c:pt idx="1059">
                  <c:v>40988.333333333336</c:v>
                </c:pt>
                <c:pt idx="1060">
                  <c:v>40988.347222222219</c:v>
                </c:pt>
                <c:pt idx="1061">
                  <c:v>40988.361111111066</c:v>
                </c:pt>
                <c:pt idx="1062">
                  <c:v>40988.375</c:v>
                </c:pt>
                <c:pt idx="1063">
                  <c:v>40988.388888888956</c:v>
                </c:pt>
                <c:pt idx="1064">
                  <c:v>40988.402777777781</c:v>
                </c:pt>
                <c:pt idx="1065">
                  <c:v>40988.416666666664</c:v>
                </c:pt>
                <c:pt idx="1066">
                  <c:v>40988.430555555562</c:v>
                </c:pt>
                <c:pt idx="1067">
                  <c:v>40988.444444444496</c:v>
                </c:pt>
                <c:pt idx="1068">
                  <c:v>40988.458333333343</c:v>
                </c:pt>
                <c:pt idx="1069">
                  <c:v>40988.472222222219</c:v>
                </c:pt>
                <c:pt idx="1070">
                  <c:v>40988.486111111109</c:v>
                </c:pt>
                <c:pt idx="1071">
                  <c:v>40988.5</c:v>
                </c:pt>
                <c:pt idx="1072">
                  <c:v>40988.513888888891</c:v>
                </c:pt>
                <c:pt idx="1073">
                  <c:v>40988.527777777774</c:v>
                </c:pt>
                <c:pt idx="1074">
                  <c:v>40988.541666666613</c:v>
                </c:pt>
                <c:pt idx="1075">
                  <c:v>40988.555555555562</c:v>
                </c:pt>
                <c:pt idx="1076">
                  <c:v>40988.569444444445</c:v>
                </c:pt>
                <c:pt idx="1077">
                  <c:v>40988.583333333336</c:v>
                </c:pt>
                <c:pt idx="1078">
                  <c:v>40988.597222222204</c:v>
                </c:pt>
                <c:pt idx="1079">
                  <c:v>40988.611111111066</c:v>
                </c:pt>
                <c:pt idx="1080">
                  <c:v>40988.624999999993</c:v>
                </c:pt>
                <c:pt idx="1081">
                  <c:v>40988.638888888891</c:v>
                </c:pt>
                <c:pt idx="1082">
                  <c:v>40988.652777777781</c:v>
                </c:pt>
                <c:pt idx="1083">
                  <c:v>40988.666666666613</c:v>
                </c:pt>
                <c:pt idx="1084">
                  <c:v>40988.680555555562</c:v>
                </c:pt>
                <c:pt idx="1085">
                  <c:v>40988.694444444445</c:v>
                </c:pt>
                <c:pt idx="1086">
                  <c:v>40988.708333333336</c:v>
                </c:pt>
                <c:pt idx="1087">
                  <c:v>40988.722222222204</c:v>
                </c:pt>
                <c:pt idx="1088">
                  <c:v>40988.736111111066</c:v>
                </c:pt>
                <c:pt idx="1089">
                  <c:v>40988.75</c:v>
                </c:pt>
                <c:pt idx="1090">
                  <c:v>40988.763888888876</c:v>
                </c:pt>
                <c:pt idx="1091">
                  <c:v>40988.777777777774</c:v>
                </c:pt>
                <c:pt idx="1092">
                  <c:v>40988.791666666577</c:v>
                </c:pt>
                <c:pt idx="1093">
                  <c:v>40988.805555555562</c:v>
                </c:pt>
                <c:pt idx="1094">
                  <c:v>40988.819444444496</c:v>
                </c:pt>
                <c:pt idx="1095">
                  <c:v>40988.833333333336</c:v>
                </c:pt>
                <c:pt idx="1096">
                  <c:v>40988.847222222219</c:v>
                </c:pt>
                <c:pt idx="1097">
                  <c:v>40988.861111111066</c:v>
                </c:pt>
                <c:pt idx="1098">
                  <c:v>40988.875</c:v>
                </c:pt>
                <c:pt idx="1099">
                  <c:v>40988.888888888956</c:v>
                </c:pt>
                <c:pt idx="1100">
                  <c:v>40988.902777777781</c:v>
                </c:pt>
                <c:pt idx="1101">
                  <c:v>40988.916666666664</c:v>
                </c:pt>
                <c:pt idx="1102">
                  <c:v>40988.930555555562</c:v>
                </c:pt>
                <c:pt idx="1103">
                  <c:v>40988.944444444496</c:v>
                </c:pt>
                <c:pt idx="1104">
                  <c:v>40988.958333333343</c:v>
                </c:pt>
                <c:pt idx="1105">
                  <c:v>40988.972222222219</c:v>
                </c:pt>
                <c:pt idx="1106">
                  <c:v>40988.986111111109</c:v>
                </c:pt>
                <c:pt idx="1107">
                  <c:v>40989</c:v>
                </c:pt>
                <c:pt idx="1108">
                  <c:v>40989.013888888891</c:v>
                </c:pt>
                <c:pt idx="1109">
                  <c:v>40989.027777777774</c:v>
                </c:pt>
                <c:pt idx="1110">
                  <c:v>40989.041666666613</c:v>
                </c:pt>
                <c:pt idx="1111">
                  <c:v>40989.055555555562</c:v>
                </c:pt>
                <c:pt idx="1112">
                  <c:v>40989.069444444445</c:v>
                </c:pt>
                <c:pt idx="1113">
                  <c:v>40989.083333333336</c:v>
                </c:pt>
                <c:pt idx="1114">
                  <c:v>40989.097222222204</c:v>
                </c:pt>
                <c:pt idx="1115">
                  <c:v>40989.111111111066</c:v>
                </c:pt>
                <c:pt idx="1116">
                  <c:v>40989.124999999993</c:v>
                </c:pt>
                <c:pt idx="1117">
                  <c:v>40989.138888888891</c:v>
                </c:pt>
                <c:pt idx="1118">
                  <c:v>40989.152777777781</c:v>
                </c:pt>
                <c:pt idx="1119">
                  <c:v>40989.166666666613</c:v>
                </c:pt>
                <c:pt idx="1120">
                  <c:v>40989.180555555562</c:v>
                </c:pt>
                <c:pt idx="1121">
                  <c:v>40989.194444444445</c:v>
                </c:pt>
                <c:pt idx="1122">
                  <c:v>40989.208333333336</c:v>
                </c:pt>
                <c:pt idx="1123">
                  <c:v>40989.222222222204</c:v>
                </c:pt>
                <c:pt idx="1124">
                  <c:v>40989.236111111066</c:v>
                </c:pt>
                <c:pt idx="1125">
                  <c:v>40989.25</c:v>
                </c:pt>
                <c:pt idx="1126">
                  <c:v>40989.263888888876</c:v>
                </c:pt>
                <c:pt idx="1127">
                  <c:v>40989.277777777774</c:v>
                </c:pt>
                <c:pt idx="1128">
                  <c:v>40989.291666666577</c:v>
                </c:pt>
                <c:pt idx="1129">
                  <c:v>40989.305555555562</c:v>
                </c:pt>
                <c:pt idx="1130">
                  <c:v>40989.319444444496</c:v>
                </c:pt>
                <c:pt idx="1131">
                  <c:v>40989.333333333336</c:v>
                </c:pt>
                <c:pt idx="1132">
                  <c:v>40989.347222222219</c:v>
                </c:pt>
                <c:pt idx="1133">
                  <c:v>40989.361111111066</c:v>
                </c:pt>
                <c:pt idx="1134">
                  <c:v>40989.375</c:v>
                </c:pt>
                <c:pt idx="1135">
                  <c:v>40989.388888888956</c:v>
                </c:pt>
                <c:pt idx="1136">
                  <c:v>40989.402777777781</c:v>
                </c:pt>
                <c:pt idx="1137">
                  <c:v>40989.416666666664</c:v>
                </c:pt>
                <c:pt idx="1138">
                  <c:v>40989.430555555562</c:v>
                </c:pt>
                <c:pt idx="1139">
                  <c:v>40989.444444444496</c:v>
                </c:pt>
                <c:pt idx="1140">
                  <c:v>40989.458333333343</c:v>
                </c:pt>
                <c:pt idx="1141">
                  <c:v>40989.472222222219</c:v>
                </c:pt>
                <c:pt idx="1142">
                  <c:v>40989.486111111109</c:v>
                </c:pt>
                <c:pt idx="1143">
                  <c:v>40989.5</c:v>
                </c:pt>
                <c:pt idx="1144">
                  <c:v>40989.513888888891</c:v>
                </c:pt>
                <c:pt idx="1145">
                  <c:v>40989.527777777774</c:v>
                </c:pt>
                <c:pt idx="1146">
                  <c:v>40989.541666666613</c:v>
                </c:pt>
                <c:pt idx="1147">
                  <c:v>40989.555555555562</c:v>
                </c:pt>
                <c:pt idx="1148">
                  <c:v>40989.569444444445</c:v>
                </c:pt>
                <c:pt idx="1149">
                  <c:v>40989.583333333336</c:v>
                </c:pt>
                <c:pt idx="1150">
                  <c:v>40989.597222222204</c:v>
                </c:pt>
                <c:pt idx="1151">
                  <c:v>40989.611111111066</c:v>
                </c:pt>
                <c:pt idx="1152">
                  <c:v>40989.624999999993</c:v>
                </c:pt>
                <c:pt idx="1153">
                  <c:v>40989.638888888891</c:v>
                </c:pt>
                <c:pt idx="1154">
                  <c:v>40989.652777777781</c:v>
                </c:pt>
                <c:pt idx="1155">
                  <c:v>40989.666666666613</c:v>
                </c:pt>
                <c:pt idx="1156">
                  <c:v>40989.680555555562</c:v>
                </c:pt>
                <c:pt idx="1157">
                  <c:v>40989.694444444445</c:v>
                </c:pt>
                <c:pt idx="1158">
                  <c:v>40989.708333333336</c:v>
                </c:pt>
                <c:pt idx="1159">
                  <c:v>40989.722222222204</c:v>
                </c:pt>
                <c:pt idx="1160">
                  <c:v>40989.736111111066</c:v>
                </c:pt>
                <c:pt idx="1161">
                  <c:v>40989.75</c:v>
                </c:pt>
                <c:pt idx="1162">
                  <c:v>40989.763888888876</c:v>
                </c:pt>
                <c:pt idx="1163">
                  <c:v>40989.777777777774</c:v>
                </c:pt>
                <c:pt idx="1164">
                  <c:v>40989.791666666577</c:v>
                </c:pt>
                <c:pt idx="1165">
                  <c:v>40989.805555555562</c:v>
                </c:pt>
                <c:pt idx="1166">
                  <c:v>40989.819444444496</c:v>
                </c:pt>
                <c:pt idx="1167">
                  <c:v>40989.833333333336</c:v>
                </c:pt>
                <c:pt idx="1168">
                  <c:v>40989.847222222219</c:v>
                </c:pt>
                <c:pt idx="1169">
                  <c:v>40989.861111111066</c:v>
                </c:pt>
                <c:pt idx="1170">
                  <c:v>40989.875</c:v>
                </c:pt>
                <c:pt idx="1171">
                  <c:v>40989.888888888956</c:v>
                </c:pt>
                <c:pt idx="1172">
                  <c:v>40989.902777777781</c:v>
                </c:pt>
                <c:pt idx="1173">
                  <c:v>40989.916666666664</c:v>
                </c:pt>
                <c:pt idx="1174">
                  <c:v>40989.930555555562</c:v>
                </c:pt>
                <c:pt idx="1175">
                  <c:v>40989.944444444496</c:v>
                </c:pt>
                <c:pt idx="1176">
                  <c:v>40989.958333333343</c:v>
                </c:pt>
                <c:pt idx="1177">
                  <c:v>40989.972222222219</c:v>
                </c:pt>
                <c:pt idx="1178">
                  <c:v>40989.986111111109</c:v>
                </c:pt>
                <c:pt idx="1179">
                  <c:v>40990</c:v>
                </c:pt>
                <c:pt idx="1180">
                  <c:v>40990.013888888891</c:v>
                </c:pt>
                <c:pt idx="1181">
                  <c:v>40990.027777777774</c:v>
                </c:pt>
                <c:pt idx="1182">
                  <c:v>40990.041666666613</c:v>
                </c:pt>
                <c:pt idx="1183">
                  <c:v>40990.055555555562</c:v>
                </c:pt>
                <c:pt idx="1184">
                  <c:v>40990.069444444445</c:v>
                </c:pt>
                <c:pt idx="1185">
                  <c:v>40990.083333333336</c:v>
                </c:pt>
                <c:pt idx="1186">
                  <c:v>40990.097222222204</c:v>
                </c:pt>
                <c:pt idx="1187">
                  <c:v>40990.111111111066</c:v>
                </c:pt>
                <c:pt idx="1188">
                  <c:v>40990.124999999993</c:v>
                </c:pt>
                <c:pt idx="1189">
                  <c:v>40990.138888888891</c:v>
                </c:pt>
                <c:pt idx="1190">
                  <c:v>40990.152777777781</c:v>
                </c:pt>
                <c:pt idx="1191">
                  <c:v>40990.166666666613</c:v>
                </c:pt>
                <c:pt idx="1192">
                  <c:v>40990.180555555562</c:v>
                </c:pt>
                <c:pt idx="1193">
                  <c:v>40990.194444444445</c:v>
                </c:pt>
                <c:pt idx="1194">
                  <c:v>40990.208333333336</c:v>
                </c:pt>
                <c:pt idx="1195">
                  <c:v>40990.222222222204</c:v>
                </c:pt>
                <c:pt idx="1196">
                  <c:v>40990.236111111066</c:v>
                </c:pt>
                <c:pt idx="1197">
                  <c:v>40990.25</c:v>
                </c:pt>
                <c:pt idx="1198">
                  <c:v>40990.263888888876</c:v>
                </c:pt>
                <c:pt idx="1199">
                  <c:v>40990.277777777774</c:v>
                </c:pt>
                <c:pt idx="1200">
                  <c:v>40990.291666666577</c:v>
                </c:pt>
                <c:pt idx="1201">
                  <c:v>40990.305555555562</c:v>
                </c:pt>
                <c:pt idx="1202">
                  <c:v>40990.319444444496</c:v>
                </c:pt>
                <c:pt idx="1203">
                  <c:v>40990.333333333336</c:v>
                </c:pt>
                <c:pt idx="1204">
                  <c:v>40990.347222222219</c:v>
                </c:pt>
                <c:pt idx="1205">
                  <c:v>40990.361111111066</c:v>
                </c:pt>
                <c:pt idx="1206">
                  <c:v>40990.375</c:v>
                </c:pt>
                <c:pt idx="1207">
                  <c:v>40990.388888888956</c:v>
                </c:pt>
                <c:pt idx="1208">
                  <c:v>40990.402777777781</c:v>
                </c:pt>
                <c:pt idx="1209">
                  <c:v>40990.416666666664</c:v>
                </c:pt>
                <c:pt idx="1210">
                  <c:v>40990.430555555562</c:v>
                </c:pt>
                <c:pt idx="1211">
                  <c:v>40990.444444444496</c:v>
                </c:pt>
                <c:pt idx="1212">
                  <c:v>40990.458333333343</c:v>
                </c:pt>
                <c:pt idx="1213">
                  <c:v>40990.472222222219</c:v>
                </c:pt>
                <c:pt idx="1214">
                  <c:v>40990.486111111109</c:v>
                </c:pt>
                <c:pt idx="1215">
                  <c:v>40990.5</c:v>
                </c:pt>
                <c:pt idx="1216">
                  <c:v>40990.513888888891</c:v>
                </c:pt>
                <c:pt idx="1217">
                  <c:v>40990.527777777774</c:v>
                </c:pt>
                <c:pt idx="1218">
                  <c:v>40990.541666666613</c:v>
                </c:pt>
                <c:pt idx="1219">
                  <c:v>40990.555555555562</c:v>
                </c:pt>
                <c:pt idx="1220">
                  <c:v>40990.569444444445</c:v>
                </c:pt>
                <c:pt idx="1221">
                  <c:v>40990.583333333336</c:v>
                </c:pt>
                <c:pt idx="1222">
                  <c:v>40990.597222222204</c:v>
                </c:pt>
                <c:pt idx="1223">
                  <c:v>40990.611111111066</c:v>
                </c:pt>
                <c:pt idx="1224">
                  <c:v>40990.624999999993</c:v>
                </c:pt>
                <c:pt idx="1225">
                  <c:v>40990.638888888891</c:v>
                </c:pt>
                <c:pt idx="1226">
                  <c:v>40990.652777777781</c:v>
                </c:pt>
                <c:pt idx="1227">
                  <c:v>40990.666666666613</c:v>
                </c:pt>
                <c:pt idx="1228">
                  <c:v>40990.680555555562</c:v>
                </c:pt>
                <c:pt idx="1229">
                  <c:v>40990.694444444445</c:v>
                </c:pt>
                <c:pt idx="1230">
                  <c:v>40990.708333333336</c:v>
                </c:pt>
                <c:pt idx="1231">
                  <c:v>40990.722222222204</c:v>
                </c:pt>
                <c:pt idx="1232">
                  <c:v>40990.736111111066</c:v>
                </c:pt>
                <c:pt idx="1233">
                  <c:v>40990.75</c:v>
                </c:pt>
                <c:pt idx="1234">
                  <c:v>40990.763888888876</c:v>
                </c:pt>
                <c:pt idx="1235">
                  <c:v>40990.777777777774</c:v>
                </c:pt>
                <c:pt idx="1236">
                  <c:v>40990.791666666577</c:v>
                </c:pt>
                <c:pt idx="1237">
                  <c:v>40990.805555555562</c:v>
                </c:pt>
                <c:pt idx="1238">
                  <c:v>40990.819444444496</c:v>
                </c:pt>
                <c:pt idx="1239">
                  <c:v>40990.833333333336</c:v>
                </c:pt>
                <c:pt idx="1240">
                  <c:v>40990.847222222219</c:v>
                </c:pt>
                <c:pt idx="1241">
                  <c:v>40990.861111111066</c:v>
                </c:pt>
                <c:pt idx="1242">
                  <c:v>40990.875</c:v>
                </c:pt>
                <c:pt idx="1243">
                  <c:v>40990.888888888956</c:v>
                </c:pt>
                <c:pt idx="1244">
                  <c:v>40990.902777777781</c:v>
                </c:pt>
                <c:pt idx="1245">
                  <c:v>40990.916666666664</c:v>
                </c:pt>
                <c:pt idx="1246">
                  <c:v>40990.930555555562</c:v>
                </c:pt>
                <c:pt idx="1247">
                  <c:v>40990.944444444496</c:v>
                </c:pt>
                <c:pt idx="1248">
                  <c:v>40990.958333333343</c:v>
                </c:pt>
                <c:pt idx="1249">
                  <c:v>40990.972222222219</c:v>
                </c:pt>
                <c:pt idx="1250">
                  <c:v>40990.986111111109</c:v>
                </c:pt>
                <c:pt idx="1251">
                  <c:v>40991</c:v>
                </c:pt>
                <c:pt idx="1252">
                  <c:v>40991.013888888891</c:v>
                </c:pt>
                <c:pt idx="1253">
                  <c:v>40991.027777777774</c:v>
                </c:pt>
                <c:pt idx="1254">
                  <c:v>40991.041666666613</c:v>
                </c:pt>
                <c:pt idx="1255">
                  <c:v>40991.055555555562</c:v>
                </c:pt>
                <c:pt idx="1256">
                  <c:v>40991.069444444445</c:v>
                </c:pt>
                <c:pt idx="1257">
                  <c:v>40991.083333333336</c:v>
                </c:pt>
                <c:pt idx="1258">
                  <c:v>40991.097222222204</c:v>
                </c:pt>
                <c:pt idx="1259">
                  <c:v>40991.111111111066</c:v>
                </c:pt>
                <c:pt idx="1260">
                  <c:v>40991.124999999993</c:v>
                </c:pt>
                <c:pt idx="1261">
                  <c:v>40991.138888888891</c:v>
                </c:pt>
                <c:pt idx="1262">
                  <c:v>40991.152777777781</c:v>
                </c:pt>
                <c:pt idx="1263">
                  <c:v>40991.166666666613</c:v>
                </c:pt>
                <c:pt idx="1264">
                  <c:v>40991.180555555562</c:v>
                </c:pt>
                <c:pt idx="1265">
                  <c:v>40991.194444444445</c:v>
                </c:pt>
                <c:pt idx="1266">
                  <c:v>40991.208333333336</c:v>
                </c:pt>
                <c:pt idx="1267">
                  <c:v>40991.222222222204</c:v>
                </c:pt>
                <c:pt idx="1268">
                  <c:v>40991.236111111066</c:v>
                </c:pt>
                <c:pt idx="1269">
                  <c:v>40991.25</c:v>
                </c:pt>
                <c:pt idx="1270">
                  <c:v>40991.263888888876</c:v>
                </c:pt>
                <c:pt idx="1271">
                  <c:v>40991.277777777774</c:v>
                </c:pt>
                <c:pt idx="1272">
                  <c:v>40991.291666666577</c:v>
                </c:pt>
                <c:pt idx="1273">
                  <c:v>40991.305555555562</c:v>
                </c:pt>
                <c:pt idx="1274">
                  <c:v>40991.319444444496</c:v>
                </c:pt>
                <c:pt idx="1275">
                  <c:v>40991.333333333336</c:v>
                </c:pt>
                <c:pt idx="1276">
                  <c:v>40991.347222222219</c:v>
                </c:pt>
                <c:pt idx="1277">
                  <c:v>40991.361111111066</c:v>
                </c:pt>
                <c:pt idx="1278">
                  <c:v>40991.375</c:v>
                </c:pt>
                <c:pt idx="1279">
                  <c:v>40991.388888888956</c:v>
                </c:pt>
                <c:pt idx="1280">
                  <c:v>40991.402777777781</c:v>
                </c:pt>
                <c:pt idx="1281">
                  <c:v>40991.416666666664</c:v>
                </c:pt>
                <c:pt idx="1282">
                  <c:v>40991.430555555562</c:v>
                </c:pt>
                <c:pt idx="1283">
                  <c:v>40991.444444444496</c:v>
                </c:pt>
                <c:pt idx="1284">
                  <c:v>40991.458333333343</c:v>
                </c:pt>
                <c:pt idx="1285">
                  <c:v>40991.472222222219</c:v>
                </c:pt>
                <c:pt idx="1286">
                  <c:v>40991.486111111109</c:v>
                </c:pt>
                <c:pt idx="1287">
                  <c:v>40991.5</c:v>
                </c:pt>
                <c:pt idx="1288">
                  <c:v>40991.513888888891</c:v>
                </c:pt>
                <c:pt idx="1289">
                  <c:v>40991.527777777774</c:v>
                </c:pt>
                <c:pt idx="1290">
                  <c:v>40991.541666666613</c:v>
                </c:pt>
                <c:pt idx="1291">
                  <c:v>40991.555555555562</c:v>
                </c:pt>
                <c:pt idx="1292">
                  <c:v>40991.569444444445</c:v>
                </c:pt>
                <c:pt idx="1293">
                  <c:v>40991.583333333336</c:v>
                </c:pt>
                <c:pt idx="1294">
                  <c:v>40991.597222222204</c:v>
                </c:pt>
                <c:pt idx="1295">
                  <c:v>40991.611111111066</c:v>
                </c:pt>
                <c:pt idx="1296">
                  <c:v>40991.624999999993</c:v>
                </c:pt>
                <c:pt idx="1297">
                  <c:v>40991.638888888891</c:v>
                </c:pt>
                <c:pt idx="1298">
                  <c:v>40991.652777777781</c:v>
                </c:pt>
                <c:pt idx="1299">
                  <c:v>40991.666666666613</c:v>
                </c:pt>
                <c:pt idx="1300">
                  <c:v>40991.680555555562</c:v>
                </c:pt>
                <c:pt idx="1301">
                  <c:v>40991.694444444445</c:v>
                </c:pt>
                <c:pt idx="1302">
                  <c:v>40991.708333333336</c:v>
                </c:pt>
                <c:pt idx="1303">
                  <c:v>40991.722222222204</c:v>
                </c:pt>
                <c:pt idx="1304">
                  <c:v>40991.736111111066</c:v>
                </c:pt>
                <c:pt idx="1305">
                  <c:v>40991.75</c:v>
                </c:pt>
                <c:pt idx="1306">
                  <c:v>40991.763888888876</c:v>
                </c:pt>
                <c:pt idx="1307">
                  <c:v>40991.777777777774</c:v>
                </c:pt>
                <c:pt idx="1308">
                  <c:v>40991.791666666577</c:v>
                </c:pt>
                <c:pt idx="1309">
                  <c:v>40991.805555555562</c:v>
                </c:pt>
                <c:pt idx="1310">
                  <c:v>40991.819444444496</c:v>
                </c:pt>
                <c:pt idx="1311">
                  <c:v>40991.833333333336</c:v>
                </c:pt>
                <c:pt idx="1312">
                  <c:v>40991.847222222219</c:v>
                </c:pt>
                <c:pt idx="1313">
                  <c:v>40991.861111111066</c:v>
                </c:pt>
                <c:pt idx="1314">
                  <c:v>40991.875</c:v>
                </c:pt>
                <c:pt idx="1315">
                  <c:v>40991.888888888956</c:v>
                </c:pt>
                <c:pt idx="1316">
                  <c:v>40991.902777777781</c:v>
                </c:pt>
                <c:pt idx="1317">
                  <c:v>40991.916666666664</c:v>
                </c:pt>
                <c:pt idx="1318">
                  <c:v>40991.930555555562</c:v>
                </c:pt>
                <c:pt idx="1319">
                  <c:v>40991.944444444496</c:v>
                </c:pt>
                <c:pt idx="1320">
                  <c:v>40991.958333333343</c:v>
                </c:pt>
                <c:pt idx="1321">
                  <c:v>40991.972222222219</c:v>
                </c:pt>
                <c:pt idx="1322">
                  <c:v>40991.986111111109</c:v>
                </c:pt>
                <c:pt idx="1323">
                  <c:v>40992</c:v>
                </c:pt>
                <c:pt idx="1324">
                  <c:v>40992.013888888891</c:v>
                </c:pt>
                <c:pt idx="1325">
                  <c:v>40992.027777777774</c:v>
                </c:pt>
                <c:pt idx="1326">
                  <c:v>40992.041666666613</c:v>
                </c:pt>
                <c:pt idx="1327">
                  <c:v>40992.055555555562</c:v>
                </c:pt>
                <c:pt idx="1328">
                  <c:v>40992.069444444445</c:v>
                </c:pt>
                <c:pt idx="1329">
                  <c:v>40992.083333333336</c:v>
                </c:pt>
                <c:pt idx="1330">
                  <c:v>40992.097222222204</c:v>
                </c:pt>
                <c:pt idx="1331">
                  <c:v>40992.111111111066</c:v>
                </c:pt>
                <c:pt idx="1332">
                  <c:v>40992.124999999993</c:v>
                </c:pt>
                <c:pt idx="1333">
                  <c:v>40992.138888888891</c:v>
                </c:pt>
                <c:pt idx="1334">
                  <c:v>40992.152777777781</c:v>
                </c:pt>
                <c:pt idx="1335">
                  <c:v>40992.166666666613</c:v>
                </c:pt>
                <c:pt idx="1336">
                  <c:v>40992.180555555562</c:v>
                </c:pt>
                <c:pt idx="1337">
                  <c:v>40992.194444444445</c:v>
                </c:pt>
                <c:pt idx="1338">
                  <c:v>40992.208333333336</c:v>
                </c:pt>
                <c:pt idx="1339">
                  <c:v>40992.222222222204</c:v>
                </c:pt>
                <c:pt idx="1340">
                  <c:v>40992.236111111066</c:v>
                </c:pt>
                <c:pt idx="1341">
                  <c:v>40992.25</c:v>
                </c:pt>
                <c:pt idx="1342">
                  <c:v>40992.263888888876</c:v>
                </c:pt>
                <c:pt idx="1343">
                  <c:v>40992.277777777774</c:v>
                </c:pt>
                <c:pt idx="1344">
                  <c:v>40992.291666666577</c:v>
                </c:pt>
                <c:pt idx="1345">
                  <c:v>40992.305555555562</c:v>
                </c:pt>
                <c:pt idx="1346">
                  <c:v>40992.319444444496</c:v>
                </c:pt>
                <c:pt idx="1347">
                  <c:v>40992.333333333336</c:v>
                </c:pt>
                <c:pt idx="1348">
                  <c:v>40992.347222222219</c:v>
                </c:pt>
                <c:pt idx="1349">
                  <c:v>40992.361111111066</c:v>
                </c:pt>
                <c:pt idx="1350">
                  <c:v>40992.375</c:v>
                </c:pt>
                <c:pt idx="1351">
                  <c:v>40992.388888888956</c:v>
                </c:pt>
                <c:pt idx="1352">
                  <c:v>40992.402777777781</c:v>
                </c:pt>
                <c:pt idx="1353">
                  <c:v>40992.416666666664</c:v>
                </c:pt>
                <c:pt idx="1354">
                  <c:v>40992.430555555562</c:v>
                </c:pt>
                <c:pt idx="1355">
                  <c:v>40992.444444444496</c:v>
                </c:pt>
                <c:pt idx="1356">
                  <c:v>40992.458333333343</c:v>
                </c:pt>
                <c:pt idx="1357">
                  <c:v>40992.472222222219</c:v>
                </c:pt>
                <c:pt idx="1358">
                  <c:v>40992.486111111109</c:v>
                </c:pt>
                <c:pt idx="1359">
                  <c:v>40992.5</c:v>
                </c:pt>
                <c:pt idx="1360">
                  <c:v>40992.513888888891</c:v>
                </c:pt>
                <c:pt idx="1361">
                  <c:v>40992.527777777774</c:v>
                </c:pt>
                <c:pt idx="1362">
                  <c:v>40992.541666666613</c:v>
                </c:pt>
                <c:pt idx="1363">
                  <c:v>40992.555555555562</c:v>
                </c:pt>
                <c:pt idx="1364">
                  <c:v>40992.569444444445</c:v>
                </c:pt>
                <c:pt idx="1365">
                  <c:v>40992.583333333336</c:v>
                </c:pt>
                <c:pt idx="1366">
                  <c:v>40992.597222222204</c:v>
                </c:pt>
                <c:pt idx="1367">
                  <c:v>40992.611111111066</c:v>
                </c:pt>
                <c:pt idx="1368">
                  <c:v>40992.624999999993</c:v>
                </c:pt>
                <c:pt idx="1369">
                  <c:v>40992.638888888891</c:v>
                </c:pt>
                <c:pt idx="1370">
                  <c:v>40992.652777777781</c:v>
                </c:pt>
                <c:pt idx="1371">
                  <c:v>40992.666666666613</c:v>
                </c:pt>
                <c:pt idx="1372">
                  <c:v>40992.680555555562</c:v>
                </c:pt>
                <c:pt idx="1373">
                  <c:v>40992.694444444445</c:v>
                </c:pt>
                <c:pt idx="1374">
                  <c:v>40992.708333333336</c:v>
                </c:pt>
                <c:pt idx="1375">
                  <c:v>40992.722222222204</c:v>
                </c:pt>
                <c:pt idx="1376">
                  <c:v>40992.736111111066</c:v>
                </c:pt>
                <c:pt idx="1377">
                  <c:v>40992.75</c:v>
                </c:pt>
                <c:pt idx="1378">
                  <c:v>40992.763888888876</c:v>
                </c:pt>
                <c:pt idx="1379">
                  <c:v>40992.777777777774</c:v>
                </c:pt>
                <c:pt idx="1380">
                  <c:v>40992.791666666577</c:v>
                </c:pt>
                <c:pt idx="1381">
                  <c:v>40992.805555555562</c:v>
                </c:pt>
                <c:pt idx="1382">
                  <c:v>40992.819444444496</c:v>
                </c:pt>
                <c:pt idx="1383">
                  <c:v>40992.833333333336</c:v>
                </c:pt>
                <c:pt idx="1384">
                  <c:v>40992.847222222219</c:v>
                </c:pt>
                <c:pt idx="1385">
                  <c:v>40992.861111111066</c:v>
                </c:pt>
                <c:pt idx="1386">
                  <c:v>40992.875</c:v>
                </c:pt>
                <c:pt idx="1387">
                  <c:v>40992.888888888956</c:v>
                </c:pt>
                <c:pt idx="1388">
                  <c:v>40992.902777777781</c:v>
                </c:pt>
                <c:pt idx="1389">
                  <c:v>40992.916666666664</c:v>
                </c:pt>
                <c:pt idx="1390">
                  <c:v>40992.930555555562</c:v>
                </c:pt>
                <c:pt idx="1391">
                  <c:v>40992.944444444496</c:v>
                </c:pt>
                <c:pt idx="1392">
                  <c:v>40992.958333333343</c:v>
                </c:pt>
                <c:pt idx="1393">
                  <c:v>40992.972222222219</c:v>
                </c:pt>
                <c:pt idx="1394">
                  <c:v>40992.986111111109</c:v>
                </c:pt>
                <c:pt idx="1395">
                  <c:v>40993</c:v>
                </c:pt>
                <c:pt idx="1396">
                  <c:v>40993.013888888891</c:v>
                </c:pt>
                <c:pt idx="1397">
                  <c:v>40993.027777777774</c:v>
                </c:pt>
                <c:pt idx="1398">
                  <c:v>40993.041666666613</c:v>
                </c:pt>
                <c:pt idx="1399">
                  <c:v>40993.055555555562</c:v>
                </c:pt>
                <c:pt idx="1400">
                  <c:v>40993.069444444445</c:v>
                </c:pt>
                <c:pt idx="1401">
                  <c:v>40993.083333333336</c:v>
                </c:pt>
                <c:pt idx="1402">
                  <c:v>40993.097222222204</c:v>
                </c:pt>
                <c:pt idx="1403">
                  <c:v>40993.111111111066</c:v>
                </c:pt>
                <c:pt idx="1404">
                  <c:v>40993.124999999993</c:v>
                </c:pt>
                <c:pt idx="1405">
                  <c:v>40993.138888888891</c:v>
                </c:pt>
                <c:pt idx="1406">
                  <c:v>40993.152777777781</c:v>
                </c:pt>
                <c:pt idx="1407">
                  <c:v>40993.166666666613</c:v>
                </c:pt>
                <c:pt idx="1408">
                  <c:v>40993.180555555562</c:v>
                </c:pt>
                <c:pt idx="1409">
                  <c:v>40993.194444444445</c:v>
                </c:pt>
                <c:pt idx="1410">
                  <c:v>40993.208333333336</c:v>
                </c:pt>
                <c:pt idx="1411">
                  <c:v>40993.222222222204</c:v>
                </c:pt>
                <c:pt idx="1412">
                  <c:v>40993.236111111066</c:v>
                </c:pt>
                <c:pt idx="1413">
                  <c:v>40993.25</c:v>
                </c:pt>
                <c:pt idx="1414">
                  <c:v>40993.263888888876</c:v>
                </c:pt>
                <c:pt idx="1415">
                  <c:v>40993.277777777774</c:v>
                </c:pt>
                <c:pt idx="1416">
                  <c:v>40993.291666666577</c:v>
                </c:pt>
                <c:pt idx="1417">
                  <c:v>40993.305555555562</c:v>
                </c:pt>
                <c:pt idx="1418">
                  <c:v>40993.319444444496</c:v>
                </c:pt>
                <c:pt idx="1419">
                  <c:v>40993.333333333336</c:v>
                </c:pt>
                <c:pt idx="1420">
                  <c:v>40993.347222222219</c:v>
                </c:pt>
                <c:pt idx="1421">
                  <c:v>40993.361111111066</c:v>
                </c:pt>
                <c:pt idx="1422">
                  <c:v>40993.375</c:v>
                </c:pt>
                <c:pt idx="1423">
                  <c:v>40993.388888888956</c:v>
                </c:pt>
                <c:pt idx="1424">
                  <c:v>40993.402777777781</c:v>
                </c:pt>
                <c:pt idx="1425">
                  <c:v>40993.416666666664</c:v>
                </c:pt>
                <c:pt idx="1426">
                  <c:v>40993.430555555562</c:v>
                </c:pt>
                <c:pt idx="1427">
                  <c:v>40993.444444444496</c:v>
                </c:pt>
                <c:pt idx="1428">
                  <c:v>40993.458333333343</c:v>
                </c:pt>
                <c:pt idx="1429">
                  <c:v>40993.472222222219</c:v>
                </c:pt>
                <c:pt idx="1430">
                  <c:v>40993.486111111109</c:v>
                </c:pt>
                <c:pt idx="1431">
                  <c:v>40993.5</c:v>
                </c:pt>
                <c:pt idx="1432">
                  <c:v>40993.513888888891</c:v>
                </c:pt>
                <c:pt idx="1433">
                  <c:v>40993.527777777774</c:v>
                </c:pt>
                <c:pt idx="1434">
                  <c:v>40993.541666666613</c:v>
                </c:pt>
                <c:pt idx="1435">
                  <c:v>40993.555555555562</c:v>
                </c:pt>
                <c:pt idx="1436">
                  <c:v>40993.569444444445</c:v>
                </c:pt>
                <c:pt idx="1437">
                  <c:v>40993.583333333336</c:v>
                </c:pt>
                <c:pt idx="1438">
                  <c:v>40993.597222222204</c:v>
                </c:pt>
                <c:pt idx="1439">
                  <c:v>40993.611111111066</c:v>
                </c:pt>
                <c:pt idx="1440">
                  <c:v>40993.624999999993</c:v>
                </c:pt>
                <c:pt idx="1441">
                  <c:v>40993.638888888891</c:v>
                </c:pt>
                <c:pt idx="1442">
                  <c:v>40993.652777777781</c:v>
                </c:pt>
                <c:pt idx="1443">
                  <c:v>40993.666666666613</c:v>
                </c:pt>
                <c:pt idx="1444">
                  <c:v>40993.680555555562</c:v>
                </c:pt>
                <c:pt idx="1445">
                  <c:v>40993.694444444445</c:v>
                </c:pt>
                <c:pt idx="1446">
                  <c:v>40993.708333333336</c:v>
                </c:pt>
                <c:pt idx="1447">
                  <c:v>40993.722222222204</c:v>
                </c:pt>
                <c:pt idx="1448">
                  <c:v>40993.736111111066</c:v>
                </c:pt>
                <c:pt idx="1449">
                  <c:v>40993.75</c:v>
                </c:pt>
                <c:pt idx="1450">
                  <c:v>40993.763888888876</c:v>
                </c:pt>
                <c:pt idx="1451">
                  <c:v>40993.777777777774</c:v>
                </c:pt>
                <c:pt idx="1452">
                  <c:v>40993.791666666577</c:v>
                </c:pt>
                <c:pt idx="1453">
                  <c:v>40993.805555555562</c:v>
                </c:pt>
                <c:pt idx="1454">
                  <c:v>40993.819444444496</c:v>
                </c:pt>
                <c:pt idx="1455">
                  <c:v>40993.833333333336</c:v>
                </c:pt>
                <c:pt idx="1456">
                  <c:v>40993.847222222219</c:v>
                </c:pt>
                <c:pt idx="1457">
                  <c:v>40993.861111111066</c:v>
                </c:pt>
                <c:pt idx="1458">
                  <c:v>40993.875</c:v>
                </c:pt>
                <c:pt idx="1459">
                  <c:v>40993.888888888956</c:v>
                </c:pt>
                <c:pt idx="1460">
                  <c:v>40993.902777777781</c:v>
                </c:pt>
                <c:pt idx="1461">
                  <c:v>40993.916666666664</c:v>
                </c:pt>
                <c:pt idx="1462">
                  <c:v>40993.930555555562</c:v>
                </c:pt>
                <c:pt idx="1463">
                  <c:v>40993.944444444496</c:v>
                </c:pt>
                <c:pt idx="1464">
                  <c:v>40993.958333333343</c:v>
                </c:pt>
                <c:pt idx="1465">
                  <c:v>40993.972222222219</c:v>
                </c:pt>
                <c:pt idx="1466">
                  <c:v>40993.986111111109</c:v>
                </c:pt>
                <c:pt idx="1467">
                  <c:v>40994</c:v>
                </c:pt>
                <c:pt idx="1468">
                  <c:v>40994.013888888891</c:v>
                </c:pt>
                <c:pt idx="1469">
                  <c:v>40994.027777777774</c:v>
                </c:pt>
                <c:pt idx="1470">
                  <c:v>40994.041666666613</c:v>
                </c:pt>
                <c:pt idx="1471">
                  <c:v>40994.055555555562</c:v>
                </c:pt>
                <c:pt idx="1472">
                  <c:v>40994.069444444445</c:v>
                </c:pt>
                <c:pt idx="1473">
                  <c:v>40994.083333333336</c:v>
                </c:pt>
                <c:pt idx="1474">
                  <c:v>40994.097222222204</c:v>
                </c:pt>
                <c:pt idx="1475">
                  <c:v>40994.111111111066</c:v>
                </c:pt>
                <c:pt idx="1476">
                  <c:v>40994.124999999993</c:v>
                </c:pt>
                <c:pt idx="1477">
                  <c:v>40994.138888888891</c:v>
                </c:pt>
                <c:pt idx="1478">
                  <c:v>40994.152777777781</c:v>
                </c:pt>
                <c:pt idx="1479">
                  <c:v>40994.166666666613</c:v>
                </c:pt>
                <c:pt idx="1480">
                  <c:v>40994.180555555562</c:v>
                </c:pt>
                <c:pt idx="1481">
                  <c:v>40994.194444444445</c:v>
                </c:pt>
                <c:pt idx="1482">
                  <c:v>40994.208333333336</c:v>
                </c:pt>
                <c:pt idx="1483">
                  <c:v>40994.222222222204</c:v>
                </c:pt>
                <c:pt idx="1484">
                  <c:v>40994.236111111066</c:v>
                </c:pt>
                <c:pt idx="1485">
                  <c:v>40994.25</c:v>
                </c:pt>
                <c:pt idx="1486">
                  <c:v>40994.263888888876</c:v>
                </c:pt>
                <c:pt idx="1487">
                  <c:v>40994.277777777774</c:v>
                </c:pt>
                <c:pt idx="1488">
                  <c:v>40994.291666666577</c:v>
                </c:pt>
                <c:pt idx="1489">
                  <c:v>40994.305555555562</c:v>
                </c:pt>
                <c:pt idx="1490">
                  <c:v>40994.319444444496</c:v>
                </c:pt>
                <c:pt idx="1491">
                  <c:v>40994.333333333336</c:v>
                </c:pt>
                <c:pt idx="1492">
                  <c:v>40994.347222222219</c:v>
                </c:pt>
                <c:pt idx="1493">
                  <c:v>40994.361111111066</c:v>
                </c:pt>
                <c:pt idx="1494">
                  <c:v>40994.375</c:v>
                </c:pt>
                <c:pt idx="1495">
                  <c:v>40994.388888888956</c:v>
                </c:pt>
                <c:pt idx="1496">
                  <c:v>40994.402777777781</c:v>
                </c:pt>
                <c:pt idx="1497">
                  <c:v>40994.416666666664</c:v>
                </c:pt>
                <c:pt idx="1498">
                  <c:v>40994.430555555562</c:v>
                </c:pt>
                <c:pt idx="1499">
                  <c:v>40994.444444444496</c:v>
                </c:pt>
                <c:pt idx="1500">
                  <c:v>40994.458333333343</c:v>
                </c:pt>
                <c:pt idx="1501">
                  <c:v>40994.472222222219</c:v>
                </c:pt>
                <c:pt idx="1502">
                  <c:v>40994.486111111109</c:v>
                </c:pt>
                <c:pt idx="1503">
                  <c:v>40994.5</c:v>
                </c:pt>
                <c:pt idx="1504">
                  <c:v>40994.513888888891</c:v>
                </c:pt>
                <c:pt idx="1505">
                  <c:v>40994.527777777774</c:v>
                </c:pt>
                <c:pt idx="1506">
                  <c:v>40994.541666666613</c:v>
                </c:pt>
                <c:pt idx="1507">
                  <c:v>40994.555555555562</c:v>
                </c:pt>
                <c:pt idx="1508">
                  <c:v>40994.569444444445</c:v>
                </c:pt>
                <c:pt idx="1509">
                  <c:v>40994.583333333336</c:v>
                </c:pt>
                <c:pt idx="1510">
                  <c:v>40994.597222222204</c:v>
                </c:pt>
                <c:pt idx="1511">
                  <c:v>40994.611111111066</c:v>
                </c:pt>
                <c:pt idx="1512">
                  <c:v>40994.624999999993</c:v>
                </c:pt>
                <c:pt idx="1513">
                  <c:v>40994.638888888891</c:v>
                </c:pt>
                <c:pt idx="1514">
                  <c:v>40994.652777777781</c:v>
                </c:pt>
                <c:pt idx="1515">
                  <c:v>40994.666666666613</c:v>
                </c:pt>
                <c:pt idx="1516">
                  <c:v>40994.680555555562</c:v>
                </c:pt>
                <c:pt idx="1517">
                  <c:v>40994.694444444445</c:v>
                </c:pt>
                <c:pt idx="1518">
                  <c:v>40994.708333333336</c:v>
                </c:pt>
                <c:pt idx="1519">
                  <c:v>40994.722222222204</c:v>
                </c:pt>
                <c:pt idx="1520">
                  <c:v>40994.736111111066</c:v>
                </c:pt>
                <c:pt idx="1521">
                  <c:v>40994.75</c:v>
                </c:pt>
                <c:pt idx="1522">
                  <c:v>40994.763888888876</c:v>
                </c:pt>
                <c:pt idx="1523">
                  <c:v>40994.777777777774</c:v>
                </c:pt>
                <c:pt idx="1524">
                  <c:v>40994.791666666577</c:v>
                </c:pt>
                <c:pt idx="1525">
                  <c:v>40994.805555555562</c:v>
                </c:pt>
                <c:pt idx="1526">
                  <c:v>40994.819444444496</c:v>
                </c:pt>
                <c:pt idx="1527">
                  <c:v>40994.833333333336</c:v>
                </c:pt>
                <c:pt idx="1528">
                  <c:v>40994.847222222219</c:v>
                </c:pt>
                <c:pt idx="1529">
                  <c:v>40994.861111111066</c:v>
                </c:pt>
                <c:pt idx="1530">
                  <c:v>40994.875</c:v>
                </c:pt>
                <c:pt idx="1531">
                  <c:v>40994.888888888956</c:v>
                </c:pt>
                <c:pt idx="1532">
                  <c:v>40994.902777777781</c:v>
                </c:pt>
                <c:pt idx="1533">
                  <c:v>40994.916666666664</c:v>
                </c:pt>
                <c:pt idx="1534">
                  <c:v>40994.930555555562</c:v>
                </c:pt>
                <c:pt idx="1535">
                  <c:v>40994.944444444496</c:v>
                </c:pt>
                <c:pt idx="1536">
                  <c:v>40994.958333333343</c:v>
                </c:pt>
                <c:pt idx="1537">
                  <c:v>40994.972222222219</c:v>
                </c:pt>
                <c:pt idx="1538">
                  <c:v>40994.986111111109</c:v>
                </c:pt>
                <c:pt idx="1539">
                  <c:v>40995</c:v>
                </c:pt>
                <c:pt idx="1540">
                  <c:v>40995.013888888891</c:v>
                </c:pt>
                <c:pt idx="1541">
                  <c:v>40995.027777777774</c:v>
                </c:pt>
                <c:pt idx="1542">
                  <c:v>40995.041666666613</c:v>
                </c:pt>
                <c:pt idx="1543">
                  <c:v>40995.055555555562</c:v>
                </c:pt>
                <c:pt idx="1544">
                  <c:v>40995.069444444445</c:v>
                </c:pt>
                <c:pt idx="1545">
                  <c:v>40995.083333333336</c:v>
                </c:pt>
                <c:pt idx="1546">
                  <c:v>40995.097222222204</c:v>
                </c:pt>
                <c:pt idx="1547">
                  <c:v>40995.111111111066</c:v>
                </c:pt>
                <c:pt idx="1548">
                  <c:v>40995.124999999993</c:v>
                </c:pt>
                <c:pt idx="1549">
                  <c:v>40995.138888888891</c:v>
                </c:pt>
                <c:pt idx="1550">
                  <c:v>40995.152777777781</c:v>
                </c:pt>
                <c:pt idx="1551">
                  <c:v>40995.166666666613</c:v>
                </c:pt>
                <c:pt idx="1552">
                  <c:v>40995.180555555562</c:v>
                </c:pt>
                <c:pt idx="1553">
                  <c:v>40995.194444444445</c:v>
                </c:pt>
                <c:pt idx="1554">
                  <c:v>40995.208333333336</c:v>
                </c:pt>
                <c:pt idx="1555">
                  <c:v>40995.222222222204</c:v>
                </c:pt>
                <c:pt idx="1556">
                  <c:v>40995.236111111066</c:v>
                </c:pt>
                <c:pt idx="1557">
                  <c:v>40995.25</c:v>
                </c:pt>
                <c:pt idx="1558">
                  <c:v>40995.263888888876</c:v>
                </c:pt>
                <c:pt idx="1559">
                  <c:v>40995.277777777774</c:v>
                </c:pt>
                <c:pt idx="1560">
                  <c:v>40995.291666666577</c:v>
                </c:pt>
                <c:pt idx="1561">
                  <c:v>40995.305555555562</c:v>
                </c:pt>
                <c:pt idx="1562">
                  <c:v>40995.319444444496</c:v>
                </c:pt>
                <c:pt idx="1563">
                  <c:v>40995.333333333336</c:v>
                </c:pt>
                <c:pt idx="1564">
                  <c:v>40995.347222222219</c:v>
                </c:pt>
                <c:pt idx="1565">
                  <c:v>40995.361111111066</c:v>
                </c:pt>
                <c:pt idx="1566">
                  <c:v>40995.375</c:v>
                </c:pt>
                <c:pt idx="1567">
                  <c:v>40995.388888888956</c:v>
                </c:pt>
                <c:pt idx="1568">
                  <c:v>40995.402777777781</c:v>
                </c:pt>
                <c:pt idx="1569">
                  <c:v>40995.416666666664</c:v>
                </c:pt>
                <c:pt idx="1570">
                  <c:v>40995.430555555562</c:v>
                </c:pt>
                <c:pt idx="1571">
                  <c:v>40995.444444444496</c:v>
                </c:pt>
                <c:pt idx="1572">
                  <c:v>40995.458333333343</c:v>
                </c:pt>
                <c:pt idx="1573">
                  <c:v>40995.472222222219</c:v>
                </c:pt>
                <c:pt idx="1574">
                  <c:v>40995.486111111109</c:v>
                </c:pt>
                <c:pt idx="1575">
                  <c:v>40995.5</c:v>
                </c:pt>
                <c:pt idx="1576">
                  <c:v>40995.513888888891</c:v>
                </c:pt>
                <c:pt idx="1577">
                  <c:v>40995.527777777774</c:v>
                </c:pt>
                <c:pt idx="1578">
                  <c:v>40995.541666666613</c:v>
                </c:pt>
                <c:pt idx="1579">
                  <c:v>40995.555555555562</c:v>
                </c:pt>
                <c:pt idx="1580">
                  <c:v>40995.569444444445</c:v>
                </c:pt>
                <c:pt idx="1581">
                  <c:v>40995.583333333336</c:v>
                </c:pt>
                <c:pt idx="1582">
                  <c:v>40995.597222222204</c:v>
                </c:pt>
                <c:pt idx="1583">
                  <c:v>40995.611111111066</c:v>
                </c:pt>
                <c:pt idx="1584">
                  <c:v>40995.624999999993</c:v>
                </c:pt>
                <c:pt idx="1585">
                  <c:v>40995.638888888891</c:v>
                </c:pt>
                <c:pt idx="1586">
                  <c:v>40995.652777777781</c:v>
                </c:pt>
                <c:pt idx="1587">
                  <c:v>40995.666666666613</c:v>
                </c:pt>
                <c:pt idx="1588">
                  <c:v>40995.680555555562</c:v>
                </c:pt>
                <c:pt idx="1589">
                  <c:v>40995.694444444445</c:v>
                </c:pt>
                <c:pt idx="1590">
                  <c:v>40995.708333333336</c:v>
                </c:pt>
                <c:pt idx="1591">
                  <c:v>40995.722222222204</c:v>
                </c:pt>
                <c:pt idx="1592">
                  <c:v>40995.736111111066</c:v>
                </c:pt>
                <c:pt idx="1593">
                  <c:v>40995.75</c:v>
                </c:pt>
                <c:pt idx="1594">
                  <c:v>40995.763888888876</c:v>
                </c:pt>
                <c:pt idx="1595">
                  <c:v>40995.777777777774</c:v>
                </c:pt>
                <c:pt idx="1596">
                  <c:v>40995.791666666577</c:v>
                </c:pt>
                <c:pt idx="1597">
                  <c:v>40995.805555555562</c:v>
                </c:pt>
                <c:pt idx="1598">
                  <c:v>40995.819444444496</c:v>
                </c:pt>
                <c:pt idx="1599">
                  <c:v>40995.833333333336</c:v>
                </c:pt>
                <c:pt idx="1600">
                  <c:v>40995.847222222219</c:v>
                </c:pt>
                <c:pt idx="1601">
                  <c:v>40995.861111111066</c:v>
                </c:pt>
                <c:pt idx="1602">
                  <c:v>40995.875</c:v>
                </c:pt>
                <c:pt idx="1603">
                  <c:v>40995.888888888956</c:v>
                </c:pt>
                <c:pt idx="1604">
                  <c:v>40995.902777777781</c:v>
                </c:pt>
                <c:pt idx="1605">
                  <c:v>40995.916666666664</c:v>
                </c:pt>
                <c:pt idx="1606">
                  <c:v>40995.930555555562</c:v>
                </c:pt>
                <c:pt idx="1607">
                  <c:v>40995.944444444496</c:v>
                </c:pt>
                <c:pt idx="1608">
                  <c:v>40995.958333333343</c:v>
                </c:pt>
                <c:pt idx="1609">
                  <c:v>40995.972222222219</c:v>
                </c:pt>
                <c:pt idx="1610">
                  <c:v>40995.986111111109</c:v>
                </c:pt>
                <c:pt idx="1611">
                  <c:v>40996</c:v>
                </c:pt>
                <c:pt idx="1612">
                  <c:v>40996.013888888891</c:v>
                </c:pt>
                <c:pt idx="1613">
                  <c:v>40996.027777777774</c:v>
                </c:pt>
                <c:pt idx="1614">
                  <c:v>40996.041666666613</c:v>
                </c:pt>
                <c:pt idx="1615">
                  <c:v>40996.055555555562</c:v>
                </c:pt>
                <c:pt idx="1616">
                  <c:v>40996.069444444445</c:v>
                </c:pt>
                <c:pt idx="1617">
                  <c:v>40996.083333333336</c:v>
                </c:pt>
                <c:pt idx="1618">
                  <c:v>40996.097222222204</c:v>
                </c:pt>
                <c:pt idx="1619">
                  <c:v>40996.111111111066</c:v>
                </c:pt>
                <c:pt idx="1620">
                  <c:v>40996.124999999993</c:v>
                </c:pt>
                <c:pt idx="1621">
                  <c:v>40996.138888888891</c:v>
                </c:pt>
                <c:pt idx="1622">
                  <c:v>40996.152777777781</c:v>
                </c:pt>
                <c:pt idx="1623">
                  <c:v>40996.166666666613</c:v>
                </c:pt>
                <c:pt idx="1624">
                  <c:v>40996.180555555562</c:v>
                </c:pt>
                <c:pt idx="1625">
                  <c:v>40996.194444444445</c:v>
                </c:pt>
                <c:pt idx="1626">
                  <c:v>40996.208333333336</c:v>
                </c:pt>
                <c:pt idx="1627">
                  <c:v>40996.222222222204</c:v>
                </c:pt>
                <c:pt idx="1628">
                  <c:v>40996.236111111066</c:v>
                </c:pt>
                <c:pt idx="1629">
                  <c:v>40996.25</c:v>
                </c:pt>
                <c:pt idx="1630">
                  <c:v>40996.263888888876</c:v>
                </c:pt>
                <c:pt idx="1631">
                  <c:v>40996.277777777774</c:v>
                </c:pt>
                <c:pt idx="1632">
                  <c:v>40996.291666666577</c:v>
                </c:pt>
                <c:pt idx="1633">
                  <c:v>40996.305555555562</c:v>
                </c:pt>
                <c:pt idx="1634">
                  <c:v>40996.319444444496</c:v>
                </c:pt>
                <c:pt idx="1635">
                  <c:v>40996.333333333336</c:v>
                </c:pt>
                <c:pt idx="1636">
                  <c:v>40996.347222222219</c:v>
                </c:pt>
                <c:pt idx="1637">
                  <c:v>40996.361111111066</c:v>
                </c:pt>
                <c:pt idx="1638">
                  <c:v>40996.375</c:v>
                </c:pt>
                <c:pt idx="1639">
                  <c:v>40996.388888888956</c:v>
                </c:pt>
                <c:pt idx="1640">
                  <c:v>40996.402777777781</c:v>
                </c:pt>
                <c:pt idx="1641">
                  <c:v>40996.416666666664</c:v>
                </c:pt>
                <c:pt idx="1642">
                  <c:v>40996.430555555562</c:v>
                </c:pt>
                <c:pt idx="1643">
                  <c:v>40996.444444444496</c:v>
                </c:pt>
                <c:pt idx="1644">
                  <c:v>40996.458333333343</c:v>
                </c:pt>
                <c:pt idx="1645">
                  <c:v>40996.472222222219</c:v>
                </c:pt>
                <c:pt idx="1646">
                  <c:v>40996.486111111109</c:v>
                </c:pt>
                <c:pt idx="1647">
                  <c:v>40996.5</c:v>
                </c:pt>
                <c:pt idx="1648">
                  <c:v>40996.513888888891</c:v>
                </c:pt>
                <c:pt idx="1649">
                  <c:v>40996.527777777774</c:v>
                </c:pt>
                <c:pt idx="1650">
                  <c:v>40996.541666666613</c:v>
                </c:pt>
                <c:pt idx="1651">
                  <c:v>40996.555555555562</c:v>
                </c:pt>
                <c:pt idx="1652">
                  <c:v>40996.569444444445</c:v>
                </c:pt>
                <c:pt idx="1653">
                  <c:v>40996.583333333336</c:v>
                </c:pt>
                <c:pt idx="1654">
                  <c:v>40996.597222222204</c:v>
                </c:pt>
                <c:pt idx="1655">
                  <c:v>40996.611111111066</c:v>
                </c:pt>
                <c:pt idx="1656">
                  <c:v>40996.624999999993</c:v>
                </c:pt>
                <c:pt idx="1657">
                  <c:v>40996.638888888891</c:v>
                </c:pt>
                <c:pt idx="1658">
                  <c:v>40996.652777777781</c:v>
                </c:pt>
                <c:pt idx="1659">
                  <c:v>40996.666666666613</c:v>
                </c:pt>
                <c:pt idx="1660">
                  <c:v>40996.680555555562</c:v>
                </c:pt>
                <c:pt idx="1661">
                  <c:v>40996.694444444445</c:v>
                </c:pt>
                <c:pt idx="1662">
                  <c:v>40996.708333333336</c:v>
                </c:pt>
                <c:pt idx="1663">
                  <c:v>40996.722222222204</c:v>
                </c:pt>
                <c:pt idx="1664">
                  <c:v>40996.736111111066</c:v>
                </c:pt>
                <c:pt idx="1665">
                  <c:v>40996.75</c:v>
                </c:pt>
                <c:pt idx="1666">
                  <c:v>40996.763888888876</c:v>
                </c:pt>
                <c:pt idx="1667">
                  <c:v>40996.777777777774</c:v>
                </c:pt>
                <c:pt idx="1668">
                  <c:v>40996.791666666577</c:v>
                </c:pt>
                <c:pt idx="1669">
                  <c:v>40996.805555555562</c:v>
                </c:pt>
                <c:pt idx="1670">
                  <c:v>40996.819444444496</c:v>
                </c:pt>
                <c:pt idx="1671">
                  <c:v>40996.833333333336</c:v>
                </c:pt>
                <c:pt idx="1672">
                  <c:v>40996.847222222219</c:v>
                </c:pt>
                <c:pt idx="1673">
                  <c:v>40996.861111111066</c:v>
                </c:pt>
                <c:pt idx="1674">
                  <c:v>40996.875</c:v>
                </c:pt>
                <c:pt idx="1675">
                  <c:v>40996.888888888956</c:v>
                </c:pt>
                <c:pt idx="1676">
                  <c:v>40996.902777777781</c:v>
                </c:pt>
                <c:pt idx="1677">
                  <c:v>40996.916666666664</c:v>
                </c:pt>
                <c:pt idx="1678">
                  <c:v>40996.930555555562</c:v>
                </c:pt>
                <c:pt idx="1679">
                  <c:v>40996.944444444496</c:v>
                </c:pt>
                <c:pt idx="1680">
                  <c:v>40996.958333333343</c:v>
                </c:pt>
                <c:pt idx="1681">
                  <c:v>40996.972222222219</c:v>
                </c:pt>
                <c:pt idx="1682">
                  <c:v>40996.986111111109</c:v>
                </c:pt>
                <c:pt idx="1683">
                  <c:v>40997</c:v>
                </c:pt>
                <c:pt idx="1684">
                  <c:v>40997.013888888891</c:v>
                </c:pt>
                <c:pt idx="1685">
                  <c:v>40997.027777777774</c:v>
                </c:pt>
                <c:pt idx="1686">
                  <c:v>40997.041666666613</c:v>
                </c:pt>
                <c:pt idx="1687">
                  <c:v>40997.055555555562</c:v>
                </c:pt>
                <c:pt idx="1688">
                  <c:v>40997.069444444445</c:v>
                </c:pt>
                <c:pt idx="1689">
                  <c:v>40997.083333333336</c:v>
                </c:pt>
                <c:pt idx="1690">
                  <c:v>40997.097222222204</c:v>
                </c:pt>
                <c:pt idx="1691">
                  <c:v>40997.111111111066</c:v>
                </c:pt>
                <c:pt idx="1692">
                  <c:v>40997.124999999993</c:v>
                </c:pt>
                <c:pt idx="1693">
                  <c:v>40997.138888888891</c:v>
                </c:pt>
                <c:pt idx="1694">
                  <c:v>40997.152777777781</c:v>
                </c:pt>
                <c:pt idx="1695">
                  <c:v>40997.166666666613</c:v>
                </c:pt>
                <c:pt idx="1696">
                  <c:v>40997.180555555562</c:v>
                </c:pt>
                <c:pt idx="1697">
                  <c:v>40997.194444444445</c:v>
                </c:pt>
                <c:pt idx="1698">
                  <c:v>40997.208333333336</c:v>
                </c:pt>
                <c:pt idx="1699">
                  <c:v>40997.222222222204</c:v>
                </c:pt>
                <c:pt idx="1700">
                  <c:v>40997.236111111066</c:v>
                </c:pt>
                <c:pt idx="1701">
                  <c:v>40997.25</c:v>
                </c:pt>
                <c:pt idx="1702">
                  <c:v>40997.263888888876</c:v>
                </c:pt>
                <c:pt idx="1703">
                  <c:v>40997.277777777774</c:v>
                </c:pt>
                <c:pt idx="1704">
                  <c:v>40997.291666666577</c:v>
                </c:pt>
                <c:pt idx="1705">
                  <c:v>40997.305555555562</c:v>
                </c:pt>
                <c:pt idx="1706">
                  <c:v>40997.319444444496</c:v>
                </c:pt>
                <c:pt idx="1707">
                  <c:v>40997.333333333336</c:v>
                </c:pt>
                <c:pt idx="1708">
                  <c:v>40997.347222222219</c:v>
                </c:pt>
                <c:pt idx="1709">
                  <c:v>40997.361111111066</c:v>
                </c:pt>
                <c:pt idx="1710">
                  <c:v>40997.375</c:v>
                </c:pt>
                <c:pt idx="1711">
                  <c:v>40997.388888888956</c:v>
                </c:pt>
                <c:pt idx="1712">
                  <c:v>40997.402777777781</c:v>
                </c:pt>
                <c:pt idx="1713">
                  <c:v>40997.416666666664</c:v>
                </c:pt>
                <c:pt idx="1714">
                  <c:v>40997.430555555562</c:v>
                </c:pt>
                <c:pt idx="1715">
                  <c:v>40997.444444444496</c:v>
                </c:pt>
                <c:pt idx="1716">
                  <c:v>40997.458333333343</c:v>
                </c:pt>
                <c:pt idx="1717">
                  <c:v>40997.472222222219</c:v>
                </c:pt>
                <c:pt idx="1718">
                  <c:v>40997.486111111109</c:v>
                </c:pt>
                <c:pt idx="1719">
                  <c:v>40997.5</c:v>
                </c:pt>
                <c:pt idx="1720">
                  <c:v>40997.513888888891</c:v>
                </c:pt>
                <c:pt idx="1721">
                  <c:v>40997.527777777774</c:v>
                </c:pt>
                <c:pt idx="1722">
                  <c:v>40997.541666666613</c:v>
                </c:pt>
                <c:pt idx="1723">
                  <c:v>40997.555555555562</c:v>
                </c:pt>
                <c:pt idx="1724">
                  <c:v>40997.569444444445</c:v>
                </c:pt>
                <c:pt idx="1725">
                  <c:v>40997.583333333336</c:v>
                </c:pt>
                <c:pt idx="1726">
                  <c:v>40997.597222222204</c:v>
                </c:pt>
                <c:pt idx="1727">
                  <c:v>40997.611111111066</c:v>
                </c:pt>
                <c:pt idx="1728">
                  <c:v>40997.624999999993</c:v>
                </c:pt>
                <c:pt idx="1729">
                  <c:v>40997.638888888891</c:v>
                </c:pt>
                <c:pt idx="1730">
                  <c:v>40997.652777777781</c:v>
                </c:pt>
                <c:pt idx="1731">
                  <c:v>40997.666666666613</c:v>
                </c:pt>
                <c:pt idx="1732">
                  <c:v>40997.680555555562</c:v>
                </c:pt>
                <c:pt idx="1733">
                  <c:v>40997.694444444445</c:v>
                </c:pt>
                <c:pt idx="1734">
                  <c:v>40997.708333333336</c:v>
                </c:pt>
                <c:pt idx="1735">
                  <c:v>40997.722222222204</c:v>
                </c:pt>
                <c:pt idx="1736">
                  <c:v>40997.736111111066</c:v>
                </c:pt>
                <c:pt idx="1737">
                  <c:v>40997.75</c:v>
                </c:pt>
                <c:pt idx="1738">
                  <c:v>40997.763888888876</c:v>
                </c:pt>
                <c:pt idx="1739">
                  <c:v>40997.777777777774</c:v>
                </c:pt>
                <c:pt idx="1740">
                  <c:v>40997.791666666577</c:v>
                </c:pt>
                <c:pt idx="1741">
                  <c:v>40997.805555555562</c:v>
                </c:pt>
                <c:pt idx="1742">
                  <c:v>40997.819444444496</c:v>
                </c:pt>
                <c:pt idx="1743">
                  <c:v>40997.833333333336</c:v>
                </c:pt>
                <c:pt idx="1744">
                  <c:v>40997.847222222219</c:v>
                </c:pt>
                <c:pt idx="1745">
                  <c:v>40997.861111111066</c:v>
                </c:pt>
                <c:pt idx="1746">
                  <c:v>40997.875</c:v>
                </c:pt>
                <c:pt idx="1747">
                  <c:v>40997.888888888956</c:v>
                </c:pt>
                <c:pt idx="1748">
                  <c:v>40997.902777777781</c:v>
                </c:pt>
                <c:pt idx="1749">
                  <c:v>40997.916666666664</c:v>
                </c:pt>
                <c:pt idx="1750">
                  <c:v>40997.930555555562</c:v>
                </c:pt>
                <c:pt idx="1751">
                  <c:v>40997.944444444496</c:v>
                </c:pt>
                <c:pt idx="1752">
                  <c:v>40997.958333333343</c:v>
                </c:pt>
                <c:pt idx="1753">
                  <c:v>40997.972222222219</c:v>
                </c:pt>
                <c:pt idx="1754">
                  <c:v>40997.986111111109</c:v>
                </c:pt>
                <c:pt idx="1755">
                  <c:v>40998</c:v>
                </c:pt>
                <c:pt idx="1756">
                  <c:v>40998.013888888891</c:v>
                </c:pt>
                <c:pt idx="1757">
                  <c:v>40998.027777777774</c:v>
                </c:pt>
                <c:pt idx="1758">
                  <c:v>40998.041666666613</c:v>
                </c:pt>
                <c:pt idx="1759">
                  <c:v>40998.055555555562</c:v>
                </c:pt>
                <c:pt idx="1760">
                  <c:v>40998.069444444445</c:v>
                </c:pt>
                <c:pt idx="1761">
                  <c:v>40998.083333333336</c:v>
                </c:pt>
                <c:pt idx="1762">
                  <c:v>40998.097222222204</c:v>
                </c:pt>
                <c:pt idx="1763">
                  <c:v>40998.111111111066</c:v>
                </c:pt>
                <c:pt idx="1764">
                  <c:v>40998.124999999993</c:v>
                </c:pt>
                <c:pt idx="1765">
                  <c:v>40998.138888888891</c:v>
                </c:pt>
                <c:pt idx="1766">
                  <c:v>40998.152777777781</c:v>
                </c:pt>
                <c:pt idx="1767">
                  <c:v>40998.166666666613</c:v>
                </c:pt>
                <c:pt idx="1768">
                  <c:v>40998.180555555562</c:v>
                </c:pt>
                <c:pt idx="1769">
                  <c:v>40998.194444444445</c:v>
                </c:pt>
                <c:pt idx="1770">
                  <c:v>40998.208333333336</c:v>
                </c:pt>
                <c:pt idx="1771">
                  <c:v>40998.222222222204</c:v>
                </c:pt>
                <c:pt idx="1772">
                  <c:v>40998.236111111066</c:v>
                </c:pt>
                <c:pt idx="1773">
                  <c:v>40998.25</c:v>
                </c:pt>
                <c:pt idx="1774">
                  <c:v>40998.263888888876</c:v>
                </c:pt>
                <c:pt idx="1775">
                  <c:v>40998.277777777774</c:v>
                </c:pt>
                <c:pt idx="1776">
                  <c:v>40998.291666666577</c:v>
                </c:pt>
                <c:pt idx="1777">
                  <c:v>40998.305555555562</c:v>
                </c:pt>
                <c:pt idx="1778">
                  <c:v>40998.319444444496</c:v>
                </c:pt>
                <c:pt idx="1779">
                  <c:v>40998.333333333336</c:v>
                </c:pt>
                <c:pt idx="1780">
                  <c:v>40998.347222222219</c:v>
                </c:pt>
                <c:pt idx="1781">
                  <c:v>40998.361111111066</c:v>
                </c:pt>
                <c:pt idx="1782">
                  <c:v>40998.375</c:v>
                </c:pt>
                <c:pt idx="1783">
                  <c:v>40998.388888888956</c:v>
                </c:pt>
                <c:pt idx="1784">
                  <c:v>40998.402777777781</c:v>
                </c:pt>
                <c:pt idx="1785">
                  <c:v>40998.416666666664</c:v>
                </c:pt>
                <c:pt idx="1786">
                  <c:v>40998.430555555562</c:v>
                </c:pt>
                <c:pt idx="1787">
                  <c:v>40998.444444444496</c:v>
                </c:pt>
                <c:pt idx="1788">
                  <c:v>40998.458333333343</c:v>
                </c:pt>
                <c:pt idx="1789">
                  <c:v>40998.472222222219</c:v>
                </c:pt>
                <c:pt idx="1790">
                  <c:v>40998.486111111109</c:v>
                </c:pt>
                <c:pt idx="1791">
                  <c:v>40998.5</c:v>
                </c:pt>
                <c:pt idx="1792">
                  <c:v>40998.513888888891</c:v>
                </c:pt>
                <c:pt idx="1793">
                  <c:v>40998.527777777774</c:v>
                </c:pt>
                <c:pt idx="1794">
                  <c:v>40998.541666666613</c:v>
                </c:pt>
                <c:pt idx="1795">
                  <c:v>40998.555555555562</c:v>
                </c:pt>
                <c:pt idx="1796">
                  <c:v>40998.569444444445</c:v>
                </c:pt>
                <c:pt idx="1797">
                  <c:v>40998.583333333336</c:v>
                </c:pt>
                <c:pt idx="1798">
                  <c:v>40998.597222222204</c:v>
                </c:pt>
                <c:pt idx="1799">
                  <c:v>40998.611111111066</c:v>
                </c:pt>
                <c:pt idx="1800">
                  <c:v>40998.624999999993</c:v>
                </c:pt>
                <c:pt idx="1801">
                  <c:v>40998.638888888891</c:v>
                </c:pt>
                <c:pt idx="1802">
                  <c:v>40998.652777777781</c:v>
                </c:pt>
                <c:pt idx="1803">
                  <c:v>40998.666666666613</c:v>
                </c:pt>
                <c:pt idx="1804">
                  <c:v>40998.680555555562</c:v>
                </c:pt>
                <c:pt idx="1805">
                  <c:v>40998.694444444445</c:v>
                </c:pt>
                <c:pt idx="1806">
                  <c:v>40998.708333333336</c:v>
                </c:pt>
                <c:pt idx="1807">
                  <c:v>40998.722222222204</c:v>
                </c:pt>
                <c:pt idx="1808">
                  <c:v>40998.736111111066</c:v>
                </c:pt>
                <c:pt idx="1809">
                  <c:v>40998.75</c:v>
                </c:pt>
                <c:pt idx="1810">
                  <c:v>40998.763888888876</c:v>
                </c:pt>
                <c:pt idx="1811">
                  <c:v>40998.777777777774</c:v>
                </c:pt>
                <c:pt idx="1812">
                  <c:v>40998.791666666577</c:v>
                </c:pt>
                <c:pt idx="1813">
                  <c:v>40998.805555555562</c:v>
                </c:pt>
                <c:pt idx="1814">
                  <c:v>40998.819444444496</c:v>
                </c:pt>
                <c:pt idx="1815">
                  <c:v>40998.833333333336</c:v>
                </c:pt>
                <c:pt idx="1816">
                  <c:v>40998.847222222219</c:v>
                </c:pt>
                <c:pt idx="1817">
                  <c:v>40998.861111111066</c:v>
                </c:pt>
                <c:pt idx="1818">
                  <c:v>40998.875</c:v>
                </c:pt>
                <c:pt idx="1819">
                  <c:v>40998.888888888956</c:v>
                </c:pt>
                <c:pt idx="1820">
                  <c:v>40998.902777777781</c:v>
                </c:pt>
                <c:pt idx="1821">
                  <c:v>40998.916666666664</c:v>
                </c:pt>
                <c:pt idx="1822">
                  <c:v>40998.930555555562</c:v>
                </c:pt>
                <c:pt idx="1823">
                  <c:v>40998.944444444496</c:v>
                </c:pt>
                <c:pt idx="1824">
                  <c:v>40998.958333333343</c:v>
                </c:pt>
                <c:pt idx="1825">
                  <c:v>40998.972222222219</c:v>
                </c:pt>
                <c:pt idx="1826">
                  <c:v>40998.986111111109</c:v>
                </c:pt>
                <c:pt idx="1827">
                  <c:v>40999</c:v>
                </c:pt>
                <c:pt idx="1828">
                  <c:v>40999.013888888891</c:v>
                </c:pt>
                <c:pt idx="1829">
                  <c:v>40999.027777777774</c:v>
                </c:pt>
                <c:pt idx="1830">
                  <c:v>40999.041666666613</c:v>
                </c:pt>
                <c:pt idx="1831">
                  <c:v>40999.055555555562</c:v>
                </c:pt>
                <c:pt idx="1832">
                  <c:v>40999.069444444445</c:v>
                </c:pt>
                <c:pt idx="1833">
                  <c:v>40999.083333333336</c:v>
                </c:pt>
                <c:pt idx="1834">
                  <c:v>40999.097222222204</c:v>
                </c:pt>
                <c:pt idx="1835">
                  <c:v>40999.111111111066</c:v>
                </c:pt>
                <c:pt idx="1836">
                  <c:v>40999.124999999993</c:v>
                </c:pt>
                <c:pt idx="1837">
                  <c:v>40999.138888888891</c:v>
                </c:pt>
                <c:pt idx="1838">
                  <c:v>40999.152777777781</c:v>
                </c:pt>
                <c:pt idx="1839">
                  <c:v>40999.166666666613</c:v>
                </c:pt>
                <c:pt idx="1840">
                  <c:v>40999.180555555562</c:v>
                </c:pt>
                <c:pt idx="1841">
                  <c:v>40999.194444444445</c:v>
                </c:pt>
                <c:pt idx="1842">
                  <c:v>40999.208333333336</c:v>
                </c:pt>
                <c:pt idx="1843">
                  <c:v>40999.222222222204</c:v>
                </c:pt>
                <c:pt idx="1844">
                  <c:v>40999.236111111066</c:v>
                </c:pt>
                <c:pt idx="1845">
                  <c:v>40999.25</c:v>
                </c:pt>
                <c:pt idx="1846">
                  <c:v>40999.263888888876</c:v>
                </c:pt>
                <c:pt idx="1847">
                  <c:v>40999.277777777774</c:v>
                </c:pt>
                <c:pt idx="1848">
                  <c:v>40999.291666666577</c:v>
                </c:pt>
                <c:pt idx="1849">
                  <c:v>40999.305555555562</c:v>
                </c:pt>
                <c:pt idx="1850">
                  <c:v>40999.319444444496</c:v>
                </c:pt>
                <c:pt idx="1851">
                  <c:v>40999.333333333336</c:v>
                </c:pt>
                <c:pt idx="1852">
                  <c:v>40999.347222222219</c:v>
                </c:pt>
                <c:pt idx="1853">
                  <c:v>40999.361111111066</c:v>
                </c:pt>
                <c:pt idx="1854">
                  <c:v>40999.375</c:v>
                </c:pt>
                <c:pt idx="1855">
                  <c:v>40999.388888888956</c:v>
                </c:pt>
                <c:pt idx="1856">
                  <c:v>40999.402777777781</c:v>
                </c:pt>
                <c:pt idx="1857">
                  <c:v>40999.416666666664</c:v>
                </c:pt>
                <c:pt idx="1858">
                  <c:v>40999.430555555562</c:v>
                </c:pt>
                <c:pt idx="1859">
                  <c:v>40999.444444444496</c:v>
                </c:pt>
                <c:pt idx="1860">
                  <c:v>40999.458333333343</c:v>
                </c:pt>
                <c:pt idx="1861">
                  <c:v>40999.472222222219</c:v>
                </c:pt>
                <c:pt idx="1862">
                  <c:v>40999.486111111109</c:v>
                </c:pt>
                <c:pt idx="1863">
                  <c:v>40999.5</c:v>
                </c:pt>
                <c:pt idx="1864">
                  <c:v>40999.513888888891</c:v>
                </c:pt>
                <c:pt idx="1865">
                  <c:v>40999.527777777774</c:v>
                </c:pt>
                <c:pt idx="1866">
                  <c:v>40999.541666666613</c:v>
                </c:pt>
                <c:pt idx="1867">
                  <c:v>40999.555555555562</c:v>
                </c:pt>
                <c:pt idx="1868">
                  <c:v>40999.569444444445</c:v>
                </c:pt>
                <c:pt idx="1869">
                  <c:v>40999.583333333336</c:v>
                </c:pt>
                <c:pt idx="1870">
                  <c:v>40999.597222222204</c:v>
                </c:pt>
                <c:pt idx="1871">
                  <c:v>40999.611111111066</c:v>
                </c:pt>
                <c:pt idx="1872">
                  <c:v>40999.624999999993</c:v>
                </c:pt>
                <c:pt idx="1873">
                  <c:v>40999.638888888891</c:v>
                </c:pt>
                <c:pt idx="1874">
                  <c:v>40999.652777777781</c:v>
                </c:pt>
                <c:pt idx="1875">
                  <c:v>40999.666666666613</c:v>
                </c:pt>
                <c:pt idx="1876">
                  <c:v>40999.680555555562</c:v>
                </c:pt>
                <c:pt idx="1877">
                  <c:v>40999.694444444445</c:v>
                </c:pt>
                <c:pt idx="1878">
                  <c:v>40999.708333333336</c:v>
                </c:pt>
                <c:pt idx="1879">
                  <c:v>40999.722222222204</c:v>
                </c:pt>
                <c:pt idx="1880">
                  <c:v>40999.736111111066</c:v>
                </c:pt>
                <c:pt idx="1881">
                  <c:v>40999.75</c:v>
                </c:pt>
                <c:pt idx="1882">
                  <c:v>40999.763888888876</c:v>
                </c:pt>
                <c:pt idx="1883">
                  <c:v>40999.777777777774</c:v>
                </c:pt>
                <c:pt idx="1884">
                  <c:v>40999.791666666577</c:v>
                </c:pt>
                <c:pt idx="1885">
                  <c:v>40999.805555555562</c:v>
                </c:pt>
                <c:pt idx="1886">
                  <c:v>40999.819444444496</c:v>
                </c:pt>
                <c:pt idx="1887">
                  <c:v>40999.833333333336</c:v>
                </c:pt>
                <c:pt idx="1888">
                  <c:v>40999.847222222219</c:v>
                </c:pt>
                <c:pt idx="1889">
                  <c:v>40999.861111111066</c:v>
                </c:pt>
                <c:pt idx="1890">
                  <c:v>40999.875</c:v>
                </c:pt>
                <c:pt idx="1891">
                  <c:v>40999.888888888956</c:v>
                </c:pt>
                <c:pt idx="1892">
                  <c:v>40999.902777777781</c:v>
                </c:pt>
                <c:pt idx="1893">
                  <c:v>40999.916666666664</c:v>
                </c:pt>
                <c:pt idx="1894">
                  <c:v>40999.930555555562</c:v>
                </c:pt>
                <c:pt idx="1895">
                  <c:v>40999.944444444496</c:v>
                </c:pt>
                <c:pt idx="1896">
                  <c:v>40999.958333333343</c:v>
                </c:pt>
                <c:pt idx="1897">
                  <c:v>40999.972222222219</c:v>
                </c:pt>
                <c:pt idx="1898">
                  <c:v>40999.986111111109</c:v>
                </c:pt>
                <c:pt idx="1899">
                  <c:v>41000</c:v>
                </c:pt>
                <c:pt idx="1900">
                  <c:v>41000.013888888891</c:v>
                </c:pt>
                <c:pt idx="1901">
                  <c:v>41000.027777777774</c:v>
                </c:pt>
                <c:pt idx="1902">
                  <c:v>41000.041666666613</c:v>
                </c:pt>
                <c:pt idx="1903">
                  <c:v>41000.055555555562</c:v>
                </c:pt>
                <c:pt idx="1904">
                  <c:v>41000.069444444445</c:v>
                </c:pt>
                <c:pt idx="1905">
                  <c:v>41000.083333333336</c:v>
                </c:pt>
                <c:pt idx="1906">
                  <c:v>41000.097222222204</c:v>
                </c:pt>
                <c:pt idx="1907">
                  <c:v>41000.111111111066</c:v>
                </c:pt>
                <c:pt idx="1908">
                  <c:v>41000.124999999993</c:v>
                </c:pt>
                <c:pt idx="1909">
                  <c:v>41000.138888888891</c:v>
                </c:pt>
                <c:pt idx="1910">
                  <c:v>41000.152777777781</c:v>
                </c:pt>
                <c:pt idx="1911">
                  <c:v>41000.166666666613</c:v>
                </c:pt>
                <c:pt idx="1912">
                  <c:v>41000.180555555562</c:v>
                </c:pt>
                <c:pt idx="1913">
                  <c:v>41000.194444444445</c:v>
                </c:pt>
                <c:pt idx="1914">
                  <c:v>41000.208333333336</c:v>
                </c:pt>
                <c:pt idx="1915">
                  <c:v>41000.222222222204</c:v>
                </c:pt>
                <c:pt idx="1916">
                  <c:v>41000.236111111066</c:v>
                </c:pt>
                <c:pt idx="1917">
                  <c:v>41000.25</c:v>
                </c:pt>
                <c:pt idx="1918">
                  <c:v>41000.263888888876</c:v>
                </c:pt>
                <c:pt idx="1919">
                  <c:v>41000.277777777774</c:v>
                </c:pt>
                <c:pt idx="1920">
                  <c:v>41000.291666666577</c:v>
                </c:pt>
                <c:pt idx="1921">
                  <c:v>41000.305555555562</c:v>
                </c:pt>
                <c:pt idx="1922">
                  <c:v>41000.319444444496</c:v>
                </c:pt>
                <c:pt idx="1923">
                  <c:v>41000.333333333336</c:v>
                </c:pt>
                <c:pt idx="1924">
                  <c:v>41000.347222222219</c:v>
                </c:pt>
                <c:pt idx="1925">
                  <c:v>41000.361111111066</c:v>
                </c:pt>
                <c:pt idx="1926">
                  <c:v>41000.375</c:v>
                </c:pt>
                <c:pt idx="1927">
                  <c:v>41000.388888888956</c:v>
                </c:pt>
                <c:pt idx="1928">
                  <c:v>41000.402777777781</c:v>
                </c:pt>
                <c:pt idx="1929">
                  <c:v>41000.416666666664</c:v>
                </c:pt>
                <c:pt idx="1930">
                  <c:v>41000.430555555562</c:v>
                </c:pt>
                <c:pt idx="1931">
                  <c:v>41000.444444444496</c:v>
                </c:pt>
                <c:pt idx="1932">
                  <c:v>41000.458333333343</c:v>
                </c:pt>
                <c:pt idx="1933">
                  <c:v>41000.472222222219</c:v>
                </c:pt>
                <c:pt idx="1934">
                  <c:v>41000.486111111109</c:v>
                </c:pt>
                <c:pt idx="1935">
                  <c:v>41000.5</c:v>
                </c:pt>
                <c:pt idx="1936">
                  <c:v>41000.513888888891</c:v>
                </c:pt>
                <c:pt idx="1937">
                  <c:v>41000.527777777774</c:v>
                </c:pt>
                <c:pt idx="1938">
                  <c:v>41000.541666666613</c:v>
                </c:pt>
                <c:pt idx="1939">
                  <c:v>41000.555555555562</c:v>
                </c:pt>
                <c:pt idx="1940">
                  <c:v>41000.569444444445</c:v>
                </c:pt>
                <c:pt idx="1941">
                  <c:v>41000.583333333336</c:v>
                </c:pt>
                <c:pt idx="1942">
                  <c:v>41000.597222222204</c:v>
                </c:pt>
                <c:pt idx="1943">
                  <c:v>41000.611111111066</c:v>
                </c:pt>
                <c:pt idx="1944">
                  <c:v>41000.624999999993</c:v>
                </c:pt>
                <c:pt idx="1945">
                  <c:v>41000.638888888891</c:v>
                </c:pt>
                <c:pt idx="1946">
                  <c:v>41000.652777777781</c:v>
                </c:pt>
                <c:pt idx="1947">
                  <c:v>41000.666666666613</c:v>
                </c:pt>
                <c:pt idx="1948">
                  <c:v>41000.680555555562</c:v>
                </c:pt>
                <c:pt idx="1949">
                  <c:v>41000.694444444445</c:v>
                </c:pt>
                <c:pt idx="1950">
                  <c:v>41000.708333333336</c:v>
                </c:pt>
                <c:pt idx="1951">
                  <c:v>41000.722222222204</c:v>
                </c:pt>
                <c:pt idx="1952">
                  <c:v>41000.736111111066</c:v>
                </c:pt>
                <c:pt idx="1953">
                  <c:v>41000.75</c:v>
                </c:pt>
                <c:pt idx="1954">
                  <c:v>41000.763888888876</c:v>
                </c:pt>
                <c:pt idx="1955">
                  <c:v>41000.777777777774</c:v>
                </c:pt>
                <c:pt idx="1956">
                  <c:v>41000.791666666577</c:v>
                </c:pt>
                <c:pt idx="1957">
                  <c:v>41000.805555555562</c:v>
                </c:pt>
                <c:pt idx="1958">
                  <c:v>41000.819444444496</c:v>
                </c:pt>
                <c:pt idx="1959">
                  <c:v>41000.833333333336</c:v>
                </c:pt>
                <c:pt idx="1960">
                  <c:v>41000.847222222219</c:v>
                </c:pt>
                <c:pt idx="1961">
                  <c:v>41000.861111111066</c:v>
                </c:pt>
                <c:pt idx="1962">
                  <c:v>41000.875</c:v>
                </c:pt>
                <c:pt idx="1963">
                  <c:v>41000.888888888956</c:v>
                </c:pt>
                <c:pt idx="1964">
                  <c:v>41000.902777777781</c:v>
                </c:pt>
                <c:pt idx="1965">
                  <c:v>41000.916666666664</c:v>
                </c:pt>
                <c:pt idx="1966">
                  <c:v>41000.930555555562</c:v>
                </c:pt>
                <c:pt idx="1967">
                  <c:v>41000.944444444496</c:v>
                </c:pt>
                <c:pt idx="1968">
                  <c:v>41000.958333333343</c:v>
                </c:pt>
                <c:pt idx="1969">
                  <c:v>41000.972222222219</c:v>
                </c:pt>
                <c:pt idx="1970">
                  <c:v>41000.986111111109</c:v>
                </c:pt>
                <c:pt idx="1971">
                  <c:v>41001</c:v>
                </c:pt>
                <c:pt idx="1972">
                  <c:v>41001.013888888891</c:v>
                </c:pt>
                <c:pt idx="1973">
                  <c:v>41001.027777777774</c:v>
                </c:pt>
                <c:pt idx="1974">
                  <c:v>41001.041666666613</c:v>
                </c:pt>
                <c:pt idx="1975">
                  <c:v>41001.055555555562</c:v>
                </c:pt>
                <c:pt idx="1976">
                  <c:v>41001.069444444445</c:v>
                </c:pt>
                <c:pt idx="1977">
                  <c:v>41001.083333333336</c:v>
                </c:pt>
                <c:pt idx="1978">
                  <c:v>41001.097222222204</c:v>
                </c:pt>
                <c:pt idx="1979">
                  <c:v>41001.111111111066</c:v>
                </c:pt>
                <c:pt idx="1980">
                  <c:v>41001.124999999993</c:v>
                </c:pt>
                <c:pt idx="1981">
                  <c:v>41001.138888888891</c:v>
                </c:pt>
                <c:pt idx="1982">
                  <c:v>41001.152777777781</c:v>
                </c:pt>
                <c:pt idx="1983">
                  <c:v>41001.166666666613</c:v>
                </c:pt>
                <c:pt idx="1984">
                  <c:v>41001.180555555562</c:v>
                </c:pt>
                <c:pt idx="1985">
                  <c:v>41001.194444444445</c:v>
                </c:pt>
                <c:pt idx="1986">
                  <c:v>41001.208333333336</c:v>
                </c:pt>
                <c:pt idx="1987">
                  <c:v>41001.222222222204</c:v>
                </c:pt>
                <c:pt idx="1988">
                  <c:v>41001.236111111066</c:v>
                </c:pt>
                <c:pt idx="1989">
                  <c:v>41001.25</c:v>
                </c:pt>
                <c:pt idx="1990">
                  <c:v>41001.263888888876</c:v>
                </c:pt>
                <c:pt idx="1991">
                  <c:v>41001.277777777774</c:v>
                </c:pt>
                <c:pt idx="1992">
                  <c:v>41001.291666666577</c:v>
                </c:pt>
                <c:pt idx="1993">
                  <c:v>41001.305555555562</c:v>
                </c:pt>
                <c:pt idx="1994">
                  <c:v>41001.319444444496</c:v>
                </c:pt>
                <c:pt idx="1995">
                  <c:v>41001.333333333336</c:v>
                </c:pt>
                <c:pt idx="1996">
                  <c:v>41001.347222222219</c:v>
                </c:pt>
                <c:pt idx="1997">
                  <c:v>41001.361111111066</c:v>
                </c:pt>
                <c:pt idx="1998">
                  <c:v>41001.375</c:v>
                </c:pt>
                <c:pt idx="1999">
                  <c:v>41001.388888888956</c:v>
                </c:pt>
                <c:pt idx="2000">
                  <c:v>41001.402777777781</c:v>
                </c:pt>
                <c:pt idx="2001">
                  <c:v>41001.416666666664</c:v>
                </c:pt>
                <c:pt idx="2002">
                  <c:v>41001.430555555562</c:v>
                </c:pt>
                <c:pt idx="2003">
                  <c:v>41001.444444444496</c:v>
                </c:pt>
                <c:pt idx="2004">
                  <c:v>41001.458333333343</c:v>
                </c:pt>
                <c:pt idx="2005">
                  <c:v>41001.472222222219</c:v>
                </c:pt>
                <c:pt idx="2006">
                  <c:v>41001.486111111109</c:v>
                </c:pt>
                <c:pt idx="2007">
                  <c:v>41001.5</c:v>
                </c:pt>
                <c:pt idx="2008">
                  <c:v>41001.513888888891</c:v>
                </c:pt>
                <c:pt idx="2009">
                  <c:v>41001.527777777774</c:v>
                </c:pt>
                <c:pt idx="2010">
                  <c:v>41001.541666666613</c:v>
                </c:pt>
                <c:pt idx="2011">
                  <c:v>41001.555555555562</c:v>
                </c:pt>
                <c:pt idx="2012">
                  <c:v>41001.569444444445</c:v>
                </c:pt>
                <c:pt idx="2013">
                  <c:v>41001.583333333336</c:v>
                </c:pt>
                <c:pt idx="2014">
                  <c:v>41001.597222222204</c:v>
                </c:pt>
                <c:pt idx="2015">
                  <c:v>41001.611111111066</c:v>
                </c:pt>
                <c:pt idx="2016">
                  <c:v>41001.624999999993</c:v>
                </c:pt>
                <c:pt idx="2017">
                  <c:v>41001.638888888891</c:v>
                </c:pt>
                <c:pt idx="2018">
                  <c:v>41001.652777777781</c:v>
                </c:pt>
                <c:pt idx="2019">
                  <c:v>41001.666666666613</c:v>
                </c:pt>
                <c:pt idx="2020">
                  <c:v>41001.680555555562</c:v>
                </c:pt>
                <c:pt idx="2021">
                  <c:v>41001.694444444445</c:v>
                </c:pt>
                <c:pt idx="2022">
                  <c:v>41001.708333333336</c:v>
                </c:pt>
                <c:pt idx="2023">
                  <c:v>41001.722222222204</c:v>
                </c:pt>
                <c:pt idx="2024">
                  <c:v>41001.736111111066</c:v>
                </c:pt>
                <c:pt idx="2025">
                  <c:v>41001.75</c:v>
                </c:pt>
                <c:pt idx="2026">
                  <c:v>41001.763888888876</c:v>
                </c:pt>
                <c:pt idx="2027">
                  <c:v>41001.777777777774</c:v>
                </c:pt>
                <c:pt idx="2028">
                  <c:v>41001.791666666577</c:v>
                </c:pt>
                <c:pt idx="2029">
                  <c:v>41001.805555555562</c:v>
                </c:pt>
                <c:pt idx="2030">
                  <c:v>41001.819444444496</c:v>
                </c:pt>
                <c:pt idx="2031">
                  <c:v>41001.833333333336</c:v>
                </c:pt>
                <c:pt idx="2032">
                  <c:v>41001.847222222219</c:v>
                </c:pt>
                <c:pt idx="2033">
                  <c:v>41001.861111111066</c:v>
                </c:pt>
                <c:pt idx="2034">
                  <c:v>41001.875</c:v>
                </c:pt>
                <c:pt idx="2035">
                  <c:v>41001.888888888956</c:v>
                </c:pt>
                <c:pt idx="2036">
                  <c:v>41001.902777777781</c:v>
                </c:pt>
                <c:pt idx="2037">
                  <c:v>41001.916666666664</c:v>
                </c:pt>
                <c:pt idx="2038">
                  <c:v>41001.930555555562</c:v>
                </c:pt>
                <c:pt idx="2039">
                  <c:v>41001.944444444496</c:v>
                </c:pt>
                <c:pt idx="2040">
                  <c:v>41001.958333333343</c:v>
                </c:pt>
                <c:pt idx="2041">
                  <c:v>41001.972222222219</c:v>
                </c:pt>
                <c:pt idx="2042">
                  <c:v>41001.986111111109</c:v>
                </c:pt>
                <c:pt idx="2043">
                  <c:v>41002</c:v>
                </c:pt>
                <c:pt idx="2044">
                  <c:v>41002.013888888891</c:v>
                </c:pt>
                <c:pt idx="2045">
                  <c:v>41002.027777777774</c:v>
                </c:pt>
                <c:pt idx="2046">
                  <c:v>41002.041666666613</c:v>
                </c:pt>
                <c:pt idx="2047">
                  <c:v>41002.055555555562</c:v>
                </c:pt>
                <c:pt idx="2048">
                  <c:v>41002.069444444445</c:v>
                </c:pt>
                <c:pt idx="2049">
                  <c:v>41002.083333333336</c:v>
                </c:pt>
                <c:pt idx="2050">
                  <c:v>41002.097222222204</c:v>
                </c:pt>
                <c:pt idx="2051">
                  <c:v>41002.111111111066</c:v>
                </c:pt>
                <c:pt idx="2052">
                  <c:v>41002.124999999993</c:v>
                </c:pt>
                <c:pt idx="2053">
                  <c:v>41002.138888888891</c:v>
                </c:pt>
                <c:pt idx="2054">
                  <c:v>41002.152777777781</c:v>
                </c:pt>
                <c:pt idx="2055">
                  <c:v>41002.166666666613</c:v>
                </c:pt>
                <c:pt idx="2056">
                  <c:v>41002.180555555562</c:v>
                </c:pt>
                <c:pt idx="2057">
                  <c:v>41002.194444444445</c:v>
                </c:pt>
                <c:pt idx="2058">
                  <c:v>41002.208333333336</c:v>
                </c:pt>
                <c:pt idx="2059">
                  <c:v>41002.222222222204</c:v>
                </c:pt>
                <c:pt idx="2060">
                  <c:v>41002.236111111066</c:v>
                </c:pt>
                <c:pt idx="2061">
                  <c:v>41002.25</c:v>
                </c:pt>
                <c:pt idx="2062">
                  <c:v>41002.263888888876</c:v>
                </c:pt>
                <c:pt idx="2063">
                  <c:v>41002.277777777774</c:v>
                </c:pt>
                <c:pt idx="2064">
                  <c:v>41002.291666666577</c:v>
                </c:pt>
                <c:pt idx="2065">
                  <c:v>41002.305555555562</c:v>
                </c:pt>
                <c:pt idx="2066">
                  <c:v>41002.319444444496</c:v>
                </c:pt>
                <c:pt idx="2067">
                  <c:v>41002.333333333336</c:v>
                </c:pt>
                <c:pt idx="2068">
                  <c:v>41002.347222222219</c:v>
                </c:pt>
                <c:pt idx="2069">
                  <c:v>41002.361111111066</c:v>
                </c:pt>
                <c:pt idx="2070">
                  <c:v>41002.375</c:v>
                </c:pt>
                <c:pt idx="2071">
                  <c:v>41002.388888888956</c:v>
                </c:pt>
                <c:pt idx="2072">
                  <c:v>41002.402777777781</c:v>
                </c:pt>
                <c:pt idx="2073">
                  <c:v>41002.416666666664</c:v>
                </c:pt>
                <c:pt idx="2074">
                  <c:v>41002.430555555562</c:v>
                </c:pt>
                <c:pt idx="2075">
                  <c:v>41002.444444444496</c:v>
                </c:pt>
                <c:pt idx="2076">
                  <c:v>41002.458333333343</c:v>
                </c:pt>
                <c:pt idx="2077">
                  <c:v>41002.472222222219</c:v>
                </c:pt>
                <c:pt idx="2078">
                  <c:v>41002.486111111109</c:v>
                </c:pt>
                <c:pt idx="2079">
                  <c:v>41002.5</c:v>
                </c:pt>
                <c:pt idx="2080">
                  <c:v>41002.513888888891</c:v>
                </c:pt>
                <c:pt idx="2081">
                  <c:v>41002.527777777774</c:v>
                </c:pt>
                <c:pt idx="2082">
                  <c:v>41002.541666666613</c:v>
                </c:pt>
                <c:pt idx="2083">
                  <c:v>41002.555555555562</c:v>
                </c:pt>
                <c:pt idx="2084">
                  <c:v>41002.569444444445</c:v>
                </c:pt>
                <c:pt idx="2085">
                  <c:v>41002.583333333336</c:v>
                </c:pt>
                <c:pt idx="2086">
                  <c:v>41002.597222222204</c:v>
                </c:pt>
                <c:pt idx="2087">
                  <c:v>41002.611111111066</c:v>
                </c:pt>
                <c:pt idx="2088">
                  <c:v>41002.624999999993</c:v>
                </c:pt>
                <c:pt idx="2089">
                  <c:v>41002.638888888891</c:v>
                </c:pt>
                <c:pt idx="2090">
                  <c:v>41002.652777777781</c:v>
                </c:pt>
                <c:pt idx="2091">
                  <c:v>41002.666666666613</c:v>
                </c:pt>
                <c:pt idx="2092">
                  <c:v>41002.680555555562</c:v>
                </c:pt>
                <c:pt idx="2093">
                  <c:v>41002.694444444445</c:v>
                </c:pt>
                <c:pt idx="2094">
                  <c:v>41002.708333333336</c:v>
                </c:pt>
                <c:pt idx="2095">
                  <c:v>41002.722222222204</c:v>
                </c:pt>
                <c:pt idx="2096">
                  <c:v>41002.736111111066</c:v>
                </c:pt>
                <c:pt idx="2097">
                  <c:v>41002.75</c:v>
                </c:pt>
                <c:pt idx="2098">
                  <c:v>41002.763888888876</c:v>
                </c:pt>
                <c:pt idx="2099">
                  <c:v>41002.777777777774</c:v>
                </c:pt>
                <c:pt idx="2100">
                  <c:v>41002.791666666577</c:v>
                </c:pt>
                <c:pt idx="2101">
                  <c:v>41002.805555555562</c:v>
                </c:pt>
                <c:pt idx="2102">
                  <c:v>41002.819444444496</c:v>
                </c:pt>
                <c:pt idx="2103">
                  <c:v>41002.833333333336</c:v>
                </c:pt>
                <c:pt idx="2104">
                  <c:v>41002.847222222219</c:v>
                </c:pt>
                <c:pt idx="2105">
                  <c:v>41002.861111111066</c:v>
                </c:pt>
                <c:pt idx="2106">
                  <c:v>41002.875</c:v>
                </c:pt>
                <c:pt idx="2107">
                  <c:v>41002.888888888956</c:v>
                </c:pt>
                <c:pt idx="2108">
                  <c:v>41002.902777777781</c:v>
                </c:pt>
                <c:pt idx="2109">
                  <c:v>41002.916666666664</c:v>
                </c:pt>
                <c:pt idx="2110">
                  <c:v>41002.930555555562</c:v>
                </c:pt>
                <c:pt idx="2111">
                  <c:v>41002.944444444496</c:v>
                </c:pt>
                <c:pt idx="2112">
                  <c:v>41002.958333333343</c:v>
                </c:pt>
                <c:pt idx="2113">
                  <c:v>41002.972222222219</c:v>
                </c:pt>
                <c:pt idx="2114">
                  <c:v>41002.986111111109</c:v>
                </c:pt>
                <c:pt idx="2115">
                  <c:v>41003</c:v>
                </c:pt>
                <c:pt idx="2116">
                  <c:v>41003.013888888891</c:v>
                </c:pt>
                <c:pt idx="2117">
                  <c:v>41003.027777777774</c:v>
                </c:pt>
                <c:pt idx="2118">
                  <c:v>41003.041666666613</c:v>
                </c:pt>
                <c:pt idx="2119">
                  <c:v>41003.055555555562</c:v>
                </c:pt>
                <c:pt idx="2120">
                  <c:v>41003.069444444445</c:v>
                </c:pt>
                <c:pt idx="2121">
                  <c:v>41003.083333333336</c:v>
                </c:pt>
                <c:pt idx="2122">
                  <c:v>41003.097222222204</c:v>
                </c:pt>
                <c:pt idx="2123">
                  <c:v>41003.111111111066</c:v>
                </c:pt>
                <c:pt idx="2124">
                  <c:v>41003.124999999993</c:v>
                </c:pt>
                <c:pt idx="2125">
                  <c:v>41003.138888888891</c:v>
                </c:pt>
                <c:pt idx="2126">
                  <c:v>41003.152777777781</c:v>
                </c:pt>
                <c:pt idx="2127">
                  <c:v>41003.166666666613</c:v>
                </c:pt>
                <c:pt idx="2128">
                  <c:v>41003.180555555562</c:v>
                </c:pt>
                <c:pt idx="2129">
                  <c:v>41003.194444444445</c:v>
                </c:pt>
                <c:pt idx="2130">
                  <c:v>41003.208333333336</c:v>
                </c:pt>
                <c:pt idx="2131">
                  <c:v>41003.222222222204</c:v>
                </c:pt>
                <c:pt idx="2132">
                  <c:v>41003.236111111066</c:v>
                </c:pt>
                <c:pt idx="2133">
                  <c:v>41003.25</c:v>
                </c:pt>
                <c:pt idx="2134">
                  <c:v>41003.263888888876</c:v>
                </c:pt>
                <c:pt idx="2135">
                  <c:v>41003.277777777774</c:v>
                </c:pt>
                <c:pt idx="2136">
                  <c:v>41003.291666666577</c:v>
                </c:pt>
                <c:pt idx="2137">
                  <c:v>41003.305555555562</c:v>
                </c:pt>
                <c:pt idx="2138">
                  <c:v>41003.319444444496</c:v>
                </c:pt>
                <c:pt idx="2139">
                  <c:v>41003.333333333336</c:v>
                </c:pt>
                <c:pt idx="2140">
                  <c:v>41003.347222222219</c:v>
                </c:pt>
                <c:pt idx="2141">
                  <c:v>41003.361111111066</c:v>
                </c:pt>
                <c:pt idx="2142">
                  <c:v>41003.375</c:v>
                </c:pt>
                <c:pt idx="2143">
                  <c:v>41003.388888888956</c:v>
                </c:pt>
                <c:pt idx="2144">
                  <c:v>41003.402777777781</c:v>
                </c:pt>
                <c:pt idx="2145">
                  <c:v>41003.416666666664</c:v>
                </c:pt>
                <c:pt idx="2146">
                  <c:v>41003.430555555562</c:v>
                </c:pt>
                <c:pt idx="2147">
                  <c:v>41003.444444444496</c:v>
                </c:pt>
                <c:pt idx="2148">
                  <c:v>41003.458333333343</c:v>
                </c:pt>
                <c:pt idx="2149">
                  <c:v>41003.472222222219</c:v>
                </c:pt>
                <c:pt idx="2150">
                  <c:v>41003.486111111109</c:v>
                </c:pt>
                <c:pt idx="2151">
                  <c:v>41003.5</c:v>
                </c:pt>
                <c:pt idx="2152">
                  <c:v>41003.513888888891</c:v>
                </c:pt>
                <c:pt idx="2153">
                  <c:v>41003.527777777774</c:v>
                </c:pt>
                <c:pt idx="2154">
                  <c:v>41003.541666666613</c:v>
                </c:pt>
                <c:pt idx="2155">
                  <c:v>41003.555555555562</c:v>
                </c:pt>
                <c:pt idx="2156">
                  <c:v>41003.569444444445</c:v>
                </c:pt>
                <c:pt idx="2157">
                  <c:v>41003.583333333336</c:v>
                </c:pt>
                <c:pt idx="2158">
                  <c:v>41003.597222222204</c:v>
                </c:pt>
                <c:pt idx="2159">
                  <c:v>41003.611111111066</c:v>
                </c:pt>
                <c:pt idx="2160">
                  <c:v>41003.624999999993</c:v>
                </c:pt>
                <c:pt idx="2161">
                  <c:v>41003.638888888891</c:v>
                </c:pt>
                <c:pt idx="2162">
                  <c:v>41003.652777777781</c:v>
                </c:pt>
                <c:pt idx="2163">
                  <c:v>41003.666666666613</c:v>
                </c:pt>
                <c:pt idx="2164">
                  <c:v>41003.680555555562</c:v>
                </c:pt>
                <c:pt idx="2165">
                  <c:v>41003.694444444445</c:v>
                </c:pt>
                <c:pt idx="2166">
                  <c:v>41003.708333333336</c:v>
                </c:pt>
                <c:pt idx="2167">
                  <c:v>41003.722222222204</c:v>
                </c:pt>
                <c:pt idx="2168">
                  <c:v>41003.736111111066</c:v>
                </c:pt>
                <c:pt idx="2169">
                  <c:v>41003.75</c:v>
                </c:pt>
                <c:pt idx="2170">
                  <c:v>41003.763888888876</c:v>
                </c:pt>
                <c:pt idx="2171">
                  <c:v>41003.777777777774</c:v>
                </c:pt>
                <c:pt idx="2172">
                  <c:v>41003.791666666577</c:v>
                </c:pt>
                <c:pt idx="2173">
                  <c:v>41003.805555555562</c:v>
                </c:pt>
                <c:pt idx="2174">
                  <c:v>41003.819444444496</c:v>
                </c:pt>
                <c:pt idx="2175">
                  <c:v>41003.833333333336</c:v>
                </c:pt>
                <c:pt idx="2176">
                  <c:v>41003.847222222219</c:v>
                </c:pt>
                <c:pt idx="2177">
                  <c:v>41003.861111111066</c:v>
                </c:pt>
                <c:pt idx="2178">
                  <c:v>41003.875</c:v>
                </c:pt>
                <c:pt idx="2179">
                  <c:v>41003.888888888956</c:v>
                </c:pt>
                <c:pt idx="2180">
                  <c:v>41003.902777777781</c:v>
                </c:pt>
                <c:pt idx="2181">
                  <c:v>41003.916666666664</c:v>
                </c:pt>
                <c:pt idx="2182">
                  <c:v>41003.930555555562</c:v>
                </c:pt>
                <c:pt idx="2183">
                  <c:v>41003.944444444496</c:v>
                </c:pt>
                <c:pt idx="2184">
                  <c:v>41003.958333333343</c:v>
                </c:pt>
                <c:pt idx="2185">
                  <c:v>41003.972222222219</c:v>
                </c:pt>
                <c:pt idx="2186">
                  <c:v>41003.986111111109</c:v>
                </c:pt>
                <c:pt idx="2187">
                  <c:v>41004</c:v>
                </c:pt>
                <c:pt idx="2188">
                  <c:v>41004.013888888891</c:v>
                </c:pt>
                <c:pt idx="2189">
                  <c:v>41004.027777777774</c:v>
                </c:pt>
                <c:pt idx="2190">
                  <c:v>41004.041666666613</c:v>
                </c:pt>
                <c:pt idx="2191">
                  <c:v>41004.055555555562</c:v>
                </c:pt>
                <c:pt idx="2192">
                  <c:v>41004.069444444445</c:v>
                </c:pt>
                <c:pt idx="2193">
                  <c:v>41004.083333333336</c:v>
                </c:pt>
                <c:pt idx="2194">
                  <c:v>41004.097222222204</c:v>
                </c:pt>
                <c:pt idx="2195">
                  <c:v>41004.111111111066</c:v>
                </c:pt>
                <c:pt idx="2196">
                  <c:v>41004.124999999993</c:v>
                </c:pt>
                <c:pt idx="2197">
                  <c:v>41004.138888888891</c:v>
                </c:pt>
                <c:pt idx="2198">
                  <c:v>41004.152777777781</c:v>
                </c:pt>
                <c:pt idx="2199">
                  <c:v>41004.166666666613</c:v>
                </c:pt>
                <c:pt idx="2200">
                  <c:v>41004.180555555562</c:v>
                </c:pt>
                <c:pt idx="2201">
                  <c:v>41004.194444444445</c:v>
                </c:pt>
                <c:pt idx="2202">
                  <c:v>41004.208333333336</c:v>
                </c:pt>
                <c:pt idx="2203">
                  <c:v>41004.222222222204</c:v>
                </c:pt>
                <c:pt idx="2204">
                  <c:v>41004.236111111066</c:v>
                </c:pt>
                <c:pt idx="2205">
                  <c:v>41004.25</c:v>
                </c:pt>
                <c:pt idx="2206">
                  <c:v>41004.263888888876</c:v>
                </c:pt>
                <c:pt idx="2207">
                  <c:v>41004.277777777774</c:v>
                </c:pt>
                <c:pt idx="2208">
                  <c:v>41004.291666666577</c:v>
                </c:pt>
                <c:pt idx="2209">
                  <c:v>41004.305555555562</c:v>
                </c:pt>
                <c:pt idx="2210">
                  <c:v>41004.319444444496</c:v>
                </c:pt>
                <c:pt idx="2211">
                  <c:v>41004.333333333336</c:v>
                </c:pt>
                <c:pt idx="2212">
                  <c:v>41004.347222222219</c:v>
                </c:pt>
                <c:pt idx="2213">
                  <c:v>41004.361111111066</c:v>
                </c:pt>
                <c:pt idx="2214">
                  <c:v>41004.375</c:v>
                </c:pt>
                <c:pt idx="2215">
                  <c:v>41004.388888888956</c:v>
                </c:pt>
                <c:pt idx="2216">
                  <c:v>41004.402777777781</c:v>
                </c:pt>
                <c:pt idx="2217">
                  <c:v>41004.416666666664</c:v>
                </c:pt>
                <c:pt idx="2218">
                  <c:v>41004.430555555562</c:v>
                </c:pt>
                <c:pt idx="2219">
                  <c:v>41004.444444444496</c:v>
                </c:pt>
                <c:pt idx="2220">
                  <c:v>41004.458333333343</c:v>
                </c:pt>
                <c:pt idx="2221">
                  <c:v>41004.472222222219</c:v>
                </c:pt>
                <c:pt idx="2222">
                  <c:v>41004.486111111109</c:v>
                </c:pt>
                <c:pt idx="2223">
                  <c:v>41004.5</c:v>
                </c:pt>
                <c:pt idx="2224">
                  <c:v>41004.513888888891</c:v>
                </c:pt>
                <c:pt idx="2225">
                  <c:v>41004.527777777774</c:v>
                </c:pt>
                <c:pt idx="2226">
                  <c:v>41004.541666666613</c:v>
                </c:pt>
                <c:pt idx="2227">
                  <c:v>41004.555555555562</c:v>
                </c:pt>
                <c:pt idx="2228">
                  <c:v>41004.569444444445</c:v>
                </c:pt>
                <c:pt idx="2229">
                  <c:v>41004.583333333336</c:v>
                </c:pt>
                <c:pt idx="2230">
                  <c:v>41004.597222222204</c:v>
                </c:pt>
                <c:pt idx="2231">
                  <c:v>41004.611111111066</c:v>
                </c:pt>
                <c:pt idx="2232">
                  <c:v>41004.624999999993</c:v>
                </c:pt>
                <c:pt idx="2233">
                  <c:v>41004.638888888891</c:v>
                </c:pt>
                <c:pt idx="2234">
                  <c:v>41004.652777777781</c:v>
                </c:pt>
                <c:pt idx="2235">
                  <c:v>41004.666666666613</c:v>
                </c:pt>
                <c:pt idx="2236">
                  <c:v>41004.680555555562</c:v>
                </c:pt>
                <c:pt idx="2237">
                  <c:v>41004.694444444445</c:v>
                </c:pt>
                <c:pt idx="2238">
                  <c:v>41004.708333333336</c:v>
                </c:pt>
                <c:pt idx="2239">
                  <c:v>41004.722222222204</c:v>
                </c:pt>
                <c:pt idx="2240">
                  <c:v>41004.736111111066</c:v>
                </c:pt>
                <c:pt idx="2241">
                  <c:v>41004.75</c:v>
                </c:pt>
                <c:pt idx="2242">
                  <c:v>41004.763888888876</c:v>
                </c:pt>
                <c:pt idx="2243">
                  <c:v>41004.777777777774</c:v>
                </c:pt>
                <c:pt idx="2244">
                  <c:v>41004.791666666577</c:v>
                </c:pt>
                <c:pt idx="2245">
                  <c:v>41004.805555555562</c:v>
                </c:pt>
                <c:pt idx="2246">
                  <c:v>41004.819444444496</c:v>
                </c:pt>
                <c:pt idx="2247">
                  <c:v>41004.833333333336</c:v>
                </c:pt>
                <c:pt idx="2248">
                  <c:v>41004.847222222219</c:v>
                </c:pt>
                <c:pt idx="2249">
                  <c:v>41004.861111111066</c:v>
                </c:pt>
                <c:pt idx="2250">
                  <c:v>41004.875</c:v>
                </c:pt>
                <c:pt idx="2251">
                  <c:v>41004.888888888956</c:v>
                </c:pt>
                <c:pt idx="2252">
                  <c:v>41004.902777777781</c:v>
                </c:pt>
                <c:pt idx="2253">
                  <c:v>41004.916666666664</c:v>
                </c:pt>
                <c:pt idx="2254">
                  <c:v>41004.930555555562</c:v>
                </c:pt>
                <c:pt idx="2255">
                  <c:v>41004.944444444496</c:v>
                </c:pt>
                <c:pt idx="2256">
                  <c:v>41004.958333333343</c:v>
                </c:pt>
                <c:pt idx="2257">
                  <c:v>41004.972222222219</c:v>
                </c:pt>
                <c:pt idx="2258">
                  <c:v>41004.986111111109</c:v>
                </c:pt>
                <c:pt idx="2259">
                  <c:v>41005</c:v>
                </c:pt>
                <c:pt idx="2260">
                  <c:v>41005.013888888891</c:v>
                </c:pt>
                <c:pt idx="2261">
                  <c:v>41005.027777777774</c:v>
                </c:pt>
                <c:pt idx="2262">
                  <c:v>41005.041666666613</c:v>
                </c:pt>
                <c:pt idx="2263">
                  <c:v>41005.055555555562</c:v>
                </c:pt>
                <c:pt idx="2264">
                  <c:v>41005.069444444445</c:v>
                </c:pt>
                <c:pt idx="2265">
                  <c:v>41005.083333333336</c:v>
                </c:pt>
                <c:pt idx="2266">
                  <c:v>41005.097222222204</c:v>
                </c:pt>
                <c:pt idx="2267">
                  <c:v>41005.111111111066</c:v>
                </c:pt>
                <c:pt idx="2268">
                  <c:v>41005.124999999993</c:v>
                </c:pt>
                <c:pt idx="2269">
                  <c:v>41005.138888888891</c:v>
                </c:pt>
                <c:pt idx="2270">
                  <c:v>41005.152777777781</c:v>
                </c:pt>
                <c:pt idx="2271">
                  <c:v>41005.166666666613</c:v>
                </c:pt>
                <c:pt idx="2272">
                  <c:v>41005.180555555562</c:v>
                </c:pt>
                <c:pt idx="2273">
                  <c:v>41005.194444444445</c:v>
                </c:pt>
                <c:pt idx="2274">
                  <c:v>41005.208333333336</c:v>
                </c:pt>
                <c:pt idx="2275">
                  <c:v>41005.222222222204</c:v>
                </c:pt>
                <c:pt idx="2276">
                  <c:v>41005.236111111066</c:v>
                </c:pt>
                <c:pt idx="2277">
                  <c:v>41005.25</c:v>
                </c:pt>
                <c:pt idx="2278">
                  <c:v>41005.263888888876</c:v>
                </c:pt>
                <c:pt idx="2279">
                  <c:v>41005.277777777774</c:v>
                </c:pt>
                <c:pt idx="2280">
                  <c:v>41005.291666666577</c:v>
                </c:pt>
                <c:pt idx="2281">
                  <c:v>41005.305555555562</c:v>
                </c:pt>
                <c:pt idx="2282">
                  <c:v>41005.319444444496</c:v>
                </c:pt>
                <c:pt idx="2283">
                  <c:v>41005.333333333336</c:v>
                </c:pt>
                <c:pt idx="2284">
                  <c:v>41005.347222222219</c:v>
                </c:pt>
                <c:pt idx="2285">
                  <c:v>41005.361111111066</c:v>
                </c:pt>
                <c:pt idx="2286">
                  <c:v>41005.375</c:v>
                </c:pt>
                <c:pt idx="2287">
                  <c:v>41005.388888888956</c:v>
                </c:pt>
                <c:pt idx="2288">
                  <c:v>41005.402777777781</c:v>
                </c:pt>
                <c:pt idx="2289">
                  <c:v>41005.416666666664</c:v>
                </c:pt>
                <c:pt idx="2290">
                  <c:v>41005.430555555562</c:v>
                </c:pt>
                <c:pt idx="2291">
                  <c:v>41005.444444444496</c:v>
                </c:pt>
                <c:pt idx="2292">
                  <c:v>41005.458333333343</c:v>
                </c:pt>
                <c:pt idx="2293">
                  <c:v>41005.472222222219</c:v>
                </c:pt>
                <c:pt idx="2294">
                  <c:v>41005.486111111109</c:v>
                </c:pt>
                <c:pt idx="2295">
                  <c:v>41005.5</c:v>
                </c:pt>
                <c:pt idx="2296">
                  <c:v>41005.513888888891</c:v>
                </c:pt>
                <c:pt idx="2297">
                  <c:v>41005.527777777774</c:v>
                </c:pt>
                <c:pt idx="2298">
                  <c:v>41005.541666666613</c:v>
                </c:pt>
                <c:pt idx="2299">
                  <c:v>41005.555555555562</c:v>
                </c:pt>
                <c:pt idx="2300">
                  <c:v>41005.569444444445</c:v>
                </c:pt>
                <c:pt idx="2301">
                  <c:v>41005.583333333336</c:v>
                </c:pt>
                <c:pt idx="2302">
                  <c:v>41005.597222222204</c:v>
                </c:pt>
                <c:pt idx="2303">
                  <c:v>41005.611111111066</c:v>
                </c:pt>
                <c:pt idx="2304">
                  <c:v>41005.624999999993</c:v>
                </c:pt>
                <c:pt idx="2305">
                  <c:v>41005.638888888891</c:v>
                </c:pt>
                <c:pt idx="2306">
                  <c:v>41005.652777777781</c:v>
                </c:pt>
                <c:pt idx="2307">
                  <c:v>41005.666666666613</c:v>
                </c:pt>
                <c:pt idx="2308">
                  <c:v>41005.680555555562</c:v>
                </c:pt>
                <c:pt idx="2309">
                  <c:v>41005.694444444445</c:v>
                </c:pt>
                <c:pt idx="2310">
                  <c:v>41005.708333333336</c:v>
                </c:pt>
                <c:pt idx="2311">
                  <c:v>41005.722222222204</c:v>
                </c:pt>
                <c:pt idx="2312">
                  <c:v>41005.736111111066</c:v>
                </c:pt>
                <c:pt idx="2313">
                  <c:v>41005.75</c:v>
                </c:pt>
                <c:pt idx="2314">
                  <c:v>41005.763888888876</c:v>
                </c:pt>
                <c:pt idx="2315">
                  <c:v>41005.777777777774</c:v>
                </c:pt>
                <c:pt idx="2316">
                  <c:v>41005.791666666577</c:v>
                </c:pt>
                <c:pt idx="2317">
                  <c:v>41005.805555555562</c:v>
                </c:pt>
                <c:pt idx="2318">
                  <c:v>41005.819444444496</c:v>
                </c:pt>
                <c:pt idx="2319">
                  <c:v>41005.833333333336</c:v>
                </c:pt>
                <c:pt idx="2320">
                  <c:v>41005.847222222219</c:v>
                </c:pt>
                <c:pt idx="2321">
                  <c:v>41005.861111111066</c:v>
                </c:pt>
                <c:pt idx="2322">
                  <c:v>41005.875</c:v>
                </c:pt>
                <c:pt idx="2323">
                  <c:v>41005.888888888956</c:v>
                </c:pt>
                <c:pt idx="2324">
                  <c:v>41005.902777777781</c:v>
                </c:pt>
                <c:pt idx="2325">
                  <c:v>41005.916666666664</c:v>
                </c:pt>
                <c:pt idx="2326">
                  <c:v>41005.930555555562</c:v>
                </c:pt>
                <c:pt idx="2327">
                  <c:v>41005.944444444496</c:v>
                </c:pt>
                <c:pt idx="2328">
                  <c:v>41005.958333333343</c:v>
                </c:pt>
                <c:pt idx="2329">
                  <c:v>41005.972222222219</c:v>
                </c:pt>
                <c:pt idx="2330">
                  <c:v>41005.986111111109</c:v>
                </c:pt>
                <c:pt idx="2331">
                  <c:v>41006</c:v>
                </c:pt>
                <c:pt idx="2332">
                  <c:v>41006.013888888891</c:v>
                </c:pt>
                <c:pt idx="2333">
                  <c:v>41006.027777777774</c:v>
                </c:pt>
                <c:pt idx="2334">
                  <c:v>41006.041666666613</c:v>
                </c:pt>
                <c:pt idx="2335">
                  <c:v>41006.055555555562</c:v>
                </c:pt>
                <c:pt idx="2336">
                  <c:v>41006.069444444445</c:v>
                </c:pt>
                <c:pt idx="2337">
                  <c:v>41006.083333333336</c:v>
                </c:pt>
                <c:pt idx="2338">
                  <c:v>41006.097222222204</c:v>
                </c:pt>
                <c:pt idx="2339">
                  <c:v>41006.111111111066</c:v>
                </c:pt>
                <c:pt idx="2340">
                  <c:v>41006.124999999993</c:v>
                </c:pt>
                <c:pt idx="2341">
                  <c:v>41006.138888888891</c:v>
                </c:pt>
                <c:pt idx="2342">
                  <c:v>41006.152777777781</c:v>
                </c:pt>
                <c:pt idx="2343">
                  <c:v>41006.166666666613</c:v>
                </c:pt>
                <c:pt idx="2344">
                  <c:v>41006.180555555562</c:v>
                </c:pt>
                <c:pt idx="2345">
                  <c:v>41006.194444444445</c:v>
                </c:pt>
                <c:pt idx="2346">
                  <c:v>41006.208333333336</c:v>
                </c:pt>
                <c:pt idx="2347">
                  <c:v>41006.222222222204</c:v>
                </c:pt>
                <c:pt idx="2348">
                  <c:v>41006.236111111066</c:v>
                </c:pt>
                <c:pt idx="2349">
                  <c:v>41006.25</c:v>
                </c:pt>
                <c:pt idx="2350">
                  <c:v>41006.263888888876</c:v>
                </c:pt>
                <c:pt idx="2351">
                  <c:v>41006.277777777774</c:v>
                </c:pt>
                <c:pt idx="2352">
                  <c:v>41006.291666666577</c:v>
                </c:pt>
                <c:pt idx="2353">
                  <c:v>41006.305555555562</c:v>
                </c:pt>
                <c:pt idx="2354">
                  <c:v>41006.319444444496</c:v>
                </c:pt>
                <c:pt idx="2355">
                  <c:v>41006.333333333336</c:v>
                </c:pt>
                <c:pt idx="2356">
                  <c:v>41006.347222222219</c:v>
                </c:pt>
                <c:pt idx="2357">
                  <c:v>41006.361111111066</c:v>
                </c:pt>
                <c:pt idx="2358">
                  <c:v>41006.375</c:v>
                </c:pt>
                <c:pt idx="2359">
                  <c:v>41006.388888888956</c:v>
                </c:pt>
                <c:pt idx="2360">
                  <c:v>41006.402777777781</c:v>
                </c:pt>
                <c:pt idx="2361">
                  <c:v>41006.416666666664</c:v>
                </c:pt>
                <c:pt idx="2362">
                  <c:v>41006.430555555562</c:v>
                </c:pt>
                <c:pt idx="2363">
                  <c:v>41006.444444444496</c:v>
                </c:pt>
                <c:pt idx="2364">
                  <c:v>41006.458333333343</c:v>
                </c:pt>
                <c:pt idx="2365">
                  <c:v>41006.472222222219</c:v>
                </c:pt>
                <c:pt idx="2366">
                  <c:v>41006.486111111109</c:v>
                </c:pt>
                <c:pt idx="2367">
                  <c:v>41006.5</c:v>
                </c:pt>
                <c:pt idx="2368">
                  <c:v>41006.513888888891</c:v>
                </c:pt>
                <c:pt idx="2369">
                  <c:v>41006.527777777774</c:v>
                </c:pt>
                <c:pt idx="2370">
                  <c:v>41006.541666666613</c:v>
                </c:pt>
                <c:pt idx="2371">
                  <c:v>41006.555555555562</c:v>
                </c:pt>
                <c:pt idx="2372">
                  <c:v>41006.569444444445</c:v>
                </c:pt>
                <c:pt idx="2373">
                  <c:v>41006.583333333336</c:v>
                </c:pt>
                <c:pt idx="2374">
                  <c:v>41006.597222222204</c:v>
                </c:pt>
                <c:pt idx="2375">
                  <c:v>41006.611111111066</c:v>
                </c:pt>
                <c:pt idx="2376">
                  <c:v>41006.624999999993</c:v>
                </c:pt>
                <c:pt idx="2377">
                  <c:v>41006.638888888891</c:v>
                </c:pt>
                <c:pt idx="2378">
                  <c:v>41006.652777777781</c:v>
                </c:pt>
                <c:pt idx="2379">
                  <c:v>41006.666666666613</c:v>
                </c:pt>
                <c:pt idx="2380">
                  <c:v>41006.680555555562</c:v>
                </c:pt>
                <c:pt idx="2381">
                  <c:v>41006.694444444445</c:v>
                </c:pt>
                <c:pt idx="2382">
                  <c:v>41006.708333333336</c:v>
                </c:pt>
                <c:pt idx="2383">
                  <c:v>41006.722222222204</c:v>
                </c:pt>
                <c:pt idx="2384">
                  <c:v>41006.736111111066</c:v>
                </c:pt>
                <c:pt idx="2385">
                  <c:v>41006.75</c:v>
                </c:pt>
                <c:pt idx="2386">
                  <c:v>41006.763888888876</c:v>
                </c:pt>
                <c:pt idx="2387">
                  <c:v>41006.777777777774</c:v>
                </c:pt>
                <c:pt idx="2388">
                  <c:v>41006.791666666577</c:v>
                </c:pt>
                <c:pt idx="2389">
                  <c:v>41006.805555555562</c:v>
                </c:pt>
                <c:pt idx="2390">
                  <c:v>41006.819444444496</c:v>
                </c:pt>
                <c:pt idx="2391">
                  <c:v>41006.833333333336</c:v>
                </c:pt>
                <c:pt idx="2392">
                  <c:v>41006.847222222219</c:v>
                </c:pt>
                <c:pt idx="2393">
                  <c:v>41006.861111111066</c:v>
                </c:pt>
                <c:pt idx="2394">
                  <c:v>41006.875</c:v>
                </c:pt>
                <c:pt idx="2395">
                  <c:v>41006.888888888956</c:v>
                </c:pt>
                <c:pt idx="2396">
                  <c:v>41006.902777777781</c:v>
                </c:pt>
                <c:pt idx="2397">
                  <c:v>41006.916666666664</c:v>
                </c:pt>
                <c:pt idx="2398">
                  <c:v>41006.930555555562</c:v>
                </c:pt>
                <c:pt idx="2399">
                  <c:v>41006.944444444496</c:v>
                </c:pt>
                <c:pt idx="2400">
                  <c:v>41006.958333333343</c:v>
                </c:pt>
                <c:pt idx="2401">
                  <c:v>41006.972222222219</c:v>
                </c:pt>
                <c:pt idx="2402">
                  <c:v>41006.986111111109</c:v>
                </c:pt>
                <c:pt idx="2403">
                  <c:v>41007</c:v>
                </c:pt>
                <c:pt idx="2404">
                  <c:v>41007.013888888891</c:v>
                </c:pt>
                <c:pt idx="2405">
                  <c:v>41007.027777777774</c:v>
                </c:pt>
                <c:pt idx="2406">
                  <c:v>41007.041666666613</c:v>
                </c:pt>
                <c:pt idx="2407">
                  <c:v>41007.055555555562</c:v>
                </c:pt>
                <c:pt idx="2408">
                  <c:v>41007.069444444445</c:v>
                </c:pt>
                <c:pt idx="2409">
                  <c:v>41007.083333333336</c:v>
                </c:pt>
                <c:pt idx="2410">
                  <c:v>41007.097222222204</c:v>
                </c:pt>
                <c:pt idx="2411">
                  <c:v>41007.111111111066</c:v>
                </c:pt>
                <c:pt idx="2412">
                  <c:v>41007.124999999993</c:v>
                </c:pt>
                <c:pt idx="2413">
                  <c:v>41007.138888888891</c:v>
                </c:pt>
                <c:pt idx="2414">
                  <c:v>41007.152777777781</c:v>
                </c:pt>
                <c:pt idx="2415">
                  <c:v>41007.166666666613</c:v>
                </c:pt>
                <c:pt idx="2416">
                  <c:v>41007.180555555562</c:v>
                </c:pt>
                <c:pt idx="2417">
                  <c:v>41007.194444444445</c:v>
                </c:pt>
                <c:pt idx="2418">
                  <c:v>41007.208333333336</c:v>
                </c:pt>
                <c:pt idx="2419">
                  <c:v>41007.222222222204</c:v>
                </c:pt>
                <c:pt idx="2420">
                  <c:v>41007.236111111066</c:v>
                </c:pt>
                <c:pt idx="2421">
                  <c:v>41007.25</c:v>
                </c:pt>
                <c:pt idx="2422">
                  <c:v>41007.263888888876</c:v>
                </c:pt>
                <c:pt idx="2423">
                  <c:v>41007.277777777774</c:v>
                </c:pt>
                <c:pt idx="2424">
                  <c:v>41007.291666666577</c:v>
                </c:pt>
                <c:pt idx="2425">
                  <c:v>41007.305555555562</c:v>
                </c:pt>
                <c:pt idx="2426">
                  <c:v>41007.319444444496</c:v>
                </c:pt>
                <c:pt idx="2427">
                  <c:v>41007.333333333336</c:v>
                </c:pt>
                <c:pt idx="2428">
                  <c:v>41007.347222222219</c:v>
                </c:pt>
                <c:pt idx="2429">
                  <c:v>41007.361111111066</c:v>
                </c:pt>
                <c:pt idx="2430">
                  <c:v>41007.375</c:v>
                </c:pt>
                <c:pt idx="2431">
                  <c:v>41007.388888888956</c:v>
                </c:pt>
                <c:pt idx="2432">
                  <c:v>41007.402777777781</c:v>
                </c:pt>
                <c:pt idx="2433">
                  <c:v>41007.416666666664</c:v>
                </c:pt>
                <c:pt idx="2434">
                  <c:v>41007.430555555562</c:v>
                </c:pt>
                <c:pt idx="2435">
                  <c:v>41007.444444444496</c:v>
                </c:pt>
                <c:pt idx="2436">
                  <c:v>41007.458333333343</c:v>
                </c:pt>
                <c:pt idx="2437">
                  <c:v>41007.472222222219</c:v>
                </c:pt>
                <c:pt idx="2438">
                  <c:v>41007.486111111109</c:v>
                </c:pt>
                <c:pt idx="2439">
                  <c:v>41007.5</c:v>
                </c:pt>
                <c:pt idx="2440">
                  <c:v>41007.513888888891</c:v>
                </c:pt>
                <c:pt idx="2441">
                  <c:v>41007.527777777774</c:v>
                </c:pt>
                <c:pt idx="2442">
                  <c:v>41007.541666666613</c:v>
                </c:pt>
                <c:pt idx="2443">
                  <c:v>41007.555555555562</c:v>
                </c:pt>
                <c:pt idx="2444">
                  <c:v>41007.569444444445</c:v>
                </c:pt>
                <c:pt idx="2445">
                  <c:v>41007.583333333336</c:v>
                </c:pt>
                <c:pt idx="2446">
                  <c:v>41007.597222222204</c:v>
                </c:pt>
                <c:pt idx="2447">
                  <c:v>41007.611111111066</c:v>
                </c:pt>
                <c:pt idx="2448">
                  <c:v>41007.624999999993</c:v>
                </c:pt>
                <c:pt idx="2449">
                  <c:v>41007.638888888891</c:v>
                </c:pt>
                <c:pt idx="2450">
                  <c:v>41007.652777777781</c:v>
                </c:pt>
                <c:pt idx="2451">
                  <c:v>41007.666666666613</c:v>
                </c:pt>
                <c:pt idx="2452">
                  <c:v>41007.680555555562</c:v>
                </c:pt>
                <c:pt idx="2453">
                  <c:v>41007.694444444445</c:v>
                </c:pt>
                <c:pt idx="2454">
                  <c:v>41007.708333333336</c:v>
                </c:pt>
                <c:pt idx="2455">
                  <c:v>41007.722222222204</c:v>
                </c:pt>
                <c:pt idx="2456">
                  <c:v>41007.736111111066</c:v>
                </c:pt>
                <c:pt idx="2457">
                  <c:v>41007.75</c:v>
                </c:pt>
                <c:pt idx="2458">
                  <c:v>41007.763888888876</c:v>
                </c:pt>
                <c:pt idx="2459">
                  <c:v>41007.777777777774</c:v>
                </c:pt>
                <c:pt idx="2460">
                  <c:v>41007.791666666577</c:v>
                </c:pt>
                <c:pt idx="2461">
                  <c:v>41007.805555555562</c:v>
                </c:pt>
                <c:pt idx="2462">
                  <c:v>41007.819444444496</c:v>
                </c:pt>
                <c:pt idx="2463">
                  <c:v>41007.833333333336</c:v>
                </c:pt>
                <c:pt idx="2464">
                  <c:v>41007.847222222219</c:v>
                </c:pt>
                <c:pt idx="2465">
                  <c:v>41007.861111111066</c:v>
                </c:pt>
                <c:pt idx="2466">
                  <c:v>41007.875</c:v>
                </c:pt>
                <c:pt idx="2467">
                  <c:v>41007.888888888956</c:v>
                </c:pt>
                <c:pt idx="2468">
                  <c:v>41007.902777777781</c:v>
                </c:pt>
                <c:pt idx="2469">
                  <c:v>41007.916666666664</c:v>
                </c:pt>
                <c:pt idx="2470">
                  <c:v>41007.930555555562</c:v>
                </c:pt>
                <c:pt idx="2471">
                  <c:v>41007.944444444496</c:v>
                </c:pt>
                <c:pt idx="2472">
                  <c:v>41007.958333333343</c:v>
                </c:pt>
                <c:pt idx="2473">
                  <c:v>41007.972222222219</c:v>
                </c:pt>
                <c:pt idx="2474">
                  <c:v>41007.986111111109</c:v>
                </c:pt>
                <c:pt idx="2475">
                  <c:v>41008</c:v>
                </c:pt>
                <c:pt idx="2476">
                  <c:v>41008.013888888891</c:v>
                </c:pt>
                <c:pt idx="2477">
                  <c:v>41008.027777777774</c:v>
                </c:pt>
                <c:pt idx="2478">
                  <c:v>41008.041666666613</c:v>
                </c:pt>
                <c:pt idx="2479">
                  <c:v>41008.055555555562</c:v>
                </c:pt>
                <c:pt idx="2480">
                  <c:v>41008.069444444445</c:v>
                </c:pt>
                <c:pt idx="2481">
                  <c:v>41008.083333333336</c:v>
                </c:pt>
                <c:pt idx="2482">
                  <c:v>41008.097222222204</c:v>
                </c:pt>
                <c:pt idx="2483">
                  <c:v>41008.111111111066</c:v>
                </c:pt>
                <c:pt idx="2484">
                  <c:v>41008.124999999993</c:v>
                </c:pt>
                <c:pt idx="2485">
                  <c:v>41008.138888888891</c:v>
                </c:pt>
                <c:pt idx="2486">
                  <c:v>41008.152777777781</c:v>
                </c:pt>
                <c:pt idx="2487">
                  <c:v>41008.166666666613</c:v>
                </c:pt>
                <c:pt idx="2488">
                  <c:v>41008.180555555562</c:v>
                </c:pt>
                <c:pt idx="2489">
                  <c:v>41008.194444444445</c:v>
                </c:pt>
                <c:pt idx="2490">
                  <c:v>41008.208333333336</c:v>
                </c:pt>
                <c:pt idx="2491">
                  <c:v>41008.222222222204</c:v>
                </c:pt>
                <c:pt idx="2492">
                  <c:v>41008.236111111066</c:v>
                </c:pt>
                <c:pt idx="2493">
                  <c:v>41008.25</c:v>
                </c:pt>
                <c:pt idx="2494">
                  <c:v>41008.263888888876</c:v>
                </c:pt>
                <c:pt idx="2495">
                  <c:v>41008.277777777774</c:v>
                </c:pt>
                <c:pt idx="2496">
                  <c:v>41008.291666666577</c:v>
                </c:pt>
                <c:pt idx="2497">
                  <c:v>41008.305555555562</c:v>
                </c:pt>
                <c:pt idx="2498">
                  <c:v>41008.319444444496</c:v>
                </c:pt>
                <c:pt idx="2499">
                  <c:v>41008.333333333336</c:v>
                </c:pt>
                <c:pt idx="2500">
                  <c:v>41008.347222222219</c:v>
                </c:pt>
                <c:pt idx="2501">
                  <c:v>41008.361111111066</c:v>
                </c:pt>
                <c:pt idx="2502">
                  <c:v>41008.375</c:v>
                </c:pt>
                <c:pt idx="2503">
                  <c:v>41008.388888888956</c:v>
                </c:pt>
                <c:pt idx="2504">
                  <c:v>41008.402777777781</c:v>
                </c:pt>
                <c:pt idx="2505">
                  <c:v>41008.416666666664</c:v>
                </c:pt>
                <c:pt idx="2506">
                  <c:v>41008.430555555562</c:v>
                </c:pt>
                <c:pt idx="2507">
                  <c:v>41008.444444444496</c:v>
                </c:pt>
                <c:pt idx="2508">
                  <c:v>41008.458333333343</c:v>
                </c:pt>
                <c:pt idx="2509">
                  <c:v>41008.472222222219</c:v>
                </c:pt>
                <c:pt idx="2510">
                  <c:v>41008.486111111109</c:v>
                </c:pt>
                <c:pt idx="2511">
                  <c:v>41008.5</c:v>
                </c:pt>
                <c:pt idx="2512">
                  <c:v>41008.513888888891</c:v>
                </c:pt>
                <c:pt idx="2513">
                  <c:v>41008.527777777774</c:v>
                </c:pt>
                <c:pt idx="2514">
                  <c:v>41008.541666666613</c:v>
                </c:pt>
                <c:pt idx="2515">
                  <c:v>41008.555555555562</c:v>
                </c:pt>
                <c:pt idx="2516">
                  <c:v>41008.569444444445</c:v>
                </c:pt>
                <c:pt idx="2517">
                  <c:v>41008.583333333336</c:v>
                </c:pt>
                <c:pt idx="2518">
                  <c:v>41008.597222222204</c:v>
                </c:pt>
                <c:pt idx="2519">
                  <c:v>41008.611111111066</c:v>
                </c:pt>
                <c:pt idx="2520">
                  <c:v>41008.624999999993</c:v>
                </c:pt>
                <c:pt idx="2521">
                  <c:v>41008.638888888891</c:v>
                </c:pt>
                <c:pt idx="2522">
                  <c:v>41008.652777777781</c:v>
                </c:pt>
                <c:pt idx="2523">
                  <c:v>41008.666666666613</c:v>
                </c:pt>
                <c:pt idx="2524">
                  <c:v>41008.680555555562</c:v>
                </c:pt>
                <c:pt idx="2525">
                  <c:v>41008.694444444445</c:v>
                </c:pt>
                <c:pt idx="2526">
                  <c:v>41008.708333333336</c:v>
                </c:pt>
                <c:pt idx="2527">
                  <c:v>41008.722222222204</c:v>
                </c:pt>
                <c:pt idx="2528">
                  <c:v>41008.736111111066</c:v>
                </c:pt>
                <c:pt idx="2529">
                  <c:v>41008.75</c:v>
                </c:pt>
                <c:pt idx="2530">
                  <c:v>41008.763888888876</c:v>
                </c:pt>
                <c:pt idx="2531">
                  <c:v>41008.777777777774</c:v>
                </c:pt>
                <c:pt idx="2532">
                  <c:v>41008.791666666577</c:v>
                </c:pt>
                <c:pt idx="2533">
                  <c:v>41008.805555555562</c:v>
                </c:pt>
                <c:pt idx="2534">
                  <c:v>41008.819444444496</c:v>
                </c:pt>
                <c:pt idx="2535">
                  <c:v>41008.833333333336</c:v>
                </c:pt>
                <c:pt idx="2536">
                  <c:v>41008.847222222219</c:v>
                </c:pt>
                <c:pt idx="2537">
                  <c:v>41008.861111111066</c:v>
                </c:pt>
                <c:pt idx="2538">
                  <c:v>41008.875</c:v>
                </c:pt>
                <c:pt idx="2539">
                  <c:v>41008.888888888956</c:v>
                </c:pt>
                <c:pt idx="2540">
                  <c:v>41008.902777777781</c:v>
                </c:pt>
                <c:pt idx="2541">
                  <c:v>41008.916666666664</c:v>
                </c:pt>
                <c:pt idx="2542">
                  <c:v>41008.930555555562</c:v>
                </c:pt>
                <c:pt idx="2543">
                  <c:v>41008.944444444496</c:v>
                </c:pt>
                <c:pt idx="2544">
                  <c:v>41008.958333333343</c:v>
                </c:pt>
                <c:pt idx="2545">
                  <c:v>41008.972222222219</c:v>
                </c:pt>
                <c:pt idx="2546">
                  <c:v>41008.986111111109</c:v>
                </c:pt>
                <c:pt idx="2547">
                  <c:v>41009</c:v>
                </c:pt>
                <c:pt idx="2548">
                  <c:v>41009.013888888891</c:v>
                </c:pt>
                <c:pt idx="2549">
                  <c:v>41009.027777777774</c:v>
                </c:pt>
                <c:pt idx="2550">
                  <c:v>41009.041666666613</c:v>
                </c:pt>
                <c:pt idx="2551">
                  <c:v>41009.055555555562</c:v>
                </c:pt>
                <c:pt idx="2552">
                  <c:v>41009.069444444445</c:v>
                </c:pt>
                <c:pt idx="2553">
                  <c:v>41009.083333333336</c:v>
                </c:pt>
                <c:pt idx="2554">
                  <c:v>41009.097222222204</c:v>
                </c:pt>
                <c:pt idx="2555">
                  <c:v>41009.111111111066</c:v>
                </c:pt>
                <c:pt idx="2556">
                  <c:v>41009.124999999993</c:v>
                </c:pt>
                <c:pt idx="2557">
                  <c:v>41009.138888888891</c:v>
                </c:pt>
                <c:pt idx="2558">
                  <c:v>41009.152777777781</c:v>
                </c:pt>
                <c:pt idx="2559">
                  <c:v>41009.166666666613</c:v>
                </c:pt>
                <c:pt idx="2560">
                  <c:v>41009.180555555562</c:v>
                </c:pt>
                <c:pt idx="2561">
                  <c:v>41009.194444444445</c:v>
                </c:pt>
                <c:pt idx="2562">
                  <c:v>41009.208333333336</c:v>
                </c:pt>
                <c:pt idx="2563">
                  <c:v>41009.222222222204</c:v>
                </c:pt>
                <c:pt idx="2564">
                  <c:v>41009.236111111066</c:v>
                </c:pt>
                <c:pt idx="2565">
                  <c:v>41009.25</c:v>
                </c:pt>
                <c:pt idx="2566">
                  <c:v>41009.263888888876</c:v>
                </c:pt>
                <c:pt idx="2567">
                  <c:v>41009.277777777774</c:v>
                </c:pt>
                <c:pt idx="2568">
                  <c:v>41009.291666666577</c:v>
                </c:pt>
                <c:pt idx="2569">
                  <c:v>41009.305555555562</c:v>
                </c:pt>
                <c:pt idx="2570">
                  <c:v>41009.319444444496</c:v>
                </c:pt>
                <c:pt idx="2571">
                  <c:v>41009.333333333336</c:v>
                </c:pt>
                <c:pt idx="2572">
                  <c:v>41009.347222222219</c:v>
                </c:pt>
                <c:pt idx="2573">
                  <c:v>41009.361111111066</c:v>
                </c:pt>
                <c:pt idx="2574">
                  <c:v>41009.375</c:v>
                </c:pt>
                <c:pt idx="2575">
                  <c:v>41009.388888888956</c:v>
                </c:pt>
                <c:pt idx="2576">
                  <c:v>41009.402777777781</c:v>
                </c:pt>
                <c:pt idx="2577">
                  <c:v>41009.416666666664</c:v>
                </c:pt>
                <c:pt idx="2578">
                  <c:v>41009.430555555562</c:v>
                </c:pt>
                <c:pt idx="2579">
                  <c:v>41009.444444444496</c:v>
                </c:pt>
                <c:pt idx="2580">
                  <c:v>41009.458333333343</c:v>
                </c:pt>
                <c:pt idx="2581">
                  <c:v>41009.472222222219</c:v>
                </c:pt>
                <c:pt idx="2582">
                  <c:v>41009.486111111109</c:v>
                </c:pt>
                <c:pt idx="2583">
                  <c:v>41009.5</c:v>
                </c:pt>
                <c:pt idx="2584">
                  <c:v>41009.513888888891</c:v>
                </c:pt>
                <c:pt idx="2585">
                  <c:v>41009.527777777774</c:v>
                </c:pt>
                <c:pt idx="2586">
                  <c:v>41009.541666666613</c:v>
                </c:pt>
                <c:pt idx="2587">
                  <c:v>41009.555555555562</c:v>
                </c:pt>
                <c:pt idx="2588">
                  <c:v>41009.569444444445</c:v>
                </c:pt>
                <c:pt idx="2589">
                  <c:v>41009.583333333336</c:v>
                </c:pt>
                <c:pt idx="2590">
                  <c:v>41009.597222222204</c:v>
                </c:pt>
                <c:pt idx="2591">
                  <c:v>41009.611111111066</c:v>
                </c:pt>
                <c:pt idx="2592">
                  <c:v>41009.624999999993</c:v>
                </c:pt>
                <c:pt idx="2593">
                  <c:v>41009.638888888891</c:v>
                </c:pt>
                <c:pt idx="2594">
                  <c:v>41009.652777777781</c:v>
                </c:pt>
                <c:pt idx="2595">
                  <c:v>41009.666666666613</c:v>
                </c:pt>
                <c:pt idx="2596">
                  <c:v>41009.680555555562</c:v>
                </c:pt>
                <c:pt idx="2597">
                  <c:v>41009.694444444445</c:v>
                </c:pt>
                <c:pt idx="2598">
                  <c:v>41009.708333333336</c:v>
                </c:pt>
                <c:pt idx="2599">
                  <c:v>41009.722222222204</c:v>
                </c:pt>
                <c:pt idx="2600">
                  <c:v>41009.736111111066</c:v>
                </c:pt>
                <c:pt idx="2601">
                  <c:v>41009.75</c:v>
                </c:pt>
                <c:pt idx="2602">
                  <c:v>41009.763888888876</c:v>
                </c:pt>
                <c:pt idx="2603">
                  <c:v>41009.777777777774</c:v>
                </c:pt>
                <c:pt idx="2604">
                  <c:v>41009.791666666577</c:v>
                </c:pt>
                <c:pt idx="2605">
                  <c:v>41009.805555555562</c:v>
                </c:pt>
                <c:pt idx="2606">
                  <c:v>41009.819444444496</c:v>
                </c:pt>
                <c:pt idx="2607">
                  <c:v>41009.833333333336</c:v>
                </c:pt>
                <c:pt idx="2608">
                  <c:v>41009.847222222219</c:v>
                </c:pt>
                <c:pt idx="2609">
                  <c:v>41009.861111111066</c:v>
                </c:pt>
                <c:pt idx="2610">
                  <c:v>41009.875</c:v>
                </c:pt>
                <c:pt idx="2611">
                  <c:v>41009.888888888956</c:v>
                </c:pt>
                <c:pt idx="2612">
                  <c:v>41009.902777777781</c:v>
                </c:pt>
                <c:pt idx="2613">
                  <c:v>41009.916666666664</c:v>
                </c:pt>
                <c:pt idx="2614">
                  <c:v>41009.930555555562</c:v>
                </c:pt>
                <c:pt idx="2615">
                  <c:v>41009.944444444496</c:v>
                </c:pt>
                <c:pt idx="2616">
                  <c:v>41009.958333333343</c:v>
                </c:pt>
                <c:pt idx="2617">
                  <c:v>41009.972222222219</c:v>
                </c:pt>
                <c:pt idx="2618">
                  <c:v>41009.986111111109</c:v>
                </c:pt>
                <c:pt idx="2619">
                  <c:v>41010</c:v>
                </c:pt>
                <c:pt idx="2620">
                  <c:v>41010.013888888891</c:v>
                </c:pt>
                <c:pt idx="2621">
                  <c:v>41010.027777777774</c:v>
                </c:pt>
                <c:pt idx="2622">
                  <c:v>41010.041666666613</c:v>
                </c:pt>
                <c:pt idx="2623">
                  <c:v>41010.055555555562</c:v>
                </c:pt>
                <c:pt idx="2624">
                  <c:v>41010.069444444445</c:v>
                </c:pt>
                <c:pt idx="2625">
                  <c:v>41010.083333333336</c:v>
                </c:pt>
                <c:pt idx="2626">
                  <c:v>41010.097222222204</c:v>
                </c:pt>
                <c:pt idx="2627">
                  <c:v>41010.111111111066</c:v>
                </c:pt>
                <c:pt idx="2628">
                  <c:v>41010.124999999993</c:v>
                </c:pt>
                <c:pt idx="2629">
                  <c:v>41010.138888888891</c:v>
                </c:pt>
                <c:pt idx="2630">
                  <c:v>41010.152777777781</c:v>
                </c:pt>
                <c:pt idx="2631">
                  <c:v>41010.166666666613</c:v>
                </c:pt>
                <c:pt idx="2632">
                  <c:v>41010.180555555562</c:v>
                </c:pt>
                <c:pt idx="2633">
                  <c:v>41010.194444444445</c:v>
                </c:pt>
                <c:pt idx="2634">
                  <c:v>41010.208333333336</c:v>
                </c:pt>
                <c:pt idx="2635">
                  <c:v>41010.222222222204</c:v>
                </c:pt>
                <c:pt idx="2636">
                  <c:v>41010.236111111066</c:v>
                </c:pt>
                <c:pt idx="2637">
                  <c:v>41010.25</c:v>
                </c:pt>
                <c:pt idx="2638">
                  <c:v>41010.263888888876</c:v>
                </c:pt>
                <c:pt idx="2639">
                  <c:v>41010.277777777774</c:v>
                </c:pt>
                <c:pt idx="2640">
                  <c:v>41010.291666666577</c:v>
                </c:pt>
                <c:pt idx="2641">
                  <c:v>41010.305555555562</c:v>
                </c:pt>
                <c:pt idx="2642">
                  <c:v>41010.319444444496</c:v>
                </c:pt>
                <c:pt idx="2643">
                  <c:v>41010.333333333336</c:v>
                </c:pt>
                <c:pt idx="2644">
                  <c:v>41010.347222222219</c:v>
                </c:pt>
                <c:pt idx="2645">
                  <c:v>41010.361111111066</c:v>
                </c:pt>
                <c:pt idx="2646">
                  <c:v>41010.375</c:v>
                </c:pt>
                <c:pt idx="2647">
                  <c:v>41010.388888888956</c:v>
                </c:pt>
                <c:pt idx="2648">
                  <c:v>41010.402777777781</c:v>
                </c:pt>
                <c:pt idx="2649">
                  <c:v>41010.416666666664</c:v>
                </c:pt>
                <c:pt idx="2650">
                  <c:v>41010.430555555562</c:v>
                </c:pt>
                <c:pt idx="2651">
                  <c:v>41010.444444444496</c:v>
                </c:pt>
                <c:pt idx="2652">
                  <c:v>41010.458333333343</c:v>
                </c:pt>
                <c:pt idx="2653">
                  <c:v>41010.472222222219</c:v>
                </c:pt>
                <c:pt idx="2654">
                  <c:v>41010.486111111109</c:v>
                </c:pt>
                <c:pt idx="2655">
                  <c:v>41010.5</c:v>
                </c:pt>
                <c:pt idx="2656">
                  <c:v>41010.513888888891</c:v>
                </c:pt>
                <c:pt idx="2657">
                  <c:v>41010.527777777774</c:v>
                </c:pt>
                <c:pt idx="2658">
                  <c:v>41010.541666666613</c:v>
                </c:pt>
                <c:pt idx="2659">
                  <c:v>41010.555555555562</c:v>
                </c:pt>
                <c:pt idx="2660">
                  <c:v>41010.569444444445</c:v>
                </c:pt>
                <c:pt idx="2661">
                  <c:v>41010.583333333336</c:v>
                </c:pt>
                <c:pt idx="2662">
                  <c:v>41010.597222222204</c:v>
                </c:pt>
                <c:pt idx="2663">
                  <c:v>41010.611111111066</c:v>
                </c:pt>
                <c:pt idx="2664">
                  <c:v>41010.624999999993</c:v>
                </c:pt>
                <c:pt idx="2665">
                  <c:v>41010.638888888891</c:v>
                </c:pt>
                <c:pt idx="2666">
                  <c:v>41010.652777777781</c:v>
                </c:pt>
                <c:pt idx="2667">
                  <c:v>41010.666666666613</c:v>
                </c:pt>
                <c:pt idx="2668">
                  <c:v>41010.680555555562</c:v>
                </c:pt>
                <c:pt idx="2669">
                  <c:v>41010.694444444445</c:v>
                </c:pt>
                <c:pt idx="2670">
                  <c:v>41010.708333333336</c:v>
                </c:pt>
                <c:pt idx="2671">
                  <c:v>41010.722222222204</c:v>
                </c:pt>
                <c:pt idx="2672">
                  <c:v>41010.736111111066</c:v>
                </c:pt>
                <c:pt idx="2673">
                  <c:v>41010.75</c:v>
                </c:pt>
                <c:pt idx="2674">
                  <c:v>41010.763888888876</c:v>
                </c:pt>
                <c:pt idx="2675">
                  <c:v>41010.777777777774</c:v>
                </c:pt>
                <c:pt idx="2676">
                  <c:v>41010.791666666577</c:v>
                </c:pt>
                <c:pt idx="2677">
                  <c:v>41010.805555555562</c:v>
                </c:pt>
                <c:pt idx="2678">
                  <c:v>41010.819444444496</c:v>
                </c:pt>
                <c:pt idx="2679">
                  <c:v>41010.833333333336</c:v>
                </c:pt>
                <c:pt idx="2680">
                  <c:v>41010.847222222219</c:v>
                </c:pt>
                <c:pt idx="2681">
                  <c:v>41010.861111111066</c:v>
                </c:pt>
                <c:pt idx="2682">
                  <c:v>41010.875</c:v>
                </c:pt>
                <c:pt idx="2683">
                  <c:v>41010.888888888956</c:v>
                </c:pt>
                <c:pt idx="2684">
                  <c:v>41010.902777777781</c:v>
                </c:pt>
                <c:pt idx="2685">
                  <c:v>41010.916666666664</c:v>
                </c:pt>
                <c:pt idx="2686">
                  <c:v>41010.930555555562</c:v>
                </c:pt>
                <c:pt idx="2687">
                  <c:v>41010.944444444496</c:v>
                </c:pt>
                <c:pt idx="2688">
                  <c:v>41010.958333333343</c:v>
                </c:pt>
                <c:pt idx="2689">
                  <c:v>41010.972222222219</c:v>
                </c:pt>
                <c:pt idx="2690">
                  <c:v>41010.986111111109</c:v>
                </c:pt>
                <c:pt idx="2691">
                  <c:v>41011</c:v>
                </c:pt>
                <c:pt idx="2692">
                  <c:v>41011.013888888891</c:v>
                </c:pt>
                <c:pt idx="2693">
                  <c:v>41011.027777777774</c:v>
                </c:pt>
                <c:pt idx="2694">
                  <c:v>41011.041666666613</c:v>
                </c:pt>
                <c:pt idx="2695">
                  <c:v>41011.055555555562</c:v>
                </c:pt>
                <c:pt idx="2696">
                  <c:v>41011.069444444445</c:v>
                </c:pt>
                <c:pt idx="2697">
                  <c:v>41011.083333333336</c:v>
                </c:pt>
                <c:pt idx="2698">
                  <c:v>41011.097222222204</c:v>
                </c:pt>
                <c:pt idx="2699">
                  <c:v>41011.111111111066</c:v>
                </c:pt>
                <c:pt idx="2700">
                  <c:v>41011.124999999993</c:v>
                </c:pt>
                <c:pt idx="2701">
                  <c:v>41011.138888888891</c:v>
                </c:pt>
                <c:pt idx="2702">
                  <c:v>41011.152777777781</c:v>
                </c:pt>
                <c:pt idx="2703">
                  <c:v>41011.166666666613</c:v>
                </c:pt>
                <c:pt idx="2704">
                  <c:v>41011.180555555562</c:v>
                </c:pt>
                <c:pt idx="2705">
                  <c:v>41011.194444444445</c:v>
                </c:pt>
                <c:pt idx="2706">
                  <c:v>41011.208333333336</c:v>
                </c:pt>
                <c:pt idx="2707">
                  <c:v>41011.222222222204</c:v>
                </c:pt>
                <c:pt idx="2708">
                  <c:v>41011.236111111066</c:v>
                </c:pt>
                <c:pt idx="2709">
                  <c:v>41011.25</c:v>
                </c:pt>
                <c:pt idx="2710">
                  <c:v>41011.263888888876</c:v>
                </c:pt>
                <c:pt idx="2711">
                  <c:v>41011.277777777774</c:v>
                </c:pt>
                <c:pt idx="2712">
                  <c:v>41011.291666666577</c:v>
                </c:pt>
                <c:pt idx="2713">
                  <c:v>41011.305555555562</c:v>
                </c:pt>
                <c:pt idx="2714">
                  <c:v>41011.319444444496</c:v>
                </c:pt>
                <c:pt idx="2715">
                  <c:v>41011.333333333336</c:v>
                </c:pt>
                <c:pt idx="2716">
                  <c:v>41011.347222222219</c:v>
                </c:pt>
                <c:pt idx="2717">
                  <c:v>41011.361111111066</c:v>
                </c:pt>
                <c:pt idx="2718">
                  <c:v>41011.375</c:v>
                </c:pt>
                <c:pt idx="2719">
                  <c:v>41011.388888888956</c:v>
                </c:pt>
                <c:pt idx="2720">
                  <c:v>41011.402777777781</c:v>
                </c:pt>
                <c:pt idx="2721">
                  <c:v>41011.416666666664</c:v>
                </c:pt>
                <c:pt idx="2722">
                  <c:v>41011.430555555562</c:v>
                </c:pt>
                <c:pt idx="2723">
                  <c:v>41011.444444444496</c:v>
                </c:pt>
                <c:pt idx="2724">
                  <c:v>41011.458333333343</c:v>
                </c:pt>
                <c:pt idx="2725">
                  <c:v>41011.472222222219</c:v>
                </c:pt>
                <c:pt idx="2726">
                  <c:v>41011.486111111109</c:v>
                </c:pt>
                <c:pt idx="2727">
                  <c:v>41011.5</c:v>
                </c:pt>
                <c:pt idx="2728">
                  <c:v>41011.513888888891</c:v>
                </c:pt>
                <c:pt idx="2729">
                  <c:v>41011.527777777774</c:v>
                </c:pt>
                <c:pt idx="2730">
                  <c:v>41011.541666666613</c:v>
                </c:pt>
                <c:pt idx="2731">
                  <c:v>41011.555555555562</c:v>
                </c:pt>
                <c:pt idx="2732">
                  <c:v>41011.569444444445</c:v>
                </c:pt>
                <c:pt idx="2733">
                  <c:v>41011.583333333336</c:v>
                </c:pt>
                <c:pt idx="2734">
                  <c:v>41011.597222222204</c:v>
                </c:pt>
                <c:pt idx="2735">
                  <c:v>41011.611111111066</c:v>
                </c:pt>
                <c:pt idx="2736">
                  <c:v>41011.624999999993</c:v>
                </c:pt>
                <c:pt idx="2737">
                  <c:v>41011.638888888891</c:v>
                </c:pt>
                <c:pt idx="2738">
                  <c:v>41011.652777777781</c:v>
                </c:pt>
                <c:pt idx="2739">
                  <c:v>41011.666666666613</c:v>
                </c:pt>
                <c:pt idx="2740">
                  <c:v>41011.680555555562</c:v>
                </c:pt>
                <c:pt idx="2741">
                  <c:v>41011.694444444445</c:v>
                </c:pt>
                <c:pt idx="2742">
                  <c:v>41011.708333333336</c:v>
                </c:pt>
                <c:pt idx="2743">
                  <c:v>41011.722222222204</c:v>
                </c:pt>
                <c:pt idx="2744">
                  <c:v>41011.736111111066</c:v>
                </c:pt>
                <c:pt idx="2745">
                  <c:v>41011.75</c:v>
                </c:pt>
                <c:pt idx="2746">
                  <c:v>41011.763888888876</c:v>
                </c:pt>
                <c:pt idx="2747">
                  <c:v>41011.777777777774</c:v>
                </c:pt>
                <c:pt idx="2748">
                  <c:v>41011.791666666577</c:v>
                </c:pt>
                <c:pt idx="2749">
                  <c:v>41011.805555555562</c:v>
                </c:pt>
                <c:pt idx="2750">
                  <c:v>41011.819444444496</c:v>
                </c:pt>
                <c:pt idx="2751">
                  <c:v>41011.833333333336</c:v>
                </c:pt>
                <c:pt idx="2752">
                  <c:v>41011.847222222219</c:v>
                </c:pt>
                <c:pt idx="2753">
                  <c:v>41011.861111111066</c:v>
                </c:pt>
                <c:pt idx="2754">
                  <c:v>41011.875</c:v>
                </c:pt>
                <c:pt idx="2755">
                  <c:v>41011.888888888956</c:v>
                </c:pt>
                <c:pt idx="2756">
                  <c:v>41011.902777777781</c:v>
                </c:pt>
                <c:pt idx="2757">
                  <c:v>41011.916666666664</c:v>
                </c:pt>
                <c:pt idx="2758">
                  <c:v>41011.930555555562</c:v>
                </c:pt>
                <c:pt idx="2759">
                  <c:v>41011.944444444496</c:v>
                </c:pt>
                <c:pt idx="2760">
                  <c:v>41011.958333333343</c:v>
                </c:pt>
                <c:pt idx="2761">
                  <c:v>41011.972222222219</c:v>
                </c:pt>
                <c:pt idx="2762">
                  <c:v>41011.986111111109</c:v>
                </c:pt>
                <c:pt idx="2763">
                  <c:v>41012</c:v>
                </c:pt>
                <c:pt idx="2764">
                  <c:v>41012.013888888891</c:v>
                </c:pt>
                <c:pt idx="2765">
                  <c:v>41012.027777777774</c:v>
                </c:pt>
                <c:pt idx="2766">
                  <c:v>41012.041666666613</c:v>
                </c:pt>
                <c:pt idx="2767">
                  <c:v>41012.055555555562</c:v>
                </c:pt>
                <c:pt idx="2768">
                  <c:v>41012.069444444445</c:v>
                </c:pt>
                <c:pt idx="2769">
                  <c:v>41012.083333333336</c:v>
                </c:pt>
                <c:pt idx="2770">
                  <c:v>41012.097222222204</c:v>
                </c:pt>
                <c:pt idx="2771">
                  <c:v>41012.111111111066</c:v>
                </c:pt>
                <c:pt idx="2772">
                  <c:v>41012.124999999993</c:v>
                </c:pt>
                <c:pt idx="2773">
                  <c:v>41012.138888888891</c:v>
                </c:pt>
                <c:pt idx="2774">
                  <c:v>41012.152777777781</c:v>
                </c:pt>
                <c:pt idx="2775">
                  <c:v>41012.166666666613</c:v>
                </c:pt>
                <c:pt idx="2776">
                  <c:v>41012.180555555562</c:v>
                </c:pt>
                <c:pt idx="2777">
                  <c:v>41012.194444444445</c:v>
                </c:pt>
                <c:pt idx="2778">
                  <c:v>41012.208333333336</c:v>
                </c:pt>
                <c:pt idx="2779">
                  <c:v>41012.222222222204</c:v>
                </c:pt>
                <c:pt idx="2780">
                  <c:v>41012.236111111066</c:v>
                </c:pt>
                <c:pt idx="2781">
                  <c:v>41012.25</c:v>
                </c:pt>
                <c:pt idx="2782">
                  <c:v>41012.263888888876</c:v>
                </c:pt>
                <c:pt idx="2783">
                  <c:v>41012.277777777774</c:v>
                </c:pt>
                <c:pt idx="2784">
                  <c:v>41012.291666666577</c:v>
                </c:pt>
                <c:pt idx="2785">
                  <c:v>41012.305555555562</c:v>
                </c:pt>
                <c:pt idx="2786">
                  <c:v>41012.319444444496</c:v>
                </c:pt>
                <c:pt idx="2787">
                  <c:v>41012.333333333336</c:v>
                </c:pt>
                <c:pt idx="2788">
                  <c:v>41012.347222222219</c:v>
                </c:pt>
                <c:pt idx="2789">
                  <c:v>41012.361111111066</c:v>
                </c:pt>
                <c:pt idx="2790">
                  <c:v>41012.375</c:v>
                </c:pt>
                <c:pt idx="2791">
                  <c:v>41012.388888888956</c:v>
                </c:pt>
                <c:pt idx="2792">
                  <c:v>41012.402777777781</c:v>
                </c:pt>
                <c:pt idx="2793">
                  <c:v>41012.416666666664</c:v>
                </c:pt>
                <c:pt idx="2794">
                  <c:v>41012.430555555562</c:v>
                </c:pt>
                <c:pt idx="2795">
                  <c:v>41012.444444444496</c:v>
                </c:pt>
                <c:pt idx="2796">
                  <c:v>41012.458333333343</c:v>
                </c:pt>
                <c:pt idx="2797">
                  <c:v>41012.472222222219</c:v>
                </c:pt>
                <c:pt idx="2798">
                  <c:v>41012.486111111109</c:v>
                </c:pt>
                <c:pt idx="2799">
                  <c:v>41012.5</c:v>
                </c:pt>
                <c:pt idx="2800">
                  <c:v>41012.513888888891</c:v>
                </c:pt>
                <c:pt idx="2801">
                  <c:v>41012.527777777774</c:v>
                </c:pt>
                <c:pt idx="2802">
                  <c:v>41012.541666666613</c:v>
                </c:pt>
                <c:pt idx="2803">
                  <c:v>41012.555555555562</c:v>
                </c:pt>
                <c:pt idx="2804">
                  <c:v>41012.569444444445</c:v>
                </c:pt>
                <c:pt idx="2805">
                  <c:v>41012.583333333336</c:v>
                </c:pt>
                <c:pt idx="2806">
                  <c:v>41012.597222222204</c:v>
                </c:pt>
                <c:pt idx="2807">
                  <c:v>41012.611111111066</c:v>
                </c:pt>
                <c:pt idx="2808">
                  <c:v>41012.624999999993</c:v>
                </c:pt>
                <c:pt idx="2809">
                  <c:v>41012.638888888891</c:v>
                </c:pt>
                <c:pt idx="2810">
                  <c:v>41012.652777777781</c:v>
                </c:pt>
                <c:pt idx="2811">
                  <c:v>41012.666666666613</c:v>
                </c:pt>
                <c:pt idx="2812">
                  <c:v>41012.680555555562</c:v>
                </c:pt>
                <c:pt idx="2813">
                  <c:v>41012.694444444445</c:v>
                </c:pt>
                <c:pt idx="2814">
                  <c:v>41012.708333333336</c:v>
                </c:pt>
                <c:pt idx="2815">
                  <c:v>41012.722222222204</c:v>
                </c:pt>
                <c:pt idx="2816">
                  <c:v>41012.736111111066</c:v>
                </c:pt>
                <c:pt idx="2817">
                  <c:v>41012.75</c:v>
                </c:pt>
                <c:pt idx="2818">
                  <c:v>41012.763888888876</c:v>
                </c:pt>
                <c:pt idx="2819">
                  <c:v>41012.777777777774</c:v>
                </c:pt>
                <c:pt idx="2820">
                  <c:v>41012.791666666577</c:v>
                </c:pt>
                <c:pt idx="2821">
                  <c:v>41012.805555555562</c:v>
                </c:pt>
                <c:pt idx="2822">
                  <c:v>41012.819444444496</c:v>
                </c:pt>
                <c:pt idx="2823">
                  <c:v>41012.833333333336</c:v>
                </c:pt>
                <c:pt idx="2824">
                  <c:v>41012.847222222219</c:v>
                </c:pt>
                <c:pt idx="2825">
                  <c:v>41012.861111111066</c:v>
                </c:pt>
                <c:pt idx="2826">
                  <c:v>41012.875</c:v>
                </c:pt>
                <c:pt idx="2827">
                  <c:v>41012.888888888956</c:v>
                </c:pt>
                <c:pt idx="2828">
                  <c:v>41012.902777777781</c:v>
                </c:pt>
                <c:pt idx="2829">
                  <c:v>41012.916666666664</c:v>
                </c:pt>
                <c:pt idx="2830">
                  <c:v>41012.930555555562</c:v>
                </c:pt>
                <c:pt idx="2831">
                  <c:v>41012.944444444496</c:v>
                </c:pt>
                <c:pt idx="2832">
                  <c:v>41012.958333333343</c:v>
                </c:pt>
                <c:pt idx="2833">
                  <c:v>41012.972222222219</c:v>
                </c:pt>
                <c:pt idx="2834">
                  <c:v>41012.986111111109</c:v>
                </c:pt>
                <c:pt idx="2835">
                  <c:v>41013</c:v>
                </c:pt>
                <c:pt idx="2836">
                  <c:v>41013.013888888891</c:v>
                </c:pt>
                <c:pt idx="2837">
                  <c:v>41013.027777777774</c:v>
                </c:pt>
                <c:pt idx="2838">
                  <c:v>41013.041666666613</c:v>
                </c:pt>
                <c:pt idx="2839">
                  <c:v>41013.055555555562</c:v>
                </c:pt>
                <c:pt idx="2840">
                  <c:v>41013.069444444445</c:v>
                </c:pt>
                <c:pt idx="2841">
                  <c:v>41013.083333333336</c:v>
                </c:pt>
                <c:pt idx="2842">
                  <c:v>41013.097222222204</c:v>
                </c:pt>
                <c:pt idx="2843">
                  <c:v>41013.111111111066</c:v>
                </c:pt>
                <c:pt idx="2844">
                  <c:v>41013.124999999993</c:v>
                </c:pt>
                <c:pt idx="2845">
                  <c:v>41013.138888888891</c:v>
                </c:pt>
                <c:pt idx="2846">
                  <c:v>41013.152777777781</c:v>
                </c:pt>
                <c:pt idx="2847">
                  <c:v>41013.166666666613</c:v>
                </c:pt>
                <c:pt idx="2848">
                  <c:v>41013.180555555562</c:v>
                </c:pt>
                <c:pt idx="2849">
                  <c:v>41013.194444444445</c:v>
                </c:pt>
                <c:pt idx="2850">
                  <c:v>41013.208333333336</c:v>
                </c:pt>
                <c:pt idx="2851">
                  <c:v>41013.222222222204</c:v>
                </c:pt>
                <c:pt idx="2852">
                  <c:v>41013.236111111066</c:v>
                </c:pt>
                <c:pt idx="2853">
                  <c:v>41013.25</c:v>
                </c:pt>
                <c:pt idx="2854">
                  <c:v>41013.263888888876</c:v>
                </c:pt>
                <c:pt idx="2855">
                  <c:v>41013.277777777774</c:v>
                </c:pt>
                <c:pt idx="2856">
                  <c:v>41013.291666666577</c:v>
                </c:pt>
                <c:pt idx="2857">
                  <c:v>41013.305555555562</c:v>
                </c:pt>
                <c:pt idx="2858">
                  <c:v>41013.319444444496</c:v>
                </c:pt>
                <c:pt idx="2859">
                  <c:v>41013.333333333336</c:v>
                </c:pt>
                <c:pt idx="2860">
                  <c:v>41013.347222222219</c:v>
                </c:pt>
                <c:pt idx="2861">
                  <c:v>41013.361111111066</c:v>
                </c:pt>
                <c:pt idx="2862">
                  <c:v>41013.375</c:v>
                </c:pt>
                <c:pt idx="2863">
                  <c:v>41013.388888888956</c:v>
                </c:pt>
                <c:pt idx="2864">
                  <c:v>41013.402777777781</c:v>
                </c:pt>
                <c:pt idx="2865">
                  <c:v>41013.416666666664</c:v>
                </c:pt>
                <c:pt idx="2866">
                  <c:v>41013.430555555562</c:v>
                </c:pt>
                <c:pt idx="2867">
                  <c:v>41013.444444444496</c:v>
                </c:pt>
                <c:pt idx="2868">
                  <c:v>41013.458333333343</c:v>
                </c:pt>
                <c:pt idx="2869">
                  <c:v>41013.472222222219</c:v>
                </c:pt>
                <c:pt idx="2870">
                  <c:v>41013.486111111109</c:v>
                </c:pt>
                <c:pt idx="2871">
                  <c:v>41013.5</c:v>
                </c:pt>
                <c:pt idx="2872">
                  <c:v>41013.513888888891</c:v>
                </c:pt>
                <c:pt idx="2873">
                  <c:v>41013.527777777774</c:v>
                </c:pt>
                <c:pt idx="2874">
                  <c:v>41013.541666666613</c:v>
                </c:pt>
                <c:pt idx="2875">
                  <c:v>41013.555555555562</c:v>
                </c:pt>
                <c:pt idx="2876">
                  <c:v>41013.569444444445</c:v>
                </c:pt>
                <c:pt idx="2877">
                  <c:v>41013.583333333336</c:v>
                </c:pt>
                <c:pt idx="2878">
                  <c:v>41013.597222222204</c:v>
                </c:pt>
                <c:pt idx="2879">
                  <c:v>41013.611111111066</c:v>
                </c:pt>
                <c:pt idx="2880">
                  <c:v>41013.624999999993</c:v>
                </c:pt>
                <c:pt idx="2881">
                  <c:v>41013.638888888891</c:v>
                </c:pt>
                <c:pt idx="2882">
                  <c:v>41013.652777777781</c:v>
                </c:pt>
                <c:pt idx="2883">
                  <c:v>41013.666666666613</c:v>
                </c:pt>
                <c:pt idx="2884">
                  <c:v>41013.680555555562</c:v>
                </c:pt>
                <c:pt idx="2885">
                  <c:v>41013.694444444445</c:v>
                </c:pt>
                <c:pt idx="2886">
                  <c:v>41013.708333333336</c:v>
                </c:pt>
                <c:pt idx="2887">
                  <c:v>41013.722222222204</c:v>
                </c:pt>
                <c:pt idx="2888">
                  <c:v>41013.736111111066</c:v>
                </c:pt>
                <c:pt idx="2889">
                  <c:v>41013.75</c:v>
                </c:pt>
                <c:pt idx="2890">
                  <c:v>41013.763888888876</c:v>
                </c:pt>
                <c:pt idx="2891">
                  <c:v>41013.777777777774</c:v>
                </c:pt>
                <c:pt idx="2892">
                  <c:v>41013.791666666577</c:v>
                </c:pt>
                <c:pt idx="2893">
                  <c:v>41013.805555555562</c:v>
                </c:pt>
                <c:pt idx="2894">
                  <c:v>41013.819444444496</c:v>
                </c:pt>
                <c:pt idx="2895">
                  <c:v>41013.833333333336</c:v>
                </c:pt>
                <c:pt idx="2896">
                  <c:v>41013.847222222219</c:v>
                </c:pt>
                <c:pt idx="2897">
                  <c:v>41013.861111111066</c:v>
                </c:pt>
                <c:pt idx="2898">
                  <c:v>41013.875</c:v>
                </c:pt>
                <c:pt idx="2899">
                  <c:v>41013.888888888956</c:v>
                </c:pt>
                <c:pt idx="2900">
                  <c:v>41013.902777777781</c:v>
                </c:pt>
                <c:pt idx="2901">
                  <c:v>41013.916666666664</c:v>
                </c:pt>
                <c:pt idx="2902">
                  <c:v>41013.930555555562</c:v>
                </c:pt>
                <c:pt idx="2903">
                  <c:v>41013.944444444496</c:v>
                </c:pt>
                <c:pt idx="2904">
                  <c:v>41013.958333333343</c:v>
                </c:pt>
                <c:pt idx="2905">
                  <c:v>41013.972222222219</c:v>
                </c:pt>
                <c:pt idx="2906">
                  <c:v>41013.986111111109</c:v>
                </c:pt>
                <c:pt idx="2907">
                  <c:v>41014</c:v>
                </c:pt>
                <c:pt idx="2908">
                  <c:v>41014.013888888891</c:v>
                </c:pt>
                <c:pt idx="2909">
                  <c:v>41014.027777777774</c:v>
                </c:pt>
                <c:pt idx="2910">
                  <c:v>41014.041666666613</c:v>
                </c:pt>
                <c:pt idx="2911">
                  <c:v>41014.055555555562</c:v>
                </c:pt>
                <c:pt idx="2912">
                  <c:v>41014.069444444445</c:v>
                </c:pt>
                <c:pt idx="2913">
                  <c:v>41014.083333333336</c:v>
                </c:pt>
                <c:pt idx="2914">
                  <c:v>41014.097222222204</c:v>
                </c:pt>
                <c:pt idx="2915">
                  <c:v>41014.111111111066</c:v>
                </c:pt>
                <c:pt idx="2916">
                  <c:v>41014.124999999993</c:v>
                </c:pt>
                <c:pt idx="2917">
                  <c:v>41014.138888888891</c:v>
                </c:pt>
                <c:pt idx="2918">
                  <c:v>41014.152777777781</c:v>
                </c:pt>
                <c:pt idx="2919">
                  <c:v>41014.166666666613</c:v>
                </c:pt>
                <c:pt idx="2920">
                  <c:v>41014.180555555562</c:v>
                </c:pt>
                <c:pt idx="2921">
                  <c:v>41014.194444444445</c:v>
                </c:pt>
                <c:pt idx="2922">
                  <c:v>41014.208333333336</c:v>
                </c:pt>
                <c:pt idx="2923">
                  <c:v>41014.222222222204</c:v>
                </c:pt>
                <c:pt idx="2924">
                  <c:v>41014.236111111066</c:v>
                </c:pt>
                <c:pt idx="2925">
                  <c:v>41014.25</c:v>
                </c:pt>
                <c:pt idx="2926">
                  <c:v>41014.263888888876</c:v>
                </c:pt>
                <c:pt idx="2927">
                  <c:v>41014.277777777774</c:v>
                </c:pt>
                <c:pt idx="2928">
                  <c:v>41014.291666666577</c:v>
                </c:pt>
                <c:pt idx="2929">
                  <c:v>41014.305555555562</c:v>
                </c:pt>
                <c:pt idx="2930">
                  <c:v>41014.319444444496</c:v>
                </c:pt>
                <c:pt idx="2931">
                  <c:v>41014.333333333336</c:v>
                </c:pt>
                <c:pt idx="2932">
                  <c:v>41014.347222222219</c:v>
                </c:pt>
                <c:pt idx="2933">
                  <c:v>41014.361111111066</c:v>
                </c:pt>
                <c:pt idx="2934">
                  <c:v>41014.375</c:v>
                </c:pt>
                <c:pt idx="2935">
                  <c:v>41014.388888888956</c:v>
                </c:pt>
                <c:pt idx="2936">
                  <c:v>41014.402777777781</c:v>
                </c:pt>
                <c:pt idx="2937">
                  <c:v>41014.416666666664</c:v>
                </c:pt>
                <c:pt idx="2938">
                  <c:v>41014.430555555562</c:v>
                </c:pt>
                <c:pt idx="2939">
                  <c:v>41014.444444444496</c:v>
                </c:pt>
                <c:pt idx="2940">
                  <c:v>41014.458333333343</c:v>
                </c:pt>
                <c:pt idx="2941">
                  <c:v>41014.472222222219</c:v>
                </c:pt>
                <c:pt idx="2942">
                  <c:v>41014.486111111109</c:v>
                </c:pt>
                <c:pt idx="2943">
                  <c:v>41014.5</c:v>
                </c:pt>
                <c:pt idx="2944">
                  <c:v>41014.513888888891</c:v>
                </c:pt>
                <c:pt idx="2945">
                  <c:v>41014.527777777774</c:v>
                </c:pt>
                <c:pt idx="2946">
                  <c:v>41014.541666666613</c:v>
                </c:pt>
                <c:pt idx="2947">
                  <c:v>41014.555555555562</c:v>
                </c:pt>
                <c:pt idx="2948">
                  <c:v>41014.569444444445</c:v>
                </c:pt>
                <c:pt idx="2949">
                  <c:v>41014.583333333336</c:v>
                </c:pt>
                <c:pt idx="2950">
                  <c:v>41014.597222222204</c:v>
                </c:pt>
                <c:pt idx="2951">
                  <c:v>41014.611111111066</c:v>
                </c:pt>
                <c:pt idx="2952">
                  <c:v>41014.624999999993</c:v>
                </c:pt>
                <c:pt idx="2953">
                  <c:v>41014.638888888891</c:v>
                </c:pt>
                <c:pt idx="2954">
                  <c:v>41014.652777777781</c:v>
                </c:pt>
                <c:pt idx="2955">
                  <c:v>41014.666666666613</c:v>
                </c:pt>
                <c:pt idx="2956">
                  <c:v>41014.680555555562</c:v>
                </c:pt>
                <c:pt idx="2957">
                  <c:v>41014.694444444445</c:v>
                </c:pt>
                <c:pt idx="2958">
                  <c:v>41014.708333333336</c:v>
                </c:pt>
                <c:pt idx="2959">
                  <c:v>41014.722222222204</c:v>
                </c:pt>
                <c:pt idx="2960">
                  <c:v>41014.736111111066</c:v>
                </c:pt>
                <c:pt idx="2961">
                  <c:v>41014.75</c:v>
                </c:pt>
                <c:pt idx="2962">
                  <c:v>41014.763888888876</c:v>
                </c:pt>
                <c:pt idx="2963">
                  <c:v>41014.777777777774</c:v>
                </c:pt>
                <c:pt idx="2964">
                  <c:v>41014.791666666577</c:v>
                </c:pt>
                <c:pt idx="2965">
                  <c:v>41014.805555555562</c:v>
                </c:pt>
                <c:pt idx="2966">
                  <c:v>41014.819444444496</c:v>
                </c:pt>
                <c:pt idx="2967">
                  <c:v>41014.833333333336</c:v>
                </c:pt>
                <c:pt idx="2968">
                  <c:v>41014.847222222219</c:v>
                </c:pt>
                <c:pt idx="2969">
                  <c:v>41014.861111111066</c:v>
                </c:pt>
                <c:pt idx="2970">
                  <c:v>41014.875</c:v>
                </c:pt>
                <c:pt idx="2971">
                  <c:v>41014.888888888956</c:v>
                </c:pt>
                <c:pt idx="2972">
                  <c:v>41014.902777777781</c:v>
                </c:pt>
                <c:pt idx="2973">
                  <c:v>41014.916666666664</c:v>
                </c:pt>
                <c:pt idx="2974">
                  <c:v>41014.930555555562</c:v>
                </c:pt>
                <c:pt idx="2975">
                  <c:v>41014.944444444496</c:v>
                </c:pt>
                <c:pt idx="2976">
                  <c:v>41014.958333333343</c:v>
                </c:pt>
                <c:pt idx="2977">
                  <c:v>41014.972222222219</c:v>
                </c:pt>
                <c:pt idx="2978">
                  <c:v>41014.986111111109</c:v>
                </c:pt>
                <c:pt idx="2979">
                  <c:v>41015</c:v>
                </c:pt>
                <c:pt idx="2980">
                  <c:v>41015.013888888891</c:v>
                </c:pt>
                <c:pt idx="2981">
                  <c:v>41015.027777777774</c:v>
                </c:pt>
                <c:pt idx="2982">
                  <c:v>41015.041666666613</c:v>
                </c:pt>
                <c:pt idx="2983">
                  <c:v>41015.055555555562</c:v>
                </c:pt>
                <c:pt idx="2984">
                  <c:v>41015.069444444445</c:v>
                </c:pt>
                <c:pt idx="2985">
                  <c:v>41015.083333333336</c:v>
                </c:pt>
                <c:pt idx="2986">
                  <c:v>41015.097222222204</c:v>
                </c:pt>
                <c:pt idx="2987">
                  <c:v>41015.111111111066</c:v>
                </c:pt>
                <c:pt idx="2988">
                  <c:v>41015.124999999993</c:v>
                </c:pt>
                <c:pt idx="2989">
                  <c:v>41015.138888888891</c:v>
                </c:pt>
                <c:pt idx="2990">
                  <c:v>41015.152777777781</c:v>
                </c:pt>
                <c:pt idx="2991">
                  <c:v>41015.166666666613</c:v>
                </c:pt>
                <c:pt idx="2992">
                  <c:v>41015.180555555562</c:v>
                </c:pt>
                <c:pt idx="2993">
                  <c:v>41015.194444444445</c:v>
                </c:pt>
                <c:pt idx="2994">
                  <c:v>41015.208333333336</c:v>
                </c:pt>
                <c:pt idx="2995">
                  <c:v>41015.222222222204</c:v>
                </c:pt>
                <c:pt idx="2996">
                  <c:v>41015.236111111066</c:v>
                </c:pt>
                <c:pt idx="2997">
                  <c:v>41015.25</c:v>
                </c:pt>
                <c:pt idx="2998">
                  <c:v>41015.263888888876</c:v>
                </c:pt>
                <c:pt idx="2999">
                  <c:v>41015.277777777774</c:v>
                </c:pt>
                <c:pt idx="3000">
                  <c:v>41015.291666666577</c:v>
                </c:pt>
                <c:pt idx="3001">
                  <c:v>41015.305555555562</c:v>
                </c:pt>
                <c:pt idx="3002">
                  <c:v>41015.319444444496</c:v>
                </c:pt>
                <c:pt idx="3003">
                  <c:v>41015.333333333336</c:v>
                </c:pt>
                <c:pt idx="3004">
                  <c:v>41015.347222222219</c:v>
                </c:pt>
                <c:pt idx="3005">
                  <c:v>41015.361111111066</c:v>
                </c:pt>
                <c:pt idx="3006">
                  <c:v>41015.375</c:v>
                </c:pt>
                <c:pt idx="3007">
                  <c:v>41015.388888888956</c:v>
                </c:pt>
                <c:pt idx="3008">
                  <c:v>41015.402777777781</c:v>
                </c:pt>
                <c:pt idx="3009">
                  <c:v>41015.416666666664</c:v>
                </c:pt>
                <c:pt idx="3010">
                  <c:v>41015.430555555562</c:v>
                </c:pt>
                <c:pt idx="3011">
                  <c:v>41015.444444444496</c:v>
                </c:pt>
                <c:pt idx="3012">
                  <c:v>41015.458333333343</c:v>
                </c:pt>
                <c:pt idx="3013">
                  <c:v>41015.472222222219</c:v>
                </c:pt>
                <c:pt idx="3014">
                  <c:v>41015.486111111109</c:v>
                </c:pt>
                <c:pt idx="3015">
                  <c:v>41015.5</c:v>
                </c:pt>
                <c:pt idx="3016">
                  <c:v>41015.513888888891</c:v>
                </c:pt>
                <c:pt idx="3017">
                  <c:v>41015.527777777774</c:v>
                </c:pt>
                <c:pt idx="3018">
                  <c:v>41015.541666666613</c:v>
                </c:pt>
                <c:pt idx="3019">
                  <c:v>41015.555555555562</c:v>
                </c:pt>
                <c:pt idx="3020">
                  <c:v>41015.569444444445</c:v>
                </c:pt>
                <c:pt idx="3021">
                  <c:v>41015.583333333336</c:v>
                </c:pt>
                <c:pt idx="3022">
                  <c:v>41015.597222222204</c:v>
                </c:pt>
                <c:pt idx="3023">
                  <c:v>41015.611111111066</c:v>
                </c:pt>
                <c:pt idx="3024">
                  <c:v>41015.624999999993</c:v>
                </c:pt>
                <c:pt idx="3025">
                  <c:v>41015.638888888891</c:v>
                </c:pt>
                <c:pt idx="3026">
                  <c:v>41015.652777777781</c:v>
                </c:pt>
                <c:pt idx="3027">
                  <c:v>41015.666666666613</c:v>
                </c:pt>
                <c:pt idx="3028">
                  <c:v>41015.680555555562</c:v>
                </c:pt>
                <c:pt idx="3029">
                  <c:v>41015.694444444445</c:v>
                </c:pt>
                <c:pt idx="3030">
                  <c:v>41015.708333333336</c:v>
                </c:pt>
                <c:pt idx="3031">
                  <c:v>41015.722222222204</c:v>
                </c:pt>
                <c:pt idx="3032">
                  <c:v>41015.736111111066</c:v>
                </c:pt>
                <c:pt idx="3033">
                  <c:v>41015.75</c:v>
                </c:pt>
                <c:pt idx="3034">
                  <c:v>41015.763888888876</c:v>
                </c:pt>
                <c:pt idx="3035">
                  <c:v>41015.777777777774</c:v>
                </c:pt>
                <c:pt idx="3036">
                  <c:v>41015.791666666577</c:v>
                </c:pt>
                <c:pt idx="3037">
                  <c:v>41015.805555555562</c:v>
                </c:pt>
                <c:pt idx="3038">
                  <c:v>41015.819444444496</c:v>
                </c:pt>
                <c:pt idx="3039">
                  <c:v>41015.833333333336</c:v>
                </c:pt>
                <c:pt idx="3040">
                  <c:v>41015.847222222219</c:v>
                </c:pt>
                <c:pt idx="3041">
                  <c:v>41015.861111111066</c:v>
                </c:pt>
                <c:pt idx="3042">
                  <c:v>41015.875</c:v>
                </c:pt>
                <c:pt idx="3043">
                  <c:v>41015.888888888956</c:v>
                </c:pt>
                <c:pt idx="3044">
                  <c:v>41015.902777777781</c:v>
                </c:pt>
                <c:pt idx="3045">
                  <c:v>41015.916666666664</c:v>
                </c:pt>
                <c:pt idx="3046">
                  <c:v>41015.930555555562</c:v>
                </c:pt>
                <c:pt idx="3047">
                  <c:v>41015.944444444496</c:v>
                </c:pt>
                <c:pt idx="3048">
                  <c:v>41015.958333333343</c:v>
                </c:pt>
                <c:pt idx="3049">
                  <c:v>41015.972222222219</c:v>
                </c:pt>
                <c:pt idx="3050">
                  <c:v>41015.986111111109</c:v>
                </c:pt>
                <c:pt idx="3051">
                  <c:v>41016</c:v>
                </c:pt>
                <c:pt idx="3052">
                  <c:v>41016.013888888891</c:v>
                </c:pt>
                <c:pt idx="3053">
                  <c:v>41016.027777777774</c:v>
                </c:pt>
                <c:pt idx="3054">
                  <c:v>41016.041666666613</c:v>
                </c:pt>
                <c:pt idx="3055">
                  <c:v>41016.055555555562</c:v>
                </c:pt>
                <c:pt idx="3056">
                  <c:v>41016.069444444445</c:v>
                </c:pt>
                <c:pt idx="3057">
                  <c:v>41016.083333333336</c:v>
                </c:pt>
                <c:pt idx="3058">
                  <c:v>41016.097222222204</c:v>
                </c:pt>
                <c:pt idx="3059">
                  <c:v>41016.111111111066</c:v>
                </c:pt>
                <c:pt idx="3060">
                  <c:v>41016.124999999993</c:v>
                </c:pt>
                <c:pt idx="3061">
                  <c:v>41016.138888888891</c:v>
                </c:pt>
                <c:pt idx="3062">
                  <c:v>41016.152777777781</c:v>
                </c:pt>
                <c:pt idx="3063">
                  <c:v>41016.166666666613</c:v>
                </c:pt>
                <c:pt idx="3064">
                  <c:v>41016.180555555562</c:v>
                </c:pt>
                <c:pt idx="3065">
                  <c:v>41016.194444444445</c:v>
                </c:pt>
                <c:pt idx="3066">
                  <c:v>41016.208333333336</c:v>
                </c:pt>
                <c:pt idx="3067">
                  <c:v>41016.222222222204</c:v>
                </c:pt>
                <c:pt idx="3068">
                  <c:v>41016.236111111066</c:v>
                </c:pt>
                <c:pt idx="3069">
                  <c:v>41016.25</c:v>
                </c:pt>
                <c:pt idx="3070">
                  <c:v>41016.263888888876</c:v>
                </c:pt>
                <c:pt idx="3071">
                  <c:v>41016.277777777774</c:v>
                </c:pt>
                <c:pt idx="3072">
                  <c:v>41016.291666666577</c:v>
                </c:pt>
                <c:pt idx="3073">
                  <c:v>41016.305555555562</c:v>
                </c:pt>
                <c:pt idx="3074">
                  <c:v>41016.319444444496</c:v>
                </c:pt>
                <c:pt idx="3075">
                  <c:v>41016.333333333336</c:v>
                </c:pt>
                <c:pt idx="3076">
                  <c:v>41016.347222222219</c:v>
                </c:pt>
                <c:pt idx="3077">
                  <c:v>41016.361111111066</c:v>
                </c:pt>
                <c:pt idx="3078">
                  <c:v>41016.375</c:v>
                </c:pt>
                <c:pt idx="3079">
                  <c:v>41016.388888888956</c:v>
                </c:pt>
                <c:pt idx="3080">
                  <c:v>41016.402777777781</c:v>
                </c:pt>
                <c:pt idx="3081">
                  <c:v>41016.416666666664</c:v>
                </c:pt>
                <c:pt idx="3082">
                  <c:v>41016.430555555562</c:v>
                </c:pt>
                <c:pt idx="3083">
                  <c:v>41016.444444444496</c:v>
                </c:pt>
                <c:pt idx="3084">
                  <c:v>41016.458333333343</c:v>
                </c:pt>
                <c:pt idx="3085">
                  <c:v>41016.472222222219</c:v>
                </c:pt>
                <c:pt idx="3086">
                  <c:v>41016.486111111109</c:v>
                </c:pt>
                <c:pt idx="3087">
                  <c:v>41016.5</c:v>
                </c:pt>
                <c:pt idx="3088">
                  <c:v>41016.513888888891</c:v>
                </c:pt>
                <c:pt idx="3089">
                  <c:v>41016.527777777774</c:v>
                </c:pt>
                <c:pt idx="3090">
                  <c:v>41016.541666666613</c:v>
                </c:pt>
                <c:pt idx="3091">
                  <c:v>41016.555555555562</c:v>
                </c:pt>
                <c:pt idx="3092">
                  <c:v>41016.569444444445</c:v>
                </c:pt>
                <c:pt idx="3093">
                  <c:v>41016.583333333336</c:v>
                </c:pt>
                <c:pt idx="3094">
                  <c:v>41016.597222222204</c:v>
                </c:pt>
                <c:pt idx="3095">
                  <c:v>41016.611111111066</c:v>
                </c:pt>
                <c:pt idx="3096">
                  <c:v>41016.624999999993</c:v>
                </c:pt>
                <c:pt idx="3097">
                  <c:v>41016.638888888891</c:v>
                </c:pt>
                <c:pt idx="3098">
                  <c:v>41016.652777777781</c:v>
                </c:pt>
                <c:pt idx="3099">
                  <c:v>41016.666666666613</c:v>
                </c:pt>
                <c:pt idx="3100">
                  <c:v>41016.680555555562</c:v>
                </c:pt>
                <c:pt idx="3101">
                  <c:v>41016.694444444445</c:v>
                </c:pt>
                <c:pt idx="3102">
                  <c:v>41016.708333333336</c:v>
                </c:pt>
                <c:pt idx="3103">
                  <c:v>41016.722222222204</c:v>
                </c:pt>
                <c:pt idx="3104">
                  <c:v>41016.736111111066</c:v>
                </c:pt>
                <c:pt idx="3105">
                  <c:v>41016.75</c:v>
                </c:pt>
                <c:pt idx="3106">
                  <c:v>41016.763888888876</c:v>
                </c:pt>
                <c:pt idx="3107">
                  <c:v>41016.777777777774</c:v>
                </c:pt>
                <c:pt idx="3108">
                  <c:v>41016.791666666577</c:v>
                </c:pt>
                <c:pt idx="3109">
                  <c:v>41016.805555555562</c:v>
                </c:pt>
                <c:pt idx="3110">
                  <c:v>41016.819444444496</c:v>
                </c:pt>
                <c:pt idx="3111">
                  <c:v>41016.833333333336</c:v>
                </c:pt>
                <c:pt idx="3112">
                  <c:v>41016.847222222219</c:v>
                </c:pt>
                <c:pt idx="3113">
                  <c:v>41016.861111111066</c:v>
                </c:pt>
                <c:pt idx="3114">
                  <c:v>41016.875</c:v>
                </c:pt>
                <c:pt idx="3115">
                  <c:v>41016.888888888956</c:v>
                </c:pt>
                <c:pt idx="3116">
                  <c:v>41016.902777777781</c:v>
                </c:pt>
                <c:pt idx="3117">
                  <c:v>41016.916666666664</c:v>
                </c:pt>
                <c:pt idx="3118">
                  <c:v>41016.930555555562</c:v>
                </c:pt>
                <c:pt idx="3119">
                  <c:v>41016.944444444496</c:v>
                </c:pt>
                <c:pt idx="3120">
                  <c:v>41016.958333333343</c:v>
                </c:pt>
                <c:pt idx="3121">
                  <c:v>41016.972222222219</c:v>
                </c:pt>
                <c:pt idx="3122">
                  <c:v>41016.986111111109</c:v>
                </c:pt>
                <c:pt idx="3123">
                  <c:v>41017</c:v>
                </c:pt>
                <c:pt idx="3124">
                  <c:v>41017.013888888891</c:v>
                </c:pt>
                <c:pt idx="3125">
                  <c:v>41017.027777777774</c:v>
                </c:pt>
                <c:pt idx="3126">
                  <c:v>41017.041666666613</c:v>
                </c:pt>
                <c:pt idx="3127">
                  <c:v>41017.055555555562</c:v>
                </c:pt>
                <c:pt idx="3128">
                  <c:v>41017.069444444445</c:v>
                </c:pt>
                <c:pt idx="3129">
                  <c:v>41017.083333333336</c:v>
                </c:pt>
                <c:pt idx="3130">
                  <c:v>41017.097222222204</c:v>
                </c:pt>
                <c:pt idx="3131">
                  <c:v>41017.111111111066</c:v>
                </c:pt>
                <c:pt idx="3132">
                  <c:v>41017.124999999993</c:v>
                </c:pt>
                <c:pt idx="3133">
                  <c:v>41017.138888888891</c:v>
                </c:pt>
                <c:pt idx="3134">
                  <c:v>41017.152777777781</c:v>
                </c:pt>
                <c:pt idx="3135">
                  <c:v>41017.166666666613</c:v>
                </c:pt>
                <c:pt idx="3136">
                  <c:v>41017.180555555562</c:v>
                </c:pt>
                <c:pt idx="3137">
                  <c:v>41017.194444444445</c:v>
                </c:pt>
                <c:pt idx="3138">
                  <c:v>41017.208333333336</c:v>
                </c:pt>
                <c:pt idx="3139">
                  <c:v>41017.222222222204</c:v>
                </c:pt>
                <c:pt idx="3140">
                  <c:v>41017.236111111066</c:v>
                </c:pt>
                <c:pt idx="3141">
                  <c:v>41017.25</c:v>
                </c:pt>
                <c:pt idx="3142">
                  <c:v>41017.263888888876</c:v>
                </c:pt>
                <c:pt idx="3143">
                  <c:v>41017.277777777774</c:v>
                </c:pt>
                <c:pt idx="3144">
                  <c:v>41017.291666666577</c:v>
                </c:pt>
                <c:pt idx="3145">
                  <c:v>41017.305555555562</c:v>
                </c:pt>
                <c:pt idx="3146">
                  <c:v>41017.319444444496</c:v>
                </c:pt>
                <c:pt idx="3147">
                  <c:v>41017.333333333336</c:v>
                </c:pt>
                <c:pt idx="3148">
                  <c:v>41017.347222222219</c:v>
                </c:pt>
                <c:pt idx="3149">
                  <c:v>41017.361111111066</c:v>
                </c:pt>
                <c:pt idx="3150">
                  <c:v>41017.375</c:v>
                </c:pt>
                <c:pt idx="3151">
                  <c:v>41017.388888888956</c:v>
                </c:pt>
                <c:pt idx="3152">
                  <c:v>41017.402777777781</c:v>
                </c:pt>
                <c:pt idx="3153">
                  <c:v>41017.416666666664</c:v>
                </c:pt>
                <c:pt idx="3154">
                  <c:v>41017.430555555562</c:v>
                </c:pt>
                <c:pt idx="3155">
                  <c:v>41017.444444444496</c:v>
                </c:pt>
                <c:pt idx="3156">
                  <c:v>41017.458333333343</c:v>
                </c:pt>
                <c:pt idx="3157">
                  <c:v>41017.472222222219</c:v>
                </c:pt>
                <c:pt idx="3158">
                  <c:v>41017.486111111109</c:v>
                </c:pt>
                <c:pt idx="3159">
                  <c:v>41017.5</c:v>
                </c:pt>
                <c:pt idx="3160">
                  <c:v>41017.513888888891</c:v>
                </c:pt>
                <c:pt idx="3161">
                  <c:v>41017.527777777774</c:v>
                </c:pt>
                <c:pt idx="3162">
                  <c:v>41017.541666666613</c:v>
                </c:pt>
                <c:pt idx="3163">
                  <c:v>41017.555555555562</c:v>
                </c:pt>
                <c:pt idx="3164">
                  <c:v>41017.569444444445</c:v>
                </c:pt>
                <c:pt idx="3165">
                  <c:v>41017.583333333336</c:v>
                </c:pt>
                <c:pt idx="3166">
                  <c:v>41017.597222222204</c:v>
                </c:pt>
                <c:pt idx="3167">
                  <c:v>41017.611111111066</c:v>
                </c:pt>
                <c:pt idx="3168">
                  <c:v>41017.624999999993</c:v>
                </c:pt>
                <c:pt idx="3169">
                  <c:v>41017.638888888891</c:v>
                </c:pt>
                <c:pt idx="3170">
                  <c:v>41017.652777777781</c:v>
                </c:pt>
                <c:pt idx="3171">
                  <c:v>41017.666666666613</c:v>
                </c:pt>
                <c:pt idx="3172">
                  <c:v>41017.680555555562</c:v>
                </c:pt>
                <c:pt idx="3173">
                  <c:v>41017.694444444445</c:v>
                </c:pt>
                <c:pt idx="3174">
                  <c:v>41017.708333333336</c:v>
                </c:pt>
                <c:pt idx="3175">
                  <c:v>41017.722222222204</c:v>
                </c:pt>
                <c:pt idx="3176">
                  <c:v>41017.736111111066</c:v>
                </c:pt>
                <c:pt idx="3177">
                  <c:v>41017.75</c:v>
                </c:pt>
                <c:pt idx="3178">
                  <c:v>41017.763888888876</c:v>
                </c:pt>
                <c:pt idx="3179">
                  <c:v>41017.777777777774</c:v>
                </c:pt>
                <c:pt idx="3180">
                  <c:v>41017.791666666577</c:v>
                </c:pt>
                <c:pt idx="3181">
                  <c:v>41017.805555555562</c:v>
                </c:pt>
                <c:pt idx="3182">
                  <c:v>41017.819444444496</c:v>
                </c:pt>
                <c:pt idx="3183">
                  <c:v>41017.833333333336</c:v>
                </c:pt>
                <c:pt idx="3184">
                  <c:v>41017.847222222219</c:v>
                </c:pt>
                <c:pt idx="3185">
                  <c:v>41017.861111111066</c:v>
                </c:pt>
                <c:pt idx="3186">
                  <c:v>41017.875</c:v>
                </c:pt>
                <c:pt idx="3187">
                  <c:v>41017.888888888956</c:v>
                </c:pt>
                <c:pt idx="3188">
                  <c:v>41017.902777777781</c:v>
                </c:pt>
                <c:pt idx="3189">
                  <c:v>41017.916666666664</c:v>
                </c:pt>
                <c:pt idx="3190">
                  <c:v>41017.930555555562</c:v>
                </c:pt>
                <c:pt idx="3191">
                  <c:v>41017.944444444496</c:v>
                </c:pt>
                <c:pt idx="3192">
                  <c:v>41017.958333333343</c:v>
                </c:pt>
                <c:pt idx="3193">
                  <c:v>41017.972222222219</c:v>
                </c:pt>
                <c:pt idx="3194">
                  <c:v>41017.986111111109</c:v>
                </c:pt>
                <c:pt idx="3195">
                  <c:v>41018</c:v>
                </c:pt>
                <c:pt idx="3196">
                  <c:v>41018.013888888891</c:v>
                </c:pt>
                <c:pt idx="3197">
                  <c:v>41018.027777777774</c:v>
                </c:pt>
                <c:pt idx="3198">
                  <c:v>41018.041666666613</c:v>
                </c:pt>
                <c:pt idx="3199">
                  <c:v>41018.055555555562</c:v>
                </c:pt>
                <c:pt idx="3200">
                  <c:v>41018.069444444445</c:v>
                </c:pt>
                <c:pt idx="3201">
                  <c:v>41018.083333333336</c:v>
                </c:pt>
                <c:pt idx="3202">
                  <c:v>41018.097222222204</c:v>
                </c:pt>
                <c:pt idx="3203">
                  <c:v>41018.111111111066</c:v>
                </c:pt>
                <c:pt idx="3204">
                  <c:v>41018.124999999993</c:v>
                </c:pt>
                <c:pt idx="3205">
                  <c:v>41018.138888888891</c:v>
                </c:pt>
                <c:pt idx="3206">
                  <c:v>41018.152777777781</c:v>
                </c:pt>
                <c:pt idx="3207">
                  <c:v>41018.166666666613</c:v>
                </c:pt>
                <c:pt idx="3208">
                  <c:v>41018.180555555562</c:v>
                </c:pt>
                <c:pt idx="3209">
                  <c:v>41018.194444444445</c:v>
                </c:pt>
                <c:pt idx="3210">
                  <c:v>41018.208333333336</c:v>
                </c:pt>
                <c:pt idx="3211">
                  <c:v>41018.222222222204</c:v>
                </c:pt>
                <c:pt idx="3212">
                  <c:v>41018.236111111066</c:v>
                </c:pt>
                <c:pt idx="3213">
                  <c:v>41018.25</c:v>
                </c:pt>
                <c:pt idx="3214">
                  <c:v>41018.263888888876</c:v>
                </c:pt>
                <c:pt idx="3215">
                  <c:v>41018.277777777774</c:v>
                </c:pt>
                <c:pt idx="3216">
                  <c:v>41018.291666666577</c:v>
                </c:pt>
                <c:pt idx="3217">
                  <c:v>41018.305555555562</c:v>
                </c:pt>
                <c:pt idx="3218">
                  <c:v>41018.319444444496</c:v>
                </c:pt>
                <c:pt idx="3219">
                  <c:v>41018.333333333336</c:v>
                </c:pt>
                <c:pt idx="3220">
                  <c:v>41018.347222222219</c:v>
                </c:pt>
                <c:pt idx="3221">
                  <c:v>41018.361111111066</c:v>
                </c:pt>
                <c:pt idx="3222">
                  <c:v>41018.375</c:v>
                </c:pt>
                <c:pt idx="3223">
                  <c:v>41018.388888888956</c:v>
                </c:pt>
                <c:pt idx="3224">
                  <c:v>41018.402777777781</c:v>
                </c:pt>
                <c:pt idx="3225">
                  <c:v>41018.416666666664</c:v>
                </c:pt>
                <c:pt idx="3226">
                  <c:v>41018.430555555562</c:v>
                </c:pt>
                <c:pt idx="3227">
                  <c:v>41018.444444444496</c:v>
                </c:pt>
                <c:pt idx="3228">
                  <c:v>41018.458333333343</c:v>
                </c:pt>
                <c:pt idx="3229">
                  <c:v>41018.472222222219</c:v>
                </c:pt>
                <c:pt idx="3230">
                  <c:v>41018.486111111109</c:v>
                </c:pt>
                <c:pt idx="3231">
                  <c:v>41018.5</c:v>
                </c:pt>
                <c:pt idx="3232">
                  <c:v>41018.513888888891</c:v>
                </c:pt>
                <c:pt idx="3233">
                  <c:v>41018.527777777774</c:v>
                </c:pt>
                <c:pt idx="3234">
                  <c:v>41018.541666666613</c:v>
                </c:pt>
                <c:pt idx="3235">
                  <c:v>41018.555555555562</c:v>
                </c:pt>
                <c:pt idx="3236">
                  <c:v>41018.569444444445</c:v>
                </c:pt>
                <c:pt idx="3237">
                  <c:v>41018.583333333336</c:v>
                </c:pt>
                <c:pt idx="3238">
                  <c:v>41018.597222222204</c:v>
                </c:pt>
                <c:pt idx="3239">
                  <c:v>41018.611111111066</c:v>
                </c:pt>
                <c:pt idx="3240">
                  <c:v>41018.624999999993</c:v>
                </c:pt>
                <c:pt idx="3241">
                  <c:v>41018.638888888891</c:v>
                </c:pt>
                <c:pt idx="3242">
                  <c:v>41018.652777777781</c:v>
                </c:pt>
                <c:pt idx="3243">
                  <c:v>41018.666666666613</c:v>
                </c:pt>
                <c:pt idx="3244">
                  <c:v>41018.680555555562</c:v>
                </c:pt>
                <c:pt idx="3245">
                  <c:v>41018.694444444445</c:v>
                </c:pt>
                <c:pt idx="3246">
                  <c:v>41018.708333333336</c:v>
                </c:pt>
                <c:pt idx="3247">
                  <c:v>41018.722222222204</c:v>
                </c:pt>
                <c:pt idx="3248">
                  <c:v>41018.736111111066</c:v>
                </c:pt>
                <c:pt idx="3249">
                  <c:v>41018.75</c:v>
                </c:pt>
                <c:pt idx="3250">
                  <c:v>41018.763888888876</c:v>
                </c:pt>
                <c:pt idx="3251">
                  <c:v>41018.777777777774</c:v>
                </c:pt>
                <c:pt idx="3252">
                  <c:v>41018.791666666577</c:v>
                </c:pt>
                <c:pt idx="3253">
                  <c:v>41018.805555555562</c:v>
                </c:pt>
                <c:pt idx="3254">
                  <c:v>41018.819444444496</c:v>
                </c:pt>
                <c:pt idx="3255">
                  <c:v>41018.833333333336</c:v>
                </c:pt>
                <c:pt idx="3256">
                  <c:v>41018.847222222219</c:v>
                </c:pt>
                <c:pt idx="3257">
                  <c:v>41018.861111111066</c:v>
                </c:pt>
                <c:pt idx="3258">
                  <c:v>41018.875</c:v>
                </c:pt>
                <c:pt idx="3259">
                  <c:v>41018.888888888956</c:v>
                </c:pt>
                <c:pt idx="3260">
                  <c:v>41018.902777777781</c:v>
                </c:pt>
                <c:pt idx="3261">
                  <c:v>41018.916666666664</c:v>
                </c:pt>
                <c:pt idx="3262">
                  <c:v>41018.930555555562</c:v>
                </c:pt>
                <c:pt idx="3263">
                  <c:v>41018.944444444496</c:v>
                </c:pt>
                <c:pt idx="3264">
                  <c:v>41018.958333333343</c:v>
                </c:pt>
                <c:pt idx="3265">
                  <c:v>41018.972222222219</c:v>
                </c:pt>
                <c:pt idx="3266">
                  <c:v>41018.986111111109</c:v>
                </c:pt>
                <c:pt idx="3267">
                  <c:v>41019</c:v>
                </c:pt>
                <c:pt idx="3268">
                  <c:v>41019.013888888891</c:v>
                </c:pt>
                <c:pt idx="3269">
                  <c:v>41019.027777777774</c:v>
                </c:pt>
                <c:pt idx="3270">
                  <c:v>41019.041666666613</c:v>
                </c:pt>
                <c:pt idx="3271">
                  <c:v>41019.055555555562</c:v>
                </c:pt>
                <c:pt idx="3272">
                  <c:v>41019.069444444445</c:v>
                </c:pt>
                <c:pt idx="3273">
                  <c:v>41019.083333333336</c:v>
                </c:pt>
                <c:pt idx="3274">
                  <c:v>41019.097222222204</c:v>
                </c:pt>
                <c:pt idx="3275">
                  <c:v>41019.111111111066</c:v>
                </c:pt>
                <c:pt idx="3276">
                  <c:v>41019.124999999993</c:v>
                </c:pt>
                <c:pt idx="3277">
                  <c:v>41019.138888888891</c:v>
                </c:pt>
                <c:pt idx="3278">
                  <c:v>41019.152777777781</c:v>
                </c:pt>
                <c:pt idx="3279">
                  <c:v>41019.166666666613</c:v>
                </c:pt>
                <c:pt idx="3280">
                  <c:v>41019.180555555562</c:v>
                </c:pt>
                <c:pt idx="3281">
                  <c:v>41019.194444444445</c:v>
                </c:pt>
                <c:pt idx="3282">
                  <c:v>41019.208333333336</c:v>
                </c:pt>
                <c:pt idx="3283">
                  <c:v>41019.222222222204</c:v>
                </c:pt>
                <c:pt idx="3284">
                  <c:v>41019.236111111066</c:v>
                </c:pt>
                <c:pt idx="3285">
                  <c:v>41019.25</c:v>
                </c:pt>
                <c:pt idx="3286">
                  <c:v>41019.263888888876</c:v>
                </c:pt>
                <c:pt idx="3287">
                  <c:v>41019.277777777774</c:v>
                </c:pt>
                <c:pt idx="3288">
                  <c:v>41019.291666666577</c:v>
                </c:pt>
                <c:pt idx="3289">
                  <c:v>41019.305555555562</c:v>
                </c:pt>
                <c:pt idx="3290">
                  <c:v>41019.319444444496</c:v>
                </c:pt>
                <c:pt idx="3291">
                  <c:v>41019.333333333336</c:v>
                </c:pt>
                <c:pt idx="3292">
                  <c:v>41019.347222222219</c:v>
                </c:pt>
                <c:pt idx="3293">
                  <c:v>41019.361111111066</c:v>
                </c:pt>
                <c:pt idx="3294">
                  <c:v>41019.375</c:v>
                </c:pt>
                <c:pt idx="3295">
                  <c:v>41019.388888888956</c:v>
                </c:pt>
                <c:pt idx="3296">
                  <c:v>41019.402777777781</c:v>
                </c:pt>
                <c:pt idx="3297">
                  <c:v>41019.416666666664</c:v>
                </c:pt>
                <c:pt idx="3298">
                  <c:v>41019.430555555562</c:v>
                </c:pt>
                <c:pt idx="3299">
                  <c:v>41019.444444444496</c:v>
                </c:pt>
                <c:pt idx="3300">
                  <c:v>41019.458333333343</c:v>
                </c:pt>
                <c:pt idx="3301">
                  <c:v>41019.472222222219</c:v>
                </c:pt>
                <c:pt idx="3302">
                  <c:v>41019.486111111109</c:v>
                </c:pt>
                <c:pt idx="3303">
                  <c:v>41019.5</c:v>
                </c:pt>
                <c:pt idx="3304">
                  <c:v>41019.513888888891</c:v>
                </c:pt>
                <c:pt idx="3305">
                  <c:v>41019.527777777774</c:v>
                </c:pt>
                <c:pt idx="3306">
                  <c:v>41019.541666666613</c:v>
                </c:pt>
                <c:pt idx="3307">
                  <c:v>41019.555555555562</c:v>
                </c:pt>
                <c:pt idx="3308">
                  <c:v>41019.569444444445</c:v>
                </c:pt>
                <c:pt idx="3309">
                  <c:v>41019.583333333336</c:v>
                </c:pt>
                <c:pt idx="3310">
                  <c:v>41019.597222222204</c:v>
                </c:pt>
                <c:pt idx="3311">
                  <c:v>41019.611111111066</c:v>
                </c:pt>
                <c:pt idx="3312">
                  <c:v>41019.624999999993</c:v>
                </c:pt>
                <c:pt idx="3313">
                  <c:v>41019.638888888891</c:v>
                </c:pt>
                <c:pt idx="3314">
                  <c:v>41019.652777777781</c:v>
                </c:pt>
                <c:pt idx="3315">
                  <c:v>41019.666666666613</c:v>
                </c:pt>
                <c:pt idx="3316">
                  <c:v>41019.680555555562</c:v>
                </c:pt>
                <c:pt idx="3317">
                  <c:v>41019.694444444445</c:v>
                </c:pt>
                <c:pt idx="3318">
                  <c:v>41019.708333333336</c:v>
                </c:pt>
                <c:pt idx="3319">
                  <c:v>41019.722222222204</c:v>
                </c:pt>
                <c:pt idx="3320">
                  <c:v>41019.736111111066</c:v>
                </c:pt>
                <c:pt idx="3321">
                  <c:v>41019.75</c:v>
                </c:pt>
                <c:pt idx="3322">
                  <c:v>41019.763888888876</c:v>
                </c:pt>
                <c:pt idx="3323">
                  <c:v>41019.777777777774</c:v>
                </c:pt>
                <c:pt idx="3324">
                  <c:v>41019.791666666577</c:v>
                </c:pt>
                <c:pt idx="3325">
                  <c:v>41019.805555555562</c:v>
                </c:pt>
                <c:pt idx="3326">
                  <c:v>41019.819444444496</c:v>
                </c:pt>
                <c:pt idx="3327">
                  <c:v>41019.833333333336</c:v>
                </c:pt>
                <c:pt idx="3328">
                  <c:v>41019.847222222219</c:v>
                </c:pt>
                <c:pt idx="3329">
                  <c:v>41019.861111111066</c:v>
                </c:pt>
                <c:pt idx="3330">
                  <c:v>41019.875</c:v>
                </c:pt>
                <c:pt idx="3331">
                  <c:v>41019.888888888956</c:v>
                </c:pt>
                <c:pt idx="3332">
                  <c:v>41019.902777777781</c:v>
                </c:pt>
                <c:pt idx="3333">
                  <c:v>41019.916666666664</c:v>
                </c:pt>
                <c:pt idx="3334">
                  <c:v>41019.930555555562</c:v>
                </c:pt>
                <c:pt idx="3335">
                  <c:v>41019.944444444496</c:v>
                </c:pt>
                <c:pt idx="3336">
                  <c:v>41019.958333333343</c:v>
                </c:pt>
                <c:pt idx="3337">
                  <c:v>41019.972222222219</c:v>
                </c:pt>
                <c:pt idx="3338">
                  <c:v>41019.986111111109</c:v>
                </c:pt>
                <c:pt idx="3339">
                  <c:v>41020</c:v>
                </c:pt>
                <c:pt idx="3340">
                  <c:v>41020.013888888891</c:v>
                </c:pt>
                <c:pt idx="3341">
                  <c:v>41020.027777777774</c:v>
                </c:pt>
                <c:pt idx="3342">
                  <c:v>41020.041666666613</c:v>
                </c:pt>
                <c:pt idx="3343">
                  <c:v>41020.055555555562</c:v>
                </c:pt>
                <c:pt idx="3344">
                  <c:v>41020.069444444445</c:v>
                </c:pt>
                <c:pt idx="3345">
                  <c:v>41020.083333333336</c:v>
                </c:pt>
                <c:pt idx="3346">
                  <c:v>41020.097222222204</c:v>
                </c:pt>
                <c:pt idx="3347">
                  <c:v>41020.111111111066</c:v>
                </c:pt>
                <c:pt idx="3348">
                  <c:v>41020.124999999993</c:v>
                </c:pt>
                <c:pt idx="3349">
                  <c:v>41020.138888888891</c:v>
                </c:pt>
                <c:pt idx="3350">
                  <c:v>41020.152777777781</c:v>
                </c:pt>
                <c:pt idx="3351">
                  <c:v>41020.166666666613</c:v>
                </c:pt>
                <c:pt idx="3352">
                  <c:v>41020.180555555562</c:v>
                </c:pt>
                <c:pt idx="3353">
                  <c:v>41020.194444444445</c:v>
                </c:pt>
                <c:pt idx="3354">
                  <c:v>41020.208333333336</c:v>
                </c:pt>
                <c:pt idx="3355">
                  <c:v>41020.222222222204</c:v>
                </c:pt>
                <c:pt idx="3356">
                  <c:v>41020.236111111066</c:v>
                </c:pt>
                <c:pt idx="3357">
                  <c:v>41020.25</c:v>
                </c:pt>
                <c:pt idx="3358">
                  <c:v>41020.263888888876</c:v>
                </c:pt>
                <c:pt idx="3359">
                  <c:v>41020.277777777774</c:v>
                </c:pt>
                <c:pt idx="3360">
                  <c:v>41020.291666666577</c:v>
                </c:pt>
                <c:pt idx="3361">
                  <c:v>41020.305555555562</c:v>
                </c:pt>
                <c:pt idx="3362">
                  <c:v>41020.319444444496</c:v>
                </c:pt>
                <c:pt idx="3363">
                  <c:v>41020.333333333336</c:v>
                </c:pt>
                <c:pt idx="3364">
                  <c:v>41020.347222222219</c:v>
                </c:pt>
                <c:pt idx="3365">
                  <c:v>41020.361111111066</c:v>
                </c:pt>
                <c:pt idx="3366">
                  <c:v>41020.375</c:v>
                </c:pt>
                <c:pt idx="3367">
                  <c:v>41020.388888888956</c:v>
                </c:pt>
                <c:pt idx="3368">
                  <c:v>41020.402777777781</c:v>
                </c:pt>
                <c:pt idx="3369">
                  <c:v>41020.416666666664</c:v>
                </c:pt>
                <c:pt idx="3370">
                  <c:v>41020.430555555562</c:v>
                </c:pt>
                <c:pt idx="3371">
                  <c:v>41020.444444444496</c:v>
                </c:pt>
                <c:pt idx="3372">
                  <c:v>41020.458333333343</c:v>
                </c:pt>
                <c:pt idx="3373">
                  <c:v>41020.472222222219</c:v>
                </c:pt>
                <c:pt idx="3374">
                  <c:v>41020.486111111109</c:v>
                </c:pt>
                <c:pt idx="3375">
                  <c:v>41020.5</c:v>
                </c:pt>
                <c:pt idx="3376">
                  <c:v>41020.513888888891</c:v>
                </c:pt>
                <c:pt idx="3377">
                  <c:v>41020.527777777774</c:v>
                </c:pt>
                <c:pt idx="3378">
                  <c:v>41020.541666666613</c:v>
                </c:pt>
                <c:pt idx="3379">
                  <c:v>41020.555555555562</c:v>
                </c:pt>
                <c:pt idx="3380">
                  <c:v>41020.569444444445</c:v>
                </c:pt>
                <c:pt idx="3381">
                  <c:v>41020.583333333336</c:v>
                </c:pt>
                <c:pt idx="3382">
                  <c:v>41020.597222222204</c:v>
                </c:pt>
                <c:pt idx="3383">
                  <c:v>41020.611111111066</c:v>
                </c:pt>
                <c:pt idx="3384">
                  <c:v>41020.624999999993</c:v>
                </c:pt>
                <c:pt idx="3385">
                  <c:v>41020.638888888891</c:v>
                </c:pt>
                <c:pt idx="3386">
                  <c:v>41020.652777777781</c:v>
                </c:pt>
                <c:pt idx="3387">
                  <c:v>41020.666666666613</c:v>
                </c:pt>
                <c:pt idx="3388">
                  <c:v>41020.680555555562</c:v>
                </c:pt>
                <c:pt idx="3389">
                  <c:v>41020.694444444445</c:v>
                </c:pt>
                <c:pt idx="3390">
                  <c:v>41020.708333333336</c:v>
                </c:pt>
                <c:pt idx="3391">
                  <c:v>41020.722222222204</c:v>
                </c:pt>
                <c:pt idx="3392">
                  <c:v>41020.736111111066</c:v>
                </c:pt>
                <c:pt idx="3393">
                  <c:v>41020.75</c:v>
                </c:pt>
                <c:pt idx="3394">
                  <c:v>41020.763888888876</c:v>
                </c:pt>
                <c:pt idx="3395">
                  <c:v>41020.777777777774</c:v>
                </c:pt>
                <c:pt idx="3396">
                  <c:v>41020.791666666577</c:v>
                </c:pt>
                <c:pt idx="3397">
                  <c:v>41020.805555555562</c:v>
                </c:pt>
                <c:pt idx="3398">
                  <c:v>41020.819444444496</c:v>
                </c:pt>
                <c:pt idx="3399">
                  <c:v>41020.833333333336</c:v>
                </c:pt>
                <c:pt idx="3400">
                  <c:v>41020.847222222219</c:v>
                </c:pt>
                <c:pt idx="3401">
                  <c:v>41020.861111111066</c:v>
                </c:pt>
                <c:pt idx="3402">
                  <c:v>41020.875</c:v>
                </c:pt>
                <c:pt idx="3403">
                  <c:v>41020.888888888956</c:v>
                </c:pt>
                <c:pt idx="3404">
                  <c:v>41020.902777777781</c:v>
                </c:pt>
                <c:pt idx="3405">
                  <c:v>41020.916666666664</c:v>
                </c:pt>
                <c:pt idx="3406">
                  <c:v>41020.930555555562</c:v>
                </c:pt>
                <c:pt idx="3407">
                  <c:v>41020.944444444496</c:v>
                </c:pt>
                <c:pt idx="3408">
                  <c:v>41020.958333333343</c:v>
                </c:pt>
                <c:pt idx="3409">
                  <c:v>41020.972222222219</c:v>
                </c:pt>
                <c:pt idx="3410">
                  <c:v>41020.986111111109</c:v>
                </c:pt>
                <c:pt idx="3411">
                  <c:v>41021</c:v>
                </c:pt>
                <c:pt idx="3412">
                  <c:v>41021.013888888891</c:v>
                </c:pt>
                <c:pt idx="3413">
                  <c:v>41021.027777777774</c:v>
                </c:pt>
                <c:pt idx="3414">
                  <c:v>41021.041666666613</c:v>
                </c:pt>
                <c:pt idx="3415">
                  <c:v>41021.055555555562</c:v>
                </c:pt>
                <c:pt idx="3416">
                  <c:v>41021.069444444445</c:v>
                </c:pt>
                <c:pt idx="3417">
                  <c:v>41021.083333333336</c:v>
                </c:pt>
                <c:pt idx="3418">
                  <c:v>41021.097222222204</c:v>
                </c:pt>
                <c:pt idx="3419">
                  <c:v>41021.111111111066</c:v>
                </c:pt>
                <c:pt idx="3420">
                  <c:v>41021.124999999993</c:v>
                </c:pt>
                <c:pt idx="3421">
                  <c:v>41021.138888888891</c:v>
                </c:pt>
                <c:pt idx="3422">
                  <c:v>41021.152777777781</c:v>
                </c:pt>
                <c:pt idx="3423">
                  <c:v>41021.166666666613</c:v>
                </c:pt>
                <c:pt idx="3424">
                  <c:v>41021.180555555562</c:v>
                </c:pt>
                <c:pt idx="3425">
                  <c:v>41021.194444444445</c:v>
                </c:pt>
                <c:pt idx="3426">
                  <c:v>41021.208333333336</c:v>
                </c:pt>
                <c:pt idx="3427">
                  <c:v>41021.222222222204</c:v>
                </c:pt>
                <c:pt idx="3428">
                  <c:v>41021.236111111066</c:v>
                </c:pt>
                <c:pt idx="3429">
                  <c:v>41021.25</c:v>
                </c:pt>
                <c:pt idx="3430">
                  <c:v>41021.263888888876</c:v>
                </c:pt>
                <c:pt idx="3431">
                  <c:v>41021.277777777774</c:v>
                </c:pt>
                <c:pt idx="3432">
                  <c:v>41021.291666666577</c:v>
                </c:pt>
                <c:pt idx="3433">
                  <c:v>41021.305555555562</c:v>
                </c:pt>
                <c:pt idx="3434">
                  <c:v>41021.319444444496</c:v>
                </c:pt>
                <c:pt idx="3435">
                  <c:v>41021.333333333336</c:v>
                </c:pt>
                <c:pt idx="3436">
                  <c:v>41021.347222222219</c:v>
                </c:pt>
                <c:pt idx="3437">
                  <c:v>41021.361111111066</c:v>
                </c:pt>
                <c:pt idx="3438">
                  <c:v>41021.375</c:v>
                </c:pt>
                <c:pt idx="3439">
                  <c:v>41021.388888888956</c:v>
                </c:pt>
                <c:pt idx="3440">
                  <c:v>41021.402777777781</c:v>
                </c:pt>
                <c:pt idx="3441">
                  <c:v>41021.416666666664</c:v>
                </c:pt>
                <c:pt idx="3442">
                  <c:v>41021.430555555562</c:v>
                </c:pt>
                <c:pt idx="3443">
                  <c:v>41021.444444444496</c:v>
                </c:pt>
                <c:pt idx="3444">
                  <c:v>41021.458333333343</c:v>
                </c:pt>
                <c:pt idx="3445">
                  <c:v>41021.472222222219</c:v>
                </c:pt>
                <c:pt idx="3446">
                  <c:v>41021.486111111109</c:v>
                </c:pt>
                <c:pt idx="3447">
                  <c:v>41021.5</c:v>
                </c:pt>
                <c:pt idx="3448">
                  <c:v>41021.513888888891</c:v>
                </c:pt>
                <c:pt idx="3449">
                  <c:v>41021.527777777774</c:v>
                </c:pt>
                <c:pt idx="3450">
                  <c:v>41021.541666666613</c:v>
                </c:pt>
                <c:pt idx="3451">
                  <c:v>41021.555555555562</c:v>
                </c:pt>
                <c:pt idx="3452">
                  <c:v>41021.569444444445</c:v>
                </c:pt>
                <c:pt idx="3453">
                  <c:v>41021.583333333336</c:v>
                </c:pt>
                <c:pt idx="3454">
                  <c:v>41021.597222222204</c:v>
                </c:pt>
                <c:pt idx="3455">
                  <c:v>41021.611111111066</c:v>
                </c:pt>
                <c:pt idx="3456">
                  <c:v>41021.624999999993</c:v>
                </c:pt>
                <c:pt idx="3457">
                  <c:v>41021.638888888891</c:v>
                </c:pt>
                <c:pt idx="3458">
                  <c:v>41021.652777777781</c:v>
                </c:pt>
                <c:pt idx="3459">
                  <c:v>41021.666666666613</c:v>
                </c:pt>
                <c:pt idx="3460">
                  <c:v>41021.680555555562</c:v>
                </c:pt>
                <c:pt idx="3461">
                  <c:v>41021.694444444445</c:v>
                </c:pt>
                <c:pt idx="3462">
                  <c:v>41021.708333333336</c:v>
                </c:pt>
                <c:pt idx="3463">
                  <c:v>41021.722222222204</c:v>
                </c:pt>
                <c:pt idx="3464">
                  <c:v>41021.736111111066</c:v>
                </c:pt>
                <c:pt idx="3465">
                  <c:v>41021.75</c:v>
                </c:pt>
                <c:pt idx="3466">
                  <c:v>41021.763888888876</c:v>
                </c:pt>
                <c:pt idx="3467">
                  <c:v>41021.777777777774</c:v>
                </c:pt>
                <c:pt idx="3468">
                  <c:v>41021.791666666577</c:v>
                </c:pt>
                <c:pt idx="3469">
                  <c:v>41021.805555555562</c:v>
                </c:pt>
                <c:pt idx="3470">
                  <c:v>41021.819444444496</c:v>
                </c:pt>
                <c:pt idx="3471">
                  <c:v>41021.833333333336</c:v>
                </c:pt>
                <c:pt idx="3472">
                  <c:v>41021.847222222219</c:v>
                </c:pt>
                <c:pt idx="3473">
                  <c:v>41021.861111111066</c:v>
                </c:pt>
                <c:pt idx="3474">
                  <c:v>41021.875</c:v>
                </c:pt>
                <c:pt idx="3475">
                  <c:v>41021.888888888956</c:v>
                </c:pt>
                <c:pt idx="3476">
                  <c:v>41021.902777777781</c:v>
                </c:pt>
                <c:pt idx="3477">
                  <c:v>41021.916666666664</c:v>
                </c:pt>
                <c:pt idx="3478">
                  <c:v>41021.930555555562</c:v>
                </c:pt>
                <c:pt idx="3479">
                  <c:v>41021.944444444496</c:v>
                </c:pt>
                <c:pt idx="3480">
                  <c:v>41021.958333333343</c:v>
                </c:pt>
                <c:pt idx="3481">
                  <c:v>41021.972222222219</c:v>
                </c:pt>
                <c:pt idx="3482">
                  <c:v>41021.986111111109</c:v>
                </c:pt>
                <c:pt idx="3483">
                  <c:v>41022</c:v>
                </c:pt>
                <c:pt idx="3484">
                  <c:v>41022.013888888891</c:v>
                </c:pt>
                <c:pt idx="3485">
                  <c:v>41022.027777777774</c:v>
                </c:pt>
                <c:pt idx="3486">
                  <c:v>41022.041666666613</c:v>
                </c:pt>
                <c:pt idx="3487">
                  <c:v>41022.055555555562</c:v>
                </c:pt>
                <c:pt idx="3488">
                  <c:v>41022.069444444445</c:v>
                </c:pt>
                <c:pt idx="3489">
                  <c:v>41022.083333333336</c:v>
                </c:pt>
                <c:pt idx="3490">
                  <c:v>41022.097222222204</c:v>
                </c:pt>
                <c:pt idx="3491">
                  <c:v>41022.111111111066</c:v>
                </c:pt>
                <c:pt idx="3492">
                  <c:v>41022.124999999993</c:v>
                </c:pt>
                <c:pt idx="3493">
                  <c:v>41022.138888888891</c:v>
                </c:pt>
                <c:pt idx="3494">
                  <c:v>41022.152777777781</c:v>
                </c:pt>
                <c:pt idx="3495">
                  <c:v>41022.166666666613</c:v>
                </c:pt>
                <c:pt idx="3496">
                  <c:v>41022.180555555562</c:v>
                </c:pt>
                <c:pt idx="3497">
                  <c:v>41022.194444444445</c:v>
                </c:pt>
                <c:pt idx="3498">
                  <c:v>41022.208333333336</c:v>
                </c:pt>
                <c:pt idx="3499">
                  <c:v>41022.222222222204</c:v>
                </c:pt>
                <c:pt idx="3500">
                  <c:v>41022.236111111066</c:v>
                </c:pt>
                <c:pt idx="3501">
                  <c:v>41022.25</c:v>
                </c:pt>
                <c:pt idx="3502">
                  <c:v>41022.263888888876</c:v>
                </c:pt>
                <c:pt idx="3503">
                  <c:v>41022.277777777774</c:v>
                </c:pt>
                <c:pt idx="3504">
                  <c:v>41022.291666666577</c:v>
                </c:pt>
                <c:pt idx="3505">
                  <c:v>41022.305555555562</c:v>
                </c:pt>
                <c:pt idx="3506">
                  <c:v>41022.319444444496</c:v>
                </c:pt>
                <c:pt idx="3507">
                  <c:v>41022.333333333336</c:v>
                </c:pt>
                <c:pt idx="3508">
                  <c:v>41022.347222222219</c:v>
                </c:pt>
                <c:pt idx="3509">
                  <c:v>41022.361111111066</c:v>
                </c:pt>
                <c:pt idx="3510">
                  <c:v>41022.375</c:v>
                </c:pt>
                <c:pt idx="3511">
                  <c:v>41022.388888888956</c:v>
                </c:pt>
                <c:pt idx="3512">
                  <c:v>41022.402777777781</c:v>
                </c:pt>
                <c:pt idx="3513">
                  <c:v>41022.416666666664</c:v>
                </c:pt>
                <c:pt idx="3514">
                  <c:v>41022.430555555562</c:v>
                </c:pt>
                <c:pt idx="3515">
                  <c:v>41022.444444444496</c:v>
                </c:pt>
                <c:pt idx="3516">
                  <c:v>41022.458333333343</c:v>
                </c:pt>
                <c:pt idx="3517">
                  <c:v>41022.472222222219</c:v>
                </c:pt>
                <c:pt idx="3518">
                  <c:v>41022.486111111109</c:v>
                </c:pt>
                <c:pt idx="3519">
                  <c:v>41022.5</c:v>
                </c:pt>
                <c:pt idx="3520">
                  <c:v>41022.513888888891</c:v>
                </c:pt>
                <c:pt idx="3521">
                  <c:v>41022.527777777774</c:v>
                </c:pt>
                <c:pt idx="3522">
                  <c:v>41022.541666666613</c:v>
                </c:pt>
                <c:pt idx="3523">
                  <c:v>41022.555555555562</c:v>
                </c:pt>
                <c:pt idx="3524">
                  <c:v>41022.569444444445</c:v>
                </c:pt>
                <c:pt idx="3525">
                  <c:v>41022.583333333336</c:v>
                </c:pt>
                <c:pt idx="3526">
                  <c:v>41022.597222222204</c:v>
                </c:pt>
                <c:pt idx="3527">
                  <c:v>41022.611111111066</c:v>
                </c:pt>
                <c:pt idx="3528">
                  <c:v>41022.624999999993</c:v>
                </c:pt>
                <c:pt idx="3529">
                  <c:v>41022.638888888891</c:v>
                </c:pt>
                <c:pt idx="3530">
                  <c:v>41022.652777777781</c:v>
                </c:pt>
                <c:pt idx="3531">
                  <c:v>41022.666666666613</c:v>
                </c:pt>
                <c:pt idx="3532">
                  <c:v>41022.680555555562</c:v>
                </c:pt>
                <c:pt idx="3533">
                  <c:v>41022.694444444445</c:v>
                </c:pt>
                <c:pt idx="3534">
                  <c:v>41022.708333333336</c:v>
                </c:pt>
                <c:pt idx="3535">
                  <c:v>41022.722222222204</c:v>
                </c:pt>
                <c:pt idx="3536">
                  <c:v>41022.736111111066</c:v>
                </c:pt>
                <c:pt idx="3537">
                  <c:v>41022.75</c:v>
                </c:pt>
                <c:pt idx="3538">
                  <c:v>41022.763888888876</c:v>
                </c:pt>
                <c:pt idx="3539">
                  <c:v>41022.777777777774</c:v>
                </c:pt>
                <c:pt idx="3540">
                  <c:v>41022.791666666577</c:v>
                </c:pt>
                <c:pt idx="3541">
                  <c:v>41022.805555555562</c:v>
                </c:pt>
                <c:pt idx="3542">
                  <c:v>41022.819444444496</c:v>
                </c:pt>
                <c:pt idx="3543">
                  <c:v>41022.833333333336</c:v>
                </c:pt>
                <c:pt idx="3544">
                  <c:v>41022.847222222219</c:v>
                </c:pt>
                <c:pt idx="3545">
                  <c:v>41022.861111111066</c:v>
                </c:pt>
                <c:pt idx="3546">
                  <c:v>41022.875</c:v>
                </c:pt>
                <c:pt idx="3547">
                  <c:v>41022.888888888956</c:v>
                </c:pt>
                <c:pt idx="3548">
                  <c:v>41022.902777777781</c:v>
                </c:pt>
                <c:pt idx="3549">
                  <c:v>41022.916666666664</c:v>
                </c:pt>
                <c:pt idx="3550">
                  <c:v>41022.930555555562</c:v>
                </c:pt>
                <c:pt idx="3551">
                  <c:v>41022.944444444496</c:v>
                </c:pt>
                <c:pt idx="3552">
                  <c:v>41022.958333333343</c:v>
                </c:pt>
                <c:pt idx="3553">
                  <c:v>41022.972222222219</c:v>
                </c:pt>
                <c:pt idx="3554">
                  <c:v>41022.986111111109</c:v>
                </c:pt>
                <c:pt idx="3555">
                  <c:v>41023</c:v>
                </c:pt>
                <c:pt idx="3556">
                  <c:v>41023.013888888891</c:v>
                </c:pt>
                <c:pt idx="3557">
                  <c:v>41023.027777777774</c:v>
                </c:pt>
                <c:pt idx="3558">
                  <c:v>41023.041666666613</c:v>
                </c:pt>
                <c:pt idx="3559">
                  <c:v>41023.055555555562</c:v>
                </c:pt>
                <c:pt idx="3560">
                  <c:v>41023.069444444445</c:v>
                </c:pt>
                <c:pt idx="3561">
                  <c:v>41023.083333333336</c:v>
                </c:pt>
                <c:pt idx="3562">
                  <c:v>41023.097222222204</c:v>
                </c:pt>
                <c:pt idx="3563">
                  <c:v>41023.111111111066</c:v>
                </c:pt>
                <c:pt idx="3564">
                  <c:v>41023.124999999993</c:v>
                </c:pt>
                <c:pt idx="3565">
                  <c:v>41023.138888888891</c:v>
                </c:pt>
                <c:pt idx="3566">
                  <c:v>41023.152777777781</c:v>
                </c:pt>
                <c:pt idx="3567">
                  <c:v>41023.166666666613</c:v>
                </c:pt>
                <c:pt idx="3568">
                  <c:v>41023.180555555562</c:v>
                </c:pt>
                <c:pt idx="3569">
                  <c:v>41023.194444444445</c:v>
                </c:pt>
                <c:pt idx="3570">
                  <c:v>41023.208333333336</c:v>
                </c:pt>
                <c:pt idx="3571">
                  <c:v>41023.222222222204</c:v>
                </c:pt>
                <c:pt idx="3572">
                  <c:v>41023.236111111066</c:v>
                </c:pt>
                <c:pt idx="3573">
                  <c:v>41023.25</c:v>
                </c:pt>
                <c:pt idx="3574">
                  <c:v>41023.263888888876</c:v>
                </c:pt>
                <c:pt idx="3575">
                  <c:v>41023.277777777774</c:v>
                </c:pt>
                <c:pt idx="3576">
                  <c:v>41023.291666666577</c:v>
                </c:pt>
                <c:pt idx="3577">
                  <c:v>41023.305555555562</c:v>
                </c:pt>
                <c:pt idx="3578">
                  <c:v>41023.319444444496</c:v>
                </c:pt>
                <c:pt idx="3579">
                  <c:v>41023.333333333336</c:v>
                </c:pt>
                <c:pt idx="3580">
                  <c:v>41023.347222222219</c:v>
                </c:pt>
                <c:pt idx="3581">
                  <c:v>41023.361111111066</c:v>
                </c:pt>
                <c:pt idx="3582">
                  <c:v>41023.375</c:v>
                </c:pt>
                <c:pt idx="3583">
                  <c:v>41023.388888888956</c:v>
                </c:pt>
                <c:pt idx="3584">
                  <c:v>41023.402777777781</c:v>
                </c:pt>
                <c:pt idx="3585">
                  <c:v>41023.416666666664</c:v>
                </c:pt>
                <c:pt idx="3586">
                  <c:v>41023.430555555562</c:v>
                </c:pt>
                <c:pt idx="3587">
                  <c:v>41023.444444444496</c:v>
                </c:pt>
                <c:pt idx="3588">
                  <c:v>41023.458333333343</c:v>
                </c:pt>
                <c:pt idx="3589">
                  <c:v>41023.472222222219</c:v>
                </c:pt>
                <c:pt idx="3590">
                  <c:v>41023.486111111109</c:v>
                </c:pt>
                <c:pt idx="3591">
                  <c:v>41023.5</c:v>
                </c:pt>
                <c:pt idx="3592">
                  <c:v>41023.513888888891</c:v>
                </c:pt>
                <c:pt idx="3593">
                  <c:v>41023.527777777774</c:v>
                </c:pt>
                <c:pt idx="3594">
                  <c:v>41023.541666666613</c:v>
                </c:pt>
                <c:pt idx="3595">
                  <c:v>41023.555555555562</c:v>
                </c:pt>
                <c:pt idx="3596">
                  <c:v>41023.569444444445</c:v>
                </c:pt>
                <c:pt idx="3597">
                  <c:v>41023.583333333336</c:v>
                </c:pt>
                <c:pt idx="3598">
                  <c:v>41023.597222222204</c:v>
                </c:pt>
                <c:pt idx="3599">
                  <c:v>41023.611111111066</c:v>
                </c:pt>
                <c:pt idx="3600">
                  <c:v>41023.624999999993</c:v>
                </c:pt>
                <c:pt idx="3601">
                  <c:v>41023.638888888891</c:v>
                </c:pt>
                <c:pt idx="3602">
                  <c:v>41023.652777777781</c:v>
                </c:pt>
                <c:pt idx="3603">
                  <c:v>41023.666666666613</c:v>
                </c:pt>
                <c:pt idx="3604">
                  <c:v>41023.680555555562</c:v>
                </c:pt>
                <c:pt idx="3605">
                  <c:v>41023.694444444445</c:v>
                </c:pt>
                <c:pt idx="3606">
                  <c:v>41023.708333333336</c:v>
                </c:pt>
                <c:pt idx="3607">
                  <c:v>41023.722222222204</c:v>
                </c:pt>
                <c:pt idx="3608">
                  <c:v>41023.736111111066</c:v>
                </c:pt>
                <c:pt idx="3609">
                  <c:v>41023.75</c:v>
                </c:pt>
                <c:pt idx="3610">
                  <c:v>41023.763888888876</c:v>
                </c:pt>
                <c:pt idx="3611">
                  <c:v>41023.777777777774</c:v>
                </c:pt>
                <c:pt idx="3612">
                  <c:v>41023.791666666577</c:v>
                </c:pt>
                <c:pt idx="3613">
                  <c:v>41023.805555555562</c:v>
                </c:pt>
                <c:pt idx="3614">
                  <c:v>41023.819444444496</c:v>
                </c:pt>
                <c:pt idx="3615">
                  <c:v>41023.833333333336</c:v>
                </c:pt>
                <c:pt idx="3616">
                  <c:v>41023.847222222219</c:v>
                </c:pt>
                <c:pt idx="3617">
                  <c:v>41023.861111111066</c:v>
                </c:pt>
                <c:pt idx="3618">
                  <c:v>41023.875</c:v>
                </c:pt>
                <c:pt idx="3619">
                  <c:v>41023.888888888956</c:v>
                </c:pt>
                <c:pt idx="3620">
                  <c:v>41023.902777777781</c:v>
                </c:pt>
                <c:pt idx="3621">
                  <c:v>41023.916666666664</c:v>
                </c:pt>
                <c:pt idx="3622">
                  <c:v>41023.930555555562</c:v>
                </c:pt>
                <c:pt idx="3623">
                  <c:v>41023.944444444496</c:v>
                </c:pt>
                <c:pt idx="3624">
                  <c:v>41023.958333333343</c:v>
                </c:pt>
                <c:pt idx="3625">
                  <c:v>41023.972222222219</c:v>
                </c:pt>
                <c:pt idx="3626">
                  <c:v>41023.986111111109</c:v>
                </c:pt>
                <c:pt idx="3627">
                  <c:v>41024</c:v>
                </c:pt>
                <c:pt idx="3628">
                  <c:v>41024.013888888891</c:v>
                </c:pt>
                <c:pt idx="3629">
                  <c:v>41024.027777777774</c:v>
                </c:pt>
                <c:pt idx="3630">
                  <c:v>41024.041666666613</c:v>
                </c:pt>
                <c:pt idx="3631">
                  <c:v>41024.055555555562</c:v>
                </c:pt>
                <c:pt idx="3632">
                  <c:v>41024.069444444445</c:v>
                </c:pt>
                <c:pt idx="3633">
                  <c:v>41024.083333333336</c:v>
                </c:pt>
                <c:pt idx="3634">
                  <c:v>41024.097222222204</c:v>
                </c:pt>
                <c:pt idx="3635">
                  <c:v>41024.111111111066</c:v>
                </c:pt>
                <c:pt idx="3636">
                  <c:v>41024.124999999993</c:v>
                </c:pt>
                <c:pt idx="3637">
                  <c:v>41024.138888888891</c:v>
                </c:pt>
                <c:pt idx="3638">
                  <c:v>41024.152777777781</c:v>
                </c:pt>
                <c:pt idx="3639">
                  <c:v>41024.166666666613</c:v>
                </c:pt>
                <c:pt idx="3640">
                  <c:v>41024.180555555562</c:v>
                </c:pt>
                <c:pt idx="3641">
                  <c:v>41024.194444444445</c:v>
                </c:pt>
                <c:pt idx="3642">
                  <c:v>41024.208333333336</c:v>
                </c:pt>
                <c:pt idx="3643">
                  <c:v>41024.222222222204</c:v>
                </c:pt>
                <c:pt idx="3644">
                  <c:v>41024.236111111066</c:v>
                </c:pt>
                <c:pt idx="3645">
                  <c:v>41024.25</c:v>
                </c:pt>
                <c:pt idx="3646">
                  <c:v>41024.263888888876</c:v>
                </c:pt>
                <c:pt idx="3647">
                  <c:v>41024.277777777774</c:v>
                </c:pt>
                <c:pt idx="3648">
                  <c:v>41024.291666666577</c:v>
                </c:pt>
                <c:pt idx="3649">
                  <c:v>41024.305555555562</c:v>
                </c:pt>
                <c:pt idx="3650">
                  <c:v>41024.319444444496</c:v>
                </c:pt>
                <c:pt idx="3651">
                  <c:v>41024.333333333336</c:v>
                </c:pt>
                <c:pt idx="3652">
                  <c:v>41024.347222222219</c:v>
                </c:pt>
                <c:pt idx="3653">
                  <c:v>41024.361111111066</c:v>
                </c:pt>
                <c:pt idx="3654">
                  <c:v>41024.375</c:v>
                </c:pt>
                <c:pt idx="3655">
                  <c:v>41024.388888888956</c:v>
                </c:pt>
                <c:pt idx="3656">
                  <c:v>41024.402777777781</c:v>
                </c:pt>
                <c:pt idx="3657">
                  <c:v>41024.416666666664</c:v>
                </c:pt>
                <c:pt idx="3658">
                  <c:v>41024.430555555562</c:v>
                </c:pt>
                <c:pt idx="3659">
                  <c:v>41024.444444444496</c:v>
                </c:pt>
                <c:pt idx="3660">
                  <c:v>41024.458333333343</c:v>
                </c:pt>
                <c:pt idx="3661">
                  <c:v>41024.472222222219</c:v>
                </c:pt>
                <c:pt idx="3662">
                  <c:v>41024.486111111109</c:v>
                </c:pt>
                <c:pt idx="3663">
                  <c:v>41024.5</c:v>
                </c:pt>
                <c:pt idx="3664">
                  <c:v>41024.513888888891</c:v>
                </c:pt>
                <c:pt idx="3665">
                  <c:v>41024.527777777774</c:v>
                </c:pt>
                <c:pt idx="3666">
                  <c:v>41024.541666666613</c:v>
                </c:pt>
                <c:pt idx="3667">
                  <c:v>41024.555555555562</c:v>
                </c:pt>
                <c:pt idx="3668">
                  <c:v>41024.569444444445</c:v>
                </c:pt>
                <c:pt idx="3669">
                  <c:v>41024.583333333336</c:v>
                </c:pt>
                <c:pt idx="3670">
                  <c:v>41024.597222222204</c:v>
                </c:pt>
                <c:pt idx="3671">
                  <c:v>41024.611111111066</c:v>
                </c:pt>
                <c:pt idx="3672">
                  <c:v>41024.624999999993</c:v>
                </c:pt>
                <c:pt idx="3673">
                  <c:v>41024.638888888891</c:v>
                </c:pt>
                <c:pt idx="3674">
                  <c:v>41024.652777777781</c:v>
                </c:pt>
                <c:pt idx="3675">
                  <c:v>41024.666666666613</c:v>
                </c:pt>
                <c:pt idx="3676">
                  <c:v>41024.680555555562</c:v>
                </c:pt>
                <c:pt idx="3677">
                  <c:v>41024.694444444445</c:v>
                </c:pt>
                <c:pt idx="3678">
                  <c:v>41024.708333333336</c:v>
                </c:pt>
                <c:pt idx="3679">
                  <c:v>41024.722222222204</c:v>
                </c:pt>
                <c:pt idx="3680">
                  <c:v>41024.736111111066</c:v>
                </c:pt>
                <c:pt idx="3681">
                  <c:v>41024.75</c:v>
                </c:pt>
                <c:pt idx="3682">
                  <c:v>41024.763888888876</c:v>
                </c:pt>
                <c:pt idx="3683">
                  <c:v>41024.777777777774</c:v>
                </c:pt>
                <c:pt idx="3684">
                  <c:v>41024.791666666577</c:v>
                </c:pt>
                <c:pt idx="3685">
                  <c:v>41024.805555555562</c:v>
                </c:pt>
                <c:pt idx="3686">
                  <c:v>41024.819444444496</c:v>
                </c:pt>
                <c:pt idx="3687">
                  <c:v>41024.833333333336</c:v>
                </c:pt>
                <c:pt idx="3688">
                  <c:v>41024.847222222219</c:v>
                </c:pt>
                <c:pt idx="3689">
                  <c:v>41024.861111111066</c:v>
                </c:pt>
                <c:pt idx="3690">
                  <c:v>41024.875</c:v>
                </c:pt>
                <c:pt idx="3691">
                  <c:v>41024.888888888956</c:v>
                </c:pt>
                <c:pt idx="3692">
                  <c:v>41024.902777777781</c:v>
                </c:pt>
                <c:pt idx="3693">
                  <c:v>41024.916666666664</c:v>
                </c:pt>
                <c:pt idx="3694">
                  <c:v>41024.930555555562</c:v>
                </c:pt>
                <c:pt idx="3695">
                  <c:v>41024.944444444496</c:v>
                </c:pt>
                <c:pt idx="3696">
                  <c:v>41024.958333333343</c:v>
                </c:pt>
                <c:pt idx="3697">
                  <c:v>41024.972222222219</c:v>
                </c:pt>
                <c:pt idx="3698">
                  <c:v>41024.986111111109</c:v>
                </c:pt>
                <c:pt idx="3699">
                  <c:v>41025</c:v>
                </c:pt>
                <c:pt idx="3700">
                  <c:v>41025.013888888891</c:v>
                </c:pt>
                <c:pt idx="3701">
                  <c:v>41025.027777777774</c:v>
                </c:pt>
                <c:pt idx="3702">
                  <c:v>41025.041666666613</c:v>
                </c:pt>
                <c:pt idx="3703">
                  <c:v>41025.055555555562</c:v>
                </c:pt>
                <c:pt idx="3704">
                  <c:v>41025.069444444445</c:v>
                </c:pt>
                <c:pt idx="3705">
                  <c:v>41025.083333333336</c:v>
                </c:pt>
                <c:pt idx="3706">
                  <c:v>41025.097222222204</c:v>
                </c:pt>
                <c:pt idx="3707">
                  <c:v>41025.111111111066</c:v>
                </c:pt>
                <c:pt idx="3708">
                  <c:v>41025.124999999993</c:v>
                </c:pt>
                <c:pt idx="3709">
                  <c:v>41025.138888888891</c:v>
                </c:pt>
                <c:pt idx="3710">
                  <c:v>41025.152777777781</c:v>
                </c:pt>
                <c:pt idx="3711">
                  <c:v>41025.166666666613</c:v>
                </c:pt>
                <c:pt idx="3712">
                  <c:v>41025.180555555562</c:v>
                </c:pt>
                <c:pt idx="3713">
                  <c:v>41025.194444444445</c:v>
                </c:pt>
                <c:pt idx="3714">
                  <c:v>41025.208333333336</c:v>
                </c:pt>
                <c:pt idx="3715">
                  <c:v>41025.222222222204</c:v>
                </c:pt>
                <c:pt idx="3716">
                  <c:v>41025.236111111066</c:v>
                </c:pt>
                <c:pt idx="3717">
                  <c:v>41025.25</c:v>
                </c:pt>
                <c:pt idx="3718">
                  <c:v>41025.263888888876</c:v>
                </c:pt>
                <c:pt idx="3719">
                  <c:v>41025.277777777774</c:v>
                </c:pt>
                <c:pt idx="3720">
                  <c:v>41025.291666666577</c:v>
                </c:pt>
                <c:pt idx="3721">
                  <c:v>41025.305555555562</c:v>
                </c:pt>
                <c:pt idx="3722">
                  <c:v>41025.319444444496</c:v>
                </c:pt>
                <c:pt idx="3723">
                  <c:v>41025.333333333336</c:v>
                </c:pt>
                <c:pt idx="3724">
                  <c:v>41025.347222222219</c:v>
                </c:pt>
                <c:pt idx="3725">
                  <c:v>41025.361111111066</c:v>
                </c:pt>
                <c:pt idx="3726">
                  <c:v>41025.375</c:v>
                </c:pt>
                <c:pt idx="3727">
                  <c:v>41025.388888888956</c:v>
                </c:pt>
                <c:pt idx="3728">
                  <c:v>41025.402777777781</c:v>
                </c:pt>
                <c:pt idx="3729">
                  <c:v>41025.416666666664</c:v>
                </c:pt>
                <c:pt idx="3730">
                  <c:v>41025.430555555562</c:v>
                </c:pt>
                <c:pt idx="3731">
                  <c:v>41025.444444444496</c:v>
                </c:pt>
                <c:pt idx="3732">
                  <c:v>41025.458333333343</c:v>
                </c:pt>
                <c:pt idx="3733">
                  <c:v>41025.472222222219</c:v>
                </c:pt>
                <c:pt idx="3734">
                  <c:v>41025.486111111109</c:v>
                </c:pt>
                <c:pt idx="3735">
                  <c:v>41025.5</c:v>
                </c:pt>
                <c:pt idx="3736">
                  <c:v>41025.513888888891</c:v>
                </c:pt>
                <c:pt idx="3737">
                  <c:v>41025.527777777774</c:v>
                </c:pt>
                <c:pt idx="3738">
                  <c:v>41025.541666666613</c:v>
                </c:pt>
                <c:pt idx="3739">
                  <c:v>41025.555555555562</c:v>
                </c:pt>
                <c:pt idx="3740">
                  <c:v>41025.569444444445</c:v>
                </c:pt>
                <c:pt idx="3741">
                  <c:v>41025.583333333336</c:v>
                </c:pt>
                <c:pt idx="3742">
                  <c:v>41025.597222222204</c:v>
                </c:pt>
                <c:pt idx="3743">
                  <c:v>41025.611111111066</c:v>
                </c:pt>
                <c:pt idx="3744">
                  <c:v>41025.624999999993</c:v>
                </c:pt>
                <c:pt idx="3745">
                  <c:v>41025.638888888891</c:v>
                </c:pt>
                <c:pt idx="3746">
                  <c:v>41025.652777777781</c:v>
                </c:pt>
                <c:pt idx="3747">
                  <c:v>41025.666666666613</c:v>
                </c:pt>
                <c:pt idx="3748">
                  <c:v>41025.680555555562</c:v>
                </c:pt>
                <c:pt idx="3749">
                  <c:v>41025.694444444445</c:v>
                </c:pt>
                <c:pt idx="3750">
                  <c:v>41025.708333333336</c:v>
                </c:pt>
                <c:pt idx="3751">
                  <c:v>41025.722222222204</c:v>
                </c:pt>
                <c:pt idx="3752">
                  <c:v>41025.736111111066</c:v>
                </c:pt>
                <c:pt idx="3753">
                  <c:v>41025.75</c:v>
                </c:pt>
                <c:pt idx="3754">
                  <c:v>41025.763888888876</c:v>
                </c:pt>
                <c:pt idx="3755">
                  <c:v>41025.777777777774</c:v>
                </c:pt>
                <c:pt idx="3756">
                  <c:v>41025.791666666577</c:v>
                </c:pt>
                <c:pt idx="3757">
                  <c:v>41025.805555555562</c:v>
                </c:pt>
                <c:pt idx="3758">
                  <c:v>41025.819444444496</c:v>
                </c:pt>
                <c:pt idx="3759">
                  <c:v>41025.833333333336</c:v>
                </c:pt>
                <c:pt idx="3760">
                  <c:v>41025.847222222219</c:v>
                </c:pt>
                <c:pt idx="3761">
                  <c:v>41025.861111111066</c:v>
                </c:pt>
                <c:pt idx="3762">
                  <c:v>41025.875</c:v>
                </c:pt>
                <c:pt idx="3763">
                  <c:v>41025.888888888956</c:v>
                </c:pt>
                <c:pt idx="3764">
                  <c:v>41025.902777777781</c:v>
                </c:pt>
                <c:pt idx="3765">
                  <c:v>41025.916666666664</c:v>
                </c:pt>
                <c:pt idx="3766">
                  <c:v>41025.930555555562</c:v>
                </c:pt>
                <c:pt idx="3767">
                  <c:v>41025.944444444496</c:v>
                </c:pt>
                <c:pt idx="3768">
                  <c:v>41025.958333333343</c:v>
                </c:pt>
                <c:pt idx="3769">
                  <c:v>41025.972222222219</c:v>
                </c:pt>
                <c:pt idx="3770">
                  <c:v>41025.986111111109</c:v>
                </c:pt>
                <c:pt idx="3771">
                  <c:v>41026</c:v>
                </c:pt>
                <c:pt idx="3772">
                  <c:v>41026.013888888891</c:v>
                </c:pt>
                <c:pt idx="3773">
                  <c:v>41026.027777777774</c:v>
                </c:pt>
                <c:pt idx="3774">
                  <c:v>41026.041666666613</c:v>
                </c:pt>
                <c:pt idx="3775">
                  <c:v>41026.055555555562</c:v>
                </c:pt>
                <c:pt idx="3776">
                  <c:v>41026.069444444445</c:v>
                </c:pt>
                <c:pt idx="3777">
                  <c:v>41026.083333333336</c:v>
                </c:pt>
                <c:pt idx="3778">
                  <c:v>41026.097222222204</c:v>
                </c:pt>
                <c:pt idx="3779">
                  <c:v>41026.111111111066</c:v>
                </c:pt>
                <c:pt idx="3780">
                  <c:v>41026.124999999993</c:v>
                </c:pt>
                <c:pt idx="3781">
                  <c:v>41026.138888888891</c:v>
                </c:pt>
                <c:pt idx="3782">
                  <c:v>41026.152777777781</c:v>
                </c:pt>
                <c:pt idx="3783">
                  <c:v>41026.166666666613</c:v>
                </c:pt>
                <c:pt idx="3784">
                  <c:v>41026.180555555562</c:v>
                </c:pt>
                <c:pt idx="3785">
                  <c:v>41026.194444444445</c:v>
                </c:pt>
                <c:pt idx="3786">
                  <c:v>41026.208333333336</c:v>
                </c:pt>
                <c:pt idx="3787">
                  <c:v>41026.222222222204</c:v>
                </c:pt>
                <c:pt idx="3788">
                  <c:v>41026.236111111066</c:v>
                </c:pt>
                <c:pt idx="3789">
                  <c:v>41026.25</c:v>
                </c:pt>
                <c:pt idx="3790">
                  <c:v>41026.263888888876</c:v>
                </c:pt>
                <c:pt idx="3791">
                  <c:v>41026.277777777774</c:v>
                </c:pt>
                <c:pt idx="3792">
                  <c:v>41026.291666666577</c:v>
                </c:pt>
                <c:pt idx="3793">
                  <c:v>41026.305555555562</c:v>
                </c:pt>
                <c:pt idx="3794">
                  <c:v>41026.319444444496</c:v>
                </c:pt>
                <c:pt idx="3795">
                  <c:v>41026.333333333336</c:v>
                </c:pt>
                <c:pt idx="3796">
                  <c:v>41026.347222222219</c:v>
                </c:pt>
                <c:pt idx="3797">
                  <c:v>41026.361111111066</c:v>
                </c:pt>
                <c:pt idx="3798">
                  <c:v>41026.375</c:v>
                </c:pt>
                <c:pt idx="3799">
                  <c:v>41026.388888888956</c:v>
                </c:pt>
                <c:pt idx="3800">
                  <c:v>41026.402777777781</c:v>
                </c:pt>
                <c:pt idx="3801">
                  <c:v>41026.416666666664</c:v>
                </c:pt>
                <c:pt idx="3802">
                  <c:v>41026.430555555562</c:v>
                </c:pt>
                <c:pt idx="3803">
                  <c:v>41026.444444444496</c:v>
                </c:pt>
                <c:pt idx="3804">
                  <c:v>41026.458333333343</c:v>
                </c:pt>
                <c:pt idx="3805">
                  <c:v>41026.472222222219</c:v>
                </c:pt>
                <c:pt idx="3806">
                  <c:v>41026.486111111109</c:v>
                </c:pt>
                <c:pt idx="3807">
                  <c:v>41026.5</c:v>
                </c:pt>
                <c:pt idx="3808">
                  <c:v>41026.513888888891</c:v>
                </c:pt>
                <c:pt idx="3809">
                  <c:v>41026.527777777774</c:v>
                </c:pt>
                <c:pt idx="3810">
                  <c:v>41026.541666666613</c:v>
                </c:pt>
                <c:pt idx="3811">
                  <c:v>41026.555555555562</c:v>
                </c:pt>
                <c:pt idx="3812">
                  <c:v>41026.569444444445</c:v>
                </c:pt>
                <c:pt idx="3813">
                  <c:v>41026.583333333336</c:v>
                </c:pt>
                <c:pt idx="3814">
                  <c:v>41026.597222222204</c:v>
                </c:pt>
                <c:pt idx="3815">
                  <c:v>41026.611111111066</c:v>
                </c:pt>
                <c:pt idx="3816">
                  <c:v>41026.624999999993</c:v>
                </c:pt>
                <c:pt idx="3817">
                  <c:v>41026.638888888891</c:v>
                </c:pt>
                <c:pt idx="3818">
                  <c:v>41026.652777777781</c:v>
                </c:pt>
                <c:pt idx="3819">
                  <c:v>41026.666666666613</c:v>
                </c:pt>
                <c:pt idx="3820">
                  <c:v>41026.680555555562</c:v>
                </c:pt>
                <c:pt idx="3821">
                  <c:v>41026.694444444445</c:v>
                </c:pt>
                <c:pt idx="3822">
                  <c:v>41026.708333333336</c:v>
                </c:pt>
                <c:pt idx="3823">
                  <c:v>41026.722222222204</c:v>
                </c:pt>
                <c:pt idx="3824">
                  <c:v>41026.736111111066</c:v>
                </c:pt>
                <c:pt idx="3825">
                  <c:v>41026.75</c:v>
                </c:pt>
                <c:pt idx="3826">
                  <c:v>41026.763888888876</c:v>
                </c:pt>
                <c:pt idx="3827">
                  <c:v>41026.777777777774</c:v>
                </c:pt>
                <c:pt idx="3828">
                  <c:v>41026.791666666577</c:v>
                </c:pt>
                <c:pt idx="3829">
                  <c:v>41026.805555555562</c:v>
                </c:pt>
                <c:pt idx="3830">
                  <c:v>41026.819444444496</c:v>
                </c:pt>
                <c:pt idx="3831">
                  <c:v>41026.833333333336</c:v>
                </c:pt>
                <c:pt idx="3832">
                  <c:v>41026.847222222219</c:v>
                </c:pt>
                <c:pt idx="3833">
                  <c:v>41026.861111111066</c:v>
                </c:pt>
                <c:pt idx="3834">
                  <c:v>41026.875</c:v>
                </c:pt>
                <c:pt idx="3835">
                  <c:v>41026.888888888956</c:v>
                </c:pt>
                <c:pt idx="3836">
                  <c:v>41026.902777777781</c:v>
                </c:pt>
                <c:pt idx="3837">
                  <c:v>41026.916666666664</c:v>
                </c:pt>
                <c:pt idx="3838">
                  <c:v>41026.930555555562</c:v>
                </c:pt>
                <c:pt idx="3839">
                  <c:v>41026.944444444496</c:v>
                </c:pt>
                <c:pt idx="3840">
                  <c:v>41026.958333333343</c:v>
                </c:pt>
                <c:pt idx="3841">
                  <c:v>41026.972222222219</c:v>
                </c:pt>
                <c:pt idx="3842">
                  <c:v>41026.986111111109</c:v>
                </c:pt>
                <c:pt idx="3843">
                  <c:v>41027</c:v>
                </c:pt>
                <c:pt idx="3844">
                  <c:v>41027.013888888891</c:v>
                </c:pt>
                <c:pt idx="3845">
                  <c:v>41027.027777777774</c:v>
                </c:pt>
                <c:pt idx="3846">
                  <c:v>41027.041666666613</c:v>
                </c:pt>
                <c:pt idx="3847">
                  <c:v>41027.055555555562</c:v>
                </c:pt>
                <c:pt idx="3848">
                  <c:v>41027.069444444445</c:v>
                </c:pt>
                <c:pt idx="3849">
                  <c:v>41027.083333333336</c:v>
                </c:pt>
                <c:pt idx="3850">
                  <c:v>41027.097222222204</c:v>
                </c:pt>
                <c:pt idx="3851">
                  <c:v>41027.111111111066</c:v>
                </c:pt>
                <c:pt idx="3852">
                  <c:v>41027.124999999993</c:v>
                </c:pt>
                <c:pt idx="3853">
                  <c:v>41027.138888888891</c:v>
                </c:pt>
                <c:pt idx="3854">
                  <c:v>41027.152777777781</c:v>
                </c:pt>
                <c:pt idx="3855">
                  <c:v>41027.166666666613</c:v>
                </c:pt>
                <c:pt idx="3856">
                  <c:v>41027.180555555562</c:v>
                </c:pt>
                <c:pt idx="3857">
                  <c:v>41027.194444444445</c:v>
                </c:pt>
                <c:pt idx="3858">
                  <c:v>41027.208333333336</c:v>
                </c:pt>
                <c:pt idx="3859">
                  <c:v>41027.222222222204</c:v>
                </c:pt>
                <c:pt idx="3860">
                  <c:v>41027.236111111066</c:v>
                </c:pt>
                <c:pt idx="3861">
                  <c:v>41027.25</c:v>
                </c:pt>
                <c:pt idx="3862">
                  <c:v>41027.263888888876</c:v>
                </c:pt>
                <c:pt idx="3863">
                  <c:v>41027.277777777774</c:v>
                </c:pt>
                <c:pt idx="3864">
                  <c:v>41027.291666666577</c:v>
                </c:pt>
                <c:pt idx="3865">
                  <c:v>41027.305555555562</c:v>
                </c:pt>
                <c:pt idx="3866">
                  <c:v>41027.319444444496</c:v>
                </c:pt>
                <c:pt idx="3867">
                  <c:v>41027.333333333336</c:v>
                </c:pt>
                <c:pt idx="3868">
                  <c:v>41027.347222222219</c:v>
                </c:pt>
                <c:pt idx="3869">
                  <c:v>41027.361111111066</c:v>
                </c:pt>
                <c:pt idx="3870">
                  <c:v>41027.375</c:v>
                </c:pt>
                <c:pt idx="3871">
                  <c:v>41027.388888888956</c:v>
                </c:pt>
                <c:pt idx="3872">
                  <c:v>41027.402777777781</c:v>
                </c:pt>
                <c:pt idx="3873">
                  <c:v>41027.416666666664</c:v>
                </c:pt>
                <c:pt idx="3874">
                  <c:v>41027.430555555562</c:v>
                </c:pt>
                <c:pt idx="3875">
                  <c:v>41027.444444444496</c:v>
                </c:pt>
                <c:pt idx="3876">
                  <c:v>41027.458333333343</c:v>
                </c:pt>
                <c:pt idx="3877">
                  <c:v>41027.472222222219</c:v>
                </c:pt>
                <c:pt idx="3878">
                  <c:v>41027.486111111109</c:v>
                </c:pt>
                <c:pt idx="3879">
                  <c:v>41027.5</c:v>
                </c:pt>
                <c:pt idx="3880">
                  <c:v>41027.513888888891</c:v>
                </c:pt>
                <c:pt idx="3881">
                  <c:v>41027.527777777774</c:v>
                </c:pt>
                <c:pt idx="3882">
                  <c:v>41027.541666666613</c:v>
                </c:pt>
                <c:pt idx="3883">
                  <c:v>41027.555555555562</c:v>
                </c:pt>
                <c:pt idx="3884">
                  <c:v>41027.569444444445</c:v>
                </c:pt>
                <c:pt idx="3885">
                  <c:v>41027.583333333336</c:v>
                </c:pt>
                <c:pt idx="3886">
                  <c:v>41027.597222222204</c:v>
                </c:pt>
                <c:pt idx="3887">
                  <c:v>41027.611111111066</c:v>
                </c:pt>
                <c:pt idx="3888">
                  <c:v>41027.624999999993</c:v>
                </c:pt>
                <c:pt idx="3889">
                  <c:v>41027.638888888891</c:v>
                </c:pt>
                <c:pt idx="3890">
                  <c:v>41027.652777777781</c:v>
                </c:pt>
                <c:pt idx="3891">
                  <c:v>41027.666666666613</c:v>
                </c:pt>
                <c:pt idx="3892">
                  <c:v>41027.680555555562</c:v>
                </c:pt>
                <c:pt idx="3893">
                  <c:v>41027.694444444445</c:v>
                </c:pt>
                <c:pt idx="3894">
                  <c:v>41027.708333333336</c:v>
                </c:pt>
                <c:pt idx="3895">
                  <c:v>41027.722222222204</c:v>
                </c:pt>
                <c:pt idx="3896">
                  <c:v>41027.736111111066</c:v>
                </c:pt>
                <c:pt idx="3897">
                  <c:v>41027.75</c:v>
                </c:pt>
                <c:pt idx="3898">
                  <c:v>41027.763888888876</c:v>
                </c:pt>
                <c:pt idx="3899">
                  <c:v>41027.777777777774</c:v>
                </c:pt>
                <c:pt idx="3900">
                  <c:v>41027.791666666577</c:v>
                </c:pt>
                <c:pt idx="3901">
                  <c:v>41027.805555555562</c:v>
                </c:pt>
                <c:pt idx="3902">
                  <c:v>41027.819444444496</c:v>
                </c:pt>
                <c:pt idx="3903">
                  <c:v>41027.833333333336</c:v>
                </c:pt>
                <c:pt idx="3904">
                  <c:v>41027.847222222219</c:v>
                </c:pt>
                <c:pt idx="3905">
                  <c:v>41027.861111111066</c:v>
                </c:pt>
                <c:pt idx="3906">
                  <c:v>41027.875</c:v>
                </c:pt>
                <c:pt idx="3907">
                  <c:v>41027.888888888956</c:v>
                </c:pt>
                <c:pt idx="3908">
                  <c:v>41027.902777777781</c:v>
                </c:pt>
                <c:pt idx="3909">
                  <c:v>41027.916666666664</c:v>
                </c:pt>
                <c:pt idx="3910">
                  <c:v>41027.930555555562</c:v>
                </c:pt>
                <c:pt idx="3911">
                  <c:v>41027.944444444496</c:v>
                </c:pt>
                <c:pt idx="3912">
                  <c:v>41027.958333333343</c:v>
                </c:pt>
                <c:pt idx="3913">
                  <c:v>41027.972222222219</c:v>
                </c:pt>
                <c:pt idx="3914">
                  <c:v>41027.986111111109</c:v>
                </c:pt>
                <c:pt idx="3915">
                  <c:v>41028</c:v>
                </c:pt>
                <c:pt idx="3916">
                  <c:v>41028.013888888891</c:v>
                </c:pt>
                <c:pt idx="3917">
                  <c:v>41028.027777777774</c:v>
                </c:pt>
                <c:pt idx="3918">
                  <c:v>41028.041666666613</c:v>
                </c:pt>
                <c:pt idx="3919">
                  <c:v>41028.055555555562</c:v>
                </c:pt>
                <c:pt idx="3920">
                  <c:v>41028.069444444445</c:v>
                </c:pt>
                <c:pt idx="3921">
                  <c:v>41028.083333333336</c:v>
                </c:pt>
                <c:pt idx="3922">
                  <c:v>41028.097222222204</c:v>
                </c:pt>
                <c:pt idx="3923">
                  <c:v>41028.111111111066</c:v>
                </c:pt>
                <c:pt idx="3924">
                  <c:v>41028.124999999993</c:v>
                </c:pt>
                <c:pt idx="3925">
                  <c:v>41028.138888888891</c:v>
                </c:pt>
                <c:pt idx="3926">
                  <c:v>41028.152777777781</c:v>
                </c:pt>
                <c:pt idx="3927">
                  <c:v>41028.166666666613</c:v>
                </c:pt>
                <c:pt idx="3928">
                  <c:v>41028.180555555562</c:v>
                </c:pt>
                <c:pt idx="3929">
                  <c:v>41028.194444444445</c:v>
                </c:pt>
                <c:pt idx="3930">
                  <c:v>41028.208333333336</c:v>
                </c:pt>
                <c:pt idx="3931">
                  <c:v>41028.222222222204</c:v>
                </c:pt>
                <c:pt idx="3932">
                  <c:v>41028.236111111066</c:v>
                </c:pt>
                <c:pt idx="3933">
                  <c:v>41028.25</c:v>
                </c:pt>
                <c:pt idx="3934">
                  <c:v>41028.263888888876</c:v>
                </c:pt>
                <c:pt idx="3935">
                  <c:v>41028.277777777774</c:v>
                </c:pt>
                <c:pt idx="3936">
                  <c:v>41028.291666666577</c:v>
                </c:pt>
                <c:pt idx="3937">
                  <c:v>41028.305555555562</c:v>
                </c:pt>
                <c:pt idx="3938">
                  <c:v>41028.319444444496</c:v>
                </c:pt>
                <c:pt idx="3939">
                  <c:v>41028.333333333336</c:v>
                </c:pt>
                <c:pt idx="3940">
                  <c:v>41028.347222222219</c:v>
                </c:pt>
                <c:pt idx="3941">
                  <c:v>41028.361111111066</c:v>
                </c:pt>
                <c:pt idx="3942">
                  <c:v>41028.375</c:v>
                </c:pt>
                <c:pt idx="3943">
                  <c:v>41028.388888888956</c:v>
                </c:pt>
                <c:pt idx="3944">
                  <c:v>41028.402777777781</c:v>
                </c:pt>
                <c:pt idx="3945">
                  <c:v>41028.416666666664</c:v>
                </c:pt>
                <c:pt idx="3946">
                  <c:v>41028.430555555562</c:v>
                </c:pt>
                <c:pt idx="3947">
                  <c:v>41028.444444444496</c:v>
                </c:pt>
                <c:pt idx="3948">
                  <c:v>41028.458333333343</c:v>
                </c:pt>
                <c:pt idx="3949">
                  <c:v>41028.472222222219</c:v>
                </c:pt>
                <c:pt idx="3950">
                  <c:v>41028.486111111109</c:v>
                </c:pt>
                <c:pt idx="3951">
                  <c:v>41028.5</c:v>
                </c:pt>
                <c:pt idx="3952">
                  <c:v>41028.513888888891</c:v>
                </c:pt>
                <c:pt idx="3953">
                  <c:v>41028.527777777774</c:v>
                </c:pt>
                <c:pt idx="3954">
                  <c:v>41028.541666666613</c:v>
                </c:pt>
                <c:pt idx="3955">
                  <c:v>41028.555555555562</c:v>
                </c:pt>
                <c:pt idx="3956">
                  <c:v>41028.569444444445</c:v>
                </c:pt>
                <c:pt idx="3957">
                  <c:v>41028.583333333336</c:v>
                </c:pt>
                <c:pt idx="3958">
                  <c:v>41028.597222222204</c:v>
                </c:pt>
                <c:pt idx="3959">
                  <c:v>41028.611111111066</c:v>
                </c:pt>
                <c:pt idx="3960">
                  <c:v>41028.624999999993</c:v>
                </c:pt>
                <c:pt idx="3961">
                  <c:v>41028.638888888891</c:v>
                </c:pt>
                <c:pt idx="3962">
                  <c:v>41028.652777777781</c:v>
                </c:pt>
                <c:pt idx="3963">
                  <c:v>41028.666666666613</c:v>
                </c:pt>
                <c:pt idx="3964">
                  <c:v>41028.680555555562</c:v>
                </c:pt>
                <c:pt idx="3965">
                  <c:v>41028.694444444445</c:v>
                </c:pt>
                <c:pt idx="3966">
                  <c:v>41028.708333333336</c:v>
                </c:pt>
                <c:pt idx="3967">
                  <c:v>41028.722222222204</c:v>
                </c:pt>
                <c:pt idx="3968">
                  <c:v>41028.736111111066</c:v>
                </c:pt>
                <c:pt idx="3969">
                  <c:v>41028.75</c:v>
                </c:pt>
                <c:pt idx="3970">
                  <c:v>41028.763888888876</c:v>
                </c:pt>
                <c:pt idx="3971">
                  <c:v>41028.777777777774</c:v>
                </c:pt>
                <c:pt idx="3972">
                  <c:v>41028.791666666577</c:v>
                </c:pt>
                <c:pt idx="3973">
                  <c:v>41028.805555555562</c:v>
                </c:pt>
                <c:pt idx="3974">
                  <c:v>41028.819444444496</c:v>
                </c:pt>
                <c:pt idx="3975">
                  <c:v>41028.833333333336</c:v>
                </c:pt>
                <c:pt idx="3976">
                  <c:v>41028.847222222219</c:v>
                </c:pt>
                <c:pt idx="3977">
                  <c:v>41028.861111111066</c:v>
                </c:pt>
                <c:pt idx="3978">
                  <c:v>41028.875</c:v>
                </c:pt>
                <c:pt idx="3979">
                  <c:v>41028.888888888956</c:v>
                </c:pt>
                <c:pt idx="3980">
                  <c:v>41028.902777777781</c:v>
                </c:pt>
                <c:pt idx="3981">
                  <c:v>41028.916666666664</c:v>
                </c:pt>
                <c:pt idx="3982">
                  <c:v>41028.930555555562</c:v>
                </c:pt>
                <c:pt idx="3983">
                  <c:v>41028.944444444496</c:v>
                </c:pt>
                <c:pt idx="3984">
                  <c:v>41028.958333333343</c:v>
                </c:pt>
                <c:pt idx="3985">
                  <c:v>41028.972222222219</c:v>
                </c:pt>
                <c:pt idx="3986">
                  <c:v>41028.986111111109</c:v>
                </c:pt>
                <c:pt idx="3987">
                  <c:v>41029</c:v>
                </c:pt>
                <c:pt idx="3988">
                  <c:v>41029.013888888891</c:v>
                </c:pt>
                <c:pt idx="3989">
                  <c:v>41029.027777777774</c:v>
                </c:pt>
                <c:pt idx="3990">
                  <c:v>41029.041666666613</c:v>
                </c:pt>
                <c:pt idx="3991">
                  <c:v>41029.055555555562</c:v>
                </c:pt>
                <c:pt idx="3992">
                  <c:v>41029.069444444445</c:v>
                </c:pt>
                <c:pt idx="3993">
                  <c:v>41029.083333333336</c:v>
                </c:pt>
                <c:pt idx="3994">
                  <c:v>41029.097222222204</c:v>
                </c:pt>
                <c:pt idx="3995">
                  <c:v>41029.111111111066</c:v>
                </c:pt>
                <c:pt idx="3996">
                  <c:v>41029.124999999993</c:v>
                </c:pt>
                <c:pt idx="3997">
                  <c:v>41029.138888888891</c:v>
                </c:pt>
                <c:pt idx="3998">
                  <c:v>41029.152777777781</c:v>
                </c:pt>
                <c:pt idx="3999">
                  <c:v>41029.166666666613</c:v>
                </c:pt>
                <c:pt idx="4000">
                  <c:v>41029.180555555562</c:v>
                </c:pt>
                <c:pt idx="4001">
                  <c:v>41029.194444444445</c:v>
                </c:pt>
                <c:pt idx="4002">
                  <c:v>41029.208333333336</c:v>
                </c:pt>
                <c:pt idx="4003">
                  <c:v>41029.222222222204</c:v>
                </c:pt>
                <c:pt idx="4004">
                  <c:v>41029.236111111066</c:v>
                </c:pt>
                <c:pt idx="4005">
                  <c:v>41029.25</c:v>
                </c:pt>
                <c:pt idx="4006">
                  <c:v>41029.263888888876</c:v>
                </c:pt>
                <c:pt idx="4007">
                  <c:v>41029.277777777774</c:v>
                </c:pt>
                <c:pt idx="4008">
                  <c:v>41029.291666666577</c:v>
                </c:pt>
                <c:pt idx="4009">
                  <c:v>41029.305555555562</c:v>
                </c:pt>
                <c:pt idx="4010">
                  <c:v>41029.319444444496</c:v>
                </c:pt>
                <c:pt idx="4011">
                  <c:v>41029.333333333336</c:v>
                </c:pt>
                <c:pt idx="4012">
                  <c:v>41029.347222222219</c:v>
                </c:pt>
                <c:pt idx="4013">
                  <c:v>41029.361111111066</c:v>
                </c:pt>
                <c:pt idx="4014">
                  <c:v>41029.375</c:v>
                </c:pt>
                <c:pt idx="4015">
                  <c:v>41029.388888888956</c:v>
                </c:pt>
                <c:pt idx="4016">
                  <c:v>41029.402777777781</c:v>
                </c:pt>
                <c:pt idx="4017">
                  <c:v>41029.416666666664</c:v>
                </c:pt>
                <c:pt idx="4018">
                  <c:v>41029.430555555562</c:v>
                </c:pt>
                <c:pt idx="4019">
                  <c:v>41029.444444444496</c:v>
                </c:pt>
                <c:pt idx="4020">
                  <c:v>41029.458333333343</c:v>
                </c:pt>
                <c:pt idx="4021">
                  <c:v>41029.472222222219</c:v>
                </c:pt>
                <c:pt idx="4022">
                  <c:v>41029.486111111109</c:v>
                </c:pt>
                <c:pt idx="4023">
                  <c:v>41029.5</c:v>
                </c:pt>
                <c:pt idx="4024">
                  <c:v>41029.513888888891</c:v>
                </c:pt>
                <c:pt idx="4025">
                  <c:v>41029.527777777774</c:v>
                </c:pt>
                <c:pt idx="4026">
                  <c:v>41029.541666666613</c:v>
                </c:pt>
                <c:pt idx="4027">
                  <c:v>41029.555555555562</c:v>
                </c:pt>
                <c:pt idx="4028">
                  <c:v>41029.569444444445</c:v>
                </c:pt>
                <c:pt idx="4029">
                  <c:v>41029.583333333336</c:v>
                </c:pt>
                <c:pt idx="4030">
                  <c:v>41029.597222222204</c:v>
                </c:pt>
                <c:pt idx="4031">
                  <c:v>41029.611111111066</c:v>
                </c:pt>
                <c:pt idx="4032">
                  <c:v>41029.624999999993</c:v>
                </c:pt>
                <c:pt idx="4033">
                  <c:v>41029.638888888891</c:v>
                </c:pt>
                <c:pt idx="4034">
                  <c:v>41029.652777777781</c:v>
                </c:pt>
                <c:pt idx="4035">
                  <c:v>41029.666666666613</c:v>
                </c:pt>
                <c:pt idx="4036">
                  <c:v>41029.680555555562</c:v>
                </c:pt>
                <c:pt idx="4037">
                  <c:v>41029.694444444445</c:v>
                </c:pt>
                <c:pt idx="4038">
                  <c:v>41029.708333333336</c:v>
                </c:pt>
                <c:pt idx="4039">
                  <c:v>41029.722222222204</c:v>
                </c:pt>
                <c:pt idx="4040">
                  <c:v>41029.736111111066</c:v>
                </c:pt>
                <c:pt idx="4041">
                  <c:v>41029.75</c:v>
                </c:pt>
                <c:pt idx="4042">
                  <c:v>41029.763888888876</c:v>
                </c:pt>
                <c:pt idx="4043">
                  <c:v>41029.777777777774</c:v>
                </c:pt>
                <c:pt idx="4044">
                  <c:v>41029.791666666577</c:v>
                </c:pt>
                <c:pt idx="4045">
                  <c:v>41029.805555555562</c:v>
                </c:pt>
                <c:pt idx="4046">
                  <c:v>41029.819444444496</c:v>
                </c:pt>
                <c:pt idx="4047">
                  <c:v>41029.833333333336</c:v>
                </c:pt>
                <c:pt idx="4048">
                  <c:v>41029.847222222219</c:v>
                </c:pt>
                <c:pt idx="4049">
                  <c:v>41029.861111111066</c:v>
                </c:pt>
                <c:pt idx="4050">
                  <c:v>41029.875</c:v>
                </c:pt>
                <c:pt idx="4051">
                  <c:v>41029.888888888956</c:v>
                </c:pt>
                <c:pt idx="4052">
                  <c:v>41029.902777777781</c:v>
                </c:pt>
                <c:pt idx="4053">
                  <c:v>41029.916666666664</c:v>
                </c:pt>
                <c:pt idx="4054">
                  <c:v>41029.930555555562</c:v>
                </c:pt>
                <c:pt idx="4055">
                  <c:v>41029.944444444496</c:v>
                </c:pt>
                <c:pt idx="4056">
                  <c:v>41029.958333333343</c:v>
                </c:pt>
                <c:pt idx="4057">
                  <c:v>41029.972222222219</c:v>
                </c:pt>
                <c:pt idx="4058">
                  <c:v>41029.986111111109</c:v>
                </c:pt>
                <c:pt idx="4059">
                  <c:v>41030</c:v>
                </c:pt>
                <c:pt idx="4060">
                  <c:v>41030.013888888891</c:v>
                </c:pt>
                <c:pt idx="4061">
                  <c:v>41030.027777777774</c:v>
                </c:pt>
                <c:pt idx="4062">
                  <c:v>41030.041666666613</c:v>
                </c:pt>
                <c:pt idx="4063">
                  <c:v>41030.055555555562</c:v>
                </c:pt>
                <c:pt idx="4064">
                  <c:v>41030.069444444445</c:v>
                </c:pt>
                <c:pt idx="4065">
                  <c:v>41030.083333333336</c:v>
                </c:pt>
                <c:pt idx="4066">
                  <c:v>41030.097222222204</c:v>
                </c:pt>
                <c:pt idx="4067">
                  <c:v>41030.111111111066</c:v>
                </c:pt>
                <c:pt idx="4068">
                  <c:v>41030.124999999993</c:v>
                </c:pt>
                <c:pt idx="4069">
                  <c:v>41030.138888888891</c:v>
                </c:pt>
                <c:pt idx="4070">
                  <c:v>41030.152777777781</c:v>
                </c:pt>
                <c:pt idx="4071">
                  <c:v>41030.166666666613</c:v>
                </c:pt>
                <c:pt idx="4072">
                  <c:v>41030.180555555562</c:v>
                </c:pt>
                <c:pt idx="4073">
                  <c:v>41030.194444444445</c:v>
                </c:pt>
                <c:pt idx="4074">
                  <c:v>41030.208333333336</c:v>
                </c:pt>
                <c:pt idx="4075">
                  <c:v>41030.222222222204</c:v>
                </c:pt>
                <c:pt idx="4076">
                  <c:v>41030.236111111066</c:v>
                </c:pt>
                <c:pt idx="4077">
                  <c:v>41030.25</c:v>
                </c:pt>
                <c:pt idx="4078">
                  <c:v>41030.263888888876</c:v>
                </c:pt>
                <c:pt idx="4079">
                  <c:v>41030.277777777774</c:v>
                </c:pt>
                <c:pt idx="4080">
                  <c:v>41030.291666666577</c:v>
                </c:pt>
                <c:pt idx="4081">
                  <c:v>41030.305555555562</c:v>
                </c:pt>
                <c:pt idx="4082">
                  <c:v>41030.319444444496</c:v>
                </c:pt>
                <c:pt idx="4083">
                  <c:v>41030.333333333336</c:v>
                </c:pt>
                <c:pt idx="4084">
                  <c:v>41030.347222222219</c:v>
                </c:pt>
                <c:pt idx="4085">
                  <c:v>41030.361111111066</c:v>
                </c:pt>
                <c:pt idx="4086">
                  <c:v>41030.375</c:v>
                </c:pt>
                <c:pt idx="4087">
                  <c:v>41030.388888888956</c:v>
                </c:pt>
                <c:pt idx="4088">
                  <c:v>41030.402777777781</c:v>
                </c:pt>
                <c:pt idx="4089">
                  <c:v>41030.416666666664</c:v>
                </c:pt>
                <c:pt idx="4090">
                  <c:v>41030.430555555562</c:v>
                </c:pt>
                <c:pt idx="4091">
                  <c:v>41030.444444444496</c:v>
                </c:pt>
                <c:pt idx="4092">
                  <c:v>41030.458333333343</c:v>
                </c:pt>
                <c:pt idx="4093">
                  <c:v>41030.472222222219</c:v>
                </c:pt>
                <c:pt idx="4094">
                  <c:v>41030.486111111109</c:v>
                </c:pt>
                <c:pt idx="4095">
                  <c:v>41030.5</c:v>
                </c:pt>
                <c:pt idx="4096">
                  <c:v>41030.513888888891</c:v>
                </c:pt>
                <c:pt idx="4097">
                  <c:v>41030.527777777774</c:v>
                </c:pt>
                <c:pt idx="4098">
                  <c:v>41030.541666666613</c:v>
                </c:pt>
                <c:pt idx="4099">
                  <c:v>41030.555555555562</c:v>
                </c:pt>
                <c:pt idx="4100">
                  <c:v>41030.569444444445</c:v>
                </c:pt>
                <c:pt idx="4101">
                  <c:v>41030.583333333336</c:v>
                </c:pt>
                <c:pt idx="4102">
                  <c:v>41030.597222222204</c:v>
                </c:pt>
                <c:pt idx="4103">
                  <c:v>41030.611111111066</c:v>
                </c:pt>
                <c:pt idx="4104">
                  <c:v>41030.624999999993</c:v>
                </c:pt>
                <c:pt idx="4105">
                  <c:v>41030.638888888891</c:v>
                </c:pt>
                <c:pt idx="4106">
                  <c:v>41030.652777777781</c:v>
                </c:pt>
                <c:pt idx="4107">
                  <c:v>41030.666666666613</c:v>
                </c:pt>
                <c:pt idx="4108">
                  <c:v>41030.680555555562</c:v>
                </c:pt>
                <c:pt idx="4109">
                  <c:v>41030.694444444445</c:v>
                </c:pt>
                <c:pt idx="4110">
                  <c:v>41030.708333333336</c:v>
                </c:pt>
                <c:pt idx="4111">
                  <c:v>41030.722222222204</c:v>
                </c:pt>
                <c:pt idx="4112">
                  <c:v>41030.736111111066</c:v>
                </c:pt>
                <c:pt idx="4113">
                  <c:v>41030.75</c:v>
                </c:pt>
                <c:pt idx="4114">
                  <c:v>41030.763888888876</c:v>
                </c:pt>
                <c:pt idx="4115">
                  <c:v>41030.777777777774</c:v>
                </c:pt>
                <c:pt idx="4116">
                  <c:v>41030.791666666577</c:v>
                </c:pt>
                <c:pt idx="4117">
                  <c:v>41030.805555555562</c:v>
                </c:pt>
                <c:pt idx="4118">
                  <c:v>41030.819444444496</c:v>
                </c:pt>
                <c:pt idx="4119">
                  <c:v>41030.833333333336</c:v>
                </c:pt>
                <c:pt idx="4120">
                  <c:v>41030.847222222219</c:v>
                </c:pt>
                <c:pt idx="4121">
                  <c:v>41030.861111111066</c:v>
                </c:pt>
                <c:pt idx="4122">
                  <c:v>41030.875</c:v>
                </c:pt>
                <c:pt idx="4123">
                  <c:v>41030.888888888956</c:v>
                </c:pt>
                <c:pt idx="4124">
                  <c:v>41030.902777777781</c:v>
                </c:pt>
                <c:pt idx="4125">
                  <c:v>41030.916666666664</c:v>
                </c:pt>
                <c:pt idx="4126">
                  <c:v>41030.930555555562</c:v>
                </c:pt>
                <c:pt idx="4127">
                  <c:v>41030.944444444496</c:v>
                </c:pt>
                <c:pt idx="4128">
                  <c:v>41030.958333333343</c:v>
                </c:pt>
                <c:pt idx="4129">
                  <c:v>41030.972222222219</c:v>
                </c:pt>
                <c:pt idx="4130">
                  <c:v>41030.986111111109</c:v>
                </c:pt>
                <c:pt idx="4131">
                  <c:v>41031</c:v>
                </c:pt>
                <c:pt idx="4132">
                  <c:v>41031.013888888891</c:v>
                </c:pt>
                <c:pt idx="4133">
                  <c:v>41031.027777777774</c:v>
                </c:pt>
                <c:pt idx="4134">
                  <c:v>41031.041666666613</c:v>
                </c:pt>
                <c:pt idx="4135">
                  <c:v>41031.055555555562</c:v>
                </c:pt>
                <c:pt idx="4136">
                  <c:v>41031.069444444445</c:v>
                </c:pt>
                <c:pt idx="4137">
                  <c:v>41031.083333333336</c:v>
                </c:pt>
                <c:pt idx="4138">
                  <c:v>41031.097222222204</c:v>
                </c:pt>
                <c:pt idx="4139">
                  <c:v>41031.111111111066</c:v>
                </c:pt>
                <c:pt idx="4140">
                  <c:v>41031.124999999993</c:v>
                </c:pt>
                <c:pt idx="4141">
                  <c:v>41031.138888888891</c:v>
                </c:pt>
                <c:pt idx="4142">
                  <c:v>41031.152777777781</c:v>
                </c:pt>
                <c:pt idx="4143">
                  <c:v>41031.166666666613</c:v>
                </c:pt>
                <c:pt idx="4144">
                  <c:v>41031.180555555562</c:v>
                </c:pt>
                <c:pt idx="4145">
                  <c:v>41031.194444444445</c:v>
                </c:pt>
                <c:pt idx="4146">
                  <c:v>41031.208333333336</c:v>
                </c:pt>
                <c:pt idx="4147">
                  <c:v>41031.222222222204</c:v>
                </c:pt>
                <c:pt idx="4148">
                  <c:v>41031.236111111066</c:v>
                </c:pt>
                <c:pt idx="4149">
                  <c:v>41031.25</c:v>
                </c:pt>
                <c:pt idx="4150">
                  <c:v>41031.263888888876</c:v>
                </c:pt>
                <c:pt idx="4151">
                  <c:v>41031.277777777774</c:v>
                </c:pt>
                <c:pt idx="4152">
                  <c:v>41031.291666666577</c:v>
                </c:pt>
                <c:pt idx="4153">
                  <c:v>41031.305555555562</c:v>
                </c:pt>
                <c:pt idx="4154">
                  <c:v>41031.319444444496</c:v>
                </c:pt>
                <c:pt idx="4155">
                  <c:v>41031.333333333336</c:v>
                </c:pt>
                <c:pt idx="4156">
                  <c:v>41031.347222222219</c:v>
                </c:pt>
                <c:pt idx="4157">
                  <c:v>41031.361111111066</c:v>
                </c:pt>
                <c:pt idx="4158">
                  <c:v>41031.375</c:v>
                </c:pt>
                <c:pt idx="4159">
                  <c:v>41031.388888888956</c:v>
                </c:pt>
                <c:pt idx="4160">
                  <c:v>41031.402777777781</c:v>
                </c:pt>
                <c:pt idx="4161">
                  <c:v>41031.416666666664</c:v>
                </c:pt>
                <c:pt idx="4162">
                  <c:v>41031.430555555562</c:v>
                </c:pt>
                <c:pt idx="4163">
                  <c:v>41031.444444444496</c:v>
                </c:pt>
                <c:pt idx="4164">
                  <c:v>41031.458333333343</c:v>
                </c:pt>
                <c:pt idx="4165">
                  <c:v>41031.472222222219</c:v>
                </c:pt>
                <c:pt idx="4166">
                  <c:v>41031.486111111109</c:v>
                </c:pt>
                <c:pt idx="4167">
                  <c:v>41031.5</c:v>
                </c:pt>
                <c:pt idx="4168">
                  <c:v>41031.513888888891</c:v>
                </c:pt>
                <c:pt idx="4169">
                  <c:v>41031.527777777774</c:v>
                </c:pt>
                <c:pt idx="4170">
                  <c:v>41031.541666666613</c:v>
                </c:pt>
                <c:pt idx="4171">
                  <c:v>41031.555555555562</c:v>
                </c:pt>
                <c:pt idx="4172">
                  <c:v>41031.569444444445</c:v>
                </c:pt>
                <c:pt idx="4173">
                  <c:v>41031.583333333336</c:v>
                </c:pt>
                <c:pt idx="4174">
                  <c:v>41031.597222222204</c:v>
                </c:pt>
                <c:pt idx="4175">
                  <c:v>41031.611111111066</c:v>
                </c:pt>
                <c:pt idx="4176">
                  <c:v>41031.624999999993</c:v>
                </c:pt>
                <c:pt idx="4177">
                  <c:v>41031.638888888891</c:v>
                </c:pt>
                <c:pt idx="4178">
                  <c:v>41031.652777777781</c:v>
                </c:pt>
                <c:pt idx="4179">
                  <c:v>41031.666666666613</c:v>
                </c:pt>
                <c:pt idx="4180">
                  <c:v>41031.680555555562</c:v>
                </c:pt>
                <c:pt idx="4181">
                  <c:v>41031.694444444445</c:v>
                </c:pt>
                <c:pt idx="4182">
                  <c:v>41031.708333333336</c:v>
                </c:pt>
                <c:pt idx="4183">
                  <c:v>41031.722222222204</c:v>
                </c:pt>
                <c:pt idx="4184">
                  <c:v>41031.736111111066</c:v>
                </c:pt>
                <c:pt idx="4185">
                  <c:v>41031.75</c:v>
                </c:pt>
                <c:pt idx="4186">
                  <c:v>41031.763888888876</c:v>
                </c:pt>
                <c:pt idx="4187">
                  <c:v>41031.777777777774</c:v>
                </c:pt>
                <c:pt idx="4188">
                  <c:v>41031.791666666577</c:v>
                </c:pt>
                <c:pt idx="4189">
                  <c:v>41031.805555555562</c:v>
                </c:pt>
                <c:pt idx="4190">
                  <c:v>41031.819444444496</c:v>
                </c:pt>
                <c:pt idx="4191">
                  <c:v>41031.833333333336</c:v>
                </c:pt>
                <c:pt idx="4192">
                  <c:v>41031.847222222219</c:v>
                </c:pt>
                <c:pt idx="4193">
                  <c:v>41031.861111111066</c:v>
                </c:pt>
                <c:pt idx="4194">
                  <c:v>41031.875</c:v>
                </c:pt>
                <c:pt idx="4195">
                  <c:v>41031.888888888956</c:v>
                </c:pt>
                <c:pt idx="4196">
                  <c:v>41031.902777777781</c:v>
                </c:pt>
                <c:pt idx="4197">
                  <c:v>41031.916666666664</c:v>
                </c:pt>
                <c:pt idx="4198">
                  <c:v>41031.930555555562</c:v>
                </c:pt>
                <c:pt idx="4199">
                  <c:v>41031.944444444496</c:v>
                </c:pt>
                <c:pt idx="4200">
                  <c:v>41031.958333333343</c:v>
                </c:pt>
                <c:pt idx="4201">
                  <c:v>41031.972222222219</c:v>
                </c:pt>
                <c:pt idx="4202">
                  <c:v>41031.986111111109</c:v>
                </c:pt>
                <c:pt idx="4203">
                  <c:v>41032</c:v>
                </c:pt>
                <c:pt idx="4204">
                  <c:v>41032.013888888891</c:v>
                </c:pt>
                <c:pt idx="4205">
                  <c:v>41032.027777777774</c:v>
                </c:pt>
                <c:pt idx="4206">
                  <c:v>41032.041666666613</c:v>
                </c:pt>
                <c:pt idx="4207">
                  <c:v>41032.055555555562</c:v>
                </c:pt>
                <c:pt idx="4208">
                  <c:v>41032.069444444445</c:v>
                </c:pt>
                <c:pt idx="4209">
                  <c:v>41032.083333333336</c:v>
                </c:pt>
                <c:pt idx="4210">
                  <c:v>41032.097222222204</c:v>
                </c:pt>
                <c:pt idx="4211">
                  <c:v>41032.111111111066</c:v>
                </c:pt>
                <c:pt idx="4212">
                  <c:v>41032.124999999993</c:v>
                </c:pt>
                <c:pt idx="4213">
                  <c:v>41032.138888888891</c:v>
                </c:pt>
                <c:pt idx="4214">
                  <c:v>41032.152777777781</c:v>
                </c:pt>
                <c:pt idx="4215">
                  <c:v>41032.166666666613</c:v>
                </c:pt>
                <c:pt idx="4216">
                  <c:v>41032.180555555562</c:v>
                </c:pt>
                <c:pt idx="4217">
                  <c:v>41032.194444444445</c:v>
                </c:pt>
                <c:pt idx="4218">
                  <c:v>41032.208333333336</c:v>
                </c:pt>
                <c:pt idx="4219">
                  <c:v>41032.222222222204</c:v>
                </c:pt>
                <c:pt idx="4220">
                  <c:v>41032.236111111066</c:v>
                </c:pt>
                <c:pt idx="4221">
                  <c:v>41032.25</c:v>
                </c:pt>
                <c:pt idx="4222">
                  <c:v>41032.263888888876</c:v>
                </c:pt>
                <c:pt idx="4223">
                  <c:v>41032.277777777774</c:v>
                </c:pt>
                <c:pt idx="4224">
                  <c:v>41032.291666666577</c:v>
                </c:pt>
                <c:pt idx="4225">
                  <c:v>41032.305555555562</c:v>
                </c:pt>
                <c:pt idx="4226">
                  <c:v>41032.319444444496</c:v>
                </c:pt>
                <c:pt idx="4227">
                  <c:v>41032.333333333336</c:v>
                </c:pt>
                <c:pt idx="4228">
                  <c:v>41032.347222222219</c:v>
                </c:pt>
                <c:pt idx="4229">
                  <c:v>41032.361111111066</c:v>
                </c:pt>
                <c:pt idx="4230">
                  <c:v>41032.375</c:v>
                </c:pt>
                <c:pt idx="4231">
                  <c:v>41032.388888888956</c:v>
                </c:pt>
                <c:pt idx="4232">
                  <c:v>41032.402777777781</c:v>
                </c:pt>
                <c:pt idx="4233">
                  <c:v>41032.416666666664</c:v>
                </c:pt>
                <c:pt idx="4234">
                  <c:v>41032.430555555562</c:v>
                </c:pt>
                <c:pt idx="4235">
                  <c:v>41032.444444444496</c:v>
                </c:pt>
                <c:pt idx="4236">
                  <c:v>41032.458333333343</c:v>
                </c:pt>
                <c:pt idx="4237">
                  <c:v>41032.472222222219</c:v>
                </c:pt>
                <c:pt idx="4238">
                  <c:v>41032.486111111109</c:v>
                </c:pt>
                <c:pt idx="4239">
                  <c:v>41032.5</c:v>
                </c:pt>
                <c:pt idx="4240">
                  <c:v>41032.513888888891</c:v>
                </c:pt>
                <c:pt idx="4241">
                  <c:v>41032.527777777774</c:v>
                </c:pt>
                <c:pt idx="4242">
                  <c:v>41032.541666666613</c:v>
                </c:pt>
                <c:pt idx="4243">
                  <c:v>41032.555555555562</c:v>
                </c:pt>
                <c:pt idx="4244">
                  <c:v>41032.569444444445</c:v>
                </c:pt>
                <c:pt idx="4245">
                  <c:v>41032.583333333336</c:v>
                </c:pt>
                <c:pt idx="4246">
                  <c:v>41032.597222222204</c:v>
                </c:pt>
                <c:pt idx="4247">
                  <c:v>41032.611111111066</c:v>
                </c:pt>
                <c:pt idx="4248">
                  <c:v>41032.624999999993</c:v>
                </c:pt>
                <c:pt idx="4249">
                  <c:v>41032.638888888891</c:v>
                </c:pt>
                <c:pt idx="4250">
                  <c:v>41032.652777777781</c:v>
                </c:pt>
                <c:pt idx="4251">
                  <c:v>41032.666666666613</c:v>
                </c:pt>
                <c:pt idx="4252">
                  <c:v>41032.680555555562</c:v>
                </c:pt>
                <c:pt idx="4253">
                  <c:v>41032.694444444445</c:v>
                </c:pt>
                <c:pt idx="4254">
                  <c:v>41032.708333333336</c:v>
                </c:pt>
                <c:pt idx="4255">
                  <c:v>41032.722222222204</c:v>
                </c:pt>
                <c:pt idx="4256">
                  <c:v>41032.736111111066</c:v>
                </c:pt>
                <c:pt idx="4257">
                  <c:v>41032.75</c:v>
                </c:pt>
                <c:pt idx="4258">
                  <c:v>41032.763888888876</c:v>
                </c:pt>
                <c:pt idx="4259">
                  <c:v>41032.777777777774</c:v>
                </c:pt>
                <c:pt idx="4260">
                  <c:v>41032.791666666577</c:v>
                </c:pt>
                <c:pt idx="4261">
                  <c:v>41032.805555555562</c:v>
                </c:pt>
                <c:pt idx="4262">
                  <c:v>41032.819444444496</c:v>
                </c:pt>
                <c:pt idx="4263">
                  <c:v>41032.833333333336</c:v>
                </c:pt>
                <c:pt idx="4264">
                  <c:v>41032.847222222219</c:v>
                </c:pt>
                <c:pt idx="4265">
                  <c:v>41032.861111111066</c:v>
                </c:pt>
                <c:pt idx="4266">
                  <c:v>41032.875</c:v>
                </c:pt>
                <c:pt idx="4267">
                  <c:v>41032.888888888956</c:v>
                </c:pt>
                <c:pt idx="4268">
                  <c:v>41032.902777777781</c:v>
                </c:pt>
                <c:pt idx="4269">
                  <c:v>41032.916666666664</c:v>
                </c:pt>
                <c:pt idx="4270">
                  <c:v>41032.930555555562</c:v>
                </c:pt>
                <c:pt idx="4271">
                  <c:v>41032.944444444496</c:v>
                </c:pt>
                <c:pt idx="4272">
                  <c:v>41032.958333333343</c:v>
                </c:pt>
                <c:pt idx="4273">
                  <c:v>41032.972222222219</c:v>
                </c:pt>
                <c:pt idx="4274">
                  <c:v>41032.986111111109</c:v>
                </c:pt>
                <c:pt idx="4275">
                  <c:v>41033</c:v>
                </c:pt>
                <c:pt idx="4276">
                  <c:v>41033.013888888891</c:v>
                </c:pt>
                <c:pt idx="4277">
                  <c:v>41033.027777777774</c:v>
                </c:pt>
                <c:pt idx="4278">
                  <c:v>41033.041666666613</c:v>
                </c:pt>
                <c:pt idx="4279">
                  <c:v>41033.055555555562</c:v>
                </c:pt>
                <c:pt idx="4280">
                  <c:v>41033.069444444445</c:v>
                </c:pt>
                <c:pt idx="4281">
                  <c:v>41033.083333333336</c:v>
                </c:pt>
                <c:pt idx="4282">
                  <c:v>41033.097222222204</c:v>
                </c:pt>
                <c:pt idx="4283">
                  <c:v>41033.111111111066</c:v>
                </c:pt>
                <c:pt idx="4284">
                  <c:v>41033.124999999993</c:v>
                </c:pt>
                <c:pt idx="4285">
                  <c:v>41033.138888888891</c:v>
                </c:pt>
                <c:pt idx="4286">
                  <c:v>41033.152777777781</c:v>
                </c:pt>
                <c:pt idx="4287">
                  <c:v>41033.166666666613</c:v>
                </c:pt>
                <c:pt idx="4288">
                  <c:v>41033.180555555562</c:v>
                </c:pt>
                <c:pt idx="4289">
                  <c:v>41033.194444444445</c:v>
                </c:pt>
                <c:pt idx="4290">
                  <c:v>41033.208333333336</c:v>
                </c:pt>
                <c:pt idx="4291">
                  <c:v>41033.222222222204</c:v>
                </c:pt>
                <c:pt idx="4292">
                  <c:v>41033.236111111066</c:v>
                </c:pt>
                <c:pt idx="4293">
                  <c:v>41033.25</c:v>
                </c:pt>
                <c:pt idx="4294">
                  <c:v>41033.263888888876</c:v>
                </c:pt>
                <c:pt idx="4295">
                  <c:v>41033.277777777774</c:v>
                </c:pt>
                <c:pt idx="4296">
                  <c:v>41033.291666666577</c:v>
                </c:pt>
                <c:pt idx="4297">
                  <c:v>41033.305555555562</c:v>
                </c:pt>
                <c:pt idx="4298">
                  <c:v>41033.319444444496</c:v>
                </c:pt>
                <c:pt idx="4299">
                  <c:v>41033.333333333336</c:v>
                </c:pt>
                <c:pt idx="4300">
                  <c:v>41033.347222222219</c:v>
                </c:pt>
                <c:pt idx="4301">
                  <c:v>41033.361111111066</c:v>
                </c:pt>
                <c:pt idx="4302">
                  <c:v>41033.375</c:v>
                </c:pt>
                <c:pt idx="4303">
                  <c:v>41033.388888888956</c:v>
                </c:pt>
                <c:pt idx="4304">
                  <c:v>41033.402777777781</c:v>
                </c:pt>
                <c:pt idx="4305">
                  <c:v>41033.416666666664</c:v>
                </c:pt>
                <c:pt idx="4306">
                  <c:v>41033.430555555562</c:v>
                </c:pt>
                <c:pt idx="4307">
                  <c:v>41033.444444444496</c:v>
                </c:pt>
                <c:pt idx="4308">
                  <c:v>41033.458333333343</c:v>
                </c:pt>
                <c:pt idx="4309">
                  <c:v>41033.472222222219</c:v>
                </c:pt>
                <c:pt idx="4310">
                  <c:v>41033.486111111109</c:v>
                </c:pt>
                <c:pt idx="4311">
                  <c:v>41033.5</c:v>
                </c:pt>
                <c:pt idx="4312">
                  <c:v>41033.513888888891</c:v>
                </c:pt>
                <c:pt idx="4313">
                  <c:v>41033.527777777774</c:v>
                </c:pt>
                <c:pt idx="4314">
                  <c:v>41033.541666666613</c:v>
                </c:pt>
                <c:pt idx="4315">
                  <c:v>41033.555555555562</c:v>
                </c:pt>
                <c:pt idx="4316">
                  <c:v>41033.569444444445</c:v>
                </c:pt>
                <c:pt idx="4317">
                  <c:v>41033.583333333336</c:v>
                </c:pt>
                <c:pt idx="4318">
                  <c:v>41033.597222222204</c:v>
                </c:pt>
                <c:pt idx="4319">
                  <c:v>41033.611111111066</c:v>
                </c:pt>
                <c:pt idx="4320">
                  <c:v>41033.624999999993</c:v>
                </c:pt>
                <c:pt idx="4321">
                  <c:v>41033.638888888891</c:v>
                </c:pt>
                <c:pt idx="4322">
                  <c:v>41033.652777777781</c:v>
                </c:pt>
                <c:pt idx="4323">
                  <c:v>41033.666666666613</c:v>
                </c:pt>
                <c:pt idx="4324">
                  <c:v>41033.680555555562</c:v>
                </c:pt>
                <c:pt idx="4325">
                  <c:v>41033.694444444445</c:v>
                </c:pt>
                <c:pt idx="4326">
                  <c:v>41033.708333333336</c:v>
                </c:pt>
                <c:pt idx="4327">
                  <c:v>41033.722222222204</c:v>
                </c:pt>
                <c:pt idx="4328">
                  <c:v>41033.736111111066</c:v>
                </c:pt>
                <c:pt idx="4329">
                  <c:v>41033.75</c:v>
                </c:pt>
                <c:pt idx="4330">
                  <c:v>41033.763888888876</c:v>
                </c:pt>
                <c:pt idx="4331">
                  <c:v>41033.777777777774</c:v>
                </c:pt>
                <c:pt idx="4332">
                  <c:v>41033.791666666577</c:v>
                </c:pt>
                <c:pt idx="4333">
                  <c:v>41033.805555555562</c:v>
                </c:pt>
                <c:pt idx="4334">
                  <c:v>41033.819444444496</c:v>
                </c:pt>
                <c:pt idx="4335">
                  <c:v>41033.833333333336</c:v>
                </c:pt>
                <c:pt idx="4336">
                  <c:v>41033.847222222219</c:v>
                </c:pt>
                <c:pt idx="4337">
                  <c:v>41033.861111111066</c:v>
                </c:pt>
                <c:pt idx="4338">
                  <c:v>41033.875</c:v>
                </c:pt>
                <c:pt idx="4339">
                  <c:v>41033.888888888956</c:v>
                </c:pt>
                <c:pt idx="4340">
                  <c:v>41033.902777777781</c:v>
                </c:pt>
                <c:pt idx="4341">
                  <c:v>41033.916666666664</c:v>
                </c:pt>
                <c:pt idx="4342">
                  <c:v>41033.930555555562</c:v>
                </c:pt>
                <c:pt idx="4343">
                  <c:v>41033.944444444496</c:v>
                </c:pt>
                <c:pt idx="4344">
                  <c:v>41033.958333333343</c:v>
                </c:pt>
                <c:pt idx="4345">
                  <c:v>41033.972222222219</c:v>
                </c:pt>
                <c:pt idx="4346">
                  <c:v>41033.986111111109</c:v>
                </c:pt>
                <c:pt idx="4347">
                  <c:v>41034</c:v>
                </c:pt>
                <c:pt idx="4348">
                  <c:v>41034.013888888891</c:v>
                </c:pt>
                <c:pt idx="4349">
                  <c:v>41034.027777777774</c:v>
                </c:pt>
                <c:pt idx="4350">
                  <c:v>41034.041666666613</c:v>
                </c:pt>
                <c:pt idx="4351">
                  <c:v>41034.055555555562</c:v>
                </c:pt>
                <c:pt idx="4352">
                  <c:v>41034.069444444445</c:v>
                </c:pt>
                <c:pt idx="4353">
                  <c:v>41034.083333333336</c:v>
                </c:pt>
                <c:pt idx="4354">
                  <c:v>41034.097222222204</c:v>
                </c:pt>
                <c:pt idx="4355">
                  <c:v>41034.111111111066</c:v>
                </c:pt>
                <c:pt idx="4356">
                  <c:v>41034.124999999993</c:v>
                </c:pt>
                <c:pt idx="4357">
                  <c:v>41034.138888888891</c:v>
                </c:pt>
                <c:pt idx="4358">
                  <c:v>41034.152777777781</c:v>
                </c:pt>
                <c:pt idx="4359">
                  <c:v>41034.166666666613</c:v>
                </c:pt>
                <c:pt idx="4360">
                  <c:v>41034.180555555562</c:v>
                </c:pt>
                <c:pt idx="4361">
                  <c:v>41034.194444444445</c:v>
                </c:pt>
                <c:pt idx="4362">
                  <c:v>41034.208333333336</c:v>
                </c:pt>
                <c:pt idx="4363">
                  <c:v>41034.222222222204</c:v>
                </c:pt>
                <c:pt idx="4364">
                  <c:v>41034.236111111066</c:v>
                </c:pt>
                <c:pt idx="4365">
                  <c:v>41034.25</c:v>
                </c:pt>
                <c:pt idx="4366">
                  <c:v>41034.263888888876</c:v>
                </c:pt>
                <c:pt idx="4367">
                  <c:v>41034.277777777774</c:v>
                </c:pt>
                <c:pt idx="4368">
                  <c:v>41034.291666666577</c:v>
                </c:pt>
                <c:pt idx="4369">
                  <c:v>41034.305555555562</c:v>
                </c:pt>
                <c:pt idx="4370">
                  <c:v>41034.319444444496</c:v>
                </c:pt>
                <c:pt idx="4371">
                  <c:v>41034.333333333336</c:v>
                </c:pt>
                <c:pt idx="4372">
                  <c:v>41034.347222222219</c:v>
                </c:pt>
                <c:pt idx="4373">
                  <c:v>41034.361111111066</c:v>
                </c:pt>
                <c:pt idx="4374">
                  <c:v>41034.375</c:v>
                </c:pt>
                <c:pt idx="4375">
                  <c:v>41034.388888888956</c:v>
                </c:pt>
                <c:pt idx="4376">
                  <c:v>41034.402777777781</c:v>
                </c:pt>
                <c:pt idx="4377">
                  <c:v>41034.416666666664</c:v>
                </c:pt>
                <c:pt idx="4378">
                  <c:v>41034.430555555562</c:v>
                </c:pt>
                <c:pt idx="4379">
                  <c:v>41034.444444444496</c:v>
                </c:pt>
                <c:pt idx="4380">
                  <c:v>41034.458333333343</c:v>
                </c:pt>
                <c:pt idx="4381">
                  <c:v>41034.472222222219</c:v>
                </c:pt>
                <c:pt idx="4382">
                  <c:v>41034.486111111109</c:v>
                </c:pt>
                <c:pt idx="4383">
                  <c:v>41034.5</c:v>
                </c:pt>
                <c:pt idx="4384">
                  <c:v>41034.513888888891</c:v>
                </c:pt>
                <c:pt idx="4385">
                  <c:v>41034.527777777774</c:v>
                </c:pt>
                <c:pt idx="4386">
                  <c:v>41034.541666666613</c:v>
                </c:pt>
                <c:pt idx="4387">
                  <c:v>41034.555555555562</c:v>
                </c:pt>
                <c:pt idx="4388">
                  <c:v>41034.569444444445</c:v>
                </c:pt>
                <c:pt idx="4389">
                  <c:v>41034.583333333336</c:v>
                </c:pt>
                <c:pt idx="4390">
                  <c:v>41034.597222222204</c:v>
                </c:pt>
                <c:pt idx="4391">
                  <c:v>41034.611111111066</c:v>
                </c:pt>
                <c:pt idx="4392">
                  <c:v>41034.624999999993</c:v>
                </c:pt>
                <c:pt idx="4393">
                  <c:v>41034.638888888891</c:v>
                </c:pt>
                <c:pt idx="4394">
                  <c:v>41034.652777777781</c:v>
                </c:pt>
                <c:pt idx="4395">
                  <c:v>41034.666666666613</c:v>
                </c:pt>
                <c:pt idx="4396">
                  <c:v>41034.680555555562</c:v>
                </c:pt>
                <c:pt idx="4397">
                  <c:v>41034.694444444445</c:v>
                </c:pt>
                <c:pt idx="4398">
                  <c:v>41034.708333333336</c:v>
                </c:pt>
                <c:pt idx="4399">
                  <c:v>41034.722222222204</c:v>
                </c:pt>
                <c:pt idx="4400">
                  <c:v>41034.736111111066</c:v>
                </c:pt>
                <c:pt idx="4401">
                  <c:v>41034.75</c:v>
                </c:pt>
                <c:pt idx="4402">
                  <c:v>41034.763888888876</c:v>
                </c:pt>
                <c:pt idx="4403">
                  <c:v>41034.777777777774</c:v>
                </c:pt>
                <c:pt idx="4404">
                  <c:v>41034.791666666577</c:v>
                </c:pt>
                <c:pt idx="4405">
                  <c:v>41034.805555555562</c:v>
                </c:pt>
                <c:pt idx="4406">
                  <c:v>41034.819444444496</c:v>
                </c:pt>
                <c:pt idx="4407">
                  <c:v>41034.833333333336</c:v>
                </c:pt>
                <c:pt idx="4408">
                  <c:v>41034.847222222219</c:v>
                </c:pt>
                <c:pt idx="4409">
                  <c:v>41034.861111111066</c:v>
                </c:pt>
                <c:pt idx="4410">
                  <c:v>41034.875</c:v>
                </c:pt>
                <c:pt idx="4411">
                  <c:v>41034.888888888956</c:v>
                </c:pt>
                <c:pt idx="4412">
                  <c:v>41034.902777777781</c:v>
                </c:pt>
                <c:pt idx="4413">
                  <c:v>41034.916666666664</c:v>
                </c:pt>
                <c:pt idx="4414">
                  <c:v>41034.930555555562</c:v>
                </c:pt>
                <c:pt idx="4415">
                  <c:v>41034.944444444496</c:v>
                </c:pt>
                <c:pt idx="4416">
                  <c:v>41034.958333333343</c:v>
                </c:pt>
                <c:pt idx="4417">
                  <c:v>41034.972222222219</c:v>
                </c:pt>
                <c:pt idx="4418">
                  <c:v>41034.986111111109</c:v>
                </c:pt>
                <c:pt idx="4419">
                  <c:v>41035</c:v>
                </c:pt>
                <c:pt idx="4420">
                  <c:v>41035.013888888891</c:v>
                </c:pt>
                <c:pt idx="4421">
                  <c:v>41035.027777777774</c:v>
                </c:pt>
                <c:pt idx="4422">
                  <c:v>41035.041666666613</c:v>
                </c:pt>
                <c:pt idx="4423">
                  <c:v>41035.055555555562</c:v>
                </c:pt>
                <c:pt idx="4424">
                  <c:v>41035.069444444445</c:v>
                </c:pt>
                <c:pt idx="4425">
                  <c:v>41035.083333333336</c:v>
                </c:pt>
                <c:pt idx="4426">
                  <c:v>41035.097222222204</c:v>
                </c:pt>
                <c:pt idx="4427">
                  <c:v>41035.111111111066</c:v>
                </c:pt>
                <c:pt idx="4428">
                  <c:v>41035.124999999993</c:v>
                </c:pt>
                <c:pt idx="4429">
                  <c:v>41035.138888888891</c:v>
                </c:pt>
                <c:pt idx="4430">
                  <c:v>41035.152777777781</c:v>
                </c:pt>
                <c:pt idx="4431">
                  <c:v>41035.166666666613</c:v>
                </c:pt>
                <c:pt idx="4432">
                  <c:v>41035.180555555562</c:v>
                </c:pt>
                <c:pt idx="4433">
                  <c:v>41035.194444444445</c:v>
                </c:pt>
                <c:pt idx="4434">
                  <c:v>41035.208333333336</c:v>
                </c:pt>
                <c:pt idx="4435">
                  <c:v>41035.222222222204</c:v>
                </c:pt>
                <c:pt idx="4436">
                  <c:v>41035.236111111066</c:v>
                </c:pt>
                <c:pt idx="4437">
                  <c:v>41035.25</c:v>
                </c:pt>
                <c:pt idx="4438">
                  <c:v>41035.263888888876</c:v>
                </c:pt>
                <c:pt idx="4439">
                  <c:v>41035.277777777774</c:v>
                </c:pt>
                <c:pt idx="4440">
                  <c:v>41035.291666666577</c:v>
                </c:pt>
                <c:pt idx="4441">
                  <c:v>41035.305555555562</c:v>
                </c:pt>
                <c:pt idx="4442">
                  <c:v>41035.319444444496</c:v>
                </c:pt>
                <c:pt idx="4443">
                  <c:v>41035.333333333336</c:v>
                </c:pt>
                <c:pt idx="4444">
                  <c:v>41035.347222222219</c:v>
                </c:pt>
                <c:pt idx="4445">
                  <c:v>41035.361111111066</c:v>
                </c:pt>
                <c:pt idx="4446">
                  <c:v>41035.375</c:v>
                </c:pt>
                <c:pt idx="4447">
                  <c:v>41035.388888888956</c:v>
                </c:pt>
                <c:pt idx="4448">
                  <c:v>41035.402777777781</c:v>
                </c:pt>
                <c:pt idx="4449">
                  <c:v>41035.416666666664</c:v>
                </c:pt>
                <c:pt idx="4450">
                  <c:v>41035.430555555562</c:v>
                </c:pt>
                <c:pt idx="4451">
                  <c:v>41035.444444444496</c:v>
                </c:pt>
                <c:pt idx="4452">
                  <c:v>41035.458333333343</c:v>
                </c:pt>
                <c:pt idx="4453">
                  <c:v>41035.472222222219</c:v>
                </c:pt>
                <c:pt idx="4454">
                  <c:v>41035.486111111109</c:v>
                </c:pt>
                <c:pt idx="4455">
                  <c:v>41035.5</c:v>
                </c:pt>
                <c:pt idx="4456">
                  <c:v>41035.513888888891</c:v>
                </c:pt>
                <c:pt idx="4457">
                  <c:v>41035.527777777774</c:v>
                </c:pt>
                <c:pt idx="4458">
                  <c:v>41035.541666666613</c:v>
                </c:pt>
                <c:pt idx="4459">
                  <c:v>41035.555555555562</c:v>
                </c:pt>
                <c:pt idx="4460">
                  <c:v>41035.569444444445</c:v>
                </c:pt>
                <c:pt idx="4461">
                  <c:v>41035.583333333336</c:v>
                </c:pt>
                <c:pt idx="4462">
                  <c:v>41035.597222222204</c:v>
                </c:pt>
                <c:pt idx="4463">
                  <c:v>41035.611111111066</c:v>
                </c:pt>
                <c:pt idx="4464">
                  <c:v>41035.624999999993</c:v>
                </c:pt>
                <c:pt idx="4465">
                  <c:v>41035.638888888891</c:v>
                </c:pt>
                <c:pt idx="4466">
                  <c:v>41035.652777777781</c:v>
                </c:pt>
                <c:pt idx="4467">
                  <c:v>41035.666666666613</c:v>
                </c:pt>
                <c:pt idx="4468">
                  <c:v>41035.680555555562</c:v>
                </c:pt>
                <c:pt idx="4469">
                  <c:v>41035.694444444445</c:v>
                </c:pt>
                <c:pt idx="4470">
                  <c:v>41035.708333333336</c:v>
                </c:pt>
                <c:pt idx="4471">
                  <c:v>41035.722222222204</c:v>
                </c:pt>
                <c:pt idx="4472">
                  <c:v>41035.736111111066</c:v>
                </c:pt>
                <c:pt idx="4473">
                  <c:v>41035.75</c:v>
                </c:pt>
                <c:pt idx="4474">
                  <c:v>41035.763888888876</c:v>
                </c:pt>
                <c:pt idx="4475">
                  <c:v>41035.777777777774</c:v>
                </c:pt>
                <c:pt idx="4476">
                  <c:v>41035.791666666577</c:v>
                </c:pt>
                <c:pt idx="4477">
                  <c:v>41035.805555555562</c:v>
                </c:pt>
                <c:pt idx="4478">
                  <c:v>41035.819444444496</c:v>
                </c:pt>
                <c:pt idx="4479">
                  <c:v>41035.833333333336</c:v>
                </c:pt>
                <c:pt idx="4480">
                  <c:v>41035.847222222219</c:v>
                </c:pt>
                <c:pt idx="4481">
                  <c:v>41035.861111111066</c:v>
                </c:pt>
                <c:pt idx="4482">
                  <c:v>41035.875</c:v>
                </c:pt>
                <c:pt idx="4483">
                  <c:v>41035.888888888956</c:v>
                </c:pt>
                <c:pt idx="4484">
                  <c:v>41035.902777777781</c:v>
                </c:pt>
                <c:pt idx="4485">
                  <c:v>41035.916666666664</c:v>
                </c:pt>
                <c:pt idx="4486">
                  <c:v>41035.930555555562</c:v>
                </c:pt>
                <c:pt idx="4487">
                  <c:v>41035.944444444496</c:v>
                </c:pt>
                <c:pt idx="4488">
                  <c:v>41035.958333333343</c:v>
                </c:pt>
                <c:pt idx="4489">
                  <c:v>41035.972222222219</c:v>
                </c:pt>
                <c:pt idx="4490">
                  <c:v>41035.986111111109</c:v>
                </c:pt>
                <c:pt idx="4491">
                  <c:v>41036</c:v>
                </c:pt>
                <c:pt idx="4492">
                  <c:v>41036.013888888891</c:v>
                </c:pt>
                <c:pt idx="4493">
                  <c:v>41036.027777777774</c:v>
                </c:pt>
                <c:pt idx="4494">
                  <c:v>41036.041666666613</c:v>
                </c:pt>
                <c:pt idx="4495">
                  <c:v>41036.055555555562</c:v>
                </c:pt>
                <c:pt idx="4496">
                  <c:v>41036.069444444445</c:v>
                </c:pt>
                <c:pt idx="4497">
                  <c:v>41036.083333333336</c:v>
                </c:pt>
                <c:pt idx="4498">
                  <c:v>41036.097222222204</c:v>
                </c:pt>
                <c:pt idx="4499">
                  <c:v>41036.111111111066</c:v>
                </c:pt>
                <c:pt idx="4500">
                  <c:v>41036.124999999993</c:v>
                </c:pt>
                <c:pt idx="4501">
                  <c:v>41036.138888888891</c:v>
                </c:pt>
                <c:pt idx="4502">
                  <c:v>41036.152777777781</c:v>
                </c:pt>
                <c:pt idx="4503">
                  <c:v>41036.166666666613</c:v>
                </c:pt>
                <c:pt idx="4504">
                  <c:v>41036.180555555562</c:v>
                </c:pt>
                <c:pt idx="4505">
                  <c:v>41036.194444444445</c:v>
                </c:pt>
                <c:pt idx="4506">
                  <c:v>41036.208333333336</c:v>
                </c:pt>
                <c:pt idx="4507">
                  <c:v>41036.222222222204</c:v>
                </c:pt>
                <c:pt idx="4508">
                  <c:v>41036.236111111066</c:v>
                </c:pt>
                <c:pt idx="4509">
                  <c:v>41036.25</c:v>
                </c:pt>
                <c:pt idx="4510">
                  <c:v>41036.263888888876</c:v>
                </c:pt>
                <c:pt idx="4511">
                  <c:v>41036.277777777774</c:v>
                </c:pt>
                <c:pt idx="4512">
                  <c:v>41036.291666666577</c:v>
                </c:pt>
                <c:pt idx="4513">
                  <c:v>41036.305555555562</c:v>
                </c:pt>
                <c:pt idx="4514">
                  <c:v>41036.319444444496</c:v>
                </c:pt>
                <c:pt idx="4515">
                  <c:v>41036.333333333336</c:v>
                </c:pt>
                <c:pt idx="4516">
                  <c:v>41036.347222222219</c:v>
                </c:pt>
                <c:pt idx="4517">
                  <c:v>41036.361111111066</c:v>
                </c:pt>
                <c:pt idx="4518">
                  <c:v>41036.375</c:v>
                </c:pt>
                <c:pt idx="4519">
                  <c:v>41036.388888888956</c:v>
                </c:pt>
                <c:pt idx="4520">
                  <c:v>41036.402777777781</c:v>
                </c:pt>
                <c:pt idx="4521">
                  <c:v>41036.416666666664</c:v>
                </c:pt>
                <c:pt idx="4522">
                  <c:v>41036.430555555562</c:v>
                </c:pt>
                <c:pt idx="4523">
                  <c:v>41036.444444444496</c:v>
                </c:pt>
                <c:pt idx="4524">
                  <c:v>41036.458333333343</c:v>
                </c:pt>
                <c:pt idx="4525">
                  <c:v>41036.472222222219</c:v>
                </c:pt>
                <c:pt idx="4526">
                  <c:v>41036.486111111109</c:v>
                </c:pt>
                <c:pt idx="4527">
                  <c:v>41036.5</c:v>
                </c:pt>
                <c:pt idx="4528">
                  <c:v>41036.513888888891</c:v>
                </c:pt>
                <c:pt idx="4529">
                  <c:v>41036.527777777774</c:v>
                </c:pt>
                <c:pt idx="4530">
                  <c:v>41036.541666666613</c:v>
                </c:pt>
                <c:pt idx="4531">
                  <c:v>41036.555555555562</c:v>
                </c:pt>
                <c:pt idx="4532">
                  <c:v>41036.569444444445</c:v>
                </c:pt>
                <c:pt idx="4533">
                  <c:v>41036.583333333336</c:v>
                </c:pt>
                <c:pt idx="4534">
                  <c:v>41036.583958333336</c:v>
                </c:pt>
                <c:pt idx="4535">
                  <c:v>41036.584340277783</c:v>
                </c:pt>
                <c:pt idx="4536">
                  <c:v>41036.586307870391</c:v>
                </c:pt>
                <c:pt idx="4537">
                  <c:v>41036.597222222204</c:v>
                </c:pt>
                <c:pt idx="4538">
                  <c:v>41036.611111111066</c:v>
                </c:pt>
                <c:pt idx="4539">
                  <c:v>41036.624999999993</c:v>
                </c:pt>
                <c:pt idx="4540">
                  <c:v>41036.638888888891</c:v>
                </c:pt>
                <c:pt idx="4541">
                  <c:v>41036.652777777781</c:v>
                </c:pt>
                <c:pt idx="4542">
                  <c:v>41036.666666666613</c:v>
                </c:pt>
                <c:pt idx="4543">
                  <c:v>41036.680555555562</c:v>
                </c:pt>
                <c:pt idx="4544">
                  <c:v>41036.694444444445</c:v>
                </c:pt>
                <c:pt idx="4545">
                  <c:v>41036.708333333336</c:v>
                </c:pt>
                <c:pt idx="4546">
                  <c:v>41036.722222222204</c:v>
                </c:pt>
                <c:pt idx="4547">
                  <c:v>41036.736111111066</c:v>
                </c:pt>
                <c:pt idx="4548">
                  <c:v>41036.75</c:v>
                </c:pt>
                <c:pt idx="4549">
                  <c:v>41036.763888888876</c:v>
                </c:pt>
                <c:pt idx="4550">
                  <c:v>41036.777777777774</c:v>
                </c:pt>
                <c:pt idx="4551">
                  <c:v>41036.791666666577</c:v>
                </c:pt>
                <c:pt idx="4552">
                  <c:v>41036.805555555562</c:v>
                </c:pt>
                <c:pt idx="4553">
                  <c:v>41036.819444444496</c:v>
                </c:pt>
                <c:pt idx="4554">
                  <c:v>41036.833333333336</c:v>
                </c:pt>
                <c:pt idx="4555">
                  <c:v>41036.847222222219</c:v>
                </c:pt>
                <c:pt idx="4556">
                  <c:v>41036.861111111066</c:v>
                </c:pt>
                <c:pt idx="4557">
                  <c:v>41036.875</c:v>
                </c:pt>
                <c:pt idx="4558">
                  <c:v>41036.888888888956</c:v>
                </c:pt>
                <c:pt idx="4559">
                  <c:v>41036.902777777781</c:v>
                </c:pt>
                <c:pt idx="4560">
                  <c:v>41036.916666666664</c:v>
                </c:pt>
                <c:pt idx="4561">
                  <c:v>41036.930555555562</c:v>
                </c:pt>
                <c:pt idx="4562">
                  <c:v>41036.944444444496</c:v>
                </c:pt>
                <c:pt idx="4563">
                  <c:v>41036.958333333343</c:v>
                </c:pt>
                <c:pt idx="4564">
                  <c:v>41036.972222222219</c:v>
                </c:pt>
                <c:pt idx="4565">
                  <c:v>41036.986111111109</c:v>
                </c:pt>
                <c:pt idx="4566">
                  <c:v>41037</c:v>
                </c:pt>
                <c:pt idx="4567">
                  <c:v>41037.013888888891</c:v>
                </c:pt>
                <c:pt idx="4568">
                  <c:v>41037.027777777774</c:v>
                </c:pt>
                <c:pt idx="4569">
                  <c:v>41037.041666666613</c:v>
                </c:pt>
                <c:pt idx="4570">
                  <c:v>41037.055555555562</c:v>
                </c:pt>
                <c:pt idx="4571">
                  <c:v>41037.069444444445</c:v>
                </c:pt>
                <c:pt idx="4572">
                  <c:v>41037.083333333336</c:v>
                </c:pt>
                <c:pt idx="4573">
                  <c:v>41037.097222222204</c:v>
                </c:pt>
                <c:pt idx="4574">
                  <c:v>41037.111111111066</c:v>
                </c:pt>
                <c:pt idx="4575">
                  <c:v>41037.124999999993</c:v>
                </c:pt>
                <c:pt idx="4576">
                  <c:v>41037.138888888891</c:v>
                </c:pt>
                <c:pt idx="4577">
                  <c:v>41037.152777777781</c:v>
                </c:pt>
                <c:pt idx="4578">
                  <c:v>41037.166666666613</c:v>
                </c:pt>
                <c:pt idx="4579">
                  <c:v>41037.180555555562</c:v>
                </c:pt>
                <c:pt idx="4580">
                  <c:v>41037.194444444445</c:v>
                </c:pt>
                <c:pt idx="4581">
                  <c:v>41037.208333333336</c:v>
                </c:pt>
                <c:pt idx="4582">
                  <c:v>41037.222222222204</c:v>
                </c:pt>
                <c:pt idx="4583">
                  <c:v>41037.236111111066</c:v>
                </c:pt>
                <c:pt idx="4584">
                  <c:v>41037.25</c:v>
                </c:pt>
                <c:pt idx="4585">
                  <c:v>41037.263888888876</c:v>
                </c:pt>
                <c:pt idx="4586">
                  <c:v>41037.277777777774</c:v>
                </c:pt>
                <c:pt idx="4587">
                  <c:v>41037.291666666577</c:v>
                </c:pt>
                <c:pt idx="4588">
                  <c:v>41037.305555555562</c:v>
                </c:pt>
                <c:pt idx="4589">
                  <c:v>41037.319444444496</c:v>
                </c:pt>
                <c:pt idx="4590">
                  <c:v>41037.333333333336</c:v>
                </c:pt>
                <c:pt idx="4591">
                  <c:v>41037.347222222219</c:v>
                </c:pt>
                <c:pt idx="4592">
                  <c:v>41037.361111111066</c:v>
                </c:pt>
                <c:pt idx="4593">
                  <c:v>41037.375</c:v>
                </c:pt>
                <c:pt idx="4594">
                  <c:v>41037.388888888956</c:v>
                </c:pt>
                <c:pt idx="4595">
                  <c:v>41037.402777777781</c:v>
                </c:pt>
                <c:pt idx="4596">
                  <c:v>41037.416666666664</c:v>
                </c:pt>
                <c:pt idx="4597">
                  <c:v>41037.430555555562</c:v>
                </c:pt>
                <c:pt idx="4598">
                  <c:v>41037.444444444496</c:v>
                </c:pt>
                <c:pt idx="4599">
                  <c:v>41037.458333333343</c:v>
                </c:pt>
                <c:pt idx="4600">
                  <c:v>41037.472222222219</c:v>
                </c:pt>
                <c:pt idx="4601">
                  <c:v>41037.486111111109</c:v>
                </c:pt>
                <c:pt idx="4602">
                  <c:v>41037.5</c:v>
                </c:pt>
                <c:pt idx="4603">
                  <c:v>41037.513888888891</c:v>
                </c:pt>
                <c:pt idx="4604">
                  <c:v>41037.527777777774</c:v>
                </c:pt>
                <c:pt idx="4605">
                  <c:v>41037.541666666613</c:v>
                </c:pt>
                <c:pt idx="4606">
                  <c:v>41037.555555555562</c:v>
                </c:pt>
                <c:pt idx="4607">
                  <c:v>41037.569444444445</c:v>
                </c:pt>
                <c:pt idx="4608">
                  <c:v>41037.583333333336</c:v>
                </c:pt>
                <c:pt idx="4609">
                  <c:v>41037.597222222204</c:v>
                </c:pt>
                <c:pt idx="4610">
                  <c:v>41037.611111111066</c:v>
                </c:pt>
                <c:pt idx="4611">
                  <c:v>41037.624999999993</c:v>
                </c:pt>
                <c:pt idx="4612">
                  <c:v>41037.638888888891</c:v>
                </c:pt>
                <c:pt idx="4613">
                  <c:v>41037.652777777781</c:v>
                </c:pt>
                <c:pt idx="4614">
                  <c:v>41037.666666666613</c:v>
                </c:pt>
                <c:pt idx="4615">
                  <c:v>41037.680555555562</c:v>
                </c:pt>
                <c:pt idx="4616">
                  <c:v>41037.694444444445</c:v>
                </c:pt>
                <c:pt idx="4617">
                  <c:v>41037.708333333336</c:v>
                </c:pt>
                <c:pt idx="4618">
                  <c:v>41037.722222222204</c:v>
                </c:pt>
                <c:pt idx="4619">
                  <c:v>41037.736111111066</c:v>
                </c:pt>
                <c:pt idx="4620">
                  <c:v>41037.75</c:v>
                </c:pt>
                <c:pt idx="4621">
                  <c:v>41037.763888888876</c:v>
                </c:pt>
                <c:pt idx="4622">
                  <c:v>41037.777777777774</c:v>
                </c:pt>
                <c:pt idx="4623">
                  <c:v>41037.791666666577</c:v>
                </c:pt>
                <c:pt idx="4624">
                  <c:v>41037.805555555562</c:v>
                </c:pt>
                <c:pt idx="4625">
                  <c:v>41037.819444444496</c:v>
                </c:pt>
                <c:pt idx="4626">
                  <c:v>41037.833333333336</c:v>
                </c:pt>
                <c:pt idx="4627">
                  <c:v>41037.847222222219</c:v>
                </c:pt>
                <c:pt idx="4628">
                  <c:v>41037.861111111066</c:v>
                </c:pt>
                <c:pt idx="4629">
                  <c:v>41037.875</c:v>
                </c:pt>
                <c:pt idx="4630">
                  <c:v>41037.888888888956</c:v>
                </c:pt>
                <c:pt idx="4631">
                  <c:v>41037.902777777781</c:v>
                </c:pt>
                <c:pt idx="4632">
                  <c:v>41037.916666666664</c:v>
                </c:pt>
                <c:pt idx="4633">
                  <c:v>41037.930555555562</c:v>
                </c:pt>
                <c:pt idx="4634">
                  <c:v>41037.944444444496</c:v>
                </c:pt>
                <c:pt idx="4635">
                  <c:v>41037.958333333343</c:v>
                </c:pt>
                <c:pt idx="4636">
                  <c:v>41037.972222222219</c:v>
                </c:pt>
                <c:pt idx="4637">
                  <c:v>41037.986111111109</c:v>
                </c:pt>
                <c:pt idx="4638">
                  <c:v>41038</c:v>
                </c:pt>
                <c:pt idx="4639">
                  <c:v>41038.013888888891</c:v>
                </c:pt>
                <c:pt idx="4640">
                  <c:v>41038.027777777774</c:v>
                </c:pt>
                <c:pt idx="4641">
                  <c:v>41038.041666666613</c:v>
                </c:pt>
                <c:pt idx="4642">
                  <c:v>41038.055555555562</c:v>
                </c:pt>
                <c:pt idx="4643">
                  <c:v>41038.069444444445</c:v>
                </c:pt>
                <c:pt idx="4644">
                  <c:v>41038.083333333336</c:v>
                </c:pt>
                <c:pt idx="4645">
                  <c:v>41038.097222222204</c:v>
                </c:pt>
                <c:pt idx="4646">
                  <c:v>41038.111111111066</c:v>
                </c:pt>
                <c:pt idx="4647">
                  <c:v>41038.124999999993</c:v>
                </c:pt>
                <c:pt idx="4648">
                  <c:v>41038.138888888891</c:v>
                </c:pt>
                <c:pt idx="4649">
                  <c:v>41038.152777777781</c:v>
                </c:pt>
                <c:pt idx="4650">
                  <c:v>41038.166666666613</c:v>
                </c:pt>
                <c:pt idx="4651">
                  <c:v>41038.180555555562</c:v>
                </c:pt>
                <c:pt idx="4652">
                  <c:v>41038.194444444445</c:v>
                </c:pt>
                <c:pt idx="4653">
                  <c:v>41038.208333333336</c:v>
                </c:pt>
                <c:pt idx="4654">
                  <c:v>41038.222222222204</c:v>
                </c:pt>
                <c:pt idx="4655">
                  <c:v>41038.236111111066</c:v>
                </c:pt>
                <c:pt idx="4656">
                  <c:v>41038.25</c:v>
                </c:pt>
                <c:pt idx="4657">
                  <c:v>41038.263888888876</c:v>
                </c:pt>
                <c:pt idx="4658">
                  <c:v>41038.277777777774</c:v>
                </c:pt>
                <c:pt idx="4659">
                  <c:v>41038.291666666577</c:v>
                </c:pt>
                <c:pt idx="4660">
                  <c:v>41038.305555555562</c:v>
                </c:pt>
                <c:pt idx="4661">
                  <c:v>41038.319444444496</c:v>
                </c:pt>
                <c:pt idx="4662">
                  <c:v>41038.333333333336</c:v>
                </c:pt>
                <c:pt idx="4663">
                  <c:v>41038.347222222219</c:v>
                </c:pt>
                <c:pt idx="4664">
                  <c:v>41038.361111111066</c:v>
                </c:pt>
                <c:pt idx="4665">
                  <c:v>41038.375</c:v>
                </c:pt>
                <c:pt idx="4666">
                  <c:v>41038.388888888956</c:v>
                </c:pt>
                <c:pt idx="4667">
                  <c:v>41038.402777777781</c:v>
                </c:pt>
                <c:pt idx="4668">
                  <c:v>41038.416666666664</c:v>
                </c:pt>
                <c:pt idx="4669">
                  <c:v>41038.430555555562</c:v>
                </c:pt>
                <c:pt idx="4670">
                  <c:v>41038.444444444496</c:v>
                </c:pt>
                <c:pt idx="4671">
                  <c:v>41038.458333333343</c:v>
                </c:pt>
                <c:pt idx="4672">
                  <c:v>41038.472222222219</c:v>
                </c:pt>
                <c:pt idx="4673">
                  <c:v>41038.486111111109</c:v>
                </c:pt>
                <c:pt idx="4674">
                  <c:v>41038.5</c:v>
                </c:pt>
                <c:pt idx="4675">
                  <c:v>41038.513888888891</c:v>
                </c:pt>
                <c:pt idx="4676">
                  <c:v>41038.527777777774</c:v>
                </c:pt>
                <c:pt idx="4677">
                  <c:v>41038.541666666613</c:v>
                </c:pt>
                <c:pt idx="4678">
                  <c:v>41038.555555555562</c:v>
                </c:pt>
                <c:pt idx="4679">
                  <c:v>41038.569444444445</c:v>
                </c:pt>
                <c:pt idx="4680">
                  <c:v>41038.583333333336</c:v>
                </c:pt>
                <c:pt idx="4681">
                  <c:v>41038.597222222204</c:v>
                </c:pt>
                <c:pt idx="4682">
                  <c:v>41038.611111111066</c:v>
                </c:pt>
                <c:pt idx="4683">
                  <c:v>41038.624999999993</c:v>
                </c:pt>
                <c:pt idx="4684">
                  <c:v>41038.638888888891</c:v>
                </c:pt>
                <c:pt idx="4685">
                  <c:v>41038.652777777781</c:v>
                </c:pt>
                <c:pt idx="4686">
                  <c:v>41038.666666666613</c:v>
                </c:pt>
                <c:pt idx="4687">
                  <c:v>41038.680555555562</c:v>
                </c:pt>
                <c:pt idx="4688">
                  <c:v>41038.694444444445</c:v>
                </c:pt>
                <c:pt idx="4689">
                  <c:v>41038.708333333336</c:v>
                </c:pt>
                <c:pt idx="4690">
                  <c:v>41038.722222222204</c:v>
                </c:pt>
                <c:pt idx="4691">
                  <c:v>41038.736111111066</c:v>
                </c:pt>
                <c:pt idx="4692">
                  <c:v>41038.75</c:v>
                </c:pt>
                <c:pt idx="4693">
                  <c:v>41038.763888888876</c:v>
                </c:pt>
                <c:pt idx="4694">
                  <c:v>41038.777777777774</c:v>
                </c:pt>
                <c:pt idx="4695">
                  <c:v>41038.791666666577</c:v>
                </c:pt>
                <c:pt idx="4696">
                  <c:v>41038.805555555562</c:v>
                </c:pt>
                <c:pt idx="4697">
                  <c:v>41038.819444444496</c:v>
                </c:pt>
                <c:pt idx="4698">
                  <c:v>41038.833333333336</c:v>
                </c:pt>
                <c:pt idx="4699">
                  <c:v>41038.847222222219</c:v>
                </c:pt>
                <c:pt idx="4700">
                  <c:v>41038.861111111066</c:v>
                </c:pt>
                <c:pt idx="4701">
                  <c:v>41038.875</c:v>
                </c:pt>
                <c:pt idx="4702">
                  <c:v>41038.888888888956</c:v>
                </c:pt>
                <c:pt idx="4703">
                  <c:v>41038.902777777781</c:v>
                </c:pt>
                <c:pt idx="4704">
                  <c:v>41038.916666666664</c:v>
                </c:pt>
                <c:pt idx="4705">
                  <c:v>41038.930555555562</c:v>
                </c:pt>
                <c:pt idx="4706">
                  <c:v>41038.944444444496</c:v>
                </c:pt>
                <c:pt idx="4707">
                  <c:v>41038.958333333343</c:v>
                </c:pt>
                <c:pt idx="4708">
                  <c:v>41038.972222222219</c:v>
                </c:pt>
                <c:pt idx="4709">
                  <c:v>41038.986111111109</c:v>
                </c:pt>
                <c:pt idx="4710">
                  <c:v>41039</c:v>
                </c:pt>
                <c:pt idx="4711">
                  <c:v>41039.013888888891</c:v>
                </c:pt>
                <c:pt idx="4712">
                  <c:v>41039.027777777774</c:v>
                </c:pt>
                <c:pt idx="4713">
                  <c:v>41039.041666666613</c:v>
                </c:pt>
                <c:pt idx="4714">
                  <c:v>41039.055555555562</c:v>
                </c:pt>
                <c:pt idx="4715">
                  <c:v>41039.069444444445</c:v>
                </c:pt>
                <c:pt idx="4716">
                  <c:v>41039.083333333336</c:v>
                </c:pt>
                <c:pt idx="4717">
                  <c:v>41039.097222222204</c:v>
                </c:pt>
                <c:pt idx="4718">
                  <c:v>41039.111111111066</c:v>
                </c:pt>
                <c:pt idx="4719">
                  <c:v>41039.124999999993</c:v>
                </c:pt>
                <c:pt idx="4720">
                  <c:v>41039.138888888891</c:v>
                </c:pt>
                <c:pt idx="4721">
                  <c:v>41039.152777777781</c:v>
                </c:pt>
                <c:pt idx="4722">
                  <c:v>41039.166666666613</c:v>
                </c:pt>
                <c:pt idx="4723">
                  <c:v>41039.180555555562</c:v>
                </c:pt>
                <c:pt idx="4724">
                  <c:v>41039.194444444445</c:v>
                </c:pt>
                <c:pt idx="4725">
                  <c:v>41039.208333333336</c:v>
                </c:pt>
                <c:pt idx="4726">
                  <c:v>41039.222222222204</c:v>
                </c:pt>
                <c:pt idx="4727">
                  <c:v>41039.236111111066</c:v>
                </c:pt>
                <c:pt idx="4728">
                  <c:v>41039.25</c:v>
                </c:pt>
                <c:pt idx="4729">
                  <c:v>41039.263888888876</c:v>
                </c:pt>
                <c:pt idx="4730">
                  <c:v>41039.277777777774</c:v>
                </c:pt>
                <c:pt idx="4731">
                  <c:v>41039.291666666577</c:v>
                </c:pt>
                <c:pt idx="4732">
                  <c:v>41039.305555555562</c:v>
                </c:pt>
                <c:pt idx="4733">
                  <c:v>41039.319444444496</c:v>
                </c:pt>
                <c:pt idx="4734">
                  <c:v>41039.333333333336</c:v>
                </c:pt>
                <c:pt idx="4735">
                  <c:v>41039.347222222219</c:v>
                </c:pt>
                <c:pt idx="4736">
                  <c:v>41039.361111111066</c:v>
                </c:pt>
                <c:pt idx="4737">
                  <c:v>41039.375</c:v>
                </c:pt>
                <c:pt idx="4738">
                  <c:v>41039.388888888956</c:v>
                </c:pt>
                <c:pt idx="4739">
                  <c:v>41039.402777777781</c:v>
                </c:pt>
                <c:pt idx="4740">
                  <c:v>41039.416666666664</c:v>
                </c:pt>
                <c:pt idx="4741">
                  <c:v>41039.430555555562</c:v>
                </c:pt>
                <c:pt idx="4742">
                  <c:v>41039.444444444496</c:v>
                </c:pt>
                <c:pt idx="4743">
                  <c:v>41039.458333333343</c:v>
                </c:pt>
                <c:pt idx="4744">
                  <c:v>41039.472222222219</c:v>
                </c:pt>
                <c:pt idx="4745">
                  <c:v>41039.486111111109</c:v>
                </c:pt>
                <c:pt idx="4746">
                  <c:v>41039.5</c:v>
                </c:pt>
                <c:pt idx="4747">
                  <c:v>41039.513888888891</c:v>
                </c:pt>
                <c:pt idx="4748">
                  <c:v>41039.527777777774</c:v>
                </c:pt>
                <c:pt idx="4749">
                  <c:v>41039.541666666613</c:v>
                </c:pt>
                <c:pt idx="4750">
                  <c:v>41039.555555555562</c:v>
                </c:pt>
                <c:pt idx="4751">
                  <c:v>41039.569444444445</c:v>
                </c:pt>
                <c:pt idx="4752">
                  <c:v>41039.583333333336</c:v>
                </c:pt>
                <c:pt idx="4753">
                  <c:v>41039.597222222204</c:v>
                </c:pt>
                <c:pt idx="4754">
                  <c:v>41039.611111111066</c:v>
                </c:pt>
                <c:pt idx="4755">
                  <c:v>41039.624999999993</c:v>
                </c:pt>
                <c:pt idx="4756">
                  <c:v>41039.638888888891</c:v>
                </c:pt>
                <c:pt idx="4757">
                  <c:v>41039.652777777781</c:v>
                </c:pt>
                <c:pt idx="4758">
                  <c:v>41039.666666666613</c:v>
                </c:pt>
                <c:pt idx="4759">
                  <c:v>41039.680555555562</c:v>
                </c:pt>
                <c:pt idx="4760">
                  <c:v>41039.694444444445</c:v>
                </c:pt>
                <c:pt idx="4761">
                  <c:v>41039.708333333336</c:v>
                </c:pt>
                <c:pt idx="4762">
                  <c:v>41039.722222222204</c:v>
                </c:pt>
                <c:pt idx="4763">
                  <c:v>41039.736111111066</c:v>
                </c:pt>
                <c:pt idx="4764">
                  <c:v>41039.75</c:v>
                </c:pt>
                <c:pt idx="4765">
                  <c:v>41039.763888888876</c:v>
                </c:pt>
                <c:pt idx="4766">
                  <c:v>41039.777777777774</c:v>
                </c:pt>
                <c:pt idx="4767">
                  <c:v>41039.791666666577</c:v>
                </c:pt>
                <c:pt idx="4768">
                  <c:v>41039.805555555562</c:v>
                </c:pt>
                <c:pt idx="4769">
                  <c:v>41039.819444444496</c:v>
                </c:pt>
                <c:pt idx="4770">
                  <c:v>41039.833333333336</c:v>
                </c:pt>
                <c:pt idx="4771">
                  <c:v>41039.847222222219</c:v>
                </c:pt>
                <c:pt idx="4772">
                  <c:v>41039.861111111066</c:v>
                </c:pt>
                <c:pt idx="4773">
                  <c:v>41039.875</c:v>
                </c:pt>
                <c:pt idx="4774">
                  <c:v>41039.888888888956</c:v>
                </c:pt>
                <c:pt idx="4775">
                  <c:v>41039.902777777781</c:v>
                </c:pt>
                <c:pt idx="4776">
                  <c:v>41039.916666666664</c:v>
                </c:pt>
                <c:pt idx="4777">
                  <c:v>41039.930555555562</c:v>
                </c:pt>
                <c:pt idx="4778">
                  <c:v>41039.944444444496</c:v>
                </c:pt>
                <c:pt idx="4779">
                  <c:v>41039.958333333343</c:v>
                </c:pt>
                <c:pt idx="4780">
                  <c:v>41039.972222222219</c:v>
                </c:pt>
                <c:pt idx="4781">
                  <c:v>41039.986111111109</c:v>
                </c:pt>
                <c:pt idx="4782">
                  <c:v>41040</c:v>
                </c:pt>
                <c:pt idx="4783">
                  <c:v>41040.013888888891</c:v>
                </c:pt>
                <c:pt idx="4784">
                  <c:v>41040.027777777774</c:v>
                </c:pt>
                <c:pt idx="4785">
                  <c:v>41040.041666666613</c:v>
                </c:pt>
                <c:pt idx="4786">
                  <c:v>41040.055555555562</c:v>
                </c:pt>
                <c:pt idx="4787">
                  <c:v>41040.069444444445</c:v>
                </c:pt>
                <c:pt idx="4788">
                  <c:v>41040.083333333336</c:v>
                </c:pt>
                <c:pt idx="4789">
                  <c:v>41040.097222222204</c:v>
                </c:pt>
                <c:pt idx="4790">
                  <c:v>41040.111111111066</c:v>
                </c:pt>
                <c:pt idx="4791">
                  <c:v>41040.124999999993</c:v>
                </c:pt>
                <c:pt idx="4792">
                  <c:v>41040.138888888891</c:v>
                </c:pt>
                <c:pt idx="4793">
                  <c:v>41040.152777777781</c:v>
                </c:pt>
                <c:pt idx="4794">
                  <c:v>41040.166666666613</c:v>
                </c:pt>
                <c:pt idx="4795">
                  <c:v>41040.180555555562</c:v>
                </c:pt>
                <c:pt idx="4796">
                  <c:v>41040.194444444445</c:v>
                </c:pt>
                <c:pt idx="4797">
                  <c:v>41040.208333333336</c:v>
                </c:pt>
                <c:pt idx="4798">
                  <c:v>41040.222222222204</c:v>
                </c:pt>
                <c:pt idx="4799">
                  <c:v>41040.236111111066</c:v>
                </c:pt>
                <c:pt idx="4800">
                  <c:v>41040.25</c:v>
                </c:pt>
                <c:pt idx="4801">
                  <c:v>41040.263888888876</c:v>
                </c:pt>
                <c:pt idx="4802">
                  <c:v>41040.277777777774</c:v>
                </c:pt>
                <c:pt idx="4803">
                  <c:v>41040.291666666577</c:v>
                </c:pt>
                <c:pt idx="4804">
                  <c:v>41040.305555555562</c:v>
                </c:pt>
                <c:pt idx="4805">
                  <c:v>41040.319444444496</c:v>
                </c:pt>
                <c:pt idx="4806">
                  <c:v>41040.333333333336</c:v>
                </c:pt>
                <c:pt idx="4807">
                  <c:v>41040.347222222219</c:v>
                </c:pt>
                <c:pt idx="4808">
                  <c:v>41040.361111111066</c:v>
                </c:pt>
                <c:pt idx="4809">
                  <c:v>41040.375</c:v>
                </c:pt>
                <c:pt idx="4810">
                  <c:v>41040.388888888956</c:v>
                </c:pt>
                <c:pt idx="4811">
                  <c:v>41040.402777777781</c:v>
                </c:pt>
                <c:pt idx="4812">
                  <c:v>41040.416666666664</c:v>
                </c:pt>
                <c:pt idx="4813">
                  <c:v>41040.430555555562</c:v>
                </c:pt>
                <c:pt idx="4814">
                  <c:v>41040.444444444496</c:v>
                </c:pt>
                <c:pt idx="4815">
                  <c:v>41040.458333333343</c:v>
                </c:pt>
                <c:pt idx="4816">
                  <c:v>41040.472222222219</c:v>
                </c:pt>
                <c:pt idx="4817">
                  <c:v>41040.486111111109</c:v>
                </c:pt>
                <c:pt idx="4818">
                  <c:v>41040.5</c:v>
                </c:pt>
                <c:pt idx="4819">
                  <c:v>41040.513888888891</c:v>
                </c:pt>
                <c:pt idx="4820">
                  <c:v>41040.527777777774</c:v>
                </c:pt>
                <c:pt idx="4821">
                  <c:v>41040.541666666613</c:v>
                </c:pt>
                <c:pt idx="4822">
                  <c:v>41040.555555555562</c:v>
                </c:pt>
                <c:pt idx="4823">
                  <c:v>41040.569444444445</c:v>
                </c:pt>
                <c:pt idx="4824">
                  <c:v>41040.583333333336</c:v>
                </c:pt>
                <c:pt idx="4825">
                  <c:v>41040.597222222204</c:v>
                </c:pt>
                <c:pt idx="4826">
                  <c:v>41040.611111111066</c:v>
                </c:pt>
                <c:pt idx="4827">
                  <c:v>41040.624999999993</c:v>
                </c:pt>
                <c:pt idx="4828">
                  <c:v>41040.638888888891</c:v>
                </c:pt>
                <c:pt idx="4829">
                  <c:v>41040.652777777781</c:v>
                </c:pt>
                <c:pt idx="4830">
                  <c:v>41040.666666666613</c:v>
                </c:pt>
                <c:pt idx="4831">
                  <c:v>41040.680555555562</c:v>
                </c:pt>
                <c:pt idx="4832">
                  <c:v>41040.694444444445</c:v>
                </c:pt>
                <c:pt idx="4833">
                  <c:v>41040.708333333336</c:v>
                </c:pt>
                <c:pt idx="4834">
                  <c:v>41040.722222222204</c:v>
                </c:pt>
                <c:pt idx="4835">
                  <c:v>41040.736111111066</c:v>
                </c:pt>
                <c:pt idx="4836">
                  <c:v>41040.75</c:v>
                </c:pt>
                <c:pt idx="4837">
                  <c:v>41040.763888888876</c:v>
                </c:pt>
                <c:pt idx="4838">
                  <c:v>41040.777777777774</c:v>
                </c:pt>
                <c:pt idx="4839">
                  <c:v>41040.791666666577</c:v>
                </c:pt>
                <c:pt idx="4840">
                  <c:v>41040.805555555562</c:v>
                </c:pt>
                <c:pt idx="4841">
                  <c:v>41040.819444444496</c:v>
                </c:pt>
                <c:pt idx="4842">
                  <c:v>41040.833333333336</c:v>
                </c:pt>
                <c:pt idx="4843">
                  <c:v>41040.847222222219</c:v>
                </c:pt>
                <c:pt idx="4844">
                  <c:v>41040.861111111066</c:v>
                </c:pt>
                <c:pt idx="4845">
                  <c:v>41040.875</c:v>
                </c:pt>
                <c:pt idx="4846">
                  <c:v>41040.888888888956</c:v>
                </c:pt>
                <c:pt idx="4847">
                  <c:v>41040.902777777781</c:v>
                </c:pt>
                <c:pt idx="4848">
                  <c:v>41040.916666666664</c:v>
                </c:pt>
                <c:pt idx="4849">
                  <c:v>41040.930555555562</c:v>
                </c:pt>
                <c:pt idx="4850">
                  <c:v>41040.944444444496</c:v>
                </c:pt>
                <c:pt idx="4851">
                  <c:v>41040.958333333343</c:v>
                </c:pt>
                <c:pt idx="4852">
                  <c:v>41040.972222222219</c:v>
                </c:pt>
                <c:pt idx="4853">
                  <c:v>41040.986111111109</c:v>
                </c:pt>
                <c:pt idx="4854">
                  <c:v>41041</c:v>
                </c:pt>
                <c:pt idx="4855">
                  <c:v>41041.013888888891</c:v>
                </c:pt>
                <c:pt idx="4856">
                  <c:v>41041.027777777774</c:v>
                </c:pt>
                <c:pt idx="4857">
                  <c:v>41041.041666666613</c:v>
                </c:pt>
                <c:pt idx="4858">
                  <c:v>41041.055555555562</c:v>
                </c:pt>
                <c:pt idx="4859">
                  <c:v>41041.069444444445</c:v>
                </c:pt>
                <c:pt idx="4860">
                  <c:v>41041.083333333336</c:v>
                </c:pt>
                <c:pt idx="4861">
                  <c:v>41041.097222222204</c:v>
                </c:pt>
                <c:pt idx="4862">
                  <c:v>41041.111111111066</c:v>
                </c:pt>
                <c:pt idx="4863">
                  <c:v>41041.124999999993</c:v>
                </c:pt>
                <c:pt idx="4864">
                  <c:v>41041.138888888891</c:v>
                </c:pt>
                <c:pt idx="4865">
                  <c:v>41041.152777777781</c:v>
                </c:pt>
                <c:pt idx="4866">
                  <c:v>41041.166666666613</c:v>
                </c:pt>
                <c:pt idx="4867">
                  <c:v>41041.180555555562</c:v>
                </c:pt>
                <c:pt idx="4868">
                  <c:v>41041.194444444445</c:v>
                </c:pt>
                <c:pt idx="4869">
                  <c:v>41041.208333333336</c:v>
                </c:pt>
                <c:pt idx="4870">
                  <c:v>41041.222222222204</c:v>
                </c:pt>
                <c:pt idx="4871">
                  <c:v>41041.236111111066</c:v>
                </c:pt>
                <c:pt idx="4872">
                  <c:v>41041.25</c:v>
                </c:pt>
                <c:pt idx="4873">
                  <c:v>41041.263888888876</c:v>
                </c:pt>
                <c:pt idx="4874">
                  <c:v>41041.277777777774</c:v>
                </c:pt>
                <c:pt idx="4875">
                  <c:v>41041.291666666577</c:v>
                </c:pt>
                <c:pt idx="4876">
                  <c:v>41041.305555555562</c:v>
                </c:pt>
                <c:pt idx="4877">
                  <c:v>41041.319444444496</c:v>
                </c:pt>
                <c:pt idx="4878">
                  <c:v>41041.333333333336</c:v>
                </c:pt>
                <c:pt idx="4879">
                  <c:v>41041.347222222219</c:v>
                </c:pt>
                <c:pt idx="4880">
                  <c:v>41041.361111111066</c:v>
                </c:pt>
                <c:pt idx="4881">
                  <c:v>41041.375</c:v>
                </c:pt>
                <c:pt idx="4882">
                  <c:v>41041.388888888956</c:v>
                </c:pt>
                <c:pt idx="4883">
                  <c:v>41041.402777777781</c:v>
                </c:pt>
                <c:pt idx="4884">
                  <c:v>41041.416666666664</c:v>
                </c:pt>
                <c:pt idx="4885">
                  <c:v>41041.430555555562</c:v>
                </c:pt>
                <c:pt idx="4886">
                  <c:v>41041.444444444496</c:v>
                </c:pt>
                <c:pt idx="4887">
                  <c:v>41041.458333333343</c:v>
                </c:pt>
                <c:pt idx="4888">
                  <c:v>41041.472222222219</c:v>
                </c:pt>
                <c:pt idx="4889">
                  <c:v>41041.486111111109</c:v>
                </c:pt>
                <c:pt idx="4890">
                  <c:v>41041.5</c:v>
                </c:pt>
                <c:pt idx="4891">
                  <c:v>41041.513888888891</c:v>
                </c:pt>
                <c:pt idx="4892">
                  <c:v>41041.527777777774</c:v>
                </c:pt>
                <c:pt idx="4893">
                  <c:v>41041.541666666613</c:v>
                </c:pt>
                <c:pt idx="4894">
                  <c:v>41041.555555555562</c:v>
                </c:pt>
                <c:pt idx="4895">
                  <c:v>41041.569444444445</c:v>
                </c:pt>
                <c:pt idx="4896">
                  <c:v>41041.583333333336</c:v>
                </c:pt>
                <c:pt idx="4897">
                  <c:v>41041.597222222204</c:v>
                </c:pt>
                <c:pt idx="4898">
                  <c:v>41041.611111111066</c:v>
                </c:pt>
                <c:pt idx="4899">
                  <c:v>41041.624999999993</c:v>
                </c:pt>
                <c:pt idx="4900">
                  <c:v>41041.638888888891</c:v>
                </c:pt>
                <c:pt idx="4901">
                  <c:v>41041.652777777781</c:v>
                </c:pt>
                <c:pt idx="4902">
                  <c:v>41041.666666666613</c:v>
                </c:pt>
                <c:pt idx="4903">
                  <c:v>41041.680555555562</c:v>
                </c:pt>
                <c:pt idx="4904">
                  <c:v>41041.694444444445</c:v>
                </c:pt>
                <c:pt idx="4905">
                  <c:v>41041.708333333336</c:v>
                </c:pt>
                <c:pt idx="4906">
                  <c:v>41041.722222222204</c:v>
                </c:pt>
                <c:pt idx="4907">
                  <c:v>41041.736111111066</c:v>
                </c:pt>
                <c:pt idx="4908">
                  <c:v>41041.75</c:v>
                </c:pt>
                <c:pt idx="4909">
                  <c:v>41041.763888888876</c:v>
                </c:pt>
                <c:pt idx="4910">
                  <c:v>41041.777777777774</c:v>
                </c:pt>
                <c:pt idx="4911">
                  <c:v>41041.791666666577</c:v>
                </c:pt>
                <c:pt idx="4912">
                  <c:v>41041.805555555562</c:v>
                </c:pt>
                <c:pt idx="4913">
                  <c:v>41041.819444444496</c:v>
                </c:pt>
                <c:pt idx="4914">
                  <c:v>41041.833333333336</c:v>
                </c:pt>
                <c:pt idx="4915">
                  <c:v>41041.847222222219</c:v>
                </c:pt>
                <c:pt idx="4916">
                  <c:v>41041.861111111066</c:v>
                </c:pt>
                <c:pt idx="4917">
                  <c:v>41041.875</c:v>
                </c:pt>
                <c:pt idx="4918">
                  <c:v>41041.888888888956</c:v>
                </c:pt>
                <c:pt idx="4919">
                  <c:v>41041.902777777781</c:v>
                </c:pt>
                <c:pt idx="4920">
                  <c:v>41041.916666666664</c:v>
                </c:pt>
                <c:pt idx="4921">
                  <c:v>41041.930555555562</c:v>
                </c:pt>
                <c:pt idx="4922">
                  <c:v>41041.944444444496</c:v>
                </c:pt>
                <c:pt idx="4923">
                  <c:v>41041.958333333343</c:v>
                </c:pt>
                <c:pt idx="4924">
                  <c:v>41041.972222222219</c:v>
                </c:pt>
                <c:pt idx="4925">
                  <c:v>41041.986111111109</c:v>
                </c:pt>
                <c:pt idx="4926">
                  <c:v>41042</c:v>
                </c:pt>
                <c:pt idx="4927">
                  <c:v>41042.013888888891</c:v>
                </c:pt>
                <c:pt idx="4928">
                  <c:v>41042.027777777774</c:v>
                </c:pt>
                <c:pt idx="4929">
                  <c:v>41042.041666666613</c:v>
                </c:pt>
                <c:pt idx="4930">
                  <c:v>41042.055555555562</c:v>
                </c:pt>
                <c:pt idx="4931">
                  <c:v>41042.069444444445</c:v>
                </c:pt>
                <c:pt idx="4932">
                  <c:v>41042.083333333336</c:v>
                </c:pt>
                <c:pt idx="4933">
                  <c:v>41042.097222222204</c:v>
                </c:pt>
                <c:pt idx="4934">
                  <c:v>41042.111111111066</c:v>
                </c:pt>
                <c:pt idx="4935">
                  <c:v>41042.124999999993</c:v>
                </c:pt>
                <c:pt idx="4936">
                  <c:v>41042.138888888891</c:v>
                </c:pt>
                <c:pt idx="4937">
                  <c:v>41042.152777777781</c:v>
                </c:pt>
                <c:pt idx="4938">
                  <c:v>41042.166666666613</c:v>
                </c:pt>
                <c:pt idx="4939">
                  <c:v>41042.180555555562</c:v>
                </c:pt>
                <c:pt idx="4940">
                  <c:v>41042.194444444445</c:v>
                </c:pt>
                <c:pt idx="4941">
                  <c:v>41042.208333333336</c:v>
                </c:pt>
                <c:pt idx="4942">
                  <c:v>41042.222222222204</c:v>
                </c:pt>
                <c:pt idx="4943">
                  <c:v>41042.236111111066</c:v>
                </c:pt>
                <c:pt idx="4944">
                  <c:v>41042.25</c:v>
                </c:pt>
                <c:pt idx="4945">
                  <c:v>41042.263888888876</c:v>
                </c:pt>
                <c:pt idx="4946">
                  <c:v>41042.277777777774</c:v>
                </c:pt>
                <c:pt idx="4947">
                  <c:v>41042.291666666577</c:v>
                </c:pt>
                <c:pt idx="4948">
                  <c:v>41042.305555555562</c:v>
                </c:pt>
                <c:pt idx="4949">
                  <c:v>41042.319444444496</c:v>
                </c:pt>
                <c:pt idx="4950">
                  <c:v>41042.333333333336</c:v>
                </c:pt>
                <c:pt idx="4951">
                  <c:v>41042.347222222219</c:v>
                </c:pt>
                <c:pt idx="4952">
                  <c:v>41042.361111111066</c:v>
                </c:pt>
                <c:pt idx="4953">
                  <c:v>41042.375</c:v>
                </c:pt>
                <c:pt idx="4954">
                  <c:v>41042.388888888956</c:v>
                </c:pt>
                <c:pt idx="4955">
                  <c:v>41042.402777777781</c:v>
                </c:pt>
                <c:pt idx="4956">
                  <c:v>41042.416666666664</c:v>
                </c:pt>
                <c:pt idx="4957">
                  <c:v>41042.430555555562</c:v>
                </c:pt>
                <c:pt idx="4958">
                  <c:v>41042.444444444496</c:v>
                </c:pt>
                <c:pt idx="4959">
                  <c:v>41042.458333333343</c:v>
                </c:pt>
                <c:pt idx="4960">
                  <c:v>41042.472222222219</c:v>
                </c:pt>
                <c:pt idx="4961">
                  <c:v>41042.486111111109</c:v>
                </c:pt>
                <c:pt idx="4962">
                  <c:v>41042.5</c:v>
                </c:pt>
                <c:pt idx="4963">
                  <c:v>41042.513888888891</c:v>
                </c:pt>
                <c:pt idx="4964">
                  <c:v>41042.527777777774</c:v>
                </c:pt>
                <c:pt idx="4965">
                  <c:v>41042.541666666613</c:v>
                </c:pt>
                <c:pt idx="4966">
                  <c:v>41042.555555555562</c:v>
                </c:pt>
                <c:pt idx="4967">
                  <c:v>41042.569444444445</c:v>
                </c:pt>
                <c:pt idx="4968">
                  <c:v>41042.583333333336</c:v>
                </c:pt>
                <c:pt idx="4969">
                  <c:v>41042.597222222204</c:v>
                </c:pt>
                <c:pt idx="4970">
                  <c:v>41042.611111111066</c:v>
                </c:pt>
                <c:pt idx="4971">
                  <c:v>41042.624999999993</c:v>
                </c:pt>
                <c:pt idx="4972">
                  <c:v>41042.638888888891</c:v>
                </c:pt>
                <c:pt idx="4973">
                  <c:v>41042.652777777781</c:v>
                </c:pt>
                <c:pt idx="4974">
                  <c:v>41042.666666666613</c:v>
                </c:pt>
                <c:pt idx="4975">
                  <c:v>41042.680555555562</c:v>
                </c:pt>
                <c:pt idx="4976">
                  <c:v>41042.694444444445</c:v>
                </c:pt>
                <c:pt idx="4977">
                  <c:v>41042.708333333336</c:v>
                </c:pt>
                <c:pt idx="4978">
                  <c:v>41042.722222222204</c:v>
                </c:pt>
                <c:pt idx="4979">
                  <c:v>41042.736111111066</c:v>
                </c:pt>
                <c:pt idx="4980">
                  <c:v>41042.75</c:v>
                </c:pt>
                <c:pt idx="4981">
                  <c:v>41042.763888888876</c:v>
                </c:pt>
                <c:pt idx="4982">
                  <c:v>41042.777777777774</c:v>
                </c:pt>
                <c:pt idx="4983">
                  <c:v>41042.791666666577</c:v>
                </c:pt>
                <c:pt idx="4984">
                  <c:v>41042.805555555562</c:v>
                </c:pt>
                <c:pt idx="4985">
                  <c:v>41042.819444444496</c:v>
                </c:pt>
                <c:pt idx="4986">
                  <c:v>41042.833333333336</c:v>
                </c:pt>
                <c:pt idx="4987">
                  <c:v>41042.847222222219</c:v>
                </c:pt>
                <c:pt idx="4988">
                  <c:v>41042.861111111066</c:v>
                </c:pt>
                <c:pt idx="4989">
                  <c:v>41042.875</c:v>
                </c:pt>
                <c:pt idx="4990">
                  <c:v>41042.888888888956</c:v>
                </c:pt>
                <c:pt idx="4991">
                  <c:v>41042.902777777781</c:v>
                </c:pt>
                <c:pt idx="4992">
                  <c:v>41042.916666666664</c:v>
                </c:pt>
                <c:pt idx="4993">
                  <c:v>41042.930555555562</c:v>
                </c:pt>
                <c:pt idx="4994">
                  <c:v>41042.944444444496</c:v>
                </c:pt>
                <c:pt idx="4995">
                  <c:v>41042.958333333343</c:v>
                </c:pt>
                <c:pt idx="4996">
                  <c:v>41042.972222222219</c:v>
                </c:pt>
                <c:pt idx="4997">
                  <c:v>41042.986111111109</c:v>
                </c:pt>
                <c:pt idx="4998">
                  <c:v>41043</c:v>
                </c:pt>
                <c:pt idx="4999">
                  <c:v>41043.013888888891</c:v>
                </c:pt>
                <c:pt idx="5000">
                  <c:v>41043.027777777774</c:v>
                </c:pt>
                <c:pt idx="5001">
                  <c:v>41043.041666666613</c:v>
                </c:pt>
                <c:pt idx="5002">
                  <c:v>41043.055555555562</c:v>
                </c:pt>
                <c:pt idx="5003">
                  <c:v>41043.069444444445</c:v>
                </c:pt>
                <c:pt idx="5004">
                  <c:v>41043.083333333336</c:v>
                </c:pt>
                <c:pt idx="5005">
                  <c:v>41043.097222222204</c:v>
                </c:pt>
                <c:pt idx="5006">
                  <c:v>41043.111111111066</c:v>
                </c:pt>
                <c:pt idx="5007">
                  <c:v>41043.124999999993</c:v>
                </c:pt>
                <c:pt idx="5008">
                  <c:v>41043.138888888891</c:v>
                </c:pt>
                <c:pt idx="5009">
                  <c:v>41043.152777777781</c:v>
                </c:pt>
                <c:pt idx="5010">
                  <c:v>41043.166666666613</c:v>
                </c:pt>
                <c:pt idx="5011">
                  <c:v>41043.180555555562</c:v>
                </c:pt>
                <c:pt idx="5012">
                  <c:v>41043.194444444445</c:v>
                </c:pt>
                <c:pt idx="5013">
                  <c:v>41043.208333333336</c:v>
                </c:pt>
                <c:pt idx="5014">
                  <c:v>41043.222222222204</c:v>
                </c:pt>
                <c:pt idx="5015">
                  <c:v>41043.236111111066</c:v>
                </c:pt>
                <c:pt idx="5016">
                  <c:v>41043.25</c:v>
                </c:pt>
                <c:pt idx="5017">
                  <c:v>41043.263888888876</c:v>
                </c:pt>
                <c:pt idx="5018">
                  <c:v>41043.277777777774</c:v>
                </c:pt>
                <c:pt idx="5019">
                  <c:v>41043.291666666577</c:v>
                </c:pt>
                <c:pt idx="5020">
                  <c:v>41043.305555555562</c:v>
                </c:pt>
                <c:pt idx="5021">
                  <c:v>41043.319444444496</c:v>
                </c:pt>
                <c:pt idx="5022">
                  <c:v>41043.333333333336</c:v>
                </c:pt>
                <c:pt idx="5023">
                  <c:v>41043.347222222219</c:v>
                </c:pt>
                <c:pt idx="5024">
                  <c:v>41043.361111111066</c:v>
                </c:pt>
                <c:pt idx="5025">
                  <c:v>41043.375</c:v>
                </c:pt>
                <c:pt idx="5026">
                  <c:v>41043.388888888956</c:v>
                </c:pt>
                <c:pt idx="5027">
                  <c:v>41043.402777777781</c:v>
                </c:pt>
                <c:pt idx="5028">
                  <c:v>41043.416666666664</c:v>
                </c:pt>
                <c:pt idx="5029">
                  <c:v>41043.430555555562</c:v>
                </c:pt>
                <c:pt idx="5030">
                  <c:v>41043.444444444496</c:v>
                </c:pt>
                <c:pt idx="5031">
                  <c:v>41043.458333333343</c:v>
                </c:pt>
                <c:pt idx="5032">
                  <c:v>41043.472222222219</c:v>
                </c:pt>
                <c:pt idx="5033">
                  <c:v>41043.486111111109</c:v>
                </c:pt>
                <c:pt idx="5034">
                  <c:v>41043.5</c:v>
                </c:pt>
                <c:pt idx="5035">
                  <c:v>41043.513888888891</c:v>
                </c:pt>
                <c:pt idx="5036">
                  <c:v>41043.527777777774</c:v>
                </c:pt>
                <c:pt idx="5037">
                  <c:v>41043.541666666613</c:v>
                </c:pt>
                <c:pt idx="5038">
                  <c:v>41043.555555555562</c:v>
                </c:pt>
                <c:pt idx="5039">
                  <c:v>41043.569444444445</c:v>
                </c:pt>
                <c:pt idx="5040">
                  <c:v>41043.583333333336</c:v>
                </c:pt>
                <c:pt idx="5041">
                  <c:v>41043.597222222204</c:v>
                </c:pt>
                <c:pt idx="5042">
                  <c:v>41043.611111111066</c:v>
                </c:pt>
                <c:pt idx="5043">
                  <c:v>41043.624999999993</c:v>
                </c:pt>
                <c:pt idx="5044">
                  <c:v>41043.638888888891</c:v>
                </c:pt>
                <c:pt idx="5045">
                  <c:v>41043.652777777781</c:v>
                </c:pt>
                <c:pt idx="5046">
                  <c:v>41043.666666666613</c:v>
                </c:pt>
                <c:pt idx="5047">
                  <c:v>41043.680555555562</c:v>
                </c:pt>
                <c:pt idx="5048">
                  <c:v>41043.694444444445</c:v>
                </c:pt>
                <c:pt idx="5049">
                  <c:v>41043.708333333336</c:v>
                </c:pt>
                <c:pt idx="5050">
                  <c:v>41043.722222222204</c:v>
                </c:pt>
                <c:pt idx="5051">
                  <c:v>41043.736111111066</c:v>
                </c:pt>
                <c:pt idx="5052">
                  <c:v>41043.75</c:v>
                </c:pt>
                <c:pt idx="5053">
                  <c:v>41043.763888888876</c:v>
                </c:pt>
                <c:pt idx="5054">
                  <c:v>41043.777777777774</c:v>
                </c:pt>
                <c:pt idx="5055">
                  <c:v>41043.791666666577</c:v>
                </c:pt>
                <c:pt idx="5056">
                  <c:v>41043.805555555562</c:v>
                </c:pt>
                <c:pt idx="5057">
                  <c:v>41043.819444444496</c:v>
                </c:pt>
                <c:pt idx="5058">
                  <c:v>41043.833333333336</c:v>
                </c:pt>
                <c:pt idx="5059">
                  <c:v>41043.847222222219</c:v>
                </c:pt>
                <c:pt idx="5060">
                  <c:v>41043.861111111066</c:v>
                </c:pt>
                <c:pt idx="5061">
                  <c:v>41043.875</c:v>
                </c:pt>
                <c:pt idx="5062">
                  <c:v>41043.888888888956</c:v>
                </c:pt>
                <c:pt idx="5063">
                  <c:v>41043.902777777781</c:v>
                </c:pt>
                <c:pt idx="5064">
                  <c:v>41043.916666666664</c:v>
                </c:pt>
                <c:pt idx="5065">
                  <c:v>41043.930555555562</c:v>
                </c:pt>
                <c:pt idx="5066">
                  <c:v>41043.944444444496</c:v>
                </c:pt>
                <c:pt idx="5067">
                  <c:v>41043.958333333343</c:v>
                </c:pt>
                <c:pt idx="5068">
                  <c:v>41043.972222222219</c:v>
                </c:pt>
                <c:pt idx="5069">
                  <c:v>41043.986111111109</c:v>
                </c:pt>
                <c:pt idx="5070">
                  <c:v>41044</c:v>
                </c:pt>
                <c:pt idx="5071">
                  <c:v>41044.013888888891</c:v>
                </c:pt>
                <c:pt idx="5072">
                  <c:v>41044.027777777774</c:v>
                </c:pt>
                <c:pt idx="5073">
                  <c:v>41044.041666666613</c:v>
                </c:pt>
                <c:pt idx="5074">
                  <c:v>41044.055555555562</c:v>
                </c:pt>
                <c:pt idx="5075">
                  <c:v>41044.069444444445</c:v>
                </c:pt>
                <c:pt idx="5076">
                  <c:v>41044.083333333336</c:v>
                </c:pt>
                <c:pt idx="5077">
                  <c:v>41044.097222222204</c:v>
                </c:pt>
                <c:pt idx="5078">
                  <c:v>41044.111111111066</c:v>
                </c:pt>
                <c:pt idx="5079">
                  <c:v>41044.124999999993</c:v>
                </c:pt>
                <c:pt idx="5080">
                  <c:v>41044.138888888891</c:v>
                </c:pt>
                <c:pt idx="5081">
                  <c:v>41044.152777777781</c:v>
                </c:pt>
                <c:pt idx="5082">
                  <c:v>41044.166666666613</c:v>
                </c:pt>
                <c:pt idx="5083">
                  <c:v>41044.180555555562</c:v>
                </c:pt>
                <c:pt idx="5084">
                  <c:v>41044.194444444445</c:v>
                </c:pt>
                <c:pt idx="5085">
                  <c:v>41044.208333333336</c:v>
                </c:pt>
                <c:pt idx="5086">
                  <c:v>41044.222222222204</c:v>
                </c:pt>
                <c:pt idx="5087">
                  <c:v>41044.236111111066</c:v>
                </c:pt>
                <c:pt idx="5088">
                  <c:v>41044.25</c:v>
                </c:pt>
                <c:pt idx="5089">
                  <c:v>41044.263888888876</c:v>
                </c:pt>
                <c:pt idx="5090">
                  <c:v>41044.277777777774</c:v>
                </c:pt>
                <c:pt idx="5091">
                  <c:v>41044.291666666577</c:v>
                </c:pt>
                <c:pt idx="5092">
                  <c:v>41044.305555555562</c:v>
                </c:pt>
                <c:pt idx="5093">
                  <c:v>41044.319444444496</c:v>
                </c:pt>
                <c:pt idx="5094">
                  <c:v>41044.333333333336</c:v>
                </c:pt>
                <c:pt idx="5095">
                  <c:v>41044.347222222219</c:v>
                </c:pt>
                <c:pt idx="5096">
                  <c:v>41044.361111111066</c:v>
                </c:pt>
                <c:pt idx="5097">
                  <c:v>41044.375</c:v>
                </c:pt>
                <c:pt idx="5098">
                  <c:v>41044.388888888956</c:v>
                </c:pt>
                <c:pt idx="5099">
                  <c:v>41044.402777777781</c:v>
                </c:pt>
                <c:pt idx="5100">
                  <c:v>41044.416666666664</c:v>
                </c:pt>
                <c:pt idx="5101">
                  <c:v>41044.430555555562</c:v>
                </c:pt>
                <c:pt idx="5102">
                  <c:v>41044.444444444496</c:v>
                </c:pt>
                <c:pt idx="5103">
                  <c:v>41044.458333333343</c:v>
                </c:pt>
                <c:pt idx="5104">
                  <c:v>41044.472222222219</c:v>
                </c:pt>
                <c:pt idx="5105">
                  <c:v>41044.486111111109</c:v>
                </c:pt>
                <c:pt idx="5106">
                  <c:v>41044.5</c:v>
                </c:pt>
                <c:pt idx="5107">
                  <c:v>41044.513888888891</c:v>
                </c:pt>
                <c:pt idx="5108">
                  <c:v>41044.527777777774</c:v>
                </c:pt>
                <c:pt idx="5109">
                  <c:v>41044.541666666613</c:v>
                </c:pt>
                <c:pt idx="5110">
                  <c:v>41044.555555555562</c:v>
                </c:pt>
                <c:pt idx="5111">
                  <c:v>41044.569444444445</c:v>
                </c:pt>
                <c:pt idx="5112">
                  <c:v>41044.583333333336</c:v>
                </c:pt>
                <c:pt idx="5113">
                  <c:v>41044.597222222204</c:v>
                </c:pt>
                <c:pt idx="5114">
                  <c:v>41044.611111111066</c:v>
                </c:pt>
                <c:pt idx="5115">
                  <c:v>41044.624999999993</c:v>
                </c:pt>
                <c:pt idx="5116">
                  <c:v>41044.638888888891</c:v>
                </c:pt>
                <c:pt idx="5117">
                  <c:v>41044.652777777781</c:v>
                </c:pt>
                <c:pt idx="5118">
                  <c:v>41044.666666666613</c:v>
                </c:pt>
                <c:pt idx="5119">
                  <c:v>41044.680555555562</c:v>
                </c:pt>
                <c:pt idx="5120">
                  <c:v>41044.694444444445</c:v>
                </c:pt>
                <c:pt idx="5121">
                  <c:v>41044.708333333336</c:v>
                </c:pt>
                <c:pt idx="5122">
                  <c:v>41044.722222222204</c:v>
                </c:pt>
                <c:pt idx="5123">
                  <c:v>41044.736111111066</c:v>
                </c:pt>
                <c:pt idx="5124">
                  <c:v>41044.75</c:v>
                </c:pt>
                <c:pt idx="5125">
                  <c:v>41044.763888888876</c:v>
                </c:pt>
                <c:pt idx="5126">
                  <c:v>41044.777777777774</c:v>
                </c:pt>
                <c:pt idx="5127">
                  <c:v>41044.791666666577</c:v>
                </c:pt>
                <c:pt idx="5128">
                  <c:v>41044.805555555562</c:v>
                </c:pt>
                <c:pt idx="5129">
                  <c:v>41044.819444444496</c:v>
                </c:pt>
                <c:pt idx="5130">
                  <c:v>41044.833333333336</c:v>
                </c:pt>
                <c:pt idx="5131">
                  <c:v>41044.847222222219</c:v>
                </c:pt>
                <c:pt idx="5132">
                  <c:v>41044.861111111066</c:v>
                </c:pt>
                <c:pt idx="5133">
                  <c:v>41044.875</c:v>
                </c:pt>
                <c:pt idx="5134">
                  <c:v>41044.888888888956</c:v>
                </c:pt>
                <c:pt idx="5135">
                  <c:v>41044.902777777781</c:v>
                </c:pt>
                <c:pt idx="5136">
                  <c:v>41044.916666666664</c:v>
                </c:pt>
                <c:pt idx="5137">
                  <c:v>41044.930555555562</c:v>
                </c:pt>
                <c:pt idx="5138">
                  <c:v>41044.944444444496</c:v>
                </c:pt>
                <c:pt idx="5139">
                  <c:v>41044.958333333343</c:v>
                </c:pt>
                <c:pt idx="5140">
                  <c:v>41044.972222222219</c:v>
                </c:pt>
                <c:pt idx="5141">
                  <c:v>41044.986111111109</c:v>
                </c:pt>
                <c:pt idx="5142">
                  <c:v>41045</c:v>
                </c:pt>
                <c:pt idx="5143">
                  <c:v>41045.013888888891</c:v>
                </c:pt>
                <c:pt idx="5144">
                  <c:v>41045.027777777774</c:v>
                </c:pt>
                <c:pt idx="5145">
                  <c:v>41045.041666666613</c:v>
                </c:pt>
                <c:pt idx="5146">
                  <c:v>41045.055555555562</c:v>
                </c:pt>
                <c:pt idx="5147">
                  <c:v>41045.069444444445</c:v>
                </c:pt>
                <c:pt idx="5148">
                  <c:v>41045.083333333336</c:v>
                </c:pt>
                <c:pt idx="5149">
                  <c:v>41045.097222222204</c:v>
                </c:pt>
                <c:pt idx="5150">
                  <c:v>41045.111111111066</c:v>
                </c:pt>
                <c:pt idx="5151">
                  <c:v>41045.124999999993</c:v>
                </c:pt>
                <c:pt idx="5152">
                  <c:v>41045.138888888891</c:v>
                </c:pt>
                <c:pt idx="5153">
                  <c:v>41045.152777777781</c:v>
                </c:pt>
                <c:pt idx="5154">
                  <c:v>41045.166666666613</c:v>
                </c:pt>
                <c:pt idx="5155">
                  <c:v>41045.180555555562</c:v>
                </c:pt>
                <c:pt idx="5156">
                  <c:v>41045.194444444445</c:v>
                </c:pt>
                <c:pt idx="5157">
                  <c:v>41045.208333333336</c:v>
                </c:pt>
                <c:pt idx="5158">
                  <c:v>41045.222222222204</c:v>
                </c:pt>
                <c:pt idx="5159">
                  <c:v>41045.236111111066</c:v>
                </c:pt>
                <c:pt idx="5160">
                  <c:v>41045.25</c:v>
                </c:pt>
                <c:pt idx="5161">
                  <c:v>41045.263888888876</c:v>
                </c:pt>
                <c:pt idx="5162">
                  <c:v>41045.277777777774</c:v>
                </c:pt>
                <c:pt idx="5163">
                  <c:v>41045.291666666577</c:v>
                </c:pt>
                <c:pt idx="5164">
                  <c:v>41045.305555555562</c:v>
                </c:pt>
                <c:pt idx="5165">
                  <c:v>41045.319444444496</c:v>
                </c:pt>
                <c:pt idx="5166">
                  <c:v>41045.333333333336</c:v>
                </c:pt>
                <c:pt idx="5167">
                  <c:v>41045.347222222219</c:v>
                </c:pt>
                <c:pt idx="5168">
                  <c:v>41045.361111111066</c:v>
                </c:pt>
                <c:pt idx="5169">
                  <c:v>41045.375</c:v>
                </c:pt>
                <c:pt idx="5170">
                  <c:v>41045.388888888956</c:v>
                </c:pt>
                <c:pt idx="5171">
                  <c:v>41045.402777777781</c:v>
                </c:pt>
                <c:pt idx="5172">
                  <c:v>41045.416666666664</c:v>
                </c:pt>
                <c:pt idx="5173">
                  <c:v>41045.430555555562</c:v>
                </c:pt>
                <c:pt idx="5174">
                  <c:v>41045.444444444496</c:v>
                </c:pt>
                <c:pt idx="5175">
                  <c:v>41045.458333333343</c:v>
                </c:pt>
                <c:pt idx="5176">
                  <c:v>41045.472222222219</c:v>
                </c:pt>
                <c:pt idx="5177">
                  <c:v>41045.486111111109</c:v>
                </c:pt>
                <c:pt idx="5178">
                  <c:v>41045.5</c:v>
                </c:pt>
                <c:pt idx="5179">
                  <c:v>41045.513888888891</c:v>
                </c:pt>
                <c:pt idx="5180">
                  <c:v>41045.527777777774</c:v>
                </c:pt>
                <c:pt idx="5181">
                  <c:v>41045.541666666613</c:v>
                </c:pt>
                <c:pt idx="5182">
                  <c:v>41045.555555555562</c:v>
                </c:pt>
                <c:pt idx="5183">
                  <c:v>41045.569444444445</c:v>
                </c:pt>
                <c:pt idx="5184">
                  <c:v>41045.583333333336</c:v>
                </c:pt>
                <c:pt idx="5185">
                  <c:v>41045.597222222204</c:v>
                </c:pt>
                <c:pt idx="5186">
                  <c:v>41045.611111111066</c:v>
                </c:pt>
                <c:pt idx="5187">
                  <c:v>41045.624999999993</c:v>
                </c:pt>
                <c:pt idx="5188">
                  <c:v>41045.638888888891</c:v>
                </c:pt>
                <c:pt idx="5189">
                  <c:v>41045.652777777781</c:v>
                </c:pt>
                <c:pt idx="5190">
                  <c:v>41045.666666666613</c:v>
                </c:pt>
                <c:pt idx="5191">
                  <c:v>41045.680555555562</c:v>
                </c:pt>
                <c:pt idx="5192">
                  <c:v>41045.694444444445</c:v>
                </c:pt>
                <c:pt idx="5193">
                  <c:v>41045.708333333336</c:v>
                </c:pt>
                <c:pt idx="5194">
                  <c:v>41045.722222222204</c:v>
                </c:pt>
                <c:pt idx="5195">
                  <c:v>41045.736111111066</c:v>
                </c:pt>
                <c:pt idx="5196">
                  <c:v>41045.75</c:v>
                </c:pt>
                <c:pt idx="5197">
                  <c:v>41045.763888888876</c:v>
                </c:pt>
                <c:pt idx="5198">
                  <c:v>41045.777777777774</c:v>
                </c:pt>
                <c:pt idx="5199">
                  <c:v>41045.791666666577</c:v>
                </c:pt>
                <c:pt idx="5200">
                  <c:v>41045.805555555562</c:v>
                </c:pt>
                <c:pt idx="5201">
                  <c:v>41045.819444444496</c:v>
                </c:pt>
                <c:pt idx="5202">
                  <c:v>41045.833333333336</c:v>
                </c:pt>
                <c:pt idx="5203">
                  <c:v>41045.847222222219</c:v>
                </c:pt>
                <c:pt idx="5204">
                  <c:v>41045.861111111066</c:v>
                </c:pt>
                <c:pt idx="5205">
                  <c:v>41045.875</c:v>
                </c:pt>
                <c:pt idx="5206">
                  <c:v>41045.888888888956</c:v>
                </c:pt>
                <c:pt idx="5207">
                  <c:v>41045.902777777781</c:v>
                </c:pt>
                <c:pt idx="5208">
                  <c:v>41045.916666666664</c:v>
                </c:pt>
                <c:pt idx="5209">
                  <c:v>41045.930555555562</c:v>
                </c:pt>
                <c:pt idx="5210">
                  <c:v>41045.944444444496</c:v>
                </c:pt>
                <c:pt idx="5211">
                  <c:v>41045.958333333343</c:v>
                </c:pt>
                <c:pt idx="5212">
                  <c:v>41045.972222222219</c:v>
                </c:pt>
                <c:pt idx="5213">
                  <c:v>41045.986111111109</c:v>
                </c:pt>
                <c:pt idx="5214">
                  <c:v>41046</c:v>
                </c:pt>
                <c:pt idx="5215">
                  <c:v>41046.013888888891</c:v>
                </c:pt>
                <c:pt idx="5216">
                  <c:v>41046.027777777774</c:v>
                </c:pt>
                <c:pt idx="5217">
                  <c:v>41046.041666666613</c:v>
                </c:pt>
                <c:pt idx="5218">
                  <c:v>41046.055555555562</c:v>
                </c:pt>
                <c:pt idx="5219">
                  <c:v>41046.069444444445</c:v>
                </c:pt>
                <c:pt idx="5220">
                  <c:v>41046.083333333336</c:v>
                </c:pt>
                <c:pt idx="5221">
                  <c:v>41046.097222222204</c:v>
                </c:pt>
                <c:pt idx="5222">
                  <c:v>41046.111111111066</c:v>
                </c:pt>
                <c:pt idx="5223">
                  <c:v>41046.124999999993</c:v>
                </c:pt>
                <c:pt idx="5224">
                  <c:v>41046.138888888891</c:v>
                </c:pt>
                <c:pt idx="5225">
                  <c:v>41046.152777777781</c:v>
                </c:pt>
                <c:pt idx="5226">
                  <c:v>41046.166666666613</c:v>
                </c:pt>
                <c:pt idx="5227">
                  <c:v>41046.180555555562</c:v>
                </c:pt>
                <c:pt idx="5228">
                  <c:v>41046.194444444445</c:v>
                </c:pt>
                <c:pt idx="5229">
                  <c:v>41046.208333333336</c:v>
                </c:pt>
                <c:pt idx="5230">
                  <c:v>41046.222222222204</c:v>
                </c:pt>
                <c:pt idx="5231">
                  <c:v>41046.236111111066</c:v>
                </c:pt>
                <c:pt idx="5232">
                  <c:v>41046.25</c:v>
                </c:pt>
                <c:pt idx="5233">
                  <c:v>41046.263888888876</c:v>
                </c:pt>
                <c:pt idx="5234">
                  <c:v>41046.277777777774</c:v>
                </c:pt>
                <c:pt idx="5235">
                  <c:v>41046.291666666577</c:v>
                </c:pt>
                <c:pt idx="5236">
                  <c:v>41046.305555555562</c:v>
                </c:pt>
                <c:pt idx="5237">
                  <c:v>41046.319444444496</c:v>
                </c:pt>
                <c:pt idx="5238">
                  <c:v>41046.333333333336</c:v>
                </c:pt>
                <c:pt idx="5239">
                  <c:v>41046.347222222219</c:v>
                </c:pt>
                <c:pt idx="5240">
                  <c:v>41046.361111111066</c:v>
                </c:pt>
                <c:pt idx="5241">
                  <c:v>41046.375</c:v>
                </c:pt>
                <c:pt idx="5242">
                  <c:v>41046.388888888956</c:v>
                </c:pt>
                <c:pt idx="5243">
                  <c:v>41046.402777777781</c:v>
                </c:pt>
                <c:pt idx="5244">
                  <c:v>41046.416666666664</c:v>
                </c:pt>
                <c:pt idx="5245">
                  <c:v>41046.430555555562</c:v>
                </c:pt>
                <c:pt idx="5246">
                  <c:v>41046.444444444496</c:v>
                </c:pt>
                <c:pt idx="5247">
                  <c:v>41046.458333333343</c:v>
                </c:pt>
                <c:pt idx="5248">
                  <c:v>41046.472222222219</c:v>
                </c:pt>
                <c:pt idx="5249">
                  <c:v>41046.486111111109</c:v>
                </c:pt>
                <c:pt idx="5250">
                  <c:v>41046.5</c:v>
                </c:pt>
                <c:pt idx="5251">
                  <c:v>41046.513888888891</c:v>
                </c:pt>
                <c:pt idx="5252">
                  <c:v>41046.527777777774</c:v>
                </c:pt>
                <c:pt idx="5253">
                  <c:v>41046.541666666613</c:v>
                </c:pt>
                <c:pt idx="5254">
                  <c:v>41046.555555555562</c:v>
                </c:pt>
                <c:pt idx="5255">
                  <c:v>41046.569444444445</c:v>
                </c:pt>
                <c:pt idx="5256">
                  <c:v>41046.583333333336</c:v>
                </c:pt>
                <c:pt idx="5257">
                  <c:v>41046.597222222204</c:v>
                </c:pt>
                <c:pt idx="5258">
                  <c:v>41046.611111111066</c:v>
                </c:pt>
                <c:pt idx="5259">
                  <c:v>41046.624999999993</c:v>
                </c:pt>
                <c:pt idx="5260">
                  <c:v>41046.638888888891</c:v>
                </c:pt>
                <c:pt idx="5261">
                  <c:v>41046.652777777781</c:v>
                </c:pt>
                <c:pt idx="5262">
                  <c:v>41046.666666666613</c:v>
                </c:pt>
                <c:pt idx="5263">
                  <c:v>41046.680555555562</c:v>
                </c:pt>
                <c:pt idx="5264">
                  <c:v>41046.694444444445</c:v>
                </c:pt>
                <c:pt idx="5265">
                  <c:v>41046.708333333336</c:v>
                </c:pt>
                <c:pt idx="5266">
                  <c:v>41046.722222222204</c:v>
                </c:pt>
                <c:pt idx="5267">
                  <c:v>41046.736111111066</c:v>
                </c:pt>
                <c:pt idx="5268">
                  <c:v>41046.75</c:v>
                </c:pt>
                <c:pt idx="5269">
                  <c:v>41046.763888888876</c:v>
                </c:pt>
                <c:pt idx="5270">
                  <c:v>41046.777777777774</c:v>
                </c:pt>
                <c:pt idx="5271">
                  <c:v>41046.791666666577</c:v>
                </c:pt>
                <c:pt idx="5272">
                  <c:v>41046.805555555562</c:v>
                </c:pt>
                <c:pt idx="5273">
                  <c:v>41046.819444444496</c:v>
                </c:pt>
                <c:pt idx="5274">
                  <c:v>41046.833333333336</c:v>
                </c:pt>
                <c:pt idx="5275">
                  <c:v>41046.847222222219</c:v>
                </c:pt>
                <c:pt idx="5276">
                  <c:v>41046.861111111066</c:v>
                </c:pt>
                <c:pt idx="5277">
                  <c:v>41046.875</c:v>
                </c:pt>
                <c:pt idx="5278">
                  <c:v>41046.888888888956</c:v>
                </c:pt>
                <c:pt idx="5279">
                  <c:v>41046.902777777781</c:v>
                </c:pt>
                <c:pt idx="5280">
                  <c:v>41046.916666666664</c:v>
                </c:pt>
                <c:pt idx="5281">
                  <c:v>41046.930555555562</c:v>
                </c:pt>
                <c:pt idx="5282">
                  <c:v>41046.944444444496</c:v>
                </c:pt>
                <c:pt idx="5283">
                  <c:v>41046.958333333343</c:v>
                </c:pt>
                <c:pt idx="5284">
                  <c:v>41046.972222222219</c:v>
                </c:pt>
                <c:pt idx="5285">
                  <c:v>41046.986111111109</c:v>
                </c:pt>
                <c:pt idx="5286">
                  <c:v>41047</c:v>
                </c:pt>
                <c:pt idx="5287">
                  <c:v>41047.013888888891</c:v>
                </c:pt>
                <c:pt idx="5288">
                  <c:v>41047.027777777774</c:v>
                </c:pt>
                <c:pt idx="5289">
                  <c:v>41047.041666666613</c:v>
                </c:pt>
                <c:pt idx="5290">
                  <c:v>41047.055555555562</c:v>
                </c:pt>
                <c:pt idx="5291">
                  <c:v>41047.069444444445</c:v>
                </c:pt>
                <c:pt idx="5292">
                  <c:v>41047.083333333336</c:v>
                </c:pt>
                <c:pt idx="5293">
                  <c:v>41047.097222222204</c:v>
                </c:pt>
                <c:pt idx="5294">
                  <c:v>41047.111111111066</c:v>
                </c:pt>
                <c:pt idx="5295">
                  <c:v>41047.124999999993</c:v>
                </c:pt>
                <c:pt idx="5296">
                  <c:v>41047.138888888891</c:v>
                </c:pt>
                <c:pt idx="5297">
                  <c:v>41047.152777777781</c:v>
                </c:pt>
                <c:pt idx="5298">
                  <c:v>41047.166666666613</c:v>
                </c:pt>
                <c:pt idx="5299">
                  <c:v>41047.180555555562</c:v>
                </c:pt>
                <c:pt idx="5300">
                  <c:v>41047.194444444445</c:v>
                </c:pt>
                <c:pt idx="5301">
                  <c:v>41047.208333333336</c:v>
                </c:pt>
                <c:pt idx="5302">
                  <c:v>41047.222222222204</c:v>
                </c:pt>
                <c:pt idx="5303">
                  <c:v>41047.236111111066</c:v>
                </c:pt>
                <c:pt idx="5304">
                  <c:v>41047.25</c:v>
                </c:pt>
                <c:pt idx="5305">
                  <c:v>41047.263888888876</c:v>
                </c:pt>
                <c:pt idx="5306">
                  <c:v>41047.277777777774</c:v>
                </c:pt>
                <c:pt idx="5307">
                  <c:v>41047.291666666577</c:v>
                </c:pt>
                <c:pt idx="5308">
                  <c:v>41047.305555555562</c:v>
                </c:pt>
                <c:pt idx="5309">
                  <c:v>41047.319444444496</c:v>
                </c:pt>
                <c:pt idx="5310">
                  <c:v>41047.333333333336</c:v>
                </c:pt>
                <c:pt idx="5311">
                  <c:v>41047.347222222219</c:v>
                </c:pt>
                <c:pt idx="5312">
                  <c:v>41047.361111111066</c:v>
                </c:pt>
                <c:pt idx="5313">
                  <c:v>41047.375</c:v>
                </c:pt>
                <c:pt idx="5314">
                  <c:v>41047.388888888956</c:v>
                </c:pt>
                <c:pt idx="5315">
                  <c:v>41047.402777777781</c:v>
                </c:pt>
                <c:pt idx="5316">
                  <c:v>41047.416666666664</c:v>
                </c:pt>
                <c:pt idx="5317">
                  <c:v>41047.430555555562</c:v>
                </c:pt>
                <c:pt idx="5318">
                  <c:v>41047.444444444496</c:v>
                </c:pt>
                <c:pt idx="5319">
                  <c:v>41047.458333333343</c:v>
                </c:pt>
                <c:pt idx="5320">
                  <c:v>41047.472222222219</c:v>
                </c:pt>
                <c:pt idx="5321">
                  <c:v>41047.486111111109</c:v>
                </c:pt>
                <c:pt idx="5322">
                  <c:v>41047.5</c:v>
                </c:pt>
                <c:pt idx="5323">
                  <c:v>41047.513888888891</c:v>
                </c:pt>
                <c:pt idx="5324">
                  <c:v>41047.527777777774</c:v>
                </c:pt>
                <c:pt idx="5325">
                  <c:v>41047.541666666613</c:v>
                </c:pt>
                <c:pt idx="5326">
                  <c:v>41047.555555555562</c:v>
                </c:pt>
                <c:pt idx="5327">
                  <c:v>41047.569444444445</c:v>
                </c:pt>
                <c:pt idx="5328">
                  <c:v>41047.583333333336</c:v>
                </c:pt>
                <c:pt idx="5329">
                  <c:v>41047.597222222204</c:v>
                </c:pt>
                <c:pt idx="5330">
                  <c:v>41047.611111111066</c:v>
                </c:pt>
                <c:pt idx="5331">
                  <c:v>41047.624999999993</c:v>
                </c:pt>
                <c:pt idx="5332">
                  <c:v>41047.638888888891</c:v>
                </c:pt>
                <c:pt idx="5333">
                  <c:v>41047.652777777781</c:v>
                </c:pt>
                <c:pt idx="5334">
                  <c:v>41047.666666666613</c:v>
                </c:pt>
                <c:pt idx="5335">
                  <c:v>41047.680555555562</c:v>
                </c:pt>
                <c:pt idx="5336">
                  <c:v>41047.694444444445</c:v>
                </c:pt>
                <c:pt idx="5337">
                  <c:v>41047.708333333336</c:v>
                </c:pt>
                <c:pt idx="5338">
                  <c:v>41047.722222222204</c:v>
                </c:pt>
                <c:pt idx="5339">
                  <c:v>41047.736111111066</c:v>
                </c:pt>
                <c:pt idx="5340">
                  <c:v>41047.75</c:v>
                </c:pt>
                <c:pt idx="5341">
                  <c:v>41047.763888888876</c:v>
                </c:pt>
                <c:pt idx="5342">
                  <c:v>41047.777777777774</c:v>
                </c:pt>
                <c:pt idx="5343">
                  <c:v>41047.791666666577</c:v>
                </c:pt>
                <c:pt idx="5344">
                  <c:v>41047.805555555562</c:v>
                </c:pt>
                <c:pt idx="5345">
                  <c:v>41047.819444444496</c:v>
                </c:pt>
                <c:pt idx="5346">
                  <c:v>41047.833333333336</c:v>
                </c:pt>
                <c:pt idx="5347">
                  <c:v>41047.847222222219</c:v>
                </c:pt>
                <c:pt idx="5348">
                  <c:v>41047.861111111066</c:v>
                </c:pt>
                <c:pt idx="5349">
                  <c:v>41047.875</c:v>
                </c:pt>
                <c:pt idx="5350">
                  <c:v>41047.888888888956</c:v>
                </c:pt>
                <c:pt idx="5351">
                  <c:v>41047.902777777781</c:v>
                </c:pt>
                <c:pt idx="5352">
                  <c:v>41047.916666666664</c:v>
                </c:pt>
                <c:pt idx="5353">
                  <c:v>41047.930555555562</c:v>
                </c:pt>
                <c:pt idx="5354">
                  <c:v>41047.944444444496</c:v>
                </c:pt>
                <c:pt idx="5355">
                  <c:v>41047.958333333343</c:v>
                </c:pt>
                <c:pt idx="5356">
                  <c:v>41047.972222222219</c:v>
                </c:pt>
                <c:pt idx="5357">
                  <c:v>41047.986111111109</c:v>
                </c:pt>
                <c:pt idx="5358">
                  <c:v>41048</c:v>
                </c:pt>
                <c:pt idx="5359">
                  <c:v>41048.013888888891</c:v>
                </c:pt>
                <c:pt idx="5360">
                  <c:v>41048.027777777774</c:v>
                </c:pt>
                <c:pt idx="5361">
                  <c:v>41048.041666666613</c:v>
                </c:pt>
                <c:pt idx="5362">
                  <c:v>41048.055555555562</c:v>
                </c:pt>
                <c:pt idx="5363">
                  <c:v>41048.069444444445</c:v>
                </c:pt>
                <c:pt idx="5364">
                  <c:v>41048.083333333336</c:v>
                </c:pt>
                <c:pt idx="5365">
                  <c:v>41048.097222222204</c:v>
                </c:pt>
                <c:pt idx="5366">
                  <c:v>41048.111111111066</c:v>
                </c:pt>
                <c:pt idx="5367">
                  <c:v>41048.124999999993</c:v>
                </c:pt>
                <c:pt idx="5368">
                  <c:v>41048.138888888891</c:v>
                </c:pt>
                <c:pt idx="5369">
                  <c:v>41048.152777777781</c:v>
                </c:pt>
                <c:pt idx="5370">
                  <c:v>41048.166666666613</c:v>
                </c:pt>
                <c:pt idx="5371">
                  <c:v>41048.180555555562</c:v>
                </c:pt>
                <c:pt idx="5372">
                  <c:v>41048.194444444445</c:v>
                </c:pt>
                <c:pt idx="5373">
                  <c:v>41048.208333333336</c:v>
                </c:pt>
                <c:pt idx="5374">
                  <c:v>41048.222222222204</c:v>
                </c:pt>
                <c:pt idx="5375">
                  <c:v>41048.236111111066</c:v>
                </c:pt>
                <c:pt idx="5376">
                  <c:v>41048.25</c:v>
                </c:pt>
                <c:pt idx="5377">
                  <c:v>41048.263888888876</c:v>
                </c:pt>
                <c:pt idx="5378">
                  <c:v>41048.277777777774</c:v>
                </c:pt>
                <c:pt idx="5379">
                  <c:v>41048.291666666577</c:v>
                </c:pt>
                <c:pt idx="5380">
                  <c:v>41048.305555555562</c:v>
                </c:pt>
                <c:pt idx="5381">
                  <c:v>41048.319444444496</c:v>
                </c:pt>
                <c:pt idx="5382">
                  <c:v>41048.333333333336</c:v>
                </c:pt>
                <c:pt idx="5383">
                  <c:v>41048.347222222219</c:v>
                </c:pt>
                <c:pt idx="5384">
                  <c:v>41048.361111111066</c:v>
                </c:pt>
                <c:pt idx="5385">
                  <c:v>41048.375</c:v>
                </c:pt>
                <c:pt idx="5386">
                  <c:v>41048.388888888956</c:v>
                </c:pt>
                <c:pt idx="5387">
                  <c:v>41048.402777777781</c:v>
                </c:pt>
                <c:pt idx="5388">
                  <c:v>41048.416666666664</c:v>
                </c:pt>
                <c:pt idx="5389">
                  <c:v>41048.430555555562</c:v>
                </c:pt>
                <c:pt idx="5390">
                  <c:v>41048.444444444496</c:v>
                </c:pt>
                <c:pt idx="5391">
                  <c:v>41048.458333333343</c:v>
                </c:pt>
                <c:pt idx="5392">
                  <c:v>41048.472222222219</c:v>
                </c:pt>
                <c:pt idx="5393">
                  <c:v>41048.486111111109</c:v>
                </c:pt>
                <c:pt idx="5394">
                  <c:v>41048.5</c:v>
                </c:pt>
                <c:pt idx="5395">
                  <c:v>41048.513888888891</c:v>
                </c:pt>
                <c:pt idx="5396">
                  <c:v>41048.527777777774</c:v>
                </c:pt>
                <c:pt idx="5397">
                  <c:v>41048.541666666613</c:v>
                </c:pt>
                <c:pt idx="5398">
                  <c:v>41048.555555555562</c:v>
                </c:pt>
                <c:pt idx="5399">
                  <c:v>41048.569444444445</c:v>
                </c:pt>
                <c:pt idx="5400">
                  <c:v>41048.583333333336</c:v>
                </c:pt>
                <c:pt idx="5401">
                  <c:v>41048.597222222204</c:v>
                </c:pt>
                <c:pt idx="5402">
                  <c:v>41048.611111111066</c:v>
                </c:pt>
                <c:pt idx="5403">
                  <c:v>41048.624999999993</c:v>
                </c:pt>
                <c:pt idx="5404">
                  <c:v>41048.638888888891</c:v>
                </c:pt>
                <c:pt idx="5405">
                  <c:v>41048.652777777781</c:v>
                </c:pt>
                <c:pt idx="5406">
                  <c:v>41048.666666666613</c:v>
                </c:pt>
                <c:pt idx="5407">
                  <c:v>41048.680555555562</c:v>
                </c:pt>
                <c:pt idx="5408">
                  <c:v>41048.694444444445</c:v>
                </c:pt>
                <c:pt idx="5409">
                  <c:v>41048.708333333336</c:v>
                </c:pt>
                <c:pt idx="5410">
                  <c:v>41048.722222222204</c:v>
                </c:pt>
                <c:pt idx="5411">
                  <c:v>41048.736111111066</c:v>
                </c:pt>
                <c:pt idx="5412">
                  <c:v>41048.75</c:v>
                </c:pt>
                <c:pt idx="5413">
                  <c:v>41048.763888888876</c:v>
                </c:pt>
                <c:pt idx="5414">
                  <c:v>41048.777777777774</c:v>
                </c:pt>
                <c:pt idx="5415">
                  <c:v>41048.791666666577</c:v>
                </c:pt>
                <c:pt idx="5416">
                  <c:v>41048.805555555562</c:v>
                </c:pt>
                <c:pt idx="5417">
                  <c:v>41048.819444444496</c:v>
                </c:pt>
                <c:pt idx="5418">
                  <c:v>41048.833333333336</c:v>
                </c:pt>
                <c:pt idx="5419">
                  <c:v>41048.847222222219</c:v>
                </c:pt>
                <c:pt idx="5420">
                  <c:v>41048.861111111066</c:v>
                </c:pt>
                <c:pt idx="5421">
                  <c:v>41048.875</c:v>
                </c:pt>
                <c:pt idx="5422">
                  <c:v>41048.888888888956</c:v>
                </c:pt>
                <c:pt idx="5423">
                  <c:v>41048.902777777781</c:v>
                </c:pt>
                <c:pt idx="5424">
                  <c:v>41048.916666666664</c:v>
                </c:pt>
                <c:pt idx="5425">
                  <c:v>41048.930555555562</c:v>
                </c:pt>
                <c:pt idx="5426">
                  <c:v>41048.944444444496</c:v>
                </c:pt>
                <c:pt idx="5427">
                  <c:v>41048.958333333343</c:v>
                </c:pt>
                <c:pt idx="5428">
                  <c:v>41048.972222222219</c:v>
                </c:pt>
                <c:pt idx="5429">
                  <c:v>41048.986111111109</c:v>
                </c:pt>
                <c:pt idx="5430">
                  <c:v>41049</c:v>
                </c:pt>
                <c:pt idx="5431">
                  <c:v>41049.013888888891</c:v>
                </c:pt>
                <c:pt idx="5432">
                  <c:v>41049.027777777774</c:v>
                </c:pt>
                <c:pt idx="5433">
                  <c:v>41049.041666666613</c:v>
                </c:pt>
                <c:pt idx="5434">
                  <c:v>41049.055555555562</c:v>
                </c:pt>
                <c:pt idx="5435">
                  <c:v>41049.069444444445</c:v>
                </c:pt>
                <c:pt idx="5436">
                  <c:v>41049.083333333336</c:v>
                </c:pt>
                <c:pt idx="5437">
                  <c:v>41049.097222222204</c:v>
                </c:pt>
                <c:pt idx="5438">
                  <c:v>41049.111111111066</c:v>
                </c:pt>
                <c:pt idx="5439">
                  <c:v>41049.124999999993</c:v>
                </c:pt>
                <c:pt idx="5440">
                  <c:v>41049.138888888891</c:v>
                </c:pt>
                <c:pt idx="5441">
                  <c:v>41049.152777777781</c:v>
                </c:pt>
                <c:pt idx="5442">
                  <c:v>41049.166666666613</c:v>
                </c:pt>
                <c:pt idx="5443">
                  <c:v>41049.180555555562</c:v>
                </c:pt>
                <c:pt idx="5444">
                  <c:v>41049.194444444445</c:v>
                </c:pt>
                <c:pt idx="5445">
                  <c:v>41049.208333333336</c:v>
                </c:pt>
                <c:pt idx="5446">
                  <c:v>41049.222222222204</c:v>
                </c:pt>
                <c:pt idx="5447">
                  <c:v>41049.236111111066</c:v>
                </c:pt>
                <c:pt idx="5448">
                  <c:v>41049.25</c:v>
                </c:pt>
                <c:pt idx="5449">
                  <c:v>41049.263888888876</c:v>
                </c:pt>
                <c:pt idx="5450">
                  <c:v>41049.277777777774</c:v>
                </c:pt>
                <c:pt idx="5451">
                  <c:v>41049.291666666577</c:v>
                </c:pt>
                <c:pt idx="5452">
                  <c:v>41049.305555555562</c:v>
                </c:pt>
                <c:pt idx="5453">
                  <c:v>41049.319444444496</c:v>
                </c:pt>
                <c:pt idx="5454">
                  <c:v>41049.333333333336</c:v>
                </c:pt>
                <c:pt idx="5455">
                  <c:v>41049.347222222219</c:v>
                </c:pt>
                <c:pt idx="5456">
                  <c:v>41049.361111111066</c:v>
                </c:pt>
                <c:pt idx="5457">
                  <c:v>41049.375</c:v>
                </c:pt>
                <c:pt idx="5458">
                  <c:v>41049.388888888956</c:v>
                </c:pt>
                <c:pt idx="5459">
                  <c:v>41049.402777777781</c:v>
                </c:pt>
                <c:pt idx="5460">
                  <c:v>41049.416666666664</c:v>
                </c:pt>
                <c:pt idx="5461">
                  <c:v>41049.430555555562</c:v>
                </c:pt>
                <c:pt idx="5462">
                  <c:v>41049.444444444496</c:v>
                </c:pt>
                <c:pt idx="5463">
                  <c:v>41049.458333333343</c:v>
                </c:pt>
                <c:pt idx="5464">
                  <c:v>41049.472222222219</c:v>
                </c:pt>
                <c:pt idx="5465">
                  <c:v>41049.486111111109</c:v>
                </c:pt>
                <c:pt idx="5466">
                  <c:v>41049.5</c:v>
                </c:pt>
                <c:pt idx="5467">
                  <c:v>41049.513888888891</c:v>
                </c:pt>
                <c:pt idx="5468">
                  <c:v>41049.527777777774</c:v>
                </c:pt>
                <c:pt idx="5469">
                  <c:v>41049.541666666613</c:v>
                </c:pt>
                <c:pt idx="5470">
                  <c:v>41049.555555555562</c:v>
                </c:pt>
                <c:pt idx="5471">
                  <c:v>41049.569444444445</c:v>
                </c:pt>
                <c:pt idx="5472">
                  <c:v>41049.583333333336</c:v>
                </c:pt>
                <c:pt idx="5473">
                  <c:v>41049.597222222204</c:v>
                </c:pt>
                <c:pt idx="5474">
                  <c:v>41049.611111111066</c:v>
                </c:pt>
                <c:pt idx="5475">
                  <c:v>41049.624999999993</c:v>
                </c:pt>
                <c:pt idx="5476">
                  <c:v>41049.638888888891</c:v>
                </c:pt>
                <c:pt idx="5477">
                  <c:v>41049.652777777781</c:v>
                </c:pt>
                <c:pt idx="5478">
                  <c:v>41049.666666666613</c:v>
                </c:pt>
                <c:pt idx="5479">
                  <c:v>41049.680555555562</c:v>
                </c:pt>
                <c:pt idx="5480">
                  <c:v>41049.694444444445</c:v>
                </c:pt>
                <c:pt idx="5481">
                  <c:v>41049.708333333336</c:v>
                </c:pt>
                <c:pt idx="5482">
                  <c:v>41049.722222222204</c:v>
                </c:pt>
                <c:pt idx="5483">
                  <c:v>41049.736111111066</c:v>
                </c:pt>
                <c:pt idx="5484">
                  <c:v>41049.75</c:v>
                </c:pt>
                <c:pt idx="5485">
                  <c:v>41049.763888888876</c:v>
                </c:pt>
                <c:pt idx="5486">
                  <c:v>41049.777777777774</c:v>
                </c:pt>
                <c:pt idx="5487">
                  <c:v>41049.791666666577</c:v>
                </c:pt>
                <c:pt idx="5488">
                  <c:v>41049.805555555562</c:v>
                </c:pt>
                <c:pt idx="5489">
                  <c:v>41049.819444444496</c:v>
                </c:pt>
                <c:pt idx="5490">
                  <c:v>41049.833333333336</c:v>
                </c:pt>
                <c:pt idx="5491">
                  <c:v>41049.847222222219</c:v>
                </c:pt>
                <c:pt idx="5492">
                  <c:v>41049.861111111066</c:v>
                </c:pt>
                <c:pt idx="5493">
                  <c:v>41049.875</c:v>
                </c:pt>
                <c:pt idx="5494">
                  <c:v>41049.888888888956</c:v>
                </c:pt>
                <c:pt idx="5495">
                  <c:v>41049.902777777781</c:v>
                </c:pt>
                <c:pt idx="5496">
                  <c:v>41049.916666666664</c:v>
                </c:pt>
                <c:pt idx="5497">
                  <c:v>41049.930555555562</c:v>
                </c:pt>
                <c:pt idx="5498">
                  <c:v>41049.944444444496</c:v>
                </c:pt>
                <c:pt idx="5499">
                  <c:v>41049.958333333343</c:v>
                </c:pt>
                <c:pt idx="5500">
                  <c:v>41049.972222222219</c:v>
                </c:pt>
                <c:pt idx="5501">
                  <c:v>41049.986111111109</c:v>
                </c:pt>
                <c:pt idx="5502">
                  <c:v>41050</c:v>
                </c:pt>
                <c:pt idx="5503">
                  <c:v>41050.013888888891</c:v>
                </c:pt>
                <c:pt idx="5504">
                  <c:v>41050.027777777774</c:v>
                </c:pt>
                <c:pt idx="5505">
                  <c:v>41050.041666666613</c:v>
                </c:pt>
                <c:pt idx="5506">
                  <c:v>41050.055555555562</c:v>
                </c:pt>
                <c:pt idx="5507">
                  <c:v>41050.069444444445</c:v>
                </c:pt>
                <c:pt idx="5508">
                  <c:v>41050.083333333336</c:v>
                </c:pt>
                <c:pt idx="5509">
                  <c:v>41050.097222222204</c:v>
                </c:pt>
                <c:pt idx="5510">
                  <c:v>41050.111111111066</c:v>
                </c:pt>
                <c:pt idx="5511">
                  <c:v>41050.124999999993</c:v>
                </c:pt>
                <c:pt idx="5512">
                  <c:v>41050.138888888891</c:v>
                </c:pt>
                <c:pt idx="5513">
                  <c:v>41050.152777777781</c:v>
                </c:pt>
                <c:pt idx="5514">
                  <c:v>41050.166666666613</c:v>
                </c:pt>
                <c:pt idx="5515">
                  <c:v>41050.180555555562</c:v>
                </c:pt>
                <c:pt idx="5516">
                  <c:v>41050.194444444445</c:v>
                </c:pt>
                <c:pt idx="5517">
                  <c:v>41050.208333333336</c:v>
                </c:pt>
                <c:pt idx="5518">
                  <c:v>41050.222222222204</c:v>
                </c:pt>
                <c:pt idx="5519">
                  <c:v>41050.236111111066</c:v>
                </c:pt>
                <c:pt idx="5520">
                  <c:v>41050.25</c:v>
                </c:pt>
                <c:pt idx="5521">
                  <c:v>41050.263888888876</c:v>
                </c:pt>
                <c:pt idx="5522">
                  <c:v>41050.277777777774</c:v>
                </c:pt>
                <c:pt idx="5523">
                  <c:v>41050.291666666577</c:v>
                </c:pt>
                <c:pt idx="5524">
                  <c:v>41050.305555555562</c:v>
                </c:pt>
                <c:pt idx="5525">
                  <c:v>41050.319444444496</c:v>
                </c:pt>
                <c:pt idx="5526">
                  <c:v>41050.333333333336</c:v>
                </c:pt>
                <c:pt idx="5527">
                  <c:v>41050.347222222219</c:v>
                </c:pt>
                <c:pt idx="5528">
                  <c:v>41050.361111111066</c:v>
                </c:pt>
                <c:pt idx="5529">
                  <c:v>41050.375</c:v>
                </c:pt>
                <c:pt idx="5530">
                  <c:v>41050.388888888956</c:v>
                </c:pt>
                <c:pt idx="5531">
                  <c:v>41050.402777777781</c:v>
                </c:pt>
                <c:pt idx="5532">
                  <c:v>41050.416666666664</c:v>
                </c:pt>
                <c:pt idx="5533">
                  <c:v>41050.430555555562</c:v>
                </c:pt>
                <c:pt idx="5534">
                  <c:v>41050.444444444496</c:v>
                </c:pt>
                <c:pt idx="5535">
                  <c:v>41050.458333333343</c:v>
                </c:pt>
                <c:pt idx="5536">
                  <c:v>41050.472222222219</c:v>
                </c:pt>
                <c:pt idx="5537">
                  <c:v>41050.486111111109</c:v>
                </c:pt>
                <c:pt idx="5538">
                  <c:v>41050.5</c:v>
                </c:pt>
                <c:pt idx="5539">
                  <c:v>41050.513888888891</c:v>
                </c:pt>
                <c:pt idx="5540">
                  <c:v>41050.527777777774</c:v>
                </c:pt>
                <c:pt idx="5541">
                  <c:v>41050.541666666613</c:v>
                </c:pt>
                <c:pt idx="5542">
                  <c:v>41050.555555555562</c:v>
                </c:pt>
                <c:pt idx="5543">
                  <c:v>41050.569444444445</c:v>
                </c:pt>
                <c:pt idx="5544">
                  <c:v>41050.583333333336</c:v>
                </c:pt>
                <c:pt idx="5545">
                  <c:v>41050.597222222204</c:v>
                </c:pt>
                <c:pt idx="5546">
                  <c:v>41050.611111111066</c:v>
                </c:pt>
                <c:pt idx="5547">
                  <c:v>41050.624999999993</c:v>
                </c:pt>
                <c:pt idx="5548">
                  <c:v>41050.638888888891</c:v>
                </c:pt>
                <c:pt idx="5549">
                  <c:v>41050.652777777781</c:v>
                </c:pt>
                <c:pt idx="5550">
                  <c:v>41050.666666666613</c:v>
                </c:pt>
                <c:pt idx="5551">
                  <c:v>41050.680555555562</c:v>
                </c:pt>
                <c:pt idx="5552">
                  <c:v>41050.694444444445</c:v>
                </c:pt>
                <c:pt idx="5553">
                  <c:v>41050.708333333336</c:v>
                </c:pt>
                <c:pt idx="5554">
                  <c:v>41050.722222222204</c:v>
                </c:pt>
                <c:pt idx="5555">
                  <c:v>41050.736111111066</c:v>
                </c:pt>
                <c:pt idx="5556">
                  <c:v>41050.75</c:v>
                </c:pt>
                <c:pt idx="5557">
                  <c:v>41050.763888888876</c:v>
                </c:pt>
                <c:pt idx="5558">
                  <c:v>41050.777777777774</c:v>
                </c:pt>
                <c:pt idx="5559">
                  <c:v>41050.791666666577</c:v>
                </c:pt>
                <c:pt idx="5560">
                  <c:v>41050.805555555562</c:v>
                </c:pt>
                <c:pt idx="5561">
                  <c:v>41050.819444444496</c:v>
                </c:pt>
                <c:pt idx="5562">
                  <c:v>41050.833333333336</c:v>
                </c:pt>
                <c:pt idx="5563">
                  <c:v>41050.847222222219</c:v>
                </c:pt>
                <c:pt idx="5564">
                  <c:v>41050.861111111066</c:v>
                </c:pt>
                <c:pt idx="5565">
                  <c:v>41050.875</c:v>
                </c:pt>
                <c:pt idx="5566">
                  <c:v>41050.888888888956</c:v>
                </c:pt>
                <c:pt idx="5567">
                  <c:v>41050.902777777781</c:v>
                </c:pt>
                <c:pt idx="5568">
                  <c:v>41050.916666666664</c:v>
                </c:pt>
                <c:pt idx="5569">
                  <c:v>41050.930555555562</c:v>
                </c:pt>
                <c:pt idx="5570">
                  <c:v>41050.944444444496</c:v>
                </c:pt>
                <c:pt idx="5571">
                  <c:v>41050.958333333343</c:v>
                </c:pt>
                <c:pt idx="5572">
                  <c:v>41050.972222222219</c:v>
                </c:pt>
                <c:pt idx="5573">
                  <c:v>41050.986111111109</c:v>
                </c:pt>
                <c:pt idx="5574">
                  <c:v>41051</c:v>
                </c:pt>
                <c:pt idx="5575">
                  <c:v>41051.013888888891</c:v>
                </c:pt>
                <c:pt idx="5576">
                  <c:v>41051.027777777774</c:v>
                </c:pt>
                <c:pt idx="5577">
                  <c:v>41051.041666666613</c:v>
                </c:pt>
                <c:pt idx="5578">
                  <c:v>41051.055555555562</c:v>
                </c:pt>
                <c:pt idx="5579">
                  <c:v>41051.069444444445</c:v>
                </c:pt>
                <c:pt idx="5580">
                  <c:v>41051.083333333336</c:v>
                </c:pt>
                <c:pt idx="5581">
                  <c:v>41051.097222222204</c:v>
                </c:pt>
                <c:pt idx="5582">
                  <c:v>41051.111111111066</c:v>
                </c:pt>
                <c:pt idx="5583">
                  <c:v>41051.124999999993</c:v>
                </c:pt>
                <c:pt idx="5584">
                  <c:v>41051.138888888891</c:v>
                </c:pt>
                <c:pt idx="5585">
                  <c:v>41051.152777777781</c:v>
                </c:pt>
                <c:pt idx="5586">
                  <c:v>41051.166666666613</c:v>
                </c:pt>
                <c:pt idx="5587">
                  <c:v>41051.180555555562</c:v>
                </c:pt>
                <c:pt idx="5588">
                  <c:v>41051.194444444445</c:v>
                </c:pt>
                <c:pt idx="5589">
                  <c:v>41051.208333333336</c:v>
                </c:pt>
                <c:pt idx="5590">
                  <c:v>41051.222222222204</c:v>
                </c:pt>
                <c:pt idx="5591">
                  <c:v>41051.236111111066</c:v>
                </c:pt>
                <c:pt idx="5592">
                  <c:v>41051.25</c:v>
                </c:pt>
                <c:pt idx="5593">
                  <c:v>41051.263888888876</c:v>
                </c:pt>
                <c:pt idx="5594">
                  <c:v>41051.277777777774</c:v>
                </c:pt>
                <c:pt idx="5595">
                  <c:v>41051.291666666577</c:v>
                </c:pt>
                <c:pt idx="5596">
                  <c:v>41051.305555555562</c:v>
                </c:pt>
                <c:pt idx="5597">
                  <c:v>41051.319444444496</c:v>
                </c:pt>
                <c:pt idx="5598">
                  <c:v>41051.333333333336</c:v>
                </c:pt>
                <c:pt idx="5599">
                  <c:v>41051.347222222219</c:v>
                </c:pt>
                <c:pt idx="5600">
                  <c:v>41051.361111111066</c:v>
                </c:pt>
                <c:pt idx="5601">
                  <c:v>41051.375</c:v>
                </c:pt>
                <c:pt idx="5602">
                  <c:v>41051.388888888956</c:v>
                </c:pt>
                <c:pt idx="5603">
                  <c:v>41051.402777777781</c:v>
                </c:pt>
                <c:pt idx="5604">
                  <c:v>41051.416666666664</c:v>
                </c:pt>
                <c:pt idx="5605">
                  <c:v>41051.430555555562</c:v>
                </c:pt>
                <c:pt idx="5606">
                  <c:v>41051.444444444496</c:v>
                </c:pt>
                <c:pt idx="5607">
                  <c:v>41051.458333333343</c:v>
                </c:pt>
                <c:pt idx="5608">
                  <c:v>41051.472222222219</c:v>
                </c:pt>
                <c:pt idx="5609">
                  <c:v>41051.486111111109</c:v>
                </c:pt>
                <c:pt idx="5610">
                  <c:v>41051.5</c:v>
                </c:pt>
                <c:pt idx="5611">
                  <c:v>41051.513888888891</c:v>
                </c:pt>
                <c:pt idx="5612">
                  <c:v>41051.527777777774</c:v>
                </c:pt>
                <c:pt idx="5613">
                  <c:v>41051.541666666613</c:v>
                </c:pt>
                <c:pt idx="5614">
                  <c:v>41051.555555555562</c:v>
                </c:pt>
                <c:pt idx="5615">
                  <c:v>41051.569444444445</c:v>
                </c:pt>
                <c:pt idx="5616">
                  <c:v>41051.583333333336</c:v>
                </c:pt>
                <c:pt idx="5617">
                  <c:v>41051.597222222204</c:v>
                </c:pt>
                <c:pt idx="5618">
                  <c:v>41051.611111111066</c:v>
                </c:pt>
                <c:pt idx="5619">
                  <c:v>41051.624999999993</c:v>
                </c:pt>
                <c:pt idx="5620">
                  <c:v>41051.638888888891</c:v>
                </c:pt>
                <c:pt idx="5621">
                  <c:v>41051.652777777781</c:v>
                </c:pt>
                <c:pt idx="5622">
                  <c:v>41051.666666666613</c:v>
                </c:pt>
                <c:pt idx="5623">
                  <c:v>41051.680555555562</c:v>
                </c:pt>
                <c:pt idx="5624">
                  <c:v>41051.694444444445</c:v>
                </c:pt>
                <c:pt idx="5625">
                  <c:v>41051.708333333336</c:v>
                </c:pt>
                <c:pt idx="5626">
                  <c:v>41051.722222222204</c:v>
                </c:pt>
                <c:pt idx="5627">
                  <c:v>41051.736111111066</c:v>
                </c:pt>
                <c:pt idx="5628">
                  <c:v>41051.75</c:v>
                </c:pt>
                <c:pt idx="5629">
                  <c:v>41051.763888888876</c:v>
                </c:pt>
                <c:pt idx="5630">
                  <c:v>41051.777777777774</c:v>
                </c:pt>
                <c:pt idx="5631">
                  <c:v>41051.791666666577</c:v>
                </c:pt>
                <c:pt idx="5632">
                  <c:v>41051.805555555562</c:v>
                </c:pt>
                <c:pt idx="5633">
                  <c:v>41051.819444444496</c:v>
                </c:pt>
                <c:pt idx="5634">
                  <c:v>41051.833333333336</c:v>
                </c:pt>
                <c:pt idx="5635">
                  <c:v>41051.847222222219</c:v>
                </c:pt>
                <c:pt idx="5636">
                  <c:v>41051.861111111066</c:v>
                </c:pt>
                <c:pt idx="5637">
                  <c:v>41051.875</c:v>
                </c:pt>
                <c:pt idx="5638">
                  <c:v>41051.888888888956</c:v>
                </c:pt>
                <c:pt idx="5639">
                  <c:v>41051.902777777781</c:v>
                </c:pt>
                <c:pt idx="5640">
                  <c:v>41051.916666666664</c:v>
                </c:pt>
                <c:pt idx="5641">
                  <c:v>41051.930555555562</c:v>
                </c:pt>
                <c:pt idx="5642">
                  <c:v>41051.944444444496</c:v>
                </c:pt>
                <c:pt idx="5643">
                  <c:v>41051.958333333343</c:v>
                </c:pt>
                <c:pt idx="5644">
                  <c:v>41051.972222222219</c:v>
                </c:pt>
                <c:pt idx="5645">
                  <c:v>41051.986111111109</c:v>
                </c:pt>
                <c:pt idx="5646">
                  <c:v>41052</c:v>
                </c:pt>
                <c:pt idx="5647">
                  <c:v>41052.013888888891</c:v>
                </c:pt>
                <c:pt idx="5648">
                  <c:v>41052.027777777774</c:v>
                </c:pt>
                <c:pt idx="5649">
                  <c:v>41052.041666666613</c:v>
                </c:pt>
                <c:pt idx="5650">
                  <c:v>41052.055555555562</c:v>
                </c:pt>
                <c:pt idx="5651">
                  <c:v>41052.069444444445</c:v>
                </c:pt>
                <c:pt idx="5652">
                  <c:v>41052.083333333336</c:v>
                </c:pt>
                <c:pt idx="5653">
                  <c:v>41052.097222222204</c:v>
                </c:pt>
                <c:pt idx="5654">
                  <c:v>41052.111111111066</c:v>
                </c:pt>
                <c:pt idx="5655">
                  <c:v>41052.124999999993</c:v>
                </c:pt>
                <c:pt idx="5656">
                  <c:v>41052.138888888891</c:v>
                </c:pt>
                <c:pt idx="5657">
                  <c:v>41052.152777777781</c:v>
                </c:pt>
                <c:pt idx="5658">
                  <c:v>41052.166666666613</c:v>
                </c:pt>
                <c:pt idx="5659">
                  <c:v>41052.180555555562</c:v>
                </c:pt>
                <c:pt idx="5660">
                  <c:v>41052.194444444445</c:v>
                </c:pt>
                <c:pt idx="5661">
                  <c:v>41052.208333333336</c:v>
                </c:pt>
                <c:pt idx="5662">
                  <c:v>41052.222222222204</c:v>
                </c:pt>
                <c:pt idx="5663">
                  <c:v>41052.236111111066</c:v>
                </c:pt>
                <c:pt idx="5664">
                  <c:v>41052.25</c:v>
                </c:pt>
                <c:pt idx="5665">
                  <c:v>41052.263888888876</c:v>
                </c:pt>
                <c:pt idx="5666">
                  <c:v>41052.277777777774</c:v>
                </c:pt>
                <c:pt idx="5667">
                  <c:v>41052.291666666577</c:v>
                </c:pt>
                <c:pt idx="5668">
                  <c:v>41052.305555555562</c:v>
                </c:pt>
                <c:pt idx="5669">
                  <c:v>41052.319444444496</c:v>
                </c:pt>
                <c:pt idx="5670">
                  <c:v>41052.333333333336</c:v>
                </c:pt>
                <c:pt idx="5671">
                  <c:v>41052.347222222219</c:v>
                </c:pt>
                <c:pt idx="5672">
                  <c:v>41052.361111111066</c:v>
                </c:pt>
                <c:pt idx="5673">
                  <c:v>41052.375</c:v>
                </c:pt>
                <c:pt idx="5674">
                  <c:v>41052.388888888956</c:v>
                </c:pt>
                <c:pt idx="5675">
                  <c:v>41052.402777777781</c:v>
                </c:pt>
                <c:pt idx="5676">
                  <c:v>41052.416666666664</c:v>
                </c:pt>
                <c:pt idx="5677">
                  <c:v>41052.430555555562</c:v>
                </c:pt>
                <c:pt idx="5678">
                  <c:v>41052.444444444496</c:v>
                </c:pt>
                <c:pt idx="5679">
                  <c:v>41052.458333333343</c:v>
                </c:pt>
                <c:pt idx="5680">
                  <c:v>41052.472222222219</c:v>
                </c:pt>
                <c:pt idx="5681">
                  <c:v>41052.486111111109</c:v>
                </c:pt>
                <c:pt idx="5682">
                  <c:v>41052.5</c:v>
                </c:pt>
                <c:pt idx="5683">
                  <c:v>41052.513888888891</c:v>
                </c:pt>
                <c:pt idx="5684">
                  <c:v>41052.527777777774</c:v>
                </c:pt>
                <c:pt idx="5685">
                  <c:v>41052.541666666613</c:v>
                </c:pt>
                <c:pt idx="5686">
                  <c:v>41052.555555555562</c:v>
                </c:pt>
                <c:pt idx="5687">
                  <c:v>41052.569444444445</c:v>
                </c:pt>
                <c:pt idx="5688">
                  <c:v>41052.583333333336</c:v>
                </c:pt>
                <c:pt idx="5689">
                  <c:v>41052.597222222204</c:v>
                </c:pt>
                <c:pt idx="5690">
                  <c:v>41052.611111111066</c:v>
                </c:pt>
                <c:pt idx="5691">
                  <c:v>41052.624999999993</c:v>
                </c:pt>
                <c:pt idx="5692">
                  <c:v>41052.638888888891</c:v>
                </c:pt>
                <c:pt idx="5693">
                  <c:v>41052.652777777781</c:v>
                </c:pt>
                <c:pt idx="5694">
                  <c:v>41052.666666666613</c:v>
                </c:pt>
                <c:pt idx="5695">
                  <c:v>41052.680555555562</c:v>
                </c:pt>
                <c:pt idx="5696">
                  <c:v>41052.694444444445</c:v>
                </c:pt>
                <c:pt idx="5697">
                  <c:v>41052.708333333336</c:v>
                </c:pt>
                <c:pt idx="5698">
                  <c:v>41052.722222222204</c:v>
                </c:pt>
                <c:pt idx="5699">
                  <c:v>41052.736111111066</c:v>
                </c:pt>
                <c:pt idx="5700">
                  <c:v>41052.75</c:v>
                </c:pt>
                <c:pt idx="5701">
                  <c:v>41052.763888888876</c:v>
                </c:pt>
                <c:pt idx="5702">
                  <c:v>41052.777777777774</c:v>
                </c:pt>
                <c:pt idx="5703">
                  <c:v>41052.791666666577</c:v>
                </c:pt>
                <c:pt idx="5704">
                  <c:v>41052.805555555562</c:v>
                </c:pt>
                <c:pt idx="5705">
                  <c:v>41052.819444444496</c:v>
                </c:pt>
                <c:pt idx="5706">
                  <c:v>41052.833333333336</c:v>
                </c:pt>
                <c:pt idx="5707">
                  <c:v>41052.847222222219</c:v>
                </c:pt>
                <c:pt idx="5708">
                  <c:v>41052.861111111066</c:v>
                </c:pt>
                <c:pt idx="5709">
                  <c:v>41052.875</c:v>
                </c:pt>
                <c:pt idx="5710">
                  <c:v>41052.888888888956</c:v>
                </c:pt>
                <c:pt idx="5711">
                  <c:v>41052.902777777781</c:v>
                </c:pt>
                <c:pt idx="5712">
                  <c:v>41052.916666666664</c:v>
                </c:pt>
                <c:pt idx="5713">
                  <c:v>41052.930555555562</c:v>
                </c:pt>
                <c:pt idx="5714">
                  <c:v>41052.944444444496</c:v>
                </c:pt>
                <c:pt idx="5715">
                  <c:v>41052.958333333343</c:v>
                </c:pt>
                <c:pt idx="5716">
                  <c:v>41052.972222222219</c:v>
                </c:pt>
                <c:pt idx="5717">
                  <c:v>41052.986111111109</c:v>
                </c:pt>
                <c:pt idx="5718">
                  <c:v>41053</c:v>
                </c:pt>
                <c:pt idx="5719">
                  <c:v>41053.013888888891</c:v>
                </c:pt>
                <c:pt idx="5720">
                  <c:v>41053.027777777774</c:v>
                </c:pt>
                <c:pt idx="5721">
                  <c:v>41053.041666666613</c:v>
                </c:pt>
                <c:pt idx="5722">
                  <c:v>41053.055555555562</c:v>
                </c:pt>
                <c:pt idx="5723">
                  <c:v>41053.069444444445</c:v>
                </c:pt>
                <c:pt idx="5724">
                  <c:v>41053.083333333336</c:v>
                </c:pt>
                <c:pt idx="5725">
                  <c:v>41053.097222222204</c:v>
                </c:pt>
                <c:pt idx="5726">
                  <c:v>41053.111111111066</c:v>
                </c:pt>
                <c:pt idx="5727">
                  <c:v>41053.124999999993</c:v>
                </c:pt>
                <c:pt idx="5728">
                  <c:v>41053.138888888891</c:v>
                </c:pt>
                <c:pt idx="5729">
                  <c:v>41053.152777777781</c:v>
                </c:pt>
                <c:pt idx="5730">
                  <c:v>41053.166666666613</c:v>
                </c:pt>
                <c:pt idx="5731">
                  <c:v>41053.180555555562</c:v>
                </c:pt>
                <c:pt idx="5732">
                  <c:v>41053.194444444445</c:v>
                </c:pt>
                <c:pt idx="5733">
                  <c:v>41053.208333333336</c:v>
                </c:pt>
                <c:pt idx="5734">
                  <c:v>41053.222222222204</c:v>
                </c:pt>
                <c:pt idx="5735">
                  <c:v>41053.236111111066</c:v>
                </c:pt>
                <c:pt idx="5736">
                  <c:v>41053.25</c:v>
                </c:pt>
                <c:pt idx="5737">
                  <c:v>41053.263888888876</c:v>
                </c:pt>
                <c:pt idx="5738">
                  <c:v>41053.277777777774</c:v>
                </c:pt>
                <c:pt idx="5739">
                  <c:v>41053.291666666577</c:v>
                </c:pt>
                <c:pt idx="5740">
                  <c:v>41053.305555555562</c:v>
                </c:pt>
                <c:pt idx="5741">
                  <c:v>41053.319444444496</c:v>
                </c:pt>
                <c:pt idx="5742">
                  <c:v>41053.333333333336</c:v>
                </c:pt>
                <c:pt idx="5743">
                  <c:v>41053.347222222219</c:v>
                </c:pt>
                <c:pt idx="5744">
                  <c:v>41053.361111111066</c:v>
                </c:pt>
                <c:pt idx="5745">
                  <c:v>41053.375</c:v>
                </c:pt>
                <c:pt idx="5746">
                  <c:v>41053.388888888956</c:v>
                </c:pt>
                <c:pt idx="5747">
                  <c:v>41053.402777777781</c:v>
                </c:pt>
                <c:pt idx="5748">
                  <c:v>41053.416666666664</c:v>
                </c:pt>
                <c:pt idx="5749">
                  <c:v>41053.430555555562</c:v>
                </c:pt>
                <c:pt idx="5750">
                  <c:v>41053.444444444496</c:v>
                </c:pt>
                <c:pt idx="5751">
                  <c:v>41053.458333333343</c:v>
                </c:pt>
                <c:pt idx="5752">
                  <c:v>41053.472222222219</c:v>
                </c:pt>
                <c:pt idx="5753">
                  <c:v>41053.486111111109</c:v>
                </c:pt>
                <c:pt idx="5754">
                  <c:v>41053.5</c:v>
                </c:pt>
                <c:pt idx="5755">
                  <c:v>41053.513888888891</c:v>
                </c:pt>
                <c:pt idx="5756">
                  <c:v>41053.527777777774</c:v>
                </c:pt>
                <c:pt idx="5757">
                  <c:v>41053.541666666613</c:v>
                </c:pt>
                <c:pt idx="5758">
                  <c:v>41053.555555555562</c:v>
                </c:pt>
                <c:pt idx="5759">
                  <c:v>41053.569444444445</c:v>
                </c:pt>
                <c:pt idx="5760">
                  <c:v>41053.583333333336</c:v>
                </c:pt>
                <c:pt idx="5761">
                  <c:v>41053.597222222204</c:v>
                </c:pt>
                <c:pt idx="5762">
                  <c:v>41053.611111111066</c:v>
                </c:pt>
                <c:pt idx="5763">
                  <c:v>41053.624999999993</c:v>
                </c:pt>
                <c:pt idx="5764">
                  <c:v>41053.638888888891</c:v>
                </c:pt>
                <c:pt idx="5765">
                  <c:v>41053.652777777781</c:v>
                </c:pt>
                <c:pt idx="5766">
                  <c:v>41053.666666666613</c:v>
                </c:pt>
                <c:pt idx="5767">
                  <c:v>41053.680555555562</c:v>
                </c:pt>
                <c:pt idx="5768">
                  <c:v>41053.694444444445</c:v>
                </c:pt>
                <c:pt idx="5769">
                  <c:v>41053.708333333336</c:v>
                </c:pt>
                <c:pt idx="5770">
                  <c:v>41053.722222222204</c:v>
                </c:pt>
                <c:pt idx="5771">
                  <c:v>41053.736111111066</c:v>
                </c:pt>
                <c:pt idx="5772">
                  <c:v>41053.75</c:v>
                </c:pt>
                <c:pt idx="5773">
                  <c:v>41053.763888888876</c:v>
                </c:pt>
                <c:pt idx="5774">
                  <c:v>41053.777777777774</c:v>
                </c:pt>
                <c:pt idx="5775">
                  <c:v>41053.791666666577</c:v>
                </c:pt>
                <c:pt idx="5776">
                  <c:v>41053.805555555562</c:v>
                </c:pt>
                <c:pt idx="5777">
                  <c:v>41053.819444444496</c:v>
                </c:pt>
                <c:pt idx="5778">
                  <c:v>41053.833333333336</c:v>
                </c:pt>
                <c:pt idx="5779">
                  <c:v>41053.847222222219</c:v>
                </c:pt>
                <c:pt idx="5780">
                  <c:v>41053.861111111066</c:v>
                </c:pt>
                <c:pt idx="5781">
                  <c:v>41053.875</c:v>
                </c:pt>
                <c:pt idx="5782">
                  <c:v>41053.888888888956</c:v>
                </c:pt>
                <c:pt idx="5783">
                  <c:v>41053.902777777781</c:v>
                </c:pt>
                <c:pt idx="5784">
                  <c:v>41053.916666666664</c:v>
                </c:pt>
                <c:pt idx="5785">
                  <c:v>41053.930555555562</c:v>
                </c:pt>
                <c:pt idx="5786">
                  <c:v>41053.944444444496</c:v>
                </c:pt>
                <c:pt idx="5787">
                  <c:v>41053.958333333343</c:v>
                </c:pt>
                <c:pt idx="5788">
                  <c:v>41053.972222222219</c:v>
                </c:pt>
                <c:pt idx="5789">
                  <c:v>41053.986111111109</c:v>
                </c:pt>
                <c:pt idx="5790">
                  <c:v>41054</c:v>
                </c:pt>
                <c:pt idx="5791">
                  <c:v>41054.013888888891</c:v>
                </c:pt>
                <c:pt idx="5792">
                  <c:v>41054.027777777774</c:v>
                </c:pt>
                <c:pt idx="5793">
                  <c:v>41054.041666666613</c:v>
                </c:pt>
                <c:pt idx="5794">
                  <c:v>41054.055555555562</c:v>
                </c:pt>
                <c:pt idx="5795">
                  <c:v>41054.069444444445</c:v>
                </c:pt>
                <c:pt idx="5796">
                  <c:v>41054.083333333336</c:v>
                </c:pt>
                <c:pt idx="5797">
                  <c:v>41054.097222222204</c:v>
                </c:pt>
                <c:pt idx="5798">
                  <c:v>41054.111111111066</c:v>
                </c:pt>
                <c:pt idx="5799">
                  <c:v>41054.124999999993</c:v>
                </c:pt>
                <c:pt idx="5800">
                  <c:v>41054.138888888891</c:v>
                </c:pt>
                <c:pt idx="5801">
                  <c:v>41054.152777777781</c:v>
                </c:pt>
                <c:pt idx="5802">
                  <c:v>41054.166666666613</c:v>
                </c:pt>
                <c:pt idx="5803">
                  <c:v>41054.180555555562</c:v>
                </c:pt>
                <c:pt idx="5804">
                  <c:v>41054.194444444445</c:v>
                </c:pt>
                <c:pt idx="5805">
                  <c:v>41054.208333333336</c:v>
                </c:pt>
                <c:pt idx="5806">
                  <c:v>41054.222222222204</c:v>
                </c:pt>
                <c:pt idx="5807">
                  <c:v>41054.236111111066</c:v>
                </c:pt>
                <c:pt idx="5808">
                  <c:v>41054.25</c:v>
                </c:pt>
                <c:pt idx="5809">
                  <c:v>41054.263888888876</c:v>
                </c:pt>
                <c:pt idx="5810">
                  <c:v>41054.277777777774</c:v>
                </c:pt>
                <c:pt idx="5811">
                  <c:v>41054.291666666577</c:v>
                </c:pt>
                <c:pt idx="5812">
                  <c:v>41054.305555555562</c:v>
                </c:pt>
                <c:pt idx="5813">
                  <c:v>41054.319444444496</c:v>
                </c:pt>
                <c:pt idx="5814">
                  <c:v>41054.333333333336</c:v>
                </c:pt>
                <c:pt idx="5815">
                  <c:v>41054.347222222219</c:v>
                </c:pt>
                <c:pt idx="5816">
                  <c:v>41054.361111111066</c:v>
                </c:pt>
                <c:pt idx="5817">
                  <c:v>41054.375</c:v>
                </c:pt>
                <c:pt idx="5818">
                  <c:v>41054.388888888956</c:v>
                </c:pt>
                <c:pt idx="5819">
                  <c:v>41054.402777777781</c:v>
                </c:pt>
                <c:pt idx="5820">
                  <c:v>41054.416666666664</c:v>
                </c:pt>
                <c:pt idx="5821">
                  <c:v>41054.430555555562</c:v>
                </c:pt>
                <c:pt idx="5822">
                  <c:v>41054.444444444496</c:v>
                </c:pt>
                <c:pt idx="5823">
                  <c:v>41054.458333333343</c:v>
                </c:pt>
                <c:pt idx="5824">
                  <c:v>41054.472222222219</c:v>
                </c:pt>
                <c:pt idx="5825">
                  <c:v>41054.486111111109</c:v>
                </c:pt>
                <c:pt idx="5826">
                  <c:v>41054.5</c:v>
                </c:pt>
                <c:pt idx="5827">
                  <c:v>41054.513888888891</c:v>
                </c:pt>
                <c:pt idx="5828">
                  <c:v>41054.527777777774</c:v>
                </c:pt>
                <c:pt idx="5829">
                  <c:v>41054.541666666613</c:v>
                </c:pt>
                <c:pt idx="5830">
                  <c:v>41054.555555555562</c:v>
                </c:pt>
                <c:pt idx="5831">
                  <c:v>41054.569444444445</c:v>
                </c:pt>
                <c:pt idx="5832">
                  <c:v>41054.583333333336</c:v>
                </c:pt>
                <c:pt idx="5833">
                  <c:v>41054.597222222204</c:v>
                </c:pt>
                <c:pt idx="5834">
                  <c:v>41054.611111111066</c:v>
                </c:pt>
                <c:pt idx="5835">
                  <c:v>41054.624999999993</c:v>
                </c:pt>
                <c:pt idx="5836">
                  <c:v>41054.638888888891</c:v>
                </c:pt>
                <c:pt idx="5837">
                  <c:v>41054.652777777781</c:v>
                </c:pt>
                <c:pt idx="5838">
                  <c:v>41054.666666666613</c:v>
                </c:pt>
                <c:pt idx="5839">
                  <c:v>41054.680555555562</c:v>
                </c:pt>
                <c:pt idx="5840">
                  <c:v>41054.694444444445</c:v>
                </c:pt>
                <c:pt idx="5841">
                  <c:v>41054.708333333336</c:v>
                </c:pt>
                <c:pt idx="5842">
                  <c:v>41054.722222222204</c:v>
                </c:pt>
                <c:pt idx="5843">
                  <c:v>41054.736111111066</c:v>
                </c:pt>
                <c:pt idx="5844">
                  <c:v>41054.75</c:v>
                </c:pt>
                <c:pt idx="5845">
                  <c:v>41054.763888888876</c:v>
                </c:pt>
                <c:pt idx="5846">
                  <c:v>41054.777777777774</c:v>
                </c:pt>
                <c:pt idx="5847">
                  <c:v>41054.791666666577</c:v>
                </c:pt>
                <c:pt idx="5848">
                  <c:v>41054.805555555562</c:v>
                </c:pt>
                <c:pt idx="5849">
                  <c:v>41054.819444444496</c:v>
                </c:pt>
                <c:pt idx="5850">
                  <c:v>41054.833333333336</c:v>
                </c:pt>
                <c:pt idx="5851">
                  <c:v>41054.847222222219</c:v>
                </c:pt>
                <c:pt idx="5852">
                  <c:v>41054.861111111066</c:v>
                </c:pt>
                <c:pt idx="5853">
                  <c:v>41054.875</c:v>
                </c:pt>
                <c:pt idx="5854">
                  <c:v>41054.888888888956</c:v>
                </c:pt>
                <c:pt idx="5855">
                  <c:v>41054.902777777781</c:v>
                </c:pt>
                <c:pt idx="5856">
                  <c:v>41054.916666666664</c:v>
                </c:pt>
                <c:pt idx="5857">
                  <c:v>41054.930555555562</c:v>
                </c:pt>
                <c:pt idx="5858">
                  <c:v>41054.944444444496</c:v>
                </c:pt>
                <c:pt idx="5859">
                  <c:v>41054.958333333343</c:v>
                </c:pt>
                <c:pt idx="5860">
                  <c:v>41054.972222222219</c:v>
                </c:pt>
                <c:pt idx="5861">
                  <c:v>41054.986111111109</c:v>
                </c:pt>
                <c:pt idx="5862">
                  <c:v>41055</c:v>
                </c:pt>
                <c:pt idx="5863">
                  <c:v>41055.013888888891</c:v>
                </c:pt>
                <c:pt idx="5864">
                  <c:v>41055.027777777774</c:v>
                </c:pt>
                <c:pt idx="5865">
                  <c:v>41055.041666666613</c:v>
                </c:pt>
                <c:pt idx="5866">
                  <c:v>41055.055555555562</c:v>
                </c:pt>
                <c:pt idx="5867">
                  <c:v>41055.069444444445</c:v>
                </c:pt>
                <c:pt idx="5868">
                  <c:v>41055.083333333336</c:v>
                </c:pt>
                <c:pt idx="5869">
                  <c:v>41055.097222222204</c:v>
                </c:pt>
                <c:pt idx="5870">
                  <c:v>41055.111111111066</c:v>
                </c:pt>
                <c:pt idx="5871">
                  <c:v>41055.124999999993</c:v>
                </c:pt>
                <c:pt idx="5872">
                  <c:v>41055.138888888891</c:v>
                </c:pt>
                <c:pt idx="5873">
                  <c:v>41055.152777777781</c:v>
                </c:pt>
                <c:pt idx="5874">
                  <c:v>41055.166666666613</c:v>
                </c:pt>
                <c:pt idx="5875">
                  <c:v>41055.180555555562</c:v>
                </c:pt>
                <c:pt idx="5876">
                  <c:v>41055.194444444445</c:v>
                </c:pt>
                <c:pt idx="5877">
                  <c:v>41055.208333333336</c:v>
                </c:pt>
                <c:pt idx="5878">
                  <c:v>41055.222222222204</c:v>
                </c:pt>
                <c:pt idx="5879">
                  <c:v>41055.236111111066</c:v>
                </c:pt>
                <c:pt idx="5880">
                  <c:v>41055.25</c:v>
                </c:pt>
                <c:pt idx="5881">
                  <c:v>41055.263888888876</c:v>
                </c:pt>
                <c:pt idx="5882">
                  <c:v>41055.277777777774</c:v>
                </c:pt>
                <c:pt idx="5883">
                  <c:v>41055.291666666577</c:v>
                </c:pt>
                <c:pt idx="5884">
                  <c:v>41055.305555555562</c:v>
                </c:pt>
                <c:pt idx="5885">
                  <c:v>41055.319444444496</c:v>
                </c:pt>
                <c:pt idx="5886">
                  <c:v>41055.333333333336</c:v>
                </c:pt>
                <c:pt idx="5887">
                  <c:v>41055.347222222219</c:v>
                </c:pt>
                <c:pt idx="5888">
                  <c:v>41055.361111111066</c:v>
                </c:pt>
                <c:pt idx="5889">
                  <c:v>41055.375</c:v>
                </c:pt>
                <c:pt idx="5890">
                  <c:v>41055.388888888956</c:v>
                </c:pt>
                <c:pt idx="5891">
                  <c:v>41055.402777777781</c:v>
                </c:pt>
                <c:pt idx="5892">
                  <c:v>41055.416666666664</c:v>
                </c:pt>
                <c:pt idx="5893">
                  <c:v>41055.430555555562</c:v>
                </c:pt>
                <c:pt idx="5894">
                  <c:v>41055.444444444496</c:v>
                </c:pt>
                <c:pt idx="5895">
                  <c:v>41055.458333333343</c:v>
                </c:pt>
                <c:pt idx="5896">
                  <c:v>41055.472222222219</c:v>
                </c:pt>
                <c:pt idx="5897">
                  <c:v>41055.486111111109</c:v>
                </c:pt>
                <c:pt idx="5898">
                  <c:v>41055.5</c:v>
                </c:pt>
                <c:pt idx="5899">
                  <c:v>41055.513888888891</c:v>
                </c:pt>
                <c:pt idx="5900">
                  <c:v>41055.527777777774</c:v>
                </c:pt>
                <c:pt idx="5901">
                  <c:v>41055.541666666613</c:v>
                </c:pt>
                <c:pt idx="5902">
                  <c:v>41055.555555555562</c:v>
                </c:pt>
                <c:pt idx="5903">
                  <c:v>41055.569444444445</c:v>
                </c:pt>
                <c:pt idx="5904">
                  <c:v>41055.583333333336</c:v>
                </c:pt>
                <c:pt idx="5905">
                  <c:v>41055.597222222204</c:v>
                </c:pt>
                <c:pt idx="5906">
                  <c:v>41055.611111111066</c:v>
                </c:pt>
                <c:pt idx="5907">
                  <c:v>41055.624999999993</c:v>
                </c:pt>
                <c:pt idx="5908">
                  <c:v>41055.638888888891</c:v>
                </c:pt>
                <c:pt idx="5909">
                  <c:v>41055.652777777781</c:v>
                </c:pt>
                <c:pt idx="5910">
                  <c:v>41055.666666666613</c:v>
                </c:pt>
                <c:pt idx="5911">
                  <c:v>41055.680555555562</c:v>
                </c:pt>
                <c:pt idx="5912">
                  <c:v>41055.694444444445</c:v>
                </c:pt>
                <c:pt idx="5913">
                  <c:v>41055.708333333336</c:v>
                </c:pt>
                <c:pt idx="5914">
                  <c:v>41055.722222222204</c:v>
                </c:pt>
                <c:pt idx="5915">
                  <c:v>41055.736111111066</c:v>
                </c:pt>
                <c:pt idx="5916">
                  <c:v>41055.75</c:v>
                </c:pt>
                <c:pt idx="5917">
                  <c:v>41055.763888888876</c:v>
                </c:pt>
                <c:pt idx="5918">
                  <c:v>41055.777777777774</c:v>
                </c:pt>
                <c:pt idx="5919">
                  <c:v>41055.791666666577</c:v>
                </c:pt>
                <c:pt idx="5920">
                  <c:v>41055.805555555562</c:v>
                </c:pt>
                <c:pt idx="5921">
                  <c:v>41055.819444444496</c:v>
                </c:pt>
                <c:pt idx="5922">
                  <c:v>41055.833333333336</c:v>
                </c:pt>
                <c:pt idx="5923">
                  <c:v>41055.847222222219</c:v>
                </c:pt>
                <c:pt idx="5924">
                  <c:v>41055.861111111066</c:v>
                </c:pt>
                <c:pt idx="5925">
                  <c:v>41055.875</c:v>
                </c:pt>
                <c:pt idx="5926">
                  <c:v>41055.888888888956</c:v>
                </c:pt>
                <c:pt idx="5927">
                  <c:v>41055.902777777781</c:v>
                </c:pt>
                <c:pt idx="5928">
                  <c:v>41055.916666666664</c:v>
                </c:pt>
                <c:pt idx="5929">
                  <c:v>41055.930555555562</c:v>
                </c:pt>
                <c:pt idx="5930">
                  <c:v>41055.944444444496</c:v>
                </c:pt>
                <c:pt idx="5931">
                  <c:v>41055.958333333343</c:v>
                </c:pt>
                <c:pt idx="5932">
                  <c:v>41055.972222222219</c:v>
                </c:pt>
                <c:pt idx="5933">
                  <c:v>41055.986111111109</c:v>
                </c:pt>
                <c:pt idx="5934">
                  <c:v>41056</c:v>
                </c:pt>
                <c:pt idx="5935">
                  <c:v>41056.013888888891</c:v>
                </c:pt>
                <c:pt idx="5936">
                  <c:v>41056.027777777774</c:v>
                </c:pt>
                <c:pt idx="5937">
                  <c:v>41056.041666666613</c:v>
                </c:pt>
                <c:pt idx="5938">
                  <c:v>41056.055555555562</c:v>
                </c:pt>
                <c:pt idx="5939">
                  <c:v>41056.069444444445</c:v>
                </c:pt>
                <c:pt idx="5940">
                  <c:v>41056.083333333336</c:v>
                </c:pt>
                <c:pt idx="5941">
                  <c:v>41056.097222222204</c:v>
                </c:pt>
                <c:pt idx="5942">
                  <c:v>41056.111111111066</c:v>
                </c:pt>
                <c:pt idx="5943">
                  <c:v>41056.124999999993</c:v>
                </c:pt>
                <c:pt idx="5944">
                  <c:v>41056.138888888891</c:v>
                </c:pt>
                <c:pt idx="5945">
                  <c:v>41056.152777777781</c:v>
                </c:pt>
                <c:pt idx="5946">
                  <c:v>41056.166666666613</c:v>
                </c:pt>
                <c:pt idx="5947">
                  <c:v>41056.180555555562</c:v>
                </c:pt>
                <c:pt idx="5948">
                  <c:v>41056.194444444445</c:v>
                </c:pt>
                <c:pt idx="5949">
                  <c:v>41056.208333333336</c:v>
                </c:pt>
                <c:pt idx="5950">
                  <c:v>41056.222222222204</c:v>
                </c:pt>
                <c:pt idx="5951">
                  <c:v>41056.236111111066</c:v>
                </c:pt>
                <c:pt idx="5952">
                  <c:v>41056.25</c:v>
                </c:pt>
                <c:pt idx="5953">
                  <c:v>41056.263888888876</c:v>
                </c:pt>
                <c:pt idx="5954">
                  <c:v>41056.277777777774</c:v>
                </c:pt>
                <c:pt idx="5955">
                  <c:v>41056.291666666577</c:v>
                </c:pt>
                <c:pt idx="5956">
                  <c:v>41056.305555555562</c:v>
                </c:pt>
                <c:pt idx="5957">
                  <c:v>41056.319444444496</c:v>
                </c:pt>
                <c:pt idx="5958">
                  <c:v>41056.333333333336</c:v>
                </c:pt>
                <c:pt idx="5959">
                  <c:v>41056.347222222219</c:v>
                </c:pt>
                <c:pt idx="5960">
                  <c:v>41056.361111111066</c:v>
                </c:pt>
                <c:pt idx="5961">
                  <c:v>41056.375</c:v>
                </c:pt>
                <c:pt idx="5962">
                  <c:v>41056.388888888956</c:v>
                </c:pt>
                <c:pt idx="5963">
                  <c:v>41056.402777777781</c:v>
                </c:pt>
                <c:pt idx="5964">
                  <c:v>41056.416666666664</c:v>
                </c:pt>
                <c:pt idx="5965">
                  <c:v>41056.430555555562</c:v>
                </c:pt>
                <c:pt idx="5966">
                  <c:v>41056.444444444496</c:v>
                </c:pt>
                <c:pt idx="5967">
                  <c:v>41056.458333333343</c:v>
                </c:pt>
                <c:pt idx="5968">
                  <c:v>41056.472222222219</c:v>
                </c:pt>
                <c:pt idx="5969">
                  <c:v>41056.486111111109</c:v>
                </c:pt>
                <c:pt idx="5970">
                  <c:v>41056.5</c:v>
                </c:pt>
                <c:pt idx="5971">
                  <c:v>41056.513888888891</c:v>
                </c:pt>
                <c:pt idx="5972">
                  <c:v>41056.527777777774</c:v>
                </c:pt>
                <c:pt idx="5973">
                  <c:v>41056.541666666613</c:v>
                </c:pt>
                <c:pt idx="5974">
                  <c:v>41056.555555555562</c:v>
                </c:pt>
                <c:pt idx="5975">
                  <c:v>41056.569444444445</c:v>
                </c:pt>
                <c:pt idx="5976">
                  <c:v>41056.583333333336</c:v>
                </c:pt>
                <c:pt idx="5977">
                  <c:v>41056.597222222204</c:v>
                </c:pt>
                <c:pt idx="5978">
                  <c:v>41056.611111111066</c:v>
                </c:pt>
                <c:pt idx="5979">
                  <c:v>41056.624999999993</c:v>
                </c:pt>
                <c:pt idx="5980">
                  <c:v>41056.638888888891</c:v>
                </c:pt>
                <c:pt idx="5981">
                  <c:v>41056.652777777781</c:v>
                </c:pt>
                <c:pt idx="5982">
                  <c:v>41056.666666666613</c:v>
                </c:pt>
                <c:pt idx="5983">
                  <c:v>41056.680555555562</c:v>
                </c:pt>
                <c:pt idx="5984">
                  <c:v>41056.694444444445</c:v>
                </c:pt>
                <c:pt idx="5985">
                  <c:v>41056.708333333336</c:v>
                </c:pt>
                <c:pt idx="5986">
                  <c:v>41056.722222222204</c:v>
                </c:pt>
                <c:pt idx="5987">
                  <c:v>41056.736111111066</c:v>
                </c:pt>
                <c:pt idx="5988">
                  <c:v>41056.75</c:v>
                </c:pt>
                <c:pt idx="5989">
                  <c:v>41056.763888888876</c:v>
                </c:pt>
                <c:pt idx="5990">
                  <c:v>41056.777777777774</c:v>
                </c:pt>
                <c:pt idx="5991">
                  <c:v>41056.791666666577</c:v>
                </c:pt>
                <c:pt idx="5992">
                  <c:v>41056.805555555562</c:v>
                </c:pt>
                <c:pt idx="5993">
                  <c:v>41056.819444444496</c:v>
                </c:pt>
                <c:pt idx="5994">
                  <c:v>41056.833333333336</c:v>
                </c:pt>
                <c:pt idx="5995">
                  <c:v>41056.847222222219</c:v>
                </c:pt>
                <c:pt idx="5996">
                  <c:v>41056.861111111066</c:v>
                </c:pt>
                <c:pt idx="5997">
                  <c:v>41056.875</c:v>
                </c:pt>
                <c:pt idx="5998">
                  <c:v>41056.888888888956</c:v>
                </c:pt>
                <c:pt idx="5999">
                  <c:v>41056.902777777781</c:v>
                </c:pt>
                <c:pt idx="6000">
                  <c:v>41056.916666666664</c:v>
                </c:pt>
                <c:pt idx="6001">
                  <c:v>41056.930555555562</c:v>
                </c:pt>
                <c:pt idx="6002">
                  <c:v>41056.944444444496</c:v>
                </c:pt>
                <c:pt idx="6003">
                  <c:v>41056.958333333343</c:v>
                </c:pt>
                <c:pt idx="6004">
                  <c:v>41056.972222222219</c:v>
                </c:pt>
                <c:pt idx="6005">
                  <c:v>41056.986111111109</c:v>
                </c:pt>
                <c:pt idx="6006">
                  <c:v>41057</c:v>
                </c:pt>
                <c:pt idx="6007">
                  <c:v>41057.013888888891</c:v>
                </c:pt>
                <c:pt idx="6008">
                  <c:v>41057.027777777774</c:v>
                </c:pt>
                <c:pt idx="6009">
                  <c:v>41057.041666666613</c:v>
                </c:pt>
                <c:pt idx="6010">
                  <c:v>41057.055555555562</c:v>
                </c:pt>
                <c:pt idx="6011">
                  <c:v>41057.069444444445</c:v>
                </c:pt>
                <c:pt idx="6012">
                  <c:v>41057.083333333336</c:v>
                </c:pt>
                <c:pt idx="6013">
                  <c:v>41057.097222222204</c:v>
                </c:pt>
                <c:pt idx="6014">
                  <c:v>41057.111111111066</c:v>
                </c:pt>
                <c:pt idx="6015">
                  <c:v>41057.124999999993</c:v>
                </c:pt>
                <c:pt idx="6016">
                  <c:v>41057.138888888891</c:v>
                </c:pt>
                <c:pt idx="6017">
                  <c:v>41057.152777777781</c:v>
                </c:pt>
                <c:pt idx="6018">
                  <c:v>41057.166666666613</c:v>
                </c:pt>
                <c:pt idx="6019">
                  <c:v>41057.180555555562</c:v>
                </c:pt>
                <c:pt idx="6020">
                  <c:v>41057.194444444445</c:v>
                </c:pt>
                <c:pt idx="6021">
                  <c:v>41057.208333333336</c:v>
                </c:pt>
                <c:pt idx="6022">
                  <c:v>41057.222222222204</c:v>
                </c:pt>
                <c:pt idx="6023">
                  <c:v>41057.236111111066</c:v>
                </c:pt>
                <c:pt idx="6024">
                  <c:v>41057.25</c:v>
                </c:pt>
                <c:pt idx="6025">
                  <c:v>41057.263888888876</c:v>
                </c:pt>
                <c:pt idx="6026">
                  <c:v>41057.277777777774</c:v>
                </c:pt>
                <c:pt idx="6027">
                  <c:v>41057.291666666577</c:v>
                </c:pt>
                <c:pt idx="6028">
                  <c:v>41057.305555555562</c:v>
                </c:pt>
                <c:pt idx="6029">
                  <c:v>41057.319444444496</c:v>
                </c:pt>
                <c:pt idx="6030">
                  <c:v>41057.333333333336</c:v>
                </c:pt>
                <c:pt idx="6031">
                  <c:v>41057.347222222219</c:v>
                </c:pt>
                <c:pt idx="6032">
                  <c:v>41057.361111111066</c:v>
                </c:pt>
                <c:pt idx="6033">
                  <c:v>41057.375</c:v>
                </c:pt>
                <c:pt idx="6034">
                  <c:v>41057.388888888956</c:v>
                </c:pt>
                <c:pt idx="6035">
                  <c:v>41057.402777777781</c:v>
                </c:pt>
                <c:pt idx="6036">
                  <c:v>41057.416666666664</c:v>
                </c:pt>
                <c:pt idx="6037">
                  <c:v>41057.430555555562</c:v>
                </c:pt>
                <c:pt idx="6038">
                  <c:v>41057.444444444496</c:v>
                </c:pt>
                <c:pt idx="6039">
                  <c:v>41057.458333333343</c:v>
                </c:pt>
                <c:pt idx="6040">
                  <c:v>41057.472222222219</c:v>
                </c:pt>
                <c:pt idx="6041">
                  <c:v>41057.486111111109</c:v>
                </c:pt>
                <c:pt idx="6042">
                  <c:v>41057.5</c:v>
                </c:pt>
                <c:pt idx="6043">
                  <c:v>41057.513888888891</c:v>
                </c:pt>
                <c:pt idx="6044">
                  <c:v>41057.527777777774</c:v>
                </c:pt>
                <c:pt idx="6045">
                  <c:v>41057.541666666613</c:v>
                </c:pt>
                <c:pt idx="6046">
                  <c:v>41057.555555555562</c:v>
                </c:pt>
                <c:pt idx="6047">
                  <c:v>41057.569444444445</c:v>
                </c:pt>
                <c:pt idx="6048">
                  <c:v>41057.583333333336</c:v>
                </c:pt>
                <c:pt idx="6049">
                  <c:v>41057.597222222204</c:v>
                </c:pt>
                <c:pt idx="6050">
                  <c:v>41057.611111111066</c:v>
                </c:pt>
                <c:pt idx="6051">
                  <c:v>41057.624999999993</c:v>
                </c:pt>
                <c:pt idx="6052">
                  <c:v>41057.638888888891</c:v>
                </c:pt>
                <c:pt idx="6053">
                  <c:v>41057.652777777781</c:v>
                </c:pt>
                <c:pt idx="6054">
                  <c:v>41057.666666666613</c:v>
                </c:pt>
                <c:pt idx="6055">
                  <c:v>41057.680555555562</c:v>
                </c:pt>
                <c:pt idx="6056">
                  <c:v>41057.694444444445</c:v>
                </c:pt>
                <c:pt idx="6057">
                  <c:v>41057.708333333336</c:v>
                </c:pt>
                <c:pt idx="6058">
                  <c:v>41057.722222222204</c:v>
                </c:pt>
                <c:pt idx="6059">
                  <c:v>41057.736111111066</c:v>
                </c:pt>
                <c:pt idx="6060">
                  <c:v>41057.75</c:v>
                </c:pt>
                <c:pt idx="6061">
                  <c:v>41057.763888888876</c:v>
                </c:pt>
                <c:pt idx="6062">
                  <c:v>41057.777777777774</c:v>
                </c:pt>
                <c:pt idx="6063">
                  <c:v>41057.791666666577</c:v>
                </c:pt>
                <c:pt idx="6064">
                  <c:v>41057.805555555562</c:v>
                </c:pt>
                <c:pt idx="6065">
                  <c:v>41057.819444444496</c:v>
                </c:pt>
                <c:pt idx="6066">
                  <c:v>41057.833333333336</c:v>
                </c:pt>
                <c:pt idx="6067">
                  <c:v>41057.847222222219</c:v>
                </c:pt>
                <c:pt idx="6068">
                  <c:v>41057.861111111066</c:v>
                </c:pt>
                <c:pt idx="6069">
                  <c:v>41057.875</c:v>
                </c:pt>
                <c:pt idx="6070">
                  <c:v>41057.888888888956</c:v>
                </c:pt>
                <c:pt idx="6071">
                  <c:v>41057.902777777781</c:v>
                </c:pt>
                <c:pt idx="6072">
                  <c:v>41057.916666666664</c:v>
                </c:pt>
                <c:pt idx="6073">
                  <c:v>41057.930555555562</c:v>
                </c:pt>
                <c:pt idx="6074">
                  <c:v>41057.944444444496</c:v>
                </c:pt>
                <c:pt idx="6075">
                  <c:v>41057.958333333343</c:v>
                </c:pt>
                <c:pt idx="6076">
                  <c:v>41057.972222222219</c:v>
                </c:pt>
                <c:pt idx="6077">
                  <c:v>41057.986111111109</c:v>
                </c:pt>
                <c:pt idx="6078">
                  <c:v>41058</c:v>
                </c:pt>
                <c:pt idx="6079">
                  <c:v>41058.013888888891</c:v>
                </c:pt>
                <c:pt idx="6080">
                  <c:v>41058.027777777774</c:v>
                </c:pt>
                <c:pt idx="6081">
                  <c:v>41058.041666666613</c:v>
                </c:pt>
                <c:pt idx="6082">
                  <c:v>41058.055555555562</c:v>
                </c:pt>
                <c:pt idx="6083">
                  <c:v>41058.069444444445</c:v>
                </c:pt>
                <c:pt idx="6084">
                  <c:v>41058.083333333336</c:v>
                </c:pt>
                <c:pt idx="6085">
                  <c:v>41058.097222222204</c:v>
                </c:pt>
                <c:pt idx="6086">
                  <c:v>41058.111111111066</c:v>
                </c:pt>
                <c:pt idx="6087">
                  <c:v>41058.124999999993</c:v>
                </c:pt>
                <c:pt idx="6088">
                  <c:v>41058.138888888891</c:v>
                </c:pt>
                <c:pt idx="6089">
                  <c:v>41058.152777777781</c:v>
                </c:pt>
                <c:pt idx="6090">
                  <c:v>41058.166666666613</c:v>
                </c:pt>
                <c:pt idx="6091">
                  <c:v>41058.180555555562</c:v>
                </c:pt>
                <c:pt idx="6092">
                  <c:v>41058.194444444445</c:v>
                </c:pt>
                <c:pt idx="6093">
                  <c:v>41058.208333333336</c:v>
                </c:pt>
                <c:pt idx="6094">
                  <c:v>41058.222222222204</c:v>
                </c:pt>
                <c:pt idx="6095">
                  <c:v>41058.236111111066</c:v>
                </c:pt>
                <c:pt idx="6096">
                  <c:v>41058.25</c:v>
                </c:pt>
                <c:pt idx="6097">
                  <c:v>41058.263888888876</c:v>
                </c:pt>
                <c:pt idx="6098">
                  <c:v>41058.277777777774</c:v>
                </c:pt>
                <c:pt idx="6099">
                  <c:v>41058.291666666577</c:v>
                </c:pt>
                <c:pt idx="6100">
                  <c:v>41058.305555555562</c:v>
                </c:pt>
                <c:pt idx="6101">
                  <c:v>41058.319444444496</c:v>
                </c:pt>
                <c:pt idx="6102">
                  <c:v>41058.333333333336</c:v>
                </c:pt>
                <c:pt idx="6103">
                  <c:v>41058.347222222219</c:v>
                </c:pt>
                <c:pt idx="6104">
                  <c:v>41058.361111111066</c:v>
                </c:pt>
                <c:pt idx="6105">
                  <c:v>41058.375</c:v>
                </c:pt>
                <c:pt idx="6106">
                  <c:v>41058.388888888956</c:v>
                </c:pt>
                <c:pt idx="6107">
                  <c:v>41058.402777777781</c:v>
                </c:pt>
                <c:pt idx="6108">
                  <c:v>41058.416666666664</c:v>
                </c:pt>
                <c:pt idx="6109">
                  <c:v>41058.430555555562</c:v>
                </c:pt>
                <c:pt idx="6110">
                  <c:v>41058.444444444496</c:v>
                </c:pt>
                <c:pt idx="6111">
                  <c:v>41058.458333333343</c:v>
                </c:pt>
                <c:pt idx="6112">
                  <c:v>41058.472222222219</c:v>
                </c:pt>
                <c:pt idx="6113">
                  <c:v>41058.486111111109</c:v>
                </c:pt>
                <c:pt idx="6114">
                  <c:v>41058.5</c:v>
                </c:pt>
                <c:pt idx="6115">
                  <c:v>41058.513888888891</c:v>
                </c:pt>
                <c:pt idx="6116">
                  <c:v>41058.527777777774</c:v>
                </c:pt>
                <c:pt idx="6117">
                  <c:v>41058.541666666613</c:v>
                </c:pt>
                <c:pt idx="6118">
                  <c:v>41058.555555555562</c:v>
                </c:pt>
                <c:pt idx="6119">
                  <c:v>41058.569444444445</c:v>
                </c:pt>
                <c:pt idx="6120">
                  <c:v>41058.583333333336</c:v>
                </c:pt>
                <c:pt idx="6121">
                  <c:v>41058.597222222204</c:v>
                </c:pt>
                <c:pt idx="6122">
                  <c:v>41058.611111111066</c:v>
                </c:pt>
                <c:pt idx="6123">
                  <c:v>41058.624999999993</c:v>
                </c:pt>
                <c:pt idx="6124">
                  <c:v>41058.638888888891</c:v>
                </c:pt>
                <c:pt idx="6125">
                  <c:v>41058.652777777781</c:v>
                </c:pt>
                <c:pt idx="6126">
                  <c:v>41058.666666666613</c:v>
                </c:pt>
                <c:pt idx="6127">
                  <c:v>41058.680555555562</c:v>
                </c:pt>
                <c:pt idx="6128">
                  <c:v>41058.694444444445</c:v>
                </c:pt>
                <c:pt idx="6129">
                  <c:v>41058.708333333336</c:v>
                </c:pt>
                <c:pt idx="6130">
                  <c:v>41058.722222222204</c:v>
                </c:pt>
                <c:pt idx="6131">
                  <c:v>41058.736111111066</c:v>
                </c:pt>
                <c:pt idx="6132">
                  <c:v>41058.75</c:v>
                </c:pt>
                <c:pt idx="6133">
                  <c:v>41058.763888888876</c:v>
                </c:pt>
                <c:pt idx="6134">
                  <c:v>41058.777777777774</c:v>
                </c:pt>
                <c:pt idx="6135">
                  <c:v>41058.791666666577</c:v>
                </c:pt>
                <c:pt idx="6136">
                  <c:v>41058.805555555562</c:v>
                </c:pt>
                <c:pt idx="6137">
                  <c:v>41058.819444444496</c:v>
                </c:pt>
                <c:pt idx="6138">
                  <c:v>41058.833333333336</c:v>
                </c:pt>
                <c:pt idx="6139">
                  <c:v>41058.847222222219</c:v>
                </c:pt>
                <c:pt idx="6140">
                  <c:v>41058.861111111066</c:v>
                </c:pt>
                <c:pt idx="6141">
                  <c:v>41058.875</c:v>
                </c:pt>
                <c:pt idx="6142">
                  <c:v>41058.888888888956</c:v>
                </c:pt>
                <c:pt idx="6143">
                  <c:v>41058.902777777781</c:v>
                </c:pt>
                <c:pt idx="6144">
                  <c:v>41058.916666666664</c:v>
                </c:pt>
                <c:pt idx="6145">
                  <c:v>41058.930555555562</c:v>
                </c:pt>
                <c:pt idx="6146">
                  <c:v>41058.944444444496</c:v>
                </c:pt>
                <c:pt idx="6147">
                  <c:v>41058.958333333343</c:v>
                </c:pt>
                <c:pt idx="6148">
                  <c:v>41058.972222222219</c:v>
                </c:pt>
                <c:pt idx="6149">
                  <c:v>41058.986111111109</c:v>
                </c:pt>
                <c:pt idx="6150">
                  <c:v>41059</c:v>
                </c:pt>
                <c:pt idx="6151">
                  <c:v>41059.013888888891</c:v>
                </c:pt>
                <c:pt idx="6152">
                  <c:v>41059.027777777774</c:v>
                </c:pt>
                <c:pt idx="6153">
                  <c:v>41059.041666666613</c:v>
                </c:pt>
                <c:pt idx="6154">
                  <c:v>41059.055555555562</c:v>
                </c:pt>
                <c:pt idx="6155">
                  <c:v>41059.069444444445</c:v>
                </c:pt>
                <c:pt idx="6156">
                  <c:v>41059.083333333336</c:v>
                </c:pt>
                <c:pt idx="6157">
                  <c:v>41059.097222222204</c:v>
                </c:pt>
                <c:pt idx="6158">
                  <c:v>41059.111111111066</c:v>
                </c:pt>
                <c:pt idx="6159">
                  <c:v>41059.124999999993</c:v>
                </c:pt>
                <c:pt idx="6160">
                  <c:v>41059.138888888891</c:v>
                </c:pt>
                <c:pt idx="6161">
                  <c:v>41059.152777777781</c:v>
                </c:pt>
                <c:pt idx="6162">
                  <c:v>41059.166666666613</c:v>
                </c:pt>
                <c:pt idx="6163">
                  <c:v>41059.180555555562</c:v>
                </c:pt>
                <c:pt idx="6164">
                  <c:v>41059.194444444445</c:v>
                </c:pt>
                <c:pt idx="6165">
                  <c:v>41059.208333333336</c:v>
                </c:pt>
                <c:pt idx="6166">
                  <c:v>41059.222222222204</c:v>
                </c:pt>
                <c:pt idx="6167">
                  <c:v>41059.236111111066</c:v>
                </c:pt>
                <c:pt idx="6168">
                  <c:v>41059.25</c:v>
                </c:pt>
                <c:pt idx="6169">
                  <c:v>41059.263888888876</c:v>
                </c:pt>
                <c:pt idx="6170">
                  <c:v>41059.277777777774</c:v>
                </c:pt>
                <c:pt idx="6171">
                  <c:v>41059.291666666577</c:v>
                </c:pt>
                <c:pt idx="6172">
                  <c:v>41059.305555555562</c:v>
                </c:pt>
                <c:pt idx="6173">
                  <c:v>41059.319444444496</c:v>
                </c:pt>
                <c:pt idx="6174">
                  <c:v>41059.333333333336</c:v>
                </c:pt>
                <c:pt idx="6175">
                  <c:v>41059.347222222219</c:v>
                </c:pt>
                <c:pt idx="6176">
                  <c:v>41059.361111111066</c:v>
                </c:pt>
                <c:pt idx="6177">
                  <c:v>41059.375</c:v>
                </c:pt>
                <c:pt idx="6178">
                  <c:v>41059.388888888956</c:v>
                </c:pt>
                <c:pt idx="6179">
                  <c:v>41059.402777777781</c:v>
                </c:pt>
                <c:pt idx="6180">
                  <c:v>41059.416666666664</c:v>
                </c:pt>
                <c:pt idx="6181">
                  <c:v>41059.430555555562</c:v>
                </c:pt>
                <c:pt idx="6182">
                  <c:v>41059.444444444496</c:v>
                </c:pt>
                <c:pt idx="6183">
                  <c:v>41059.458333333343</c:v>
                </c:pt>
                <c:pt idx="6184">
                  <c:v>41059.472222222219</c:v>
                </c:pt>
                <c:pt idx="6185">
                  <c:v>41059.486111111109</c:v>
                </c:pt>
                <c:pt idx="6186">
                  <c:v>41059.5</c:v>
                </c:pt>
                <c:pt idx="6187">
                  <c:v>41059.513888888891</c:v>
                </c:pt>
                <c:pt idx="6188">
                  <c:v>41059.527777777774</c:v>
                </c:pt>
                <c:pt idx="6189">
                  <c:v>41059.541666666613</c:v>
                </c:pt>
                <c:pt idx="6190">
                  <c:v>41059.555555555562</c:v>
                </c:pt>
                <c:pt idx="6191">
                  <c:v>41059.569444444445</c:v>
                </c:pt>
                <c:pt idx="6192">
                  <c:v>41059.583333333336</c:v>
                </c:pt>
                <c:pt idx="6193">
                  <c:v>41059.597222222204</c:v>
                </c:pt>
                <c:pt idx="6194">
                  <c:v>41059.611111111066</c:v>
                </c:pt>
                <c:pt idx="6195">
                  <c:v>41059.624999999993</c:v>
                </c:pt>
                <c:pt idx="6196">
                  <c:v>41059.638888888891</c:v>
                </c:pt>
                <c:pt idx="6197">
                  <c:v>41059.652777777781</c:v>
                </c:pt>
                <c:pt idx="6198">
                  <c:v>41059.666666666613</c:v>
                </c:pt>
                <c:pt idx="6199">
                  <c:v>41059.680555555562</c:v>
                </c:pt>
                <c:pt idx="6200">
                  <c:v>41059.694444444445</c:v>
                </c:pt>
                <c:pt idx="6201">
                  <c:v>41059.708333333336</c:v>
                </c:pt>
                <c:pt idx="6202">
                  <c:v>41059.722222222204</c:v>
                </c:pt>
                <c:pt idx="6203">
                  <c:v>41059.736111111066</c:v>
                </c:pt>
                <c:pt idx="6204">
                  <c:v>41059.75</c:v>
                </c:pt>
                <c:pt idx="6205">
                  <c:v>41059.763888888876</c:v>
                </c:pt>
                <c:pt idx="6206">
                  <c:v>41059.777777777774</c:v>
                </c:pt>
                <c:pt idx="6207">
                  <c:v>41059.791666666577</c:v>
                </c:pt>
                <c:pt idx="6208">
                  <c:v>41059.805555555562</c:v>
                </c:pt>
                <c:pt idx="6209">
                  <c:v>41059.819444444496</c:v>
                </c:pt>
                <c:pt idx="6210">
                  <c:v>41059.833333333336</c:v>
                </c:pt>
                <c:pt idx="6211">
                  <c:v>41059.847222222219</c:v>
                </c:pt>
                <c:pt idx="6212">
                  <c:v>41059.861111111066</c:v>
                </c:pt>
                <c:pt idx="6213">
                  <c:v>41059.875</c:v>
                </c:pt>
                <c:pt idx="6214">
                  <c:v>41059.888888888956</c:v>
                </c:pt>
                <c:pt idx="6215">
                  <c:v>41059.902777777781</c:v>
                </c:pt>
                <c:pt idx="6216">
                  <c:v>41059.916666666664</c:v>
                </c:pt>
                <c:pt idx="6217">
                  <c:v>41059.930555555562</c:v>
                </c:pt>
                <c:pt idx="6218">
                  <c:v>41059.944444444496</c:v>
                </c:pt>
                <c:pt idx="6219">
                  <c:v>41059.958333333343</c:v>
                </c:pt>
                <c:pt idx="6220">
                  <c:v>41059.972222222219</c:v>
                </c:pt>
                <c:pt idx="6221">
                  <c:v>41059.986111111109</c:v>
                </c:pt>
                <c:pt idx="6222">
                  <c:v>41060</c:v>
                </c:pt>
                <c:pt idx="6223">
                  <c:v>41060.013888888891</c:v>
                </c:pt>
                <c:pt idx="6224">
                  <c:v>41060.027777777774</c:v>
                </c:pt>
                <c:pt idx="6225">
                  <c:v>41060.041666666613</c:v>
                </c:pt>
                <c:pt idx="6226">
                  <c:v>41060.055555555562</c:v>
                </c:pt>
                <c:pt idx="6227">
                  <c:v>41060.069444444445</c:v>
                </c:pt>
                <c:pt idx="6228">
                  <c:v>41060.083333333336</c:v>
                </c:pt>
                <c:pt idx="6229">
                  <c:v>41060.097222222204</c:v>
                </c:pt>
                <c:pt idx="6230">
                  <c:v>41060.111111111066</c:v>
                </c:pt>
                <c:pt idx="6231">
                  <c:v>41060.124999999993</c:v>
                </c:pt>
                <c:pt idx="6232">
                  <c:v>41060.138888888891</c:v>
                </c:pt>
                <c:pt idx="6233">
                  <c:v>41060.152777777781</c:v>
                </c:pt>
                <c:pt idx="6234">
                  <c:v>41060.166666666613</c:v>
                </c:pt>
                <c:pt idx="6235">
                  <c:v>41060.180555555562</c:v>
                </c:pt>
                <c:pt idx="6236">
                  <c:v>41060.194444444445</c:v>
                </c:pt>
                <c:pt idx="6237">
                  <c:v>41060.208333333336</c:v>
                </c:pt>
                <c:pt idx="6238">
                  <c:v>41060.222222222204</c:v>
                </c:pt>
                <c:pt idx="6239">
                  <c:v>41060.236111111066</c:v>
                </c:pt>
                <c:pt idx="6240">
                  <c:v>41060.25</c:v>
                </c:pt>
                <c:pt idx="6241">
                  <c:v>41060.263888888876</c:v>
                </c:pt>
                <c:pt idx="6242">
                  <c:v>41060.277777777774</c:v>
                </c:pt>
                <c:pt idx="6243">
                  <c:v>41060.291666666577</c:v>
                </c:pt>
                <c:pt idx="6244">
                  <c:v>41060.305555555562</c:v>
                </c:pt>
                <c:pt idx="6245">
                  <c:v>41060.319444444496</c:v>
                </c:pt>
                <c:pt idx="6246">
                  <c:v>41060.333333333336</c:v>
                </c:pt>
                <c:pt idx="6247">
                  <c:v>41060.347222222219</c:v>
                </c:pt>
                <c:pt idx="6248">
                  <c:v>41060.361111111066</c:v>
                </c:pt>
                <c:pt idx="6249">
                  <c:v>41060.375</c:v>
                </c:pt>
                <c:pt idx="6250">
                  <c:v>41060.388888888956</c:v>
                </c:pt>
                <c:pt idx="6251">
                  <c:v>41060.402777777781</c:v>
                </c:pt>
                <c:pt idx="6252">
                  <c:v>41060.416666666664</c:v>
                </c:pt>
                <c:pt idx="6253">
                  <c:v>41060.430555555562</c:v>
                </c:pt>
                <c:pt idx="6254">
                  <c:v>41060.444444444496</c:v>
                </c:pt>
                <c:pt idx="6255">
                  <c:v>41060.458333333343</c:v>
                </c:pt>
                <c:pt idx="6256">
                  <c:v>41060.472222222219</c:v>
                </c:pt>
                <c:pt idx="6257">
                  <c:v>41060.486111111109</c:v>
                </c:pt>
                <c:pt idx="6258">
                  <c:v>41060.5</c:v>
                </c:pt>
                <c:pt idx="6259">
                  <c:v>41060.513888888891</c:v>
                </c:pt>
                <c:pt idx="6260">
                  <c:v>41060.527777777774</c:v>
                </c:pt>
                <c:pt idx="6261">
                  <c:v>41060.541666666613</c:v>
                </c:pt>
                <c:pt idx="6262">
                  <c:v>41060.555555555562</c:v>
                </c:pt>
                <c:pt idx="6263">
                  <c:v>41060.569444444445</c:v>
                </c:pt>
                <c:pt idx="6264">
                  <c:v>41060.583333333336</c:v>
                </c:pt>
                <c:pt idx="6265">
                  <c:v>41060.597222222204</c:v>
                </c:pt>
                <c:pt idx="6266">
                  <c:v>41060.611111111066</c:v>
                </c:pt>
                <c:pt idx="6267">
                  <c:v>41060.624999999993</c:v>
                </c:pt>
                <c:pt idx="6268">
                  <c:v>41060.638888888891</c:v>
                </c:pt>
                <c:pt idx="6269">
                  <c:v>41060.652777777781</c:v>
                </c:pt>
                <c:pt idx="6270">
                  <c:v>41060.666666666613</c:v>
                </c:pt>
                <c:pt idx="6271">
                  <c:v>41060.680555555562</c:v>
                </c:pt>
                <c:pt idx="6272">
                  <c:v>41060.694444444445</c:v>
                </c:pt>
                <c:pt idx="6273">
                  <c:v>41060.708333333336</c:v>
                </c:pt>
                <c:pt idx="6274">
                  <c:v>41060.722222222204</c:v>
                </c:pt>
                <c:pt idx="6275">
                  <c:v>41060.736111111066</c:v>
                </c:pt>
                <c:pt idx="6276">
                  <c:v>41060.75</c:v>
                </c:pt>
                <c:pt idx="6277">
                  <c:v>41060.763888888876</c:v>
                </c:pt>
                <c:pt idx="6278">
                  <c:v>41060.777777777774</c:v>
                </c:pt>
                <c:pt idx="6279">
                  <c:v>41060.791666666577</c:v>
                </c:pt>
                <c:pt idx="6280">
                  <c:v>41060.805555555562</c:v>
                </c:pt>
                <c:pt idx="6281">
                  <c:v>41060.819444444496</c:v>
                </c:pt>
                <c:pt idx="6282">
                  <c:v>41060.833333333336</c:v>
                </c:pt>
                <c:pt idx="6283">
                  <c:v>41060.847222222219</c:v>
                </c:pt>
                <c:pt idx="6284">
                  <c:v>41060.861111111066</c:v>
                </c:pt>
                <c:pt idx="6285">
                  <c:v>41060.875</c:v>
                </c:pt>
                <c:pt idx="6286">
                  <c:v>41060.888888888956</c:v>
                </c:pt>
                <c:pt idx="6287">
                  <c:v>41060.902777777781</c:v>
                </c:pt>
                <c:pt idx="6288">
                  <c:v>41060.916666666664</c:v>
                </c:pt>
                <c:pt idx="6289">
                  <c:v>41060.930555555562</c:v>
                </c:pt>
                <c:pt idx="6290">
                  <c:v>41060.944444444496</c:v>
                </c:pt>
                <c:pt idx="6291">
                  <c:v>41060.958333333343</c:v>
                </c:pt>
                <c:pt idx="6292">
                  <c:v>41060.972222222219</c:v>
                </c:pt>
                <c:pt idx="6293">
                  <c:v>41060.986111111109</c:v>
                </c:pt>
                <c:pt idx="6294">
                  <c:v>41061</c:v>
                </c:pt>
                <c:pt idx="6295">
                  <c:v>41061.013888888891</c:v>
                </c:pt>
                <c:pt idx="6296">
                  <c:v>41061.027777777774</c:v>
                </c:pt>
                <c:pt idx="6297">
                  <c:v>41061.041666666613</c:v>
                </c:pt>
                <c:pt idx="6298">
                  <c:v>41061.055555555562</c:v>
                </c:pt>
                <c:pt idx="6299">
                  <c:v>41061.069444444445</c:v>
                </c:pt>
                <c:pt idx="6300">
                  <c:v>41061.083333333336</c:v>
                </c:pt>
                <c:pt idx="6301">
                  <c:v>41061.097222222204</c:v>
                </c:pt>
                <c:pt idx="6302">
                  <c:v>41061.111111111066</c:v>
                </c:pt>
                <c:pt idx="6303">
                  <c:v>41061.124999999993</c:v>
                </c:pt>
                <c:pt idx="6304">
                  <c:v>41061.138888888891</c:v>
                </c:pt>
                <c:pt idx="6305">
                  <c:v>41061.152777777781</c:v>
                </c:pt>
                <c:pt idx="6306">
                  <c:v>41061.166666666613</c:v>
                </c:pt>
                <c:pt idx="6307">
                  <c:v>41061.180555555562</c:v>
                </c:pt>
                <c:pt idx="6308">
                  <c:v>41061.194444444445</c:v>
                </c:pt>
                <c:pt idx="6309">
                  <c:v>41061.208333333336</c:v>
                </c:pt>
                <c:pt idx="6310">
                  <c:v>41061.222222222204</c:v>
                </c:pt>
                <c:pt idx="6311">
                  <c:v>41061.236111111066</c:v>
                </c:pt>
                <c:pt idx="6312">
                  <c:v>41061.25</c:v>
                </c:pt>
                <c:pt idx="6313">
                  <c:v>41061.263888888876</c:v>
                </c:pt>
                <c:pt idx="6314">
                  <c:v>41061.277777777774</c:v>
                </c:pt>
                <c:pt idx="6315">
                  <c:v>41061.291666666577</c:v>
                </c:pt>
                <c:pt idx="6316">
                  <c:v>41061.305555555562</c:v>
                </c:pt>
                <c:pt idx="6317">
                  <c:v>41061.319444444496</c:v>
                </c:pt>
                <c:pt idx="6318">
                  <c:v>41061.333333333336</c:v>
                </c:pt>
                <c:pt idx="6319">
                  <c:v>41061.347222222219</c:v>
                </c:pt>
                <c:pt idx="6320">
                  <c:v>41061.361111111066</c:v>
                </c:pt>
                <c:pt idx="6321">
                  <c:v>41061.375</c:v>
                </c:pt>
                <c:pt idx="6322">
                  <c:v>41061.388888888956</c:v>
                </c:pt>
                <c:pt idx="6323">
                  <c:v>41061.402777777781</c:v>
                </c:pt>
                <c:pt idx="6324">
                  <c:v>41061.416666666664</c:v>
                </c:pt>
                <c:pt idx="6325">
                  <c:v>41061.430555555562</c:v>
                </c:pt>
                <c:pt idx="6326">
                  <c:v>41061.444444444496</c:v>
                </c:pt>
                <c:pt idx="6327">
                  <c:v>41061.458333333343</c:v>
                </c:pt>
                <c:pt idx="6328">
                  <c:v>41061.472222222219</c:v>
                </c:pt>
                <c:pt idx="6329">
                  <c:v>41061.486111111109</c:v>
                </c:pt>
                <c:pt idx="6330">
                  <c:v>41061.5</c:v>
                </c:pt>
                <c:pt idx="6331">
                  <c:v>41061.513888888891</c:v>
                </c:pt>
                <c:pt idx="6332">
                  <c:v>41061.527777777774</c:v>
                </c:pt>
                <c:pt idx="6333">
                  <c:v>41061.541666666613</c:v>
                </c:pt>
                <c:pt idx="6334">
                  <c:v>41061.555555555562</c:v>
                </c:pt>
                <c:pt idx="6335">
                  <c:v>41061.569444444445</c:v>
                </c:pt>
                <c:pt idx="6336">
                  <c:v>41061.583333333336</c:v>
                </c:pt>
                <c:pt idx="6337">
                  <c:v>41061.597222222204</c:v>
                </c:pt>
                <c:pt idx="6338">
                  <c:v>41061.611111111066</c:v>
                </c:pt>
                <c:pt idx="6339">
                  <c:v>41061.624999999993</c:v>
                </c:pt>
                <c:pt idx="6340">
                  <c:v>41061.638888888891</c:v>
                </c:pt>
                <c:pt idx="6341">
                  <c:v>41061.652777777781</c:v>
                </c:pt>
                <c:pt idx="6342">
                  <c:v>41061.666666666613</c:v>
                </c:pt>
                <c:pt idx="6343">
                  <c:v>41061.680555555562</c:v>
                </c:pt>
                <c:pt idx="6344">
                  <c:v>41061.694444444445</c:v>
                </c:pt>
                <c:pt idx="6345">
                  <c:v>41061.708333333336</c:v>
                </c:pt>
                <c:pt idx="6346">
                  <c:v>41061.722222222204</c:v>
                </c:pt>
                <c:pt idx="6347">
                  <c:v>41061.736111111066</c:v>
                </c:pt>
                <c:pt idx="6348">
                  <c:v>41061.75</c:v>
                </c:pt>
                <c:pt idx="6349">
                  <c:v>41061.763888888876</c:v>
                </c:pt>
                <c:pt idx="6350">
                  <c:v>41061.777777777774</c:v>
                </c:pt>
                <c:pt idx="6351">
                  <c:v>41061.791666666577</c:v>
                </c:pt>
                <c:pt idx="6352">
                  <c:v>41061.805555555562</c:v>
                </c:pt>
                <c:pt idx="6353">
                  <c:v>41061.819444444496</c:v>
                </c:pt>
                <c:pt idx="6354">
                  <c:v>41061.833333333336</c:v>
                </c:pt>
                <c:pt idx="6355">
                  <c:v>41061.847222222219</c:v>
                </c:pt>
                <c:pt idx="6356">
                  <c:v>41061.861111111066</c:v>
                </c:pt>
                <c:pt idx="6357">
                  <c:v>41061.875</c:v>
                </c:pt>
                <c:pt idx="6358">
                  <c:v>41061.888888888956</c:v>
                </c:pt>
                <c:pt idx="6359">
                  <c:v>41061.902777777781</c:v>
                </c:pt>
                <c:pt idx="6360">
                  <c:v>41061.916666666664</c:v>
                </c:pt>
                <c:pt idx="6361">
                  <c:v>41061.930555555562</c:v>
                </c:pt>
                <c:pt idx="6362">
                  <c:v>41061.944444444496</c:v>
                </c:pt>
                <c:pt idx="6363">
                  <c:v>41061.958333333343</c:v>
                </c:pt>
                <c:pt idx="6364">
                  <c:v>41061.972222222219</c:v>
                </c:pt>
                <c:pt idx="6365">
                  <c:v>41061.986111111109</c:v>
                </c:pt>
                <c:pt idx="6366">
                  <c:v>41062</c:v>
                </c:pt>
                <c:pt idx="6367">
                  <c:v>41062.013888888891</c:v>
                </c:pt>
                <c:pt idx="6368">
                  <c:v>41062.027777777774</c:v>
                </c:pt>
                <c:pt idx="6369">
                  <c:v>41062.041666666613</c:v>
                </c:pt>
                <c:pt idx="6370">
                  <c:v>41062.055555555562</c:v>
                </c:pt>
                <c:pt idx="6371">
                  <c:v>41062.069444444445</c:v>
                </c:pt>
                <c:pt idx="6372">
                  <c:v>41062.083333333336</c:v>
                </c:pt>
                <c:pt idx="6373">
                  <c:v>41062.097222222204</c:v>
                </c:pt>
                <c:pt idx="6374">
                  <c:v>41062.111111111066</c:v>
                </c:pt>
                <c:pt idx="6375">
                  <c:v>41062.124999999993</c:v>
                </c:pt>
                <c:pt idx="6376">
                  <c:v>41062.138888888891</c:v>
                </c:pt>
                <c:pt idx="6377">
                  <c:v>41062.152777777781</c:v>
                </c:pt>
                <c:pt idx="6378">
                  <c:v>41062.166666666613</c:v>
                </c:pt>
                <c:pt idx="6379">
                  <c:v>41062.180555555562</c:v>
                </c:pt>
                <c:pt idx="6380">
                  <c:v>41062.194444444445</c:v>
                </c:pt>
                <c:pt idx="6381">
                  <c:v>41062.208333333336</c:v>
                </c:pt>
                <c:pt idx="6382">
                  <c:v>41062.222222222204</c:v>
                </c:pt>
                <c:pt idx="6383">
                  <c:v>41062.236111111066</c:v>
                </c:pt>
                <c:pt idx="6384">
                  <c:v>41062.25</c:v>
                </c:pt>
                <c:pt idx="6385">
                  <c:v>41062.263888888876</c:v>
                </c:pt>
                <c:pt idx="6386">
                  <c:v>41062.277777777774</c:v>
                </c:pt>
                <c:pt idx="6387">
                  <c:v>41062.291666666577</c:v>
                </c:pt>
                <c:pt idx="6388">
                  <c:v>41062.305555555562</c:v>
                </c:pt>
                <c:pt idx="6389">
                  <c:v>41062.319444444496</c:v>
                </c:pt>
                <c:pt idx="6390">
                  <c:v>41062.333333333336</c:v>
                </c:pt>
                <c:pt idx="6391">
                  <c:v>41062.347222222219</c:v>
                </c:pt>
                <c:pt idx="6392">
                  <c:v>41062.361111111066</c:v>
                </c:pt>
                <c:pt idx="6393">
                  <c:v>41062.375</c:v>
                </c:pt>
                <c:pt idx="6394">
                  <c:v>41062.388888888956</c:v>
                </c:pt>
                <c:pt idx="6395">
                  <c:v>41062.402777777781</c:v>
                </c:pt>
                <c:pt idx="6396">
                  <c:v>41062.416666666664</c:v>
                </c:pt>
                <c:pt idx="6397">
                  <c:v>41062.430555555562</c:v>
                </c:pt>
                <c:pt idx="6398">
                  <c:v>41062.444444444496</c:v>
                </c:pt>
                <c:pt idx="6399">
                  <c:v>41062.458333333343</c:v>
                </c:pt>
                <c:pt idx="6400">
                  <c:v>41062.472222222219</c:v>
                </c:pt>
                <c:pt idx="6401">
                  <c:v>41062.486111111109</c:v>
                </c:pt>
                <c:pt idx="6402">
                  <c:v>41062.5</c:v>
                </c:pt>
                <c:pt idx="6403">
                  <c:v>41062.513888888891</c:v>
                </c:pt>
                <c:pt idx="6404">
                  <c:v>41062.527777777774</c:v>
                </c:pt>
                <c:pt idx="6405">
                  <c:v>41062.541666666613</c:v>
                </c:pt>
                <c:pt idx="6406">
                  <c:v>41062.555555555562</c:v>
                </c:pt>
                <c:pt idx="6407">
                  <c:v>41062.569444444445</c:v>
                </c:pt>
                <c:pt idx="6408">
                  <c:v>41062.583333333336</c:v>
                </c:pt>
                <c:pt idx="6409">
                  <c:v>41062.597222222204</c:v>
                </c:pt>
                <c:pt idx="6410">
                  <c:v>41062.611111111066</c:v>
                </c:pt>
                <c:pt idx="6411">
                  <c:v>41062.624999999993</c:v>
                </c:pt>
                <c:pt idx="6412">
                  <c:v>41062.638888888891</c:v>
                </c:pt>
                <c:pt idx="6413">
                  <c:v>41062.652777777781</c:v>
                </c:pt>
                <c:pt idx="6414">
                  <c:v>41062.666666666613</c:v>
                </c:pt>
                <c:pt idx="6415">
                  <c:v>41062.680555555562</c:v>
                </c:pt>
                <c:pt idx="6416">
                  <c:v>41062.694444444445</c:v>
                </c:pt>
                <c:pt idx="6417">
                  <c:v>41062.708333333336</c:v>
                </c:pt>
                <c:pt idx="6418">
                  <c:v>41062.722222222204</c:v>
                </c:pt>
                <c:pt idx="6419">
                  <c:v>41062.736111111066</c:v>
                </c:pt>
                <c:pt idx="6420">
                  <c:v>41062.75</c:v>
                </c:pt>
                <c:pt idx="6421">
                  <c:v>41062.763888888876</c:v>
                </c:pt>
                <c:pt idx="6422">
                  <c:v>41062.777777777774</c:v>
                </c:pt>
                <c:pt idx="6423">
                  <c:v>41062.791666666577</c:v>
                </c:pt>
                <c:pt idx="6424">
                  <c:v>41062.805555555562</c:v>
                </c:pt>
                <c:pt idx="6425">
                  <c:v>41062.819444444496</c:v>
                </c:pt>
                <c:pt idx="6426">
                  <c:v>41062.833333333336</c:v>
                </c:pt>
                <c:pt idx="6427">
                  <c:v>41062.847222222219</c:v>
                </c:pt>
                <c:pt idx="6428">
                  <c:v>41062.861111111066</c:v>
                </c:pt>
                <c:pt idx="6429">
                  <c:v>41062.875</c:v>
                </c:pt>
                <c:pt idx="6430">
                  <c:v>41062.888888888956</c:v>
                </c:pt>
                <c:pt idx="6431">
                  <c:v>41062.902777777781</c:v>
                </c:pt>
                <c:pt idx="6432">
                  <c:v>41062.916666666664</c:v>
                </c:pt>
                <c:pt idx="6433">
                  <c:v>41062.930555555562</c:v>
                </c:pt>
                <c:pt idx="6434">
                  <c:v>41062.944444444496</c:v>
                </c:pt>
                <c:pt idx="6435">
                  <c:v>41062.958333333343</c:v>
                </c:pt>
                <c:pt idx="6436">
                  <c:v>41062.972222222219</c:v>
                </c:pt>
                <c:pt idx="6437">
                  <c:v>41062.986111111109</c:v>
                </c:pt>
                <c:pt idx="6438">
                  <c:v>41063</c:v>
                </c:pt>
                <c:pt idx="6439">
                  <c:v>41063.013888888891</c:v>
                </c:pt>
                <c:pt idx="6440">
                  <c:v>41063.027777777774</c:v>
                </c:pt>
                <c:pt idx="6441">
                  <c:v>41063.041666666613</c:v>
                </c:pt>
                <c:pt idx="6442">
                  <c:v>41063.055555555562</c:v>
                </c:pt>
                <c:pt idx="6443">
                  <c:v>41063.069444444445</c:v>
                </c:pt>
                <c:pt idx="6444">
                  <c:v>41063.083333333336</c:v>
                </c:pt>
                <c:pt idx="6445">
                  <c:v>41063.097222222204</c:v>
                </c:pt>
                <c:pt idx="6446">
                  <c:v>41063.111111111066</c:v>
                </c:pt>
                <c:pt idx="6447">
                  <c:v>41063.124999999993</c:v>
                </c:pt>
                <c:pt idx="6448">
                  <c:v>41063.138888888891</c:v>
                </c:pt>
                <c:pt idx="6449">
                  <c:v>41063.152777777781</c:v>
                </c:pt>
                <c:pt idx="6450">
                  <c:v>41063.166666666613</c:v>
                </c:pt>
                <c:pt idx="6451">
                  <c:v>41063.180555555562</c:v>
                </c:pt>
                <c:pt idx="6452">
                  <c:v>41063.194444444445</c:v>
                </c:pt>
                <c:pt idx="6453">
                  <c:v>41063.208333333336</c:v>
                </c:pt>
                <c:pt idx="6454">
                  <c:v>41063.222222222204</c:v>
                </c:pt>
                <c:pt idx="6455">
                  <c:v>41063.236111111066</c:v>
                </c:pt>
                <c:pt idx="6456">
                  <c:v>41063.25</c:v>
                </c:pt>
                <c:pt idx="6457">
                  <c:v>41063.263888888876</c:v>
                </c:pt>
                <c:pt idx="6458">
                  <c:v>41063.277777777774</c:v>
                </c:pt>
                <c:pt idx="6459">
                  <c:v>41063.291666666577</c:v>
                </c:pt>
                <c:pt idx="6460">
                  <c:v>41063.305555555562</c:v>
                </c:pt>
                <c:pt idx="6461">
                  <c:v>41063.319444444496</c:v>
                </c:pt>
                <c:pt idx="6462">
                  <c:v>41063.333333333336</c:v>
                </c:pt>
                <c:pt idx="6463">
                  <c:v>41063.347222222219</c:v>
                </c:pt>
                <c:pt idx="6464">
                  <c:v>41063.361111111066</c:v>
                </c:pt>
                <c:pt idx="6465">
                  <c:v>41063.375</c:v>
                </c:pt>
                <c:pt idx="6466">
                  <c:v>41063.388888888956</c:v>
                </c:pt>
                <c:pt idx="6467">
                  <c:v>41063.402777777781</c:v>
                </c:pt>
                <c:pt idx="6468">
                  <c:v>41063.416666666664</c:v>
                </c:pt>
                <c:pt idx="6469">
                  <c:v>41063.430555555562</c:v>
                </c:pt>
                <c:pt idx="6470">
                  <c:v>41063.444444444496</c:v>
                </c:pt>
                <c:pt idx="6471">
                  <c:v>41063.458333333343</c:v>
                </c:pt>
                <c:pt idx="6472">
                  <c:v>41063.472222222219</c:v>
                </c:pt>
                <c:pt idx="6473">
                  <c:v>41063.486111111109</c:v>
                </c:pt>
                <c:pt idx="6474">
                  <c:v>41063.5</c:v>
                </c:pt>
                <c:pt idx="6475">
                  <c:v>41063.513888888891</c:v>
                </c:pt>
                <c:pt idx="6476">
                  <c:v>41063.527777777774</c:v>
                </c:pt>
                <c:pt idx="6477">
                  <c:v>41063.541666666613</c:v>
                </c:pt>
                <c:pt idx="6478">
                  <c:v>41063.555555555562</c:v>
                </c:pt>
                <c:pt idx="6479">
                  <c:v>41063.569444444445</c:v>
                </c:pt>
                <c:pt idx="6480">
                  <c:v>41063.583333333336</c:v>
                </c:pt>
                <c:pt idx="6481">
                  <c:v>41063.597222222204</c:v>
                </c:pt>
                <c:pt idx="6482">
                  <c:v>41063.611111111066</c:v>
                </c:pt>
                <c:pt idx="6483">
                  <c:v>41063.624999999993</c:v>
                </c:pt>
                <c:pt idx="6484">
                  <c:v>41063.638888888891</c:v>
                </c:pt>
                <c:pt idx="6485">
                  <c:v>41063.652777777781</c:v>
                </c:pt>
                <c:pt idx="6486">
                  <c:v>41063.666666666613</c:v>
                </c:pt>
                <c:pt idx="6487">
                  <c:v>41063.680555555562</c:v>
                </c:pt>
                <c:pt idx="6488">
                  <c:v>41063.694444444445</c:v>
                </c:pt>
                <c:pt idx="6489">
                  <c:v>41063.708333333336</c:v>
                </c:pt>
                <c:pt idx="6490">
                  <c:v>41063.722222222204</c:v>
                </c:pt>
                <c:pt idx="6491">
                  <c:v>41063.736111111066</c:v>
                </c:pt>
                <c:pt idx="6492">
                  <c:v>41063.75</c:v>
                </c:pt>
                <c:pt idx="6493">
                  <c:v>41063.763888888876</c:v>
                </c:pt>
                <c:pt idx="6494">
                  <c:v>41063.777777777774</c:v>
                </c:pt>
                <c:pt idx="6495">
                  <c:v>41063.791666666577</c:v>
                </c:pt>
                <c:pt idx="6496">
                  <c:v>41063.805555555562</c:v>
                </c:pt>
                <c:pt idx="6497">
                  <c:v>41063.819444444496</c:v>
                </c:pt>
                <c:pt idx="6498">
                  <c:v>41063.833333333336</c:v>
                </c:pt>
                <c:pt idx="6499">
                  <c:v>41063.847222222219</c:v>
                </c:pt>
                <c:pt idx="6500">
                  <c:v>41063.861111111066</c:v>
                </c:pt>
                <c:pt idx="6501">
                  <c:v>41063.875</c:v>
                </c:pt>
                <c:pt idx="6502">
                  <c:v>41063.888888888956</c:v>
                </c:pt>
                <c:pt idx="6503">
                  <c:v>41063.902777777781</c:v>
                </c:pt>
                <c:pt idx="6504">
                  <c:v>41063.916666666664</c:v>
                </c:pt>
                <c:pt idx="6505">
                  <c:v>41063.930555555562</c:v>
                </c:pt>
                <c:pt idx="6506">
                  <c:v>41063.944444444496</c:v>
                </c:pt>
                <c:pt idx="6507">
                  <c:v>41063.958333333343</c:v>
                </c:pt>
                <c:pt idx="6508">
                  <c:v>41063.972222222219</c:v>
                </c:pt>
                <c:pt idx="6509">
                  <c:v>41063.986111111109</c:v>
                </c:pt>
                <c:pt idx="6510">
                  <c:v>41064</c:v>
                </c:pt>
                <c:pt idx="6511">
                  <c:v>41064.013888888891</c:v>
                </c:pt>
                <c:pt idx="6512">
                  <c:v>41064.027777777774</c:v>
                </c:pt>
                <c:pt idx="6513">
                  <c:v>41064.041666666613</c:v>
                </c:pt>
                <c:pt idx="6514">
                  <c:v>41064.055555555562</c:v>
                </c:pt>
                <c:pt idx="6515">
                  <c:v>41064.069444444445</c:v>
                </c:pt>
                <c:pt idx="6516">
                  <c:v>41064.083333333336</c:v>
                </c:pt>
                <c:pt idx="6517">
                  <c:v>41064.097222222204</c:v>
                </c:pt>
                <c:pt idx="6518">
                  <c:v>41064.111111111066</c:v>
                </c:pt>
                <c:pt idx="6519">
                  <c:v>41064.124999999993</c:v>
                </c:pt>
                <c:pt idx="6520">
                  <c:v>41064.138888888891</c:v>
                </c:pt>
                <c:pt idx="6521">
                  <c:v>41064.152777777781</c:v>
                </c:pt>
                <c:pt idx="6522">
                  <c:v>41064.166666666613</c:v>
                </c:pt>
                <c:pt idx="6523">
                  <c:v>41064.180555555562</c:v>
                </c:pt>
                <c:pt idx="6524">
                  <c:v>41064.194444444445</c:v>
                </c:pt>
                <c:pt idx="6525">
                  <c:v>41064.208333333336</c:v>
                </c:pt>
                <c:pt idx="6526">
                  <c:v>41064.222222222204</c:v>
                </c:pt>
                <c:pt idx="6527">
                  <c:v>41064.236111111066</c:v>
                </c:pt>
                <c:pt idx="6528">
                  <c:v>41064.25</c:v>
                </c:pt>
                <c:pt idx="6529">
                  <c:v>41064.263888888876</c:v>
                </c:pt>
                <c:pt idx="6530">
                  <c:v>41064.277777777774</c:v>
                </c:pt>
                <c:pt idx="6531">
                  <c:v>41064.291666666577</c:v>
                </c:pt>
                <c:pt idx="6532">
                  <c:v>41064.305555555562</c:v>
                </c:pt>
                <c:pt idx="6533">
                  <c:v>41064.319444444496</c:v>
                </c:pt>
                <c:pt idx="6534">
                  <c:v>41064.333333333336</c:v>
                </c:pt>
                <c:pt idx="6535">
                  <c:v>41064.347222222219</c:v>
                </c:pt>
                <c:pt idx="6536">
                  <c:v>41064.361111111066</c:v>
                </c:pt>
                <c:pt idx="6537">
                  <c:v>41064.375</c:v>
                </c:pt>
                <c:pt idx="6538">
                  <c:v>41064.388888888956</c:v>
                </c:pt>
                <c:pt idx="6539">
                  <c:v>41064.402777777781</c:v>
                </c:pt>
                <c:pt idx="6540">
                  <c:v>41064.416666666664</c:v>
                </c:pt>
                <c:pt idx="6541">
                  <c:v>41064.430555555562</c:v>
                </c:pt>
                <c:pt idx="6542">
                  <c:v>41064.444444444496</c:v>
                </c:pt>
                <c:pt idx="6543">
                  <c:v>41064.458333333343</c:v>
                </c:pt>
                <c:pt idx="6544">
                  <c:v>41064.472222222219</c:v>
                </c:pt>
                <c:pt idx="6545">
                  <c:v>41064.486111111109</c:v>
                </c:pt>
                <c:pt idx="6546">
                  <c:v>41064.5</c:v>
                </c:pt>
                <c:pt idx="6547">
                  <c:v>41064.513888888891</c:v>
                </c:pt>
                <c:pt idx="6548">
                  <c:v>41064.527777777774</c:v>
                </c:pt>
                <c:pt idx="6549">
                  <c:v>41064.541666666613</c:v>
                </c:pt>
                <c:pt idx="6550">
                  <c:v>41064.555555555562</c:v>
                </c:pt>
                <c:pt idx="6551">
                  <c:v>41064.569444444445</c:v>
                </c:pt>
                <c:pt idx="6552">
                  <c:v>41064.583333333336</c:v>
                </c:pt>
                <c:pt idx="6553">
                  <c:v>41064.597222222204</c:v>
                </c:pt>
                <c:pt idx="6554">
                  <c:v>41064.611111111066</c:v>
                </c:pt>
                <c:pt idx="6555">
                  <c:v>41064.624999999993</c:v>
                </c:pt>
                <c:pt idx="6556">
                  <c:v>41064.638888888891</c:v>
                </c:pt>
                <c:pt idx="6557">
                  <c:v>41064.652777777781</c:v>
                </c:pt>
                <c:pt idx="6558">
                  <c:v>41064.666666666613</c:v>
                </c:pt>
                <c:pt idx="6559">
                  <c:v>41064.680555555562</c:v>
                </c:pt>
                <c:pt idx="6560">
                  <c:v>41064.694444444445</c:v>
                </c:pt>
                <c:pt idx="6561">
                  <c:v>41064.708333333336</c:v>
                </c:pt>
                <c:pt idx="6562">
                  <c:v>41064.722222222204</c:v>
                </c:pt>
                <c:pt idx="6563">
                  <c:v>41064.736111111066</c:v>
                </c:pt>
                <c:pt idx="6564">
                  <c:v>41064.75</c:v>
                </c:pt>
                <c:pt idx="6565">
                  <c:v>41064.763888888876</c:v>
                </c:pt>
                <c:pt idx="6566">
                  <c:v>41064.777777777774</c:v>
                </c:pt>
                <c:pt idx="6567">
                  <c:v>41064.791666666577</c:v>
                </c:pt>
                <c:pt idx="6568">
                  <c:v>41064.805555555562</c:v>
                </c:pt>
                <c:pt idx="6569">
                  <c:v>41064.819444444496</c:v>
                </c:pt>
                <c:pt idx="6570">
                  <c:v>41064.833333333336</c:v>
                </c:pt>
                <c:pt idx="6571">
                  <c:v>41064.847222222219</c:v>
                </c:pt>
                <c:pt idx="6572">
                  <c:v>41064.861111111066</c:v>
                </c:pt>
                <c:pt idx="6573">
                  <c:v>41064.875</c:v>
                </c:pt>
                <c:pt idx="6574">
                  <c:v>41064.888888888956</c:v>
                </c:pt>
                <c:pt idx="6575">
                  <c:v>41064.902777777781</c:v>
                </c:pt>
                <c:pt idx="6576">
                  <c:v>41064.916666666664</c:v>
                </c:pt>
                <c:pt idx="6577">
                  <c:v>41064.930555555562</c:v>
                </c:pt>
                <c:pt idx="6578">
                  <c:v>41064.944444444496</c:v>
                </c:pt>
                <c:pt idx="6579">
                  <c:v>41064.958333333343</c:v>
                </c:pt>
                <c:pt idx="6580">
                  <c:v>41064.972222222219</c:v>
                </c:pt>
                <c:pt idx="6581">
                  <c:v>41064.986111111109</c:v>
                </c:pt>
                <c:pt idx="6582">
                  <c:v>41065</c:v>
                </c:pt>
                <c:pt idx="6583">
                  <c:v>41065.013888888891</c:v>
                </c:pt>
                <c:pt idx="6584">
                  <c:v>41065.027777777774</c:v>
                </c:pt>
                <c:pt idx="6585">
                  <c:v>41065.041666666613</c:v>
                </c:pt>
                <c:pt idx="6586">
                  <c:v>41065.055555555562</c:v>
                </c:pt>
                <c:pt idx="6587">
                  <c:v>41065.069444444445</c:v>
                </c:pt>
                <c:pt idx="6588">
                  <c:v>41065.083333333336</c:v>
                </c:pt>
                <c:pt idx="6589">
                  <c:v>41065.097222222204</c:v>
                </c:pt>
                <c:pt idx="6590">
                  <c:v>41065.111111111066</c:v>
                </c:pt>
                <c:pt idx="6591">
                  <c:v>41065.124999999993</c:v>
                </c:pt>
                <c:pt idx="6592">
                  <c:v>41065.138888888891</c:v>
                </c:pt>
                <c:pt idx="6593">
                  <c:v>41065.152777777781</c:v>
                </c:pt>
                <c:pt idx="6594">
                  <c:v>41065.166666666613</c:v>
                </c:pt>
                <c:pt idx="6595">
                  <c:v>41065.180555555562</c:v>
                </c:pt>
                <c:pt idx="6596">
                  <c:v>41065.194444444445</c:v>
                </c:pt>
                <c:pt idx="6597">
                  <c:v>41065.208333333336</c:v>
                </c:pt>
                <c:pt idx="6598">
                  <c:v>41065.222222222204</c:v>
                </c:pt>
                <c:pt idx="6599">
                  <c:v>41065.236111111066</c:v>
                </c:pt>
                <c:pt idx="6600">
                  <c:v>41065.25</c:v>
                </c:pt>
                <c:pt idx="6601">
                  <c:v>41065.263888888876</c:v>
                </c:pt>
                <c:pt idx="6602">
                  <c:v>41065.277777777774</c:v>
                </c:pt>
                <c:pt idx="6603">
                  <c:v>41065.291666666577</c:v>
                </c:pt>
                <c:pt idx="6604">
                  <c:v>41065.305555555562</c:v>
                </c:pt>
                <c:pt idx="6605">
                  <c:v>41065.319444444496</c:v>
                </c:pt>
                <c:pt idx="6606">
                  <c:v>41065.333333333336</c:v>
                </c:pt>
                <c:pt idx="6607">
                  <c:v>41065.347222222219</c:v>
                </c:pt>
                <c:pt idx="6608">
                  <c:v>41065.361111111066</c:v>
                </c:pt>
                <c:pt idx="6609">
                  <c:v>41065.375</c:v>
                </c:pt>
                <c:pt idx="6610">
                  <c:v>41065.388888888956</c:v>
                </c:pt>
                <c:pt idx="6611">
                  <c:v>41065.402777777781</c:v>
                </c:pt>
                <c:pt idx="6612">
                  <c:v>41065.416666666664</c:v>
                </c:pt>
                <c:pt idx="6613">
                  <c:v>41065.430555555562</c:v>
                </c:pt>
                <c:pt idx="6614">
                  <c:v>41065.444444444496</c:v>
                </c:pt>
                <c:pt idx="6615">
                  <c:v>41065.458333333343</c:v>
                </c:pt>
                <c:pt idx="6616">
                  <c:v>41065.472222222219</c:v>
                </c:pt>
                <c:pt idx="6617">
                  <c:v>41065.486111111109</c:v>
                </c:pt>
                <c:pt idx="6618">
                  <c:v>41065.5</c:v>
                </c:pt>
                <c:pt idx="6619">
                  <c:v>41065.513888888891</c:v>
                </c:pt>
                <c:pt idx="6620">
                  <c:v>41065.527777777774</c:v>
                </c:pt>
                <c:pt idx="6621">
                  <c:v>41065.541666666613</c:v>
                </c:pt>
                <c:pt idx="6622">
                  <c:v>41065.555555555562</c:v>
                </c:pt>
                <c:pt idx="6623">
                  <c:v>41065.569444444445</c:v>
                </c:pt>
                <c:pt idx="6624">
                  <c:v>41065.583333333336</c:v>
                </c:pt>
                <c:pt idx="6625">
                  <c:v>41065.597222222204</c:v>
                </c:pt>
                <c:pt idx="6626">
                  <c:v>41065.611111111066</c:v>
                </c:pt>
                <c:pt idx="6627">
                  <c:v>41065.624999999993</c:v>
                </c:pt>
                <c:pt idx="6628">
                  <c:v>41065.638888888891</c:v>
                </c:pt>
                <c:pt idx="6629">
                  <c:v>41065.652777777781</c:v>
                </c:pt>
                <c:pt idx="6630">
                  <c:v>41065.666666666613</c:v>
                </c:pt>
                <c:pt idx="6631">
                  <c:v>41065.680555555562</c:v>
                </c:pt>
                <c:pt idx="6632">
                  <c:v>41065.694444444445</c:v>
                </c:pt>
                <c:pt idx="6633">
                  <c:v>41065.708333333336</c:v>
                </c:pt>
                <c:pt idx="6634">
                  <c:v>41065.722222222204</c:v>
                </c:pt>
                <c:pt idx="6635">
                  <c:v>41065.736111111066</c:v>
                </c:pt>
                <c:pt idx="6636">
                  <c:v>41065.75</c:v>
                </c:pt>
                <c:pt idx="6637">
                  <c:v>41065.763888888876</c:v>
                </c:pt>
                <c:pt idx="6638">
                  <c:v>41065.777777777774</c:v>
                </c:pt>
                <c:pt idx="6639">
                  <c:v>41065.791666666577</c:v>
                </c:pt>
                <c:pt idx="6640">
                  <c:v>41065.805555555562</c:v>
                </c:pt>
                <c:pt idx="6641">
                  <c:v>41065.819444444496</c:v>
                </c:pt>
                <c:pt idx="6642">
                  <c:v>41065.833333333336</c:v>
                </c:pt>
                <c:pt idx="6643">
                  <c:v>41065.847222222219</c:v>
                </c:pt>
                <c:pt idx="6644">
                  <c:v>41065.861111111066</c:v>
                </c:pt>
                <c:pt idx="6645">
                  <c:v>41065.875</c:v>
                </c:pt>
                <c:pt idx="6646">
                  <c:v>41065.888888888956</c:v>
                </c:pt>
                <c:pt idx="6647">
                  <c:v>41065.902777777781</c:v>
                </c:pt>
                <c:pt idx="6648">
                  <c:v>41065.916666666664</c:v>
                </c:pt>
                <c:pt idx="6649">
                  <c:v>41065.930555555562</c:v>
                </c:pt>
                <c:pt idx="6650">
                  <c:v>41065.944444444496</c:v>
                </c:pt>
                <c:pt idx="6651">
                  <c:v>41065.958333333343</c:v>
                </c:pt>
                <c:pt idx="6652">
                  <c:v>41065.972222222219</c:v>
                </c:pt>
                <c:pt idx="6653">
                  <c:v>41065.986111111109</c:v>
                </c:pt>
                <c:pt idx="6654">
                  <c:v>41066</c:v>
                </c:pt>
                <c:pt idx="6655">
                  <c:v>41066.013888888891</c:v>
                </c:pt>
                <c:pt idx="6656">
                  <c:v>41066.027777777774</c:v>
                </c:pt>
                <c:pt idx="6657">
                  <c:v>41066.041666666613</c:v>
                </c:pt>
                <c:pt idx="6658">
                  <c:v>41066.055555555562</c:v>
                </c:pt>
                <c:pt idx="6659">
                  <c:v>41066.069444444445</c:v>
                </c:pt>
                <c:pt idx="6660">
                  <c:v>41066.083333333336</c:v>
                </c:pt>
                <c:pt idx="6661">
                  <c:v>41066.097222222204</c:v>
                </c:pt>
                <c:pt idx="6662">
                  <c:v>41066.111111111066</c:v>
                </c:pt>
                <c:pt idx="6663">
                  <c:v>41066.124999999993</c:v>
                </c:pt>
                <c:pt idx="6664">
                  <c:v>41066.138888888891</c:v>
                </c:pt>
                <c:pt idx="6665">
                  <c:v>41066.152777777781</c:v>
                </c:pt>
                <c:pt idx="6666">
                  <c:v>41066.166666666613</c:v>
                </c:pt>
                <c:pt idx="6667">
                  <c:v>41066.180555555562</c:v>
                </c:pt>
                <c:pt idx="6668">
                  <c:v>41066.194444444445</c:v>
                </c:pt>
                <c:pt idx="6669">
                  <c:v>41066.208333333336</c:v>
                </c:pt>
                <c:pt idx="6670">
                  <c:v>41066.222222222204</c:v>
                </c:pt>
                <c:pt idx="6671">
                  <c:v>41066.236111111066</c:v>
                </c:pt>
                <c:pt idx="6672">
                  <c:v>41066.25</c:v>
                </c:pt>
                <c:pt idx="6673">
                  <c:v>41066.263888888876</c:v>
                </c:pt>
                <c:pt idx="6674">
                  <c:v>41066.277777777774</c:v>
                </c:pt>
                <c:pt idx="6675">
                  <c:v>41066.291666666577</c:v>
                </c:pt>
                <c:pt idx="6676">
                  <c:v>41066.305555555562</c:v>
                </c:pt>
                <c:pt idx="6677">
                  <c:v>41066.319444444496</c:v>
                </c:pt>
                <c:pt idx="6678">
                  <c:v>41066.333333333336</c:v>
                </c:pt>
                <c:pt idx="6679">
                  <c:v>41066.347222222219</c:v>
                </c:pt>
                <c:pt idx="6680">
                  <c:v>41066.361111111066</c:v>
                </c:pt>
                <c:pt idx="6681">
                  <c:v>41066.375</c:v>
                </c:pt>
                <c:pt idx="6682">
                  <c:v>41066.388888888956</c:v>
                </c:pt>
                <c:pt idx="6683">
                  <c:v>41066.402777777781</c:v>
                </c:pt>
                <c:pt idx="6684">
                  <c:v>41066.416666666664</c:v>
                </c:pt>
                <c:pt idx="6685">
                  <c:v>41066.430555555562</c:v>
                </c:pt>
                <c:pt idx="6686">
                  <c:v>41066.444444444496</c:v>
                </c:pt>
                <c:pt idx="6687">
                  <c:v>41066.458333333343</c:v>
                </c:pt>
                <c:pt idx="6688">
                  <c:v>41066.472222222219</c:v>
                </c:pt>
                <c:pt idx="6689">
                  <c:v>41066.486111111109</c:v>
                </c:pt>
                <c:pt idx="6690">
                  <c:v>41066.5</c:v>
                </c:pt>
                <c:pt idx="6691">
                  <c:v>41066.513888888891</c:v>
                </c:pt>
                <c:pt idx="6692">
                  <c:v>41066.527777777774</c:v>
                </c:pt>
                <c:pt idx="6693">
                  <c:v>41066.541666666613</c:v>
                </c:pt>
                <c:pt idx="6694">
                  <c:v>41066.555555555562</c:v>
                </c:pt>
                <c:pt idx="6695">
                  <c:v>41066.569444444445</c:v>
                </c:pt>
                <c:pt idx="6696">
                  <c:v>41066.583333333336</c:v>
                </c:pt>
                <c:pt idx="6697">
                  <c:v>41066.597222222204</c:v>
                </c:pt>
                <c:pt idx="6698">
                  <c:v>41066.611111111066</c:v>
                </c:pt>
                <c:pt idx="6699">
                  <c:v>41066.624999999993</c:v>
                </c:pt>
                <c:pt idx="6700">
                  <c:v>41066.638888888891</c:v>
                </c:pt>
                <c:pt idx="6701">
                  <c:v>41066.652777777781</c:v>
                </c:pt>
                <c:pt idx="6702">
                  <c:v>41066.666666666613</c:v>
                </c:pt>
                <c:pt idx="6703">
                  <c:v>41066.680555555562</c:v>
                </c:pt>
                <c:pt idx="6704">
                  <c:v>41066.694444444445</c:v>
                </c:pt>
                <c:pt idx="6705">
                  <c:v>41066.708333333336</c:v>
                </c:pt>
                <c:pt idx="6706">
                  <c:v>41066.722222222204</c:v>
                </c:pt>
                <c:pt idx="6707">
                  <c:v>41066.736111111066</c:v>
                </c:pt>
                <c:pt idx="6708">
                  <c:v>41066.75</c:v>
                </c:pt>
                <c:pt idx="6709">
                  <c:v>41066.763888888876</c:v>
                </c:pt>
                <c:pt idx="6710">
                  <c:v>41066.777777777774</c:v>
                </c:pt>
                <c:pt idx="6711">
                  <c:v>41066.791666666577</c:v>
                </c:pt>
                <c:pt idx="6712">
                  <c:v>41066.805555555562</c:v>
                </c:pt>
                <c:pt idx="6713">
                  <c:v>41066.819444444496</c:v>
                </c:pt>
                <c:pt idx="6714">
                  <c:v>41066.833333333336</c:v>
                </c:pt>
                <c:pt idx="6715">
                  <c:v>41066.847222222219</c:v>
                </c:pt>
                <c:pt idx="6716">
                  <c:v>41066.861111111066</c:v>
                </c:pt>
                <c:pt idx="6717">
                  <c:v>41066.875</c:v>
                </c:pt>
                <c:pt idx="6718">
                  <c:v>41066.888888888956</c:v>
                </c:pt>
                <c:pt idx="6719">
                  <c:v>41066.902777777781</c:v>
                </c:pt>
                <c:pt idx="6720">
                  <c:v>41066.916666666664</c:v>
                </c:pt>
                <c:pt idx="6721">
                  <c:v>41066.930555555562</c:v>
                </c:pt>
                <c:pt idx="6722">
                  <c:v>41066.944444444496</c:v>
                </c:pt>
                <c:pt idx="6723">
                  <c:v>41066.958333333343</c:v>
                </c:pt>
                <c:pt idx="6724">
                  <c:v>41066.972222222219</c:v>
                </c:pt>
                <c:pt idx="6725">
                  <c:v>41066.986111111109</c:v>
                </c:pt>
                <c:pt idx="6726">
                  <c:v>41067</c:v>
                </c:pt>
                <c:pt idx="6727">
                  <c:v>41067.013888888891</c:v>
                </c:pt>
                <c:pt idx="6728">
                  <c:v>41067.027777777774</c:v>
                </c:pt>
                <c:pt idx="6729">
                  <c:v>41067.041666666613</c:v>
                </c:pt>
                <c:pt idx="6730">
                  <c:v>41067.055555555562</c:v>
                </c:pt>
                <c:pt idx="6731">
                  <c:v>41067.069444444445</c:v>
                </c:pt>
                <c:pt idx="6732">
                  <c:v>41067.083333333336</c:v>
                </c:pt>
                <c:pt idx="6733">
                  <c:v>41067.097222222204</c:v>
                </c:pt>
                <c:pt idx="6734">
                  <c:v>41067.111111111066</c:v>
                </c:pt>
                <c:pt idx="6735">
                  <c:v>41067.124999999993</c:v>
                </c:pt>
                <c:pt idx="6736">
                  <c:v>41067.138888888891</c:v>
                </c:pt>
                <c:pt idx="6737">
                  <c:v>41067.152777777781</c:v>
                </c:pt>
                <c:pt idx="6738">
                  <c:v>41067.166666666613</c:v>
                </c:pt>
                <c:pt idx="6739">
                  <c:v>41067.180555555562</c:v>
                </c:pt>
                <c:pt idx="6740">
                  <c:v>41067.194444444445</c:v>
                </c:pt>
                <c:pt idx="6741">
                  <c:v>41067.208333333336</c:v>
                </c:pt>
                <c:pt idx="6742">
                  <c:v>41067.222222222204</c:v>
                </c:pt>
                <c:pt idx="6743">
                  <c:v>41067.236111111066</c:v>
                </c:pt>
                <c:pt idx="6744">
                  <c:v>41067.25</c:v>
                </c:pt>
                <c:pt idx="6745">
                  <c:v>41067.263888888876</c:v>
                </c:pt>
                <c:pt idx="6746">
                  <c:v>41067.277777777774</c:v>
                </c:pt>
                <c:pt idx="6747">
                  <c:v>41067.291666666577</c:v>
                </c:pt>
                <c:pt idx="6748">
                  <c:v>41067.305555555562</c:v>
                </c:pt>
                <c:pt idx="6749">
                  <c:v>41067.319444444496</c:v>
                </c:pt>
                <c:pt idx="6750">
                  <c:v>41067.333333333336</c:v>
                </c:pt>
                <c:pt idx="6751">
                  <c:v>41067.347222222219</c:v>
                </c:pt>
                <c:pt idx="6752">
                  <c:v>41067.361111111066</c:v>
                </c:pt>
                <c:pt idx="6753">
                  <c:v>41067.375</c:v>
                </c:pt>
                <c:pt idx="6754">
                  <c:v>41067.388888888956</c:v>
                </c:pt>
                <c:pt idx="6755">
                  <c:v>41067.402777777781</c:v>
                </c:pt>
                <c:pt idx="6756">
                  <c:v>41067.416666666664</c:v>
                </c:pt>
                <c:pt idx="6757">
                  <c:v>41067.430555555562</c:v>
                </c:pt>
                <c:pt idx="6758">
                  <c:v>41067.444444444496</c:v>
                </c:pt>
                <c:pt idx="6759">
                  <c:v>41067.458333333343</c:v>
                </c:pt>
                <c:pt idx="6760">
                  <c:v>41067.472222222219</c:v>
                </c:pt>
                <c:pt idx="6761">
                  <c:v>41067.486111111109</c:v>
                </c:pt>
                <c:pt idx="6762">
                  <c:v>41067.5</c:v>
                </c:pt>
                <c:pt idx="6763">
                  <c:v>41067.513888888891</c:v>
                </c:pt>
                <c:pt idx="6764">
                  <c:v>41067.527777777774</c:v>
                </c:pt>
                <c:pt idx="6765">
                  <c:v>41067.541666666613</c:v>
                </c:pt>
                <c:pt idx="6766">
                  <c:v>41067.555555555562</c:v>
                </c:pt>
                <c:pt idx="6767">
                  <c:v>41067.569444444445</c:v>
                </c:pt>
                <c:pt idx="6768">
                  <c:v>41067.583333333336</c:v>
                </c:pt>
                <c:pt idx="6769">
                  <c:v>41067.597222222204</c:v>
                </c:pt>
                <c:pt idx="6770">
                  <c:v>41067.611111111066</c:v>
                </c:pt>
                <c:pt idx="6771">
                  <c:v>41067.624999999993</c:v>
                </c:pt>
                <c:pt idx="6772">
                  <c:v>41067.638888888891</c:v>
                </c:pt>
                <c:pt idx="6773">
                  <c:v>41067.652777777781</c:v>
                </c:pt>
                <c:pt idx="6774">
                  <c:v>41067.666666666613</c:v>
                </c:pt>
                <c:pt idx="6775">
                  <c:v>41067.680555555562</c:v>
                </c:pt>
                <c:pt idx="6776">
                  <c:v>41067.694444444445</c:v>
                </c:pt>
                <c:pt idx="6777">
                  <c:v>41067.708333333336</c:v>
                </c:pt>
                <c:pt idx="6778">
                  <c:v>41067.722222222204</c:v>
                </c:pt>
                <c:pt idx="6779">
                  <c:v>41067.736111111066</c:v>
                </c:pt>
                <c:pt idx="6780">
                  <c:v>41067.75</c:v>
                </c:pt>
                <c:pt idx="6781">
                  <c:v>41067.763888888876</c:v>
                </c:pt>
                <c:pt idx="6782">
                  <c:v>41067.777777777774</c:v>
                </c:pt>
                <c:pt idx="6783">
                  <c:v>41067.791666666577</c:v>
                </c:pt>
                <c:pt idx="6784">
                  <c:v>41067.805555555562</c:v>
                </c:pt>
                <c:pt idx="6785">
                  <c:v>41067.819444444496</c:v>
                </c:pt>
                <c:pt idx="6786">
                  <c:v>41067.833333333336</c:v>
                </c:pt>
                <c:pt idx="6787">
                  <c:v>41067.847222222219</c:v>
                </c:pt>
                <c:pt idx="6788">
                  <c:v>41067.861111111066</c:v>
                </c:pt>
                <c:pt idx="6789">
                  <c:v>41067.875</c:v>
                </c:pt>
                <c:pt idx="6790">
                  <c:v>41067.888888888956</c:v>
                </c:pt>
                <c:pt idx="6791">
                  <c:v>41067.902777777781</c:v>
                </c:pt>
                <c:pt idx="6792">
                  <c:v>41067.916666666664</c:v>
                </c:pt>
                <c:pt idx="6793">
                  <c:v>41067.930555555562</c:v>
                </c:pt>
                <c:pt idx="6794">
                  <c:v>41067.944444444496</c:v>
                </c:pt>
                <c:pt idx="6795">
                  <c:v>41067.958333333343</c:v>
                </c:pt>
                <c:pt idx="6796">
                  <c:v>41067.972222222219</c:v>
                </c:pt>
                <c:pt idx="6797">
                  <c:v>41067.986111111109</c:v>
                </c:pt>
                <c:pt idx="6798">
                  <c:v>41068</c:v>
                </c:pt>
                <c:pt idx="6799">
                  <c:v>41068.013888888891</c:v>
                </c:pt>
                <c:pt idx="6800">
                  <c:v>41068.027777777774</c:v>
                </c:pt>
                <c:pt idx="6801">
                  <c:v>41068.041666666613</c:v>
                </c:pt>
                <c:pt idx="6802">
                  <c:v>41068.055555555562</c:v>
                </c:pt>
                <c:pt idx="6803">
                  <c:v>41068.069444444445</c:v>
                </c:pt>
                <c:pt idx="6804">
                  <c:v>41068.083333333336</c:v>
                </c:pt>
                <c:pt idx="6805">
                  <c:v>41068.097222222204</c:v>
                </c:pt>
                <c:pt idx="6806">
                  <c:v>41068.111111111066</c:v>
                </c:pt>
                <c:pt idx="6807">
                  <c:v>41068.124999999993</c:v>
                </c:pt>
                <c:pt idx="6808">
                  <c:v>41068.138888888891</c:v>
                </c:pt>
                <c:pt idx="6809">
                  <c:v>41068.152777777781</c:v>
                </c:pt>
                <c:pt idx="6810">
                  <c:v>41068.166666666613</c:v>
                </c:pt>
                <c:pt idx="6811">
                  <c:v>41068.180555555562</c:v>
                </c:pt>
                <c:pt idx="6812">
                  <c:v>41068.194444444445</c:v>
                </c:pt>
                <c:pt idx="6813">
                  <c:v>41068.208333333336</c:v>
                </c:pt>
                <c:pt idx="6814">
                  <c:v>41068.222222222204</c:v>
                </c:pt>
                <c:pt idx="6815">
                  <c:v>41068.236111111066</c:v>
                </c:pt>
                <c:pt idx="6816">
                  <c:v>41068.25</c:v>
                </c:pt>
                <c:pt idx="6817">
                  <c:v>41068.263888888876</c:v>
                </c:pt>
                <c:pt idx="6818">
                  <c:v>41068.277777777774</c:v>
                </c:pt>
                <c:pt idx="6819">
                  <c:v>41068.291666666577</c:v>
                </c:pt>
                <c:pt idx="6820">
                  <c:v>41068.305555555562</c:v>
                </c:pt>
                <c:pt idx="6821">
                  <c:v>41068.319444444496</c:v>
                </c:pt>
                <c:pt idx="6822">
                  <c:v>41068.333333333336</c:v>
                </c:pt>
                <c:pt idx="6823">
                  <c:v>41068.347222222219</c:v>
                </c:pt>
                <c:pt idx="6824">
                  <c:v>41068.361111111066</c:v>
                </c:pt>
                <c:pt idx="6825">
                  <c:v>41068.375</c:v>
                </c:pt>
                <c:pt idx="6826">
                  <c:v>41068.388888888956</c:v>
                </c:pt>
                <c:pt idx="6827">
                  <c:v>41068.402777777781</c:v>
                </c:pt>
                <c:pt idx="6828">
                  <c:v>41068.416666666664</c:v>
                </c:pt>
                <c:pt idx="6829">
                  <c:v>41068.430555555562</c:v>
                </c:pt>
                <c:pt idx="6830">
                  <c:v>41068.444444444496</c:v>
                </c:pt>
                <c:pt idx="6831">
                  <c:v>41068.458333333343</c:v>
                </c:pt>
                <c:pt idx="6832">
                  <c:v>41068.472222222219</c:v>
                </c:pt>
                <c:pt idx="6833">
                  <c:v>41068.486111111109</c:v>
                </c:pt>
                <c:pt idx="6834">
                  <c:v>41068.5</c:v>
                </c:pt>
                <c:pt idx="6835">
                  <c:v>41068.513888888891</c:v>
                </c:pt>
                <c:pt idx="6836">
                  <c:v>41068.527777777774</c:v>
                </c:pt>
                <c:pt idx="6837">
                  <c:v>41068.541666666613</c:v>
                </c:pt>
                <c:pt idx="6838">
                  <c:v>41068.555555555562</c:v>
                </c:pt>
                <c:pt idx="6839">
                  <c:v>41068.569444444445</c:v>
                </c:pt>
                <c:pt idx="6840">
                  <c:v>41068.583333333336</c:v>
                </c:pt>
                <c:pt idx="6841">
                  <c:v>41068.597222222204</c:v>
                </c:pt>
                <c:pt idx="6842">
                  <c:v>41068.611111111066</c:v>
                </c:pt>
                <c:pt idx="6843">
                  <c:v>41068.624999999993</c:v>
                </c:pt>
                <c:pt idx="6844">
                  <c:v>41068.638888888891</c:v>
                </c:pt>
                <c:pt idx="6845">
                  <c:v>41068.652777777781</c:v>
                </c:pt>
                <c:pt idx="6846">
                  <c:v>41068.666666666613</c:v>
                </c:pt>
                <c:pt idx="6847">
                  <c:v>41068.680555555562</c:v>
                </c:pt>
                <c:pt idx="6848">
                  <c:v>41068.694444444445</c:v>
                </c:pt>
                <c:pt idx="6849">
                  <c:v>41068.708333333336</c:v>
                </c:pt>
                <c:pt idx="6850">
                  <c:v>41068.722222222204</c:v>
                </c:pt>
                <c:pt idx="6851">
                  <c:v>41068.736111111066</c:v>
                </c:pt>
                <c:pt idx="6852">
                  <c:v>41068.75</c:v>
                </c:pt>
                <c:pt idx="6853">
                  <c:v>41068.763888888876</c:v>
                </c:pt>
                <c:pt idx="6854">
                  <c:v>41068.777777777774</c:v>
                </c:pt>
                <c:pt idx="6855">
                  <c:v>41068.791666666577</c:v>
                </c:pt>
                <c:pt idx="6856">
                  <c:v>41068.805555555562</c:v>
                </c:pt>
                <c:pt idx="6857">
                  <c:v>41068.819444444496</c:v>
                </c:pt>
                <c:pt idx="6858">
                  <c:v>41068.833333333336</c:v>
                </c:pt>
                <c:pt idx="6859">
                  <c:v>41068.847222222219</c:v>
                </c:pt>
                <c:pt idx="6860">
                  <c:v>41068.861111111066</c:v>
                </c:pt>
                <c:pt idx="6861">
                  <c:v>41068.875</c:v>
                </c:pt>
                <c:pt idx="6862">
                  <c:v>41068.888888888956</c:v>
                </c:pt>
                <c:pt idx="6863">
                  <c:v>41068.902777777781</c:v>
                </c:pt>
                <c:pt idx="6864">
                  <c:v>41068.916666666664</c:v>
                </c:pt>
                <c:pt idx="6865">
                  <c:v>41068.930555555562</c:v>
                </c:pt>
                <c:pt idx="6866">
                  <c:v>41068.944444444496</c:v>
                </c:pt>
                <c:pt idx="6867">
                  <c:v>41068.958333333343</c:v>
                </c:pt>
                <c:pt idx="6868">
                  <c:v>41068.972222222219</c:v>
                </c:pt>
                <c:pt idx="6869">
                  <c:v>41068.986111111109</c:v>
                </c:pt>
                <c:pt idx="6870">
                  <c:v>41069</c:v>
                </c:pt>
                <c:pt idx="6871">
                  <c:v>41069.013888888891</c:v>
                </c:pt>
                <c:pt idx="6872">
                  <c:v>41069.027777777774</c:v>
                </c:pt>
                <c:pt idx="6873">
                  <c:v>41069.041666666613</c:v>
                </c:pt>
                <c:pt idx="6874">
                  <c:v>41069.055555555562</c:v>
                </c:pt>
                <c:pt idx="6875">
                  <c:v>41069.069444444445</c:v>
                </c:pt>
                <c:pt idx="6876">
                  <c:v>41069.083333333336</c:v>
                </c:pt>
                <c:pt idx="6877">
                  <c:v>41069.097222222204</c:v>
                </c:pt>
                <c:pt idx="6878">
                  <c:v>41069.111111111066</c:v>
                </c:pt>
                <c:pt idx="6879">
                  <c:v>41069.124999999993</c:v>
                </c:pt>
                <c:pt idx="6880">
                  <c:v>41069.138888888891</c:v>
                </c:pt>
                <c:pt idx="6881">
                  <c:v>41069.152777777781</c:v>
                </c:pt>
                <c:pt idx="6882">
                  <c:v>41069.166666666613</c:v>
                </c:pt>
                <c:pt idx="6883">
                  <c:v>41069.180555555562</c:v>
                </c:pt>
                <c:pt idx="6884">
                  <c:v>41069.194444444445</c:v>
                </c:pt>
                <c:pt idx="6885">
                  <c:v>41069.208333333336</c:v>
                </c:pt>
                <c:pt idx="6886">
                  <c:v>41069.222222222204</c:v>
                </c:pt>
                <c:pt idx="6887">
                  <c:v>41069.236111111066</c:v>
                </c:pt>
                <c:pt idx="6888">
                  <c:v>41069.25</c:v>
                </c:pt>
                <c:pt idx="6889">
                  <c:v>41069.263888888876</c:v>
                </c:pt>
                <c:pt idx="6890">
                  <c:v>41069.277777777774</c:v>
                </c:pt>
                <c:pt idx="6891">
                  <c:v>41069.291666666577</c:v>
                </c:pt>
                <c:pt idx="6892">
                  <c:v>41069.305555555562</c:v>
                </c:pt>
                <c:pt idx="6893">
                  <c:v>41069.319444444496</c:v>
                </c:pt>
                <c:pt idx="6894">
                  <c:v>41069.333333333336</c:v>
                </c:pt>
                <c:pt idx="6895">
                  <c:v>41069.347222222219</c:v>
                </c:pt>
                <c:pt idx="6896">
                  <c:v>41069.361111111066</c:v>
                </c:pt>
                <c:pt idx="6897">
                  <c:v>41069.375</c:v>
                </c:pt>
                <c:pt idx="6898">
                  <c:v>41069.388888888956</c:v>
                </c:pt>
                <c:pt idx="6899">
                  <c:v>41069.402777777781</c:v>
                </c:pt>
                <c:pt idx="6900">
                  <c:v>41069.416666666664</c:v>
                </c:pt>
                <c:pt idx="6901">
                  <c:v>41069.430555555562</c:v>
                </c:pt>
                <c:pt idx="6902">
                  <c:v>41069.444444444496</c:v>
                </c:pt>
                <c:pt idx="6903">
                  <c:v>41069.458333333343</c:v>
                </c:pt>
                <c:pt idx="6904">
                  <c:v>41069.472222222219</c:v>
                </c:pt>
                <c:pt idx="6905">
                  <c:v>41069.486111111109</c:v>
                </c:pt>
                <c:pt idx="6906">
                  <c:v>41069.5</c:v>
                </c:pt>
                <c:pt idx="6907">
                  <c:v>41069.513888888891</c:v>
                </c:pt>
                <c:pt idx="6908">
                  <c:v>41069.527777777774</c:v>
                </c:pt>
                <c:pt idx="6909">
                  <c:v>41069.541666666613</c:v>
                </c:pt>
                <c:pt idx="6910">
                  <c:v>41069.555555555562</c:v>
                </c:pt>
                <c:pt idx="6911">
                  <c:v>41069.569444444445</c:v>
                </c:pt>
                <c:pt idx="6912">
                  <c:v>41069.583333333336</c:v>
                </c:pt>
                <c:pt idx="6913">
                  <c:v>41069.597222222204</c:v>
                </c:pt>
                <c:pt idx="6914">
                  <c:v>41069.611111111066</c:v>
                </c:pt>
                <c:pt idx="6915">
                  <c:v>41069.624999999993</c:v>
                </c:pt>
                <c:pt idx="6916">
                  <c:v>41069.638888888891</c:v>
                </c:pt>
                <c:pt idx="6917">
                  <c:v>41069.652777777781</c:v>
                </c:pt>
                <c:pt idx="6918">
                  <c:v>41069.666666666613</c:v>
                </c:pt>
                <c:pt idx="6919">
                  <c:v>41069.680555555562</c:v>
                </c:pt>
                <c:pt idx="6920">
                  <c:v>41069.694444444445</c:v>
                </c:pt>
                <c:pt idx="6921">
                  <c:v>41069.708333333336</c:v>
                </c:pt>
                <c:pt idx="6922">
                  <c:v>41069.722222222204</c:v>
                </c:pt>
                <c:pt idx="6923">
                  <c:v>41069.736111111066</c:v>
                </c:pt>
                <c:pt idx="6924">
                  <c:v>41069.75</c:v>
                </c:pt>
                <c:pt idx="6925">
                  <c:v>41069.763888888876</c:v>
                </c:pt>
                <c:pt idx="6926">
                  <c:v>41069.777777777774</c:v>
                </c:pt>
                <c:pt idx="6927">
                  <c:v>41069.791666666577</c:v>
                </c:pt>
                <c:pt idx="6928">
                  <c:v>41069.805555555562</c:v>
                </c:pt>
                <c:pt idx="6929">
                  <c:v>41069.819444444496</c:v>
                </c:pt>
                <c:pt idx="6930">
                  <c:v>41069.833333333336</c:v>
                </c:pt>
                <c:pt idx="6931">
                  <c:v>41069.847222222219</c:v>
                </c:pt>
                <c:pt idx="6932">
                  <c:v>41069.861111111066</c:v>
                </c:pt>
                <c:pt idx="6933">
                  <c:v>41069.875</c:v>
                </c:pt>
                <c:pt idx="6934">
                  <c:v>41069.888888888956</c:v>
                </c:pt>
                <c:pt idx="6935">
                  <c:v>41069.902777777781</c:v>
                </c:pt>
                <c:pt idx="6936">
                  <c:v>41069.916666666664</c:v>
                </c:pt>
                <c:pt idx="6937">
                  <c:v>41069.930555555562</c:v>
                </c:pt>
                <c:pt idx="6938">
                  <c:v>41069.944444444496</c:v>
                </c:pt>
                <c:pt idx="6939">
                  <c:v>41069.958333333343</c:v>
                </c:pt>
                <c:pt idx="6940">
                  <c:v>41069.972222222219</c:v>
                </c:pt>
                <c:pt idx="6941">
                  <c:v>41069.986111111109</c:v>
                </c:pt>
                <c:pt idx="6942">
                  <c:v>41070</c:v>
                </c:pt>
                <c:pt idx="6943">
                  <c:v>41070.013888888891</c:v>
                </c:pt>
                <c:pt idx="6944">
                  <c:v>41070.027777777774</c:v>
                </c:pt>
                <c:pt idx="6945">
                  <c:v>41070.041666666613</c:v>
                </c:pt>
                <c:pt idx="6946">
                  <c:v>41070.055555555562</c:v>
                </c:pt>
                <c:pt idx="6947">
                  <c:v>41070.069444444445</c:v>
                </c:pt>
                <c:pt idx="6948">
                  <c:v>41070.083333333336</c:v>
                </c:pt>
                <c:pt idx="6949">
                  <c:v>41070.097222222204</c:v>
                </c:pt>
                <c:pt idx="6950">
                  <c:v>41070.111111111066</c:v>
                </c:pt>
                <c:pt idx="6951">
                  <c:v>41070.124999999993</c:v>
                </c:pt>
                <c:pt idx="6952">
                  <c:v>41070.138888888891</c:v>
                </c:pt>
                <c:pt idx="6953">
                  <c:v>41070.152777777781</c:v>
                </c:pt>
                <c:pt idx="6954">
                  <c:v>41070.166666666613</c:v>
                </c:pt>
                <c:pt idx="6955">
                  <c:v>41070.180555555562</c:v>
                </c:pt>
                <c:pt idx="6956">
                  <c:v>41070.194444444445</c:v>
                </c:pt>
                <c:pt idx="6957">
                  <c:v>41070.208333333336</c:v>
                </c:pt>
                <c:pt idx="6958">
                  <c:v>41070.222222222204</c:v>
                </c:pt>
                <c:pt idx="6959">
                  <c:v>41070.236111111066</c:v>
                </c:pt>
                <c:pt idx="6960">
                  <c:v>41070.25</c:v>
                </c:pt>
                <c:pt idx="6961">
                  <c:v>41070.263888888876</c:v>
                </c:pt>
                <c:pt idx="6962">
                  <c:v>41070.277777777774</c:v>
                </c:pt>
                <c:pt idx="6963">
                  <c:v>41070.291666666577</c:v>
                </c:pt>
                <c:pt idx="6964">
                  <c:v>41070.305555555562</c:v>
                </c:pt>
                <c:pt idx="6965">
                  <c:v>41070.319444444496</c:v>
                </c:pt>
                <c:pt idx="6966">
                  <c:v>41070.333333333336</c:v>
                </c:pt>
                <c:pt idx="6967">
                  <c:v>41070.347222222219</c:v>
                </c:pt>
                <c:pt idx="6968">
                  <c:v>41070.361111111066</c:v>
                </c:pt>
                <c:pt idx="6969">
                  <c:v>41070.375</c:v>
                </c:pt>
                <c:pt idx="6970">
                  <c:v>41070.388888888956</c:v>
                </c:pt>
                <c:pt idx="6971">
                  <c:v>41070.402777777781</c:v>
                </c:pt>
                <c:pt idx="6972">
                  <c:v>41070.416666666664</c:v>
                </c:pt>
                <c:pt idx="6973">
                  <c:v>41070.430555555562</c:v>
                </c:pt>
                <c:pt idx="6974">
                  <c:v>41070.444444444496</c:v>
                </c:pt>
                <c:pt idx="6975">
                  <c:v>41070.458333333343</c:v>
                </c:pt>
                <c:pt idx="6976">
                  <c:v>41070.472222222219</c:v>
                </c:pt>
                <c:pt idx="6977">
                  <c:v>41070.486111111109</c:v>
                </c:pt>
                <c:pt idx="6978">
                  <c:v>41070.5</c:v>
                </c:pt>
                <c:pt idx="6979">
                  <c:v>41070.513888888891</c:v>
                </c:pt>
                <c:pt idx="6980">
                  <c:v>41070.527777777774</c:v>
                </c:pt>
                <c:pt idx="6981">
                  <c:v>41070.541666666613</c:v>
                </c:pt>
                <c:pt idx="6982">
                  <c:v>41070.555555555562</c:v>
                </c:pt>
                <c:pt idx="6983">
                  <c:v>41070.569444444445</c:v>
                </c:pt>
                <c:pt idx="6984">
                  <c:v>41070.583333333336</c:v>
                </c:pt>
                <c:pt idx="6985">
                  <c:v>41070.597222222204</c:v>
                </c:pt>
                <c:pt idx="6986">
                  <c:v>41070.611111111066</c:v>
                </c:pt>
                <c:pt idx="6987">
                  <c:v>41070.624999999993</c:v>
                </c:pt>
                <c:pt idx="6988">
                  <c:v>41070.638888888891</c:v>
                </c:pt>
                <c:pt idx="6989">
                  <c:v>41070.652777777781</c:v>
                </c:pt>
                <c:pt idx="6990">
                  <c:v>41070.666666666613</c:v>
                </c:pt>
                <c:pt idx="6991">
                  <c:v>41070.680555555562</c:v>
                </c:pt>
                <c:pt idx="6992">
                  <c:v>41070.694444444445</c:v>
                </c:pt>
                <c:pt idx="6993">
                  <c:v>41070.708333333336</c:v>
                </c:pt>
                <c:pt idx="6994">
                  <c:v>41070.722222222204</c:v>
                </c:pt>
                <c:pt idx="6995">
                  <c:v>41070.736111111066</c:v>
                </c:pt>
                <c:pt idx="6996">
                  <c:v>41070.75</c:v>
                </c:pt>
                <c:pt idx="6997">
                  <c:v>41070.763888888876</c:v>
                </c:pt>
                <c:pt idx="6998">
                  <c:v>41070.777777777774</c:v>
                </c:pt>
                <c:pt idx="6999">
                  <c:v>41070.791666666577</c:v>
                </c:pt>
                <c:pt idx="7000">
                  <c:v>41070.805555555562</c:v>
                </c:pt>
                <c:pt idx="7001">
                  <c:v>41070.819444444496</c:v>
                </c:pt>
                <c:pt idx="7002">
                  <c:v>41070.833333333336</c:v>
                </c:pt>
                <c:pt idx="7003">
                  <c:v>41070.847222222219</c:v>
                </c:pt>
                <c:pt idx="7004">
                  <c:v>41070.861111111066</c:v>
                </c:pt>
                <c:pt idx="7005">
                  <c:v>41070.875</c:v>
                </c:pt>
                <c:pt idx="7006">
                  <c:v>41070.888888888956</c:v>
                </c:pt>
                <c:pt idx="7007">
                  <c:v>41070.902777777781</c:v>
                </c:pt>
                <c:pt idx="7008">
                  <c:v>41070.916666666664</c:v>
                </c:pt>
                <c:pt idx="7009">
                  <c:v>41070.930555555562</c:v>
                </c:pt>
                <c:pt idx="7010">
                  <c:v>41070.944444444496</c:v>
                </c:pt>
                <c:pt idx="7011">
                  <c:v>41070.958333333343</c:v>
                </c:pt>
                <c:pt idx="7012">
                  <c:v>41070.972222222219</c:v>
                </c:pt>
                <c:pt idx="7013">
                  <c:v>41070.986111111109</c:v>
                </c:pt>
                <c:pt idx="7014">
                  <c:v>41071</c:v>
                </c:pt>
                <c:pt idx="7015">
                  <c:v>41071.013888888891</c:v>
                </c:pt>
                <c:pt idx="7016">
                  <c:v>41071.027777777774</c:v>
                </c:pt>
                <c:pt idx="7017">
                  <c:v>41071.041666666613</c:v>
                </c:pt>
                <c:pt idx="7018">
                  <c:v>41071.055555555562</c:v>
                </c:pt>
                <c:pt idx="7019">
                  <c:v>41071.069444444445</c:v>
                </c:pt>
                <c:pt idx="7020">
                  <c:v>41071.083333333336</c:v>
                </c:pt>
                <c:pt idx="7021">
                  <c:v>41071.097222222204</c:v>
                </c:pt>
                <c:pt idx="7022">
                  <c:v>41071.111111111066</c:v>
                </c:pt>
                <c:pt idx="7023">
                  <c:v>41071.124999999993</c:v>
                </c:pt>
                <c:pt idx="7024">
                  <c:v>41071.138888888891</c:v>
                </c:pt>
                <c:pt idx="7025">
                  <c:v>41071.152777777781</c:v>
                </c:pt>
                <c:pt idx="7026">
                  <c:v>41071.166666666613</c:v>
                </c:pt>
                <c:pt idx="7027">
                  <c:v>41071.180555555562</c:v>
                </c:pt>
                <c:pt idx="7028">
                  <c:v>41071.194444444445</c:v>
                </c:pt>
                <c:pt idx="7029">
                  <c:v>41071.208333333336</c:v>
                </c:pt>
                <c:pt idx="7030">
                  <c:v>41071.222222222204</c:v>
                </c:pt>
                <c:pt idx="7031">
                  <c:v>41071.236111111066</c:v>
                </c:pt>
                <c:pt idx="7032">
                  <c:v>41071.25</c:v>
                </c:pt>
                <c:pt idx="7033">
                  <c:v>41071.263888888876</c:v>
                </c:pt>
                <c:pt idx="7034">
                  <c:v>41071.277777777774</c:v>
                </c:pt>
                <c:pt idx="7035">
                  <c:v>41071.291666666577</c:v>
                </c:pt>
                <c:pt idx="7036">
                  <c:v>41071.305555555562</c:v>
                </c:pt>
                <c:pt idx="7037">
                  <c:v>41071.319444444496</c:v>
                </c:pt>
                <c:pt idx="7038">
                  <c:v>41071.333333333336</c:v>
                </c:pt>
                <c:pt idx="7039">
                  <c:v>41071.347222222219</c:v>
                </c:pt>
                <c:pt idx="7040">
                  <c:v>41071.361111111066</c:v>
                </c:pt>
                <c:pt idx="7041">
                  <c:v>41071.375</c:v>
                </c:pt>
                <c:pt idx="7042">
                  <c:v>41071.388888888956</c:v>
                </c:pt>
                <c:pt idx="7043">
                  <c:v>41071.402777777781</c:v>
                </c:pt>
                <c:pt idx="7044">
                  <c:v>41071.416666666664</c:v>
                </c:pt>
                <c:pt idx="7045">
                  <c:v>41071.430555555562</c:v>
                </c:pt>
                <c:pt idx="7046">
                  <c:v>41071.444444444496</c:v>
                </c:pt>
                <c:pt idx="7047">
                  <c:v>41071.458333333343</c:v>
                </c:pt>
                <c:pt idx="7048">
                  <c:v>41071.472222222219</c:v>
                </c:pt>
                <c:pt idx="7049">
                  <c:v>41071.486111111109</c:v>
                </c:pt>
                <c:pt idx="7050">
                  <c:v>41071.5</c:v>
                </c:pt>
                <c:pt idx="7051">
                  <c:v>41071.513888888891</c:v>
                </c:pt>
                <c:pt idx="7052">
                  <c:v>41071.527777777774</c:v>
                </c:pt>
                <c:pt idx="7053">
                  <c:v>41071.541666666613</c:v>
                </c:pt>
                <c:pt idx="7054">
                  <c:v>41071.555555555562</c:v>
                </c:pt>
                <c:pt idx="7055">
                  <c:v>41071.569444444445</c:v>
                </c:pt>
                <c:pt idx="7056">
                  <c:v>41071.583333333336</c:v>
                </c:pt>
                <c:pt idx="7057">
                  <c:v>41071.597222222204</c:v>
                </c:pt>
                <c:pt idx="7058">
                  <c:v>41071.611111111066</c:v>
                </c:pt>
                <c:pt idx="7059">
                  <c:v>41071.624999999993</c:v>
                </c:pt>
                <c:pt idx="7060">
                  <c:v>41071.638888888891</c:v>
                </c:pt>
                <c:pt idx="7061">
                  <c:v>41071.652777777781</c:v>
                </c:pt>
                <c:pt idx="7062">
                  <c:v>41071.666666666613</c:v>
                </c:pt>
                <c:pt idx="7063">
                  <c:v>41071.680555555562</c:v>
                </c:pt>
                <c:pt idx="7064">
                  <c:v>41071.694444444445</c:v>
                </c:pt>
                <c:pt idx="7065">
                  <c:v>41071.708333333336</c:v>
                </c:pt>
                <c:pt idx="7066">
                  <c:v>41071.722222222204</c:v>
                </c:pt>
                <c:pt idx="7067">
                  <c:v>41071.736111111066</c:v>
                </c:pt>
                <c:pt idx="7068">
                  <c:v>41071.75</c:v>
                </c:pt>
                <c:pt idx="7069">
                  <c:v>41071.763888888876</c:v>
                </c:pt>
                <c:pt idx="7070">
                  <c:v>41071.777777777774</c:v>
                </c:pt>
                <c:pt idx="7071">
                  <c:v>41071.791666666577</c:v>
                </c:pt>
                <c:pt idx="7072">
                  <c:v>41071.805555555562</c:v>
                </c:pt>
                <c:pt idx="7073">
                  <c:v>41071.819444444496</c:v>
                </c:pt>
                <c:pt idx="7074">
                  <c:v>41071.833333333336</c:v>
                </c:pt>
                <c:pt idx="7075">
                  <c:v>41071.847222222219</c:v>
                </c:pt>
                <c:pt idx="7076">
                  <c:v>41071.861111111066</c:v>
                </c:pt>
                <c:pt idx="7077">
                  <c:v>41071.875</c:v>
                </c:pt>
                <c:pt idx="7078">
                  <c:v>41071.888888888956</c:v>
                </c:pt>
                <c:pt idx="7079">
                  <c:v>41071.902777777781</c:v>
                </c:pt>
                <c:pt idx="7080">
                  <c:v>41071.916666666664</c:v>
                </c:pt>
                <c:pt idx="7081">
                  <c:v>41071.930555555562</c:v>
                </c:pt>
                <c:pt idx="7082">
                  <c:v>41071.944444444496</c:v>
                </c:pt>
                <c:pt idx="7083">
                  <c:v>41071.958333333343</c:v>
                </c:pt>
                <c:pt idx="7084">
                  <c:v>41071.972222222219</c:v>
                </c:pt>
                <c:pt idx="7085">
                  <c:v>41071.986111111109</c:v>
                </c:pt>
                <c:pt idx="7086">
                  <c:v>41072</c:v>
                </c:pt>
                <c:pt idx="7087">
                  <c:v>41072.013888888891</c:v>
                </c:pt>
                <c:pt idx="7088">
                  <c:v>41072.027777777774</c:v>
                </c:pt>
                <c:pt idx="7089">
                  <c:v>41072.041666666613</c:v>
                </c:pt>
                <c:pt idx="7090">
                  <c:v>41072.055555555562</c:v>
                </c:pt>
                <c:pt idx="7091">
                  <c:v>41072.069444444445</c:v>
                </c:pt>
                <c:pt idx="7092">
                  <c:v>41072.083333333336</c:v>
                </c:pt>
                <c:pt idx="7093">
                  <c:v>41072.097222222204</c:v>
                </c:pt>
                <c:pt idx="7094">
                  <c:v>41072.111111111066</c:v>
                </c:pt>
                <c:pt idx="7095">
                  <c:v>41072.124999999993</c:v>
                </c:pt>
                <c:pt idx="7096">
                  <c:v>41072.138888888891</c:v>
                </c:pt>
                <c:pt idx="7097">
                  <c:v>41072.152777777781</c:v>
                </c:pt>
                <c:pt idx="7098">
                  <c:v>41072.166666666613</c:v>
                </c:pt>
                <c:pt idx="7099">
                  <c:v>41072.180555555562</c:v>
                </c:pt>
                <c:pt idx="7100">
                  <c:v>41072.194444444445</c:v>
                </c:pt>
                <c:pt idx="7101">
                  <c:v>41072.208333333336</c:v>
                </c:pt>
                <c:pt idx="7102">
                  <c:v>41072.222222222204</c:v>
                </c:pt>
                <c:pt idx="7103">
                  <c:v>41072.236111111066</c:v>
                </c:pt>
                <c:pt idx="7104">
                  <c:v>41072.25</c:v>
                </c:pt>
                <c:pt idx="7105">
                  <c:v>41072.263888888876</c:v>
                </c:pt>
                <c:pt idx="7106">
                  <c:v>41072.277777777774</c:v>
                </c:pt>
                <c:pt idx="7107">
                  <c:v>41072.291666666577</c:v>
                </c:pt>
                <c:pt idx="7108">
                  <c:v>41072.305555555562</c:v>
                </c:pt>
                <c:pt idx="7109">
                  <c:v>41072.319444444496</c:v>
                </c:pt>
                <c:pt idx="7110">
                  <c:v>41072.333333333336</c:v>
                </c:pt>
                <c:pt idx="7111">
                  <c:v>41072.347222222219</c:v>
                </c:pt>
                <c:pt idx="7112">
                  <c:v>41072.361111111066</c:v>
                </c:pt>
                <c:pt idx="7113">
                  <c:v>41072.375</c:v>
                </c:pt>
                <c:pt idx="7114">
                  <c:v>41072.388888888956</c:v>
                </c:pt>
                <c:pt idx="7115">
                  <c:v>41072.402777777781</c:v>
                </c:pt>
                <c:pt idx="7116">
                  <c:v>41072.416666666664</c:v>
                </c:pt>
                <c:pt idx="7117">
                  <c:v>41072.430555555562</c:v>
                </c:pt>
                <c:pt idx="7118">
                  <c:v>41072.444444444496</c:v>
                </c:pt>
                <c:pt idx="7119">
                  <c:v>41072.458333333343</c:v>
                </c:pt>
                <c:pt idx="7120">
                  <c:v>41072.472222222219</c:v>
                </c:pt>
                <c:pt idx="7121">
                  <c:v>41072.486111111109</c:v>
                </c:pt>
                <c:pt idx="7122">
                  <c:v>41072.5</c:v>
                </c:pt>
                <c:pt idx="7123">
                  <c:v>41072.513888888891</c:v>
                </c:pt>
                <c:pt idx="7124">
                  <c:v>41072.527777777774</c:v>
                </c:pt>
                <c:pt idx="7125">
                  <c:v>41072.541666666613</c:v>
                </c:pt>
                <c:pt idx="7126">
                  <c:v>41072.555555555562</c:v>
                </c:pt>
                <c:pt idx="7127">
                  <c:v>41072.569444444445</c:v>
                </c:pt>
                <c:pt idx="7128">
                  <c:v>41072.583333333336</c:v>
                </c:pt>
                <c:pt idx="7129">
                  <c:v>41072.597222222204</c:v>
                </c:pt>
                <c:pt idx="7130">
                  <c:v>41072.611111111066</c:v>
                </c:pt>
                <c:pt idx="7131">
                  <c:v>41072.624999999993</c:v>
                </c:pt>
                <c:pt idx="7132">
                  <c:v>41072.638888888891</c:v>
                </c:pt>
                <c:pt idx="7133">
                  <c:v>41072.652777777781</c:v>
                </c:pt>
                <c:pt idx="7134">
                  <c:v>41072.666666666613</c:v>
                </c:pt>
                <c:pt idx="7135">
                  <c:v>41072.680555555562</c:v>
                </c:pt>
                <c:pt idx="7136">
                  <c:v>41072.694444444445</c:v>
                </c:pt>
                <c:pt idx="7137">
                  <c:v>41072.708333333336</c:v>
                </c:pt>
                <c:pt idx="7138">
                  <c:v>41072.722222222204</c:v>
                </c:pt>
                <c:pt idx="7139">
                  <c:v>41072.736111111066</c:v>
                </c:pt>
                <c:pt idx="7140">
                  <c:v>41072.75</c:v>
                </c:pt>
                <c:pt idx="7141">
                  <c:v>41072.763888888876</c:v>
                </c:pt>
                <c:pt idx="7142">
                  <c:v>41072.777777777774</c:v>
                </c:pt>
                <c:pt idx="7143">
                  <c:v>41072.791666666577</c:v>
                </c:pt>
                <c:pt idx="7144">
                  <c:v>41072.805555555562</c:v>
                </c:pt>
                <c:pt idx="7145">
                  <c:v>41072.819444444496</c:v>
                </c:pt>
                <c:pt idx="7146">
                  <c:v>41072.833333333336</c:v>
                </c:pt>
                <c:pt idx="7147">
                  <c:v>41072.847222222219</c:v>
                </c:pt>
                <c:pt idx="7148">
                  <c:v>41072.861111111066</c:v>
                </c:pt>
                <c:pt idx="7149">
                  <c:v>41072.875</c:v>
                </c:pt>
                <c:pt idx="7150">
                  <c:v>41072.888888888956</c:v>
                </c:pt>
                <c:pt idx="7151">
                  <c:v>41072.902777777781</c:v>
                </c:pt>
                <c:pt idx="7152">
                  <c:v>41072.916666666664</c:v>
                </c:pt>
                <c:pt idx="7153">
                  <c:v>41072.930555555562</c:v>
                </c:pt>
                <c:pt idx="7154">
                  <c:v>41072.944444444496</c:v>
                </c:pt>
                <c:pt idx="7155">
                  <c:v>41072.958333333343</c:v>
                </c:pt>
                <c:pt idx="7156">
                  <c:v>41072.972222222219</c:v>
                </c:pt>
                <c:pt idx="7157">
                  <c:v>41072.986111111109</c:v>
                </c:pt>
                <c:pt idx="7158">
                  <c:v>41073</c:v>
                </c:pt>
                <c:pt idx="7159">
                  <c:v>41073.013888888891</c:v>
                </c:pt>
                <c:pt idx="7160">
                  <c:v>41073.027777777774</c:v>
                </c:pt>
                <c:pt idx="7161">
                  <c:v>41073.041666666613</c:v>
                </c:pt>
                <c:pt idx="7162">
                  <c:v>41073.055555555562</c:v>
                </c:pt>
                <c:pt idx="7163">
                  <c:v>41073.069444444445</c:v>
                </c:pt>
                <c:pt idx="7164">
                  <c:v>41073.083333333336</c:v>
                </c:pt>
                <c:pt idx="7165">
                  <c:v>41073.097222222204</c:v>
                </c:pt>
                <c:pt idx="7166">
                  <c:v>41073.111111111066</c:v>
                </c:pt>
                <c:pt idx="7167">
                  <c:v>41073.124999999993</c:v>
                </c:pt>
                <c:pt idx="7168">
                  <c:v>41073.138888888891</c:v>
                </c:pt>
                <c:pt idx="7169">
                  <c:v>41073.152777777781</c:v>
                </c:pt>
                <c:pt idx="7170">
                  <c:v>41073.166666666613</c:v>
                </c:pt>
                <c:pt idx="7171">
                  <c:v>41073.180555555562</c:v>
                </c:pt>
                <c:pt idx="7172">
                  <c:v>41073.194444444445</c:v>
                </c:pt>
                <c:pt idx="7173">
                  <c:v>41073.208333333336</c:v>
                </c:pt>
                <c:pt idx="7174">
                  <c:v>41073.222222222204</c:v>
                </c:pt>
                <c:pt idx="7175">
                  <c:v>41073.236111111066</c:v>
                </c:pt>
                <c:pt idx="7176">
                  <c:v>41073.25</c:v>
                </c:pt>
                <c:pt idx="7177">
                  <c:v>41073.263888888876</c:v>
                </c:pt>
                <c:pt idx="7178">
                  <c:v>41073.277777777774</c:v>
                </c:pt>
                <c:pt idx="7179">
                  <c:v>41073.291666666577</c:v>
                </c:pt>
                <c:pt idx="7180">
                  <c:v>41073.305555555562</c:v>
                </c:pt>
                <c:pt idx="7181">
                  <c:v>41073.319444444496</c:v>
                </c:pt>
                <c:pt idx="7182">
                  <c:v>41073.333333333336</c:v>
                </c:pt>
                <c:pt idx="7183">
                  <c:v>41073.347222222219</c:v>
                </c:pt>
                <c:pt idx="7184">
                  <c:v>41073.361111111066</c:v>
                </c:pt>
                <c:pt idx="7185">
                  <c:v>41073.375</c:v>
                </c:pt>
                <c:pt idx="7186">
                  <c:v>41073.388888888956</c:v>
                </c:pt>
                <c:pt idx="7187">
                  <c:v>41073.402777777781</c:v>
                </c:pt>
                <c:pt idx="7188">
                  <c:v>41073.416666666664</c:v>
                </c:pt>
                <c:pt idx="7189">
                  <c:v>41073.430555555562</c:v>
                </c:pt>
                <c:pt idx="7190">
                  <c:v>41073.444444444496</c:v>
                </c:pt>
                <c:pt idx="7191">
                  <c:v>41073.458333333343</c:v>
                </c:pt>
                <c:pt idx="7192">
                  <c:v>41073.472222222219</c:v>
                </c:pt>
                <c:pt idx="7193">
                  <c:v>41073.486111111109</c:v>
                </c:pt>
                <c:pt idx="7194">
                  <c:v>41073.5</c:v>
                </c:pt>
                <c:pt idx="7195">
                  <c:v>41073.513888888891</c:v>
                </c:pt>
                <c:pt idx="7196">
                  <c:v>41073.527777777774</c:v>
                </c:pt>
                <c:pt idx="7197">
                  <c:v>41073.541666666613</c:v>
                </c:pt>
                <c:pt idx="7198">
                  <c:v>41073.555555555562</c:v>
                </c:pt>
                <c:pt idx="7199">
                  <c:v>41073.569444444445</c:v>
                </c:pt>
                <c:pt idx="7200">
                  <c:v>41073.583333333336</c:v>
                </c:pt>
                <c:pt idx="7201">
                  <c:v>41073.597222222204</c:v>
                </c:pt>
                <c:pt idx="7202">
                  <c:v>41073.611111111066</c:v>
                </c:pt>
                <c:pt idx="7203">
                  <c:v>41073.624999999993</c:v>
                </c:pt>
                <c:pt idx="7204">
                  <c:v>41073.638888888891</c:v>
                </c:pt>
                <c:pt idx="7205">
                  <c:v>41073.652777777781</c:v>
                </c:pt>
                <c:pt idx="7206">
                  <c:v>41073.666666666613</c:v>
                </c:pt>
                <c:pt idx="7207">
                  <c:v>41073.680555555562</c:v>
                </c:pt>
                <c:pt idx="7208">
                  <c:v>41073.694444444445</c:v>
                </c:pt>
                <c:pt idx="7209">
                  <c:v>41073.708333333336</c:v>
                </c:pt>
                <c:pt idx="7210">
                  <c:v>41073.722222222204</c:v>
                </c:pt>
                <c:pt idx="7211">
                  <c:v>41073.736111111066</c:v>
                </c:pt>
                <c:pt idx="7212">
                  <c:v>41073.75</c:v>
                </c:pt>
                <c:pt idx="7213">
                  <c:v>41073.763888888876</c:v>
                </c:pt>
                <c:pt idx="7214">
                  <c:v>41073.777777777774</c:v>
                </c:pt>
                <c:pt idx="7215">
                  <c:v>41073.791666666577</c:v>
                </c:pt>
                <c:pt idx="7216">
                  <c:v>41073.805555555562</c:v>
                </c:pt>
                <c:pt idx="7217">
                  <c:v>41073.819444444496</c:v>
                </c:pt>
                <c:pt idx="7218">
                  <c:v>41073.833333333336</c:v>
                </c:pt>
                <c:pt idx="7219">
                  <c:v>41073.847222222219</c:v>
                </c:pt>
                <c:pt idx="7220">
                  <c:v>41073.861111111066</c:v>
                </c:pt>
                <c:pt idx="7221">
                  <c:v>41073.875</c:v>
                </c:pt>
                <c:pt idx="7222">
                  <c:v>41073.888888888956</c:v>
                </c:pt>
                <c:pt idx="7223">
                  <c:v>41073.902777777781</c:v>
                </c:pt>
                <c:pt idx="7224">
                  <c:v>41073.916666666664</c:v>
                </c:pt>
                <c:pt idx="7225">
                  <c:v>41073.930555555562</c:v>
                </c:pt>
                <c:pt idx="7226">
                  <c:v>41073.944444444496</c:v>
                </c:pt>
                <c:pt idx="7227">
                  <c:v>41073.958333333343</c:v>
                </c:pt>
                <c:pt idx="7228">
                  <c:v>41073.972222222219</c:v>
                </c:pt>
                <c:pt idx="7229">
                  <c:v>41073.986111111109</c:v>
                </c:pt>
                <c:pt idx="7230">
                  <c:v>41074</c:v>
                </c:pt>
                <c:pt idx="7231">
                  <c:v>41074.013888888891</c:v>
                </c:pt>
                <c:pt idx="7232">
                  <c:v>41074.027777777774</c:v>
                </c:pt>
                <c:pt idx="7233">
                  <c:v>41074.041666666613</c:v>
                </c:pt>
                <c:pt idx="7234">
                  <c:v>41074.055555555562</c:v>
                </c:pt>
                <c:pt idx="7235">
                  <c:v>41074.069444444445</c:v>
                </c:pt>
                <c:pt idx="7236">
                  <c:v>41074.083333333336</c:v>
                </c:pt>
                <c:pt idx="7237">
                  <c:v>41074.097222222204</c:v>
                </c:pt>
                <c:pt idx="7238">
                  <c:v>41074.111111111066</c:v>
                </c:pt>
                <c:pt idx="7239">
                  <c:v>41074.124999999993</c:v>
                </c:pt>
                <c:pt idx="7240">
                  <c:v>41074.138888888891</c:v>
                </c:pt>
                <c:pt idx="7241">
                  <c:v>41074.152777777781</c:v>
                </c:pt>
                <c:pt idx="7242">
                  <c:v>41074.166666666613</c:v>
                </c:pt>
                <c:pt idx="7243">
                  <c:v>41074.180555555562</c:v>
                </c:pt>
                <c:pt idx="7244">
                  <c:v>41074.194444444445</c:v>
                </c:pt>
                <c:pt idx="7245">
                  <c:v>41074.208333333336</c:v>
                </c:pt>
                <c:pt idx="7246">
                  <c:v>41074.222222222204</c:v>
                </c:pt>
                <c:pt idx="7247">
                  <c:v>41074.236111111066</c:v>
                </c:pt>
                <c:pt idx="7248">
                  <c:v>41074.25</c:v>
                </c:pt>
                <c:pt idx="7249">
                  <c:v>41074.263888888876</c:v>
                </c:pt>
                <c:pt idx="7250">
                  <c:v>41074.277777777774</c:v>
                </c:pt>
                <c:pt idx="7251">
                  <c:v>41074.291666666577</c:v>
                </c:pt>
                <c:pt idx="7252">
                  <c:v>41074.305555555562</c:v>
                </c:pt>
                <c:pt idx="7253">
                  <c:v>41074.319444444496</c:v>
                </c:pt>
                <c:pt idx="7254">
                  <c:v>41074.333333333336</c:v>
                </c:pt>
                <c:pt idx="7255">
                  <c:v>41074.347222222219</c:v>
                </c:pt>
                <c:pt idx="7256">
                  <c:v>41074.361111111066</c:v>
                </c:pt>
                <c:pt idx="7257">
                  <c:v>41074.375</c:v>
                </c:pt>
                <c:pt idx="7258">
                  <c:v>41074.388888888956</c:v>
                </c:pt>
                <c:pt idx="7259">
                  <c:v>41074.402777777781</c:v>
                </c:pt>
                <c:pt idx="7260">
                  <c:v>41074.416666666664</c:v>
                </c:pt>
                <c:pt idx="7261">
                  <c:v>41074.430555555562</c:v>
                </c:pt>
                <c:pt idx="7262">
                  <c:v>41074.444444444496</c:v>
                </c:pt>
                <c:pt idx="7263">
                  <c:v>41074.458333333343</c:v>
                </c:pt>
                <c:pt idx="7264">
                  <c:v>41074.472222222219</c:v>
                </c:pt>
                <c:pt idx="7265">
                  <c:v>41074.486111111109</c:v>
                </c:pt>
                <c:pt idx="7266">
                  <c:v>41074.5</c:v>
                </c:pt>
                <c:pt idx="7267">
                  <c:v>41074.513888888891</c:v>
                </c:pt>
                <c:pt idx="7268">
                  <c:v>41074.527777777774</c:v>
                </c:pt>
                <c:pt idx="7269">
                  <c:v>41074.541666666613</c:v>
                </c:pt>
                <c:pt idx="7270">
                  <c:v>41074.555555555562</c:v>
                </c:pt>
                <c:pt idx="7271">
                  <c:v>41074.569444444445</c:v>
                </c:pt>
                <c:pt idx="7272">
                  <c:v>41074.583333333336</c:v>
                </c:pt>
                <c:pt idx="7273">
                  <c:v>41074.597222222204</c:v>
                </c:pt>
                <c:pt idx="7274">
                  <c:v>41074.611111111066</c:v>
                </c:pt>
                <c:pt idx="7275">
                  <c:v>41074.624999999993</c:v>
                </c:pt>
                <c:pt idx="7276">
                  <c:v>41074.638888888891</c:v>
                </c:pt>
                <c:pt idx="7277">
                  <c:v>41074.652777777781</c:v>
                </c:pt>
                <c:pt idx="7278">
                  <c:v>41074.666666666613</c:v>
                </c:pt>
                <c:pt idx="7279">
                  <c:v>41074.680555555562</c:v>
                </c:pt>
                <c:pt idx="7280">
                  <c:v>41074.694444444445</c:v>
                </c:pt>
                <c:pt idx="7281">
                  <c:v>41074.708333333336</c:v>
                </c:pt>
                <c:pt idx="7282">
                  <c:v>41074.722222222204</c:v>
                </c:pt>
                <c:pt idx="7283">
                  <c:v>41074.736111111066</c:v>
                </c:pt>
                <c:pt idx="7284">
                  <c:v>41074.75</c:v>
                </c:pt>
                <c:pt idx="7285">
                  <c:v>41074.763888888876</c:v>
                </c:pt>
                <c:pt idx="7286">
                  <c:v>41074.777777777774</c:v>
                </c:pt>
                <c:pt idx="7287">
                  <c:v>41074.791666666577</c:v>
                </c:pt>
                <c:pt idx="7288">
                  <c:v>41074.805555555562</c:v>
                </c:pt>
                <c:pt idx="7289">
                  <c:v>41074.819444444496</c:v>
                </c:pt>
                <c:pt idx="7290">
                  <c:v>41074.833333333336</c:v>
                </c:pt>
                <c:pt idx="7291">
                  <c:v>41074.847222222219</c:v>
                </c:pt>
                <c:pt idx="7292">
                  <c:v>41074.861111111066</c:v>
                </c:pt>
                <c:pt idx="7293">
                  <c:v>41074.875</c:v>
                </c:pt>
                <c:pt idx="7294">
                  <c:v>41074.888888888956</c:v>
                </c:pt>
                <c:pt idx="7295">
                  <c:v>41074.902777777781</c:v>
                </c:pt>
                <c:pt idx="7296">
                  <c:v>41074.916666666664</c:v>
                </c:pt>
                <c:pt idx="7297">
                  <c:v>41074.930555555562</c:v>
                </c:pt>
                <c:pt idx="7298">
                  <c:v>41074.944444444496</c:v>
                </c:pt>
                <c:pt idx="7299">
                  <c:v>41074.958333333343</c:v>
                </c:pt>
                <c:pt idx="7300">
                  <c:v>41074.972222222219</c:v>
                </c:pt>
                <c:pt idx="7301">
                  <c:v>41074.986111111109</c:v>
                </c:pt>
                <c:pt idx="7302">
                  <c:v>41075</c:v>
                </c:pt>
                <c:pt idx="7303">
                  <c:v>41075.013888888891</c:v>
                </c:pt>
                <c:pt idx="7304">
                  <c:v>41075.027777777774</c:v>
                </c:pt>
                <c:pt idx="7305">
                  <c:v>41075.041666666613</c:v>
                </c:pt>
                <c:pt idx="7306">
                  <c:v>41075.055555555562</c:v>
                </c:pt>
                <c:pt idx="7307">
                  <c:v>41075.069444444445</c:v>
                </c:pt>
                <c:pt idx="7308">
                  <c:v>41075.083333333336</c:v>
                </c:pt>
                <c:pt idx="7309">
                  <c:v>41075.097222222204</c:v>
                </c:pt>
                <c:pt idx="7310">
                  <c:v>41075.111111111066</c:v>
                </c:pt>
                <c:pt idx="7311">
                  <c:v>41075.124999999993</c:v>
                </c:pt>
                <c:pt idx="7312">
                  <c:v>41075.138888888891</c:v>
                </c:pt>
                <c:pt idx="7313">
                  <c:v>41075.152777777781</c:v>
                </c:pt>
                <c:pt idx="7314">
                  <c:v>41075.166666666613</c:v>
                </c:pt>
                <c:pt idx="7315">
                  <c:v>41075.180555555562</c:v>
                </c:pt>
                <c:pt idx="7316">
                  <c:v>41075.194444444445</c:v>
                </c:pt>
                <c:pt idx="7317">
                  <c:v>41075.208333333336</c:v>
                </c:pt>
                <c:pt idx="7318">
                  <c:v>41075.222222222204</c:v>
                </c:pt>
                <c:pt idx="7319">
                  <c:v>41075.236111111066</c:v>
                </c:pt>
                <c:pt idx="7320">
                  <c:v>41075.25</c:v>
                </c:pt>
                <c:pt idx="7321">
                  <c:v>41075.263888888876</c:v>
                </c:pt>
                <c:pt idx="7322">
                  <c:v>41075.277777777774</c:v>
                </c:pt>
                <c:pt idx="7323">
                  <c:v>41075.291666666577</c:v>
                </c:pt>
                <c:pt idx="7324">
                  <c:v>41075.305555555562</c:v>
                </c:pt>
                <c:pt idx="7325">
                  <c:v>41075.319444444496</c:v>
                </c:pt>
                <c:pt idx="7326">
                  <c:v>41075.333333333336</c:v>
                </c:pt>
                <c:pt idx="7327">
                  <c:v>41075.347222222219</c:v>
                </c:pt>
                <c:pt idx="7328">
                  <c:v>41075.361111111066</c:v>
                </c:pt>
                <c:pt idx="7329">
                  <c:v>41075.375</c:v>
                </c:pt>
                <c:pt idx="7330">
                  <c:v>41075.388888888956</c:v>
                </c:pt>
                <c:pt idx="7331">
                  <c:v>41075.402777777781</c:v>
                </c:pt>
                <c:pt idx="7332">
                  <c:v>41075.416666666664</c:v>
                </c:pt>
                <c:pt idx="7333">
                  <c:v>41075.430555555562</c:v>
                </c:pt>
                <c:pt idx="7334">
                  <c:v>41075.444444444496</c:v>
                </c:pt>
                <c:pt idx="7335">
                  <c:v>41075.458333333343</c:v>
                </c:pt>
                <c:pt idx="7336">
                  <c:v>41075.472222222219</c:v>
                </c:pt>
                <c:pt idx="7337">
                  <c:v>41075.486111111109</c:v>
                </c:pt>
                <c:pt idx="7338">
                  <c:v>41075.5</c:v>
                </c:pt>
                <c:pt idx="7339">
                  <c:v>41075.513888888891</c:v>
                </c:pt>
                <c:pt idx="7340">
                  <c:v>41075.527777777774</c:v>
                </c:pt>
                <c:pt idx="7341">
                  <c:v>41075.541666666613</c:v>
                </c:pt>
                <c:pt idx="7342">
                  <c:v>41075.555555555562</c:v>
                </c:pt>
                <c:pt idx="7343">
                  <c:v>41075.569444444445</c:v>
                </c:pt>
                <c:pt idx="7344">
                  <c:v>41075.583333333336</c:v>
                </c:pt>
                <c:pt idx="7345">
                  <c:v>41075.597222222204</c:v>
                </c:pt>
                <c:pt idx="7346">
                  <c:v>41075.611111111066</c:v>
                </c:pt>
                <c:pt idx="7347">
                  <c:v>41075.624999999993</c:v>
                </c:pt>
                <c:pt idx="7348">
                  <c:v>41075.638888888891</c:v>
                </c:pt>
                <c:pt idx="7349">
                  <c:v>41075.652777777781</c:v>
                </c:pt>
                <c:pt idx="7350">
                  <c:v>41075.666666666613</c:v>
                </c:pt>
                <c:pt idx="7351">
                  <c:v>41075.680555555562</c:v>
                </c:pt>
                <c:pt idx="7352">
                  <c:v>41075.694444444445</c:v>
                </c:pt>
                <c:pt idx="7353">
                  <c:v>41075.708333333336</c:v>
                </c:pt>
                <c:pt idx="7354">
                  <c:v>41075.722222222204</c:v>
                </c:pt>
                <c:pt idx="7355">
                  <c:v>41075.736111111066</c:v>
                </c:pt>
                <c:pt idx="7356">
                  <c:v>41075.75</c:v>
                </c:pt>
                <c:pt idx="7357">
                  <c:v>41075.763888888876</c:v>
                </c:pt>
                <c:pt idx="7358">
                  <c:v>41075.777777777774</c:v>
                </c:pt>
                <c:pt idx="7359">
                  <c:v>41075.791666666577</c:v>
                </c:pt>
                <c:pt idx="7360">
                  <c:v>41075.805555555562</c:v>
                </c:pt>
                <c:pt idx="7361">
                  <c:v>41075.819444444496</c:v>
                </c:pt>
                <c:pt idx="7362">
                  <c:v>41075.833333333336</c:v>
                </c:pt>
                <c:pt idx="7363">
                  <c:v>41075.847222222219</c:v>
                </c:pt>
                <c:pt idx="7364">
                  <c:v>41075.861111111066</c:v>
                </c:pt>
                <c:pt idx="7365">
                  <c:v>41075.875</c:v>
                </c:pt>
                <c:pt idx="7366">
                  <c:v>41075.888888888956</c:v>
                </c:pt>
                <c:pt idx="7367">
                  <c:v>41075.902777777781</c:v>
                </c:pt>
                <c:pt idx="7368">
                  <c:v>41075.916666666664</c:v>
                </c:pt>
                <c:pt idx="7369">
                  <c:v>41075.930555555562</c:v>
                </c:pt>
                <c:pt idx="7370">
                  <c:v>41075.944444444496</c:v>
                </c:pt>
                <c:pt idx="7371">
                  <c:v>41075.958333333343</c:v>
                </c:pt>
                <c:pt idx="7372">
                  <c:v>41075.972222222219</c:v>
                </c:pt>
                <c:pt idx="7373">
                  <c:v>41075.986111111109</c:v>
                </c:pt>
                <c:pt idx="7374">
                  <c:v>41076</c:v>
                </c:pt>
                <c:pt idx="7375">
                  <c:v>41076.013888888891</c:v>
                </c:pt>
                <c:pt idx="7376">
                  <c:v>41076.027777777774</c:v>
                </c:pt>
                <c:pt idx="7377">
                  <c:v>41076.041666666613</c:v>
                </c:pt>
                <c:pt idx="7378">
                  <c:v>41076.055555555562</c:v>
                </c:pt>
                <c:pt idx="7379">
                  <c:v>41076.069444444445</c:v>
                </c:pt>
                <c:pt idx="7380">
                  <c:v>41076.083333333336</c:v>
                </c:pt>
                <c:pt idx="7381">
                  <c:v>41076.097222222204</c:v>
                </c:pt>
                <c:pt idx="7382">
                  <c:v>41076.111111111066</c:v>
                </c:pt>
                <c:pt idx="7383">
                  <c:v>41076.124999999993</c:v>
                </c:pt>
                <c:pt idx="7384">
                  <c:v>41076.138888888891</c:v>
                </c:pt>
                <c:pt idx="7385">
                  <c:v>41076.152777777781</c:v>
                </c:pt>
                <c:pt idx="7386">
                  <c:v>41076.166666666613</c:v>
                </c:pt>
                <c:pt idx="7387">
                  <c:v>41076.180555555562</c:v>
                </c:pt>
                <c:pt idx="7388">
                  <c:v>41076.194444444445</c:v>
                </c:pt>
                <c:pt idx="7389">
                  <c:v>41076.208333333336</c:v>
                </c:pt>
                <c:pt idx="7390">
                  <c:v>41076.222222222204</c:v>
                </c:pt>
                <c:pt idx="7391">
                  <c:v>41076.236111111066</c:v>
                </c:pt>
                <c:pt idx="7392">
                  <c:v>41076.25</c:v>
                </c:pt>
                <c:pt idx="7393">
                  <c:v>41076.263888888876</c:v>
                </c:pt>
                <c:pt idx="7394">
                  <c:v>41076.277777777774</c:v>
                </c:pt>
                <c:pt idx="7395">
                  <c:v>41076.291666666577</c:v>
                </c:pt>
                <c:pt idx="7396">
                  <c:v>41076.305555555562</c:v>
                </c:pt>
                <c:pt idx="7397">
                  <c:v>41076.319444444496</c:v>
                </c:pt>
                <c:pt idx="7398">
                  <c:v>41076.333333333336</c:v>
                </c:pt>
                <c:pt idx="7399">
                  <c:v>41076.347222222219</c:v>
                </c:pt>
                <c:pt idx="7400">
                  <c:v>41076.361111111066</c:v>
                </c:pt>
                <c:pt idx="7401">
                  <c:v>41076.375</c:v>
                </c:pt>
                <c:pt idx="7402">
                  <c:v>41076.388888888956</c:v>
                </c:pt>
                <c:pt idx="7403">
                  <c:v>41076.402777777781</c:v>
                </c:pt>
                <c:pt idx="7404">
                  <c:v>41076.416666666664</c:v>
                </c:pt>
                <c:pt idx="7405">
                  <c:v>41076.430555555562</c:v>
                </c:pt>
                <c:pt idx="7406">
                  <c:v>41076.444444444496</c:v>
                </c:pt>
                <c:pt idx="7407">
                  <c:v>41076.458333333343</c:v>
                </c:pt>
                <c:pt idx="7408">
                  <c:v>41076.472222222219</c:v>
                </c:pt>
                <c:pt idx="7409">
                  <c:v>41076.486111111109</c:v>
                </c:pt>
                <c:pt idx="7410">
                  <c:v>41076.5</c:v>
                </c:pt>
                <c:pt idx="7411">
                  <c:v>41076.513888888891</c:v>
                </c:pt>
                <c:pt idx="7412">
                  <c:v>41076.527777777774</c:v>
                </c:pt>
                <c:pt idx="7413">
                  <c:v>41076.541666666613</c:v>
                </c:pt>
                <c:pt idx="7414">
                  <c:v>41076.555555555562</c:v>
                </c:pt>
                <c:pt idx="7415">
                  <c:v>41076.569444444445</c:v>
                </c:pt>
                <c:pt idx="7416">
                  <c:v>41076.583333333336</c:v>
                </c:pt>
                <c:pt idx="7417">
                  <c:v>41076.597222222204</c:v>
                </c:pt>
                <c:pt idx="7418">
                  <c:v>41076.611111111066</c:v>
                </c:pt>
                <c:pt idx="7419">
                  <c:v>41076.624999999993</c:v>
                </c:pt>
                <c:pt idx="7420">
                  <c:v>41076.638888888891</c:v>
                </c:pt>
                <c:pt idx="7421">
                  <c:v>41076.652777777781</c:v>
                </c:pt>
                <c:pt idx="7422">
                  <c:v>41076.666666666613</c:v>
                </c:pt>
                <c:pt idx="7423">
                  <c:v>41076.680555555562</c:v>
                </c:pt>
                <c:pt idx="7424">
                  <c:v>41076.694444444445</c:v>
                </c:pt>
                <c:pt idx="7425">
                  <c:v>41076.708333333336</c:v>
                </c:pt>
                <c:pt idx="7426">
                  <c:v>41076.722222222204</c:v>
                </c:pt>
                <c:pt idx="7427">
                  <c:v>41076.736111111066</c:v>
                </c:pt>
                <c:pt idx="7428">
                  <c:v>41076.75</c:v>
                </c:pt>
                <c:pt idx="7429">
                  <c:v>41076.763888888876</c:v>
                </c:pt>
                <c:pt idx="7430">
                  <c:v>41076.777777777774</c:v>
                </c:pt>
                <c:pt idx="7431">
                  <c:v>41076.791666666577</c:v>
                </c:pt>
                <c:pt idx="7432">
                  <c:v>41076.805555555562</c:v>
                </c:pt>
                <c:pt idx="7433">
                  <c:v>41076.819444444496</c:v>
                </c:pt>
                <c:pt idx="7434">
                  <c:v>41076.833333333336</c:v>
                </c:pt>
                <c:pt idx="7435">
                  <c:v>41076.847222222219</c:v>
                </c:pt>
                <c:pt idx="7436">
                  <c:v>41076.861111111066</c:v>
                </c:pt>
                <c:pt idx="7437">
                  <c:v>41076.875</c:v>
                </c:pt>
                <c:pt idx="7438">
                  <c:v>41076.888888888956</c:v>
                </c:pt>
                <c:pt idx="7439">
                  <c:v>41076.902777777781</c:v>
                </c:pt>
                <c:pt idx="7440">
                  <c:v>41076.916666666664</c:v>
                </c:pt>
                <c:pt idx="7441">
                  <c:v>41076.930555555562</c:v>
                </c:pt>
                <c:pt idx="7442">
                  <c:v>41076.944444444496</c:v>
                </c:pt>
                <c:pt idx="7443">
                  <c:v>41076.958333333343</c:v>
                </c:pt>
                <c:pt idx="7444">
                  <c:v>41076.972222222219</c:v>
                </c:pt>
                <c:pt idx="7445">
                  <c:v>41076.986111111109</c:v>
                </c:pt>
                <c:pt idx="7446">
                  <c:v>41077</c:v>
                </c:pt>
                <c:pt idx="7447">
                  <c:v>41077.013888888891</c:v>
                </c:pt>
                <c:pt idx="7448">
                  <c:v>41077.027777777774</c:v>
                </c:pt>
                <c:pt idx="7449">
                  <c:v>41077.041666666613</c:v>
                </c:pt>
                <c:pt idx="7450">
                  <c:v>41077.055555555562</c:v>
                </c:pt>
                <c:pt idx="7451">
                  <c:v>41077.069444444445</c:v>
                </c:pt>
                <c:pt idx="7452">
                  <c:v>41077.083333333336</c:v>
                </c:pt>
                <c:pt idx="7453">
                  <c:v>41077.097222222204</c:v>
                </c:pt>
                <c:pt idx="7454">
                  <c:v>41077.111111111066</c:v>
                </c:pt>
                <c:pt idx="7455">
                  <c:v>41077.124999999993</c:v>
                </c:pt>
                <c:pt idx="7456">
                  <c:v>41077.138888888891</c:v>
                </c:pt>
                <c:pt idx="7457">
                  <c:v>41077.152777777781</c:v>
                </c:pt>
                <c:pt idx="7458">
                  <c:v>41077.166666666613</c:v>
                </c:pt>
                <c:pt idx="7459">
                  <c:v>41077.180555555562</c:v>
                </c:pt>
                <c:pt idx="7460">
                  <c:v>41077.194444444445</c:v>
                </c:pt>
                <c:pt idx="7461">
                  <c:v>41077.208333333336</c:v>
                </c:pt>
                <c:pt idx="7462">
                  <c:v>41077.222222222204</c:v>
                </c:pt>
                <c:pt idx="7463">
                  <c:v>41077.236111111066</c:v>
                </c:pt>
                <c:pt idx="7464">
                  <c:v>41077.25</c:v>
                </c:pt>
                <c:pt idx="7465">
                  <c:v>41077.263888888876</c:v>
                </c:pt>
                <c:pt idx="7466">
                  <c:v>41077.277777777774</c:v>
                </c:pt>
                <c:pt idx="7467">
                  <c:v>41077.291666666577</c:v>
                </c:pt>
                <c:pt idx="7468">
                  <c:v>41077.305555555562</c:v>
                </c:pt>
                <c:pt idx="7469">
                  <c:v>41077.319444444496</c:v>
                </c:pt>
                <c:pt idx="7470">
                  <c:v>41077.333333333336</c:v>
                </c:pt>
                <c:pt idx="7471">
                  <c:v>41077.347222222219</c:v>
                </c:pt>
                <c:pt idx="7472">
                  <c:v>41077.361111111066</c:v>
                </c:pt>
                <c:pt idx="7473">
                  <c:v>41077.375</c:v>
                </c:pt>
                <c:pt idx="7474">
                  <c:v>41077.388888888956</c:v>
                </c:pt>
                <c:pt idx="7475">
                  <c:v>41077.402777777781</c:v>
                </c:pt>
                <c:pt idx="7476">
                  <c:v>41077.416666666664</c:v>
                </c:pt>
                <c:pt idx="7477">
                  <c:v>41077.430555555562</c:v>
                </c:pt>
                <c:pt idx="7478">
                  <c:v>41077.444444444496</c:v>
                </c:pt>
                <c:pt idx="7479">
                  <c:v>41077.458333333343</c:v>
                </c:pt>
                <c:pt idx="7480">
                  <c:v>41077.472222222219</c:v>
                </c:pt>
                <c:pt idx="7481">
                  <c:v>41077.486111111109</c:v>
                </c:pt>
                <c:pt idx="7482">
                  <c:v>41077.5</c:v>
                </c:pt>
                <c:pt idx="7483">
                  <c:v>41077.513888888891</c:v>
                </c:pt>
                <c:pt idx="7484">
                  <c:v>41077.527777777774</c:v>
                </c:pt>
                <c:pt idx="7485">
                  <c:v>41077.541666666613</c:v>
                </c:pt>
                <c:pt idx="7486">
                  <c:v>41077.555555555562</c:v>
                </c:pt>
                <c:pt idx="7487">
                  <c:v>41077.569444444445</c:v>
                </c:pt>
                <c:pt idx="7488">
                  <c:v>41077.583333333336</c:v>
                </c:pt>
                <c:pt idx="7489">
                  <c:v>41077.597222222204</c:v>
                </c:pt>
                <c:pt idx="7490">
                  <c:v>41077.611111111066</c:v>
                </c:pt>
                <c:pt idx="7491">
                  <c:v>41077.624999999993</c:v>
                </c:pt>
                <c:pt idx="7492">
                  <c:v>41077.638888888891</c:v>
                </c:pt>
                <c:pt idx="7493">
                  <c:v>41077.652777777781</c:v>
                </c:pt>
                <c:pt idx="7494">
                  <c:v>41077.666666666613</c:v>
                </c:pt>
                <c:pt idx="7495">
                  <c:v>41077.680555555562</c:v>
                </c:pt>
                <c:pt idx="7496">
                  <c:v>41077.694444444445</c:v>
                </c:pt>
                <c:pt idx="7497">
                  <c:v>41077.708333333336</c:v>
                </c:pt>
                <c:pt idx="7498">
                  <c:v>41077.722222222204</c:v>
                </c:pt>
                <c:pt idx="7499">
                  <c:v>41077.736111111066</c:v>
                </c:pt>
                <c:pt idx="7500">
                  <c:v>41077.75</c:v>
                </c:pt>
                <c:pt idx="7501">
                  <c:v>41077.763888888876</c:v>
                </c:pt>
                <c:pt idx="7502">
                  <c:v>41077.777777777774</c:v>
                </c:pt>
                <c:pt idx="7503">
                  <c:v>41077.791666666577</c:v>
                </c:pt>
                <c:pt idx="7504">
                  <c:v>41077.805555555562</c:v>
                </c:pt>
                <c:pt idx="7505">
                  <c:v>41077.819444444496</c:v>
                </c:pt>
                <c:pt idx="7506">
                  <c:v>41077.833333333336</c:v>
                </c:pt>
                <c:pt idx="7507">
                  <c:v>41077.847222222219</c:v>
                </c:pt>
                <c:pt idx="7508">
                  <c:v>41077.861111111066</c:v>
                </c:pt>
                <c:pt idx="7509">
                  <c:v>41077.875</c:v>
                </c:pt>
                <c:pt idx="7510">
                  <c:v>41077.888888888956</c:v>
                </c:pt>
                <c:pt idx="7511">
                  <c:v>41077.902777777781</c:v>
                </c:pt>
                <c:pt idx="7512">
                  <c:v>41077.916666666664</c:v>
                </c:pt>
                <c:pt idx="7513">
                  <c:v>41077.930555555562</c:v>
                </c:pt>
                <c:pt idx="7514">
                  <c:v>41077.944444444496</c:v>
                </c:pt>
                <c:pt idx="7515">
                  <c:v>41077.958333333343</c:v>
                </c:pt>
                <c:pt idx="7516">
                  <c:v>41077.972222222219</c:v>
                </c:pt>
                <c:pt idx="7517">
                  <c:v>41077.986111111109</c:v>
                </c:pt>
                <c:pt idx="7518">
                  <c:v>41078</c:v>
                </c:pt>
                <c:pt idx="7519">
                  <c:v>41078.013888888891</c:v>
                </c:pt>
                <c:pt idx="7520">
                  <c:v>41078.027777777774</c:v>
                </c:pt>
                <c:pt idx="7521">
                  <c:v>41078.041666666613</c:v>
                </c:pt>
                <c:pt idx="7522">
                  <c:v>41078.055555555562</c:v>
                </c:pt>
                <c:pt idx="7523">
                  <c:v>41078.069444444445</c:v>
                </c:pt>
                <c:pt idx="7524">
                  <c:v>41078.083333333336</c:v>
                </c:pt>
                <c:pt idx="7525">
                  <c:v>41078.097222222204</c:v>
                </c:pt>
                <c:pt idx="7526">
                  <c:v>41078.111111111066</c:v>
                </c:pt>
                <c:pt idx="7527">
                  <c:v>41078.124999999993</c:v>
                </c:pt>
                <c:pt idx="7528">
                  <c:v>41078.138888888891</c:v>
                </c:pt>
                <c:pt idx="7529">
                  <c:v>41078.152777777781</c:v>
                </c:pt>
                <c:pt idx="7530">
                  <c:v>41078.166666666613</c:v>
                </c:pt>
                <c:pt idx="7531">
                  <c:v>41078.180555555562</c:v>
                </c:pt>
                <c:pt idx="7532">
                  <c:v>41078.194444444445</c:v>
                </c:pt>
                <c:pt idx="7533">
                  <c:v>41078.208333333336</c:v>
                </c:pt>
                <c:pt idx="7534">
                  <c:v>41078.222222222204</c:v>
                </c:pt>
                <c:pt idx="7535">
                  <c:v>41078.236111111066</c:v>
                </c:pt>
                <c:pt idx="7536">
                  <c:v>41078.25</c:v>
                </c:pt>
                <c:pt idx="7537">
                  <c:v>41078.263888888876</c:v>
                </c:pt>
                <c:pt idx="7538">
                  <c:v>41078.277777777774</c:v>
                </c:pt>
                <c:pt idx="7539">
                  <c:v>41078.291666666577</c:v>
                </c:pt>
                <c:pt idx="7540">
                  <c:v>41078.305555555562</c:v>
                </c:pt>
                <c:pt idx="7541">
                  <c:v>41078.319444444496</c:v>
                </c:pt>
                <c:pt idx="7542">
                  <c:v>41078.333333333336</c:v>
                </c:pt>
                <c:pt idx="7543">
                  <c:v>41078.347222222219</c:v>
                </c:pt>
                <c:pt idx="7544">
                  <c:v>41078.361111111066</c:v>
                </c:pt>
                <c:pt idx="7545">
                  <c:v>41078.375</c:v>
                </c:pt>
                <c:pt idx="7546">
                  <c:v>41078.388888888956</c:v>
                </c:pt>
                <c:pt idx="7547">
                  <c:v>41078.402777777781</c:v>
                </c:pt>
                <c:pt idx="7548">
                  <c:v>41078.416666666664</c:v>
                </c:pt>
                <c:pt idx="7549">
                  <c:v>41078.430555555562</c:v>
                </c:pt>
                <c:pt idx="7550">
                  <c:v>41078.444444444496</c:v>
                </c:pt>
                <c:pt idx="7551">
                  <c:v>41078.458333333343</c:v>
                </c:pt>
                <c:pt idx="7552">
                  <c:v>41078.472222222219</c:v>
                </c:pt>
                <c:pt idx="7553">
                  <c:v>41078.486111111109</c:v>
                </c:pt>
                <c:pt idx="7554">
                  <c:v>41078.5</c:v>
                </c:pt>
                <c:pt idx="7555">
                  <c:v>41078.513888888891</c:v>
                </c:pt>
                <c:pt idx="7556">
                  <c:v>41078.527777777774</c:v>
                </c:pt>
                <c:pt idx="7557">
                  <c:v>41078.541666666613</c:v>
                </c:pt>
                <c:pt idx="7558">
                  <c:v>41078.555555555562</c:v>
                </c:pt>
                <c:pt idx="7559">
                  <c:v>41078.569444444445</c:v>
                </c:pt>
                <c:pt idx="7560">
                  <c:v>41078.583333333336</c:v>
                </c:pt>
                <c:pt idx="7561">
                  <c:v>41078.597222222204</c:v>
                </c:pt>
                <c:pt idx="7562">
                  <c:v>41078.611111111066</c:v>
                </c:pt>
                <c:pt idx="7563">
                  <c:v>41078.624999999993</c:v>
                </c:pt>
                <c:pt idx="7564">
                  <c:v>41078.638888888891</c:v>
                </c:pt>
                <c:pt idx="7565">
                  <c:v>41078.652777777781</c:v>
                </c:pt>
                <c:pt idx="7566">
                  <c:v>41078.666666666613</c:v>
                </c:pt>
                <c:pt idx="7567">
                  <c:v>41078.680555555562</c:v>
                </c:pt>
                <c:pt idx="7568">
                  <c:v>41078.694444444445</c:v>
                </c:pt>
                <c:pt idx="7569">
                  <c:v>41078.708333333336</c:v>
                </c:pt>
                <c:pt idx="7570">
                  <c:v>41078.722222222204</c:v>
                </c:pt>
                <c:pt idx="7571">
                  <c:v>41078.736111111066</c:v>
                </c:pt>
                <c:pt idx="7572">
                  <c:v>41078.75</c:v>
                </c:pt>
                <c:pt idx="7573">
                  <c:v>41078.763888888876</c:v>
                </c:pt>
                <c:pt idx="7574">
                  <c:v>41078.777777777774</c:v>
                </c:pt>
                <c:pt idx="7575">
                  <c:v>41078.791666666577</c:v>
                </c:pt>
                <c:pt idx="7576">
                  <c:v>41078.805555555562</c:v>
                </c:pt>
                <c:pt idx="7577">
                  <c:v>41078.819444444496</c:v>
                </c:pt>
                <c:pt idx="7578">
                  <c:v>41078.833333333336</c:v>
                </c:pt>
                <c:pt idx="7579">
                  <c:v>41078.847222222219</c:v>
                </c:pt>
                <c:pt idx="7580">
                  <c:v>41078.861111111066</c:v>
                </c:pt>
                <c:pt idx="7581">
                  <c:v>41078.875</c:v>
                </c:pt>
                <c:pt idx="7582">
                  <c:v>41078.888888888956</c:v>
                </c:pt>
                <c:pt idx="7583">
                  <c:v>41078.902777777781</c:v>
                </c:pt>
                <c:pt idx="7584">
                  <c:v>41078.916666666664</c:v>
                </c:pt>
                <c:pt idx="7585">
                  <c:v>41078.930555555562</c:v>
                </c:pt>
                <c:pt idx="7586">
                  <c:v>41078.944444444496</c:v>
                </c:pt>
                <c:pt idx="7587">
                  <c:v>41078.958333333343</c:v>
                </c:pt>
                <c:pt idx="7588">
                  <c:v>41078.972222222219</c:v>
                </c:pt>
                <c:pt idx="7589">
                  <c:v>41078.986111111109</c:v>
                </c:pt>
                <c:pt idx="7590">
                  <c:v>41079</c:v>
                </c:pt>
                <c:pt idx="7591">
                  <c:v>41079.013888888891</c:v>
                </c:pt>
                <c:pt idx="7592">
                  <c:v>41079.027777777774</c:v>
                </c:pt>
                <c:pt idx="7593">
                  <c:v>41079.041666666613</c:v>
                </c:pt>
                <c:pt idx="7594">
                  <c:v>41079.055555555562</c:v>
                </c:pt>
                <c:pt idx="7595">
                  <c:v>41079.069444444445</c:v>
                </c:pt>
                <c:pt idx="7596">
                  <c:v>41079.083333333336</c:v>
                </c:pt>
                <c:pt idx="7597">
                  <c:v>41079.097222222204</c:v>
                </c:pt>
                <c:pt idx="7598">
                  <c:v>41079.111111111066</c:v>
                </c:pt>
                <c:pt idx="7599">
                  <c:v>41079.124999999993</c:v>
                </c:pt>
                <c:pt idx="7600">
                  <c:v>41079.138888888891</c:v>
                </c:pt>
                <c:pt idx="7601">
                  <c:v>41079.152777777781</c:v>
                </c:pt>
                <c:pt idx="7602">
                  <c:v>41079.166666666613</c:v>
                </c:pt>
                <c:pt idx="7603">
                  <c:v>41079.180555555562</c:v>
                </c:pt>
                <c:pt idx="7604">
                  <c:v>41079.194444444445</c:v>
                </c:pt>
                <c:pt idx="7605">
                  <c:v>41079.208333333336</c:v>
                </c:pt>
                <c:pt idx="7606">
                  <c:v>41079.222222222204</c:v>
                </c:pt>
                <c:pt idx="7607">
                  <c:v>41079.236111111066</c:v>
                </c:pt>
                <c:pt idx="7608">
                  <c:v>41079.25</c:v>
                </c:pt>
                <c:pt idx="7609">
                  <c:v>41079.263888888876</c:v>
                </c:pt>
                <c:pt idx="7610">
                  <c:v>41079.277777777774</c:v>
                </c:pt>
                <c:pt idx="7611">
                  <c:v>41079.291666666577</c:v>
                </c:pt>
                <c:pt idx="7612">
                  <c:v>41079.305555555562</c:v>
                </c:pt>
                <c:pt idx="7613">
                  <c:v>41079.319444444496</c:v>
                </c:pt>
                <c:pt idx="7614">
                  <c:v>41079.333333333336</c:v>
                </c:pt>
                <c:pt idx="7615">
                  <c:v>41079.347222222219</c:v>
                </c:pt>
                <c:pt idx="7616">
                  <c:v>41079.361111111066</c:v>
                </c:pt>
                <c:pt idx="7617">
                  <c:v>41079.375</c:v>
                </c:pt>
                <c:pt idx="7618">
                  <c:v>41079.388888888956</c:v>
                </c:pt>
                <c:pt idx="7619">
                  <c:v>41079.402777777781</c:v>
                </c:pt>
                <c:pt idx="7620">
                  <c:v>41079.416666666664</c:v>
                </c:pt>
                <c:pt idx="7621">
                  <c:v>41079.430555555562</c:v>
                </c:pt>
                <c:pt idx="7622">
                  <c:v>41079.444444444496</c:v>
                </c:pt>
                <c:pt idx="7623">
                  <c:v>41079.458333333343</c:v>
                </c:pt>
                <c:pt idx="7624">
                  <c:v>41079.472222222219</c:v>
                </c:pt>
                <c:pt idx="7625">
                  <c:v>41079.486111111109</c:v>
                </c:pt>
                <c:pt idx="7626">
                  <c:v>41079.5</c:v>
                </c:pt>
                <c:pt idx="7627">
                  <c:v>41079.513888888891</c:v>
                </c:pt>
                <c:pt idx="7628">
                  <c:v>41079.527777777774</c:v>
                </c:pt>
                <c:pt idx="7629">
                  <c:v>41079.541666666613</c:v>
                </c:pt>
                <c:pt idx="7630">
                  <c:v>41079.555555555562</c:v>
                </c:pt>
                <c:pt idx="7631">
                  <c:v>41079.569444444445</c:v>
                </c:pt>
                <c:pt idx="7632">
                  <c:v>41079.583333333336</c:v>
                </c:pt>
                <c:pt idx="7633">
                  <c:v>41079.597222222204</c:v>
                </c:pt>
                <c:pt idx="7634">
                  <c:v>41079.611111111066</c:v>
                </c:pt>
                <c:pt idx="7635">
                  <c:v>41079.624999999993</c:v>
                </c:pt>
                <c:pt idx="7636">
                  <c:v>41079.638888888891</c:v>
                </c:pt>
                <c:pt idx="7637">
                  <c:v>41079.652777777781</c:v>
                </c:pt>
                <c:pt idx="7638">
                  <c:v>41079.666666666613</c:v>
                </c:pt>
                <c:pt idx="7639">
                  <c:v>41079.680555555562</c:v>
                </c:pt>
                <c:pt idx="7640">
                  <c:v>41079.694444444445</c:v>
                </c:pt>
                <c:pt idx="7641">
                  <c:v>41079.708333333336</c:v>
                </c:pt>
                <c:pt idx="7642">
                  <c:v>41079.722222222204</c:v>
                </c:pt>
                <c:pt idx="7643">
                  <c:v>41079.736111111066</c:v>
                </c:pt>
                <c:pt idx="7644">
                  <c:v>41079.75</c:v>
                </c:pt>
                <c:pt idx="7645">
                  <c:v>41079.763888888876</c:v>
                </c:pt>
                <c:pt idx="7646">
                  <c:v>41079.777777777774</c:v>
                </c:pt>
                <c:pt idx="7647">
                  <c:v>41079.791666666577</c:v>
                </c:pt>
                <c:pt idx="7648">
                  <c:v>41079.805555555562</c:v>
                </c:pt>
                <c:pt idx="7649">
                  <c:v>41079.819444444496</c:v>
                </c:pt>
                <c:pt idx="7650">
                  <c:v>41079.833333333336</c:v>
                </c:pt>
                <c:pt idx="7651">
                  <c:v>41079.847222222219</c:v>
                </c:pt>
                <c:pt idx="7652">
                  <c:v>41079.861111111066</c:v>
                </c:pt>
                <c:pt idx="7653">
                  <c:v>41079.875</c:v>
                </c:pt>
                <c:pt idx="7654">
                  <c:v>41079.888888888956</c:v>
                </c:pt>
                <c:pt idx="7655">
                  <c:v>41079.902777777781</c:v>
                </c:pt>
                <c:pt idx="7656">
                  <c:v>41079.916666666664</c:v>
                </c:pt>
                <c:pt idx="7657">
                  <c:v>41079.930555555562</c:v>
                </c:pt>
                <c:pt idx="7658">
                  <c:v>41079.944444444496</c:v>
                </c:pt>
                <c:pt idx="7659">
                  <c:v>41079.958333333343</c:v>
                </c:pt>
                <c:pt idx="7660">
                  <c:v>41079.972222222219</c:v>
                </c:pt>
                <c:pt idx="7661">
                  <c:v>41079.986111111109</c:v>
                </c:pt>
                <c:pt idx="7662">
                  <c:v>41080</c:v>
                </c:pt>
                <c:pt idx="7663">
                  <c:v>41080.013888888891</c:v>
                </c:pt>
                <c:pt idx="7664">
                  <c:v>41080.027777777774</c:v>
                </c:pt>
                <c:pt idx="7665">
                  <c:v>41080.041666666613</c:v>
                </c:pt>
                <c:pt idx="7666">
                  <c:v>41080.055555555562</c:v>
                </c:pt>
                <c:pt idx="7667">
                  <c:v>41080.069444444445</c:v>
                </c:pt>
                <c:pt idx="7668">
                  <c:v>41080.083333333336</c:v>
                </c:pt>
                <c:pt idx="7669">
                  <c:v>41080.097222222204</c:v>
                </c:pt>
                <c:pt idx="7670">
                  <c:v>41080.111111111066</c:v>
                </c:pt>
                <c:pt idx="7671">
                  <c:v>41080.124999999993</c:v>
                </c:pt>
                <c:pt idx="7672">
                  <c:v>41080.138888888891</c:v>
                </c:pt>
                <c:pt idx="7673">
                  <c:v>41080.152777777781</c:v>
                </c:pt>
                <c:pt idx="7674">
                  <c:v>41080.166666666613</c:v>
                </c:pt>
                <c:pt idx="7675">
                  <c:v>41080.180555555562</c:v>
                </c:pt>
                <c:pt idx="7676">
                  <c:v>41080.194444444445</c:v>
                </c:pt>
                <c:pt idx="7677">
                  <c:v>41080.208333333336</c:v>
                </c:pt>
                <c:pt idx="7678">
                  <c:v>41080.222222222204</c:v>
                </c:pt>
                <c:pt idx="7679">
                  <c:v>41080.236111111066</c:v>
                </c:pt>
                <c:pt idx="7680">
                  <c:v>41080.25</c:v>
                </c:pt>
                <c:pt idx="7681">
                  <c:v>41080.263888888876</c:v>
                </c:pt>
                <c:pt idx="7682">
                  <c:v>41080.277777777774</c:v>
                </c:pt>
                <c:pt idx="7683">
                  <c:v>41080.291666666577</c:v>
                </c:pt>
                <c:pt idx="7684">
                  <c:v>41080.305555555562</c:v>
                </c:pt>
                <c:pt idx="7685">
                  <c:v>41080.319444444496</c:v>
                </c:pt>
                <c:pt idx="7686">
                  <c:v>41080.333333333336</c:v>
                </c:pt>
                <c:pt idx="7687">
                  <c:v>41080.347222222219</c:v>
                </c:pt>
                <c:pt idx="7688">
                  <c:v>41080.361111111066</c:v>
                </c:pt>
                <c:pt idx="7689">
                  <c:v>41080.375</c:v>
                </c:pt>
                <c:pt idx="7690">
                  <c:v>41080.388888888956</c:v>
                </c:pt>
                <c:pt idx="7691">
                  <c:v>41080.402777777781</c:v>
                </c:pt>
                <c:pt idx="7692">
                  <c:v>41080.416666666664</c:v>
                </c:pt>
                <c:pt idx="7693">
                  <c:v>41080.430555555562</c:v>
                </c:pt>
                <c:pt idx="7694">
                  <c:v>41080.444444444496</c:v>
                </c:pt>
                <c:pt idx="7695">
                  <c:v>41080.458333333343</c:v>
                </c:pt>
                <c:pt idx="7696">
                  <c:v>41080.472222222219</c:v>
                </c:pt>
                <c:pt idx="7697">
                  <c:v>41080.486111111109</c:v>
                </c:pt>
                <c:pt idx="7698">
                  <c:v>41080.5</c:v>
                </c:pt>
                <c:pt idx="7699">
                  <c:v>41080.513888888891</c:v>
                </c:pt>
                <c:pt idx="7700">
                  <c:v>41080.527777777774</c:v>
                </c:pt>
                <c:pt idx="7701">
                  <c:v>41080.541666666613</c:v>
                </c:pt>
                <c:pt idx="7702">
                  <c:v>41080.555555555562</c:v>
                </c:pt>
                <c:pt idx="7703">
                  <c:v>41080.569444444445</c:v>
                </c:pt>
                <c:pt idx="7704">
                  <c:v>41080.583333333336</c:v>
                </c:pt>
                <c:pt idx="7705">
                  <c:v>41080.597222222204</c:v>
                </c:pt>
                <c:pt idx="7706">
                  <c:v>41080.611111111066</c:v>
                </c:pt>
                <c:pt idx="7707">
                  <c:v>41080.624999999993</c:v>
                </c:pt>
                <c:pt idx="7708">
                  <c:v>41080.638888888891</c:v>
                </c:pt>
                <c:pt idx="7709">
                  <c:v>41080.652777777781</c:v>
                </c:pt>
                <c:pt idx="7710">
                  <c:v>41080.666666666613</c:v>
                </c:pt>
                <c:pt idx="7711">
                  <c:v>41080.680555555562</c:v>
                </c:pt>
                <c:pt idx="7712">
                  <c:v>41080.694444444445</c:v>
                </c:pt>
                <c:pt idx="7713">
                  <c:v>41080.708333333336</c:v>
                </c:pt>
                <c:pt idx="7714">
                  <c:v>41080.722222222204</c:v>
                </c:pt>
                <c:pt idx="7715">
                  <c:v>41080.736111111066</c:v>
                </c:pt>
                <c:pt idx="7716">
                  <c:v>41080.75</c:v>
                </c:pt>
                <c:pt idx="7717">
                  <c:v>41080.763888888876</c:v>
                </c:pt>
                <c:pt idx="7718">
                  <c:v>41080.777777777774</c:v>
                </c:pt>
                <c:pt idx="7719">
                  <c:v>41080.791666666577</c:v>
                </c:pt>
                <c:pt idx="7720">
                  <c:v>41080.805555555562</c:v>
                </c:pt>
                <c:pt idx="7721">
                  <c:v>41080.819444444496</c:v>
                </c:pt>
                <c:pt idx="7722">
                  <c:v>41080.833333333336</c:v>
                </c:pt>
                <c:pt idx="7723">
                  <c:v>41080.847222222219</c:v>
                </c:pt>
                <c:pt idx="7724">
                  <c:v>41080.861111111066</c:v>
                </c:pt>
                <c:pt idx="7725">
                  <c:v>41080.875</c:v>
                </c:pt>
                <c:pt idx="7726">
                  <c:v>41080.888888888956</c:v>
                </c:pt>
                <c:pt idx="7727">
                  <c:v>41080.902777777781</c:v>
                </c:pt>
                <c:pt idx="7728">
                  <c:v>41080.916666666664</c:v>
                </c:pt>
                <c:pt idx="7729">
                  <c:v>41080.930555555562</c:v>
                </c:pt>
                <c:pt idx="7730">
                  <c:v>41080.944444444496</c:v>
                </c:pt>
                <c:pt idx="7731">
                  <c:v>41080.958333333343</c:v>
                </c:pt>
                <c:pt idx="7732">
                  <c:v>41080.972222222219</c:v>
                </c:pt>
                <c:pt idx="7733">
                  <c:v>41080.986111111109</c:v>
                </c:pt>
                <c:pt idx="7734">
                  <c:v>41081</c:v>
                </c:pt>
                <c:pt idx="7735">
                  <c:v>41081.013888888891</c:v>
                </c:pt>
                <c:pt idx="7736">
                  <c:v>41081.027777777774</c:v>
                </c:pt>
                <c:pt idx="7737">
                  <c:v>41081.041666666613</c:v>
                </c:pt>
                <c:pt idx="7738">
                  <c:v>41081.055555555562</c:v>
                </c:pt>
                <c:pt idx="7739">
                  <c:v>41081.069444444445</c:v>
                </c:pt>
                <c:pt idx="7740">
                  <c:v>41081.083333333336</c:v>
                </c:pt>
                <c:pt idx="7741">
                  <c:v>41081.097222222204</c:v>
                </c:pt>
                <c:pt idx="7742">
                  <c:v>41081.111111111066</c:v>
                </c:pt>
                <c:pt idx="7743">
                  <c:v>41081.124999999993</c:v>
                </c:pt>
                <c:pt idx="7744">
                  <c:v>41081.138888888891</c:v>
                </c:pt>
                <c:pt idx="7745">
                  <c:v>41081.152777777781</c:v>
                </c:pt>
                <c:pt idx="7746">
                  <c:v>41081.166666666613</c:v>
                </c:pt>
                <c:pt idx="7747">
                  <c:v>41081.180555555562</c:v>
                </c:pt>
                <c:pt idx="7748">
                  <c:v>41081.194444444445</c:v>
                </c:pt>
                <c:pt idx="7749">
                  <c:v>41081.208333333336</c:v>
                </c:pt>
                <c:pt idx="7750">
                  <c:v>41081.222222222204</c:v>
                </c:pt>
                <c:pt idx="7751">
                  <c:v>41081.236111111066</c:v>
                </c:pt>
                <c:pt idx="7752">
                  <c:v>41081.25</c:v>
                </c:pt>
                <c:pt idx="7753">
                  <c:v>41081.263888888876</c:v>
                </c:pt>
                <c:pt idx="7754">
                  <c:v>41081.277777777774</c:v>
                </c:pt>
                <c:pt idx="7755">
                  <c:v>41081.291666666577</c:v>
                </c:pt>
                <c:pt idx="7756">
                  <c:v>41081.305555555562</c:v>
                </c:pt>
                <c:pt idx="7757">
                  <c:v>41081.319444444496</c:v>
                </c:pt>
                <c:pt idx="7758">
                  <c:v>41081.333333333336</c:v>
                </c:pt>
                <c:pt idx="7759">
                  <c:v>41081.347222222219</c:v>
                </c:pt>
                <c:pt idx="7760">
                  <c:v>41081.361111111066</c:v>
                </c:pt>
                <c:pt idx="7761">
                  <c:v>41081.375</c:v>
                </c:pt>
                <c:pt idx="7762">
                  <c:v>41081.388888888956</c:v>
                </c:pt>
                <c:pt idx="7763">
                  <c:v>41081.402777777781</c:v>
                </c:pt>
                <c:pt idx="7764">
                  <c:v>41081.416666666664</c:v>
                </c:pt>
                <c:pt idx="7765">
                  <c:v>41081.430555555562</c:v>
                </c:pt>
                <c:pt idx="7766">
                  <c:v>41081.444444444496</c:v>
                </c:pt>
                <c:pt idx="7767">
                  <c:v>41081.458333333343</c:v>
                </c:pt>
                <c:pt idx="7768">
                  <c:v>41081.472222222219</c:v>
                </c:pt>
                <c:pt idx="7769">
                  <c:v>41081.486111111109</c:v>
                </c:pt>
                <c:pt idx="7770">
                  <c:v>41081.5</c:v>
                </c:pt>
                <c:pt idx="7771">
                  <c:v>41081.513888888891</c:v>
                </c:pt>
                <c:pt idx="7772">
                  <c:v>41081.527777777774</c:v>
                </c:pt>
                <c:pt idx="7773">
                  <c:v>41081.541666666613</c:v>
                </c:pt>
                <c:pt idx="7774">
                  <c:v>41081.555555555562</c:v>
                </c:pt>
                <c:pt idx="7775">
                  <c:v>41081.569444444445</c:v>
                </c:pt>
                <c:pt idx="7776">
                  <c:v>41081.583333333336</c:v>
                </c:pt>
                <c:pt idx="7777">
                  <c:v>41081.597222222204</c:v>
                </c:pt>
                <c:pt idx="7778">
                  <c:v>41081.611111111066</c:v>
                </c:pt>
                <c:pt idx="7779">
                  <c:v>41081.624999999993</c:v>
                </c:pt>
                <c:pt idx="7780">
                  <c:v>41081.638888888891</c:v>
                </c:pt>
                <c:pt idx="7781">
                  <c:v>41081.652777777781</c:v>
                </c:pt>
                <c:pt idx="7782">
                  <c:v>41081.666666666613</c:v>
                </c:pt>
                <c:pt idx="7783">
                  <c:v>41081.680555555562</c:v>
                </c:pt>
                <c:pt idx="7784">
                  <c:v>41081.694444444445</c:v>
                </c:pt>
                <c:pt idx="7785">
                  <c:v>41081.708333333336</c:v>
                </c:pt>
                <c:pt idx="7786">
                  <c:v>41081.722222222204</c:v>
                </c:pt>
                <c:pt idx="7787">
                  <c:v>41081.736111111066</c:v>
                </c:pt>
                <c:pt idx="7788">
                  <c:v>41081.75</c:v>
                </c:pt>
                <c:pt idx="7789">
                  <c:v>41081.763888888876</c:v>
                </c:pt>
                <c:pt idx="7790">
                  <c:v>41081.777777777774</c:v>
                </c:pt>
                <c:pt idx="7791">
                  <c:v>41081.791666666577</c:v>
                </c:pt>
                <c:pt idx="7792">
                  <c:v>41081.805555555562</c:v>
                </c:pt>
                <c:pt idx="7793">
                  <c:v>41081.819444444496</c:v>
                </c:pt>
                <c:pt idx="7794">
                  <c:v>41081.833333333336</c:v>
                </c:pt>
                <c:pt idx="7795">
                  <c:v>41081.847222222219</c:v>
                </c:pt>
                <c:pt idx="7796">
                  <c:v>41081.861111111066</c:v>
                </c:pt>
                <c:pt idx="7797">
                  <c:v>41081.875</c:v>
                </c:pt>
                <c:pt idx="7798">
                  <c:v>41081.888888888956</c:v>
                </c:pt>
                <c:pt idx="7799">
                  <c:v>41081.902777777781</c:v>
                </c:pt>
                <c:pt idx="7800">
                  <c:v>41081.916666666664</c:v>
                </c:pt>
                <c:pt idx="7801">
                  <c:v>41081.930555555562</c:v>
                </c:pt>
                <c:pt idx="7802">
                  <c:v>41081.944444444496</c:v>
                </c:pt>
                <c:pt idx="7803">
                  <c:v>41081.958333333343</c:v>
                </c:pt>
                <c:pt idx="7804">
                  <c:v>41081.972222222219</c:v>
                </c:pt>
                <c:pt idx="7805">
                  <c:v>41081.986111111109</c:v>
                </c:pt>
                <c:pt idx="7806">
                  <c:v>41082</c:v>
                </c:pt>
                <c:pt idx="7807">
                  <c:v>41082.013888888891</c:v>
                </c:pt>
                <c:pt idx="7808">
                  <c:v>41082.027777777774</c:v>
                </c:pt>
                <c:pt idx="7809">
                  <c:v>41082.041666666613</c:v>
                </c:pt>
                <c:pt idx="7810">
                  <c:v>41082.055555555562</c:v>
                </c:pt>
                <c:pt idx="7811">
                  <c:v>41082.069444444445</c:v>
                </c:pt>
                <c:pt idx="7812">
                  <c:v>41082.083333333336</c:v>
                </c:pt>
                <c:pt idx="7813">
                  <c:v>41082.097222222204</c:v>
                </c:pt>
                <c:pt idx="7814">
                  <c:v>41082.111111111066</c:v>
                </c:pt>
                <c:pt idx="7815">
                  <c:v>41082.124999999993</c:v>
                </c:pt>
                <c:pt idx="7816">
                  <c:v>41082.138888888891</c:v>
                </c:pt>
                <c:pt idx="7817">
                  <c:v>41082.152777777781</c:v>
                </c:pt>
                <c:pt idx="7818">
                  <c:v>41082.166666666613</c:v>
                </c:pt>
                <c:pt idx="7819">
                  <c:v>41082.180555555562</c:v>
                </c:pt>
                <c:pt idx="7820">
                  <c:v>41082.194444444445</c:v>
                </c:pt>
                <c:pt idx="7821">
                  <c:v>41082.208333333336</c:v>
                </c:pt>
                <c:pt idx="7822">
                  <c:v>41082.222222222204</c:v>
                </c:pt>
                <c:pt idx="7823">
                  <c:v>41082.236111111066</c:v>
                </c:pt>
                <c:pt idx="7824">
                  <c:v>41082.25</c:v>
                </c:pt>
                <c:pt idx="7825">
                  <c:v>41082.263888888876</c:v>
                </c:pt>
                <c:pt idx="7826">
                  <c:v>41082.277777777774</c:v>
                </c:pt>
                <c:pt idx="7827">
                  <c:v>41082.291666666577</c:v>
                </c:pt>
                <c:pt idx="7828">
                  <c:v>41082.305555555562</c:v>
                </c:pt>
                <c:pt idx="7829">
                  <c:v>41082.319444444496</c:v>
                </c:pt>
                <c:pt idx="7830">
                  <c:v>41082.333333333336</c:v>
                </c:pt>
                <c:pt idx="7831">
                  <c:v>41082.347222222219</c:v>
                </c:pt>
                <c:pt idx="7832">
                  <c:v>41082.361111111066</c:v>
                </c:pt>
                <c:pt idx="7833">
                  <c:v>41082.375</c:v>
                </c:pt>
                <c:pt idx="7834">
                  <c:v>41082.388888888956</c:v>
                </c:pt>
                <c:pt idx="7835">
                  <c:v>41082.402777777781</c:v>
                </c:pt>
                <c:pt idx="7836">
                  <c:v>41082.416666666664</c:v>
                </c:pt>
                <c:pt idx="7837">
                  <c:v>41082.430555555562</c:v>
                </c:pt>
                <c:pt idx="7838">
                  <c:v>41082.444444444496</c:v>
                </c:pt>
                <c:pt idx="7839">
                  <c:v>41082.458333333343</c:v>
                </c:pt>
                <c:pt idx="7840">
                  <c:v>41082.472222222219</c:v>
                </c:pt>
                <c:pt idx="7841">
                  <c:v>41082.486111111109</c:v>
                </c:pt>
                <c:pt idx="7842">
                  <c:v>41082.5</c:v>
                </c:pt>
                <c:pt idx="7843">
                  <c:v>41082.513888888891</c:v>
                </c:pt>
                <c:pt idx="7844">
                  <c:v>41082.527777777774</c:v>
                </c:pt>
                <c:pt idx="7845">
                  <c:v>41082.541666666613</c:v>
                </c:pt>
                <c:pt idx="7846">
                  <c:v>41082.555555555562</c:v>
                </c:pt>
                <c:pt idx="7847">
                  <c:v>41082.569444444445</c:v>
                </c:pt>
                <c:pt idx="7848">
                  <c:v>41082.583333333336</c:v>
                </c:pt>
                <c:pt idx="7849">
                  <c:v>41082.597222222204</c:v>
                </c:pt>
                <c:pt idx="7850">
                  <c:v>41082.611111111066</c:v>
                </c:pt>
                <c:pt idx="7851">
                  <c:v>41082.624999999993</c:v>
                </c:pt>
                <c:pt idx="7852">
                  <c:v>41082.638888888891</c:v>
                </c:pt>
                <c:pt idx="7853">
                  <c:v>41082.652777777781</c:v>
                </c:pt>
                <c:pt idx="7854">
                  <c:v>41082.666666666613</c:v>
                </c:pt>
                <c:pt idx="7855">
                  <c:v>41082.680555555562</c:v>
                </c:pt>
                <c:pt idx="7856">
                  <c:v>41082.694444444445</c:v>
                </c:pt>
                <c:pt idx="7857">
                  <c:v>41082.708333333336</c:v>
                </c:pt>
                <c:pt idx="7858">
                  <c:v>41082.722222222204</c:v>
                </c:pt>
                <c:pt idx="7859">
                  <c:v>41082.736111111066</c:v>
                </c:pt>
                <c:pt idx="7860">
                  <c:v>41082.75</c:v>
                </c:pt>
                <c:pt idx="7861">
                  <c:v>41082.763888888876</c:v>
                </c:pt>
                <c:pt idx="7862">
                  <c:v>41082.777777777774</c:v>
                </c:pt>
                <c:pt idx="7863">
                  <c:v>41082.791666666577</c:v>
                </c:pt>
                <c:pt idx="7864">
                  <c:v>41082.805555555562</c:v>
                </c:pt>
                <c:pt idx="7865">
                  <c:v>41082.819444444496</c:v>
                </c:pt>
                <c:pt idx="7866">
                  <c:v>41082.833333333336</c:v>
                </c:pt>
                <c:pt idx="7867">
                  <c:v>41082.847222222219</c:v>
                </c:pt>
                <c:pt idx="7868">
                  <c:v>41082.861111111066</c:v>
                </c:pt>
                <c:pt idx="7869">
                  <c:v>41082.875</c:v>
                </c:pt>
                <c:pt idx="7870">
                  <c:v>41082.888888888956</c:v>
                </c:pt>
                <c:pt idx="7871">
                  <c:v>41082.902777777781</c:v>
                </c:pt>
                <c:pt idx="7872">
                  <c:v>41082.916666666664</c:v>
                </c:pt>
                <c:pt idx="7873">
                  <c:v>41082.930555555562</c:v>
                </c:pt>
                <c:pt idx="7874">
                  <c:v>41082.944444444496</c:v>
                </c:pt>
                <c:pt idx="7875">
                  <c:v>41082.958333333343</c:v>
                </c:pt>
                <c:pt idx="7876">
                  <c:v>41082.972222222219</c:v>
                </c:pt>
                <c:pt idx="7877">
                  <c:v>41082.986111111109</c:v>
                </c:pt>
                <c:pt idx="7878">
                  <c:v>41083</c:v>
                </c:pt>
                <c:pt idx="7879">
                  <c:v>41083.013888888891</c:v>
                </c:pt>
                <c:pt idx="7880">
                  <c:v>41083.027777777774</c:v>
                </c:pt>
                <c:pt idx="7881">
                  <c:v>41083.041666666613</c:v>
                </c:pt>
                <c:pt idx="7882">
                  <c:v>41083.055555555562</c:v>
                </c:pt>
                <c:pt idx="7883">
                  <c:v>41083.069444444445</c:v>
                </c:pt>
                <c:pt idx="7884">
                  <c:v>41083.083333333336</c:v>
                </c:pt>
                <c:pt idx="7885">
                  <c:v>41083.097222222204</c:v>
                </c:pt>
                <c:pt idx="7886">
                  <c:v>41083.111111111066</c:v>
                </c:pt>
                <c:pt idx="7887">
                  <c:v>41083.124999999993</c:v>
                </c:pt>
                <c:pt idx="7888">
                  <c:v>41083.138888888891</c:v>
                </c:pt>
                <c:pt idx="7889">
                  <c:v>41083.152777777781</c:v>
                </c:pt>
                <c:pt idx="7890">
                  <c:v>41083.166666666613</c:v>
                </c:pt>
                <c:pt idx="7891">
                  <c:v>41083.180555555562</c:v>
                </c:pt>
                <c:pt idx="7892">
                  <c:v>41083.194444444445</c:v>
                </c:pt>
                <c:pt idx="7893">
                  <c:v>41083.208333333336</c:v>
                </c:pt>
                <c:pt idx="7894">
                  <c:v>41083.222222222204</c:v>
                </c:pt>
                <c:pt idx="7895">
                  <c:v>41083.236111111066</c:v>
                </c:pt>
                <c:pt idx="7896">
                  <c:v>41083.25</c:v>
                </c:pt>
                <c:pt idx="7897">
                  <c:v>41083.263888888876</c:v>
                </c:pt>
                <c:pt idx="7898">
                  <c:v>41083.277777777774</c:v>
                </c:pt>
                <c:pt idx="7899">
                  <c:v>41083.291666666577</c:v>
                </c:pt>
                <c:pt idx="7900">
                  <c:v>41083.305555555562</c:v>
                </c:pt>
                <c:pt idx="7901">
                  <c:v>41083.319444444496</c:v>
                </c:pt>
                <c:pt idx="7902">
                  <c:v>41083.333333333336</c:v>
                </c:pt>
                <c:pt idx="7903">
                  <c:v>41083.347222222219</c:v>
                </c:pt>
                <c:pt idx="7904">
                  <c:v>41083.361111111066</c:v>
                </c:pt>
                <c:pt idx="7905">
                  <c:v>41083.375</c:v>
                </c:pt>
                <c:pt idx="7906">
                  <c:v>41083.388888888956</c:v>
                </c:pt>
                <c:pt idx="7907">
                  <c:v>41083.402777777781</c:v>
                </c:pt>
                <c:pt idx="7908">
                  <c:v>41083.416666666664</c:v>
                </c:pt>
                <c:pt idx="7909">
                  <c:v>41083.430555555562</c:v>
                </c:pt>
                <c:pt idx="7910">
                  <c:v>41083.444444444496</c:v>
                </c:pt>
                <c:pt idx="7911">
                  <c:v>41083.458333333343</c:v>
                </c:pt>
                <c:pt idx="7912">
                  <c:v>41083.472222222219</c:v>
                </c:pt>
                <c:pt idx="7913">
                  <c:v>41083.486111111109</c:v>
                </c:pt>
                <c:pt idx="7914">
                  <c:v>41083.5</c:v>
                </c:pt>
                <c:pt idx="7915">
                  <c:v>41083.513888888891</c:v>
                </c:pt>
                <c:pt idx="7916">
                  <c:v>41083.527777777774</c:v>
                </c:pt>
                <c:pt idx="7917">
                  <c:v>41083.541666666613</c:v>
                </c:pt>
                <c:pt idx="7918">
                  <c:v>41083.555555555562</c:v>
                </c:pt>
                <c:pt idx="7919">
                  <c:v>41083.569444444445</c:v>
                </c:pt>
                <c:pt idx="7920">
                  <c:v>41083.583333333336</c:v>
                </c:pt>
                <c:pt idx="7921">
                  <c:v>41083.597222222204</c:v>
                </c:pt>
                <c:pt idx="7922">
                  <c:v>41083.611111111066</c:v>
                </c:pt>
                <c:pt idx="7923">
                  <c:v>41083.624999999993</c:v>
                </c:pt>
                <c:pt idx="7924">
                  <c:v>41083.638888888891</c:v>
                </c:pt>
                <c:pt idx="7925">
                  <c:v>41083.652777777781</c:v>
                </c:pt>
                <c:pt idx="7926">
                  <c:v>41083.666666666613</c:v>
                </c:pt>
                <c:pt idx="7927">
                  <c:v>41083.680555555562</c:v>
                </c:pt>
                <c:pt idx="7928">
                  <c:v>41083.694444444445</c:v>
                </c:pt>
                <c:pt idx="7929">
                  <c:v>41083.708333333336</c:v>
                </c:pt>
                <c:pt idx="7930">
                  <c:v>41083.722222222204</c:v>
                </c:pt>
                <c:pt idx="7931">
                  <c:v>41083.736111111066</c:v>
                </c:pt>
                <c:pt idx="7932">
                  <c:v>41083.75</c:v>
                </c:pt>
                <c:pt idx="7933">
                  <c:v>41083.763888888876</c:v>
                </c:pt>
                <c:pt idx="7934">
                  <c:v>41083.777777777774</c:v>
                </c:pt>
                <c:pt idx="7935">
                  <c:v>41083.791666666577</c:v>
                </c:pt>
                <c:pt idx="7936">
                  <c:v>41083.805555555562</c:v>
                </c:pt>
                <c:pt idx="7937">
                  <c:v>41083.819444444496</c:v>
                </c:pt>
                <c:pt idx="7938">
                  <c:v>41083.833333333336</c:v>
                </c:pt>
                <c:pt idx="7939">
                  <c:v>41083.847222222219</c:v>
                </c:pt>
                <c:pt idx="7940">
                  <c:v>41083.861111111066</c:v>
                </c:pt>
                <c:pt idx="7941">
                  <c:v>41083.875</c:v>
                </c:pt>
                <c:pt idx="7942">
                  <c:v>41083.888888888956</c:v>
                </c:pt>
                <c:pt idx="7943">
                  <c:v>41083.902777777781</c:v>
                </c:pt>
                <c:pt idx="7944">
                  <c:v>41083.916666666664</c:v>
                </c:pt>
                <c:pt idx="7945">
                  <c:v>41083.930555555562</c:v>
                </c:pt>
                <c:pt idx="7946">
                  <c:v>41083.944444444496</c:v>
                </c:pt>
                <c:pt idx="7947">
                  <c:v>41083.958333333343</c:v>
                </c:pt>
                <c:pt idx="7948">
                  <c:v>41083.972222222219</c:v>
                </c:pt>
                <c:pt idx="7949">
                  <c:v>41083.986111111109</c:v>
                </c:pt>
                <c:pt idx="7950">
                  <c:v>41084</c:v>
                </c:pt>
                <c:pt idx="7951">
                  <c:v>41084.013888888891</c:v>
                </c:pt>
                <c:pt idx="7952">
                  <c:v>41084.027777777774</c:v>
                </c:pt>
                <c:pt idx="7953">
                  <c:v>41084.041666666613</c:v>
                </c:pt>
                <c:pt idx="7954">
                  <c:v>41084.055555555562</c:v>
                </c:pt>
                <c:pt idx="7955">
                  <c:v>41084.069444444445</c:v>
                </c:pt>
                <c:pt idx="7956">
                  <c:v>41084.083333333336</c:v>
                </c:pt>
                <c:pt idx="7957">
                  <c:v>41084.097222222204</c:v>
                </c:pt>
                <c:pt idx="7958">
                  <c:v>41084.111111111066</c:v>
                </c:pt>
                <c:pt idx="7959">
                  <c:v>41084.124999999993</c:v>
                </c:pt>
                <c:pt idx="7960">
                  <c:v>41084.138888888891</c:v>
                </c:pt>
                <c:pt idx="7961">
                  <c:v>41084.152777777781</c:v>
                </c:pt>
                <c:pt idx="7962">
                  <c:v>41084.166666666613</c:v>
                </c:pt>
                <c:pt idx="7963">
                  <c:v>41084.180555555562</c:v>
                </c:pt>
                <c:pt idx="7964">
                  <c:v>41084.194444444445</c:v>
                </c:pt>
                <c:pt idx="7965">
                  <c:v>41084.208333333336</c:v>
                </c:pt>
                <c:pt idx="7966">
                  <c:v>41084.222222222204</c:v>
                </c:pt>
                <c:pt idx="7967">
                  <c:v>41084.236111111066</c:v>
                </c:pt>
                <c:pt idx="7968">
                  <c:v>41084.25</c:v>
                </c:pt>
                <c:pt idx="7969">
                  <c:v>41084.263888888876</c:v>
                </c:pt>
                <c:pt idx="7970">
                  <c:v>41084.277777777774</c:v>
                </c:pt>
                <c:pt idx="7971">
                  <c:v>41084.291666666577</c:v>
                </c:pt>
                <c:pt idx="7972">
                  <c:v>41084.305555555562</c:v>
                </c:pt>
                <c:pt idx="7973">
                  <c:v>41084.319444444496</c:v>
                </c:pt>
                <c:pt idx="7974">
                  <c:v>41084.333333333336</c:v>
                </c:pt>
                <c:pt idx="7975">
                  <c:v>41084.347222222219</c:v>
                </c:pt>
                <c:pt idx="7976">
                  <c:v>41084.361111111066</c:v>
                </c:pt>
                <c:pt idx="7977">
                  <c:v>41084.375</c:v>
                </c:pt>
                <c:pt idx="7978">
                  <c:v>41084.388888888956</c:v>
                </c:pt>
                <c:pt idx="7979">
                  <c:v>41084.402777777781</c:v>
                </c:pt>
                <c:pt idx="7980">
                  <c:v>41084.416666666664</c:v>
                </c:pt>
                <c:pt idx="7981">
                  <c:v>41084.430555555562</c:v>
                </c:pt>
                <c:pt idx="7982">
                  <c:v>41084.444444444496</c:v>
                </c:pt>
                <c:pt idx="7983">
                  <c:v>41084.458333333343</c:v>
                </c:pt>
                <c:pt idx="7984">
                  <c:v>41084.472222222219</c:v>
                </c:pt>
                <c:pt idx="7985">
                  <c:v>41084.486111111109</c:v>
                </c:pt>
                <c:pt idx="7986">
                  <c:v>41084.5</c:v>
                </c:pt>
                <c:pt idx="7987">
                  <c:v>41084.513888888891</c:v>
                </c:pt>
                <c:pt idx="7988">
                  <c:v>41084.527777777774</c:v>
                </c:pt>
                <c:pt idx="7989">
                  <c:v>41084.541666666613</c:v>
                </c:pt>
                <c:pt idx="7990">
                  <c:v>41084.555555555562</c:v>
                </c:pt>
                <c:pt idx="7991">
                  <c:v>41084.569444444445</c:v>
                </c:pt>
                <c:pt idx="7992">
                  <c:v>41084.583333333336</c:v>
                </c:pt>
                <c:pt idx="7993">
                  <c:v>41084.597222222204</c:v>
                </c:pt>
                <c:pt idx="7994">
                  <c:v>41084.611111111066</c:v>
                </c:pt>
                <c:pt idx="7995">
                  <c:v>41084.624999999993</c:v>
                </c:pt>
                <c:pt idx="7996">
                  <c:v>41084.638888888891</c:v>
                </c:pt>
                <c:pt idx="7997">
                  <c:v>41084.652777777781</c:v>
                </c:pt>
                <c:pt idx="7998">
                  <c:v>41084.666666666613</c:v>
                </c:pt>
                <c:pt idx="7999">
                  <c:v>41084.680555555562</c:v>
                </c:pt>
                <c:pt idx="8000">
                  <c:v>41084.694444444445</c:v>
                </c:pt>
                <c:pt idx="8001">
                  <c:v>41084.708333333336</c:v>
                </c:pt>
                <c:pt idx="8002">
                  <c:v>41084.722222222204</c:v>
                </c:pt>
                <c:pt idx="8003">
                  <c:v>41084.736111111066</c:v>
                </c:pt>
                <c:pt idx="8004">
                  <c:v>41084.75</c:v>
                </c:pt>
                <c:pt idx="8005">
                  <c:v>41084.763888888876</c:v>
                </c:pt>
                <c:pt idx="8006">
                  <c:v>41084.777777777774</c:v>
                </c:pt>
                <c:pt idx="8007">
                  <c:v>41084.791666666577</c:v>
                </c:pt>
                <c:pt idx="8008">
                  <c:v>41084.805555555562</c:v>
                </c:pt>
                <c:pt idx="8009">
                  <c:v>41084.819444444496</c:v>
                </c:pt>
                <c:pt idx="8010">
                  <c:v>41084.833333333336</c:v>
                </c:pt>
                <c:pt idx="8011">
                  <c:v>41084.847222222219</c:v>
                </c:pt>
                <c:pt idx="8012">
                  <c:v>41084.861111111066</c:v>
                </c:pt>
                <c:pt idx="8013">
                  <c:v>41084.875</c:v>
                </c:pt>
                <c:pt idx="8014">
                  <c:v>41084.888888888956</c:v>
                </c:pt>
                <c:pt idx="8015">
                  <c:v>41084.902777777781</c:v>
                </c:pt>
                <c:pt idx="8016">
                  <c:v>41084.916666666664</c:v>
                </c:pt>
                <c:pt idx="8017">
                  <c:v>41084.930555555562</c:v>
                </c:pt>
                <c:pt idx="8018">
                  <c:v>41084.944444444496</c:v>
                </c:pt>
                <c:pt idx="8019">
                  <c:v>41084.958333333343</c:v>
                </c:pt>
                <c:pt idx="8020">
                  <c:v>41084.972222222219</c:v>
                </c:pt>
                <c:pt idx="8021">
                  <c:v>41084.986111111109</c:v>
                </c:pt>
                <c:pt idx="8022">
                  <c:v>41085</c:v>
                </c:pt>
                <c:pt idx="8023">
                  <c:v>41085.013888888891</c:v>
                </c:pt>
                <c:pt idx="8024">
                  <c:v>41085.027777777774</c:v>
                </c:pt>
                <c:pt idx="8025">
                  <c:v>41085.041666666613</c:v>
                </c:pt>
                <c:pt idx="8026">
                  <c:v>41085.055555555562</c:v>
                </c:pt>
                <c:pt idx="8027">
                  <c:v>41085.069444444445</c:v>
                </c:pt>
                <c:pt idx="8028">
                  <c:v>41085.083333333336</c:v>
                </c:pt>
                <c:pt idx="8029">
                  <c:v>41085.097222222204</c:v>
                </c:pt>
                <c:pt idx="8030">
                  <c:v>41085.111111111066</c:v>
                </c:pt>
                <c:pt idx="8031">
                  <c:v>41085.124999999993</c:v>
                </c:pt>
                <c:pt idx="8032">
                  <c:v>41085.138888888891</c:v>
                </c:pt>
                <c:pt idx="8033">
                  <c:v>41085.152777777781</c:v>
                </c:pt>
                <c:pt idx="8034">
                  <c:v>41085.166666666613</c:v>
                </c:pt>
                <c:pt idx="8035">
                  <c:v>41085.180555555562</c:v>
                </c:pt>
                <c:pt idx="8036">
                  <c:v>41085.194444444445</c:v>
                </c:pt>
                <c:pt idx="8037">
                  <c:v>41085.208333333336</c:v>
                </c:pt>
                <c:pt idx="8038">
                  <c:v>41085.222222222204</c:v>
                </c:pt>
                <c:pt idx="8039">
                  <c:v>41085.236111111066</c:v>
                </c:pt>
                <c:pt idx="8040">
                  <c:v>41085.25</c:v>
                </c:pt>
                <c:pt idx="8041">
                  <c:v>41085.263888888876</c:v>
                </c:pt>
                <c:pt idx="8042">
                  <c:v>41085.277777777774</c:v>
                </c:pt>
                <c:pt idx="8043">
                  <c:v>41085.291666666577</c:v>
                </c:pt>
                <c:pt idx="8044">
                  <c:v>41085.305555555562</c:v>
                </c:pt>
                <c:pt idx="8045">
                  <c:v>41085.319444444496</c:v>
                </c:pt>
                <c:pt idx="8046">
                  <c:v>41085.333333333336</c:v>
                </c:pt>
                <c:pt idx="8047">
                  <c:v>41085.347222222219</c:v>
                </c:pt>
                <c:pt idx="8048">
                  <c:v>41085.361111111066</c:v>
                </c:pt>
                <c:pt idx="8049">
                  <c:v>41085.375</c:v>
                </c:pt>
                <c:pt idx="8050">
                  <c:v>41085.388888888956</c:v>
                </c:pt>
                <c:pt idx="8051">
                  <c:v>41085.402777777781</c:v>
                </c:pt>
                <c:pt idx="8052">
                  <c:v>41085.416666666664</c:v>
                </c:pt>
                <c:pt idx="8053">
                  <c:v>41085.430555555562</c:v>
                </c:pt>
                <c:pt idx="8054">
                  <c:v>41085.444444444496</c:v>
                </c:pt>
                <c:pt idx="8055">
                  <c:v>41085.458333333343</c:v>
                </c:pt>
                <c:pt idx="8056">
                  <c:v>41085.472222222219</c:v>
                </c:pt>
                <c:pt idx="8057">
                  <c:v>41085.486111111109</c:v>
                </c:pt>
                <c:pt idx="8058">
                  <c:v>41085.5</c:v>
                </c:pt>
                <c:pt idx="8059">
                  <c:v>41085.513888888891</c:v>
                </c:pt>
                <c:pt idx="8060">
                  <c:v>41085.527777777774</c:v>
                </c:pt>
                <c:pt idx="8061">
                  <c:v>41085.541666666613</c:v>
                </c:pt>
                <c:pt idx="8062">
                  <c:v>41085.555555555562</c:v>
                </c:pt>
                <c:pt idx="8063">
                  <c:v>41085.569444444445</c:v>
                </c:pt>
                <c:pt idx="8064">
                  <c:v>41085.583333333336</c:v>
                </c:pt>
                <c:pt idx="8065">
                  <c:v>41085.597222222204</c:v>
                </c:pt>
                <c:pt idx="8066">
                  <c:v>41085.611111111066</c:v>
                </c:pt>
                <c:pt idx="8067">
                  <c:v>41085.624999999993</c:v>
                </c:pt>
                <c:pt idx="8068">
                  <c:v>41085.638888888891</c:v>
                </c:pt>
                <c:pt idx="8069">
                  <c:v>41085.652777777781</c:v>
                </c:pt>
                <c:pt idx="8070">
                  <c:v>41085.666666666613</c:v>
                </c:pt>
                <c:pt idx="8071">
                  <c:v>41085.680555555562</c:v>
                </c:pt>
                <c:pt idx="8072">
                  <c:v>41085.694444444445</c:v>
                </c:pt>
                <c:pt idx="8073">
                  <c:v>41085.708333333336</c:v>
                </c:pt>
                <c:pt idx="8074">
                  <c:v>41085.722222222204</c:v>
                </c:pt>
                <c:pt idx="8075">
                  <c:v>41085.736111111066</c:v>
                </c:pt>
                <c:pt idx="8076">
                  <c:v>41085.75</c:v>
                </c:pt>
                <c:pt idx="8077">
                  <c:v>41085.763888888876</c:v>
                </c:pt>
                <c:pt idx="8078">
                  <c:v>41085.777777777774</c:v>
                </c:pt>
                <c:pt idx="8079">
                  <c:v>41085.791666666577</c:v>
                </c:pt>
                <c:pt idx="8080">
                  <c:v>41085.805555555562</c:v>
                </c:pt>
                <c:pt idx="8081">
                  <c:v>41085.819444444496</c:v>
                </c:pt>
                <c:pt idx="8082">
                  <c:v>41085.833333333336</c:v>
                </c:pt>
                <c:pt idx="8083">
                  <c:v>41085.847222222219</c:v>
                </c:pt>
                <c:pt idx="8084">
                  <c:v>41085.861111111066</c:v>
                </c:pt>
                <c:pt idx="8085">
                  <c:v>41085.875</c:v>
                </c:pt>
                <c:pt idx="8086">
                  <c:v>41085.888888888956</c:v>
                </c:pt>
                <c:pt idx="8087">
                  <c:v>41085.902777777781</c:v>
                </c:pt>
                <c:pt idx="8088">
                  <c:v>41085.916666666664</c:v>
                </c:pt>
                <c:pt idx="8089">
                  <c:v>41085.930555555562</c:v>
                </c:pt>
                <c:pt idx="8090">
                  <c:v>41085.944444444496</c:v>
                </c:pt>
                <c:pt idx="8091">
                  <c:v>41085.958333333343</c:v>
                </c:pt>
                <c:pt idx="8092">
                  <c:v>41085.972222222219</c:v>
                </c:pt>
                <c:pt idx="8093">
                  <c:v>41085.986111111109</c:v>
                </c:pt>
                <c:pt idx="8094">
                  <c:v>41086</c:v>
                </c:pt>
                <c:pt idx="8095">
                  <c:v>41086.013888888891</c:v>
                </c:pt>
                <c:pt idx="8096">
                  <c:v>41086.027777777774</c:v>
                </c:pt>
                <c:pt idx="8097">
                  <c:v>41086.041666666613</c:v>
                </c:pt>
                <c:pt idx="8098">
                  <c:v>41086.055555555562</c:v>
                </c:pt>
                <c:pt idx="8099">
                  <c:v>41086.069444444445</c:v>
                </c:pt>
                <c:pt idx="8100">
                  <c:v>41086.083333333336</c:v>
                </c:pt>
                <c:pt idx="8101">
                  <c:v>41086.097222222204</c:v>
                </c:pt>
                <c:pt idx="8102">
                  <c:v>41086.111111111066</c:v>
                </c:pt>
                <c:pt idx="8103">
                  <c:v>41086.124999999993</c:v>
                </c:pt>
                <c:pt idx="8104">
                  <c:v>41086.138888888891</c:v>
                </c:pt>
                <c:pt idx="8105">
                  <c:v>41086.152777777781</c:v>
                </c:pt>
                <c:pt idx="8106">
                  <c:v>41086.166666666613</c:v>
                </c:pt>
                <c:pt idx="8107">
                  <c:v>41086.180555555562</c:v>
                </c:pt>
                <c:pt idx="8108">
                  <c:v>41086.194444444445</c:v>
                </c:pt>
                <c:pt idx="8109">
                  <c:v>41086.208333333336</c:v>
                </c:pt>
                <c:pt idx="8110">
                  <c:v>41086.222222222204</c:v>
                </c:pt>
                <c:pt idx="8111">
                  <c:v>41086.236111111066</c:v>
                </c:pt>
                <c:pt idx="8112">
                  <c:v>41086.25</c:v>
                </c:pt>
                <c:pt idx="8113">
                  <c:v>41086.263888888876</c:v>
                </c:pt>
                <c:pt idx="8114">
                  <c:v>41086.277777777774</c:v>
                </c:pt>
                <c:pt idx="8115">
                  <c:v>41086.291666666577</c:v>
                </c:pt>
                <c:pt idx="8116">
                  <c:v>41086.305555555562</c:v>
                </c:pt>
                <c:pt idx="8117">
                  <c:v>41086.319444444496</c:v>
                </c:pt>
                <c:pt idx="8118">
                  <c:v>41086.333333333336</c:v>
                </c:pt>
                <c:pt idx="8119">
                  <c:v>41086.347222222219</c:v>
                </c:pt>
                <c:pt idx="8120">
                  <c:v>41086.361111111066</c:v>
                </c:pt>
                <c:pt idx="8121">
                  <c:v>41086.375</c:v>
                </c:pt>
                <c:pt idx="8122">
                  <c:v>41086.388888888956</c:v>
                </c:pt>
                <c:pt idx="8123">
                  <c:v>41086.402777777781</c:v>
                </c:pt>
                <c:pt idx="8124">
                  <c:v>41086.416666666664</c:v>
                </c:pt>
                <c:pt idx="8125">
                  <c:v>41086.430555555562</c:v>
                </c:pt>
                <c:pt idx="8126">
                  <c:v>41086.444444444496</c:v>
                </c:pt>
                <c:pt idx="8127">
                  <c:v>41086.458333333343</c:v>
                </c:pt>
                <c:pt idx="8128">
                  <c:v>41086.472222222219</c:v>
                </c:pt>
                <c:pt idx="8129">
                  <c:v>41086.486111111109</c:v>
                </c:pt>
                <c:pt idx="8130">
                  <c:v>41086.5</c:v>
                </c:pt>
                <c:pt idx="8131">
                  <c:v>41086.513888888891</c:v>
                </c:pt>
                <c:pt idx="8132">
                  <c:v>41086.527777777774</c:v>
                </c:pt>
                <c:pt idx="8133">
                  <c:v>41086.541666666613</c:v>
                </c:pt>
                <c:pt idx="8134">
                  <c:v>41086.555555555562</c:v>
                </c:pt>
                <c:pt idx="8135">
                  <c:v>41086.569444444445</c:v>
                </c:pt>
                <c:pt idx="8136">
                  <c:v>41086.583333333336</c:v>
                </c:pt>
                <c:pt idx="8137">
                  <c:v>41086.597222222204</c:v>
                </c:pt>
                <c:pt idx="8138">
                  <c:v>41086.611111111066</c:v>
                </c:pt>
                <c:pt idx="8139">
                  <c:v>41086.624999999993</c:v>
                </c:pt>
                <c:pt idx="8140">
                  <c:v>41086.638888888891</c:v>
                </c:pt>
                <c:pt idx="8141">
                  <c:v>41086.652777777781</c:v>
                </c:pt>
                <c:pt idx="8142">
                  <c:v>41086.666666666613</c:v>
                </c:pt>
                <c:pt idx="8143">
                  <c:v>41086.680555555562</c:v>
                </c:pt>
                <c:pt idx="8144">
                  <c:v>41086.694444444445</c:v>
                </c:pt>
                <c:pt idx="8145">
                  <c:v>41086.708333333336</c:v>
                </c:pt>
                <c:pt idx="8146">
                  <c:v>41086.722222222204</c:v>
                </c:pt>
                <c:pt idx="8147">
                  <c:v>41086.736111111066</c:v>
                </c:pt>
                <c:pt idx="8148">
                  <c:v>41086.75</c:v>
                </c:pt>
                <c:pt idx="8149">
                  <c:v>41086.763888888876</c:v>
                </c:pt>
                <c:pt idx="8150">
                  <c:v>41086.777777777774</c:v>
                </c:pt>
                <c:pt idx="8151">
                  <c:v>41086.791666666577</c:v>
                </c:pt>
                <c:pt idx="8152">
                  <c:v>41086.805555555562</c:v>
                </c:pt>
                <c:pt idx="8153">
                  <c:v>41086.819444444496</c:v>
                </c:pt>
                <c:pt idx="8154">
                  <c:v>41086.833333333336</c:v>
                </c:pt>
                <c:pt idx="8155">
                  <c:v>41086.847222222219</c:v>
                </c:pt>
                <c:pt idx="8156">
                  <c:v>41086.861111111066</c:v>
                </c:pt>
                <c:pt idx="8157">
                  <c:v>41086.875</c:v>
                </c:pt>
                <c:pt idx="8158">
                  <c:v>41086.888888888956</c:v>
                </c:pt>
                <c:pt idx="8159">
                  <c:v>41086.902777777781</c:v>
                </c:pt>
                <c:pt idx="8160">
                  <c:v>41086.916666666664</c:v>
                </c:pt>
                <c:pt idx="8161">
                  <c:v>41086.930555555562</c:v>
                </c:pt>
                <c:pt idx="8162">
                  <c:v>41086.944444444496</c:v>
                </c:pt>
                <c:pt idx="8163">
                  <c:v>41086.958333333343</c:v>
                </c:pt>
                <c:pt idx="8164">
                  <c:v>41086.972222222219</c:v>
                </c:pt>
                <c:pt idx="8165">
                  <c:v>41086.986111111109</c:v>
                </c:pt>
                <c:pt idx="8166">
                  <c:v>41087</c:v>
                </c:pt>
                <c:pt idx="8167">
                  <c:v>41087.013888888891</c:v>
                </c:pt>
                <c:pt idx="8168">
                  <c:v>41087.027777777774</c:v>
                </c:pt>
                <c:pt idx="8169">
                  <c:v>41087.041666666613</c:v>
                </c:pt>
                <c:pt idx="8170">
                  <c:v>41087.055555555562</c:v>
                </c:pt>
                <c:pt idx="8171">
                  <c:v>41087.069444444445</c:v>
                </c:pt>
                <c:pt idx="8172">
                  <c:v>41087.083333333336</c:v>
                </c:pt>
                <c:pt idx="8173">
                  <c:v>41087.097222222204</c:v>
                </c:pt>
                <c:pt idx="8174">
                  <c:v>41087.111111111066</c:v>
                </c:pt>
                <c:pt idx="8175">
                  <c:v>41087.124999999993</c:v>
                </c:pt>
                <c:pt idx="8176">
                  <c:v>41087.138888888891</c:v>
                </c:pt>
                <c:pt idx="8177">
                  <c:v>41087.152777777781</c:v>
                </c:pt>
                <c:pt idx="8178">
                  <c:v>41087.166666666613</c:v>
                </c:pt>
                <c:pt idx="8179">
                  <c:v>41087.180555555562</c:v>
                </c:pt>
                <c:pt idx="8180">
                  <c:v>41087.194444444445</c:v>
                </c:pt>
                <c:pt idx="8181">
                  <c:v>41087.208333333336</c:v>
                </c:pt>
                <c:pt idx="8182">
                  <c:v>41087.222222222204</c:v>
                </c:pt>
                <c:pt idx="8183">
                  <c:v>41087.236111111066</c:v>
                </c:pt>
                <c:pt idx="8184">
                  <c:v>41087.25</c:v>
                </c:pt>
                <c:pt idx="8185">
                  <c:v>41087.263888888876</c:v>
                </c:pt>
                <c:pt idx="8186">
                  <c:v>41087.277777777774</c:v>
                </c:pt>
                <c:pt idx="8187">
                  <c:v>41087.291666666577</c:v>
                </c:pt>
                <c:pt idx="8188">
                  <c:v>41087.305555555562</c:v>
                </c:pt>
                <c:pt idx="8189">
                  <c:v>41087.319444444496</c:v>
                </c:pt>
                <c:pt idx="8190">
                  <c:v>41087.333333333336</c:v>
                </c:pt>
                <c:pt idx="8191">
                  <c:v>41087.347222222219</c:v>
                </c:pt>
                <c:pt idx="8192">
                  <c:v>41087.361111111066</c:v>
                </c:pt>
                <c:pt idx="8193">
                  <c:v>41087.375</c:v>
                </c:pt>
                <c:pt idx="8194">
                  <c:v>41087.388888888956</c:v>
                </c:pt>
                <c:pt idx="8195">
                  <c:v>41087.402777777781</c:v>
                </c:pt>
                <c:pt idx="8196">
                  <c:v>41087.416666666664</c:v>
                </c:pt>
                <c:pt idx="8197">
                  <c:v>41087.430555555562</c:v>
                </c:pt>
                <c:pt idx="8198">
                  <c:v>41087.444444444496</c:v>
                </c:pt>
                <c:pt idx="8199">
                  <c:v>41087.458333333343</c:v>
                </c:pt>
                <c:pt idx="8200">
                  <c:v>41087.472222222219</c:v>
                </c:pt>
                <c:pt idx="8201">
                  <c:v>41087.486111111109</c:v>
                </c:pt>
                <c:pt idx="8202">
                  <c:v>41087.5</c:v>
                </c:pt>
                <c:pt idx="8203">
                  <c:v>41087.513888888891</c:v>
                </c:pt>
                <c:pt idx="8204">
                  <c:v>41087.527777777774</c:v>
                </c:pt>
                <c:pt idx="8205">
                  <c:v>41087.541666666613</c:v>
                </c:pt>
                <c:pt idx="8206">
                  <c:v>41087.555555555562</c:v>
                </c:pt>
                <c:pt idx="8207">
                  <c:v>41087.569444444445</c:v>
                </c:pt>
                <c:pt idx="8208">
                  <c:v>41087.583333333336</c:v>
                </c:pt>
                <c:pt idx="8209">
                  <c:v>41087.597222222204</c:v>
                </c:pt>
                <c:pt idx="8210">
                  <c:v>41087.611111111066</c:v>
                </c:pt>
                <c:pt idx="8211">
                  <c:v>41087.624999999993</c:v>
                </c:pt>
                <c:pt idx="8212">
                  <c:v>41087.638888888891</c:v>
                </c:pt>
                <c:pt idx="8213">
                  <c:v>41087.652777777781</c:v>
                </c:pt>
                <c:pt idx="8214">
                  <c:v>41087.666666666613</c:v>
                </c:pt>
                <c:pt idx="8215">
                  <c:v>41087.680555555562</c:v>
                </c:pt>
                <c:pt idx="8216">
                  <c:v>41087.694444444445</c:v>
                </c:pt>
                <c:pt idx="8217">
                  <c:v>41087.708333333336</c:v>
                </c:pt>
                <c:pt idx="8218">
                  <c:v>41087.722222222204</c:v>
                </c:pt>
                <c:pt idx="8219">
                  <c:v>41087.736111111066</c:v>
                </c:pt>
                <c:pt idx="8220">
                  <c:v>41087.75</c:v>
                </c:pt>
                <c:pt idx="8221">
                  <c:v>41087.763888888876</c:v>
                </c:pt>
                <c:pt idx="8222">
                  <c:v>41087.777777777774</c:v>
                </c:pt>
                <c:pt idx="8223">
                  <c:v>41087.791666666577</c:v>
                </c:pt>
                <c:pt idx="8224">
                  <c:v>41087.805555555562</c:v>
                </c:pt>
                <c:pt idx="8225">
                  <c:v>41087.819444444496</c:v>
                </c:pt>
                <c:pt idx="8226">
                  <c:v>41087.833333333336</c:v>
                </c:pt>
                <c:pt idx="8227">
                  <c:v>41087.847222222219</c:v>
                </c:pt>
                <c:pt idx="8228">
                  <c:v>41087.861111111066</c:v>
                </c:pt>
                <c:pt idx="8229">
                  <c:v>41087.875</c:v>
                </c:pt>
                <c:pt idx="8230">
                  <c:v>41087.888888888956</c:v>
                </c:pt>
                <c:pt idx="8231">
                  <c:v>41087.902777777781</c:v>
                </c:pt>
                <c:pt idx="8232">
                  <c:v>41087.916666666664</c:v>
                </c:pt>
                <c:pt idx="8233">
                  <c:v>41087.930555555562</c:v>
                </c:pt>
                <c:pt idx="8234">
                  <c:v>41087.944444444496</c:v>
                </c:pt>
                <c:pt idx="8235">
                  <c:v>41087.958333333343</c:v>
                </c:pt>
                <c:pt idx="8236">
                  <c:v>41087.972222222219</c:v>
                </c:pt>
                <c:pt idx="8237">
                  <c:v>41087.986111111109</c:v>
                </c:pt>
                <c:pt idx="8238">
                  <c:v>41088</c:v>
                </c:pt>
                <c:pt idx="8239">
                  <c:v>41088.013888888891</c:v>
                </c:pt>
                <c:pt idx="8240">
                  <c:v>41088.027777777774</c:v>
                </c:pt>
                <c:pt idx="8241">
                  <c:v>41088.041666666613</c:v>
                </c:pt>
                <c:pt idx="8242">
                  <c:v>41088.055555555562</c:v>
                </c:pt>
                <c:pt idx="8243">
                  <c:v>41088.069444444445</c:v>
                </c:pt>
                <c:pt idx="8244">
                  <c:v>41088.083333333336</c:v>
                </c:pt>
                <c:pt idx="8245">
                  <c:v>41088.097222222204</c:v>
                </c:pt>
                <c:pt idx="8246">
                  <c:v>41088.111111111066</c:v>
                </c:pt>
                <c:pt idx="8247">
                  <c:v>41088.124999999993</c:v>
                </c:pt>
                <c:pt idx="8248">
                  <c:v>41088.138888888891</c:v>
                </c:pt>
                <c:pt idx="8249">
                  <c:v>41088.152777777781</c:v>
                </c:pt>
                <c:pt idx="8250">
                  <c:v>41088.166666666613</c:v>
                </c:pt>
                <c:pt idx="8251">
                  <c:v>41088.180555555562</c:v>
                </c:pt>
                <c:pt idx="8252">
                  <c:v>41088.194444444445</c:v>
                </c:pt>
                <c:pt idx="8253">
                  <c:v>41088.208333333336</c:v>
                </c:pt>
                <c:pt idx="8254">
                  <c:v>41088.222222222204</c:v>
                </c:pt>
                <c:pt idx="8255">
                  <c:v>41088.236111111066</c:v>
                </c:pt>
                <c:pt idx="8256">
                  <c:v>41088.25</c:v>
                </c:pt>
                <c:pt idx="8257">
                  <c:v>41088.263888888876</c:v>
                </c:pt>
                <c:pt idx="8258">
                  <c:v>41088.277777777774</c:v>
                </c:pt>
                <c:pt idx="8259">
                  <c:v>41088.291666666577</c:v>
                </c:pt>
                <c:pt idx="8260">
                  <c:v>41088.305555555562</c:v>
                </c:pt>
                <c:pt idx="8261">
                  <c:v>41088.319444444496</c:v>
                </c:pt>
                <c:pt idx="8262">
                  <c:v>41088.333333333336</c:v>
                </c:pt>
                <c:pt idx="8263">
                  <c:v>41088.347222222219</c:v>
                </c:pt>
                <c:pt idx="8264">
                  <c:v>41088.361111111066</c:v>
                </c:pt>
                <c:pt idx="8265">
                  <c:v>41088.375</c:v>
                </c:pt>
                <c:pt idx="8266">
                  <c:v>41088.388888888956</c:v>
                </c:pt>
                <c:pt idx="8267">
                  <c:v>41088.402777777781</c:v>
                </c:pt>
                <c:pt idx="8268">
                  <c:v>41088.416666666664</c:v>
                </c:pt>
                <c:pt idx="8269">
                  <c:v>41088.430555555562</c:v>
                </c:pt>
                <c:pt idx="8270">
                  <c:v>41088.444444444496</c:v>
                </c:pt>
                <c:pt idx="8271">
                  <c:v>41088.458333333343</c:v>
                </c:pt>
                <c:pt idx="8272">
                  <c:v>41088.472222222219</c:v>
                </c:pt>
                <c:pt idx="8273">
                  <c:v>41088.486111111109</c:v>
                </c:pt>
                <c:pt idx="8274">
                  <c:v>41088.5</c:v>
                </c:pt>
                <c:pt idx="8275">
                  <c:v>41088.513888888891</c:v>
                </c:pt>
                <c:pt idx="8276">
                  <c:v>41088.527777777774</c:v>
                </c:pt>
                <c:pt idx="8277">
                  <c:v>41088.541666666613</c:v>
                </c:pt>
                <c:pt idx="8278">
                  <c:v>41088.555555555562</c:v>
                </c:pt>
                <c:pt idx="8279">
                  <c:v>41088.569444444445</c:v>
                </c:pt>
                <c:pt idx="8280">
                  <c:v>41088.583333333336</c:v>
                </c:pt>
                <c:pt idx="8281">
                  <c:v>41088.597222222204</c:v>
                </c:pt>
                <c:pt idx="8282">
                  <c:v>41088.611111111066</c:v>
                </c:pt>
                <c:pt idx="8283">
                  <c:v>41088.624999999993</c:v>
                </c:pt>
                <c:pt idx="8284">
                  <c:v>41088.638888888891</c:v>
                </c:pt>
                <c:pt idx="8285">
                  <c:v>41088.652777777781</c:v>
                </c:pt>
                <c:pt idx="8286">
                  <c:v>41088.666666666613</c:v>
                </c:pt>
                <c:pt idx="8287">
                  <c:v>41088.680555555562</c:v>
                </c:pt>
                <c:pt idx="8288">
                  <c:v>41088.694444444445</c:v>
                </c:pt>
                <c:pt idx="8289">
                  <c:v>41088.708333333336</c:v>
                </c:pt>
                <c:pt idx="8290">
                  <c:v>41088.722222222204</c:v>
                </c:pt>
                <c:pt idx="8291">
                  <c:v>41088.736111111066</c:v>
                </c:pt>
                <c:pt idx="8292">
                  <c:v>41088.75</c:v>
                </c:pt>
                <c:pt idx="8293">
                  <c:v>41088.763888888876</c:v>
                </c:pt>
                <c:pt idx="8294">
                  <c:v>41088.777777777774</c:v>
                </c:pt>
                <c:pt idx="8295">
                  <c:v>41088.791666666577</c:v>
                </c:pt>
                <c:pt idx="8296">
                  <c:v>41088.805555555562</c:v>
                </c:pt>
                <c:pt idx="8297">
                  <c:v>41088.819444444496</c:v>
                </c:pt>
                <c:pt idx="8298">
                  <c:v>41088.833333333336</c:v>
                </c:pt>
                <c:pt idx="8299">
                  <c:v>41088.847222222219</c:v>
                </c:pt>
                <c:pt idx="8300">
                  <c:v>41088.861111111066</c:v>
                </c:pt>
                <c:pt idx="8301">
                  <c:v>41088.875</c:v>
                </c:pt>
                <c:pt idx="8302">
                  <c:v>41088.888888888956</c:v>
                </c:pt>
                <c:pt idx="8303">
                  <c:v>41088.902777777781</c:v>
                </c:pt>
                <c:pt idx="8304">
                  <c:v>41088.916666666664</c:v>
                </c:pt>
                <c:pt idx="8305">
                  <c:v>41088.930555555562</c:v>
                </c:pt>
                <c:pt idx="8306">
                  <c:v>41088.944444444496</c:v>
                </c:pt>
                <c:pt idx="8307">
                  <c:v>41088.958333333343</c:v>
                </c:pt>
                <c:pt idx="8308">
                  <c:v>41088.972222222219</c:v>
                </c:pt>
                <c:pt idx="8309">
                  <c:v>41088.986111111109</c:v>
                </c:pt>
                <c:pt idx="8310">
                  <c:v>41089</c:v>
                </c:pt>
                <c:pt idx="8311">
                  <c:v>41089.013888888891</c:v>
                </c:pt>
                <c:pt idx="8312">
                  <c:v>41089.027777777774</c:v>
                </c:pt>
                <c:pt idx="8313">
                  <c:v>41089.041666666613</c:v>
                </c:pt>
                <c:pt idx="8314">
                  <c:v>41089.055555555562</c:v>
                </c:pt>
                <c:pt idx="8315">
                  <c:v>41089.069444444445</c:v>
                </c:pt>
                <c:pt idx="8316">
                  <c:v>41089.083333333336</c:v>
                </c:pt>
                <c:pt idx="8317">
                  <c:v>41089.097222222204</c:v>
                </c:pt>
                <c:pt idx="8318">
                  <c:v>41089.111111111066</c:v>
                </c:pt>
                <c:pt idx="8319">
                  <c:v>41089.124999999993</c:v>
                </c:pt>
                <c:pt idx="8320">
                  <c:v>41089.138888888891</c:v>
                </c:pt>
                <c:pt idx="8321">
                  <c:v>41089.152777777781</c:v>
                </c:pt>
                <c:pt idx="8322">
                  <c:v>41089.166666666613</c:v>
                </c:pt>
                <c:pt idx="8323">
                  <c:v>41089.180555555562</c:v>
                </c:pt>
                <c:pt idx="8324">
                  <c:v>41089.194444444445</c:v>
                </c:pt>
                <c:pt idx="8325">
                  <c:v>41089.208333333336</c:v>
                </c:pt>
                <c:pt idx="8326">
                  <c:v>41089.222222222204</c:v>
                </c:pt>
                <c:pt idx="8327">
                  <c:v>41089.236111111066</c:v>
                </c:pt>
                <c:pt idx="8328">
                  <c:v>41089.25</c:v>
                </c:pt>
                <c:pt idx="8329">
                  <c:v>41089.263888888876</c:v>
                </c:pt>
                <c:pt idx="8330">
                  <c:v>41089.277777777774</c:v>
                </c:pt>
                <c:pt idx="8331">
                  <c:v>41089.291666666577</c:v>
                </c:pt>
                <c:pt idx="8332">
                  <c:v>41089.305555555562</c:v>
                </c:pt>
                <c:pt idx="8333">
                  <c:v>41089.319444444496</c:v>
                </c:pt>
                <c:pt idx="8334">
                  <c:v>41089.333333333336</c:v>
                </c:pt>
                <c:pt idx="8335">
                  <c:v>41089.347222222219</c:v>
                </c:pt>
                <c:pt idx="8336">
                  <c:v>41089.361111111066</c:v>
                </c:pt>
                <c:pt idx="8337">
                  <c:v>41089.375</c:v>
                </c:pt>
                <c:pt idx="8338">
                  <c:v>41089.388888888956</c:v>
                </c:pt>
                <c:pt idx="8339">
                  <c:v>41089.402777777781</c:v>
                </c:pt>
                <c:pt idx="8340">
                  <c:v>41089.416666666664</c:v>
                </c:pt>
                <c:pt idx="8341">
                  <c:v>41089.430555555562</c:v>
                </c:pt>
                <c:pt idx="8342">
                  <c:v>41089.444444444496</c:v>
                </c:pt>
                <c:pt idx="8343">
                  <c:v>41089.458333333343</c:v>
                </c:pt>
                <c:pt idx="8344">
                  <c:v>41089.472222222219</c:v>
                </c:pt>
                <c:pt idx="8345">
                  <c:v>41089.486111111109</c:v>
                </c:pt>
                <c:pt idx="8346">
                  <c:v>41089.5</c:v>
                </c:pt>
                <c:pt idx="8347">
                  <c:v>41089.513888888891</c:v>
                </c:pt>
                <c:pt idx="8348">
                  <c:v>41089.527777777774</c:v>
                </c:pt>
                <c:pt idx="8349">
                  <c:v>41089.541666666613</c:v>
                </c:pt>
                <c:pt idx="8350">
                  <c:v>41089.555555555562</c:v>
                </c:pt>
                <c:pt idx="8351">
                  <c:v>41089.569444444445</c:v>
                </c:pt>
                <c:pt idx="8352">
                  <c:v>41089.583333333336</c:v>
                </c:pt>
                <c:pt idx="8353">
                  <c:v>41089.597222222204</c:v>
                </c:pt>
                <c:pt idx="8354">
                  <c:v>41089.611111111066</c:v>
                </c:pt>
                <c:pt idx="8355">
                  <c:v>41089.624999999993</c:v>
                </c:pt>
                <c:pt idx="8356">
                  <c:v>41089.638888888891</c:v>
                </c:pt>
                <c:pt idx="8357">
                  <c:v>41089.652777777781</c:v>
                </c:pt>
                <c:pt idx="8358">
                  <c:v>41089.666666666613</c:v>
                </c:pt>
                <c:pt idx="8359">
                  <c:v>41089.680555555562</c:v>
                </c:pt>
                <c:pt idx="8360">
                  <c:v>41089.694444444445</c:v>
                </c:pt>
                <c:pt idx="8361">
                  <c:v>41089.708333333336</c:v>
                </c:pt>
                <c:pt idx="8362">
                  <c:v>41089.722222222204</c:v>
                </c:pt>
                <c:pt idx="8363">
                  <c:v>41089.736111111066</c:v>
                </c:pt>
                <c:pt idx="8364">
                  <c:v>41089.75</c:v>
                </c:pt>
                <c:pt idx="8365">
                  <c:v>41089.763888888876</c:v>
                </c:pt>
                <c:pt idx="8366">
                  <c:v>41089.777777777774</c:v>
                </c:pt>
                <c:pt idx="8367">
                  <c:v>41089.791666666577</c:v>
                </c:pt>
                <c:pt idx="8368">
                  <c:v>41089.805555555562</c:v>
                </c:pt>
                <c:pt idx="8369">
                  <c:v>41089.819444444496</c:v>
                </c:pt>
                <c:pt idx="8370">
                  <c:v>41089.833333333336</c:v>
                </c:pt>
                <c:pt idx="8371">
                  <c:v>41089.847222222219</c:v>
                </c:pt>
                <c:pt idx="8372">
                  <c:v>41089.861111111066</c:v>
                </c:pt>
                <c:pt idx="8373">
                  <c:v>41089.875</c:v>
                </c:pt>
                <c:pt idx="8374">
                  <c:v>41089.888888888956</c:v>
                </c:pt>
                <c:pt idx="8375">
                  <c:v>41089.902777777781</c:v>
                </c:pt>
                <c:pt idx="8376">
                  <c:v>41089.916666666664</c:v>
                </c:pt>
                <c:pt idx="8377">
                  <c:v>41089.930555555562</c:v>
                </c:pt>
                <c:pt idx="8378">
                  <c:v>41089.944444444496</c:v>
                </c:pt>
                <c:pt idx="8379">
                  <c:v>41089.958333333343</c:v>
                </c:pt>
                <c:pt idx="8380">
                  <c:v>41089.972222222219</c:v>
                </c:pt>
                <c:pt idx="8381">
                  <c:v>41089.986111111109</c:v>
                </c:pt>
                <c:pt idx="8382">
                  <c:v>41090</c:v>
                </c:pt>
                <c:pt idx="8383">
                  <c:v>41090.013888888891</c:v>
                </c:pt>
                <c:pt idx="8384">
                  <c:v>41090.027777777774</c:v>
                </c:pt>
                <c:pt idx="8385">
                  <c:v>41090.041666666613</c:v>
                </c:pt>
                <c:pt idx="8386">
                  <c:v>41090.055555555562</c:v>
                </c:pt>
                <c:pt idx="8387">
                  <c:v>41090.069444444445</c:v>
                </c:pt>
                <c:pt idx="8388">
                  <c:v>41090.083333333336</c:v>
                </c:pt>
                <c:pt idx="8389">
                  <c:v>41090.097222222204</c:v>
                </c:pt>
                <c:pt idx="8390">
                  <c:v>41090.111111111066</c:v>
                </c:pt>
                <c:pt idx="8391">
                  <c:v>41090.124999999993</c:v>
                </c:pt>
                <c:pt idx="8392">
                  <c:v>41090.138888888891</c:v>
                </c:pt>
                <c:pt idx="8393">
                  <c:v>41090.152777777781</c:v>
                </c:pt>
                <c:pt idx="8394">
                  <c:v>41090.166666666613</c:v>
                </c:pt>
                <c:pt idx="8395">
                  <c:v>41090.180555555562</c:v>
                </c:pt>
                <c:pt idx="8396">
                  <c:v>41090.194444444445</c:v>
                </c:pt>
                <c:pt idx="8397">
                  <c:v>41090.208333333336</c:v>
                </c:pt>
                <c:pt idx="8398">
                  <c:v>41090.222222222204</c:v>
                </c:pt>
                <c:pt idx="8399">
                  <c:v>41090.236111111066</c:v>
                </c:pt>
                <c:pt idx="8400">
                  <c:v>41090.25</c:v>
                </c:pt>
                <c:pt idx="8401">
                  <c:v>41090.263888888876</c:v>
                </c:pt>
                <c:pt idx="8402">
                  <c:v>41090.277777777774</c:v>
                </c:pt>
                <c:pt idx="8403">
                  <c:v>41090.291666666577</c:v>
                </c:pt>
                <c:pt idx="8404">
                  <c:v>41090.305555555562</c:v>
                </c:pt>
                <c:pt idx="8405">
                  <c:v>41090.319444444496</c:v>
                </c:pt>
                <c:pt idx="8406">
                  <c:v>41090.333333333336</c:v>
                </c:pt>
                <c:pt idx="8407">
                  <c:v>41090.347222222219</c:v>
                </c:pt>
                <c:pt idx="8408">
                  <c:v>41090.361111111066</c:v>
                </c:pt>
                <c:pt idx="8409">
                  <c:v>41090.375</c:v>
                </c:pt>
                <c:pt idx="8410">
                  <c:v>41090.388888888956</c:v>
                </c:pt>
                <c:pt idx="8411">
                  <c:v>41090.402777777781</c:v>
                </c:pt>
                <c:pt idx="8412">
                  <c:v>41090.416666666664</c:v>
                </c:pt>
                <c:pt idx="8413">
                  <c:v>41090.430555555562</c:v>
                </c:pt>
                <c:pt idx="8414">
                  <c:v>41090.444444444496</c:v>
                </c:pt>
                <c:pt idx="8415">
                  <c:v>41090.458333333343</c:v>
                </c:pt>
                <c:pt idx="8416">
                  <c:v>41090.472222222219</c:v>
                </c:pt>
                <c:pt idx="8417">
                  <c:v>41090.486111111109</c:v>
                </c:pt>
                <c:pt idx="8418">
                  <c:v>41090.5</c:v>
                </c:pt>
                <c:pt idx="8419">
                  <c:v>41090.513888888891</c:v>
                </c:pt>
                <c:pt idx="8420">
                  <c:v>41090.527777777774</c:v>
                </c:pt>
                <c:pt idx="8421">
                  <c:v>41090.541666666613</c:v>
                </c:pt>
                <c:pt idx="8422">
                  <c:v>41090.555555555562</c:v>
                </c:pt>
                <c:pt idx="8423">
                  <c:v>41090.569444444445</c:v>
                </c:pt>
                <c:pt idx="8424">
                  <c:v>41090.583333333336</c:v>
                </c:pt>
                <c:pt idx="8425">
                  <c:v>41090.597222222204</c:v>
                </c:pt>
                <c:pt idx="8426">
                  <c:v>41090.611111111066</c:v>
                </c:pt>
                <c:pt idx="8427">
                  <c:v>41090.624999999993</c:v>
                </c:pt>
                <c:pt idx="8428">
                  <c:v>41090.638888888891</c:v>
                </c:pt>
                <c:pt idx="8429">
                  <c:v>41090.652777777781</c:v>
                </c:pt>
                <c:pt idx="8430">
                  <c:v>41090.666666666613</c:v>
                </c:pt>
                <c:pt idx="8431">
                  <c:v>41090.680555555562</c:v>
                </c:pt>
                <c:pt idx="8432">
                  <c:v>41090.694444444445</c:v>
                </c:pt>
                <c:pt idx="8433">
                  <c:v>41090.708333333336</c:v>
                </c:pt>
                <c:pt idx="8434">
                  <c:v>41090.722222222204</c:v>
                </c:pt>
                <c:pt idx="8435">
                  <c:v>41090.736111111066</c:v>
                </c:pt>
                <c:pt idx="8436">
                  <c:v>41090.75</c:v>
                </c:pt>
                <c:pt idx="8437">
                  <c:v>41090.763888888876</c:v>
                </c:pt>
                <c:pt idx="8438">
                  <c:v>41090.777777777774</c:v>
                </c:pt>
                <c:pt idx="8439">
                  <c:v>41090.791666666577</c:v>
                </c:pt>
                <c:pt idx="8440">
                  <c:v>41090.805555555562</c:v>
                </c:pt>
                <c:pt idx="8441">
                  <c:v>41090.819444444496</c:v>
                </c:pt>
                <c:pt idx="8442">
                  <c:v>41090.833333333336</c:v>
                </c:pt>
                <c:pt idx="8443">
                  <c:v>41090.847222222219</c:v>
                </c:pt>
                <c:pt idx="8444">
                  <c:v>41090.861111111066</c:v>
                </c:pt>
                <c:pt idx="8445">
                  <c:v>41090.875</c:v>
                </c:pt>
                <c:pt idx="8446">
                  <c:v>41090.888888888956</c:v>
                </c:pt>
                <c:pt idx="8447">
                  <c:v>41090.902777777781</c:v>
                </c:pt>
                <c:pt idx="8448">
                  <c:v>41090.916666666664</c:v>
                </c:pt>
                <c:pt idx="8449">
                  <c:v>41090.930555555562</c:v>
                </c:pt>
                <c:pt idx="8450">
                  <c:v>41090.944444444496</c:v>
                </c:pt>
                <c:pt idx="8451">
                  <c:v>41090.958333333343</c:v>
                </c:pt>
                <c:pt idx="8452">
                  <c:v>41090.972222222219</c:v>
                </c:pt>
                <c:pt idx="8453">
                  <c:v>41090.986111111109</c:v>
                </c:pt>
                <c:pt idx="8454">
                  <c:v>41091</c:v>
                </c:pt>
                <c:pt idx="8455">
                  <c:v>41091.013888888891</c:v>
                </c:pt>
                <c:pt idx="8456">
                  <c:v>41091.027777777774</c:v>
                </c:pt>
                <c:pt idx="8457">
                  <c:v>41091.041666666613</c:v>
                </c:pt>
                <c:pt idx="8458">
                  <c:v>41091.055555555562</c:v>
                </c:pt>
                <c:pt idx="8459">
                  <c:v>41091.069444444445</c:v>
                </c:pt>
                <c:pt idx="8460">
                  <c:v>41091.083333333336</c:v>
                </c:pt>
                <c:pt idx="8461">
                  <c:v>41091.097222222204</c:v>
                </c:pt>
                <c:pt idx="8462">
                  <c:v>41091.111111111066</c:v>
                </c:pt>
                <c:pt idx="8463">
                  <c:v>41091.124999999993</c:v>
                </c:pt>
                <c:pt idx="8464">
                  <c:v>41091.138888888891</c:v>
                </c:pt>
                <c:pt idx="8465">
                  <c:v>41091.152777777781</c:v>
                </c:pt>
                <c:pt idx="8466">
                  <c:v>41091.166666666613</c:v>
                </c:pt>
                <c:pt idx="8467">
                  <c:v>41091.180555555562</c:v>
                </c:pt>
                <c:pt idx="8468">
                  <c:v>41091.194444444445</c:v>
                </c:pt>
                <c:pt idx="8469">
                  <c:v>41091.208333333336</c:v>
                </c:pt>
                <c:pt idx="8470">
                  <c:v>41091.222222222204</c:v>
                </c:pt>
                <c:pt idx="8471">
                  <c:v>41091.236111111066</c:v>
                </c:pt>
                <c:pt idx="8472">
                  <c:v>41091.25</c:v>
                </c:pt>
                <c:pt idx="8473">
                  <c:v>41091.263888888876</c:v>
                </c:pt>
                <c:pt idx="8474">
                  <c:v>41091.277777777774</c:v>
                </c:pt>
                <c:pt idx="8475">
                  <c:v>41091.291666666577</c:v>
                </c:pt>
                <c:pt idx="8476">
                  <c:v>41091.305555555562</c:v>
                </c:pt>
                <c:pt idx="8477">
                  <c:v>41091.319444444496</c:v>
                </c:pt>
                <c:pt idx="8478">
                  <c:v>41091.333333333336</c:v>
                </c:pt>
                <c:pt idx="8479">
                  <c:v>41091.347222222219</c:v>
                </c:pt>
                <c:pt idx="8480">
                  <c:v>41091.361111111066</c:v>
                </c:pt>
                <c:pt idx="8481">
                  <c:v>41091.375</c:v>
                </c:pt>
                <c:pt idx="8482">
                  <c:v>41091.388888888956</c:v>
                </c:pt>
                <c:pt idx="8483">
                  <c:v>41091.402777777781</c:v>
                </c:pt>
                <c:pt idx="8484">
                  <c:v>41091.416666666664</c:v>
                </c:pt>
                <c:pt idx="8485">
                  <c:v>41091.430555555562</c:v>
                </c:pt>
                <c:pt idx="8486">
                  <c:v>41091.444444444496</c:v>
                </c:pt>
                <c:pt idx="8487">
                  <c:v>41091.458333333343</c:v>
                </c:pt>
                <c:pt idx="8488">
                  <c:v>41091.472222222219</c:v>
                </c:pt>
                <c:pt idx="8489">
                  <c:v>41091.486111111109</c:v>
                </c:pt>
                <c:pt idx="8490">
                  <c:v>41091.5</c:v>
                </c:pt>
                <c:pt idx="8491">
                  <c:v>41091.513888888891</c:v>
                </c:pt>
                <c:pt idx="8492">
                  <c:v>41091.527777777774</c:v>
                </c:pt>
                <c:pt idx="8493">
                  <c:v>41091.541666666613</c:v>
                </c:pt>
                <c:pt idx="8494">
                  <c:v>41091.555555555562</c:v>
                </c:pt>
                <c:pt idx="8495">
                  <c:v>41091.569444444445</c:v>
                </c:pt>
                <c:pt idx="8496">
                  <c:v>41091.583333333336</c:v>
                </c:pt>
                <c:pt idx="8497">
                  <c:v>41091.597222222204</c:v>
                </c:pt>
                <c:pt idx="8498">
                  <c:v>41091.611111111066</c:v>
                </c:pt>
                <c:pt idx="8499">
                  <c:v>41091.624999999993</c:v>
                </c:pt>
                <c:pt idx="8500">
                  <c:v>41091.638888888891</c:v>
                </c:pt>
                <c:pt idx="8501">
                  <c:v>41091.652777777781</c:v>
                </c:pt>
                <c:pt idx="8502">
                  <c:v>41091.666666666613</c:v>
                </c:pt>
                <c:pt idx="8503">
                  <c:v>41091.680555555562</c:v>
                </c:pt>
                <c:pt idx="8504">
                  <c:v>41091.694444444445</c:v>
                </c:pt>
                <c:pt idx="8505">
                  <c:v>41091.708333333336</c:v>
                </c:pt>
                <c:pt idx="8506">
                  <c:v>41091.722222222204</c:v>
                </c:pt>
                <c:pt idx="8507">
                  <c:v>41091.736111111066</c:v>
                </c:pt>
                <c:pt idx="8508">
                  <c:v>41091.75</c:v>
                </c:pt>
                <c:pt idx="8509">
                  <c:v>41091.763888888876</c:v>
                </c:pt>
                <c:pt idx="8510">
                  <c:v>41091.777777777774</c:v>
                </c:pt>
                <c:pt idx="8511">
                  <c:v>41091.791666666577</c:v>
                </c:pt>
                <c:pt idx="8512">
                  <c:v>41091.805555555562</c:v>
                </c:pt>
                <c:pt idx="8513">
                  <c:v>41091.819444444496</c:v>
                </c:pt>
                <c:pt idx="8514">
                  <c:v>41091.833333333336</c:v>
                </c:pt>
                <c:pt idx="8515">
                  <c:v>41091.847222222219</c:v>
                </c:pt>
                <c:pt idx="8516">
                  <c:v>41091.861111111066</c:v>
                </c:pt>
                <c:pt idx="8517">
                  <c:v>41091.875</c:v>
                </c:pt>
                <c:pt idx="8518">
                  <c:v>41091.888888888956</c:v>
                </c:pt>
                <c:pt idx="8519">
                  <c:v>41091.902777777781</c:v>
                </c:pt>
                <c:pt idx="8520">
                  <c:v>41091.916666666664</c:v>
                </c:pt>
                <c:pt idx="8521">
                  <c:v>41091.930555555562</c:v>
                </c:pt>
                <c:pt idx="8522">
                  <c:v>41091.944444444496</c:v>
                </c:pt>
                <c:pt idx="8523">
                  <c:v>41091.958333333343</c:v>
                </c:pt>
                <c:pt idx="8524">
                  <c:v>41091.972222222219</c:v>
                </c:pt>
                <c:pt idx="8525">
                  <c:v>41091.986111111109</c:v>
                </c:pt>
                <c:pt idx="8526">
                  <c:v>41092</c:v>
                </c:pt>
                <c:pt idx="8527">
                  <c:v>41092.013888888891</c:v>
                </c:pt>
                <c:pt idx="8528">
                  <c:v>41092.027777777774</c:v>
                </c:pt>
                <c:pt idx="8529">
                  <c:v>41092.041666666613</c:v>
                </c:pt>
                <c:pt idx="8530">
                  <c:v>41092.055555555562</c:v>
                </c:pt>
                <c:pt idx="8531">
                  <c:v>41092.069444444445</c:v>
                </c:pt>
                <c:pt idx="8532">
                  <c:v>41092.083333333336</c:v>
                </c:pt>
                <c:pt idx="8533">
                  <c:v>41092.097222222204</c:v>
                </c:pt>
                <c:pt idx="8534">
                  <c:v>41092.111111111066</c:v>
                </c:pt>
                <c:pt idx="8535">
                  <c:v>41092.124999999993</c:v>
                </c:pt>
                <c:pt idx="8536">
                  <c:v>41092.138888888891</c:v>
                </c:pt>
                <c:pt idx="8537">
                  <c:v>41092.152777777781</c:v>
                </c:pt>
                <c:pt idx="8538">
                  <c:v>41092.166666666613</c:v>
                </c:pt>
                <c:pt idx="8539">
                  <c:v>41092.180555555562</c:v>
                </c:pt>
                <c:pt idx="8540">
                  <c:v>41092.194444444445</c:v>
                </c:pt>
                <c:pt idx="8541">
                  <c:v>41092.208333333336</c:v>
                </c:pt>
                <c:pt idx="8542">
                  <c:v>41092.222222222204</c:v>
                </c:pt>
                <c:pt idx="8543">
                  <c:v>41092.236111111066</c:v>
                </c:pt>
                <c:pt idx="8544">
                  <c:v>41092.25</c:v>
                </c:pt>
                <c:pt idx="8545">
                  <c:v>41092.263888888876</c:v>
                </c:pt>
                <c:pt idx="8546">
                  <c:v>41092.277777777774</c:v>
                </c:pt>
                <c:pt idx="8547">
                  <c:v>41092.291666666577</c:v>
                </c:pt>
                <c:pt idx="8548">
                  <c:v>41092.305555555562</c:v>
                </c:pt>
                <c:pt idx="8549">
                  <c:v>41092.319444444496</c:v>
                </c:pt>
                <c:pt idx="8550">
                  <c:v>41092.333333333336</c:v>
                </c:pt>
                <c:pt idx="8551">
                  <c:v>41092.347222222219</c:v>
                </c:pt>
                <c:pt idx="8552">
                  <c:v>41092.361111111066</c:v>
                </c:pt>
                <c:pt idx="8553">
                  <c:v>41092.375</c:v>
                </c:pt>
                <c:pt idx="8554">
                  <c:v>41092.388888888956</c:v>
                </c:pt>
                <c:pt idx="8555">
                  <c:v>41092.402777777781</c:v>
                </c:pt>
                <c:pt idx="8556">
                  <c:v>41092.416666666664</c:v>
                </c:pt>
                <c:pt idx="8557">
                  <c:v>41092.430555555562</c:v>
                </c:pt>
                <c:pt idx="8558">
                  <c:v>41092.444444444496</c:v>
                </c:pt>
                <c:pt idx="8559">
                  <c:v>41092.458333333343</c:v>
                </c:pt>
                <c:pt idx="8560">
                  <c:v>41092.472222222219</c:v>
                </c:pt>
                <c:pt idx="8561">
                  <c:v>41092.486111111109</c:v>
                </c:pt>
                <c:pt idx="8562">
                  <c:v>41092.5</c:v>
                </c:pt>
                <c:pt idx="8563">
                  <c:v>41092.513888888891</c:v>
                </c:pt>
                <c:pt idx="8564">
                  <c:v>41092.527777777774</c:v>
                </c:pt>
                <c:pt idx="8565">
                  <c:v>41092.541666666613</c:v>
                </c:pt>
                <c:pt idx="8566">
                  <c:v>41092.555555555562</c:v>
                </c:pt>
                <c:pt idx="8567">
                  <c:v>41092.569444444445</c:v>
                </c:pt>
                <c:pt idx="8568">
                  <c:v>41092.583333333336</c:v>
                </c:pt>
                <c:pt idx="8569">
                  <c:v>41092.597222222204</c:v>
                </c:pt>
                <c:pt idx="8570">
                  <c:v>41092.611111111066</c:v>
                </c:pt>
                <c:pt idx="8571">
                  <c:v>41092.624999999993</c:v>
                </c:pt>
                <c:pt idx="8572">
                  <c:v>41092.638888888891</c:v>
                </c:pt>
                <c:pt idx="8573">
                  <c:v>41092.652777777781</c:v>
                </c:pt>
                <c:pt idx="8574">
                  <c:v>41092.666666666613</c:v>
                </c:pt>
                <c:pt idx="8575">
                  <c:v>41092.680555555562</c:v>
                </c:pt>
                <c:pt idx="8576">
                  <c:v>41092.694444444445</c:v>
                </c:pt>
                <c:pt idx="8577">
                  <c:v>41092.708333333336</c:v>
                </c:pt>
                <c:pt idx="8578">
                  <c:v>41092.722222222204</c:v>
                </c:pt>
                <c:pt idx="8579">
                  <c:v>41092.736111111066</c:v>
                </c:pt>
                <c:pt idx="8580">
                  <c:v>41092.75</c:v>
                </c:pt>
                <c:pt idx="8581">
                  <c:v>41092.763888888876</c:v>
                </c:pt>
                <c:pt idx="8582">
                  <c:v>41092.777777777774</c:v>
                </c:pt>
                <c:pt idx="8583">
                  <c:v>41092.791666666577</c:v>
                </c:pt>
                <c:pt idx="8584">
                  <c:v>41092.805555555562</c:v>
                </c:pt>
                <c:pt idx="8585">
                  <c:v>41092.819444444496</c:v>
                </c:pt>
                <c:pt idx="8586">
                  <c:v>41092.833333333336</c:v>
                </c:pt>
                <c:pt idx="8587">
                  <c:v>41092.847222222219</c:v>
                </c:pt>
                <c:pt idx="8588">
                  <c:v>41092.861111111066</c:v>
                </c:pt>
                <c:pt idx="8589">
                  <c:v>41092.875</c:v>
                </c:pt>
                <c:pt idx="8590">
                  <c:v>41092.888888888956</c:v>
                </c:pt>
                <c:pt idx="8591">
                  <c:v>41092.902777777781</c:v>
                </c:pt>
                <c:pt idx="8592">
                  <c:v>41092.916666666664</c:v>
                </c:pt>
                <c:pt idx="8593">
                  <c:v>41092.930555555562</c:v>
                </c:pt>
                <c:pt idx="8594">
                  <c:v>41092.944444444496</c:v>
                </c:pt>
                <c:pt idx="8595">
                  <c:v>41092.958333333343</c:v>
                </c:pt>
                <c:pt idx="8596">
                  <c:v>41092.972222222219</c:v>
                </c:pt>
                <c:pt idx="8597">
                  <c:v>41092.986111111109</c:v>
                </c:pt>
                <c:pt idx="8598">
                  <c:v>41093</c:v>
                </c:pt>
                <c:pt idx="8599">
                  <c:v>41093.013888888891</c:v>
                </c:pt>
                <c:pt idx="8600">
                  <c:v>41093.027777777774</c:v>
                </c:pt>
                <c:pt idx="8601">
                  <c:v>41093.041666666613</c:v>
                </c:pt>
                <c:pt idx="8602">
                  <c:v>41093.055555555562</c:v>
                </c:pt>
                <c:pt idx="8603">
                  <c:v>41093.069444444445</c:v>
                </c:pt>
                <c:pt idx="8604">
                  <c:v>41093.083333333336</c:v>
                </c:pt>
                <c:pt idx="8605">
                  <c:v>41093.097222222204</c:v>
                </c:pt>
                <c:pt idx="8606">
                  <c:v>41093.111111111066</c:v>
                </c:pt>
                <c:pt idx="8607">
                  <c:v>41093.124999999993</c:v>
                </c:pt>
                <c:pt idx="8608">
                  <c:v>41093.138888888891</c:v>
                </c:pt>
                <c:pt idx="8609">
                  <c:v>41093.152777777781</c:v>
                </c:pt>
                <c:pt idx="8610">
                  <c:v>41093.166666666613</c:v>
                </c:pt>
                <c:pt idx="8611">
                  <c:v>41093.180555555562</c:v>
                </c:pt>
                <c:pt idx="8612">
                  <c:v>41093.194444444445</c:v>
                </c:pt>
                <c:pt idx="8613">
                  <c:v>41093.208333333336</c:v>
                </c:pt>
                <c:pt idx="8614">
                  <c:v>41093.222222222204</c:v>
                </c:pt>
                <c:pt idx="8615">
                  <c:v>41093.236111111066</c:v>
                </c:pt>
                <c:pt idx="8616">
                  <c:v>41093.25</c:v>
                </c:pt>
                <c:pt idx="8617">
                  <c:v>41093.263888888876</c:v>
                </c:pt>
                <c:pt idx="8618">
                  <c:v>41093.277777777774</c:v>
                </c:pt>
                <c:pt idx="8619">
                  <c:v>41093.291666666577</c:v>
                </c:pt>
                <c:pt idx="8620">
                  <c:v>41093.305555555562</c:v>
                </c:pt>
                <c:pt idx="8621">
                  <c:v>41093.319444444496</c:v>
                </c:pt>
                <c:pt idx="8622">
                  <c:v>41093.333333333336</c:v>
                </c:pt>
                <c:pt idx="8623">
                  <c:v>41093.347222222219</c:v>
                </c:pt>
                <c:pt idx="8624">
                  <c:v>41093.361111111066</c:v>
                </c:pt>
                <c:pt idx="8625">
                  <c:v>41093.375</c:v>
                </c:pt>
                <c:pt idx="8626">
                  <c:v>41093.388888888956</c:v>
                </c:pt>
                <c:pt idx="8627">
                  <c:v>41093.402777777781</c:v>
                </c:pt>
                <c:pt idx="8628">
                  <c:v>41093.416666666664</c:v>
                </c:pt>
                <c:pt idx="8629">
                  <c:v>41093.430555555562</c:v>
                </c:pt>
                <c:pt idx="8630">
                  <c:v>41093.444444444496</c:v>
                </c:pt>
                <c:pt idx="8631">
                  <c:v>41093.458333333343</c:v>
                </c:pt>
                <c:pt idx="8632">
                  <c:v>41093.472222222219</c:v>
                </c:pt>
                <c:pt idx="8633">
                  <c:v>41093.486111111109</c:v>
                </c:pt>
                <c:pt idx="8634">
                  <c:v>41093.5</c:v>
                </c:pt>
                <c:pt idx="8635">
                  <c:v>41093.513888888891</c:v>
                </c:pt>
                <c:pt idx="8636">
                  <c:v>41093.527777777774</c:v>
                </c:pt>
                <c:pt idx="8637">
                  <c:v>41093.541666666613</c:v>
                </c:pt>
                <c:pt idx="8638">
                  <c:v>41093.555555555562</c:v>
                </c:pt>
                <c:pt idx="8639">
                  <c:v>41093.569444444445</c:v>
                </c:pt>
                <c:pt idx="8640">
                  <c:v>41093.583333333336</c:v>
                </c:pt>
                <c:pt idx="8641">
                  <c:v>41093.597222222204</c:v>
                </c:pt>
                <c:pt idx="8642">
                  <c:v>41093.611111111066</c:v>
                </c:pt>
                <c:pt idx="8643">
                  <c:v>41093.624999999993</c:v>
                </c:pt>
                <c:pt idx="8644">
                  <c:v>41093.638888888891</c:v>
                </c:pt>
                <c:pt idx="8645">
                  <c:v>41093.652777777781</c:v>
                </c:pt>
                <c:pt idx="8646">
                  <c:v>41093.666666666613</c:v>
                </c:pt>
                <c:pt idx="8647">
                  <c:v>41093.680555555562</c:v>
                </c:pt>
                <c:pt idx="8648">
                  <c:v>41093.694444444445</c:v>
                </c:pt>
                <c:pt idx="8649">
                  <c:v>41093.708333333336</c:v>
                </c:pt>
                <c:pt idx="8650">
                  <c:v>41093.722222222204</c:v>
                </c:pt>
                <c:pt idx="8651">
                  <c:v>41093.736111111066</c:v>
                </c:pt>
                <c:pt idx="8652">
                  <c:v>41093.75</c:v>
                </c:pt>
                <c:pt idx="8653">
                  <c:v>41093.763888888876</c:v>
                </c:pt>
                <c:pt idx="8654">
                  <c:v>41093.777777777774</c:v>
                </c:pt>
                <c:pt idx="8655">
                  <c:v>41093.791666666577</c:v>
                </c:pt>
                <c:pt idx="8656">
                  <c:v>41093.805555555562</c:v>
                </c:pt>
                <c:pt idx="8657">
                  <c:v>41093.819444444496</c:v>
                </c:pt>
                <c:pt idx="8658">
                  <c:v>41093.833333333336</c:v>
                </c:pt>
                <c:pt idx="8659">
                  <c:v>41093.847222222219</c:v>
                </c:pt>
                <c:pt idx="8660">
                  <c:v>41093.861111111066</c:v>
                </c:pt>
                <c:pt idx="8661">
                  <c:v>41093.875</c:v>
                </c:pt>
                <c:pt idx="8662">
                  <c:v>41093.888888888956</c:v>
                </c:pt>
                <c:pt idx="8663">
                  <c:v>41093.902777777781</c:v>
                </c:pt>
                <c:pt idx="8664">
                  <c:v>41093.916666666664</c:v>
                </c:pt>
                <c:pt idx="8665">
                  <c:v>41093.930555555562</c:v>
                </c:pt>
                <c:pt idx="8666">
                  <c:v>41093.944444444496</c:v>
                </c:pt>
                <c:pt idx="8667">
                  <c:v>41093.958333333343</c:v>
                </c:pt>
                <c:pt idx="8668">
                  <c:v>41093.972222222219</c:v>
                </c:pt>
                <c:pt idx="8669">
                  <c:v>41093.986111111109</c:v>
                </c:pt>
                <c:pt idx="8670">
                  <c:v>41094</c:v>
                </c:pt>
                <c:pt idx="8671">
                  <c:v>41094.013888888891</c:v>
                </c:pt>
                <c:pt idx="8672">
                  <c:v>41094.027777777774</c:v>
                </c:pt>
                <c:pt idx="8673">
                  <c:v>41094.041666666613</c:v>
                </c:pt>
                <c:pt idx="8674">
                  <c:v>41094.055555555562</c:v>
                </c:pt>
                <c:pt idx="8675">
                  <c:v>41094.069444444445</c:v>
                </c:pt>
                <c:pt idx="8676">
                  <c:v>41094.083333333336</c:v>
                </c:pt>
                <c:pt idx="8677">
                  <c:v>41094.097222222204</c:v>
                </c:pt>
                <c:pt idx="8678">
                  <c:v>41094.111111111066</c:v>
                </c:pt>
                <c:pt idx="8679">
                  <c:v>41094.124999999993</c:v>
                </c:pt>
                <c:pt idx="8680">
                  <c:v>41094.138888888891</c:v>
                </c:pt>
                <c:pt idx="8681">
                  <c:v>41094.152777777781</c:v>
                </c:pt>
                <c:pt idx="8682">
                  <c:v>41094.166666666613</c:v>
                </c:pt>
                <c:pt idx="8683">
                  <c:v>41094.180555555562</c:v>
                </c:pt>
                <c:pt idx="8684">
                  <c:v>41094.194444444445</c:v>
                </c:pt>
                <c:pt idx="8685">
                  <c:v>41094.208333333336</c:v>
                </c:pt>
                <c:pt idx="8686">
                  <c:v>41094.222222222204</c:v>
                </c:pt>
                <c:pt idx="8687">
                  <c:v>41094.236111111066</c:v>
                </c:pt>
                <c:pt idx="8688">
                  <c:v>41094.25</c:v>
                </c:pt>
                <c:pt idx="8689">
                  <c:v>41094.263888888876</c:v>
                </c:pt>
                <c:pt idx="8690">
                  <c:v>41094.277777777774</c:v>
                </c:pt>
                <c:pt idx="8691">
                  <c:v>41094.291666666577</c:v>
                </c:pt>
                <c:pt idx="8692">
                  <c:v>41094.305555555562</c:v>
                </c:pt>
                <c:pt idx="8693">
                  <c:v>41094.319444444496</c:v>
                </c:pt>
                <c:pt idx="8694">
                  <c:v>41094.333333333336</c:v>
                </c:pt>
                <c:pt idx="8695">
                  <c:v>41094.347222222219</c:v>
                </c:pt>
                <c:pt idx="8696">
                  <c:v>41094.361111111066</c:v>
                </c:pt>
                <c:pt idx="8697">
                  <c:v>41094.375</c:v>
                </c:pt>
                <c:pt idx="8698">
                  <c:v>41094.388888888956</c:v>
                </c:pt>
                <c:pt idx="8699">
                  <c:v>41094.402777777781</c:v>
                </c:pt>
                <c:pt idx="8700">
                  <c:v>41094.416666666664</c:v>
                </c:pt>
                <c:pt idx="8701">
                  <c:v>41094.430555555562</c:v>
                </c:pt>
                <c:pt idx="8702">
                  <c:v>41094.444444444496</c:v>
                </c:pt>
                <c:pt idx="8703">
                  <c:v>41094.458333333343</c:v>
                </c:pt>
                <c:pt idx="8704">
                  <c:v>41094.472222222219</c:v>
                </c:pt>
                <c:pt idx="8705">
                  <c:v>41094.486111111109</c:v>
                </c:pt>
                <c:pt idx="8706">
                  <c:v>41094.5</c:v>
                </c:pt>
                <c:pt idx="8707">
                  <c:v>41094.513888888891</c:v>
                </c:pt>
                <c:pt idx="8708">
                  <c:v>41094.527777777774</c:v>
                </c:pt>
                <c:pt idx="8709">
                  <c:v>41094.541666666613</c:v>
                </c:pt>
                <c:pt idx="8710">
                  <c:v>41094.555555555562</c:v>
                </c:pt>
                <c:pt idx="8711">
                  <c:v>41094.569444444445</c:v>
                </c:pt>
                <c:pt idx="8712">
                  <c:v>41094.583333333336</c:v>
                </c:pt>
                <c:pt idx="8713">
                  <c:v>41094.597222222204</c:v>
                </c:pt>
                <c:pt idx="8714">
                  <c:v>41094.611111111066</c:v>
                </c:pt>
                <c:pt idx="8715">
                  <c:v>41094.624999999993</c:v>
                </c:pt>
                <c:pt idx="8716">
                  <c:v>41094.638888888891</c:v>
                </c:pt>
                <c:pt idx="8717">
                  <c:v>41094.652777777781</c:v>
                </c:pt>
                <c:pt idx="8718">
                  <c:v>41094.666666666613</c:v>
                </c:pt>
                <c:pt idx="8719">
                  <c:v>41094.680555555562</c:v>
                </c:pt>
                <c:pt idx="8720">
                  <c:v>41094.694444444445</c:v>
                </c:pt>
                <c:pt idx="8721">
                  <c:v>41094.708333333336</c:v>
                </c:pt>
                <c:pt idx="8722">
                  <c:v>41094.722222222204</c:v>
                </c:pt>
                <c:pt idx="8723">
                  <c:v>41094.736111111066</c:v>
                </c:pt>
                <c:pt idx="8724">
                  <c:v>41094.75</c:v>
                </c:pt>
                <c:pt idx="8725">
                  <c:v>41094.763888888876</c:v>
                </c:pt>
                <c:pt idx="8726">
                  <c:v>41094.777777777774</c:v>
                </c:pt>
                <c:pt idx="8727">
                  <c:v>41094.791666666577</c:v>
                </c:pt>
                <c:pt idx="8728">
                  <c:v>41094.805555555562</c:v>
                </c:pt>
                <c:pt idx="8729">
                  <c:v>41094.819444444496</c:v>
                </c:pt>
                <c:pt idx="8730">
                  <c:v>41094.833333333336</c:v>
                </c:pt>
                <c:pt idx="8731">
                  <c:v>41094.847222222219</c:v>
                </c:pt>
                <c:pt idx="8732">
                  <c:v>41094.861111111066</c:v>
                </c:pt>
                <c:pt idx="8733">
                  <c:v>41094.875</c:v>
                </c:pt>
                <c:pt idx="8734">
                  <c:v>41094.888888888956</c:v>
                </c:pt>
                <c:pt idx="8735">
                  <c:v>41094.902777777781</c:v>
                </c:pt>
                <c:pt idx="8736">
                  <c:v>41094.916666666664</c:v>
                </c:pt>
                <c:pt idx="8737">
                  <c:v>41094.930555555562</c:v>
                </c:pt>
                <c:pt idx="8738">
                  <c:v>41094.944444444496</c:v>
                </c:pt>
                <c:pt idx="8739">
                  <c:v>41094.958333333343</c:v>
                </c:pt>
                <c:pt idx="8740">
                  <c:v>41094.972222222219</c:v>
                </c:pt>
                <c:pt idx="8741">
                  <c:v>41094.986111111109</c:v>
                </c:pt>
                <c:pt idx="8742">
                  <c:v>41095</c:v>
                </c:pt>
                <c:pt idx="8743">
                  <c:v>41095.013888888891</c:v>
                </c:pt>
                <c:pt idx="8744">
                  <c:v>41095.027777777774</c:v>
                </c:pt>
                <c:pt idx="8745">
                  <c:v>41095.041666666613</c:v>
                </c:pt>
                <c:pt idx="8746">
                  <c:v>41095.055555555562</c:v>
                </c:pt>
                <c:pt idx="8747">
                  <c:v>41095.069444444445</c:v>
                </c:pt>
                <c:pt idx="8748">
                  <c:v>41095.083333333336</c:v>
                </c:pt>
                <c:pt idx="8749">
                  <c:v>41095.097222222204</c:v>
                </c:pt>
                <c:pt idx="8750">
                  <c:v>41095.111111111066</c:v>
                </c:pt>
                <c:pt idx="8751">
                  <c:v>41095.124999999993</c:v>
                </c:pt>
                <c:pt idx="8752">
                  <c:v>41095.138888888891</c:v>
                </c:pt>
                <c:pt idx="8753">
                  <c:v>41095.152777777781</c:v>
                </c:pt>
                <c:pt idx="8754">
                  <c:v>41095.166666666613</c:v>
                </c:pt>
                <c:pt idx="8755">
                  <c:v>41095.180555555562</c:v>
                </c:pt>
                <c:pt idx="8756">
                  <c:v>41095.194444444445</c:v>
                </c:pt>
                <c:pt idx="8757">
                  <c:v>41095.208333333336</c:v>
                </c:pt>
                <c:pt idx="8758">
                  <c:v>41095.222222222204</c:v>
                </c:pt>
                <c:pt idx="8759">
                  <c:v>41095.236111111066</c:v>
                </c:pt>
                <c:pt idx="8760">
                  <c:v>41095.25</c:v>
                </c:pt>
                <c:pt idx="8761">
                  <c:v>41095.263888888876</c:v>
                </c:pt>
                <c:pt idx="8762">
                  <c:v>41095.277777777774</c:v>
                </c:pt>
                <c:pt idx="8763">
                  <c:v>41095.291666666577</c:v>
                </c:pt>
                <c:pt idx="8764">
                  <c:v>41095.305555555562</c:v>
                </c:pt>
                <c:pt idx="8765">
                  <c:v>41095.319444444496</c:v>
                </c:pt>
                <c:pt idx="8766">
                  <c:v>41095.333333333336</c:v>
                </c:pt>
                <c:pt idx="8767">
                  <c:v>41095.347222222219</c:v>
                </c:pt>
                <c:pt idx="8768">
                  <c:v>41095.361111111066</c:v>
                </c:pt>
                <c:pt idx="8769">
                  <c:v>41095.375</c:v>
                </c:pt>
                <c:pt idx="8770">
                  <c:v>41095.388888888956</c:v>
                </c:pt>
                <c:pt idx="8771">
                  <c:v>41095.402777777781</c:v>
                </c:pt>
                <c:pt idx="8772">
                  <c:v>41095.416666666664</c:v>
                </c:pt>
                <c:pt idx="8773">
                  <c:v>41095.430555555562</c:v>
                </c:pt>
                <c:pt idx="8774">
                  <c:v>41095.444444444496</c:v>
                </c:pt>
                <c:pt idx="8775">
                  <c:v>41095.458333333343</c:v>
                </c:pt>
                <c:pt idx="8776">
                  <c:v>41095.472222222219</c:v>
                </c:pt>
                <c:pt idx="8777">
                  <c:v>41095.486111111109</c:v>
                </c:pt>
                <c:pt idx="8778">
                  <c:v>41095.5</c:v>
                </c:pt>
                <c:pt idx="8779">
                  <c:v>41095.513888888891</c:v>
                </c:pt>
                <c:pt idx="8780">
                  <c:v>41095.527777777774</c:v>
                </c:pt>
                <c:pt idx="8781">
                  <c:v>41095.541666666613</c:v>
                </c:pt>
                <c:pt idx="8782">
                  <c:v>41095.555555555562</c:v>
                </c:pt>
                <c:pt idx="8783">
                  <c:v>41095.569444444445</c:v>
                </c:pt>
                <c:pt idx="8784">
                  <c:v>41095.583333333336</c:v>
                </c:pt>
                <c:pt idx="8785">
                  <c:v>41095.597222222204</c:v>
                </c:pt>
                <c:pt idx="8786">
                  <c:v>41095.611111111066</c:v>
                </c:pt>
                <c:pt idx="8787">
                  <c:v>41095.624999999993</c:v>
                </c:pt>
                <c:pt idx="8788">
                  <c:v>41095.638888888891</c:v>
                </c:pt>
                <c:pt idx="8789">
                  <c:v>41095.652777777781</c:v>
                </c:pt>
                <c:pt idx="8790">
                  <c:v>41095.666666666613</c:v>
                </c:pt>
                <c:pt idx="8791">
                  <c:v>41095.680555555562</c:v>
                </c:pt>
                <c:pt idx="8792">
                  <c:v>41095.694444444445</c:v>
                </c:pt>
                <c:pt idx="8793">
                  <c:v>41095.708333333336</c:v>
                </c:pt>
                <c:pt idx="8794">
                  <c:v>41095.722222222204</c:v>
                </c:pt>
                <c:pt idx="8795">
                  <c:v>41095.736111111066</c:v>
                </c:pt>
                <c:pt idx="8796">
                  <c:v>41095.75</c:v>
                </c:pt>
                <c:pt idx="8797">
                  <c:v>41095.763888888876</c:v>
                </c:pt>
                <c:pt idx="8798">
                  <c:v>41095.777777777774</c:v>
                </c:pt>
                <c:pt idx="8799">
                  <c:v>41095.791666666577</c:v>
                </c:pt>
                <c:pt idx="8800">
                  <c:v>41095.805555555562</c:v>
                </c:pt>
                <c:pt idx="8801">
                  <c:v>41095.819444444496</c:v>
                </c:pt>
                <c:pt idx="8802">
                  <c:v>41095.833333333336</c:v>
                </c:pt>
                <c:pt idx="8803">
                  <c:v>41095.847222222219</c:v>
                </c:pt>
                <c:pt idx="8804">
                  <c:v>41095.861111111066</c:v>
                </c:pt>
                <c:pt idx="8805">
                  <c:v>41095.875</c:v>
                </c:pt>
                <c:pt idx="8806">
                  <c:v>41095.888888888956</c:v>
                </c:pt>
                <c:pt idx="8807">
                  <c:v>41095.902777777781</c:v>
                </c:pt>
                <c:pt idx="8808">
                  <c:v>41095.916666666664</c:v>
                </c:pt>
                <c:pt idx="8809">
                  <c:v>41095.930555555562</c:v>
                </c:pt>
                <c:pt idx="8810">
                  <c:v>41095.944444444496</c:v>
                </c:pt>
                <c:pt idx="8811">
                  <c:v>41095.958333333343</c:v>
                </c:pt>
                <c:pt idx="8812">
                  <c:v>41095.972222222219</c:v>
                </c:pt>
                <c:pt idx="8813">
                  <c:v>41095.986111111109</c:v>
                </c:pt>
                <c:pt idx="8814">
                  <c:v>41096</c:v>
                </c:pt>
                <c:pt idx="8815">
                  <c:v>41096.013888888891</c:v>
                </c:pt>
                <c:pt idx="8816">
                  <c:v>41096.027777777774</c:v>
                </c:pt>
                <c:pt idx="8817">
                  <c:v>41096.041666666613</c:v>
                </c:pt>
                <c:pt idx="8818">
                  <c:v>41096.055555555562</c:v>
                </c:pt>
                <c:pt idx="8819">
                  <c:v>41096.069444444445</c:v>
                </c:pt>
                <c:pt idx="8820">
                  <c:v>41096.083333333336</c:v>
                </c:pt>
                <c:pt idx="8821">
                  <c:v>41096.097222222204</c:v>
                </c:pt>
                <c:pt idx="8822">
                  <c:v>41096.111111111066</c:v>
                </c:pt>
                <c:pt idx="8823">
                  <c:v>41096.124999999993</c:v>
                </c:pt>
                <c:pt idx="8824">
                  <c:v>41096.138888888891</c:v>
                </c:pt>
                <c:pt idx="8825">
                  <c:v>41096.152777777781</c:v>
                </c:pt>
                <c:pt idx="8826">
                  <c:v>41096.166666666613</c:v>
                </c:pt>
                <c:pt idx="8827">
                  <c:v>41096.180555555562</c:v>
                </c:pt>
                <c:pt idx="8828">
                  <c:v>41096.194444444445</c:v>
                </c:pt>
                <c:pt idx="8829">
                  <c:v>41096.208333333336</c:v>
                </c:pt>
                <c:pt idx="8830">
                  <c:v>41096.222222222204</c:v>
                </c:pt>
                <c:pt idx="8831">
                  <c:v>41096.236111111066</c:v>
                </c:pt>
                <c:pt idx="8832">
                  <c:v>41096.25</c:v>
                </c:pt>
                <c:pt idx="8833">
                  <c:v>41096.263888888876</c:v>
                </c:pt>
                <c:pt idx="8834">
                  <c:v>41096.277777777774</c:v>
                </c:pt>
                <c:pt idx="8835">
                  <c:v>41096.291666666577</c:v>
                </c:pt>
                <c:pt idx="8836">
                  <c:v>41096.305555555562</c:v>
                </c:pt>
                <c:pt idx="8837">
                  <c:v>41096.319444444496</c:v>
                </c:pt>
                <c:pt idx="8838">
                  <c:v>41096.333333333336</c:v>
                </c:pt>
                <c:pt idx="8839">
                  <c:v>41096.347222222219</c:v>
                </c:pt>
                <c:pt idx="8840">
                  <c:v>41096.361111111066</c:v>
                </c:pt>
                <c:pt idx="8841">
                  <c:v>41096.375</c:v>
                </c:pt>
                <c:pt idx="8842">
                  <c:v>41096.388888888956</c:v>
                </c:pt>
                <c:pt idx="8843">
                  <c:v>41096.402777777781</c:v>
                </c:pt>
                <c:pt idx="8844">
                  <c:v>41096.416666666664</c:v>
                </c:pt>
                <c:pt idx="8845">
                  <c:v>41096.430555555562</c:v>
                </c:pt>
                <c:pt idx="8846">
                  <c:v>41096.444444444496</c:v>
                </c:pt>
                <c:pt idx="8847">
                  <c:v>41096.458333333343</c:v>
                </c:pt>
                <c:pt idx="8848">
                  <c:v>41096.472222222219</c:v>
                </c:pt>
                <c:pt idx="8849">
                  <c:v>41096.486111111109</c:v>
                </c:pt>
                <c:pt idx="8850">
                  <c:v>41096.5</c:v>
                </c:pt>
                <c:pt idx="8851">
                  <c:v>41096.513888888891</c:v>
                </c:pt>
                <c:pt idx="8852">
                  <c:v>41096.527777777774</c:v>
                </c:pt>
                <c:pt idx="8853">
                  <c:v>41096.541666666613</c:v>
                </c:pt>
                <c:pt idx="8854">
                  <c:v>41096.555555555562</c:v>
                </c:pt>
                <c:pt idx="8855">
                  <c:v>41096.569444444445</c:v>
                </c:pt>
                <c:pt idx="8856">
                  <c:v>41096.583333333336</c:v>
                </c:pt>
                <c:pt idx="8857">
                  <c:v>41096.597222222204</c:v>
                </c:pt>
                <c:pt idx="8858">
                  <c:v>41096.611111111066</c:v>
                </c:pt>
                <c:pt idx="8859">
                  <c:v>41096.624999999993</c:v>
                </c:pt>
                <c:pt idx="8860">
                  <c:v>41096.638888888891</c:v>
                </c:pt>
                <c:pt idx="8861">
                  <c:v>41096.652777777781</c:v>
                </c:pt>
                <c:pt idx="8862">
                  <c:v>41096.666666666613</c:v>
                </c:pt>
                <c:pt idx="8863">
                  <c:v>41096.680555555562</c:v>
                </c:pt>
                <c:pt idx="8864">
                  <c:v>41096.694444444445</c:v>
                </c:pt>
                <c:pt idx="8865">
                  <c:v>41096.708333333336</c:v>
                </c:pt>
                <c:pt idx="8866">
                  <c:v>41096.722222222204</c:v>
                </c:pt>
                <c:pt idx="8867">
                  <c:v>41096.736111111066</c:v>
                </c:pt>
                <c:pt idx="8868">
                  <c:v>41096.75</c:v>
                </c:pt>
                <c:pt idx="8869">
                  <c:v>41096.763888888876</c:v>
                </c:pt>
                <c:pt idx="8870">
                  <c:v>41096.777777777774</c:v>
                </c:pt>
                <c:pt idx="8871">
                  <c:v>41096.791666666577</c:v>
                </c:pt>
                <c:pt idx="8872">
                  <c:v>41096.805555555562</c:v>
                </c:pt>
                <c:pt idx="8873">
                  <c:v>41096.819444444496</c:v>
                </c:pt>
                <c:pt idx="8874">
                  <c:v>41096.833333333336</c:v>
                </c:pt>
                <c:pt idx="8875">
                  <c:v>41096.847222222219</c:v>
                </c:pt>
                <c:pt idx="8876">
                  <c:v>41096.861111111066</c:v>
                </c:pt>
                <c:pt idx="8877">
                  <c:v>41096.875</c:v>
                </c:pt>
                <c:pt idx="8878">
                  <c:v>41096.888888888956</c:v>
                </c:pt>
                <c:pt idx="8879">
                  <c:v>41096.902777777781</c:v>
                </c:pt>
                <c:pt idx="8880">
                  <c:v>41096.916666666664</c:v>
                </c:pt>
                <c:pt idx="8881">
                  <c:v>41096.930555555562</c:v>
                </c:pt>
                <c:pt idx="8882">
                  <c:v>41096.944444444496</c:v>
                </c:pt>
                <c:pt idx="8883">
                  <c:v>41096.958333333343</c:v>
                </c:pt>
                <c:pt idx="8884">
                  <c:v>41096.972222222219</c:v>
                </c:pt>
                <c:pt idx="8885">
                  <c:v>41096.986111111109</c:v>
                </c:pt>
                <c:pt idx="8886">
                  <c:v>41097</c:v>
                </c:pt>
                <c:pt idx="8887">
                  <c:v>41097.013888888891</c:v>
                </c:pt>
                <c:pt idx="8888">
                  <c:v>41097.027777777774</c:v>
                </c:pt>
                <c:pt idx="8889">
                  <c:v>41097.041666666613</c:v>
                </c:pt>
                <c:pt idx="8890">
                  <c:v>41097.055555555562</c:v>
                </c:pt>
                <c:pt idx="8891">
                  <c:v>41097.069444444445</c:v>
                </c:pt>
                <c:pt idx="8892">
                  <c:v>41097.083333333336</c:v>
                </c:pt>
                <c:pt idx="8893">
                  <c:v>41097.097222222204</c:v>
                </c:pt>
                <c:pt idx="8894">
                  <c:v>41097.111111111066</c:v>
                </c:pt>
                <c:pt idx="8895">
                  <c:v>41097.124999999993</c:v>
                </c:pt>
                <c:pt idx="8896">
                  <c:v>41097.138888888891</c:v>
                </c:pt>
                <c:pt idx="8897">
                  <c:v>41097.152777777781</c:v>
                </c:pt>
                <c:pt idx="8898">
                  <c:v>41097.166666666613</c:v>
                </c:pt>
                <c:pt idx="8899">
                  <c:v>41097.180555555562</c:v>
                </c:pt>
                <c:pt idx="8900">
                  <c:v>41097.194444444445</c:v>
                </c:pt>
                <c:pt idx="8901">
                  <c:v>41097.208333333336</c:v>
                </c:pt>
                <c:pt idx="8902">
                  <c:v>41097.222222222204</c:v>
                </c:pt>
                <c:pt idx="8903">
                  <c:v>41097.236111111066</c:v>
                </c:pt>
                <c:pt idx="8904">
                  <c:v>41097.25</c:v>
                </c:pt>
                <c:pt idx="8905">
                  <c:v>41097.263888888876</c:v>
                </c:pt>
                <c:pt idx="8906">
                  <c:v>41097.277777777774</c:v>
                </c:pt>
                <c:pt idx="8907">
                  <c:v>41097.291666666577</c:v>
                </c:pt>
                <c:pt idx="8908">
                  <c:v>41097.305555555562</c:v>
                </c:pt>
                <c:pt idx="8909">
                  <c:v>41097.319444444496</c:v>
                </c:pt>
                <c:pt idx="8910">
                  <c:v>41097.333333333336</c:v>
                </c:pt>
                <c:pt idx="8911">
                  <c:v>41097.347222222219</c:v>
                </c:pt>
                <c:pt idx="8912">
                  <c:v>41097.361111111066</c:v>
                </c:pt>
                <c:pt idx="8913">
                  <c:v>41097.375</c:v>
                </c:pt>
                <c:pt idx="8914">
                  <c:v>41097.388888888956</c:v>
                </c:pt>
                <c:pt idx="8915">
                  <c:v>41097.402777777781</c:v>
                </c:pt>
                <c:pt idx="8916">
                  <c:v>41097.416666666664</c:v>
                </c:pt>
                <c:pt idx="8917">
                  <c:v>41097.430555555562</c:v>
                </c:pt>
                <c:pt idx="8918">
                  <c:v>41097.444444444496</c:v>
                </c:pt>
                <c:pt idx="8919">
                  <c:v>41097.458333333343</c:v>
                </c:pt>
                <c:pt idx="8920">
                  <c:v>41097.472222222219</c:v>
                </c:pt>
                <c:pt idx="8921">
                  <c:v>41097.486111111109</c:v>
                </c:pt>
                <c:pt idx="8922">
                  <c:v>41097.5</c:v>
                </c:pt>
                <c:pt idx="8923">
                  <c:v>41097.513888888891</c:v>
                </c:pt>
                <c:pt idx="8924">
                  <c:v>41097.527777777774</c:v>
                </c:pt>
                <c:pt idx="8925">
                  <c:v>41097.541666666613</c:v>
                </c:pt>
                <c:pt idx="8926">
                  <c:v>41097.555555555562</c:v>
                </c:pt>
                <c:pt idx="8927">
                  <c:v>41097.569444444445</c:v>
                </c:pt>
                <c:pt idx="8928">
                  <c:v>41097.583333333336</c:v>
                </c:pt>
                <c:pt idx="8929">
                  <c:v>41097.597222222204</c:v>
                </c:pt>
                <c:pt idx="8930">
                  <c:v>41097.611111111066</c:v>
                </c:pt>
                <c:pt idx="8931">
                  <c:v>41097.624999999993</c:v>
                </c:pt>
                <c:pt idx="8932">
                  <c:v>41097.638888888891</c:v>
                </c:pt>
                <c:pt idx="8933">
                  <c:v>41097.652777777781</c:v>
                </c:pt>
                <c:pt idx="8934">
                  <c:v>41097.666666666613</c:v>
                </c:pt>
                <c:pt idx="8935">
                  <c:v>41097.680555555562</c:v>
                </c:pt>
                <c:pt idx="8936">
                  <c:v>41097.694444444445</c:v>
                </c:pt>
                <c:pt idx="8937">
                  <c:v>41097.708333333336</c:v>
                </c:pt>
                <c:pt idx="8938">
                  <c:v>41097.722222222204</c:v>
                </c:pt>
                <c:pt idx="8939">
                  <c:v>41097.736111111066</c:v>
                </c:pt>
                <c:pt idx="8940">
                  <c:v>41097.75</c:v>
                </c:pt>
                <c:pt idx="8941">
                  <c:v>41097.763888888876</c:v>
                </c:pt>
                <c:pt idx="8942">
                  <c:v>41097.777777777774</c:v>
                </c:pt>
                <c:pt idx="8943">
                  <c:v>41097.791666666577</c:v>
                </c:pt>
                <c:pt idx="8944">
                  <c:v>41097.805555555562</c:v>
                </c:pt>
                <c:pt idx="8945">
                  <c:v>41097.819444444496</c:v>
                </c:pt>
                <c:pt idx="8946">
                  <c:v>41097.833333333336</c:v>
                </c:pt>
                <c:pt idx="8947">
                  <c:v>41097.847222222219</c:v>
                </c:pt>
                <c:pt idx="8948">
                  <c:v>41097.861111111066</c:v>
                </c:pt>
                <c:pt idx="8949">
                  <c:v>41097.875</c:v>
                </c:pt>
                <c:pt idx="8950">
                  <c:v>41097.888888888956</c:v>
                </c:pt>
                <c:pt idx="8951">
                  <c:v>41097.902777777781</c:v>
                </c:pt>
                <c:pt idx="8952">
                  <c:v>41097.916666666664</c:v>
                </c:pt>
                <c:pt idx="8953">
                  <c:v>41097.930555555562</c:v>
                </c:pt>
                <c:pt idx="8954">
                  <c:v>41097.944444444496</c:v>
                </c:pt>
                <c:pt idx="8955">
                  <c:v>41097.958333333343</c:v>
                </c:pt>
                <c:pt idx="8956">
                  <c:v>41097.972222222219</c:v>
                </c:pt>
                <c:pt idx="8957">
                  <c:v>41097.986111111109</c:v>
                </c:pt>
                <c:pt idx="8958">
                  <c:v>41098</c:v>
                </c:pt>
                <c:pt idx="8959">
                  <c:v>41098.013888888891</c:v>
                </c:pt>
                <c:pt idx="8960">
                  <c:v>41098.027777777774</c:v>
                </c:pt>
                <c:pt idx="8961">
                  <c:v>41098.041666666613</c:v>
                </c:pt>
                <c:pt idx="8962">
                  <c:v>41098.055555555562</c:v>
                </c:pt>
                <c:pt idx="8963">
                  <c:v>41098.069444444445</c:v>
                </c:pt>
                <c:pt idx="8964">
                  <c:v>41098.083333333336</c:v>
                </c:pt>
                <c:pt idx="8965">
                  <c:v>41098.097222222204</c:v>
                </c:pt>
                <c:pt idx="8966">
                  <c:v>41098.111111111066</c:v>
                </c:pt>
                <c:pt idx="8967">
                  <c:v>41098.124999999993</c:v>
                </c:pt>
                <c:pt idx="8968">
                  <c:v>41098.138888888891</c:v>
                </c:pt>
                <c:pt idx="8969">
                  <c:v>41098.152777777781</c:v>
                </c:pt>
                <c:pt idx="8970">
                  <c:v>41098.166666666613</c:v>
                </c:pt>
                <c:pt idx="8971">
                  <c:v>41098.180555555562</c:v>
                </c:pt>
                <c:pt idx="8972">
                  <c:v>41098.194444444445</c:v>
                </c:pt>
                <c:pt idx="8973">
                  <c:v>41098.208333333336</c:v>
                </c:pt>
                <c:pt idx="8974">
                  <c:v>41098.222222222204</c:v>
                </c:pt>
                <c:pt idx="8975">
                  <c:v>41098.236111111066</c:v>
                </c:pt>
                <c:pt idx="8976">
                  <c:v>41098.25</c:v>
                </c:pt>
                <c:pt idx="8977">
                  <c:v>41098.263888888876</c:v>
                </c:pt>
                <c:pt idx="8978">
                  <c:v>41098.277777777774</c:v>
                </c:pt>
                <c:pt idx="8979">
                  <c:v>41098.291666666577</c:v>
                </c:pt>
                <c:pt idx="8980">
                  <c:v>41098.305555555562</c:v>
                </c:pt>
                <c:pt idx="8981">
                  <c:v>41098.319444444496</c:v>
                </c:pt>
                <c:pt idx="8982">
                  <c:v>41098.333333333336</c:v>
                </c:pt>
                <c:pt idx="8983">
                  <c:v>41098.347222222219</c:v>
                </c:pt>
                <c:pt idx="8984">
                  <c:v>41098.361111111066</c:v>
                </c:pt>
                <c:pt idx="8985">
                  <c:v>41098.375</c:v>
                </c:pt>
                <c:pt idx="8986">
                  <c:v>41098.388888888956</c:v>
                </c:pt>
                <c:pt idx="8987">
                  <c:v>41098.402777777781</c:v>
                </c:pt>
                <c:pt idx="8988">
                  <c:v>41098.416666666664</c:v>
                </c:pt>
                <c:pt idx="8989">
                  <c:v>41098.430555555562</c:v>
                </c:pt>
                <c:pt idx="8990">
                  <c:v>41098.444444444496</c:v>
                </c:pt>
                <c:pt idx="8991">
                  <c:v>41098.458333333343</c:v>
                </c:pt>
                <c:pt idx="8992">
                  <c:v>41098.472222222219</c:v>
                </c:pt>
                <c:pt idx="8993">
                  <c:v>41098.486111111109</c:v>
                </c:pt>
                <c:pt idx="8994">
                  <c:v>41098.5</c:v>
                </c:pt>
                <c:pt idx="8995">
                  <c:v>41098.513888888891</c:v>
                </c:pt>
                <c:pt idx="8996">
                  <c:v>41098.527777777774</c:v>
                </c:pt>
                <c:pt idx="8997">
                  <c:v>41098.541666666613</c:v>
                </c:pt>
                <c:pt idx="8998">
                  <c:v>41098.555555555562</c:v>
                </c:pt>
                <c:pt idx="8999">
                  <c:v>41098.569444444445</c:v>
                </c:pt>
                <c:pt idx="9000">
                  <c:v>41098.583333333336</c:v>
                </c:pt>
                <c:pt idx="9001">
                  <c:v>41098.597222222204</c:v>
                </c:pt>
                <c:pt idx="9002">
                  <c:v>41098.611111111066</c:v>
                </c:pt>
                <c:pt idx="9003">
                  <c:v>41098.624999999993</c:v>
                </c:pt>
                <c:pt idx="9004">
                  <c:v>41098.638888888891</c:v>
                </c:pt>
                <c:pt idx="9005">
                  <c:v>41098.652777777781</c:v>
                </c:pt>
                <c:pt idx="9006">
                  <c:v>41098.666666666613</c:v>
                </c:pt>
                <c:pt idx="9007">
                  <c:v>41098.680555555562</c:v>
                </c:pt>
                <c:pt idx="9008">
                  <c:v>41098.694444444445</c:v>
                </c:pt>
                <c:pt idx="9009">
                  <c:v>41098.708333333336</c:v>
                </c:pt>
                <c:pt idx="9010">
                  <c:v>41098.722222222204</c:v>
                </c:pt>
                <c:pt idx="9011">
                  <c:v>41098.736111111066</c:v>
                </c:pt>
                <c:pt idx="9012">
                  <c:v>41098.75</c:v>
                </c:pt>
                <c:pt idx="9013">
                  <c:v>41098.763888888876</c:v>
                </c:pt>
                <c:pt idx="9014">
                  <c:v>41098.777777777774</c:v>
                </c:pt>
                <c:pt idx="9015">
                  <c:v>41098.791666666577</c:v>
                </c:pt>
                <c:pt idx="9016">
                  <c:v>41098.805555555562</c:v>
                </c:pt>
                <c:pt idx="9017">
                  <c:v>41098.819444444496</c:v>
                </c:pt>
                <c:pt idx="9018">
                  <c:v>41098.833333333336</c:v>
                </c:pt>
                <c:pt idx="9019">
                  <c:v>41098.847222222219</c:v>
                </c:pt>
                <c:pt idx="9020">
                  <c:v>41098.861111111066</c:v>
                </c:pt>
                <c:pt idx="9021">
                  <c:v>41098.875</c:v>
                </c:pt>
                <c:pt idx="9022">
                  <c:v>41098.888888888956</c:v>
                </c:pt>
                <c:pt idx="9023">
                  <c:v>41098.902777777781</c:v>
                </c:pt>
                <c:pt idx="9024">
                  <c:v>41098.916666666664</c:v>
                </c:pt>
                <c:pt idx="9025">
                  <c:v>41098.930555555562</c:v>
                </c:pt>
                <c:pt idx="9026">
                  <c:v>41098.944444444496</c:v>
                </c:pt>
                <c:pt idx="9027">
                  <c:v>41098.958333333343</c:v>
                </c:pt>
                <c:pt idx="9028">
                  <c:v>41098.972222222219</c:v>
                </c:pt>
                <c:pt idx="9029">
                  <c:v>41098.986111111109</c:v>
                </c:pt>
                <c:pt idx="9030">
                  <c:v>41099</c:v>
                </c:pt>
                <c:pt idx="9031">
                  <c:v>41099.013888888891</c:v>
                </c:pt>
                <c:pt idx="9032">
                  <c:v>41099.027777777774</c:v>
                </c:pt>
                <c:pt idx="9033">
                  <c:v>41099.041666666613</c:v>
                </c:pt>
                <c:pt idx="9034">
                  <c:v>41099.055555555562</c:v>
                </c:pt>
                <c:pt idx="9035">
                  <c:v>41099.069444444445</c:v>
                </c:pt>
                <c:pt idx="9036">
                  <c:v>41099.083333333336</c:v>
                </c:pt>
                <c:pt idx="9037">
                  <c:v>41099.097222222204</c:v>
                </c:pt>
                <c:pt idx="9038">
                  <c:v>41099.111111111066</c:v>
                </c:pt>
                <c:pt idx="9039">
                  <c:v>41099.124999999993</c:v>
                </c:pt>
                <c:pt idx="9040">
                  <c:v>41099.138888888891</c:v>
                </c:pt>
                <c:pt idx="9041">
                  <c:v>41099.152777777781</c:v>
                </c:pt>
                <c:pt idx="9042">
                  <c:v>41099.166666666613</c:v>
                </c:pt>
                <c:pt idx="9043">
                  <c:v>41099.180555555562</c:v>
                </c:pt>
                <c:pt idx="9044">
                  <c:v>41099.194444444445</c:v>
                </c:pt>
                <c:pt idx="9045">
                  <c:v>41099.208333333336</c:v>
                </c:pt>
                <c:pt idx="9046">
                  <c:v>41099.222222222204</c:v>
                </c:pt>
                <c:pt idx="9047">
                  <c:v>41099.236111111066</c:v>
                </c:pt>
                <c:pt idx="9048">
                  <c:v>41099.25</c:v>
                </c:pt>
                <c:pt idx="9049">
                  <c:v>41099.263888888876</c:v>
                </c:pt>
                <c:pt idx="9050">
                  <c:v>41099.277777777774</c:v>
                </c:pt>
                <c:pt idx="9051">
                  <c:v>41099.291666666577</c:v>
                </c:pt>
                <c:pt idx="9052">
                  <c:v>41099.305555555562</c:v>
                </c:pt>
                <c:pt idx="9053">
                  <c:v>41099.319444444496</c:v>
                </c:pt>
                <c:pt idx="9054">
                  <c:v>41099.333333333336</c:v>
                </c:pt>
                <c:pt idx="9055">
                  <c:v>41099.347222222219</c:v>
                </c:pt>
                <c:pt idx="9056">
                  <c:v>41099.361111111066</c:v>
                </c:pt>
                <c:pt idx="9057">
                  <c:v>41099.375</c:v>
                </c:pt>
                <c:pt idx="9058">
                  <c:v>41099.388888888956</c:v>
                </c:pt>
                <c:pt idx="9059">
                  <c:v>41099.402777777781</c:v>
                </c:pt>
                <c:pt idx="9060">
                  <c:v>41099.416666666664</c:v>
                </c:pt>
                <c:pt idx="9061">
                  <c:v>41099.430555555562</c:v>
                </c:pt>
                <c:pt idx="9062">
                  <c:v>41099.444444444496</c:v>
                </c:pt>
                <c:pt idx="9063">
                  <c:v>41099.458333333343</c:v>
                </c:pt>
                <c:pt idx="9064">
                  <c:v>41099.472222222219</c:v>
                </c:pt>
                <c:pt idx="9065">
                  <c:v>41099.486111111109</c:v>
                </c:pt>
                <c:pt idx="9066">
                  <c:v>41099.5</c:v>
                </c:pt>
                <c:pt idx="9067">
                  <c:v>41099.513888888891</c:v>
                </c:pt>
                <c:pt idx="9068">
                  <c:v>41099.527777777774</c:v>
                </c:pt>
                <c:pt idx="9069">
                  <c:v>41099.541666666613</c:v>
                </c:pt>
                <c:pt idx="9070">
                  <c:v>41099.555555555562</c:v>
                </c:pt>
                <c:pt idx="9071">
                  <c:v>41099.569444444445</c:v>
                </c:pt>
                <c:pt idx="9072">
                  <c:v>41099.583333333336</c:v>
                </c:pt>
                <c:pt idx="9073">
                  <c:v>41099.597222222204</c:v>
                </c:pt>
                <c:pt idx="9074">
                  <c:v>41099.611111111066</c:v>
                </c:pt>
                <c:pt idx="9075">
                  <c:v>41099.624999999993</c:v>
                </c:pt>
                <c:pt idx="9076">
                  <c:v>41099.638888888891</c:v>
                </c:pt>
                <c:pt idx="9077">
                  <c:v>41099.652777777781</c:v>
                </c:pt>
                <c:pt idx="9078">
                  <c:v>41099.666666666613</c:v>
                </c:pt>
                <c:pt idx="9079">
                  <c:v>41099.680555555562</c:v>
                </c:pt>
                <c:pt idx="9080">
                  <c:v>41099.694444444445</c:v>
                </c:pt>
                <c:pt idx="9081">
                  <c:v>41099.708333333336</c:v>
                </c:pt>
                <c:pt idx="9082">
                  <c:v>41099.722222222204</c:v>
                </c:pt>
                <c:pt idx="9083">
                  <c:v>41099.736111111066</c:v>
                </c:pt>
                <c:pt idx="9084">
                  <c:v>41099.75</c:v>
                </c:pt>
                <c:pt idx="9085">
                  <c:v>41099.763888888876</c:v>
                </c:pt>
                <c:pt idx="9086">
                  <c:v>41099.777777777774</c:v>
                </c:pt>
                <c:pt idx="9087">
                  <c:v>41099.791666666577</c:v>
                </c:pt>
                <c:pt idx="9088">
                  <c:v>41099.805555555562</c:v>
                </c:pt>
                <c:pt idx="9089">
                  <c:v>41099.819444444496</c:v>
                </c:pt>
                <c:pt idx="9090">
                  <c:v>41099.833333333336</c:v>
                </c:pt>
                <c:pt idx="9091">
                  <c:v>41099.847222222219</c:v>
                </c:pt>
                <c:pt idx="9092">
                  <c:v>41099.861111111066</c:v>
                </c:pt>
                <c:pt idx="9093">
                  <c:v>41099.875</c:v>
                </c:pt>
                <c:pt idx="9094">
                  <c:v>41099.888888888956</c:v>
                </c:pt>
                <c:pt idx="9095">
                  <c:v>41099.902777777781</c:v>
                </c:pt>
                <c:pt idx="9096">
                  <c:v>41099.916666666664</c:v>
                </c:pt>
                <c:pt idx="9097">
                  <c:v>41099.930555555562</c:v>
                </c:pt>
                <c:pt idx="9098">
                  <c:v>41099.944444444496</c:v>
                </c:pt>
                <c:pt idx="9099">
                  <c:v>41099.958333333343</c:v>
                </c:pt>
                <c:pt idx="9100">
                  <c:v>41099.972222222219</c:v>
                </c:pt>
                <c:pt idx="9101">
                  <c:v>41099.986111111109</c:v>
                </c:pt>
                <c:pt idx="9102">
                  <c:v>41100</c:v>
                </c:pt>
                <c:pt idx="9103">
                  <c:v>41100.013888888891</c:v>
                </c:pt>
                <c:pt idx="9104">
                  <c:v>41100.027777777774</c:v>
                </c:pt>
                <c:pt idx="9105">
                  <c:v>41100.041666666613</c:v>
                </c:pt>
                <c:pt idx="9106">
                  <c:v>41100.055555555562</c:v>
                </c:pt>
                <c:pt idx="9107">
                  <c:v>41100.069444444445</c:v>
                </c:pt>
                <c:pt idx="9108">
                  <c:v>41100.083333333336</c:v>
                </c:pt>
                <c:pt idx="9109">
                  <c:v>41100.097222222204</c:v>
                </c:pt>
                <c:pt idx="9110">
                  <c:v>41100.111111111066</c:v>
                </c:pt>
                <c:pt idx="9111">
                  <c:v>41100.124999999993</c:v>
                </c:pt>
                <c:pt idx="9112">
                  <c:v>41100.138888888891</c:v>
                </c:pt>
                <c:pt idx="9113">
                  <c:v>41100.152777777781</c:v>
                </c:pt>
                <c:pt idx="9114">
                  <c:v>41100.166666666613</c:v>
                </c:pt>
                <c:pt idx="9115">
                  <c:v>41100.180555555562</c:v>
                </c:pt>
                <c:pt idx="9116">
                  <c:v>41100.194444444445</c:v>
                </c:pt>
                <c:pt idx="9117">
                  <c:v>41100.208333333336</c:v>
                </c:pt>
                <c:pt idx="9118">
                  <c:v>41100.222222222204</c:v>
                </c:pt>
                <c:pt idx="9119">
                  <c:v>41100.236111111066</c:v>
                </c:pt>
                <c:pt idx="9120">
                  <c:v>41100.25</c:v>
                </c:pt>
                <c:pt idx="9121">
                  <c:v>41100.263888888876</c:v>
                </c:pt>
                <c:pt idx="9122">
                  <c:v>41100.277777777774</c:v>
                </c:pt>
                <c:pt idx="9123">
                  <c:v>41100.291666666577</c:v>
                </c:pt>
                <c:pt idx="9124">
                  <c:v>41100.305555555562</c:v>
                </c:pt>
                <c:pt idx="9125">
                  <c:v>41100.319444444496</c:v>
                </c:pt>
                <c:pt idx="9126">
                  <c:v>41100.333333333336</c:v>
                </c:pt>
                <c:pt idx="9127">
                  <c:v>41100.347222222219</c:v>
                </c:pt>
                <c:pt idx="9128">
                  <c:v>41100.361111111066</c:v>
                </c:pt>
                <c:pt idx="9129">
                  <c:v>41100.375</c:v>
                </c:pt>
                <c:pt idx="9130">
                  <c:v>41100.388888888956</c:v>
                </c:pt>
                <c:pt idx="9131">
                  <c:v>41100.402777777781</c:v>
                </c:pt>
                <c:pt idx="9132">
                  <c:v>41100.416666666664</c:v>
                </c:pt>
                <c:pt idx="9133">
                  <c:v>41100.430555555562</c:v>
                </c:pt>
                <c:pt idx="9134">
                  <c:v>41100.444444444496</c:v>
                </c:pt>
                <c:pt idx="9135">
                  <c:v>41100.458333333343</c:v>
                </c:pt>
                <c:pt idx="9136">
                  <c:v>41100.472222222219</c:v>
                </c:pt>
                <c:pt idx="9137">
                  <c:v>41100.486111111109</c:v>
                </c:pt>
                <c:pt idx="9138">
                  <c:v>41100.487303240741</c:v>
                </c:pt>
                <c:pt idx="9139">
                  <c:v>41100.487662037034</c:v>
                </c:pt>
                <c:pt idx="9140">
                  <c:v>41100.487766203674</c:v>
                </c:pt>
                <c:pt idx="9141">
                  <c:v>41100.489340277782</c:v>
                </c:pt>
                <c:pt idx="9142">
                  <c:v>41100.5</c:v>
                </c:pt>
                <c:pt idx="9143">
                  <c:v>41100.513888888891</c:v>
                </c:pt>
                <c:pt idx="9144">
                  <c:v>41100.527777777774</c:v>
                </c:pt>
                <c:pt idx="9145">
                  <c:v>41100.541666666613</c:v>
                </c:pt>
                <c:pt idx="9146">
                  <c:v>41100.555555555562</c:v>
                </c:pt>
                <c:pt idx="9147">
                  <c:v>41100.569444444445</c:v>
                </c:pt>
                <c:pt idx="9148">
                  <c:v>41100.583333333336</c:v>
                </c:pt>
                <c:pt idx="9149">
                  <c:v>41100.597222222226</c:v>
                </c:pt>
                <c:pt idx="9150">
                  <c:v>41100.611111111073</c:v>
                </c:pt>
                <c:pt idx="9151">
                  <c:v>41100.624999999993</c:v>
                </c:pt>
                <c:pt idx="9152">
                  <c:v>41100.638888888898</c:v>
                </c:pt>
                <c:pt idx="9153">
                  <c:v>41100.652777777788</c:v>
                </c:pt>
                <c:pt idx="9154">
                  <c:v>41100.666666666628</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41100.777777777774</c:v>
                </c:pt>
                <c:pt idx="9163">
                  <c:v>41100.791666666591</c:v>
                </c:pt>
                <c:pt idx="9164">
                  <c:v>41100.805555555591</c:v>
                </c:pt>
                <c:pt idx="9165">
                  <c:v>41100.819444444525</c:v>
                </c:pt>
                <c:pt idx="9166">
                  <c:v>41100.833333333365</c:v>
                </c:pt>
                <c:pt idx="9167">
                  <c:v>41100.847222222263</c:v>
                </c:pt>
                <c:pt idx="9168">
                  <c:v>41100.861111111124</c:v>
                </c:pt>
                <c:pt idx="9169">
                  <c:v>41100.875000000036</c:v>
                </c:pt>
                <c:pt idx="9170">
                  <c:v>41100.888888889</c:v>
                </c:pt>
                <c:pt idx="9171">
                  <c:v>41100.902777777817</c:v>
                </c:pt>
                <c:pt idx="9172">
                  <c:v>41100.916666666708</c:v>
                </c:pt>
                <c:pt idx="9173">
                  <c:v>41100.930555555598</c:v>
                </c:pt>
                <c:pt idx="9174">
                  <c:v>41100.94444444454</c:v>
                </c:pt>
                <c:pt idx="9175">
                  <c:v>41100.958333333423</c:v>
                </c:pt>
                <c:pt idx="9176">
                  <c:v>41100.972222222292</c:v>
                </c:pt>
                <c:pt idx="9177">
                  <c:v>41100.98611111116</c:v>
                </c:pt>
                <c:pt idx="9178">
                  <c:v>41101.000000000051</c:v>
                </c:pt>
                <c:pt idx="9179">
                  <c:v>41101.013888888941</c:v>
                </c:pt>
                <c:pt idx="9180">
                  <c:v>41101.027777777825</c:v>
                </c:pt>
                <c:pt idx="9181">
                  <c:v>41101.041666666672</c:v>
                </c:pt>
                <c:pt idx="9182">
                  <c:v>41101.055555555606</c:v>
                </c:pt>
                <c:pt idx="9183">
                  <c:v>41101.069444444503</c:v>
                </c:pt>
                <c:pt idx="9184">
                  <c:v>41101.083333333394</c:v>
                </c:pt>
                <c:pt idx="9185">
                  <c:v>41101.097222222284</c:v>
                </c:pt>
                <c:pt idx="9186">
                  <c:v>41101.111111111175</c:v>
                </c:pt>
                <c:pt idx="9187">
                  <c:v>41101.125000000022</c:v>
                </c:pt>
                <c:pt idx="9188">
                  <c:v>41101.138888888963</c:v>
                </c:pt>
                <c:pt idx="9189">
                  <c:v>41101.152777777846</c:v>
                </c:pt>
                <c:pt idx="9190">
                  <c:v>41101.166666666693</c:v>
                </c:pt>
                <c:pt idx="9191">
                  <c:v>41101.180555555628</c:v>
                </c:pt>
                <c:pt idx="9192">
                  <c:v>41101.194444444518</c:v>
                </c:pt>
                <c:pt idx="9193">
                  <c:v>41101.208333333409</c:v>
                </c:pt>
                <c:pt idx="9194">
                  <c:v>41101.222222222284</c:v>
                </c:pt>
                <c:pt idx="9195">
                  <c:v>41101.236111111175</c:v>
                </c:pt>
                <c:pt idx="9196">
                  <c:v>41101.25000000008</c:v>
                </c:pt>
                <c:pt idx="9197">
                  <c:v>41101.263888888971</c:v>
                </c:pt>
                <c:pt idx="9198">
                  <c:v>41101.277777777854</c:v>
                </c:pt>
                <c:pt idx="9199">
                  <c:v>41101.291666666657</c:v>
                </c:pt>
                <c:pt idx="9200">
                  <c:v>41101.305555555635</c:v>
                </c:pt>
                <c:pt idx="9201">
                  <c:v>41101.319444444591</c:v>
                </c:pt>
                <c:pt idx="9202">
                  <c:v>41101.333333333423</c:v>
                </c:pt>
                <c:pt idx="9203">
                  <c:v>41101.347222222343</c:v>
                </c:pt>
                <c:pt idx="9204">
                  <c:v>41101.361111111175</c:v>
                </c:pt>
                <c:pt idx="9205">
                  <c:v>41101.375000000095</c:v>
                </c:pt>
                <c:pt idx="9206">
                  <c:v>41101.388888889036</c:v>
                </c:pt>
                <c:pt idx="9207">
                  <c:v>41101.402777777883</c:v>
                </c:pt>
                <c:pt idx="9208">
                  <c:v>41101.416666666766</c:v>
                </c:pt>
                <c:pt idx="9209">
                  <c:v>41101.430555555657</c:v>
                </c:pt>
                <c:pt idx="9210">
                  <c:v>41101.444444444605</c:v>
                </c:pt>
                <c:pt idx="9211">
                  <c:v>41101.458333333489</c:v>
                </c:pt>
                <c:pt idx="9212">
                  <c:v>41101.472222222343</c:v>
                </c:pt>
                <c:pt idx="9213">
                  <c:v>41101.486111111204</c:v>
                </c:pt>
                <c:pt idx="9214">
                  <c:v>41101.500000000109</c:v>
                </c:pt>
                <c:pt idx="9215">
                  <c:v>41101.513888889</c:v>
                </c:pt>
                <c:pt idx="9216">
                  <c:v>41101.527777777876</c:v>
                </c:pt>
                <c:pt idx="9217">
                  <c:v>41101.541666666737</c:v>
                </c:pt>
                <c:pt idx="9218">
                  <c:v>41101.555555555671</c:v>
                </c:pt>
                <c:pt idx="9219">
                  <c:v>41101.569444444562</c:v>
                </c:pt>
                <c:pt idx="9220">
                  <c:v>41101.583333333452</c:v>
                </c:pt>
                <c:pt idx="9221">
                  <c:v>41101.597222222335</c:v>
                </c:pt>
                <c:pt idx="9222">
                  <c:v>41101.611111111175</c:v>
                </c:pt>
                <c:pt idx="9223">
                  <c:v>41101.625000000124</c:v>
                </c:pt>
                <c:pt idx="9224">
                  <c:v>41101.638888889014</c:v>
                </c:pt>
                <c:pt idx="9225">
                  <c:v>41101.652777777912</c:v>
                </c:pt>
                <c:pt idx="9226">
                  <c:v>41101.666666666752</c:v>
                </c:pt>
                <c:pt idx="9227">
                  <c:v>41101.680555555686</c:v>
                </c:pt>
                <c:pt idx="9228">
                  <c:v>41101.694444444583</c:v>
                </c:pt>
                <c:pt idx="9229">
                  <c:v>41101.708333333467</c:v>
                </c:pt>
                <c:pt idx="9230">
                  <c:v>41101.722222222357</c:v>
                </c:pt>
                <c:pt idx="9231">
                  <c:v>41101.736111111182</c:v>
                </c:pt>
                <c:pt idx="9232">
                  <c:v>41101.750000000138</c:v>
                </c:pt>
                <c:pt idx="9233">
                  <c:v>41101.763888888985</c:v>
                </c:pt>
                <c:pt idx="9234">
                  <c:v>41101.777777777905</c:v>
                </c:pt>
                <c:pt idx="9235">
                  <c:v>41101.791666666722</c:v>
                </c:pt>
                <c:pt idx="9236">
                  <c:v>41101.8055555557</c:v>
                </c:pt>
                <c:pt idx="9237">
                  <c:v>41101.819444444613</c:v>
                </c:pt>
                <c:pt idx="9238">
                  <c:v>41101.833333333481</c:v>
                </c:pt>
                <c:pt idx="9239">
                  <c:v>41101.847222222415</c:v>
                </c:pt>
                <c:pt idx="9240">
                  <c:v>41101.86111111119</c:v>
                </c:pt>
                <c:pt idx="9241">
                  <c:v>41101.875000000153</c:v>
                </c:pt>
                <c:pt idx="9242">
                  <c:v>41101.888888889043</c:v>
                </c:pt>
                <c:pt idx="9243">
                  <c:v>41101.902777777941</c:v>
                </c:pt>
                <c:pt idx="9244">
                  <c:v>41101.916666666832</c:v>
                </c:pt>
                <c:pt idx="9245">
                  <c:v>41101.930555555715</c:v>
                </c:pt>
                <c:pt idx="9246">
                  <c:v>41101.944444444613</c:v>
                </c:pt>
                <c:pt idx="9247">
                  <c:v>41101.958333333547</c:v>
                </c:pt>
                <c:pt idx="9248">
                  <c:v>41101.97222222243</c:v>
                </c:pt>
                <c:pt idx="9249">
                  <c:v>41101.986111111277</c:v>
                </c:pt>
                <c:pt idx="9250">
                  <c:v>41102.000000000167</c:v>
                </c:pt>
                <c:pt idx="9251">
                  <c:v>41102.013888889058</c:v>
                </c:pt>
                <c:pt idx="9252">
                  <c:v>41102.027777777934</c:v>
                </c:pt>
                <c:pt idx="9253">
                  <c:v>41102.041666666824</c:v>
                </c:pt>
                <c:pt idx="9254">
                  <c:v>41102.055555555729</c:v>
                </c:pt>
                <c:pt idx="9255">
                  <c:v>41102.06944444462</c:v>
                </c:pt>
                <c:pt idx="9256">
                  <c:v>41102.08333333351</c:v>
                </c:pt>
                <c:pt idx="9257">
                  <c:v>41102.097222222401</c:v>
                </c:pt>
                <c:pt idx="9258">
                  <c:v>41102.111111111219</c:v>
                </c:pt>
                <c:pt idx="9259">
                  <c:v>41102.125000000175</c:v>
                </c:pt>
                <c:pt idx="9260">
                  <c:v>41102.138888889072</c:v>
                </c:pt>
                <c:pt idx="9261">
                  <c:v>41102.152777777963</c:v>
                </c:pt>
                <c:pt idx="9262">
                  <c:v>41102.166666666824</c:v>
                </c:pt>
                <c:pt idx="9263">
                  <c:v>41102.180555555744</c:v>
                </c:pt>
                <c:pt idx="9264">
                  <c:v>41102.194444444634</c:v>
                </c:pt>
                <c:pt idx="9265">
                  <c:v>41102.208333333532</c:v>
                </c:pt>
                <c:pt idx="9266">
                  <c:v>41102.222222222415</c:v>
                </c:pt>
                <c:pt idx="9267">
                  <c:v>41102.236111111248</c:v>
                </c:pt>
                <c:pt idx="9268">
                  <c:v>41102.250000000196</c:v>
                </c:pt>
                <c:pt idx="9269">
                  <c:v>41102.263888889043</c:v>
                </c:pt>
                <c:pt idx="9270">
                  <c:v>41102.277777777977</c:v>
                </c:pt>
                <c:pt idx="9271">
                  <c:v>41102.291666666788</c:v>
                </c:pt>
                <c:pt idx="9272">
                  <c:v>41102.305555555758</c:v>
                </c:pt>
                <c:pt idx="9273">
                  <c:v>41102.319444444649</c:v>
                </c:pt>
                <c:pt idx="9274">
                  <c:v>41102.333333333539</c:v>
                </c:pt>
                <c:pt idx="9275">
                  <c:v>41102.347222222474</c:v>
                </c:pt>
                <c:pt idx="9276">
                  <c:v>41102.361111111262</c:v>
                </c:pt>
                <c:pt idx="9277">
                  <c:v>41102.375000000204</c:v>
                </c:pt>
                <c:pt idx="9278">
                  <c:v>41102.388888889145</c:v>
                </c:pt>
                <c:pt idx="9279">
                  <c:v>41102.402777777992</c:v>
                </c:pt>
                <c:pt idx="9280">
                  <c:v>41102.416666666883</c:v>
                </c:pt>
                <c:pt idx="9281">
                  <c:v>41102.430555555773</c:v>
                </c:pt>
                <c:pt idx="9282">
                  <c:v>41102.444444444693</c:v>
                </c:pt>
                <c:pt idx="9283">
                  <c:v>41102.458333333612</c:v>
                </c:pt>
                <c:pt idx="9284">
                  <c:v>41102.472222222495</c:v>
                </c:pt>
                <c:pt idx="9285">
                  <c:v>41102.486111111335</c:v>
                </c:pt>
                <c:pt idx="9286">
                  <c:v>41102.500000000226</c:v>
                </c:pt>
                <c:pt idx="9287">
                  <c:v>41102.513888889116</c:v>
                </c:pt>
                <c:pt idx="9288">
                  <c:v>41102.527777778007</c:v>
                </c:pt>
                <c:pt idx="9289">
                  <c:v>41102.541666666875</c:v>
                </c:pt>
                <c:pt idx="9290">
                  <c:v>41102.555555555788</c:v>
                </c:pt>
                <c:pt idx="9291">
                  <c:v>41102.569444444678</c:v>
                </c:pt>
                <c:pt idx="9292">
                  <c:v>41102.583333333569</c:v>
                </c:pt>
                <c:pt idx="9293">
                  <c:v>41102.597222222459</c:v>
                </c:pt>
                <c:pt idx="9294">
                  <c:v>41102.611111111284</c:v>
                </c:pt>
                <c:pt idx="9295">
                  <c:v>41102.625000000182</c:v>
                </c:pt>
                <c:pt idx="9296">
                  <c:v>41102.638888889131</c:v>
                </c:pt>
                <c:pt idx="9297">
                  <c:v>41102.652777778043</c:v>
                </c:pt>
                <c:pt idx="9298">
                  <c:v>41102.666666666904</c:v>
                </c:pt>
                <c:pt idx="9299">
                  <c:v>41102.680555555802</c:v>
                </c:pt>
                <c:pt idx="9300">
                  <c:v>41102.694444444685</c:v>
                </c:pt>
                <c:pt idx="9301">
                  <c:v>41102.708333333583</c:v>
                </c:pt>
                <c:pt idx="9302">
                  <c:v>41102.722222222481</c:v>
                </c:pt>
                <c:pt idx="9303">
                  <c:v>41102.736111111313</c:v>
                </c:pt>
                <c:pt idx="9304">
                  <c:v>41102.750000000255</c:v>
                </c:pt>
                <c:pt idx="9305">
                  <c:v>41102.763888889102</c:v>
                </c:pt>
                <c:pt idx="9306">
                  <c:v>41102.777777778036</c:v>
                </c:pt>
                <c:pt idx="9307">
                  <c:v>41102.791666666853</c:v>
                </c:pt>
                <c:pt idx="9308">
                  <c:v>41102.805555555817</c:v>
                </c:pt>
                <c:pt idx="9309">
                  <c:v>41102.819444444751</c:v>
                </c:pt>
                <c:pt idx="9310">
                  <c:v>41102.833333333598</c:v>
                </c:pt>
                <c:pt idx="9311">
                  <c:v>41102.847222222539</c:v>
                </c:pt>
                <c:pt idx="9312">
                  <c:v>41102.861111111328</c:v>
                </c:pt>
                <c:pt idx="9313">
                  <c:v>41102.875000000255</c:v>
                </c:pt>
                <c:pt idx="9314">
                  <c:v>41102.888888889203</c:v>
                </c:pt>
                <c:pt idx="9315">
                  <c:v>41102.902777778094</c:v>
                </c:pt>
                <c:pt idx="9316">
                  <c:v>41102.916666666941</c:v>
                </c:pt>
                <c:pt idx="9317">
                  <c:v>41102.930555555831</c:v>
                </c:pt>
                <c:pt idx="9318">
                  <c:v>41102.944444444765</c:v>
                </c:pt>
                <c:pt idx="9319">
                  <c:v>41102.958333333612</c:v>
                </c:pt>
                <c:pt idx="9320">
                  <c:v>41102.972222222554</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41103.111111111357</c:v>
                </c:pt>
                <c:pt idx="9331">
                  <c:v>41103.125000000233</c:v>
                </c:pt>
                <c:pt idx="9332">
                  <c:v>41103.138888889189</c:v>
                </c:pt>
                <c:pt idx="9333">
                  <c:v>41103.152777778123</c:v>
                </c:pt>
                <c:pt idx="9334">
                  <c:v>41103.16666666697</c:v>
                </c:pt>
                <c:pt idx="9335">
                  <c:v>41103.18055555586</c:v>
                </c:pt>
                <c:pt idx="9336">
                  <c:v>41103.194444444751</c:v>
                </c:pt>
                <c:pt idx="9337">
                  <c:v>41103.208333333634</c:v>
                </c:pt>
                <c:pt idx="9338">
                  <c:v>41103.222222222532</c:v>
                </c:pt>
                <c:pt idx="9339">
                  <c:v>41103.236111111371</c:v>
                </c:pt>
                <c:pt idx="9340">
                  <c:v>41103.250000000306</c:v>
                </c:pt>
                <c:pt idx="9341">
                  <c:v>41103.263888889174</c:v>
                </c:pt>
                <c:pt idx="9342">
                  <c:v>41103.277777778094</c:v>
                </c:pt>
                <c:pt idx="9343">
                  <c:v>41103.291666666919</c:v>
                </c:pt>
                <c:pt idx="9344">
                  <c:v>41103.305555555882</c:v>
                </c:pt>
                <c:pt idx="9345">
                  <c:v>41103.319444444809</c:v>
                </c:pt>
                <c:pt idx="9346">
                  <c:v>41103.333333333656</c:v>
                </c:pt>
                <c:pt idx="9347">
                  <c:v>41103.347222222605</c:v>
                </c:pt>
                <c:pt idx="9348">
                  <c:v>41103.361111111393</c:v>
                </c:pt>
                <c:pt idx="9349">
                  <c:v>41103.375000000327</c:v>
                </c:pt>
                <c:pt idx="9350">
                  <c:v>41103.388888889218</c:v>
                </c:pt>
                <c:pt idx="9351">
                  <c:v>41103.402777778152</c:v>
                </c:pt>
                <c:pt idx="9352">
                  <c:v>41103.416666666999</c:v>
                </c:pt>
                <c:pt idx="9353">
                  <c:v>41103.430555555889</c:v>
                </c:pt>
                <c:pt idx="9354">
                  <c:v>41103.444444444824</c:v>
                </c:pt>
                <c:pt idx="9355">
                  <c:v>41103.458333333692</c:v>
                </c:pt>
                <c:pt idx="9356">
                  <c:v>41103.472222222612</c:v>
                </c:pt>
                <c:pt idx="9357">
                  <c:v>41103.486111111451</c:v>
                </c:pt>
                <c:pt idx="9358">
                  <c:v>41103.500000000335</c:v>
                </c:pt>
                <c:pt idx="9359">
                  <c:v>41103.513888889225</c:v>
                </c:pt>
                <c:pt idx="9360">
                  <c:v>41103.527777778123</c:v>
                </c:pt>
                <c:pt idx="9361">
                  <c:v>41103.541666666984</c:v>
                </c:pt>
                <c:pt idx="9362">
                  <c:v>41103.555555555911</c:v>
                </c:pt>
                <c:pt idx="9363">
                  <c:v>41103.569444444794</c:v>
                </c:pt>
                <c:pt idx="9364">
                  <c:v>41103.583333333685</c:v>
                </c:pt>
                <c:pt idx="9365">
                  <c:v>41103.597222222583</c:v>
                </c:pt>
                <c:pt idx="9366">
                  <c:v>41103.611111111422</c:v>
                </c:pt>
                <c:pt idx="9367">
                  <c:v>41103.625000000298</c:v>
                </c:pt>
                <c:pt idx="9368">
                  <c:v>41103.638888889225</c:v>
                </c:pt>
                <c:pt idx="9369">
                  <c:v>41103.652777778188</c:v>
                </c:pt>
                <c:pt idx="9370">
                  <c:v>41103.666666666984</c:v>
                </c:pt>
                <c:pt idx="9371">
                  <c:v>41103.680555555919</c:v>
                </c:pt>
                <c:pt idx="9372">
                  <c:v>41103.694444444809</c:v>
                </c:pt>
                <c:pt idx="9373">
                  <c:v>41103.7083333337</c:v>
                </c:pt>
                <c:pt idx="9374">
                  <c:v>41103.72222222259</c:v>
                </c:pt>
                <c:pt idx="9375">
                  <c:v>41103.736111111437</c:v>
                </c:pt>
                <c:pt idx="9376">
                  <c:v>41103.750000000371</c:v>
                </c:pt>
                <c:pt idx="9377">
                  <c:v>41103.763888889182</c:v>
                </c:pt>
                <c:pt idx="9378">
                  <c:v>41103.777777778152</c:v>
                </c:pt>
                <c:pt idx="9379">
                  <c:v>41103.791666666963</c:v>
                </c:pt>
                <c:pt idx="9380">
                  <c:v>41103.805555555933</c:v>
                </c:pt>
                <c:pt idx="9381">
                  <c:v>41103.819444444875</c:v>
                </c:pt>
                <c:pt idx="9382">
                  <c:v>41103.833333333714</c:v>
                </c:pt>
                <c:pt idx="9383">
                  <c:v>41103.847222222612</c:v>
                </c:pt>
                <c:pt idx="9384">
                  <c:v>41103.861111111451</c:v>
                </c:pt>
                <c:pt idx="9385">
                  <c:v>41103.875000000386</c:v>
                </c:pt>
                <c:pt idx="9386">
                  <c:v>41103.888888889283</c:v>
                </c:pt>
                <c:pt idx="9387">
                  <c:v>41103.902777778203</c:v>
                </c:pt>
                <c:pt idx="9388">
                  <c:v>41103.916666667057</c:v>
                </c:pt>
                <c:pt idx="9389">
                  <c:v>41103.930555555948</c:v>
                </c:pt>
                <c:pt idx="9390">
                  <c:v>41103.944444444889</c:v>
                </c:pt>
                <c:pt idx="9391">
                  <c:v>41103.958333333743</c:v>
                </c:pt>
                <c:pt idx="9392">
                  <c:v>41103.972222222619</c:v>
                </c:pt>
                <c:pt idx="9393">
                  <c:v>41103.98611111151</c:v>
                </c:pt>
                <c:pt idx="9394">
                  <c:v>41104.0000000004</c:v>
                </c:pt>
                <c:pt idx="9395">
                  <c:v>41104.013888889276</c:v>
                </c:pt>
                <c:pt idx="9396">
                  <c:v>41104.027777778181</c:v>
                </c:pt>
                <c:pt idx="9397">
                  <c:v>41104.041666667021</c:v>
                </c:pt>
                <c:pt idx="9398">
                  <c:v>41104.055555555962</c:v>
                </c:pt>
                <c:pt idx="9399">
                  <c:v>41104.069444444853</c:v>
                </c:pt>
                <c:pt idx="9400">
                  <c:v>41104.083333333736</c:v>
                </c:pt>
                <c:pt idx="9401">
                  <c:v>41104.097222222634</c:v>
                </c:pt>
                <c:pt idx="9402">
                  <c:v>41104.111111111524</c:v>
                </c:pt>
                <c:pt idx="9403">
                  <c:v>41104.125000000364</c:v>
                </c:pt>
                <c:pt idx="9404">
                  <c:v>41104.138888889305</c:v>
                </c:pt>
                <c:pt idx="9405">
                  <c:v>41104.152777778203</c:v>
                </c:pt>
                <c:pt idx="9406">
                  <c:v>41104.166666667043</c:v>
                </c:pt>
                <c:pt idx="9407">
                  <c:v>41104.180555555991</c:v>
                </c:pt>
                <c:pt idx="9408">
                  <c:v>41104.194444444867</c:v>
                </c:pt>
                <c:pt idx="9409">
                  <c:v>41104.208333333758</c:v>
                </c:pt>
                <c:pt idx="9410">
                  <c:v>41104.222222222634</c:v>
                </c:pt>
                <c:pt idx="9411">
                  <c:v>41104.236111111524</c:v>
                </c:pt>
                <c:pt idx="9412">
                  <c:v>41104.250000000429</c:v>
                </c:pt>
                <c:pt idx="9413">
                  <c:v>41104.263888889247</c:v>
                </c:pt>
                <c:pt idx="9414">
                  <c:v>41104.277777778196</c:v>
                </c:pt>
                <c:pt idx="9415">
                  <c:v>41104.291666667006</c:v>
                </c:pt>
                <c:pt idx="9416">
                  <c:v>41104.305555555991</c:v>
                </c:pt>
                <c:pt idx="9417">
                  <c:v>41104.31944444494</c:v>
                </c:pt>
                <c:pt idx="9418">
                  <c:v>41104.333333333772</c:v>
                </c:pt>
                <c:pt idx="9419">
                  <c:v>41104.347222222663</c:v>
                </c:pt>
                <c:pt idx="9420">
                  <c:v>41104.361111111524</c:v>
                </c:pt>
                <c:pt idx="9421">
                  <c:v>41104.375000000444</c:v>
                </c:pt>
                <c:pt idx="9422">
                  <c:v>41104.388888889342</c:v>
                </c:pt>
                <c:pt idx="9423">
                  <c:v>41104.402777778232</c:v>
                </c:pt>
                <c:pt idx="9424">
                  <c:v>41104.416666667115</c:v>
                </c:pt>
                <c:pt idx="9425">
                  <c:v>41104.430555556013</c:v>
                </c:pt>
                <c:pt idx="9426">
                  <c:v>41104.444444444955</c:v>
                </c:pt>
                <c:pt idx="9427">
                  <c:v>41104.458333333831</c:v>
                </c:pt>
                <c:pt idx="9428">
                  <c:v>41104.472222222692</c:v>
                </c:pt>
                <c:pt idx="9429">
                  <c:v>41104.486111111568</c:v>
                </c:pt>
                <c:pt idx="9430">
                  <c:v>41104.500000000458</c:v>
                </c:pt>
                <c:pt idx="9431">
                  <c:v>41104.513888889334</c:v>
                </c:pt>
                <c:pt idx="9432">
                  <c:v>41104.527777778225</c:v>
                </c:pt>
                <c:pt idx="9433">
                  <c:v>41104.541666667086</c:v>
                </c:pt>
                <c:pt idx="9434">
                  <c:v>41104.555555556042</c:v>
                </c:pt>
                <c:pt idx="9435">
                  <c:v>41104.569444444911</c:v>
                </c:pt>
                <c:pt idx="9436">
                  <c:v>41104.583333333801</c:v>
                </c:pt>
                <c:pt idx="9437">
                  <c:v>41104.597222222685</c:v>
                </c:pt>
                <c:pt idx="9438">
                  <c:v>41104.611111111575</c:v>
                </c:pt>
                <c:pt idx="9439">
                  <c:v>41104.625000000429</c:v>
                </c:pt>
                <c:pt idx="9440">
                  <c:v>41104.638888889356</c:v>
                </c:pt>
                <c:pt idx="9441">
                  <c:v>41104.652777778261</c:v>
                </c:pt>
                <c:pt idx="9442">
                  <c:v>41104.666666667101</c:v>
                </c:pt>
                <c:pt idx="9443">
                  <c:v>41104.680555556042</c:v>
                </c:pt>
                <c:pt idx="9444">
                  <c:v>41104.694444444933</c:v>
                </c:pt>
                <c:pt idx="9445">
                  <c:v>41104.708333333816</c:v>
                </c:pt>
                <c:pt idx="9446">
                  <c:v>41104.722222222706</c:v>
                </c:pt>
                <c:pt idx="9447">
                  <c:v>41104.736111111575</c:v>
                </c:pt>
                <c:pt idx="9448">
                  <c:v>41104.750000000487</c:v>
                </c:pt>
                <c:pt idx="9449">
                  <c:v>41104.76388888932</c:v>
                </c:pt>
                <c:pt idx="9450">
                  <c:v>41104.777777778254</c:v>
                </c:pt>
                <c:pt idx="9451">
                  <c:v>41104.791666667072</c:v>
                </c:pt>
                <c:pt idx="9452">
                  <c:v>41104.805555556093</c:v>
                </c:pt>
                <c:pt idx="9453">
                  <c:v>41104.819444444998</c:v>
                </c:pt>
                <c:pt idx="9454">
                  <c:v>41104.833333333831</c:v>
                </c:pt>
                <c:pt idx="9455">
                  <c:v>41104.847222222743</c:v>
                </c:pt>
                <c:pt idx="9456">
                  <c:v>41104.861111111575</c:v>
                </c:pt>
                <c:pt idx="9457">
                  <c:v>41104.875000000502</c:v>
                </c:pt>
                <c:pt idx="9458">
                  <c:v>41104.888888889393</c:v>
                </c:pt>
                <c:pt idx="9459">
                  <c:v>41104.902777778283</c:v>
                </c:pt>
                <c:pt idx="9460">
                  <c:v>41104.916666667181</c:v>
                </c:pt>
                <c:pt idx="9461">
                  <c:v>41104.930555556093</c:v>
                </c:pt>
                <c:pt idx="9462">
                  <c:v>41104.944444445013</c:v>
                </c:pt>
                <c:pt idx="9463">
                  <c:v>41104.958333333896</c:v>
                </c:pt>
                <c:pt idx="9464">
                  <c:v>41104.972222222743</c:v>
                </c:pt>
                <c:pt idx="9465">
                  <c:v>41104.986111111626</c:v>
                </c:pt>
                <c:pt idx="9466">
                  <c:v>41105.000000000517</c:v>
                </c:pt>
                <c:pt idx="9467">
                  <c:v>41105.013888889407</c:v>
                </c:pt>
                <c:pt idx="9468">
                  <c:v>41105.027777778276</c:v>
                </c:pt>
                <c:pt idx="9469">
                  <c:v>41105.041666667174</c:v>
                </c:pt>
                <c:pt idx="9470">
                  <c:v>41105.055555556093</c:v>
                </c:pt>
                <c:pt idx="9471">
                  <c:v>41105.069444444969</c:v>
                </c:pt>
                <c:pt idx="9472">
                  <c:v>41105.08333333386</c:v>
                </c:pt>
                <c:pt idx="9473">
                  <c:v>41105.09722222275</c:v>
                </c:pt>
                <c:pt idx="9474">
                  <c:v>41105.111111111582</c:v>
                </c:pt>
                <c:pt idx="9475">
                  <c:v>41105.125000000524</c:v>
                </c:pt>
                <c:pt idx="9476">
                  <c:v>41105.138888889422</c:v>
                </c:pt>
                <c:pt idx="9477">
                  <c:v>41105.152777778312</c:v>
                </c:pt>
                <c:pt idx="9478">
                  <c:v>41105.166666667174</c:v>
                </c:pt>
                <c:pt idx="9479">
                  <c:v>41105.180555556093</c:v>
                </c:pt>
                <c:pt idx="9480">
                  <c:v>41105.194444444991</c:v>
                </c:pt>
                <c:pt idx="9481">
                  <c:v>41105.208333333881</c:v>
                </c:pt>
                <c:pt idx="9482">
                  <c:v>41105.222222222765</c:v>
                </c:pt>
                <c:pt idx="9483">
                  <c:v>41105.23611111159</c:v>
                </c:pt>
                <c:pt idx="9484">
                  <c:v>41105.250000000546</c:v>
                </c:pt>
                <c:pt idx="9485">
                  <c:v>41105.263888889393</c:v>
                </c:pt>
                <c:pt idx="9486">
                  <c:v>41105.277777778327</c:v>
                </c:pt>
                <c:pt idx="9487">
                  <c:v>41105.291666667123</c:v>
                </c:pt>
                <c:pt idx="9488">
                  <c:v>41105.305555556151</c:v>
                </c:pt>
                <c:pt idx="9489">
                  <c:v>41105.319444445013</c:v>
                </c:pt>
                <c:pt idx="9490">
                  <c:v>41105.333333333889</c:v>
                </c:pt>
                <c:pt idx="9491">
                  <c:v>41105.347222222823</c:v>
                </c:pt>
                <c:pt idx="9492">
                  <c:v>41105.361111111597</c:v>
                </c:pt>
                <c:pt idx="9493">
                  <c:v>41105.37500000056</c:v>
                </c:pt>
                <c:pt idx="9494">
                  <c:v>41105.388888889494</c:v>
                </c:pt>
                <c:pt idx="9495">
                  <c:v>41105.402777778341</c:v>
                </c:pt>
                <c:pt idx="9496">
                  <c:v>41105.416666667224</c:v>
                </c:pt>
                <c:pt idx="9497">
                  <c:v>41105.430555556166</c:v>
                </c:pt>
                <c:pt idx="9498">
                  <c:v>41105.444444445013</c:v>
                </c:pt>
                <c:pt idx="9499">
                  <c:v>41105.458333333954</c:v>
                </c:pt>
                <c:pt idx="9500">
                  <c:v>41105.472222222837</c:v>
                </c:pt>
                <c:pt idx="9501">
                  <c:v>41105.486111111684</c:v>
                </c:pt>
                <c:pt idx="9502">
                  <c:v>41105.500000000582</c:v>
                </c:pt>
                <c:pt idx="9503">
                  <c:v>41105.513888889465</c:v>
                </c:pt>
                <c:pt idx="9504">
                  <c:v>41105.527777778356</c:v>
                </c:pt>
                <c:pt idx="9505">
                  <c:v>41105.541666667174</c:v>
                </c:pt>
                <c:pt idx="9506">
                  <c:v>41105.55555555618</c:v>
                </c:pt>
                <c:pt idx="9507">
                  <c:v>41105.569444445027</c:v>
                </c:pt>
                <c:pt idx="9508">
                  <c:v>41105.583333333918</c:v>
                </c:pt>
                <c:pt idx="9509">
                  <c:v>41105.597222222808</c:v>
                </c:pt>
                <c:pt idx="9510">
                  <c:v>41105.611111111633</c:v>
                </c:pt>
                <c:pt idx="9511">
                  <c:v>41105.625000000575</c:v>
                </c:pt>
                <c:pt idx="9512">
                  <c:v>41105.63888888948</c:v>
                </c:pt>
                <c:pt idx="9513">
                  <c:v>41105.652777778392</c:v>
                </c:pt>
                <c:pt idx="9514">
                  <c:v>41105.666666667181</c:v>
                </c:pt>
                <c:pt idx="9515">
                  <c:v>41105.680555556195</c:v>
                </c:pt>
                <c:pt idx="9516">
                  <c:v>41105.694444445035</c:v>
                </c:pt>
                <c:pt idx="9517">
                  <c:v>41105.708333333932</c:v>
                </c:pt>
                <c:pt idx="9518">
                  <c:v>41105.722222222823</c:v>
                </c:pt>
                <c:pt idx="9519">
                  <c:v>41105.736111111648</c:v>
                </c:pt>
                <c:pt idx="9520">
                  <c:v>41105.750000000604</c:v>
                </c:pt>
                <c:pt idx="9521">
                  <c:v>41105.763888889451</c:v>
                </c:pt>
                <c:pt idx="9522">
                  <c:v>41105.777777778385</c:v>
                </c:pt>
                <c:pt idx="9523">
                  <c:v>41105.791666667166</c:v>
                </c:pt>
                <c:pt idx="9524">
                  <c:v>41105.805555556202</c:v>
                </c:pt>
                <c:pt idx="9525">
                  <c:v>41105.819444445093</c:v>
                </c:pt>
                <c:pt idx="9526">
                  <c:v>41105.833333333947</c:v>
                </c:pt>
                <c:pt idx="9527">
                  <c:v>41105.847222222888</c:v>
                </c:pt>
                <c:pt idx="9528">
                  <c:v>41105.86111111167</c:v>
                </c:pt>
                <c:pt idx="9529">
                  <c:v>41105.875000000604</c:v>
                </c:pt>
                <c:pt idx="9530">
                  <c:v>41105.88888888956</c:v>
                </c:pt>
                <c:pt idx="9531">
                  <c:v>41105.902777778399</c:v>
                </c:pt>
                <c:pt idx="9532">
                  <c:v>41105.916666667275</c:v>
                </c:pt>
                <c:pt idx="9533">
                  <c:v>41105.930555556202</c:v>
                </c:pt>
                <c:pt idx="9534">
                  <c:v>41105.944444445093</c:v>
                </c:pt>
                <c:pt idx="9535">
                  <c:v>41105.95833333402</c:v>
                </c:pt>
                <c:pt idx="9536">
                  <c:v>41105.972222222903</c:v>
                </c:pt>
                <c:pt idx="9537">
                  <c:v>41105.986111111735</c:v>
                </c:pt>
                <c:pt idx="9538">
                  <c:v>41106.000000000626</c:v>
                </c:pt>
                <c:pt idx="9539">
                  <c:v>41106.013888889531</c:v>
                </c:pt>
                <c:pt idx="9540">
                  <c:v>41106.027777778414</c:v>
                </c:pt>
                <c:pt idx="9541">
                  <c:v>41106.041666667232</c:v>
                </c:pt>
                <c:pt idx="9542">
                  <c:v>41106.055555556202</c:v>
                </c:pt>
                <c:pt idx="9543">
                  <c:v>41106.069444445086</c:v>
                </c:pt>
                <c:pt idx="9544">
                  <c:v>41106.083333333983</c:v>
                </c:pt>
                <c:pt idx="9545">
                  <c:v>41106.097222222867</c:v>
                </c:pt>
                <c:pt idx="9546">
                  <c:v>41106.111111111699</c:v>
                </c:pt>
                <c:pt idx="9547">
                  <c:v>41106.125000000582</c:v>
                </c:pt>
                <c:pt idx="9548">
                  <c:v>41106.138888889538</c:v>
                </c:pt>
                <c:pt idx="9549">
                  <c:v>41106.152777778443</c:v>
                </c:pt>
                <c:pt idx="9550">
                  <c:v>41106.166666667246</c:v>
                </c:pt>
                <c:pt idx="9551">
                  <c:v>41106.18055555621</c:v>
                </c:pt>
                <c:pt idx="9552">
                  <c:v>41106.1944444451</c:v>
                </c:pt>
                <c:pt idx="9553">
                  <c:v>41106.208333333991</c:v>
                </c:pt>
                <c:pt idx="9554">
                  <c:v>41106.222222222881</c:v>
                </c:pt>
                <c:pt idx="9555">
                  <c:v>41106.236111111721</c:v>
                </c:pt>
                <c:pt idx="9556">
                  <c:v>41106.250000000655</c:v>
                </c:pt>
                <c:pt idx="9557">
                  <c:v>41106.263888889524</c:v>
                </c:pt>
                <c:pt idx="9558">
                  <c:v>41106.277777778436</c:v>
                </c:pt>
                <c:pt idx="9559">
                  <c:v>41106.291666667217</c:v>
                </c:pt>
                <c:pt idx="9560">
                  <c:v>41106.305555556231</c:v>
                </c:pt>
                <c:pt idx="9561">
                  <c:v>41106.319444445158</c:v>
                </c:pt>
                <c:pt idx="9562">
                  <c:v>41106.333333334012</c:v>
                </c:pt>
                <c:pt idx="9563">
                  <c:v>41106.347222222947</c:v>
                </c:pt>
                <c:pt idx="9564">
                  <c:v>41106.361111111743</c:v>
                </c:pt>
                <c:pt idx="9565">
                  <c:v>41106.375000000677</c:v>
                </c:pt>
                <c:pt idx="9566">
                  <c:v>41106.388888889611</c:v>
                </c:pt>
                <c:pt idx="9567">
                  <c:v>41106.402777778501</c:v>
                </c:pt>
                <c:pt idx="9568">
                  <c:v>41106.416666667334</c:v>
                </c:pt>
                <c:pt idx="9569">
                  <c:v>41106.430555556239</c:v>
                </c:pt>
                <c:pt idx="9570">
                  <c:v>41106.444444445173</c:v>
                </c:pt>
                <c:pt idx="9571">
                  <c:v>41106.4583333341</c:v>
                </c:pt>
                <c:pt idx="9572">
                  <c:v>41106.472222222968</c:v>
                </c:pt>
                <c:pt idx="9573">
                  <c:v>41106.486111111801</c:v>
                </c:pt>
                <c:pt idx="9574">
                  <c:v>41106.500000000684</c:v>
                </c:pt>
                <c:pt idx="9575">
                  <c:v>41106.513888889582</c:v>
                </c:pt>
                <c:pt idx="9576">
                  <c:v>41106.527777778472</c:v>
                </c:pt>
                <c:pt idx="9577">
                  <c:v>41106.541666667297</c:v>
                </c:pt>
                <c:pt idx="9578">
                  <c:v>41106.555555556253</c:v>
                </c:pt>
                <c:pt idx="9579">
                  <c:v>41106.569444445144</c:v>
                </c:pt>
                <c:pt idx="9580">
                  <c:v>41106.583333334042</c:v>
                </c:pt>
                <c:pt idx="9581">
                  <c:v>41106.597222222932</c:v>
                </c:pt>
                <c:pt idx="9582">
                  <c:v>41106.611111111764</c:v>
                </c:pt>
                <c:pt idx="9583">
                  <c:v>41106.625000000648</c:v>
                </c:pt>
                <c:pt idx="9584">
                  <c:v>41106.638888889596</c:v>
                </c:pt>
                <c:pt idx="9585">
                  <c:v>41106.65277777853</c:v>
                </c:pt>
                <c:pt idx="9586">
                  <c:v>41106.666666667319</c:v>
                </c:pt>
                <c:pt idx="9587">
                  <c:v>41106.680555556268</c:v>
                </c:pt>
                <c:pt idx="9588">
                  <c:v>41106.694444445158</c:v>
                </c:pt>
                <c:pt idx="9589">
                  <c:v>41106.708333334049</c:v>
                </c:pt>
                <c:pt idx="9590">
                  <c:v>41106.722222222939</c:v>
                </c:pt>
                <c:pt idx="9591">
                  <c:v>41106.736111111779</c:v>
                </c:pt>
                <c:pt idx="9592">
                  <c:v>41106.75000000072</c:v>
                </c:pt>
                <c:pt idx="9593">
                  <c:v>41106.763888889574</c:v>
                </c:pt>
                <c:pt idx="9594">
                  <c:v>41106.777777778501</c:v>
                </c:pt>
                <c:pt idx="9595">
                  <c:v>41106.791666667275</c:v>
                </c:pt>
                <c:pt idx="9596">
                  <c:v>41106.805555556282</c:v>
                </c:pt>
                <c:pt idx="9597">
                  <c:v>41106.819444445202</c:v>
                </c:pt>
                <c:pt idx="9598">
                  <c:v>41106.833333334063</c:v>
                </c:pt>
                <c:pt idx="9599">
                  <c:v>41106.847222223012</c:v>
                </c:pt>
                <c:pt idx="9600">
                  <c:v>41106.861111111801</c:v>
                </c:pt>
                <c:pt idx="9601">
                  <c:v>41106.875000000735</c:v>
                </c:pt>
                <c:pt idx="9602">
                  <c:v>41106.888888889633</c:v>
                </c:pt>
                <c:pt idx="9603">
                  <c:v>41106.90277777856</c:v>
                </c:pt>
                <c:pt idx="9604">
                  <c:v>41106.916666667406</c:v>
                </c:pt>
                <c:pt idx="9605">
                  <c:v>41106.930555556297</c:v>
                </c:pt>
                <c:pt idx="9606">
                  <c:v>41106.944444445202</c:v>
                </c:pt>
                <c:pt idx="9607">
                  <c:v>41106.958333334151</c:v>
                </c:pt>
                <c:pt idx="9608">
                  <c:v>41106.972222223012</c:v>
                </c:pt>
                <c:pt idx="9609">
                  <c:v>41106.986111111859</c:v>
                </c:pt>
                <c:pt idx="9610">
                  <c:v>41107.000000000735</c:v>
                </c:pt>
                <c:pt idx="9611">
                  <c:v>41107.013888889625</c:v>
                </c:pt>
                <c:pt idx="9612">
                  <c:v>41107.02777777853</c:v>
                </c:pt>
                <c:pt idx="9613">
                  <c:v>41107.04166666737</c:v>
                </c:pt>
                <c:pt idx="9614">
                  <c:v>41107.055555556311</c:v>
                </c:pt>
                <c:pt idx="9615">
                  <c:v>41107.069444445195</c:v>
                </c:pt>
                <c:pt idx="9616">
                  <c:v>41107.083333334092</c:v>
                </c:pt>
                <c:pt idx="9617">
                  <c:v>41107.097222222983</c:v>
                </c:pt>
                <c:pt idx="9618">
                  <c:v>41107.11111111183</c:v>
                </c:pt>
                <c:pt idx="9619">
                  <c:v>41107.125000000713</c:v>
                </c:pt>
                <c:pt idx="9620">
                  <c:v>41107.138888889654</c:v>
                </c:pt>
                <c:pt idx="9621">
                  <c:v>41107.152777778596</c:v>
                </c:pt>
                <c:pt idx="9622">
                  <c:v>41107.166666667385</c:v>
                </c:pt>
                <c:pt idx="9623">
                  <c:v>41107.180555556333</c:v>
                </c:pt>
                <c:pt idx="9624">
                  <c:v>41107.194444445195</c:v>
                </c:pt>
                <c:pt idx="9625">
                  <c:v>41107.208333334143</c:v>
                </c:pt>
                <c:pt idx="9626">
                  <c:v>41107.222222222998</c:v>
                </c:pt>
                <c:pt idx="9627">
                  <c:v>41107.236111111844</c:v>
                </c:pt>
                <c:pt idx="9628">
                  <c:v>41107.250000000779</c:v>
                </c:pt>
                <c:pt idx="9629">
                  <c:v>41107.263888889596</c:v>
                </c:pt>
                <c:pt idx="9630">
                  <c:v>41107.27777777856</c:v>
                </c:pt>
                <c:pt idx="9631">
                  <c:v>41107.291666667355</c:v>
                </c:pt>
                <c:pt idx="9632">
                  <c:v>41107.305555556341</c:v>
                </c:pt>
                <c:pt idx="9633">
                  <c:v>41107.319444445231</c:v>
                </c:pt>
                <c:pt idx="9634">
                  <c:v>41107.333333334143</c:v>
                </c:pt>
                <c:pt idx="9635">
                  <c:v>41107.347222223012</c:v>
                </c:pt>
                <c:pt idx="9636">
                  <c:v>41107.361111111859</c:v>
                </c:pt>
                <c:pt idx="9637">
                  <c:v>41107.375000000786</c:v>
                </c:pt>
                <c:pt idx="9638">
                  <c:v>41107.388888889691</c:v>
                </c:pt>
                <c:pt idx="9639">
                  <c:v>41107.402777778603</c:v>
                </c:pt>
                <c:pt idx="9640">
                  <c:v>41107.416666667465</c:v>
                </c:pt>
                <c:pt idx="9641">
                  <c:v>41107.430555556362</c:v>
                </c:pt>
                <c:pt idx="9642">
                  <c:v>41107.444444445246</c:v>
                </c:pt>
                <c:pt idx="9643">
                  <c:v>41107.458333334216</c:v>
                </c:pt>
                <c:pt idx="9644">
                  <c:v>41107.472222223041</c:v>
                </c:pt>
                <c:pt idx="9645">
                  <c:v>41107.486111111917</c:v>
                </c:pt>
                <c:pt idx="9646">
                  <c:v>41107.500000000808</c:v>
                </c:pt>
                <c:pt idx="9647">
                  <c:v>41107.513888889684</c:v>
                </c:pt>
                <c:pt idx="9648">
                  <c:v>41107.527777778589</c:v>
                </c:pt>
                <c:pt idx="9649">
                  <c:v>41107.541666667428</c:v>
                </c:pt>
                <c:pt idx="9650">
                  <c:v>41107.555555556391</c:v>
                </c:pt>
                <c:pt idx="9651">
                  <c:v>41107.569444445224</c:v>
                </c:pt>
                <c:pt idx="9652">
                  <c:v>41107.583333334194</c:v>
                </c:pt>
                <c:pt idx="9653">
                  <c:v>41107.597222223034</c:v>
                </c:pt>
                <c:pt idx="9654">
                  <c:v>41107.611111111924</c:v>
                </c:pt>
                <c:pt idx="9655">
                  <c:v>41107.625000000771</c:v>
                </c:pt>
                <c:pt idx="9656">
                  <c:v>41107.638888889705</c:v>
                </c:pt>
                <c:pt idx="9657">
                  <c:v>41107.652777778603</c:v>
                </c:pt>
                <c:pt idx="9658">
                  <c:v>41107.66666666745</c:v>
                </c:pt>
                <c:pt idx="9659">
                  <c:v>41107.680555556391</c:v>
                </c:pt>
                <c:pt idx="9660">
                  <c:v>41107.694444445275</c:v>
                </c:pt>
                <c:pt idx="9661">
                  <c:v>41107.708333334202</c:v>
                </c:pt>
                <c:pt idx="9662">
                  <c:v>41107.722222223056</c:v>
                </c:pt>
                <c:pt idx="9663">
                  <c:v>41107.736111111924</c:v>
                </c:pt>
                <c:pt idx="9664">
                  <c:v>41107.750000000837</c:v>
                </c:pt>
                <c:pt idx="9665">
                  <c:v>41107.763888889669</c:v>
                </c:pt>
                <c:pt idx="9666">
                  <c:v>41107.777777778596</c:v>
                </c:pt>
                <c:pt idx="9667">
                  <c:v>41107.791666667421</c:v>
                </c:pt>
                <c:pt idx="9668">
                  <c:v>41107.805555556399</c:v>
                </c:pt>
                <c:pt idx="9669">
                  <c:v>41107.819444445289</c:v>
                </c:pt>
                <c:pt idx="9670">
                  <c:v>41107.833333334202</c:v>
                </c:pt>
                <c:pt idx="9671">
                  <c:v>41107.847222223092</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41107.958333334245</c:v>
                </c:pt>
                <c:pt idx="9680">
                  <c:v>41107.972222223092</c:v>
                </c:pt>
                <c:pt idx="9681">
                  <c:v>41107.986111111983</c:v>
                </c:pt>
                <c:pt idx="9682">
                  <c:v>41108.000000000866</c:v>
                </c:pt>
                <c:pt idx="9683">
                  <c:v>41108.013888889756</c:v>
                </c:pt>
                <c:pt idx="9684">
                  <c:v>41108.027777778625</c:v>
                </c:pt>
                <c:pt idx="9685">
                  <c:v>41108.041666667494</c:v>
                </c:pt>
                <c:pt idx="9686">
                  <c:v>41108.055555556442</c:v>
                </c:pt>
                <c:pt idx="9687">
                  <c:v>41108.069444445304</c:v>
                </c:pt>
                <c:pt idx="9688">
                  <c:v>41108.083333334209</c:v>
                </c:pt>
                <c:pt idx="9689">
                  <c:v>41108.097222223085</c:v>
                </c:pt>
                <c:pt idx="9690">
                  <c:v>41108.111111111975</c:v>
                </c:pt>
                <c:pt idx="9691">
                  <c:v>41108.125000000837</c:v>
                </c:pt>
                <c:pt idx="9692">
                  <c:v>41108.138888889771</c:v>
                </c:pt>
                <c:pt idx="9693">
                  <c:v>41108.152777778661</c:v>
                </c:pt>
                <c:pt idx="9694">
                  <c:v>41108.166666667508</c:v>
                </c:pt>
                <c:pt idx="9695">
                  <c:v>41108.180555556442</c:v>
                </c:pt>
                <c:pt idx="9696">
                  <c:v>41108.194444445326</c:v>
                </c:pt>
                <c:pt idx="9697">
                  <c:v>41108.208333334223</c:v>
                </c:pt>
                <c:pt idx="9698">
                  <c:v>41108.222222223114</c:v>
                </c:pt>
                <c:pt idx="9699">
                  <c:v>41108.236111112004</c:v>
                </c:pt>
                <c:pt idx="9700">
                  <c:v>41108.250000000895</c:v>
                </c:pt>
                <c:pt idx="9701">
                  <c:v>41108.263888889735</c:v>
                </c:pt>
                <c:pt idx="9702">
                  <c:v>41108.277777778676</c:v>
                </c:pt>
                <c:pt idx="9703">
                  <c:v>41108.291666667479</c:v>
                </c:pt>
                <c:pt idx="9704">
                  <c:v>41108.305555556493</c:v>
                </c:pt>
                <c:pt idx="9705">
                  <c:v>41108.319444445347</c:v>
                </c:pt>
                <c:pt idx="9706">
                  <c:v>41108.333333334238</c:v>
                </c:pt>
                <c:pt idx="9707">
                  <c:v>41108.347222223143</c:v>
                </c:pt>
                <c:pt idx="9708">
                  <c:v>41108.361111112004</c:v>
                </c:pt>
                <c:pt idx="9709">
                  <c:v>41108.375000000909</c:v>
                </c:pt>
                <c:pt idx="9710">
                  <c:v>41108.388888889844</c:v>
                </c:pt>
                <c:pt idx="9711">
                  <c:v>41108.402777778691</c:v>
                </c:pt>
                <c:pt idx="9712">
                  <c:v>41108.416666667581</c:v>
                </c:pt>
                <c:pt idx="9713">
                  <c:v>41108.430555556493</c:v>
                </c:pt>
                <c:pt idx="9714">
                  <c:v>41108.444444445362</c:v>
                </c:pt>
                <c:pt idx="9715">
                  <c:v>41108.458333334303</c:v>
                </c:pt>
                <c:pt idx="9716">
                  <c:v>41108.472222223143</c:v>
                </c:pt>
                <c:pt idx="9717">
                  <c:v>41108.486111112041</c:v>
                </c:pt>
                <c:pt idx="9718">
                  <c:v>41108.500000000931</c:v>
                </c:pt>
                <c:pt idx="9719">
                  <c:v>41108.513888889815</c:v>
                </c:pt>
                <c:pt idx="9720">
                  <c:v>41108.527777778705</c:v>
                </c:pt>
                <c:pt idx="9721">
                  <c:v>41108.541666667574</c:v>
                </c:pt>
                <c:pt idx="9722">
                  <c:v>41108.555555556493</c:v>
                </c:pt>
                <c:pt idx="9723">
                  <c:v>41108.569444445377</c:v>
                </c:pt>
                <c:pt idx="9724">
                  <c:v>41108.583333334267</c:v>
                </c:pt>
                <c:pt idx="9725">
                  <c:v>41108.597222223158</c:v>
                </c:pt>
                <c:pt idx="9726">
                  <c:v>41108.611111112034</c:v>
                </c:pt>
                <c:pt idx="9727">
                  <c:v>41108.625000000924</c:v>
                </c:pt>
                <c:pt idx="9728">
                  <c:v>41108.638888889829</c:v>
                </c:pt>
                <c:pt idx="9729">
                  <c:v>41108.652777778741</c:v>
                </c:pt>
                <c:pt idx="9730">
                  <c:v>41108.666666667574</c:v>
                </c:pt>
                <c:pt idx="9731">
                  <c:v>41108.680555556544</c:v>
                </c:pt>
                <c:pt idx="9732">
                  <c:v>41108.694444445384</c:v>
                </c:pt>
                <c:pt idx="9733">
                  <c:v>41108.708333334282</c:v>
                </c:pt>
                <c:pt idx="9734">
                  <c:v>41108.722222223172</c:v>
                </c:pt>
                <c:pt idx="9735">
                  <c:v>41108.736111112055</c:v>
                </c:pt>
                <c:pt idx="9736">
                  <c:v>41108.750000000953</c:v>
                </c:pt>
                <c:pt idx="9737">
                  <c:v>41108.7638888898</c:v>
                </c:pt>
                <c:pt idx="9738">
                  <c:v>41108.777777778734</c:v>
                </c:pt>
                <c:pt idx="9739">
                  <c:v>41108.791666667537</c:v>
                </c:pt>
                <c:pt idx="9740">
                  <c:v>41108.805555556559</c:v>
                </c:pt>
                <c:pt idx="9741">
                  <c:v>41108.819444445413</c:v>
                </c:pt>
                <c:pt idx="9742">
                  <c:v>41108.833333334296</c:v>
                </c:pt>
                <c:pt idx="9743">
                  <c:v>41108.847222223201</c:v>
                </c:pt>
                <c:pt idx="9744">
                  <c:v>41108.861111112077</c:v>
                </c:pt>
                <c:pt idx="9745">
                  <c:v>41108.875000000968</c:v>
                </c:pt>
                <c:pt idx="9746">
                  <c:v>41108.888888889902</c:v>
                </c:pt>
                <c:pt idx="9747">
                  <c:v>41108.902777778749</c:v>
                </c:pt>
                <c:pt idx="9748">
                  <c:v>41108.916666667625</c:v>
                </c:pt>
                <c:pt idx="9749">
                  <c:v>41108.930555556573</c:v>
                </c:pt>
                <c:pt idx="9750">
                  <c:v>41108.944444445442</c:v>
                </c:pt>
                <c:pt idx="9751">
                  <c:v>41108.958333334369</c:v>
                </c:pt>
                <c:pt idx="9752">
                  <c:v>41108.972222223201</c:v>
                </c:pt>
                <c:pt idx="9753">
                  <c:v>41108.986111112092</c:v>
                </c:pt>
                <c:pt idx="9754">
                  <c:v>41109.000000000982</c:v>
                </c:pt>
                <c:pt idx="9755">
                  <c:v>41109.013888889873</c:v>
                </c:pt>
                <c:pt idx="9756">
                  <c:v>41109.027777778756</c:v>
                </c:pt>
                <c:pt idx="9757">
                  <c:v>41109.041666667581</c:v>
                </c:pt>
                <c:pt idx="9758">
                  <c:v>41109.055555556588</c:v>
                </c:pt>
                <c:pt idx="9759">
                  <c:v>41109.069444445435</c:v>
                </c:pt>
                <c:pt idx="9760">
                  <c:v>41109.083333334333</c:v>
                </c:pt>
                <c:pt idx="9761">
                  <c:v>41109.097222223194</c:v>
                </c:pt>
                <c:pt idx="9762">
                  <c:v>41109.111111112106</c:v>
                </c:pt>
                <c:pt idx="9763">
                  <c:v>41109.125000000975</c:v>
                </c:pt>
                <c:pt idx="9764">
                  <c:v>41109.138888889887</c:v>
                </c:pt>
                <c:pt idx="9765">
                  <c:v>41109.152777778792</c:v>
                </c:pt>
                <c:pt idx="9766">
                  <c:v>41109.166666667588</c:v>
                </c:pt>
                <c:pt idx="9767">
                  <c:v>41109.180555556602</c:v>
                </c:pt>
                <c:pt idx="9768">
                  <c:v>41109.194444445435</c:v>
                </c:pt>
                <c:pt idx="9769">
                  <c:v>41109.20833333434</c:v>
                </c:pt>
                <c:pt idx="9770">
                  <c:v>41109.222222223194</c:v>
                </c:pt>
                <c:pt idx="9771">
                  <c:v>41109.236111112121</c:v>
                </c:pt>
                <c:pt idx="9772">
                  <c:v>41109.250000001004</c:v>
                </c:pt>
                <c:pt idx="9773">
                  <c:v>41109.263888889858</c:v>
                </c:pt>
                <c:pt idx="9774">
                  <c:v>41109.277777778785</c:v>
                </c:pt>
                <c:pt idx="9775">
                  <c:v>41109.291666667566</c:v>
                </c:pt>
                <c:pt idx="9776">
                  <c:v>41109.305555556602</c:v>
                </c:pt>
                <c:pt idx="9777">
                  <c:v>41109.319444445493</c:v>
                </c:pt>
                <c:pt idx="9778">
                  <c:v>41109.333333334362</c:v>
                </c:pt>
                <c:pt idx="9779">
                  <c:v>41109.347222223245</c:v>
                </c:pt>
                <c:pt idx="9780">
                  <c:v>41109.361111112135</c:v>
                </c:pt>
                <c:pt idx="9781">
                  <c:v>41109.375000001026</c:v>
                </c:pt>
                <c:pt idx="9782">
                  <c:v>41109.388888889967</c:v>
                </c:pt>
                <c:pt idx="9783">
                  <c:v>41109.402777778843</c:v>
                </c:pt>
                <c:pt idx="9784">
                  <c:v>41109.416666667676</c:v>
                </c:pt>
                <c:pt idx="9785">
                  <c:v>41109.430555556602</c:v>
                </c:pt>
                <c:pt idx="9786">
                  <c:v>41109.444444445493</c:v>
                </c:pt>
                <c:pt idx="9787">
                  <c:v>41109.458333334434</c:v>
                </c:pt>
                <c:pt idx="9788">
                  <c:v>41109.472222223259</c:v>
                </c:pt>
                <c:pt idx="9789">
                  <c:v>41109.486111112194</c:v>
                </c:pt>
                <c:pt idx="9790">
                  <c:v>41109.500000001026</c:v>
                </c:pt>
                <c:pt idx="9791">
                  <c:v>41109.513888889931</c:v>
                </c:pt>
                <c:pt idx="9792">
                  <c:v>41109.527777778821</c:v>
                </c:pt>
                <c:pt idx="9793">
                  <c:v>41109.541666667632</c:v>
                </c:pt>
                <c:pt idx="9794">
                  <c:v>41109.555555556602</c:v>
                </c:pt>
                <c:pt idx="9795">
                  <c:v>41109.569444445486</c:v>
                </c:pt>
                <c:pt idx="9796">
                  <c:v>41109.583333334383</c:v>
                </c:pt>
                <c:pt idx="9797">
                  <c:v>41109.597222223274</c:v>
                </c:pt>
                <c:pt idx="9798">
                  <c:v>41109.611111112165</c:v>
                </c:pt>
                <c:pt idx="9799">
                  <c:v>41109.62500000099</c:v>
                </c:pt>
                <c:pt idx="9800">
                  <c:v>41109.638888889946</c:v>
                </c:pt>
                <c:pt idx="9801">
                  <c:v>41109.652777778843</c:v>
                </c:pt>
                <c:pt idx="9802">
                  <c:v>41109.666666667654</c:v>
                </c:pt>
                <c:pt idx="9803">
                  <c:v>41109.680555556617</c:v>
                </c:pt>
                <c:pt idx="9804">
                  <c:v>41109.694444445508</c:v>
                </c:pt>
                <c:pt idx="9805">
                  <c:v>41109.708333334398</c:v>
                </c:pt>
                <c:pt idx="9806">
                  <c:v>41109.722222223274</c:v>
                </c:pt>
                <c:pt idx="9807">
                  <c:v>41109.736111112179</c:v>
                </c:pt>
                <c:pt idx="9808">
                  <c:v>41109.75000000107</c:v>
                </c:pt>
                <c:pt idx="9809">
                  <c:v>41109.763888889924</c:v>
                </c:pt>
                <c:pt idx="9810">
                  <c:v>41109.777777778851</c:v>
                </c:pt>
                <c:pt idx="9811">
                  <c:v>41109.791666667617</c:v>
                </c:pt>
                <c:pt idx="9812">
                  <c:v>41109.805555556632</c:v>
                </c:pt>
                <c:pt idx="9813">
                  <c:v>41109.819444445566</c:v>
                </c:pt>
                <c:pt idx="9814">
                  <c:v>41109.833333334413</c:v>
                </c:pt>
                <c:pt idx="9815">
                  <c:v>41109.847222223303</c:v>
                </c:pt>
                <c:pt idx="9816">
                  <c:v>41109.861111112194</c:v>
                </c:pt>
                <c:pt idx="9817">
                  <c:v>41109.875000001084</c:v>
                </c:pt>
                <c:pt idx="9818">
                  <c:v>41109.88888889004</c:v>
                </c:pt>
                <c:pt idx="9819">
                  <c:v>41109.902777778909</c:v>
                </c:pt>
                <c:pt idx="9820">
                  <c:v>41109.916666667756</c:v>
                </c:pt>
                <c:pt idx="9821">
                  <c:v>41109.930555556646</c:v>
                </c:pt>
                <c:pt idx="9822">
                  <c:v>41109.94444444558</c:v>
                </c:pt>
                <c:pt idx="9823">
                  <c:v>41109.9583333345</c:v>
                </c:pt>
                <c:pt idx="9824">
                  <c:v>41109.972222223318</c:v>
                </c:pt>
                <c:pt idx="9825">
                  <c:v>41109.986111112208</c:v>
                </c:pt>
                <c:pt idx="9826">
                  <c:v>41110.000000001084</c:v>
                </c:pt>
                <c:pt idx="9827">
                  <c:v>41110.013888889989</c:v>
                </c:pt>
                <c:pt idx="9828">
                  <c:v>41110.02777777888</c:v>
                </c:pt>
                <c:pt idx="9829">
                  <c:v>41110.041666667705</c:v>
                </c:pt>
                <c:pt idx="9830">
                  <c:v>41110.055555556661</c:v>
                </c:pt>
                <c:pt idx="9831">
                  <c:v>41110.069444445551</c:v>
                </c:pt>
                <c:pt idx="9832">
                  <c:v>41110.083333334442</c:v>
                </c:pt>
                <c:pt idx="9833">
                  <c:v>41110.097222223325</c:v>
                </c:pt>
                <c:pt idx="9834">
                  <c:v>41110.111111112194</c:v>
                </c:pt>
                <c:pt idx="9835">
                  <c:v>41110.125000001048</c:v>
                </c:pt>
                <c:pt idx="9836">
                  <c:v>41110.138888890011</c:v>
                </c:pt>
                <c:pt idx="9837">
                  <c:v>41110.152777778938</c:v>
                </c:pt>
                <c:pt idx="9838">
                  <c:v>41110.166666667727</c:v>
                </c:pt>
                <c:pt idx="9839">
                  <c:v>41110.180555556683</c:v>
                </c:pt>
                <c:pt idx="9840">
                  <c:v>41110.194444445566</c:v>
                </c:pt>
                <c:pt idx="9841">
                  <c:v>41110.208333334493</c:v>
                </c:pt>
                <c:pt idx="9842">
                  <c:v>41110.222222223325</c:v>
                </c:pt>
                <c:pt idx="9843">
                  <c:v>41110.236111112194</c:v>
                </c:pt>
                <c:pt idx="9844">
                  <c:v>41110.250000001128</c:v>
                </c:pt>
                <c:pt idx="9845">
                  <c:v>41110.263888890004</c:v>
                </c:pt>
                <c:pt idx="9846">
                  <c:v>41110.277777778909</c:v>
                </c:pt>
                <c:pt idx="9847">
                  <c:v>41110.291666667676</c:v>
                </c:pt>
                <c:pt idx="9848">
                  <c:v>41110.30555555669</c:v>
                </c:pt>
                <c:pt idx="9849">
                  <c:v>41110.319444445602</c:v>
                </c:pt>
                <c:pt idx="9850">
                  <c:v>41110.333333334493</c:v>
                </c:pt>
                <c:pt idx="9851">
                  <c:v>41110.347222223361</c:v>
                </c:pt>
                <c:pt idx="9852">
                  <c:v>41110.361111112208</c:v>
                </c:pt>
                <c:pt idx="9853">
                  <c:v>41110.375000001135</c:v>
                </c:pt>
                <c:pt idx="9854">
                  <c:v>41110.388888890091</c:v>
                </c:pt>
                <c:pt idx="9855">
                  <c:v>41110.402777778967</c:v>
                </c:pt>
                <c:pt idx="9856">
                  <c:v>41110.416666667814</c:v>
                </c:pt>
                <c:pt idx="9857">
                  <c:v>41110.430555556712</c:v>
                </c:pt>
                <c:pt idx="9858">
                  <c:v>41110.444444445602</c:v>
                </c:pt>
                <c:pt idx="9859">
                  <c:v>41110.458333334573</c:v>
                </c:pt>
                <c:pt idx="9860">
                  <c:v>41110.472222223383</c:v>
                </c:pt>
                <c:pt idx="9861">
                  <c:v>41110.486111112266</c:v>
                </c:pt>
                <c:pt idx="9862">
                  <c:v>41110.500000001157</c:v>
                </c:pt>
                <c:pt idx="9863">
                  <c:v>41110.513888890047</c:v>
                </c:pt>
                <c:pt idx="9864">
                  <c:v>41110.527777778938</c:v>
                </c:pt>
                <c:pt idx="9865">
                  <c:v>41110.541666667777</c:v>
                </c:pt>
                <c:pt idx="9866">
                  <c:v>41110.555555556719</c:v>
                </c:pt>
                <c:pt idx="9867">
                  <c:v>41110.569444445595</c:v>
                </c:pt>
                <c:pt idx="9868">
                  <c:v>41110.583333334544</c:v>
                </c:pt>
                <c:pt idx="9869">
                  <c:v>41110.597222223376</c:v>
                </c:pt>
                <c:pt idx="9870">
                  <c:v>41110.611111112274</c:v>
                </c:pt>
                <c:pt idx="9871">
                  <c:v>41110.62500000112</c:v>
                </c:pt>
                <c:pt idx="9872">
                  <c:v>41110.638888890062</c:v>
                </c:pt>
                <c:pt idx="9873">
                  <c:v>41110.652777779003</c:v>
                </c:pt>
                <c:pt idx="9874">
                  <c:v>41110.666666667785</c:v>
                </c:pt>
                <c:pt idx="9875">
                  <c:v>41110.680555556733</c:v>
                </c:pt>
                <c:pt idx="9876">
                  <c:v>41110.694444445624</c:v>
                </c:pt>
                <c:pt idx="9877">
                  <c:v>41110.708333334558</c:v>
                </c:pt>
                <c:pt idx="9878">
                  <c:v>41110.722222223405</c:v>
                </c:pt>
                <c:pt idx="9879">
                  <c:v>41110.736111112274</c:v>
                </c:pt>
                <c:pt idx="9880">
                  <c:v>41110.750000001186</c:v>
                </c:pt>
                <c:pt idx="9881">
                  <c:v>41110.763888890076</c:v>
                </c:pt>
                <c:pt idx="9882">
                  <c:v>41110.777777778967</c:v>
                </c:pt>
                <c:pt idx="9883">
                  <c:v>41110.791666667756</c:v>
                </c:pt>
                <c:pt idx="9884">
                  <c:v>41110.805555556748</c:v>
                </c:pt>
                <c:pt idx="9885">
                  <c:v>41110.819444445639</c:v>
                </c:pt>
                <c:pt idx="9886">
                  <c:v>41110.833333334573</c:v>
                </c:pt>
                <c:pt idx="9887">
                  <c:v>41110.847222223441</c:v>
                </c:pt>
                <c:pt idx="9888">
                  <c:v>41110.861111112274</c:v>
                </c:pt>
                <c:pt idx="9889">
                  <c:v>41110.875000001186</c:v>
                </c:pt>
                <c:pt idx="9890">
                  <c:v>41110.888888890157</c:v>
                </c:pt>
                <c:pt idx="9891">
                  <c:v>41110.902777779003</c:v>
                </c:pt>
                <c:pt idx="9892">
                  <c:v>41110.916666667872</c:v>
                </c:pt>
                <c:pt idx="9893">
                  <c:v>41110.930555556763</c:v>
                </c:pt>
                <c:pt idx="9894">
                  <c:v>41110.944444445653</c:v>
                </c:pt>
                <c:pt idx="9895">
                  <c:v>41110.958333334616</c:v>
                </c:pt>
                <c:pt idx="9896">
                  <c:v>41110.972222223441</c:v>
                </c:pt>
                <c:pt idx="9897">
                  <c:v>41110.986111112332</c:v>
                </c:pt>
                <c:pt idx="9898">
                  <c:v>41111.000000001186</c:v>
                </c:pt>
                <c:pt idx="9899">
                  <c:v>41111.013888890113</c:v>
                </c:pt>
                <c:pt idx="9900">
                  <c:v>41111.027777778996</c:v>
                </c:pt>
                <c:pt idx="9901">
                  <c:v>41111.041666667843</c:v>
                </c:pt>
                <c:pt idx="9902">
                  <c:v>41111.055555556792</c:v>
                </c:pt>
                <c:pt idx="9903">
                  <c:v>41111.069444445624</c:v>
                </c:pt>
                <c:pt idx="9904">
                  <c:v>41111.083333334602</c:v>
                </c:pt>
                <c:pt idx="9905">
                  <c:v>41111.097222223434</c:v>
                </c:pt>
                <c:pt idx="9906">
                  <c:v>41111.111111112325</c:v>
                </c:pt>
                <c:pt idx="9907">
                  <c:v>41111.125000001164</c:v>
                </c:pt>
                <c:pt idx="9908">
                  <c:v>41111.138888890142</c:v>
                </c:pt>
                <c:pt idx="9909">
                  <c:v>41111.152777779011</c:v>
                </c:pt>
                <c:pt idx="9910">
                  <c:v>41111.166666667857</c:v>
                </c:pt>
                <c:pt idx="9911">
                  <c:v>41111.180555556792</c:v>
                </c:pt>
                <c:pt idx="9912">
                  <c:v>41111.194444445675</c:v>
                </c:pt>
                <c:pt idx="9913">
                  <c:v>41111.208333334602</c:v>
                </c:pt>
                <c:pt idx="9914">
                  <c:v>41111.222222223456</c:v>
                </c:pt>
                <c:pt idx="9915">
                  <c:v>41111.236111112354</c:v>
                </c:pt>
                <c:pt idx="9916">
                  <c:v>41111.250000001201</c:v>
                </c:pt>
                <c:pt idx="9917">
                  <c:v>41111.263888890135</c:v>
                </c:pt>
                <c:pt idx="9918">
                  <c:v>41111.277777779025</c:v>
                </c:pt>
                <c:pt idx="9919">
                  <c:v>41111.291666667821</c:v>
                </c:pt>
                <c:pt idx="9920">
                  <c:v>41111.305555556813</c:v>
                </c:pt>
                <c:pt idx="9921">
                  <c:v>41111.319444445697</c:v>
                </c:pt>
                <c:pt idx="9922">
                  <c:v>41111.333333334602</c:v>
                </c:pt>
                <c:pt idx="9923">
                  <c:v>41111.347222223492</c:v>
                </c:pt>
                <c:pt idx="9924">
                  <c:v>41111.361111112354</c:v>
                </c:pt>
                <c:pt idx="9925">
                  <c:v>41111.375000001215</c:v>
                </c:pt>
                <c:pt idx="9926">
                  <c:v>41111.388888890215</c:v>
                </c:pt>
                <c:pt idx="9927">
                  <c:v>41111.40277777904</c:v>
                </c:pt>
                <c:pt idx="9928">
                  <c:v>41111.41666666793</c:v>
                </c:pt>
                <c:pt idx="9929">
                  <c:v>41111.430555556843</c:v>
                </c:pt>
                <c:pt idx="9930">
                  <c:v>41111.444444445711</c:v>
                </c:pt>
                <c:pt idx="9931">
                  <c:v>41111.458333334653</c:v>
                </c:pt>
                <c:pt idx="9932">
                  <c:v>41111.472222223492</c:v>
                </c:pt>
                <c:pt idx="9933">
                  <c:v>41111.486111112383</c:v>
                </c:pt>
                <c:pt idx="9934">
                  <c:v>41111.50000000123</c:v>
                </c:pt>
                <c:pt idx="9935">
                  <c:v>41111.513888890193</c:v>
                </c:pt>
                <c:pt idx="9936">
                  <c:v>41111.527777779054</c:v>
                </c:pt>
                <c:pt idx="9937">
                  <c:v>41111.541666667901</c:v>
                </c:pt>
                <c:pt idx="9938">
                  <c:v>41111.555555556843</c:v>
                </c:pt>
                <c:pt idx="9939">
                  <c:v>41111.569444445726</c:v>
                </c:pt>
                <c:pt idx="9940">
                  <c:v>41111.583333334616</c:v>
                </c:pt>
                <c:pt idx="9941">
                  <c:v>41111.597222223507</c:v>
                </c:pt>
                <c:pt idx="9942">
                  <c:v>41111.611111112376</c:v>
                </c:pt>
                <c:pt idx="9943">
                  <c:v>41111.625000001201</c:v>
                </c:pt>
                <c:pt idx="9944">
                  <c:v>41111.638888890193</c:v>
                </c:pt>
                <c:pt idx="9945">
                  <c:v>41111.652777779069</c:v>
                </c:pt>
                <c:pt idx="9946">
                  <c:v>41111.666666667916</c:v>
                </c:pt>
                <c:pt idx="9947">
                  <c:v>41111.680555556894</c:v>
                </c:pt>
                <c:pt idx="9948">
                  <c:v>41111.694444445726</c:v>
                </c:pt>
                <c:pt idx="9949">
                  <c:v>41111.708333334631</c:v>
                </c:pt>
                <c:pt idx="9950">
                  <c:v>41111.722222223521</c:v>
                </c:pt>
                <c:pt idx="9951">
                  <c:v>41111.736111112405</c:v>
                </c:pt>
                <c:pt idx="9952">
                  <c:v>41111.750000001259</c:v>
                </c:pt>
                <c:pt idx="9953">
                  <c:v>41111.763888890186</c:v>
                </c:pt>
                <c:pt idx="9954">
                  <c:v>41111.777777779076</c:v>
                </c:pt>
                <c:pt idx="9955">
                  <c:v>41111.791666667894</c:v>
                </c:pt>
                <c:pt idx="9956">
                  <c:v>41111.805555556908</c:v>
                </c:pt>
                <c:pt idx="9957">
                  <c:v>41111.819444445762</c:v>
                </c:pt>
                <c:pt idx="9958">
                  <c:v>41111.833333334645</c:v>
                </c:pt>
                <c:pt idx="9959">
                  <c:v>41111.847222223543</c:v>
                </c:pt>
                <c:pt idx="9960">
                  <c:v>41111.861111112426</c:v>
                </c:pt>
                <c:pt idx="9961">
                  <c:v>41111.875000001273</c:v>
                </c:pt>
                <c:pt idx="9962">
                  <c:v>41111.888888890251</c:v>
                </c:pt>
                <c:pt idx="9963">
                  <c:v>41111.902777779098</c:v>
                </c:pt>
                <c:pt idx="9964">
                  <c:v>41111.916666667988</c:v>
                </c:pt>
                <c:pt idx="9965">
                  <c:v>41111.930555556923</c:v>
                </c:pt>
                <c:pt idx="9966">
                  <c:v>41111.944444445769</c:v>
                </c:pt>
                <c:pt idx="9967">
                  <c:v>41111.958333334718</c:v>
                </c:pt>
                <c:pt idx="9968">
                  <c:v>41111.972222223594</c:v>
                </c:pt>
                <c:pt idx="9969">
                  <c:v>41111.986111112441</c:v>
                </c:pt>
                <c:pt idx="9970">
                  <c:v>41112.000000001324</c:v>
                </c:pt>
                <c:pt idx="9971">
                  <c:v>41112.013888890222</c:v>
                </c:pt>
                <c:pt idx="9972">
                  <c:v>41112.027777779105</c:v>
                </c:pt>
                <c:pt idx="9973">
                  <c:v>41112.041666667974</c:v>
                </c:pt>
                <c:pt idx="9974">
                  <c:v>41112.055555556937</c:v>
                </c:pt>
                <c:pt idx="9975">
                  <c:v>41112.069444445784</c:v>
                </c:pt>
                <c:pt idx="9976">
                  <c:v>41112.083333334682</c:v>
                </c:pt>
                <c:pt idx="9977">
                  <c:v>41112.097222223565</c:v>
                </c:pt>
                <c:pt idx="9978">
                  <c:v>41112.111111112456</c:v>
                </c:pt>
                <c:pt idx="9979">
                  <c:v>41112.125000001259</c:v>
                </c:pt>
                <c:pt idx="9980">
                  <c:v>41112.138888890237</c:v>
                </c:pt>
                <c:pt idx="9981">
                  <c:v>41112.152777779142</c:v>
                </c:pt>
                <c:pt idx="9982">
                  <c:v>41112.166666667974</c:v>
                </c:pt>
                <c:pt idx="9983">
                  <c:v>41112.180555556952</c:v>
                </c:pt>
                <c:pt idx="9984">
                  <c:v>41112.194444445784</c:v>
                </c:pt>
                <c:pt idx="9985">
                  <c:v>41112.208333334689</c:v>
                </c:pt>
                <c:pt idx="9986">
                  <c:v>41112.22222222358</c:v>
                </c:pt>
                <c:pt idx="9987">
                  <c:v>41112.23611111247</c:v>
                </c:pt>
                <c:pt idx="9988">
                  <c:v>41112.250000001324</c:v>
                </c:pt>
                <c:pt idx="9989">
                  <c:v>41112.263888890207</c:v>
                </c:pt>
                <c:pt idx="9990">
                  <c:v>41112.277777779134</c:v>
                </c:pt>
                <c:pt idx="9991">
                  <c:v>41112.291666667952</c:v>
                </c:pt>
                <c:pt idx="9992">
                  <c:v>41112.305555556966</c:v>
                </c:pt>
                <c:pt idx="9993">
                  <c:v>41112.319444445813</c:v>
                </c:pt>
                <c:pt idx="9994">
                  <c:v>41112.333333334711</c:v>
                </c:pt>
                <c:pt idx="9995">
                  <c:v>41112.347222223601</c:v>
                </c:pt>
                <c:pt idx="9996">
                  <c:v>41112.361111112485</c:v>
                </c:pt>
                <c:pt idx="9997">
                  <c:v>41112.375000001375</c:v>
                </c:pt>
                <c:pt idx="9998">
                  <c:v>41112.388888890309</c:v>
                </c:pt>
                <c:pt idx="9999">
                  <c:v>41112.402777779163</c:v>
                </c:pt>
                <c:pt idx="10000">
                  <c:v>41112.416666668047</c:v>
                </c:pt>
                <c:pt idx="10001">
                  <c:v>41112.430555556988</c:v>
                </c:pt>
                <c:pt idx="10002">
                  <c:v>41112.444444445842</c:v>
                </c:pt>
                <c:pt idx="10003">
                  <c:v>41112.458333334776</c:v>
                </c:pt>
                <c:pt idx="10004">
                  <c:v>41112.472222223609</c:v>
                </c:pt>
                <c:pt idx="10005">
                  <c:v>41112.486111112499</c:v>
                </c:pt>
                <c:pt idx="10006">
                  <c:v>41112.500000001375</c:v>
                </c:pt>
                <c:pt idx="10007">
                  <c:v>41112.51388889028</c:v>
                </c:pt>
                <c:pt idx="10008">
                  <c:v>41112.527777779171</c:v>
                </c:pt>
                <c:pt idx="10009">
                  <c:v>41112.541666668054</c:v>
                </c:pt>
                <c:pt idx="10010">
                  <c:v>41112.555555557003</c:v>
                </c:pt>
                <c:pt idx="10011">
                  <c:v>41112.569444445835</c:v>
                </c:pt>
                <c:pt idx="10012">
                  <c:v>41112.583333334733</c:v>
                </c:pt>
                <c:pt idx="10013">
                  <c:v>41112.597222223594</c:v>
                </c:pt>
                <c:pt idx="10014">
                  <c:v>41112.611111112514</c:v>
                </c:pt>
                <c:pt idx="10015">
                  <c:v>41112.625000001324</c:v>
                </c:pt>
                <c:pt idx="10016">
                  <c:v>41112.638888890295</c:v>
                </c:pt>
                <c:pt idx="10017">
                  <c:v>41112.652777779193</c:v>
                </c:pt>
                <c:pt idx="10018">
                  <c:v>41112.666666668076</c:v>
                </c:pt>
                <c:pt idx="10019">
                  <c:v>41112.680555557003</c:v>
                </c:pt>
                <c:pt idx="10020">
                  <c:v>41112.694444445857</c:v>
                </c:pt>
                <c:pt idx="10021">
                  <c:v>41112.708333334747</c:v>
                </c:pt>
                <c:pt idx="10022">
                  <c:v>41112.722222223594</c:v>
                </c:pt>
                <c:pt idx="10023">
                  <c:v>41112.736111112528</c:v>
                </c:pt>
                <c:pt idx="10024">
                  <c:v>41112.750000001404</c:v>
                </c:pt>
                <c:pt idx="10025">
                  <c:v>41112.763888890266</c:v>
                </c:pt>
                <c:pt idx="10026">
                  <c:v>41112.777777779185</c:v>
                </c:pt>
                <c:pt idx="10027">
                  <c:v>41112.791666668018</c:v>
                </c:pt>
                <c:pt idx="10028">
                  <c:v>41112.805555557003</c:v>
                </c:pt>
                <c:pt idx="10029">
                  <c:v>41112.819444445893</c:v>
                </c:pt>
                <c:pt idx="10030">
                  <c:v>41112.833333334762</c:v>
                </c:pt>
                <c:pt idx="10031">
                  <c:v>41112.847222223652</c:v>
                </c:pt>
                <c:pt idx="10032">
                  <c:v>41112.861111112536</c:v>
                </c:pt>
                <c:pt idx="10033">
                  <c:v>41112.875000001426</c:v>
                </c:pt>
                <c:pt idx="10034">
                  <c:v>41112.888888890375</c:v>
                </c:pt>
                <c:pt idx="10035">
                  <c:v>41112.902777779214</c:v>
                </c:pt>
                <c:pt idx="10036">
                  <c:v>41112.916666668112</c:v>
                </c:pt>
                <c:pt idx="10037">
                  <c:v>41112.930555557003</c:v>
                </c:pt>
                <c:pt idx="10038">
                  <c:v>41112.944444445893</c:v>
                </c:pt>
                <c:pt idx="10039">
                  <c:v>41112.958333334849</c:v>
                </c:pt>
                <c:pt idx="10040">
                  <c:v>41112.972222223667</c:v>
                </c:pt>
                <c:pt idx="10041">
                  <c:v>41112.986111112601</c:v>
                </c:pt>
                <c:pt idx="10042">
                  <c:v>41113.000000001426</c:v>
                </c:pt>
                <c:pt idx="10043">
                  <c:v>41113.013888890338</c:v>
                </c:pt>
                <c:pt idx="10044">
                  <c:v>41113.027777779185</c:v>
                </c:pt>
                <c:pt idx="10045">
                  <c:v>41113.041666668105</c:v>
                </c:pt>
                <c:pt idx="10046">
                  <c:v>41113.05555555701</c:v>
                </c:pt>
                <c:pt idx="10047">
                  <c:v>41113.0694444459</c:v>
                </c:pt>
                <c:pt idx="10048">
                  <c:v>41113.083333334791</c:v>
                </c:pt>
                <c:pt idx="10049">
                  <c:v>41113.097222223674</c:v>
                </c:pt>
                <c:pt idx="10050">
                  <c:v>41113.111111112572</c:v>
                </c:pt>
                <c:pt idx="10051">
                  <c:v>41113.125000001382</c:v>
                </c:pt>
                <c:pt idx="10052">
                  <c:v>41113.138888890353</c:v>
                </c:pt>
                <c:pt idx="10053">
                  <c:v>41113.152777779236</c:v>
                </c:pt>
                <c:pt idx="10054">
                  <c:v>41113.166666668134</c:v>
                </c:pt>
                <c:pt idx="10055">
                  <c:v>41113.180555557032</c:v>
                </c:pt>
                <c:pt idx="10056">
                  <c:v>41113.194444445915</c:v>
                </c:pt>
                <c:pt idx="10057">
                  <c:v>41113.208333334813</c:v>
                </c:pt>
                <c:pt idx="10058">
                  <c:v>41113.222222223674</c:v>
                </c:pt>
                <c:pt idx="10059">
                  <c:v>41113.236111112587</c:v>
                </c:pt>
                <c:pt idx="10060">
                  <c:v>41113.250000001477</c:v>
                </c:pt>
                <c:pt idx="10061">
                  <c:v>41113.263888890324</c:v>
                </c:pt>
                <c:pt idx="10062">
                  <c:v>41113.277777779207</c:v>
                </c:pt>
                <c:pt idx="10063">
                  <c:v>41113.291666668083</c:v>
                </c:pt>
                <c:pt idx="10064">
                  <c:v>41113.305555557039</c:v>
                </c:pt>
                <c:pt idx="10065">
                  <c:v>41113.319444445973</c:v>
                </c:pt>
                <c:pt idx="10066">
                  <c:v>41113.333333334842</c:v>
                </c:pt>
                <c:pt idx="10067">
                  <c:v>41113.347222223711</c:v>
                </c:pt>
                <c:pt idx="10068">
                  <c:v>41113.361111112594</c:v>
                </c:pt>
                <c:pt idx="10069">
                  <c:v>41113.375000001484</c:v>
                </c:pt>
                <c:pt idx="10070">
                  <c:v>41113.38888889044</c:v>
                </c:pt>
                <c:pt idx="10071">
                  <c:v>41113.402777779273</c:v>
                </c:pt>
                <c:pt idx="10072">
                  <c:v>41113.416666668163</c:v>
                </c:pt>
                <c:pt idx="10073">
                  <c:v>41113.430555557061</c:v>
                </c:pt>
                <c:pt idx="10074">
                  <c:v>41113.444444445988</c:v>
                </c:pt>
                <c:pt idx="10075">
                  <c:v>41113.458333334915</c:v>
                </c:pt>
                <c:pt idx="10076">
                  <c:v>41113.472222223732</c:v>
                </c:pt>
                <c:pt idx="10077">
                  <c:v>41113.486111112616</c:v>
                </c:pt>
                <c:pt idx="10078">
                  <c:v>41113.500000001506</c:v>
                </c:pt>
                <c:pt idx="10079">
                  <c:v>41113.513888890397</c:v>
                </c:pt>
                <c:pt idx="10080">
                  <c:v>41113.527777779243</c:v>
                </c:pt>
                <c:pt idx="10081">
                  <c:v>41113.541666668178</c:v>
                </c:pt>
                <c:pt idx="10082">
                  <c:v>41113.555555557068</c:v>
                </c:pt>
                <c:pt idx="10083">
                  <c:v>41113.569444445959</c:v>
                </c:pt>
                <c:pt idx="10084">
                  <c:v>41113.583333334849</c:v>
                </c:pt>
                <c:pt idx="10085">
                  <c:v>41113.597222223725</c:v>
                </c:pt>
                <c:pt idx="10086">
                  <c:v>41113.611111112594</c:v>
                </c:pt>
                <c:pt idx="10087">
                  <c:v>41113.625000001462</c:v>
                </c:pt>
                <c:pt idx="10088">
                  <c:v>41113.638888890411</c:v>
                </c:pt>
                <c:pt idx="10089">
                  <c:v>41113.652777779302</c:v>
                </c:pt>
                <c:pt idx="10090">
                  <c:v>41113.666666668185</c:v>
                </c:pt>
                <c:pt idx="10091">
                  <c:v>41113.680555557083</c:v>
                </c:pt>
                <c:pt idx="10092">
                  <c:v>41113.694444445973</c:v>
                </c:pt>
                <c:pt idx="10093">
                  <c:v>41113.708333334893</c:v>
                </c:pt>
                <c:pt idx="10094">
                  <c:v>41113.722222223754</c:v>
                </c:pt>
                <c:pt idx="10095">
                  <c:v>41113.736111112601</c:v>
                </c:pt>
                <c:pt idx="10096">
                  <c:v>41113.750000001535</c:v>
                </c:pt>
                <c:pt idx="10097">
                  <c:v>41113.763888890426</c:v>
                </c:pt>
                <c:pt idx="10098">
                  <c:v>41113.777777779273</c:v>
                </c:pt>
                <c:pt idx="10099">
                  <c:v>41113.791666668134</c:v>
                </c:pt>
                <c:pt idx="10100">
                  <c:v>41113.805555557097</c:v>
                </c:pt>
                <c:pt idx="10101">
                  <c:v>41113.819444446039</c:v>
                </c:pt>
                <c:pt idx="10102">
                  <c:v>41113.833333334893</c:v>
                </c:pt>
                <c:pt idx="10103">
                  <c:v>41113.847222223769</c:v>
                </c:pt>
                <c:pt idx="10104">
                  <c:v>41113.861111112616</c:v>
                </c:pt>
                <c:pt idx="10105">
                  <c:v>41113.87500000155</c:v>
                </c:pt>
                <c:pt idx="10106">
                  <c:v>41113.888888890498</c:v>
                </c:pt>
                <c:pt idx="10107">
                  <c:v>41113.902777779331</c:v>
                </c:pt>
                <c:pt idx="10108">
                  <c:v>41113.916666668221</c:v>
                </c:pt>
                <c:pt idx="10109">
                  <c:v>41113.930555557112</c:v>
                </c:pt>
                <c:pt idx="10110">
                  <c:v>41113.944444446053</c:v>
                </c:pt>
                <c:pt idx="10111">
                  <c:v>41113.958333334973</c:v>
                </c:pt>
                <c:pt idx="10112">
                  <c:v>41113.972222223783</c:v>
                </c:pt>
                <c:pt idx="10113">
                  <c:v>41113.986111112681</c:v>
                </c:pt>
                <c:pt idx="10114">
                  <c:v>41114.000000001564</c:v>
                </c:pt>
                <c:pt idx="10115">
                  <c:v>41114.013888890462</c:v>
                </c:pt>
                <c:pt idx="10116">
                  <c:v>41114.027777779324</c:v>
                </c:pt>
                <c:pt idx="10117">
                  <c:v>41114.041666668192</c:v>
                </c:pt>
                <c:pt idx="10118">
                  <c:v>41114.055555557141</c:v>
                </c:pt>
                <c:pt idx="10119">
                  <c:v>41114.069444446017</c:v>
                </c:pt>
                <c:pt idx="10120">
                  <c:v>41114.083333334951</c:v>
                </c:pt>
                <c:pt idx="10121">
                  <c:v>41114.097222223776</c:v>
                </c:pt>
                <c:pt idx="10122">
                  <c:v>41114.111111112674</c:v>
                </c:pt>
                <c:pt idx="10123">
                  <c:v>41114.125000001528</c:v>
                </c:pt>
                <c:pt idx="10124">
                  <c:v>41114.138888890469</c:v>
                </c:pt>
                <c:pt idx="10125">
                  <c:v>41114.15277777936</c:v>
                </c:pt>
                <c:pt idx="10126">
                  <c:v>41114.166666668199</c:v>
                </c:pt>
                <c:pt idx="10127">
                  <c:v>41114.180555557141</c:v>
                </c:pt>
                <c:pt idx="10128">
                  <c:v>41114.194444446031</c:v>
                </c:pt>
                <c:pt idx="10129">
                  <c:v>41114.208333334966</c:v>
                </c:pt>
                <c:pt idx="10130">
                  <c:v>41114.222222223805</c:v>
                </c:pt>
                <c:pt idx="10131">
                  <c:v>41114.236111112674</c:v>
                </c:pt>
                <c:pt idx="10132">
                  <c:v>41114.250000001586</c:v>
                </c:pt>
                <c:pt idx="10133">
                  <c:v>41114.263888890484</c:v>
                </c:pt>
                <c:pt idx="10134">
                  <c:v>41114.277777779374</c:v>
                </c:pt>
                <c:pt idx="10135">
                  <c:v>41114.291666668178</c:v>
                </c:pt>
                <c:pt idx="10136">
                  <c:v>41114.305555557163</c:v>
                </c:pt>
                <c:pt idx="10137">
                  <c:v>41114.319444446097</c:v>
                </c:pt>
                <c:pt idx="10138">
                  <c:v>41114.33333333498</c:v>
                </c:pt>
                <c:pt idx="10139">
                  <c:v>41114.347222223842</c:v>
                </c:pt>
                <c:pt idx="10140">
                  <c:v>41114.361111112674</c:v>
                </c:pt>
                <c:pt idx="10141">
                  <c:v>41114.375000001586</c:v>
                </c:pt>
                <c:pt idx="10142">
                  <c:v>41114.388888890571</c:v>
                </c:pt>
                <c:pt idx="10143">
                  <c:v>41114.402777779389</c:v>
                </c:pt>
                <c:pt idx="10144">
                  <c:v>41114.41666666828</c:v>
                </c:pt>
                <c:pt idx="10145">
                  <c:v>41114.430555557192</c:v>
                </c:pt>
                <c:pt idx="10146">
                  <c:v>41114.444444446119</c:v>
                </c:pt>
                <c:pt idx="10147">
                  <c:v>41114.458333335024</c:v>
                </c:pt>
                <c:pt idx="10148">
                  <c:v>41114.472222223842</c:v>
                </c:pt>
                <c:pt idx="10149">
                  <c:v>41114.486111112732</c:v>
                </c:pt>
                <c:pt idx="10150">
                  <c:v>41114.500000001586</c:v>
                </c:pt>
                <c:pt idx="10151">
                  <c:v>41114.513888890513</c:v>
                </c:pt>
                <c:pt idx="10152">
                  <c:v>41114.527777779404</c:v>
                </c:pt>
                <c:pt idx="10153">
                  <c:v>41114.54166666825</c:v>
                </c:pt>
                <c:pt idx="10154">
                  <c:v>41114.555555557192</c:v>
                </c:pt>
                <c:pt idx="10155">
                  <c:v>41114.569444446082</c:v>
                </c:pt>
                <c:pt idx="10156">
                  <c:v>41114.583333335002</c:v>
                </c:pt>
                <c:pt idx="10157">
                  <c:v>41114.597222223856</c:v>
                </c:pt>
                <c:pt idx="10158">
                  <c:v>41114.611111112725</c:v>
                </c:pt>
                <c:pt idx="10159">
                  <c:v>41114.625000001564</c:v>
                </c:pt>
                <c:pt idx="10160">
                  <c:v>41114.638888890542</c:v>
                </c:pt>
                <c:pt idx="10161">
                  <c:v>41114.652777779418</c:v>
                </c:pt>
                <c:pt idx="10162">
                  <c:v>41114.666666668265</c:v>
                </c:pt>
                <c:pt idx="10163">
                  <c:v>41114.680555557199</c:v>
                </c:pt>
                <c:pt idx="10164">
                  <c:v>41114.69444444609</c:v>
                </c:pt>
                <c:pt idx="10165">
                  <c:v>41114.708333335002</c:v>
                </c:pt>
                <c:pt idx="10166">
                  <c:v>41114.722222223871</c:v>
                </c:pt>
                <c:pt idx="10167">
                  <c:v>41114.736111112754</c:v>
                </c:pt>
                <c:pt idx="10168">
                  <c:v>41114.750000001608</c:v>
                </c:pt>
                <c:pt idx="10169">
                  <c:v>41114.763888890535</c:v>
                </c:pt>
                <c:pt idx="10170">
                  <c:v>41114.777777779425</c:v>
                </c:pt>
                <c:pt idx="10171">
                  <c:v>41114.791666668236</c:v>
                </c:pt>
                <c:pt idx="10172">
                  <c:v>41114.805555557214</c:v>
                </c:pt>
                <c:pt idx="10173">
                  <c:v>41114.81944444617</c:v>
                </c:pt>
                <c:pt idx="10174">
                  <c:v>41114.833333335002</c:v>
                </c:pt>
                <c:pt idx="10175">
                  <c:v>41114.847222223892</c:v>
                </c:pt>
                <c:pt idx="10176">
                  <c:v>41114.861111112776</c:v>
                </c:pt>
                <c:pt idx="10177">
                  <c:v>41114.875000001623</c:v>
                </c:pt>
                <c:pt idx="10178">
                  <c:v>41114.888888890622</c:v>
                </c:pt>
                <c:pt idx="10179">
                  <c:v>41114.902777779447</c:v>
                </c:pt>
                <c:pt idx="10180">
                  <c:v>41114.916666668338</c:v>
                </c:pt>
                <c:pt idx="10181">
                  <c:v>41114.930555557228</c:v>
                </c:pt>
                <c:pt idx="10182">
                  <c:v>41114.944444446184</c:v>
                </c:pt>
                <c:pt idx="10183">
                  <c:v>41114.95833333506</c:v>
                </c:pt>
                <c:pt idx="10184">
                  <c:v>41114.972222223943</c:v>
                </c:pt>
                <c:pt idx="10185">
                  <c:v>41114.98611111279</c:v>
                </c:pt>
                <c:pt idx="10186">
                  <c:v>41115.000000001637</c:v>
                </c:pt>
                <c:pt idx="10187">
                  <c:v>41115.013888890593</c:v>
                </c:pt>
                <c:pt idx="10188">
                  <c:v>41115.027777779454</c:v>
                </c:pt>
                <c:pt idx="10189">
                  <c:v>41115.041666668309</c:v>
                </c:pt>
                <c:pt idx="10190">
                  <c:v>41115.055555557235</c:v>
                </c:pt>
                <c:pt idx="10191">
                  <c:v>41115.069444446133</c:v>
                </c:pt>
                <c:pt idx="10192">
                  <c:v>41115.083333335031</c:v>
                </c:pt>
                <c:pt idx="10193">
                  <c:v>41115.097222223914</c:v>
                </c:pt>
                <c:pt idx="10194">
                  <c:v>41115.111111112805</c:v>
                </c:pt>
                <c:pt idx="10195">
                  <c:v>41115.125000001608</c:v>
                </c:pt>
                <c:pt idx="10196">
                  <c:v>41115.138888890593</c:v>
                </c:pt>
                <c:pt idx="10197">
                  <c:v>41115.152777779491</c:v>
                </c:pt>
                <c:pt idx="10198">
                  <c:v>41115.166666668323</c:v>
                </c:pt>
                <c:pt idx="10199">
                  <c:v>41115.180555557257</c:v>
                </c:pt>
                <c:pt idx="10200">
                  <c:v>41115.194444446148</c:v>
                </c:pt>
                <c:pt idx="10201">
                  <c:v>41115.208333335038</c:v>
                </c:pt>
                <c:pt idx="10202">
                  <c:v>41115.222222223929</c:v>
                </c:pt>
                <c:pt idx="10203">
                  <c:v>41115.236111112805</c:v>
                </c:pt>
                <c:pt idx="10204">
                  <c:v>41115.250000001666</c:v>
                </c:pt>
                <c:pt idx="10205">
                  <c:v>41115.263888890586</c:v>
                </c:pt>
                <c:pt idx="10206">
                  <c:v>41115.277777779484</c:v>
                </c:pt>
                <c:pt idx="10207">
                  <c:v>41115.291666668294</c:v>
                </c:pt>
                <c:pt idx="10208">
                  <c:v>41115.305555557272</c:v>
                </c:pt>
                <c:pt idx="10209">
                  <c:v>41115.319444446213</c:v>
                </c:pt>
                <c:pt idx="10210">
                  <c:v>41115.333333335053</c:v>
                </c:pt>
                <c:pt idx="10211">
                  <c:v>41115.347222223943</c:v>
                </c:pt>
                <c:pt idx="10212">
                  <c:v>41115.361111112834</c:v>
                </c:pt>
                <c:pt idx="10213">
                  <c:v>41115.375000001724</c:v>
                </c:pt>
                <c:pt idx="10214">
                  <c:v>41115.388888890659</c:v>
                </c:pt>
                <c:pt idx="10215">
                  <c:v>41115.402777779513</c:v>
                </c:pt>
                <c:pt idx="10216">
                  <c:v>41115.416666668396</c:v>
                </c:pt>
                <c:pt idx="10217">
                  <c:v>41115.430555557286</c:v>
                </c:pt>
                <c:pt idx="10218">
                  <c:v>41115.444444446213</c:v>
                </c:pt>
                <c:pt idx="10219">
                  <c:v>41115.458333335126</c:v>
                </c:pt>
                <c:pt idx="10220">
                  <c:v>41115.472222224002</c:v>
                </c:pt>
                <c:pt idx="10221">
                  <c:v>41115.486111112848</c:v>
                </c:pt>
                <c:pt idx="10222">
                  <c:v>41115.500000001724</c:v>
                </c:pt>
                <c:pt idx="10223">
                  <c:v>41115.513888890629</c:v>
                </c:pt>
                <c:pt idx="10224">
                  <c:v>41115.52777777952</c:v>
                </c:pt>
                <c:pt idx="10225">
                  <c:v>41115.541666668374</c:v>
                </c:pt>
                <c:pt idx="10226">
                  <c:v>41115.555555557301</c:v>
                </c:pt>
                <c:pt idx="10227">
                  <c:v>41115.569444446191</c:v>
                </c:pt>
                <c:pt idx="10228">
                  <c:v>41115.583333335082</c:v>
                </c:pt>
                <c:pt idx="10229">
                  <c:v>41115.597222223972</c:v>
                </c:pt>
                <c:pt idx="10230">
                  <c:v>41115.611111112856</c:v>
                </c:pt>
                <c:pt idx="10231">
                  <c:v>41115.625000001673</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41115.750000001754</c:v>
                </c:pt>
                <c:pt idx="10241">
                  <c:v>41115.763888890615</c:v>
                </c:pt>
                <c:pt idx="10242">
                  <c:v>41115.777777779535</c:v>
                </c:pt>
                <c:pt idx="10243">
                  <c:v>41115.791666668367</c:v>
                </c:pt>
                <c:pt idx="10244">
                  <c:v>41115.80555555733</c:v>
                </c:pt>
                <c:pt idx="10245">
                  <c:v>41115.819444446242</c:v>
                </c:pt>
                <c:pt idx="10246">
                  <c:v>41115.833333335111</c:v>
                </c:pt>
                <c:pt idx="10247">
                  <c:v>41115.847222224045</c:v>
                </c:pt>
                <c:pt idx="10248">
                  <c:v>41115.861111112885</c:v>
                </c:pt>
                <c:pt idx="10249">
                  <c:v>41115.875000001775</c:v>
                </c:pt>
                <c:pt idx="10250">
                  <c:v>41115.888888890717</c:v>
                </c:pt>
                <c:pt idx="10251">
                  <c:v>41115.902777779593</c:v>
                </c:pt>
                <c:pt idx="10252">
                  <c:v>41115.916666668461</c:v>
                </c:pt>
                <c:pt idx="10253">
                  <c:v>41115.930555557345</c:v>
                </c:pt>
                <c:pt idx="10254">
                  <c:v>41115.944444446242</c:v>
                </c:pt>
                <c:pt idx="10255">
                  <c:v>41115.958333335191</c:v>
                </c:pt>
                <c:pt idx="10256">
                  <c:v>41115.97222222406</c:v>
                </c:pt>
                <c:pt idx="10257">
                  <c:v>41115.986111112943</c:v>
                </c:pt>
                <c:pt idx="10258">
                  <c:v>41116.000000001775</c:v>
                </c:pt>
                <c:pt idx="10259">
                  <c:v>41116.013888890688</c:v>
                </c:pt>
                <c:pt idx="10260">
                  <c:v>41116.027777779578</c:v>
                </c:pt>
                <c:pt idx="10261">
                  <c:v>41116.041666668454</c:v>
                </c:pt>
                <c:pt idx="10262">
                  <c:v>41116.055555557359</c:v>
                </c:pt>
                <c:pt idx="10263">
                  <c:v>41116.06944444625</c:v>
                </c:pt>
                <c:pt idx="10264">
                  <c:v>41116.08333333514</c:v>
                </c:pt>
                <c:pt idx="10265">
                  <c:v>41116.097222224031</c:v>
                </c:pt>
                <c:pt idx="10266">
                  <c:v>41116.111111112921</c:v>
                </c:pt>
                <c:pt idx="10267">
                  <c:v>41116.125000001732</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41116.263888890673</c:v>
                </c:pt>
                <c:pt idx="10278">
                  <c:v>41116.277777779585</c:v>
                </c:pt>
                <c:pt idx="10279">
                  <c:v>41116.291666668418</c:v>
                </c:pt>
                <c:pt idx="10280">
                  <c:v>41116.305555557388</c:v>
                </c:pt>
                <c:pt idx="10281">
                  <c:v>41116.319444446293</c:v>
                </c:pt>
                <c:pt idx="10282">
                  <c:v>41116.333333335169</c:v>
                </c:pt>
                <c:pt idx="10283">
                  <c:v>41116.347222224111</c:v>
                </c:pt>
                <c:pt idx="10284">
                  <c:v>41116.36111111295</c:v>
                </c:pt>
                <c:pt idx="10285">
                  <c:v>41116.375000001834</c:v>
                </c:pt>
                <c:pt idx="10286">
                  <c:v>41116.388888890775</c:v>
                </c:pt>
                <c:pt idx="10287">
                  <c:v>41116.402777779622</c:v>
                </c:pt>
                <c:pt idx="10288">
                  <c:v>41116.416666668512</c:v>
                </c:pt>
                <c:pt idx="10289">
                  <c:v>41116.430555557403</c:v>
                </c:pt>
                <c:pt idx="10290">
                  <c:v>41116.444444446293</c:v>
                </c:pt>
                <c:pt idx="10291">
                  <c:v>41116.458333335213</c:v>
                </c:pt>
                <c:pt idx="10292">
                  <c:v>41116.472222224125</c:v>
                </c:pt>
                <c:pt idx="10293">
                  <c:v>41116.486111113001</c:v>
                </c:pt>
                <c:pt idx="10294">
                  <c:v>41116.500000001855</c:v>
                </c:pt>
                <c:pt idx="10295">
                  <c:v>41116.513888890746</c:v>
                </c:pt>
                <c:pt idx="10296">
                  <c:v>41116.527777779593</c:v>
                </c:pt>
                <c:pt idx="10297">
                  <c:v>41116.541666668527</c:v>
                </c:pt>
                <c:pt idx="10298">
                  <c:v>41116.555555557417</c:v>
                </c:pt>
                <c:pt idx="10299">
                  <c:v>41116.569444446308</c:v>
                </c:pt>
                <c:pt idx="10300">
                  <c:v>41116.583333335198</c:v>
                </c:pt>
                <c:pt idx="10301">
                  <c:v>41116.597222224089</c:v>
                </c:pt>
                <c:pt idx="10302">
                  <c:v>41116.611111112979</c:v>
                </c:pt>
                <c:pt idx="10303">
                  <c:v>41116.625000001804</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41116.777777779622</c:v>
                </c:pt>
                <c:pt idx="10315">
                  <c:v>41116.791666668498</c:v>
                </c:pt>
                <c:pt idx="10316">
                  <c:v>41116.805555557446</c:v>
                </c:pt>
                <c:pt idx="10317">
                  <c:v>41116.819444446381</c:v>
                </c:pt>
                <c:pt idx="10318">
                  <c:v>41116.833333335228</c:v>
                </c:pt>
                <c:pt idx="10319">
                  <c:v>41116.847222224176</c:v>
                </c:pt>
                <c:pt idx="10320">
                  <c:v>41116.861111112994</c:v>
                </c:pt>
                <c:pt idx="10321">
                  <c:v>41116.875000001884</c:v>
                </c:pt>
                <c:pt idx="10322">
                  <c:v>41116.888888890848</c:v>
                </c:pt>
                <c:pt idx="10323">
                  <c:v>41116.90277777968</c:v>
                </c:pt>
                <c:pt idx="10324">
                  <c:v>41116.916666668592</c:v>
                </c:pt>
                <c:pt idx="10325">
                  <c:v>41116.930555557461</c:v>
                </c:pt>
                <c:pt idx="10326">
                  <c:v>41116.944444446395</c:v>
                </c:pt>
                <c:pt idx="10327">
                  <c:v>41116.958333335242</c:v>
                </c:pt>
                <c:pt idx="10328">
                  <c:v>41116.972222224191</c:v>
                </c:pt>
                <c:pt idx="10329">
                  <c:v>41116.986111113023</c:v>
                </c:pt>
                <c:pt idx="10330">
                  <c:v>41117.000000001914</c:v>
                </c:pt>
                <c:pt idx="10331">
                  <c:v>41117.013888890811</c:v>
                </c:pt>
                <c:pt idx="10332">
                  <c:v>41117.027777779651</c:v>
                </c:pt>
                <c:pt idx="10333">
                  <c:v>41117.041666668585</c:v>
                </c:pt>
                <c:pt idx="10334">
                  <c:v>41117.055555557483</c:v>
                </c:pt>
                <c:pt idx="10335">
                  <c:v>41117.069444446366</c:v>
                </c:pt>
                <c:pt idx="10336">
                  <c:v>41117.083333335257</c:v>
                </c:pt>
                <c:pt idx="10337">
                  <c:v>41117.097222224147</c:v>
                </c:pt>
                <c:pt idx="10338">
                  <c:v>41117.111111112994</c:v>
                </c:pt>
                <c:pt idx="10339">
                  <c:v>41117.125000001877</c:v>
                </c:pt>
                <c:pt idx="10340">
                  <c:v>41117.138888890819</c:v>
                </c:pt>
                <c:pt idx="10341">
                  <c:v>41117.152777779709</c:v>
                </c:pt>
                <c:pt idx="10342">
                  <c:v>41117.166666668585</c:v>
                </c:pt>
                <c:pt idx="10343">
                  <c:v>41117.18055555749</c:v>
                </c:pt>
                <c:pt idx="10344">
                  <c:v>41117.194444446381</c:v>
                </c:pt>
                <c:pt idx="10345">
                  <c:v>41117.208333335271</c:v>
                </c:pt>
                <c:pt idx="10346">
                  <c:v>41117.222222224162</c:v>
                </c:pt>
                <c:pt idx="10347">
                  <c:v>41117.236111113009</c:v>
                </c:pt>
                <c:pt idx="10348">
                  <c:v>41117.250000001935</c:v>
                </c:pt>
                <c:pt idx="10349">
                  <c:v>41117.263888890826</c:v>
                </c:pt>
                <c:pt idx="10350">
                  <c:v>41117.277777779724</c:v>
                </c:pt>
                <c:pt idx="10351">
                  <c:v>41117.291666668549</c:v>
                </c:pt>
                <c:pt idx="10352">
                  <c:v>41117.305555557512</c:v>
                </c:pt>
                <c:pt idx="10353">
                  <c:v>41117.319444446446</c:v>
                </c:pt>
                <c:pt idx="10354">
                  <c:v>41117.333333335286</c:v>
                </c:pt>
                <c:pt idx="10355">
                  <c:v>41117.347222224213</c:v>
                </c:pt>
                <c:pt idx="10356">
                  <c:v>41117.361111113023</c:v>
                </c:pt>
                <c:pt idx="10357">
                  <c:v>41117.375000001957</c:v>
                </c:pt>
                <c:pt idx="10358">
                  <c:v>41117.38888889092</c:v>
                </c:pt>
                <c:pt idx="10359">
                  <c:v>41117.402777779738</c:v>
                </c:pt>
                <c:pt idx="10360">
                  <c:v>41117.416666668629</c:v>
                </c:pt>
                <c:pt idx="10361">
                  <c:v>41117.430555557519</c:v>
                </c:pt>
                <c:pt idx="10362">
                  <c:v>41117.444444446461</c:v>
                </c:pt>
                <c:pt idx="10363">
                  <c:v>41117.458333335344</c:v>
                </c:pt>
                <c:pt idx="10364">
                  <c:v>41117.472222224213</c:v>
                </c:pt>
                <c:pt idx="10365">
                  <c:v>41117.486111113081</c:v>
                </c:pt>
                <c:pt idx="10366">
                  <c:v>41117.500000001972</c:v>
                </c:pt>
                <c:pt idx="10367">
                  <c:v>41117.513888890862</c:v>
                </c:pt>
                <c:pt idx="10368">
                  <c:v>41117.527777779724</c:v>
                </c:pt>
                <c:pt idx="10369">
                  <c:v>41117.541666668592</c:v>
                </c:pt>
                <c:pt idx="10370">
                  <c:v>41117.555555557541</c:v>
                </c:pt>
                <c:pt idx="10371">
                  <c:v>41117.569444446432</c:v>
                </c:pt>
                <c:pt idx="10372">
                  <c:v>41117.583333335315</c:v>
                </c:pt>
                <c:pt idx="10373">
                  <c:v>41117.597222224205</c:v>
                </c:pt>
                <c:pt idx="10374">
                  <c:v>41117.611111113074</c:v>
                </c:pt>
                <c:pt idx="10375">
                  <c:v>41117.625000001943</c:v>
                </c:pt>
                <c:pt idx="10376">
                  <c:v>41117.638888890891</c:v>
                </c:pt>
                <c:pt idx="10377">
                  <c:v>41117.652777779767</c:v>
                </c:pt>
                <c:pt idx="10378">
                  <c:v>41117.666666668607</c:v>
                </c:pt>
                <c:pt idx="10379">
                  <c:v>41117.680555557548</c:v>
                </c:pt>
                <c:pt idx="10380">
                  <c:v>41117.694444446439</c:v>
                </c:pt>
                <c:pt idx="10381">
                  <c:v>41117.708333335329</c:v>
                </c:pt>
                <c:pt idx="10382">
                  <c:v>41117.72222222422</c:v>
                </c:pt>
                <c:pt idx="10383">
                  <c:v>41117.736111113074</c:v>
                </c:pt>
                <c:pt idx="10384">
                  <c:v>41117.750000002001</c:v>
                </c:pt>
                <c:pt idx="10385">
                  <c:v>41117.763888890884</c:v>
                </c:pt>
                <c:pt idx="10386">
                  <c:v>41117.777777779775</c:v>
                </c:pt>
                <c:pt idx="10387">
                  <c:v>41117.791666668578</c:v>
                </c:pt>
                <c:pt idx="10388">
                  <c:v>41117.805555557563</c:v>
                </c:pt>
                <c:pt idx="10389">
                  <c:v>41117.819444446504</c:v>
                </c:pt>
                <c:pt idx="10390">
                  <c:v>41117.833333335344</c:v>
                </c:pt>
                <c:pt idx="10391">
                  <c:v>41117.847222224242</c:v>
                </c:pt>
                <c:pt idx="10392">
                  <c:v>41117.861111113125</c:v>
                </c:pt>
                <c:pt idx="10393">
                  <c:v>41117.875000002015</c:v>
                </c:pt>
                <c:pt idx="10394">
                  <c:v>41117.888888890993</c:v>
                </c:pt>
                <c:pt idx="10395">
                  <c:v>41117.902777779796</c:v>
                </c:pt>
                <c:pt idx="10396">
                  <c:v>41117.916666668687</c:v>
                </c:pt>
                <c:pt idx="10397">
                  <c:v>41117.930555557592</c:v>
                </c:pt>
                <c:pt idx="10398">
                  <c:v>41117.944444446526</c:v>
                </c:pt>
                <c:pt idx="10399">
                  <c:v>41117.958333335402</c:v>
                </c:pt>
                <c:pt idx="10400">
                  <c:v>41117.972222224249</c:v>
                </c:pt>
                <c:pt idx="10401">
                  <c:v>41117.986111113139</c:v>
                </c:pt>
                <c:pt idx="10402">
                  <c:v>41118.00000000203</c:v>
                </c:pt>
                <c:pt idx="10403">
                  <c:v>41118.013888890942</c:v>
                </c:pt>
                <c:pt idx="10404">
                  <c:v>41118.027777779804</c:v>
                </c:pt>
                <c:pt idx="10405">
                  <c:v>41118.041666668658</c:v>
                </c:pt>
                <c:pt idx="10406">
                  <c:v>41118.055555557592</c:v>
                </c:pt>
                <c:pt idx="10407">
                  <c:v>41118.069444446483</c:v>
                </c:pt>
                <c:pt idx="10408">
                  <c:v>41118.083333335373</c:v>
                </c:pt>
                <c:pt idx="10409">
                  <c:v>41118.097222224264</c:v>
                </c:pt>
                <c:pt idx="10410">
                  <c:v>41118.111111113154</c:v>
                </c:pt>
                <c:pt idx="10411">
                  <c:v>41118.125000002001</c:v>
                </c:pt>
                <c:pt idx="10412">
                  <c:v>41118.138888890942</c:v>
                </c:pt>
                <c:pt idx="10413">
                  <c:v>41118.152777779833</c:v>
                </c:pt>
                <c:pt idx="10414">
                  <c:v>41118.166666668672</c:v>
                </c:pt>
                <c:pt idx="10415">
                  <c:v>41118.180555557607</c:v>
                </c:pt>
                <c:pt idx="10416">
                  <c:v>41118.194444446497</c:v>
                </c:pt>
                <c:pt idx="10417">
                  <c:v>41118.208333335388</c:v>
                </c:pt>
                <c:pt idx="10418">
                  <c:v>41118.222222224278</c:v>
                </c:pt>
                <c:pt idx="10419">
                  <c:v>41118.236111113154</c:v>
                </c:pt>
                <c:pt idx="10420">
                  <c:v>41118.250000002059</c:v>
                </c:pt>
                <c:pt idx="10421">
                  <c:v>41118.26388889095</c:v>
                </c:pt>
                <c:pt idx="10422">
                  <c:v>41118.277777779826</c:v>
                </c:pt>
                <c:pt idx="10423">
                  <c:v>41118.291666668643</c:v>
                </c:pt>
                <c:pt idx="10424">
                  <c:v>41118.305555557621</c:v>
                </c:pt>
                <c:pt idx="10425">
                  <c:v>41118.31944444657</c:v>
                </c:pt>
                <c:pt idx="10426">
                  <c:v>41118.333333335402</c:v>
                </c:pt>
                <c:pt idx="10427">
                  <c:v>41118.347222224293</c:v>
                </c:pt>
                <c:pt idx="10428">
                  <c:v>41118.361111113176</c:v>
                </c:pt>
                <c:pt idx="10429">
                  <c:v>41118.375000002081</c:v>
                </c:pt>
                <c:pt idx="10430">
                  <c:v>41118.388888891022</c:v>
                </c:pt>
                <c:pt idx="10431">
                  <c:v>41118.402777779862</c:v>
                </c:pt>
                <c:pt idx="10432">
                  <c:v>41118.416666668745</c:v>
                </c:pt>
                <c:pt idx="10433">
                  <c:v>41118.430555557636</c:v>
                </c:pt>
                <c:pt idx="10434">
                  <c:v>41118.444444446599</c:v>
                </c:pt>
                <c:pt idx="10435">
                  <c:v>41118.458333335468</c:v>
                </c:pt>
                <c:pt idx="10436">
                  <c:v>41118.472222224351</c:v>
                </c:pt>
                <c:pt idx="10437">
                  <c:v>41118.486111113198</c:v>
                </c:pt>
                <c:pt idx="10438">
                  <c:v>41118.500000002088</c:v>
                </c:pt>
                <c:pt idx="10439">
                  <c:v>41118.513888890993</c:v>
                </c:pt>
                <c:pt idx="10440">
                  <c:v>41118.527777779855</c:v>
                </c:pt>
                <c:pt idx="10441">
                  <c:v>41118.541666668716</c:v>
                </c:pt>
                <c:pt idx="10442">
                  <c:v>41118.55555555765</c:v>
                </c:pt>
                <c:pt idx="10443">
                  <c:v>41118.569444446541</c:v>
                </c:pt>
                <c:pt idx="10444">
                  <c:v>41118.583333335431</c:v>
                </c:pt>
                <c:pt idx="10445">
                  <c:v>41118.597222224322</c:v>
                </c:pt>
                <c:pt idx="10446">
                  <c:v>41118.611111113176</c:v>
                </c:pt>
                <c:pt idx="10447">
                  <c:v>41118.625000002074</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41118.736111113176</c:v>
                </c:pt>
                <c:pt idx="10456">
                  <c:v>41118.750000002117</c:v>
                </c:pt>
                <c:pt idx="10457">
                  <c:v>41118.763888890986</c:v>
                </c:pt>
                <c:pt idx="10458">
                  <c:v>41118.777777779884</c:v>
                </c:pt>
                <c:pt idx="10459">
                  <c:v>41118.791666668709</c:v>
                </c:pt>
                <c:pt idx="10460">
                  <c:v>41118.805555557679</c:v>
                </c:pt>
                <c:pt idx="10461">
                  <c:v>41118.819444446613</c:v>
                </c:pt>
                <c:pt idx="10462">
                  <c:v>41118.83333333546</c:v>
                </c:pt>
                <c:pt idx="10463">
                  <c:v>41118.847222224394</c:v>
                </c:pt>
                <c:pt idx="10464">
                  <c:v>41118.861111113183</c:v>
                </c:pt>
                <c:pt idx="10465">
                  <c:v>41118.875000002132</c:v>
                </c:pt>
                <c:pt idx="10466">
                  <c:v>41118.888888891066</c:v>
                </c:pt>
                <c:pt idx="10467">
                  <c:v>41118.902777779913</c:v>
                </c:pt>
                <c:pt idx="10468">
                  <c:v>41118.916666668803</c:v>
                </c:pt>
                <c:pt idx="10469">
                  <c:v>41118.930555557694</c:v>
                </c:pt>
                <c:pt idx="10470">
                  <c:v>41118.944444446613</c:v>
                </c:pt>
                <c:pt idx="10471">
                  <c:v>41118.95833333554</c:v>
                </c:pt>
                <c:pt idx="10472">
                  <c:v>41118.972222224409</c:v>
                </c:pt>
                <c:pt idx="10473">
                  <c:v>41118.986111113256</c:v>
                </c:pt>
                <c:pt idx="10474">
                  <c:v>41119.000000002146</c:v>
                </c:pt>
                <c:pt idx="10475">
                  <c:v>41119.013888891037</c:v>
                </c:pt>
                <c:pt idx="10476">
                  <c:v>41119.027777779927</c:v>
                </c:pt>
                <c:pt idx="10477">
                  <c:v>41119.041666668774</c:v>
                </c:pt>
                <c:pt idx="10478">
                  <c:v>41119.055555557708</c:v>
                </c:pt>
                <c:pt idx="10479">
                  <c:v>41119.069444446599</c:v>
                </c:pt>
                <c:pt idx="10480">
                  <c:v>41119.083333335489</c:v>
                </c:pt>
                <c:pt idx="10481">
                  <c:v>41119.09722222438</c:v>
                </c:pt>
                <c:pt idx="10482">
                  <c:v>41119.111111113212</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41119.236111113227</c:v>
                </c:pt>
                <c:pt idx="10492">
                  <c:v>41119.250000002183</c:v>
                </c:pt>
                <c:pt idx="10493">
                  <c:v>41119.263888891022</c:v>
                </c:pt>
                <c:pt idx="10494">
                  <c:v>41119.277777779957</c:v>
                </c:pt>
                <c:pt idx="10495">
                  <c:v>41119.291666668767</c:v>
                </c:pt>
                <c:pt idx="10496">
                  <c:v>41119.305555557738</c:v>
                </c:pt>
                <c:pt idx="10497">
                  <c:v>41119.319444446643</c:v>
                </c:pt>
                <c:pt idx="10498">
                  <c:v>41119.333333335519</c:v>
                </c:pt>
                <c:pt idx="10499">
                  <c:v>41119.34722222446</c:v>
                </c:pt>
                <c:pt idx="10500">
                  <c:v>41119.361111113234</c:v>
                </c:pt>
                <c:pt idx="10501">
                  <c:v>41119.37500000219</c:v>
                </c:pt>
                <c:pt idx="10502">
                  <c:v>41119.388888891124</c:v>
                </c:pt>
                <c:pt idx="10503">
                  <c:v>41119.402777779993</c:v>
                </c:pt>
                <c:pt idx="10504">
                  <c:v>41119.416666668862</c:v>
                </c:pt>
                <c:pt idx="10505">
                  <c:v>41119.430555557752</c:v>
                </c:pt>
                <c:pt idx="10506">
                  <c:v>41119.444444446643</c:v>
                </c:pt>
                <c:pt idx="10507">
                  <c:v>41119.458333335591</c:v>
                </c:pt>
                <c:pt idx="10508">
                  <c:v>41119.472222224475</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41119.611111113278</c:v>
                </c:pt>
                <c:pt idx="10519">
                  <c:v>41119.625000002176</c:v>
                </c:pt>
                <c:pt idx="10520">
                  <c:v>41119.63888889111</c:v>
                </c:pt>
                <c:pt idx="10521">
                  <c:v>41119.65277778</c:v>
                </c:pt>
                <c:pt idx="10522">
                  <c:v>41119.666666668876</c:v>
                </c:pt>
                <c:pt idx="10523">
                  <c:v>41119.680555557781</c:v>
                </c:pt>
                <c:pt idx="10524">
                  <c:v>41119.694444446672</c:v>
                </c:pt>
                <c:pt idx="10525">
                  <c:v>41119.708333335562</c:v>
                </c:pt>
                <c:pt idx="10526">
                  <c:v>41119.722222224453</c:v>
                </c:pt>
                <c:pt idx="10527">
                  <c:v>41119.736111113292</c:v>
                </c:pt>
                <c:pt idx="10528">
                  <c:v>41119.750000002234</c:v>
                </c:pt>
                <c:pt idx="10529">
                  <c:v>41119.763888891124</c:v>
                </c:pt>
                <c:pt idx="10530">
                  <c:v>41119.777777779986</c:v>
                </c:pt>
                <c:pt idx="10531">
                  <c:v>41119.791666668832</c:v>
                </c:pt>
                <c:pt idx="10532">
                  <c:v>41119.805555557796</c:v>
                </c:pt>
                <c:pt idx="10533">
                  <c:v>41119.81944444673</c:v>
                </c:pt>
                <c:pt idx="10534">
                  <c:v>41119.833333335591</c:v>
                </c:pt>
                <c:pt idx="10535">
                  <c:v>41119.847222224525</c:v>
                </c:pt>
                <c:pt idx="10536">
                  <c:v>41119.861111113307</c:v>
                </c:pt>
                <c:pt idx="10537">
                  <c:v>41119.875000002234</c:v>
                </c:pt>
                <c:pt idx="10538">
                  <c:v>41119.88888889119</c:v>
                </c:pt>
                <c:pt idx="10539">
                  <c:v>41119.902777780029</c:v>
                </c:pt>
                <c:pt idx="10540">
                  <c:v>41119.916666668942</c:v>
                </c:pt>
                <c:pt idx="10541">
                  <c:v>41119.93055555781</c:v>
                </c:pt>
                <c:pt idx="10542">
                  <c:v>41119.944444446744</c:v>
                </c:pt>
                <c:pt idx="10543">
                  <c:v>41119.958333335613</c:v>
                </c:pt>
                <c:pt idx="10544">
                  <c:v>41119.97222222454</c:v>
                </c:pt>
                <c:pt idx="10545">
                  <c:v>41119.986111113372</c:v>
                </c:pt>
                <c:pt idx="10546">
                  <c:v>41120.000000002256</c:v>
                </c:pt>
                <c:pt idx="10547">
                  <c:v>41120.013888891153</c:v>
                </c:pt>
                <c:pt idx="10548">
                  <c:v>41120.02777778</c:v>
                </c:pt>
                <c:pt idx="10549">
                  <c:v>41120.041666668934</c:v>
                </c:pt>
                <c:pt idx="10550">
                  <c:v>41120.055555557832</c:v>
                </c:pt>
                <c:pt idx="10551">
                  <c:v>41120.069444446715</c:v>
                </c:pt>
                <c:pt idx="10552">
                  <c:v>41120.083333335606</c:v>
                </c:pt>
                <c:pt idx="10553">
                  <c:v>41120.097222224496</c:v>
                </c:pt>
                <c:pt idx="10554">
                  <c:v>41120.111111113343</c:v>
                </c:pt>
                <c:pt idx="10555">
                  <c:v>41120.125000002219</c:v>
                </c:pt>
                <c:pt idx="10556">
                  <c:v>41120.138888891168</c:v>
                </c:pt>
                <c:pt idx="10557">
                  <c:v>41120.152777780058</c:v>
                </c:pt>
                <c:pt idx="10558">
                  <c:v>41120.166666668934</c:v>
                </c:pt>
                <c:pt idx="10559">
                  <c:v>41120.180555557839</c:v>
                </c:pt>
                <c:pt idx="10560">
                  <c:v>41120.19444444673</c:v>
                </c:pt>
                <c:pt idx="10561">
                  <c:v>41120.20833333562</c:v>
                </c:pt>
                <c:pt idx="10562">
                  <c:v>41120.222222224511</c:v>
                </c:pt>
                <c:pt idx="10563">
                  <c:v>41120.236111113358</c:v>
                </c:pt>
                <c:pt idx="10564">
                  <c:v>41120.250000002285</c:v>
                </c:pt>
                <c:pt idx="10565">
                  <c:v>41120.263888891175</c:v>
                </c:pt>
                <c:pt idx="10566">
                  <c:v>41120.277777780029</c:v>
                </c:pt>
                <c:pt idx="10567">
                  <c:v>41120.291666668898</c:v>
                </c:pt>
                <c:pt idx="10568">
                  <c:v>41120.305555557861</c:v>
                </c:pt>
                <c:pt idx="10569">
                  <c:v>41120.319444446795</c:v>
                </c:pt>
                <c:pt idx="10570">
                  <c:v>41120.333333335635</c:v>
                </c:pt>
                <c:pt idx="10571">
                  <c:v>41120.347222224591</c:v>
                </c:pt>
                <c:pt idx="10572">
                  <c:v>41120.361111113372</c:v>
                </c:pt>
                <c:pt idx="10573">
                  <c:v>41120.375000002306</c:v>
                </c:pt>
                <c:pt idx="10574">
                  <c:v>41120.388888891212</c:v>
                </c:pt>
                <c:pt idx="10575">
                  <c:v>41120.402777780087</c:v>
                </c:pt>
                <c:pt idx="10576">
                  <c:v>41120.416666668993</c:v>
                </c:pt>
                <c:pt idx="10577">
                  <c:v>41120.430555557869</c:v>
                </c:pt>
                <c:pt idx="10578">
                  <c:v>41120.44444444681</c:v>
                </c:pt>
                <c:pt idx="10579">
                  <c:v>41120.458333335693</c:v>
                </c:pt>
                <c:pt idx="10580">
                  <c:v>41120.472222224598</c:v>
                </c:pt>
                <c:pt idx="10581">
                  <c:v>41120.486111113431</c:v>
                </c:pt>
                <c:pt idx="10582">
                  <c:v>41120.500000002321</c:v>
                </c:pt>
                <c:pt idx="10583">
                  <c:v>41120.513888891204</c:v>
                </c:pt>
                <c:pt idx="10584">
                  <c:v>41120.527777780058</c:v>
                </c:pt>
                <c:pt idx="10585">
                  <c:v>41120.541666668985</c:v>
                </c:pt>
                <c:pt idx="10586">
                  <c:v>41120.555555557883</c:v>
                </c:pt>
                <c:pt idx="10587">
                  <c:v>41120.569444446781</c:v>
                </c:pt>
                <c:pt idx="10588">
                  <c:v>41120.583333335664</c:v>
                </c:pt>
                <c:pt idx="10589">
                  <c:v>41120.597222224562</c:v>
                </c:pt>
                <c:pt idx="10590">
                  <c:v>41120.611111113401</c:v>
                </c:pt>
                <c:pt idx="10591">
                  <c:v>41120.625000002285</c:v>
                </c:pt>
                <c:pt idx="10592">
                  <c:v>41120.638888891226</c:v>
                </c:pt>
                <c:pt idx="10593">
                  <c:v>41120.652777780117</c:v>
                </c:pt>
                <c:pt idx="10594">
                  <c:v>41120.666666668985</c:v>
                </c:pt>
                <c:pt idx="10595">
                  <c:v>41120.680555557898</c:v>
                </c:pt>
                <c:pt idx="10596">
                  <c:v>41120.694444446788</c:v>
                </c:pt>
                <c:pt idx="10597">
                  <c:v>41120.708333335679</c:v>
                </c:pt>
                <c:pt idx="10598">
                  <c:v>41120.722222224569</c:v>
                </c:pt>
                <c:pt idx="10599">
                  <c:v>41120.736111113416</c:v>
                </c:pt>
                <c:pt idx="10600">
                  <c:v>41120.75000000235</c:v>
                </c:pt>
                <c:pt idx="10601">
                  <c:v>41120.763888891182</c:v>
                </c:pt>
                <c:pt idx="10602">
                  <c:v>41120.777777780124</c:v>
                </c:pt>
                <c:pt idx="10603">
                  <c:v>41120.791666668949</c:v>
                </c:pt>
                <c:pt idx="10604">
                  <c:v>41120.805555557912</c:v>
                </c:pt>
                <c:pt idx="10605">
                  <c:v>41120.819444446854</c:v>
                </c:pt>
                <c:pt idx="10606">
                  <c:v>41120.833333335686</c:v>
                </c:pt>
                <c:pt idx="10607">
                  <c:v>41120.847222224613</c:v>
                </c:pt>
                <c:pt idx="10608">
                  <c:v>41120.861111113474</c:v>
                </c:pt>
                <c:pt idx="10609">
                  <c:v>41120.875000002365</c:v>
                </c:pt>
                <c:pt idx="10610">
                  <c:v>41120.888888891262</c:v>
                </c:pt>
                <c:pt idx="10611">
                  <c:v>41120.902777780146</c:v>
                </c:pt>
                <c:pt idx="10612">
                  <c:v>41120.916666669036</c:v>
                </c:pt>
                <c:pt idx="10613">
                  <c:v>41120.930555557941</c:v>
                </c:pt>
                <c:pt idx="10614">
                  <c:v>41120.944444446875</c:v>
                </c:pt>
                <c:pt idx="10615">
                  <c:v>41120.958333335751</c:v>
                </c:pt>
                <c:pt idx="10616">
                  <c:v>41120.972222224613</c:v>
                </c:pt>
                <c:pt idx="10617">
                  <c:v>41120.986111113489</c:v>
                </c:pt>
                <c:pt idx="10618">
                  <c:v>41121.000000002379</c:v>
                </c:pt>
                <c:pt idx="10619">
                  <c:v>41121.01388889127</c:v>
                </c:pt>
                <c:pt idx="10620">
                  <c:v>41121.027777780124</c:v>
                </c:pt>
                <c:pt idx="10621">
                  <c:v>41121.041666669</c:v>
                </c:pt>
                <c:pt idx="10622">
                  <c:v>41121.055555557941</c:v>
                </c:pt>
                <c:pt idx="10623">
                  <c:v>41121.069444446832</c:v>
                </c:pt>
                <c:pt idx="10624">
                  <c:v>41121.083333335722</c:v>
                </c:pt>
                <c:pt idx="10625">
                  <c:v>41121.097222224606</c:v>
                </c:pt>
                <c:pt idx="10626">
                  <c:v>41121.111111113474</c:v>
                </c:pt>
                <c:pt idx="10627">
                  <c:v>41121.12500000235</c:v>
                </c:pt>
                <c:pt idx="10628">
                  <c:v>41121.138888891284</c:v>
                </c:pt>
                <c:pt idx="10629">
                  <c:v>41121.152777780182</c:v>
                </c:pt>
                <c:pt idx="10630">
                  <c:v>41121.166666669014</c:v>
                </c:pt>
                <c:pt idx="10631">
                  <c:v>41121.180555557963</c:v>
                </c:pt>
                <c:pt idx="10632">
                  <c:v>41121.194444446846</c:v>
                </c:pt>
                <c:pt idx="10633">
                  <c:v>41121.208333335737</c:v>
                </c:pt>
                <c:pt idx="10634">
                  <c:v>41121.222222224627</c:v>
                </c:pt>
                <c:pt idx="10635">
                  <c:v>41121.236111113474</c:v>
                </c:pt>
                <c:pt idx="10636">
                  <c:v>41121.250000002408</c:v>
                </c:pt>
                <c:pt idx="10637">
                  <c:v>41121.263888891233</c:v>
                </c:pt>
                <c:pt idx="10638">
                  <c:v>41121.277777780175</c:v>
                </c:pt>
                <c:pt idx="10639">
                  <c:v>41121.291666668993</c:v>
                </c:pt>
                <c:pt idx="10640">
                  <c:v>41121.305555557992</c:v>
                </c:pt>
                <c:pt idx="10641">
                  <c:v>41121.319444446919</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41121.444444446941</c:v>
                </c:pt>
                <c:pt idx="10651">
                  <c:v>41121.45833333581</c:v>
                </c:pt>
                <c:pt idx="10652">
                  <c:v>41121.472222224693</c:v>
                </c:pt>
                <c:pt idx="10653">
                  <c:v>41121.486111113547</c:v>
                </c:pt>
                <c:pt idx="10654">
                  <c:v>41121.500000002437</c:v>
                </c:pt>
                <c:pt idx="10655">
                  <c:v>41121.513888891328</c:v>
                </c:pt>
                <c:pt idx="10656">
                  <c:v>41121.527777780175</c:v>
                </c:pt>
                <c:pt idx="10657">
                  <c:v>41121.541666669065</c:v>
                </c:pt>
                <c:pt idx="10658">
                  <c:v>41121.555555557999</c:v>
                </c:pt>
                <c:pt idx="10659">
                  <c:v>41121.56944444689</c:v>
                </c:pt>
                <c:pt idx="10660">
                  <c:v>41121.58333333578</c:v>
                </c:pt>
                <c:pt idx="10661">
                  <c:v>41121.597222224671</c:v>
                </c:pt>
                <c:pt idx="10662">
                  <c:v>41121.611111113554</c:v>
                </c:pt>
                <c:pt idx="10663">
                  <c:v>41121.625000002408</c:v>
                </c:pt>
                <c:pt idx="10664">
                  <c:v>41121.638888891335</c:v>
                </c:pt>
                <c:pt idx="10665">
                  <c:v>41121.652777780226</c:v>
                </c:pt>
                <c:pt idx="10666">
                  <c:v>41121.666666669124</c:v>
                </c:pt>
                <c:pt idx="10667">
                  <c:v>41121.680555558043</c:v>
                </c:pt>
                <c:pt idx="10668">
                  <c:v>41121.694444446912</c:v>
                </c:pt>
                <c:pt idx="10669">
                  <c:v>41121.708333335795</c:v>
                </c:pt>
                <c:pt idx="10670">
                  <c:v>41121.722222224686</c:v>
                </c:pt>
                <c:pt idx="10671">
                  <c:v>41121.736111113576</c:v>
                </c:pt>
                <c:pt idx="10672">
                  <c:v>41121.750000002467</c:v>
                </c:pt>
                <c:pt idx="10673">
                  <c:v>41121.763888891299</c:v>
                </c:pt>
                <c:pt idx="10674">
                  <c:v>41121.777777780182</c:v>
                </c:pt>
                <c:pt idx="10675">
                  <c:v>41121.791666669058</c:v>
                </c:pt>
                <c:pt idx="10676">
                  <c:v>41121.805555558043</c:v>
                </c:pt>
                <c:pt idx="10677">
                  <c:v>41121.819444446985</c:v>
                </c:pt>
                <c:pt idx="10678">
                  <c:v>41121.83333333581</c:v>
                </c:pt>
                <c:pt idx="10679">
                  <c:v>41121.847222224744</c:v>
                </c:pt>
                <c:pt idx="10680">
                  <c:v>41121.861111113576</c:v>
                </c:pt>
                <c:pt idx="10681">
                  <c:v>41121.875000002481</c:v>
                </c:pt>
                <c:pt idx="10682">
                  <c:v>41121.888888891393</c:v>
                </c:pt>
                <c:pt idx="10683">
                  <c:v>41121.902777780255</c:v>
                </c:pt>
                <c:pt idx="10684">
                  <c:v>41121.916666669153</c:v>
                </c:pt>
                <c:pt idx="10685">
                  <c:v>41121.930555558043</c:v>
                </c:pt>
                <c:pt idx="10686">
                  <c:v>41121.944444447006</c:v>
                </c:pt>
                <c:pt idx="10687">
                  <c:v>41121.958333335875</c:v>
                </c:pt>
                <c:pt idx="10688">
                  <c:v>41121.972222224758</c:v>
                </c:pt>
                <c:pt idx="10689">
                  <c:v>41121.986111113605</c:v>
                </c:pt>
                <c:pt idx="10690">
                  <c:v>41122.000000002496</c:v>
                </c:pt>
                <c:pt idx="10691">
                  <c:v>41122.013888891386</c:v>
                </c:pt>
                <c:pt idx="10692">
                  <c:v>41122.027777780204</c:v>
                </c:pt>
                <c:pt idx="10693">
                  <c:v>41122.041666669124</c:v>
                </c:pt>
                <c:pt idx="10694">
                  <c:v>41122.055555558101</c:v>
                </c:pt>
                <c:pt idx="10695">
                  <c:v>41122.069444446948</c:v>
                </c:pt>
                <c:pt idx="10696">
                  <c:v>41122.083333335839</c:v>
                </c:pt>
                <c:pt idx="10697">
                  <c:v>41122.097222224729</c:v>
                </c:pt>
                <c:pt idx="10698">
                  <c:v>41122.111111113576</c:v>
                </c:pt>
                <c:pt idx="10699">
                  <c:v>41122.125000002474</c:v>
                </c:pt>
                <c:pt idx="10700">
                  <c:v>41122.138888891401</c:v>
                </c:pt>
                <c:pt idx="10701">
                  <c:v>41122.152777780284</c:v>
                </c:pt>
                <c:pt idx="10702">
                  <c:v>41122.166666669174</c:v>
                </c:pt>
                <c:pt idx="10703">
                  <c:v>41122.180555558116</c:v>
                </c:pt>
                <c:pt idx="10704">
                  <c:v>41122.194444446963</c:v>
                </c:pt>
                <c:pt idx="10705">
                  <c:v>41122.208333335853</c:v>
                </c:pt>
                <c:pt idx="10706">
                  <c:v>41122.222222224744</c:v>
                </c:pt>
                <c:pt idx="10707">
                  <c:v>41122.236111113583</c:v>
                </c:pt>
                <c:pt idx="10708">
                  <c:v>41122.250000002532</c:v>
                </c:pt>
                <c:pt idx="10709">
                  <c:v>41122.263888891364</c:v>
                </c:pt>
                <c:pt idx="10710">
                  <c:v>41122.277777780248</c:v>
                </c:pt>
                <c:pt idx="10711">
                  <c:v>41122.291666669116</c:v>
                </c:pt>
                <c:pt idx="10712">
                  <c:v>41122.30555555813</c:v>
                </c:pt>
                <c:pt idx="10713">
                  <c:v>41122.319444447028</c:v>
                </c:pt>
                <c:pt idx="10714">
                  <c:v>41122.333333335868</c:v>
                </c:pt>
                <c:pt idx="10715">
                  <c:v>41122.347222224802</c:v>
                </c:pt>
                <c:pt idx="10716">
                  <c:v>41122.361111113591</c:v>
                </c:pt>
                <c:pt idx="10717">
                  <c:v>41122.375000002539</c:v>
                </c:pt>
                <c:pt idx="10718">
                  <c:v>41122.388888891473</c:v>
                </c:pt>
                <c:pt idx="10719">
                  <c:v>41122.40277778032</c:v>
                </c:pt>
                <c:pt idx="10720">
                  <c:v>41122.416666669204</c:v>
                </c:pt>
                <c:pt idx="10721">
                  <c:v>41122.430555558145</c:v>
                </c:pt>
                <c:pt idx="10722">
                  <c:v>41122.444444447035</c:v>
                </c:pt>
                <c:pt idx="10723">
                  <c:v>41122.458333335941</c:v>
                </c:pt>
                <c:pt idx="10724">
                  <c:v>41122.472222224817</c:v>
                </c:pt>
                <c:pt idx="10725">
                  <c:v>41122.486111113656</c:v>
                </c:pt>
                <c:pt idx="10726">
                  <c:v>41122.500000002561</c:v>
                </c:pt>
                <c:pt idx="10727">
                  <c:v>41122.513888891444</c:v>
                </c:pt>
                <c:pt idx="10728">
                  <c:v>41122.527777780277</c:v>
                </c:pt>
                <c:pt idx="10729">
                  <c:v>41122.541666669174</c:v>
                </c:pt>
                <c:pt idx="10730">
                  <c:v>41122.55555555816</c:v>
                </c:pt>
                <c:pt idx="10731">
                  <c:v>41122.569444447006</c:v>
                </c:pt>
                <c:pt idx="10732">
                  <c:v>41122.583333335897</c:v>
                </c:pt>
                <c:pt idx="10733">
                  <c:v>41122.597222224787</c:v>
                </c:pt>
                <c:pt idx="10734">
                  <c:v>41122.61111111362</c:v>
                </c:pt>
                <c:pt idx="10735">
                  <c:v>41122.625000002554</c:v>
                </c:pt>
                <c:pt idx="10736">
                  <c:v>41122.638888891459</c:v>
                </c:pt>
                <c:pt idx="10737">
                  <c:v>41122.652777780335</c:v>
                </c:pt>
                <c:pt idx="10738">
                  <c:v>41122.666666669182</c:v>
                </c:pt>
                <c:pt idx="10739">
                  <c:v>41122.680555558174</c:v>
                </c:pt>
                <c:pt idx="10740">
                  <c:v>41122.694444447021</c:v>
                </c:pt>
                <c:pt idx="10741">
                  <c:v>41122.708333335911</c:v>
                </c:pt>
                <c:pt idx="10742">
                  <c:v>41122.722222224802</c:v>
                </c:pt>
                <c:pt idx="10743">
                  <c:v>41122.736111113627</c:v>
                </c:pt>
                <c:pt idx="10744">
                  <c:v>41122.750000002583</c:v>
                </c:pt>
                <c:pt idx="10745">
                  <c:v>41122.76388889143</c:v>
                </c:pt>
                <c:pt idx="10746">
                  <c:v>41122.777777780313</c:v>
                </c:pt>
                <c:pt idx="10747">
                  <c:v>41122.791666669153</c:v>
                </c:pt>
                <c:pt idx="10748">
                  <c:v>41122.805555558196</c:v>
                </c:pt>
                <c:pt idx="10749">
                  <c:v>41122.819444447043</c:v>
                </c:pt>
                <c:pt idx="10750">
                  <c:v>41122.833333335933</c:v>
                </c:pt>
                <c:pt idx="10751">
                  <c:v>41122.847222224867</c:v>
                </c:pt>
                <c:pt idx="10752">
                  <c:v>41122.861111113649</c:v>
                </c:pt>
                <c:pt idx="10753">
                  <c:v>41122.875000002598</c:v>
                </c:pt>
                <c:pt idx="10754">
                  <c:v>41122.888888891539</c:v>
                </c:pt>
                <c:pt idx="10755">
                  <c:v>41122.902777780379</c:v>
                </c:pt>
                <c:pt idx="10756">
                  <c:v>41122.916666669254</c:v>
                </c:pt>
                <c:pt idx="10757">
                  <c:v>41122.930555558203</c:v>
                </c:pt>
                <c:pt idx="10758">
                  <c:v>41122.944444447094</c:v>
                </c:pt>
                <c:pt idx="10759">
                  <c:v>41122.958333336006</c:v>
                </c:pt>
                <c:pt idx="10760">
                  <c:v>41122.972222224875</c:v>
                </c:pt>
                <c:pt idx="10761">
                  <c:v>41122.986111113722</c:v>
                </c:pt>
                <c:pt idx="10762">
                  <c:v>41123.000000002605</c:v>
                </c:pt>
                <c:pt idx="10763">
                  <c:v>41123.013888891503</c:v>
                </c:pt>
                <c:pt idx="10764">
                  <c:v>41123.027777780335</c:v>
                </c:pt>
                <c:pt idx="10765">
                  <c:v>41123.041666669218</c:v>
                </c:pt>
                <c:pt idx="10766">
                  <c:v>41123.055555558203</c:v>
                </c:pt>
                <c:pt idx="10767">
                  <c:v>41123.069444447065</c:v>
                </c:pt>
                <c:pt idx="10768">
                  <c:v>41123.083333335962</c:v>
                </c:pt>
                <c:pt idx="10769">
                  <c:v>41123.097222224846</c:v>
                </c:pt>
                <c:pt idx="10770">
                  <c:v>41123.111111113692</c:v>
                </c:pt>
                <c:pt idx="10771">
                  <c:v>41123.125000002576</c:v>
                </c:pt>
                <c:pt idx="10772">
                  <c:v>41123.138888891517</c:v>
                </c:pt>
                <c:pt idx="10773">
                  <c:v>41123.152777780408</c:v>
                </c:pt>
                <c:pt idx="10774">
                  <c:v>41123.166666669233</c:v>
                </c:pt>
                <c:pt idx="10775">
                  <c:v>41123.180555558203</c:v>
                </c:pt>
                <c:pt idx="10776">
                  <c:v>41123.194444447079</c:v>
                </c:pt>
                <c:pt idx="10777">
                  <c:v>41123.208333335991</c:v>
                </c:pt>
                <c:pt idx="10778">
                  <c:v>41123.22222222486</c:v>
                </c:pt>
                <c:pt idx="10779">
                  <c:v>41123.2361111137</c:v>
                </c:pt>
                <c:pt idx="10780">
                  <c:v>41123.250000002634</c:v>
                </c:pt>
                <c:pt idx="10781">
                  <c:v>41123.263888891524</c:v>
                </c:pt>
                <c:pt idx="10782">
                  <c:v>41123.277777780371</c:v>
                </c:pt>
                <c:pt idx="10783">
                  <c:v>41123.291666669189</c:v>
                </c:pt>
                <c:pt idx="10784">
                  <c:v>41123.305555558203</c:v>
                </c:pt>
                <c:pt idx="10785">
                  <c:v>41123.319444447137</c:v>
                </c:pt>
                <c:pt idx="10786">
                  <c:v>41123.333333335991</c:v>
                </c:pt>
                <c:pt idx="10787">
                  <c:v>41123.34722222494</c:v>
                </c:pt>
                <c:pt idx="10788">
                  <c:v>41123.361111113714</c:v>
                </c:pt>
                <c:pt idx="10789">
                  <c:v>41123.375000002656</c:v>
                </c:pt>
                <c:pt idx="10790">
                  <c:v>41123.388888891604</c:v>
                </c:pt>
                <c:pt idx="10791">
                  <c:v>41123.402777780437</c:v>
                </c:pt>
                <c:pt idx="10792">
                  <c:v>41123.416666669327</c:v>
                </c:pt>
                <c:pt idx="10793">
                  <c:v>41123.430555558218</c:v>
                </c:pt>
                <c:pt idx="10794">
                  <c:v>41123.444444447152</c:v>
                </c:pt>
                <c:pt idx="10795">
                  <c:v>41123.458333336079</c:v>
                </c:pt>
                <c:pt idx="10796">
                  <c:v>41123.472222224947</c:v>
                </c:pt>
                <c:pt idx="10797">
                  <c:v>41123.48611111378</c:v>
                </c:pt>
                <c:pt idx="10798">
                  <c:v>41123.5</c:v>
                </c:pt>
                <c:pt idx="10799">
                  <c:v>41123.513888888891</c:v>
                </c:pt>
                <c:pt idx="10800">
                  <c:v>41123.527777777774</c:v>
                </c:pt>
                <c:pt idx="10801">
                  <c:v>41123.541666666613</c:v>
                </c:pt>
                <c:pt idx="10802">
                  <c:v>41123.555555555562</c:v>
                </c:pt>
                <c:pt idx="10803">
                  <c:v>41123.569444444445</c:v>
                </c:pt>
                <c:pt idx="10804">
                  <c:v>41123.583333333336</c:v>
                </c:pt>
                <c:pt idx="10805">
                  <c:v>41123.597222222204</c:v>
                </c:pt>
                <c:pt idx="10806">
                  <c:v>41123.611111111066</c:v>
                </c:pt>
                <c:pt idx="10807">
                  <c:v>41123.624999999993</c:v>
                </c:pt>
                <c:pt idx="10808">
                  <c:v>41123.638888888891</c:v>
                </c:pt>
                <c:pt idx="10809">
                  <c:v>41123.652777777781</c:v>
                </c:pt>
                <c:pt idx="10810">
                  <c:v>41123.666666666613</c:v>
                </c:pt>
                <c:pt idx="10811">
                  <c:v>41123.680555555562</c:v>
                </c:pt>
                <c:pt idx="10812">
                  <c:v>41123.694444444445</c:v>
                </c:pt>
                <c:pt idx="10813">
                  <c:v>41123.708333333336</c:v>
                </c:pt>
                <c:pt idx="10814">
                  <c:v>41123.722222222204</c:v>
                </c:pt>
                <c:pt idx="10815">
                  <c:v>41123.736111111066</c:v>
                </c:pt>
                <c:pt idx="10816">
                  <c:v>41123.75</c:v>
                </c:pt>
                <c:pt idx="10817">
                  <c:v>41123.763888888876</c:v>
                </c:pt>
                <c:pt idx="10818">
                  <c:v>41123.777777777774</c:v>
                </c:pt>
                <c:pt idx="10819">
                  <c:v>41123.791666666577</c:v>
                </c:pt>
                <c:pt idx="10820">
                  <c:v>41123.805555555562</c:v>
                </c:pt>
                <c:pt idx="10821">
                  <c:v>41123.819444444496</c:v>
                </c:pt>
                <c:pt idx="10822">
                  <c:v>41123.833333333336</c:v>
                </c:pt>
                <c:pt idx="10823">
                  <c:v>41123.847222222219</c:v>
                </c:pt>
                <c:pt idx="10824">
                  <c:v>41123.861111111066</c:v>
                </c:pt>
                <c:pt idx="10825">
                  <c:v>41123.875</c:v>
                </c:pt>
                <c:pt idx="10826">
                  <c:v>41123.888888888956</c:v>
                </c:pt>
                <c:pt idx="10827">
                  <c:v>41123.902777777781</c:v>
                </c:pt>
                <c:pt idx="10828">
                  <c:v>41123.916666666664</c:v>
                </c:pt>
                <c:pt idx="10829">
                  <c:v>41123.930555555562</c:v>
                </c:pt>
                <c:pt idx="10830">
                  <c:v>41123.944444444496</c:v>
                </c:pt>
                <c:pt idx="10831">
                  <c:v>41123.958333333343</c:v>
                </c:pt>
                <c:pt idx="10832">
                  <c:v>41123.972222222219</c:v>
                </c:pt>
                <c:pt idx="10833">
                  <c:v>41123.986111111109</c:v>
                </c:pt>
                <c:pt idx="10834">
                  <c:v>41124</c:v>
                </c:pt>
                <c:pt idx="10835">
                  <c:v>41124.013888888891</c:v>
                </c:pt>
                <c:pt idx="10836">
                  <c:v>41124.027777777774</c:v>
                </c:pt>
                <c:pt idx="10837">
                  <c:v>41124.041666666613</c:v>
                </c:pt>
                <c:pt idx="10838">
                  <c:v>41124.055555555562</c:v>
                </c:pt>
                <c:pt idx="10839">
                  <c:v>41124.069444444445</c:v>
                </c:pt>
                <c:pt idx="10840">
                  <c:v>41124.083333333336</c:v>
                </c:pt>
                <c:pt idx="10841">
                  <c:v>41124.097222222204</c:v>
                </c:pt>
                <c:pt idx="10842">
                  <c:v>41124.111111111066</c:v>
                </c:pt>
                <c:pt idx="10843">
                  <c:v>41124.124999999993</c:v>
                </c:pt>
                <c:pt idx="10844">
                  <c:v>41124.138888888891</c:v>
                </c:pt>
                <c:pt idx="10845">
                  <c:v>41124.152777777781</c:v>
                </c:pt>
                <c:pt idx="10846">
                  <c:v>41124.166666666613</c:v>
                </c:pt>
                <c:pt idx="10847">
                  <c:v>41124.180555555562</c:v>
                </c:pt>
                <c:pt idx="10848">
                  <c:v>41124.194444444445</c:v>
                </c:pt>
                <c:pt idx="10849">
                  <c:v>41124.208333333336</c:v>
                </c:pt>
                <c:pt idx="10850">
                  <c:v>41124.222222222204</c:v>
                </c:pt>
                <c:pt idx="10851">
                  <c:v>41124.236111111066</c:v>
                </c:pt>
                <c:pt idx="10852">
                  <c:v>41124.25</c:v>
                </c:pt>
                <c:pt idx="10853">
                  <c:v>41124.263888888876</c:v>
                </c:pt>
                <c:pt idx="10854">
                  <c:v>41124.277777777774</c:v>
                </c:pt>
                <c:pt idx="10855">
                  <c:v>41124.291666666577</c:v>
                </c:pt>
                <c:pt idx="10856">
                  <c:v>41124.305555555562</c:v>
                </c:pt>
                <c:pt idx="10857">
                  <c:v>41124.319444444496</c:v>
                </c:pt>
                <c:pt idx="10858">
                  <c:v>41124.333333333336</c:v>
                </c:pt>
                <c:pt idx="10859">
                  <c:v>41124.347222222219</c:v>
                </c:pt>
                <c:pt idx="10860">
                  <c:v>41124.361111111066</c:v>
                </c:pt>
                <c:pt idx="10861">
                  <c:v>41124.375</c:v>
                </c:pt>
                <c:pt idx="10862">
                  <c:v>41124.388888888956</c:v>
                </c:pt>
                <c:pt idx="10863">
                  <c:v>41124.402777777781</c:v>
                </c:pt>
                <c:pt idx="10864">
                  <c:v>41124.416666666664</c:v>
                </c:pt>
                <c:pt idx="10865">
                  <c:v>41124.430555555562</c:v>
                </c:pt>
                <c:pt idx="10866">
                  <c:v>41124.444444444496</c:v>
                </c:pt>
                <c:pt idx="10867">
                  <c:v>41124.458333333343</c:v>
                </c:pt>
                <c:pt idx="10868">
                  <c:v>41124.472222222219</c:v>
                </c:pt>
                <c:pt idx="10869">
                  <c:v>41124.486111111109</c:v>
                </c:pt>
                <c:pt idx="10870">
                  <c:v>41124.5</c:v>
                </c:pt>
                <c:pt idx="10871">
                  <c:v>41124.513888888891</c:v>
                </c:pt>
                <c:pt idx="10872">
                  <c:v>41124.527777777774</c:v>
                </c:pt>
                <c:pt idx="10873">
                  <c:v>41124.541666666613</c:v>
                </c:pt>
                <c:pt idx="10874">
                  <c:v>41124.555555555562</c:v>
                </c:pt>
                <c:pt idx="10875">
                  <c:v>41124.569444444445</c:v>
                </c:pt>
                <c:pt idx="10876">
                  <c:v>41124.583333333336</c:v>
                </c:pt>
                <c:pt idx="10877">
                  <c:v>41124.597222222204</c:v>
                </c:pt>
                <c:pt idx="10878">
                  <c:v>41124.611111111066</c:v>
                </c:pt>
                <c:pt idx="10879">
                  <c:v>41124.624999999993</c:v>
                </c:pt>
                <c:pt idx="10880">
                  <c:v>41124.638888888891</c:v>
                </c:pt>
                <c:pt idx="10881">
                  <c:v>41124.652777777781</c:v>
                </c:pt>
                <c:pt idx="10882">
                  <c:v>41124.666666666613</c:v>
                </c:pt>
                <c:pt idx="10883">
                  <c:v>41124.680555555562</c:v>
                </c:pt>
                <c:pt idx="10884">
                  <c:v>41124.694444444445</c:v>
                </c:pt>
                <c:pt idx="10885">
                  <c:v>41124.708333333336</c:v>
                </c:pt>
                <c:pt idx="10886">
                  <c:v>41124.722222222204</c:v>
                </c:pt>
                <c:pt idx="10887">
                  <c:v>41124.736111111066</c:v>
                </c:pt>
                <c:pt idx="10888">
                  <c:v>41124.75</c:v>
                </c:pt>
                <c:pt idx="10889">
                  <c:v>41124.763888888876</c:v>
                </c:pt>
                <c:pt idx="10890">
                  <c:v>41124.777777777774</c:v>
                </c:pt>
                <c:pt idx="10891">
                  <c:v>41124.791666666577</c:v>
                </c:pt>
                <c:pt idx="10892">
                  <c:v>41124.805555555562</c:v>
                </c:pt>
                <c:pt idx="10893">
                  <c:v>41124.819444444496</c:v>
                </c:pt>
                <c:pt idx="10894">
                  <c:v>41124.833333333336</c:v>
                </c:pt>
                <c:pt idx="10895">
                  <c:v>41124.847222222219</c:v>
                </c:pt>
                <c:pt idx="10896">
                  <c:v>41124.861111111066</c:v>
                </c:pt>
                <c:pt idx="10897">
                  <c:v>41124.875</c:v>
                </c:pt>
                <c:pt idx="10898">
                  <c:v>41124.888888888956</c:v>
                </c:pt>
                <c:pt idx="10899">
                  <c:v>41124.902777777781</c:v>
                </c:pt>
                <c:pt idx="10900">
                  <c:v>41124.916666666664</c:v>
                </c:pt>
                <c:pt idx="10901">
                  <c:v>41124.930555555562</c:v>
                </c:pt>
                <c:pt idx="10902">
                  <c:v>41124.944444444496</c:v>
                </c:pt>
                <c:pt idx="10903">
                  <c:v>41124.958333333343</c:v>
                </c:pt>
                <c:pt idx="10904">
                  <c:v>41124.972222222219</c:v>
                </c:pt>
                <c:pt idx="10905">
                  <c:v>41124.986111111109</c:v>
                </c:pt>
                <c:pt idx="10906">
                  <c:v>41125</c:v>
                </c:pt>
                <c:pt idx="10907">
                  <c:v>41125.013888888891</c:v>
                </c:pt>
                <c:pt idx="10908">
                  <c:v>41125.027777777774</c:v>
                </c:pt>
                <c:pt idx="10909">
                  <c:v>41125.041666666613</c:v>
                </c:pt>
                <c:pt idx="10910">
                  <c:v>41125.055555555562</c:v>
                </c:pt>
                <c:pt idx="10911">
                  <c:v>41125.069444444445</c:v>
                </c:pt>
                <c:pt idx="10912">
                  <c:v>41125.083333333336</c:v>
                </c:pt>
                <c:pt idx="10913">
                  <c:v>41125.097222222204</c:v>
                </c:pt>
                <c:pt idx="10914">
                  <c:v>41125.111111111066</c:v>
                </c:pt>
                <c:pt idx="10915">
                  <c:v>41125.124999999993</c:v>
                </c:pt>
                <c:pt idx="10916">
                  <c:v>41125.138888888891</c:v>
                </c:pt>
                <c:pt idx="10917">
                  <c:v>41125.152777777781</c:v>
                </c:pt>
                <c:pt idx="10918">
                  <c:v>41125.166666666613</c:v>
                </c:pt>
                <c:pt idx="10919">
                  <c:v>41125.180555555562</c:v>
                </c:pt>
                <c:pt idx="10920">
                  <c:v>41125.194444444445</c:v>
                </c:pt>
                <c:pt idx="10921">
                  <c:v>41125.208333333336</c:v>
                </c:pt>
                <c:pt idx="10922">
                  <c:v>41125.222222222204</c:v>
                </c:pt>
                <c:pt idx="10923">
                  <c:v>41125.236111111066</c:v>
                </c:pt>
                <c:pt idx="10924">
                  <c:v>41125.25</c:v>
                </c:pt>
                <c:pt idx="10925">
                  <c:v>41125.263888888876</c:v>
                </c:pt>
                <c:pt idx="10926">
                  <c:v>41125.277777777774</c:v>
                </c:pt>
                <c:pt idx="10927">
                  <c:v>41125.291666666577</c:v>
                </c:pt>
                <c:pt idx="10928">
                  <c:v>41125.305555555562</c:v>
                </c:pt>
                <c:pt idx="10929">
                  <c:v>41125.319444444496</c:v>
                </c:pt>
                <c:pt idx="10930">
                  <c:v>41125.333333333336</c:v>
                </c:pt>
                <c:pt idx="10931">
                  <c:v>41125.347222222219</c:v>
                </c:pt>
                <c:pt idx="10932">
                  <c:v>41125.361111111066</c:v>
                </c:pt>
                <c:pt idx="10933">
                  <c:v>41125.375</c:v>
                </c:pt>
                <c:pt idx="10934">
                  <c:v>41125.388888888956</c:v>
                </c:pt>
                <c:pt idx="10935">
                  <c:v>41125.402777777781</c:v>
                </c:pt>
                <c:pt idx="10936">
                  <c:v>41125.416666666664</c:v>
                </c:pt>
                <c:pt idx="10937">
                  <c:v>41125.430555555562</c:v>
                </c:pt>
                <c:pt idx="10938">
                  <c:v>41125.444444444496</c:v>
                </c:pt>
                <c:pt idx="10939">
                  <c:v>41125.458333333343</c:v>
                </c:pt>
                <c:pt idx="10940">
                  <c:v>41125.472222222219</c:v>
                </c:pt>
                <c:pt idx="10941">
                  <c:v>41125.486111111109</c:v>
                </c:pt>
                <c:pt idx="10942">
                  <c:v>41125.5</c:v>
                </c:pt>
                <c:pt idx="10943">
                  <c:v>41125.513888888891</c:v>
                </c:pt>
                <c:pt idx="10944">
                  <c:v>41125.527777777774</c:v>
                </c:pt>
                <c:pt idx="10945">
                  <c:v>41125.541666666613</c:v>
                </c:pt>
                <c:pt idx="10946">
                  <c:v>41125.555555555562</c:v>
                </c:pt>
                <c:pt idx="10947">
                  <c:v>41125.569444444445</c:v>
                </c:pt>
                <c:pt idx="10948">
                  <c:v>41125.583333333336</c:v>
                </c:pt>
                <c:pt idx="10949">
                  <c:v>41125.597222222204</c:v>
                </c:pt>
                <c:pt idx="10950">
                  <c:v>41125.611111111066</c:v>
                </c:pt>
                <c:pt idx="10951">
                  <c:v>41125.624999999993</c:v>
                </c:pt>
                <c:pt idx="10952">
                  <c:v>41125.638888888891</c:v>
                </c:pt>
                <c:pt idx="10953">
                  <c:v>41125.652777777781</c:v>
                </c:pt>
                <c:pt idx="10954">
                  <c:v>41125.666666666613</c:v>
                </c:pt>
                <c:pt idx="10955">
                  <c:v>41125.680555555562</c:v>
                </c:pt>
                <c:pt idx="10956">
                  <c:v>41125.694444444445</c:v>
                </c:pt>
                <c:pt idx="10957">
                  <c:v>41125.708333333336</c:v>
                </c:pt>
                <c:pt idx="10958">
                  <c:v>41125.722222222204</c:v>
                </c:pt>
                <c:pt idx="10959">
                  <c:v>41125.736111111066</c:v>
                </c:pt>
                <c:pt idx="10960">
                  <c:v>41125.75</c:v>
                </c:pt>
                <c:pt idx="10961">
                  <c:v>41125.763888888876</c:v>
                </c:pt>
                <c:pt idx="10962">
                  <c:v>41125.777777777774</c:v>
                </c:pt>
                <c:pt idx="10963">
                  <c:v>41125.791666666577</c:v>
                </c:pt>
                <c:pt idx="10964">
                  <c:v>41125.805555555562</c:v>
                </c:pt>
                <c:pt idx="10965">
                  <c:v>41125.819444444496</c:v>
                </c:pt>
                <c:pt idx="10966">
                  <c:v>41125.833333333336</c:v>
                </c:pt>
                <c:pt idx="10967">
                  <c:v>41125.847222222219</c:v>
                </c:pt>
                <c:pt idx="10968">
                  <c:v>41125.861111111066</c:v>
                </c:pt>
                <c:pt idx="10969">
                  <c:v>41125.875</c:v>
                </c:pt>
                <c:pt idx="10970">
                  <c:v>41125.888888888956</c:v>
                </c:pt>
                <c:pt idx="10971">
                  <c:v>41125.902777777781</c:v>
                </c:pt>
                <c:pt idx="10972">
                  <c:v>41125.916666666664</c:v>
                </c:pt>
                <c:pt idx="10973">
                  <c:v>41125.930555555562</c:v>
                </c:pt>
                <c:pt idx="10974">
                  <c:v>41125.944444444496</c:v>
                </c:pt>
                <c:pt idx="10975">
                  <c:v>41125.958333333343</c:v>
                </c:pt>
                <c:pt idx="10976">
                  <c:v>41125.972222222219</c:v>
                </c:pt>
                <c:pt idx="10977">
                  <c:v>41125.986111111109</c:v>
                </c:pt>
                <c:pt idx="10978">
                  <c:v>41126</c:v>
                </c:pt>
                <c:pt idx="10979">
                  <c:v>41126.013888888891</c:v>
                </c:pt>
                <c:pt idx="10980">
                  <c:v>41126.027777777774</c:v>
                </c:pt>
                <c:pt idx="10981">
                  <c:v>41126.041666666613</c:v>
                </c:pt>
                <c:pt idx="10982">
                  <c:v>41126.055555555562</c:v>
                </c:pt>
                <c:pt idx="10983">
                  <c:v>41126.069444444445</c:v>
                </c:pt>
                <c:pt idx="10984">
                  <c:v>41126.083333333336</c:v>
                </c:pt>
                <c:pt idx="10985">
                  <c:v>41126.097222222204</c:v>
                </c:pt>
                <c:pt idx="10986">
                  <c:v>41126.111111111066</c:v>
                </c:pt>
                <c:pt idx="10987">
                  <c:v>41126.124999999993</c:v>
                </c:pt>
                <c:pt idx="10988">
                  <c:v>41126.138888888891</c:v>
                </c:pt>
                <c:pt idx="10989">
                  <c:v>41126.152777777781</c:v>
                </c:pt>
                <c:pt idx="10990">
                  <c:v>41126.166666666613</c:v>
                </c:pt>
                <c:pt idx="10991">
                  <c:v>41126.180555555562</c:v>
                </c:pt>
                <c:pt idx="10992">
                  <c:v>41126.194444444445</c:v>
                </c:pt>
                <c:pt idx="10993">
                  <c:v>41126.208333333336</c:v>
                </c:pt>
                <c:pt idx="10994">
                  <c:v>41126.222222222204</c:v>
                </c:pt>
                <c:pt idx="10995">
                  <c:v>41126.236111111066</c:v>
                </c:pt>
                <c:pt idx="10996">
                  <c:v>41126.25</c:v>
                </c:pt>
                <c:pt idx="10997">
                  <c:v>41126.263888888876</c:v>
                </c:pt>
                <c:pt idx="10998">
                  <c:v>41126.277777777774</c:v>
                </c:pt>
                <c:pt idx="10999">
                  <c:v>41126.291666666577</c:v>
                </c:pt>
                <c:pt idx="11000">
                  <c:v>41126.305555555562</c:v>
                </c:pt>
                <c:pt idx="11001">
                  <c:v>41126.319444444496</c:v>
                </c:pt>
                <c:pt idx="11002">
                  <c:v>41126.333333333336</c:v>
                </c:pt>
                <c:pt idx="11003">
                  <c:v>41126.347222222219</c:v>
                </c:pt>
                <c:pt idx="11004">
                  <c:v>41126.361111111066</c:v>
                </c:pt>
                <c:pt idx="11005">
                  <c:v>41126.375</c:v>
                </c:pt>
                <c:pt idx="11006">
                  <c:v>41126.388888888956</c:v>
                </c:pt>
                <c:pt idx="11007">
                  <c:v>41126.402777777781</c:v>
                </c:pt>
                <c:pt idx="11008">
                  <c:v>41126.416666666664</c:v>
                </c:pt>
                <c:pt idx="11009">
                  <c:v>41126.430555555562</c:v>
                </c:pt>
                <c:pt idx="11010">
                  <c:v>41126.444444444496</c:v>
                </c:pt>
                <c:pt idx="11011">
                  <c:v>41126.458333333343</c:v>
                </c:pt>
                <c:pt idx="11012">
                  <c:v>41126.472222222219</c:v>
                </c:pt>
                <c:pt idx="11013">
                  <c:v>41126.486111111109</c:v>
                </c:pt>
                <c:pt idx="11014">
                  <c:v>41126.5</c:v>
                </c:pt>
                <c:pt idx="11015">
                  <c:v>41126.513888888891</c:v>
                </c:pt>
                <c:pt idx="11016">
                  <c:v>41126.527777777774</c:v>
                </c:pt>
                <c:pt idx="11017">
                  <c:v>41126.541666666613</c:v>
                </c:pt>
                <c:pt idx="11018">
                  <c:v>41126.555555555562</c:v>
                </c:pt>
                <c:pt idx="11019">
                  <c:v>41126.569444444445</c:v>
                </c:pt>
                <c:pt idx="11020">
                  <c:v>41126.583333333336</c:v>
                </c:pt>
                <c:pt idx="11021">
                  <c:v>41126.597222222204</c:v>
                </c:pt>
                <c:pt idx="11022">
                  <c:v>41126.611111111066</c:v>
                </c:pt>
                <c:pt idx="11023">
                  <c:v>41126.624999999993</c:v>
                </c:pt>
                <c:pt idx="11024">
                  <c:v>41126.638888888891</c:v>
                </c:pt>
                <c:pt idx="11025">
                  <c:v>41126.652777777781</c:v>
                </c:pt>
                <c:pt idx="11026">
                  <c:v>41126.666666666613</c:v>
                </c:pt>
                <c:pt idx="11027">
                  <c:v>41126.680555555562</c:v>
                </c:pt>
                <c:pt idx="11028">
                  <c:v>41126.694444444445</c:v>
                </c:pt>
                <c:pt idx="11029">
                  <c:v>41126.708333333336</c:v>
                </c:pt>
                <c:pt idx="11030">
                  <c:v>41126.722222222204</c:v>
                </c:pt>
                <c:pt idx="11031">
                  <c:v>41126.736111111066</c:v>
                </c:pt>
                <c:pt idx="11032">
                  <c:v>41126.75</c:v>
                </c:pt>
                <c:pt idx="11033">
                  <c:v>41126.763888888876</c:v>
                </c:pt>
                <c:pt idx="11034">
                  <c:v>41126.777777777774</c:v>
                </c:pt>
                <c:pt idx="11035">
                  <c:v>41126.791666666577</c:v>
                </c:pt>
                <c:pt idx="11036">
                  <c:v>41126.805555555562</c:v>
                </c:pt>
                <c:pt idx="11037">
                  <c:v>41126.819444444496</c:v>
                </c:pt>
                <c:pt idx="11038">
                  <c:v>41126.833333333336</c:v>
                </c:pt>
                <c:pt idx="11039">
                  <c:v>41126.847222222219</c:v>
                </c:pt>
                <c:pt idx="11040">
                  <c:v>41126.861111111066</c:v>
                </c:pt>
                <c:pt idx="11041">
                  <c:v>41126.875</c:v>
                </c:pt>
                <c:pt idx="11042">
                  <c:v>41126.888888888956</c:v>
                </c:pt>
                <c:pt idx="11043">
                  <c:v>41126.902777777781</c:v>
                </c:pt>
                <c:pt idx="11044">
                  <c:v>41126.916666666664</c:v>
                </c:pt>
                <c:pt idx="11045">
                  <c:v>41126.930555555562</c:v>
                </c:pt>
                <c:pt idx="11046">
                  <c:v>41126.944444444496</c:v>
                </c:pt>
                <c:pt idx="11047">
                  <c:v>41126.958333333343</c:v>
                </c:pt>
                <c:pt idx="11048">
                  <c:v>41126.972222222219</c:v>
                </c:pt>
                <c:pt idx="11049">
                  <c:v>41126.986111111109</c:v>
                </c:pt>
                <c:pt idx="11050">
                  <c:v>41127</c:v>
                </c:pt>
                <c:pt idx="11051">
                  <c:v>41127.013888888891</c:v>
                </c:pt>
                <c:pt idx="11052">
                  <c:v>41127.027777777774</c:v>
                </c:pt>
                <c:pt idx="11053">
                  <c:v>41127.041666666613</c:v>
                </c:pt>
                <c:pt idx="11054">
                  <c:v>41127.055555555562</c:v>
                </c:pt>
                <c:pt idx="11055">
                  <c:v>41127.069444444445</c:v>
                </c:pt>
                <c:pt idx="11056">
                  <c:v>41127.083333333336</c:v>
                </c:pt>
                <c:pt idx="11057">
                  <c:v>41127.097222222204</c:v>
                </c:pt>
                <c:pt idx="11058">
                  <c:v>41127.111111111066</c:v>
                </c:pt>
                <c:pt idx="11059">
                  <c:v>41127.124999999993</c:v>
                </c:pt>
                <c:pt idx="11060">
                  <c:v>41127.138888888891</c:v>
                </c:pt>
                <c:pt idx="11061">
                  <c:v>41127.152777777781</c:v>
                </c:pt>
                <c:pt idx="11062">
                  <c:v>41127.166666666613</c:v>
                </c:pt>
                <c:pt idx="11063">
                  <c:v>41127.180555555562</c:v>
                </c:pt>
                <c:pt idx="11064">
                  <c:v>41127.194444444445</c:v>
                </c:pt>
                <c:pt idx="11065">
                  <c:v>41127.208333333336</c:v>
                </c:pt>
                <c:pt idx="11066">
                  <c:v>41127.222222222204</c:v>
                </c:pt>
                <c:pt idx="11067">
                  <c:v>41127.236111111066</c:v>
                </c:pt>
                <c:pt idx="11068">
                  <c:v>41127.25</c:v>
                </c:pt>
                <c:pt idx="11069">
                  <c:v>41127.263888888876</c:v>
                </c:pt>
                <c:pt idx="11070">
                  <c:v>41127.277777777774</c:v>
                </c:pt>
                <c:pt idx="11071">
                  <c:v>41127.291666666577</c:v>
                </c:pt>
                <c:pt idx="11072">
                  <c:v>41127.305555555562</c:v>
                </c:pt>
                <c:pt idx="11073">
                  <c:v>41127.319444444496</c:v>
                </c:pt>
                <c:pt idx="11074">
                  <c:v>41127.333333333336</c:v>
                </c:pt>
                <c:pt idx="11075">
                  <c:v>41127.347222222219</c:v>
                </c:pt>
                <c:pt idx="11076">
                  <c:v>41127.361111111066</c:v>
                </c:pt>
                <c:pt idx="11077">
                  <c:v>41127.375</c:v>
                </c:pt>
                <c:pt idx="11078">
                  <c:v>41127.388888888956</c:v>
                </c:pt>
                <c:pt idx="11079">
                  <c:v>41127.402777777781</c:v>
                </c:pt>
                <c:pt idx="11080">
                  <c:v>41127.416666666664</c:v>
                </c:pt>
                <c:pt idx="11081">
                  <c:v>41127.430555555562</c:v>
                </c:pt>
                <c:pt idx="11082">
                  <c:v>41127.444444444496</c:v>
                </c:pt>
                <c:pt idx="11083">
                  <c:v>41127.458333333343</c:v>
                </c:pt>
                <c:pt idx="11084">
                  <c:v>41127.472222222219</c:v>
                </c:pt>
                <c:pt idx="11085">
                  <c:v>41127.486111111109</c:v>
                </c:pt>
                <c:pt idx="11086">
                  <c:v>41127.5</c:v>
                </c:pt>
                <c:pt idx="11087">
                  <c:v>41127.513888888891</c:v>
                </c:pt>
                <c:pt idx="11088">
                  <c:v>41127.527777777774</c:v>
                </c:pt>
                <c:pt idx="11089">
                  <c:v>41127.541666666613</c:v>
                </c:pt>
                <c:pt idx="11090">
                  <c:v>41127.555555555562</c:v>
                </c:pt>
                <c:pt idx="11091">
                  <c:v>41127.569444444445</c:v>
                </c:pt>
                <c:pt idx="11092">
                  <c:v>41127.583333333336</c:v>
                </c:pt>
                <c:pt idx="11093">
                  <c:v>41127.597222222204</c:v>
                </c:pt>
                <c:pt idx="11094">
                  <c:v>41127.611111111066</c:v>
                </c:pt>
                <c:pt idx="11095">
                  <c:v>41127.624999999993</c:v>
                </c:pt>
                <c:pt idx="11096">
                  <c:v>41127.638888888891</c:v>
                </c:pt>
                <c:pt idx="11097">
                  <c:v>41127.652777777781</c:v>
                </c:pt>
                <c:pt idx="11098">
                  <c:v>41127.666666666613</c:v>
                </c:pt>
                <c:pt idx="11099">
                  <c:v>41127.680555555562</c:v>
                </c:pt>
                <c:pt idx="11100">
                  <c:v>41127.694444444445</c:v>
                </c:pt>
                <c:pt idx="11101">
                  <c:v>41127.708333333336</c:v>
                </c:pt>
                <c:pt idx="11102">
                  <c:v>41127.722222222204</c:v>
                </c:pt>
                <c:pt idx="11103">
                  <c:v>41127.736111111066</c:v>
                </c:pt>
                <c:pt idx="11104">
                  <c:v>41127.75</c:v>
                </c:pt>
                <c:pt idx="11105">
                  <c:v>41127.763888888876</c:v>
                </c:pt>
                <c:pt idx="11106">
                  <c:v>41127.777777777774</c:v>
                </c:pt>
                <c:pt idx="11107">
                  <c:v>41127.791666666577</c:v>
                </c:pt>
                <c:pt idx="11108">
                  <c:v>41127.805555555562</c:v>
                </c:pt>
                <c:pt idx="11109">
                  <c:v>41127.819444444496</c:v>
                </c:pt>
                <c:pt idx="11110">
                  <c:v>41127.833333333336</c:v>
                </c:pt>
                <c:pt idx="11111">
                  <c:v>41127.847222222219</c:v>
                </c:pt>
                <c:pt idx="11112">
                  <c:v>41127.861111111066</c:v>
                </c:pt>
                <c:pt idx="11113">
                  <c:v>41127.875</c:v>
                </c:pt>
                <c:pt idx="11114">
                  <c:v>41127.888888888956</c:v>
                </c:pt>
                <c:pt idx="11115">
                  <c:v>41127.902777777781</c:v>
                </c:pt>
                <c:pt idx="11116">
                  <c:v>41127.916666666664</c:v>
                </c:pt>
                <c:pt idx="11117">
                  <c:v>41127.930555555562</c:v>
                </c:pt>
                <c:pt idx="11118">
                  <c:v>41127.944444444496</c:v>
                </c:pt>
                <c:pt idx="11119">
                  <c:v>41127.958333333343</c:v>
                </c:pt>
                <c:pt idx="11120">
                  <c:v>41127.972222222219</c:v>
                </c:pt>
                <c:pt idx="11121">
                  <c:v>41127.986111111109</c:v>
                </c:pt>
                <c:pt idx="11122">
                  <c:v>41128</c:v>
                </c:pt>
                <c:pt idx="11123">
                  <c:v>41128.013888888891</c:v>
                </c:pt>
                <c:pt idx="11124">
                  <c:v>41128.027777777774</c:v>
                </c:pt>
                <c:pt idx="11125">
                  <c:v>41128.041666666613</c:v>
                </c:pt>
                <c:pt idx="11126">
                  <c:v>41128.055555555562</c:v>
                </c:pt>
                <c:pt idx="11127">
                  <c:v>41128.069444444445</c:v>
                </c:pt>
                <c:pt idx="11128">
                  <c:v>41128.083333333336</c:v>
                </c:pt>
                <c:pt idx="11129">
                  <c:v>41128.097222222204</c:v>
                </c:pt>
                <c:pt idx="11130">
                  <c:v>41128.111111111066</c:v>
                </c:pt>
                <c:pt idx="11131">
                  <c:v>41128.124999999993</c:v>
                </c:pt>
                <c:pt idx="11132">
                  <c:v>41128.138888888891</c:v>
                </c:pt>
                <c:pt idx="11133">
                  <c:v>41128.152777777781</c:v>
                </c:pt>
                <c:pt idx="11134">
                  <c:v>41128.166666666613</c:v>
                </c:pt>
                <c:pt idx="11135">
                  <c:v>41128.180555555562</c:v>
                </c:pt>
                <c:pt idx="11136">
                  <c:v>41128.194444444445</c:v>
                </c:pt>
                <c:pt idx="11137">
                  <c:v>41128.208333333336</c:v>
                </c:pt>
                <c:pt idx="11138">
                  <c:v>41128.222222222204</c:v>
                </c:pt>
                <c:pt idx="11139">
                  <c:v>41128.236111111066</c:v>
                </c:pt>
                <c:pt idx="11140">
                  <c:v>41128.25</c:v>
                </c:pt>
                <c:pt idx="11141">
                  <c:v>41128.263888888876</c:v>
                </c:pt>
                <c:pt idx="11142">
                  <c:v>41128.277777777774</c:v>
                </c:pt>
                <c:pt idx="11143">
                  <c:v>41128.291666666577</c:v>
                </c:pt>
                <c:pt idx="11144">
                  <c:v>41128.305555555562</c:v>
                </c:pt>
                <c:pt idx="11145">
                  <c:v>41128.319444444496</c:v>
                </c:pt>
                <c:pt idx="11146">
                  <c:v>41128.333333333336</c:v>
                </c:pt>
                <c:pt idx="11147">
                  <c:v>41128.347222222219</c:v>
                </c:pt>
                <c:pt idx="11148">
                  <c:v>41128.361111111066</c:v>
                </c:pt>
                <c:pt idx="11149">
                  <c:v>41128.375</c:v>
                </c:pt>
                <c:pt idx="11150">
                  <c:v>41128.388888888956</c:v>
                </c:pt>
                <c:pt idx="11151">
                  <c:v>41128.402777777781</c:v>
                </c:pt>
                <c:pt idx="11152">
                  <c:v>41128.416666666664</c:v>
                </c:pt>
                <c:pt idx="11153">
                  <c:v>41128.430555555562</c:v>
                </c:pt>
                <c:pt idx="11154">
                  <c:v>41128.444444444496</c:v>
                </c:pt>
                <c:pt idx="11155">
                  <c:v>41128.458333333343</c:v>
                </c:pt>
                <c:pt idx="11156">
                  <c:v>41128.472222222219</c:v>
                </c:pt>
                <c:pt idx="11157">
                  <c:v>41128.486111111109</c:v>
                </c:pt>
                <c:pt idx="11158">
                  <c:v>41128.5</c:v>
                </c:pt>
                <c:pt idx="11159">
                  <c:v>41128.513888888891</c:v>
                </c:pt>
                <c:pt idx="11160">
                  <c:v>41128.527777777774</c:v>
                </c:pt>
                <c:pt idx="11161">
                  <c:v>41128.541666666613</c:v>
                </c:pt>
                <c:pt idx="11162">
                  <c:v>41128.555555555562</c:v>
                </c:pt>
                <c:pt idx="11163">
                  <c:v>41128.569444444445</c:v>
                </c:pt>
                <c:pt idx="11164">
                  <c:v>41128.583333333336</c:v>
                </c:pt>
                <c:pt idx="11165">
                  <c:v>41128.597222222204</c:v>
                </c:pt>
                <c:pt idx="11166">
                  <c:v>41128.611111111066</c:v>
                </c:pt>
                <c:pt idx="11167">
                  <c:v>41128.624999999993</c:v>
                </c:pt>
                <c:pt idx="11168">
                  <c:v>41128.638888888891</c:v>
                </c:pt>
                <c:pt idx="11169">
                  <c:v>41128.652777777781</c:v>
                </c:pt>
                <c:pt idx="11170">
                  <c:v>41128.666666666613</c:v>
                </c:pt>
                <c:pt idx="11171">
                  <c:v>41128.680555555562</c:v>
                </c:pt>
                <c:pt idx="11172">
                  <c:v>41128.694444444445</c:v>
                </c:pt>
                <c:pt idx="11173">
                  <c:v>41128.708333333336</c:v>
                </c:pt>
                <c:pt idx="11174">
                  <c:v>41128.722222222204</c:v>
                </c:pt>
                <c:pt idx="11175">
                  <c:v>41128.736111111066</c:v>
                </c:pt>
                <c:pt idx="11176">
                  <c:v>41128.75</c:v>
                </c:pt>
                <c:pt idx="11177">
                  <c:v>41128.763888888876</c:v>
                </c:pt>
                <c:pt idx="11178">
                  <c:v>41128.777777777774</c:v>
                </c:pt>
                <c:pt idx="11179">
                  <c:v>41128.791666666577</c:v>
                </c:pt>
                <c:pt idx="11180">
                  <c:v>41128.805555555562</c:v>
                </c:pt>
                <c:pt idx="11181">
                  <c:v>41128.819444444496</c:v>
                </c:pt>
                <c:pt idx="11182">
                  <c:v>41128.833333333336</c:v>
                </c:pt>
                <c:pt idx="11183">
                  <c:v>41128.847222222219</c:v>
                </c:pt>
                <c:pt idx="11184">
                  <c:v>41128.861111111066</c:v>
                </c:pt>
                <c:pt idx="11185">
                  <c:v>41128.875</c:v>
                </c:pt>
                <c:pt idx="11186">
                  <c:v>41128.888888888956</c:v>
                </c:pt>
                <c:pt idx="11187">
                  <c:v>41128.902777777781</c:v>
                </c:pt>
                <c:pt idx="11188">
                  <c:v>41128.916666666664</c:v>
                </c:pt>
                <c:pt idx="11189">
                  <c:v>41128.930555555562</c:v>
                </c:pt>
                <c:pt idx="11190">
                  <c:v>41128.944444444496</c:v>
                </c:pt>
                <c:pt idx="11191">
                  <c:v>41128.958333333343</c:v>
                </c:pt>
                <c:pt idx="11192">
                  <c:v>41128.972222222219</c:v>
                </c:pt>
                <c:pt idx="11193">
                  <c:v>41128.986111111109</c:v>
                </c:pt>
                <c:pt idx="11194">
                  <c:v>41129</c:v>
                </c:pt>
                <c:pt idx="11195">
                  <c:v>41129.013888888891</c:v>
                </c:pt>
                <c:pt idx="11196">
                  <c:v>41129.027777777774</c:v>
                </c:pt>
                <c:pt idx="11197">
                  <c:v>41129.041666666613</c:v>
                </c:pt>
                <c:pt idx="11198">
                  <c:v>41129.055555555562</c:v>
                </c:pt>
                <c:pt idx="11199">
                  <c:v>41129.069444444445</c:v>
                </c:pt>
                <c:pt idx="11200">
                  <c:v>41129.083333333336</c:v>
                </c:pt>
                <c:pt idx="11201">
                  <c:v>41129.097222222204</c:v>
                </c:pt>
                <c:pt idx="11202">
                  <c:v>41129.111111111066</c:v>
                </c:pt>
                <c:pt idx="11203">
                  <c:v>41129.124999999993</c:v>
                </c:pt>
                <c:pt idx="11204">
                  <c:v>41129.138888888891</c:v>
                </c:pt>
                <c:pt idx="11205">
                  <c:v>41129.152777777781</c:v>
                </c:pt>
                <c:pt idx="11206">
                  <c:v>41129.166666666613</c:v>
                </c:pt>
                <c:pt idx="11207">
                  <c:v>41129.180555555562</c:v>
                </c:pt>
                <c:pt idx="11208">
                  <c:v>41129.194444444445</c:v>
                </c:pt>
                <c:pt idx="11209">
                  <c:v>41129.208333333336</c:v>
                </c:pt>
                <c:pt idx="11210">
                  <c:v>41129.222222222204</c:v>
                </c:pt>
                <c:pt idx="11211">
                  <c:v>41129.236111111066</c:v>
                </c:pt>
                <c:pt idx="11212">
                  <c:v>41129.25</c:v>
                </c:pt>
                <c:pt idx="11213">
                  <c:v>41129.263888888876</c:v>
                </c:pt>
                <c:pt idx="11214">
                  <c:v>41129.277777777774</c:v>
                </c:pt>
                <c:pt idx="11215">
                  <c:v>41129.291666666577</c:v>
                </c:pt>
                <c:pt idx="11216">
                  <c:v>41129.305555555562</c:v>
                </c:pt>
                <c:pt idx="11217">
                  <c:v>41129.319444444496</c:v>
                </c:pt>
                <c:pt idx="11218">
                  <c:v>41129.333333333336</c:v>
                </c:pt>
                <c:pt idx="11219">
                  <c:v>41129.347222222219</c:v>
                </c:pt>
                <c:pt idx="11220">
                  <c:v>41129.361111111066</c:v>
                </c:pt>
                <c:pt idx="11221">
                  <c:v>41129.375</c:v>
                </c:pt>
                <c:pt idx="11222">
                  <c:v>41129.388888888956</c:v>
                </c:pt>
                <c:pt idx="11223">
                  <c:v>41129.402777777781</c:v>
                </c:pt>
                <c:pt idx="11224">
                  <c:v>41129.416666666664</c:v>
                </c:pt>
                <c:pt idx="11225">
                  <c:v>41129.430555555562</c:v>
                </c:pt>
                <c:pt idx="11226">
                  <c:v>41129.444444444496</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41129.541666666613</c:v>
                </c:pt>
                <c:pt idx="11237">
                  <c:v>41129.555555555562</c:v>
                </c:pt>
                <c:pt idx="11238">
                  <c:v>41129.569444444445</c:v>
                </c:pt>
                <c:pt idx="11239">
                  <c:v>41129.583333333336</c:v>
                </c:pt>
                <c:pt idx="11240">
                  <c:v>41129.597222222204</c:v>
                </c:pt>
                <c:pt idx="11241">
                  <c:v>41129.611111111066</c:v>
                </c:pt>
                <c:pt idx="11242">
                  <c:v>41129.624999999993</c:v>
                </c:pt>
                <c:pt idx="11243">
                  <c:v>41129.638888888891</c:v>
                </c:pt>
                <c:pt idx="11244">
                  <c:v>41129.652777777781</c:v>
                </c:pt>
                <c:pt idx="11245">
                  <c:v>41129.666666666613</c:v>
                </c:pt>
                <c:pt idx="11246">
                  <c:v>41129.680555555562</c:v>
                </c:pt>
                <c:pt idx="11247">
                  <c:v>41129.694444444445</c:v>
                </c:pt>
                <c:pt idx="11248">
                  <c:v>41129.708333333336</c:v>
                </c:pt>
                <c:pt idx="11249">
                  <c:v>41129.722222222204</c:v>
                </c:pt>
                <c:pt idx="11250">
                  <c:v>41129.736111111066</c:v>
                </c:pt>
                <c:pt idx="11251">
                  <c:v>41129.75</c:v>
                </c:pt>
                <c:pt idx="11252">
                  <c:v>41129.763888888876</c:v>
                </c:pt>
                <c:pt idx="11253">
                  <c:v>41129.777777777774</c:v>
                </c:pt>
                <c:pt idx="11254">
                  <c:v>41129.791666666577</c:v>
                </c:pt>
                <c:pt idx="11255">
                  <c:v>41129.805555555562</c:v>
                </c:pt>
                <c:pt idx="11256">
                  <c:v>41129.819444444496</c:v>
                </c:pt>
                <c:pt idx="11257">
                  <c:v>41129.833333333336</c:v>
                </c:pt>
                <c:pt idx="11258">
                  <c:v>41129.847222222219</c:v>
                </c:pt>
                <c:pt idx="11259">
                  <c:v>41129.861111111066</c:v>
                </c:pt>
                <c:pt idx="11260">
                  <c:v>41129.875</c:v>
                </c:pt>
                <c:pt idx="11261">
                  <c:v>41129.888888888956</c:v>
                </c:pt>
                <c:pt idx="11262">
                  <c:v>41129.902777777781</c:v>
                </c:pt>
                <c:pt idx="11263">
                  <c:v>41129.916666666664</c:v>
                </c:pt>
                <c:pt idx="11264">
                  <c:v>41129.930555555562</c:v>
                </c:pt>
                <c:pt idx="11265">
                  <c:v>41129.944444444496</c:v>
                </c:pt>
                <c:pt idx="11266">
                  <c:v>41129.958333333343</c:v>
                </c:pt>
                <c:pt idx="11267">
                  <c:v>41129.972222222219</c:v>
                </c:pt>
                <c:pt idx="11268">
                  <c:v>41129.986111111109</c:v>
                </c:pt>
                <c:pt idx="11269">
                  <c:v>41130</c:v>
                </c:pt>
                <c:pt idx="11270">
                  <c:v>41130.013888888891</c:v>
                </c:pt>
                <c:pt idx="11271">
                  <c:v>41130.027777777774</c:v>
                </c:pt>
                <c:pt idx="11272">
                  <c:v>41130.041666666613</c:v>
                </c:pt>
                <c:pt idx="11273">
                  <c:v>41130.055555555562</c:v>
                </c:pt>
                <c:pt idx="11274">
                  <c:v>41130.069444444445</c:v>
                </c:pt>
                <c:pt idx="11275">
                  <c:v>41130.083333333336</c:v>
                </c:pt>
                <c:pt idx="11276">
                  <c:v>41130.097222222204</c:v>
                </c:pt>
                <c:pt idx="11277">
                  <c:v>41130.111111111066</c:v>
                </c:pt>
                <c:pt idx="11278">
                  <c:v>41130.124999999993</c:v>
                </c:pt>
                <c:pt idx="11279">
                  <c:v>41130.138888888891</c:v>
                </c:pt>
                <c:pt idx="11280">
                  <c:v>41130.152777777781</c:v>
                </c:pt>
                <c:pt idx="11281">
                  <c:v>41130.166666666613</c:v>
                </c:pt>
                <c:pt idx="11282">
                  <c:v>41130.180555555562</c:v>
                </c:pt>
                <c:pt idx="11283">
                  <c:v>41130.194444444445</c:v>
                </c:pt>
                <c:pt idx="11284">
                  <c:v>41130.208333333336</c:v>
                </c:pt>
                <c:pt idx="11285">
                  <c:v>41130.222222222204</c:v>
                </c:pt>
                <c:pt idx="11286">
                  <c:v>41130.236111111066</c:v>
                </c:pt>
                <c:pt idx="11287">
                  <c:v>41130.25</c:v>
                </c:pt>
                <c:pt idx="11288">
                  <c:v>41130.263888888876</c:v>
                </c:pt>
                <c:pt idx="11289">
                  <c:v>41130.277777777774</c:v>
                </c:pt>
                <c:pt idx="11290">
                  <c:v>41130.291666666577</c:v>
                </c:pt>
                <c:pt idx="11291">
                  <c:v>41130.305555555562</c:v>
                </c:pt>
                <c:pt idx="11292">
                  <c:v>41130.319444444496</c:v>
                </c:pt>
                <c:pt idx="11293">
                  <c:v>41130.333333333336</c:v>
                </c:pt>
                <c:pt idx="11294">
                  <c:v>41130.347222222219</c:v>
                </c:pt>
                <c:pt idx="11295">
                  <c:v>41130.361111111066</c:v>
                </c:pt>
                <c:pt idx="11296">
                  <c:v>41130.375</c:v>
                </c:pt>
                <c:pt idx="11297">
                  <c:v>41130.388888888956</c:v>
                </c:pt>
                <c:pt idx="11298">
                  <c:v>41130.402777777781</c:v>
                </c:pt>
                <c:pt idx="11299">
                  <c:v>41130.416666666664</c:v>
                </c:pt>
                <c:pt idx="11300">
                  <c:v>41130.430555555562</c:v>
                </c:pt>
                <c:pt idx="11301">
                  <c:v>41130.444444444496</c:v>
                </c:pt>
                <c:pt idx="11302">
                  <c:v>41130.458333333343</c:v>
                </c:pt>
                <c:pt idx="11303">
                  <c:v>41130.472222222219</c:v>
                </c:pt>
                <c:pt idx="11304">
                  <c:v>41130.486111111109</c:v>
                </c:pt>
                <c:pt idx="11305">
                  <c:v>41130.5</c:v>
                </c:pt>
                <c:pt idx="11306">
                  <c:v>41130.513888888891</c:v>
                </c:pt>
                <c:pt idx="11307">
                  <c:v>41130.527777777774</c:v>
                </c:pt>
                <c:pt idx="11308">
                  <c:v>41130.541666666613</c:v>
                </c:pt>
                <c:pt idx="11309">
                  <c:v>41130.555555555562</c:v>
                </c:pt>
                <c:pt idx="11310">
                  <c:v>41130.569444444445</c:v>
                </c:pt>
                <c:pt idx="11311">
                  <c:v>41130.583333333336</c:v>
                </c:pt>
                <c:pt idx="11312">
                  <c:v>41130.597222222204</c:v>
                </c:pt>
                <c:pt idx="11313">
                  <c:v>41130.611111111066</c:v>
                </c:pt>
                <c:pt idx="11314">
                  <c:v>41130.624999999993</c:v>
                </c:pt>
                <c:pt idx="11315">
                  <c:v>41130.638888888891</c:v>
                </c:pt>
                <c:pt idx="11316">
                  <c:v>41130.652777777781</c:v>
                </c:pt>
                <c:pt idx="11317">
                  <c:v>41130.666666666613</c:v>
                </c:pt>
                <c:pt idx="11318">
                  <c:v>41130.680555555562</c:v>
                </c:pt>
                <c:pt idx="11319">
                  <c:v>41130.694444444445</c:v>
                </c:pt>
                <c:pt idx="11320">
                  <c:v>41130.708333333336</c:v>
                </c:pt>
                <c:pt idx="11321">
                  <c:v>41130.722222222204</c:v>
                </c:pt>
                <c:pt idx="11322">
                  <c:v>41130.736111111066</c:v>
                </c:pt>
                <c:pt idx="11323">
                  <c:v>41130.75</c:v>
                </c:pt>
                <c:pt idx="11324">
                  <c:v>41130.763888888876</c:v>
                </c:pt>
                <c:pt idx="11325">
                  <c:v>41130.777777777774</c:v>
                </c:pt>
                <c:pt idx="11326">
                  <c:v>41130.791666666577</c:v>
                </c:pt>
                <c:pt idx="11327">
                  <c:v>41130.805555555562</c:v>
                </c:pt>
                <c:pt idx="11328">
                  <c:v>41130.819444444496</c:v>
                </c:pt>
                <c:pt idx="11329">
                  <c:v>41130.833333333336</c:v>
                </c:pt>
                <c:pt idx="11330">
                  <c:v>41130.847222222219</c:v>
                </c:pt>
                <c:pt idx="11331">
                  <c:v>41130.861111111066</c:v>
                </c:pt>
                <c:pt idx="11332">
                  <c:v>41130.875</c:v>
                </c:pt>
                <c:pt idx="11333">
                  <c:v>41130.888888888956</c:v>
                </c:pt>
                <c:pt idx="11334">
                  <c:v>41130.902777777781</c:v>
                </c:pt>
                <c:pt idx="11335">
                  <c:v>41130.916666666664</c:v>
                </c:pt>
                <c:pt idx="11336">
                  <c:v>41130.930555555562</c:v>
                </c:pt>
                <c:pt idx="11337">
                  <c:v>41130.944444444496</c:v>
                </c:pt>
                <c:pt idx="11338">
                  <c:v>41130.958333333343</c:v>
                </c:pt>
                <c:pt idx="11339">
                  <c:v>41130.972222222219</c:v>
                </c:pt>
                <c:pt idx="11340">
                  <c:v>41130.986111111109</c:v>
                </c:pt>
                <c:pt idx="11341">
                  <c:v>41131</c:v>
                </c:pt>
                <c:pt idx="11342">
                  <c:v>41131.013888888891</c:v>
                </c:pt>
                <c:pt idx="11343">
                  <c:v>41131.027777777774</c:v>
                </c:pt>
                <c:pt idx="11344">
                  <c:v>41131.041666666613</c:v>
                </c:pt>
                <c:pt idx="11345">
                  <c:v>41131.055555555562</c:v>
                </c:pt>
                <c:pt idx="11346">
                  <c:v>41131.069444444445</c:v>
                </c:pt>
                <c:pt idx="11347">
                  <c:v>41131.083333333336</c:v>
                </c:pt>
                <c:pt idx="11348">
                  <c:v>41131.097222222204</c:v>
                </c:pt>
                <c:pt idx="11349">
                  <c:v>41131.111111111066</c:v>
                </c:pt>
                <c:pt idx="11350">
                  <c:v>41131.124999999993</c:v>
                </c:pt>
                <c:pt idx="11351">
                  <c:v>41131.138888888891</c:v>
                </c:pt>
                <c:pt idx="11352">
                  <c:v>41131.152777777781</c:v>
                </c:pt>
                <c:pt idx="11353">
                  <c:v>41131.166666666613</c:v>
                </c:pt>
                <c:pt idx="11354">
                  <c:v>41131.180555555562</c:v>
                </c:pt>
                <c:pt idx="11355">
                  <c:v>41131.194444444445</c:v>
                </c:pt>
                <c:pt idx="11356">
                  <c:v>41131.208333333336</c:v>
                </c:pt>
                <c:pt idx="11357">
                  <c:v>41131.222222222204</c:v>
                </c:pt>
                <c:pt idx="11358">
                  <c:v>41131.236111111066</c:v>
                </c:pt>
                <c:pt idx="11359">
                  <c:v>41131.25</c:v>
                </c:pt>
                <c:pt idx="11360">
                  <c:v>41131.263888888876</c:v>
                </c:pt>
                <c:pt idx="11361">
                  <c:v>41131.277777777774</c:v>
                </c:pt>
                <c:pt idx="11362">
                  <c:v>41131.291666666577</c:v>
                </c:pt>
                <c:pt idx="11363">
                  <c:v>41131.305555555562</c:v>
                </c:pt>
                <c:pt idx="11364">
                  <c:v>41131.319444444496</c:v>
                </c:pt>
                <c:pt idx="11365">
                  <c:v>41131.333333333336</c:v>
                </c:pt>
                <c:pt idx="11366">
                  <c:v>41131.347222222219</c:v>
                </c:pt>
                <c:pt idx="11367">
                  <c:v>41131.361111111066</c:v>
                </c:pt>
                <c:pt idx="11368">
                  <c:v>41131.375</c:v>
                </c:pt>
                <c:pt idx="11369">
                  <c:v>41131.388888888956</c:v>
                </c:pt>
                <c:pt idx="11370">
                  <c:v>41131.402777777781</c:v>
                </c:pt>
                <c:pt idx="11371">
                  <c:v>41131.416666666664</c:v>
                </c:pt>
                <c:pt idx="11372">
                  <c:v>41131.430555555562</c:v>
                </c:pt>
                <c:pt idx="11373">
                  <c:v>41131.444444444496</c:v>
                </c:pt>
                <c:pt idx="11374">
                  <c:v>41131.458333333343</c:v>
                </c:pt>
                <c:pt idx="11375">
                  <c:v>41131.472222222219</c:v>
                </c:pt>
                <c:pt idx="11376">
                  <c:v>41131.486111111109</c:v>
                </c:pt>
                <c:pt idx="11377">
                  <c:v>41131.5</c:v>
                </c:pt>
                <c:pt idx="11378">
                  <c:v>41131.513888888891</c:v>
                </c:pt>
                <c:pt idx="11379">
                  <c:v>41131.527777777774</c:v>
                </c:pt>
                <c:pt idx="11380">
                  <c:v>41131.541666666613</c:v>
                </c:pt>
                <c:pt idx="11381">
                  <c:v>41131.555555555562</c:v>
                </c:pt>
                <c:pt idx="11382">
                  <c:v>41131.569444444445</c:v>
                </c:pt>
                <c:pt idx="11383">
                  <c:v>41131.583333333336</c:v>
                </c:pt>
                <c:pt idx="11384">
                  <c:v>41131.597222222204</c:v>
                </c:pt>
                <c:pt idx="11385">
                  <c:v>41131.611111111066</c:v>
                </c:pt>
                <c:pt idx="11386">
                  <c:v>41131.624999999993</c:v>
                </c:pt>
                <c:pt idx="11387">
                  <c:v>41131.638888888891</c:v>
                </c:pt>
                <c:pt idx="11388">
                  <c:v>41131.652777777781</c:v>
                </c:pt>
                <c:pt idx="11389">
                  <c:v>41131.666666666613</c:v>
                </c:pt>
                <c:pt idx="11390">
                  <c:v>41131.680555555562</c:v>
                </c:pt>
                <c:pt idx="11391">
                  <c:v>41131.694444444445</c:v>
                </c:pt>
                <c:pt idx="11392">
                  <c:v>41131.708333333336</c:v>
                </c:pt>
                <c:pt idx="11393">
                  <c:v>41131.722222222204</c:v>
                </c:pt>
                <c:pt idx="11394">
                  <c:v>41131.736111111066</c:v>
                </c:pt>
                <c:pt idx="11395">
                  <c:v>41131.75</c:v>
                </c:pt>
                <c:pt idx="11396">
                  <c:v>41131.763888888876</c:v>
                </c:pt>
                <c:pt idx="11397">
                  <c:v>41131.777777777774</c:v>
                </c:pt>
                <c:pt idx="11398">
                  <c:v>41131.791666666577</c:v>
                </c:pt>
                <c:pt idx="11399">
                  <c:v>41131.805555555562</c:v>
                </c:pt>
                <c:pt idx="11400">
                  <c:v>41131.819444444496</c:v>
                </c:pt>
                <c:pt idx="11401">
                  <c:v>41131.833333333336</c:v>
                </c:pt>
                <c:pt idx="11402">
                  <c:v>41131.847222222219</c:v>
                </c:pt>
                <c:pt idx="11403">
                  <c:v>41131.861111111066</c:v>
                </c:pt>
                <c:pt idx="11404">
                  <c:v>41131.875</c:v>
                </c:pt>
                <c:pt idx="11405">
                  <c:v>41131.888888888956</c:v>
                </c:pt>
                <c:pt idx="11406">
                  <c:v>41131.902777777781</c:v>
                </c:pt>
                <c:pt idx="11407">
                  <c:v>41131.916666666664</c:v>
                </c:pt>
                <c:pt idx="11408">
                  <c:v>41131.930555555562</c:v>
                </c:pt>
                <c:pt idx="11409">
                  <c:v>41131.944444444496</c:v>
                </c:pt>
                <c:pt idx="11410">
                  <c:v>41131.958333333343</c:v>
                </c:pt>
                <c:pt idx="11411">
                  <c:v>41131.972222222219</c:v>
                </c:pt>
                <c:pt idx="11412">
                  <c:v>41131.986111111109</c:v>
                </c:pt>
                <c:pt idx="11413">
                  <c:v>41132</c:v>
                </c:pt>
                <c:pt idx="11414">
                  <c:v>41132.013888888891</c:v>
                </c:pt>
                <c:pt idx="11415">
                  <c:v>41132.027777777774</c:v>
                </c:pt>
                <c:pt idx="11416">
                  <c:v>41132.041666666613</c:v>
                </c:pt>
                <c:pt idx="11417">
                  <c:v>41132.055555555562</c:v>
                </c:pt>
                <c:pt idx="11418">
                  <c:v>41132.069444444445</c:v>
                </c:pt>
                <c:pt idx="11419">
                  <c:v>41132.083333333336</c:v>
                </c:pt>
                <c:pt idx="11420">
                  <c:v>41132.097222222204</c:v>
                </c:pt>
                <c:pt idx="11421">
                  <c:v>41132.111111111066</c:v>
                </c:pt>
                <c:pt idx="11422">
                  <c:v>41132.124999999993</c:v>
                </c:pt>
                <c:pt idx="11423">
                  <c:v>41132.138888888891</c:v>
                </c:pt>
                <c:pt idx="11424">
                  <c:v>41132.152777777781</c:v>
                </c:pt>
                <c:pt idx="11425">
                  <c:v>41132.166666666613</c:v>
                </c:pt>
                <c:pt idx="11426">
                  <c:v>41132.180555555562</c:v>
                </c:pt>
                <c:pt idx="11427">
                  <c:v>41132.194444444445</c:v>
                </c:pt>
                <c:pt idx="11428">
                  <c:v>41132.208333333336</c:v>
                </c:pt>
                <c:pt idx="11429">
                  <c:v>41132.222222222204</c:v>
                </c:pt>
                <c:pt idx="11430">
                  <c:v>41132.236111111066</c:v>
                </c:pt>
                <c:pt idx="11431">
                  <c:v>41132.25</c:v>
                </c:pt>
                <c:pt idx="11432">
                  <c:v>41132.263888888876</c:v>
                </c:pt>
                <c:pt idx="11433">
                  <c:v>41132.277777777774</c:v>
                </c:pt>
                <c:pt idx="11434">
                  <c:v>41132.291666666577</c:v>
                </c:pt>
                <c:pt idx="11435">
                  <c:v>41132.305555555562</c:v>
                </c:pt>
                <c:pt idx="11436">
                  <c:v>41132.319444444496</c:v>
                </c:pt>
                <c:pt idx="11437">
                  <c:v>41132.333333333336</c:v>
                </c:pt>
                <c:pt idx="11438">
                  <c:v>41132.347222222219</c:v>
                </c:pt>
                <c:pt idx="11439">
                  <c:v>41132.361111111066</c:v>
                </c:pt>
                <c:pt idx="11440">
                  <c:v>41132.375</c:v>
                </c:pt>
                <c:pt idx="11441">
                  <c:v>41132.388888888956</c:v>
                </c:pt>
                <c:pt idx="11442">
                  <c:v>41132.402777777781</c:v>
                </c:pt>
                <c:pt idx="11443">
                  <c:v>41132.416666666664</c:v>
                </c:pt>
                <c:pt idx="11444">
                  <c:v>41132.430555555562</c:v>
                </c:pt>
                <c:pt idx="11445">
                  <c:v>41132.444444444496</c:v>
                </c:pt>
                <c:pt idx="11446">
                  <c:v>41132.458333333343</c:v>
                </c:pt>
                <c:pt idx="11447">
                  <c:v>41132.472222222219</c:v>
                </c:pt>
                <c:pt idx="11448">
                  <c:v>41132.486111111109</c:v>
                </c:pt>
                <c:pt idx="11449">
                  <c:v>41132.5</c:v>
                </c:pt>
                <c:pt idx="11450">
                  <c:v>41132.513888888891</c:v>
                </c:pt>
                <c:pt idx="11451">
                  <c:v>41132.527777777774</c:v>
                </c:pt>
                <c:pt idx="11452">
                  <c:v>41132.541666666613</c:v>
                </c:pt>
                <c:pt idx="11453">
                  <c:v>41132.555555555562</c:v>
                </c:pt>
                <c:pt idx="11454">
                  <c:v>41132.569444444445</c:v>
                </c:pt>
                <c:pt idx="11455">
                  <c:v>41132.583333333336</c:v>
                </c:pt>
                <c:pt idx="11456">
                  <c:v>41132.597222222204</c:v>
                </c:pt>
                <c:pt idx="11457">
                  <c:v>41132.611111111066</c:v>
                </c:pt>
                <c:pt idx="11458">
                  <c:v>41132.624999999993</c:v>
                </c:pt>
                <c:pt idx="11459">
                  <c:v>41132.638888888891</c:v>
                </c:pt>
                <c:pt idx="11460">
                  <c:v>41132.652777777781</c:v>
                </c:pt>
                <c:pt idx="11461">
                  <c:v>41132.666666666613</c:v>
                </c:pt>
                <c:pt idx="11462">
                  <c:v>41132.680555555562</c:v>
                </c:pt>
                <c:pt idx="11463">
                  <c:v>41132.694444444445</c:v>
                </c:pt>
                <c:pt idx="11464">
                  <c:v>41132.708333333336</c:v>
                </c:pt>
                <c:pt idx="11465">
                  <c:v>41132.722222222204</c:v>
                </c:pt>
                <c:pt idx="11466">
                  <c:v>41132.736111111066</c:v>
                </c:pt>
                <c:pt idx="11467">
                  <c:v>41132.75</c:v>
                </c:pt>
                <c:pt idx="11468">
                  <c:v>41132.763888888876</c:v>
                </c:pt>
                <c:pt idx="11469">
                  <c:v>41132.777777777774</c:v>
                </c:pt>
                <c:pt idx="11470">
                  <c:v>41132.791666666577</c:v>
                </c:pt>
                <c:pt idx="11471">
                  <c:v>41132.805555555562</c:v>
                </c:pt>
                <c:pt idx="11472">
                  <c:v>41132.819444444496</c:v>
                </c:pt>
                <c:pt idx="11473">
                  <c:v>41132.833333333336</c:v>
                </c:pt>
                <c:pt idx="11474">
                  <c:v>41132.847222222219</c:v>
                </c:pt>
                <c:pt idx="11475">
                  <c:v>41132.861111111066</c:v>
                </c:pt>
                <c:pt idx="11476">
                  <c:v>41132.875</c:v>
                </c:pt>
                <c:pt idx="11477">
                  <c:v>41132.888888888956</c:v>
                </c:pt>
                <c:pt idx="11478">
                  <c:v>41132.902777777781</c:v>
                </c:pt>
                <c:pt idx="11479">
                  <c:v>41132.916666666664</c:v>
                </c:pt>
                <c:pt idx="11480">
                  <c:v>41132.930555555562</c:v>
                </c:pt>
                <c:pt idx="11481">
                  <c:v>41132.944444444496</c:v>
                </c:pt>
                <c:pt idx="11482">
                  <c:v>41132.958333333343</c:v>
                </c:pt>
                <c:pt idx="11483">
                  <c:v>41132.972222222219</c:v>
                </c:pt>
                <c:pt idx="11484">
                  <c:v>41132.986111111109</c:v>
                </c:pt>
                <c:pt idx="11485">
                  <c:v>41133</c:v>
                </c:pt>
                <c:pt idx="11486">
                  <c:v>41133.013888888891</c:v>
                </c:pt>
                <c:pt idx="11487">
                  <c:v>41133.027777777774</c:v>
                </c:pt>
                <c:pt idx="11488">
                  <c:v>41133.041666666613</c:v>
                </c:pt>
                <c:pt idx="11489">
                  <c:v>41133.055555555562</c:v>
                </c:pt>
                <c:pt idx="11490">
                  <c:v>41133.069444444445</c:v>
                </c:pt>
                <c:pt idx="11491">
                  <c:v>41133.083333333336</c:v>
                </c:pt>
                <c:pt idx="11492">
                  <c:v>41133.097222222204</c:v>
                </c:pt>
                <c:pt idx="11493">
                  <c:v>41133.111111111066</c:v>
                </c:pt>
                <c:pt idx="11494">
                  <c:v>41133.124999999993</c:v>
                </c:pt>
                <c:pt idx="11495">
                  <c:v>41133.138888888891</c:v>
                </c:pt>
                <c:pt idx="11496">
                  <c:v>41133.152777777781</c:v>
                </c:pt>
                <c:pt idx="11497">
                  <c:v>41133.166666666613</c:v>
                </c:pt>
                <c:pt idx="11498">
                  <c:v>41133.180555555562</c:v>
                </c:pt>
                <c:pt idx="11499">
                  <c:v>41133.194444444445</c:v>
                </c:pt>
                <c:pt idx="11500">
                  <c:v>41133.208333333336</c:v>
                </c:pt>
                <c:pt idx="11501">
                  <c:v>41133.222222222204</c:v>
                </c:pt>
                <c:pt idx="11502">
                  <c:v>41133.236111111066</c:v>
                </c:pt>
                <c:pt idx="11503">
                  <c:v>41133.25</c:v>
                </c:pt>
                <c:pt idx="11504">
                  <c:v>41133.263888888876</c:v>
                </c:pt>
                <c:pt idx="11505">
                  <c:v>41133.277777777774</c:v>
                </c:pt>
                <c:pt idx="11506">
                  <c:v>41133.291666666577</c:v>
                </c:pt>
                <c:pt idx="11507">
                  <c:v>41133.305555555562</c:v>
                </c:pt>
                <c:pt idx="11508">
                  <c:v>41133.319444444496</c:v>
                </c:pt>
                <c:pt idx="11509">
                  <c:v>41133.333333333336</c:v>
                </c:pt>
                <c:pt idx="11510">
                  <c:v>41133.347222222219</c:v>
                </c:pt>
                <c:pt idx="11511">
                  <c:v>41133.361111111066</c:v>
                </c:pt>
                <c:pt idx="11512">
                  <c:v>41133.375</c:v>
                </c:pt>
                <c:pt idx="11513">
                  <c:v>41133.388888888956</c:v>
                </c:pt>
                <c:pt idx="11514">
                  <c:v>41133.402777777781</c:v>
                </c:pt>
                <c:pt idx="11515">
                  <c:v>41133.416666666664</c:v>
                </c:pt>
                <c:pt idx="11516">
                  <c:v>41133.430555555562</c:v>
                </c:pt>
                <c:pt idx="11517">
                  <c:v>41133.444444444496</c:v>
                </c:pt>
                <c:pt idx="11518">
                  <c:v>41133.458333333343</c:v>
                </c:pt>
                <c:pt idx="11519">
                  <c:v>41133.472222222219</c:v>
                </c:pt>
                <c:pt idx="11520">
                  <c:v>41133.486111111109</c:v>
                </c:pt>
                <c:pt idx="11521">
                  <c:v>41133.5</c:v>
                </c:pt>
                <c:pt idx="11522">
                  <c:v>41133.513888888891</c:v>
                </c:pt>
                <c:pt idx="11523">
                  <c:v>41133.527777777774</c:v>
                </c:pt>
                <c:pt idx="11524">
                  <c:v>41133.541666666613</c:v>
                </c:pt>
                <c:pt idx="11525">
                  <c:v>41133.555555555562</c:v>
                </c:pt>
                <c:pt idx="11526">
                  <c:v>41133.569444444445</c:v>
                </c:pt>
                <c:pt idx="11527">
                  <c:v>41133.583333333336</c:v>
                </c:pt>
                <c:pt idx="11528">
                  <c:v>41133.597222222204</c:v>
                </c:pt>
                <c:pt idx="11529">
                  <c:v>41133.611111111066</c:v>
                </c:pt>
                <c:pt idx="11530">
                  <c:v>41133.624999999993</c:v>
                </c:pt>
                <c:pt idx="11531">
                  <c:v>41133.638888888891</c:v>
                </c:pt>
                <c:pt idx="11532">
                  <c:v>41133.652777777781</c:v>
                </c:pt>
                <c:pt idx="11533">
                  <c:v>41133.666666666613</c:v>
                </c:pt>
                <c:pt idx="11534">
                  <c:v>41133.680555555562</c:v>
                </c:pt>
                <c:pt idx="11535">
                  <c:v>41133.694444444445</c:v>
                </c:pt>
                <c:pt idx="11536">
                  <c:v>41133.708333333336</c:v>
                </c:pt>
                <c:pt idx="11537">
                  <c:v>41133.722222222204</c:v>
                </c:pt>
                <c:pt idx="11538">
                  <c:v>41133.736111111066</c:v>
                </c:pt>
                <c:pt idx="11539">
                  <c:v>41133.75</c:v>
                </c:pt>
                <c:pt idx="11540">
                  <c:v>41133.763888888876</c:v>
                </c:pt>
                <c:pt idx="11541">
                  <c:v>41133.777777777774</c:v>
                </c:pt>
                <c:pt idx="11542">
                  <c:v>41133.791666666577</c:v>
                </c:pt>
                <c:pt idx="11543">
                  <c:v>41133.805555555562</c:v>
                </c:pt>
                <c:pt idx="11544">
                  <c:v>41133.819444444496</c:v>
                </c:pt>
                <c:pt idx="11545">
                  <c:v>41133.833333333336</c:v>
                </c:pt>
                <c:pt idx="11546">
                  <c:v>41133.847222222219</c:v>
                </c:pt>
                <c:pt idx="11547">
                  <c:v>41133.861111111066</c:v>
                </c:pt>
                <c:pt idx="11548">
                  <c:v>41133.875</c:v>
                </c:pt>
                <c:pt idx="11549">
                  <c:v>41133.888888888956</c:v>
                </c:pt>
                <c:pt idx="11550">
                  <c:v>41133.902777777781</c:v>
                </c:pt>
                <c:pt idx="11551">
                  <c:v>41133.916666666664</c:v>
                </c:pt>
                <c:pt idx="11552">
                  <c:v>41133.930555555562</c:v>
                </c:pt>
                <c:pt idx="11553">
                  <c:v>41133.944444444496</c:v>
                </c:pt>
                <c:pt idx="11554">
                  <c:v>41133.958333333343</c:v>
                </c:pt>
                <c:pt idx="11555">
                  <c:v>41133.972222222219</c:v>
                </c:pt>
                <c:pt idx="11556">
                  <c:v>41133.986111111109</c:v>
                </c:pt>
                <c:pt idx="11557">
                  <c:v>41134</c:v>
                </c:pt>
                <c:pt idx="11558">
                  <c:v>41134.013888888891</c:v>
                </c:pt>
                <c:pt idx="11559">
                  <c:v>41134.027777777774</c:v>
                </c:pt>
                <c:pt idx="11560">
                  <c:v>41134.041666666613</c:v>
                </c:pt>
                <c:pt idx="11561">
                  <c:v>41134.055555555562</c:v>
                </c:pt>
                <c:pt idx="11562">
                  <c:v>41134.069444444445</c:v>
                </c:pt>
                <c:pt idx="11563">
                  <c:v>41134.083333333336</c:v>
                </c:pt>
                <c:pt idx="11564">
                  <c:v>41134.097222222204</c:v>
                </c:pt>
                <c:pt idx="11565">
                  <c:v>41134.111111111066</c:v>
                </c:pt>
                <c:pt idx="11566">
                  <c:v>41134.124999999993</c:v>
                </c:pt>
                <c:pt idx="11567">
                  <c:v>41134.138888888891</c:v>
                </c:pt>
                <c:pt idx="11568">
                  <c:v>41134.152777777781</c:v>
                </c:pt>
                <c:pt idx="11569">
                  <c:v>41134.166666666613</c:v>
                </c:pt>
                <c:pt idx="11570">
                  <c:v>41134.180555555562</c:v>
                </c:pt>
                <c:pt idx="11571">
                  <c:v>41134.194444444445</c:v>
                </c:pt>
                <c:pt idx="11572">
                  <c:v>41134.208333333336</c:v>
                </c:pt>
                <c:pt idx="11573">
                  <c:v>41134.222222222204</c:v>
                </c:pt>
                <c:pt idx="11574">
                  <c:v>41134.236111111066</c:v>
                </c:pt>
                <c:pt idx="11575">
                  <c:v>41134.25</c:v>
                </c:pt>
                <c:pt idx="11576">
                  <c:v>41134.263888888876</c:v>
                </c:pt>
                <c:pt idx="11577">
                  <c:v>41134.277777777774</c:v>
                </c:pt>
                <c:pt idx="11578">
                  <c:v>41134.291666666577</c:v>
                </c:pt>
                <c:pt idx="11579">
                  <c:v>41134.305555555562</c:v>
                </c:pt>
                <c:pt idx="11580">
                  <c:v>41134.319444444496</c:v>
                </c:pt>
                <c:pt idx="11581">
                  <c:v>41134.333333333336</c:v>
                </c:pt>
                <c:pt idx="11582">
                  <c:v>41134.347222222219</c:v>
                </c:pt>
                <c:pt idx="11583">
                  <c:v>41134.361111111066</c:v>
                </c:pt>
                <c:pt idx="11584">
                  <c:v>41134.375</c:v>
                </c:pt>
                <c:pt idx="11585">
                  <c:v>41134.388888888956</c:v>
                </c:pt>
                <c:pt idx="11586">
                  <c:v>41134.402777777781</c:v>
                </c:pt>
                <c:pt idx="11587">
                  <c:v>41134.416666666664</c:v>
                </c:pt>
                <c:pt idx="11588">
                  <c:v>41134.430555555562</c:v>
                </c:pt>
                <c:pt idx="11589">
                  <c:v>41134.444444444496</c:v>
                </c:pt>
                <c:pt idx="11590">
                  <c:v>41134.458333333343</c:v>
                </c:pt>
                <c:pt idx="11591">
                  <c:v>41134.472222222219</c:v>
                </c:pt>
                <c:pt idx="11592">
                  <c:v>41134.486111111109</c:v>
                </c:pt>
                <c:pt idx="11593">
                  <c:v>41134.5</c:v>
                </c:pt>
                <c:pt idx="11594">
                  <c:v>41134.513888888891</c:v>
                </c:pt>
                <c:pt idx="11595">
                  <c:v>41134.527777777774</c:v>
                </c:pt>
                <c:pt idx="11596">
                  <c:v>41134.541666666613</c:v>
                </c:pt>
                <c:pt idx="11597">
                  <c:v>41134.555555555562</c:v>
                </c:pt>
                <c:pt idx="11598">
                  <c:v>41134.569444444445</c:v>
                </c:pt>
                <c:pt idx="11599">
                  <c:v>41134.583333333336</c:v>
                </c:pt>
                <c:pt idx="11600">
                  <c:v>41134.597222222204</c:v>
                </c:pt>
                <c:pt idx="11601">
                  <c:v>41134.611111111066</c:v>
                </c:pt>
                <c:pt idx="11602">
                  <c:v>41134.624999999993</c:v>
                </c:pt>
                <c:pt idx="11603">
                  <c:v>41134.638888888891</c:v>
                </c:pt>
                <c:pt idx="11604">
                  <c:v>41134.652777777781</c:v>
                </c:pt>
                <c:pt idx="11605">
                  <c:v>41134.666666666613</c:v>
                </c:pt>
                <c:pt idx="11606">
                  <c:v>41134.680555555562</c:v>
                </c:pt>
                <c:pt idx="11607">
                  <c:v>41134.694444444445</c:v>
                </c:pt>
                <c:pt idx="11608">
                  <c:v>41134.708333333336</c:v>
                </c:pt>
                <c:pt idx="11609">
                  <c:v>41134.722222222204</c:v>
                </c:pt>
                <c:pt idx="11610">
                  <c:v>41134.736111111066</c:v>
                </c:pt>
                <c:pt idx="11611">
                  <c:v>41134.75</c:v>
                </c:pt>
                <c:pt idx="11612">
                  <c:v>41134.763888888876</c:v>
                </c:pt>
                <c:pt idx="11613">
                  <c:v>41134.777777777774</c:v>
                </c:pt>
                <c:pt idx="11614">
                  <c:v>41134.791666666577</c:v>
                </c:pt>
                <c:pt idx="11615">
                  <c:v>41134.805555555562</c:v>
                </c:pt>
                <c:pt idx="11616">
                  <c:v>41134.819444444496</c:v>
                </c:pt>
                <c:pt idx="11617">
                  <c:v>41134.833333333336</c:v>
                </c:pt>
                <c:pt idx="11618">
                  <c:v>41134.847222222219</c:v>
                </c:pt>
                <c:pt idx="11619">
                  <c:v>41134.861111111066</c:v>
                </c:pt>
                <c:pt idx="11620">
                  <c:v>41134.875</c:v>
                </c:pt>
                <c:pt idx="11621">
                  <c:v>41134.888888888956</c:v>
                </c:pt>
                <c:pt idx="11622">
                  <c:v>41134.902777777781</c:v>
                </c:pt>
                <c:pt idx="11623">
                  <c:v>41134.916666666664</c:v>
                </c:pt>
                <c:pt idx="11624">
                  <c:v>41134.930555555562</c:v>
                </c:pt>
                <c:pt idx="11625">
                  <c:v>41134.944444444496</c:v>
                </c:pt>
                <c:pt idx="11626">
                  <c:v>41134.958333333343</c:v>
                </c:pt>
                <c:pt idx="11627">
                  <c:v>41134.972222222219</c:v>
                </c:pt>
                <c:pt idx="11628">
                  <c:v>41134.986111111109</c:v>
                </c:pt>
                <c:pt idx="11629">
                  <c:v>41135</c:v>
                </c:pt>
                <c:pt idx="11630">
                  <c:v>41135.013888888891</c:v>
                </c:pt>
                <c:pt idx="11631">
                  <c:v>41135.027777777774</c:v>
                </c:pt>
                <c:pt idx="11632">
                  <c:v>41135.041666666613</c:v>
                </c:pt>
                <c:pt idx="11633">
                  <c:v>41135.055555555562</c:v>
                </c:pt>
                <c:pt idx="11634">
                  <c:v>41135.069444444445</c:v>
                </c:pt>
                <c:pt idx="11635">
                  <c:v>41135.083333333336</c:v>
                </c:pt>
                <c:pt idx="11636">
                  <c:v>41135.097222222204</c:v>
                </c:pt>
                <c:pt idx="11637">
                  <c:v>41135.111111111066</c:v>
                </c:pt>
                <c:pt idx="11638">
                  <c:v>41135.124999999993</c:v>
                </c:pt>
                <c:pt idx="11639">
                  <c:v>41135.138888888891</c:v>
                </c:pt>
                <c:pt idx="11640">
                  <c:v>41135.152777777781</c:v>
                </c:pt>
                <c:pt idx="11641">
                  <c:v>41135.166666666613</c:v>
                </c:pt>
                <c:pt idx="11642">
                  <c:v>41135.180555555562</c:v>
                </c:pt>
                <c:pt idx="11643">
                  <c:v>41135.194444444445</c:v>
                </c:pt>
                <c:pt idx="11644">
                  <c:v>41135.208333333336</c:v>
                </c:pt>
                <c:pt idx="11645">
                  <c:v>41135.222222222204</c:v>
                </c:pt>
                <c:pt idx="11646">
                  <c:v>41135.236111111066</c:v>
                </c:pt>
                <c:pt idx="11647">
                  <c:v>41135.25</c:v>
                </c:pt>
                <c:pt idx="11648">
                  <c:v>41135.263888888876</c:v>
                </c:pt>
                <c:pt idx="11649">
                  <c:v>41135.277777777774</c:v>
                </c:pt>
                <c:pt idx="11650">
                  <c:v>41135.291666666577</c:v>
                </c:pt>
                <c:pt idx="11651">
                  <c:v>41135.305555555562</c:v>
                </c:pt>
                <c:pt idx="11652">
                  <c:v>41135.319444444496</c:v>
                </c:pt>
                <c:pt idx="11653">
                  <c:v>41135.333333333336</c:v>
                </c:pt>
                <c:pt idx="11654">
                  <c:v>41135.347222222219</c:v>
                </c:pt>
                <c:pt idx="11655">
                  <c:v>41135.361111111066</c:v>
                </c:pt>
                <c:pt idx="11656">
                  <c:v>41135.375</c:v>
                </c:pt>
                <c:pt idx="11657">
                  <c:v>41135.388888888956</c:v>
                </c:pt>
                <c:pt idx="11658">
                  <c:v>41135.402777777781</c:v>
                </c:pt>
                <c:pt idx="11659">
                  <c:v>41135.416666666664</c:v>
                </c:pt>
                <c:pt idx="11660">
                  <c:v>41135.430555555562</c:v>
                </c:pt>
                <c:pt idx="11661">
                  <c:v>41135.444444444496</c:v>
                </c:pt>
                <c:pt idx="11662">
                  <c:v>41135.458333333343</c:v>
                </c:pt>
                <c:pt idx="11663">
                  <c:v>41135.472222222219</c:v>
                </c:pt>
                <c:pt idx="11664">
                  <c:v>41135.486111111109</c:v>
                </c:pt>
                <c:pt idx="11665">
                  <c:v>41135.5</c:v>
                </c:pt>
                <c:pt idx="11666">
                  <c:v>41135.513888888891</c:v>
                </c:pt>
                <c:pt idx="11667">
                  <c:v>41135.527777777774</c:v>
                </c:pt>
                <c:pt idx="11668">
                  <c:v>41135.541666666613</c:v>
                </c:pt>
                <c:pt idx="11669">
                  <c:v>41135.555555555562</c:v>
                </c:pt>
                <c:pt idx="11670">
                  <c:v>41135.569444444445</c:v>
                </c:pt>
                <c:pt idx="11671">
                  <c:v>41135.583333333336</c:v>
                </c:pt>
                <c:pt idx="11672">
                  <c:v>41135.597222222204</c:v>
                </c:pt>
                <c:pt idx="11673">
                  <c:v>41135.611111111066</c:v>
                </c:pt>
                <c:pt idx="11674">
                  <c:v>41135.624999999993</c:v>
                </c:pt>
                <c:pt idx="11675">
                  <c:v>41135.638888888891</c:v>
                </c:pt>
                <c:pt idx="11676">
                  <c:v>41135.652777777781</c:v>
                </c:pt>
                <c:pt idx="11677">
                  <c:v>41135.666666666613</c:v>
                </c:pt>
                <c:pt idx="11678">
                  <c:v>41135.680555555562</c:v>
                </c:pt>
                <c:pt idx="11679">
                  <c:v>41135.694444444445</c:v>
                </c:pt>
                <c:pt idx="11680">
                  <c:v>41135.708333333336</c:v>
                </c:pt>
                <c:pt idx="11681">
                  <c:v>41135.722222222204</c:v>
                </c:pt>
                <c:pt idx="11682">
                  <c:v>41135.736111111066</c:v>
                </c:pt>
                <c:pt idx="11683">
                  <c:v>41135.75</c:v>
                </c:pt>
                <c:pt idx="11684">
                  <c:v>41135.763888888876</c:v>
                </c:pt>
                <c:pt idx="11685">
                  <c:v>41135.777777777774</c:v>
                </c:pt>
                <c:pt idx="11686">
                  <c:v>41135.791666666577</c:v>
                </c:pt>
                <c:pt idx="11687">
                  <c:v>41135.805555555562</c:v>
                </c:pt>
                <c:pt idx="11688">
                  <c:v>41135.819444444496</c:v>
                </c:pt>
                <c:pt idx="11689">
                  <c:v>41135.833333333336</c:v>
                </c:pt>
                <c:pt idx="11690">
                  <c:v>41135.847222222219</c:v>
                </c:pt>
                <c:pt idx="11691">
                  <c:v>41135.861111111066</c:v>
                </c:pt>
                <c:pt idx="11692">
                  <c:v>41135.875</c:v>
                </c:pt>
                <c:pt idx="11693">
                  <c:v>41135.888888888956</c:v>
                </c:pt>
                <c:pt idx="11694">
                  <c:v>41135.902777777781</c:v>
                </c:pt>
                <c:pt idx="11695">
                  <c:v>41135.916666666664</c:v>
                </c:pt>
                <c:pt idx="11696">
                  <c:v>41135.930555555562</c:v>
                </c:pt>
                <c:pt idx="11697">
                  <c:v>41135.944444444496</c:v>
                </c:pt>
                <c:pt idx="11698">
                  <c:v>41135.958333333343</c:v>
                </c:pt>
                <c:pt idx="11699">
                  <c:v>41135.972222222219</c:v>
                </c:pt>
                <c:pt idx="11700">
                  <c:v>41135.986111111109</c:v>
                </c:pt>
                <c:pt idx="11701">
                  <c:v>41136</c:v>
                </c:pt>
                <c:pt idx="11702">
                  <c:v>41136.013888888891</c:v>
                </c:pt>
                <c:pt idx="11703">
                  <c:v>41136.027777777774</c:v>
                </c:pt>
                <c:pt idx="11704">
                  <c:v>41136.041666666613</c:v>
                </c:pt>
                <c:pt idx="11705">
                  <c:v>41136.055555555562</c:v>
                </c:pt>
                <c:pt idx="11706">
                  <c:v>41136.069444444445</c:v>
                </c:pt>
                <c:pt idx="11707">
                  <c:v>41136.083333333336</c:v>
                </c:pt>
                <c:pt idx="11708">
                  <c:v>41136.097222222204</c:v>
                </c:pt>
                <c:pt idx="11709">
                  <c:v>41136.111111111066</c:v>
                </c:pt>
                <c:pt idx="11710">
                  <c:v>41136.124999999993</c:v>
                </c:pt>
                <c:pt idx="11711">
                  <c:v>41136.138888888891</c:v>
                </c:pt>
                <c:pt idx="11712">
                  <c:v>41136.152777777781</c:v>
                </c:pt>
                <c:pt idx="11713">
                  <c:v>41136.166666666613</c:v>
                </c:pt>
                <c:pt idx="11714">
                  <c:v>41136.180555555562</c:v>
                </c:pt>
                <c:pt idx="11715">
                  <c:v>41136.194444444445</c:v>
                </c:pt>
                <c:pt idx="11716">
                  <c:v>41136.208333333336</c:v>
                </c:pt>
                <c:pt idx="11717">
                  <c:v>41136.222222222204</c:v>
                </c:pt>
                <c:pt idx="11718">
                  <c:v>41136.236111111066</c:v>
                </c:pt>
                <c:pt idx="11719">
                  <c:v>41136.25</c:v>
                </c:pt>
                <c:pt idx="11720">
                  <c:v>41136.263888888876</c:v>
                </c:pt>
                <c:pt idx="11721">
                  <c:v>41136.277777777774</c:v>
                </c:pt>
                <c:pt idx="11722">
                  <c:v>41136.291666666577</c:v>
                </c:pt>
                <c:pt idx="11723">
                  <c:v>41136.305555555562</c:v>
                </c:pt>
                <c:pt idx="11724">
                  <c:v>41136.319444444496</c:v>
                </c:pt>
                <c:pt idx="11725">
                  <c:v>41136.333333333336</c:v>
                </c:pt>
                <c:pt idx="11726">
                  <c:v>41136.347222222219</c:v>
                </c:pt>
                <c:pt idx="11727">
                  <c:v>41136.361111111066</c:v>
                </c:pt>
                <c:pt idx="11728">
                  <c:v>41136.375</c:v>
                </c:pt>
                <c:pt idx="11729">
                  <c:v>41136.388888888956</c:v>
                </c:pt>
                <c:pt idx="11730">
                  <c:v>41136.402777777781</c:v>
                </c:pt>
                <c:pt idx="11731">
                  <c:v>41136.416666666664</c:v>
                </c:pt>
                <c:pt idx="11732">
                  <c:v>41136.430555555562</c:v>
                </c:pt>
                <c:pt idx="11733">
                  <c:v>41136.444444444496</c:v>
                </c:pt>
                <c:pt idx="11734">
                  <c:v>41136.458333333343</c:v>
                </c:pt>
                <c:pt idx="11735">
                  <c:v>41136.472222222219</c:v>
                </c:pt>
                <c:pt idx="11736">
                  <c:v>41136.486111111109</c:v>
                </c:pt>
                <c:pt idx="11737">
                  <c:v>41136.5</c:v>
                </c:pt>
                <c:pt idx="11738">
                  <c:v>41136.513888888891</c:v>
                </c:pt>
                <c:pt idx="11739">
                  <c:v>41136.527777777774</c:v>
                </c:pt>
                <c:pt idx="11740">
                  <c:v>41136.541666666613</c:v>
                </c:pt>
                <c:pt idx="11741">
                  <c:v>41136.555555555562</c:v>
                </c:pt>
                <c:pt idx="11742">
                  <c:v>41136.569444444445</c:v>
                </c:pt>
                <c:pt idx="11743">
                  <c:v>41136.583333333336</c:v>
                </c:pt>
                <c:pt idx="11744">
                  <c:v>41136.597222222204</c:v>
                </c:pt>
                <c:pt idx="11745">
                  <c:v>41136.611111111066</c:v>
                </c:pt>
                <c:pt idx="11746">
                  <c:v>41136.624999999993</c:v>
                </c:pt>
                <c:pt idx="11747">
                  <c:v>41136.638888888891</c:v>
                </c:pt>
                <c:pt idx="11748">
                  <c:v>41136.652777777781</c:v>
                </c:pt>
                <c:pt idx="11749">
                  <c:v>41136.666666666613</c:v>
                </c:pt>
                <c:pt idx="11750">
                  <c:v>41136.680555555562</c:v>
                </c:pt>
                <c:pt idx="11751">
                  <c:v>41136.694444444445</c:v>
                </c:pt>
                <c:pt idx="11752">
                  <c:v>41136.708333333336</c:v>
                </c:pt>
                <c:pt idx="11753">
                  <c:v>41136.722222222204</c:v>
                </c:pt>
                <c:pt idx="11754">
                  <c:v>41136.736111111066</c:v>
                </c:pt>
                <c:pt idx="11755">
                  <c:v>41136.75</c:v>
                </c:pt>
                <c:pt idx="11756">
                  <c:v>41136.763888888876</c:v>
                </c:pt>
                <c:pt idx="11757">
                  <c:v>41136.777777777774</c:v>
                </c:pt>
                <c:pt idx="11758">
                  <c:v>41136.791666666577</c:v>
                </c:pt>
                <c:pt idx="11759">
                  <c:v>41136.805555555562</c:v>
                </c:pt>
                <c:pt idx="11760">
                  <c:v>41136.819444444496</c:v>
                </c:pt>
                <c:pt idx="11761">
                  <c:v>41136.833333333336</c:v>
                </c:pt>
                <c:pt idx="11762">
                  <c:v>41136.847222222219</c:v>
                </c:pt>
                <c:pt idx="11763">
                  <c:v>41136.861111111066</c:v>
                </c:pt>
                <c:pt idx="11764">
                  <c:v>41136.875</c:v>
                </c:pt>
                <c:pt idx="11765">
                  <c:v>41136.888888888956</c:v>
                </c:pt>
                <c:pt idx="11766">
                  <c:v>41136.902777777781</c:v>
                </c:pt>
                <c:pt idx="11767">
                  <c:v>41136.916666666664</c:v>
                </c:pt>
                <c:pt idx="11768">
                  <c:v>41136.930555555562</c:v>
                </c:pt>
                <c:pt idx="11769">
                  <c:v>41136.944444444496</c:v>
                </c:pt>
                <c:pt idx="11770">
                  <c:v>41136.958333333343</c:v>
                </c:pt>
                <c:pt idx="11771">
                  <c:v>41136.972222222219</c:v>
                </c:pt>
                <c:pt idx="11772">
                  <c:v>41136.986111111109</c:v>
                </c:pt>
                <c:pt idx="11773">
                  <c:v>41137</c:v>
                </c:pt>
                <c:pt idx="11774">
                  <c:v>41137.013888888891</c:v>
                </c:pt>
                <c:pt idx="11775">
                  <c:v>41137.027777777774</c:v>
                </c:pt>
                <c:pt idx="11776">
                  <c:v>41137.041666666613</c:v>
                </c:pt>
                <c:pt idx="11777">
                  <c:v>41137.055555555562</c:v>
                </c:pt>
                <c:pt idx="11778">
                  <c:v>41137.069444444445</c:v>
                </c:pt>
                <c:pt idx="11779">
                  <c:v>41137.083333333336</c:v>
                </c:pt>
                <c:pt idx="11780">
                  <c:v>41137.097222222204</c:v>
                </c:pt>
                <c:pt idx="11781">
                  <c:v>41137.111111111066</c:v>
                </c:pt>
                <c:pt idx="11782">
                  <c:v>41137.124999999993</c:v>
                </c:pt>
                <c:pt idx="11783">
                  <c:v>41137.138888888891</c:v>
                </c:pt>
                <c:pt idx="11784">
                  <c:v>41137.152777777781</c:v>
                </c:pt>
                <c:pt idx="11785">
                  <c:v>41137.166666666613</c:v>
                </c:pt>
                <c:pt idx="11786">
                  <c:v>41137.180555555562</c:v>
                </c:pt>
                <c:pt idx="11787">
                  <c:v>41137.194444444445</c:v>
                </c:pt>
                <c:pt idx="11788">
                  <c:v>41137.208333333336</c:v>
                </c:pt>
                <c:pt idx="11789">
                  <c:v>41137.222222222204</c:v>
                </c:pt>
                <c:pt idx="11790">
                  <c:v>41137.236111111066</c:v>
                </c:pt>
                <c:pt idx="11791">
                  <c:v>41137.25</c:v>
                </c:pt>
                <c:pt idx="11792">
                  <c:v>41137.263888888876</c:v>
                </c:pt>
                <c:pt idx="11793">
                  <c:v>41137.277777777774</c:v>
                </c:pt>
                <c:pt idx="11794">
                  <c:v>41137.291666666577</c:v>
                </c:pt>
                <c:pt idx="11795">
                  <c:v>41137.305555555562</c:v>
                </c:pt>
                <c:pt idx="11796">
                  <c:v>41137.319444444496</c:v>
                </c:pt>
                <c:pt idx="11797">
                  <c:v>41137.333333333336</c:v>
                </c:pt>
                <c:pt idx="11798">
                  <c:v>41137.347222222219</c:v>
                </c:pt>
                <c:pt idx="11799">
                  <c:v>41137.361111111066</c:v>
                </c:pt>
                <c:pt idx="11800">
                  <c:v>41137.375</c:v>
                </c:pt>
                <c:pt idx="11801">
                  <c:v>41137.388888888956</c:v>
                </c:pt>
                <c:pt idx="11802">
                  <c:v>41137.402777777781</c:v>
                </c:pt>
                <c:pt idx="11803">
                  <c:v>41137.416666666664</c:v>
                </c:pt>
                <c:pt idx="11804">
                  <c:v>41137.430555555562</c:v>
                </c:pt>
                <c:pt idx="11805">
                  <c:v>41137.444444444496</c:v>
                </c:pt>
                <c:pt idx="11806">
                  <c:v>41137.458333333343</c:v>
                </c:pt>
                <c:pt idx="11807">
                  <c:v>41137.472222222219</c:v>
                </c:pt>
                <c:pt idx="11808">
                  <c:v>41137.486111111109</c:v>
                </c:pt>
                <c:pt idx="11809">
                  <c:v>41137.5</c:v>
                </c:pt>
                <c:pt idx="11810">
                  <c:v>41137.513888888891</c:v>
                </c:pt>
                <c:pt idx="11811">
                  <c:v>41137.527777777774</c:v>
                </c:pt>
                <c:pt idx="11812">
                  <c:v>41137.541666666613</c:v>
                </c:pt>
                <c:pt idx="11813">
                  <c:v>41137.555555555562</c:v>
                </c:pt>
                <c:pt idx="11814">
                  <c:v>41137.569444444445</c:v>
                </c:pt>
                <c:pt idx="11815">
                  <c:v>41137.583333333336</c:v>
                </c:pt>
                <c:pt idx="11816">
                  <c:v>41137.597222222204</c:v>
                </c:pt>
                <c:pt idx="11817">
                  <c:v>41137.611111111066</c:v>
                </c:pt>
                <c:pt idx="11818">
                  <c:v>41137.624999999993</c:v>
                </c:pt>
                <c:pt idx="11819">
                  <c:v>41137.638888888891</c:v>
                </c:pt>
                <c:pt idx="11820">
                  <c:v>41137.652777777781</c:v>
                </c:pt>
                <c:pt idx="11821">
                  <c:v>41137.666666666613</c:v>
                </c:pt>
                <c:pt idx="11822">
                  <c:v>41137.680555555562</c:v>
                </c:pt>
                <c:pt idx="11823">
                  <c:v>41137.694444444445</c:v>
                </c:pt>
                <c:pt idx="11824">
                  <c:v>41137.708333333336</c:v>
                </c:pt>
                <c:pt idx="11825">
                  <c:v>41137.722222222204</c:v>
                </c:pt>
                <c:pt idx="11826">
                  <c:v>41137.736111111066</c:v>
                </c:pt>
                <c:pt idx="11827">
                  <c:v>41137.75</c:v>
                </c:pt>
                <c:pt idx="11828">
                  <c:v>41137.763888888876</c:v>
                </c:pt>
                <c:pt idx="11829">
                  <c:v>41137.777777777774</c:v>
                </c:pt>
                <c:pt idx="11830">
                  <c:v>41137.791666666577</c:v>
                </c:pt>
                <c:pt idx="11831">
                  <c:v>41137.805555555562</c:v>
                </c:pt>
                <c:pt idx="11832">
                  <c:v>41137.819444444496</c:v>
                </c:pt>
                <c:pt idx="11833">
                  <c:v>41137.833333333336</c:v>
                </c:pt>
                <c:pt idx="11834">
                  <c:v>41137.847222222219</c:v>
                </c:pt>
                <c:pt idx="11835">
                  <c:v>41137.861111111066</c:v>
                </c:pt>
                <c:pt idx="11836">
                  <c:v>41137.875</c:v>
                </c:pt>
                <c:pt idx="11837">
                  <c:v>41137.888888888956</c:v>
                </c:pt>
                <c:pt idx="11838">
                  <c:v>41137.902777777781</c:v>
                </c:pt>
                <c:pt idx="11839">
                  <c:v>41137.916666666664</c:v>
                </c:pt>
                <c:pt idx="11840">
                  <c:v>41137.930555555562</c:v>
                </c:pt>
                <c:pt idx="11841">
                  <c:v>41137.944444444496</c:v>
                </c:pt>
                <c:pt idx="11842">
                  <c:v>41137.958333333343</c:v>
                </c:pt>
                <c:pt idx="11843">
                  <c:v>41137.972222222219</c:v>
                </c:pt>
                <c:pt idx="11844">
                  <c:v>41137.986111111109</c:v>
                </c:pt>
                <c:pt idx="11845">
                  <c:v>41138</c:v>
                </c:pt>
                <c:pt idx="11846">
                  <c:v>41138.013888888891</c:v>
                </c:pt>
                <c:pt idx="11847">
                  <c:v>41138.027777777774</c:v>
                </c:pt>
                <c:pt idx="11848">
                  <c:v>41138.041666666613</c:v>
                </c:pt>
                <c:pt idx="11849">
                  <c:v>41138.055555555562</c:v>
                </c:pt>
                <c:pt idx="11850">
                  <c:v>41138.069444444445</c:v>
                </c:pt>
                <c:pt idx="11851">
                  <c:v>41138.083333333336</c:v>
                </c:pt>
                <c:pt idx="11852">
                  <c:v>41138.097222222204</c:v>
                </c:pt>
                <c:pt idx="11853">
                  <c:v>41138.111111111066</c:v>
                </c:pt>
                <c:pt idx="11854">
                  <c:v>41138.124999999993</c:v>
                </c:pt>
                <c:pt idx="11855">
                  <c:v>41138.138888888891</c:v>
                </c:pt>
                <c:pt idx="11856">
                  <c:v>41138.152777777781</c:v>
                </c:pt>
                <c:pt idx="11857">
                  <c:v>41138.166666666613</c:v>
                </c:pt>
                <c:pt idx="11858">
                  <c:v>41138.180555555562</c:v>
                </c:pt>
                <c:pt idx="11859">
                  <c:v>41138.194444444445</c:v>
                </c:pt>
                <c:pt idx="11860">
                  <c:v>41138.208333333336</c:v>
                </c:pt>
                <c:pt idx="11861">
                  <c:v>41138.222222222204</c:v>
                </c:pt>
                <c:pt idx="11862">
                  <c:v>41138.236111111066</c:v>
                </c:pt>
                <c:pt idx="11863">
                  <c:v>41138.25</c:v>
                </c:pt>
                <c:pt idx="11864">
                  <c:v>41138.263888888876</c:v>
                </c:pt>
                <c:pt idx="11865">
                  <c:v>41138.277777777774</c:v>
                </c:pt>
                <c:pt idx="11866">
                  <c:v>41138.291666666577</c:v>
                </c:pt>
                <c:pt idx="11867">
                  <c:v>41138.305555555562</c:v>
                </c:pt>
                <c:pt idx="11868">
                  <c:v>41138.319444444496</c:v>
                </c:pt>
                <c:pt idx="11869">
                  <c:v>41138.333333333336</c:v>
                </c:pt>
                <c:pt idx="11870">
                  <c:v>41138.347222222219</c:v>
                </c:pt>
                <c:pt idx="11871">
                  <c:v>41138.361111111066</c:v>
                </c:pt>
                <c:pt idx="11872">
                  <c:v>41138.375</c:v>
                </c:pt>
                <c:pt idx="11873">
                  <c:v>41138.388888888956</c:v>
                </c:pt>
                <c:pt idx="11874">
                  <c:v>41138.402777777781</c:v>
                </c:pt>
                <c:pt idx="11875">
                  <c:v>41138.416666666664</c:v>
                </c:pt>
                <c:pt idx="11876">
                  <c:v>41138.430555555562</c:v>
                </c:pt>
                <c:pt idx="11877">
                  <c:v>41138.444444444496</c:v>
                </c:pt>
                <c:pt idx="11878">
                  <c:v>41138.458333333343</c:v>
                </c:pt>
                <c:pt idx="11879">
                  <c:v>41138.472222222219</c:v>
                </c:pt>
                <c:pt idx="11880">
                  <c:v>41138.486111111109</c:v>
                </c:pt>
                <c:pt idx="11881">
                  <c:v>41138.5</c:v>
                </c:pt>
                <c:pt idx="11882">
                  <c:v>41138.513888888891</c:v>
                </c:pt>
                <c:pt idx="11883">
                  <c:v>41138.527777777774</c:v>
                </c:pt>
                <c:pt idx="11884">
                  <c:v>41138.541666666613</c:v>
                </c:pt>
                <c:pt idx="11885">
                  <c:v>41138.555555555562</c:v>
                </c:pt>
                <c:pt idx="11886">
                  <c:v>41138.569444444445</c:v>
                </c:pt>
                <c:pt idx="11887">
                  <c:v>41138.583333333336</c:v>
                </c:pt>
                <c:pt idx="11888">
                  <c:v>41138.597222222204</c:v>
                </c:pt>
                <c:pt idx="11889">
                  <c:v>41138.611111111066</c:v>
                </c:pt>
                <c:pt idx="11890">
                  <c:v>41138.624999999993</c:v>
                </c:pt>
                <c:pt idx="11891">
                  <c:v>41138.638888888891</c:v>
                </c:pt>
                <c:pt idx="11892">
                  <c:v>41138.652777777781</c:v>
                </c:pt>
                <c:pt idx="11893">
                  <c:v>41138.666666666613</c:v>
                </c:pt>
                <c:pt idx="11894">
                  <c:v>41138.680555555562</c:v>
                </c:pt>
                <c:pt idx="11895">
                  <c:v>41138.694444444445</c:v>
                </c:pt>
                <c:pt idx="11896">
                  <c:v>41138.708333333336</c:v>
                </c:pt>
                <c:pt idx="11897">
                  <c:v>41138.722222222204</c:v>
                </c:pt>
                <c:pt idx="11898">
                  <c:v>41138.736111111066</c:v>
                </c:pt>
                <c:pt idx="11899">
                  <c:v>41138.75</c:v>
                </c:pt>
                <c:pt idx="11900">
                  <c:v>41138.763888888876</c:v>
                </c:pt>
                <c:pt idx="11901">
                  <c:v>41138.777777777774</c:v>
                </c:pt>
                <c:pt idx="11902">
                  <c:v>41138.791666666577</c:v>
                </c:pt>
                <c:pt idx="11903">
                  <c:v>41138.805555555562</c:v>
                </c:pt>
                <c:pt idx="11904">
                  <c:v>41138.819444444496</c:v>
                </c:pt>
                <c:pt idx="11905">
                  <c:v>41138.833333333336</c:v>
                </c:pt>
                <c:pt idx="11906">
                  <c:v>41138.847222222219</c:v>
                </c:pt>
                <c:pt idx="11907">
                  <c:v>41138.861111111066</c:v>
                </c:pt>
                <c:pt idx="11908">
                  <c:v>41138.875</c:v>
                </c:pt>
                <c:pt idx="11909">
                  <c:v>41138.888888888956</c:v>
                </c:pt>
                <c:pt idx="11910">
                  <c:v>41138.902777777781</c:v>
                </c:pt>
                <c:pt idx="11911">
                  <c:v>41138.916666666664</c:v>
                </c:pt>
                <c:pt idx="11912">
                  <c:v>41138.930555555562</c:v>
                </c:pt>
                <c:pt idx="11913">
                  <c:v>41138.944444444496</c:v>
                </c:pt>
                <c:pt idx="11914">
                  <c:v>41138.958333333343</c:v>
                </c:pt>
                <c:pt idx="11915">
                  <c:v>41138.972222222219</c:v>
                </c:pt>
                <c:pt idx="11916">
                  <c:v>41138.986111111109</c:v>
                </c:pt>
                <c:pt idx="11917">
                  <c:v>41139</c:v>
                </c:pt>
                <c:pt idx="11918">
                  <c:v>41139.013888888891</c:v>
                </c:pt>
                <c:pt idx="11919">
                  <c:v>41139.027777777774</c:v>
                </c:pt>
                <c:pt idx="11920">
                  <c:v>41139.041666666613</c:v>
                </c:pt>
                <c:pt idx="11921">
                  <c:v>41139.055555555562</c:v>
                </c:pt>
                <c:pt idx="11922">
                  <c:v>41139.069444444445</c:v>
                </c:pt>
                <c:pt idx="11923">
                  <c:v>41139.083333333336</c:v>
                </c:pt>
                <c:pt idx="11924">
                  <c:v>41139.097222222204</c:v>
                </c:pt>
                <c:pt idx="11925">
                  <c:v>41139.111111111066</c:v>
                </c:pt>
                <c:pt idx="11926">
                  <c:v>41139.124999999993</c:v>
                </c:pt>
                <c:pt idx="11927">
                  <c:v>41139.138888888891</c:v>
                </c:pt>
                <c:pt idx="11928">
                  <c:v>41139.152777777781</c:v>
                </c:pt>
                <c:pt idx="11929">
                  <c:v>41139.166666666613</c:v>
                </c:pt>
                <c:pt idx="11930">
                  <c:v>41139.180555555562</c:v>
                </c:pt>
                <c:pt idx="11931">
                  <c:v>41139.194444444445</c:v>
                </c:pt>
                <c:pt idx="11932">
                  <c:v>41139.208333333336</c:v>
                </c:pt>
                <c:pt idx="11933">
                  <c:v>41139.222222222204</c:v>
                </c:pt>
                <c:pt idx="11934">
                  <c:v>41139.236111111066</c:v>
                </c:pt>
                <c:pt idx="11935">
                  <c:v>41139.25</c:v>
                </c:pt>
                <c:pt idx="11936">
                  <c:v>41139.263888888876</c:v>
                </c:pt>
                <c:pt idx="11937">
                  <c:v>41139.277777777774</c:v>
                </c:pt>
                <c:pt idx="11938">
                  <c:v>41139.291666666577</c:v>
                </c:pt>
                <c:pt idx="11939">
                  <c:v>41139.305555555562</c:v>
                </c:pt>
                <c:pt idx="11940">
                  <c:v>41139.319444444496</c:v>
                </c:pt>
                <c:pt idx="11941">
                  <c:v>41139.333333333336</c:v>
                </c:pt>
                <c:pt idx="11942">
                  <c:v>41139.347222222219</c:v>
                </c:pt>
                <c:pt idx="11943">
                  <c:v>41139.361111111066</c:v>
                </c:pt>
                <c:pt idx="11944">
                  <c:v>41139.375</c:v>
                </c:pt>
                <c:pt idx="11945">
                  <c:v>41139.388888888956</c:v>
                </c:pt>
                <c:pt idx="11946">
                  <c:v>41139.402777777781</c:v>
                </c:pt>
                <c:pt idx="11947">
                  <c:v>41139.416666666664</c:v>
                </c:pt>
                <c:pt idx="11948">
                  <c:v>41139.430555555562</c:v>
                </c:pt>
                <c:pt idx="11949">
                  <c:v>41139.444444444496</c:v>
                </c:pt>
                <c:pt idx="11950">
                  <c:v>41139.458333333343</c:v>
                </c:pt>
                <c:pt idx="11951">
                  <c:v>41139.472222222219</c:v>
                </c:pt>
                <c:pt idx="11952">
                  <c:v>41139.486111111109</c:v>
                </c:pt>
                <c:pt idx="11953">
                  <c:v>41139.5</c:v>
                </c:pt>
                <c:pt idx="11954">
                  <c:v>41139.513888888891</c:v>
                </c:pt>
                <c:pt idx="11955">
                  <c:v>41139.527777777774</c:v>
                </c:pt>
                <c:pt idx="11956">
                  <c:v>41139.541666666613</c:v>
                </c:pt>
                <c:pt idx="11957">
                  <c:v>41139.555555555562</c:v>
                </c:pt>
                <c:pt idx="11958">
                  <c:v>41139.569444444445</c:v>
                </c:pt>
                <c:pt idx="11959">
                  <c:v>41139.583333333336</c:v>
                </c:pt>
                <c:pt idx="11960">
                  <c:v>41139.597222222204</c:v>
                </c:pt>
                <c:pt idx="11961">
                  <c:v>41139.611111111066</c:v>
                </c:pt>
                <c:pt idx="11962">
                  <c:v>41139.624999999993</c:v>
                </c:pt>
                <c:pt idx="11963">
                  <c:v>41139.638888888891</c:v>
                </c:pt>
                <c:pt idx="11964">
                  <c:v>41139.652777777781</c:v>
                </c:pt>
                <c:pt idx="11965">
                  <c:v>41139.666666666613</c:v>
                </c:pt>
                <c:pt idx="11966">
                  <c:v>41139.680555555562</c:v>
                </c:pt>
                <c:pt idx="11967">
                  <c:v>41139.694444444445</c:v>
                </c:pt>
                <c:pt idx="11968">
                  <c:v>41139.708333333336</c:v>
                </c:pt>
                <c:pt idx="11969">
                  <c:v>41139.722222222204</c:v>
                </c:pt>
                <c:pt idx="11970">
                  <c:v>41139.736111111066</c:v>
                </c:pt>
                <c:pt idx="11971">
                  <c:v>41139.75</c:v>
                </c:pt>
                <c:pt idx="11972">
                  <c:v>41139.763888888876</c:v>
                </c:pt>
                <c:pt idx="11973">
                  <c:v>41139.777777777774</c:v>
                </c:pt>
                <c:pt idx="11974">
                  <c:v>41139.791666666577</c:v>
                </c:pt>
                <c:pt idx="11975">
                  <c:v>41139.805555555562</c:v>
                </c:pt>
                <c:pt idx="11976">
                  <c:v>41139.819444444496</c:v>
                </c:pt>
                <c:pt idx="11977">
                  <c:v>41139.833333333336</c:v>
                </c:pt>
                <c:pt idx="11978">
                  <c:v>41139.847222222219</c:v>
                </c:pt>
                <c:pt idx="11979">
                  <c:v>41139.861111111066</c:v>
                </c:pt>
                <c:pt idx="11980">
                  <c:v>41139.875</c:v>
                </c:pt>
                <c:pt idx="11981">
                  <c:v>41139.888888888956</c:v>
                </c:pt>
                <c:pt idx="11982">
                  <c:v>41139.902777777781</c:v>
                </c:pt>
                <c:pt idx="11983">
                  <c:v>41139.916666666664</c:v>
                </c:pt>
                <c:pt idx="11984">
                  <c:v>41139.930555555562</c:v>
                </c:pt>
                <c:pt idx="11985">
                  <c:v>41139.944444444496</c:v>
                </c:pt>
                <c:pt idx="11986">
                  <c:v>41139.958333333343</c:v>
                </c:pt>
                <c:pt idx="11987">
                  <c:v>41139.972222222219</c:v>
                </c:pt>
                <c:pt idx="11988">
                  <c:v>41139.986111111109</c:v>
                </c:pt>
                <c:pt idx="11989">
                  <c:v>41140</c:v>
                </c:pt>
                <c:pt idx="11990">
                  <c:v>41140.013888888891</c:v>
                </c:pt>
                <c:pt idx="11991">
                  <c:v>41140.027777777774</c:v>
                </c:pt>
                <c:pt idx="11992">
                  <c:v>41140.041666666613</c:v>
                </c:pt>
                <c:pt idx="11993">
                  <c:v>41140.055555555562</c:v>
                </c:pt>
                <c:pt idx="11994">
                  <c:v>41140.069444444445</c:v>
                </c:pt>
                <c:pt idx="11995">
                  <c:v>41140.083333333336</c:v>
                </c:pt>
                <c:pt idx="11996">
                  <c:v>41140.097222222204</c:v>
                </c:pt>
                <c:pt idx="11997">
                  <c:v>41140.111111111066</c:v>
                </c:pt>
                <c:pt idx="11998">
                  <c:v>41140.124999999993</c:v>
                </c:pt>
                <c:pt idx="11999">
                  <c:v>41140.138888888891</c:v>
                </c:pt>
                <c:pt idx="12000">
                  <c:v>41140.152777777781</c:v>
                </c:pt>
                <c:pt idx="12001">
                  <c:v>41140.166666666613</c:v>
                </c:pt>
                <c:pt idx="12002">
                  <c:v>41140.180555555562</c:v>
                </c:pt>
                <c:pt idx="12003">
                  <c:v>41140.194444444445</c:v>
                </c:pt>
                <c:pt idx="12004">
                  <c:v>41140.208333333336</c:v>
                </c:pt>
                <c:pt idx="12005">
                  <c:v>41140.222222222204</c:v>
                </c:pt>
                <c:pt idx="12006">
                  <c:v>41140.236111111066</c:v>
                </c:pt>
                <c:pt idx="12007">
                  <c:v>41140.25</c:v>
                </c:pt>
                <c:pt idx="12008">
                  <c:v>41140.263888888876</c:v>
                </c:pt>
                <c:pt idx="12009">
                  <c:v>41140.277777777774</c:v>
                </c:pt>
                <c:pt idx="12010">
                  <c:v>41140.291666666577</c:v>
                </c:pt>
                <c:pt idx="12011">
                  <c:v>41140.305555555562</c:v>
                </c:pt>
                <c:pt idx="12012">
                  <c:v>41140.319444444496</c:v>
                </c:pt>
                <c:pt idx="12013">
                  <c:v>41140.333333333336</c:v>
                </c:pt>
                <c:pt idx="12014">
                  <c:v>41140.347222222219</c:v>
                </c:pt>
                <c:pt idx="12015">
                  <c:v>41140.361111111066</c:v>
                </c:pt>
                <c:pt idx="12016">
                  <c:v>41140.375</c:v>
                </c:pt>
                <c:pt idx="12017">
                  <c:v>41140.388888888956</c:v>
                </c:pt>
                <c:pt idx="12018">
                  <c:v>41140.402777777781</c:v>
                </c:pt>
                <c:pt idx="12019">
                  <c:v>41140.416666666664</c:v>
                </c:pt>
                <c:pt idx="12020">
                  <c:v>41140.430555555562</c:v>
                </c:pt>
                <c:pt idx="12021">
                  <c:v>41140.444444444496</c:v>
                </c:pt>
                <c:pt idx="12022">
                  <c:v>41140.458333333343</c:v>
                </c:pt>
                <c:pt idx="12023">
                  <c:v>41140.472222222219</c:v>
                </c:pt>
                <c:pt idx="12024">
                  <c:v>41140.486111111109</c:v>
                </c:pt>
                <c:pt idx="12025">
                  <c:v>41140.5</c:v>
                </c:pt>
                <c:pt idx="12026">
                  <c:v>41140.513888888891</c:v>
                </c:pt>
                <c:pt idx="12027">
                  <c:v>41140.527777777774</c:v>
                </c:pt>
                <c:pt idx="12028">
                  <c:v>41140.541666666613</c:v>
                </c:pt>
                <c:pt idx="12029">
                  <c:v>41140.555555555562</c:v>
                </c:pt>
                <c:pt idx="12030">
                  <c:v>41140.569444444445</c:v>
                </c:pt>
                <c:pt idx="12031">
                  <c:v>41140.583333333336</c:v>
                </c:pt>
                <c:pt idx="12032">
                  <c:v>41140.597222222204</c:v>
                </c:pt>
                <c:pt idx="12033">
                  <c:v>41140.611111111066</c:v>
                </c:pt>
                <c:pt idx="12034">
                  <c:v>41140.624999999993</c:v>
                </c:pt>
                <c:pt idx="12035">
                  <c:v>41140.638888888891</c:v>
                </c:pt>
                <c:pt idx="12036">
                  <c:v>41140.652777777781</c:v>
                </c:pt>
                <c:pt idx="12037">
                  <c:v>41140.666666666613</c:v>
                </c:pt>
                <c:pt idx="12038">
                  <c:v>41140.680555555562</c:v>
                </c:pt>
                <c:pt idx="12039">
                  <c:v>41140.694444444445</c:v>
                </c:pt>
                <c:pt idx="12040">
                  <c:v>41140.708333333336</c:v>
                </c:pt>
                <c:pt idx="12041">
                  <c:v>41140.722222222204</c:v>
                </c:pt>
                <c:pt idx="12042">
                  <c:v>41140.736111111066</c:v>
                </c:pt>
                <c:pt idx="12043">
                  <c:v>41140.75</c:v>
                </c:pt>
                <c:pt idx="12044">
                  <c:v>41140.763888888876</c:v>
                </c:pt>
                <c:pt idx="12045">
                  <c:v>41140.777777777774</c:v>
                </c:pt>
                <c:pt idx="12046">
                  <c:v>41140.791666666577</c:v>
                </c:pt>
                <c:pt idx="12047">
                  <c:v>41140.805555555562</c:v>
                </c:pt>
                <c:pt idx="12048">
                  <c:v>41140.819444444496</c:v>
                </c:pt>
                <c:pt idx="12049">
                  <c:v>41140.833333333336</c:v>
                </c:pt>
                <c:pt idx="12050">
                  <c:v>41140.847222222219</c:v>
                </c:pt>
                <c:pt idx="12051">
                  <c:v>41140.861111111066</c:v>
                </c:pt>
                <c:pt idx="12052">
                  <c:v>41140.875</c:v>
                </c:pt>
                <c:pt idx="12053">
                  <c:v>41140.888888888956</c:v>
                </c:pt>
                <c:pt idx="12054">
                  <c:v>41140.902777777781</c:v>
                </c:pt>
                <c:pt idx="12055">
                  <c:v>41140.916666666664</c:v>
                </c:pt>
                <c:pt idx="12056">
                  <c:v>41140.930555555562</c:v>
                </c:pt>
                <c:pt idx="12057">
                  <c:v>41140.944444444496</c:v>
                </c:pt>
                <c:pt idx="12058">
                  <c:v>41140.958333333343</c:v>
                </c:pt>
                <c:pt idx="12059">
                  <c:v>41140.972222222219</c:v>
                </c:pt>
                <c:pt idx="12060">
                  <c:v>41140.986111111109</c:v>
                </c:pt>
                <c:pt idx="12061">
                  <c:v>41141</c:v>
                </c:pt>
                <c:pt idx="12062">
                  <c:v>41141.013888888891</c:v>
                </c:pt>
                <c:pt idx="12063">
                  <c:v>41141.027777777774</c:v>
                </c:pt>
                <c:pt idx="12064">
                  <c:v>41141.041666666613</c:v>
                </c:pt>
                <c:pt idx="12065">
                  <c:v>41141.055555555562</c:v>
                </c:pt>
                <c:pt idx="12066">
                  <c:v>41141.069444444445</c:v>
                </c:pt>
                <c:pt idx="12067">
                  <c:v>41141.083333333336</c:v>
                </c:pt>
                <c:pt idx="12068">
                  <c:v>41141.097222222204</c:v>
                </c:pt>
                <c:pt idx="12069">
                  <c:v>41141.111111111066</c:v>
                </c:pt>
                <c:pt idx="12070">
                  <c:v>41141.124999999993</c:v>
                </c:pt>
                <c:pt idx="12071">
                  <c:v>41141.138888888891</c:v>
                </c:pt>
                <c:pt idx="12072">
                  <c:v>41141.152777777781</c:v>
                </c:pt>
                <c:pt idx="12073">
                  <c:v>41141.166666666613</c:v>
                </c:pt>
                <c:pt idx="12074">
                  <c:v>41141.180555555562</c:v>
                </c:pt>
                <c:pt idx="12075">
                  <c:v>41141.194444444445</c:v>
                </c:pt>
                <c:pt idx="12076">
                  <c:v>41141.208333333336</c:v>
                </c:pt>
                <c:pt idx="12077">
                  <c:v>41141.222222222204</c:v>
                </c:pt>
                <c:pt idx="12078">
                  <c:v>41141.236111111066</c:v>
                </c:pt>
                <c:pt idx="12079">
                  <c:v>41141.25</c:v>
                </c:pt>
                <c:pt idx="12080">
                  <c:v>41141.263888888876</c:v>
                </c:pt>
                <c:pt idx="12081">
                  <c:v>41141.277777777774</c:v>
                </c:pt>
                <c:pt idx="12082">
                  <c:v>41141.291666666577</c:v>
                </c:pt>
                <c:pt idx="12083">
                  <c:v>41141.305555555562</c:v>
                </c:pt>
                <c:pt idx="12084">
                  <c:v>41141.319444444496</c:v>
                </c:pt>
                <c:pt idx="12085">
                  <c:v>41141.333333333336</c:v>
                </c:pt>
                <c:pt idx="12086">
                  <c:v>41141.347222222219</c:v>
                </c:pt>
                <c:pt idx="12087">
                  <c:v>41141.361111111066</c:v>
                </c:pt>
                <c:pt idx="12088">
                  <c:v>41141.375</c:v>
                </c:pt>
                <c:pt idx="12089">
                  <c:v>41141.388888888956</c:v>
                </c:pt>
                <c:pt idx="12090">
                  <c:v>41141.402777777781</c:v>
                </c:pt>
                <c:pt idx="12091">
                  <c:v>41141.416666666664</c:v>
                </c:pt>
                <c:pt idx="12092">
                  <c:v>41141.430555555562</c:v>
                </c:pt>
                <c:pt idx="12093">
                  <c:v>41141.444444444496</c:v>
                </c:pt>
                <c:pt idx="12094">
                  <c:v>41141.458333333343</c:v>
                </c:pt>
                <c:pt idx="12095">
                  <c:v>41141.472222222219</c:v>
                </c:pt>
                <c:pt idx="12096">
                  <c:v>41141.486111111109</c:v>
                </c:pt>
                <c:pt idx="12097">
                  <c:v>41141.5</c:v>
                </c:pt>
                <c:pt idx="12098">
                  <c:v>41141.513888888891</c:v>
                </c:pt>
                <c:pt idx="12099">
                  <c:v>41141.527777777774</c:v>
                </c:pt>
                <c:pt idx="12100">
                  <c:v>41141.541666666613</c:v>
                </c:pt>
                <c:pt idx="12101">
                  <c:v>41141.555555555562</c:v>
                </c:pt>
                <c:pt idx="12102">
                  <c:v>41141.569444444445</c:v>
                </c:pt>
                <c:pt idx="12103">
                  <c:v>41141.583333333336</c:v>
                </c:pt>
                <c:pt idx="12104">
                  <c:v>41141.597222222204</c:v>
                </c:pt>
                <c:pt idx="12105">
                  <c:v>41141.611111111066</c:v>
                </c:pt>
                <c:pt idx="12106">
                  <c:v>41141.624999999993</c:v>
                </c:pt>
                <c:pt idx="12107">
                  <c:v>41141.638888888891</c:v>
                </c:pt>
                <c:pt idx="12108">
                  <c:v>41141.652777777781</c:v>
                </c:pt>
                <c:pt idx="12109">
                  <c:v>41141.666666666613</c:v>
                </c:pt>
                <c:pt idx="12110">
                  <c:v>41141.680555555562</c:v>
                </c:pt>
                <c:pt idx="12111">
                  <c:v>41141.694444444445</c:v>
                </c:pt>
                <c:pt idx="12112">
                  <c:v>41141.708333333336</c:v>
                </c:pt>
                <c:pt idx="12113">
                  <c:v>41141.722222222204</c:v>
                </c:pt>
                <c:pt idx="12114">
                  <c:v>41141.736111111066</c:v>
                </c:pt>
                <c:pt idx="12115">
                  <c:v>41141.75</c:v>
                </c:pt>
                <c:pt idx="12116">
                  <c:v>41141.763888888876</c:v>
                </c:pt>
                <c:pt idx="12117">
                  <c:v>41141.777777777774</c:v>
                </c:pt>
                <c:pt idx="12118">
                  <c:v>41141.791666666577</c:v>
                </c:pt>
                <c:pt idx="12119">
                  <c:v>41141.805555555562</c:v>
                </c:pt>
                <c:pt idx="12120">
                  <c:v>41141.819444444496</c:v>
                </c:pt>
                <c:pt idx="12121">
                  <c:v>41141.833333333336</c:v>
                </c:pt>
                <c:pt idx="12122">
                  <c:v>41141.847222222219</c:v>
                </c:pt>
                <c:pt idx="12123">
                  <c:v>41141.861111111066</c:v>
                </c:pt>
                <c:pt idx="12124">
                  <c:v>41141.875</c:v>
                </c:pt>
                <c:pt idx="12125">
                  <c:v>41141.888888888956</c:v>
                </c:pt>
                <c:pt idx="12126">
                  <c:v>41141.902777777781</c:v>
                </c:pt>
                <c:pt idx="12127">
                  <c:v>41141.916666666664</c:v>
                </c:pt>
                <c:pt idx="12128">
                  <c:v>41141.930555555562</c:v>
                </c:pt>
                <c:pt idx="12129">
                  <c:v>41141.944444444496</c:v>
                </c:pt>
                <c:pt idx="12130">
                  <c:v>41141.958333333343</c:v>
                </c:pt>
                <c:pt idx="12131">
                  <c:v>41141.972222222219</c:v>
                </c:pt>
                <c:pt idx="12132">
                  <c:v>41141.986111111109</c:v>
                </c:pt>
                <c:pt idx="12133">
                  <c:v>41142</c:v>
                </c:pt>
                <c:pt idx="12134">
                  <c:v>41142.013888888891</c:v>
                </c:pt>
                <c:pt idx="12135">
                  <c:v>41142.027777777774</c:v>
                </c:pt>
                <c:pt idx="12136">
                  <c:v>41142.041666666613</c:v>
                </c:pt>
                <c:pt idx="12137">
                  <c:v>41142.055555555562</c:v>
                </c:pt>
                <c:pt idx="12138">
                  <c:v>41142.069444444445</c:v>
                </c:pt>
                <c:pt idx="12139">
                  <c:v>41142.083333333336</c:v>
                </c:pt>
                <c:pt idx="12140">
                  <c:v>41142.097222222204</c:v>
                </c:pt>
                <c:pt idx="12141">
                  <c:v>41142.111111111066</c:v>
                </c:pt>
                <c:pt idx="12142">
                  <c:v>41142.124999999993</c:v>
                </c:pt>
                <c:pt idx="12143">
                  <c:v>41142.138888888891</c:v>
                </c:pt>
                <c:pt idx="12144">
                  <c:v>41142.152777777781</c:v>
                </c:pt>
                <c:pt idx="12145">
                  <c:v>41142.166666666613</c:v>
                </c:pt>
                <c:pt idx="12146">
                  <c:v>41142.180555555562</c:v>
                </c:pt>
                <c:pt idx="12147">
                  <c:v>41142.194444444445</c:v>
                </c:pt>
                <c:pt idx="12148">
                  <c:v>41142.208333333336</c:v>
                </c:pt>
                <c:pt idx="12149">
                  <c:v>41142.222222222204</c:v>
                </c:pt>
                <c:pt idx="12150">
                  <c:v>41142.236111111066</c:v>
                </c:pt>
                <c:pt idx="12151">
                  <c:v>41142.25</c:v>
                </c:pt>
                <c:pt idx="12152">
                  <c:v>41142.263888888876</c:v>
                </c:pt>
                <c:pt idx="12153">
                  <c:v>41142.277777777774</c:v>
                </c:pt>
                <c:pt idx="12154">
                  <c:v>41142.291666666577</c:v>
                </c:pt>
                <c:pt idx="12155">
                  <c:v>41142.305555555562</c:v>
                </c:pt>
                <c:pt idx="12156">
                  <c:v>41142.319444444496</c:v>
                </c:pt>
                <c:pt idx="12157">
                  <c:v>41142.333333333336</c:v>
                </c:pt>
                <c:pt idx="12158">
                  <c:v>41142.347222222219</c:v>
                </c:pt>
                <c:pt idx="12159">
                  <c:v>41142.361111111066</c:v>
                </c:pt>
                <c:pt idx="12160">
                  <c:v>41142.375</c:v>
                </c:pt>
                <c:pt idx="12161">
                  <c:v>41142.388888888956</c:v>
                </c:pt>
                <c:pt idx="12162">
                  <c:v>41142.402777777781</c:v>
                </c:pt>
                <c:pt idx="12163">
                  <c:v>41142.416666666664</c:v>
                </c:pt>
                <c:pt idx="12164">
                  <c:v>41142.430555555562</c:v>
                </c:pt>
                <c:pt idx="12165">
                  <c:v>41142.444444444496</c:v>
                </c:pt>
                <c:pt idx="12166">
                  <c:v>41142.458333333343</c:v>
                </c:pt>
                <c:pt idx="12167">
                  <c:v>41142.472222222219</c:v>
                </c:pt>
                <c:pt idx="12168">
                  <c:v>41142.486111111109</c:v>
                </c:pt>
                <c:pt idx="12169">
                  <c:v>41142.5</c:v>
                </c:pt>
                <c:pt idx="12170">
                  <c:v>41142.513888888891</c:v>
                </c:pt>
                <c:pt idx="12171">
                  <c:v>41142.527777777774</c:v>
                </c:pt>
                <c:pt idx="12172">
                  <c:v>41142.541666666613</c:v>
                </c:pt>
                <c:pt idx="12173">
                  <c:v>41142.555555555562</c:v>
                </c:pt>
                <c:pt idx="12174">
                  <c:v>41142.569444444445</c:v>
                </c:pt>
                <c:pt idx="12175">
                  <c:v>41142.583333333336</c:v>
                </c:pt>
                <c:pt idx="12176">
                  <c:v>41142.597222222204</c:v>
                </c:pt>
                <c:pt idx="12177">
                  <c:v>41142.611111111066</c:v>
                </c:pt>
                <c:pt idx="12178">
                  <c:v>41142.624999999993</c:v>
                </c:pt>
                <c:pt idx="12179">
                  <c:v>41142.638888888891</c:v>
                </c:pt>
                <c:pt idx="12180">
                  <c:v>41142.652777777781</c:v>
                </c:pt>
                <c:pt idx="12181">
                  <c:v>41142.666666666613</c:v>
                </c:pt>
                <c:pt idx="12182">
                  <c:v>41142.680555555562</c:v>
                </c:pt>
                <c:pt idx="12183">
                  <c:v>41142.694444444445</c:v>
                </c:pt>
                <c:pt idx="12184">
                  <c:v>41142.708333333336</c:v>
                </c:pt>
                <c:pt idx="12185">
                  <c:v>41142.722222222204</c:v>
                </c:pt>
                <c:pt idx="12186">
                  <c:v>41142.736111111066</c:v>
                </c:pt>
                <c:pt idx="12187">
                  <c:v>41142.75</c:v>
                </c:pt>
                <c:pt idx="12188">
                  <c:v>41142.763888888876</c:v>
                </c:pt>
                <c:pt idx="12189">
                  <c:v>41142.777777777774</c:v>
                </c:pt>
                <c:pt idx="12190">
                  <c:v>41142.791666666577</c:v>
                </c:pt>
                <c:pt idx="12191">
                  <c:v>41142.805555555562</c:v>
                </c:pt>
                <c:pt idx="12192">
                  <c:v>41142.819444444496</c:v>
                </c:pt>
                <c:pt idx="12193">
                  <c:v>41142.833333333336</c:v>
                </c:pt>
                <c:pt idx="12194">
                  <c:v>41142.847222222219</c:v>
                </c:pt>
                <c:pt idx="12195">
                  <c:v>41142.861111111066</c:v>
                </c:pt>
                <c:pt idx="12196">
                  <c:v>41142.875</c:v>
                </c:pt>
                <c:pt idx="12197">
                  <c:v>41142.888888888956</c:v>
                </c:pt>
                <c:pt idx="12198">
                  <c:v>41142.902777777781</c:v>
                </c:pt>
                <c:pt idx="12199">
                  <c:v>41142.916666666664</c:v>
                </c:pt>
                <c:pt idx="12200">
                  <c:v>41142.930555555562</c:v>
                </c:pt>
                <c:pt idx="12201">
                  <c:v>41142.944444444496</c:v>
                </c:pt>
                <c:pt idx="12202">
                  <c:v>41142.958333333343</c:v>
                </c:pt>
                <c:pt idx="12203">
                  <c:v>41142.972222222219</c:v>
                </c:pt>
                <c:pt idx="12204">
                  <c:v>41142.986111111109</c:v>
                </c:pt>
                <c:pt idx="12205">
                  <c:v>41143</c:v>
                </c:pt>
                <c:pt idx="12206">
                  <c:v>41143.013888888891</c:v>
                </c:pt>
                <c:pt idx="12207">
                  <c:v>41143.027777777774</c:v>
                </c:pt>
                <c:pt idx="12208">
                  <c:v>41143.041666666613</c:v>
                </c:pt>
                <c:pt idx="12209">
                  <c:v>41143.055555555562</c:v>
                </c:pt>
                <c:pt idx="12210">
                  <c:v>41143.069444444445</c:v>
                </c:pt>
                <c:pt idx="12211">
                  <c:v>41143.083333333336</c:v>
                </c:pt>
                <c:pt idx="12212">
                  <c:v>41143.097222222204</c:v>
                </c:pt>
                <c:pt idx="12213">
                  <c:v>41143.111111111066</c:v>
                </c:pt>
                <c:pt idx="12214">
                  <c:v>41143.124999999993</c:v>
                </c:pt>
                <c:pt idx="12215">
                  <c:v>41143.138888888891</c:v>
                </c:pt>
                <c:pt idx="12216">
                  <c:v>41143.152777777781</c:v>
                </c:pt>
                <c:pt idx="12217">
                  <c:v>41143.166666666613</c:v>
                </c:pt>
                <c:pt idx="12218">
                  <c:v>41143.180555555562</c:v>
                </c:pt>
                <c:pt idx="12219">
                  <c:v>41143.194444444445</c:v>
                </c:pt>
                <c:pt idx="12220">
                  <c:v>41143.208333333336</c:v>
                </c:pt>
                <c:pt idx="12221">
                  <c:v>41143.222222222204</c:v>
                </c:pt>
                <c:pt idx="12222">
                  <c:v>41143.236111111066</c:v>
                </c:pt>
                <c:pt idx="12223">
                  <c:v>41143.25</c:v>
                </c:pt>
                <c:pt idx="12224">
                  <c:v>41143.263888888876</c:v>
                </c:pt>
                <c:pt idx="12225">
                  <c:v>41143.277777777774</c:v>
                </c:pt>
                <c:pt idx="12226">
                  <c:v>41143.291666666577</c:v>
                </c:pt>
                <c:pt idx="12227">
                  <c:v>41143.305555555562</c:v>
                </c:pt>
                <c:pt idx="12228">
                  <c:v>41143.319444444496</c:v>
                </c:pt>
                <c:pt idx="12229">
                  <c:v>41143.333333333336</c:v>
                </c:pt>
                <c:pt idx="12230">
                  <c:v>41143.347222222219</c:v>
                </c:pt>
                <c:pt idx="12231">
                  <c:v>41143.361111111066</c:v>
                </c:pt>
                <c:pt idx="12232">
                  <c:v>41143.375</c:v>
                </c:pt>
                <c:pt idx="12233">
                  <c:v>41143.388888888956</c:v>
                </c:pt>
                <c:pt idx="12234">
                  <c:v>41143.402777777781</c:v>
                </c:pt>
                <c:pt idx="12235">
                  <c:v>41143.416666666664</c:v>
                </c:pt>
                <c:pt idx="12236">
                  <c:v>41143.430555555562</c:v>
                </c:pt>
                <c:pt idx="12237">
                  <c:v>41143.444444444496</c:v>
                </c:pt>
                <c:pt idx="12238">
                  <c:v>41143.458333333343</c:v>
                </c:pt>
                <c:pt idx="12239">
                  <c:v>41143.472222222219</c:v>
                </c:pt>
                <c:pt idx="12240">
                  <c:v>41143.486111111109</c:v>
                </c:pt>
                <c:pt idx="12241">
                  <c:v>41143.5</c:v>
                </c:pt>
                <c:pt idx="12242">
                  <c:v>41143.513888888891</c:v>
                </c:pt>
                <c:pt idx="12243">
                  <c:v>41143.527777777774</c:v>
                </c:pt>
                <c:pt idx="12244">
                  <c:v>41143.541666666613</c:v>
                </c:pt>
                <c:pt idx="12245">
                  <c:v>41143.555555555562</c:v>
                </c:pt>
                <c:pt idx="12246">
                  <c:v>41143.569444444445</c:v>
                </c:pt>
                <c:pt idx="12247">
                  <c:v>41143.583333333336</c:v>
                </c:pt>
                <c:pt idx="12248">
                  <c:v>41143.597222222204</c:v>
                </c:pt>
                <c:pt idx="12249">
                  <c:v>41143.611111111066</c:v>
                </c:pt>
                <c:pt idx="12250">
                  <c:v>41143.624999999993</c:v>
                </c:pt>
                <c:pt idx="12251">
                  <c:v>41143.638888888891</c:v>
                </c:pt>
                <c:pt idx="12252">
                  <c:v>41143.652777777781</c:v>
                </c:pt>
                <c:pt idx="12253">
                  <c:v>41143.666666666613</c:v>
                </c:pt>
                <c:pt idx="12254">
                  <c:v>41143.680555555562</c:v>
                </c:pt>
                <c:pt idx="12255">
                  <c:v>41143.694444444445</c:v>
                </c:pt>
                <c:pt idx="12256">
                  <c:v>41143.708333333336</c:v>
                </c:pt>
                <c:pt idx="12257">
                  <c:v>41143.722222222204</c:v>
                </c:pt>
                <c:pt idx="12258">
                  <c:v>41143.736111111066</c:v>
                </c:pt>
                <c:pt idx="12259">
                  <c:v>41143.75</c:v>
                </c:pt>
                <c:pt idx="12260">
                  <c:v>41143.763888888876</c:v>
                </c:pt>
                <c:pt idx="12261">
                  <c:v>41143.777777777774</c:v>
                </c:pt>
                <c:pt idx="12262">
                  <c:v>41143.791666666577</c:v>
                </c:pt>
                <c:pt idx="12263">
                  <c:v>41143.805555555562</c:v>
                </c:pt>
                <c:pt idx="12264">
                  <c:v>41143.819444444496</c:v>
                </c:pt>
                <c:pt idx="12265">
                  <c:v>41143.833333333336</c:v>
                </c:pt>
                <c:pt idx="12266">
                  <c:v>41143.847222222219</c:v>
                </c:pt>
                <c:pt idx="12267">
                  <c:v>41143.861111111066</c:v>
                </c:pt>
                <c:pt idx="12268">
                  <c:v>41143.875</c:v>
                </c:pt>
                <c:pt idx="12269">
                  <c:v>41143.888888888956</c:v>
                </c:pt>
                <c:pt idx="12270">
                  <c:v>41143.902777777781</c:v>
                </c:pt>
                <c:pt idx="12271">
                  <c:v>41143.916666666664</c:v>
                </c:pt>
                <c:pt idx="12272">
                  <c:v>41143.930555555562</c:v>
                </c:pt>
                <c:pt idx="12273">
                  <c:v>41143.944444444496</c:v>
                </c:pt>
                <c:pt idx="12274">
                  <c:v>41143.958333333343</c:v>
                </c:pt>
                <c:pt idx="12275">
                  <c:v>41143.972222222219</c:v>
                </c:pt>
                <c:pt idx="12276">
                  <c:v>41143.986111111109</c:v>
                </c:pt>
                <c:pt idx="12277">
                  <c:v>41144</c:v>
                </c:pt>
                <c:pt idx="12278">
                  <c:v>41144.013888888891</c:v>
                </c:pt>
                <c:pt idx="12279">
                  <c:v>41144.027777777774</c:v>
                </c:pt>
                <c:pt idx="12280">
                  <c:v>41144.041666666613</c:v>
                </c:pt>
                <c:pt idx="12281">
                  <c:v>41144.055555555562</c:v>
                </c:pt>
                <c:pt idx="12282">
                  <c:v>41144.069444444445</c:v>
                </c:pt>
                <c:pt idx="12283">
                  <c:v>41144.083333333336</c:v>
                </c:pt>
                <c:pt idx="12284">
                  <c:v>41144.097222222204</c:v>
                </c:pt>
                <c:pt idx="12285">
                  <c:v>41144.111111111066</c:v>
                </c:pt>
                <c:pt idx="12286">
                  <c:v>41144.124999999993</c:v>
                </c:pt>
                <c:pt idx="12287">
                  <c:v>41144.138888888891</c:v>
                </c:pt>
                <c:pt idx="12288">
                  <c:v>41144.152777777781</c:v>
                </c:pt>
                <c:pt idx="12289">
                  <c:v>41144.166666666613</c:v>
                </c:pt>
                <c:pt idx="12290">
                  <c:v>41144.180555555562</c:v>
                </c:pt>
                <c:pt idx="12291">
                  <c:v>41144.194444444445</c:v>
                </c:pt>
                <c:pt idx="12292">
                  <c:v>41144.208333333336</c:v>
                </c:pt>
                <c:pt idx="12293">
                  <c:v>41144.222222222204</c:v>
                </c:pt>
                <c:pt idx="12294">
                  <c:v>41144.236111111066</c:v>
                </c:pt>
                <c:pt idx="12295">
                  <c:v>41144.25</c:v>
                </c:pt>
                <c:pt idx="12296">
                  <c:v>41144.263888888876</c:v>
                </c:pt>
                <c:pt idx="12297">
                  <c:v>41144.277777777774</c:v>
                </c:pt>
                <c:pt idx="12298">
                  <c:v>41144.291666666577</c:v>
                </c:pt>
                <c:pt idx="12299">
                  <c:v>41144.305555555562</c:v>
                </c:pt>
                <c:pt idx="12300">
                  <c:v>41144.319444444496</c:v>
                </c:pt>
                <c:pt idx="12301">
                  <c:v>41144.333333333336</c:v>
                </c:pt>
                <c:pt idx="12302">
                  <c:v>41144.347222222219</c:v>
                </c:pt>
                <c:pt idx="12303">
                  <c:v>41144.361111111066</c:v>
                </c:pt>
                <c:pt idx="12304">
                  <c:v>41144.375</c:v>
                </c:pt>
                <c:pt idx="12305">
                  <c:v>41144.388888888956</c:v>
                </c:pt>
                <c:pt idx="12306">
                  <c:v>41144.402777777781</c:v>
                </c:pt>
                <c:pt idx="12307">
                  <c:v>41144.416666666664</c:v>
                </c:pt>
                <c:pt idx="12308">
                  <c:v>41144.430555555562</c:v>
                </c:pt>
                <c:pt idx="12309">
                  <c:v>41144.444444444496</c:v>
                </c:pt>
                <c:pt idx="12310">
                  <c:v>41144.458333333343</c:v>
                </c:pt>
                <c:pt idx="12311">
                  <c:v>41144.472222222219</c:v>
                </c:pt>
                <c:pt idx="12312">
                  <c:v>41144.486111111109</c:v>
                </c:pt>
                <c:pt idx="12313">
                  <c:v>41144.5</c:v>
                </c:pt>
                <c:pt idx="12314">
                  <c:v>41144.513888888891</c:v>
                </c:pt>
                <c:pt idx="12315">
                  <c:v>41144.527777777774</c:v>
                </c:pt>
                <c:pt idx="12316">
                  <c:v>41144.541666666613</c:v>
                </c:pt>
                <c:pt idx="12317">
                  <c:v>41144.555555555562</c:v>
                </c:pt>
                <c:pt idx="12318">
                  <c:v>41144.569444444445</c:v>
                </c:pt>
                <c:pt idx="12319">
                  <c:v>41144.583333333336</c:v>
                </c:pt>
                <c:pt idx="12320">
                  <c:v>41144.597222222204</c:v>
                </c:pt>
                <c:pt idx="12321">
                  <c:v>41144.611111111066</c:v>
                </c:pt>
                <c:pt idx="12322">
                  <c:v>41144.624999999993</c:v>
                </c:pt>
                <c:pt idx="12323">
                  <c:v>41144.638888888891</c:v>
                </c:pt>
                <c:pt idx="12324">
                  <c:v>41144.652777777781</c:v>
                </c:pt>
                <c:pt idx="12325">
                  <c:v>41144.666666666613</c:v>
                </c:pt>
                <c:pt idx="12326">
                  <c:v>41144.680555555562</c:v>
                </c:pt>
                <c:pt idx="12327">
                  <c:v>41144.694444444445</c:v>
                </c:pt>
                <c:pt idx="12328">
                  <c:v>41144.708333333336</c:v>
                </c:pt>
                <c:pt idx="12329">
                  <c:v>41144.722222222204</c:v>
                </c:pt>
                <c:pt idx="12330">
                  <c:v>41144.736111111066</c:v>
                </c:pt>
                <c:pt idx="12331">
                  <c:v>41144.75</c:v>
                </c:pt>
                <c:pt idx="12332">
                  <c:v>41144.763888888876</c:v>
                </c:pt>
                <c:pt idx="12333">
                  <c:v>41144.777777777774</c:v>
                </c:pt>
                <c:pt idx="12334">
                  <c:v>41144.791666666577</c:v>
                </c:pt>
                <c:pt idx="12335">
                  <c:v>41144.805555555562</c:v>
                </c:pt>
                <c:pt idx="12336">
                  <c:v>41144.819444444496</c:v>
                </c:pt>
                <c:pt idx="12337">
                  <c:v>41144.833333333336</c:v>
                </c:pt>
                <c:pt idx="12338">
                  <c:v>41144.847222222219</c:v>
                </c:pt>
                <c:pt idx="12339">
                  <c:v>41144.861111111066</c:v>
                </c:pt>
                <c:pt idx="12340">
                  <c:v>41144.875</c:v>
                </c:pt>
                <c:pt idx="12341">
                  <c:v>41144.888888888956</c:v>
                </c:pt>
                <c:pt idx="12342">
                  <c:v>41144.902777777781</c:v>
                </c:pt>
                <c:pt idx="12343">
                  <c:v>41144.916666666664</c:v>
                </c:pt>
                <c:pt idx="12344">
                  <c:v>41144.930555555562</c:v>
                </c:pt>
                <c:pt idx="12345">
                  <c:v>41144.944444444496</c:v>
                </c:pt>
                <c:pt idx="12346">
                  <c:v>41144.958333333343</c:v>
                </c:pt>
                <c:pt idx="12347">
                  <c:v>41144.972222222219</c:v>
                </c:pt>
                <c:pt idx="12348">
                  <c:v>41144.986111111109</c:v>
                </c:pt>
                <c:pt idx="12349">
                  <c:v>41145</c:v>
                </c:pt>
                <c:pt idx="12350">
                  <c:v>41145.013888888891</c:v>
                </c:pt>
                <c:pt idx="12351">
                  <c:v>41145.027777777774</c:v>
                </c:pt>
                <c:pt idx="12352">
                  <c:v>41145.041666666613</c:v>
                </c:pt>
                <c:pt idx="12353">
                  <c:v>41145.055555555562</c:v>
                </c:pt>
                <c:pt idx="12354">
                  <c:v>41145.069444444445</c:v>
                </c:pt>
                <c:pt idx="12355">
                  <c:v>41145.083333333336</c:v>
                </c:pt>
                <c:pt idx="12356">
                  <c:v>41145.097222222204</c:v>
                </c:pt>
                <c:pt idx="12357">
                  <c:v>41145.111111111066</c:v>
                </c:pt>
                <c:pt idx="12358">
                  <c:v>41145.124999999993</c:v>
                </c:pt>
                <c:pt idx="12359">
                  <c:v>41145.138888888891</c:v>
                </c:pt>
                <c:pt idx="12360">
                  <c:v>41145.152777777781</c:v>
                </c:pt>
                <c:pt idx="12361">
                  <c:v>41145.166666666613</c:v>
                </c:pt>
                <c:pt idx="12362">
                  <c:v>41145.180555555562</c:v>
                </c:pt>
                <c:pt idx="12363">
                  <c:v>41145.194444444445</c:v>
                </c:pt>
                <c:pt idx="12364">
                  <c:v>41145.208333333336</c:v>
                </c:pt>
                <c:pt idx="12365">
                  <c:v>41145.222222222204</c:v>
                </c:pt>
                <c:pt idx="12366">
                  <c:v>41145.236111111066</c:v>
                </c:pt>
                <c:pt idx="12367">
                  <c:v>41145.25</c:v>
                </c:pt>
                <c:pt idx="12368">
                  <c:v>41145.263888888876</c:v>
                </c:pt>
                <c:pt idx="12369">
                  <c:v>41145.277777777774</c:v>
                </c:pt>
                <c:pt idx="12370">
                  <c:v>41145.291666666577</c:v>
                </c:pt>
                <c:pt idx="12371">
                  <c:v>41145.305555555562</c:v>
                </c:pt>
                <c:pt idx="12372">
                  <c:v>41145.319444444496</c:v>
                </c:pt>
                <c:pt idx="12373">
                  <c:v>41145.333333333336</c:v>
                </c:pt>
                <c:pt idx="12374">
                  <c:v>41145.347222222219</c:v>
                </c:pt>
                <c:pt idx="12375">
                  <c:v>41145.361111111066</c:v>
                </c:pt>
                <c:pt idx="12376">
                  <c:v>41145.375</c:v>
                </c:pt>
                <c:pt idx="12377">
                  <c:v>41145.388888888956</c:v>
                </c:pt>
                <c:pt idx="12378">
                  <c:v>41145.402777777781</c:v>
                </c:pt>
                <c:pt idx="12379">
                  <c:v>41145.416666666664</c:v>
                </c:pt>
                <c:pt idx="12380">
                  <c:v>41145.430555555562</c:v>
                </c:pt>
                <c:pt idx="12381">
                  <c:v>41145.444444444496</c:v>
                </c:pt>
                <c:pt idx="12382">
                  <c:v>41145.458333333343</c:v>
                </c:pt>
                <c:pt idx="12383">
                  <c:v>41145.472222222219</c:v>
                </c:pt>
                <c:pt idx="12384">
                  <c:v>41145.486111111109</c:v>
                </c:pt>
                <c:pt idx="12385">
                  <c:v>41145.5</c:v>
                </c:pt>
                <c:pt idx="12386">
                  <c:v>41145.513888888891</c:v>
                </c:pt>
                <c:pt idx="12387">
                  <c:v>41145.527777777774</c:v>
                </c:pt>
                <c:pt idx="12388">
                  <c:v>41145.541666666613</c:v>
                </c:pt>
                <c:pt idx="12389">
                  <c:v>41145.555555555562</c:v>
                </c:pt>
                <c:pt idx="12390">
                  <c:v>41145.569444444445</c:v>
                </c:pt>
                <c:pt idx="12391">
                  <c:v>41145.583333333336</c:v>
                </c:pt>
                <c:pt idx="12392">
                  <c:v>41145.597222222204</c:v>
                </c:pt>
                <c:pt idx="12393">
                  <c:v>41145.611111111066</c:v>
                </c:pt>
                <c:pt idx="12394">
                  <c:v>41145.624999999993</c:v>
                </c:pt>
                <c:pt idx="12395">
                  <c:v>41145.638888888891</c:v>
                </c:pt>
                <c:pt idx="12396">
                  <c:v>41145.652777777781</c:v>
                </c:pt>
                <c:pt idx="12397">
                  <c:v>41145.666666666613</c:v>
                </c:pt>
                <c:pt idx="12398">
                  <c:v>41145.680555555562</c:v>
                </c:pt>
                <c:pt idx="12399">
                  <c:v>41145.694444444445</c:v>
                </c:pt>
                <c:pt idx="12400">
                  <c:v>41145.708333333336</c:v>
                </c:pt>
                <c:pt idx="12401">
                  <c:v>41145.722222222204</c:v>
                </c:pt>
                <c:pt idx="12402">
                  <c:v>41145.736111111066</c:v>
                </c:pt>
                <c:pt idx="12403">
                  <c:v>41145.75</c:v>
                </c:pt>
                <c:pt idx="12404">
                  <c:v>41145.763888888876</c:v>
                </c:pt>
                <c:pt idx="12405">
                  <c:v>41145.777777777774</c:v>
                </c:pt>
                <c:pt idx="12406">
                  <c:v>41145.791666666577</c:v>
                </c:pt>
                <c:pt idx="12407">
                  <c:v>41145.805555555562</c:v>
                </c:pt>
                <c:pt idx="12408">
                  <c:v>41145.819444444496</c:v>
                </c:pt>
                <c:pt idx="12409">
                  <c:v>41145.833333333336</c:v>
                </c:pt>
                <c:pt idx="12410">
                  <c:v>41145.847222222219</c:v>
                </c:pt>
                <c:pt idx="12411">
                  <c:v>41145.861111111066</c:v>
                </c:pt>
                <c:pt idx="12412">
                  <c:v>41145.875</c:v>
                </c:pt>
                <c:pt idx="12413">
                  <c:v>41145.888888888956</c:v>
                </c:pt>
                <c:pt idx="12414">
                  <c:v>41145.902777777781</c:v>
                </c:pt>
                <c:pt idx="12415">
                  <c:v>41145.916666666664</c:v>
                </c:pt>
                <c:pt idx="12416">
                  <c:v>41145.930555555562</c:v>
                </c:pt>
                <c:pt idx="12417">
                  <c:v>41145.944444444496</c:v>
                </c:pt>
                <c:pt idx="12418">
                  <c:v>41145.958333333343</c:v>
                </c:pt>
                <c:pt idx="12419">
                  <c:v>41145.972222222219</c:v>
                </c:pt>
                <c:pt idx="12420">
                  <c:v>41145.986111111109</c:v>
                </c:pt>
                <c:pt idx="12421">
                  <c:v>41146</c:v>
                </c:pt>
                <c:pt idx="12422">
                  <c:v>41146.013888888891</c:v>
                </c:pt>
                <c:pt idx="12423">
                  <c:v>41146.027777777774</c:v>
                </c:pt>
                <c:pt idx="12424">
                  <c:v>41146.041666666613</c:v>
                </c:pt>
                <c:pt idx="12425">
                  <c:v>41146.055555555562</c:v>
                </c:pt>
                <c:pt idx="12426">
                  <c:v>41146.069444444445</c:v>
                </c:pt>
                <c:pt idx="12427">
                  <c:v>41146.083333333336</c:v>
                </c:pt>
                <c:pt idx="12428">
                  <c:v>41146.097222222204</c:v>
                </c:pt>
                <c:pt idx="12429">
                  <c:v>41146.111111111066</c:v>
                </c:pt>
                <c:pt idx="12430">
                  <c:v>41146.124999999993</c:v>
                </c:pt>
                <c:pt idx="12431">
                  <c:v>41146.138888888891</c:v>
                </c:pt>
                <c:pt idx="12432">
                  <c:v>41146.152777777781</c:v>
                </c:pt>
                <c:pt idx="12433">
                  <c:v>41146.166666666613</c:v>
                </c:pt>
                <c:pt idx="12434">
                  <c:v>41146.180555555562</c:v>
                </c:pt>
                <c:pt idx="12435">
                  <c:v>41146.194444444445</c:v>
                </c:pt>
                <c:pt idx="12436">
                  <c:v>41146.208333333336</c:v>
                </c:pt>
                <c:pt idx="12437">
                  <c:v>41146.222222222204</c:v>
                </c:pt>
                <c:pt idx="12438">
                  <c:v>41146.236111111066</c:v>
                </c:pt>
                <c:pt idx="12439">
                  <c:v>41146.25</c:v>
                </c:pt>
                <c:pt idx="12440">
                  <c:v>41146.263888888876</c:v>
                </c:pt>
                <c:pt idx="12441">
                  <c:v>41146.277777777774</c:v>
                </c:pt>
                <c:pt idx="12442">
                  <c:v>41146.291666666577</c:v>
                </c:pt>
                <c:pt idx="12443">
                  <c:v>41146.305555555562</c:v>
                </c:pt>
                <c:pt idx="12444">
                  <c:v>41146.319444444496</c:v>
                </c:pt>
                <c:pt idx="12445">
                  <c:v>41146.333333333336</c:v>
                </c:pt>
                <c:pt idx="12446">
                  <c:v>41146.347222222219</c:v>
                </c:pt>
                <c:pt idx="12447">
                  <c:v>41146.361111111066</c:v>
                </c:pt>
                <c:pt idx="12448">
                  <c:v>41146.375</c:v>
                </c:pt>
                <c:pt idx="12449">
                  <c:v>41146.388888888956</c:v>
                </c:pt>
                <c:pt idx="12450">
                  <c:v>41146.402777777781</c:v>
                </c:pt>
                <c:pt idx="12451">
                  <c:v>41146.416666666664</c:v>
                </c:pt>
                <c:pt idx="12452">
                  <c:v>41146.430555555562</c:v>
                </c:pt>
                <c:pt idx="12453">
                  <c:v>41146.444444444496</c:v>
                </c:pt>
                <c:pt idx="12454">
                  <c:v>41146.458333333343</c:v>
                </c:pt>
                <c:pt idx="12455">
                  <c:v>41146.472222222219</c:v>
                </c:pt>
                <c:pt idx="12456">
                  <c:v>41146.486111111109</c:v>
                </c:pt>
                <c:pt idx="12457">
                  <c:v>41146.5</c:v>
                </c:pt>
                <c:pt idx="12458">
                  <c:v>41146.513888888891</c:v>
                </c:pt>
                <c:pt idx="12459">
                  <c:v>41146.527777777774</c:v>
                </c:pt>
                <c:pt idx="12460">
                  <c:v>41146.541666666613</c:v>
                </c:pt>
                <c:pt idx="12461">
                  <c:v>41146.555555555562</c:v>
                </c:pt>
                <c:pt idx="12462">
                  <c:v>41146.569444444445</c:v>
                </c:pt>
                <c:pt idx="12463">
                  <c:v>41146.583333333336</c:v>
                </c:pt>
                <c:pt idx="12464">
                  <c:v>41146.597222222204</c:v>
                </c:pt>
                <c:pt idx="12465">
                  <c:v>41146.611111111066</c:v>
                </c:pt>
                <c:pt idx="12466">
                  <c:v>41146.624999999993</c:v>
                </c:pt>
                <c:pt idx="12467">
                  <c:v>41146.638888888891</c:v>
                </c:pt>
                <c:pt idx="12468">
                  <c:v>41146.652777777781</c:v>
                </c:pt>
                <c:pt idx="12469">
                  <c:v>41146.666666666613</c:v>
                </c:pt>
                <c:pt idx="12470">
                  <c:v>41146.680555555562</c:v>
                </c:pt>
                <c:pt idx="12471">
                  <c:v>41146.694444444445</c:v>
                </c:pt>
                <c:pt idx="12472">
                  <c:v>41146.708333333336</c:v>
                </c:pt>
                <c:pt idx="12473">
                  <c:v>41146.722222222204</c:v>
                </c:pt>
                <c:pt idx="12474">
                  <c:v>41146.736111111066</c:v>
                </c:pt>
                <c:pt idx="12475">
                  <c:v>41146.75</c:v>
                </c:pt>
                <c:pt idx="12476">
                  <c:v>41146.763888888876</c:v>
                </c:pt>
                <c:pt idx="12477">
                  <c:v>41146.777777777774</c:v>
                </c:pt>
                <c:pt idx="12478">
                  <c:v>41146.791666666577</c:v>
                </c:pt>
                <c:pt idx="12479">
                  <c:v>41146.805555555562</c:v>
                </c:pt>
                <c:pt idx="12480">
                  <c:v>41146.819444444496</c:v>
                </c:pt>
                <c:pt idx="12481">
                  <c:v>41146.833333333336</c:v>
                </c:pt>
                <c:pt idx="12482">
                  <c:v>41146.847222222219</c:v>
                </c:pt>
                <c:pt idx="12483">
                  <c:v>41146.861111111066</c:v>
                </c:pt>
                <c:pt idx="12484">
                  <c:v>41146.875</c:v>
                </c:pt>
                <c:pt idx="12485">
                  <c:v>41146.888888888956</c:v>
                </c:pt>
                <c:pt idx="12486">
                  <c:v>41146.902777777781</c:v>
                </c:pt>
                <c:pt idx="12487">
                  <c:v>41146.916666666664</c:v>
                </c:pt>
                <c:pt idx="12488">
                  <c:v>41146.930555555562</c:v>
                </c:pt>
                <c:pt idx="12489">
                  <c:v>41146.944444444496</c:v>
                </c:pt>
                <c:pt idx="12490">
                  <c:v>41146.958333333343</c:v>
                </c:pt>
                <c:pt idx="12491">
                  <c:v>41146.972222222219</c:v>
                </c:pt>
                <c:pt idx="12492">
                  <c:v>41146.986111111109</c:v>
                </c:pt>
                <c:pt idx="12493">
                  <c:v>41147</c:v>
                </c:pt>
                <c:pt idx="12494">
                  <c:v>41147.013888888891</c:v>
                </c:pt>
                <c:pt idx="12495">
                  <c:v>41147.027777777774</c:v>
                </c:pt>
                <c:pt idx="12496">
                  <c:v>41147.041666666613</c:v>
                </c:pt>
                <c:pt idx="12497">
                  <c:v>41147.055555555562</c:v>
                </c:pt>
                <c:pt idx="12498">
                  <c:v>41147.069444444445</c:v>
                </c:pt>
                <c:pt idx="12499">
                  <c:v>41147.083333333336</c:v>
                </c:pt>
                <c:pt idx="12500">
                  <c:v>41147.097222222204</c:v>
                </c:pt>
                <c:pt idx="12501">
                  <c:v>41147.111111111066</c:v>
                </c:pt>
                <c:pt idx="12502">
                  <c:v>41147.124999999993</c:v>
                </c:pt>
                <c:pt idx="12503">
                  <c:v>41147.138888888891</c:v>
                </c:pt>
                <c:pt idx="12504">
                  <c:v>41147.152777777781</c:v>
                </c:pt>
                <c:pt idx="12505">
                  <c:v>41147.166666666613</c:v>
                </c:pt>
                <c:pt idx="12506">
                  <c:v>41147.180555555562</c:v>
                </c:pt>
                <c:pt idx="12507">
                  <c:v>41147.194444444445</c:v>
                </c:pt>
                <c:pt idx="12508">
                  <c:v>41147.208333333336</c:v>
                </c:pt>
                <c:pt idx="12509">
                  <c:v>41147.222222222204</c:v>
                </c:pt>
                <c:pt idx="12510">
                  <c:v>41147.236111111066</c:v>
                </c:pt>
                <c:pt idx="12511">
                  <c:v>41147.25</c:v>
                </c:pt>
                <c:pt idx="12512">
                  <c:v>41147.263888888876</c:v>
                </c:pt>
                <c:pt idx="12513">
                  <c:v>41147.277777777774</c:v>
                </c:pt>
                <c:pt idx="12514">
                  <c:v>41147.291666666577</c:v>
                </c:pt>
                <c:pt idx="12515">
                  <c:v>41147.305555555562</c:v>
                </c:pt>
                <c:pt idx="12516">
                  <c:v>41147.319444444496</c:v>
                </c:pt>
                <c:pt idx="12517">
                  <c:v>41147.333333333336</c:v>
                </c:pt>
                <c:pt idx="12518">
                  <c:v>41147.347222222219</c:v>
                </c:pt>
                <c:pt idx="12519">
                  <c:v>41147.361111111066</c:v>
                </c:pt>
                <c:pt idx="12520">
                  <c:v>41147.375</c:v>
                </c:pt>
                <c:pt idx="12521">
                  <c:v>41147.388888888956</c:v>
                </c:pt>
                <c:pt idx="12522">
                  <c:v>41147.402777777781</c:v>
                </c:pt>
                <c:pt idx="12523">
                  <c:v>41147.416666666664</c:v>
                </c:pt>
                <c:pt idx="12524">
                  <c:v>41147.430555555562</c:v>
                </c:pt>
                <c:pt idx="12525">
                  <c:v>41147.444444444496</c:v>
                </c:pt>
                <c:pt idx="12526">
                  <c:v>41147.458333333343</c:v>
                </c:pt>
                <c:pt idx="12527">
                  <c:v>41147.472222222219</c:v>
                </c:pt>
                <c:pt idx="12528">
                  <c:v>41147.486111111109</c:v>
                </c:pt>
                <c:pt idx="12529">
                  <c:v>41147.5</c:v>
                </c:pt>
                <c:pt idx="12530">
                  <c:v>41147.513888888891</c:v>
                </c:pt>
                <c:pt idx="12531">
                  <c:v>41147.527777777774</c:v>
                </c:pt>
                <c:pt idx="12532">
                  <c:v>41147.541666666613</c:v>
                </c:pt>
                <c:pt idx="12533">
                  <c:v>41147.555555555562</c:v>
                </c:pt>
                <c:pt idx="12534">
                  <c:v>41147.569444444445</c:v>
                </c:pt>
                <c:pt idx="12535">
                  <c:v>41147.583333333336</c:v>
                </c:pt>
                <c:pt idx="12536">
                  <c:v>41147.597222222204</c:v>
                </c:pt>
                <c:pt idx="12537">
                  <c:v>41147.611111111066</c:v>
                </c:pt>
                <c:pt idx="12538">
                  <c:v>41147.624999999993</c:v>
                </c:pt>
                <c:pt idx="12539">
                  <c:v>41147.638888888891</c:v>
                </c:pt>
                <c:pt idx="12540">
                  <c:v>41147.652777777781</c:v>
                </c:pt>
                <c:pt idx="12541">
                  <c:v>41147.666666666613</c:v>
                </c:pt>
                <c:pt idx="12542">
                  <c:v>41147.680555555562</c:v>
                </c:pt>
                <c:pt idx="12543">
                  <c:v>41147.694444444445</c:v>
                </c:pt>
                <c:pt idx="12544">
                  <c:v>41147.708333333336</c:v>
                </c:pt>
                <c:pt idx="12545">
                  <c:v>41147.722222222204</c:v>
                </c:pt>
                <c:pt idx="12546">
                  <c:v>41147.736111111066</c:v>
                </c:pt>
                <c:pt idx="12547">
                  <c:v>41147.75</c:v>
                </c:pt>
                <c:pt idx="12548">
                  <c:v>41147.763888888876</c:v>
                </c:pt>
                <c:pt idx="12549">
                  <c:v>41147.777777777774</c:v>
                </c:pt>
                <c:pt idx="12550">
                  <c:v>41147.791666666577</c:v>
                </c:pt>
                <c:pt idx="12551">
                  <c:v>41147.805555555562</c:v>
                </c:pt>
                <c:pt idx="12552">
                  <c:v>41147.819444444496</c:v>
                </c:pt>
                <c:pt idx="12553">
                  <c:v>41147.833333333336</c:v>
                </c:pt>
                <c:pt idx="12554">
                  <c:v>41147.847222222219</c:v>
                </c:pt>
                <c:pt idx="12555">
                  <c:v>41147.861111111066</c:v>
                </c:pt>
                <c:pt idx="12556">
                  <c:v>41147.875</c:v>
                </c:pt>
                <c:pt idx="12557">
                  <c:v>41147.888888888956</c:v>
                </c:pt>
                <c:pt idx="12558">
                  <c:v>41147.902777777781</c:v>
                </c:pt>
                <c:pt idx="12559">
                  <c:v>41147.916666666664</c:v>
                </c:pt>
                <c:pt idx="12560">
                  <c:v>41147.930555555562</c:v>
                </c:pt>
                <c:pt idx="12561">
                  <c:v>41147.944444444496</c:v>
                </c:pt>
                <c:pt idx="12562">
                  <c:v>41147.958333333343</c:v>
                </c:pt>
                <c:pt idx="12563">
                  <c:v>41147.972222222219</c:v>
                </c:pt>
                <c:pt idx="12564">
                  <c:v>41147.986111111109</c:v>
                </c:pt>
                <c:pt idx="12565">
                  <c:v>41148</c:v>
                </c:pt>
                <c:pt idx="12566">
                  <c:v>41148.013888888891</c:v>
                </c:pt>
                <c:pt idx="12567">
                  <c:v>41148.027777777774</c:v>
                </c:pt>
                <c:pt idx="12568">
                  <c:v>41148.041666666613</c:v>
                </c:pt>
                <c:pt idx="12569">
                  <c:v>41148.055555555562</c:v>
                </c:pt>
                <c:pt idx="12570">
                  <c:v>41148.069444444445</c:v>
                </c:pt>
                <c:pt idx="12571">
                  <c:v>41148.083333333336</c:v>
                </c:pt>
                <c:pt idx="12572">
                  <c:v>41148.097222222204</c:v>
                </c:pt>
                <c:pt idx="12573">
                  <c:v>41148.111111111066</c:v>
                </c:pt>
                <c:pt idx="12574">
                  <c:v>41148.124999999993</c:v>
                </c:pt>
                <c:pt idx="12575">
                  <c:v>41148.138888888891</c:v>
                </c:pt>
                <c:pt idx="12576">
                  <c:v>41148.152777777781</c:v>
                </c:pt>
                <c:pt idx="12577">
                  <c:v>41148.166666666613</c:v>
                </c:pt>
                <c:pt idx="12578">
                  <c:v>41148.180555555562</c:v>
                </c:pt>
                <c:pt idx="12579">
                  <c:v>41148.194444444445</c:v>
                </c:pt>
                <c:pt idx="12580">
                  <c:v>41148.208333333336</c:v>
                </c:pt>
                <c:pt idx="12581">
                  <c:v>41148.222222222204</c:v>
                </c:pt>
                <c:pt idx="12582">
                  <c:v>41148.236111111066</c:v>
                </c:pt>
                <c:pt idx="12583">
                  <c:v>41148.25</c:v>
                </c:pt>
                <c:pt idx="12584">
                  <c:v>41148.263888888876</c:v>
                </c:pt>
                <c:pt idx="12585">
                  <c:v>41148.277777777774</c:v>
                </c:pt>
                <c:pt idx="12586">
                  <c:v>41148.291666666577</c:v>
                </c:pt>
                <c:pt idx="12587">
                  <c:v>41148.305555555562</c:v>
                </c:pt>
                <c:pt idx="12588">
                  <c:v>41148.319444444496</c:v>
                </c:pt>
                <c:pt idx="12589">
                  <c:v>41148.333333333336</c:v>
                </c:pt>
                <c:pt idx="12590">
                  <c:v>41148.347222222219</c:v>
                </c:pt>
                <c:pt idx="12591">
                  <c:v>41148.361111111066</c:v>
                </c:pt>
                <c:pt idx="12592">
                  <c:v>41148.375</c:v>
                </c:pt>
                <c:pt idx="12593">
                  <c:v>41148.388888888956</c:v>
                </c:pt>
                <c:pt idx="12594">
                  <c:v>41148.402777777781</c:v>
                </c:pt>
                <c:pt idx="12595">
                  <c:v>41148.416666666664</c:v>
                </c:pt>
                <c:pt idx="12596">
                  <c:v>41148.430555555562</c:v>
                </c:pt>
                <c:pt idx="12597">
                  <c:v>41148.444444444496</c:v>
                </c:pt>
                <c:pt idx="12598">
                  <c:v>41148.458333333343</c:v>
                </c:pt>
                <c:pt idx="12599">
                  <c:v>41148.472222222219</c:v>
                </c:pt>
                <c:pt idx="12600">
                  <c:v>41148.486111111109</c:v>
                </c:pt>
                <c:pt idx="12601">
                  <c:v>41148.5</c:v>
                </c:pt>
                <c:pt idx="12602">
                  <c:v>41148.513888888891</c:v>
                </c:pt>
                <c:pt idx="12603">
                  <c:v>41148.527777777774</c:v>
                </c:pt>
                <c:pt idx="12604">
                  <c:v>41148.541666666613</c:v>
                </c:pt>
                <c:pt idx="12605">
                  <c:v>41148.555555555562</c:v>
                </c:pt>
                <c:pt idx="12606">
                  <c:v>41148.569444444445</c:v>
                </c:pt>
                <c:pt idx="12607">
                  <c:v>41148.583333333336</c:v>
                </c:pt>
                <c:pt idx="12608">
                  <c:v>41148.597222222204</c:v>
                </c:pt>
                <c:pt idx="12609">
                  <c:v>41148.611111111066</c:v>
                </c:pt>
                <c:pt idx="12610">
                  <c:v>41148.624999999993</c:v>
                </c:pt>
                <c:pt idx="12611">
                  <c:v>41148.638888888891</c:v>
                </c:pt>
                <c:pt idx="12612">
                  <c:v>41148.652777777781</c:v>
                </c:pt>
                <c:pt idx="12613">
                  <c:v>41148.666666666613</c:v>
                </c:pt>
                <c:pt idx="12614">
                  <c:v>41148.680555555562</c:v>
                </c:pt>
                <c:pt idx="12615">
                  <c:v>41148.694444444445</c:v>
                </c:pt>
                <c:pt idx="12616">
                  <c:v>41148.708333333336</c:v>
                </c:pt>
                <c:pt idx="12617">
                  <c:v>41148.722222222204</c:v>
                </c:pt>
                <c:pt idx="12618">
                  <c:v>41148.736111111066</c:v>
                </c:pt>
                <c:pt idx="12619">
                  <c:v>41148.75</c:v>
                </c:pt>
                <c:pt idx="12620">
                  <c:v>41148.763888888876</c:v>
                </c:pt>
                <c:pt idx="12621">
                  <c:v>41148.777777777774</c:v>
                </c:pt>
                <c:pt idx="12622">
                  <c:v>41148.791666666577</c:v>
                </c:pt>
                <c:pt idx="12623">
                  <c:v>41148.805555555562</c:v>
                </c:pt>
                <c:pt idx="12624">
                  <c:v>41148.819444444496</c:v>
                </c:pt>
                <c:pt idx="12625">
                  <c:v>41148.833333333336</c:v>
                </c:pt>
                <c:pt idx="12626">
                  <c:v>41148.847222222219</c:v>
                </c:pt>
                <c:pt idx="12627">
                  <c:v>41148.861111111066</c:v>
                </c:pt>
                <c:pt idx="12628">
                  <c:v>41148.875</c:v>
                </c:pt>
                <c:pt idx="12629">
                  <c:v>41148.888888888956</c:v>
                </c:pt>
                <c:pt idx="12630">
                  <c:v>41148.902777777781</c:v>
                </c:pt>
                <c:pt idx="12631">
                  <c:v>41148.916666666664</c:v>
                </c:pt>
                <c:pt idx="12632">
                  <c:v>41148.930555555562</c:v>
                </c:pt>
                <c:pt idx="12633">
                  <c:v>41148.944444444496</c:v>
                </c:pt>
                <c:pt idx="12634">
                  <c:v>41148.958333333343</c:v>
                </c:pt>
                <c:pt idx="12635">
                  <c:v>41148.972222222219</c:v>
                </c:pt>
                <c:pt idx="12636">
                  <c:v>41148.986111111109</c:v>
                </c:pt>
                <c:pt idx="12637">
                  <c:v>41149</c:v>
                </c:pt>
                <c:pt idx="12638">
                  <c:v>41149.013888888891</c:v>
                </c:pt>
                <c:pt idx="12639">
                  <c:v>41149.027777777774</c:v>
                </c:pt>
                <c:pt idx="12640">
                  <c:v>41149.041666666613</c:v>
                </c:pt>
                <c:pt idx="12641">
                  <c:v>41149.055555555562</c:v>
                </c:pt>
                <c:pt idx="12642">
                  <c:v>41149.069444444445</c:v>
                </c:pt>
                <c:pt idx="12643">
                  <c:v>41149.083333333336</c:v>
                </c:pt>
                <c:pt idx="12644">
                  <c:v>41149.097222222204</c:v>
                </c:pt>
                <c:pt idx="12645">
                  <c:v>41149.111111111066</c:v>
                </c:pt>
                <c:pt idx="12646">
                  <c:v>41149.124999999993</c:v>
                </c:pt>
                <c:pt idx="12647">
                  <c:v>41149.138888888891</c:v>
                </c:pt>
                <c:pt idx="12648">
                  <c:v>41149.152777777781</c:v>
                </c:pt>
                <c:pt idx="12649">
                  <c:v>41149.166666666613</c:v>
                </c:pt>
                <c:pt idx="12650">
                  <c:v>41149.180555555562</c:v>
                </c:pt>
                <c:pt idx="12651">
                  <c:v>41149.194444444445</c:v>
                </c:pt>
                <c:pt idx="12652">
                  <c:v>41149.208333333336</c:v>
                </c:pt>
                <c:pt idx="12653">
                  <c:v>41149.222222222204</c:v>
                </c:pt>
                <c:pt idx="12654">
                  <c:v>41149.236111111066</c:v>
                </c:pt>
                <c:pt idx="12655">
                  <c:v>41149.25</c:v>
                </c:pt>
                <c:pt idx="12656">
                  <c:v>41149.263888888876</c:v>
                </c:pt>
                <c:pt idx="12657">
                  <c:v>41149.277777777774</c:v>
                </c:pt>
                <c:pt idx="12658">
                  <c:v>41149.291666666577</c:v>
                </c:pt>
                <c:pt idx="12659">
                  <c:v>41149.305555555562</c:v>
                </c:pt>
                <c:pt idx="12660">
                  <c:v>41149.319444444496</c:v>
                </c:pt>
                <c:pt idx="12661">
                  <c:v>41149.333333333336</c:v>
                </c:pt>
                <c:pt idx="12662">
                  <c:v>41149.347222222219</c:v>
                </c:pt>
                <c:pt idx="12663">
                  <c:v>41149.361111111066</c:v>
                </c:pt>
                <c:pt idx="12664">
                  <c:v>41149.375</c:v>
                </c:pt>
                <c:pt idx="12665">
                  <c:v>41149.388888888956</c:v>
                </c:pt>
                <c:pt idx="12666">
                  <c:v>41149.402777777781</c:v>
                </c:pt>
                <c:pt idx="12667">
                  <c:v>41149.416666666664</c:v>
                </c:pt>
                <c:pt idx="12668">
                  <c:v>41149.430555555562</c:v>
                </c:pt>
                <c:pt idx="12669">
                  <c:v>41149.444444444496</c:v>
                </c:pt>
                <c:pt idx="12670">
                  <c:v>41149.458333333343</c:v>
                </c:pt>
                <c:pt idx="12671">
                  <c:v>41149.472222222219</c:v>
                </c:pt>
                <c:pt idx="12672">
                  <c:v>41149.486111111109</c:v>
                </c:pt>
                <c:pt idx="12673">
                  <c:v>41149.5</c:v>
                </c:pt>
                <c:pt idx="12674">
                  <c:v>41149.513888888891</c:v>
                </c:pt>
                <c:pt idx="12675">
                  <c:v>41149.527777777774</c:v>
                </c:pt>
                <c:pt idx="12676">
                  <c:v>41149.541666666613</c:v>
                </c:pt>
                <c:pt idx="12677">
                  <c:v>41149.555555555562</c:v>
                </c:pt>
                <c:pt idx="12678">
                  <c:v>41149.569444444445</c:v>
                </c:pt>
                <c:pt idx="12679">
                  <c:v>41149.583333333336</c:v>
                </c:pt>
                <c:pt idx="12680">
                  <c:v>41149.597222222204</c:v>
                </c:pt>
                <c:pt idx="12681">
                  <c:v>41149.611111111066</c:v>
                </c:pt>
                <c:pt idx="12682">
                  <c:v>41149.624999999993</c:v>
                </c:pt>
                <c:pt idx="12683">
                  <c:v>41149.638888888891</c:v>
                </c:pt>
                <c:pt idx="12684">
                  <c:v>41149.652777777781</c:v>
                </c:pt>
                <c:pt idx="12685">
                  <c:v>41149.666666666613</c:v>
                </c:pt>
                <c:pt idx="12686">
                  <c:v>41149.680555555562</c:v>
                </c:pt>
                <c:pt idx="12687">
                  <c:v>41149.694444444445</c:v>
                </c:pt>
                <c:pt idx="12688">
                  <c:v>41149.708333333336</c:v>
                </c:pt>
                <c:pt idx="12689">
                  <c:v>41149.722222222204</c:v>
                </c:pt>
                <c:pt idx="12690">
                  <c:v>41149.736111111066</c:v>
                </c:pt>
                <c:pt idx="12691">
                  <c:v>41149.75</c:v>
                </c:pt>
                <c:pt idx="12692">
                  <c:v>41149.763888888876</c:v>
                </c:pt>
                <c:pt idx="12693">
                  <c:v>41149.777777777774</c:v>
                </c:pt>
                <c:pt idx="12694">
                  <c:v>41149.791666666577</c:v>
                </c:pt>
                <c:pt idx="12695">
                  <c:v>41149.805555555562</c:v>
                </c:pt>
                <c:pt idx="12696">
                  <c:v>41149.819444444496</c:v>
                </c:pt>
                <c:pt idx="12697">
                  <c:v>41149.833333333336</c:v>
                </c:pt>
                <c:pt idx="12698">
                  <c:v>41149.847222222219</c:v>
                </c:pt>
                <c:pt idx="12699">
                  <c:v>41149.861111111066</c:v>
                </c:pt>
                <c:pt idx="12700">
                  <c:v>41149.875</c:v>
                </c:pt>
                <c:pt idx="12701">
                  <c:v>41149.888888888956</c:v>
                </c:pt>
                <c:pt idx="12702">
                  <c:v>41149.902777777781</c:v>
                </c:pt>
                <c:pt idx="12703">
                  <c:v>41149.916666666664</c:v>
                </c:pt>
                <c:pt idx="12704">
                  <c:v>41149.930555555562</c:v>
                </c:pt>
                <c:pt idx="12705">
                  <c:v>41149.944444444496</c:v>
                </c:pt>
                <c:pt idx="12706">
                  <c:v>41149.958333333343</c:v>
                </c:pt>
                <c:pt idx="12707">
                  <c:v>41149.972222222219</c:v>
                </c:pt>
                <c:pt idx="12708">
                  <c:v>41149.986111111109</c:v>
                </c:pt>
                <c:pt idx="12709">
                  <c:v>41150</c:v>
                </c:pt>
                <c:pt idx="12710">
                  <c:v>41150.013888888891</c:v>
                </c:pt>
                <c:pt idx="12711">
                  <c:v>41150.027777777774</c:v>
                </c:pt>
                <c:pt idx="12712">
                  <c:v>41150.041666666613</c:v>
                </c:pt>
                <c:pt idx="12713">
                  <c:v>41150.055555555562</c:v>
                </c:pt>
                <c:pt idx="12714">
                  <c:v>41150.069444444445</c:v>
                </c:pt>
                <c:pt idx="12715">
                  <c:v>41150.083333333336</c:v>
                </c:pt>
                <c:pt idx="12716">
                  <c:v>41150.097222222204</c:v>
                </c:pt>
                <c:pt idx="12717">
                  <c:v>41150.111111111066</c:v>
                </c:pt>
                <c:pt idx="12718">
                  <c:v>41150.124999999993</c:v>
                </c:pt>
                <c:pt idx="12719">
                  <c:v>41150.138888888891</c:v>
                </c:pt>
                <c:pt idx="12720">
                  <c:v>41150.152777777781</c:v>
                </c:pt>
                <c:pt idx="12721">
                  <c:v>41150.166666666613</c:v>
                </c:pt>
                <c:pt idx="12722">
                  <c:v>41150.180555555562</c:v>
                </c:pt>
                <c:pt idx="12723">
                  <c:v>41150.194444444445</c:v>
                </c:pt>
                <c:pt idx="12724">
                  <c:v>41150.208333333336</c:v>
                </c:pt>
                <c:pt idx="12725">
                  <c:v>41150.222222222204</c:v>
                </c:pt>
                <c:pt idx="12726">
                  <c:v>41150.236111111066</c:v>
                </c:pt>
                <c:pt idx="12727">
                  <c:v>41150.25</c:v>
                </c:pt>
                <c:pt idx="12728">
                  <c:v>41150.263888888876</c:v>
                </c:pt>
                <c:pt idx="12729">
                  <c:v>41150.277777777774</c:v>
                </c:pt>
                <c:pt idx="12730">
                  <c:v>41150.291666666577</c:v>
                </c:pt>
                <c:pt idx="12731">
                  <c:v>41150.305555555562</c:v>
                </c:pt>
                <c:pt idx="12732">
                  <c:v>41150.319444444496</c:v>
                </c:pt>
                <c:pt idx="12733">
                  <c:v>41150.333333333336</c:v>
                </c:pt>
                <c:pt idx="12734">
                  <c:v>41150.347222222219</c:v>
                </c:pt>
                <c:pt idx="12735">
                  <c:v>41150.361111111066</c:v>
                </c:pt>
                <c:pt idx="12736">
                  <c:v>41150.375</c:v>
                </c:pt>
                <c:pt idx="12737">
                  <c:v>41150.388888888956</c:v>
                </c:pt>
                <c:pt idx="12738">
                  <c:v>41150.402777777781</c:v>
                </c:pt>
                <c:pt idx="12739">
                  <c:v>41150.416666666664</c:v>
                </c:pt>
                <c:pt idx="12740">
                  <c:v>41150.430555555562</c:v>
                </c:pt>
                <c:pt idx="12741">
                  <c:v>41150.444444444496</c:v>
                </c:pt>
                <c:pt idx="12742">
                  <c:v>41150.458333333343</c:v>
                </c:pt>
                <c:pt idx="12743">
                  <c:v>41150.472222222219</c:v>
                </c:pt>
                <c:pt idx="12744">
                  <c:v>41150.486111111109</c:v>
                </c:pt>
                <c:pt idx="12745">
                  <c:v>41150.5</c:v>
                </c:pt>
                <c:pt idx="12746">
                  <c:v>41150.513888888891</c:v>
                </c:pt>
                <c:pt idx="12747">
                  <c:v>41150.527777777774</c:v>
                </c:pt>
                <c:pt idx="12748">
                  <c:v>41150.541666666613</c:v>
                </c:pt>
                <c:pt idx="12749">
                  <c:v>41150.555555555562</c:v>
                </c:pt>
                <c:pt idx="12750">
                  <c:v>41150.569444444445</c:v>
                </c:pt>
                <c:pt idx="12751">
                  <c:v>41150.583333333336</c:v>
                </c:pt>
                <c:pt idx="12752">
                  <c:v>41150.597222222204</c:v>
                </c:pt>
                <c:pt idx="12753">
                  <c:v>41150.611111111066</c:v>
                </c:pt>
                <c:pt idx="12754">
                  <c:v>41150.624999999993</c:v>
                </c:pt>
                <c:pt idx="12755">
                  <c:v>41150.638888888891</c:v>
                </c:pt>
                <c:pt idx="12756">
                  <c:v>41150.652777777781</c:v>
                </c:pt>
                <c:pt idx="12757">
                  <c:v>41150.666666666613</c:v>
                </c:pt>
                <c:pt idx="12758">
                  <c:v>41150.680555555562</c:v>
                </c:pt>
                <c:pt idx="12759">
                  <c:v>41150.694444444445</c:v>
                </c:pt>
                <c:pt idx="12760">
                  <c:v>41150.708333333336</c:v>
                </c:pt>
                <c:pt idx="12761">
                  <c:v>41150.722222222204</c:v>
                </c:pt>
                <c:pt idx="12762">
                  <c:v>41150.736111111066</c:v>
                </c:pt>
                <c:pt idx="12763">
                  <c:v>41150.75</c:v>
                </c:pt>
                <c:pt idx="12764">
                  <c:v>41150.763888888876</c:v>
                </c:pt>
                <c:pt idx="12765">
                  <c:v>41150.777777777774</c:v>
                </c:pt>
                <c:pt idx="12766">
                  <c:v>41150.791666666577</c:v>
                </c:pt>
                <c:pt idx="12767">
                  <c:v>41150.805555555562</c:v>
                </c:pt>
                <c:pt idx="12768">
                  <c:v>41150.819444444496</c:v>
                </c:pt>
                <c:pt idx="12769">
                  <c:v>41150.833333333336</c:v>
                </c:pt>
                <c:pt idx="12770">
                  <c:v>41150.847222222219</c:v>
                </c:pt>
                <c:pt idx="12771">
                  <c:v>41150.861111111066</c:v>
                </c:pt>
                <c:pt idx="12772">
                  <c:v>41150.875</c:v>
                </c:pt>
                <c:pt idx="12773">
                  <c:v>41150.888888888956</c:v>
                </c:pt>
                <c:pt idx="12774">
                  <c:v>41150.902777777781</c:v>
                </c:pt>
                <c:pt idx="12775">
                  <c:v>41150.916666666664</c:v>
                </c:pt>
                <c:pt idx="12776">
                  <c:v>41150.930555555562</c:v>
                </c:pt>
                <c:pt idx="12777">
                  <c:v>41150.944444444496</c:v>
                </c:pt>
                <c:pt idx="12778">
                  <c:v>41150.958333333343</c:v>
                </c:pt>
                <c:pt idx="12779">
                  <c:v>41150.972222222219</c:v>
                </c:pt>
                <c:pt idx="12780">
                  <c:v>41150.986111111109</c:v>
                </c:pt>
                <c:pt idx="12781">
                  <c:v>41151</c:v>
                </c:pt>
                <c:pt idx="12782">
                  <c:v>41151.013888888891</c:v>
                </c:pt>
                <c:pt idx="12783">
                  <c:v>41151.027777777774</c:v>
                </c:pt>
                <c:pt idx="12784">
                  <c:v>41151.041666666613</c:v>
                </c:pt>
                <c:pt idx="12785">
                  <c:v>41151.055555555562</c:v>
                </c:pt>
                <c:pt idx="12786">
                  <c:v>41151.069444444445</c:v>
                </c:pt>
                <c:pt idx="12787">
                  <c:v>41151.083333333336</c:v>
                </c:pt>
                <c:pt idx="12788">
                  <c:v>41151.097222222204</c:v>
                </c:pt>
                <c:pt idx="12789">
                  <c:v>41151.111111111066</c:v>
                </c:pt>
                <c:pt idx="12790">
                  <c:v>41151.124999999993</c:v>
                </c:pt>
                <c:pt idx="12791">
                  <c:v>41151.138888888891</c:v>
                </c:pt>
                <c:pt idx="12792">
                  <c:v>41151.152777777781</c:v>
                </c:pt>
                <c:pt idx="12793">
                  <c:v>41151.166666666613</c:v>
                </c:pt>
                <c:pt idx="12794">
                  <c:v>41151.180555555562</c:v>
                </c:pt>
                <c:pt idx="12795">
                  <c:v>41151.194444444445</c:v>
                </c:pt>
                <c:pt idx="12796">
                  <c:v>41151.208333333336</c:v>
                </c:pt>
                <c:pt idx="12797">
                  <c:v>41151.222222222204</c:v>
                </c:pt>
                <c:pt idx="12798">
                  <c:v>41151.236111111066</c:v>
                </c:pt>
                <c:pt idx="12799">
                  <c:v>41151.25</c:v>
                </c:pt>
                <c:pt idx="12800">
                  <c:v>41151.263888888876</c:v>
                </c:pt>
                <c:pt idx="12801">
                  <c:v>41151.277777777774</c:v>
                </c:pt>
                <c:pt idx="12802">
                  <c:v>41151.291666666577</c:v>
                </c:pt>
                <c:pt idx="12803">
                  <c:v>41151.305555555562</c:v>
                </c:pt>
                <c:pt idx="12804">
                  <c:v>41151.319444444496</c:v>
                </c:pt>
                <c:pt idx="12805">
                  <c:v>41151.333333333336</c:v>
                </c:pt>
                <c:pt idx="12806">
                  <c:v>41151.347222222219</c:v>
                </c:pt>
                <c:pt idx="12807">
                  <c:v>41151.361111111066</c:v>
                </c:pt>
                <c:pt idx="12808">
                  <c:v>41151.375</c:v>
                </c:pt>
                <c:pt idx="12809">
                  <c:v>41151.388888888956</c:v>
                </c:pt>
                <c:pt idx="12810">
                  <c:v>41151.402777777781</c:v>
                </c:pt>
                <c:pt idx="12811">
                  <c:v>41151.416666666664</c:v>
                </c:pt>
                <c:pt idx="12812">
                  <c:v>41151.430555555562</c:v>
                </c:pt>
                <c:pt idx="12813">
                  <c:v>41151.444444444496</c:v>
                </c:pt>
                <c:pt idx="12814">
                  <c:v>41151.458333333343</c:v>
                </c:pt>
                <c:pt idx="12815">
                  <c:v>41151.472222222219</c:v>
                </c:pt>
                <c:pt idx="12816">
                  <c:v>41151.486111111109</c:v>
                </c:pt>
                <c:pt idx="12817">
                  <c:v>41151.5</c:v>
                </c:pt>
                <c:pt idx="12818">
                  <c:v>41151.513888888891</c:v>
                </c:pt>
                <c:pt idx="12819">
                  <c:v>41151.527777777774</c:v>
                </c:pt>
                <c:pt idx="12820">
                  <c:v>41151.541666666613</c:v>
                </c:pt>
                <c:pt idx="12821">
                  <c:v>41151.555555555562</c:v>
                </c:pt>
                <c:pt idx="12822">
                  <c:v>41151.569444444445</c:v>
                </c:pt>
                <c:pt idx="12823">
                  <c:v>41151.583333333336</c:v>
                </c:pt>
                <c:pt idx="12824">
                  <c:v>41151.597222222204</c:v>
                </c:pt>
                <c:pt idx="12825">
                  <c:v>41151.611111111066</c:v>
                </c:pt>
                <c:pt idx="12826">
                  <c:v>41151.624999999993</c:v>
                </c:pt>
                <c:pt idx="12827">
                  <c:v>41151.638888888891</c:v>
                </c:pt>
                <c:pt idx="12828">
                  <c:v>41151.652777777781</c:v>
                </c:pt>
                <c:pt idx="12829">
                  <c:v>41151.666666666613</c:v>
                </c:pt>
                <c:pt idx="12830">
                  <c:v>41151.680555555562</c:v>
                </c:pt>
                <c:pt idx="12831">
                  <c:v>41151.694444444445</c:v>
                </c:pt>
                <c:pt idx="12832">
                  <c:v>41151.708333333336</c:v>
                </c:pt>
                <c:pt idx="12833">
                  <c:v>41151.722222222204</c:v>
                </c:pt>
                <c:pt idx="12834">
                  <c:v>41151.736111111066</c:v>
                </c:pt>
                <c:pt idx="12835">
                  <c:v>41151.75</c:v>
                </c:pt>
                <c:pt idx="12836">
                  <c:v>41151.763888888876</c:v>
                </c:pt>
                <c:pt idx="12837">
                  <c:v>41151.777777777774</c:v>
                </c:pt>
                <c:pt idx="12838">
                  <c:v>41151.791666666577</c:v>
                </c:pt>
                <c:pt idx="12839">
                  <c:v>41151.805555555562</c:v>
                </c:pt>
                <c:pt idx="12840">
                  <c:v>41151.819444444496</c:v>
                </c:pt>
                <c:pt idx="12841">
                  <c:v>41151.833333333336</c:v>
                </c:pt>
                <c:pt idx="12842">
                  <c:v>41151.847222222219</c:v>
                </c:pt>
                <c:pt idx="12843">
                  <c:v>41151.861111111066</c:v>
                </c:pt>
                <c:pt idx="12844">
                  <c:v>41151.875</c:v>
                </c:pt>
                <c:pt idx="12845">
                  <c:v>41151.888888888956</c:v>
                </c:pt>
                <c:pt idx="12846">
                  <c:v>41151.902777777781</c:v>
                </c:pt>
                <c:pt idx="12847">
                  <c:v>41151.916666666664</c:v>
                </c:pt>
                <c:pt idx="12848">
                  <c:v>41151.930555555562</c:v>
                </c:pt>
                <c:pt idx="12849">
                  <c:v>41151.944444444496</c:v>
                </c:pt>
                <c:pt idx="12850">
                  <c:v>41151.958333333343</c:v>
                </c:pt>
                <c:pt idx="12851">
                  <c:v>41151.972222222219</c:v>
                </c:pt>
                <c:pt idx="12852">
                  <c:v>41151.986111111109</c:v>
                </c:pt>
                <c:pt idx="12853">
                  <c:v>41152</c:v>
                </c:pt>
                <c:pt idx="12854">
                  <c:v>41152.013888888891</c:v>
                </c:pt>
                <c:pt idx="12855">
                  <c:v>41152.027777777774</c:v>
                </c:pt>
                <c:pt idx="12856">
                  <c:v>41152.041666666613</c:v>
                </c:pt>
                <c:pt idx="12857">
                  <c:v>41152.055555555562</c:v>
                </c:pt>
                <c:pt idx="12858">
                  <c:v>41152.069444444445</c:v>
                </c:pt>
                <c:pt idx="12859">
                  <c:v>41152.083333333336</c:v>
                </c:pt>
                <c:pt idx="12860">
                  <c:v>41152.097222222204</c:v>
                </c:pt>
                <c:pt idx="12861">
                  <c:v>41152.111111111066</c:v>
                </c:pt>
                <c:pt idx="12862">
                  <c:v>41152.124999999993</c:v>
                </c:pt>
                <c:pt idx="12863">
                  <c:v>41152.138888888891</c:v>
                </c:pt>
                <c:pt idx="12864">
                  <c:v>41152.152777777781</c:v>
                </c:pt>
                <c:pt idx="12865">
                  <c:v>41152.166666666613</c:v>
                </c:pt>
                <c:pt idx="12866">
                  <c:v>41152.180555555562</c:v>
                </c:pt>
                <c:pt idx="12867">
                  <c:v>41152.194444444445</c:v>
                </c:pt>
                <c:pt idx="12868">
                  <c:v>41152.208333333336</c:v>
                </c:pt>
                <c:pt idx="12869">
                  <c:v>41152.222222222204</c:v>
                </c:pt>
                <c:pt idx="12870">
                  <c:v>41152.236111111066</c:v>
                </c:pt>
                <c:pt idx="12871">
                  <c:v>41152.25</c:v>
                </c:pt>
                <c:pt idx="12872">
                  <c:v>41152.263888888876</c:v>
                </c:pt>
                <c:pt idx="12873">
                  <c:v>41152.277777777774</c:v>
                </c:pt>
                <c:pt idx="12874">
                  <c:v>41152.291666666577</c:v>
                </c:pt>
                <c:pt idx="12875">
                  <c:v>41152.305555555562</c:v>
                </c:pt>
                <c:pt idx="12876">
                  <c:v>41152.319444444496</c:v>
                </c:pt>
                <c:pt idx="12877">
                  <c:v>41152.333333333336</c:v>
                </c:pt>
                <c:pt idx="12878">
                  <c:v>41152.347222222219</c:v>
                </c:pt>
                <c:pt idx="12879">
                  <c:v>41152.361111111066</c:v>
                </c:pt>
                <c:pt idx="12880">
                  <c:v>41152.375</c:v>
                </c:pt>
                <c:pt idx="12881">
                  <c:v>41152.388888888956</c:v>
                </c:pt>
                <c:pt idx="12882">
                  <c:v>41152.402777777781</c:v>
                </c:pt>
                <c:pt idx="12883">
                  <c:v>41152.416666666664</c:v>
                </c:pt>
                <c:pt idx="12884">
                  <c:v>41152.430555555562</c:v>
                </c:pt>
                <c:pt idx="12885">
                  <c:v>41152.444444444496</c:v>
                </c:pt>
                <c:pt idx="12886">
                  <c:v>41152.458333333343</c:v>
                </c:pt>
                <c:pt idx="12887">
                  <c:v>41152.472222222219</c:v>
                </c:pt>
                <c:pt idx="12888">
                  <c:v>41152.486111111109</c:v>
                </c:pt>
                <c:pt idx="12889">
                  <c:v>41152.5</c:v>
                </c:pt>
                <c:pt idx="12890">
                  <c:v>41152.513888888891</c:v>
                </c:pt>
                <c:pt idx="12891">
                  <c:v>41152.527777777774</c:v>
                </c:pt>
                <c:pt idx="12892">
                  <c:v>41152.541666666613</c:v>
                </c:pt>
                <c:pt idx="12893">
                  <c:v>41152.555555555562</c:v>
                </c:pt>
                <c:pt idx="12894">
                  <c:v>41152.569444444445</c:v>
                </c:pt>
                <c:pt idx="12895">
                  <c:v>41152.583333333336</c:v>
                </c:pt>
                <c:pt idx="12896">
                  <c:v>41152.597222222204</c:v>
                </c:pt>
                <c:pt idx="12897">
                  <c:v>41152.611111111066</c:v>
                </c:pt>
                <c:pt idx="12898">
                  <c:v>41152.624999999993</c:v>
                </c:pt>
                <c:pt idx="12899">
                  <c:v>41152.638888888891</c:v>
                </c:pt>
                <c:pt idx="12900">
                  <c:v>41152.652777777781</c:v>
                </c:pt>
                <c:pt idx="12901">
                  <c:v>41152.666666666613</c:v>
                </c:pt>
                <c:pt idx="12902">
                  <c:v>41152.680555555562</c:v>
                </c:pt>
                <c:pt idx="12903">
                  <c:v>41152.694444444445</c:v>
                </c:pt>
                <c:pt idx="12904">
                  <c:v>41152.708333333336</c:v>
                </c:pt>
                <c:pt idx="12905">
                  <c:v>41152.722222222204</c:v>
                </c:pt>
                <c:pt idx="12906">
                  <c:v>41152.736111111066</c:v>
                </c:pt>
                <c:pt idx="12907">
                  <c:v>41152.75</c:v>
                </c:pt>
                <c:pt idx="12908">
                  <c:v>41152.763888888876</c:v>
                </c:pt>
                <c:pt idx="12909">
                  <c:v>41152.777777777774</c:v>
                </c:pt>
                <c:pt idx="12910">
                  <c:v>41152.791666666577</c:v>
                </c:pt>
                <c:pt idx="12911">
                  <c:v>41152.805555555562</c:v>
                </c:pt>
                <c:pt idx="12912">
                  <c:v>41152.819444444496</c:v>
                </c:pt>
                <c:pt idx="12913">
                  <c:v>41152.833333333336</c:v>
                </c:pt>
                <c:pt idx="12914">
                  <c:v>41152.847222222219</c:v>
                </c:pt>
                <c:pt idx="12915">
                  <c:v>41152.861111111066</c:v>
                </c:pt>
                <c:pt idx="12916">
                  <c:v>41152.875</c:v>
                </c:pt>
                <c:pt idx="12917">
                  <c:v>41152.888888888956</c:v>
                </c:pt>
                <c:pt idx="12918">
                  <c:v>41152.902777777781</c:v>
                </c:pt>
                <c:pt idx="12919">
                  <c:v>41152.916666666664</c:v>
                </c:pt>
                <c:pt idx="12920">
                  <c:v>41152.930555555562</c:v>
                </c:pt>
                <c:pt idx="12921">
                  <c:v>41152.944444444496</c:v>
                </c:pt>
                <c:pt idx="12922">
                  <c:v>41152.958333333343</c:v>
                </c:pt>
                <c:pt idx="12923">
                  <c:v>41152.972222222219</c:v>
                </c:pt>
                <c:pt idx="12924">
                  <c:v>41152.986111111109</c:v>
                </c:pt>
                <c:pt idx="12925">
                  <c:v>41153</c:v>
                </c:pt>
                <c:pt idx="12926">
                  <c:v>41153.013888888891</c:v>
                </c:pt>
                <c:pt idx="12927">
                  <c:v>41153.027777777774</c:v>
                </c:pt>
                <c:pt idx="12928">
                  <c:v>41153.041666666613</c:v>
                </c:pt>
                <c:pt idx="12929">
                  <c:v>41153.055555555562</c:v>
                </c:pt>
                <c:pt idx="12930">
                  <c:v>41153.069444444445</c:v>
                </c:pt>
                <c:pt idx="12931">
                  <c:v>41153.083333333336</c:v>
                </c:pt>
                <c:pt idx="12932">
                  <c:v>41153.097222222204</c:v>
                </c:pt>
                <c:pt idx="12933">
                  <c:v>41153.111111111066</c:v>
                </c:pt>
                <c:pt idx="12934">
                  <c:v>41153.124999999993</c:v>
                </c:pt>
                <c:pt idx="12935">
                  <c:v>41153.138888888891</c:v>
                </c:pt>
                <c:pt idx="12936">
                  <c:v>41153.152777777781</c:v>
                </c:pt>
                <c:pt idx="12937">
                  <c:v>41153.166666666613</c:v>
                </c:pt>
                <c:pt idx="12938">
                  <c:v>41153.180555555562</c:v>
                </c:pt>
                <c:pt idx="12939">
                  <c:v>41153.194444444445</c:v>
                </c:pt>
                <c:pt idx="12940">
                  <c:v>41153.208333333336</c:v>
                </c:pt>
                <c:pt idx="12941">
                  <c:v>41153.222222222204</c:v>
                </c:pt>
                <c:pt idx="12942">
                  <c:v>41153.236111111066</c:v>
                </c:pt>
                <c:pt idx="12943">
                  <c:v>41153.25</c:v>
                </c:pt>
                <c:pt idx="12944">
                  <c:v>41153.263888888876</c:v>
                </c:pt>
                <c:pt idx="12945">
                  <c:v>41153.277777777774</c:v>
                </c:pt>
                <c:pt idx="12946">
                  <c:v>41153.291666666577</c:v>
                </c:pt>
                <c:pt idx="12947">
                  <c:v>41153.305555555562</c:v>
                </c:pt>
                <c:pt idx="12948">
                  <c:v>41153.319444444496</c:v>
                </c:pt>
                <c:pt idx="12949">
                  <c:v>41153.333333333336</c:v>
                </c:pt>
                <c:pt idx="12950">
                  <c:v>41153.347222222219</c:v>
                </c:pt>
                <c:pt idx="12951">
                  <c:v>41153.361111111066</c:v>
                </c:pt>
                <c:pt idx="12952">
                  <c:v>41153.375</c:v>
                </c:pt>
                <c:pt idx="12953">
                  <c:v>41153.388888888956</c:v>
                </c:pt>
                <c:pt idx="12954">
                  <c:v>41153.402777777781</c:v>
                </c:pt>
                <c:pt idx="12955">
                  <c:v>41153.416666666664</c:v>
                </c:pt>
                <c:pt idx="12956">
                  <c:v>41153.430555555562</c:v>
                </c:pt>
                <c:pt idx="12957">
                  <c:v>41153.444444444496</c:v>
                </c:pt>
                <c:pt idx="12958">
                  <c:v>41153.458333333343</c:v>
                </c:pt>
                <c:pt idx="12959">
                  <c:v>41153.472222222219</c:v>
                </c:pt>
                <c:pt idx="12960">
                  <c:v>41153.486111111109</c:v>
                </c:pt>
                <c:pt idx="12961">
                  <c:v>41153.5</c:v>
                </c:pt>
                <c:pt idx="12962">
                  <c:v>41153.513888888891</c:v>
                </c:pt>
                <c:pt idx="12963">
                  <c:v>41153.527777777774</c:v>
                </c:pt>
                <c:pt idx="12964">
                  <c:v>41153.541666666613</c:v>
                </c:pt>
                <c:pt idx="12965">
                  <c:v>41153.555555555562</c:v>
                </c:pt>
                <c:pt idx="12966">
                  <c:v>41153.569444444445</c:v>
                </c:pt>
                <c:pt idx="12967">
                  <c:v>41153.583333333336</c:v>
                </c:pt>
                <c:pt idx="12968">
                  <c:v>41153.597222222204</c:v>
                </c:pt>
                <c:pt idx="12969">
                  <c:v>41153.611111111066</c:v>
                </c:pt>
                <c:pt idx="12970">
                  <c:v>41153.624999999993</c:v>
                </c:pt>
                <c:pt idx="12971">
                  <c:v>41153.638888888891</c:v>
                </c:pt>
                <c:pt idx="12972">
                  <c:v>41153.652777777781</c:v>
                </c:pt>
                <c:pt idx="12973">
                  <c:v>41153.666666666613</c:v>
                </c:pt>
                <c:pt idx="12974">
                  <c:v>41153.680555555562</c:v>
                </c:pt>
                <c:pt idx="12975">
                  <c:v>41153.694444444445</c:v>
                </c:pt>
                <c:pt idx="12976">
                  <c:v>41153.708333333336</c:v>
                </c:pt>
                <c:pt idx="12977">
                  <c:v>41153.722222222204</c:v>
                </c:pt>
                <c:pt idx="12978">
                  <c:v>41153.736111111066</c:v>
                </c:pt>
                <c:pt idx="12979">
                  <c:v>41153.75</c:v>
                </c:pt>
                <c:pt idx="12980">
                  <c:v>41153.763888888876</c:v>
                </c:pt>
                <c:pt idx="12981">
                  <c:v>41153.777777777774</c:v>
                </c:pt>
                <c:pt idx="12982">
                  <c:v>41153.791666666577</c:v>
                </c:pt>
                <c:pt idx="12983">
                  <c:v>41153.805555555562</c:v>
                </c:pt>
                <c:pt idx="12984">
                  <c:v>41153.819444444496</c:v>
                </c:pt>
                <c:pt idx="12985">
                  <c:v>41153.833333333336</c:v>
                </c:pt>
                <c:pt idx="12986">
                  <c:v>41153.847222222219</c:v>
                </c:pt>
                <c:pt idx="12987">
                  <c:v>41153.861111111066</c:v>
                </c:pt>
                <c:pt idx="12988">
                  <c:v>41153.875</c:v>
                </c:pt>
                <c:pt idx="12989">
                  <c:v>41153.888888888956</c:v>
                </c:pt>
                <c:pt idx="12990">
                  <c:v>41153.902777777781</c:v>
                </c:pt>
                <c:pt idx="12991">
                  <c:v>41153.916666666664</c:v>
                </c:pt>
                <c:pt idx="12992">
                  <c:v>41153.930555555562</c:v>
                </c:pt>
                <c:pt idx="12993">
                  <c:v>41153.944444444496</c:v>
                </c:pt>
                <c:pt idx="12994">
                  <c:v>41153.958333333343</c:v>
                </c:pt>
                <c:pt idx="12995">
                  <c:v>41153.972222222219</c:v>
                </c:pt>
                <c:pt idx="12996">
                  <c:v>41153.986111111109</c:v>
                </c:pt>
                <c:pt idx="12997">
                  <c:v>41154</c:v>
                </c:pt>
                <c:pt idx="12998">
                  <c:v>41154.013888888891</c:v>
                </c:pt>
                <c:pt idx="12999">
                  <c:v>41154.027777777774</c:v>
                </c:pt>
                <c:pt idx="13000">
                  <c:v>41154.041666666613</c:v>
                </c:pt>
                <c:pt idx="13001">
                  <c:v>41154.055555555562</c:v>
                </c:pt>
                <c:pt idx="13002">
                  <c:v>41154.069444444445</c:v>
                </c:pt>
                <c:pt idx="13003">
                  <c:v>41154.083333333336</c:v>
                </c:pt>
                <c:pt idx="13004">
                  <c:v>41154.097222222204</c:v>
                </c:pt>
                <c:pt idx="13005">
                  <c:v>41154.111111111066</c:v>
                </c:pt>
                <c:pt idx="13006">
                  <c:v>41154.124999999993</c:v>
                </c:pt>
                <c:pt idx="13007">
                  <c:v>41154.138888888891</c:v>
                </c:pt>
                <c:pt idx="13008">
                  <c:v>41154.152777777781</c:v>
                </c:pt>
                <c:pt idx="13009">
                  <c:v>41154.166666666613</c:v>
                </c:pt>
                <c:pt idx="13010">
                  <c:v>41154.180555555562</c:v>
                </c:pt>
                <c:pt idx="13011">
                  <c:v>41154.194444444445</c:v>
                </c:pt>
                <c:pt idx="13012">
                  <c:v>41154.208333333336</c:v>
                </c:pt>
                <c:pt idx="13013">
                  <c:v>41154.222222222204</c:v>
                </c:pt>
                <c:pt idx="13014">
                  <c:v>41154.236111111066</c:v>
                </c:pt>
                <c:pt idx="13015">
                  <c:v>41154.25</c:v>
                </c:pt>
                <c:pt idx="13016">
                  <c:v>41154.263888888876</c:v>
                </c:pt>
                <c:pt idx="13017">
                  <c:v>41154.277777777774</c:v>
                </c:pt>
                <c:pt idx="13018">
                  <c:v>41154.291666666577</c:v>
                </c:pt>
                <c:pt idx="13019">
                  <c:v>41154.305555555562</c:v>
                </c:pt>
                <c:pt idx="13020">
                  <c:v>41154.319444444496</c:v>
                </c:pt>
                <c:pt idx="13021">
                  <c:v>41154.333333333336</c:v>
                </c:pt>
                <c:pt idx="13022">
                  <c:v>41154.347222222219</c:v>
                </c:pt>
                <c:pt idx="13023">
                  <c:v>41154.361111111066</c:v>
                </c:pt>
                <c:pt idx="13024">
                  <c:v>41154.375</c:v>
                </c:pt>
                <c:pt idx="13025">
                  <c:v>41154.388888888956</c:v>
                </c:pt>
                <c:pt idx="13026">
                  <c:v>41154.402777777781</c:v>
                </c:pt>
                <c:pt idx="13027">
                  <c:v>41154.416666666664</c:v>
                </c:pt>
                <c:pt idx="13028">
                  <c:v>41154.430555555562</c:v>
                </c:pt>
                <c:pt idx="13029">
                  <c:v>41154.444444444496</c:v>
                </c:pt>
                <c:pt idx="13030">
                  <c:v>41154.458333333343</c:v>
                </c:pt>
                <c:pt idx="13031">
                  <c:v>41154.472222222219</c:v>
                </c:pt>
                <c:pt idx="13032">
                  <c:v>41154.486111111109</c:v>
                </c:pt>
                <c:pt idx="13033">
                  <c:v>41154.5</c:v>
                </c:pt>
                <c:pt idx="13034">
                  <c:v>41154.513888888891</c:v>
                </c:pt>
                <c:pt idx="13035">
                  <c:v>41154.527777777774</c:v>
                </c:pt>
                <c:pt idx="13036">
                  <c:v>41154.541666666613</c:v>
                </c:pt>
                <c:pt idx="13037">
                  <c:v>41154.555555555562</c:v>
                </c:pt>
                <c:pt idx="13038">
                  <c:v>41154.569444444445</c:v>
                </c:pt>
                <c:pt idx="13039">
                  <c:v>41154.583333333336</c:v>
                </c:pt>
                <c:pt idx="13040">
                  <c:v>41154.597222222204</c:v>
                </c:pt>
                <c:pt idx="13041">
                  <c:v>41154.611111111066</c:v>
                </c:pt>
                <c:pt idx="13042">
                  <c:v>41154.624999999993</c:v>
                </c:pt>
                <c:pt idx="13043">
                  <c:v>41154.638888888891</c:v>
                </c:pt>
                <c:pt idx="13044">
                  <c:v>41154.652777777781</c:v>
                </c:pt>
                <c:pt idx="13045">
                  <c:v>41154.666666666613</c:v>
                </c:pt>
                <c:pt idx="13046">
                  <c:v>41154.680555555562</c:v>
                </c:pt>
                <c:pt idx="13047">
                  <c:v>41154.694444444445</c:v>
                </c:pt>
                <c:pt idx="13048">
                  <c:v>41154.708333333336</c:v>
                </c:pt>
                <c:pt idx="13049">
                  <c:v>41154.722222222204</c:v>
                </c:pt>
                <c:pt idx="13050">
                  <c:v>41154.736111111066</c:v>
                </c:pt>
                <c:pt idx="13051">
                  <c:v>41154.75</c:v>
                </c:pt>
                <c:pt idx="13052">
                  <c:v>41154.763888888876</c:v>
                </c:pt>
                <c:pt idx="13053">
                  <c:v>41154.777777777774</c:v>
                </c:pt>
                <c:pt idx="13054">
                  <c:v>41154.791666666577</c:v>
                </c:pt>
                <c:pt idx="13055">
                  <c:v>41154.805555555562</c:v>
                </c:pt>
                <c:pt idx="13056">
                  <c:v>41154.819444444496</c:v>
                </c:pt>
                <c:pt idx="13057">
                  <c:v>41154.833333333336</c:v>
                </c:pt>
                <c:pt idx="13058">
                  <c:v>41154.847222222219</c:v>
                </c:pt>
                <c:pt idx="13059">
                  <c:v>41154.861111111066</c:v>
                </c:pt>
                <c:pt idx="13060">
                  <c:v>41154.875</c:v>
                </c:pt>
                <c:pt idx="13061">
                  <c:v>41154.888888888956</c:v>
                </c:pt>
                <c:pt idx="13062">
                  <c:v>41154.902777777781</c:v>
                </c:pt>
                <c:pt idx="13063">
                  <c:v>41154.916666666664</c:v>
                </c:pt>
                <c:pt idx="13064">
                  <c:v>41154.930555555562</c:v>
                </c:pt>
                <c:pt idx="13065">
                  <c:v>41154.944444444496</c:v>
                </c:pt>
                <c:pt idx="13066">
                  <c:v>41154.958333333343</c:v>
                </c:pt>
                <c:pt idx="13067">
                  <c:v>41154.972222222219</c:v>
                </c:pt>
                <c:pt idx="13068">
                  <c:v>41154.986111111109</c:v>
                </c:pt>
                <c:pt idx="13069">
                  <c:v>41155</c:v>
                </c:pt>
                <c:pt idx="13070">
                  <c:v>41155.013888888891</c:v>
                </c:pt>
                <c:pt idx="13071">
                  <c:v>41155.027777777774</c:v>
                </c:pt>
                <c:pt idx="13072">
                  <c:v>41155.041666666613</c:v>
                </c:pt>
                <c:pt idx="13073">
                  <c:v>41155.055555555562</c:v>
                </c:pt>
                <c:pt idx="13074">
                  <c:v>41155.069444444445</c:v>
                </c:pt>
                <c:pt idx="13075">
                  <c:v>41155.083333333336</c:v>
                </c:pt>
                <c:pt idx="13076">
                  <c:v>41155.097222222204</c:v>
                </c:pt>
                <c:pt idx="13077">
                  <c:v>41155.111111111066</c:v>
                </c:pt>
                <c:pt idx="13078">
                  <c:v>41155.124999999993</c:v>
                </c:pt>
                <c:pt idx="13079">
                  <c:v>41155.138888888891</c:v>
                </c:pt>
                <c:pt idx="13080">
                  <c:v>41155.152777777781</c:v>
                </c:pt>
                <c:pt idx="13081">
                  <c:v>41155.166666666613</c:v>
                </c:pt>
                <c:pt idx="13082">
                  <c:v>41155.180555555562</c:v>
                </c:pt>
                <c:pt idx="13083">
                  <c:v>41155.194444444445</c:v>
                </c:pt>
                <c:pt idx="13084">
                  <c:v>41155.208333333336</c:v>
                </c:pt>
                <c:pt idx="13085">
                  <c:v>41155.222222222204</c:v>
                </c:pt>
                <c:pt idx="13086">
                  <c:v>41155.236111111066</c:v>
                </c:pt>
                <c:pt idx="13087">
                  <c:v>41155.25</c:v>
                </c:pt>
                <c:pt idx="13088">
                  <c:v>41155.263888888876</c:v>
                </c:pt>
                <c:pt idx="13089">
                  <c:v>41155.277777777774</c:v>
                </c:pt>
                <c:pt idx="13090">
                  <c:v>41155.291666666577</c:v>
                </c:pt>
                <c:pt idx="13091">
                  <c:v>41155.305555555562</c:v>
                </c:pt>
                <c:pt idx="13092">
                  <c:v>41155.319444444496</c:v>
                </c:pt>
                <c:pt idx="13093">
                  <c:v>41155.333333333336</c:v>
                </c:pt>
                <c:pt idx="13094">
                  <c:v>41155.347222222219</c:v>
                </c:pt>
                <c:pt idx="13095">
                  <c:v>41155.361111111066</c:v>
                </c:pt>
                <c:pt idx="13096">
                  <c:v>41155.375</c:v>
                </c:pt>
                <c:pt idx="13097">
                  <c:v>41155.388888888956</c:v>
                </c:pt>
                <c:pt idx="13098">
                  <c:v>41155.402777777781</c:v>
                </c:pt>
                <c:pt idx="13099">
                  <c:v>41155.416666666664</c:v>
                </c:pt>
                <c:pt idx="13100">
                  <c:v>41155.430555555562</c:v>
                </c:pt>
                <c:pt idx="13101">
                  <c:v>41155.444444444496</c:v>
                </c:pt>
                <c:pt idx="13102">
                  <c:v>41155.458333333343</c:v>
                </c:pt>
                <c:pt idx="13103">
                  <c:v>41155.472222222219</c:v>
                </c:pt>
                <c:pt idx="13104">
                  <c:v>41155.486111111109</c:v>
                </c:pt>
                <c:pt idx="13105">
                  <c:v>41155.5</c:v>
                </c:pt>
                <c:pt idx="13106">
                  <c:v>41155.513888888891</c:v>
                </c:pt>
                <c:pt idx="13107">
                  <c:v>41155.527777777774</c:v>
                </c:pt>
                <c:pt idx="13108">
                  <c:v>41155.541666666613</c:v>
                </c:pt>
                <c:pt idx="13109">
                  <c:v>41155.555555555562</c:v>
                </c:pt>
                <c:pt idx="13110">
                  <c:v>41155.569444444445</c:v>
                </c:pt>
                <c:pt idx="13111">
                  <c:v>41155.583333333336</c:v>
                </c:pt>
                <c:pt idx="13112">
                  <c:v>41155.597222222204</c:v>
                </c:pt>
                <c:pt idx="13113">
                  <c:v>41155.611111111066</c:v>
                </c:pt>
                <c:pt idx="13114">
                  <c:v>41155.624999999993</c:v>
                </c:pt>
                <c:pt idx="13115">
                  <c:v>41155.638888888891</c:v>
                </c:pt>
                <c:pt idx="13116">
                  <c:v>41155.652777777781</c:v>
                </c:pt>
                <c:pt idx="13117">
                  <c:v>41155.666666666613</c:v>
                </c:pt>
                <c:pt idx="13118">
                  <c:v>41155.680555555562</c:v>
                </c:pt>
                <c:pt idx="13119">
                  <c:v>41155.694444444445</c:v>
                </c:pt>
                <c:pt idx="13120">
                  <c:v>41155.708333333336</c:v>
                </c:pt>
                <c:pt idx="13121">
                  <c:v>41155.722222222204</c:v>
                </c:pt>
                <c:pt idx="13122">
                  <c:v>41155.736111111066</c:v>
                </c:pt>
                <c:pt idx="13123">
                  <c:v>41155.75</c:v>
                </c:pt>
                <c:pt idx="13124">
                  <c:v>41155.763888888876</c:v>
                </c:pt>
                <c:pt idx="13125">
                  <c:v>41155.777777777774</c:v>
                </c:pt>
                <c:pt idx="13126">
                  <c:v>41155.791666666577</c:v>
                </c:pt>
                <c:pt idx="13127">
                  <c:v>41155.805555555562</c:v>
                </c:pt>
                <c:pt idx="13128">
                  <c:v>41155.819444444496</c:v>
                </c:pt>
                <c:pt idx="13129">
                  <c:v>41155.833333333336</c:v>
                </c:pt>
                <c:pt idx="13130">
                  <c:v>41155.847222222219</c:v>
                </c:pt>
                <c:pt idx="13131">
                  <c:v>41155.861111111066</c:v>
                </c:pt>
                <c:pt idx="13132">
                  <c:v>41155.875</c:v>
                </c:pt>
                <c:pt idx="13133">
                  <c:v>41155.888888888956</c:v>
                </c:pt>
                <c:pt idx="13134">
                  <c:v>41155.902777777781</c:v>
                </c:pt>
                <c:pt idx="13135">
                  <c:v>41155.916666666664</c:v>
                </c:pt>
                <c:pt idx="13136">
                  <c:v>41155.930555555562</c:v>
                </c:pt>
                <c:pt idx="13137">
                  <c:v>41155.944444444496</c:v>
                </c:pt>
                <c:pt idx="13138">
                  <c:v>41155.958333333343</c:v>
                </c:pt>
                <c:pt idx="13139">
                  <c:v>41155.972222222219</c:v>
                </c:pt>
                <c:pt idx="13140">
                  <c:v>41155.986111111109</c:v>
                </c:pt>
                <c:pt idx="13141">
                  <c:v>41156</c:v>
                </c:pt>
                <c:pt idx="13142">
                  <c:v>41156.013888888891</c:v>
                </c:pt>
                <c:pt idx="13143">
                  <c:v>41156.027777777774</c:v>
                </c:pt>
                <c:pt idx="13144">
                  <c:v>41156.041666666613</c:v>
                </c:pt>
                <c:pt idx="13145">
                  <c:v>41156.055555555562</c:v>
                </c:pt>
                <c:pt idx="13146">
                  <c:v>41156.069444444445</c:v>
                </c:pt>
                <c:pt idx="13147">
                  <c:v>41156.083333333336</c:v>
                </c:pt>
                <c:pt idx="13148">
                  <c:v>41156.097222222204</c:v>
                </c:pt>
                <c:pt idx="13149">
                  <c:v>41156.111111111066</c:v>
                </c:pt>
                <c:pt idx="13150">
                  <c:v>41156.124999999993</c:v>
                </c:pt>
                <c:pt idx="13151">
                  <c:v>41156.138888888891</c:v>
                </c:pt>
                <c:pt idx="13152">
                  <c:v>41156.152777777781</c:v>
                </c:pt>
                <c:pt idx="13153">
                  <c:v>41156.166666666613</c:v>
                </c:pt>
                <c:pt idx="13154">
                  <c:v>41156.180555555562</c:v>
                </c:pt>
                <c:pt idx="13155">
                  <c:v>41156.194444444445</c:v>
                </c:pt>
                <c:pt idx="13156">
                  <c:v>41156.208333333336</c:v>
                </c:pt>
                <c:pt idx="13157">
                  <c:v>41156.222222222204</c:v>
                </c:pt>
                <c:pt idx="13158">
                  <c:v>41156.236111111066</c:v>
                </c:pt>
                <c:pt idx="13159">
                  <c:v>41156.25</c:v>
                </c:pt>
                <c:pt idx="13160">
                  <c:v>41156.263888888876</c:v>
                </c:pt>
                <c:pt idx="13161">
                  <c:v>41156.277777777774</c:v>
                </c:pt>
                <c:pt idx="13162">
                  <c:v>41156.291666666577</c:v>
                </c:pt>
                <c:pt idx="13163">
                  <c:v>41156.305555555562</c:v>
                </c:pt>
                <c:pt idx="13164">
                  <c:v>41156.319444444496</c:v>
                </c:pt>
                <c:pt idx="13165">
                  <c:v>41156.333333333336</c:v>
                </c:pt>
                <c:pt idx="13166">
                  <c:v>41156.347222222219</c:v>
                </c:pt>
                <c:pt idx="13167">
                  <c:v>41156.361111111066</c:v>
                </c:pt>
                <c:pt idx="13168">
                  <c:v>41156.375</c:v>
                </c:pt>
                <c:pt idx="13169">
                  <c:v>41156.388888888956</c:v>
                </c:pt>
                <c:pt idx="13170">
                  <c:v>41156.402777777781</c:v>
                </c:pt>
                <c:pt idx="13171">
                  <c:v>41156.416666666664</c:v>
                </c:pt>
                <c:pt idx="13172">
                  <c:v>41156.430555555562</c:v>
                </c:pt>
              </c:numCache>
            </c:numRef>
          </c:xVal>
          <c:yVal>
            <c:numRef>
              <c:f>'02-092012'!$E$3:$E$13175</c:f>
              <c:numCache>
                <c:formatCode>0.00</c:formatCode>
                <c:ptCount val="13173"/>
                <c:pt idx="0">
                  <c:v>72.063000000000002</c:v>
                </c:pt>
                <c:pt idx="1">
                  <c:v>72.072000000000003</c:v>
                </c:pt>
                <c:pt idx="2">
                  <c:v>72.072999999999979</c:v>
                </c:pt>
                <c:pt idx="3">
                  <c:v>72.069999999999993</c:v>
                </c:pt>
                <c:pt idx="4">
                  <c:v>72.081999999999994</c:v>
                </c:pt>
                <c:pt idx="5">
                  <c:v>72.076999999999998</c:v>
                </c:pt>
                <c:pt idx="6">
                  <c:v>72.082999999999998</c:v>
                </c:pt>
                <c:pt idx="7">
                  <c:v>72.078999999999979</c:v>
                </c:pt>
                <c:pt idx="8">
                  <c:v>72.087999999999994</c:v>
                </c:pt>
                <c:pt idx="9">
                  <c:v>72.084000000000003</c:v>
                </c:pt>
                <c:pt idx="10">
                  <c:v>72.087000000000003</c:v>
                </c:pt>
                <c:pt idx="11">
                  <c:v>72.076999999999998</c:v>
                </c:pt>
                <c:pt idx="12">
                  <c:v>72.084000000000003</c:v>
                </c:pt>
                <c:pt idx="13">
                  <c:v>72.082999999999998</c:v>
                </c:pt>
                <c:pt idx="14">
                  <c:v>72.085999999999999</c:v>
                </c:pt>
                <c:pt idx="15">
                  <c:v>72.082999999999998</c:v>
                </c:pt>
                <c:pt idx="16">
                  <c:v>72.096000000000004</c:v>
                </c:pt>
                <c:pt idx="17">
                  <c:v>72.113</c:v>
                </c:pt>
                <c:pt idx="18">
                  <c:v>72.138999999999982</c:v>
                </c:pt>
                <c:pt idx="19">
                  <c:v>72.157999999999987</c:v>
                </c:pt>
                <c:pt idx="20">
                  <c:v>72.188999999999979</c:v>
                </c:pt>
                <c:pt idx="21">
                  <c:v>72.23</c:v>
                </c:pt>
                <c:pt idx="22">
                  <c:v>72.242999999999995</c:v>
                </c:pt>
                <c:pt idx="23">
                  <c:v>72.271999999999991</c:v>
                </c:pt>
                <c:pt idx="24">
                  <c:v>72.289000000000001</c:v>
                </c:pt>
                <c:pt idx="25">
                  <c:v>72.293000000000006</c:v>
                </c:pt>
                <c:pt idx="26">
                  <c:v>72.301000000000002</c:v>
                </c:pt>
                <c:pt idx="27">
                  <c:v>72.308999999999983</c:v>
                </c:pt>
                <c:pt idx="28">
                  <c:v>72.315000000000012</c:v>
                </c:pt>
                <c:pt idx="29">
                  <c:v>72.31</c:v>
                </c:pt>
                <c:pt idx="30">
                  <c:v>72.308999999999983</c:v>
                </c:pt>
                <c:pt idx="31">
                  <c:v>72.315000000000012</c:v>
                </c:pt>
                <c:pt idx="32">
                  <c:v>72.311000000000007</c:v>
                </c:pt>
                <c:pt idx="33">
                  <c:v>72.307000000000002</c:v>
                </c:pt>
                <c:pt idx="34">
                  <c:v>72.312000000000012</c:v>
                </c:pt>
                <c:pt idx="35">
                  <c:v>72.313999999999993</c:v>
                </c:pt>
                <c:pt idx="36">
                  <c:v>72.313999999999993</c:v>
                </c:pt>
                <c:pt idx="37">
                  <c:v>72.313000000000002</c:v>
                </c:pt>
                <c:pt idx="38">
                  <c:v>72.316000000000003</c:v>
                </c:pt>
                <c:pt idx="39">
                  <c:v>72.31</c:v>
                </c:pt>
                <c:pt idx="40">
                  <c:v>72.307000000000002</c:v>
                </c:pt>
                <c:pt idx="41">
                  <c:v>72.304000000000002</c:v>
                </c:pt>
                <c:pt idx="42">
                  <c:v>72.301999999999992</c:v>
                </c:pt>
                <c:pt idx="43">
                  <c:v>72.290999999999997</c:v>
                </c:pt>
                <c:pt idx="44">
                  <c:v>72.299000000000007</c:v>
                </c:pt>
                <c:pt idx="45">
                  <c:v>72.290000000000006</c:v>
                </c:pt>
                <c:pt idx="46">
                  <c:v>72.299000000000007</c:v>
                </c:pt>
                <c:pt idx="47">
                  <c:v>72.290000000000006</c:v>
                </c:pt>
                <c:pt idx="48">
                  <c:v>72.289000000000001</c:v>
                </c:pt>
                <c:pt idx="49">
                  <c:v>72.283000000000001</c:v>
                </c:pt>
                <c:pt idx="50">
                  <c:v>72.295000000000002</c:v>
                </c:pt>
                <c:pt idx="51">
                  <c:v>72.290999999999997</c:v>
                </c:pt>
                <c:pt idx="52">
                  <c:v>72.293999999999997</c:v>
                </c:pt>
                <c:pt idx="53">
                  <c:v>72.284000000000006</c:v>
                </c:pt>
                <c:pt idx="54">
                  <c:v>72.281000000000006</c:v>
                </c:pt>
                <c:pt idx="55">
                  <c:v>72.284999999999997</c:v>
                </c:pt>
                <c:pt idx="56">
                  <c:v>72.287000000000006</c:v>
                </c:pt>
                <c:pt idx="57">
                  <c:v>72.283000000000001</c:v>
                </c:pt>
                <c:pt idx="58">
                  <c:v>72.287999999999997</c:v>
                </c:pt>
                <c:pt idx="59">
                  <c:v>72.296999999999997</c:v>
                </c:pt>
                <c:pt idx="60">
                  <c:v>72.287999999999997</c:v>
                </c:pt>
                <c:pt idx="61">
                  <c:v>72.296999999999997</c:v>
                </c:pt>
                <c:pt idx="62">
                  <c:v>72.290000000000006</c:v>
                </c:pt>
                <c:pt idx="63">
                  <c:v>72.286000000000001</c:v>
                </c:pt>
                <c:pt idx="64">
                  <c:v>72.293000000000006</c:v>
                </c:pt>
                <c:pt idx="65">
                  <c:v>72.298000000000002</c:v>
                </c:pt>
                <c:pt idx="66">
                  <c:v>72.296000000000006</c:v>
                </c:pt>
                <c:pt idx="67">
                  <c:v>72.296000000000006</c:v>
                </c:pt>
                <c:pt idx="68">
                  <c:v>72.3</c:v>
                </c:pt>
                <c:pt idx="69">
                  <c:v>72.299000000000007</c:v>
                </c:pt>
                <c:pt idx="70">
                  <c:v>72.296000000000006</c:v>
                </c:pt>
                <c:pt idx="71">
                  <c:v>72.295000000000002</c:v>
                </c:pt>
                <c:pt idx="72">
                  <c:v>72.299000000000007</c:v>
                </c:pt>
                <c:pt idx="73">
                  <c:v>72.307000000000002</c:v>
                </c:pt>
                <c:pt idx="74">
                  <c:v>72.31</c:v>
                </c:pt>
                <c:pt idx="75">
                  <c:v>72.307000000000002</c:v>
                </c:pt>
                <c:pt idx="76">
                  <c:v>72.313000000000002</c:v>
                </c:pt>
                <c:pt idx="77">
                  <c:v>72.311000000000007</c:v>
                </c:pt>
                <c:pt idx="78">
                  <c:v>72.312000000000012</c:v>
                </c:pt>
                <c:pt idx="79">
                  <c:v>72.307000000000002</c:v>
                </c:pt>
                <c:pt idx="80">
                  <c:v>72.307999999999993</c:v>
                </c:pt>
                <c:pt idx="81">
                  <c:v>72.307000000000002</c:v>
                </c:pt>
                <c:pt idx="82">
                  <c:v>72.304999999999993</c:v>
                </c:pt>
                <c:pt idx="83">
                  <c:v>72.318000000000012</c:v>
                </c:pt>
                <c:pt idx="84">
                  <c:v>72.316000000000003</c:v>
                </c:pt>
                <c:pt idx="85">
                  <c:v>72.307999999999993</c:v>
                </c:pt>
                <c:pt idx="86">
                  <c:v>72.316000000000003</c:v>
                </c:pt>
                <c:pt idx="87">
                  <c:v>72.312000000000012</c:v>
                </c:pt>
                <c:pt idx="88">
                  <c:v>72.307000000000002</c:v>
                </c:pt>
                <c:pt idx="89">
                  <c:v>72.298000000000002</c:v>
                </c:pt>
                <c:pt idx="90">
                  <c:v>72.272999999999982</c:v>
                </c:pt>
                <c:pt idx="91">
                  <c:v>72.257999999999996</c:v>
                </c:pt>
                <c:pt idx="92">
                  <c:v>72.25</c:v>
                </c:pt>
                <c:pt idx="93">
                  <c:v>72.239999999999995</c:v>
                </c:pt>
                <c:pt idx="94">
                  <c:v>72.232000000000014</c:v>
                </c:pt>
                <c:pt idx="95">
                  <c:v>72.224999999999994</c:v>
                </c:pt>
                <c:pt idx="96">
                  <c:v>72.221999999999994</c:v>
                </c:pt>
                <c:pt idx="97">
                  <c:v>72.209999999999994</c:v>
                </c:pt>
                <c:pt idx="98">
                  <c:v>72.203999999999994</c:v>
                </c:pt>
                <c:pt idx="99">
                  <c:v>72.211000000000027</c:v>
                </c:pt>
                <c:pt idx="100">
                  <c:v>72.197999999999993</c:v>
                </c:pt>
                <c:pt idx="101">
                  <c:v>72.194000000000003</c:v>
                </c:pt>
                <c:pt idx="102">
                  <c:v>72.203000000000003</c:v>
                </c:pt>
                <c:pt idx="103">
                  <c:v>72.195999999999998</c:v>
                </c:pt>
                <c:pt idx="104">
                  <c:v>72.194999999999993</c:v>
                </c:pt>
                <c:pt idx="105">
                  <c:v>72.188999999999979</c:v>
                </c:pt>
                <c:pt idx="106">
                  <c:v>72.188000000000002</c:v>
                </c:pt>
                <c:pt idx="107">
                  <c:v>72.195999999999998</c:v>
                </c:pt>
                <c:pt idx="108">
                  <c:v>72.195999999999998</c:v>
                </c:pt>
                <c:pt idx="109">
                  <c:v>72.2</c:v>
                </c:pt>
                <c:pt idx="110">
                  <c:v>72.19</c:v>
                </c:pt>
                <c:pt idx="111">
                  <c:v>72.188999999999979</c:v>
                </c:pt>
                <c:pt idx="112">
                  <c:v>72.203999999999994</c:v>
                </c:pt>
                <c:pt idx="113">
                  <c:v>72.188000000000002</c:v>
                </c:pt>
                <c:pt idx="114">
                  <c:v>72.185999999999979</c:v>
                </c:pt>
                <c:pt idx="115">
                  <c:v>72.191000000000003</c:v>
                </c:pt>
                <c:pt idx="116">
                  <c:v>72.188000000000002</c:v>
                </c:pt>
                <c:pt idx="117">
                  <c:v>72.182999999999979</c:v>
                </c:pt>
                <c:pt idx="118">
                  <c:v>72.182999999999979</c:v>
                </c:pt>
                <c:pt idx="119">
                  <c:v>72.180999999999983</c:v>
                </c:pt>
                <c:pt idx="120">
                  <c:v>72.176999999999978</c:v>
                </c:pt>
                <c:pt idx="121">
                  <c:v>72.182999999999979</c:v>
                </c:pt>
                <c:pt idx="122">
                  <c:v>72.180999999999983</c:v>
                </c:pt>
                <c:pt idx="123">
                  <c:v>72.174999999999983</c:v>
                </c:pt>
                <c:pt idx="124">
                  <c:v>72.172999999999988</c:v>
                </c:pt>
                <c:pt idx="125">
                  <c:v>72.169999999999987</c:v>
                </c:pt>
                <c:pt idx="126">
                  <c:v>72.173999999999978</c:v>
                </c:pt>
                <c:pt idx="127">
                  <c:v>72.169999999999987</c:v>
                </c:pt>
                <c:pt idx="128">
                  <c:v>72.168999999999983</c:v>
                </c:pt>
                <c:pt idx="129">
                  <c:v>72.170999999999978</c:v>
                </c:pt>
                <c:pt idx="130">
                  <c:v>72.173999999999978</c:v>
                </c:pt>
                <c:pt idx="131">
                  <c:v>72.173999999999978</c:v>
                </c:pt>
                <c:pt idx="132">
                  <c:v>72.162999999999982</c:v>
                </c:pt>
                <c:pt idx="133">
                  <c:v>72.167999999999992</c:v>
                </c:pt>
                <c:pt idx="134">
                  <c:v>72.165999999999983</c:v>
                </c:pt>
                <c:pt idx="135">
                  <c:v>72.169999999999987</c:v>
                </c:pt>
                <c:pt idx="136">
                  <c:v>72.175999999999988</c:v>
                </c:pt>
                <c:pt idx="137">
                  <c:v>72.179999999999978</c:v>
                </c:pt>
                <c:pt idx="138">
                  <c:v>72.175999999999988</c:v>
                </c:pt>
                <c:pt idx="139">
                  <c:v>72.176999999999978</c:v>
                </c:pt>
                <c:pt idx="140">
                  <c:v>72.177999999999983</c:v>
                </c:pt>
                <c:pt idx="141">
                  <c:v>72.174999999999983</c:v>
                </c:pt>
                <c:pt idx="142">
                  <c:v>72.177999999999983</c:v>
                </c:pt>
                <c:pt idx="143">
                  <c:v>72.178999999999988</c:v>
                </c:pt>
                <c:pt idx="144">
                  <c:v>72.179999999999978</c:v>
                </c:pt>
                <c:pt idx="145">
                  <c:v>72.19</c:v>
                </c:pt>
                <c:pt idx="146">
                  <c:v>72.186999999999998</c:v>
                </c:pt>
                <c:pt idx="147">
                  <c:v>72.192999999999998</c:v>
                </c:pt>
                <c:pt idx="148">
                  <c:v>72.197999999999993</c:v>
                </c:pt>
                <c:pt idx="149">
                  <c:v>72.203000000000003</c:v>
                </c:pt>
                <c:pt idx="150">
                  <c:v>72.203999999999994</c:v>
                </c:pt>
                <c:pt idx="151">
                  <c:v>72.205000000000013</c:v>
                </c:pt>
                <c:pt idx="152">
                  <c:v>72.206000000000003</c:v>
                </c:pt>
                <c:pt idx="153">
                  <c:v>72.217000000000027</c:v>
                </c:pt>
                <c:pt idx="154">
                  <c:v>72.206999999999994</c:v>
                </c:pt>
                <c:pt idx="155">
                  <c:v>72.215000000000003</c:v>
                </c:pt>
                <c:pt idx="156">
                  <c:v>72.212999999999994</c:v>
                </c:pt>
                <c:pt idx="157">
                  <c:v>72.23</c:v>
                </c:pt>
                <c:pt idx="158">
                  <c:v>72.22</c:v>
                </c:pt>
                <c:pt idx="159">
                  <c:v>72.222999999999999</c:v>
                </c:pt>
                <c:pt idx="160">
                  <c:v>72.228999999999999</c:v>
                </c:pt>
                <c:pt idx="161">
                  <c:v>72.23</c:v>
                </c:pt>
                <c:pt idx="162">
                  <c:v>72.228999999999999</c:v>
                </c:pt>
                <c:pt idx="163">
                  <c:v>72.221000000000004</c:v>
                </c:pt>
                <c:pt idx="164">
                  <c:v>72.221000000000004</c:v>
                </c:pt>
                <c:pt idx="165">
                  <c:v>72.221999999999994</c:v>
                </c:pt>
                <c:pt idx="166">
                  <c:v>72.222999999999999</c:v>
                </c:pt>
                <c:pt idx="167">
                  <c:v>72.215000000000003</c:v>
                </c:pt>
                <c:pt idx="168">
                  <c:v>72.22</c:v>
                </c:pt>
                <c:pt idx="169">
                  <c:v>72.221000000000004</c:v>
                </c:pt>
                <c:pt idx="170">
                  <c:v>72.215999999999994</c:v>
                </c:pt>
                <c:pt idx="171">
                  <c:v>72.215999999999994</c:v>
                </c:pt>
                <c:pt idx="172">
                  <c:v>72.217000000000027</c:v>
                </c:pt>
                <c:pt idx="173">
                  <c:v>72.222999999999999</c:v>
                </c:pt>
                <c:pt idx="174">
                  <c:v>72.23</c:v>
                </c:pt>
                <c:pt idx="175">
                  <c:v>72.224999999999994</c:v>
                </c:pt>
                <c:pt idx="176">
                  <c:v>72.221999999999994</c:v>
                </c:pt>
                <c:pt idx="177">
                  <c:v>72.225999999999999</c:v>
                </c:pt>
                <c:pt idx="178">
                  <c:v>72.227000000000004</c:v>
                </c:pt>
                <c:pt idx="179">
                  <c:v>72.225999999999999</c:v>
                </c:pt>
                <c:pt idx="180">
                  <c:v>72.224000000000004</c:v>
                </c:pt>
                <c:pt idx="181">
                  <c:v>72.212999999999994</c:v>
                </c:pt>
                <c:pt idx="182">
                  <c:v>72.218999999999994</c:v>
                </c:pt>
                <c:pt idx="183">
                  <c:v>72.217000000000027</c:v>
                </c:pt>
                <c:pt idx="184">
                  <c:v>72.222999999999999</c:v>
                </c:pt>
                <c:pt idx="185">
                  <c:v>72.222999999999999</c:v>
                </c:pt>
                <c:pt idx="186">
                  <c:v>72.217000000000027</c:v>
                </c:pt>
                <c:pt idx="187">
                  <c:v>72.215000000000003</c:v>
                </c:pt>
                <c:pt idx="188">
                  <c:v>72.22</c:v>
                </c:pt>
                <c:pt idx="189">
                  <c:v>72.217000000000027</c:v>
                </c:pt>
                <c:pt idx="190">
                  <c:v>72.217000000000027</c:v>
                </c:pt>
                <c:pt idx="191">
                  <c:v>72.208000000000013</c:v>
                </c:pt>
                <c:pt idx="192">
                  <c:v>72.215999999999994</c:v>
                </c:pt>
                <c:pt idx="193">
                  <c:v>72.206000000000003</c:v>
                </c:pt>
                <c:pt idx="194">
                  <c:v>72.217000000000027</c:v>
                </c:pt>
                <c:pt idx="195">
                  <c:v>72.206000000000003</c:v>
                </c:pt>
                <c:pt idx="196">
                  <c:v>72.212000000000003</c:v>
                </c:pt>
                <c:pt idx="197">
                  <c:v>72.203999999999994</c:v>
                </c:pt>
                <c:pt idx="198">
                  <c:v>72.197000000000003</c:v>
                </c:pt>
                <c:pt idx="199">
                  <c:v>72.212000000000003</c:v>
                </c:pt>
                <c:pt idx="200">
                  <c:v>72.202000000000012</c:v>
                </c:pt>
                <c:pt idx="201">
                  <c:v>72.198999999999998</c:v>
                </c:pt>
                <c:pt idx="202">
                  <c:v>72.197999999999993</c:v>
                </c:pt>
                <c:pt idx="203">
                  <c:v>72.206000000000003</c:v>
                </c:pt>
                <c:pt idx="204">
                  <c:v>72.206999999999994</c:v>
                </c:pt>
                <c:pt idx="205">
                  <c:v>72.208000000000013</c:v>
                </c:pt>
                <c:pt idx="206">
                  <c:v>72.206000000000003</c:v>
                </c:pt>
                <c:pt idx="207">
                  <c:v>72.212000000000003</c:v>
                </c:pt>
                <c:pt idx="208">
                  <c:v>72.203999999999994</c:v>
                </c:pt>
                <c:pt idx="209">
                  <c:v>72.211000000000027</c:v>
                </c:pt>
                <c:pt idx="210">
                  <c:v>72.211000000000027</c:v>
                </c:pt>
                <c:pt idx="211">
                  <c:v>72.212000000000003</c:v>
                </c:pt>
                <c:pt idx="212">
                  <c:v>72.202000000000012</c:v>
                </c:pt>
                <c:pt idx="213">
                  <c:v>72.203999999999994</c:v>
                </c:pt>
                <c:pt idx="214">
                  <c:v>72.217000000000027</c:v>
                </c:pt>
                <c:pt idx="215">
                  <c:v>72.200999999999993</c:v>
                </c:pt>
                <c:pt idx="216">
                  <c:v>72.2</c:v>
                </c:pt>
                <c:pt idx="217">
                  <c:v>72.211000000000027</c:v>
                </c:pt>
                <c:pt idx="218">
                  <c:v>72.211000000000027</c:v>
                </c:pt>
                <c:pt idx="219">
                  <c:v>72.206000000000003</c:v>
                </c:pt>
                <c:pt idx="220">
                  <c:v>72.194999999999993</c:v>
                </c:pt>
                <c:pt idx="221">
                  <c:v>72.183999999999983</c:v>
                </c:pt>
                <c:pt idx="222">
                  <c:v>72.168999999999983</c:v>
                </c:pt>
                <c:pt idx="223">
                  <c:v>72.147000000000006</c:v>
                </c:pt>
                <c:pt idx="224">
                  <c:v>72.114999999999995</c:v>
                </c:pt>
                <c:pt idx="225">
                  <c:v>72.087999999999994</c:v>
                </c:pt>
                <c:pt idx="226">
                  <c:v>72.046000000000006</c:v>
                </c:pt>
                <c:pt idx="227">
                  <c:v>72.022999999999982</c:v>
                </c:pt>
                <c:pt idx="228">
                  <c:v>71.992000000000004</c:v>
                </c:pt>
                <c:pt idx="229">
                  <c:v>71.967000000000027</c:v>
                </c:pt>
                <c:pt idx="230">
                  <c:v>71.946000000000026</c:v>
                </c:pt>
                <c:pt idx="231">
                  <c:v>71.932000000000002</c:v>
                </c:pt>
                <c:pt idx="232">
                  <c:v>71.915000000000006</c:v>
                </c:pt>
                <c:pt idx="233">
                  <c:v>71.915000000000006</c:v>
                </c:pt>
                <c:pt idx="234">
                  <c:v>71.900000000000006</c:v>
                </c:pt>
                <c:pt idx="235">
                  <c:v>71.897000000000006</c:v>
                </c:pt>
                <c:pt idx="236">
                  <c:v>71.884999999999991</c:v>
                </c:pt>
                <c:pt idx="237">
                  <c:v>71.881</c:v>
                </c:pt>
                <c:pt idx="238">
                  <c:v>71.887</c:v>
                </c:pt>
                <c:pt idx="239">
                  <c:v>71.884999999999991</c:v>
                </c:pt>
                <c:pt idx="240">
                  <c:v>71.884999999999991</c:v>
                </c:pt>
                <c:pt idx="241">
                  <c:v>71.881</c:v>
                </c:pt>
                <c:pt idx="242">
                  <c:v>71.887999999999991</c:v>
                </c:pt>
                <c:pt idx="243">
                  <c:v>71.891000000000005</c:v>
                </c:pt>
                <c:pt idx="244">
                  <c:v>71.885999999999981</c:v>
                </c:pt>
                <c:pt idx="245">
                  <c:v>71.896000000000001</c:v>
                </c:pt>
                <c:pt idx="246">
                  <c:v>71.899000000000001</c:v>
                </c:pt>
                <c:pt idx="247">
                  <c:v>71.891999999999996</c:v>
                </c:pt>
                <c:pt idx="248">
                  <c:v>71.903000000000006</c:v>
                </c:pt>
                <c:pt idx="249">
                  <c:v>71.905000000000001</c:v>
                </c:pt>
                <c:pt idx="250">
                  <c:v>71.911000000000101</c:v>
                </c:pt>
                <c:pt idx="251">
                  <c:v>71.910000000000025</c:v>
                </c:pt>
                <c:pt idx="252">
                  <c:v>71.912000000000006</c:v>
                </c:pt>
                <c:pt idx="253">
                  <c:v>71.926000000000002</c:v>
                </c:pt>
                <c:pt idx="254">
                  <c:v>71.933999999999997</c:v>
                </c:pt>
                <c:pt idx="255">
                  <c:v>71.938999999999993</c:v>
                </c:pt>
                <c:pt idx="256">
                  <c:v>71.938999999999993</c:v>
                </c:pt>
                <c:pt idx="257">
                  <c:v>71.95</c:v>
                </c:pt>
                <c:pt idx="258">
                  <c:v>71.958000000000013</c:v>
                </c:pt>
                <c:pt idx="259">
                  <c:v>71.959999999999994</c:v>
                </c:pt>
                <c:pt idx="260">
                  <c:v>71.967000000000027</c:v>
                </c:pt>
                <c:pt idx="261">
                  <c:v>71.974000000000004</c:v>
                </c:pt>
                <c:pt idx="262">
                  <c:v>71.965000000000003</c:v>
                </c:pt>
                <c:pt idx="263">
                  <c:v>71.967000000000027</c:v>
                </c:pt>
                <c:pt idx="264">
                  <c:v>71.962000000000003</c:v>
                </c:pt>
                <c:pt idx="265">
                  <c:v>71.962000000000003</c:v>
                </c:pt>
                <c:pt idx="266">
                  <c:v>71.956999999999994</c:v>
                </c:pt>
                <c:pt idx="267">
                  <c:v>71.955000000000013</c:v>
                </c:pt>
                <c:pt idx="268">
                  <c:v>71.955000000000013</c:v>
                </c:pt>
                <c:pt idx="269">
                  <c:v>71.950999999999993</c:v>
                </c:pt>
                <c:pt idx="270">
                  <c:v>71.948000000000022</c:v>
                </c:pt>
                <c:pt idx="271">
                  <c:v>71.956000000000003</c:v>
                </c:pt>
                <c:pt idx="272">
                  <c:v>71.952000000000012</c:v>
                </c:pt>
                <c:pt idx="273">
                  <c:v>71.948000000000022</c:v>
                </c:pt>
                <c:pt idx="274">
                  <c:v>71.947000000000088</c:v>
                </c:pt>
                <c:pt idx="275">
                  <c:v>71.956999999999994</c:v>
                </c:pt>
                <c:pt idx="276">
                  <c:v>71.950999999999993</c:v>
                </c:pt>
                <c:pt idx="277">
                  <c:v>71.955000000000013</c:v>
                </c:pt>
                <c:pt idx="278">
                  <c:v>71.949000000000026</c:v>
                </c:pt>
                <c:pt idx="279">
                  <c:v>71.948000000000022</c:v>
                </c:pt>
                <c:pt idx="280">
                  <c:v>71.935000000000002</c:v>
                </c:pt>
                <c:pt idx="281">
                  <c:v>71.942000000000007</c:v>
                </c:pt>
                <c:pt idx="282">
                  <c:v>71.942000000000007</c:v>
                </c:pt>
                <c:pt idx="283">
                  <c:v>71.940000000000026</c:v>
                </c:pt>
                <c:pt idx="284">
                  <c:v>71.941000000000116</c:v>
                </c:pt>
                <c:pt idx="285">
                  <c:v>71.940000000000026</c:v>
                </c:pt>
                <c:pt idx="286">
                  <c:v>71.936000000000007</c:v>
                </c:pt>
                <c:pt idx="287">
                  <c:v>71.936000000000007</c:v>
                </c:pt>
                <c:pt idx="288">
                  <c:v>71.938999999999993</c:v>
                </c:pt>
                <c:pt idx="289">
                  <c:v>71.941000000000116</c:v>
                </c:pt>
                <c:pt idx="290">
                  <c:v>71.933000000000007</c:v>
                </c:pt>
                <c:pt idx="291">
                  <c:v>71.941000000000116</c:v>
                </c:pt>
                <c:pt idx="292">
                  <c:v>71.941000000000116</c:v>
                </c:pt>
                <c:pt idx="293">
                  <c:v>71.932000000000002</c:v>
                </c:pt>
                <c:pt idx="294">
                  <c:v>71.935000000000002</c:v>
                </c:pt>
                <c:pt idx="295">
                  <c:v>71.933999999999997</c:v>
                </c:pt>
                <c:pt idx="296">
                  <c:v>71.924999999999997</c:v>
                </c:pt>
                <c:pt idx="297">
                  <c:v>71.924000000000007</c:v>
                </c:pt>
                <c:pt idx="298">
                  <c:v>71.930999999999997</c:v>
                </c:pt>
                <c:pt idx="299">
                  <c:v>71.935000000000002</c:v>
                </c:pt>
                <c:pt idx="300">
                  <c:v>71.929000000000002</c:v>
                </c:pt>
                <c:pt idx="301">
                  <c:v>71.915999999999997</c:v>
                </c:pt>
                <c:pt idx="302">
                  <c:v>71.915000000000006</c:v>
                </c:pt>
                <c:pt idx="303">
                  <c:v>71.910000000000025</c:v>
                </c:pt>
                <c:pt idx="304">
                  <c:v>71.902000000000001</c:v>
                </c:pt>
                <c:pt idx="305">
                  <c:v>71.894000000000005</c:v>
                </c:pt>
                <c:pt idx="306">
                  <c:v>71.897000000000006</c:v>
                </c:pt>
                <c:pt idx="307">
                  <c:v>71.903999999999996</c:v>
                </c:pt>
                <c:pt idx="308">
                  <c:v>71.891000000000005</c:v>
                </c:pt>
                <c:pt idx="309">
                  <c:v>71.89</c:v>
                </c:pt>
                <c:pt idx="310">
                  <c:v>71.884</c:v>
                </c:pt>
                <c:pt idx="311">
                  <c:v>71.884999999999991</c:v>
                </c:pt>
                <c:pt idx="312">
                  <c:v>71.882999999999981</c:v>
                </c:pt>
                <c:pt idx="313">
                  <c:v>71.88</c:v>
                </c:pt>
                <c:pt idx="314">
                  <c:v>71.86999999999999</c:v>
                </c:pt>
                <c:pt idx="315">
                  <c:v>71.872999999999948</c:v>
                </c:pt>
                <c:pt idx="316">
                  <c:v>71.872999999999948</c:v>
                </c:pt>
                <c:pt idx="317">
                  <c:v>71.871999999999986</c:v>
                </c:pt>
                <c:pt idx="318">
                  <c:v>71.864000000000004</c:v>
                </c:pt>
                <c:pt idx="319">
                  <c:v>71.864000000000004</c:v>
                </c:pt>
                <c:pt idx="320">
                  <c:v>71.861999999999995</c:v>
                </c:pt>
                <c:pt idx="321">
                  <c:v>71.863</c:v>
                </c:pt>
                <c:pt idx="322">
                  <c:v>71.866</c:v>
                </c:pt>
                <c:pt idx="323">
                  <c:v>71.864000000000004</c:v>
                </c:pt>
                <c:pt idx="324">
                  <c:v>71.861000000000004</c:v>
                </c:pt>
                <c:pt idx="325">
                  <c:v>71.853999999999999</c:v>
                </c:pt>
                <c:pt idx="326">
                  <c:v>71.861999999999995</c:v>
                </c:pt>
                <c:pt idx="327">
                  <c:v>71.861000000000004</c:v>
                </c:pt>
                <c:pt idx="328">
                  <c:v>71.85799999999999</c:v>
                </c:pt>
                <c:pt idx="329">
                  <c:v>71.85299999999998</c:v>
                </c:pt>
                <c:pt idx="330">
                  <c:v>71.849000000000004</c:v>
                </c:pt>
                <c:pt idx="331">
                  <c:v>71.848000000000013</c:v>
                </c:pt>
                <c:pt idx="332">
                  <c:v>71.843000000000004</c:v>
                </c:pt>
                <c:pt idx="333">
                  <c:v>71.845000000000013</c:v>
                </c:pt>
                <c:pt idx="334">
                  <c:v>71.834999999999994</c:v>
                </c:pt>
                <c:pt idx="335">
                  <c:v>71.832999999999998</c:v>
                </c:pt>
                <c:pt idx="336">
                  <c:v>71.835999999999999</c:v>
                </c:pt>
                <c:pt idx="337">
                  <c:v>71.831000000000003</c:v>
                </c:pt>
                <c:pt idx="338">
                  <c:v>71.825000000000003</c:v>
                </c:pt>
                <c:pt idx="339">
                  <c:v>71.826999999999998</c:v>
                </c:pt>
                <c:pt idx="340">
                  <c:v>71.822000000000003</c:v>
                </c:pt>
                <c:pt idx="341">
                  <c:v>71.823999999999998</c:v>
                </c:pt>
                <c:pt idx="342">
                  <c:v>71.816000000000003</c:v>
                </c:pt>
                <c:pt idx="343">
                  <c:v>71.807000000000002</c:v>
                </c:pt>
                <c:pt idx="344">
                  <c:v>71.811000000000007</c:v>
                </c:pt>
                <c:pt idx="345">
                  <c:v>71.816999999999993</c:v>
                </c:pt>
                <c:pt idx="346">
                  <c:v>71.819999999999993</c:v>
                </c:pt>
                <c:pt idx="347">
                  <c:v>71.825999999999979</c:v>
                </c:pt>
                <c:pt idx="348">
                  <c:v>71.819000000000003</c:v>
                </c:pt>
                <c:pt idx="349">
                  <c:v>71.825999999999979</c:v>
                </c:pt>
                <c:pt idx="350">
                  <c:v>71.820999999999998</c:v>
                </c:pt>
                <c:pt idx="351">
                  <c:v>71.820999999999998</c:v>
                </c:pt>
                <c:pt idx="352">
                  <c:v>71.831999999999994</c:v>
                </c:pt>
                <c:pt idx="353">
                  <c:v>71.828999999999979</c:v>
                </c:pt>
                <c:pt idx="354">
                  <c:v>71.832999999999998</c:v>
                </c:pt>
                <c:pt idx="355">
                  <c:v>71.818000000000012</c:v>
                </c:pt>
                <c:pt idx="356">
                  <c:v>71.815000000000012</c:v>
                </c:pt>
                <c:pt idx="357">
                  <c:v>71.825000000000003</c:v>
                </c:pt>
                <c:pt idx="358">
                  <c:v>71.834999999999994</c:v>
                </c:pt>
                <c:pt idx="359">
                  <c:v>71.828999999999979</c:v>
                </c:pt>
                <c:pt idx="360">
                  <c:v>71.840999999999994</c:v>
                </c:pt>
                <c:pt idx="361">
                  <c:v>71.835999999999999</c:v>
                </c:pt>
                <c:pt idx="362">
                  <c:v>71.832999999999998</c:v>
                </c:pt>
                <c:pt idx="363">
                  <c:v>71.843999999999994</c:v>
                </c:pt>
                <c:pt idx="364">
                  <c:v>71.834000000000003</c:v>
                </c:pt>
                <c:pt idx="365">
                  <c:v>71.849999999999994</c:v>
                </c:pt>
                <c:pt idx="366">
                  <c:v>71.831000000000003</c:v>
                </c:pt>
                <c:pt idx="367">
                  <c:v>71.834999999999994</c:v>
                </c:pt>
                <c:pt idx="368">
                  <c:v>71.834000000000003</c:v>
                </c:pt>
                <c:pt idx="369">
                  <c:v>71.840999999999994</c:v>
                </c:pt>
                <c:pt idx="370">
                  <c:v>71.842000000000013</c:v>
                </c:pt>
                <c:pt idx="371">
                  <c:v>71.837000000000003</c:v>
                </c:pt>
                <c:pt idx="372">
                  <c:v>71.834999999999994</c:v>
                </c:pt>
                <c:pt idx="373">
                  <c:v>71.834000000000003</c:v>
                </c:pt>
                <c:pt idx="374">
                  <c:v>71.831999999999994</c:v>
                </c:pt>
                <c:pt idx="375">
                  <c:v>71.837999999999994</c:v>
                </c:pt>
                <c:pt idx="376">
                  <c:v>71.828000000000003</c:v>
                </c:pt>
                <c:pt idx="377">
                  <c:v>71.826999999999998</c:v>
                </c:pt>
                <c:pt idx="378">
                  <c:v>71.819999999999993</c:v>
                </c:pt>
                <c:pt idx="379">
                  <c:v>71.818000000000012</c:v>
                </c:pt>
                <c:pt idx="380">
                  <c:v>71.816999999999993</c:v>
                </c:pt>
                <c:pt idx="381">
                  <c:v>71.819999999999993</c:v>
                </c:pt>
                <c:pt idx="382">
                  <c:v>71.813000000000002</c:v>
                </c:pt>
                <c:pt idx="383">
                  <c:v>71.805999999999983</c:v>
                </c:pt>
                <c:pt idx="384">
                  <c:v>71.815000000000012</c:v>
                </c:pt>
                <c:pt idx="385">
                  <c:v>71.813000000000002</c:v>
                </c:pt>
                <c:pt idx="386">
                  <c:v>71.816000000000003</c:v>
                </c:pt>
                <c:pt idx="387">
                  <c:v>71.813999999999993</c:v>
                </c:pt>
                <c:pt idx="388">
                  <c:v>71.820999999999998</c:v>
                </c:pt>
                <c:pt idx="389">
                  <c:v>71.805999999999983</c:v>
                </c:pt>
                <c:pt idx="390">
                  <c:v>71.812000000000012</c:v>
                </c:pt>
                <c:pt idx="391">
                  <c:v>71.816000000000003</c:v>
                </c:pt>
                <c:pt idx="392">
                  <c:v>71.807000000000002</c:v>
                </c:pt>
                <c:pt idx="393">
                  <c:v>71.807999999999993</c:v>
                </c:pt>
                <c:pt idx="394">
                  <c:v>71.818000000000012</c:v>
                </c:pt>
                <c:pt idx="395">
                  <c:v>71.815000000000012</c:v>
                </c:pt>
                <c:pt idx="396">
                  <c:v>71.812000000000012</c:v>
                </c:pt>
                <c:pt idx="397">
                  <c:v>71.819000000000003</c:v>
                </c:pt>
                <c:pt idx="398">
                  <c:v>71.816000000000003</c:v>
                </c:pt>
                <c:pt idx="399">
                  <c:v>71.816999999999993</c:v>
                </c:pt>
                <c:pt idx="400">
                  <c:v>71.816999999999993</c:v>
                </c:pt>
                <c:pt idx="401">
                  <c:v>71.813999999999993</c:v>
                </c:pt>
                <c:pt idx="402">
                  <c:v>71.820999999999998</c:v>
                </c:pt>
                <c:pt idx="403">
                  <c:v>71.818000000000012</c:v>
                </c:pt>
                <c:pt idx="404">
                  <c:v>71.815000000000012</c:v>
                </c:pt>
                <c:pt idx="405">
                  <c:v>71.807999999999993</c:v>
                </c:pt>
                <c:pt idx="406">
                  <c:v>71.807000000000002</c:v>
                </c:pt>
                <c:pt idx="407">
                  <c:v>71.808999999999983</c:v>
                </c:pt>
                <c:pt idx="408">
                  <c:v>71.81</c:v>
                </c:pt>
                <c:pt idx="409">
                  <c:v>71.798000000000002</c:v>
                </c:pt>
                <c:pt idx="410">
                  <c:v>71.799000000000007</c:v>
                </c:pt>
                <c:pt idx="411">
                  <c:v>71.804000000000002</c:v>
                </c:pt>
                <c:pt idx="412">
                  <c:v>71.802999999999983</c:v>
                </c:pt>
                <c:pt idx="413">
                  <c:v>71.804000000000002</c:v>
                </c:pt>
                <c:pt idx="414">
                  <c:v>71.799000000000007</c:v>
                </c:pt>
                <c:pt idx="415">
                  <c:v>71.8</c:v>
                </c:pt>
                <c:pt idx="416">
                  <c:v>71.795000000000002</c:v>
                </c:pt>
                <c:pt idx="417">
                  <c:v>71.796000000000006</c:v>
                </c:pt>
                <c:pt idx="418">
                  <c:v>71.805999999999983</c:v>
                </c:pt>
                <c:pt idx="419">
                  <c:v>71.801000000000002</c:v>
                </c:pt>
                <c:pt idx="420">
                  <c:v>71.8</c:v>
                </c:pt>
                <c:pt idx="421">
                  <c:v>71.790000000000006</c:v>
                </c:pt>
                <c:pt idx="422">
                  <c:v>71.796000000000006</c:v>
                </c:pt>
                <c:pt idx="423">
                  <c:v>71.795000000000002</c:v>
                </c:pt>
                <c:pt idx="424">
                  <c:v>71.799000000000007</c:v>
                </c:pt>
                <c:pt idx="425">
                  <c:v>71.790000000000006</c:v>
                </c:pt>
                <c:pt idx="426">
                  <c:v>71.789000000000001</c:v>
                </c:pt>
                <c:pt idx="427">
                  <c:v>71.792000000000002</c:v>
                </c:pt>
                <c:pt idx="428">
                  <c:v>71.790999999999997</c:v>
                </c:pt>
                <c:pt idx="429">
                  <c:v>71.793999999999997</c:v>
                </c:pt>
                <c:pt idx="430">
                  <c:v>71.798000000000002</c:v>
                </c:pt>
                <c:pt idx="431">
                  <c:v>71.793999999999997</c:v>
                </c:pt>
                <c:pt idx="432">
                  <c:v>71.811000000000007</c:v>
                </c:pt>
                <c:pt idx="433">
                  <c:v>71.81</c:v>
                </c:pt>
                <c:pt idx="434">
                  <c:v>71.804000000000002</c:v>
                </c:pt>
                <c:pt idx="435">
                  <c:v>71.808999999999983</c:v>
                </c:pt>
                <c:pt idx="436">
                  <c:v>71.812000000000012</c:v>
                </c:pt>
                <c:pt idx="437">
                  <c:v>71.808999999999983</c:v>
                </c:pt>
                <c:pt idx="438">
                  <c:v>71.812000000000012</c:v>
                </c:pt>
                <c:pt idx="439">
                  <c:v>71.799000000000007</c:v>
                </c:pt>
                <c:pt idx="440">
                  <c:v>71.813999999999993</c:v>
                </c:pt>
                <c:pt idx="441">
                  <c:v>71.812000000000012</c:v>
                </c:pt>
                <c:pt idx="442">
                  <c:v>71.808999999999983</c:v>
                </c:pt>
                <c:pt idx="443">
                  <c:v>71.816000000000003</c:v>
                </c:pt>
                <c:pt idx="444">
                  <c:v>71.807999999999993</c:v>
                </c:pt>
                <c:pt idx="445">
                  <c:v>71.816000000000003</c:v>
                </c:pt>
                <c:pt idx="446">
                  <c:v>71.822000000000003</c:v>
                </c:pt>
                <c:pt idx="447">
                  <c:v>71.815000000000012</c:v>
                </c:pt>
                <c:pt idx="448">
                  <c:v>71.812000000000012</c:v>
                </c:pt>
                <c:pt idx="449">
                  <c:v>71.819999999999993</c:v>
                </c:pt>
                <c:pt idx="450">
                  <c:v>71.822000000000003</c:v>
                </c:pt>
                <c:pt idx="451">
                  <c:v>71.822000000000003</c:v>
                </c:pt>
                <c:pt idx="452">
                  <c:v>71.816999999999993</c:v>
                </c:pt>
                <c:pt idx="453">
                  <c:v>71.819999999999993</c:v>
                </c:pt>
                <c:pt idx="454">
                  <c:v>71.822999999999979</c:v>
                </c:pt>
                <c:pt idx="455">
                  <c:v>71.828000000000003</c:v>
                </c:pt>
                <c:pt idx="456">
                  <c:v>71.831000000000003</c:v>
                </c:pt>
                <c:pt idx="457">
                  <c:v>71.831000000000003</c:v>
                </c:pt>
                <c:pt idx="458">
                  <c:v>71.832999999999998</c:v>
                </c:pt>
                <c:pt idx="459">
                  <c:v>71.835999999999999</c:v>
                </c:pt>
                <c:pt idx="460">
                  <c:v>71.834000000000003</c:v>
                </c:pt>
                <c:pt idx="461">
                  <c:v>71.837000000000003</c:v>
                </c:pt>
                <c:pt idx="462">
                  <c:v>71.843999999999994</c:v>
                </c:pt>
                <c:pt idx="463">
                  <c:v>71.842000000000013</c:v>
                </c:pt>
                <c:pt idx="464">
                  <c:v>71.834000000000003</c:v>
                </c:pt>
                <c:pt idx="465">
                  <c:v>71.84</c:v>
                </c:pt>
                <c:pt idx="466">
                  <c:v>71.838999999999999</c:v>
                </c:pt>
                <c:pt idx="467">
                  <c:v>71.834999999999994</c:v>
                </c:pt>
                <c:pt idx="468">
                  <c:v>71.835999999999999</c:v>
                </c:pt>
                <c:pt idx="469">
                  <c:v>71.835999999999999</c:v>
                </c:pt>
                <c:pt idx="470">
                  <c:v>71.832999999999998</c:v>
                </c:pt>
                <c:pt idx="471">
                  <c:v>71.834000000000003</c:v>
                </c:pt>
                <c:pt idx="472">
                  <c:v>71.834999999999994</c:v>
                </c:pt>
                <c:pt idx="473">
                  <c:v>71.834000000000003</c:v>
                </c:pt>
                <c:pt idx="474">
                  <c:v>71.834000000000003</c:v>
                </c:pt>
                <c:pt idx="475">
                  <c:v>71.83</c:v>
                </c:pt>
                <c:pt idx="476">
                  <c:v>71.828000000000003</c:v>
                </c:pt>
                <c:pt idx="477">
                  <c:v>71.822000000000003</c:v>
                </c:pt>
                <c:pt idx="478">
                  <c:v>71.818000000000012</c:v>
                </c:pt>
                <c:pt idx="479">
                  <c:v>71.823999999999998</c:v>
                </c:pt>
                <c:pt idx="480">
                  <c:v>71.819999999999993</c:v>
                </c:pt>
                <c:pt idx="481">
                  <c:v>71.811000000000007</c:v>
                </c:pt>
                <c:pt idx="482">
                  <c:v>71.813000000000002</c:v>
                </c:pt>
                <c:pt idx="483">
                  <c:v>71.816000000000003</c:v>
                </c:pt>
                <c:pt idx="484">
                  <c:v>71.815000000000012</c:v>
                </c:pt>
                <c:pt idx="485">
                  <c:v>71.813000000000002</c:v>
                </c:pt>
                <c:pt idx="486">
                  <c:v>71.804000000000002</c:v>
                </c:pt>
                <c:pt idx="487">
                  <c:v>71.802999999999983</c:v>
                </c:pt>
                <c:pt idx="488">
                  <c:v>71.793000000000006</c:v>
                </c:pt>
                <c:pt idx="489">
                  <c:v>71.786000000000001</c:v>
                </c:pt>
                <c:pt idx="490">
                  <c:v>71.789000000000001</c:v>
                </c:pt>
                <c:pt idx="491">
                  <c:v>71.787999999999997</c:v>
                </c:pt>
                <c:pt idx="492">
                  <c:v>71.793999999999997</c:v>
                </c:pt>
                <c:pt idx="493">
                  <c:v>71.798000000000002</c:v>
                </c:pt>
                <c:pt idx="494">
                  <c:v>71.790999999999997</c:v>
                </c:pt>
                <c:pt idx="495">
                  <c:v>71.790000000000006</c:v>
                </c:pt>
                <c:pt idx="496">
                  <c:v>71.793999999999997</c:v>
                </c:pt>
                <c:pt idx="497">
                  <c:v>71.796999999999997</c:v>
                </c:pt>
                <c:pt idx="498">
                  <c:v>71.796000000000006</c:v>
                </c:pt>
                <c:pt idx="499">
                  <c:v>71.818000000000012</c:v>
                </c:pt>
                <c:pt idx="500">
                  <c:v>71.832999999999998</c:v>
                </c:pt>
                <c:pt idx="501">
                  <c:v>71.85899999999998</c:v>
                </c:pt>
                <c:pt idx="502">
                  <c:v>71.900000000000006</c:v>
                </c:pt>
                <c:pt idx="503">
                  <c:v>71.942000000000007</c:v>
                </c:pt>
                <c:pt idx="504">
                  <c:v>71.986000000000004</c:v>
                </c:pt>
                <c:pt idx="505">
                  <c:v>72.036000000000001</c:v>
                </c:pt>
                <c:pt idx="506">
                  <c:v>72.069999999999993</c:v>
                </c:pt>
                <c:pt idx="507">
                  <c:v>72.099999999999994</c:v>
                </c:pt>
                <c:pt idx="508">
                  <c:v>72.122999999999948</c:v>
                </c:pt>
                <c:pt idx="509">
                  <c:v>72.134</c:v>
                </c:pt>
                <c:pt idx="510">
                  <c:v>72.147000000000006</c:v>
                </c:pt>
                <c:pt idx="511">
                  <c:v>72.164999999999992</c:v>
                </c:pt>
                <c:pt idx="512">
                  <c:v>72.161000000000001</c:v>
                </c:pt>
                <c:pt idx="513">
                  <c:v>72.164999999999992</c:v>
                </c:pt>
                <c:pt idx="514">
                  <c:v>72.165999999999983</c:v>
                </c:pt>
                <c:pt idx="515">
                  <c:v>72.171999999999983</c:v>
                </c:pt>
                <c:pt idx="516">
                  <c:v>72.173999999999978</c:v>
                </c:pt>
                <c:pt idx="517">
                  <c:v>72.175999999999988</c:v>
                </c:pt>
                <c:pt idx="518">
                  <c:v>72.177999999999983</c:v>
                </c:pt>
                <c:pt idx="519">
                  <c:v>72.175999999999988</c:v>
                </c:pt>
                <c:pt idx="520">
                  <c:v>72.180999999999983</c:v>
                </c:pt>
                <c:pt idx="521">
                  <c:v>72.177999999999983</c:v>
                </c:pt>
                <c:pt idx="522">
                  <c:v>72.178999999999988</c:v>
                </c:pt>
                <c:pt idx="523">
                  <c:v>72.186999999999998</c:v>
                </c:pt>
                <c:pt idx="524">
                  <c:v>72.185999999999979</c:v>
                </c:pt>
                <c:pt idx="525">
                  <c:v>72.179999999999978</c:v>
                </c:pt>
                <c:pt idx="526">
                  <c:v>72.186999999999998</c:v>
                </c:pt>
                <c:pt idx="527">
                  <c:v>72.176999999999978</c:v>
                </c:pt>
                <c:pt idx="528">
                  <c:v>72.174999999999983</c:v>
                </c:pt>
                <c:pt idx="529">
                  <c:v>72.185000000000002</c:v>
                </c:pt>
                <c:pt idx="530">
                  <c:v>72.186999999999998</c:v>
                </c:pt>
                <c:pt idx="531">
                  <c:v>72.19</c:v>
                </c:pt>
                <c:pt idx="532">
                  <c:v>72.186999999999998</c:v>
                </c:pt>
                <c:pt idx="533">
                  <c:v>72.191000000000003</c:v>
                </c:pt>
                <c:pt idx="534">
                  <c:v>72.197000000000003</c:v>
                </c:pt>
                <c:pt idx="535">
                  <c:v>72.178999999999988</c:v>
                </c:pt>
                <c:pt idx="536">
                  <c:v>72.192999999999998</c:v>
                </c:pt>
                <c:pt idx="537">
                  <c:v>72.197999999999993</c:v>
                </c:pt>
                <c:pt idx="538">
                  <c:v>72.192999999999998</c:v>
                </c:pt>
                <c:pt idx="539">
                  <c:v>72.191000000000003</c:v>
                </c:pt>
                <c:pt idx="540">
                  <c:v>72.19</c:v>
                </c:pt>
                <c:pt idx="541">
                  <c:v>72.186999999999998</c:v>
                </c:pt>
                <c:pt idx="542">
                  <c:v>72.192999999999998</c:v>
                </c:pt>
                <c:pt idx="543">
                  <c:v>72.188999999999979</c:v>
                </c:pt>
                <c:pt idx="544">
                  <c:v>72.192999999999998</c:v>
                </c:pt>
                <c:pt idx="545">
                  <c:v>72.197000000000003</c:v>
                </c:pt>
                <c:pt idx="546">
                  <c:v>72.195999999999998</c:v>
                </c:pt>
                <c:pt idx="547">
                  <c:v>72.191999999999993</c:v>
                </c:pt>
                <c:pt idx="548">
                  <c:v>72.191000000000003</c:v>
                </c:pt>
                <c:pt idx="549">
                  <c:v>72.188999999999979</c:v>
                </c:pt>
                <c:pt idx="550">
                  <c:v>72.194000000000003</c:v>
                </c:pt>
                <c:pt idx="551">
                  <c:v>72.194999999999993</c:v>
                </c:pt>
                <c:pt idx="552">
                  <c:v>72.186999999999998</c:v>
                </c:pt>
                <c:pt idx="553">
                  <c:v>72.19</c:v>
                </c:pt>
                <c:pt idx="554">
                  <c:v>72.197999999999993</c:v>
                </c:pt>
                <c:pt idx="555">
                  <c:v>72.194999999999993</c:v>
                </c:pt>
                <c:pt idx="556">
                  <c:v>72.191999999999993</c:v>
                </c:pt>
                <c:pt idx="557">
                  <c:v>72.192999999999998</c:v>
                </c:pt>
                <c:pt idx="558">
                  <c:v>72.185000000000002</c:v>
                </c:pt>
                <c:pt idx="559">
                  <c:v>72.192999999999998</c:v>
                </c:pt>
                <c:pt idx="560">
                  <c:v>72.183999999999983</c:v>
                </c:pt>
                <c:pt idx="561">
                  <c:v>72.182000000000002</c:v>
                </c:pt>
                <c:pt idx="562">
                  <c:v>72.175999999999988</c:v>
                </c:pt>
                <c:pt idx="563">
                  <c:v>72.180999999999983</c:v>
                </c:pt>
                <c:pt idx="564">
                  <c:v>72.177999999999983</c:v>
                </c:pt>
                <c:pt idx="565">
                  <c:v>72.171999999999983</c:v>
                </c:pt>
                <c:pt idx="566">
                  <c:v>72.168999999999983</c:v>
                </c:pt>
                <c:pt idx="567">
                  <c:v>72.177999999999983</c:v>
                </c:pt>
                <c:pt idx="568">
                  <c:v>72.180999999999983</c:v>
                </c:pt>
                <c:pt idx="569">
                  <c:v>72.178999999999988</c:v>
                </c:pt>
                <c:pt idx="570">
                  <c:v>72.183999999999983</c:v>
                </c:pt>
                <c:pt idx="571">
                  <c:v>72.188000000000002</c:v>
                </c:pt>
                <c:pt idx="572">
                  <c:v>72.188000000000002</c:v>
                </c:pt>
                <c:pt idx="573">
                  <c:v>72.182000000000002</c:v>
                </c:pt>
                <c:pt idx="574">
                  <c:v>72.19</c:v>
                </c:pt>
                <c:pt idx="575">
                  <c:v>72.200999999999993</c:v>
                </c:pt>
                <c:pt idx="576">
                  <c:v>72.197999999999993</c:v>
                </c:pt>
                <c:pt idx="577">
                  <c:v>72.208000000000013</c:v>
                </c:pt>
                <c:pt idx="578">
                  <c:v>72.208000000000013</c:v>
                </c:pt>
                <c:pt idx="579">
                  <c:v>72.214000000000027</c:v>
                </c:pt>
                <c:pt idx="580">
                  <c:v>72.215999999999994</c:v>
                </c:pt>
                <c:pt idx="581">
                  <c:v>72.211000000000027</c:v>
                </c:pt>
                <c:pt idx="582">
                  <c:v>72.218999999999994</c:v>
                </c:pt>
                <c:pt idx="583">
                  <c:v>72.212000000000003</c:v>
                </c:pt>
                <c:pt idx="584">
                  <c:v>72.2</c:v>
                </c:pt>
                <c:pt idx="585">
                  <c:v>72.215000000000003</c:v>
                </c:pt>
                <c:pt idx="586">
                  <c:v>72.214000000000027</c:v>
                </c:pt>
                <c:pt idx="587">
                  <c:v>72.218999999999994</c:v>
                </c:pt>
                <c:pt idx="588">
                  <c:v>72.221999999999994</c:v>
                </c:pt>
                <c:pt idx="589">
                  <c:v>72.221999999999994</c:v>
                </c:pt>
                <c:pt idx="590">
                  <c:v>72.22</c:v>
                </c:pt>
                <c:pt idx="591">
                  <c:v>72.22</c:v>
                </c:pt>
                <c:pt idx="592">
                  <c:v>72.224000000000004</c:v>
                </c:pt>
                <c:pt idx="593">
                  <c:v>72.221999999999994</c:v>
                </c:pt>
                <c:pt idx="594">
                  <c:v>72.222999999999999</c:v>
                </c:pt>
                <c:pt idx="595">
                  <c:v>72.218999999999994</c:v>
                </c:pt>
                <c:pt idx="596">
                  <c:v>72.214000000000027</c:v>
                </c:pt>
                <c:pt idx="597">
                  <c:v>72.214000000000027</c:v>
                </c:pt>
                <c:pt idx="598">
                  <c:v>72.214000000000027</c:v>
                </c:pt>
                <c:pt idx="599">
                  <c:v>72.209999999999994</c:v>
                </c:pt>
                <c:pt idx="600">
                  <c:v>72.2</c:v>
                </c:pt>
                <c:pt idx="601">
                  <c:v>72.203000000000003</c:v>
                </c:pt>
                <c:pt idx="602">
                  <c:v>72.211000000000027</c:v>
                </c:pt>
                <c:pt idx="603">
                  <c:v>72.203999999999994</c:v>
                </c:pt>
                <c:pt idx="604">
                  <c:v>72.209999999999994</c:v>
                </c:pt>
                <c:pt idx="605">
                  <c:v>72.208000000000013</c:v>
                </c:pt>
                <c:pt idx="606">
                  <c:v>72.206000000000003</c:v>
                </c:pt>
                <c:pt idx="607">
                  <c:v>72.198999999999998</c:v>
                </c:pt>
                <c:pt idx="608">
                  <c:v>72.203000000000003</c:v>
                </c:pt>
                <c:pt idx="609">
                  <c:v>72.198999999999998</c:v>
                </c:pt>
                <c:pt idx="610">
                  <c:v>72.194999999999993</c:v>
                </c:pt>
                <c:pt idx="611">
                  <c:v>72.206999999999994</c:v>
                </c:pt>
                <c:pt idx="612">
                  <c:v>72.203000000000003</c:v>
                </c:pt>
                <c:pt idx="613">
                  <c:v>72.198999999999998</c:v>
                </c:pt>
                <c:pt idx="614">
                  <c:v>72.197000000000003</c:v>
                </c:pt>
                <c:pt idx="615">
                  <c:v>72.198999999999998</c:v>
                </c:pt>
                <c:pt idx="616">
                  <c:v>72.188000000000002</c:v>
                </c:pt>
                <c:pt idx="617">
                  <c:v>72.198999999999998</c:v>
                </c:pt>
                <c:pt idx="618">
                  <c:v>72.192999999999998</c:v>
                </c:pt>
                <c:pt idx="619">
                  <c:v>72.191000000000003</c:v>
                </c:pt>
                <c:pt idx="620">
                  <c:v>72.183999999999983</c:v>
                </c:pt>
                <c:pt idx="621">
                  <c:v>72.194999999999993</c:v>
                </c:pt>
                <c:pt idx="622">
                  <c:v>72.192999999999998</c:v>
                </c:pt>
                <c:pt idx="623">
                  <c:v>72.182999999999979</c:v>
                </c:pt>
                <c:pt idx="624">
                  <c:v>72.182000000000002</c:v>
                </c:pt>
                <c:pt idx="625">
                  <c:v>72.172999999999988</c:v>
                </c:pt>
                <c:pt idx="626">
                  <c:v>72.177999999999983</c:v>
                </c:pt>
                <c:pt idx="627">
                  <c:v>72.158999999999978</c:v>
                </c:pt>
                <c:pt idx="628">
                  <c:v>72.161000000000001</c:v>
                </c:pt>
                <c:pt idx="629">
                  <c:v>72.162999999999982</c:v>
                </c:pt>
                <c:pt idx="630">
                  <c:v>72.155999999999949</c:v>
                </c:pt>
                <c:pt idx="631">
                  <c:v>72.155999999999949</c:v>
                </c:pt>
                <c:pt idx="632">
                  <c:v>72.149999999999991</c:v>
                </c:pt>
                <c:pt idx="633">
                  <c:v>72.150999999999982</c:v>
                </c:pt>
                <c:pt idx="634">
                  <c:v>72.149999999999991</c:v>
                </c:pt>
                <c:pt idx="635">
                  <c:v>72.149999999999991</c:v>
                </c:pt>
                <c:pt idx="636">
                  <c:v>72.147000000000006</c:v>
                </c:pt>
                <c:pt idx="637">
                  <c:v>72.138999999999982</c:v>
                </c:pt>
                <c:pt idx="638">
                  <c:v>72.149000000000001</c:v>
                </c:pt>
                <c:pt idx="639">
                  <c:v>72.144000000000005</c:v>
                </c:pt>
                <c:pt idx="640">
                  <c:v>72.149999999999991</c:v>
                </c:pt>
                <c:pt idx="641">
                  <c:v>72.154999999999987</c:v>
                </c:pt>
                <c:pt idx="642">
                  <c:v>72.144999999999996</c:v>
                </c:pt>
                <c:pt idx="643">
                  <c:v>72.151999999999987</c:v>
                </c:pt>
                <c:pt idx="644">
                  <c:v>72.152999999999949</c:v>
                </c:pt>
                <c:pt idx="645">
                  <c:v>72.149999999999991</c:v>
                </c:pt>
                <c:pt idx="646">
                  <c:v>72.161000000000001</c:v>
                </c:pt>
                <c:pt idx="647">
                  <c:v>72.157999999999987</c:v>
                </c:pt>
                <c:pt idx="648">
                  <c:v>72.167999999999992</c:v>
                </c:pt>
                <c:pt idx="649">
                  <c:v>72.167999999999992</c:v>
                </c:pt>
                <c:pt idx="650">
                  <c:v>72.180999999999983</c:v>
                </c:pt>
                <c:pt idx="651">
                  <c:v>72.171999999999983</c:v>
                </c:pt>
                <c:pt idx="652">
                  <c:v>72.177999999999983</c:v>
                </c:pt>
                <c:pt idx="653">
                  <c:v>72.182999999999979</c:v>
                </c:pt>
                <c:pt idx="654">
                  <c:v>72.169999999999987</c:v>
                </c:pt>
                <c:pt idx="655">
                  <c:v>72.185000000000002</c:v>
                </c:pt>
                <c:pt idx="656">
                  <c:v>72.186999999999998</c:v>
                </c:pt>
                <c:pt idx="657">
                  <c:v>72.185999999999979</c:v>
                </c:pt>
                <c:pt idx="658">
                  <c:v>72.185999999999979</c:v>
                </c:pt>
                <c:pt idx="659">
                  <c:v>72.206000000000003</c:v>
                </c:pt>
                <c:pt idx="660">
                  <c:v>72.205000000000013</c:v>
                </c:pt>
                <c:pt idx="661">
                  <c:v>72.214000000000027</c:v>
                </c:pt>
                <c:pt idx="662">
                  <c:v>72.211000000000027</c:v>
                </c:pt>
                <c:pt idx="663">
                  <c:v>72.208000000000013</c:v>
                </c:pt>
                <c:pt idx="664">
                  <c:v>72.212000000000003</c:v>
                </c:pt>
                <c:pt idx="665">
                  <c:v>72.203999999999994</c:v>
                </c:pt>
                <c:pt idx="666">
                  <c:v>72.198999999999998</c:v>
                </c:pt>
                <c:pt idx="667">
                  <c:v>72.198999999999998</c:v>
                </c:pt>
                <c:pt idx="668">
                  <c:v>72.203000000000003</c:v>
                </c:pt>
                <c:pt idx="669">
                  <c:v>72.194999999999993</c:v>
                </c:pt>
                <c:pt idx="670">
                  <c:v>72.206000000000003</c:v>
                </c:pt>
                <c:pt idx="671">
                  <c:v>72.200999999999993</c:v>
                </c:pt>
                <c:pt idx="672">
                  <c:v>72.203000000000003</c:v>
                </c:pt>
                <c:pt idx="673">
                  <c:v>72.206999999999994</c:v>
                </c:pt>
                <c:pt idx="674">
                  <c:v>72.209000000000003</c:v>
                </c:pt>
                <c:pt idx="675">
                  <c:v>72.198999999999998</c:v>
                </c:pt>
                <c:pt idx="676">
                  <c:v>72.194000000000003</c:v>
                </c:pt>
                <c:pt idx="677">
                  <c:v>72.200999999999993</c:v>
                </c:pt>
                <c:pt idx="678">
                  <c:v>72.198999999999998</c:v>
                </c:pt>
                <c:pt idx="679">
                  <c:v>72.197000000000003</c:v>
                </c:pt>
                <c:pt idx="680">
                  <c:v>72.192999999999998</c:v>
                </c:pt>
                <c:pt idx="681">
                  <c:v>72.194999999999993</c:v>
                </c:pt>
                <c:pt idx="682">
                  <c:v>72.197999999999993</c:v>
                </c:pt>
                <c:pt idx="683">
                  <c:v>72.195999999999998</c:v>
                </c:pt>
                <c:pt idx="684">
                  <c:v>72.188000000000002</c:v>
                </c:pt>
                <c:pt idx="685">
                  <c:v>72.182999999999979</c:v>
                </c:pt>
                <c:pt idx="686">
                  <c:v>72.186999999999998</c:v>
                </c:pt>
                <c:pt idx="687">
                  <c:v>72.183999999999983</c:v>
                </c:pt>
                <c:pt idx="688">
                  <c:v>72.179999999999978</c:v>
                </c:pt>
                <c:pt idx="689">
                  <c:v>72.188000000000002</c:v>
                </c:pt>
                <c:pt idx="690">
                  <c:v>72.178999999999988</c:v>
                </c:pt>
                <c:pt idx="691">
                  <c:v>72.175999999999988</c:v>
                </c:pt>
                <c:pt idx="692">
                  <c:v>72.176999999999978</c:v>
                </c:pt>
                <c:pt idx="693">
                  <c:v>72.171999999999983</c:v>
                </c:pt>
                <c:pt idx="694">
                  <c:v>72.164999999999992</c:v>
                </c:pt>
                <c:pt idx="695">
                  <c:v>72.164999999999992</c:v>
                </c:pt>
                <c:pt idx="696">
                  <c:v>72.156999999999982</c:v>
                </c:pt>
                <c:pt idx="697">
                  <c:v>72.16</c:v>
                </c:pt>
                <c:pt idx="698">
                  <c:v>72.167000000000002</c:v>
                </c:pt>
                <c:pt idx="699">
                  <c:v>72.150999999999982</c:v>
                </c:pt>
                <c:pt idx="700">
                  <c:v>72.154999999999987</c:v>
                </c:pt>
                <c:pt idx="701">
                  <c:v>72.152999999999949</c:v>
                </c:pt>
                <c:pt idx="702">
                  <c:v>72.149999999999991</c:v>
                </c:pt>
                <c:pt idx="703">
                  <c:v>72.143000000000001</c:v>
                </c:pt>
                <c:pt idx="704">
                  <c:v>72.14</c:v>
                </c:pt>
                <c:pt idx="705">
                  <c:v>72.137999999999991</c:v>
                </c:pt>
                <c:pt idx="706">
                  <c:v>72.131</c:v>
                </c:pt>
                <c:pt idx="707">
                  <c:v>72.126999999999981</c:v>
                </c:pt>
                <c:pt idx="708">
                  <c:v>72.135999999999981</c:v>
                </c:pt>
                <c:pt idx="709">
                  <c:v>72.120999999999981</c:v>
                </c:pt>
                <c:pt idx="710">
                  <c:v>72.127999999999986</c:v>
                </c:pt>
                <c:pt idx="711">
                  <c:v>72.131999999999991</c:v>
                </c:pt>
                <c:pt idx="712">
                  <c:v>72.135999999999981</c:v>
                </c:pt>
                <c:pt idx="713">
                  <c:v>72.14</c:v>
                </c:pt>
                <c:pt idx="714">
                  <c:v>72.134</c:v>
                </c:pt>
                <c:pt idx="715">
                  <c:v>72.127999999999986</c:v>
                </c:pt>
                <c:pt idx="716">
                  <c:v>72.111999999999995</c:v>
                </c:pt>
                <c:pt idx="717">
                  <c:v>72.099000000000004</c:v>
                </c:pt>
                <c:pt idx="718">
                  <c:v>72.069000000000003</c:v>
                </c:pt>
                <c:pt idx="719">
                  <c:v>72.031999999999996</c:v>
                </c:pt>
                <c:pt idx="720">
                  <c:v>71.998999999999995</c:v>
                </c:pt>
                <c:pt idx="721">
                  <c:v>71.965000000000003</c:v>
                </c:pt>
                <c:pt idx="722">
                  <c:v>71.949000000000026</c:v>
                </c:pt>
                <c:pt idx="723">
                  <c:v>71.933000000000007</c:v>
                </c:pt>
                <c:pt idx="724">
                  <c:v>71.921000000000006</c:v>
                </c:pt>
                <c:pt idx="725">
                  <c:v>71.908000000000001</c:v>
                </c:pt>
                <c:pt idx="726">
                  <c:v>71.910000000000025</c:v>
                </c:pt>
                <c:pt idx="727">
                  <c:v>71.906999999999996</c:v>
                </c:pt>
                <c:pt idx="728">
                  <c:v>71.909000000000006</c:v>
                </c:pt>
                <c:pt idx="729">
                  <c:v>71.932000000000002</c:v>
                </c:pt>
                <c:pt idx="730">
                  <c:v>71.941000000000116</c:v>
                </c:pt>
                <c:pt idx="731">
                  <c:v>71.961000000000027</c:v>
                </c:pt>
                <c:pt idx="732">
                  <c:v>71.977999999999994</c:v>
                </c:pt>
                <c:pt idx="733">
                  <c:v>72.012</c:v>
                </c:pt>
                <c:pt idx="734">
                  <c:v>72.045000000000002</c:v>
                </c:pt>
                <c:pt idx="735">
                  <c:v>72.088999999999999</c:v>
                </c:pt>
                <c:pt idx="736">
                  <c:v>72.137999999999991</c:v>
                </c:pt>
                <c:pt idx="737">
                  <c:v>72.186999999999998</c:v>
                </c:pt>
                <c:pt idx="738">
                  <c:v>72.233999999999995</c:v>
                </c:pt>
                <c:pt idx="739">
                  <c:v>72.269000000000005</c:v>
                </c:pt>
                <c:pt idx="740">
                  <c:v>72.290000000000006</c:v>
                </c:pt>
                <c:pt idx="741">
                  <c:v>72.308999999999983</c:v>
                </c:pt>
                <c:pt idx="742">
                  <c:v>72.322000000000003</c:v>
                </c:pt>
                <c:pt idx="743">
                  <c:v>72.313000000000002</c:v>
                </c:pt>
                <c:pt idx="744">
                  <c:v>72.31</c:v>
                </c:pt>
                <c:pt idx="745">
                  <c:v>72.281000000000006</c:v>
                </c:pt>
                <c:pt idx="746">
                  <c:v>72.268000000000001</c:v>
                </c:pt>
                <c:pt idx="747">
                  <c:v>72.259</c:v>
                </c:pt>
                <c:pt idx="748">
                  <c:v>72.238</c:v>
                </c:pt>
                <c:pt idx="749">
                  <c:v>72.22</c:v>
                </c:pt>
                <c:pt idx="750">
                  <c:v>72.203000000000003</c:v>
                </c:pt>
                <c:pt idx="751">
                  <c:v>72.188999999999979</c:v>
                </c:pt>
                <c:pt idx="752">
                  <c:v>72.174999999999983</c:v>
                </c:pt>
                <c:pt idx="753">
                  <c:v>72.167000000000002</c:v>
                </c:pt>
                <c:pt idx="754">
                  <c:v>72.16</c:v>
                </c:pt>
                <c:pt idx="755">
                  <c:v>72.141999999999996</c:v>
                </c:pt>
                <c:pt idx="756">
                  <c:v>72.134</c:v>
                </c:pt>
                <c:pt idx="757">
                  <c:v>72.131</c:v>
                </c:pt>
                <c:pt idx="758">
                  <c:v>72.123999999999981</c:v>
                </c:pt>
                <c:pt idx="759">
                  <c:v>72.103999999999999</c:v>
                </c:pt>
                <c:pt idx="760">
                  <c:v>72.111000000000004</c:v>
                </c:pt>
                <c:pt idx="761">
                  <c:v>72.10199999999999</c:v>
                </c:pt>
                <c:pt idx="762">
                  <c:v>72.096000000000004</c:v>
                </c:pt>
                <c:pt idx="763">
                  <c:v>72.096000000000004</c:v>
                </c:pt>
                <c:pt idx="764">
                  <c:v>72.100999999999999</c:v>
                </c:pt>
                <c:pt idx="765">
                  <c:v>72.093999999999994</c:v>
                </c:pt>
                <c:pt idx="766">
                  <c:v>72.090999999999994</c:v>
                </c:pt>
                <c:pt idx="767">
                  <c:v>72.078999999999979</c:v>
                </c:pt>
                <c:pt idx="768">
                  <c:v>72.084000000000003</c:v>
                </c:pt>
                <c:pt idx="769">
                  <c:v>72.08</c:v>
                </c:pt>
                <c:pt idx="770">
                  <c:v>72.068000000000012</c:v>
                </c:pt>
                <c:pt idx="771">
                  <c:v>72.063999999999993</c:v>
                </c:pt>
                <c:pt idx="772">
                  <c:v>72.063000000000002</c:v>
                </c:pt>
                <c:pt idx="773">
                  <c:v>72.065000000000012</c:v>
                </c:pt>
                <c:pt idx="774">
                  <c:v>72.05</c:v>
                </c:pt>
                <c:pt idx="775">
                  <c:v>72.052999999999983</c:v>
                </c:pt>
                <c:pt idx="776">
                  <c:v>72.042000000000002</c:v>
                </c:pt>
                <c:pt idx="777">
                  <c:v>72.043000000000006</c:v>
                </c:pt>
                <c:pt idx="778">
                  <c:v>72.028999999999982</c:v>
                </c:pt>
                <c:pt idx="779">
                  <c:v>72.021000000000001</c:v>
                </c:pt>
                <c:pt idx="780">
                  <c:v>72.015000000000001</c:v>
                </c:pt>
                <c:pt idx="781">
                  <c:v>72.001000000000005</c:v>
                </c:pt>
                <c:pt idx="782">
                  <c:v>72</c:v>
                </c:pt>
                <c:pt idx="783">
                  <c:v>71.989000000000004</c:v>
                </c:pt>
                <c:pt idx="784">
                  <c:v>71.989000000000004</c:v>
                </c:pt>
                <c:pt idx="785">
                  <c:v>71.98</c:v>
                </c:pt>
                <c:pt idx="786">
                  <c:v>71.971999999999994</c:v>
                </c:pt>
                <c:pt idx="787">
                  <c:v>71.968999999999994</c:v>
                </c:pt>
                <c:pt idx="788">
                  <c:v>71.961000000000027</c:v>
                </c:pt>
                <c:pt idx="789">
                  <c:v>71.968000000000004</c:v>
                </c:pt>
                <c:pt idx="790">
                  <c:v>71.971999999999994</c:v>
                </c:pt>
                <c:pt idx="791">
                  <c:v>71.968000000000004</c:v>
                </c:pt>
                <c:pt idx="792">
                  <c:v>71.968000000000004</c:v>
                </c:pt>
                <c:pt idx="793">
                  <c:v>71.962999999999994</c:v>
                </c:pt>
                <c:pt idx="794">
                  <c:v>71.962999999999994</c:v>
                </c:pt>
                <c:pt idx="795">
                  <c:v>71.962000000000003</c:v>
                </c:pt>
                <c:pt idx="796">
                  <c:v>71.962999999999994</c:v>
                </c:pt>
                <c:pt idx="797">
                  <c:v>71.959999999999994</c:v>
                </c:pt>
                <c:pt idx="798">
                  <c:v>71.968000000000004</c:v>
                </c:pt>
                <c:pt idx="799">
                  <c:v>71.959999999999994</c:v>
                </c:pt>
                <c:pt idx="800">
                  <c:v>71.965999999999994</c:v>
                </c:pt>
                <c:pt idx="801">
                  <c:v>71.968000000000004</c:v>
                </c:pt>
                <c:pt idx="802">
                  <c:v>71.977999999999994</c:v>
                </c:pt>
                <c:pt idx="803">
                  <c:v>71.986000000000004</c:v>
                </c:pt>
                <c:pt idx="804">
                  <c:v>71.995999999999995</c:v>
                </c:pt>
                <c:pt idx="805">
                  <c:v>72.022999999999982</c:v>
                </c:pt>
                <c:pt idx="806">
                  <c:v>72.027999999999992</c:v>
                </c:pt>
                <c:pt idx="807">
                  <c:v>72.042000000000002</c:v>
                </c:pt>
                <c:pt idx="808">
                  <c:v>72.051999999999992</c:v>
                </c:pt>
                <c:pt idx="809">
                  <c:v>72.057000000000002</c:v>
                </c:pt>
                <c:pt idx="810">
                  <c:v>72.057000000000002</c:v>
                </c:pt>
                <c:pt idx="811">
                  <c:v>72.070999999999998</c:v>
                </c:pt>
                <c:pt idx="812">
                  <c:v>72.068000000000012</c:v>
                </c:pt>
                <c:pt idx="813">
                  <c:v>72.065000000000012</c:v>
                </c:pt>
                <c:pt idx="814">
                  <c:v>72.066999999999993</c:v>
                </c:pt>
                <c:pt idx="815">
                  <c:v>72.062000000000012</c:v>
                </c:pt>
                <c:pt idx="816">
                  <c:v>72.057999999999993</c:v>
                </c:pt>
                <c:pt idx="817">
                  <c:v>72.063000000000002</c:v>
                </c:pt>
                <c:pt idx="818">
                  <c:v>72.069000000000003</c:v>
                </c:pt>
                <c:pt idx="819">
                  <c:v>72.066999999999993</c:v>
                </c:pt>
                <c:pt idx="820">
                  <c:v>72.066999999999993</c:v>
                </c:pt>
                <c:pt idx="821">
                  <c:v>72.063999999999993</c:v>
                </c:pt>
                <c:pt idx="822">
                  <c:v>72.06</c:v>
                </c:pt>
                <c:pt idx="823">
                  <c:v>72.066999999999993</c:v>
                </c:pt>
                <c:pt idx="824">
                  <c:v>72.06</c:v>
                </c:pt>
                <c:pt idx="825">
                  <c:v>72.065000000000012</c:v>
                </c:pt>
                <c:pt idx="826">
                  <c:v>72.054000000000002</c:v>
                </c:pt>
                <c:pt idx="827">
                  <c:v>72.058999999999983</c:v>
                </c:pt>
                <c:pt idx="828">
                  <c:v>72.058999999999983</c:v>
                </c:pt>
                <c:pt idx="829">
                  <c:v>72.058999999999983</c:v>
                </c:pt>
                <c:pt idx="830">
                  <c:v>72.054999999999993</c:v>
                </c:pt>
                <c:pt idx="831">
                  <c:v>72.054999999999993</c:v>
                </c:pt>
                <c:pt idx="832">
                  <c:v>72.054000000000002</c:v>
                </c:pt>
                <c:pt idx="833">
                  <c:v>72.057999999999993</c:v>
                </c:pt>
                <c:pt idx="834">
                  <c:v>72.051999999999992</c:v>
                </c:pt>
                <c:pt idx="835">
                  <c:v>72.042000000000002</c:v>
                </c:pt>
                <c:pt idx="836">
                  <c:v>72.049000000000007</c:v>
                </c:pt>
                <c:pt idx="837">
                  <c:v>72.045000000000002</c:v>
                </c:pt>
                <c:pt idx="838">
                  <c:v>72.043999999999997</c:v>
                </c:pt>
                <c:pt idx="839">
                  <c:v>72.037999999999997</c:v>
                </c:pt>
                <c:pt idx="840">
                  <c:v>72.037999999999997</c:v>
                </c:pt>
                <c:pt idx="841">
                  <c:v>72.031000000000006</c:v>
                </c:pt>
                <c:pt idx="842">
                  <c:v>72.034000000000006</c:v>
                </c:pt>
                <c:pt idx="843">
                  <c:v>72.022999999999982</c:v>
                </c:pt>
                <c:pt idx="844">
                  <c:v>72.021000000000001</c:v>
                </c:pt>
                <c:pt idx="845">
                  <c:v>72.018000000000001</c:v>
                </c:pt>
                <c:pt idx="846">
                  <c:v>72.021000000000001</c:v>
                </c:pt>
                <c:pt idx="847">
                  <c:v>72.001999999999995</c:v>
                </c:pt>
                <c:pt idx="848">
                  <c:v>71.995000000000005</c:v>
                </c:pt>
                <c:pt idx="849">
                  <c:v>72.004999999999995</c:v>
                </c:pt>
                <c:pt idx="850">
                  <c:v>72.006</c:v>
                </c:pt>
                <c:pt idx="851">
                  <c:v>72.006</c:v>
                </c:pt>
                <c:pt idx="852">
                  <c:v>72.007999999999996</c:v>
                </c:pt>
                <c:pt idx="853">
                  <c:v>72.007999999999996</c:v>
                </c:pt>
                <c:pt idx="854">
                  <c:v>72.001000000000005</c:v>
                </c:pt>
                <c:pt idx="855">
                  <c:v>72.016000000000005</c:v>
                </c:pt>
                <c:pt idx="856">
                  <c:v>72.004999999999995</c:v>
                </c:pt>
                <c:pt idx="857">
                  <c:v>72.015000000000001</c:v>
                </c:pt>
                <c:pt idx="858">
                  <c:v>72.010000000000005</c:v>
                </c:pt>
                <c:pt idx="859">
                  <c:v>72.025999999999982</c:v>
                </c:pt>
                <c:pt idx="860">
                  <c:v>72.021999999999991</c:v>
                </c:pt>
                <c:pt idx="861">
                  <c:v>72.024999999999991</c:v>
                </c:pt>
                <c:pt idx="862">
                  <c:v>72.031999999999996</c:v>
                </c:pt>
                <c:pt idx="863">
                  <c:v>72.024999999999991</c:v>
                </c:pt>
                <c:pt idx="864">
                  <c:v>72.034000000000006</c:v>
                </c:pt>
                <c:pt idx="865">
                  <c:v>72.042000000000002</c:v>
                </c:pt>
                <c:pt idx="866">
                  <c:v>72.042000000000002</c:v>
                </c:pt>
                <c:pt idx="867">
                  <c:v>72.045000000000002</c:v>
                </c:pt>
                <c:pt idx="868">
                  <c:v>72.040999999999997</c:v>
                </c:pt>
                <c:pt idx="869">
                  <c:v>72.046000000000006</c:v>
                </c:pt>
                <c:pt idx="870">
                  <c:v>72.031000000000006</c:v>
                </c:pt>
                <c:pt idx="871">
                  <c:v>72.036000000000001</c:v>
                </c:pt>
                <c:pt idx="872">
                  <c:v>72.043000000000006</c:v>
                </c:pt>
                <c:pt idx="873">
                  <c:v>72.052999999999983</c:v>
                </c:pt>
                <c:pt idx="874">
                  <c:v>72.05</c:v>
                </c:pt>
                <c:pt idx="875">
                  <c:v>72.055999999999983</c:v>
                </c:pt>
                <c:pt idx="876">
                  <c:v>72.069999999999993</c:v>
                </c:pt>
                <c:pt idx="877">
                  <c:v>72.075000000000003</c:v>
                </c:pt>
                <c:pt idx="878">
                  <c:v>72.075000000000003</c:v>
                </c:pt>
                <c:pt idx="879">
                  <c:v>72.081000000000003</c:v>
                </c:pt>
                <c:pt idx="880">
                  <c:v>72.08</c:v>
                </c:pt>
                <c:pt idx="881">
                  <c:v>72.073999999999998</c:v>
                </c:pt>
                <c:pt idx="882">
                  <c:v>72.084999999999994</c:v>
                </c:pt>
                <c:pt idx="883">
                  <c:v>72.085999999999999</c:v>
                </c:pt>
                <c:pt idx="884">
                  <c:v>72.084000000000003</c:v>
                </c:pt>
                <c:pt idx="885">
                  <c:v>72.078000000000003</c:v>
                </c:pt>
                <c:pt idx="886">
                  <c:v>72.084999999999994</c:v>
                </c:pt>
                <c:pt idx="887">
                  <c:v>72.088999999999999</c:v>
                </c:pt>
                <c:pt idx="888">
                  <c:v>72.088999999999999</c:v>
                </c:pt>
                <c:pt idx="889">
                  <c:v>72.082999999999998</c:v>
                </c:pt>
                <c:pt idx="890">
                  <c:v>72.096999999999994</c:v>
                </c:pt>
                <c:pt idx="891">
                  <c:v>72.10899999999998</c:v>
                </c:pt>
                <c:pt idx="892">
                  <c:v>72.123999999999981</c:v>
                </c:pt>
                <c:pt idx="893">
                  <c:v>72.149000000000001</c:v>
                </c:pt>
                <c:pt idx="894">
                  <c:v>72.167999999999992</c:v>
                </c:pt>
                <c:pt idx="895">
                  <c:v>72.180999999999983</c:v>
                </c:pt>
                <c:pt idx="896">
                  <c:v>72.188000000000002</c:v>
                </c:pt>
                <c:pt idx="897">
                  <c:v>72.191999999999993</c:v>
                </c:pt>
                <c:pt idx="898">
                  <c:v>72.19</c:v>
                </c:pt>
                <c:pt idx="899">
                  <c:v>72.2</c:v>
                </c:pt>
                <c:pt idx="900">
                  <c:v>72.205000000000013</c:v>
                </c:pt>
                <c:pt idx="901">
                  <c:v>72.194000000000003</c:v>
                </c:pt>
                <c:pt idx="902">
                  <c:v>72.19</c:v>
                </c:pt>
                <c:pt idx="903">
                  <c:v>72.186999999999998</c:v>
                </c:pt>
                <c:pt idx="904">
                  <c:v>72.182000000000002</c:v>
                </c:pt>
                <c:pt idx="905">
                  <c:v>72.179999999999978</c:v>
                </c:pt>
                <c:pt idx="906">
                  <c:v>72.174999999999983</c:v>
                </c:pt>
                <c:pt idx="907">
                  <c:v>72.164000000000001</c:v>
                </c:pt>
                <c:pt idx="908">
                  <c:v>72.167999999999992</c:v>
                </c:pt>
                <c:pt idx="909">
                  <c:v>72.158999999999978</c:v>
                </c:pt>
                <c:pt idx="910">
                  <c:v>72.161999999999992</c:v>
                </c:pt>
                <c:pt idx="911">
                  <c:v>72.147999999999996</c:v>
                </c:pt>
                <c:pt idx="912">
                  <c:v>72.146000000000001</c:v>
                </c:pt>
                <c:pt idx="913">
                  <c:v>72.14</c:v>
                </c:pt>
                <c:pt idx="914">
                  <c:v>72.134999999999991</c:v>
                </c:pt>
                <c:pt idx="915">
                  <c:v>72.125999999999948</c:v>
                </c:pt>
                <c:pt idx="916">
                  <c:v>72.122999999999948</c:v>
                </c:pt>
                <c:pt idx="917">
                  <c:v>72.13</c:v>
                </c:pt>
                <c:pt idx="918">
                  <c:v>72.122999999999948</c:v>
                </c:pt>
                <c:pt idx="919">
                  <c:v>72.113</c:v>
                </c:pt>
                <c:pt idx="920">
                  <c:v>72.10899999999998</c:v>
                </c:pt>
                <c:pt idx="921">
                  <c:v>72.10299999999998</c:v>
                </c:pt>
                <c:pt idx="922">
                  <c:v>72.099999999999994</c:v>
                </c:pt>
                <c:pt idx="923">
                  <c:v>72.095000000000013</c:v>
                </c:pt>
                <c:pt idx="924">
                  <c:v>72.093999999999994</c:v>
                </c:pt>
                <c:pt idx="925">
                  <c:v>72.090999999999994</c:v>
                </c:pt>
                <c:pt idx="926">
                  <c:v>72.087000000000003</c:v>
                </c:pt>
                <c:pt idx="927">
                  <c:v>72.084999999999994</c:v>
                </c:pt>
                <c:pt idx="928">
                  <c:v>72.081000000000003</c:v>
                </c:pt>
                <c:pt idx="929">
                  <c:v>72.076999999999998</c:v>
                </c:pt>
                <c:pt idx="930">
                  <c:v>72.073999999999998</c:v>
                </c:pt>
                <c:pt idx="931">
                  <c:v>72.058999999999983</c:v>
                </c:pt>
                <c:pt idx="932">
                  <c:v>72.068000000000012</c:v>
                </c:pt>
                <c:pt idx="933">
                  <c:v>72.062000000000012</c:v>
                </c:pt>
                <c:pt idx="934">
                  <c:v>72.057000000000002</c:v>
                </c:pt>
                <c:pt idx="935">
                  <c:v>72.061000000000007</c:v>
                </c:pt>
                <c:pt idx="936">
                  <c:v>72.055999999999983</c:v>
                </c:pt>
                <c:pt idx="937">
                  <c:v>72.051999999999992</c:v>
                </c:pt>
                <c:pt idx="938">
                  <c:v>72.055999999999983</c:v>
                </c:pt>
                <c:pt idx="939">
                  <c:v>72.052999999999983</c:v>
                </c:pt>
                <c:pt idx="940">
                  <c:v>72.062000000000012</c:v>
                </c:pt>
                <c:pt idx="941">
                  <c:v>72.055999999999983</c:v>
                </c:pt>
                <c:pt idx="942">
                  <c:v>72.061000000000007</c:v>
                </c:pt>
                <c:pt idx="943">
                  <c:v>72.057999999999993</c:v>
                </c:pt>
                <c:pt idx="944">
                  <c:v>72.069999999999993</c:v>
                </c:pt>
                <c:pt idx="945">
                  <c:v>72.063000000000002</c:v>
                </c:pt>
                <c:pt idx="946">
                  <c:v>72.069000000000003</c:v>
                </c:pt>
                <c:pt idx="947">
                  <c:v>72.087000000000003</c:v>
                </c:pt>
                <c:pt idx="948">
                  <c:v>72.087999999999994</c:v>
                </c:pt>
                <c:pt idx="949">
                  <c:v>72.08</c:v>
                </c:pt>
                <c:pt idx="950">
                  <c:v>72.073999999999998</c:v>
                </c:pt>
                <c:pt idx="951">
                  <c:v>72.078000000000003</c:v>
                </c:pt>
                <c:pt idx="952">
                  <c:v>72.078999999999979</c:v>
                </c:pt>
                <c:pt idx="953">
                  <c:v>72.078999999999979</c:v>
                </c:pt>
                <c:pt idx="954">
                  <c:v>72.069000000000003</c:v>
                </c:pt>
                <c:pt idx="955">
                  <c:v>72.069000000000003</c:v>
                </c:pt>
                <c:pt idx="956">
                  <c:v>72.073999999999998</c:v>
                </c:pt>
                <c:pt idx="957">
                  <c:v>72.073999999999998</c:v>
                </c:pt>
                <c:pt idx="958">
                  <c:v>72.075999999999979</c:v>
                </c:pt>
                <c:pt idx="959">
                  <c:v>72.069999999999993</c:v>
                </c:pt>
                <c:pt idx="960">
                  <c:v>72.08</c:v>
                </c:pt>
                <c:pt idx="961">
                  <c:v>72.081000000000003</c:v>
                </c:pt>
                <c:pt idx="962">
                  <c:v>72.073999999999998</c:v>
                </c:pt>
                <c:pt idx="963">
                  <c:v>72.078000000000003</c:v>
                </c:pt>
                <c:pt idx="964">
                  <c:v>72.069000000000003</c:v>
                </c:pt>
                <c:pt idx="965">
                  <c:v>72.055999999999983</c:v>
                </c:pt>
                <c:pt idx="966">
                  <c:v>72.066000000000003</c:v>
                </c:pt>
                <c:pt idx="967">
                  <c:v>72.069999999999993</c:v>
                </c:pt>
                <c:pt idx="968">
                  <c:v>72.063999999999993</c:v>
                </c:pt>
                <c:pt idx="969">
                  <c:v>72.062000000000012</c:v>
                </c:pt>
                <c:pt idx="970">
                  <c:v>72.069000000000003</c:v>
                </c:pt>
                <c:pt idx="971">
                  <c:v>72.061000000000007</c:v>
                </c:pt>
                <c:pt idx="972">
                  <c:v>72.058999999999983</c:v>
                </c:pt>
                <c:pt idx="973">
                  <c:v>72.062000000000012</c:v>
                </c:pt>
                <c:pt idx="974">
                  <c:v>72.051000000000002</c:v>
                </c:pt>
                <c:pt idx="975">
                  <c:v>72.054999999999993</c:v>
                </c:pt>
                <c:pt idx="976">
                  <c:v>72.049000000000007</c:v>
                </c:pt>
                <c:pt idx="977">
                  <c:v>72.051000000000002</c:v>
                </c:pt>
                <c:pt idx="978">
                  <c:v>72.051000000000002</c:v>
                </c:pt>
                <c:pt idx="979">
                  <c:v>72.054000000000002</c:v>
                </c:pt>
                <c:pt idx="980">
                  <c:v>72.045000000000002</c:v>
                </c:pt>
                <c:pt idx="981">
                  <c:v>72.042000000000002</c:v>
                </c:pt>
                <c:pt idx="982">
                  <c:v>72.039000000000001</c:v>
                </c:pt>
                <c:pt idx="983">
                  <c:v>72.037000000000006</c:v>
                </c:pt>
                <c:pt idx="984">
                  <c:v>72.031000000000006</c:v>
                </c:pt>
                <c:pt idx="985">
                  <c:v>72.022999999999982</c:v>
                </c:pt>
                <c:pt idx="986">
                  <c:v>72.028999999999982</c:v>
                </c:pt>
                <c:pt idx="987">
                  <c:v>72.016999999999996</c:v>
                </c:pt>
                <c:pt idx="988">
                  <c:v>72.022999999999982</c:v>
                </c:pt>
                <c:pt idx="989">
                  <c:v>72.013000000000005</c:v>
                </c:pt>
                <c:pt idx="990">
                  <c:v>72.016999999999996</c:v>
                </c:pt>
                <c:pt idx="991">
                  <c:v>72.001999999999995</c:v>
                </c:pt>
                <c:pt idx="992">
                  <c:v>71.998999999999995</c:v>
                </c:pt>
                <c:pt idx="993">
                  <c:v>71.992999999999995</c:v>
                </c:pt>
                <c:pt idx="994">
                  <c:v>72.001000000000005</c:v>
                </c:pt>
                <c:pt idx="995">
                  <c:v>72.021000000000001</c:v>
                </c:pt>
                <c:pt idx="996">
                  <c:v>72.024000000000001</c:v>
                </c:pt>
                <c:pt idx="997">
                  <c:v>72.021000000000001</c:v>
                </c:pt>
                <c:pt idx="998">
                  <c:v>72.021000000000001</c:v>
                </c:pt>
                <c:pt idx="999">
                  <c:v>72.010999999999996</c:v>
                </c:pt>
                <c:pt idx="1000">
                  <c:v>72.013000000000005</c:v>
                </c:pt>
                <c:pt idx="1001">
                  <c:v>72.013000000000005</c:v>
                </c:pt>
                <c:pt idx="1002">
                  <c:v>72.016999999999996</c:v>
                </c:pt>
                <c:pt idx="1003">
                  <c:v>72.02</c:v>
                </c:pt>
                <c:pt idx="1004">
                  <c:v>72.033000000000001</c:v>
                </c:pt>
                <c:pt idx="1005">
                  <c:v>72.048000000000002</c:v>
                </c:pt>
                <c:pt idx="1006">
                  <c:v>72.078000000000003</c:v>
                </c:pt>
                <c:pt idx="1007">
                  <c:v>72.096999999999994</c:v>
                </c:pt>
                <c:pt idx="1008">
                  <c:v>72.132999999999981</c:v>
                </c:pt>
                <c:pt idx="1009">
                  <c:v>72.156999999999982</c:v>
                </c:pt>
                <c:pt idx="1010">
                  <c:v>72.182999999999979</c:v>
                </c:pt>
                <c:pt idx="1011">
                  <c:v>72.195999999999998</c:v>
                </c:pt>
                <c:pt idx="1012">
                  <c:v>72.203999999999994</c:v>
                </c:pt>
                <c:pt idx="1013">
                  <c:v>72.221999999999994</c:v>
                </c:pt>
                <c:pt idx="1014">
                  <c:v>72.228999999999999</c:v>
                </c:pt>
                <c:pt idx="1015">
                  <c:v>72.232000000000014</c:v>
                </c:pt>
                <c:pt idx="1016">
                  <c:v>72.228999999999999</c:v>
                </c:pt>
                <c:pt idx="1017">
                  <c:v>72.227000000000004</c:v>
                </c:pt>
                <c:pt idx="1018">
                  <c:v>72.236000000000004</c:v>
                </c:pt>
                <c:pt idx="1019">
                  <c:v>72.242000000000004</c:v>
                </c:pt>
                <c:pt idx="1020">
                  <c:v>72.241000000000085</c:v>
                </c:pt>
                <c:pt idx="1021">
                  <c:v>72.242000000000004</c:v>
                </c:pt>
                <c:pt idx="1022">
                  <c:v>72.242000000000004</c:v>
                </c:pt>
                <c:pt idx="1023">
                  <c:v>72.247000000000085</c:v>
                </c:pt>
                <c:pt idx="1024">
                  <c:v>72.248000000000005</c:v>
                </c:pt>
                <c:pt idx="1025">
                  <c:v>72.242999999999995</c:v>
                </c:pt>
                <c:pt idx="1026">
                  <c:v>72.242999999999995</c:v>
                </c:pt>
                <c:pt idx="1027">
                  <c:v>72.242999999999995</c:v>
                </c:pt>
                <c:pt idx="1028">
                  <c:v>72.245999999999995</c:v>
                </c:pt>
                <c:pt idx="1029">
                  <c:v>72.244000000000085</c:v>
                </c:pt>
                <c:pt idx="1030">
                  <c:v>72.238</c:v>
                </c:pt>
                <c:pt idx="1031">
                  <c:v>72.238</c:v>
                </c:pt>
                <c:pt idx="1032">
                  <c:v>72.238</c:v>
                </c:pt>
                <c:pt idx="1033">
                  <c:v>72.241000000000085</c:v>
                </c:pt>
                <c:pt idx="1034">
                  <c:v>72.241000000000085</c:v>
                </c:pt>
                <c:pt idx="1035">
                  <c:v>72.236999999999995</c:v>
                </c:pt>
                <c:pt idx="1036">
                  <c:v>72.241000000000085</c:v>
                </c:pt>
                <c:pt idx="1037">
                  <c:v>72.236999999999995</c:v>
                </c:pt>
                <c:pt idx="1038">
                  <c:v>72.230999999999995</c:v>
                </c:pt>
                <c:pt idx="1039">
                  <c:v>72.232000000000014</c:v>
                </c:pt>
                <c:pt idx="1040">
                  <c:v>72.233000000000004</c:v>
                </c:pt>
                <c:pt idx="1041">
                  <c:v>72.225999999999999</c:v>
                </c:pt>
                <c:pt idx="1042">
                  <c:v>72.232000000000014</c:v>
                </c:pt>
                <c:pt idx="1043">
                  <c:v>72.235000000000014</c:v>
                </c:pt>
                <c:pt idx="1044">
                  <c:v>72.228999999999999</c:v>
                </c:pt>
                <c:pt idx="1045">
                  <c:v>72.236000000000004</c:v>
                </c:pt>
                <c:pt idx="1046">
                  <c:v>72.233999999999995</c:v>
                </c:pt>
                <c:pt idx="1047">
                  <c:v>72.227000000000004</c:v>
                </c:pt>
                <c:pt idx="1048">
                  <c:v>72.222999999999999</c:v>
                </c:pt>
                <c:pt idx="1049">
                  <c:v>72.227999999999994</c:v>
                </c:pt>
                <c:pt idx="1050">
                  <c:v>72.227000000000004</c:v>
                </c:pt>
                <c:pt idx="1051">
                  <c:v>72.222999999999999</c:v>
                </c:pt>
                <c:pt idx="1052">
                  <c:v>72.23</c:v>
                </c:pt>
                <c:pt idx="1053">
                  <c:v>72.224000000000004</c:v>
                </c:pt>
                <c:pt idx="1054">
                  <c:v>72.22</c:v>
                </c:pt>
                <c:pt idx="1055">
                  <c:v>72.227999999999994</c:v>
                </c:pt>
                <c:pt idx="1056">
                  <c:v>72.218999999999994</c:v>
                </c:pt>
                <c:pt idx="1057">
                  <c:v>72.225999999999999</c:v>
                </c:pt>
                <c:pt idx="1058">
                  <c:v>72.214000000000027</c:v>
                </c:pt>
                <c:pt idx="1059">
                  <c:v>72.211000000000027</c:v>
                </c:pt>
                <c:pt idx="1060">
                  <c:v>72.211000000000027</c:v>
                </c:pt>
                <c:pt idx="1061">
                  <c:v>72.215000000000003</c:v>
                </c:pt>
                <c:pt idx="1062">
                  <c:v>72.215999999999994</c:v>
                </c:pt>
                <c:pt idx="1063">
                  <c:v>72.197999999999993</c:v>
                </c:pt>
                <c:pt idx="1064">
                  <c:v>72.192999999999998</c:v>
                </c:pt>
                <c:pt idx="1065">
                  <c:v>72.197999999999993</c:v>
                </c:pt>
                <c:pt idx="1066">
                  <c:v>72.192999999999998</c:v>
                </c:pt>
                <c:pt idx="1067">
                  <c:v>72.197000000000003</c:v>
                </c:pt>
                <c:pt idx="1068">
                  <c:v>72.202000000000012</c:v>
                </c:pt>
                <c:pt idx="1069">
                  <c:v>72.198999999999998</c:v>
                </c:pt>
                <c:pt idx="1070">
                  <c:v>72.202000000000012</c:v>
                </c:pt>
                <c:pt idx="1071">
                  <c:v>72.191999999999993</c:v>
                </c:pt>
                <c:pt idx="1072">
                  <c:v>72.195999999999998</c:v>
                </c:pt>
                <c:pt idx="1073">
                  <c:v>72.200999999999993</c:v>
                </c:pt>
                <c:pt idx="1074">
                  <c:v>72.188999999999979</c:v>
                </c:pt>
                <c:pt idx="1075">
                  <c:v>72.197999999999993</c:v>
                </c:pt>
                <c:pt idx="1076">
                  <c:v>72.188000000000002</c:v>
                </c:pt>
                <c:pt idx="1077">
                  <c:v>72.191000000000003</c:v>
                </c:pt>
                <c:pt idx="1078">
                  <c:v>72.2</c:v>
                </c:pt>
                <c:pt idx="1079">
                  <c:v>72.198999999999998</c:v>
                </c:pt>
                <c:pt idx="1080">
                  <c:v>72.208000000000013</c:v>
                </c:pt>
                <c:pt idx="1081">
                  <c:v>72.206000000000003</c:v>
                </c:pt>
                <c:pt idx="1082">
                  <c:v>72.205000000000013</c:v>
                </c:pt>
                <c:pt idx="1083">
                  <c:v>72.206999999999994</c:v>
                </c:pt>
                <c:pt idx="1084">
                  <c:v>72.218999999999994</c:v>
                </c:pt>
                <c:pt idx="1085">
                  <c:v>72.214000000000027</c:v>
                </c:pt>
                <c:pt idx="1086">
                  <c:v>72.212999999999994</c:v>
                </c:pt>
                <c:pt idx="1087">
                  <c:v>72.224999999999994</c:v>
                </c:pt>
                <c:pt idx="1088">
                  <c:v>72.233000000000004</c:v>
                </c:pt>
                <c:pt idx="1089">
                  <c:v>72.23</c:v>
                </c:pt>
                <c:pt idx="1090">
                  <c:v>72.23</c:v>
                </c:pt>
                <c:pt idx="1091">
                  <c:v>72.228999999999999</c:v>
                </c:pt>
                <c:pt idx="1092">
                  <c:v>72.23</c:v>
                </c:pt>
                <c:pt idx="1093">
                  <c:v>72.236000000000004</c:v>
                </c:pt>
                <c:pt idx="1094">
                  <c:v>72.283000000000001</c:v>
                </c:pt>
                <c:pt idx="1095">
                  <c:v>72.316999999999993</c:v>
                </c:pt>
                <c:pt idx="1096">
                  <c:v>72.331999999999994</c:v>
                </c:pt>
                <c:pt idx="1097">
                  <c:v>72.322999999999979</c:v>
                </c:pt>
                <c:pt idx="1098">
                  <c:v>72.304999999999993</c:v>
                </c:pt>
                <c:pt idx="1099">
                  <c:v>72.298000000000002</c:v>
                </c:pt>
                <c:pt idx="1100">
                  <c:v>72.287999999999997</c:v>
                </c:pt>
                <c:pt idx="1101">
                  <c:v>72.272999999999982</c:v>
                </c:pt>
                <c:pt idx="1102">
                  <c:v>72.269000000000005</c:v>
                </c:pt>
                <c:pt idx="1103">
                  <c:v>72.257999999999996</c:v>
                </c:pt>
                <c:pt idx="1104">
                  <c:v>72.257999999999996</c:v>
                </c:pt>
                <c:pt idx="1105">
                  <c:v>72.257999999999996</c:v>
                </c:pt>
                <c:pt idx="1106">
                  <c:v>72.254000000000005</c:v>
                </c:pt>
                <c:pt idx="1107">
                  <c:v>72.253</c:v>
                </c:pt>
                <c:pt idx="1108">
                  <c:v>72.256</c:v>
                </c:pt>
                <c:pt idx="1109">
                  <c:v>72.245000000000005</c:v>
                </c:pt>
                <c:pt idx="1110">
                  <c:v>72.235000000000014</c:v>
                </c:pt>
                <c:pt idx="1111">
                  <c:v>72.245000000000005</c:v>
                </c:pt>
                <c:pt idx="1112">
                  <c:v>72.236999999999995</c:v>
                </c:pt>
                <c:pt idx="1113">
                  <c:v>72.224000000000004</c:v>
                </c:pt>
                <c:pt idx="1114">
                  <c:v>72.236999999999995</c:v>
                </c:pt>
                <c:pt idx="1115">
                  <c:v>72.236999999999995</c:v>
                </c:pt>
                <c:pt idx="1116">
                  <c:v>72.230999999999995</c:v>
                </c:pt>
                <c:pt idx="1117">
                  <c:v>72.227999999999994</c:v>
                </c:pt>
                <c:pt idx="1118">
                  <c:v>72.239999999999995</c:v>
                </c:pt>
                <c:pt idx="1119">
                  <c:v>72.230999999999995</c:v>
                </c:pt>
                <c:pt idx="1120">
                  <c:v>72.233000000000004</c:v>
                </c:pt>
                <c:pt idx="1121">
                  <c:v>72.230999999999995</c:v>
                </c:pt>
                <c:pt idx="1122">
                  <c:v>72.22</c:v>
                </c:pt>
                <c:pt idx="1123">
                  <c:v>72.227999999999994</c:v>
                </c:pt>
                <c:pt idx="1124">
                  <c:v>72.222999999999999</c:v>
                </c:pt>
                <c:pt idx="1125">
                  <c:v>72.218000000000004</c:v>
                </c:pt>
                <c:pt idx="1126">
                  <c:v>72.215000000000003</c:v>
                </c:pt>
                <c:pt idx="1127">
                  <c:v>72.218000000000004</c:v>
                </c:pt>
                <c:pt idx="1128">
                  <c:v>72.22</c:v>
                </c:pt>
                <c:pt idx="1129">
                  <c:v>72.218000000000004</c:v>
                </c:pt>
                <c:pt idx="1130">
                  <c:v>72.206000000000003</c:v>
                </c:pt>
                <c:pt idx="1131">
                  <c:v>72.206000000000003</c:v>
                </c:pt>
                <c:pt idx="1132">
                  <c:v>72.206999999999994</c:v>
                </c:pt>
                <c:pt idx="1133">
                  <c:v>72.205000000000013</c:v>
                </c:pt>
                <c:pt idx="1134">
                  <c:v>72.194999999999993</c:v>
                </c:pt>
                <c:pt idx="1135">
                  <c:v>72.206999999999994</c:v>
                </c:pt>
                <c:pt idx="1136">
                  <c:v>72.188999999999979</c:v>
                </c:pt>
                <c:pt idx="1137">
                  <c:v>72.197999999999993</c:v>
                </c:pt>
                <c:pt idx="1138">
                  <c:v>72.191000000000003</c:v>
                </c:pt>
                <c:pt idx="1139">
                  <c:v>72.19</c:v>
                </c:pt>
                <c:pt idx="1140">
                  <c:v>72.19</c:v>
                </c:pt>
                <c:pt idx="1141">
                  <c:v>72.185999999999979</c:v>
                </c:pt>
                <c:pt idx="1142">
                  <c:v>72.194999999999993</c:v>
                </c:pt>
                <c:pt idx="1143">
                  <c:v>72.194000000000003</c:v>
                </c:pt>
                <c:pt idx="1144">
                  <c:v>72.185000000000002</c:v>
                </c:pt>
                <c:pt idx="1145">
                  <c:v>72.195999999999998</c:v>
                </c:pt>
                <c:pt idx="1146">
                  <c:v>72.194999999999993</c:v>
                </c:pt>
                <c:pt idx="1147">
                  <c:v>72.188000000000002</c:v>
                </c:pt>
                <c:pt idx="1148">
                  <c:v>72.194999999999993</c:v>
                </c:pt>
                <c:pt idx="1149">
                  <c:v>72.191999999999993</c:v>
                </c:pt>
                <c:pt idx="1150">
                  <c:v>72.198999999999998</c:v>
                </c:pt>
                <c:pt idx="1151">
                  <c:v>72.192999999999998</c:v>
                </c:pt>
                <c:pt idx="1152">
                  <c:v>72.2</c:v>
                </c:pt>
                <c:pt idx="1153">
                  <c:v>72.209000000000003</c:v>
                </c:pt>
                <c:pt idx="1154">
                  <c:v>72.221000000000004</c:v>
                </c:pt>
                <c:pt idx="1155">
                  <c:v>72.212000000000003</c:v>
                </c:pt>
                <c:pt idx="1156">
                  <c:v>72.215999999999994</c:v>
                </c:pt>
                <c:pt idx="1157">
                  <c:v>72.218999999999994</c:v>
                </c:pt>
                <c:pt idx="1158">
                  <c:v>72.209999999999994</c:v>
                </c:pt>
                <c:pt idx="1159">
                  <c:v>72.215000000000003</c:v>
                </c:pt>
                <c:pt idx="1160">
                  <c:v>72.221999999999994</c:v>
                </c:pt>
                <c:pt idx="1161">
                  <c:v>72.224999999999994</c:v>
                </c:pt>
                <c:pt idx="1162">
                  <c:v>72.215999999999994</c:v>
                </c:pt>
                <c:pt idx="1163">
                  <c:v>72.227999999999994</c:v>
                </c:pt>
                <c:pt idx="1164">
                  <c:v>72.22</c:v>
                </c:pt>
                <c:pt idx="1165">
                  <c:v>72.227000000000004</c:v>
                </c:pt>
                <c:pt idx="1166">
                  <c:v>72.222999999999999</c:v>
                </c:pt>
                <c:pt idx="1167">
                  <c:v>72.222999999999999</c:v>
                </c:pt>
                <c:pt idx="1168">
                  <c:v>72.225999999999999</c:v>
                </c:pt>
                <c:pt idx="1169">
                  <c:v>72.224000000000004</c:v>
                </c:pt>
                <c:pt idx="1170">
                  <c:v>72.217000000000027</c:v>
                </c:pt>
                <c:pt idx="1171">
                  <c:v>72.215000000000003</c:v>
                </c:pt>
                <c:pt idx="1172">
                  <c:v>72.215999999999994</c:v>
                </c:pt>
                <c:pt idx="1173">
                  <c:v>72.212999999999994</c:v>
                </c:pt>
                <c:pt idx="1174">
                  <c:v>72.218000000000004</c:v>
                </c:pt>
                <c:pt idx="1175">
                  <c:v>72.214000000000027</c:v>
                </c:pt>
                <c:pt idx="1176">
                  <c:v>72.218000000000004</c:v>
                </c:pt>
                <c:pt idx="1177">
                  <c:v>72.215000000000003</c:v>
                </c:pt>
                <c:pt idx="1178">
                  <c:v>72.211000000000027</c:v>
                </c:pt>
                <c:pt idx="1179">
                  <c:v>72.225999999999999</c:v>
                </c:pt>
                <c:pt idx="1180">
                  <c:v>72.206999999999994</c:v>
                </c:pt>
                <c:pt idx="1181">
                  <c:v>72.209999999999994</c:v>
                </c:pt>
                <c:pt idx="1182">
                  <c:v>72.217000000000027</c:v>
                </c:pt>
                <c:pt idx="1183">
                  <c:v>72.208000000000013</c:v>
                </c:pt>
                <c:pt idx="1184">
                  <c:v>72.209999999999994</c:v>
                </c:pt>
                <c:pt idx="1185">
                  <c:v>72.212999999999994</c:v>
                </c:pt>
                <c:pt idx="1186">
                  <c:v>72.228999999999999</c:v>
                </c:pt>
                <c:pt idx="1187">
                  <c:v>72.218000000000004</c:v>
                </c:pt>
                <c:pt idx="1188">
                  <c:v>72.214000000000027</c:v>
                </c:pt>
                <c:pt idx="1189">
                  <c:v>72.218000000000004</c:v>
                </c:pt>
                <c:pt idx="1190">
                  <c:v>72.206999999999994</c:v>
                </c:pt>
                <c:pt idx="1191">
                  <c:v>72.209000000000003</c:v>
                </c:pt>
                <c:pt idx="1192">
                  <c:v>72.217000000000027</c:v>
                </c:pt>
                <c:pt idx="1193">
                  <c:v>72.208000000000013</c:v>
                </c:pt>
                <c:pt idx="1194">
                  <c:v>72.215000000000003</c:v>
                </c:pt>
                <c:pt idx="1195">
                  <c:v>72.205000000000013</c:v>
                </c:pt>
                <c:pt idx="1196">
                  <c:v>72.191999999999993</c:v>
                </c:pt>
                <c:pt idx="1197">
                  <c:v>72.195999999999998</c:v>
                </c:pt>
                <c:pt idx="1198">
                  <c:v>72.198999999999998</c:v>
                </c:pt>
                <c:pt idx="1199">
                  <c:v>72.194999999999993</c:v>
                </c:pt>
                <c:pt idx="1200">
                  <c:v>72.195999999999998</c:v>
                </c:pt>
                <c:pt idx="1201">
                  <c:v>72.19</c:v>
                </c:pt>
                <c:pt idx="1202">
                  <c:v>72.185999999999979</c:v>
                </c:pt>
                <c:pt idx="1203">
                  <c:v>72.205000000000013</c:v>
                </c:pt>
                <c:pt idx="1204">
                  <c:v>72.197999999999993</c:v>
                </c:pt>
                <c:pt idx="1205">
                  <c:v>72.191000000000003</c:v>
                </c:pt>
                <c:pt idx="1206">
                  <c:v>72.194000000000003</c:v>
                </c:pt>
                <c:pt idx="1207">
                  <c:v>72.183999999999983</c:v>
                </c:pt>
                <c:pt idx="1208">
                  <c:v>72.195999999999998</c:v>
                </c:pt>
                <c:pt idx="1209">
                  <c:v>72.19</c:v>
                </c:pt>
                <c:pt idx="1210">
                  <c:v>72.186999999999998</c:v>
                </c:pt>
                <c:pt idx="1211">
                  <c:v>72.186999999999998</c:v>
                </c:pt>
                <c:pt idx="1212">
                  <c:v>72.19</c:v>
                </c:pt>
                <c:pt idx="1213">
                  <c:v>72.185000000000002</c:v>
                </c:pt>
                <c:pt idx="1214">
                  <c:v>72.180999999999983</c:v>
                </c:pt>
                <c:pt idx="1215">
                  <c:v>72.177999999999983</c:v>
                </c:pt>
                <c:pt idx="1216">
                  <c:v>72.164000000000001</c:v>
                </c:pt>
                <c:pt idx="1217">
                  <c:v>72.165999999999983</c:v>
                </c:pt>
                <c:pt idx="1218">
                  <c:v>72.150999999999982</c:v>
                </c:pt>
                <c:pt idx="1219">
                  <c:v>72.138999999999982</c:v>
                </c:pt>
                <c:pt idx="1220">
                  <c:v>72.134</c:v>
                </c:pt>
                <c:pt idx="1221">
                  <c:v>72.137</c:v>
                </c:pt>
                <c:pt idx="1222">
                  <c:v>72.128999999999948</c:v>
                </c:pt>
                <c:pt idx="1223">
                  <c:v>72.127999999999986</c:v>
                </c:pt>
                <c:pt idx="1224">
                  <c:v>72.123999999999981</c:v>
                </c:pt>
                <c:pt idx="1225">
                  <c:v>72.120999999999981</c:v>
                </c:pt>
                <c:pt idx="1226">
                  <c:v>72.120999999999981</c:v>
                </c:pt>
                <c:pt idx="1227">
                  <c:v>72.124999999999986</c:v>
                </c:pt>
                <c:pt idx="1228">
                  <c:v>72.119</c:v>
                </c:pt>
                <c:pt idx="1229">
                  <c:v>72.117000000000004</c:v>
                </c:pt>
                <c:pt idx="1230">
                  <c:v>72.114000000000004</c:v>
                </c:pt>
                <c:pt idx="1231">
                  <c:v>72.10299999999998</c:v>
                </c:pt>
                <c:pt idx="1232">
                  <c:v>72.09</c:v>
                </c:pt>
                <c:pt idx="1233">
                  <c:v>72.087999999999994</c:v>
                </c:pt>
                <c:pt idx="1234">
                  <c:v>72.076999999999998</c:v>
                </c:pt>
                <c:pt idx="1235">
                  <c:v>72.066999999999993</c:v>
                </c:pt>
                <c:pt idx="1236">
                  <c:v>72.065000000000012</c:v>
                </c:pt>
                <c:pt idx="1237">
                  <c:v>72.051999999999992</c:v>
                </c:pt>
                <c:pt idx="1238">
                  <c:v>72.057999999999993</c:v>
                </c:pt>
                <c:pt idx="1239">
                  <c:v>72.037000000000006</c:v>
                </c:pt>
                <c:pt idx="1240">
                  <c:v>72.034999999999997</c:v>
                </c:pt>
                <c:pt idx="1241">
                  <c:v>72.034000000000006</c:v>
                </c:pt>
                <c:pt idx="1242">
                  <c:v>72.036000000000001</c:v>
                </c:pt>
                <c:pt idx="1243">
                  <c:v>72.034000000000006</c:v>
                </c:pt>
                <c:pt idx="1244">
                  <c:v>72.031999999999996</c:v>
                </c:pt>
                <c:pt idx="1245">
                  <c:v>72.039000000000001</c:v>
                </c:pt>
                <c:pt idx="1246">
                  <c:v>72.033000000000001</c:v>
                </c:pt>
                <c:pt idx="1247">
                  <c:v>72.042000000000002</c:v>
                </c:pt>
                <c:pt idx="1248">
                  <c:v>72.02</c:v>
                </c:pt>
                <c:pt idx="1249">
                  <c:v>72.024999999999991</c:v>
                </c:pt>
                <c:pt idx="1250">
                  <c:v>72.028999999999982</c:v>
                </c:pt>
                <c:pt idx="1251">
                  <c:v>72.022999999999982</c:v>
                </c:pt>
                <c:pt idx="1252">
                  <c:v>72.027999999999992</c:v>
                </c:pt>
                <c:pt idx="1253">
                  <c:v>72.025999999999982</c:v>
                </c:pt>
                <c:pt idx="1254">
                  <c:v>72.021000000000001</c:v>
                </c:pt>
                <c:pt idx="1255">
                  <c:v>72.027999999999992</c:v>
                </c:pt>
                <c:pt idx="1256">
                  <c:v>72.027000000000001</c:v>
                </c:pt>
                <c:pt idx="1257">
                  <c:v>72.021999999999991</c:v>
                </c:pt>
                <c:pt idx="1258">
                  <c:v>72.021999999999991</c:v>
                </c:pt>
                <c:pt idx="1259">
                  <c:v>72.03</c:v>
                </c:pt>
                <c:pt idx="1260">
                  <c:v>72.027000000000001</c:v>
                </c:pt>
                <c:pt idx="1261">
                  <c:v>72.007000000000005</c:v>
                </c:pt>
                <c:pt idx="1262">
                  <c:v>72.024000000000001</c:v>
                </c:pt>
                <c:pt idx="1263">
                  <c:v>72.015000000000001</c:v>
                </c:pt>
                <c:pt idx="1264">
                  <c:v>72.018000000000001</c:v>
                </c:pt>
                <c:pt idx="1265">
                  <c:v>72.013999999999996</c:v>
                </c:pt>
                <c:pt idx="1266">
                  <c:v>72.021999999999991</c:v>
                </c:pt>
                <c:pt idx="1267">
                  <c:v>72.02</c:v>
                </c:pt>
                <c:pt idx="1268">
                  <c:v>72.009</c:v>
                </c:pt>
                <c:pt idx="1269">
                  <c:v>72.021000000000001</c:v>
                </c:pt>
                <c:pt idx="1270">
                  <c:v>72.018000000000001</c:v>
                </c:pt>
                <c:pt idx="1271">
                  <c:v>72.015000000000001</c:v>
                </c:pt>
                <c:pt idx="1272">
                  <c:v>72.010000000000005</c:v>
                </c:pt>
                <c:pt idx="1273">
                  <c:v>72.009</c:v>
                </c:pt>
                <c:pt idx="1274">
                  <c:v>72.015000000000001</c:v>
                </c:pt>
                <c:pt idx="1275">
                  <c:v>72.003</c:v>
                </c:pt>
                <c:pt idx="1276">
                  <c:v>72.004000000000005</c:v>
                </c:pt>
                <c:pt idx="1277">
                  <c:v>72.004999999999995</c:v>
                </c:pt>
                <c:pt idx="1278">
                  <c:v>71.997000000000085</c:v>
                </c:pt>
                <c:pt idx="1279">
                  <c:v>71.992999999999995</c:v>
                </c:pt>
                <c:pt idx="1280">
                  <c:v>71.980999999999995</c:v>
                </c:pt>
                <c:pt idx="1281">
                  <c:v>71.982000000000014</c:v>
                </c:pt>
                <c:pt idx="1282">
                  <c:v>71.989999999999995</c:v>
                </c:pt>
                <c:pt idx="1283">
                  <c:v>71.983999999999995</c:v>
                </c:pt>
                <c:pt idx="1284">
                  <c:v>71.974999999999994</c:v>
                </c:pt>
                <c:pt idx="1285">
                  <c:v>71.972999999999999</c:v>
                </c:pt>
                <c:pt idx="1286">
                  <c:v>71.978999999999999</c:v>
                </c:pt>
                <c:pt idx="1287">
                  <c:v>71.983000000000004</c:v>
                </c:pt>
                <c:pt idx="1288">
                  <c:v>71.983000000000004</c:v>
                </c:pt>
                <c:pt idx="1289">
                  <c:v>71.983000000000004</c:v>
                </c:pt>
                <c:pt idx="1290">
                  <c:v>71.983000000000004</c:v>
                </c:pt>
                <c:pt idx="1291">
                  <c:v>71.986000000000004</c:v>
                </c:pt>
                <c:pt idx="1292">
                  <c:v>71.977999999999994</c:v>
                </c:pt>
                <c:pt idx="1293">
                  <c:v>71.983999999999995</c:v>
                </c:pt>
                <c:pt idx="1294">
                  <c:v>71.989000000000004</c:v>
                </c:pt>
                <c:pt idx="1295">
                  <c:v>71.989999999999995</c:v>
                </c:pt>
                <c:pt idx="1296">
                  <c:v>71.980999999999995</c:v>
                </c:pt>
                <c:pt idx="1297">
                  <c:v>71.989000000000004</c:v>
                </c:pt>
                <c:pt idx="1298">
                  <c:v>71.989000000000004</c:v>
                </c:pt>
                <c:pt idx="1299">
                  <c:v>71.992000000000004</c:v>
                </c:pt>
                <c:pt idx="1300">
                  <c:v>72.037999999999997</c:v>
                </c:pt>
                <c:pt idx="1301">
                  <c:v>72.078000000000003</c:v>
                </c:pt>
                <c:pt idx="1302">
                  <c:v>72.095000000000013</c:v>
                </c:pt>
                <c:pt idx="1303">
                  <c:v>72.084000000000003</c:v>
                </c:pt>
                <c:pt idx="1304">
                  <c:v>72.084000000000003</c:v>
                </c:pt>
                <c:pt idx="1305">
                  <c:v>72.070999999999998</c:v>
                </c:pt>
                <c:pt idx="1306">
                  <c:v>72.066999999999993</c:v>
                </c:pt>
                <c:pt idx="1307">
                  <c:v>72.069999999999993</c:v>
                </c:pt>
                <c:pt idx="1308">
                  <c:v>72.09</c:v>
                </c:pt>
                <c:pt idx="1309">
                  <c:v>72.10799999999999</c:v>
                </c:pt>
                <c:pt idx="1310">
                  <c:v>72.134999999999991</c:v>
                </c:pt>
                <c:pt idx="1311">
                  <c:v>72.147999999999996</c:v>
                </c:pt>
                <c:pt idx="1312">
                  <c:v>72.164000000000001</c:v>
                </c:pt>
                <c:pt idx="1313">
                  <c:v>72.178999999999988</c:v>
                </c:pt>
                <c:pt idx="1314">
                  <c:v>72.188000000000002</c:v>
                </c:pt>
                <c:pt idx="1315">
                  <c:v>72.206999999999994</c:v>
                </c:pt>
                <c:pt idx="1316">
                  <c:v>72.238</c:v>
                </c:pt>
                <c:pt idx="1317">
                  <c:v>72.259</c:v>
                </c:pt>
                <c:pt idx="1318">
                  <c:v>72.286000000000001</c:v>
                </c:pt>
                <c:pt idx="1319">
                  <c:v>72.316000000000003</c:v>
                </c:pt>
                <c:pt idx="1320">
                  <c:v>72.335999999999999</c:v>
                </c:pt>
                <c:pt idx="1321">
                  <c:v>72.349999999999994</c:v>
                </c:pt>
                <c:pt idx="1322">
                  <c:v>72.349999999999994</c:v>
                </c:pt>
                <c:pt idx="1323">
                  <c:v>72.349999999999994</c:v>
                </c:pt>
                <c:pt idx="1324">
                  <c:v>72.35299999999998</c:v>
                </c:pt>
                <c:pt idx="1325">
                  <c:v>72.364999999999995</c:v>
                </c:pt>
                <c:pt idx="1326">
                  <c:v>72.371999999999986</c:v>
                </c:pt>
                <c:pt idx="1327">
                  <c:v>72.397000000000006</c:v>
                </c:pt>
                <c:pt idx="1328">
                  <c:v>72.412000000000006</c:v>
                </c:pt>
                <c:pt idx="1329">
                  <c:v>72.430999999999997</c:v>
                </c:pt>
                <c:pt idx="1330">
                  <c:v>72.446000000000026</c:v>
                </c:pt>
                <c:pt idx="1331">
                  <c:v>72.471000000000004</c:v>
                </c:pt>
                <c:pt idx="1332">
                  <c:v>72.495999999999995</c:v>
                </c:pt>
                <c:pt idx="1333">
                  <c:v>72.515000000000001</c:v>
                </c:pt>
                <c:pt idx="1334">
                  <c:v>72.578000000000003</c:v>
                </c:pt>
                <c:pt idx="1335">
                  <c:v>72.650999999999982</c:v>
                </c:pt>
                <c:pt idx="1336">
                  <c:v>72.727000000000004</c:v>
                </c:pt>
                <c:pt idx="1337">
                  <c:v>72.83</c:v>
                </c:pt>
                <c:pt idx="1338">
                  <c:v>72.948000000000022</c:v>
                </c:pt>
                <c:pt idx="1339">
                  <c:v>73.040999999999997</c:v>
                </c:pt>
                <c:pt idx="1340">
                  <c:v>73.10899999999998</c:v>
                </c:pt>
                <c:pt idx="1341">
                  <c:v>73.152999999999949</c:v>
                </c:pt>
                <c:pt idx="1342">
                  <c:v>73.209000000000003</c:v>
                </c:pt>
                <c:pt idx="1343">
                  <c:v>73.343999999999994</c:v>
                </c:pt>
                <c:pt idx="1344">
                  <c:v>73.540999999999997</c:v>
                </c:pt>
                <c:pt idx="1345">
                  <c:v>73.766999999999996</c:v>
                </c:pt>
                <c:pt idx="1346">
                  <c:v>73.930999999999997</c:v>
                </c:pt>
                <c:pt idx="1347">
                  <c:v>74.042000000000002</c:v>
                </c:pt>
                <c:pt idx="1348">
                  <c:v>74.134999999999991</c:v>
                </c:pt>
                <c:pt idx="1349">
                  <c:v>74.197999999999993</c:v>
                </c:pt>
                <c:pt idx="1350">
                  <c:v>74.251000000000005</c:v>
                </c:pt>
                <c:pt idx="1351">
                  <c:v>74.254999999999995</c:v>
                </c:pt>
                <c:pt idx="1352">
                  <c:v>74.248000000000005</c:v>
                </c:pt>
                <c:pt idx="1353">
                  <c:v>74.236999999999995</c:v>
                </c:pt>
                <c:pt idx="1354">
                  <c:v>74.214000000000027</c:v>
                </c:pt>
                <c:pt idx="1355">
                  <c:v>74.208000000000013</c:v>
                </c:pt>
                <c:pt idx="1356">
                  <c:v>74.173999999999978</c:v>
                </c:pt>
                <c:pt idx="1357">
                  <c:v>74.144999999999996</c:v>
                </c:pt>
                <c:pt idx="1358">
                  <c:v>74.10899999999998</c:v>
                </c:pt>
                <c:pt idx="1359">
                  <c:v>74.082999999999998</c:v>
                </c:pt>
                <c:pt idx="1360">
                  <c:v>74.045000000000002</c:v>
                </c:pt>
                <c:pt idx="1361">
                  <c:v>74.004000000000005</c:v>
                </c:pt>
                <c:pt idx="1362">
                  <c:v>73.949000000000026</c:v>
                </c:pt>
                <c:pt idx="1363">
                  <c:v>73.908000000000001</c:v>
                </c:pt>
                <c:pt idx="1364">
                  <c:v>73.876999999999981</c:v>
                </c:pt>
                <c:pt idx="1365">
                  <c:v>73.84</c:v>
                </c:pt>
                <c:pt idx="1366">
                  <c:v>73.807999999999993</c:v>
                </c:pt>
                <c:pt idx="1367">
                  <c:v>73.777000000000001</c:v>
                </c:pt>
                <c:pt idx="1368">
                  <c:v>73.742000000000004</c:v>
                </c:pt>
                <c:pt idx="1369">
                  <c:v>73.753</c:v>
                </c:pt>
                <c:pt idx="1370">
                  <c:v>73.757000000000005</c:v>
                </c:pt>
                <c:pt idx="1371">
                  <c:v>73.756</c:v>
                </c:pt>
                <c:pt idx="1372">
                  <c:v>73.762</c:v>
                </c:pt>
                <c:pt idx="1373">
                  <c:v>73.757000000000005</c:v>
                </c:pt>
                <c:pt idx="1374">
                  <c:v>73.736999999999995</c:v>
                </c:pt>
                <c:pt idx="1375">
                  <c:v>73.714000000000027</c:v>
                </c:pt>
                <c:pt idx="1376">
                  <c:v>73.688000000000002</c:v>
                </c:pt>
                <c:pt idx="1377">
                  <c:v>73.658999999999978</c:v>
                </c:pt>
                <c:pt idx="1378">
                  <c:v>73.624999999999986</c:v>
                </c:pt>
                <c:pt idx="1379">
                  <c:v>73.587999999999994</c:v>
                </c:pt>
                <c:pt idx="1380">
                  <c:v>73.543999999999997</c:v>
                </c:pt>
                <c:pt idx="1381">
                  <c:v>73.498999999999995</c:v>
                </c:pt>
                <c:pt idx="1382">
                  <c:v>73.453000000000003</c:v>
                </c:pt>
                <c:pt idx="1383">
                  <c:v>73.409000000000006</c:v>
                </c:pt>
                <c:pt idx="1384">
                  <c:v>73.363</c:v>
                </c:pt>
                <c:pt idx="1385">
                  <c:v>73.313000000000002</c:v>
                </c:pt>
                <c:pt idx="1386">
                  <c:v>73.260999999999996</c:v>
                </c:pt>
                <c:pt idx="1387">
                  <c:v>73.224999999999994</c:v>
                </c:pt>
                <c:pt idx="1388">
                  <c:v>73.191999999999993</c:v>
                </c:pt>
                <c:pt idx="1389">
                  <c:v>73.168999999999983</c:v>
                </c:pt>
                <c:pt idx="1390">
                  <c:v>73.128999999999948</c:v>
                </c:pt>
                <c:pt idx="1391">
                  <c:v>73.100999999999999</c:v>
                </c:pt>
                <c:pt idx="1392">
                  <c:v>73.082999999999998</c:v>
                </c:pt>
                <c:pt idx="1393">
                  <c:v>73.076999999999998</c:v>
                </c:pt>
                <c:pt idx="1394">
                  <c:v>73.082999999999998</c:v>
                </c:pt>
                <c:pt idx="1395">
                  <c:v>73.073999999999998</c:v>
                </c:pt>
                <c:pt idx="1396">
                  <c:v>73.084999999999994</c:v>
                </c:pt>
                <c:pt idx="1397">
                  <c:v>73.106999999999999</c:v>
                </c:pt>
                <c:pt idx="1398">
                  <c:v>73.10799999999999</c:v>
                </c:pt>
                <c:pt idx="1399">
                  <c:v>73.117999999999995</c:v>
                </c:pt>
                <c:pt idx="1400">
                  <c:v>73.113</c:v>
                </c:pt>
                <c:pt idx="1401">
                  <c:v>73.114000000000004</c:v>
                </c:pt>
                <c:pt idx="1402">
                  <c:v>73.093999999999994</c:v>
                </c:pt>
                <c:pt idx="1403">
                  <c:v>73.084999999999994</c:v>
                </c:pt>
                <c:pt idx="1404">
                  <c:v>73.073999999999998</c:v>
                </c:pt>
                <c:pt idx="1405">
                  <c:v>73.055999999999983</c:v>
                </c:pt>
                <c:pt idx="1406">
                  <c:v>73.040999999999997</c:v>
                </c:pt>
                <c:pt idx="1407">
                  <c:v>73.031999999999996</c:v>
                </c:pt>
                <c:pt idx="1408">
                  <c:v>73.009</c:v>
                </c:pt>
                <c:pt idx="1409">
                  <c:v>73.007999999999996</c:v>
                </c:pt>
                <c:pt idx="1410">
                  <c:v>73.009</c:v>
                </c:pt>
                <c:pt idx="1411">
                  <c:v>73.019000000000005</c:v>
                </c:pt>
                <c:pt idx="1412">
                  <c:v>73.018000000000001</c:v>
                </c:pt>
                <c:pt idx="1413">
                  <c:v>73.019000000000005</c:v>
                </c:pt>
                <c:pt idx="1414">
                  <c:v>73.027999999999992</c:v>
                </c:pt>
                <c:pt idx="1415">
                  <c:v>73.046000000000006</c:v>
                </c:pt>
                <c:pt idx="1416">
                  <c:v>73.099999999999994</c:v>
                </c:pt>
                <c:pt idx="1417">
                  <c:v>73.162999999999982</c:v>
                </c:pt>
                <c:pt idx="1418">
                  <c:v>73.28</c:v>
                </c:pt>
                <c:pt idx="1419">
                  <c:v>73.403999999999996</c:v>
                </c:pt>
                <c:pt idx="1420">
                  <c:v>73.546999999999997</c:v>
                </c:pt>
                <c:pt idx="1421">
                  <c:v>73.706999999999994</c:v>
                </c:pt>
                <c:pt idx="1422">
                  <c:v>73.909000000000006</c:v>
                </c:pt>
                <c:pt idx="1423">
                  <c:v>74.141999999999996</c:v>
                </c:pt>
                <c:pt idx="1424">
                  <c:v>74.391000000000005</c:v>
                </c:pt>
                <c:pt idx="1425">
                  <c:v>74.654999999999987</c:v>
                </c:pt>
                <c:pt idx="1426">
                  <c:v>74.906000000000006</c:v>
                </c:pt>
                <c:pt idx="1427">
                  <c:v>75.147000000000006</c:v>
                </c:pt>
                <c:pt idx="1428">
                  <c:v>75.374999999999986</c:v>
                </c:pt>
                <c:pt idx="1429">
                  <c:v>75.60499999999999</c:v>
                </c:pt>
                <c:pt idx="1430">
                  <c:v>75.834000000000003</c:v>
                </c:pt>
                <c:pt idx="1431">
                  <c:v>76.063000000000002</c:v>
                </c:pt>
                <c:pt idx="1432">
                  <c:v>76.299000000000007</c:v>
                </c:pt>
                <c:pt idx="1433">
                  <c:v>76.56</c:v>
                </c:pt>
                <c:pt idx="1434">
                  <c:v>76.837000000000003</c:v>
                </c:pt>
                <c:pt idx="1435">
                  <c:v>77.084999999999994</c:v>
                </c:pt>
                <c:pt idx="1436">
                  <c:v>77.274000000000001</c:v>
                </c:pt>
                <c:pt idx="1437">
                  <c:v>77.427999999999997</c:v>
                </c:pt>
                <c:pt idx="1438">
                  <c:v>77.569000000000003</c:v>
                </c:pt>
                <c:pt idx="1439">
                  <c:v>77.617000000000004</c:v>
                </c:pt>
                <c:pt idx="1440">
                  <c:v>77.643000000000001</c:v>
                </c:pt>
                <c:pt idx="1441">
                  <c:v>77.638999999999982</c:v>
                </c:pt>
                <c:pt idx="1442">
                  <c:v>77.595000000000013</c:v>
                </c:pt>
                <c:pt idx="1443">
                  <c:v>77.548000000000002</c:v>
                </c:pt>
                <c:pt idx="1444">
                  <c:v>77.459999999999994</c:v>
                </c:pt>
                <c:pt idx="1445">
                  <c:v>77.385999999999981</c:v>
                </c:pt>
                <c:pt idx="1446">
                  <c:v>77.293000000000006</c:v>
                </c:pt>
                <c:pt idx="1447">
                  <c:v>77.200999999999993</c:v>
                </c:pt>
                <c:pt idx="1448">
                  <c:v>77.106999999999999</c:v>
                </c:pt>
                <c:pt idx="1449">
                  <c:v>77.004000000000005</c:v>
                </c:pt>
                <c:pt idx="1450">
                  <c:v>76.912000000000006</c:v>
                </c:pt>
                <c:pt idx="1451">
                  <c:v>76.796000000000006</c:v>
                </c:pt>
                <c:pt idx="1452">
                  <c:v>76.709999999999994</c:v>
                </c:pt>
                <c:pt idx="1453">
                  <c:v>76.599999999999994</c:v>
                </c:pt>
                <c:pt idx="1454">
                  <c:v>76.495000000000005</c:v>
                </c:pt>
                <c:pt idx="1455">
                  <c:v>76.405000000000001</c:v>
                </c:pt>
                <c:pt idx="1456">
                  <c:v>76.304999999999993</c:v>
                </c:pt>
                <c:pt idx="1457">
                  <c:v>76.191999999999993</c:v>
                </c:pt>
                <c:pt idx="1458">
                  <c:v>76.106999999999999</c:v>
                </c:pt>
                <c:pt idx="1459">
                  <c:v>76.010000000000005</c:v>
                </c:pt>
                <c:pt idx="1460">
                  <c:v>75.906999999999996</c:v>
                </c:pt>
                <c:pt idx="1461">
                  <c:v>75.805999999999983</c:v>
                </c:pt>
                <c:pt idx="1462">
                  <c:v>75.727999999999994</c:v>
                </c:pt>
                <c:pt idx="1463">
                  <c:v>75.628999999999948</c:v>
                </c:pt>
                <c:pt idx="1464">
                  <c:v>75.543000000000006</c:v>
                </c:pt>
                <c:pt idx="1465">
                  <c:v>75.453000000000003</c:v>
                </c:pt>
                <c:pt idx="1466">
                  <c:v>75.353999999999999</c:v>
                </c:pt>
                <c:pt idx="1467">
                  <c:v>75.28</c:v>
                </c:pt>
                <c:pt idx="1468">
                  <c:v>75.182000000000002</c:v>
                </c:pt>
                <c:pt idx="1469">
                  <c:v>75.10599999999998</c:v>
                </c:pt>
                <c:pt idx="1470">
                  <c:v>75.022999999999982</c:v>
                </c:pt>
                <c:pt idx="1471">
                  <c:v>74.944000000000116</c:v>
                </c:pt>
                <c:pt idx="1472">
                  <c:v>74.872999999999948</c:v>
                </c:pt>
                <c:pt idx="1473">
                  <c:v>74.807000000000002</c:v>
                </c:pt>
                <c:pt idx="1474">
                  <c:v>74.738</c:v>
                </c:pt>
                <c:pt idx="1475">
                  <c:v>74.680999999999983</c:v>
                </c:pt>
                <c:pt idx="1476">
                  <c:v>74.625999999999948</c:v>
                </c:pt>
                <c:pt idx="1477">
                  <c:v>74.563999999999993</c:v>
                </c:pt>
                <c:pt idx="1478">
                  <c:v>74.510000000000005</c:v>
                </c:pt>
                <c:pt idx="1479">
                  <c:v>74.462000000000003</c:v>
                </c:pt>
                <c:pt idx="1480">
                  <c:v>74.400000000000006</c:v>
                </c:pt>
                <c:pt idx="1481">
                  <c:v>74.35599999999998</c:v>
                </c:pt>
                <c:pt idx="1482">
                  <c:v>74.307999999999993</c:v>
                </c:pt>
                <c:pt idx="1483">
                  <c:v>74.260000000000005</c:v>
                </c:pt>
                <c:pt idx="1484">
                  <c:v>74.209000000000003</c:v>
                </c:pt>
                <c:pt idx="1485">
                  <c:v>74.169999999999987</c:v>
                </c:pt>
                <c:pt idx="1486">
                  <c:v>74.125999999999948</c:v>
                </c:pt>
                <c:pt idx="1487">
                  <c:v>74.08</c:v>
                </c:pt>
                <c:pt idx="1488">
                  <c:v>74.043000000000006</c:v>
                </c:pt>
                <c:pt idx="1489">
                  <c:v>74.009</c:v>
                </c:pt>
                <c:pt idx="1490">
                  <c:v>73.971999999999994</c:v>
                </c:pt>
                <c:pt idx="1491">
                  <c:v>73.930999999999997</c:v>
                </c:pt>
                <c:pt idx="1492">
                  <c:v>73.897000000000006</c:v>
                </c:pt>
                <c:pt idx="1493">
                  <c:v>73.870999999999981</c:v>
                </c:pt>
                <c:pt idx="1494">
                  <c:v>73.837999999999994</c:v>
                </c:pt>
                <c:pt idx="1495">
                  <c:v>73.801999999999992</c:v>
                </c:pt>
                <c:pt idx="1496">
                  <c:v>73.763000000000005</c:v>
                </c:pt>
                <c:pt idx="1497">
                  <c:v>73.744000000000085</c:v>
                </c:pt>
                <c:pt idx="1498">
                  <c:v>73.712999999999994</c:v>
                </c:pt>
                <c:pt idx="1499">
                  <c:v>73.691000000000003</c:v>
                </c:pt>
                <c:pt idx="1500">
                  <c:v>73.667999999999992</c:v>
                </c:pt>
                <c:pt idx="1501">
                  <c:v>73.644999999999996</c:v>
                </c:pt>
                <c:pt idx="1502">
                  <c:v>73.631999999999991</c:v>
                </c:pt>
                <c:pt idx="1503">
                  <c:v>73.631999999999991</c:v>
                </c:pt>
                <c:pt idx="1504">
                  <c:v>73.644000000000005</c:v>
                </c:pt>
                <c:pt idx="1505">
                  <c:v>73.676999999999978</c:v>
                </c:pt>
                <c:pt idx="1506">
                  <c:v>73.751999999999995</c:v>
                </c:pt>
                <c:pt idx="1507">
                  <c:v>73.866</c:v>
                </c:pt>
                <c:pt idx="1508">
                  <c:v>73.995000000000005</c:v>
                </c:pt>
                <c:pt idx="1509">
                  <c:v>74.124999999999986</c:v>
                </c:pt>
                <c:pt idx="1510">
                  <c:v>74.245999999999995</c:v>
                </c:pt>
                <c:pt idx="1511">
                  <c:v>74.346000000000004</c:v>
                </c:pt>
                <c:pt idx="1512">
                  <c:v>74.427999999999997</c:v>
                </c:pt>
                <c:pt idx="1513">
                  <c:v>74.474999999999994</c:v>
                </c:pt>
                <c:pt idx="1514">
                  <c:v>74.510000000000005</c:v>
                </c:pt>
                <c:pt idx="1515">
                  <c:v>74.539000000000001</c:v>
                </c:pt>
                <c:pt idx="1516">
                  <c:v>74.558999999999983</c:v>
                </c:pt>
                <c:pt idx="1517">
                  <c:v>74.563999999999993</c:v>
                </c:pt>
                <c:pt idx="1518">
                  <c:v>74.558999999999983</c:v>
                </c:pt>
                <c:pt idx="1519">
                  <c:v>74.554000000000002</c:v>
                </c:pt>
                <c:pt idx="1520">
                  <c:v>74.545000000000002</c:v>
                </c:pt>
                <c:pt idx="1521">
                  <c:v>74.542000000000002</c:v>
                </c:pt>
                <c:pt idx="1522">
                  <c:v>74.534999999999997</c:v>
                </c:pt>
                <c:pt idx="1523">
                  <c:v>74.534000000000006</c:v>
                </c:pt>
                <c:pt idx="1524">
                  <c:v>74.507999999999996</c:v>
                </c:pt>
                <c:pt idx="1525">
                  <c:v>74.507000000000005</c:v>
                </c:pt>
                <c:pt idx="1526">
                  <c:v>74.495999999999995</c:v>
                </c:pt>
                <c:pt idx="1527">
                  <c:v>74.489000000000004</c:v>
                </c:pt>
                <c:pt idx="1528">
                  <c:v>74.485000000000014</c:v>
                </c:pt>
                <c:pt idx="1529">
                  <c:v>74.468000000000004</c:v>
                </c:pt>
                <c:pt idx="1530">
                  <c:v>74.468000000000004</c:v>
                </c:pt>
                <c:pt idx="1531">
                  <c:v>74.446000000000026</c:v>
                </c:pt>
                <c:pt idx="1532">
                  <c:v>74.452000000000012</c:v>
                </c:pt>
                <c:pt idx="1533">
                  <c:v>74.436000000000007</c:v>
                </c:pt>
                <c:pt idx="1534">
                  <c:v>74.424999999999997</c:v>
                </c:pt>
                <c:pt idx="1535">
                  <c:v>74.417000000000101</c:v>
                </c:pt>
                <c:pt idx="1536">
                  <c:v>74.403000000000006</c:v>
                </c:pt>
                <c:pt idx="1537">
                  <c:v>74.397999999999996</c:v>
                </c:pt>
                <c:pt idx="1538">
                  <c:v>74.397000000000006</c:v>
                </c:pt>
                <c:pt idx="1539">
                  <c:v>74.394000000000005</c:v>
                </c:pt>
                <c:pt idx="1540">
                  <c:v>74.372999999999948</c:v>
                </c:pt>
                <c:pt idx="1541">
                  <c:v>74.371999999999986</c:v>
                </c:pt>
                <c:pt idx="1542">
                  <c:v>74.35799999999999</c:v>
                </c:pt>
                <c:pt idx="1543">
                  <c:v>74.345000000000013</c:v>
                </c:pt>
                <c:pt idx="1544">
                  <c:v>74.34</c:v>
                </c:pt>
                <c:pt idx="1545">
                  <c:v>74.337999999999994</c:v>
                </c:pt>
                <c:pt idx="1546">
                  <c:v>74.331000000000003</c:v>
                </c:pt>
                <c:pt idx="1547">
                  <c:v>74.325000000000003</c:v>
                </c:pt>
                <c:pt idx="1548">
                  <c:v>74.313999999999993</c:v>
                </c:pt>
                <c:pt idx="1549">
                  <c:v>74.307000000000002</c:v>
                </c:pt>
                <c:pt idx="1550">
                  <c:v>74.298000000000002</c:v>
                </c:pt>
                <c:pt idx="1551">
                  <c:v>74.283000000000001</c:v>
                </c:pt>
                <c:pt idx="1552">
                  <c:v>74.287000000000006</c:v>
                </c:pt>
                <c:pt idx="1553">
                  <c:v>74.28</c:v>
                </c:pt>
                <c:pt idx="1554">
                  <c:v>74.263000000000005</c:v>
                </c:pt>
                <c:pt idx="1555">
                  <c:v>74.27</c:v>
                </c:pt>
                <c:pt idx="1556">
                  <c:v>74.257999999999996</c:v>
                </c:pt>
                <c:pt idx="1557">
                  <c:v>74.253</c:v>
                </c:pt>
                <c:pt idx="1558">
                  <c:v>74.257000000000005</c:v>
                </c:pt>
                <c:pt idx="1559">
                  <c:v>74.25</c:v>
                </c:pt>
                <c:pt idx="1560">
                  <c:v>74.239999999999995</c:v>
                </c:pt>
                <c:pt idx="1561">
                  <c:v>74.221999999999994</c:v>
                </c:pt>
                <c:pt idx="1562">
                  <c:v>74.221000000000004</c:v>
                </c:pt>
                <c:pt idx="1563">
                  <c:v>74.211000000000027</c:v>
                </c:pt>
                <c:pt idx="1564">
                  <c:v>74.212000000000003</c:v>
                </c:pt>
                <c:pt idx="1565">
                  <c:v>74.194999999999993</c:v>
                </c:pt>
                <c:pt idx="1566">
                  <c:v>74.202000000000012</c:v>
                </c:pt>
                <c:pt idx="1567">
                  <c:v>74.188000000000002</c:v>
                </c:pt>
                <c:pt idx="1568">
                  <c:v>74.185999999999979</c:v>
                </c:pt>
                <c:pt idx="1569">
                  <c:v>74.180999999999983</c:v>
                </c:pt>
                <c:pt idx="1570">
                  <c:v>74.176999999999978</c:v>
                </c:pt>
                <c:pt idx="1571">
                  <c:v>74.167999999999992</c:v>
                </c:pt>
                <c:pt idx="1572">
                  <c:v>74.16</c:v>
                </c:pt>
                <c:pt idx="1573">
                  <c:v>74.165999999999983</c:v>
                </c:pt>
                <c:pt idx="1574">
                  <c:v>74.146000000000001</c:v>
                </c:pt>
                <c:pt idx="1575">
                  <c:v>74.149999999999991</c:v>
                </c:pt>
                <c:pt idx="1576">
                  <c:v>74.149000000000001</c:v>
                </c:pt>
                <c:pt idx="1577">
                  <c:v>74.146000000000001</c:v>
                </c:pt>
                <c:pt idx="1578">
                  <c:v>74.137999999999991</c:v>
                </c:pt>
                <c:pt idx="1579">
                  <c:v>74.135999999999981</c:v>
                </c:pt>
                <c:pt idx="1580">
                  <c:v>74.125999999999948</c:v>
                </c:pt>
                <c:pt idx="1581">
                  <c:v>74.154999999999987</c:v>
                </c:pt>
                <c:pt idx="1582">
                  <c:v>74.171999999999983</c:v>
                </c:pt>
                <c:pt idx="1583">
                  <c:v>74.188000000000002</c:v>
                </c:pt>
                <c:pt idx="1584">
                  <c:v>74.208000000000013</c:v>
                </c:pt>
                <c:pt idx="1585">
                  <c:v>74.228999999999999</c:v>
                </c:pt>
                <c:pt idx="1586">
                  <c:v>74.248999999999995</c:v>
                </c:pt>
                <c:pt idx="1587">
                  <c:v>74.251000000000005</c:v>
                </c:pt>
                <c:pt idx="1588">
                  <c:v>74.266000000000005</c:v>
                </c:pt>
                <c:pt idx="1589">
                  <c:v>74.266000000000005</c:v>
                </c:pt>
                <c:pt idx="1590">
                  <c:v>74.265000000000001</c:v>
                </c:pt>
                <c:pt idx="1591">
                  <c:v>74.266000000000005</c:v>
                </c:pt>
                <c:pt idx="1592">
                  <c:v>74.27</c:v>
                </c:pt>
                <c:pt idx="1593">
                  <c:v>74.265000000000001</c:v>
                </c:pt>
                <c:pt idx="1594">
                  <c:v>74.266999999999996</c:v>
                </c:pt>
                <c:pt idx="1595">
                  <c:v>74.265000000000001</c:v>
                </c:pt>
                <c:pt idx="1596">
                  <c:v>74.266000000000005</c:v>
                </c:pt>
                <c:pt idx="1597">
                  <c:v>74.263999999999996</c:v>
                </c:pt>
                <c:pt idx="1598">
                  <c:v>74.266999999999996</c:v>
                </c:pt>
                <c:pt idx="1599">
                  <c:v>74.251999999999995</c:v>
                </c:pt>
                <c:pt idx="1600">
                  <c:v>74.253</c:v>
                </c:pt>
                <c:pt idx="1601">
                  <c:v>74.253</c:v>
                </c:pt>
                <c:pt idx="1602">
                  <c:v>74.245999999999995</c:v>
                </c:pt>
                <c:pt idx="1603">
                  <c:v>74.244000000000085</c:v>
                </c:pt>
                <c:pt idx="1604">
                  <c:v>74.251999999999995</c:v>
                </c:pt>
                <c:pt idx="1605">
                  <c:v>74.242999999999995</c:v>
                </c:pt>
                <c:pt idx="1606">
                  <c:v>74.235000000000014</c:v>
                </c:pt>
                <c:pt idx="1607">
                  <c:v>74.230999999999995</c:v>
                </c:pt>
                <c:pt idx="1608">
                  <c:v>74.224999999999994</c:v>
                </c:pt>
                <c:pt idx="1609">
                  <c:v>74.228999999999999</c:v>
                </c:pt>
                <c:pt idx="1610">
                  <c:v>74.224000000000004</c:v>
                </c:pt>
                <c:pt idx="1611">
                  <c:v>74.224999999999994</c:v>
                </c:pt>
                <c:pt idx="1612">
                  <c:v>74.221000000000004</c:v>
                </c:pt>
                <c:pt idx="1613">
                  <c:v>74.218000000000004</c:v>
                </c:pt>
                <c:pt idx="1614">
                  <c:v>74.215999999999994</c:v>
                </c:pt>
                <c:pt idx="1615">
                  <c:v>74.211000000000027</c:v>
                </c:pt>
                <c:pt idx="1616">
                  <c:v>74.205000000000013</c:v>
                </c:pt>
                <c:pt idx="1617">
                  <c:v>74.214000000000027</c:v>
                </c:pt>
                <c:pt idx="1618">
                  <c:v>74.200999999999993</c:v>
                </c:pt>
                <c:pt idx="1619">
                  <c:v>74.206000000000003</c:v>
                </c:pt>
                <c:pt idx="1620">
                  <c:v>74.206000000000003</c:v>
                </c:pt>
                <c:pt idx="1621">
                  <c:v>74.206000000000003</c:v>
                </c:pt>
                <c:pt idx="1622">
                  <c:v>74.200999999999993</c:v>
                </c:pt>
                <c:pt idx="1623">
                  <c:v>74.203000000000003</c:v>
                </c:pt>
                <c:pt idx="1624">
                  <c:v>74.197999999999993</c:v>
                </c:pt>
                <c:pt idx="1625">
                  <c:v>74.19</c:v>
                </c:pt>
                <c:pt idx="1626">
                  <c:v>74.185000000000002</c:v>
                </c:pt>
                <c:pt idx="1627">
                  <c:v>74.183999999999983</c:v>
                </c:pt>
                <c:pt idx="1628">
                  <c:v>74.183999999999983</c:v>
                </c:pt>
                <c:pt idx="1629">
                  <c:v>74.183999999999983</c:v>
                </c:pt>
                <c:pt idx="1630">
                  <c:v>74.183999999999983</c:v>
                </c:pt>
                <c:pt idx="1631">
                  <c:v>74.170999999999978</c:v>
                </c:pt>
                <c:pt idx="1632">
                  <c:v>74.182999999999979</c:v>
                </c:pt>
                <c:pt idx="1633">
                  <c:v>74.180999999999983</c:v>
                </c:pt>
                <c:pt idx="1634">
                  <c:v>74.168999999999983</c:v>
                </c:pt>
                <c:pt idx="1635">
                  <c:v>74.162999999999982</c:v>
                </c:pt>
                <c:pt idx="1636">
                  <c:v>74.157999999999987</c:v>
                </c:pt>
                <c:pt idx="1637">
                  <c:v>74.161000000000001</c:v>
                </c:pt>
                <c:pt idx="1638">
                  <c:v>74.161999999999992</c:v>
                </c:pt>
                <c:pt idx="1639">
                  <c:v>74.161999999999992</c:v>
                </c:pt>
                <c:pt idx="1640">
                  <c:v>74.147999999999996</c:v>
                </c:pt>
                <c:pt idx="1641">
                  <c:v>74.152999999999949</c:v>
                </c:pt>
                <c:pt idx="1642">
                  <c:v>74.147999999999996</c:v>
                </c:pt>
                <c:pt idx="1643">
                  <c:v>74.138999999999982</c:v>
                </c:pt>
                <c:pt idx="1644">
                  <c:v>74.131999999999991</c:v>
                </c:pt>
                <c:pt idx="1645">
                  <c:v>74.138999999999982</c:v>
                </c:pt>
                <c:pt idx="1646">
                  <c:v>74.137</c:v>
                </c:pt>
                <c:pt idx="1647">
                  <c:v>74.141999999999996</c:v>
                </c:pt>
                <c:pt idx="1648">
                  <c:v>74.135999999999981</c:v>
                </c:pt>
                <c:pt idx="1649">
                  <c:v>74.141000000000005</c:v>
                </c:pt>
                <c:pt idx="1650">
                  <c:v>74.14</c:v>
                </c:pt>
                <c:pt idx="1651">
                  <c:v>74.137999999999991</c:v>
                </c:pt>
                <c:pt idx="1652">
                  <c:v>74.121999999999986</c:v>
                </c:pt>
                <c:pt idx="1653">
                  <c:v>74.137</c:v>
                </c:pt>
                <c:pt idx="1654">
                  <c:v>74.141000000000005</c:v>
                </c:pt>
                <c:pt idx="1655">
                  <c:v>74.137</c:v>
                </c:pt>
                <c:pt idx="1656">
                  <c:v>74.141000000000005</c:v>
                </c:pt>
                <c:pt idx="1657">
                  <c:v>74.14</c:v>
                </c:pt>
                <c:pt idx="1658">
                  <c:v>74.146000000000001</c:v>
                </c:pt>
                <c:pt idx="1659">
                  <c:v>74.141999999999996</c:v>
                </c:pt>
                <c:pt idx="1660">
                  <c:v>74.14</c:v>
                </c:pt>
                <c:pt idx="1661">
                  <c:v>74.137</c:v>
                </c:pt>
                <c:pt idx="1662">
                  <c:v>74.137</c:v>
                </c:pt>
                <c:pt idx="1663">
                  <c:v>74.135999999999981</c:v>
                </c:pt>
                <c:pt idx="1664">
                  <c:v>74.131999999999991</c:v>
                </c:pt>
                <c:pt idx="1665">
                  <c:v>74.135999999999981</c:v>
                </c:pt>
                <c:pt idx="1666">
                  <c:v>74.132999999999981</c:v>
                </c:pt>
                <c:pt idx="1667">
                  <c:v>74.125999999999948</c:v>
                </c:pt>
                <c:pt idx="1668">
                  <c:v>74.126999999999981</c:v>
                </c:pt>
                <c:pt idx="1669">
                  <c:v>74.131</c:v>
                </c:pt>
                <c:pt idx="1670">
                  <c:v>74.14</c:v>
                </c:pt>
                <c:pt idx="1671">
                  <c:v>74.131999999999991</c:v>
                </c:pt>
                <c:pt idx="1672">
                  <c:v>74.126999999999981</c:v>
                </c:pt>
                <c:pt idx="1673">
                  <c:v>74.127999999999986</c:v>
                </c:pt>
                <c:pt idx="1674">
                  <c:v>74.125999999999948</c:v>
                </c:pt>
                <c:pt idx="1675">
                  <c:v>74.122999999999948</c:v>
                </c:pt>
                <c:pt idx="1676">
                  <c:v>74.117999999999995</c:v>
                </c:pt>
                <c:pt idx="1677">
                  <c:v>74.120999999999981</c:v>
                </c:pt>
                <c:pt idx="1678">
                  <c:v>74.117999999999995</c:v>
                </c:pt>
                <c:pt idx="1679">
                  <c:v>74.117000000000004</c:v>
                </c:pt>
                <c:pt idx="1680">
                  <c:v>74.111999999999995</c:v>
                </c:pt>
                <c:pt idx="1681">
                  <c:v>74.114999999999995</c:v>
                </c:pt>
                <c:pt idx="1682">
                  <c:v>74.116</c:v>
                </c:pt>
                <c:pt idx="1683">
                  <c:v>74.113</c:v>
                </c:pt>
                <c:pt idx="1684">
                  <c:v>74.098000000000013</c:v>
                </c:pt>
                <c:pt idx="1685">
                  <c:v>74.113</c:v>
                </c:pt>
                <c:pt idx="1686">
                  <c:v>74.111000000000004</c:v>
                </c:pt>
                <c:pt idx="1687">
                  <c:v>74.10599999999998</c:v>
                </c:pt>
                <c:pt idx="1688">
                  <c:v>74.099999999999994</c:v>
                </c:pt>
                <c:pt idx="1689">
                  <c:v>74.10599999999998</c:v>
                </c:pt>
                <c:pt idx="1690">
                  <c:v>74.10299999999998</c:v>
                </c:pt>
                <c:pt idx="1691">
                  <c:v>74.100999999999999</c:v>
                </c:pt>
                <c:pt idx="1692">
                  <c:v>74.093000000000004</c:v>
                </c:pt>
                <c:pt idx="1693">
                  <c:v>74.099999999999994</c:v>
                </c:pt>
                <c:pt idx="1694">
                  <c:v>74.085999999999999</c:v>
                </c:pt>
                <c:pt idx="1695">
                  <c:v>74.078999999999979</c:v>
                </c:pt>
                <c:pt idx="1696">
                  <c:v>74.087999999999994</c:v>
                </c:pt>
                <c:pt idx="1697">
                  <c:v>74.081000000000003</c:v>
                </c:pt>
                <c:pt idx="1698">
                  <c:v>74.085999999999999</c:v>
                </c:pt>
                <c:pt idx="1699">
                  <c:v>74.087999999999994</c:v>
                </c:pt>
                <c:pt idx="1700">
                  <c:v>74.081999999999994</c:v>
                </c:pt>
                <c:pt idx="1701">
                  <c:v>74.087999999999994</c:v>
                </c:pt>
                <c:pt idx="1702">
                  <c:v>74.078999999999979</c:v>
                </c:pt>
                <c:pt idx="1703">
                  <c:v>74.096999999999994</c:v>
                </c:pt>
                <c:pt idx="1704">
                  <c:v>74.10299999999998</c:v>
                </c:pt>
                <c:pt idx="1705">
                  <c:v>74.093000000000004</c:v>
                </c:pt>
                <c:pt idx="1706">
                  <c:v>74.076999999999998</c:v>
                </c:pt>
                <c:pt idx="1707">
                  <c:v>74.076999999999998</c:v>
                </c:pt>
                <c:pt idx="1708">
                  <c:v>74.066999999999993</c:v>
                </c:pt>
                <c:pt idx="1709">
                  <c:v>74.072999999999979</c:v>
                </c:pt>
                <c:pt idx="1710">
                  <c:v>74.066999999999993</c:v>
                </c:pt>
                <c:pt idx="1711">
                  <c:v>74.06</c:v>
                </c:pt>
                <c:pt idx="1712">
                  <c:v>74.069999999999993</c:v>
                </c:pt>
                <c:pt idx="1713">
                  <c:v>74.054999999999993</c:v>
                </c:pt>
                <c:pt idx="1714">
                  <c:v>74.051999999999992</c:v>
                </c:pt>
                <c:pt idx="1715">
                  <c:v>74.057999999999993</c:v>
                </c:pt>
                <c:pt idx="1716">
                  <c:v>74.05</c:v>
                </c:pt>
                <c:pt idx="1717">
                  <c:v>74.048000000000002</c:v>
                </c:pt>
                <c:pt idx="1718">
                  <c:v>74.046999999999997</c:v>
                </c:pt>
                <c:pt idx="1719">
                  <c:v>74.052999999999983</c:v>
                </c:pt>
                <c:pt idx="1720">
                  <c:v>74.043999999999997</c:v>
                </c:pt>
                <c:pt idx="1721">
                  <c:v>74.054999999999993</c:v>
                </c:pt>
                <c:pt idx="1722">
                  <c:v>74.046999999999997</c:v>
                </c:pt>
                <c:pt idx="1723">
                  <c:v>74.034999999999997</c:v>
                </c:pt>
                <c:pt idx="1724">
                  <c:v>74.046000000000006</c:v>
                </c:pt>
                <c:pt idx="1725">
                  <c:v>74.033000000000001</c:v>
                </c:pt>
                <c:pt idx="1726">
                  <c:v>74.040999999999997</c:v>
                </c:pt>
                <c:pt idx="1727">
                  <c:v>74.048000000000002</c:v>
                </c:pt>
                <c:pt idx="1728">
                  <c:v>74.034000000000006</c:v>
                </c:pt>
                <c:pt idx="1729">
                  <c:v>74.031999999999996</c:v>
                </c:pt>
                <c:pt idx="1730">
                  <c:v>74.025999999999982</c:v>
                </c:pt>
                <c:pt idx="1731">
                  <c:v>74.027000000000001</c:v>
                </c:pt>
                <c:pt idx="1732">
                  <c:v>74.024000000000001</c:v>
                </c:pt>
                <c:pt idx="1733">
                  <c:v>74.021999999999991</c:v>
                </c:pt>
                <c:pt idx="1734">
                  <c:v>74.016000000000005</c:v>
                </c:pt>
                <c:pt idx="1735">
                  <c:v>74.028999999999982</c:v>
                </c:pt>
                <c:pt idx="1736">
                  <c:v>74.027999999999992</c:v>
                </c:pt>
                <c:pt idx="1737">
                  <c:v>74.033000000000001</c:v>
                </c:pt>
                <c:pt idx="1738">
                  <c:v>74.022999999999982</c:v>
                </c:pt>
                <c:pt idx="1739">
                  <c:v>74.040000000000006</c:v>
                </c:pt>
                <c:pt idx="1740">
                  <c:v>74.037999999999997</c:v>
                </c:pt>
                <c:pt idx="1741">
                  <c:v>74.036000000000001</c:v>
                </c:pt>
                <c:pt idx="1742">
                  <c:v>74.042000000000002</c:v>
                </c:pt>
                <c:pt idx="1743">
                  <c:v>74.043000000000006</c:v>
                </c:pt>
                <c:pt idx="1744">
                  <c:v>74.040000000000006</c:v>
                </c:pt>
                <c:pt idx="1745">
                  <c:v>74.033000000000001</c:v>
                </c:pt>
                <c:pt idx="1746">
                  <c:v>74.03</c:v>
                </c:pt>
                <c:pt idx="1747">
                  <c:v>74.028999999999982</c:v>
                </c:pt>
                <c:pt idx="1748">
                  <c:v>74.025999999999982</c:v>
                </c:pt>
                <c:pt idx="1749">
                  <c:v>74.027000000000001</c:v>
                </c:pt>
                <c:pt idx="1750">
                  <c:v>74.021000000000001</c:v>
                </c:pt>
                <c:pt idx="1751">
                  <c:v>74.02</c:v>
                </c:pt>
                <c:pt idx="1752">
                  <c:v>74.016000000000005</c:v>
                </c:pt>
                <c:pt idx="1753">
                  <c:v>74.016999999999996</c:v>
                </c:pt>
                <c:pt idx="1754">
                  <c:v>74.010999999999996</c:v>
                </c:pt>
                <c:pt idx="1755">
                  <c:v>74.016000000000005</c:v>
                </c:pt>
                <c:pt idx="1756">
                  <c:v>74.006</c:v>
                </c:pt>
                <c:pt idx="1757">
                  <c:v>74.006</c:v>
                </c:pt>
                <c:pt idx="1758">
                  <c:v>74.013000000000005</c:v>
                </c:pt>
                <c:pt idx="1759">
                  <c:v>74.018000000000001</c:v>
                </c:pt>
                <c:pt idx="1760">
                  <c:v>74.007999999999996</c:v>
                </c:pt>
                <c:pt idx="1761">
                  <c:v>74.003</c:v>
                </c:pt>
                <c:pt idx="1762">
                  <c:v>74.009</c:v>
                </c:pt>
                <c:pt idx="1763">
                  <c:v>74.004999999999995</c:v>
                </c:pt>
                <c:pt idx="1764">
                  <c:v>74.004999999999995</c:v>
                </c:pt>
                <c:pt idx="1765">
                  <c:v>74.016000000000005</c:v>
                </c:pt>
                <c:pt idx="1766">
                  <c:v>73.998999999999995</c:v>
                </c:pt>
                <c:pt idx="1767">
                  <c:v>73.992999999999995</c:v>
                </c:pt>
                <c:pt idx="1768">
                  <c:v>74.003</c:v>
                </c:pt>
                <c:pt idx="1769">
                  <c:v>74.006</c:v>
                </c:pt>
                <c:pt idx="1770">
                  <c:v>73.998999999999995</c:v>
                </c:pt>
                <c:pt idx="1771">
                  <c:v>73.992999999999995</c:v>
                </c:pt>
                <c:pt idx="1772">
                  <c:v>73.997000000000085</c:v>
                </c:pt>
                <c:pt idx="1773">
                  <c:v>73.998999999999995</c:v>
                </c:pt>
                <c:pt idx="1774">
                  <c:v>73.997000000000085</c:v>
                </c:pt>
                <c:pt idx="1775">
                  <c:v>73.991000000000085</c:v>
                </c:pt>
                <c:pt idx="1776">
                  <c:v>73.986000000000004</c:v>
                </c:pt>
                <c:pt idx="1777">
                  <c:v>73.986999999999995</c:v>
                </c:pt>
                <c:pt idx="1778">
                  <c:v>73.986000000000004</c:v>
                </c:pt>
                <c:pt idx="1779">
                  <c:v>73.985000000000014</c:v>
                </c:pt>
                <c:pt idx="1780">
                  <c:v>73.978999999999999</c:v>
                </c:pt>
                <c:pt idx="1781">
                  <c:v>73.982000000000014</c:v>
                </c:pt>
                <c:pt idx="1782">
                  <c:v>73.975999999999999</c:v>
                </c:pt>
                <c:pt idx="1783">
                  <c:v>73.977000000000004</c:v>
                </c:pt>
                <c:pt idx="1784">
                  <c:v>73.97</c:v>
                </c:pt>
                <c:pt idx="1785">
                  <c:v>73.961000000000027</c:v>
                </c:pt>
                <c:pt idx="1786">
                  <c:v>73.967000000000027</c:v>
                </c:pt>
                <c:pt idx="1787">
                  <c:v>73.974000000000004</c:v>
                </c:pt>
                <c:pt idx="1788">
                  <c:v>73.974000000000004</c:v>
                </c:pt>
                <c:pt idx="1789">
                  <c:v>73.961000000000027</c:v>
                </c:pt>
                <c:pt idx="1790">
                  <c:v>73.956999999999994</c:v>
                </c:pt>
                <c:pt idx="1791">
                  <c:v>73.961000000000027</c:v>
                </c:pt>
                <c:pt idx="1792">
                  <c:v>73.958000000000013</c:v>
                </c:pt>
                <c:pt idx="1793">
                  <c:v>73.97</c:v>
                </c:pt>
                <c:pt idx="1794">
                  <c:v>73.945000000000007</c:v>
                </c:pt>
                <c:pt idx="1795">
                  <c:v>73.95</c:v>
                </c:pt>
                <c:pt idx="1796">
                  <c:v>73.950999999999993</c:v>
                </c:pt>
                <c:pt idx="1797">
                  <c:v>73.95</c:v>
                </c:pt>
                <c:pt idx="1798">
                  <c:v>73.959000000000003</c:v>
                </c:pt>
                <c:pt idx="1799">
                  <c:v>73.952000000000012</c:v>
                </c:pt>
                <c:pt idx="1800">
                  <c:v>73.953000000000003</c:v>
                </c:pt>
                <c:pt idx="1801">
                  <c:v>73.947000000000088</c:v>
                </c:pt>
                <c:pt idx="1802">
                  <c:v>73.927000000000007</c:v>
                </c:pt>
                <c:pt idx="1803">
                  <c:v>73.894000000000005</c:v>
                </c:pt>
                <c:pt idx="1804">
                  <c:v>73.853999999999999</c:v>
                </c:pt>
                <c:pt idx="1805">
                  <c:v>73.805999999999983</c:v>
                </c:pt>
                <c:pt idx="1806">
                  <c:v>73.766000000000005</c:v>
                </c:pt>
                <c:pt idx="1807">
                  <c:v>73.721999999999994</c:v>
                </c:pt>
                <c:pt idx="1808">
                  <c:v>73.692999999999998</c:v>
                </c:pt>
                <c:pt idx="1809">
                  <c:v>73.667000000000002</c:v>
                </c:pt>
                <c:pt idx="1810">
                  <c:v>73.643000000000001</c:v>
                </c:pt>
                <c:pt idx="1811">
                  <c:v>73.63</c:v>
                </c:pt>
                <c:pt idx="1812">
                  <c:v>73.617000000000004</c:v>
                </c:pt>
                <c:pt idx="1813">
                  <c:v>73.598000000000013</c:v>
                </c:pt>
                <c:pt idx="1814">
                  <c:v>73.595000000000013</c:v>
                </c:pt>
                <c:pt idx="1815">
                  <c:v>73.590999999999994</c:v>
                </c:pt>
                <c:pt idx="1816">
                  <c:v>73.587000000000003</c:v>
                </c:pt>
                <c:pt idx="1817">
                  <c:v>73.587000000000003</c:v>
                </c:pt>
                <c:pt idx="1818">
                  <c:v>73.582999999999998</c:v>
                </c:pt>
                <c:pt idx="1819">
                  <c:v>73.584999999999994</c:v>
                </c:pt>
                <c:pt idx="1820">
                  <c:v>73.576999999999998</c:v>
                </c:pt>
                <c:pt idx="1821">
                  <c:v>73.570999999999998</c:v>
                </c:pt>
                <c:pt idx="1822">
                  <c:v>73.569999999999993</c:v>
                </c:pt>
                <c:pt idx="1823">
                  <c:v>73.573999999999998</c:v>
                </c:pt>
                <c:pt idx="1824">
                  <c:v>73.578000000000003</c:v>
                </c:pt>
                <c:pt idx="1825">
                  <c:v>73.569000000000003</c:v>
                </c:pt>
                <c:pt idx="1826">
                  <c:v>73.58</c:v>
                </c:pt>
                <c:pt idx="1827">
                  <c:v>73.568000000000012</c:v>
                </c:pt>
                <c:pt idx="1828">
                  <c:v>73.569000000000003</c:v>
                </c:pt>
                <c:pt idx="1829">
                  <c:v>73.575999999999979</c:v>
                </c:pt>
                <c:pt idx="1830">
                  <c:v>73.575000000000003</c:v>
                </c:pt>
                <c:pt idx="1831">
                  <c:v>73.570999999999998</c:v>
                </c:pt>
                <c:pt idx="1832">
                  <c:v>73.569000000000003</c:v>
                </c:pt>
                <c:pt idx="1833">
                  <c:v>73.568000000000012</c:v>
                </c:pt>
                <c:pt idx="1834">
                  <c:v>73.572000000000003</c:v>
                </c:pt>
                <c:pt idx="1835">
                  <c:v>73.572000000000003</c:v>
                </c:pt>
                <c:pt idx="1836">
                  <c:v>73.578000000000003</c:v>
                </c:pt>
                <c:pt idx="1837">
                  <c:v>73.572999999999979</c:v>
                </c:pt>
                <c:pt idx="1838">
                  <c:v>73.576999999999998</c:v>
                </c:pt>
                <c:pt idx="1839">
                  <c:v>73.581000000000003</c:v>
                </c:pt>
                <c:pt idx="1840">
                  <c:v>73.575999999999979</c:v>
                </c:pt>
                <c:pt idx="1841">
                  <c:v>73.573999999999998</c:v>
                </c:pt>
                <c:pt idx="1842">
                  <c:v>73.569000000000003</c:v>
                </c:pt>
                <c:pt idx="1843">
                  <c:v>73.572000000000003</c:v>
                </c:pt>
                <c:pt idx="1844">
                  <c:v>73.578000000000003</c:v>
                </c:pt>
                <c:pt idx="1845">
                  <c:v>73.575999999999979</c:v>
                </c:pt>
                <c:pt idx="1846">
                  <c:v>73.578999999999979</c:v>
                </c:pt>
                <c:pt idx="1847">
                  <c:v>73.572999999999979</c:v>
                </c:pt>
                <c:pt idx="1848">
                  <c:v>73.572999999999979</c:v>
                </c:pt>
                <c:pt idx="1849">
                  <c:v>73.578999999999979</c:v>
                </c:pt>
                <c:pt idx="1850">
                  <c:v>73.588999999999999</c:v>
                </c:pt>
                <c:pt idx="1851">
                  <c:v>73.581999999999994</c:v>
                </c:pt>
                <c:pt idx="1852">
                  <c:v>73.578999999999979</c:v>
                </c:pt>
                <c:pt idx="1853">
                  <c:v>73.584000000000003</c:v>
                </c:pt>
                <c:pt idx="1854">
                  <c:v>73.572999999999979</c:v>
                </c:pt>
                <c:pt idx="1855">
                  <c:v>73.568000000000012</c:v>
                </c:pt>
                <c:pt idx="1856">
                  <c:v>73.568000000000012</c:v>
                </c:pt>
                <c:pt idx="1857">
                  <c:v>73.561000000000007</c:v>
                </c:pt>
                <c:pt idx="1858">
                  <c:v>73.566999999999993</c:v>
                </c:pt>
                <c:pt idx="1859">
                  <c:v>73.566999999999993</c:v>
                </c:pt>
                <c:pt idx="1860">
                  <c:v>73.558999999999983</c:v>
                </c:pt>
                <c:pt idx="1861">
                  <c:v>73.551000000000002</c:v>
                </c:pt>
                <c:pt idx="1862">
                  <c:v>73.540999999999997</c:v>
                </c:pt>
                <c:pt idx="1863">
                  <c:v>73.489000000000004</c:v>
                </c:pt>
                <c:pt idx="1864">
                  <c:v>73.418999999999997</c:v>
                </c:pt>
                <c:pt idx="1865">
                  <c:v>73.334999999999994</c:v>
                </c:pt>
                <c:pt idx="1866">
                  <c:v>73.245000000000005</c:v>
                </c:pt>
                <c:pt idx="1867">
                  <c:v>73.125999999999948</c:v>
                </c:pt>
                <c:pt idx="1868">
                  <c:v>73.022999999999982</c:v>
                </c:pt>
                <c:pt idx="1869">
                  <c:v>72.926000000000002</c:v>
                </c:pt>
                <c:pt idx="1870">
                  <c:v>72.848000000000013</c:v>
                </c:pt>
                <c:pt idx="1871">
                  <c:v>72.754999999999995</c:v>
                </c:pt>
                <c:pt idx="1872">
                  <c:v>72.691000000000003</c:v>
                </c:pt>
                <c:pt idx="1873">
                  <c:v>72.641000000000005</c:v>
                </c:pt>
                <c:pt idx="1874">
                  <c:v>72.60499999999999</c:v>
                </c:pt>
                <c:pt idx="1875">
                  <c:v>72.566000000000003</c:v>
                </c:pt>
                <c:pt idx="1876">
                  <c:v>72.554000000000002</c:v>
                </c:pt>
                <c:pt idx="1877">
                  <c:v>72.537000000000006</c:v>
                </c:pt>
                <c:pt idx="1878">
                  <c:v>72.527999999999992</c:v>
                </c:pt>
                <c:pt idx="1879">
                  <c:v>72.516000000000005</c:v>
                </c:pt>
                <c:pt idx="1880">
                  <c:v>72.518000000000001</c:v>
                </c:pt>
                <c:pt idx="1881">
                  <c:v>72.507000000000005</c:v>
                </c:pt>
                <c:pt idx="1882">
                  <c:v>72.494000000000085</c:v>
                </c:pt>
                <c:pt idx="1883">
                  <c:v>72.495999999999995</c:v>
                </c:pt>
                <c:pt idx="1884">
                  <c:v>72.5</c:v>
                </c:pt>
                <c:pt idx="1885">
                  <c:v>72.497000000000085</c:v>
                </c:pt>
                <c:pt idx="1886">
                  <c:v>72.498000000000005</c:v>
                </c:pt>
                <c:pt idx="1887">
                  <c:v>72.480999999999995</c:v>
                </c:pt>
                <c:pt idx="1888">
                  <c:v>72.471000000000004</c:v>
                </c:pt>
                <c:pt idx="1889">
                  <c:v>72.471000000000004</c:v>
                </c:pt>
                <c:pt idx="1890">
                  <c:v>72.480999999999995</c:v>
                </c:pt>
                <c:pt idx="1891">
                  <c:v>72.474999999999994</c:v>
                </c:pt>
                <c:pt idx="1892">
                  <c:v>72.468999999999994</c:v>
                </c:pt>
                <c:pt idx="1893">
                  <c:v>72.465999999999994</c:v>
                </c:pt>
                <c:pt idx="1894">
                  <c:v>72.461000000000027</c:v>
                </c:pt>
                <c:pt idx="1895">
                  <c:v>72.456000000000003</c:v>
                </c:pt>
                <c:pt idx="1896">
                  <c:v>72.462000000000003</c:v>
                </c:pt>
                <c:pt idx="1897">
                  <c:v>72.456999999999994</c:v>
                </c:pt>
                <c:pt idx="1898">
                  <c:v>72.461000000000027</c:v>
                </c:pt>
                <c:pt idx="1899">
                  <c:v>72.462999999999994</c:v>
                </c:pt>
                <c:pt idx="1900">
                  <c:v>72.462999999999994</c:v>
                </c:pt>
                <c:pt idx="1901">
                  <c:v>72.47</c:v>
                </c:pt>
                <c:pt idx="1902">
                  <c:v>72.471000000000004</c:v>
                </c:pt>
                <c:pt idx="1903">
                  <c:v>72.47</c:v>
                </c:pt>
                <c:pt idx="1904">
                  <c:v>72.477999999999994</c:v>
                </c:pt>
                <c:pt idx="1905">
                  <c:v>72.475999999999999</c:v>
                </c:pt>
                <c:pt idx="1906">
                  <c:v>72.471999999999994</c:v>
                </c:pt>
                <c:pt idx="1907">
                  <c:v>72.468000000000004</c:v>
                </c:pt>
                <c:pt idx="1908">
                  <c:v>72.467000000000027</c:v>
                </c:pt>
                <c:pt idx="1909">
                  <c:v>72.465000000000003</c:v>
                </c:pt>
                <c:pt idx="1910">
                  <c:v>72.458000000000013</c:v>
                </c:pt>
                <c:pt idx="1911">
                  <c:v>72.462000000000003</c:v>
                </c:pt>
                <c:pt idx="1912">
                  <c:v>72.465999999999994</c:v>
                </c:pt>
                <c:pt idx="1913">
                  <c:v>72.459000000000003</c:v>
                </c:pt>
                <c:pt idx="1914">
                  <c:v>72.456999999999994</c:v>
                </c:pt>
                <c:pt idx="1915">
                  <c:v>72.462999999999994</c:v>
                </c:pt>
                <c:pt idx="1916">
                  <c:v>72.456000000000003</c:v>
                </c:pt>
                <c:pt idx="1917">
                  <c:v>72.462999999999994</c:v>
                </c:pt>
                <c:pt idx="1918">
                  <c:v>72.459000000000003</c:v>
                </c:pt>
                <c:pt idx="1919">
                  <c:v>72.452000000000012</c:v>
                </c:pt>
                <c:pt idx="1920">
                  <c:v>72.453000000000003</c:v>
                </c:pt>
                <c:pt idx="1921">
                  <c:v>72.453000000000003</c:v>
                </c:pt>
                <c:pt idx="1922">
                  <c:v>72.450999999999993</c:v>
                </c:pt>
                <c:pt idx="1923">
                  <c:v>72.450999999999993</c:v>
                </c:pt>
                <c:pt idx="1924">
                  <c:v>72.448000000000022</c:v>
                </c:pt>
                <c:pt idx="1925">
                  <c:v>72.450999999999993</c:v>
                </c:pt>
                <c:pt idx="1926">
                  <c:v>72.449000000000026</c:v>
                </c:pt>
                <c:pt idx="1927">
                  <c:v>72.450999999999993</c:v>
                </c:pt>
                <c:pt idx="1928">
                  <c:v>72.440000000000026</c:v>
                </c:pt>
                <c:pt idx="1929">
                  <c:v>72.440000000000026</c:v>
                </c:pt>
                <c:pt idx="1930">
                  <c:v>72.443000000000026</c:v>
                </c:pt>
                <c:pt idx="1931">
                  <c:v>72.443000000000026</c:v>
                </c:pt>
                <c:pt idx="1932">
                  <c:v>72.440000000000026</c:v>
                </c:pt>
                <c:pt idx="1933">
                  <c:v>72.432000000000002</c:v>
                </c:pt>
                <c:pt idx="1934">
                  <c:v>72.430000000000007</c:v>
                </c:pt>
                <c:pt idx="1935">
                  <c:v>72.426000000000002</c:v>
                </c:pt>
                <c:pt idx="1936">
                  <c:v>72.432000000000002</c:v>
                </c:pt>
                <c:pt idx="1937">
                  <c:v>72.427999999999997</c:v>
                </c:pt>
                <c:pt idx="1938">
                  <c:v>72.424999999999997</c:v>
                </c:pt>
                <c:pt idx="1939">
                  <c:v>72.42</c:v>
                </c:pt>
                <c:pt idx="1940">
                  <c:v>72.424999999999997</c:v>
                </c:pt>
                <c:pt idx="1941">
                  <c:v>72.412999999999997</c:v>
                </c:pt>
                <c:pt idx="1942">
                  <c:v>72.415999999999997</c:v>
                </c:pt>
                <c:pt idx="1943">
                  <c:v>72.418999999999997</c:v>
                </c:pt>
                <c:pt idx="1944">
                  <c:v>72.426000000000002</c:v>
                </c:pt>
                <c:pt idx="1945">
                  <c:v>72.412999999999997</c:v>
                </c:pt>
                <c:pt idx="1946">
                  <c:v>72.406000000000006</c:v>
                </c:pt>
                <c:pt idx="1947">
                  <c:v>72.412000000000006</c:v>
                </c:pt>
                <c:pt idx="1948">
                  <c:v>72.406999999999996</c:v>
                </c:pt>
                <c:pt idx="1949">
                  <c:v>72.409000000000006</c:v>
                </c:pt>
                <c:pt idx="1950">
                  <c:v>72.406000000000006</c:v>
                </c:pt>
                <c:pt idx="1951">
                  <c:v>72.417000000000101</c:v>
                </c:pt>
                <c:pt idx="1952">
                  <c:v>72.415000000000006</c:v>
                </c:pt>
                <c:pt idx="1953">
                  <c:v>72.411000000000101</c:v>
                </c:pt>
                <c:pt idx="1954">
                  <c:v>72.405000000000001</c:v>
                </c:pt>
                <c:pt idx="1955">
                  <c:v>72.418999999999997</c:v>
                </c:pt>
                <c:pt idx="1956">
                  <c:v>72.414000000000101</c:v>
                </c:pt>
                <c:pt idx="1957">
                  <c:v>72.427000000000007</c:v>
                </c:pt>
                <c:pt idx="1958">
                  <c:v>72.421000000000006</c:v>
                </c:pt>
                <c:pt idx="1959">
                  <c:v>72.415999999999997</c:v>
                </c:pt>
                <c:pt idx="1960">
                  <c:v>72.423000000000002</c:v>
                </c:pt>
                <c:pt idx="1961">
                  <c:v>72.42</c:v>
                </c:pt>
                <c:pt idx="1962">
                  <c:v>72.426000000000002</c:v>
                </c:pt>
                <c:pt idx="1963">
                  <c:v>72.421000000000006</c:v>
                </c:pt>
                <c:pt idx="1964">
                  <c:v>72.424999999999997</c:v>
                </c:pt>
                <c:pt idx="1965">
                  <c:v>72.417000000000101</c:v>
                </c:pt>
                <c:pt idx="1966">
                  <c:v>72.417000000000101</c:v>
                </c:pt>
                <c:pt idx="1967">
                  <c:v>72.426000000000002</c:v>
                </c:pt>
                <c:pt idx="1968">
                  <c:v>72.421000000000006</c:v>
                </c:pt>
                <c:pt idx="1969">
                  <c:v>72.427000000000007</c:v>
                </c:pt>
                <c:pt idx="1970">
                  <c:v>72.424999999999997</c:v>
                </c:pt>
                <c:pt idx="1971">
                  <c:v>72.418999999999997</c:v>
                </c:pt>
                <c:pt idx="1972">
                  <c:v>72.412999999999997</c:v>
                </c:pt>
                <c:pt idx="1973">
                  <c:v>72.42</c:v>
                </c:pt>
                <c:pt idx="1974">
                  <c:v>72.421000000000006</c:v>
                </c:pt>
                <c:pt idx="1975">
                  <c:v>72.418000000000006</c:v>
                </c:pt>
                <c:pt idx="1976">
                  <c:v>72.415000000000006</c:v>
                </c:pt>
                <c:pt idx="1977">
                  <c:v>72.410000000000025</c:v>
                </c:pt>
                <c:pt idx="1978">
                  <c:v>72.417000000000101</c:v>
                </c:pt>
                <c:pt idx="1979">
                  <c:v>72.408000000000001</c:v>
                </c:pt>
                <c:pt idx="1980">
                  <c:v>72.405000000000001</c:v>
                </c:pt>
                <c:pt idx="1981">
                  <c:v>72.403999999999996</c:v>
                </c:pt>
                <c:pt idx="1982">
                  <c:v>72.405000000000001</c:v>
                </c:pt>
                <c:pt idx="1983">
                  <c:v>72.410000000000025</c:v>
                </c:pt>
                <c:pt idx="1984">
                  <c:v>72.408000000000001</c:v>
                </c:pt>
                <c:pt idx="1985">
                  <c:v>72.414000000000101</c:v>
                </c:pt>
                <c:pt idx="1986">
                  <c:v>72.412000000000006</c:v>
                </c:pt>
                <c:pt idx="1987">
                  <c:v>72.405000000000001</c:v>
                </c:pt>
                <c:pt idx="1988">
                  <c:v>72.412999999999997</c:v>
                </c:pt>
                <c:pt idx="1989">
                  <c:v>72.403999999999996</c:v>
                </c:pt>
                <c:pt idx="1990">
                  <c:v>72.403000000000006</c:v>
                </c:pt>
                <c:pt idx="1991">
                  <c:v>72.399000000000001</c:v>
                </c:pt>
                <c:pt idx="1992">
                  <c:v>72.400000000000006</c:v>
                </c:pt>
                <c:pt idx="1993">
                  <c:v>72.397000000000006</c:v>
                </c:pt>
                <c:pt idx="1994">
                  <c:v>72.399000000000001</c:v>
                </c:pt>
                <c:pt idx="1995">
                  <c:v>72.405000000000001</c:v>
                </c:pt>
                <c:pt idx="1996">
                  <c:v>72.408000000000001</c:v>
                </c:pt>
                <c:pt idx="1997">
                  <c:v>72.399000000000001</c:v>
                </c:pt>
                <c:pt idx="1998">
                  <c:v>72.399000000000001</c:v>
                </c:pt>
                <c:pt idx="1999">
                  <c:v>72.387999999999991</c:v>
                </c:pt>
                <c:pt idx="2000">
                  <c:v>72.393000000000001</c:v>
                </c:pt>
                <c:pt idx="2001">
                  <c:v>72.388999999999982</c:v>
                </c:pt>
                <c:pt idx="2002">
                  <c:v>72.387999999999991</c:v>
                </c:pt>
                <c:pt idx="2003">
                  <c:v>72.376999999999981</c:v>
                </c:pt>
                <c:pt idx="2004">
                  <c:v>72.382999999999981</c:v>
                </c:pt>
                <c:pt idx="2005">
                  <c:v>72.388999999999982</c:v>
                </c:pt>
                <c:pt idx="2006">
                  <c:v>72.375999999999948</c:v>
                </c:pt>
                <c:pt idx="2007">
                  <c:v>72.387</c:v>
                </c:pt>
                <c:pt idx="2008">
                  <c:v>72.378999999999948</c:v>
                </c:pt>
                <c:pt idx="2009">
                  <c:v>72.378999999999948</c:v>
                </c:pt>
                <c:pt idx="2010">
                  <c:v>72.36999999999999</c:v>
                </c:pt>
                <c:pt idx="2011">
                  <c:v>72.381999999999991</c:v>
                </c:pt>
                <c:pt idx="2012">
                  <c:v>72.373999999999981</c:v>
                </c:pt>
                <c:pt idx="2013">
                  <c:v>72.381999999999991</c:v>
                </c:pt>
                <c:pt idx="2014">
                  <c:v>72.384999999999991</c:v>
                </c:pt>
                <c:pt idx="2015">
                  <c:v>72.391999999999996</c:v>
                </c:pt>
                <c:pt idx="2016">
                  <c:v>72.397000000000006</c:v>
                </c:pt>
                <c:pt idx="2017">
                  <c:v>72.406000000000006</c:v>
                </c:pt>
                <c:pt idx="2018">
                  <c:v>72.406000000000006</c:v>
                </c:pt>
                <c:pt idx="2019">
                  <c:v>72.418000000000006</c:v>
                </c:pt>
                <c:pt idx="2020">
                  <c:v>72.443000000000026</c:v>
                </c:pt>
                <c:pt idx="2021">
                  <c:v>72.453000000000003</c:v>
                </c:pt>
                <c:pt idx="2022">
                  <c:v>72.459000000000003</c:v>
                </c:pt>
                <c:pt idx="2023">
                  <c:v>72.477999999999994</c:v>
                </c:pt>
                <c:pt idx="2024">
                  <c:v>72.491000000000085</c:v>
                </c:pt>
                <c:pt idx="2025">
                  <c:v>72.498000000000005</c:v>
                </c:pt>
                <c:pt idx="2026">
                  <c:v>72.501000000000005</c:v>
                </c:pt>
                <c:pt idx="2027">
                  <c:v>72.521000000000001</c:v>
                </c:pt>
                <c:pt idx="2028">
                  <c:v>72.527000000000001</c:v>
                </c:pt>
                <c:pt idx="2029">
                  <c:v>72.534000000000006</c:v>
                </c:pt>
                <c:pt idx="2030">
                  <c:v>72.531999999999996</c:v>
                </c:pt>
                <c:pt idx="2031">
                  <c:v>72.527000000000001</c:v>
                </c:pt>
                <c:pt idx="2032">
                  <c:v>72.522999999999982</c:v>
                </c:pt>
                <c:pt idx="2033">
                  <c:v>72.527999999999992</c:v>
                </c:pt>
                <c:pt idx="2034">
                  <c:v>72.516999999999996</c:v>
                </c:pt>
                <c:pt idx="2035">
                  <c:v>72.522999999999982</c:v>
                </c:pt>
                <c:pt idx="2036">
                  <c:v>72.522999999999982</c:v>
                </c:pt>
                <c:pt idx="2037">
                  <c:v>72.515000000000001</c:v>
                </c:pt>
                <c:pt idx="2038">
                  <c:v>72.521000000000001</c:v>
                </c:pt>
                <c:pt idx="2039">
                  <c:v>72.521000000000001</c:v>
                </c:pt>
                <c:pt idx="2040">
                  <c:v>72.516000000000005</c:v>
                </c:pt>
                <c:pt idx="2041">
                  <c:v>72.510000000000005</c:v>
                </c:pt>
                <c:pt idx="2042">
                  <c:v>72.509</c:v>
                </c:pt>
                <c:pt idx="2043">
                  <c:v>72.52</c:v>
                </c:pt>
                <c:pt idx="2044">
                  <c:v>72.494000000000085</c:v>
                </c:pt>
                <c:pt idx="2045">
                  <c:v>72.503</c:v>
                </c:pt>
                <c:pt idx="2046">
                  <c:v>72.504000000000005</c:v>
                </c:pt>
                <c:pt idx="2047">
                  <c:v>72.504000000000005</c:v>
                </c:pt>
                <c:pt idx="2048">
                  <c:v>72.495999999999995</c:v>
                </c:pt>
                <c:pt idx="2049">
                  <c:v>72.506</c:v>
                </c:pt>
                <c:pt idx="2050">
                  <c:v>72.497000000000085</c:v>
                </c:pt>
                <c:pt idx="2051">
                  <c:v>72.5</c:v>
                </c:pt>
                <c:pt idx="2052">
                  <c:v>72.498999999999995</c:v>
                </c:pt>
                <c:pt idx="2053">
                  <c:v>72.495999999999995</c:v>
                </c:pt>
                <c:pt idx="2054">
                  <c:v>72.501999999999995</c:v>
                </c:pt>
                <c:pt idx="2055">
                  <c:v>72.489999999999995</c:v>
                </c:pt>
                <c:pt idx="2056">
                  <c:v>72.492999999999995</c:v>
                </c:pt>
                <c:pt idx="2057">
                  <c:v>72.492000000000004</c:v>
                </c:pt>
                <c:pt idx="2058">
                  <c:v>72.494000000000085</c:v>
                </c:pt>
                <c:pt idx="2059">
                  <c:v>72.486000000000004</c:v>
                </c:pt>
                <c:pt idx="2060">
                  <c:v>72.489999999999995</c:v>
                </c:pt>
                <c:pt idx="2061">
                  <c:v>72.480999999999995</c:v>
                </c:pt>
                <c:pt idx="2062">
                  <c:v>72.483999999999995</c:v>
                </c:pt>
                <c:pt idx="2063">
                  <c:v>72.478999999999999</c:v>
                </c:pt>
                <c:pt idx="2064">
                  <c:v>72.480999999999995</c:v>
                </c:pt>
                <c:pt idx="2065">
                  <c:v>72.480999999999995</c:v>
                </c:pt>
                <c:pt idx="2066">
                  <c:v>72.486000000000004</c:v>
                </c:pt>
                <c:pt idx="2067">
                  <c:v>72.480999999999995</c:v>
                </c:pt>
                <c:pt idx="2068">
                  <c:v>72.478999999999999</c:v>
                </c:pt>
                <c:pt idx="2069">
                  <c:v>72.486000000000004</c:v>
                </c:pt>
                <c:pt idx="2070">
                  <c:v>72.462999999999994</c:v>
                </c:pt>
                <c:pt idx="2071">
                  <c:v>72.467000000000027</c:v>
                </c:pt>
                <c:pt idx="2072">
                  <c:v>72.468000000000004</c:v>
                </c:pt>
                <c:pt idx="2073">
                  <c:v>72.468000000000004</c:v>
                </c:pt>
                <c:pt idx="2074">
                  <c:v>72.465000000000003</c:v>
                </c:pt>
                <c:pt idx="2075">
                  <c:v>72.468999999999994</c:v>
                </c:pt>
                <c:pt idx="2076">
                  <c:v>72.462999999999994</c:v>
                </c:pt>
                <c:pt idx="2077">
                  <c:v>72.462999999999994</c:v>
                </c:pt>
                <c:pt idx="2078">
                  <c:v>72.462999999999994</c:v>
                </c:pt>
                <c:pt idx="2079">
                  <c:v>72.471000000000004</c:v>
                </c:pt>
                <c:pt idx="2080">
                  <c:v>72.459999999999994</c:v>
                </c:pt>
                <c:pt idx="2081">
                  <c:v>72.464000000000027</c:v>
                </c:pt>
                <c:pt idx="2082">
                  <c:v>72.453000000000003</c:v>
                </c:pt>
                <c:pt idx="2083">
                  <c:v>72.453999999999994</c:v>
                </c:pt>
                <c:pt idx="2084">
                  <c:v>72.449000000000026</c:v>
                </c:pt>
                <c:pt idx="2085">
                  <c:v>72.453000000000003</c:v>
                </c:pt>
                <c:pt idx="2086">
                  <c:v>72.459999999999994</c:v>
                </c:pt>
                <c:pt idx="2087">
                  <c:v>72.462999999999994</c:v>
                </c:pt>
                <c:pt idx="2088">
                  <c:v>72.459000000000003</c:v>
                </c:pt>
                <c:pt idx="2089">
                  <c:v>72.453999999999994</c:v>
                </c:pt>
                <c:pt idx="2090">
                  <c:v>72.462000000000003</c:v>
                </c:pt>
                <c:pt idx="2091">
                  <c:v>72.462999999999994</c:v>
                </c:pt>
                <c:pt idx="2092">
                  <c:v>72.462000000000003</c:v>
                </c:pt>
                <c:pt idx="2093">
                  <c:v>72.456999999999994</c:v>
                </c:pt>
                <c:pt idx="2094">
                  <c:v>72.467000000000027</c:v>
                </c:pt>
                <c:pt idx="2095">
                  <c:v>72.471000000000004</c:v>
                </c:pt>
                <c:pt idx="2096">
                  <c:v>72.465999999999994</c:v>
                </c:pt>
                <c:pt idx="2097">
                  <c:v>72.465999999999994</c:v>
                </c:pt>
                <c:pt idx="2098">
                  <c:v>72.47</c:v>
                </c:pt>
                <c:pt idx="2099">
                  <c:v>72.510000000000005</c:v>
                </c:pt>
                <c:pt idx="2100">
                  <c:v>72.545000000000002</c:v>
                </c:pt>
                <c:pt idx="2101">
                  <c:v>72.578999999999979</c:v>
                </c:pt>
                <c:pt idx="2102">
                  <c:v>72.60199999999999</c:v>
                </c:pt>
                <c:pt idx="2103">
                  <c:v>72.617999999999995</c:v>
                </c:pt>
                <c:pt idx="2104">
                  <c:v>72.621999999999986</c:v>
                </c:pt>
                <c:pt idx="2105">
                  <c:v>72.641999999999996</c:v>
                </c:pt>
                <c:pt idx="2106">
                  <c:v>72.694999999999993</c:v>
                </c:pt>
                <c:pt idx="2107">
                  <c:v>72.807999999999993</c:v>
                </c:pt>
                <c:pt idx="2108">
                  <c:v>72.947000000000088</c:v>
                </c:pt>
                <c:pt idx="2109">
                  <c:v>73.05</c:v>
                </c:pt>
                <c:pt idx="2110">
                  <c:v>73.100999999999999</c:v>
                </c:pt>
                <c:pt idx="2111">
                  <c:v>73.117000000000004</c:v>
                </c:pt>
                <c:pt idx="2112">
                  <c:v>73.088999999999999</c:v>
                </c:pt>
                <c:pt idx="2113">
                  <c:v>73.066999999999993</c:v>
                </c:pt>
                <c:pt idx="2114">
                  <c:v>73.043000000000006</c:v>
                </c:pt>
                <c:pt idx="2115">
                  <c:v>73.015000000000001</c:v>
                </c:pt>
                <c:pt idx="2116">
                  <c:v>72.980999999999995</c:v>
                </c:pt>
                <c:pt idx="2117">
                  <c:v>72.959999999999994</c:v>
                </c:pt>
                <c:pt idx="2118">
                  <c:v>72.929000000000002</c:v>
                </c:pt>
                <c:pt idx="2119">
                  <c:v>72.933000000000007</c:v>
                </c:pt>
                <c:pt idx="2120">
                  <c:v>72.962000000000003</c:v>
                </c:pt>
                <c:pt idx="2121">
                  <c:v>72.965999999999994</c:v>
                </c:pt>
                <c:pt idx="2122">
                  <c:v>72.952000000000012</c:v>
                </c:pt>
                <c:pt idx="2123">
                  <c:v>72.943000000000026</c:v>
                </c:pt>
                <c:pt idx="2124">
                  <c:v>72.929000000000002</c:v>
                </c:pt>
                <c:pt idx="2125">
                  <c:v>72.912999999999997</c:v>
                </c:pt>
                <c:pt idx="2126">
                  <c:v>72.903999999999996</c:v>
                </c:pt>
                <c:pt idx="2127">
                  <c:v>72.887999999999991</c:v>
                </c:pt>
                <c:pt idx="2128">
                  <c:v>72.867999999999995</c:v>
                </c:pt>
                <c:pt idx="2129">
                  <c:v>72.85599999999998</c:v>
                </c:pt>
                <c:pt idx="2130">
                  <c:v>72.838999999999999</c:v>
                </c:pt>
                <c:pt idx="2131">
                  <c:v>72.83</c:v>
                </c:pt>
                <c:pt idx="2132">
                  <c:v>72.808999999999983</c:v>
                </c:pt>
                <c:pt idx="2133">
                  <c:v>72.798000000000002</c:v>
                </c:pt>
                <c:pt idx="2134">
                  <c:v>72.787000000000006</c:v>
                </c:pt>
                <c:pt idx="2135">
                  <c:v>72.784000000000006</c:v>
                </c:pt>
                <c:pt idx="2136">
                  <c:v>72.777000000000001</c:v>
                </c:pt>
                <c:pt idx="2137">
                  <c:v>72.778999999999982</c:v>
                </c:pt>
                <c:pt idx="2138">
                  <c:v>72.77</c:v>
                </c:pt>
                <c:pt idx="2139">
                  <c:v>72.766000000000005</c:v>
                </c:pt>
                <c:pt idx="2140">
                  <c:v>72.757000000000005</c:v>
                </c:pt>
                <c:pt idx="2141">
                  <c:v>72.748000000000005</c:v>
                </c:pt>
                <c:pt idx="2142">
                  <c:v>72.745000000000005</c:v>
                </c:pt>
                <c:pt idx="2143">
                  <c:v>72.725999999999999</c:v>
                </c:pt>
                <c:pt idx="2144">
                  <c:v>72.722999999999999</c:v>
                </c:pt>
                <c:pt idx="2145">
                  <c:v>72.700999999999993</c:v>
                </c:pt>
                <c:pt idx="2146">
                  <c:v>72.694999999999993</c:v>
                </c:pt>
                <c:pt idx="2147">
                  <c:v>72.674999999999983</c:v>
                </c:pt>
                <c:pt idx="2148">
                  <c:v>72.670999999999978</c:v>
                </c:pt>
                <c:pt idx="2149">
                  <c:v>72.653999999999982</c:v>
                </c:pt>
                <c:pt idx="2150">
                  <c:v>72.646000000000001</c:v>
                </c:pt>
                <c:pt idx="2151">
                  <c:v>72.623999999999981</c:v>
                </c:pt>
                <c:pt idx="2152">
                  <c:v>72.61999999999999</c:v>
                </c:pt>
                <c:pt idx="2153">
                  <c:v>72.60899999999998</c:v>
                </c:pt>
                <c:pt idx="2154">
                  <c:v>72.578000000000003</c:v>
                </c:pt>
                <c:pt idx="2155">
                  <c:v>72.552999999999983</c:v>
                </c:pt>
                <c:pt idx="2156">
                  <c:v>72.522999999999982</c:v>
                </c:pt>
                <c:pt idx="2157">
                  <c:v>72.498000000000005</c:v>
                </c:pt>
                <c:pt idx="2158">
                  <c:v>72.472999999999999</c:v>
                </c:pt>
                <c:pt idx="2159">
                  <c:v>72.456000000000003</c:v>
                </c:pt>
                <c:pt idx="2160">
                  <c:v>72.441000000000116</c:v>
                </c:pt>
                <c:pt idx="2161">
                  <c:v>72.426000000000002</c:v>
                </c:pt>
                <c:pt idx="2162">
                  <c:v>72.412000000000006</c:v>
                </c:pt>
                <c:pt idx="2163">
                  <c:v>72.399000000000001</c:v>
                </c:pt>
                <c:pt idx="2164">
                  <c:v>72.387999999999991</c:v>
                </c:pt>
                <c:pt idx="2165">
                  <c:v>72.378999999999948</c:v>
                </c:pt>
                <c:pt idx="2166">
                  <c:v>72.372999999999948</c:v>
                </c:pt>
                <c:pt idx="2167">
                  <c:v>72.372999999999948</c:v>
                </c:pt>
                <c:pt idx="2168">
                  <c:v>72.371999999999986</c:v>
                </c:pt>
                <c:pt idx="2169">
                  <c:v>72.36999999999999</c:v>
                </c:pt>
                <c:pt idx="2170">
                  <c:v>72.367000000000004</c:v>
                </c:pt>
                <c:pt idx="2171">
                  <c:v>72.367999999999995</c:v>
                </c:pt>
                <c:pt idx="2172">
                  <c:v>72.373999999999981</c:v>
                </c:pt>
                <c:pt idx="2173">
                  <c:v>72.377999999999986</c:v>
                </c:pt>
                <c:pt idx="2174">
                  <c:v>72.370999999999981</c:v>
                </c:pt>
                <c:pt idx="2175">
                  <c:v>72.367999999999995</c:v>
                </c:pt>
                <c:pt idx="2176">
                  <c:v>72.364999999999995</c:v>
                </c:pt>
                <c:pt idx="2177">
                  <c:v>72.370999999999981</c:v>
                </c:pt>
                <c:pt idx="2178">
                  <c:v>72.370999999999981</c:v>
                </c:pt>
                <c:pt idx="2179">
                  <c:v>72.36999999999999</c:v>
                </c:pt>
                <c:pt idx="2180">
                  <c:v>72.372999999999948</c:v>
                </c:pt>
                <c:pt idx="2181">
                  <c:v>72.364999999999995</c:v>
                </c:pt>
                <c:pt idx="2182">
                  <c:v>72.36</c:v>
                </c:pt>
                <c:pt idx="2183">
                  <c:v>72.364000000000004</c:v>
                </c:pt>
                <c:pt idx="2184">
                  <c:v>72.364000000000004</c:v>
                </c:pt>
                <c:pt idx="2185">
                  <c:v>72.361999999999995</c:v>
                </c:pt>
                <c:pt idx="2186">
                  <c:v>72.350999999999999</c:v>
                </c:pt>
                <c:pt idx="2187">
                  <c:v>72.348000000000013</c:v>
                </c:pt>
                <c:pt idx="2188">
                  <c:v>72.35599999999998</c:v>
                </c:pt>
                <c:pt idx="2189">
                  <c:v>72.350999999999999</c:v>
                </c:pt>
                <c:pt idx="2190">
                  <c:v>72.353999999999999</c:v>
                </c:pt>
                <c:pt idx="2191">
                  <c:v>72.349000000000004</c:v>
                </c:pt>
                <c:pt idx="2192">
                  <c:v>72.348000000000013</c:v>
                </c:pt>
                <c:pt idx="2193">
                  <c:v>72.36</c:v>
                </c:pt>
                <c:pt idx="2194">
                  <c:v>72.346999999999994</c:v>
                </c:pt>
                <c:pt idx="2195">
                  <c:v>72.350999999999999</c:v>
                </c:pt>
                <c:pt idx="2196">
                  <c:v>72.36</c:v>
                </c:pt>
                <c:pt idx="2197">
                  <c:v>72.353999999999999</c:v>
                </c:pt>
                <c:pt idx="2198">
                  <c:v>72.345000000000013</c:v>
                </c:pt>
                <c:pt idx="2199">
                  <c:v>72.350999999999999</c:v>
                </c:pt>
                <c:pt idx="2200">
                  <c:v>72.342000000000013</c:v>
                </c:pt>
                <c:pt idx="2201">
                  <c:v>72.346000000000004</c:v>
                </c:pt>
                <c:pt idx="2202">
                  <c:v>72.337000000000003</c:v>
                </c:pt>
                <c:pt idx="2203">
                  <c:v>72.340999999999994</c:v>
                </c:pt>
                <c:pt idx="2204">
                  <c:v>72.34</c:v>
                </c:pt>
                <c:pt idx="2205">
                  <c:v>72.331999999999994</c:v>
                </c:pt>
                <c:pt idx="2206">
                  <c:v>72.346000000000004</c:v>
                </c:pt>
                <c:pt idx="2207">
                  <c:v>72.343999999999994</c:v>
                </c:pt>
                <c:pt idx="2208">
                  <c:v>72.35299999999998</c:v>
                </c:pt>
                <c:pt idx="2209">
                  <c:v>72.35299999999998</c:v>
                </c:pt>
                <c:pt idx="2210">
                  <c:v>72.35199999999999</c:v>
                </c:pt>
                <c:pt idx="2211">
                  <c:v>72.356999999999999</c:v>
                </c:pt>
                <c:pt idx="2212">
                  <c:v>72.369</c:v>
                </c:pt>
                <c:pt idx="2213">
                  <c:v>72.377999999999986</c:v>
                </c:pt>
                <c:pt idx="2214">
                  <c:v>72.377999999999986</c:v>
                </c:pt>
                <c:pt idx="2215">
                  <c:v>72.381</c:v>
                </c:pt>
                <c:pt idx="2216">
                  <c:v>72.376999999999981</c:v>
                </c:pt>
                <c:pt idx="2217">
                  <c:v>72.391000000000005</c:v>
                </c:pt>
                <c:pt idx="2218">
                  <c:v>72.394000000000005</c:v>
                </c:pt>
                <c:pt idx="2219">
                  <c:v>72.410000000000025</c:v>
                </c:pt>
                <c:pt idx="2220">
                  <c:v>72.412000000000006</c:v>
                </c:pt>
                <c:pt idx="2221">
                  <c:v>72.412000000000006</c:v>
                </c:pt>
                <c:pt idx="2222">
                  <c:v>72.412999999999997</c:v>
                </c:pt>
                <c:pt idx="2223">
                  <c:v>72.406999999999996</c:v>
                </c:pt>
                <c:pt idx="2224">
                  <c:v>72.423000000000002</c:v>
                </c:pt>
                <c:pt idx="2225">
                  <c:v>72.412999999999997</c:v>
                </c:pt>
                <c:pt idx="2226">
                  <c:v>72.406999999999996</c:v>
                </c:pt>
                <c:pt idx="2227">
                  <c:v>72.412999999999997</c:v>
                </c:pt>
                <c:pt idx="2228">
                  <c:v>72.412000000000006</c:v>
                </c:pt>
                <c:pt idx="2229">
                  <c:v>72.410000000000025</c:v>
                </c:pt>
                <c:pt idx="2230">
                  <c:v>72.408000000000001</c:v>
                </c:pt>
                <c:pt idx="2231">
                  <c:v>72.402000000000001</c:v>
                </c:pt>
                <c:pt idx="2232">
                  <c:v>72.415000000000006</c:v>
                </c:pt>
                <c:pt idx="2233">
                  <c:v>72.409000000000006</c:v>
                </c:pt>
                <c:pt idx="2234">
                  <c:v>72.426000000000002</c:v>
                </c:pt>
                <c:pt idx="2235">
                  <c:v>72.429000000000002</c:v>
                </c:pt>
                <c:pt idx="2236">
                  <c:v>72.45</c:v>
                </c:pt>
                <c:pt idx="2237">
                  <c:v>72.459000000000003</c:v>
                </c:pt>
                <c:pt idx="2238">
                  <c:v>72.465000000000003</c:v>
                </c:pt>
                <c:pt idx="2239">
                  <c:v>72.477000000000004</c:v>
                </c:pt>
                <c:pt idx="2240">
                  <c:v>72.498000000000005</c:v>
                </c:pt>
                <c:pt idx="2241">
                  <c:v>72.518000000000001</c:v>
                </c:pt>
                <c:pt idx="2242">
                  <c:v>72.55</c:v>
                </c:pt>
                <c:pt idx="2243">
                  <c:v>72.596999999999994</c:v>
                </c:pt>
                <c:pt idx="2244">
                  <c:v>72.653999999999982</c:v>
                </c:pt>
                <c:pt idx="2245">
                  <c:v>72.715999999999994</c:v>
                </c:pt>
                <c:pt idx="2246">
                  <c:v>72.774000000000001</c:v>
                </c:pt>
                <c:pt idx="2247">
                  <c:v>72.804000000000002</c:v>
                </c:pt>
                <c:pt idx="2248">
                  <c:v>72.828000000000003</c:v>
                </c:pt>
                <c:pt idx="2249">
                  <c:v>72.85599999999998</c:v>
                </c:pt>
                <c:pt idx="2250">
                  <c:v>72.873999999999981</c:v>
                </c:pt>
                <c:pt idx="2251">
                  <c:v>72.893000000000001</c:v>
                </c:pt>
                <c:pt idx="2252">
                  <c:v>72.911000000000101</c:v>
                </c:pt>
                <c:pt idx="2253">
                  <c:v>72.926000000000002</c:v>
                </c:pt>
                <c:pt idx="2254">
                  <c:v>72.938999999999993</c:v>
                </c:pt>
                <c:pt idx="2255">
                  <c:v>72.942000000000007</c:v>
                </c:pt>
                <c:pt idx="2256">
                  <c:v>72.947000000000088</c:v>
                </c:pt>
                <c:pt idx="2257">
                  <c:v>72.953000000000003</c:v>
                </c:pt>
                <c:pt idx="2258">
                  <c:v>72.944000000000116</c:v>
                </c:pt>
                <c:pt idx="2259">
                  <c:v>72.938000000000002</c:v>
                </c:pt>
                <c:pt idx="2260">
                  <c:v>72.926000000000002</c:v>
                </c:pt>
                <c:pt idx="2261">
                  <c:v>72.927000000000007</c:v>
                </c:pt>
                <c:pt idx="2262">
                  <c:v>72.912999999999997</c:v>
                </c:pt>
                <c:pt idx="2263">
                  <c:v>72.912999999999997</c:v>
                </c:pt>
                <c:pt idx="2264">
                  <c:v>72.902000000000001</c:v>
                </c:pt>
                <c:pt idx="2265">
                  <c:v>72.888999999999982</c:v>
                </c:pt>
                <c:pt idx="2266">
                  <c:v>72.882999999999981</c:v>
                </c:pt>
                <c:pt idx="2267">
                  <c:v>72.875999999999948</c:v>
                </c:pt>
                <c:pt idx="2268">
                  <c:v>72.86999999999999</c:v>
                </c:pt>
                <c:pt idx="2269">
                  <c:v>72.864999999999995</c:v>
                </c:pt>
                <c:pt idx="2270">
                  <c:v>72.85899999999998</c:v>
                </c:pt>
                <c:pt idx="2271">
                  <c:v>72.85799999999999</c:v>
                </c:pt>
                <c:pt idx="2272">
                  <c:v>72.85299999999998</c:v>
                </c:pt>
                <c:pt idx="2273">
                  <c:v>72.843000000000004</c:v>
                </c:pt>
                <c:pt idx="2274">
                  <c:v>72.837000000000003</c:v>
                </c:pt>
                <c:pt idx="2275">
                  <c:v>72.822999999999979</c:v>
                </c:pt>
                <c:pt idx="2276">
                  <c:v>72.813999999999993</c:v>
                </c:pt>
                <c:pt idx="2277">
                  <c:v>72.805999999999983</c:v>
                </c:pt>
                <c:pt idx="2278">
                  <c:v>72.795000000000002</c:v>
                </c:pt>
                <c:pt idx="2279">
                  <c:v>72.777000000000001</c:v>
                </c:pt>
                <c:pt idx="2280">
                  <c:v>72.77</c:v>
                </c:pt>
                <c:pt idx="2281">
                  <c:v>72.757999999999996</c:v>
                </c:pt>
                <c:pt idx="2282">
                  <c:v>72.742999999999995</c:v>
                </c:pt>
                <c:pt idx="2283">
                  <c:v>72.725999999999999</c:v>
                </c:pt>
                <c:pt idx="2284">
                  <c:v>72.711000000000027</c:v>
                </c:pt>
                <c:pt idx="2285">
                  <c:v>72.691999999999993</c:v>
                </c:pt>
                <c:pt idx="2286">
                  <c:v>72.677999999999983</c:v>
                </c:pt>
                <c:pt idx="2287">
                  <c:v>72.667999999999992</c:v>
                </c:pt>
                <c:pt idx="2288">
                  <c:v>72.655999999999949</c:v>
                </c:pt>
                <c:pt idx="2289">
                  <c:v>72.641999999999996</c:v>
                </c:pt>
                <c:pt idx="2290">
                  <c:v>72.641000000000005</c:v>
                </c:pt>
                <c:pt idx="2291">
                  <c:v>72.63</c:v>
                </c:pt>
                <c:pt idx="2292">
                  <c:v>72.616</c:v>
                </c:pt>
                <c:pt idx="2293">
                  <c:v>72.606999999999999</c:v>
                </c:pt>
                <c:pt idx="2294">
                  <c:v>72.60299999999998</c:v>
                </c:pt>
                <c:pt idx="2295">
                  <c:v>72.595000000000013</c:v>
                </c:pt>
                <c:pt idx="2296">
                  <c:v>72.584000000000003</c:v>
                </c:pt>
                <c:pt idx="2297">
                  <c:v>72.58</c:v>
                </c:pt>
                <c:pt idx="2298">
                  <c:v>72.562000000000012</c:v>
                </c:pt>
                <c:pt idx="2299">
                  <c:v>72.554000000000002</c:v>
                </c:pt>
                <c:pt idx="2300">
                  <c:v>72.55</c:v>
                </c:pt>
                <c:pt idx="2301">
                  <c:v>72.539000000000001</c:v>
                </c:pt>
                <c:pt idx="2302">
                  <c:v>72.546000000000006</c:v>
                </c:pt>
                <c:pt idx="2303">
                  <c:v>72.540999999999997</c:v>
                </c:pt>
                <c:pt idx="2304">
                  <c:v>72.531999999999996</c:v>
                </c:pt>
                <c:pt idx="2305">
                  <c:v>72.527999999999992</c:v>
                </c:pt>
                <c:pt idx="2306">
                  <c:v>72.521999999999991</c:v>
                </c:pt>
                <c:pt idx="2307">
                  <c:v>72.521000000000001</c:v>
                </c:pt>
                <c:pt idx="2308">
                  <c:v>72.521999999999991</c:v>
                </c:pt>
                <c:pt idx="2309">
                  <c:v>72.510000000000005</c:v>
                </c:pt>
                <c:pt idx="2310">
                  <c:v>72.5</c:v>
                </c:pt>
                <c:pt idx="2311">
                  <c:v>72.503</c:v>
                </c:pt>
                <c:pt idx="2312">
                  <c:v>72.495999999999995</c:v>
                </c:pt>
                <c:pt idx="2313">
                  <c:v>72.491000000000085</c:v>
                </c:pt>
                <c:pt idx="2314">
                  <c:v>72.488</c:v>
                </c:pt>
                <c:pt idx="2315">
                  <c:v>72.498000000000005</c:v>
                </c:pt>
                <c:pt idx="2316">
                  <c:v>72.495999999999995</c:v>
                </c:pt>
                <c:pt idx="2317">
                  <c:v>72.494000000000085</c:v>
                </c:pt>
                <c:pt idx="2318">
                  <c:v>72.515000000000001</c:v>
                </c:pt>
                <c:pt idx="2319">
                  <c:v>72.537999999999997</c:v>
                </c:pt>
                <c:pt idx="2320">
                  <c:v>72.565000000000012</c:v>
                </c:pt>
                <c:pt idx="2321">
                  <c:v>72.613</c:v>
                </c:pt>
                <c:pt idx="2322">
                  <c:v>72.671999999999983</c:v>
                </c:pt>
                <c:pt idx="2323">
                  <c:v>72.727999999999994</c:v>
                </c:pt>
                <c:pt idx="2324">
                  <c:v>72.766999999999996</c:v>
                </c:pt>
                <c:pt idx="2325">
                  <c:v>72.807000000000002</c:v>
                </c:pt>
                <c:pt idx="2326">
                  <c:v>72.837000000000003</c:v>
                </c:pt>
                <c:pt idx="2327">
                  <c:v>72.85499999999999</c:v>
                </c:pt>
                <c:pt idx="2328">
                  <c:v>72.870999999999981</c:v>
                </c:pt>
                <c:pt idx="2329">
                  <c:v>72.871999999999986</c:v>
                </c:pt>
                <c:pt idx="2330">
                  <c:v>72.885999999999981</c:v>
                </c:pt>
                <c:pt idx="2331">
                  <c:v>72.89</c:v>
                </c:pt>
                <c:pt idx="2332">
                  <c:v>72.891000000000005</c:v>
                </c:pt>
                <c:pt idx="2333">
                  <c:v>72.893000000000001</c:v>
                </c:pt>
                <c:pt idx="2334">
                  <c:v>72.885999999999981</c:v>
                </c:pt>
                <c:pt idx="2335">
                  <c:v>72.882999999999981</c:v>
                </c:pt>
                <c:pt idx="2336">
                  <c:v>72.884999999999991</c:v>
                </c:pt>
                <c:pt idx="2337">
                  <c:v>72.893000000000001</c:v>
                </c:pt>
                <c:pt idx="2338">
                  <c:v>72.88</c:v>
                </c:pt>
                <c:pt idx="2339">
                  <c:v>72.881999999999991</c:v>
                </c:pt>
                <c:pt idx="2340">
                  <c:v>72.881999999999991</c:v>
                </c:pt>
                <c:pt idx="2341">
                  <c:v>72.878999999999948</c:v>
                </c:pt>
                <c:pt idx="2342">
                  <c:v>72.872999999999948</c:v>
                </c:pt>
                <c:pt idx="2343">
                  <c:v>72.874999999999986</c:v>
                </c:pt>
                <c:pt idx="2344">
                  <c:v>72.875999999999948</c:v>
                </c:pt>
                <c:pt idx="2345">
                  <c:v>72.867999999999995</c:v>
                </c:pt>
                <c:pt idx="2346">
                  <c:v>72.86999999999999</c:v>
                </c:pt>
                <c:pt idx="2347">
                  <c:v>72.86999999999999</c:v>
                </c:pt>
                <c:pt idx="2348">
                  <c:v>72.867999999999995</c:v>
                </c:pt>
                <c:pt idx="2349">
                  <c:v>72.861999999999995</c:v>
                </c:pt>
                <c:pt idx="2350">
                  <c:v>72.86</c:v>
                </c:pt>
                <c:pt idx="2351">
                  <c:v>72.863</c:v>
                </c:pt>
                <c:pt idx="2352">
                  <c:v>72.850999999999999</c:v>
                </c:pt>
                <c:pt idx="2353">
                  <c:v>72.85299999999998</c:v>
                </c:pt>
                <c:pt idx="2354">
                  <c:v>72.85599999999998</c:v>
                </c:pt>
                <c:pt idx="2355">
                  <c:v>72.853999999999999</c:v>
                </c:pt>
                <c:pt idx="2356">
                  <c:v>72.850999999999999</c:v>
                </c:pt>
                <c:pt idx="2357">
                  <c:v>72.842000000000013</c:v>
                </c:pt>
                <c:pt idx="2358">
                  <c:v>72.843999999999994</c:v>
                </c:pt>
                <c:pt idx="2359">
                  <c:v>72.835999999999999</c:v>
                </c:pt>
                <c:pt idx="2360">
                  <c:v>72.838999999999999</c:v>
                </c:pt>
                <c:pt idx="2361">
                  <c:v>72.837999999999994</c:v>
                </c:pt>
                <c:pt idx="2362">
                  <c:v>72.834000000000003</c:v>
                </c:pt>
                <c:pt idx="2363">
                  <c:v>72.840999999999994</c:v>
                </c:pt>
                <c:pt idx="2364">
                  <c:v>72.831000000000003</c:v>
                </c:pt>
                <c:pt idx="2365">
                  <c:v>72.835999999999999</c:v>
                </c:pt>
                <c:pt idx="2366">
                  <c:v>72.837000000000003</c:v>
                </c:pt>
                <c:pt idx="2367">
                  <c:v>72.838999999999999</c:v>
                </c:pt>
                <c:pt idx="2368">
                  <c:v>72.834999999999994</c:v>
                </c:pt>
                <c:pt idx="2369">
                  <c:v>72.834000000000003</c:v>
                </c:pt>
                <c:pt idx="2370">
                  <c:v>72.837000000000003</c:v>
                </c:pt>
                <c:pt idx="2371">
                  <c:v>72.835999999999999</c:v>
                </c:pt>
                <c:pt idx="2372">
                  <c:v>72.831000000000003</c:v>
                </c:pt>
                <c:pt idx="2373">
                  <c:v>72.828000000000003</c:v>
                </c:pt>
                <c:pt idx="2374">
                  <c:v>72.828999999999979</c:v>
                </c:pt>
                <c:pt idx="2375">
                  <c:v>72.837999999999994</c:v>
                </c:pt>
                <c:pt idx="2376">
                  <c:v>72.832999999999998</c:v>
                </c:pt>
                <c:pt idx="2377">
                  <c:v>72.828999999999979</c:v>
                </c:pt>
                <c:pt idx="2378">
                  <c:v>72.825000000000003</c:v>
                </c:pt>
                <c:pt idx="2379">
                  <c:v>72.834999999999994</c:v>
                </c:pt>
                <c:pt idx="2380">
                  <c:v>72.83</c:v>
                </c:pt>
                <c:pt idx="2381">
                  <c:v>72.822999999999979</c:v>
                </c:pt>
                <c:pt idx="2382">
                  <c:v>72.823999999999998</c:v>
                </c:pt>
                <c:pt idx="2383">
                  <c:v>72.828999999999979</c:v>
                </c:pt>
                <c:pt idx="2384">
                  <c:v>72.822999999999979</c:v>
                </c:pt>
                <c:pt idx="2385">
                  <c:v>72.822999999999979</c:v>
                </c:pt>
                <c:pt idx="2386">
                  <c:v>72.822000000000003</c:v>
                </c:pt>
                <c:pt idx="2387">
                  <c:v>72.816999999999993</c:v>
                </c:pt>
                <c:pt idx="2388">
                  <c:v>72.826999999999998</c:v>
                </c:pt>
                <c:pt idx="2389">
                  <c:v>72.831000000000003</c:v>
                </c:pt>
                <c:pt idx="2390">
                  <c:v>72.825000000000003</c:v>
                </c:pt>
                <c:pt idx="2391">
                  <c:v>72.83</c:v>
                </c:pt>
                <c:pt idx="2392">
                  <c:v>72.828000000000003</c:v>
                </c:pt>
                <c:pt idx="2393">
                  <c:v>72.816999999999993</c:v>
                </c:pt>
                <c:pt idx="2394">
                  <c:v>72.822999999999979</c:v>
                </c:pt>
                <c:pt idx="2395">
                  <c:v>72.816999999999993</c:v>
                </c:pt>
                <c:pt idx="2396">
                  <c:v>72.808999999999983</c:v>
                </c:pt>
                <c:pt idx="2397">
                  <c:v>72.812000000000012</c:v>
                </c:pt>
                <c:pt idx="2398">
                  <c:v>72.804999999999993</c:v>
                </c:pt>
                <c:pt idx="2399">
                  <c:v>72.802999999999983</c:v>
                </c:pt>
                <c:pt idx="2400">
                  <c:v>72.805999999999983</c:v>
                </c:pt>
                <c:pt idx="2401">
                  <c:v>72.804000000000002</c:v>
                </c:pt>
                <c:pt idx="2402">
                  <c:v>72.799000000000007</c:v>
                </c:pt>
                <c:pt idx="2403">
                  <c:v>72.801999999999992</c:v>
                </c:pt>
                <c:pt idx="2404">
                  <c:v>72.805999999999983</c:v>
                </c:pt>
                <c:pt idx="2405">
                  <c:v>72.801000000000002</c:v>
                </c:pt>
                <c:pt idx="2406">
                  <c:v>72.802999999999983</c:v>
                </c:pt>
                <c:pt idx="2407">
                  <c:v>72.801999999999992</c:v>
                </c:pt>
                <c:pt idx="2408">
                  <c:v>72.804000000000002</c:v>
                </c:pt>
                <c:pt idx="2409">
                  <c:v>72.805999999999983</c:v>
                </c:pt>
                <c:pt idx="2410">
                  <c:v>72.805999999999983</c:v>
                </c:pt>
                <c:pt idx="2411">
                  <c:v>72.804999999999993</c:v>
                </c:pt>
                <c:pt idx="2412">
                  <c:v>72.801000000000002</c:v>
                </c:pt>
                <c:pt idx="2413">
                  <c:v>72.796000000000006</c:v>
                </c:pt>
                <c:pt idx="2414">
                  <c:v>72.812000000000012</c:v>
                </c:pt>
                <c:pt idx="2415">
                  <c:v>72.801999999999992</c:v>
                </c:pt>
                <c:pt idx="2416">
                  <c:v>72.804000000000002</c:v>
                </c:pt>
                <c:pt idx="2417">
                  <c:v>72.8</c:v>
                </c:pt>
                <c:pt idx="2418">
                  <c:v>72.799000000000007</c:v>
                </c:pt>
                <c:pt idx="2419">
                  <c:v>72.808999999999983</c:v>
                </c:pt>
                <c:pt idx="2420">
                  <c:v>72.790999999999997</c:v>
                </c:pt>
                <c:pt idx="2421">
                  <c:v>72.801000000000002</c:v>
                </c:pt>
                <c:pt idx="2422">
                  <c:v>72.795000000000002</c:v>
                </c:pt>
                <c:pt idx="2423">
                  <c:v>72.801999999999992</c:v>
                </c:pt>
                <c:pt idx="2424">
                  <c:v>72.793000000000006</c:v>
                </c:pt>
                <c:pt idx="2425">
                  <c:v>72.793999999999997</c:v>
                </c:pt>
                <c:pt idx="2426">
                  <c:v>72.793000000000006</c:v>
                </c:pt>
                <c:pt idx="2427">
                  <c:v>72.787000000000006</c:v>
                </c:pt>
                <c:pt idx="2428">
                  <c:v>72.790999999999997</c:v>
                </c:pt>
                <c:pt idx="2429">
                  <c:v>72.799000000000007</c:v>
                </c:pt>
                <c:pt idx="2430">
                  <c:v>72.793000000000006</c:v>
                </c:pt>
                <c:pt idx="2431">
                  <c:v>72.790999999999997</c:v>
                </c:pt>
                <c:pt idx="2432">
                  <c:v>72.787000000000006</c:v>
                </c:pt>
                <c:pt idx="2433">
                  <c:v>72.789000000000001</c:v>
                </c:pt>
                <c:pt idx="2434">
                  <c:v>72.781999999999996</c:v>
                </c:pt>
                <c:pt idx="2435">
                  <c:v>72.78</c:v>
                </c:pt>
                <c:pt idx="2436">
                  <c:v>72.771999999999991</c:v>
                </c:pt>
                <c:pt idx="2437">
                  <c:v>72.766000000000005</c:v>
                </c:pt>
                <c:pt idx="2438">
                  <c:v>72.771999999999991</c:v>
                </c:pt>
                <c:pt idx="2439">
                  <c:v>72.775999999999982</c:v>
                </c:pt>
                <c:pt idx="2440">
                  <c:v>72.774999999999991</c:v>
                </c:pt>
                <c:pt idx="2441">
                  <c:v>72.771999999999991</c:v>
                </c:pt>
                <c:pt idx="2442">
                  <c:v>72.774000000000001</c:v>
                </c:pt>
                <c:pt idx="2443">
                  <c:v>72.777999999999992</c:v>
                </c:pt>
                <c:pt idx="2444">
                  <c:v>72.766999999999996</c:v>
                </c:pt>
                <c:pt idx="2445">
                  <c:v>72.772999999999982</c:v>
                </c:pt>
                <c:pt idx="2446">
                  <c:v>72.775999999999982</c:v>
                </c:pt>
                <c:pt idx="2447">
                  <c:v>72.766999999999996</c:v>
                </c:pt>
                <c:pt idx="2448">
                  <c:v>72.757999999999996</c:v>
                </c:pt>
                <c:pt idx="2449">
                  <c:v>72.774000000000001</c:v>
                </c:pt>
                <c:pt idx="2450">
                  <c:v>72.769000000000005</c:v>
                </c:pt>
                <c:pt idx="2451">
                  <c:v>72.765000000000001</c:v>
                </c:pt>
                <c:pt idx="2452">
                  <c:v>72.766999999999996</c:v>
                </c:pt>
                <c:pt idx="2453">
                  <c:v>72.766000000000005</c:v>
                </c:pt>
                <c:pt idx="2454">
                  <c:v>72.765000000000001</c:v>
                </c:pt>
                <c:pt idx="2455">
                  <c:v>72.766000000000005</c:v>
                </c:pt>
                <c:pt idx="2456">
                  <c:v>72.760999999999996</c:v>
                </c:pt>
                <c:pt idx="2457">
                  <c:v>72.757000000000005</c:v>
                </c:pt>
                <c:pt idx="2458">
                  <c:v>72.753</c:v>
                </c:pt>
                <c:pt idx="2459">
                  <c:v>72.757999999999996</c:v>
                </c:pt>
                <c:pt idx="2460">
                  <c:v>72.759</c:v>
                </c:pt>
                <c:pt idx="2461">
                  <c:v>72.759</c:v>
                </c:pt>
                <c:pt idx="2462">
                  <c:v>72.760999999999996</c:v>
                </c:pt>
                <c:pt idx="2463">
                  <c:v>72.754000000000005</c:v>
                </c:pt>
                <c:pt idx="2464">
                  <c:v>72.763000000000005</c:v>
                </c:pt>
                <c:pt idx="2465">
                  <c:v>72.769000000000005</c:v>
                </c:pt>
                <c:pt idx="2466">
                  <c:v>72.766999999999996</c:v>
                </c:pt>
                <c:pt idx="2467">
                  <c:v>72.760999999999996</c:v>
                </c:pt>
                <c:pt idx="2468">
                  <c:v>72.769000000000005</c:v>
                </c:pt>
                <c:pt idx="2469">
                  <c:v>72.760999999999996</c:v>
                </c:pt>
                <c:pt idx="2470">
                  <c:v>72.748999999999995</c:v>
                </c:pt>
                <c:pt idx="2471">
                  <c:v>72.748999999999995</c:v>
                </c:pt>
                <c:pt idx="2472">
                  <c:v>72.75</c:v>
                </c:pt>
                <c:pt idx="2473">
                  <c:v>72.751000000000005</c:v>
                </c:pt>
                <c:pt idx="2474">
                  <c:v>72.751999999999995</c:v>
                </c:pt>
                <c:pt idx="2475">
                  <c:v>72.742999999999995</c:v>
                </c:pt>
                <c:pt idx="2476">
                  <c:v>72.745999999999995</c:v>
                </c:pt>
                <c:pt idx="2477">
                  <c:v>72.739999999999995</c:v>
                </c:pt>
                <c:pt idx="2478">
                  <c:v>72.736000000000004</c:v>
                </c:pt>
                <c:pt idx="2479">
                  <c:v>72.741000000000085</c:v>
                </c:pt>
                <c:pt idx="2480">
                  <c:v>72.733000000000004</c:v>
                </c:pt>
                <c:pt idx="2481">
                  <c:v>72.736999999999995</c:v>
                </c:pt>
                <c:pt idx="2482">
                  <c:v>72.736999999999995</c:v>
                </c:pt>
                <c:pt idx="2483">
                  <c:v>72.733000000000004</c:v>
                </c:pt>
                <c:pt idx="2484">
                  <c:v>72.732000000000014</c:v>
                </c:pt>
                <c:pt idx="2485">
                  <c:v>72.73</c:v>
                </c:pt>
                <c:pt idx="2486">
                  <c:v>72.733999999999995</c:v>
                </c:pt>
                <c:pt idx="2487">
                  <c:v>72.727999999999994</c:v>
                </c:pt>
                <c:pt idx="2488">
                  <c:v>72.728999999999999</c:v>
                </c:pt>
                <c:pt idx="2489">
                  <c:v>72.718999999999994</c:v>
                </c:pt>
                <c:pt idx="2490">
                  <c:v>72.717000000000027</c:v>
                </c:pt>
                <c:pt idx="2491">
                  <c:v>72.714000000000027</c:v>
                </c:pt>
                <c:pt idx="2492">
                  <c:v>72.712999999999994</c:v>
                </c:pt>
                <c:pt idx="2493">
                  <c:v>72.715000000000003</c:v>
                </c:pt>
                <c:pt idx="2494">
                  <c:v>72.702000000000012</c:v>
                </c:pt>
                <c:pt idx="2495">
                  <c:v>72.709000000000003</c:v>
                </c:pt>
                <c:pt idx="2496">
                  <c:v>72.721000000000004</c:v>
                </c:pt>
                <c:pt idx="2497">
                  <c:v>72.733999999999995</c:v>
                </c:pt>
                <c:pt idx="2498">
                  <c:v>72.735000000000014</c:v>
                </c:pt>
                <c:pt idx="2499">
                  <c:v>72.735000000000014</c:v>
                </c:pt>
                <c:pt idx="2500">
                  <c:v>72.730999999999995</c:v>
                </c:pt>
                <c:pt idx="2501">
                  <c:v>72.739999999999995</c:v>
                </c:pt>
                <c:pt idx="2502">
                  <c:v>72.725999999999999</c:v>
                </c:pt>
                <c:pt idx="2503">
                  <c:v>72.718000000000004</c:v>
                </c:pt>
                <c:pt idx="2504">
                  <c:v>72.721000000000004</c:v>
                </c:pt>
                <c:pt idx="2505">
                  <c:v>72.715000000000003</c:v>
                </c:pt>
                <c:pt idx="2506">
                  <c:v>72.724999999999994</c:v>
                </c:pt>
                <c:pt idx="2507">
                  <c:v>72.721000000000004</c:v>
                </c:pt>
                <c:pt idx="2508">
                  <c:v>72.722999999999999</c:v>
                </c:pt>
                <c:pt idx="2509">
                  <c:v>72.711000000000027</c:v>
                </c:pt>
                <c:pt idx="2510">
                  <c:v>72.718999999999994</c:v>
                </c:pt>
                <c:pt idx="2511">
                  <c:v>72.708000000000013</c:v>
                </c:pt>
                <c:pt idx="2512">
                  <c:v>72.711000000000027</c:v>
                </c:pt>
                <c:pt idx="2513">
                  <c:v>72.706999999999994</c:v>
                </c:pt>
                <c:pt idx="2514">
                  <c:v>72.712000000000003</c:v>
                </c:pt>
                <c:pt idx="2515">
                  <c:v>72.72</c:v>
                </c:pt>
                <c:pt idx="2516">
                  <c:v>72.708000000000013</c:v>
                </c:pt>
                <c:pt idx="2517">
                  <c:v>72.703000000000003</c:v>
                </c:pt>
                <c:pt idx="2518">
                  <c:v>72.706999999999994</c:v>
                </c:pt>
                <c:pt idx="2519">
                  <c:v>72.705000000000013</c:v>
                </c:pt>
                <c:pt idx="2520">
                  <c:v>72.692999999999998</c:v>
                </c:pt>
                <c:pt idx="2521">
                  <c:v>72.679999999999978</c:v>
                </c:pt>
                <c:pt idx="2522">
                  <c:v>72.637999999999991</c:v>
                </c:pt>
                <c:pt idx="2523">
                  <c:v>72.61</c:v>
                </c:pt>
                <c:pt idx="2524">
                  <c:v>72.548000000000002</c:v>
                </c:pt>
                <c:pt idx="2525">
                  <c:v>72.498999999999995</c:v>
                </c:pt>
                <c:pt idx="2526">
                  <c:v>72.452000000000012</c:v>
                </c:pt>
                <c:pt idx="2527">
                  <c:v>72.39</c:v>
                </c:pt>
                <c:pt idx="2528">
                  <c:v>72.35599999999998</c:v>
                </c:pt>
                <c:pt idx="2529">
                  <c:v>72.316000000000003</c:v>
                </c:pt>
                <c:pt idx="2530">
                  <c:v>72.284000000000006</c:v>
                </c:pt>
                <c:pt idx="2531">
                  <c:v>72.260999999999996</c:v>
                </c:pt>
                <c:pt idx="2532">
                  <c:v>72.239000000000004</c:v>
                </c:pt>
                <c:pt idx="2533">
                  <c:v>72.238</c:v>
                </c:pt>
                <c:pt idx="2534">
                  <c:v>72.215000000000003</c:v>
                </c:pt>
                <c:pt idx="2535">
                  <c:v>72.212999999999994</c:v>
                </c:pt>
                <c:pt idx="2536">
                  <c:v>72.214000000000027</c:v>
                </c:pt>
                <c:pt idx="2537">
                  <c:v>72.209000000000003</c:v>
                </c:pt>
                <c:pt idx="2538">
                  <c:v>72.198999999999998</c:v>
                </c:pt>
                <c:pt idx="2539">
                  <c:v>72.198999999999998</c:v>
                </c:pt>
                <c:pt idx="2540">
                  <c:v>72.197000000000003</c:v>
                </c:pt>
                <c:pt idx="2541">
                  <c:v>72.191999999999993</c:v>
                </c:pt>
                <c:pt idx="2542">
                  <c:v>72.178999999999988</c:v>
                </c:pt>
                <c:pt idx="2543">
                  <c:v>72.183999999999983</c:v>
                </c:pt>
                <c:pt idx="2544">
                  <c:v>72.188999999999979</c:v>
                </c:pt>
                <c:pt idx="2545">
                  <c:v>72.177999999999983</c:v>
                </c:pt>
                <c:pt idx="2546">
                  <c:v>72.179999999999978</c:v>
                </c:pt>
                <c:pt idx="2547">
                  <c:v>72.183999999999983</c:v>
                </c:pt>
                <c:pt idx="2548">
                  <c:v>72.177999999999983</c:v>
                </c:pt>
                <c:pt idx="2549">
                  <c:v>72.176999999999978</c:v>
                </c:pt>
                <c:pt idx="2550">
                  <c:v>72.180999999999983</c:v>
                </c:pt>
                <c:pt idx="2551">
                  <c:v>72.177999999999983</c:v>
                </c:pt>
                <c:pt idx="2552">
                  <c:v>72.176999999999978</c:v>
                </c:pt>
                <c:pt idx="2553">
                  <c:v>72.171999999999983</c:v>
                </c:pt>
                <c:pt idx="2554">
                  <c:v>72.173999999999978</c:v>
                </c:pt>
                <c:pt idx="2555">
                  <c:v>72.171999999999983</c:v>
                </c:pt>
                <c:pt idx="2556">
                  <c:v>72.167999999999992</c:v>
                </c:pt>
                <c:pt idx="2557">
                  <c:v>72.161999999999992</c:v>
                </c:pt>
                <c:pt idx="2558">
                  <c:v>72.16</c:v>
                </c:pt>
                <c:pt idx="2559">
                  <c:v>72.157999999999987</c:v>
                </c:pt>
                <c:pt idx="2560">
                  <c:v>72.164999999999992</c:v>
                </c:pt>
                <c:pt idx="2561">
                  <c:v>72.164000000000001</c:v>
                </c:pt>
                <c:pt idx="2562">
                  <c:v>72.149000000000001</c:v>
                </c:pt>
                <c:pt idx="2563">
                  <c:v>72.151999999999987</c:v>
                </c:pt>
                <c:pt idx="2564">
                  <c:v>72.141999999999996</c:v>
                </c:pt>
                <c:pt idx="2565">
                  <c:v>72.131999999999991</c:v>
                </c:pt>
                <c:pt idx="2566">
                  <c:v>72.141999999999996</c:v>
                </c:pt>
                <c:pt idx="2567">
                  <c:v>72.135999999999981</c:v>
                </c:pt>
                <c:pt idx="2568">
                  <c:v>72.156999999999982</c:v>
                </c:pt>
                <c:pt idx="2569">
                  <c:v>72.168999999999983</c:v>
                </c:pt>
                <c:pt idx="2570">
                  <c:v>72.167999999999992</c:v>
                </c:pt>
                <c:pt idx="2571">
                  <c:v>72.168999999999983</c:v>
                </c:pt>
                <c:pt idx="2572">
                  <c:v>72.171999999999983</c:v>
                </c:pt>
                <c:pt idx="2573">
                  <c:v>72.161000000000001</c:v>
                </c:pt>
                <c:pt idx="2574">
                  <c:v>72.168999999999983</c:v>
                </c:pt>
                <c:pt idx="2575">
                  <c:v>72.164000000000001</c:v>
                </c:pt>
                <c:pt idx="2576">
                  <c:v>72.164999999999992</c:v>
                </c:pt>
                <c:pt idx="2577">
                  <c:v>72.161999999999992</c:v>
                </c:pt>
                <c:pt idx="2578">
                  <c:v>72.155999999999949</c:v>
                </c:pt>
                <c:pt idx="2579">
                  <c:v>72.155999999999949</c:v>
                </c:pt>
                <c:pt idx="2580">
                  <c:v>72.149999999999991</c:v>
                </c:pt>
                <c:pt idx="2581">
                  <c:v>72.158999999999978</c:v>
                </c:pt>
                <c:pt idx="2582">
                  <c:v>72.157999999999987</c:v>
                </c:pt>
                <c:pt idx="2583">
                  <c:v>72.161999999999992</c:v>
                </c:pt>
                <c:pt idx="2584">
                  <c:v>72.155999999999949</c:v>
                </c:pt>
                <c:pt idx="2585">
                  <c:v>72.157999999999987</c:v>
                </c:pt>
                <c:pt idx="2586">
                  <c:v>72.155999999999949</c:v>
                </c:pt>
                <c:pt idx="2587">
                  <c:v>72.156999999999982</c:v>
                </c:pt>
                <c:pt idx="2588">
                  <c:v>72.149999999999991</c:v>
                </c:pt>
                <c:pt idx="2589">
                  <c:v>72.151999999999987</c:v>
                </c:pt>
                <c:pt idx="2590">
                  <c:v>72.161999999999992</c:v>
                </c:pt>
                <c:pt idx="2591">
                  <c:v>72.165999999999983</c:v>
                </c:pt>
                <c:pt idx="2592">
                  <c:v>72.158999999999978</c:v>
                </c:pt>
                <c:pt idx="2593">
                  <c:v>72.153999999999982</c:v>
                </c:pt>
                <c:pt idx="2594">
                  <c:v>72.152999999999949</c:v>
                </c:pt>
                <c:pt idx="2595">
                  <c:v>72.156999999999982</c:v>
                </c:pt>
                <c:pt idx="2596">
                  <c:v>72.149999999999991</c:v>
                </c:pt>
                <c:pt idx="2597">
                  <c:v>72.149999999999991</c:v>
                </c:pt>
                <c:pt idx="2598">
                  <c:v>72.157999999999987</c:v>
                </c:pt>
                <c:pt idx="2599">
                  <c:v>72.150999999999982</c:v>
                </c:pt>
                <c:pt idx="2600">
                  <c:v>72.150999999999982</c:v>
                </c:pt>
                <c:pt idx="2601">
                  <c:v>72.150999999999982</c:v>
                </c:pt>
                <c:pt idx="2602">
                  <c:v>72.144999999999996</c:v>
                </c:pt>
                <c:pt idx="2603">
                  <c:v>72.149000000000001</c:v>
                </c:pt>
                <c:pt idx="2604">
                  <c:v>72.151999999999987</c:v>
                </c:pt>
                <c:pt idx="2605">
                  <c:v>72.147000000000006</c:v>
                </c:pt>
                <c:pt idx="2606">
                  <c:v>72.149999999999991</c:v>
                </c:pt>
                <c:pt idx="2607">
                  <c:v>72.155999999999949</c:v>
                </c:pt>
                <c:pt idx="2608">
                  <c:v>72.147999999999996</c:v>
                </c:pt>
                <c:pt idx="2609">
                  <c:v>72.156999999999982</c:v>
                </c:pt>
                <c:pt idx="2610">
                  <c:v>72.141999999999996</c:v>
                </c:pt>
                <c:pt idx="2611">
                  <c:v>72.147999999999996</c:v>
                </c:pt>
                <c:pt idx="2612">
                  <c:v>72.147000000000006</c:v>
                </c:pt>
                <c:pt idx="2613">
                  <c:v>72.14</c:v>
                </c:pt>
                <c:pt idx="2614">
                  <c:v>72.137</c:v>
                </c:pt>
                <c:pt idx="2615">
                  <c:v>72.135999999999981</c:v>
                </c:pt>
                <c:pt idx="2616">
                  <c:v>72.14</c:v>
                </c:pt>
                <c:pt idx="2617">
                  <c:v>72.143000000000001</c:v>
                </c:pt>
                <c:pt idx="2618">
                  <c:v>72.143000000000001</c:v>
                </c:pt>
                <c:pt idx="2619">
                  <c:v>72.137999999999991</c:v>
                </c:pt>
                <c:pt idx="2620">
                  <c:v>72.132999999999981</c:v>
                </c:pt>
                <c:pt idx="2621">
                  <c:v>72.141999999999996</c:v>
                </c:pt>
                <c:pt idx="2622">
                  <c:v>72.144000000000005</c:v>
                </c:pt>
                <c:pt idx="2623">
                  <c:v>72.137999999999991</c:v>
                </c:pt>
                <c:pt idx="2624">
                  <c:v>72.137999999999991</c:v>
                </c:pt>
                <c:pt idx="2625">
                  <c:v>72.14</c:v>
                </c:pt>
                <c:pt idx="2626">
                  <c:v>72.135999999999981</c:v>
                </c:pt>
                <c:pt idx="2627">
                  <c:v>72.134999999999991</c:v>
                </c:pt>
                <c:pt idx="2628">
                  <c:v>72.14</c:v>
                </c:pt>
                <c:pt idx="2629">
                  <c:v>72.13</c:v>
                </c:pt>
                <c:pt idx="2630">
                  <c:v>72.135999999999981</c:v>
                </c:pt>
                <c:pt idx="2631">
                  <c:v>72.131</c:v>
                </c:pt>
                <c:pt idx="2632">
                  <c:v>72.131</c:v>
                </c:pt>
                <c:pt idx="2633">
                  <c:v>72.123999999999981</c:v>
                </c:pt>
                <c:pt idx="2634">
                  <c:v>72.116</c:v>
                </c:pt>
                <c:pt idx="2635">
                  <c:v>72.113</c:v>
                </c:pt>
                <c:pt idx="2636">
                  <c:v>72.111000000000004</c:v>
                </c:pt>
                <c:pt idx="2637">
                  <c:v>72.093000000000004</c:v>
                </c:pt>
                <c:pt idx="2638">
                  <c:v>72.10199999999999</c:v>
                </c:pt>
                <c:pt idx="2639">
                  <c:v>72.099999999999994</c:v>
                </c:pt>
                <c:pt idx="2640">
                  <c:v>72.114000000000004</c:v>
                </c:pt>
                <c:pt idx="2641">
                  <c:v>72.125999999999948</c:v>
                </c:pt>
                <c:pt idx="2642">
                  <c:v>72.124999999999986</c:v>
                </c:pt>
                <c:pt idx="2643">
                  <c:v>72.134</c:v>
                </c:pt>
                <c:pt idx="2644">
                  <c:v>72.132999999999981</c:v>
                </c:pt>
                <c:pt idx="2645">
                  <c:v>72.134999999999991</c:v>
                </c:pt>
                <c:pt idx="2646">
                  <c:v>72.128999999999948</c:v>
                </c:pt>
                <c:pt idx="2647">
                  <c:v>72.127999999999986</c:v>
                </c:pt>
                <c:pt idx="2648">
                  <c:v>72.128999999999948</c:v>
                </c:pt>
                <c:pt idx="2649">
                  <c:v>72.123999999999981</c:v>
                </c:pt>
                <c:pt idx="2650">
                  <c:v>72.123999999999981</c:v>
                </c:pt>
                <c:pt idx="2651">
                  <c:v>72.127999999999986</c:v>
                </c:pt>
                <c:pt idx="2652">
                  <c:v>72.127999999999986</c:v>
                </c:pt>
                <c:pt idx="2653">
                  <c:v>72.120999999999981</c:v>
                </c:pt>
                <c:pt idx="2654">
                  <c:v>72.121999999999986</c:v>
                </c:pt>
                <c:pt idx="2655">
                  <c:v>72.117000000000004</c:v>
                </c:pt>
                <c:pt idx="2656">
                  <c:v>72.127999999999986</c:v>
                </c:pt>
                <c:pt idx="2657">
                  <c:v>72.134</c:v>
                </c:pt>
                <c:pt idx="2658">
                  <c:v>72.14</c:v>
                </c:pt>
                <c:pt idx="2659">
                  <c:v>72.154999999999987</c:v>
                </c:pt>
                <c:pt idx="2660">
                  <c:v>72.172999999999988</c:v>
                </c:pt>
                <c:pt idx="2661">
                  <c:v>72.206999999999994</c:v>
                </c:pt>
                <c:pt idx="2662">
                  <c:v>72.215000000000003</c:v>
                </c:pt>
                <c:pt idx="2663">
                  <c:v>72.245999999999995</c:v>
                </c:pt>
                <c:pt idx="2664">
                  <c:v>72.257999999999996</c:v>
                </c:pt>
                <c:pt idx="2665">
                  <c:v>72.27</c:v>
                </c:pt>
                <c:pt idx="2666">
                  <c:v>72.277000000000001</c:v>
                </c:pt>
                <c:pt idx="2667">
                  <c:v>72.293000000000006</c:v>
                </c:pt>
                <c:pt idx="2668">
                  <c:v>72.301000000000002</c:v>
                </c:pt>
                <c:pt idx="2669">
                  <c:v>72.301000000000002</c:v>
                </c:pt>
                <c:pt idx="2670">
                  <c:v>72.299000000000007</c:v>
                </c:pt>
                <c:pt idx="2671">
                  <c:v>72.316999999999993</c:v>
                </c:pt>
                <c:pt idx="2672">
                  <c:v>72.313000000000002</c:v>
                </c:pt>
                <c:pt idx="2673">
                  <c:v>72.316000000000003</c:v>
                </c:pt>
                <c:pt idx="2674">
                  <c:v>72.313000000000002</c:v>
                </c:pt>
                <c:pt idx="2675">
                  <c:v>72.316999999999993</c:v>
                </c:pt>
                <c:pt idx="2676">
                  <c:v>72.316999999999993</c:v>
                </c:pt>
                <c:pt idx="2677">
                  <c:v>72.322000000000003</c:v>
                </c:pt>
                <c:pt idx="2678">
                  <c:v>72.313999999999993</c:v>
                </c:pt>
                <c:pt idx="2679">
                  <c:v>72.311000000000007</c:v>
                </c:pt>
                <c:pt idx="2680">
                  <c:v>72.307000000000002</c:v>
                </c:pt>
                <c:pt idx="2681">
                  <c:v>72.312000000000012</c:v>
                </c:pt>
                <c:pt idx="2682">
                  <c:v>72.287999999999997</c:v>
                </c:pt>
                <c:pt idx="2683">
                  <c:v>72.289000000000001</c:v>
                </c:pt>
                <c:pt idx="2684">
                  <c:v>72.290000000000006</c:v>
                </c:pt>
                <c:pt idx="2685">
                  <c:v>72.289000000000001</c:v>
                </c:pt>
                <c:pt idx="2686">
                  <c:v>72.272999999999982</c:v>
                </c:pt>
                <c:pt idx="2687">
                  <c:v>72.286000000000001</c:v>
                </c:pt>
                <c:pt idx="2688">
                  <c:v>72.272999999999982</c:v>
                </c:pt>
                <c:pt idx="2689">
                  <c:v>72.266000000000005</c:v>
                </c:pt>
                <c:pt idx="2690">
                  <c:v>72.278999999999982</c:v>
                </c:pt>
                <c:pt idx="2691">
                  <c:v>72.290000000000006</c:v>
                </c:pt>
                <c:pt idx="2692">
                  <c:v>72.275999999999982</c:v>
                </c:pt>
                <c:pt idx="2693">
                  <c:v>72.272999999999982</c:v>
                </c:pt>
                <c:pt idx="2694">
                  <c:v>72.268000000000001</c:v>
                </c:pt>
                <c:pt idx="2695">
                  <c:v>72.257999999999996</c:v>
                </c:pt>
                <c:pt idx="2696">
                  <c:v>72.263000000000005</c:v>
                </c:pt>
                <c:pt idx="2697">
                  <c:v>72.274000000000001</c:v>
                </c:pt>
                <c:pt idx="2698">
                  <c:v>72.263000000000005</c:v>
                </c:pt>
                <c:pt idx="2699">
                  <c:v>72.269000000000005</c:v>
                </c:pt>
                <c:pt idx="2700">
                  <c:v>72.253</c:v>
                </c:pt>
                <c:pt idx="2701">
                  <c:v>72.248000000000005</c:v>
                </c:pt>
                <c:pt idx="2702">
                  <c:v>72.248999999999995</c:v>
                </c:pt>
                <c:pt idx="2703">
                  <c:v>72.247000000000085</c:v>
                </c:pt>
                <c:pt idx="2704">
                  <c:v>72.254000000000005</c:v>
                </c:pt>
                <c:pt idx="2705">
                  <c:v>72.248999999999995</c:v>
                </c:pt>
                <c:pt idx="2706">
                  <c:v>72.238</c:v>
                </c:pt>
                <c:pt idx="2707">
                  <c:v>72.233999999999995</c:v>
                </c:pt>
                <c:pt idx="2708">
                  <c:v>72.236999999999995</c:v>
                </c:pt>
                <c:pt idx="2709">
                  <c:v>72.242999999999995</c:v>
                </c:pt>
                <c:pt idx="2710">
                  <c:v>72.245000000000005</c:v>
                </c:pt>
                <c:pt idx="2711">
                  <c:v>72.242000000000004</c:v>
                </c:pt>
                <c:pt idx="2712">
                  <c:v>72.263000000000005</c:v>
                </c:pt>
                <c:pt idx="2713">
                  <c:v>72.263000000000005</c:v>
                </c:pt>
                <c:pt idx="2714">
                  <c:v>72.274999999999991</c:v>
                </c:pt>
                <c:pt idx="2715">
                  <c:v>72.281999999999996</c:v>
                </c:pt>
                <c:pt idx="2716">
                  <c:v>72.283000000000001</c:v>
                </c:pt>
                <c:pt idx="2717">
                  <c:v>72.274000000000001</c:v>
                </c:pt>
                <c:pt idx="2718">
                  <c:v>72.275999999999982</c:v>
                </c:pt>
                <c:pt idx="2719">
                  <c:v>72.286000000000001</c:v>
                </c:pt>
                <c:pt idx="2720">
                  <c:v>72.281000000000006</c:v>
                </c:pt>
                <c:pt idx="2721">
                  <c:v>72.284999999999997</c:v>
                </c:pt>
                <c:pt idx="2722">
                  <c:v>72.287999999999997</c:v>
                </c:pt>
                <c:pt idx="2723">
                  <c:v>72.277999999999992</c:v>
                </c:pt>
                <c:pt idx="2724">
                  <c:v>72.281000000000006</c:v>
                </c:pt>
                <c:pt idx="2725">
                  <c:v>72.27</c:v>
                </c:pt>
                <c:pt idx="2726">
                  <c:v>72.275999999999982</c:v>
                </c:pt>
                <c:pt idx="2727">
                  <c:v>72.284999999999997</c:v>
                </c:pt>
                <c:pt idx="2728">
                  <c:v>72.278999999999982</c:v>
                </c:pt>
                <c:pt idx="2729">
                  <c:v>72.277000000000001</c:v>
                </c:pt>
                <c:pt idx="2730">
                  <c:v>72.274999999999991</c:v>
                </c:pt>
                <c:pt idx="2731">
                  <c:v>72.28</c:v>
                </c:pt>
                <c:pt idx="2732">
                  <c:v>72.274999999999991</c:v>
                </c:pt>
                <c:pt idx="2733">
                  <c:v>72.274000000000001</c:v>
                </c:pt>
                <c:pt idx="2734">
                  <c:v>72.278999999999982</c:v>
                </c:pt>
                <c:pt idx="2735">
                  <c:v>72.277999999999992</c:v>
                </c:pt>
                <c:pt idx="2736">
                  <c:v>72.286000000000001</c:v>
                </c:pt>
                <c:pt idx="2737">
                  <c:v>72.286000000000001</c:v>
                </c:pt>
                <c:pt idx="2738">
                  <c:v>72.283000000000001</c:v>
                </c:pt>
                <c:pt idx="2739">
                  <c:v>72.298000000000002</c:v>
                </c:pt>
                <c:pt idx="2740">
                  <c:v>72.292000000000002</c:v>
                </c:pt>
                <c:pt idx="2741">
                  <c:v>72.290000000000006</c:v>
                </c:pt>
                <c:pt idx="2742">
                  <c:v>72.283000000000001</c:v>
                </c:pt>
                <c:pt idx="2743">
                  <c:v>72.28</c:v>
                </c:pt>
                <c:pt idx="2744">
                  <c:v>72.295000000000002</c:v>
                </c:pt>
                <c:pt idx="2745">
                  <c:v>72.292000000000002</c:v>
                </c:pt>
                <c:pt idx="2746">
                  <c:v>72.289000000000001</c:v>
                </c:pt>
                <c:pt idx="2747">
                  <c:v>72.290999999999997</c:v>
                </c:pt>
                <c:pt idx="2748">
                  <c:v>72.298000000000002</c:v>
                </c:pt>
                <c:pt idx="2749">
                  <c:v>72.308999999999983</c:v>
                </c:pt>
                <c:pt idx="2750">
                  <c:v>72.299000000000007</c:v>
                </c:pt>
                <c:pt idx="2751">
                  <c:v>72.299000000000007</c:v>
                </c:pt>
                <c:pt idx="2752">
                  <c:v>72.293999999999997</c:v>
                </c:pt>
                <c:pt idx="2753">
                  <c:v>72.296999999999997</c:v>
                </c:pt>
                <c:pt idx="2754">
                  <c:v>72.296000000000006</c:v>
                </c:pt>
                <c:pt idx="2755">
                  <c:v>72.302999999999983</c:v>
                </c:pt>
                <c:pt idx="2756">
                  <c:v>72.287000000000006</c:v>
                </c:pt>
                <c:pt idx="2757">
                  <c:v>72.295000000000002</c:v>
                </c:pt>
                <c:pt idx="2758">
                  <c:v>72.292000000000002</c:v>
                </c:pt>
                <c:pt idx="2759">
                  <c:v>72.290000000000006</c:v>
                </c:pt>
                <c:pt idx="2760">
                  <c:v>72.296000000000006</c:v>
                </c:pt>
                <c:pt idx="2761">
                  <c:v>72.286000000000001</c:v>
                </c:pt>
                <c:pt idx="2762">
                  <c:v>72.284999999999997</c:v>
                </c:pt>
                <c:pt idx="2763">
                  <c:v>72.277999999999992</c:v>
                </c:pt>
                <c:pt idx="2764">
                  <c:v>72.275999999999982</c:v>
                </c:pt>
                <c:pt idx="2765">
                  <c:v>72.281999999999996</c:v>
                </c:pt>
                <c:pt idx="2766">
                  <c:v>72.266000000000005</c:v>
                </c:pt>
                <c:pt idx="2767">
                  <c:v>72.274000000000001</c:v>
                </c:pt>
                <c:pt idx="2768">
                  <c:v>72.271999999999991</c:v>
                </c:pt>
                <c:pt idx="2769">
                  <c:v>72.260999999999996</c:v>
                </c:pt>
                <c:pt idx="2770">
                  <c:v>72.260000000000005</c:v>
                </c:pt>
                <c:pt idx="2771">
                  <c:v>72.254000000000005</c:v>
                </c:pt>
                <c:pt idx="2772">
                  <c:v>72.269000000000005</c:v>
                </c:pt>
                <c:pt idx="2773">
                  <c:v>72.269000000000005</c:v>
                </c:pt>
                <c:pt idx="2774">
                  <c:v>72.265000000000001</c:v>
                </c:pt>
                <c:pt idx="2775">
                  <c:v>72.263999999999996</c:v>
                </c:pt>
                <c:pt idx="2776">
                  <c:v>72.254999999999995</c:v>
                </c:pt>
                <c:pt idx="2777">
                  <c:v>72.265000000000001</c:v>
                </c:pt>
                <c:pt idx="2778">
                  <c:v>72.257000000000005</c:v>
                </c:pt>
                <c:pt idx="2779">
                  <c:v>72.248000000000005</c:v>
                </c:pt>
                <c:pt idx="2780">
                  <c:v>72.248000000000005</c:v>
                </c:pt>
                <c:pt idx="2781">
                  <c:v>72.256</c:v>
                </c:pt>
                <c:pt idx="2782">
                  <c:v>72.253</c:v>
                </c:pt>
                <c:pt idx="2783">
                  <c:v>72.253</c:v>
                </c:pt>
                <c:pt idx="2784">
                  <c:v>72.263999999999996</c:v>
                </c:pt>
                <c:pt idx="2785">
                  <c:v>72.271000000000001</c:v>
                </c:pt>
                <c:pt idx="2786">
                  <c:v>72.277000000000001</c:v>
                </c:pt>
                <c:pt idx="2787">
                  <c:v>72.278999999999982</c:v>
                </c:pt>
                <c:pt idx="2788">
                  <c:v>72.278999999999982</c:v>
                </c:pt>
                <c:pt idx="2789">
                  <c:v>72.277999999999992</c:v>
                </c:pt>
                <c:pt idx="2790">
                  <c:v>72.274999999999991</c:v>
                </c:pt>
                <c:pt idx="2791">
                  <c:v>72.275999999999982</c:v>
                </c:pt>
                <c:pt idx="2792">
                  <c:v>72.266000000000005</c:v>
                </c:pt>
                <c:pt idx="2793">
                  <c:v>72.269000000000005</c:v>
                </c:pt>
                <c:pt idx="2794">
                  <c:v>72.277999999999992</c:v>
                </c:pt>
                <c:pt idx="2795">
                  <c:v>72.27</c:v>
                </c:pt>
                <c:pt idx="2796">
                  <c:v>72.271000000000001</c:v>
                </c:pt>
                <c:pt idx="2797">
                  <c:v>72.271000000000001</c:v>
                </c:pt>
                <c:pt idx="2798">
                  <c:v>72.271999999999991</c:v>
                </c:pt>
                <c:pt idx="2799">
                  <c:v>72.268000000000001</c:v>
                </c:pt>
                <c:pt idx="2800">
                  <c:v>72.274000000000001</c:v>
                </c:pt>
                <c:pt idx="2801">
                  <c:v>72.266000000000005</c:v>
                </c:pt>
                <c:pt idx="2802">
                  <c:v>72.253</c:v>
                </c:pt>
                <c:pt idx="2803">
                  <c:v>72.251999999999995</c:v>
                </c:pt>
                <c:pt idx="2804">
                  <c:v>72.215999999999994</c:v>
                </c:pt>
                <c:pt idx="2805">
                  <c:v>72.206999999999994</c:v>
                </c:pt>
                <c:pt idx="2806">
                  <c:v>72.183999999999983</c:v>
                </c:pt>
                <c:pt idx="2807">
                  <c:v>72.157999999999987</c:v>
                </c:pt>
                <c:pt idx="2808">
                  <c:v>72.144000000000005</c:v>
                </c:pt>
                <c:pt idx="2809">
                  <c:v>72.134999999999991</c:v>
                </c:pt>
                <c:pt idx="2810">
                  <c:v>72.119</c:v>
                </c:pt>
                <c:pt idx="2811">
                  <c:v>72.111999999999995</c:v>
                </c:pt>
                <c:pt idx="2812">
                  <c:v>72.099000000000004</c:v>
                </c:pt>
                <c:pt idx="2813">
                  <c:v>72.09</c:v>
                </c:pt>
                <c:pt idx="2814">
                  <c:v>72.087999999999994</c:v>
                </c:pt>
                <c:pt idx="2815">
                  <c:v>72.078000000000003</c:v>
                </c:pt>
                <c:pt idx="2816">
                  <c:v>72.082999999999998</c:v>
                </c:pt>
                <c:pt idx="2817">
                  <c:v>72.069999999999993</c:v>
                </c:pt>
                <c:pt idx="2818">
                  <c:v>72.073999999999998</c:v>
                </c:pt>
                <c:pt idx="2819">
                  <c:v>72.073999999999998</c:v>
                </c:pt>
                <c:pt idx="2820">
                  <c:v>72.065000000000012</c:v>
                </c:pt>
                <c:pt idx="2821">
                  <c:v>72.069999999999993</c:v>
                </c:pt>
                <c:pt idx="2822">
                  <c:v>72.066999999999993</c:v>
                </c:pt>
                <c:pt idx="2823">
                  <c:v>72.062000000000012</c:v>
                </c:pt>
                <c:pt idx="2824">
                  <c:v>72.054999999999993</c:v>
                </c:pt>
                <c:pt idx="2825">
                  <c:v>72.051999999999992</c:v>
                </c:pt>
                <c:pt idx="2826">
                  <c:v>72.051000000000002</c:v>
                </c:pt>
                <c:pt idx="2827">
                  <c:v>72.040999999999997</c:v>
                </c:pt>
                <c:pt idx="2828">
                  <c:v>72.043999999999997</c:v>
                </c:pt>
                <c:pt idx="2829">
                  <c:v>72.043000000000006</c:v>
                </c:pt>
                <c:pt idx="2830">
                  <c:v>72.051999999999992</c:v>
                </c:pt>
                <c:pt idx="2831">
                  <c:v>72.039000000000001</c:v>
                </c:pt>
                <c:pt idx="2832">
                  <c:v>72.034999999999997</c:v>
                </c:pt>
                <c:pt idx="2833">
                  <c:v>72.027000000000001</c:v>
                </c:pt>
                <c:pt idx="2834">
                  <c:v>72.031000000000006</c:v>
                </c:pt>
                <c:pt idx="2835">
                  <c:v>72.043999999999997</c:v>
                </c:pt>
                <c:pt idx="2836">
                  <c:v>72.027999999999992</c:v>
                </c:pt>
                <c:pt idx="2837">
                  <c:v>72.037999999999997</c:v>
                </c:pt>
                <c:pt idx="2838">
                  <c:v>72.036000000000001</c:v>
                </c:pt>
                <c:pt idx="2839">
                  <c:v>72.039000000000001</c:v>
                </c:pt>
                <c:pt idx="2840">
                  <c:v>72.028999999999982</c:v>
                </c:pt>
                <c:pt idx="2841">
                  <c:v>72.027000000000001</c:v>
                </c:pt>
                <c:pt idx="2842">
                  <c:v>72.021999999999991</c:v>
                </c:pt>
                <c:pt idx="2843">
                  <c:v>72.034999999999997</c:v>
                </c:pt>
                <c:pt idx="2844">
                  <c:v>72.024999999999991</c:v>
                </c:pt>
                <c:pt idx="2845">
                  <c:v>72.034999999999997</c:v>
                </c:pt>
                <c:pt idx="2846">
                  <c:v>72.031000000000006</c:v>
                </c:pt>
                <c:pt idx="2847">
                  <c:v>72.025999999999982</c:v>
                </c:pt>
                <c:pt idx="2848">
                  <c:v>72.027999999999992</c:v>
                </c:pt>
                <c:pt idx="2849">
                  <c:v>72.024999999999991</c:v>
                </c:pt>
                <c:pt idx="2850">
                  <c:v>72.031999999999996</c:v>
                </c:pt>
                <c:pt idx="2851">
                  <c:v>72.031999999999996</c:v>
                </c:pt>
                <c:pt idx="2852">
                  <c:v>72.033000000000001</c:v>
                </c:pt>
                <c:pt idx="2853">
                  <c:v>72.031000000000006</c:v>
                </c:pt>
                <c:pt idx="2854">
                  <c:v>72.03</c:v>
                </c:pt>
                <c:pt idx="2855">
                  <c:v>72.040999999999997</c:v>
                </c:pt>
                <c:pt idx="2856">
                  <c:v>72.034000000000006</c:v>
                </c:pt>
                <c:pt idx="2857">
                  <c:v>72.033000000000001</c:v>
                </c:pt>
                <c:pt idx="2858">
                  <c:v>72.037999999999997</c:v>
                </c:pt>
                <c:pt idx="2859">
                  <c:v>72.033000000000001</c:v>
                </c:pt>
                <c:pt idx="2860">
                  <c:v>72.034999999999997</c:v>
                </c:pt>
                <c:pt idx="2861">
                  <c:v>72.03</c:v>
                </c:pt>
                <c:pt idx="2862">
                  <c:v>72.027000000000001</c:v>
                </c:pt>
                <c:pt idx="2863">
                  <c:v>72.022999999999982</c:v>
                </c:pt>
                <c:pt idx="2864">
                  <c:v>72.031999999999996</c:v>
                </c:pt>
                <c:pt idx="2865">
                  <c:v>72.016999999999996</c:v>
                </c:pt>
                <c:pt idx="2866">
                  <c:v>72.027999999999992</c:v>
                </c:pt>
                <c:pt idx="2867">
                  <c:v>72.025999999999982</c:v>
                </c:pt>
                <c:pt idx="2868">
                  <c:v>72.022999999999982</c:v>
                </c:pt>
                <c:pt idx="2869">
                  <c:v>72.021000000000001</c:v>
                </c:pt>
                <c:pt idx="2870">
                  <c:v>72.010999999999996</c:v>
                </c:pt>
                <c:pt idx="2871">
                  <c:v>72.02</c:v>
                </c:pt>
                <c:pt idx="2872">
                  <c:v>72.010999999999996</c:v>
                </c:pt>
                <c:pt idx="2873">
                  <c:v>72.018000000000001</c:v>
                </c:pt>
                <c:pt idx="2874">
                  <c:v>72.021999999999991</c:v>
                </c:pt>
                <c:pt idx="2875">
                  <c:v>72.025999999999982</c:v>
                </c:pt>
                <c:pt idx="2876">
                  <c:v>72.02</c:v>
                </c:pt>
                <c:pt idx="2877">
                  <c:v>72.021000000000001</c:v>
                </c:pt>
                <c:pt idx="2878">
                  <c:v>72.028999999999982</c:v>
                </c:pt>
                <c:pt idx="2879">
                  <c:v>72.028999999999982</c:v>
                </c:pt>
                <c:pt idx="2880">
                  <c:v>72.027000000000001</c:v>
                </c:pt>
                <c:pt idx="2881">
                  <c:v>72.033000000000001</c:v>
                </c:pt>
                <c:pt idx="2882">
                  <c:v>72.034000000000006</c:v>
                </c:pt>
                <c:pt idx="2883">
                  <c:v>72.025999999999982</c:v>
                </c:pt>
                <c:pt idx="2884">
                  <c:v>72.027000000000001</c:v>
                </c:pt>
                <c:pt idx="2885">
                  <c:v>72.02</c:v>
                </c:pt>
                <c:pt idx="2886">
                  <c:v>72.027999999999992</c:v>
                </c:pt>
                <c:pt idx="2887">
                  <c:v>72.016999999999996</c:v>
                </c:pt>
                <c:pt idx="2888">
                  <c:v>72.027000000000001</c:v>
                </c:pt>
                <c:pt idx="2889">
                  <c:v>72.024000000000001</c:v>
                </c:pt>
                <c:pt idx="2890">
                  <c:v>72.02</c:v>
                </c:pt>
                <c:pt idx="2891">
                  <c:v>72.033000000000001</c:v>
                </c:pt>
                <c:pt idx="2892">
                  <c:v>72.031999999999996</c:v>
                </c:pt>
                <c:pt idx="2893">
                  <c:v>72.036000000000001</c:v>
                </c:pt>
                <c:pt idx="2894">
                  <c:v>72.039000000000001</c:v>
                </c:pt>
                <c:pt idx="2895">
                  <c:v>72.043999999999997</c:v>
                </c:pt>
                <c:pt idx="2896">
                  <c:v>72.037999999999997</c:v>
                </c:pt>
                <c:pt idx="2897">
                  <c:v>72.039000000000001</c:v>
                </c:pt>
                <c:pt idx="2898">
                  <c:v>72.027999999999992</c:v>
                </c:pt>
                <c:pt idx="2899">
                  <c:v>72.039000000000001</c:v>
                </c:pt>
                <c:pt idx="2900">
                  <c:v>72.033000000000001</c:v>
                </c:pt>
                <c:pt idx="2901">
                  <c:v>72.031999999999996</c:v>
                </c:pt>
                <c:pt idx="2902">
                  <c:v>72.027000000000001</c:v>
                </c:pt>
                <c:pt idx="2903">
                  <c:v>72.027999999999992</c:v>
                </c:pt>
                <c:pt idx="2904">
                  <c:v>72.021999999999991</c:v>
                </c:pt>
                <c:pt idx="2905">
                  <c:v>72.024999999999991</c:v>
                </c:pt>
                <c:pt idx="2906">
                  <c:v>72.027000000000001</c:v>
                </c:pt>
                <c:pt idx="2907">
                  <c:v>72.022999999999982</c:v>
                </c:pt>
                <c:pt idx="2908">
                  <c:v>72.021999999999991</c:v>
                </c:pt>
                <c:pt idx="2909">
                  <c:v>72.027999999999992</c:v>
                </c:pt>
                <c:pt idx="2910">
                  <c:v>72.040000000000006</c:v>
                </c:pt>
                <c:pt idx="2911">
                  <c:v>72.046000000000006</c:v>
                </c:pt>
                <c:pt idx="2912">
                  <c:v>72.040999999999997</c:v>
                </c:pt>
                <c:pt idx="2913">
                  <c:v>72.034999999999997</c:v>
                </c:pt>
                <c:pt idx="2914">
                  <c:v>72.033000000000001</c:v>
                </c:pt>
                <c:pt idx="2915">
                  <c:v>72.034000000000006</c:v>
                </c:pt>
                <c:pt idx="2916">
                  <c:v>72.037999999999997</c:v>
                </c:pt>
                <c:pt idx="2917">
                  <c:v>72.039000000000001</c:v>
                </c:pt>
                <c:pt idx="2918">
                  <c:v>72.039000000000001</c:v>
                </c:pt>
                <c:pt idx="2919">
                  <c:v>72.045000000000002</c:v>
                </c:pt>
                <c:pt idx="2920">
                  <c:v>72.042000000000002</c:v>
                </c:pt>
                <c:pt idx="2921">
                  <c:v>72.037999999999997</c:v>
                </c:pt>
                <c:pt idx="2922">
                  <c:v>72.039000000000001</c:v>
                </c:pt>
                <c:pt idx="2923">
                  <c:v>72.039000000000001</c:v>
                </c:pt>
                <c:pt idx="2924">
                  <c:v>72.037000000000006</c:v>
                </c:pt>
                <c:pt idx="2925">
                  <c:v>72.033000000000001</c:v>
                </c:pt>
                <c:pt idx="2926">
                  <c:v>72.03</c:v>
                </c:pt>
                <c:pt idx="2927">
                  <c:v>72.034999999999997</c:v>
                </c:pt>
                <c:pt idx="2928">
                  <c:v>72.037000000000006</c:v>
                </c:pt>
                <c:pt idx="2929">
                  <c:v>72.034999999999997</c:v>
                </c:pt>
                <c:pt idx="2930">
                  <c:v>72.028999999999982</c:v>
                </c:pt>
                <c:pt idx="2931">
                  <c:v>72.03</c:v>
                </c:pt>
                <c:pt idx="2932">
                  <c:v>72.02</c:v>
                </c:pt>
                <c:pt idx="2933">
                  <c:v>72.015000000000001</c:v>
                </c:pt>
                <c:pt idx="2934">
                  <c:v>72.019000000000005</c:v>
                </c:pt>
                <c:pt idx="2935">
                  <c:v>72.007000000000005</c:v>
                </c:pt>
                <c:pt idx="2936">
                  <c:v>72.006</c:v>
                </c:pt>
                <c:pt idx="2937">
                  <c:v>72.003</c:v>
                </c:pt>
                <c:pt idx="2938">
                  <c:v>72</c:v>
                </c:pt>
                <c:pt idx="2939">
                  <c:v>71.998999999999995</c:v>
                </c:pt>
                <c:pt idx="2940">
                  <c:v>72.001999999999995</c:v>
                </c:pt>
                <c:pt idx="2941">
                  <c:v>72.001000000000005</c:v>
                </c:pt>
                <c:pt idx="2942">
                  <c:v>72</c:v>
                </c:pt>
                <c:pt idx="2943">
                  <c:v>71.998999999999995</c:v>
                </c:pt>
                <c:pt idx="2944">
                  <c:v>72.004999999999995</c:v>
                </c:pt>
                <c:pt idx="2945">
                  <c:v>72.003</c:v>
                </c:pt>
                <c:pt idx="2946">
                  <c:v>71.997000000000085</c:v>
                </c:pt>
                <c:pt idx="2947">
                  <c:v>71.992999999999995</c:v>
                </c:pt>
                <c:pt idx="2948">
                  <c:v>71.998000000000005</c:v>
                </c:pt>
                <c:pt idx="2949">
                  <c:v>72.004999999999995</c:v>
                </c:pt>
                <c:pt idx="2950">
                  <c:v>72.001000000000005</c:v>
                </c:pt>
                <c:pt idx="2951">
                  <c:v>72.003</c:v>
                </c:pt>
                <c:pt idx="2952">
                  <c:v>71.998000000000005</c:v>
                </c:pt>
                <c:pt idx="2953">
                  <c:v>72.001000000000005</c:v>
                </c:pt>
                <c:pt idx="2954">
                  <c:v>72.006</c:v>
                </c:pt>
                <c:pt idx="2955">
                  <c:v>72.004999999999995</c:v>
                </c:pt>
                <c:pt idx="2956">
                  <c:v>72.004999999999995</c:v>
                </c:pt>
                <c:pt idx="2957">
                  <c:v>72.003</c:v>
                </c:pt>
                <c:pt idx="2958">
                  <c:v>72.012</c:v>
                </c:pt>
                <c:pt idx="2959">
                  <c:v>72.016000000000005</c:v>
                </c:pt>
                <c:pt idx="2960">
                  <c:v>72.013000000000005</c:v>
                </c:pt>
                <c:pt idx="2961">
                  <c:v>72.013999999999996</c:v>
                </c:pt>
                <c:pt idx="2962">
                  <c:v>72.013000000000005</c:v>
                </c:pt>
                <c:pt idx="2963">
                  <c:v>72.019000000000005</c:v>
                </c:pt>
                <c:pt idx="2964">
                  <c:v>72.025999999999982</c:v>
                </c:pt>
                <c:pt idx="2965">
                  <c:v>72.021999999999991</c:v>
                </c:pt>
                <c:pt idx="2966">
                  <c:v>72.03</c:v>
                </c:pt>
                <c:pt idx="2967">
                  <c:v>72.027999999999992</c:v>
                </c:pt>
                <c:pt idx="2968">
                  <c:v>72.036000000000001</c:v>
                </c:pt>
                <c:pt idx="2969">
                  <c:v>72.037000000000006</c:v>
                </c:pt>
                <c:pt idx="2970">
                  <c:v>72.031999999999996</c:v>
                </c:pt>
                <c:pt idx="2971">
                  <c:v>72.027999999999992</c:v>
                </c:pt>
                <c:pt idx="2972">
                  <c:v>72.027999999999992</c:v>
                </c:pt>
                <c:pt idx="2973">
                  <c:v>72.024999999999991</c:v>
                </c:pt>
                <c:pt idx="2974">
                  <c:v>72.027999999999992</c:v>
                </c:pt>
                <c:pt idx="2975">
                  <c:v>72.021999999999991</c:v>
                </c:pt>
                <c:pt idx="2976">
                  <c:v>72.021000000000001</c:v>
                </c:pt>
                <c:pt idx="2977">
                  <c:v>72.025999999999982</c:v>
                </c:pt>
                <c:pt idx="2978">
                  <c:v>72.021000000000001</c:v>
                </c:pt>
                <c:pt idx="2979">
                  <c:v>72.033000000000001</c:v>
                </c:pt>
                <c:pt idx="2980">
                  <c:v>72.027000000000001</c:v>
                </c:pt>
                <c:pt idx="2981">
                  <c:v>72.03</c:v>
                </c:pt>
                <c:pt idx="2982">
                  <c:v>72.025999999999982</c:v>
                </c:pt>
                <c:pt idx="2983">
                  <c:v>72.03</c:v>
                </c:pt>
                <c:pt idx="2984">
                  <c:v>72.031000000000006</c:v>
                </c:pt>
                <c:pt idx="2985">
                  <c:v>72.031000000000006</c:v>
                </c:pt>
                <c:pt idx="2986">
                  <c:v>72.027999999999992</c:v>
                </c:pt>
                <c:pt idx="2987">
                  <c:v>72.024999999999991</c:v>
                </c:pt>
                <c:pt idx="2988">
                  <c:v>72.025999999999982</c:v>
                </c:pt>
                <c:pt idx="2989">
                  <c:v>72.027000000000001</c:v>
                </c:pt>
                <c:pt idx="2990">
                  <c:v>72.027000000000001</c:v>
                </c:pt>
                <c:pt idx="2991">
                  <c:v>72.025999999999982</c:v>
                </c:pt>
                <c:pt idx="2992">
                  <c:v>72.022999999999982</c:v>
                </c:pt>
                <c:pt idx="2993">
                  <c:v>72.031000000000006</c:v>
                </c:pt>
                <c:pt idx="2994">
                  <c:v>72.019000000000005</c:v>
                </c:pt>
                <c:pt idx="2995">
                  <c:v>72.016000000000005</c:v>
                </c:pt>
                <c:pt idx="2996">
                  <c:v>72.021000000000001</c:v>
                </c:pt>
                <c:pt idx="2997">
                  <c:v>72.004999999999995</c:v>
                </c:pt>
                <c:pt idx="2998">
                  <c:v>71.992999999999995</c:v>
                </c:pt>
                <c:pt idx="2999">
                  <c:v>71.995999999999995</c:v>
                </c:pt>
                <c:pt idx="3000">
                  <c:v>71.986000000000004</c:v>
                </c:pt>
                <c:pt idx="3001">
                  <c:v>71.980999999999995</c:v>
                </c:pt>
                <c:pt idx="3002">
                  <c:v>71.98</c:v>
                </c:pt>
                <c:pt idx="3003">
                  <c:v>71.977999999999994</c:v>
                </c:pt>
                <c:pt idx="3004">
                  <c:v>71.968000000000004</c:v>
                </c:pt>
                <c:pt idx="3005">
                  <c:v>71.968999999999994</c:v>
                </c:pt>
                <c:pt idx="3006">
                  <c:v>71.974999999999994</c:v>
                </c:pt>
                <c:pt idx="3007">
                  <c:v>71.974999999999994</c:v>
                </c:pt>
                <c:pt idx="3008">
                  <c:v>71.975999999999999</c:v>
                </c:pt>
                <c:pt idx="3009">
                  <c:v>71.974999999999994</c:v>
                </c:pt>
                <c:pt idx="3010">
                  <c:v>71.975999999999999</c:v>
                </c:pt>
                <c:pt idx="3011">
                  <c:v>71.971999999999994</c:v>
                </c:pt>
                <c:pt idx="3012">
                  <c:v>71.964000000000027</c:v>
                </c:pt>
                <c:pt idx="3013">
                  <c:v>71.956999999999994</c:v>
                </c:pt>
                <c:pt idx="3014">
                  <c:v>71.959000000000003</c:v>
                </c:pt>
                <c:pt idx="3015">
                  <c:v>71.958000000000013</c:v>
                </c:pt>
                <c:pt idx="3016">
                  <c:v>71.956999999999994</c:v>
                </c:pt>
                <c:pt idx="3017">
                  <c:v>71.965000000000003</c:v>
                </c:pt>
                <c:pt idx="3018">
                  <c:v>71.962000000000003</c:v>
                </c:pt>
                <c:pt idx="3019">
                  <c:v>71.968999999999994</c:v>
                </c:pt>
                <c:pt idx="3020">
                  <c:v>71.977999999999994</c:v>
                </c:pt>
                <c:pt idx="3021">
                  <c:v>71.975999999999999</c:v>
                </c:pt>
                <c:pt idx="3022">
                  <c:v>71.986999999999995</c:v>
                </c:pt>
                <c:pt idx="3023">
                  <c:v>71.998999999999995</c:v>
                </c:pt>
                <c:pt idx="3024">
                  <c:v>72.004000000000005</c:v>
                </c:pt>
                <c:pt idx="3025">
                  <c:v>72.015000000000001</c:v>
                </c:pt>
                <c:pt idx="3026">
                  <c:v>72.021000000000001</c:v>
                </c:pt>
                <c:pt idx="3027">
                  <c:v>72.022999999999982</c:v>
                </c:pt>
                <c:pt idx="3028">
                  <c:v>72.028999999999982</c:v>
                </c:pt>
                <c:pt idx="3029">
                  <c:v>72.025999999999982</c:v>
                </c:pt>
                <c:pt idx="3030">
                  <c:v>72.036000000000001</c:v>
                </c:pt>
                <c:pt idx="3031">
                  <c:v>72.039000000000001</c:v>
                </c:pt>
                <c:pt idx="3032">
                  <c:v>72.040000000000006</c:v>
                </c:pt>
                <c:pt idx="3033">
                  <c:v>72.042000000000002</c:v>
                </c:pt>
                <c:pt idx="3034">
                  <c:v>72.039000000000001</c:v>
                </c:pt>
                <c:pt idx="3035">
                  <c:v>72.042000000000002</c:v>
                </c:pt>
                <c:pt idx="3036">
                  <c:v>72.043999999999997</c:v>
                </c:pt>
                <c:pt idx="3037">
                  <c:v>72.049000000000007</c:v>
                </c:pt>
                <c:pt idx="3038">
                  <c:v>72.05</c:v>
                </c:pt>
                <c:pt idx="3039">
                  <c:v>72.049000000000007</c:v>
                </c:pt>
                <c:pt idx="3040">
                  <c:v>72.048000000000002</c:v>
                </c:pt>
                <c:pt idx="3041">
                  <c:v>72.054000000000002</c:v>
                </c:pt>
                <c:pt idx="3042">
                  <c:v>72.040000000000006</c:v>
                </c:pt>
                <c:pt idx="3043">
                  <c:v>72.039000000000001</c:v>
                </c:pt>
                <c:pt idx="3044">
                  <c:v>72.039000000000001</c:v>
                </c:pt>
                <c:pt idx="3045">
                  <c:v>72.033000000000001</c:v>
                </c:pt>
                <c:pt idx="3046">
                  <c:v>72.040000000000006</c:v>
                </c:pt>
                <c:pt idx="3047">
                  <c:v>72.046000000000006</c:v>
                </c:pt>
                <c:pt idx="3048">
                  <c:v>72.051000000000002</c:v>
                </c:pt>
                <c:pt idx="3049">
                  <c:v>72.048000000000002</c:v>
                </c:pt>
                <c:pt idx="3050">
                  <c:v>72.046000000000006</c:v>
                </c:pt>
                <c:pt idx="3051">
                  <c:v>72.046000000000006</c:v>
                </c:pt>
                <c:pt idx="3052">
                  <c:v>72.042000000000002</c:v>
                </c:pt>
                <c:pt idx="3053">
                  <c:v>72.043000000000006</c:v>
                </c:pt>
                <c:pt idx="3054">
                  <c:v>72.051999999999992</c:v>
                </c:pt>
                <c:pt idx="3055">
                  <c:v>72.042000000000002</c:v>
                </c:pt>
                <c:pt idx="3056">
                  <c:v>72.054000000000002</c:v>
                </c:pt>
                <c:pt idx="3057">
                  <c:v>72.043000000000006</c:v>
                </c:pt>
                <c:pt idx="3058">
                  <c:v>72.042000000000002</c:v>
                </c:pt>
                <c:pt idx="3059">
                  <c:v>72.043999999999997</c:v>
                </c:pt>
                <c:pt idx="3060">
                  <c:v>72.051999999999992</c:v>
                </c:pt>
                <c:pt idx="3061">
                  <c:v>72.051999999999992</c:v>
                </c:pt>
                <c:pt idx="3062">
                  <c:v>72.040999999999997</c:v>
                </c:pt>
                <c:pt idx="3063">
                  <c:v>72.046000000000006</c:v>
                </c:pt>
                <c:pt idx="3064">
                  <c:v>72.048000000000002</c:v>
                </c:pt>
                <c:pt idx="3065">
                  <c:v>72.043999999999997</c:v>
                </c:pt>
                <c:pt idx="3066">
                  <c:v>72.05</c:v>
                </c:pt>
                <c:pt idx="3067">
                  <c:v>72.051000000000002</c:v>
                </c:pt>
                <c:pt idx="3068">
                  <c:v>72.046999999999997</c:v>
                </c:pt>
                <c:pt idx="3069">
                  <c:v>72.043999999999997</c:v>
                </c:pt>
                <c:pt idx="3070">
                  <c:v>72.051000000000002</c:v>
                </c:pt>
                <c:pt idx="3071">
                  <c:v>72.043000000000006</c:v>
                </c:pt>
                <c:pt idx="3072">
                  <c:v>72.040000000000006</c:v>
                </c:pt>
                <c:pt idx="3073">
                  <c:v>72.042000000000002</c:v>
                </c:pt>
                <c:pt idx="3074">
                  <c:v>72.028999999999982</c:v>
                </c:pt>
                <c:pt idx="3075">
                  <c:v>72.033000000000001</c:v>
                </c:pt>
                <c:pt idx="3076">
                  <c:v>72.037999999999997</c:v>
                </c:pt>
                <c:pt idx="3077">
                  <c:v>72.024999999999991</c:v>
                </c:pt>
                <c:pt idx="3078">
                  <c:v>72.019000000000005</c:v>
                </c:pt>
                <c:pt idx="3079">
                  <c:v>72.019000000000005</c:v>
                </c:pt>
                <c:pt idx="3080">
                  <c:v>72.021999999999991</c:v>
                </c:pt>
                <c:pt idx="3081">
                  <c:v>72.025999999999982</c:v>
                </c:pt>
                <c:pt idx="3082">
                  <c:v>72.016000000000005</c:v>
                </c:pt>
                <c:pt idx="3083">
                  <c:v>72.021999999999991</c:v>
                </c:pt>
                <c:pt idx="3084">
                  <c:v>72.018000000000001</c:v>
                </c:pt>
                <c:pt idx="3085">
                  <c:v>72.018000000000001</c:v>
                </c:pt>
                <c:pt idx="3086">
                  <c:v>72.019000000000005</c:v>
                </c:pt>
                <c:pt idx="3087">
                  <c:v>72.012</c:v>
                </c:pt>
                <c:pt idx="3088">
                  <c:v>72.009</c:v>
                </c:pt>
                <c:pt idx="3089">
                  <c:v>72.024999999999991</c:v>
                </c:pt>
                <c:pt idx="3090">
                  <c:v>72.021999999999991</c:v>
                </c:pt>
                <c:pt idx="3091">
                  <c:v>72.02</c:v>
                </c:pt>
                <c:pt idx="3092">
                  <c:v>72.022999999999982</c:v>
                </c:pt>
                <c:pt idx="3093">
                  <c:v>72.024000000000001</c:v>
                </c:pt>
                <c:pt idx="3094">
                  <c:v>72.021999999999991</c:v>
                </c:pt>
                <c:pt idx="3095">
                  <c:v>72.03</c:v>
                </c:pt>
                <c:pt idx="3096">
                  <c:v>72.034999999999997</c:v>
                </c:pt>
                <c:pt idx="3097">
                  <c:v>72.027000000000001</c:v>
                </c:pt>
                <c:pt idx="3098">
                  <c:v>72.027999999999992</c:v>
                </c:pt>
                <c:pt idx="3099">
                  <c:v>72.037000000000006</c:v>
                </c:pt>
                <c:pt idx="3100">
                  <c:v>72.037000000000006</c:v>
                </c:pt>
                <c:pt idx="3101">
                  <c:v>72.040999999999997</c:v>
                </c:pt>
                <c:pt idx="3102">
                  <c:v>72.051999999999992</c:v>
                </c:pt>
                <c:pt idx="3103">
                  <c:v>72.070999999999998</c:v>
                </c:pt>
                <c:pt idx="3104">
                  <c:v>72.096000000000004</c:v>
                </c:pt>
                <c:pt idx="3105">
                  <c:v>72.084999999999994</c:v>
                </c:pt>
                <c:pt idx="3106">
                  <c:v>72.096000000000004</c:v>
                </c:pt>
                <c:pt idx="3107">
                  <c:v>72.09</c:v>
                </c:pt>
                <c:pt idx="3108">
                  <c:v>72.10199999999999</c:v>
                </c:pt>
                <c:pt idx="3109">
                  <c:v>72.10599999999998</c:v>
                </c:pt>
                <c:pt idx="3110">
                  <c:v>72.127999999999986</c:v>
                </c:pt>
                <c:pt idx="3111">
                  <c:v>72.144999999999996</c:v>
                </c:pt>
                <c:pt idx="3112">
                  <c:v>72.164000000000001</c:v>
                </c:pt>
                <c:pt idx="3113">
                  <c:v>72.194000000000003</c:v>
                </c:pt>
                <c:pt idx="3114">
                  <c:v>72.218000000000004</c:v>
                </c:pt>
                <c:pt idx="3115">
                  <c:v>72.239999999999995</c:v>
                </c:pt>
                <c:pt idx="3116">
                  <c:v>72.260000000000005</c:v>
                </c:pt>
                <c:pt idx="3117">
                  <c:v>72.274000000000001</c:v>
                </c:pt>
                <c:pt idx="3118">
                  <c:v>72.289000000000001</c:v>
                </c:pt>
                <c:pt idx="3119">
                  <c:v>72.295000000000002</c:v>
                </c:pt>
                <c:pt idx="3120">
                  <c:v>72.31</c:v>
                </c:pt>
                <c:pt idx="3121">
                  <c:v>72.325000000000003</c:v>
                </c:pt>
                <c:pt idx="3122">
                  <c:v>72.364000000000004</c:v>
                </c:pt>
                <c:pt idx="3123">
                  <c:v>72.39</c:v>
                </c:pt>
                <c:pt idx="3124">
                  <c:v>72.424999999999997</c:v>
                </c:pt>
                <c:pt idx="3125">
                  <c:v>72.458000000000013</c:v>
                </c:pt>
                <c:pt idx="3126">
                  <c:v>72.510000000000005</c:v>
                </c:pt>
                <c:pt idx="3127">
                  <c:v>72.587000000000003</c:v>
                </c:pt>
                <c:pt idx="3128">
                  <c:v>72.714000000000027</c:v>
                </c:pt>
                <c:pt idx="3129">
                  <c:v>72.89</c:v>
                </c:pt>
                <c:pt idx="3130">
                  <c:v>73.087000000000003</c:v>
                </c:pt>
                <c:pt idx="3131">
                  <c:v>73.269000000000005</c:v>
                </c:pt>
                <c:pt idx="3132">
                  <c:v>73.415000000000006</c:v>
                </c:pt>
                <c:pt idx="3133">
                  <c:v>73.524000000000001</c:v>
                </c:pt>
                <c:pt idx="3134">
                  <c:v>73.606999999999999</c:v>
                </c:pt>
                <c:pt idx="3135">
                  <c:v>73.637</c:v>
                </c:pt>
                <c:pt idx="3136">
                  <c:v>73.673999999999978</c:v>
                </c:pt>
                <c:pt idx="3137">
                  <c:v>73.728999999999999</c:v>
                </c:pt>
                <c:pt idx="3138">
                  <c:v>73.813999999999993</c:v>
                </c:pt>
                <c:pt idx="3139">
                  <c:v>73.938999999999993</c:v>
                </c:pt>
                <c:pt idx="3140">
                  <c:v>74.096000000000004</c:v>
                </c:pt>
                <c:pt idx="3141">
                  <c:v>74.256</c:v>
                </c:pt>
                <c:pt idx="3142">
                  <c:v>74.397000000000006</c:v>
                </c:pt>
                <c:pt idx="3143">
                  <c:v>74.492000000000004</c:v>
                </c:pt>
                <c:pt idx="3144">
                  <c:v>74.561000000000007</c:v>
                </c:pt>
                <c:pt idx="3145">
                  <c:v>74.587000000000003</c:v>
                </c:pt>
                <c:pt idx="3146">
                  <c:v>74.569000000000003</c:v>
                </c:pt>
                <c:pt idx="3147">
                  <c:v>74.557999999999993</c:v>
                </c:pt>
                <c:pt idx="3148">
                  <c:v>74.521999999999991</c:v>
                </c:pt>
                <c:pt idx="3149">
                  <c:v>74.512</c:v>
                </c:pt>
                <c:pt idx="3150">
                  <c:v>74.507999999999996</c:v>
                </c:pt>
                <c:pt idx="3151">
                  <c:v>74.546999999999997</c:v>
                </c:pt>
                <c:pt idx="3152">
                  <c:v>74.643000000000001</c:v>
                </c:pt>
                <c:pt idx="3153">
                  <c:v>74.81</c:v>
                </c:pt>
                <c:pt idx="3154">
                  <c:v>75.05</c:v>
                </c:pt>
                <c:pt idx="3155">
                  <c:v>75.331000000000003</c:v>
                </c:pt>
                <c:pt idx="3156">
                  <c:v>75.654999999999987</c:v>
                </c:pt>
                <c:pt idx="3157">
                  <c:v>75.985000000000014</c:v>
                </c:pt>
                <c:pt idx="3158">
                  <c:v>76.311000000000007</c:v>
                </c:pt>
                <c:pt idx="3159">
                  <c:v>76.582999999999998</c:v>
                </c:pt>
                <c:pt idx="3160">
                  <c:v>76.790999999999997</c:v>
                </c:pt>
                <c:pt idx="3161">
                  <c:v>76.974000000000004</c:v>
                </c:pt>
                <c:pt idx="3162">
                  <c:v>77.075000000000003</c:v>
                </c:pt>
                <c:pt idx="3163">
                  <c:v>77.141999999999996</c:v>
                </c:pt>
                <c:pt idx="3164">
                  <c:v>77.167000000000002</c:v>
                </c:pt>
                <c:pt idx="3165">
                  <c:v>77.167000000000002</c:v>
                </c:pt>
                <c:pt idx="3166">
                  <c:v>77.125999999999948</c:v>
                </c:pt>
                <c:pt idx="3167">
                  <c:v>77.076999999999998</c:v>
                </c:pt>
                <c:pt idx="3168">
                  <c:v>76.992999999999995</c:v>
                </c:pt>
                <c:pt idx="3169">
                  <c:v>76.888999999999982</c:v>
                </c:pt>
                <c:pt idx="3170">
                  <c:v>76.804000000000002</c:v>
                </c:pt>
                <c:pt idx="3171">
                  <c:v>76.686999999999998</c:v>
                </c:pt>
                <c:pt idx="3172">
                  <c:v>76.546000000000006</c:v>
                </c:pt>
                <c:pt idx="3173">
                  <c:v>76.42</c:v>
                </c:pt>
                <c:pt idx="3174">
                  <c:v>76.293999999999997</c:v>
                </c:pt>
                <c:pt idx="3175">
                  <c:v>76.168999999999983</c:v>
                </c:pt>
                <c:pt idx="3176">
                  <c:v>76.016000000000005</c:v>
                </c:pt>
                <c:pt idx="3177">
                  <c:v>75.861000000000004</c:v>
                </c:pt>
                <c:pt idx="3178">
                  <c:v>75.748000000000005</c:v>
                </c:pt>
                <c:pt idx="3179">
                  <c:v>75.611000000000004</c:v>
                </c:pt>
                <c:pt idx="3180">
                  <c:v>75.486000000000004</c:v>
                </c:pt>
                <c:pt idx="3181">
                  <c:v>75.36</c:v>
                </c:pt>
                <c:pt idx="3182">
                  <c:v>75.238</c:v>
                </c:pt>
                <c:pt idx="3183">
                  <c:v>75.119</c:v>
                </c:pt>
                <c:pt idx="3184">
                  <c:v>75.010999999999996</c:v>
                </c:pt>
                <c:pt idx="3185">
                  <c:v>74.897999999999996</c:v>
                </c:pt>
                <c:pt idx="3186">
                  <c:v>74.793000000000006</c:v>
                </c:pt>
                <c:pt idx="3187">
                  <c:v>74.708000000000013</c:v>
                </c:pt>
                <c:pt idx="3188">
                  <c:v>74.613</c:v>
                </c:pt>
                <c:pt idx="3189">
                  <c:v>74.524000000000001</c:v>
                </c:pt>
                <c:pt idx="3190">
                  <c:v>74.448000000000022</c:v>
                </c:pt>
                <c:pt idx="3191">
                  <c:v>74.367000000000004</c:v>
                </c:pt>
                <c:pt idx="3192">
                  <c:v>74.296999999999997</c:v>
                </c:pt>
                <c:pt idx="3193">
                  <c:v>74.221000000000004</c:v>
                </c:pt>
                <c:pt idx="3194">
                  <c:v>74.147000000000006</c:v>
                </c:pt>
                <c:pt idx="3195">
                  <c:v>74.084999999999994</c:v>
                </c:pt>
                <c:pt idx="3196">
                  <c:v>74.031000000000006</c:v>
                </c:pt>
                <c:pt idx="3197">
                  <c:v>73.974999999999994</c:v>
                </c:pt>
                <c:pt idx="3198">
                  <c:v>73.918000000000006</c:v>
                </c:pt>
                <c:pt idx="3199">
                  <c:v>73.864999999999995</c:v>
                </c:pt>
                <c:pt idx="3200">
                  <c:v>73.819000000000003</c:v>
                </c:pt>
                <c:pt idx="3201">
                  <c:v>73.772999999999982</c:v>
                </c:pt>
                <c:pt idx="3202">
                  <c:v>73.724999999999994</c:v>
                </c:pt>
                <c:pt idx="3203">
                  <c:v>73.679999999999978</c:v>
                </c:pt>
                <c:pt idx="3204">
                  <c:v>73.641000000000005</c:v>
                </c:pt>
                <c:pt idx="3205">
                  <c:v>73.596000000000004</c:v>
                </c:pt>
                <c:pt idx="3206">
                  <c:v>73.561000000000007</c:v>
                </c:pt>
                <c:pt idx="3207">
                  <c:v>73.524000000000001</c:v>
                </c:pt>
                <c:pt idx="3208">
                  <c:v>73.486999999999995</c:v>
                </c:pt>
                <c:pt idx="3209">
                  <c:v>73.459999999999994</c:v>
                </c:pt>
                <c:pt idx="3210">
                  <c:v>73.415999999999997</c:v>
                </c:pt>
                <c:pt idx="3211">
                  <c:v>73.384999999999991</c:v>
                </c:pt>
                <c:pt idx="3212">
                  <c:v>73.35199999999999</c:v>
                </c:pt>
                <c:pt idx="3213">
                  <c:v>73.322000000000003</c:v>
                </c:pt>
                <c:pt idx="3214">
                  <c:v>73.286000000000001</c:v>
                </c:pt>
                <c:pt idx="3215">
                  <c:v>73.257000000000005</c:v>
                </c:pt>
                <c:pt idx="3216">
                  <c:v>73.225999999999999</c:v>
                </c:pt>
                <c:pt idx="3217">
                  <c:v>73.206000000000003</c:v>
                </c:pt>
                <c:pt idx="3218">
                  <c:v>73.175999999999988</c:v>
                </c:pt>
                <c:pt idx="3219">
                  <c:v>73.156999999999982</c:v>
                </c:pt>
                <c:pt idx="3220">
                  <c:v>73.127999999999986</c:v>
                </c:pt>
                <c:pt idx="3221">
                  <c:v>73.099999999999994</c:v>
                </c:pt>
                <c:pt idx="3222">
                  <c:v>73.076999999999998</c:v>
                </c:pt>
                <c:pt idx="3223">
                  <c:v>73.058999999999983</c:v>
                </c:pt>
                <c:pt idx="3224">
                  <c:v>73.046000000000006</c:v>
                </c:pt>
                <c:pt idx="3225">
                  <c:v>73.021000000000001</c:v>
                </c:pt>
                <c:pt idx="3226">
                  <c:v>73</c:v>
                </c:pt>
                <c:pt idx="3227">
                  <c:v>72.965999999999994</c:v>
                </c:pt>
                <c:pt idx="3228">
                  <c:v>72.956000000000003</c:v>
                </c:pt>
                <c:pt idx="3229">
                  <c:v>72.944000000000116</c:v>
                </c:pt>
                <c:pt idx="3230">
                  <c:v>72.953999999999994</c:v>
                </c:pt>
                <c:pt idx="3231">
                  <c:v>73.027000000000001</c:v>
                </c:pt>
                <c:pt idx="3232">
                  <c:v>73.179999999999978</c:v>
                </c:pt>
                <c:pt idx="3233">
                  <c:v>73.415999999999997</c:v>
                </c:pt>
                <c:pt idx="3234">
                  <c:v>73.677999999999983</c:v>
                </c:pt>
                <c:pt idx="3235">
                  <c:v>73.906999999999996</c:v>
                </c:pt>
                <c:pt idx="3236">
                  <c:v>74.11</c:v>
                </c:pt>
                <c:pt idx="3237">
                  <c:v>74.277000000000001</c:v>
                </c:pt>
                <c:pt idx="3238">
                  <c:v>74.394000000000005</c:v>
                </c:pt>
                <c:pt idx="3239">
                  <c:v>74.465000000000003</c:v>
                </c:pt>
                <c:pt idx="3240">
                  <c:v>74.516999999999996</c:v>
                </c:pt>
                <c:pt idx="3241">
                  <c:v>74.555999999999983</c:v>
                </c:pt>
                <c:pt idx="3242">
                  <c:v>74.58</c:v>
                </c:pt>
                <c:pt idx="3243">
                  <c:v>74.588999999999999</c:v>
                </c:pt>
                <c:pt idx="3244">
                  <c:v>74.60499999999999</c:v>
                </c:pt>
                <c:pt idx="3245">
                  <c:v>74.61</c:v>
                </c:pt>
                <c:pt idx="3246">
                  <c:v>74.60799999999999</c:v>
                </c:pt>
                <c:pt idx="3247">
                  <c:v>74.611999999999995</c:v>
                </c:pt>
                <c:pt idx="3248">
                  <c:v>74.593999999999994</c:v>
                </c:pt>
                <c:pt idx="3249">
                  <c:v>74.592000000000013</c:v>
                </c:pt>
                <c:pt idx="3250">
                  <c:v>74.581000000000003</c:v>
                </c:pt>
                <c:pt idx="3251">
                  <c:v>74.575000000000003</c:v>
                </c:pt>
                <c:pt idx="3252">
                  <c:v>74.572999999999979</c:v>
                </c:pt>
                <c:pt idx="3253">
                  <c:v>74.55</c:v>
                </c:pt>
                <c:pt idx="3254">
                  <c:v>74.56</c:v>
                </c:pt>
                <c:pt idx="3255">
                  <c:v>74.537999999999997</c:v>
                </c:pt>
                <c:pt idx="3256">
                  <c:v>74.536000000000001</c:v>
                </c:pt>
                <c:pt idx="3257">
                  <c:v>74.531999999999996</c:v>
                </c:pt>
                <c:pt idx="3258">
                  <c:v>74.52</c:v>
                </c:pt>
                <c:pt idx="3259">
                  <c:v>74.518000000000001</c:v>
                </c:pt>
                <c:pt idx="3260">
                  <c:v>74.516999999999996</c:v>
                </c:pt>
                <c:pt idx="3261">
                  <c:v>74.513000000000005</c:v>
                </c:pt>
                <c:pt idx="3262">
                  <c:v>74.506</c:v>
                </c:pt>
                <c:pt idx="3263">
                  <c:v>74.5</c:v>
                </c:pt>
                <c:pt idx="3264">
                  <c:v>74.492000000000004</c:v>
                </c:pt>
                <c:pt idx="3265">
                  <c:v>74.486999999999995</c:v>
                </c:pt>
                <c:pt idx="3266">
                  <c:v>74.471000000000004</c:v>
                </c:pt>
                <c:pt idx="3267">
                  <c:v>74.462999999999994</c:v>
                </c:pt>
                <c:pt idx="3268">
                  <c:v>74.47</c:v>
                </c:pt>
                <c:pt idx="3269">
                  <c:v>74.465999999999994</c:v>
                </c:pt>
                <c:pt idx="3270">
                  <c:v>74.459000000000003</c:v>
                </c:pt>
                <c:pt idx="3271">
                  <c:v>74.453999999999994</c:v>
                </c:pt>
                <c:pt idx="3272">
                  <c:v>74.446000000000026</c:v>
                </c:pt>
                <c:pt idx="3273">
                  <c:v>74.442000000000007</c:v>
                </c:pt>
                <c:pt idx="3274">
                  <c:v>74.433999999999997</c:v>
                </c:pt>
                <c:pt idx="3275">
                  <c:v>74.427000000000007</c:v>
                </c:pt>
                <c:pt idx="3276">
                  <c:v>74.429000000000002</c:v>
                </c:pt>
                <c:pt idx="3277">
                  <c:v>74.421000000000006</c:v>
                </c:pt>
                <c:pt idx="3278">
                  <c:v>74.415000000000006</c:v>
                </c:pt>
                <c:pt idx="3279">
                  <c:v>74.415000000000006</c:v>
                </c:pt>
                <c:pt idx="3280">
                  <c:v>74.412000000000006</c:v>
                </c:pt>
                <c:pt idx="3281">
                  <c:v>74.409000000000006</c:v>
                </c:pt>
                <c:pt idx="3282">
                  <c:v>74.403000000000006</c:v>
                </c:pt>
                <c:pt idx="3283">
                  <c:v>74.394000000000005</c:v>
                </c:pt>
                <c:pt idx="3284">
                  <c:v>74.382999999999981</c:v>
                </c:pt>
                <c:pt idx="3285">
                  <c:v>74.39</c:v>
                </c:pt>
                <c:pt idx="3286">
                  <c:v>74.394999999999996</c:v>
                </c:pt>
                <c:pt idx="3287">
                  <c:v>74.381999999999991</c:v>
                </c:pt>
                <c:pt idx="3288">
                  <c:v>74.382999999999981</c:v>
                </c:pt>
                <c:pt idx="3289">
                  <c:v>74.381</c:v>
                </c:pt>
                <c:pt idx="3290">
                  <c:v>74.367999999999995</c:v>
                </c:pt>
                <c:pt idx="3291">
                  <c:v>74.36999999999999</c:v>
                </c:pt>
                <c:pt idx="3292">
                  <c:v>74.35199999999999</c:v>
                </c:pt>
                <c:pt idx="3293">
                  <c:v>74.363</c:v>
                </c:pt>
                <c:pt idx="3294">
                  <c:v>74.349999999999994</c:v>
                </c:pt>
                <c:pt idx="3295">
                  <c:v>74.349000000000004</c:v>
                </c:pt>
                <c:pt idx="3296">
                  <c:v>74.35199999999999</c:v>
                </c:pt>
                <c:pt idx="3297">
                  <c:v>74.337999999999994</c:v>
                </c:pt>
                <c:pt idx="3298">
                  <c:v>74.328999999999979</c:v>
                </c:pt>
                <c:pt idx="3299">
                  <c:v>74.323999999999998</c:v>
                </c:pt>
                <c:pt idx="3300">
                  <c:v>74.319999999999993</c:v>
                </c:pt>
                <c:pt idx="3301">
                  <c:v>74.33</c:v>
                </c:pt>
                <c:pt idx="3302">
                  <c:v>74.322999999999979</c:v>
                </c:pt>
                <c:pt idx="3303">
                  <c:v>74.320999999999998</c:v>
                </c:pt>
                <c:pt idx="3304">
                  <c:v>74.319999999999993</c:v>
                </c:pt>
                <c:pt idx="3305">
                  <c:v>74.318000000000012</c:v>
                </c:pt>
                <c:pt idx="3306">
                  <c:v>74.31</c:v>
                </c:pt>
                <c:pt idx="3307">
                  <c:v>74.312000000000012</c:v>
                </c:pt>
                <c:pt idx="3308">
                  <c:v>74.308999999999983</c:v>
                </c:pt>
                <c:pt idx="3309">
                  <c:v>74.307999999999993</c:v>
                </c:pt>
                <c:pt idx="3310">
                  <c:v>74.301999999999992</c:v>
                </c:pt>
                <c:pt idx="3311">
                  <c:v>74.296000000000006</c:v>
                </c:pt>
                <c:pt idx="3312">
                  <c:v>74.292000000000002</c:v>
                </c:pt>
                <c:pt idx="3313">
                  <c:v>74.287999999999997</c:v>
                </c:pt>
                <c:pt idx="3314">
                  <c:v>74.290000000000006</c:v>
                </c:pt>
                <c:pt idx="3315">
                  <c:v>74.286000000000001</c:v>
                </c:pt>
                <c:pt idx="3316">
                  <c:v>74.278999999999982</c:v>
                </c:pt>
                <c:pt idx="3317">
                  <c:v>74.275999999999982</c:v>
                </c:pt>
                <c:pt idx="3318">
                  <c:v>74.274999999999991</c:v>
                </c:pt>
                <c:pt idx="3319">
                  <c:v>74.274000000000001</c:v>
                </c:pt>
                <c:pt idx="3320">
                  <c:v>74.266000000000005</c:v>
                </c:pt>
                <c:pt idx="3321">
                  <c:v>74.27</c:v>
                </c:pt>
                <c:pt idx="3322">
                  <c:v>74.254000000000005</c:v>
                </c:pt>
                <c:pt idx="3323">
                  <c:v>74.260000000000005</c:v>
                </c:pt>
                <c:pt idx="3324">
                  <c:v>74.265000000000001</c:v>
                </c:pt>
                <c:pt idx="3325">
                  <c:v>74.260999999999996</c:v>
                </c:pt>
                <c:pt idx="3326">
                  <c:v>74.257000000000005</c:v>
                </c:pt>
                <c:pt idx="3327">
                  <c:v>74.260999999999996</c:v>
                </c:pt>
                <c:pt idx="3328">
                  <c:v>74.251999999999995</c:v>
                </c:pt>
                <c:pt idx="3329">
                  <c:v>74.25</c:v>
                </c:pt>
                <c:pt idx="3330">
                  <c:v>74.241000000000085</c:v>
                </c:pt>
                <c:pt idx="3331">
                  <c:v>74.247000000000085</c:v>
                </c:pt>
                <c:pt idx="3332">
                  <c:v>74.239999999999995</c:v>
                </c:pt>
                <c:pt idx="3333">
                  <c:v>74.235000000000014</c:v>
                </c:pt>
                <c:pt idx="3334">
                  <c:v>74.241000000000085</c:v>
                </c:pt>
                <c:pt idx="3335">
                  <c:v>74.233999999999995</c:v>
                </c:pt>
                <c:pt idx="3336">
                  <c:v>74.236000000000004</c:v>
                </c:pt>
                <c:pt idx="3337">
                  <c:v>74.224000000000004</c:v>
                </c:pt>
                <c:pt idx="3338">
                  <c:v>74.228999999999999</c:v>
                </c:pt>
                <c:pt idx="3339">
                  <c:v>74.217000000000027</c:v>
                </c:pt>
                <c:pt idx="3340">
                  <c:v>74.225999999999999</c:v>
                </c:pt>
                <c:pt idx="3341">
                  <c:v>74.215000000000003</c:v>
                </c:pt>
                <c:pt idx="3342">
                  <c:v>74.211000000000027</c:v>
                </c:pt>
                <c:pt idx="3343">
                  <c:v>74.206999999999994</c:v>
                </c:pt>
                <c:pt idx="3344">
                  <c:v>74.218000000000004</c:v>
                </c:pt>
                <c:pt idx="3345">
                  <c:v>74.203000000000003</c:v>
                </c:pt>
                <c:pt idx="3346">
                  <c:v>74.206999999999994</c:v>
                </c:pt>
                <c:pt idx="3347">
                  <c:v>74.214000000000027</c:v>
                </c:pt>
                <c:pt idx="3348">
                  <c:v>74.209000000000003</c:v>
                </c:pt>
                <c:pt idx="3349">
                  <c:v>74.211000000000027</c:v>
                </c:pt>
                <c:pt idx="3350">
                  <c:v>74.208000000000013</c:v>
                </c:pt>
                <c:pt idx="3351">
                  <c:v>74.206999999999994</c:v>
                </c:pt>
                <c:pt idx="3352">
                  <c:v>74.206999999999994</c:v>
                </c:pt>
                <c:pt idx="3353">
                  <c:v>74.2</c:v>
                </c:pt>
                <c:pt idx="3354">
                  <c:v>74.191999999999993</c:v>
                </c:pt>
                <c:pt idx="3355">
                  <c:v>74.202000000000012</c:v>
                </c:pt>
                <c:pt idx="3356">
                  <c:v>74.197999999999993</c:v>
                </c:pt>
                <c:pt idx="3357">
                  <c:v>74.191999999999993</c:v>
                </c:pt>
                <c:pt idx="3358">
                  <c:v>74.188999999999979</c:v>
                </c:pt>
                <c:pt idx="3359">
                  <c:v>74.185000000000002</c:v>
                </c:pt>
                <c:pt idx="3360">
                  <c:v>74.182000000000002</c:v>
                </c:pt>
                <c:pt idx="3361">
                  <c:v>74.183999999999983</c:v>
                </c:pt>
                <c:pt idx="3362">
                  <c:v>74.178999999999988</c:v>
                </c:pt>
                <c:pt idx="3363">
                  <c:v>74.175999999999988</c:v>
                </c:pt>
                <c:pt idx="3364">
                  <c:v>74.171999999999983</c:v>
                </c:pt>
                <c:pt idx="3365">
                  <c:v>74.170999999999978</c:v>
                </c:pt>
                <c:pt idx="3366">
                  <c:v>74.170999999999978</c:v>
                </c:pt>
                <c:pt idx="3367">
                  <c:v>74.164000000000001</c:v>
                </c:pt>
                <c:pt idx="3368">
                  <c:v>74.167000000000002</c:v>
                </c:pt>
                <c:pt idx="3369">
                  <c:v>74.151999999999987</c:v>
                </c:pt>
                <c:pt idx="3370">
                  <c:v>74.164999999999992</c:v>
                </c:pt>
                <c:pt idx="3371">
                  <c:v>74.152999999999949</c:v>
                </c:pt>
                <c:pt idx="3372">
                  <c:v>74.164999999999992</c:v>
                </c:pt>
                <c:pt idx="3373">
                  <c:v>74.153999999999982</c:v>
                </c:pt>
                <c:pt idx="3374">
                  <c:v>74.150999999999982</c:v>
                </c:pt>
                <c:pt idx="3375">
                  <c:v>74.161000000000001</c:v>
                </c:pt>
                <c:pt idx="3376">
                  <c:v>74.157999999999987</c:v>
                </c:pt>
                <c:pt idx="3377">
                  <c:v>74.153999999999982</c:v>
                </c:pt>
                <c:pt idx="3378">
                  <c:v>74.153999999999982</c:v>
                </c:pt>
                <c:pt idx="3379">
                  <c:v>74.147999999999996</c:v>
                </c:pt>
                <c:pt idx="3380">
                  <c:v>74.164999999999992</c:v>
                </c:pt>
                <c:pt idx="3381">
                  <c:v>74.152999999999949</c:v>
                </c:pt>
                <c:pt idx="3382">
                  <c:v>74.16</c:v>
                </c:pt>
                <c:pt idx="3383">
                  <c:v>74.178999999999988</c:v>
                </c:pt>
                <c:pt idx="3384">
                  <c:v>74.183999999999983</c:v>
                </c:pt>
                <c:pt idx="3385">
                  <c:v>74.183999999999983</c:v>
                </c:pt>
                <c:pt idx="3386">
                  <c:v>74.192999999999998</c:v>
                </c:pt>
                <c:pt idx="3387">
                  <c:v>74.205000000000013</c:v>
                </c:pt>
                <c:pt idx="3388">
                  <c:v>74.221000000000004</c:v>
                </c:pt>
                <c:pt idx="3389">
                  <c:v>74.245999999999995</c:v>
                </c:pt>
                <c:pt idx="3390">
                  <c:v>74.296999999999997</c:v>
                </c:pt>
                <c:pt idx="3391">
                  <c:v>74.34</c:v>
                </c:pt>
                <c:pt idx="3392">
                  <c:v>74.39</c:v>
                </c:pt>
                <c:pt idx="3393">
                  <c:v>74.424000000000007</c:v>
                </c:pt>
                <c:pt idx="3394">
                  <c:v>74.430999999999997</c:v>
                </c:pt>
                <c:pt idx="3395">
                  <c:v>74.435000000000002</c:v>
                </c:pt>
                <c:pt idx="3396">
                  <c:v>74.444000000000116</c:v>
                </c:pt>
                <c:pt idx="3397">
                  <c:v>74.447000000000088</c:v>
                </c:pt>
                <c:pt idx="3398">
                  <c:v>74.433999999999997</c:v>
                </c:pt>
                <c:pt idx="3399">
                  <c:v>74.418999999999997</c:v>
                </c:pt>
                <c:pt idx="3400">
                  <c:v>74.412000000000006</c:v>
                </c:pt>
                <c:pt idx="3401">
                  <c:v>74.385999999999981</c:v>
                </c:pt>
                <c:pt idx="3402">
                  <c:v>74.373999999999981</c:v>
                </c:pt>
                <c:pt idx="3403">
                  <c:v>74.35299999999998</c:v>
                </c:pt>
                <c:pt idx="3404">
                  <c:v>74.346999999999994</c:v>
                </c:pt>
                <c:pt idx="3405">
                  <c:v>74.323999999999998</c:v>
                </c:pt>
                <c:pt idx="3406">
                  <c:v>74.313000000000002</c:v>
                </c:pt>
                <c:pt idx="3407">
                  <c:v>74.301999999999992</c:v>
                </c:pt>
                <c:pt idx="3408">
                  <c:v>74.299000000000007</c:v>
                </c:pt>
                <c:pt idx="3409">
                  <c:v>74.289000000000001</c:v>
                </c:pt>
                <c:pt idx="3410">
                  <c:v>74.277999999999992</c:v>
                </c:pt>
                <c:pt idx="3411">
                  <c:v>74.296999999999997</c:v>
                </c:pt>
                <c:pt idx="3412">
                  <c:v>74.307000000000002</c:v>
                </c:pt>
                <c:pt idx="3413">
                  <c:v>74.337999999999994</c:v>
                </c:pt>
                <c:pt idx="3414">
                  <c:v>74.346999999999994</c:v>
                </c:pt>
                <c:pt idx="3415">
                  <c:v>74.373999999999981</c:v>
                </c:pt>
                <c:pt idx="3416">
                  <c:v>74.418000000000006</c:v>
                </c:pt>
                <c:pt idx="3417">
                  <c:v>74.495000000000005</c:v>
                </c:pt>
                <c:pt idx="3418">
                  <c:v>74.58</c:v>
                </c:pt>
                <c:pt idx="3419">
                  <c:v>74.686999999999998</c:v>
                </c:pt>
                <c:pt idx="3420">
                  <c:v>74.813000000000002</c:v>
                </c:pt>
                <c:pt idx="3421">
                  <c:v>74.921000000000006</c:v>
                </c:pt>
                <c:pt idx="3422">
                  <c:v>74.980999999999995</c:v>
                </c:pt>
                <c:pt idx="3423">
                  <c:v>75.036000000000001</c:v>
                </c:pt>
                <c:pt idx="3424">
                  <c:v>75.045000000000002</c:v>
                </c:pt>
                <c:pt idx="3425">
                  <c:v>75.027000000000001</c:v>
                </c:pt>
                <c:pt idx="3426">
                  <c:v>75.013000000000005</c:v>
                </c:pt>
                <c:pt idx="3427">
                  <c:v>74.978999999999999</c:v>
                </c:pt>
                <c:pt idx="3428">
                  <c:v>74.936000000000007</c:v>
                </c:pt>
                <c:pt idx="3429">
                  <c:v>74.897000000000006</c:v>
                </c:pt>
                <c:pt idx="3430">
                  <c:v>74.872999999999948</c:v>
                </c:pt>
                <c:pt idx="3431">
                  <c:v>74.834000000000003</c:v>
                </c:pt>
                <c:pt idx="3432">
                  <c:v>74.808999999999983</c:v>
                </c:pt>
                <c:pt idx="3433">
                  <c:v>74.787999999999997</c:v>
                </c:pt>
                <c:pt idx="3434">
                  <c:v>74.757999999999996</c:v>
                </c:pt>
                <c:pt idx="3435">
                  <c:v>74.736000000000004</c:v>
                </c:pt>
                <c:pt idx="3436">
                  <c:v>74.718000000000004</c:v>
                </c:pt>
                <c:pt idx="3437">
                  <c:v>74.700999999999993</c:v>
                </c:pt>
                <c:pt idx="3438">
                  <c:v>74.682000000000002</c:v>
                </c:pt>
                <c:pt idx="3439">
                  <c:v>74.664000000000001</c:v>
                </c:pt>
                <c:pt idx="3440">
                  <c:v>74.643000000000001</c:v>
                </c:pt>
                <c:pt idx="3441">
                  <c:v>74.628999999999948</c:v>
                </c:pt>
                <c:pt idx="3442">
                  <c:v>74.60899999999998</c:v>
                </c:pt>
                <c:pt idx="3443">
                  <c:v>74.599999999999994</c:v>
                </c:pt>
                <c:pt idx="3444">
                  <c:v>74.584000000000003</c:v>
                </c:pt>
                <c:pt idx="3445">
                  <c:v>74.561000000000007</c:v>
                </c:pt>
                <c:pt idx="3446">
                  <c:v>74.551000000000002</c:v>
                </c:pt>
                <c:pt idx="3447">
                  <c:v>74.534999999999997</c:v>
                </c:pt>
                <c:pt idx="3448">
                  <c:v>74.533000000000001</c:v>
                </c:pt>
                <c:pt idx="3449">
                  <c:v>74.510999999999996</c:v>
                </c:pt>
                <c:pt idx="3450">
                  <c:v>74.513000000000005</c:v>
                </c:pt>
                <c:pt idx="3451">
                  <c:v>74.488</c:v>
                </c:pt>
                <c:pt idx="3452">
                  <c:v>74.468000000000004</c:v>
                </c:pt>
                <c:pt idx="3453">
                  <c:v>74.465000000000003</c:v>
                </c:pt>
                <c:pt idx="3454">
                  <c:v>74.458000000000013</c:v>
                </c:pt>
                <c:pt idx="3455">
                  <c:v>74.444000000000116</c:v>
                </c:pt>
                <c:pt idx="3456">
                  <c:v>74.437000000000026</c:v>
                </c:pt>
                <c:pt idx="3457">
                  <c:v>74.437000000000026</c:v>
                </c:pt>
                <c:pt idx="3458">
                  <c:v>74.443000000000026</c:v>
                </c:pt>
                <c:pt idx="3459">
                  <c:v>74.424999999999997</c:v>
                </c:pt>
                <c:pt idx="3460">
                  <c:v>74.435000000000002</c:v>
                </c:pt>
                <c:pt idx="3461">
                  <c:v>74.415000000000006</c:v>
                </c:pt>
                <c:pt idx="3462">
                  <c:v>74.421000000000006</c:v>
                </c:pt>
                <c:pt idx="3463">
                  <c:v>74.410000000000025</c:v>
                </c:pt>
                <c:pt idx="3464">
                  <c:v>74.399000000000001</c:v>
                </c:pt>
                <c:pt idx="3465">
                  <c:v>74.405000000000001</c:v>
                </c:pt>
                <c:pt idx="3466">
                  <c:v>74.387</c:v>
                </c:pt>
                <c:pt idx="3467">
                  <c:v>74.385999999999981</c:v>
                </c:pt>
                <c:pt idx="3468">
                  <c:v>74.39</c:v>
                </c:pt>
                <c:pt idx="3469">
                  <c:v>74.38</c:v>
                </c:pt>
                <c:pt idx="3470">
                  <c:v>74.381</c:v>
                </c:pt>
                <c:pt idx="3471">
                  <c:v>74.372999999999948</c:v>
                </c:pt>
                <c:pt idx="3472">
                  <c:v>74.364999999999995</c:v>
                </c:pt>
                <c:pt idx="3473">
                  <c:v>74.35799999999999</c:v>
                </c:pt>
                <c:pt idx="3474">
                  <c:v>74.370999999999981</c:v>
                </c:pt>
                <c:pt idx="3475">
                  <c:v>74.349000000000004</c:v>
                </c:pt>
                <c:pt idx="3476">
                  <c:v>74.35299999999998</c:v>
                </c:pt>
                <c:pt idx="3477">
                  <c:v>74.343999999999994</c:v>
                </c:pt>
                <c:pt idx="3478">
                  <c:v>74.326999999999998</c:v>
                </c:pt>
                <c:pt idx="3479">
                  <c:v>74.334000000000003</c:v>
                </c:pt>
                <c:pt idx="3480">
                  <c:v>74.328000000000003</c:v>
                </c:pt>
                <c:pt idx="3481">
                  <c:v>74.323999999999998</c:v>
                </c:pt>
                <c:pt idx="3482">
                  <c:v>74.31</c:v>
                </c:pt>
                <c:pt idx="3483">
                  <c:v>74.312000000000012</c:v>
                </c:pt>
                <c:pt idx="3484">
                  <c:v>74.302999999999983</c:v>
                </c:pt>
                <c:pt idx="3485">
                  <c:v>74.3</c:v>
                </c:pt>
                <c:pt idx="3486">
                  <c:v>74.299000000000007</c:v>
                </c:pt>
                <c:pt idx="3487">
                  <c:v>74.289000000000001</c:v>
                </c:pt>
                <c:pt idx="3488">
                  <c:v>74.274999999999991</c:v>
                </c:pt>
                <c:pt idx="3489">
                  <c:v>74.281000000000006</c:v>
                </c:pt>
                <c:pt idx="3490">
                  <c:v>74.283000000000001</c:v>
                </c:pt>
                <c:pt idx="3491">
                  <c:v>74.283000000000001</c:v>
                </c:pt>
                <c:pt idx="3492">
                  <c:v>74.268000000000001</c:v>
                </c:pt>
                <c:pt idx="3493">
                  <c:v>74.269000000000005</c:v>
                </c:pt>
                <c:pt idx="3494">
                  <c:v>74.271000000000001</c:v>
                </c:pt>
                <c:pt idx="3495">
                  <c:v>74.266999999999996</c:v>
                </c:pt>
                <c:pt idx="3496">
                  <c:v>74.266000000000005</c:v>
                </c:pt>
                <c:pt idx="3497">
                  <c:v>74.254999999999995</c:v>
                </c:pt>
                <c:pt idx="3498">
                  <c:v>74.25</c:v>
                </c:pt>
                <c:pt idx="3499">
                  <c:v>74.245999999999995</c:v>
                </c:pt>
                <c:pt idx="3500">
                  <c:v>74.241000000000085</c:v>
                </c:pt>
                <c:pt idx="3501">
                  <c:v>74.241000000000085</c:v>
                </c:pt>
                <c:pt idx="3502">
                  <c:v>74.227000000000004</c:v>
                </c:pt>
                <c:pt idx="3503">
                  <c:v>74.228999999999999</c:v>
                </c:pt>
                <c:pt idx="3504">
                  <c:v>74.221000000000004</c:v>
                </c:pt>
                <c:pt idx="3505">
                  <c:v>74.227999999999994</c:v>
                </c:pt>
                <c:pt idx="3506">
                  <c:v>74.221000000000004</c:v>
                </c:pt>
                <c:pt idx="3507">
                  <c:v>74.209000000000003</c:v>
                </c:pt>
                <c:pt idx="3508">
                  <c:v>74.208000000000013</c:v>
                </c:pt>
                <c:pt idx="3509">
                  <c:v>74.214000000000027</c:v>
                </c:pt>
                <c:pt idx="3510">
                  <c:v>74.2</c:v>
                </c:pt>
                <c:pt idx="3511">
                  <c:v>74.2</c:v>
                </c:pt>
                <c:pt idx="3512">
                  <c:v>74.198999999999998</c:v>
                </c:pt>
                <c:pt idx="3513">
                  <c:v>74.194000000000003</c:v>
                </c:pt>
                <c:pt idx="3514">
                  <c:v>74.182000000000002</c:v>
                </c:pt>
                <c:pt idx="3515">
                  <c:v>74.194999999999993</c:v>
                </c:pt>
                <c:pt idx="3516">
                  <c:v>74.176999999999978</c:v>
                </c:pt>
                <c:pt idx="3517">
                  <c:v>74.177999999999983</c:v>
                </c:pt>
                <c:pt idx="3518">
                  <c:v>74.169999999999987</c:v>
                </c:pt>
                <c:pt idx="3519">
                  <c:v>74.171999999999983</c:v>
                </c:pt>
                <c:pt idx="3520">
                  <c:v>74.172999999999988</c:v>
                </c:pt>
                <c:pt idx="3521">
                  <c:v>74.162999999999982</c:v>
                </c:pt>
                <c:pt idx="3522">
                  <c:v>74.176999999999978</c:v>
                </c:pt>
                <c:pt idx="3523">
                  <c:v>74.161999999999992</c:v>
                </c:pt>
                <c:pt idx="3524">
                  <c:v>74.16</c:v>
                </c:pt>
                <c:pt idx="3525">
                  <c:v>74.164999999999992</c:v>
                </c:pt>
                <c:pt idx="3526">
                  <c:v>74.162999999999982</c:v>
                </c:pt>
                <c:pt idx="3527">
                  <c:v>74.152999999999949</c:v>
                </c:pt>
                <c:pt idx="3528">
                  <c:v>74.151999999999987</c:v>
                </c:pt>
                <c:pt idx="3529">
                  <c:v>74.149000000000001</c:v>
                </c:pt>
                <c:pt idx="3530">
                  <c:v>74.146000000000001</c:v>
                </c:pt>
                <c:pt idx="3531">
                  <c:v>74.149000000000001</c:v>
                </c:pt>
                <c:pt idx="3532">
                  <c:v>74.151999999999987</c:v>
                </c:pt>
                <c:pt idx="3533">
                  <c:v>74.143000000000001</c:v>
                </c:pt>
                <c:pt idx="3534">
                  <c:v>74.144000000000005</c:v>
                </c:pt>
                <c:pt idx="3535">
                  <c:v>74.14</c:v>
                </c:pt>
                <c:pt idx="3536">
                  <c:v>74.144000000000005</c:v>
                </c:pt>
                <c:pt idx="3537">
                  <c:v>74.147000000000006</c:v>
                </c:pt>
                <c:pt idx="3538">
                  <c:v>74.143000000000001</c:v>
                </c:pt>
                <c:pt idx="3539">
                  <c:v>74.147999999999996</c:v>
                </c:pt>
                <c:pt idx="3540">
                  <c:v>74.14</c:v>
                </c:pt>
                <c:pt idx="3541">
                  <c:v>74.143000000000001</c:v>
                </c:pt>
                <c:pt idx="3542">
                  <c:v>74.137</c:v>
                </c:pt>
                <c:pt idx="3543">
                  <c:v>74.126999999999981</c:v>
                </c:pt>
                <c:pt idx="3544">
                  <c:v>74.125999999999948</c:v>
                </c:pt>
                <c:pt idx="3545">
                  <c:v>74.125999999999948</c:v>
                </c:pt>
                <c:pt idx="3546">
                  <c:v>74.127999999999986</c:v>
                </c:pt>
                <c:pt idx="3547">
                  <c:v>74.121999999999986</c:v>
                </c:pt>
                <c:pt idx="3548">
                  <c:v>74.125999999999948</c:v>
                </c:pt>
                <c:pt idx="3549">
                  <c:v>74.131999999999991</c:v>
                </c:pt>
                <c:pt idx="3550">
                  <c:v>74.126999999999981</c:v>
                </c:pt>
                <c:pt idx="3551">
                  <c:v>74.11999999999999</c:v>
                </c:pt>
                <c:pt idx="3552">
                  <c:v>74.119</c:v>
                </c:pt>
                <c:pt idx="3553">
                  <c:v>74.10799999999999</c:v>
                </c:pt>
                <c:pt idx="3554">
                  <c:v>74.10499999999999</c:v>
                </c:pt>
                <c:pt idx="3555">
                  <c:v>74.100999999999999</c:v>
                </c:pt>
                <c:pt idx="3556">
                  <c:v>74.096000000000004</c:v>
                </c:pt>
                <c:pt idx="3557">
                  <c:v>74.099000000000004</c:v>
                </c:pt>
                <c:pt idx="3558">
                  <c:v>74.099999999999994</c:v>
                </c:pt>
                <c:pt idx="3559">
                  <c:v>74.092000000000013</c:v>
                </c:pt>
                <c:pt idx="3560">
                  <c:v>74.085999999999999</c:v>
                </c:pt>
                <c:pt idx="3561">
                  <c:v>74.093999999999994</c:v>
                </c:pt>
                <c:pt idx="3562">
                  <c:v>74.085999999999999</c:v>
                </c:pt>
                <c:pt idx="3563">
                  <c:v>74.081000000000003</c:v>
                </c:pt>
                <c:pt idx="3564">
                  <c:v>74.081999999999994</c:v>
                </c:pt>
                <c:pt idx="3565">
                  <c:v>74.078999999999979</c:v>
                </c:pt>
                <c:pt idx="3566">
                  <c:v>74.061000000000007</c:v>
                </c:pt>
                <c:pt idx="3567">
                  <c:v>74.063999999999993</c:v>
                </c:pt>
                <c:pt idx="3568">
                  <c:v>74.069000000000003</c:v>
                </c:pt>
                <c:pt idx="3569">
                  <c:v>74.054999999999993</c:v>
                </c:pt>
                <c:pt idx="3570">
                  <c:v>74.057000000000002</c:v>
                </c:pt>
                <c:pt idx="3571">
                  <c:v>74.046000000000006</c:v>
                </c:pt>
                <c:pt idx="3572">
                  <c:v>74.055999999999983</c:v>
                </c:pt>
                <c:pt idx="3573">
                  <c:v>74.051000000000002</c:v>
                </c:pt>
                <c:pt idx="3574">
                  <c:v>74.042000000000002</c:v>
                </c:pt>
                <c:pt idx="3575">
                  <c:v>74.040000000000006</c:v>
                </c:pt>
                <c:pt idx="3576">
                  <c:v>74.055999999999983</c:v>
                </c:pt>
                <c:pt idx="3577">
                  <c:v>74.065000000000012</c:v>
                </c:pt>
                <c:pt idx="3578">
                  <c:v>74.051999999999992</c:v>
                </c:pt>
                <c:pt idx="3579">
                  <c:v>74.063000000000002</c:v>
                </c:pt>
                <c:pt idx="3580">
                  <c:v>74.057000000000002</c:v>
                </c:pt>
                <c:pt idx="3581">
                  <c:v>74.054999999999993</c:v>
                </c:pt>
                <c:pt idx="3582">
                  <c:v>74.051999999999992</c:v>
                </c:pt>
                <c:pt idx="3583">
                  <c:v>74.046000000000006</c:v>
                </c:pt>
                <c:pt idx="3584">
                  <c:v>74.043999999999997</c:v>
                </c:pt>
                <c:pt idx="3585">
                  <c:v>74.045000000000002</c:v>
                </c:pt>
                <c:pt idx="3586">
                  <c:v>74.048000000000002</c:v>
                </c:pt>
                <c:pt idx="3587">
                  <c:v>74.05</c:v>
                </c:pt>
                <c:pt idx="3588">
                  <c:v>74.031999999999996</c:v>
                </c:pt>
                <c:pt idx="3589">
                  <c:v>74.051000000000002</c:v>
                </c:pt>
                <c:pt idx="3590">
                  <c:v>74.039000000000001</c:v>
                </c:pt>
                <c:pt idx="3591">
                  <c:v>74.040999999999997</c:v>
                </c:pt>
                <c:pt idx="3592">
                  <c:v>74.045000000000002</c:v>
                </c:pt>
                <c:pt idx="3593">
                  <c:v>74.031999999999996</c:v>
                </c:pt>
                <c:pt idx="3594">
                  <c:v>74.03</c:v>
                </c:pt>
                <c:pt idx="3595">
                  <c:v>74.037999999999997</c:v>
                </c:pt>
                <c:pt idx="3596">
                  <c:v>74.039000000000001</c:v>
                </c:pt>
                <c:pt idx="3597">
                  <c:v>74.046000000000006</c:v>
                </c:pt>
                <c:pt idx="3598">
                  <c:v>74.036000000000001</c:v>
                </c:pt>
                <c:pt idx="3599">
                  <c:v>74.03</c:v>
                </c:pt>
                <c:pt idx="3600">
                  <c:v>74.028999999999982</c:v>
                </c:pt>
                <c:pt idx="3601">
                  <c:v>74.03</c:v>
                </c:pt>
                <c:pt idx="3602">
                  <c:v>74.019000000000005</c:v>
                </c:pt>
                <c:pt idx="3603">
                  <c:v>74.027000000000001</c:v>
                </c:pt>
                <c:pt idx="3604">
                  <c:v>74.027000000000001</c:v>
                </c:pt>
                <c:pt idx="3605">
                  <c:v>74.02</c:v>
                </c:pt>
                <c:pt idx="3606">
                  <c:v>74.024000000000001</c:v>
                </c:pt>
                <c:pt idx="3607">
                  <c:v>74.010000000000005</c:v>
                </c:pt>
                <c:pt idx="3608">
                  <c:v>74.019000000000005</c:v>
                </c:pt>
                <c:pt idx="3609">
                  <c:v>74.021000000000001</c:v>
                </c:pt>
                <c:pt idx="3610">
                  <c:v>74.012</c:v>
                </c:pt>
                <c:pt idx="3611">
                  <c:v>74.012</c:v>
                </c:pt>
                <c:pt idx="3612">
                  <c:v>74.018000000000001</c:v>
                </c:pt>
                <c:pt idx="3613">
                  <c:v>74.024000000000001</c:v>
                </c:pt>
                <c:pt idx="3614">
                  <c:v>74.015000000000001</c:v>
                </c:pt>
                <c:pt idx="3615">
                  <c:v>74.018000000000001</c:v>
                </c:pt>
                <c:pt idx="3616">
                  <c:v>74.018000000000001</c:v>
                </c:pt>
                <c:pt idx="3617">
                  <c:v>74.010000000000005</c:v>
                </c:pt>
                <c:pt idx="3618">
                  <c:v>74.015000000000001</c:v>
                </c:pt>
                <c:pt idx="3619">
                  <c:v>74.006</c:v>
                </c:pt>
                <c:pt idx="3620">
                  <c:v>74.015000000000001</c:v>
                </c:pt>
                <c:pt idx="3621">
                  <c:v>74.004999999999995</c:v>
                </c:pt>
                <c:pt idx="3622">
                  <c:v>74.010999999999996</c:v>
                </c:pt>
                <c:pt idx="3623">
                  <c:v>74.009</c:v>
                </c:pt>
                <c:pt idx="3624">
                  <c:v>74.009</c:v>
                </c:pt>
                <c:pt idx="3625">
                  <c:v>74.010000000000005</c:v>
                </c:pt>
                <c:pt idx="3626">
                  <c:v>74.001000000000005</c:v>
                </c:pt>
                <c:pt idx="3627">
                  <c:v>74.001000000000005</c:v>
                </c:pt>
                <c:pt idx="3628">
                  <c:v>74.004999999999995</c:v>
                </c:pt>
                <c:pt idx="3629">
                  <c:v>74.001000000000005</c:v>
                </c:pt>
                <c:pt idx="3630">
                  <c:v>73.998999999999995</c:v>
                </c:pt>
                <c:pt idx="3631">
                  <c:v>74</c:v>
                </c:pt>
                <c:pt idx="3632">
                  <c:v>74.004000000000005</c:v>
                </c:pt>
                <c:pt idx="3633">
                  <c:v>74.010000000000005</c:v>
                </c:pt>
                <c:pt idx="3634">
                  <c:v>74.010000000000005</c:v>
                </c:pt>
                <c:pt idx="3635">
                  <c:v>74.004000000000005</c:v>
                </c:pt>
                <c:pt idx="3636">
                  <c:v>74.004999999999995</c:v>
                </c:pt>
                <c:pt idx="3637">
                  <c:v>74.016000000000005</c:v>
                </c:pt>
                <c:pt idx="3638">
                  <c:v>74.004999999999995</c:v>
                </c:pt>
                <c:pt idx="3639">
                  <c:v>74.001999999999995</c:v>
                </c:pt>
                <c:pt idx="3640">
                  <c:v>74.013999999999996</c:v>
                </c:pt>
                <c:pt idx="3641">
                  <c:v>74.006</c:v>
                </c:pt>
                <c:pt idx="3642">
                  <c:v>74.009</c:v>
                </c:pt>
                <c:pt idx="3643">
                  <c:v>74.004999999999995</c:v>
                </c:pt>
                <c:pt idx="3644">
                  <c:v>74.010000000000005</c:v>
                </c:pt>
                <c:pt idx="3645">
                  <c:v>74.006</c:v>
                </c:pt>
                <c:pt idx="3646">
                  <c:v>74.004999999999995</c:v>
                </c:pt>
                <c:pt idx="3647">
                  <c:v>74.004999999999995</c:v>
                </c:pt>
                <c:pt idx="3648">
                  <c:v>74.004000000000005</c:v>
                </c:pt>
                <c:pt idx="3649">
                  <c:v>73.998000000000005</c:v>
                </c:pt>
                <c:pt idx="3650">
                  <c:v>74.013999999999996</c:v>
                </c:pt>
                <c:pt idx="3651">
                  <c:v>74.010999999999996</c:v>
                </c:pt>
                <c:pt idx="3652">
                  <c:v>74</c:v>
                </c:pt>
                <c:pt idx="3653">
                  <c:v>74.006</c:v>
                </c:pt>
                <c:pt idx="3654">
                  <c:v>74.001999999999995</c:v>
                </c:pt>
                <c:pt idx="3655">
                  <c:v>73.992999999999995</c:v>
                </c:pt>
                <c:pt idx="3656">
                  <c:v>73.992000000000004</c:v>
                </c:pt>
                <c:pt idx="3657">
                  <c:v>73.983000000000004</c:v>
                </c:pt>
                <c:pt idx="3658">
                  <c:v>73.955000000000013</c:v>
                </c:pt>
                <c:pt idx="3659">
                  <c:v>73.923000000000002</c:v>
                </c:pt>
                <c:pt idx="3660">
                  <c:v>73.871999999999986</c:v>
                </c:pt>
                <c:pt idx="3661">
                  <c:v>73.799000000000007</c:v>
                </c:pt>
                <c:pt idx="3662">
                  <c:v>73.730999999999995</c:v>
                </c:pt>
                <c:pt idx="3663">
                  <c:v>73.653999999999982</c:v>
                </c:pt>
                <c:pt idx="3664">
                  <c:v>73.578000000000003</c:v>
                </c:pt>
                <c:pt idx="3665">
                  <c:v>73.516000000000005</c:v>
                </c:pt>
                <c:pt idx="3666">
                  <c:v>73.468000000000004</c:v>
                </c:pt>
                <c:pt idx="3667">
                  <c:v>73.424999999999997</c:v>
                </c:pt>
                <c:pt idx="3668">
                  <c:v>73.394999999999996</c:v>
                </c:pt>
                <c:pt idx="3669">
                  <c:v>73.356999999999999</c:v>
                </c:pt>
                <c:pt idx="3670">
                  <c:v>73.34</c:v>
                </c:pt>
                <c:pt idx="3671">
                  <c:v>73.328999999999979</c:v>
                </c:pt>
                <c:pt idx="3672">
                  <c:v>73.325000000000003</c:v>
                </c:pt>
                <c:pt idx="3673">
                  <c:v>73.313999999999993</c:v>
                </c:pt>
                <c:pt idx="3674">
                  <c:v>73.307000000000002</c:v>
                </c:pt>
                <c:pt idx="3675">
                  <c:v>73.315000000000012</c:v>
                </c:pt>
                <c:pt idx="3676">
                  <c:v>73.293999999999997</c:v>
                </c:pt>
                <c:pt idx="3677">
                  <c:v>73.295000000000002</c:v>
                </c:pt>
                <c:pt idx="3678">
                  <c:v>73.272999999999982</c:v>
                </c:pt>
                <c:pt idx="3679">
                  <c:v>73.230999999999995</c:v>
                </c:pt>
                <c:pt idx="3680">
                  <c:v>73.186999999999998</c:v>
                </c:pt>
                <c:pt idx="3681">
                  <c:v>73.131</c:v>
                </c:pt>
                <c:pt idx="3682">
                  <c:v>73.072999999999979</c:v>
                </c:pt>
                <c:pt idx="3683">
                  <c:v>73.019000000000005</c:v>
                </c:pt>
                <c:pt idx="3684">
                  <c:v>72.968000000000004</c:v>
                </c:pt>
                <c:pt idx="3685">
                  <c:v>72.912000000000006</c:v>
                </c:pt>
                <c:pt idx="3686">
                  <c:v>72.869</c:v>
                </c:pt>
                <c:pt idx="3687">
                  <c:v>72.837000000000003</c:v>
                </c:pt>
                <c:pt idx="3688">
                  <c:v>72.805999999999983</c:v>
                </c:pt>
                <c:pt idx="3689">
                  <c:v>72.790000000000006</c:v>
                </c:pt>
                <c:pt idx="3690">
                  <c:v>72.775999999999982</c:v>
                </c:pt>
                <c:pt idx="3691">
                  <c:v>72.769000000000005</c:v>
                </c:pt>
                <c:pt idx="3692">
                  <c:v>72.756</c:v>
                </c:pt>
                <c:pt idx="3693">
                  <c:v>72.748999999999995</c:v>
                </c:pt>
                <c:pt idx="3694">
                  <c:v>72.739999999999995</c:v>
                </c:pt>
                <c:pt idx="3695">
                  <c:v>72.748999999999995</c:v>
                </c:pt>
                <c:pt idx="3696">
                  <c:v>72.738</c:v>
                </c:pt>
                <c:pt idx="3697">
                  <c:v>72.736999999999995</c:v>
                </c:pt>
                <c:pt idx="3698">
                  <c:v>72.73</c:v>
                </c:pt>
                <c:pt idx="3699">
                  <c:v>72.732000000000014</c:v>
                </c:pt>
                <c:pt idx="3700">
                  <c:v>72.724000000000004</c:v>
                </c:pt>
                <c:pt idx="3701">
                  <c:v>72.722999999999999</c:v>
                </c:pt>
                <c:pt idx="3702">
                  <c:v>72.718000000000004</c:v>
                </c:pt>
                <c:pt idx="3703">
                  <c:v>72.718999999999994</c:v>
                </c:pt>
                <c:pt idx="3704">
                  <c:v>72.722999999999999</c:v>
                </c:pt>
                <c:pt idx="3705">
                  <c:v>72.724000000000004</c:v>
                </c:pt>
                <c:pt idx="3706">
                  <c:v>72.724000000000004</c:v>
                </c:pt>
                <c:pt idx="3707">
                  <c:v>72.722999999999999</c:v>
                </c:pt>
                <c:pt idx="3708">
                  <c:v>72.724999999999994</c:v>
                </c:pt>
                <c:pt idx="3709">
                  <c:v>72.712999999999994</c:v>
                </c:pt>
                <c:pt idx="3710">
                  <c:v>72.715000000000003</c:v>
                </c:pt>
                <c:pt idx="3711">
                  <c:v>72.714000000000027</c:v>
                </c:pt>
                <c:pt idx="3712">
                  <c:v>72.715999999999994</c:v>
                </c:pt>
                <c:pt idx="3713">
                  <c:v>72.712999999999994</c:v>
                </c:pt>
                <c:pt idx="3714">
                  <c:v>72.709999999999994</c:v>
                </c:pt>
                <c:pt idx="3715">
                  <c:v>72.706999999999994</c:v>
                </c:pt>
                <c:pt idx="3716">
                  <c:v>72.700999999999993</c:v>
                </c:pt>
                <c:pt idx="3717">
                  <c:v>72.700999999999993</c:v>
                </c:pt>
                <c:pt idx="3718">
                  <c:v>72.700999999999993</c:v>
                </c:pt>
                <c:pt idx="3719">
                  <c:v>72.706000000000003</c:v>
                </c:pt>
                <c:pt idx="3720">
                  <c:v>72.697999999999993</c:v>
                </c:pt>
                <c:pt idx="3721">
                  <c:v>72.709000000000003</c:v>
                </c:pt>
                <c:pt idx="3722">
                  <c:v>72.695999999999998</c:v>
                </c:pt>
                <c:pt idx="3723">
                  <c:v>72.7</c:v>
                </c:pt>
                <c:pt idx="3724">
                  <c:v>72.695999999999998</c:v>
                </c:pt>
                <c:pt idx="3725">
                  <c:v>72.700999999999993</c:v>
                </c:pt>
                <c:pt idx="3726">
                  <c:v>72.725999999999999</c:v>
                </c:pt>
                <c:pt idx="3727">
                  <c:v>72.738</c:v>
                </c:pt>
                <c:pt idx="3728">
                  <c:v>72.739999999999995</c:v>
                </c:pt>
                <c:pt idx="3729">
                  <c:v>72.745000000000005</c:v>
                </c:pt>
                <c:pt idx="3730">
                  <c:v>72.739999999999995</c:v>
                </c:pt>
                <c:pt idx="3731">
                  <c:v>72.751999999999995</c:v>
                </c:pt>
                <c:pt idx="3732">
                  <c:v>72.754000000000005</c:v>
                </c:pt>
                <c:pt idx="3733">
                  <c:v>72.766000000000005</c:v>
                </c:pt>
                <c:pt idx="3734">
                  <c:v>72.781000000000006</c:v>
                </c:pt>
                <c:pt idx="3735">
                  <c:v>72.799000000000007</c:v>
                </c:pt>
                <c:pt idx="3736">
                  <c:v>72.811000000000007</c:v>
                </c:pt>
                <c:pt idx="3737">
                  <c:v>72.831000000000003</c:v>
                </c:pt>
                <c:pt idx="3738">
                  <c:v>72.834000000000003</c:v>
                </c:pt>
                <c:pt idx="3739">
                  <c:v>72.837999999999994</c:v>
                </c:pt>
                <c:pt idx="3740">
                  <c:v>72.849000000000004</c:v>
                </c:pt>
                <c:pt idx="3741">
                  <c:v>72.843999999999994</c:v>
                </c:pt>
                <c:pt idx="3742">
                  <c:v>72.850999999999999</c:v>
                </c:pt>
                <c:pt idx="3743">
                  <c:v>72.843000000000004</c:v>
                </c:pt>
                <c:pt idx="3744">
                  <c:v>72.838999999999999</c:v>
                </c:pt>
                <c:pt idx="3745">
                  <c:v>72.843000000000004</c:v>
                </c:pt>
                <c:pt idx="3746">
                  <c:v>72.838999999999999</c:v>
                </c:pt>
                <c:pt idx="3747">
                  <c:v>72.849000000000004</c:v>
                </c:pt>
                <c:pt idx="3748">
                  <c:v>72.843000000000004</c:v>
                </c:pt>
                <c:pt idx="3749">
                  <c:v>72.846999999999994</c:v>
                </c:pt>
                <c:pt idx="3750">
                  <c:v>72.842000000000013</c:v>
                </c:pt>
                <c:pt idx="3751">
                  <c:v>72.843999999999994</c:v>
                </c:pt>
                <c:pt idx="3752">
                  <c:v>72.843999999999994</c:v>
                </c:pt>
                <c:pt idx="3753">
                  <c:v>72.849000000000004</c:v>
                </c:pt>
                <c:pt idx="3754">
                  <c:v>72.85899999999998</c:v>
                </c:pt>
                <c:pt idx="3755">
                  <c:v>72.86</c:v>
                </c:pt>
                <c:pt idx="3756">
                  <c:v>72.856999999999999</c:v>
                </c:pt>
                <c:pt idx="3757">
                  <c:v>72.866</c:v>
                </c:pt>
                <c:pt idx="3758">
                  <c:v>72.877999999999986</c:v>
                </c:pt>
                <c:pt idx="3759">
                  <c:v>72.885999999999981</c:v>
                </c:pt>
                <c:pt idx="3760">
                  <c:v>72.88</c:v>
                </c:pt>
                <c:pt idx="3761">
                  <c:v>72.884999999999991</c:v>
                </c:pt>
                <c:pt idx="3762">
                  <c:v>72.887999999999991</c:v>
                </c:pt>
                <c:pt idx="3763">
                  <c:v>72.88</c:v>
                </c:pt>
                <c:pt idx="3764">
                  <c:v>72.881</c:v>
                </c:pt>
                <c:pt idx="3765">
                  <c:v>72.875999999999948</c:v>
                </c:pt>
                <c:pt idx="3766">
                  <c:v>72.867000000000004</c:v>
                </c:pt>
                <c:pt idx="3767">
                  <c:v>72.86999999999999</c:v>
                </c:pt>
                <c:pt idx="3768">
                  <c:v>72.861000000000004</c:v>
                </c:pt>
                <c:pt idx="3769">
                  <c:v>72.85299999999998</c:v>
                </c:pt>
                <c:pt idx="3770">
                  <c:v>72.85799999999999</c:v>
                </c:pt>
                <c:pt idx="3771">
                  <c:v>72.848000000000013</c:v>
                </c:pt>
                <c:pt idx="3772">
                  <c:v>72.861999999999995</c:v>
                </c:pt>
                <c:pt idx="3773">
                  <c:v>72.871999999999986</c:v>
                </c:pt>
                <c:pt idx="3774">
                  <c:v>72.885999999999981</c:v>
                </c:pt>
                <c:pt idx="3775">
                  <c:v>72.869</c:v>
                </c:pt>
                <c:pt idx="3776">
                  <c:v>72.85899999999998</c:v>
                </c:pt>
                <c:pt idx="3777">
                  <c:v>72.85899999999998</c:v>
                </c:pt>
                <c:pt idx="3778">
                  <c:v>72.850999999999999</c:v>
                </c:pt>
                <c:pt idx="3779">
                  <c:v>72.84</c:v>
                </c:pt>
                <c:pt idx="3780">
                  <c:v>72.845000000000013</c:v>
                </c:pt>
                <c:pt idx="3781">
                  <c:v>72.838999999999999</c:v>
                </c:pt>
                <c:pt idx="3782">
                  <c:v>72.837999999999994</c:v>
                </c:pt>
                <c:pt idx="3783">
                  <c:v>72.835999999999999</c:v>
                </c:pt>
                <c:pt idx="3784">
                  <c:v>72.831000000000003</c:v>
                </c:pt>
                <c:pt idx="3785">
                  <c:v>72.835999999999999</c:v>
                </c:pt>
                <c:pt idx="3786">
                  <c:v>72.840999999999994</c:v>
                </c:pt>
                <c:pt idx="3787">
                  <c:v>72.843999999999994</c:v>
                </c:pt>
                <c:pt idx="3788">
                  <c:v>72.849000000000004</c:v>
                </c:pt>
                <c:pt idx="3789">
                  <c:v>72.849999999999994</c:v>
                </c:pt>
                <c:pt idx="3790">
                  <c:v>72.85599999999998</c:v>
                </c:pt>
                <c:pt idx="3791">
                  <c:v>72.846999999999994</c:v>
                </c:pt>
                <c:pt idx="3792">
                  <c:v>72.848000000000013</c:v>
                </c:pt>
                <c:pt idx="3793">
                  <c:v>72.837000000000003</c:v>
                </c:pt>
                <c:pt idx="3794">
                  <c:v>72.831999999999994</c:v>
                </c:pt>
                <c:pt idx="3795">
                  <c:v>72.848000000000013</c:v>
                </c:pt>
                <c:pt idx="3796">
                  <c:v>72.843999999999994</c:v>
                </c:pt>
                <c:pt idx="3797">
                  <c:v>72.837999999999994</c:v>
                </c:pt>
                <c:pt idx="3798">
                  <c:v>72.835999999999999</c:v>
                </c:pt>
                <c:pt idx="3799">
                  <c:v>72.846000000000004</c:v>
                </c:pt>
                <c:pt idx="3800">
                  <c:v>72.837999999999994</c:v>
                </c:pt>
                <c:pt idx="3801">
                  <c:v>72.837999999999994</c:v>
                </c:pt>
                <c:pt idx="3802">
                  <c:v>72.838999999999999</c:v>
                </c:pt>
                <c:pt idx="3803">
                  <c:v>72.849000000000004</c:v>
                </c:pt>
                <c:pt idx="3804">
                  <c:v>72.849000000000004</c:v>
                </c:pt>
                <c:pt idx="3805">
                  <c:v>72.849999999999994</c:v>
                </c:pt>
                <c:pt idx="3806">
                  <c:v>72.85599999999998</c:v>
                </c:pt>
                <c:pt idx="3807">
                  <c:v>72.85499999999999</c:v>
                </c:pt>
                <c:pt idx="3808">
                  <c:v>72.86999999999999</c:v>
                </c:pt>
                <c:pt idx="3809">
                  <c:v>72.864000000000004</c:v>
                </c:pt>
                <c:pt idx="3810">
                  <c:v>72.867999999999995</c:v>
                </c:pt>
                <c:pt idx="3811">
                  <c:v>72.871999999999986</c:v>
                </c:pt>
                <c:pt idx="3812">
                  <c:v>72.866</c:v>
                </c:pt>
                <c:pt idx="3813">
                  <c:v>72.853999999999999</c:v>
                </c:pt>
                <c:pt idx="3814">
                  <c:v>72.849000000000004</c:v>
                </c:pt>
                <c:pt idx="3815">
                  <c:v>72.842000000000013</c:v>
                </c:pt>
                <c:pt idx="3816">
                  <c:v>72.840999999999994</c:v>
                </c:pt>
                <c:pt idx="3817">
                  <c:v>72.837999999999994</c:v>
                </c:pt>
                <c:pt idx="3818">
                  <c:v>72.831000000000003</c:v>
                </c:pt>
                <c:pt idx="3819">
                  <c:v>72.825999999999979</c:v>
                </c:pt>
                <c:pt idx="3820">
                  <c:v>72.819000000000003</c:v>
                </c:pt>
                <c:pt idx="3821">
                  <c:v>72.807999999999993</c:v>
                </c:pt>
                <c:pt idx="3822">
                  <c:v>72.813999999999993</c:v>
                </c:pt>
                <c:pt idx="3823">
                  <c:v>72.813999999999993</c:v>
                </c:pt>
                <c:pt idx="3824">
                  <c:v>72.805999999999983</c:v>
                </c:pt>
                <c:pt idx="3825">
                  <c:v>72.808999999999983</c:v>
                </c:pt>
                <c:pt idx="3826">
                  <c:v>72.812000000000012</c:v>
                </c:pt>
                <c:pt idx="3827">
                  <c:v>72.808999999999983</c:v>
                </c:pt>
                <c:pt idx="3828">
                  <c:v>72.807000000000002</c:v>
                </c:pt>
                <c:pt idx="3829">
                  <c:v>72.8</c:v>
                </c:pt>
                <c:pt idx="3830">
                  <c:v>72.805999999999983</c:v>
                </c:pt>
                <c:pt idx="3831">
                  <c:v>72.805999999999983</c:v>
                </c:pt>
                <c:pt idx="3832">
                  <c:v>72.796999999999997</c:v>
                </c:pt>
                <c:pt idx="3833">
                  <c:v>72.801999999999992</c:v>
                </c:pt>
                <c:pt idx="3834">
                  <c:v>72.8</c:v>
                </c:pt>
                <c:pt idx="3835">
                  <c:v>72.795000000000002</c:v>
                </c:pt>
                <c:pt idx="3836">
                  <c:v>72.790999999999997</c:v>
                </c:pt>
                <c:pt idx="3837">
                  <c:v>72.784999999999997</c:v>
                </c:pt>
                <c:pt idx="3838">
                  <c:v>72.772999999999982</c:v>
                </c:pt>
                <c:pt idx="3839">
                  <c:v>72.783000000000001</c:v>
                </c:pt>
                <c:pt idx="3840">
                  <c:v>72.78</c:v>
                </c:pt>
                <c:pt idx="3841">
                  <c:v>72.771999999999991</c:v>
                </c:pt>
                <c:pt idx="3842">
                  <c:v>72.777999999999992</c:v>
                </c:pt>
                <c:pt idx="3843">
                  <c:v>72.769000000000005</c:v>
                </c:pt>
                <c:pt idx="3844">
                  <c:v>72.774000000000001</c:v>
                </c:pt>
                <c:pt idx="3845">
                  <c:v>72.77</c:v>
                </c:pt>
                <c:pt idx="3846">
                  <c:v>72.763000000000005</c:v>
                </c:pt>
                <c:pt idx="3847">
                  <c:v>72.762</c:v>
                </c:pt>
                <c:pt idx="3848">
                  <c:v>72.751999999999995</c:v>
                </c:pt>
                <c:pt idx="3849">
                  <c:v>72.754000000000005</c:v>
                </c:pt>
                <c:pt idx="3850">
                  <c:v>72.75</c:v>
                </c:pt>
                <c:pt idx="3851">
                  <c:v>72.742999999999995</c:v>
                </c:pt>
                <c:pt idx="3852">
                  <c:v>72.753</c:v>
                </c:pt>
                <c:pt idx="3853">
                  <c:v>72.748000000000005</c:v>
                </c:pt>
                <c:pt idx="3854">
                  <c:v>72.748000000000005</c:v>
                </c:pt>
                <c:pt idx="3855">
                  <c:v>72.744000000000085</c:v>
                </c:pt>
                <c:pt idx="3856">
                  <c:v>72.748000000000005</c:v>
                </c:pt>
                <c:pt idx="3857">
                  <c:v>72.745000000000005</c:v>
                </c:pt>
                <c:pt idx="3858">
                  <c:v>72.742000000000004</c:v>
                </c:pt>
                <c:pt idx="3859">
                  <c:v>72.742000000000004</c:v>
                </c:pt>
                <c:pt idx="3860">
                  <c:v>72.738</c:v>
                </c:pt>
                <c:pt idx="3861">
                  <c:v>72.739999999999995</c:v>
                </c:pt>
                <c:pt idx="3862">
                  <c:v>72.738</c:v>
                </c:pt>
                <c:pt idx="3863">
                  <c:v>72.738</c:v>
                </c:pt>
                <c:pt idx="3864">
                  <c:v>72.733999999999995</c:v>
                </c:pt>
                <c:pt idx="3865">
                  <c:v>72.730999999999995</c:v>
                </c:pt>
                <c:pt idx="3866">
                  <c:v>72.728999999999999</c:v>
                </c:pt>
                <c:pt idx="3867">
                  <c:v>72.728999999999999</c:v>
                </c:pt>
                <c:pt idx="3868">
                  <c:v>72.736000000000004</c:v>
                </c:pt>
                <c:pt idx="3869">
                  <c:v>72.735000000000014</c:v>
                </c:pt>
                <c:pt idx="3870">
                  <c:v>72.721999999999994</c:v>
                </c:pt>
                <c:pt idx="3871">
                  <c:v>72.727000000000004</c:v>
                </c:pt>
                <c:pt idx="3872">
                  <c:v>72.727999999999994</c:v>
                </c:pt>
                <c:pt idx="3873">
                  <c:v>72.724000000000004</c:v>
                </c:pt>
                <c:pt idx="3874">
                  <c:v>72.72</c:v>
                </c:pt>
                <c:pt idx="3875">
                  <c:v>72.718000000000004</c:v>
                </c:pt>
                <c:pt idx="3876">
                  <c:v>72.721000000000004</c:v>
                </c:pt>
                <c:pt idx="3877">
                  <c:v>72.718000000000004</c:v>
                </c:pt>
                <c:pt idx="3878">
                  <c:v>72.718000000000004</c:v>
                </c:pt>
                <c:pt idx="3879">
                  <c:v>72.717000000000027</c:v>
                </c:pt>
                <c:pt idx="3880">
                  <c:v>72.717000000000027</c:v>
                </c:pt>
                <c:pt idx="3881">
                  <c:v>72.712000000000003</c:v>
                </c:pt>
                <c:pt idx="3882">
                  <c:v>72.721999999999994</c:v>
                </c:pt>
                <c:pt idx="3883">
                  <c:v>72.721999999999994</c:v>
                </c:pt>
                <c:pt idx="3884">
                  <c:v>72.727000000000004</c:v>
                </c:pt>
                <c:pt idx="3885">
                  <c:v>72.721000000000004</c:v>
                </c:pt>
                <c:pt idx="3886">
                  <c:v>72.72</c:v>
                </c:pt>
                <c:pt idx="3887">
                  <c:v>72.721000000000004</c:v>
                </c:pt>
                <c:pt idx="3888">
                  <c:v>72.727999999999994</c:v>
                </c:pt>
                <c:pt idx="3889">
                  <c:v>72.715999999999994</c:v>
                </c:pt>
                <c:pt idx="3890">
                  <c:v>72.721999999999994</c:v>
                </c:pt>
                <c:pt idx="3891">
                  <c:v>72.721000000000004</c:v>
                </c:pt>
                <c:pt idx="3892">
                  <c:v>72.715000000000003</c:v>
                </c:pt>
                <c:pt idx="3893">
                  <c:v>72.725999999999999</c:v>
                </c:pt>
                <c:pt idx="3894">
                  <c:v>72.733000000000004</c:v>
                </c:pt>
                <c:pt idx="3895">
                  <c:v>72.721999999999994</c:v>
                </c:pt>
                <c:pt idx="3896">
                  <c:v>72.73</c:v>
                </c:pt>
                <c:pt idx="3897">
                  <c:v>72.727999999999994</c:v>
                </c:pt>
                <c:pt idx="3898">
                  <c:v>72.721000000000004</c:v>
                </c:pt>
                <c:pt idx="3899">
                  <c:v>72.721999999999994</c:v>
                </c:pt>
                <c:pt idx="3900">
                  <c:v>72.709999999999994</c:v>
                </c:pt>
                <c:pt idx="3901">
                  <c:v>72.721000000000004</c:v>
                </c:pt>
                <c:pt idx="3902">
                  <c:v>72.714000000000027</c:v>
                </c:pt>
                <c:pt idx="3903">
                  <c:v>72.709000000000003</c:v>
                </c:pt>
                <c:pt idx="3904">
                  <c:v>72.715000000000003</c:v>
                </c:pt>
                <c:pt idx="3905">
                  <c:v>72.700999999999993</c:v>
                </c:pt>
                <c:pt idx="3906">
                  <c:v>72.700999999999993</c:v>
                </c:pt>
                <c:pt idx="3907">
                  <c:v>72.694000000000003</c:v>
                </c:pt>
                <c:pt idx="3908">
                  <c:v>72.700999999999993</c:v>
                </c:pt>
                <c:pt idx="3909">
                  <c:v>72.691999999999993</c:v>
                </c:pt>
                <c:pt idx="3910">
                  <c:v>72.695999999999998</c:v>
                </c:pt>
                <c:pt idx="3911">
                  <c:v>72.692999999999998</c:v>
                </c:pt>
                <c:pt idx="3912">
                  <c:v>72.686999999999998</c:v>
                </c:pt>
                <c:pt idx="3913">
                  <c:v>72.69</c:v>
                </c:pt>
                <c:pt idx="3914">
                  <c:v>72.691999999999993</c:v>
                </c:pt>
                <c:pt idx="3915">
                  <c:v>72.695999999999998</c:v>
                </c:pt>
                <c:pt idx="3916">
                  <c:v>72.694000000000003</c:v>
                </c:pt>
                <c:pt idx="3917">
                  <c:v>72.697000000000003</c:v>
                </c:pt>
                <c:pt idx="3918">
                  <c:v>72.697999999999993</c:v>
                </c:pt>
                <c:pt idx="3919">
                  <c:v>72.698999999999998</c:v>
                </c:pt>
                <c:pt idx="3920">
                  <c:v>72.703000000000003</c:v>
                </c:pt>
                <c:pt idx="3921">
                  <c:v>72.697000000000003</c:v>
                </c:pt>
                <c:pt idx="3922">
                  <c:v>72.703000000000003</c:v>
                </c:pt>
                <c:pt idx="3923">
                  <c:v>72.708000000000013</c:v>
                </c:pt>
                <c:pt idx="3924">
                  <c:v>72.705000000000013</c:v>
                </c:pt>
                <c:pt idx="3925">
                  <c:v>72.7</c:v>
                </c:pt>
                <c:pt idx="3926">
                  <c:v>72.7</c:v>
                </c:pt>
                <c:pt idx="3927">
                  <c:v>72.705000000000013</c:v>
                </c:pt>
                <c:pt idx="3928">
                  <c:v>72.711000000000027</c:v>
                </c:pt>
                <c:pt idx="3929">
                  <c:v>72.705000000000013</c:v>
                </c:pt>
                <c:pt idx="3930">
                  <c:v>72.702000000000012</c:v>
                </c:pt>
                <c:pt idx="3931">
                  <c:v>72.700999999999993</c:v>
                </c:pt>
                <c:pt idx="3932">
                  <c:v>72.698999999999998</c:v>
                </c:pt>
                <c:pt idx="3933">
                  <c:v>72.694000000000003</c:v>
                </c:pt>
                <c:pt idx="3934">
                  <c:v>72.700999999999993</c:v>
                </c:pt>
                <c:pt idx="3935">
                  <c:v>72.700999999999993</c:v>
                </c:pt>
                <c:pt idx="3936">
                  <c:v>72.694999999999993</c:v>
                </c:pt>
                <c:pt idx="3937">
                  <c:v>72.697000000000003</c:v>
                </c:pt>
                <c:pt idx="3938">
                  <c:v>72.695999999999998</c:v>
                </c:pt>
                <c:pt idx="3939">
                  <c:v>72.695999999999998</c:v>
                </c:pt>
                <c:pt idx="3940">
                  <c:v>72.695999999999998</c:v>
                </c:pt>
                <c:pt idx="3941">
                  <c:v>72.694999999999993</c:v>
                </c:pt>
                <c:pt idx="3942">
                  <c:v>72.685999999999979</c:v>
                </c:pt>
                <c:pt idx="3943">
                  <c:v>72.692999999999998</c:v>
                </c:pt>
                <c:pt idx="3944">
                  <c:v>72.691000000000003</c:v>
                </c:pt>
                <c:pt idx="3945">
                  <c:v>72.688999999999979</c:v>
                </c:pt>
                <c:pt idx="3946">
                  <c:v>72.688000000000002</c:v>
                </c:pt>
                <c:pt idx="3947">
                  <c:v>72.685999999999979</c:v>
                </c:pt>
                <c:pt idx="3948">
                  <c:v>72.679999999999978</c:v>
                </c:pt>
                <c:pt idx="3949">
                  <c:v>72.679999999999978</c:v>
                </c:pt>
                <c:pt idx="3950">
                  <c:v>72.677999999999983</c:v>
                </c:pt>
                <c:pt idx="3951">
                  <c:v>72.682000000000002</c:v>
                </c:pt>
                <c:pt idx="3952">
                  <c:v>72.671999999999983</c:v>
                </c:pt>
                <c:pt idx="3953">
                  <c:v>72.657999999999987</c:v>
                </c:pt>
                <c:pt idx="3954">
                  <c:v>72.651999999999987</c:v>
                </c:pt>
                <c:pt idx="3955">
                  <c:v>72.611000000000004</c:v>
                </c:pt>
                <c:pt idx="3956">
                  <c:v>72.572000000000003</c:v>
                </c:pt>
                <c:pt idx="3957">
                  <c:v>72.533000000000001</c:v>
                </c:pt>
                <c:pt idx="3958">
                  <c:v>72.477000000000004</c:v>
                </c:pt>
                <c:pt idx="3959">
                  <c:v>72.415000000000006</c:v>
                </c:pt>
                <c:pt idx="3960">
                  <c:v>72.367999999999995</c:v>
                </c:pt>
                <c:pt idx="3961">
                  <c:v>72.307999999999993</c:v>
                </c:pt>
                <c:pt idx="3962">
                  <c:v>72.269000000000005</c:v>
                </c:pt>
                <c:pt idx="3963">
                  <c:v>72.224999999999994</c:v>
                </c:pt>
                <c:pt idx="3964">
                  <c:v>72.197000000000003</c:v>
                </c:pt>
                <c:pt idx="3965">
                  <c:v>72.171999999999983</c:v>
                </c:pt>
                <c:pt idx="3966">
                  <c:v>72.151999999999987</c:v>
                </c:pt>
                <c:pt idx="3967">
                  <c:v>72.137</c:v>
                </c:pt>
                <c:pt idx="3968">
                  <c:v>72.127999999999986</c:v>
                </c:pt>
                <c:pt idx="3969">
                  <c:v>72.10899999999998</c:v>
                </c:pt>
                <c:pt idx="3970">
                  <c:v>72.103999999999999</c:v>
                </c:pt>
                <c:pt idx="3971">
                  <c:v>72.103999999999999</c:v>
                </c:pt>
                <c:pt idx="3972">
                  <c:v>72.10199999999999</c:v>
                </c:pt>
                <c:pt idx="3973">
                  <c:v>72.11</c:v>
                </c:pt>
                <c:pt idx="3974">
                  <c:v>72.099000000000004</c:v>
                </c:pt>
                <c:pt idx="3975">
                  <c:v>72.10599999999998</c:v>
                </c:pt>
                <c:pt idx="3976">
                  <c:v>72.103999999999999</c:v>
                </c:pt>
                <c:pt idx="3977">
                  <c:v>72.111000000000004</c:v>
                </c:pt>
                <c:pt idx="3978">
                  <c:v>72.10899999999998</c:v>
                </c:pt>
                <c:pt idx="3979">
                  <c:v>72.103999999999999</c:v>
                </c:pt>
                <c:pt idx="3980">
                  <c:v>72.113</c:v>
                </c:pt>
                <c:pt idx="3981">
                  <c:v>72.10599999999998</c:v>
                </c:pt>
                <c:pt idx="3982">
                  <c:v>72.10299999999998</c:v>
                </c:pt>
                <c:pt idx="3983">
                  <c:v>72.10199999999999</c:v>
                </c:pt>
                <c:pt idx="3984">
                  <c:v>72.098000000000013</c:v>
                </c:pt>
                <c:pt idx="3985">
                  <c:v>72.099000000000004</c:v>
                </c:pt>
                <c:pt idx="3986">
                  <c:v>72.099000000000004</c:v>
                </c:pt>
                <c:pt idx="3987">
                  <c:v>72.10599999999998</c:v>
                </c:pt>
                <c:pt idx="3988">
                  <c:v>72.096999999999994</c:v>
                </c:pt>
                <c:pt idx="3989">
                  <c:v>72.10199999999999</c:v>
                </c:pt>
                <c:pt idx="3990">
                  <c:v>72.095000000000013</c:v>
                </c:pt>
                <c:pt idx="3991">
                  <c:v>72.096000000000004</c:v>
                </c:pt>
                <c:pt idx="3992">
                  <c:v>72.093000000000004</c:v>
                </c:pt>
                <c:pt idx="3993">
                  <c:v>72.096999999999994</c:v>
                </c:pt>
                <c:pt idx="3994">
                  <c:v>72.098000000000013</c:v>
                </c:pt>
                <c:pt idx="3995">
                  <c:v>72.090999999999994</c:v>
                </c:pt>
                <c:pt idx="3996">
                  <c:v>72.092000000000013</c:v>
                </c:pt>
                <c:pt idx="3997">
                  <c:v>72.092000000000013</c:v>
                </c:pt>
                <c:pt idx="3998">
                  <c:v>72.09</c:v>
                </c:pt>
                <c:pt idx="3999">
                  <c:v>72.087000000000003</c:v>
                </c:pt>
                <c:pt idx="4000">
                  <c:v>72.081999999999994</c:v>
                </c:pt>
                <c:pt idx="4001">
                  <c:v>72.078000000000003</c:v>
                </c:pt>
                <c:pt idx="4002">
                  <c:v>72.076999999999998</c:v>
                </c:pt>
                <c:pt idx="4003">
                  <c:v>72.069999999999993</c:v>
                </c:pt>
                <c:pt idx="4004">
                  <c:v>72.078000000000003</c:v>
                </c:pt>
                <c:pt idx="4005">
                  <c:v>72.062000000000012</c:v>
                </c:pt>
                <c:pt idx="4006">
                  <c:v>72.061000000000007</c:v>
                </c:pt>
                <c:pt idx="4007">
                  <c:v>72.055999999999983</c:v>
                </c:pt>
                <c:pt idx="4008">
                  <c:v>72.06</c:v>
                </c:pt>
                <c:pt idx="4009">
                  <c:v>72.055999999999983</c:v>
                </c:pt>
                <c:pt idx="4010">
                  <c:v>72.054000000000002</c:v>
                </c:pt>
                <c:pt idx="4011">
                  <c:v>72.057999999999993</c:v>
                </c:pt>
                <c:pt idx="4012">
                  <c:v>72.06</c:v>
                </c:pt>
                <c:pt idx="4013">
                  <c:v>72.062000000000012</c:v>
                </c:pt>
                <c:pt idx="4014">
                  <c:v>72.057999999999993</c:v>
                </c:pt>
                <c:pt idx="4015">
                  <c:v>72.061000000000007</c:v>
                </c:pt>
                <c:pt idx="4016">
                  <c:v>72.073999999999998</c:v>
                </c:pt>
                <c:pt idx="4017">
                  <c:v>72.052999999999983</c:v>
                </c:pt>
                <c:pt idx="4018">
                  <c:v>72.046999999999997</c:v>
                </c:pt>
                <c:pt idx="4019">
                  <c:v>72.051999999999992</c:v>
                </c:pt>
                <c:pt idx="4020">
                  <c:v>72.051000000000002</c:v>
                </c:pt>
                <c:pt idx="4021">
                  <c:v>72.043999999999997</c:v>
                </c:pt>
                <c:pt idx="4022">
                  <c:v>72.05</c:v>
                </c:pt>
                <c:pt idx="4023">
                  <c:v>72.049000000000007</c:v>
                </c:pt>
                <c:pt idx="4024">
                  <c:v>72.049000000000007</c:v>
                </c:pt>
                <c:pt idx="4025">
                  <c:v>72.05</c:v>
                </c:pt>
                <c:pt idx="4026">
                  <c:v>72.055999999999983</c:v>
                </c:pt>
                <c:pt idx="4027">
                  <c:v>72.054999999999993</c:v>
                </c:pt>
                <c:pt idx="4028">
                  <c:v>72.073999999999998</c:v>
                </c:pt>
                <c:pt idx="4029">
                  <c:v>72.093999999999994</c:v>
                </c:pt>
                <c:pt idx="4030">
                  <c:v>72.114000000000004</c:v>
                </c:pt>
                <c:pt idx="4031">
                  <c:v>72.149999999999991</c:v>
                </c:pt>
                <c:pt idx="4032">
                  <c:v>72.171999999999983</c:v>
                </c:pt>
                <c:pt idx="4033">
                  <c:v>72.202000000000012</c:v>
                </c:pt>
                <c:pt idx="4034">
                  <c:v>72.222999999999999</c:v>
                </c:pt>
                <c:pt idx="4035">
                  <c:v>72.242000000000004</c:v>
                </c:pt>
                <c:pt idx="4036">
                  <c:v>72.254999999999995</c:v>
                </c:pt>
                <c:pt idx="4037">
                  <c:v>72.262</c:v>
                </c:pt>
                <c:pt idx="4038">
                  <c:v>72.284000000000006</c:v>
                </c:pt>
                <c:pt idx="4039">
                  <c:v>72.287000000000006</c:v>
                </c:pt>
                <c:pt idx="4040">
                  <c:v>72.287000000000006</c:v>
                </c:pt>
                <c:pt idx="4041">
                  <c:v>72.292000000000002</c:v>
                </c:pt>
                <c:pt idx="4042">
                  <c:v>72.301999999999992</c:v>
                </c:pt>
                <c:pt idx="4043">
                  <c:v>72.301999999999992</c:v>
                </c:pt>
                <c:pt idx="4044">
                  <c:v>72.296000000000006</c:v>
                </c:pt>
                <c:pt idx="4045">
                  <c:v>72.296999999999997</c:v>
                </c:pt>
                <c:pt idx="4046">
                  <c:v>72.296000000000006</c:v>
                </c:pt>
                <c:pt idx="4047">
                  <c:v>72.298000000000002</c:v>
                </c:pt>
                <c:pt idx="4048">
                  <c:v>72.296000000000006</c:v>
                </c:pt>
                <c:pt idx="4049">
                  <c:v>72.296000000000006</c:v>
                </c:pt>
                <c:pt idx="4050">
                  <c:v>72.301999999999992</c:v>
                </c:pt>
                <c:pt idx="4051">
                  <c:v>72.334000000000003</c:v>
                </c:pt>
                <c:pt idx="4052">
                  <c:v>72.334000000000003</c:v>
                </c:pt>
                <c:pt idx="4053">
                  <c:v>72.346999999999994</c:v>
                </c:pt>
                <c:pt idx="4054">
                  <c:v>72.356999999999999</c:v>
                </c:pt>
                <c:pt idx="4055">
                  <c:v>72.364999999999995</c:v>
                </c:pt>
                <c:pt idx="4056">
                  <c:v>72.381</c:v>
                </c:pt>
                <c:pt idx="4057">
                  <c:v>72.378999999999948</c:v>
                </c:pt>
                <c:pt idx="4058">
                  <c:v>72.391000000000005</c:v>
                </c:pt>
                <c:pt idx="4059">
                  <c:v>72.403999999999996</c:v>
                </c:pt>
                <c:pt idx="4060">
                  <c:v>72.421999999999997</c:v>
                </c:pt>
                <c:pt idx="4061">
                  <c:v>72.448000000000022</c:v>
                </c:pt>
                <c:pt idx="4062">
                  <c:v>72.450999999999993</c:v>
                </c:pt>
                <c:pt idx="4063">
                  <c:v>72.456000000000003</c:v>
                </c:pt>
                <c:pt idx="4064">
                  <c:v>72.452000000000012</c:v>
                </c:pt>
                <c:pt idx="4065">
                  <c:v>72.456000000000003</c:v>
                </c:pt>
                <c:pt idx="4066">
                  <c:v>72.448000000000022</c:v>
                </c:pt>
                <c:pt idx="4067">
                  <c:v>72.436000000000007</c:v>
                </c:pt>
                <c:pt idx="4068">
                  <c:v>72.427000000000007</c:v>
                </c:pt>
                <c:pt idx="4069">
                  <c:v>72.429000000000002</c:v>
                </c:pt>
                <c:pt idx="4070">
                  <c:v>72.423000000000002</c:v>
                </c:pt>
                <c:pt idx="4071">
                  <c:v>72.414000000000101</c:v>
                </c:pt>
                <c:pt idx="4072">
                  <c:v>72.394000000000005</c:v>
                </c:pt>
                <c:pt idx="4073">
                  <c:v>72.391999999999996</c:v>
                </c:pt>
                <c:pt idx="4074">
                  <c:v>72.388999999999982</c:v>
                </c:pt>
                <c:pt idx="4075">
                  <c:v>72.36999999999999</c:v>
                </c:pt>
                <c:pt idx="4076">
                  <c:v>72.36999999999999</c:v>
                </c:pt>
                <c:pt idx="4077">
                  <c:v>72.367000000000004</c:v>
                </c:pt>
                <c:pt idx="4078">
                  <c:v>72.35899999999998</c:v>
                </c:pt>
                <c:pt idx="4079">
                  <c:v>72.35599999999998</c:v>
                </c:pt>
                <c:pt idx="4080">
                  <c:v>72.350999999999999</c:v>
                </c:pt>
                <c:pt idx="4081">
                  <c:v>72.340999999999994</c:v>
                </c:pt>
                <c:pt idx="4082">
                  <c:v>72.346000000000004</c:v>
                </c:pt>
                <c:pt idx="4083">
                  <c:v>72.332999999999998</c:v>
                </c:pt>
                <c:pt idx="4084">
                  <c:v>72.331999999999994</c:v>
                </c:pt>
                <c:pt idx="4085">
                  <c:v>72.338999999999999</c:v>
                </c:pt>
                <c:pt idx="4086">
                  <c:v>72.33</c:v>
                </c:pt>
                <c:pt idx="4087">
                  <c:v>72.331000000000003</c:v>
                </c:pt>
                <c:pt idx="4088">
                  <c:v>72.325999999999979</c:v>
                </c:pt>
                <c:pt idx="4089">
                  <c:v>72.316999999999993</c:v>
                </c:pt>
                <c:pt idx="4090">
                  <c:v>72.322999999999979</c:v>
                </c:pt>
                <c:pt idx="4091">
                  <c:v>72.312000000000012</c:v>
                </c:pt>
                <c:pt idx="4092">
                  <c:v>72.308999999999983</c:v>
                </c:pt>
                <c:pt idx="4093">
                  <c:v>72.304999999999993</c:v>
                </c:pt>
                <c:pt idx="4094">
                  <c:v>72.308999999999983</c:v>
                </c:pt>
                <c:pt idx="4095">
                  <c:v>72.299000000000007</c:v>
                </c:pt>
                <c:pt idx="4096">
                  <c:v>72.302999999999983</c:v>
                </c:pt>
                <c:pt idx="4097">
                  <c:v>72.322999999999979</c:v>
                </c:pt>
                <c:pt idx="4098">
                  <c:v>72.343999999999994</c:v>
                </c:pt>
                <c:pt idx="4099">
                  <c:v>72.371999999999986</c:v>
                </c:pt>
                <c:pt idx="4100">
                  <c:v>72.414000000000101</c:v>
                </c:pt>
                <c:pt idx="4101">
                  <c:v>72.455000000000013</c:v>
                </c:pt>
                <c:pt idx="4102">
                  <c:v>72.491000000000085</c:v>
                </c:pt>
                <c:pt idx="4103">
                  <c:v>72.521999999999991</c:v>
                </c:pt>
                <c:pt idx="4104">
                  <c:v>72.551999999999992</c:v>
                </c:pt>
                <c:pt idx="4105">
                  <c:v>72.569000000000003</c:v>
                </c:pt>
                <c:pt idx="4106">
                  <c:v>72.581999999999994</c:v>
                </c:pt>
                <c:pt idx="4107">
                  <c:v>72.587999999999994</c:v>
                </c:pt>
                <c:pt idx="4108">
                  <c:v>72.60199999999999</c:v>
                </c:pt>
                <c:pt idx="4109">
                  <c:v>72.64</c:v>
                </c:pt>
                <c:pt idx="4110">
                  <c:v>72.702000000000012</c:v>
                </c:pt>
                <c:pt idx="4111">
                  <c:v>72.796000000000006</c:v>
                </c:pt>
                <c:pt idx="4112">
                  <c:v>72.911000000000101</c:v>
                </c:pt>
                <c:pt idx="4113">
                  <c:v>73.043999999999997</c:v>
                </c:pt>
                <c:pt idx="4114">
                  <c:v>73.174999999999983</c:v>
                </c:pt>
                <c:pt idx="4115">
                  <c:v>73.242999999999995</c:v>
                </c:pt>
                <c:pt idx="4116">
                  <c:v>73.263999999999996</c:v>
                </c:pt>
                <c:pt idx="4117">
                  <c:v>73.236999999999995</c:v>
                </c:pt>
                <c:pt idx="4118">
                  <c:v>73.186999999999998</c:v>
                </c:pt>
                <c:pt idx="4119">
                  <c:v>73.138999999999982</c:v>
                </c:pt>
                <c:pt idx="4120">
                  <c:v>73.081000000000003</c:v>
                </c:pt>
                <c:pt idx="4121">
                  <c:v>73.022999999999982</c:v>
                </c:pt>
                <c:pt idx="4122">
                  <c:v>72.977000000000004</c:v>
                </c:pt>
                <c:pt idx="4123">
                  <c:v>72.935000000000002</c:v>
                </c:pt>
                <c:pt idx="4124">
                  <c:v>72.893000000000001</c:v>
                </c:pt>
                <c:pt idx="4125">
                  <c:v>72.853999999999999</c:v>
                </c:pt>
                <c:pt idx="4126">
                  <c:v>72.831999999999994</c:v>
                </c:pt>
                <c:pt idx="4127">
                  <c:v>72.802999999999983</c:v>
                </c:pt>
                <c:pt idx="4128">
                  <c:v>72.781999999999996</c:v>
                </c:pt>
                <c:pt idx="4129">
                  <c:v>72.762</c:v>
                </c:pt>
                <c:pt idx="4130">
                  <c:v>72.747000000000085</c:v>
                </c:pt>
                <c:pt idx="4131">
                  <c:v>72.735000000000014</c:v>
                </c:pt>
                <c:pt idx="4132">
                  <c:v>72.724999999999994</c:v>
                </c:pt>
                <c:pt idx="4133">
                  <c:v>72.715999999999994</c:v>
                </c:pt>
                <c:pt idx="4134">
                  <c:v>72.700999999999993</c:v>
                </c:pt>
                <c:pt idx="4135">
                  <c:v>72.697000000000003</c:v>
                </c:pt>
                <c:pt idx="4136">
                  <c:v>72.691999999999993</c:v>
                </c:pt>
                <c:pt idx="4137">
                  <c:v>72.682999999999979</c:v>
                </c:pt>
                <c:pt idx="4138">
                  <c:v>72.672999999999988</c:v>
                </c:pt>
                <c:pt idx="4139">
                  <c:v>72.662999999999982</c:v>
                </c:pt>
                <c:pt idx="4140">
                  <c:v>72.657999999999987</c:v>
                </c:pt>
                <c:pt idx="4141">
                  <c:v>72.650999999999982</c:v>
                </c:pt>
                <c:pt idx="4142">
                  <c:v>72.649000000000001</c:v>
                </c:pt>
                <c:pt idx="4143">
                  <c:v>72.637</c:v>
                </c:pt>
                <c:pt idx="4144">
                  <c:v>72.631</c:v>
                </c:pt>
                <c:pt idx="4145">
                  <c:v>72.637</c:v>
                </c:pt>
                <c:pt idx="4146">
                  <c:v>72.627999999999986</c:v>
                </c:pt>
                <c:pt idx="4147">
                  <c:v>72.61999999999999</c:v>
                </c:pt>
                <c:pt idx="4148">
                  <c:v>72.628999999999948</c:v>
                </c:pt>
                <c:pt idx="4149">
                  <c:v>72.621999999999986</c:v>
                </c:pt>
                <c:pt idx="4150">
                  <c:v>72.626999999999981</c:v>
                </c:pt>
                <c:pt idx="4151">
                  <c:v>72.617000000000004</c:v>
                </c:pt>
                <c:pt idx="4152">
                  <c:v>72.614000000000004</c:v>
                </c:pt>
                <c:pt idx="4153">
                  <c:v>72.620999999999981</c:v>
                </c:pt>
                <c:pt idx="4154">
                  <c:v>72.614000000000004</c:v>
                </c:pt>
                <c:pt idx="4155">
                  <c:v>72.61</c:v>
                </c:pt>
                <c:pt idx="4156">
                  <c:v>72.600999999999999</c:v>
                </c:pt>
                <c:pt idx="4157">
                  <c:v>72.603999999999999</c:v>
                </c:pt>
                <c:pt idx="4158">
                  <c:v>72.593000000000004</c:v>
                </c:pt>
                <c:pt idx="4159">
                  <c:v>72.606999999999999</c:v>
                </c:pt>
                <c:pt idx="4160">
                  <c:v>72.596999999999994</c:v>
                </c:pt>
                <c:pt idx="4161">
                  <c:v>72.592000000000013</c:v>
                </c:pt>
                <c:pt idx="4162">
                  <c:v>72.59</c:v>
                </c:pt>
                <c:pt idx="4163">
                  <c:v>72.581999999999994</c:v>
                </c:pt>
                <c:pt idx="4164">
                  <c:v>72.58</c:v>
                </c:pt>
                <c:pt idx="4165">
                  <c:v>72.573999999999998</c:v>
                </c:pt>
                <c:pt idx="4166">
                  <c:v>72.576999999999998</c:v>
                </c:pt>
                <c:pt idx="4167">
                  <c:v>72.576999999999998</c:v>
                </c:pt>
                <c:pt idx="4168">
                  <c:v>72.582999999999998</c:v>
                </c:pt>
                <c:pt idx="4169">
                  <c:v>72.58</c:v>
                </c:pt>
                <c:pt idx="4170">
                  <c:v>72.575000000000003</c:v>
                </c:pt>
                <c:pt idx="4171">
                  <c:v>72.572000000000003</c:v>
                </c:pt>
                <c:pt idx="4172">
                  <c:v>72.576999999999998</c:v>
                </c:pt>
                <c:pt idx="4173">
                  <c:v>72.585999999999999</c:v>
                </c:pt>
                <c:pt idx="4174">
                  <c:v>72.584999999999994</c:v>
                </c:pt>
                <c:pt idx="4175">
                  <c:v>72.587000000000003</c:v>
                </c:pt>
                <c:pt idx="4176">
                  <c:v>72.584999999999994</c:v>
                </c:pt>
                <c:pt idx="4177">
                  <c:v>72.576999999999998</c:v>
                </c:pt>
                <c:pt idx="4178">
                  <c:v>72.584000000000003</c:v>
                </c:pt>
                <c:pt idx="4179">
                  <c:v>72.576999999999998</c:v>
                </c:pt>
                <c:pt idx="4180">
                  <c:v>72.575999999999979</c:v>
                </c:pt>
                <c:pt idx="4181">
                  <c:v>72.563000000000002</c:v>
                </c:pt>
                <c:pt idx="4182">
                  <c:v>72.566000000000003</c:v>
                </c:pt>
                <c:pt idx="4183">
                  <c:v>72.578999999999979</c:v>
                </c:pt>
                <c:pt idx="4184">
                  <c:v>72.572999999999979</c:v>
                </c:pt>
                <c:pt idx="4185">
                  <c:v>72.581999999999994</c:v>
                </c:pt>
                <c:pt idx="4186">
                  <c:v>72.578000000000003</c:v>
                </c:pt>
                <c:pt idx="4187">
                  <c:v>72.58</c:v>
                </c:pt>
                <c:pt idx="4188">
                  <c:v>72.578999999999979</c:v>
                </c:pt>
                <c:pt idx="4189">
                  <c:v>72.573999999999998</c:v>
                </c:pt>
                <c:pt idx="4190">
                  <c:v>72.568000000000012</c:v>
                </c:pt>
                <c:pt idx="4191">
                  <c:v>72.566999999999993</c:v>
                </c:pt>
                <c:pt idx="4192">
                  <c:v>72.562000000000012</c:v>
                </c:pt>
                <c:pt idx="4193">
                  <c:v>72.554999999999993</c:v>
                </c:pt>
                <c:pt idx="4194">
                  <c:v>72.53</c:v>
                </c:pt>
                <c:pt idx="4195">
                  <c:v>72.524999999999991</c:v>
                </c:pt>
                <c:pt idx="4196">
                  <c:v>72.497000000000085</c:v>
                </c:pt>
                <c:pt idx="4197">
                  <c:v>72.477000000000004</c:v>
                </c:pt>
                <c:pt idx="4198">
                  <c:v>72.459999999999994</c:v>
                </c:pt>
                <c:pt idx="4199">
                  <c:v>72.438999999999993</c:v>
                </c:pt>
                <c:pt idx="4200">
                  <c:v>72.430999999999997</c:v>
                </c:pt>
                <c:pt idx="4201">
                  <c:v>72.412000000000006</c:v>
                </c:pt>
                <c:pt idx="4202">
                  <c:v>72.405000000000001</c:v>
                </c:pt>
                <c:pt idx="4203">
                  <c:v>72.396000000000001</c:v>
                </c:pt>
                <c:pt idx="4204">
                  <c:v>72.385999999999981</c:v>
                </c:pt>
                <c:pt idx="4205">
                  <c:v>72.381</c:v>
                </c:pt>
                <c:pt idx="4206">
                  <c:v>72.378999999999948</c:v>
                </c:pt>
                <c:pt idx="4207">
                  <c:v>72.376999999999981</c:v>
                </c:pt>
                <c:pt idx="4208">
                  <c:v>72.367999999999995</c:v>
                </c:pt>
                <c:pt idx="4209">
                  <c:v>72.372999999999948</c:v>
                </c:pt>
                <c:pt idx="4210">
                  <c:v>72.369</c:v>
                </c:pt>
                <c:pt idx="4211">
                  <c:v>72.377999999999986</c:v>
                </c:pt>
                <c:pt idx="4212">
                  <c:v>72.372999999999948</c:v>
                </c:pt>
                <c:pt idx="4213">
                  <c:v>72.377999999999986</c:v>
                </c:pt>
                <c:pt idx="4214">
                  <c:v>72.369</c:v>
                </c:pt>
                <c:pt idx="4215">
                  <c:v>72.377999999999986</c:v>
                </c:pt>
                <c:pt idx="4216">
                  <c:v>72.364999999999995</c:v>
                </c:pt>
                <c:pt idx="4217">
                  <c:v>72.382999999999981</c:v>
                </c:pt>
                <c:pt idx="4218">
                  <c:v>72.374999999999986</c:v>
                </c:pt>
                <c:pt idx="4219">
                  <c:v>72.375999999999948</c:v>
                </c:pt>
                <c:pt idx="4220">
                  <c:v>72.373999999999981</c:v>
                </c:pt>
                <c:pt idx="4221">
                  <c:v>72.370999999999981</c:v>
                </c:pt>
                <c:pt idx="4222">
                  <c:v>72.375999999999948</c:v>
                </c:pt>
                <c:pt idx="4223">
                  <c:v>72.375999999999948</c:v>
                </c:pt>
                <c:pt idx="4224">
                  <c:v>72.377999999999986</c:v>
                </c:pt>
                <c:pt idx="4225">
                  <c:v>72.377999999999986</c:v>
                </c:pt>
                <c:pt idx="4226">
                  <c:v>72.364999999999995</c:v>
                </c:pt>
                <c:pt idx="4227">
                  <c:v>72.378999999999948</c:v>
                </c:pt>
                <c:pt idx="4228">
                  <c:v>72.367999999999995</c:v>
                </c:pt>
                <c:pt idx="4229">
                  <c:v>72.373999999999981</c:v>
                </c:pt>
                <c:pt idx="4230">
                  <c:v>72.366</c:v>
                </c:pt>
                <c:pt idx="4231">
                  <c:v>72.361999999999995</c:v>
                </c:pt>
                <c:pt idx="4232">
                  <c:v>72.35799999999999</c:v>
                </c:pt>
                <c:pt idx="4233">
                  <c:v>72.361000000000004</c:v>
                </c:pt>
                <c:pt idx="4234">
                  <c:v>72.364000000000004</c:v>
                </c:pt>
                <c:pt idx="4235">
                  <c:v>72.364000000000004</c:v>
                </c:pt>
                <c:pt idx="4236">
                  <c:v>72.35299999999998</c:v>
                </c:pt>
                <c:pt idx="4237">
                  <c:v>72.356999999999999</c:v>
                </c:pt>
                <c:pt idx="4238">
                  <c:v>72.346000000000004</c:v>
                </c:pt>
                <c:pt idx="4239">
                  <c:v>72.346999999999994</c:v>
                </c:pt>
                <c:pt idx="4240">
                  <c:v>72.343999999999994</c:v>
                </c:pt>
                <c:pt idx="4241">
                  <c:v>72.350999999999999</c:v>
                </c:pt>
                <c:pt idx="4242">
                  <c:v>72.348000000000013</c:v>
                </c:pt>
                <c:pt idx="4243">
                  <c:v>72.343999999999994</c:v>
                </c:pt>
                <c:pt idx="4244">
                  <c:v>72.348000000000013</c:v>
                </c:pt>
                <c:pt idx="4245">
                  <c:v>72.346999999999994</c:v>
                </c:pt>
                <c:pt idx="4246">
                  <c:v>72.345000000000013</c:v>
                </c:pt>
                <c:pt idx="4247">
                  <c:v>72.340999999999994</c:v>
                </c:pt>
                <c:pt idx="4248">
                  <c:v>72.337999999999994</c:v>
                </c:pt>
                <c:pt idx="4249">
                  <c:v>72.349999999999994</c:v>
                </c:pt>
                <c:pt idx="4250">
                  <c:v>72.346999999999994</c:v>
                </c:pt>
                <c:pt idx="4251">
                  <c:v>72.343999999999994</c:v>
                </c:pt>
                <c:pt idx="4252">
                  <c:v>72.340999999999994</c:v>
                </c:pt>
                <c:pt idx="4253">
                  <c:v>72.35599999999998</c:v>
                </c:pt>
                <c:pt idx="4254">
                  <c:v>72.35199999999999</c:v>
                </c:pt>
                <c:pt idx="4255">
                  <c:v>72.35599999999998</c:v>
                </c:pt>
                <c:pt idx="4256">
                  <c:v>72.343000000000004</c:v>
                </c:pt>
                <c:pt idx="4257">
                  <c:v>72.322000000000003</c:v>
                </c:pt>
                <c:pt idx="4258">
                  <c:v>72.319999999999993</c:v>
                </c:pt>
                <c:pt idx="4259">
                  <c:v>72.3</c:v>
                </c:pt>
                <c:pt idx="4260">
                  <c:v>72.281999999999996</c:v>
                </c:pt>
                <c:pt idx="4261">
                  <c:v>72.266000000000005</c:v>
                </c:pt>
                <c:pt idx="4262">
                  <c:v>72.25</c:v>
                </c:pt>
                <c:pt idx="4263">
                  <c:v>72.236000000000004</c:v>
                </c:pt>
                <c:pt idx="4264">
                  <c:v>72.227000000000004</c:v>
                </c:pt>
                <c:pt idx="4265">
                  <c:v>72.218999999999994</c:v>
                </c:pt>
                <c:pt idx="4266">
                  <c:v>72.205000000000013</c:v>
                </c:pt>
                <c:pt idx="4267">
                  <c:v>72.194999999999993</c:v>
                </c:pt>
                <c:pt idx="4268">
                  <c:v>72.192999999999998</c:v>
                </c:pt>
                <c:pt idx="4269">
                  <c:v>72.194000000000003</c:v>
                </c:pt>
                <c:pt idx="4270">
                  <c:v>72.174999999999983</c:v>
                </c:pt>
                <c:pt idx="4271">
                  <c:v>72.185000000000002</c:v>
                </c:pt>
                <c:pt idx="4272">
                  <c:v>72.180999999999983</c:v>
                </c:pt>
                <c:pt idx="4273">
                  <c:v>72.174999999999983</c:v>
                </c:pt>
                <c:pt idx="4274">
                  <c:v>72.179999999999978</c:v>
                </c:pt>
                <c:pt idx="4275">
                  <c:v>72.173999999999978</c:v>
                </c:pt>
                <c:pt idx="4276">
                  <c:v>72.178999999999988</c:v>
                </c:pt>
                <c:pt idx="4277">
                  <c:v>72.180999999999983</c:v>
                </c:pt>
                <c:pt idx="4278">
                  <c:v>72.178999999999988</c:v>
                </c:pt>
                <c:pt idx="4279">
                  <c:v>72.176999999999978</c:v>
                </c:pt>
                <c:pt idx="4280">
                  <c:v>72.172999999999988</c:v>
                </c:pt>
                <c:pt idx="4281">
                  <c:v>72.176999999999978</c:v>
                </c:pt>
                <c:pt idx="4282">
                  <c:v>72.180999999999983</c:v>
                </c:pt>
                <c:pt idx="4283">
                  <c:v>72.167999999999992</c:v>
                </c:pt>
                <c:pt idx="4284">
                  <c:v>72.169999999999987</c:v>
                </c:pt>
                <c:pt idx="4285">
                  <c:v>72.170999999999978</c:v>
                </c:pt>
                <c:pt idx="4286">
                  <c:v>72.173999999999978</c:v>
                </c:pt>
                <c:pt idx="4287">
                  <c:v>72.162999999999982</c:v>
                </c:pt>
                <c:pt idx="4288">
                  <c:v>72.164000000000001</c:v>
                </c:pt>
                <c:pt idx="4289">
                  <c:v>72.171999999999983</c:v>
                </c:pt>
                <c:pt idx="4290">
                  <c:v>72.161000000000001</c:v>
                </c:pt>
                <c:pt idx="4291">
                  <c:v>72.168999999999983</c:v>
                </c:pt>
                <c:pt idx="4292">
                  <c:v>72.167999999999992</c:v>
                </c:pt>
                <c:pt idx="4293">
                  <c:v>72.156999999999982</c:v>
                </c:pt>
                <c:pt idx="4294">
                  <c:v>72.164999999999992</c:v>
                </c:pt>
                <c:pt idx="4295">
                  <c:v>72.155999999999949</c:v>
                </c:pt>
                <c:pt idx="4296">
                  <c:v>72.158999999999978</c:v>
                </c:pt>
                <c:pt idx="4297">
                  <c:v>72.151999999999987</c:v>
                </c:pt>
                <c:pt idx="4298">
                  <c:v>72.151999999999987</c:v>
                </c:pt>
                <c:pt idx="4299">
                  <c:v>72.161000000000001</c:v>
                </c:pt>
                <c:pt idx="4300">
                  <c:v>72.152999999999949</c:v>
                </c:pt>
                <c:pt idx="4301">
                  <c:v>72.161000000000001</c:v>
                </c:pt>
                <c:pt idx="4302">
                  <c:v>72.149000000000001</c:v>
                </c:pt>
                <c:pt idx="4303">
                  <c:v>72.153999999999982</c:v>
                </c:pt>
                <c:pt idx="4304">
                  <c:v>72.147000000000006</c:v>
                </c:pt>
                <c:pt idx="4305">
                  <c:v>72.147000000000006</c:v>
                </c:pt>
                <c:pt idx="4306">
                  <c:v>72.141999999999996</c:v>
                </c:pt>
                <c:pt idx="4307">
                  <c:v>72.146000000000001</c:v>
                </c:pt>
                <c:pt idx="4308">
                  <c:v>72.146000000000001</c:v>
                </c:pt>
                <c:pt idx="4309">
                  <c:v>72.143000000000001</c:v>
                </c:pt>
                <c:pt idx="4310">
                  <c:v>72.149999999999991</c:v>
                </c:pt>
                <c:pt idx="4311">
                  <c:v>72.141000000000005</c:v>
                </c:pt>
                <c:pt idx="4312">
                  <c:v>72.137999999999991</c:v>
                </c:pt>
                <c:pt idx="4313">
                  <c:v>72.144999999999996</c:v>
                </c:pt>
                <c:pt idx="4314">
                  <c:v>72.143000000000001</c:v>
                </c:pt>
                <c:pt idx="4315">
                  <c:v>72.149000000000001</c:v>
                </c:pt>
                <c:pt idx="4316">
                  <c:v>72.143000000000001</c:v>
                </c:pt>
                <c:pt idx="4317">
                  <c:v>72.144999999999996</c:v>
                </c:pt>
                <c:pt idx="4318">
                  <c:v>72.152999999999949</c:v>
                </c:pt>
                <c:pt idx="4319">
                  <c:v>72.150999999999982</c:v>
                </c:pt>
                <c:pt idx="4320">
                  <c:v>72.153999999999982</c:v>
                </c:pt>
                <c:pt idx="4321">
                  <c:v>72.144000000000005</c:v>
                </c:pt>
                <c:pt idx="4322">
                  <c:v>72.137</c:v>
                </c:pt>
                <c:pt idx="4323">
                  <c:v>72.143000000000001</c:v>
                </c:pt>
                <c:pt idx="4324">
                  <c:v>72.151999999999987</c:v>
                </c:pt>
                <c:pt idx="4325">
                  <c:v>72.147000000000006</c:v>
                </c:pt>
                <c:pt idx="4326">
                  <c:v>72.147000000000006</c:v>
                </c:pt>
                <c:pt idx="4327">
                  <c:v>72.152999999999949</c:v>
                </c:pt>
                <c:pt idx="4328">
                  <c:v>72.144999999999996</c:v>
                </c:pt>
                <c:pt idx="4329">
                  <c:v>72.144999999999996</c:v>
                </c:pt>
                <c:pt idx="4330">
                  <c:v>72.147000000000006</c:v>
                </c:pt>
                <c:pt idx="4331">
                  <c:v>72.149000000000001</c:v>
                </c:pt>
                <c:pt idx="4332">
                  <c:v>72.157999999999987</c:v>
                </c:pt>
                <c:pt idx="4333">
                  <c:v>72.147000000000006</c:v>
                </c:pt>
                <c:pt idx="4334">
                  <c:v>72.137999999999991</c:v>
                </c:pt>
                <c:pt idx="4335">
                  <c:v>72.154999999999987</c:v>
                </c:pt>
                <c:pt idx="4336">
                  <c:v>72.162999999999982</c:v>
                </c:pt>
                <c:pt idx="4337">
                  <c:v>72.169999999999987</c:v>
                </c:pt>
                <c:pt idx="4338">
                  <c:v>72.164000000000001</c:v>
                </c:pt>
                <c:pt idx="4339">
                  <c:v>72.152999999999949</c:v>
                </c:pt>
                <c:pt idx="4340">
                  <c:v>72.161999999999992</c:v>
                </c:pt>
                <c:pt idx="4341">
                  <c:v>72.153999999999982</c:v>
                </c:pt>
                <c:pt idx="4342">
                  <c:v>72.147999999999996</c:v>
                </c:pt>
                <c:pt idx="4343">
                  <c:v>72.143000000000001</c:v>
                </c:pt>
                <c:pt idx="4344">
                  <c:v>72.143000000000001</c:v>
                </c:pt>
                <c:pt idx="4345">
                  <c:v>72.149999999999991</c:v>
                </c:pt>
                <c:pt idx="4346">
                  <c:v>72.141000000000005</c:v>
                </c:pt>
                <c:pt idx="4347">
                  <c:v>72.144000000000005</c:v>
                </c:pt>
                <c:pt idx="4348">
                  <c:v>72.149000000000001</c:v>
                </c:pt>
                <c:pt idx="4349">
                  <c:v>72.137999999999991</c:v>
                </c:pt>
                <c:pt idx="4350">
                  <c:v>72.137999999999991</c:v>
                </c:pt>
                <c:pt idx="4351">
                  <c:v>72.143000000000001</c:v>
                </c:pt>
                <c:pt idx="4352">
                  <c:v>72.14</c:v>
                </c:pt>
                <c:pt idx="4353">
                  <c:v>72.144000000000005</c:v>
                </c:pt>
                <c:pt idx="4354">
                  <c:v>72.131</c:v>
                </c:pt>
                <c:pt idx="4355">
                  <c:v>72.137999999999991</c:v>
                </c:pt>
                <c:pt idx="4356">
                  <c:v>72.146000000000001</c:v>
                </c:pt>
                <c:pt idx="4357">
                  <c:v>72.141999999999996</c:v>
                </c:pt>
                <c:pt idx="4358">
                  <c:v>72.141999999999996</c:v>
                </c:pt>
                <c:pt idx="4359">
                  <c:v>72.137</c:v>
                </c:pt>
                <c:pt idx="4360">
                  <c:v>72.144000000000005</c:v>
                </c:pt>
                <c:pt idx="4361">
                  <c:v>72.141000000000005</c:v>
                </c:pt>
                <c:pt idx="4362">
                  <c:v>72.134999999999991</c:v>
                </c:pt>
                <c:pt idx="4363">
                  <c:v>72.135999999999981</c:v>
                </c:pt>
                <c:pt idx="4364">
                  <c:v>72.138999999999982</c:v>
                </c:pt>
                <c:pt idx="4365">
                  <c:v>72.141000000000005</c:v>
                </c:pt>
                <c:pt idx="4366">
                  <c:v>72.141999999999996</c:v>
                </c:pt>
                <c:pt idx="4367">
                  <c:v>72.137999999999991</c:v>
                </c:pt>
                <c:pt idx="4368">
                  <c:v>72.138999999999982</c:v>
                </c:pt>
                <c:pt idx="4369">
                  <c:v>72.14</c:v>
                </c:pt>
                <c:pt idx="4370">
                  <c:v>72.135999999999981</c:v>
                </c:pt>
                <c:pt idx="4371">
                  <c:v>72.124999999999986</c:v>
                </c:pt>
                <c:pt idx="4372">
                  <c:v>72.122999999999948</c:v>
                </c:pt>
                <c:pt idx="4373">
                  <c:v>72.122999999999948</c:v>
                </c:pt>
                <c:pt idx="4374">
                  <c:v>72.127999999999986</c:v>
                </c:pt>
                <c:pt idx="4375">
                  <c:v>72.131999999999991</c:v>
                </c:pt>
                <c:pt idx="4376">
                  <c:v>72.121999999999986</c:v>
                </c:pt>
                <c:pt idx="4377">
                  <c:v>72.119</c:v>
                </c:pt>
                <c:pt idx="4378">
                  <c:v>72.13</c:v>
                </c:pt>
                <c:pt idx="4379">
                  <c:v>72.126999999999981</c:v>
                </c:pt>
                <c:pt idx="4380">
                  <c:v>72.131999999999991</c:v>
                </c:pt>
                <c:pt idx="4381">
                  <c:v>72.141000000000005</c:v>
                </c:pt>
                <c:pt idx="4382">
                  <c:v>72.123999999999981</c:v>
                </c:pt>
                <c:pt idx="4383">
                  <c:v>72.120999999999981</c:v>
                </c:pt>
                <c:pt idx="4384">
                  <c:v>72.132999999999981</c:v>
                </c:pt>
                <c:pt idx="4385">
                  <c:v>72.131999999999991</c:v>
                </c:pt>
                <c:pt idx="4386">
                  <c:v>72.141999999999996</c:v>
                </c:pt>
                <c:pt idx="4387">
                  <c:v>72.149000000000001</c:v>
                </c:pt>
                <c:pt idx="4388">
                  <c:v>72.132999999999981</c:v>
                </c:pt>
                <c:pt idx="4389">
                  <c:v>72.141999999999996</c:v>
                </c:pt>
                <c:pt idx="4390">
                  <c:v>72.137999999999991</c:v>
                </c:pt>
                <c:pt idx="4391">
                  <c:v>72.141000000000005</c:v>
                </c:pt>
                <c:pt idx="4392">
                  <c:v>72.137</c:v>
                </c:pt>
                <c:pt idx="4393">
                  <c:v>72.146000000000001</c:v>
                </c:pt>
                <c:pt idx="4394">
                  <c:v>72.138999999999982</c:v>
                </c:pt>
                <c:pt idx="4395">
                  <c:v>72.147999999999996</c:v>
                </c:pt>
                <c:pt idx="4396">
                  <c:v>72.149999999999991</c:v>
                </c:pt>
                <c:pt idx="4397">
                  <c:v>72.154999999999987</c:v>
                </c:pt>
                <c:pt idx="4398">
                  <c:v>72.157999999999987</c:v>
                </c:pt>
                <c:pt idx="4399">
                  <c:v>72.144999999999996</c:v>
                </c:pt>
                <c:pt idx="4400">
                  <c:v>72.154999999999987</c:v>
                </c:pt>
                <c:pt idx="4401">
                  <c:v>72.153999999999982</c:v>
                </c:pt>
                <c:pt idx="4402">
                  <c:v>72.152999999999949</c:v>
                </c:pt>
                <c:pt idx="4403">
                  <c:v>72.144000000000005</c:v>
                </c:pt>
                <c:pt idx="4404">
                  <c:v>72.157999999999987</c:v>
                </c:pt>
                <c:pt idx="4405">
                  <c:v>72.147000000000006</c:v>
                </c:pt>
                <c:pt idx="4406">
                  <c:v>72.149999999999991</c:v>
                </c:pt>
                <c:pt idx="4407">
                  <c:v>72.147999999999996</c:v>
                </c:pt>
                <c:pt idx="4408">
                  <c:v>72.149000000000001</c:v>
                </c:pt>
                <c:pt idx="4409">
                  <c:v>72.146000000000001</c:v>
                </c:pt>
                <c:pt idx="4410">
                  <c:v>72.149000000000001</c:v>
                </c:pt>
                <c:pt idx="4411">
                  <c:v>72.14</c:v>
                </c:pt>
                <c:pt idx="4412">
                  <c:v>72.14</c:v>
                </c:pt>
                <c:pt idx="4413">
                  <c:v>72.141000000000005</c:v>
                </c:pt>
                <c:pt idx="4414">
                  <c:v>72.149999999999991</c:v>
                </c:pt>
                <c:pt idx="4415">
                  <c:v>72.147000000000006</c:v>
                </c:pt>
                <c:pt idx="4416">
                  <c:v>72.147000000000006</c:v>
                </c:pt>
                <c:pt idx="4417">
                  <c:v>72.141000000000005</c:v>
                </c:pt>
                <c:pt idx="4418">
                  <c:v>72.147999999999996</c:v>
                </c:pt>
                <c:pt idx="4419">
                  <c:v>72.146000000000001</c:v>
                </c:pt>
                <c:pt idx="4420">
                  <c:v>72.141000000000005</c:v>
                </c:pt>
                <c:pt idx="4421">
                  <c:v>72.149999999999991</c:v>
                </c:pt>
                <c:pt idx="4422">
                  <c:v>72.137</c:v>
                </c:pt>
                <c:pt idx="4423">
                  <c:v>72.14</c:v>
                </c:pt>
                <c:pt idx="4424">
                  <c:v>72.149000000000001</c:v>
                </c:pt>
                <c:pt idx="4425">
                  <c:v>72.149000000000001</c:v>
                </c:pt>
                <c:pt idx="4426">
                  <c:v>72.146000000000001</c:v>
                </c:pt>
                <c:pt idx="4427">
                  <c:v>72.149999999999991</c:v>
                </c:pt>
                <c:pt idx="4428">
                  <c:v>72.149999999999991</c:v>
                </c:pt>
                <c:pt idx="4429">
                  <c:v>72.154999999999987</c:v>
                </c:pt>
                <c:pt idx="4430">
                  <c:v>72.151999999999987</c:v>
                </c:pt>
                <c:pt idx="4431">
                  <c:v>72.152999999999949</c:v>
                </c:pt>
                <c:pt idx="4432">
                  <c:v>72.146000000000001</c:v>
                </c:pt>
                <c:pt idx="4433">
                  <c:v>72.146000000000001</c:v>
                </c:pt>
                <c:pt idx="4434">
                  <c:v>72.150999999999982</c:v>
                </c:pt>
                <c:pt idx="4435">
                  <c:v>72.143000000000001</c:v>
                </c:pt>
                <c:pt idx="4436">
                  <c:v>72.150999999999982</c:v>
                </c:pt>
                <c:pt idx="4437">
                  <c:v>72.141999999999996</c:v>
                </c:pt>
                <c:pt idx="4438">
                  <c:v>72.147999999999996</c:v>
                </c:pt>
                <c:pt idx="4439">
                  <c:v>72.141000000000005</c:v>
                </c:pt>
                <c:pt idx="4440">
                  <c:v>72.141999999999996</c:v>
                </c:pt>
                <c:pt idx="4441">
                  <c:v>72.143000000000001</c:v>
                </c:pt>
                <c:pt idx="4442">
                  <c:v>72.141000000000005</c:v>
                </c:pt>
                <c:pt idx="4443">
                  <c:v>72.144000000000005</c:v>
                </c:pt>
                <c:pt idx="4444">
                  <c:v>72.14</c:v>
                </c:pt>
                <c:pt idx="4445">
                  <c:v>72.14</c:v>
                </c:pt>
                <c:pt idx="4446">
                  <c:v>72.128999999999948</c:v>
                </c:pt>
                <c:pt idx="4447">
                  <c:v>72.135999999999981</c:v>
                </c:pt>
                <c:pt idx="4448">
                  <c:v>72.131999999999991</c:v>
                </c:pt>
                <c:pt idx="4449">
                  <c:v>72.131</c:v>
                </c:pt>
                <c:pt idx="4450">
                  <c:v>72.124999999999986</c:v>
                </c:pt>
                <c:pt idx="4451">
                  <c:v>72.123999999999981</c:v>
                </c:pt>
                <c:pt idx="4452">
                  <c:v>72.132999999999981</c:v>
                </c:pt>
                <c:pt idx="4453">
                  <c:v>72.121999999999986</c:v>
                </c:pt>
                <c:pt idx="4454">
                  <c:v>72.131999999999991</c:v>
                </c:pt>
                <c:pt idx="4455">
                  <c:v>72.137999999999991</c:v>
                </c:pt>
                <c:pt idx="4456">
                  <c:v>72.127999999999986</c:v>
                </c:pt>
                <c:pt idx="4457">
                  <c:v>72.131</c:v>
                </c:pt>
                <c:pt idx="4458">
                  <c:v>72.121999999999986</c:v>
                </c:pt>
                <c:pt idx="4459">
                  <c:v>72.120999999999981</c:v>
                </c:pt>
                <c:pt idx="4460">
                  <c:v>72.123999999999981</c:v>
                </c:pt>
                <c:pt idx="4461">
                  <c:v>72.117000000000004</c:v>
                </c:pt>
                <c:pt idx="4462">
                  <c:v>72.121999999999986</c:v>
                </c:pt>
                <c:pt idx="4463">
                  <c:v>72.114999999999995</c:v>
                </c:pt>
                <c:pt idx="4464">
                  <c:v>72.117999999999995</c:v>
                </c:pt>
                <c:pt idx="4465">
                  <c:v>72.111999999999995</c:v>
                </c:pt>
                <c:pt idx="4466">
                  <c:v>72.114000000000004</c:v>
                </c:pt>
                <c:pt idx="4467">
                  <c:v>72.114000000000004</c:v>
                </c:pt>
                <c:pt idx="4468">
                  <c:v>72.111000000000004</c:v>
                </c:pt>
                <c:pt idx="4469">
                  <c:v>72.121999999999986</c:v>
                </c:pt>
                <c:pt idx="4470">
                  <c:v>72.111999999999995</c:v>
                </c:pt>
                <c:pt idx="4471">
                  <c:v>72.119</c:v>
                </c:pt>
                <c:pt idx="4472">
                  <c:v>72.114000000000004</c:v>
                </c:pt>
                <c:pt idx="4473">
                  <c:v>72.114000000000004</c:v>
                </c:pt>
                <c:pt idx="4474">
                  <c:v>72.125999999999948</c:v>
                </c:pt>
                <c:pt idx="4475">
                  <c:v>72.11999999999999</c:v>
                </c:pt>
                <c:pt idx="4476">
                  <c:v>72.127999999999986</c:v>
                </c:pt>
                <c:pt idx="4477">
                  <c:v>72.117999999999995</c:v>
                </c:pt>
                <c:pt idx="4478">
                  <c:v>72.125999999999948</c:v>
                </c:pt>
                <c:pt idx="4479">
                  <c:v>72.123999999999981</c:v>
                </c:pt>
                <c:pt idx="4480">
                  <c:v>72.121999999999986</c:v>
                </c:pt>
                <c:pt idx="4481">
                  <c:v>72.126999999999981</c:v>
                </c:pt>
                <c:pt idx="4482">
                  <c:v>72.134</c:v>
                </c:pt>
                <c:pt idx="4483">
                  <c:v>72.127999999999986</c:v>
                </c:pt>
                <c:pt idx="4484">
                  <c:v>72.120999999999981</c:v>
                </c:pt>
                <c:pt idx="4485">
                  <c:v>72.126999999999981</c:v>
                </c:pt>
                <c:pt idx="4486">
                  <c:v>72.128999999999948</c:v>
                </c:pt>
                <c:pt idx="4487">
                  <c:v>72.119</c:v>
                </c:pt>
                <c:pt idx="4488">
                  <c:v>72.120999999999981</c:v>
                </c:pt>
                <c:pt idx="4489">
                  <c:v>72.123999999999981</c:v>
                </c:pt>
                <c:pt idx="4490">
                  <c:v>72.121999999999986</c:v>
                </c:pt>
                <c:pt idx="4491">
                  <c:v>72.120999999999981</c:v>
                </c:pt>
                <c:pt idx="4492">
                  <c:v>72.120999999999981</c:v>
                </c:pt>
                <c:pt idx="4493">
                  <c:v>72.117999999999995</c:v>
                </c:pt>
                <c:pt idx="4494">
                  <c:v>72.121999999999986</c:v>
                </c:pt>
                <c:pt idx="4495">
                  <c:v>72.126999999999981</c:v>
                </c:pt>
                <c:pt idx="4496">
                  <c:v>72.117000000000004</c:v>
                </c:pt>
                <c:pt idx="4497">
                  <c:v>72.119</c:v>
                </c:pt>
                <c:pt idx="4498">
                  <c:v>72.117000000000004</c:v>
                </c:pt>
                <c:pt idx="4499">
                  <c:v>72.114000000000004</c:v>
                </c:pt>
                <c:pt idx="4500">
                  <c:v>72.126999999999981</c:v>
                </c:pt>
                <c:pt idx="4501">
                  <c:v>72.122999999999948</c:v>
                </c:pt>
                <c:pt idx="4502">
                  <c:v>72.114000000000004</c:v>
                </c:pt>
                <c:pt idx="4503">
                  <c:v>72.114000000000004</c:v>
                </c:pt>
                <c:pt idx="4504">
                  <c:v>72.111999999999995</c:v>
                </c:pt>
                <c:pt idx="4505">
                  <c:v>72.114000000000004</c:v>
                </c:pt>
                <c:pt idx="4506">
                  <c:v>72.111000000000004</c:v>
                </c:pt>
                <c:pt idx="4507">
                  <c:v>72.10599999999998</c:v>
                </c:pt>
                <c:pt idx="4508">
                  <c:v>72.111999999999995</c:v>
                </c:pt>
                <c:pt idx="4509">
                  <c:v>72.100999999999999</c:v>
                </c:pt>
                <c:pt idx="4510">
                  <c:v>72.096999999999994</c:v>
                </c:pt>
                <c:pt idx="4511">
                  <c:v>72.106999999999999</c:v>
                </c:pt>
                <c:pt idx="4512">
                  <c:v>72.106999999999999</c:v>
                </c:pt>
                <c:pt idx="4513">
                  <c:v>72.090999999999994</c:v>
                </c:pt>
                <c:pt idx="4514">
                  <c:v>72.100999999999999</c:v>
                </c:pt>
                <c:pt idx="4515">
                  <c:v>72.088999999999999</c:v>
                </c:pt>
                <c:pt idx="4516">
                  <c:v>72.085999999999999</c:v>
                </c:pt>
                <c:pt idx="4517">
                  <c:v>72.093999999999994</c:v>
                </c:pt>
                <c:pt idx="4518">
                  <c:v>72.093000000000004</c:v>
                </c:pt>
                <c:pt idx="4519">
                  <c:v>72.095000000000013</c:v>
                </c:pt>
                <c:pt idx="4520">
                  <c:v>72.09</c:v>
                </c:pt>
                <c:pt idx="4521">
                  <c:v>72.090999999999994</c:v>
                </c:pt>
                <c:pt idx="4522">
                  <c:v>72.085999999999999</c:v>
                </c:pt>
                <c:pt idx="4523">
                  <c:v>72.092000000000013</c:v>
                </c:pt>
                <c:pt idx="4524">
                  <c:v>72.087999999999994</c:v>
                </c:pt>
                <c:pt idx="4525">
                  <c:v>72.10199999999999</c:v>
                </c:pt>
                <c:pt idx="4526">
                  <c:v>72.093000000000004</c:v>
                </c:pt>
                <c:pt idx="4527">
                  <c:v>72.087000000000003</c:v>
                </c:pt>
                <c:pt idx="4528">
                  <c:v>72.088999999999999</c:v>
                </c:pt>
                <c:pt idx="4529">
                  <c:v>72.093000000000004</c:v>
                </c:pt>
                <c:pt idx="4530">
                  <c:v>72.093000000000004</c:v>
                </c:pt>
                <c:pt idx="4531">
                  <c:v>72.093000000000004</c:v>
                </c:pt>
                <c:pt idx="4532">
                  <c:v>72.100999999999999</c:v>
                </c:pt>
                <c:pt idx="4533">
                  <c:v>70.337999999999994</c:v>
                </c:pt>
                <c:pt idx="4537">
                  <c:v>72.066999999999993</c:v>
                </c:pt>
                <c:pt idx="4538">
                  <c:v>72.066000000000003</c:v>
                </c:pt>
                <c:pt idx="4539">
                  <c:v>72.069999999999993</c:v>
                </c:pt>
                <c:pt idx="4540">
                  <c:v>72.078000000000003</c:v>
                </c:pt>
                <c:pt idx="4541">
                  <c:v>72.08</c:v>
                </c:pt>
                <c:pt idx="4542">
                  <c:v>72.082999999999998</c:v>
                </c:pt>
                <c:pt idx="4543">
                  <c:v>72.087000000000003</c:v>
                </c:pt>
                <c:pt idx="4544">
                  <c:v>72.096999999999994</c:v>
                </c:pt>
                <c:pt idx="4545">
                  <c:v>72.076999999999998</c:v>
                </c:pt>
                <c:pt idx="4546">
                  <c:v>72.087999999999994</c:v>
                </c:pt>
                <c:pt idx="4547">
                  <c:v>72.088999999999999</c:v>
                </c:pt>
                <c:pt idx="4548">
                  <c:v>72.096000000000004</c:v>
                </c:pt>
                <c:pt idx="4549">
                  <c:v>72.093000000000004</c:v>
                </c:pt>
                <c:pt idx="4550">
                  <c:v>72.087999999999994</c:v>
                </c:pt>
                <c:pt idx="4551">
                  <c:v>72.093000000000004</c:v>
                </c:pt>
                <c:pt idx="4552">
                  <c:v>72.09</c:v>
                </c:pt>
                <c:pt idx="4553">
                  <c:v>72.081000000000003</c:v>
                </c:pt>
                <c:pt idx="4554">
                  <c:v>72.088999999999999</c:v>
                </c:pt>
                <c:pt idx="4555">
                  <c:v>72.084000000000003</c:v>
                </c:pt>
                <c:pt idx="4556">
                  <c:v>72.093000000000004</c:v>
                </c:pt>
                <c:pt idx="4557">
                  <c:v>72.088999999999999</c:v>
                </c:pt>
                <c:pt idx="4558">
                  <c:v>72.09</c:v>
                </c:pt>
                <c:pt idx="4559">
                  <c:v>72.093999999999994</c:v>
                </c:pt>
                <c:pt idx="4560">
                  <c:v>72.088999999999999</c:v>
                </c:pt>
                <c:pt idx="4561">
                  <c:v>72.081999999999994</c:v>
                </c:pt>
                <c:pt idx="4562">
                  <c:v>72.093000000000004</c:v>
                </c:pt>
                <c:pt idx="4563">
                  <c:v>72.087999999999994</c:v>
                </c:pt>
                <c:pt idx="4564">
                  <c:v>72.093000000000004</c:v>
                </c:pt>
                <c:pt idx="4565">
                  <c:v>72.087999999999994</c:v>
                </c:pt>
                <c:pt idx="4566">
                  <c:v>72.085999999999999</c:v>
                </c:pt>
                <c:pt idx="4567">
                  <c:v>72.084000000000003</c:v>
                </c:pt>
                <c:pt idx="4568">
                  <c:v>72.082999999999998</c:v>
                </c:pt>
                <c:pt idx="4569">
                  <c:v>72.085999999999999</c:v>
                </c:pt>
                <c:pt idx="4570">
                  <c:v>72.073999999999998</c:v>
                </c:pt>
                <c:pt idx="4571">
                  <c:v>72.082999999999998</c:v>
                </c:pt>
                <c:pt idx="4572">
                  <c:v>72.084999999999994</c:v>
                </c:pt>
                <c:pt idx="4573">
                  <c:v>72.081999999999994</c:v>
                </c:pt>
                <c:pt idx="4574">
                  <c:v>72.085999999999999</c:v>
                </c:pt>
                <c:pt idx="4575">
                  <c:v>72.081999999999994</c:v>
                </c:pt>
                <c:pt idx="4576">
                  <c:v>72.081000000000003</c:v>
                </c:pt>
                <c:pt idx="4577">
                  <c:v>72.081999999999994</c:v>
                </c:pt>
                <c:pt idx="4578">
                  <c:v>72.087999999999994</c:v>
                </c:pt>
                <c:pt idx="4579">
                  <c:v>72.093000000000004</c:v>
                </c:pt>
                <c:pt idx="4580">
                  <c:v>72.087999999999994</c:v>
                </c:pt>
                <c:pt idx="4581">
                  <c:v>72.082999999999998</c:v>
                </c:pt>
                <c:pt idx="4582">
                  <c:v>72.078000000000003</c:v>
                </c:pt>
                <c:pt idx="4583">
                  <c:v>72.084000000000003</c:v>
                </c:pt>
                <c:pt idx="4584">
                  <c:v>72.09</c:v>
                </c:pt>
                <c:pt idx="4585">
                  <c:v>72.082999999999998</c:v>
                </c:pt>
                <c:pt idx="4586">
                  <c:v>72.082999999999998</c:v>
                </c:pt>
                <c:pt idx="4587">
                  <c:v>72.09</c:v>
                </c:pt>
                <c:pt idx="4588">
                  <c:v>72.090999999999994</c:v>
                </c:pt>
                <c:pt idx="4589">
                  <c:v>72.082999999999998</c:v>
                </c:pt>
                <c:pt idx="4590">
                  <c:v>72.087000000000003</c:v>
                </c:pt>
                <c:pt idx="4591">
                  <c:v>72.087000000000003</c:v>
                </c:pt>
                <c:pt idx="4592">
                  <c:v>72.087000000000003</c:v>
                </c:pt>
                <c:pt idx="4593">
                  <c:v>72.092000000000013</c:v>
                </c:pt>
                <c:pt idx="4594">
                  <c:v>72.096999999999994</c:v>
                </c:pt>
                <c:pt idx="4595">
                  <c:v>72.084999999999994</c:v>
                </c:pt>
                <c:pt idx="4596">
                  <c:v>72.092000000000013</c:v>
                </c:pt>
                <c:pt idx="4597">
                  <c:v>72.088999999999999</c:v>
                </c:pt>
                <c:pt idx="4598">
                  <c:v>72.093999999999994</c:v>
                </c:pt>
                <c:pt idx="4599">
                  <c:v>72.093999999999994</c:v>
                </c:pt>
                <c:pt idx="4600">
                  <c:v>72.090999999999994</c:v>
                </c:pt>
                <c:pt idx="4601">
                  <c:v>72.087999999999994</c:v>
                </c:pt>
                <c:pt idx="4602">
                  <c:v>72.093000000000004</c:v>
                </c:pt>
                <c:pt idx="4603">
                  <c:v>72.100999999999999</c:v>
                </c:pt>
                <c:pt idx="4604">
                  <c:v>72.093999999999994</c:v>
                </c:pt>
                <c:pt idx="4605">
                  <c:v>72.10299999999998</c:v>
                </c:pt>
                <c:pt idx="4606">
                  <c:v>72.10199999999999</c:v>
                </c:pt>
                <c:pt idx="4607">
                  <c:v>72.093999999999994</c:v>
                </c:pt>
                <c:pt idx="4608">
                  <c:v>72.103999999999999</c:v>
                </c:pt>
                <c:pt idx="4609">
                  <c:v>72.10899999999998</c:v>
                </c:pt>
                <c:pt idx="4610">
                  <c:v>72.111999999999995</c:v>
                </c:pt>
                <c:pt idx="4611">
                  <c:v>72.117000000000004</c:v>
                </c:pt>
                <c:pt idx="4612">
                  <c:v>72.117000000000004</c:v>
                </c:pt>
                <c:pt idx="4613">
                  <c:v>72.123999999999981</c:v>
                </c:pt>
                <c:pt idx="4614">
                  <c:v>72.122999999999948</c:v>
                </c:pt>
                <c:pt idx="4615">
                  <c:v>72.126999999999981</c:v>
                </c:pt>
                <c:pt idx="4616">
                  <c:v>72.128999999999948</c:v>
                </c:pt>
                <c:pt idx="4617">
                  <c:v>72.14</c:v>
                </c:pt>
                <c:pt idx="4618">
                  <c:v>72.14</c:v>
                </c:pt>
                <c:pt idx="4619">
                  <c:v>72.14</c:v>
                </c:pt>
                <c:pt idx="4620">
                  <c:v>72.147000000000006</c:v>
                </c:pt>
                <c:pt idx="4621">
                  <c:v>72.138999999999982</c:v>
                </c:pt>
                <c:pt idx="4622">
                  <c:v>72.153999999999982</c:v>
                </c:pt>
                <c:pt idx="4623">
                  <c:v>72.167000000000002</c:v>
                </c:pt>
                <c:pt idx="4624">
                  <c:v>72.176999999999978</c:v>
                </c:pt>
                <c:pt idx="4625">
                  <c:v>72.19</c:v>
                </c:pt>
                <c:pt idx="4626">
                  <c:v>72.212999999999994</c:v>
                </c:pt>
                <c:pt idx="4627">
                  <c:v>72.238</c:v>
                </c:pt>
                <c:pt idx="4628">
                  <c:v>72.254999999999995</c:v>
                </c:pt>
                <c:pt idx="4629">
                  <c:v>72.281000000000006</c:v>
                </c:pt>
                <c:pt idx="4630">
                  <c:v>72.307999999999993</c:v>
                </c:pt>
                <c:pt idx="4631">
                  <c:v>72.328000000000003</c:v>
                </c:pt>
                <c:pt idx="4632">
                  <c:v>72.337000000000003</c:v>
                </c:pt>
                <c:pt idx="4633">
                  <c:v>72.353999999999999</c:v>
                </c:pt>
                <c:pt idx="4634">
                  <c:v>72.356999999999999</c:v>
                </c:pt>
                <c:pt idx="4635">
                  <c:v>72.35899999999998</c:v>
                </c:pt>
                <c:pt idx="4636">
                  <c:v>72.35599999999998</c:v>
                </c:pt>
                <c:pt idx="4637">
                  <c:v>72.353999999999999</c:v>
                </c:pt>
                <c:pt idx="4638">
                  <c:v>72.35799999999999</c:v>
                </c:pt>
                <c:pt idx="4639">
                  <c:v>72.346999999999994</c:v>
                </c:pt>
                <c:pt idx="4640">
                  <c:v>72.337999999999994</c:v>
                </c:pt>
                <c:pt idx="4641">
                  <c:v>72.323999999999998</c:v>
                </c:pt>
                <c:pt idx="4642">
                  <c:v>72.316999999999993</c:v>
                </c:pt>
                <c:pt idx="4643">
                  <c:v>72.312000000000012</c:v>
                </c:pt>
                <c:pt idx="4644">
                  <c:v>72.307000000000002</c:v>
                </c:pt>
                <c:pt idx="4645">
                  <c:v>72.304999999999993</c:v>
                </c:pt>
                <c:pt idx="4646">
                  <c:v>72.296000000000006</c:v>
                </c:pt>
                <c:pt idx="4647">
                  <c:v>72.289000000000001</c:v>
                </c:pt>
                <c:pt idx="4648">
                  <c:v>72.286000000000001</c:v>
                </c:pt>
                <c:pt idx="4649">
                  <c:v>72.277999999999992</c:v>
                </c:pt>
                <c:pt idx="4650">
                  <c:v>72.277000000000001</c:v>
                </c:pt>
                <c:pt idx="4651">
                  <c:v>72.265000000000001</c:v>
                </c:pt>
                <c:pt idx="4652">
                  <c:v>72.266000000000005</c:v>
                </c:pt>
                <c:pt idx="4653">
                  <c:v>72.251999999999995</c:v>
                </c:pt>
                <c:pt idx="4654">
                  <c:v>72.248000000000005</c:v>
                </c:pt>
                <c:pt idx="4655">
                  <c:v>72.253</c:v>
                </c:pt>
                <c:pt idx="4656">
                  <c:v>72.251000000000005</c:v>
                </c:pt>
                <c:pt idx="4657">
                  <c:v>72.233999999999995</c:v>
                </c:pt>
                <c:pt idx="4658">
                  <c:v>72.238</c:v>
                </c:pt>
                <c:pt idx="4659">
                  <c:v>72.224999999999994</c:v>
                </c:pt>
                <c:pt idx="4660">
                  <c:v>72.217000000000027</c:v>
                </c:pt>
                <c:pt idx="4661">
                  <c:v>72.215999999999994</c:v>
                </c:pt>
                <c:pt idx="4662">
                  <c:v>72.221000000000004</c:v>
                </c:pt>
                <c:pt idx="4663">
                  <c:v>72.206999999999994</c:v>
                </c:pt>
                <c:pt idx="4664">
                  <c:v>72.212000000000003</c:v>
                </c:pt>
                <c:pt idx="4665">
                  <c:v>72.209999999999994</c:v>
                </c:pt>
                <c:pt idx="4666">
                  <c:v>72.209999999999994</c:v>
                </c:pt>
                <c:pt idx="4667">
                  <c:v>72.209999999999994</c:v>
                </c:pt>
                <c:pt idx="4668">
                  <c:v>72.197000000000003</c:v>
                </c:pt>
                <c:pt idx="4669">
                  <c:v>72.197000000000003</c:v>
                </c:pt>
                <c:pt idx="4670">
                  <c:v>72.188999999999979</c:v>
                </c:pt>
                <c:pt idx="4671">
                  <c:v>72.185999999999979</c:v>
                </c:pt>
                <c:pt idx="4672">
                  <c:v>72.203999999999994</c:v>
                </c:pt>
                <c:pt idx="4673">
                  <c:v>72.281999999999996</c:v>
                </c:pt>
                <c:pt idx="4674">
                  <c:v>72.374999999999986</c:v>
                </c:pt>
                <c:pt idx="4675">
                  <c:v>72.42</c:v>
                </c:pt>
                <c:pt idx="4676">
                  <c:v>72.459999999999994</c:v>
                </c:pt>
                <c:pt idx="4677">
                  <c:v>72.498999999999995</c:v>
                </c:pt>
                <c:pt idx="4678">
                  <c:v>72.611999999999995</c:v>
                </c:pt>
                <c:pt idx="4679">
                  <c:v>72.822999999999979</c:v>
                </c:pt>
                <c:pt idx="4680">
                  <c:v>73.121999999999986</c:v>
                </c:pt>
                <c:pt idx="4681">
                  <c:v>73.384999999999991</c:v>
                </c:pt>
                <c:pt idx="4682">
                  <c:v>73.572000000000003</c:v>
                </c:pt>
                <c:pt idx="4683">
                  <c:v>73.69</c:v>
                </c:pt>
                <c:pt idx="4684">
                  <c:v>73.757000000000005</c:v>
                </c:pt>
                <c:pt idx="4685">
                  <c:v>73.777000000000001</c:v>
                </c:pt>
                <c:pt idx="4686">
                  <c:v>73.790000000000006</c:v>
                </c:pt>
                <c:pt idx="4687">
                  <c:v>73.799000000000007</c:v>
                </c:pt>
                <c:pt idx="4688">
                  <c:v>73.783000000000001</c:v>
                </c:pt>
                <c:pt idx="4689">
                  <c:v>73.765000000000001</c:v>
                </c:pt>
                <c:pt idx="4690">
                  <c:v>73.739000000000004</c:v>
                </c:pt>
                <c:pt idx="4691">
                  <c:v>73.706000000000003</c:v>
                </c:pt>
                <c:pt idx="4692">
                  <c:v>73.686999999999998</c:v>
                </c:pt>
                <c:pt idx="4693">
                  <c:v>73.649000000000001</c:v>
                </c:pt>
                <c:pt idx="4694">
                  <c:v>73.603999999999999</c:v>
                </c:pt>
                <c:pt idx="4695">
                  <c:v>73.551000000000002</c:v>
                </c:pt>
                <c:pt idx="4696">
                  <c:v>73.494000000000085</c:v>
                </c:pt>
                <c:pt idx="4697">
                  <c:v>73.427999999999997</c:v>
                </c:pt>
                <c:pt idx="4698">
                  <c:v>73.35299999999998</c:v>
                </c:pt>
                <c:pt idx="4699">
                  <c:v>73.296000000000006</c:v>
                </c:pt>
                <c:pt idx="4700">
                  <c:v>73.241000000000085</c:v>
                </c:pt>
                <c:pt idx="4701">
                  <c:v>73.178999999999988</c:v>
                </c:pt>
                <c:pt idx="4702">
                  <c:v>73.137999999999991</c:v>
                </c:pt>
                <c:pt idx="4703">
                  <c:v>73.08</c:v>
                </c:pt>
                <c:pt idx="4704">
                  <c:v>73.054000000000002</c:v>
                </c:pt>
                <c:pt idx="4705">
                  <c:v>73.015000000000001</c:v>
                </c:pt>
                <c:pt idx="4706">
                  <c:v>72.983999999999995</c:v>
                </c:pt>
                <c:pt idx="4707">
                  <c:v>72.958000000000013</c:v>
                </c:pt>
                <c:pt idx="4708">
                  <c:v>72.921000000000006</c:v>
                </c:pt>
                <c:pt idx="4709">
                  <c:v>72.891999999999996</c:v>
                </c:pt>
                <c:pt idx="4710">
                  <c:v>72.85299999999998</c:v>
                </c:pt>
                <c:pt idx="4711">
                  <c:v>72.812000000000012</c:v>
                </c:pt>
                <c:pt idx="4712">
                  <c:v>72.774999999999991</c:v>
                </c:pt>
                <c:pt idx="4713">
                  <c:v>72.736999999999995</c:v>
                </c:pt>
                <c:pt idx="4714">
                  <c:v>72.712999999999994</c:v>
                </c:pt>
                <c:pt idx="4715">
                  <c:v>72.671999999999983</c:v>
                </c:pt>
                <c:pt idx="4716">
                  <c:v>72.643000000000001</c:v>
                </c:pt>
                <c:pt idx="4717">
                  <c:v>72.611999999999995</c:v>
                </c:pt>
                <c:pt idx="4718">
                  <c:v>72.581000000000003</c:v>
                </c:pt>
                <c:pt idx="4719">
                  <c:v>72.56</c:v>
                </c:pt>
                <c:pt idx="4720">
                  <c:v>72.528999999999982</c:v>
                </c:pt>
                <c:pt idx="4721">
                  <c:v>72.501999999999995</c:v>
                </c:pt>
                <c:pt idx="4722">
                  <c:v>72.483000000000004</c:v>
                </c:pt>
                <c:pt idx="4723">
                  <c:v>72.462000000000003</c:v>
                </c:pt>
                <c:pt idx="4724">
                  <c:v>72.438000000000002</c:v>
                </c:pt>
                <c:pt idx="4725">
                  <c:v>72.412000000000006</c:v>
                </c:pt>
                <c:pt idx="4726">
                  <c:v>72.396000000000001</c:v>
                </c:pt>
                <c:pt idx="4727">
                  <c:v>72.385999999999981</c:v>
                </c:pt>
                <c:pt idx="4728">
                  <c:v>72.364000000000004</c:v>
                </c:pt>
                <c:pt idx="4729">
                  <c:v>72.346000000000004</c:v>
                </c:pt>
                <c:pt idx="4730">
                  <c:v>72.335999999999999</c:v>
                </c:pt>
                <c:pt idx="4731">
                  <c:v>72.319000000000003</c:v>
                </c:pt>
                <c:pt idx="4732">
                  <c:v>72.313999999999993</c:v>
                </c:pt>
                <c:pt idx="4733">
                  <c:v>72.296000000000006</c:v>
                </c:pt>
                <c:pt idx="4734">
                  <c:v>72.281999999999996</c:v>
                </c:pt>
                <c:pt idx="4735">
                  <c:v>72.271000000000001</c:v>
                </c:pt>
                <c:pt idx="4736">
                  <c:v>72.262</c:v>
                </c:pt>
                <c:pt idx="4737">
                  <c:v>72.256</c:v>
                </c:pt>
                <c:pt idx="4738">
                  <c:v>72.245000000000005</c:v>
                </c:pt>
                <c:pt idx="4739">
                  <c:v>72.228999999999999</c:v>
                </c:pt>
                <c:pt idx="4740">
                  <c:v>72.224999999999994</c:v>
                </c:pt>
                <c:pt idx="4741">
                  <c:v>72.209999999999994</c:v>
                </c:pt>
                <c:pt idx="4742">
                  <c:v>72.203999999999994</c:v>
                </c:pt>
                <c:pt idx="4743">
                  <c:v>72.174999999999983</c:v>
                </c:pt>
                <c:pt idx="4744">
                  <c:v>72.179999999999978</c:v>
                </c:pt>
                <c:pt idx="4745">
                  <c:v>72.173999999999978</c:v>
                </c:pt>
                <c:pt idx="4746">
                  <c:v>72.164000000000001</c:v>
                </c:pt>
                <c:pt idx="4747">
                  <c:v>72.161000000000001</c:v>
                </c:pt>
                <c:pt idx="4748">
                  <c:v>72.155999999999949</c:v>
                </c:pt>
                <c:pt idx="4749">
                  <c:v>72.147999999999996</c:v>
                </c:pt>
                <c:pt idx="4750">
                  <c:v>72.150999999999982</c:v>
                </c:pt>
                <c:pt idx="4751">
                  <c:v>72.144999999999996</c:v>
                </c:pt>
                <c:pt idx="4752">
                  <c:v>72.154999999999987</c:v>
                </c:pt>
                <c:pt idx="4753">
                  <c:v>72.180999999999983</c:v>
                </c:pt>
                <c:pt idx="4754">
                  <c:v>72.238</c:v>
                </c:pt>
                <c:pt idx="4755">
                  <c:v>72.346999999999994</c:v>
                </c:pt>
                <c:pt idx="4756">
                  <c:v>72.467000000000027</c:v>
                </c:pt>
                <c:pt idx="4757">
                  <c:v>72.592000000000013</c:v>
                </c:pt>
                <c:pt idx="4758">
                  <c:v>72.694000000000003</c:v>
                </c:pt>
                <c:pt idx="4759">
                  <c:v>72.790999999999997</c:v>
                </c:pt>
                <c:pt idx="4760">
                  <c:v>72.85499999999999</c:v>
                </c:pt>
                <c:pt idx="4761">
                  <c:v>72.950999999999993</c:v>
                </c:pt>
                <c:pt idx="4762">
                  <c:v>73.058999999999983</c:v>
                </c:pt>
                <c:pt idx="4763">
                  <c:v>73.191000000000003</c:v>
                </c:pt>
                <c:pt idx="4764">
                  <c:v>73.334999999999994</c:v>
                </c:pt>
                <c:pt idx="4765">
                  <c:v>73.459999999999994</c:v>
                </c:pt>
                <c:pt idx="4766">
                  <c:v>73.578999999999979</c:v>
                </c:pt>
                <c:pt idx="4767">
                  <c:v>73.664000000000001</c:v>
                </c:pt>
                <c:pt idx="4768">
                  <c:v>73.736000000000004</c:v>
                </c:pt>
                <c:pt idx="4769">
                  <c:v>73.801000000000002</c:v>
                </c:pt>
                <c:pt idx="4770">
                  <c:v>73.840999999999994</c:v>
                </c:pt>
                <c:pt idx="4771">
                  <c:v>73.85499999999999</c:v>
                </c:pt>
                <c:pt idx="4772">
                  <c:v>73.884999999999991</c:v>
                </c:pt>
                <c:pt idx="4773">
                  <c:v>73.893000000000001</c:v>
                </c:pt>
                <c:pt idx="4774">
                  <c:v>73.897000000000006</c:v>
                </c:pt>
                <c:pt idx="4775">
                  <c:v>73.906000000000006</c:v>
                </c:pt>
                <c:pt idx="4776">
                  <c:v>73.906999999999996</c:v>
                </c:pt>
                <c:pt idx="4777">
                  <c:v>73.906999999999996</c:v>
                </c:pt>
                <c:pt idx="4778">
                  <c:v>73.911000000000101</c:v>
                </c:pt>
                <c:pt idx="4779">
                  <c:v>73.912000000000006</c:v>
                </c:pt>
                <c:pt idx="4780">
                  <c:v>73.906999999999996</c:v>
                </c:pt>
                <c:pt idx="4781">
                  <c:v>73.910000000000025</c:v>
                </c:pt>
                <c:pt idx="4782">
                  <c:v>73.903999999999996</c:v>
                </c:pt>
                <c:pt idx="4783">
                  <c:v>73.894999999999996</c:v>
                </c:pt>
                <c:pt idx="4784">
                  <c:v>73.896000000000001</c:v>
                </c:pt>
                <c:pt idx="4785">
                  <c:v>73.893000000000001</c:v>
                </c:pt>
                <c:pt idx="4786">
                  <c:v>73.894000000000005</c:v>
                </c:pt>
                <c:pt idx="4787">
                  <c:v>73.888999999999982</c:v>
                </c:pt>
                <c:pt idx="4788">
                  <c:v>73.893000000000001</c:v>
                </c:pt>
                <c:pt idx="4789">
                  <c:v>73.897000000000006</c:v>
                </c:pt>
                <c:pt idx="4790">
                  <c:v>73.891999999999996</c:v>
                </c:pt>
                <c:pt idx="4791">
                  <c:v>73.891999999999996</c:v>
                </c:pt>
                <c:pt idx="4792">
                  <c:v>73.887999999999991</c:v>
                </c:pt>
                <c:pt idx="4793">
                  <c:v>73.881</c:v>
                </c:pt>
                <c:pt idx="4794">
                  <c:v>73.89</c:v>
                </c:pt>
                <c:pt idx="4795">
                  <c:v>73.885999999999981</c:v>
                </c:pt>
                <c:pt idx="4796">
                  <c:v>73.887</c:v>
                </c:pt>
                <c:pt idx="4797">
                  <c:v>73.88</c:v>
                </c:pt>
                <c:pt idx="4798">
                  <c:v>73.878999999999948</c:v>
                </c:pt>
                <c:pt idx="4799">
                  <c:v>73.884</c:v>
                </c:pt>
                <c:pt idx="4800">
                  <c:v>73.871999999999986</c:v>
                </c:pt>
                <c:pt idx="4801">
                  <c:v>73.876999999999981</c:v>
                </c:pt>
                <c:pt idx="4802">
                  <c:v>73.86999999999999</c:v>
                </c:pt>
                <c:pt idx="4803">
                  <c:v>73.869</c:v>
                </c:pt>
                <c:pt idx="4804">
                  <c:v>73.871999999999986</c:v>
                </c:pt>
                <c:pt idx="4805">
                  <c:v>73.861999999999995</c:v>
                </c:pt>
                <c:pt idx="4806">
                  <c:v>73.86</c:v>
                </c:pt>
                <c:pt idx="4807">
                  <c:v>73.861000000000004</c:v>
                </c:pt>
                <c:pt idx="4808">
                  <c:v>73.850999999999999</c:v>
                </c:pt>
                <c:pt idx="4809">
                  <c:v>73.849999999999994</c:v>
                </c:pt>
                <c:pt idx="4810">
                  <c:v>73.848000000000013</c:v>
                </c:pt>
                <c:pt idx="4811">
                  <c:v>73.849000000000004</c:v>
                </c:pt>
                <c:pt idx="4812">
                  <c:v>73.846999999999994</c:v>
                </c:pt>
                <c:pt idx="4813">
                  <c:v>73.845000000000013</c:v>
                </c:pt>
                <c:pt idx="4814">
                  <c:v>73.834999999999994</c:v>
                </c:pt>
                <c:pt idx="4815">
                  <c:v>73.837999999999994</c:v>
                </c:pt>
                <c:pt idx="4816">
                  <c:v>73.805999999999983</c:v>
                </c:pt>
                <c:pt idx="4817">
                  <c:v>73.771999999999991</c:v>
                </c:pt>
                <c:pt idx="4818">
                  <c:v>73.72</c:v>
                </c:pt>
                <c:pt idx="4819">
                  <c:v>73.664999999999992</c:v>
                </c:pt>
                <c:pt idx="4820">
                  <c:v>73.59</c:v>
                </c:pt>
                <c:pt idx="4821">
                  <c:v>73.521000000000001</c:v>
                </c:pt>
                <c:pt idx="4822">
                  <c:v>73.435000000000002</c:v>
                </c:pt>
                <c:pt idx="4823">
                  <c:v>73.364999999999995</c:v>
                </c:pt>
                <c:pt idx="4824">
                  <c:v>73.278999999999982</c:v>
                </c:pt>
                <c:pt idx="4825">
                  <c:v>73.198999999999998</c:v>
                </c:pt>
                <c:pt idx="4826">
                  <c:v>73.11</c:v>
                </c:pt>
                <c:pt idx="4827">
                  <c:v>73.024000000000001</c:v>
                </c:pt>
                <c:pt idx="4828">
                  <c:v>72.944000000000116</c:v>
                </c:pt>
                <c:pt idx="4829">
                  <c:v>72.85599999999998</c:v>
                </c:pt>
                <c:pt idx="4830">
                  <c:v>72.781999999999996</c:v>
                </c:pt>
                <c:pt idx="4831">
                  <c:v>72.712000000000003</c:v>
                </c:pt>
                <c:pt idx="4832">
                  <c:v>72.657999999999987</c:v>
                </c:pt>
                <c:pt idx="4833">
                  <c:v>72.614000000000004</c:v>
                </c:pt>
                <c:pt idx="4834">
                  <c:v>72.575000000000003</c:v>
                </c:pt>
                <c:pt idx="4835">
                  <c:v>72.549000000000007</c:v>
                </c:pt>
                <c:pt idx="4836">
                  <c:v>72.527000000000001</c:v>
                </c:pt>
                <c:pt idx="4837">
                  <c:v>72.52</c:v>
                </c:pt>
                <c:pt idx="4838">
                  <c:v>72.501000000000005</c:v>
                </c:pt>
                <c:pt idx="4839">
                  <c:v>72.492000000000004</c:v>
                </c:pt>
                <c:pt idx="4840">
                  <c:v>72.477000000000004</c:v>
                </c:pt>
                <c:pt idx="4841">
                  <c:v>72.482000000000014</c:v>
                </c:pt>
                <c:pt idx="4842">
                  <c:v>72.483000000000004</c:v>
                </c:pt>
                <c:pt idx="4843">
                  <c:v>72.474999999999994</c:v>
                </c:pt>
                <c:pt idx="4844">
                  <c:v>72.47</c:v>
                </c:pt>
                <c:pt idx="4845">
                  <c:v>72.465999999999994</c:v>
                </c:pt>
                <c:pt idx="4846">
                  <c:v>72.456000000000003</c:v>
                </c:pt>
                <c:pt idx="4847">
                  <c:v>72.452000000000012</c:v>
                </c:pt>
                <c:pt idx="4848">
                  <c:v>72.456999999999994</c:v>
                </c:pt>
                <c:pt idx="4849">
                  <c:v>72.456000000000003</c:v>
                </c:pt>
                <c:pt idx="4850">
                  <c:v>72.455000000000013</c:v>
                </c:pt>
                <c:pt idx="4851">
                  <c:v>72.450999999999993</c:v>
                </c:pt>
                <c:pt idx="4852">
                  <c:v>72.448000000000022</c:v>
                </c:pt>
                <c:pt idx="4853">
                  <c:v>72.450999999999993</c:v>
                </c:pt>
                <c:pt idx="4854">
                  <c:v>72.443000000000026</c:v>
                </c:pt>
                <c:pt idx="4855">
                  <c:v>72.443000000000026</c:v>
                </c:pt>
                <c:pt idx="4856">
                  <c:v>72.435000000000002</c:v>
                </c:pt>
                <c:pt idx="4857">
                  <c:v>72.424999999999997</c:v>
                </c:pt>
                <c:pt idx="4858">
                  <c:v>72.424000000000007</c:v>
                </c:pt>
                <c:pt idx="4859">
                  <c:v>72.430999999999997</c:v>
                </c:pt>
                <c:pt idx="4860">
                  <c:v>72.42</c:v>
                </c:pt>
                <c:pt idx="4861">
                  <c:v>72.427000000000007</c:v>
                </c:pt>
                <c:pt idx="4862">
                  <c:v>72.418000000000006</c:v>
                </c:pt>
                <c:pt idx="4863">
                  <c:v>72.424000000000007</c:v>
                </c:pt>
                <c:pt idx="4864">
                  <c:v>72.418000000000006</c:v>
                </c:pt>
                <c:pt idx="4865">
                  <c:v>72.414000000000101</c:v>
                </c:pt>
                <c:pt idx="4866">
                  <c:v>72.426000000000002</c:v>
                </c:pt>
                <c:pt idx="4867">
                  <c:v>72.423000000000002</c:v>
                </c:pt>
                <c:pt idx="4868">
                  <c:v>72.421999999999997</c:v>
                </c:pt>
                <c:pt idx="4869">
                  <c:v>72.426000000000002</c:v>
                </c:pt>
                <c:pt idx="4870">
                  <c:v>72.414000000000101</c:v>
                </c:pt>
                <c:pt idx="4871">
                  <c:v>72.415000000000006</c:v>
                </c:pt>
                <c:pt idx="4872">
                  <c:v>72.409000000000006</c:v>
                </c:pt>
                <c:pt idx="4873">
                  <c:v>72.417000000000101</c:v>
                </c:pt>
                <c:pt idx="4874">
                  <c:v>72.409000000000006</c:v>
                </c:pt>
                <c:pt idx="4875">
                  <c:v>72.412999999999997</c:v>
                </c:pt>
                <c:pt idx="4876">
                  <c:v>72.412999999999997</c:v>
                </c:pt>
                <c:pt idx="4877">
                  <c:v>72.405000000000001</c:v>
                </c:pt>
                <c:pt idx="4878">
                  <c:v>72.410000000000025</c:v>
                </c:pt>
                <c:pt idx="4879">
                  <c:v>72.405000000000001</c:v>
                </c:pt>
                <c:pt idx="4880">
                  <c:v>72.410000000000025</c:v>
                </c:pt>
                <c:pt idx="4881">
                  <c:v>72.417000000000101</c:v>
                </c:pt>
                <c:pt idx="4882">
                  <c:v>72.406999999999996</c:v>
                </c:pt>
                <c:pt idx="4883">
                  <c:v>72.409000000000006</c:v>
                </c:pt>
                <c:pt idx="4884">
                  <c:v>72.409000000000006</c:v>
                </c:pt>
                <c:pt idx="4885">
                  <c:v>72.406999999999996</c:v>
                </c:pt>
                <c:pt idx="4886">
                  <c:v>72.411000000000101</c:v>
                </c:pt>
                <c:pt idx="4887">
                  <c:v>72.412000000000006</c:v>
                </c:pt>
                <c:pt idx="4888">
                  <c:v>72.400999999999996</c:v>
                </c:pt>
                <c:pt idx="4889">
                  <c:v>72.402000000000001</c:v>
                </c:pt>
                <c:pt idx="4890">
                  <c:v>72.381</c:v>
                </c:pt>
                <c:pt idx="4891">
                  <c:v>72.369</c:v>
                </c:pt>
                <c:pt idx="4892">
                  <c:v>72.343000000000004</c:v>
                </c:pt>
                <c:pt idx="4893">
                  <c:v>72.315000000000012</c:v>
                </c:pt>
                <c:pt idx="4894">
                  <c:v>72.290999999999997</c:v>
                </c:pt>
                <c:pt idx="4895">
                  <c:v>72.259</c:v>
                </c:pt>
                <c:pt idx="4896">
                  <c:v>72.239000000000004</c:v>
                </c:pt>
                <c:pt idx="4897">
                  <c:v>72.22</c:v>
                </c:pt>
                <c:pt idx="4898">
                  <c:v>72.211000000000027</c:v>
                </c:pt>
                <c:pt idx="4899">
                  <c:v>72.192999999999998</c:v>
                </c:pt>
                <c:pt idx="4900">
                  <c:v>72.173999999999978</c:v>
                </c:pt>
                <c:pt idx="4901">
                  <c:v>72.167000000000002</c:v>
                </c:pt>
                <c:pt idx="4902">
                  <c:v>72.165999999999983</c:v>
                </c:pt>
                <c:pt idx="4903">
                  <c:v>72.151999999999987</c:v>
                </c:pt>
                <c:pt idx="4904">
                  <c:v>72.161999999999992</c:v>
                </c:pt>
                <c:pt idx="4905">
                  <c:v>72.149999999999991</c:v>
                </c:pt>
                <c:pt idx="4906">
                  <c:v>72.164000000000001</c:v>
                </c:pt>
                <c:pt idx="4907">
                  <c:v>72.161000000000001</c:v>
                </c:pt>
                <c:pt idx="4908">
                  <c:v>72.155999999999949</c:v>
                </c:pt>
                <c:pt idx="4909">
                  <c:v>72.154999999999987</c:v>
                </c:pt>
                <c:pt idx="4910">
                  <c:v>72.155999999999949</c:v>
                </c:pt>
                <c:pt idx="4911">
                  <c:v>72.156999999999982</c:v>
                </c:pt>
                <c:pt idx="4912">
                  <c:v>72.149000000000001</c:v>
                </c:pt>
                <c:pt idx="4913">
                  <c:v>72.144000000000005</c:v>
                </c:pt>
                <c:pt idx="4914">
                  <c:v>72.144999999999996</c:v>
                </c:pt>
                <c:pt idx="4915">
                  <c:v>72.146000000000001</c:v>
                </c:pt>
                <c:pt idx="4916">
                  <c:v>72.162999999999982</c:v>
                </c:pt>
                <c:pt idx="4917">
                  <c:v>72.153999999999982</c:v>
                </c:pt>
                <c:pt idx="4918">
                  <c:v>72.150999999999982</c:v>
                </c:pt>
                <c:pt idx="4919">
                  <c:v>72.155999999999949</c:v>
                </c:pt>
                <c:pt idx="4920">
                  <c:v>72.143000000000001</c:v>
                </c:pt>
                <c:pt idx="4921">
                  <c:v>72.138999999999982</c:v>
                </c:pt>
                <c:pt idx="4922">
                  <c:v>72.14</c:v>
                </c:pt>
                <c:pt idx="4923">
                  <c:v>72.14</c:v>
                </c:pt>
                <c:pt idx="4924">
                  <c:v>72.134999999999991</c:v>
                </c:pt>
                <c:pt idx="4925">
                  <c:v>72.144000000000005</c:v>
                </c:pt>
                <c:pt idx="4926">
                  <c:v>72.14</c:v>
                </c:pt>
                <c:pt idx="4927">
                  <c:v>72.131999999999991</c:v>
                </c:pt>
                <c:pt idx="4928">
                  <c:v>72.138999999999982</c:v>
                </c:pt>
                <c:pt idx="4929">
                  <c:v>72.127999999999986</c:v>
                </c:pt>
                <c:pt idx="4930">
                  <c:v>72.131</c:v>
                </c:pt>
                <c:pt idx="4931">
                  <c:v>72.131999999999991</c:v>
                </c:pt>
                <c:pt idx="4932">
                  <c:v>72.120999999999981</c:v>
                </c:pt>
                <c:pt idx="4933">
                  <c:v>72.124999999999986</c:v>
                </c:pt>
                <c:pt idx="4934">
                  <c:v>72.128999999999948</c:v>
                </c:pt>
                <c:pt idx="4935">
                  <c:v>72.135999999999981</c:v>
                </c:pt>
                <c:pt idx="4936">
                  <c:v>72.13</c:v>
                </c:pt>
                <c:pt idx="4937">
                  <c:v>72.135999999999981</c:v>
                </c:pt>
                <c:pt idx="4938">
                  <c:v>72.131999999999991</c:v>
                </c:pt>
                <c:pt idx="4939">
                  <c:v>72.134999999999991</c:v>
                </c:pt>
                <c:pt idx="4940">
                  <c:v>72.134</c:v>
                </c:pt>
                <c:pt idx="4941">
                  <c:v>72.135999999999981</c:v>
                </c:pt>
                <c:pt idx="4942">
                  <c:v>72.137</c:v>
                </c:pt>
                <c:pt idx="4943">
                  <c:v>72.14</c:v>
                </c:pt>
                <c:pt idx="4944">
                  <c:v>72.141000000000005</c:v>
                </c:pt>
                <c:pt idx="4945">
                  <c:v>72.143000000000001</c:v>
                </c:pt>
                <c:pt idx="4946">
                  <c:v>72.134999999999991</c:v>
                </c:pt>
                <c:pt idx="4947">
                  <c:v>72.138999999999982</c:v>
                </c:pt>
                <c:pt idx="4948">
                  <c:v>72.141999999999996</c:v>
                </c:pt>
                <c:pt idx="4949">
                  <c:v>72.141000000000005</c:v>
                </c:pt>
                <c:pt idx="4950">
                  <c:v>72.149999999999991</c:v>
                </c:pt>
                <c:pt idx="4951">
                  <c:v>72.144999999999996</c:v>
                </c:pt>
                <c:pt idx="4952">
                  <c:v>72.14</c:v>
                </c:pt>
                <c:pt idx="4953">
                  <c:v>72.134</c:v>
                </c:pt>
                <c:pt idx="4954">
                  <c:v>72.138999999999982</c:v>
                </c:pt>
                <c:pt idx="4955">
                  <c:v>72.131</c:v>
                </c:pt>
                <c:pt idx="4956">
                  <c:v>72.126999999999981</c:v>
                </c:pt>
                <c:pt idx="4957">
                  <c:v>72.124999999999986</c:v>
                </c:pt>
                <c:pt idx="4958">
                  <c:v>72.137999999999991</c:v>
                </c:pt>
                <c:pt idx="4959">
                  <c:v>72.137</c:v>
                </c:pt>
                <c:pt idx="4960">
                  <c:v>72.131999999999991</c:v>
                </c:pt>
                <c:pt idx="4961">
                  <c:v>72.122999999999948</c:v>
                </c:pt>
                <c:pt idx="4962">
                  <c:v>72.120999999999981</c:v>
                </c:pt>
                <c:pt idx="4963">
                  <c:v>72.10599999999998</c:v>
                </c:pt>
                <c:pt idx="4964">
                  <c:v>72.090999999999994</c:v>
                </c:pt>
                <c:pt idx="4965">
                  <c:v>72.068000000000012</c:v>
                </c:pt>
                <c:pt idx="4966">
                  <c:v>72.05</c:v>
                </c:pt>
                <c:pt idx="4967">
                  <c:v>72.010000000000005</c:v>
                </c:pt>
                <c:pt idx="4968">
                  <c:v>71.994000000000085</c:v>
                </c:pt>
                <c:pt idx="4969">
                  <c:v>71.965999999999994</c:v>
                </c:pt>
                <c:pt idx="4970">
                  <c:v>71.944000000000116</c:v>
                </c:pt>
                <c:pt idx="4971">
                  <c:v>71.935000000000002</c:v>
                </c:pt>
                <c:pt idx="4972">
                  <c:v>71.923000000000002</c:v>
                </c:pt>
                <c:pt idx="4973">
                  <c:v>71.903000000000006</c:v>
                </c:pt>
                <c:pt idx="4974">
                  <c:v>71.897999999999996</c:v>
                </c:pt>
                <c:pt idx="4975">
                  <c:v>71.888999999999982</c:v>
                </c:pt>
                <c:pt idx="4976">
                  <c:v>71.894000000000005</c:v>
                </c:pt>
                <c:pt idx="4977">
                  <c:v>71.899000000000001</c:v>
                </c:pt>
                <c:pt idx="4978">
                  <c:v>71.910000000000025</c:v>
                </c:pt>
                <c:pt idx="4979">
                  <c:v>71.927999999999997</c:v>
                </c:pt>
                <c:pt idx="4980">
                  <c:v>71.936000000000007</c:v>
                </c:pt>
                <c:pt idx="4981">
                  <c:v>71.95</c:v>
                </c:pt>
                <c:pt idx="4982">
                  <c:v>71.97</c:v>
                </c:pt>
                <c:pt idx="4983">
                  <c:v>71.992999999999995</c:v>
                </c:pt>
                <c:pt idx="4984">
                  <c:v>72.006</c:v>
                </c:pt>
                <c:pt idx="4985">
                  <c:v>72.03</c:v>
                </c:pt>
                <c:pt idx="4986">
                  <c:v>72.054999999999993</c:v>
                </c:pt>
                <c:pt idx="4987">
                  <c:v>72.068000000000012</c:v>
                </c:pt>
                <c:pt idx="4988">
                  <c:v>72.093999999999994</c:v>
                </c:pt>
                <c:pt idx="4989">
                  <c:v>72.106999999999999</c:v>
                </c:pt>
                <c:pt idx="4990">
                  <c:v>72.113</c:v>
                </c:pt>
                <c:pt idx="4991">
                  <c:v>72.124999999999986</c:v>
                </c:pt>
                <c:pt idx="4992">
                  <c:v>72.134999999999991</c:v>
                </c:pt>
                <c:pt idx="4993">
                  <c:v>72.144999999999996</c:v>
                </c:pt>
                <c:pt idx="4994">
                  <c:v>72.161000000000001</c:v>
                </c:pt>
                <c:pt idx="4995">
                  <c:v>72.185999999999979</c:v>
                </c:pt>
                <c:pt idx="4996">
                  <c:v>72.214000000000027</c:v>
                </c:pt>
                <c:pt idx="4997">
                  <c:v>72.238</c:v>
                </c:pt>
                <c:pt idx="4998">
                  <c:v>72.269000000000005</c:v>
                </c:pt>
                <c:pt idx="4999">
                  <c:v>72.293999999999997</c:v>
                </c:pt>
                <c:pt idx="5000">
                  <c:v>72.315000000000012</c:v>
                </c:pt>
                <c:pt idx="5001">
                  <c:v>72.331999999999994</c:v>
                </c:pt>
                <c:pt idx="5002">
                  <c:v>72.343000000000004</c:v>
                </c:pt>
                <c:pt idx="5003">
                  <c:v>72.366</c:v>
                </c:pt>
                <c:pt idx="5004">
                  <c:v>72.376999999999981</c:v>
                </c:pt>
                <c:pt idx="5005">
                  <c:v>72.396000000000001</c:v>
                </c:pt>
                <c:pt idx="5006">
                  <c:v>72.421999999999997</c:v>
                </c:pt>
                <c:pt idx="5007">
                  <c:v>72.449000000000026</c:v>
                </c:pt>
                <c:pt idx="5008">
                  <c:v>72.475999999999999</c:v>
                </c:pt>
                <c:pt idx="5009">
                  <c:v>72.522999999999982</c:v>
                </c:pt>
                <c:pt idx="5010">
                  <c:v>72.60599999999998</c:v>
                </c:pt>
                <c:pt idx="5011">
                  <c:v>72.661000000000001</c:v>
                </c:pt>
                <c:pt idx="5012">
                  <c:v>72.722999999999999</c:v>
                </c:pt>
                <c:pt idx="5013">
                  <c:v>72.875999999999948</c:v>
                </c:pt>
                <c:pt idx="5014">
                  <c:v>73.093000000000004</c:v>
                </c:pt>
                <c:pt idx="5015">
                  <c:v>73.442000000000007</c:v>
                </c:pt>
                <c:pt idx="5016">
                  <c:v>73.978999999999999</c:v>
                </c:pt>
                <c:pt idx="5017">
                  <c:v>74.724000000000004</c:v>
                </c:pt>
                <c:pt idx="5018">
                  <c:v>75.650999999999982</c:v>
                </c:pt>
                <c:pt idx="5019">
                  <c:v>76.566000000000003</c:v>
                </c:pt>
                <c:pt idx="5020">
                  <c:v>77.472999999999999</c:v>
                </c:pt>
                <c:pt idx="5021">
                  <c:v>78.307999999999993</c:v>
                </c:pt>
                <c:pt idx="5022">
                  <c:v>79.012</c:v>
                </c:pt>
                <c:pt idx="5023">
                  <c:v>79.628999999999948</c:v>
                </c:pt>
                <c:pt idx="5024">
                  <c:v>80.147000000000006</c:v>
                </c:pt>
                <c:pt idx="5025">
                  <c:v>80.536000000000001</c:v>
                </c:pt>
                <c:pt idx="5026">
                  <c:v>80.870999999999981</c:v>
                </c:pt>
                <c:pt idx="5027">
                  <c:v>81.068000000000012</c:v>
                </c:pt>
                <c:pt idx="5028">
                  <c:v>81.197000000000003</c:v>
                </c:pt>
                <c:pt idx="5029">
                  <c:v>81.260000000000005</c:v>
                </c:pt>
                <c:pt idx="5030">
                  <c:v>81.293000000000006</c:v>
                </c:pt>
                <c:pt idx="5031">
                  <c:v>81.28</c:v>
                </c:pt>
                <c:pt idx="5032">
                  <c:v>81.179999999999978</c:v>
                </c:pt>
                <c:pt idx="5033">
                  <c:v>81.046999999999997</c:v>
                </c:pt>
                <c:pt idx="5034">
                  <c:v>80.846000000000004</c:v>
                </c:pt>
                <c:pt idx="5035">
                  <c:v>80.60499999999999</c:v>
                </c:pt>
                <c:pt idx="5036">
                  <c:v>80.305999999999983</c:v>
                </c:pt>
                <c:pt idx="5037">
                  <c:v>79.977999999999994</c:v>
                </c:pt>
                <c:pt idx="5038">
                  <c:v>79.64</c:v>
                </c:pt>
                <c:pt idx="5039">
                  <c:v>79.277999999999992</c:v>
                </c:pt>
                <c:pt idx="5040">
                  <c:v>78.903999999999996</c:v>
                </c:pt>
                <c:pt idx="5041">
                  <c:v>78.572999999999979</c:v>
                </c:pt>
                <c:pt idx="5042">
                  <c:v>78.208000000000013</c:v>
                </c:pt>
                <c:pt idx="5043">
                  <c:v>77.888999999999982</c:v>
                </c:pt>
                <c:pt idx="5044">
                  <c:v>77.600999999999999</c:v>
                </c:pt>
                <c:pt idx="5045">
                  <c:v>77.320999999999998</c:v>
                </c:pt>
                <c:pt idx="5046">
                  <c:v>77.046000000000006</c:v>
                </c:pt>
                <c:pt idx="5047">
                  <c:v>76.790000000000006</c:v>
                </c:pt>
                <c:pt idx="5048">
                  <c:v>76.562000000000012</c:v>
                </c:pt>
                <c:pt idx="5049">
                  <c:v>76.356999999999999</c:v>
                </c:pt>
                <c:pt idx="5050">
                  <c:v>76.161000000000001</c:v>
                </c:pt>
                <c:pt idx="5051">
                  <c:v>76.004000000000005</c:v>
                </c:pt>
                <c:pt idx="5052">
                  <c:v>75.933000000000007</c:v>
                </c:pt>
                <c:pt idx="5053">
                  <c:v>75.891999999999996</c:v>
                </c:pt>
                <c:pt idx="5054">
                  <c:v>75.992000000000004</c:v>
                </c:pt>
                <c:pt idx="5055">
                  <c:v>76.382999999999981</c:v>
                </c:pt>
                <c:pt idx="5056">
                  <c:v>77.169999999999987</c:v>
                </c:pt>
                <c:pt idx="5057">
                  <c:v>78.218999999999994</c:v>
                </c:pt>
                <c:pt idx="5058">
                  <c:v>79.191999999999993</c:v>
                </c:pt>
                <c:pt idx="5059">
                  <c:v>79.887</c:v>
                </c:pt>
                <c:pt idx="5060">
                  <c:v>80.293000000000006</c:v>
                </c:pt>
                <c:pt idx="5061">
                  <c:v>80.58</c:v>
                </c:pt>
                <c:pt idx="5062">
                  <c:v>80.692999999999998</c:v>
                </c:pt>
                <c:pt idx="5063">
                  <c:v>80.692999999999998</c:v>
                </c:pt>
                <c:pt idx="5064">
                  <c:v>80.662999999999982</c:v>
                </c:pt>
                <c:pt idx="5065">
                  <c:v>80.587999999999994</c:v>
                </c:pt>
                <c:pt idx="5066">
                  <c:v>80.408000000000001</c:v>
                </c:pt>
                <c:pt idx="5067">
                  <c:v>80.215000000000003</c:v>
                </c:pt>
                <c:pt idx="5068">
                  <c:v>79.962000000000003</c:v>
                </c:pt>
                <c:pt idx="5069">
                  <c:v>79.677999999999983</c:v>
                </c:pt>
                <c:pt idx="5070">
                  <c:v>79.353999999999999</c:v>
                </c:pt>
                <c:pt idx="5071">
                  <c:v>79.007000000000005</c:v>
                </c:pt>
                <c:pt idx="5072">
                  <c:v>78.647999999999996</c:v>
                </c:pt>
                <c:pt idx="5073">
                  <c:v>78.289000000000001</c:v>
                </c:pt>
                <c:pt idx="5074">
                  <c:v>77.933999999999997</c:v>
                </c:pt>
                <c:pt idx="5075">
                  <c:v>77.566999999999993</c:v>
                </c:pt>
                <c:pt idx="5076">
                  <c:v>77.235000000000014</c:v>
                </c:pt>
                <c:pt idx="5077">
                  <c:v>76.918000000000006</c:v>
                </c:pt>
                <c:pt idx="5078">
                  <c:v>76.614000000000004</c:v>
                </c:pt>
                <c:pt idx="5079">
                  <c:v>76.350999999999999</c:v>
                </c:pt>
                <c:pt idx="5080">
                  <c:v>76.098000000000013</c:v>
                </c:pt>
                <c:pt idx="5081">
                  <c:v>75.887</c:v>
                </c:pt>
                <c:pt idx="5082">
                  <c:v>75.705000000000013</c:v>
                </c:pt>
                <c:pt idx="5083">
                  <c:v>75.519000000000005</c:v>
                </c:pt>
                <c:pt idx="5084">
                  <c:v>75.36999999999999</c:v>
                </c:pt>
                <c:pt idx="5085">
                  <c:v>75.22</c:v>
                </c:pt>
                <c:pt idx="5086">
                  <c:v>75.10499999999999</c:v>
                </c:pt>
                <c:pt idx="5087">
                  <c:v>74.997000000000085</c:v>
                </c:pt>
                <c:pt idx="5088">
                  <c:v>74.872999999999948</c:v>
                </c:pt>
                <c:pt idx="5089">
                  <c:v>74.804000000000002</c:v>
                </c:pt>
                <c:pt idx="5090">
                  <c:v>74.712999999999994</c:v>
                </c:pt>
                <c:pt idx="5091">
                  <c:v>74.628999999999948</c:v>
                </c:pt>
                <c:pt idx="5092">
                  <c:v>74.554000000000002</c:v>
                </c:pt>
                <c:pt idx="5093">
                  <c:v>74.478999999999999</c:v>
                </c:pt>
                <c:pt idx="5094">
                  <c:v>74.424999999999997</c:v>
                </c:pt>
                <c:pt idx="5095">
                  <c:v>74.35799999999999</c:v>
                </c:pt>
                <c:pt idx="5096">
                  <c:v>74.311000000000007</c:v>
                </c:pt>
                <c:pt idx="5097">
                  <c:v>74.248000000000005</c:v>
                </c:pt>
                <c:pt idx="5098">
                  <c:v>74.188999999999979</c:v>
                </c:pt>
                <c:pt idx="5099">
                  <c:v>74.127999999999986</c:v>
                </c:pt>
                <c:pt idx="5100">
                  <c:v>74.082999999999998</c:v>
                </c:pt>
                <c:pt idx="5101">
                  <c:v>74.037999999999997</c:v>
                </c:pt>
                <c:pt idx="5102">
                  <c:v>73.995000000000005</c:v>
                </c:pt>
                <c:pt idx="5103">
                  <c:v>73.964000000000027</c:v>
                </c:pt>
                <c:pt idx="5104">
                  <c:v>73.964000000000027</c:v>
                </c:pt>
                <c:pt idx="5105">
                  <c:v>74.009</c:v>
                </c:pt>
                <c:pt idx="5106">
                  <c:v>74.121999999999986</c:v>
                </c:pt>
                <c:pt idx="5107">
                  <c:v>74.277000000000001</c:v>
                </c:pt>
                <c:pt idx="5108">
                  <c:v>74.465000000000003</c:v>
                </c:pt>
                <c:pt idx="5109">
                  <c:v>74.652999999999949</c:v>
                </c:pt>
                <c:pt idx="5110">
                  <c:v>74.8</c:v>
                </c:pt>
                <c:pt idx="5111">
                  <c:v>74.927000000000007</c:v>
                </c:pt>
                <c:pt idx="5112">
                  <c:v>75.024000000000001</c:v>
                </c:pt>
                <c:pt idx="5113">
                  <c:v>75.087999999999994</c:v>
                </c:pt>
                <c:pt idx="5114">
                  <c:v>75.128999999999948</c:v>
                </c:pt>
                <c:pt idx="5115">
                  <c:v>75.151999999999987</c:v>
                </c:pt>
                <c:pt idx="5116">
                  <c:v>75.154999999999987</c:v>
                </c:pt>
                <c:pt idx="5117">
                  <c:v>75.169999999999987</c:v>
                </c:pt>
                <c:pt idx="5118">
                  <c:v>75.167999999999992</c:v>
                </c:pt>
                <c:pt idx="5119">
                  <c:v>75.155999999999949</c:v>
                </c:pt>
                <c:pt idx="5120">
                  <c:v>75.141999999999996</c:v>
                </c:pt>
                <c:pt idx="5121">
                  <c:v>75.125999999999948</c:v>
                </c:pt>
                <c:pt idx="5122">
                  <c:v>75.111999999999995</c:v>
                </c:pt>
                <c:pt idx="5123">
                  <c:v>75.095000000000013</c:v>
                </c:pt>
                <c:pt idx="5124">
                  <c:v>75.093999999999994</c:v>
                </c:pt>
                <c:pt idx="5125">
                  <c:v>75.084000000000003</c:v>
                </c:pt>
                <c:pt idx="5126">
                  <c:v>75.058999999999983</c:v>
                </c:pt>
                <c:pt idx="5127">
                  <c:v>75.042000000000002</c:v>
                </c:pt>
                <c:pt idx="5128">
                  <c:v>75.025999999999982</c:v>
                </c:pt>
                <c:pt idx="5129">
                  <c:v>74.998000000000005</c:v>
                </c:pt>
                <c:pt idx="5130">
                  <c:v>74.983000000000004</c:v>
                </c:pt>
                <c:pt idx="5131">
                  <c:v>74.971999999999994</c:v>
                </c:pt>
                <c:pt idx="5132">
                  <c:v>74.955000000000013</c:v>
                </c:pt>
                <c:pt idx="5133">
                  <c:v>74.941000000000116</c:v>
                </c:pt>
                <c:pt idx="5134">
                  <c:v>74.912999999999997</c:v>
                </c:pt>
                <c:pt idx="5135">
                  <c:v>74.910000000000025</c:v>
                </c:pt>
                <c:pt idx="5136">
                  <c:v>74.891000000000005</c:v>
                </c:pt>
                <c:pt idx="5137">
                  <c:v>74.878999999999948</c:v>
                </c:pt>
                <c:pt idx="5138">
                  <c:v>74.861999999999995</c:v>
                </c:pt>
                <c:pt idx="5139">
                  <c:v>74.849000000000004</c:v>
                </c:pt>
                <c:pt idx="5140">
                  <c:v>74.832999999999998</c:v>
                </c:pt>
                <c:pt idx="5141">
                  <c:v>74.825000000000003</c:v>
                </c:pt>
                <c:pt idx="5142">
                  <c:v>74.813000000000002</c:v>
                </c:pt>
                <c:pt idx="5143">
                  <c:v>74.808999999999983</c:v>
                </c:pt>
                <c:pt idx="5144">
                  <c:v>74.781000000000006</c:v>
                </c:pt>
                <c:pt idx="5145">
                  <c:v>74.781999999999996</c:v>
                </c:pt>
                <c:pt idx="5146">
                  <c:v>74.769000000000005</c:v>
                </c:pt>
                <c:pt idx="5147">
                  <c:v>74.763000000000005</c:v>
                </c:pt>
                <c:pt idx="5148">
                  <c:v>74.757000000000005</c:v>
                </c:pt>
                <c:pt idx="5149">
                  <c:v>74.748000000000005</c:v>
                </c:pt>
                <c:pt idx="5150">
                  <c:v>74.721999999999994</c:v>
                </c:pt>
                <c:pt idx="5151">
                  <c:v>74.73</c:v>
                </c:pt>
                <c:pt idx="5152">
                  <c:v>74.711000000000027</c:v>
                </c:pt>
                <c:pt idx="5153">
                  <c:v>74.709000000000003</c:v>
                </c:pt>
                <c:pt idx="5154">
                  <c:v>74.694000000000003</c:v>
                </c:pt>
                <c:pt idx="5155">
                  <c:v>74.678999999999988</c:v>
                </c:pt>
                <c:pt idx="5156">
                  <c:v>74.685000000000002</c:v>
                </c:pt>
                <c:pt idx="5157">
                  <c:v>74.674999999999983</c:v>
                </c:pt>
                <c:pt idx="5158">
                  <c:v>74.671999999999983</c:v>
                </c:pt>
                <c:pt idx="5159">
                  <c:v>74.657999999999987</c:v>
                </c:pt>
                <c:pt idx="5160">
                  <c:v>74.643000000000001</c:v>
                </c:pt>
                <c:pt idx="5161">
                  <c:v>74.649000000000001</c:v>
                </c:pt>
                <c:pt idx="5162">
                  <c:v>74.631999999999991</c:v>
                </c:pt>
                <c:pt idx="5163">
                  <c:v>74.624999999999986</c:v>
                </c:pt>
                <c:pt idx="5164">
                  <c:v>74.60899999999998</c:v>
                </c:pt>
                <c:pt idx="5165">
                  <c:v>74.619</c:v>
                </c:pt>
                <c:pt idx="5166">
                  <c:v>74.600999999999999</c:v>
                </c:pt>
                <c:pt idx="5167">
                  <c:v>74.592000000000013</c:v>
                </c:pt>
                <c:pt idx="5168">
                  <c:v>74.58</c:v>
                </c:pt>
                <c:pt idx="5169">
                  <c:v>74.575000000000003</c:v>
                </c:pt>
                <c:pt idx="5170">
                  <c:v>74.565000000000012</c:v>
                </c:pt>
                <c:pt idx="5171">
                  <c:v>74.56</c:v>
                </c:pt>
                <c:pt idx="5172">
                  <c:v>74.540999999999997</c:v>
                </c:pt>
                <c:pt idx="5173">
                  <c:v>74.534999999999997</c:v>
                </c:pt>
                <c:pt idx="5174">
                  <c:v>74.540999999999997</c:v>
                </c:pt>
                <c:pt idx="5175">
                  <c:v>74.53</c:v>
                </c:pt>
                <c:pt idx="5176">
                  <c:v>74.539000000000001</c:v>
                </c:pt>
                <c:pt idx="5177">
                  <c:v>74.525999999999982</c:v>
                </c:pt>
                <c:pt idx="5178">
                  <c:v>74.527000000000001</c:v>
                </c:pt>
                <c:pt idx="5179">
                  <c:v>74.539000000000001</c:v>
                </c:pt>
                <c:pt idx="5180">
                  <c:v>74.554000000000002</c:v>
                </c:pt>
                <c:pt idx="5181">
                  <c:v>74.649000000000001</c:v>
                </c:pt>
                <c:pt idx="5182">
                  <c:v>74.708000000000013</c:v>
                </c:pt>
                <c:pt idx="5183">
                  <c:v>74.727999999999994</c:v>
                </c:pt>
                <c:pt idx="5184">
                  <c:v>74.733999999999995</c:v>
                </c:pt>
                <c:pt idx="5185">
                  <c:v>74.703999999999994</c:v>
                </c:pt>
                <c:pt idx="5186">
                  <c:v>74.637999999999991</c:v>
                </c:pt>
                <c:pt idx="5187">
                  <c:v>74.60799999999999</c:v>
                </c:pt>
                <c:pt idx="5188">
                  <c:v>74.569000000000003</c:v>
                </c:pt>
                <c:pt idx="5189">
                  <c:v>74.554999999999993</c:v>
                </c:pt>
                <c:pt idx="5190">
                  <c:v>74.525999999999982</c:v>
                </c:pt>
                <c:pt idx="5191">
                  <c:v>74.518000000000001</c:v>
                </c:pt>
                <c:pt idx="5192">
                  <c:v>74.498000000000005</c:v>
                </c:pt>
                <c:pt idx="5193">
                  <c:v>74.482000000000014</c:v>
                </c:pt>
                <c:pt idx="5194">
                  <c:v>74.48</c:v>
                </c:pt>
                <c:pt idx="5195">
                  <c:v>74.471000000000004</c:v>
                </c:pt>
                <c:pt idx="5196">
                  <c:v>74.456000000000003</c:v>
                </c:pt>
                <c:pt idx="5197">
                  <c:v>74.447000000000088</c:v>
                </c:pt>
                <c:pt idx="5198">
                  <c:v>74.437000000000026</c:v>
                </c:pt>
                <c:pt idx="5199">
                  <c:v>74.435000000000002</c:v>
                </c:pt>
                <c:pt idx="5200">
                  <c:v>74.438999999999993</c:v>
                </c:pt>
                <c:pt idx="5201">
                  <c:v>74.424000000000007</c:v>
                </c:pt>
                <c:pt idx="5202">
                  <c:v>74.415999999999997</c:v>
                </c:pt>
                <c:pt idx="5203">
                  <c:v>74.405000000000001</c:v>
                </c:pt>
                <c:pt idx="5204">
                  <c:v>74.405000000000001</c:v>
                </c:pt>
                <c:pt idx="5205">
                  <c:v>74.393000000000001</c:v>
                </c:pt>
                <c:pt idx="5206">
                  <c:v>74.388999999999982</c:v>
                </c:pt>
                <c:pt idx="5207">
                  <c:v>74.376999999999981</c:v>
                </c:pt>
                <c:pt idx="5208">
                  <c:v>74.374999999999986</c:v>
                </c:pt>
                <c:pt idx="5209">
                  <c:v>74.366</c:v>
                </c:pt>
                <c:pt idx="5210">
                  <c:v>74.36</c:v>
                </c:pt>
                <c:pt idx="5211">
                  <c:v>74.35899999999998</c:v>
                </c:pt>
                <c:pt idx="5212">
                  <c:v>74.343999999999994</c:v>
                </c:pt>
                <c:pt idx="5213">
                  <c:v>74.35199999999999</c:v>
                </c:pt>
                <c:pt idx="5214">
                  <c:v>74.35199999999999</c:v>
                </c:pt>
                <c:pt idx="5215">
                  <c:v>74.356999999999999</c:v>
                </c:pt>
                <c:pt idx="5216">
                  <c:v>74.364999999999995</c:v>
                </c:pt>
                <c:pt idx="5217">
                  <c:v>74.381999999999991</c:v>
                </c:pt>
                <c:pt idx="5218">
                  <c:v>74.393000000000001</c:v>
                </c:pt>
                <c:pt idx="5219">
                  <c:v>74.424000000000007</c:v>
                </c:pt>
                <c:pt idx="5220">
                  <c:v>74.421000000000006</c:v>
                </c:pt>
                <c:pt idx="5221">
                  <c:v>74.412999999999997</c:v>
                </c:pt>
                <c:pt idx="5222">
                  <c:v>74.418999999999997</c:v>
                </c:pt>
                <c:pt idx="5223">
                  <c:v>74.418000000000006</c:v>
                </c:pt>
                <c:pt idx="5224">
                  <c:v>74.399000000000001</c:v>
                </c:pt>
                <c:pt idx="5225">
                  <c:v>74.387999999999991</c:v>
                </c:pt>
                <c:pt idx="5226">
                  <c:v>74.372999999999948</c:v>
                </c:pt>
                <c:pt idx="5227">
                  <c:v>74.361000000000004</c:v>
                </c:pt>
                <c:pt idx="5228">
                  <c:v>74.35499999999999</c:v>
                </c:pt>
                <c:pt idx="5229">
                  <c:v>74.338999999999999</c:v>
                </c:pt>
                <c:pt idx="5230">
                  <c:v>74.337999999999994</c:v>
                </c:pt>
                <c:pt idx="5231">
                  <c:v>74.322000000000003</c:v>
                </c:pt>
                <c:pt idx="5232">
                  <c:v>74.319999999999993</c:v>
                </c:pt>
                <c:pt idx="5233">
                  <c:v>74.316999999999993</c:v>
                </c:pt>
                <c:pt idx="5234">
                  <c:v>74.307999999999993</c:v>
                </c:pt>
                <c:pt idx="5235">
                  <c:v>74.301999999999992</c:v>
                </c:pt>
                <c:pt idx="5236">
                  <c:v>74.290999999999997</c:v>
                </c:pt>
                <c:pt idx="5237">
                  <c:v>74.290000000000006</c:v>
                </c:pt>
                <c:pt idx="5238">
                  <c:v>74.289000000000001</c:v>
                </c:pt>
                <c:pt idx="5239">
                  <c:v>74.269000000000005</c:v>
                </c:pt>
                <c:pt idx="5240">
                  <c:v>74.271999999999991</c:v>
                </c:pt>
                <c:pt idx="5241">
                  <c:v>74.268000000000001</c:v>
                </c:pt>
                <c:pt idx="5242">
                  <c:v>74.256</c:v>
                </c:pt>
                <c:pt idx="5243">
                  <c:v>74.266000000000005</c:v>
                </c:pt>
                <c:pt idx="5244">
                  <c:v>74.254999999999995</c:v>
                </c:pt>
                <c:pt idx="5245">
                  <c:v>74.257000000000005</c:v>
                </c:pt>
                <c:pt idx="5246">
                  <c:v>74.238</c:v>
                </c:pt>
                <c:pt idx="5247">
                  <c:v>74.238</c:v>
                </c:pt>
                <c:pt idx="5248">
                  <c:v>74.230999999999995</c:v>
                </c:pt>
                <c:pt idx="5249">
                  <c:v>74.236999999999995</c:v>
                </c:pt>
                <c:pt idx="5250">
                  <c:v>74.239000000000004</c:v>
                </c:pt>
                <c:pt idx="5251">
                  <c:v>74.248000000000005</c:v>
                </c:pt>
                <c:pt idx="5252">
                  <c:v>74.236999999999995</c:v>
                </c:pt>
                <c:pt idx="5253">
                  <c:v>74.244000000000085</c:v>
                </c:pt>
                <c:pt idx="5254">
                  <c:v>74.233000000000004</c:v>
                </c:pt>
                <c:pt idx="5255">
                  <c:v>74.224999999999994</c:v>
                </c:pt>
                <c:pt idx="5256">
                  <c:v>74.22</c:v>
                </c:pt>
                <c:pt idx="5257">
                  <c:v>74.218000000000004</c:v>
                </c:pt>
                <c:pt idx="5258">
                  <c:v>74.228999999999999</c:v>
                </c:pt>
                <c:pt idx="5259">
                  <c:v>74.224999999999994</c:v>
                </c:pt>
                <c:pt idx="5260">
                  <c:v>74.221999999999994</c:v>
                </c:pt>
                <c:pt idx="5261">
                  <c:v>74.22</c:v>
                </c:pt>
                <c:pt idx="5262">
                  <c:v>74.211000000000027</c:v>
                </c:pt>
                <c:pt idx="5263">
                  <c:v>74.208000000000013</c:v>
                </c:pt>
                <c:pt idx="5264">
                  <c:v>74.206999999999994</c:v>
                </c:pt>
                <c:pt idx="5265">
                  <c:v>74.198999999999998</c:v>
                </c:pt>
                <c:pt idx="5266">
                  <c:v>74.194999999999993</c:v>
                </c:pt>
                <c:pt idx="5267">
                  <c:v>74.195999999999998</c:v>
                </c:pt>
                <c:pt idx="5268">
                  <c:v>74.197999999999993</c:v>
                </c:pt>
                <c:pt idx="5269">
                  <c:v>74.202000000000012</c:v>
                </c:pt>
                <c:pt idx="5270">
                  <c:v>74.182999999999979</c:v>
                </c:pt>
                <c:pt idx="5271">
                  <c:v>74.192999999999998</c:v>
                </c:pt>
                <c:pt idx="5272">
                  <c:v>74.185000000000002</c:v>
                </c:pt>
                <c:pt idx="5273">
                  <c:v>74.169999999999987</c:v>
                </c:pt>
                <c:pt idx="5274">
                  <c:v>74.169999999999987</c:v>
                </c:pt>
                <c:pt idx="5275">
                  <c:v>74.175999999999988</c:v>
                </c:pt>
                <c:pt idx="5276">
                  <c:v>74.170999999999978</c:v>
                </c:pt>
                <c:pt idx="5277">
                  <c:v>74.162999999999982</c:v>
                </c:pt>
                <c:pt idx="5278">
                  <c:v>74.168999999999983</c:v>
                </c:pt>
                <c:pt idx="5279">
                  <c:v>74.156999999999982</c:v>
                </c:pt>
                <c:pt idx="5280">
                  <c:v>74.161999999999992</c:v>
                </c:pt>
                <c:pt idx="5281">
                  <c:v>74.147000000000006</c:v>
                </c:pt>
                <c:pt idx="5282">
                  <c:v>74.141999999999996</c:v>
                </c:pt>
                <c:pt idx="5283">
                  <c:v>74.137999999999991</c:v>
                </c:pt>
                <c:pt idx="5284">
                  <c:v>74.141000000000005</c:v>
                </c:pt>
                <c:pt idx="5285">
                  <c:v>74.137999999999991</c:v>
                </c:pt>
                <c:pt idx="5286">
                  <c:v>74.127999999999986</c:v>
                </c:pt>
                <c:pt idx="5287">
                  <c:v>74.137999999999991</c:v>
                </c:pt>
                <c:pt idx="5288">
                  <c:v>74.131999999999991</c:v>
                </c:pt>
                <c:pt idx="5289">
                  <c:v>74.126999999999981</c:v>
                </c:pt>
                <c:pt idx="5290">
                  <c:v>74.121999999999986</c:v>
                </c:pt>
                <c:pt idx="5291">
                  <c:v>74.119</c:v>
                </c:pt>
                <c:pt idx="5292">
                  <c:v>74.114999999999995</c:v>
                </c:pt>
                <c:pt idx="5293">
                  <c:v>74.117000000000004</c:v>
                </c:pt>
                <c:pt idx="5294">
                  <c:v>74.117000000000004</c:v>
                </c:pt>
                <c:pt idx="5295">
                  <c:v>74.114000000000004</c:v>
                </c:pt>
                <c:pt idx="5296">
                  <c:v>74.114000000000004</c:v>
                </c:pt>
                <c:pt idx="5297">
                  <c:v>74.106999999999999</c:v>
                </c:pt>
                <c:pt idx="5298">
                  <c:v>74.127999999999986</c:v>
                </c:pt>
                <c:pt idx="5299">
                  <c:v>74.124999999999986</c:v>
                </c:pt>
                <c:pt idx="5300">
                  <c:v>74.13</c:v>
                </c:pt>
                <c:pt idx="5301">
                  <c:v>74.117000000000004</c:v>
                </c:pt>
                <c:pt idx="5302">
                  <c:v>74.120999999999981</c:v>
                </c:pt>
                <c:pt idx="5303">
                  <c:v>74.117999999999995</c:v>
                </c:pt>
                <c:pt idx="5304">
                  <c:v>74.121999999999986</c:v>
                </c:pt>
                <c:pt idx="5305">
                  <c:v>74.123999999999981</c:v>
                </c:pt>
                <c:pt idx="5306">
                  <c:v>74.113</c:v>
                </c:pt>
                <c:pt idx="5307">
                  <c:v>74.10799999999999</c:v>
                </c:pt>
                <c:pt idx="5308">
                  <c:v>74.10499999999999</c:v>
                </c:pt>
                <c:pt idx="5309">
                  <c:v>74.121999999999986</c:v>
                </c:pt>
                <c:pt idx="5310">
                  <c:v>74.10799999999999</c:v>
                </c:pt>
                <c:pt idx="5311">
                  <c:v>74.117000000000004</c:v>
                </c:pt>
                <c:pt idx="5312">
                  <c:v>74.117999999999995</c:v>
                </c:pt>
                <c:pt idx="5313">
                  <c:v>74.119</c:v>
                </c:pt>
                <c:pt idx="5314">
                  <c:v>74.122999999999948</c:v>
                </c:pt>
                <c:pt idx="5315">
                  <c:v>74.10599999999998</c:v>
                </c:pt>
                <c:pt idx="5316">
                  <c:v>74.117000000000004</c:v>
                </c:pt>
                <c:pt idx="5317">
                  <c:v>74.114999999999995</c:v>
                </c:pt>
                <c:pt idx="5318">
                  <c:v>74.111999999999995</c:v>
                </c:pt>
                <c:pt idx="5319">
                  <c:v>74.10899999999998</c:v>
                </c:pt>
                <c:pt idx="5320">
                  <c:v>74.121999999999986</c:v>
                </c:pt>
                <c:pt idx="5321">
                  <c:v>74.114000000000004</c:v>
                </c:pt>
                <c:pt idx="5322">
                  <c:v>74.137</c:v>
                </c:pt>
                <c:pt idx="5323">
                  <c:v>74.138999999999982</c:v>
                </c:pt>
                <c:pt idx="5324">
                  <c:v>74.137</c:v>
                </c:pt>
                <c:pt idx="5325">
                  <c:v>74.131999999999991</c:v>
                </c:pt>
                <c:pt idx="5326">
                  <c:v>74.135999999999981</c:v>
                </c:pt>
                <c:pt idx="5327">
                  <c:v>74.122999999999948</c:v>
                </c:pt>
                <c:pt idx="5328">
                  <c:v>74.125999999999948</c:v>
                </c:pt>
                <c:pt idx="5329">
                  <c:v>74.114000000000004</c:v>
                </c:pt>
                <c:pt idx="5330">
                  <c:v>74.111999999999995</c:v>
                </c:pt>
                <c:pt idx="5331">
                  <c:v>74.106999999999999</c:v>
                </c:pt>
                <c:pt idx="5332">
                  <c:v>74.10799999999999</c:v>
                </c:pt>
                <c:pt idx="5333">
                  <c:v>74.095000000000013</c:v>
                </c:pt>
                <c:pt idx="5334">
                  <c:v>74.10799999999999</c:v>
                </c:pt>
                <c:pt idx="5335">
                  <c:v>74.093000000000004</c:v>
                </c:pt>
                <c:pt idx="5336">
                  <c:v>74.10199999999999</c:v>
                </c:pt>
                <c:pt idx="5337">
                  <c:v>74.081000000000003</c:v>
                </c:pt>
                <c:pt idx="5338">
                  <c:v>74.087000000000003</c:v>
                </c:pt>
                <c:pt idx="5339">
                  <c:v>74.093000000000004</c:v>
                </c:pt>
                <c:pt idx="5340">
                  <c:v>74.081999999999994</c:v>
                </c:pt>
                <c:pt idx="5341">
                  <c:v>74.087000000000003</c:v>
                </c:pt>
                <c:pt idx="5342">
                  <c:v>74.081000000000003</c:v>
                </c:pt>
                <c:pt idx="5343">
                  <c:v>74.075000000000003</c:v>
                </c:pt>
                <c:pt idx="5344">
                  <c:v>74.088999999999999</c:v>
                </c:pt>
                <c:pt idx="5345">
                  <c:v>74.070999999999998</c:v>
                </c:pt>
                <c:pt idx="5346">
                  <c:v>74.069999999999993</c:v>
                </c:pt>
                <c:pt idx="5347">
                  <c:v>74.073999999999998</c:v>
                </c:pt>
                <c:pt idx="5348">
                  <c:v>74.076999999999998</c:v>
                </c:pt>
                <c:pt idx="5349">
                  <c:v>74.066000000000003</c:v>
                </c:pt>
                <c:pt idx="5350">
                  <c:v>74.072999999999979</c:v>
                </c:pt>
                <c:pt idx="5351">
                  <c:v>74.052999999999983</c:v>
                </c:pt>
                <c:pt idx="5352">
                  <c:v>74.066000000000003</c:v>
                </c:pt>
                <c:pt idx="5353">
                  <c:v>74.052999999999983</c:v>
                </c:pt>
                <c:pt idx="5354">
                  <c:v>74.065000000000012</c:v>
                </c:pt>
                <c:pt idx="5355">
                  <c:v>74.066000000000003</c:v>
                </c:pt>
                <c:pt idx="5356">
                  <c:v>74.06</c:v>
                </c:pt>
                <c:pt idx="5357">
                  <c:v>74.046999999999997</c:v>
                </c:pt>
                <c:pt idx="5358">
                  <c:v>74.051000000000002</c:v>
                </c:pt>
                <c:pt idx="5359">
                  <c:v>74.052999999999983</c:v>
                </c:pt>
                <c:pt idx="5360">
                  <c:v>74.054000000000002</c:v>
                </c:pt>
                <c:pt idx="5361">
                  <c:v>74.048000000000002</c:v>
                </c:pt>
                <c:pt idx="5362">
                  <c:v>74.043000000000006</c:v>
                </c:pt>
                <c:pt idx="5363">
                  <c:v>74.039000000000001</c:v>
                </c:pt>
                <c:pt idx="5364">
                  <c:v>74.033000000000001</c:v>
                </c:pt>
                <c:pt idx="5365">
                  <c:v>74.028999999999982</c:v>
                </c:pt>
                <c:pt idx="5366">
                  <c:v>74.043000000000006</c:v>
                </c:pt>
                <c:pt idx="5367">
                  <c:v>74.033000000000001</c:v>
                </c:pt>
                <c:pt idx="5368">
                  <c:v>74.031999999999996</c:v>
                </c:pt>
                <c:pt idx="5369">
                  <c:v>74.027999999999992</c:v>
                </c:pt>
                <c:pt idx="5370">
                  <c:v>74.033000000000001</c:v>
                </c:pt>
                <c:pt idx="5371">
                  <c:v>74.036000000000001</c:v>
                </c:pt>
                <c:pt idx="5372">
                  <c:v>74.034999999999997</c:v>
                </c:pt>
                <c:pt idx="5373">
                  <c:v>74.03</c:v>
                </c:pt>
                <c:pt idx="5374">
                  <c:v>74.021000000000001</c:v>
                </c:pt>
                <c:pt idx="5375">
                  <c:v>74.033000000000001</c:v>
                </c:pt>
                <c:pt idx="5376">
                  <c:v>74.027999999999992</c:v>
                </c:pt>
                <c:pt idx="5377">
                  <c:v>74.027999999999992</c:v>
                </c:pt>
                <c:pt idx="5378">
                  <c:v>74.024999999999991</c:v>
                </c:pt>
                <c:pt idx="5379">
                  <c:v>74.019000000000005</c:v>
                </c:pt>
                <c:pt idx="5380">
                  <c:v>74.013999999999996</c:v>
                </c:pt>
                <c:pt idx="5381">
                  <c:v>74.027000000000001</c:v>
                </c:pt>
                <c:pt idx="5382">
                  <c:v>74.022999999999982</c:v>
                </c:pt>
                <c:pt idx="5383">
                  <c:v>74.009</c:v>
                </c:pt>
                <c:pt idx="5384">
                  <c:v>74.004999999999995</c:v>
                </c:pt>
                <c:pt idx="5385">
                  <c:v>74.010999999999996</c:v>
                </c:pt>
                <c:pt idx="5386">
                  <c:v>74.006</c:v>
                </c:pt>
                <c:pt idx="5387">
                  <c:v>74.004999999999995</c:v>
                </c:pt>
                <c:pt idx="5388">
                  <c:v>74.001999999999995</c:v>
                </c:pt>
                <c:pt idx="5389">
                  <c:v>74</c:v>
                </c:pt>
                <c:pt idx="5390">
                  <c:v>74.001999999999995</c:v>
                </c:pt>
                <c:pt idx="5391">
                  <c:v>73.997000000000085</c:v>
                </c:pt>
                <c:pt idx="5392">
                  <c:v>73.983999999999995</c:v>
                </c:pt>
                <c:pt idx="5393">
                  <c:v>73.995000000000005</c:v>
                </c:pt>
                <c:pt idx="5394">
                  <c:v>73.992000000000004</c:v>
                </c:pt>
                <c:pt idx="5395">
                  <c:v>74</c:v>
                </c:pt>
                <c:pt idx="5396">
                  <c:v>74.001000000000005</c:v>
                </c:pt>
                <c:pt idx="5397">
                  <c:v>73.991000000000085</c:v>
                </c:pt>
                <c:pt idx="5398">
                  <c:v>73.988</c:v>
                </c:pt>
                <c:pt idx="5399">
                  <c:v>73.998000000000005</c:v>
                </c:pt>
                <c:pt idx="5400">
                  <c:v>73.997000000000085</c:v>
                </c:pt>
                <c:pt idx="5401">
                  <c:v>73.995000000000005</c:v>
                </c:pt>
                <c:pt idx="5402">
                  <c:v>74.001999999999995</c:v>
                </c:pt>
                <c:pt idx="5403">
                  <c:v>74.003</c:v>
                </c:pt>
                <c:pt idx="5404">
                  <c:v>73.995000000000005</c:v>
                </c:pt>
                <c:pt idx="5405">
                  <c:v>73.992999999999995</c:v>
                </c:pt>
                <c:pt idx="5406">
                  <c:v>73.986000000000004</c:v>
                </c:pt>
                <c:pt idx="5407">
                  <c:v>73.992000000000004</c:v>
                </c:pt>
                <c:pt idx="5408">
                  <c:v>73.992000000000004</c:v>
                </c:pt>
                <c:pt idx="5409">
                  <c:v>73.994000000000085</c:v>
                </c:pt>
                <c:pt idx="5410">
                  <c:v>73.986000000000004</c:v>
                </c:pt>
                <c:pt idx="5411">
                  <c:v>73.985000000000014</c:v>
                </c:pt>
                <c:pt idx="5412">
                  <c:v>73.974000000000004</c:v>
                </c:pt>
                <c:pt idx="5413">
                  <c:v>73.983999999999995</c:v>
                </c:pt>
                <c:pt idx="5414">
                  <c:v>73.986999999999995</c:v>
                </c:pt>
                <c:pt idx="5415">
                  <c:v>73.986999999999995</c:v>
                </c:pt>
                <c:pt idx="5416">
                  <c:v>73.988</c:v>
                </c:pt>
                <c:pt idx="5417">
                  <c:v>73.986000000000004</c:v>
                </c:pt>
                <c:pt idx="5418">
                  <c:v>73.983999999999995</c:v>
                </c:pt>
                <c:pt idx="5419">
                  <c:v>73.985000000000014</c:v>
                </c:pt>
                <c:pt idx="5420">
                  <c:v>73.971999999999994</c:v>
                </c:pt>
                <c:pt idx="5421">
                  <c:v>73.967000000000027</c:v>
                </c:pt>
                <c:pt idx="5422">
                  <c:v>73.975999999999999</c:v>
                </c:pt>
                <c:pt idx="5423">
                  <c:v>73.98</c:v>
                </c:pt>
                <c:pt idx="5424">
                  <c:v>73.971000000000004</c:v>
                </c:pt>
                <c:pt idx="5425">
                  <c:v>73.964000000000027</c:v>
                </c:pt>
                <c:pt idx="5426">
                  <c:v>73.964000000000027</c:v>
                </c:pt>
                <c:pt idx="5427">
                  <c:v>73.967000000000027</c:v>
                </c:pt>
                <c:pt idx="5428">
                  <c:v>73.962000000000003</c:v>
                </c:pt>
                <c:pt idx="5429">
                  <c:v>73.959000000000003</c:v>
                </c:pt>
                <c:pt idx="5430">
                  <c:v>73.958000000000013</c:v>
                </c:pt>
                <c:pt idx="5431">
                  <c:v>73.959000000000003</c:v>
                </c:pt>
                <c:pt idx="5432">
                  <c:v>73.955000000000013</c:v>
                </c:pt>
                <c:pt idx="5433">
                  <c:v>73.959999999999994</c:v>
                </c:pt>
                <c:pt idx="5434">
                  <c:v>73.964000000000027</c:v>
                </c:pt>
                <c:pt idx="5435">
                  <c:v>73.964000000000027</c:v>
                </c:pt>
                <c:pt idx="5436">
                  <c:v>73.956999999999994</c:v>
                </c:pt>
                <c:pt idx="5437">
                  <c:v>73.950999999999993</c:v>
                </c:pt>
                <c:pt idx="5438">
                  <c:v>73.962000000000003</c:v>
                </c:pt>
                <c:pt idx="5439">
                  <c:v>73.959000000000003</c:v>
                </c:pt>
                <c:pt idx="5440">
                  <c:v>73.952000000000012</c:v>
                </c:pt>
                <c:pt idx="5441">
                  <c:v>73.953000000000003</c:v>
                </c:pt>
                <c:pt idx="5442">
                  <c:v>73.953999999999994</c:v>
                </c:pt>
                <c:pt idx="5443">
                  <c:v>73.953000000000003</c:v>
                </c:pt>
                <c:pt idx="5444">
                  <c:v>73.961000000000027</c:v>
                </c:pt>
                <c:pt idx="5445">
                  <c:v>73.953000000000003</c:v>
                </c:pt>
                <c:pt idx="5446">
                  <c:v>73.95</c:v>
                </c:pt>
                <c:pt idx="5447">
                  <c:v>73.958000000000013</c:v>
                </c:pt>
                <c:pt idx="5448">
                  <c:v>73.949000000000026</c:v>
                </c:pt>
                <c:pt idx="5449">
                  <c:v>73.959000000000003</c:v>
                </c:pt>
                <c:pt idx="5450">
                  <c:v>73.947000000000088</c:v>
                </c:pt>
                <c:pt idx="5451">
                  <c:v>73.953999999999994</c:v>
                </c:pt>
                <c:pt idx="5452">
                  <c:v>73.953000000000003</c:v>
                </c:pt>
                <c:pt idx="5453">
                  <c:v>73.945000000000007</c:v>
                </c:pt>
                <c:pt idx="5454">
                  <c:v>73.946000000000026</c:v>
                </c:pt>
                <c:pt idx="5455">
                  <c:v>73.942000000000007</c:v>
                </c:pt>
                <c:pt idx="5456">
                  <c:v>73.937000000000026</c:v>
                </c:pt>
                <c:pt idx="5457">
                  <c:v>73.942000000000007</c:v>
                </c:pt>
                <c:pt idx="5458">
                  <c:v>73.938999999999993</c:v>
                </c:pt>
                <c:pt idx="5459">
                  <c:v>73.932000000000002</c:v>
                </c:pt>
                <c:pt idx="5460">
                  <c:v>73.929000000000002</c:v>
                </c:pt>
                <c:pt idx="5461">
                  <c:v>73.935000000000002</c:v>
                </c:pt>
                <c:pt idx="5462">
                  <c:v>73.923000000000002</c:v>
                </c:pt>
                <c:pt idx="5463">
                  <c:v>73.933999999999997</c:v>
                </c:pt>
                <c:pt idx="5464">
                  <c:v>73.927000000000007</c:v>
                </c:pt>
                <c:pt idx="5465">
                  <c:v>73.927000000000007</c:v>
                </c:pt>
                <c:pt idx="5466">
                  <c:v>73.918999999999997</c:v>
                </c:pt>
                <c:pt idx="5467">
                  <c:v>73.917000000000101</c:v>
                </c:pt>
                <c:pt idx="5468">
                  <c:v>73.92</c:v>
                </c:pt>
                <c:pt idx="5469">
                  <c:v>73.918999999999997</c:v>
                </c:pt>
                <c:pt idx="5470">
                  <c:v>73.918999999999997</c:v>
                </c:pt>
                <c:pt idx="5471">
                  <c:v>73.924000000000007</c:v>
                </c:pt>
                <c:pt idx="5472">
                  <c:v>73.914000000000101</c:v>
                </c:pt>
                <c:pt idx="5473">
                  <c:v>73.938999999999993</c:v>
                </c:pt>
                <c:pt idx="5474">
                  <c:v>73.923000000000002</c:v>
                </c:pt>
                <c:pt idx="5475">
                  <c:v>73.929000000000002</c:v>
                </c:pt>
                <c:pt idx="5476">
                  <c:v>73.918000000000006</c:v>
                </c:pt>
                <c:pt idx="5477">
                  <c:v>73.918999999999997</c:v>
                </c:pt>
                <c:pt idx="5478">
                  <c:v>73.912999999999997</c:v>
                </c:pt>
                <c:pt idx="5479">
                  <c:v>73.915999999999997</c:v>
                </c:pt>
                <c:pt idx="5480">
                  <c:v>73.92</c:v>
                </c:pt>
                <c:pt idx="5481">
                  <c:v>73.912000000000006</c:v>
                </c:pt>
                <c:pt idx="5482">
                  <c:v>73.912999999999997</c:v>
                </c:pt>
                <c:pt idx="5483">
                  <c:v>73.912999999999997</c:v>
                </c:pt>
                <c:pt idx="5484">
                  <c:v>73.903999999999996</c:v>
                </c:pt>
                <c:pt idx="5485">
                  <c:v>73.912999999999997</c:v>
                </c:pt>
                <c:pt idx="5486">
                  <c:v>73.912000000000006</c:v>
                </c:pt>
                <c:pt idx="5487">
                  <c:v>73.921999999999997</c:v>
                </c:pt>
                <c:pt idx="5488">
                  <c:v>73.92</c:v>
                </c:pt>
                <c:pt idx="5489">
                  <c:v>73.929000000000002</c:v>
                </c:pt>
                <c:pt idx="5490">
                  <c:v>73.927999999999997</c:v>
                </c:pt>
                <c:pt idx="5491">
                  <c:v>73.923000000000002</c:v>
                </c:pt>
                <c:pt idx="5492">
                  <c:v>73.915000000000006</c:v>
                </c:pt>
                <c:pt idx="5493">
                  <c:v>73.917000000000101</c:v>
                </c:pt>
                <c:pt idx="5494">
                  <c:v>73.912999999999997</c:v>
                </c:pt>
                <c:pt idx="5495">
                  <c:v>73.912999999999997</c:v>
                </c:pt>
                <c:pt idx="5496">
                  <c:v>73.906999999999996</c:v>
                </c:pt>
                <c:pt idx="5497">
                  <c:v>73.900000000000006</c:v>
                </c:pt>
                <c:pt idx="5498">
                  <c:v>73.911000000000101</c:v>
                </c:pt>
                <c:pt idx="5499">
                  <c:v>73.906999999999996</c:v>
                </c:pt>
                <c:pt idx="5500">
                  <c:v>73.915000000000006</c:v>
                </c:pt>
                <c:pt idx="5501">
                  <c:v>73.902000000000001</c:v>
                </c:pt>
                <c:pt idx="5502">
                  <c:v>73.918999999999997</c:v>
                </c:pt>
                <c:pt idx="5503">
                  <c:v>73.903999999999996</c:v>
                </c:pt>
                <c:pt idx="5504">
                  <c:v>73.902000000000001</c:v>
                </c:pt>
                <c:pt idx="5505">
                  <c:v>73.893000000000001</c:v>
                </c:pt>
                <c:pt idx="5506">
                  <c:v>73.899000000000001</c:v>
                </c:pt>
                <c:pt idx="5507">
                  <c:v>73.903000000000006</c:v>
                </c:pt>
                <c:pt idx="5508">
                  <c:v>73.900999999999996</c:v>
                </c:pt>
                <c:pt idx="5509">
                  <c:v>73.899000000000001</c:v>
                </c:pt>
                <c:pt idx="5510">
                  <c:v>73.89</c:v>
                </c:pt>
                <c:pt idx="5511">
                  <c:v>73.896000000000001</c:v>
                </c:pt>
                <c:pt idx="5512">
                  <c:v>73.891000000000005</c:v>
                </c:pt>
                <c:pt idx="5513">
                  <c:v>73.884</c:v>
                </c:pt>
                <c:pt idx="5514">
                  <c:v>73.884</c:v>
                </c:pt>
                <c:pt idx="5515">
                  <c:v>73.891000000000005</c:v>
                </c:pt>
                <c:pt idx="5516">
                  <c:v>73.881999999999991</c:v>
                </c:pt>
                <c:pt idx="5517">
                  <c:v>73.885999999999981</c:v>
                </c:pt>
                <c:pt idx="5518">
                  <c:v>73.884999999999991</c:v>
                </c:pt>
                <c:pt idx="5519">
                  <c:v>73.884</c:v>
                </c:pt>
                <c:pt idx="5520">
                  <c:v>73.885999999999981</c:v>
                </c:pt>
                <c:pt idx="5521">
                  <c:v>73.876999999999981</c:v>
                </c:pt>
                <c:pt idx="5522">
                  <c:v>73.884</c:v>
                </c:pt>
                <c:pt idx="5523">
                  <c:v>73.870999999999981</c:v>
                </c:pt>
                <c:pt idx="5524">
                  <c:v>73.881999999999991</c:v>
                </c:pt>
                <c:pt idx="5525">
                  <c:v>73.881</c:v>
                </c:pt>
                <c:pt idx="5526">
                  <c:v>73.873999999999981</c:v>
                </c:pt>
                <c:pt idx="5527">
                  <c:v>73.872999999999948</c:v>
                </c:pt>
                <c:pt idx="5528">
                  <c:v>73.870999999999981</c:v>
                </c:pt>
                <c:pt idx="5529">
                  <c:v>73.870999999999981</c:v>
                </c:pt>
                <c:pt idx="5530">
                  <c:v>73.869</c:v>
                </c:pt>
                <c:pt idx="5531">
                  <c:v>73.86999999999999</c:v>
                </c:pt>
                <c:pt idx="5532">
                  <c:v>73.869</c:v>
                </c:pt>
                <c:pt idx="5533">
                  <c:v>73.881999999999991</c:v>
                </c:pt>
                <c:pt idx="5534">
                  <c:v>73.877999999999986</c:v>
                </c:pt>
                <c:pt idx="5535">
                  <c:v>73.861000000000004</c:v>
                </c:pt>
                <c:pt idx="5536">
                  <c:v>73.867000000000004</c:v>
                </c:pt>
                <c:pt idx="5537">
                  <c:v>73.869</c:v>
                </c:pt>
                <c:pt idx="5538">
                  <c:v>73.869</c:v>
                </c:pt>
                <c:pt idx="5539">
                  <c:v>73.866</c:v>
                </c:pt>
                <c:pt idx="5540">
                  <c:v>73.88</c:v>
                </c:pt>
                <c:pt idx="5541">
                  <c:v>73.86999999999999</c:v>
                </c:pt>
                <c:pt idx="5542">
                  <c:v>73.85799999999999</c:v>
                </c:pt>
                <c:pt idx="5543">
                  <c:v>73.864999999999995</c:v>
                </c:pt>
                <c:pt idx="5544">
                  <c:v>73.856999999999999</c:v>
                </c:pt>
                <c:pt idx="5545">
                  <c:v>73.85899999999998</c:v>
                </c:pt>
                <c:pt idx="5546">
                  <c:v>73.86</c:v>
                </c:pt>
                <c:pt idx="5547">
                  <c:v>73.872999999999948</c:v>
                </c:pt>
                <c:pt idx="5548">
                  <c:v>73.86999999999999</c:v>
                </c:pt>
                <c:pt idx="5549">
                  <c:v>73.870999999999981</c:v>
                </c:pt>
                <c:pt idx="5550">
                  <c:v>73.881999999999991</c:v>
                </c:pt>
                <c:pt idx="5551">
                  <c:v>73.869</c:v>
                </c:pt>
                <c:pt idx="5552">
                  <c:v>73.874999999999986</c:v>
                </c:pt>
                <c:pt idx="5553">
                  <c:v>73.867999999999995</c:v>
                </c:pt>
                <c:pt idx="5554">
                  <c:v>73.878999999999948</c:v>
                </c:pt>
                <c:pt idx="5555">
                  <c:v>73.875999999999948</c:v>
                </c:pt>
                <c:pt idx="5556">
                  <c:v>73.874999999999986</c:v>
                </c:pt>
                <c:pt idx="5557">
                  <c:v>73.900999999999996</c:v>
                </c:pt>
                <c:pt idx="5558">
                  <c:v>73.930999999999997</c:v>
                </c:pt>
                <c:pt idx="5559">
                  <c:v>74.025999999999982</c:v>
                </c:pt>
                <c:pt idx="5560">
                  <c:v>74.150999999999982</c:v>
                </c:pt>
                <c:pt idx="5561">
                  <c:v>74.262</c:v>
                </c:pt>
                <c:pt idx="5562">
                  <c:v>74.345000000000013</c:v>
                </c:pt>
                <c:pt idx="5563">
                  <c:v>74.370999999999981</c:v>
                </c:pt>
                <c:pt idx="5564">
                  <c:v>74.370999999999981</c:v>
                </c:pt>
                <c:pt idx="5565">
                  <c:v>74.337000000000003</c:v>
                </c:pt>
                <c:pt idx="5566">
                  <c:v>74.295000000000002</c:v>
                </c:pt>
                <c:pt idx="5567">
                  <c:v>74.236999999999995</c:v>
                </c:pt>
                <c:pt idx="5568">
                  <c:v>74.186999999999998</c:v>
                </c:pt>
                <c:pt idx="5569">
                  <c:v>74.143000000000001</c:v>
                </c:pt>
                <c:pt idx="5570">
                  <c:v>74.10799999999999</c:v>
                </c:pt>
                <c:pt idx="5571">
                  <c:v>74.073999999999998</c:v>
                </c:pt>
                <c:pt idx="5572">
                  <c:v>74.057000000000002</c:v>
                </c:pt>
                <c:pt idx="5573">
                  <c:v>74.037000000000006</c:v>
                </c:pt>
                <c:pt idx="5574">
                  <c:v>74.013999999999996</c:v>
                </c:pt>
                <c:pt idx="5575">
                  <c:v>74.013999999999996</c:v>
                </c:pt>
                <c:pt idx="5576">
                  <c:v>74.004999999999995</c:v>
                </c:pt>
                <c:pt idx="5577">
                  <c:v>74.003</c:v>
                </c:pt>
                <c:pt idx="5578">
                  <c:v>74</c:v>
                </c:pt>
                <c:pt idx="5579">
                  <c:v>74.024999999999991</c:v>
                </c:pt>
                <c:pt idx="5580">
                  <c:v>74.028999999999982</c:v>
                </c:pt>
                <c:pt idx="5581">
                  <c:v>74.025999999999982</c:v>
                </c:pt>
                <c:pt idx="5582">
                  <c:v>74.02</c:v>
                </c:pt>
                <c:pt idx="5583">
                  <c:v>74.007999999999996</c:v>
                </c:pt>
                <c:pt idx="5584">
                  <c:v>73.994000000000085</c:v>
                </c:pt>
                <c:pt idx="5585">
                  <c:v>73.988</c:v>
                </c:pt>
                <c:pt idx="5586">
                  <c:v>73.971000000000004</c:v>
                </c:pt>
                <c:pt idx="5587">
                  <c:v>73.971000000000004</c:v>
                </c:pt>
                <c:pt idx="5588">
                  <c:v>73.962000000000003</c:v>
                </c:pt>
                <c:pt idx="5589">
                  <c:v>73.956000000000003</c:v>
                </c:pt>
                <c:pt idx="5590">
                  <c:v>73.95</c:v>
                </c:pt>
                <c:pt idx="5591">
                  <c:v>73.953999999999994</c:v>
                </c:pt>
                <c:pt idx="5592">
                  <c:v>73.945000000000007</c:v>
                </c:pt>
                <c:pt idx="5593">
                  <c:v>73.935000000000002</c:v>
                </c:pt>
                <c:pt idx="5594">
                  <c:v>73.929000000000002</c:v>
                </c:pt>
                <c:pt idx="5595">
                  <c:v>73.930999999999997</c:v>
                </c:pt>
                <c:pt idx="5596">
                  <c:v>73.933000000000007</c:v>
                </c:pt>
                <c:pt idx="5597">
                  <c:v>73.915999999999997</c:v>
                </c:pt>
                <c:pt idx="5598">
                  <c:v>73.921999999999997</c:v>
                </c:pt>
                <c:pt idx="5599">
                  <c:v>73.899000000000001</c:v>
                </c:pt>
                <c:pt idx="5600">
                  <c:v>73.906999999999996</c:v>
                </c:pt>
                <c:pt idx="5601">
                  <c:v>73.897000000000006</c:v>
                </c:pt>
                <c:pt idx="5602">
                  <c:v>73.897000000000006</c:v>
                </c:pt>
                <c:pt idx="5603">
                  <c:v>73.896000000000001</c:v>
                </c:pt>
                <c:pt idx="5604">
                  <c:v>73.89</c:v>
                </c:pt>
                <c:pt idx="5605">
                  <c:v>73.888999999999982</c:v>
                </c:pt>
                <c:pt idx="5606">
                  <c:v>73.871999999999986</c:v>
                </c:pt>
                <c:pt idx="5607">
                  <c:v>73.878999999999948</c:v>
                </c:pt>
                <c:pt idx="5608">
                  <c:v>73.891000000000005</c:v>
                </c:pt>
                <c:pt idx="5609">
                  <c:v>73.888999999999982</c:v>
                </c:pt>
                <c:pt idx="5610">
                  <c:v>73.884999999999991</c:v>
                </c:pt>
                <c:pt idx="5611">
                  <c:v>73.887999999999991</c:v>
                </c:pt>
                <c:pt idx="5612">
                  <c:v>73.891000000000005</c:v>
                </c:pt>
                <c:pt idx="5613">
                  <c:v>73.89</c:v>
                </c:pt>
                <c:pt idx="5614">
                  <c:v>73.885999999999981</c:v>
                </c:pt>
                <c:pt idx="5615">
                  <c:v>73.884999999999991</c:v>
                </c:pt>
                <c:pt idx="5616">
                  <c:v>73.881999999999991</c:v>
                </c:pt>
                <c:pt idx="5617">
                  <c:v>73.881</c:v>
                </c:pt>
                <c:pt idx="5618">
                  <c:v>73.88</c:v>
                </c:pt>
                <c:pt idx="5619">
                  <c:v>73.875999999999948</c:v>
                </c:pt>
                <c:pt idx="5620">
                  <c:v>73.866</c:v>
                </c:pt>
                <c:pt idx="5621">
                  <c:v>73.86999999999999</c:v>
                </c:pt>
                <c:pt idx="5622">
                  <c:v>73.86</c:v>
                </c:pt>
                <c:pt idx="5623">
                  <c:v>73.864000000000004</c:v>
                </c:pt>
                <c:pt idx="5624">
                  <c:v>73.863</c:v>
                </c:pt>
                <c:pt idx="5625">
                  <c:v>73.869</c:v>
                </c:pt>
                <c:pt idx="5626">
                  <c:v>73.872999999999948</c:v>
                </c:pt>
                <c:pt idx="5627">
                  <c:v>73.866</c:v>
                </c:pt>
                <c:pt idx="5628">
                  <c:v>73.873999999999981</c:v>
                </c:pt>
                <c:pt idx="5629">
                  <c:v>73.85899999999998</c:v>
                </c:pt>
                <c:pt idx="5630">
                  <c:v>73.866</c:v>
                </c:pt>
                <c:pt idx="5631">
                  <c:v>73.867000000000004</c:v>
                </c:pt>
                <c:pt idx="5632">
                  <c:v>73.867999999999995</c:v>
                </c:pt>
                <c:pt idx="5633">
                  <c:v>73.870999999999981</c:v>
                </c:pt>
                <c:pt idx="5634">
                  <c:v>73.861999999999995</c:v>
                </c:pt>
                <c:pt idx="5635">
                  <c:v>73.871999999999986</c:v>
                </c:pt>
                <c:pt idx="5636">
                  <c:v>73.864999999999995</c:v>
                </c:pt>
                <c:pt idx="5637">
                  <c:v>73.86999999999999</c:v>
                </c:pt>
                <c:pt idx="5638">
                  <c:v>73.867999999999995</c:v>
                </c:pt>
                <c:pt idx="5639">
                  <c:v>73.872999999999948</c:v>
                </c:pt>
                <c:pt idx="5640">
                  <c:v>73.861999999999995</c:v>
                </c:pt>
                <c:pt idx="5641">
                  <c:v>73.853999999999999</c:v>
                </c:pt>
                <c:pt idx="5642">
                  <c:v>73.84</c:v>
                </c:pt>
                <c:pt idx="5643">
                  <c:v>73.856999999999999</c:v>
                </c:pt>
                <c:pt idx="5644">
                  <c:v>73.85799999999999</c:v>
                </c:pt>
                <c:pt idx="5645">
                  <c:v>73.869</c:v>
                </c:pt>
                <c:pt idx="5646">
                  <c:v>73.867000000000004</c:v>
                </c:pt>
                <c:pt idx="5647">
                  <c:v>73.867999999999995</c:v>
                </c:pt>
                <c:pt idx="5648">
                  <c:v>73.871999999999986</c:v>
                </c:pt>
                <c:pt idx="5649">
                  <c:v>73.867999999999995</c:v>
                </c:pt>
                <c:pt idx="5650">
                  <c:v>73.878999999999948</c:v>
                </c:pt>
                <c:pt idx="5651">
                  <c:v>73.874999999999986</c:v>
                </c:pt>
                <c:pt idx="5652">
                  <c:v>73.877999999999986</c:v>
                </c:pt>
                <c:pt idx="5653">
                  <c:v>73.887</c:v>
                </c:pt>
                <c:pt idx="5654">
                  <c:v>73.888999999999982</c:v>
                </c:pt>
                <c:pt idx="5655">
                  <c:v>73.885999999999981</c:v>
                </c:pt>
                <c:pt idx="5656">
                  <c:v>73.888999999999982</c:v>
                </c:pt>
                <c:pt idx="5657">
                  <c:v>73.881999999999991</c:v>
                </c:pt>
                <c:pt idx="5658">
                  <c:v>73.881</c:v>
                </c:pt>
                <c:pt idx="5659">
                  <c:v>73.884</c:v>
                </c:pt>
                <c:pt idx="5660">
                  <c:v>73.877999999999986</c:v>
                </c:pt>
                <c:pt idx="5661">
                  <c:v>73.874999999999986</c:v>
                </c:pt>
                <c:pt idx="5662">
                  <c:v>73.86999999999999</c:v>
                </c:pt>
                <c:pt idx="5663">
                  <c:v>73.864000000000004</c:v>
                </c:pt>
                <c:pt idx="5664">
                  <c:v>73.863</c:v>
                </c:pt>
                <c:pt idx="5665">
                  <c:v>73.850999999999999</c:v>
                </c:pt>
                <c:pt idx="5666">
                  <c:v>73.85199999999999</c:v>
                </c:pt>
                <c:pt idx="5667">
                  <c:v>73.850999999999999</c:v>
                </c:pt>
                <c:pt idx="5668">
                  <c:v>73.845000000000013</c:v>
                </c:pt>
                <c:pt idx="5669">
                  <c:v>73.856999999999999</c:v>
                </c:pt>
                <c:pt idx="5670">
                  <c:v>73.85299999999998</c:v>
                </c:pt>
                <c:pt idx="5671">
                  <c:v>73.843000000000004</c:v>
                </c:pt>
                <c:pt idx="5672">
                  <c:v>73.85499999999999</c:v>
                </c:pt>
                <c:pt idx="5673">
                  <c:v>73.85199999999999</c:v>
                </c:pt>
                <c:pt idx="5674">
                  <c:v>73.849999999999994</c:v>
                </c:pt>
                <c:pt idx="5675">
                  <c:v>73.838999999999999</c:v>
                </c:pt>
                <c:pt idx="5676">
                  <c:v>73.850999999999999</c:v>
                </c:pt>
                <c:pt idx="5677">
                  <c:v>73.828000000000003</c:v>
                </c:pt>
                <c:pt idx="5678">
                  <c:v>73.832999999999998</c:v>
                </c:pt>
                <c:pt idx="5679">
                  <c:v>73.84</c:v>
                </c:pt>
                <c:pt idx="5680">
                  <c:v>73.826999999999998</c:v>
                </c:pt>
                <c:pt idx="5681">
                  <c:v>73.805999999999983</c:v>
                </c:pt>
                <c:pt idx="5682">
                  <c:v>73.775999999999982</c:v>
                </c:pt>
                <c:pt idx="5683">
                  <c:v>73.718999999999994</c:v>
                </c:pt>
                <c:pt idx="5684">
                  <c:v>73.658999999999978</c:v>
                </c:pt>
                <c:pt idx="5685">
                  <c:v>73.587999999999994</c:v>
                </c:pt>
                <c:pt idx="5686">
                  <c:v>73.509</c:v>
                </c:pt>
                <c:pt idx="5687">
                  <c:v>73.435000000000002</c:v>
                </c:pt>
                <c:pt idx="5688">
                  <c:v>73.36999999999999</c:v>
                </c:pt>
                <c:pt idx="5689">
                  <c:v>73.316000000000003</c:v>
                </c:pt>
                <c:pt idx="5690">
                  <c:v>73.260999999999996</c:v>
                </c:pt>
                <c:pt idx="5691">
                  <c:v>73.221999999999994</c:v>
                </c:pt>
                <c:pt idx="5692">
                  <c:v>73.197000000000003</c:v>
                </c:pt>
                <c:pt idx="5693">
                  <c:v>73.167999999999992</c:v>
                </c:pt>
                <c:pt idx="5694">
                  <c:v>73.164999999999992</c:v>
                </c:pt>
                <c:pt idx="5695">
                  <c:v>73.144000000000005</c:v>
                </c:pt>
                <c:pt idx="5696">
                  <c:v>73.153999999999982</c:v>
                </c:pt>
                <c:pt idx="5697">
                  <c:v>73.137999999999991</c:v>
                </c:pt>
                <c:pt idx="5698">
                  <c:v>73.137</c:v>
                </c:pt>
                <c:pt idx="5699">
                  <c:v>73.122999999999948</c:v>
                </c:pt>
                <c:pt idx="5700">
                  <c:v>73.10499999999999</c:v>
                </c:pt>
                <c:pt idx="5701">
                  <c:v>73.087999999999994</c:v>
                </c:pt>
                <c:pt idx="5702">
                  <c:v>73.061000000000007</c:v>
                </c:pt>
                <c:pt idx="5703">
                  <c:v>73.007000000000005</c:v>
                </c:pt>
                <c:pt idx="5704">
                  <c:v>72.946000000000026</c:v>
                </c:pt>
                <c:pt idx="5705">
                  <c:v>72.88</c:v>
                </c:pt>
                <c:pt idx="5706">
                  <c:v>72.813000000000002</c:v>
                </c:pt>
                <c:pt idx="5707">
                  <c:v>72.757000000000005</c:v>
                </c:pt>
                <c:pt idx="5708">
                  <c:v>72.7</c:v>
                </c:pt>
                <c:pt idx="5709">
                  <c:v>72.651999999999987</c:v>
                </c:pt>
                <c:pt idx="5710">
                  <c:v>72.61</c:v>
                </c:pt>
                <c:pt idx="5711">
                  <c:v>72.565000000000012</c:v>
                </c:pt>
                <c:pt idx="5712">
                  <c:v>72.546000000000006</c:v>
                </c:pt>
                <c:pt idx="5713">
                  <c:v>72.533000000000001</c:v>
                </c:pt>
                <c:pt idx="5714">
                  <c:v>72.512</c:v>
                </c:pt>
                <c:pt idx="5715">
                  <c:v>72.501999999999995</c:v>
                </c:pt>
                <c:pt idx="5716">
                  <c:v>72.489000000000004</c:v>
                </c:pt>
                <c:pt idx="5717">
                  <c:v>72.486999999999995</c:v>
                </c:pt>
                <c:pt idx="5718">
                  <c:v>72.48</c:v>
                </c:pt>
                <c:pt idx="5719">
                  <c:v>72.48</c:v>
                </c:pt>
                <c:pt idx="5720">
                  <c:v>72.475999999999999</c:v>
                </c:pt>
                <c:pt idx="5721">
                  <c:v>72.483000000000004</c:v>
                </c:pt>
                <c:pt idx="5722">
                  <c:v>72.480999999999995</c:v>
                </c:pt>
                <c:pt idx="5723">
                  <c:v>72.468000000000004</c:v>
                </c:pt>
                <c:pt idx="5724">
                  <c:v>72.477999999999994</c:v>
                </c:pt>
                <c:pt idx="5725">
                  <c:v>72.483000000000004</c:v>
                </c:pt>
                <c:pt idx="5726">
                  <c:v>72.486000000000004</c:v>
                </c:pt>
                <c:pt idx="5727">
                  <c:v>72.480999999999995</c:v>
                </c:pt>
                <c:pt idx="5728">
                  <c:v>72.480999999999995</c:v>
                </c:pt>
                <c:pt idx="5729">
                  <c:v>72.482000000000014</c:v>
                </c:pt>
                <c:pt idx="5730">
                  <c:v>72.480999999999995</c:v>
                </c:pt>
                <c:pt idx="5731">
                  <c:v>72.482000000000014</c:v>
                </c:pt>
                <c:pt idx="5732">
                  <c:v>72.480999999999995</c:v>
                </c:pt>
                <c:pt idx="5733">
                  <c:v>72.474000000000004</c:v>
                </c:pt>
                <c:pt idx="5734">
                  <c:v>72.474000000000004</c:v>
                </c:pt>
                <c:pt idx="5735">
                  <c:v>72.471000000000004</c:v>
                </c:pt>
                <c:pt idx="5736">
                  <c:v>72.471999999999994</c:v>
                </c:pt>
                <c:pt idx="5737">
                  <c:v>72.474999999999994</c:v>
                </c:pt>
                <c:pt idx="5738">
                  <c:v>72.471000000000004</c:v>
                </c:pt>
                <c:pt idx="5739">
                  <c:v>72.462999999999994</c:v>
                </c:pt>
                <c:pt idx="5740">
                  <c:v>72.453999999999994</c:v>
                </c:pt>
                <c:pt idx="5741">
                  <c:v>72.465000000000003</c:v>
                </c:pt>
                <c:pt idx="5742">
                  <c:v>72.459999999999994</c:v>
                </c:pt>
                <c:pt idx="5743">
                  <c:v>72.461000000000027</c:v>
                </c:pt>
                <c:pt idx="5744">
                  <c:v>72.471000000000004</c:v>
                </c:pt>
                <c:pt idx="5745">
                  <c:v>72.477999999999994</c:v>
                </c:pt>
                <c:pt idx="5746">
                  <c:v>72.48</c:v>
                </c:pt>
                <c:pt idx="5747">
                  <c:v>72.474999999999994</c:v>
                </c:pt>
                <c:pt idx="5748">
                  <c:v>72.478999999999999</c:v>
                </c:pt>
                <c:pt idx="5749">
                  <c:v>72.459000000000003</c:v>
                </c:pt>
                <c:pt idx="5750">
                  <c:v>72.465000000000003</c:v>
                </c:pt>
                <c:pt idx="5751">
                  <c:v>72.462999999999994</c:v>
                </c:pt>
                <c:pt idx="5752">
                  <c:v>72.450999999999993</c:v>
                </c:pt>
                <c:pt idx="5753">
                  <c:v>72.459000000000003</c:v>
                </c:pt>
                <c:pt idx="5754">
                  <c:v>72.462999999999994</c:v>
                </c:pt>
                <c:pt idx="5755">
                  <c:v>72.462000000000003</c:v>
                </c:pt>
                <c:pt idx="5756">
                  <c:v>72.462999999999994</c:v>
                </c:pt>
                <c:pt idx="5757">
                  <c:v>72.459999999999994</c:v>
                </c:pt>
                <c:pt idx="5758">
                  <c:v>72.448000000000022</c:v>
                </c:pt>
                <c:pt idx="5759">
                  <c:v>72.432000000000002</c:v>
                </c:pt>
                <c:pt idx="5760">
                  <c:v>72.415000000000006</c:v>
                </c:pt>
                <c:pt idx="5761">
                  <c:v>72.391999999999996</c:v>
                </c:pt>
                <c:pt idx="5762">
                  <c:v>72.367999999999995</c:v>
                </c:pt>
                <c:pt idx="5763">
                  <c:v>72.337999999999994</c:v>
                </c:pt>
                <c:pt idx="5764">
                  <c:v>72.307000000000002</c:v>
                </c:pt>
                <c:pt idx="5765">
                  <c:v>72.293000000000006</c:v>
                </c:pt>
                <c:pt idx="5766">
                  <c:v>72.260999999999996</c:v>
                </c:pt>
                <c:pt idx="5767">
                  <c:v>72.251999999999995</c:v>
                </c:pt>
                <c:pt idx="5768">
                  <c:v>72.238</c:v>
                </c:pt>
                <c:pt idx="5769">
                  <c:v>72.222999999999999</c:v>
                </c:pt>
                <c:pt idx="5770">
                  <c:v>72.221000000000004</c:v>
                </c:pt>
                <c:pt idx="5771">
                  <c:v>72.209000000000003</c:v>
                </c:pt>
                <c:pt idx="5772">
                  <c:v>72.197000000000003</c:v>
                </c:pt>
                <c:pt idx="5773">
                  <c:v>72.202000000000012</c:v>
                </c:pt>
                <c:pt idx="5774">
                  <c:v>72.195999999999998</c:v>
                </c:pt>
                <c:pt idx="5775">
                  <c:v>72.194999999999993</c:v>
                </c:pt>
                <c:pt idx="5776">
                  <c:v>72.200999999999993</c:v>
                </c:pt>
                <c:pt idx="5777">
                  <c:v>72.192999999999998</c:v>
                </c:pt>
                <c:pt idx="5778">
                  <c:v>72.192999999999998</c:v>
                </c:pt>
                <c:pt idx="5779">
                  <c:v>72.194000000000003</c:v>
                </c:pt>
                <c:pt idx="5780">
                  <c:v>72.191000000000003</c:v>
                </c:pt>
                <c:pt idx="5781">
                  <c:v>72.191999999999993</c:v>
                </c:pt>
                <c:pt idx="5782">
                  <c:v>72.191999999999993</c:v>
                </c:pt>
                <c:pt idx="5783">
                  <c:v>72.182999999999979</c:v>
                </c:pt>
                <c:pt idx="5784">
                  <c:v>72.185999999999979</c:v>
                </c:pt>
                <c:pt idx="5785">
                  <c:v>72.188999999999979</c:v>
                </c:pt>
                <c:pt idx="5786">
                  <c:v>72.185999999999979</c:v>
                </c:pt>
                <c:pt idx="5787">
                  <c:v>72.178999999999988</c:v>
                </c:pt>
                <c:pt idx="5788">
                  <c:v>72.176999999999978</c:v>
                </c:pt>
                <c:pt idx="5789">
                  <c:v>72.180999999999983</c:v>
                </c:pt>
                <c:pt idx="5790">
                  <c:v>72.182999999999979</c:v>
                </c:pt>
                <c:pt idx="5791">
                  <c:v>72.174999999999983</c:v>
                </c:pt>
                <c:pt idx="5792">
                  <c:v>72.175999999999988</c:v>
                </c:pt>
                <c:pt idx="5793">
                  <c:v>72.174999999999983</c:v>
                </c:pt>
                <c:pt idx="5794">
                  <c:v>72.164999999999992</c:v>
                </c:pt>
                <c:pt idx="5795">
                  <c:v>72.171999999999983</c:v>
                </c:pt>
                <c:pt idx="5796">
                  <c:v>72.167999999999992</c:v>
                </c:pt>
                <c:pt idx="5797">
                  <c:v>72.165999999999983</c:v>
                </c:pt>
                <c:pt idx="5798">
                  <c:v>72.161999999999992</c:v>
                </c:pt>
                <c:pt idx="5799">
                  <c:v>72.167999999999992</c:v>
                </c:pt>
                <c:pt idx="5800">
                  <c:v>72.155999999999949</c:v>
                </c:pt>
                <c:pt idx="5801">
                  <c:v>72.164000000000001</c:v>
                </c:pt>
                <c:pt idx="5802">
                  <c:v>72.164999999999992</c:v>
                </c:pt>
                <c:pt idx="5803">
                  <c:v>72.167000000000002</c:v>
                </c:pt>
                <c:pt idx="5804">
                  <c:v>72.16</c:v>
                </c:pt>
                <c:pt idx="5805">
                  <c:v>72.162999999999982</c:v>
                </c:pt>
                <c:pt idx="5806">
                  <c:v>72.157999999999987</c:v>
                </c:pt>
                <c:pt idx="5807">
                  <c:v>72.165999999999983</c:v>
                </c:pt>
                <c:pt idx="5808">
                  <c:v>72.161000000000001</c:v>
                </c:pt>
                <c:pt idx="5809">
                  <c:v>72.157999999999987</c:v>
                </c:pt>
                <c:pt idx="5810">
                  <c:v>72.153999999999982</c:v>
                </c:pt>
                <c:pt idx="5811">
                  <c:v>72.156999999999982</c:v>
                </c:pt>
                <c:pt idx="5812">
                  <c:v>72.147999999999996</c:v>
                </c:pt>
                <c:pt idx="5813">
                  <c:v>72.158999999999978</c:v>
                </c:pt>
                <c:pt idx="5814">
                  <c:v>72.158999999999978</c:v>
                </c:pt>
                <c:pt idx="5815">
                  <c:v>72.164000000000001</c:v>
                </c:pt>
                <c:pt idx="5816">
                  <c:v>72.161999999999992</c:v>
                </c:pt>
                <c:pt idx="5817">
                  <c:v>72.157999999999987</c:v>
                </c:pt>
                <c:pt idx="5818">
                  <c:v>72.149999999999991</c:v>
                </c:pt>
                <c:pt idx="5819">
                  <c:v>72.141000000000005</c:v>
                </c:pt>
                <c:pt idx="5820">
                  <c:v>72.141999999999996</c:v>
                </c:pt>
                <c:pt idx="5821">
                  <c:v>72.138999999999982</c:v>
                </c:pt>
                <c:pt idx="5822">
                  <c:v>72.149999999999991</c:v>
                </c:pt>
                <c:pt idx="5823">
                  <c:v>72.131</c:v>
                </c:pt>
                <c:pt idx="5824">
                  <c:v>72.131999999999991</c:v>
                </c:pt>
                <c:pt idx="5825">
                  <c:v>72.131999999999991</c:v>
                </c:pt>
                <c:pt idx="5826">
                  <c:v>72.14</c:v>
                </c:pt>
                <c:pt idx="5827">
                  <c:v>72.132999999999981</c:v>
                </c:pt>
                <c:pt idx="5828">
                  <c:v>72.122999999999948</c:v>
                </c:pt>
                <c:pt idx="5829">
                  <c:v>72.131999999999991</c:v>
                </c:pt>
                <c:pt idx="5830">
                  <c:v>72.135999999999981</c:v>
                </c:pt>
                <c:pt idx="5831">
                  <c:v>72.134</c:v>
                </c:pt>
                <c:pt idx="5832">
                  <c:v>72.128999999999948</c:v>
                </c:pt>
                <c:pt idx="5833">
                  <c:v>72.137</c:v>
                </c:pt>
                <c:pt idx="5834">
                  <c:v>72.138999999999982</c:v>
                </c:pt>
                <c:pt idx="5835">
                  <c:v>72.152999999999949</c:v>
                </c:pt>
                <c:pt idx="5836">
                  <c:v>72.161000000000001</c:v>
                </c:pt>
                <c:pt idx="5837">
                  <c:v>72.174999999999983</c:v>
                </c:pt>
                <c:pt idx="5838">
                  <c:v>72.185999999999979</c:v>
                </c:pt>
                <c:pt idx="5839">
                  <c:v>72.206000000000003</c:v>
                </c:pt>
                <c:pt idx="5840">
                  <c:v>72.218999999999994</c:v>
                </c:pt>
                <c:pt idx="5841">
                  <c:v>72.227999999999994</c:v>
                </c:pt>
                <c:pt idx="5842">
                  <c:v>72.23</c:v>
                </c:pt>
                <c:pt idx="5843">
                  <c:v>72.244000000000085</c:v>
                </c:pt>
                <c:pt idx="5844">
                  <c:v>72.238</c:v>
                </c:pt>
                <c:pt idx="5845">
                  <c:v>72.253</c:v>
                </c:pt>
                <c:pt idx="5846">
                  <c:v>72.245000000000005</c:v>
                </c:pt>
                <c:pt idx="5847">
                  <c:v>72.248000000000005</c:v>
                </c:pt>
                <c:pt idx="5848">
                  <c:v>72.244000000000085</c:v>
                </c:pt>
                <c:pt idx="5849">
                  <c:v>72.247000000000085</c:v>
                </c:pt>
                <c:pt idx="5850">
                  <c:v>72.244000000000085</c:v>
                </c:pt>
                <c:pt idx="5851">
                  <c:v>72.239000000000004</c:v>
                </c:pt>
                <c:pt idx="5852">
                  <c:v>72.248999999999995</c:v>
                </c:pt>
                <c:pt idx="5853">
                  <c:v>72.245999999999995</c:v>
                </c:pt>
                <c:pt idx="5854">
                  <c:v>72.242000000000004</c:v>
                </c:pt>
                <c:pt idx="5855">
                  <c:v>72.241000000000085</c:v>
                </c:pt>
                <c:pt idx="5856">
                  <c:v>72.236999999999995</c:v>
                </c:pt>
                <c:pt idx="5857">
                  <c:v>72.236999999999995</c:v>
                </c:pt>
                <c:pt idx="5858">
                  <c:v>72.227000000000004</c:v>
                </c:pt>
                <c:pt idx="5859">
                  <c:v>72.230999999999995</c:v>
                </c:pt>
                <c:pt idx="5860">
                  <c:v>72.232000000000014</c:v>
                </c:pt>
                <c:pt idx="5861">
                  <c:v>72.225999999999999</c:v>
                </c:pt>
                <c:pt idx="5862">
                  <c:v>72.221000000000004</c:v>
                </c:pt>
                <c:pt idx="5863">
                  <c:v>72.227000000000004</c:v>
                </c:pt>
                <c:pt idx="5864">
                  <c:v>72.232000000000014</c:v>
                </c:pt>
                <c:pt idx="5865">
                  <c:v>72.225999999999999</c:v>
                </c:pt>
                <c:pt idx="5866">
                  <c:v>72.228999999999999</c:v>
                </c:pt>
                <c:pt idx="5867">
                  <c:v>72.23</c:v>
                </c:pt>
                <c:pt idx="5868">
                  <c:v>72.225999999999999</c:v>
                </c:pt>
                <c:pt idx="5869">
                  <c:v>72.221000000000004</c:v>
                </c:pt>
                <c:pt idx="5870">
                  <c:v>72.217000000000027</c:v>
                </c:pt>
                <c:pt idx="5871">
                  <c:v>72.227999999999994</c:v>
                </c:pt>
                <c:pt idx="5872">
                  <c:v>72.227999999999994</c:v>
                </c:pt>
                <c:pt idx="5873">
                  <c:v>72.227000000000004</c:v>
                </c:pt>
                <c:pt idx="5874">
                  <c:v>72.222999999999999</c:v>
                </c:pt>
                <c:pt idx="5875">
                  <c:v>72.23</c:v>
                </c:pt>
                <c:pt idx="5876">
                  <c:v>72.227999999999994</c:v>
                </c:pt>
                <c:pt idx="5877">
                  <c:v>72.23</c:v>
                </c:pt>
                <c:pt idx="5878">
                  <c:v>72.233999999999995</c:v>
                </c:pt>
                <c:pt idx="5879">
                  <c:v>72.217000000000027</c:v>
                </c:pt>
                <c:pt idx="5880">
                  <c:v>72.227999999999994</c:v>
                </c:pt>
                <c:pt idx="5881">
                  <c:v>72.221999999999994</c:v>
                </c:pt>
                <c:pt idx="5882">
                  <c:v>72.212000000000003</c:v>
                </c:pt>
                <c:pt idx="5883">
                  <c:v>72.215999999999994</c:v>
                </c:pt>
                <c:pt idx="5884">
                  <c:v>72.212000000000003</c:v>
                </c:pt>
                <c:pt idx="5885">
                  <c:v>72.215000000000003</c:v>
                </c:pt>
                <c:pt idx="5886">
                  <c:v>72.221999999999994</c:v>
                </c:pt>
                <c:pt idx="5887">
                  <c:v>72.211000000000027</c:v>
                </c:pt>
                <c:pt idx="5888">
                  <c:v>72.208000000000013</c:v>
                </c:pt>
                <c:pt idx="5889">
                  <c:v>72.209999999999994</c:v>
                </c:pt>
                <c:pt idx="5890">
                  <c:v>72.212999999999994</c:v>
                </c:pt>
                <c:pt idx="5891">
                  <c:v>72.215000000000003</c:v>
                </c:pt>
                <c:pt idx="5892">
                  <c:v>72.215000000000003</c:v>
                </c:pt>
                <c:pt idx="5893">
                  <c:v>72.203000000000003</c:v>
                </c:pt>
                <c:pt idx="5894">
                  <c:v>72.214000000000027</c:v>
                </c:pt>
                <c:pt idx="5895">
                  <c:v>72.214000000000027</c:v>
                </c:pt>
                <c:pt idx="5896">
                  <c:v>72.203000000000003</c:v>
                </c:pt>
                <c:pt idx="5897">
                  <c:v>72.203999999999994</c:v>
                </c:pt>
                <c:pt idx="5898">
                  <c:v>72.200999999999993</c:v>
                </c:pt>
                <c:pt idx="5899">
                  <c:v>72.206999999999994</c:v>
                </c:pt>
                <c:pt idx="5900">
                  <c:v>72.206999999999994</c:v>
                </c:pt>
                <c:pt idx="5901">
                  <c:v>72.206000000000003</c:v>
                </c:pt>
                <c:pt idx="5902">
                  <c:v>72.208000000000013</c:v>
                </c:pt>
                <c:pt idx="5903">
                  <c:v>72.22</c:v>
                </c:pt>
                <c:pt idx="5904">
                  <c:v>72.217000000000027</c:v>
                </c:pt>
                <c:pt idx="5905">
                  <c:v>72.209000000000003</c:v>
                </c:pt>
                <c:pt idx="5906">
                  <c:v>72.215000000000003</c:v>
                </c:pt>
                <c:pt idx="5907">
                  <c:v>72.211000000000027</c:v>
                </c:pt>
                <c:pt idx="5908">
                  <c:v>72.209999999999994</c:v>
                </c:pt>
                <c:pt idx="5909">
                  <c:v>72.217000000000027</c:v>
                </c:pt>
                <c:pt idx="5910">
                  <c:v>72.215000000000003</c:v>
                </c:pt>
                <c:pt idx="5911">
                  <c:v>72.215000000000003</c:v>
                </c:pt>
                <c:pt idx="5912">
                  <c:v>72.215000000000003</c:v>
                </c:pt>
                <c:pt idx="5913">
                  <c:v>72.211000000000027</c:v>
                </c:pt>
                <c:pt idx="5914">
                  <c:v>72.217000000000027</c:v>
                </c:pt>
                <c:pt idx="5915">
                  <c:v>72.209999999999994</c:v>
                </c:pt>
                <c:pt idx="5916">
                  <c:v>72.214000000000027</c:v>
                </c:pt>
                <c:pt idx="5917">
                  <c:v>72.212000000000003</c:v>
                </c:pt>
                <c:pt idx="5918">
                  <c:v>72.215000000000003</c:v>
                </c:pt>
                <c:pt idx="5919">
                  <c:v>72.209999999999994</c:v>
                </c:pt>
                <c:pt idx="5920">
                  <c:v>72.215999999999994</c:v>
                </c:pt>
                <c:pt idx="5921">
                  <c:v>72.218999999999994</c:v>
                </c:pt>
                <c:pt idx="5922">
                  <c:v>72.209000000000003</c:v>
                </c:pt>
                <c:pt idx="5923">
                  <c:v>72.212999999999994</c:v>
                </c:pt>
                <c:pt idx="5924">
                  <c:v>72.206000000000003</c:v>
                </c:pt>
                <c:pt idx="5925">
                  <c:v>72.218999999999994</c:v>
                </c:pt>
                <c:pt idx="5926">
                  <c:v>72.217000000000027</c:v>
                </c:pt>
                <c:pt idx="5927">
                  <c:v>72.209999999999994</c:v>
                </c:pt>
                <c:pt idx="5928">
                  <c:v>72.202000000000012</c:v>
                </c:pt>
                <c:pt idx="5929">
                  <c:v>72.2</c:v>
                </c:pt>
                <c:pt idx="5930">
                  <c:v>72.206999999999994</c:v>
                </c:pt>
                <c:pt idx="5931">
                  <c:v>72.202000000000012</c:v>
                </c:pt>
                <c:pt idx="5932">
                  <c:v>72.206000000000003</c:v>
                </c:pt>
                <c:pt idx="5933">
                  <c:v>72.191999999999993</c:v>
                </c:pt>
                <c:pt idx="5934">
                  <c:v>72.191000000000003</c:v>
                </c:pt>
                <c:pt idx="5935">
                  <c:v>72.197000000000003</c:v>
                </c:pt>
                <c:pt idx="5936">
                  <c:v>72.194000000000003</c:v>
                </c:pt>
                <c:pt idx="5937">
                  <c:v>72.198999999999998</c:v>
                </c:pt>
                <c:pt idx="5938">
                  <c:v>72.200999999999993</c:v>
                </c:pt>
                <c:pt idx="5939">
                  <c:v>72.188000000000002</c:v>
                </c:pt>
                <c:pt idx="5940">
                  <c:v>72.197999999999993</c:v>
                </c:pt>
                <c:pt idx="5941">
                  <c:v>72.202000000000012</c:v>
                </c:pt>
                <c:pt idx="5942">
                  <c:v>72.197999999999993</c:v>
                </c:pt>
                <c:pt idx="5943">
                  <c:v>72.208000000000013</c:v>
                </c:pt>
                <c:pt idx="5944">
                  <c:v>72.203999999999994</c:v>
                </c:pt>
                <c:pt idx="5945">
                  <c:v>72.202000000000012</c:v>
                </c:pt>
                <c:pt idx="5946">
                  <c:v>72.203000000000003</c:v>
                </c:pt>
                <c:pt idx="5947">
                  <c:v>72.198999999999998</c:v>
                </c:pt>
                <c:pt idx="5948">
                  <c:v>72.197000000000003</c:v>
                </c:pt>
                <c:pt idx="5949">
                  <c:v>72.197000000000003</c:v>
                </c:pt>
                <c:pt idx="5950">
                  <c:v>72.202000000000012</c:v>
                </c:pt>
                <c:pt idx="5951">
                  <c:v>72.191999999999993</c:v>
                </c:pt>
                <c:pt idx="5952">
                  <c:v>72.192999999999998</c:v>
                </c:pt>
                <c:pt idx="5953">
                  <c:v>72.195999999999998</c:v>
                </c:pt>
                <c:pt idx="5954">
                  <c:v>72.202000000000012</c:v>
                </c:pt>
                <c:pt idx="5955">
                  <c:v>72.191999999999993</c:v>
                </c:pt>
                <c:pt idx="5956">
                  <c:v>72.203999999999994</c:v>
                </c:pt>
                <c:pt idx="5957">
                  <c:v>72.203000000000003</c:v>
                </c:pt>
                <c:pt idx="5958">
                  <c:v>72.202000000000012</c:v>
                </c:pt>
                <c:pt idx="5959">
                  <c:v>72.203000000000003</c:v>
                </c:pt>
                <c:pt idx="5960">
                  <c:v>72.2</c:v>
                </c:pt>
                <c:pt idx="5961">
                  <c:v>72.191999999999993</c:v>
                </c:pt>
                <c:pt idx="5962">
                  <c:v>72.206000000000003</c:v>
                </c:pt>
                <c:pt idx="5963">
                  <c:v>72.200999999999993</c:v>
                </c:pt>
                <c:pt idx="5964">
                  <c:v>72.2</c:v>
                </c:pt>
                <c:pt idx="5965">
                  <c:v>72.198999999999998</c:v>
                </c:pt>
                <c:pt idx="5966">
                  <c:v>72.188000000000002</c:v>
                </c:pt>
                <c:pt idx="5967">
                  <c:v>72.188000000000002</c:v>
                </c:pt>
                <c:pt idx="5968">
                  <c:v>72.197999999999993</c:v>
                </c:pt>
                <c:pt idx="5969">
                  <c:v>72.191999999999993</c:v>
                </c:pt>
                <c:pt idx="5970">
                  <c:v>72.203000000000003</c:v>
                </c:pt>
                <c:pt idx="5971">
                  <c:v>72.197000000000003</c:v>
                </c:pt>
                <c:pt idx="5972">
                  <c:v>72.194999999999993</c:v>
                </c:pt>
                <c:pt idx="5973">
                  <c:v>72.194000000000003</c:v>
                </c:pt>
                <c:pt idx="5974">
                  <c:v>72.195999999999998</c:v>
                </c:pt>
                <c:pt idx="5975">
                  <c:v>72.194000000000003</c:v>
                </c:pt>
                <c:pt idx="5976">
                  <c:v>72.191999999999993</c:v>
                </c:pt>
                <c:pt idx="5977">
                  <c:v>72.198999999999998</c:v>
                </c:pt>
                <c:pt idx="5978">
                  <c:v>72.177999999999983</c:v>
                </c:pt>
                <c:pt idx="5979">
                  <c:v>72.185000000000002</c:v>
                </c:pt>
                <c:pt idx="5980">
                  <c:v>72.188999999999979</c:v>
                </c:pt>
                <c:pt idx="5981">
                  <c:v>72.176999999999978</c:v>
                </c:pt>
                <c:pt idx="5982">
                  <c:v>72.183999999999983</c:v>
                </c:pt>
                <c:pt idx="5983">
                  <c:v>72.176999999999978</c:v>
                </c:pt>
                <c:pt idx="5984">
                  <c:v>72.175999999999988</c:v>
                </c:pt>
                <c:pt idx="5985">
                  <c:v>72.182999999999979</c:v>
                </c:pt>
                <c:pt idx="5986">
                  <c:v>72.178999999999988</c:v>
                </c:pt>
                <c:pt idx="5987">
                  <c:v>72.185999999999979</c:v>
                </c:pt>
                <c:pt idx="5988">
                  <c:v>72.179999999999978</c:v>
                </c:pt>
                <c:pt idx="5989">
                  <c:v>72.177999999999983</c:v>
                </c:pt>
                <c:pt idx="5990">
                  <c:v>72.171999999999983</c:v>
                </c:pt>
                <c:pt idx="5991">
                  <c:v>72.183999999999983</c:v>
                </c:pt>
                <c:pt idx="5992">
                  <c:v>72.171999999999983</c:v>
                </c:pt>
                <c:pt idx="5993">
                  <c:v>72.179999999999978</c:v>
                </c:pt>
                <c:pt idx="5994">
                  <c:v>72.186999999999998</c:v>
                </c:pt>
                <c:pt idx="5995">
                  <c:v>72.176999999999978</c:v>
                </c:pt>
                <c:pt idx="5996">
                  <c:v>72.177999999999983</c:v>
                </c:pt>
                <c:pt idx="5997">
                  <c:v>72.172999999999988</c:v>
                </c:pt>
                <c:pt idx="5998">
                  <c:v>72.174999999999983</c:v>
                </c:pt>
                <c:pt idx="5999">
                  <c:v>72.176999999999978</c:v>
                </c:pt>
                <c:pt idx="6000">
                  <c:v>72.180999999999983</c:v>
                </c:pt>
                <c:pt idx="6001">
                  <c:v>72.170999999999978</c:v>
                </c:pt>
                <c:pt idx="6002">
                  <c:v>72.169999999999987</c:v>
                </c:pt>
                <c:pt idx="6003">
                  <c:v>72.180999999999983</c:v>
                </c:pt>
                <c:pt idx="6004">
                  <c:v>72.174999999999983</c:v>
                </c:pt>
                <c:pt idx="6005">
                  <c:v>72.176999999999978</c:v>
                </c:pt>
                <c:pt idx="6006">
                  <c:v>72.183999999999983</c:v>
                </c:pt>
                <c:pt idx="6007">
                  <c:v>72.19</c:v>
                </c:pt>
                <c:pt idx="6008">
                  <c:v>72.182000000000002</c:v>
                </c:pt>
                <c:pt idx="6009">
                  <c:v>72.180999999999983</c:v>
                </c:pt>
                <c:pt idx="6010">
                  <c:v>72.175999999999988</c:v>
                </c:pt>
                <c:pt idx="6011">
                  <c:v>72.175999999999988</c:v>
                </c:pt>
                <c:pt idx="6012">
                  <c:v>72.182999999999979</c:v>
                </c:pt>
                <c:pt idx="6013">
                  <c:v>72.188000000000002</c:v>
                </c:pt>
                <c:pt idx="6014">
                  <c:v>72.186999999999998</c:v>
                </c:pt>
                <c:pt idx="6015">
                  <c:v>72.188000000000002</c:v>
                </c:pt>
                <c:pt idx="6016">
                  <c:v>72.185999999999979</c:v>
                </c:pt>
                <c:pt idx="6017">
                  <c:v>72.180999999999983</c:v>
                </c:pt>
                <c:pt idx="6018">
                  <c:v>72.185999999999979</c:v>
                </c:pt>
                <c:pt idx="6019">
                  <c:v>72.182999999999979</c:v>
                </c:pt>
                <c:pt idx="6020">
                  <c:v>72.191000000000003</c:v>
                </c:pt>
                <c:pt idx="6021">
                  <c:v>72.185999999999979</c:v>
                </c:pt>
                <c:pt idx="6022">
                  <c:v>72.185000000000002</c:v>
                </c:pt>
                <c:pt idx="6023">
                  <c:v>72.175999999999988</c:v>
                </c:pt>
                <c:pt idx="6024">
                  <c:v>72.182000000000002</c:v>
                </c:pt>
                <c:pt idx="6025">
                  <c:v>72.175999999999988</c:v>
                </c:pt>
                <c:pt idx="6026">
                  <c:v>72.180999999999983</c:v>
                </c:pt>
                <c:pt idx="6027">
                  <c:v>72.176999999999978</c:v>
                </c:pt>
                <c:pt idx="6028">
                  <c:v>72.172999999999988</c:v>
                </c:pt>
                <c:pt idx="6029">
                  <c:v>72.173999999999978</c:v>
                </c:pt>
                <c:pt idx="6030">
                  <c:v>72.162999999999982</c:v>
                </c:pt>
                <c:pt idx="6031">
                  <c:v>72.164000000000001</c:v>
                </c:pt>
                <c:pt idx="6032">
                  <c:v>72.162999999999982</c:v>
                </c:pt>
                <c:pt idx="6033">
                  <c:v>72.165999999999983</c:v>
                </c:pt>
                <c:pt idx="6034">
                  <c:v>72.164999999999992</c:v>
                </c:pt>
                <c:pt idx="6035">
                  <c:v>72.16</c:v>
                </c:pt>
                <c:pt idx="6036">
                  <c:v>72.162999999999982</c:v>
                </c:pt>
                <c:pt idx="6037">
                  <c:v>72.156999999999982</c:v>
                </c:pt>
                <c:pt idx="6038">
                  <c:v>72.161000000000001</c:v>
                </c:pt>
                <c:pt idx="6039">
                  <c:v>72.150999999999982</c:v>
                </c:pt>
                <c:pt idx="6040">
                  <c:v>72.165999999999983</c:v>
                </c:pt>
                <c:pt idx="6041">
                  <c:v>72.168999999999983</c:v>
                </c:pt>
                <c:pt idx="6042">
                  <c:v>72.164000000000001</c:v>
                </c:pt>
                <c:pt idx="6043">
                  <c:v>72.176999999999978</c:v>
                </c:pt>
                <c:pt idx="6044">
                  <c:v>72.16</c:v>
                </c:pt>
                <c:pt idx="6045">
                  <c:v>72.161000000000001</c:v>
                </c:pt>
                <c:pt idx="6046">
                  <c:v>72.174999999999983</c:v>
                </c:pt>
                <c:pt idx="6047">
                  <c:v>72.167000000000002</c:v>
                </c:pt>
                <c:pt idx="6048">
                  <c:v>72.169999999999987</c:v>
                </c:pt>
                <c:pt idx="6049">
                  <c:v>72.185000000000002</c:v>
                </c:pt>
                <c:pt idx="6050">
                  <c:v>72.171999999999983</c:v>
                </c:pt>
                <c:pt idx="6051">
                  <c:v>72.175999999999988</c:v>
                </c:pt>
                <c:pt idx="6052">
                  <c:v>72.172999999999988</c:v>
                </c:pt>
                <c:pt idx="6053">
                  <c:v>72.179999999999978</c:v>
                </c:pt>
                <c:pt idx="6054">
                  <c:v>72.182000000000002</c:v>
                </c:pt>
                <c:pt idx="6055">
                  <c:v>72.172999999999988</c:v>
                </c:pt>
                <c:pt idx="6056">
                  <c:v>72.173999999999978</c:v>
                </c:pt>
                <c:pt idx="6057">
                  <c:v>72.179999999999978</c:v>
                </c:pt>
                <c:pt idx="6058">
                  <c:v>72.176999999999978</c:v>
                </c:pt>
                <c:pt idx="6059">
                  <c:v>72.177999999999983</c:v>
                </c:pt>
                <c:pt idx="6060">
                  <c:v>72.176999999999978</c:v>
                </c:pt>
                <c:pt idx="6061">
                  <c:v>72.174999999999983</c:v>
                </c:pt>
                <c:pt idx="6062">
                  <c:v>72.170999999999978</c:v>
                </c:pt>
                <c:pt idx="6063">
                  <c:v>72.170999999999978</c:v>
                </c:pt>
                <c:pt idx="6064">
                  <c:v>72.175999999999988</c:v>
                </c:pt>
                <c:pt idx="6065">
                  <c:v>72.182999999999979</c:v>
                </c:pt>
                <c:pt idx="6066">
                  <c:v>72.178999999999988</c:v>
                </c:pt>
                <c:pt idx="6067">
                  <c:v>72.168999999999983</c:v>
                </c:pt>
                <c:pt idx="6068">
                  <c:v>72.168999999999983</c:v>
                </c:pt>
                <c:pt idx="6069">
                  <c:v>72.170999999999978</c:v>
                </c:pt>
                <c:pt idx="6070">
                  <c:v>72.173999999999978</c:v>
                </c:pt>
                <c:pt idx="6071">
                  <c:v>72.169999999999987</c:v>
                </c:pt>
                <c:pt idx="6072">
                  <c:v>72.170999999999978</c:v>
                </c:pt>
                <c:pt idx="6073">
                  <c:v>72.169999999999987</c:v>
                </c:pt>
                <c:pt idx="6074">
                  <c:v>72.161999999999992</c:v>
                </c:pt>
                <c:pt idx="6075">
                  <c:v>72.169999999999987</c:v>
                </c:pt>
                <c:pt idx="6076">
                  <c:v>72.164000000000001</c:v>
                </c:pt>
                <c:pt idx="6077">
                  <c:v>72.155999999999949</c:v>
                </c:pt>
                <c:pt idx="6078">
                  <c:v>72.157999999999987</c:v>
                </c:pt>
                <c:pt idx="6079">
                  <c:v>72.155999999999949</c:v>
                </c:pt>
                <c:pt idx="6080">
                  <c:v>72.151999999999987</c:v>
                </c:pt>
                <c:pt idx="6081">
                  <c:v>72.154999999999987</c:v>
                </c:pt>
                <c:pt idx="6082">
                  <c:v>72.141999999999996</c:v>
                </c:pt>
                <c:pt idx="6083">
                  <c:v>72.144999999999996</c:v>
                </c:pt>
                <c:pt idx="6084">
                  <c:v>72.151999999999987</c:v>
                </c:pt>
                <c:pt idx="6085">
                  <c:v>72.144999999999996</c:v>
                </c:pt>
                <c:pt idx="6086">
                  <c:v>72.146000000000001</c:v>
                </c:pt>
                <c:pt idx="6087">
                  <c:v>72.138999999999982</c:v>
                </c:pt>
                <c:pt idx="6088">
                  <c:v>72.144999999999996</c:v>
                </c:pt>
                <c:pt idx="6089">
                  <c:v>72.137</c:v>
                </c:pt>
                <c:pt idx="6090">
                  <c:v>72.14</c:v>
                </c:pt>
                <c:pt idx="6091">
                  <c:v>72.138999999999982</c:v>
                </c:pt>
                <c:pt idx="6092">
                  <c:v>72.14</c:v>
                </c:pt>
                <c:pt idx="6093">
                  <c:v>72.144000000000005</c:v>
                </c:pt>
                <c:pt idx="6094">
                  <c:v>72.141000000000005</c:v>
                </c:pt>
                <c:pt idx="6095">
                  <c:v>72.143000000000001</c:v>
                </c:pt>
                <c:pt idx="6096">
                  <c:v>72.134999999999991</c:v>
                </c:pt>
                <c:pt idx="6097">
                  <c:v>72.131</c:v>
                </c:pt>
                <c:pt idx="6098">
                  <c:v>72.126999999999981</c:v>
                </c:pt>
                <c:pt idx="6099">
                  <c:v>72.134</c:v>
                </c:pt>
                <c:pt idx="6100">
                  <c:v>72.120999999999981</c:v>
                </c:pt>
                <c:pt idx="6101">
                  <c:v>72.10899999999998</c:v>
                </c:pt>
                <c:pt idx="6102">
                  <c:v>72.124999999999986</c:v>
                </c:pt>
                <c:pt idx="6103">
                  <c:v>72.116</c:v>
                </c:pt>
                <c:pt idx="6104">
                  <c:v>72.121999999999986</c:v>
                </c:pt>
                <c:pt idx="6105">
                  <c:v>72.111999999999995</c:v>
                </c:pt>
                <c:pt idx="6106">
                  <c:v>72.121999999999986</c:v>
                </c:pt>
                <c:pt idx="6107">
                  <c:v>72.113</c:v>
                </c:pt>
                <c:pt idx="6108">
                  <c:v>72.10599999999998</c:v>
                </c:pt>
                <c:pt idx="6109">
                  <c:v>72.114000000000004</c:v>
                </c:pt>
                <c:pt idx="6110">
                  <c:v>72.114999999999995</c:v>
                </c:pt>
                <c:pt idx="6111">
                  <c:v>72.117000000000004</c:v>
                </c:pt>
                <c:pt idx="6112">
                  <c:v>72.117999999999995</c:v>
                </c:pt>
                <c:pt idx="6113">
                  <c:v>72.117999999999995</c:v>
                </c:pt>
                <c:pt idx="6114">
                  <c:v>72.122999999999948</c:v>
                </c:pt>
                <c:pt idx="6115">
                  <c:v>72.123999999999981</c:v>
                </c:pt>
                <c:pt idx="6116">
                  <c:v>72.116</c:v>
                </c:pt>
                <c:pt idx="6117">
                  <c:v>72.114999999999995</c:v>
                </c:pt>
                <c:pt idx="6118">
                  <c:v>72.093999999999994</c:v>
                </c:pt>
                <c:pt idx="6119">
                  <c:v>72.070999999999998</c:v>
                </c:pt>
                <c:pt idx="6120">
                  <c:v>72.046000000000006</c:v>
                </c:pt>
                <c:pt idx="6121">
                  <c:v>72.024999999999991</c:v>
                </c:pt>
                <c:pt idx="6122">
                  <c:v>72.004000000000005</c:v>
                </c:pt>
                <c:pt idx="6123">
                  <c:v>71.974000000000004</c:v>
                </c:pt>
                <c:pt idx="6124">
                  <c:v>71.965999999999994</c:v>
                </c:pt>
                <c:pt idx="6125">
                  <c:v>71.955000000000013</c:v>
                </c:pt>
                <c:pt idx="6126">
                  <c:v>71.930000000000007</c:v>
                </c:pt>
                <c:pt idx="6127">
                  <c:v>71.924999999999997</c:v>
                </c:pt>
                <c:pt idx="6128">
                  <c:v>71.921999999999997</c:v>
                </c:pt>
                <c:pt idx="6129">
                  <c:v>71.921999999999997</c:v>
                </c:pt>
                <c:pt idx="6130">
                  <c:v>71.917000000000101</c:v>
                </c:pt>
                <c:pt idx="6131">
                  <c:v>71.910000000000025</c:v>
                </c:pt>
                <c:pt idx="6132">
                  <c:v>71.918000000000006</c:v>
                </c:pt>
                <c:pt idx="6133">
                  <c:v>71.912999999999997</c:v>
                </c:pt>
                <c:pt idx="6134">
                  <c:v>71.915000000000006</c:v>
                </c:pt>
                <c:pt idx="6135">
                  <c:v>71.906999999999996</c:v>
                </c:pt>
                <c:pt idx="6136">
                  <c:v>71.912999999999997</c:v>
                </c:pt>
                <c:pt idx="6137">
                  <c:v>71.929000000000002</c:v>
                </c:pt>
                <c:pt idx="6138">
                  <c:v>71.938999999999993</c:v>
                </c:pt>
                <c:pt idx="6139">
                  <c:v>71.952000000000012</c:v>
                </c:pt>
                <c:pt idx="6140">
                  <c:v>71.961000000000027</c:v>
                </c:pt>
                <c:pt idx="6141">
                  <c:v>71.992000000000004</c:v>
                </c:pt>
                <c:pt idx="6142">
                  <c:v>72</c:v>
                </c:pt>
                <c:pt idx="6143">
                  <c:v>72.024000000000001</c:v>
                </c:pt>
                <c:pt idx="6144">
                  <c:v>72.065000000000012</c:v>
                </c:pt>
                <c:pt idx="6145">
                  <c:v>72.096999999999994</c:v>
                </c:pt>
                <c:pt idx="6146">
                  <c:v>72.121999999999986</c:v>
                </c:pt>
                <c:pt idx="6147">
                  <c:v>72.131</c:v>
                </c:pt>
                <c:pt idx="6148">
                  <c:v>72.125999999999948</c:v>
                </c:pt>
                <c:pt idx="6149">
                  <c:v>72.128999999999948</c:v>
                </c:pt>
                <c:pt idx="6150">
                  <c:v>72.123999999999981</c:v>
                </c:pt>
                <c:pt idx="6151">
                  <c:v>72.132999999999981</c:v>
                </c:pt>
                <c:pt idx="6152">
                  <c:v>72.128999999999948</c:v>
                </c:pt>
                <c:pt idx="6153">
                  <c:v>72.141000000000005</c:v>
                </c:pt>
                <c:pt idx="6154">
                  <c:v>72.161999999999992</c:v>
                </c:pt>
                <c:pt idx="6155">
                  <c:v>72.203999999999994</c:v>
                </c:pt>
                <c:pt idx="6156">
                  <c:v>72.263999999999996</c:v>
                </c:pt>
                <c:pt idx="6157">
                  <c:v>72.384</c:v>
                </c:pt>
                <c:pt idx="6158">
                  <c:v>72.477000000000004</c:v>
                </c:pt>
                <c:pt idx="6159">
                  <c:v>72.518000000000001</c:v>
                </c:pt>
                <c:pt idx="6160">
                  <c:v>72.536000000000001</c:v>
                </c:pt>
                <c:pt idx="6161">
                  <c:v>72.527999999999992</c:v>
                </c:pt>
                <c:pt idx="6162">
                  <c:v>72.507999999999996</c:v>
                </c:pt>
                <c:pt idx="6163">
                  <c:v>72.478999999999999</c:v>
                </c:pt>
                <c:pt idx="6164">
                  <c:v>72.452000000000012</c:v>
                </c:pt>
                <c:pt idx="6165">
                  <c:v>72.415000000000006</c:v>
                </c:pt>
                <c:pt idx="6166">
                  <c:v>72.384999999999991</c:v>
                </c:pt>
                <c:pt idx="6167">
                  <c:v>72.349000000000004</c:v>
                </c:pt>
                <c:pt idx="6168">
                  <c:v>72.313999999999993</c:v>
                </c:pt>
                <c:pt idx="6169">
                  <c:v>72.290000000000006</c:v>
                </c:pt>
                <c:pt idx="6170">
                  <c:v>72.262</c:v>
                </c:pt>
                <c:pt idx="6171">
                  <c:v>72.241000000000085</c:v>
                </c:pt>
                <c:pt idx="6172">
                  <c:v>72.215000000000003</c:v>
                </c:pt>
                <c:pt idx="6173">
                  <c:v>72.191000000000003</c:v>
                </c:pt>
                <c:pt idx="6174">
                  <c:v>72.179999999999978</c:v>
                </c:pt>
                <c:pt idx="6175">
                  <c:v>72.161000000000001</c:v>
                </c:pt>
                <c:pt idx="6176">
                  <c:v>72.137</c:v>
                </c:pt>
                <c:pt idx="6177">
                  <c:v>72.124999999999986</c:v>
                </c:pt>
                <c:pt idx="6178">
                  <c:v>72.099999999999994</c:v>
                </c:pt>
                <c:pt idx="6179">
                  <c:v>72.10299999999998</c:v>
                </c:pt>
                <c:pt idx="6180">
                  <c:v>72.09</c:v>
                </c:pt>
                <c:pt idx="6181">
                  <c:v>72.069000000000003</c:v>
                </c:pt>
                <c:pt idx="6182">
                  <c:v>72.072999999999979</c:v>
                </c:pt>
                <c:pt idx="6183">
                  <c:v>72.05</c:v>
                </c:pt>
                <c:pt idx="6184">
                  <c:v>72.045000000000002</c:v>
                </c:pt>
                <c:pt idx="6185">
                  <c:v>72.03</c:v>
                </c:pt>
                <c:pt idx="6186">
                  <c:v>72.027000000000001</c:v>
                </c:pt>
                <c:pt idx="6187">
                  <c:v>72.027999999999992</c:v>
                </c:pt>
                <c:pt idx="6188">
                  <c:v>72.019000000000005</c:v>
                </c:pt>
                <c:pt idx="6189">
                  <c:v>72.019000000000005</c:v>
                </c:pt>
                <c:pt idx="6190">
                  <c:v>72.03</c:v>
                </c:pt>
                <c:pt idx="6191">
                  <c:v>72.039000000000001</c:v>
                </c:pt>
                <c:pt idx="6192">
                  <c:v>72.051000000000002</c:v>
                </c:pt>
                <c:pt idx="6193">
                  <c:v>72.068000000000012</c:v>
                </c:pt>
                <c:pt idx="6194">
                  <c:v>72.09</c:v>
                </c:pt>
                <c:pt idx="6195">
                  <c:v>72.11999999999999</c:v>
                </c:pt>
                <c:pt idx="6196">
                  <c:v>72.134999999999991</c:v>
                </c:pt>
                <c:pt idx="6197">
                  <c:v>72.146000000000001</c:v>
                </c:pt>
                <c:pt idx="6198">
                  <c:v>72.154999999999987</c:v>
                </c:pt>
                <c:pt idx="6199">
                  <c:v>72.167999999999992</c:v>
                </c:pt>
                <c:pt idx="6200">
                  <c:v>72.171999999999983</c:v>
                </c:pt>
                <c:pt idx="6201">
                  <c:v>72.176999999999978</c:v>
                </c:pt>
                <c:pt idx="6202">
                  <c:v>72.185000000000002</c:v>
                </c:pt>
                <c:pt idx="6203">
                  <c:v>72.180999999999983</c:v>
                </c:pt>
                <c:pt idx="6204">
                  <c:v>72.183999999999983</c:v>
                </c:pt>
                <c:pt idx="6205">
                  <c:v>72.182999999999979</c:v>
                </c:pt>
                <c:pt idx="6206">
                  <c:v>72.182000000000002</c:v>
                </c:pt>
                <c:pt idx="6207">
                  <c:v>72.177999999999983</c:v>
                </c:pt>
                <c:pt idx="6208">
                  <c:v>72.188999999999979</c:v>
                </c:pt>
                <c:pt idx="6209">
                  <c:v>72.185999999999979</c:v>
                </c:pt>
                <c:pt idx="6210">
                  <c:v>72.185999999999979</c:v>
                </c:pt>
                <c:pt idx="6211">
                  <c:v>72.178999999999988</c:v>
                </c:pt>
                <c:pt idx="6212">
                  <c:v>72.178999999999988</c:v>
                </c:pt>
                <c:pt idx="6213">
                  <c:v>72.177999999999983</c:v>
                </c:pt>
                <c:pt idx="6214">
                  <c:v>72.170999999999978</c:v>
                </c:pt>
                <c:pt idx="6215">
                  <c:v>72.173999999999978</c:v>
                </c:pt>
                <c:pt idx="6216">
                  <c:v>72.171999999999983</c:v>
                </c:pt>
                <c:pt idx="6217">
                  <c:v>72.165999999999983</c:v>
                </c:pt>
                <c:pt idx="6218">
                  <c:v>72.167000000000002</c:v>
                </c:pt>
                <c:pt idx="6219">
                  <c:v>72.162999999999982</c:v>
                </c:pt>
                <c:pt idx="6220">
                  <c:v>72.149000000000001</c:v>
                </c:pt>
                <c:pt idx="6221">
                  <c:v>72.149000000000001</c:v>
                </c:pt>
                <c:pt idx="6222">
                  <c:v>72.147000000000006</c:v>
                </c:pt>
                <c:pt idx="6223">
                  <c:v>72.149999999999991</c:v>
                </c:pt>
                <c:pt idx="6224">
                  <c:v>72.137</c:v>
                </c:pt>
                <c:pt idx="6225">
                  <c:v>72.137999999999991</c:v>
                </c:pt>
                <c:pt idx="6226">
                  <c:v>72.135999999999981</c:v>
                </c:pt>
                <c:pt idx="6227">
                  <c:v>72.141000000000005</c:v>
                </c:pt>
                <c:pt idx="6228">
                  <c:v>72.127999999999986</c:v>
                </c:pt>
                <c:pt idx="6229">
                  <c:v>72.128999999999948</c:v>
                </c:pt>
                <c:pt idx="6230">
                  <c:v>72.137999999999991</c:v>
                </c:pt>
                <c:pt idx="6231">
                  <c:v>72.141999999999996</c:v>
                </c:pt>
                <c:pt idx="6232">
                  <c:v>72.137</c:v>
                </c:pt>
                <c:pt idx="6233">
                  <c:v>72.128999999999948</c:v>
                </c:pt>
                <c:pt idx="6234">
                  <c:v>72.135999999999981</c:v>
                </c:pt>
                <c:pt idx="6235">
                  <c:v>72.141999999999996</c:v>
                </c:pt>
                <c:pt idx="6236">
                  <c:v>72.138999999999982</c:v>
                </c:pt>
                <c:pt idx="6237">
                  <c:v>72.131999999999991</c:v>
                </c:pt>
                <c:pt idx="6238">
                  <c:v>72.127999999999986</c:v>
                </c:pt>
                <c:pt idx="6239">
                  <c:v>72.134999999999991</c:v>
                </c:pt>
                <c:pt idx="6240">
                  <c:v>72.132999999999981</c:v>
                </c:pt>
                <c:pt idx="6241">
                  <c:v>72.134</c:v>
                </c:pt>
                <c:pt idx="6242">
                  <c:v>72.13</c:v>
                </c:pt>
                <c:pt idx="6243">
                  <c:v>72.126999999999981</c:v>
                </c:pt>
                <c:pt idx="6244">
                  <c:v>72.124999999999986</c:v>
                </c:pt>
                <c:pt idx="6245">
                  <c:v>72.122999999999948</c:v>
                </c:pt>
                <c:pt idx="6246">
                  <c:v>72.114999999999995</c:v>
                </c:pt>
                <c:pt idx="6247">
                  <c:v>72.116</c:v>
                </c:pt>
                <c:pt idx="6248">
                  <c:v>72.10899999999998</c:v>
                </c:pt>
                <c:pt idx="6249">
                  <c:v>72.114999999999995</c:v>
                </c:pt>
                <c:pt idx="6250">
                  <c:v>72.103999999999999</c:v>
                </c:pt>
                <c:pt idx="6251">
                  <c:v>72.117000000000004</c:v>
                </c:pt>
                <c:pt idx="6252">
                  <c:v>72.113</c:v>
                </c:pt>
                <c:pt idx="6253">
                  <c:v>72.111000000000004</c:v>
                </c:pt>
                <c:pt idx="6254">
                  <c:v>72.10899999999998</c:v>
                </c:pt>
                <c:pt idx="6255">
                  <c:v>72.114000000000004</c:v>
                </c:pt>
                <c:pt idx="6256">
                  <c:v>72.111000000000004</c:v>
                </c:pt>
                <c:pt idx="6257">
                  <c:v>72.111999999999995</c:v>
                </c:pt>
                <c:pt idx="6258">
                  <c:v>72.10599999999998</c:v>
                </c:pt>
                <c:pt idx="6259">
                  <c:v>72.103999999999999</c:v>
                </c:pt>
                <c:pt idx="6260">
                  <c:v>72.100999999999999</c:v>
                </c:pt>
                <c:pt idx="6261">
                  <c:v>72.084999999999994</c:v>
                </c:pt>
                <c:pt idx="6262">
                  <c:v>72.082999999999998</c:v>
                </c:pt>
                <c:pt idx="6263">
                  <c:v>72.069000000000003</c:v>
                </c:pt>
                <c:pt idx="6264">
                  <c:v>72.063999999999993</c:v>
                </c:pt>
                <c:pt idx="6265">
                  <c:v>72.045000000000002</c:v>
                </c:pt>
                <c:pt idx="6266">
                  <c:v>72.027000000000001</c:v>
                </c:pt>
                <c:pt idx="6267">
                  <c:v>72.025999999999982</c:v>
                </c:pt>
                <c:pt idx="6268">
                  <c:v>72.004999999999995</c:v>
                </c:pt>
                <c:pt idx="6269">
                  <c:v>72.004000000000005</c:v>
                </c:pt>
                <c:pt idx="6270">
                  <c:v>72.004999999999995</c:v>
                </c:pt>
                <c:pt idx="6271">
                  <c:v>71.991000000000085</c:v>
                </c:pt>
                <c:pt idx="6272">
                  <c:v>71.994000000000085</c:v>
                </c:pt>
                <c:pt idx="6273">
                  <c:v>71.989999999999995</c:v>
                </c:pt>
                <c:pt idx="6274">
                  <c:v>71.989000000000004</c:v>
                </c:pt>
                <c:pt idx="6275">
                  <c:v>71.998000000000005</c:v>
                </c:pt>
                <c:pt idx="6276">
                  <c:v>71.992000000000004</c:v>
                </c:pt>
                <c:pt idx="6277">
                  <c:v>71.992999999999995</c:v>
                </c:pt>
                <c:pt idx="6278">
                  <c:v>71.988</c:v>
                </c:pt>
                <c:pt idx="6279">
                  <c:v>71.983999999999995</c:v>
                </c:pt>
                <c:pt idx="6280">
                  <c:v>71.985000000000014</c:v>
                </c:pt>
                <c:pt idx="6281">
                  <c:v>71.97</c:v>
                </c:pt>
                <c:pt idx="6282">
                  <c:v>71.974000000000004</c:v>
                </c:pt>
                <c:pt idx="6283">
                  <c:v>71.978999999999999</c:v>
                </c:pt>
                <c:pt idx="6284">
                  <c:v>71.978999999999999</c:v>
                </c:pt>
                <c:pt idx="6285">
                  <c:v>71.977000000000004</c:v>
                </c:pt>
                <c:pt idx="6286">
                  <c:v>71.977000000000004</c:v>
                </c:pt>
                <c:pt idx="6287">
                  <c:v>71.977999999999994</c:v>
                </c:pt>
                <c:pt idx="6288">
                  <c:v>71.974000000000004</c:v>
                </c:pt>
                <c:pt idx="6289">
                  <c:v>71.971999999999994</c:v>
                </c:pt>
                <c:pt idx="6290">
                  <c:v>71.988</c:v>
                </c:pt>
                <c:pt idx="6291">
                  <c:v>71.997000000000085</c:v>
                </c:pt>
                <c:pt idx="6292">
                  <c:v>72.004999999999995</c:v>
                </c:pt>
                <c:pt idx="6293">
                  <c:v>72.007000000000005</c:v>
                </c:pt>
                <c:pt idx="6294">
                  <c:v>72.001000000000005</c:v>
                </c:pt>
                <c:pt idx="6295">
                  <c:v>72.016999999999996</c:v>
                </c:pt>
                <c:pt idx="6296">
                  <c:v>72.021999999999991</c:v>
                </c:pt>
                <c:pt idx="6297">
                  <c:v>72.027999999999992</c:v>
                </c:pt>
                <c:pt idx="6298">
                  <c:v>72.037000000000006</c:v>
                </c:pt>
                <c:pt idx="6299">
                  <c:v>72.031000000000006</c:v>
                </c:pt>
                <c:pt idx="6300">
                  <c:v>72.037000000000006</c:v>
                </c:pt>
                <c:pt idx="6301">
                  <c:v>72.036000000000001</c:v>
                </c:pt>
                <c:pt idx="6302">
                  <c:v>72.040000000000006</c:v>
                </c:pt>
                <c:pt idx="6303">
                  <c:v>72.036000000000001</c:v>
                </c:pt>
                <c:pt idx="6304">
                  <c:v>72.034999999999997</c:v>
                </c:pt>
                <c:pt idx="6305">
                  <c:v>72.021999999999991</c:v>
                </c:pt>
                <c:pt idx="6306">
                  <c:v>72.025999999999982</c:v>
                </c:pt>
                <c:pt idx="6307">
                  <c:v>72.031999999999996</c:v>
                </c:pt>
                <c:pt idx="6308">
                  <c:v>72.024999999999991</c:v>
                </c:pt>
                <c:pt idx="6309">
                  <c:v>72.024999999999991</c:v>
                </c:pt>
                <c:pt idx="6310">
                  <c:v>72.021999999999991</c:v>
                </c:pt>
                <c:pt idx="6311">
                  <c:v>72.022999999999982</c:v>
                </c:pt>
                <c:pt idx="6312">
                  <c:v>72.016000000000005</c:v>
                </c:pt>
                <c:pt idx="6313">
                  <c:v>72.013999999999996</c:v>
                </c:pt>
                <c:pt idx="6314">
                  <c:v>72.02</c:v>
                </c:pt>
                <c:pt idx="6315">
                  <c:v>72.010000000000005</c:v>
                </c:pt>
                <c:pt idx="6316">
                  <c:v>72.010999999999996</c:v>
                </c:pt>
                <c:pt idx="6317">
                  <c:v>72.004999999999995</c:v>
                </c:pt>
                <c:pt idx="6318">
                  <c:v>71.998000000000005</c:v>
                </c:pt>
                <c:pt idx="6319">
                  <c:v>71.998999999999995</c:v>
                </c:pt>
                <c:pt idx="6320">
                  <c:v>71.995999999999995</c:v>
                </c:pt>
                <c:pt idx="6321">
                  <c:v>71.992999999999995</c:v>
                </c:pt>
                <c:pt idx="6322">
                  <c:v>72</c:v>
                </c:pt>
                <c:pt idx="6323">
                  <c:v>72.006</c:v>
                </c:pt>
                <c:pt idx="6324">
                  <c:v>71.995000000000005</c:v>
                </c:pt>
                <c:pt idx="6327">
                  <c:v>72.031000000000006</c:v>
                </c:pt>
                <c:pt idx="6328">
                  <c:v>72.027999999999992</c:v>
                </c:pt>
                <c:pt idx="6329">
                  <c:v>72.025999999999982</c:v>
                </c:pt>
                <c:pt idx="6330">
                  <c:v>72.02</c:v>
                </c:pt>
                <c:pt idx="6331">
                  <c:v>72.031000000000006</c:v>
                </c:pt>
                <c:pt idx="6332">
                  <c:v>72.028999999999982</c:v>
                </c:pt>
                <c:pt idx="6333">
                  <c:v>70.335999999999999</c:v>
                </c:pt>
                <c:pt idx="6334">
                  <c:v>72.001000000000005</c:v>
                </c:pt>
                <c:pt idx="6335">
                  <c:v>72.003</c:v>
                </c:pt>
                <c:pt idx="6336">
                  <c:v>72.003</c:v>
                </c:pt>
                <c:pt idx="6337">
                  <c:v>72.013999999999996</c:v>
                </c:pt>
                <c:pt idx="6338">
                  <c:v>72.013999999999996</c:v>
                </c:pt>
                <c:pt idx="6339">
                  <c:v>72.007999999999996</c:v>
                </c:pt>
                <c:pt idx="6340">
                  <c:v>72.013999999999996</c:v>
                </c:pt>
                <c:pt idx="6341">
                  <c:v>72.016999999999996</c:v>
                </c:pt>
                <c:pt idx="6342">
                  <c:v>72.021999999999991</c:v>
                </c:pt>
                <c:pt idx="6343">
                  <c:v>72.042000000000002</c:v>
                </c:pt>
                <c:pt idx="6344">
                  <c:v>72.048000000000002</c:v>
                </c:pt>
                <c:pt idx="6345">
                  <c:v>72.063000000000002</c:v>
                </c:pt>
                <c:pt idx="6346">
                  <c:v>72.063000000000002</c:v>
                </c:pt>
                <c:pt idx="6347">
                  <c:v>72.062000000000012</c:v>
                </c:pt>
                <c:pt idx="6348">
                  <c:v>72.066999999999993</c:v>
                </c:pt>
                <c:pt idx="6349">
                  <c:v>72.075999999999979</c:v>
                </c:pt>
                <c:pt idx="6350">
                  <c:v>72.078000000000003</c:v>
                </c:pt>
                <c:pt idx="6351">
                  <c:v>72.093000000000004</c:v>
                </c:pt>
                <c:pt idx="6352">
                  <c:v>72.092000000000013</c:v>
                </c:pt>
                <c:pt idx="6353">
                  <c:v>72.098000000000013</c:v>
                </c:pt>
                <c:pt idx="6354">
                  <c:v>72.114000000000004</c:v>
                </c:pt>
                <c:pt idx="6355">
                  <c:v>72.114000000000004</c:v>
                </c:pt>
                <c:pt idx="6356">
                  <c:v>72.116</c:v>
                </c:pt>
                <c:pt idx="6357">
                  <c:v>72.111000000000004</c:v>
                </c:pt>
                <c:pt idx="6358">
                  <c:v>72.10899999999998</c:v>
                </c:pt>
                <c:pt idx="6359">
                  <c:v>72.093000000000004</c:v>
                </c:pt>
                <c:pt idx="6360">
                  <c:v>72.088999999999999</c:v>
                </c:pt>
                <c:pt idx="6361">
                  <c:v>72.073999999999998</c:v>
                </c:pt>
                <c:pt idx="6362">
                  <c:v>72.063000000000002</c:v>
                </c:pt>
                <c:pt idx="6363">
                  <c:v>72.051999999999992</c:v>
                </c:pt>
                <c:pt idx="6364">
                  <c:v>72.034000000000006</c:v>
                </c:pt>
                <c:pt idx="6365">
                  <c:v>72.021999999999991</c:v>
                </c:pt>
                <c:pt idx="6366">
                  <c:v>72.027000000000001</c:v>
                </c:pt>
                <c:pt idx="6367">
                  <c:v>72.013999999999996</c:v>
                </c:pt>
                <c:pt idx="6368">
                  <c:v>72.013999999999996</c:v>
                </c:pt>
                <c:pt idx="6369">
                  <c:v>72.018000000000001</c:v>
                </c:pt>
                <c:pt idx="6370">
                  <c:v>72.021999999999991</c:v>
                </c:pt>
                <c:pt idx="6371">
                  <c:v>72.027000000000001</c:v>
                </c:pt>
                <c:pt idx="6372">
                  <c:v>72.049000000000007</c:v>
                </c:pt>
                <c:pt idx="6373">
                  <c:v>72.066000000000003</c:v>
                </c:pt>
                <c:pt idx="6374">
                  <c:v>72.084000000000003</c:v>
                </c:pt>
                <c:pt idx="6375">
                  <c:v>72.10299999999998</c:v>
                </c:pt>
                <c:pt idx="6376">
                  <c:v>72.119</c:v>
                </c:pt>
                <c:pt idx="6377">
                  <c:v>72.123999999999981</c:v>
                </c:pt>
                <c:pt idx="6378">
                  <c:v>72.125999999999948</c:v>
                </c:pt>
                <c:pt idx="6379">
                  <c:v>72.131999999999991</c:v>
                </c:pt>
                <c:pt idx="6380">
                  <c:v>72.13</c:v>
                </c:pt>
                <c:pt idx="6381">
                  <c:v>72.122999999999948</c:v>
                </c:pt>
                <c:pt idx="6382">
                  <c:v>72.122999999999948</c:v>
                </c:pt>
                <c:pt idx="6383">
                  <c:v>72.119</c:v>
                </c:pt>
                <c:pt idx="6384">
                  <c:v>72.114000000000004</c:v>
                </c:pt>
                <c:pt idx="6385">
                  <c:v>72.10899999999998</c:v>
                </c:pt>
                <c:pt idx="6386">
                  <c:v>72.100999999999999</c:v>
                </c:pt>
                <c:pt idx="6387">
                  <c:v>72.08</c:v>
                </c:pt>
                <c:pt idx="6388">
                  <c:v>72.09</c:v>
                </c:pt>
                <c:pt idx="6389">
                  <c:v>72.081000000000003</c:v>
                </c:pt>
                <c:pt idx="6390">
                  <c:v>72.066999999999993</c:v>
                </c:pt>
                <c:pt idx="6391">
                  <c:v>72.051999999999992</c:v>
                </c:pt>
                <c:pt idx="6392">
                  <c:v>72.052999999999983</c:v>
                </c:pt>
                <c:pt idx="6393">
                  <c:v>72.046999999999997</c:v>
                </c:pt>
                <c:pt idx="6394">
                  <c:v>72.052999999999983</c:v>
                </c:pt>
                <c:pt idx="6395">
                  <c:v>72.039000000000001</c:v>
                </c:pt>
                <c:pt idx="6396">
                  <c:v>72.028999999999982</c:v>
                </c:pt>
                <c:pt idx="6397">
                  <c:v>72.033000000000001</c:v>
                </c:pt>
                <c:pt idx="6398">
                  <c:v>72.027000000000001</c:v>
                </c:pt>
                <c:pt idx="6399">
                  <c:v>72.016999999999996</c:v>
                </c:pt>
                <c:pt idx="6400">
                  <c:v>72.004999999999995</c:v>
                </c:pt>
                <c:pt idx="6401">
                  <c:v>72.004999999999995</c:v>
                </c:pt>
                <c:pt idx="6402">
                  <c:v>72.004999999999995</c:v>
                </c:pt>
                <c:pt idx="6403">
                  <c:v>72.007999999999996</c:v>
                </c:pt>
                <c:pt idx="6404">
                  <c:v>72.004000000000005</c:v>
                </c:pt>
                <c:pt idx="6405">
                  <c:v>72.010000000000005</c:v>
                </c:pt>
                <c:pt idx="6406">
                  <c:v>72.007000000000005</c:v>
                </c:pt>
                <c:pt idx="6407">
                  <c:v>71.998000000000005</c:v>
                </c:pt>
                <c:pt idx="6408">
                  <c:v>71.989999999999995</c:v>
                </c:pt>
                <c:pt idx="6409">
                  <c:v>71.989000000000004</c:v>
                </c:pt>
                <c:pt idx="6410">
                  <c:v>71.988</c:v>
                </c:pt>
                <c:pt idx="6411">
                  <c:v>71.986999999999995</c:v>
                </c:pt>
                <c:pt idx="6412">
                  <c:v>71.986000000000004</c:v>
                </c:pt>
                <c:pt idx="6413">
                  <c:v>71.985000000000014</c:v>
                </c:pt>
                <c:pt idx="6414">
                  <c:v>71.97</c:v>
                </c:pt>
                <c:pt idx="6415">
                  <c:v>71.978999999999999</c:v>
                </c:pt>
                <c:pt idx="6416">
                  <c:v>71.977000000000004</c:v>
                </c:pt>
                <c:pt idx="6417">
                  <c:v>71.965000000000003</c:v>
                </c:pt>
                <c:pt idx="6418">
                  <c:v>71.974000000000004</c:v>
                </c:pt>
                <c:pt idx="6419">
                  <c:v>71.964000000000027</c:v>
                </c:pt>
                <c:pt idx="6420">
                  <c:v>71.962000000000003</c:v>
                </c:pt>
                <c:pt idx="6421">
                  <c:v>71.961000000000027</c:v>
                </c:pt>
                <c:pt idx="6422">
                  <c:v>71.958000000000013</c:v>
                </c:pt>
                <c:pt idx="6423">
                  <c:v>71.958000000000013</c:v>
                </c:pt>
                <c:pt idx="6424">
                  <c:v>71.95</c:v>
                </c:pt>
                <c:pt idx="6425">
                  <c:v>71.955000000000013</c:v>
                </c:pt>
                <c:pt idx="6426">
                  <c:v>71.949000000000026</c:v>
                </c:pt>
                <c:pt idx="6427">
                  <c:v>71.953999999999994</c:v>
                </c:pt>
                <c:pt idx="6428">
                  <c:v>71.940000000000026</c:v>
                </c:pt>
                <c:pt idx="6429">
                  <c:v>71.945000000000007</c:v>
                </c:pt>
                <c:pt idx="6430">
                  <c:v>71.95</c:v>
                </c:pt>
                <c:pt idx="6431">
                  <c:v>71.938999999999993</c:v>
                </c:pt>
                <c:pt idx="6432">
                  <c:v>71.943000000000026</c:v>
                </c:pt>
                <c:pt idx="6433">
                  <c:v>71.930999999999997</c:v>
                </c:pt>
                <c:pt idx="6434">
                  <c:v>71.932000000000002</c:v>
                </c:pt>
                <c:pt idx="6435">
                  <c:v>71.921999999999997</c:v>
                </c:pt>
                <c:pt idx="6436">
                  <c:v>71.924999999999997</c:v>
                </c:pt>
                <c:pt idx="6437">
                  <c:v>71.924000000000007</c:v>
                </c:pt>
                <c:pt idx="6438">
                  <c:v>71.924000000000007</c:v>
                </c:pt>
                <c:pt idx="6439">
                  <c:v>71.918000000000006</c:v>
                </c:pt>
                <c:pt idx="6440">
                  <c:v>71.924000000000007</c:v>
                </c:pt>
                <c:pt idx="6441">
                  <c:v>71.927000000000007</c:v>
                </c:pt>
                <c:pt idx="6442">
                  <c:v>71.926000000000002</c:v>
                </c:pt>
                <c:pt idx="6443">
                  <c:v>71.927999999999997</c:v>
                </c:pt>
                <c:pt idx="6444">
                  <c:v>71.927000000000007</c:v>
                </c:pt>
                <c:pt idx="6445">
                  <c:v>71.923000000000002</c:v>
                </c:pt>
                <c:pt idx="6446">
                  <c:v>71.924000000000007</c:v>
                </c:pt>
                <c:pt idx="6447">
                  <c:v>71.929000000000002</c:v>
                </c:pt>
                <c:pt idx="6448">
                  <c:v>71.933999999999997</c:v>
                </c:pt>
                <c:pt idx="6449">
                  <c:v>71.933999999999997</c:v>
                </c:pt>
                <c:pt idx="6450">
                  <c:v>71.927999999999997</c:v>
                </c:pt>
                <c:pt idx="6451">
                  <c:v>71.927000000000007</c:v>
                </c:pt>
                <c:pt idx="6452">
                  <c:v>71.924999999999997</c:v>
                </c:pt>
                <c:pt idx="6453">
                  <c:v>71.927000000000007</c:v>
                </c:pt>
                <c:pt idx="6454">
                  <c:v>71.921999999999997</c:v>
                </c:pt>
                <c:pt idx="6455">
                  <c:v>71.918000000000006</c:v>
                </c:pt>
                <c:pt idx="6456">
                  <c:v>71.914000000000101</c:v>
                </c:pt>
                <c:pt idx="6457">
                  <c:v>71.918999999999997</c:v>
                </c:pt>
                <c:pt idx="6458">
                  <c:v>71.923000000000002</c:v>
                </c:pt>
                <c:pt idx="6459">
                  <c:v>71.915000000000006</c:v>
                </c:pt>
                <c:pt idx="6460">
                  <c:v>71.912999999999997</c:v>
                </c:pt>
                <c:pt idx="6461">
                  <c:v>71.914000000000101</c:v>
                </c:pt>
                <c:pt idx="6462">
                  <c:v>71.915000000000006</c:v>
                </c:pt>
                <c:pt idx="6463">
                  <c:v>71.92</c:v>
                </c:pt>
                <c:pt idx="6464">
                  <c:v>71.909000000000006</c:v>
                </c:pt>
                <c:pt idx="6465">
                  <c:v>71.912000000000006</c:v>
                </c:pt>
                <c:pt idx="6466">
                  <c:v>71.912000000000006</c:v>
                </c:pt>
                <c:pt idx="6467">
                  <c:v>71.914000000000101</c:v>
                </c:pt>
                <c:pt idx="6468">
                  <c:v>71.912000000000006</c:v>
                </c:pt>
                <c:pt idx="6469">
                  <c:v>71.908000000000001</c:v>
                </c:pt>
                <c:pt idx="6470">
                  <c:v>71.903999999999996</c:v>
                </c:pt>
                <c:pt idx="6471">
                  <c:v>71.911000000000101</c:v>
                </c:pt>
                <c:pt idx="6472">
                  <c:v>71.899000000000001</c:v>
                </c:pt>
                <c:pt idx="6473">
                  <c:v>71.900999999999996</c:v>
                </c:pt>
                <c:pt idx="6474">
                  <c:v>71.899000000000001</c:v>
                </c:pt>
                <c:pt idx="6475">
                  <c:v>71.903000000000006</c:v>
                </c:pt>
                <c:pt idx="6476">
                  <c:v>71.906999999999996</c:v>
                </c:pt>
                <c:pt idx="6477">
                  <c:v>71.903999999999996</c:v>
                </c:pt>
                <c:pt idx="6478">
                  <c:v>71.906999999999996</c:v>
                </c:pt>
                <c:pt idx="6479">
                  <c:v>71.906999999999996</c:v>
                </c:pt>
                <c:pt idx="6480">
                  <c:v>71.900000000000006</c:v>
                </c:pt>
                <c:pt idx="6481">
                  <c:v>71.905000000000001</c:v>
                </c:pt>
                <c:pt idx="6482">
                  <c:v>71.909000000000006</c:v>
                </c:pt>
                <c:pt idx="6483">
                  <c:v>71.911000000000101</c:v>
                </c:pt>
                <c:pt idx="6484">
                  <c:v>71.900999999999996</c:v>
                </c:pt>
                <c:pt idx="6485">
                  <c:v>71.894999999999996</c:v>
                </c:pt>
                <c:pt idx="6486">
                  <c:v>71.887999999999991</c:v>
                </c:pt>
                <c:pt idx="6487">
                  <c:v>71.893000000000001</c:v>
                </c:pt>
                <c:pt idx="6488">
                  <c:v>71.89</c:v>
                </c:pt>
                <c:pt idx="6489">
                  <c:v>71.887</c:v>
                </c:pt>
                <c:pt idx="6490">
                  <c:v>71.887999999999991</c:v>
                </c:pt>
                <c:pt idx="6491">
                  <c:v>71.896000000000001</c:v>
                </c:pt>
                <c:pt idx="6492">
                  <c:v>71.902000000000001</c:v>
                </c:pt>
                <c:pt idx="6493">
                  <c:v>71.902000000000001</c:v>
                </c:pt>
                <c:pt idx="6494">
                  <c:v>71.906999999999996</c:v>
                </c:pt>
                <c:pt idx="6495">
                  <c:v>71.912000000000006</c:v>
                </c:pt>
                <c:pt idx="6496">
                  <c:v>71.911000000000101</c:v>
                </c:pt>
                <c:pt idx="6497">
                  <c:v>71.912999999999997</c:v>
                </c:pt>
                <c:pt idx="6498">
                  <c:v>71.912000000000006</c:v>
                </c:pt>
                <c:pt idx="6499">
                  <c:v>71.903999999999996</c:v>
                </c:pt>
                <c:pt idx="6500">
                  <c:v>71.921000000000006</c:v>
                </c:pt>
                <c:pt idx="6501">
                  <c:v>71.911000000000101</c:v>
                </c:pt>
                <c:pt idx="6502">
                  <c:v>71.908000000000001</c:v>
                </c:pt>
                <c:pt idx="6503">
                  <c:v>71.914000000000101</c:v>
                </c:pt>
                <c:pt idx="6504">
                  <c:v>71.915999999999997</c:v>
                </c:pt>
                <c:pt idx="6505">
                  <c:v>71.912999999999997</c:v>
                </c:pt>
                <c:pt idx="6506">
                  <c:v>71.914000000000101</c:v>
                </c:pt>
                <c:pt idx="6507">
                  <c:v>71.911000000000101</c:v>
                </c:pt>
                <c:pt idx="6508">
                  <c:v>71.923000000000002</c:v>
                </c:pt>
                <c:pt idx="6509">
                  <c:v>71.912999999999997</c:v>
                </c:pt>
                <c:pt idx="6510">
                  <c:v>71.914000000000101</c:v>
                </c:pt>
                <c:pt idx="6511">
                  <c:v>71.92</c:v>
                </c:pt>
                <c:pt idx="6512">
                  <c:v>71.911000000000101</c:v>
                </c:pt>
                <c:pt idx="6513">
                  <c:v>71.915000000000006</c:v>
                </c:pt>
                <c:pt idx="6514">
                  <c:v>71.915999999999997</c:v>
                </c:pt>
                <c:pt idx="6515">
                  <c:v>71.918999999999997</c:v>
                </c:pt>
                <c:pt idx="6516">
                  <c:v>71.911000000000101</c:v>
                </c:pt>
                <c:pt idx="6517">
                  <c:v>71.911000000000101</c:v>
                </c:pt>
                <c:pt idx="6518">
                  <c:v>71.906000000000006</c:v>
                </c:pt>
                <c:pt idx="6519">
                  <c:v>71.915000000000006</c:v>
                </c:pt>
                <c:pt idx="6520">
                  <c:v>71.914000000000101</c:v>
                </c:pt>
                <c:pt idx="6521">
                  <c:v>71.909000000000006</c:v>
                </c:pt>
                <c:pt idx="6522">
                  <c:v>71.915000000000006</c:v>
                </c:pt>
                <c:pt idx="6523">
                  <c:v>71.908000000000001</c:v>
                </c:pt>
                <c:pt idx="6524">
                  <c:v>71.908000000000001</c:v>
                </c:pt>
                <c:pt idx="6525">
                  <c:v>71.914000000000101</c:v>
                </c:pt>
                <c:pt idx="6526">
                  <c:v>71.900999999999996</c:v>
                </c:pt>
                <c:pt idx="6527">
                  <c:v>71.900000000000006</c:v>
                </c:pt>
                <c:pt idx="6528">
                  <c:v>71.906000000000006</c:v>
                </c:pt>
                <c:pt idx="6529">
                  <c:v>71.903999999999996</c:v>
                </c:pt>
                <c:pt idx="6530">
                  <c:v>71.896000000000001</c:v>
                </c:pt>
                <c:pt idx="6531">
                  <c:v>71.897999999999996</c:v>
                </c:pt>
                <c:pt idx="6532">
                  <c:v>71.900000000000006</c:v>
                </c:pt>
                <c:pt idx="6533">
                  <c:v>71.893000000000001</c:v>
                </c:pt>
                <c:pt idx="6534">
                  <c:v>71.884999999999991</c:v>
                </c:pt>
                <c:pt idx="6535">
                  <c:v>71.884999999999991</c:v>
                </c:pt>
                <c:pt idx="6536">
                  <c:v>71.86999999999999</c:v>
                </c:pt>
                <c:pt idx="6537">
                  <c:v>71.877999999999986</c:v>
                </c:pt>
                <c:pt idx="6538">
                  <c:v>71.877999999999986</c:v>
                </c:pt>
                <c:pt idx="6539">
                  <c:v>71.86999999999999</c:v>
                </c:pt>
                <c:pt idx="6540">
                  <c:v>71.88</c:v>
                </c:pt>
                <c:pt idx="6546" formatCode="General">
                  <c:v>71.899000000000001</c:v>
                </c:pt>
                <c:pt idx="6547" formatCode="General">
                  <c:v>71.894000000000005</c:v>
                </c:pt>
                <c:pt idx="6548" formatCode="General">
                  <c:v>71.882999999999981</c:v>
                </c:pt>
                <c:pt idx="6549" formatCode="General">
                  <c:v>71.894000000000005</c:v>
                </c:pt>
                <c:pt idx="6550" formatCode="General">
                  <c:v>71.894000000000005</c:v>
                </c:pt>
                <c:pt idx="6551" formatCode="General">
                  <c:v>71.891000000000005</c:v>
                </c:pt>
                <c:pt idx="6552" formatCode="General">
                  <c:v>71.891999999999996</c:v>
                </c:pt>
                <c:pt idx="6553" formatCode="General">
                  <c:v>71.888999999999982</c:v>
                </c:pt>
                <c:pt idx="6554" formatCode="General">
                  <c:v>71.899000000000001</c:v>
                </c:pt>
                <c:pt idx="6555" formatCode="General">
                  <c:v>71.897000000000006</c:v>
                </c:pt>
                <c:pt idx="6556" formatCode="General">
                  <c:v>71.902000000000001</c:v>
                </c:pt>
                <c:pt idx="6557" formatCode="General">
                  <c:v>71.909000000000006</c:v>
                </c:pt>
                <c:pt idx="6558" formatCode="General">
                  <c:v>71.926000000000002</c:v>
                </c:pt>
                <c:pt idx="6559" formatCode="General">
                  <c:v>71.921000000000006</c:v>
                </c:pt>
                <c:pt idx="6560" formatCode="General">
                  <c:v>71.927000000000007</c:v>
                </c:pt>
                <c:pt idx="6561" formatCode="General">
                  <c:v>71.921000000000006</c:v>
                </c:pt>
                <c:pt idx="6562" formatCode="General">
                  <c:v>71.921000000000006</c:v>
                </c:pt>
                <c:pt idx="6563" formatCode="General">
                  <c:v>71.915999999999997</c:v>
                </c:pt>
                <c:pt idx="6564" formatCode="General">
                  <c:v>71.924999999999997</c:v>
                </c:pt>
                <c:pt idx="6565" formatCode="General">
                  <c:v>71.917000000000101</c:v>
                </c:pt>
                <c:pt idx="6566" formatCode="General">
                  <c:v>71.914000000000101</c:v>
                </c:pt>
                <c:pt idx="6567" formatCode="General">
                  <c:v>71.912000000000006</c:v>
                </c:pt>
                <c:pt idx="6568" formatCode="General">
                  <c:v>71.912000000000006</c:v>
                </c:pt>
                <c:pt idx="6569" formatCode="General">
                  <c:v>71.911000000000101</c:v>
                </c:pt>
                <c:pt idx="6570" formatCode="General">
                  <c:v>71.912000000000006</c:v>
                </c:pt>
                <c:pt idx="6571" formatCode="General">
                  <c:v>71.906999999999996</c:v>
                </c:pt>
                <c:pt idx="6572" formatCode="General">
                  <c:v>71.921000000000006</c:v>
                </c:pt>
                <c:pt idx="6573" formatCode="General">
                  <c:v>71.927000000000007</c:v>
                </c:pt>
                <c:pt idx="6574" formatCode="General">
                  <c:v>71.930000000000007</c:v>
                </c:pt>
                <c:pt idx="6575" formatCode="General">
                  <c:v>71.947000000000088</c:v>
                </c:pt>
                <c:pt idx="6576" formatCode="General">
                  <c:v>71.947000000000088</c:v>
                </c:pt>
                <c:pt idx="6577" formatCode="General">
                  <c:v>71.958000000000013</c:v>
                </c:pt>
                <c:pt idx="6578" formatCode="General">
                  <c:v>71.959999999999994</c:v>
                </c:pt>
                <c:pt idx="6579" formatCode="General">
                  <c:v>71.959999999999994</c:v>
                </c:pt>
                <c:pt idx="6580" formatCode="General">
                  <c:v>71.977999999999994</c:v>
                </c:pt>
                <c:pt idx="6581" formatCode="General">
                  <c:v>71.982000000000014</c:v>
                </c:pt>
                <c:pt idx="6582" formatCode="General">
                  <c:v>71.985000000000014</c:v>
                </c:pt>
                <c:pt idx="6583" formatCode="General">
                  <c:v>71.986000000000004</c:v>
                </c:pt>
                <c:pt idx="6584" formatCode="General">
                  <c:v>71.980999999999995</c:v>
                </c:pt>
                <c:pt idx="6585" formatCode="General">
                  <c:v>71.972999999999999</c:v>
                </c:pt>
                <c:pt idx="6586" formatCode="General">
                  <c:v>71.983000000000004</c:v>
                </c:pt>
                <c:pt idx="6587" formatCode="General">
                  <c:v>71.989000000000004</c:v>
                </c:pt>
                <c:pt idx="6588" formatCode="General">
                  <c:v>71.988</c:v>
                </c:pt>
                <c:pt idx="6589" formatCode="General">
                  <c:v>71.985000000000014</c:v>
                </c:pt>
                <c:pt idx="6590" formatCode="General">
                  <c:v>71.980999999999995</c:v>
                </c:pt>
                <c:pt idx="6591" formatCode="General">
                  <c:v>71.989000000000004</c:v>
                </c:pt>
                <c:pt idx="6592" formatCode="General">
                  <c:v>71.977999999999994</c:v>
                </c:pt>
                <c:pt idx="6593" formatCode="General">
                  <c:v>71.986000000000004</c:v>
                </c:pt>
                <c:pt idx="6594" formatCode="General">
                  <c:v>71.980999999999995</c:v>
                </c:pt>
                <c:pt idx="6595" formatCode="General">
                  <c:v>71.986999999999995</c:v>
                </c:pt>
                <c:pt idx="6596" formatCode="General">
                  <c:v>71.986000000000004</c:v>
                </c:pt>
                <c:pt idx="6597" formatCode="General">
                  <c:v>71.982000000000014</c:v>
                </c:pt>
                <c:pt idx="6598" formatCode="General">
                  <c:v>71.983000000000004</c:v>
                </c:pt>
                <c:pt idx="6599" formatCode="General">
                  <c:v>71.977999999999994</c:v>
                </c:pt>
                <c:pt idx="6600" formatCode="General">
                  <c:v>71.974000000000004</c:v>
                </c:pt>
                <c:pt idx="6601" formatCode="General">
                  <c:v>71.982000000000014</c:v>
                </c:pt>
                <c:pt idx="6602" formatCode="General">
                  <c:v>71.972999999999999</c:v>
                </c:pt>
                <c:pt idx="6603" formatCode="General">
                  <c:v>71.977000000000004</c:v>
                </c:pt>
                <c:pt idx="6604" formatCode="General">
                  <c:v>71.98</c:v>
                </c:pt>
                <c:pt idx="6605" formatCode="General">
                  <c:v>71.972999999999999</c:v>
                </c:pt>
                <c:pt idx="6606" formatCode="General">
                  <c:v>71.965000000000003</c:v>
                </c:pt>
                <c:pt idx="6607" formatCode="General">
                  <c:v>71.974999999999994</c:v>
                </c:pt>
                <c:pt idx="6608" formatCode="General">
                  <c:v>71.962999999999994</c:v>
                </c:pt>
                <c:pt idx="6609" formatCode="General">
                  <c:v>71.965000000000003</c:v>
                </c:pt>
                <c:pt idx="6610" formatCode="General">
                  <c:v>71.968000000000004</c:v>
                </c:pt>
                <c:pt idx="6611" formatCode="General">
                  <c:v>71.977000000000004</c:v>
                </c:pt>
                <c:pt idx="6612" formatCode="General">
                  <c:v>71.972999999999999</c:v>
                </c:pt>
                <c:pt idx="6613" formatCode="General">
                  <c:v>71.977999999999994</c:v>
                </c:pt>
                <c:pt idx="6614" formatCode="General">
                  <c:v>71.975999999999999</c:v>
                </c:pt>
                <c:pt idx="6615" formatCode="General">
                  <c:v>71.974000000000004</c:v>
                </c:pt>
                <c:pt idx="6616" formatCode="General">
                  <c:v>71.971000000000004</c:v>
                </c:pt>
                <c:pt idx="6617" formatCode="General">
                  <c:v>71.962999999999994</c:v>
                </c:pt>
                <c:pt idx="6618" formatCode="General">
                  <c:v>71.977000000000004</c:v>
                </c:pt>
                <c:pt idx="6619" formatCode="General">
                  <c:v>71.978999999999999</c:v>
                </c:pt>
                <c:pt idx="6620" formatCode="General">
                  <c:v>71.971000000000004</c:v>
                </c:pt>
                <c:pt idx="6621" formatCode="General">
                  <c:v>71.974000000000004</c:v>
                </c:pt>
                <c:pt idx="6622" formatCode="General">
                  <c:v>71.97</c:v>
                </c:pt>
                <c:pt idx="6623" formatCode="General">
                  <c:v>71.971999999999994</c:v>
                </c:pt>
                <c:pt idx="6624" formatCode="General">
                  <c:v>71.967000000000027</c:v>
                </c:pt>
                <c:pt idx="6625" formatCode="General">
                  <c:v>71.974999999999994</c:v>
                </c:pt>
                <c:pt idx="6626" formatCode="General">
                  <c:v>71.968000000000004</c:v>
                </c:pt>
                <c:pt idx="6627" formatCode="General">
                  <c:v>71.968999999999994</c:v>
                </c:pt>
                <c:pt idx="6628" formatCode="General">
                  <c:v>71.974999999999994</c:v>
                </c:pt>
                <c:pt idx="6629" formatCode="General">
                  <c:v>71.978999999999999</c:v>
                </c:pt>
                <c:pt idx="6630" formatCode="General">
                  <c:v>71.974000000000004</c:v>
                </c:pt>
                <c:pt idx="6631" formatCode="General">
                  <c:v>71.978999999999999</c:v>
                </c:pt>
                <c:pt idx="6632" formatCode="General">
                  <c:v>71.97</c:v>
                </c:pt>
                <c:pt idx="6633" formatCode="General">
                  <c:v>71.975999999999999</c:v>
                </c:pt>
                <c:pt idx="6634" formatCode="General">
                  <c:v>71.980999999999995</c:v>
                </c:pt>
                <c:pt idx="6635" formatCode="General">
                  <c:v>71.977000000000004</c:v>
                </c:pt>
                <c:pt idx="6636" formatCode="General">
                  <c:v>71.972999999999999</c:v>
                </c:pt>
                <c:pt idx="6637" formatCode="General">
                  <c:v>71.974000000000004</c:v>
                </c:pt>
                <c:pt idx="6638" formatCode="General">
                  <c:v>71.974999999999994</c:v>
                </c:pt>
                <c:pt idx="6639" formatCode="General">
                  <c:v>71.977999999999994</c:v>
                </c:pt>
                <c:pt idx="6640" formatCode="General">
                  <c:v>71.971999999999994</c:v>
                </c:pt>
                <c:pt idx="6641" formatCode="General">
                  <c:v>71.967000000000027</c:v>
                </c:pt>
                <c:pt idx="6642" formatCode="General">
                  <c:v>71.965999999999994</c:v>
                </c:pt>
                <c:pt idx="6643" formatCode="General">
                  <c:v>71.978999999999999</c:v>
                </c:pt>
                <c:pt idx="6644" formatCode="General">
                  <c:v>71.97</c:v>
                </c:pt>
                <c:pt idx="6645" formatCode="General">
                  <c:v>71.971999999999994</c:v>
                </c:pt>
                <c:pt idx="6646" formatCode="General">
                  <c:v>71.962000000000003</c:v>
                </c:pt>
                <c:pt idx="6647" formatCode="General">
                  <c:v>71.965000000000003</c:v>
                </c:pt>
                <c:pt idx="6648" formatCode="General">
                  <c:v>71.971000000000004</c:v>
                </c:pt>
                <c:pt idx="6649" formatCode="General">
                  <c:v>71.959999999999994</c:v>
                </c:pt>
                <c:pt idx="6650" formatCode="General">
                  <c:v>71.941000000000116</c:v>
                </c:pt>
                <c:pt idx="6651" formatCode="General">
                  <c:v>71.937000000000026</c:v>
                </c:pt>
                <c:pt idx="6652" formatCode="General">
                  <c:v>71.932000000000002</c:v>
                </c:pt>
                <c:pt idx="6653" formatCode="General">
                  <c:v>71.935000000000002</c:v>
                </c:pt>
                <c:pt idx="6654" formatCode="General">
                  <c:v>71.921999999999997</c:v>
                </c:pt>
                <c:pt idx="6655" formatCode="General">
                  <c:v>71.902000000000001</c:v>
                </c:pt>
                <c:pt idx="6656" formatCode="General">
                  <c:v>71.900000000000006</c:v>
                </c:pt>
                <c:pt idx="6657" formatCode="General">
                  <c:v>71.896000000000001</c:v>
                </c:pt>
                <c:pt idx="6658" formatCode="General">
                  <c:v>71.885999999999981</c:v>
                </c:pt>
                <c:pt idx="6659" formatCode="General">
                  <c:v>71.891999999999996</c:v>
                </c:pt>
                <c:pt idx="6660" formatCode="General">
                  <c:v>71.881</c:v>
                </c:pt>
                <c:pt idx="6661" formatCode="General">
                  <c:v>71.887999999999991</c:v>
                </c:pt>
                <c:pt idx="6662" formatCode="General">
                  <c:v>71.885999999999981</c:v>
                </c:pt>
                <c:pt idx="6663" formatCode="General">
                  <c:v>71.891999999999996</c:v>
                </c:pt>
                <c:pt idx="6664" formatCode="General">
                  <c:v>71.902000000000001</c:v>
                </c:pt>
                <c:pt idx="6665" formatCode="General">
                  <c:v>71.902000000000001</c:v>
                </c:pt>
                <c:pt idx="6666" formatCode="General">
                  <c:v>71.909000000000006</c:v>
                </c:pt>
                <c:pt idx="6667" formatCode="General">
                  <c:v>71.909000000000006</c:v>
                </c:pt>
                <c:pt idx="6668" formatCode="General">
                  <c:v>71.912999999999997</c:v>
                </c:pt>
                <c:pt idx="6669" formatCode="General">
                  <c:v>71.924999999999997</c:v>
                </c:pt>
                <c:pt idx="6670" formatCode="General">
                  <c:v>71.941000000000116</c:v>
                </c:pt>
                <c:pt idx="6671" formatCode="General">
                  <c:v>71.959000000000003</c:v>
                </c:pt>
                <c:pt idx="6672" formatCode="General">
                  <c:v>71.974999999999994</c:v>
                </c:pt>
                <c:pt idx="6673" formatCode="General">
                  <c:v>72.006</c:v>
                </c:pt>
                <c:pt idx="6674" formatCode="General">
                  <c:v>72.037000000000006</c:v>
                </c:pt>
                <c:pt idx="6675" formatCode="General">
                  <c:v>72.051999999999992</c:v>
                </c:pt>
                <c:pt idx="6676" formatCode="General">
                  <c:v>72.076999999999998</c:v>
                </c:pt>
                <c:pt idx="6677" formatCode="General">
                  <c:v>72.095000000000013</c:v>
                </c:pt>
                <c:pt idx="6678" formatCode="General">
                  <c:v>72.116</c:v>
                </c:pt>
                <c:pt idx="6679" formatCode="General">
                  <c:v>72.121999999999986</c:v>
                </c:pt>
                <c:pt idx="6680" formatCode="General">
                  <c:v>72.138999999999982</c:v>
                </c:pt>
                <c:pt idx="6681" formatCode="General">
                  <c:v>72.153999999999982</c:v>
                </c:pt>
                <c:pt idx="6682" formatCode="General">
                  <c:v>72.161000000000001</c:v>
                </c:pt>
                <c:pt idx="6683" formatCode="General">
                  <c:v>72.169999999999987</c:v>
                </c:pt>
                <c:pt idx="6684" formatCode="General">
                  <c:v>72.169999999999987</c:v>
                </c:pt>
                <c:pt idx="6685" formatCode="General">
                  <c:v>72.180999999999983</c:v>
                </c:pt>
                <c:pt idx="6686" formatCode="General">
                  <c:v>72.175999999999988</c:v>
                </c:pt>
                <c:pt idx="6687" formatCode="General">
                  <c:v>72.178999999999988</c:v>
                </c:pt>
                <c:pt idx="6688" formatCode="General">
                  <c:v>72.183999999999983</c:v>
                </c:pt>
                <c:pt idx="6689" formatCode="General">
                  <c:v>72.183999999999983</c:v>
                </c:pt>
                <c:pt idx="6690" formatCode="General">
                  <c:v>72.194999999999993</c:v>
                </c:pt>
                <c:pt idx="6691" formatCode="General">
                  <c:v>72.205000000000013</c:v>
                </c:pt>
                <c:pt idx="6692" formatCode="General">
                  <c:v>72.202000000000012</c:v>
                </c:pt>
                <c:pt idx="6693" formatCode="General">
                  <c:v>72.218999999999994</c:v>
                </c:pt>
                <c:pt idx="6694" formatCode="General">
                  <c:v>72.227000000000004</c:v>
                </c:pt>
                <c:pt idx="6695" formatCode="General">
                  <c:v>72.236000000000004</c:v>
                </c:pt>
                <c:pt idx="6696" formatCode="General">
                  <c:v>72.247000000000085</c:v>
                </c:pt>
                <c:pt idx="6697" formatCode="General">
                  <c:v>72.263000000000005</c:v>
                </c:pt>
                <c:pt idx="6698" formatCode="General">
                  <c:v>72.271000000000001</c:v>
                </c:pt>
                <c:pt idx="6699" formatCode="General">
                  <c:v>72.290999999999997</c:v>
                </c:pt>
                <c:pt idx="6700" formatCode="General">
                  <c:v>72.301000000000002</c:v>
                </c:pt>
                <c:pt idx="6701" formatCode="General">
                  <c:v>72.315000000000012</c:v>
                </c:pt>
                <c:pt idx="6702" formatCode="General">
                  <c:v>72.328999999999979</c:v>
                </c:pt>
                <c:pt idx="6703" formatCode="General">
                  <c:v>72.342000000000013</c:v>
                </c:pt>
                <c:pt idx="6704" formatCode="General">
                  <c:v>72.343000000000004</c:v>
                </c:pt>
                <c:pt idx="6705" formatCode="General">
                  <c:v>72.349000000000004</c:v>
                </c:pt>
                <c:pt idx="6706" formatCode="General">
                  <c:v>72.337000000000003</c:v>
                </c:pt>
                <c:pt idx="6707" formatCode="General">
                  <c:v>72.353999999999999</c:v>
                </c:pt>
                <c:pt idx="6708" formatCode="General">
                  <c:v>72.348000000000013</c:v>
                </c:pt>
                <c:pt idx="6709" formatCode="General">
                  <c:v>72.334999999999994</c:v>
                </c:pt>
                <c:pt idx="6710" formatCode="General">
                  <c:v>72.328000000000003</c:v>
                </c:pt>
                <c:pt idx="6711" formatCode="General">
                  <c:v>72.313999999999993</c:v>
                </c:pt>
                <c:pt idx="6712" formatCode="General">
                  <c:v>72.296999999999997</c:v>
                </c:pt>
                <c:pt idx="6713" formatCode="General">
                  <c:v>72.286000000000001</c:v>
                </c:pt>
                <c:pt idx="6714" formatCode="General">
                  <c:v>72.274999999999991</c:v>
                </c:pt>
                <c:pt idx="6715" formatCode="General">
                  <c:v>72.263999999999996</c:v>
                </c:pt>
                <c:pt idx="6716" formatCode="General">
                  <c:v>72.248000000000005</c:v>
                </c:pt>
                <c:pt idx="6717" formatCode="General">
                  <c:v>72.242000000000004</c:v>
                </c:pt>
                <c:pt idx="6718" formatCode="General">
                  <c:v>72.228999999999999</c:v>
                </c:pt>
                <c:pt idx="6719" formatCode="General">
                  <c:v>72.221999999999994</c:v>
                </c:pt>
                <c:pt idx="6720" formatCode="General">
                  <c:v>72.218000000000004</c:v>
                </c:pt>
                <c:pt idx="6721" formatCode="General">
                  <c:v>72.206000000000003</c:v>
                </c:pt>
                <c:pt idx="6722" formatCode="General">
                  <c:v>72.194000000000003</c:v>
                </c:pt>
                <c:pt idx="6723" formatCode="General">
                  <c:v>72.177999999999983</c:v>
                </c:pt>
                <c:pt idx="6724" formatCode="General">
                  <c:v>72.175999999999988</c:v>
                </c:pt>
                <c:pt idx="6725" formatCode="General">
                  <c:v>72.164999999999992</c:v>
                </c:pt>
                <c:pt idx="6726" formatCode="General">
                  <c:v>72.152999999999949</c:v>
                </c:pt>
                <c:pt idx="6727" formatCode="General">
                  <c:v>72.146000000000001</c:v>
                </c:pt>
                <c:pt idx="6728" formatCode="General">
                  <c:v>72.144000000000005</c:v>
                </c:pt>
                <c:pt idx="6729" formatCode="General">
                  <c:v>72.132999999999981</c:v>
                </c:pt>
                <c:pt idx="6730" formatCode="General">
                  <c:v>72.123999999999981</c:v>
                </c:pt>
                <c:pt idx="6731" formatCode="General">
                  <c:v>72.11999999999999</c:v>
                </c:pt>
                <c:pt idx="6732" formatCode="General">
                  <c:v>72.121999999999986</c:v>
                </c:pt>
                <c:pt idx="6733" formatCode="General">
                  <c:v>72.098000000000013</c:v>
                </c:pt>
                <c:pt idx="6734" formatCode="General">
                  <c:v>72.10499999999999</c:v>
                </c:pt>
                <c:pt idx="6735" formatCode="General">
                  <c:v>72.092000000000013</c:v>
                </c:pt>
                <c:pt idx="6736" formatCode="General">
                  <c:v>72.088999999999999</c:v>
                </c:pt>
                <c:pt idx="6737" formatCode="General">
                  <c:v>72.081000000000003</c:v>
                </c:pt>
                <c:pt idx="6738" formatCode="General">
                  <c:v>72.084999999999994</c:v>
                </c:pt>
                <c:pt idx="6739" formatCode="General">
                  <c:v>72.070999999999998</c:v>
                </c:pt>
                <c:pt idx="6740" formatCode="General">
                  <c:v>72.069000000000003</c:v>
                </c:pt>
                <c:pt idx="6741" formatCode="General">
                  <c:v>72.069000000000003</c:v>
                </c:pt>
                <c:pt idx="6742" formatCode="General">
                  <c:v>72.066999999999993</c:v>
                </c:pt>
                <c:pt idx="6743" formatCode="General">
                  <c:v>72.057999999999993</c:v>
                </c:pt>
                <c:pt idx="6744" formatCode="General">
                  <c:v>72.054999999999993</c:v>
                </c:pt>
                <c:pt idx="6745" formatCode="General">
                  <c:v>72.046999999999997</c:v>
                </c:pt>
                <c:pt idx="6746" formatCode="General">
                  <c:v>72.043999999999997</c:v>
                </c:pt>
                <c:pt idx="6747" formatCode="General">
                  <c:v>72.042000000000002</c:v>
                </c:pt>
                <c:pt idx="6748" formatCode="General">
                  <c:v>72.046000000000006</c:v>
                </c:pt>
                <c:pt idx="6749" formatCode="General">
                  <c:v>72.034999999999997</c:v>
                </c:pt>
                <c:pt idx="6750" formatCode="General">
                  <c:v>72.037999999999997</c:v>
                </c:pt>
                <c:pt idx="6751" formatCode="General">
                  <c:v>72.027000000000001</c:v>
                </c:pt>
                <c:pt idx="6752" formatCode="General">
                  <c:v>72.018000000000001</c:v>
                </c:pt>
                <c:pt idx="6753" formatCode="General">
                  <c:v>72.021000000000001</c:v>
                </c:pt>
                <c:pt idx="6754" formatCode="General">
                  <c:v>72.02</c:v>
                </c:pt>
                <c:pt idx="6755" formatCode="General">
                  <c:v>72.015000000000001</c:v>
                </c:pt>
                <c:pt idx="6756" formatCode="General">
                  <c:v>72.015000000000001</c:v>
                </c:pt>
                <c:pt idx="6757" formatCode="General">
                  <c:v>72.007000000000005</c:v>
                </c:pt>
                <c:pt idx="6758" formatCode="General">
                  <c:v>72.012</c:v>
                </c:pt>
                <c:pt idx="6759" formatCode="General">
                  <c:v>72</c:v>
                </c:pt>
                <c:pt idx="6760" formatCode="General">
                  <c:v>72</c:v>
                </c:pt>
                <c:pt idx="6761" formatCode="General">
                  <c:v>71.998999999999995</c:v>
                </c:pt>
                <c:pt idx="6762" formatCode="General">
                  <c:v>71.998000000000005</c:v>
                </c:pt>
                <c:pt idx="6763" formatCode="General">
                  <c:v>71.992999999999995</c:v>
                </c:pt>
                <c:pt idx="6764" formatCode="General">
                  <c:v>71.991000000000085</c:v>
                </c:pt>
                <c:pt idx="6765" formatCode="General">
                  <c:v>71.986999999999995</c:v>
                </c:pt>
                <c:pt idx="6766" formatCode="General">
                  <c:v>71.983999999999995</c:v>
                </c:pt>
                <c:pt idx="6767" formatCode="General">
                  <c:v>71.982000000000014</c:v>
                </c:pt>
                <c:pt idx="6768" formatCode="General">
                  <c:v>71.989999999999995</c:v>
                </c:pt>
                <c:pt idx="6769" formatCode="General">
                  <c:v>72.03</c:v>
                </c:pt>
                <c:pt idx="6770" formatCode="General">
                  <c:v>72.069000000000003</c:v>
                </c:pt>
                <c:pt idx="6771" formatCode="General">
                  <c:v>72.127999999999986</c:v>
                </c:pt>
                <c:pt idx="6772" formatCode="General">
                  <c:v>72.212999999999994</c:v>
                </c:pt>
                <c:pt idx="6773" formatCode="General">
                  <c:v>72.287999999999997</c:v>
                </c:pt>
                <c:pt idx="6774" formatCode="General">
                  <c:v>72.367000000000004</c:v>
                </c:pt>
                <c:pt idx="6775" formatCode="General">
                  <c:v>72.418000000000006</c:v>
                </c:pt>
                <c:pt idx="6776" formatCode="General">
                  <c:v>72.456000000000003</c:v>
                </c:pt>
                <c:pt idx="6777" formatCode="General">
                  <c:v>72.483000000000004</c:v>
                </c:pt>
                <c:pt idx="6778" formatCode="General">
                  <c:v>72.501999999999995</c:v>
                </c:pt>
                <c:pt idx="6779" formatCode="General">
                  <c:v>72.516000000000005</c:v>
                </c:pt>
                <c:pt idx="6780" formatCode="General">
                  <c:v>72.534999999999997</c:v>
                </c:pt>
                <c:pt idx="6781" formatCode="General">
                  <c:v>72.537999999999997</c:v>
                </c:pt>
                <c:pt idx="6782" formatCode="General">
                  <c:v>72.537000000000006</c:v>
                </c:pt>
                <c:pt idx="6783" formatCode="General">
                  <c:v>72.539000000000001</c:v>
                </c:pt>
                <c:pt idx="6784" formatCode="General">
                  <c:v>72.537000000000006</c:v>
                </c:pt>
                <c:pt idx="6785" formatCode="General">
                  <c:v>72.540000000000006</c:v>
                </c:pt>
                <c:pt idx="6786" formatCode="General">
                  <c:v>72.540999999999997</c:v>
                </c:pt>
                <c:pt idx="6787" formatCode="General">
                  <c:v>72.522999999999982</c:v>
                </c:pt>
                <c:pt idx="6788" formatCode="General">
                  <c:v>72.5</c:v>
                </c:pt>
                <c:pt idx="6789" formatCode="General">
                  <c:v>72.474000000000004</c:v>
                </c:pt>
                <c:pt idx="6790" formatCode="General">
                  <c:v>72.433999999999997</c:v>
                </c:pt>
                <c:pt idx="6791" formatCode="General">
                  <c:v>72.397999999999996</c:v>
                </c:pt>
                <c:pt idx="6792" formatCode="General">
                  <c:v>72.35199999999999</c:v>
                </c:pt>
                <c:pt idx="6793" formatCode="General">
                  <c:v>72.322000000000003</c:v>
                </c:pt>
                <c:pt idx="6794" formatCode="General">
                  <c:v>72.293999999999997</c:v>
                </c:pt>
                <c:pt idx="6795" formatCode="General">
                  <c:v>72.266999999999996</c:v>
                </c:pt>
                <c:pt idx="6796" formatCode="General">
                  <c:v>72.239000000000004</c:v>
                </c:pt>
                <c:pt idx="6797" formatCode="General">
                  <c:v>72.228999999999999</c:v>
                </c:pt>
                <c:pt idx="6798" formatCode="General">
                  <c:v>72.206999999999994</c:v>
                </c:pt>
                <c:pt idx="6799" formatCode="General">
                  <c:v>72.198999999999998</c:v>
                </c:pt>
                <c:pt idx="6800" formatCode="General">
                  <c:v>72.19</c:v>
                </c:pt>
                <c:pt idx="6801" formatCode="General">
                  <c:v>72.185999999999979</c:v>
                </c:pt>
                <c:pt idx="6802" formatCode="General">
                  <c:v>72.171999999999983</c:v>
                </c:pt>
                <c:pt idx="6803" formatCode="General">
                  <c:v>72.176999999999978</c:v>
                </c:pt>
                <c:pt idx="6804" formatCode="General">
                  <c:v>72.164999999999992</c:v>
                </c:pt>
                <c:pt idx="6805" formatCode="General">
                  <c:v>72.165999999999983</c:v>
                </c:pt>
                <c:pt idx="6806" formatCode="General">
                  <c:v>72.164000000000001</c:v>
                </c:pt>
                <c:pt idx="6807" formatCode="General">
                  <c:v>72.172999999999988</c:v>
                </c:pt>
                <c:pt idx="6808" formatCode="General">
                  <c:v>72.172999999999988</c:v>
                </c:pt>
                <c:pt idx="6809" formatCode="General">
                  <c:v>72.168999999999983</c:v>
                </c:pt>
                <c:pt idx="6810" formatCode="General">
                  <c:v>72.167999999999992</c:v>
                </c:pt>
                <c:pt idx="6811" formatCode="General">
                  <c:v>72.168999999999983</c:v>
                </c:pt>
                <c:pt idx="6812" formatCode="General">
                  <c:v>72.164999999999992</c:v>
                </c:pt>
                <c:pt idx="6813" formatCode="General">
                  <c:v>72.169999999999987</c:v>
                </c:pt>
                <c:pt idx="6814" formatCode="General">
                  <c:v>72.161999999999992</c:v>
                </c:pt>
                <c:pt idx="6815" formatCode="General">
                  <c:v>72.164000000000001</c:v>
                </c:pt>
                <c:pt idx="6816" formatCode="General">
                  <c:v>72.164000000000001</c:v>
                </c:pt>
                <c:pt idx="6817" formatCode="General">
                  <c:v>72.162999999999982</c:v>
                </c:pt>
                <c:pt idx="6818" formatCode="General">
                  <c:v>72.161999999999992</c:v>
                </c:pt>
                <c:pt idx="6819" formatCode="General">
                  <c:v>72.158999999999978</c:v>
                </c:pt>
                <c:pt idx="6820" formatCode="General">
                  <c:v>72.156999999999982</c:v>
                </c:pt>
                <c:pt idx="6821" formatCode="General">
                  <c:v>72.161000000000001</c:v>
                </c:pt>
                <c:pt idx="6822" formatCode="General">
                  <c:v>72.157999999999987</c:v>
                </c:pt>
                <c:pt idx="6823" formatCode="General">
                  <c:v>72.158999999999978</c:v>
                </c:pt>
                <c:pt idx="6824" formatCode="General">
                  <c:v>72.151999999999987</c:v>
                </c:pt>
                <c:pt idx="6825" formatCode="General">
                  <c:v>72.149999999999991</c:v>
                </c:pt>
                <c:pt idx="6826" formatCode="General">
                  <c:v>72.164000000000001</c:v>
                </c:pt>
                <c:pt idx="6827" formatCode="General">
                  <c:v>72.155999999999949</c:v>
                </c:pt>
                <c:pt idx="6828" formatCode="General">
                  <c:v>72.152999999999949</c:v>
                </c:pt>
                <c:pt idx="6829" formatCode="General">
                  <c:v>72.147999999999996</c:v>
                </c:pt>
                <c:pt idx="6830" formatCode="General">
                  <c:v>72.144999999999996</c:v>
                </c:pt>
                <c:pt idx="6831" formatCode="General">
                  <c:v>72.149999999999991</c:v>
                </c:pt>
                <c:pt idx="6832" formatCode="General">
                  <c:v>72.131999999999991</c:v>
                </c:pt>
                <c:pt idx="6833" formatCode="General">
                  <c:v>72.134999999999991</c:v>
                </c:pt>
                <c:pt idx="6834" formatCode="General">
                  <c:v>72.134</c:v>
                </c:pt>
                <c:pt idx="6835" formatCode="General">
                  <c:v>72.13</c:v>
                </c:pt>
                <c:pt idx="6836" formatCode="General">
                  <c:v>72.124999999999986</c:v>
                </c:pt>
                <c:pt idx="6837" formatCode="General">
                  <c:v>72.123999999999981</c:v>
                </c:pt>
                <c:pt idx="6838" formatCode="General">
                  <c:v>72.13</c:v>
                </c:pt>
                <c:pt idx="6839" formatCode="General">
                  <c:v>72.125999999999948</c:v>
                </c:pt>
                <c:pt idx="6840" formatCode="General">
                  <c:v>72.124999999999986</c:v>
                </c:pt>
                <c:pt idx="6841" formatCode="General">
                  <c:v>72.119</c:v>
                </c:pt>
                <c:pt idx="6842" formatCode="General">
                  <c:v>72.13</c:v>
                </c:pt>
                <c:pt idx="6843" formatCode="General">
                  <c:v>72.127999999999986</c:v>
                </c:pt>
                <c:pt idx="6844" formatCode="General">
                  <c:v>72.132999999999981</c:v>
                </c:pt>
                <c:pt idx="6845" formatCode="General">
                  <c:v>72.137999999999991</c:v>
                </c:pt>
                <c:pt idx="6846" formatCode="General">
                  <c:v>72.125999999999948</c:v>
                </c:pt>
                <c:pt idx="6847" formatCode="General">
                  <c:v>72.138999999999982</c:v>
                </c:pt>
                <c:pt idx="6848" formatCode="General">
                  <c:v>72.137</c:v>
                </c:pt>
                <c:pt idx="6849" formatCode="General">
                  <c:v>72.131999999999991</c:v>
                </c:pt>
                <c:pt idx="6850" formatCode="General">
                  <c:v>72.128999999999948</c:v>
                </c:pt>
                <c:pt idx="6851" formatCode="General">
                  <c:v>72.131</c:v>
                </c:pt>
                <c:pt idx="6852" formatCode="General">
                  <c:v>72.13</c:v>
                </c:pt>
                <c:pt idx="6853" formatCode="General">
                  <c:v>72.123999999999981</c:v>
                </c:pt>
                <c:pt idx="6854" formatCode="General">
                  <c:v>72.123999999999981</c:v>
                </c:pt>
                <c:pt idx="6855" formatCode="General">
                  <c:v>72.119</c:v>
                </c:pt>
                <c:pt idx="6856" formatCode="General">
                  <c:v>72.134999999999991</c:v>
                </c:pt>
                <c:pt idx="6857" formatCode="General">
                  <c:v>72.122999999999948</c:v>
                </c:pt>
                <c:pt idx="6858" formatCode="General">
                  <c:v>72.11</c:v>
                </c:pt>
                <c:pt idx="6859" formatCode="General">
                  <c:v>72.087999999999994</c:v>
                </c:pt>
                <c:pt idx="6860" formatCode="General">
                  <c:v>72.066000000000003</c:v>
                </c:pt>
                <c:pt idx="6861" formatCode="General">
                  <c:v>72.040000000000006</c:v>
                </c:pt>
                <c:pt idx="6862" formatCode="General">
                  <c:v>72.013000000000005</c:v>
                </c:pt>
                <c:pt idx="6863" formatCode="General">
                  <c:v>71.974999999999994</c:v>
                </c:pt>
                <c:pt idx="6864" formatCode="General">
                  <c:v>71.944000000000116</c:v>
                </c:pt>
                <c:pt idx="6865" formatCode="General">
                  <c:v>71.921000000000006</c:v>
                </c:pt>
                <c:pt idx="6866" formatCode="General">
                  <c:v>71.900000000000006</c:v>
                </c:pt>
                <c:pt idx="6867" formatCode="General">
                  <c:v>71.887</c:v>
                </c:pt>
                <c:pt idx="6868" formatCode="General">
                  <c:v>71.861999999999995</c:v>
                </c:pt>
                <c:pt idx="6869" formatCode="General">
                  <c:v>71.853999999999999</c:v>
                </c:pt>
                <c:pt idx="6870" formatCode="General">
                  <c:v>71.840999999999994</c:v>
                </c:pt>
                <c:pt idx="6871" formatCode="General">
                  <c:v>71.828999999999979</c:v>
                </c:pt>
                <c:pt idx="6872" formatCode="General">
                  <c:v>71.83</c:v>
                </c:pt>
                <c:pt idx="6873" formatCode="General">
                  <c:v>71.820999999999998</c:v>
                </c:pt>
                <c:pt idx="6874" formatCode="General">
                  <c:v>71.813000000000002</c:v>
                </c:pt>
                <c:pt idx="6875" formatCode="General">
                  <c:v>71.813000000000002</c:v>
                </c:pt>
                <c:pt idx="6876" formatCode="General">
                  <c:v>71.815000000000012</c:v>
                </c:pt>
                <c:pt idx="6877" formatCode="General">
                  <c:v>71.804999999999993</c:v>
                </c:pt>
                <c:pt idx="6878" formatCode="General">
                  <c:v>71.801999999999992</c:v>
                </c:pt>
                <c:pt idx="6879" formatCode="General">
                  <c:v>71.812000000000012</c:v>
                </c:pt>
                <c:pt idx="6880" formatCode="General">
                  <c:v>71.807999999999993</c:v>
                </c:pt>
                <c:pt idx="6881" formatCode="General">
                  <c:v>71.807999999999993</c:v>
                </c:pt>
                <c:pt idx="6882" formatCode="General">
                  <c:v>71.812000000000012</c:v>
                </c:pt>
                <c:pt idx="6883" formatCode="General">
                  <c:v>71.808999999999983</c:v>
                </c:pt>
                <c:pt idx="6884" formatCode="General">
                  <c:v>71.802999999999983</c:v>
                </c:pt>
                <c:pt idx="6885" formatCode="General">
                  <c:v>71.8</c:v>
                </c:pt>
                <c:pt idx="6886" formatCode="General">
                  <c:v>71.8</c:v>
                </c:pt>
                <c:pt idx="6887" formatCode="General">
                  <c:v>71.8</c:v>
                </c:pt>
                <c:pt idx="6888" formatCode="General">
                  <c:v>71.805999999999983</c:v>
                </c:pt>
                <c:pt idx="6889" formatCode="General">
                  <c:v>71.801000000000002</c:v>
                </c:pt>
                <c:pt idx="6890" formatCode="General">
                  <c:v>71.793999999999997</c:v>
                </c:pt>
                <c:pt idx="6891" formatCode="General">
                  <c:v>71.802999999999983</c:v>
                </c:pt>
                <c:pt idx="6892" formatCode="General">
                  <c:v>71.796000000000006</c:v>
                </c:pt>
                <c:pt idx="6893" formatCode="General">
                  <c:v>71.802999999999983</c:v>
                </c:pt>
                <c:pt idx="6894" formatCode="General">
                  <c:v>71.793000000000006</c:v>
                </c:pt>
                <c:pt idx="6895" formatCode="General">
                  <c:v>71.790999999999997</c:v>
                </c:pt>
                <c:pt idx="6896" formatCode="General">
                  <c:v>71.790000000000006</c:v>
                </c:pt>
                <c:pt idx="6897" formatCode="General">
                  <c:v>71.790000000000006</c:v>
                </c:pt>
                <c:pt idx="6898" formatCode="General">
                  <c:v>71.799000000000007</c:v>
                </c:pt>
                <c:pt idx="6899" formatCode="General">
                  <c:v>71.793999999999997</c:v>
                </c:pt>
                <c:pt idx="6900" formatCode="General">
                  <c:v>71.793000000000006</c:v>
                </c:pt>
                <c:pt idx="6901" formatCode="General">
                  <c:v>71.781999999999996</c:v>
                </c:pt>
                <c:pt idx="6902" formatCode="General">
                  <c:v>71.786000000000001</c:v>
                </c:pt>
                <c:pt idx="6903" formatCode="General">
                  <c:v>71.798000000000002</c:v>
                </c:pt>
                <c:pt idx="6904" formatCode="General">
                  <c:v>71.792000000000002</c:v>
                </c:pt>
                <c:pt idx="6905" formatCode="General">
                  <c:v>71.790999999999997</c:v>
                </c:pt>
                <c:pt idx="6906" formatCode="General">
                  <c:v>71.804999999999993</c:v>
                </c:pt>
                <c:pt idx="6907" formatCode="General">
                  <c:v>71.798000000000002</c:v>
                </c:pt>
                <c:pt idx="6908" formatCode="General">
                  <c:v>71.798000000000002</c:v>
                </c:pt>
                <c:pt idx="6909" formatCode="General">
                  <c:v>71.796000000000006</c:v>
                </c:pt>
                <c:pt idx="6910" formatCode="General">
                  <c:v>71.796999999999997</c:v>
                </c:pt>
                <c:pt idx="6911" formatCode="General">
                  <c:v>71.792000000000002</c:v>
                </c:pt>
                <c:pt idx="6912" formatCode="General">
                  <c:v>71.793000000000006</c:v>
                </c:pt>
                <c:pt idx="6913" formatCode="General">
                  <c:v>71.796000000000006</c:v>
                </c:pt>
                <c:pt idx="6914" formatCode="General">
                  <c:v>71.8</c:v>
                </c:pt>
                <c:pt idx="6915" formatCode="General">
                  <c:v>71.793999999999997</c:v>
                </c:pt>
                <c:pt idx="6916" formatCode="General">
                  <c:v>71.801999999999992</c:v>
                </c:pt>
                <c:pt idx="6917" formatCode="General">
                  <c:v>71.804999999999993</c:v>
                </c:pt>
                <c:pt idx="6918" formatCode="General">
                  <c:v>71.802999999999983</c:v>
                </c:pt>
                <c:pt idx="6919" formatCode="General">
                  <c:v>71.812000000000012</c:v>
                </c:pt>
                <c:pt idx="6920" formatCode="General">
                  <c:v>71.804999999999993</c:v>
                </c:pt>
                <c:pt idx="6921" formatCode="General">
                  <c:v>71.804999999999993</c:v>
                </c:pt>
                <c:pt idx="6922" formatCode="General">
                  <c:v>71.811000000000007</c:v>
                </c:pt>
                <c:pt idx="6923" formatCode="General">
                  <c:v>71.818000000000012</c:v>
                </c:pt>
                <c:pt idx="6924" formatCode="General">
                  <c:v>71.818000000000012</c:v>
                </c:pt>
                <c:pt idx="6925" formatCode="General">
                  <c:v>71.811000000000007</c:v>
                </c:pt>
                <c:pt idx="6926" formatCode="General">
                  <c:v>71.818000000000012</c:v>
                </c:pt>
                <c:pt idx="6927" formatCode="General">
                  <c:v>71.811000000000007</c:v>
                </c:pt>
                <c:pt idx="6928" formatCode="General">
                  <c:v>71.812000000000012</c:v>
                </c:pt>
                <c:pt idx="6929" formatCode="General">
                  <c:v>71.812000000000012</c:v>
                </c:pt>
                <c:pt idx="6930" formatCode="General">
                  <c:v>71.816000000000003</c:v>
                </c:pt>
                <c:pt idx="6931" formatCode="General">
                  <c:v>71.812000000000012</c:v>
                </c:pt>
                <c:pt idx="6932" formatCode="General">
                  <c:v>71.818000000000012</c:v>
                </c:pt>
                <c:pt idx="6933" formatCode="General">
                  <c:v>71.801999999999992</c:v>
                </c:pt>
                <c:pt idx="6934" formatCode="General">
                  <c:v>71.807999999999993</c:v>
                </c:pt>
                <c:pt idx="6935" formatCode="General">
                  <c:v>71.799000000000007</c:v>
                </c:pt>
                <c:pt idx="6936" formatCode="General">
                  <c:v>71.798000000000002</c:v>
                </c:pt>
                <c:pt idx="6937" formatCode="General">
                  <c:v>71.8</c:v>
                </c:pt>
                <c:pt idx="6938" formatCode="General">
                  <c:v>71.792000000000002</c:v>
                </c:pt>
                <c:pt idx="6939" formatCode="General">
                  <c:v>71.790999999999997</c:v>
                </c:pt>
                <c:pt idx="6940" formatCode="General">
                  <c:v>71.793000000000006</c:v>
                </c:pt>
                <c:pt idx="6941" formatCode="General">
                  <c:v>71.795000000000002</c:v>
                </c:pt>
                <c:pt idx="6942" formatCode="General">
                  <c:v>71.786000000000001</c:v>
                </c:pt>
                <c:pt idx="6943" formatCode="General">
                  <c:v>71.784000000000006</c:v>
                </c:pt>
                <c:pt idx="6944" formatCode="General">
                  <c:v>71.798000000000002</c:v>
                </c:pt>
                <c:pt idx="6945" formatCode="General">
                  <c:v>71.786000000000001</c:v>
                </c:pt>
                <c:pt idx="6946" formatCode="General">
                  <c:v>71.789000000000001</c:v>
                </c:pt>
                <c:pt idx="6947" formatCode="General">
                  <c:v>71.790999999999997</c:v>
                </c:pt>
                <c:pt idx="6948" formatCode="General">
                  <c:v>71.784999999999997</c:v>
                </c:pt>
                <c:pt idx="6949" formatCode="General">
                  <c:v>71.786000000000001</c:v>
                </c:pt>
                <c:pt idx="6950" formatCode="General">
                  <c:v>71.786000000000001</c:v>
                </c:pt>
                <c:pt idx="6951" formatCode="General">
                  <c:v>71.792000000000002</c:v>
                </c:pt>
                <c:pt idx="6952" formatCode="General">
                  <c:v>71.795000000000002</c:v>
                </c:pt>
                <c:pt idx="6953" formatCode="General">
                  <c:v>71.799000000000007</c:v>
                </c:pt>
                <c:pt idx="6954" formatCode="General">
                  <c:v>71.793999999999997</c:v>
                </c:pt>
                <c:pt idx="6955" formatCode="General">
                  <c:v>71.799000000000007</c:v>
                </c:pt>
                <c:pt idx="6956" formatCode="General">
                  <c:v>71.8</c:v>
                </c:pt>
                <c:pt idx="6957" formatCode="General">
                  <c:v>71.796000000000006</c:v>
                </c:pt>
                <c:pt idx="6958" formatCode="General">
                  <c:v>71.798000000000002</c:v>
                </c:pt>
                <c:pt idx="6959" formatCode="General">
                  <c:v>71.796000000000006</c:v>
                </c:pt>
                <c:pt idx="6960" formatCode="General">
                  <c:v>71.798000000000002</c:v>
                </c:pt>
                <c:pt idx="6961" formatCode="General">
                  <c:v>71.801999999999992</c:v>
                </c:pt>
                <c:pt idx="6962" formatCode="General">
                  <c:v>71.790999999999997</c:v>
                </c:pt>
                <c:pt idx="6963" formatCode="General">
                  <c:v>71.793000000000006</c:v>
                </c:pt>
                <c:pt idx="6964" formatCode="General">
                  <c:v>71.796999999999997</c:v>
                </c:pt>
                <c:pt idx="6965" formatCode="General">
                  <c:v>71.787999999999997</c:v>
                </c:pt>
                <c:pt idx="6966" formatCode="General">
                  <c:v>71.784999999999997</c:v>
                </c:pt>
                <c:pt idx="6967" formatCode="General">
                  <c:v>71.786000000000001</c:v>
                </c:pt>
                <c:pt idx="6968" formatCode="General">
                  <c:v>71.790000000000006</c:v>
                </c:pt>
                <c:pt idx="6969" formatCode="General">
                  <c:v>71.793999999999997</c:v>
                </c:pt>
                <c:pt idx="6970" formatCode="General">
                  <c:v>71.786000000000001</c:v>
                </c:pt>
                <c:pt idx="6971" formatCode="General">
                  <c:v>71.793000000000006</c:v>
                </c:pt>
                <c:pt idx="6972" formatCode="General">
                  <c:v>71.786000000000001</c:v>
                </c:pt>
                <c:pt idx="6973" formatCode="General">
                  <c:v>71.789000000000001</c:v>
                </c:pt>
                <c:pt idx="6974" formatCode="General">
                  <c:v>71.778999999999982</c:v>
                </c:pt>
                <c:pt idx="6975" formatCode="General">
                  <c:v>71.789000000000001</c:v>
                </c:pt>
                <c:pt idx="6976" formatCode="General">
                  <c:v>71.787000000000006</c:v>
                </c:pt>
                <c:pt idx="6977" formatCode="General">
                  <c:v>71.778999999999982</c:v>
                </c:pt>
                <c:pt idx="6978" formatCode="General">
                  <c:v>71.783000000000001</c:v>
                </c:pt>
                <c:pt idx="6979" formatCode="General">
                  <c:v>71.778999999999982</c:v>
                </c:pt>
                <c:pt idx="6980" formatCode="General">
                  <c:v>71.784999999999997</c:v>
                </c:pt>
                <c:pt idx="6981" formatCode="General">
                  <c:v>71.783000000000001</c:v>
                </c:pt>
                <c:pt idx="6982" formatCode="General">
                  <c:v>71.778999999999982</c:v>
                </c:pt>
                <c:pt idx="6983" formatCode="General">
                  <c:v>71.783000000000001</c:v>
                </c:pt>
                <c:pt idx="6984" formatCode="General">
                  <c:v>71.783000000000001</c:v>
                </c:pt>
                <c:pt idx="6985" formatCode="General">
                  <c:v>71.781000000000006</c:v>
                </c:pt>
                <c:pt idx="6986" formatCode="General">
                  <c:v>71.786000000000001</c:v>
                </c:pt>
                <c:pt idx="6987" formatCode="General">
                  <c:v>71.775999999999982</c:v>
                </c:pt>
                <c:pt idx="6988" formatCode="General">
                  <c:v>71.783000000000001</c:v>
                </c:pt>
                <c:pt idx="6989" formatCode="General">
                  <c:v>71.771000000000001</c:v>
                </c:pt>
                <c:pt idx="6990" formatCode="General">
                  <c:v>71.783000000000001</c:v>
                </c:pt>
                <c:pt idx="6991" formatCode="General">
                  <c:v>71.777000000000001</c:v>
                </c:pt>
                <c:pt idx="6992" formatCode="General">
                  <c:v>71.78</c:v>
                </c:pt>
                <c:pt idx="6993" formatCode="General">
                  <c:v>71.783000000000001</c:v>
                </c:pt>
                <c:pt idx="6994" formatCode="General">
                  <c:v>71.774999999999991</c:v>
                </c:pt>
                <c:pt idx="6995" formatCode="General">
                  <c:v>71.781000000000006</c:v>
                </c:pt>
                <c:pt idx="6996" formatCode="General">
                  <c:v>71.784000000000006</c:v>
                </c:pt>
                <c:pt idx="6997" formatCode="General">
                  <c:v>71.777000000000001</c:v>
                </c:pt>
                <c:pt idx="6998" formatCode="General">
                  <c:v>71.775999999999982</c:v>
                </c:pt>
                <c:pt idx="6999" formatCode="General">
                  <c:v>71.775999999999982</c:v>
                </c:pt>
                <c:pt idx="7000" formatCode="General">
                  <c:v>71.783000000000001</c:v>
                </c:pt>
                <c:pt idx="7001" formatCode="General">
                  <c:v>71.774000000000001</c:v>
                </c:pt>
                <c:pt idx="7002" formatCode="General">
                  <c:v>71.78</c:v>
                </c:pt>
                <c:pt idx="7003" formatCode="General">
                  <c:v>71.781000000000006</c:v>
                </c:pt>
                <c:pt idx="7004" formatCode="General">
                  <c:v>71.787000000000006</c:v>
                </c:pt>
                <c:pt idx="7005" formatCode="General">
                  <c:v>71.787999999999997</c:v>
                </c:pt>
                <c:pt idx="7006" formatCode="General">
                  <c:v>71.787999999999997</c:v>
                </c:pt>
                <c:pt idx="7007" formatCode="General">
                  <c:v>71.792000000000002</c:v>
                </c:pt>
                <c:pt idx="7008" formatCode="General">
                  <c:v>71.787999999999997</c:v>
                </c:pt>
                <c:pt idx="7009" formatCode="General">
                  <c:v>71.792000000000002</c:v>
                </c:pt>
                <c:pt idx="7010" formatCode="General">
                  <c:v>71.778999999999982</c:v>
                </c:pt>
                <c:pt idx="7011" formatCode="General">
                  <c:v>71.790999999999997</c:v>
                </c:pt>
                <c:pt idx="7012" formatCode="General">
                  <c:v>71.787999999999997</c:v>
                </c:pt>
                <c:pt idx="7013" formatCode="General">
                  <c:v>71.781000000000006</c:v>
                </c:pt>
                <c:pt idx="7014" formatCode="General">
                  <c:v>71.777000000000001</c:v>
                </c:pt>
                <c:pt idx="7015" formatCode="General">
                  <c:v>71.777000000000001</c:v>
                </c:pt>
                <c:pt idx="7016" formatCode="General">
                  <c:v>71.777000000000001</c:v>
                </c:pt>
                <c:pt idx="7017" formatCode="General">
                  <c:v>71.783000000000001</c:v>
                </c:pt>
                <c:pt idx="7018" formatCode="General">
                  <c:v>71.784000000000006</c:v>
                </c:pt>
                <c:pt idx="7019" formatCode="General">
                  <c:v>71.783000000000001</c:v>
                </c:pt>
                <c:pt idx="7020" formatCode="General">
                  <c:v>71.781999999999996</c:v>
                </c:pt>
                <c:pt idx="7021" formatCode="General">
                  <c:v>71.775999999999982</c:v>
                </c:pt>
                <c:pt idx="7022" formatCode="General">
                  <c:v>71.781999999999996</c:v>
                </c:pt>
                <c:pt idx="7023" formatCode="General">
                  <c:v>71.778999999999982</c:v>
                </c:pt>
                <c:pt idx="7024" formatCode="General">
                  <c:v>71.778999999999982</c:v>
                </c:pt>
                <c:pt idx="7025" formatCode="General">
                  <c:v>71.777000000000001</c:v>
                </c:pt>
                <c:pt idx="7026" formatCode="General">
                  <c:v>71.783000000000001</c:v>
                </c:pt>
                <c:pt idx="7027" formatCode="General">
                  <c:v>71.787999999999997</c:v>
                </c:pt>
                <c:pt idx="7028" formatCode="General">
                  <c:v>71.787999999999997</c:v>
                </c:pt>
                <c:pt idx="7029" formatCode="General">
                  <c:v>71.787999999999997</c:v>
                </c:pt>
                <c:pt idx="7030" formatCode="General">
                  <c:v>71.796000000000006</c:v>
                </c:pt>
                <c:pt idx="7031" formatCode="General">
                  <c:v>71.784999999999997</c:v>
                </c:pt>
                <c:pt idx="7032" formatCode="General">
                  <c:v>71.793000000000006</c:v>
                </c:pt>
                <c:pt idx="7033" formatCode="General">
                  <c:v>71.790000000000006</c:v>
                </c:pt>
                <c:pt idx="7034" formatCode="General">
                  <c:v>71.793000000000006</c:v>
                </c:pt>
                <c:pt idx="7035" formatCode="General">
                  <c:v>71.802999999999983</c:v>
                </c:pt>
                <c:pt idx="7036" formatCode="General">
                  <c:v>71.787999999999997</c:v>
                </c:pt>
                <c:pt idx="7037" formatCode="General">
                  <c:v>71.787999999999997</c:v>
                </c:pt>
                <c:pt idx="7038" formatCode="General">
                  <c:v>71.790000000000006</c:v>
                </c:pt>
                <c:pt idx="7039" formatCode="General">
                  <c:v>71.793999999999997</c:v>
                </c:pt>
                <c:pt idx="7040" formatCode="General">
                  <c:v>71.799000000000007</c:v>
                </c:pt>
                <c:pt idx="7041" formatCode="General">
                  <c:v>71.787000000000006</c:v>
                </c:pt>
                <c:pt idx="7042" formatCode="General">
                  <c:v>71.789000000000001</c:v>
                </c:pt>
                <c:pt idx="7043" formatCode="General">
                  <c:v>71.787999999999997</c:v>
                </c:pt>
                <c:pt idx="7044" formatCode="General">
                  <c:v>71.789000000000001</c:v>
                </c:pt>
                <c:pt idx="7045" formatCode="General">
                  <c:v>71.798000000000002</c:v>
                </c:pt>
                <c:pt idx="7046" formatCode="General">
                  <c:v>71.802999999999983</c:v>
                </c:pt>
                <c:pt idx="7047" formatCode="General">
                  <c:v>71.795000000000002</c:v>
                </c:pt>
                <c:pt idx="7048" formatCode="General">
                  <c:v>71.789000000000001</c:v>
                </c:pt>
                <c:pt idx="7049" formatCode="General">
                  <c:v>71.801000000000002</c:v>
                </c:pt>
                <c:pt idx="7050" formatCode="General">
                  <c:v>71.795000000000002</c:v>
                </c:pt>
                <c:pt idx="7051" formatCode="General">
                  <c:v>71.796000000000006</c:v>
                </c:pt>
                <c:pt idx="7052" formatCode="General">
                  <c:v>71.805999999999983</c:v>
                </c:pt>
                <c:pt idx="7053" formatCode="General">
                  <c:v>71.793000000000006</c:v>
                </c:pt>
                <c:pt idx="7054" formatCode="General">
                  <c:v>71.784999999999997</c:v>
                </c:pt>
                <c:pt idx="7055" formatCode="General">
                  <c:v>71.801999999999992</c:v>
                </c:pt>
                <c:pt idx="7056" formatCode="General">
                  <c:v>71.796000000000006</c:v>
                </c:pt>
                <c:pt idx="7057" formatCode="General">
                  <c:v>71.796999999999997</c:v>
                </c:pt>
                <c:pt idx="7058" formatCode="General">
                  <c:v>71.808999999999983</c:v>
                </c:pt>
                <c:pt idx="7059" formatCode="General">
                  <c:v>71.811000000000007</c:v>
                </c:pt>
                <c:pt idx="7060" formatCode="General">
                  <c:v>71.819000000000003</c:v>
                </c:pt>
                <c:pt idx="7061" formatCode="General">
                  <c:v>71.820999999999998</c:v>
                </c:pt>
                <c:pt idx="7062" formatCode="General">
                  <c:v>71.822000000000003</c:v>
                </c:pt>
                <c:pt idx="7063" formatCode="General">
                  <c:v>71.831999999999994</c:v>
                </c:pt>
                <c:pt idx="7064" formatCode="General">
                  <c:v>71.897999999999996</c:v>
                </c:pt>
                <c:pt idx="7065" formatCode="General">
                  <c:v>71.943000000000026</c:v>
                </c:pt>
                <c:pt idx="7066" formatCode="General">
                  <c:v>71.971999999999994</c:v>
                </c:pt>
                <c:pt idx="7067" formatCode="General">
                  <c:v>71.985000000000014</c:v>
                </c:pt>
                <c:pt idx="7068" formatCode="General">
                  <c:v>72.001000000000005</c:v>
                </c:pt>
                <c:pt idx="7069" formatCode="General">
                  <c:v>72.022999999999982</c:v>
                </c:pt>
                <c:pt idx="7070" formatCode="General">
                  <c:v>72.048000000000002</c:v>
                </c:pt>
                <c:pt idx="7071" formatCode="General">
                  <c:v>72.092000000000013</c:v>
                </c:pt>
                <c:pt idx="7072" formatCode="General">
                  <c:v>72.141000000000005</c:v>
                </c:pt>
                <c:pt idx="7073" formatCode="General">
                  <c:v>72.224000000000004</c:v>
                </c:pt>
                <c:pt idx="7074" formatCode="General">
                  <c:v>72.271999999999991</c:v>
                </c:pt>
                <c:pt idx="7075" formatCode="General">
                  <c:v>72.313000000000002</c:v>
                </c:pt>
                <c:pt idx="7076" formatCode="General">
                  <c:v>72.334999999999994</c:v>
                </c:pt>
                <c:pt idx="7077" formatCode="General">
                  <c:v>72.343999999999994</c:v>
                </c:pt>
                <c:pt idx="7078" formatCode="General">
                  <c:v>72.349000000000004</c:v>
                </c:pt>
                <c:pt idx="7079" formatCode="General">
                  <c:v>72.346000000000004</c:v>
                </c:pt>
                <c:pt idx="7080" formatCode="General">
                  <c:v>72.349999999999994</c:v>
                </c:pt>
                <c:pt idx="7081" formatCode="General">
                  <c:v>72.34</c:v>
                </c:pt>
                <c:pt idx="7082" formatCode="General">
                  <c:v>72.328000000000003</c:v>
                </c:pt>
                <c:pt idx="7083" formatCode="General">
                  <c:v>72.312000000000012</c:v>
                </c:pt>
                <c:pt idx="7084" formatCode="General">
                  <c:v>72.296999999999997</c:v>
                </c:pt>
                <c:pt idx="7085" formatCode="General">
                  <c:v>72.284000000000006</c:v>
                </c:pt>
                <c:pt idx="7086" formatCode="General">
                  <c:v>72.274000000000001</c:v>
                </c:pt>
                <c:pt idx="7087" formatCode="General">
                  <c:v>72.292000000000002</c:v>
                </c:pt>
                <c:pt idx="7088" formatCode="General">
                  <c:v>72.302999999999983</c:v>
                </c:pt>
                <c:pt idx="7089" formatCode="General">
                  <c:v>72.34</c:v>
                </c:pt>
                <c:pt idx="7090" formatCode="General">
                  <c:v>72.366</c:v>
                </c:pt>
                <c:pt idx="7091" formatCode="General">
                  <c:v>72.400999999999996</c:v>
                </c:pt>
                <c:pt idx="7092" formatCode="General">
                  <c:v>72.471999999999994</c:v>
                </c:pt>
                <c:pt idx="7093" formatCode="General">
                  <c:v>72.624999999999986</c:v>
                </c:pt>
                <c:pt idx="7094" formatCode="General">
                  <c:v>72.840999999999994</c:v>
                </c:pt>
                <c:pt idx="7095" formatCode="General">
                  <c:v>73.031999999999996</c:v>
                </c:pt>
                <c:pt idx="7096" formatCode="General">
                  <c:v>73.205000000000013</c:v>
                </c:pt>
                <c:pt idx="7097" formatCode="General">
                  <c:v>73.311000000000007</c:v>
                </c:pt>
                <c:pt idx="7098" formatCode="General">
                  <c:v>73.378999999999948</c:v>
                </c:pt>
                <c:pt idx="7099" formatCode="General">
                  <c:v>73.400999999999996</c:v>
                </c:pt>
                <c:pt idx="7100" formatCode="General">
                  <c:v>73.400999999999996</c:v>
                </c:pt>
                <c:pt idx="7101" formatCode="General">
                  <c:v>73.42</c:v>
                </c:pt>
                <c:pt idx="7102" formatCode="General">
                  <c:v>73.453999999999994</c:v>
                </c:pt>
                <c:pt idx="7103" formatCode="General">
                  <c:v>73.486999999999995</c:v>
                </c:pt>
                <c:pt idx="7104" formatCode="General">
                  <c:v>73.504000000000005</c:v>
                </c:pt>
                <c:pt idx="7105" formatCode="General">
                  <c:v>73.5</c:v>
                </c:pt>
                <c:pt idx="7106" formatCode="General">
                  <c:v>73.489000000000004</c:v>
                </c:pt>
                <c:pt idx="7107" formatCode="General">
                  <c:v>73.453000000000003</c:v>
                </c:pt>
                <c:pt idx="7108" formatCode="General">
                  <c:v>73.397999999999996</c:v>
                </c:pt>
                <c:pt idx="7109" formatCode="General">
                  <c:v>73.334999999999994</c:v>
                </c:pt>
                <c:pt idx="7110" formatCode="General">
                  <c:v>73.260999999999996</c:v>
                </c:pt>
                <c:pt idx="7111" formatCode="General">
                  <c:v>73.185000000000002</c:v>
                </c:pt>
                <c:pt idx="7112" formatCode="General">
                  <c:v>73.124999999999986</c:v>
                </c:pt>
                <c:pt idx="7113" formatCode="General">
                  <c:v>73.065000000000012</c:v>
                </c:pt>
                <c:pt idx="7114" formatCode="General">
                  <c:v>73.004999999999995</c:v>
                </c:pt>
                <c:pt idx="7115" formatCode="General">
                  <c:v>72.945000000000007</c:v>
                </c:pt>
                <c:pt idx="7116" formatCode="General">
                  <c:v>72.914000000000101</c:v>
                </c:pt>
                <c:pt idx="7117" formatCode="General">
                  <c:v>72.85899999999998</c:v>
                </c:pt>
                <c:pt idx="7118" formatCode="General">
                  <c:v>72.816999999999993</c:v>
                </c:pt>
                <c:pt idx="7119" formatCode="General">
                  <c:v>72.784000000000006</c:v>
                </c:pt>
                <c:pt idx="7120" formatCode="General">
                  <c:v>72.753</c:v>
                </c:pt>
                <c:pt idx="7121" formatCode="General">
                  <c:v>72.712000000000003</c:v>
                </c:pt>
                <c:pt idx="7122" formatCode="General">
                  <c:v>72.679999999999978</c:v>
                </c:pt>
                <c:pt idx="7123" formatCode="General">
                  <c:v>72.651999999999987</c:v>
                </c:pt>
                <c:pt idx="7124" formatCode="General">
                  <c:v>72.624999999999986</c:v>
                </c:pt>
                <c:pt idx="7125" formatCode="General">
                  <c:v>72.59</c:v>
                </c:pt>
                <c:pt idx="7126" formatCode="General">
                  <c:v>72.558999999999983</c:v>
                </c:pt>
                <c:pt idx="7127" formatCode="General">
                  <c:v>72.537000000000006</c:v>
                </c:pt>
                <c:pt idx="7128" formatCode="General">
                  <c:v>72.518000000000001</c:v>
                </c:pt>
                <c:pt idx="7129" formatCode="General">
                  <c:v>72.516999999999996</c:v>
                </c:pt>
                <c:pt idx="7130" formatCode="General">
                  <c:v>72.512</c:v>
                </c:pt>
                <c:pt idx="7131" formatCode="General">
                  <c:v>72.533000000000001</c:v>
                </c:pt>
                <c:pt idx="7132" formatCode="General">
                  <c:v>72.558999999999983</c:v>
                </c:pt>
                <c:pt idx="7133" formatCode="General">
                  <c:v>72.592000000000013</c:v>
                </c:pt>
                <c:pt idx="7134" formatCode="General">
                  <c:v>72.619</c:v>
                </c:pt>
                <c:pt idx="7135" formatCode="General">
                  <c:v>72.652999999999949</c:v>
                </c:pt>
                <c:pt idx="7136" formatCode="General">
                  <c:v>72.685000000000002</c:v>
                </c:pt>
                <c:pt idx="7137" formatCode="General">
                  <c:v>72.692999999999998</c:v>
                </c:pt>
                <c:pt idx="7138" formatCode="General">
                  <c:v>72.700999999999993</c:v>
                </c:pt>
                <c:pt idx="7139" formatCode="General">
                  <c:v>72.706000000000003</c:v>
                </c:pt>
                <c:pt idx="7140" formatCode="General">
                  <c:v>72.706000000000003</c:v>
                </c:pt>
                <c:pt idx="7141" formatCode="General">
                  <c:v>72.706000000000003</c:v>
                </c:pt>
                <c:pt idx="7142" formatCode="General">
                  <c:v>72.688999999999979</c:v>
                </c:pt>
                <c:pt idx="7143" formatCode="General">
                  <c:v>72.69</c:v>
                </c:pt>
                <c:pt idx="7144" formatCode="General">
                  <c:v>72.697000000000003</c:v>
                </c:pt>
                <c:pt idx="7145" formatCode="General">
                  <c:v>72.711000000000027</c:v>
                </c:pt>
                <c:pt idx="7146" formatCode="General">
                  <c:v>72.725999999999999</c:v>
                </c:pt>
                <c:pt idx="7147" formatCode="General">
                  <c:v>72.730999999999995</c:v>
                </c:pt>
                <c:pt idx="7148" formatCode="General">
                  <c:v>72.733999999999995</c:v>
                </c:pt>
                <c:pt idx="7149" formatCode="General">
                  <c:v>72.732000000000014</c:v>
                </c:pt>
                <c:pt idx="7150" formatCode="General">
                  <c:v>72.724999999999994</c:v>
                </c:pt>
                <c:pt idx="7151" formatCode="General">
                  <c:v>72.712000000000003</c:v>
                </c:pt>
                <c:pt idx="7152" formatCode="General">
                  <c:v>72.721999999999994</c:v>
                </c:pt>
                <c:pt idx="7153" formatCode="General">
                  <c:v>72.735000000000014</c:v>
                </c:pt>
                <c:pt idx="7154" formatCode="General">
                  <c:v>72.736999999999995</c:v>
                </c:pt>
                <c:pt idx="7155" formatCode="General">
                  <c:v>72.742000000000004</c:v>
                </c:pt>
                <c:pt idx="7156" formatCode="General">
                  <c:v>72.748000000000005</c:v>
                </c:pt>
                <c:pt idx="7157" formatCode="General">
                  <c:v>72.735000000000014</c:v>
                </c:pt>
                <c:pt idx="7158" formatCode="General">
                  <c:v>72.706000000000003</c:v>
                </c:pt>
                <c:pt idx="7159" formatCode="General">
                  <c:v>72.692999999999998</c:v>
                </c:pt>
                <c:pt idx="7160" formatCode="General">
                  <c:v>72.669999999999987</c:v>
                </c:pt>
                <c:pt idx="7161" formatCode="General">
                  <c:v>72.641000000000005</c:v>
                </c:pt>
                <c:pt idx="7162" formatCode="General">
                  <c:v>72.63</c:v>
                </c:pt>
                <c:pt idx="7163" formatCode="General">
                  <c:v>72.620999999999981</c:v>
                </c:pt>
                <c:pt idx="7164" formatCode="General">
                  <c:v>72.611999999999995</c:v>
                </c:pt>
                <c:pt idx="7165" formatCode="General">
                  <c:v>72.599000000000004</c:v>
                </c:pt>
                <c:pt idx="7166" formatCode="General">
                  <c:v>72.587000000000003</c:v>
                </c:pt>
                <c:pt idx="7167" formatCode="General">
                  <c:v>72.584000000000003</c:v>
                </c:pt>
                <c:pt idx="7168" formatCode="General">
                  <c:v>72.575000000000003</c:v>
                </c:pt>
                <c:pt idx="7169" formatCode="General">
                  <c:v>72.565000000000012</c:v>
                </c:pt>
                <c:pt idx="7170" formatCode="General">
                  <c:v>72.558999999999983</c:v>
                </c:pt>
                <c:pt idx="7171" formatCode="General">
                  <c:v>72.551999999999992</c:v>
                </c:pt>
                <c:pt idx="7172" formatCode="General">
                  <c:v>72.543999999999997</c:v>
                </c:pt>
                <c:pt idx="7173" formatCode="General">
                  <c:v>72.533000000000001</c:v>
                </c:pt>
                <c:pt idx="7174" formatCode="General">
                  <c:v>72.537000000000006</c:v>
                </c:pt>
                <c:pt idx="7175" formatCode="General">
                  <c:v>72.531999999999996</c:v>
                </c:pt>
                <c:pt idx="7176" formatCode="General">
                  <c:v>72.524000000000001</c:v>
                </c:pt>
                <c:pt idx="7177" formatCode="General">
                  <c:v>72.522999999999982</c:v>
                </c:pt>
                <c:pt idx="7178" formatCode="General">
                  <c:v>72.516999999999996</c:v>
                </c:pt>
                <c:pt idx="7179" formatCode="General">
                  <c:v>72.506</c:v>
                </c:pt>
                <c:pt idx="7180" formatCode="General">
                  <c:v>72.504999999999995</c:v>
                </c:pt>
                <c:pt idx="7181" formatCode="General">
                  <c:v>72.498000000000005</c:v>
                </c:pt>
                <c:pt idx="7182" formatCode="General">
                  <c:v>72.494000000000085</c:v>
                </c:pt>
                <c:pt idx="7183" formatCode="General">
                  <c:v>72.491000000000085</c:v>
                </c:pt>
                <c:pt idx="7184" formatCode="General">
                  <c:v>72.488</c:v>
                </c:pt>
                <c:pt idx="7185" formatCode="General">
                  <c:v>72.483000000000004</c:v>
                </c:pt>
                <c:pt idx="7186" formatCode="General">
                  <c:v>72.467000000000027</c:v>
                </c:pt>
                <c:pt idx="7187" formatCode="General">
                  <c:v>72.468999999999994</c:v>
                </c:pt>
                <c:pt idx="7188" formatCode="General">
                  <c:v>72.465000000000003</c:v>
                </c:pt>
                <c:pt idx="7189" formatCode="General">
                  <c:v>72.462000000000003</c:v>
                </c:pt>
                <c:pt idx="7190" formatCode="General">
                  <c:v>72.453999999999994</c:v>
                </c:pt>
                <c:pt idx="7191" formatCode="General">
                  <c:v>72.45</c:v>
                </c:pt>
                <c:pt idx="7192" formatCode="General">
                  <c:v>72.445000000000007</c:v>
                </c:pt>
                <c:pt idx="7193" formatCode="General">
                  <c:v>72.442000000000007</c:v>
                </c:pt>
                <c:pt idx="7194" formatCode="General">
                  <c:v>72.437000000000026</c:v>
                </c:pt>
                <c:pt idx="7195" formatCode="General">
                  <c:v>72.436000000000007</c:v>
                </c:pt>
                <c:pt idx="7196" formatCode="General">
                  <c:v>72.446000000000026</c:v>
                </c:pt>
                <c:pt idx="7197" formatCode="General">
                  <c:v>72.433999999999997</c:v>
                </c:pt>
                <c:pt idx="7198" formatCode="General">
                  <c:v>72.424999999999997</c:v>
                </c:pt>
                <c:pt idx="7199" formatCode="General">
                  <c:v>72.438000000000002</c:v>
                </c:pt>
                <c:pt idx="7200" formatCode="General">
                  <c:v>72.438000000000002</c:v>
                </c:pt>
                <c:pt idx="7201" formatCode="General">
                  <c:v>72.438000000000002</c:v>
                </c:pt>
                <c:pt idx="7202" formatCode="General">
                  <c:v>72.430000000000007</c:v>
                </c:pt>
                <c:pt idx="7203" formatCode="General">
                  <c:v>72.433000000000007</c:v>
                </c:pt>
                <c:pt idx="7204" formatCode="General">
                  <c:v>72.433999999999997</c:v>
                </c:pt>
                <c:pt idx="7205" formatCode="General">
                  <c:v>72.438000000000002</c:v>
                </c:pt>
                <c:pt idx="7206" formatCode="General">
                  <c:v>72.440000000000026</c:v>
                </c:pt>
                <c:pt idx="7207" formatCode="General">
                  <c:v>72.421999999999997</c:v>
                </c:pt>
                <c:pt idx="7208" formatCode="General">
                  <c:v>72.430000000000007</c:v>
                </c:pt>
                <c:pt idx="7209" formatCode="General">
                  <c:v>72.426000000000002</c:v>
                </c:pt>
                <c:pt idx="7210" formatCode="General">
                  <c:v>72.42</c:v>
                </c:pt>
                <c:pt idx="7211" formatCode="General">
                  <c:v>72.417000000000101</c:v>
                </c:pt>
                <c:pt idx="7212" formatCode="General">
                  <c:v>72.426000000000002</c:v>
                </c:pt>
                <c:pt idx="7213" formatCode="General">
                  <c:v>72.415999999999997</c:v>
                </c:pt>
                <c:pt idx="7214" formatCode="General">
                  <c:v>72.415000000000006</c:v>
                </c:pt>
                <c:pt idx="7215" formatCode="General">
                  <c:v>72.412999999999997</c:v>
                </c:pt>
                <c:pt idx="7216" formatCode="General">
                  <c:v>72.406000000000006</c:v>
                </c:pt>
                <c:pt idx="7217" formatCode="General">
                  <c:v>72.405000000000001</c:v>
                </c:pt>
                <c:pt idx="7218" formatCode="General">
                  <c:v>72.405000000000001</c:v>
                </c:pt>
                <c:pt idx="7219" formatCode="General">
                  <c:v>72.414000000000101</c:v>
                </c:pt>
                <c:pt idx="7220" formatCode="General">
                  <c:v>72.414000000000101</c:v>
                </c:pt>
                <c:pt idx="7221" formatCode="General">
                  <c:v>72.403999999999996</c:v>
                </c:pt>
                <c:pt idx="7222" formatCode="General">
                  <c:v>72.405000000000001</c:v>
                </c:pt>
                <c:pt idx="7223" formatCode="General">
                  <c:v>72.403000000000006</c:v>
                </c:pt>
                <c:pt idx="7224" formatCode="General">
                  <c:v>72.400999999999996</c:v>
                </c:pt>
                <c:pt idx="7225" formatCode="General">
                  <c:v>72.406000000000006</c:v>
                </c:pt>
                <c:pt idx="7226" formatCode="General">
                  <c:v>72.405000000000001</c:v>
                </c:pt>
                <c:pt idx="7227" formatCode="General">
                  <c:v>72.394000000000005</c:v>
                </c:pt>
                <c:pt idx="7228" formatCode="General">
                  <c:v>72.396000000000001</c:v>
                </c:pt>
                <c:pt idx="7229" formatCode="General">
                  <c:v>72.396000000000001</c:v>
                </c:pt>
                <c:pt idx="7230" formatCode="General">
                  <c:v>72.388999999999982</c:v>
                </c:pt>
                <c:pt idx="7231" formatCode="General">
                  <c:v>72.384999999999991</c:v>
                </c:pt>
                <c:pt idx="7232" formatCode="General">
                  <c:v>72.384</c:v>
                </c:pt>
                <c:pt idx="7233" formatCode="General">
                  <c:v>72.377999999999986</c:v>
                </c:pt>
                <c:pt idx="7234" formatCode="General">
                  <c:v>72.376999999999981</c:v>
                </c:pt>
                <c:pt idx="7235" formatCode="General">
                  <c:v>72.372999999999948</c:v>
                </c:pt>
                <c:pt idx="7236" formatCode="General">
                  <c:v>72.370999999999981</c:v>
                </c:pt>
                <c:pt idx="7237" formatCode="General">
                  <c:v>72.378999999999948</c:v>
                </c:pt>
                <c:pt idx="7238" formatCode="General">
                  <c:v>72.364000000000004</c:v>
                </c:pt>
                <c:pt idx="7239" formatCode="General">
                  <c:v>72.363</c:v>
                </c:pt>
                <c:pt idx="7240" formatCode="General">
                  <c:v>72.363</c:v>
                </c:pt>
                <c:pt idx="7241" formatCode="General">
                  <c:v>72.364000000000004</c:v>
                </c:pt>
                <c:pt idx="7242" formatCode="General">
                  <c:v>72.361000000000004</c:v>
                </c:pt>
                <c:pt idx="7243" formatCode="General">
                  <c:v>72.361999999999995</c:v>
                </c:pt>
                <c:pt idx="7244" formatCode="General">
                  <c:v>72.35899999999998</c:v>
                </c:pt>
                <c:pt idx="7245" formatCode="General">
                  <c:v>72.356999999999999</c:v>
                </c:pt>
                <c:pt idx="7246" formatCode="General">
                  <c:v>72.35499999999999</c:v>
                </c:pt>
                <c:pt idx="7247" formatCode="General">
                  <c:v>72.349999999999994</c:v>
                </c:pt>
                <c:pt idx="7248" formatCode="General">
                  <c:v>72.350999999999999</c:v>
                </c:pt>
                <c:pt idx="7249" formatCode="General">
                  <c:v>72.35199999999999</c:v>
                </c:pt>
                <c:pt idx="7250" formatCode="General">
                  <c:v>72.342000000000013</c:v>
                </c:pt>
                <c:pt idx="7251" formatCode="General">
                  <c:v>72.343999999999994</c:v>
                </c:pt>
                <c:pt idx="7252" formatCode="General">
                  <c:v>72.340999999999994</c:v>
                </c:pt>
                <c:pt idx="7253" formatCode="General">
                  <c:v>72.346000000000004</c:v>
                </c:pt>
                <c:pt idx="7254" formatCode="General">
                  <c:v>72.345000000000013</c:v>
                </c:pt>
                <c:pt idx="7255" formatCode="General">
                  <c:v>72.34</c:v>
                </c:pt>
                <c:pt idx="7256" formatCode="General">
                  <c:v>72.338999999999999</c:v>
                </c:pt>
                <c:pt idx="7257" formatCode="General">
                  <c:v>72.331999999999994</c:v>
                </c:pt>
                <c:pt idx="7258" formatCode="General">
                  <c:v>72.340999999999994</c:v>
                </c:pt>
                <c:pt idx="7259" formatCode="General">
                  <c:v>72.33</c:v>
                </c:pt>
                <c:pt idx="7260" formatCode="General">
                  <c:v>72.332999999999998</c:v>
                </c:pt>
                <c:pt idx="7261" formatCode="General">
                  <c:v>72.328000000000003</c:v>
                </c:pt>
                <c:pt idx="7262" formatCode="General">
                  <c:v>72.326999999999998</c:v>
                </c:pt>
                <c:pt idx="7263" formatCode="General">
                  <c:v>72.328000000000003</c:v>
                </c:pt>
                <c:pt idx="7264" formatCode="General">
                  <c:v>72.326999999999998</c:v>
                </c:pt>
                <c:pt idx="7265" formatCode="General">
                  <c:v>72.319999999999993</c:v>
                </c:pt>
                <c:pt idx="7266" formatCode="General">
                  <c:v>72.323999999999998</c:v>
                </c:pt>
                <c:pt idx="7267" formatCode="General">
                  <c:v>72.325000000000003</c:v>
                </c:pt>
                <c:pt idx="7268" formatCode="General">
                  <c:v>72.311000000000007</c:v>
                </c:pt>
                <c:pt idx="7269" formatCode="General">
                  <c:v>72.313999999999993</c:v>
                </c:pt>
                <c:pt idx="7270" formatCode="General">
                  <c:v>72.323999999999998</c:v>
                </c:pt>
                <c:pt idx="7271" formatCode="General">
                  <c:v>72.319999999999993</c:v>
                </c:pt>
                <c:pt idx="7272" formatCode="General">
                  <c:v>72.322999999999979</c:v>
                </c:pt>
                <c:pt idx="7273" formatCode="General">
                  <c:v>72.322999999999979</c:v>
                </c:pt>
                <c:pt idx="7274" formatCode="General">
                  <c:v>72.325000000000003</c:v>
                </c:pt>
                <c:pt idx="7275" formatCode="General">
                  <c:v>72.319999999999993</c:v>
                </c:pt>
                <c:pt idx="7276" formatCode="General">
                  <c:v>72.331999999999994</c:v>
                </c:pt>
                <c:pt idx="7277" formatCode="General">
                  <c:v>72.320999999999998</c:v>
                </c:pt>
                <c:pt idx="7278" formatCode="General">
                  <c:v>72.31</c:v>
                </c:pt>
                <c:pt idx="7279" formatCode="General">
                  <c:v>72.320999999999998</c:v>
                </c:pt>
                <c:pt idx="7280" formatCode="General">
                  <c:v>72.325999999999979</c:v>
                </c:pt>
                <c:pt idx="7281" formatCode="General">
                  <c:v>72.316999999999993</c:v>
                </c:pt>
                <c:pt idx="7282" formatCode="General">
                  <c:v>72.316999999999993</c:v>
                </c:pt>
                <c:pt idx="7283" formatCode="General">
                  <c:v>72.316000000000003</c:v>
                </c:pt>
                <c:pt idx="7284" formatCode="General">
                  <c:v>72.313999999999993</c:v>
                </c:pt>
                <c:pt idx="7285" formatCode="General">
                  <c:v>72.322000000000003</c:v>
                </c:pt>
                <c:pt idx="7286" formatCode="General">
                  <c:v>72.316000000000003</c:v>
                </c:pt>
                <c:pt idx="7287" formatCode="General">
                  <c:v>72.307999999999993</c:v>
                </c:pt>
                <c:pt idx="7288" formatCode="General">
                  <c:v>72.315000000000012</c:v>
                </c:pt>
                <c:pt idx="7289" formatCode="General">
                  <c:v>72.316000000000003</c:v>
                </c:pt>
                <c:pt idx="7290" formatCode="General">
                  <c:v>72.316000000000003</c:v>
                </c:pt>
                <c:pt idx="7291" formatCode="General">
                  <c:v>72.319000000000003</c:v>
                </c:pt>
                <c:pt idx="7292" formatCode="General">
                  <c:v>72.316999999999993</c:v>
                </c:pt>
                <c:pt idx="7293" formatCode="General">
                  <c:v>72.316000000000003</c:v>
                </c:pt>
                <c:pt idx="7294" formatCode="General">
                  <c:v>72.319999999999993</c:v>
                </c:pt>
                <c:pt idx="7295" formatCode="General">
                  <c:v>72.307000000000002</c:v>
                </c:pt>
                <c:pt idx="7296" formatCode="General">
                  <c:v>72.311000000000007</c:v>
                </c:pt>
                <c:pt idx="7297" formatCode="General">
                  <c:v>72.293000000000006</c:v>
                </c:pt>
                <c:pt idx="7298" formatCode="General">
                  <c:v>72.274999999999991</c:v>
                </c:pt>
                <c:pt idx="7299" formatCode="General">
                  <c:v>72.247000000000085</c:v>
                </c:pt>
                <c:pt idx="7300" formatCode="General">
                  <c:v>72.227000000000004</c:v>
                </c:pt>
                <c:pt idx="7301" formatCode="General">
                  <c:v>72.179999999999978</c:v>
                </c:pt>
                <c:pt idx="7302" formatCode="General">
                  <c:v>72.141000000000005</c:v>
                </c:pt>
                <c:pt idx="7303" formatCode="General">
                  <c:v>72.095000000000013</c:v>
                </c:pt>
                <c:pt idx="7304" formatCode="General">
                  <c:v>72.054999999999993</c:v>
                </c:pt>
                <c:pt idx="7305" formatCode="General">
                  <c:v>72.021000000000001</c:v>
                </c:pt>
                <c:pt idx="7306" formatCode="General">
                  <c:v>71.989000000000004</c:v>
                </c:pt>
                <c:pt idx="7307" formatCode="General">
                  <c:v>71.955000000000013</c:v>
                </c:pt>
                <c:pt idx="7308" formatCode="General">
                  <c:v>71.929000000000002</c:v>
                </c:pt>
                <c:pt idx="7309" formatCode="General">
                  <c:v>71.909000000000006</c:v>
                </c:pt>
                <c:pt idx="7310" formatCode="General">
                  <c:v>71.89</c:v>
                </c:pt>
                <c:pt idx="7311" formatCode="General">
                  <c:v>71.871999999999986</c:v>
                </c:pt>
                <c:pt idx="7312" formatCode="General">
                  <c:v>71.869</c:v>
                </c:pt>
                <c:pt idx="7313" formatCode="General">
                  <c:v>71.864000000000004</c:v>
                </c:pt>
                <c:pt idx="7314" formatCode="General">
                  <c:v>71.85599999999998</c:v>
                </c:pt>
                <c:pt idx="7315" formatCode="General">
                  <c:v>71.850999999999999</c:v>
                </c:pt>
                <c:pt idx="7316" formatCode="General">
                  <c:v>71.85499999999999</c:v>
                </c:pt>
                <c:pt idx="7317" formatCode="General">
                  <c:v>71.838999999999999</c:v>
                </c:pt>
                <c:pt idx="7318" formatCode="General">
                  <c:v>71.85199999999999</c:v>
                </c:pt>
                <c:pt idx="7319" formatCode="General">
                  <c:v>71.842000000000013</c:v>
                </c:pt>
                <c:pt idx="7320" formatCode="General">
                  <c:v>71.843000000000004</c:v>
                </c:pt>
                <c:pt idx="7321" formatCode="General">
                  <c:v>71.843999999999994</c:v>
                </c:pt>
                <c:pt idx="7322" formatCode="General">
                  <c:v>71.84</c:v>
                </c:pt>
                <c:pt idx="7323" formatCode="General">
                  <c:v>71.840999999999994</c:v>
                </c:pt>
                <c:pt idx="7324" formatCode="General">
                  <c:v>71.822000000000003</c:v>
                </c:pt>
                <c:pt idx="7325" formatCode="General">
                  <c:v>71.831000000000003</c:v>
                </c:pt>
                <c:pt idx="7326" formatCode="General">
                  <c:v>71.834000000000003</c:v>
                </c:pt>
                <c:pt idx="7327" formatCode="General">
                  <c:v>71.837000000000003</c:v>
                </c:pt>
                <c:pt idx="7328" formatCode="General">
                  <c:v>71.822999999999979</c:v>
                </c:pt>
                <c:pt idx="7329" formatCode="General">
                  <c:v>71.826999999999998</c:v>
                </c:pt>
                <c:pt idx="7330" formatCode="General">
                  <c:v>71.83</c:v>
                </c:pt>
                <c:pt idx="7331" formatCode="General">
                  <c:v>71.819999999999993</c:v>
                </c:pt>
                <c:pt idx="7332" formatCode="General">
                  <c:v>71.834999999999994</c:v>
                </c:pt>
                <c:pt idx="7333" formatCode="General">
                  <c:v>71.828000000000003</c:v>
                </c:pt>
                <c:pt idx="7334" formatCode="General">
                  <c:v>71.831000000000003</c:v>
                </c:pt>
                <c:pt idx="7335" formatCode="General">
                  <c:v>71.825000000000003</c:v>
                </c:pt>
                <c:pt idx="7336" formatCode="General">
                  <c:v>71.826999999999998</c:v>
                </c:pt>
                <c:pt idx="7337" formatCode="General">
                  <c:v>71.822999999999979</c:v>
                </c:pt>
                <c:pt idx="7338" formatCode="General">
                  <c:v>71.828000000000003</c:v>
                </c:pt>
                <c:pt idx="7339" formatCode="General">
                  <c:v>71.819000000000003</c:v>
                </c:pt>
                <c:pt idx="7340" formatCode="General">
                  <c:v>71.816000000000003</c:v>
                </c:pt>
                <c:pt idx="7341" formatCode="General">
                  <c:v>71.816999999999993</c:v>
                </c:pt>
                <c:pt idx="7342" formatCode="General">
                  <c:v>71.812000000000012</c:v>
                </c:pt>
                <c:pt idx="7343" formatCode="General">
                  <c:v>71.816000000000003</c:v>
                </c:pt>
                <c:pt idx="7344" formatCode="General">
                  <c:v>71.807999999999993</c:v>
                </c:pt>
                <c:pt idx="7345" formatCode="General">
                  <c:v>71.804999999999993</c:v>
                </c:pt>
                <c:pt idx="7346" formatCode="General">
                  <c:v>71.792000000000002</c:v>
                </c:pt>
                <c:pt idx="7347" formatCode="General">
                  <c:v>71.784000000000006</c:v>
                </c:pt>
                <c:pt idx="7348" formatCode="General">
                  <c:v>71.769000000000005</c:v>
                </c:pt>
                <c:pt idx="7349" formatCode="General">
                  <c:v>71.763000000000005</c:v>
                </c:pt>
                <c:pt idx="7350" formatCode="General">
                  <c:v>71.748000000000005</c:v>
                </c:pt>
                <c:pt idx="7351" formatCode="General">
                  <c:v>71.733000000000004</c:v>
                </c:pt>
                <c:pt idx="7352" formatCode="General">
                  <c:v>71.73</c:v>
                </c:pt>
                <c:pt idx="7353" formatCode="General">
                  <c:v>71.72</c:v>
                </c:pt>
                <c:pt idx="7354" formatCode="General">
                  <c:v>71.698999999999998</c:v>
                </c:pt>
                <c:pt idx="7355" formatCode="General">
                  <c:v>71.700999999999993</c:v>
                </c:pt>
                <c:pt idx="7356" formatCode="General">
                  <c:v>71.692999999999998</c:v>
                </c:pt>
                <c:pt idx="7357" formatCode="General">
                  <c:v>71.680999999999983</c:v>
                </c:pt>
                <c:pt idx="7358" formatCode="General">
                  <c:v>71.680999999999983</c:v>
                </c:pt>
                <c:pt idx="7359" formatCode="General">
                  <c:v>71.683999999999983</c:v>
                </c:pt>
                <c:pt idx="7360" formatCode="General">
                  <c:v>71.677999999999983</c:v>
                </c:pt>
                <c:pt idx="7361" formatCode="General">
                  <c:v>71.679999999999978</c:v>
                </c:pt>
                <c:pt idx="7362" formatCode="General">
                  <c:v>71.680999999999983</c:v>
                </c:pt>
                <c:pt idx="7363" formatCode="General">
                  <c:v>71.677999999999983</c:v>
                </c:pt>
                <c:pt idx="7364" formatCode="General">
                  <c:v>71.677999999999983</c:v>
                </c:pt>
                <c:pt idx="7365" formatCode="General">
                  <c:v>71.674999999999983</c:v>
                </c:pt>
                <c:pt idx="7366" formatCode="General">
                  <c:v>71.679999999999978</c:v>
                </c:pt>
                <c:pt idx="7367" formatCode="General">
                  <c:v>71.673999999999978</c:v>
                </c:pt>
                <c:pt idx="7368" formatCode="General">
                  <c:v>71.674999999999983</c:v>
                </c:pt>
                <c:pt idx="7369" formatCode="General">
                  <c:v>71.682999999999979</c:v>
                </c:pt>
                <c:pt idx="7370" formatCode="General">
                  <c:v>71.676999999999978</c:v>
                </c:pt>
                <c:pt idx="7371" formatCode="General">
                  <c:v>71.673999999999978</c:v>
                </c:pt>
                <c:pt idx="7372" formatCode="General">
                  <c:v>71.667999999999992</c:v>
                </c:pt>
                <c:pt idx="7373" formatCode="General">
                  <c:v>71.670999999999978</c:v>
                </c:pt>
                <c:pt idx="7374" formatCode="General">
                  <c:v>71.669999999999987</c:v>
                </c:pt>
                <c:pt idx="7375" formatCode="General">
                  <c:v>71.667999999999992</c:v>
                </c:pt>
                <c:pt idx="7376" formatCode="General">
                  <c:v>71.664000000000001</c:v>
                </c:pt>
                <c:pt idx="7377" formatCode="General">
                  <c:v>71.661000000000001</c:v>
                </c:pt>
                <c:pt idx="7378" formatCode="General">
                  <c:v>71.667000000000002</c:v>
                </c:pt>
                <c:pt idx="7379" formatCode="General">
                  <c:v>71.661999999999992</c:v>
                </c:pt>
                <c:pt idx="7380" formatCode="General">
                  <c:v>71.658999999999978</c:v>
                </c:pt>
                <c:pt idx="7381" formatCode="General">
                  <c:v>71.661999999999992</c:v>
                </c:pt>
                <c:pt idx="7382" formatCode="General">
                  <c:v>71.668999999999983</c:v>
                </c:pt>
                <c:pt idx="7383" formatCode="General">
                  <c:v>71.668999999999983</c:v>
                </c:pt>
                <c:pt idx="7384" formatCode="General">
                  <c:v>71.671999999999983</c:v>
                </c:pt>
                <c:pt idx="7385" formatCode="General">
                  <c:v>71.661999999999992</c:v>
                </c:pt>
                <c:pt idx="7386" formatCode="General">
                  <c:v>71.664999999999992</c:v>
                </c:pt>
                <c:pt idx="7387" formatCode="General">
                  <c:v>71.662999999999982</c:v>
                </c:pt>
                <c:pt idx="7388" formatCode="General">
                  <c:v>71.664999999999992</c:v>
                </c:pt>
                <c:pt idx="7389" formatCode="General">
                  <c:v>71.664000000000001</c:v>
                </c:pt>
                <c:pt idx="7390" formatCode="General">
                  <c:v>71.664000000000001</c:v>
                </c:pt>
                <c:pt idx="7391" formatCode="General">
                  <c:v>71.661999999999992</c:v>
                </c:pt>
                <c:pt idx="7392" formatCode="General">
                  <c:v>71.667000000000002</c:v>
                </c:pt>
                <c:pt idx="7393" formatCode="General">
                  <c:v>71.667999999999992</c:v>
                </c:pt>
                <c:pt idx="7394" formatCode="General">
                  <c:v>71.667999999999992</c:v>
                </c:pt>
                <c:pt idx="7395" formatCode="General">
                  <c:v>71.66</c:v>
                </c:pt>
                <c:pt idx="7396" formatCode="General">
                  <c:v>71.653999999999982</c:v>
                </c:pt>
                <c:pt idx="7397" formatCode="General">
                  <c:v>71.667000000000002</c:v>
                </c:pt>
                <c:pt idx="7398" formatCode="General">
                  <c:v>71.662999999999982</c:v>
                </c:pt>
                <c:pt idx="7399" formatCode="General">
                  <c:v>71.66</c:v>
                </c:pt>
                <c:pt idx="7400" formatCode="General">
                  <c:v>71.664000000000001</c:v>
                </c:pt>
                <c:pt idx="7401" formatCode="General">
                  <c:v>71.657999999999987</c:v>
                </c:pt>
                <c:pt idx="7402" formatCode="General">
                  <c:v>71.654999999999987</c:v>
                </c:pt>
                <c:pt idx="7403" formatCode="General">
                  <c:v>71.654999999999987</c:v>
                </c:pt>
                <c:pt idx="7404" formatCode="General">
                  <c:v>71.652999999999949</c:v>
                </c:pt>
                <c:pt idx="7405" formatCode="General">
                  <c:v>71.654999999999987</c:v>
                </c:pt>
                <c:pt idx="7406" formatCode="General">
                  <c:v>71.656999999999982</c:v>
                </c:pt>
                <c:pt idx="7407" formatCode="General">
                  <c:v>71.654999999999987</c:v>
                </c:pt>
                <c:pt idx="7408" formatCode="General">
                  <c:v>71.656999999999982</c:v>
                </c:pt>
                <c:pt idx="7409" formatCode="General">
                  <c:v>71.653999999999982</c:v>
                </c:pt>
                <c:pt idx="7410" formatCode="General">
                  <c:v>71.655999999999949</c:v>
                </c:pt>
                <c:pt idx="7411" formatCode="General">
                  <c:v>71.655999999999949</c:v>
                </c:pt>
                <c:pt idx="7412" formatCode="General">
                  <c:v>71.654999999999987</c:v>
                </c:pt>
                <c:pt idx="7413" formatCode="General">
                  <c:v>71.656999999999982</c:v>
                </c:pt>
                <c:pt idx="7414" formatCode="General">
                  <c:v>71.650999999999982</c:v>
                </c:pt>
                <c:pt idx="7415" formatCode="General">
                  <c:v>71.667000000000002</c:v>
                </c:pt>
                <c:pt idx="7416" formatCode="General">
                  <c:v>71.661999999999992</c:v>
                </c:pt>
                <c:pt idx="7417" formatCode="General">
                  <c:v>71.665999999999983</c:v>
                </c:pt>
                <c:pt idx="7418" formatCode="General">
                  <c:v>71.664999999999992</c:v>
                </c:pt>
                <c:pt idx="7419" formatCode="General">
                  <c:v>71.662999999999982</c:v>
                </c:pt>
                <c:pt idx="7420" formatCode="General">
                  <c:v>71.669999999999987</c:v>
                </c:pt>
                <c:pt idx="7421" formatCode="General">
                  <c:v>71.669999999999987</c:v>
                </c:pt>
                <c:pt idx="7422" formatCode="General">
                  <c:v>71.664999999999992</c:v>
                </c:pt>
                <c:pt idx="7423" formatCode="General">
                  <c:v>71.673999999999978</c:v>
                </c:pt>
                <c:pt idx="7424" formatCode="General">
                  <c:v>71.671999999999983</c:v>
                </c:pt>
                <c:pt idx="7425" formatCode="General">
                  <c:v>71.674999999999983</c:v>
                </c:pt>
                <c:pt idx="7426" formatCode="General">
                  <c:v>71.676999999999978</c:v>
                </c:pt>
                <c:pt idx="7427" formatCode="General">
                  <c:v>71.669999999999987</c:v>
                </c:pt>
                <c:pt idx="7428" formatCode="General">
                  <c:v>71.669999999999987</c:v>
                </c:pt>
                <c:pt idx="7429" formatCode="General">
                  <c:v>71.665999999999983</c:v>
                </c:pt>
                <c:pt idx="7430" formatCode="General">
                  <c:v>71.672999999999988</c:v>
                </c:pt>
                <c:pt idx="7431" formatCode="General">
                  <c:v>71.670999999999978</c:v>
                </c:pt>
                <c:pt idx="7432" formatCode="General">
                  <c:v>71.661000000000001</c:v>
                </c:pt>
                <c:pt idx="7433" formatCode="General">
                  <c:v>71.668999999999983</c:v>
                </c:pt>
                <c:pt idx="7434" formatCode="General">
                  <c:v>71.669999999999987</c:v>
                </c:pt>
                <c:pt idx="7435" formatCode="General">
                  <c:v>71.657999999999987</c:v>
                </c:pt>
                <c:pt idx="7436" formatCode="General">
                  <c:v>71.667999999999992</c:v>
                </c:pt>
                <c:pt idx="7437" formatCode="General">
                  <c:v>71.66</c:v>
                </c:pt>
                <c:pt idx="7438" formatCode="General">
                  <c:v>71.662999999999982</c:v>
                </c:pt>
                <c:pt idx="7439" formatCode="General">
                  <c:v>71.661999999999992</c:v>
                </c:pt>
                <c:pt idx="7440" formatCode="General">
                  <c:v>71.657999999999987</c:v>
                </c:pt>
                <c:pt idx="7441" formatCode="General">
                  <c:v>71.655999999999949</c:v>
                </c:pt>
                <c:pt idx="7442" formatCode="General">
                  <c:v>71.654999999999987</c:v>
                </c:pt>
                <c:pt idx="7443" formatCode="General">
                  <c:v>71.646000000000001</c:v>
                </c:pt>
                <c:pt idx="7444" formatCode="General">
                  <c:v>71.650999999999982</c:v>
                </c:pt>
                <c:pt idx="7445" formatCode="General">
                  <c:v>71.644000000000005</c:v>
                </c:pt>
                <c:pt idx="7446" formatCode="General">
                  <c:v>71.649999999999991</c:v>
                </c:pt>
                <c:pt idx="7447" formatCode="General">
                  <c:v>71.646000000000001</c:v>
                </c:pt>
                <c:pt idx="7448" formatCode="General">
                  <c:v>71.641999999999996</c:v>
                </c:pt>
                <c:pt idx="7449" formatCode="General">
                  <c:v>71.643000000000001</c:v>
                </c:pt>
                <c:pt idx="7450" formatCode="General">
                  <c:v>71.644999999999996</c:v>
                </c:pt>
                <c:pt idx="7451" formatCode="General">
                  <c:v>71.637</c:v>
                </c:pt>
                <c:pt idx="7452" formatCode="General">
                  <c:v>71.641999999999996</c:v>
                </c:pt>
                <c:pt idx="7453" formatCode="General">
                  <c:v>71.649000000000001</c:v>
                </c:pt>
                <c:pt idx="7454" formatCode="General">
                  <c:v>71.638999999999982</c:v>
                </c:pt>
                <c:pt idx="7455" formatCode="General">
                  <c:v>71.643000000000001</c:v>
                </c:pt>
                <c:pt idx="7456" formatCode="General">
                  <c:v>71.641999999999996</c:v>
                </c:pt>
                <c:pt idx="7457" formatCode="General">
                  <c:v>71.641000000000005</c:v>
                </c:pt>
                <c:pt idx="7458" formatCode="General">
                  <c:v>71.647000000000006</c:v>
                </c:pt>
                <c:pt idx="7459" formatCode="General">
                  <c:v>71.644000000000005</c:v>
                </c:pt>
                <c:pt idx="7460" formatCode="General">
                  <c:v>71.647000000000006</c:v>
                </c:pt>
                <c:pt idx="7461" formatCode="General">
                  <c:v>71.64</c:v>
                </c:pt>
                <c:pt idx="7462" formatCode="General">
                  <c:v>71.641999999999996</c:v>
                </c:pt>
                <c:pt idx="7463" formatCode="General">
                  <c:v>71.650999999999982</c:v>
                </c:pt>
                <c:pt idx="7464" formatCode="General">
                  <c:v>71.641999999999996</c:v>
                </c:pt>
                <c:pt idx="7465" formatCode="General">
                  <c:v>71.641999999999996</c:v>
                </c:pt>
                <c:pt idx="7466" formatCode="General">
                  <c:v>71.641000000000005</c:v>
                </c:pt>
                <c:pt idx="7467" formatCode="General">
                  <c:v>71.641999999999996</c:v>
                </c:pt>
                <c:pt idx="7468" formatCode="General">
                  <c:v>71.638999999999982</c:v>
                </c:pt>
                <c:pt idx="7469" formatCode="General">
                  <c:v>71.641999999999996</c:v>
                </c:pt>
                <c:pt idx="7470" formatCode="General">
                  <c:v>71.646000000000001</c:v>
                </c:pt>
                <c:pt idx="7471" formatCode="General">
                  <c:v>71.647000000000006</c:v>
                </c:pt>
                <c:pt idx="7472" formatCode="General">
                  <c:v>71.64</c:v>
                </c:pt>
                <c:pt idx="7473" formatCode="General">
                  <c:v>71.644999999999996</c:v>
                </c:pt>
                <c:pt idx="7474" formatCode="General">
                  <c:v>71.634999999999991</c:v>
                </c:pt>
                <c:pt idx="7475" formatCode="General">
                  <c:v>71.646000000000001</c:v>
                </c:pt>
                <c:pt idx="7476" formatCode="General">
                  <c:v>71.64</c:v>
                </c:pt>
                <c:pt idx="7477" formatCode="General">
                  <c:v>71.641999999999996</c:v>
                </c:pt>
                <c:pt idx="7478" formatCode="General">
                  <c:v>71.64</c:v>
                </c:pt>
                <c:pt idx="7479" formatCode="General">
                  <c:v>71.651999999999987</c:v>
                </c:pt>
                <c:pt idx="7480" formatCode="General">
                  <c:v>71.644000000000005</c:v>
                </c:pt>
                <c:pt idx="7481" formatCode="General">
                  <c:v>71.637999999999991</c:v>
                </c:pt>
                <c:pt idx="7482" formatCode="General">
                  <c:v>71.644999999999996</c:v>
                </c:pt>
                <c:pt idx="7483" formatCode="General">
                  <c:v>71.635999999999981</c:v>
                </c:pt>
                <c:pt idx="7484" formatCode="General">
                  <c:v>71.637999999999991</c:v>
                </c:pt>
                <c:pt idx="7485" formatCode="General">
                  <c:v>71.641999999999996</c:v>
                </c:pt>
                <c:pt idx="7486" formatCode="General">
                  <c:v>71.635999999999981</c:v>
                </c:pt>
                <c:pt idx="7487" formatCode="General">
                  <c:v>71.632999999999981</c:v>
                </c:pt>
                <c:pt idx="7488" formatCode="General">
                  <c:v>71.635999999999981</c:v>
                </c:pt>
                <c:pt idx="7489" formatCode="General">
                  <c:v>71.631999999999991</c:v>
                </c:pt>
                <c:pt idx="7490" formatCode="General">
                  <c:v>71.634999999999991</c:v>
                </c:pt>
                <c:pt idx="7491" formatCode="General">
                  <c:v>71.631999999999991</c:v>
                </c:pt>
                <c:pt idx="7492" formatCode="General">
                  <c:v>71.634</c:v>
                </c:pt>
                <c:pt idx="7493" formatCode="General">
                  <c:v>71.635999999999981</c:v>
                </c:pt>
                <c:pt idx="7494" formatCode="General">
                  <c:v>71.624999999999986</c:v>
                </c:pt>
                <c:pt idx="7495" formatCode="General">
                  <c:v>71.623999999999981</c:v>
                </c:pt>
                <c:pt idx="7496" formatCode="General">
                  <c:v>71.631999999999991</c:v>
                </c:pt>
                <c:pt idx="7497" formatCode="General">
                  <c:v>71.632999999999981</c:v>
                </c:pt>
                <c:pt idx="7498" formatCode="General">
                  <c:v>71.617999999999995</c:v>
                </c:pt>
                <c:pt idx="7499" formatCode="General">
                  <c:v>71.619</c:v>
                </c:pt>
                <c:pt idx="7500" formatCode="General">
                  <c:v>71.620999999999981</c:v>
                </c:pt>
                <c:pt idx="7501" formatCode="General">
                  <c:v>71.623999999999981</c:v>
                </c:pt>
                <c:pt idx="7502" formatCode="General">
                  <c:v>71.628999999999948</c:v>
                </c:pt>
                <c:pt idx="7503" formatCode="General">
                  <c:v>71.63</c:v>
                </c:pt>
                <c:pt idx="7504" formatCode="General">
                  <c:v>71.634999999999991</c:v>
                </c:pt>
                <c:pt idx="7505" formatCode="General">
                  <c:v>71.634</c:v>
                </c:pt>
                <c:pt idx="7506" formatCode="General">
                  <c:v>71.637</c:v>
                </c:pt>
                <c:pt idx="7507" formatCode="General">
                  <c:v>71.631</c:v>
                </c:pt>
                <c:pt idx="7508" formatCode="General">
                  <c:v>71.634999999999991</c:v>
                </c:pt>
                <c:pt idx="7509" formatCode="General">
                  <c:v>71.637999999999991</c:v>
                </c:pt>
                <c:pt idx="7510" formatCode="General">
                  <c:v>71.643000000000001</c:v>
                </c:pt>
                <c:pt idx="7511" formatCode="General">
                  <c:v>71.644999999999996</c:v>
                </c:pt>
                <c:pt idx="7512" formatCode="General">
                  <c:v>71.647999999999996</c:v>
                </c:pt>
                <c:pt idx="7513" formatCode="General">
                  <c:v>71.644000000000005</c:v>
                </c:pt>
                <c:pt idx="7514" formatCode="General">
                  <c:v>71.643000000000001</c:v>
                </c:pt>
                <c:pt idx="7515" formatCode="General">
                  <c:v>71.678999999999988</c:v>
                </c:pt>
                <c:pt idx="7516" formatCode="General">
                  <c:v>71.686999999999998</c:v>
                </c:pt>
                <c:pt idx="7517" formatCode="General">
                  <c:v>71.691999999999993</c:v>
                </c:pt>
                <c:pt idx="7518" formatCode="General">
                  <c:v>71.671999999999983</c:v>
                </c:pt>
                <c:pt idx="7519" formatCode="General">
                  <c:v>71.675999999999988</c:v>
                </c:pt>
                <c:pt idx="7520" formatCode="General">
                  <c:v>71.664999999999992</c:v>
                </c:pt>
                <c:pt idx="7521" formatCode="General">
                  <c:v>71.66</c:v>
                </c:pt>
                <c:pt idx="7522" formatCode="General">
                  <c:v>71.665999999999983</c:v>
                </c:pt>
                <c:pt idx="7523" formatCode="General">
                  <c:v>71.658999999999978</c:v>
                </c:pt>
                <c:pt idx="7524" formatCode="General">
                  <c:v>71.655999999999949</c:v>
                </c:pt>
                <c:pt idx="7525" formatCode="General">
                  <c:v>71.667999999999992</c:v>
                </c:pt>
                <c:pt idx="7526" formatCode="General">
                  <c:v>71.66</c:v>
                </c:pt>
                <c:pt idx="7527" formatCode="General">
                  <c:v>71.665999999999983</c:v>
                </c:pt>
                <c:pt idx="7528" formatCode="General">
                  <c:v>71.676999999999978</c:v>
                </c:pt>
                <c:pt idx="7529" formatCode="General">
                  <c:v>71.675999999999988</c:v>
                </c:pt>
                <c:pt idx="7530" formatCode="General">
                  <c:v>71.682000000000002</c:v>
                </c:pt>
                <c:pt idx="7531" formatCode="General">
                  <c:v>71.685000000000002</c:v>
                </c:pt>
                <c:pt idx="7532" formatCode="General">
                  <c:v>71.680999999999983</c:v>
                </c:pt>
                <c:pt idx="7533" formatCode="General">
                  <c:v>71.692999999999998</c:v>
                </c:pt>
                <c:pt idx="7534" formatCode="General">
                  <c:v>71.686999999999998</c:v>
                </c:pt>
                <c:pt idx="7535" formatCode="General">
                  <c:v>71.676999999999978</c:v>
                </c:pt>
                <c:pt idx="7536" formatCode="General">
                  <c:v>71.677999999999983</c:v>
                </c:pt>
                <c:pt idx="7537" formatCode="General">
                  <c:v>71.682999999999979</c:v>
                </c:pt>
                <c:pt idx="7538" formatCode="General">
                  <c:v>71.682000000000002</c:v>
                </c:pt>
                <c:pt idx="7539" formatCode="General">
                  <c:v>71.673999999999978</c:v>
                </c:pt>
                <c:pt idx="7540" formatCode="General">
                  <c:v>71.672999999999988</c:v>
                </c:pt>
                <c:pt idx="7541" formatCode="General">
                  <c:v>71.672999999999988</c:v>
                </c:pt>
                <c:pt idx="7542" formatCode="General">
                  <c:v>71.667000000000002</c:v>
                </c:pt>
                <c:pt idx="7543" formatCode="General">
                  <c:v>71.667000000000002</c:v>
                </c:pt>
                <c:pt idx="7544" formatCode="General">
                  <c:v>71.667000000000002</c:v>
                </c:pt>
                <c:pt idx="7545" formatCode="General">
                  <c:v>71.668999999999983</c:v>
                </c:pt>
                <c:pt idx="7546" formatCode="General">
                  <c:v>71.661000000000001</c:v>
                </c:pt>
                <c:pt idx="7547" formatCode="General">
                  <c:v>71.656999999999982</c:v>
                </c:pt>
                <c:pt idx="7548" formatCode="General">
                  <c:v>71.664000000000001</c:v>
                </c:pt>
                <c:pt idx="7549" formatCode="General">
                  <c:v>71.658999999999978</c:v>
                </c:pt>
                <c:pt idx="7550" formatCode="General">
                  <c:v>71.657999999999987</c:v>
                </c:pt>
                <c:pt idx="7551" formatCode="General">
                  <c:v>71.655999999999949</c:v>
                </c:pt>
                <c:pt idx="7552" formatCode="General">
                  <c:v>71.652999999999949</c:v>
                </c:pt>
                <c:pt idx="7553" formatCode="General">
                  <c:v>71.653999999999982</c:v>
                </c:pt>
                <c:pt idx="7554" formatCode="General">
                  <c:v>71.644000000000005</c:v>
                </c:pt>
                <c:pt idx="7555" formatCode="General">
                  <c:v>71.641999999999996</c:v>
                </c:pt>
                <c:pt idx="7556" formatCode="General">
                  <c:v>71.638999999999982</c:v>
                </c:pt>
                <c:pt idx="7557" formatCode="General">
                  <c:v>71.643000000000001</c:v>
                </c:pt>
                <c:pt idx="7558" formatCode="General">
                  <c:v>71.628999999999948</c:v>
                </c:pt>
                <c:pt idx="7559" formatCode="General">
                  <c:v>71.624999999999986</c:v>
                </c:pt>
                <c:pt idx="7560" formatCode="General">
                  <c:v>71.638999999999982</c:v>
                </c:pt>
                <c:pt idx="7561" formatCode="General">
                  <c:v>71.643000000000001</c:v>
                </c:pt>
                <c:pt idx="7562" formatCode="General">
                  <c:v>71.646000000000001</c:v>
                </c:pt>
                <c:pt idx="7563" formatCode="General">
                  <c:v>71.650999999999982</c:v>
                </c:pt>
                <c:pt idx="7564" formatCode="General">
                  <c:v>71.641000000000005</c:v>
                </c:pt>
                <c:pt idx="7565" formatCode="General">
                  <c:v>71.649000000000001</c:v>
                </c:pt>
                <c:pt idx="7566" formatCode="General">
                  <c:v>71.647999999999996</c:v>
                </c:pt>
                <c:pt idx="7567" formatCode="General">
                  <c:v>71.641999999999996</c:v>
                </c:pt>
                <c:pt idx="7568" formatCode="General">
                  <c:v>71.647999999999996</c:v>
                </c:pt>
                <c:pt idx="7569" formatCode="General">
                  <c:v>71.650999999999982</c:v>
                </c:pt>
                <c:pt idx="7570" formatCode="General">
                  <c:v>71.647999999999996</c:v>
                </c:pt>
                <c:pt idx="7571" formatCode="General">
                  <c:v>71.647000000000006</c:v>
                </c:pt>
                <c:pt idx="7572" formatCode="General">
                  <c:v>71.655999999999949</c:v>
                </c:pt>
                <c:pt idx="7573" formatCode="General">
                  <c:v>71.656999999999982</c:v>
                </c:pt>
                <c:pt idx="7574" formatCode="General">
                  <c:v>71.656999999999982</c:v>
                </c:pt>
                <c:pt idx="7575" formatCode="General">
                  <c:v>71.66</c:v>
                </c:pt>
                <c:pt idx="7576" formatCode="General">
                  <c:v>71.661999999999992</c:v>
                </c:pt>
                <c:pt idx="7577" formatCode="General">
                  <c:v>71.664000000000001</c:v>
                </c:pt>
                <c:pt idx="7578" formatCode="General">
                  <c:v>71.657999999999987</c:v>
                </c:pt>
                <c:pt idx="7579" formatCode="General">
                  <c:v>71.662999999999982</c:v>
                </c:pt>
                <c:pt idx="7580" formatCode="General">
                  <c:v>71.668999999999983</c:v>
                </c:pt>
                <c:pt idx="7581" formatCode="General">
                  <c:v>71.656999999999982</c:v>
                </c:pt>
                <c:pt idx="7582" formatCode="General">
                  <c:v>71.658999999999978</c:v>
                </c:pt>
                <c:pt idx="7583" formatCode="General">
                  <c:v>71.654999999999987</c:v>
                </c:pt>
                <c:pt idx="7584" formatCode="General">
                  <c:v>71.658999999999978</c:v>
                </c:pt>
                <c:pt idx="7585" formatCode="General">
                  <c:v>71.662999999999982</c:v>
                </c:pt>
                <c:pt idx="7586" formatCode="General">
                  <c:v>71.647999999999996</c:v>
                </c:pt>
                <c:pt idx="7587" formatCode="General">
                  <c:v>71.653999999999982</c:v>
                </c:pt>
                <c:pt idx="7588" formatCode="General">
                  <c:v>71.664999999999992</c:v>
                </c:pt>
                <c:pt idx="7589" formatCode="General">
                  <c:v>72.272999999999982</c:v>
                </c:pt>
                <c:pt idx="7590" formatCode="General">
                  <c:v>72.867000000000004</c:v>
                </c:pt>
                <c:pt idx="7591" formatCode="General">
                  <c:v>73.117999999999995</c:v>
                </c:pt>
                <c:pt idx="7592" formatCode="General">
                  <c:v>73.161000000000001</c:v>
                </c:pt>
                <c:pt idx="7593" formatCode="General">
                  <c:v>73.10899999999998</c:v>
                </c:pt>
                <c:pt idx="7594" formatCode="General">
                  <c:v>73.073999999999998</c:v>
                </c:pt>
                <c:pt idx="7595" formatCode="General">
                  <c:v>73.046000000000006</c:v>
                </c:pt>
                <c:pt idx="7596" formatCode="General">
                  <c:v>72.986000000000004</c:v>
                </c:pt>
                <c:pt idx="7597" formatCode="General">
                  <c:v>72.897999999999996</c:v>
                </c:pt>
                <c:pt idx="7598" formatCode="General">
                  <c:v>72.796999999999997</c:v>
                </c:pt>
                <c:pt idx="7599" formatCode="General">
                  <c:v>72.694000000000003</c:v>
                </c:pt>
                <c:pt idx="7600" formatCode="General">
                  <c:v>72.598000000000013</c:v>
                </c:pt>
                <c:pt idx="7601" formatCode="General">
                  <c:v>72.527000000000001</c:v>
                </c:pt>
                <c:pt idx="7602" formatCode="General">
                  <c:v>72.450999999999993</c:v>
                </c:pt>
                <c:pt idx="7603" formatCode="General">
                  <c:v>72.387999999999991</c:v>
                </c:pt>
                <c:pt idx="7604" formatCode="General">
                  <c:v>72.328999999999979</c:v>
                </c:pt>
                <c:pt idx="7605" formatCode="General">
                  <c:v>72.287999999999997</c:v>
                </c:pt>
                <c:pt idx="7606" formatCode="General">
                  <c:v>72.241000000000085</c:v>
                </c:pt>
                <c:pt idx="7607" formatCode="General">
                  <c:v>72.211000000000027</c:v>
                </c:pt>
                <c:pt idx="7608" formatCode="General">
                  <c:v>72.165999999999983</c:v>
                </c:pt>
                <c:pt idx="7609" formatCode="General">
                  <c:v>72.144999999999996</c:v>
                </c:pt>
                <c:pt idx="7610" formatCode="General">
                  <c:v>72.116</c:v>
                </c:pt>
                <c:pt idx="7611" formatCode="General">
                  <c:v>72.092000000000013</c:v>
                </c:pt>
                <c:pt idx="7612" formatCode="General">
                  <c:v>72.066000000000003</c:v>
                </c:pt>
                <c:pt idx="7613" formatCode="General">
                  <c:v>72.037000000000006</c:v>
                </c:pt>
                <c:pt idx="7614" formatCode="General">
                  <c:v>72.027000000000001</c:v>
                </c:pt>
                <c:pt idx="7615" formatCode="General">
                  <c:v>72.010000000000005</c:v>
                </c:pt>
                <c:pt idx="7616" formatCode="General">
                  <c:v>71.992000000000004</c:v>
                </c:pt>
                <c:pt idx="7617" formatCode="General">
                  <c:v>71.974000000000004</c:v>
                </c:pt>
                <c:pt idx="7618" formatCode="General">
                  <c:v>71.961000000000027</c:v>
                </c:pt>
                <c:pt idx="7619" formatCode="General">
                  <c:v>71.944000000000116</c:v>
                </c:pt>
                <c:pt idx="7620" formatCode="General">
                  <c:v>71.938000000000002</c:v>
                </c:pt>
                <c:pt idx="7621" formatCode="General">
                  <c:v>71.923000000000002</c:v>
                </c:pt>
                <c:pt idx="7622" formatCode="General">
                  <c:v>71.909000000000006</c:v>
                </c:pt>
                <c:pt idx="7623" formatCode="General">
                  <c:v>71.902000000000001</c:v>
                </c:pt>
                <c:pt idx="7624" formatCode="General">
                  <c:v>71.887</c:v>
                </c:pt>
                <c:pt idx="7625" formatCode="General">
                  <c:v>71.881999999999991</c:v>
                </c:pt>
                <c:pt idx="7626" formatCode="General">
                  <c:v>71.869</c:v>
                </c:pt>
                <c:pt idx="7627" formatCode="General">
                  <c:v>71.85799999999999</c:v>
                </c:pt>
                <c:pt idx="7628" formatCode="General">
                  <c:v>71.85799999999999</c:v>
                </c:pt>
                <c:pt idx="7629" formatCode="General">
                  <c:v>71.843000000000004</c:v>
                </c:pt>
                <c:pt idx="7630" formatCode="General">
                  <c:v>71.837999999999994</c:v>
                </c:pt>
                <c:pt idx="7631" formatCode="General">
                  <c:v>71.831000000000003</c:v>
                </c:pt>
                <c:pt idx="7632" formatCode="General">
                  <c:v>71.825999999999979</c:v>
                </c:pt>
                <c:pt idx="7633" formatCode="General">
                  <c:v>71.826999999999998</c:v>
                </c:pt>
                <c:pt idx="7634" formatCode="General">
                  <c:v>71.819000000000003</c:v>
                </c:pt>
                <c:pt idx="7635" formatCode="General">
                  <c:v>71.815000000000012</c:v>
                </c:pt>
                <c:pt idx="7636" formatCode="General">
                  <c:v>71.804000000000002</c:v>
                </c:pt>
                <c:pt idx="7637" formatCode="General">
                  <c:v>71.801000000000002</c:v>
                </c:pt>
                <c:pt idx="7638" formatCode="General">
                  <c:v>71.804999999999993</c:v>
                </c:pt>
                <c:pt idx="7639" formatCode="General">
                  <c:v>71.801000000000002</c:v>
                </c:pt>
                <c:pt idx="7640" formatCode="General">
                  <c:v>71.793000000000006</c:v>
                </c:pt>
                <c:pt idx="7641" formatCode="General">
                  <c:v>71.805999999999983</c:v>
                </c:pt>
                <c:pt idx="7642" formatCode="General">
                  <c:v>71.787000000000006</c:v>
                </c:pt>
                <c:pt idx="7643" formatCode="General">
                  <c:v>71.787000000000006</c:v>
                </c:pt>
                <c:pt idx="7644" formatCode="General">
                  <c:v>71.790000000000006</c:v>
                </c:pt>
                <c:pt idx="7645" formatCode="General">
                  <c:v>71.777999999999992</c:v>
                </c:pt>
                <c:pt idx="7646" formatCode="General">
                  <c:v>71.771999999999991</c:v>
                </c:pt>
                <c:pt idx="7647" formatCode="General">
                  <c:v>71.772999999999982</c:v>
                </c:pt>
                <c:pt idx="7648" formatCode="General">
                  <c:v>71.768000000000001</c:v>
                </c:pt>
                <c:pt idx="7649" formatCode="General">
                  <c:v>71.766000000000005</c:v>
                </c:pt>
                <c:pt idx="7650" formatCode="General">
                  <c:v>71.771000000000001</c:v>
                </c:pt>
                <c:pt idx="7651" formatCode="General">
                  <c:v>71.771000000000001</c:v>
                </c:pt>
                <c:pt idx="7652" formatCode="General">
                  <c:v>71.774000000000001</c:v>
                </c:pt>
                <c:pt idx="7653" formatCode="General">
                  <c:v>71.771000000000001</c:v>
                </c:pt>
                <c:pt idx="7654" formatCode="General">
                  <c:v>71.769000000000005</c:v>
                </c:pt>
                <c:pt idx="7655" formatCode="General">
                  <c:v>71.783000000000001</c:v>
                </c:pt>
                <c:pt idx="7656" formatCode="General">
                  <c:v>71.804999999999993</c:v>
                </c:pt>
                <c:pt idx="7657" formatCode="General">
                  <c:v>71.822000000000003</c:v>
                </c:pt>
                <c:pt idx="7658" formatCode="General">
                  <c:v>71.861999999999995</c:v>
                </c:pt>
                <c:pt idx="7659" formatCode="General">
                  <c:v>71.89</c:v>
                </c:pt>
                <c:pt idx="7660" formatCode="General">
                  <c:v>71.923000000000002</c:v>
                </c:pt>
                <c:pt idx="7661" formatCode="General">
                  <c:v>71.943000000000026</c:v>
                </c:pt>
                <c:pt idx="7662" formatCode="General">
                  <c:v>71.964000000000027</c:v>
                </c:pt>
                <c:pt idx="7663" formatCode="General">
                  <c:v>71.986000000000004</c:v>
                </c:pt>
                <c:pt idx="7664" formatCode="General">
                  <c:v>71.989999999999995</c:v>
                </c:pt>
                <c:pt idx="7665" formatCode="General">
                  <c:v>71.998999999999995</c:v>
                </c:pt>
                <c:pt idx="7666" formatCode="General">
                  <c:v>72.007000000000005</c:v>
                </c:pt>
                <c:pt idx="7667" formatCode="General">
                  <c:v>72.003</c:v>
                </c:pt>
                <c:pt idx="7668" formatCode="General">
                  <c:v>72.007000000000005</c:v>
                </c:pt>
                <c:pt idx="7669" formatCode="General">
                  <c:v>72.007999999999996</c:v>
                </c:pt>
                <c:pt idx="7670" formatCode="General">
                  <c:v>72.013000000000005</c:v>
                </c:pt>
                <c:pt idx="7671" formatCode="General">
                  <c:v>72.013999999999996</c:v>
                </c:pt>
                <c:pt idx="7672" formatCode="General">
                  <c:v>72.007000000000005</c:v>
                </c:pt>
                <c:pt idx="7673" formatCode="General">
                  <c:v>72.004999999999995</c:v>
                </c:pt>
                <c:pt idx="7674" formatCode="General">
                  <c:v>72.009</c:v>
                </c:pt>
                <c:pt idx="7675" formatCode="General">
                  <c:v>72.019000000000005</c:v>
                </c:pt>
                <c:pt idx="7676" formatCode="General">
                  <c:v>72.009</c:v>
                </c:pt>
                <c:pt idx="7677" formatCode="General">
                  <c:v>72.004000000000005</c:v>
                </c:pt>
                <c:pt idx="7678" formatCode="General">
                  <c:v>72</c:v>
                </c:pt>
                <c:pt idx="7679" formatCode="General">
                  <c:v>72.009</c:v>
                </c:pt>
                <c:pt idx="7680" formatCode="General">
                  <c:v>71.998000000000005</c:v>
                </c:pt>
                <c:pt idx="7681" formatCode="General">
                  <c:v>71.998999999999995</c:v>
                </c:pt>
                <c:pt idx="7682" formatCode="General">
                  <c:v>72.003</c:v>
                </c:pt>
                <c:pt idx="7683" formatCode="General">
                  <c:v>72.003</c:v>
                </c:pt>
                <c:pt idx="7684" formatCode="General">
                  <c:v>71.995000000000005</c:v>
                </c:pt>
                <c:pt idx="7685" formatCode="General">
                  <c:v>71.997000000000085</c:v>
                </c:pt>
                <c:pt idx="7686" formatCode="General">
                  <c:v>71.989999999999995</c:v>
                </c:pt>
                <c:pt idx="7687" formatCode="General">
                  <c:v>71.992000000000004</c:v>
                </c:pt>
                <c:pt idx="7688" formatCode="General">
                  <c:v>71.989999999999995</c:v>
                </c:pt>
                <c:pt idx="7689" formatCode="General">
                  <c:v>71.980999999999995</c:v>
                </c:pt>
                <c:pt idx="7690" formatCode="General">
                  <c:v>71.98</c:v>
                </c:pt>
                <c:pt idx="7691" formatCode="General">
                  <c:v>71.978999999999999</c:v>
                </c:pt>
                <c:pt idx="7692" formatCode="General">
                  <c:v>71.978999999999999</c:v>
                </c:pt>
                <c:pt idx="7693" formatCode="General">
                  <c:v>71.975999999999999</c:v>
                </c:pt>
                <c:pt idx="7694" formatCode="General">
                  <c:v>71.978999999999999</c:v>
                </c:pt>
                <c:pt idx="7695" formatCode="General">
                  <c:v>71.98</c:v>
                </c:pt>
                <c:pt idx="7696" formatCode="General">
                  <c:v>71.968000000000004</c:v>
                </c:pt>
                <c:pt idx="7697" formatCode="General">
                  <c:v>71.968999999999994</c:v>
                </c:pt>
                <c:pt idx="7698" formatCode="General">
                  <c:v>71.97</c:v>
                </c:pt>
                <c:pt idx="7699" formatCode="General">
                  <c:v>71.956999999999994</c:v>
                </c:pt>
                <c:pt idx="7700" formatCode="General">
                  <c:v>71.961000000000027</c:v>
                </c:pt>
                <c:pt idx="7701" formatCode="General">
                  <c:v>71.962999999999994</c:v>
                </c:pt>
                <c:pt idx="7702" formatCode="General">
                  <c:v>71.962999999999994</c:v>
                </c:pt>
                <c:pt idx="7703" formatCode="General">
                  <c:v>71.964000000000027</c:v>
                </c:pt>
                <c:pt idx="7704" formatCode="General">
                  <c:v>71.965999999999994</c:v>
                </c:pt>
                <c:pt idx="7705" formatCode="General">
                  <c:v>71.961000000000027</c:v>
                </c:pt>
                <c:pt idx="7706" formatCode="General">
                  <c:v>71.97</c:v>
                </c:pt>
                <c:pt idx="7707" formatCode="General">
                  <c:v>71.965999999999994</c:v>
                </c:pt>
                <c:pt idx="7708" formatCode="General">
                  <c:v>71.962000000000003</c:v>
                </c:pt>
                <c:pt idx="7709" formatCode="General">
                  <c:v>71.967000000000027</c:v>
                </c:pt>
                <c:pt idx="7710" formatCode="General">
                  <c:v>71.971000000000004</c:v>
                </c:pt>
                <c:pt idx="7711" formatCode="General">
                  <c:v>71.958000000000013</c:v>
                </c:pt>
                <c:pt idx="7712" formatCode="General">
                  <c:v>71.968000000000004</c:v>
                </c:pt>
                <c:pt idx="7713" formatCode="General">
                  <c:v>71.964000000000027</c:v>
                </c:pt>
                <c:pt idx="7714" formatCode="General">
                  <c:v>71.956000000000003</c:v>
                </c:pt>
                <c:pt idx="7715" formatCode="General">
                  <c:v>71.959000000000003</c:v>
                </c:pt>
                <c:pt idx="7716" formatCode="General">
                  <c:v>71.962999999999994</c:v>
                </c:pt>
                <c:pt idx="7717" formatCode="General">
                  <c:v>71.962000000000003</c:v>
                </c:pt>
                <c:pt idx="7718" formatCode="General">
                  <c:v>71.962000000000003</c:v>
                </c:pt>
                <c:pt idx="7719" formatCode="General">
                  <c:v>71.965000000000003</c:v>
                </c:pt>
                <c:pt idx="7720" formatCode="General">
                  <c:v>71.962999999999994</c:v>
                </c:pt>
                <c:pt idx="7721" formatCode="General">
                  <c:v>71.952000000000012</c:v>
                </c:pt>
                <c:pt idx="7722" formatCode="General">
                  <c:v>71.955000000000013</c:v>
                </c:pt>
                <c:pt idx="7723" formatCode="General">
                  <c:v>71.971999999999994</c:v>
                </c:pt>
                <c:pt idx="7724" formatCode="General">
                  <c:v>71.962000000000003</c:v>
                </c:pt>
                <c:pt idx="7725" formatCode="General">
                  <c:v>71.965000000000003</c:v>
                </c:pt>
                <c:pt idx="7726" formatCode="General">
                  <c:v>71.953000000000003</c:v>
                </c:pt>
                <c:pt idx="7727" formatCode="General">
                  <c:v>71.962999999999994</c:v>
                </c:pt>
                <c:pt idx="7728" formatCode="General">
                  <c:v>71.959999999999994</c:v>
                </c:pt>
                <c:pt idx="7729" formatCode="General">
                  <c:v>71.949000000000026</c:v>
                </c:pt>
                <c:pt idx="7730" formatCode="General">
                  <c:v>71.952000000000012</c:v>
                </c:pt>
                <c:pt idx="7731" formatCode="General">
                  <c:v>71.953000000000003</c:v>
                </c:pt>
                <c:pt idx="7732" formatCode="General">
                  <c:v>71.943000000000026</c:v>
                </c:pt>
                <c:pt idx="7733" formatCode="General">
                  <c:v>71.947000000000088</c:v>
                </c:pt>
                <c:pt idx="7734" formatCode="General">
                  <c:v>71.941000000000116</c:v>
                </c:pt>
                <c:pt idx="7735" formatCode="General">
                  <c:v>71.945000000000007</c:v>
                </c:pt>
                <c:pt idx="7736" formatCode="General">
                  <c:v>71.941000000000116</c:v>
                </c:pt>
                <c:pt idx="7737" formatCode="General">
                  <c:v>71.936000000000007</c:v>
                </c:pt>
                <c:pt idx="7738" formatCode="General">
                  <c:v>71.938000000000002</c:v>
                </c:pt>
                <c:pt idx="7739" formatCode="General">
                  <c:v>71.936000000000007</c:v>
                </c:pt>
                <c:pt idx="7740" formatCode="General">
                  <c:v>71.933000000000007</c:v>
                </c:pt>
                <c:pt idx="7741" formatCode="General">
                  <c:v>71.930000000000007</c:v>
                </c:pt>
                <c:pt idx="7742" formatCode="General">
                  <c:v>71.941000000000116</c:v>
                </c:pt>
                <c:pt idx="7743" formatCode="General">
                  <c:v>71.932000000000002</c:v>
                </c:pt>
                <c:pt idx="7744" formatCode="General">
                  <c:v>71.935000000000002</c:v>
                </c:pt>
                <c:pt idx="7745" formatCode="General">
                  <c:v>71.932000000000002</c:v>
                </c:pt>
                <c:pt idx="7746" formatCode="General">
                  <c:v>71.930999999999997</c:v>
                </c:pt>
                <c:pt idx="7747" formatCode="General">
                  <c:v>71.938999999999993</c:v>
                </c:pt>
                <c:pt idx="7748" formatCode="General">
                  <c:v>71.926000000000002</c:v>
                </c:pt>
                <c:pt idx="7749" formatCode="General">
                  <c:v>71.930999999999997</c:v>
                </c:pt>
                <c:pt idx="7750" formatCode="General">
                  <c:v>71.933000000000007</c:v>
                </c:pt>
                <c:pt idx="7751" formatCode="General">
                  <c:v>71.927999999999997</c:v>
                </c:pt>
                <c:pt idx="7752" formatCode="General">
                  <c:v>71.924999999999997</c:v>
                </c:pt>
                <c:pt idx="7753" formatCode="General">
                  <c:v>71.936000000000007</c:v>
                </c:pt>
                <c:pt idx="7754" formatCode="General">
                  <c:v>71.930000000000007</c:v>
                </c:pt>
                <c:pt idx="7755" formatCode="General">
                  <c:v>71.935000000000002</c:v>
                </c:pt>
                <c:pt idx="7756" formatCode="General">
                  <c:v>71.933999999999997</c:v>
                </c:pt>
                <c:pt idx="7757" formatCode="General">
                  <c:v>71.926000000000002</c:v>
                </c:pt>
                <c:pt idx="7758" formatCode="General">
                  <c:v>71.921000000000006</c:v>
                </c:pt>
                <c:pt idx="7759" formatCode="General">
                  <c:v>71.927999999999997</c:v>
                </c:pt>
                <c:pt idx="7760" formatCode="General">
                  <c:v>71.915999999999997</c:v>
                </c:pt>
                <c:pt idx="7761" formatCode="General">
                  <c:v>71.926000000000002</c:v>
                </c:pt>
                <c:pt idx="7762" formatCode="General">
                  <c:v>71.926000000000002</c:v>
                </c:pt>
                <c:pt idx="7763" formatCode="General">
                  <c:v>71.917000000000101</c:v>
                </c:pt>
                <c:pt idx="7764" formatCode="General">
                  <c:v>71.912000000000006</c:v>
                </c:pt>
                <c:pt idx="7765" formatCode="General">
                  <c:v>71.921000000000006</c:v>
                </c:pt>
                <c:pt idx="7766" formatCode="General">
                  <c:v>71.915999999999997</c:v>
                </c:pt>
                <c:pt idx="7767" formatCode="General">
                  <c:v>71.914000000000101</c:v>
                </c:pt>
                <c:pt idx="7768" formatCode="General">
                  <c:v>71.92</c:v>
                </c:pt>
                <c:pt idx="7769" formatCode="General">
                  <c:v>71.914000000000101</c:v>
                </c:pt>
                <c:pt idx="7770" formatCode="General">
                  <c:v>71.912999999999997</c:v>
                </c:pt>
                <c:pt idx="7771" formatCode="General">
                  <c:v>71.906000000000006</c:v>
                </c:pt>
                <c:pt idx="7772" formatCode="General">
                  <c:v>71.891999999999996</c:v>
                </c:pt>
                <c:pt idx="7773" formatCode="General">
                  <c:v>71.887</c:v>
                </c:pt>
                <c:pt idx="7774" formatCode="General">
                  <c:v>71.881999999999991</c:v>
                </c:pt>
                <c:pt idx="7775" formatCode="General">
                  <c:v>71.850999999999999</c:v>
                </c:pt>
                <c:pt idx="7776" formatCode="General">
                  <c:v>71.828000000000003</c:v>
                </c:pt>
                <c:pt idx="7777" formatCode="General">
                  <c:v>71.813000000000002</c:v>
                </c:pt>
                <c:pt idx="7778" formatCode="General">
                  <c:v>71.784000000000006</c:v>
                </c:pt>
                <c:pt idx="7779" formatCode="General">
                  <c:v>71.766999999999996</c:v>
                </c:pt>
                <c:pt idx="7780" formatCode="General">
                  <c:v>71.760000000000005</c:v>
                </c:pt>
                <c:pt idx="7781" formatCode="General">
                  <c:v>71.741000000000085</c:v>
                </c:pt>
                <c:pt idx="7782" formatCode="General">
                  <c:v>71.742000000000004</c:v>
                </c:pt>
                <c:pt idx="7783" formatCode="General">
                  <c:v>71.745999999999995</c:v>
                </c:pt>
                <c:pt idx="7784" formatCode="General">
                  <c:v>71.739000000000004</c:v>
                </c:pt>
                <c:pt idx="7785" formatCode="General">
                  <c:v>71.727999999999994</c:v>
                </c:pt>
                <c:pt idx="7786" formatCode="General">
                  <c:v>71.73</c:v>
                </c:pt>
                <c:pt idx="7787" formatCode="General">
                  <c:v>71.728999999999999</c:v>
                </c:pt>
                <c:pt idx="7788" formatCode="General">
                  <c:v>71.73</c:v>
                </c:pt>
                <c:pt idx="7789" formatCode="General">
                  <c:v>71.736000000000004</c:v>
                </c:pt>
                <c:pt idx="7790" formatCode="General">
                  <c:v>71.727999999999994</c:v>
                </c:pt>
                <c:pt idx="7791" formatCode="General">
                  <c:v>71.728999999999999</c:v>
                </c:pt>
                <c:pt idx="7792" formatCode="General">
                  <c:v>71.738</c:v>
                </c:pt>
                <c:pt idx="7793" formatCode="General">
                  <c:v>71.736999999999995</c:v>
                </c:pt>
                <c:pt idx="7794" formatCode="General">
                  <c:v>71.744000000000085</c:v>
                </c:pt>
                <c:pt idx="7795" formatCode="General">
                  <c:v>71.741000000000085</c:v>
                </c:pt>
                <c:pt idx="7796" formatCode="General">
                  <c:v>71.741000000000085</c:v>
                </c:pt>
                <c:pt idx="7797" formatCode="General">
                  <c:v>71.742000000000004</c:v>
                </c:pt>
                <c:pt idx="7798" formatCode="General">
                  <c:v>71.747000000000085</c:v>
                </c:pt>
                <c:pt idx="7799" formatCode="General">
                  <c:v>71.747000000000085</c:v>
                </c:pt>
                <c:pt idx="7800" formatCode="General">
                  <c:v>71.742000000000004</c:v>
                </c:pt>
                <c:pt idx="7801" formatCode="General">
                  <c:v>71.736999999999995</c:v>
                </c:pt>
                <c:pt idx="7802" formatCode="General">
                  <c:v>71.739999999999995</c:v>
                </c:pt>
                <c:pt idx="7803" formatCode="General">
                  <c:v>71.742999999999995</c:v>
                </c:pt>
                <c:pt idx="7804" formatCode="General">
                  <c:v>71.727000000000004</c:v>
                </c:pt>
                <c:pt idx="7805" formatCode="General">
                  <c:v>71.73</c:v>
                </c:pt>
                <c:pt idx="7806" formatCode="General">
                  <c:v>71.733999999999995</c:v>
                </c:pt>
                <c:pt idx="7807" formatCode="General">
                  <c:v>71.724000000000004</c:v>
                </c:pt>
                <c:pt idx="7808" formatCode="General">
                  <c:v>71.718999999999994</c:v>
                </c:pt>
                <c:pt idx="7809" formatCode="General">
                  <c:v>71.721999999999994</c:v>
                </c:pt>
                <c:pt idx="7810" formatCode="General">
                  <c:v>71.72</c:v>
                </c:pt>
                <c:pt idx="7811" formatCode="General">
                  <c:v>71.722999999999999</c:v>
                </c:pt>
                <c:pt idx="7812" formatCode="General">
                  <c:v>71.724999999999994</c:v>
                </c:pt>
                <c:pt idx="7813" formatCode="General">
                  <c:v>71.712999999999994</c:v>
                </c:pt>
                <c:pt idx="7814" formatCode="General">
                  <c:v>71.724999999999994</c:v>
                </c:pt>
                <c:pt idx="7815" formatCode="General">
                  <c:v>71.712999999999994</c:v>
                </c:pt>
                <c:pt idx="7816" formatCode="General">
                  <c:v>71.722999999999999</c:v>
                </c:pt>
                <c:pt idx="7817" formatCode="General">
                  <c:v>71.722999999999999</c:v>
                </c:pt>
                <c:pt idx="7818" formatCode="General">
                  <c:v>71.715000000000003</c:v>
                </c:pt>
                <c:pt idx="7819" formatCode="General">
                  <c:v>71.715999999999994</c:v>
                </c:pt>
                <c:pt idx="7820" formatCode="General">
                  <c:v>71.718000000000004</c:v>
                </c:pt>
                <c:pt idx="7821" formatCode="General">
                  <c:v>71.712000000000003</c:v>
                </c:pt>
                <c:pt idx="7822" formatCode="General">
                  <c:v>71.706999999999994</c:v>
                </c:pt>
                <c:pt idx="7823" formatCode="General">
                  <c:v>71.714000000000027</c:v>
                </c:pt>
                <c:pt idx="7824" formatCode="General">
                  <c:v>71.715000000000003</c:v>
                </c:pt>
                <c:pt idx="7825" formatCode="General">
                  <c:v>71.711000000000027</c:v>
                </c:pt>
                <c:pt idx="7826" formatCode="General">
                  <c:v>71.709000000000003</c:v>
                </c:pt>
                <c:pt idx="7827" formatCode="General">
                  <c:v>71.708000000000013</c:v>
                </c:pt>
                <c:pt idx="7828" formatCode="General">
                  <c:v>71.709999999999994</c:v>
                </c:pt>
                <c:pt idx="7829" formatCode="General">
                  <c:v>71.711000000000027</c:v>
                </c:pt>
                <c:pt idx="7830" formatCode="General">
                  <c:v>71.711000000000027</c:v>
                </c:pt>
                <c:pt idx="7831" formatCode="General">
                  <c:v>71.702000000000012</c:v>
                </c:pt>
                <c:pt idx="7832" formatCode="General">
                  <c:v>71.697999999999993</c:v>
                </c:pt>
                <c:pt idx="7833" formatCode="General">
                  <c:v>71.695999999999998</c:v>
                </c:pt>
                <c:pt idx="7834" formatCode="General">
                  <c:v>71.691000000000003</c:v>
                </c:pt>
                <c:pt idx="7835" formatCode="General">
                  <c:v>71.691999999999993</c:v>
                </c:pt>
                <c:pt idx="7836" formatCode="General">
                  <c:v>71.692999999999998</c:v>
                </c:pt>
                <c:pt idx="7837" formatCode="General">
                  <c:v>71.688000000000002</c:v>
                </c:pt>
                <c:pt idx="7838" formatCode="General">
                  <c:v>71.69</c:v>
                </c:pt>
                <c:pt idx="7839" formatCode="General">
                  <c:v>71.694000000000003</c:v>
                </c:pt>
                <c:pt idx="7840" formatCode="General">
                  <c:v>71.688999999999979</c:v>
                </c:pt>
                <c:pt idx="7841" formatCode="General">
                  <c:v>71.695999999999998</c:v>
                </c:pt>
                <c:pt idx="7842" formatCode="General">
                  <c:v>71.697000000000003</c:v>
                </c:pt>
                <c:pt idx="7843" formatCode="General">
                  <c:v>71.698999999999998</c:v>
                </c:pt>
                <c:pt idx="7844" formatCode="General">
                  <c:v>71.682000000000002</c:v>
                </c:pt>
                <c:pt idx="7845" formatCode="General">
                  <c:v>71.69</c:v>
                </c:pt>
                <c:pt idx="7846" formatCode="General">
                  <c:v>71.694999999999993</c:v>
                </c:pt>
                <c:pt idx="7847" formatCode="General">
                  <c:v>71.706000000000003</c:v>
                </c:pt>
                <c:pt idx="7848" formatCode="General">
                  <c:v>71.705000000000013</c:v>
                </c:pt>
                <c:pt idx="7849" formatCode="General">
                  <c:v>71.717000000000027</c:v>
                </c:pt>
                <c:pt idx="7850" formatCode="General">
                  <c:v>71.727999999999994</c:v>
                </c:pt>
                <c:pt idx="7851" formatCode="General">
                  <c:v>71.741000000000085</c:v>
                </c:pt>
                <c:pt idx="7852" formatCode="General">
                  <c:v>71.739999999999995</c:v>
                </c:pt>
                <c:pt idx="7853" formatCode="General">
                  <c:v>71.747000000000085</c:v>
                </c:pt>
                <c:pt idx="7854" formatCode="General">
                  <c:v>71.736000000000004</c:v>
                </c:pt>
                <c:pt idx="7855" formatCode="General">
                  <c:v>71.73</c:v>
                </c:pt>
                <c:pt idx="7856" formatCode="General">
                  <c:v>71.703999999999994</c:v>
                </c:pt>
                <c:pt idx="7857" formatCode="General">
                  <c:v>71.680999999999983</c:v>
                </c:pt>
                <c:pt idx="7858" formatCode="General">
                  <c:v>71.670999999999978</c:v>
                </c:pt>
                <c:pt idx="7859" formatCode="General">
                  <c:v>71.66</c:v>
                </c:pt>
                <c:pt idx="7860" formatCode="General">
                  <c:v>71.641999999999996</c:v>
                </c:pt>
                <c:pt idx="7861" formatCode="General">
                  <c:v>71.623999999999981</c:v>
                </c:pt>
                <c:pt idx="7862" formatCode="General">
                  <c:v>71.622999999999948</c:v>
                </c:pt>
                <c:pt idx="7863" formatCode="General">
                  <c:v>71.61</c:v>
                </c:pt>
                <c:pt idx="7864" formatCode="General">
                  <c:v>71.60599999999998</c:v>
                </c:pt>
                <c:pt idx="7865" formatCode="General">
                  <c:v>71.606999999999999</c:v>
                </c:pt>
                <c:pt idx="7866" formatCode="General">
                  <c:v>71.60899999999998</c:v>
                </c:pt>
                <c:pt idx="7867" formatCode="General">
                  <c:v>71.822999999999979</c:v>
                </c:pt>
                <c:pt idx="7868" formatCode="General">
                  <c:v>72.076999999999998</c:v>
                </c:pt>
                <c:pt idx="7869" formatCode="General">
                  <c:v>72.188000000000002</c:v>
                </c:pt>
                <c:pt idx="7870" formatCode="General">
                  <c:v>72.212999999999994</c:v>
                </c:pt>
                <c:pt idx="7871" formatCode="General">
                  <c:v>72.202000000000012</c:v>
                </c:pt>
                <c:pt idx="7872" formatCode="General">
                  <c:v>72.183999999999983</c:v>
                </c:pt>
                <c:pt idx="7873" formatCode="General">
                  <c:v>72.169999999999987</c:v>
                </c:pt>
                <c:pt idx="7874" formatCode="General">
                  <c:v>72.175999999999988</c:v>
                </c:pt>
                <c:pt idx="7875" formatCode="General">
                  <c:v>72.162999999999982</c:v>
                </c:pt>
                <c:pt idx="7876" formatCode="General">
                  <c:v>72.154999999999987</c:v>
                </c:pt>
                <c:pt idx="7877" formatCode="General">
                  <c:v>72.134</c:v>
                </c:pt>
                <c:pt idx="7878" formatCode="General">
                  <c:v>72.111999999999995</c:v>
                </c:pt>
                <c:pt idx="7879" formatCode="General">
                  <c:v>72.096999999999994</c:v>
                </c:pt>
                <c:pt idx="7880" formatCode="General">
                  <c:v>72.08</c:v>
                </c:pt>
                <c:pt idx="7881" formatCode="General">
                  <c:v>72.051000000000002</c:v>
                </c:pt>
                <c:pt idx="7882" formatCode="General">
                  <c:v>72.037999999999997</c:v>
                </c:pt>
                <c:pt idx="7883" formatCode="General">
                  <c:v>72.02</c:v>
                </c:pt>
                <c:pt idx="7884" formatCode="General">
                  <c:v>72.003</c:v>
                </c:pt>
                <c:pt idx="7885" formatCode="General">
                  <c:v>71.986000000000004</c:v>
                </c:pt>
                <c:pt idx="7886" formatCode="General">
                  <c:v>71.97</c:v>
                </c:pt>
                <c:pt idx="7887" formatCode="General">
                  <c:v>71.956999999999994</c:v>
                </c:pt>
                <c:pt idx="7888" formatCode="General">
                  <c:v>71.958000000000013</c:v>
                </c:pt>
                <c:pt idx="7889" formatCode="General">
                  <c:v>71.95</c:v>
                </c:pt>
                <c:pt idx="7890" formatCode="General">
                  <c:v>71.942000000000007</c:v>
                </c:pt>
                <c:pt idx="7891" formatCode="General">
                  <c:v>71.946000000000026</c:v>
                </c:pt>
                <c:pt idx="7892" formatCode="General">
                  <c:v>71.938000000000002</c:v>
                </c:pt>
                <c:pt idx="7893" formatCode="General">
                  <c:v>71.941000000000116</c:v>
                </c:pt>
                <c:pt idx="7894" formatCode="General">
                  <c:v>71.936000000000007</c:v>
                </c:pt>
                <c:pt idx="7895" formatCode="General">
                  <c:v>71.933999999999997</c:v>
                </c:pt>
                <c:pt idx="7896" formatCode="General">
                  <c:v>71.926000000000002</c:v>
                </c:pt>
                <c:pt idx="7897" formatCode="General">
                  <c:v>71.918000000000006</c:v>
                </c:pt>
                <c:pt idx="7898" formatCode="General">
                  <c:v>71.915999999999997</c:v>
                </c:pt>
                <c:pt idx="7899" formatCode="General">
                  <c:v>71.903999999999996</c:v>
                </c:pt>
                <c:pt idx="7900" formatCode="General">
                  <c:v>71.900999999999996</c:v>
                </c:pt>
                <c:pt idx="7901" formatCode="General">
                  <c:v>71.887</c:v>
                </c:pt>
                <c:pt idx="7902" formatCode="General">
                  <c:v>71.885999999999981</c:v>
                </c:pt>
                <c:pt idx="7903" formatCode="General">
                  <c:v>71.870999999999981</c:v>
                </c:pt>
                <c:pt idx="7904" formatCode="General">
                  <c:v>71.861999999999995</c:v>
                </c:pt>
                <c:pt idx="7905" formatCode="General">
                  <c:v>71.850999999999999</c:v>
                </c:pt>
                <c:pt idx="7906" formatCode="General">
                  <c:v>71.842000000000013</c:v>
                </c:pt>
                <c:pt idx="7907" formatCode="General">
                  <c:v>71.843999999999994</c:v>
                </c:pt>
                <c:pt idx="7908" formatCode="General">
                  <c:v>71.820999999999998</c:v>
                </c:pt>
                <c:pt idx="7909" formatCode="General">
                  <c:v>71.823999999999998</c:v>
                </c:pt>
                <c:pt idx="7910" formatCode="General">
                  <c:v>71.816000000000003</c:v>
                </c:pt>
                <c:pt idx="7911" formatCode="General">
                  <c:v>71.81</c:v>
                </c:pt>
                <c:pt idx="7912" formatCode="General">
                  <c:v>71.801999999999992</c:v>
                </c:pt>
                <c:pt idx="7913" formatCode="General">
                  <c:v>71.792000000000002</c:v>
                </c:pt>
                <c:pt idx="7914" formatCode="General">
                  <c:v>71.787000000000006</c:v>
                </c:pt>
                <c:pt idx="7915" formatCode="General">
                  <c:v>71.784000000000006</c:v>
                </c:pt>
                <c:pt idx="7916" formatCode="General">
                  <c:v>71.784000000000006</c:v>
                </c:pt>
                <c:pt idx="7917" formatCode="General">
                  <c:v>71.771000000000001</c:v>
                </c:pt>
                <c:pt idx="7918" formatCode="General">
                  <c:v>71.771999999999991</c:v>
                </c:pt>
                <c:pt idx="7919" formatCode="General">
                  <c:v>71.774000000000001</c:v>
                </c:pt>
                <c:pt idx="7920" formatCode="General">
                  <c:v>71.75</c:v>
                </c:pt>
                <c:pt idx="7921" formatCode="General">
                  <c:v>71.756</c:v>
                </c:pt>
                <c:pt idx="7922" formatCode="General">
                  <c:v>71.753</c:v>
                </c:pt>
                <c:pt idx="7923" formatCode="General">
                  <c:v>71.742999999999995</c:v>
                </c:pt>
                <c:pt idx="7924" formatCode="General">
                  <c:v>71.745000000000005</c:v>
                </c:pt>
                <c:pt idx="7925" formatCode="General">
                  <c:v>71.748999999999995</c:v>
                </c:pt>
                <c:pt idx="7926" formatCode="General">
                  <c:v>71.742000000000004</c:v>
                </c:pt>
                <c:pt idx="7927" formatCode="General">
                  <c:v>71.732000000000014</c:v>
                </c:pt>
                <c:pt idx="7928" formatCode="General">
                  <c:v>71.73</c:v>
                </c:pt>
                <c:pt idx="7929" formatCode="General">
                  <c:v>71.738</c:v>
                </c:pt>
                <c:pt idx="7930" formatCode="General">
                  <c:v>71.728999999999999</c:v>
                </c:pt>
                <c:pt idx="7931" formatCode="General">
                  <c:v>71.73</c:v>
                </c:pt>
                <c:pt idx="7932" formatCode="General">
                  <c:v>71.722999999999999</c:v>
                </c:pt>
                <c:pt idx="7933" formatCode="General">
                  <c:v>71.724000000000004</c:v>
                </c:pt>
                <c:pt idx="7934" formatCode="General">
                  <c:v>71.714000000000027</c:v>
                </c:pt>
                <c:pt idx="7935" formatCode="General">
                  <c:v>71.72</c:v>
                </c:pt>
                <c:pt idx="7936" formatCode="General">
                  <c:v>71.718999999999994</c:v>
                </c:pt>
                <c:pt idx="7937" formatCode="General">
                  <c:v>71.717000000000027</c:v>
                </c:pt>
                <c:pt idx="7938" formatCode="General">
                  <c:v>71.715000000000003</c:v>
                </c:pt>
                <c:pt idx="7939" formatCode="General">
                  <c:v>71.718000000000004</c:v>
                </c:pt>
                <c:pt idx="7940" formatCode="General">
                  <c:v>71.709000000000003</c:v>
                </c:pt>
                <c:pt idx="7941" formatCode="General">
                  <c:v>71.709000000000003</c:v>
                </c:pt>
                <c:pt idx="7942" formatCode="General">
                  <c:v>71.712999999999994</c:v>
                </c:pt>
                <c:pt idx="7943" formatCode="General">
                  <c:v>71.703000000000003</c:v>
                </c:pt>
                <c:pt idx="7944" formatCode="General">
                  <c:v>71.698999999999998</c:v>
                </c:pt>
                <c:pt idx="7945" formatCode="General">
                  <c:v>71.698999999999998</c:v>
                </c:pt>
                <c:pt idx="7946" formatCode="General">
                  <c:v>71.700999999999993</c:v>
                </c:pt>
                <c:pt idx="7947" formatCode="General">
                  <c:v>71.691999999999993</c:v>
                </c:pt>
                <c:pt idx="7948" formatCode="General">
                  <c:v>71.685000000000002</c:v>
                </c:pt>
                <c:pt idx="7949" formatCode="General">
                  <c:v>71.678999999999988</c:v>
                </c:pt>
                <c:pt idx="7950" formatCode="General">
                  <c:v>71.69</c:v>
                </c:pt>
                <c:pt idx="7951" formatCode="General">
                  <c:v>71.679999999999978</c:v>
                </c:pt>
                <c:pt idx="7952" formatCode="General">
                  <c:v>71.679999999999978</c:v>
                </c:pt>
                <c:pt idx="7953" formatCode="General">
                  <c:v>71.672999999999988</c:v>
                </c:pt>
                <c:pt idx="7954" formatCode="General">
                  <c:v>71.671999999999983</c:v>
                </c:pt>
                <c:pt idx="7955" formatCode="General">
                  <c:v>71.664999999999992</c:v>
                </c:pt>
                <c:pt idx="7956" formatCode="General">
                  <c:v>71.661999999999992</c:v>
                </c:pt>
                <c:pt idx="7957" formatCode="General">
                  <c:v>71.655999999999949</c:v>
                </c:pt>
                <c:pt idx="7958" formatCode="General">
                  <c:v>71.664000000000001</c:v>
                </c:pt>
                <c:pt idx="7959" formatCode="General">
                  <c:v>71.649999999999991</c:v>
                </c:pt>
                <c:pt idx="7960" formatCode="General">
                  <c:v>71.652999999999949</c:v>
                </c:pt>
                <c:pt idx="7961" formatCode="General">
                  <c:v>71.652999999999949</c:v>
                </c:pt>
                <c:pt idx="7962" formatCode="General">
                  <c:v>71.644999999999996</c:v>
                </c:pt>
                <c:pt idx="7963" formatCode="General">
                  <c:v>71.647000000000006</c:v>
                </c:pt>
                <c:pt idx="7964" formatCode="General">
                  <c:v>71.647000000000006</c:v>
                </c:pt>
                <c:pt idx="7965" formatCode="General">
                  <c:v>71.652999999999949</c:v>
                </c:pt>
                <c:pt idx="7966" formatCode="General">
                  <c:v>71.658999999999978</c:v>
                </c:pt>
                <c:pt idx="7967" formatCode="General">
                  <c:v>71.649000000000001</c:v>
                </c:pt>
                <c:pt idx="7968" formatCode="General">
                  <c:v>71.658999999999978</c:v>
                </c:pt>
                <c:pt idx="7969" formatCode="General">
                  <c:v>71.656999999999982</c:v>
                </c:pt>
                <c:pt idx="7970" formatCode="General">
                  <c:v>71.656999999999982</c:v>
                </c:pt>
                <c:pt idx="7971" formatCode="General">
                  <c:v>71.658999999999978</c:v>
                </c:pt>
                <c:pt idx="7972" formatCode="General">
                  <c:v>71.662999999999982</c:v>
                </c:pt>
                <c:pt idx="7973" formatCode="General">
                  <c:v>71.649999999999991</c:v>
                </c:pt>
                <c:pt idx="7974" formatCode="General">
                  <c:v>71.662999999999982</c:v>
                </c:pt>
                <c:pt idx="7975" formatCode="General">
                  <c:v>71.664999999999992</c:v>
                </c:pt>
                <c:pt idx="7976" formatCode="General">
                  <c:v>71.658999999999978</c:v>
                </c:pt>
                <c:pt idx="7977" formatCode="General">
                  <c:v>71.644999999999996</c:v>
                </c:pt>
                <c:pt idx="7978" formatCode="General">
                  <c:v>71.652999999999949</c:v>
                </c:pt>
                <c:pt idx="7979" formatCode="General">
                  <c:v>71.644999999999996</c:v>
                </c:pt>
                <c:pt idx="7980" formatCode="General">
                  <c:v>71.656999999999982</c:v>
                </c:pt>
                <c:pt idx="7981" formatCode="General">
                  <c:v>71.654999999999987</c:v>
                </c:pt>
                <c:pt idx="7982" formatCode="General">
                  <c:v>71.644000000000005</c:v>
                </c:pt>
                <c:pt idx="7983" formatCode="General">
                  <c:v>71.644000000000005</c:v>
                </c:pt>
                <c:pt idx="7984" formatCode="General">
                  <c:v>71.649000000000001</c:v>
                </c:pt>
                <c:pt idx="7985" formatCode="General">
                  <c:v>71.647999999999996</c:v>
                </c:pt>
                <c:pt idx="7986" formatCode="General">
                  <c:v>71.637</c:v>
                </c:pt>
                <c:pt idx="7987" formatCode="General">
                  <c:v>71.644999999999996</c:v>
                </c:pt>
                <c:pt idx="7988" formatCode="General">
                  <c:v>71.637999999999991</c:v>
                </c:pt>
                <c:pt idx="7989" formatCode="General">
                  <c:v>71.634</c:v>
                </c:pt>
                <c:pt idx="7990" formatCode="General">
                  <c:v>71.634</c:v>
                </c:pt>
                <c:pt idx="7991" formatCode="General">
                  <c:v>71.627999999999986</c:v>
                </c:pt>
                <c:pt idx="7992" formatCode="General">
                  <c:v>71.625999999999948</c:v>
                </c:pt>
                <c:pt idx="7993" formatCode="General">
                  <c:v>71.631999999999991</c:v>
                </c:pt>
                <c:pt idx="7994" formatCode="General">
                  <c:v>71.63</c:v>
                </c:pt>
                <c:pt idx="7995" formatCode="General">
                  <c:v>71.623999999999981</c:v>
                </c:pt>
                <c:pt idx="7996" formatCode="General">
                  <c:v>71.634999999999991</c:v>
                </c:pt>
                <c:pt idx="7997" formatCode="General">
                  <c:v>71.631999999999991</c:v>
                </c:pt>
                <c:pt idx="7998" formatCode="General">
                  <c:v>71.626999999999981</c:v>
                </c:pt>
                <c:pt idx="7999" formatCode="General">
                  <c:v>71.616</c:v>
                </c:pt>
                <c:pt idx="8000" formatCode="General">
                  <c:v>71.620999999999981</c:v>
                </c:pt>
                <c:pt idx="8001" formatCode="General">
                  <c:v>71.662999999999982</c:v>
                </c:pt>
                <c:pt idx="8002" formatCode="General">
                  <c:v>71.85499999999999</c:v>
                </c:pt>
                <c:pt idx="8003" formatCode="General">
                  <c:v>71.910000000000025</c:v>
                </c:pt>
                <c:pt idx="8004" formatCode="General">
                  <c:v>71.905000000000001</c:v>
                </c:pt>
                <c:pt idx="8005" formatCode="General">
                  <c:v>71.887999999999991</c:v>
                </c:pt>
                <c:pt idx="8006" formatCode="General">
                  <c:v>71.884999999999991</c:v>
                </c:pt>
                <c:pt idx="8007" formatCode="General">
                  <c:v>71.941000000000116</c:v>
                </c:pt>
                <c:pt idx="8008" formatCode="General">
                  <c:v>72.065000000000012</c:v>
                </c:pt>
                <c:pt idx="8009" formatCode="General">
                  <c:v>72.230999999999995</c:v>
                </c:pt>
                <c:pt idx="8010" formatCode="General">
                  <c:v>72.349000000000004</c:v>
                </c:pt>
                <c:pt idx="8011" formatCode="General">
                  <c:v>72.412000000000006</c:v>
                </c:pt>
                <c:pt idx="8012" formatCode="General">
                  <c:v>72.410000000000025</c:v>
                </c:pt>
                <c:pt idx="8013" formatCode="General">
                  <c:v>72.385999999999981</c:v>
                </c:pt>
                <c:pt idx="8014" formatCode="General">
                  <c:v>72.366</c:v>
                </c:pt>
                <c:pt idx="8015" formatCode="General">
                  <c:v>72.328000000000003</c:v>
                </c:pt>
                <c:pt idx="8016" formatCode="General">
                  <c:v>72.287000000000006</c:v>
                </c:pt>
                <c:pt idx="8017" formatCode="General">
                  <c:v>72.228999999999999</c:v>
                </c:pt>
                <c:pt idx="8018" formatCode="General">
                  <c:v>72.176999999999978</c:v>
                </c:pt>
                <c:pt idx="8019" formatCode="General">
                  <c:v>72.131999999999991</c:v>
                </c:pt>
                <c:pt idx="8020" formatCode="General">
                  <c:v>72.08</c:v>
                </c:pt>
                <c:pt idx="8021" formatCode="General">
                  <c:v>72.036000000000001</c:v>
                </c:pt>
                <c:pt idx="8022" formatCode="General">
                  <c:v>72.007000000000005</c:v>
                </c:pt>
                <c:pt idx="8023" formatCode="General">
                  <c:v>71.98</c:v>
                </c:pt>
                <c:pt idx="8024" formatCode="General">
                  <c:v>71.941000000000116</c:v>
                </c:pt>
                <c:pt idx="8025" formatCode="General">
                  <c:v>71.917000000000101</c:v>
                </c:pt>
                <c:pt idx="8026" formatCode="General">
                  <c:v>71.891999999999996</c:v>
                </c:pt>
                <c:pt idx="8027" formatCode="General">
                  <c:v>71.871999999999986</c:v>
                </c:pt>
                <c:pt idx="8028" formatCode="General">
                  <c:v>71.86</c:v>
                </c:pt>
                <c:pt idx="8029" formatCode="General">
                  <c:v>71.846000000000004</c:v>
                </c:pt>
                <c:pt idx="8030" formatCode="General">
                  <c:v>71.837999999999994</c:v>
                </c:pt>
                <c:pt idx="8031" formatCode="General">
                  <c:v>71.819000000000003</c:v>
                </c:pt>
                <c:pt idx="8032" formatCode="General">
                  <c:v>71.83</c:v>
                </c:pt>
                <c:pt idx="8033" formatCode="General">
                  <c:v>71.825000000000003</c:v>
                </c:pt>
                <c:pt idx="8034" formatCode="General">
                  <c:v>71.840999999999994</c:v>
                </c:pt>
                <c:pt idx="8035" formatCode="General">
                  <c:v>71.845000000000013</c:v>
                </c:pt>
                <c:pt idx="8036" formatCode="General">
                  <c:v>71.85199999999999</c:v>
                </c:pt>
                <c:pt idx="8037" formatCode="General">
                  <c:v>71.853999999999999</c:v>
                </c:pt>
                <c:pt idx="8038" formatCode="General">
                  <c:v>71.85599999999998</c:v>
                </c:pt>
                <c:pt idx="8039" formatCode="General">
                  <c:v>71.850999999999999</c:v>
                </c:pt>
                <c:pt idx="8040" formatCode="General">
                  <c:v>71.84</c:v>
                </c:pt>
                <c:pt idx="8041" formatCode="General">
                  <c:v>71.831999999999994</c:v>
                </c:pt>
                <c:pt idx="8042" formatCode="General">
                  <c:v>71.823999999999998</c:v>
                </c:pt>
                <c:pt idx="8043" formatCode="General">
                  <c:v>71.816000000000003</c:v>
                </c:pt>
                <c:pt idx="8044" formatCode="General">
                  <c:v>71.81</c:v>
                </c:pt>
                <c:pt idx="8045" formatCode="General">
                  <c:v>71.799000000000007</c:v>
                </c:pt>
                <c:pt idx="8046" formatCode="General">
                  <c:v>71.790999999999997</c:v>
                </c:pt>
                <c:pt idx="8047" formatCode="General">
                  <c:v>71.777000000000001</c:v>
                </c:pt>
                <c:pt idx="8048" formatCode="General">
                  <c:v>71.766999999999996</c:v>
                </c:pt>
                <c:pt idx="8049" formatCode="General">
                  <c:v>71.757000000000005</c:v>
                </c:pt>
                <c:pt idx="8050" formatCode="General">
                  <c:v>71.754999999999995</c:v>
                </c:pt>
                <c:pt idx="8051" formatCode="General">
                  <c:v>71.736999999999995</c:v>
                </c:pt>
                <c:pt idx="8052" formatCode="General">
                  <c:v>71.741000000000085</c:v>
                </c:pt>
                <c:pt idx="8053" formatCode="General">
                  <c:v>71.721999999999994</c:v>
                </c:pt>
                <c:pt idx="8054" formatCode="General">
                  <c:v>71.724000000000004</c:v>
                </c:pt>
                <c:pt idx="8055" formatCode="General">
                  <c:v>71.712999999999994</c:v>
                </c:pt>
                <c:pt idx="8056" formatCode="General">
                  <c:v>71.709000000000003</c:v>
                </c:pt>
                <c:pt idx="8057" formatCode="General">
                  <c:v>71.702000000000012</c:v>
                </c:pt>
                <c:pt idx="8058" formatCode="General">
                  <c:v>71.700999999999993</c:v>
                </c:pt>
                <c:pt idx="8059" formatCode="General">
                  <c:v>71.688999999999979</c:v>
                </c:pt>
                <c:pt idx="8060" formatCode="General">
                  <c:v>71.685999999999979</c:v>
                </c:pt>
                <c:pt idx="8061" formatCode="General">
                  <c:v>71.670999999999978</c:v>
                </c:pt>
                <c:pt idx="8062" formatCode="General">
                  <c:v>71.672999999999988</c:v>
                </c:pt>
                <c:pt idx="8063" formatCode="General">
                  <c:v>71.682000000000002</c:v>
                </c:pt>
                <c:pt idx="8064" formatCode="General">
                  <c:v>71.682000000000002</c:v>
                </c:pt>
                <c:pt idx="8065" formatCode="General">
                  <c:v>71.675999999999988</c:v>
                </c:pt>
                <c:pt idx="8066" formatCode="General">
                  <c:v>71.675999999999988</c:v>
                </c:pt>
                <c:pt idx="8067" formatCode="General">
                  <c:v>71.698999999999998</c:v>
                </c:pt>
                <c:pt idx="8068" formatCode="General">
                  <c:v>71.732000000000014</c:v>
                </c:pt>
                <c:pt idx="8069" formatCode="General">
                  <c:v>71.778999999999982</c:v>
                </c:pt>
                <c:pt idx="8070" formatCode="General">
                  <c:v>71.84</c:v>
                </c:pt>
                <c:pt idx="8071" formatCode="General">
                  <c:v>71.888999999999982</c:v>
                </c:pt>
                <c:pt idx="8072" formatCode="General">
                  <c:v>71.947000000000088</c:v>
                </c:pt>
                <c:pt idx="8073" formatCode="General">
                  <c:v>71.994000000000085</c:v>
                </c:pt>
                <c:pt idx="8074" formatCode="General">
                  <c:v>72.025999999999982</c:v>
                </c:pt>
                <c:pt idx="8075" formatCode="General">
                  <c:v>72.057000000000002</c:v>
                </c:pt>
                <c:pt idx="8076" formatCode="General">
                  <c:v>72.075999999999979</c:v>
                </c:pt>
                <c:pt idx="8077" formatCode="General">
                  <c:v>72.095000000000013</c:v>
                </c:pt>
                <c:pt idx="8078" formatCode="General">
                  <c:v>72.10299999999998</c:v>
                </c:pt>
                <c:pt idx="8079" formatCode="General">
                  <c:v>72.10799999999999</c:v>
                </c:pt>
                <c:pt idx="8080" formatCode="General">
                  <c:v>72.11999999999999</c:v>
                </c:pt>
                <c:pt idx="8081" formatCode="General">
                  <c:v>72.124999999999986</c:v>
                </c:pt>
                <c:pt idx="8082" formatCode="General">
                  <c:v>72.120999999999981</c:v>
                </c:pt>
                <c:pt idx="8083" formatCode="General">
                  <c:v>72.131</c:v>
                </c:pt>
                <c:pt idx="8084" formatCode="General">
                  <c:v>72.122999999999948</c:v>
                </c:pt>
                <c:pt idx="8085" formatCode="General">
                  <c:v>72.127999999999986</c:v>
                </c:pt>
                <c:pt idx="8086" formatCode="General">
                  <c:v>72.128999999999948</c:v>
                </c:pt>
                <c:pt idx="8087" formatCode="General">
                  <c:v>72.124999999999986</c:v>
                </c:pt>
                <c:pt idx="8088" formatCode="General">
                  <c:v>72.11999999999999</c:v>
                </c:pt>
                <c:pt idx="8089" formatCode="General">
                  <c:v>72.117999999999995</c:v>
                </c:pt>
                <c:pt idx="8090" formatCode="General">
                  <c:v>72.121999999999986</c:v>
                </c:pt>
                <c:pt idx="8091" formatCode="General">
                  <c:v>72.103999999999999</c:v>
                </c:pt>
                <c:pt idx="8092" formatCode="General">
                  <c:v>72.116</c:v>
                </c:pt>
                <c:pt idx="8093" formatCode="General">
                  <c:v>72.111999999999995</c:v>
                </c:pt>
                <c:pt idx="8094" formatCode="General">
                  <c:v>72.114999999999995</c:v>
                </c:pt>
                <c:pt idx="8095" formatCode="General">
                  <c:v>72.10299999999998</c:v>
                </c:pt>
                <c:pt idx="8096" formatCode="General">
                  <c:v>72.106999999999999</c:v>
                </c:pt>
                <c:pt idx="8097" formatCode="General">
                  <c:v>72.10299999999998</c:v>
                </c:pt>
                <c:pt idx="8098" formatCode="General">
                  <c:v>72.099000000000004</c:v>
                </c:pt>
                <c:pt idx="8099" formatCode="General">
                  <c:v>72.093999999999994</c:v>
                </c:pt>
                <c:pt idx="8100" formatCode="General">
                  <c:v>72.092000000000013</c:v>
                </c:pt>
                <c:pt idx="8101" formatCode="General">
                  <c:v>72.095000000000013</c:v>
                </c:pt>
                <c:pt idx="8102" formatCode="General">
                  <c:v>72.092000000000013</c:v>
                </c:pt>
                <c:pt idx="8103" formatCode="General">
                  <c:v>72.087000000000003</c:v>
                </c:pt>
                <c:pt idx="8104" formatCode="General">
                  <c:v>72.085999999999999</c:v>
                </c:pt>
                <c:pt idx="8105" formatCode="General">
                  <c:v>72.090999999999994</c:v>
                </c:pt>
                <c:pt idx="8106" formatCode="General">
                  <c:v>72.093000000000004</c:v>
                </c:pt>
                <c:pt idx="8107" formatCode="General">
                  <c:v>72.096999999999994</c:v>
                </c:pt>
                <c:pt idx="8108" formatCode="General">
                  <c:v>72.084000000000003</c:v>
                </c:pt>
                <c:pt idx="8109" formatCode="General">
                  <c:v>72.088999999999999</c:v>
                </c:pt>
                <c:pt idx="8110" formatCode="General">
                  <c:v>72.088999999999999</c:v>
                </c:pt>
                <c:pt idx="8111" formatCode="General">
                  <c:v>72.087999999999994</c:v>
                </c:pt>
                <c:pt idx="8112" formatCode="General">
                  <c:v>72.084999999999994</c:v>
                </c:pt>
                <c:pt idx="8113" formatCode="General">
                  <c:v>72.087000000000003</c:v>
                </c:pt>
                <c:pt idx="8114" formatCode="General">
                  <c:v>72.082999999999998</c:v>
                </c:pt>
                <c:pt idx="8115" formatCode="General">
                  <c:v>72.08</c:v>
                </c:pt>
                <c:pt idx="8116" formatCode="General">
                  <c:v>72.085999999999999</c:v>
                </c:pt>
                <c:pt idx="8117" formatCode="General">
                  <c:v>72.087000000000003</c:v>
                </c:pt>
                <c:pt idx="8118" formatCode="General">
                  <c:v>72.078000000000003</c:v>
                </c:pt>
                <c:pt idx="8119" formatCode="General">
                  <c:v>72.073999999999998</c:v>
                </c:pt>
                <c:pt idx="8120" formatCode="General">
                  <c:v>72.069999999999993</c:v>
                </c:pt>
                <c:pt idx="8121" formatCode="General">
                  <c:v>72.072999999999979</c:v>
                </c:pt>
                <c:pt idx="8122" formatCode="General">
                  <c:v>72.076999999999998</c:v>
                </c:pt>
                <c:pt idx="8123" formatCode="General">
                  <c:v>72.073999999999998</c:v>
                </c:pt>
                <c:pt idx="8124" formatCode="General">
                  <c:v>72.073999999999998</c:v>
                </c:pt>
                <c:pt idx="8125" formatCode="General">
                  <c:v>72.073999999999998</c:v>
                </c:pt>
                <c:pt idx="8126" formatCode="General">
                  <c:v>72.069000000000003</c:v>
                </c:pt>
                <c:pt idx="8127" formatCode="General">
                  <c:v>72.068000000000012</c:v>
                </c:pt>
                <c:pt idx="8128" formatCode="General">
                  <c:v>72.066000000000003</c:v>
                </c:pt>
                <c:pt idx="8129" formatCode="General">
                  <c:v>72.063999999999993</c:v>
                </c:pt>
                <c:pt idx="8130" formatCode="General">
                  <c:v>72.057000000000002</c:v>
                </c:pt>
                <c:pt idx="8131" formatCode="General">
                  <c:v>72.054999999999993</c:v>
                </c:pt>
                <c:pt idx="8132" formatCode="General">
                  <c:v>72.052999999999983</c:v>
                </c:pt>
                <c:pt idx="8133" formatCode="General">
                  <c:v>72.055999999999983</c:v>
                </c:pt>
                <c:pt idx="8134" formatCode="General">
                  <c:v>72.052999999999983</c:v>
                </c:pt>
                <c:pt idx="8135" formatCode="General">
                  <c:v>72.062000000000012</c:v>
                </c:pt>
                <c:pt idx="8136" formatCode="General">
                  <c:v>72.054999999999993</c:v>
                </c:pt>
                <c:pt idx="8137" formatCode="General">
                  <c:v>72.048000000000002</c:v>
                </c:pt>
                <c:pt idx="8138" formatCode="General">
                  <c:v>72.06</c:v>
                </c:pt>
                <c:pt idx="8139" formatCode="General">
                  <c:v>72.054000000000002</c:v>
                </c:pt>
                <c:pt idx="8140" formatCode="General">
                  <c:v>72.054000000000002</c:v>
                </c:pt>
                <c:pt idx="8141" formatCode="General">
                  <c:v>72.062000000000012</c:v>
                </c:pt>
                <c:pt idx="8142" formatCode="General">
                  <c:v>72.066999999999993</c:v>
                </c:pt>
                <c:pt idx="8143" formatCode="General">
                  <c:v>72.065000000000012</c:v>
                </c:pt>
                <c:pt idx="8144" formatCode="General">
                  <c:v>72.054000000000002</c:v>
                </c:pt>
                <c:pt idx="8145" formatCode="General">
                  <c:v>72.052999999999983</c:v>
                </c:pt>
                <c:pt idx="8146" formatCode="General">
                  <c:v>72.062000000000012</c:v>
                </c:pt>
                <c:pt idx="8147" formatCode="General">
                  <c:v>72.055999999999983</c:v>
                </c:pt>
                <c:pt idx="8148" formatCode="General">
                  <c:v>72.058999999999983</c:v>
                </c:pt>
                <c:pt idx="8149" formatCode="General">
                  <c:v>72.06</c:v>
                </c:pt>
                <c:pt idx="8150" formatCode="General">
                  <c:v>72.063000000000002</c:v>
                </c:pt>
                <c:pt idx="8151" formatCode="General">
                  <c:v>72.054999999999993</c:v>
                </c:pt>
                <c:pt idx="8152" formatCode="General">
                  <c:v>72.051999999999992</c:v>
                </c:pt>
                <c:pt idx="8153" formatCode="General">
                  <c:v>72.048000000000002</c:v>
                </c:pt>
                <c:pt idx="8154" formatCode="General">
                  <c:v>72.042000000000002</c:v>
                </c:pt>
                <c:pt idx="8155" formatCode="General">
                  <c:v>72.027999999999992</c:v>
                </c:pt>
                <c:pt idx="8156" formatCode="General">
                  <c:v>72.010999999999996</c:v>
                </c:pt>
                <c:pt idx="8157" formatCode="General">
                  <c:v>71.977999999999994</c:v>
                </c:pt>
                <c:pt idx="8158" formatCode="General">
                  <c:v>71.953999999999994</c:v>
                </c:pt>
                <c:pt idx="8159" formatCode="General">
                  <c:v>71.927999999999997</c:v>
                </c:pt>
                <c:pt idx="8160" formatCode="General">
                  <c:v>71.887</c:v>
                </c:pt>
                <c:pt idx="8161" formatCode="General">
                  <c:v>71.850999999999999</c:v>
                </c:pt>
                <c:pt idx="8162" formatCode="General">
                  <c:v>71.828000000000003</c:v>
                </c:pt>
                <c:pt idx="8163" formatCode="General">
                  <c:v>71.799000000000007</c:v>
                </c:pt>
                <c:pt idx="8164" formatCode="General">
                  <c:v>71.766999999999996</c:v>
                </c:pt>
                <c:pt idx="8165" formatCode="General">
                  <c:v>71.748999999999995</c:v>
                </c:pt>
                <c:pt idx="8166" formatCode="General">
                  <c:v>71.735000000000014</c:v>
                </c:pt>
                <c:pt idx="8167" formatCode="General">
                  <c:v>71.721999999999994</c:v>
                </c:pt>
                <c:pt idx="8168" formatCode="General">
                  <c:v>71.698999999999998</c:v>
                </c:pt>
                <c:pt idx="8169" formatCode="General">
                  <c:v>71.694999999999993</c:v>
                </c:pt>
                <c:pt idx="8170" formatCode="General">
                  <c:v>71.688999999999979</c:v>
                </c:pt>
                <c:pt idx="8171" formatCode="General">
                  <c:v>71.685000000000002</c:v>
                </c:pt>
                <c:pt idx="8172" formatCode="General">
                  <c:v>71.688000000000002</c:v>
                </c:pt>
                <c:pt idx="8173" formatCode="General">
                  <c:v>71.668999999999983</c:v>
                </c:pt>
                <c:pt idx="8174" formatCode="General">
                  <c:v>71.668999999999983</c:v>
                </c:pt>
                <c:pt idx="8175" formatCode="General">
                  <c:v>71.673999999999978</c:v>
                </c:pt>
                <c:pt idx="8176" formatCode="General">
                  <c:v>71.676999999999978</c:v>
                </c:pt>
                <c:pt idx="8177" formatCode="General">
                  <c:v>71.668999999999983</c:v>
                </c:pt>
                <c:pt idx="8178" formatCode="General">
                  <c:v>71.669999999999987</c:v>
                </c:pt>
                <c:pt idx="8179" formatCode="General">
                  <c:v>71.665999999999983</c:v>
                </c:pt>
                <c:pt idx="8180" formatCode="General">
                  <c:v>71.669999999999987</c:v>
                </c:pt>
                <c:pt idx="8181" formatCode="General">
                  <c:v>71.665999999999983</c:v>
                </c:pt>
                <c:pt idx="8182" formatCode="General">
                  <c:v>71.665999999999983</c:v>
                </c:pt>
                <c:pt idx="8183" formatCode="General">
                  <c:v>71.668999999999983</c:v>
                </c:pt>
                <c:pt idx="8184" formatCode="General">
                  <c:v>71.661999999999992</c:v>
                </c:pt>
                <c:pt idx="8185" formatCode="General">
                  <c:v>71.658999999999978</c:v>
                </c:pt>
                <c:pt idx="8186" formatCode="General">
                  <c:v>71.662999999999982</c:v>
                </c:pt>
                <c:pt idx="8187" formatCode="General">
                  <c:v>71.667999999999992</c:v>
                </c:pt>
                <c:pt idx="8188" formatCode="General">
                  <c:v>71.658999999999978</c:v>
                </c:pt>
                <c:pt idx="8189" formatCode="General">
                  <c:v>71.655999999999949</c:v>
                </c:pt>
                <c:pt idx="8190" formatCode="General">
                  <c:v>71.661000000000001</c:v>
                </c:pt>
                <c:pt idx="8191" formatCode="General">
                  <c:v>71.661000000000001</c:v>
                </c:pt>
                <c:pt idx="8192" formatCode="General">
                  <c:v>71.657999999999987</c:v>
                </c:pt>
                <c:pt idx="8193" formatCode="General">
                  <c:v>71.657999999999987</c:v>
                </c:pt>
                <c:pt idx="8194" formatCode="General">
                  <c:v>71.651999999999987</c:v>
                </c:pt>
                <c:pt idx="8195" formatCode="General">
                  <c:v>71.653999999999982</c:v>
                </c:pt>
                <c:pt idx="8196" formatCode="General">
                  <c:v>71.649999999999991</c:v>
                </c:pt>
                <c:pt idx="8197" formatCode="General">
                  <c:v>71.655999999999949</c:v>
                </c:pt>
                <c:pt idx="8198" formatCode="General">
                  <c:v>71.650999999999982</c:v>
                </c:pt>
                <c:pt idx="8199" formatCode="General">
                  <c:v>71.647000000000006</c:v>
                </c:pt>
                <c:pt idx="8200" formatCode="General">
                  <c:v>71.656999999999982</c:v>
                </c:pt>
                <c:pt idx="8201" formatCode="General">
                  <c:v>71.651999999999987</c:v>
                </c:pt>
                <c:pt idx="8202" formatCode="General">
                  <c:v>71.652999999999949</c:v>
                </c:pt>
                <c:pt idx="8203" formatCode="General">
                  <c:v>71.651999999999987</c:v>
                </c:pt>
                <c:pt idx="8204" formatCode="General">
                  <c:v>71.654999999999987</c:v>
                </c:pt>
                <c:pt idx="8205" formatCode="General">
                  <c:v>71.653999999999982</c:v>
                </c:pt>
                <c:pt idx="8206" formatCode="General">
                  <c:v>71.662999999999982</c:v>
                </c:pt>
                <c:pt idx="8207" formatCode="General">
                  <c:v>71.668999999999983</c:v>
                </c:pt>
                <c:pt idx="8208" formatCode="General">
                  <c:v>71.66</c:v>
                </c:pt>
                <c:pt idx="8209" formatCode="General">
                  <c:v>71.66</c:v>
                </c:pt>
                <c:pt idx="8210" formatCode="General">
                  <c:v>71.652999999999949</c:v>
                </c:pt>
                <c:pt idx="8211" formatCode="General">
                  <c:v>71.665999999999983</c:v>
                </c:pt>
                <c:pt idx="8212" formatCode="General">
                  <c:v>71.656999999999982</c:v>
                </c:pt>
                <c:pt idx="8213" formatCode="General">
                  <c:v>71.64</c:v>
                </c:pt>
                <c:pt idx="8214" formatCode="General">
                  <c:v>71.641000000000005</c:v>
                </c:pt>
                <c:pt idx="8215" formatCode="General">
                  <c:v>71.626999999999981</c:v>
                </c:pt>
                <c:pt idx="8216" formatCode="General">
                  <c:v>71.61999999999999</c:v>
                </c:pt>
                <c:pt idx="8217" formatCode="General">
                  <c:v>71.617000000000004</c:v>
                </c:pt>
                <c:pt idx="8218" formatCode="General">
                  <c:v>71.61</c:v>
                </c:pt>
                <c:pt idx="8219" formatCode="General">
                  <c:v>71.60899999999998</c:v>
                </c:pt>
                <c:pt idx="8220" formatCode="General">
                  <c:v>71.596000000000004</c:v>
                </c:pt>
                <c:pt idx="8221" formatCode="General">
                  <c:v>71.599999999999994</c:v>
                </c:pt>
                <c:pt idx="8222" formatCode="General">
                  <c:v>71.590999999999994</c:v>
                </c:pt>
                <c:pt idx="8223" formatCode="General">
                  <c:v>71.581000000000003</c:v>
                </c:pt>
                <c:pt idx="8224" formatCode="General">
                  <c:v>71.59</c:v>
                </c:pt>
                <c:pt idx="8225" formatCode="General">
                  <c:v>71.596000000000004</c:v>
                </c:pt>
                <c:pt idx="8226" formatCode="General">
                  <c:v>71.58</c:v>
                </c:pt>
                <c:pt idx="8227" formatCode="General">
                  <c:v>71.585999999999999</c:v>
                </c:pt>
                <c:pt idx="8228" formatCode="General">
                  <c:v>71.587000000000003</c:v>
                </c:pt>
                <c:pt idx="8229" formatCode="General">
                  <c:v>71.58</c:v>
                </c:pt>
                <c:pt idx="8230" formatCode="General">
                  <c:v>71.58</c:v>
                </c:pt>
                <c:pt idx="8231" formatCode="General">
                  <c:v>71.585999999999999</c:v>
                </c:pt>
                <c:pt idx="8232" formatCode="General">
                  <c:v>71.585999999999999</c:v>
                </c:pt>
                <c:pt idx="8233" formatCode="General">
                  <c:v>71.581000000000003</c:v>
                </c:pt>
                <c:pt idx="8234" formatCode="General">
                  <c:v>71.58</c:v>
                </c:pt>
                <c:pt idx="8235" formatCode="General">
                  <c:v>71.587999999999994</c:v>
                </c:pt>
                <c:pt idx="8236" formatCode="General">
                  <c:v>71.585999999999999</c:v>
                </c:pt>
                <c:pt idx="8237" formatCode="General">
                  <c:v>71.573999999999998</c:v>
                </c:pt>
                <c:pt idx="8238" formatCode="General">
                  <c:v>71.578000000000003</c:v>
                </c:pt>
                <c:pt idx="8239" formatCode="General">
                  <c:v>71.565000000000012</c:v>
                </c:pt>
                <c:pt idx="8240" formatCode="General">
                  <c:v>71.578999999999979</c:v>
                </c:pt>
                <c:pt idx="8241" formatCode="General">
                  <c:v>71.575000000000003</c:v>
                </c:pt>
                <c:pt idx="8242" formatCode="General">
                  <c:v>71.569000000000003</c:v>
                </c:pt>
                <c:pt idx="8243" formatCode="General">
                  <c:v>71.557999999999993</c:v>
                </c:pt>
                <c:pt idx="8244" formatCode="General">
                  <c:v>71.569000000000003</c:v>
                </c:pt>
                <c:pt idx="8245" formatCode="General">
                  <c:v>71.561000000000007</c:v>
                </c:pt>
                <c:pt idx="8246" formatCode="General">
                  <c:v>71.561000000000007</c:v>
                </c:pt>
                <c:pt idx="8247" formatCode="General">
                  <c:v>71.565000000000012</c:v>
                </c:pt>
                <c:pt idx="8248" formatCode="General">
                  <c:v>71.566000000000003</c:v>
                </c:pt>
                <c:pt idx="8249" formatCode="General">
                  <c:v>71.555999999999983</c:v>
                </c:pt>
                <c:pt idx="8250" formatCode="General">
                  <c:v>71.557000000000002</c:v>
                </c:pt>
                <c:pt idx="8251" formatCode="General">
                  <c:v>71.557000000000002</c:v>
                </c:pt>
                <c:pt idx="8252" formatCode="General">
                  <c:v>71.563999999999993</c:v>
                </c:pt>
                <c:pt idx="8253" formatCode="General">
                  <c:v>71.555999999999983</c:v>
                </c:pt>
                <c:pt idx="8254" formatCode="General">
                  <c:v>71.551000000000002</c:v>
                </c:pt>
                <c:pt idx="8255" formatCode="General">
                  <c:v>71.557999999999993</c:v>
                </c:pt>
                <c:pt idx="8256" formatCode="General">
                  <c:v>71.557999999999993</c:v>
                </c:pt>
                <c:pt idx="8257" formatCode="General">
                  <c:v>71.557999999999993</c:v>
                </c:pt>
                <c:pt idx="8258" formatCode="General">
                  <c:v>71.563000000000002</c:v>
                </c:pt>
                <c:pt idx="8259" formatCode="General">
                  <c:v>71.557999999999993</c:v>
                </c:pt>
                <c:pt idx="8260" formatCode="General">
                  <c:v>71.557000000000002</c:v>
                </c:pt>
                <c:pt idx="8261" formatCode="General">
                  <c:v>71.555999999999983</c:v>
                </c:pt>
                <c:pt idx="8262" formatCode="General">
                  <c:v>71.557999999999993</c:v>
                </c:pt>
                <c:pt idx="8263" formatCode="General">
                  <c:v>71.543000000000006</c:v>
                </c:pt>
                <c:pt idx="8264" formatCode="General">
                  <c:v>71.549000000000007</c:v>
                </c:pt>
                <c:pt idx="8265" formatCode="General">
                  <c:v>71.543999999999997</c:v>
                </c:pt>
                <c:pt idx="8266" formatCode="General">
                  <c:v>71.542000000000002</c:v>
                </c:pt>
                <c:pt idx="8267" formatCode="General">
                  <c:v>71.546999999999997</c:v>
                </c:pt>
                <c:pt idx="8268" formatCode="General">
                  <c:v>71.551000000000002</c:v>
                </c:pt>
                <c:pt idx="8269" formatCode="General">
                  <c:v>71.537999999999997</c:v>
                </c:pt>
                <c:pt idx="8270" formatCode="General">
                  <c:v>71.534999999999997</c:v>
                </c:pt>
                <c:pt idx="8271" formatCode="General">
                  <c:v>71.540000000000006</c:v>
                </c:pt>
                <c:pt idx="8272" formatCode="General">
                  <c:v>71.534999999999997</c:v>
                </c:pt>
                <c:pt idx="8273" formatCode="General">
                  <c:v>71.537000000000006</c:v>
                </c:pt>
                <c:pt idx="8274" formatCode="General">
                  <c:v>71.536000000000001</c:v>
                </c:pt>
                <c:pt idx="8275" formatCode="General">
                  <c:v>71.531999999999996</c:v>
                </c:pt>
                <c:pt idx="8276" formatCode="General">
                  <c:v>71.543000000000006</c:v>
                </c:pt>
                <c:pt idx="8277" formatCode="General">
                  <c:v>71.531000000000006</c:v>
                </c:pt>
                <c:pt idx="8278" formatCode="General">
                  <c:v>71.533000000000001</c:v>
                </c:pt>
                <c:pt idx="8279" formatCode="General">
                  <c:v>71.537999999999997</c:v>
                </c:pt>
                <c:pt idx="8280" formatCode="General">
                  <c:v>71.534000000000006</c:v>
                </c:pt>
                <c:pt idx="8281" formatCode="General">
                  <c:v>71.537999999999997</c:v>
                </c:pt>
                <c:pt idx="8282" formatCode="General">
                  <c:v>71.543999999999997</c:v>
                </c:pt>
                <c:pt idx="8283" formatCode="General">
                  <c:v>71.540999999999997</c:v>
                </c:pt>
                <c:pt idx="8284" formatCode="General">
                  <c:v>71.551000000000002</c:v>
                </c:pt>
                <c:pt idx="8285" formatCode="General">
                  <c:v>71.534000000000006</c:v>
                </c:pt>
                <c:pt idx="8286" formatCode="General">
                  <c:v>71.545000000000002</c:v>
                </c:pt>
                <c:pt idx="8287" formatCode="General">
                  <c:v>71.549000000000007</c:v>
                </c:pt>
                <c:pt idx="8288" formatCode="General">
                  <c:v>71.546000000000006</c:v>
                </c:pt>
                <c:pt idx="8289" formatCode="General">
                  <c:v>71.546000000000006</c:v>
                </c:pt>
                <c:pt idx="8290" formatCode="General">
                  <c:v>71.548000000000002</c:v>
                </c:pt>
                <c:pt idx="8291" formatCode="General">
                  <c:v>71.543000000000006</c:v>
                </c:pt>
                <c:pt idx="8292" formatCode="General">
                  <c:v>71.549000000000007</c:v>
                </c:pt>
                <c:pt idx="8293" formatCode="General">
                  <c:v>71.549000000000007</c:v>
                </c:pt>
                <c:pt idx="8294" formatCode="General">
                  <c:v>71.552999999999983</c:v>
                </c:pt>
                <c:pt idx="8295" formatCode="General">
                  <c:v>71.548000000000002</c:v>
                </c:pt>
                <c:pt idx="8296" formatCode="General">
                  <c:v>71.554000000000002</c:v>
                </c:pt>
                <c:pt idx="8297" formatCode="General">
                  <c:v>71.540999999999997</c:v>
                </c:pt>
                <c:pt idx="8298" formatCode="General">
                  <c:v>71.536000000000001</c:v>
                </c:pt>
                <c:pt idx="8299" formatCode="General">
                  <c:v>71.537000000000006</c:v>
                </c:pt>
                <c:pt idx="8300" formatCode="General">
                  <c:v>71.533000000000001</c:v>
                </c:pt>
                <c:pt idx="8301" formatCode="General">
                  <c:v>71.536000000000001</c:v>
                </c:pt>
                <c:pt idx="8302" formatCode="General">
                  <c:v>71.528999999999982</c:v>
                </c:pt>
                <c:pt idx="8303" formatCode="General">
                  <c:v>71.543999999999997</c:v>
                </c:pt>
                <c:pt idx="8304" formatCode="General">
                  <c:v>71.537999999999997</c:v>
                </c:pt>
                <c:pt idx="8305" formatCode="General">
                  <c:v>71.546000000000006</c:v>
                </c:pt>
                <c:pt idx="8306" formatCode="General">
                  <c:v>71.533000000000001</c:v>
                </c:pt>
                <c:pt idx="8307" formatCode="General">
                  <c:v>71.531999999999996</c:v>
                </c:pt>
                <c:pt idx="8308" formatCode="General">
                  <c:v>71.527999999999992</c:v>
                </c:pt>
                <c:pt idx="8309" formatCode="General">
                  <c:v>71.53</c:v>
                </c:pt>
                <c:pt idx="8310" formatCode="General">
                  <c:v>71.537000000000006</c:v>
                </c:pt>
                <c:pt idx="8311" formatCode="General">
                  <c:v>71.53</c:v>
                </c:pt>
                <c:pt idx="8312" formatCode="General">
                  <c:v>71.522999999999982</c:v>
                </c:pt>
                <c:pt idx="8313" formatCode="General">
                  <c:v>71.53</c:v>
                </c:pt>
                <c:pt idx="8314" formatCode="General">
                  <c:v>71.525999999999982</c:v>
                </c:pt>
                <c:pt idx="8315" formatCode="General">
                  <c:v>71.53</c:v>
                </c:pt>
                <c:pt idx="8316" formatCode="General">
                  <c:v>71.531999999999996</c:v>
                </c:pt>
                <c:pt idx="8317" formatCode="General">
                  <c:v>71.521999999999991</c:v>
                </c:pt>
                <c:pt idx="8318" formatCode="General">
                  <c:v>71.522999999999982</c:v>
                </c:pt>
                <c:pt idx="8319" formatCode="General">
                  <c:v>71.513999999999996</c:v>
                </c:pt>
                <c:pt idx="8320" formatCode="General">
                  <c:v>71.52</c:v>
                </c:pt>
                <c:pt idx="8321" formatCode="General">
                  <c:v>71.516999999999996</c:v>
                </c:pt>
                <c:pt idx="8322" formatCode="General">
                  <c:v>71.519000000000005</c:v>
                </c:pt>
                <c:pt idx="8323" formatCode="General">
                  <c:v>71.518000000000001</c:v>
                </c:pt>
                <c:pt idx="8324" formatCode="General">
                  <c:v>71.506</c:v>
                </c:pt>
                <c:pt idx="8325" formatCode="General">
                  <c:v>71.516000000000005</c:v>
                </c:pt>
                <c:pt idx="8326" formatCode="General">
                  <c:v>71.516999999999996</c:v>
                </c:pt>
                <c:pt idx="8327" formatCode="General">
                  <c:v>71.513000000000005</c:v>
                </c:pt>
                <c:pt idx="8328" formatCode="General">
                  <c:v>71.512</c:v>
                </c:pt>
                <c:pt idx="8329" formatCode="General">
                  <c:v>71.522999999999982</c:v>
                </c:pt>
                <c:pt idx="8330" formatCode="General">
                  <c:v>71.513000000000005</c:v>
                </c:pt>
                <c:pt idx="8331" formatCode="General">
                  <c:v>71.515000000000001</c:v>
                </c:pt>
                <c:pt idx="8332" formatCode="General">
                  <c:v>71.506</c:v>
                </c:pt>
                <c:pt idx="8333" formatCode="General">
                  <c:v>71.507999999999996</c:v>
                </c:pt>
                <c:pt idx="8334" formatCode="General">
                  <c:v>71.498999999999995</c:v>
                </c:pt>
                <c:pt idx="8335" formatCode="General">
                  <c:v>71.5</c:v>
                </c:pt>
                <c:pt idx="8336" formatCode="General">
                  <c:v>71.494000000000085</c:v>
                </c:pt>
                <c:pt idx="8337" formatCode="General">
                  <c:v>71.498000000000005</c:v>
                </c:pt>
                <c:pt idx="8338" formatCode="General">
                  <c:v>71.504999999999995</c:v>
                </c:pt>
                <c:pt idx="8339" formatCode="General">
                  <c:v>71.492000000000004</c:v>
                </c:pt>
                <c:pt idx="8340" formatCode="General">
                  <c:v>71.486999999999995</c:v>
                </c:pt>
                <c:pt idx="8341" formatCode="General">
                  <c:v>71.48</c:v>
                </c:pt>
                <c:pt idx="8342" formatCode="General">
                  <c:v>71.480999999999995</c:v>
                </c:pt>
                <c:pt idx="8343" formatCode="General">
                  <c:v>71.48</c:v>
                </c:pt>
                <c:pt idx="8344" formatCode="General">
                  <c:v>71.474999999999994</c:v>
                </c:pt>
                <c:pt idx="8345" formatCode="General">
                  <c:v>71.489999999999995</c:v>
                </c:pt>
                <c:pt idx="8346" formatCode="General">
                  <c:v>71.482000000000014</c:v>
                </c:pt>
                <c:pt idx="8347" formatCode="General">
                  <c:v>71.486000000000004</c:v>
                </c:pt>
                <c:pt idx="8348" formatCode="General">
                  <c:v>71.478999999999999</c:v>
                </c:pt>
                <c:pt idx="8349" formatCode="General">
                  <c:v>71.474999999999994</c:v>
                </c:pt>
                <c:pt idx="8350" formatCode="General">
                  <c:v>71.478999999999999</c:v>
                </c:pt>
                <c:pt idx="8351" formatCode="General">
                  <c:v>71.477999999999994</c:v>
                </c:pt>
                <c:pt idx="8352" formatCode="General">
                  <c:v>71.489000000000004</c:v>
                </c:pt>
                <c:pt idx="8353" formatCode="General">
                  <c:v>71.486999999999995</c:v>
                </c:pt>
                <c:pt idx="8354" formatCode="General">
                  <c:v>71.492000000000004</c:v>
                </c:pt>
                <c:pt idx="8355" formatCode="General">
                  <c:v>71.497000000000085</c:v>
                </c:pt>
                <c:pt idx="8356" formatCode="General">
                  <c:v>71.495000000000005</c:v>
                </c:pt>
                <c:pt idx="8357" formatCode="General">
                  <c:v>71.498999999999995</c:v>
                </c:pt>
                <c:pt idx="8358" formatCode="General">
                  <c:v>71.506</c:v>
                </c:pt>
                <c:pt idx="8359" formatCode="General">
                  <c:v>71.518000000000001</c:v>
                </c:pt>
                <c:pt idx="8360" formatCode="General">
                  <c:v>71.510999999999996</c:v>
                </c:pt>
                <c:pt idx="8361" formatCode="General">
                  <c:v>71.507999999999996</c:v>
                </c:pt>
                <c:pt idx="8362" formatCode="General">
                  <c:v>71.524999999999991</c:v>
                </c:pt>
                <c:pt idx="8363" formatCode="General">
                  <c:v>71.53</c:v>
                </c:pt>
                <c:pt idx="8364" formatCode="General">
                  <c:v>71.543999999999997</c:v>
                </c:pt>
                <c:pt idx="8365" formatCode="General">
                  <c:v>71.533000000000001</c:v>
                </c:pt>
                <c:pt idx="8366" formatCode="General">
                  <c:v>71.552999999999983</c:v>
                </c:pt>
                <c:pt idx="8367" formatCode="General">
                  <c:v>71.546999999999997</c:v>
                </c:pt>
                <c:pt idx="8368" formatCode="General">
                  <c:v>71.545000000000002</c:v>
                </c:pt>
                <c:pt idx="8369" formatCode="General">
                  <c:v>71.549000000000007</c:v>
                </c:pt>
                <c:pt idx="8370" formatCode="General">
                  <c:v>71.554000000000002</c:v>
                </c:pt>
                <c:pt idx="8371" formatCode="General">
                  <c:v>71.555999999999983</c:v>
                </c:pt>
                <c:pt idx="8372" formatCode="General">
                  <c:v>71.56</c:v>
                </c:pt>
                <c:pt idx="8373" formatCode="General">
                  <c:v>71.558999999999983</c:v>
                </c:pt>
                <c:pt idx="8374" formatCode="General">
                  <c:v>71.570999999999998</c:v>
                </c:pt>
                <c:pt idx="8375" formatCode="General">
                  <c:v>71.566000000000003</c:v>
                </c:pt>
                <c:pt idx="8376" formatCode="General">
                  <c:v>71.569000000000003</c:v>
                </c:pt>
                <c:pt idx="8377" formatCode="General">
                  <c:v>71.56</c:v>
                </c:pt>
                <c:pt idx="8378" formatCode="General">
                  <c:v>71.548000000000002</c:v>
                </c:pt>
                <c:pt idx="8379" formatCode="General">
                  <c:v>71.545000000000002</c:v>
                </c:pt>
                <c:pt idx="8380" formatCode="General">
                  <c:v>71.552999999999983</c:v>
                </c:pt>
                <c:pt idx="8381" formatCode="General">
                  <c:v>71.549000000000007</c:v>
                </c:pt>
                <c:pt idx="8382" formatCode="General">
                  <c:v>71.562000000000012</c:v>
                </c:pt>
                <c:pt idx="8383" formatCode="General">
                  <c:v>71.558999999999983</c:v>
                </c:pt>
                <c:pt idx="8384" formatCode="General">
                  <c:v>71.562000000000012</c:v>
                </c:pt>
                <c:pt idx="8385" formatCode="General">
                  <c:v>71.555999999999983</c:v>
                </c:pt>
                <c:pt idx="8386" formatCode="General">
                  <c:v>71.543999999999997</c:v>
                </c:pt>
                <c:pt idx="8387" formatCode="General">
                  <c:v>71.552999999999983</c:v>
                </c:pt>
                <c:pt idx="8388" formatCode="General">
                  <c:v>71.545000000000002</c:v>
                </c:pt>
                <c:pt idx="8389" formatCode="General">
                  <c:v>71.546000000000006</c:v>
                </c:pt>
                <c:pt idx="8390" formatCode="General">
                  <c:v>71.545000000000002</c:v>
                </c:pt>
                <c:pt idx="8391" formatCode="General">
                  <c:v>71.546000000000006</c:v>
                </c:pt>
                <c:pt idx="8392" formatCode="General">
                  <c:v>71.537999999999997</c:v>
                </c:pt>
                <c:pt idx="8393" formatCode="General">
                  <c:v>71.543999999999997</c:v>
                </c:pt>
                <c:pt idx="8394" formatCode="General">
                  <c:v>71.552999999999983</c:v>
                </c:pt>
                <c:pt idx="8395" formatCode="General">
                  <c:v>71.545000000000002</c:v>
                </c:pt>
                <c:pt idx="8396" formatCode="General">
                  <c:v>71.543999999999997</c:v>
                </c:pt>
                <c:pt idx="8397" formatCode="General">
                  <c:v>71.545000000000002</c:v>
                </c:pt>
                <c:pt idx="8398" formatCode="General">
                  <c:v>71.545000000000002</c:v>
                </c:pt>
                <c:pt idx="8399" formatCode="General">
                  <c:v>71.549000000000007</c:v>
                </c:pt>
                <c:pt idx="8400" formatCode="General">
                  <c:v>71.545000000000002</c:v>
                </c:pt>
                <c:pt idx="8401" formatCode="General">
                  <c:v>71.542000000000002</c:v>
                </c:pt>
                <c:pt idx="8402" formatCode="General">
                  <c:v>71.543999999999997</c:v>
                </c:pt>
                <c:pt idx="8403" formatCode="General">
                  <c:v>71.537000000000006</c:v>
                </c:pt>
                <c:pt idx="8404" formatCode="General">
                  <c:v>71.546000000000006</c:v>
                </c:pt>
                <c:pt idx="8405" formatCode="General">
                  <c:v>71.55</c:v>
                </c:pt>
                <c:pt idx="8406" formatCode="General">
                  <c:v>71.545000000000002</c:v>
                </c:pt>
                <c:pt idx="8407" formatCode="General">
                  <c:v>71.536000000000001</c:v>
                </c:pt>
                <c:pt idx="8408" formatCode="General">
                  <c:v>71.546000000000006</c:v>
                </c:pt>
                <c:pt idx="8409" formatCode="General">
                  <c:v>71.546999999999997</c:v>
                </c:pt>
                <c:pt idx="8410" formatCode="General">
                  <c:v>71.542000000000002</c:v>
                </c:pt>
                <c:pt idx="8411" formatCode="General">
                  <c:v>71.540999999999997</c:v>
                </c:pt>
                <c:pt idx="8412" formatCode="General">
                  <c:v>71.543999999999997</c:v>
                </c:pt>
                <c:pt idx="8413" formatCode="General">
                  <c:v>71.533000000000001</c:v>
                </c:pt>
                <c:pt idx="8414" formatCode="General">
                  <c:v>71.545000000000002</c:v>
                </c:pt>
                <c:pt idx="8415" formatCode="General">
                  <c:v>71.545000000000002</c:v>
                </c:pt>
                <c:pt idx="8416" formatCode="General">
                  <c:v>71.537000000000006</c:v>
                </c:pt>
                <c:pt idx="8417" formatCode="General">
                  <c:v>71.534000000000006</c:v>
                </c:pt>
                <c:pt idx="8418" formatCode="General">
                  <c:v>71.533000000000001</c:v>
                </c:pt>
                <c:pt idx="8419" formatCode="General">
                  <c:v>71.528999999999982</c:v>
                </c:pt>
                <c:pt idx="8420" formatCode="General">
                  <c:v>71.524999999999991</c:v>
                </c:pt>
                <c:pt idx="8421" formatCode="General">
                  <c:v>71.539000000000001</c:v>
                </c:pt>
                <c:pt idx="8422" formatCode="General">
                  <c:v>71.533000000000001</c:v>
                </c:pt>
                <c:pt idx="8423" formatCode="General">
                  <c:v>71.527999999999992</c:v>
                </c:pt>
                <c:pt idx="8424" formatCode="General">
                  <c:v>71.534000000000006</c:v>
                </c:pt>
                <c:pt idx="8425" formatCode="General">
                  <c:v>71.534000000000006</c:v>
                </c:pt>
                <c:pt idx="8426" formatCode="General">
                  <c:v>71.53</c:v>
                </c:pt>
                <c:pt idx="8427" formatCode="General">
                  <c:v>71.534000000000006</c:v>
                </c:pt>
                <c:pt idx="8428" formatCode="General">
                  <c:v>71.534000000000006</c:v>
                </c:pt>
                <c:pt idx="8429" formatCode="General">
                  <c:v>71.531000000000006</c:v>
                </c:pt>
                <c:pt idx="8430" formatCode="General">
                  <c:v>71.542000000000002</c:v>
                </c:pt>
                <c:pt idx="8431" formatCode="General">
                  <c:v>71.534000000000006</c:v>
                </c:pt>
                <c:pt idx="8432" formatCode="General">
                  <c:v>71.545000000000002</c:v>
                </c:pt>
                <c:pt idx="8433" formatCode="General">
                  <c:v>71.540999999999997</c:v>
                </c:pt>
                <c:pt idx="8434" formatCode="General">
                  <c:v>71.549000000000007</c:v>
                </c:pt>
                <c:pt idx="8435" formatCode="General">
                  <c:v>71.554000000000002</c:v>
                </c:pt>
                <c:pt idx="8436" formatCode="General">
                  <c:v>71.554999999999993</c:v>
                </c:pt>
                <c:pt idx="8437" formatCode="General">
                  <c:v>71.555999999999983</c:v>
                </c:pt>
                <c:pt idx="8438" formatCode="General">
                  <c:v>71.554000000000002</c:v>
                </c:pt>
                <c:pt idx="8439" formatCode="General">
                  <c:v>71.554999999999993</c:v>
                </c:pt>
                <c:pt idx="8440" formatCode="General">
                  <c:v>71.548000000000002</c:v>
                </c:pt>
                <c:pt idx="8441" formatCode="General">
                  <c:v>71.55</c:v>
                </c:pt>
                <c:pt idx="8442" formatCode="General">
                  <c:v>71.561000000000007</c:v>
                </c:pt>
                <c:pt idx="8443" formatCode="General">
                  <c:v>71.558999999999983</c:v>
                </c:pt>
                <c:pt idx="8444" formatCode="General">
                  <c:v>71.563000000000002</c:v>
                </c:pt>
                <c:pt idx="8445" formatCode="General">
                  <c:v>71.552999999999983</c:v>
                </c:pt>
                <c:pt idx="8446" formatCode="General">
                  <c:v>71.563000000000002</c:v>
                </c:pt>
                <c:pt idx="8447" formatCode="General">
                  <c:v>71.561000000000007</c:v>
                </c:pt>
                <c:pt idx="8448" formatCode="General">
                  <c:v>71.557999999999993</c:v>
                </c:pt>
                <c:pt idx="8449" formatCode="General">
                  <c:v>71.565000000000012</c:v>
                </c:pt>
                <c:pt idx="8450" formatCode="General">
                  <c:v>71.563000000000002</c:v>
                </c:pt>
                <c:pt idx="8451" formatCode="General">
                  <c:v>71.557999999999993</c:v>
                </c:pt>
                <c:pt idx="8452" formatCode="General">
                  <c:v>71.565000000000012</c:v>
                </c:pt>
                <c:pt idx="8453" formatCode="General">
                  <c:v>71.558999999999983</c:v>
                </c:pt>
                <c:pt idx="8454" formatCode="General">
                  <c:v>71.557999999999993</c:v>
                </c:pt>
                <c:pt idx="8455" formatCode="General">
                  <c:v>71.557999999999993</c:v>
                </c:pt>
                <c:pt idx="8456" formatCode="General">
                  <c:v>71.554000000000002</c:v>
                </c:pt>
                <c:pt idx="8457" formatCode="General">
                  <c:v>71.554000000000002</c:v>
                </c:pt>
                <c:pt idx="8458" formatCode="General">
                  <c:v>71.551000000000002</c:v>
                </c:pt>
                <c:pt idx="8459" formatCode="General">
                  <c:v>71.554000000000002</c:v>
                </c:pt>
                <c:pt idx="8460" formatCode="General">
                  <c:v>71.543000000000006</c:v>
                </c:pt>
                <c:pt idx="8461" formatCode="General">
                  <c:v>71.548000000000002</c:v>
                </c:pt>
                <c:pt idx="8462" formatCode="General">
                  <c:v>71.551000000000002</c:v>
                </c:pt>
                <c:pt idx="8463" formatCode="General">
                  <c:v>71.548000000000002</c:v>
                </c:pt>
                <c:pt idx="8464" formatCode="General">
                  <c:v>71.546999999999997</c:v>
                </c:pt>
                <c:pt idx="8465" formatCode="General">
                  <c:v>71.548000000000002</c:v>
                </c:pt>
                <c:pt idx="8466" formatCode="General">
                  <c:v>71.542000000000002</c:v>
                </c:pt>
                <c:pt idx="8467" formatCode="General">
                  <c:v>71.543999999999997</c:v>
                </c:pt>
                <c:pt idx="8468" formatCode="General">
                  <c:v>71.539000000000001</c:v>
                </c:pt>
                <c:pt idx="8469" formatCode="General">
                  <c:v>71.543999999999997</c:v>
                </c:pt>
                <c:pt idx="8470" formatCode="General">
                  <c:v>71.534999999999997</c:v>
                </c:pt>
                <c:pt idx="8471" formatCode="General">
                  <c:v>71.537000000000006</c:v>
                </c:pt>
                <c:pt idx="8472" formatCode="General">
                  <c:v>71.540000000000006</c:v>
                </c:pt>
                <c:pt idx="8473" formatCode="General">
                  <c:v>71.534999999999997</c:v>
                </c:pt>
                <c:pt idx="8474" formatCode="General">
                  <c:v>71.536000000000001</c:v>
                </c:pt>
                <c:pt idx="8475" formatCode="General">
                  <c:v>71.543000000000006</c:v>
                </c:pt>
                <c:pt idx="8476" formatCode="General">
                  <c:v>71.537000000000006</c:v>
                </c:pt>
                <c:pt idx="8477" formatCode="General">
                  <c:v>71.537000000000006</c:v>
                </c:pt>
                <c:pt idx="8478" formatCode="General">
                  <c:v>71.536000000000001</c:v>
                </c:pt>
                <c:pt idx="8479" formatCode="General">
                  <c:v>71.543000000000006</c:v>
                </c:pt>
                <c:pt idx="8480" formatCode="General">
                  <c:v>71.543000000000006</c:v>
                </c:pt>
                <c:pt idx="8481" formatCode="General">
                  <c:v>71.540999999999997</c:v>
                </c:pt>
                <c:pt idx="8482" formatCode="General">
                  <c:v>71.539000000000001</c:v>
                </c:pt>
                <c:pt idx="8483" formatCode="General">
                  <c:v>71.548000000000002</c:v>
                </c:pt>
                <c:pt idx="8484" formatCode="General">
                  <c:v>71.546999999999997</c:v>
                </c:pt>
                <c:pt idx="8485" formatCode="General">
                  <c:v>71.537999999999997</c:v>
                </c:pt>
                <c:pt idx="8486" formatCode="General">
                  <c:v>71.546999999999997</c:v>
                </c:pt>
                <c:pt idx="8487" formatCode="General">
                  <c:v>71.551999999999992</c:v>
                </c:pt>
                <c:pt idx="8488" formatCode="General">
                  <c:v>71.540000000000006</c:v>
                </c:pt>
                <c:pt idx="8489" formatCode="General">
                  <c:v>71.540999999999997</c:v>
                </c:pt>
                <c:pt idx="8490" formatCode="General">
                  <c:v>71.543999999999997</c:v>
                </c:pt>
                <c:pt idx="8491" formatCode="General">
                  <c:v>71.546999999999997</c:v>
                </c:pt>
                <c:pt idx="8492" formatCode="General">
                  <c:v>71.568000000000012</c:v>
                </c:pt>
                <c:pt idx="8493" formatCode="General">
                  <c:v>71.557000000000002</c:v>
                </c:pt>
                <c:pt idx="8494" formatCode="General">
                  <c:v>71.563000000000002</c:v>
                </c:pt>
                <c:pt idx="8495" formatCode="General">
                  <c:v>71.565000000000012</c:v>
                </c:pt>
                <c:pt idx="8496" formatCode="General">
                  <c:v>71.562000000000012</c:v>
                </c:pt>
                <c:pt idx="8497" formatCode="General">
                  <c:v>71.554000000000002</c:v>
                </c:pt>
                <c:pt idx="8498" formatCode="General">
                  <c:v>71.555999999999983</c:v>
                </c:pt>
                <c:pt idx="8499" formatCode="General">
                  <c:v>71.546999999999997</c:v>
                </c:pt>
                <c:pt idx="8500" formatCode="General">
                  <c:v>71.539000000000001</c:v>
                </c:pt>
                <c:pt idx="8501" formatCode="General">
                  <c:v>71.537999999999997</c:v>
                </c:pt>
                <c:pt idx="8502" formatCode="General">
                  <c:v>71.540999999999997</c:v>
                </c:pt>
                <c:pt idx="8503" formatCode="General">
                  <c:v>71.545000000000002</c:v>
                </c:pt>
                <c:pt idx="8504" formatCode="General">
                  <c:v>71.546000000000006</c:v>
                </c:pt>
                <c:pt idx="8505" formatCode="General">
                  <c:v>71.546000000000006</c:v>
                </c:pt>
                <c:pt idx="8506" formatCode="General">
                  <c:v>71.551000000000002</c:v>
                </c:pt>
                <c:pt idx="8507" formatCode="General">
                  <c:v>71.546000000000006</c:v>
                </c:pt>
                <c:pt idx="8508" formatCode="General">
                  <c:v>71.551999999999992</c:v>
                </c:pt>
                <c:pt idx="8509" formatCode="General">
                  <c:v>71.543999999999997</c:v>
                </c:pt>
                <c:pt idx="8510" formatCode="General">
                  <c:v>71.542000000000002</c:v>
                </c:pt>
                <c:pt idx="8511" formatCode="General">
                  <c:v>71.543999999999997</c:v>
                </c:pt>
                <c:pt idx="8512" formatCode="General">
                  <c:v>71.536000000000001</c:v>
                </c:pt>
                <c:pt idx="8513" formatCode="General">
                  <c:v>71.546999999999997</c:v>
                </c:pt>
                <c:pt idx="8514" formatCode="General">
                  <c:v>71.546999999999997</c:v>
                </c:pt>
                <c:pt idx="8515" formatCode="General">
                  <c:v>71.542000000000002</c:v>
                </c:pt>
                <c:pt idx="8516" formatCode="General">
                  <c:v>71.551000000000002</c:v>
                </c:pt>
                <c:pt idx="8517" formatCode="General">
                  <c:v>71.546999999999997</c:v>
                </c:pt>
                <c:pt idx="8518" formatCode="General">
                  <c:v>71.555999999999983</c:v>
                </c:pt>
                <c:pt idx="8519" formatCode="General">
                  <c:v>71.551000000000002</c:v>
                </c:pt>
                <c:pt idx="8520" formatCode="General">
                  <c:v>71.546999999999997</c:v>
                </c:pt>
                <c:pt idx="8521" formatCode="General">
                  <c:v>71.548000000000002</c:v>
                </c:pt>
                <c:pt idx="8522" formatCode="General">
                  <c:v>71.546999999999997</c:v>
                </c:pt>
                <c:pt idx="8523" formatCode="General">
                  <c:v>71.549000000000007</c:v>
                </c:pt>
                <c:pt idx="8524" formatCode="General">
                  <c:v>71.551000000000002</c:v>
                </c:pt>
                <c:pt idx="8525" formatCode="General">
                  <c:v>71.539000000000001</c:v>
                </c:pt>
                <c:pt idx="8526" formatCode="General">
                  <c:v>71.554999999999993</c:v>
                </c:pt>
                <c:pt idx="8527" formatCode="General">
                  <c:v>71.56</c:v>
                </c:pt>
                <c:pt idx="8528" formatCode="General">
                  <c:v>71.563000000000002</c:v>
                </c:pt>
                <c:pt idx="8529" formatCode="General">
                  <c:v>71.555999999999983</c:v>
                </c:pt>
                <c:pt idx="8530" formatCode="General">
                  <c:v>71.60299999999998</c:v>
                </c:pt>
                <c:pt idx="8531" formatCode="General">
                  <c:v>71.658999999999978</c:v>
                </c:pt>
                <c:pt idx="8532" formatCode="General">
                  <c:v>71.664000000000001</c:v>
                </c:pt>
                <c:pt idx="8533" formatCode="General">
                  <c:v>71.655999999999949</c:v>
                </c:pt>
                <c:pt idx="8534" formatCode="General">
                  <c:v>71.664999999999992</c:v>
                </c:pt>
                <c:pt idx="8535" formatCode="General">
                  <c:v>71.657999999999987</c:v>
                </c:pt>
                <c:pt idx="8536" formatCode="General">
                  <c:v>71.656999999999982</c:v>
                </c:pt>
                <c:pt idx="8537" formatCode="General">
                  <c:v>71.664999999999992</c:v>
                </c:pt>
                <c:pt idx="8538" formatCode="General">
                  <c:v>71.671999999999983</c:v>
                </c:pt>
                <c:pt idx="8539" formatCode="General">
                  <c:v>71.692999999999998</c:v>
                </c:pt>
                <c:pt idx="8540" formatCode="General">
                  <c:v>71.708000000000013</c:v>
                </c:pt>
                <c:pt idx="8541" formatCode="General">
                  <c:v>71.73</c:v>
                </c:pt>
                <c:pt idx="8542" formatCode="General">
                  <c:v>71.774000000000001</c:v>
                </c:pt>
                <c:pt idx="8543" formatCode="General">
                  <c:v>71.813000000000002</c:v>
                </c:pt>
                <c:pt idx="8544" formatCode="General">
                  <c:v>71.884999999999991</c:v>
                </c:pt>
                <c:pt idx="8545" formatCode="General">
                  <c:v>71.944000000000116</c:v>
                </c:pt>
                <c:pt idx="8546" formatCode="General">
                  <c:v>71.998000000000005</c:v>
                </c:pt>
                <c:pt idx="8547" formatCode="General">
                  <c:v>72.027000000000001</c:v>
                </c:pt>
                <c:pt idx="8548" formatCode="General">
                  <c:v>72.066999999999993</c:v>
                </c:pt>
                <c:pt idx="8549" formatCode="General">
                  <c:v>72.082999999999998</c:v>
                </c:pt>
                <c:pt idx="8550" formatCode="General">
                  <c:v>72.099000000000004</c:v>
                </c:pt>
                <c:pt idx="8551" formatCode="General">
                  <c:v>72.111999999999995</c:v>
                </c:pt>
                <c:pt idx="8552" formatCode="General">
                  <c:v>72.113</c:v>
                </c:pt>
                <c:pt idx="8553" formatCode="General">
                  <c:v>72.093000000000004</c:v>
                </c:pt>
                <c:pt idx="8554" formatCode="General">
                  <c:v>72.093000000000004</c:v>
                </c:pt>
                <c:pt idx="8555" formatCode="General">
                  <c:v>72.081000000000003</c:v>
                </c:pt>
                <c:pt idx="8556" formatCode="General">
                  <c:v>72.068000000000012</c:v>
                </c:pt>
                <c:pt idx="8557" formatCode="General">
                  <c:v>72.06</c:v>
                </c:pt>
                <c:pt idx="8558" formatCode="General">
                  <c:v>72.042000000000002</c:v>
                </c:pt>
                <c:pt idx="8559" formatCode="General">
                  <c:v>72.031000000000006</c:v>
                </c:pt>
                <c:pt idx="8560" formatCode="General">
                  <c:v>72.006</c:v>
                </c:pt>
                <c:pt idx="8561" formatCode="General">
                  <c:v>71.995000000000005</c:v>
                </c:pt>
                <c:pt idx="8562" formatCode="General">
                  <c:v>71.977000000000004</c:v>
                </c:pt>
                <c:pt idx="8563" formatCode="General">
                  <c:v>71.965999999999994</c:v>
                </c:pt>
                <c:pt idx="8564" formatCode="General">
                  <c:v>71.948000000000022</c:v>
                </c:pt>
                <c:pt idx="8565" formatCode="General">
                  <c:v>71.942000000000007</c:v>
                </c:pt>
                <c:pt idx="8566" formatCode="General">
                  <c:v>71.929000000000002</c:v>
                </c:pt>
                <c:pt idx="8567" formatCode="General">
                  <c:v>71.918999999999997</c:v>
                </c:pt>
                <c:pt idx="8568" formatCode="General">
                  <c:v>71.906000000000006</c:v>
                </c:pt>
                <c:pt idx="8569" formatCode="General">
                  <c:v>71.906999999999996</c:v>
                </c:pt>
                <c:pt idx="8570" formatCode="General">
                  <c:v>71.900000000000006</c:v>
                </c:pt>
                <c:pt idx="8571" formatCode="General">
                  <c:v>71.899000000000001</c:v>
                </c:pt>
                <c:pt idx="8572" formatCode="General">
                  <c:v>71.888999999999982</c:v>
                </c:pt>
                <c:pt idx="8573" formatCode="General">
                  <c:v>71.891999999999996</c:v>
                </c:pt>
                <c:pt idx="8574" formatCode="General">
                  <c:v>71.887999999999991</c:v>
                </c:pt>
                <c:pt idx="8575" formatCode="General">
                  <c:v>71.885999999999981</c:v>
                </c:pt>
                <c:pt idx="8576" formatCode="General">
                  <c:v>71.884</c:v>
                </c:pt>
                <c:pt idx="8577" formatCode="General">
                  <c:v>71.881999999999991</c:v>
                </c:pt>
                <c:pt idx="8578" formatCode="General">
                  <c:v>71.881</c:v>
                </c:pt>
                <c:pt idx="8579" formatCode="General">
                  <c:v>71.872999999999948</c:v>
                </c:pt>
                <c:pt idx="8580" formatCode="General">
                  <c:v>71.88</c:v>
                </c:pt>
                <c:pt idx="8581" formatCode="General">
                  <c:v>71.872999999999948</c:v>
                </c:pt>
                <c:pt idx="8582" formatCode="General">
                  <c:v>71.873999999999981</c:v>
                </c:pt>
                <c:pt idx="8583" formatCode="General">
                  <c:v>71.869</c:v>
                </c:pt>
                <c:pt idx="8584" formatCode="General">
                  <c:v>71.861999999999995</c:v>
                </c:pt>
                <c:pt idx="8585" formatCode="General">
                  <c:v>71.85799999999999</c:v>
                </c:pt>
                <c:pt idx="8586" formatCode="General">
                  <c:v>71.85799999999999</c:v>
                </c:pt>
                <c:pt idx="8587" formatCode="General">
                  <c:v>71.846999999999994</c:v>
                </c:pt>
                <c:pt idx="8588" formatCode="General">
                  <c:v>71.825999999999979</c:v>
                </c:pt>
                <c:pt idx="8589" formatCode="General">
                  <c:v>71.819999999999993</c:v>
                </c:pt>
                <c:pt idx="8590" formatCode="General">
                  <c:v>71.807000000000002</c:v>
                </c:pt>
                <c:pt idx="8591" formatCode="General">
                  <c:v>71.796000000000006</c:v>
                </c:pt>
                <c:pt idx="8592" formatCode="General">
                  <c:v>71.787999999999997</c:v>
                </c:pt>
                <c:pt idx="8593" formatCode="General">
                  <c:v>71.768000000000001</c:v>
                </c:pt>
                <c:pt idx="8594" formatCode="General">
                  <c:v>71.759</c:v>
                </c:pt>
                <c:pt idx="8595" formatCode="General">
                  <c:v>71.751000000000005</c:v>
                </c:pt>
                <c:pt idx="8596" formatCode="General">
                  <c:v>71.748999999999995</c:v>
                </c:pt>
                <c:pt idx="8597" formatCode="General">
                  <c:v>71.739999999999995</c:v>
                </c:pt>
                <c:pt idx="8598" formatCode="General">
                  <c:v>71.73</c:v>
                </c:pt>
                <c:pt idx="8599" formatCode="General">
                  <c:v>71.722999999999999</c:v>
                </c:pt>
                <c:pt idx="8600" formatCode="General">
                  <c:v>71.709999999999994</c:v>
                </c:pt>
                <c:pt idx="8601" formatCode="General">
                  <c:v>71.706999999999994</c:v>
                </c:pt>
                <c:pt idx="8602" formatCode="General">
                  <c:v>71.697000000000003</c:v>
                </c:pt>
                <c:pt idx="8603" formatCode="General">
                  <c:v>71.691000000000003</c:v>
                </c:pt>
                <c:pt idx="8604" formatCode="General">
                  <c:v>71.686999999999998</c:v>
                </c:pt>
                <c:pt idx="8605" formatCode="General">
                  <c:v>71.669999999999987</c:v>
                </c:pt>
                <c:pt idx="8606" formatCode="General">
                  <c:v>71.669999999999987</c:v>
                </c:pt>
                <c:pt idx="8607" formatCode="General">
                  <c:v>71.664000000000001</c:v>
                </c:pt>
                <c:pt idx="8608" formatCode="General">
                  <c:v>71.661999999999992</c:v>
                </c:pt>
                <c:pt idx="8609" formatCode="General">
                  <c:v>71.654999999999987</c:v>
                </c:pt>
                <c:pt idx="8610" formatCode="General">
                  <c:v>71.644999999999996</c:v>
                </c:pt>
                <c:pt idx="8611" formatCode="General">
                  <c:v>71.649000000000001</c:v>
                </c:pt>
                <c:pt idx="8612" formatCode="General">
                  <c:v>71.649000000000001</c:v>
                </c:pt>
                <c:pt idx="8613" formatCode="General">
                  <c:v>71.64</c:v>
                </c:pt>
                <c:pt idx="8614" formatCode="General">
                  <c:v>71.63</c:v>
                </c:pt>
                <c:pt idx="8615" formatCode="General">
                  <c:v>71.637999999999991</c:v>
                </c:pt>
                <c:pt idx="8616" formatCode="General">
                  <c:v>71.634999999999991</c:v>
                </c:pt>
                <c:pt idx="8617" formatCode="General">
                  <c:v>71.634999999999991</c:v>
                </c:pt>
                <c:pt idx="8618" formatCode="General">
                  <c:v>71.61999999999999</c:v>
                </c:pt>
                <c:pt idx="8619" formatCode="General">
                  <c:v>71.620999999999981</c:v>
                </c:pt>
                <c:pt idx="8620" formatCode="General">
                  <c:v>71.617999999999995</c:v>
                </c:pt>
                <c:pt idx="8621" formatCode="General">
                  <c:v>71.60799999999999</c:v>
                </c:pt>
                <c:pt idx="8622" formatCode="General">
                  <c:v>71.614999999999995</c:v>
                </c:pt>
                <c:pt idx="8623" formatCode="General">
                  <c:v>71.603999999999999</c:v>
                </c:pt>
                <c:pt idx="8624" formatCode="General">
                  <c:v>71.60799999999999</c:v>
                </c:pt>
                <c:pt idx="8625" formatCode="General">
                  <c:v>71.595000000000013</c:v>
                </c:pt>
                <c:pt idx="8626" formatCode="General">
                  <c:v>71.606999999999999</c:v>
                </c:pt>
                <c:pt idx="8627" formatCode="General">
                  <c:v>71.59</c:v>
                </c:pt>
                <c:pt idx="8628" formatCode="General">
                  <c:v>71.590999999999994</c:v>
                </c:pt>
                <c:pt idx="8629" formatCode="General">
                  <c:v>71.595000000000013</c:v>
                </c:pt>
                <c:pt idx="8630" formatCode="General">
                  <c:v>71.581000000000003</c:v>
                </c:pt>
                <c:pt idx="8631" formatCode="General">
                  <c:v>71.593999999999994</c:v>
                </c:pt>
                <c:pt idx="8632" formatCode="General">
                  <c:v>71.582999999999998</c:v>
                </c:pt>
                <c:pt idx="8633" formatCode="General">
                  <c:v>71.573999999999998</c:v>
                </c:pt>
                <c:pt idx="8634" formatCode="General">
                  <c:v>71.581000000000003</c:v>
                </c:pt>
                <c:pt idx="8635" formatCode="General">
                  <c:v>71.581000000000003</c:v>
                </c:pt>
                <c:pt idx="8636" formatCode="General">
                  <c:v>71.566999999999993</c:v>
                </c:pt>
                <c:pt idx="8637" formatCode="General">
                  <c:v>71.582999999999998</c:v>
                </c:pt>
                <c:pt idx="8638" formatCode="General">
                  <c:v>71.578000000000003</c:v>
                </c:pt>
                <c:pt idx="8639" formatCode="General">
                  <c:v>71.570999999999998</c:v>
                </c:pt>
                <c:pt idx="8640" formatCode="General">
                  <c:v>71.578999999999979</c:v>
                </c:pt>
                <c:pt idx="8641" formatCode="General">
                  <c:v>71.590999999999994</c:v>
                </c:pt>
                <c:pt idx="8642" formatCode="General">
                  <c:v>71.587000000000003</c:v>
                </c:pt>
                <c:pt idx="8643" formatCode="General">
                  <c:v>71.598000000000013</c:v>
                </c:pt>
                <c:pt idx="8644" formatCode="General">
                  <c:v>71.593999999999994</c:v>
                </c:pt>
                <c:pt idx="8645" formatCode="General">
                  <c:v>71.599999999999994</c:v>
                </c:pt>
                <c:pt idx="8646" formatCode="General">
                  <c:v>71.60299999999998</c:v>
                </c:pt>
                <c:pt idx="8647" formatCode="General">
                  <c:v>71.60299999999998</c:v>
                </c:pt>
                <c:pt idx="8648" formatCode="General">
                  <c:v>71.600999999999999</c:v>
                </c:pt>
                <c:pt idx="8649" formatCode="General">
                  <c:v>71.595000000000013</c:v>
                </c:pt>
                <c:pt idx="8650" formatCode="General">
                  <c:v>71.60199999999999</c:v>
                </c:pt>
                <c:pt idx="8651" formatCode="General">
                  <c:v>71.588999999999999</c:v>
                </c:pt>
                <c:pt idx="8652" formatCode="General">
                  <c:v>71.599999999999994</c:v>
                </c:pt>
                <c:pt idx="8653" formatCode="General">
                  <c:v>71.595000000000013</c:v>
                </c:pt>
                <c:pt idx="8654" formatCode="General">
                  <c:v>71.595000000000013</c:v>
                </c:pt>
                <c:pt idx="8655" formatCode="General">
                  <c:v>71.595000000000013</c:v>
                </c:pt>
                <c:pt idx="8656" formatCode="General">
                  <c:v>71.592000000000013</c:v>
                </c:pt>
                <c:pt idx="8657" formatCode="General">
                  <c:v>71.593000000000004</c:v>
                </c:pt>
                <c:pt idx="8658" formatCode="General">
                  <c:v>71.587999999999994</c:v>
                </c:pt>
                <c:pt idx="8659" formatCode="General">
                  <c:v>71.593000000000004</c:v>
                </c:pt>
                <c:pt idx="8660" formatCode="General">
                  <c:v>71.593999999999994</c:v>
                </c:pt>
                <c:pt idx="8661" formatCode="General">
                  <c:v>71.599000000000004</c:v>
                </c:pt>
                <c:pt idx="8662" formatCode="General">
                  <c:v>71.603999999999999</c:v>
                </c:pt>
                <c:pt idx="8663" formatCode="General">
                  <c:v>71.595000000000013</c:v>
                </c:pt>
                <c:pt idx="8664" formatCode="General">
                  <c:v>71.596999999999994</c:v>
                </c:pt>
                <c:pt idx="8665" formatCode="General">
                  <c:v>71.60599999999998</c:v>
                </c:pt>
                <c:pt idx="8666" formatCode="General">
                  <c:v>71.603999999999999</c:v>
                </c:pt>
                <c:pt idx="8667" formatCode="General">
                  <c:v>71.60599999999998</c:v>
                </c:pt>
                <c:pt idx="8668" formatCode="General">
                  <c:v>71.606999999999999</c:v>
                </c:pt>
                <c:pt idx="8669" formatCode="General">
                  <c:v>71.60199999999999</c:v>
                </c:pt>
                <c:pt idx="8670" formatCode="General">
                  <c:v>71.603999999999999</c:v>
                </c:pt>
                <c:pt idx="8671" formatCode="General">
                  <c:v>71.614999999999995</c:v>
                </c:pt>
                <c:pt idx="8672" formatCode="General">
                  <c:v>71.634</c:v>
                </c:pt>
                <c:pt idx="8673" formatCode="General">
                  <c:v>71.676999999999978</c:v>
                </c:pt>
                <c:pt idx="8674" formatCode="General">
                  <c:v>71.700999999999993</c:v>
                </c:pt>
                <c:pt idx="8675" formatCode="General">
                  <c:v>71.72</c:v>
                </c:pt>
                <c:pt idx="8676" formatCode="General">
                  <c:v>71.754999999999995</c:v>
                </c:pt>
                <c:pt idx="8677" formatCode="General">
                  <c:v>71.784000000000006</c:v>
                </c:pt>
                <c:pt idx="8678" formatCode="General">
                  <c:v>71.811000000000007</c:v>
                </c:pt>
                <c:pt idx="8679" formatCode="General">
                  <c:v>71.826999999999998</c:v>
                </c:pt>
                <c:pt idx="8680" formatCode="General">
                  <c:v>71.85199999999999</c:v>
                </c:pt>
                <c:pt idx="8681" formatCode="General">
                  <c:v>71.846000000000004</c:v>
                </c:pt>
                <c:pt idx="8682" formatCode="General">
                  <c:v>71.856999999999999</c:v>
                </c:pt>
                <c:pt idx="8683" formatCode="General">
                  <c:v>71.864000000000004</c:v>
                </c:pt>
                <c:pt idx="8684" formatCode="General">
                  <c:v>71.850999999999999</c:v>
                </c:pt>
                <c:pt idx="8685" formatCode="General">
                  <c:v>71.84</c:v>
                </c:pt>
                <c:pt idx="8686" formatCode="General">
                  <c:v>71.83</c:v>
                </c:pt>
                <c:pt idx="8687" formatCode="General">
                  <c:v>71.823999999999998</c:v>
                </c:pt>
                <c:pt idx="8688" formatCode="General">
                  <c:v>71.807000000000002</c:v>
                </c:pt>
                <c:pt idx="8689" formatCode="General">
                  <c:v>71.793000000000006</c:v>
                </c:pt>
                <c:pt idx="8690" formatCode="General">
                  <c:v>71.783000000000001</c:v>
                </c:pt>
                <c:pt idx="8691" formatCode="General">
                  <c:v>71.762</c:v>
                </c:pt>
                <c:pt idx="8692" formatCode="General">
                  <c:v>71.754999999999995</c:v>
                </c:pt>
                <c:pt idx="8693" formatCode="General">
                  <c:v>71.744000000000085</c:v>
                </c:pt>
                <c:pt idx="8694" formatCode="General">
                  <c:v>71.741000000000085</c:v>
                </c:pt>
                <c:pt idx="8695" formatCode="General">
                  <c:v>71.72</c:v>
                </c:pt>
                <c:pt idx="8696" formatCode="General">
                  <c:v>71.709999999999994</c:v>
                </c:pt>
                <c:pt idx="8697" formatCode="General">
                  <c:v>71.703000000000003</c:v>
                </c:pt>
                <c:pt idx="8698" formatCode="General">
                  <c:v>71.703000000000003</c:v>
                </c:pt>
                <c:pt idx="8699" formatCode="General">
                  <c:v>71.694000000000003</c:v>
                </c:pt>
                <c:pt idx="8700" formatCode="General">
                  <c:v>71.691000000000003</c:v>
                </c:pt>
                <c:pt idx="8701" formatCode="General">
                  <c:v>71.675999999999988</c:v>
                </c:pt>
                <c:pt idx="8702" formatCode="General">
                  <c:v>71.679999999999978</c:v>
                </c:pt>
                <c:pt idx="8703" formatCode="General">
                  <c:v>71.675999999999988</c:v>
                </c:pt>
                <c:pt idx="8704" formatCode="General">
                  <c:v>71.662999999999982</c:v>
                </c:pt>
                <c:pt idx="8705" formatCode="General">
                  <c:v>71.66</c:v>
                </c:pt>
                <c:pt idx="8706" formatCode="General">
                  <c:v>71.652999999999949</c:v>
                </c:pt>
                <c:pt idx="8707" formatCode="General">
                  <c:v>71.654999999999987</c:v>
                </c:pt>
                <c:pt idx="8708" formatCode="General">
                  <c:v>71.649999999999991</c:v>
                </c:pt>
                <c:pt idx="8709" formatCode="General">
                  <c:v>71.649999999999991</c:v>
                </c:pt>
                <c:pt idx="8710" formatCode="General">
                  <c:v>71.638999999999982</c:v>
                </c:pt>
                <c:pt idx="8711" formatCode="General">
                  <c:v>71.632999999999981</c:v>
                </c:pt>
                <c:pt idx="8712" formatCode="General">
                  <c:v>71.634999999999991</c:v>
                </c:pt>
                <c:pt idx="8713" formatCode="General">
                  <c:v>71.634</c:v>
                </c:pt>
                <c:pt idx="8714" formatCode="General">
                  <c:v>71.628999999999948</c:v>
                </c:pt>
                <c:pt idx="8715" formatCode="General">
                  <c:v>71.631</c:v>
                </c:pt>
                <c:pt idx="8716" formatCode="General">
                  <c:v>71.631</c:v>
                </c:pt>
                <c:pt idx="8717" formatCode="General">
                  <c:v>71.628999999999948</c:v>
                </c:pt>
                <c:pt idx="8718" formatCode="General">
                  <c:v>71.614000000000004</c:v>
                </c:pt>
                <c:pt idx="8719" formatCode="General">
                  <c:v>71.626999999999981</c:v>
                </c:pt>
                <c:pt idx="8720" formatCode="General">
                  <c:v>71.635999999999981</c:v>
                </c:pt>
                <c:pt idx="8721" formatCode="General">
                  <c:v>71.634999999999991</c:v>
                </c:pt>
                <c:pt idx="8722" formatCode="General">
                  <c:v>71.631</c:v>
                </c:pt>
                <c:pt idx="8723" formatCode="General">
                  <c:v>71.620999999999981</c:v>
                </c:pt>
                <c:pt idx="8724" formatCode="General">
                  <c:v>71.622999999999948</c:v>
                </c:pt>
                <c:pt idx="8725" formatCode="General">
                  <c:v>71.637</c:v>
                </c:pt>
                <c:pt idx="8726" formatCode="General">
                  <c:v>71.637999999999991</c:v>
                </c:pt>
                <c:pt idx="8727" formatCode="General">
                  <c:v>71.622999999999948</c:v>
                </c:pt>
                <c:pt idx="8728" formatCode="General">
                  <c:v>71.637</c:v>
                </c:pt>
                <c:pt idx="8729" formatCode="General">
                  <c:v>71.634999999999991</c:v>
                </c:pt>
                <c:pt idx="8730" formatCode="General">
                  <c:v>71.643000000000001</c:v>
                </c:pt>
                <c:pt idx="8731" formatCode="General">
                  <c:v>71.641999999999996</c:v>
                </c:pt>
                <c:pt idx="8732" formatCode="General">
                  <c:v>71.649000000000001</c:v>
                </c:pt>
                <c:pt idx="8733" formatCode="General">
                  <c:v>71.662999999999982</c:v>
                </c:pt>
                <c:pt idx="8734" formatCode="General">
                  <c:v>71.674999999999983</c:v>
                </c:pt>
                <c:pt idx="8735" formatCode="General">
                  <c:v>71.692999999999998</c:v>
                </c:pt>
                <c:pt idx="8736" formatCode="General">
                  <c:v>71.694000000000003</c:v>
                </c:pt>
                <c:pt idx="8737" formatCode="General">
                  <c:v>71.69</c:v>
                </c:pt>
                <c:pt idx="8738" formatCode="General">
                  <c:v>71.692999999999998</c:v>
                </c:pt>
                <c:pt idx="8739" formatCode="General">
                  <c:v>71.682000000000002</c:v>
                </c:pt>
                <c:pt idx="8740" formatCode="General">
                  <c:v>71.682000000000002</c:v>
                </c:pt>
                <c:pt idx="8741" formatCode="General">
                  <c:v>71.677999999999983</c:v>
                </c:pt>
                <c:pt idx="8742" formatCode="General">
                  <c:v>71.669999999999987</c:v>
                </c:pt>
                <c:pt idx="8743" formatCode="General">
                  <c:v>71.662999999999982</c:v>
                </c:pt>
                <c:pt idx="8744" formatCode="General">
                  <c:v>71.646000000000001</c:v>
                </c:pt>
                <c:pt idx="8745" formatCode="General">
                  <c:v>71.649999999999991</c:v>
                </c:pt>
                <c:pt idx="8746" formatCode="General">
                  <c:v>71.627999999999986</c:v>
                </c:pt>
                <c:pt idx="8747" formatCode="General">
                  <c:v>71.631999999999991</c:v>
                </c:pt>
                <c:pt idx="8748" formatCode="General">
                  <c:v>71.626999999999981</c:v>
                </c:pt>
                <c:pt idx="8749" formatCode="General">
                  <c:v>71.621999999999986</c:v>
                </c:pt>
                <c:pt idx="8750" formatCode="General">
                  <c:v>71.61999999999999</c:v>
                </c:pt>
                <c:pt idx="8751" formatCode="General">
                  <c:v>71.617000000000004</c:v>
                </c:pt>
                <c:pt idx="8752" formatCode="General">
                  <c:v>71.613</c:v>
                </c:pt>
                <c:pt idx="8753" formatCode="General">
                  <c:v>71.60599999999998</c:v>
                </c:pt>
                <c:pt idx="8754" formatCode="General">
                  <c:v>71.61</c:v>
                </c:pt>
                <c:pt idx="8755" formatCode="General">
                  <c:v>71.617000000000004</c:v>
                </c:pt>
                <c:pt idx="8756" formatCode="General">
                  <c:v>71.614999999999995</c:v>
                </c:pt>
                <c:pt idx="8757" formatCode="General">
                  <c:v>71.616</c:v>
                </c:pt>
                <c:pt idx="8758" formatCode="General">
                  <c:v>71.61</c:v>
                </c:pt>
                <c:pt idx="8759" formatCode="General">
                  <c:v>71.614999999999995</c:v>
                </c:pt>
                <c:pt idx="8760" formatCode="General">
                  <c:v>71.611999999999995</c:v>
                </c:pt>
                <c:pt idx="8761" formatCode="General">
                  <c:v>71.611000000000004</c:v>
                </c:pt>
                <c:pt idx="8762" formatCode="General">
                  <c:v>71.600999999999999</c:v>
                </c:pt>
                <c:pt idx="8763" formatCode="General">
                  <c:v>71.599999999999994</c:v>
                </c:pt>
                <c:pt idx="8764" formatCode="General">
                  <c:v>71.60599999999998</c:v>
                </c:pt>
                <c:pt idx="8765" formatCode="General">
                  <c:v>71.60799999999999</c:v>
                </c:pt>
                <c:pt idx="8766" formatCode="General">
                  <c:v>71.598000000000013</c:v>
                </c:pt>
                <c:pt idx="8767" formatCode="General">
                  <c:v>71.603999999999999</c:v>
                </c:pt>
                <c:pt idx="8768" formatCode="General">
                  <c:v>71.595000000000013</c:v>
                </c:pt>
                <c:pt idx="8769" formatCode="General">
                  <c:v>71.584000000000003</c:v>
                </c:pt>
                <c:pt idx="8770" formatCode="General">
                  <c:v>71.582999999999998</c:v>
                </c:pt>
                <c:pt idx="8771" formatCode="General">
                  <c:v>71.575999999999979</c:v>
                </c:pt>
                <c:pt idx="8772" formatCode="General">
                  <c:v>71.581999999999994</c:v>
                </c:pt>
                <c:pt idx="8773" formatCode="General">
                  <c:v>71.578000000000003</c:v>
                </c:pt>
                <c:pt idx="8774" formatCode="General">
                  <c:v>71.578999999999979</c:v>
                </c:pt>
                <c:pt idx="8775" formatCode="General">
                  <c:v>71.59</c:v>
                </c:pt>
                <c:pt idx="8776" formatCode="General">
                  <c:v>71.587000000000003</c:v>
                </c:pt>
                <c:pt idx="8777" formatCode="General">
                  <c:v>71.587000000000003</c:v>
                </c:pt>
                <c:pt idx="8778" formatCode="General">
                  <c:v>71.588999999999999</c:v>
                </c:pt>
                <c:pt idx="8779" formatCode="General">
                  <c:v>71.587000000000003</c:v>
                </c:pt>
                <c:pt idx="8780" formatCode="General">
                  <c:v>71.584000000000003</c:v>
                </c:pt>
                <c:pt idx="8781" formatCode="General">
                  <c:v>71.592000000000013</c:v>
                </c:pt>
                <c:pt idx="8782" formatCode="General">
                  <c:v>71.603999999999999</c:v>
                </c:pt>
                <c:pt idx="8783" formatCode="General">
                  <c:v>71.641000000000005</c:v>
                </c:pt>
                <c:pt idx="8784" formatCode="General">
                  <c:v>71.644999999999996</c:v>
                </c:pt>
                <c:pt idx="8785" formatCode="General">
                  <c:v>71.634999999999991</c:v>
                </c:pt>
                <c:pt idx="8786" formatCode="General">
                  <c:v>71.634999999999991</c:v>
                </c:pt>
                <c:pt idx="8787" formatCode="General">
                  <c:v>71.622999999999948</c:v>
                </c:pt>
                <c:pt idx="8788" formatCode="General">
                  <c:v>71.616</c:v>
                </c:pt>
                <c:pt idx="8789" formatCode="General">
                  <c:v>71.60299999999998</c:v>
                </c:pt>
                <c:pt idx="8790" formatCode="General">
                  <c:v>71.606999999999999</c:v>
                </c:pt>
                <c:pt idx="8791" formatCode="General">
                  <c:v>71.61999999999999</c:v>
                </c:pt>
                <c:pt idx="8792" formatCode="General">
                  <c:v>71.614999999999995</c:v>
                </c:pt>
                <c:pt idx="8793" formatCode="General">
                  <c:v>71.61</c:v>
                </c:pt>
                <c:pt idx="8794" formatCode="General">
                  <c:v>71.600999999999999</c:v>
                </c:pt>
                <c:pt idx="8795" formatCode="General">
                  <c:v>71.60799999999999</c:v>
                </c:pt>
                <c:pt idx="8796" formatCode="General">
                  <c:v>71.60899999999998</c:v>
                </c:pt>
                <c:pt idx="8797" formatCode="General">
                  <c:v>71.60899999999998</c:v>
                </c:pt>
                <c:pt idx="8798" formatCode="General">
                  <c:v>71.617999999999995</c:v>
                </c:pt>
                <c:pt idx="8799" formatCode="General">
                  <c:v>71.613</c:v>
                </c:pt>
                <c:pt idx="8800" formatCode="General">
                  <c:v>71.619</c:v>
                </c:pt>
                <c:pt idx="8801" formatCode="General">
                  <c:v>71.60899999999998</c:v>
                </c:pt>
                <c:pt idx="8802" formatCode="General">
                  <c:v>71.61999999999999</c:v>
                </c:pt>
                <c:pt idx="8803" formatCode="General">
                  <c:v>71.620999999999981</c:v>
                </c:pt>
                <c:pt idx="8804" formatCode="General">
                  <c:v>71.617999999999995</c:v>
                </c:pt>
                <c:pt idx="8805" formatCode="General">
                  <c:v>71.614999999999995</c:v>
                </c:pt>
                <c:pt idx="8806" formatCode="General">
                  <c:v>71.614999999999995</c:v>
                </c:pt>
                <c:pt idx="8807" formatCode="General">
                  <c:v>71.617999999999995</c:v>
                </c:pt>
                <c:pt idx="8808" formatCode="General">
                  <c:v>71.611999999999995</c:v>
                </c:pt>
                <c:pt idx="8809" formatCode="General">
                  <c:v>71.620999999999981</c:v>
                </c:pt>
                <c:pt idx="8810" formatCode="General">
                  <c:v>71.613</c:v>
                </c:pt>
                <c:pt idx="8811" formatCode="General">
                  <c:v>71.614000000000004</c:v>
                </c:pt>
                <c:pt idx="8812" formatCode="General">
                  <c:v>71.611999999999995</c:v>
                </c:pt>
                <c:pt idx="8813" formatCode="General">
                  <c:v>71.61999999999999</c:v>
                </c:pt>
                <c:pt idx="8814" formatCode="General">
                  <c:v>71.613</c:v>
                </c:pt>
                <c:pt idx="8815" formatCode="General">
                  <c:v>71.611999999999995</c:v>
                </c:pt>
                <c:pt idx="8816" formatCode="General">
                  <c:v>71.60499999999999</c:v>
                </c:pt>
                <c:pt idx="8817" formatCode="General">
                  <c:v>71.614999999999995</c:v>
                </c:pt>
                <c:pt idx="8818" formatCode="General">
                  <c:v>71.599999999999994</c:v>
                </c:pt>
                <c:pt idx="8819" formatCode="General">
                  <c:v>71.61</c:v>
                </c:pt>
                <c:pt idx="8820" formatCode="General">
                  <c:v>71.599999999999994</c:v>
                </c:pt>
                <c:pt idx="8821" formatCode="General">
                  <c:v>71.599999999999994</c:v>
                </c:pt>
                <c:pt idx="8822" formatCode="General">
                  <c:v>71.600999999999999</c:v>
                </c:pt>
                <c:pt idx="8823" formatCode="General">
                  <c:v>71.599999999999994</c:v>
                </c:pt>
                <c:pt idx="8824" formatCode="General">
                  <c:v>71.599000000000004</c:v>
                </c:pt>
                <c:pt idx="8825" formatCode="General">
                  <c:v>71.606999999999999</c:v>
                </c:pt>
                <c:pt idx="8826" formatCode="General">
                  <c:v>71.60199999999999</c:v>
                </c:pt>
                <c:pt idx="8827" formatCode="General">
                  <c:v>71.592000000000013</c:v>
                </c:pt>
                <c:pt idx="8828" formatCode="General">
                  <c:v>71.598000000000013</c:v>
                </c:pt>
                <c:pt idx="8829" formatCode="General">
                  <c:v>71.596999999999994</c:v>
                </c:pt>
                <c:pt idx="8830" formatCode="General">
                  <c:v>71.593000000000004</c:v>
                </c:pt>
                <c:pt idx="8831" formatCode="General">
                  <c:v>71.599999999999994</c:v>
                </c:pt>
                <c:pt idx="8832" formatCode="General">
                  <c:v>71.600999999999999</c:v>
                </c:pt>
                <c:pt idx="8833" formatCode="General">
                  <c:v>71.596000000000004</c:v>
                </c:pt>
                <c:pt idx="8834" formatCode="General">
                  <c:v>71.598000000000013</c:v>
                </c:pt>
                <c:pt idx="8835" formatCode="General">
                  <c:v>71.593999999999994</c:v>
                </c:pt>
                <c:pt idx="8836" formatCode="General">
                  <c:v>71.60199999999999</c:v>
                </c:pt>
                <c:pt idx="8837" formatCode="General">
                  <c:v>71.598000000000013</c:v>
                </c:pt>
                <c:pt idx="8838" formatCode="General">
                  <c:v>71.600999999999999</c:v>
                </c:pt>
                <c:pt idx="8839" formatCode="General">
                  <c:v>71.60199999999999</c:v>
                </c:pt>
                <c:pt idx="8840" formatCode="General">
                  <c:v>71.596000000000004</c:v>
                </c:pt>
                <c:pt idx="8841" formatCode="General">
                  <c:v>71.595000000000013</c:v>
                </c:pt>
                <c:pt idx="8842" formatCode="General">
                  <c:v>71.59</c:v>
                </c:pt>
                <c:pt idx="8843" formatCode="General">
                  <c:v>71.585999999999999</c:v>
                </c:pt>
                <c:pt idx="8844" formatCode="General">
                  <c:v>71.590999999999994</c:v>
                </c:pt>
                <c:pt idx="8845" formatCode="General">
                  <c:v>71.590999999999994</c:v>
                </c:pt>
                <c:pt idx="8846" formatCode="General">
                  <c:v>71.588999999999999</c:v>
                </c:pt>
                <c:pt idx="8847" formatCode="General">
                  <c:v>71.584999999999994</c:v>
                </c:pt>
                <c:pt idx="8848" formatCode="General">
                  <c:v>71.588999999999999</c:v>
                </c:pt>
                <c:pt idx="8849" formatCode="General">
                  <c:v>71.58</c:v>
                </c:pt>
                <c:pt idx="8850" formatCode="General">
                  <c:v>71.575999999999979</c:v>
                </c:pt>
                <c:pt idx="8851" formatCode="General">
                  <c:v>71.578000000000003</c:v>
                </c:pt>
                <c:pt idx="8852" formatCode="General">
                  <c:v>71.587000000000003</c:v>
                </c:pt>
                <c:pt idx="8853" formatCode="General">
                  <c:v>71.585999999999999</c:v>
                </c:pt>
                <c:pt idx="8854" formatCode="General">
                  <c:v>71.581999999999994</c:v>
                </c:pt>
                <c:pt idx="8855" formatCode="General">
                  <c:v>71.578999999999979</c:v>
                </c:pt>
                <c:pt idx="8856" formatCode="General">
                  <c:v>71.578999999999979</c:v>
                </c:pt>
                <c:pt idx="8857" formatCode="General">
                  <c:v>71.581999999999994</c:v>
                </c:pt>
                <c:pt idx="8858" formatCode="General">
                  <c:v>71.563999999999993</c:v>
                </c:pt>
                <c:pt idx="8859" formatCode="General">
                  <c:v>71.578000000000003</c:v>
                </c:pt>
                <c:pt idx="8860" formatCode="General">
                  <c:v>71.578000000000003</c:v>
                </c:pt>
                <c:pt idx="8861" formatCode="General">
                  <c:v>71.568000000000012</c:v>
                </c:pt>
                <c:pt idx="8862" formatCode="General">
                  <c:v>71.58</c:v>
                </c:pt>
                <c:pt idx="8863" formatCode="General">
                  <c:v>71.58</c:v>
                </c:pt>
                <c:pt idx="8864" formatCode="General">
                  <c:v>71.58</c:v>
                </c:pt>
                <c:pt idx="8865" formatCode="General">
                  <c:v>71.581999999999994</c:v>
                </c:pt>
                <c:pt idx="8866" formatCode="General">
                  <c:v>71.584000000000003</c:v>
                </c:pt>
                <c:pt idx="8867" formatCode="General">
                  <c:v>71.581999999999994</c:v>
                </c:pt>
                <c:pt idx="8868" formatCode="General">
                  <c:v>71.578999999999979</c:v>
                </c:pt>
                <c:pt idx="8869" formatCode="General">
                  <c:v>71.566000000000003</c:v>
                </c:pt>
                <c:pt idx="8870" formatCode="General">
                  <c:v>71.575999999999979</c:v>
                </c:pt>
                <c:pt idx="8871" formatCode="General">
                  <c:v>71.58</c:v>
                </c:pt>
                <c:pt idx="8872" formatCode="General">
                  <c:v>71.585999999999999</c:v>
                </c:pt>
                <c:pt idx="8873" formatCode="General">
                  <c:v>71.575000000000003</c:v>
                </c:pt>
                <c:pt idx="8874" formatCode="General">
                  <c:v>71.573999999999998</c:v>
                </c:pt>
                <c:pt idx="8875" formatCode="General">
                  <c:v>71.584000000000003</c:v>
                </c:pt>
                <c:pt idx="8876" formatCode="General">
                  <c:v>71.584000000000003</c:v>
                </c:pt>
                <c:pt idx="8877" formatCode="General">
                  <c:v>71.59</c:v>
                </c:pt>
                <c:pt idx="8878" formatCode="General">
                  <c:v>71.585999999999999</c:v>
                </c:pt>
                <c:pt idx="8879" formatCode="General">
                  <c:v>71.588999999999999</c:v>
                </c:pt>
                <c:pt idx="8880" formatCode="General">
                  <c:v>71.581999999999994</c:v>
                </c:pt>
                <c:pt idx="8881" formatCode="General">
                  <c:v>71.581999999999994</c:v>
                </c:pt>
                <c:pt idx="8882" formatCode="General">
                  <c:v>71.581999999999994</c:v>
                </c:pt>
                <c:pt idx="8883" formatCode="General">
                  <c:v>71.581000000000003</c:v>
                </c:pt>
                <c:pt idx="8884" formatCode="General">
                  <c:v>71.581000000000003</c:v>
                </c:pt>
                <c:pt idx="8885" formatCode="General">
                  <c:v>71.576999999999998</c:v>
                </c:pt>
                <c:pt idx="8886" formatCode="General">
                  <c:v>71.566000000000003</c:v>
                </c:pt>
                <c:pt idx="8887" formatCode="General">
                  <c:v>71.575999999999979</c:v>
                </c:pt>
                <c:pt idx="8888" formatCode="General">
                  <c:v>71.570999999999998</c:v>
                </c:pt>
                <c:pt idx="8889" formatCode="General">
                  <c:v>71.569999999999993</c:v>
                </c:pt>
                <c:pt idx="8890" formatCode="General">
                  <c:v>71.566000000000003</c:v>
                </c:pt>
                <c:pt idx="8891" formatCode="General">
                  <c:v>71.572000000000003</c:v>
                </c:pt>
                <c:pt idx="8892" formatCode="General">
                  <c:v>71.563999999999993</c:v>
                </c:pt>
                <c:pt idx="8893" formatCode="General">
                  <c:v>71.566000000000003</c:v>
                </c:pt>
                <c:pt idx="8894" formatCode="General">
                  <c:v>71.558999999999983</c:v>
                </c:pt>
                <c:pt idx="8895" formatCode="General">
                  <c:v>71.554000000000002</c:v>
                </c:pt>
                <c:pt idx="8896" formatCode="General">
                  <c:v>71.558999999999983</c:v>
                </c:pt>
                <c:pt idx="8897" formatCode="General">
                  <c:v>71.568000000000012</c:v>
                </c:pt>
                <c:pt idx="8898" formatCode="General">
                  <c:v>71.56</c:v>
                </c:pt>
                <c:pt idx="8899" formatCode="General">
                  <c:v>71.566000000000003</c:v>
                </c:pt>
                <c:pt idx="8900" formatCode="General">
                  <c:v>71.562000000000012</c:v>
                </c:pt>
                <c:pt idx="8901" formatCode="General">
                  <c:v>71.572999999999979</c:v>
                </c:pt>
                <c:pt idx="8902" formatCode="General">
                  <c:v>71.566999999999993</c:v>
                </c:pt>
                <c:pt idx="8903" formatCode="General">
                  <c:v>71.568000000000012</c:v>
                </c:pt>
                <c:pt idx="8904" formatCode="General">
                  <c:v>71.569000000000003</c:v>
                </c:pt>
                <c:pt idx="8905" formatCode="General">
                  <c:v>71.569000000000003</c:v>
                </c:pt>
                <c:pt idx="8906" formatCode="General">
                  <c:v>71.56</c:v>
                </c:pt>
                <c:pt idx="8907" formatCode="General">
                  <c:v>71.557999999999993</c:v>
                </c:pt>
                <c:pt idx="8908" formatCode="General">
                  <c:v>71.552999999999983</c:v>
                </c:pt>
                <c:pt idx="8909" formatCode="General">
                  <c:v>71.562000000000012</c:v>
                </c:pt>
                <c:pt idx="8910" formatCode="General">
                  <c:v>71.554000000000002</c:v>
                </c:pt>
                <c:pt idx="8911" formatCode="General">
                  <c:v>71.557999999999993</c:v>
                </c:pt>
                <c:pt idx="8912" formatCode="General">
                  <c:v>71.552999999999983</c:v>
                </c:pt>
                <c:pt idx="8913" formatCode="General">
                  <c:v>71.542000000000002</c:v>
                </c:pt>
                <c:pt idx="8914" formatCode="General">
                  <c:v>71.540999999999997</c:v>
                </c:pt>
                <c:pt idx="8915" formatCode="General">
                  <c:v>71.552999999999983</c:v>
                </c:pt>
                <c:pt idx="8916" formatCode="General">
                  <c:v>71.531999999999996</c:v>
                </c:pt>
                <c:pt idx="8917" formatCode="General">
                  <c:v>71.536000000000001</c:v>
                </c:pt>
                <c:pt idx="8918" formatCode="General">
                  <c:v>71.531999999999996</c:v>
                </c:pt>
                <c:pt idx="8919" formatCode="General">
                  <c:v>71.534999999999997</c:v>
                </c:pt>
                <c:pt idx="8920" formatCode="General">
                  <c:v>71.527000000000001</c:v>
                </c:pt>
                <c:pt idx="8921" formatCode="General">
                  <c:v>71.537000000000006</c:v>
                </c:pt>
                <c:pt idx="8922" formatCode="General">
                  <c:v>71.540999999999997</c:v>
                </c:pt>
                <c:pt idx="8923" formatCode="General">
                  <c:v>71.540000000000006</c:v>
                </c:pt>
                <c:pt idx="8924" formatCode="General">
                  <c:v>71.548000000000002</c:v>
                </c:pt>
                <c:pt idx="8925" formatCode="General">
                  <c:v>71.545000000000002</c:v>
                </c:pt>
                <c:pt idx="8926" formatCode="General">
                  <c:v>71.546999999999997</c:v>
                </c:pt>
                <c:pt idx="8927" formatCode="General">
                  <c:v>71.540000000000006</c:v>
                </c:pt>
                <c:pt idx="8928" formatCode="General">
                  <c:v>71.534000000000006</c:v>
                </c:pt>
                <c:pt idx="8929" formatCode="General">
                  <c:v>71.546999999999997</c:v>
                </c:pt>
                <c:pt idx="8930" formatCode="General">
                  <c:v>71.540000000000006</c:v>
                </c:pt>
                <c:pt idx="8931" formatCode="General">
                  <c:v>71.557000000000002</c:v>
                </c:pt>
                <c:pt idx="8932" formatCode="General">
                  <c:v>71.555999999999983</c:v>
                </c:pt>
                <c:pt idx="8933" formatCode="General">
                  <c:v>71.554000000000002</c:v>
                </c:pt>
                <c:pt idx="8934" formatCode="General">
                  <c:v>71.557000000000002</c:v>
                </c:pt>
                <c:pt idx="8935" formatCode="General">
                  <c:v>71.555999999999983</c:v>
                </c:pt>
                <c:pt idx="8936" formatCode="General">
                  <c:v>71.548000000000002</c:v>
                </c:pt>
                <c:pt idx="8937" formatCode="General">
                  <c:v>71.558999999999983</c:v>
                </c:pt>
                <c:pt idx="8938" formatCode="General">
                  <c:v>71.552999999999983</c:v>
                </c:pt>
                <c:pt idx="8939" formatCode="General">
                  <c:v>71.558999999999983</c:v>
                </c:pt>
                <c:pt idx="8940" formatCode="General">
                  <c:v>71.565000000000012</c:v>
                </c:pt>
                <c:pt idx="8941" formatCode="General">
                  <c:v>71.566999999999993</c:v>
                </c:pt>
                <c:pt idx="8942" formatCode="General">
                  <c:v>71.565000000000012</c:v>
                </c:pt>
                <c:pt idx="8943" formatCode="General">
                  <c:v>71.566000000000003</c:v>
                </c:pt>
                <c:pt idx="8944" formatCode="General">
                  <c:v>71.563000000000002</c:v>
                </c:pt>
                <c:pt idx="8945" formatCode="General">
                  <c:v>71.569999999999993</c:v>
                </c:pt>
                <c:pt idx="8946" formatCode="General">
                  <c:v>71.575000000000003</c:v>
                </c:pt>
                <c:pt idx="8947" formatCode="General">
                  <c:v>71.563999999999993</c:v>
                </c:pt>
                <c:pt idx="8948" formatCode="General">
                  <c:v>71.566000000000003</c:v>
                </c:pt>
                <c:pt idx="8949" formatCode="General">
                  <c:v>71.56</c:v>
                </c:pt>
                <c:pt idx="8950" formatCode="General">
                  <c:v>71.563999999999993</c:v>
                </c:pt>
                <c:pt idx="8951" formatCode="General">
                  <c:v>71.55</c:v>
                </c:pt>
                <c:pt idx="8952" formatCode="General">
                  <c:v>71.554000000000002</c:v>
                </c:pt>
                <c:pt idx="8953" formatCode="General">
                  <c:v>71.562000000000012</c:v>
                </c:pt>
                <c:pt idx="8954" formatCode="General">
                  <c:v>71.557999999999993</c:v>
                </c:pt>
                <c:pt idx="8955" formatCode="General">
                  <c:v>71.546000000000006</c:v>
                </c:pt>
                <c:pt idx="8956" formatCode="General">
                  <c:v>71.542000000000002</c:v>
                </c:pt>
                <c:pt idx="8957" formatCode="General">
                  <c:v>71.55</c:v>
                </c:pt>
                <c:pt idx="8958" formatCode="General">
                  <c:v>71.545000000000002</c:v>
                </c:pt>
                <c:pt idx="8959" formatCode="General">
                  <c:v>71.543000000000006</c:v>
                </c:pt>
                <c:pt idx="8960" formatCode="General">
                  <c:v>71.543999999999997</c:v>
                </c:pt>
                <c:pt idx="8961" formatCode="General">
                  <c:v>71.536000000000001</c:v>
                </c:pt>
                <c:pt idx="8962" formatCode="General">
                  <c:v>71.539000000000001</c:v>
                </c:pt>
                <c:pt idx="8963" formatCode="General">
                  <c:v>71.551000000000002</c:v>
                </c:pt>
                <c:pt idx="8964" formatCode="General">
                  <c:v>71.546000000000006</c:v>
                </c:pt>
                <c:pt idx="8965" formatCode="General">
                  <c:v>71.549000000000007</c:v>
                </c:pt>
                <c:pt idx="8966" formatCode="General">
                  <c:v>71.554000000000002</c:v>
                </c:pt>
                <c:pt idx="8967" formatCode="General">
                  <c:v>71.546000000000006</c:v>
                </c:pt>
                <c:pt idx="8968" formatCode="General">
                  <c:v>71.545000000000002</c:v>
                </c:pt>
                <c:pt idx="8969" formatCode="General">
                  <c:v>71.548000000000002</c:v>
                </c:pt>
                <c:pt idx="8970" formatCode="General">
                  <c:v>71.552999999999983</c:v>
                </c:pt>
                <c:pt idx="8971" formatCode="General">
                  <c:v>71.551000000000002</c:v>
                </c:pt>
                <c:pt idx="8972" formatCode="General">
                  <c:v>71.555999999999983</c:v>
                </c:pt>
                <c:pt idx="8973" formatCode="General">
                  <c:v>71.554000000000002</c:v>
                </c:pt>
                <c:pt idx="8974" formatCode="General">
                  <c:v>71.557000000000002</c:v>
                </c:pt>
                <c:pt idx="8975" formatCode="General">
                  <c:v>71.554999999999993</c:v>
                </c:pt>
                <c:pt idx="8976" formatCode="General">
                  <c:v>71.555999999999983</c:v>
                </c:pt>
                <c:pt idx="8977" formatCode="General">
                  <c:v>71.557000000000002</c:v>
                </c:pt>
                <c:pt idx="8978" formatCode="General">
                  <c:v>71.554999999999993</c:v>
                </c:pt>
                <c:pt idx="8979" formatCode="General">
                  <c:v>71.563000000000002</c:v>
                </c:pt>
                <c:pt idx="8980" formatCode="General">
                  <c:v>71.568000000000012</c:v>
                </c:pt>
                <c:pt idx="8981" formatCode="General">
                  <c:v>71.578999999999979</c:v>
                </c:pt>
                <c:pt idx="8982" formatCode="General">
                  <c:v>71.588999999999999</c:v>
                </c:pt>
                <c:pt idx="8983" formatCode="General">
                  <c:v>71.592000000000013</c:v>
                </c:pt>
                <c:pt idx="8984" formatCode="General">
                  <c:v>71.59</c:v>
                </c:pt>
                <c:pt idx="8985" formatCode="General">
                  <c:v>71.595000000000013</c:v>
                </c:pt>
                <c:pt idx="8986" formatCode="General">
                  <c:v>71.58</c:v>
                </c:pt>
                <c:pt idx="8987" formatCode="General">
                  <c:v>71.578999999999979</c:v>
                </c:pt>
                <c:pt idx="8988" formatCode="General">
                  <c:v>71.582999999999998</c:v>
                </c:pt>
                <c:pt idx="8989" formatCode="General">
                  <c:v>71.581000000000003</c:v>
                </c:pt>
                <c:pt idx="8990" formatCode="General">
                  <c:v>71.581999999999994</c:v>
                </c:pt>
                <c:pt idx="8991" formatCode="General">
                  <c:v>71.581999999999994</c:v>
                </c:pt>
                <c:pt idx="8992" formatCode="General">
                  <c:v>71.575000000000003</c:v>
                </c:pt>
                <c:pt idx="8993" formatCode="General">
                  <c:v>71.572999999999979</c:v>
                </c:pt>
                <c:pt idx="8994" formatCode="General">
                  <c:v>71.569000000000003</c:v>
                </c:pt>
                <c:pt idx="8995" formatCode="General">
                  <c:v>71.563000000000002</c:v>
                </c:pt>
                <c:pt idx="8996" formatCode="General">
                  <c:v>71.561000000000007</c:v>
                </c:pt>
                <c:pt idx="8997" formatCode="General">
                  <c:v>71.554000000000002</c:v>
                </c:pt>
                <c:pt idx="8998" formatCode="General">
                  <c:v>71.557999999999993</c:v>
                </c:pt>
                <c:pt idx="8999" formatCode="General">
                  <c:v>71.551000000000002</c:v>
                </c:pt>
                <c:pt idx="9000" formatCode="General">
                  <c:v>71.557000000000002</c:v>
                </c:pt>
                <c:pt idx="9001" formatCode="General">
                  <c:v>71.546000000000006</c:v>
                </c:pt>
                <c:pt idx="9002" formatCode="General">
                  <c:v>71.548000000000002</c:v>
                </c:pt>
                <c:pt idx="9003" formatCode="General">
                  <c:v>71.545000000000002</c:v>
                </c:pt>
                <c:pt idx="9004" formatCode="General">
                  <c:v>71.551000000000002</c:v>
                </c:pt>
                <c:pt idx="9005" formatCode="General">
                  <c:v>71.543000000000006</c:v>
                </c:pt>
                <c:pt idx="9006" formatCode="General">
                  <c:v>71.546000000000006</c:v>
                </c:pt>
                <c:pt idx="9007" formatCode="General">
                  <c:v>71.548000000000002</c:v>
                </c:pt>
                <c:pt idx="9008" formatCode="General">
                  <c:v>71.554999999999993</c:v>
                </c:pt>
                <c:pt idx="9009" formatCode="General">
                  <c:v>71.551000000000002</c:v>
                </c:pt>
                <c:pt idx="9010" formatCode="General">
                  <c:v>71.549000000000007</c:v>
                </c:pt>
                <c:pt idx="9011" formatCode="General">
                  <c:v>71.545000000000002</c:v>
                </c:pt>
                <c:pt idx="9012" formatCode="General">
                  <c:v>71.545000000000002</c:v>
                </c:pt>
                <c:pt idx="9013" formatCode="General">
                  <c:v>71.524999999999991</c:v>
                </c:pt>
                <c:pt idx="9014" formatCode="General">
                  <c:v>71.534000000000006</c:v>
                </c:pt>
                <c:pt idx="9015" formatCode="General">
                  <c:v>71.533000000000001</c:v>
                </c:pt>
                <c:pt idx="9016" formatCode="General">
                  <c:v>71.53</c:v>
                </c:pt>
                <c:pt idx="9017" formatCode="General">
                  <c:v>71.537000000000006</c:v>
                </c:pt>
                <c:pt idx="9018" formatCode="General">
                  <c:v>71.542000000000002</c:v>
                </c:pt>
                <c:pt idx="9019" formatCode="General">
                  <c:v>71.546999999999997</c:v>
                </c:pt>
                <c:pt idx="9020" formatCode="General">
                  <c:v>71.551000000000002</c:v>
                </c:pt>
                <c:pt idx="9021" formatCode="General">
                  <c:v>71.55</c:v>
                </c:pt>
                <c:pt idx="9022" formatCode="General">
                  <c:v>71.548000000000002</c:v>
                </c:pt>
                <c:pt idx="9023" formatCode="General">
                  <c:v>71.557999999999993</c:v>
                </c:pt>
                <c:pt idx="9024" formatCode="General">
                  <c:v>71.554999999999993</c:v>
                </c:pt>
                <c:pt idx="9025" formatCode="General">
                  <c:v>71.562000000000012</c:v>
                </c:pt>
                <c:pt idx="9026" formatCode="General">
                  <c:v>71.555999999999983</c:v>
                </c:pt>
                <c:pt idx="9027" formatCode="General">
                  <c:v>71.557999999999993</c:v>
                </c:pt>
                <c:pt idx="9028" formatCode="General">
                  <c:v>71.562000000000012</c:v>
                </c:pt>
                <c:pt idx="9029" formatCode="General">
                  <c:v>71.561000000000007</c:v>
                </c:pt>
                <c:pt idx="9030" formatCode="General">
                  <c:v>71.540999999999997</c:v>
                </c:pt>
                <c:pt idx="9031" formatCode="General">
                  <c:v>71.554999999999993</c:v>
                </c:pt>
                <c:pt idx="9032" formatCode="General">
                  <c:v>71.554999999999993</c:v>
                </c:pt>
                <c:pt idx="9033" formatCode="General">
                  <c:v>71.565000000000012</c:v>
                </c:pt>
                <c:pt idx="9034" formatCode="General">
                  <c:v>71.566000000000003</c:v>
                </c:pt>
                <c:pt idx="9035" formatCode="General">
                  <c:v>71.563999999999993</c:v>
                </c:pt>
                <c:pt idx="9036" formatCode="General">
                  <c:v>71.562000000000012</c:v>
                </c:pt>
                <c:pt idx="9037" formatCode="General">
                  <c:v>71.554999999999993</c:v>
                </c:pt>
                <c:pt idx="9038" formatCode="General">
                  <c:v>71.572999999999979</c:v>
                </c:pt>
                <c:pt idx="9039" formatCode="General">
                  <c:v>71.578999999999979</c:v>
                </c:pt>
                <c:pt idx="9040" formatCode="General">
                  <c:v>71.578999999999979</c:v>
                </c:pt>
                <c:pt idx="9041" formatCode="General">
                  <c:v>71.573999999999998</c:v>
                </c:pt>
                <c:pt idx="9042" formatCode="General">
                  <c:v>71.569999999999993</c:v>
                </c:pt>
                <c:pt idx="9043" formatCode="General">
                  <c:v>71.576999999999998</c:v>
                </c:pt>
                <c:pt idx="9044" formatCode="General">
                  <c:v>71.566999999999993</c:v>
                </c:pt>
                <c:pt idx="9045" formatCode="General">
                  <c:v>71.563000000000002</c:v>
                </c:pt>
                <c:pt idx="9046" formatCode="General">
                  <c:v>71.575000000000003</c:v>
                </c:pt>
                <c:pt idx="9047" formatCode="General">
                  <c:v>71.570999999999998</c:v>
                </c:pt>
                <c:pt idx="9048" formatCode="General">
                  <c:v>71.562000000000012</c:v>
                </c:pt>
                <c:pt idx="9049" formatCode="General">
                  <c:v>71.562000000000012</c:v>
                </c:pt>
                <c:pt idx="9050" formatCode="General">
                  <c:v>71.566000000000003</c:v>
                </c:pt>
                <c:pt idx="9051" formatCode="General">
                  <c:v>71.569999999999993</c:v>
                </c:pt>
                <c:pt idx="9052" formatCode="General">
                  <c:v>71.565000000000012</c:v>
                </c:pt>
                <c:pt idx="9053" formatCode="General">
                  <c:v>71.557999999999993</c:v>
                </c:pt>
                <c:pt idx="9054" formatCode="General">
                  <c:v>71.554999999999993</c:v>
                </c:pt>
                <c:pt idx="9055" formatCode="General">
                  <c:v>71.555999999999983</c:v>
                </c:pt>
                <c:pt idx="9056" formatCode="General">
                  <c:v>71.562000000000012</c:v>
                </c:pt>
                <c:pt idx="9057" formatCode="General">
                  <c:v>71.558999999999983</c:v>
                </c:pt>
                <c:pt idx="9058" formatCode="General">
                  <c:v>71.551000000000002</c:v>
                </c:pt>
                <c:pt idx="9059" formatCode="General">
                  <c:v>71.543000000000006</c:v>
                </c:pt>
                <c:pt idx="9060" formatCode="General">
                  <c:v>71.539000000000001</c:v>
                </c:pt>
                <c:pt idx="9061" formatCode="General">
                  <c:v>71.537000000000006</c:v>
                </c:pt>
                <c:pt idx="9062" formatCode="General">
                  <c:v>71.525999999999982</c:v>
                </c:pt>
                <c:pt idx="9063" formatCode="General">
                  <c:v>71.52</c:v>
                </c:pt>
                <c:pt idx="9064" formatCode="General">
                  <c:v>71.525999999999982</c:v>
                </c:pt>
                <c:pt idx="9065" formatCode="General">
                  <c:v>71.52</c:v>
                </c:pt>
                <c:pt idx="9066" formatCode="General">
                  <c:v>71.516000000000005</c:v>
                </c:pt>
                <c:pt idx="9067" formatCode="General">
                  <c:v>71.513999999999996</c:v>
                </c:pt>
                <c:pt idx="9068" formatCode="General">
                  <c:v>71.521000000000001</c:v>
                </c:pt>
                <c:pt idx="9069" formatCode="General">
                  <c:v>71.513000000000005</c:v>
                </c:pt>
                <c:pt idx="9070" formatCode="General">
                  <c:v>71.504000000000005</c:v>
                </c:pt>
                <c:pt idx="9071" formatCode="General">
                  <c:v>71.504999999999995</c:v>
                </c:pt>
                <c:pt idx="9072" formatCode="General">
                  <c:v>71.519000000000005</c:v>
                </c:pt>
                <c:pt idx="9073" formatCode="General">
                  <c:v>71.518000000000001</c:v>
                </c:pt>
                <c:pt idx="9074" formatCode="General">
                  <c:v>71.519000000000005</c:v>
                </c:pt>
                <c:pt idx="9075" formatCode="General">
                  <c:v>71.516000000000005</c:v>
                </c:pt>
                <c:pt idx="9076" formatCode="General">
                  <c:v>71.518000000000001</c:v>
                </c:pt>
                <c:pt idx="9077" formatCode="General">
                  <c:v>71.516999999999996</c:v>
                </c:pt>
                <c:pt idx="9078" formatCode="General">
                  <c:v>71.513000000000005</c:v>
                </c:pt>
                <c:pt idx="9079" formatCode="General">
                  <c:v>71.522999999999982</c:v>
                </c:pt>
                <c:pt idx="9080" formatCode="General">
                  <c:v>71.519000000000005</c:v>
                </c:pt>
                <c:pt idx="9081" formatCode="General">
                  <c:v>71.531000000000006</c:v>
                </c:pt>
                <c:pt idx="9082" formatCode="General">
                  <c:v>71.672999999999988</c:v>
                </c:pt>
                <c:pt idx="9083" formatCode="General">
                  <c:v>71.712000000000003</c:v>
                </c:pt>
                <c:pt idx="9084" formatCode="General">
                  <c:v>71.697999999999993</c:v>
                </c:pt>
                <c:pt idx="9085" formatCode="General">
                  <c:v>71.675999999999988</c:v>
                </c:pt>
                <c:pt idx="9086" formatCode="General">
                  <c:v>71.664999999999992</c:v>
                </c:pt>
                <c:pt idx="9087" formatCode="General">
                  <c:v>71.661000000000001</c:v>
                </c:pt>
                <c:pt idx="9088" formatCode="General">
                  <c:v>71.643000000000001</c:v>
                </c:pt>
                <c:pt idx="9089" formatCode="General">
                  <c:v>71.647999999999996</c:v>
                </c:pt>
                <c:pt idx="9090" formatCode="General">
                  <c:v>71.652999999999949</c:v>
                </c:pt>
                <c:pt idx="9091" formatCode="General">
                  <c:v>71.658999999999978</c:v>
                </c:pt>
                <c:pt idx="9092" formatCode="General">
                  <c:v>71.649000000000001</c:v>
                </c:pt>
                <c:pt idx="9093" formatCode="General">
                  <c:v>71.650999999999982</c:v>
                </c:pt>
                <c:pt idx="9094" formatCode="General">
                  <c:v>71.643000000000001</c:v>
                </c:pt>
                <c:pt idx="9095" formatCode="General">
                  <c:v>71.631</c:v>
                </c:pt>
                <c:pt idx="9096" formatCode="General">
                  <c:v>71.622999999999948</c:v>
                </c:pt>
                <c:pt idx="9097" formatCode="General">
                  <c:v>71.611000000000004</c:v>
                </c:pt>
                <c:pt idx="9098" formatCode="General">
                  <c:v>71.620999999999981</c:v>
                </c:pt>
                <c:pt idx="9099" formatCode="General">
                  <c:v>71.611000000000004</c:v>
                </c:pt>
                <c:pt idx="9100" formatCode="General">
                  <c:v>71.613</c:v>
                </c:pt>
                <c:pt idx="9101" formatCode="General">
                  <c:v>71.60599999999998</c:v>
                </c:pt>
                <c:pt idx="9102" formatCode="General">
                  <c:v>71.613</c:v>
                </c:pt>
                <c:pt idx="9103" formatCode="General">
                  <c:v>71.617000000000004</c:v>
                </c:pt>
                <c:pt idx="9104" formatCode="General">
                  <c:v>71.620999999999981</c:v>
                </c:pt>
                <c:pt idx="9105" formatCode="General">
                  <c:v>71.623999999999981</c:v>
                </c:pt>
                <c:pt idx="9106" formatCode="General">
                  <c:v>71.624999999999986</c:v>
                </c:pt>
                <c:pt idx="9107" formatCode="General">
                  <c:v>71.617000000000004</c:v>
                </c:pt>
                <c:pt idx="9108" formatCode="General">
                  <c:v>71.620999999999981</c:v>
                </c:pt>
                <c:pt idx="9109" formatCode="General">
                  <c:v>71.622999999999948</c:v>
                </c:pt>
                <c:pt idx="9110" formatCode="General">
                  <c:v>71.634999999999991</c:v>
                </c:pt>
                <c:pt idx="9111" formatCode="General">
                  <c:v>71.667000000000002</c:v>
                </c:pt>
                <c:pt idx="9112" formatCode="General">
                  <c:v>71.694999999999993</c:v>
                </c:pt>
                <c:pt idx="9113" formatCode="General">
                  <c:v>71.760999999999996</c:v>
                </c:pt>
                <c:pt idx="9114" formatCode="General">
                  <c:v>71.822000000000003</c:v>
                </c:pt>
                <c:pt idx="9115" formatCode="General">
                  <c:v>71.85899999999998</c:v>
                </c:pt>
                <c:pt idx="9116" formatCode="General">
                  <c:v>71.885999999999981</c:v>
                </c:pt>
                <c:pt idx="9117" formatCode="General">
                  <c:v>71.894999999999996</c:v>
                </c:pt>
                <c:pt idx="9118" formatCode="General">
                  <c:v>71.897999999999996</c:v>
                </c:pt>
                <c:pt idx="9119" formatCode="General">
                  <c:v>71.891999999999996</c:v>
                </c:pt>
                <c:pt idx="9120" formatCode="General">
                  <c:v>71.882999999999981</c:v>
                </c:pt>
                <c:pt idx="9121" formatCode="General">
                  <c:v>71.869</c:v>
                </c:pt>
                <c:pt idx="9122" formatCode="General">
                  <c:v>71.843000000000004</c:v>
                </c:pt>
                <c:pt idx="9123" formatCode="General">
                  <c:v>71.837999999999994</c:v>
                </c:pt>
                <c:pt idx="9124" formatCode="General">
                  <c:v>71.819000000000003</c:v>
                </c:pt>
                <c:pt idx="9125" formatCode="General">
                  <c:v>71.812000000000012</c:v>
                </c:pt>
                <c:pt idx="9126" formatCode="General">
                  <c:v>71.825999999999979</c:v>
                </c:pt>
                <c:pt idx="9127" formatCode="General">
                  <c:v>71.828000000000003</c:v>
                </c:pt>
                <c:pt idx="9128" formatCode="General">
                  <c:v>71.846000000000004</c:v>
                </c:pt>
                <c:pt idx="9129" formatCode="General">
                  <c:v>71.848000000000013</c:v>
                </c:pt>
                <c:pt idx="9130" formatCode="General">
                  <c:v>71.86</c:v>
                </c:pt>
                <c:pt idx="9131" formatCode="General">
                  <c:v>71.872999999999948</c:v>
                </c:pt>
                <c:pt idx="9132" formatCode="General">
                  <c:v>71.887999999999991</c:v>
                </c:pt>
                <c:pt idx="9133" formatCode="General">
                  <c:v>71.893000000000001</c:v>
                </c:pt>
                <c:pt idx="9134" formatCode="General">
                  <c:v>71.894999999999996</c:v>
                </c:pt>
                <c:pt idx="9135" formatCode="General">
                  <c:v>71.902000000000001</c:v>
                </c:pt>
                <c:pt idx="9136" formatCode="General">
                  <c:v>71.92</c:v>
                </c:pt>
                <c:pt idx="9137" formatCode="General">
                  <c:v>70.328000000000003</c:v>
                </c:pt>
                <c:pt idx="10807">
                  <c:v>71.992999999999995</c:v>
                </c:pt>
                <c:pt idx="10808">
                  <c:v>71.978999999999999</c:v>
                </c:pt>
                <c:pt idx="10809">
                  <c:v>71.964000000000027</c:v>
                </c:pt>
                <c:pt idx="10810">
                  <c:v>71.943000000000026</c:v>
                </c:pt>
                <c:pt idx="10811">
                  <c:v>71.924999999999997</c:v>
                </c:pt>
                <c:pt idx="10812">
                  <c:v>71.902000000000001</c:v>
                </c:pt>
                <c:pt idx="10813">
                  <c:v>71.884999999999991</c:v>
                </c:pt>
                <c:pt idx="10814">
                  <c:v>71.864000000000004</c:v>
                </c:pt>
                <c:pt idx="10815">
                  <c:v>71.85899999999998</c:v>
                </c:pt>
                <c:pt idx="10816">
                  <c:v>71.849999999999994</c:v>
                </c:pt>
                <c:pt idx="10817">
                  <c:v>71.828999999999979</c:v>
                </c:pt>
                <c:pt idx="10818">
                  <c:v>71.815000000000012</c:v>
                </c:pt>
                <c:pt idx="10819">
                  <c:v>71.793999999999997</c:v>
                </c:pt>
                <c:pt idx="10820">
                  <c:v>71.790999999999997</c:v>
                </c:pt>
                <c:pt idx="10821">
                  <c:v>71.790999999999997</c:v>
                </c:pt>
                <c:pt idx="10822">
                  <c:v>71.778999999999982</c:v>
                </c:pt>
                <c:pt idx="10823">
                  <c:v>71.771000000000001</c:v>
                </c:pt>
                <c:pt idx="10824">
                  <c:v>71.759</c:v>
                </c:pt>
                <c:pt idx="10825">
                  <c:v>71.757999999999996</c:v>
                </c:pt>
                <c:pt idx="10826">
                  <c:v>71.748000000000005</c:v>
                </c:pt>
                <c:pt idx="10827">
                  <c:v>71.736000000000004</c:v>
                </c:pt>
                <c:pt idx="10828">
                  <c:v>71.722999999999999</c:v>
                </c:pt>
                <c:pt idx="10829">
                  <c:v>71.721000000000004</c:v>
                </c:pt>
                <c:pt idx="10830">
                  <c:v>71.714000000000027</c:v>
                </c:pt>
                <c:pt idx="10831">
                  <c:v>71.709000000000003</c:v>
                </c:pt>
                <c:pt idx="10832">
                  <c:v>71.706999999999994</c:v>
                </c:pt>
                <c:pt idx="10833">
                  <c:v>71.703999999999994</c:v>
                </c:pt>
                <c:pt idx="10834">
                  <c:v>71.688999999999979</c:v>
                </c:pt>
                <c:pt idx="10835">
                  <c:v>71.691999999999993</c:v>
                </c:pt>
                <c:pt idx="10836">
                  <c:v>71.679999999999978</c:v>
                </c:pt>
                <c:pt idx="10837">
                  <c:v>71.677999999999983</c:v>
                </c:pt>
                <c:pt idx="10838">
                  <c:v>71.671999999999983</c:v>
                </c:pt>
                <c:pt idx="10839">
                  <c:v>71.668999999999983</c:v>
                </c:pt>
                <c:pt idx="10840">
                  <c:v>71.654999999999987</c:v>
                </c:pt>
                <c:pt idx="10841">
                  <c:v>71.654999999999987</c:v>
                </c:pt>
                <c:pt idx="10842">
                  <c:v>71.658999999999978</c:v>
                </c:pt>
                <c:pt idx="10843">
                  <c:v>71.653999999999982</c:v>
                </c:pt>
                <c:pt idx="10844">
                  <c:v>71.643000000000001</c:v>
                </c:pt>
                <c:pt idx="10845">
                  <c:v>71.647000000000006</c:v>
                </c:pt>
                <c:pt idx="10846">
                  <c:v>71.644999999999996</c:v>
                </c:pt>
                <c:pt idx="10847">
                  <c:v>71.651999999999987</c:v>
                </c:pt>
                <c:pt idx="10848">
                  <c:v>71.64</c:v>
                </c:pt>
                <c:pt idx="10849">
                  <c:v>71.64</c:v>
                </c:pt>
                <c:pt idx="10850">
                  <c:v>71.637</c:v>
                </c:pt>
                <c:pt idx="10851">
                  <c:v>71.632999999999981</c:v>
                </c:pt>
                <c:pt idx="10852">
                  <c:v>71.637</c:v>
                </c:pt>
                <c:pt idx="10853">
                  <c:v>71.623999999999981</c:v>
                </c:pt>
                <c:pt idx="10854">
                  <c:v>71.63</c:v>
                </c:pt>
                <c:pt idx="10855">
                  <c:v>71.622999999999948</c:v>
                </c:pt>
                <c:pt idx="10856">
                  <c:v>71.619</c:v>
                </c:pt>
                <c:pt idx="10857">
                  <c:v>71.619</c:v>
                </c:pt>
                <c:pt idx="10858">
                  <c:v>71.617000000000004</c:v>
                </c:pt>
                <c:pt idx="10859">
                  <c:v>71.614999999999995</c:v>
                </c:pt>
                <c:pt idx="10860">
                  <c:v>71.60799999999999</c:v>
                </c:pt>
                <c:pt idx="10861">
                  <c:v>71.606999999999999</c:v>
                </c:pt>
                <c:pt idx="10862">
                  <c:v>71.599999999999994</c:v>
                </c:pt>
                <c:pt idx="10863">
                  <c:v>71.60199999999999</c:v>
                </c:pt>
                <c:pt idx="10864">
                  <c:v>71.600999999999999</c:v>
                </c:pt>
                <c:pt idx="10865">
                  <c:v>71.60299999999998</c:v>
                </c:pt>
                <c:pt idx="10866">
                  <c:v>71.587000000000003</c:v>
                </c:pt>
                <c:pt idx="10867">
                  <c:v>71.582999999999998</c:v>
                </c:pt>
                <c:pt idx="10868">
                  <c:v>71.584999999999994</c:v>
                </c:pt>
                <c:pt idx="10869">
                  <c:v>71.581999999999994</c:v>
                </c:pt>
                <c:pt idx="10870">
                  <c:v>71.581999999999994</c:v>
                </c:pt>
                <c:pt idx="10871">
                  <c:v>71.581000000000003</c:v>
                </c:pt>
                <c:pt idx="10872">
                  <c:v>71.563000000000002</c:v>
                </c:pt>
                <c:pt idx="10873">
                  <c:v>71.568000000000012</c:v>
                </c:pt>
                <c:pt idx="10874">
                  <c:v>71.572000000000003</c:v>
                </c:pt>
                <c:pt idx="10875">
                  <c:v>71.569999999999993</c:v>
                </c:pt>
                <c:pt idx="10876">
                  <c:v>71.565000000000012</c:v>
                </c:pt>
                <c:pt idx="10877">
                  <c:v>71.572000000000003</c:v>
                </c:pt>
                <c:pt idx="10878">
                  <c:v>71.576999999999998</c:v>
                </c:pt>
                <c:pt idx="10879">
                  <c:v>71.585999999999999</c:v>
                </c:pt>
                <c:pt idx="10880">
                  <c:v>71.575999999999979</c:v>
                </c:pt>
                <c:pt idx="10881">
                  <c:v>71.584000000000003</c:v>
                </c:pt>
                <c:pt idx="10882">
                  <c:v>71.587999999999994</c:v>
                </c:pt>
                <c:pt idx="10883">
                  <c:v>71.58</c:v>
                </c:pt>
                <c:pt idx="10884">
                  <c:v>71.584999999999994</c:v>
                </c:pt>
                <c:pt idx="10885">
                  <c:v>71.572999999999979</c:v>
                </c:pt>
                <c:pt idx="10886">
                  <c:v>71.581999999999994</c:v>
                </c:pt>
                <c:pt idx="10887">
                  <c:v>71.590999999999994</c:v>
                </c:pt>
                <c:pt idx="10888">
                  <c:v>71.593000000000004</c:v>
                </c:pt>
                <c:pt idx="10889">
                  <c:v>71.58</c:v>
                </c:pt>
                <c:pt idx="10890">
                  <c:v>71.584000000000003</c:v>
                </c:pt>
                <c:pt idx="10891">
                  <c:v>71.596999999999994</c:v>
                </c:pt>
                <c:pt idx="10892">
                  <c:v>71.587000000000003</c:v>
                </c:pt>
                <c:pt idx="10893">
                  <c:v>71.582999999999998</c:v>
                </c:pt>
                <c:pt idx="10894">
                  <c:v>71.587999999999994</c:v>
                </c:pt>
                <c:pt idx="10895">
                  <c:v>71.59</c:v>
                </c:pt>
                <c:pt idx="10896">
                  <c:v>71.584000000000003</c:v>
                </c:pt>
                <c:pt idx="10897">
                  <c:v>71.581999999999994</c:v>
                </c:pt>
                <c:pt idx="10898">
                  <c:v>71.576999999999998</c:v>
                </c:pt>
                <c:pt idx="10899">
                  <c:v>71.578000000000003</c:v>
                </c:pt>
                <c:pt idx="10900">
                  <c:v>71.584000000000003</c:v>
                </c:pt>
                <c:pt idx="10901">
                  <c:v>71.592000000000013</c:v>
                </c:pt>
                <c:pt idx="10902">
                  <c:v>71.573999999999998</c:v>
                </c:pt>
                <c:pt idx="10903">
                  <c:v>71.578000000000003</c:v>
                </c:pt>
                <c:pt idx="10904">
                  <c:v>71.576999999999998</c:v>
                </c:pt>
                <c:pt idx="10905">
                  <c:v>71.578999999999979</c:v>
                </c:pt>
                <c:pt idx="10906">
                  <c:v>71.575000000000003</c:v>
                </c:pt>
                <c:pt idx="10907">
                  <c:v>71.578000000000003</c:v>
                </c:pt>
                <c:pt idx="10908">
                  <c:v>71.575000000000003</c:v>
                </c:pt>
                <c:pt idx="10909">
                  <c:v>71.581999999999994</c:v>
                </c:pt>
                <c:pt idx="10910">
                  <c:v>71.572999999999979</c:v>
                </c:pt>
                <c:pt idx="10911">
                  <c:v>71.573999999999998</c:v>
                </c:pt>
                <c:pt idx="10912">
                  <c:v>71.575999999999979</c:v>
                </c:pt>
                <c:pt idx="10913">
                  <c:v>71.575000000000003</c:v>
                </c:pt>
                <c:pt idx="10914">
                  <c:v>71.578999999999979</c:v>
                </c:pt>
                <c:pt idx="10915">
                  <c:v>71.572000000000003</c:v>
                </c:pt>
                <c:pt idx="10916">
                  <c:v>71.576999999999998</c:v>
                </c:pt>
                <c:pt idx="10917">
                  <c:v>71.572999999999979</c:v>
                </c:pt>
                <c:pt idx="10918">
                  <c:v>71.581000000000003</c:v>
                </c:pt>
                <c:pt idx="10919">
                  <c:v>71.585999999999999</c:v>
                </c:pt>
                <c:pt idx="10920">
                  <c:v>71.587000000000003</c:v>
                </c:pt>
                <c:pt idx="10921">
                  <c:v>71.578000000000003</c:v>
                </c:pt>
                <c:pt idx="10922">
                  <c:v>71.575999999999979</c:v>
                </c:pt>
                <c:pt idx="10923">
                  <c:v>71.575999999999979</c:v>
                </c:pt>
                <c:pt idx="10924">
                  <c:v>71.575000000000003</c:v>
                </c:pt>
                <c:pt idx="10925">
                  <c:v>71.572999999999979</c:v>
                </c:pt>
                <c:pt idx="10926">
                  <c:v>71.565000000000012</c:v>
                </c:pt>
                <c:pt idx="10927">
                  <c:v>71.582999999999998</c:v>
                </c:pt>
                <c:pt idx="10928">
                  <c:v>71.572000000000003</c:v>
                </c:pt>
                <c:pt idx="10929">
                  <c:v>71.568000000000012</c:v>
                </c:pt>
                <c:pt idx="10930">
                  <c:v>71.568000000000012</c:v>
                </c:pt>
                <c:pt idx="10931">
                  <c:v>71.566999999999993</c:v>
                </c:pt>
                <c:pt idx="10932">
                  <c:v>71.563000000000002</c:v>
                </c:pt>
                <c:pt idx="10933">
                  <c:v>71.56</c:v>
                </c:pt>
                <c:pt idx="10934">
                  <c:v>71.563999999999993</c:v>
                </c:pt>
                <c:pt idx="10935">
                  <c:v>71.561000000000007</c:v>
                </c:pt>
                <c:pt idx="10936">
                  <c:v>71.557000000000002</c:v>
                </c:pt>
                <c:pt idx="10937">
                  <c:v>71.557999999999993</c:v>
                </c:pt>
                <c:pt idx="10938">
                  <c:v>71.565000000000012</c:v>
                </c:pt>
                <c:pt idx="10939">
                  <c:v>71.539000000000001</c:v>
                </c:pt>
                <c:pt idx="10940">
                  <c:v>71.565000000000012</c:v>
                </c:pt>
                <c:pt idx="10941">
                  <c:v>71.56</c:v>
                </c:pt>
                <c:pt idx="10942">
                  <c:v>71.56</c:v>
                </c:pt>
                <c:pt idx="10943">
                  <c:v>71.569000000000003</c:v>
                </c:pt>
                <c:pt idx="10944">
                  <c:v>71.557999999999993</c:v>
                </c:pt>
                <c:pt idx="10945">
                  <c:v>71.563000000000002</c:v>
                </c:pt>
                <c:pt idx="10946">
                  <c:v>71.53</c:v>
                </c:pt>
                <c:pt idx="10947">
                  <c:v>71.56</c:v>
                </c:pt>
                <c:pt idx="10948">
                  <c:v>71.563999999999993</c:v>
                </c:pt>
                <c:pt idx="10949">
                  <c:v>71.566000000000003</c:v>
                </c:pt>
                <c:pt idx="10950">
                  <c:v>71.565000000000012</c:v>
                </c:pt>
                <c:pt idx="10951">
                  <c:v>71.572999999999979</c:v>
                </c:pt>
                <c:pt idx="10952">
                  <c:v>71.566000000000003</c:v>
                </c:pt>
                <c:pt idx="10953">
                  <c:v>71.585999999999999</c:v>
                </c:pt>
                <c:pt idx="10954">
                  <c:v>71.593000000000004</c:v>
                </c:pt>
                <c:pt idx="10955">
                  <c:v>71.595000000000013</c:v>
                </c:pt>
                <c:pt idx="10956">
                  <c:v>71.60599999999998</c:v>
                </c:pt>
                <c:pt idx="10957">
                  <c:v>71.60599999999998</c:v>
                </c:pt>
                <c:pt idx="10958">
                  <c:v>71.617000000000004</c:v>
                </c:pt>
                <c:pt idx="10959">
                  <c:v>71.641999999999996</c:v>
                </c:pt>
                <c:pt idx="10960">
                  <c:v>71.649000000000001</c:v>
                </c:pt>
                <c:pt idx="10961">
                  <c:v>71.66</c:v>
                </c:pt>
                <c:pt idx="10962">
                  <c:v>71.682999999999979</c:v>
                </c:pt>
                <c:pt idx="10963">
                  <c:v>71.712000000000003</c:v>
                </c:pt>
                <c:pt idx="10964">
                  <c:v>71.718000000000004</c:v>
                </c:pt>
                <c:pt idx="10965">
                  <c:v>71.722999999999999</c:v>
                </c:pt>
                <c:pt idx="10966">
                  <c:v>71.718999999999994</c:v>
                </c:pt>
                <c:pt idx="10967">
                  <c:v>71.724999999999994</c:v>
                </c:pt>
                <c:pt idx="10968">
                  <c:v>71.727999999999994</c:v>
                </c:pt>
                <c:pt idx="10969">
                  <c:v>71.735000000000014</c:v>
                </c:pt>
                <c:pt idx="10970">
                  <c:v>71.754000000000005</c:v>
                </c:pt>
                <c:pt idx="10971">
                  <c:v>71.771999999999991</c:v>
                </c:pt>
                <c:pt idx="10972">
                  <c:v>71.799000000000007</c:v>
                </c:pt>
                <c:pt idx="10973">
                  <c:v>71.818000000000012</c:v>
                </c:pt>
                <c:pt idx="10974">
                  <c:v>71.848000000000013</c:v>
                </c:pt>
                <c:pt idx="10975">
                  <c:v>71.856999999999999</c:v>
                </c:pt>
                <c:pt idx="10976">
                  <c:v>71.88</c:v>
                </c:pt>
                <c:pt idx="10977">
                  <c:v>71.875999999999948</c:v>
                </c:pt>
                <c:pt idx="10978">
                  <c:v>71.867000000000004</c:v>
                </c:pt>
                <c:pt idx="10979">
                  <c:v>71.86999999999999</c:v>
                </c:pt>
                <c:pt idx="10980">
                  <c:v>71.864999999999995</c:v>
                </c:pt>
                <c:pt idx="10981">
                  <c:v>71.861000000000004</c:v>
                </c:pt>
                <c:pt idx="10982">
                  <c:v>71.842000000000013</c:v>
                </c:pt>
                <c:pt idx="10983">
                  <c:v>71.822999999999979</c:v>
                </c:pt>
                <c:pt idx="10984">
                  <c:v>71.812000000000012</c:v>
                </c:pt>
                <c:pt idx="10985">
                  <c:v>71.799000000000007</c:v>
                </c:pt>
                <c:pt idx="10986">
                  <c:v>71.801999999999992</c:v>
                </c:pt>
                <c:pt idx="10987">
                  <c:v>71.781999999999996</c:v>
                </c:pt>
                <c:pt idx="10988">
                  <c:v>71.774000000000001</c:v>
                </c:pt>
                <c:pt idx="10989">
                  <c:v>71.756</c:v>
                </c:pt>
                <c:pt idx="10990">
                  <c:v>71.757999999999996</c:v>
                </c:pt>
                <c:pt idx="10991">
                  <c:v>71.754999999999995</c:v>
                </c:pt>
                <c:pt idx="10992">
                  <c:v>71.735000000000014</c:v>
                </c:pt>
                <c:pt idx="10993">
                  <c:v>71.738</c:v>
                </c:pt>
                <c:pt idx="10994">
                  <c:v>71.721000000000004</c:v>
                </c:pt>
                <c:pt idx="10995">
                  <c:v>71.718999999999994</c:v>
                </c:pt>
                <c:pt idx="10996">
                  <c:v>71.705000000000013</c:v>
                </c:pt>
                <c:pt idx="10997">
                  <c:v>71.688000000000002</c:v>
                </c:pt>
                <c:pt idx="10998">
                  <c:v>71.692999999999998</c:v>
                </c:pt>
                <c:pt idx="10999">
                  <c:v>71.665999999999983</c:v>
                </c:pt>
                <c:pt idx="11000">
                  <c:v>71.66</c:v>
                </c:pt>
                <c:pt idx="11001">
                  <c:v>71.654999999999987</c:v>
                </c:pt>
                <c:pt idx="11002">
                  <c:v>71.644999999999996</c:v>
                </c:pt>
                <c:pt idx="11003">
                  <c:v>71.653999999999982</c:v>
                </c:pt>
                <c:pt idx="11004">
                  <c:v>71.638999999999982</c:v>
                </c:pt>
                <c:pt idx="11005">
                  <c:v>71.651999999999987</c:v>
                </c:pt>
                <c:pt idx="11006">
                  <c:v>71.641999999999996</c:v>
                </c:pt>
                <c:pt idx="11007">
                  <c:v>71.622999999999948</c:v>
                </c:pt>
                <c:pt idx="11008">
                  <c:v>71.64</c:v>
                </c:pt>
                <c:pt idx="11009">
                  <c:v>71.643000000000001</c:v>
                </c:pt>
                <c:pt idx="11010">
                  <c:v>71.641000000000005</c:v>
                </c:pt>
                <c:pt idx="11011">
                  <c:v>71.625999999999948</c:v>
                </c:pt>
                <c:pt idx="11012">
                  <c:v>71.623999999999981</c:v>
                </c:pt>
                <c:pt idx="11013">
                  <c:v>71.625999999999948</c:v>
                </c:pt>
                <c:pt idx="11014">
                  <c:v>71.617999999999995</c:v>
                </c:pt>
                <c:pt idx="11015">
                  <c:v>71.60899999999998</c:v>
                </c:pt>
                <c:pt idx="11016">
                  <c:v>71.614999999999995</c:v>
                </c:pt>
                <c:pt idx="11017">
                  <c:v>71.614999999999995</c:v>
                </c:pt>
                <c:pt idx="11018">
                  <c:v>71.613</c:v>
                </c:pt>
                <c:pt idx="11019">
                  <c:v>71.613</c:v>
                </c:pt>
                <c:pt idx="11020">
                  <c:v>71.611000000000004</c:v>
                </c:pt>
                <c:pt idx="11021">
                  <c:v>71.60799999999999</c:v>
                </c:pt>
                <c:pt idx="11022">
                  <c:v>71.593000000000004</c:v>
                </c:pt>
                <c:pt idx="11023">
                  <c:v>71.599999999999994</c:v>
                </c:pt>
                <c:pt idx="11024">
                  <c:v>71.595000000000013</c:v>
                </c:pt>
                <c:pt idx="11025">
                  <c:v>71.596000000000004</c:v>
                </c:pt>
                <c:pt idx="11026">
                  <c:v>71.598000000000013</c:v>
                </c:pt>
                <c:pt idx="11027">
                  <c:v>71.596999999999994</c:v>
                </c:pt>
                <c:pt idx="11028">
                  <c:v>71.584000000000003</c:v>
                </c:pt>
                <c:pt idx="11029">
                  <c:v>71.581000000000003</c:v>
                </c:pt>
                <c:pt idx="11030">
                  <c:v>71.587999999999994</c:v>
                </c:pt>
                <c:pt idx="11031">
                  <c:v>71.592000000000013</c:v>
                </c:pt>
                <c:pt idx="11032">
                  <c:v>71.595000000000013</c:v>
                </c:pt>
                <c:pt idx="11033">
                  <c:v>71.582999999999998</c:v>
                </c:pt>
                <c:pt idx="11034">
                  <c:v>71.593000000000004</c:v>
                </c:pt>
                <c:pt idx="11035">
                  <c:v>71.59</c:v>
                </c:pt>
                <c:pt idx="11036">
                  <c:v>71.587000000000003</c:v>
                </c:pt>
                <c:pt idx="11037">
                  <c:v>71.595000000000013</c:v>
                </c:pt>
                <c:pt idx="11038">
                  <c:v>71.59</c:v>
                </c:pt>
                <c:pt idx="11039">
                  <c:v>71.59</c:v>
                </c:pt>
                <c:pt idx="11040">
                  <c:v>71.598000000000013</c:v>
                </c:pt>
                <c:pt idx="11041">
                  <c:v>71.596000000000004</c:v>
                </c:pt>
                <c:pt idx="11042">
                  <c:v>71.592000000000013</c:v>
                </c:pt>
                <c:pt idx="11043">
                  <c:v>71.593999999999994</c:v>
                </c:pt>
                <c:pt idx="11044">
                  <c:v>71.599000000000004</c:v>
                </c:pt>
                <c:pt idx="11045">
                  <c:v>71.593999999999994</c:v>
                </c:pt>
                <c:pt idx="11046">
                  <c:v>71.599999999999994</c:v>
                </c:pt>
                <c:pt idx="11047">
                  <c:v>71.598000000000013</c:v>
                </c:pt>
                <c:pt idx="11048">
                  <c:v>71.596999999999994</c:v>
                </c:pt>
                <c:pt idx="11049">
                  <c:v>71.595000000000013</c:v>
                </c:pt>
                <c:pt idx="11050">
                  <c:v>71.600999999999999</c:v>
                </c:pt>
                <c:pt idx="11051">
                  <c:v>71.596000000000004</c:v>
                </c:pt>
                <c:pt idx="11052">
                  <c:v>71.596000000000004</c:v>
                </c:pt>
                <c:pt idx="11053">
                  <c:v>71.599999999999994</c:v>
                </c:pt>
                <c:pt idx="11054">
                  <c:v>71.590999999999994</c:v>
                </c:pt>
                <c:pt idx="11055">
                  <c:v>71.593000000000004</c:v>
                </c:pt>
                <c:pt idx="11056">
                  <c:v>71.595000000000013</c:v>
                </c:pt>
                <c:pt idx="11057">
                  <c:v>71.598000000000013</c:v>
                </c:pt>
                <c:pt idx="11058">
                  <c:v>71.60599999999998</c:v>
                </c:pt>
                <c:pt idx="11059">
                  <c:v>71.614000000000004</c:v>
                </c:pt>
                <c:pt idx="11060">
                  <c:v>71.617000000000004</c:v>
                </c:pt>
                <c:pt idx="11061">
                  <c:v>71.623999999999981</c:v>
                </c:pt>
                <c:pt idx="11062">
                  <c:v>71.634</c:v>
                </c:pt>
                <c:pt idx="11063">
                  <c:v>71.631999999999991</c:v>
                </c:pt>
                <c:pt idx="11064">
                  <c:v>71.643000000000001</c:v>
                </c:pt>
                <c:pt idx="11065">
                  <c:v>71.641999999999996</c:v>
                </c:pt>
                <c:pt idx="11066">
                  <c:v>71.649000000000001</c:v>
                </c:pt>
                <c:pt idx="11067">
                  <c:v>71.637999999999991</c:v>
                </c:pt>
                <c:pt idx="11068">
                  <c:v>71.634</c:v>
                </c:pt>
                <c:pt idx="11069">
                  <c:v>71.631999999999991</c:v>
                </c:pt>
                <c:pt idx="11070">
                  <c:v>71.634999999999991</c:v>
                </c:pt>
                <c:pt idx="11071">
                  <c:v>71.620999999999981</c:v>
                </c:pt>
                <c:pt idx="11072">
                  <c:v>71.611999999999995</c:v>
                </c:pt>
                <c:pt idx="11073">
                  <c:v>71.613</c:v>
                </c:pt>
                <c:pt idx="11074">
                  <c:v>71.611000000000004</c:v>
                </c:pt>
                <c:pt idx="11075">
                  <c:v>71.614000000000004</c:v>
                </c:pt>
                <c:pt idx="11076">
                  <c:v>71.603999999999999</c:v>
                </c:pt>
                <c:pt idx="11077">
                  <c:v>71.60199999999999</c:v>
                </c:pt>
                <c:pt idx="11078">
                  <c:v>71.603999999999999</c:v>
                </c:pt>
                <c:pt idx="11079">
                  <c:v>71.587999999999994</c:v>
                </c:pt>
                <c:pt idx="11080">
                  <c:v>71.588999999999999</c:v>
                </c:pt>
                <c:pt idx="11081">
                  <c:v>71.587999999999994</c:v>
                </c:pt>
                <c:pt idx="11082">
                  <c:v>71.587000000000003</c:v>
                </c:pt>
                <c:pt idx="11083">
                  <c:v>71.569999999999993</c:v>
                </c:pt>
                <c:pt idx="11084">
                  <c:v>71.578000000000003</c:v>
                </c:pt>
                <c:pt idx="11085">
                  <c:v>71.581000000000003</c:v>
                </c:pt>
                <c:pt idx="11086">
                  <c:v>71.572999999999979</c:v>
                </c:pt>
                <c:pt idx="11087">
                  <c:v>71.582999999999998</c:v>
                </c:pt>
                <c:pt idx="11088">
                  <c:v>71.572000000000003</c:v>
                </c:pt>
                <c:pt idx="11089">
                  <c:v>71.575999999999979</c:v>
                </c:pt>
                <c:pt idx="11090">
                  <c:v>71.572000000000003</c:v>
                </c:pt>
                <c:pt idx="11091">
                  <c:v>71.572000000000003</c:v>
                </c:pt>
                <c:pt idx="11092">
                  <c:v>71.569000000000003</c:v>
                </c:pt>
                <c:pt idx="11093">
                  <c:v>71.578999999999979</c:v>
                </c:pt>
                <c:pt idx="11094">
                  <c:v>71.563999999999993</c:v>
                </c:pt>
                <c:pt idx="11095">
                  <c:v>71.570999999999998</c:v>
                </c:pt>
                <c:pt idx="11096">
                  <c:v>71.576999999999998</c:v>
                </c:pt>
                <c:pt idx="11097">
                  <c:v>71.584000000000003</c:v>
                </c:pt>
                <c:pt idx="11098">
                  <c:v>71.587000000000003</c:v>
                </c:pt>
                <c:pt idx="11099">
                  <c:v>71.581999999999994</c:v>
                </c:pt>
                <c:pt idx="11100">
                  <c:v>71.587999999999994</c:v>
                </c:pt>
                <c:pt idx="11101">
                  <c:v>71.585999999999999</c:v>
                </c:pt>
                <c:pt idx="11102">
                  <c:v>71.581999999999994</c:v>
                </c:pt>
                <c:pt idx="11103">
                  <c:v>71.585999999999999</c:v>
                </c:pt>
                <c:pt idx="11104">
                  <c:v>71.588999999999999</c:v>
                </c:pt>
                <c:pt idx="11105">
                  <c:v>71.59</c:v>
                </c:pt>
                <c:pt idx="11106">
                  <c:v>71.603999999999999</c:v>
                </c:pt>
                <c:pt idx="11107">
                  <c:v>71.60799999999999</c:v>
                </c:pt>
                <c:pt idx="11108">
                  <c:v>71.616</c:v>
                </c:pt>
                <c:pt idx="11109">
                  <c:v>71.613</c:v>
                </c:pt>
                <c:pt idx="11110">
                  <c:v>71.619</c:v>
                </c:pt>
                <c:pt idx="11111">
                  <c:v>71.634</c:v>
                </c:pt>
                <c:pt idx="11112">
                  <c:v>71.646000000000001</c:v>
                </c:pt>
                <c:pt idx="11113">
                  <c:v>71.646000000000001</c:v>
                </c:pt>
                <c:pt idx="11114">
                  <c:v>71.64</c:v>
                </c:pt>
                <c:pt idx="11115">
                  <c:v>71.647999999999996</c:v>
                </c:pt>
                <c:pt idx="11116">
                  <c:v>71.646000000000001</c:v>
                </c:pt>
                <c:pt idx="11117">
                  <c:v>71.644999999999996</c:v>
                </c:pt>
                <c:pt idx="11118">
                  <c:v>71.650999999999982</c:v>
                </c:pt>
                <c:pt idx="11119">
                  <c:v>71.651999999999987</c:v>
                </c:pt>
                <c:pt idx="11120">
                  <c:v>71.647999999999996</c:v>
                </c:pt>
                <c:pt idx="11121">
                  <c:v>71.644999999999996</c:v>
                </c:pt>
                <c:pt idx="11122">
                  <c:v>71.649000000000001</c:v>
                </c:pt>
                <c:pt idx="11123">
                  <c:v>71.653999999999982</c:v>
                </c:pt>
                <c:pt idx="11124">
                  <c:v>71.656999999999982</c:v>
                </c:pt>
                <c:pt idx="11125">
                  <c:v>71.66</c:v>
                </c:pt>
                <c:pt idx="11126">
                  <c:v>71.658999999999978</c:v>
                </c:pt>
                <c:pt idx="11127">
                  <c:v>71.668999999999983</c:v>
                </c:pt>
                <c:pt idx="11128">
                  <c:v>71.677999999999983</c:v>
                </c:pt>
                <c:pt idx="11129">
                  <c:v>71.680999999999983</c:v>
                </c:pt>
                <c:pt idx="11130">
                  <c:v>71.685999999999979</c:v>
                </c:pt>
                <c:pt idx="11131">
                  <c:v>71.688000000000002</c:v>
                </c:pt>
                <c:pt idx="11132">
                  <c:v>71.695999999999998</c:v>
                </c:pt>
                <c:pt idx="11133">
                  <c:v>71.715000000000003</c:v>
                </c:pt>
                <c:pt idx="11134">
                  <c:v>71.709999999999994</c:v>
                </c:pt>
                <c:pt idx="11135">
                  <c:v>71.712999999999994</c:v>
                </c:pt>
                <c:pt idx="11136">
                  <c:v>71.718999999999994</c:v>
                </c:pt>
                <c:pt idx="11137">
                  <c:v>71.714000000000027</c:v>
                </c:pt>
                <c:pt idx="11138">
                  <c:v>71.72</c:v>
                </c:pt>
                <c:pt idx="11139">
                  <c:v>71.718000000000004</c:v>
                </c:pt>
                <c:pt idx="11140">
                  <c:v>71.721999999999994</c:v>
                </c:pt>
                <c:pt idx="11141">
                  <c:v>71.718000000000004</c:v>
                </c:pt>
                <c:pt idx="11142">
                  <c:v>71.703000000000003</c:v>
                </c:pt>
                <c:pt idx="11143">
                  <c:v>71.706999999999994</c:v>
                </c:pt>
                <c:pt idx="11144">
                  <c:v>71.694000000000003</c:v>
                </c:pt>
                <c:pt idx="11145">
                  <c:v>71.700999999999993</c:v>
                </c:pt>
                <c:pt idx="11146">
                  <c:v>71.691999999999993</c:v>
                </c:pt>
                <c:pt idx="11147">
                  <c:v>71.683999999999983</c:v>
                </c:pt>
                <c:pt idx="11148">
                  <c:v>71.685000000000002</c:v>
                </c:pt>
                <c:pt idx="11149">
                  <c:v>71.676999999999978</c:v>
                </c:pt>
                <c:pt idx="11150">
                  <c:v>71.671999999999983</c:v>
                </c:pt>
                <c:pt idx="11151">
                  <c:v>71.667000000000002</c:v>
                </c:pt>
                <c:pt idx="11152">
                  <c:v>71.667000000000002</c:v>
                </c:pt>
                <c:pt idx="11153">
                  <c:v>71.635999999999981</c:v>
                </c:pt>
                <c:pt idx="11154">
                  <c:v>71.634999999999991</c:v>
                </c:pt>
                <c:pt idx="11155">
                  <c:v>71.634999999999991</c:v>
                </c:pt>
                <c:pt idx="11156">
                  <c:v>71.616</c:v>
                </c:pt>
                <c:pt idx="11157">
                  <c:v>71.621999999999986</c:v>
                </c:pt>
                <c:pt idx="11158">
                  <c:v>71.617000000000004</c:v>
                </c:pt>
                <c:pt idx="11159">
                  <c:v>71.60899999999998</c:v>
                </c:pt>
                <c:pt idx="11160">
                  <c:v>71.599999999999994</c:v>
                </c:pt>
                <c:pt idx="11161">
                  <c:v>71.611999999999995</c:v>
                </c:pt>
                <c:pt idx="11162">
                  <c:v>71.61</c:v>
                </c:pt>
                <c:pt idx="11163">
                  <c:v>71.61</c:v>
                </c:pt>
                <c:pt idx="11164">
                  <c:v>71.60799999999999</c:v>
                </c:pt>
                <c:pt idx="11165">
                  <c:v>71.60599999999998</c:v>
                </c:pt>
                <c:pt idx="11166">
                  <c:v>71.60599999999998</c:v>
                </c:pt>
                <c:pt idx="11167">
                  <c:v>71.598000000000013</c:v>
                </c:pt>
                <c:pt idx="11168">
                  <c:v>71.611000000000004</c:v>
                </c:pt>
                <c:pt idx="11169">
                  <c:v>71.603999999999999</c:v>
                </c:pt>
                <c:pt idx="11170">
                  <c:v>71.60299999999998</c:v>
                </c:pt>
                <c:pt idx="11171">
                  <c:v>71.611000000000004</c:v>
                </c:pt>
                <c:pt idx="11172">
                  <c:v>71.600999999999999</c:v>
                </c:pt>
                <c:pt idx="11173">
                  <c:v>71.598000000000013</c:v>
                </c:pt>
                <c:pt idx="11174">
                  <c:v>71.599999999999994</c:v>
                </c:pt>
                <c:pt idx="11175">
                  <c:v>71.596999999999994</c:v>
                </c:pt>
                <c:pt idx="11176">
                  <c:v>71.60499999999999</c:v>
                </c:pt>
                <c:pt idx="11177">
                  <c:v>71.596999999999994</c:v>
                </c:pt>
                <c:pt idx="11178">
                  <c:v>71.606999999999999</c:v>
                </c:pt>
                <c:pt idx="11179">
                  <c:v>71.60499999999999</c:v>
                </c:pt>
                <c:pt idx="11180">
                  <c:v>71.599000000000004</c:v>
                </c:pt>
                <c:pt idx="11181">
                  <c:v>71.60499999999999</c:v>
                </c:pt>
                <c:pt idx="11182">
                  <c:v>71.60799999999999</c:v>
                </c:pt>
                <c:pt idx="11183">
                  <c:v>71.649999999999991</c:v>
                </c:pt>
                <c:pt idx="11184">
                  <c:v>71.73</c:v>
                </c:pt>
                <c:pt idx="11185">
                  <c:v>71.769000000000005</c:v>
                </c:pt>
                <c:pt idx="11186">
                  <c:v>71.766999999999996</c:v>
                </c:pt>
                <c:pt idx="11187">
                  <c:v>71.742999999999995</c:v>
                </c:pt>
                <c:pt idx="11188">
                  <c:v>71.724000000000004</c:v>
                </c:pt>
                <c:pt idx="11189">
                  <c:v>71.706999999999994</c:v>
                </c:pt>
                <c:pt idx="11190">
                  <c:v>71.717000000000027</c:v>
                </c:pt>
                <c:pt idx="11191">
                  <c:v>71.736000000000004</c:v>
                </c:pt>
                <c:pt idx="11192">
                  <c:v>71.772999999999982</c:v>
                </c:pt>
                <c:pt idx="11193">
                  <c:v>71.804000000000002</c:v>
                </c:pt>
                <c:pt idx="11194">
                  <c:v>71.804000000000002</c:v>
                </c:pt>
                <c:pt idx="11195">
                  <c:v>71.802999999999983</c:v>
                </c:pt>
                <c:pt idx="11196">
                  <c:v>71.78</c:v>
                </c:pt>
                <c:pt idx="11197">
                  <c:v>71.777000000000001</c:v>
                </c:pt>
                <c:pt idx="11198">
                  <c:v>71.777000000000001</c:v>
                </c:pt>
                <c:pt idx="11199">
                  <c:v>71.78</c:v>
                </c:pt>
                <c:pt idx="11200">
                  <c:v>71.793000000000006</c:v>
                </c:pt>
                <c:pt idx="11201">
                  <c:v>71.799000000000007</c:v>
                </c:pt>
                <c:pt idx="11202">
                  <c:v>71.799000000000007</c:v>
                </c:pt>
                <c:pt idx="11203">
                  <c:v>71.793999999999997</c:v>
                </c:pt>
                <c:pt idx="11204">
                  <c:v>71.798000000000002</c:v>
                </c:pt>
                <c:pt idx="11205">
                  <c:v>71.787999999999997</c:v>
                </c:pt>
                <c:pt idx="11206">
                  <c:v>71.802999999999983</c:v>
                </c:pt>
                <c:pt idx="11207">
                  <c:v>71.81</c:v>
                </c:pt>
                <c:pt idx="11208">
                  <c:v>71.8</c:v>
                </c:pt>
                <c:pt idx="11209">
                  <c:v>71.818000000000012</c:v>
                </c:pt>
                <c:pt idx="11210">
                  <c:v>71.831999999999994</c:v>
                </c:pt>
                <c:pt idx="11211">
                  <c:v>71.85899999999998</c:v>
                </c:pt>
                <c:pt idx="11212">
                  <c:v>71.871999999999986</c:v>
                </c:pt>
                <c:pt idx="11213">
                  <c:v>71.894000000000005</c:v>
                </c:pt>
                <c:pt idx="11214">
                  <c:v>71.912000000000006</c:v>
                </c:pt>
                <c:pt idx="11215">
                  <c:v>71.927000000000007</c:v>
                </c:pt>
                <c:pt idx="11216">
                  <c:v>71.929000000000002</c:v>
                </c:pt>
                <c:pt idx="11217">
                  <c:v>71.926000000000002</c:v>
                </c:pt>
                <c:pt idx="11218">
                  <c:v>71.918999999999997</c:v>
                </c:pt>
                <c:pt idx="11219">
                  <c:v>71.912000000000006</c:v>
                </c:pt>
                <c:pt idx="11220">
                  <c:v>71.905000000000001</c:v>
                </c:pt>
                <c:pt idx="11221">
                  <c:v>71.891000000000005</c:v>
                </c:pt>
                <c:pt idx="11222">
                  <c:v>71.871999999999986</c:v>
                </c:pt>
                <c:pt idx="11223">
                  <c:v>71.861999999999995</c:v>
                </c:pt>
                <c:pt idx="11224">
                  <c:v>71.846999999999994</c:v>
                </c:pt>
                <c:pt idx="11225">
                  <c:v>71.831000000000003</c:v>
                </c:pt>
                <c:pt idx="11226">
                  <c:v>71.811000000000007</c:v>
                </c:pt>
                <c:pt idx="11227">
                  <c:v>71.790999999999997</c:v>
                </c:pt>
                <c:pt idx="11228">
                  <c:v>71.786000000000001</c:v>
                </c:pt>
                <c:pt idx="11229">
                  <c:v>71.762</c:v>
                </c:pt>
                <c:pt idx="11230">
                  <c:v>71.754999999999995</c:v>
                </c:pt>
                <c:pt idx="11231">
                  <c:v>71.741000000000085</c:v>
                </c:pt>
                <c:pt idx="11235">
                  <c:v>71.724000000000004</c:v>
                </c:pt>
                <c:pt idx="11236">
                  <c:v>71.724999999999994</c:v>
                </c:pt>
                <c:pt idx="11237">
                  <c:v>71.685000000000002</c:v>
                </c:pt>
                <c:pt idx="11238">
                  <c:v>71.715000000000003</c:v>
                </c:pt>
                <c:pt idx="11239">
                  <c:v>71.705000000000013</c:v>
                </c:pt>
                <c:pt idx="11240">
                  <c:v>71.702000000000012</c:v>
                </c:pt>
                <c:pt idx="11241">
                  <c:v>71.692999999999998</c:v>
                </c:pt>
                <c:pt idx="11242">
                  <c:v>71.697000000000003</c:v>
                </c:pt>
                <c:pt idx="11243">
                  <c:v>71.69</c:v>
                </c:pt>
                <c:pt idx="11244">
                  <c:v>71.679999999999978</c:v>
                </c:pt>
                <c:pt idx="11245">
                  <c:v>71.685999999999979</c:v>
                </c:pt>
                <c:pt idx="11246">
                  <c:v>71.670999999999978</c:v>
                </c:pt>
                <c:pt idx="11247">
                  <c:v>71.667999999999992</c:v>
                </c:pt>
                <c:pt idx="11248">
                  <c:v>71.644999999999996</c:v>
                </c:pt>
                <c:pt idx="11249">
                  <c:v>71.641999999999996</c:v>
                </c:pt>
                <c:pt idx="11250">
                  <c:v>71.643000000000001</c:v>
                </c:pt>
                <c:pt idx="11251">
                  <c:v>71.644000000000005</c:v>
                </c:pt>
                <c:pt idx="11252">
                  <c:v>71.632999999999981</c:v>
                </c:pt>
                <c:pt idx="11253">
                  <c:v>71.634999999999991</c:v>
                </c:pt>
                <c:pt idx="11254">
                  <c:v>71.647000000000006</c:v>
                </c:pt>
                <c:pt idx="11255">
                  <c:v>71.643000000000001</c:v>
                </c:pt>
                <c:pt idx="11256">
                  <c:v>71.637</c:v>
                </c:pt>
                <c:pt idx="11257">
                  <c:v>71.646000000000001</c:v>
                </c:pt>
                <c:pt idx="11258">
                  <c:v>71.637999999999991</c:v>
                </c:pt>
                <c:pt idx="11259">
                  <c:v>71.638999999999982</c:v>
                </c:pt>
                <c:pt idx="11260">
                  <c:v>71.643000000000001</c:v>
                </c:pt>
                <c:pt idx="11261">
                  <c:v>71.632999999999981</c:v>
                </c:pt>
                <c:pt idx="11262">
                  <c:v>71.637999999999991</c:v>
                </c:pt>
                <c:pt idx="11263">
                  <c:v>71.631</c:v>
                </c:pt>
                <c:pt idx="11264">
                  <c:v>71.63</c:v>
                </c:pt>
                <c:pt idx="11265">
                  <c:v>71.625999999999948</c:v>
                </c:pt>
                <c:pt idx="11266">
                  <c:v>71.627999999999986</c:v>
                </c:pt>
                <c:pt idx="11267">
                  <c:v>71.626999999999981</c:v>
                </c:pt>
                <c:pt idx="11268">
                  <c:v>71.622999999999948</c:v>
                </c:pt>
                <c:pt idx="11269">
                  <c:v>71.625999999999948</c:v>
                </c:pt>
                <c:pt idx="11270">
                  <c:v>71.631999999999991</c:v>
                </c:pt>
                <c:pt idx="11271">
                  <c:v>71.627999999999986</c:v>
                </c:pt>
                <c:pt idx="11272">
                  <c:v>71.628999999999948</c:v>
                </c:pt>
                <c:pt idx="11273">
                  <c:v>71.641999999999996</c:v>
                </c:pt>
                <c:pt idx="11274">
                  <c:v>71.644999999999996</c:v>
                </c:pt>
                <c:pt idx="11275">
                  <c:v>71.647999999999996</c:v>
                </c:pt>
                <c:pt idx="11276">
                  <c:v>71.654999999999987</c:v>
                </c:pt>
                <c:pt idx="11277">
                  <c:v>71.653999999999982</c:v>
                </c:pt>
                <c:pt idx="11278">
                  <c:v>71.661999999999992</c:v>
                </c:pt>
                <c:pt idx="11279">
                  <c:v>71.654999999999987</c:v>
                </c:pt>
                <c:pt idx="11280">
                  <c:v>71.661999999999992</c:v>
                </c:pt>
                <c:pt idx="11281">
                  <c:v>71.655999999999949</c:v>
                </c:pt>
                <c:pt idx="11282">
                  <c:v>71.661000000000001</c:v>
                </c:pt>
                <c:pt idx="11283">
                  <c:v>71.652999999999949</c:v>
                </c:pt>
                <c:pt idx="11284">
                  <c:v>71.650999999999982</c:v>
                </c:pt>
                <c:pt idx="11285">
                  <c:v>71.643000000000001</c:v>
                </c:pt>
                <c:pt idx="11286">
                  <c:v>71.634</c:v>
                </c:pt>
                <c:pt idx="11287">
                  <c:v>71.641000000000005</c:v>
                </c:pt>
                <c:pt idx="11288">
                  <c:v>71.641999999999996</c:v>
                </c:pt>
                <c:pt idx="11289">
                  <c:v>71.619</c:v>
                </c:pt>
                <c:pt idx="11290">
                  <c:v>71.617999999999995</c:v>
                </c:pt>
                <c:pt idx="11291">
                  <c:v>71.61</c:v>
                </c:pt>
                <c:pt idx="11292">
                  <c:v>71.611999999999995</c:v>
                </c:pt>
                <c:pt idx="11293">
                  <c:v>71.599000000000004</c:v>
                </c:pt>
                <c:pt idx="11294">
                  <c:v>71.60499999999999</c:v>
                </c:pt>
                <c:pt idx="11295">
                  <c:v>71.593000000000004</c:v>
                </c:pt>
                <c:pt idx="11296">
                  <c:v>71.599000000000004</c:v>
                </c:pt>
                <c:pt idx="11297">
                  <c:v>71.596999999999994</c:v>
                </c:pt>
                <c:pt idx="11298">
                  <c:v>71.59</c:v>
                </c:pt>
                <c:pt idx="11299">
                  <c:v>71.595000000000013</c:v>
                </c:pt>
                <c:pt idx="11300">
                  <c:v>71.587999999999994</c:v>
                </c:pt>
                <c:pt idx="11301">
                  <c:v>71.581999999999994</c:v>
                </c:pt>
                <c:pt idx="11302">
                  <c:v>71.566999999999993</c:v>
                </c:pt>
                <c:pt idx="11303">
                  <c:v>71.572999999999979</c:v>
                </c:pt>
                <c:pt idx="11304">
                  <c:v>71.572000000000003</c:v>
                </c:pt>
                <c:pt idx="11305">
                  <c:v>71.572999999999979</c:v>
                </c:pt>
                <c:pt idx="11306">
                  <c:v>71.566000000000003</c:v>
                </c:pt>
                <c:pt idx="11307">
                  <c:v>71.576999999999998</c:v>
                </c:pt>
                <c:pt idx="11308">
                  <c:v>71.572000000000003</c:v>
                </c:pt>
                <c:pt idx="11309">
                  <c:v>71.557000000000002</c:v>
                </c:pt>
                <c:pt idx="11310">
                  <c:v>71.551000000000002</c:v>
                </c:pt>
                <c:pt idx="11311">
                  <c:v>71.569999999999993</c:v>
                </c:pt>
                <c:pt idx="11312">
                  <c:v>71.570999999999998</c:v>
                </c:pt>
                <c:pt idx="11313">
                  <c:v>71.557999999999993</c:v>
                </c:pt>
                <c:pt idx="11314">
                  <c:v>71.569999999999993</c:v>
                </c:pt>
                <c:pt idx="11315">
                  <c:v>71.566999999999993</c:v>
                </c:pt>
                <c:pt idx="11316">
                  <c:v>71.561000000000007</c:v>
                </c:pt>
                <c:pt idx="11317">
                  <c:v>71.566999999999993</c:v>
                </c:pt>
                <c:pt idx="11318">
                  <c:v>71.562000000000012</c:v>
                </c:pt>
                <c:pt idx="11319">
                  <c:v>71.578999999999979</c:v>
                </c:pt>
                <c:pt idx="11320">
                  <c:v>71.575999999999979</c:v>
                </c:pt>
                <c:pt idx="11321">
                  <c:v>71.578999999999979</c:v>
                </c:pt>
                <c:pt idx="11322">
                  <c:v>71.587000000000003</c:v>
                </c:pt>
                <c:pt idx="11323">
                  <c:v>71.573999999999998</c:v>
                </c:pt>
                <c:pt idx="11324">
                  <c:v>71.576999999999998</c:v>
                </c:pt>
                <c:pt idx="11325">
                  <c:v>71.581999999999994</c:v>
                </c:pt>
                <c:pt idx="11326">
                  <c:v>71.587999999999994</c:v>
                </c:pt>
                <c:pt idx="11327">
                  <c:v>71.587999999999994</c:v>
                </c:pt>
                <c:pt idx="11328">
                  <c:v>71.581000000000003</c:v>
                </c:pt>
                <c:pt idx="11329">
                  <c:v>71.58</c:v>
                </c:pt>
                <c:pt idx="11330">
                  <c:v>71.598000000000013</c:v>
                </c:pt>
                <c:pt idx="11331">
                  <c:v>71.599000000000004</c:v>
                </c:pt>
                <c:pt idx="11332">
                  <c:v>71.60199999999999</c:v>
                </c:pt>
                <c:pt idx="11333">
                  <c:v>71.596999999999994</c:v>
                </c:pt>
                <c:pt idx="11334">
                  <c:v>71.596000000000004</c:v>
                </c:pt>
                <c:pt idx="11335">
                  <c:v>71.599000000000004</c:v>
                </c:pt>
                <c:pt idx="11336">
                  <c:v>71.599000000000004</c:v>
                </c:pt>
                <c:pt idx="11337">
                  <c:v>71.603999999999999</c:v>
                </c:pt>
                <c:pt idx="11338">
                  <c:v>71.596000000000004</c:v>
                </c:pt>
                <c:pt idx="11339">
                  <c:v>71.60299999999998</c:v>
                </c:pt>
                <c:pt idx="11340">
                  <c:v>71.60299999999998</c:v>
                </c:pt>
                <c:pt idx="11341">
                  <c:v>71.60499999999999</c:v>
                </c:pt>
                <c:pt idx="11342">
                  <c:v>71.613</c:v>
                </c:pt>
                <c:pt idx="11343">
                  <c:v>71.616</c:v>
                </c:pt>
                <c:pt idx="11344">
                  <c:v>71.616</c:v>
                </c:pt>
                <c:pt idx="11345">
                  <c:v>71.632999999999981</c:v>
                </c:pt>
                <c:pt idx="11346">
                  <c:v>71.657999999999987</c:v>
                </c:pt>
                <c:pt idx="11347">
                  <c:v>71.725999999999999</c:v>
                </c:pt>
                <c:pt idx="11348">
                  <c:v>71.861000000000004</c:v>
                </c:pt>
                <c:pt idx="11349">
                  <c:v>72.057999999999993</c:v>
                </c:pt>
                <c:pt idx="11350">
                  <c:v>72.257999999999996</c:v>
                </c:pt>
                <c:pt idx="11351">
                  <c:v>72.427999999999997</c:v>
                </c:pt>
                <c:pt idx="11352">
                  <c:v>72.546999999999997</c:v>
                </c:pt>
                <c:pt idx="11353">
                  <c:v>72.619</c:v>
                </c:pt>
                <c:pt idx="11354">
                  <c:v>72.637</c:v>
                </c:pt>
                <c:pt idx="11355">
                  <c:v>72.643000000000001</c:v>
                </c:pt>
                <c:pt idx="11356">
                  <c:v>72.628999999999948</c:v>
                </c:pt>
                <c:pt idx="11357">
                  <c:v>72.614999999999995</c:v>
                </c:pt>
                <c:pt idx="11358">
                  <c:v>72.581000000000003</c:v>
                </c:pt>
                <c:pt idx="11359">
                  <c:v>72.557999999999993</c:v>
                </c:pt>
                <c:pt idx="11360">
                  <c:v>72.546000000000006</c:v>
                </c:pt>
                <c:pt idx="11361">
                  <c:v>72.516000000000005</c:v>
                </c:pt>
                <c:pt idx="11362">
                  <c:v>72.477000000000004</c:v>
                </c:pt>
                <c:pt idx="11363">
                  <c:v>72.447000000000088</c:v>
                </c:pt>
                <c:pt idx="11364">
                  <c:v>72.412000000000006</c:v>
                </c:pt>
                <c:pt idx="11365">
                  <c:v>72.378999999999948</c:v>
                </c:pt>
                <c:pt idx="11366">
                  <c:v>72.340999999999994</c:v>
                </c:pt>
                <c:pt idx="11367">
                  <c:v>72.313000000000002</c:v>
                </c:pt>
                <c:pt idx="11368">
                  <c:v>72.283000000000001</c:v>
                </c:pt>
                <c:pt idx="11369">
                  <c:v>72.251000000000005</c:v>
                </c:pt>
                <c:pt idx="11370">
                  <c:v>72.214000000000027</c:v>
                </c:pt>
                <c:pt idx="11371">
                  <c:v>72.194999999999993</c:v>
                </c:pt>
                <c:pt idx="11372">
                  <c:v>72.158999999999978</c:v>
                </c:pt>
                <c:pt idx="11373">
                  <c:v>72.147000000000006</c:v>
                </c:pt>
                <c:pt idx="11374">
                  <c:v>72.124999999999986</c:v>
                </c:pt>
                <c:pt idx="11375">
                  <c:v>72.10499999999999</c:v>
                </c:pt>
                <c:pt idx="11376">
                  <c:v>72.082999999999998</c:v>
                </c:pt>
                <c:pt idx="11377">
                  <c:v>72.055999999999983</c:v>
                </c:pt>
                <c:pt idx="11378">
                  <c:v>72.043000000000006</c:v>
                </c:pt>
                <c:pt idx="11379">
                  <c:v>72.024000000000001</c:v>
                </c:pt>
                <c:pt idx="11380">
                  <c:v>72.009</c:v>
                </c:pt>
                <c:pt idx="11381">
                  <c:v>72.001000000000005</c:v>
                </c:pt>
                <c:pt idx="11382">
                  <c:v>71.980999999999995</c:v>
                </c:pt>
                <c:pt idx="11383">
                  <c:v>71.956999999999994</c:v>
                </c:pt>
                <c:pt idx="11384">
                  <c:v>71.930999999999997</c:v>
                </c:pt>
                <c:pt idx="11385">
                  <c:v>71.912999999999997</c:v>
                </c:pt>
                <c:pt idx="11386">
                  <c:v>71.88</c:v>
                </c:pt>
                <c:pt idx="11387">
                  <c:v>71.866</c:v>
                </c:pt>
                <c:pt idx="11388">
                  <c:v>71.834999999999994</c:v>
                </c:pt>
                <c:pt idx="11389">
                  <c:v>71.816999999999993</c:v>
                </c:pt>
                <c:pt idx="11390">
                  <c:v>71.801999999999992</c:v>
                </c:pt>
                <c:pt idx="11391">
                  <c:v>71.783000000000001</c:v>
                </c:pt>
                <c:pt idx="11392">
                  <c:v>71.771000000000001</c:v>
                </c:pt>
                <c:pt idx="11393">
                  <c:v>71.759</c:v>
                </c:pt>
                <c:pt idx="11394">
                  <c:v>71.736999999999995</c:v>
                </c:pt>
                <c:pt idx="11395">
                  <c:v>71.724999999999994</c:v>
                </c:pt>
                <c:pt idx="11396">
                  <c:v>71.727999999999994</c:v>
                </c:pt>
                <c:pt idx="11397">
                  <c:v>71.721000000000004</c:v>
                </c:pt>
                <c:pt idx="11398">
                  <c:v>71.717000000000027</c:v>
                </c:pt>
                <c:pt idx="11399">
                  <c:v>71.735000000000014</c:v>
                </c:pt>
                <c:pt idx="11400">
                  <c:v>71.727000000000004</c:v>
                </c:pt>
                <c:pt idx="11401">
                  <c:v>71.739999999999995</c:v>
                </c:pt>
                <c:pt idx="11402">
                  <c:v>71.738</c:v>
                </c:pt>
                <c:pt idx="11403">
                  <c:v>71.751999999999995</c:v>
                </c:pt>
                <c:pt idx="11404">
                  <c:v>71.760000000000005</c:v>
                </c:pt>
                <c:pt idx="11405">
                  <c:v>71.763999999999996</c:v>
                </c:pt>
                <c:pt idx="11406">
                  <c:v>71.866</c:v>
                </c:pt>
                <c:pt idx="11407">
                  <c:v>72.016999999999996</c:v>
                </c:pt>
                <c:pt idx="11408">
                  <c:v>72.063000000000002</c:v>
                </c:pt>
                <c:pt idx="11409">
                  <c:v>72.072000000000003</c:v>
                </c:pt>
                <c:pt idx="11410">
                  <c:v>72.10799999999999</c:v>
                </c:pt>
                <c:pt idx="11411">
                  <c:v>72.157999999999987</c:v>
                </c:pt>
                <c:pt idx="11412">
                  <c:v>72.289000000000001</c:v>
                </c:pt>
                <c:pt idx="11413">
                  <c:v>72.478999999999999</c:v>
                </c:pt>
                <c:pt idx="11414">
                  <c:v>72.703000000000003</c:v>
                </c:pt>
                <c:pt idx="11415">
                  <c:v>72.959000000000003</c:v>
                </c:pt>
                <c:pt idx="11416">
                  <c:v>73.259</c:v>
                </c:pt>
                <c:pt idx="11417">
                  <c:v>73.468999999999994</c:v>
                </c:pt>
                <c:pt idx="11418">
                  <c:v>73.598000000000013</c:v>
                </c:pt>
                <c:pt idx="11419">
                  <c:v>73.682000000000002</c:v>
                </c:pt>
                <c:pt idx="11420">
                  <c:v>73.753</c:v>
                </c:pt>
                <c:pt idx="11421">
                  <c:v>73.822999999999979</c:v>
                </c:pt>
                <c:pt idx="11422">
                  <c:v>73.894000000000005</c:v>
                </c:pt>
                <c:pt idx="11423">
                  <c:v>73.930000000000007</c:v>
                </c:pt>
                <c:pt idx="11424">
                  <c:v>73.935000000000002</c:v>
                </c:pt>
                <c:pt idx="11425">
                  <c:v>73.89</c:v>
                </c:pt>
                <c:pt idx="11426">
                  <c:v>73.831999999999994</c:v>
                </c:pt>
                <c:pt idx="11427">
                  <c:v>73.748999999999995</c:v>
                </c:pt>
                <c:pt idx="11428">
                  <c:v>73.669999999999987</c:v>
                </c:pt>
                <c:pt idx="11429">
                  <c:v>73.56</c:v>
                </c:pt>
                <c:pt idx="11430">
                  <c:v>73.450999999999993</c:v>
                </c:pt>
                <c:pt idx="11431">
                  <c:v>73.346999999999994</c:v>
                </c:pt>
                <c:pt idx="11432">
                  <c:v>73.245000000000005</c:v>
                </c:pt>
                <c:pt idx="11433">
                  <c:v>73.149999999999991</c:v>
                </c:pt>
                <c:pt idx="11434">
                  <c:v>73.066999999999993</c:v>
                </c:pt>
                <c:pt idx="11435">
                  <c:v>72.983000000000004</c:v>
                </c:pt>
                <c:pt idx="11436">
                  <c:v>72.909000000000006</c:v>
                </c:pt>
                <c:pt idx="11437">
                  <c:v>72.843999999999994</c:v>
                </c:pt>
                <c:pt idx="11438">
                  <c:v>72.798000000000002</c:v>
                </c:pt>
                <c:pt idx="11439">
                  <c:v>72.739000000000004</c:v>
                </c:pt>
                <c:pt idx="11440">
                  <c:v>72.695999999999998</c:v>
                </c:pt>
                <c:pt idx="11441">
                  <c:v>72.652999999999949</c:v>
                </c:pt>
                <c:pt idx="11442">
                  <c:v>72.60899999999998</c:v>
                </c:pt>
                <c:pt idx="11443">
                  <c:v>72.566999999999993</c:v>
                </c:pt>
                <c:pt idx="11444">
                  <c:v>72.534999999999997</c:v>
                </c:pt>
                <c:pt idx="11445">
                  <c:v>72.495999999999995</c:v>
                </c:pt>
                <c:pt idx="11446">
                  <c:v>72.45</c:v>
                </c:pt>
                <c:pt idx="11447">
                  <c:v>72.421999999999997</c:v>
                </c:pt>
                <c:pt idx="11448">
                  <c:v>72.394000000000005</c:v>
                </c:pt>
                <c:pt idx="11449">
                  <c:v>72.361000000000004</c:v>
                </c:pt>
                <c:pt idx="11450">
                  <c:v>72.331999999999994</c:v>
                </c:pt>
                <c:pt idx="11451">
                  <c:v>72.296999999999997</c:v>
                </c:pt>
                <c:pt idx="11452">
                  <c:v>72.274000000000001</c:v>
                </c:pt>
                <c:pt idx="11453">
                  <c:v>72.274999999999991</c:v>
                </c:pt>
                <c:pt idx="11454">
                  <c:v>72.266999999999996</c:v>
                </c:pt>
                <c:pt idx="11455">
                  <c:v>72.269000000000005</c:v>
                </c:pt>
                <c:pt idx="11456">
                  <c:v>72.298000000000002</c:v>
                </c:pt>
                <c:pt idx="11457">
                  <c:v>72.334000000000003</c:v>
                </c:pt>
                <c:pt idx="11458">
                  <c:v>72.391000000000005</c:v>
                </c:pt>
                <c:pt idx="11459">
                  <c:v>72.444000000000116</c:v>
                </c:pt>
                <c:pt idx="11460">
                  <c:v>72.516999999999996</c:v>
                </c:pt>
                <c:pt idx="11461">
                  <c:v>72.60499999999999</c:v>
                </c:pt>
                <c:pt idx="11462">
                  <c:v>72.671999999999983</c:v>
                </c:pt>
                <c:pt idx="11463">
                  <c:v>72.763000000000005</c:v>
                </c:pt>
                <c:pt idx="11464">
                  <c:v>72.835999999999999</c:v>
                </c:pt>
                <c:pt idx="11465">
                  <c:v>72.909000000000006</c:v>
                </c:pt>
                <c:pt idx="11466">
                  <c:v>72.962000000000003</c:v>
                </c:pt>
                <c:pt idx="11467">
                  <c:v>73.010000000000005</c:v>
                </c:pt>
                <c:pt idx="11468">
                  <c:v>73.031999999999996</c:v>
                </c:pt>
                <c:pt idx="11469">
                  <c:v>73.063999999999993</c:v>
                </c:pt>
                <c:pt idx="11470">
                  <c:v>73.057999999999993</c:v>
                </c:pt>
                <c:pt idx="11471">
                  <c:v>73.072000000000003</c:v>
                </c:pt>
                <c:pt idx="11472">
                  <c:v>73.072000000000003</c:v>
                </c:pt>
                <c:pt idx="11473">
                  <c:v>73.06</c:v>
                </c:pt>
                <c:pt idx="11474">
                  <c:v>73.043000000000006</c:v>
                </c:pt>
                <c:pt idx="11475">
                  <c:v>73.036000000000001</c:v>
                </c:pt>
                <c:pt idx="11476">
                  <c:v>73.024000000000001</c:v>
                </c:pt>
                <c:pt idx="11477">
                  <c:v>73.015000000000001</c:v>
                </c:pt>
                <c:pt idx="11478">
                  <c:v>73.009</c:v>
                </c:pt>
                <c:pt idx="11479">
                  <c:v>73.001999999999995</c:v>
                </c:pt>
                <c:pt idx="11480">
                  <c:v>73.003</c:v>
                </c:pt>
                <c:pt idx="11481">
                  <c:v>73.016000000000005</c:v>
                </c:pt>
                <c:pt idx="11482">
                  <c:v>73.004999999999995</c:v>
                </c:pt>
                <c:pt idx="11483">
                  <c:v>73.004000000000005</c:v>
                </c:pt>
                <c:pt idx="11484">
                  <c:v>73.010999999999996</c:v>
                </c:pt>
                <c:pt idx="11485">
                  <c:v>73.018000000000001</c:v>
                </c:pt>
                <c:pt idx="11486">
                  <c:v>73.016999999999996</c:v>
                </c:pt>
                <c:pt idx="11487">
                  <c:v>73.03</c:v>
                </c:pt>
                <c:pt idx="11488">
                  <c:v>73.033000000000001</c:v>
                </c:pt>
                <c:pt idx="11489">
                  <c:v>73.037999999999997</c:v>
                </c:pt>
                <c:pt idx="11490">
                  <c:v>73.039000000000001</c:v>
                </c:pt>
                <c:pt idx="11491">
                  <c:v>73.042000000000002</c:v>
                </c:pt>
                <c:pt idx="11492">
                  <c:v>73.031999999999996</c:v>
                </c:pt>
                <c:pt idx="11493">
                  <c:v>73.031000000000006</c:v>
                </c:pt>
                <c:pt idx="11494">
                  <c:v>73.031000000000006</c:v>
                </c:pt>
                <c:pt idx="11495">
                  <c:v>73.016000000000005</c:v>
                </c:pt>
                <c:pt idx="11496">
                  <c:v>73.013000000000005</c:v>
                </c:pt>
                <c:pt idx="11497">
                  <c:v>72.998000000000005</c:v>
                </c:pt>
                <c:pt idx="11498">
                  <c:v>73</c:v>
                </c:pt>
                <c:pt idx="11499">
                  <c:v>72.991000000000085</c:v>
                </c:pt>
                <c:pt idx="11500">
                  <c:v>72.975999999999999</c:v>
                </c:pt>
                <c:pt idx="11501">
                  <c:v>72.971000000000004</c:v>
                </c:pt>
                <c:pt idx="11502">
                  <c:v>72.965000000000003</c:v>
                </c:pt>
                <c:pt idx="11503">
                  <c:v>72.964000000000027</c:v>
                </c:pt>
                <c:pt idx="11504">
                  <c:v>72.955000000000013</c:v>
                </c:pt>
                <c:pt idx="11505">
                  <c:v>72.935000000000002</c:v>
                </c:pt>
                <c:pt idx="11506">
                  <c:v>72.943000000000026</c:v>
                </c:pt>
                <c:pt idx="11507">
                  <c:v>72.933000000000007</c:v>
                </c:pt>
                <c:pt idx="11508">
                  <c:v>72.933000000000007</c:v>
                </c:pt>
                <c:pt idx="11509">
                  <c:v>72.927000000000007</c:v>
                </c:pt>
                <c:pt idx="11510">
                  <c:v>72.918999999999997</c:v>
                </c:pt>
                <c:pt idx="11511">
                  <c:v>72.903999999999996</c:v>
                </c:pt>
                <c:pt idx="11512">
                  <c:v>72.900000000000006</c:v>
                </c:pt>
                <c:pt idx="11513">
                  <c:v>72.903000000000006</c:v>
                </c:pt>
                <c:pt idx="11514">
                  <c:v>72.900000000000006</c:v>
                </c:pt>
                <c:pt idx="11515">
                  <c:v>72.903000000000006</c:v>
                </c:pt>
                <c:pt idx="11516">
                  <c:v>72.897000000000006</c:v>
                </c:pt>
                <c:pt idx="11517">
                  <c:v>72.885999999999981</c:v>
                </c:pt>
                <c:pt idx="11518">
                  <c:v>72.884</c:v>
                </c:pt>
                <c:pt idx="11519">
                  <c:v>72.872999999999948</c:v>
                </c:pt>
                <c:pt idx="11520">
                  <c:v>72.86999999999999</c:v>
                </c:pt>
                <c:pt idx="11521">
                  <c:v>72.863</c:v>
                </c:pt>
                <c:pt idx="11522">
                  <c:v>72.864999999999995</c:v>
                </c:pt>
                <c:pt idx="11523">
                  <c:v>72.85899999999998</c:v>
                </c:pt>
                <c:pt idx="11524">
                  <c:v>72.85299999999998</c:v>
                </c:pt>
                <c:pt idx="11525">
                  <c:v>72.861000000000004</c:v>
                </c:pt>
                <c:pt idx="11526">
                  <c:v>72.85199999999999</c:v>
                </c:pt>
                <c:pt idx="11527">
                  <c:v>72.834000000000003</c:v>
                </c:pt>
                <c:pt idx="11528">
                  <c:v>72.840999999999994</c:v>
                </c:pt>
                <c:pt idx="11529">
                  <c:v>72.831999999999994</c:v>
                </c:pt>
                <c:pt idx="11530">
                  <c:v>72.837000000000003</c:v>
                </c:pt>
                <c:pt idx="11531">
                  <c:v>72.828999999999979</c:v>
                </c:pt>
                <c:pt idx="11532">
                  <c:v>72.840999999999994</c:v>
                </c:pt>
                <c:pt idx="11533">
                  <c:v>72.83</c:v>
                </c:pt>
                <c:pt idx="11534">
                  <c:v>72.825000000000003</c:v>
                </c:pt>
                <c:pt idx="11535">
                  <c:v>72.828999999999979</c:v>
                </c:pt>
                <c:pt idx="11536">
                  <c:v>72.822000000000003</c:v>
                </c:pt>
                <c:pt idx="11537">
                  <c:v>72.828000000000003</c:v>
                </c:pt>
                <c:pt idx="11538">
                  <c:v>72.822000000000003</c:v>
                </c:pt>
                <c:pt idx="11539">
                  <c:v>72.815000000000012</c:v>
                </c:pt>
                <c:pt idx="11540">
                  <c:v>72.819999999999993</c:v>
                </c:pt>
                <c:pt idx="11541">
                  <c:v>72.825000000000003</c:v>
                </c:pt>
                <c:pt idx="11542">
                  <c:v>72.820999999999998</c:v>
                </c:pt>
                <c:pt idx="11543">
                  <c:v>72.826999999999998</c:v>
                </c:pt>
                <c:pt idx="11544">
                  <c:v>72.825999999999979</c:v>
                </c:pt>
                <c:pt idx="11545">
                  <c:v>72.816999999999993</c:v>
                </c:pt>
                <c:pt idx="11546">
                  <c:v>72.83</c:v>
                </c:pt>
                <c:pt idx="11547">
                  <c:v>72.822000000000003</c:v>
                </c:pt>
                <c:pt idx="11548">
                  <c:v>72.816000000000003</c:v>
                </c:pt>
                <c:pt idx="11549">
                  <c:v>72.815000000000012</c:v>
                </c:pt>
                <c:pt idx="11550">
                  <c:v>72.812000000000012</c:v>
                </c:pt>
                <c:pt idx="11551">
                  <c:v>72.818000000000012</c:v>
                </c:pt>
                <c:pt idx="11552">
                  <c:v>72.804000000000002</c:v>
                </c:pt>
                <c:pt idx="11553">
                  <c:v>72.804999999999993</c:v>
                </c:pt>
                <c:pt idx="11554">
                  <c:v>72.801000000000002</c:v>
                </c:pt>
                <c:pt idx="11555">
                  <c:v>72.790000000000006</c:v>
                </c:pt>
                <c:pt idx="11556">
                  <c:v>72.790999999999997</c:v>
                </c:pt>
                <c:pt idx="11557">
                  <c:v>72.801999999999992</c:v>
                </c:pt>
                <c:pt idx="11558">
                  <c:v>72.784000000000006</c:v>
                </c:pt>
                <c:pt idx="11559">
                  <c:v>72.790999999999997</c:v>
                </c:pt>
                <c:pt idx="11560">
                  <c:v>72.790999999999997</c:v>
                </c:pt>
                <c:pt idx="11561">
                  <c:v>72.787999999999997</c:v>
                </c:pt>
                <c:pt idx="11562">
                  <c:v>72.790000000000006</c:v>
                </c:pt>
                <c:pt idx="11563">
                  <c:v>72.786000000000001</c:v>
                </c:pt>
                <c:pt idx="11564">
                  <c:v>72.787999999999997</c:v>
                </c:pt>
                <c:pt idx="11565">
                  <c:v>72.787999999999997</c:v>
                </c:pt>
                <c:pt idx="11566">
                  <c:v>72.778999999999982</c:v>
                </c:pt>
                <c:pt idx="11567">
                  <c:v>72.772999999999982</c:v>
                </c:pt>
                <c:pt idx="11568">
                  <c:v>72.777999999999992</c:v>
                </c:pt>
                <c:pt idx="11569">
                  <c:v>72.781999999999996</c:v>
                </c:pt>
                <c:pt idx="11570">
                  <c:v>72.774000000000001</c:v>
                </c:pt>
                <c:pt idx="11571">
                  <c:v>72.777999999999992</c:v>
                </c:pt>
                <c:pt idx="11572">
                  <c:v>72.769000000000005</c:v>
                </c:pt>
                <c:pt idx="11573">
                  <c:v>72.763000000000005</c:v>
                </c:pt>
                <c:pt idx="11574">
                  <c:v>72.774999999999991</c:v>
                </c:pt>
                <c:pt idx="11575">
                  <c:v>72.766000000000005</c:v>
                </c:pt>
                <c:pt idx="11576">
                  <c:v>72.760999999999996</c:v>
                </c:pt>
                <c:pt idx="11577">
                  <c:v>72.759</c:v>
                </c:pt>
                <c:pt idx="11578">
                  <c:v>72.754000000000005</c:v>
                </c:pt>
                <c:pt idx="11579">
                  <c:v>72.751999999999995</c:v>
                </c:pt>
                <c:pt idx="11580">
                  <c:v>72.757000000000005</c:v>
                </c:pt>
                <c:pt idx="11581">
                  <c:v>72.753</c:v>
                </c:pt>
                <c:pt idx="11582">
                  <c:v>72.738</c:v>
                </c:pt>
                <c:pt idx="11583">
                  <c:v>72.739000000000004</c:v>
                </c:pt>
                <c:pt idx="11584">
                  <c:v>72.727999999999994</c:v>
                </c:pt>
                <c:pt idx="11585">
                  <c:v>72.724999999999994</c:v>
                </c:pt>
                <c:pt idx="11586">
                  <c:v>72.732000000000014</c:v>
                </c:pt>
                <c:pt idx="11587">
                  <c:v>72.725999999999999</c:v>
                </c:pt>
                <c:pt idx="11588">
                  <c:v>72.718999999999994</c:v>
                </c:pt>
                <c:pt idx="11589">
                  <c:v>72.724999999999994</c:v>
                </c:pt>
                <c:pt idx="11590">
                  <c:v>72.724999999999994</c:v>
                </c:pt>
                <c:pt idx="11591">
                  <c:v>72.718999999999994</c:v>
                </c:pt>
                <c:pt idx="11592">
                  <c:v>72.722999999999999</c:v>
                </c:pt>
                <c:pt idx="11593">
                  <c:v>72.724999999999994</c:v>
                </c:pt>
                <c:pt idx="11594">
                  <c:v>72.732000000000014</c:v>
                </c:pt>
                <c:pt idx="11595">
                  <c:v>72.725999999999999</c:v>
                </c:pt>
                <c:pt idx="11596">
                  <c:v>72.724000000000004</c:v>
                </c:pt>
                <c:pt idx="11597">
                  <c:v>72.725999999999999</c:v>
                </c:pt>
                <c:pt idx="11598">
                  <c:v>72.722999999999999</c:v>
                </c:pt>
                <c:pt idx="11599">
                  <c:v>72.728999999999999</c:v>
                </c:pt>
                <c:pt idx="11600">
                  <c:v>72.725999999999999</c:v>
                </c:pt>
                <c:pt idx="11601">
                  <c:v>72.72</c:v>
                </c:pt>
                <c:pt idx="11602">
                  <c:v>72.721999999999994</c:v>
                </c:pt>
                <c:pt idx="11603">
                  <c:v>72.721999999999994</c:v>
                </c:pt>
                <c:pt idx="11604">
                  <c:v>72.718999999999994</c:v>
                </c:pt>
                <c:pt idx="11605">
                  <c:v>72.715999999999994</c:v>
                </c:pt>
                <c:pt idx="11606">
                  <c:v>72.717000000000027</c:v>
                </c:pt>
                <c:pt idx="11607">
                  <c:v>72.717000000000027</c:v>
                </c:pt>
                <c:pt idx="11608">
                  <c:v>72.72</c:v>
                </c:pt>
                <c:pt idx="11609">
                  <c:v>72.724999999999994</c:v>
                </c:pt>
                <c:pt idx="11610">
                  <c:v>72.714000000000027</c:v>
                </c:pt>
                <c:pt idx="11611">
                  <c:v>72.722999999999999</c:v>
                </c:pt>
                <c:pt idx="11612">
                  <c:v>72.728999999999999</c:v>
                </c:pt>
                <c:pt idx="11613">
                  <c:v>72.725999999999999</c:v>
                </c:pt>
                <c:pt idx="11614">
                  <c:v>72.736999999999995</c:v>
                </c:pt>
                <c:pt idx="11615">
                  <c:v>72.722999999999999</c:v>
                </c:pt>
                <c:pt idx="11616">
                  <c:v>72.733999999999995</c:v>
                </c:pt>
                <c:pt idx="11617">
                  <c:v>72.721999999999994</c:v>
                </c:pt>
                <c:pt idx="11618">
                  <c:v>72.730999999999995</c:v>
                </c:pt>
                <c:pt idx="11619">
                  <c:v>72.725999999999999</c:v>
                </c:pt>
                <c:pt idx="11620">
                  <c:v>72.718000000000004</c:v>
                </c:pt>
                <c:pt idx="11621">
                  <c:v>72.717000000000027</c:v>
                </c:pt>
                <c:pt idx="11622">
                  <c:v>72.712000000000003</c:v>
                </c:pt>
                <c:pt idx="11623">
                  <c:v>72.709000000000003</c:v>
                </c:pt>
                <c:pt idx="11624">
                  <c:v>72.715999999999994</c:v>
                </c:pt>
                <c:pt idx="11625">
                  <c:v>72.712999999999994</c:v>
                </c:pt>
                <c:pt idx="11626">
                  <c:v>72.712999999999994</c:v>
                </c:pt>
                <c:pt idx="11627">
                  <c:v>72.715000000000003</c:v>
                </c:pt>
                <c:pt idx="11628">
                  <c:v>72.711000000000027</c:v>
                </c:pt>
                <c:pt idx="11629">
                  <c:v>72.708000000000013</c:v>
                </c:pt>
                <c:pt idx="11630">
                  <c:v>72.715999999999994</c:v>
                </c:pt>
                <c:pt idx="11631">
                  <c:v>72.705000000000013</c:v>
                </c:pt>
                <c:pt idx="11632">
                  <c:v>72.7</c:v>
                </c:pt>
                <c:pt idx="11633">
                  <c:v>72.697000000000003</c:v>
                </c:pt>
                <c:pt idx="11634">
                  <c:v>72.7</c:v>
                </c:pt>
                <c:pt idx="11635">
                  <c:v>72.709999999999994</c:v>
                </c:pt>
                <c:pt idx="11636">
                  <c:v>72.698999999999998</c:v>
                </c:pt>
                <c:pt idx="11637">
                  <c:v>72.706000000000003</c:v>
                </c:pt>
                <c:pt idx="11638">
                  <c:v>72.708000000000013</c:v>
                </c:pt>
                <c:pt idx="11639">
                  <c:v>72.709999999999994</c:v>
                </c:pt>
                <c:pt idx="11640">
                  <c:v>72.695999999999998</c:v>
                </c:pt>
                <c:pt idx="11641">
                  <c:v>72.706999999999994</c:v>
                </c:pt>
                <c:pt idx="11642">
                  <c:v>72.702000000000012</c:v>
                </c:pt>
                <c:pt idx="11643">
                  <c:v>72.7</c:v>
                </c:pt>
                <c:pt idx="11644">
                  <c:v>72.708000000000013</c:v>
                </c:pt>
                <c:pt idx="11645">
                  <c:v>72.705000000000013</c:v>
                </c:pt>
                <c:pt idx="11646">
                  <c:v>72.712000000000003</c:v>
                </c:pt>
                <c:pt idx="11647">
                  <c:v>72.694999999999993</c:v>
                </c:pt>
                <c:pt idx="11648">
                  <c:v>72.694000000000003</c:v>
                </c:pt>
                <c:pt idx="11649">
                  <c:v>72.703999999999994</c:v>
                </c:pt>
                <c:pt idx="11650">
                  <c:v>72.694999999999993</c:v>
                </c:pt>
                <c:pt idx="11651">
                  <c:v>72.695999999999998</c:v>
                </c:pt>
                <c:pt idx="11652">
                  <c:v>72.694000000000003</c:v>
                </c:pt>
                <c:pt idx="11653">
                  <c:v>72.694000000000003</c:v>
                </c:pt>
                <c:pt idx="11654">
                  <c:v>72.691000000000003</c:v>
                </c:pt>
                <c:pt idx="11655">
                  <c:v>72.691000000000003</c:v>
                </c:pt>
                <c:pt idx="11656">
                  <c:v>72.685999999999979</c:v>
                </c:pt>
                <c:pt idx="11657">
                  <c:v>72.680999999999983</c:v>
                </c:pt>
                <c:pt idx="11658">
                  <c:v>72.682000000000002</c:v>
                </c:pt>
                <c:pt idx="11659">
                  <c:v>72.680999999999983</c:v>
                </c:pt>
                <c:pt idx="11660">
                  <c:v>72.685000000000002</c:v>
                </c:pt>
                <c:pt idx="11661">
                  <c:v>72.686999999999998</c:v>
                </c:pt>
                <c:pt idx="11662">
                  <c:v>72.694000000000003</c:v>
                </c:pt>
                <c:pt idx="11663">
                  <c:v>72.697000000000003</c:v>
                </c:pt>
                <c:pt idx="11664">
                  <c:v>72.688999999999979</c:v>
                </c:pt>
                <c:pt idx="11665">
                  <c:v>72.692999999999998</c:v>
                </c:pt>
                <c:pt idx="11666">
                  <c:v>72.692999999999998</c:v>
                </c:pt>
                <c:pt idx="11667">
                  <c:v>72.694000000000003</c:v>
                </c:pt>
                <c:pt idx="11668">
                  <c:v>72.682000000000002</c:v>
                </c:pt>
                <c:pt idx="11669">
                  <c:v>72.667000000000002</c:v>
                </c:pt>
                <c:pt idx="11670">
                  <c:v>72.626999999999981</c:v>
                </c:pt>
                <c:pt idx="11671">
                  <c:v>72.575999999999979</c:v>
                </c:pt>
                <c:pt idx="11672">
                  <c:v>72.527999999999992</c:v>
                </c:pt>
                <c:pt idx="11673">
                  <c:v>72.453999999999994</c:v>
                </c:pt>
                <c:pt idx="11674">
                  <c:v>72.377999999999986</c:v>
                </c:pt>
                <c:pt idx="11675">
                  <c:v>72.287999999999997</c:v>
                </c:pt>
                <c:pt idx="11676">
                  <c:v>72.205000000000013</c:v>
                </c:pt>
                <c:pt idx="11677">
                  <c:v>72.134</c:v>
                </c:pt>
                <c:pt idx="11678">
                  <c:v>72.049000000000007</c:v>
                </c:pt>
                <c:pt idx="11679">
                  <c:v>71.991000000000085</c:v>
                </c:pt>
                <c:pt idx="11680">
                  <c:v>71.932000000000002</c:v>
                </c:pt>
                <c:pt idx="11681">
                  <c:v>71.881999999999991</c:v>
                </c:pt>
                <c:pt idx="11682">
                  <c:v>71.831999999999994</c:v>
                </c:pt>
                <c:pt idx="11683">
                  <c:v>71.792000000000002</c:v>
                </c:pt>
                <c:pt idx="11684">
                  <c:v>71.768000000000001</c:v>
                </c:pt>
                <c:pt idx="11685">
                  <c:v>71.733999999999995</c:v>
                </c:pt>
                <c:pt idx="11686">
                  <c:v>71.721999999999994</c:v>
                </c:pt>
                <c:pt idx="11687">
                  <c:v>71.712999999999994</c:v>
                </c:pt>
                <c:pt idx="11688">
                  <c:v>71.705000000000013</c:v>
                </c:pt>
                <c:pt idx="11689">
                  <c:v>71.697000000000003</c:v>
                </c:pt>
                <c:pt idx="11690">
                  <c:v>71.688000000000002</c:v>
                </c:pt>
                <c:pt idx="11691">
                  <c:v>71.686999999999998</c:v>
                </c:pt>
                <c:pt idx="11692">
                  <c:v>71.671999999999983</c:v>
                </c:pt>
                <c:pt idx="11693">
                  <c:v>71.653999999999982</c:v>
                </c:pt>
                <c:pt idx="11694">
                  <c:v>71.658999999999978</c:v>
                </c:pt>
                <c:pt idx="11695">
                  <c:v>71.650999999999982</c:v>
                </c:pt>
                <c:pt idx="11696">
                  <c:v>71.655999999999949</c:v>
                </c:pt>
                <c:pt idx="11697">
                  <c:v>71.665999999999983</c:v>
                </c:pt>
                <c:pt idx="11698">
                  <c:v>71.673999999999978</c:v>
                </c:pt>
                <c:pt idx="11699">
                  <c:v>71.680999999999983</c:v>
                </c:pt>
                <c:pt idx="11700">
                  <c:v>71.679999999999978</c:v>
                </c:pt>
                <c:pt idx="11701">
                  <c:v>71.680999999999983</c:v>
                </c:pt>
                <c:pt idx="11702">
                  <c:v>71.688999999999979</c:v>
                </c:pt>
                <c:pt idx="11703">
                  <c:v>71.688000000000002</c:v>
                </c:pt>
                <c:pt idx="11704">
                  <c:v>71.688000000000002</c:v>
                </c:pt>
                <c:pt idx="11705">
                  <c:v>71.685000000000002</c:v>
                </c:pt>
                <c:pt idx="11706">
                  <c:v>71.691999999999993</c:v>
                </c:pt>
                <c:pt idx="11707">
                  <c:v>71.682000000000002</c:v>
                </c:pt>
                <c:pt idx="11708">
                  <c:v>71.673999999999978</c:v>
                </c:pt>
                <c:pt idx="11709">
                  <c:v>71.672999999999988</c:v>
                </c:pt>
                <c:pt idx="11710">
                  <c:v>71.673999999999978</c:v>
                </c:pt>
                <c:pt idx="11711">
                  <c:v>71.664000000000001</c:v>
                </c:pt>
                <c:pt idx="11712">
                  <c:v>71.662999999999982</c:v>
                </c:pt>
                <c:pt idx="11713">
                  <c:v>71.650999999999982</c:v>
                </c:pt>
                <c:pt idx="11714">
                  <c:v>71.66</c:v>
                </c:pt>
                <c:pt idx="11715">
                  <c:v>71.652999999999949</c:v>
                </c:pt>
                <c:pt idx="11716">
                  <c:v>71.661999999999992</c:v>
                </c:pt>
                <c:pt idx="11717">
                  <c:v>71.665999999999983</c:v>
                </c:pt>
                <c:pt idx="11718">
                  <c:v>71.664000000000001</c:v>
                </c:pt>
                <c:pt idx="11719">
                  <c:v>71.649999999999991</c:v>
                </c:pt>
                <c:pt idx="11720">
                  <c:v>71.661000000000001</c:v>
                </c:pt>
                <c:pt idx="11721">
                  <c:v>71.655999999999949</c:v>
                </c:pt>
                <c:pt idx="11722">
                  <c:v>71.658999999999978</c:v>
                </c:pt>
                <c:pt idx="11723">
                  <c:v>71.653999999999982</c:v>
                </c:pt>
                <c:pt idx="11724">
                  <c:v>71.654999999999987</c:v>
                </c:pt>
                <c:pt idx="11725">
                  <c:v>71.649999999999991</c:v>
                </c:pt>
                <c:pt idx="11726">
                  <c:v>71.655999999999949</c:v>
                </c:pt>
                <c:pt idx="11727">
                  <c:v>71.647999999999996</c:v>
                </c:pt>
                <c:pt idx="11728">
                  <c:v>71.647000000000006</c:v>
                </c:pt>
                <c:pt idx="11729">
                  <c:v>71.652999999999949</c:v>
                </c:pt>
                <c:pt idx="11730">
                  <c:v>71.653999999999982</c:v>
                </c:pt>
                <c:pt idx="11731">
                  <c:v>71.657999999999987</c:v>
                </c:pt>
                <c:pt idx="11732">
                  <c:v>71.654999999999987</c:v>
                </c:pt>
                <c:pt idx="11733">
                  <c:v>71.654999999999987</c:v>
                </c:pt>
                <c:pt idx="11734">
                  <c:v>71.653999999999982</c:v>
                </c:pt>
                <c:pt idx="11735">
                  <c:v>71.653999999999982</c:v>
                </c:pt>
                <c:pt idx="11736">
                  <c:v>71.647000000000006</c:v>
                </c:pt>
                <c:pt idx="11737">
                  <c:v>71.651999999999987</c:v>
                </c:pt>
                <c:pt idx="11738">
                  <c:v>71.655999999999949</c:v>
                </c:pt>
                <c:pt idx="11739">
                  <c:v>71.652999999999949</c:v>
                </c:pt>
                <c:pt idx="11740">
                  <c:v>71.64</c:v>
                </c:pt>
                <c:pt idx="11741">
                  <c:v>71.637</c:v>
                </c:pt>
                <c:pt idx="11742">
                  <c:v>71.634999999999991</c:v>
                </c:pt>
                <c:pt idx="11743">
                  <c:v>71.637999999999991</c:v>
                </c:pt>
                <c:pt idx="11744">
                  <c:v>71.647999999999996</c:v>
                </c:pt>
                <c:pt idx="11745">
                  <c:v>71.628999999999948</c:v>
                </c:pt>
                <c:pt idx="11746">
                  <c:v>71.63</c:v>
                </c:pt>
                <c:pt idx="11747">
                  <c:v>71.637999999999991</c:v>
                </c:pt>
                <c:pt idx="11748">
                  <c:v>71.634999999999991</c:v>
                </c:pt>
                <c:pt idx="11749">
                  <c:v>71.626999999999981</c:v>
                </c:pt>
                <c:pt idx="11750">
                  <c:v>71.634</c:v>
                </c:pt>
                <c:pt idx="11751">
                  <c:v>71.632999999999981</c:v>
                </c:pt>
                <c:pt idx="11752">
                  <c:v>71.624999999999986</c:v>
                </c:pt>
                <c:pt idx="11753">
                  <c:v>71.632999999999981</c:v>
                </c:pt>
                <c:pt idx="11754">
                  <c:v>71.631</c:v>
                </c:pt>
                <c:pt idx="11755">
                  <c:v>71.627999999999986</c:v>
                </c:pt>
                <c:pt idx="11756">
                  <c:v>71.623999999999981</c:v>
                </c:pt>
                <c:pt idx="11757">
                  <c:v>71.63</c:v>
                </c:pt>
                <c:pt idx="11758">
                  <c:v>71.631999999999991</c:v>
                </c:pt>
                <c:pt idx="11759">
                  <c:v>71.634999999999991</c:v>
                </c:pt>
                <c:pt idx="11760">
                  <c:v>71.63</c:v>
                </c:pt>
                <c:pt idx="11761">
                  <c:v>71.634</c:v>
                </c:pt>
                <c:pt idx="11762">
                  <c:v>71.628999999999948</c:v>
                </c:pt>
                <c:pt idx="11763">
                  <c:v>71.63</c:v>
                </c:pt>
                <c:pt idx="11764">
                  <c:v>71.63</c:v>
                </c:pt>
                <c:pt idx="11765">
                  <c:v>71.623999999999981</c:v>
                </c:pt>
                <c:pt idx="11766">
                  <c:v>71.632999999999981</c:v>
                </c:pt>
                <c:pt idx="11767">
                  <c:v>71.626999999999981</c:v>
                </c:pt>
                <c:pt idx="11768">
                  <c:v>71.617000000000004</c:v>
                </c:pt>
                <c:pt idx="11769">
                  <c:v>71.614000000000004</c:v>
                </c:pt>
                <c:pt idx="11770">
                  <c:v>71.623999999999981</c:v>
                </c:pt>
                <c:pt idx="11771">
                  <c:v>71.623999999999981</c:v>
                </c:pt>
                <c:pt idx="11772">
                  <c:v>71.614999999999995</c:v>
                </c:pt>
                <c:pt idx="11773">
                  <c:v>71.626999999999981</c:v>
                </c:pt>
                <c:pt idx="11774">
                  <c:v>71.624999999999986</c:v>
                </c:pt>
                <c:pt idx="11775">
                  <c:v>71.616</c:v>
                </c:pt>
                <c:pt idx="11776">
                  <c:v>71.619</c:v>
                </c:pt>
                <c:pt idx="11777">
                  <c:v>71.60899999999998</c:v>
                </c:pt>
                <c:pt idx="11778">
                  <c:v>71.611000000000004</c:v>
                </c:pt>
                <c:pt idx="11779">
                  <c:v>71.613</c:v>
                </c:pt>
                <c:pt idx="11780">
                  <c:v>71.606999999999999</c:v>
                </c:pt>
                <c:pt idx="11781">
                  <c:v>71.600999999999999</c:v>
                </c:pt>
                <c:pt idx="11782">
                  <c:v>71.616</c:v>
                </c:pt>
                <c:pt idx="11783">
                  <c:v>71.60799999999999</c:v>
                </c:pt>
                <c:pt idx="11784">
                  <c:v>71.61</c:v>
                </c:pt>
                <c:pt idx="11785">
                  <c:v>71.60899999999998</c:v>
                </c:pt>
                <c:pt idx="11786">
                  <c:v>71.606999999999999</c:v>
                </c:pt>
                <c:pt idx="11787">
                  <c:v>71.60799999999999</c:v>
                </c:pt>
                <c:pt idx="11788">
                  <c:v>71.578000000000003</c:v>
                </c:pt>
                <c:pt idx="11789">
                  <c:v>71.60499999999999</c:v>
                </c:pt>
                <c:pt idx="11790">
                  <c:v>71.593999999999994</c:v>
                </c:pt>
                <c:pt idx="11791">
                  <c:v>71.592000000000013</c:v>
                </c:pt>
                <c:pt idx="11792">
                  <c:v>71.596000000000004</c:v>
                </c:pt>
                <c:pt idx="11793">
                  <c:v>71.595000000000013</c:v>
                </c:pt>
                <c:pt idx="11794">
                  <c:v>71.588999999999999</c:v>
                </c:pt>
                <c:pt idx="11795">
                  <c:v>71.588999999999999</c:v>
                </c:pt>
                <c:pt idx="11796">
                  <c:v>71.587000000000003</c:v>
                </c:pt>
                <c:pt idx="11797">
                  <c:v>71.596000000000004</c:v>
                </c:pt>
                <c:pt idx="11798">
                  <c:v>71.592000000000013</c:v>
                </c:pt>
                <c:pt idx="11799">
                  <c:v>71.59</c:v>
                </c:pt>
                <c:pt idx="11800">
                  <c:v>71.593000000000004</c:v>
                </c:pt>
                <c:pt idx="11801">
                  <c:v>71.596000000000004</c:v>
                </c:pt>
                <c:pt idx="11802">
                  <c:v>71.593000000000004</c:v>
                </c:pt>
                <c:pt idx="11803">
                  <c:v>71.587000000000003</c:v>
                </c:pt>
                <c:pt idx="11804">
                  <c:v>71.573999999999998</c:v>
                </c:pt>
                <c:pt idx="11805">
                  <c:v>71.578999999999979</c:v>
                </c:pt>
                <c:pt idx="11806">
                  <c:v>71.578999999999979</c:v>
                </c:pt>
                <c:pt idx="11807">
                  <c:v>71.582999999999998</c:v>
                </c:pt>
                <c:pt idx="11808">
                  <c:v>71.58</c:v>
                </c:pt>
                <c:pt idx="11809">
                  <c:v>71.578000000000003</c:v>
                </c:pt>
                <c:pt idx="11810">
                  <c:v>71.576999999999998</c:v>
                </c:pt>
                <c:pt idx="11811">
                  <c:v>71.578999999999979</c:v>
                </c:pt>
                <c:pt idx="11812">
                  <c:v>71.581000000000003</c:v>
                </c:pt>
                <c:pt idx="11813">
                  <c:v>71.576999999999998</c:v>
                </c:pt>
                <c:pt idx="11814">
                  <c:v>71.585999999999999</c:v>
                </c:pt>
                <c:pt idx="11815">
                  <c:v>71.572999999999979</c:v>
                </c:pt>
                <c:pt idx="11816">
                  <c:v>71.581000000000003</c:v>
                </c:pt>
                <c:pt idx="11817">
                  <c:v>71.575000000000003</c:v>
                </c:pt>
                <c:pt idx="11818">
                  <c:v>71.576999999999998</c:v>
                </c:pt>
                <c:pt idx="11819">
                  <c:v>71.570999999999998</c:v>
                </c:pt>
                <c:pt idx="11820">
                  <c:v>71.570999999999998</c:v>
                </c:pt>
                <c:pt idx="11821">
                  <c:v>71.569999999999993</c:v>
                </c:pt>
                <c:pt idx="11822">
                  <c:v>71.575999999999979</c:v>
                </c:pt>
                <c:pt idx="11823">
                  <c:v>71.568000000000012</c:v>
                </c:pt>
                <c:pt idx="11824">
                  <c:v>71.561000000000007</c:v>
                </c:pt>
                <c:pt idx="11825">
                  <c:v>71.573999999999998</c:v>
                </c:pt>
                <c:pt idx="11826">
                  <c:v>71.563000000000002</c:v>
                </c:pt>
                <c:pt idx="11827">
                  <c:v>71.566000000000003</c:v>
                </c:pt>
                <c:pt idx="11828">
                  <c:v>71.563000000000002</c:v>
                </c:pt>
                <c:pt idx="11829">
                  <c:v>71.566999999999993</c:v>
                </c:pt>
                <c:pt idx="11830">
                  <c:v>71.569999999999993</c:v>
                </c:pt>
                <c:pt idx="11831">
                  <c:v>71.568000000000012</c:v>
                </c:pt>
                <c:pt idx="11832">
                  <c:v>71.568000000000012</c:v>
                </c:pt>
                <c:pt idx="11833">
                  <c:v>71.562000000000012</c:v>
                </c:pt>
                <c:pt idx="11834">
                  <c:v>71.576999999999998</c:v>
                </c:pt>
                <c:pt idx="11835">
                  <c:v>71.572000000000003</c:v>
                </c:pt>
                <c:pt idx="11836">
                  <c:v>71.565000000000012</c:v>
                </c:pt>
                <c:pt idx="11837">
                  <c:v>71.563000000000002</c:v>
                </c:pt>
                <c:pt idx="11838">
                  <c:v>71.566000000000003</c:v>
                </c:pt>
                <c:pt idx="11839">
                  <c:v>71.566999999999993</c:v>
                </c:pt>
                <c:pt idx="11840">
                  <c:v>71.557000000000002</c:v>
                </c:pt>
                <c:pt idx="11841">
                  <c:v>71.563999999999993</c:v>
                </c:pt>
                <c:pt idx="11842">
                  <c:v>71.557000000000002</c:v>
                </c:pt>
                <c:pt idx="11843">
                  <c:v>71.561000000000007</c:v>
                </c:pt>
                <c:pt idx="11844">
                  <c:v>71.557999999999993</c:v>
                </c:pt>
                <c:pt idx="11845">
                  <c:v>71.561000000000007</c:v>
                </c:pt>
                <c:pt idx="11846">
                  <c:v>71.557000000000002</c:v>
                </c:pt>
                <c:pt idx="11847">
                  <c:v>71.552999999999983</c:v>
                </c:pt>
                <c:pt idx="11848">
                  <c:v>71.561000000000007</c:v>
                </c:pt>
                <c:pt idx="11849">
                  <c:v>71.554000000000002</c:v>
                </c:pt>
                <c:pt idx="11850">
                  <c:v>71.562000000000012</c:v>
                </c:pt>
                <c:pt idx="11851">
                  <c:v>71.557999999999993</c:v>
                </c:pt>
                <c:pt idx="11852">
                  <c:v>71.557000000000002</c:v>
                </c:pt>
                <c:pt idx="11853">
                  <c:v>71.554999999999993</c:v>
                </c:pt>
                <c:pt idx="11854">
                  <c:v>71.563999999999993</c:v>
                </c:pt>
                <c:pt idx="11855">
                  <c:v>71.569000000000003</c:v>
                </c:pt>
                <c:pt idx="11856">
                  <c:v>71.563999999999993</c:v>
                </c:pt>
                <c:pt idx="11857">
                  <c:v>71.568000000000012</c:v>
                </c:pt>
                <c:pt idx="11858">
                  <c:v>71.566999999999993</c:v>
                </c:pt>
                <c:pt idx="11859">
                  <c:v>71.557000000000002</c:v>
                </c:pt>
                <c:pt idx="11860">
                  <c:v>71.56</c:v>
                </c:pt>
                <c:pt idx="11861">
                  <c:v>71.56</c:v>
                </c:pt>
                <c:pt idx="11862">
                  <c:v>71.566999999999993</c:v>
                </c:pt>
                <c:pt idx="11863">
                  <c:v>71.56</c:v>
                </c:pt>
                <c:pt idx="11864">
                  <c:v>71.551000000000002</c:v>
                </c:pt>
                <c:pt idx="11865">
                  <c:v>71.568000000000012</c:v>
                </c:pt>
                <c:pt idx="11866">
                  <c:v>71.562000000000012</c:v>
                </c:pt>
                <c:pt idx="11867">
                  <c:v>71.561000000000007</c:v>
                </c:pt>
                <c:pt idx="11868">
                  <c:v>71.554999999999993</c:v>
                </c:pt>
                <c:pt idx="11869">
                  <c:v>71.548000000000002</c:v>
                </c:pt>
                <c:pt idx="11870">
                  <c:v>71.557999999999993</c:v>
                </c:pt>
                <c:pt idx="11871">
                  <c:v>71.546999999999997</c:v>
                </c:pt>
                <c:pt idx="11872">
                  <c:v>71.551000000000002</c:v>
                </c:pt>
                <c:pt idx="11873">
                  <c:v>71.539000000000001</c:v>
                </c:pt>
                <c:pt idx="11874">
                  <c:v>71.546000000000006</c:v>
                </c:pt>
                <c:pt idx="11875">
                  <c:v>71.540000000000006</c:v>
                </c:pt>
                <c:pt idx="11876">
                  <c:v>71.548000000000002</c:v>
                </c:pt>
                <c:pt idx="11877">
                  <c:v>71.543999999999997</c:v>
                </c:pt>
                <c:pt idx="11878">
                  <c:v>71.537000000000006</c:v>
                </c:pt>
                <c:pt idx="11879">
                  <c:v>71.533000000000001</c:v>
                </c:pt>
                <c:pt idx="11880">
                  <c:v>71.525999999999982</c:v>
                </c:pt>
                <c:pt idx="11881">
                  <c:v>71.53</c:v>
                </c:pt>
                <c:pt idx="11882">
                  <c:v>71.522999999999982</c:v>
                </c:pt>
                <c:pt idx="11883">
                  <c:v>71.524000000000001</c:v>
                </c:pt>
                <c:pt idx="11884">
                  <c:v>71.525999999999982</c:v>
                </c:pt>
                <c:pt idx="11885">
                  <c:v>71.542000000000002</c:v>
                </c:pt>
                <c:pt idx="11886">
                  <c:v>71.546999999999997</c:v>
                </c:pt>
                <c:pt idx="11887">
                  <c:v>71.548000000000002</c:v>
                </c:pt>
                <c:pt idx="11888">
                  <c:v>71.548000000000002</c:v>
                </c:pt>
                <c:pt idx="11889">
                  <c:v>71.552999999999983</c:v>
                </c:pt>
                <c:pt idx="11890">
                  <c:v>71.55</c:v>
                </c:pt>
                <c:pt idx="11891">
                  <c:v>71.552999999999983</c:v>
                </c:pt>
                <c:pt idx="11892">
                  <c:v>71.557000000000002</c:v>
                </c:pt>
                <c:pt idx="11893">
                  <c:v>71.558999999999983</c:v>
                </c:pt>
                <c:pt idx="11894">
                  <c:v>71.561000000000007</c:v>
                </c:pt>
                <c:pt idx="11895">
                  <c:v>71.543999999999997</c:v>
                </c:pt>
                <c:pt idx="11896">
                  <c:v>71.546000000000006</c:v>
                </c:pt>
                <c:pt idx="11897">
                  <c:v>71.562000000000012</c:v>
                </c:pt>
                <c:pt idx="11898">
                  <c:v>71.56</c:v>
                </c:pt>
                <c:pt idx="11899">
                  <c:v>71.568000000000012</c:v>
                </c:pt>
                <c:pt idx="11900">
                  <c:v>71.554999999999993</c:v>
                </c:pt>
                <c:pt idx="11901">
                  <c:v>71.569000000000003</c:v>
                </c:pt>
                <c:pt idx="11902">
                  <c:v>71.573999999999998</c:v>
                </c:pt>
                <c:pt idx="11903">
                  <c:v>71.569000000000003</c:v>
                </c:pt>
                <c:pt idx="11904">
                  <c:v>71.575000000000003</c:v>
                </c:pt>
                <c:pt idx="11905">
                  <c:v>71.584000000000003</c:v>
                </c:pt>
                <c:pt idx="11906">
                  <c:v>71.576999999999998</c:v>
                </c:pt>
                <c:pt idx="11907">
                  <c:v>71.584000000000003</c:v>
                </c:pt>
                <c:pt idx="11908">
                  <c:v>71.575000000000003</c:v>
                </c:pt>
                <c:pt idx="11909">
                  <c:v>71.584000000000003</c:v>
                </c:pt>
                <c:pt idx="11910">
                  <c:v>71.593999999999994</c:v>
                </c:pt>
                <c:pt idx="11911">
                  <c:v>71.59</c:v>
                </c:pt>
                <c:pt idx="11912">
                  <c:v>71.590999999999994</c:v>
                </c:pt>
                <c:pt idx="11913">
                  <c:v>71.593999999999994</c:v>
                </c:pt>
                <c:pt idx="11914">
                  <c:v>71.587000000000003</c:v>
                </c:pt>
                <c:pt idx="11915">
                  <c:v>71.587999999999994</c:v>
                </c:pt>
                <c:pt idx="11916">
                  <c:v>71.592000000000013</c:v>
                </c:pt>
                <c:pt idx="11917">
                  <c:v>71.578999999999979</c:v>
                </c:pt>
                <c:pt idx="11918">
                  <c:v>71.578000000000003</c:v>
                </c:pt>
                <c:pt idx="11919">
                  <c:v>71.585999999999999</c:v>
                </c:pt>
                <c:pt idx="11920">
                  <c:v>71.587999999999994</c:v>
                </c:pt>
                <c:pt idx="11921">
                  <c:v>71.59</c:v>
                </c:pt>
                <c:pt idx="11922">
                  <c:v>71.593000000000004</c:v>
                </c:pt>
                <c:pt idx="11923">
                  <c:v>71.581999999999994</c:v>
                </c:pt>
                <c:pt idx="11924">
                  <c:v>71.587000000000003</c:v>
                </c:pt>
                <c:pt idx="11925">
                  <c:v>71.584999999999994</c:v>
                </c:pt>
                <c:pt idx="11926">
                  <c:v>71.585999999999999</c:v>
                </c:pt>
                <c:pt idx="11927">
                  <c:v>71.593000000000004</c:v>
                </c:pt>
                <c:pt idx="11928">
                  <c:v>71.59</c:v>
                </c:pt>
                <c:pt idx="11929">
                  <c:v>71.584999999999994</c:v>
                </c:pt>
                <c:pt idx="11930">
                  <c:v>71.587999999999994</c:v>
                </c:pt>
                <c:pt idx="11931">
                  <c:v>71.59</c:v>
                </c:pt>
                <c:pt idx="11932">
                  <c:v>71.593000000000004</c:v>
                </c:pt>
                <c:pt idx="11933">
                  <c:v>71.596999999999994</c:v>
                </c:pt>
                <c:pt idx="11934">
                  <c:v>71.596000000000004</c:v>
                </c:pt>
                <c:pt idx="11935">
                  <c:v>71.596000000000004</c:v>
                </c:pt>
                <c:pt idx="11936">
                  <c:v>71.598000000000013</c:v>
                </c:pt>
                <c:pt idx="11937">
                  <c:v>71.584000000000003</c:v>
                </c:pt>
                <c:pt idx="11938">
                  <c:v>71.587999999999994</c:v>
                </c:pt>
                <c:pt idx="11939">
                  <c:v>71.59</c:v>
                </c:pt>
                <c:pt idx="11940">
                  <c:v>71.584000000000003</c:v>
                </c:pt>
                <c:pt idx="11941">
                  <c:v>71.582999999999998</c:v>
                </c:pt>
                <c:pt idx="11942">
                  <c:v>71.587000000000003</c:v>
                </c:pt>
                <c:pt idx="11943">
                  <c:v>71.585999999999999</c:v>
                </c:pt>
                <c:pt idx="11944">
                  <c:v>71.576999999999998</c:v>
                </c:pt>
                <c:pt idx="11945">
                  <c:v>71.582999999999998</c:v>
                </c:pt>
                <c:pt idx="11946">
                  <c:v>71.566999999999993</c:v>
                </c:pt>
                <c:pt idx="11947">
                  <c:v>71.569000000000003</c:v>
                </c:pt>
                <c:pt idx="11948">
                  <c:v>71.563000000000002</c:v>
                </c:pt>
                <c:pt idx="11949">
                  <c:v>71.582999999999998</c:v>
                </c:pt>
                <c:pt idx="11950">
                  <c:v>71.581999999999994</c:v>
                </c:pt>
                <c:pt idx="11951">
                  <c:v>71.576999999999998</c:v>
                </c:pt>
                <c:pt idx="11952">
                  <c:v>71.585999999999999</c:v>
                </c:pt>
                <c:pt idx="11953">
                  <c:v>71.581999999999994</c:v>
                </c:pt>
                <c:pt idx="11954">
                  <c:v>71.581999999999994</c:v>
                </c:pt>
                <c:pt idx="11955">
                  <c:v>71.573999999999998</c:v>
                </c:pt>
                <c:pt idx="11956">
                  <c:v>71.576999999999998</c:v>
                </c:pt>
                <c:pt idx="11957">
                  <c:v>71.575000000000003</c:v>
                </c:pt>
                <c:pt idx="11958">
                  <c:v>71.563000000000002</c:v>
                </c:pt>
                <c:pt idx="11959">
                  <c:v>71.527999999999992</c:v>
                </c:pt>
                <c:pt idx="11960">
                  <c:v>71.555999999999983</c:v>
                </c:pt>
                <c:pt idx="11961">
                  <c:v>71.557000000000002</c:v>
                </c:pt>
                <c:pt idx="11962">
                  <c:v>71.565000000000012</c:v>
                </c:pt>
                <c:pt idx="11963">
                  <c:v>71.566000000000003</c:v>
                </c:pt>
                <c:pt idx="11964">
                  <c:v>71.573999999999998</c:v>
                </c:pt>
                <c:pt idx="11965">
                  <c:v>71.565000000000012</c:v>
                </c:pt>
                <c:pt idx="11966">
                  <c:v>71.575999999999979</c:v>
                </c:pt>
                <c:pt idx="11967">
                  <c:v>71.578999999999979</c:v>
                </c:pt>
                <c:pt idx="11968">
                  <c:v>71.575999999999979</c:v>
                </c:pt>
                <c:pt idx="11969">
                  <c:v>71.585999999999999</c:v>
                </c:pt>
                <c:pt idx="11970">
                  <c:v>71.569999999999993</c:v>
                </c:pt>
                <c:pt idx="11971">
                  <c:v>71.587000000000003</c:v>
                </c:pt>
                <c:pt idx="11972">
                  <c:v>71.578000000000003</c:v>
                </c:pt>
                <c:pt idx="11973">
                  <c:v>71.575999999999979</c:v>
                </c:pt>
                <c:pt idx="11974">
                  <c:v>71.575000000000003</c:v>
                </c:pt>
                <c:pt idx="11975">
                  <c:v>71.572999999999979</c:v>
                </c:pt>
                <c:pt idx="11976">
                  <c:v>71.570999999999998</c:v>
                </c:pt>
                <c:pt idx="11977">
                  <c:v>71.58</c:v>
                </c:pt>
                <c:pt idx="11978">
                  <c:v>71.572999999999979</c:v>
                </c:pt>
                <c:pt idx="11979">
                  <c:v>71.566000000000003</c:v>
                </c:pt>
                <c:pt idx="11980">
                  <c:v>71.569999999999993</c:v>
                </c:pt>
                <c:pt idx="11981">
                  <c:v>71.566999999999993</c:v>
                </c:pt>
                <c:pt idx="11982">
                  <c:v>71.568000000000012</c:v>
                </c:pt>
                <c:pt idx="11983">
                  <c:v>71.562000000000012</c:v>
                </c:pt>
                <c:pt idx="11984">
                  <c:v>71.558999999999983</c:v>
                </c:pt>
                <c:pt idx="11985">
                  <c:v>71.563000000000002</c:v>
                </c:pt>
                <c:pt idx="11986">
                  <c:v>71.551999999999992</c:v>
                </c:pt>
                <c:pt idx="11987">
                  <c:v>71.554999999999993</c:v>
                </c:pt>
                <c:pt idx="11988">
                  <c:v>71.554999999999993</c:v>
                </c:pt>
                <c:pt idx="11989">
                  <c:v>71.555999999999983</c:v>
                </c:pt>
                <c:pt idx="11990">
                  <c:v>71.56</c:v>
                </c:pt>
                <c:pt idx="11991">
                  <c:v>71.554000000000002</c:v>
                </c:pt>
                <c:pt idx="11992">
                  <c:v>71.563000000000002</c:v>
                </c:pt>
                <c:pt idx="11993">
                  <c:v>71.569999999999993</c:v>
                </c:pt>
                <c:pt idx="11994">
                  <c:v>71.570999999999998</c:v>
                </c:pt>
                <c:pt idx="11995">
                  <c:v>71.600999999999999</c:v>
                </c:pt>
                <c:pt idx="11996">
                  <c:v>71.600999999999999</c:v>
                </c:pt>
                <c:pt idx="11997">
                  <c:v>71.600999999999999</c:v>
                </c:pt>
                <c:pt idx="11998">
                  <c:v>71.596999999999994</c:v>
                </c:pt>
                <c:pt idx="11999">
                  <c:v>71.593999999999994</c:v>
                </c:pt>
                <c:pt idx="12000">
                  <c:v>71.599000000000004</c:v>
                </c:pt>
                <c:pt idx="12001">
                  <c:v>71.592000000000013</c:v>
                </c:pt>
                <c:pt idx="12002">
                  <c:v>71.60499999999999</c:v>
                </c:pt>
                <c:pt idx="12003">
                  <c:v>71.603999999999999</c:v>
                </c:pt>
                <c:pt idx="12004">
                  <c:v>71.60499999999999</c:v>
                </c:pt>
                <c:pt idx="12005">
                  <c:v>71.603999999999999</c:v>
                </c:pt>
                <c:pt idx="12006">
                  <c:v>71.603999999999999</c:v>
                </c:pt>
                <c:pt idx="12007">
                  <c:v>71.61999999999999</c:v>
                </c:pt>
                <c:pt idx="12008">
                  <c:v>71.613</c:v>
                </c:pt>
                <c:pt idx="12009">
                  <c:v>71.611000000000004</c:v>
                </c:pt>
                <c:pt idx="12010">
                  <c:v>71.613</c:v>
                </c:pt>
                <c:pt idx="12011">
                  <c:v>71.61999999999999</c:v>
                </c:pt>
                <c:pt idx="12012">
                  <c:v>71.614999999999995</c:v>
                </c:pt>
                <c:pt idx="12013">
                  <c:v>71.620999999999981</c:v>
                </c:pt>
                <c:pt idx="12014">
                  <c:v>71.625999999999948</c:v>
                </c:pt>
                <c:pt idx="12015">
                  <c:v>71.643000000000001</c:v>
                </c:pt>
                <c:pt idx="12016">
                  <c:v>71.664000000000001</c:v>
                </c:pt>
                <c:pt idx="12017">
                  <c:v>71.680999999999983</c:v>
                </c:pt>
                <c:pt idx="12018">
                  <c:v>71.688000000000002</c:v>
                </c:pt>
                <c:pt idx="12019">
                  <c:v>71.685999999999979</c:v>
                </c:pt>
                <c:pt idx="12020">
                  <c:v>71.683999999999983</c:v>
                </c:pt>
                <c:pt idx="12021">
                  <c:v>71.685000000000002</c:v>
                </c:pt>
                <c:pt idx="12022">
                  <c:v>71.675999999999988</c:v>
                </c:pt>
                <c:pt idx="12023">
                  <c:v>71.691000000000003</c:v>
                </c:pt>
                <c:pt idx="12024">
                  <c:v>71.686999999999998</c:v>
                </c:pt>
                <c:pt idx="12025">
                  <c:v>71.691000000000003</c:v>
                </c:pt>
                <c:pt idx="12026">
                  <c:v>71.698999999999998</c:v>
                </c:pt>
                <c:pt idx="12027">
                  <c:v>71.712999999999994</c:v>
                </c:pt>
                <c:pt idx="12028">
                  <c:v>71.722999999999999</c:v>
                </c:pt>
                <c:pt idx="12029">
                  <c:v>71.727000000000004</c:v>
                </c:pt>
                <c:pt idx="12030">
                  <c:v>71.738</c:v>
                </c:pt>
                <c:pt idx="12031">
                  <c:v>71.742999999999995</c:v>
                </c:pt>
                <c:pt idx="12032">
                  <c:v>71.762</c:v>
                </c:pt>
                <c:pt idx="12033">
                  <c:v>71.769000000000005</c:v>
                </c:pt>
                <c:pt idx="12034">
                  <c:v>71.771999999999991</c:v>
                </c:pt>
                <c:pt idx="12035">
                  <c:v>71.771000000000001</c:v>
                </c:pt>
                <c:pt idx="12036">
                  <c:v>71.765000000000001</c:v>
                </c:pt>
                <c:pt idx="12037">
                  <c:v>71.760999999999996</c:v>
                </c:pt>
                <c:pt idx="12038">
                  <c:v>71.748999999999995</c:v>
                </c:pt>
                <c:pt idx="12039">
                  <c:v>71.745999999999995</c:v>
                </c:pt>
                <c:pt idx="12040">
                  <c:v>71.745999999999995</c:v>
                </c:pt>
                <c:pt idx="12041">
                  <c:v>71.751000000000005</c:v>
                </c:pt>
                <c:pt idx="12042">
                  <c:v>71.736000000000004</c:v>
                </c:pt>
                <c:pt idx="12043">
                  <c:v>71.72</c:v>
                </c:pt>
                <c:pt idx="12044">
                  <c:v>71.722999999999999</c:v>
                </c:pt>
                <c:pt idx="12045">
                  <c:v>71.724999999999994</c:v>
                </c:pt>
                <c:pt idx="12046">
                  <c:v>71.72</c:v>
                </c:pt>
                <c:pt idx="12047">
                  <c:v>71.727999999999994</c:v>
                </c:pt>
                <c:pt idx="12048">
                  <c:v>71.721999999999994</c:v>
                </c:pt>
                <c:pt idx="12049">
                  <c:v>71.718999999999994</c:v>
                </c:pt>
                <c:pt idx="12050">
                  <c:v>71.725999999999999</c:v>
                </c:pt>
                <c:pt idx="12051">
                  <c:v>71.721000000000004</c:v>
                </c:pt>
                <c:pt idx="12052">
                  <c:v>71.724000000000004</c:v>
                </c:pt>
                <c:pt idx="12053">
                  <c:v>71.712999999999994</c:v>
                </c:pt>
                <c:pt idx="12054">
                  <c:v>71.715000000000003</c:v>
                </c:pt>
                <c:pt idx="12055">
                  <c:v>71.712999999999994</c:v>
                </c:pt>
                <c:pt idx="12056">
                  <c:v>71.706000000000003</c:v>
                </c:pt>
                <c:pt idx="12057">
                  <c:v>71.703000000000003</c:v>
                </c:pt>
                <c:pt idx="12058">
                  <c:v>71.706000000000003</c:v>
                </c:pt>
                <c:pt idx="12059">
                  <c:v>71.697999999999993</c:v>
                </c:pt>
                <c:pt idx="12060">
                  <c:v>71.702000000000012</c:v>
                </c:pt>
                <c:pt idx="12061">
                  <c:v>71.695999999999998</c:v>
                </c:pt>
                <c:pt idx="12062">
                  <c:v>71.691000000000003</c:v>
                </c:pt>
                <c:pt idx="12063">
                  <c:v>71.69</c:v>
                </c:pt>
                <c:pt idx="12064">
                  <c:v>71.691000000000003</c:v>
                </c:pt>
                <c:pt idx="12065">
                  <c:v>71.69</c:v>
                </c:pt>
                <c:pt idx="12066">
                  <c:v>71.685000000000002</c:v>
                </c:pt>
                <c:pt idx="12067">
                  <c:v>71.691999999999993</c:v>
                </c:pt>
                <c:pt idx="12068">
                  <c:v>71.691000000000003</c:v>
                </c:pt>
                <c:pt idx="12069">
                  <c:v>71.697000000000003</c:v>
                </c:pt>
                <c:pt idx="12070">
                  <c:v>71.692999999999998</c:v>
                </c:pt>
                <c:pt idx="12071">
                  <c:v>71.694999999999993</c:v>
                </c:pt>
                <c:pt idx="12072">
                  <c:v>71.706000000000003</c:v>
                </c:pt>
                <c:pt idx="12073">
                  <c:v>71.703999999999994</c:v>
                </c:pt>
                <c:pt idx="12074">
                  <c:v>71.691999999999993</c:v>
                </c:pt>
                <c:pt idx="12075">
                  <c:v>71.698999999999998</c:v>
                </c:pt>
                <c:pt idx="12076">
                  <c:v>71.695999999999998</c:v>
                </c:pt>
                <c:pt idx="12077">
                  <c:v>71.692999999999998</c:v>
                </c:pt>
                <c:pt idx="12078">
                  <c:v>71.700999999999993</c:v>
                </c:pt>
                <c:pt idx="12079">
                  <c:v>71.703000000000003</c:v>
                </c:pt>
                <c:pt idx="12080">
                  <c:v>71.706000000000003</c:v>
                </c:pt>
                <c:pt idx="12081">
                  <c:v>71.694000000000003</c:v>
                </c:pt>
                <c:pt idx="12082">
                  <c:v>71.694999999999993</c:v>
                </c:pt>
                <c:pt idx="12083">
                  <c:v>71.697999999999993</c:v>
                </c:pt>
                <c:pt idx="12084">
                  <c:v>71.694000000000003</c:v>
                </c:pt>
                <c:pt idx="12085">
                  <c:v>71.691999999999993</c:v>
                </c:pt>
                <c:pt idx="12086">
                  <c:v>71.692999999999998</c:v>
                </c:pt>
                <c:pt idx="12087">
                  <c:v>71.685000000000002</c:v>
                </c:pt>
                <c:pt idx="12088">
                  <c:v>71.685000000000002</c:v>
                </c:pt>
                <c:pt idx="12089">
                  <c:v>71.688000000000002</c:v>
                </c:pt>
                <c:pt idx="12090">
                  <c:v>71.680999999999983</c:v>
                </c:pt>
                <c:pt idx="12091">
                  <c:v>71.680999999999983</c:v>
                </c:pt>
                <c:pt idx="12092">
                  <c:v>71.677999999999983</c:v>
                </c:pt>
                <c:pt idx="12093">
                  <c:v>71.669999999999987</c:v>
                </c:pt>
                <c:pt idx="12094">
                  <c:v>71.667999999999992</c:v>
                </c:pt>
                <c:pt idx="12095">
                  <c:v>71.664999999999992</c:v>
                </c:pt>
                <c:pt idx="12096">
                  <c:v>71.670999999999978</c:v>
                </c:pt>
                <c:pt idx="12097">
                  <c:v>71.665999999999983</c:v>
                </c:pt>
                <c:pt idx="12098">
                  <c:v>71.662999999999982</c:v>
                </c:pt>
                <c:pt idx="12099">
                  <c:v>71.670999999999978</c:v>
                </c:pt>
                <c:pt idx="12100">
                  <c:v>71.667999999999992</c:v>
                </c:pt>
                <c:pt idx="12101">
                  <c:v>71.66</c:v>
                </c:pt>
                <c:pt idx="12102">
                  <c:v>71.674999999999983</c:v>
                </c:pt>
                <c:pt idx="12103">
                  <c:v>71.674999999999983</c:v>
                </c:pt>
                <c:pt idx="12104">
                  <c:v>71.678999999999988</c:v>
                </c:pt>
                <c:pt idx="12105">
                  <c:v>71.691999999999993</c:v>
                </c:pt>
                <c:pt idx="12106">
                  <c:v>71.678999999999988</c:v>
                </c:pt>
                <c:pt idx="12107">
                  <c:v>71.677999999999983</c:v>
                </c:pt>
                <c:pt idx="12108">
                  <c:v>71.678999999999988</c:v>
                </c:pt>
                <c:pt idx="12109">
                  <c:v>71.676999999999978</c:v>
                </c:pt>
                <c:pt idx="12110">
                  <c:v>71.678999999999988</c:v>
                </c:pt>
                <c:pt idx="12111">
                  <c:v>71.675999999999988</c:v>
                </c:pt>
                <c:pt idx="12112">
                  <c:v>71.669999999999987</c:v>
                </c:pt>
                <c:pt idx="12113">
                  <c:v>71.668999999999983</c:v>
                </c:pt>
                <c:pt idx="12114">
                  <c:v>71.656999999999982</c:v>
                </c:pt>
                <c:pt idx="12115">
                  <c:v>71.661999999999992</c:v>
                </c:pt>
                <c:pt idx="12116">
                  <c:v>71.664000000000001</c:v>
                </c:pt>
                <c:pt idx="12117">
                  <c:v>71.655999999999949</c:v>
                </c:pt>
                <c:pt idx="12118">
                  <c:v>71.655999999999949</c:v>
                </c:pt>
                <c:pt idx="12119">
                  <c:v>71.667000000000002</c:v>
                </c:pt>
                <c:pt idx="12120">
                  <c:v>71.651999999999987</c:v>
                </c:pt>
                <c:pt idx="12121">
                  <c:v>71.646000000000001</c:v>
                </c:pt>
                <c:pt idx="12122">
                  <c:v>71.646000000000001</c:v>
                </c:pt>
                <c:pt idx="12123">
                  <c:v>71.637</c:v>
                </c:pt>
                <c:pt idx="12124">
                  <c:v>71.649999999999991</c:v>
                </c:pt>
                <c:pt idx="12125">
                  <c:v>71.650999999999982</c:v>
                </c:pt>
                <c:pt idx="12126">
                  <c:v>71.655999999999949</c:v>
                </c:pt>
                <c:pt idx="12127">
                  <c:v>71.641999999999996</c:v>
                </c:pt>
                <c:pt idx="12128">
                  <c:v>71.646000000000001</c:v>
                </c:pt>
                <c:pt idx="12129">
                  <c:v>71.647000000000006</c:v>
                </c:pt>
                <c:pt idx="12130">
                  <c:v>71.647000000000006</c:v>
                </c:pt>
                <c:pt idx="12131">
                  <c:v>71.64</c:v>
                </c:pt>
                <c:pt idx="12132">
                  <c:v>71.649000000000001</c:v>
                </c:pt>
                <c:pt idx="12133">
                  <c:v>71.649999999999991</c:v>
                </c:pt>
                <c:pt idx="12134">
                  <c:v>71.651999999999987</c:v>
                </c:pt>
                <c:pt idx="12135">
                  <c:v>71.644000000000005</c:v>
                </c:pt>
                <c:pt idx="12136">
                  <c:v>71.637</c:v>
                </c:pt>
                <c:pt idx="12137">
                  <c:v>71.635999999999981</c:v>
                </c:pt>
                <c:pt idx="12138">
                  <c:v>71.632999999999981</c:v>
                </c:pt>
                <c:pt idx="12139">
                  <c:v>71.631</c:v>
                </c:pt>
                <c:pt idx="12140">
                  <c:v>71.631999999999991</c:v>
                </c:pt>
                <c:pt idx="12141">
                  <c:v>71.627999999999986</c:v>
                </c:pt>
                <c:pt idx="12142">
                  <c:v>71.623999999999981</c:v>
                </c:pt>
                <c:pt idx="12143">
                  <c:v>71.621999999999986</c:v>
                </c:pt>
                <c:pt idx="12144">
                  <c:v>71.616</c:v>
                </c:pt>
                <c:pt idx="12145">
                  <c:v>71.620999999999981</c:v>
                </c:pt>
                <c:pt idx="12146">
                  <c:v>71.617999999999995</c:v>
                </c:pt>
                <c:pt idx="12147">
                  <c:v>71.60899999999998</c:v>
                </c:pt>
                <c:pt idx="12148">
                  <c:v>71.613</c:v>
                </c:pt>
                <c:pt idx="12149">
                  <c:v>71.61</c:v>
                </c:pt>
                <c:pt idx="12150">
                  <c:v>71.614000000000004</c:v>
                </c:pt>
                <c:pt idx="12151">
                  <c:v>71.600999999999999</c:v>
                </c:pt>
                <c:pt idx="12152">
                  <c:v>71.596000000000004</c:v>
                </c:pt>
                <c:pt idx="12153">
                  <c:v>71.600999999999999</c:v>
                </c:pt>
                <c:pt idx="12154">
                  <c:v>71.60599999999998</c:v>
                </c:pt>
                <c:pt idx="12155">
                  <c:v>71.60299999999998</c:v>
                </c:pt>
                <c:pt idx="12156">
                  <c:v>71.596999999999994</c:v>
                </c:pt>
                <c:pt idx="12157">
                  <c:v>71.593999999999994</c:v>
                </c:pt>
                <c:pt idx="12158">
                  <c:v>71.595000000000013</c:v>
                </c:pt>
                <c:pt idx="12159">
                  <c:v>71.590999999999994</c:v>
                </c:pt>
                <c:pt idx="12160">
                  <c:v>71.59</c:v>
                </c:pt>
                <c:pt idx="12161">
                  <c:v>71.58</c:v>
                </c:pt>
                <c:pt idx="12162">
                  <c:v>71.584000000000003</c:v>
                </c:pt>
                <c:pt idx="12163">
                  <c:v>71.575000000000003</c:v>
                </c:pt>
                <c:pt idx="12164">
                  <c:v>71.570999999999998</c:v>
                </c:pt>
                <c:pt idx="12165">
                  <c:v>71.573999999999998</c:v>
                </c:pt>
                <c:pt idx="12166">
                  <c:v>71.566999999999993</c:v>
                </c:pt>
                <c:pt idx="12167">
                  <c:v>71.565000000000012</c:v>
                </c:pt>
                <c:pt idx="12168">
                  <c:v>71.570999999999998</c:v>
                </c:pt>
                <c:pt idx="12169">
                  <c:v>71.563999999999993</c:v>
                </c:pt>
                <c:pt idx="12170">
                  <c:v>71.562000000000012</c:v>
                </c:pt>
                <c:pt idx="12171">
                  <c:v>71.572000000000003</c:v>
                </c:pt>
                <c:pt idx="12172">
                  <c:v>71.565000000000012</c:v>
                </c:pt>
                <c:pt idx="12173">
                  <c:v>71.56</c:v>
                </c:pt>
                <c:pt idx="12174">
                  <c:v>71.55</c:v>
                </c:pt>
                <c:pt idx="12175">
                  <c:v>71.551999999999992</c:v>
                </c:pt>
                <c:pt idx="12176">
                  <c:v>71.557999999999993</c:v>
                </c:pt>
                <c:pt idx="12177">
                  <c:v>71.558999999999983</c:v>
                </c:pt>
                <c:pt idx="12178">
                  <c:v>71.563999999999993</c:v>
                </c:pt>
                <c:pt idx="12179">
                  <c:v>71.563999999999993</c:v>
                </c:pt>
                <c:pt idx="12180">
                  <c:v>71.572000000000003</c:v>
                </c:pt>
                <c:pt idx="12181">
                  <c:v>71.572000000000003</c:v>
                </c:pt>
                <c:pt idx="12182">
                  <c:v>71.558999999999983</c:v>
                </c:pt>
                <c:pt idx="12183">
                  <c:v>71.563000000000002</c:v>
                </c:pt>
                <c:pt idx="12184">
                  <c:v>71.554999999999993</c:v>
                </c:pt>
                <c:pt idx="12185">
                  <c:v>71.561000000000007</c:v>
                </c:pt>
                <c:pt idx="12186">
                  <c:v>71.568000000000012</c:v>
                </c:pt>
                <c:pt idx="12187">
                  <c:v>71.557999999999993</c:v>
                </c:pt>
                <c:pt idx="12188">
                  <c:v>71.562000000000012</c:v>
                </c:pt>
                <c:pt idx="12189">
                  <c:v>71.568000000000012</c:v>
                </c:pt>
                <c:pt idx="12190">
                  <c:v>71.566000000000003</c:v>
                </c:pt>
                <c:pt idx="12191">
                  <c:v>71.563999999999993</c:v>
                </c:pt>
                <c:pt idx="12192">
                  <c:v>71.566000000000003</c:v>
                </c:pt>
                <c:pt idx="12193">
                  <c:v>71.563000000000002</c:v>
                </c:pt>
                <c:pt idx="12194">
                  <c:v>71.56</c:v>
                </c:pt>
                <c:pt idx="12195">
                  <c:v>71.56</c:v>
                </c:pt>
                <c:pt idx="12196">
                  <c:v>71.561000000000007</c:v>
                </c:pt>
                <c:pt idx="12197">
                  <c:v>71.552999999999983</c:v>
                </c:pt>
                <c:pt idx="12198">
                  <c:v>71.557000000000002</c:v>
                </c:pt>
                <c:pt idx="12199">
                  <c:v>71.557999999999993</c:v>
                </c:pt>
                <c:pt idx="12200">
                  <c:v>71.551000000000002</c:v>
                </c:pt>
                <c:pt idx="12201">
                  <c:v>71.546000000000006</c:v>
                </c:pt>
                <c:pt idx="12202">
                  <c:v>71.562000000000012</c:v>
                </c:pt>
                <c:pt idx="12203">
                  <c:v>71.558999999999983</c:v>
                </c:pt>
                <c:pt idx="12204">
                  <c:v>71.55</c:v>
                </c:pt>
                <c:pt idx="12205">
                  <c:v>71.558999999999983</c:v>
                </c:pt>
                <c:pt idx="12206">
                  <c:v>71.552999999999983</c:v>
                </c:pt>
                <c:pt idx="12207">
                  <c:v>71.551999999999992</c:v>
                </c:pt>
                <c:pt idx="12208">
                  <c:v>71.554999999999993</c:v>
                </c:pt>
                <c:pt idx="12209">
                  <c:v>71.546000000000006</c:v>
                </c:pt>
                <c:pt idx="12210">
                  <c:v>71.546999999999997</c:v>
                </c:pt>
                <c:pt idx="12211">
                  <c:v>71.546000000000006</c:v>
                </c:pt>
                <c:pt idx="12212">
                  <c:v>71.545000000000002</c:v>
                </c:pt>
                <c:pt idx="12213">
                  <c:v>71.546000000000006</c:v>
                </c:pt>
                <c:pt idx="12214">
                  <c:v>71.546999999999997</c:v>
                </c:pt>
                <c:pt idx="12215">
                  <c:v>71.552999999999983</c:v>
                </c:pt>
                <c:pt idx="12216">
                  <c:v>71.543999999999997</c:v>
                </c:pt>
                <c:pt idx="12217">
                  <c:v>71.549000000000007</c:v>
                </c:pt>
                <c:pt idx="12218">
                  <c:v>71.545000000000002</c:v>
                </c:pt>
                <c:pt idx="12219">
                  <c:v>71.548000000000002</c:v>
                </c:pt>
                <c:pt idx="12220">
                  <c:v>71.548000000000002</c:v>
                </c:pt>
                <c:pt idx="12221">
                  <c:v>71.551999999999992</c:v>
                </c:pt>
                <c:pt idx="12222">
                  <c:v>71.55</c:v>
                </c:pt>
                <c:pt idx="12223">
                  <c:v>71.552999999999983</c:v>
                </c:pt>
                <c:pt idx="12224">
                  <c:v>71.552999999999983</c:v>
                </c:pt>
                <c:pt idx="12225">
                  <c:v>71.546999999999997</c:v>
                </c:pt>
                <c:pt idx="12226">
                  <c:v>71.557000000000002</c:v>
                </c:pt>
                <c:pt idx="12227">
                  <c:v>71.545000000000002</c:v>
                </c:pt>
                <c:pt idx="12228">
                  <c:v>71.551999999999992</c:v>
                </c:pt>
                <c:pt idx="12229">
                  <c:v>71.543000000000006</c:v>
                </c:pt>
                <c:pt idx="12230">
                  <c:v>71.549000000000007</c:v>
                </c:pt>
                <c:pt idx="12231">
                  <c:v>71.539000000000001</c:v>
                </c:pt>
                <c:pt idx="12232">
                  <c:v>71.536000000000001</c:v>
                </c:pt>
                <c:pt idx="12233">
                  <c:v>71.53</c:v>
                </c:pt>
                <c:pt idx="12234">
                  <c:v>71.543999999999997</c:v>
                </c:pt>
                <c:pt idx="12235">
                  <c:v>71.540000000000006</c:v>
                </c:pt>
                <c:pt idx="12236">
                  <c:v>71.534000000000006</c:v>
                </c:pt>
                <c:pt idx="12237">
                  <c:v>71.543000000000006</c:v>
                </c:pt>
                <c:pt idx="12238">
                  <c:v>71.534999999999997</c:v>
                </c:pt>
                <c:pt idx="12239">
                  <c:v>71.531999999999996</c:v>
                </c:pt>
                <c:pt idx="12240">
                  <c:v>71.537000000000006</c:v>
                </c:pt>
                <c:pt idx="12241">
                  <c:v>71.528999999999982</c:v>
                </c:pt>
                <c:pt idx="12242">
                  <c:v>71.53</c:v>
                </c:pt>
                <c:pt idx="12243">
                  <c:v>71.531000000000006</c:v>
                </c:pt>
                <c:pt idx="12244">
                  <c:v>71.531000000000006</c:v>
                </c:pt>
                <c:pt idx="12245">
                  <c:v>71.525999999999982</c:v>
                </c:pt>
                <c:pt idx="12246">
                  <c:v>71.534000000000006</c:v>
                </c:pt>
                <c:pt idx="12247">
                  <c:v>71.546999999999997</c:v>
                </c:pt>
                <c:pt idx="12248">
                  <c:v>71.551000000000002</c:v>
                </c:pt>
                <c:pt idx="12249">
                  <c:v>71.543999999999997</c:v>
                </c:pt>
                <c:pt idx="12250">
                  <c:v>71.542000000000002</c:v>
                </c:pt>
                <c:pt idx="12251">
                  <c:v>71.552999999999983</c:v>
                </c:pt>
                <c:pt idx="12252">
                  <c:v>71.551999999999992</c:v>
                </c:pt>
                <c:pt idx="12253">
                  <c:v>71.56</c:v>
                </c:pt>
                <c:pt idx="12254">
                  <c:v>71.557000000000002</c:v>
                </c:pt>
                <c:pt idx="12255">
                  <c:v>71.562000000000012</c:v>
                </c:pt>
                <c:pt idx="12256">
                  <c:v>71.563000000000002</c:v>
                </c:pt>
                <c:pt idx="12257">
                  <c:v>71.558999999999983</c:v>
                </c:pt>
                <c:pt idx="12258">
                  <c:v>71.562000000000012</c:v>
                </c:pt>
                <c:pt idx="12259">
                  <c:v>71.558999999999983</c:v>
                </c:pt>
                <c:pt idx="12260">
                  <c:v>71.561000000000007</c:v>
                </c:pt>
                <c:pt idx="12261">
                  <c:v>71.561000000000007</c:v>
                </c:pt>
                <c:pt idx="12262">
                  <c:v>71.551999999999992</c:v>
                </c:pt>
                <c:pt idx="12263">
                  <c:v>71.554000000000002</c:v>
                </c:pt>
                <c:pt idx="12264">
                  <c:v>71.563999999999993</c:v>
                </c:pt>
                <c:pt idx="12265">
                  <c:v>71.563999999999993</c:v>
                </c:pt>
                <c:pt idx="12266">
                  <c:v>71.558999999999983</c:v>
                </c:pt>
                <c:pt idx="12267">
                  <c:v>71.562000000000012</c:v>
                </c:pt>
                <c:pt idx="12268">
                  <c:v>71.563000000000002</c:v>
                </c:pt>
                <c:pt idx="12269">
                  <c:v>71.563999999999993</c:v>
                </c:pt>
                <c:pt idx="12270">
                  <c:v>71.570999999999998</c:v>
                </c:pt>
                <c:pt idx="12271">
                  <c:v>71.572000000000003</c:v>
                </c:pt>
                <c:pt idx="12272">
                  <c:v>71.563000000000002</c:v>
                </c:pt>
                <c:pt idx="12273">
                  <c:v>71.568000000000012</c:v>
                </c:pt>
                <c:pt idx="12274">
                  <c:v>71.565000000000012</c:v>
                </c:pt>
                <c:pt idx="12275">
                  <c:v>71.563000000000002</c:v>
                </c:pt>
                <c:pt idx="12276">
                  <c:v>71.569000000000003</c:v>
                </c:pt>
                <c:pt idx="12277">
                  <c:v>71.558999999999983</c:v>
                </c:pt>
                <c:pt idx="12278">
                  <c:v>71.554999999999993</c:v>
                </c:pt>
                <c:pt idx="12279">
                  <c:v>71.551000000000002</c:v>
                </c:pt>
                <c:pt idx="12280">
                  <c:v>71.548000000000002</c:v>
                </c:pt>
                <c:pt idx="12281">
                  <c:v>71.552999999999983</c:v>
                </c:pt>
                <c:pt idx="12282">
                  <c:v>71.552999999999983</c:v>
                </c:pt>
                <c:pt idx="12283">
                  <c:v>71.557000000000002</c:v>
                </c:pt>
                <c:pt idx="12284">
                  <c:v>71.569999999999993</c:v>
                </c:pt>
                <c:pt idx="12285">
                  <c:v>71.575999999999979</c:v>
                </c:pt>
                <c:pt idx="12286">
                  <c:v>71.59</c:v>
                </c:pt>
                <c:pt idx="12287">
                  <c:v>71.599999999999994</c:v>
                </c:pt>
                <c:pt idx="12288">
                  <c:v>71.599000000000004</c:v>
                </c:pt>
                <c:pt idx="12289">
                  <c:v>71.614000000000004</c:v>
                </c:pt>
                <c:pt idx="12290">
                  <c:v>71.611000000000004</c:v>
                </c:pt>
                <c:pt idx="12291">
                  <c:v>71.614000000000004</c:v>
                </c:pt>
                <c:pt idx="12292">
                  <c:v>71.617000000000004</c:v>
                </c:pt>
                <c:pt idx="12293">
                  <c:v>71.617999999999995</c:v>
                </c:pt>
                <c:pt idx="12294">
                  <c:v>71.61999999999999</c:v>
                </c:pt>
                <c:pt idx="12295">
                  <c:v>71.620999999999981</c:v>
                </c:pt>
                <c:pt idx="12296">
                  <c:v>71.614999999999995</c:v>
                </c:pt>
                <c:pt idx="12297">
                  <c:v>71.611999999999995</c:v>
                </c:pt>
                <c:pt idx="12298">
                  <c:v>71.624999999999986</c:v>
                </c:pt>
                <c:pt idx="12299">
                  <c:v>71.616</c:v>
                </c:pt>
                <c:pt idx="12300">
                  <c:v>71.611000000000004</c:v>
                </c:pt>
                <c:pt idx="12301">
                  <c:v>71.61</c:v>
                </c:pt>
                <c:pt idx="12302">
                  <c:v>71.60799999999999</c:v>
                </c:pt>
                <c:pt idx="12303">
                  <c:v>71.60199999999999</c:v>
                </c:pt>
                <c:pt idx="12304">
                  <c:v>71.592000000000013</c:v>
                </c:pt>
                <c:pt idx="12305">
                  <c:v>71.593000000000004</c:v>
                </c:pt>
                <c:pt idx="12306">
                  <c:v>71.592000000000013</c:v>
                </c:pt>
                <c:pt idx="12307">
                  <c:v>71.592000000000013</c:v>
                </c:pt>
                <c:pt idx="12308">
                  <c:v>71.587999999999994</c:v>
                </c:pt>
                <c:pt idx="12309">
                  <c:v>71.578999999999979</c:v>
                </c:pt>
                <c:pt idx="12310">
                  <c:v>71.575999999999979</c:v>
                </c:pt>
                <c:pt idx="12311">
                  <c:v>71.566000000000003</c:v>
                </c:pt>
                <c:pt idx="12312">
                  <c:v>71.557999999999993</c:v>
                </c:pt>
                <c:pt idx="12313">
                  <c:v>71.56</c:v>
                </c:pt>
                <c:pt idx="12314">
                  <c:v>71.554999999999993</c:v>
                </c:pt>
                <c:pt idx="12315">
                  <c:v>71.555999999999983</c:v>
                </c:pt>
                <c:pt idx="12316">
                  <c:v>71.55</c:v>
                </c:pt>
                <c:pt idx="12317">
                  <c:v>71.558999999999983</c:v>
                </c:pt>
                <c:pt idx="12318">
                  <c:v>71.546000000000006</c:v>
                </c:pt>
                <c:pt idx="12319">
                  <c:v>71.557000000000002</c:v>
                </c:pt>
                <c:pt idx="12320">
                  <c:v>71.558999999999983</c:v>
                </c:pt>
                <c:pt idx="12321">
                  <c:v>71.554000000000002</c:v>
                </c:pt>
                <c:pt idx="12322">
                  <c:v>71.554999999999993</c:v>
                </c:pt>
                <c:pt idx="12323">
                  <c:v>71.56</c:v>
                </c:pt>
                <c:pt idx="12324">
                  <c:v>71.565000000000012</c:v>
                </c:pt>
                <c:pt idx="12325">
                  <c:v>71.558999999999983</c:v>
                </c:pt>
                <c:pt idx="12326">
                  <c:v>71.565000000000012</c:v>
                </c:pt>
                <c:pt idx="12327">
                  <c:v>71.58</c:v>
                </c:pt>
                <c:pt idx="12328">
                  <c:v>71.59</c:v>
                </c:pt>
                <c:pt idx="12329">
                  <c:v>71.595000000000013</c:v>
                </c:pt>
                <c:pt idx="12330">
                  <c:v>71.593000000000004</c:v>
                </c:pt>
                <c:pt idx="12331">
                  <c:v>71.599000000000004</c:v>
                </c:pt>
                <c:pt idx="12332">
                  <c:v>71.596000000000004</c:v>
                </c:pt>
                <c:pt idx="12333">
                  <c:v>71.60499999999999</c:v>
                </c:pt>
                <c:pt idx="12334">
                  <c:v>71.598000000000013</c:v>
                </c:pt>
                <c:pt idx="12335">
                  <c:v>71.61</c:v>
                </c:pt>
                <c:pt idx="12336">
                  <c:v>71.606999999999999</c:v>
                </c:pt>
                <c:pt idx="12337">
                  <c:v>71.60199999999999</c:v>
                </c:pt>
                <c:pt idx="12338">
                  <c:v>71.606999999999999</c:v>
                </c:pt>
                <c:pt idx="12339">
                  <c:v>71.614999999999995</c:v>
                </c:pt>
                <c:pt idx="12340">
                  <c:v>71.60799999999999</c:v>
                </c:pt>
                <c:pt idx="12341">
                  <c:v>71.606999999999999</c:v>
                </c:pt>
                <c:pt idx="12342">
                  <c:v>71.61</c:v>
                </c:pt>
                <c:pt idx="12343">
                  <c:v>71.599999999999994</c:v>
                </c:pt>
                <c:pt idx="12344">
                  <c:v>71.614999999999995</c:v>
                </c:pt>
                <c:pt idx="12345">
                  <c:v>71.596000000000004</c:v>
                </c:pt>
                <c:pt idx="12346">
                  <c:v>71.592000000000013</c:v>
                </c:pt>
                <c:pt idx="12347">
                  <c:v>71.596999999999994</c:v>
                </c:pt>
                <c:pt idx="12348">
                  <c:v>71.60299999999998</c:v>
                </c:pt>
                <c:pt idx="12349">
                  <c:v>71.595000000000013</c:v>
                </c:pt>
                <c:pt idx="12350">
                  <c:v>71.59</c:v>
                </c:pt>
                <c:pt idx="12351">
                  <c:v>71.600999999999999</c:v>
                </c:pt>
                <c:pt idx="12352">
                  <c:v>71.593999999999994</c:v>
                </c:pt>
                <c:pt idx="12353">
                  <c:v>71.585999999999999</c:v>
                </c:pt>
                <c:pt idx="12354">
                  <c:v>71.590999999999994</c:v>
                </c:pt>
                <c:pt idx="12355">
                  <c:v>71.592000000000013</c:v>
                </c:pt>
                <c:pt idx="12356">
                  <c:v>71.596000000000004</c:v>
                </c:pt>
                <c:pt idx="12357">
                  <c:v>71.582999999999998</c:v>
                </c:pt>
                <c:pt idx="12358">
                  <c:v>71.575999999999979</c:v>
                </c:pt>
                <c:pt idx="12359">
                  <c:v>71.582999999999998</c:v>
                </c:pt>
                <c:pt idx="12360">
                  <c:v>71.592000000000013</c:v>
                </c:pt>
                <c:pt idx="12361">
                  <c:v>71.590999999999994</c:v>
                </c:pt>
                <c:pt idx="12362">
                  <c:v>71.584000000000003</c:v>
                </c:pt>
                <c:pt idx="12363">
                  <c:v>71.593000000000004</c:v>
                </c:pt>
                <c:pt idx="12364">
                  <c:v>71.592000000000013</c:v>
                </c:pt>
                <c:pt idx="12365">
                  <c:v>71.59</c:v>
                </c:pt>
                <c:pt idx="12366">
                  <c:v>71.593000000000004</c:v>
                </c:pt>
                <c:pt idx="12367">
                  <c:v>71.590999999999994</c:v>
                </c:pt>
                <c:pt idx="12368">
                  <c:v>71.578000000000003</c:v>
                </c:pt>
                <c:pt idx="12369">
                  <c:v>71.573999999999998</c:v>
                </c:pt>
                <c:pt idx="12370">
                  <c:v>71.588999999999999</c:v>
                </c:pt>
                <c:pt idx="12371">
                  <c:v>71.593999999999994</c:v>
                </c:pt>
                <c:pt idx="12372">
                  <c:v>71.58</c:v>
                </c:pt>
                <c:pt idx="12373">
                  <c:v>71.59</c:v>
                </c:pt>
                <c:pt idx="12374">
                  <c:v>71.581999999999994</c:v>
                </c:pt>
                <c:pt idx="12375">
                  <c:v>71.581999999999994</c:v>
                </c:pt>
                <c:pt idx="12376">
                  <c:v>71.587999999999994</c:v>
                </c:pt>
                <c:pt idx="12377">
                  <c:v>71.575000000000003</c:v>
                </c:pt>
                <c:pt idx="12378">
                  <c:v>71.563000000000002</c:v>
                </c:pt>
                <c:pt idx="12379">
                  <c:v>71.554999999999993</c:v>
                </c:pt>
                <c:pt idx="12380">
                  <c:v>71.575000000000003</c:v>
                </c:pt>
                <c:pt idx="12381">
                  <c:v>71.569999999999993</c:v>
                </c:pt>
                <c:pt idx="12382">
                  <c:v>71.566999999999993</c:v>
                </c:pt>
                <c:pt idx="12383">
                  <c:v>71.561000000000007</c:v>
                </c:pt>
                <c:pt idx="12384">
                  <c:v>71.551000000000002</c:v>
                </c:pt>
                <c:pt idx="12385">
                  <c:v>71.554999999999993</c:v>
                </c:pt>
                <c:pt idx="12386">
                  <c:v>71.554000000000002</c:v>
                </c:pt>
                <c:pt idx="12387">
                  <c:v>71.557000000000002</c:v>
                </c:pt>
                <c:pt idx="12388">
                  <c:v>71.552999999999983</c:v>
                </c:pt>
                <c:pt idx="12389">
                  <c:v>71.562000000000012</c:v>
                </c:pt>
                <c:pt idx="12390">
                  <c:v>71.562000000000012</c:v>
                </c:pt>
                <c:pt idx="12391">
                  <c:v>71.546000000000006</c:v>
                </c:pt>
                <c:pt idx="12392">
                  <c:v>71.557999999999993</c:v>
                </c:pt>
                <c:pt idx="12393">
                  <c:v>71.562000000000012</c:v>
                </c:pt>
                <c:pt idx="12394">
                  <c:v>71.561000000000007</c:v>
                </c:pt>
                <c:pt idx="12395">
                  <c:v>71.565000000000012</c:v>
                </c:pt>
                <c:pt idx="12396">
                  <c:v>71.561000000000007</c:v>
                </c:pt>
                <c:pt idx="12397">
                  <c:v>71.56</c:v>
                </c:pt>
                <c:pt idx="12398">
                  <c:v>71.563000000000002</c:v>
                </c:pt>
                <c:pt idx="12399">
                  <c:v>71.568000000000012</c:v>
                </c:pt>
                <c:pt idx="12400">
                  <c:v>71.563000000000002</c:v>
                </c:pt>
                <c:pt idx="12401">
                  <c:v>71.575000000000003</c:v>
                </c:pt>
                <c:pt idx="12402">
                  <c:v>71.566999999999993</c:v>
                </c:pt>
                <c:pt idx="12403">
                  <c:v>71.563999999999993</c:v>
                </c:pt>
                <c:pt idx="12404">
                  <c:v>71.566999999999993</c:v>
                </c:pt>
                <c:pt idx="12405">
                  <c:v>71.575999999999979</c:v>
                </c:pt>
                <c:pt idx="12406">
                  <c:v>71.578000000000003</c:v>
                </c:pt>
                <c:pt idx="12407">
                  <c:v>71.587000000000003</c:v>
                </c:pt>
                <c:pt idx="12408">
                  <c:v>71.578999999999979</c:v>
                </c:pt>
                <c:pt idx="12409">
                  <c:v>71.584000000000003</c:v>
                </c:pt>
                <c:pt idx="12410">
                  <c:v>71.575999999999979</c:v>
                </c:pt>
                <c:pt idx="12411">
                  <c:v>71.581999999999994</c:v>
                </c:pt>
                <c:pt idx="12412">
                  <c:v>71.584000000000003</c:v>
                </c:pt>
                <c:pt idx="12413">
                  <c:v>71.581999999999994</c:v>
                </c:pt>
                <c:pt idx="12414">
                  <c:v>71.576999999999998</c:v>
                </c:pt>
                <c:pt idx="12415">
                  <c:v>71.584999999999994</c:v>
                </c:pt>
                <c:pt idx="12416">
                  <c:v>71.587999999999994</c:v>
                </c:pt>
                <c:pt idx="12417">
                  <c:v>71.578000000000003</c:v>
                </c:pt>
                <c:pt idx="12418">
                  <c:v>71.581999999999994</c:v>
                </c:pt>
                <c:pt idx="12419">
                  <c:v>71.581000000000003</c:v>
                </c:pt>
                <c:pt idx="12420">
                  <c:v>71.578000000000003</c:v>
                </c:pt>
                <c:pt idx="12421">
                  <c:v>71.572000000000003</c:v>
                </c:pt>
                <c:pt idx="12422">
                  <c:v>71.573999999999998</c:v>
                </c:pt>
                <c:pt idx="12423">
                  <c:v>71.566000000000003</c:v>
                </c:pt>
                <c:pt idx="12424">
                  <c:v>71.573999999999998</c:v>
                </c:pt>
                <c:pt idx="12425">
                  <c:v>71.572000000000003</c:v>
                </c:pt>
                <c:pt idx="12426">
                  <c:v>71.573999999999998</c:v>
                </c:pt>
                <c:pt idx="12427">
                  <c:v>71.581999999999994</c:v>
                </c:pt>
                <c:pt idx="12428">
                  <c:v>71.585999999999999</c:v>
                </c:pt>
                <c:pt idx="12429">
                  <c:v>71.590999999999994</c:v>
                </c:pt>
                <c:pt idx="12430">
                  <c:v>71.593000000000004</c:v>
                </c:pt>
                <c:pt idx="12431">
                  <c:v>71.60199999999999</c:v>
                </c:pt>
                <c:pt idx="12432">
                  <c:v>71.614000000000004</c:v>
                </c:pt>
                <c:pt idx="12433">
                  <c:v>71.621999999999986</c:v>
                </c:pt>
                <c:pt idx="12434">
                  <c:v>71.619</c:v>
                </c:pt>
                <c:pt idx="12435">
                  <c:v>71.628999999999948</c:v>
                </c:pt>
                <c:pt idx="12436">
                  <c:v>71.626999999999981</c:v>
                </c:pt>
                <c:pt idx="12437">
                  <c:v>71.634</c:v>
                </c:pt>
                <c:pt idx="12438">
                  <c:v>71.637</c:v>
                </c:pt>
                <c:pt idx="12439">
                  <c:v>71.631</c:v>
                </c:pt>
                <c:pt idx="12440">
                  <c:v>71.641999999999996</c:v>
                </c:pt>
                <c:pt idx="12441">
                  <c:v>71.638999999999982</c:v>
                </c:pt>
                <c:pt idx="12442">
                  <c:v>71.655999999999949</c:v>
                </c:pt>
                <c:pt idx="12443">
                  <c:v>71.647999999999996</c:v>
                </c:pt>
                <c:pt idx="12444">
                  <c:v>71.654999999999987</c:v>
                </c:pt>
                <c:pt idx="12445">
                  <c:v>71.649000000000001</c:v>
                </c:pt>
                <c:pt idx="12446">
                  <c:v>71.647999999999996</c:v>
                </c:pt>
                <c:pt idx="12447">
                  <c:v>71.643000000000001</c:v>
                </c:pt>
                <c:pt idx="12448">
                  <c:v>71.635999999999981</c:v>
                </c:pt>
                <c:pt idx="12449">
                  <c:v>71.626999999999981</c:v>
                </c:pt>
                <c:pt idx="12450">
                  <c:v>71.63</c:v>
                </c:pt>
                <c:pt idx="12451">
                  <c:v>71.627999999999986</c:v>
                </c:pt>
                <c:pt idx="12452">
                  <c:v>71.614999999999995</c:v>
                </c:pt>
                <c:pt idx="12453">
                  <c:v>71.613</c:v>
                </c:pt>
                <c:pt idx="12454">
                  <c:v>71.603999999999999</c:v>
                </c:pt>
                <c:pt idx="12455">
                  <c:v>71.60199999999999</c:v>
                </c:pt>
                <c:pt idx="12456">
                  <c:v>71.60499999999999</c:v>
                </c:pt>
                <c:pt idx="12457">
                  <c:v>71.600999999999999</c:v>
                </c:pt>
                <c:pt idx="12458">
                  <c:v>71.598000000000013</c:v>
                </c:pt>
                <c:pt idx="12459">
                  <c:v>71.588999999999999</c:v>
                </c:pt>
                <c:pt idx="12460">
                  <c:v>71.593999999999994</c:v>
                </c:pt>
                <c:pt idx="12461">
                  <c:v>71.595000000000013</c:v>
                </c:pt>
                <c:pt idx="12462">
                  <c:v>71.593000000000004</c:v>
                </c:pt>
                <c:pt idx="12463">
                  <c:v>71.587999999999994</c:v>
                </c:pt>
                <c:pt idx="12464">
                  <c:v>71.582999999999998</c:v>
                </c:pt>
                <c:pt idx="12465">
                  <c:v>71.585999999999999</c:v>
                </c:pt>
                <c:pt idx="12466">
                  <c:v>71.581999999999994</c:v>
                </c:pt>
                <c:pt idx="12467">
                  <c:v>71.584000000000003</c:v>
                </c:pt>
                <c:pt idx="12468">
                  <c:v>71.584000000000003</c:v>
                </c:pt>
                <c:pt idx="12469">
                  <c:v>71.593999999999994</c:v>
                </c:pt>
                <c:pt idx="12470">
                  <c:v>71.582999999999998</c:v>
                </c:pt>
                <c:pt idx="12471">
                  <c:v>71.581999999999994</c:v>
                </c:pt>
                <c:pt idx="12472">
                  <c:v>71.581000000000003</c:v>
                </c:pt>
                <c:pt idx="12473">
                  <c:v>71.581999999999994</c:v>
                </c:pt>
                <c:pt idx="12474">
                  <c:v>71.584000000000003</c:v>
                </c:pt>
                <c:pt idx="12475">
                  <c:v>71.565000000000012</c:v>
                </c:pt>
                <c:pt idx="12476">
                  <c:v>71.578000000000003</c:v>
                </c:pt>
                <c:pt idx="12477">
                  <c:v>71.576999999999998</c:v>
                </c:pt>
                <c:pt idx="12478">
                  <c:v>71.581000000000003</c:v>
                </c:pt>
                <c:pt idx="12479">
                  <c:v>71.581999999999994</c:v>
                </c:pt>
                <c:pt idx="12480">
                  <c:v>71.58</c:v>
                </c:pt>
                <c:pt idx="12481">
                  <c:v>71.585999999999999</c:v>
                </c:pt>
                <c:pt idx="12482">
                  <c:v>71.587999999999994</c:v>
                </c:pt>
                <c:pt idx="12483">
                  <c:v>71.596000000000004</c:v>
                </c:pt>
                <c:pt idx="12484">
                  <c:v>71.581000000000003</c:v>
                </c:pt>
                <c:pt idx="12485">
                  <c:v>71.584000000000003</c:v>
                </c:pt>
                <c:pt idx="12486">
                  <c:v>71.587000000000003</c:v>
                </c:pt>
                <c:pt idx="12487">
                  <c:v>71.584000000000003</c:v>
                </c:pt>
                <c:pt idx="12488">
                  <c:v>71.582999999999998</c:v>
                </c:pt>
                <c:pt idx="12489">
                  <c:v>71.590999999999994</c:v>
                </c:pt>
                <c:pt idx="12490">
                  <c:v>71.581999999999994</c:v>
                </c:pt>
                <c:pt idx="12491">
                  <c:v>71.578000000000003</c:v>
                </c:pt>
                <c:pt idx="12492">
                  <c:v>71.587999999999994</c:v>
                </c:pt>
                <c:pt idx="12493">
                  <c:v>71.582999999999998</c:v>
                </c:pt>
                <c:pt idx="12494">
                  <c:v>71.584000000000003</c:v>
                </c:pt>
                <c:pt idx="12495">
                  <c:v>71.58</c:v>
                </c:pt>
                <c:pt idx="12496">
                  <c:v>71.572999999999979</c:v>
                </c:pt>
                <c:pt idx="12497">
                  <c:v>71.563000000000002</c:v>
                </c:pt>
                <c:pt idx="12498">
                  <c:v>71.569999999999993</c:v>
                </c:pt>
                <c:pt idx="12499">
                  <c:v>71.572000000000003</c:v>
                </c:pt>
                <c:pt idx="12500">
                  <c:v>71.566999999999993</c:v>
                </c:pt>
                <c:pt idx="12501">
                  <c:v>71.570999999999998</c:v>
                </c:pt>
                <c:pt idx="12502">
                  <c:v>71.566999999999993</c:v>
                </c:pt>
                <c:pt idx="12503">
                  <c:v>71.554000000000002</c:v>
                </c:pt>
                <c:pt idx="12504">
                  <c:v>71.566999999999993</c:v>
                </c:pt>
                <c:pt idx="12505">
                  <c:v>71.565000000000012</c:v>
                </c:pt>
                <c:pt idx="12506">
                  <c:v>71.561000000000007</c:v>
                </c:pt>
                <c:pt idx="12507">
                  <c:v>71.56</c:v>
                </c:pt>
                <c:pt idx="12508">
                  <c:v>71.562000000000012</c:v>
                </c:pt>
                <c:pt idx="12509">
                  <c:v>71.562000000000012</c:v>
                </c:pt>
                <c:pt idx="12510">
                  <c:v>71.569000000000003</c:v>
                </c:pt>
                <c:pt idx="12511">
                  <c:v>71.563999999999993</c:v>
                </c:pt>
                <c:pt idx="12512">
                  <c:v>71.55</c:v>
                </c:pt>
                <c:pt idx="12513">
                  <c:v>71.555999999999983</c:v>
                </c:pt>
                <c:pt idx="12514">
                  <c:v>71.566000000000003</c:v>
                </c:pt>
                <c:pt idx="12515">
                  <c:v>71.566000000000003</c:v>
                </c:pt>
                <c:pt idx="12516">
                  <c:v>71.576999999999998</c:v>
                </c:pt>
                <c:pt idx="12517">
                  <c:v>71.569999999999993</c:v>
                </c:pt>
                <c:pt idx="12518">
                  <c:v>71.572000000000003</c:v>
                </c:pt>
                <c:pt idx="12519">
                  <c:v>71.566000000000003</c:v>
                </c:pt>
                <c:pt idx="12520">
                  <c:v>71.569999999999993</c:v>
                </c:pt>
                <c:pt idx="12521">
                  <c:v>71.566999999999993</c:v>
                </c:pt>
                <c:pt idx="12522">
                  <c:v>71.563000000000002</c:v>
                </c:pt>
                <c:pt idx="12523">
                  <c:v>71.570999999999998</c:v>
                </c:pt>
                <c:pt idx="12524">
                  <c:v>71.572999999999979</c:v>
                </c:pt>
                <c:pt idx="12525">
                  <c:v>71.572999999999979</c:v>
                </c:pt>
                <c:pt idx="12526">
                  <c:v>71.566999999999993</c:v>
                </c:pt>
                <c:pt idx="12527">
                  <c:v>71.566999999999993</c:v>
                </c:pt>
                <c:pt idx="12528">
                  <c:v>71.563999999999993</c:v>
                </c:pt>
                <c:pt idx="12529">
                  <c:v>71.565000000000012</c:v>
                </c:pt>
                <c:pt idx="12530">
                  <c:v>71.569000000000003</c:v>
                </c:pt>
                <c:pt idx="12531">
                  <c:v>71.554999999999993</c:v>
                </c:pt>
                <c:pt idx="12532">
                  <c:v>71.569999999999993</c:v>
                </c:pt>
                <c:pt idx="12533">
                  <c:v>71.565000000000012</c:v>
                </c:pt>
                <c:pt idx="12534">
                  <c:v>71.563999999999993</c:v>
                </c:pt>
                <c:pt idx="12535">
                  <c:v>71.551999999999992</c:v>
                </c:pt>
                <c:pt idx="12536">
                  <c:v>71.558999999999983</c:v>
                </c:pt>
                <c:pt idx="12537">
                  <c:v>71.555999999999983</c:v>
                </c:pt>
                <c:pt idx="12538">
                  <c:v>71.555999999999983</c:v>
                </c:pt>
                <c:pt idx="12539">
                  <c:v>71.557000000000002</c:v>
                </c:pt>
                <c:pt idx="12540">
                  <c:v>71.55</c:v>
                </c:pt>
                <c:pt idx="12541">
                  <c:v>71.545000000000002</c:v>
                </c:pt>
                <c:pt idx="12542">
                  <c:v>71.545000000000002</c:v>
                </c:pt>
                <c:pt idx="12543">
                  <c:v>71.551000000000002</c:v>
                </c:pt>
                <c:pt idx="12544">
                  <c:v>71.552999999999983</c:v>
                </c:pt>
                <c:pt idx="12545">
                  <c:v>71.549000000000007</c:v>
                </c:pt>
                <c:pt idx="12546">
                  <c:v>71.540999999999997</c:v>
                </c:pt>
                <c:pt idx="12547">
                  <c:v>71.539000000000001</c:v>
                </c:pt>
                <c:pt idx="12548">
                  <c:v>71.545000000000002</c:v>
                </c:pt>
                <c:pt idx="12549">
                  <c:v>71.555999999999983</c:v>
                </c:pt>
                <c:pt idx="12550">
                  <c:v>71.557000000000002</c:v>
                </c:pt>
                <c:pt idx="12551">
                  <c:v>71.551999999999992</c:v>
                </c:pt>
                <c:pt idx="12552">
                  <c:v>71.558999999999983</c:v>
                </c:pt>
                <c:pt idx="12553">
                  <c:v>71.551999999999992</c:v>
                </c:pt>
                <c:pt idx="12554">
                  <c:v>71.56</c:v>
                </c:pt>
                <c:pt idx="12555">
                  <c:v>71.561000000000007</c:v>
                </c:pt>
                <c:pt idx="12556">
                  <c:v>71.56</c:v>
                </c:pt>
                <c:pt idx="12557">
                  <c:v>71.561000000000007</c:v>
                </c:pt>
                <c:pt idx="12558">
                  <c:v>71.554999999999993</c:v>
                </c:pt>
                <c:pt idx="12559">
                  <c:v>71.566999999999993</c:v>
                </c:pt>
                <c:pt idx="12560">
                  <c:v>71.566000000000003</c:v>
                </c:pt>
                <c:pt idx="12561">
                  <c:v>71.561000000000007</c:v>
                </c:pt>
                <c:pt idx="12562">
                  <c:v>71.562000000000012</c:v>
                </c:pt>
                <c:pt idx="12563">
                  <c:v>71.569000000000003</c:v>
                </c:pt>
                <c:pt idx="12564">
                  <c:v>71.572000000000003</c:v>
                </c:pt>
                <c:pt idx="12565">
                  <c:v>71.570999999999998</c:v>
                </c:pt>
                <c:pt idx="12566">
                  <c:v>71.569999999999993</c:v>
                </c:pt>
                <c:pt idx="12567">
                  <c:v>71.558999999999983</c:v>
                </c:pt>
                <c:pt idx="12568">
                  <c:v>71.566999999999993</c:v>
                </c:pt>
                <c:pt idx="12569">
                  <c:v>71.568000000000012</c:v>
                </c:pt>
                <c:pt idx="12570">
                  <c:v>71.573999999999998</c:v>
                </c:pt>
                <c:pt idx="12571">
                  <c:v>71.563999999999993</c:v>
                </c:pt>
                <c:pt idx="12572">
                  <c:v>71.573999999999998</c:v>
                </c:pt>
                <c:pt idx="12573">
                  <c:v>71.568000000000012</c:v>
                </c:pt>
                <c:pt idx="12574">
                  <c:v>71.569999999999993</c:v>
                </c:pt>
                <c:pt idx="12575">
                  <c:v>71.570999999999998</c:v>
                </c:pt>
                <c:pt idx="12576">
                  <c:v>71.578000000000003</c:v>
                </c:pt>
                <c:pt idx="12577">
                  <c:v>71.563999999999993</c:v>
                </c:pt>
                <c:pt idx="12578">
                  <c:v>71.572999999999979</c:v>
                </c:pt>
                <c:pt idx="12579">
                  <c:v>71.572999999999979</c:v>
                </c:pt>
                <c:pt idx="12580">
                  <c:v>71.575000000000003</c:v>
                </c:pt>
                <c:pt idx="12581">
                  <c:v>71.566999999999993</c:v>
                </c:pt>
                <c:pt idx="12582">
                  <c:v>71.570999999999998</c:v>
                </c:pt>
                <c:pt idx="12583">
                  <c:v>71.557999999999993</c:v>
                </c:pt>
                <c:pt idx="12584">
                  <c:v>71.565000000000012</c:v>
                </c:pt>
                <c:pt idx="12585">
                  <c:v>71.568000000000012</c:v>
                </c:pt>
                <c:pt idx="12586">
                  <c:v>71.557000000000002</c:v>
                </c:pt>
                <c:pt idx="12587">
                  <c:v>71.554000000000002</c:v>
                </c:pt>
                <c:pt idx="12588">
                  <c:v>71.549000000000007</c:v>
                </c:pt>
                <c:pt idx="12589">
                  <c:v>71.539000000000001</c:v>
                </c:pt>
                <c:pt idx="12590">
                  <c:v>71.540999999999997</c:v>
                </c:pt>
                <c:pt idx="12591">
                  <c:v>71.540000000000006</c:v>
                </c:pt>
                <c:pt idx="12592">
                  <c:v>71.537000000000006</c:v>
                </c:pt>
                <c:pt idx="12593">
                  <c:v>71.527999999999992</c:v>
                </c:pt>
                <c:pt idx="12594">
                  <c:v>71.525999999999982</c:v>
                </c:pt>
                <c:pt idx="12595">
                  <c:v>71.524000000000001</c:v>
                </c:pt>
                <c:pt idx="12596">
                  <c:v>71.521000000000001</c:v>
                </c:pt>
                <c:pt idx="12597">
                  <c:v>71.525999999999982</c:v>
                </c:pt>
                <c:pt idx="12598">
                  <c:v>71.516999999999996</c:v>
                </c:pt>
                <c:pt idx="12599">
                  <c:v>71.521000000000001</c:v>
                </c:pt>
                <c:pt idx="12600">
                  <c:v>71.525999999999982</c:v>
                </c:pt>
                <c:pt idx="12601">
                  <c:v>71.528999999999982</c:v>
                </c:pt>
                <c:pt idx="12602">
                  <c:v>71.515000000000001</c:v>
                </c:pt>
                <c:pt idx="12603">
                  <c:v>71.519000000000005</c:v>
                </c:pt>
                <c:pt idx="12604">
                  <c:v>71.53</c:v>
                </c:pt>
                <c:pt idx="12605">
                  <c:v>71.522999999999982</c:v>
                </c:pt>
                <c:pt idx="12606">
                  <c:v>71.516000000000005</c:v>
                </c:pt>
                <c:pt idx="12607">
                  <c:v>71.527999999999992</c:v>
                </c:pt>
                <c:pt idx="12608">
                  <c:v>71.524999999999991</c:v>
                </c:pt>
                <c:pt idx="12609">
                  <c:v>71.533000000000001</c:v>
                </c:pt>
                <c:pt idx="12610">
                  <c:v>71.531999999999996</c:v>
                </c:pt>
                <c:pt idx="12611">
                  <c:v>71.539000000000001</c:v>
                </c:pt>
                <c:pt idx="12612">
                  <c:v>71.528999999999982</c:v>
                </c:pt>
                <c:pt idx="12613">
                  <c:v>71.528999999999982</c:v>
                </c:pt>
                <c:pt idx="12614">
                  <c:v>71.527999999999992</c:v>
                </c:pt>
                <c:pt idx="12615">
                  <c:v>71.524999999999991</c:v>
                </c:pt>
                <c:pt idx="12616">
                  <c:v>71.534999999999997</c:v>
                </c:pt>
                <c:pt idx="12617">
                  <c:v>71.540000000000006</c:v>
                </c:pt>
                <c:pt idx="12618">
                  <c:v>71.536000000000001</c:v>
                </c:pt>
                <c:pt idx="12619">
                  <c:v>71.537000000000006</c:v>
                </c:pt>
                <c:pt idx="12620">
                  <c:v>71.53</c:v>
                </c:pt>
                <c:pt idx="12621">
                  <c:v>71.543000000000006</c:v>
                </c:pt>
                <c:pt idx="12622">
                  <c:v>71.540999999999997</c:v>
                </c:pt>
                <c:pt idx="12623">
                  <c:v>71.542000000000002</c:v>
                </c:pt>
                <c:pt idx="12624">
                  <c:v>71.543000000000006</c:v>
                </c:pt>
                <c:pt idx="12625">
                  <c:v>71.540999999999997</c:v>
                </c:pt>
                <c:pt idx="12626">
                  <c:v>71.545000000000002</c:v>
                </c:pt>
                <c:pt idx="12627">
                  <c:v>71.555999999999983</c:v>
                </c:pt>
                <c:pt idx="12628">
                  <c:v>71.551999999999992</c:v>
                </c:pt>
                <c:pt idx="12629">
                  <c:v>71.545000000000002</c:v>
                </c:pt>
                <c:pt idx="12630">
                  <c:v>71.555999999999983</c:v>
                </c:pt>
                <c:pt idx="12631">
                  <c:v>71.551000000000002</c:v>
                </c:pt>
                <c:pt idx="12632">
                  <c:v>71.551000000000002</c:v>
                </c:pt>
                <c:pt idx="12633">
                  <c:v>71.554999999999993</c:v>
                </c:pt>
                <c:pt idx="12634">
                  <c:v>71.55</c:v>
                </c:pt>
                <c:pt idx="12635">
                  <c:v>71.539000000000001</c:v>
                </c:pt>
                <c:pt idx="12636">
                  <c:v>71.551999999999992</c:v>
                </c:pt>
                <c:pt idx="12637">
                  <c:v>71.548000000000002</c:v>
                </c:pt>
                <c:pt idx="12638">
                  <c:v>71.543999999999997</c:v>
                </c:pt>
                <c:pt idx="12639">
                  <c:v>71.540999999999997</c:v>
                </c:pt>
                <c:pt idx="12640">
                  <c:v>71.543999999999997</c:v>
                </c:pt>
                <c:pt idx="12641">
                  <c:v>71.534999999999997</c:v>
                </c:pt>
                <c:pt idx="12642">
                  <c:v>71.543000000000006</c:v>
                </c:pt>
                <c:pt idx="12643">
                  <c:v>71.55</c:v>
                </c:pt>
                <c:pt idx="12644">
                  <c:v>71.533000000000001</c:v>
                </c:pt>
                <c:pt idx="12645">
                  <c:v>71.537999999999997</c:v>
                </c:pt>
                <c:pt idx="12646">
                  <c:v>71.534999999999997</c:v>
                </c:pt>
                <c:pt idx="12647">
                  <c:v>71.543999999999997</c:v>
                </c:pt>
                <c:pt idx="12648">
                  <c:v>71.534000000000006</c:v>
                </c:pt>
                <c:pt idx="12649">
                  <c:v>71.531999999999996</c:v>
                </c:pt>
                <c:pt idx="12650">
                  <c:v>71.542000000000002</c:v>
                </c:pt>
                <c:pt idx="12651">
                  <c:v>71.536000000000001</c:v>
                </c:pt>
                <c:pt idx="12652">
                  <c:v>71.548000000000002</c:v>
                </c:pt>
                <c:pt idx="12653">
                  <c:v>71.546000000000006</c:v>
                </c:pt>
                <c:pt idx="12654">
                  <c:v>71.546999999999997</c:v>
                </c:pt>
                <c:pt idx="12655">
                  <c:v>71.534999999999997</c:v>
                </c:pt>
                <c:pt idx="12656">
                  <c:v>71.531999999999996</c:v>
                </c:pt>
                <c:pt idx="12657">
                  <c:v>71.525999999999982</c:v>
                </c:pt>
                <c:pt idx="12658">
                  <c:v>71.539000000000001</c:v>
                </c:pt>
                <c:pt idx="12659">
                  <c:v>71.524999999999991</c:v>
                </c:pt>
                <c:pt idx="12660">
                  <c:v>71.528999999999982</c:v>
                </c:pt>
                <c:pt idx="12661">
                  <c:v>71.516000000000005</c:v>
                </c:pt>
                <c:pt idx="12662">
                  <c:v>71.522999999999982</c:v>
                </c:pt>
                <c:pt idx="12663">
                  <c:v>71.524000000000001</c:v>
                </c:pt>
                <c:pt idx="12664">
                  <c:v>71.519000000000005</c:v>
                </c:pt>
                <c:pt idx="12665">
                  <c:v>71.504000000000005</c:v>
                </c:pt>
                <c:pt idx="12666">
                  <c:v>71.524000000000001</c:v>
                </c:pt>
                <c:pt idx="12667">
                  <c:v>71.524999999999991</c:v>
                </c:pt>
                <c:pt idx="12668">
                  <c:v>71.521000000000001</c:v>
                </c:pt>
                <c:pt idx="12669">
                  <c:v>71.524000000000001</c:v>
                </c:pt>
                <c:pt idx="12670">
                  <c:v>71.513000000000005</c:v>
                </c:pt>
                <c:pt idx="12671">
                  <c:v>71.512</c:v>
                </c:pt>
                <c:pt idx="12672">
                  <c:v>71.515000000000001</c:v>
                </c:pt>
                <c:pt idx="12673">
                  <c:v>71.515000000000001</c:v>
                </c:pt>
                <c:pt idx="12674">
                  <c:v>71.507999999999996</c:v>
                </c:pt>
                <c:pt idx="12675">
                  <c:v>71.513000000000005</c:v>
                </c:pt>
                <c:pt idx="12676">
                  <c:v>71.503</c:v>
                </c:pt>
                <c:pt idx="12677">
                  <c:v>71.506</c:v>
                </c:pt>
                <c:pt idx="12678">
                  <c:v>71.509</c:v>
                </c:pt>
                <c:pt idx="12679">
                  <c:v>71.512</c:v>
                </c:pt>
                <c:pt idx="12680">
                  <c:v>71.510000000000005</c:v>
                </c:pt>
                <c:pt idx="12681">
                  <c:v>71.506</c:v>
                </c:pt>
                <c:pt idx="12682">
                  <c:v>71.513999999999996</c:v>
                </c:pt>
                <c:pt idx="12683">
                  <c:v>71.515000000000001</c:v>
                </c:pt>
                <c:pt idx="12684">
                  <c:v>71.524999999999991</c:v>
                </c:pt>
                <c:pt idx="12685">
                  <c:v>71.521999999999991</c:v>
                </c:pt>
                <c:pt idx="12686">
                  <c:v>71.516000000000005</c:v>
                </c:pt>
                <c:pt idx="12687">
                  <c:v>71.52</c:v>
                </c:pt>
                <c:pt idx="12688">
                  <c:v>71.521999999999991</c:v>
                </c:pt>
                <c:pt idx="12689">
                  <c:v>71.515000000000001</c:v>
                </c:pt>
                <c:pt idx="12690">
                  <c:v>71.521000000000001</c:v>
                </c:pt>
                <c:pt idx="12691">
                  <c:v>71.521999999999991</c:v>
                </c:pt>
                <c:pt idx="12692">
                  <c:v>71.522999999999982</c:v>
                </c:pt>
                <c:pt idx="12693">
                  <c:v>71.52</c:v>
                </c:pt>
                <c:pt idx="12694">
                  <c:v>71.534000000000006</c:v>
                </c:pt>
                <c:pt idx="12695">
                  <c:v>71.525999999999982</c:v>
                </c:pt>
                <c:pt idx="12696">
                  <c:v>71.525999999999982</c:v>
                </c:pt>
                <c:pt idx="12697">
                  <c:v>71.531000000000006</c:v>
                </c:pt>
                <c:pt idx="12698">
                  <c:v>71.53</c:v>
                </c:pt>
                <c:pt idx="12699">
                  <c:v>71.524999999999991</c:v>
                </c:pt>
                <c:pt idx="12700">
                  <c:v>71.533000000000001</c:v>
                </c:pt>
                <c:pt idx="12701">
                  <c:v>71.534000000000006</c:v>
                </c:pt>
                <c:pt idx="12702">
                  <c:v>71.531000000000006</c:v>
                </c:pt>
                <c:pt idx="12703">
                  <c:v>71.534999999999997</c:v>
                </c:pt>
                <c:pt idx="12704">
                  <c:v>71.554999999999993</c:v>
                </c:pt>
                <c:pt idx="12705">
                  <c:v>71.572999999999979</c:v>
                </c:pt>
                <c:pt idx="12706">
                  <c:v>71.715000000000003</c:v>
                </c:pt>
                <c:pt idx="12707">
                  <c:v>71.933999999999997</c:v>
                </c:pt>
                <c:pt idx="12708">
                  <c:v>72.042000000000002</c:v>
                </c:pt>
                <c:pt idx="12709">
                  <c:v>72.075999999999979</c:v>
                </c:pt>
                <c:pt idx="12710">
                  <c:v>72.06</c:v>
                </c:pt>
                <c:pt idx="12711">
                  <c:v>72.010999999999996</c:v>
                </c:pt>
                <c:pt idx="12712">
                  <c:v>71.992000000000004</c:v>
                </c:pt>
                <c:pt idx="12713">
                  <c:v>71.978999999999999</c:v>
                </c:pt>
                <c:pt idx="12714">
                  <c:v>71.977000000000004</c:v>
                </c:pt>
                <c:pt idx="12715">
                  <c:v>72</c:v>
                </c:pt>
                <c:pt idx="12716">
                  <c:v>72.02</c:v>
                </c:pt>
                <c:pt idx="12717">
                  <c:v>72.043999999999997</c:v>
                </c:pt>
                <c:pt idx="12718">
                  <c:v>72.040999999999997</c:v>
                </c:pt>
                <c:pt idx="12719">
                  <c:v>72.028999999999982</c:v>
                </c:pt>
                <c:pt idx="12720">
                  <c:v>72.001999999999995</c:v>
                </c:pt>
                <c:pt idx="12721">
                  <c:v>71.98</c:v>
                </c:pt>
                <c:pt idx="12722">
                  <c:v>71.956000000000003</c:v>
                </c:pt>
                <c:pt idx="12723">
                  <c:v>71.921999999999997</c:v>
                </c:pt>
                <c:pt idx="12724">
                  <c:v>71.918000000000006</c:v>
                </c:pt>
                <c:pt idx="12725">
                  <c:v>71.881</c:v>
                </c:pt>
                <c:pt idx="12726">
                  <c:v>71.867000000000004</c:v>
                </c:pt>
                <c:pt idx="12727">
                  <c:v>71.835999999999999</c:v>
                </c:pt>
                <c:pt idx="12728">
                  <c:v>71.815000000000012</c:v>
                </c:pt>
                <c:pt idx="12729">
                  <c:v>71.801000000000002</c:v>
                </c:pt>
                <c:pt idx="12730">
                  <c:v>71.778999999999982</c:v>
                </c:pt>
                <c:pt idx="12731">
                  <c:v>71.777999999999992</c:v>
                </c:pt>
                <c:pt idx="12732">
                  <c:v>71.774999999999991</c:v>
                </c:pt>
                <c:pt idx="12733">
                  <c:v>71.77</c:v>
                </c:pt>
                <c:pt idx="12734">
                  <c:v>71.763000000000005</c:v>
                </c:pt>
                <c:pt idx="12735">
                  <c:v>71.754000000000005</c:v>
                </c:pt>
                <c:pt idx="12736">
                  <c:v>71.754999999999995</c:v>
                </c:pt>
                <c:pt idx="12737">
                  <c:v>71.742999999999995</c:v>
                </c:pt>
                <c:pt idx="12738">
                  <c:v>71.741000000000085</c:v>
                </c:pt>
                <c:pt idx="12739">
                  <c:v>71.739000000000004</c:v>
                </c:pt>
                <c:pt idx="12740">
                  <c:v>71.721000000000004</c:v>
                </c:pt>
                <c:pt idx="12741">
                  <c:v>71.711000000000027</c:v>
                </c:pt>
                <c:pt idx="12742">
                  <c:v>71.706000000000003</c:v>
                </c:pt>
                <c:pt idx="12743">
                  <c:v>71.695999999999998</c:v>
                </c:pt>
                <c:pt idx="12744">
                  <c:v>71.686999999999998</c:v>
                </c:pt>
                <c:pt idx="12745">
                  <c:v>71.679999999999978</c:v>
                </c:pt>
                <c:pt idx="12746">
                  <c:v>71.671999999999983</c:v>
                </c:pt>
                <c:pt idx="12747">
                  <c:v>71.653999999999982</c:v>
                </c:pt>
                <c:pt idx="12748">
                  <c:v>71.664999999999992</c:v>
                </c:pt>
                <c:pt idx="12749">
                  <c:v>71.664999999999992</c:v>
                </c:pt>
                <c:pt idx="12750">
                  <c:v>71.651999999999987</c:v>
                </c:pt>
                <c:pt idx="12751">
                  <c:v>71.650999999999982</c:v>
                </c:pt>
                <c:pt idx="12752">
                  <c:v>71.644000000000005</c:v>
                </c:pt>
                <c:pt idx="12753">
                  <c:v>71.641000000000005</c:v>
                </c:pt>
                <c:pt idx="12754">
                  <c:v>71.638999999999982</c:v>
                </c:pt>
                <c:pt idx="12755">
                  <c:v>71.638999999999982</c:v>
                </c:pt>
                <c:pt idx="12756">
                  <c:v>71.626999999999981</c:v>
                </c:pt>
                <c:pt idx="12757">
                  <c:v>71.625999999999948</c:v>
                </c:pt>
                <c:pt idx="12758">
                  <c:v>71.627999999999986</c:v>
                </c:pt>
                <c:pt idx="12759">
                  <c:v>71.621999999999986</c:v>
                </c:pt>
                <c:pt idx="12760">
                  <c:v>71.623999999999981</c:v>
                </c:pt>
                <c:pt idx="12761">
                  <c:v>71.611999999999995</c:v>
                </c:pt>
                <c:pt idx="12762">
                  <c:v>71.614999999999995</c:v>
                </c:pt>
                <c:pt idx="12763">
                  <c:v>71.61</c:v>
                </c:pt>
                <c:pt idx="12764">
                  <c:v>71.611999999999995</c:v>
                </c:pt>
                <c:pt idx="12765">
                  <c:v>71.611999999999995</c:v>
                </c:pt>
                <c:pt idx="12766">
                  <c:v>71.616</c:v>
                </c:pt>
                <c:pt idx="12767">
                  <c:v>71.60899999999998</c:v>
                </c:pt>
                <c:pt idx="12768">
                  <c:v>71.611999999999995</c:v>
                </c:pt>
                <c:pt idx="12769">
                  <c:v>71.60899999999998</c:v>
                </c:pt>
                <c:pt idx="12770">
                  <c:v>71.60599999999998</c:v>
                </c:pt>
                <c:pt idx="12771">
                  <c:v>71.60499999999999</c:v>
                </c:pt>
                <c:pt idx="12772">
                  <c:v>71.598000000000013</c:v>
                </c:pt>
                <c:pt idx="12773">
                  <c:v>71.600999999999999</c:v>
                </c:pt>
                <c:pt idx="12774">
                  <c:v>71.600999999999999</c:v>
                </c:pt>
                <c:pt idx="12775">
                  <c:v>71.60299999999998</c:v>
                </c:pt>
                <c:pt idx="12776">
                  <c:v>71.585999999999999</c:v>
                </c:pt>
                <c:pt idx="12777">
                  <c:v>71.59</c:v>
                </c:pt>
                <c:pt idx="12778">
                  <c:v>71.578999999999979</c:v>
                </c:pt>
                <c:pt idx="12779">
                  <c:v>71.587999999999994</c:v>
                </c:pt>
                <c:pt idx="12780">
                  <c:v>71.58</c:v>
                </c:pt>
                <c:pt idx="12781">
                  <c:v>71.582999999999998</c:v>
                </c:pt>
                <c:pt idx="12782">
                  <c:v>71.585999999999999</c:v>
                </c:pt>
                <c:pt idx="12783">
                  <c:v>71.581000000000003</c:v>
                </c:pt>
                <c:pt idx="12784">
                  <c:v>71.568000000000012</c:v>
                </c:pt>
                <c:pt idx="12785">
                  <c:v>71.568000000000012</c:v>
                </c:pt>
                <c:pt idx="12786">
                  <c:v>71.565000000000012</c:v>
                </c:pt>
                <c:pt idx="12787">
                  <c:v>71.569999999999993</c:v>
                </c:pt>
                <c:pt idx="12788">
                  <c:v>71.566999999999993</c:v>
                </c:pt>
                <c:pt idx="12789">
                  <c:v>71.563000000000002</c:v>
                </c:pt>
                <c:pt idx="12790">
                  <c:v>71.570999999999998</c:v>
                </c:pt>
                <c:pt idx="12791">
                  <c:v>71.557999999999993</c:v>
                </c:pt>
                <c:pt idx="12792">
                  <c:v>71.569000000000003</c:v>
                </c:pt>
                <c:pt idx="12793">
                  <c:v>71.557000000000002</c:v>
                </c:pt>
                <c:pt idx="12794">
                  <c:v>71.566000000000003</c:v>
                </c:pt>
                <c:pt idx="12795">
                  <c:v>71.569000000000003</c:v>
                </c:pt>
                <c:pt idx="12796">
                  <c:v>71.562000000000012</c:v>
                </c:pt>
                <c:pt idx="12797">
                  <c:v>71.566999999999993</c:v>
                </c:pt>
                <c:pt idx="12798">
                  <c:v>71.565000000000012</c:v>
                </c:pt>
                <c:pt idx="12799">
                  <c:v>71.565000000000012</c:v>
                </c:pt>
                <c:pt idx="12800">
                  <c:v>71.565000000000012</c:v>
                </c:pt>
                <c:pt idx="12801">
                  <c:v>71.551000000000002</c:v>
                </c:pt>
                <c:pt idx="12802">
                  <c:v>71.56</c:v>
                </c:pt>
                <c:pt idx="12803">
                  <c:v>71.557999999999993</c:v>
                </c:pt>
                <c:pt idx="12804">
                  <c:v>71.555999999999983</c:v>
                </c:pt>
                <c:pt idx="12805">
                  <c:v>71.555999999999983</c:v>
                </c:pt>
                <c:pt idx="12806">
                  <c:v>71.557000000000002</c:v>
                </c:pt>
                <c:pt idx="12807">
                  <c:v>71.546999999999997</c:v>
                </c:pt>
                <c:pt idx="12808">
                  <c:v>71.555999999999983</c:v>
                </c:pt>
                <c:pt idx="12809">
                  <c:v>71.542000000000002</c:v>
                </c:pt>
                <c:pt idx="12810">
                  <c:v>71.537999999999997</c:v>
                </c:pt>
                <c:pt idx="12811">
                  <c:v>71.537999999999997</c:v>
                </c:pt>
                <c:pt idx="12812">
                  <c:v>71.533000000000001</c:v>
                </c:pt>
                <c:pt idx="12813">
                  <c:v>71.533000000000001</c:v>
                </c:pt>
                <c:pt idx="12814">
                  <c:v>71.539000000000001</c:v>
                </c:pt>
                <c:pt idx="12815">
                  <c:v>71.539000000000001</c:v>
                </c:pt>
                <c:pt idx="12816">
                  <c:v>71.536000000000001</c:v>
                </c:pt>
                <c:pt idx="12817">
                  <c:v>71.536000000000001</c:v>
                </c:pt>
                <c:pt idx="12818">
                  <c:v>71.533000000000001</c:v>
                </c:pt>
                <c:pt idx="12819">
                  <c:v>71.533000000000001</c:v>
                </c:pt>
                <c:pt idx="12820">
                  <c:v>71.540999999999997</c:v>
                </c:pt>
                <c:pt idx="12821">
                  <c:v>71.531999999999996</c:v>
                </c:pt>
                <c:pt idx="12822">
                  <c:v>71.537000000000006</c:v>
                </c:pt>
                <c:pt idx="12823">
                  <c:v>71.539000000000001</c:v>
                </c:pt>
                <c:pt idx="12824">
                  <c:v>71.53</c:v>
                </c:pt>
                <c:pt idx="12825">
                  <c:v>71.533000000000001</c:v>
                </c:pt>
                <c:pt idx="12826">
                  <c:v>71.542000000000002</c:v>
                </c:pt>
                <c:pt idx="12827">
                  <c:v>71.542000000000002</c:v>
                </c:pt>
                <c:pt idx="12828">
                  <c:v>71.543999999999997</c:v>
                </c:pt>
                <c:pt idx="12829">
                  <c:v>71.554000000000002</c:v>
                </c:pt>
                <c:pt idx="12830">
                  <c:v>71.545000000000002</c:v>
                </c:pt>
                <c:pt idx="12831">
                  <c:v>71.543000000000006</c:v>
                </c:pt>
                <c:pt idx="12832">
                  <c:v>71.546999999999997</c:v>
                </c:pt>
                <c:pt idx="12833">
                  <c:v>71.563999999999993</c:v>
                </c:pt>
                <c:pt idx="12834">
                  <c:v>71.58</c:v>
                </c:pt>
                <c:pt idx="12835">
                  <c:v>71.592000000000013</c:v>
                </c:pt>
                <c:pt idx="12836">
                  <c:v>71.599000000000004</c:v>
                </c:pt>
                <c:pt idx="12837">
                  <c:v>71.596999999999994</c:v>
                </c:pt>
                <c:pt idx="12838">
                  <c:v>71.593000000000004</c:v>
                </c:pt>
                <c:pt idx="12839">
                  <c:v>71.60899999999998</c:v>
                </c:pt>
                <c:pt idx="12840">
                  <c:v>71.634999999999991</c:v>
                </c:pt>
                <c:pt idx="12841">
                  <c:v>71.668999999999983</c:v>
                </c:pt>
                <c:pt idx="12842">
                  <c:v>71.686999999999998</c:v>
                </c:pt>
                <c:pt idx="12843">
                  <c:v>71.694000000000003</c:v>
                </c:pt>
                <c:pt idx="12844">
                  <c:v>71.69</c:v>
                </c:pt>
                <c:pt idx="12845">
                  <c:v>71.677999999999983</c:v>
                </c:pt>
                <c:pt idx="12846">
                  <c:v>71.665999999999983</c:v>
                </c:pt>
                <c:pt idx="12847">
                  <c:v>71.647000000000006</c:v>
                </c:pt>
                <c:pt idx="12848">
                  <c:v>71.637999999999991</c:v>
                </c:pt>
                <c:pt idx="12849">
                  <c:v>71.631</c:v>
                </c:pt>
                <c:pt idx="12850">
                  <c:v>71.634999999999991</c:v>
                </c:pt>
                <c:pt idx="12851">
                  <c:v>71.626999999999981</c:v>
                </c:pt>
                <c:pt idx="12852">
                  <c:v>71.623999999999981</c:v>
                </c:pt>
                <c:pt idx="12853">
                  <c:v>71.611999999999995</c:v>
                </c:pt>
                <c:pt idx="12854">
                  <c:v>71.614000000000004</c:v>
                </c:pt>
                <c:pt idx="12855">
                  <c:v>71.614000000000004</c:v>
                </c:pt>
                <c:pt idx="12856">
                  <c:v>71.611000000000004</c:v>
                </c:pt>
                <c:pt idx="12857">
                  <c:v>71.60299999999998</c:v>
                </c:pt>
                <c:pt idx="12858">
                  <c:v>71.603999999999999</c:v>
                </c:pt>
                <c:pt idx="12859">
                  <c:v>71.600999999999999</c:v>
                </c:pt>
                <c:pt idx="12860">
                  <c:v>71.598000000000013</c:v>
                </c:pt>
                <c:pt idx="12861">
                  <c:v>71.596000000000004</c:v>
                </c:pt>
                <c:pt idx="12862">
                  <c:v>71.593999999999994</c:v>
                </c:pt>
                <c:pt idx="12863">
                  <c:v>71.584000000000003</c:v>
                </c:pt>
                <c:pt idx="12864">
                  <c:v>71.592000000000013</c:v>
                </c:pt>
                <c:pt idx="12865">
                  <c:v>71.590999999999994</c:v>
                </c:pt>
                <c:pt idx="12866">
                  <c:v>71.585999999999999</c:v>
                </c:pt>
                <c:pt idx="12867">
                  <c:v>71.584999999999994</c:v>
                </c:pt>
                <c:pt idx="12868">
                  <c:v>71.590999999999994</c:v>
                </c:pt>
                <c:pt idx="12869">
                  <c:v>71.58</c:v>
                </c:pt>
                <c:pt idx="12870">
                  <c:v>71.573999999999998</c:v>
                </c:pt>
                <c:pt idx="12871">
                  <c:v>71.572999999999979</c:v>
                </c:pt>
                <c:pt idx="12872">
                  <c:v>71.569000000000003</c:v>
                </c:pt>
                <c:pt idx="12873">
                  <c:v>71.573999999999998</c:v>
                </c:pt>
                <c:pt idx="12874">
                  <c:v>71.576999999999998</c:v>
                </c:pt>
                <c:pt idx="12875">
                  <c:v>71.572000000000003</c:v>
                </c:pt>
                <c:pt idx="12876">
                  <c:v>71.575000000000003</c:v>
                </c:pt>
                <c:pt idx="12877">
                  <c:v>71.576999999999998</c:v>
                </c:pt>
                <c:pt idx="12878">
                  <c:v>71.578999999999979</c:v>
                </c:pt>
                <c:pt idx="12879">
                  <c:v>71.58</c:v>
                </c:pt>
                <c:pt idx="12880">
                  <c:v>71.569999999999993</c:v>
                </c:pt>
                <c:pt idx="12881">
                  <c:v>71.568000000000012</c:v>
                </c:pt>
                <c:pt idx="12882">
                  <c:v>71.563000000000002</c:v>
                </c:pt>
                <c:pt idx="12883">
                  <c:v>71.561000000000007</c:v>
                </c:pt>
                <c:pt idx="12884">
                  <c:v>71.546999999999997</c:v>
                </c:pt>
                <c:pt idx="12885">
                  <c:v>71.55</c:v>
                </c:pt>
                <c:pt idx="12886">
                  <c:v>71.555999999999983</c:v>
                </c:pt>
                <c:pt idx="12887">
                  <c:v>71.558999999999983</c:v>
                </c:pt>
                <c:pt idx="12888">
                  <c:v>71.551000000000002</c:v>
                </c:pt>
                <c:pt idx="12889">
                  <c:v>71.552999999999983</c:v>
                </c:pt>
                <c:pt idx="12890">
                  <c:v>71.555999999999983</c:v>
                </c:pt>
                <c:pt idx="12891">
                  <c:v>71.56</c:v>
                </c:pt>
                <c:pt idx="12892">
                  <c:v>71.558999999999983</c:v>
                </c:pt>
                <c:pt idx="12893">
                  <c:v>71.557000000000002</c:v>
                </c:pt>
                <c:pt idx="12894">
                  <c:v>71.554000000000002</c:v>
                </c:pt>
                <c:pt idx="12895">
                  <c:v>71.56</c:v>
                </c:pt>
                <c:pt idx="12896">
                  <c:v>71.557999999999993</c:v>
                </c:pt>
                <c:pt idx="12897">
                  <c:v>71.563000000000002</c:v>
                </c:pt>
                <c:pt idx="12898">
                  <c:v>71.551999999999992</c:v>
                </c:pt>
                <c:pt idx="12899">
                  <c:v>71.56</c:v>
                </c:pt>
                <c:pt idx="12900">
                  <c:v>71.554999999999993</c:v>
                </c:pt>
                <c:pt idx="12901">
                  <c:v>71.557999999999993</c:v>
                </c:pt>
                <c:pt idx="12902">
                  <c:v>71.554999999999993</c:v>
                </c:pt>
                <c:pt idx="12903">
                  <c:v>71.554000000000002</c:v>
                </c:pt>
                <c:pt idx="12904">
                  <c:v>71.561000000000007</c:v>
                </c:pt>
                <c:pt idx="12905">
                  <c:v>71.552999999999983</c:v>
                </c:pt>
                <c:pt idx="12906">
                  <c:v>71.546999999999997</c:v>
                </c:pt>
                <c:pt idx="12907">
                  <c:v>71.551000000000002</c:v>
                </c:pt>
                <c:pt idx="12908">
                  <c:v>71.554000000000002</c:v>
                </c:pt>
                <c:pt idx="12909">
                  <c:v>71.555999999999983</c:v>
                </c:pt>
                <c:pt idx="12910">
                  <c:v>71.555999999999983</c:v>
                </c:pt>
                <c:pt idx="12911">
                  <c:v>71.551000000000002</c:v>
                </c:pt>
                <c:pt idx="12912">
                  <c:v>71.562000000000012</c:v>
                </c:pt>
                <c:pt idx="12913">
                  <c:v>71.558999999999983</c:v>
                </c:pt>
                <c:pt idx="12914">
                  <c:v>71.554999999999993</c:v>
                </c:pt>
                <c:pt idx="12915">
                  <c:v>71.552999999999983</c:v>
                </c:pt>
                <c:pt idx="12916">
                  <c:v>71.552999999999983</c:v>
                </c:pt>
                <c:pt idx="12917">
                  <c:v>71.546999999999997</c:v>
                </c:pt>
                <c:pt idx="12918">
                  <c:v>71.55</c:v>
                </c:pt>
                <c:pt idx="12919">
                  <c:v>71.549000000000007</c:v>
                </c:pt>
                <c:pt idx="12920">
                  <c:v>71.543999999999997</c:v>
                </c:pt>
                <c:pt idx="12921">
                  <c:v>71.554000000000002</c:v>
                </c:pt>
                <c:pt idx="12922">
                  <c:v>71.551000000000002</c:v>
                </c:pt>
                <c:pt idx="12923">
                  <c:v>71.546000000000006</c:v>
                </c:pt>
                <c:pt idx="12924">
                  <c:v>71.543999999999997</c:v>
                </c:pt>
                <c:pt idx="12925">
                  <c:v>71.549000000000007</c:v>
                </c:pt>
                <c:pt idx="12926">
                  <c:v>71.557000000000002</c:v>
                </c:pt>
                <c:pt idx="12927">
                  <c:v>71.546000000000006</c:v>
                </c:pt>
                <c:pt idx="12928">
                  <c:v>71.548000000000002</c:v>
                </c:pt>
                <c:pt idx="12929">
                  <c:v>71.534999999999997</c:v>
                </c:pt>
                <c:pt idx="12930">
                  <c:v>71.540999999999997</c:v>
                </c:pt>
                <c:pt idx="12931">
                  <c:v>71.551999999999992</c:v>
                </c:pt>
                <c:pt idx="12932">
                  <c:v>71.543999999999997</c:v>
                </c:pt>
                <c:pt idx="12933">
                  <c:v>71.545000000000002</c:v>
                </c:pt>
                <c:pt idx="12934">
                  <c:v>71.55</c:v>
                </c:pt>
                <c:pt idx="12935">
                  <c:v>71.55</c:v>
                </c:pt>
                <c:pt idx="12936">
                  <c:v>71.551000000000002</c:v>
                </c:pt>
                <c:pt idx="12937">
                  <c:v>71.546000000000006</c:v>
                </c:pt>
                <c:pt idx="12938">
                  <c:v>71.546999999999997</c:v>
                </c:pt>
                <c:pt idx="12939">
                  <c:v>71.552999999999983</c:v>
                </c:pt>
                <c:pt idx="12940">
                  <c:v>71.549000000000007</c:v>
                </c:pt>
                <c:pt idx="12941">
                  <c:v>71.546999999999997</c:v>
                </c:pt>
                <c:pt idx="12942">
                  <c:v>71.554000000000002</c:v>
                </c:pt>
                <c:pt idx="12943">
                  <c:v>71.551999999999992</c:v>
                </c:pt>
                <c:pt idx="12944">
                  <c:v>71.55</c:v>
                </c:pt>
                <c:pt idx="12945">
                  <c:v>71.540999999999997</c:v>
                </c:pt>
                <c:pt idx="12946">
                  <c:v>71.542000000000002</c:v>
                </c:pt>
                <c:pt idx="12947">
                  <c:v>71.542000000000002</c:v>
                </c:pt>
                <c:pt idx="12948">
                  <c:v>71.537999999999997</c:v>
                </c:pt>
                <c:pt idx="12949">
                  <c:v>71.546999999999997</c:v>
                </c:pt>
                <c:pt idx="12950">
                  <c:v>71.531999999999996</c:v>
                </c:pt>
                <c:pt idx="12951">
                  <c:v>71.531000000000006</c:v>
                </c:pt>
                <c:pt idx="12952">
                  <c:v>71.531000000000006</c:v>
                </c:pt>
                <c:pt idx="12953">
                  <c:v>71.498000000000005</c:v>
                </c:pt>
                <c:pt idx="12954">
                  <c:v>71.524999999999991</c:v>
                </c:pt>
                <c:pt idx="12955">
                  <c:v>71.524000000000001</c:v>
                </c:pt>
                <c:pt idx="12956">
                  <c:v>71.527999999999992</c:v>
                </c:pt>
                <c:pt idx="12957">
                  <c:v>71.528999999999982</c:v>
                </c:pt>
                <c:pt idx="12958">
                  <c:v>71.53</c:v>
                </c:pt>
                <c:pt idx="12959">
                  <c:v>71.524000000000001</c:v>
                </c:pt>
                <c:pt idx="12960">
                  <c:v>71.521000000000001</c:v>
                </c:pt>
                <c:pt idx="12961">
                  <c:v>71.531999999999996</c:v>
                </c:pt>
                <c:pt idx="12962">
                  <c:v>71.528999999999982</c:v>
                </c:pt>
                <c:pt idx="12963">
                  <c:v>71.533000000000001</c:v>
                </c:pt>
                <c:pt idx="12964">
                  <c:v>71.533000000000001</c:v>
                </c:pt>
                <c:pt idx="12965">
                  <c:v>71.536000000000001</c:v>
                </c:pt>
                <c:pt idx="12966">
                  <c:v>71.531000000000006</c:v>
                </c:pt>
                <c:pt idx="12967">
                  <c:v>71.533000000000001</c:v>
                </c:pt>
                <c:pt idx="12968">
                  <c:v>71.531000000000006</c:v>
                </c:pt>
                <c:pt idx="12969">
                  <c:v>71.537000000000006</c:v>
                </c:pt>
                <c:pt idx="12970">
                  <c:v>71.540999999999997</c:v>
                </c:pt>
                <c:pt idx="12971">
                  <c:v>71.531000000000006</c:v>
                </c:pt>
                <c:pt idx="12972">
                  <c:v>71.537999999999997</c:v>
                </c:pt>
                <c:pt idx="12973">
                  <c:v>71.536000000000001</c:v>
                </c:pt>
                <c:pt idx="12974">
                  <c:v>71.519000000000005</c:v>
                </c:pt>
                <c:pt idx="12975">
                  <c:v>71.53</c:v>
                </c:pt>
                <c:pt idx="12976">
                  <c:v>71.534000000000006</c:v>
                </c:pt>
                <c:pt idx="12977">
                  <c:v>71.534999999999997</c:v>
                </c:pt>
                <c:pt idx="12978">
                  <c:v>71.531000000000006</c:v>
                </c:pt>
                <c:pt idx="12979">
                  <c:v>71.536000000000001</c:v>
                </c:pt>
                <c:pt idx="12980">
                  <c:v>71.540000000000006</c:v>
                </c:pt>
                <c:pt idx="12981">
                  <c:v>71.543999999999997</c:v>
                </c:pt>
                <c:pt idx="12982">
                  <c:v>71.543000000000006</c:v>
                </c:pt>
                <c:pt idx="12983">
                  <c:v>71.543999999999997</c:v>
                </c:pt>
                <c:pt idx="12984">
                  <c:v>71.543000000000006</c:v>
                </c:pt>
                <c:pt idx="12985">
                  <c:v>71.534000000000006</c:v>
                </c:pt>
                <c:pt idx="12986">
                  <c:v>71.540999999999997</c:v>
                </c:pt>
                <c:pt idx="12987">
                  <c:v>71.543000000000006</c:v>
                </c:pt>
                <c:pt idx="12988">
                  <c:v>71.540000000000006</c:v>
                </c:pt>
                <c:pt idx="12989">
                  <c:v>71.534999999999997</c:v>
                </c:pt>
                <c:pt idx="12990">
                  <c:v>71.546999999999997</c:v>
                </c:pt>
                <c:pt idx="12991">
                  <c:v>71.542000000000002</c:v>
                </c:pt>
                <c:pt idx="12992">
                  <c:v>71.543999999999997</c:v>
                </c:pt>
                <c:pt idx="12993">
                  <c:v>71.545000000000002</c:v>
                </c:pt>
                <c:pt idx="12994">
                  <c:v>71.540000000000006</c:v>
                </c:pt>
                <c:pt idx="12995">
                  <c:v>71.551999999999992</c:v>
                </c:pt>
                <c:pt idx="12996">
                  <c:v>71.537999999999997</c:v>
                </c:pt>
                <c:pt idx="12997">
                  <c:v>71.534999999999997</c:v>
                </c:pt>
                <c:pt idx="12998">
                  <c:v>71.534000000000006</c:v>
                </c:pt>
                <c:pt idx="12999">
                  <c:v>71.531999999999996</c:v>
                </c:pt>
                <c:pt idx="13000">
                  <c:v>71.536000000000001</c:v>
                </c:pt>
                <c:pt idx="13001">
                  <c:v>71.542000000000002</c:v>
                </c:pt>
                <c:pt idx="13002">
                  <c:v>71.546999999999997</c:v>
                </c:pt>
                <c:pt idx="13003">
                  <c:v>71.552999999999983</c:v>
                </c:pt>
                <c:pt idx="13004">
                  <c:v>71.548000000000002</c:v>
                </c:pt>
                <c:pt idx="13005">
                  <c:v>71.557999999999993</c:v>
                </c:pt>
                <c:pt idx="13006">
                  <c:v>71.565000000000012</c:v>
                </c:pt>
                <c:pt idx="13007">
                  <c:v>71.572999999999979</c:v>
                </c:pt>
                <c:pt idx="13008">
                  <c:v>71.572999999999979</c:v>
                </c:pt>
                <c:pt idx="13009">
                  <c:v>71.581000000000003</c:v>
                </c:pt>
                <c:pt idx="13010">
                  <c:v>71.59</c:v>
                </c:pt>
                <c:pt idx="13011">
                  <c:v>71.588999999999999</c:v>
                </c:pt>
                <c:pt idx="13012">
                  <c:v>71.600999999999999</c:v>
                </c:pt>
                <c:pt idx="13013">
                  <c:v>71.599999999999994</c:v>
                </c:pt>
                <c:pt idx="13014">
                  <c:v>71.600999999999999</c:v>
                </c:pt>
                <c:pt idx="13015">
                  <c:v>71.60499999999999</c:v>
                </c:pt>
                <c:pt idx="13016">
                  <c:v>71.60599999999998</c:v>
                </c:pt>
                <c:pt idx="13017">
                  <c:v>71.595000000000013</c:v>
                </c:pt>
                <c:pt idx="13018">
                  <c:v>71.596000000000004</c:v>
                </c:pt>
                <c:pt idx="13019">
                  <c:v>71.593000000000004</c:v>
                </c:pt>
                <c:pt idx="13020">
                  <c:v>71.585999999999999</c:v>
                </c:pt>
                <c:pt idx="13021">
                  <c:v>71.587999999999994</c:v>
                </c:pt>
                <c:pt idx="13022">
                  <c:v>71.582999999999998</c:v>
                </c:pt>
                <c:pt idx="13023">
                  <c:v>71.584999999999994</c:v>
                </c:pt>
                <c:pt idx="13024">
                  <c:v>71.575999999999979</c:v>
                </c:pt>
                <c:pt idx="13025">
                  <c:v>71.582999999999998</c:v>
                </c:pt>
                <c:pt idx="13026">
                  <c:v>71.569999999999993</c:v>
                </c:pt>
                <c:pt idx="13027">
                  <c:v>71.572999999999979</c:v>
                </c:pt>
                <c:pt idx="13028">
                  <c:v>71.569000000000003</c:v>
                </c:pt>
                <c:pt idx="13029">
                  <c:v>71.578000000000003</c:v>
                </c:pt>
                <c:pt idx="13030">
                  <c:v>71.558999999999983</c:v>
                </c:pt>
                <c:pt idx="13031">
                  <c:v>71.566999999999993</c:v>
                </c:pt>
                <c:pt idx="13032">
                  <c:v>71.569000000000003</c:v>
                </c:pt>
                <c:pt idx="13033">
                  <c:v>71.557999999999993</c:v>
                </c:pt>
                <c:pt idx="13034">
                  <c:v>71.56</c:v>
                </c:pt>
                <c:pt idx="13035">
                  <c:v>71.557999999999993</c:v>
                </c:pt>
                <c:pt idx="13036">
                  <c:v>71.557000000000002</c:v>
                </c:pt>
                <c:pt idx="13037">
                  <c:v>71.552999999999983</c:v>
                </c:pt>
                <c:pt idx="13038">
                  <c:v>71.554999999999993</c:v>
                </c:pt>
                <c:pt idx="13039">
                  <c:v>71.562000000000012</c:v>
                </c:pt>
                <c:pt idx="13040">
                  <c:v>71.554999999999993</c:v>
                </c:pt>
                <c:pt idx="13041">
                  <c:v>71.551000000000002</c:v>
                </c:pt>
                <c:pt idx="13042">
                  <c:v>71.554000000000002</c:v>
                </c:pt>
                <c:pt idx="13043">
                  <c:v>71.60299999999998</c:v>
                </c:pt>
                <c:pt idx="13044">
                  <c:v>71.63</c:v>
                </c:pt>
                <c:pt idx="13045">
                  <c:v>71.651999999999987</c:v>
                </c:pt>
                <c:pt idx="13046">
                  <c:v>71.661000000000001</c:v>
                </c:pt>
                <c:pt idx="13047">
                  <c:v>71.674999999999983</c:v>
                </c:pt>
                <c:pt idx="13048">
                  <c:v>71.706999999999994</c:v>
                </c:pt>
                <c:pt idx="13049">
                  <c:v>71.78</c:v>
                </c:pt>
                <c:pt idx="13050">
                  <c:v>71.816999999999993</c:v>
                </c:pt>
                <c:pt idx="13051">
                  <c:v>71.828000000000003</c:v>
                </c:pt>
                <c:pt idx="13052">
                  <c:v>71.84</c:v>
                </c:pt>
                <c:pt idx="13053">
                  <c:v>71.843000000000004</c:v>
                </c:pt>
                <c:pt idx="13054">
                  <c:v>71.866</c:v>
                </c:pt>
                <c:pt idx="13055">
                  <c:v>71.885999999999981</c:v>
                </c:pt>
                <c:pt idx="13056">
                  <c:v>71.896000000000001</c:v>
                </c:pt>
                <c:pt idx="13057">
                  <c:v>71.918999999999997</c:v>
                </c:pt>
                <c:pt idx="13058">
                  <c:v>71.937000000000026</c:v>
                </c:pt>
                <c:pt idx="13059">
                  <c:v>71.968000000000004</c:v>
                </c:pt>
                <c:pt idx="13060">
                  <c:v>71.983999999999995</c:v>
                </c:pt>
                <c:pt idx="13061">
                  <c:v>72.034000000000006</c:v>
                </c:pt>
                <c:pt idx="13062">
                  <c:v>72.066999999999993</c:v>
                </c:pt>
                <c:pt idx="13063">
                  <c:v>72.10199999999999</c:v>
                </c:pt>
                <c:pt idx="13064">
                  <c:v>72.141999999999996</c:v>
                </c:pt>
                <c:pt idx="13065">
                  <c:v>72.173999999999978</c:v>
                </c:pt>
                <c:pt idx="13066">
                  <c:v>72.212999999999994</c:v>
                </c:pt>
                <c:pt idx="13067">
                  <c:v>72.25</c:v>
                </c:pt>
                <c:pt idx="13068">
                  <c:v>72.263999999999996</c:v>
                </c:pt>
                <c:pt idx="13069">
                  <c:v>72.268000000000001</c:v>
                </c:pt>
                <c:pt idx="13070">
                  <c:v>72.268000000000001</c:v>
                </c:pt>
                <c:pt idx="13071">
                  <c:v>72.248000000000005</c:v>
                </c:pt>
                <c:pt idx="13072">
                  <c:v>72.23</c:v>
                </c:pt>
                <c:pt idx="13073">
                  <c:v>72.203000000000003</c:v>
                </c:pt>
                <c:pt idx="13074">
                  <c:v>72.167999999999992</c:v>
                </c:pt>
                <c:pt idx="13075">
                  <c:v>72.141999999999996</c:v>
                </c:pt>
                <c:pt idx="13076">
                  <c:v>72.114999999999995</c:v>
                </c:pt>
                <c:pt idx="13077">
                  <c:v>72.081999999999994</c:v>
                </c:pt>
                <c:pt idx="13078">
                  <c:v>72.054999999999993</c:v>
                </c:pt>
                <c:pt idx="13079">
                  <c:v>72.031999999999996</c:v>
                </c:pt>
                <c:pt idx="13080">
                  <c:v>72.007000000000005</c:v>
                </c:pt>
                <c:pt idx="13081">
                  <c:v>71.975999999999999</c:v>
                </c:pt>
                <c:pt idx="13082">
                  <c:v>71.944000000000116</c:v>
                </c:pt>
                <c:pt idx="13083">
                  <c:v>71.933999999999997</c:v>
                </c:pt>
                <c:pt idx="13084">
                  <c:v>71.915999999999997</c:v>
                </c:pt>
                <c:pt idx="13085">
                  <c:v>71.903999999999996</c:v>
                </c:pt>
                <c:pt idx="13086">
                  <c:v>71.891000000000005</c:v>
                </c:pt>
                <c:pt idx="13087">
                  <c:v>71.864999999999995</c:v>
                </c:pt>
                <c:pt idx="13088">
                  <c:v>71.845000000000013</c:v>
                </c:pt>
                <c:pt idx="13089">
                  <c:v>71.831000000000003</c:v>
                </c:pt>
                <c:pt idx="13090">
                  <c:v>71.816000000000003</c:v>
                </c:pt>
                <c:pt idx="13091">
                  <c:v>71.804000000000002</c:v>
                </c:pt>
                <c:pt idx="13092">
                  <c:v>71.789000000000001</c:v>
                </c:pt>
                <c:pt idx="13093">
                  <c:v>71.774999999999991</c:v>
                </c:pt>
                <c:pt idx="13094">
                  <c:v>71.753</c:v>
                </c:pt>
                <c:pt idx="13095">
                  <c:v>71.751999999999995</c:v>
                </c:pt>
                <c:pt idx="13096">
                  <c:v>71.742000000000004</c:v>
                </c:pt>
                <c:pt idx="13097">
                  <c:v>71.728999999999999</c:v>
                </c:pt>
                <c:pt idx="13098">
                  <c:v>71.722999999999999</c:v>
                </c:pt>
                <c:pt idx="13099">
                  <c:v>71.709999999999994</c:v>
                </c:pt>
                <c:pt idx="13100">
                  <c:v>71.703000000000003</c:v>
                </c:pt>
                <c:pt idx="13101">
                  <c:v>71.709000000000003</c:v>
                </c:pt>
                <c:pt idx="13102">
                  <c:v>71.697999999999993</c:v>
                </c:pt>
                <c:pt idx="13103">
                  <c:v>71.694000000000003</c:v>
                </c:pt>
                <c:pt idx="13104">
                  <c:v>71.682999999999979</c:v>
                </c:pt>
                <c:pt idx="13105">
                  <c:v>71.677999999999983</c:v>
                </c:pt>
                <c:pt idx="13106">
                  <c:v>71.678999999999988</c:v>
                </c:pt>
                <c:pt idx="13107">
                  <c:v>71.664999999999992</c:v>
                </c:pt>
                <c:pt idx="13108">
                  <c:v>71.664000000000001</c:v>
                </c:pt>
                <c:pt idx="13109">
                  <c:v>71.656999999999982</c:v>
                </c:pt>
                <c:pt idx="13110">
                  <c:v>71.650999999999982</c:v>
                </c:pt>
                <c:pt idx="13111">
                  <c:v>71.649999999999991</c:v>
                </c:pt>
                <c:pt idx="13112">
                  <c:v>71.647999999999996</c:v>
                </c:pt>
                <c:pt idx="13113">
                  <c:v>71.647999999999996</c:v>
                </c:pt>
                <c:pt idx="13114">
                  <c:v>71.641000000000005</c:v>
                </c:pt>
                <c:pt idx="13115">
                  <c:v>71.641000000000005</c:v>
                </c:pt>
                <c:pt idx="13116">
                  <c:v>71.644000000000005</c:v>
                </c:pt>
                <c:pt idx="13117">
                  <c:v>71.667999999999992</c:v>
                </c:pt>
                <c:pt idx="13118">
                  <c:v>71.697999999999993</c:v>
                </c:pt>
                <c:pt idx="13119">
                  <c:v>71.751000000000005</c:v>
                </c:pt>
                <c:pt idx="13120">
                  <c:v>71.78</c:v>
                </c:pt>
                <c:pt idx="13121">
                  <c:v>71.795000000000002</c:v>
                </c:pt>
                <c:pt idx="13122">
                  <c:v>71.790000000000006</c:v>
                </c:pt>
                <c:pt idx="13123">
                  <c:v>71.798000000000002</c:v>
                </c:pt>
                <c:pt idx="13124">
                  <c:v>71.878999999999948</c:v>
                </c:pt>
                <c:pt idx="13125">
                  <c:v>71.962999999999994</c:v>
                </c:pt>
                <c:pt idx="13126">
                  <c:v>72.007000000000005</c:v>
                </c:pt>
                <c:pt idx="13127">
                  <c:v>72.015000000000001</c:v>
                </c:pt>
                <c:pt idx="13128">
                  <c:v>72.013000000000005</c:v>
                </c:pt>
                <c:pt idx="13129">
                  <c:v>71.995999999999995</c:v>
                </c:pt>
                <c:pt idx="13130">
                  <c:v>71.991000000000085</c:v>
                </c:pt>
                <c:pt idx="13131">
                  <c:v>71.983000000000004</c:v>
                </c:pt>
                <c:pt idx="13132">
                  <c:v>71.985000000000014</c:v>
                </c:pt>
                <c:pt idx="13133">
                  <c:v>71.961000000000027</c:v>
                </c:pt>
                <c:pt idx="13134">
                  <c:v>71.967000000000027</c:v>
                </c:pt>
                <c:pt idx="13135">
                  <c:v>71.944000000000116</c:v>
                </c:pt>
                <c:pt idx="13136">
                  <c:v>71.948000000000022</c:v>
                </c:pt>
                <c:pt idx="13137">
                  <c:v>71.929000000000002</c:v>
                </c:pt>
                <c:pt idx="13138">
                  <c:v>71.921000000000006</c:v>
                </c:pt>
                <c:pt idx="13139">
                  <c:v>71.917000000000101</c:v>
                </c:pt>
                <c:pt idx="13140">
                  <c:v>71.909000000000006</c:v>
                </c:pt>
                <c:pt idx="13141">
                  <c:v>71.909000000000006</c:v>
                </c:pt>
                <c:pt idx="13142">
                  <c:v>71.915000000000006</c:v>
                </c:pt>
                <c:pt idx="13143">
                  <c:v>71.923000000000002</c:v>
                </c:pt>
                <c:pt idx="13144">
                  <c:v>71.932000000000002</c:v>
                </c:pt>
                <c:pt idx="13145">
                  <c:v>71.941000000000116</c:v>
                </c:pt>
                <c:pt idx="13146">
                  <c:v>71.956999999999994</c:v>
                </c:pt>
                <c:pt idx="13147">
                  <c:v>71.983999999999995</c:v>
                </c:pt>
                <c:pt idx="13148">
                  <c:v>71.989999999999995</c:v>
                </c:pt>
                <c:pt idx="13149">
                  <c:v>72.007999999999996</c:v>
                </c:pt>
                <c:pt idx="13150">
                  <c:v>72.015000000000001</c:v>
                </c:pt>
                <c:pt idx="13151">
                  <c:v>72.007999999999996</c:v>
                </c:pt>
                <c:pt idx="13152">
                  <c:v>72.009</c:v>
                </c:pt>
                <c:pt idx="13153">
                  <c:v>72.001999999999995</c:v>
                </c:pt>
                <c:pt idx="13154">
                  <c:v>72.003</c:v>
                </c:pt>
                <c:pt idx="13155">
                  <c:v>71.998000000000005</c:v>
                </c:pt>
                <c:pt idx="13156">
                  <c:v>71.989000000000004</c:v>
                </c:pt>
                <c:pt idx="13157">
                  <c:v>71.982000000000014</c:v>
                </c:pt>
                <c:pt idx="13158">
                  <c:v>71.980999999999995</c:v>
                </c:pt>
                <c:pt idx="13159">
                  <c:v>71.965000000000003</c:v>
                </c:pt>
                <c:pt idx="13160">
                  <c:v>71.965999999999994</c:v>
                </c:pt>
                <c:pt idx="13161">
                  <c:v>71.959999999999994</c:v>
                </c:pt>
                <c:pt idx="13162">
                  <c:v>71.958000000000013</c:v>
                </c:pt>
                <c:pt idx="13163">
                  <c:v>71.940000000000026</c:v>
                </c:pt>
                <c:pt idx="13164">
                  <c:v>71.944000000000116</c:v>
                </c:pt>
                <c:pt idx="13165">
                  <c:v>71.938000000000002</c:v>
                </c:pt>
                <c:pt idx="13166">
                  <c:v>71.927999999999997</c:v>
                </c:pt>
                <c:pt idx="13167">
                  <c:v>71.915000000000006</c:v>
                </c:pt>
                <c:pt idx="13168">
                  <c:v>71.923000000000002</c:v>
                </c:pt>
                <c:pt idx="13169">
                  <c:v>71.911000000000101</c:v>
                </c:pt>
                <c:pt idx="13170">
                  <c:v>71.900000000000006</c:v>
                </c:pt>
                <c:pt idx="13171">
                  <c:v>71.900000000000006</c:v>
                </c:pt>
                <c:pt idx="13172">
                  <c:v>71.897000000000006</c:v>
                </c:pt>
              </c:numCache>
            </c:numRef>
          </c:yVal>
        </c:ser>
        <c:axId val="47042560"/>
        <c:axId val="47044480"/>
      </c:scatterChart>
      <c:scatterChart>
        <c:scatterStyle val="lineMarker"/>
        <c:ser>
          <c:idx val="3"/>
          <c:order val="3"/>
          <c:tx>
            <c:strRef>
              <c:f>'02-092012'!$F$2</c:f>
              <c:strCache>
                <c:ptCount val="1"/>
                <c:pt idx="0">
                  <c:v>Precipitation</c:v>
                </c:pt>
              </c:strCache>
            </c:strRef>
          </c:tx>
          <c:spPr>
            <a:ln w="28575">
              <a:noFill/>
            </a:ln>
          </c:spPr>
          <c:marker>
            <c:symbol val="circle"/>
            <c:size val="5"/>
            <c:spPr>
              <a:solidFill>
                <a:srgbClr val="00FFFF"/>
              </a:solidFill>
              <a:ln>
                <a:solidFill>
                  <a:srgbClr val="00FFFF"/>
                </a:solidFill>
                <a:prstDash val="solid"/>
              </a:ln>
            </c:spPr>
          </c:marker>
          <c:xVal>
            <c:numRef>
              <c:f>'02-092012'!$B$3:$B$13175</c:f>
              <c:numCache>
                <c:formatCode>m/d/yyyy\ h:mm</c:formatCode>
                <c:ptCount val="13173"/>
                <c:pt idx="0">
                  <c:v>40973.624999999993</c:v>
                </c:pt>
                <c:pt idx="1">
                  <c:v>40973.638888888891</c:v>
                </c:pt>
                <c:pt idx="2">
                  <c:v>40973.652777777781</c:v>
                </c:pt>
                <c:pt idx="3">
                  <c:v>40973.666666666613</c:v>
                </c:pt>
                <c:pt idx="4">
                  <c:v>40973.680555555562</c:v>
                </c:pt>
                <c:pt idx="5">
                  <c:v>40973.694444444445</c:v>
                </c:pt>
                <c:pt idx="6">
                  <c:v>40973.708333333336</c:v>
                </c:pt>
                <c:pt idx="7">
                  <c:v>40973.722222222204</c:v>
                </c:pt>
                <c:pt idx="8">
                  <c:v>40973.736111111066</c:v>
                </c:pt>
                <c:pt idx="9">
                  <c:v>40973.75</c:v>
                </c:pt>
                <c:pt idx="10">
                  <c:v>40973.763888888876</c:v>
                </c:pt>
                <c:pt idx="11">
                  <c:v>40973.777777777774</c:v>
                </c:pt>
                <c:pt idx="12">
                  <c:v>40973.791666666577</c:v>
                </c:pt>
                <c:pt idx="13">
                  <c:v>40973.805555555562</c:v>
                </c:pt>
                <c:pt idx="14">
                  <c:v>40973.819444444496</c:v>
                </c:pt>
                <c:pt idx="15">
                  <c:v>40973.833333333336</c:v>
                </c:pt>
                <c:pt idx="16">
                  <c:v>40973.847222222219</c:v>
                </c:pt>
                <c:pt idx="17">
                  <c:v>40973.861111111066</c:v>
                </c:pt>
                <c:pt idx="18">
                  <c:v>40973.875</c:v>
                </c:pt>
                <c:pt idx="19">
                  <c:v>40973.888888888956</c:v>
                </c:pt>
                <c:pt idx="20">
                  <c:v>40973.902777777781</c:v>
                </c:pt>
                <c:pt idx="21">
                  <c:v>40973.916666666664</c:v>
                </c:pt>
                <c:pt idx="22">
                  <c:v>40973.930555555562</c:v>
                </c:pt>
                <c:pt idx="23">
                  <c:v>40973.944444444496</c:v>
                </c:pt>
                <c:pt idx="24">
                  <c:v>40973.958333333343</c:v>
                </c:pt>
                <c:pt idx="25">
                  <c:v>40973.972222222219</c:v>
                </c:pt>
                <c:pt idx="26">
                  <c:v>40973.986111111109</c:v>
                </c:pt>
                <c:pt idx="27">
                  <c:v>40974</c:v>
                </c:pt>
                <c:pt idx="28">
                  <c:v>40974.013888888891</c:v>
                </c:pt>
                <c:pt idx="29">
                  <c:v>40974.027777777774</c:v>
                </c:pt>
                <c:pt idx="30">
                  <c:v>40974.041666666613</c:v>
                </c:pt>
                <c:pt idx="31">
                  <c:v>40974.055555555562</c:v>
                </c:pt>
                <c:pt idx="32">
                  <c:v>40974.069444444445</c:v>
                </c:pt>
                <c:pt idx="33">
                  <c:v>40974.083333333336</c:v>
                </c:pt>
                <c:pt idx="34">
                  <c:v>40974.097222222204</c:v>
                </c:pt>
                <c:pt idx="35">
                  <c:v>40974.111111111066</c:v>
                </c:pt>
                <c:pt idx="36">
                  <c:v>40974.124999999993</c:v>
                </c:pt>
                <c:pt idx="37">
                  <c:v>40974.138888888891</c:v>
                </c:pt>
                <c:pt idx="38">
                  <c:v>40974.152777777781</c:v>
                </c:pt>
                <c:pt idx="39">
                  <c:v>40974.166666666613</c:v>
                </c:pt>
                <c:pt idx="40">
                  <c:v>40974.180555555562</c:v>
                </c:pt>
                <c:pt idx="41">
                  <c:v>40974.194444444445</c:v>
                </c:pt>
                <c:pt idx="42">
                  <c:v>40974.208333333336</c:v>
                </c:pt>
                <c:pt idx="43">
                  <c:v>40974.222222222204</c:v>
                </c:pt>
                <c:pt idx="44">
                  <c:v>40974.236111111066</c:v>
                </c:pt>
                <c:pt idx="45">
                  <c:v>40974.25</c:v>
                </c:pt>
                <c:pt idx="46">
                  <c:v>40974.263888888876</c:v>
                </c:pt>
                <c:pt idx="47">
                  <c:v>40974.277777777774</c:v>
                </c:pt>
                <c:pt idx="48">
                  <c:v>40974.291666666577</c:v>
                </c:pt>
                <c:pt idx="49">
                  <c:v>40974.305555555562</c:v>
                </c:pt>
                <c:pt idx="50">
                  <c:v>40974.319444444496</c:v>
                </c:pt>
                <c:pt idx="51">
                  <c:v>40974.333333333336</c:v>
                </c:pt>
                <c:pt idx="52">
                  <c:v>40974.347222222219</c:v>
                </c:pt>
                <c:pt idx="53">
                  <c:v>40974.361111111066</c:v>
                </c:pt>
                <c:pt idx="54">
                  <c:v>40974.375</c:v>
                </c:pt>
                <c:pt idx="55">
                  <c:v>40974.388888888956</c:v>
                </c:pt>
                <c:pt idx="56">
                  <c:v>40974.402777777781</c:v>
                </c:pt>
                <c:pt idx="57">
                  <c:v>40974.416666666664</c:v>
                </c:pt>
                <c:pt idx="58">
                  <c:v>40974.430555555562</c:v>
                </c:pt>
                <c:pt idx="59">
                  <c:v>40974.444444444496</c:v>
                </c:pt>
                <c:pt idx="60">
                  <c:v>40974.458333333343</c:v>
                </c:pt>
                <c:pt idx="61">
                  <c:v>40974.472222222219</c:v>
                </c:pt>
                <c:pt idx="62">
                  <c:v>40974.486111111109</c:v>
                </c:pt>
                <c:pt idx="63">
                  <c:v>40974.5</c:v>
                </c:pt>
                <c:pt idx="64">
                  <c:v>40974.513888888891</c:v>
                </c:pt>
                <c:pt idx="65">
                  <c:v>40974.527777777774</c:v>
                </c:pt>
                <c:pt idx="66">
                  <c:v>40974.541666666613</c:v>
                </c:pt>
                <c:pt idx="67">
                  <c:v>40974.555555555562</c:v>
                </c:pt>
                <c:pt idx="68">
                  <c:v>40974.569444444445</c:v>
                </c:pt>
                <c:pt idx="69">
                  <c:v>40974.583333333336</c:v>
                </c:pt>
                <c:pt idx="70">
                  <c:v>40974.597222222204</c:v>
                </c:pt>
                <c:pt idx="71">
                  <c:v>40974.611111111066</c:v>
                </c:pt>
                <c:pt idx="72">
                  <c:v>40974.624999999993</c:v>
                </c:pt>
                <c:pt idx="73">
                  <c:v>40974.638888888891</c:v>
                </c:pt>
                <c:pt idx="74">
                  <c:v>40974.652777777781</c:v>
                </c:pt>
                <c:pt idx="75">
                  <c:v>40974.666666666613</c:v>
                </c:pt>
                <c:pt idx="76">
                  <c:v>40974.680555555562</c:v>
                </c:pt>
                <c:pt idx="77">
                  <c:v>40974.694444444445</c:v>
                </c:pt>
                <c:pt idx="78">
                  <c:v>40974.708333333336</c:v>
                </c:pt>
                <c:pt idx="79">
                  <c:v>40974.722222222204</c:v>
                </c:pt>
                <c:pt idx="80">
                  <c:v>40974.736111111066</c:v>
                </c:pt>
                <c:pt idx="81">
                  <c:v>40974.75</c:v>
                </c:pt>
                <c:pt idx="82">
                  <c:v>40974.763888888876</c:v>
                </c:pt>
                <c:pt idx="83">
                  <c:v>40974.777777777774</c:v>
                </c:pt>
                <c:pt idx="84">
                  <c:v>40974.791666666577</c:v>
                </c:pt>
                <c:pt idx="85">
                  <c:v>40974.805555555562</c:v>
                </c:pt>
                <c:pt idx="86">
                  <c:v>40974.819444444496</c:v>
                </c:pt>
                <c:pt idx="87">
                  <c:v>40974.833333333336</c:v>
                </c:pt>
                <c:pt idx="88">
                  <c:v>40974.847222222219</c:v>
                </c:pt>
                <c:pt idx="89">
                  <c:v>40974.861111111066</c:v>
                </c:pt>
                <c:pt idx="90">
                  <c:v>40974.875</c:v>
                </c:pt>
                <c:pt idx="91">
                  <c:v>40974.888888888956</c:v>
                </c:pt>
                <c:pt idx="92">
                  <c:v>40974.902777777781</c:v>
                </c:pt>
                <c:pt idx="93">
                  <c:v>40974.916666666664</c:v>
                </c:pt>
                <c:pt idx="94">
                  <c:v>40974.930555555562</c:v>
                </c:pt>
                <c:pt idx="95">
                  <c:v>40974.944444444496</c:v>
                </c:pt>
                <c:pt idx="96">
                  <c:v>40974.958333333343</c:v>
                </c:pt>
                <c:pt idx="97">
                  <c:v>40974.972222222219</c:v>
                </c:pt>
                <c:pt idx="98">
                  <c:v>40974.986111111109</c:v>
                </c:pt>
                <c:pt idx="99">
                  <c:v>40975</c:v>
                </c:pt>
                <c:pt idx="100">
                  <c:v>40975.013888888891</c:v>
                </c:pt>
                <c:pt idx="101">
                  <c:v>40975.027777777774</c:v>
                </c:pt>
                <c:pt idx="102">
                  <c:v>40975.041666666613</c:v>
                </c:pt>
                <c:pt idx="103">
                  <c:v>40975.055555555562</c:v>
                </c:pt>
                <c:pt idx="104">
                  <c:v>40975.069444444445</c:v>
                </c:pt>
                <c:pt idx="105">
                  <c:v>40975.083333333336</c:v>
                </c:pt>
                <c:pt idx="106">
                  <c:v>40975.097222222204</c:v>
                </c:pt>
                <c:pt idx="107">
                  <c:v>40975.111111111066</c:v>
                </c:pt>
                <c:pt idx="108">
                  <c:v>40975.124999999993</c:v>
                </c:pt>
                <c:pt idx="109">
                  <c:v>40975.138888888891</c:v>
                </c:pt>
                <c:pt idx="110">
                  <c:v>40975.152777777781</c:v>
                </c:pt>
                <c:pt idx="111">
                  <c:v>40975.166666666613</c:v>
                </c:pt>
                <c:pt idx="112">
                  <c:v>40975.180555555562</c:v>
                </c:pt>
                <c:pt idx="113">
                  <c:v>40975.194444444445</c:v>
                </c:pt>
                <c:pt idx="114">
                  <c:v>40975.208333333336</c:v>
                </c:pt>
                <c:pt idx="115">
                  <c:v>40975.222222222204</c:v>
                </c:pt>
                <c:pt idx="116">
                  <c:v>40975.236111111066</c:v>
                </c:pt>
                <c:pt idx="117">
                  <c:v>40975.25</c:v>
                </c:pt>
                <c:pt idx="118">
                  <c:v>40975.263888888876</c:v>
                </c:pt>
                <c:pt idx="119">
                  <c:v>40975.277777777774</c:v>
                </c:pt>
                <c:pt idx="120">
                  <c:v>40975.291666666577</c:v>
                </c:pt>
                <c:pt idx="121">
                  <c:v>40975.305555555562</c:v>
                </c:pt>
                <c:pt idx="122">
                  <c:v>40975.319444444496</c:v>
                </c:pt>
                <c:pt idx="123">
                  <c:v>40975.333333333336</c:v>
                </c:pt>
                <c:pt idx="124">
                  <c:v>40975.347222222219</c:v>
                </c:pt>
                <c:pt idx="125">
                  <c:v>40975.361111111066</c:v>
                </c:pt>
                <c:pt idx="126">
                  <c:v>40975.375</c:v>
                </c:pt>
                <c:pt idx="127">
                  <c:v>40975.388888888956</c:v>
                </c:pt>
                <c:pt idx="128">
                  <c:v>40975.402777777781</c:v>
                </c:pt>
                <c:pt idx="129">
                  <c:v>40975.416666666664</c:v>
                </c:pt>
                <c:pt idx="130">
                  <c:v>40975.430555555562</c:v>
                </c:pt>
                <c:pt idx="131">
                  <c:v>40975.444444444496</c:v>
                </c:pt>
                <c:pt idx="132">
                  <c:v>40975.458333333343</c:v>
                </c:pt>
                <c:pt idx="133">
                  <c:v>40975.472222222219</c:v>
                </c:pt>
                <c:pt idx="134">
                  <c:v>40975.486111111109</c:v>
                </c:pt>
                <c:pt idx="135">
                  <c:v>40975.5</c:v>
                </c:pt>
                <c:pt idx="136">
                  <c:v>40975.513888888891</c:v>
                </c:pt>
                <c:pt idx="137">
                  <c:v>40975.527777777774</c:v>
                </c:pt>
                <c:pt idx="138">
                  <c:v>40975.541666666613</c:v>
                </c:pt>
                <c:pt idx="139">
                  <c:v>40975.555555555562</c:v>
                </c:pt>
                <c:pt idx="140">
                  <c:v>40975.569444444445</c:v>
                </c:pt>
                <c:pt idx="141">
                  <c:v>40975.583333333336</c:v>
                </c:pt>
                <c:pt idx="142">
                  <c:v>40975.597222222204</c:v>
                </c:pt>
                <c:pt idx="143">
                  <c:v>40975.611111111066</c:v>
                </c:pt>
                <c:pt idx="144">
                  <c:v>40975.624999999993</c:v>
                </c:pt>
                <c:pt idx="145">
                  <c:v>40975.638888888891</c:v>
                </c:pt>
                <c:pt idx="146">
                  <c:v>40975.652777777781</c:v>
                </c:pt>
                <c:pt idx="147">
                  <c:v>40975.666666666613</c:v>
                </c:pt>
                <c:pt idx="148">
                  <c:v>40975.680555555562</c:v>
                </c:pt>
                <c:pt idx="149">
                  <c:v>40975.694444444445</c:v>
                </c:pt>
                <c:pt idx="150">
                  <c:v>40975.708333333336</c:v>
                </c:pt>
                <c:pt idx="151">
                  <c:v>40975.722222222204</c:v>
                </c:pt>
                <c:pt idx="152">
                  <c:v>40975.736111111066</c:v>
                </c:pt>
                <c:pt idx="153">
                  <c:v>40975.75</c:v>
                </c:pt>
                <c:pt idx="154">
                  <c:v>40975.763888888876</c:v>
                </c:pt>
                <c:pt idx="155">
                  <c:v>40975.777777777774</c:v>
                </c:pt>
                <c:pt idx="156">
                  <c:v>40975.791666666577</c:v>
                </c:pt>
                <c:pt idx="157">
                  <c:v>40975.805555555562</c:v>
                </c:pt>
                <c:pt idx="158">
                  <c:v>40975.819444444496</c:v>
                </c:pt>
                <c:pt idx="159">
                  <c:v>40975.833333333336</c:v>
                </c:pt>
                <c:pt idx="160">
                  <c:v>40975.847222222219</c:v>
                </c:pt>
                <c:pt idx="161">
                  <c:v>40975.861111111066</c:v>
                </c:pt>
                <c:pt idx="162">
                  <c:v>40975.875</c:v>
                </c:pt>
                <c:pt idx="163">
                  <c:v>40975.888888888956</c:v>
                </c:pt>
                <c:pt idx="164">
                  <c:v>40975.902777777781</c:v>
                </c:pt>
                <c:pt idx="165">
                  <c:v>40975.916666666664</c:v>
                </c:pt>
                <c:pt idx="166">
                  <c:v>40975.930555555562</c:v>
                </c:pt>
                <c:pt idx="167">
                  <c:v>40975.944444444496</c:v>
                </c:pt>
                <c:pt idx="168">
                  <c:v>40975.958333333343</c:v>
                </c:pt>
                <c:pt idx="169">
                  <c:v>40975.972222222219</c:v>
                </c:pt>
                <c:pt idx="170">
                  <c:v>40975.986111111109</c:v>
                </c:pt>
                <c:pt idx="171">
                  <c:v>40976</c:v>
                </c:pt>
                <c:pt idx="172">
                  <c:v>40976.013888888891</c:v>
                </c:pt>
                <c:pt idx="173">
                  <c:v>40976.027777777774</c:v>
                </c:pt>
                <c:pt idx="174">
                  <c:v>40976.041666666613</c:v>
                </c:pt>
                <c:pt idx="175">
                  <c:v>40976.055555555562</c:v>
                </c:pt>
                <c:pt idx="176">
                  <c:v>40976.069444444445</c:v>
                </c:pt>
                <c:pt idx="177">
                  <c:v>40976.083333333336</c:v>
                </c:pt>
                <c:pt idx="178">
                  <c:v>40976.097222222204</c:v>
                </c:pt>
                <c:pt idx="179">
                  <c:v>40976.111111111066</c:v>
                </c:pt>
                <c:pt idx="180">
                  <c:v>40976.124999999993</c:v>
                </c:pt>
                <c:pt idx="181">
                  <c:v>40976.138888888891</c:v>
                </c:pt>
                <c:pt idx="182">
                  <c:v>40976.152777777781</c:v>
                </c:pt>
                <c:pt idx="183">
                  <c:v>40976.166666666613</c:v>
                </c:pt>
                <c:pt idx="184">
                  <c:v>40976.180555555562</c:v>
                </c:pt>
                <c:pt idx="185">
                  <c:v>40976.194444444445</c:v>
                </c:pt>
                <c:pt idx="186">
                  <c:v>40976.208333333336</c:v>
                </c:pt>
                <c:pt idx="187">
                  <c:v>40976.222222222204</c:v>
                </c:pt>
                <c:pt idx="188">
                  <c:v>40976.236111111066</c:v>
                </c:pt>
                <c:pt idx="189">
                  <c:v>40976.25</c:v>
                </c:pt>
                <c:pt idx="190">
                  <c:v>40976.263888888876</c:v>
                </c:pt>
                <c:pt idx="191">
                  <c:v>40976.277777777774</c:v>
                </c:pt>
                <c:pt idx="192">
                  <c:v>40976.291666666577</c:v>
                </c:pt>
                <c:pt idx="193">
                  <c:v>40976.305555555562</c:v>
                </c:pt>
                <c:pt idx="194">
                  <c:v>40976.319444444496</c:v>
                </c:pt>
                <c:pt idx="195">
                  <c:v>40976.333333333336</c:v>
                </c:pt>
                <c:pt idx="196">
                  <c:v>40976.347222222219</c:v>
                </c:pt>
                <c:pt idx="197">
                  <c:v>40976.361111111066</c:v>
                </c:pt>
                <c:pt idx="198">
                  <c:v>40976.375</c:v>
                </c:pt>
                <c:pt idx="199">
                  <c:v>40976.388888888956</c:v>
                </c:pt>
                <c:pt idx="200">
                  <c:v>40976.402777777781</c:v>
                </c:pt>
                <c:pt idx="201">
                  <c:v>40976.416666666664</c:v>
                </c:pt>
                <c:pt idx="202">
                  <c:v>40976.430555555562</c:v>
                </c:pt>
                <c:pt idx="203">
                  <c:v>40976.444444444496</c:v>
                </c:pt>
                <c:pt idx="204">
                  <c:v>40976.458333333343</c:v>
                </c:pt>
                <c:pt idx="205">
                  <c:v>40976.472222222219</c:v>
                </c:pt>
                <c:pt idx="206">
                  <c:v>40976.486111111109</c:v>
                </c:pt>
                <c:pt idx="207">
                  <c:v>40976.5</c:v>
                </c:pt>
                <c:pt idx="208">
                  <c:v>40976.513888888891</c:v>
                </c:pt>
                <c:pt idx="209">
                  <c:v>40976.527777777774</c:v>
                </c:pt>
                <c:pt idx="210">
                  <c:v>40976.541666666613</c:v>
                </c:pt>
                <c:pt idx="211">
                  <c:v>40976.555555555562</c:v>
                </c:pt>
                <c:pt idx="212">
                  <c:v>40976.569444444445</c:v>
                </c:pt>
                <c:pt idx="213">
                  <c:v>40976.583333333336</c:v>
                </c:pt>
                <c:pt idx="214">
                  <c:v>40976.597222222204</c:v>
                </c:pt>
                <c:pt idx="215">
                  <c:v>40976.611111111066</c:v>
                </c:pt>
                <c:pt idx="216">
                  <c:v>40976.624999999993</c:v>
                </c:pt>
                <c:pt idx="217">
                  <c:v>40976.638888888891</c:v>
                </c:pt>
                <c:pt idx="218">
                  <c:v>40976.652777777781</c:v>
                </c:pt>
                <c:pt idx="219">
                  <c:v>40976.666666666613</c:v>
                </c:pt>
                <c:pt idx="220">
                  <c:v>40976.680555555562</c:v>
                </c:pt>
                <c:pt idx="221">
                  <c:v>40976.694444444445</c:v>
                </c:pt>
                <c:pt idx="222">
                  <c:v>40976.708333333336</c:v>
                </c:pt>
                <c:pt idx="223">
                  <c:v>40976.722222222204</c:v>
                </c:pt>
                <c:pt idx="224">
                  <c:v>40976.736111111066</c:v>
                </c:pt>
                <c:pt idx="225">
                  <c:v>40976.75</c:v>
                </c:pt>
                <c:pt idx="226">
                  <c:v>40976.763888888876</c:v>
                </c:pt>
                <c:pt idx="227">
                  <c:v>40976.777777777774</c:v>
                </c:pt>
                <c:pt idx="228">
                  <c:v>40976.791666666577</c:v>
                </c:pt>
                <c:pt idx="229">
                  <c:v>40976.805555555562</c:v>
                </c:pt>
                <c:pt idx="230">
                  <c:v>40976.819444444496</c:v>
                </c:pt>
                <c:pt idx="231">
                  <c:v>40976.833333333336</c:v>
                </c:pt>
                <c:pt idx="232">
                  <c:v>40976.847222222219</c:v>
                </c:pt>
                <c:pt idx="233">
                  <c:v>40976.861111111066</c:v>
                </c:pt>
                <c:pt idx="234">
                  <c:v>40976.875</c:v>
                </c:pt>
                <c:pt idx="235">
                  <c:v>40976.888888888956</c:v>
                </c:pt>
                <c:pt idx="236">
                  <c:v>40976.902777777781</c:v>
                </c:pt>
                <c:pt idx="237">
                  <c:v>40976.916666666664</c:v>
                </c:pt>
                <c:pt idx="238">
                  <c:v>40976.930555555562</c:v>
                </c:pt>
                <c:pt idx="239">
                  <c:v>40976.944444444496</c:v>
                </c:pt>
                <c:pt idx="240">
                  <c:v>40976.958333333343</c:v>
                </c:pt>
                <c:pt idx="241">
                  <c:v>40976.972222222219</c:v>
                </c:pt>
                <c:pt idx="242">
                  <c:v>40976.986111111109</c:v>
                </c:pt>
                <c:pt idx="243">
                  <c:v>40977</c:v>
                </c:pt>
                <c:pt idx="244">
                  <c:v>40977.013888888891</c:v>
                </c:pt>
                <c:pt idx="245">
                  <c:v>40977.027777777774</c:v>
                </c:pt>
                <c:pt idx="246">
                  <c:v>40977.041666666613</c:v>
                </c:pt>
                <c:pt idx="247">
                  <c:v>40977.055555555562</c:v>
                </c:pt>
                <c:pt idx="248">
                  <c:v>40977.069444444445</c:v>
                </c:pt>
                <c:pt idx="249">
                  <c:v>40977.083333333336</c:v>
                </c:pt>
                <c:pt idx="250">
                  <c:v>40977.097222222204</c:v>
                </c:pt>
                <c:pt idx="251">
                  <c:v>40977.111111111066</c:v>
                </c:pt>
                <c:pt idx="252">
                  <c:v>40977.124999999993</c:v>
                </c:pt>
                <c:pt idx="253">
                  <c:v>40977.138888888891</c:v>
                </c:pt>
                <c:pt idx="254">
                  <c:v>40977.152777777781</c:v>
                </c:pt>
                <c:pt idx="255">
                  <c:v>40977.166666666613</c:v>
                </c:pt>
                <c:pt idx="256">
                  <c:v>40977.180555555562</c:v>
                </c:pt>
                <c:pt idx="257">
                  <c:v>40977.194444444445</c:v>
                </c:pt>
                <c:pt idx="258">
                  <c:v>40977.208333333336</c:v>
                </c:pt>
                <c:pt idx="259">
                  <c:v>40977.222222222204</c:v>
                </c:pt>
                <c:pt idx="260">
                  <c:v>40977.236111111066</c:v>
                </c:pt>
                <c:pt idx="261">
                  <c:v>40977.25</c:v>
                </c:pt>
                <c:pt idx="262">
                  <c:v>40977.263888888876</c:v>
                </c:pt>
                <c:pt idx="263">
                  <c:v>40977.277777777774</c:v>
                </c:pt>
                <c:pt idx="264">
                  <c:v>40977.291666666577</c:v>
                </c:pt>
                <c:pt idx="265">
                  <c:v>40977.305555555562</c:v>
                </c:pt>
                <c:pt idx="266">
                  <c:v>40977.319444444496</c:v>
                </c:pt>
                <c:pt idx="267">
                  <c:v>40977.333333333336</c:v>
                </c:pt>
                <c:pt idx="268">
                  <c:v>40977.347222222219</c:v>
                </c:pt>
                <c:pt idx="269">
                  <c:v>40977.361111111066</c:v>
                </c:pt>
                <c:pt idx="270">
                  <c:v>40977.375</c:v>
                </c:pt>
                <c:pt idx="271">
                  <c:v>40977.388888888956</c:v>
                </c:pt>
                <c:pt idx="272">
                  <c:v>40977.402777777781</c:v>
                </c:pt>
                <c:pt idx="273">
                  <c:v>40977.416666666664</c:v>
                </c:pt>
                <c:pt idx="274">
                  <c:v>40977.430555555562</c:v>
                </c:pt>
                <c:pt idx="275">
                  <c:v>40977.444444444496</c:v>
                </c:pt>
                <c:pt idx="276">
                  <c:v>40977.458333333343</c:v>
                </c:pt>
                <c:pt idx="277">
                  <c:v>40977.472222222219</c:v>
                </c:pt>
                <c:pt idx="278">
                  <c:v>40977.486111111109</c:v>
                </c:pt>
                <c:pt idx="279">
                  <c:v>40977.5</c:v>
                </c:pt>
                <c:pt idx="280">
                  <c:v>40977.513888888891</c:v>
                </c:pt>
                <c:pt idx="281">
                  <c:v>40977.527777777774</c:v>
                </c:pt>
                <c:pt idx="282">
                  <c:v>40977.541666666613</c:v>
                </c:pt>
                <c:pt idx="283">
                  <c:v>40977.555555555562</c:v>
                </c:pt>
                <c:pt idx="284">
                  <c:v>40977.569444444445</c:v>
                </c:pt>
                <c:pt idx="285">
                  <c:v>40977.583333333336</c:v>
                </c:pt>
                <c:pt idx="286">
                  <c:v>40977.597222222204</c:v>
                </c:pt>
                <c:pt idx="287">
                  <c:v>40977.611111111066</c:v>
                </c:pt>
                <c:pt idx="288">
                  <c:v>40977.624999999993</c:v>
                </c:pt>
                <c:pt idx="289">
                  <c:v>40977.638888888891</c:v>
                </c:pt>
                <c:pt idx="290">
                  <c:v>40977.652777777781</c:v>
                </c:pt>
                <c:pt idx="291">
                  <c:v>40977.666666666613</c:v>
                </c:pt>
                <c:pt idx="292">
                  <c:v>40977.680555555562</c:v>
                </c:pt>
                <c:pt idx="293">
                  <c:v>40977.694444444445</c:v>
                </c:pt>
                <c:pt idx="294">
                  <c:v>40977.708333333336</c:v>
                </c:pt>
                <c:pt idx="295">
                  <c:v>40977.722222222204</c:v>
                </c:pt>
                <c:pt idx="296">
                  <c:v>40977.736111111066</c:v>
                </c:pt>
                <c:pt idx="297">
                  <c:v>40977.75</c:v>
                </c:pt>
                <c:pt idx="298">
                  <c:v>40977.763888888876</c:v>
                </c:pt>
                <c:pt idx="299">
                  <c:v>40977.777777777774</c:v>
                </c:pt>
                <c:pt idx="300">
                  <c:v>40977.791666666577</c:v>
                </c:pt>
                <c:pt idx="301">
                  <c:v>40977.805555555562</c:v>
                </c:pt>
                <c:pt idx="302">
                  <c:v>40977.819444444496</c:v>
                </c:pt>
                <c:pt idx="303">
                  <c:v>40977.833333333336</c:v>
                </c:pt>
                <c:pt idx="304">
                  <c:v>40977.847222222219</c:v>
                </c:pt>
                <c:pt idx="305">
                  <c:v>40977.861111111066</c:v>
                </c:pt>
                <c:pt idx="306">
                  <c:v>40977.875</c:v>
                </c:pt>
                <c:pt idx="307">
                  <c:v>40977.888888888956</c:v>
                </c:pt>
                <c:pt idx="308">
                  <c:v>40977.902777777781</c:v>
                </c:pt>
                <c:pt idx="309">
                  <c:v>40977.916666666664</c:v>
                </c:pt>
                <c:pt idx="310">
                  <c:v>40977.930555555562</c:v>
                </c:pt>
                <c:pt idx="311">
                  <c:v>40977.944444444496</c:v>
                </c:pt>
                <c:pt idx="312">
                  <c:v>40977.958333333343</c:v>
                </c:pt>
                <c:pt idx="313">
                  <c:v>40977.972222222219</c:v>
                </c:pt>
                <c:pt idx="314">
                  <c:v>40977.986111111109</c:v>
                </c:pt>
                <c:pt idx="315">
                  <c:v>40978</c:v>
                </c:pt>
                <c:pt idx="316">
                  <c:v>40978.013888888891</c:v>
                </c:pt>
                <c:pt idx="317">
                  <c:v>40978.027777777774</c:v>
                </c:pt>
                <c:pt idx="318">
                  <c:v>40978.041666666613</c:v>
                </c:pt>
                <c:pt idx="319">
                  <c:v>40978.055555555562</c:v>
                </c:pt>
                <c:pt idx="320">
                  <c:v>40978.069444444445</c:v>
                </c:pt>
                <c:pt idx="321">
                  <c:v>40978.083333333336</c:v>
                </c:pt>
                <c:pt idx="322">
                  <c:v>40978.097222222204</c:v>
                </c:pt>
                <c:pt idx="323">
                  <c:v>40978.111111111066</c:v>
                </c:pt>
                <c:pt idx="324">
                  <c:v>40978.124999999993</c:v>
                </c:pt>
                <c:pt idx="325">
                  <c:v>40978.138888888891</c:v>
                </c:pt>
                <c:pt idx="326">
                  <c:v>40978.152777777781</c:v>
                </c:pt>
                <c:pt idx="327">
                  <c:v>40978.166666666613</c:v>
                </c:pt>
                <c:pt idx="328">
                  <c:v>40978.180555555562</c:v>
                </c:pt>
                <c:pt idx="329">
                  <c:v>40978.194444444445</c:v>
                </c:pt>
                <c:pt idx="330">
                  <c:v>40978.208333333336</c:v>
                </c:pt>
                <c:pt idx="331">
                  <c:v>40978.222222222204</c:v>
                </c:pt>
                <c:pt idx="332">
                  <c:v>40978.236111111066</c:v>
                </c:pt>
                <c:pt idx="333">
                  <c:v>40978.25</c:v>
                </c:pt>
                <c:pt idx="334">
                  <c:v>40978.263888888876</c:v>
                </c:pt>
                <c:pt idx="335">
                  <c:v>40978.277777777774</c:v>
                </c:pt>
                <c:pt idx="336">
                  <c:v>40978.291666666577</c:v>
                </c:pt>
                <c:pt idx="337">
                  <c:v>40978.305555555562</c:v>
                </c:pt>
                <c:pt idx="338">
                  <c:v>40978.319444444496</c:v>
                </c:pt>
                <c:pt idx="339">
                  <c:v>40978.333333333336</c:v>
                </c:pt>
                <c:pt idx="340">
                  <c:v>40978.347222222219</c:v>
                </c:pt>
                <c:pt idx="341">
                  <c:v>40978.361111111066</c:v>
                </c:pt>
                <c:pt idx="342">
                  <c:v>40978.375</c:v>
                </c:pt>
                <c:pt idx="343">
                  <c:v>40978.388888888956</c:v>
                </c:pt>
                <c:pt idx="344">
                  <c:v>40978.402777777781</c:v>
                </c:pt>
                <c:pt idx="345">
                  <c:v>40978.416666666664</c:v>
                </c:pt>
                <c:pt idx="346">
                  <c:v>40978.430555555562</c:v>
                </c:pt>
                <c:pt idx="347">
                  <c:v>40978.444444444496</c:v>
                </c:pt>
                <c:pt idx="348">
                  <c:v>40978.458333333343</c:v>
                </c:pt>
                <c:pt idx="349">
                  <c:v>40978.472222222219</c:v>
                </c:pt>
                <c:pt idx="350">
                  <c:v>40978.486111111109</c:v>
                </c:pt>
                <c:pt idx="351">
                  <c:v>40978.5</c:v>
                </c:pt>
                <c:pt idx="352">
                  <c:v>40978.513888888891</c:v>
                </c:pt>
                <c:pt idx="353">
                  <c:v>40978.527777777774</c:v>
                </c:pt>
                <c:pt idx="354">
                  <c:v>40978.541666666613</c:v>
                </c:pt>
                <c:pt idx="355">
                  <c:v>40978.555555555562</c:v>
                </c:pt>
                <c:pt idx="356">
                  <c:v>40978.569444444445</c:v>
                </c:pt>
                <c:pt idx="357">
                  <c:v>40978.583333333336</c:v>
                </c:pt>
                <c:pt idx="358">
                  <c:v>40978.597222222204</c:v>
                </c:pt>
                <c:pt idx="359">
                  <c:v>40978.611111111066</c:v>
                </c:pt>
                <c:pt idx="360">
                  <c:v>40978.624999999993</c:v>
                </c:pt>
                <c:pt idx="361">
                  <c:v>40978.638888888891</c:v>
                </c:pt>
                <c:pt idx="362">
                  <c:v>40978.652777777781</c:v>
                </c:pt>
                <c:pt idx="363">
                  <c:v>40978.666666666613</c:v>
                </c:pt>
                <c:pt idx="364">
                  <c:v>40978.680555555562</c:v>
                </c:pt>
                <c:pt idx="365">
                  <c:v>40978.694444444445</c:v>
                </c:pt>
                <c:pt idx="366">
                  <c:v>40978.708333333336</c:v>
                </c:pt>
                <c:pt idx="367">
                  <c:v>40978.722222222204</c:v>
                </c:pt>
                <c:pt idx="368">
                  <c:v>40978.736111111066</c:v>
                </c:pt>
                <c:pt idx="369">
                  <c:v>40978.75</c:v>
                </c:pt>
                <c:pt idx="370">
                  <c:v>40978.763888888876</c:v>
                </c:pt>
                <c:pt idx="371">
                  <c:v>40978.777777777774</c:v>
                </c:pt>
                <c:pt idx="372">
                  <c:v>40978.791666666577</c:v>
                </c:pt>
                <c:pt idx="373">
                  <c:v>40978.805555555562</c:v>
                </c:pt>
                <c:pt idx="374">
                  <c:v>40978.819444444496</c:v>
                </c:pt>
                <c:pt idx="375">
                  <c:v>40978.833333333336</c:v>
                </c:pt>
                <c:pt idx="376">
                  <c:v>40978.847222222219</c:v>
                </c:pt>
                <c:pt idx="377">
                  <c:v>40978.861111111066</c:v>
                </c:pt>
                <c:pt idx="378">
                  <c:v>40978.875</c:v>
                </c:pt>
                <c:pt idx="379">
                  <c:v>40978.888888888956</c:v>
                </c:pt>
                <c:pt idx="380">
                  <c:v>40978.902777777781</c:v>
                </c:pt>
                <c:pt idx="381">
                  <c:v>40978.916666666664</c:v>
                </c:pt>
                <c:pt idx="382">
                  <c:v>40978.930555555562</c:v>
                </c:pt>
                <c:pt idx="383">
                  <c:v>40978.944444444496</c:v>
                </c:pt>
                <c:pt idx="384">
                  <c:v>40978.958333333343</c:v>
                </c:pt>
                <c:pt idx="385">
                  <c:v>40978.972222222219</c:v>
                </c:pt>
                <c:pt idx="386">
                  <c:v>40978.986111111109</c:v>
                </c:pt>
                <c:pt idx="387">
                  <c:v>40979</c:v>
                </c:pt>
                <c:pt idx="388">
                  <c:v>40979.013888888891</c:v>
                </c:pt>
                <c:pt idx="389">
                  <c:v>40979.027777777774</c:v>
                </c:pt>
                <c:pt idx="390">
                  <c:v>40979.041666666613</c:v>
                </c:pt>
                <c:pt idx="391">
                  <c:v>40979.055555555562</c:v>
                </c:pt>
                <c:pt idx="392">
                  <c:v>40979.069444444445</c:v>
                </c:pt>
                <c:pt idx="393">
                  <c:v>40979.083333333336</c:v>
                </c:pt>
                <c:pt idx="394">
                  <c:v>40979.097222222204</c:v>
                </c:pt>
                <c:pt idx="395">
                  <c:v>40979.111111111066</c:v>
                </c:pt>
                <c:pt idx="396">
                  <c:v>40979.124999999993</c:v>
                </c:pt>
                <c:pt idx="397">
                  <c:v>40979.138888888891</c:v>
                </c:pt>
                <c:pt idx="398">
                  <c:v>40979.152777777781</c:v>
                </c:pt>
                <c:pt idx="399">
                  <c:v>40979.166666666613</c:v>
                </c:pt>
                <c:pt idx="400">
                  <c:v>40979.180555555562</c:v>
                </c:pt>
                <c:pt idx="401">
                  <c:v>40979.194444444445</c:v>
                </c:pt>
                <c:pt idx="402">
                  <c:v>40979.208333333336</c:v>
                </c:pt>
                <c:pt idx="403">
                  <c:v>40979.222222222204</c:v>
                </c:pt>
                <c:pt idx="404">
                  <c:v>40979.236111111066</c:v>
                </c:pt>
                <c:pt idx="405">
                  <c:v>40979.25</c:v>
                </c:pt>
                <c:pt idx="406">
                  <c:v>40979.263888888876</c:v>
                </c:pt>
                <c:pt idx="407">
                  <c:v>40979.277777777774</c:v>
                </c:pt>
                <c:pt idx="408">
                  <c:v>40979.291666666577</c:v>
                </c:pt>
                <c:pt idx="409">
                  <c:v>40979.305555555562</c:v>
                </c:pt>
                <c:pt idx="410">
                  <c:v>40979.319444444496</c:v>
                </c:pt>
                <c:pt idx="411">
                  <c:v>40979.333333333336</c:v>
                </c:pt>
                <c:pt idx="412">
                  <c:v>40979.347222222219</c:v>
                </c:pt>
                <c:pt idx="413">
                  <c:v>40979.361111111066</c:v>
                </c:pt>
                <c:pt idx="414">
                  <c:v>40979.375</c:v>
                </c:pt>
                <c:pt idx="415">
                  <c:v>40979.388888888956</c:v>
                </c:pt>
                <c:pt idx="416">
                  <c:v>40979.402777777781</c:v>
                </c:pt>
                <c:pt idx="417">
                  <c:v>40979.416666666664</c:v>
                </c:pt>
                <c:pt idx="418">
                  <c:v>40979.430555555562</c:v>
                </c:pt>
                <c:pt idx="419">
                  <c:v>40979.444444444496</c:v>
                </c:pt>
                <c:pt idx="420">
                  <c:v>40979.458333333343</c:v>
                </c:pt>
                <c:pt idx="421">
                  <c:v>40979.472222222219</c:v>
                </c:pt>
                <c:pt idx="422">
                  <c:v>40979.486111111109</c:v>
                </c:pt>
                <c:pt idx="423">
                  <c:v>40979.5</c:v>
                </c:pt>
                <c:pt idx="424">
                  <c:v>40979.513888888891</c:v>
                </c:pt>
                <c:pt idx="425">
                  <c:v>40979.527777777774</c:v>
                </c:pt>
                <c:pt idx="426">
                  <c:v>40979.541666666613</c:v>
                </c:pt>
                <c:pt idx="427">
                  <c:v>40979.555555555562</c:v>
                </c:pt>
                <c:pt idx="428">
                  <c:v>40979.569444444445</c:v>
                </c:pt>
                <c:pt idx="429">
                  <c:v>40979.583333333336</c:v>
                </c:pt>
                <c:pt idx="430">
                  <c:v>40979.597222222204</c:v>
                </c:pt>
                <c:pt idx="431">
                  <c:v>40979.611111111066</c:v>
                </c:pt>
                <c:pt idx="432">
                  <c:v>40979.624999999993</c:v>
                </c:pt>
                <c:pt idx="433">
                  <c:v>40979.638888888891</c:v>
                </c:pt>
                <c:pt idx="434">
                  <c:v>40979.652777777781</c:v>
                </c:pt>
                <c:pt idx="435">
                  <c:v>40979.666666666613</c:v>
                </c:pt>
                <c:pt idx="436">
                  <c:v>40979.680555555562</c:v>
                </c:pt>
                <c:pt idx="437">
                  <c:v>40979.694444444445</c:v>
                </c:pt>
                <c:pt idx="438">
                  <c:v>40979.708333333336</c:v>
                </c:pt>
                <c:pt idx="439">
                  <c:v>40979.722222222204</c:v>
                </c:pt>
                <c:pt idx="440">
                  <c:v>40979.736111111066</c:v>
                </c:pt>
                <c:pt idx="441">
                  <c:v>40979.75</c:v>
                </c:pt>
                <c:pt idx="442">
                  <c:v>40979.763888888876</c:v>
                </c:pt>
                <c:pt idx="443">
                  <c:v>40979.777777777774</c:v>
                </c:pt>
                <c:pt idx="444">
                  <c:v>40979.791666666577</c:v>
                </c:pt>
                <c:pt idx="445">
                  <c:v>40979.805555555562</c:v>
                </c:pt>
                <c:pt idx="446">
                  <c:v>40979.819444444496</c:v>
                </c:pt>
                <c:pt idx="447">
                  <c:v>40979.833333333336</c:v>
                </c:pt>
                <c:pt idx="448">
                  <c:v>40979.847222222219</c:v>
                </c:pt>
                <c:pt idx="449">
                  <c:v>40979.861111111066</c:v>
                </c:pt>
                <c:pt idx="450">
                  <c:v>40979.875</c:v>
                </c:pt>
                <c:pt idx="451">
                  <c:v>40979.888888888956</c:v>
                </c:pt>
                <c:pt idx="452">
                  <c:v>40979.902777777781</c:v>
                </c:pt>
                <c:pt idx="453">
                  <c:v>40979.916666666664</c:v>
                </c:pt>
                <c:pt idx="454">
                  <c:v>40979.930555555562</c:v>
                </c:pt>
                <c:pt idx="455">
                  <c:v>40979.944444444496</c:v>
                </c:pt>
                <c:pt idx="456">
                  <c:v>40979.958333333343</c:v>
                </c:pt>
                <c:pt idx="457">
                  <c:v>40979.972222222219</c:v>
                </c:pt>
                <c:pt idx="458">
                  <c:v>40979.986111111109</c:v>
                </c:pt>
                <c:pt idx="459">
                  <c:v>40980</c:v>
                </c:pt>
                <c:pt idx="460">
                  <c:v>40980.013888888891</c:v>
                </c:pt>
                <c:pt idx="461">
                  <c:v>40980.027777777774</c:v>
                </c:pt>
                <c:pt idx="462">
                  <c:v>40980.041666666613</c:v>
                </c:pt>
                <c:pt idx="463">
                  <c:v>40980.055555555562</c:v>
                </c:pt>
                <c:pt idx="464">
                  <c:v>40980.069444444445</c:v>
                </c:pt>
                <c:pt idx="465">
                  <c:v>40980.083333333336</c:v>
                </c:pt>
                <c:pt idx="466">
                  <c:v>40980.097222222204</c:v>
                </c:pt>
                <c:pt idx="467">
                  <c:v>40980.111111111066</c:v>
                </c:pt>
                <c:pt idx="468">
                  <c:v>40980.124999999993</c:v>
                </c:pt>
                <c:pt idx="469">
                  <c:v>40980.138888888891</c:v>
                </c:pt>
                <c:pt idx="470">
                  <c:v>40980.152777777781</c:v>
                </c:pt>
                <c:pt idx="471">
                  <c:v>40980.166666666613</c:v>
                </c:pt>
                <c:pt idx="472">
                  <c:v>40980.180555555562</c:v>
                </c:pt>
                <c:pt idx="473">
                  <c:v>40980.194444444445</c:v>
                </c:pt>
                <c:pt idx="474">
                  <c:v>40980.208333333336</c:v>
                </c:pt>
                <c:pt idx="475">
                  <c:v>40980.222222222204</c:v>
                </c:pt>
                <c:pt idx="476">
                  <c:v>40980.236111111066</c:v>
                </c:pt>
                <c:pt idx="477">
                  <c:v>40980.25</c:v>
                </c:pt>
                <c:pt idx="478">
                  <c:v>40980.263888888876</c:v>
                </c:pt>
                <c:pt idx="479">
                  <c:v>40980.277777777774</c:v>
                </c:pt>
                <c:pt idx="480">
                  <c:v>40980.291666666577</c:v>
                </c:pt>
                <c:pt idx="481">
                  <c:v>40980.305555555562</c:v>
                </c:pt>
                <c:pt idx="482">
                  <c:v>40980.319444444496</c:v>
                </c:pt>
                <c:pt idx="483">
                  <c:v>40980.333333333336</c:v>
                </c:pt>
                <c:pt idx="484">
                  <c:v>40980.347222222219</c:v>
                </c:pt>
                <c:pt idx="485">
                  <c:v>40980.361111111066</c:v>
                </c:pt>
                <c:pt idx="486">
                  <c:v>40980.375</c:v>
                </c:pt>
                <c:pt idx="487">
                  <c:v>40980.388888888956</c:v>
                </c:pt>
                <c:pt idx="488">
                  <c:v>40980.402777777781</c:v>
                </c:pt>
                <c:pt idx="489">
                  <c:v>40980.416666666664</c:v>
                </c:pt>
                <c:pt idx="490">
                  <c:v>40980.430555555562</c:v>
                </c:pt>
                <c:pt idx="491">
                  <c:v>40980.444444444496</c:v>
                </c:pt>
                <c:pt idx="492">
                  <c:v>40980.458333333343</c:v>
                </c:pt>
                <c:pt idx="493">
                  <c:v>40980.472222222219</c:v>
                </c:pt>
                <c:pt idx="494">
                  <c:v>40980.486111111109</c:v>
                </c:pt>
                <c:pt idx="495">
                  <c:v>40980.5</c:v>
                </c:pt>
                <c:pt idx="496">
                  <c:v>40980.513888888891</c:v>
                </c:pt>
                <c:pt idx="497">
                  <c:v>40980.527777777774</c:v>
                </c:pt>
                <c:pt idx="498">
                  <c:v>40980.541666666613</c:v>
                </c:pt>
                <c:pt idx="499">
                  <c:v>40980.555555555562</c:v>
                </c:pt>
                <c:pt idx="500">
                  <c:v>40980.569444444445</c:v>
                </c:pt>
                <c:pt idx="501">
                  <c:v>40980.583333333336</c:v>
                </c:pt>
                <c:pt idx="502">
                  <c:v>40980.597222222204</c:v>
                </c:pt>
                <c:pt idx="503">
                  <c:v>40980.611111111066</c:v>
                </c:pt>
                <c:pt idx="504">
                  <c:v>40980.624999999993</c:v>
                </c:pt>
                <c:pt idx="505">
                  <c:v>40980.638888888891</c:v>
                </c:pt>
                <c:pt idx="506">
                  <c:v>40980.652777777781</c:v>
                </c:pt>
                <c:pt idx="507">
                  <c:v>40980.666666666613</c:v>
                </c:pt>
                <c:pt idx="508">
                  <c:v>40980.680555555562</c:v>
                </c:pt>
                <c:pt idx="509">
                  <c:v>40980.694444444445</c:v>
                </c:pt>
                <c:pt idx="510">
                  <c:v>40980.708333333336</c:v>
                </c:pt>
                <c:pt idx="511">
                  <c:v>40980.722222222204</c:v>
                </c:pt>
                <c:pt idx="512">
                  <c:v>40980.736111111066</c:v>
                </c:pt>
                <c:pt idx="513">
                  <c:v>40980.75</c:v>
                </c:pt>
                <c:pt idx="514">
                  <c:v>40980.763888888876</c:v>
                </c:pt>
                <c:pt idx="515">
                  <c:v>40980.777777777774</c:v>
                </c:pt>
                <c:pt idx="516">
                  <c:v>40980.791666666577</c:v>
                </c:pt>
                <c:pt idx="517">
                  <c:v>40980.805555555562</c:v>
                </c:pt>
                <c:pt idx="518">
                  <c:v>40980.819444444496</c:v>
                </c:pt>
                <c:pt idx="519">
                  <c:v>40980.833333333336</c:v>
                </c:pt>
                <c:pt idx="520">
                  <c:v>40980.847222222219</c:v>
                </c:pt>
                <c:pt idx="521">
                  <c:v>40980.861111111066</c:v>
                </c:pt>
                <c:pt idx="522">
                  <c:v>40980.875</c:v>
                </c:pt>
                <c:pt idx="523">
                  <c:v>40980.888888888956</c:v>
                </c:pt>
                <c:pt idx="524">
                  <c:v>40980.902777777781</c:v>
                </c:pt>
                <c:pt idx="525">
                  <c:v>40980.916666666664</c:v>
                </c:pt>
                <c:pt idx="526">
                  <c:v>40980.930555555562</c:v>
                </c:pt>
                <c:pt idx="527">
                  <c:v>40980.944444444496</c:v>
                </c:pt>
                <c:pt idx="528">
                  <c:v>40980.958333333343</c:v>
                </c:pt>
                <c:pt idx="529">
                  <c:v>40980.972222222219</c:v>
                </c:pt>
                <c:pt idx="530">
                  <c:v>40980.986111111109</c:v>
                </c:pt>
                <c:pt idx="531">
                  <c:v>40981</c:v>
                </c:pt>
                <c:pt idx="532">
                  <c:v>40981.013888888891</c:v>
                </c:pt>
                <c:pt idx="533">
                  <c:v>40981.027777777774</c:v>
                </c:pt>
                <c:pt idx="534">
                  <c:v>40981.041666666613</c:v>
                </c:pt>
                <c:pt idx="535">
                  <c:v>40981.055555555562</c:v>
                </c:pt>
                <c:pt idx="536">
                  <c:v>40981.069444444445</c:v>
                </c:pt>
                <c:pt idx="537">
                  <c:v>40981.083333333336</c:v>
                </c:pt>
                <c:pt idx="538">
                  <c:v>40981.097222222204</c:v>
                </c:pt>
                <c:pt idx="539">
                  <c:v>40981.111111111066</c:v>
                </c:pt>
                <c:pt idx="540">
                  <c:v>40981.124999999993</c:v>
                </c:pt>
                <c:pt idx="541">
                  <c:v>40981.138888888891</c:v>
                </c:pt>
                <c:pt idx="542">
                  <c:v>40981.152777777781</c:v>
                </c:pt>
                <c:pt idx="543">
                  <c:v>40981.166666666613</c:v>
                </c:pt>
                <c:pt idx="544">
                  <c:v>40981.180555555562</c:v>
                </c:pt>
                <c:pt idx="545">
                  <c:v>40981.194444444445</c:v>
                </c:pt>
                <c:pt idx="546">
                  <c:v>40981.208333333336</c:v>
                </c:pt>
                <c:pt idx="547">
                  <c:v>40981.222222222204</c:v>
                </c:pt>
                <c:pt idx="548">
                  <c:v>40981.236111111066</c:v>
                </c:pt>
                <c:pt idx="549">
                  <c:v>40981.25</c:v>
                </c:pt>
                <c:pt idx="550">
                  <c:v>40981.263888888876</c:v>
                </c:pt>
                <c:pt idx="551">
                  <c:v>40981.277777777774</c:v>
                </c:pt>
                <c:pt idx="552">
                  <c:v>40981.291666666577</c:v>
                </c:pt>
                <c:pt idx="553">
                  <c:v>40981.305555555562</c:v>
                </c:pt>
                <c:pt idx="554">
                  <c:v>40981.319444444496</c:v>
                </c:pt>
                <c:pt idx="555">
                  <c:v>40981.333333333336</c:v>
                </c:pt>
                <c:pt idx="556">
                  <c:v>40981.347222222219</c:v>
                </c:pt>
                <c:pt idx="557">
                  <c:v>40981.361111111066</c:v>
                </c:pt>
                <c:pt idx="558">
                  <c:v>40981.375</c:v>
                </c:pt>
                <c:pt idx="559">
                  <c:v>40981.388888888956</c:v>
                </c:pt>
                <c:pt idx="560">
                  <c:v>40981.402777777781</c:v>
                </c:pt>
                <c:pt idx="561">
                  <c:v>40981.416666666664</c:v>
                </c:pt>
                <c:pt idx="562">
                  <c:v>40981.430555555562</c:v>
                </c:pt>
                <c:pt idx="563">
                  <c:v>40981.444444444496</c:v>
                </c:pt>
                <c:pt idx="564">
                  <c:v>40981.458333333343</c:v>
                </c:pt>
                <c:pt idx="565">
                  <c:v>40981.472222222219</c:v>
                </c:pt>
                <c:pt idx="566">
                  <c:v>40981.486111111109</c:v>
                </c:pt>
                <c:pt idx="567">
                  <c:v>40981.5</c:v>
                </c:pt>
                <c:pt idx="568">
                  <c:v>40981.513888888891</c:v>
                </c:pt>
                <c:pt idx="569">
                  <c:v>40981.527777777774</c:v>
                </c:pt>
                <c:pt idx="570">
                  <c:v>40981.541666666613</c:v>
                </c:pt>
                <c:pt idx="571">
                  <c:v>40981.555555555562</c:v>
                </c:pt>
                <c:pt idx="572">
                  <c:v>40981.569444444445</c:v>
                </c:pt>
                <c:pt idx="573">
                  <c:v>40981.583333333336</c:v>
                </c:pt>
                <c:pt idx="574">
                  <c:v>40981.597222222204</c:v>
                </c:pt>
                <c:pt idx="575">
                  <c:v>40981.611111111066</c:v>
                </c:pt>
                <c:pt idx="576">
                  <c:v>40981.624999999993</c:v>
                </c:pt>
                <c:pt idx="577">
                  <c:v>40981.638888888891</c:v>
                </c:pt>
                <c:pt idx="578">
                  <c:v>40981.652777777781</c:v>
                </c:pt>
                <c:pt idx="579">
                  <c:v>40981.666666666613</c:v>
                </c:pt>
                <c:pt idx="580">
                  <c:v>40981.680555555562</c:v>
                </c:pt>
                <c:pt idx="581">
                  <c:v>40981.694444444445</c:v>
                </c:pt>
                <c:pt idx="582">
                  <c:v>40981.708333333336</c:v>
                </c:pt>
                <c:pt idx="583">
                  <c:v>40981.722222222204</c:v>
                </c:pt>
                <c:pt idx="584">
                  <c:v>40981.736111111066</c:v>
                </c:pt>
                <c:pt idx="585">
                  <c:v>40981.75</c:v>
                </c:pt>
                <c:pt idx="586">
                  <c:v>40981.763888888876</c:v>
                </c:pt>
                <c:pt idx="587">
                  <c:v>40981.777777777774</c:v>
                </c:pt>
                <c:pt idx="588">
                  <c:v>40981.791666666577</c:v>
                </c:pt>
                <c:pt idx="589">
                  <c:v>40981.805555555562</c:v>
                </c:pt>
                <c:pt idx="590">
                  <c:v>40981.819444444496</c:v>
                </c:pt>
                <c:pt idx="591">
                  <c:v>40981.833333333336</c:v>
                </c:pt>
                <c:pt idx="592">
                  <c:v>40981.847222222219</c:v>
                </c:pt>
                <c:pt idx="593">
                  <c:v>40981.861111111066</c:v>
                </c:pt>
                <c:pt idx="594">
                  <c:v>40981.875</c:v>
                </c:pt>
                <c:pt idx="595">
                  <c:v>40981.888888888956</c:v>
                </c:pt>
                <c:pt idx="596">
                  <c:v>40981.902777777781</c:v>
                </c:pt>
                <c:pt idx="597">
                  <c:v>40981.916666666664</c:v>
                </c:pt>
                <c:pt idx="598">
                  <c:v>40981.930555555562</c:v>
                </c:pt>
                <c:pt idx="599">
                  <c:v>40981.944444444496</c:v>
                </c:pt>
                <c:pt idx="600">
                  <c:v>40981.958333333343</c:v>
                </c:pt>
                <c:pt idx="601">
                  <c:v>40981.972222222219</c:v>
                </c:pt>
                <c:pt idx="602">
                  <c:v>40981.986111111109</c:v>
                </c:pt>
                <c:pt idx="603">
                  <c:v>40982</c:v>
                </c:pt>
                <c:pt idx="604">
                  <c:v>40982.013888888891</c:v>
                </c:pt>
                <c:pt idx="605">
                  <c:v>40982.027777777774</c:v>
                </c:pt>
                <c:pt idx="606">
                  <c:v>40982.041666666613</c:v>
                </c:pt>
                <c:pt idx="607">
                  <c:v>40982.055555555562</c:v>
                </c:pt>
                <c:pt idx="608">
                  <c:v>40982.069444444445</c:v>
                </c:pt>
                <c:pt idx="609">
                  <c:v>40982.083333333336</c:v>
                </c:pt>
                <c:pt idx="610">
                  <c:v>40982.097222222204</c:v>
                </c:pt>
                <c:pt idx="611">
                  <c:v>40982.111111111066</c:v>
                </c:pt>
                <c:pt idx="612">
                  <c:v>40982.124999999993</c:v>
                </c:pt>
                <c:pt idx="613">
                  <c:v>40982.138888888891</c:v>
                </c:pt>
                <c:pt idx="614">
                  <c:v>40982.152777777781</c:v>
                </c:pt>
                <c:pt idx="615">
                  <c:v>40982.166666666613</c:v>
                </c:pt>
                <c:pt idx="616">
                  <c:v>40982.180555555562</c:v>
                </c:pt>
                <c:pt idx="617">
                  <c:v>40982.194444444445</c:v>
                </c:pt>
                <c:pt idx="618">
                  <c:v>40982.208333333336</c:v>
                </c:pt>
                <c:pt idx="619">
                  <c:v>40982.222222222204</c:v>
                </c:pt>
                <c:pt idx="620">
                  <c:v>40982.236111111066</c:v>
                </c:pt>
                <c:pt idx="621">
                  <c:v>40982.25</c:v>
                </c:pt>
                <c:pt idx="622">
                  <c:v>40982.263888888876</c:v>
                </c:pt>
                <c:pt idx="623">
                  <c:v>40982.277777777774</c:v>
                </c:pt>
                <c:pt idx="624">
                  <c:v>40982.291666666577</c:v>
                </c:pt>
                <c:pt idx="625">
                  <c:v>40982.305555555562</c:v>
                </c:pt>
                <c:pt idx="626">
                  <c:v>40982.319444444496</c:v>
                </c:pt>
                <c:pt idx="627">
                  <c:v>40982.333333333336</c:v>
                </c:pt>
                <c:pt idx="628">
                  <c:v>40982.347222222219</c:v>
                </c:pt>
                <c:pt idx="629">
                  <c:v>40982.361111111066</c:v>
                </c:pt>
                <c:pt idx="630">
                  <c:v>40982.375</c:v>
                </c:pt>
                <c:pt idx="631">
                  <c:v>40982.388888888956</c:v>
                </c:pt>
                <c:pt idx="632">
                  <c:v>40982.402777777781</c:v>
                </c:pt>
                <c:pt idx="633">
                  <c:v>40982.416666666664</c:v>
                </c:pt>
                <c:pt idx="634">
                  <c:v>40982.430555555562</c:v>
                </c:pt>
                <c:pt idx="635">
                  <c:v>40982.444444444496</c:v>
                </c:pt>
                <c:pt idx="636">
                  <c:v>40982.458333333343</c:v>
                </c:pt>
                <c:pt idx="637">
                  <c:v>40982.472222222219</c:v>
                </c:pt>
                <c:pt idx="638">
                  <c:v>40982.486111111109</c:v>
                </c:pt>
                <c:pt idx="639">
                  <c:v>40982.5</c:v>
                </c:pt>
                <c:pt idx="640">
                  <c:v>40982.513888888891</c:v>
                </c:pt>
                <c:pt idx="641">
                  <c:v>40982.527777777774</c:v>
                </c:pt>
                <c:pt idx="642">
                  <c:v>40982.541666666613</c:v>
                </c:pt>
                <c:pt idx="643">
                  <c:v>40982.555555555562</c:v>
                </c:pt>
                <c:pt idx="644">
                  <c:v>40982.569444444445</c:v>
                </c:pt>
                <c:pt idx="645">
                  <c:v>40982.583333333336</c:v>
                </c:pt>
                <c:pt idx="646">
                  <c:v>40982.597222222204</c:v>
                </c:pt>
                <c:pt idx="647">
                  <c:v>40982.611111111066</c:v>
                </c:pt>
                <c:pt idx="648">
                  <c:v>40982.624999999993</c:v>
                </c:pt>
                <c:pt idx="649">
                  <c:v>40982.638888888891</c:v>
                </c:pt>
                <c:pt idx="650">
                  <c:v>40982.652777777781</c:v>
                </c:pt>
                <c:pt idx="651">
                  <c:v>40982.666666666613</c:v>
                </c:pt>
                <c:pt idx="652">
                  <c:v>40982.680555555562</c:v>
                </c:pt>
                <c:pt idx="653">
                  <c:v>40982.694444444445</c:v>
                </c:pt>
                <c:pt idx="654">
                  <c:v>40982.708333333336</c:v>
                </c:pt>
                <c:pt idx="655">
                  <c:v>40982.722222222204</c:v>
                </c:pt>
                <c:pt idx="656">
                  <c:v>40982.736111111066</c:v>
                </c:pt>
                <c:pt idx="657">
                  <c:v>40982.75</c:v>
                </c:pt>
                <c:pt idx="658">
                  <c:v>40982.763888888876</c:v>
                </c:pt>
                <c:pt idx="659">
                  <c:v>40982.777777777774</c:v>
                </c:pt>
                <c:pt idx="660">
                  <c:v>40982.791666666577</c:v>
                </c:pt>
                <c:pt idx="661">
                  <c:v>40982.805555555562</c:v>
                </c:pt>
                <c:pt idx="662">
                  <c:v>40982.819444444496</c:v>
                </c:pt>
                <c:pt idx="663">
                  <c:v>40982.833333333336</c:v>
                </c:pt>
                <c:pt idx="664">
                  <c:v>40982.847222222219</c:v>
                </c:pt>
                <c:pt idx="665">
                  <c:v>40982.861111111066</c:v>
                </c:pt>
                <c:pt idx="666">
                  <c:v>40982.875</c:v>
                </c:pt>
                <c:pt idx="667">
                  <c:v>40982.888888888956</c:v>
                </c:pt>
                <c:pt idx="668">
                  <c:v>40982.902777777781</c:v>
                </c:pt>
                <c:pt idx="669">
                  <c:v>40982.916666666664</c:v>
                </c:pt>
                <c:pt idx="670">
                  <c:v>40982.930555555562</c:v>
                </c:pt>
                <c:pt idx="671">
                  <c:v>40982.944444444496</c:v>
                </c:pt>
                <c:pt idx="672">
                  <c:v>40982.958333333343</c:v>
                </c:pt>
                <c:pt idx="673">
                  <c:v>40982.972222222219</c:v>
                </c:pt>
                <c:pt idx="674">
                  <c:v>40982.986111111109</c:v>
                </c:pt>
                <c:pt idx="675">
                  <c:v>40983</c:v>
                </c:pt>
                <c:pt idx="676">
                  <c:v>40983.013888888891</c:v>
                </c:pt>
                <c:pt idx="677">
                  <c:v>40983.027777777774</c:v>
                </c:pt>
                <c:pt idx="678">
                  <c:v>40983.041666666613</c:v>
                </c:pt>
                <c:pt idx="679">
                  <c:v>40983.055555555562</c:v>
                </c:pt>
                <c:pt idx="680">
                  <c:v>40983.069444444445</c:v>
                </c:pt>
                <c:pt idx="681">
                  <c:v>40983.083333333336</c:v>
                </c:pt>
                <c:pt idx="682">
                  <c:v>40983.097222222204</c:v>
                </c:pt>
                <c:pt idx="683">
                  <c:v>40983.111111111066</c:v>
                </c:pt>
                <c:pt idx="684">
                  <c:v>40983.124999999993</c:v>
                </c:pt>
                <c:pt idx="685">
                  <c:v>40983.138888888891</c:v>
                </c:pt>
                <c:pt idx="686">
                  <c:v>40983.152777777781</c:v>
                </c:pt>
                <c:pt idx="687">
                  <c:v>40983.166666666613</c:v>
                </c:pt>
                <c:pt idx="688">
                  <c:v>40983.180555555562</c:v>
                </c:pt>
                <c:pt idx="689">
                  <c:v>40983.194444444445</c:v>
                </c:pt>
                <c:pt idx="690">
                  <c:v>40983.208333333336</c:v>
                </c:pt>
                <c:pt idx="691">
                  <c:v>40983.222222222204</c:v>
                </c:pt>
                <c:pt idx="692">
                  <c:v>40983.236111111066</c:v>
                </c:pt>
                <c:pt idx="693">
                  <c:v>40983.25</c:v>
                </c:pt>
                <c:pt idx="694">
                  <c:v>40983.263888888876</c:v>
                </c:pt>
                <c:pt idx="695">
                  <c:v>40983.277777777774</c:v>
                </c:pt>
                <c:pt idx="696">
                  <c:v>40983.291666666577</c:v>
                </c:pt>
                <c:pt idx="697">
                  <c:v>40983.305555555562</c:v>
                </c:pt>
                <c:pt idx="698">
                  <c:v>40983.319444444496</c:v>
                </c:pt>
                <c:pt idx="699">
                  <c:v>40983.333333333336</c:v>
                </c:pt>
                <c:pt idx="700">
                  <c:v>40983.347222222219</c:v>
                </c:pt>
                <c:pt idx="701">
                  <c:v>40983.361111111066</c:v>
                </c:pt>
                <c:pt idx="702">
                  <c:v>40983.375</c:v>
                </c:pt>
                <c:pt idx="703">
                  <c:v>40983.388888888956</c:v>
                </c:pt>
                <c:pt idx="704">
                  <c:v>40983.402777777781</c:v>
                </c:pt>
                <c:pt idx="705">
                  <c:v>40983.416666666664</c:v>
                </c:pt>
                <c:pt idx="706">
                  <c:v>40983.430555555562</c:v>
                </c:pt>
                <c:pt idx="707">
                  <c:v>40983.444444444496</c:v>
                </c:pt>
                <c:pt idx="708">
                  <c:v>40983.458333333343</c:v>
                </c:pt>
                <c:pt idx="709">
                  <c:v>40983.472222222219</c:v>
                </c:pt>
                <c:pt idx="710">
                  <c:v>40983.486111111109</c:v>
                </c:pt>
                <c:pt idx="711">
                  <c:v>40983.5</c:v>
                </c:pt>
                <c:pt idx="712">
                  <c:v>40983.513888888891</c:v>
                </c:pt>
                <c:pt idx="713">
                  <c:v>40983.527777777774</c:v>
                </c:pt>
                <c:pt idx="714">
                  <c:v>40983.541666666613</c:v>
                </c:pt>
                <c:pt idx="715">
                  <c:v>40983.555555555562</c:v>
                </c:pt>
                <c:pt idx="716">
                  <c:v>40983.569444444445</c:v>
                </c:pt>
                <c:pt idx="717">
                  <c:v>40983.583333333336</c:v>
                </c:pt>
                <c:pt idx="718">
                  <c:v>40983.597222222204</c:v>
                </c:pt>
                <c:pt idx="719">
                  <c:v>40983.611111111066</c:v>
                </c:pt>
                <c:pt idx="720">
                  <c:v>40983.624999999993</c:v>
                </c:pt>
                <c:pt idx="721">
                  <c:v>40983.638888888891</c:v>
                </c:pt>
                <c:pt idx="722">
                  <c:v>40983.652777777781</c:v>
                </c:pt>
                <c:pt idx="723">
                  <c:v>40983.666666666613</c:v>
                </c:pt>
                <c:pt idx="724">
                  <c:v>40983.680555555562</c:v>
                </c:pt>
                <c:pt idx="725">
                  <c:v>40983.694444444445</c:v>
                </c:pt>
                <c:pt idx="726">
                  <c:v>40983.708333333336</c:v>
                </c:pt>
                <c:pt idx="727">
                  <c:v>40983.722222222204</c:v>
                </c:pt>
                <c:pt idx="728">
                  <c:v>40983.736111111066</c:v>
                </c:pt>
                <c:pt idx="729">
                  <c:v>40983.75</c:v>
                </c:pt>
                <c:pt idx="730">
                  <c:v>40983.763888888876</c:v>
                </c:pt>
                <c:pt idx="731">
                  <c:v>40983.777777777774</c:v>
                </c:pt>
                <c:pt idx="732">
                  <c:v>40983.791666666577</c:v>
                </c:pt>
                <c:pt idx="733">
                  <c:v>40983.805555555562</c:v>
                </c:pt>
                <c:pt idx="734">
                  <c:v>40983.819444444496</c:v>
                </c:pt>
                <c:pt idx="735">
                  <c:v>40983.833333333336</c:v>
                </c:pt>
                <c:pt idx="736">
                  <c:v>40983.847222222219</c:v>
                </c:pt>
                <c:pt idx="737">
                  <c:v>40983.861111111066</c:v>
                </c:pt>
                <c:pt idx="738">
                  <c:v>40983.875</c:v>
                </c:pt>
                <c:pt idx="739">
                  <c:v>40983.888888888956</c:v>
                </c:pt>
                <c:pt idx="740">
                  <c:v>40983.902777777781</c:v>
                </c:pt>
                <c:pt idx="741">
                  <c:v>40983.916666666664</c:v>
                </c:pt>
                <c:pt idx="742">
                  <c:v>40983.930555555562</c:v>
                </c:pt>
                <c:pt idx="743">
                  <c:v>40983.944444444496</c:v>
                </c:pt>
                <c:pt idx="744">
                  <c:v>40983.958333333343</c:v>
                </c:pt>
                <c:pt idx="745">
                  <c:v>40983.972222222219</c:v>
                </c:pt>
                <c:pt idx="746">
                  <c:v>40983.986111111109</c:v>
                </c:pt>
                <c:pt idx="747">
                  <c:v>40984</c:v>
                </c:pt>
                <c:pt idx="748">
                  <c:v>40984.013888888891</c:v>
                </c:pt>
                <c:pt idx="749">
                  <c:v>40984.027777777774</c:v>
                </c:pt>
                <c:pt idx="750">
                  <c:v>40984.041666666613</c:v>
                </c:pt>
                <c:pt idx="751">
                  <c:v>40984.055555555562</c:v>
                </c:pt>
                <c:pt idx="752">
                  <c:v>40984.069444444445</c:v>
                </c:pt>
                <c:pt idx="753">
                  <c:v>40984.083333333336</c:v>
                </c:pt>
                <c:pt idx="754">
                  <c:v>40984.097222222204</c:v>
                </c:pt>
                <c:pt idx="755">
                  <c:v>40984.111111111066</c:v>
                </c:pt>
                <c:pt idx="756">
                  <c:v>40984.124999999993</c:v>
                </c:pt>
                <c:pt idx="757">
                  <c:v>40984.138888888891</c:v>
                </c:pt>
                <c:pt idx="758">
                  <c:v>40984.152777777781</c:v>
                </c:pt>
                <c:pt idx="759">
                  <c:v>40984.166666666613</c:v>
                </c:pt>
                <c:pt idx="760">
                  <c:v>40984.180555555562</c:v>
                </c:pt>
                <c:pt idx="761">
                  <c:v>40984.194444444445</c:v>
                </c:pt>
                <c:pt idx="762">
                  <c:v>40984.208333333336</c:v>
                </c:pt>
                <c:pt idx="763">
                  <c:v>40984.222222222204</c:v>
                </c:pt>
                <c:pt idx="764">
                  <c:v>40984.236111111066</c:v>
                </c:pt>
                <c:pt idx="765">
                  <c:v>40984.25</c:v>
                </c:pt>
                <c:pt idx="766">
                  <c:v>40984.263888888876</c:v>
                </c:pt>
                <c:pt idx="767">
                  <c:v>40984.277777777774</c:v>
                </c:pt>
                <c:pt idx="768">
                  <c:v>40984.291666666577</c:v>
                </c:pt>
                <c:pt idx="769">
                  <c:v>40984.305555555562</c:v>
                </c:pt>
                <c:pt idx="770">
                  <c:v>40984.319444444496</c:v>
                </c:pt>
                <c:pt idx="771">
                  <c:v>40984.333333333336</c:v>
                </c:pt>
                <c:pt idx="772">
                  <c:v>40984.347222222219</c:v>
                </c:pt>
                <c:pt idx="773">
                  <c:v>40984.361111111066</c:v>
                </c:pt>
                <c:pt idx="774">
                  <c:v>40984.375</c:v>
                </c:pt>
                <c:pt idx="775">
                  <c:v>40984.388888888956</c:v>
                </c:pt>
                <c:pt idx="776">
                  <c:v>40984.402777777781</c:v>
                </c:pt>
                <c:pt idx="777">
                  <c:v>40984.416666666664</c:v>
                </c:pt>
                <c:pt idx="778">
                  <c:v>40984.430555555562</c:v>
                </c:pt>
                <c:pt idx="779">
                  <c:v>40984.444444444496</c:v>
                </c:pt>
                <c:pt idx="780">
                  <c:v>40984.458333333343</c:v>
                </c:pt>
                <c:pt idx="781">
                  <c:v>40984.472222222219</c:v>
                </c:pt>
                <c:pt idx="782">
                  <c:v>40984.486111111109</c:v>
                </c:pt>
                <c:pt idx="783">
                  <c:v>40984.5</c:v>
                </c:pt>
                <c:pt idx="784">
                  <c:v>40984.513888888891</c:v>
                </c:pt>
                <c:pt idx="785">
                  <c:v>40984.527777777774</c:v>
                </c:pt>
                <c:pt idx="786">
                  <c:v>40984.541666666613</c:v>
                </c:pt>
                <c:pt idx="787">
                  <c:v>40984.555555555562</c:v>
                </c:pt>
                <c:pt idx="788">
                  <c:v>40984.569444444445</c:v>
                </c:pt>
                <c:pt idx="789">
                  <c:v>40984.583333333336</c:v>
                </c:pt>
                <c:pt idx="790">
                  <c:v>40984.597222222204</c:v>
                </c:pt>
                <c:pt idx="791">
                  <c:v>40984.611111111066</c:v>
                </c:pt>
                <c:pt idx="792">
                  <c:v>40984.624999999993</c:v>
                </c:pt>
                <c:pt idx="793">
                  <c:v>40984.638888888891</c:v>
                </c:pt>
                <c:pt idx="794">
                  <c:v>40984.652777777781</c:v>
                </c:pt>
                <c:pt idx="795">
                  <c:v>40984.666666666613</c:v>
                </c:pt>
                <c:pt idx="796">
                  <c:v>40984.680555555562</c:v>
                </c:pt>
                <c:pt idx="797">
                  <c:v>40984.694444444445</c:v>
                </c:pt>
                <c:pt idx="798">
                  <c:v>40984.708333333336</c:v>
                </c:pt>
                <c:pt idx="799">
                  <c:v>40984.722222222204</c:v>
                </c:pt>
                <c:pt idx="800">
                  <c:v>40984.736111111066</c:v>
                </c:pt>
                <c:pt idx="801">
                  <c:v>40984.75</c:v>
                </c:pt>
                <c:pt idx="802">
                  <c:v>40984.763888888876</c:v>
                </c:pt>
                <c:pt idx="803">
                  <c:v>40984.777777777774</c:v>
                </c:pt>
                <c:pt idx="804">
                  <c:v>40984.791666666577</c:v>
                </c:pt>
                <c:pt idx="805">
                  <c:v>40984.805555555562</c:v>
                </c:pt>
                <c:pt idx="806">
                  <c:v>40984.819444444496</c:v>
                </c:pt>
                <c:pt idx="807">
                  <c:v>40984.833333333336</c:v>
                </c:pt>
                <c:pt idx="808">
                  <c:v>40984.847222222219</c:v>
                </c:pt>
                <c:pt idx="809">
                  <c:v>40984.861111111066</c:v>
                </c:pt>
                <c:pt idx="810">
                  <c:v>40984.875</c:v>
                </c:pt>
                <c:pt idx="811">
                  <c:v>40984.888888888956</c:v>
                </c:pt>
                <c:pt idx="812">
                  <c:v>40984.902777777781</c:v>
                </c:pt>
                <c:pt idx="813">
                  <c:v>40984.916666666664</c:v>
                </c:pt>
                <c:pt idx="814">
                  <c:v>40984.930555555562</c:v>
                </c:pt>
                <c:pt idx="815">
                  <c:v>40984.944444444496</c:v>
                </c:pt>
                <c:pt idx="816">
                  <c:v>40984.958333333343</c:v>
                </c:pt>
                <c:pt idx="817">
                  <c:v>40984.972222222219</c:v>
                </c:pt>
                <c:pt idx="818">
                  <c:v>40984.986111111109</c:v>
                </c:pt>
                <c:pt idx="819">
                  <c:v>40985</c:v>
                </c:pt>
                <c:pt idx="820">
                  <c:v>40985.013888888891</c:v>
                </c:pt>
                <c:pt idx="821">
                  <c:v>40985.027777777774</c:v>
                </c:pt>
                <c:pt idx="822">
                  <c:v>40985.041666666613</c:v>
                </c:pt>
                <c:pt idx="823">
                  <c:v>40985.055555555562</c:v>
                </c:pt>
                <c:pt idx="824">
                  <c:v>40985.069444444445</c:v>
                </c:pt>
                <c:pt idx="825">
                  <c:v>40985.083333333336</c:v>
                </c:pt>
                <c:pt idx="826">
                  <c:v>40985.097222222204</c:v>
                </c:pt>
                <c:pt idx="827">
                  <c:v>40985.111111111066</c:v>
                </c:pt>
                <c:pt idx="828">
                  <c:v>40985.124999999993</c:v>
                </c:pt>
                <c:pt idx="829">
                  <c:v>40985.138888888891</c:v>
                </c:pt>
                <c:pt idx="830">
                  <c:v>40985.152777777781</c:v>
                </c:pt>
                <c:pt idx="831">
                  <c:v>40985.166666666613</c:v>
                </c:pt>
                <c:pt idx="832">
                  <c:v>40985.180555555562</c:v>
                </c:pt>
                <c:pt idx="833">
                  <c:v>40985.194444444445</c:v>
                </c:pt>
                <c:pt idx="834">
                  <c:v>40985.208333333336</c:v>
                </c:pt>
                <c:pt idx="835">
                  <c:v>40985.222222222204</c:v>
                </c:pt>
                <c:pt idx="836">
                  <c:v>40985.236111111066</c:v>
                </c:pt>
                <c:pt idx="837">
                  <c:v>40985.25</c:v>
                </c:pt>
                <c:pt idx="838">
                  <c:v>40985.263888888876</c:v>
                </c:pt>
                <c:pt idx="839">
                  <c:v>40985.277777777774</c:v>
                </c:pt>
                <c:pt idx="840">
                  <c:v>40985.291666666577</c:v>
                </c:pt>
                <c:pt idx="841">
                  <c:v>40985.305555555562</c:v>
                </c:pt>
                <c:pt idx="842">
                  <c:v>40985.319444444496</c:v>
                </c:pt>
                <c:pt idx="843">
                  <c:v>40985.333333333336</c:v>
                </c:pt>
                <c:pt idx="844">
                  <c:v>40985.347222222219</c:v>
                </c:pt>
                <c:pt idx="845">
                  <c:v>40985.361111111066</c:v>
                </c:pt>
                <c:pt idx="846">
                  <c:v>40985.375</c:v>
                </c:pt>
                <c:pt idx="847">
                  <c:v>40985.388888888956</c:v>
                </c:pt>
                <c:pt idx="848">
                  <c:v>40985.402777777781</c:v>
                </c:pt>
                <c:pt idx="849">
                  <c:v>40985.416666666664</c:v>
                </c:pt>
                <c:pt idx="850">
                  <c:v>40985.430555555562</c:v>
                </c:pt>
                <c:pt idx="851">
                  <c:v>40985.444444444496</c:v>
                </c:pt>
                <c:pt idx="852">
                  <c:v>40985.458333333343</c:v>
                </c:pt>
                <c:pt idx="853">
                  <c:v>40985.472222222219</c:v>
                </c:pt>
                <c:pt idx="854">
                  <c:v>40985.486111111109</c:v>
                </c:pt>
                <c:pt idx="855">
                  <c:v>40985.5</c:v>
                </c:pt>
                <c:pt idx="856">
                  <c:v>40985.513888888891</c:v>
                </c:pt>
                <c:pt idx="857">
                  <c:v>40985.527777777774</c:v>
                </c:pt>
                <c:pt idx="858">
                  <c:v>40985.541666666613</c:v>
                </c:pt>
                <c:pt idx="859">
                  <c:v>40985.555555555562</c:v>
                </c:pt>
                <c:pt idx="860">
                  <c:v>40985.569444444445</c:v>
                </c:pt>
                <c:pt idx="861">
                  <c:v>40985.583333333336</c:v>
                </c:pt>
                <c:pt idx="862">
                  <c:v>40985.597222222204</c:v>
                </c:pt>
                <c:pt idx="863">
                  <c:v>40985.611111111066</c:v>
                </c:pt>
                <c:pt idx="864">
                  <c:v>40985.624999999993</c:v>
                </c:pt>
                <c:pt idx="865">
                  <c:v>40985.638888888891</c:v>
                </c:pt>
                <c:pt idx="866">
                  <c:v>40985.652777777781</c:v>
                </c:pt>
                <c:pt idx="867">
                  <c:v>40985.666666666613</c:v>
                </c:pt>
                <c:pt idx="868">
                  <c:v>40985.680555555562</c:v>
                </c:pt>
                <c:pt idx="869">
                  <c:v>40985.694444444445</c:v>
                </c:pt>
                <c:pt idx="870">
                  <c:v>40985.708333333336</c:v>
                </c:pt>
                <c:pt idx="871">
                  <c:v>40985.722222222204</c:v>
                </c:pt>
                <c:pt idx="872">
                  <c:v>40985.736111111066</c:v>
                </c:pt>
                <c:pt idx="873">
                  <c:v>40985.75</c:v>
                </c:pt>
                <c:pt idx="874">
                  <c:v>40985.763888888876</c:v>
                </c:pt>
                <c:pt idx="875">
                  <c:v>40985.777777777774</c:v>
                </c:pt>
                <c:pt idx="876">
                  <c:v>40985.791666666577</c:v>
                </c:pt>
                <c:pt idx="877">
                  <c:v>40985.805555555562</c:v>
                </c:pt>
                <c:pt idx="878">
                  <c:v>40985.819444444496</c:v>
                </c:pt>
                <c:pt idx="879">
                  <c:v>40985.833333333336</c:v>
                </c:pt>
                <c:pt idx="880">
                  <c:v>40985.847222222219</c:v>
                </c:pt>
                <c:pt idx="881">
                  <c:v>40985.861111111066</c:v>
                </c:pt>
                <c:pt idx="882">
                  <c:v>40985.875</c:v>
                </c:pt>
                <c:pt idx="883">
                  <c:v>40985.888888888956</c:v>
                </c:pt>
                <c:pt idx="884">
                  <c:v>40985.902777777781</c:v>
                </c:pt>
                <c:pt idx="885">
                  <c:v>40985.916666666664</c:v>
                </c:pt>
                <c:pt idx="886">
                  <c:v>40985.930555555562</c:v>
                </c:pt>
                <c:pt idx="887">
                  <c:v>40985.944444444496</c:v>
                </c:pt>
                <c:pt idx="888">
                  <c:v>40985.958333333343</c:v>
                </c:pt>
                <c:pt idx="889">
                  <c:v>40985.972222222219</c:v>
                </c:pt>
                <c:pt idx="890">
                  <c:v>40985.986111111109</c:v>
                </c:pt>
                <c:pt idx="891">
                  <c:v>40986</c:v>
                </c:pt>
                <c:pt idx="892">
                  <c:v>40986.013888888891</c:v>
                </c:pt>
                <c:pt idx="893">
                  <c:v>40986.027777777774</c:v>
                </c:pt>
                <c:pt idx="894">
                  <c:v>40986.041666666613</c:v>
                </c:pt>
                <c:pt idx="895">
                  <c:v>40986.055555555562</c:v>
                </c:pt>
                <c:pt idx="896">
                  <c:v>40986.069444444445</c:v>
                </c:pt>
                <c:pt idx="897">
                  <c:v>40986.083333333336</c:v>
                </c:pt>
                <c:pt idx="898">
                  <c:v>40986.097222222204</c:v>
                </c:pt>
                <c:pt idx="899">
                  <c:v>40986.111111111066</c:v>
                </c:pt>
                <c:pt idx="900">
                  <c:v>40986.124999999993</c:v>
                </c:pt>
                <c:pt idx="901">
                  <c:v>40986.138888888891</c:v>
                </c:pt>
                <c:pt idx="902">
                  <c:v>40986.152777777781</c:v>
                </c:pt>
                <c:pt idx="903">
                  <c:v>40986.166666666613</c:v>
                </c:pt>
                <c:pt idx="904">
                  <c:v>40986.180555555562</c:v>
                </c:pt>
                <c:pt idx="905">
                  <c:v>40986.194444444445</c:v>
                </c:pt>
                <c:pt idx="906">
                  <c:v>40986.208333333336</c:v>
                </c:pt>
                <c:pt idx="907">
                  <c:v>40986.222222222204</c:v>
                </c:pt>
                <c:pt idx="908">
                  <c:v>40986.236111111066</c:v>
                </c:pt>
                <c:pt idx="909">
                  <c:v>40986.25</c:v>
                </c:pt>
                <c:pt idx="910">
                  <c:v>40986.263888888876</c:v>
                </c:pt>
                <c:pt idx="911">
                  <c:v>40986.277777777774</c:v>
                </c:pt>
                <c:pt idx="912">
                  <c:v>40986.291666666577</c:v>
                </c:pt>
                <c:pt idx="913">
                  <c:v>40986.305555555562</c:v>
                </c:pt>
                <c:pt idx="914">
                  <c:v>40986.319444444496</c:v>
                </c:pt>
                <c:pt idx="915">
                  <c:v>40986.333333333336</c:v>
                </c:pt>
                <c:pt idx="916">
                  <c:v>40986.347222222219</c:v>
                </c:pt>
                <c:pt idx="917">
                  <c:v>40986.361111111066</c:v>
                </c:pt>
                <c:pt idx="918">
                  <c:v>40986.375</c:v>
                </c:pt>
                <c:pt idx="919">
                  <c:v>40986.388888888956</c:v>
                </c:pt>
                <c:pt idx="920">
                  <c:v>40986.402777777781</c:v>
                </c:pt>
                <c:pt idx="921">
                  <c:v>40986.416666666664</c:v>
                </c:pt>
                <c:pt idx="922">
                  <c:v>40986.430555555562</c:v>
                </c:pt>
                <c:pt idx="923">
                  <c:v>40986.444444444496</c:v>
                </c:pt>
                <c:pt idx="924">
                  <c:v>40986.458333333343</c:v>
                </c:pt>
                <c:pt idx="925">
                  <c:v>40986.472222222219</c:v>
                </c:pt>
                <c:pt idx="926">
                  <c:v>40986.486111111109</c:v>
                </c:pt>
                <c:pt idx="927">
                  <c:v>40986.5</c:v>
                </c:pt>
                <c:pt idx="928">
                  <c:v>40986.513888888891</c:v>
                </c:pt>
                <c:pt idx="929">
                  <c:v>40986.527777777774</c:v>
                </c:pt>
                <c:pt idx="930">
                  <c:v>40986.541666666613</c:v>
                </c:pt>
                <c:pt idx="931">
                  <c:v>40986.555555555562</c:v>
                </c:pt>
                <c:pt idx="932">
                  <c:v>40986.569444444445</c:v>
                </c:pt>
                <c:pt idx="933">
                  <c:v>40986.583333333336</c:v>
                </c:pt>
                <c:pt idx="934">
                  <c:v>40986.597222222204</c:v>
                </c:pt>
                <c:pt idx="935">
                  <c:v>40986.611111111066</c:v>
                </c:pt>
                <c:pt idx="936">
                  <c:v>40986.624999999993</c:v>
                </c:pt>
                <c:pt idx="937">
                  <c:v>40986.638888888891</c:v>
                </c:pt>
                <c:pt idx="938">
                  <c:v>40986.652777777781</c:v>
                </c:pt>
                <c:pt idx="939">
                  <c:v>40986.666666666613</c:v>
                </c:pt>
                <c:pt idx="940">
                  <c:v>40986.680555555562</c:v>
                </c:pt>
                <c:pt idx="941">
                  <c:v>40986.694444444445</c:v>
                </c:pt>
                <c:pt idx="942">
                  <c:v>40986.708333333336</c:v>
                </c:pt>
                <c:pt idx="943">
                  <c:v>40986.722222222204</c:v>
                </c:pt>
                <c:pt idx="944">
                  <c:v>40986.736111111066</c:v>
                </c:pt>
                <c:pt idx="945">
                  <c:v>40986.75</c:v>
                </c:pt>
                <c:pt idx="946">
                  <c:v>40986.763888888876</c:v>
                </c:pt>
                <c:pt idx="947">
                  <c:v>40986.777777777774</c:v>
                </c:pt>
                <c:pt idx="948">
                  <c:v>40986.791666666577</c:v>
                </c:pt>
                <c:pt idx="949">
                  <c:v>40986.805555555562</c:v>
                </c:pt>
                <c:pt idx="950">
                  <c:v>40986.819444444496</c:v>
                </c:pt>
                <c:pt idx="951">
                  <c:v>40986.833333333336</c:v>
                </c:pt>
                <c:pt idx="952">
                  <c:v>40986.847222222219</c:v>
                </c:pt>
                <c:pt idx="953">
                  <c:v>40986.861111111066</c:v>
                </c:pt>
                <c:pt idx="954">
                  <c:v>40986.875</c:v>
                </c:pt>
                <c:pt idx="955">
                  <c:v>40986.888888888956</c:v>
                </c:pt>
                <c:pt idx="956">
                  <c:v>40986.902777777781</c:v>
                </c:pt>
                <c:pt idx="957">
                  <c:v>40986.916666666664</c:v>
                </c:pt>
                <c:pt idx="958">
                  <c:v>40986.930555555562</c:v>
                </c:pt>
                <c:pt idx="959">
                  <c:v>40986.944444444496</c:v>
                </c:pt>
                <c:pt idx="960">
                  <c:v>40986.958333333343</c:v>
                </c:pt>
                <c:pt idx="961">
                  <c:v>40986.972222222219</c:v>
                </c:pt>
                <c:pt idx="962">
                  <c:v>40986.986111111109</c:v>
                </c:pt>
                <c:pt idx="963">
                  <c:v>40987</c:v>
                </c:pt>
                <c:pt idx="964">
                  <c:v>40987.013888888891</c:v>
                </c:pt>
                <c:pt idx="965">
                  <c:v>40987.027777777774</c:v>
                </c:pt>
                <c:pt idx="966">
                  <c:v>40987.041666666613</c:v>
                </c:pt>
                <c:pt idx="967">
                  <c:v>40987.055555555562</c:v>
                </c:pt>
                <c:pt idx="968">
                  <c:v>40987.069444444445</c:v>
                </c:pt>
                <c:pt idx="969">
                  <c:v>40987.083333333336</c:v>
                </c:pt>
                <c:pt idx="970">
                  <c:v>40987.097222222204</c:v>
                </c:pt>
                <c:pt idx="971">
                  <c:v>40987.111111111066</c:v>
                </c:pt>
                <c:pt idx="972">
                  <c:v>40987.124999999993</c:v>
                </c:pt>
                <c:pt idx="973">
                  <c:v>40987.138888888891</c:v>
                </c:pt>
                <c:pt idx="974">
                  <c:v>40987.152777777781</c:v>
                </c:pt>
                <c:pt idx="975">
                  <c:v>40987.166666666613</c:v>
                </c:pt>
                <c:pt idx="976">
                  <c:v>40987.180555555562</c:v>
                </c:pt>
                <c:pt idx="977">
                  <c:v>40987.194444444445</c:v>
                </c:pt>
                <c:pt idx="978">
                  <c:v>40987.208333333336</c:v>
                </c:pt>
                <c:pt idx="979">
                  <c:v>40987.222222222204</c:v>
                </c:pt>
                <c:pt idx="980">
                  <c:v>40987.236111111066</c:v>
                </c:pt>
                <c:pt idx="981">
                  <c:v>40987.25</c:v>
                </c:pt>
                <c:pt idx="982">
                  <c:v>40987.263888888876</c:v>
                </c:pt>
                <c:pt idx="983">
                  <c:v>40987.277777777774</c:v>
                </c:pt>
                <c:pt idx="984">
                  <c:v>40987.291666666577</c:v>
                </c:pt>
                <c:pt idx="985">
                  <c:v>40987.305555555562</c:v>
                </c:pt>
                <c:pt idx="986">
                  <c:v>40987.319444444496</c:v>
                </c:pt>
                <c:pt idx="987">
                  <c:v>40987.333333333336</c:v>
                </c:pt>
                <c:pt idx="988">
                  <c:v>40987.347222222219</c:v>
                </c:pt>
                <c:pt idx="989">
                  <c:v>40987.361111111066</c:v>
                </c:pt>
                <c:pt idx="990">
                  <c:v>40987.375</c:v>
                </c:pt>
                <c:pt idx="991">
                  <c:v>40987.388888888956</c:v>
                </c:pt>
                <c:pt idx="992">
                  <c:v>40987.402777777781</c:v>
                </c:pt>
                <c:pt idx="993">
                  <c:v>40987.416666666664</c:v>
                </c:pt>
                <c:pt idx="994">
                  <c:v>40987.430555555562</c:v>
                </c:pt>
                <c:pt idx="995">
                  <c:v>40987.444444444496</c:v>
                </c:pt>
                <c:pt idx="996">
                  <c:v>40987.458333333343</c:v>
                </c:pt>
                <c:pt idx="997">
                  <c:v>40987.472222222219</c:v>
                </c:pt>
                <c:pt idx="998">
                  <c:v>40987.486111111109</c:v>
                </c:pt>
                <c:pt idx="999">
                  <c:v>40987.5</c:v>
                </c:pt>
                <c:pt idx="1000">
                  <c:v>40987.513888888891</c:v>
                </c:pt>
                <c:pt idx="1001">
                  <c:v>40987.527777777774</c:v>
                </c:pt>
                <c:pt idx="1002">
                  <c:v>40987.541666666613</c:v>
                </c:pt>
                <c:pt idx="1003">
                  <c:v>40987.555555555562</c:v>
                </c:pt>
                <c:pt idx="1004">
                  <c:v>40987.569444444445</c:v>
                </c:pt>
                <c:pt idx="1005">
                  <c:v>40987.583333333336</c:v>
                </c:pt>
                <c:pt idx="1006">
                  <c:v>40987.597222222204</c:v>
                </c:pt>
                <c:pt idx="1007">
                  <c:v>40987.611111111066</c:v>
                </c:pt>
                <c:pt idx="1008">
                  <c:v>40987.624999999993</c:v>
                </c:pt>
                <c:pt idx="1009">
                  <c:v>40987.638888888891</c:v>
                </c:pt>
                <c:pt idx="1010">
                  <c:v>40987.652777777781</c:v>
                </c:pt>
                <c:pt idx="1011">
                  <c:v>40987.666666666613</c:v>
                </c:pt>
                <c:pt idx="1012">
                  <c:v>40987.680555555562</c:v>
                </c:pt>
                <c:pt idx="1013">
                  <c:v>40987.694444444445</c:v>
                </c:pt>
                <c:pt idx="1014">
                  <c:v>40987.708333333336</c:v>
                </c:pt>
                <c:pt idx="1015">
                  <c:v>40987.722222222204</c:v>
                </c:pt>
                <c:pt idx="1016">
                  <c:v>40987.736111111066</c:v>
                </c:pt>
                <c:pt idx="1017">
                  <c:v>40987.75</c:v>
                </c:pt>
                <c:pt idx="1018">
                  <c:v>40987.763888888876</c:v>
                </c:pt>
                <c:pt idx="1019">
                  <c:v>40987.777777777774</c:v>
                </c:pt>
                <c:pt idx="1020">
                  <c:v>40987.791666666577</c:v>
                </c:pt>
                <c:pt idx="1021">
                  <c:v>40987.805555555562</c:v>
                </c:pt>
                <c:pt idx="1022">
                  <c:v>40987.819444444496</c:v>
                </c:pt>
                <c:pt idx="1023">
                  <c:v>40987.833333333336</c:v>
                </c:pt>
                <c:pt idx="1024">
                  <c:v>40987.847222222219</c:v>
                </c:pt>
                <c:pt idx="1025">
                  <c:v>40987.861111111066</c:v>
                </c:pt>
                <c:pt idx="1026">
                  <c:v>40987.875</c:v>
                </c:pt>
                <c:pt idx="1027">
                  <c:v>40987.888888888956</c:v>
                </c:pt>
                <c:pt idx="1028">
                  <c:v>40987.902777777781</c:v>
                </c:pt>
                <c:pt idx="1029">
                  <c:v>40987.916666666664</c:v>
                </c:pt>
                <c:pt idx="1030">
                  <c:v>40987.930555555562</c:v>
                </c:pt>
                <c:pt idx="1031">
                  <c:v>40987.944444444496</c:v>
                </c:pt>
                <c:pt idx="1032">
                  <c:v>40987.958333333343</c:v>
                </c:pt>
                <c:pt idx="1033">
                  <c:v>40987.972222222219</c:v>
                </c:pt>
                <c:pt idx="1034">
                  <c:v>40987.986111111109</c:v>
                </c:pt>
                <c:pt idx="1035">
                  <c:v>40988</c:v>
                </c:pt>
                <c:pt idx="1036">
                  <c:v>40988.013888888891</c:v>
                </c:pt>
                <c:pt idx="1037">
                  <c:v>40988.027777777774</c:v>
                </c:pt>
                <c:pt idx="1038">
                  <c:v>40988.041666666613</c:v>
                </c:pt>
                <c:pt idx="1039">
                  <c:v>40988.055555555562</c:v>
                </c:pt>
                <c:pt idx="1040">
                  <c:v>40988.069444444445</c:v>
                </c:pt>
                <c:pt idx="1041">
                  <c:v>40988.083333333336</c:v>
                </c:pt>
                <c:pt idx="1042">
                  <c:v>40988.097222222204</c:v>
                </c:pt>
                <c:pt idx="1043">
                  <c:v>40988.111111111066</c:v>
                </c:pt>
                <c:pt idx="1044">
                  <c:v>40988.124999999993</c:v>
                </c:pt>
                <c:pt idx="1045">
                  <c:v>40988.138888888891</c:v>
                </c:pt>
                <c:pt idx="1046">
                  <c:v>40988.152777777781</c:v>
                </c:pt>
                <c:pt idx="1047">
                  <c:v>40988.166666666613</c:v>
                </c:pt>
                <c:pt idx="1048">
                  <c:v>40988.180555555562</c:v>
                </c:pt>
                <c:pt idx="1049">
                  <c:v>40988.194444444445</c:v>
                </c:pt>
                <c:pt idx="1050">
                  <c:v>40988.208333333336</c:v>
                </c:pt>
                <c:pt idx="1051">
                  <c:v>40988.222222222204</c:v>
                </c:pt>
                <c:pt idx="1052">
                  <c:v>40988.236111111066</c:v>
                </c:pt>
                <c:pt idx="1053">
                  <c:v>40988.25</c:v>
                </c:pt>
                <c:pt idx="1054">
                  <c:v>40988.263888888876</c:v>
                </c:pt>
                <c:pt idx="1055">
                  <c:v>40988.277777777774</c:v>
                </c:pt>
                <c:pt idx="1056">
                  <c:v>40988.291666666577</c:v>
                </c:pt>
                <c:pt idx="1057">
                  <c:v>40988.305555555562</c:v>
                </c:pt>
                <c:pt idx="1058">
                  <c:v>40988.319444444496</c:v>
                </c:pt>
                <c:pt idx="1059">
                  <c:v>40988.333333333336</c:v>
                </c:pt>
                <c:pt idx="1060">
                  <c:v>40988.347222222219</c:v>
                </c:pt>
                <c:pt idx="1061">
                  <c:v>40988.361111111066</c:v>
                </c:pt>
                <c:pt idx="1062">
                  <c:v>40988.375</c:v>
                </c:pt>
                <c:pt idx="1063">
                  <c:v>40988.388888888956</c:v>
                </c:pt>
                <c:pt idx="1064">
                  <c:v>40988.402777777781</c:v>
                </c:pt>
                <c:pt idx="1065">
                  <c:v>40988.416666666664</c:v>
                </c:pt>
                <c:pt idx="1066">
                  <c:v>40988.430555555562</c:v>
                </c:pt>
                <c:pt idx="1067">
                  <c:v>40988.444444444496</c:v>
                </c:pt>
                <c:pt idx="1068">
                  <c:v>40988.458333333343</c:v>
                </c:pt>
                <c:pt idx="1069">
                  <c:v>40988.472222222219</c:v>
                </c:pt>
                <c:pt idx="1070">
                  <c:v>40988.486111111109</c:v>
                </c:pt>
                <c:pt idx="1071">
                  <c:v>40988.5</c:v>
                </c:pt>
                <c:pt idx="1072">
                  <c:v>40988.513888888891</c:v>
                </c:pt>
                <c:pt idx="1073">
                  <c:v>40988.527777777774</c:v>
                </c:pt>
                <c:pt idx="1074">
                  <c:v>40988.541666666613</c:v>
                </c:pt>
                <c:pt idx="1075">
                  <c:v>40988.555555555562</c:v>
                </c:pt>
                <c:pt idx="1076">
                  <c:v>40988.569444444445</c:v>
                </c:pt>
                <c:pt idx="1077">
                  <c:v>40988.583333333336</c:v>
                </c:pt>
                <c:pt idx="1078">
                  <c:v>40988.597222222204</c:v>
                </c:pt>
                <c:pt idx="1079">
                  <c:v>40988.611111111066</c:v>
                </c:pt>
                <c:pt idx="1080">
                  <c:v>40988.624999999993</c:v>
                </c:pt>
                <c:pt idx="1081">
                  <c:v>40988.638888888891</c:v>
                </c:pt>
                <c:pt idx="1082">
                  <c:v>40988.652777777781</c:v>
                </c:pt>
                <c:pt idx="1083">
                  <c:v>40988.666666666613</c:v>
                </c:pt>
                <c:pt idx="1084">
                  <c:v>40988.680555555562</c:v>
                </c:pt>
                <c:pt idx="1085">
                  <c:v>40988.694444444445</c:v>
                </c:pt>
                <c:pt idx="1086">
                  <c:v>40988.708333333336</c:v>
                </c:pt>
                <c:pt idx="1087">
                  <c:v>40988.722222222204</c:v>
                </c:pt>
                <c:pt idx="1088">
                  <c:v>40988.736111111066</c:v>
                </c:pt>
                <c:pt idx="1089">
                  <c:v>40988.75</c:v>
                </c:pt>
                <c:pt idx="1090">
                  <c:v>40988.763888888876</c:v>
                </c:pt>
                <c:pt idx="1091">
                  <c:v>40988.777777777774</c:v>
                </c:pt>
                <c:pt idx="1092">
                  <c:v>40988.791666666577</c:v>
                </c:pt>
                <c:pt idx="1093">
                  <c:v>40988.805555555562</c:v>
                </c:pt>
                <c:pt idx="1094">
                  <c:v>40988.819444444496</c:v>
                </c:pt>
                <c:pt idx="1095">
                  <c:v>40988.833333333336</c:v>
                </c:pt>
                <c:pt idx="1096">
                  <c:v>40988.847222222219</c:v>
                </c:pt>
                <c:pt idx="1097">
                  <c:v>40988.861111111066</c:v>
                </c:pt>
                <c:pt idx="1098">
                  <c:v>40988.875</c:v>
                </c:pt>
                <c:pt idx="1099">
                  <c:v>40988.888888888956</c:v>
                </c:pt>
                <c:pt idx="1100">
                  <c:v>40988.902777777781</c:v>
                </c:pt>
                <c:pt idx="1101">
                  <c:v>40988.916666666664</c:v>
                </c:pt>
                <c:pt idx="1102">
                  <c:v>40988.930555555562</c:v>
                </c:pt>
                <c:pt idx="1103">
                  <c:v>40988.944444444496</c:v>
                </c:pt>
                <c:pt idx="1104">
                  <c:v>40988.958333333343</c:v>
                </c:pt>
                <c:pt idx="1105">
                  <c:v>40988.972222222219</c:v>
                </c:pt>
                <c:pt idx="1106">
                  <c:v>40988.986111111109</c:v>
                </c:pt>
                <c:pt idx="1107">
                  <c:v>40989</c:v>
                </c:pt>
                <c:pt idx="1108">
                  <c:v>40989.013888888891</c:v>
                </c:pt>
                <c:pt idx="1109">
                  <c:v>40989.027777777774</c:v>
                </c:pt>
                <c:pt idx="1110">
                  <c:v>40989.041666666613</c:v>
                </c:pt>
                <c:pt idx="1111">
                  <c:v>40989.055555555562</c:v>
                </c:pt>
                <c:pt idx="1112">
                  <c:v>40989.069444444445</c:v>
                </c:pt>
                <c:pt idx="1113">
                  <c:v>40989.083333333336</c:v>
                </c:pt>
                <c:pt idx="1114">
                  <c:v>40989.097222222204</c:v>
                </c:pt>
                <c:pt idx="1115">
                  <c:v>40989.111111111066</c:v>
                </c:pt>
                <c:pt idx="1116">
                  <c:v>40989.124999999993</c:v>
                </c:pt>
                <c:pt idx="1117">
                  <c:v>40989.138888888891</c:v>
                </c:pt>
                <c:pt idx="1118">
                  <c:v>40989.152777777781</c:v>
                </c:pt>
                <c:pt idx="1119">
                  <c:v>40989.166666666613</c:v>
                </c:pt>
                <c:pt idx="1120">
                  <c:v>40989.180555555562</c:v>
                </c:pt>
                <c:pt idx="1121">
                  <c:v>40989.194444444445</c:v>
                </c:pt>
                <c:pt idx="1122">
                  <c:v>40989.208333333336</c:v>
                </c:pt>
                <c:pt idx="1123">
                  <c:v>40989.222222222204</c:v>
                </c:pt>
                <c:pt idx="1124">
                  <c:v>40989.236111111066</c:v>
                </c:pt>
                <c:pt idx="1125">
                  <c:v>40989.25</c:v>
                </c:pt>
                <c:pt idx="1126">
                  <c:v>40989.263888888876</c:v>
                </c:pt>
                <c:pt idx="1127">
                  <c:v>40989.277777777774</c:v>
                </c:pt>
                <c:pt idx="1128">
                  <c:v>40989.291666666577</c:v>
                </c:pt>
                <c:pt idx="1129">
                  <c:v>40989.305555555562</c:v>
                </c:pt>
                <c:pt idx="1130">
                  <c:v>40989.319444444496</c:v>
                </c:pt>
                <c:pt idx="1131">
                  <c:v>40989.333333333336</c:v>
                </c:pt>
                <c:pt idx="1132">
                  <c:v>40989.347222222219</c:v>
                </c:pt>
                <c:pt idx="1133">
                  <c:v>40989.361111111066</c:v>
                </c:pt>
                <c:pt idx="1134">
                  <c:v>40989.375</c:v>
                </c:pt>
                <c:pt idx="1135">
                  <c:v>40989.388888888956</c:v>
                </c:pt>
                <c:pt idx="1136">
                  <c:v>40989.402777777781</c:v>
                </c:pt>
                <c:pt idx="1137">
                  <c:v>40989.416666666664</c:v>
                </c:pt>
                <c:pt idx="1138">
                  <c:v>40989.430555555562</c:v>
                </c:pt>
                <c:pt idx="1139">
                  <c:v>40989.444444444496</c:v>
                </c:pt>
                <c:pt idx="1140">
                  <c:v>40989.458333333343</c:v>
                </c:pt>
                <c:pt idx="1141">
                  <c:v>40989.472222222219</c:v>
                </c:pt>
                <c:pt idx="1142">
                  <c:v>40989.486111111109</c:v>
                </c:pt>
                <c:pt idx="1143">
                  <c:v>40989.5</c:v>
                </c:pt>
                <c:pt idx="1144">
                  <c:v>40989.513888888891</c:v>
                </c:pt>
                <c:pt idx="1145">
                  <c:v>40989.527777777774</c:v>
                </c:pt>
                <c:pt idx="1146">
                  <c:v>40989.541666666613</c:v>
                </c:pt>
                <c:pt idx="1147">
                  <c:v>40989.555555555562</c:v>
                </c:pt>
                <c:pt idx="1148">
                  <c:v>40989.569444444445</c:v>
                </c:pt>
                <c:pt idx="1149">
                  <c:v>40989.583333333336</c:v>
                </c:pt>
                <c:pt idx="1150">
                  <c:v>40989.597222222204</c:v>
                </c:pt>
                <c:pt idx="1151">
                  <c:v>40989.611111111066</c:v>
                </c:pt>
                <c:pt idx="1152">
                  <c:v>40989.624999999993</c:v>
                </c:pt>
                <c:pt idx="1153">
                  <c:v>40989.638888888891</c:v>
                </c:pt>
                <c:pt idx="1154">
                  <c:v>40989.652777777781</c:v>
                </c:pt>
                <c:pt idx="1155">
                  <c:v>40989.666666666613</c:v>
                </c:pt>
                <c:pt idx="1156">
                  <c:v>40989.680555555562</c:v>
                </c:pt>
                <c:pt idx="1157">
                  <c:v>40989.694444444445</c:v>
                </c:pt>
                <c:pt idx="1158">
                  <c:v>40989.708333333336</c:v>
                </c:pt>
                <c:pt idx="1159">
                  <c:v>40989.722222222204</c:v>
                </c:pt>
                <c:pt idx="1160">
                  <c:v>40989.736111111066</c:v>
                </c:pt>
                <c:pt idx="1161">
                  <c:v>40989.75</c:v>
                </c:pt>
                <c:pt idx="1162">
                  <c:v>40989.763888888876</c:v>
                </c:pt>
                <c:pt idx="1163">
                  <c:v>40989.777777777774</c:v>
                </c:pt>
                <c:pt idx="1164">
                  <c:v>40989.791666666577</c:v>
                </c:pt>
                <c:pt idx="1165">
                  <c:v>40989.805555555562</c:v>
                </c:pt>
                <c:pt idx="1166">
                  <c:v>40989.819444444496</c:v>
                </c:pt>
                <c:pt idx="1167">
                  <c:v>40989.833333333336</c:v>
                </c:pt>
                <c:pt idx="1168">
                  <c:v>40989.847222222219</c:v>
                </c:pt>
                <c:pt idx="1169">
                  <c:v>40989.861111111066</c:v>
                </c:pt>
                <c:pt idx="1170">
                  <c:v>40989.875</c:v>
                </c:pt>
                <c:pt idx="1171">
                  <c:v>40989.888888888956</c:v>
                </c:pt>
                <c:pt idx="1172">
                  <c:v>40989.902777777781</c:v>
                </c:pt>
                <c:pt idx="1173">
                  <c:v>40989.916666666664</c:v>
                </c:pt>
                <c:pt idx="1174">
                  <c:v>40989.930555555562</c:v>
                </c:pt>
                <c:pt idx="1175">
                  <c:v>40989.944444444496</c:v>
                </c:pt>
                <c:pt idx="1176">
                  <c:v>40989.958333333343</c:v>
                </c:pt>
                <c:pt idx="1177">
                  <c:v>40989.972222222219</c:v>
                </c:pt>
                <c:pt idx="1178">
                  <c:v>40989.986111111109</c:v>
                </c:pt>
                <c:pt idx="1179">
                  <c:v>40990</c:v>
                </c:pt>
                <c:pt idx="1180">
                  <c:v>40990.013888888891</c:v>
                </c:pt>
                <c:pt idx="1181">
                  <c:v>40990.027777777774</c:v>
                </c:pt>
                <c:pt idx="1182">
                  <c:v>40990.041666666613</c:v>
                </c:pt>
                <c:pt idx="1183">
                  <c:v>40990.055555555562</c:v>
                </c:pt>
                <c:pt idx="1184">
                  <c:v>40990.069444444445</c:v>
                </c:pt>
                <c:pt idx="1185">
                  <c:v>40990.083333333336</c:v>
                </c:pt>
                <c:pt idx="1186">
                  <c:v>40990.097222222204</c:v>
                </c:pt>
                <c:pt idx="1187">
                  <c:v>40990.111111111066</c:v>
                </c:pt>
                <c:pt idx="1188">
                  <c:v>40990.124999999993</c:v>
                </c:pt>
                <c:pt idx="1189">
                  <c:v>40990.138888888891</c:v>
                </c:pt>
                <c:pt idx="1190">
                  <c:v>40990.152777777781</c:v>
                </c:pt>
                <c:pt idx="1191">
                  <c:v>40990.166666666613</c:v>
                </c:pt>
                <c:pt idx="1192">
                  <c:v>40990.180555555562</c:v>
                </c:pt>
                <c:pt idx="1193">
                  <c:v>40990.194444444445</c:v>
                </c:pt>
                <c:pt idx="1194">
                  <c:v>40990.208333333336</c:v>
                </c:pt>
                <c:pt idx="1195">
                  <c:v>40990.222222222204</c:v>
                </c:pt>
                <c:pt idx="1196">
                  <c:v>40990.236111111066</c:v>
                </c:pt>
                <c:pt idx="1197">
                  <c:v>40990.25</c:v>
                </c:pt>
                <c:pt idx="1198">
                  <c:v>40990.263888888876</c:v>
                </c:pt>
                <c:pt idx="1199">
                  <c:v>40990.277777777774</c:v>
                </c:pt>
                <c:pt idx="1200">
                  <c:v>40990.291666666577</c:v>
                </c:pt>
                <c:pt idx="1201">
                  <c:v>40990.305555555562</c:v>
                </c:pt>
                <c:pt idx="1202">
                  <c:v>40990.319444444496</c:v>
                </c:pt>
                <c:pt idx="1203">
                  <c:v>40990.333333333336</c:v>
                </c:pt>
                <c:pt idx="1204">
                  <c:v>40990.347222222219</c:v>
                </c:pt>
                <c:pt idx="1205">
                  <c:v>40990.361111111066</c:v>
                </c:pt>
                <c:pt idx="1206">
                  <c:v>40990.375</c:v>
                </c:pt>
                <c:pt idx="1207">
                  <c:v>40990.388888888956</c:v>
                </c:pt>
                <c:pt idx="1208">
                  <c:v>40990.402777777781</c:v>
                </c:pt>
                <c:pt idx="1209">
                  <c:v>40990.416666666664</c:v>
                </c:pt>
                <c:pt idx="1210">
                  <c:v>40990.430555555562</c:v>
                </c:pt>
                <c:pt idx="1211">
                  <c:v>40990.444444444496</c:v>
                </c:pt>
                <c:pt idx="1212">
                  <c:v>40990.458333333343</c:v>
                </c:pt>
                <c:pt idx="1213">
                  <c:v>40990.472222222219</c:v>
                </c:pt>
                <c:pt idx="1214">
                  <c:v>40990.486111111109</c:v>
                </c:pt>
                <c:pt idx="1215">
                  <c:v>40990.5</c:v>
                </c:pt>
                <c:pt idx="1216">
                  <c:v>40990.513888888891</c:v>
                </c:pt>
                <c:pt idx="1217">
                  <c:v>40990.527777777774</c:v>
                </c:pt>
                <c:pt idx="1218">
                  <c:v>40990.541666666613</c:v>
                </c:pt>
                <c:pt idx="1219">
                  <c:v>40990.555555555562</c:v>
                </c:pt>
                <c:pt idx="1220">
                  <c:v>40990.569444444445</c:v>
                </c:pt>
                <c:pt idx="1221">
                  <c:v>40990.583333333336</c:v>
                </c:pt>
                <c:pt idx="1222">
                  <c:v>40990.597222222204</c:v>
                </c:pt>
                <c:pt idx="1223">
                  <c:v>40990.611111111066</c:v>
                </c:pt>
                <c:pt idx="1224">
                  <c:v>40990.624999999993</c:v>
                </c:pt>
                <c:pt idx="1225">
                  <c:v>40990.638888888891</c:v>
                </c:pt>
                <c:pt idx="1226">
                  <c:v>40990.652777777781</c:v>
                </c:pt>
                <c:pt idx="1227">
                  <c:v>40990.666666666613</c:v>
                </c:pt>
                <c:pt idx="1228">
                  <c:v>40990.680555555562</c:v>
                </c:pt>
                <c:pt idx="1229">
                  <c:v>40990.694444444445</c:v>
                </c:pt>
                <c:pt idx="1230">
                  <c:v>40990.708333333336</c:v>
                </c:pt>
                <c:pt idx="1231">
                  <c:v>40990.722222222204</c:v>
                </c:pt>
                <c:pt idx="1232">
                  <c:v>40990.736111111066</c:v>
                </c:pt>
                <c:pt idx="1233">
                  <c:v>40990.75</c:v>
                </c:pt>
                <c:pt idx="1234">
                  <c:v>40990.763888888876</c:v>
                </c:pt>
                <c:pt idx="1235">
                  <c:v>40990.777777777774</c:v>
                </c:pt>
                <c:pt idx="1236">
                  <c:v>40990.791666666577</c:v>
                </c:pt>
                <c:pt idx="1237">
                  <c:v>40990.805555555562</c:v>
                </c:pt>
                <c:pt idx="1238">
                  <c:v>40990.819444444496</c:v>
                </c:pt>
                <c:pt idx="1239">
                  <c:v>40990.833333333336</c:v>
                </c:pt>
                <c:pt idx="1240">
                  <c:v>40990.847222222219</c:v>
                </c:pt>
                <c:pt idx="1241">
                  <c:v>40990.861111111066</c:v>
                </c:pt>
                <c:pt idx="1242">
                  <c:v>40990.875</c:v>
                </c:pt>
                <c:pt idx="1243">
                  <c:v>40990.888888888956</c:v>
                </c:pt>
                <c:pt idx="1244">
                  <c:v>40990.902777777781</c:v>
                </c:pt>
                <c:pt idx="1245">
                  <c:v>40990.916666666664</c:v>
                </c:pt>
                <c:pt idx="1246">
                  <c:v>40990.930555555562</c:v>
                </c:pt>
                <c:pt idx="1247">
                  <c:v>40990.944444444496</c:v>
                </c:pt>
                <c:pt idx="1248">
                  <c:v>40990.958333333343</c:v>
                </c:pt>
                <c:pt idx="1249">
                  <c:v>40990.972222222219</c:v>
                </c:pt>
                <c:pt idx="1250">
                  <c:v>40990.986111111109</c:v>
                </c:pt>
                <c:pt idx="1251">
                  <c:v>40991</c:v>
                </c:pt>
                <c:pt idx="1252">
                  <c:v>40991.013888888891</c:v>
                </c:pt>
                <c:pt idx="1253">
                  <c:v>40991.027777777774</c:v>
                </c:pt>
                <c:pt idx="1254">
                  <c:v>40991.041666666613</c:v>
                </c:pt>
                <c:pt idx="1255">
                  <c:v>40991.055555555562</c:v>
                </c:pt>
                <c:pt idx="1256">
                  <c:v>40991.069444444445</c:v>
                </c:pt>
                <c:pt idx="1257">
                  <c:v>40991.083333333336</c:v>
                </c:pt>
                <c:pt idx="1258">
                  <c:v>40991.097222222204</c:v>
                </c:pt>
                <c:pt idx="1259">
                  <c:v>40991.111111111066</c:v>
                </c:pt>
                <c:pt idx="1260">
                  <c:v>40991.124999999993</c:v>
                </c:pt>
                <c:pt idx="1261">
                  <c:v>40991.138888888891</c:v>
                </c:pt>
                <c:pt idx="1262">
                  <c:v>40991.152777777781</c:v>
                </c:pt>
                <c:pt idx="1263">
                  <c:v>40991.166666666613</c:v>
                </c:pt>
                <c:pt idx="1264">
                  <c:v>40991.180555555562</c:v>
                </c:pt>
                <c:pt idx="1265">
                  <c:v>40991.194444444445</c:v>
                </c:pt>
                <c:pt idx="1266">
                  <c:v>40991.208333333336</c:v>
                </c:pt>
                <c:pt idx="1267">
                  <c:v>40991.222222222204</c:v>
                </c:pt>
                <c:pt idx="1268">
                  <c:v>40991.236111111066</c:v>
                </c:pt>
                <c:pt idx="1269">
                  <c:v>40991.25</c:v>
                </c:pt>
                <c:pt idx="1270">
                  <c:v>40991.263888888876</c:v>
                </c:pt>
                <c:pt idx="1271">
                  <c:v>40991.277777777774</c:v>
                </c:pt>
                <c:pt idx="1272">
                  <c:v>40991.291666666577</c:v>
                </c:pt>
                <c:pt idx="1273">
                  <c:v>40991.305555555562</c:v>
                </c:pt>
                <c:pt idx="1274">
                  <c:v>40991.319444444496</c:v>
                </c:pt>
                <c:pt idx="1275">
                  <c:v>40991.333333333336</c:v>
                </c:pt>
                <c:pt idx="1276">
                  <c:v>40991.347222222219</c:v>
                </c:pt>
                <c:pt idx="1277">
                  <c:v>40991.361111111066</c:v>
                </c:pt>
                <c:pt idx="1278">
                  <c:v>40991.375</c:v>
                </c:pt>
                <c:pt idx="1279">
                  <c:v>40991.388888888956</c:v>
                </c:pt>
                <c:pt idx="1280">
                  <c:v>40991.402777777781</c:v>
                </c:pt>
                <c:pt idx="1281">
                  <c:v>40991.416666666664</c:v>
                </c:pt>
                <c:pt idx="1282">
                  <c:v>40991.430555555562</c:v>
                </c:pt>
                <c:pt idx="1283">
                  <c:v>40991.444444444496</c:v>
                </c:pt>
                <c:pt idx="1284">
                  <c:v>40991.458333333343</c:v>
                </c:pt>
                <c:pt idx="1285">
                  <c:v>40991.472222222219</c:v>
                </c:pt>
                <c:pt idx="1286">
                  <c:v>40991.486111111109</c:v>
                </c:pt>
                <c:pt idx="1287">
                  <c:v>40991.5</c:v>
                </c:pt>
                <c:pt idx="1288">
                  <c:v>40991.513888888891</c:v>
                </c:pt>
                <c:pt idx="1289">
                  <c:v>40991.527777777774</c:v>
                </c:pt>
                <c:pt idx="1290">
                  <c:v>40991.541666666613</c:v>
                </c:pt>
                <c:pt idx="1291">
                  <c:v>40991.555555555562</c:v>
                </c:pt>
                <c:pt idx="1292">
                  <c:v>40991.569444444445</c:v>
                </c:pt>
                <c:pt idx="1293">
                  <c:v>40991.583333333336</c:v>
                </c:pt>
                <c:pt idx="1294">
                  <c:v>40991.597222222204</c:v>
                </c:pt>
                <c:pt idx="1295">
                  <c:v>40991.611111111066</c:v>
                </c:pt>
                <c:pt idx="1296">
                  <c:v>40991.624999999993</c:v>
                </c:pt>
                <c:pt idx="1297">
                  <c:v>40991.638888888891</c:v>
                </c:pt>
                <c:pt idx="1298">
                  <c:v>40991.652777777781</c:v>
                </c:pt>
                <c:pt idx="1299">
                  <c:v>40991.666666666613</c:v>
                </c:pt>
                <c:pt idx="1300">
                  <c:v>40991.680555555562</c:v>
                </c:pt>
                <c:pt idx="1301">
                  <c:v>40991.694444444445</c:v>
                </c:pt>
                <c:pt idx="1302">
                  <c:v>40991.708333333336</c:v>
                </c:pt>
                <c:pt idx="1303">
                  <c:v>40991.722222222204</c:v>
                </c:pt>
                <c:pt idx="1304">
                  <c:v>40991.736111111066</c:v>
                </c:pt>
                <c:pt idx="1305">
                  <c:v>40991.75</c:v>
                </c:pt>
                <c:pt idx="1306">
                  <c:v>40991.763888888876</c:v>
                </c:pt>
                <c:pt idx="1307">
                  <c:v>40991.777777777774</c:v>
                </c:pt>
                <c:pt idx="1308">
                  <c:v>40991.791666666577</c:v>
                </c:pt>
                <c:pt idx="1309">
                  <c:v>40991.805555555562</c:v>
                </c:pt>
                <c:pt idx="1310">
                  <c:v>40991.819444444496</c:v>
                </c:pt>
                <c:pt idx="1311">
                  <c:v>40991.833333333336</c:v>
                </c:pt>
                <c:pt idx="1312">
                  <c:v>40991.847222222219</c:v>
                </c:pt>
                <c:pt idx="1313">
                  <c:v>40991.861111111066</c:v>
                </c:pt>
                <c:pt idx="1314">
                  <c:v>40991.875</c:v>
                </c:pt>
                <c:pt idx="1315">
                  <c:v>40991.888888888956</c:v>
                </c:pt>
                <c:pt idx="1316">
                  <c:v>40991.902777777781</c:v>
                </c:pt>
                <c:pt idx="1317">
                  <c:v>40991.916666666664</c:v>
                </c:pt>
                <c:pt idx="1318">
                  <c:v>40991.930555555562</c:v>
                </c:pt>
                <c:pt idx="1319">
                  <c:v>40991.944444444496</c:v>
                </c:pt>
                <c:pt idx="1320">
                  <c:v>40991.958333333343</c:v>
                </c:pt>
                <c:pt idx="1321">
                  <c:v>40991.972222222219</c:v>
                </c:pt>
                <c:pt idx="1322">
                  <c:v>40991.986111111109</c:v>
                </c:pt>
                <c:pt idx="1323">
                  <c:v>40992</c:v>
                </c:pt>
                <c:pt idx="1324">
                  <c:v>40992.013888888891</c:v>
                </c:pt>
                <c:pt idx="1325">
                  <c:v>40992.027777777774</c:v>
                </c:pt>
                <c:pt idx="1326">
                  <c:v>40992.041666666613</c:v>
                </c:pt>
                <c:pt idx="1327">
                  <c:v>40992.055555555562</c:v>
                </c:pt>
                <c:pt idx="1328">
                  <c:v>40992.069444444445</c:v>
                </c:pt>
                <c:pt idx="1329">
                  <c:v>40992.083333333336</c:v>
                </c:pt>
                <c:pt idx="1330">
                  <c:v>40992.097222222204</c:v>
                </c:pt>
                <c:pt idx="1331">
                  <c:v>40992.111111111066</c:v>
                </c:pt>
                <c:pt idx="1332">
                  <c:v>40992.124999999993</c:v>
                </c:pt>
                <c:pt idx="1333">
                  <c:v>40992.138888888891</c:v>
                </c:pt>
                <c:pt idx="1334">
                  <c:v>40992.152777777781</c:v>
                </c:pt>
                <c:pt idx="1335">
                  <c:v>40992.166666666613</c:v>
                </c:pt>
                <c:pt idx="1336">
                  <c:v>40992.180555555562</c:v>
                </c:pt>
                <c:pt idx="1337">
                  <c:v>40992.194444444445</c:v>
                </c:pt>
                <c:pt idx="1338">
                  <c:v>40992.208333333336</c:v>
                </c:pt>
                <c:pt idx="1339">
                  <c:v>40992.222222222204</c:v>
                </c:pt>
                <c:pt idx="1340">
                  <c:v>40992.236111111066</c:v>
                </c:pt>
                <c:pt idx="1341">
                  <c:v>40992.25</c:v>
                </c:pt>
                <c:pt idx="1342">
                  <c:v>40992.263888888876</c:v>
                </c:pt>
                <c:pt idx="1343">
                  <c:v>40992.277777777774</c:v>
                </c:pt>
                <c:pt idx="1344">
                  <c:v>40992.291666666577</c:v>
                </c:pt>
                <c:pt idx="1345">
                  <c:v>40992.305555555562</c:v>
                </c:pt>
                <c:pt idx="1346">
                  <c:v>40992.319444444496</c:v>
                </c:pt>
                <c:pt idx="1347">
                  <c:v>40992.333333333336</c:v>
                </c:pt>
                <c:pt idx="1348">
                  <c:v>40992.347222222219</c:v>
                </c:pt>
                <c:pt idx="1349">
                  <c:v>40992.361111111066</c:v>
                </c:pt>
                <c:pt idx="1350">
                  <c:v>40992.375</c:v>
                </c:pt>
                <c:pt idx="1351">
                  <c:v>40992.388888888956</c:v>
                </c:pt>
                <c:pt idx="1352">
                  <c:v>40992.402777777781</c:v>
                </c:pt>
                <c:pt idx="1353">
                  <c:v>40992.416666666664</c:v>
                </c:pt>
                <c:pt idx="1354">
                  <c:v>40992.430555555562</c:v>
                </c:pt>
                <c:pt idx="1355">
                  <c:v>40992.444444444496</c:v>
                </c:pt>
                <c:pt idx="1356">
                  <c:v>40992.458333333343</c:v>
                </c:pt>
                <c:pt idx="1357">
                  <c:v>40992.472222222219</c:v>
                </c:pt>
                <c:pt idx="1358">
                  <c:v>40992.486111111109</c:v>
                </c:pt>
                <c:pt idx="1359">
                  <c:v>40992.5</c:v>
                </c:pt>
                <c:pt idx="1360">
                  <c:v>40992.513888888891</c:v>
                </c:pt>
                <c:pt idx="1361">
                  <c:v>40992.527777777774</c:v>
                </c:pt>
                <c:pt idx="1362">
                  <c:v>40992.541666666613</c:v>
                </c:pt>
                <c:pt idx="1363">
                  <c:v>40992.555555555562</c:v>
                </c:pt>
                <c:pt idx="1364">
                  <c:v>40992.569444444445</c:v>
                </c:pt>
                <c:pt idx="1365">
                  <c:v>40992.583333333336</c:v>
                </c:pt>
                <c:pt idx="1366">
                  <c:v>40992.597222222204</c:v>
                </c:pt>
                <c:pt idx="1367">
                  <c:v>40992.611111111066</c:v>
                </c:pt>
                <c:pt idx="1368">
                  <c:v>40992.624999999993</c:v>
                </c:pt>
                <c:pt idx="1369">
                  <c:v>40992.638888888891</c:v>
                </c:pt>
                <c:pt idx="1370">
                  <c:v>40992.652777777781</c:v>
                </c:pt>
                <c:pt idx="1371">
                  <c:v>40992.666666666613</c:v>
                </c:pt>
                <c:pt idx="1372">
                  <c:v>40992.680555555562</c:v>
                </c:pt>
                <c:pt idx="1373">
                  <c:v>40992.694444444445</c:v>
                </c:pt>
                <c:pt idx="1374">
                  <c:v>40992.708333333336</c:v>
                </c:pt>
                <c:pt idx="1375">
                  <c:v>40992.722222222204</c:v>
                </c:pt>
                <c:pt idx="1376">
                  <c:v>40992.736111111066</c:v>
                </c:pt>
                <c:pt idx="1377">
                  <c:v>40992.75</c:v>
                </c:pt>
                <c:pt idx="1378">
                  <c:v>40992.763888888876</c:v>
                </c:pt>
                <c:pt idx="1379">
                  <c:v>40992.777777777774</c:v>
                </c:pt>
                <c:pt idx="1380">
                  <c:v>40992.791666666577</c:v>
                </c:pt>
                <c:pt idx="1381">
                  <c:v>40992.805555555562</c:v>
                </c:pt>
                <c:pt idx="1382">
                  <c:v>40992.819444444496</c:v>
                </c:pt>
                <c:pt idx="1383">
                  <c:v>40992.833333333336</c:v>
                </c:pt>
                <c:pt idx="1384">
                  <c:v>40992.847222222219</c:v>
                </c:pt>
                <c:pt idx="1385">
                  <c:v>40992.861111111066</c:v>
                </c:pt>
                <c:pt idx="1386">
                  <c:v>40992.875</c:v>
                </c:pt>
                <c:pt idx="1387">
                  <c:v>40992.888888888956</c:v>
                </c:pt>
                <c:pt idx="1388">
                  <c:v>40992.902777777781</c:v>
                </c:pt>
                <c:pt idx="1389">
                  <c:v>40992.916666666664</c:v>
                </c:pt>
                <c:pt idx="1390">
                  <c:v>40992.930555555562</c:v>
                </c:pt>
                <c:pt idx="1391">
                  <c:v>40992.944444444496</c:v>
                </c:pt>
                <c:pt idx="1392">
                  <c:v>40992.958333333343</c:v>
                </c:pt>
                <c:pt idx="1393">
                  <c:v>40992.972222222219</c:v>
                </c:pt>
                <c:pt idx="1394">
                  <c:v>40992.986111111109</c:v>
                </c:pt>
                <c:pt idx="1395">
                  <c:v>40993</c:v>
                </c:pt>
                <c:pt idx="1396">
                  <c:v>40993.013888888891</c:v>
                </c:pt>
                <c:pt idx="1397">
                  <c:v>40993.027777777774</c:v>
                </c:pt>
                <c:pt idx="1398">
                  <c:v>40993.041666666613</c:v>
                </c:pt>
                <c:pt idx="1399">
                  <c:v>40993.055555555562</c:v>
                </c:pt>
                <c:pt idx="1400">
                  <c:v>40993.069444444445</c:v>
                </c:pt>
                <c:pt idx="1401">
                  <c:v>40993.083333333336</c:v>
                </c:pt>
                <c:pt idx="1402">
                  <c:v>40993.097222222204</c:v>
                </c:pt>
                <c:pt idx="1403">
                  <c:v>40993.111111111066</c:v>
                </c:pt>
                <c:pt idx="1404">
                  <c:v>40993.124999999993</c:v>
                </c:pt>
                <c:pt idx="1405">
                  <c:v>40993.138888888891</c:v>
                </c:pt>
                <c:pt idx="1406">
                  <c:v>40993.152777777781</c:v>
                </c:pt>
                <c:pt idx="1407">
                  <c:v>40993.166666666613</c:v>
                </c:pt>
                <c:pt idx="1408">
                  <c:v>40993.180555555562</c:v>
                </c:pt>
                <c:pt idx="1409">
                  <c:v>40993.194444444445</c:v>
                </c:pt>
                <c:pt idx="1410">
                  <c:v>40993.208333333336</c:v>
                </c:pt>
                <c:pt idx="1411">
                  <c:v>40993.222222222204</c:v>
                </c:pt>
                <c:pt idx="1412">
                  <c:v>40993.236111111066</c:v>
                </c:pt>
                <c:pt idx="1413">
                  <c:v>40993.25</c:v>
                </c:pt>
                <c:pt idx="1414">
                  <c:v>40993.263888888876</c:v>
                </c:pt>
                <c:pt idx="1415">
                  <c:v>40993.277777777774</c:v>
                </c:pt>
                <c:pt idx="1416">
                  <c:v>40993.291666666577</c:v>
                </c:pt>
                <c:pt idx="1417">
                  <c:v>40993.305555555562</c:v>
                </c:pt>
                <c:pt idx="1418">
                  <c:v>40993.319444444496</c:v>
                </c:pt>
                <c:pt idx="1419">
                  <c:v>40993.333333333336</c:v>
                </c:pt>
                <c:pt idx="1420">
                  <c:v>40993.347222222219</c:v>
                </c:pt>
                <c:pt idx="1421">
                  <c:v>40993.361111111066</c:v>
                </c:pt>
                <c:pt idx="1422">
                  <c:v>40993.375</c:v>
                </c:pt>
                <c:pt idx="1423">
                  <c:v>40993.388888888956</c:v>
                </c:pt>
                <c:pt idx="1424">
                  <c:v>40993.402777777781</c:v>
                </c:pt>
                <c:pt idx="1425">
                  <c:v>40993.416666666664</c:v>
                </c:pt>
                <c:pt idx="1426">
                  <c:v>40993.430555555562</c:v>
                </c:pt>
                <c:pt idx="1427">
                  <c:v>40993.444444444496</c:v>
                </c:pt>
                <c:pt idx="1428">
                  <c:v>40993.458333333343</c:v>
                </c:pt>
                <c:pt idx="1429">
                  <c:v>40993.472222222219</c:v>
                </c:pt>
                <c:pt idx="1430">
                  <c:v>40993.486111111109</c:v>
                </c:pt>
                <c:pt idx="1431">
                  <c:v>40993.5</c:v>
                </c:pt>
                <c:pt idx="1432">
                  <c:v>40993.513888888891</c:v>
                </c:pt>
                <c:pt idx="1433">
                  <c:v>40993.527777777774</c:v>
                </c:pt>
                <c:pt idx="1434">
                  <c:v>40993.541666666613</c:v>
                </c:pt>
                <c:pt idx="1435">
                  <c:v>40993.555555555562</c:v>
                </c:pt>
                <c:pt idx="1436">
                  <c:v>40993.569444444445</c:v>
                </c:pt>
                <c:pt idx="1437">
                  <c:v>40993.583333333336</c:v>
                </c:pt>
                <c:pt idx="1438">
                  <c:v>40993.597222222204</c:v>
                </c:pt>
                <c:pt idx="1439">
                  <c:v>40993.611111111066</c:v>
                </c:pt>
                <c:pt idx="1440">
                  <c:v>40993.624999999993</c:v>
                </c:pt>
                <c:pt idx="1441">
                  <c:v>40993.638888888891</c:v>
                </c:pt>
                <c:pt idx="1442">
                  <c:v>40993.652777777781</c:v>
                </c:pt>
                <c:pt idx="1443">
                  <c:v>40993.666666666613</c:v>
                </c:pt>
                <c:pt idx="1444">
                  <c:v>40993.680555555562</c:v>
                </c:pt>
                <c:pt idx="1445">
                  <c:v>40993.694444444445</c:v>
                </c:pt>
                <c:pt idx="1446">
                  <c:v>40993.708333333336</c:v>
                </c:pt>
                <c:pt idx="1447">
                  <c:v>40993.722222222204</c:v>
                </c:pt>
                <c:pt idx="1448">
                  <c:v>40993.736111111066</c:v>
                </c:pt>
                <c:pt idx="1449">
                  <c:v>40993.75</c:v>
                </c:pt>
                <c:pt idx="1450">
                  <c:v>40993.763888888876</c:v>
                </c:pt>
                <c:pt idx="1451">
                  <c:v>40993.777777777774</c:v>
                </c:pt>
                <c:pt idx="1452">
                  <c:v>40993.791666666577</c:v>
                </c:pt>
                <c:pt idx="1453">
                  <c:v>40993.805555555562</c:v>
                </c:pt>
                <c:pt idx="1454">
                  <c:v>40993.819444444496</c:v>
                </c:pt>
                <c:pt idx="1455">
                  <c:v>40993.833333333336</c:v>
                </c:pt>
                <c:pt idx="1456">
                  <c:v>40993.847222222219</c:v>
                </c:pt>
                <c:pt idx="1457">
                  <c:v>40993.861111111066</c:v>
                </c:pt>
                <c:pt idx="1458">
                  <c:v>40993.875</c:v>
                </c:pt>
                <c:pt idx="1459">
                  <c:v>40993.888888888956</c:v>
                </c:pt>
                <c:pt idx="1460">
                  <c:v>40993.902777777781</c:v>
                </c:pt>
                <c:pt idx="1461">
                  <c:v>40993.916666666664</c:v>
                </c:pt>
                <c:pt idx="1462">
                  <c:v>40993.930555555562</c:v>
                </c:pt>
                <c:pt idx="1463">
                  <c:v>40993.944444444496</c:v>
                </c:pt>
                <c:pt idx="1464">
                  <c:v>40993.958333333343</c:v>
                </c:pt>
                <c:pt idx="1465">
                  <c:v>40993.972222222219</c:v>
                </c:pt>
                <c:pt idx="1466">
                  <c:v>40993.986111111109</c:v>
                </c:pt>
                <c:pt idx="1467">
                  <c:v>40994</c:v>
                </c:pt>
                <c:pt idx="1468">
                  <c:v>40994.013888888891</c:v>
                </c:pt>
                <c:pt idx="1469">
                  <c:v>40994.027777777774</c:v>
                </c:pt>
                <c:pt idx="1470">
                  <c:v>40994.041666666613</c:v>
                </c:pt>
                <c:pt idx="1471">
                  <c:v>40994.055555555562</c:v>
                </c:pt>
                <c:pt idx="1472">
                  <c:v>40994.069444444445</c:v>
                </c:pt>
                <c:pt idx="1473">
                  <c:v>40994.083333333336</c:v>
                </c:pt>
                <c:pt idx="1474">
                  <c:v>40994.097222222204</c:v>
                </c:pt>
                <c:pt idx="1475">
                  <c:v>40994.111111111066</c:v>
                </c:pt>
                <c:pt idx="1476">
                  <c:v>40994.124999999993</c:v>
                </c:pt>
                <c:pt idx="1477">
                  <c:v>40994.138888888891</c:v>
                </c:pt>
                <c:pt idx="1478">
                  <c:v>40994.152777777781</c:v>
                </c:pt>
                <c:pt idx="1479">
                  <c:v>40994.166666666613</c:v>
                </c:pt>
                <c:pt idx="1480">
                  <c:v>40994.180555555562</c:v>
                </c:pt>
                <c:pt idx="1481">
                  <c:v>40994.194444444445</c:v>
                </c:pt>
                <c:pt idx="1482">
                  <c:v>40994.208333333336</c:v>
                </c:pt>
                <c:pt idx="1483">
                  <c:v>40994.222222222204</c:v>
                </c:pt>
                <c:pt idx="1484">
                  <c:v>40994.236111111066</c:v>
                </c:pt>
                <c:pt idx="1485">
                  <c:v>40994.25</c:v>
                </c:pt>
                <c:pt idx="1486">
                  <c:v>40994.263888888876</c:v>
                </c:pt>
                <c:pt idx="1487">
                  <c:v>40994.277777777774</c:v>
                </c:pt>
                <c:pt idx="1488">
                  <c:v>40994.291666666577</c:v>
                </c:pt>
                <c:pt idx="1489">
                  <c:v>40994.305555555562</c:v>
                </c:pt>
                <c:pt idx="1490">
                  <c:v>40994.319444444496</c:v>
                </c:pt>
                <c:pt idx="1491">
                  <c:v>40994.333333333336</c:v>
                </c:pt>
                <c:pt idx="1492">
                  <c:v>40994.347222222219</c:v>
                </c:pt>
                <c:pt idx="1493">
                  <c:v>40994.361111111066</c:v>
                </c:pt>
                <c:pt idx="1494">
                  <c:v>40994.375</c:v>
                </c:pt>
                <c:pt idx="1495">
                  <c:v>40994.388888888956</c:v>
                </c:pt>
                <c:pt idx="1496">
                  <c:v>40994.402777777781</c:v>
                </c:pt>
                <c:pt idx="1497">
                  <c:v>40994.416666666664</c:v>
                </c:pt>
                <c:pt idx="1498">
                  <c:v>40994.430555555562</c:v>
                </c:pt>
                <c:pt idx="1499">
                  <c:v>40994.444444444496</c:v>
                </c:pt>
                <c:pt idx="1500">
                  <c:v>40994.458333333343</c:v>
                </c:pt>
                <c:pt idx="1501">
                  <c:v>40994.472222222219</c:v>
                </c:pt>
                <c:pt idx="1502">
                  <c:v>40994.486111111109</c:v>
                </c:pt>
                <c:pt idx="1503">
                  <c:v>40994.5</c:v>
                </c:pt>
                <c:pt idx="1504">
                  <c:v>40994.513888888891</c:v>
                </c:pt>
                <c:pt idx="1505">
                  <c:v>40994.527777777774</c:v>
                </c:pt>
                <c:pt idx="1506">
                  <c:v>40994.541666666613</c:v>
                </c:pt>
                <c:pt idx="1507">
                  <c:v>40994.555555555562</c:v>
                </c:pt>
                <c:pt idx="1508">
                  <c:v>40994.569444444445</c:v>
                </c:pt>
                <c:pt idx="1509">
                  <c:v>40994.583333333336</c:v>
                </c:pt>
                <c:pt idx="1510">
                  <c:v>40994.597222222204</c:v>
                </c:pt>
                <c:pt idx="1511">
                  <c:v>40994.611111111066</c:v>
                </c:pt>
                <c:pt idx="1512">
                  <c:v>40994.624999999993</c:v>
                </c:pt>
                <c:pt idx="1513">
                  <c:v>40994.638888888891</c:v>
                </c:pt>
                <c:pt idx="1514">
                  <c:v>40994.652777777781</c:v>
                </c:pt>
                <c:pt idx="1515">
                  <c:v>40994.666666666613</c:v>
                </c:pt>
                <c:pt idx="1516">
                  <c:v>40994.680555555562</c:v>
                </c:pt>
                <c:pt idx="1517">
                  <c:v>40994.694444444445</c:v>
                </c:pt>
                <c:pt idx="1518">
                  <c:v>40994.708333333336</c:v>
                </c:pt>
                <c:pt idx="1519">
                  <c:v>40994.722222222204</c:v>
                </c:pt>
                <c:pt idx="1520">
                  <c:v>40994.736111111066</c:v>
                </c:pt>
                <c:pt idx="1521">
                  <c:v>40994.75</c:v>
                </c:pt>
                <c:pt idx="1522">
                  <c:v>40994.763888888876</c:v>
                </c:pt>
                <c:pt idx="1523">
                  <c:v>40994.777777777774</c:v>
                </c:pt>
                <c:pt idx="1524">
                  <c:v>40994.791666666577</c:v>
                </c:pt>
                <c:pt idx="1525">
                  <c:v>40994.805555555562</c:v>
                </c:pt>
                <c:pt idx="1526">
                  <c:v>40994.819444444496</c:v>
                </c:pt>
                <c:pt idx="1527">
                  <c:v>40994.833333333336</c:v>
                </c:pt>
                <c:pt idx="1528">
                  <c:v>40994.847222222219</c:v>
                </c:pt>
                <c:pt idx="1529">
                  <c:v>40994.861111111066</c:v>
                </c:pt>
                <c:pt idx="1530">
                  <c:v>40994.875</c:v>
                </c:pt>
                <c:pt idx="1531">
                  <c:v>40994.888888888956</c:v>
                </c:pt>
                <c:pt idx="1532">
                  <c:v>40994.902777777781</c:v>
                </c:pt>
                <c:pt idx="1533">
                  <c:v>40994.916666666664</c:v>
                </c:pt>
                <c:pt idx="1534">
                  <c:v>40994.930555555562</c:v>
                </c:pt>
                <c:pt idx="1535">
                  <c:v>40994.944444444496</c:v>
                </c:pt>
                <c:pt idx="1536">
                  <c:v>40994.958333333343</c:v>
                </c:pt>
                <c:pt idx="1537">
                  <c:v>40994.972222222219</c:v>
                </c:pt>
                <c:pt idx="1538">
                  <c:v>40994.986111111109</c:v>
                </c:pt>
                <c:pt idx="1539">
                  <c:v>40995</c:v>
                </c:pt>
                <c:pt idx="1540">
                  <c:v>40995.013888888891</c:v>
                </c:pt>
                <c:pt idx="1541">
                  <c:v>40995.027777777774</c:v>
                </c:pt>
                <c:pt idx="1542">
                  <c:v>40995.041666666613</c:v>
                </c:pt>
                <c:pt idx="1543">
                  <c:v>40995.055555555562</c:v>
                </c:pt>
                <c:pt idx="1544">
                  <c:v>40995.069444444445</c:v>
                </c:pt>
                <c:pt idx="1545">
                  <c:v>40995.083333333336</c:v>
                </c:pt>
                <c:pt idx="1546">
                  <c:v>40995.097222222204</c:v>
                </c:pt>
                <c:pt idx="1547">
                  <c:v>40995.111111111066</c:v>
                </c:pt>
                <c:pt idx="1548">
                  <c:v>40995.124999999993</c:v>
                </c:pt>
                <c:pt idx="1549">
                  <c:v>40995.138888888891</c:v>
                </c:pt>
                <c:pt idx="1550">
                  <c:v>40995.152777777781</c:v>
                </c:pt>
                <c:pt idx="1551">
                  <c:v>40995.166666666613</c:v>
                </c:pt>
                <c:pt idx="1552">
                  <c:v>40995.180555555562</c:v>
                </c:pt>
                <c:pt idx="1553">
                  <c:v>40995.194444444445</c:v>
                </c:pt>
                <c:pt idx="1554">
                  <c:v>40995.208333333336</c:v>
                </c:pt>
                <c:pt idx="1555">
                  <c:v>40995.222222222204</c:v>
                </c:pt>
                <c:pt idx="1556">
                  <c:v>40995.236111111066</c:v>
                </c:pt>
                <c:pt idx="1557">
                  <c:v>40995.25</c:v>
                </c:pt>
                <c:pt idx="1558">
                  <c:v>40995.263888888876</c:v>
                </c:pt>
                <c:pt idx="1559">
                  <c:v>40995.277777777774</c:v>
                </c:pt>
                <c:pt idx="1560">
                  <c:v>40995.291666666577</c:v>
                </c:pt>
                <c:pt idx="1561">
                  <c:v>40995.305555555562</c:v>
                </c:pt>
                <c:pt idx="1562">
                  <c:v>40995.319444444496</c:v>
                </c:pt>
                <c:pt idx="1563">
                  <c:v>40995.333333333336</c:v>
                </c:pt>
                <c:pt idx="1564">
                  <c:v>40995.347222222219</c:v>
                </c:pt>
                <c:pt idx="1565">
                  <c:v>40995.361111111066</c:v>
                </c:pt>
                <c:pt idx="1566">
                  <c:v>40995.375</c:v>
                </c:pt>
                <c:pt idx="1567">
                  <c:v>40995.388888888956</c:v>
                </c:pt>
                <c:pt idx="1568">
                  <c:v>40995.402777777781</c:v>
                </c:pt>
                <c:pt idx="1569">
                  <c:v>40995.416666666664</c:v>
                </c:pt>
                <c:pt idx="1570">
                  <c:v>40995.430555555562</c:v>
                </c:pt>
                <c:pt idx="1571">
                  <c:v>40995.444444444496</c:v>
                </c:pt>
                <c:pt idx="1572">
                  <c:v>40995.458333333343</c:v>
                </c:pt>
                <c:pt idx="1573">
                  <c:v>40995.472222222219</c:v>
                </c:pt>
                <c:pt idx="1574">
                  <c:v>40995.486111111109</c:v>
                </c:pt>
                <c:pt idx="1575">
                  <c:v>40995.5</c:v>
                </c:pt>
                <c:pt idx="1576">
                  <c:v>40995.513888888891</c:v>
                </c:pt>
                <c:pt idx="1577">
                  <c:v>40995.527777777774</c:v>
                </c:pt>
                <c:pt idx="1578">
                  <c:v>40995.541666666613</c:v>
                </c:pt>
                <c:pt idx="1579">
                  <c:v>40995.555555555562</c:v>
                </c:pt>
                <c:pt idx="1580">
                  <c:v>40995.569444444445</c:v>
                </c:pt>
                <c:pt idx="1581">
                  <c:v>40995.583333333336</c:v>
                </c:pt>
                <c:pt idx="1582">
                  <c:v>40995.597222222204</c:v>
                </c:pt>
                <c:pt idx="1583">
                  <c:v>40995.611111111066</c:v>
                </c:pt>
                <c:pt idx="1584">
                  <c:v>40995.624999999993</c:v>
                </c:pt>
                <c:pt idx="1585">
                  <c:v>40995.638888888891</c:v>
                </c:pt>
                <c:pt idx="1586">
                  <c:v>40995.652777777781</c:v>
                </c:pt>
                <c:pt idx="1587">
                  <c:v>40995.666666666613</c:v>
                </c:pt>
                <c:pt idx="1588">
                  <c:v>40995.680555555562</c:v>
                </c:pt>
                <c:pt idx="1589">
                  <c:v>40995.694444444445</c:v>
                </c:pt>
                <c:pt idx="1590">
                  <c:v>40995.708333333336</c:v>
                </c:pt>
                <c:pt idx="1591">
                  <c:v>40995.722222222204</c:v>
                </c:pt>
                <c:pt idx="1592">
                  <c:v>40995.736111111066</c:v>
                </c:pt>
                <c:pt idx="1593">
                  <c:v>40995.75</c:v>
                </c:pt>
                <c:pt idx="1594">
                  <c:v>40995.763888888876</c:v>
                </c:pt>
                <c:pt idx="1595">
                  <c:v>40995.777777777774</c:v>
                </c:pt>
                <c:pt idx="1596">
                  <c:v>40995.791666666577</c:v>
                </c:pt>
                <c:pt idx="1597">
                  <c:v>40995.805555555562</c:v>
                </c:pt>
                <c:pt idx="1598">
                  <c:v>40995.819444444496</c:v>
                </c:pt>
                <c:pt idx="1599">
                  <c:v>40995.833333333336</c:v>
                </c:pt>
                <c:pt idx="1600">
                  <c:v>40995.847222222219</c:v>
                </c:pt>
                <c:pt idx="1601">
                  <c:v>40995.861111111066</c:v>
                </c:pt>
                <c:pt idx="1602">
                  <c:v>40995.875</c:v>
                </c:pt>
                <c:pt idx="1603">
                  <c:v>40995.888888888956</c:v>
                </c:pt>
                <c:pt idx="1604">
                  <c:v>40995.902777777781</c:v>
                </c:pt>
                <c:pt idx="1605">
                  <c:v>40995.916666666664</c:v>
                </c:pt>
                <c:pt idx="1606">
                  <c:v>40995.930555555562</c:v>
                </c:pt>
                <c:pt idx="1607">
                  <c:v>40995.944444444496</c:v>
                </c:pt>
                <c:pt idx="1608">
                  <c:v>40995.958333333343</c:v>
                </c:pt>
                <c:pt idx="1609">
                  <c:v>40995.972222222219</c:v>
                </c:pt>
                <c:pt idx="1610">
                  <c:v>40995.986111111109</c:v>
                </c:pt>
                <c:pt idx="1611">
                  <c:v>40996</c:v>
                </c:pt>
                <c:pt idx="1612">
                  <c:v>40996.013888888891</c:v>
                </c:pt>
                <c:pt idx="1613">
                  <c:v>40996.027777777774</c:v>
                </c:pt>
                <c:pt idx="1614">
                  <c:v>40996.041666666613</c:v>
                </c:pt>
                <c:pt idx="1615">
                  <c:v>40996.055555555562</c:v>
                </c:pt>
                <c:pt idx="1616">
                  <c:v>40996.069444444445</c:v>
                </c:pt>
                <c:pt idx="1617">
                  <c:v>40996.083333333336</c:v>
                </c:pt>
                <c:pt idx="1618">
                  <c:v>40996.097222222204</c:v>
                </c:pt>
                <c:pt idx="1619">
                  <c:v>40996.111111111066</c:v>
                </c:pt>
                <c:pt idx="1620">
                  <c:v>40996.124999999993</c:v>
                </c:pt>
                <c:pt idx="1621">
                  <c:v>40996.138888888891</c:v>
                </c:pt>
                <c:pt idx="1622">
                  <c:v>40996.152777777781</c:v>
                </c:pt>
                <c:pt idx="1623">
                  <c:v>40996.166666666613</c:v>
                </c:pt>
                <c:pt idx="1624">
                  <c:v>40996.180555555562</c:v>
                </c:pt>
                <c:pt idx="1625">
                  <c:v>40996.194444444445</c:v>
                </c:pt>
                <c:pt idx="1626">
                  <c:v>40996.208333333336</c:v>
                </c:pt>
                <c:pt idx="1627">
                  <c:v>40996.222222222204</c:v>
                </c:pt>
                <c:pt idx="1628">
                  <c:v>40996.236111111066</c:v>
                </c:pt>
                <c:pt idx="1629">
                  <c:v>40996.25</c:v>
                </c:pt>
                <c:pt idx="1630">
                  <c:v>40996.263888888876</c:v>
                </c:pt>
                <c:pt idx="1631">
                  <c:v>40996.277777777774</c:v>
                </c:pt>
                <c:pt idx="1632">
                  <c:v>40996.291666666577</c:v>
                </c:pt>
                <c:pt idx="1633">
                  <c:v>40996.305555555562</c:v>
                </c:pt>
                <c:pt idx="1634">
                  <c:v>40996.319444444496</c:v>
                </c:pt>
                <c:pt idx="1635">
                  <c:v>40996.333333333336</c:v>
                </c:pt>
                <c:pt idx="1636">
                  <c:v>40996.347222222219</c:v>
                </c:pt>
                <c:pt idx="1637">
                  <c:v>40996.361111111066</c:v>
                </c:pt>
                <c:pt idx="1638">
                  <c:v>40996.375</c:v>
                </c:pt>
                <c:pt idx="1639">
                  <c:v>40996.388888888956</c:v>
                </c:pt>
                <c:pt idx="1640">
                  <c:v>40996.402777777781</c:v>
                </c:pt>
                <c:pt idx="1641">
                  <c:v>40996.416666666664</c:v>
                </c:pt>
                <c:pt idx="1642">
                  <c:v>40996.430555555562</c:v>
                </c:pt>
                <c:pt idx="1643">
                  <c:v>40996.444444444496</c:v>
                </c:pt>
                <c:pt idx="1644">
                  <c:v>40996.458333333343</c:v>
                </c:pt>
                <c:pt idx="1645">
                  <c:v>40996.472222222219</c:v>
                </c:pt>
                <c:pt idx="1646">
                  <c:v>40996.486111111109</c:v>
                </c:pt>
                <c:pt idx="1647">
                  <c:v>40996.5</c:v>
                </c:pt>
                <c:pt idx="1648">
                  <c:v>40996.513888888891</c:v>
                </c:pt>
                <c:pt idx="1649">
                  <c:v>40996.527777777774</c:v>
                </c:pt>
                <c:pt idx="1650">
                  <c:v>40996.541666666613</c:v>
                </c:pt>
                <c:pt idx="1651">
                  <c:v>40996.555555555562</c:v>
                </c:pt>
                <c:pt idx="1652">
                  <c:v>40996.569444444445</c:v>
                </c:pt>
                <c:pt idx="1653">
                  <c:v>40996.583333333336</c:v>
                </c:pt>
                <c:pt idx="1654">
                  <c:v>40996.597222222204</c:v>
                </c:pt>
                <c:pt idx="1655">
                  <c:v>40996.611111111066</c:v>
                </c:pt>
                <c:pt idx="1656">
                  <c:v>40996.624999999993</c:v>
                </c:pt>
                <c:pt idx="1657">
                  <c:v>40996.638888888891</c:v>
                </c:pt>
                <c:pt idx="1658">
                  <c:v>40996.652777777781</c:v>
                </c:pt>
                <c:pt idx="1659">
                  <c:v>40996.666666666613</c:v>
                </c:pt>
                <c:pt idx="1660">
                  <c:v>40996.680555555562</c:v>
                </c:pt>
                <c:pt idx="1661">
                  <c:v>40996.694444444445</c:v>
                </c:pt>
                <c:pt idx="1662">
                  <c:v>40996.708333333336</c:v>
                </c:pt>
                <c:pt idx="1663">
                  <c:v>40996.722222222204</c:v>
                </c:pt>
                <c:pt idx="1664">
                  <c:v>40996.736111111066</c:v>
                </c:pt>
                <c:pt idx="1665">
                  <c:v>40996.75</c:v>
                </c:pt>
                <c:pt idx="1666">
                  <c:v>40996.763888888876</c:v>
                </c:pt>
                <c:pt idx="1667">
                  <c:v>40996.777777777774</c:v>
                </c:pt>
                <c:pt idx="1668">
                  <c:v>40996.791666666577</c:v>
                </c:pt>
                <c:pt idx="1669">
                  <c:v>40996.805555555562</c:v>
                </c:pt>
                <c:pt idx="1670">
                  <c:v>40996.819444444496</c:v>
                </c:pt>
                <c:pt idx="1671">
                  <c:v>40996.833333333336</c:v>
                </c:pt>
                <c:pt idx="1672">
                  <c:v>40996.847222222219</c:v>
                </c:pt>
                <c:pt idx="1673">
                  <c:v>40996.861111111066</c:v>
                </c:pt>
                <c:pt idx="1674">
                  <c:v>40996.875</c:v>
                </c:pt>
                <c:pt idx="1675">
                  <c:v>40996.888888888956</c:v>
                </c:pt>
                <c:pt idx="1676">
                  <c:v>40996.902777777781</c:v>
                </c:pt>
                <c:pt idx="1677">
                  <c:v>40996.916666666664</c:v>
                </c:pt>
                <c:pt idx="1678">
                  <c:v>40996.930555555562</c:v>
                </c:pt>
                <c:pt idx="1679">
                  <c:v>40996.944444444496</c:v>
                </c:pt>
                <c:pt idx="1680">
                  <c:v>40996.958333333343</c:v>
                </c:pt>
                <c:pt idx="1681">
                  <c:v>40996.972222222219</c:v>
                </c:pt>
                <c:pt idx="1682">
                  <c:v>40996.986111111109</c:v>
                </c:pt>
                <c:pt idx="1683">
                  <c:v>40997</c:v>
                </c:pt>
                <c:pt idx="1684">
                  <c:v>40997.013888888891</c:v>
                </c:pt>
                <c:pt idx="1685">
                  <c:v>40997.027777777774</c:v>
                </c:pt>
                <c:pt idx="1686">
                  <c:v>40997.041666666613</c:v>
                </c:pt>
                <c:pt idx="1687">
                  <c:v>40997.055555555562</c:v>
                </c:pt>
                <c:pt idx="1688">
                  <c:v>40997.069444444445</c:v>
                </c:pt>
                <c:pt idx="1689">
                  <c:v>40997.083333333336</c:v>
                </c:pt>
                <c:pt idx="1690">
                  <c:v>40997.097222222204</c:v>
                </c:pt>
                <c:pt idx="1691">
                  <c:v>40997.111111111066</c:v>
                </c:pt>
                <c:pt idx="1692">
                  <c:v>40997.124999999993</c:v>
                </c:pt>
                <c:pt idx="1693">
                  <c:v>40997.138888888891</c:v>
                </c:pt>
                <c:pt idx="1694">
                  <c:v>40997.152777777781</c:v>
                </c:pt>
                <c:pt idx="1695">
                  <c:v>40997.166666666613</c:v>
                </c:pt>
                <c:pt idx="1696">
                  <c:v>40997.180555555562</c:v>
                </c:pt>
                <c:pt idx="1697">
                  <c:v>40997.194444444445</c:v>
                </c:pt>
                <c:pt idx="1698">
                  <c:v>40997.208333333336</c:v>
                </c:pt>
                <c:pt idx="1699">
                  <c:v>40997.222222222204</c:v>
                </c:pt>
                <c:pt idx="1700">
                  <c:v>40997.236111111066</c:v>
                </c:pt>
                <c:pt idx="1701">
                  <c:v>40997.25</c:v>
                </c:pt>
                <c:pt idx="1702">
                  <c:v>40997.263888888876</c:v>
                </c:pt>
                <c:pt idx="1703">
                  <c:v>40997.277777777774</c:v>
                </c:pt>
                <c:pt idx="1704">
                  <c:v>40997.291666666577</c:v>
                </c:pt>
                <c:pt idx="1705">
                  <c:v>40997.305555555562</c:v>
                </c:pt>
                <c:pt idx="1706">
                  <c:v>40997.319444444496</c:v>
                </c:pt>
                <c:pt idx="1707">
                  <c:v>40997.333333333336</c:v>
                </c:pt>
                <c:pt idx="1708">
                  <c:v>40997.347222222219</c:v>
                </c:pt>
                <c:pt idx="1709">
                  <c:v>40997.361111111066</c:v>
                </c:pt>
                <c:pt idx="1710">
                  <c:v>40997.375</c:v>
                </c:pt>
                <c:pt idx="1711">
                  <c:v>40997.388888888956</c:v>
                </c:pt>
                <c:pt idx="1712">
                  <c:v>40997.402777777781</c:v>
                </c:pt>
                <c:pt idx="1713">
                  <c:v>40997.416666666664</c:v>
                </c:pt>
                <c:pt idx="1714">
                  <c:v>40997.430555555562</c:v>
                </c:pt>
                <c:pt idx="1715">
                  <c:v>40997.444444444496</c:v>
                </c:pt>
                <c:pt idx="1716">
                  <c:v>40997.458333333343</c:v>
                </c:pt>
                <c:pt idx="1717">
                  <c:v>40997.472222222219</c:v>
                </c:pt>
                <c:pt idx="1718">
                  <c:v>40997.486111111109</c:v>
                </c:pt>
                <c:pt idx="1719">
                  <c:v>40997.5</c:v>
                </c:pt>
                <c:pt idx="1720">
                  <c:v>40997.513888888891</c:v>
                </c:pt>
                <c:pt idx="1721">
                  <c:v>40997.527777777774</c:v>
                </c:pt>
                <c:pt idx="1722">
                  <c:v>40997.541666666613</c:v>
                </c:pt>
                <c:pt idx="1723">
                  <c:v>40997.555555555562</c:v>
                </c:pt>
                <c:pt idx="1724">
                  <c:v>40997.569444444445</c:v>
                </c:pt>
                <c:pt idx="1725">
                  <c:v>40997.583333333336</c:v>
                </c:pt>
                <c:pt idx="1726">
                  <c:v>40997.597222222204</c:v>
                </c:pt>
                <c:pt idx="1727">
                  <c:v>40997.611111111066</c:v>
                </c:pt>
                <c:pt idx="1728">
                  <c:v>40997.624999999993</c:v>
                </c:pt>
                <c:pt idx="1729">
                  <c:v>40997.638888888891</c:v>
                </c:pt>
                <c:pt idx="1730">
                  <c:v>40997.652777777781</c:v>
                </c:pt>
                <c:pt idx="1731">
                  <c:v>40997.666666666613</c:v>
                </c:pt>
                <c:pt idx="1732">
                  <c:v>40997.680555555562</c:v>
                </c:pt>
                <c:pt idx="1733">
                  <c:v>40997.694444444445</c:v>
                </c:pt>
                <c:pt idx="1734">
                  <c:v>40997.708333333336</c:v>
                </c:pt>
                <c:pt idx="1735">
                  <c:v>40997.722222222204</c:v>
                </c:pt>
                <c:pt idx="1736">
                  <c:v>40997.736111111066</c:v>
                </c:pt>
                <c:pt idx="1737">
                  <c:v>40997.75</c:v>
                </c:pt>
                <c:pt idx="1738">
                  <c:v>40997.763888888876</c:v>
                </c:pt>
                <c:pt idx="1739">
                  <c:v>40997.777777777774</c:v>
                </c:pt>
                <c:pt idx="1740">
                  <c:v>40997.791666666577</c:v>
                </c:pt>
                <c:pt idx="1741">
                  <c:v>40997.805555555562</c:v>
                </c:pt>
                <c:pt idx="1742">
                  <c:v>40997.819444444496</c:v>
                </c:pt>
                <c:pt idx="1743">
                  <c:v>40997.833333333336</c:v>
                </c:pt>
                <c:pt idx="1744">
                  <c:v>40997.847222222219</c:v>
                </c:pt>
                <c:pt idx="1745">
                  <c:v>40997.861111111066</c:v>
                </c:pt>
                <c:pt idx="1746">
                  <c:v>40997.875</c:v>
                </c:pt>
                <c:pt idx="1747">
                  <c:v>40997.888888888956</c:v>
                </c:pt>
                <c:pt idx="1748">
                  <c:v>40997.902777777781</c:v>
                </c:pt>
                <c:pt idx="1749">
                  <c:v>40997.916666666664</c:v>
                </c:pt>
                <c:pt idx="1750">
                  <c:v>40997.930555555562</c:v>
                </c:pt>
                <c:pt idx="1751">
                  <c:v>40997.944444444496</c:v>
                </c:pt>
                <c:pt idx="1752">
                  <c:v>40997.958333333343</c:v>
                </c:pt>
                <c:pt idx="1753">
                  <c:v>40997.972222222219</c:v>
                </c:pt>
                <c:pt idx="1754">
                  <c:v>40997.986111111109</c:v>
                </c:pt>
                <c:pt idx="1755">
                  <c:v>40998</c:v>
                </c:pt>
                <c:pt idx="1756">
                  <c:v>40998.013888888891</c:v>
                </c:pt>
                <c:pt idx="1757">
                  <c:v>40998.027777777774</c:v>
                </c:pt>
                <c:pt idx="1758">
                  <c:v>40998.041666666613</c:v>
                </c:pt>
                <c:pt idx="1759">
                  <c:v>40998.055555555562</c:v>
                </c:pt>
                <c:pt idx="1760">
                  <c:v>40998.069444444445</c:v>
                </c:pt>
                <c:pt idx="1761">
                  <c:v>40998.083333333336</c:v>
                </c:pt>
                <c:pt idx="1762">
                  <c:v>40998.097222222204</c:v>
                </c:pt>
                <c:pt idx="1763">
                  <c:v>40998.111111111066</c:v>
                </c:pt>
                <c:pt idx="1764">
                  <c:v>40998.124999999993</c:v>
                </c:pt>
                <c:pt idx="1765">
                  <c:v>40998.138888888891</c:v>
                </c:pt>
                <c:pt idx="1766">
                  <c:v>40998.152777777781</c:v>
                </c:pt>
                <c:pt idx="1767">
                  <c:v>40998.166666666613</c:v>
                </c:pt>
                <c:pt idx="1768">
                  <c:v>40998.180555555562</c:v>
                </c:pt>
                <c:pt idx="1769">
                  <c:v>40998.194444444445</c:v>
                </c:pt>
                <c:pt idx="1770">
                  <c:v>40998.208333333336</c:v>
                </c:pt>
                <c:pt idx="1771">
                  <c:v>40998.222222222204</c:v>
                </c:pt>
                <c:pt idx="1772">
                  <c:v>40998.236111111066</c:v>
                </c:pt>
                <c:pt idx="1773">
                  <c:v>40998.25</c:v>
                </c:pt>
                <c:pt idx="1774">
                  <c:v>40998.263888888876</c:v>
                </c:pt>
                <c:pt idx="1775">
                  <c:v>40998.277777777774</c:v>
                </c:pt>
                <c:pt idx="1776">
                  <c:v>40998.291666666577</c:v>
                </c:pt>
                <c:pt idx="1777">
                  <c:v>40998.305555555562</c:v>
                </c:pt>
                <c:pt idx="1778">
                  <c:v>40998.319444444496</c:v>
                </c:pt>
                <c:pt idx="1779">
                  <c:v>40998.333333333336</c:v>
                </c:pt>
                <c:pt idx="1780">
                  <c:v>40998.347222222219</c:v>
                </c:pt>
                <c:pt idx="1781">
                  <c:v>40998.361111111066</c:v>
                </c:pt>
                <c:pt idx="1782">
                  <c:v>40998.375</c:v>
                </c:pt>
                <c:pt idx="1783">
                  <c:v>40998.388888888956</c:v>
                </c:pt>
                <c:pt idx="1784">
                  <c:v>40998.402777777781</c:v>
                </c:pt>
                <c:pt idx="1785">
                  <c:v>40998.416666666664</c:v>
                </c:pt>
                <c:pt idx="1786">
                  <c:v>40998.430555555562</c:v>
                </c:pt>
                <c:pt idx="1787">
                  <c:v>40998.444444444496</c:v>
                </c:pt>
                <c:pt idx="1788">
                  <c:v>40998.458333333343</c:v>
                </c:pt>
                <c:pt idx="1789">
                  <c:v>40998.472222222219</c:v>
                </c:pt>
                <c:pt idx="1790">
                  <c:v>40998.486111111109</c:v>
                </c:pt>
                <c:pt idx="1791">
                  <c:v>40998.5</c:v>
                </c:pt>
                <c:pt idx="1792">
                  <c:v>40998.513888888891</c:v>
                </c:pt>
                <c:pt idx="1793">
                  <c:v>40998.527777777774</c:v>
                </c:pt>
                <c:pt idx="1794">
                  <c:v>40998.541666666613</c:v>
                </c:pt>
                <c:pt idx="1795">
                  <c:v>40998.555555555562</c:v>
                </c:pt>
                <c:pt idx="1796">
                  <c:v>40998.569444444445</c:v>
                </c:pt>
                <c:pt idx="1797">
                  <c:v>40998.583333333336</c:v>
                </c:pt>
                <c:pt idx="1798">
                  <c:v>40998.597222222204</c:v>
                </c:pt>
                <c:pt idx="1799">
                  <c:v>40998.611111111066</c:v>
                </c:pt>
                <c:pt idx="1800">
                  <c:v>40998.624999999993</c:v>
                </c:pt>
                <c:pt idx="1801">
                  <c:v>40998.638888888891</c:v>
                </c:pt>
                <c:pt idx="1802">
                  <c:v>40998.652777777781</c:v>
                </c:pt>
                <c:pt idx="1803">
                  <c:v>40998.666666666613</c:v>
                </c:pt>
                <c:pt idx="1804">
                  <c:v>40998.680555555562</c:v>
                </c:pt>
                <c:pt idx="1805">
                  <c:v>40998.694444444445</c:v>
                </c:pt>
                <c:pt idx="1806">
                  <c:v>40998.708333333336</c:v>
                </c:pt>
                <c:pt idx="1807">
                  <c:v>40998.722222222204</c:v>
                </c:pt>
                <c:pt idx="1808">
                  <c:v>40998.736111111066</c:v>
                </c:pt>
                <c:pt idx="1809">
                  <c:v>40998.75</c:v>
                </c:pt>
                <c:pt idx="1810">
                  <c:v>40998.763888888876</c:v>
                </c:pt>
                <c:pt idx="1811">
                  <c:v>40998.777777777774</c:v>
                </c:pt>
                <c:pt idx="1812">
                  <c:v>40998.791666666577</c:v>
                </c:pt>
                <c:pt idx="1813">
                  <c:v>40998.805555555562</c:v>
                </c:pt>
                <c:pt idx="1814">
                  <c:v>40998.819444444496</c:v>
                </c:pt>
                <c:pt idx="1815">
                  <c:v>40998.833333333336</c:v>
                </c:pt>
                <c:pt idx="1816">
                  <c:v>40998.847222222219</c:v>
                </c:pt>
                <c:pt idx="1817">
                  <c:v>40998.861111111066</c:v>
                </c:pt>
                <c:pt idx="1818">
                  <c:v>40998.875</c:v>
                </c:pt>
                <c:pt idx="1819">
                  <c:v>40998.888888888956</c:v>
                </c:pt>
                <c:pt idx="1820">
                  <c:v>40998.902777777781</c:v>
                </c:pt>
                <c:pt idx="1821">
                  <c:v>40998.916666666664</c:v>
                </c:pt>
                <c:pt idx="1822">
                  <c:v>40998.930555555562</c:v>
                </c:pt>
                <c:pt idx="1823">
                  <c:v>40998.944444444496</c:v>
                </c:pt>
                <c:pt idx="1824">
                  <c:v>40998.958333333343</c:v>
                </c:pt>
                <c:pt idx="1825">
                  <c:v>40998.972222222219</c:v>
                </c:pt>
                <c:pt idx="1826">
                  <c:v>40998.986111111109</c:v>
                </c:pt>
                <c:pt idx="1827">
                  <c:v>40999</c:v>
                </c:pt>
                <c:pt idx="1828">
                  <c:v>40999.013888888891</c:v>
                </c:pt>
                <c:pt idx="1829">
                  <c:v>40999.027777777774</c:v>
                </c:pt>
                <c:pt idx="1830">
                  <c:v>40999.041666666613</c:v>
                </c:pt>
                <c:pt idx="1831">
                  <c:v>40999.055555555562</c:v>
                </c:pt>
                <c:pt idx="1832">
                  <c:v>40999.069444444445</c:v>
                </c:pt>
                <c:pt idx="1833">
                  <c:v>40999.083333333336</c:v>
                </c:pt>
                <c:pt idx="1834">
                  <c:v>40999.097222222204</c:v>
                </c:pt>
                <c:pt idx="1835">
                  <c:v>40999.111111111066</c:v>
                </c:pt>
                <c:pt idx="1836">
                  <c:v>40999.124999999993</c:v>
                </c:pt>
                <c:pt idx="1837">
                  <c:v>40999.138888888891</c:v>
                </c:pt>
                <c:pt idx="1838">
                  <c:v>40999.152777777781</c:v>
                </c:pt>
                <c:pt idx="1839">
                  <c:v>40999.166666666613</c:v>
                </c:pt>
                <c:pt idx="1840">
                  <c:v>40999.180555555562</c:v>
                </c:pt>
                <c:pt idx="1841">
                  <c:v>40999.194444444445</c:v>
                </c:pt>
                <c:pt idx="1842">
                  <c:v>40999.208333333336</c:v>
                </c:pt>
                <c:pt idx="1843">
                  <c:v>40999.222222222204</c:v>
                </c:pt>
                <c:pt idx="1844">
                  <c:v>40999.236111111066</c:v>
                </c:pt>
                <c:pt idx="1845">
                  <c:v>40999.25</c:v>
                </c:pt>
                <c:pt idx="1846">
                  <c:v>40999.263888888876</c:v>
                </c:pt>
                <c:pt idx="1847">
                  <c:v>40999.277777777774</c:v>
                </c:pt>
                <c:pt idx="1848">
                  <c:v>40999.291666666577</c:v>
                </c:pt>
                <c:pt idx="1849">
                  <c:v>40999.305555555562</c:v>
                </c:pt>
                <c:pt idx="1850">
                  <c:v>40999.319444444496</c:v>
                </c:pt>
                <c:pt idx="1851">
                  <c:v>40999.333333333336</c:v>
                </c:pt>
                <c:pt idx="1852">
                  <c:v>40999.347222222219</c:v>
                </c:pt>
                <c:pt idx="1853">
                  <c:v>40999.361111111066</c:v>
                </c:pt>
                <c:pt idx="1854">
                  <c:v>40999.375</c:v>
                </c:pt>
                <c:pt idx="1855">
                  <c:v>40999.388888888956</c:v>
                </c:pt>
                <c:pt idx="1856">
                  <c:v>40999.402777777781</c:v>
                </c:pt>
                <c:pt idx="1857">
                  <c:v>40999.416666666664</c:v>
                </c:pt>
                <c:pt idx="1858">
                  <c:v>40999.430555555562</c:v>
                </c:pt>
                <c:pt idx="1859">
                  <c:v>40999.444444444496</c:v>
                </c:pt>
                <c:pt idx="1860">
                  <c:v>40999.458333333343</c:v>
                </c:pt>
                <c:pt idx="1861">
                  <c:v>40999.472222222219</c:v>
                </c:pt>
                <c:pt idx="1862">
                  <c:v>40999.486111111109</c:v>
                </c:pt>
                <c:pt idx="1863">
                  <c:v>40999.5</c:v>
                </c:pt>
                <c:pt idx="1864">
                  <c:v>40999.513888888891</c:v>
                </c:pt>
                <c:pt idx="1865">
                  <c:v>40999.527777777774</c:v>
                </c:pt>
                <c:pt idx="1866">
                  <c:v>40999.541666666613</c:v>
                </c:pt>
                <c:pt idx="1867">
                  <c:v>40999.555555555562</c:v>
                </c:pt>
                <c:pt idx="1868">
                  <c:v>40999.569444444445</c:v>
                </c:pt>
                <c:pt idx="1869">
                  <c:v>40999.583333333336</c:v>
                </c:pt>
                <c:pt idx="1870">
                  <c:v>40999.597222222204</c:v>
                </c:pt>
                <c:pt idx="1871">
                  <c:v>40999.611111111066</c:v>
                </c:pt>
                <c:pt idx="1872">
                  <c:v>40999.624999999993</c:v>
                </c:pt>
                <c:pt idx="1873">
                  <c:v>40999.638888888891</c:v>
                </c:pt>
                <c:pt idx="1874">
                  <c:v>40999.652777777781</c:v>
                </c:pt>
                <c:pt idx="1875">
                  <c:v>40999.666666666613</c:v>
                </c:pt>
                <c:pt idx="1876">
                  <c:v>40999.680555555562</c:v>
                </c:pt>
                <c:pt idx="1877">
                  <c:v>40999.694444444445</c:v>
                </c:pt>
                <c:pt idx="1878">
                  <c:v>40999.708333333336</c:v>
                </c:pt>
                <c:pt idx="1879">
                  <c:v>40999.722222222204</c:v>
                </c:pt>
                <c:pt idx="1880">
                  <c:v>40999.736111111066</c:v>
                </c:pt>
                <c:pt idx="1881">
                  <c:v>40999.75</c:v>
                </c:pt>
                <c:pt idx="1882">
                  <c:v>40999.763888888876</c:v>
                </c:pt>
                <c:pt idx="1883">
                  <c:v>40999.777777777774</c:v>
                </c:pt>
                <c:pt idx="1884">
                  <c:v>40999.791666666577</c:v>
                </c:pt>
                <c:pt idx="1885">
                  <c:v>40999.805555555562</c:v>
                </c:pt>
                <c:pt idx="1886">
                  <c:v>40999.819444444496</c:v>
                </c:pt>
                <c:pt idx="1887">
                  <c:v>40999.833333333336</c:v>
                </c:pt>
                <c:pt idx="1888">
                  <c:v>40999.847222222219</c:v>
                </c:pt>
                <c:pt idx="1889">
                  <c:v>40999.861111111066</c:v>
                </c:pt>
                <c:pt idx="1890">
                  <c:v>40999.875</c:v>
                </c:pt>
                <c:pt idx="1891">
                  <c:v>40999.888888888956</c:v>
                </c:pt>
                <c:pt idx="1892">
                  <c:v>40999.902777777781</c:v>
                </c:pt>
                <c:pt idx="1893">
                  <c:v>40999.916666666664</c:v>
                </c:pt>
                <c:pt idx="1894">
                  <c:v>40999.930555555562</c:v>
                </c:pt>
                <c:pt idx="1895">
                  <c:v>40999.944444444496</c:v>
                </c:pt>
                <c:pt idx="1896">
                  <c:v>40999.958333333343</c:v>
                </c:pt>
                <c:pt idx="1897">
                  <c:v>40999.972222222219</c:v>
                </c:pt>
                <c:pt idx="1898">
                  <c:v>40999.986111111109</c:v>
                </c:pt>
                <c:pt idx="1899">
                  <c:v>41000</c:v>
                </c:pt>
                <c:pt idx="1900">
                  <c:v>41000.013888888891</c:v>
                </c:pt>
                <c:pt idx="1901">
                  <c:v>41000.027777777774</c:v>
                </c:pt>
                <c:pt idx="1902">
                  <c:v>41000.041666666613</c:v>
                </c:pt>
                <c:pt idx="1903">
                  <c:v>41000.055555555562</c:v>
                </c:pt>
                <c:pt idx="1904">
                  <c:v>41000.069444444445</c:v>
                </c:pt>
                <c:pt idx="1905">
                  <c:v>41000.083333333336</c:v>
                </c:pt>
                <c:pt idx="1906">
                  <c:v>41000.097222222204</c:v>
                </c:pt>
                <c:pt idx="1907">
                  <c:v>41000.111111111066</c:v>
                </c:pt>
                <c:pt idx="1908">
                  <c:v>41000.124999999993</c:v>
                </c:pt>
                <c:pt idx="1909">
                  <c:v>41000.138888888891</c:v>
                </c:pt>
                <c:pt idx="1910">
                  <c:v>41000.152777777781</c:v>
                </c:pt>
                <c:pt idx="1911">
                  <c:v>41000.166666666613</c:v>
                </c:pt>
                <c:pt idx="1912">
                  <c:v>41000.180555555562</c:v>
                </c:pt>
                <c:pt idx="1913">
                  <c:v>41000.194444444445</c:v>
                </c:pt>
                <c:pt idx="1914">
                  <c:v>41000.208333333336</c:v>
                </c:pt>
                <c:pt idx="1915">
                  <c:v>41000.222222222204</c:v>
                </c:pt>
                <c:pt idx="1916">
                  <c:v>41000.236111111066</c:v>
                </c:pt>
                <c:pt idx="1917">
                  <c:v>41000.25</c:v>
                </c:pt>
                <c:pt idx="1918">
                  <c:v>41000.263888888876</c:v>
                </c:pt>
                <c:pt idx="1919">
                  <c:v>41000.277777777774</c:v>
                </c:pt>
                <c:pt idx="1920">
                  <c:v>41000.291666666577</c:v>
                </c:pt>
                <c:pt idx="1921">
                  <c:v>41000.305555555562</c:v>
                </c:pt>
                <c:pt idx="1922">
                  <c:v>41000.319444444496</c:v>
                </c:pt>
                <c:pt idx="1923">
                  <c:v>41000.333333333336</c:v>
                </c:pt>
                <c:pt idx="1924">
                  <c:v>41000.347222222219</c:v>
                </c:pt>
                <c:pt idx="1925">
                  <c:v>41000.361111111066</c:v>
                </c:pt>
                <c:pt idx="1926">
                  <c:v>41000.375</c:v>
                </c:pt>
                <c:pt idx="1927">
                  <c:v>41000.388888888956</c:v>
                </c:pt>
                <c:pt idx="1928">
                  <c:v>41000.402777777781</c:v>
                </c:pt>
                <c:pt idx="1929">
                  <c:v>41000.416666666664</c:v>
                </c:pt>
                <c:pt idx="1930">
                  <c:v>41000.430555555562</c:v>
                </c:pt>
                <c:pt idx="1931">
                  <c:v>41000.444444444496</c:v>
                </c:pt>
                <c:pt idx="1932">
                  <c:v>41000.458333333343</c:v>
                </c:pt>
                <c:pt idx="1933">
                  <c:v>41000.472222222219</c:v>
                </c:pt>
                <c:pt idx="1934">
                  <c:v>41000.486111111109</c:v>
                </c:pt>
                <c:pt idx="1935">
                  <c:v>41000.5</c:v>
                </c:pt>
                <c:pt idx="1936">
                  <c:v>41000.513888888891</c:v>
                </c:pt>
                <c:pt idx="1937">
                  <c:v>41000.527777777774</c:v>
                </c:pt>
                <c:pt idx="1938">
                  <c:v>41000.541666666613</c:v>
                </c:pt>
                <c:pt idx="1939">
                  <c:v>41000.555555555562</c:v>
                </c:pt>
                <c:pt idx="1940">
                  <c:v>41000.569444444445</c:v>
                </c:pt>
                <c:pt idx="1941">
                  <c:v>41000.583333333336</c:v>
                </c:pt>
                <c:pt idx="1942">
                  <c:v>41000.597222222204</c:v>
                </c:pt>
                <c:pt idx="1943">
                  <c:v>41000.611111111066</c:v>
                </c:pt>
                <c:pt idx="1944">
                  <c:v>41000.624999999993</c:v>
                </c:pt>
                <c:pt idx="1945">
                  <c:v>41000.638888888891</c:v>
                </c:pt>
                <c:pt idx="1946">
                  <c:v>41000.652777777781</c:v>
                </c:pt>
                <c:pt idx="1947">
                  <c:v>41000.666666666613</c:v>
                </c:pt>
                <c:pt idx="1948">
                  <c:v>41000.680555555562</c:v>
                </c:pt>
                <c:pt idx="1949">
                  <c:v>41000.694444444445</c:v>
                </c:pt>
                <c:pt idx="1950">
                  <c:v>41000.708333333336</c:v>
                </c:pt>
                <c:pt idx="1951">
                  <c:v>41000.722222222204</c:v>
                </c:pt>
                <c:pt idx="1952">
                  <c:v>41000.736111111066</c:v>
                </c:pt>
                <c:pt idx="1953">
                  <c:v>41000.75</c:v>
                </c:pt>
                <c:pt idx="1954">
                  <c:v>41000.763888888876</c:v>
                </c:pt>
                <c:pt idx="1955">
                  <c:v>41000.777777777774</c:v>
                </c:pt>
                <c:pt idx="1956">
                  <c:v>41000.791666666577</c:v>
                </c:pt>
                <c:pt idx="1957">
                  <c:v>41000.805555555562</c:v>
                </c:pt>
                <c:pt idx="1958">
                  <c:v>41000.819444444496</c:v>
                </c:pt>
                <c:pt idx="1959">
                  <c:v>41000.833333333336</c:v>
                </c:pt>
                <c:pt idx="1960">
                  <c:v>41000.847222222219</c:v>
                </c:pt>
                <c:pt idx="1961">
                  <c:v>41000.861111111066</c:v>
                </c:pt>
                <c:pt idx="1962">
                  <c:v>41000.875</c:v>
                </c:pt>
                <c:pt idx="1963">
                  <c:v>41000.888888888956</c:v>
                </c:pt>
                <c:pt idx="1964">
                  <c:v>41000.902777777781</c:v>
                </c:pt>
                <c:pt idx="1965">
                  <c:v>41000.916666666664</c:v>
                </c:pt>
                <c:pt idx="1966">
                  <c:v>41000.930555555562</c:v>
                </c:pt>
                <c:pt idx="1967">
                  <c:v>41000.944444444496</c:v>
                </c:pt>
                <c:pt idx="1968">
                  <c:v>41000.958333333343</c:v>
                </c:pt>
                <c:pt idx="1969">
                  <c:v>41000.972222222219</c:v>
                </c:pt>
                <c:pt idx="1970">
                  <c:v>41000.986111111109</c:v>
                </c:pt>
                <c:pt idx="1971">
                  <c:v>41001</c:v>
                </c:pt>
                <c:pt idx="1972">
                  <c:v>41001.013888888891</c:v>
                </c:pt>
                <c:pt idx="1973">
                  <c:v>41001.027777777774</c:v>
                </c:pt>
                <c:pt idx="1974">
                  <c:v>41001.041666666613</c:v>
                </c:pt>
                <c:pt idx="1975">
                  <c:v>41001.055555555562</c:v>
                </c:pt>
                <c:pt idx="1976">
                  <c:v>41001.069444444445</c:v>
                </c:pt>
                <c:pt idx="1977">
                  <c:v>41001.083333333336</c:v>
                </c:pt>
                <c:pt idx="1978">
                  <c:v>41001.097222222204</c:v>
                </c:pt>
                <c:pt idx="1979">
                  <c:v>41001.111111111066</c:v>
                </c:pt>
                <c:pt idx="1980">
                  <c:v>41001.124999999993</c:v>
                </c:pt>
                <c:pt idx="1981">
                  <c:v>41001.138888888891</c:v>
                </c:pt>
                <c:pt idx="1982">
                  <c:v>41001.152777777781</c:v>
                </c:pt>
                <c:pt idx="1983">
                  <c:v>41001.166666666613</c:v>
                </c:pt>
                <c:pt idx="1984">
                  <c:v>41001.180555555562</c:v>
                </c:pt>
                <c:pt idx="1985">
                  <c:v>41001.194444444445</c:v>
                </c:pt>
                <c:pt idx="1986">
                  <c:v>41001.208333333336</c:v>
                </c:pt>
                <c:pt idx="1987">
                  <c:v>41001.222222222204</c:v>
                </c:pt>
                <c:pt idx="1988">
                  <c:v>41001.236111111066</c:v>
                </c:pt>
                <c:pt idx="1989">
                  <c:v>41001.25</c:v>
                </c:pt>
                <c:pt idx="1990">
                  <c:v>41001.263888888876</c:v>
                </c:pt>
                <c:pt idx="1991">
                  <c:v>41001.277777777774</c:v>
                </c:pt>
                <c:pt idx="1992">
                  <c:v>41001.291666666577</c:v>
                </c:pt>
                <c:pt idx="1993">
                  <c:v>41001.305555555562</c:v>
                </c:pt>
                <c:pt idx="1994">
                  <c:v>41001.319444444496</c:v>
                </c:pt>
                <c:pt idx="1995">
                  <c:v>41001.333333333336</c:v>
                </c:pt>
                <c:pt idx="1996">
                  <c:v>41001.347222222219</c:v>
                </c:pt>
                <c:pt idx="1997">
                  <c:v>41001.361111111066</c:v>
                </c:pt>
                <c:pt idx="1998">
                  <c:v>41001.375</c:v>
                </c:pt>
                <c:pt idx="1999">
                  <c:v>41001.388888888956</c:v>
                </c:pt>
                <c:pt idx="2000">
                  <c:v>41001.402777777781</c:v>
                </c:pt>
                <c:pt idx="2001">
                  <c:v>41001.416666666664</c:v>
                </c:pt>
                <c:pt idx="2002">
                  <c:v>41001.430555555562</c:v>
                </c:pt>
                <c:pt idx="2003">
                  <c:v>41001.444444444496</c:v>
                </c:pt>
                <c:pt idx="2004">
                  <c:v>41001.458333333343</c:v>
                </c:pt>
                <c:pt idx="2005">
                  <c:v>41001.472222222219</c:v>
                </c:pt>
                <c:pt idx="2006">
                  <c:v>41001.486111111109</c:v>
                </c:pt>
                <c:pt idx="2007">
                  <c:v>41001.5</c:v>
                </c:pt>
                <c:pt idx="2008">
                  <c:v>41001.513888888891</c:v>
                </c:pt>
                <c:pt idx="2009">
                  <c:v>41001.527777777774</c:v>
                </c:pt>
                <c:pt idx="2010">
                  <c:v>41001.541666666613</c:v>
                </c:pt>
                <c:pt idx="2011">
                  <c:v>41001.555555555562</c:v>
                </c:pt>
                <c:pt idx="2012">
                  <c:v>41001.569444444445</c:v>
                </c:pt>
                <c:pt idx="2013">
                  <c:v>41001.583333333336</c:v>
                </c:pt>
                <c:pt idx="2014">
                  <c:v>41001.597222222204</c:v>
                </c:pt>
                <c:pt idx="2015">
                  <c:v>41001.611111111066</c:v>
                </c:pt>
                <c:pt idx="2016">
                  <c:v>41001.624999999993</c:v>
                </c:pt>
                <c:pt idx="2017">
                  <c:v>41001.638888888891</c:v>
                </c:pt>
                <c:pt idx="2018">
                  <c:v>41001.652777777781</c:v>
                </c:pt>
                <c:pt idx="2019">
                  <c:v>41001.666666666613</c:v>
                </c:pt>
                <c:pt idx="2020">
                  <c:v>41001.680555555562</c:v>
                </c:pt>
                <c:pt idx="2021">
                  <c:v>41001.694444444445</c:v>
                </c:pt>
                <c:pt idx="2022">
                  <c:v>41001.708333333336</c:v>
                </c:pt>
                <c:pt idx="2023">
                  <c:v>41001.722222222204</c:v>
                </c:pt>
                <c:pt idx="2024">
                  <c:v>41001.736111111066</c:v>
                </c:pt>
                <c:pt idx="2025">
                  <c:v>41001.75</c:v>
                </c:pt>
                <c:pt idx="2026">
                  <c:v>41001.763888888876</c:v>
                </c:pt>
                <c:pt idx="2027">
                  <c:v>41001.777777777774</c:v>
                </c:pt>
                <c:pt idx="2028">
                  <c:v>41001.791666666577</c:v>
                </c:pt>
                <c:pt idx="2029">
                  <c:v>41001.805555555562</c:v>
                </c:pt>
                <c:pt idx="2030">
                  <c:v>41001.819444444496</c:v>
                </c:pt>
                <c:pt idx="2031">
                  <c:v>41001.833333333336</c:v>
                </c:pt>
                <c:pt idx="2032">
                  <c:v>41001.847222222219</c:v>
                </c:pt>
                <c:pt idx="2033">
                  <c:v>41001.861111111066</c:v>
                </c:pt>
                <c:pt idx="2034">
                  <c:v>41001.875</c:v>
                </c:pt>
                <c:pt idx="2035">
                  <c:v>41001.888888888956</c:v>
                </c:pt>
                <c:pt idx="2036">
                  <c:v>41001.902777777781</c:v>
                </c:pt>
                <c:pt idx="2037">
                  <c:v>41001.916666666664</c:v>
                </c:pt>
                <c:pt idx="2038">
                  <c:v>41001.930555555562</c:v>
                </c:pt>
                <c:pt idx="2039">
                  <c:v>41001.944444444496</c:v>
                </c:pt>
                <c:pt idx="2040">
                  <c:v>41001.958333333343</c:v>
                </c:pt>
                <c:pt idx="2041">
                  <c:v>41001.972222222219</c:v>
                </c:pt>
                <c:pt idx="2042">
                  <c:v>41001.986111111109</c:v>
                </c:pt>
                <c:pt idx="2043">
                  <c:v>41002</c:v>
                </c:pt>
                <c:pt idx="2044">
                  <c:v>41002.013888888891</c:v>
                </c:pt>
                <c:pt idx="2045">
                  <c:v>41002.027777777774</c:v>
                </c:pt>
                <c:pt idx="2046">
                  <c:v>41002.041666666613</c:v>
                </c:pt>
                <c:pt idx="2047">
                  <c:v>41002.055555555562</c:v>
                </c:pt>
                <c:pt idx="2048">
                  <c:v>41002.069444444445</c:v>
                </c:pt>
                <c:pt idx="2049">
                  <c:v>41002.083333333336</c:v>
                </c:pt>
                <c:pt idx="2050">
                  <c:v>41002.097222222204</c:v>
                </c:pt>
                <c:pt idx="2051">
                  <c:v>41002.111111111066</c:v>
                </c:pt>
                <c:pt idx="2052">
                  <c:v>41002.124999999993</c:v>
                </c:pt>
                <c:pt idx="2053">
                  <c:v>41002.138888888891</c:v>
                </c:pt>
                <c:pt idx="2054">
                  <c:v>41002.152777777781</c:v>
                </c:pt>
                <c:pt idx="2055">
                  <c:v>41002.166666666613</c:v>
                </c:pt>
                <c:pt idx="2056">
                  <c:v>41002.180555555562</c:v>
                </c:pt>
                <c:pt idx="2057">
                  <c:v>41002.194444444445</c:v>
                </c:pt>
                <c:pt idx="2058">
                  <c:v>41002.208333333336</c:v>
                </c:pt>
                <c:pt idx="2059">
                  <c:v>41002.222222222204</c:v>
                </c:pt>
                <c:pt idx="2060">
                  <c:v>41002.236111111066</c:v>
                </c:pt>
                <c:pt idx="2061">
                  <c:v>41002.25</c:v>
                </c:pt>
                <c:pt idx="2062">
                  <c:v>41002.263888888876</c:v>
                </c:pt>
                <c:pt idx="2063">
                  <c:v>41002.277777777774</c:v>
                </c:pt>
                <c:pt idx="2064">
                  <c:v>41002.291666666577</c:v>
                </c:pt>
                <c:pt idx="2065">
                  <c:v>41002.305555555562</c:v>
                </c:pt>
                <c:pt idx="2066">
                  <c:v>41002.319444444496</c:v>
                </c:pt>
                <c:pt idx="2067">
                  <c:v>41002.333333333336</c:v>
                </c:pt>
                <c:pt idx="2068">
                  <c:v>41002.347222222219</c:v>
                </c:pt>
                <c:pt idx="2069">
                  <c:v>41002.361111111066</c:v>
                </c:pt>
                <c:pt idx="2070">
                  <c:v>41002.375</c:v>
                </c:pt>
                <c:pt idx="2071">
                  <c:v>41002.388888888956</c:v>
                </c:pt>
                <c:pt idx="2072">
                  <c:v>41002.402777777781</c:v>
                </c:pt>
                <c:pt idx="2073">
                  <c:v>41002.416666666664</c:v>
                </c:pt>
                <c:pt idx="2074">
                  <c:v>41002.430555555562</c:v>
                </c:pt>
                <c:pt idx="2075">
                  <c:v>41002.444444444496</c:v>
                </c:pt>
                <c:pt idx="2076">
                  <c:v>41002.458333333343</c:v>
                </c:pt>
                <c:pt idx="2077">
                  <c:v>41002.472222222219</c:v>
                </c:pt>
                <c:pt idx="2078">
                  <c:v>41002.486111111109</c:v>
                </c:pt>
                <c:pt idx="2079">
                  <c:v>41002.5</c:v>
                </c:pt>
                <c:pt idx="2080">
                  <c:v>41002.513888888891</c:v>
                </c:pt>
                <c:pt idx="2081">
                  <c:v>41002.527777777774</c:v>
                </c:pt>
                <c:pt idx="2082">
                  <c:v>41002.541666666613</c:v>
                </c:pt>
                <c:pt idx="2083">
                  <c:v>41002.555555555562</c:v>
                </c:pt>
                <c:pt idx="2084">
                  <c:v>41002.569444444445</c:v>
                </c:pt>
                <c:pt idx="2085">
                  <c:v>41002.583333333336</c:v>
                </c:pt>
                <c:pt idx="2086">
                  <c:v>41002.597222222204</c:v>
                </c:pt>
                <c:pt idx="2087">
                  <c:v>41002.611111111066</c:v>
                </c:pt>
                <c:pt idx="2088">
                  <c:v>41002.624999999993</c:v>
                </c:pt>
                <c:pt idx="2089">
                  <c:v>41002.638888888891</c:v>
                </c:pt>
                <c:pt idx="2090">
                  <c:v>41002.652777777781</c:v>
                </c:pt>
                <c:pt idx="2091">
                  <c:v>41002.666666666613</c:v>
                </c:pt>
                <c:pt idx="2092">
                  <c:v>41002.680555555562</c:v>
                </c:pt>
                <c:pt idx="2093">
                  <c:v>41002.694444444445</c:v>
                </c:pt>
                <c:pt idx="2094">
                  <c:v>41002.708333333336</c:v>
                </c:pt>
                <c:pt idx="2095">
                  <c:v>41002.722222222204</c:v>
                </c:pt>
                <c:pt idx="2096">
                  <c:v>41002.736111111066</c:v>
                </c:pt>
                <c:pt idx="2097">
                  <c:v>41002.75</c:v>
                </c:pt>
                <c:pt idx="2098">
                  <c:v>41002.763888888876</c:v>
                </c:pt>
                <c:pt idx="2099">
                  <c:v>41002.777777777774</c:v>
                </c:pt>
                <c:pt idx="2100">
                  <c:v>41002.791666666577</c:v>
                </c:pt>
                <c:pt idx="2101">
                  <c:v>41002.805555555562</c:v>
                </c:pt>
                <c:pt idx="2102">
                  <c:v>41002.819444444496</c:v>
                </c:pt>
                <c:pt idx="2103">
                  <c:v>41002.833333333336</c:v>
                </c:pt>
                <c:pt idx="2104">
                  <c:v>41002.847222222219</c:v>
                </c:pt>
                <c:pt idx="2105">
                  <c:v>41002.861111111066</c:v>
                </c:pt>
                <c:pt idx="2106">
                  <c:v>41002.875</c:v>
                </c:pt>
                <c:pt idx="2107">
                  <c:v>41002.888888888956</c:v>
                </c:pt>
                <c:pt idx="2108">
                  <c:v>41002.902777777781</c:v>
                </c:pt>
                <c:pt idx="2109">
                  <c:v>41002.916666666664</c:v>
                </c:pt>
                <c:pt idx="2110">
                  <c:v>41002.930555555562</c:v>
                </c:pt>
                <c:pt idx="2111">
                  <c:v>41002.944444444496</c:v>
                </c:pt>
                <c:pt idx="2112">
                  <c:v>41002.958333333343</c:v>
                </c:pt>
                <c:pt idx="2113">
                  <c:v>41002.972222222219</c:v>
                </c:pt>
                <c:pt idx="2114">
                  <c:v>41002.986111111109</c:v>
                </c:pt>
                <c:pt idx="2115">
                  <c:v>41003</c:v>
                </c:pt>
                <c:pt idx="2116">
                  <c:v>41003.013888888891</c:v>
                </c:pt>
                <c:pt idx="2117">
                  <c:v>41003.027777777774</c:v>
                </c:pt>
                <c:pt idx="2118">
                  <c:v>41003.041666666613</c:v>
                </c:pt>
                <c:pt idx="2119">
                  <c:v>41003.055555555562</c:v>
                </c:pt>
                <c:pt idx="2120">
                  <c:v>41003.069444444445</c:v>
                </c:pt>
                <c:pt idx="2121">
                  <c:v>41003.083333333336</c:v>
                </c:pt>
                <c:pt idx="2122">
                  <c:v>41003.097222222204</c:v>
                </c:pt>
                <c:pt idx="2123">
                  <c:v>41003.111111111066</c:v>
                </c:pt>
                <c:pt idx="2124">
                  <c:v>41003.124999999993</c:v>
                </c:pt>
                <c:pt idx="2125">
                  <c:v>41003.138888888891</c:v>
                </c:pt>
                <c:pt idx="2126">
                  <c:v>41003.152777777781</c:v>
                </c:pt>
                <c:pt idx="2127">
                  <c:v>41003.166666666613</c:v>
                </c:pt>
                <c:pt idx="2128">
                  <c:v>41003.180555555562</c:v>
                </c:pt>
                <c:pt idx="2129">
                  <c:v>41003.194444444445</c:v>
                </c:pt>
                <c:pt idx="2130">
                  <c:v>41003.208333333336</c:v>
                </c:pt>
                <c:pt idx="2131">
                  <c:v>41003.222222222204</c:v>
                </c:pt>
                <c:pt idx="2132">
                  <c:v>41003.236111111066</c:v>
                </c:pt>
                <c:pt idx="2133">
                  <c:v>41003.25</c:v>
                </c:pt>
                <c:pt idx="2134">
                  <c:v>41003.263888888876</c:v>
                </c:pt>
                <c:pt idx="2135">
                  <c:v>41003.277777777774</c:v>
                </c:pt>
                <c:pt idx="2136">
                  <c:v>41003.291666666577</c:v>
                </c:pt>
                <c:pt idx="2137">
                  <c:v>41003.305555555562</c:v>
                </c:pt>
                <c:pt idx="2138">
                  <c:v>41003.319444444496</c:v>
                </c:pt>
                <c:pt idx="2139">
                  <c:v>41003.333333333336</c:v>
                </c:pt>
                <c:pt idx="2140">
                  <c:v>41003.347222222219</c:v>
                </c:pt>
                <c:pt idx="2141">
                  <c:v>41003.361111111066</c:v>
                </c:pt>
                <c:pt idx="2142">
                  <c:v>41003.375</c:v>
                </c:pt>
                <c:pt idx="2143">
                  <c:v>41003.388888888956</c:v>
                </c:pt>
                <c:pt idx="2144">
                  <c:v>41003.402777777781</c:v>
                </c:pt>
                <c:pt idx="2145">
                  <c:v>41003.416666666664</c:v>
                </c:pt>
                <c:pt idx="2146">
                  <c:v>41003.430555555562</c:v>
                </c:pt>
                <c:pt idx="2147">
                  <c:v>41003.444444444496</c:v>
                </c:pt>
                <c:pt idx="2148">
                  <c:v>41003.458333333343</c:v>
                </c:pt>
                <c:pt idx="2149">
                  <c:v>41003.472222222219</c:v>
                </c:pt>
                <c:pt idx="2150">
                  <c:v>41003.486111111109</c:v>
                </c:pt>
                <c:pt idx="2151">
                  <c:v>41003.5</c:v>
                </c:pt>
                <c:pt idx="2152">
                  <c:v>41003.513888888891</c:v>
                </c:pt>
                <c:pt idx="2153">
                  <c:v>41003.527777777774</c:v>
                </c:pt>
                <c:pt idx="2154">
                  <c:v>41003.541666666613</c:v>
                </c:pt>
                <c:pt idx="2155">
                  <c:v>41003.555555555562</c:v>
                </c:pt>
                <c:pt idx="2156">
                  <c:v>41003.569444444445</c:v>
                </c:pt>
                <c:pt idx="2157">
                  <c:v>41003.583333333336</c:v>
                </c:pt>
                <c:pt idx="2158">
                  <c:v>41003.597222222204</c:v>
                </c:pt>
                <c:pt idx="2159">
                  <c:v>41003.611111111066</c:v>
                </c:pt>
                <c:pt idx="2160">
                  <c:v>41003.624999999993</c:v>
                </c:pt>
                <c:pt idx="2161">
                  <c:v>41003.638888888891</c:v>
                </c:pt>
                <c:pt idx="2162">
                  <c:v>41003.652777777781</c:v>
                </c:pt>
                <c:pt idx="2163">
                  <c:v>41003.666666666613</c:v>
                </c:pt>
                <c:pt idx="2164">
                  <c:v>41003.680555555562</c:v>
                </c:pt>
                <c:pt idx="2165">
                  <c:v>41003.694444444445</c:v>
                </c:pt>
                <c:pt idx="2166">
                  <c:v>41003.708333333336</c:v>
                </c:pt>
                <c:pt idx="2167">
                  <c:v>41003.722222222204</c:v>
                </c:pt>
                <c:pt idx="2168">
                  <c:v>41003.736111111066</c:v>
                </c:pt>
                <c:pt idx="2169">
                  <c:v>41003.75</c:v>
                </c:pt>
                <c:pt idx="2170">
                  <c:v>41003.763888888876</c:v>
                </c:pt>
                <c:pt idx="2171">
                  <c:v>41003.777777777774</c:v>
                </c:pt>
                <c:pt idx="2172">
                  <c:v>41003.791666666577</c:v>
                </c:pt>
                <c:pt idx="2173">
                  <c:v>41003.805555555562</c:v>
                </c:pt>
                <c:pt idx="2174">
                  <c:v>41003.819444444496</c:v>
                </c:pt>
                <c:pt idx="2175">
                  <c:v>41003.833333333336</c:v>
                </c:pt>
                <c:pt idx="2176">
                  <c:v>41003.847222222219</c:v>
                </c:pt>
                <c:pt idx="2177">
                  <c:v>41003.861111111066</c:v>
                </c:pt>
                <c:pt idx="2178">
                  <c:v>41003.875</c:v>
                </c:pt>
                <c:pt idx="2179">
                  <c:v>41003.888888888956</c:v>
                </c:pt>
                <c:pt idx="2180">
                  <c:v>41003.902777777781</c:v>
                </c:pt>
                <c:pt idx="2181">
                  <c:v>41003.916666666664</c:v>
                </c:pt>
                <c:pt idx="2182">
                  <c:v>41003.930555555562</c:v>
                </c:pt>
                <c:pt idx="2183">
                  <c:v>41003.944444444496</c:v>
                </c:pt>
                <c:pt idx="2184">
                  <c:v>41003.958333333343</c:v>
                </c:pt>
                <c:pt idx="2185">
                  <c:v>41003.972222222219</c:v>
                </c:pt>
                <c:pt idx="2186">
                  <c:v>41003.986111111109</c:v>
                </c:pt>
                <c:pt idx="2187">
                  <c:v>41004</c:v>
                </c:pt>
                <c:pt idx="2188">
                  <c:v>41004.013888888891</c:v>
                </c:pt>
                <c:pt idx="2189">
                  <c:v>41004.027777777774</c:v>
                </c:pt>
                <c:pt idx="2190">
                  <c:v>41004.041666666613</c:v>
                </c:pt>
                <c:pt idx="2191">
                  <c:v>41004.055555555562</c:v>
                </c:pt>
                <c:pt idx="2192">
                  <c:v>41004.069444444445</c:v>
                </c:pt>
                <c:pt idx="2193">
                  <c:v>41004.083333333336</c:v>
                </c:pt>
                <c:pt idx="2194">
                  <c:v>41004.097222222204</c:v>
                </c:pt>
                <c:pt idx="2195">
                  <c:v>41004.111111111066</c:v>
                </c:pt>
                <c:pt idx="2196">
                  <c:v>41004.124999999993</c:v>
                </c:pt>
                <c:pt idx="2197">
                  <c:v>41004.138888888891</c:v>
                </c:pt>
                <c:pt idx="2198">
                  <c:v>41004.152777777781</c:v>
                </c:pt>
                <c:pt idx="2199">
                  <c:v>41004.166666666613</c:v>
                </c:pt>
                <c:pt idx="2200">
                  <c:v>41004.180555555562</c:v>
                </c:pt>
                <c:pt idx="2201">
                  <c:v>41004.194444444445</c:v>
                </c:pt>
                <c:pt idx="2202">
                  <c:v>41004.208333333336</c:v>
                </c:pt>
                <c:pt idx="2203">
                  <c:v>41004.222222222204</c:v>
                </c:pt>
                <c:pt idx="2204">
                  <c:v>41004.236111111066</c:v>
                </c:pt>
                <c:pt idx="2205">
                  <c:v>41004.25</c:v>
                </c:pt>
                <c:pt idx="2206">
                  <c:v>41004.263888888876</c:v>
                </c:pt>
                <c:pt idx="2207">
                  <c:v>41004.277777777774</c:v>
                </c:pt>
                <c:pt idx="2208">
                  <c:v>41004.291666666577</c:v>
                </c:pt>
                <c:pt idx="2209">
                  <c:v>41004.305555555562</c:v>
                </c:pt>
                <c:pt idx="2210">
                  <c:v>41004.319444444496</c:v>
                </c:pt>
                <c:pt idx="2211">
                  <c:v>41004.333333333336</c:v>
                </c:pt>
                <c:pt idx="2212">
                  <c:v>41004.347222222219</c:v>
                </c:pt>
                <c:pt idx="2213">
                  <c:v>41004.361111111066</c:v>
                </c:pt>
                <c:pt idx="2214">
                  <c:v>41004.375</c:v>
                </c:pt>
                <c:pt idx="2215">
                  <c:v>41004.388888888956</c:v>
                </c:pt>
                <c:pt idx="2216">
                  <c:v>41004.402777777781</c:v>
                </c:pt>
                <c:pt idx="2217">
                  <c:v>41004.416666666664</c:v>
                </c:pt>
                <c:pt idx="2218">
                  <c:v>41004.430555555562</c:v>
                </c:pt>
                <c:pt idx="2219">
                  <c:v>41004.444444444496</c:v>
                </c:pt>
                <c:pt idx="2220">
                  <c:v>41004.458333333343</c:v>
                </c:pt>
                <c:pt idx="2221">
                  <c:v>41004.472222222219</c:v>
                </c:pt>
                <c:pt idx="2222">
                  <c:v>41004.486111111109</c:v>
                </c:pt>
                <c:pt idx="2223">
                  <c:v>41004.5</c:v>
                </c:pt>
                <c:pt idx="2224">
                  <c:v>41004.513888888891</c:v>
                </c:pt>
                <c:pt idx="2225">
                  <c:v>41004.527777777774</c:v>
                </c:pt>
                <c:pt idx="2226">
                  <c:v>41004.541666666613</c:v>
                </c:pt>
                <c:pt idx="2227">
                  <c:v>41004.555555555562</c:v>
                </c:pt>
                <c:pt idx="2228">
                  <c:v>41004.569444444445</c:v>
                </c:pt>
                <c:pt idx="2229">
                  <c:v>41004.583333333336</c:v>
                </c:pt>
                <c:pt idx="2230">
                  <c:v>41004.597222222204</c:v>
                </c:pt>
                <c:pt idx="2231">
                  <c:v>41004.611111111066</c:v>
                </c:pt>
                <c:pt idx="2232">
                  <c:v>41004.624999999993</c:v>
                </c:pt>
                <c:pt idx="2233">
                  <c:v>41004.638888888891</c:v>
                </c:pt>
                <c:pt idx="2234">
                  <c:v>41004.652777777781</c:v>
                </c:pt>
                <c:pt idx="2235">
                  <c:v>41004.666666666613</c:v>
                </c:pt>
                <c:pt idx="2236">
                  <c:v>41004.680555555562</c:v>
                </c:pt>
                <c:pt idx="2237">
                  <c:v>41004.694444444445</c:v>
                </c:pt>
                <c:pt idx="2238">
                  <c:v>41004.708333333336</c:v>
                </c:pt>
                <c:pt idx="2239">
                  <c:v>41004.722222222204</c:v>
                </c:pt>
                <c:pt idx="2240">
                  <c:v>41004.736111111066</c:v>
                </c:pt>
                <c:pt idx="2241">
                  <c:v>41004.75</c:v>
                </c:pt>
                <c:pt idx="2242">
                  <c:v>41004.763888888876</c:v>
                </c:pt>
                <c:pt idx="2243">
                  <c:v>41004.777777777774</c:v>
                </c:pt>
                <c:pt idx="2244">
                  <c:v>41004.791666666577</c:v>
                </c:pt>
                <c:pt idx="2245">
                  <c:v>41004.805555555562</c:v>
                </c:pt>
                <c:pt idx="2246">
                  <c:v>41004.819444444496</c:v>
                </c:pt>
                <c:pt idx="2247">
                  <c:v>41004.833333333336</c:v>
                </c:pt>
                <c:pt idx="2248">
                  <c:v>41004.847222222219</c:v>
                </c:pt>
                <c:pt idx="2249">
                  <c:v>41004.861111111066</c:v>
                </c:pt>
                <c:pt idx="2250">
                  <c:v>41004.875</c:v>
                </c:pt>
                <c:pt idx="2251">
                  <c:v>41004.888888888956</c:v>
                </c:pt>
                <c:pt idx="2252">
                  <c:v>41004.902777777781</c:v>
                </c:pt>
                <c:pt idx="2253">
                  <c:v>41004.916666666664</c:v>
                </c:pt>
                <c:pt idx="2254">
                  <c:v>41004.930555555562</c:v>
                </c:pt>
                <c:pt idx="2255">
                  <c:v>41004.944444444496</c:v>
                </c:pt>
                <c:pt idx="2256">
                  <c:v>41004.958333333343</c:v>
                </c:pt>
                <c:pt idx="2257">
                  <c:v>41004.972222222219</c:v>
                </c:pt>
                <c:pt idx="2258">
                  <c:v>41004.986111111109</c:v>
                </c:pt>
                <c:pt idx="2259">
                  <c:v>41005</c:v>
                </c:pt>
                <c:pt idx="2260">
                  <c:v>41005.013888888891</c:v>
                </c:pt>
                <c:pt idx="2261">
                  <c:v>41005.027777777774</c:v>
                </c:pt>
                <c:pt idx="2262">
                  <c:v>41005.041666666613</c:v>
                </c:pt>
                <c:pt idx="2263">
                  <c:v>41005.055555555562</c:v>
                </c:pt>
                <c:pt idx="2264">
                  <c:v>41005.069444444445</c:v>
                </c:pt>
                <c:pt idx="2265">
                  <c:v>41005.083333333336</c:v>
                </c:pt>
                <c:pt idx="2266">
                  <c:v>41005.097222222204</c:v>
                </c:pt>
                <c:pt idx="2267">
                  <c:v>41005.111111111066</c:v>
                </c:pt>
                <c:pt idx="2268">
                  <c:v>41005.124999999993</c:v>
                </c:pt>
                <c:pt idx="2269">
                  <c:v>41005.138888888891</c:v>
                </c:pt>
                <c:pt idx="2270">
                  <c:v>41005.152777777781</c:v>
                </c:pt>
                <c:pt idx="2271">
                  <c:v>41005.166666666613</c:v>
                </c:pt>
                <c:pt idx="2272">
                  <c:v>41005.180555555562</c:v>
                </c:pt>
                <c:pt idx="2273">
                  <c:v>41005.194444444445</c:v>
                </c:pt>
                <c:pt idx="2274">
                  <c:v>41005.208333333336</c:v>
                </c:pt>
                <c:pt idx="2275">
                  <c:v>41005.222222222204</c:v>
                </c:pt>
                <c:pt idx="2276">
                  <c:v>41005.236111111066</c:v>
                </c:pt>
                <c:pt idx="2277">
                  <c:v>41005.25</c:v>
                </c:pt>
                <c:pt idx="2278">
                  <c:v>41005.263888888876</c:v>
                </c:pt>
                <c:pt idx="2279">
                  <c:v>41005.277777777774</c:v>
                </c:pt>
                <c:pt idx="2280">
                  <c:v>41005.291666666577</c:v>
                </c:pt>
                <c:pt idx="2281">
                  <c:v>41005.305555555562</c:v>
                </c:pt>
                <c:pt idx="2282">
                  <c:v>41005.319444444496</c:v>
                </c:pt>
                <c:pt idx="2283">
                  <c:v>41005.333333333336</c:v>
                </c:pt>
                <c:pt idx="2284">
                  <c:v>41005.347222222219</c:v>
                </c:pt>
                <c:pt idx="2285">
                  <c:v>41005.361111111066</c:v>
                </c:pt>
                <c:pt idx="2286">
                  <c:v>41005.375</c:v>
                </c:pt>
                <c:pt idx="2287">
                  <c:v>41005.388888888956</c:v>
                </c:pt>
                <c:pt idx="2288">
                  <c:v>41005.402777777781</c:v>
                </c:pt>
                <c:pt idx="2289">
                  <c:v>41005.416666666664</c:v>
                </c:pt>
                <c:pt idx="2290">
                  <c:v>41005.430555555562</c:v>
                </c:pt>
                <c:pt idx="2291">
                  <c:v>41005.444444444496</c:v>
                </c:pt>
                <c:pt idx="2292">
                  <c:v>41005.458333333343</c:v>
                </c:pt>
                <c:pt idx="2293">
                  <c:v>41005.472222222219</c:v>
                </c:pt>
                <c:pt idx="2294">
                  <c:v>41005.486111111109</c:v>
                </c:pt>
                <c:pt idx="2295">
                  <c:v>41005.5</c:v>
                </c:pt>
                <c:pt idx="2296">
                  <c:v>41005.513888888891</c:v>
                </c:pt>
                <c:pt idx="2297">
                  <c:v>41005.527777777774</c:v>
                </c:pt>
                <c:pt idx="2298">
                  <c:v>41005.541666666613</c:v>
                </c:pt>
                <c:pt idx="2299">
                  <c:v>41005.555555555562</c:v>
                </c:pt>
                <c:pt idx="2300">
                  <c:v>41005.569444444445</c:v>
                </c:pt>
                <c:pt idx="2301">
                  <c:v>41005.583333333336</c:v>
                </c:pt>
                <c:pt idx="2302">
                  <c:v>41005.597222222204</c:v>
                </c:pt>
                <c:pt idx="2303">
                  <c:v>41005.611111111066</c:v>
                </c:pt>
                <c:pt idx="2304">
                  <c:v>41005.624999999993</c:v>
                </c:pt>
                <c:pt idx="2305">
                  <c:v>41005.638888888891</c:v>
                </c:pt>
                <c:pt idx="2306">
                  <c:v>41005.652777777781</c:v>
                </c:pt>
                <c:pt idx="2307">
                  <c:v>41005.666666666613</c:v>
                </c:pt>
                <c:pt idx="2308">
                  <c:v>41005.680555555562</c:v>
                </c:pt>
                <c:pt idx="2309">
                  <c:v>41005.694444444445</c:v>
                </c:pt>
                <c:pt idx="2310">
                  <c:v>41005.708333333336</c:v>
                </c:pt>
                <c:pt idx="2311">
                  <c:v>41005.722222222204</c:v>
                </c:pt>
                <c:pt idx="2312">
                  <c:v>41005.736111111066</c:v>
                </c:pt>
                <c:pt idx="2313">
                  <c:v>41005.75</c:v>
                </c:pt>
                <c:pt idx="2314">
                  <c:v>41005.763888888876</c:v>
                </c:pt>
                <c:pt idx="2315">
                  <c:v>41005.777777777774</c:v>
                </c:pt>
                <c:pt idx="2316">
                  <c:v>41005.791666666577</c:v>
                </c:pt>
                <c:pt idx="2317">
                  <c:v>41005.805555555562</c:v>
                </c:pt>
                <c:pt idx="2318">
                  <c:v>41005.819444444496</c:v>
                </c:pt>
                <c:pt idx="2319">
                  <c:v>41005.833333333336</c:v>
                </c:pt>
                <c:pt idx="2320">
                  <c:v>41005.847222222219</c:v>
                </c:pt>
                <c:pt idx="2321">
                  <c:v>41005.861111111066</c:v>
                </c:pt>
                <c:pt idx="2322">
                  <c:v>41005.875</c:v>
                </c:pt>
                <c:pt idx="2323">
                  <c:v>41005.888888888956</c:v>
                </c:pt>
                <c:pt idx="2324">
                  <c:v>41005.902777777781</c:v>
                </c:pt>
                <c:pt idx="2325">
                  <c:v>41005.916666666664</c:v>
                </c:pt>
                <c:pt idx="2326">
                  <c:v>41005.930555555562</c:v>
                </c:pt>
                <c:pt idx="2327">
                  <c:v>41005.944444444496</c:v>
                </c:pt>
                <c:pt idx="2328">
                  <c:v>41005.958333333343</c:v>
                </c:pt>
                <c:pt idx="2329">
                  <c:v>41005.972222222219</c:v>
                </c:pt>
                <c:pt idx="2330">
                  <c:v>41005.986111111109</c:v>
                </c:pt>
                <c:pt idx="2331">
                  <c:v>41006</c:v>
                </c:pt>
                <c:pt idx="2332">
                  <c:v>41006.013888888891</c:v>
                </c:pt>
                <c:pt idx="2333">
                  <c:v>41006.027777777774</c:v>
                </c:pt>
                <c:pt idx="2334">
                  <c:v>41006.041666666613</c:v>
                </c:pt>
                <c:pt idx="2335">
                  <c:v>41006.055555555562</c:v>
                </c:pt>
                <c:pt idx="2336">
                  <c:v>41006.069444444445</c:v>
                </c:pt>
                <c:pt idx="2337">
                  <c:v>41006.083333333336</c:v>
                </c:pt>
                <c:pt idx="2338">
                  <c:v>41006.097222222204</c:v>
                </c:pt>
                <c:pt idx="2339">
                  <c:v>41006.111111111066</c:v>
                </c:pt>
                <c:pt idx="2340">
                  <c:v>41006.124999999993</c:v>
                </c:pt>
                <c:pt idx="2341">
                  <c:v>41006.138888888891</c:v>
                </c:pt>
                <c:pt idx="2342">
                  <c:v>41006.152777777781</c:v>
                </c:pt>
                <c:pt idx="2343">
                  <c:v>41006.166666666613</c:v>
                </c:pt>
                <c:pt idx="2344">
                  <c:v>41006.180555555562</c:v>
                </c:pt>
                <c:pt idx="2345">
                  <c:v>41006.194444444445</c:v>
                </c:pt>
                <c:pt idx="2346">
                  <c:v>41006.208333333336</c:v>
                </c:pt>
                <c:pt idx="2347">
                  <c:v>41006.222222222204</c:v>
                </c:pt>
                <c:pt idx="2348">
                  <c:v>41006.236111111066</c:v>
                </c:pt>
                <c:pt idx="2349">
                  <c:v>41006.25</c:v>
                </c:pt>
                <c:pt idx="2350">
                  <c:v>41006.263888888876</c:v>
                </c:pt>
                <c:pt idx="2351">
                  <c:v>41006.277777777774</c:v>
                </c:pt>
                <c:pt idx="2352">
                  <c:v>41006.291666666577</c:v>
                </c:pt>
                <c:pt idx="2353">
                  <c:v>41006.305555555562</c:v>
                </c:pt>
                <c:pt idx="2354">
                  <c:v>41006.319444444496</c:v>
                </c:pt>
                <c:pt idx="2355">
                  <c:v>41006.333333333336</c:v>
                </c:pt>
                <c:pt idx="2356">
                  <c:v>41006.347222222219</c:v>
                </c:pt>
                <c:pt idx="2357">
                  <c:v>41006.361111111066</c:v>
                </c:pt>
                <c:pt idx="2358">
                  <c:v>41006.375</c:v>
                </c:pt>
                <c:pt idx="2359">
                  <c:v>41006.388888888956</c:v>
                </c:pt>
                <c:pt idx="2360">
                  <c:v>41006.402777777781</c:v>
                </c:pt>
                <c:pt idx="2361">
                  <c:v>41006.416666666664</c:v>
                </c:pt>
                <c:pt idx="2362">
                  <c:v>41006.430555555562</c:v>
                </c:pt>
                <c:pt idx="2363">
                  <c:v>41006.444444444496</c:v>
                </c:pt>
                <c:pt idx="2364">
                  <c:v>41006.458333333343</c:v>
                </c:pt>
                <c:pt idx="2365">
                  <c:v>41006.472222222219</c:v>
                </c:pt>
                <c:pt idx="2366">
                  <c:v>41006.486111111109</c:v>
                </c:pt>
                <c:pt idx="2367">
                  <c:v>41006.5</c:v>
                </c:pt>
                <c:pt idx="2368">
                  <c:v>41006.513888888891</c:v>
                </c:pt>
                <c:pt idx="2369">
                  <c:v>41006.527777777774</c:v>
                </c:pt>
                <c:pt idx="2370">
                  <c:v>41006.541666666613</c:v>
                </c:pt>
                <c:pt idx="2371">
                  <c:v>41006.555555555562</c:v>
                </c:pt>
                <c:pt idx="2372">
                  <c:v>41006.569444444445</c:v>
                </c:pt>
                <c:pt idx="2373">
                  <c:v>41006.583333333336</c:v>
                </c:pt>
                <c:pt idx="2374">
                  <c:v>41006.597222222204</c:v>
                </c:pt>
                <c:pt idx="2375">
                  <c:v>41006.611111111066</c:v>
                </c:pt>
                <c:pt idx="2376">
                  <c:v>41006.624999999993</c:v>
                </c:pt>
                <c:pt idx="2377">
                  <c:v>41006.638888888891</c:v>
                </c:pt>
                <c:pt idx="2378">
                  <c:v>41006.652777777781</c:v>
                </c:pt>
                <c:pt idx="2379">
                  <c:v>41006.666666666613</c:v>
                </c:pt>
                <c:pt idx="2380">
                  <c:v>41006.680555555562</c:v>
                </c:pt>
                <c:pt idx="2381">
                  <c:v>41006.694444444445</c:v>
                </c:pt>
                <c:pt idx="2382">
                  <c:v>41006.708333333336</c:v>
                </c:pt>
                <c:pt idx="2383">
                  <c:v>41006.722222222204</c:v>
                </c:pt>
                <c:pt idx="2384">
                  <c:v>41006.736111111066</c:v>
                </c:pt>
                <c:pt idx="2385">
                  <c:v>41006.75</c:v>
                </c:pt>
                <c:pt idx="2386">
                  <c:v>41006.763888888876</c:v>
                </c:pt>
                <c:pt idx="2387">
                  <c:v>41006.777777777774</c:v>
                </c:pt>
                <c:pt idx="2388">
                  <c:v>41006.791666666577</c:v>
                </c:pt>
                <c:pt idx="2389">
                  <c:v>41006.805555555562</c:v>
                </c:pt>
                <c:pt idx="2390">
                  <c:v>41006.819444444496</c:v>
                </c:pt>
                <c:pt idx="2391">
                  <c:v>41006.833333333336</c:v>
                </c:pt>
                <c:pt idx="2392">
                  <c:v>41006.847222222219</c:v>
                </c:pt>
                <c:pt idx="2393">
                  <c:v>41006.861111111066</c:v>
                </c:pt>
                <c:pt idx="2394">
                  <c:v>41006.875</c:v>
                </c:pt>
                <c:pt idx="2395">
                  <c:v>41006.888888888956</c:v>
                </c:pt>
                <c:pt idx="2396">
                  <c:v>41006.902777777781</c:v>
                </c:pt>
                <c:pt idx="2397">
                  <c:v>41006.916666666664</c:v>
                </c:pt>
                <c:pt idx="2398">
                  <c:v>41006.930555555562</c:v>
                </c:pt>
                <c:pt idx="2399">
                  <c:v>41006.944444444496</c:v>
                </c:pt>
                <c:pt idx="2400">
                  <c:v>41006.958333333343</c:v>
                </c:pt>
                <c:pt idx="2401">
                  <c:v>41006.972222222219</c:v>
                </c:pt>
                <c:pt idx="2402">
                  <c:v>41006.986111111109</c:v>
                </c:pt>
                <c:pt idx="2403">
                  <c:v>41007</c:v>
                </c:pt>
                <c:pt idx="2404">
                  <c:v>41007.013888888891</c:v>
                </c:pt>
                <c:pt idx="2405">
                  <c:v>41007.027777777774</c:v>
                </c:pt>
                <c:pt idx="2406">
                  <c:v>41007.041666666613</c:v>
                </c:pt>
                <c:pt idx="2407">
                  <c:v>41007.055555555562</c:v>
                </c:pt>
                <c:pt idx="2408">
                  <c:v>41007.069444444445</c:v>
                </c:pt>
                <c:pt idx="2409">
                  <c:v>41007.083333333336</c:v>
                </c:pt>
                <c:pt idx="2410">
                  <c:v>41007.097222222204</c:v>
                </c:pt>
                <c:pt idx="2411">
                  <c:v>41007.111111111066</c:v>
                </c:pt>
                <c:pt idx="2412">
                  <c:v>41007.124999999993</c:v>
                </c:pt>
                <c:pt idx="2413">
                  <c:v>41007.138888888891</c:v>
                </c:pt>
                <c:pt idx="2414">
                  <c:v>41007.152777777781</c:v>
                </c:pt>
                <c:pt idx="2415">
                  <c:v>41007.166666666613</c:v>
                </c:pt>
                <c:pt idx="2416">
                  <c:v>41007.180555555562</c:v>
                </c:pt>
                <c:pt idx="2417">
                  <c:v>41007.194444444445</c:v>
                </c:pt>
                <c:pt idx="2418">
                  <c:v>41007.208333333336</c:v>
                </c:pt>
                <c:pt idx="2419">
                  <c:v>41007.222222222204</c:v>
                </c:pt>
                <c:pt idx="2420">
                  <c:v>41007.236111111066</c:v>
                </c:pt>
                <c:pt idx="2421">
                  <c:v>41007.25</c:v>
                </c:pt>
                <c:pt idx="2422">
                  <c:v>41007.263888888876</c:v>
                </c:pt>
                <c:pt idx="2423">
                  <c:v>41007.277777777774</c:v>
                </c:pt>
                <c:pt idx="2424">
                  <c:v>41007.291666666577</c:v>
                </c:pt>
                <c:pt idx="2425">
                  <c:v>41007.305555555562</c:v>
                </c:pt>
                <c:pt idx="2426">
                  <c:v>41007.319444444496</c:v>
                </c:pt>
                <c:pt idx="2427">
                  <c:v>41007.333333333336</c:v>
                </c:pt>
                <c:pt idx="2428">
                  <c:v>41007.347222222219</c:v>
                </c:pt>
                <c:pt idx="2429">
                  <c:v>41007.361111111066</c:v>
                </c:pt>
                <c:pt idx="2430">
                  <c:v>41007.375</c:v>
                </c:pt>
                <c:pt idx="2431">
                  <c:v>41007.388888888956</c:v>
                </c:pt>
                <c:pt idx="2432">
                  <c:v>41007.402777777781</c:v>
                </c:pt>
                <c:pt idx="2433">
                  <c:v>41007.416666666664</c:v>
                </c:pt>
                <c:pt idx="2434">
                  <c:v>41007.430555555562</c:v>
                </c:pt>
                <c:pt idx="2435">
                  <c:v>41007.444444444496</c:v>
                </c:pt>
                <c:pt idx="2436">
                  <c:v>41007.458333333343</c:v>
                </c:pt>
                <c:pt idx="2437">
                  <c:v>41007.472222222219</c:v>
                </c:pt>
                <c:pt idx="2438">
                  <c:v>41007.486111111109</c:v>
                </c:pt>
                <c:pt idx="2439">
                  <c:v>41007.5</c:v>
                </c:pt>
                <c:pt idx="2440">
                  <c:v>41007.513888888891</c:v>
                </c:pt>
                <c:pt idx="2441">
                  <c:v>41007.527777777774</c:v>
                </c:pt>
                <c:pt idx="2442">
                  <c:v>41007.541666666613</c:v>
                </c:pt>
                <c:pt idx="2443">
                  <c:v>41007.555555555562</c:v>
                </c:pt>
                <c:pt idx="2444">
                  <c:v>41007.569444444445</c:v>
                </c:pt>
                <c:pt idx="2445">
                  <c:v>41007.583333333336</c:v>
                </c:pt>
                <c:pt idx="2446">
                  <c:v>41007.597222222204</c:v>
                </c:pt>
                <c:pt idx="2447">
                  <c:v>41007.611111111066</c:v>
                </c:pt>
                <c:pt idx="2448">
                  <c:v>41007.624999999993</c:v>
                </c:pt>
                <c:pt idx="2449">
                  <c:v>41007.638888888891</c:v>
                </c:pt>
                <c:pt idx="2450">
                  <c:v>41007.652777777781</c:v>
                </c:pt>
                <c:pt idx="2451">
                  <c:v>41007.666666666613</c:v>
                </c:pt>
                <c:pt idx="2452">
                  <c:v>41007.680555555562</c:v>
                </c:pt>
                <c:pt idx="2453">
                  <c:v>41007.694444444445</c:v>
                </c:pt>
                <c:pt idx="2454">
                  <c:v>41007.708333333336</c:v>
                </c:pt>
                <c:pt idx="2455">
                  <c:v>41007.722222222204</c:v>
                </c:pt>
                <c:pt idx="2456">
                  <c:v>41007.736111111066</c:v>
                </c:pt>
                <c:pt idx="2457">
                  <c:v>41007.75</c:v>
                </c:pt>
                <c:pt idx="2458">
                  <c:v>41007.763888888876</c:v>
                </c:pt>
                <c:pt idx="2459">
                  <c:v>41007.777777777774</c:v>
                </c:pt>
                <c:pt idx="2460">
                  <c:v>41007.791666666577</c:v>
                </c:pt>
                <c:pt idx="2461">
                  <c:v>41007.805555555562</c:v>
                </c:pt>
                <c:pt idx="2462">
                  <c:v>41007.819444444496</c:v>
                </c:pt>
                <c:pt idx="2463">
                  <c:v>41007.833333333336</c:v>
                </c:pt>
                <c:pt idx="2464">
                  <c:v>41007.847222222219</c:v>
                </c:pt>
                <c:pt idx="2465">
                  <c:v>41007.861111111066</c:v>
                </c:pt>
                <c:pt idx="2466">
                  <c:v>41007.875</c:v>
                </c:pt>
                <c:pt idx="2467">
                  <c:v>41007.888888888956</c:v>
                </c:pt>
                <c:pt idx="2468">
                  <c:v>41007.902777777781</c:v>
                </c:pt>
                <c:pt idx="2469">
                  <c:v>41007.916666666664</c:v>
                </c:pt>
                <c:pt idx="2470">
                  <c:v>41007.930555555562</c:v>
                </c:pt>
                <c:pt idx="2471">
                  <c:v>41007.944444444496</c:v>
                </c:pt>
                <c:pt idx="2472">
                  <c:v>41007.958333333343</c:v>
                </c:pt>
                <c:pt idx="2473">
                  <c:v>41007.972222222219</c:v>
                </c:pt>
                <c:pt idx="2474">
                  <c:v>41007.986111111109</c:v>
                </c:pt>
                <c:pt idx="2475">
                  <c:v>41008</c:v>
                </c:pt>
                <c:pt idx="2476">
                  <c:v>41008.013888888891</c:v>
                </c:pt>
                <c:pt idx="2477">
                  <c:v>41008.027777777774</c:v>
                </c:pt>
                <c:pt idx="2478">
                  <c:v>41008.041666666613</c:v>
                </c:pt>
                <c:pt idx="2479">
                  <c:v>41008.055555555562</c:v>
                </c:pt>
                <c:pt idx="2480">
                  <c:v>41008.069444444445</c:v>
                </c:pt>
                <c:pt idx="2481">
                  <c:v>41008.083333333336</c:v>
                </c:pt>
                <c:pt idx="2482">
                  <c:v>41008.097222222204</c:v>
                </c:pt>
                <c:pt idx="2483">
                  <c:v>41008.111111111066</c:v>
                </c:pt>
                <c:pt idx="2484">
                  <c:v>41008.124999999993</c:v>
                </c:pt>
                <c:pt idx="2485">
                  <c:v>41008.138888888891</c:v>
                </c:pt>
                <c:pt idx="2486">
                  <c:v>41008.152777777781</c:v>
                </c:pt>
                <c:pt idx="2487">
                  <c:v>41008.166666666613</c:v>
                </c:pt>
                <c:pt idx="2488">
                  <c:v>41008.180555555562</c:v>
                </c:pt>
                <c:pt idx="2489">
                  <c:v>41008.194444444445</c:v>
                </c:pt>
                <c:pt idx="2490">
                  <c:v>41008.208333333336</c:v>
                </c:pt>
                <c:pt idx="2491">
                  <c:v>41008.222222222204</c:v>
                </c:pt>
                <c:pt idx="2492">
                  <c:v>41008.236111111066</c:v>
                </c:pt>
                <c:pt idx="2493">
                  <c:v>41008.25</c:v>
                </c:pt>
                <c:pt idx="2494">
                  <c:v>41008.263888888876</c:v>
                </c:pt>
                <c:pt idx="2495">
                  <c:v>41008.277777777774</c:v>
                </c:pt>
                <c:pt idx="2496">
                  <c:v>41008.291666666577</c:v>
                </c:pt>
                <c:pt idx="2497">
                  <c:v>41008.305555555562</c:v>
                </c:pt>
                <c:pt idx="2498">
                  <c:v>41008.319444444496</c:v>
                </c:pt>
                <c:pt idx="2499">
                  <c:v>41008.333333333336</c:v>
                </c:pt>
                <c:pt idx="2500">
                  <c:v>41008.347222222219</c:v>
                </c:pt>
                <c:pt idx="2501">
                  <c:v>41008.361111111066</c:v>
                </c:pt>
                <c:pt idx="2502">
                  <c:v>41008.375</c:v>
                </c:pt>
                <c:pt idx="2503">
                  <c:v>41008.388888888956</c:v>
                </c:pt>
                <c:pt idx="2504">
                  <c:v>41008.402777777781</c:v>
                </c:pt>
                <c:pt idx="2505">
                  <c:v>41008.416666666664</c:v>
                </c:pt>
                <c:pt idx="2506">
                  <c:v>41008.430555555562</c:v>
                </c:pt>
                <c:pt idx="2507">
                  <c:v>41008.444444444496</c:v>
                </c:pt>
                <c:pt idx="2508">
                  <c:v>41008.458333333343</c:v>
                </c:pt>
                <c:pt idx="2509">
                  <c:v>41008.472222222219</c:v>
                </c:pt>
                <c:pt idx="2510">
                  <c:v>41008.486111111109</c:v>
                </c:pt>
                <c:pt idx="2511">
                  <c:v>41008.5</c:v>
                </c:pt>
                <c:pt idx="2512">
                  <c:v>41008.513888888891</c:v>
                </c:pt>
                <c:pt idx="2513">
                  <c:v>41008.527777777774</c:v>
                </c:pt>
                <c:pt idx="2514">
                  <c:v>41008.541666666613</c:v>
                </c:pt>
                <c:pt idx="2515">
                  <c:v>41008.555555555562</c:v>
                </c:pt>
                <c:pt idx="2516">
                  <c:v>41008.569444444445</c:v>
                </c:pt>
                <c:pt idx="2517">
                  <c:v>41008.583333333336</c:v>
                </c:pt>
                <c:pt idx="2518">
                  <c:v>41008.597222222204</c:v>
                </c:pt>
                <c:pt idx="2519">
                  <c:v>41008.611111111066</c:v>
                </c:pt>
                <c:pt idx="2520">
                  <c:v>41008.624999999993</c:v>
                </c:pt>
                <c:pt idx="2521">
                  <c:v>41008.638888888891</c:v>
                </c:pt>
                <c:pt idx="2522">
                  <c:v>41008.652777777781</c:v>
                </c:pt>
                <c:pt idx="2523">
                  <c:v>41008.666666666613</c:v>
                </c:pt>
                <c:pt idx="2524">
                  <c:v>41008.680555555562</c:v>
                </c:pt>
                <c:pt idx="2525">
                  <c:v>41008.694444444445</c:v>
                </c:pt>
                <c:pt idx="2526">
                  <c:v>41008.708333333336</c:v>
                </c:pt>
                <c:pt idx="2527">
                  <c:v>41008.722222222204</c:v>
                </c:pt>
                <c:pt idx="2528">
                  <c:v>41008.736111111066</c:v>
                </c:pt>
                <c:pt idx="2529">
                  <c:v>41008.75</c:v>
                </c:pt>
                <c:pt idx="2530">
                  <c:v>41008.763888888876</c:v>
                </c:pt>
                <c:pt idx="2531">
                  <c:v>41008.777777777774</c:v>
                </c:pt>
                <c:pt idx="2532">
                  <c:v>41008.791666666577</c:v>
                </c:pt>
                <c:pt idx="2533">
                  <c:v>41008.805555555562</c:v>
                </c:pt>
                <c:pt idx="2534">
                  <c:v>41008.819444444496</c:v>
                </c:pt>
                <c:pt idx="2535">
                  <c:v>41008.833333333336</c:v>
                </c:pt>
                <c:pt idx="2536">
                  <c:v>41008.847222222219</c:v>
                </c:pt>
                <c:pt idx="2537">
                  <c:v>41008.861111111066</c:v>
                </c:pt>
                <c:pt idx="2538">
                  <c:v>41008.875</c:v>
                </c:pt>
                <c:pt idx="2539">
                  <c:v>41008.888888888956</c:v>
                </c:pt>
                <c:pt idx="2540">
                  <c:v>41008.902777777781</c:v>
                </c:pt>
                <c:pt idx="2541">
                  <c:v>41008.916666666664</c:v>
                </c:pt>
                <c:pt idx="2542">
                  <c:v>41008.930555555562</c:v>
                </c:pt>
                <c:pt idx="2543">
                  <c:v>41008.944444444496</c:v>
                </c:pt>
                <c:pt idx="2544">
                  <c:v>41008.958333333343</c:v>
                </c:pt>
                <c:pt idx="2545">
                  <c:v>41008.972222222219</c:v>
                </c:pt>
                <c:pt idx="2546">
                  <c:v>41008.986111111109</c:v>
                </c:pt>
                <c:pt idx="2547">
                  <c:v>41009</c:v>
                </c:pt>
                <c:pt idx="2548">
                  <c:v>41009.013888888891</c:v>
                </c:pt>
                <c:pt idx="2549">
                  <c:v>41009.027777777774</c:v>
                </c:pt>
                <c:pt idx="2550">
                  <c:v>41009.041666666613</c:v>
                </c:pt>
                <c:pt idx="2551">
                  <c:v>41009.055555555562</c:v>
                </c:pt>
                <c:pt idx="2552">
                  <c:v>41009.069444444445</c:v>
                </c:pt>
                <c:pt idx="2553">
                  <c:v>41009.083333333336</c:v>
                </c:pt>
                <c:pt idx="2554">
                  <c:v>41009.097222222204</c:v>
                </c:pt>
                <c:pt idx="2555">
                  <c:v>41009.111111111066</c:v>
                </c:pt>
                <c:pt idx="2556">
                  <c:v>41009.124999999993</c:v>
                </c:pt>
                <c:pt idx="2557">
                  <c:v>41009.138888888891</c:v>
                </c:pt>
                <c:pt idx="2558">
                  <c:v>41009.152777777781</c:v>
                </c:pt>
                <c:pt idx="2559">
                  <c:v>41009.166666666613</c:v>
                </c:pt>
                <c:pt idx="2560">
                  <c:v>41009.180555555562</c:v>
                </c:pt>
                <c:pt idx="2561">
                  <c:v>41009.194444444445</c:v>
                </c:pt>
                <c:pt idx="2562">
                  <c:v>41009.208333333336</c:v>
                </c:pt>
                <c:pt idx="2563">
                  <c:v>41009.222222222204</c:v>
                </c:pt>
                <c:pt idx="2564">
                  <c:v>41009.236111111066</c:v>
                </c:pt>
                <c:pt idx="2565">
                  <c:v>41009.25</c:v>
                </c:pt>
                <c:pt idx="2566">
                  <c:v>41009.263888888876</c:v>
                </c:pt>
                <c:pt idx="2567">
                  <c:v>41009.277777777774</c:v>
                </c:pt>
                <c:pt idx="2568">
                  <c:v>41009.291666666577</c:v>
                </c:pt>
                <c:pt idx="2569">
                  <c:v>41009.305555555562</c:v>
                </c:pt>
                <c:pt idx="2570">
                  <c:v>41009.319444444496</c:v>
                </c:pt>
                <c:pt idx="2571">
                  <c:v>41009.333333333336</c:v>
                </c:pt>
                <c:pt idx="2572">
                  <c:v>41009.347222222219</c:v>
                </c:pt>
                <c:pt idx="2573">
                  <c:v>41009.361111111066</c:v>
                </c:pt>
                <c:pt idx="2574">
                  <c:v>41009.375</c:v>
                </c:pt>
                <c:pt idx="2575">
                  <c:v>41009.388888888956</c:v>
                </c:pt>
                <c:pt idx="2576">
                  <c:v>41009.402777777781</c:v>
                </c:pt>
                <c:pt idx="2577">
                  <c:v>41009.416666666664</c:v>
                </c:pt>
                <c:pt idx="2578">
                  <c:v>41009.430555555562</c:v>
                </c:pt>
                <c:pt idx="2579">
                  <c:v>41009.444444444496</c:v>
                </c:pt>
                <c:pt idx="2580">
                  <c:v>41009.458333333343</c:v>
                </c:pt>
                <c:pt idx="2581">
                  <c:v>41009.472222222219</c:v>
                </c:pt>
                <c:pt idx="2582">
                  <c:v>41009.486111111109</c:v>
                </c:pt>
                <c:pt idx="2583">
                  <c:v>41009.5</c:v>
                </c:pt>
                <c:pt idx="2584">
                  <c:v>41009.513888888891</c:v>
                </c:pt>
                <c:pt idx="2585">
                  <c:v>41009.527777777774</c:v>
                </c:pt>
                <c:pt idx="2586">
                  <c:v>41009.541666666613</c:v>
                </c:pt>
                <c:pt idx="2587">
                  <c:v>41009.555555555562</c:v>
                </c:pt>
                <c:pt idx="2588">
                  <c:v>41009.569444444445</c:v>
                </c:pt>
                <c:pt idx="2589">
                  <c:v>41009.583333333336</c:v>
                </c:pt>
                <c:pt idx="2590">
                  <c:v>41009.597222222204</c:v>
                </c:pt>
                <c:pt idx="2591">
                  <c:v>41009.611111111066</c:v>
                </c:pt>
                <c:pt idx="2592">
                  <c:v>41009.624999999993</c:v>
                </c:pt>
                <c:pt idx="2593">
                  <c:v>41009.638888888891</c:v>
                </c:pt>
                <c:pt idx="2594">
                  <c:v>41009.652777777781</c:v>
                </c:pt>
                <c:pt idx="2595">
                  <c:v>41009.666666666613</c:v>
                </c:pt>
                <c:pt idx="2596">
                  <c:v>41009.680555555562</c:v>
                </c:pt>
                <c:pt idx="2597">
                  <c:v>41009.694444444445</c:v>
                </c:pt>
                <c:pt idx="2598">
                  <c:v>41009.708333333336</c:v>
                </c:pt>
                <c:pt idx="2599">
                  <c:v>41009.722222222204</c:v>
                </c:pt>
                <c:pt idx="2600">
                  <c:v>41009.736111111066</c:v>
                </c:pt>
                <c:pt idx="2601">
                  <c:v>41009.75</c:v>
                </c:pt>
                <c:pt idx="2602">
                  <c:v>41009.763888888876</c:v>
                </c:pt>
                <c:pt idx="2603">
                  <c:v>41009.777777777774</c:v>
                </c:pt>
                <c:pt idx="2604">
                  <c:v>41009.791666666577</c:v>
                </c:pt>
                <c:pt idx="2605">
                  <c:v>41009.805555555562</c:v>
                </c:pt>
                <c:pt idx="2606">
                  <c:v>41009.819444444496</c:v>
                </c:pt>
                <c:pt idx="2607">
                  <c:v>41009.833333333336</c:v>
                </c:pt>
                <c:pt idx="2608">
                  <c:v>41009.847222222219</c:v>
                </c:pt>
                <c:pt idx="2609">
                  <c:v>41009.861111111066</c:v>
                </c:pt>
                <c:pt idx="2610">
                  <c:v>41009.875</c:v>
                </c:pt>
                <c:pt idx="2611">
                  <c:v>41009.888888888956</c:v>
                </c:pt>
                <c:pt idx="2612">
                  <c:v>41009.902777777781</c:v>
                </c:pt>
                <c:pt idx="2613">
                  <c:v>41009.916666666664</c:v>
                </c:pt>
                <c:pt idx="2614">
                  <c:v>41009.930555555562</c:v>
                </c:pt>
                <c:pt idx="2615">
                  <c:v>41009.944444444496</c:v>
                </c:pt>
                <c:pt idx="2616">
                  <c:v>41009.958333333343</c:v>
                </c:pt>
                <c:pt idx="2617">
                  <c:v>41009.972222222219</c:v>
                </c:pt>
                <c:pt idx="2618">
                  <c:v>41009.986111111109</c:v>
                </c:pt>
                <c:pt idx="2619">
                  <c:v>41010</c:v>
                </c:pt>
                <c:pt idx="2620">
                  <c:v>41010.013888888891</c:v>
                </c:pt>
                <c:pt idx="2621">
                  <c:v>41010.027777777774</c:v>
                </c:pt>
                <c:pt idx="2622">
                  <c:v>41010.041666666613</c:v>
                </c:pt>
                <c:pt idx="2623">
                  <c:v>41010.055555555562</c:v>
                </c:pt>
                <c:pt idx="2624">
                  <c:v>41010.069444444445</c:v>
                </c:pt>
                <c:pt idx="2625">
                  <c:v>41010.083333333336</c:v>
                </c:pt>
                <c:pt idx="2626">
                  <c:v>41010.097222222204</c:v>
                </c:pt>
                <c:pt idx="2627">
                  <c:v>41010.111111111066</c:v>
                </c:pt>
                <c:pt idx="2628">
                  <c:v>41010.124999999993</c:v>
                </c:pt>
                <c:pt idx="2629">
                  <c:v>41010.138888888891</c:v>
                </c:pt>
                <c:pt idx="2630">
                  <c:v>41010.152777777781</c:v>
                </c:pt>
                <c:pt idx="2631">
                  <c:v>41010.166666666613</c:v>
                </c:pt>
                <c:pt idx="2632">
                  <c:v>41010.180555555562</c:v>
                </c:pt>
                <c:pt idx="2633">
                  <c:v>41010.194444444445</c:v>
                </c:pt>
                <c:pt idx="2634">
                  <c:v>41010.208333333336</c:v>
                </c:pt>
                <c:pt idx="2635">
                  <c:v>41010.222222222204</c:v>
                </c:pt>
                <c:pt idx="2636">
                  <c:v>41010.236111111066</c:v>
                </c:pt>
                <c:pt idx="2637">
                  <c:v>41010.25</c:v>
                </c:pt>
                <c:pt idx="2638">
                  <c:v>41010.263888888876</c:v>
                </c:pt>
                <c:pt idx="2639">
                  <c:v>41010.277777777774</c:v>
                </c:pt>
                <c:pt idx="2640">
                  <c:v>41010.291666666577</c:v>
                </c:pt>
                <c:pt idx="2641">
                  <c:v>41010.305555555562</c:v>
                </c:pt>
                <c:pt idx="2642">
                  <c:v>41010.319444444496</c:v>
                </c:pt>
                <c:pt idx="2643">
                  <c:v>41010.333333333336</c:v>
                </c:pt>
                <c:pt idx="2644">
                  <c:v>41010.347222222219</c:v>
                </c:pt>
                <c:pt idx="2645">
                  <c:v>41010.361111111066</c:v>
                </c:pt>
                <c:pt idx="2646">
                  <c:v>41010.375</c:v>
                </c:pt>
                <c:pt idx="2647">
                  <c:v>41010.388888888956</c:v>
                </c:pt>
                <c:pt idx="2648">
                  <c:v>41010.402777777781</c:v>
                </c:pt>
                <c:pt idx="2649">
                  <c:v>41010.416666666664</c:v>
                </c:pt>
                <c:pt idx="2650">
                  <c:v>41010.430555555562</c:v>
                </c:pt>
                <c:pt idx="2651">
                  <c:v>41010.444444444496</c:v>
                </c:pt>
                <c:pt idx="2652">
                  <c:v>41010.458333333343</c:v>
                </c:pt>
                <c:pt idx="2653">
                  <c:v>41010.472222222219</c:v>
                </c:pt>
                <c:pt idx="2654">
                  <c:v>41010.486111111109</c:v>
                </c:pt>
                <c:pt idx="2655">
                  <c:v>41010.5</c:v>
                </c:pt>
                <c:pt idx="2656">
                  <c:v>41010.513888888891</c:v>
                </c:pt>
                <c:pt idx="2657">
                  <c:v>41010.527777777774</c:v>
                </c:pt>
                <c:pt idx="2658">
                  <c:v>41010.541666666613</c:v>
                </c:pt>
                <c:pt idx="2659">
                  <c:v>41010.555555555562</c:v>
                </c:pt>
                <c:pt idx="2660">
                  <c:v>41010.569444444445</c:v>
                </c:pt>
                <c:pt idx="2661">
                  <c:v>41010.583333333336</c:v>
                </c:pt>
                <c:pt idx="2662">
                  <c:v>41010.597222222204</c:v>
                </c:pt>
                <c:pt idx="2663">
                  <c:v>41010.611111111066</c:v>
                </c:pt>
                <c:pt idx="2664">
                  <c:v>41010.624999999993</c:v>
                </c:pt>
                <c:pt idx="2665">
                  <c:v>41010.638888888891</c:v>
                </c:pt>
                <c:pt idx="2666">
                  <c:v>41010.652777777781</c:v>
                </c:pt>
                <c:pt idx="2667">
                  <c:v>41010.666666666613</c:v>
                </c:pt>
                <c:pt idx="2668">
                  <c:v>41010.680555555562</c:v>
                </c:pt>
                <c:pt idx="2669">
                  <c:v>41010.694444444445</c:v>
                </c:pt>
                <c:pt idx="2670">
                  <c:v>41010.708333333336</c:v>
                </c:pt>
                <c:pt idx="2671">
                  <c:v>41010.722222222204</c:v>
                </c:pt>
                <c:pt idx="2672">
                  <c:v>41010.736111111066</c:v>
                </c:pt>
                <c:pt idx="2673">
                  <c:v>41010.75</c:v>
                </c:pt>
                <c:pt idx="2674">
                  <c:v>41010.763888888876</c:v>
                </c:pt>
                <c:pt idx="2675">
                  <c:v>41010.777777777774</c:v>
                </c:pt>
                <c:pt idx="2676">
                  <c:v>41010.791666666577</c:v>
                </c:pt>
                <c:pt idx="2677">
                  <c:v>41010.805555555562</c:v>
                </c:pt>
                <c:pt idx="2678">
                  <c:v>41010.819444444496</c:v>
                </c:pt>
                <c:pt idx="2679">
                  <c:v>41010.833333333336</c:v>
                </c:pt>
                <c:pt idx="2680">
                  <c:v>41010.847222222219</c:v>
                </c:pt>
                <c:pt idx="2681">
                  <c:v>41010.861111111066</c:v>
                </c:pt>
                <c:pt idx="2682">
                  <c:v>41010.875</c:v>
                </c:pt>
                <c:pt idx="2683">
                  <c:v>41010.888888888956</c:v>
                </c:pt>
                <c:pt idx="2684">
                  <c:v>41010.902777777781</c:v>
                </c:pt>
                <c:pt idx="2685">
                  <c:v>41010.916666666664</c:v>
                </c:pt>
                <c:pt idx="2686">
                  <c:v>41010.930555555562</c:v>
                </c:pt>
                <c:pt idx="2687">
                  <c:v>41010.944444444496</c:v>
                </c:pt>
                <c:pt idx="2688">
                  <c:v>41010.958333333343</c:v>
                </c:pt>
                <c:pt idx="2689">
                  <c:v>41010.972222222219</c:v>
                </c:pt>
                <c:pt idx="2690">
                  <c:v>41010.986111111109</c:v>
                </c:pt>
                <c:pt idx="2691">
                  <c:v>41011</c:v>
                </c:pt>
                <c:pt idx="2692">
                  <c:v>41011.013888888891</c:v>
                </c:pt>
                <c:pt idx="2693">
                  <c:v>41011.027777777774</c:v>
                </c:pt>
                <c:pt idx="2694">
                  <c:v>41011.041666666613</c:v>
                </c:pt>
                <c:pt idx="2695">
                  <c:v>41011.055555555562</c:v>
                </c:pt>
                <c:pt idx="2696">
                  <c:v>41011.069444444445</c:v>
                </c:pt>
                <c:pt idx="2697">
                  <c:v>41011.083333333336</c:v>
                </c:pt>
                <c:pt idx="2698">
                  <c:v>41011.097222222204</c:v>
                </c:pt>
                <c:pt idx="2699">
                  <c:v>41011.111111111066</c:v>
                </c:pt>
                <c:pt idx="2700">
                  <c:v>41011.124999999993</c:v>
                </c:pt>
                <c:pt idx="2701">
                  <c:v>41011.138888888891</c:v>
                </c:pt>
                <c:pt idx="2702">
                  <c:v>41011.152777777781</c:v>
                </c:pt>
                <c:pt idx="2703">
                  <c:v>41011.166666666613</c:v>
                </c:pt>
                <c:pt idx="2704">
                  <c:v>41011.180555555562</c:v>
                </c:pt>
                <c:pt idx="2705">
                  <c:v>41011.194444444445</c:v>
                </c:pt>
                <c:pt idx="2706">
                  <c:v>41011.208333333336</c:v>
                </c:pt>
                <c:pt idx="2707">
                  <c:v>41011.222222222204</c:v>
                </c:pt>
                <c:pt idx="2708">
                  <c:v>41011.236111111066</c:v>
                </c:pt>
                <c:pt idx="2709">
                  <c:v>41011.25</c:v>
                </c:pt>
                <c:pt idx="2710">
                  <c:v>41011.263888888876</c:v>
                </c:pt>
                <c:pt idx="2711">
                  <c:v>41011.277777777774</c:v>
                </c:pt>
                <c:pt idx="2712">
                  <c:v>41011.291666666577</c:v>
                </c:pt>
                <c:pt idx="2713">
                  <c:v>41011.305555555562</c:v>
                </c:pt>
                <c:pt idx="2714">
                  <c:v>41011.319444444496</c:v>
                </c:pt>
                <c:pt idx="2715">
                  <c:v>41011.333333333336</c:v>
                </c:pt>
                <c:pt idx="2716">
                  <c:v>41011.347222222219</c:v>
                </c:pt>
                <c:pt idx="2717">
                  <c:v>41011.361111111066</c:v>
                </c:pt>
                <c:pt idx="2718">
                  <c:v>41011.375</c:v>
                </c:pt>
                <c:pt idx="2719">
                  <c:v>41011.388888888956</c:v>
                </c:pt>
                <c:pt idx="2720">
                  <c:v>41011.402777777781</c:v>
                </c:pt>
                <c:pt idx="2721">
                  <c:v>41011.416666666664</c:v>
                </c:pt>
                <c:pt idx="2722">
                  <c:v>41011.430555555562</c:v>
                </c:pt>
                <c:pt idx="2723">
                  <c:v>41011.444444444496</c:v>
                </c:pt>
                <c:pt idx="2724">
                  <c:v>41011.458333333343</c:v>
                </c:pt>
                <c:pt idx="2725">
                  <c:v>41011.472222222219</c:v>
                </c:pt>
                <c:pt idx="2726">
                  <c:v>41011.486111111109</c:v>
                </c:pt>
                <c:pt idx="2727">
                  <c:v>41011.5</c:v>
                </c:pt>
                <c:pt idx="2728">
                  <c:v>41011.513888888891</c:v>
                </c:pt>
                <c:pt idx="2729">
                  <c:v>41011.527777777774</c:v>
                </c:pt>
                <c:pt idx="2730">
                  <c:v>41011.541666666613</c:v>
                </c:pt>
                <c:pt idx="2731">
                  <c:v>41011.555555555562</c:v>
                </c:pt>
                <c:pt idx="2732">
                  <c:v>41011.569444444445</c:v>
                </c:pt>
                <c:pt idx="2733">
                  <c:v>41011.583333333336</c:v>
                </c:pt>
                <c:pt idx="2734">
                  <c:v>41011.597222222204</c:v>
                </c:pt>
                <c:pt idx="2735">
                  <c:v>41011.611111111066</c:v>
                </c:pt>
                <c:pt idx="2736">
                  <c:v>41011.624999999993</c:v>
                </c:pt>
                <c:pt idx="2737">
                  <c:v>41011.638888888891</c:v>
                </c:pt>
                <c:pt idx="2738">
                  <c:v>41011.652777777781</c:v>
                </c:pt>
                <c:pt idx="2739">
                  <c:v>41011.666666666613</c:v>
                </c:pt>
                <c:pt idx="2740">
                  <c:v>41011.680555555562</c:v>
                </c:pt>
                <c:pt idx="2741">
                  <c:v>41011.694444444445</c:v>
                </c:pt>
                <c:pt idx="2742">
                  <c:v>41011.708333333336</c:v>
                </c:pt>
                <c:pt idx="2743">
                  <c:v>41011.722222222204</c:v>
                </c:pt>
                <c:pt idx="2744">
                  <c:v>41011.736111111066</c:v>
                </c:pt>
                <c:pt idx="2745">
                  <c:v>41011.75</c:v>
                </c:pt>
                <c:pt idx="2746">
                  <c:v>41011.763888888876</c:v>
                </c:pt>
                <c:pt idx="2747">
                  <c:v>41011.777777777774</c:v>
                </c:pt>
                <c:pt idx="2748">
                  <c:v>41011.791666666577</c:v>
                </c:pt>
                <c:pt idx="2749">
                  <c:v>41011.805555555562</c:v>
                </c:pt>
                <c:pt idx="2750">
                  <c:v>41011.819444444496</c:v>
                </c:pt>
                <c:pt idx="2751">
                  <c:v>41011.833333333336</c:v>
                </c:pt>
                <c:pt idx="2752">
                  <c:v>41011.847222222219</c:v>
                </c:pt>
                <c:pt idx="2753">
                  <c:v>41011.861111111066</c:v>
                </c:pt>
                <c:pt idx="2754">
                  <c:v>41011.875</c:v>
                </c:pt>
                <c:pt idx="2755">
                  <c:v>41011.888888888956</c:v>
                </c:pt>
                <c:pt idx="2756">
                  <c:v>41011.902777777781</c:v>
                </c:pt>
                <c:pt idx="2757">
                  <c:v>41011.916666666664</c:v>
                </c:pt>
                <c:pt idx="2758">
                  <c:v>41011.930555555562</c:v>
                </c:pt>
                <c:pt idx="2759">
                  <c:v>41011.944444444496</c:v>
                </c:pt>
                <c:pt idx="2760">
                  <c:v>41011.958333333343</c:v>
                </c:pt>
                <c:pt idx="2761">
                  <c:v>41011.972222222219</c:v>
                </c:pt>
                <c:pt idx="2762">
                  <c:v>41011.986111111109</c:v>
                </c:pt>
                <c:pt idx="2763">
                  <c:v>41012</c:v>
                </c:pt>
                <c:pt idx="2764">
                  <c:v>41012.013888888891</c:v>
                </c:pt>
                <c:pt idx="2765">
                  <c:v>41012.027777777774</c:v>
                </c:pt>
                <c:pt idx="2766">
                  <c:v>41012.041666666613</c:v>
                </c:pt>
                <c:pt idx="2767">
                  <c:v>41012.055555555562</c:v>
                </c:pt>
                <c:pt idx="2768">
                  <c:v>41012.069444444445</c:v>
                </c:pt>
                <c:pt idx="2769">
                  <c:v>41012.083333333336</c:v>
                </c:pt>
                <c:pt idx="2770">
                  <c:v>41012.097222222204</c:v>
                </c:pt>
                <c:pt idx="2771">
                  <c:v>41012.111111111066</c:v>
                </c:pt>
                <c:pt idx="2772">
                  <c:v>41012.124999999993</c:v>
                </c:pt>
                <c:pt idx="2773">
                  <c:v>41012.138888888891</c:v>
                </c:pt>
                <c:pt idx="2774">
                  <c:v>41012.152777777781</c:v>
                </c:pt>
                <c:pt idx="2775">
                  <c:v>41012.166666666613</c:v>
                </c:pt>
                <c:pt idx="2776">
                  <c:v>41012.180555555562</c:v>
                </c:pt>
                <c:pt idx="2777">
                  <c:v>41012.194444444445</c:v>
                </c:pt>
                <c:pt idx="2778">
                  <c:v>41012.208333333336</c:v>
                </c:pt>
                <c:pt idx="2779">
                  <c:v>41012.222222222204</c:v>
                </c:pt>
                <c:pt idx="2780">
                  <c:v>41012.236111111066</c:v>
                </c:pt>
                <c:pt idx="2781">
                  <c:v>41012.25</c:v>
                </c:pt>
                <c:pt idx="2782">
                  <c:v>41012.263888888876</c:v>
                </c:pt>
                <c:pt idx="2783">
                  <c:v>41012.277777777774</c:v>
                </c:pt>
                <c:pt idx="2784">
                  <c:v>41012.291666666577</c:v>
                </c:pt>
                <c:pt idx="2785">
                  <c:v>41012.305555555562</c:v>
                </c:pt>
                <c:pt idx="2786">
                  <c:v>41012.319444444496</c:v>
                </c:pt>
                <c:pt idx="2787">
                  <c:v>41012.333333333336</c:v>
                </c:pt>
                <c:pt idx="2788">
                  <c:v>41012.347222222219</c:v>
                </c:pt>
                <c:pt idx="2789">
                  <c:v>41012.361111111066</c:v>
                </c:pt>
                <c:pt idx="2790">
                  <c:v>41012.375</c:v>
                </c:pt>
                <c:pt idx="2791">
                  <c:v>41012.388888888956</c:v>
                </c:pt>
                <c:pt idx="2792">
                  <c:v>41012.402777777781</c:v>
                </c:pt>
                <c:pt idx="2793">
                  <c:v>41012.416666666664</c:v>
                </c:pt>
                <c:pt idx="2794">
                  <c:v>41012.430555555562</c:v>
                </c:pt>
                <c:pt idx="2795">
                  <c:v>41012.444444444496</c:v>
                </c:pt>
                <c:pt idx="2796">
                  <c:v>41012.458333333343</c:v>
                </c:pt>
                <c:pt idx="2797">
                  <c:v>41012.472222222219</c:v>
                </c:pt>
                <c:pt idx="2798">
                  <c:v>41012.486111111109</c:v>
                </c:pt>
                <c:pt idx="2799">
                  <c:v>41012.5</c:v>
                </c:pt>
                <c:pt idx="2800">
                  <c:v>41012.513888888891</c:v>
                </c:pt>
                <c:pt idx="2801">
                  <c:v>41012.527777777774</c:v>
                </c:pt>
                <c:pt idx="2802">
                  <c:v>41012.541666666613</c:v>
                </c:pt>
                <c:pt idx="2803">
                  <c:v>41012.555555555562</c:v>
                </c:pt>
                <c:pt idx="2804">
                  <c:v>41012.569444444445</c:v>
                </c:pt>
                <c:pt idx="2805">
                  <c:v>41012.583333333336</c:v>
                </c:pt>
                <c:pt idx="2806">
                  <c:v>41012.597222222204</c:v>
                </c:pt>
                <c:pt idx="2807">
                  <c:v>41012.611111111066</c:v>
                </c:pt>
                <c:pt idx="2808">
                  <c:v>41012.624999999993</c:v>
                </c:pt>
                <c:pt idx="2809">
                  <c:v>41012.638888888891</c:v>
                </c:pt>
                <c:pt idx="2810">
                  <c:v>41012.652777777781</c:v>
                </c:pt>
                <c:pt idx="2811">
                  <c:v>41012.666666666613</c:v>
                </c:pt>
                <c:pt idx="2812">
                  <c:v>41012.680555555562</c:v>
                </c:pt>
                <c:pt idx="2813">
                  <c:v>41012.694444444445</c:v>
                </c:pt>
                <c:pt idx="2814">
                  <c:v>41012.708333333336</c:v>
                </c:pt>
                <c:pt idx="2815">
                  <c:v>41012.722222222204</c:v>
                </c:pt>
                <c:pt idx="2816">
                  <c:v>41012.736111111066</c:v>
                </c:pt>
                <c:pt idx="2817">
                  <c:v>41012.75</c:v>
                </c:pt>
                <c:pt idx="2818">
                  <c:v>41012.763888888876</c:v>
                </c:pt>
                <c:pt idx="2819">
                  <c:v>41012.777777777774</c:v>
                </c:pt>
                <c:pt idx="2820">
                  <c:v>41012.791666666577</c:v>
                </c:pt>
                <c:pt idx="2821">
                  <c:v>41012.805555555562</c:v>
                </c:pt>
                <c:pt idx="2822">
                  <c:v>41012.819444444496</c:v>
                </c:pt>
                <c:pt idx="2823">
                  <c:v>41012.833333333336</c:v>
                </c:pt>
                <c:pt idx="2824">
                  <c:v>41012.847222222219</c:v>
                </c:pt>
                <c:pt idx="2825">
                  <c:v>41012.861111111066</c:v>
                </c:pt>
                <c:pt idx="2826">
                  <c:v>41012.875</c:v>
                </c:pt>
                <c:pt idx="2827">
                  <c:v>41012.888888888956</c:v>
                </c:pt>
                <c:pt idx="2828">
                  <c:v>41012.902777777781</c:v>
                </c:pt>
                <c:pt idx="2829">
                  <c:v>41012.916666666664</c:v>
                </c:pt>
                <c:pt idx="2830">
                  <c:v>41012.930555555562</c:v>
                </c:pt>
                <c:pt idx="2831">
                  <c:v>41012.944444444496</c:v>
                </c:pt>
                <c:pt idx="2832">
                  <c:v>41012.958333333343</c:v>
                </c:pt>
                <c:pt idx="2833">
                  <c:v>41012.972222222219</c:v>
                </c:pt>
                <c:pt idx="2834">
                  <c:v>41012.986111111109</c:v>
                </c:pt>
                <c:pt idx="2835">
                  <c:v>41013</c:v>
                </c:pt>
                <c:pt idx="2836">
                  <c:v>41013.013888888891</c:v>
                </c:pt>
                <c:pt idx="2837">
                  <c:v>41013.027777777774</c:v>
                </c:pt>
                <c:pt idx="2838">
                  <c:v>41013.041666666613</c:v>
                </c:pt>
                <c:pt idx="2839">
                  <c:v>41013.055555555562</c:v>
                </c:pt>
                <c:pt idx="2840">
                  <c:v>41013.069444444445</c:v>
                </c:pt>
                <c:pt idx="2841">
                  <c:v>41013.083333333336</c:v>
                </c:pt>
                <c:pt idx="2842">
                  <c:v>41013.097222222204</c:v>
                </c:pt>
                <c:pt idx="2843">
                  <c:v>41013.111111111066</c:v>
                </c:pt>
                <c:pt idx="2844">
                  <c:v>41013.124999999993</c:v>
                </c:pt>
                <c:pt idx="2845">
                  <c:v>41013.138888888891</c:v>
                </c:pt>
                <c:pt idx="2846">
                  <c:v>41013.152777777781</c:v>
                </c:pt>
                <c:pt idx="2847">
                  <c:v>41013.166666666613</c:v>
                </c:pt>
                <c:pt idx="2848">
                  <c:v>41013.180555555562</c:v>
                </c:pt>
                <c:pt idx="2849">
                  <c:v>41013.194444444445</c:v>
                </c:pt>
                <c:pt idx="2850">
                  <c:v>41013.208333333336</c:v>
                </c:pt>
                <c:pt idx="2851">
                  <c:v>41013.222222222204</c:v>
                </c:pt>
                <c:pt idx="2852">
                  <c:v>41013.236111111066</c:v>
                </c:pt>
                <c:pt idx="2853">
                  <c:v>41013.25</c:v>
                </c:pt>
                <c:pt idx="2854">
                  <c:v>41013.263888888876</c:v>
                </c:pt>
                <c:pt idx="2855">
                  <c:v>41013.277777777774</c:v>
                </c:pt>
                <c:pt idx="2856">
                  <c:v>41013.291666666577</c:v>
                </c:pt>
                <c:pt idx="2857">
                  <c:v>41013.305555555562</c:v>
                </c:pt>
                <c:pt idx="2858">
                  <c:v>41013.319444444496</c:v>
                </c:pt>
                <c:pt idx="2859">
                  <c:v>41013.333333333336</c:v>
                </c:pt>
                <c:pt idx="2860">
                  <c:v>41013.347222222219</c:v>
                </c:pt>
                <c:pt idx="2861">
                  <c:v>41013.361111111066</c:v>
                </c:pt>
                <c:pt idx="2862">
                  <c:v>41013.375</c:v>
                </c:pt>
                <c:pt idx="2863">
                  <c:v>41013.388888888956</c:v>
                </c:pt>
                <c:pt idx="2864">
                  <c:v>41013.402777777781</c:v>
                </c:pt>
                <c:pt idx="2865">
                  <c:v>41013.416666666664</c:v>
                </c:pt>
                <c:pt idx="2866">
                  <c:v>41013.430555555562</c:v>
                </c:pt>
                <c:pt idx="2867">
                  <c:v>41013.444444444496</c:v>
                </c:pt>
                <c:pt idx="2868">
                  <c:v>41013.458333333343</c:v>
                </c:pt>
                <c:pt idx="2869">
                  <c:v>41013.472222222219</c:v>
                </c:pt>
                <c:pt idx="2870">
                  <c:v>41013.486111111109</c:v>
                </c:pt>
                <c:pt idx="2871">
                  <c:v>41013.5</c:v>
                </c:pt>
                <c:pt idx="2872">
                  <c:v>41013.513888888891</c:v>
                </c:pt>
                <c:pt idx="2873">
                  <c:v>41013.527777777774</c:v>
                </c:pt>
                <c:pt idx="2874">
                  <c:v>41013.541666666613</c:v>
                </c:pt>
                <c:pt idx="2875">
                  <c:v>41013.555555555562</c:v>
                </c:pt>
                <c:pt idx="2876">
                  <c:v>41013.569444444445</c:v>
                </c:pt>
                <c:pt idx="2877">
                  <c:v>41013.583333333336</c:v>
                </c:pt>
                <c:pt idx="2878">
                  <c:v>41013.597222222204</c:v>
                </c:pt>
                <c:pt idx="2879">
                  <c:v>41013.611111111066</c:v>
                </c:pt>
                <c:pt idx="2880">
                  <c:v>41013.624999999993</c:v>
                </c:pt>
                <c:pt idx="2881">
                  <c:v>41013.638888888891</c:v>
                </c:pt>
                <c:pt idx="2882">
                  <c:v>41013.652777777781</c:v>
                </c:pt>
                <c:pt idx="2883">
                  <c:v>41013.666666666613</c:v>
                </c:pt>
                <c:pt idx="2884">
                  <c:v>41013.680555555562</c:v>
                </c:pt>
                <c:pt idx="2885">
                  <c:v>41013.694444444445</c:v>
                </c:pt>
                <c:pt idx="2886">
                  <c:v>41013.708333333336</c:v>
                </c:pt>
                <c:pt idx="2887">
                  <c:v>41013.722222222204</c:v>
                </c:pt>
                <c:pt idx="2888">
                  <c:v>41013.736111111066</c:v>
                </c:pt>
                <c:pt idx="2889">
                  <c:v>41013.75</c:v>
                </c:pt>
                <c:pt idx="2890">
                  <c:v>41013.763888888876</c:v>
                </c:pt>
                <c:pt idx="2891">
                  <c:v>41013.777777777774</c:v>
                </c:pt>
                <c:pt idx="2892">
                  <c:v>41013.791666666577</c:v>
                </c:pt>
                <c:pt idx="2893">
                  <c:v>41013.805555555562</c:v>
                </c:pt>
                <c:pt idx="2894">
                  <c:v>41013.819444444496</c:v>
                </c:pt>
                <c:pt idx="2895">
                  <c:v>41013.833333333336</c:v>
                </c:pt>
                <c:pt idx="2896">
                  <c:v>41013.847222222219</c:v>
                </c:pt>
                <c:pt idx="2897">
                  <c:v>41013.861111111066</c:v>
                </c:pt>
                <c:pt idx="2898">
                  <c:v>41013.875</c:v>
                </c:pt>
                <c:pt idx="2899">
                  <c:v>41013.888888888956</c:v>
                </c:pt>
                <c:pt idx="2900">
                  <c:v>41013.902777777781</c:v>
                </c:pt>
                <c:pt idx="2901">
                  <c:v>41013.916666666664</c:v>
                </c:pt>
                <c:pt idx="2902">
                  <c:v>41013.930555555562</c:v>
                </c:pt>
                <c:pt idx="2903">
                  <c:v>41013.944444444496</c:v>
                </c:pt>
                <c:pt idx="2904">
                  <c:v>41013.958333333343</c:v>
                </c:pt>
                <c:pt idx="2905">
                  <c:v>41013.972222222219</c:v>
                </c:pt>
                <c:pt idx="2906">
                  <c:v>41013.986111111109</c:v>
                </c:pt>
                <c:pt idx="2907">
                  <c:v>41014</c:v>
                </c:pt>
                <c:pt idx="2908">
                  <c:v>41014.013888888891</c:v>
                </c:pt>
                <c:pt idx="2909">
                  <c:v>41014.027777777774</c:v>
                </c:pt>
                <c:pt idx="2910">
                  <c:v>41014.041666666613</c:v>
                </c:pt>
                <c:pt idx="2911">
                  <c:v>41014.055555555562</c:v>
                </c:pt>
                <c:pt idx="2912">
                  <c:v>41014.069444444445</c:v>
                </c:pt>
                <c:pt idx="2913">
                  <c:v>41014.083333333336</c:v>
                </c:pt>
                <c:pt idx="2914">
                  <c:v>41014.097222222204</c:v>
                </c:pt>
                <c:pt idx="2915">
                  <c:v>41014.111111111066</c:v>
                </c:pt>
                <c:pt idx="2916">
                  <c:v>41014.124999999993</c:v>
                </c:pt>
                <c:pt idx="2917">
                  <c:v>41014.138888888891</c:v>
                </c:pt>
                <c:pt idx="2918">
                  <c:v>41014.152777777781</c:v>
                </c:pt>
                <c:pt idx="2919">
                  <c:v>41014.166666666613</c:v>
                </c:pt>
                <c:pt idx="2920">
                  <c:v>41014.180555555562</c:v>
                </c:pt>
                <c:pt idx="2921">
                  <c:v>41014.194444444445</c:v>
                </c:pt>
                <c:pt idx="2922">
                  <c:v>41014.208333333336</c:v>
                </c:pt>
                <c:pt idx="2923">
                  <c:v>41014.222222222204</c:v>
                </c:pt>
                <c:pt idx="2924">
                  <c:v>41014.236111111066</c:v>
                </c:pt>
                <c:pt idx="2925">
                  <c:v>41014.25</c:v>
                </c:pt>
                <c:pt idx="2926">
                  <c:v>41014.263888888876</c:v>
                </c:pt>
                <c:pt idx="2927">
                  <c:v>41014.277777777774</c:v>
                </c:pt>
                <c:pt idx="2928">
                  <c:v>41014.291666666577</c:v>
                </c:pt>
                <c:pt idx="2929">
                  <c:v>41014.305555555562</c:v>
                </c:pt>
                <c:pt idx="2930">
                  <c:v>41014.319444444496</c:v>
                </c:pt>
                <c:pt idx="2931">
                  <c:v>41014.333333333336</c:v>
                </c:pt>
                <c:pt idx="2932">
                  <c:v>41014.347222222219</c:v>
                </c:pt>
                <c:pt idx="2933">
                  <c:v>41014.361111111066</c:v>
                </c:pt>
                <c:pt idx="2934">
                  <c:v>41014.375</c:v>
                </c:pt>
                <c:pt idx="2935">
                  <c:v>41014.388888888956</c:v>
                </c:pt>
                <c:pt idx="2936">
                  <c:v>41014.402777777781</c:v>
                </c:pt>
                <c:pt idx="2937">
                  <c:v>41014.416666666664</c:v>
                </c:pt>
                <c:pt idx="2938">
                  <c:v>41014.430555555562</c:v>
                </c:pt>
                <c:pt idx="2939">
                  <c:v>41014.444444444496</c:v>
                </c:pt>
                <c:pt idx="2940">
                  <c:v>41014.458333333343</c:v>
                </c:pt>
                <c:pt idx="2941">
                  <c:v>41014.472222222219</c:v>
                </c:pt>
                <c:pt idx="2942">
                  <c:v>41014.486111111109</c:v>
                </c:pt>
                <c:pt idx="2943">
                  <c:v>41014.5</c:v>
                </c:pt>
                <c:pt idx="2944">
                  <c:v>41014.513888888891</c:v>
                </c:pt>
                <c:pt idx="2945">
                  <c:v>41014.527777777774</c:v>
                </c:pt>
                <c:pt idx="2946">
                  <c:v>41014.541666666613</c:v>
                </c:pt>
                <c:pt idx="2947">
                  <c:v>41014.555555555562</c:v>
                </c:pt>
                <c:pt idx="2948">
                  <c:v>41014.569444444445</c:v>
                </c:pt>
                <c:pt idx="2949">
                  <c:v>41014.583333333336</c:v>
                </c:pt>
                <c:pt idx="2950">
                  <c:v>41014.597222222204</c:v>
                </c:pt>
                <c:pt idx="2951">
                  <c:v>41014.611111111066</c:v>
                </c:pt>
                <c:pt idx="2952">
                  <c:v>41014.624999999993</c:v>
                </c:pt>
                <c:pt idx="2953">
                  <c:v>41014.638888888891</c:v>
                </c:pt>
                <c:pt idx="2954">
                  <c:v>41014.652777777781</c:v>
                </c:pt>
                <c:pt idx="2955">
                  <c:v>41014.666666666613</c:v>
                </c:pt>
                <c:pt idx="2956">
                  <c:v>41014.680555555562</c:v>
                </c:pt>
                <c:pt idx="2957">
                  <c:v>41014.694444444445</c:v>
                </c:pt>
                <c:pt idx="2958">
                  <c:v>41014.708333333336</c:v>
                </c:pt>
                <c:pt idx="2959">
                  <c:v>41014.722222222204</c:v>
                </c:pt>
                <c:pt idx="2960">
                  <c:v>41014.736111111066</c:v>
                </c:pt>
                <c:pt idx="2961">
                  <c:v>41014.75</c:v>
                </c:pt>
                <c:pt idx="2962">
                  <c:v>41014.763888888876</c:v>
                </c:pt>
                <c:pt idx="2963">
                  <c:v>41014.777777777774</c:v>
                </c:pt>
                <c:pt idx="2964">
                  <c:v>41014.791666666577</c:v>
                </c:pt>
                <c:pt idx="2965">
                  <c:v>41014.805555555562</c:v>
                </c:pt>
                <c:pt idx="2966">
                  <c:v>41014.819444444496</c:v>
                </c:pt>
                <c:pt idx="2967">
                  <c:v>41014.833333333336</c:v>
                </c:pt>
                <c:pt idx="2968">
                  <c:v>41014.847222222219</c:v>
                </c:pt>
                <c:pt idx="2969">
                  <c:v>41014.861111111066</c:v>
                </c:pt>
                <c:pt idx="2970">
                  <c:v>41014.875</c:v>
                </c:pt>
                <c:pt idx="2971">
                  <c:v>41014.888888888956</c:v>
                </c:pt>
                <c:pt idx="2972">
                  <c:v>41014.902777777781</c:v>
                </c:pt>
                <c:pt idx="2973">
                  <c:v>41014.916666666664</c:v>
                </c:pt>
                <c:pt idx="2974">
                  <c:v>41014.930555555562</c:v>
                </c:pt>
                <c:pt idx="2975">
                  <c:v>41014.944444444496</c:v>
                </c:pt>
                <c:pt idx="2976">
                  <c:v>41014.958333333343</c:v>
                </c:pt>
                <c:pt idx="2977">
                  <c:v>41014.972222222219</c:v>
                </c:pt>
                <c:pt idx="2978">
                  <c:v>41014.986111111109</c:v>
                </c:pt>
                <c:pt idx="2979">
                  <c:v>41015</c:v>
                </c:pt>
                <c:pt idx="2980">
                  <c:v>41015.013888888891</c:v>
                </c:pt>
                <c:pt idx="2981">
                  <c:v>41015.027777777774</c:v>
                </c:pt>
                <c:pt idx="2982">
                  <c:v>41015.041666666613</c:v>
                </c:pt>
                <c:pt idx="2983">
                  <c:v>41015.055555555562</c:v>
                </c:pt>
                <c:pt idx="2984">
                  <c:v>41015.069444444445</c:v>
                </c:pt>
                <c:pt idx="2985">
                  <c:v>41015.083333333336</c:v>
                </c:pt>
                <c:pt idx="2986">
                  <c:v>41015.097222222204</c:v>
                </c:pt>
                <c:pt idx="2987">
                  <c:v>41015.111111111066</c:v>
                </c:pt>
                <c:pt idx="2988">
                  <c:v>41015.124999999993</c:v>
                </c:pt>
                <c:pt idx="2989">
                  <c:v>41015.138888888891</c:v>
                </c:pt>
                <c:pt idx="2990">
                  <c:v>41015.152777777781</c:v>
                </c:pt>
                <c:pt idx="2991">
                  <c:v>41015.166666666613</c:v>
                </c:pt>
                <c:pt idx="2992">
                  <c:v>41015.180555555562</c:v>
                </c:pt>
                <c:pt idx="2993">
                  <c:v>41015.194444444445</c:v>
                </c:pt>
                <c:pt idx="2994">
                  <c:v>41015.208333333336</c:v>
                </c:pt>
                <c:pt idx="2995">
                  <c:v>41015.222222222204</c:v>
                </c:pt>
                <c:pt idx="2996">
                  <c:v>41015.236111111066</c:v>
                </c:pt>
                <c:pt idx="2997">
                  <c:v>41015.25</c:v>
                </c:pt>
                <c:pt idx="2998">
                  <c:v>41015.263888888876</c:v>
                </c:pt>
                <c:pt idx="2999">
                  <c:v>41015.277777777774</c:v>
                </c:pt>
                <c:pt idx="3000">
                  <c:v>41015.291666666577</c:v>
                </c:pt>
                <c:pt idx="3001">
                  <c:v>41015.305555555562</c:v>
                </c:pt>
                <c:pt idx="3002">
                  <c:v>41015.319444444496</c:v>
                </c:pt>
                <c:pt idx="3003">
                  <c:v>41015.333333333336</c:v>
                </c:pt>
                <c:pt idx="3004">
                  <c:v>41015.347222222219</c:v>
                </c:pt>
                <c:pt idx="3005">
                  <c:v>41015.361111111066</c:v>
                </c:pt>
                <c:pt idx="3006">
                  <c:v>41015.375</c:v>
                </c:pt>
                <c:pt idx="3007">
                  <c:v>41015.388888888956</c:v>
                </c:pt>
                <c:pt idx="3008">
                  <c:v>41015.402777777781</c:v>
                </c:pt>
                <c:pt idx="3009">
                  <c:v>41015.416666666664</c:v>
                </c:pt>
                <c:pt idx="3010">
                  <c:v>41015.430555555562</c:v>
                </c:pt>
                <c:pt idx="3011">
                  <c:v>41015.444444444496</c:v>
                </c:pt>
                <c:pt idx="3012">
                  <c:v>41015.458333333343</c:v>
                </c:pt>
                <c:pt idx="3013">
                  <c:v>41015.472222222219</c:v>
                </c:pt>
                <c:pt idx="3014">
                  <c:v>41015.486111111109</c:v>
                </c:pt>
                <c:pt idx="3015">
                  <c:v>41015.5</c:v>
                </c:pt>
                <c:pt idx="3016">
                  <c:v>41015.513888888891</c:v>
                </c:pt>
                <c:pt idx="3017">
                  <c:v>41015.527777777774</c:v>
                </c:pt>
                <c:pt idx="3018">
                  <c:v>41015.541666666613</c:v>
                </c:pt>
                <c:pt idx="3019">
                  <c:v>41015.555555555562</c:v>
                </c:pt>
                <c:pt idx="3020">
                  <c:v>41015.569444444445</c:v>
                </c:pt>
                <c:pt idx="3021">
                  <c:v>41015.583333333336</c:v>
                </c:pt>
                <c:pt idx="3022">
                  <c:v>41015.597222222204</c:v>
                </c:pt>
                <c:pt idx="3023">
                  <c:v>41015.611111111066</c:v>
                </c:pt>
                <c:pt idx="3024">
                  <c:v>41015.624999999993</c:v>
                </c:pt>
                <c:pt idx="3025">
                  <c:v>41015.638888888891</c:v>
                </c:pt>
                <c:pt idx="3026">
                  <c:v>41015.652777777781</c:v>
                </c:pt>
                <c:pt idx="3027">
                  <c:v>41015.666666666613</c:v>
                </c:pt>
                <c:pt idx="3028">
                  <c:v>41015.680555555562</c:v>
                </c:pt>
                <c:pt idx="3029">
                  <c:v>41015.694444444445</c:v>
                </c:pt>
                <c:pt idx="3030">
                  <c:v>41015.708333333336</c:v>
                </c:pt>
                <c:pt idx="3031">
                  <c:v>41015.722222222204</c:v>
                </c:pt>
                <c:pt idx="3032">
                  <c:v>41015.736111111066</c:v>
                </c:pt>
                <c:pt idx="3033">
                  <c:v>41015.75</c:v>
                </c:pt>
                <c:pt idx="3034">
                  <c:v>41015.763888888876</c:v>
                </c:pt>
                <c:pt idx="3035">
                  <c:v>41015.777777777774</c:v>
                </c:pt>
                <c:pt idx="3036">
                  <c:v>41015.791666666577</c:v>
                </c:pt>
                <c:pt idx="3037">
                  <c:v>41015.805555555562</c:v>
                </c:pt>
                <c:pt idx="3038">
                  <c:v>41015.819444444496</c:v>
                </c:pt>
                <c:pt idx="3039">
                  <c:v>41015.833333333336</c:v>
                </c:pt>
                <c:pt idx="3040">
                  <c:v>41015.847222222219</c:v>
                </c:pt>
                <c:pt idx="3041">
                  <c:v>41015.861111111066</c:v>
                </c:pt>
                <c:pt idx="3042">
                  <c:v>41015.875</c:v>
                </c:pt>
                <c:pt idx="3043">
                  <c:v>41015.888888888956</c:v>
                </c:pt>
                <c:pt idx="3044">
                  <c:v>41015.902777777781</c:v>
                </c:pt>
                <c:pt idx="3045">
                  <c:v>41015.916666666664</c:v>
                </c:pt>
                <c:pt idx="3046">
                  <c:v>41015.930555555562</c:v>
                </c:pt>
                <c:pt idx="3047">
                  <c:v>41015.944444444496</c:v>
                </c:pt>
                <c:pt idx="3048">
                  <c:v>41015.958333333343</c:v>
                </c:pt>
                <c:pt idx="3049">
                  <c:v>41015.972222222219</c:v>
                </c:pt>
                <c:pt idx="3050">
                  <c:v>41015.986111111109</c:v>
                </c:pt>
                <c:pt idx="3051">
                  <c:v>41016</c:v>
                </c:pt>
                <c:pt idx="3052">
                  <c:v>41016.013888888891</c:v>
                </c:pt>
                <c:pt idx="3053">
                  <c:v>41016.027777777774</c:v>
                </c:pt>
                <c:pt idx="3054">
                  <c:v>41016.041666666613</c:v>
                </c:pt>
                <c:pt idx="3055">
                  <c:v>41016.055555555562</c:v>
                </c:pt>
                <c:pt idx="3056">
                  <c:v>41016.069444444445</c:v>
                </c:pt>
                <c:pt idx="3057">
                  <c:v>41016.083333333336</c:v>
                </c:pt>
                <c:pt idx="3058">
                  <c:v>41016.097222222204</c:v>
                </c:pt>
                <c:pt idx="3059">
                  <c:v>41016.111111111066</c:v>
                </c:pt>
                <c:pt idx="3060">
                  <c:v>41016.124999999993</c:v>
                </c:pt>
                <c:pt idx="3061">
                  <c:v>41016.138888888891</c:v>
                </c:pt>
                <c:pt idx="3062">
                  <c:v>41016.152777777781</c:v>
                </c:pt>
                <c:pt idx="3063">
                  <c:v>41016.166666666613</c:v>
                </c:pt>
                <c:pt idx="3064">
                  <c:v>41016.180555555562</c:v>
                </c:pt>
                <c:pt idx="3065">
                  <c:v>41016.194444444445</c:v>
                </c:pt>
                <c:pt idx="3066">
                  <c:v>41016.208333333336</c:v>
                </c:pt>
                <c:pt idx="3067">
                  <c:v>41016.222222222204</c:v>
                </c:pt>
                <c:pt idx="3068">
                  <c:v>41016.236111111066</c:v>
                </c:pt>
                <c:pt idx="3069">
                  <c:v>41016.25</c:v>
                </c:pt>
                <c:pt idx="3070">
                  <c:v>41016.263888888876</c:v>
                </c:pt>
                <c:pt idx="3071">
                  <c:v>41016.277777777774</c:v>
                </c:pt>
                <c:pt idx="3072">
                  <c:v>41016.291666666577</c:v>
                </c:pt>
                <c:pt idx="3073">
                  <c:v>41016.305555555562</c:v>
                </c:pt>
                <c:pt idx="3074">
                  <c:v>41016.319444444496</c:v>
                </c:pt>
                <c:pt idx="3075">
                  <c:v>41016.333333333336</c:v>
                </c:pt>
                <c:pt idx="3076">
                  <c:v>41016.347222222219</c:v>
                </c:pt>
                <c:pt idx="3077">
                  <c:v>41016.361111111066</c:v>
                </c:pt>
                <c:pt idx="3078">
                  <c:v>41016.375</c:v>
                </c:pt>
                <c:pt idx="3079">
                  <c:v>41016.388888888956</c:v>
                </c:pt>
                <c:pt idx="3080">
                  <c:v>41016.402777777781</c:v>
                </c:pt>
                <c:pt idx="3081">
                  <c:v>41016.416666666664</c:v>
                </c:pt>
                <c:pt idx="3082">
                  <c:v>41016.430555555562</c:v>
                </c:pt>
                <c:pt idx="3083">
                  <c:v>41016.444444444496</c:v>
                </c:pt>
                <c:pt idx="3084">
                  <c:v>41016.458333333343</c:v>
                </c:pt>
                <c:pt idx="3085">
                  <c:v>41016.472222222219</c:v>
                </c:pt>
                <c:pt idx="3086">
                  <c:v>41016.486111111109</c:v>
                </c:pt>
                <c:pt idx="3087">
                  <c:v>41016.5</c:v>
                </c:pt>
                <c:pt idx="3088">
                  <c:v>41016.513888888891</c:v>
                </c:pt>
                <c:pt idx="3089">
                  <c:v>41016.527777777774</c:v>
                </c:pt>
                <c:pt idx="3090">
                  <c:v>41016.541666666613</c:v>
                </c:pt>
                <c:pt idx="3091">
                  <c:v>41016.555555555562</c:v>
                </c:pt>
                <c:pt idx="3092">
                  <c:v>41016.569444444445</c:v>
                </c:pt>
                <c:pt idx="3093">
                  <c:v>41016.583333333336</c:v>
                </c:pt>
                <c:pt idx="3094">
                  <c:v>41016.597222222204</c:v>
                </c:pt>
                <c:pt idx="3095">
                  <c:v>41016.611111111066</c:v>
                </c:pt>
                <c:pt idx="3096">
                  <c:v>41016.624999999993</c:v>
                </c:pt>
                <c:pt idx="3097">
                  <c:v>41016.638888888891</c:v>
                </c:pt>
                <c:pt idx="3098">
                  <c:v>41016.652777777781</c:v>
                </c:pt>
                <c:pt idx="3099">
                  <c:v>41016.666666666613</c:v>
                </c:pt>
                <c:pt idx="3100">
                  <c:v>41016.680555555562</c:v>
                </c:pt>
                <c:pt idx="3101">
                  <c:v>41016.694444444445</c:v>
                </c:pt>
                <c:pt idx="3102">
                  <c:v>41016.708333333336</c:v>
                </c:pt>
                <c:pt idx="3103">
                  <c:v>41016.722222222204</c:v>
                </c:pt>
                <c:pt idx="3104">
                  <c:v>41016.736111111066</c:v>
                </c:pt>
                <c:pt idx="3105">
                  <c:v>41016.75</c:v>
                </c:pt>
                <c:pt idx="3106">
                  <c:v>41016.763888888876</c:v>
                </c:pt>
                <c:pt idx="3107">
                  <c:v>41016.777777777774</c:v>
                </c:pt>
                <c:pt idx="3108">
                  <c:v>41016.791666666577</c:v>
                </c:pt>
                <c:pt idx="3109">
                  <c:v>41016.805555555562</c:v>
                </c:pt>
                <c:pt idx="3110">
                  <c:v>41016.819444444496</c:v>
                </c:pt>
                <c:pt idx="3111">
                  <c:v>41016.833333333336</c:v>
                </c:pt>
                <c:pt idx="3112">
                  <c:v>41016.847222222219</c:v>
                </c:pt>
                <c:pt idx="3113">
                  <c:v>41016.861111111066</c:v>
                </c:pt>
                <c:pt idx="3114">
                  <c:v>41016.875</c:v>
                </c:pt>
                <c:pt idx="3115">
                  <c:v>41016.888888888956</c:v>
                </c:pt>
                <c:pt idx="3116">
                  <c:v>41016.902777777781</c:v>
                </c:pt>
                <c:pt idx="3117">
                  <c:v>41016.916666666664</c:v>
                </c:pt>
                <c:pt idx="3118">
                  <c:v>41016.930555555562</c:v>
                </c:pt>
                <c:pt idx="3119">
                  <c:v>41016.944444444496</c:v>
                </c:pt>
                <c:pt idx="3120">
                  <c:v>41016.958333333343</c:v>
                </c:pt>
                <c:pt idx="3121">
                  <c:v>41016.972222222219</c:v>
                </c:pt>
                <c:pt idx="3122">
                  <c:v>41016.986111111109</c:v>
                </c:pt>
                <c:pt idx="3123">
                  <c:v>41017</c:v>
                </c:pt>
                <c:pt idx="3124">
                  <c:v>41017.013888888891</c:v>
                </c:pt>
                <c:pt idx="3125">
                  <c:v>41017.027777777774</c:v>
                </c:pt>
                <c:pt idx="3126">
                  <c:v>41017.041666666613</c:v>
                </c:pt>
                <c:pt idx="3127">
                  <c:v>41017.055555555562</c:v>
                </c:pt>
                <c:pt idx="3128">
                  <c:v>41017.069444444445</c:v>
                </c:pt>
                <c:pt idx="3129">
                  <c:v>41017.083333333336</c:v>
                </c:pt>
                <c:pt idx="3130">
                  <c:v>41017.097222222204</c:v>
                </c:pt>
                <c:pt idx="3131">
                  <c:v>41017.111111111066</c:v>
                </c:pt>
                <c:pt idx="3132">
                  <c:v>41017.124999999993</c:v>
                </c:pt>
                <c:pt idx="3133">
                  <c:v>41017.138888888891</c:v>
                </c:pt>
                <c:pt idx="3134">
                  <c:v>41017.152777777781</c:v>
                </c:pt>
                <c:pt idx="3135">
                  <c:v>41017.166666666613</c:v>
                </c:pt>
                <c:pt idx="3136">
                  <c:v>41017.180555555562</c:v>
                </c:pt>
                <c:pt idx="3137">
                  <c:v>41017.194444444445</c:v>
                </c:pt>
                <c:pt idx="3138">
                  <c:v>41017.208333333336</c:v>
                </c:pt>
                <c:pt idx="3139">
                  <c:v>41017.222222222204</c:v>
                </c:pt>
                <c:pt idx="3140">
                  <c:v>41017.236111111066</c:v>
                </c:pt>
                <c:pt idx="3141">
                  <c:v>41017.25</c:v>
                </c:pt>
                <c:pt idx="3142">
                  <c:v>41017.263888888876</c:v>
                </c:pt>
                <c:pt idx="3143">
                  <c:v>41017.277777777774</c:v>
                </c:pt>
                <c:pt idx="3144">
                  <c:v>41017.291666666577</c:v>
                </c:pt>
                <c:pt idx="3145">
                  <c:v>41017.305555555562</c:v>
                </c:pt>
                <c:pt idx="3146">
                  <c:v>41017.319444444496</c:v>
                </c:pt>
                <c:pt idx="3147">
                  <c:v>41017.333333333336</c:v>
                </c:pt>
                <c:pt idx="3148">
                  <c:v>41017.347222222219</c:v>
                </c:pt>
                <c:pt idx="3149">
                  <c:v>41017.361111111066</c:v>
                </c:pt>
                <c:pt idx="3150">
                  <c:v>41017.375</c:v>
                </c:pt>
                <c:pt idx="3151">
                  <c:v>41017.388888888956</c:v>
                </c:pt>
                <c:pt idx="3152">
                  <c:v>41017.402777777781</c:v>
                </c:pt>
                <c:pt idx="3153">
                  <c:v>41017.416666666664</c:v>
                </c:pt>
                <c:pt idx="3154">
                  <c:v>41017.430555555562</c:v>
                </c:pt>
                <c:pt idx="3155">
                  <c:v>41017.444444444496</c:v>
                </c:pt>
                <c:pt idx="3156">
                  <c:v>41017.458333333343</c:v>
                </c:pt>
                <c:pt idx="3157">
                  <c:v>41017.472222222219</c:v>
                </c:pt>
                <c:pt idx="3158">
                  <c:v>41017.486111111109</c:v>
                </c:pt>
                <c:pt idx="3159">
                  <c:v>41017.5</c:v>
                </c:pt>
                <c:pt idx="3160">
                  <c:v>41017.513888888891</c:v>
                </c:pt>
                <c:pt idx="3161">
                  <c:v>41017.527777777774</c:v>
                </c:pt>
                <c:pt idx="3162">
                  <c:v>41017.541666666613</c:v>
                </c:pt>
                <c:pt idx="3163">
                  <c:v>41017.555555555562</c:v>
                </c:pt>
                <c:pt idx="3164">
                  <c:v>41017.569444444445</c:v>
                </c:pt>
                <c:pt idx="3165">
                  <c:v>41017.583333333336</c:v>
                </c:pt>
                <c:pt idx="3166">
                  <c:v>41017.597222222204</c:v>
                </c:pt>
                <c:pt idx="3167">
                  <c:v>41017.611111111066</c:v>
                </c:pt>
                <c:pt idx="3168">
                  <c:v>41017.624999999993</c:v>
                </c:pt>
                <c:pt idx="3169">
                  <c:v>41017.638888888891</c:v>
                </c:pt>
                <c:pt idx="3170">
                  <c:v>41017.652777777781</c:v>
                </c:pt>
                <c:pt idx="3171">
                  <c:v>41017.666666666613</c:v>
                </c:pt>
                <c:pt idx="3172">
                  <c:v>41017.680555555562</c:v>
                </c:pt>
                <c:pt idx="3173">
                  <c:v>41017.694444444445</c:v>
                </c:pt>
                <c:pt idx="3174">
                  <c:v>41017.708333333336</c:v>
                </c:pt>
                <c:pt idx="3175">
                  <c:v>41017.722222222204</c:v>
                </c:pt>
                <c:pt idx="3176">
                  <c:v>41017.736111111066</c:v>
                </c:pt>
                <c:pt idx="3177">
                  <c:v>41017.75</c:v>
                </c:pt>
                <c:pt idx="3178">
                  <c:v>41017.763888888876</c:v>
                </c:pt>
                <c:pt idx="3179">
                  <c:v>41017.777777777774</c:v>
                </c:pt>
                <c:pt idx="3180">
                  <c:v>41017.791666666577</c:v>
                </c:pt>
                <c:pt idx="3181">
                  <c:v>41017.805555555562</c:v>
                </c:pt>
                <c:pt idx="3182">
                  <c:v>41017.819444444496</c:v>
                </c:pt>
                <c:pt idx="3183">
                  <c:v>41017.833333333336</c:v>
                </c:pt>
                <c:pt idx="3184">
                  <c:v>41017.847222222219</c:v>
                </c:pt>
                <c:pt idx="3185">
                  <c:v>41017.861111111066</c:v>
                </c:pt>
                <c:pt idx="3186">
                  <c:v>41017.875</c:v>
                </c:pt>
                <c:pt idx="3187">
                  <c:v>41017.888888888956</c:v>
                </c:pt>
                <c:pt idx="3188">
                  <c:v>41017.902777777781</c:v>
                </c:pt>
                <c:pt idx="3189">
                  <c:v>41017.916666666664</c:v>
                </c:pt>
                <c:pt idx="3190">
                  <c:v>41017.930555555562</c:v>
                </c:pt>
                <c:pt idx="3191">
                  <c:v>41017.944444444496</c:v>
                </c:pt>
                <c:pt idx="3192">
                  <c:v>41017.958333333343</c:v>
                </c:pt>
                <c:pt idx="3193">
                  <c:v>41017.972222222219</c:v>
                </c:pt>
                <c:pt idx="3194">
                  <c:v>41017.986111111109</c:v>
                </c:pt>
                <c:pt idx="3195">
                  <c:v>41018</c:v>
                </c:pt>
                <c:pt idx="3196">
                  <c:v>41018.013888888891</c:v>
                </c:pt>
                <c:pt idx="3197">
                  <c:v>41018.027777777774</c:v>
                </c:pt>
                <c:pt idx="3198">
                  <c:v>41018.041666666613</c:v>
                </c:pt>
                <c:pt idx="3199">
                  <c:v>41018.055555555562</c:v>
                </c:pt>
                <c:pt idx="3200">
                  <c:v>41018.069444444445</c:v>
                </c:pt>
                <c:pt idx="3201">
                  <c:v>41018.083333333336</c:v>
                </c:pt>
                <c:pt idx="3202">
                  <c:v>41018.097222222204</c:v>
                </c:pt>
                <c:pt idx="3203">
                  <c:v>41018.111111111066</c:v>
                </c:pt>
                <c:pt idx="3204">
                  <c:v>41018.124999999993</c:v>
                </c:pt>
                <c:pt idx="3205">
                  <c:v>41018.138888888891</c:v>
                </c:pt>
                <c:pt idx="3206">
                  <c:v>41018.152777777781</c:v>
                </c:pt>
                <c:pt idx="3207">
                  <c:v>41018.166666666613</c:v>
                </c:pt>
                <c:pt idx="3208">
                  <c:v>41018.180555555562</c:v>
                </c:pt>
                <c:pt idx="3209">
                  <c:v>41018.194444444445</c:v>
                </c:pt>
                <c:pt idx="3210">
                  <c:v>41018.208333333336</c:v>
                </c:pt>
                <c:pt idx="3211">
                  <c:v>41018.222222222204</c:v>
                </c:pt>
                <c:pt idx="3212">
                  <c:v>41018.236111111066</c:v>
                </c:pt>
                <c:pt idx="3213">
                  <c:v>41018.25</c:v>
                </c:pt>
                <c:pt idx="3214">
                  <c:v>41018.263888888876</c:v>
                </c:pt>
                <c:pt idx="3215">
                  <c:v>41018.277777777774</c:v>
                </c:pt>
                <c:pt idx="3216">
                  <c:v>41018.291666666577</c:v>
                </c:pt>
                <c:pt idx="3217">
                  <c:v>41018.305555555562</c:v>
                </c:pt>
                <c:pt idx="3218">
                  <c:v>41018.319444444496</c:v>
                </c:pt>
                <c:pt idx="3219">
                  <c:v>41018.333333333336</c:v>
                </c:pt>
                <c:pt idx="3220">
                  <c:v>41018.347222222219</c:v>
                </c:pt>
                <c:pt idx="3221">
                  <c:v>41018.361111111066</c:v>
                </c:pt>
                <c:pt idx="3222">
                  <c:v>41018.375</c:v>
                </c:pt>
                <c:pt idx="3223">
                  <c:v>41018.388888888956</c:v>
                </c:pt>
                <c:pt idx="3224">
                  <c:v>41018.402777777781</c:v>
                </c:pt>
                <c:pt idx="3225">
                  <c:v>41018.416666666664</c:v>
                </c:pt>
                <c:pt idx="3226">
                  <c:v>41018.430555555562</c:v>
                </c:pt>
                <c:pt idx="3227">
                  <c:v>41018.444444444496</c:v>
                </c:pt>
                <c:pt idx="3228">
                  <c:v>41018.458333333343</c:v>
                </c:pt>
                <c:pt idx="3229">
                  <c:v>41018.472222222219</c:v>
                </c:pt>
                <c:pt idx="3230">
                  <c:v>41018.486111111109</c:v>
                </c:pt>
                <c:pt idx="3231">
                  <c:v>41018.5</c:v>
                </c:pt>
                <c:pt idx="3232">
                  <c:v>41018.513888888891</c:v>
                </c:pt>
                <c:pt idx="3233">
                  <c:v>41018.527777777774</c:v>
                </c:pt>
                <c:pt idx="3234">
                  <c:v>41018.541666666613</c:v>
                </c:pt>
                <c:pt idx="3235">
                  <c:v>41018.555555555562</c:v>
                </c:pt>
                <c:pt idx="3236">
                  <c:v>41018.569444444445</c:v>
                </c:pt>
                <c:pt idx="3237">
                  <c:v>41018.583333333336</c:v>
                </c:pt>
                <c:pt idx="3238">
                  <c:v>41018.597222222204</c:v>
                </c:pt>
                <c:pt idx="3239">
                  <c:v>41018.611111111066</c:v>
                </c:pt>
                <c:pt idx="3240">
                  <c:v>41018.624999999993</c:v>
                </c:pt>
                <c:pt idx="3241">
                  <c:v>41018.638888888891</c:v>
                </c:pt>
                <c:pt idx="3242">
                  <c:v>41018.652777777781</c:v>
                </c:pt>
                <c:pt idx="3243">
                  <c:v>41018.666666666613</c:v>
                </c:pt>
                <c:pt idx="3244">
                  <c:v>41018.680555555562</c:v>
                </c:pt>
                <c:pt idx="3245">
                  <c:v>41018.694444444445</c:v>
                </c:pt>
                <c:pt idx="3246">
                  <c:v>41018.708333333336</c:v>
                </c:pt>
                <c:pt idx="3247">
                  <c:v>41018.722222222204</c:v>
                </c:pt>
                <c:pt idx="3248">
                  <c:v>41018.736111111066</c:v>
                </c:pt>
                <c:pt idx="3249">
                  <c:v>41018.75</c:v>
                </c:pt>
                <c:pt idx="3250">
                  <c:v>41018.763888888876</c:v>
                </c:pt>
                <c:pt idx="3251">
                  <c:v>41018.777777777774</c:v>
                </c:pt>
                <c:pt idx="3252">
                  <c:v>41018.791666666577</c:v>
                </c:pt>
                <c:pt idx="3253">
                  <c:v>41018.805555555562</c:v>
                </c:pt>
                <c:pt idx="3254">
                  <c:v>41018.819444444496</c:v>
                </c:pt>
                <c:pt idx="3255">
                  <c:v>41018.833333333336</c:v>
                </c:pt>
                <c:pt idx="3256">
                  <c:v>41018.847222222219</c:v>
                </c:pt>
                <c:pt idx="3257">
                  <c:v>41018.861111111066</c:v>
                </c:pt>
                <c:pt idx="3258">
                  <c:v>41018.875</c:v>
                </c:pt>
                <c:pt idx="3259">
                  <c:v>41018.888888888956</c:v>
                </c:pt>
                <c:pt idx="3260">
                  <c:v>41018.902777777781</c:v>
                </c:pt>
                <c:pt idx="3261">
                  <c:v>41018.916666666664</c:v>
                </c:pt>
                <c:pt idx="3262">
                  <c:v>41018.930555555562</c:v>
                </c:pt>
                <c:pt idx="3263">
                  <c:v>41018.944444444496</c:v>
                </c:pt>
                <c:pt idx="3264">
                  <c:v>41018.958333333343</c:v>
                </c:pt>
                <c:pt idx="3265">
                  <c:v>41018.972222222219</c:v>
                </c:pt>
                <c:pt idx="3266">
                  <c:v>41018.986111111109</c:v>
                </c:pt>
                <c:pt idx="3267">
                  <c:v>41019</c:v>
                </c:pt>
                <c:pt idx="3268">
                  <c:v>41019.013888888891</c:v>
                </c:pt>
                <c:pt idx="3269">
                  <c:v>41019.027777777774</c:v>
                </c:pt>
                <c:pt idx="3270">
                  <c:v>41019.041666666613</c:v>
                </c:pt>
                <c:pt idx="3271">
                  <c:v>41019.055555555562</c:v>
                </c:pt>
                <c:pt idx="3272">
                  <c:v>41019.069444444445</c:v>
                </c:pt>
                <c:pt idx="3273">
                  <c:v>41019.083333333336</c:v>
                </c:pt>
                <c:pt idx="3274">
                  <c:v>41019.097222222204</c:v>
                </c:pt>
                <c:pt idx="3275">
                  <c:v>41019.111111111066</c:v>
                </c:pt>
                <c:pt idx="3276">
                  <c:v>41019.124999999993</c:v>
                </c:pt>
                <c:pt idx="3277">
                  <c:v>41019.138888888891</c:v>
                </c:pt>
                <c:pt idx="3278">
                  <c:v>41019.152777777781</c:v>
                </c:pt>
                <c:pt idx="3279">
                  <c:v>41019.166666666613</c:v>
                </c:pt>
                <c:pt idx="3280">
                  <c:v>41019.180555555562</c:v>
                </c:pt>
                <c:pt idx="3281">
                  <c:v>41019.194444444445</c:v>
                </c:pt>
                <c:pt idx="3282">
                  <c:v>41019.208333333336</c:v>
                </c:pt>
                <c:pt idx="3283">
                  <c:v>41019.222222222204</c:v>
                </c:pt>
                <c:pt idx="3284">
                  <c:v>41019.236111111066</c:v>
                </c:pt>
                <c:pt idx="3285">
                  <c:v>41019.25</c:v>
                </c:pt>
                <c:pt idx="3286">
                  <c:v>41019.263888888876</c:v>
                </c:pt>
                <c:pt idx="3287">
                  <c:v>41019.277777777774</c:v>
                </c:pt>
                <c:pt idx="3288">
                  <c:v>41019.291666666577</c:v>
                </c:pt>
                <c:pt idx="3289">
                  <c:v>41019.305555555562</c:v>
                </c:pt>
                <c:pt idx="3290">
                  <c:v>41019.319444444496</c:v>
                </c:pt>
                <c:pt idx="3291">
                  <c:v>41019.333333333336</c:v>
                </c:pt>
                <c:pt idx="3292">
                  <c:v>41019.347222222219</c:v>
                </c:pt>
                <c:pt idx="3293">
                  <c:v>41019.361111111066</c:v>
                </c:pt>
                <c:pt idx="3294">
                  <c:v>41019.375</c:v>
                </c:pt>
                <c:pt idx="3295">
                  <c:v>41019.388888888956</c:v>
                </c:pt>
                <c:pt idx="3296">
                  <c:v>41019.402777777781</c:v>
                </c:pt>
                <c:pt idx="3297">
                  <c:v>41019.416666666664</c:v>
                </c:pt>
                <c:pt idx="3298">
                  <c:v>41019.430555555562</c:v>
                </c:pt>
                <c:pt idx="3299">
                  <c:v>41019.444444444496</c:v>
                </c:pt>
                <c:pt idx="3300">
                  <c:v>41019.458333333343</c:v>
                </c:pt>
                <c:pt idx="3301">
                  <c:v>41019.472222222219</c:v>
                </c:pt>
                <c:pt idx="3302">
                  <c:v>41019.486111111109</c:v>
                </c:pt>
                <c:pt idx="3303">
                  <c:v>41019.5</c:v>
                </c:pt>
                <c:pt idx="3304">
                  <c:v>41019.513888888891</c:v>
                </c:pt>
                <c:pt idx="3305">
                  <c:v>41019.527777777774</c:v>
                </c:pt>
                <c:pt idx="3306">
                  <c:v>41019.541666666613</c:v>
                </c:pt>
                <c:pt idx="3307">
                  <c:v>41019.555555555562</c:v>
                </c:pt>
                <c:pt idx="3308">
                  <c:v>41019.569444444445</c:v>
                </c:pt>
                <c:pt idx="3309">
                  <c:v>41019.583333333336</c:v>
                </c:pt>
                <c:pt idx="3310">
                  <c:v>41019.597222222204</c:v>
                </c:pt>
                <c:pt idx="3311">
                  <c:v>41019.611111111066</c:v>
                </c:pt>
                <c:pt idx="3312">
                  <c:v>41019.624999999993</c:v>
                </c:pt>
                <c:pt idx="3313">
                  <c:v>41019.638888888891</c:v>
                </c:pt>
                <c:pt idx="3314">
                  <c:v>41019.652777777781</c:v>
                </c:pt>
                <c:pt idx="3315">
                  <c:v>41019.666666666613</c:v>
                </c:pt>
                <c:pt idx="3316">
                  <c:v>41019.680555555562</c:v>
                </c:pt>
                <c:pt idx="3317">
                  <c:v>41019.694444444445</c:v>
                </c:pt>
                <c:pt idx="3318">
                  <c:v>41019.708333333336</c:v>
                </c:pt>
                <c:pt idx="3319">
                  <c:v>41019.722222222204</c:v>
                </c:pt>
                <c:pt idx="3320">
                  <c:v>41019.736111111066</c:v>
                </c:pt>
                <c:pt idx="3321">
                  <c:v>41019.75</c:v>
                </c:pt>
                <c:pt idx="3322">
                  <c:v>41019.763888888876</c:v>
                </c:pt>
                <c:pt idx="3323">
                  <c:v>41019.777777777774</c:v>
                </c:pt>
                <c:pt idx="3324">
                  <c:v>41019.791666666577</c:v>
                </c:pt>
                <c:pt idx="3325">
                  <c:v>41019.805555555562</c:v>
                </c:pt>
                <c:pt idx="3326">
                  <c:v>41019.819444444496</c:v>
                </c:pt>
                <c:pt idx="3327">
                  <c:v>41019.833333333336</c:v>
                </c:pt>
                <c:pt idx="3328">
                  <c:v>41019.847222222219</c:v>
                </c:pt>
                <c:pt idx="3329">
                  <c:v>41019.861111111066</c:v>
                </c:pt>
                <c:pt idx="3330">
                  <c:v>41019.875</c:v>
                </c:pt>
                <c:pt idx="3331">
                  <c:v>41019.888888888956</c:v>
                </c:pt>
                <c:pt idx="3332">
                  <c:v>41019.902777777781</c:v>
                </c:pt>
                <c:pt idx="3333">
                  <c:v>41019.916666666664</c:v>
                </c:pt>
                <c:pt idx="3334">
                  <c:v>41019.930555555562</c:v>
                </c:pt>
                <c:pt idx="3335">
                  <c:v>41019.944444444496</c:v>
                </c:pt>
                <c:pt idx="3336">
                  <c:v>41019.958333333343</c:v>
                </c:pt>
                <c:pt idx="3337">
                  <c:v>41019.972222222219</c:v>
                </c:pt>
                <c:pt idx="3338">
                  <c:v>41019.986111111109</c:v>
                </c:pt>
                <c:pt idx="3339">
                  <c:v>41020</c:v>
                </c:pt>
                <c:pt idx="3340">
                  <c:v>41020.013888888891</c:v>
                </c:pt>
                <c:pt idx="3341">
                  <c:v>41020.027777777774</c:v>
                </c:pt>
                <c:pt idx="3342">
                  <c:v>41020.041666666613</c:v>
                </c:pt>
                <c:pt idx="3343">
                  <c:v>41020.055555555562</c:v>
                </c:pt>
                <c:pt idx="3344">
                  <c:v>41020.069444444445</c:v>
                </c:pt>
                <c:pt idx="3345">
                  <c:v>41020.083333333336</c:v>
                </c:pt>
                <c:pt idx="3346">
                  <c:v>41020.097222222204</c:v>
                </c:pt>
                <c:pt idx="3347">
                  <c:v>41020.111111111066</c:v>
                </c:pt>
                <c:pt idx="3348">
                  <c:v>41020.124999999993</c:v>
                </c:pt>
                <c:pt idx="3349">
                  <c:v>41020.138888888891</c:v>
                </c:pt>
                <c:pt idx="3350">
                  <c:v>41020.152777777781</c:v>
                </c:pt>
                <c:pt idx="3351">
                  <c:v>41020.166666666613</c:v>
                </c:pt>
                <c:pt idx="3352">
                  <c:v>41020.180555555562</c:v>
                </c:pt>
                <c:pt idx="3353">
                  <c:v>41020.194444444445</c:v>
                </c:pt>
                <c:pt idx="3354">
                  <c:v>41020.208333333336</c:v>
                </c:pt>
                <c:pt idx="3355">
                  <c:v>41020.222222222204</c:v>
                </c:pt>
                <c:pt idx="3356">
                  <c:v>41020.236111111066</c:v>
                </c:pt>
                <c:pt idx="3357">
                  <c:v>41020.25</c:v>
                </c:pt>
                <c:pt idx="3358">
                  <c:v>41020.263888888876</c:v>
                </c:pt>
                <c:pt idx="3359">
                  <c:v>41020.277777777774</c:v>
                </c:pt>
                <c:pt idx="3360">
                  <c:v>41020.291666666577</c:v>
                </c:pt>
                <c:pt idx="3361">
                  <c:v>41020.305555555562</c:v>
                </c:pt>
                <c:pt idx="3362">
                  <c:v>41020.319444444496</c:v>
                </c:pt>
                <c:pt idx="3363">
                  <c:v>41020.333333333336</c:v>
                </c:pt>
                <c:pt idx="3364">
                  <c:v>41020.347222222219</c:v>
                </c:pt>
                <c:pt idx="3365">
                  <c:v>41020.361111111066</c:v>
                </c:pt>
                <c:pt idx="3366">
                  <c:v>41020.375</c:v>
                </c:pt>
                <c:pt idx="3367">
                  <c:v>41020.388888888956</c:v>
                </c:pt>
                <c:pt idx="3368">
                  <c:v>41020.402777777781</c:v>
                </c:pt>
                <c:pt idx="3369">
                  <c:v>41020.416666666664</c:v>
                </c:pt>
                <c:pt idx="3370">
                  <c:v>41020.430555555562</c:v>
                </c:pt>
                <c:pt idx="3371">
                  <c:v>41020.444444444496</c:v>
                </c:pt>
                <c:pt idx="3372">
                  <c:v>41020.458333333343</c:v>
                </c:pt>
                <c:pt idx="3373">
                  <c:v>41020.472222222219</c:v>
                </c:pt>
                <c:pt idx="3374">
                  <c:v>41020.486111111109</c:v>
                </c:pt>
                <c:pt idx="3375">
                  <c:v>41020.5</c:v>
                </c:pt>
                <c:pt idx="3376">
                  <c:v>41020.513888888891</c:v>
                </c:pt>
                <c:pt idx="3377">
                  <c:v>41020.527777777774</c:v>
                </c:pt>
                <c:pt idx="3378">
                  <c:v>41020.541666666613</c:v>
                </c:pt>
                <c:pt idx="3379">
                  <c:v>41020.555555555562</c:v>
                </c:pt>
                <c:pt idx="3380">
                  <c:v>41020.569444444445</c:v>
                </c:pt>
                <c:pt idx="3381">
                  <c:v>41020.583333333336</c:v>
                </c:pt>
                <c:pt idx="3382">
                  <c:v>41020.597222222204</c:v>
                </c:pt>
                <c:pt idx="3383">
                  <c:v>41020.611111111066</c:v>
                </c:pt>
                <c:pt idx="3384">
                  <c:v>41020.624999999993</c:v>
                </c:pt>
                <c:pt idx="3385">
                  <c:v>41020.638888888891</c:v>
                </c:pt>
                <c:pt idx="3386">
                  <c:v>41020.652777777781</c:v>
                </c:pt>
                <c:pt idx="3387">
                  <c:v>41020.666666666613</c:v>
                </c:pt>
                <c:pt idx="3388">
                  <c:v>41020.680555555562</c:v>
                </c:pt>
                <c:pt idx="3389">
                  <c:v>41020.694444444445</c:v>
                </c:pt>
                <c:pt idx="3390">
                  <c:v>41020.708333333336</c:v>
                </c:pt>
                <c:pt idx="3391">
                  <c:v>41020.722222222204</c:v>
                </c:pt>
                <c:pt idx="3392">
                  <c:v>41020.736111111066</c:v>
                </c:pt>
                <c:pt idx="3393">
                  <c:v>41020.75</c:v>
                </c:pt>
                <c:pt idx="3394">
                  <c:v>41020.763888888876</c:v>
                </c:pt>
                <c:pt idx="3395">
                  <c:v>41020.777777777774</c:v>
                </c:pt>
                <c:pt idx="3396">
                  <c:v>41020.791666666577</c:v>
                </c:pt>
                <c:pt idx="3397">
                  <c:v>41020.805555555562</c:v>
                </c:pt>
                <c:pt idx="3398">
                  <c:v>41020.819444444496</c:v>
                </c:pt>
                <c:pt idx="3399">
                  <c:v>41020.833333333336</c:v>
                </c:pt>
                <c:pt idx="3400">
                  <c:v>41020.847222222219</c:v>
                </c:pt>
                <c:pt idx="3401">
                  <c:v>41020.861111111066</c:v>
                </c:pt>
                <c:pt idx="3402">
                  <c:v>41020.875</c:v>
                </c:pt>
                <c:pt idx="3403">
                  <c:v>41020.888888888956</c:v>
                </c:pt>
                <c:pt idx="3404">
                  <c:v>41020.902777777781</c:v>
                </c:pt>
                <c:pt idx="3405">
                  <c:v>41020.916666666664</c:v>
                </c:pt>
                <c:pt idx="3406">
                  <c:v>41020.930555555562</c:v>
                </c:pt>
                <c:pt idx="3407">
                  <c:v>41020.944444444496</c:v>
                </c:pt>
                <c:pt idx="3408">
                  <c:v>41020.958333333343</c:v>
                </c:pt>
                <c:pt idx="3409">
                  <c:v>41020.972222222219</c:v>
                </c:pt>
                <c:pt idx="3410">
                  <c:v>41020.986111111109</c:v>
                </c:pt>
                <c:pt idx="3411">
                  <c:v>41021</c:v>
                </c:pt>
                <c:pt idx="3412">
                  <c:v>41021.013888888891</c:v>
                </c:pt>
                <c:pt idx="3413">
                  <c:v>41021.027777777774</c:v>
                </c:pt>
                <c:pt idx="3414">
                  <c:v>41021.041666666613</c:v>
                </c:pt>
                <c:pt idx="3415">
                  <c:v>41021.055555555562</c:v>
                </c:pt>
                <c:pt idx="3416">
                  <c:v>41021.069444444445</c:v>
                </c:pt>
                <c:pt idx="3417">
                  <c:v>41021.083333333336</c:v>
                </c:pt>
                <c:pt idx="3418">
                  <c:v>41021.097222222204</c:v>
                </c:pt>
                <c:pt idx="3419">
                  <c:v>41021.111111111066</c:v>
                </c:pt>
                <c:pt idx="3420">
                  <c:v>41021.124999999993</c:v>
                </c:pt>
                <c:pt idx="3421">
                  <c:v>41021.138888888891</c:v>
                </c:pt>
                <c:pt idx="3422">
                  <c:v>41021.152777777781</c:v>
                </c:pt>
                <c:pt idx="3423">
                  <c:v>41021.166666666613</c:v>
                </c:pt>
                <c:pt idx="3424">
                  <c:v>41021.180555555562</c:v>
                </c:pt>
                <c:pt idx="3425">
                  <c:v>41021.194444444445</c:v>
                </c:pt>
                <c:pt idx="3426">
                  <c:v>41021.208333333336</c:v>
                </c:pt>
                <c:pt idx="3427">
                  <c:v>41021.222222222204</c:v>
                </c:pt>
                <c:pt idx="3428">
                  <c:v>41021.236111111066</c:v>
                </c:pt>
                <c:pt idx="3429">
                  <c:v>41021.25</c:v>
                </c:pt>
                <c:pt idx="3430">
                  <c:v>41021.263888888876</c:v>
                </c:pt>
                <c:pt idx="3431">
                  <c:v>41021.277777777774</c:v>
                </c:pt>
                <c:pt idx="3432">
                  <c:v>41021.291666666577</c:v>
                </c:pt>
                <c:pt idx="3433">
                  <c:v>41021.305555555562</c:v>
                </c:pt>
                <c:pt idx="3434">
                  <c:v>41021.319444444496</c:v>
                </c:pt>
                <c:pt idx="3435">
                  <c:v>41021.333333333336</c:v>
                </c:pt>
                <c:pt idx="3436">
                  <c:v>41021.347222222219</c:v>
                </c:pt>
                <c:pt idx="3437">
                  <c:v>41021.361111111066</c:v>
                </c:pt>
                <c:pt idx="3438">
                  <c:v>41021.375</c:v>
                </c:pt>
                <c:pt idx="3439">
                  <c:v>41021.388888888956</c:v>
                </c:pt>
                <c:pt idx="3440">
                  <c:v>41021.402777777781</c:v>
                </c:pt>
                <c:pt idx="3441">
                  <c:v>41021.416666666664</c:v>
                </c:pt>
                <c:pt idx="3442">
                  <c:v>41021.430555555562</c:v>
                </c:pt>
                <c:pt idx="3443">
                  <c:v>41021.444444444496</c:v>
                </c:pt>
                <c:pt idx="3444">
                  <c:v>41021.458333333343</c:v>
                </c:pt>
                <c:pt idx="3445">
                  <c:v>41021.472222222219</c:v>
                </c:pt>
                <c:pt idx="3446">
                  <c:v>41021.486111111109</c:v>
                </c:pt>
                <c:pt idx="3447">
                  <c:v>41021.5</c:v>
                </c:pt>
                <c:pt idx="3448">
                  <c:v>41021.513888888891</c:v>
                </c:pt>
                <c:pt idx="3449">
                  <c:v>41021.527777777774</c:v>
                </c:pt>
                <c:pt idx="3450">
                  <c:v>41021.541666666613</c:v>
                </c:pt>
                <c:pt idx="3451">
                  <c:v>41021.555555555562</c:v>
                </c:pt>
                <c:pt idx="3452">
                  <c:v>41021.569444444445</c:v>
                </c:pt>
                <c:pt idx="3453">
                  <c:v>41021.583333333336</c:v>
                </c:pt>
                <c:pt idx="3454">
                  <c:v>41021.597222222204</c:v>
                </c:pt>
                <c:pt idx="3455">
                  <c:v>41021.611111111066</c:v>
                </c:pt>
                <c:pt idx="3456">
                  <c:v>41021.624999999993</c:v>
                </c:pt>
                <c:pt idx="3457">
                  <c:v>41021.638888888891</c:v>
                </c:pt>
                <c:pt idx="3458">
                  <c:v>41021.652777777781</c:v>
                </c:pt>
                <c:pt idx="3459">
                  <c:v>41021.666666666613</c:v>
                </c:pt>
                <c:pt idx="3460">
                  <c:v>41021.680555555562</c:v>
                </c:pt>
                <c:pt idx="3461">
                  <c:v>41021.694444444445</c:v>
                </c:pt>
                <c:pt idx="3462">
                  <c:v>41021.708333333336</c:v>
                </c:pt>
                <c:pt idx="3463">
                  <c:v>41021.722222222204</c:v>
                </c:pt>
                <c:pt idx="3464">
                  <c:v>41021.736111111066</c:v>
                </c:pt>
                <c:pt idx="3465">
                  <c:v>41021.75</c:v>
                </c:pt>
                <c:pt idx="3466">
                  <c:v>41021.763888888876</c:v>
                </c:pt>
                <c:pt idx="3467">
                  <c:v>41021.777777777774</c:v>
                </c:pt>
                <c:pt idx="3468">
                  <c:v>41021.791666666577</c:v>
                </c:pt>
                <c:pt idx="3469">
                  <c:v>41021.805555555562</c:v>
                </c:pt>
                <c:pt idx="3470">
                  <c:v>41021.819444444496</c:v>
                </c:pt>
                <c:pt idx="3471">
                  <c:v>41021.833333333336</c:v>
                </c:pt>
                <c:pt idx="3472">
                  <c:v>41021.847222222219</c:v>
                </c:pt>
                <c:pt idx="3473">
                  <c:v>41021.861111111066</c:v>
                </c:pt>
                <c:pt idx="3474">
                  <c:v>41021.875</c:v>
                </c:pt>
                <c:pt idx="3475">
                  <c:v>41021.888888888956</c:v>
                </c:pt>
                <c:pt idx="3476">
                  <c:v>41021.902777777781</c:v>
                </c:pt>
                <c:pt idx="3477">
                  <c:v>41021.916666666664</c:v>
                </c:pt>
                <c:pt idx="3478">
                  <c:v>41021.930555555562</c:v>
                </c:pt>
                <c:pt idx="3479">
                  <c:v>41021.944444444496</c:v>
                </c:pt>
                <c:pt idx="3480">
                  <c:v>41021.958333333343</c:v>
                </c:pt>
                <c:pt idx="3481">
                  <c:v>41021.972222222219</c:v>
                </c:pt>
                <c:pt idx="3482">
                  <c:v>41021.986111111109</c:v>
                </c:pt>
                <c:pt idx="3483">
                  <c:v>41022</c:v>
                </c:pt>
                <c:pt idx="3484">
                  <c:v>41022.013888888891</c:v>
                </c:pt>
                <c:pt idx="3485">
                  <c:v>41022.027777777774</c:v>
                </c:pt>
                <c:pt idx="3486">
                  <c:v>41022.041666666613</c:v>
                </c:pt>
                <c:pt idx="3487">
                  <c:v>41022.055555555562</c:v>
                </c:pt>
                <c:pt idx="3488">
                  <c:v>41022.069444444445</c:v>
                </c:pt>
                <c:pt idx="3489">
                  <c:v>41022.083333333336</c:v>
                </c:pt>
                <c:pt idx="3490">
                  <c:v>41022.097222222204</c:v>
                </c:pt>
                <c:pt idx="3491">
                  <c:v>41022.111111111066</c:v>
                </c:pt>
                <c:pt idx="3492">
                  <c:v>41022.124999999993</c:v>
                </c:pt>
                <c:pt idx="3493">
                  <c:v>41022.138888888891</c:v>
                </c:pt>
                <c:pt idx="3494">
                  <c:v>41022.152777777781</c:v>
                </c:pt>
                <c:pt idx="3495">
                  <c:v>41022.166666666613</c:v>
                </c:pt>
                <c:pt idx="3496">
                  <c:v>41022.180555555562</c:v>
                </c:pt>
                <c:pt idx="3497">
                  <c:v>41022.194444444445</c:v>
                </c:pt>
                <c:pt idx="3498">
                  <c:v>41022.208333333336</c:v>
                </c:pt>
                <c:pt idx="3499">
                  <c:v>41022.222222222204</c:v>
                </c:pt>
                <c:pt idx="3500">
                  <c:v>41022.236111111066</c:v>
                </c:pt>
                <c:pt idx="3501">
                  <c:v>41022.25</c:v>
                </c:pt>
                <c:pt idx="3502">
                  <c:v>41022.263888888876</c:v>
                </c:pt>
                <c:pt idx="3503">
                  <c:v>41022.277777777774</c:v>
                </c:pt>
                <c:pt idx="3504">
                  <c:v>41022.291666666577</c:v>
                </c:pt>
                <c:pt idx="3505">
                  <c:v>41022.305555555562</c:v>
                </c:pt>
                <c:pt idx="3506">
                  <c:v>41022.319444444496</c:v>
                </c:pt>
                <c:pt idx="3507">
                  <c:v>41022.333333333336</c:v>
                </c:pt>
                <c:pt idx="3508">
                  <c:v>41022.347222222219</c:v>
                </c:pt>
                <c:pt idx="3509">
                  <c:v>41022.361111111066</c:v>
                </c:pt>
                <c:pt idx="3510">
                  <c:v>41022.375</c:v>
                </c:pt>
                <c:pt idx="3511">
                  <c:v>41022.388888888956</c:v>
                </c:pt>
                <c:pt idx="3512">
                  <c:v>41022.402777777781</c:v>
                </c:pt>
                <c:pt idx="3513">
                  <c:v>41022.416666666664</c:v>
                </c:pt>
                <c:pt idx="3514">
                  <c:v>41022.430555555562</c:v>
                </c:pt>
                <c:pt idx="3515">
                  <c:v>41022.444444444496</c:v>
                </c:pt>
                <c:pt idx="3516">
                  <c:v>41022.458333333343</c:v>
                </c:pt>
                <c:pt idx="3517">
                  <c:v>41022.472222222219</c:v>
                </c:pt>
                <c:pt idx="3518">
                  <c:v>41022.486111111109</c:v>
                </c:pt>
                <c:pt idx="3519">
                  <c:v>41022.5</c:v>
                </c:pt>
                <c:pt idx="3520">
                  <c:v>41022.513888888891</c:v>
                </c:pt>
                <c:pt idx="3521">
                  <c:v>41022.527777777774</c:v>
                </c:pt>
                <c:pt idx="3522">
                  <c:v>41022.541666666613</c:v>
                </c:pt>
                <c:pt idx="3523">
                  <c:v>41022.555555555562</c:v>
                </c:pt>
                <c:pt idx="3524">
                  <c:v>41022.569444444445</c:v>
                </c:pt>
                <c:pt idx="3525">
                  <c:v>41022.583333333336</c:v>
                </c:pt>
                <c:pt idx="3526">
                  <c:v>41022.597222222204</c:v>
                </c:pt>
                <c:pt idx="3527">
                  <c:v>41022.611111111066</c:v>
                </c:pt>
                <c:pt idx="3528">
                  <c:v>41022.624999999993</c:v>
                </c:pt>
                <c:pt idx="3529">
                  <c:v>41022.638888888891</c:v>
                </c:pt>
                <c:pt idx="3530">
                  <c:v>41022.652777777781</c:v>
                </c:pt>
                <c:pt idx="3531">
                  <c:v>41022.666666666613</c:v>
                </c:pt>
                <c:pt idx="3532">
                  <c:v>41022.680555555562</c:v>
                </c:pt>
                <c:pt idx="3533">
                  <c:v>41022.694444444445</c:v>
                </c:pt>
                <c:pt idx="3534">
                  <c:v>41022.708333333336</c:v>
                </c:pt>
                <c:pt idx="3535">
                  <c:v>41022.722222222204</c:v>
                </c:pt>
                <c:pt idx="3536">
                  <c:v>41022.736111111066</c:v>
                </c:pt>
                <c:pt idx="3537">
                  <c:v>41022.75</c:v>
                </c:pt>
                <c:pt idx="3538">
                  <c:v>41022.763888888876</c:v>
                </c:pt>
                <c:pt idx="3539">
                  <c:v>41022.777777777774</c:v>
                </c:pt>
                <c:pt idx="3540">
                  <c:v>41022.791666666577</c:v>
                </c:pt>
                <c:pt idx="3541">
                  <c:v>41022.805555555562</c:v>
                </c:pt>
                <c:pt idx="3542">
                  <c:v>41022.819444444496</c:v>
                </c:pt>
                <c:pt idx="3543">
                  <c:v>41022.833333333336</c:v>
                </c:pt>
                <c:pt idx="3544">
                  <c:v>41022.847222222219</c:v>
                </c:pt>
                <c:pt idx="3545">
                  <c:v>41022.861111111066</c:v>
                </c:pt>
                <c:pt idx="3546">
                  <c:v>41022.875</c:v>
                </c:pt>
                <c:pt idx="3547">
                  <c:v>41022.888888888956</c:v>
                </c:pt>
                <c:pt idx="3548">
                  <c:v>41022.902777777781</c:v>
                </c:pt>
                <c:pt idx="3549">
                  <c:v>41022.916666666664</c:v>
                </c:pt>
                <c:pt idx="3550">
                  <c:v>41022.930555555562</c:v>
                </c:pt>
                <c:pt idx="3551">
                  <c:v>41022.944444444496</c:v>
                </c:pt>
                <c:pt idx="3552">
                  <c:v>41022.958333333343</c:v>
                </c:pt>
                <c:pt idx="3553">
                  <c:v>41022.972222222219</c:v>
                </c:pt>
                <c:pt idx="3554">
                  <c:v>41022.986111111109</c:v>
                </c:pt>
                <c:pt idx="3555">
                  <c:v>41023</c:v>
                </c:pt>
                <c:pt idx="3556">
                  <c:v>41023.013888888891</c:v>
                </c:pt>
                <c:pt idx="3557">
                  <c:v>41023.027777777774</c:v>
                </c:pt>
                <c:pt idx="3558">
                  <c:v>41023.041666666613</c:v>
                </c:pt>
                <c:pt idx="3559">
                  <c:v>41023.055555555562</c:v>
                </c:pt>
                <c:pt idx="3560">
                  <c:v>41023.069444444445</c:v>
                </c:pt>
                <c:pt idx="3561">
                  <c:v>41023.083333333336</c:v>
                </c:pt>
                <c:pt idx="3562">
                  <c:v>41023.097222222204</c:v>
                </c:pt>
                <c:pt idx="3563">
                  <c:v>41023.111111111066</c:v>
                </c:pt>
                <c:pt idx="3564">
                  <c:v>41023.124999999993</c:v>
                </c:pt>
                <c:pt idx="3565">
                  <c:v>41023.138888888891</c:v>
                </c:pt>
                <c:pt idx="3566">
                  <c:v>41023.152777777781</c:v>
                </c:pt>
                <c:pt idx="3567">
                  <c:v>41023.166666666613</c:v>
                </c:pt>
                <c:pt idx="3568">
                  <c:v>41023.180555555562</c:v>
                </c:pt>
                <c:pt idx="3569">
                  <c:v>41023.194444444445</c:v>
                </c:pt>
                <c:pt idx="3570">
                  <c:v>41023.208333333336</c:v>
                </c:pt>
                <c:pt idx="3571">
                  <c:v>41023.222222222204</c:v>
                </c:pt>
                <c:pt idx="3572">
                  <c:v>41023.236111111066</c:v>
                </c:pt>
                <c:pt idx="3573">
                  <c:v>41023.25</c:v>
                </c:pt>
                <c:pt idx="3574">
                  <c:v>41023.263888888876</c:v>
                </c:pt>
                <c:pt idx="3575">
                  <c:v>41023.277777777774</c:v>
                </c:pt>
                <c:pt idx="3576">
                  <c:v>41023.291666666577</c:v>
                </c:pt>
                <c:pt idx="3577">
                  <c:v>41023.305555555562</c:v>
                </c:pt>
                <c:pt idx="3578">
                  <c:v>41023.319444444496</c:v>
                </c:pt>
                <c:pt idx="3579">
                  <c:v>41023.333333333336</c:v>
                </c:pt>
                <c:pt idx="3580">
                  <c:v>41023.347222222219</c:v>
                </c:pt>
                <c:pt idx="3581">
                  <c:v>41023.361111111066</c:v>
                </c:pt>
                <c:pt idx="3582">
                  <c:v>41023.375</c:v>
                </c:pt>
                <c:pt idx="3583">
                  <c:v>41023.388888888956</c:v>
                </c:pt>
                <c:pt idx="3584">
                  <c:v>41023.402777777781</c:v>
                </c:pt>
                <c:pt idx="3585">
                  <c:v>41023.416666666664</c:v>
                </c:pt>
                <c:pt idx="3586">
                  <c:v>41023.430555555562</c:v>
                </c:pt>
                <c:pt idx="3587">
                  <c:v>41023.444444444496</c:v>
                </c:pt>
                <c:pt idx="3588">
                  <c:v>41023.458333333343</c:v>
                </c:pt>
                <c:pt idx="3589">
                  <c:v>41023.472222222219</c:v>
                </c:pt>
                <c:pt idx="3590">
                  <c:v>41023.486111111109</c:v>
                </c:pt>
                <c:pt idx="3591">
                  <c:v>41023.5</c:v>
                </c:pt>
                <c:pt idx="3592">
                  <c:v>41023.513888888891</c:v>
                </c:pt>
                <c:pt idx="3593">
                  <c:v>41023.527777777774</c:v>
                </c:pt>
                <c:pt idx="3594">
                  <c:v>41023.541666666613</c:v>
                </c:pt>
                <c:pt idx="3595">
                  <c:v>41023.555555555562</c:v>
                </c:pt>
                <c:pt idx="3596">
                  <c:v>41023.569444444445</c:v>
                </c:pt>
                <c:pt idx="3597">
                  <c:v>41023.583333333336</c:v>
                </c:pt>
                <c:pt idx="3598">
                  <c:v>41023.597222222204</c:v>
                </c:pt>
                <c:pt idx="3599">
                  <c:v>41023.611111111066</c:v>
                </c:pt>
                <c:pt idx="3600">
                  <c:v>41023.624999999993</c:v>
                </c:pt>
                <c:pt idx="3601">
                  <c:v>41023.638888888891</c:v>
                </c:pt>
                <c:pt idx="3602">
                  <c:v>41023.652777777781</c:v>
                </c:pt>
                <c:pt idx="3603">
                  <c:v>41023.666666666613</c:v>
                </c:pt>
                <c:pt idx="3604">
                  <c:v>41023.680555555562</c:v>
                </c:pt>
                <c:pt idx="3605">
                  <c:v>41023.694444444445</c:v>
                </c:pt>
                <c:pt idx="3606">
                  <c:v>41023.708333333336</c:v>
                </c:pt>
                <c:pt idx="3607">
                  <c:v>41023.722222222204</c:v>
                </c:pt>
                <c:pt idx="3608">
                  <c:v>41023.736111111066</c:v>
                </c:pt>
                <c:pt idx="3609">
                  <c:v>41023.75</c:v>
                </c:pt>
                <c:pt idx="3610">
                  <c:v>41023.763888888876</c:v>
                </c:pt>
                <c:pt idx="3611">
                  <c:v>41023.777777777774</c:v>
                </c:pt>
                <c:pt idx="3612">
                  <c:v>41023.791666666577</c:v>
                </c:pt>
                <c:pt idx="3613">
                  <c:v>41023.805555555562</c:v>
                </c:pt>
                <c:pt idx="3614">
                  <c:v>41023.819444444496</c:v>
                </c:pt>
                <c:pt idx="3615">
                  <c:v>41023.833333333336</c:v>
                </c:pt>
                <c:pt idx="3616">
                  <c:v>41023.847222222219</c:v>
                </c:pt>
                <c:pt idx="3617">
                  <c:v>41023.861111111066</c:v>
                </c:pt>
                <c:pt idx="3618">
                  <c:v>41023.875</c:v>
                </c:pt>
                <c:pt idx="3619">
                  <c:v>41023.888888888956</c:v>
                </c:pt>
                <c:pt idx="3620">
                  <c:v>41023.902777777781</c:v>
                </c:pt>
                <c:pt idx="3621">
                  <c:v>41023.916666666664</c:v>
                </c:pt>
                <c:pt idx="3622">
                  <c:v>41023.930555555562</c:v>
                </c:pt>
                <c:pt idx="3623">
                  <c:v>41023.944444444496</c:v>
                </c:pt>
                <c:pt idx="3624">
                  <c:v>41023.958333333343</c:v>
                </c:pt>
                <c:pt idx="3625">
                  <c:v>41023.972222222219</c:v>
                </c:pt>
                <c:pt idx="3626">
                  <c:v>41023.986111111109</c:v>
                </c:pt>
                <c:pt idx="3627">
                  <c:v>41024</c:v>
                </c:pt>
                <c:pt idx="3628">
                  <c:v>41024.013888888891</c:v>
                </c:pt>
                <c:pt idx="3629">
                  <c:v>41024.027777777774</c:v>
                </c:pt>
                <c:pt idx="3630">
                  <c:v>41024.041666666613</c:v>
                </c:pt>
                <c:pt idx="3631">
                  <c:v>41024.055555555562</c:v>
                </c:pt>
                <c:pt idx="3632">
                  <c:v>41024.069444444445</c:v>
                </c:pt>
                <c:pt idx="3633">
                  <c:v>41024.083333333336</c:v>
                </c:pt>
                <c:pt idx="3634">
                  <c:v>41024.097222222204</c:v>
                </c:pt>
                <c:pt idx="3635">
                  <c:v>41024.111111111066</c:v>
                </c:pt>
                <c:pt idx="3636">
                  <c:v>41024.124999999993</c:v>
                </c:pt>
                <c:pt idx="3637">
                  <c:v>41024.138888888891</c:v>
                </c:pt>
                <c:pt idx="3638">
                  <c:v>41024.152777777781</c:v>
                </c:pt>
                <c:pt idx="3639">
                  <c:v>41024.166666666613</c:v>
                </c:pt>
                <c:pt idx="3640">
                  <c:v>41024.180555555562</c:v>
                </c:pt>
                <c:pt idx="3641">
                  <c:v>41024.194444444445</c:v>
                </c:pt>
                <c:pt idx="3642">
                  <c:v>41024.208333333336</c:v>
                </c:pt>
                <c:pt idx="3643">
                  <c:v>41024.222222222204</c:v>
                </c:pt>
                <c:pt idx="3644">
                  <c:v>41024.236111111066</c:v>
                </c:pt>
                <c:pt idx="3645">
                  <c:v>41024.25</c:v>
                </c:pt>
                <c:pt idx="3646">
                  <c:v>41024.263888888876</c:v>
                </c:pt>
                <c:pt idx="3647">
                  <c:v>41024.277777777774</c:v>
                </c:pt>
                <c:pt idx="3648">
                  <c:v>41024.291666666577</c:v>
                </c:pt>
                <c:pt idx="3649">
                  <c:v>41024.305555555562</c:v>
                </c:pt>
                <c:pt idx="3650">
                  <c:v>41024.319444444496</c:v>
                </c:pt>
                <c:pt idx="3651">
                  <c:v>41024.333333333336</c:v>
                </c:pt>
                <c:pt idx="3652">
                  <c:v>41024.347222222219</c:v>
                </c:pt>
                <c:pt idx="3653">
                  <c:v>41024.361111111066</c:v>
                </c:pt>
                <c:pt idx="3654">
                  <c:v>41024.375</c:v>
                </c:pt>
                <c:pt idx="3655">
                  <c:v>41024.388888888956</c:v>
                </c:pt>
                <c:pt idx="3656">
                  <c:v>41024.402777777781</c:v>
                </c:pt>
                <c:pt idx="3657">
                  <c:v>41024.416666666664</c:v>
                </c:pt>
                <c:pt idx="3658">
                  <c:v>41024.430555555562</c:v>
                </c:pt>
                <c:pt idx="3659">
                  <c:v>41024.444444444496</c:v>
                </c:pt>
                <c:pt idx="3660">
                  <c:v>41024.458333333343</c:v>
                </c:pt>
                <c:pt idx="3661">
                  <c:v>41024.472222222219</c:v>
                </c:pt>
                <c:pt idx="3662">
                  <c:v>41024.486111111109</c:v>
                </c:pt>
                <c:pt idx="3663">
                  <c:v>41024.5</c:v>
                </c:pt>
                <c:pt idx="3664">
                  <c:v>41024.513888888891</c:v>
                </c:pt>
                <c:pt idx="3665">
                  <c:v>41024.527777777774</c:v>
                </c:pt>
                <c:pt idx="3666">
                  <c:v>41024.541666666613</c:v>
                </c:pt>
                <c:pt idx="3667">
                  <c:v>41024.555555555562</c:v>
                </c:pt>
                <c:pt idx="3668">
                  <c:v>41024.569444444445</c:v>
                </c:pt>
                <c:pt idx="3669">
                  <c:v>41024.583333333336</c:v>
                </c:pt>
                <c:pt idx="3670">
                  <c:v>41024.597222222204</c:v>
                </c:pt>
                <c:pt idx="3671">
                  <c:v>41024.611111111066</c:v>
                </c:pt>
                <c:pt idx="3672">
                  <c:v>41024.624999999993</c:v>
                </c:pt>
                <c:pt idx="3673">
                  <c:v>41024.638888888891</c:v>
                </c:pt>
                <c:pt idx="3674">
                  <c:v>41024.652777777781</c:v>
                </c:pt>
                <c:pt idx="3675">
                  <c:v>41024.666666666613</c:v>
                </c:pt>
                <c:pt idx="3676">
                  <c:v>41024.680555555562</c:v>
                </c:pt>
                <c:pt idx="3677">
                  <c:v>41024.694444444445</c:v>
                </c:pt>
                <c:pt idx="3678">
                  <c:v>41024.708333333336</c:v>
                </c:pt>
                <c:pt idx="3679">
                  <c:v>41024.722222222204</c:v>
                </c:pt>
                <c:pt idx="3680">
                  <c:v>41024.736111111066</c:v>
                </c:pt>
                <c:pt idx="3681">
                  <c:v>41024.75</c:v>
                </c:pt>
                <c:pt idx="3682">
                  <c:v>41024.763888888876</c:v>
                </c:pt>
                <c:pt idx="3683">
                  <c:v>41024.777777777774</c:v>
                </c:pt>
                <c:pt idx="3684">
                  <c:v>41024.791666666577</c:v>
                </c:pt>
                <c:pt idx="3685">
                  <c:v>41024.805555555562</c:v>
                </c:pt>
                <c:pt idx="3686">
                  <c:v>41024.819444444496</c:v>
                </c:pt>
                <c:pt idx="3687">
                  <c:v>41024.833333333336</c:v>
                </c:pt>
                <c:pt idx="3688">
                  <c:v>41024.847222222219</c:v>
                </c:pt>
                <c:pt idx="3689">
                  <c:v>41024.861111111066</c:v>
                </c:pt>
                <c:pt idx="3690">
                  <c:v>41024.875</c:v>
                </c:pt>
                <c:pt idx="3691">
                  <c:v>41024.888888888956</c:v>
                </c:pt>
                <c:pt idx="3692">
                  <c:v>41024.902777777781</c:v>
                </c:pt>
                <c:pt idx="3693">
                  <c:v>41024.916666666664</c:v>
                </c:pt>
                <c:pt idx="3694">
                  <c:v>41024.930555555562</c:v>
                </c:pt>
                <c:pt idx="3695">
                  <c:v>41024.944444444496</c:v>
                </c:pt>
                <c:pt idx="3696">
                  <c:v>41024.958333333343</c:v>
                </c:pt>
                <c:pt idx="3697">
                  <c:v>41024.972222222219</c:v>
                </c:pt>
                <c:pt idx="3698">
                  <c:v>41024.986111111109</c:v>
                </c:pt>
                <c:pt idx="3699">
                  <c:v>41025</c:v>
                </c:pt>
                <c:pt idx="3700">
                  <c:v>41025.013888888891</c:v>
                </c:pt>
                <c:pt idx="3701">
                  <c:v>41025.027777777774</c:v>
                </c:pt>
                <c:pt idx="3702">
                  <c:v>41025.041666666613</c:v>
                </c:pt>
                <c:pt idx="3703">
                  <c:v>41025.055555555562</c:v>
                </c:pt>
                <c:pt idx="3704">
                  <c:v>41025.069444444445</c:v>
                </c:pt>
                <c:pt idx="3705">
                  <c:v>41025.083333333336</c:v>
                </c:pt>
                <c:pt idx="3706">
                  <c:v>41025.097222222204</c:v>
                </c:pt>
                <c:pt idx="3707">
                  <c:v>41025.111111111066</c:v>
                </c:pt>
                <c:pt idx="3708">
                  <c:v>41025.124999999993</c:v>
                </c:pt>
                <c:pt idx="3709">
                  <c:v>41025.138888888891</c:v>
                </c:pt>
                <c:pt idx="3710">
                  <c:v>41025.152777777781</c:v>
                </c:pt>
                <c:pt idx="3711">
                  <c:v>41025.166666666613</c:v>
                </c:pt>
                <c:pt idx="3712">
                  <c:v>41025.180555555562</c:v>
                </c:pt>
                <c:pt idx="3713">
                  <c:v>41025.194444444445</c:v>
                </c:pt>
                <c:pt idx="3714">
                  <c:v>41025.208333333336</c:v>
                </c:pt>
                <c:pt idx="3715">
                  <c:v>41025.222222222204</c:v>
                </c:pt>
                <c:pt idx="3716">
                  <c:v>41025.236111111066</c:v>
                </c:pt>
                <c:pt idx="3717">
                  <c:v>41025.25</c:v>
                </c:pt>
                <c:pt idx="3718">
                  <c:v>41025.263888888876</c:v>
                </c:pt>
                <c:pt idx="3719">
                  <c:v>41025.277777777774</c:v>
                </c:pt>
                <c:pt idx="3720">
                  <c:v>41025.291666666577</c:v>
                </c:pt>
                <c:pt idx="3721">
                  <c:v>41025.305555555562</c:v>
                </c:pt>
                <c:pt idx="3722">
                  <c:v>41025.319444444496</c:v>
                </c:pt>
                <c:pt idx="3723">
                  <c:v>41025.333333333336</c:v>
                </c:pt>
                <c:pt idx="3724">
                  <c:v>41025.347222222219</c:v>
                </c:pt>
                <c:pt idx="3725">
                  <c:v>41025.361111111066</c:v>
                </c:pt>
                <c:pt idx="3726">
                  <c:v>41025.375</c:v>
                </c:pt>
                <c:pt idx="3727">
                  <c:v>41025.388888888956</c:v>
                </c:pt>
                <c:pt idx="3728">
                  <c:v>41025.402777777781</c:v>
                </c:pt>
                <c:pt idx="3729">
                  <c:v>41025.416666666664</c:v>
                </c:pt>
                <c:pt idx="3730">
                  <c:v>41025.430555555562</c:v>
                </c:pt>
                <c:pt idx="3731">
                  <c:v>41025.444444444496</c:v>
                </c:pt>
                <c:pt idx="3732">
                  <c:v>41025.458333333343</c:v>
                </c:pt>
                <c:pt idx="3733">
                  <c:v>41025.472222222219</c:v>
                </c:pt>
                <c:pt idx="3734">
                  <c:v>41025.486111111109</c:v>
                </c:pt>
                <c:pt idx="3735">
                  <c:v>41025.5</c:v>
                </c:pt>
                <c:pt idx="3736">
                  <c:v>41025.513888888891</c:v>
                </c:pt>
                <c:pt idx="3737">
                  <c:v>41025.527777777774</c:v>
                </c:pt>
                <c:pt idx="3738">
                  <c:v>41025.541666666613</c:v>
                </c:pt>
                <c:pt idx="3739">
                  <c:v>41025.555555555562</c:v>
                </c:pt>
                <c:pt idx="3740">
                  <c:v>41025.569444444445</c:v>
                </c:pt>
                <c:pt idx="3741">
                  <c:v>41025.583333333336</c:v>
                </c:pt>
                <c:pt idx="3742">
                  <c:v>41025.597222222204</c:v>
                </c:pt>
                <c:pt idx="3743">
                  <c:v>41025.611111111066</c:v>
                </c:pt>
                <c:pt idx="3744">
                  <c:v>41025.624999999993</c:v>
                </c:pt>
                <c:pt idx="3745">
                  <c:v>41025.638888888891</c:v>
                </c:pt>
                <c:pt idx="3746">
                  <c:v>41025.652777777781</c:v>
                </c:pt>
                <c:pt idx="3747">
                  <c:v>41025.666666666613</c:v>
                </c:pt>
                <c:pt idx="3748">
                  <c:v>41025.680555555562</c:v>
                </c:pt>
                <c:pt idx="3749">
                  <c:v>41025.694444444445</c:v>
                </c:pt>
                <c:pt idx="3750">
                  <c:v>41025.708333333336</c:v>
                </c:pt>
                <c:pt idx="3751">
                  <c:v>41025.722222222204</c:v>
                </c:pt>
                <c:pt idx="3752">
                  <c:v>41025.736111111066</c:v>
                </c:pt>
                <c:pt idx="3753">
                  <c:v>41025.75</c:v>
                </c:pt>
                <c:pt idx="3754">
                  <c:v>41025.763888888876</c:v>
                </c:pt>
                <c:pt idx="3755">
                  <c:v>41025.777777777774</c:v>
                </c:pt>
                <c:pt idx="3756">
                  <c:v>41025.791666666577</c:v>
                </c:pt>
                <c:pt idx="3757">
                  <c:v>41025.805555555562</c:v>
                </c:pt>
                <c:pt idx="3758">
                  <c:v>41025.819444444496</c:v>
                </c:pt>
                <c:pt idx="3759">
                  <c:v>41025.833333333336</c:v>
                </c:pt>
                <c:pt idx="3760">
                  <c:v>41025.847222222219</c:v>
                </c:pt>
                <c:pt idx="3761">
                  <c:v>41025.861111111066</c:v>
                </c:pt>
                <c:pt idx="3762">
                  <c:v>41025.875</c:v>
                </c:pt>
                <c:pt idx="3763">
                  <c:v>41025.888888888956</c:v>
                </c:pt>
                <c:pt idx="3764">
                  <c:v>41025.902777777781</c:v>
                </c:pt>
                <c:pt idx="3765">
                  <c:v>41025.916666666664</c:v>
                </c:pt>
                <c:pt idx="3766">
                  <c:v>41025.930555555562</c:v>
                </c:pt>
                <c:pt idx="3767">
                  <c:v>41025.944444444496</c:v>
                </c:pt>
                <c:pt idx="3768">
                  <c:v>41025.958333333343</c:v>
                </c:pt>
                <c:pt idx="3769">
                  <c:v>41025.972222222219</c:v>
                </c:pt>
                <c:pt idx="3770">
                  <c:v>41025.986111111109</c:v>
                </c:pt>
                <c:pt idx="3771">
                  <c:v>41026</c:v>
                </c:pt>
                <c:pt idx="3772">
                  <c:v>41026.013888888891</c:v>
                </c:pt>
                <c:pt idx="3773">
                  <c:v>41026.027777777774</c:v>
                </c:pt>
                <c:pt idx="3774">
                  <c:v>41026.041666666613</c:v>
                </c:pt>
                <c:pt idx="3775">
                  <c:v>41026.055555555562</c:v>
                </c:pt>
                <c:pt idx="3776">
                  <c:v>41026.069444444445</c:v>
                </c:pt>
                <c:pt idx="3777">
                  <c:v>41026.083333333336</c:v>
                </c:pt>
                <c:pt idx="3778">
                  <c:v>41026.097222222204</c:v>
                </c:pt>
                <c:pt idx="3779">
                  <c:v>41026.111111111066</c:v>
                </c:pt>
                <c:pt idx="3780">
                  <c:v>41026.124999999993</c:v>
                </c:pt>
                <c:pt idx="3781">
                  <c:v>41026.138888888891</c:v>
                </c:pt>
                <c:pt idx="3782">
                  <c:v>41026.152777777781</c:v>
                </c:pt>
                <c:pt idx="3783">
                  <c:v>41026.166666666613</c:v>
                </c:pt>
                <c:pt idx="3784">
                  <c:v>41026.180555555562</c:v>
                </c:pt>
                <c:pt idx="3785">
                  <c:v>41026.194444444445</c:v>
                </c:pt>
                <c:pt idx="3786">
                  <c:v>41026.208333333336</c:v>
                </c:pt>
                <c:pt idx="3787">
                  <c:v>41026.222222222204</c:v>
                </c:pt>
                <c:pt idx="3788">
                  <c:v>41026.236111111066</c:v>
                </c:pt>
                <c:pt idx="3789">
                  <c:v>41026.25</c:v>
                </c:pt>
                <c:pt idx="3790">
                  <c:v>41026.263888888876</c:v>
                </c:pt>
                <c:pt idx="3791">
                  <c:v>41026.277777777774</c:v>
                </c:pt>
                <c:pt idx="3792">
                  <c:v>41026.291666666577</c:v>
                </c:pt>
                <c:pt idx="3793">
                  <c:v>41026.305555555562</c:v>
                </c:pt>
                <c:pt idx="3794">
                  <c:v>41026.319444444496</c:v>
                </c:pt>
                <c:pt idx="3795">
                  <c:v>41026.333333333336</c:v>
                </c:pt>
                <c:pt idx="3796">
                  <c:v>41026.347222222219</c:v>
                </c:pt>
                <c:pt idx="3797">
                  <c:v>41026.361111111066</c:v>
                </c:pt>
                <c:pt idx="3798">
                  <c:v>41026.375</c:v>
                </c:pt>
                <c:pt idx="3799">
                  <c:v>41026.388888888956</c:v>
                </c:pt>
                <c:pt idx="3800">
                  <c:v>41026.402777777781</c:v>
                </c:pt>
                <c:pt idx="3801">
                  <c:v>41026.416666666664</c:v>
                </c:pt>
                <c:pt idx="3802">
                  <c:v>41026.430555555562</c:v>
                </c:pt>
                <c:pt idx="3803">
                  <c:v>41026.444444444496</c:v>
                </c:pt>
                <c:pt idx="3804">
                  <c:v>41026.458333333343</c:v>
                </c:pt>
                <c:pt idx="3805">
                  <c:v>41026.472222222219</c:v>
                </c:pt>
                <c:pt idx="3806">
                  <c:v>41026.486111111109</c:v>
                </c:pt>
                <c:pt idx="3807">
                  <c:v>41026.5</c:v>
                </c:pt>
                <c:pt idx="3808">
                  <c:v>41026.513888888891</c:v>
                </c:pt>
                <c:pt idx="3809">
                  <c:v>41026.527777777774</c:v>
                </c:pt>
                <c:pt idx="3810">
                  <c:v>41026.541666666613</c:v>
                </c:pt>
                <c:pt idx="3811">
                  <c:v>41026.555555555562</c:v>
                </c:pt>
                <c:pt idx="3812">
                  <c:v>41026.569444444445</c:v>
                </c:pt>
                <c:pt idx="3813">
                  <c:v>41026.583333333336</c:v>
                </c:pt>
                <c:pt idx="3814">
                  <c:v>41026.597222222204</c:v>
                </c:pt>
                <c:pt idx="3815">
                  <c:v>41026.611111111066</c:v>
                </c:pt>
                <c:pt idx="3816">
                  <c:v>41026.624999999993</c:v>
                </c:pt>
                <c:pt idx="3817">
                  <c:v>41026.638888888891</c:v>
                </c:pt>
                <c:pt idx="3818">
                  <c:v>41026.652777777781</c:v>
                </c:pt>
                <c:pt idx="3819">
                  <c:v>41026.666666666613</c:v>
                </c:pt>
                <c:pt idx="3820">
                  <c:v>41026.680555555562</c:v>
                </c:pt>
                <c:pt idx="3821">
                  <c:v>41026.694444444445</c:v>
                </c:pt>
                <c:pt idx="3822">
                  <c:v>41026.708333333336</c:v>
                </c:pt>
                <c:pt idx="3823">
                  <c:v>41026.722222222204</c:v>
                </c:pt>
                <c:pt idx="3824">
                  <c:v>41026.736111111066</c:v>
                </c:pt>
                <c:pt idx="3825">
                  <c:v>41026.75</c:v>
                </c:pt>
                <c:pt idx="3826">
                  <c:v>41026.763888888876</c:v>
                </c:pt>
                <c:pt idx="3827">
                  <c:v>41026.777777777774</c:v>
                </c:pt>
                <c:pt idx="3828">
                  <c:v>41026.791666666577</c:v>
                </c:pt>
                <c:pt idx="3829">
                  <c:v>41026.805555555562</c:v>
                </c:pt>
                <c:pt idx="3830">
                  <c:v>41026.819444444496</c:v>
                </c:pt>
                <c:pt idx="3831">
                  <c:v>41026.833333333336</c:v>
                </c:pt>
                <c:pt idx="3832">
                  <c:v>41026.847222222219</c:v>
                </c:pt>
                <c:pt idx="3833">
                  <c:v>41026.861111111066</c:v>
                </c:pt>
                <c:pt idx="3834">
                  <c:v>41026.875</c:v>
                </c:pt>
                <c:pt idx="3835">
                  <c:v>41026.888888888956</c:v>
                </c:pt>
                <c:pt idx="3836">
                  <c:v>41026.902777777781</c:v>
                </c:pt>
                <c:pt idx="3837">
                  <c:v>41026.916666666664</c:v>
                </c:pt>
                <c:pt idx="3838">
                  <c:v>41026.930555555562</c:v>
                </c:pt>
                <c:pt idx="3839">
                  <c:v>41026.944444444496</c:v>
                </c:pt>
                <c:pt idx="3840">
                  <c:v>41026.958333333343</c:v>
                </c:pt>
                <c:pt idx="3841">
                  <c:v>41026.972222222219</c:v>
                </c:pt>
                <c:pt idx="3842">
                  <c:v>41026.986111111109</c:v>
                </c:pt>
                <c:pt idx="3843">
                  <c:v>41027</c:v>
                </c:pt>
                <c:pt idx="3844">
                  <c:v>41027.013888888891</c:v>
                </c:pt>
                <c:pt idx="3845">
                  <c:v>41027.027777777774</c:v>
                </c:pt>
                <c:pt idx="3846">
                  <c:v>41027.041666666613</c:v>
                </c:pt>
                <c:pt idx="3847">
                  <c:v>41027.055555555562</c:v>
                </c:pt>
                <c:pt idx="3848">
                  <c:v>41027.069444444445</c:v>
                </c:pt>
                <c:pt idx="3849">
                  <c:v>41027.083333333336</c:v>
                </c:pt>
                <c:pt idx="3850">
                  <c:v>41027.097222222204</c:v>
                </c:pt>
                <c:pt idx="3851">
                  <c:v>41027.111111111066</c:v>
                </c:pt>
                <c:pt idx="3852">
                  <c:v>41027.124999999993</c:v>
                </c:pt>
                <c:pt idx="3853">
                  <c:v>41027.138888888891</c:v>
                </c:pt>
                <c:pt idx="3854">
                  <c:v>41027.152777777781</c:v>
                </c:pt>
                <c:pt idx="3855">
                  <c:v>41027.166666666613</c:v>
                </c:pt>
                <c:pt idx="3856">
                  <c:v>41027.180555555562</c:v>
                </c:pt>
                <c:pt idx="3857">
                  <c:v>41027.194444444445</c:v>
                </c:pt>
                <c:pt idx="3858">
                  <c:v>41027.208333333336</c:v>
                </c:pt>
                <c:pt idx="3859">
                  <c:v>41027.222222222204</c:v>
                </c:pt>
                <c:pt idx="3860">
                  <c:v>41027.236111111066</c:v>
                </c:pt>
                <c:pt idx="3861">
                  <c:v>41027.25</c:v>
                </c:pt>
                <c:pt idx="3862">
                  <c:v>41027.263888888876</c:v>
                </c:pt>
                <c:pt idx="3863">
                  <c:v>41027.277777777774</c:v>
                </c:pt>
                <c:pt idx="3864">
                  <c:v>41027.291666666577</c:v>
                </c:pt>
                <c:pt idx="3865">
                  <c:v>41027.305555555562</c:v>
                </c:pt>
                <c:pt idx="3866">
                  <c:v>41027.319444444496</c:v>
                </c:pt>
                <c:pt idx="3867">
                  <c:v>41027.333333333336</c:v>
                </c:pt>
                <c:pt idx="3868">
                  <c:v>41027.347222222219</c:v>
                </c:pt>
                <c:pt idx="3869">
                  <c:v>41027.361111111066</c:v>
                </c:pt>
                <c:pt idx="3870">
                  <c:v>41027.375</c:v>
                </c:pt>
                <c:pt idx="3871">
                  <c:v>41027.388888888956</c:v>
                </c:pt>
                <c:pt idx="3872">
                  <c:v>41027.402777777781</c:v>
                </c:pt>
                <c:pt idx="3873">
                  <c:v>41027.416666666664</c:v>
                </c:pt>
                <c:pt idx="3874">
                  <c:v>41027.430555555562</c:v>
                </c:pt>
                <c:pt idx="3875">
                  <c:v>41027.444444444496</c:v>
                </c:pt>
                <c:pt idx="3876">
                  <c:v>41027.458333333343</c:v>
                </c:pt>
                <c:pt idx="3877">
                  <c:v>41027.472222222219</c:v>
                </c:pt>
                <c:pt idx="3878">
                  <c:v>41027.486111111109</c:v>
                </c:pt>
                <c:pt idx="3879">
                  <c:v>41027.5</c:v>
                </c:pt>
                <c:pt idx="3880">
                  <c:v>41027.513888888891</c:v>
                </c:pt>
                <c:pt idx="3881">
                  <c:v>41027.527777777774</c:v>
                </c:pt>
                <c:pt idx="3882">
                  <c:v>41027.541666666613</c:v>
                </c:pt>
                <c:pt idx="3883">
                  <c:v>41027.555555555562</c:v>
                </c:pt>
                <c:pt idx="3884">
                  <c:v>41027.569444444445</c:v>
                </c:pt>
                <c:pt idx="3885">
                  <c:v>41027.583333333336</c:v>
                </c:pt>
                <c:pt idx="3886">
                  <c:v>41027.597222222204</c:v>
                </c:pt>
                <c:pt idx="3887">
                  <c:v>41027.611111111066</c:v>
                </c:pt>
                <c:pt idx="3888">
                  <c:v>41027.624999999993</c:v>
                </c:pt>
                <c:pt idx="3889">
                  <c:v>41027.638888888891</c:v>
                </c:pt>
                <c:pt idx="3890">
                  <c:v>41027.652777777781</c:v>
                </c:pt>
                <c:pt idx="3891">
                  <c:v>41027.666666666613</c:v>
                </c:pt>
                <c:pt idx="3892">
                  <c:v>41027.680555555562</c:v>
                </c:pt>
                <c:pt idx="3893">
                  <c:v>41027.694444444445</c:v>
                </c:pt>
                <c:pt idx="3894">
                  <c:v>41027.708333333336</c:v>
                </c:pt>
                <c:pt idx="3895">
                  <c:v>41027.722222222204</c:v>
                </c:pt>
                <c:pt idx="3896">
                  <c:v>41027.736111111066</c:v>
                </c:pt>
                <c:pt idx="3897">
                  <c:v>41027.75</c:v>
                </c:pt>
                <c:pt idx="3898">
                  <c:v>41027.763888888876</c:v>
                </c:pt>
                <c:pt idx="3899">
                  <c:v>41027.777777777774</c:v>
                </c:pt>
                <c:pt idx="3900">
                  <c:v>41027.791666666577</c:v>
                </c:pt>
                <c:pt idx="3901">
                  <c:v>41027.805555555562</c:v>
                </c:pt>
                <c:pt idx="3902">
                  <c:v>41027.819444444496</c:v>
                </c:pt>
                <c:pt idx="3903">
                  <c:v>41027.833333333336</c:v>
                </c:pt>
                <c:pt idx="3904">
                  <c:v>41027.847222222219</c:v>
                </c:pt>
                <c:pt idx="3905">
                  <c:v>41027.861111111066</c:v>
                </c:pt>
                <c:pt idx="3906">
                  <c:v>41027.875</c:v>
                </c:pt>
                <c:pt idx="3907">
                  <c:v>41027.888888888956</c:v>
                </c:pt>
                <c:pt idx="3908">
                  <c:v>41027.902777777781</c:v>
                </c:pt>
                <c:pt idx="3909">
                  <c:v>41027.916666666664</c:v>
                </c:pt>
                <c:pt idx="3910">
                  <c:v>41027.930555555562</c:v>
                </c:pt>
                <c:pt idx="3911">
                  <c:v>41027.944444444496</c:v>
                </c:pt>
                <c:pt idx="3912">
                  <c:v>41027.958333333343</c:v>
                </c:pt>
                <c:pt idx="3913">
                  <c:v>41027.972222222219</c:v>
                </c:pt>
                <c:pt idx="3914">
                  <c:v>41027.986111111109</c:v>
                </c:pt>
                <c:pt idx="3915">
                  <c:v>41028</c:v>
                </c:pt>
                <c:pt idx="3916">
                  <c:v>41028.013888888891</c:v>
                </c:pt>
                <c:pt idx="3917">
                  <c:v>41028.027777777774</c:v>
                </c:pt>
                <c:pt idx="3918">
                  <c:v>41028.041666666613</c:v>
                </c:pt>
                <c:pt idx="3919">
                  <c:v>41028.055555555562</c:v>
                </c:pt>
                <c:pt idx="3920">
                  <c:v>41028.069444444445</c:v>
                </c:pt>
                <c:pt idx="3921">
                  <c:v>41028.083333333336</c:v>
                </c:pt>
                <c:pt idx="3922">
                  <c:v>41028.097222222204</c:v>
                </c:pt>
                <c:pt idx="3923">
                  <c:v>41028.111111111066</c:v>
                </c:pt>
                <c:pt idx="3924">
                  <c:v>41028.124999999993</c:v>
                </c:pt>
                <c:pt idx="3925">
                  <c:v>41028.138888888891</c:v>
                </c:pt>
                <c:pt idx="3926">
                  <c:v>41028.152777777781</c:v>
                </c:pt>
                <c:pt idx="3927">
                  <c:v>41028.166666666613</c:v>
                </c:pt>
                <c:pt idx="3928">
                  <c:v>41028.180555555562</c:v>
                </c:pt>
                <c:pt idx="3929">
                  <c:v>41028.194444444445</c:v>
                </c:pt>
                <c:pt idx="3930">
                  <c:v>41028.208333333336</c:v>
                </c:pt>
                <c:pt idx="3931">
                  <c:v>41028.222222222204</c:v>
                </c:pt>
                <c:pt idx="3932">
                  <c:v>41028.236111111066</c:v>
                </c:pt>
                <c:pt idx="3933">
                  <c:v>41028.25</c:v>
                </c:pt>
                <c:pt idx="3934">
                  <c:v>41028.263888888876</c:v>
                </c:pt>
                <c:pt idx="3935">
                  <c:v>41028.277777777774</c:v>
                </c:pt>
                <c:pt idx="3936">
                  <c:v>41028.291666666577</c:v>
                </c:pt>
                <c:pt idx="3937">
                  <c:v>41028.305555555562</c:v>
                </c:pt>
                <c:pt idx="3938">
                  <c:v>41028.319444444496</c:v>
                </c:pt>
                <c:pt idx="3939">
                  <c:v>41028.333333333336</c:v>
                </c:pt>
                <c:pt idx="3940">
                  <c:v>41028.347222222219</c:v>
                </c:pt>
                <c:pt idx="3941">
                  <c:v>41028.361111111066</c:v>
                </c:pt>
                <c:pt idx="3942">
                  <c:v>41028.375</c:v>
                </c:pt>
                <c:pt idx="3943">
                  <c:v>41028.388888888956</c:v>
                </c:pt>
                <c:pt idx="3944">
                  <c:v>41028.402777777781</c:v>
                </c:pt>
                <c:pt idx="3945">
                  <c:v>41028.416666666664</c:v>
                </c:pt>
                <c:pt idx="3946">
                  <c:v>41028.430555555562</c:v>
                </c:pt>
                <c:pt idx="3947">
                  <c:v>41028.444444444496</c:v>
                </c:pt>
                <c:pt idx="3948">
                  <c:v>41028.458333333343</c:v>
                </c:pt>
                <c:pt idx="3949">
                  <c:v>41028.472222222219</c:v>
                </c:pt>
                <c:pt idx="3950">
                  <c:v>41028.486111111109</c:v>
                </c:pt>
                <c:pt idx="3951">
                  <c:v>41028.5</c:v>
                </c:pt>
                <c:pt idx="3952">
                  <c:v>41028.513888888891</c:v>
                </c:pt>
                <c:pt idx="3953">
                  <c:v>41028.527777777774</c:v>
                </c:pt>
                <c:pt idx="3954">
                  <c:v>41028.541666666613</c:v>
                </c:pt>
                <c:pt idx="3955">
                  <c:v>41028.555555555562</c:v>
                </c:pt>
                <c:pt idx="3956">
                  <c:v>41028.569444444445</c:v>
                </c:pt>
                <c:pt idx="3957">
                  <c:v>41028.583333333336</c:v>
                </c:pt>
                <c:pt idx="3958">
                  <c:v>41028.597222222204</c:v>
                </c:pt>
                <c:pt idx="3959">
                  <c:v>41028.611111111066</c:v>
                </c:pt>
                <c:pt idx="3960">
                  <c:v>41028.624999999993</c:v>
                </c:pt>
                <c:pt idx="3961">
                  <c:v>41028.638888888891</c:v>
                </c:pt>
                <c:pt idx="3962">
                  <c:v>41028.652777777781</c:v>
                </c:pt>
                <c:pt idx="3963">
                  <c:v>41028.666666666613</c:v>
                </c:pt>
                <c:pt idx="3964">
                  <c:v>41028.680555555562</c:v>
                </c:pt>
                <c:pt idx="3965">
                  <c:v>41028.694444444445</c:v>
                </c:pt>
                <c:pt idx="3966">
                  <c:v>41028.708333333336</c:v>
                </c:pt>
                <c:pt idx="3967">
                  <c:v>41028.722222222204</c:v>
                </c:pt>
                <c:pt idx="3968">
                  <c:v>41028.736111111066</c:v>
                </c:pt>
                <c:pt idx="3969">
                  <c:v>41028.75</c:v>
                </c:pt>
                <c:pt idx="3970">
                  <c:v>41028.763888888876</c:v>
                </c:pt>
                <c:pt idx="3971">
                  <c:v>41028.777777777774</c:v>
                </c:pt>
                <c:pt idx="3972">
                  <c:v>41028.791666666577</c:v>
                </c:pt>
                <c:pt idx="3973">
                  <c:v>41028.805555555562</c:v>
                </c:pt>
                <c:pt idx="3974">
                  <c:v>41028.819444444496</c:v>
                </c:pt>
                <c:pt idx="3975">
                  <c:v>41028.833333333336</c:v>
                </c:pt>
                <c:pt idx="3976">
                  <c:v>41028.847222222219</c:v>
                </c:pt>
                <c:pt idx="3977">
                  <c:v>41028.861111111066</c:v>
                </c:pt>
                <c:pt idx="3978">
                  <c:v>41028.875</c:v>
                </c:pt>
                <c:pt idx="3979">
                  <c:v>41028.888888888956</c:v>
                </c:pt>
                <c:pt idx="3980">
                  <c:v>41028.902777777781</c:v>
                </c:pt>
                <c:pt idx="3981">
                  <c:v>41028.916666666664</c:v>
                </c:pt>
                <c:pt idx="3982">
                  <c:v>41028.930555555562</c:v>
                </c:pt>
                <c:pt idx="3983">
                  <c:v>41028.944444444496</c:v>
                </c:pt>
                <c:pt idx="3984">
                  <c:v>41028.958333333343</c:v>
                </c:pt>
                <c:pt idx="3985">
                  <c:v>41028.972222222219</c:v>
                </c:pt>
                <c:pt idx="3986">
                  <c:v>41028.986111111109</c:v>
                </c:pt>
                <c:pt idx="3987">
                  <c:v>41029</c:v>
                </c:pt>
                <c:pt idx="3988">
                  <c:v>41029.013888888891</c:v>
                </c:pt>
                <c:pt idx="3989">
                  <c:v>41029.027777777774</c:v>
                </c:pt>
                <c:pt idx="3990">
                  <c:v>41029.041666666613</c:v>
                </c:pt>
                <c:pt idx="3991">
                  <c:v>41029.055555555562</c:v>
                </c:pt>
                <c:pt idx="3992">
                  <c:v>41029.069444444445</c:v>
                </c:pt>
                <c:pt idx="3993">
                  <c:v>41029.083333333336</c:v>
                </c:pt>
                <c:pt idx="3994">
                  <c:v>41029.097222222204</c:v>
                </c:pt>
                <c:pt idx="3995">
                  <c:v>41029.111111111066</c:v>
                </c:pt>
                <c:pt idx="3996">
                  <c:v>41029.124999999993</c:v>
                </c:pt>
                <c:pt idx="3997">
                  <c:v>41029.138888888891</c:v>
                </c:pt>
                <c:pt idx="3998">
                  <c:v>41029.152777777781</c:v>
                </c:pt>
                <c:pt idx="3999">
                  <c:v>41029.166666666613</c:v>
                </c:pt>
                <c:pt idx="4000">
                  <c:v>41029.180555555562</c:v>
                </c:pt>
                <c:pt idx="4001">
                  <c:v>41029.194444444445</c:v>
                </c:pt>
                <c:pt idx="4002">
                  <c:v>41029.208333333336</c:v>
                </c:pt>
                <c:pt idx="4003">
                  <c:v>41029.222222222204</c:v>
                </c:pt>
                <c:pt idx="4004">
                  <c:v>41029.236111111066</c:v>
                </c:pt>
                <c:pt idx="4005">
                  <c:v>41029.25</c:v>
                </c:pt>
                <c:pt idx="4006">
                  <c:v>41029.263888888876</c:v>
                </c:pt>
                <c:pt idx="4007">
                  <c:v>41029.277777777774</c:v>
                </c:pt>
                <c:pt idx="4008">
                  <c:v>41029.291666666577</c:v>
                </c:pt>
                <c:pt idx="4009">
                  <c:v>41029.305555555562</c:v>
                </c:pt>
                <c:pt idx="4010">
                  <c:v>41029.319444444496</c:v>
                </c:pt>
                <c:pt idx="4011">
                  <c:v>41029.333333333336</c:v>
                </c:pt>
                <c:pt idx="4012">
                  <c:v>41029.347222222219</c:v>
                </c:pt>
                <c:pt idx="4013">
                  <c:v>41029.361111111066</c:v>
                </c:pt>
                <c:pt idx="4014">
                  <c:v>41029.375</c:v>
                </c:pt>
                <c:pt idx="4015">
                  <c:v>41029.388888888956</c:v>
                </c:pt>
                <c:pt idx="4016">
                  <c:v>41029.402777777781</c:v>
                </c:pt>
                <c:pt idx="4017">
                  <c:v>41029.416666666664</c:v>
                </c:pt>
                <c:pt idx="4018">
                  <c:v>41029.430555555562</c:v>
                </c:pt>
                <c:pt idx="4019">
                  <c:v>41029.444444444496</c:v>
                </c:pt>
                <c:pt idx="4020">
                  <c:v>41029.458333333343</c:v>
                </c:pt>
                <c:pt idx="4021">
                  <c:v>41029.472222222219</c:v>
                </c:pt>
                <c:pt idx="4022">
                  <c:v>41029.486111111109</c:v>
                </c:pt>
                <c:pt idx="4023">
                  <c:v>41029.5</c:v>
                </c:pt>
                <c:pt idx="4024">
                  <c:v>41029.513888888891</c:v>
                </c:pt>
                <c:pt idx="4025">
                  <c:v>41029.527777777774</c:v>
                </c:pt>
                <c:pt idx="4026">
                  <c:v>41029.541666666613</c:v>
                </c:pt>
                <c:pt idx="4027">
                  <c:v>41029.555555555562</c:v>
                </c:pt>
                <c:pt idx="4028">
                  <c:v>41029.569444444445</c:v>
                </c:pt>
                <c:pt idx="4029">
                  <c:v>41029.583333333336</c:v>
                </c:pt>
                <c:pt idx="4030">
                  <c:v>41029.597222222204</c:v>
                </c:pt>
                <c:pt idx="4031">
                  <c:v>41029.611111111066</c:v>
                </c:pt>
                <c:pt idx="4032">
                  <c:v>41029.624999999993</c:v>
                </c:pt>
                <c:pt idx="4033">
                  <c:v>41029.638888888891</c:v>
                </c:pt>
                <c:pt idx="4034">
                  <c:v>41029.652777777781</c:v>
                </c:pt>
                <c:pt idx="4035">
                  <c:v>41029.666666666613</c:v>
                </c:pt>
                <c:pt idx="4036">
                  <c:v>41029.680555555562</c:v>
                </c:pt>
                <c:pt idx="4037">
                  <c:v>41029.694444444445</c:v>
                </c:pt>
                <c:pt idx="4038">
                  <c:v>41029.708333333336</c:v>
                </c:pt>
                <c:pt idx="4039">
                  <c:v>41029.722222222204</c:v>
                </c:pt>
                <c:pt idx="4040">
                  <c:v>41029.736111111066</c:v>
                </c:pt>
                <c:pt idx="4041">
                  <c:v>41029.75</c:v>
                </c:pt>
                <c:pt idx="4042">
                  <c:v>41029.763888888876</c:v>
                </c:pt>
                <c:pt idx="4043">
                  <c:v>41029.777777777774</c:v>
                </c:pt>
                <c:pt idx="4044">
                  <c:v>41029.791666666577</c:v>
                </c:pt>
                <c:pt idx="4045">
                  <c:v>41029.805555555562</c:v>
                </c:pt>
                <c:pt idx="4046">
                  <c:v>41029.819444444496</c:v>
                </c:pt>
                <c:pt idx="4047">
                  <c:v>41029.833333333336</c:v>
                </c:pt>
                <c:pt idx="4048">
                  <c:v>41029.847222222219</c:v>
                </c:pt>
                <c:pt idx="4049">
                  <c:v>41029.861111111066</c:v>
                </c:pt>
                <c:pt idx="4050">
                  <c:v>41029.875</c:v>
                </c:pt>
                <c:pt idx="4051">
                  <c:v>41029.888888888956</c:v>
                </c:pt>
                <c:pt idx="4052">
                  <c:v>41029.902777777781</c:v>
                </c:pt>
                <c:pt idx="4053">
                  <c:v>41029.916666666664</c:v>
                </c:pt>
                <c:pt idx="4054">
                  <c:v>41029.930555555562</c:v>
                </c:pt>
                <c:pt idx="4055">
                  <c:v>41029.944444444496</c:v>
                </c:pt>
                <c:pt idx="4056">
                  <c:v>41029.958333333343</c:v>
                </c:pt>
                <c:pt idx="4057">
                  <c:v>41029.972222222219</c:v>
                </c:pt>
                <c:pt idx="4058">
                  <c:v>41029.986111111109</c:v>
                </c:pt>
                <c:pt idx="4059">
                  <c:v>41030</c:v>
                </c:pt>
                <c:pt idx="4060">
                  <c:v>41030.013888888891</c:v>
                </c:pt>
                <c:pt idx="4061">
                  <c:v>41030.027777777774</c:v>
                </c:pt>
                <c:pt idx="4062">
                  <c:v>41030.041666666613</c:v>
                </c:pt>
                <c:pt idx="4063">
                  <c:v>41030.055555555562</c:v>
                </c:pt>
                <c:pt idx="4064">
                  <c:v>41030.069444444445</c:v>
                </c:pt>
                <c:pt idx="4065">
                  <c:v>41030.083333333336</c:v>
                </c:pt>
                <c:pt idx="4066">
                  <c:v>41030.097222222204</c:v>
                </c:pt>
                <c:pt idx="4067">
                  <c:v>41030.111111111066</c:v>
                </c:pt>
                <c:pt idx="4068">
                  <c:v>41030.124999999993</c:v>
                </c:pt>
                <c:pt idx="4069">
                  <c:v>41030.138888888891</c:v>
                </c:pt>
                <c:pt idx="4070">
                  <c:v>41030.152777777781</c:v>
                </c:pt>
                <c:pt idx="4071">
                  <c:v>41030.166666666613</c:v>
                </c:pt>
                <c:pt idx="4072">
                  <c:v>41030.180555555562</c:v>
                </c:pt>
                <c:pt idx="4073">
                  <c:v>41030.194444444445</c:v>
                </c:pt>
                <c:pt idx="4074">
                  <c:v>41030.208333333336</c:v>
                </c:pt>
                <c:pt idx="4075">
                  <c:v>41030.222222222204</c:v>
                </c:pt>
                <c:pt idx="4076">
                  <c:v>41030.236111111066</c:v>
                </c:pt>
                <c:pt idx="4077">
                  <c:v>41030.25</c:v>
                </c:pt>
                <c:pt idx="4078">
                  <c:v>41030.263888888876</c:v>
                </c:pt>
                <c:pt idx="4079">
                  <c:v>41030.277777777774</c:v>
                </c:pt>
                <c:pt idx="4080">
                  <c:v>41030.291666666577</c:v>
                </c:pt>
                <c:pt idx="4081">
                  <c:v>41030.305555555562</c:v>
                </c:pt>
                <c:pt idx="4082">
                  <c:v>41030.319444444496</c:v>
                </c:pt>
                <c:pt idx="4083">
                  <c:v>41030.333333333336</c:v>
                </c:pt>
                <c:pt idx="4084">
                  <c:v>41030.347222222219</c:v>
                </c:pt>
                <c:pt idx="4085">
                  <c:v>41030.361111111066</c:v>
                </c:pt>
                <c:pt idx="4086">
                  <c:v>41030.375</c:v>
                </c:pt>
                <c:pt idx="4087">
                  <c:v>41030.388888888956</c:v>
                </c:pt>
                <c:pt idx="4088">
                  <c:v>41030.402777777781</c:v>
                </c:pt>
                <c:pt idx="4089">
                  <c:v>41030.416666666664</c:v>
                </c:pt>
                <c:pt idx="4090">
                  <c:v>41030.430555555562</c:v>
                </c:pt>
                <c:pt idx="4091">
                  <c:v>41030.444444444496</c:v>
                </c:pt>
                <c:pt idx="4092">
                  <c:v>41030.458333333343</c:v>
                </c:pt>
                <c:pt idx="4093">
                  <c:v>41030.472222222219</c:v>
                </c:pt>
                <c:pt idx="4094">
                  <c:v>41030.486111111109</c:v>
                </c:pt>
                <c:pt idx="4095">
                  <c:v>41030.5</c:v>
                </c:pt>
                <c:pt idx="4096">
                  <c:v>41030.513888888891</c:v>
                </c:pt>
                <c:pt idx="4097">
                  <c:v>41030.527777777774</c:v>
                </c:pt>
                <c:pt idx="4098">
                  <c:v>41030.541666666613</c:v>
                </c:pt>
                <c:pt idx="4099">
                  <c:v>41030.555555555562</c:v>
                </c:pt>
                <c:pt idx="4100">
                  <c:v>41030.569444444445</c:v>
                </c:pt>
                <c:pt idx="4101">
                  <c:v>41030.583333333336</c:v>
                </c:pt>
                <c:pt idx="4102">
                  <c:v>41030.597222222204</c:v>
                </c:pt>
                <c:pt idx="4103">
                  <c:v>41030.611111111066</c:v>
                </c:pt>
                <c:pt idx="4104">
                  <c:v>41030.624999999993</c:v>
                </c:pt>
                <c:pt idx="4105">
                  <c:v>41030.638888888891</c:v>
                </c:pt>
                <c:pt idx="4106">
                  <c:v>41030.652777777781</c:v>
                </c:pt>
                <c:pt idx="4107">
                  <c:v>41030.666666666613</c:v>
                </c:pt>
                <c:pt idx="4108">
                  <c:v>41030.680555555562</c:v>
                </c:pt>
                <c:pt idx="4109">
                  <c:v>41030.694444444445</c:v>
                </c:pt>
                <c:pt idx="4110">
                  <c:v>41030.708333333336</c:v>
                </c:pt>
                <c:pt idx="4111">
                  <c:v>41030.722222222204</c:v>
                </c:pt>
                <c:pt idx="4112">
                  <c:v>41030.736111111066</c:v>
                </c:pt>
                <c:pt idx="4113">
                  <c:v>41030.75</c:v>
                </c:pt>
                <c:pt idx="4114">
                  <c:v>41030.763888888876</c:v>
                </c:pt>
                <c:pt idx="4115">
                  <c:v>41030.777777777774</c:v>
                </c:pt>
                <c:pt idx="4116">
                  <c:v>41030.791666666577</c:v>
                </c:pt>
                <c:pt idx="4117">
                  <c:v>41030.805555555562</c:v>
                </c:pt>
                <c:pt idx="4118">
                  <c:v>41030.819444444496</c:v>
                </c:pt>
                <c:pt idx="4119">
                  <c:v>41030.833333333336</c:v>
                </c:pt>
                <c:pt idx="4120">
                  <c:v>41030.847222222219</c:v>
                </c:pt>
                <c:pt idx="4121">
                  <c:v>41030.861111111066</c:v>
                </c:pt>
                <c:pt idx="4122">
                  <c:v>41030.875</c:v>
                </c:pt>
                <c:pt idx="4123">
                  <c:v>41030.888888888956</c:v>
                </c:pt>
                <c:pt idx="4124">
                  <c:v>41030.902777777781</c:v>
                </c:pt>
                <c:pt idx="4125">
                  <c:v>41030.916666666664</c:v>
                </c:pt>
                <c:pt idx="4126">
                  <c:v>41030.930555555562</c:v>
                </c:pt>
                <c:pt idx="4127">
                  <c:v>41030.944444444496</c:v>
                </c:pt>
                <c:pt idx="4128">
                  <c:v>41030.958333333343</c:v>
                </c:pt>
                <c:pt idx="4129">
                  <c:v>41030.972222222219</c:v>
                </c:pt>
                <c:pt idx="4130">
                  <c:v>41030.986111111109</c:v>
                </c:pt>
                <c:pt idx="4131">
                  <c:v>41031</c:v>
                </c:pt>
                <c:pt idx="4132">
                  <c:v>41031.013888888891</c:v>
                </c:pt>
                <c:pt idx="4133">
                  <c:v>41031.027777777774</c:v>
                </c:pt>
                <c:pt idx="4134">
                  <c:v>41031.041666666613</c:v>
                </c:pt>
                <c:pt idx="4135">
                  <c:v>41031.055555555562</c:v>
                </c:pt>
                <c:pt idx="4136">
                  <c:v>41031.069444444445</c:v>
                </c:pt>
                <c:pt idx="4137">
                  <c:v>41031.083333333336</c:v>
                </c:pt>
                <c:pt idx="4138">
                  <c:v>41031.097222222204</c:v>
                </c:pt>
                <c:pt idx="4139">
                  <c:v>41031.111111111066</c:v>
                </c:pt>
                <c:pt idx="4140">
                  <c:v>41031.124999999993</c:v>
                </c:pt>
                <c:pt idx="4141">
                  <c:v>41031.138888888891</c:v>
                </c:pt>
                <c:pt idx="4142">
                  <c:v>41031.152777777781</c:v>
                </c:pt>
                <c:pt idx="4143">
                  <c:v>41031.166666666613</c:v>
                </c:pt>
                <c:pt idx="4144">
                  <c:v>41031.180555555562</c:v>
                </c:pt>
                <c:pt idx="4145">
                  <c:v>41031.194444444445</c:v>
                </c:pt>
                <c:pt idx="4146">
                  <c:v>41031.208333333336</c:v>
                </c:pt>
                <c:pt idx="4147">
                  <c:v>41031.222222222204</c:v>
                </c:pt>
                <c:pt idx="4148">
                  <c:v>41031.236111111066</c:v>
                </c:pt>
                <c:pt idx="4149">
                  <c:v>41031.25</c:v>
                </c:pt>
                <c:pt idx="4150">
                  <c:v>41031.263888888876</c:v>
                </c:pt>
                <c:pt idx="4151">
                  <c:v>41031.277777777774</c:v>
                </c:pt>
                <c:pt idx="4152">
                  <c:v>41031.291666666577</c:v>
                </c:pt>
                <c:pt idx="4153">
                  <c:v>41031.305555555562</c:v>
                </c:pt>
                <c:pt idx="4154">
                  <c:v>41031.319444444496</c:v>
                </c:pt>
                <c:pt idx="4155">
                  <c:v>41031.333333333336</c:v>
                </c:pt>
                <c:pt idx="4156">
                  <c:v>41031.347222222219</c:v>
                </c:pt>
                <c:pt idx="4157">
                  <c:v>41031.361111111066</c:v>
                </c:pt>
                <c:pt idx="4158">
                  <c:v>41031.375</c:v>
                </c:pt>
                <c:pt idx="4159">
                  <c:v>41031.388888888956</c:v>
                </c:pt>
                <c:pt idx="4160">
                  <c:v>41031.402777777781</c:v>
                </c:pt>
                <c:pt idx="4161">
                  <c:v>41031.416666666664</c:v>
                </c:pt>
                <c:pt idx="4162">
                  <c:v>41031.430555555562</c:v>
                </c:pt>
                <c:pt idx="4163">
                  <c:v>41031.444444444496</c:v>
                </c:pt>
                <c:pt idx="4164">
                  <c:v>41031.458333333343</c:v>
                </c:pt>
                <c:pt idx="4165">
                  <c:v>41031.472222222219</c:v>
                </c:pt>
                <c:pt idx="4166">
                  <c:v>41031.486111111109</c:v>
                </c:pt>
                <c:pt idx="4167">
                  <c:v>41031.5</c:v>
                </c:pt>
                <c:pt idx="4168">
                  <c:v>41031.513888888891</c:v>
                </c:pt>
                <c:pt idx="4169">
                  <c:v>41031.527777777774</c:v>
                </c:pt>
                <c:pt idx="4170">
                  <c:v>41031.541666666613</c:v>
                </c:pt>
                <c:pt idx="4171">
                  <c:v>41031.555555555562</c:v>
                </c:pt>
                <c:pt idx="4172">
                  <c:v>41031.569444444445</c:v>
                </c:pt>
                <c:pt idx="4173">
                  <c:v>41031.583333333336</c:v>
                </c:pt>
                <c:pt idx="4174">
                  <c:v>41031.597222222204</c:v>
                </c:pt>
                <c:pt idx="4175">
                  <c:v>41031.611111111066</c:v>
                </c:pt>
                <c:pt idx="4176">
                  <c:v>41031.624999999993</c:v>
                </c:pt>
                <c:pt idx="4177">
                  <c:v>41031.638888888891</c:v>
                </c:pt>
                <c:pt idx="4178">
                  <c:v>41031.652777777781</c:v>
                </c:pt>
                <c:pt idx="4179">
                  <c:v>41031.666666666613</c:v>
                </c:pt>
                <c:pt idx="4180">
                  <c:v>41031.680555555562</c:v>
                </c:pt>
                <c:pt idx="4181">
                  <c:v>41031.694444444445</c:v>
                </c:pt>
                <c:pt idx="4182">
                  <c:v>41031.708333333336</c:v>
                </c:pt>
                <c:pt idx="4183">
                  <c:v>41031.722222222204</c:v>
                </c:pt>
                <c:pt idx="4184">
                  <c:v>41031.736111111066</c:v>
                </c:pt>
                <c:pt idx="4185">
                  <c:v>41031.75</c:v>
                </c:pt>
                <c:pt idx="4186">
                  <c:v>41031.763888888876</c:v>
                </c:pt>
                <c:pt idx="4187">
                  <c:v>41031.777777777774</c:v>
                </c:pt>
                <c:pt idx="4188">
                  <c:v>41031.791666666577</c:v>
                </c:pt>
                <c:pt idx="4189">
                  <c:v>41031.805555555562</c:v>
                </c:pt>
                <c:pt idx="4190">
                  <c:v>41031.819444444496</c:v>
                </c:pt>
                <c:pt idx="4191">
                  <c:v>41031.833333333336</c:v>
                </c:pt>
                <c:pt idx="4192">
                  <c:v>41031.847222222219</c:v>
                </c:pt>
                <c:pt idx="4193">
                  <c:v>41031.861111111066</c:v>
                </c:pt>
                <c:pt idx="4194">
                  <c:v>41031.875</c:v>
                </c:pt>
                <c:pt idx="4195">
                  <c:v>41031.888888888956</c:v>
                </c:pt>
                <c:pt idx="4196">
                  <c:v>41031.902777777781</c:v>
                </c:pt>
                <c:pt idx="4197">
                  <c:v>41031.916666666664</c:v>
                </c:pt>
                <c:pt idx="4198">
                  <c:v>41031.930555555562</c:v>
                </c:pt>
                <c:pt idx="4199">
                  <c:v>41031.944444444496</c:v>
                </c:pt>
                <c:pt idx="4200">
                  <c:v>41031.958333333343</c:v>
                </c:pt>
                <c:pt idx="4201">
                  <c:v>41031.972222222219</c:v>
                </c:pt>
                <c:pt idx="4202">
                  <c:v>41031.986111111109</c:v>
                </c:pt>
                <c:pt idx="4203">
                  <c:v>41032</c:v>
                </c:pt>
                <c:pt idx="4204">
                  <c:v>41032.013888888891</c:v>
                </c:pt>
                <c:pt idx="4205">
                  <c:v>41032.027777777774</c:v>
                </c:pt>
                <c:pt idx="4206">
                  <c:v>41032.041666666613</c:v>
                </c:pt>
                <c:pt idx="4207">
                  <c:v>41032.055555555562</c:v>
                </c:pt>
                <c:pt idx="4208">
                  <c:v>41032.069444444445</c:v>
                </c:pt>
                <c:pt idx="4209">
                  <c:v>41032.083333333336</c:v>
                </c:pt>
                <c:pt idx="4210">
                  <c:v>41032.097222222204</c:v>
                </c:pt>
                <c:pt idx="4211">
                  <c:v>41032.111111111066</c:v>
                </c:pt>
                <c:pt idx="4212">
                  <c:v>41032.124999999993</c:v>
                </c:pt>
                <c:pt idx="4213">
                  <c:v>41032.138888888891</c:v>
                </c:pt>
                <c:pt idx="4214">
                  <c:v>41032.152777777781</c:v>
                </c:pt>
                <c:pt idx="4215">
                  <c:v>41032.166666666613</c:v>
                </c:pt>
                <c:pt idx="4216">
                  <c:v>41032.180555555562</c:v>
                </c:pt>
                <c:pt idx="4217">
                  <c:v>41032.194444444445</c:v>
                </c:pt>
                <c:pt idx="4218">
                  <c:v>41032.208333333336</c:v>
                </c:pt>
                <c:pt idx="4219">
                  <c:v>41032.222222222204</c:v>
                </c:pt>
                <c:pt idx="4220">
                  <c:v>41032.236111111066</c:v>
                </c:pt>
                <c:pt idx="4221">
                  <c:v>41032.25</c:v>
                </c:pt>
                <c:pt idx="4222">
                  <c:v>41032.263888888876</c:v>
                </c:pt>
                <c:pt idx="4223">
                  <c:v>41032.277777777774</c:v>
                </c:pt>
                <c:pt idx="4224">
                  <c:v>41032.291666666577</c:v>
                </c:pt>
                <c:pt idx="4225">
                  <c:v>41032.305555555562</c:v>
                </c:pt>
                <c:pt idx="4226">
                  <c:v>41032.319444444496</c:v>
                </c:pt>
                <c:pt idx="4227">
                  <c:v>41032.333333333336</c:v>
                </c:pt>
                <c:pt idx="4228">
                  <c:v>41032.347222222219</c:v>
                </c:pt>
                <c:pt idx="4229">
                  <c:v>41032.361111111066</c:v>
                </c:pt>
                <c:pt idx="4230">
                  <c:v>41032.375</c:v>
                </c:pt>
                <c:pt idx="4231">
                  <c:v>41032.388888888956</c:v>
                </c:pt>
                <c:pt idx="4232">
                  <c:v>41032.402777777781</c:v>
                </c:pt>
                <c:pt idx="4233">
                  <c:v>41032.416666666664</c:v>
                </c:pt>
                <c:pt idx="4234">
                  <c:v>41032.430555555562</c:v>
                </c:pt>
                <c:pt idx="4235">
                  <c:v>41032.444444444496</c:v>
                </c:pt>
                <c:pt idx="4236">
                  <c:v>41032.458333333343</c:v>
                </c:pt>
                <c:pt idx="4237">
                  <c:v>41032.472222222219</c:v>
                </c:pt>
                <c:pt idx="4238">
                  <c:v>41032.486111111109</c:v>
                </c:pt>
                <c:pt idx="4239">
                  <c:v>41032.5</c:v>
                </c:pt>
                <c:pt idx="4240">
                  <c:v>41032.513888888891</c:v>
                </c:pt>
                <c:pt idx="4241">
                  <c:v>41032.527777777774</c:v>
                </c:pt>
                <c:pt idx="4242">
                  <c:v>41032.541666666613</c:v>
                </c:pt>
                <c:pt idx="4243">
                  <c:v>41032.555555555562</c:v>
                </c:pt>
                <c:pt idx="4244">
                  <c:v>41032.569444444445</c:v>
                </c:pt>
                <c:pt idx="4245">
                  <c:v>41032.583333333336</c:v>
                </c:pt>
                <c:pt idx="4246">
                  <c:v>41032.597222222204</c:v>
                </c:pt>
                <c:pt idx="4247">
                  <c:v>41032.611111111066</c:v>
                </c:pt>
                <c:pt idx="4248">
                  <c:v>41032.624999999993</c:v>
                </c:pt>
                <c:pt idx="4249">
                  <c:v>41032.638888888891</c:v>
                </c:pt>
                <c:pt idx="4250">
                  <c:v>41032.652777777781</c:v>
                </c:pt>
                <c:pt idx="4251">
                  <c:v>41032.666666666613</c:v>
                </c:pt>
                <c:pt idx="4252">
                  <c:v>41032.680555555562</c:v>
                </c:pt>
                <c:pt idx="4253">
                  <c:v>41032.694444444445</c:v>
                </c:pt>
                <c:pt idx="4254">
                  <c:v>41032.708333333336</c:v>
                </c:pt>
                <c:pt idx="4255">
                  <c:v>41032.722222222204</c:v>
                </c:pt>
                <c:pt idx="4256">
                  <c:v>41032.736111111066</c:v>
                </c:pt>
                <c:pt idx="4257">
                  <c:v>41032.75</c:v>
                </c:pt>
                <c:pt idx="4258">
                  <c:v>41032.763888888876</c:v>
                </c:pt>
                <c:pt idx="4259">
                  <c:v>41032.777777777774</c:v>
                </c:pt>
                <c:pt idx="4260">
                  <c:v>41032.791666666577</c:v>
                </c:pt>
                <c:pt idx="4261">
                  <c:v>41032.805555555562</c:v>
                </c:pt>
                <c:pt idx="4262">
                  <c:v>41032.819444444496</c:v>
                </c:pt>
                <c:pt idx="4263">
                  <c:v>41032.833333333336</c:v>
                </c:pt>
                <c:pt idx="4264">
                  <c:v>41032.847222222219</c:v>
                </c:pt>
                <c:pt idx="4265">
                  <c:v>41032.861111111066</c:v>
                </c:pt>
                <c:pt idx="4266">
                  <c:v>41032.875</c:v>
                </c:pt>
                <c:pt idx="4267">
                  <c:v>41032.888888888956</c:v>
                </c:pt>
                <c:pt idx="4268">
                  <c:v>41032.902777777781</c:v>
                </c:pt>
                <c:pt idx="4269">
                  <c:v>41032.916666666664</c:v>
                </c:pt>
                <c:pt idx="4270">
                  <c:v>41032.930555555562</c:v>
                </c:pt>
                <c:pt idx="4271">
                  <c:v>41032.944444444496</c:v>
                </c:pt>
                <c:pt idx="4272">
                  <c:v>41032.958333333343</c:v>
                </c:pt>
                <c:pt idx="4273">
                  <c:v>41032.972222222219</c:v>
                </c:pt>
                <c:pt idx="4274">
                  <c:v>41032.986111111109</c:v>
                </c:pt>
                <c:pt idx="4275">
                  <c:v>41033</c:v>
                </c:pt>
                <c:pt idx="4276">
                  <c:v>41033.013888888891</c:v>
                </c:pt>
                <c:pt idx="4277">
                  <c:v>41033.027777777774</c:v>
                </c:pt>
                <c:pt idx="4278">
                  <c:v>41033.041666666613</c:v>
                </c:pt>
                <c:pt idx="4279">
                  <c:v>41033.055555555562</c:v>
                </c:pt>
                <c:pt idx="4280">
                  <c:v>41033.069444444445</c:v>
                </c:pt>
                <c:pt idx="4281">
                  <c:v>41033.083333333336</c:v>
                </c:pt>
                <c:pt idx="4282">
                  <c:v>41033.097222222204</c:v>
                </c:pt>
                <c:pt idx="4283">
                  <c:v>41033.111111111066</c:v>
                </c:pt>
                <c:pt idx="4284">
                  <c:v>41033.124999999993</c:v>
                </c:pt>
                <c:pt idx="4285">
                  <c:v>41033.138888888891</c:v>
                </c:pt>
                <c:pt idx="4286">
                  <c:v>41033.152777777781</c:v>
                </c:pt>
                <c:pt idx="4287">
                  <c:v>41033.166666666613</c:v>
                </c:pt>
                <c:pt idx="4288">
                  <c:v>41033.180555555562</c:v>
                </c:pt>
                <c:pt idx="4289">
                  <c:v>41033.194444444445</c:v>
                </c:pt>
                <c:pt idx="4290">
                  <c:v>41033.208333333336</c:v>
                </c:pt>
                <c:pt idx="4291">
                  <c:v>41033.222222222204</c:v>
                </c:pt>
                <c:pt idx="4292">
                  <c:v>41033.236111111066</c:v>
                </c:pt>
                <c:pt idx="4293">
                  <c:v>41033.25</c:v>
                </c:pt>
                <c:pt idx="4294">
                  <c:v>41033.263888888876</c:v>
                </c:pt>
                <c:pt idx="4295">
                  <c:v>41033.277777777774</c:v>
                </c:pt>
                <c:pt idx="4296">
                  <c:v>41033.291666666577</c:v>
                </c:pt>
                <c:pt idx="4297">
                  <c:v>41033.305555555562</c:v>
                </c:pt>
                <c:pt idx="4298">
                  <c:v>41033.319444444496</c:v>
                </c:pt>
                <c:pt idx="4299">
                  <c:v>41033.333333333336</c:v>
                </c:pt>
                <c:pt idx="4300">
                  <c:v>41033.347222222219</c:v>
                </c:pt>
                <c:pt idx="4301">
                  <c:v>41033.361111111066</c:v>
                </c:pt>
                <c:pt idx="4302">
                  <c:v>41033.375</c:v>
                </c:pt>
                <c:pt idx="4303">
                  <c:v>41033.388888888956</c:v>
                </c:pt>
                <c:pt idx="4304">
                  <c:v>41033.402777777781</c:v>
                </c:pt>
                <c:pt idx="4305">
                  <c:v>41033.416666666664</c:v>
                </c:pt>
                <c:pt idx="4306">
                  <c:v>41033.430555555562</c:v>
                </c:pt>
                <c:pt idx="4307">
                  <c:v>41033.444444444496</c:v>
                </c:pt>
                <c:pt idx="4308">
                  <c:v>41033.458333333343</c:v>
                </c:pt>
                <c:pt idx="4309">
                  <c:v>41033.472222222219</c:v>
                </c:pt>
                <c:pt idx="4310">
                  <c:v>41033.486111111109</c:v>
                </c:pt>
                <c:pt idx="4311">
                  <c:v>41033.5</c:v>
                </c:pt>
                <c:pt idx="4312">
                  <c:v>41033.513888888891</c:v>
                </c:pt>
                <c:pt idx="4313">
                  <c:v>41033.527777777774</c:v>
                </c:pt>
                <c:pt idx="4314">
                  <c:v>41033.541666666613</c:v>
                </c:pt>
                <c:pt idx="4315">
                  <c:v>41033.555555555562</c:v>
                </c:pt>
                <c:pt idx="4316">
                  <c:v>41033.569444444445</c:v>
                </c:pt>
                <c:pt idx="4317">
                  <c:v>41033.583333333336</c:v>
                </c:pt>
                <c:pt idx="4318">
                  <c:v>41033.597222222204</c:v>
                </c:pt>
                <c:pt idx="4319">
                  <c:v>41033.611111111066</c:v>
                </c:pt>
                <c:pt idx="4320">
                  <c:v>41033.624999999993</c:v>
                </c:pt>
                <c:pt idx="4321">
                  <c:v>41033.638888888891</c:v>
                </c:pt>
                <c:pt idx="4322">
                  <c:v>41033.652777777781</c:v>
                </c:pt>
                <c:pt idx="4323">
                  <c:v>41033.666666666613</c:v>
                </c:pt>
                <c:pt idx="4324">
                  <c:v>41033.680555555562</c:v>
                </c:pt>
                <c:pt idx="4325">
                  <c:v>41033.694444444445</c:v>
                </c:pt>
                <c:pt idx="4326">
                  <c:v>41033.708333333336</c:v>
                </c:pt>
                <c:pt idx="4327">
                  <c:v>41033.722222222204</c:v>
                </c:pt>
                <c:pt idx="4328">
                  <c:v>41033.736111111066</c:v>
                </c:pt>
                <c:pt idx="4329">
                  <c:v>41033.75</c:v>
                </c:pt>
                <c:pt idx="4330">
                  <c:v>41033.763888888876</c:v>
                </c:pt>
                <c:pt idx="4331">
                  <c:v>41033.777777777774</c:v>
                </c:pt>
                <c:pt idx="4332">
                  <c:v>41033.791666666577</c:v>
                </c:pt>
                <c:pt idx="4333">
                  <c:v>41033.805555555562</c:v>
                </c:pt>
                <c:pt idx="4334">
                  <c:v>41033.819444444496</c:v>
                </c:pt>
                <c:pt idx="4335">
                  <c:v>41033.833333333336</c:v>
                </c:pt>
                <c:pt idx="4336">
                  <c:v>41033.847222222219</c:v>
                </c:pt>
                <c:pt idx="4337">
                  <c:v>41033.861111111066</c:v>
                </c:pt>
                <c:pt idx="4338">
                  <c:v>41033.875</c:v>
                </c:pt>
                <c:pt idx="4339">
                  <c:v>41033.888888888956</c:v>
                </c:pt>
                <c:pt idx="4340">
                  <c:v>41033.902777777781</c:v>
                </c:pt>
                <c:pt idx="4341">
                  <c:v>41033.916666666664</c:v>
                </c:pt>
                <c:pt idx="4342">
                  <c:v>41033.930555555562</c:v>
                </c:pt>
                <c:pt idx="4343">
                  <c:v>41033.944444444496</c:v>
                </c:pt>
                <c:pt idx="4344">
                  <c:v>41033.958333333343</c:v>
                </c:pt>
                <c:pt idx="4345">
                  <c:v>41033.972222222219</c:v>
                </c:pt>
                <c:pt idx="4346">
                  <c:v>41033.986111111109</c:v>
                </c:pt>
                <c:pt idx="4347">
                  <c:v>41034</c:v>
                </c:pt>
                <c:pt idx="4348">
                  <c:v>41034.013888888891</c:v>
                </c:pt>
                <c:pt idx="4349">
                  <c:v>41034.027777777774</c:v>
                </c:pt>
                <c:pt idx="4350">
                  <c:v>41034.041666666613</c:v>
                </c:pt>
                <c:pt idx="4351">
                  <c:v>41034.055555555562</c:v>
                </c:pt>
                <c:pt idx="4352">
                  <c:v>41034.069444444445</c:v>
                </c:pt>
                <c:pt idx="4353">
                  <c:v>41034.083333333336</c:v>
                </c:pt>
                <c:pt idx="4354">
                  <c:v>41034.097222222204</c:v>
                </c:pt>
                <c:pt idx="4355">
                  <c:v>41034.111111111066</c:v>
                </c:pt>
                <c:pt idx="4356">
                  <c:v>41034.124999999993</c:v>
                </c:pt>
                <c:pt idx="4357">
                  <c:v>41034.138888888891</c:v>
                </c:pt>
                <c:pt idx="4358">
                  <c:v>41034.152777777781</c:v>
                </c:pt>
                <c:pt idx="4359">
                  <c:v>41034.166666666613</c:v>
                </c:pt>
                <c:pt idx="4360">
                  <c:v>41034.180555555562</c:v>
                </c:pt>
                <c:pt idx="4361">
                  <c:v>41034.194444444445</c:v>
                </c:pt>
                <c:pt idx="4362">
                  <c:v>41034.208333333336</c:v>
                </c:pt>
                <c:pt idx="4363">
                  <c:v>41034.222222222204</c:v>
                </c:pt>
                <c:pt idx="4364">
                  <c:v>41034.236111111066</c:v>
                </c:pt>
                <c:pt idx="4365">
                  <c:v>41034.25</c:v>
                </c:pt>
                <c:pt idx="4366">
                  <c:v>41034.263888888876</c:v>
                </c:pt>
                <c:pt idx="4367">
                  <c:v>41034.277777777774</c:v>
                </c:pt>
                <c:pt idx="4368">
                  <c:v>41034.291666666577</c:v>
                </c:pt>
                <c:pt idx="4369">
                  <c:v>41034.305555555562</c:v>
                </c:pt>
                <c:pt idx="4370">
                  <c:v>41034.319444444496</c:v>
                </c:pt>
                <c:pt idx="4371">
                  <c:v>41034.333333333336</c:v>
                </c:pt>
                <c:pt idx="4372">
                  <c:v>41034.347222222219</c:v>
                </c:pt>
                <c:pt idx="4373">
                  <c:v>41034.361111111066</c:v>
                </c:pt>
                <c:pt idx="4374">
                  <c:v>41034.375</c:v>
                </c:pt>
                <c:pt idx="4375">
                  <c:v>41034.388888888956</c:v>
                </c:pt>
                <c:pt idx="4376">
                  <c:v>41034.402777777781</c:v>
                </c:pt>
                <c:pt idx="4377">
                  <c:v>41034.416666666664</c:v>
                </c:pt>
                <c:pt idx="4378">
                  <c:v>41034.430555555562</c:v>
                </c:pt>
                <c:pt idx="4379">
                  <c:v>41034.444444444496</c:v>
                </c:pt>
                <c:pt idx="4380">
                  <c:v>41034.458333333343</c:v>
                </c:pt>
                <c:pt idx="4381">
                  <c:v>41034.472222222219</c:v>
                </c:pt>
                <c:pt idx="4382">
                  <c:v>41034.486111111109</c:v>
                </c:pt>
                <c:pt idx="4383">
                  <c:v>41034.5</c:v>
                </c:pt>
                <c:pt idx="4384">
                  <c:v>41034.513888888891</c:v>
                </c:pt>
                <c:pt idx="4385">
                  <c:v>41034.527777777774</c:v>
                </c:pt>
                <c:pt idx="4386">
                  <c:v>41034.541666666613</c:v>
                </c:pt>
                <c:pt idx="4387">
                  <c:v>41034.555555555562</c:v>
                </c:pt>
                <c:pt idx="4388">
                  <c:v>41034.569444444445</c:v>
                </c:pt>
                <c:pt idx="4389">
                  <c:v>41034.583333333336</c:v>
                </c:pt>
                <c:pt idx="4390">
                  <c:v>41034.597222222204</c:v>
                </c:pt>
                <c:pt idx="4391">
                  <c:v>41034.611111111066</c:v>
                </c:pt>
                <c:pt idx="4392">
                  <c:v>41034.624999999993</c:v>
                </c:pt>
                <c:pt idx="4393">
                  <c:v>41034.638888888891</c:v>
                </c:pt>
                <c:pt idx="4394">
                  <c:v>41034.652777777781</c:v>
                </c:pt>
                <c:pt idx="4395">
                  <c:v>41034.666666666613</c:v>
                </c:pt>
                <c:pt idx="4396">
                  <c:v>41034.680555555562</c:v>
                </c:pt>
                <c:pt idx="4397">
                  <c:v>41034.694444444445</c:v>
                </c:pt>
                <c:pt idx="4398">
                  <c:v>41034.708333333336</c:v>
                </c:pt>
                <c:pt idx="4399">
                  <c:v>41034.722222222204</c:v>
                </c:pt>
                <c:pt idx="4400">
                  <c:v>41034.736111111066</c:v>
                </c:pt>
                <c:pt idx="4401">
                  <c:v>41034.75</c:v>
                </c:pt>
                <c:pt idx="4402">
                  <c:v>41034.763888888876</c:v>
                </c:pt>
                <c:pt idx="4403">
                  <c:v>41034.777777777774</c:v>
                </c:pt>
                <c:pt idx="4404">
                  <c:v>41034.791666666577</c:v>
                </c:pt>
                <c:pt idx="4405">
                  <c:v>41034.805555555562</c:v>
                </c:pt>
                <c:pt idx="4406">
                  <c:v>41034.819444444496</c:v>
                </c:pt>
                <c:pt idx="4407">
                  <c:v>41034.833333333336</c:v>
                </c:pt>
                <c:pt idx="4408">
                  <c:v>41034.847222222219</c:v>
                </c:pt>
                <c:pt idx="4409">
                  <c:v>41034.861111111066</c:v>
                </c:pt>
                <c:pt idx="4410">
                  <c:v>41034.875</c:v>
                </c:pt>
                <c:pt idx="4411">
                  <c:v>41034.888888888956</c:v>
                </c:pt>
                <c:pt idx="4412">
                  <c:v>41034.902777777781</c:v>
                </c:pt>
                <c:pt idx="4413">
                  <c:v>41034.916666666664</c:v>
                </c:pt>
                <c:pt idx="4414">
                  <c:v>41034.930555555562</c:v>
                </c:pt>
                <c:pt idx="4415">
                  <c:v>41034.944444444496</c:v>
                </c:pt>
                <c:pt idx="4416">
                  <c:v>41034.958333333343</c:v>
                </c:pt>
                <c:pt idx="4417">
                  <c:v>41034.972222222219</c:v>
                </c:pt>
                <c:pt idx="4418">
                  <c:v>41034.986111111109</c:v>
                </c:pt>
                <c:pt idx="4419">
                  <c:v>41035</c:v>
                </c:pt>
                <c:pt idx="4420">
                  <c:v>41035.013888888891</c:v>
                </c:pt>
                <c:pt idx="4421">
                  <c:v>41035.027777777774</c:v>
                </c:pt>
                <c:pt idx="4422">
                  <c:v>41035.041666666613</c:v>
                </c:pt>
                <c:pt idx="4423">
                  <c:v>41035.055555555562</c:v>
                </c:pt>
                <c:pt idx="4424">
                  <c:v>41035.069444444445</c:v>
                </c:pt>
                <c:pt idx="4425">
                  <c:v>41035.083333333336</c:v>
                </c:pt>
                <c:pt idx="4426">
                  <c:v>41035.097222222204</c:v>
                </c:pt>
                <c:pt idx="4427">
                  <c:v>41035.111111111066</c:v>
                </c:pt>
                <c:pt idx="4428">
                  <c:v>41035.124999999993</c:v>
                </c:pt>
                <c:pt idx="4429">
                  <c:v>41035.138888888891</c:v>
                </c:pt>
                <c:pt idx="4430">
                  <c:v>41035.152777777781</c:v>
                </c:pt>
                <c:pt idx="4431">
                  <c:v>41035.166666666613</c:v>
                </c:pt>
                <c:pt idx="4432">
                  <c:v>41035.180555555562</c:v>
                </c:pt>
                <c:pt idx="4433">
                  <c:v>41035.194444444445</c:v>
                </c:pt>
                <c:pt idx="4434">
                  <c:v>41035.208333333336</c:v>
                </c:pt>
                <c:pt idx="4435">
                  <c:v>41035.222222222204</c:v>
                </c:pt>
                <c:pt idx="4436">
                  <c:v>41035.236111111066</c:v>
                </c:pt>
                <c:pt idx="4437">
                  <c:v>41035.25</c:v>
                </c:pt>
                <c:pt idx="4438">
                  <c:v>41035.263888888876</c:v>
                </c:pt>
                <c:pt idx="4439">
                  <c:v>41035.277777777774</c:v>
                </c:pt>
                <c:pt idx="4440">
                  <c:v>41035.291666666577</c:v>
                </c:pt>
                <c:pt idx="4441">
                  <c:v>41035.305555555562</c:v>
                </c:pt>
                <c:pt idx="4442">
                  <c:v>41035.319444444496</c:v>
                </c:pt>
                <c:pt idx="4443">
                  <c:v>41035.333333333336</c:v>
                </c:pt>
                <c:pt idx="4444">
                  <c:v>41035.347222222219</c:v>
                </c:pt>
                <c:pt idx="4445">
                  <c:v>41035.361111111066</c:v>
                </c:pt>
                <c:pt idx="4446">
                  <c:v>41035.375</c:v>
                </c:pt>
                <c:pt idx="4447">
                  <c:v>41035.388888888956</c:v>
                </c:pt>
                <c:pt idx="4448">
                  <c:v>41035.402777777781</c:v>
                </c:pt>
                <c:pt idx="4449">
                  <c:v>41035.416666666664</c:v>
                </c:pt>
                <c:pt idx="4450">
                  <c:v>41035.430555555562</c:v>
                </c:pt>
                <c:pt idx="4451">
                  <c:v>41035.444444444496</c:v>
                </c:pt>
                <c:pt idx="4452">
                  <c:v>41035.458333333343</c:v>
                </c:pt>
                <c:pt idx="4453">
                  <c:v>41035.472222222219</c:v>
                </c:pt>
                <c:pt idx="4454">
                  <c:v>41035.486111111109</c:v>
                </c:pt>
                <c:pt idx="4455">
                  <c:v>41035.5</c:v>
                </c:pt>
                <c:pt idx="4456">
                  <c:v>41035.513888888891</c:v>
                </c:pt>
                <c:pt idx="4457">
                  <c:v>41035.527777777774</c:v>
                </c:pt>
                <c:pt idx="4458">
                  <c:v>41035.541666666613</c:v>
                </c:pt>
                <c:pt idx="4459">
                  <c:v>41035.555555555562</c:v>
                </c:pt>
                <c:pt idx="4460">
                  <c:v>41035.569444444445</c:v>
                </c:pt>
                <c:pt idx="4461">
                  <c:v>41035.583333333336</c:v>
                </c:pt>
                <c:pt idx="4462">
                  <c:v>41035.597222222204</c:v>
                </c:pt>
                <c:pt idx="4463">
                  <c:v>41035.611111111066</c:v>
                </c:pt>
                <c:pt idx="4464">
                  <c:v>41035.624999999993</c:v>
                </c:pt>
                <c:pt idx="4465">
                  <c:v>41035.638888888891</c:v>
                </c:pt>
                <c:pt idx="4466">
                  <c:v>41035.652777777781</c:v>
                </c:pt>
                <c:pt idx="4467">
                  <c:v>41035.666666666613</c:v>
                </c:pt>
                <c:pt idx="4468">
                  <c:v>41035.680555555562</c:v>
                </c:pt>
                <c:pt idx="4469">
                  <c:v>41035.694444444445</c:v>
                </c:pt>
                <c:pt idx="4470">
                  <c:v>41035.708333333336</c:v>
                </c:pt>
                <c:pt idx="4471">
                  <c:v>41035.722222222204</c:v>
                </c:pt>
                <c:pt idx="4472">
                  <c:v>41035.736111111066</c:v>
                </c:pt>
                <c:pt idx="4473">
                  <c:v>41035.75</c:v>
                </c:pt>
                <c:pt idx="4474">
                  <c:v>41035.763888888876</c:v>
                </c:pt>
                <c:pt idx="4475">
                  <c:v>41035.777777777774</c:v>
                </c:pt>
                <c:pt idx="4476">
                  <c:v>41035.791666666577</c:v>
                </c:pt>
                <c:pt idx="4477">
                  <c:v>41035.805555555562</c:v>
                </c:pt>
                <c:pt idx="4478">
                  <c:v>41035.819444444496</c:v>
                </c:pt>
                <c:pt idx="4479">
                  <c:v>41035.833333333336</c:v>
                </c:pt>
                <c:pt idx="4480">
                  <c:v>41035.847222222219</c:v>
                </c:pt>
                <c:pt idx="4481">
                  <c:v>41035.861111111066</c:v>
                </c:pt>
                <c:pt idx="4482">
                  <c:v>41035.875</c:v>
                </c:pt>
                <c:pt idx="4483">
                  <c:v>41035.888888888956</c:v>
                </c:pt>
                <c:pt idx="4484">
                  <c:v>41035.902777777781</c:v>
                </c:pt>
                <c:pt idx="4485">
                  <c:v>41035.916666666664</c:v>
                </c:pt>
                <c:pt idx="4486">
                  <c:v>41035.930555555562</c:v>
                </c:pt>
                <c:pt idx="4487">
                  <c:v>41035.944444444496</c:v>
                </c:pt>
                <c:pt idx="4488">
                  <c:v>41035.958333333343</c:v>
                </c:pt>
                <c:pt idx="4489">
                  <c:v>41035.972222222219</c:v>
                </c:pt>
                <c:pt idx="4490">
                  <c:v>41035.986111111109</c:v>
                </c:pt>
                <c:pt idx="4491">
                  <c:v>41036</c:v>
                </c:pt>
                <c:pt idx="4492">
                  <c:v>41036.013888888891</c:v>
                </c:pt>
                <c:pt idx="4493">
                  <c:v>41036.027777777774</c:v>
                </c:pt>
                <c:pt idx="4494">
                  <c:v>41036.041666666613</c:v>
                </c:pt>
                <c:pt idx="4495">
                  <c:v>41036.055555555562</c:v>
                </c:pt>
                <c:pt idx="4496">
                  <c:v>41036.069444444445</c:v>
                </c:pt>
                <c:pt idx="4497">
                  <c:v>41036.083333333336</c:v>
                </c:pt>
                <c:pt idx="4498">
                  <c:v>41036.097222222204</c:v>
                </c:pt>
                <c:pt idx="4499">
                  <c:v>41036.111111111066</c:v>
                </c:pt>
                <c:pt idx="4500">
                  <c:v>41036.124999999993</c:v>
                </c:pt>
                <c:pt idx="4501">
                  <c:v>41036.138888888891</c:v>
                </c:pt>
                <c:pt idx="4502">
                  <c:v>41036.152777777781</c:v>
                </c:pt>
                <c:pt idx="4503">
                  <c:v>41036.166666666613</c:v>
                </c:pt>
                <c:pt idx="4504">
                  <c:v>41036.180555555562</c:v>
                </c:pt>
                <c:pt idx="4505">
                  <c:v>41036.194444444445</c:v>
                </c:pt>
                <c:pt idx="4506">
                  <c:v>41036.208333333336</c:v>
                </c:pt>
                <c:pt idx="4507">
                  <c:v>41036.222222222204</c:v>
                </c:pt>
                <c:pt idx="4508">
                  <c:v>41036.236111111066</c:v>
                </c:pt>
                <c:pt idx="4509">
                  <c:v>41036.25</c:v>
                </c:pt>
                <c:pt idx="4510">
                  <c:v>41036.263888888876</c:v>
                </c:pt>
                <c:pt idx="4511">
                  <c:v>41036.277777777774</c:v>
                </c:pt>
                <c:pt idx="4512">
                  <c:v>41036.291666666577</c:v>
                </c:pt>
                <c:pt idx="4513">
                  <c:v>41036.305555555562</c:v>
                </c:pt>
                <c:pt idx="4514">
                  <c:v>41036.319444444496</c:v>
                </c:pt>
                <c:pt idx="4515">
                  <c:v>41036.333333333336</c:v>
                </c:pt>
                <c:pt idx="4516">
                  <c:v>41036.347222222219</c:v>
                </c:pt>
                <c:pt idx="4517">
                  <c:v>41036.361111111066</c:v>
                </c:pt>
                <c:pt idx="4518">
                  <c:v>41036.375</c:v>
                </c:pt>
                <c:pt idx="4519">
                  <c:v>41036.388888888956</c:v>
                </c:pt>
                <c:pt idx="4520">
                  <c:v>41036.402777777781</c:v>
                </c:pt>
                <c:pt idx="4521">
                  <c:v>41036.416666666664</c:v>
                </c:pt>
                <c:pt idx="4522">
                  <c:v>41036.430555555562</c:v>
                </c:pt>
                <c:pt idx="4523">
                  <c:v>41036.444444444496</c:v>
                </c:pt>
                <c:pt idx="4524">
                  <c:v>41036.458333333343</c:v>
                </c:pt>
                <c:pt idx="4525">
                  <c:v>41036.472222222219</c:v>
                </c:pt>
                <c:pt idx="4526">
                  <c:v>41036.486111111109</c:v>
                </c:pt>
                <c:pt idx="4527">
                  <c:v>41036.5</c:v>
                </c:pt>
                <c:pt idx="4528">
                  <c:v>41036.513888888891</c:v>
                </c:pt>
                <c:pt idx="4529">
                  <c:v>41036.527777777774</c:v>
                </c:pt>
                <c:pt idx="4530">
                  <c:v>41036.541666666613</c:v>
                </c:pt>
                <c:pt idx="4531">
                  <c:v>41036.555555555562</c:v>
                </c:pt>
                <c:pt idx="4532">
                  <c:v>41036.569444444445</c:v>
                </c:pt>
                <c:pt idx="4533">
                  <c:v>41036.583333333336</c:v>
                </c:pt>
                <c:pt idx="4534">
                  <c:v>41036.583958333336</c:v>
                </c:pt>
                <c:pt idx="4535">
                  <c:v>41036.584340277783</c:v>
                </c:pt>
                <c:pt idx="4536">
                  <c:v>41036.586307870391</c:v>
                </c:pt>
                <c:pt idx="4537">
                  <c:v>41036.597222222204</c:v>
                </c:pt>
                <c:pt idx="4538">
                  <c:v>41036.611111111066</c:v>
                </c:pt>
                <c:pt idx="4539">
                  <c:v>41036.624999999993</c:v>
                </c:pt>
                <c:pt idx="4540">
                  <c:v>41036.638888888891</c:v>
                </c:pt>
                <c:pt idx="4541">
                  <c:v>41036.652777777781</c:v>
                </c:pt>
                <c:pt idx="4542">
                  <c:v>41036.666666666613</c:v>
                </c:pt>
                <c:pt idx="4543">
                  <c:v>41036.680555555562</c:v>
                </c:pt>
                <c:pt idx="4544">
                  <c:v>41036.694444444445</c:v>
                </c:pt>
                <c:pt idx="4545">
                  <c:v>41036.708333333336</c:v>
                </c:pt>
                <c:pt idx="4546">
                  <c:v>41036.722222222204</c:v>
                </c:pt>
                <c:pt idx="4547">
                  <c:v>41036.736111111066</c:v>
                </c:pt>
                <c:pt idx="4548">
                  <c:v>41036.75</c:v>
                </c:pt>
                <c:pt idx="4549">
                  <c:v>41036.763888888876</c:v>
                </c:pt>
                <c:pt idx="4550">
                  <c:v>41036.777777777774</c:v>
                </c:pt>
                <c:pt idx="4551">
                  <c:v>41036.791666666577</c:v>
                </c:pt>
                <c:pt idx="4552">
                  <c:v>41036.805555555562</c:v>
                </c:pt>
                <c:pt idx="4553">
                  <c:v>41036.819444444496</c:v>
                </c:pt>
                <c:pt idx="4554">
                  <c:v>41036.833333333336</c:v>
                </c:pt>
                <c:pt idx="4555">
                  <c:v>41036.847222222219</c:v>
                </c:pt>
                <c:pt idx="4556">
                  <c:v>41036.861111111066</c:v>
                </c:pt>
                <c:pt idx="4557">
                  <c:v>41036.875</c:v>
                </c:pt>
                <c:pt idx="4558">
                  <c:v>41036.888888888956</c:v>
                </c:pt>
                <c:pt idx="4559">
                  <c:v>41036.902777777781</c:v>
                </c:pt>
                <c:pt idx="4560">
                  <c:v>41036.916666666664</c:v>
                </c:pt>
                <c:pt idx="4561">
                  <c:v>41036.930555555562</c:v>
                </c:pt>
                <c:pt idx="4562">
                  <c:v>41036.944444444496</c:v>
                </c:pt>
                <c:pt idx="4563">
                  <c:v>41036.958333333343</c:v>
                </c:pt>
                <c:pt idx="4564">
                  <c:v>41036.972222222219</c:v>
                </c:pt>
                <c:pt idx="4565">
                  <c:v>41036.986111111109</c:v>
                </c:pt>
                <c:pt idx="4566">
                  <c:v>41037</c:v>
                </c:pt>
                <c:pt idx="4567">
                  <c:v>41037.013888888891</c:v>
                </c:pt>
                <c:pt idx="4568">
                  <c:v>41037.027777777774</c:v>
                </c:pt>
                <c:pt idx="4569">
                  <c:v>41037.041666666613</c:v>
                </c:pt>
                <c:pt idx="4570">
                  <c:v>41037.055555555562</c:v>
                </c:pt>
                <c:pt idx="4571">
                  <c:v>41037.069444444445</c:v>
                </c:pt>
                <c:pt idx="4572">
                  <c:v>41037.083333333336</c:v>
                </c:pt>
                <c:pt idx="4573">
                  <c:v>41037.097222222204</c:v>
                </c:pt>
                <c:pt idx="4574">
                  <c:v>41037.111111111066</c:v>
                </c:pt>
                <c:pt idx="4575">
                  <c:v>41037.124999999993</c:v>
                </c:pt>
                <c:pt idx="4576">
                  <c:v>41037.138888888891</c:v>
                </c:pt>
                <c:pt idx="4577">
                  <c:v>41037.152777777781</c:v>
                </c:pt>
                <c:pt idx="4578">
                  <c:v>41037.166666666613</c:v>
                </c:pt>
                <c:pt idx="4579">
                  <c:v>41037.180555555562</c:v>
                </c:pt>
                <c:pt idx="4580">
                  <c:v>41037.194444444445</c:v>
                </c:pt>
                <c:pt idx="4581">
                  <c:v>41037.208333333336</c:v>
                </c:pt>
                <c:pt idx="4582">
                  <c:v>41037.222222222204</c:v>
                </c:pt>
                <c:pt idx="4583">
                  <c:v>41037.236111111066</c:v>
                </c:pt>
                <c:pt idx="4584">
                  <c:v>41037.25</c:v>
                </c:pt>
                <c:pt idx="4585">
                  <c:v>41037.263888888876</c:v>
                </c:pt>
                <c:pt idx="4586">
                  <c:v>41037.277777777774</c:v>
                </c:pt>
                <c:pt idx="4587">
                  <c:v>41037.291666666577</c:v>
                </c:pt>
                <c:pt idx="4588">
                  <c:v>41037.305555555562</c:v>
                </c:pt>
                <c:pt idx="4589">
                  <c:v>41037.319444444496</c:v>
                </c:pt>
                <c:pt idx="4590">
                  <c:v>41037.333333333336</c:v>
                </c:pt>
                <c:pt idx="4591">
                  <c:v>41037.347222222219</c:v>
                </c:pt>
                <c:pt idx="4592">
                  <c:v>41037.361111111066</c:v>
                </c:pt>
                <c:pt idx="4593">
                  <c:v>41037.375</c:v>
                </c:pt>
                <c:pt idx="4594">
                  <c:v>41037.388888888956</c:v>
                </c:pt>
                <c:pt idx="4595">
                  <c:v>41037.402777777781</c:v>
                </c:pt>
                <c:pt idx="4596">
                  <c:v>41037.416666666664</c:v>
                </c:pt>
                <c:pt idx="4597">
                  <c:v>41037.430555555562</c:v>
                </c:pt>
                <c:pt idx="4598">
                  <c:v>41037.444444444496</c:v>
                </c:pt>
                <c:pt idx="4599">
                  <c:v>41037.458333333343</c:v>
                </c:pt>
                <c:pt idx="4600">
                  <c:v>41037.472222222219</c:v>
                </c:pt>
                <c:pt idx="4601">
                  <c:v>41037.486111111109</c:v>
                </c:pt>
                <c:pt idx="4602">
                  <c:v>41037.5</c:v>
                </c:pt>
                <c:pt idx="4603">
                  <c:v>41037.513888888891</c:v>
                </c:pt>
                <c:pt idx="4604">
                  <c:v>41037.527777777774</c:v>
                </c:pt>
                <c:pt idx="4605">
                  <c:v>41037.541666666613</c:v>
                </c:pt>
                <c:pt idx="4606">
                  <c:v>41037.555555555562</c:v>
                </c:pt>
                <c:pt idx="4607">
                  <c:v>41037.569444444445</c:v>
                </c:pt>
                <c:pt idx="4608">
                  <c:v>41037.583333333336</c:v>
                </c:pt>
                <c:pt idx="4609">
                  <c:v>41037.597222222204</c:v>
                </c:pt>
                <c:pt idx="4610">
                  <c:v>41037.611111111066</c:v>
                </c:pt>
                <c:pt idx="4611">
                  <c:v>41037.624999999993</c:v>
                </c:pt>
                <c:pt idx="4612">
                  <c:v>41037.638888888891</c:v>
                </c:pt>
                <c:pt idx="4613">
                  <c:v>41037.652777777781</c:v>
                </c:pt>
                <c:pt idx="4614">
                  <c:v>41037.666666666613</c:v>
                </c:pt>
                <c:pt idx="4615">
                  <c:v>41037.680555555562</c:v>
                </c:pt>
                <c:pt idx="4616">
                  <c:v>41037.694444444445</c:v>
                </c:pt>
                <c:pt idx="4617">
                  <c:v>41037.708333333336</c:v>
                </c:pt>
                <c:pt idx="4618">
                  <c:v>41037.722222222204</c:v>
                </c:pt>
                <c:pt idx="4619">
                  <c:v>41037.736111111066</c:v>
                </c:pt>
                <c:pt idx="4620">
                  <c:v>41037.75</c:v>
                </c:pt>
                <c:pt idx="4621">
                  <c:v>41037.763888888876</c:v>
                </c:pt>
                <c:pt idx="4622">
                  <c:v>41037.777777777774</c:v>
                </c:pt>
                <c:pt idx="4623">
                  <c:v>41037.791666666577</c:v>
                </c:pt>
                <c:pt idx="4624">
                  <c:v>41037.805555555562</c:v>
                </c:pt>
                <c:pt idx="4625">
                  <c:v>41037.819444444496</c:v>
                </c:pt>
                <c:pt idx="4626">
                  <c:v>41037.833333333336</c:v>
                </c:pt>
                <c:pt idx="4627">
                  <c:v>41037.847222222219</c:v>
                </c:pt>
                <c:pt idx="4628">
                  <c:v>41037.861111111066</c:v>
                </c:pt>
                <c:pt idx="4629">
                  <c:v>41037.875</c:v>
                </c:pt>
                <c:pt idx="4630">
                  <c:v>41037.888888888956</c:v>
                </c:pt>
                <c:pt idx="4631">
                  <c:v>41037.902777777781</c:v>
                </c:pt>
                <c:pt idx="4632">
                  <c:v>41037.916666666664</c:v>
                </c:pt>
                <c:pt idx="4633">
                  <c:v>41037.930555555562</c:v>
                </c:pt>
                <c:pt idx="4634">
                  <c:v>41037.944444444496</c:v>
                </c:pt>
                <c:pt idx="4635">
                  <c:v>41037.958333333343</c:v>
                </c:pt>
                <c:pt idx="4636">
                  <c:v>41037.972222222219</c:v>
                </c:pt>
                <c:pt idx="4637">
                  <c:v>41037.986111111109</c:v>
                </c:pt>
                <c:pt idx="4638">
                  <c:v>41038</c:v>
                </c:pt>
                <c:pt idx="4639">
                  <c:v>41038.013888888891</c:v>
                </c:pt>
                <c:pt idx="4640">
                  <c:v>41038.027777777774</c:v>
                </c:pt>
                <c:pt idx="4641">
                  <c:v>41038.041666666613</c:v>
                </c:pt>
                <c:pt idx="4642">
                  <c:v>41038.055555555562</c:v>
                </c:pt>
                <c:pt idx="4643">
                  <c:v>41038.069444444445</c:v>
                </c:pt>
                <c:pt idx="4644">
                  <c:v>41038.083333333336</c:v>
                </c:pt>
                <c:pt idx="4645">
                  <c:v>41038.097222222204</c:v>
                </c:pt>
                <c:pt idx="4646">
                  <c:v>41038.111111111066</c:v>
                </c:pt>
                <c:pt idx="4647">
                  <c:v>41038.124999999993</c:v>
                </c:pt>
                <c:pt idx="4648">
                  <c:v>41038.138888888891</c:v>
                </c:pt>
                <c:pt idx="4649">
                  <c:v>41038.152777777781</c:v>
                </c:pt>
                <c:pt idx="4650">
                  <c:v>41038.166666666613</c:v>
                </c:pt>
                <c:pt idx="4651">
                  <c:v>41038.180555555562</c:v>
                </c:pt>
                <c:pt idx="4652">
                  <c:v>41038.194444444445</c:v>
                </c:pt>
                <c:pt idx="4653">
                  <c:v>41038.208333333336</c:v>
                </c:pt>
                <c:pt idx="4654">
                  <c:v>41038.222222222204</c:v>
                </c:pt>
                <c:pt idx="4655">
                  <c:v>41038.236111111066</c:v>
                </c:pt>
                <c:pt idx="4656">
                  <c:v>41038.25</c:v>
                </c:pt>
                <c:pt idx="4657">
                  <c:v>41038.263888888876</c:v>
                </c:pt>
                <c:pt idx="4658">
                  <c:v>41038.277777777774</c:v>
                </c:pt>
                <c:pt idx="4659">
                  <c:v>41038.291666666577</c:v>
                </c:pt>
                <c:pt idx="4660">
                  <c:v>41038.305555555562</c:v>
                </c:pt>
                <c:pt idx="4661">
                  <c:v>41038.319444444496</c:v>
                </c:pt>
                <c:pt idx="4662">
                  <c:v>41038.333333333336</c:v>
                </c:pt>
                <c:pt idx="4663">
                  <c:v>41038.347222222219</c:v>
                </c:pt>
                <c:pt idx="4664">
                  <c:v>41038.361111111066</c:v>
                </c:pt>
                <c:pt idx="4665">
                  <c:v>41038.375</c:v>
                </c:pt>
                <c:pt idx="4666">
                  <c:v>41038.388888888956</c:v>
                </c:pt>
                <c:pt idx="4667">
                  <c:v>41038.402777777781</c:v>
                </c:pt>
                <c:pt idx="4668">
                  <c:v>41038.416666666664</c:v>
                </c:pt>
                <c:pt idx="4669">
                  <c:v>41038.430555555562</c:v>
                </c:pt>
                <c:pt idx="4670">
                  <c:v>41038.444444444496</c:v>
                </c:pt>
                <c:pt idx="4671">
                  <c:v>41038.458333333343</c:v>
                </c:pt>
                <c:pt idx="4672">
                  <c:v>41038.472222222219</c:v>
                </c:pt>
                <c:pt idx="4673">
                  <c:v>41038.486111111109</c:v>
                </c:pt>
                <c:pt idx="4674">
                  <c:v>41038.5</c:v>
                </c:pt>
                <c:pt idx="4675">
                  <c:v>41038.513888888891</c:v>
                </c:pt>
                <c:pt idx="4676">
                  <c:v>41038.527777777774</c:v>
                </c:pt>
                <c:pt idx="4677">
                  <c:v>41038.541666666613</c:v>
                </c:pt>
                <c:pt idx="4678">
                  <c:v>41038.555555555562</c:v>
                </c:pt>
                <c:pt idx="4679">
                  <c:v>41038.569444444445</c:v>
                </c:pt>
                <c:pt idx="4680">
                  <c:v>41038.583333333336</c:v>
                </c:pt>
                <c:pt idx="4681">
                  <c:v>41038.597222222204</c:v>
                </c:pt>
                <c:pt idx="4682">
                  <c:v>41038.611111111066</c:v>
                </c:pt>
                <c:pt idx="4683">
                  <c:v>41038.624999999993</c:v>
                </c:pt>
                <c:pt idx="4684">
                  <c:v>41038.638888888891</c:v>
                </c:pt>
                <c:pt idx="4685">
                  <c:v>41038.652777777781</c:v>
                </c:pt>
                <c:pt idx="4686">
                  <c:v>41038.666666666613</c:v>
                </c:pt>
                <c:pt idx="4687">
                  <c:v>41038.680555555562</c:v>
                </c:pt>
                <c:pt idx="4688">
                  <c:v>41038.694444444445</c:v>
                </c:pt>
                <c:pt idx="4689">
                  <c:v>41038.708333333336</c:v>
                </c:pt>
                <c:pt idx="4690">
                  <c:v>41038.722222222204</c:v>
                </c:pt>
                <c:pt idx="4691">
                  <c:v>41038.736111111066</c:v>
                </c:pt>
                <c:pt idx="4692">
                  <c:v>41038.75</c:v>
                </c:pt>
                <c:pt idx="4693">
                  <c:v>41038.763888888876</c:v>
                </c:pt>
                <c:pt idx="4694">
                  <c:v>41038.777777777774</c:v>
                </c:pt>
                <c:pt idx="4695">
                  <c:v>41038.791666666577</c:v>
                </c:pt>
                <c:pt idx="4696">
                  <c:v>41038.805555555562</c:v>
                </c:pt>
                <c:pt idx="4697">
                  <c:v>41038.819444444496</c:v>
                </c:pt>
                <c:pt idx="4698">
                  <c:v>41038.833333333336</c:v>
                </c:pt>
                <c:pt idx="4699">
                  <c:v>41038.847222222219</c:v>
                </c:pt>
                <c:pt idx="4700">
                  <c:v>41038.861111111066</c:v>
                </c:pt>
                <c:pt idx="4701">
                  <c:v>41038.875</c:v>
                </c:pt>
                <c:pt idx="4702">
                  <c:v>41038.888888888956</c:v>
                </c:pt>
                <c:pt idx="4703">
                  <c:v>41038.902777777781</c:v>
                </c:pt>
                <c:pt idx="4704">
                  <c:v>41038.916666666664</c:v>
                </c:pt>
                <c:pt idx="4705">
                  <c:v>41038.930555555562</c:v>
                </c:pt>
                <c:pt idx="4706">
                  <c:v>41038.944444444496</c:v>
                </c:pt>
                <c:pt idx="4707">
                  <c:v>41038.958333333343</c:v>
                </c:pt>
                <c:pt idx="4708">
                  <c:v>41038.972222222219</c:v>
                </c:pt>
                <c:pt idx="4709">
                  <c:v>41038.986111111109</c:v>
                </c:pt>
                <c:pt idx="4710">
                  <c:v>41039</c:v>
                </c:pt>
                <c:pt idx="4711">
                  <c:v>41039.013888888891</c:v>
                </c:pt>
                <c:pt idx="4712">
                  <c:v>41039.027777777774</c:v>
                </c:pt>
                <c:pt idx="4713">
                  <c:v>41039.041666666613</c:v>
                </c:pt>
                <c:pt idx="4714">
                  <c:v>41039.055555555562</c:v>
                </c:pt>
                <c:pt idx="4715">
                  <c:v>41039.069444444445</c:v>
                </c:pt>
                <c:pt idx="4716">
                  <c:v>41039.083333333336</c:v>
                </c:pt>
                <c:pt idx="4717">
                  <c:v>41039.097222222204</c:v>
                </c:pt>
                <c:pt idx="4718">
                  <c:v>41039.111111111066</c:v>
                </c:pt>
                <c:pt idx="4719">
                  <c:v>41039.124999999993</c:v>
                </c:pt>
                <c:pt idx="4720">
                  <c:v>41039.138888888891</c:v>
                </c:pt>
                <c:pt idx="4721">
                  <c:v>41039.152777777781</c:v>
                </c:pt>
                <c:pt idx="4722">
                  <c:v>41039.166666666613</c:v>
                </c:pt>
                <c:pt idx="4723">
                  <c:v>41039.180555555562</c:v>
                </c:pt>
                <c:pt idx="4724">
                  <c:v>41039.194444444445</c:v>
                </c:pt>
                <c:pt idx="4725">
                  <c:v>41039.208333333336</c:v>
                </c:pt>
                <c:pt idx="4726">
                  <c:v>41039.222222222204</c:v>
                </c:pt>
                <c:pt idx="4727">
                  <c:v>41039.236111111066</c:v>
                </c:pt>
                <c:pt idx="4728">
                  <c:v>41039.25</c:v>
                </c:pt>
                <c:pt idx="4729">
                  <c:v>41039.263888888876</c:v>
                </c:pt>
                <c:pt idx="4730">
                  <c:v>41039.277777777774</c:v>
                </c:pt>
                <c:pt idx="4731">
                  <c:v>41039.291666666577</c:v>
                </c:pt>
                <c:pt idx="4732">
                  <c:v>41039.305555555562</c:v>
                </c:pt>
                <c:pt idx="4733">
                  <c:v>41039.319444444496</c:v>
                </c:pt>
                <c:pt idx="4734">
                  <c:v>41039.333333333336</c:v>
                </c:pt>
                <c:pt idx="4735">
                  <c:v>41039.347222222219</c:v>
                </c:pt>
                <c:pt idx="4736">
                  <c:v>41039.361111111066</c:v>
                </c:pt>
                <c:pt idx="4737">
                  <c:v>41039.375</c:v>
                </c:pt>
                <c:pt idx="4738">
                  <c:v>41039.388888888956</c:v>
                </c:pt>
                <c:pt idx="4739">
                  <c:v>41039.402777777781</c:v>
                </c:pt>
                <c:pt idx="4740">
                  <c:v>41039.416666666664</c:v>
                </c:pt>
                <c:pt idx="4741">
                  <c:v>41039.430555555562</c:v>
                </c:pt>
                <c:pt idx="4742">
                  <c:v>41039.444444444496</c:v>
                </c:pt>
                <c:pt idx="4743">
                  <c:v>41039.458333333343</c:v>
                </c:pt>
                <c:pt idx="4744">
                  <c:v>41039.472222222219</c:v>
                </c:pt>
                <c:pt idx="4745">
                  <c:v>41039.486111111109</c:v>
                </c:pt>
                <c:pt idx="4746">
                  <c:v>41039.5</c:v>
                </c:pt>
                <c:pt idx="4747">
                  <c:v>41039.513888888891</c:v>
                </c:pt>
                <c:pt idx="4748">
                  <c:v>41039.527777777774</c:v>
                </c:pt>
                <c:pt idx="4749">
                  <c:v>41039.541666666613</c:v>
                </c:pt>
                <c:pt idx="4750">
                  <c:v>41039.555555555562</c:v>
                </c:pt>
                <c:pt idx="4751">
                  <c:v>41039.569444444445</c:v>
                </c:pt>
                <c:pt idx="4752">
                  <c:v>41039.583333333336</c:v>
                </c:pt>
                <c:pt idx="4753">
                  <c:v>41039.597222222204</c:v>
                </c:pt>
                <c:pt idx="4754">
                  <c:v>41039.611111111066</c:v>
                </c:pt>
                <c:pt idx="4755">
                  <c:v>41039.624999999993</c:v>
                </c:pt>
                <c:pt idx="4756">
                  <c:v>41039.638888888891</c:v>
                </c:pt>
                <c:pt idx="4757">
                  <c:v>41039.652777777781</c:v>
                </c:pt>
                <c:pt idx="4758">
                  <c:v>41039.666666666613</c:v>
                </c:pt>
                <c:pt idx="4759">
                  <c:v>41039.680555555562</c:v>
                </c:pt>
                <c:pt idx="4760">
                  <c:v>41039.694444444445</c:v>
                </c:pt>
                <c:pt idx="4761">
                  <c:v>41039.708333333336</c:v>
                </c:pt>
                <c:pt idx="4762">
                  <c:v>41039.722222222204</c:v>
                </c:pt>
                <c:pt idx="4763">
                  <c:v>41039.736111111066</c:v>
                </c:pt>
                <c:pt idx="4764">
                  <c:v>41039.75</c:v>
                </c:pt>
                <c:pt idx="4765">
                  <c:v>41039.763888888876</c:v>
                </c:pt>
                <c:pt idx="4766">
                  <c:v>41039.777777777774</c:v>
                </c:pt>
                <c:pt idx="4767">
                  <c:v>41039.791666666577</c:v>
                </c:pt>
                <c:pt idx="4768">
                  <c:v>41039.805555555562</c:v>
                </c:pt>
                <c:pt idx="4769">
                  <c:v>41039.819444444496</c:v>
                </c:pt>
                <c:pt idx="4770">
                  <c:v>41039.833333333336</c:v>
                </c:pt>
                <c:pt idx="4771">
                  <c:v>41039.847222222219</c:v>
                </c:pt>
                <c:pt idx="4772">
                  <c:v>41039.861111111066</c:v>
                </c:pt>
                <c:pt idx="4773">
                  <c:v>41039.875</c:v>
                </c:pt>
                <c:pt idx="4774">
                  <c:v>41039.888888888956</c:v>
                </c:pt>
                <c:pt idx="4775">
                  <c:v>41039.902777777781</c:v>
                </c:pt>
                <c:pt idx="4776">
                  <c:v>41039.916666666664</c:v>
                </c:pt>
                <c:pt idx="4777">
                  <c:v>41039.930555555562</c:v>
                </c:pt>
                <c:pt idx="4778">
                  <c:v>41039.944444444496</c:v>
                </c:pt>
                <c:pt idx="4779">
                  <c:v>41039.958333333343</c:v>
                </c:pt>
                <c:pt idx="4780">
                  <c:v>41039.972222222219</c:v>
                </c:pt>
                <c:pt idx="4781">
                  <c:v>41039.986111111109</c:v>
                </c:pt>
                <c:pt idx="4782">
                  <c:v>41040</c:v>
                </c:pt>
                <c:pt idx="4783">
                  <c:v>41040.013888888891</c:v>
                </c:pt>
                <c:pt idx="4784">
                  <c:v>41040.027777777774</c:v>
                </c:pt>
                <c:pt idx="4785">
                  <c:v>41040.041666666613</c:v>
                </c:pt>
                <c:pt idx="4786">
                  <c:v>41040.055555555562</c:v>
                </c:pt>
                <c:pt idx="4787">
                  <c:v>41040.069444444445</c:v>
                </c:pt>
                <c:pt idx="4788">
                  <c:v>41040.083333333336</c:v>
                </c:pt>
                <c:pt idx="4789">
                  <c:v>41040.097222222204</c:v>
                </c:pt>
                <c:pt idx="4790">
                  <c:v>41040.111111111066</c:v>
                </c:pt>
                <c:pt idx="4791">
                  <c:v>41040.124999999993</c:v>
                </c:pt>
                <c:pt idx="4792">
                  <c:v>41040.138888888891</c:v>
                </c:pt>
                <c:pt idx="4793">
                  <c:v>41040.152777777781</c:v>
                </c:pt>
                <c:pt idx="4794">
                  <c:v>41040.166666666613</c:v>
                </c:pt>
                <c:pt idx="4795">
                  <c:v>41040.180555555562</c:v>
                </c:pt>
                <c:pt idx="4796">
                  <c:v>41040.194444444445</c:v>
                </c:pt>
                <c:pt idx="4797">
                  <c:v>41040.208333333336</c:v>
                </c:pt>
                <c:pt idx="4798">
                  <c:v>41040.222222222204</c:v>
                </c:pt>
                <c:pt idx="4799">
                  <c:v>41040.236111111066</c:v>
                </c:pt>
                <c:pt idx="4800">
                  <c:v>41040.25</c:v>
                </c:pt>
                <c:pt idx="4801">
                  <c:v>41040.263888888876</c:v>
                </c:pt>
                <c:pt idx="4802">
                  <c:v>41040.277777777774</c:v>
                </c:pt>
                <c:pt idx="4803">
                  <c:v>41040.291666666577</c:v>
                </c:pt>
                <c:pt idx="4804">
                  <c:v>41040.305555555562</c:v>
                </c:pt>
                <c:pt idx="4805">
                  <c:v>41040.319444444496</c:v>
                </c:pt>
                <c:pt idx="4806">
                  <c:v>41040.333333333336</c:v>
                </c:pt>
                <c:pt idx="4807">
                  <c:v>41040.347222222219</c:v>
                </c:pt>
                <c:pt idx="4808">
                  <c:v>41040.361111111066</c:v>
                </c:pt>
                <c:pt idx="4809">
                  <c:v>41040.375</c:v>
                </c:pt>
                <c:pt idx="4810">
                  <c:v>41040.388888888956</c:v>
                </c:pt>
                <c:pt idx="4811">
                  <c:v>41040.402777777781</c:v>
                </c:pt>
                <c:pt idx="4812">
                  <c:v>41040.416666666664</c:v>
                </c:pt>
                <c:pt idx="4813">
                  <c:v>41040.430555555562</c:v>
                </c:pt>
                <c:pt idx="4814">
                  <c:v>41040.444444444496</c:v>
                </c:pt>
                <c:pt idx="4815">
                  <c:v>41040.458333333343</c:v>
                </c:pt>
                <c:pt idx="4816">
                  <c:v>41040.472222222219</c:v>
                </c:pt>
                <c:pt idx="4817">
                  <c:v>41040.486111111109</c:v>
                </c:pt>
                <c:pt idx="4818">
                  <c:v>41040.5</c:v>
                </c:pt>
                <c:pt idx="4819">
                  <c:v>41040.513888888891</c:v>
                </c:pt>
                <c:pt idx="4820">
                  <c:v>41040.527777777774</c:v>
                </c:pt>
                <c:pt idx="4821">
                  <c:v>41040.541666666613</c:v>
                </c:pt>
                <c:pt idx="4822">
                  <c:v>41040.555555555562</c:v>
                </c:pt>
                <c:pt idx="4823">
                  <c:v>41040.569444444445</c:v>
                </c:pt>
                <c:pt idx="4824">
                  <c:v>41040.583333333336</c:v>
                </c:pt>
                <c:pt idx="4825">
                  <c:v>41040.597222222204</c:v>
                </c:pt>
                <c:pt idx="4826">
                  <c:v>41040.611111111066</c:v>
                </c:pt>
                <c:pt idx="4827">
                  <c:v>41040.624999999993</c:v>
                </c:pt>
                <c:pt idx="4828">
                  <c:v>41040.638888888891</c:v>
                </c:pt>
                <c:pt idx="4829">
                  <c:v>41040.652777777781</c:v>
                </c:pt>
                <c:pt idx="4830">
                  <c:v>41040.666666666613</c:v>
                </c:pt>
                <c:pt idx="4831">
                  <c:v>41040.680555555562</c:v>
                </c:pt>
                <c:pt idx="4832">
                  <c:v>41040.694444444445</c:v>
                </c:pt>
                <c:pt idx="4833">
                  <c:v>41040.708333333336</c:v>
                </c:pt>
                <c:pt idx="4834">
                  <c:v>41040.722222222204</c:v>
                </c:pt>
                <c:pt idx="4835">
                  <c:v>41040.736111111066</c:v>
                </c:pt>
                <c:pt idx="4836">
                  <c:v>41040.75</c:v>
                </c:pt>
                <c:pt idx="4837">
                  <c:v>41040.763888888876</c:v>
                </c:pt>
                <c:pt idx="4838">
                  <c:v>41040.777777777774</c:v>
                </c:pt>
                <c:pt idx="4839">
                  <c:v>41040.791666666577</c:v>
                </c:pt>
                <c:pt idx="4840">
                  <c:v>41040.805555555562</c:v>
                </c:pt>
                <c:pt idx="4841">
                  <c:v>41040.819444444496</c:v>
                </c:pt>
                <c:pt idx="4842">
                  <c:v>41040.833333333336</c:v>
                </c:pt>
                <c:pt idx="4843">
                  <c:v>41040.847222222219</c:v>
                </c:pt>
                <c:pt idx="4844">
                  <c:v>41040.861111111066</c:v>
                </c:pt>
                <c:pt idx="4845">
                  <c:v>41040.875</c:v>
                </c:pt>
                <c:pt idx="4846">
                  <c:v>41040.888888888956</c:v>
                </c:pt>
                <c:pt idx="4847">
                  <c:v>41040.902777777781</c:v>
                </c:pt>
                <c:pt idx="4848">
                  <c:v>41040.916666666664</c:v>
                </c:pt>
                <c:pt idx="4849">
                  <c:v>41040.930555555562</c:v>
                </c:pt>
                <c:pt idx="4850">
                  <c:v>41040.944444444496</c:v>
                </c:pt>
                <c:pt idx="4851">
                  <c:v>41040.958333333343</c:v>
                </c:pt>
                <c:pt idx="4852">
                  <c:v>41040.972222222219</c:v>
                </c:pt>
                <c:pt idx="4853">
                  <c:v>41040.986111111109</c:v>
                </c:pt>
                <c:pt idx="4854">
                  <c:v>41041</c:v>
                </c:pt>
                <c:pt idx="4855">
                  <c:v>41041.013888888891</c:v>
                </c:pt>
                <c:pt idx="4856">
                  <c:v>41041.027777777774</c:v>
                </c:pt>
                <c:pt idx="4857">
                  <c:v>41041.041666666613</c:v>
                </c:pt>
                <c:pt idx="4858">
                  <c:v>41041.055555555562</c:v>
                </c:pt>
                <c:pt idx="4859">
                  <c:v>41041.069444444445</c:v>
                </c:pt>
                <c:pt idx="4860">
                  <c:v>41041.083333333336</c:v>
                </c:pt>
                <c:pt idx="4861">
                  <c:v>41041.097222222204</c:v>
                </c:pt>
                <c:pt idx="4862">
                  <c:v>41041.111111111066</c:v>
                </c:pt>
                <c:pt idx="4863">
                  <c:v>41041.124999999993</c:v>
                </c:pt>
                <c:pt idx="4864">
                  <c:v>41041.138888888891</c:v>
                </c:pt>
                <c:pt idx="4865">
                  <c:v>41041.152777777781</c:v>
                </c:pt>
                <c:pt idx="4866">
                  <c:v>41041.166666666613</c:v>
                </c:pt>
                <c:pt idx="4867">
                  <c:v>41041.180555555562</c:v>
                </c:pt>
                <c:pt idx="4868">
                  <c:v>41041.194444444445</c:v>
                </c:pt>
                <c:pt idx="4869">
                  <c:v>41041.208333333336</c:v>
                </c:pt>
                <c:pt idx="4870">
                  <c:v>41041.222222222204</c:v>
                </c:pt>
                <c:pt idx="4871">
                  <c:v>41041.236111111066</c:v>
                </c:pt>
                <c:pt idx="4872">
                  <c:v>41041.25</c:v>
                </c:pt>
                <c:pt idx="4873">
                  <c:v>41041.263888888876</c:v>
                </c:pt>
                <c:pt idx="4874">
                  <c:v>41041.277777777774</c:v>
                </c:pt>
                <c:pt idx="4875">
                  <c:v>41041.291666666577</c:v>
                </c:pt>
                <c:pt idx="4876">
                  <c:v>41041.305555555562</c:v>
                </c:pt>
                <c:pt idx="4877">
                  <c:v>41041.319444444496</c:v>
                </c:pt>
                <c:pt idx="4878">
                  <c:v>41041.333333333336</c:v>
                </c:pt>
                <c:pt idx="4879">
                  <c:v>41041.347222222219</c:v>
                </c:pt>
                <c:pt idx="4880">
                  <c:v>41041.361111111066</c:v>
                </c:pt>
                <c:pt idx="4881">
                  <c:v>41041.375</c:v>
                </c:pt>
                <c:pt idx="4882">
                  <c:v>41041.388888888956</c:v>
                </c:pt>
                <c:pt idx="4883">
                  <c:v>41041.402777777781</c:v>
                </c:pt>
                <c:pt idx="4884">
                  <c:v>41041.416666666664</c:v>
                </c:pt>
                <c:pt idx="4885">
                  <c:v>41041.430555555562</c:v>
                </c:pt>
                <c:pt idx="4886">
                  <c:v>41041.444444444496</c:v>
                </c:pt>
                <c:pt idx="4887">
                  <c:v>41041.458333333343</c:v>
                </c:pt>
                <c:pt idx="4888">
                  <c:v>41041.472222222219</c:v>
                </c:pt>
                <c:pt idx="4889">
                  <c:v>41041.486111111109</c:v>
                </c:pt>
                <c:pt idx="4890">
                  <c:v>41041.5</c:v>
                </c:pt>
                <c:pt idx="4891">
                  <c:v>41041.513888888891</c:v>
                </c:pt>
                <c:pt idx="4892">
                  <c:v>41041.527777777774</c:v>
                </c:pt>
                <c:pt idx="4893">
                  <c:v>41041.541666666613</c:v>
                </c:pt>
                <c:pt idx="4894">
                  <c:v>41041.555555555562</c:v>
                </c:pt>
                <c:pt idx="4895">
                  <c:v>41041.569444444445</c:v>
                </c:pt>
                <c:pt idx="4896">
                  <c:v>41041.583333333336</c:v>
                </c:pt>
                <c:pt idx="4897">
                  <c:v>41041.597222222204</c:v>
                </c:pt>
                <c:pt idx="4898">
                  <c:v>41041.611111111066</c:v>
                </c:pt>
                <c:pt idx="4899">
                  <c:v>41041.624999999993</c:v>
                </c:pt>
                <c:pt idx="4900">
                  <c:v>41041.638888888891</c:v>
                </c:pt>
                <c:pt idx="4901">
                  <c:v>41041.652777777781</c:v>
                </c:pt>
                <c:pt idx="4902">
                  <c:v>41041.666666666613</c:v>
                </c:pt>
                <c:pt idx="4903">
                  <c:v>41041.680555555562</c:v>
                </c:pt>
                <c:pt idx="4904">
                  <c:v>41041.694444444445</c:v>
                </c:pt>
                <c:pt idx="4905">
                  <c:v>41041.708333333336</c:v>
                </c:pt>
                <c:pt idx="4906">
                  <c:v>41041.722222222204</c:v>
                </c:pt>
                <c:pt idx="4907">
                  <c:v>41041.736111111066</c:v>
                </c:pt>
                <c:pt idx="4908">
                  <c:v>41041.75</c:v>
                </c:pt>
                <c:pt idx="4909">
                  <c:v>41041.763888888876</c:v>
                </c:pt>
                <c:pt idx="4910">
                  <c:v>41041.777777777774</c:v>
                </c:pt>
                <c:pt idx="4911">
                  <c:v>41041.791666666577</c:v>
                </c:pt>
                <c:pt idx="4912">
                  <c:v>41041.805555555562</c:v>
                </c:pt>
                <c:pt idx="4913">
                  <c:v>41041.819444444496</c:v>
                </c:pt>
                <c:pt idx="4914">
                  <c:v>41041.833333333336</c:v>
                </c:pt>
                <c:pt idx="4915">
                  <c:v>41041.847222222219</c:v>
                </c:pt>
                <c:pt idx="4916">
                  <c:v>41041.861111111066</c:v>
                </c:pt>
                <c:pt idx="4917">
                  <c:v>41041.875</c:v>
                </c:pt>
                <c:pt idx="4918">
                  <c:v>41041.888888888956</c:v>
                </c:pt>
                <c:pt idx="4919">
                  <c:v>41041.902777777781</c:v>
                </c:pt>
                <c:pt idx="4920">
                  <c:v>41041.916666666664</c:v>
                </c:pt>
                <c:pt idx="4921">
                  <c:v>41041.930555555562</c:v>
                </c:pt>
                <c:pt idx="4922">
                  <c:v>41041.944444444496</c:v>
                </c:pt>
                <c:pt idx="4923">
                  <c:v>41041.958333333343</c:v>
                </c:pt>
                <c:pt idx="4924">
                  <c:v>41041.972222222219</c:v>
                </c:pt>
                <c:pt idx="4925">
                  <c:v>41041.986111111109</c:v>
                </c:pt>
                <c:pt idx="4926">
                  <c:v>41042</c:v>
                </c:pt>
                <c:pt idx="4927">
                  <c:v>41042.013888888891</c:v>
                </c:pt>
                <c:pt idx="4928">
                  <c:v>41042.027777777774</c:v>
                </c:pt>
                <c:pt idx="4929">
                  <c:v>41042.041666666613</c:v>
                </c:pt>
                <c:pt idx="4930">
                  <c:v>41042.055555555562</c:v>
                </c:pt>
                <c:pt idx="4931">
                  <c:v>41042.069444444445</c:v>
                </c:pt>
                <c:pt idx="4932">
                  <c:v>41042.083333333336</c:v>
                </c:pt>
                <c:pt idx="4933">
                  <c:v>41042.097222222204</c:v>
                </c:pt>
                <c:pt idx="4934">
                  <c:v>41042.111111111066</c:v>
                </c:pt>
                <c:pt idx="4935">
                  <c:v>41042.124999999993</c:v>
                </c:pt>
                <c:pt idx="4936">
                  <c:v>41042.138888888891</c:v>
                </c:pt>
                <c:pt idx="4937">
                  <c:v>41042.152777777781</c:v>
                </c:pt>
                <c:pt idx="4938">
                  <c:v>41042.166666666613</c:v>
                </c:pt>
                <c:pt idx="4939">
                  <c:v>41042.180555555562</c:v>
                </c:pt>
                <c:pt idx="4940">
                  <c:v>41042.194444444445</c:v>
                </c:pt>
                <c:pt idx="4941">
                  <c:v>41042.208333333336</c:v>
                </c:pt>
                <c:pt idx="4942">
                  <c:v>41042.222222222204</c:v>
                </c:pt>
                <c:pt idx="4943">
                  <c:v>41042.236111111066</c:v>
                </c:pt>
                <c:pt idx="4944">
                  <c:v>41042.25</c:v>
                </c:pt>
                <c:pt idx="4945">
                  <c:v>41042.263888888876</c:v>
                </c:pt>
                <c:pt idx="4946">
                  <c:v>41042.277777777774</c:v>
                </c:pt>
                <c:pt idx="4947">
                  <c:v>41042.291666666577</c:v>
                </c:pt>
                <c:pt idx="4948">
                  <c:v>41042.305555555562</c:v>
                </c:pt>
                <c:pt idx="4949">
                  <c:v>41042.319444444496</c:v>
                </c:pt>
                <c:pt idx="4950">
                  <c:v>41042.333333333336</c:v>
                </c:pt>
                <c:pt idx="4951">
                  <c:v>41042.347222222219</c:v>
                </c:pt>
                <c:pt idx="4952">
                  <c:v>41042.361111111066</c:v>
                </c:pt>
                <c:pt idx="4953">
                  <c:v>41042.375</c:v>
                </c:pt>
                <c:pt idx="4954">
                  <c:v>41042.388888888956</c:v>
                </c:pt>
                <c:pt idx="4955">
                  <c:v>41042.402777777781</c:v>
                </c:pt>
                <c:pt idx="4956">
                  <c:v>41042.416666666664</c:v>
                </c:pt>
                <c:pt idx="4957">
                  <c:v>41042.430555555562</c:v>
                </c:pt>
                <c:pt idx="4958">
                  <c:v>41042.444444444496</c:v>
                </c:pt>
                <c:pt idx="4959">
                  <c:v>41042.458333333343</c:v>
                </c:pt>
                <c:pt idx="4960">
                  <c:v>41042.472222222219</c:v>
                </c:pt>
                <c:pt idx="4961">
                  <c:v>41042.486111111109</c:v>
                </c:pt>
                <c:pt idx="4962">
                  <c:v>41042.5</c:v>
                </c:pt>
                <c:pt idx="4963">
                  <c:v>41042.513888888891</c:v>
                </c:pt>
                <c:pt idx="4964">
                  <c:v>41042.527777777774</c:v>
                </c:pt>
                <c:pt idx="4965">
                  <c:v>41042.541666666613</c:v>
                </c:pt>
                <c:pt idx="4966">
                  <c:v>41042.555555555562</c:v>
                </c:pt>
                <c:pt idx="4967">
                  <c:v>41042.569444444445</c:v>
                </c:pt>
                <c:pt idx="4968">
                  <c:v>41042.583333333336</c:v>
                </c:pt>
                <c:pt idx="4969">
                  <c:v>41042.597222222204</c:v>
                </c:pt>
                <c:pt idx="4970">
                  <c:v>41042.611111111066</c:v>
                </c:pt>
                <c:pt idx="4971">
                  <c:v>41042.624999999993</c:v>
                </c:pt>
                <c:pt idx="4972">
                  <c:v>41042.638888888891</c:v>
                </c:pt>
                <c:pt idx="4973">
                  <c:v>41042.652777777781</c:v>
                </c:pt>
                <c:pt idx="4974">
                  <c:v>41042.666666666613</c:v>
                </c:pt>
                <c:pt idx="4975">
                  <c:v>41042.680555555562</c:v>
                </c:pt>
                <c:pt idx="4976">
                  <c:v>41042.694444444445</c:v>
                </c:pt>
                <c:pt idx="4977">
                  <c:v>41042.708333333336</c:v>
                </c:pt>
                <c:pt idx="4978">
                  <c:v>41042.722222222204</c:v>
                </c:pt>
                <c:pt idx="4979">
                  <c:v>41042.736111111066</c:v>
                </c:pt>
                <c:pt idx="4980">
                  <c:v>41042.75</c:v>
                </c:pt>
                <c:pt idx="4981">
                  <c:v>41042.763888888876</c:v>
                </c:pt>
                <c:pt idx="4982">
                  <c:v>41042.777777777774</c:v>
                </c:pt>
                <c:pt idx="4983">
                  <c:v>41042.791666666577</c:v>
                </c:pt>
                <c:pt idx="4984">
                  <c:v>41042.805555555562</c:v>
                </c:pt>
                <c:pt idx="4985">
                  <c:v>41042.819444444496</c:v>
                </c:pt>
                <c:pt idx="4986">
                  <c:v>41042.833333333336</c:v>
                </c:pt>
                <c:pt idx="4987">
                  <c:v>41042.847222222219</c:v>
                </c:pt>
                <c:pt idx="4988">
                  <c:v>41042.861111111066</c:v>
                </c:pt>
                <c:pt idx="4989">
                  <c:v>41042.875</c:v>
                </c:pt>
                <c:pt idx="4990">
                  <c:v>41042.888888888956</c:v>
                </c:pt>
                <c:pt idx="4991">
                  <c:v>41042.902777777781</c:v>
                </c:pt>
                <c:pt idx="4992">
                  <c:v>41042.916666666664</c:v>
                </c:pt>
                <c:pt idx="4993">
                  <c:v>41042.930555555562</c:v>
                </c:pt>
                <c:pt idx="4994">
                  <c:v>41042.944444444496</c:v>
                </c:pt>
                <c:pt idx="4995">
                  <c:v>41042.958333333343</c:v>
                </c:pt>
                <c:pt idx="4996">
                  <c:v>41042.972222222219</c:v>
                </c:pt>
                <c:pt idx="4997">
                  <c:v>41042.986111111109</c:v>
                </c:pt>
                <c:pt idx="4998">
                  <c:v>41043</c:v>
                </c:pt>
                <c:pt idx="4999">
                  <c:v>41043.013888888891</c:v>
                </c:pt>
                <c:pt idx="5000">
                  <c:v>41043.027777777774</c:v>
                </c:pt>
                <c:pt idx="5001">
                  <c:v>41043.041666666613</c:v>
                </c:pt>
                <c:pt idx="5002">
                  <c:v>41043.055555555562</c:v>
                </c:pt>
                <c:pt idx="5003">
                  <c:v>41043.069444444445</c:v>
                </c:pt>
                <c:pt idx="5004">
                  <c:v>41043.083333333336</c:v>
                </c:pt>
                <c:pt idx="5005">
                  <c:v>41043.097222222204</c:v>
                </c:pt>
                <c:pt idx="5006">
                  <c:v>41043.111111111066</c:v>
                </c:pt>
                <c:pt idx="5007">
                  <c:v>41043.124999999993</c:v>
                </c:pt>
                <c:pt idx="5008">
                  <c:v>41043.138888888891</c:v>
                </c:pt>
                <c:pt idx="5009">
                  <c:v>41043.152777777781</c:v>
                </c:pt>
                <c:pt idx="5010">
                  <c:v>41043.166666666613</c:v>
                </c:pt>
                <c:pt idx="5011">
                  <c:v>41043.180555555562</c:v>
                </c:pt>
                <c:pt idx="5012">
                  <c:v>41043.194444444445</c:v>
                </c:pt>
                <c:pt idx="5013">
                  <c:v>41043.208333333336</c:v>
                </c:pt>
                <c:pt idx="5014">
                  <c:v>41043.222222222204</c:v>
                </c:pt>
                <c:pt idx="5015">
                  <c:v>41043.236111111066</c:v>
                </c:pt>
                <c:pt idx="5016">
                  <c:v>41043.25</c:v>
                </c:pt>
                <c:pt idx="5017">
                  <c:v>41043.263888888876</c:v>
                </c:pt>
                <c:pt idx="5018">
                  <c:v>41043.277777777774</c:v>
                </c:pt>
                <c:pt idx="5019">
                  <c:v>41043.291666666577</c:v>
                </c:pt>
                <c:pt idx="5020">
                  <c:v>41043.305555555562</c:v>
                </c:pt>
                <c:pt idx="5021">
                  <c:v>41043.319444444496</c:v>
                </c:pt>
                <c:pt idx="5022">
                  <c:v>41043.333333333336</c:v>
                </c:pt>
                <c:pt idx="5023">
                  <c:v>41043.347222222219</c:v>
                </c:pt>
                <c:pt idx="5024">
                  <c:v>41043.361111111066</c:v>
                </c:pt>
                <c:pt idx="5025">
                  <c:v>41043.375</c:v>
                </c:pt>
                <c:pt idx="5026">
                  <c:v>41043.388888888956</c:v>
                </c:pt>
                <c:pt idx="5027">
                  <c:v>41043.402777777781</c:v>
                </c:pt>
                <c:pt idx="5028">
                  <c:v>41043.416666666664</c:v>
                </c:pt>
                <c:pt idx="5029">
                  <c:v>41043.430555555562</c:v>
                </c:pt>
                <c:pt idx="5030">
                  <c:v>41043.444444444496</c:v>
                </c:pt>
                <c:pt idx="5031">
                  <c:v>41043.458333333343</c:v>
                </c:pt>
                <c:pt idx="5032">
                  <c:v>41043.472222222219</c:v>
                </c:pt>
                <c:pt idx="5033">
                  <c:v>41043.486111111109</c:v>
                </c:pt>
                <c:pt idx="5034">
                  <c:v>41043.5</c:v>
                </c:pt>
                <c:pt idx="5035">
                  <c:v>41043.513888888891</c:v>
                </c:pt>
                <c:pt idx="5036">
                  <c:v>41043.527777777774</c:v>
                </c:pt>
                <c:pt idx="5037">
                  <c:v>41043.541666666613</c:v>
                </c:pt>
                <c:pt idx="5038">
                  <c:v>41043.555555555562</c:v>
                </c:pt>
                <c:pt idx="5039">
                  <c:v>41043.569444444445</c:v>
                </c:pt>
                <c:pt idx="5040">
                  <c:v>41043.583333333336</c:v>
                </c:pt>
                <c:pt idx="5041">
                  <c:v>41043.597222222204</c:v>
                </c:pt>
                <c:pt idx="5042">
                  <c:v>41043.611111111066</c:v>
                </c:pt>
                <c:pt idx="5043">
                  <c:v>41043.624999999993</c:v>
                </c:pt>
                <c:pt idx="5044">
                  <c:v>41043.638888888891</c:v>
                </c:pt>
                <c:pt idx="5045">
                  <c:v>41043.652777777781</c:v>
                </c:pt>
                <c:pt idx="5046">
                  <c:v>41043.666666666613</c:v>
                </c:pt>
                <c:pt idx="5047">
                  <c:v>41043.680555555562</c:v>
                </c:pt>
                <c:pt idx="5048">
                  <c:v>41043.694444444445</c:v>
                </c:pt>
                <c:pt idx="5049">
                  <c:v>41043.708333333336</c:v>
                </c:pt>
                <c:pt idx="5050">
                  <c:v>41043.722222222204</c:v>
                </c:pt>
                <c:pt idx="5051">
                  <c:v>41043.736111111066</c:v>
                </c:pt>
                <c:pt idx="5052">
                  <c:v>41043.75</c:v>
                </c:pt>
                <c:pt idx="5053">
                  <c:v>41043.763888888876</c:v>
                </c:pt>
                <c:pt idx="5054">
                  <c:v>41043.777777777774</c:v>
                </c:pt>
                <c:pt idx="5055">
                  <c:v>41043.791666666577</c:v>
                </c:pt>
                <c:pt idx="5056">
                  <c:v>41043.805555555562</c:v>
                </c:pt>
                <c:pt idx="5057">
                  <c:v>41043.819444444496</c:v>
                </c:pt>
                <c:pt idx="5058">
                  <c:v>41043.833333333336</c:v>
                </c:pt>
                <c:pt idx="5059">
                  <c:v>41043.847222222219</c:v>
                </c:pt>
                <c:pt idx="5060">
                  <c:v>41043.861111111066</c:v>
                </c:pt>
                <c:pt idx="5061">
                  <c:v>41043.875</c:v>
                </c:pt>
                <c:pt idx="5062">
                  <c:v>41043.888888888956</c:v>
                </c:pt>
                <c:pt idx="5063">
                  <c:v>41043.902777777781</c:v>
                </c:pt>
                <c:pt idx="5064">
                  <c:v>41043.916666666664</c:v>
                </c:pt>
                <c:pt idx="5065">
                  <c:v>41043.930555555562</c:v>
                </c:pt>
                <c:pt idx="5066">
                  <c:v>41043.944444444496</c:v>
                </c:pt>
                <c:pt idx="5067">
                  <c:v>41043.958333333343</c:v>
                </c:pt>
                <c:pt idx="5068">
                  <c:v>41043.972222222219</c:v>
                </c:pt>
                <c:pt idx="5069">
                  <c:v>41043.986111111109</c:v>
                </c:pt>
                <c:pt idx="5070">
                  <c:v>41044</c:v>
                </c:pt>
                <c:pt idx="5071">
                  <c:v>41044.013888888891</c:v>
                </c:pt>
                <c:pt idx="5072">
                  <c:v>41044.027777777774</c:v>
                </c:pt>
                <c:pt idx="5073">
                  <c:v>41044.041666666613</c:v>
                </c:pt>
                <c:pt idx="5074">
                  <c:v>41044.055555555562</c:v>
                </c:pt>
                <c:pt idx="5075">
                  <c:v>41044.069444444445</c:v>
                </c:pt>
                <c:pt idx="5076">
                  <c:v>41044.083333333336</c:v>
                </c:pt>
                <c:pt idx="5077">
                  <c:v>41044.097222222204</c:v>
                </c:pt>
                <c:pt idx="5078">
                  <c:v>41044.111111111066</c:v>
                </c:pt>
                <c:pt idx="5079">
                  <c:v>41044.124999999993</c:v>
                </c:pt>
                <c:pt idx="5080">
                  <c:v>41044.138888888891</c:v>
                </c:pt>
                <c:pt idx="5081">
                  <c:v>41044.152777777781</c:v>
                </c:pt>
                <c:pt idx="5082">
                  <c:v>41044.166666666613</c:v>
                </c:pt>
                <c:pt idx="5083">
                  <c:v>41044.180555555562</c:v>
                </c:pt>
                <c:pt idx="5084">
                  <c:v>41044.194444444445</c:v>
                </c:pt>
                <c:pt idx="5085">
                  <c:v>41044.208333333336</c:v>
                </c:pt>
                <c:pt idx="5086">
                  <c:v>41044.222222222204</c:v>
                </c:pt>
                <c:pt idx="5087">
                  <c:v>41044.236111111066</c:v>
                </c:pt>
                <c:pt idx="5088">
                  <c:v>41044.25</c:v>
                </c:pt>
                <c:pt idx="5089">
                  <c:v>41044.263888888876</c:v>
                </c:pt>
                <c:pt idx="5090">
                  <c:v>41044.277777777774</c:v>
                </c:pt>
                <c:pt idx="5091">
                  <c:v>41044.291666666577</c:v>
                </c:pt>
                <c:pt idx="5092">
                  <c:v>41044.305555555562</c:v>
                </c:pt>
                <c:pt idx="5093">
                  <c:v>41044.319444444496</c:v>
                </c:pt>
                <c:pt idx="5094">
                  <c:v>41044.333333333336</c:v>
                </c:pt>
                <c:pt idx="5095">
                  <c:v>41044.347222222219</c:v>
                </c:pt>
                <c:pt idx="5096">
                  <c:v>41044.361111111066</c:v>
                </c:pt>
                <c:pt idx="5097">
                  <c:v>41044.375</c:v>
                </c:pt>
                <c:pt idx="5098">
                  <c:v>41044.388888888956</c:v>
                </c:pt>
                <c:pt idx="5099">
                  <c:v>41044.402777777781</c:v>
                </c:pt>
                <c:pt idx="5100">
                  <c:v>41044.416666666664</c:v>
                </c:pt>
                <c:pt idx="5101">
                  <c:v>41044.430555555562</c:v>
                </c:pt>
                <c:pt idx="5102">
                  <c:v>41044.444444444496</c:v>
                </c:pt>
                <c:pt idx="5103">
                  <c:v>41044.458333333343</c:v>
                </c:pt>
                <c:pt idx="5104">
                  <c:v>41044.472222222219</c:v>
                </c:pt>
                <c:pt idx="5105">
                  <c:v>41044.486111111109</c:v>
                </c:pt>
                <c:pt idx="5106">
                  <c:v>41044.5</c:v>
                </c:pt>
                <c:pt idx="5107">
                  <c:v>41044.513888888891</c:v>
                </c:pt>
                <c:pt idx="5108">
                  <c:v>41044.527777777774</c:v>
                </c:pt>
                <c:pt idx="5109">
                  <c:v>41044.541666666613</c:v>
                </c:pt>
                <c:pt idx="5110">
                  <c:v>41044.555555555562</c:v>
                </c:pt>
                <c:pt idx="5111">
                  <c:v>41044.569444444445</c:v>
                </c:pt>
                <c:pt idx="5112">
                  <c:v>41044.583333333336</c:v>
                </c:pt>
                <c:pt idx="5113">
                  <c:v>41044.597222222204</c:v>
                </c:pt>
                <c:pt idx="5114">
                  <c:v>41044.611111111066</c:v>
                </c:pt>
                <c:pt idx="5115">
                  <c:v>41044.624999999993</c:v>
                </c:pt>
                <c:pt idx="5116">
                  <c:v>41044.638888888891</c:v>
                </c:pt>
                <c:pt idx="5117">
                  <c:v>41044.652777777781</c:v>
                </c:pt>
                <c:pt idx="5118">
                  <c:v>41044.666666666613</c:v>
                </c:pt>
                <c:pt idx="5119">
                  <c:v>41044.680555555562</c:v>
                </c:pt>
                <c:pt idx="5120">
                  <c:v>41044.694444444445</c:v>
                </c:pt>
                <c:pt idx="5121">
                  <c:v>41044.708333333336</c:v>
                </c:pt>
                <c:pt idx="5122">
                  <c:v>41044.722222222204</c:v>
                </c:pt>
                <c:pt idx="5123">
                  <c:v>41044.736111111066</c:v>
                </c:pt>
                <c:pt idx="5124">
                  <c:v>41044.75</c:v>
                </c:pt>
                <c:pt idx="5125">
                  <c:v>41044.763888888876</c:v>
                </c:pt>
                <c:pt idx="5126">
                  <c:v>41044.777777777774</c:v>
                </c:pt>
                <c:pt idx="5127">
                  <c:v>41044.791666666577</c:v>
                </c:pt>
                <c:pt idx="5128">
                  <c:v>41044.805555555562</c:v>
                </c:pt>
                <c:pt idx="5129">
                  <c:v>41044.819444444496</c:v>
                </c:pt>
                <c:pt idx="5130">
                  <c:v>41044.833333333336</c:v>
                </c:pt>
                <c:pt idx="5131">
                  <c:v>41044.847222222219</c:v>
                </c:pt>
                <c:pt idx="5132">
                  <c:v>41044.861111111066</c:v>
                </c:pt>
                <c:pt idx="5133">
                  <c:v>41044.875</c:v>
                </c:pt>
                <c:pt idx="5134">
                  <c:v>41044.888888888956</c:v>
                </c:pt>
                <c:pt idx="5135">
                  <c:v>41044.902777777781</c:v>
                </c:pt>
                <c:pt idx="5136">
                  <c:v>41044.916666666664</c:v>
                </c:pt>
                <c:pt idx="5137">
                  <c:v>41044.930555555562</c:v>
                </c:pt>
                <c:pt idx="5138">
                  <c:v>41044.944444444496</c:v>
                </c:pt>
                <c:pt idx="5139">
                  <c:v>41044.958333333343</c:v>
                </c:pt>
                <c:pt idx="5140">
                  <c:v>41044.972222222219</c:v>
                </c:pt>
                <c:pt idx="5141">
                  <c:v>41044.986111111109</c:v>
                </c:pt>
                <c:pt idx="5142">
                  <c:v>41045</c:v>
                </c:pt>
                <c:pt idx="5143">
                  <c:v>41045.013888888891</c:v>
                </c:pt>
                <c:pt idx="5144">
                  <c:v>41045.027777777774</c:v>
                </c:pt>
                <c:pt idx="5145">
                  <c:v>41045.041666666613</c:v>
                </c:pt>
                <c:pt idx="5146">
                  <c:v>41045.055555555562</c:v>
                </c:pt>
                <c:pt idx="5147">
                  <c:v>41045.069444444445</c:v>
                </c:pt>
                <c:pt idx="5148">
                  <c:v>41045.083333333336</c:v>
                </c:pt>
                <c:pt idx="5149">
                  <c:v>41045.097222222204</c:v>
                </c:pt>
                <c:pt idx="5150">
                  <c:v>41045.111111111066</c:v>
                </c:pt>
                <c:pt idx="5151">
                  <c:v>41045.124999999993</c:v>
                </c:pt>
                <c:pt idx="5152">
                  <c:v>41045.138888888891</c:v>
                </c:pt>
                <c:pt idx="5153">
                  <c:v>41045.152777777781</c:v>
                </c:pt>
                <c:pt idx="5154">
                  <c:v>41045.166666666613</c:v>
                </c:pt>
                <c:pt idx="5155">
                  <c:v>41045.180555555562</c:v>
                </c:pt>
                <c:pt idx="5156">
                  <c:v>41045.194444444445</c:v>
                </c:pt>
                <c:pt idx="5157">
                  <c:v>41045.208333333336</c:v>
                </c:pt>
                <c:pt idx="5158">
                  <c:v>41045.222222222204</c:v>
                </c:pt>
                <c:pt idx="5159">
                  <c:v>41045.236111111066</c:v>
                </c:pt>
                <c:pt idx="5160">
                  <c:v>41045.25</c:v>
                </c:pt>
                <c:pt idx="5161">
                  <c:v>41045.263888888876</c:v>
                </c:pt>
                <c:pt idx="5162">
                  <c:v>41045.277777777774</c:v>
                </c:pt>
                <c:pt idx="5163">
                  <c:v>41045.291666666577</c:v>
                </c:pt>
                <c:pt idx="5164">
                  <c:v>41045.305555555562</c:v>
                </c:pt>
                <c:pt idx="5165">
                  <c:v>41045.319444444496</c:v>
                </c:pt>
                <c:pt idx="5166">
                  <c:v>41045.333333333336</c:v>
                </c:pt>
                <c:pt idx="5167">
                  <c:v>41045.347222222219</c:v>
                </c:pt>
                <c:pt idx="5168">
                  <c:v>41045.361111111066</c:v>
                </c:pt>
                <c:pt idx="5169">
                  <c:v>41045.375</c:v>
                </c:pt>
                <c:pt idx="5170">
                  <c:v>41045.388888888956</c:v>
                </c:pt>
                <c:pt idx="5171">
                  <c:v>41045.402777777781</c:v>
                </c:pt>
                <c:pt idx="5172">
                  <c:v>41045.416666666664</c:v>
                </c:pt>
                <c:pt idx="5173">
                  <c:v>41045.430555555562</c:v>
                </c:pt>
                <c:pt idx="5174">
                  <c:v>41045.444444444496</c:v>
                </c:pt>
                <c:pt idx="5175">
                  <c:v>41045.458333333343</c:v>
                </c:pt>
                <c:pt idx="5176">
                  <c:v>41045.472222222219</c:v>
                </c:pt>
                <c:pt idx="5177">
                  <c:v>41045.486111111109</c:v>
                </c:pt>
                <c:pt idx="5178">
                  <c:v>41045.5</c:v>
                </c:pt>
                <c:pt idx="5179">
                  <c:v>41045.513888888891</c:v>
                </c:pt>
                <c:pt idx="5180">
                  <c:v>41045.527777777774</c:v>
                </c:pt>
                <c:pt idx="5181">
                  <c:v>41045.541666666613</c:v>
                </c:pt>
                <c:pt idx="5182">
                  <c:v>41045.555555555562</c:v>
                </c:pt>
                <c:pt idx="5183">
                  <c:v>41045.569444444445</c:v>
                </c:pt>
                <c:pt idx="5184">
                  <c:v>41045.583333333336</c:v>
                </c:pt>
                <c:pt idx="5185">
                  <c:v>41045.597222222204</c:v>
                </c:pt>
                <c:pt idx="5186">
                  <c:v>41045.611111111066</c:v>
                </c:pt>
                <c:pt idx="5187">
                  <c:v>41045.624999999993</c:v>
                </c:pt>
                <c:pt idx="5188">
                  <c:v>41045.638888888891</c:v>
                </c:pt>
                <c:pt idx="5189">
                  <c:v>41045.652777777781</c:v>
                </c:pt>
                <c:pt idx="5190">
                  <c:v>41045.666666666613</c:v>
                </c:pt>
                <c:pt idx="5191">
                  <c:v>41045.680555555562</c:v>
                </c:pt>
                <c:pt idx="5192">
                  <c:v>41045.694444444445</c:v>
                </c:pt>
                <c:pt idx="5193">
                  <c:v>41045.708333333336</c:v>
                </c:pt>
                <c:pt idx="5194">
                  <c:v>41045.722222222204</c:v>
                </c:pt>
                <c:pt idx="5195">
                  <c:v>41045.736111111066</c:v>
                </c:pt>
                <c:pt idx="5196">
                  <c:v>41045.75</c:v>
                </c:pt>
                <c:pt idx="5197">
                  <c:v>41045.763888888876</c:v>
                </c:pt>
                <c:pt idx="5198">
                  <c:v>41045.777777777774</c:v>
                </c:pt>
                <c:pt idx="5199">
                  <c:v>41045.791666666577</c:v>
                </c:pt>
                <c:pt idx="5200">
                  <c:v>41045.805555555562</c:v>
                </c:pt>
                <c:pt idx="5201">
                  <c:v>41045.819444444496</c:v>
                </c:pt>
                <c:pt idx="5202">
                  <c:v>41045.833333333336</c:v>
                </c:pt>
                <c:pt idx="5203">
                  <c:v>41045.847222222219</c:v>
                </c:pt>
                <c:pt idx="5204">
                  <c:v>41045.861111111066</c:v>
                </c:pt>
                <c:pt idx="5205">
                  <c:v>41045.875</c:v>
                </c:pt>
                <c:pt idx="5206">
                  <c:v>41045.888888888956</c:v>
                </c:pt>
                <c:pt idx="5207">
                  <c:v>41045.902777777781</c:v>
                </c:pt>
                <c:pt idx="5208">
                  <c:v>41045.916666666664</c:v>
                </c:pt>
                <c:pt idx="5209">
                  <c:v>41045.930555555562</c:v>
                </c:pt>
                <c:pt idx="5210">
                  <c:v>41045.944444444496</c:v>
                </c:pt>
                <c:pt idx="5211">
                  <c:v>41045.958333333343</c:v>
                </c:pt>
                <c:pt idx="5212">
                  <c:v>41045.972222222219</c:v>
                </c:pt>
                <c:pt idx="5213">
                  <c:v>41045.986111111109</c:v>
                </c:pt>
                <c:pt idx="5214">
                  <c:v>41046</c:v>
                </c:pt>
                <c:pt idx="5215">
                  <c:v>41046.013888888891</c:v>
                </c:pt>
                <c:pt idx="5216">
                  <c:v>41046.027777777774</c:v>
                </c:pt>
                <c:pt idx="5217">
                  <c:v>41046.041666666613</c:v>
                </c:pt>
                <c:pt idx="5218">
                  <c:v>41046.055555555562</c:v>
                </c:pt>
                <c:pt idx="5219">
                  <c:v>41046.069444444445</c:v>
                </c:pt>
                <c:pt idx="5220">
                  <c:v>41046.083333333336</c:v>
                </c:pt>
                <c:pt idx="5221">
                  <c:v>41046.097222222204</c:v>
                </c:pt>
                <c:pt idx="5222">
                  <c:v>41046.111111111066</c:v>
                </c:pt>
                <c:pt idx="5223">
                  <c:v>41046.124999999993</c:v>
                </c:pt>
                <c:pt idx="5224">
                  <c:v>41046.138888888891</c:v>
                </c:pt>
                <c:pt idx="5225">
                  <c:v>41046.152777777781</c:v>
                </c:pt>
                <c:pt idx="5226">
                  <c:v>41046.166666666613</c:v>
                </c:pt>
                <c:pt idx="5227">
                  <c:v>41046.180555555562</c:v>
                </c:pt>
                <c:pt idx="5228">
                  <c:v>41046.194444444445</c:v>
                </c:pt>
                <c:pt idx="5229">
                  <c:v>41046.208333333336</c:v>
                </c:pt>
                <c:pt idx="5230">
                  <c:v>41046.222222222204</c:v>
                </c:pt>
                <c:pt idx="5231">
                  <c:v>41046.236111111066</c:v>
                </c:pt>
                <c:pt idx="5232">
                  <c:v>41046.25</c:v>
                </c:pt>
                <c:pt idx="5233">
                  <c:v>41046.263888888876</c:v>
                </c:pt>
                <c:pt idx="5234">
                  <c:v>41046.277777777774</c:v>
                </c:pt>
                <c:pt idx="5235">
                  <c:v>41046.291666666577</c:v>
                </c:pt>
                <c:pt idx="5236">
                  <c:v>41046.305555555562</c:v>
                </c:pt>
                <c:pt idx="5237">
                  <c:v>41046.319444444496</c:v>
                </c:pt>
                <c:pt idx="5238">
                  <c:v>41046.333333333336</c:v>
                </c:pt>
                <c:pt idx="5239">
                  <c:v>41046.347222222219</c:v>
                </c:pt>
                <c:pt idx="5240">
                  <c:v>41046.361111111066</c:v>
                </c:pt>
                <c:pt idx="5241">
                  <c:v>41046.375</c:v>
                </c:pt>
                <c:pt idx="5242">
                  <c:v>41046.388888888956</c:v>
                </c:pt>
                <c:pt idx="5243">
                  <c:v>41046.402777777781</c:v>
                </c:pt>
                <c:pt idx="5244">
                  <c:v>41046.416666666664</c:v>
                </c:pt>
                <c:pt idx="5245">
                  <c:v>41046.430555555562</c:v>
                </c:pt>
                <c:pt idx="5246">
                  <c:v>41046.444444444496</c:v>
                </c:pt>
                <c:pt idx="5247">
                  <c:v>41046.458333333343</c:v>
                </c:pt>
                <c:pt idx="5248">
                  <c:v>41046.472222222219</c:v>
                </c:pt>
                <c:pt idx="5249">
                  <c:v>41046.486111111109</c:v>
                </c:pt>
                <c:pt idx="5250">
                  <c:v>41046.5</c:v>
                </c:pt>
                <c:pt idx="5251">
                  <c:v>41046.513888888891</c:v>
                </c:pt>
                <c:pt idx="5252">
                  <c:v>41046.527777777774</c:v>
                </c:pt>
                <c:pt idx="5253">
                  <c:v>41046.541666666613</c:v>
                </c:pt>
                <c:pt idx="5254">
                  <c:v>41046.555555555562</c:v>
                </c:pt>
                <c:pt idx="5255">
                  <c:v>41046.569444444445</c:v>
                </c:pt>
                <c:pt idx="5256">
                  <c:v>41046.583333333336</c:v>
                </c:pt>
                <c:pt idx="5257">
                  <c:v>41046.597222222204</c:v>
                </c:pt>
                <c:pt idx="5258">
                  <c:v>41046.611111111066</c:v>
                </c:pt>
                <c:pt idx="5259">
                  <c:v>41046.624999999993</c:v>
                </c:pt>
                <c:pt idx="5260">
                  <c:v>41046.638888888891</c:v>
                </c:pt>
                <c:pt idx="5261">
                  <c:v>41046.652777777781</c:v>
                </c:pt>
                <c:pt idx="5262">
                  <c:v>41046.666666666613</c:v>
                </c:pt>
                <c:pt idx="5263">
                  <c:v>41046.680555555562</c:v>
                </c:pt>
                <c:pt idx="5264">
                  <c:v>41046.694444444445</c:v>
                </c:pt>
                <c:pt idx="5265">
                  <c:v>41046.708333333336</c:v>
                </c:pt>
                <c:pt idx="5266">
                  <c:v>41046.722222222204</c:v>
                </c:pt>
                <c:pt idx="5267">
                  <c:v>41046.736111111066</c:v>
                </c:pt>
                <c:pt idx="5268">
                  <c:v>41046.75</c:v>
                </c:pt>
                <c:pt idx="5269">
                  <c:v>41046.763888888876</c:v>
                </c:pt>
                <c:pt idx="5270">
                  <c:v>41046.777777777774</c:v>
                </c:pt>
                <c:pt idx="5271">
                  <c:v>41046.791666666577</c:v>
                </c:pt>
                <c:pt idx="5272">
                  <c:v>41046.805555555562</c:v>
                </c:pt>
                <c:pt idx="5273">
                  <c:v>41046.819444444496</c:v>
                </c:pt>
                <c:pt idx="5274">
                  <c:v>41046.833333333336</c:v>
                </c:pt>
                <c:pt idx="5275">
                  <c:v>41046.847222222219</c:v>
                </c:pt>
                <c:pt idx="5276">
                  <c:v>41046.861111111066</c:v>
                </c:pt>
                <c:pt idx="5277">
                  <c:v>41046.875</c:v>
                </c:pt>
                <c:pt idx="5278">
                  <c:v>41046.888888888956</c:v>
                </c:pt>
                <c:pt idx="5279">
                  <c:v>41046.902777777781</c:v>
                </c:pt>
                <c:pt idx="5280">
                  <c:v>41046.916666666664</c:v>
                </c:pt>
                <c:pt idx="5281">
                  <c:v>41046.930555555562</c:v>
                </c:pt>
                <c:pt idx="5282">
                  <c:v>41046.944444444496</c:v>
                </c:pt>
                <c:pt idx="5283">
                  <c:v>41046.958333333343</c:v>
                </c:pt>
                <c:pt idx="5284">
                  <c:v>41046.972222222219</c:v>
                </c:pt>
                <c:pt idx="5285">
                  <c:v>41046.986111111109</c:v>
                </c:pt>
                <c:pt idx="5286">
                  <c:v>41047</c:v>
                </c:pt>
                <c:pt idx="5287">
                  <c:v>41047.013888888891</c:v>
                </c:pt>
                <c:pt idx="5288">
                  <c:v>41047.027777777774</c:v>
                </c:pt>
                <c:pt idx="5289">
                  <c:v>41047.041666666613</c:v>
                </c:pt>
                <c:pt idx="5290">
                  <c:v>41047.055555555562</c:v>
                </c:pt>
                <c:pt idx="5291">
                  <c:v>41047.069444444445</c:v>
                </c:pt>
                <c:pt idx="5292">
                  <c:v>41047.083333333336</c:v>
                </c:pt>
                <c:pt idx="5293">
                  <c:v>41047.097222222204</c:v>
                </c:pt>
                <c:pt idx="5294">
                  <c:v>41047.111111111066</c:v>
                </c:pt>
                <c:pt idx="5295">
                  <c:v>41047.124999999993</c:v>
                </c:pt>
                <c:pt idx="5296">
                  <c:v>41047.138888888891</c:v>
                </c:pt>
                <c:pt idx="5297">
                  <c:v>41047.152777777781</c:v>
                </c:pt>
                <c:pt idx="5298">
                  <c:v>41047.166666666613</c:v>
                </c:pt>
                <c:pt idx="5299">
                  <c:v>41047.180555555562</c:v>
                </c:pt>
                <c:pt idx="5300">
                  <c:v>41047.194444444445</c:v>
                </c:pt>
                <c:pt idx="5301">
                  <c:v>41047.208333333336</c:v>
                </c:pt>
                <c:pt idx="5302">
                  <c:v>41047.222222222204</c:v>
                </c:pt>
                <c:pt idx="5303">
                  <c:v>41047.236111111066</c:v>
                </c:pt>
                <c:pt idx="5304">
                  <c:v>41047.25</c:v>
                </c:pt>
                <c:pt idx="5305">
                  <c:v>41047.263888888876</c:v>
                </c:pt>
                <c:pt idx="5306">
                  <c:v>41047.277777777774</c:v>
                </c:pt>
                <c:pt idx="5307">
                  <c:v>41047.291666666577</c:v>
                </c:pt>
                <c:pt idx="5308">
                  <c:v>41047.305555555562</c:v>
                </c:pt>
                <c:pt idx="5309">
                  <c:v>41047.319444444496</c:v>
                </c:pt>
                <c:pt idx="5310">
                  <c:v>41047.333333333336</c:v>
                </c:pt>
                <c:pt idx="5311">
                  <c:v>41047.347222222219</c:v>
                </c:pt>
                <c:pt idx="5312">
                  <c:v>41047.361111111066</c:v>
                </c:pt>
                <c:pt idx="5313">
                  <c:v>41047.375</c:v>
                </c:pt>
                <c:pt idx="5314">
                  <c:v>41047.388888888956</c:v>
                </c:pt>
                <c:pt idx="5315">
                  <c:v>41047.402777777781</c:v>
                </c:pt>
                <c:pt idx="5316">
                  <c:v>41047.416666666664</c:v>
                </c:pt>
                <c:pt idx="5317">
                  <c:v>41047.430555555562</c:v>
                </c:pt>
                <c:pt idx="5318">
                  <c:v>41047.444444444496</c:v>
                </c:pt>
                <c:pt idx="5319">
                  <c:v>41047.458333333343</c:v>
                </c:pt>
                <c:pt idx="5320">
                  <c:v>41047.472222222219</c:v>
                </c:pt>
                <c:pt idx="5321">
                  <c:v>41047.486111111109</c:v>
                </c:pt>
                <c:pt idx="5322">
                  <c:v>41047.5</c:v>
                </c:pt>
                <c:pt idx="5323">
                  <c:v>41047.513888888891</c:v>
                </c:pt>
                <c:pt idx="5324">
                  <c:v>41047.527777777774</c:v>
                </c:pt>
                <c:pt idx="5325">
                  <c:v>41047.541666666613</c:v>
                </c:pt>
                <c:pt idx="5326">
                  <c:v>41047.555555555562</c:v>
                </c:pt>
                <c:pt idx="5327">
                  <c:v>41047.569444444445</c:v>
                </c:pt>
                <c:pt idx="5328">
                  <c:v>41047.583333333336</c:v>
                </c:pt>
                <c:pt idx="5329">
                  <c:v>41047.597222222204</c:v>
                </c:pt>
                <c:pt idx="5330">
                  <c:v>41047.611111111066</c:v>
                </c:pt>
                <c:pt idx="5331">
                  <c:v>41047.624999999993</c:v>
                </c:pt>
                <c:pt idx="5332">
                  <c:v>41047.638888888891</c:v>
                </c:pt>
                <c:pt idx="5333">
                  <c:v>41047.652777777781</c:v>
                </c:pt>
                <c:pt idx="5334">
                  <c:v>41047.666666666613</c:v>
                </c:pt>
                <c:pt idx="5335">
                  <c:v>41047.680555555562</c:v>
                </c:pt>
                <c:pt idx="5336">
                  <c:v>41047.694444444445</c:v>
                </c:pt>
                <c:pt idx="5337">
                  <c:v>41047.708333333336</c:v>
                </c:pt>
                <c:pt idx="5338">
                  <c:v>41047.722222222204</c:v>
                </c:pt>
                <c:pt idx="5339">
                  <c:v>41047.736111111066</c:v>
                </c:pt>
                <c:pt idx="5340">
                  <c:v>41047.75</c:v>
                </c:pt>
                <c:pt idx="5341">
                  <c:v>41047.763888888876</c:v>
                </c:pt>
                <c:pt idx="5342">
                  <c:v>41047.777777777774</c:v>
                </c:pt>
                <c:pt idx="5343">
                  <c:v>41047.791666666577</c:v>
                </c:pt>
                <c:pt idx="5344">
                  <c:v>41047.805555555562</c:v>
                </c:pt>
                <c:pt idx="5345">
                  <c:v>41047.819444444496</c:v>
                </c:pt>
                <c:pt idx="5346">
                  <c:v>41047.833333333336</c:v>
                </c:pt>
                <c:pt idx="5347">
                  <c:v>41047.847222222219</c:v>
                </c:pt>
                <c:pt idx="5348">
                  <c:v>41047.861111111066</c:v>
                </c:pt>
                <c:pt idx="5349">
                  <c:v>41047.875</c:v>
                </c:pt>
                <c:pt idx="5350">
                  <c:v>41047.888888888956</c:v>
                </c:pt>
                <c:pt idx="5351">
                  <c:v>41047.902777777781</c:v>
                </c:pt>
                <c:pt idx="5352">
                  <c:v>41047.916666666664</c:v>
                </c:pt>
                <c:pt idx="5353">
                  <c:v>41047.930555555562</c:v>
                </c:pt>
                <c:pt idx="5354">
                  <c:v>41047.944444444496</c:v>
                </c:pt>
                <c:pt idx="5355">
                  <c:v>41047.958333333343</c:v>
                </c:pt>
                <c:pt idx="5356">
                  <c:v>41047.972222222219</c:v>
                </c:pt>
                <c:pt idx="5357">
                  <c:v>41047.986111111109</c:v>
                </c:pt>
                <c:pt idx="5358">
                  <c:v>41048</c:v>
                </c:pt>
                <c:pt idx="5359">
                  <c:v>41048.013888888891</c:v>
                </c:pt>
                <c:pt idx="5360">
                  <c:v>41048.027777777774</c:v>
                </c:pt>
                <c:pt idx="5361">
                  <c:v>41048.041666666613</c:v>
                </c:pt>
                <c:pt idx="5362">
                  <c:v>41048.055555555562</c:v>
                </c:pt>
                <c:pt idx="5363">
                  <c:v>41048.069444444445</c:v>
                </c:pt>
                <c:pt idx="5364">
                  <c:v>41048.083333333336</c:v>
                </c:pt>
                <c:pt idx="5365">
                  <c:v>41048.097222222204</c:v>
                </c:pt>
                <c:pt idx="5366">
                  <c:v>41048.111111111066</c:v>
                </c:pt>
                <c:pt idx="5367">
                  <c:v>41048.124999999993</c:v>
                </c:pt>
                <c:pt idx="5368">
                  <c:v>41048.138888888891</c:v>
                </c:pt>
                <c:pt idx="5369">
                  <c:v>41048.152777777781</c:v>
                </c:pt>
                <c:pt idx="5370">
                  <c:v>41048.166666666613</c:v>
                </c:pt>
                <c:pt idx="5371">
                  <c:v>41048.180555555562</c:v>
                </c:pt>
                <c:pt idx="5372">
                  <c:v>41048.194444444445</c:v>
                </c:pt>
                <c:pt idx="5373">
                  <c:v>41048.208333333336</c:v>
                </c:pt>
                <c:pt idx="5374">
                  <c:v>41048.222222222204</c:v>
                </c:pt>
                <c:pt idx="5375">
                  <c:v>41048.236111111066</c:v>
                </c:pt>
                <c:pt idx="5376">
                  <c:v>41048.25</c:v>
                </c:pt>
                <c:pt idx="5377">
                  <c:v>41048.263888888876</c:v>
                </c:pt>
                <c:pt idx="5378">
                  <c:v>41048.277777777774</c:v>
                </c:pt>
                <c:pt idx="5379">
                  <c:v>41048.291666666577</c:v>
                </c:pt>
                <c:pt idx="5380">
                  <c:v>41048.305555555562</c:v>
                </c:pt>
                <c:pt idx="5381">
                  <c:v>41048.319444444496</c:v>
                </c:pt>
                <c:pt idx="5382">
                  <c:v>41048.333333333336</c:v>
                </c:pt>
                <c:pt idx="5383">
                  <c:v>41048.347222222219</c:v>
                </c:pt>
                <c:pt idx="5384">
                  <c:v>41048.361111111066</c:v>
                </c:pt>
                <c:pt idx="5385">
                  <c:v>41048.375</c:v>
                </c:pt>
                <c:pt idx="5386">
                  <c:v>41048.388888888956</c:v>
                </c:pt>
                <c:pt idx="5387">
                  <c:v>41048.402777777781</c:v>
                </c:pt>
                <c:pt idx="5388">
                  <c:v>41048.416666666664</c:v>
                </c:pt>
                <c:pt idx="5389">
                  <c:v>41048.430555555562</c:v>
                </c:pt>
                <c:pt idx="5390">
                  <c:v>41048.444444444496</c:v>
                </c:pt>
                <c:pt idx="5391">
                  <c:v>41048.458333333343</c:v>
                </c:pt>
                <c:pt idx="5392">
                  <c:v>41048.472222222219</c:v>
                </c:pt>
                <c:pt idx="5393">
                  <c:v>41048.486111111109</c:v>
                </c:pt>
                <c:pt idx="5394">
                  <c:v>41048.5</c:v>
                </c:pt>
                <c:pt idx="5395">
                  <c:v>41048.513888888891</c:v>
                </c:pt>
                <c:pt idx="5396">
                  <c:v>41048.527777777774</c:v>
                </c:pt>
                <c:pt idx="5397">
                  <c:v>41048.541666666613</c:v>
                </c:pt>
                <c:pt idx="5398">
                  <c:v>41048.555555555562</c:v>
                </c:pt>
                <c:pt idx="5399">
                  <c:v>41048.569444444445</c:v>
                </c:pt>
                <c:pt idx="5400">
                  <c:v>41048.583333333336</c:v>
                </c:pt>
                <c:pt idx="5401">
                  <c:v>41048.597222222204</c:v>
                </c:pt>
                <c:pt idx="5402">
                  <c:v>41048.611111111066</c:v>
                </c:pt>
                <c:pt idx="5403">
                  <c:v>41048.624999999993</c:v>
                </c:pt>
                <c:pt idx="5404">
                  <c:v>41048.638888888891</c:v>
                </c:pt>
                <c:pt idx="5405">
                  <c:v>41048.652777777781</c:v>
                </c:pt>
                <c:pt idx="5406">
                  <c:v>41048.666666666613</c:v>
                </c:pt>
                <c:pt idx="5407">
                  <c:v>41048.680555555562</c:v>
                </c:pt>
                <c:pt idx="5408">
                  <c:v>41048.694444444445</c:v>
                </c:pt>
                <c:pt idx="5409">
                  <c:v>41048.708333333336</c:v>
                </c:pt>
                <c:pt idx="5410">
                  <c:v>41048.722222222204</c:v>
                </c:pt>
                <c:pt idx="5411">
                  <c:v>41048.736111111066</c:v>
                </c:pt>
                <c:pt idx="5412">
                  <c:v>41048.75</c:v>
                </c:pt>
                <c:pt idx="5413">
                  <c:v>41048.763888888876</c:v>
                </c:pt>
                <c:pt idx="5414">
                  <c:v>41048.777777777774</c:v>
                </c:pt>
                <c:pt idx="5415">
                  <c:v>41048.791666666577</c:v>
                </c:pt>
                <c:pt idx="5416">
                  <c:v>41048.805555555562</c:v>
                </c:pt>
                <c:pt idx="5417">
                  <c:v>41048.819444444496</c:v>
                </c:pt>
                <c:pt idx="5418">
                  <c:v>41048.833333333336</c:v>
                </c:pt>
                <c:pt idx="5419">
                  <c:v>41048.847222222219</c:v>
                </c:pt>
                <c:pt idx="5420">
                  <c:v>41048.861111111066</c:v>
                </c:pt>
                <c:pt idx="5421">
                  <c:v>41048.875</c:v>
                </c:pt>
                <c:pt idx="5422">
                  <c:v>41048.888888888956</c:v>
                </c:pt>
                <c:pt idx="5423">
                  <c:v>41048.902777777781</c:v>
                </c:pt>
                <c:pt idx="5424">
                  <c:v>41048.916666666664</c:v>
                </c:pt>
                <c:pt idx="5425">
                  <c:v>41048.930555555562</c:v>
                </c:pt>
                <c:pt idx="5426">
                  <c:v>41048.944444444496</c:v>
                </c:pt>
                <c:pt idx="5427">
                  <c:v>41048.958333333343</c:v>
                </c:pt>
                <c:pt idx="5428">
                  <c:v>41048.972222222219</c:v>
                </c:pt>
                <c:pt idx="5429">
                  <c:v>41048.986111111109</c:v>
                </c:pt>
                <c:pt idx="5430">
                  <c:v>41049</c:v>
                </c:pt>
                <c:pt idx="5431">
                  <c:v>41049.013888888891</c:v>
                </c:pt>
                <c:pt idx="5432">
                  <c:v>41049.027777777774</c:v>
                </c:pt>
                <c:pt idx="5433">
                  <c:v>41049.041666666613</c:v>
                </c:pt>
                <c:pt idx="5434">
                  <c:v>41049.055555555562</c:v>
                </c:pt>
                <c:pt idx="5435">
                  <c:v>41049.069444444445</c:v>
                </c:pt>
                <c:pt idx="5436">
                  <c:v>41049.083333333336</c:v>
                </c:pt>
                <c:pt idx="5437">
                  <c:v>41049.097222222204</c:v>
                </c:pt>
                <c:pt idx="5438">
                  <c:v>41049.111111111066</c:v>
                </c:pt>
                <c:pt idx="5439">
                  <c:v>41049.124999999993</c:v>
                </c:pt>
                <c:pt idx="5440">
                  <c:v>41049.138888888891</c:v>
                </c:pt>
                <c:pt idx="5441">
                  <c:v>41049.152777777781</c:v>
                </c:pt>
                <c:pt idx="5442">
                  <c:v>41049.166666666613</c:v>
                </c:pt>
                <c:pt idx="5443">
                  <c:v>41049.180555555562</c:v>
                </c:pt>
                <c:pt idx="5444">
                  <c:v>41049.194444444445</c:v>
                </c:pt>
                <c:pt idx="5445">
                  <c:v>41049.208333333336</c:v>
                </c:pt>
                <c:pt idx="5446">
                  <c:v>41049.222222222204</c:v>
                </c:pt>
                <c:pt idx="5447">
                  <c:v>41049.236111111066</c:v>
                </c:pt>
                <c:pt idx="5448">
                  <c:v>41049.25</c:v>
                </c:pt>
                <c:pt idx="5449">
                  <c:v>41049.263888888876</c:v>
                </c:pt>
                <c:pt idx="5450">
                  <c:v>41049.277777777774</c:v>
                </c:pt>
                <c:pt idx="5451">
                  <c:v>41049.291666666577</c:v>
                </c:pt>
                <c:pt idx="5452">
                  <c:v>41049.305555555562</c:v>
                </c:pt>
                <c:pt idx="5453">
                  <c:v>41049.319444444496</c:v>
                </c:pt>
                <c:pt idx="5454">
                  <c:v>41049.333333333336</c:v>
                </c:pt>
                <c:pt idx="5455">
                  <c:v>41049.347222222219</c:v>
                </c:pt>
                <c:pt idx="5456">
                  <c:v>41049.361111111066</c:v>
                </c:pt>
                <c:pt idx="5457">
                  <c:v>41049.375</c:v>
                </c:pt>
                <c:pt idx="5458">
                  <c:v>41049.388888888956</c:v>
                </c:pt>
                <c:pt idx="5459">
                  <c:v>41049.402777777781</c:v>
                </c:pt>
                <c:pt idx="5460">
                  <c:v>41049.416666666664</c:v>
                </c:pt>
                <c:pt idx="5461">
                  <c:v>41049.430555555562</c:v>
                </c:pt>
                <c:pt idx="5462">
                  <c:v>41049.444444444496</c:v>
                </c:pt>
                <c:pt idx="5463">
                  <c:v>41049.458333333343</c:v>
                </c:pt>
                <c:pt idx="5464">
                  <c:v>41049.472222222219</c:v>
                </c:pt>
                <c:pt idx="5465">
                  <c:v>41049.486111111109</c:v>
                </c:pt>
                <c:pt idx="5466">
                  <c:v>41049.5</c:v>
                </c:pt>
                <c:pt idx="5467">
                  <c:v>41049.513888888891</c:v>
                </c:pt>
                <c:pt idx="5468">
                  <c:v>41049.527777777774</c:v>
                </c:pt>
                <c:pt idx="5469">
                  <c:v>41049.541666666613</c:v>
                </c:pt>
                <c:pt idx="5470">
                  <c:v>41049.555555555562</c:v>
                </c:pt>
                <c:pt idx="5471">
                  <c:v>41049.569444444445</c:v>
                </c:pt>
                <c:pt idx="5472">
                  <c:v>41049.583333333336</c:v>
                </c:pt>
                <c:pt idx="5473">
                  <c:v>41049.597222222204</c:v>
                </c:pt>
                <c:pt idx="5474">
                  <c:v>41049.611111111066</c:v>
                </c:pt>
                <c:pt idx="5475">
                  <c:v>41049.624999999993</c:v>
                </c:pt>
                <c:pt idx="5476">
                  <c:v>41049.638888888891</c:v>
                </c:pt>
                <c:pt idx="5477">
                  <c:v>41049.652777777781</c:v>
                </c:pt>
                <c:pt idx="5478">
                  <c:v>41049.666666666613</c:v>
                </c:pt>
                <c:pt idx="5479">
                  <c:v>41049.680555555562</c:v>
                </c:pt>
                <c:pt idx="5480">
                  <c:v>41049.694444444445</c:v>
                </c:pt>
                <c:pt idx="5481">
                  <c:v>41049.708333333336</c:v>
                </c:pt>
                <c:pt idx="5482">
                  <c:v>41049.722222222204</c:v>
                </c:pt>
                <c:pt idx="5483">
                  <c:v>41049.736111111066</c:v>
                </c:pt>
                <c:pt idx="5484">
                  <c:v>41049.75</c:v>
                </c:pt>
                <c:pt idx="5485">
                  <c:v>41049.763888888876</c:v>
                </c:pt>
                <c:pt idx="5486">
                  <c:v>41049.777777777774</c:v>
                </c:pt>
                <c:pt idx="5487">
                  <c:v>41049.791666666577</c:v>
                </c:pt>
                <c:pt idx="5488">
                  <c:v>41049.805555555562</c:v>
                </c:pt>
                <c:pt idx="5489">
                  <c:v>41049.819444444496</c:v>
                </c:pt>
                <c:pt idx="5490">
                  <c:v>41049.833333333336</c:v>
                </c:pt>
                <c:pt idx="5491">
                  <c:v>41049.847222222219</c:v>
                </c:pt>
                <c:pt idx="5492">
                  <c:v>41049.861111111066</c:v>
                </c:pt>
                <c:pt idx="5493">
                  <c:v>41049.875</c:v>
                </c:pt>
                <c:pt idx="5494">
                  <c:v>41049.888888888956</c:v>
                </c:pt>
                <c:pt idx="5495">
                  <c:v>41049.902777777781</c:v>
                </c:pt>
                <c:pt idx="5496">
                  <c:v>41049.916666666664</c:v>
                </c:pt>
                <c:pt idx="5497">
                  <c:v>41049.930555555562</c:v>
                </c:pt>
                <c:pt idx="5498">
                  <c:v>41049.944444444496</c:v>
                </c:pt>
                <c:pt idx="5499">
                  <c:v>41049.958333333343</c:v>
                </c:pt>
                <c:pt idx="5500">
                  <c:v>41049.972222222219</c:v>
                </c:pt>
                <c:pt idx="5501">
                  <c:v>41049.986111111109</c:v>
                </c:pt>
                <c:pt idx="5502">
                  <c:v>41050</c:v>
                </c:pt>
                <c:pt idx="5503">
                  <c:v>41050.013888888891</c:v>
                </c:pt>
                <c:pt idx="5504">
                  <c:v>41050.027777777774</c:v>
                </c:pt>
                <c:pt idx="5505">
                  <c:v>41050.041666666613</c:v>
                </c:pt>
                <c:pt idx="5506">
                  <c:v>41050.055555555562</c:v>
                </c:pt>
                <c:pt idx="5507">
                  <c:v>41050.069444444445</c:v>
                </c:pt>
                <c:pt idx="5508">
                  <c:v>41050.083333333336</c:v>
                </c:pt>
                <c:pt idx="5509">
                  <c:v>41050.097222222204</c:v>
                </c:pt>
                <c:pt idx="5510">
                  <c:v>41050.111111111066</c:v>
                </c:pt>
                <c:pt idx="5511">
                  <c:v>41050.124999999993</c:v>
                </c:pt>
                <c:pt idx="5512">
                  <c:v>41050.138888888891</c:v>
                </c:pt>
                <c:pt idx="5513">
                  <c:v>41050.152777777781</c:v>
                </c:pt>
                <c:pt idx="5514">
                  <c:v>41050.166666666613</c:v>
                </c:pt>
                <c:pt idx="5515">
                  <c:v>41050.180555555562</c:v>
                </c:pt>
                <c:pt idx="5516">
                  <c:v>41050.194444444445</c:v>
                </c:pt>
                <c:pt idx="5517">
                  <c:v>41050.208333333336</c:v>
                </c:pt>
                <c:pt idx="5518">
                  <c:v>41050.222222222204</c:v>
                </c:pt>
                <c:pt idx="5519">
                  <c:v>41050.236111111066</c:v>
                </c:pt>
                <c:pt idx="5520">
                  <c:v>41050.25</c:v>
                </c:pt>
                <c:pt idx="5521">
                  <c:v>41050.263888888876</c:v>
                </c:pt>
                <c:pt idx="5522">
                  <c:v>41050.277777777774</c:v>
                </c:pt>
                <c:pt idx="5523">
                  <c:v>41050.291666666577</c:v>
                </c:pt>
                <c:pt idx="5524">
                  <c:v>41050.305555555562</c:v>
                </c:pt>
                <c:pt idx="5525">
                  <c:v>41050.319444444496</c:v>
                </c:pt>
                <c:pt idx="5526">
                  <c:v>41050.333333333336</c:v>
                </c:pt>
                <c:pt idx="5527">
                  <c:v>41050.347222222219</c:v>
                </c:pt>
                <c:pt idx="5528">
                  <c:v>41050.361111111066</c:v>
                </c:pt>
                <c:pt idx="5529">
                  <c:v>41050.375</c:v>
                </c:pt>
                <c:pt idx="5530">
                  <c:v>41050.388888888956</c:v>
                </c:pt>
                <c:pt idx="5531">
                  <c:v>41050.402777777781</c:v>
                </c:pt>
                <c:pt idx="5532">
                  <c:v>41050.416666666664</c:v>
                </c:pt>
                <c:pt idx="5533">
                  <c:v>41050.430555555562</c:v>
                </c:pt>
                <c:pt idx="5534">
                  <c:v>41050.444444444496</c:v>
                </c:pt>
                <c:pt idx="5535">
                  <c:v>41050.458333333343</c:v>
                </c:pt>
                <c:pt idx="5536">
                  <c:v>41050.472222222219</c:v>
                </c:pt>
                <c:pt idx="5537">
                  <c:v>41050.486111111109</c:v>
                </c:pt>
                <c:pt idx="5538">
                  <c:v>41050.5</c:v>
                </c:pt>
                <c:pt idx="5539">
                  <c:v>41050.513888888891</c:v>
                </c:pt>
                <c:pt idx="5540">
                  <c:v>41050.527777777774</c:v>
                </c:pt>
                <c:pt idx="5541">
                  <c:v>41050.541666666613</c:v>
                </c:pt>
                <c:pt idx="5542">
                  <c:v>41050.555555555562</c:v>
                </c:pt>
                <c:pt idx="5543">
                  <c:v>41050.569444444445</c:v>
                </c:pt>
                <c:pt idx="5544">
                  <c:v>41050.583333333336</c:v>
                </c:pt>
                <c:pt idx="5545">
                  <c:v>41050.597222222204</c:v>
                </c:pt>
                <c:pt idx="5546">
                  <c:v>41050.611111111066</c:v>
                </c:pt>
                <c:pt idx="5547">
                  <c:v>41050.624999999993</c:v>
                </c:pt>
                <c:pt idx="5548">
                  <c:v>41050.638888888891</c:v>
                </c:pt>
                <c:pt idx="5549">
                  <c:v>41050.652777777781</c:v>
                </c:pt>
                <c:pt idx="5550">
                  <c:v>41050.666666666613</c:v>
                </c:pt>
                <c:pt idx="5551">
                  <c:v>41050.680555555562</c:v>
                </c:pt>
                <c:pt idx="5552">
                  <c:v>41050.694444444445</c:v>
                </c:pt>
                <c:pt idx="5553">
                  <c:v>41050.708333333336</c:v>
                </c:pt>
                <c:pt idx="5554">
                  <c:v>41050.722222222204</c:v>
                </c:pt>
                <c:pt idx="5555">
                  <c:v>41050.736111111066</c:v>
                </c:pt>
                <c:pt idx="5556">
                  <c:v>41050.75</c:v>
                </c:pt>
                <c:pt idx="5557">
                  <c:v>41050.763888888876</c:v>
                </c:pt>
                <c:pt idx="5558">
                  <c:v>41050.777777777774</c:v>
                </c:pt>
                <c:pt idx="5559">
                  <c:v>41050.791666666577</c:v>
                </c:pt>
                <c:pt idx="5560">
                  <c:v>41050.805555555562</c:v>
                </c:pt>
                <c:pt idx="5561">
                  <c:v>41050.819444444496</c:v>
                </c:pt>
                <c:pt idx="5562">
                  <c:v>41050.833333333336</c:v>
                </c:pt>
                <c:pt idx="5563">
                  <c:v>41050.847222222219</c:v>
                </c:pt>
                <c:pt idx="5564">
                  <c:v>41050.861111111066</c:v>
                </c:pt>
                <c:pt idx="5565">
                  <c:v>41050.875</c:v>
                </c:pt>
                <c:pt idx="5566">
                  <c:v>41050.888888888956</c:v>
                </c:pt>
                <c:pt idx="5567">
                  <c:v>41050.902777777781</c:v>
                </c:pt>
                <c:pt idx="5568">
                  <c:v>41050.916666666664</c:v>
                </c:pt>
                <c:pt idx="5569">
                  <c:v>41050.930555555562</c:v>
                </c:pt>
                <c:pt idx="5570">
                  <c:v>41050.944444444496</c:v>
                </c:pt>
                <c:pt idx="5571">
                  <c:v>41050.958333333343</c:v>
                </c:pt>
                <c:pt idx="5572">
                  <c:v>41050.972222222219</c:v>
                </c:pt>
                <c:pt idx="5573">
                  <c:v>41050.986111111109</c:v>
                </c:pt>
                <c:pt idx="5574">
                  <c:v>41051</c:v>
                </c:pt>
                <c:pt idx="5575">
                  <c:v>41051.013888888891</c:v>
                </c:pt>
                <c:pt idx="5576">
                  <c:v>41051.027777777774</c:v>
                </c:pt>
                <c:pt idx="5577">
                  <c:v>41051.041666666613</c:v>
                </c:pt>
                <c:pt idx="5578">
                  <c:v>41051.055555555562</c:v>
                </c:pt>
                <c:pt idx="5579">
                  <c:v>41051.069444444445</c:v>
                </c:pt>
                <c:pt idx="5580">
                  <c:v>41051.083333333336</c:v>
                </c:pt>
                <c:pt idx="5581">
                  <c:v>41051.097222222204</c:v>
                </c:pt>
                <c:pt idx="5582">
                  <c:v>41051.111111111066</c:v>
                </c:pt>
                <c:pt idx="5583">
                  <c:v>41051.124999999993</c:v>
                </c:pt>
                <c:pt idx="5584">
                  <c:v>41051.138888888891</c:v>
                </c:pt>
                <c:pt idx="5585">
                  <c:v>41051.152777777781</c:v>
                </c:pt>
                <c:pt idx="5586">
                  <c:v>41051.166666666613</c:v>
                </c:pt>
                <c:pt idx="5587">
                  <c:v>41051.180555555562</c:v>
                </c:pt>
                <c:pt idx="5588">
                  <c:v>41051.194444444445</c:v>
                </c:pt>
                <c:pt idx="5589">
                  <c:v>41051.208333333336</c:v>
                </c:pt>
                <c:pt idx="5590">
                  <c:v>41051.222222222204</c:v>
                </c:pt>
                <c:pt idx="5591">
                  <c:v>41051.236111111066</c:v>
                </c:pt>
                <c:pt idx="5592">
                  <c:v>41051.25</c:v>
                </c:pt>
                <c:pt idx="5593">
                  <c:v>41051.263888888876</c:v>
                </c:pt>
                <c:pt idx="5594">
                  <c:v>41051.277777777774</c:v>
                </c:pt>
                <c:pt idx="5595">
                  <c:v>41051.291666666577</c:v>
                </c:pt>
                <c:pt idx="5596">
                  <c:v>41051.305555555562</c:v>
                </c:pt>
                <c:pt idx="5597">
                  <c:v>41051.319444444496</c:v>
                </c:pt>
                <c:pt idx="5598">
                  <c:v>41051.333333333336</c:v>
                </c:pt>
                <c:pt idx="5599">
                  <c:v>41051.347222222219</c:v>
                </c:pt>
                <c:pt idx="5600">
                  <c:v>41051.361111111066</c:v>
                </c:pt>
                <c:pt idx="5601">
                  <c:v>41051.375</c:v>
                </c:pt>
                <c:pt idx="5602">
                  <c:v>41051.388888888956</c:v>
                </c:pt>
                <c:pt idx="5603">
                  <c:v>41051.402777777781</c:v>
                </c:pt>
                <c:pt idx="5604">
                  <c:v>41051.416666666664</c:v>
                </c:pt>
                <c:pt idx="5605">
                  <c:v>41051.430555555562</c:v>
                </c:pt>
                <c:pt idx="5606">
                  <c:v>41051.444444444496</c:v>
                </c:pt>
                <c:pt idx="5607">
                  <c:v>41051.458333333343</c:v>
                </c:pt>
                <c:pt idx="5608">
                  <c:v>41051.472222222219</c:v>
                </c:pt>
                <c:pt idx="5609">
                  <c:v>41051.486111111109</c:v>
                </c:pt>
                <c:pt idx="5610">
                  <c:v>41051.5</c:v>
                </c:pt>
                <c:pt idx="5611">
                  <c:v>41051.513888888891</c:v>
                </c:pt>
                <c:pt idx="5612">
                  <c:v>41051.527777777774</c:v>
                </c:pt>
                <c:pt idx="5613">
                  <c:v>41051.541666666613</c:v>
                </c:pt>
                <c:pt idx="5614">
                  <c:v>41051.555555555562</c:v>
                </c:pt>
                <c:pt idx="5615">
                  <c:v>41051.569444444445</c:v>
                </c:pt>
                <c:pt idx="5616">
                  <c:v>41051.583333333336</c:v>
                </c:pt>
                <c:pt idx="5617">
                  <c:v>41051.597222222204</c:v>
                </c:pt>
                <c:pt idx="5618">
                  <c:v>41051.611111111066</c:v>
                </c:pt>
                <c:pt idx="5619">
                  <c:v>41051.624999999993</c:v>
                </c:pt>
                <c:pt idx="5620">
                  <c:v>41051.638888888891</c:v>
                </c:pt>
                <c:pt idx="5621">
                  <c:v>41051.652777777781</c:v>
                </c:pt>
                <c:pt idx="5622">
                  <c:v>41051.666666666613</c:v>
                </c:pt>
                <c:pt idx="5623">
                  <c:v>41051.680555555562</c:v>
                </c:pt>
                <c:pt idx="5624">
                  <c:v>41051.694444444445</c:v>
                </c:pt>
                <c:pt idx="5625">
                  <c:v>41051.708333333336</c:v>
                </c:pt>
                <c:pt idx="5626">
                  <c:v>41051.722222222204</c:v>
                </c:pt>
                <c:pt idx="5627">
                  <c:v>41051.736111111066</c:v>
                </c:pt>
                <c:pt idx="5628">
                  <c:v>41051.75</c:v>
                </c:pt>
                <c:pt idx="5629">
                  <c:v>41051.763888888876</c:v>
                </c:pt>
                <c:pt idx="5630">
                  <c:v>41051.777777777774</c:v>
                </c:pt>
                <c:pt idx="5631">
                  <c:v>41051.791666666577</c:v>
                </c:pt>
                <c:pt idx="5632">
                  <c:v>41051.805555555562</c:v>
                </c:pt>
                <c:pt idx="5633">
                  <c:v>41051.819444444496</c:v>
                </c:pt>
                <c:pt idx="5634">
                  <c:v>41051.833333333336</c:v>
                </c:pt>
                <c:pt idx="5635">
                  <c:v>41051.847222222219</c:v>
                </c:pt>
                <c:pt idx="5636">
                  <c:v>41051.861111111066</c:v>
                </c:pt>
                <c:pt idx="5637">
                  <c:v>41051.875</c:v>
                </c:pt>
                <c:pt idx="5638">
                  <c:v>41051.888888888956</c:v>
                </c:pt>
                <c:pt idx="5639">
                  <c:v>41051.902777777781</c:v>
                </c:pt>
                <c:pt idx="5640">
                  <c:v>41051.916666666664</c:v>
                </c:pt>
                <c:pt idx="5641">
                  <c:v>41051.930555555562</c:v>
                </c:pt>
                <c:pt idx="5642">
                  <c:v>41051.944444444496</c:v>
                </c:pt>
                <c:pt idx="5643">
                  <c:v>41051.958333333343</c:v>
                </c:pt>
                <c:pt idx="5644">
                  <c:v>41051.972222222219</c:v>
                </c:pt>
                <c:pt idx="5645">
                  <c:v>41051.986111111109</c:v>
                </c:pt>
                <c:pt idx="5646">
                  <c:v>41052</c:v>
                </c:pt>
                <c:pt idx="5647">
                  <c:v>41052.013888888891</c:v>
                </c:pt>
                <c:pt idx="5648">
                  <c:v>41052.027777777774</c:v>
                </c:pt>
                <c:pt idx="5649">
                  <c:v>41052.041666666613</c:v>
                </c:pt>
                <c:pt idx="5650">
                  <c:v>41052.055555555562</c:v>
                </c:pt>
                <c:pt idx="5651">
                  <c:v>41052.069444444445</c:v>
                </c:pt>
                <c:pt idx="5652">
                  <c:v>41052.083333333336</c:v>
                </c:pt>
                <c:pt idx="5653">
                  <c:v>41052.097222222204</c:v>
                </c:pt>
                <c:pt idx="5654">
                  <c:v>41052.111111111066</c:v>
                </c:pt>
                <c:pt idx="5655">
                  <c:v>41052.124999999993</c:v>
                </c:pt>
                <c:pt idx="5656">
                  <c:v>41052.138888888891</c:v>
                </c:pt>
                <c:pt idx="5657">
                  <c:v>41052.152777777781</c:v>
                </c:pt>
                <c:pt idx="5658">
                  <c:v>41052.166666666613</c:v>
                </c:pt>
                <c:pt idx="5659">
                  <c:v>41052.180555555562</c:v>
                </c:pt>
                <c:pt idx="5660">
                  <c:v>41052.194444444445</c:v>
                </c:pt>
                <c:pt idx="5661">
                  <c:v>41052.208333333336</c:v>
                </c:pt>
                <c:pt idx="5662">
                  <c:v>41052.222222222204</c:v>
                </c:pt>
                <c:pt idx="5663">
                  <c:v>41052.236111111066</c:v>
                </c:pt>
                <c:pt idx="5664">
                  <c:v>41052.25</c:v>
                </c:pt>
                <c:pt idx="5665">
                  <c:v>41052.263888888876</c:v>
                </c:pt>
                <c:pt idx="5666">
                  <c:v>41052.277777777774</c:v>
                </c:pt>
                <c:pt idx="5667">
                  <c:v>41052.291666666577</c:v>
                </c:pt>
                <c:pt idx="5668">
                  <c:v>41052.305555555562</c:v>
                </c:pt>
                <c:pt idx="5669">
                  <c:v>41052.319444444496</c:v>
                </c:pt>
                <c:pt idx="5670">
                  <c:v>41052.333333333336</c:v>
                </c:pt>
                <c:pt idx="5671">
                  <c:v>41052.347222222219</c:v>
                </c:pt>
                <c:pt idx="5672">
                  <c:v>41052.361111111066</c:v>
                </c:pt>
                <c:pt idx="5673">
                  <c:v>41052.375</c:v>
                </c:pt>
                <c:pt idx="5674">
                  <c:v>41052.388888888956</c:v>
                </c:pt>
                <c:pt idx="5675">
                  <c:v>41052.402777777781</c:v>
                </c:pt>
                <c:pt idx="5676">
                  <c:v>41052.416666666664</c:v>
                </c:pt>
                <c:pt idx="5677">
                  <c:v>41052.430555555562</c:v>
                </c:pt>
                <c:pt idx="5678">
                  <c:v>41052.444444444496</c:v>
                </c:pt>
                <c:pt idx="5679">
                  <c:v>41052.458333333343</c:v>
                </c:pt>
                <c:pt idx="5680">
                  <c:v>41052.472222222219</c:v>
                </c:pt>
                <c:pt idx="5681">
                  <c:v>41052.486111111109</c:v>
                </c:pt>
                <c:pt idx="5682">
                  <c:v>41052.5</c:v>
                </c:pt>
                <c:pt idx="5683">
                  <c:v>41052.513888888891</c:v>
                </c:pt>
                <c:pt idx="5684">
                  <c:v>41052.527777777774</c:v>
                </c:pt>
                <c:pt idx="5685">
                  <c:v>41052.541666666613</c:v>
                </c:pt>
                <c:pt idx="5686">
                  <c:v>41052.555555555562</c:v>
                </c:pt>
                <c:pt idx="5687">
                  <c:v>41052.569444444445</c:v>
                </c:pt>
                <c:pt idx="5688">
                  <c:v>41052.583333333336</c:v>
                </c:pt>
                <c:pt idx="5689">
                  <c:v>41052.597222222204</c:v>
                </c:pt>
                <c:pt idx="5690">
                  <c:v>41052.611111111066</c:v>
                </c:pt>
                <c:pt idx="5691">
                  <c:v>41052.624999999993</c:v>
                </c:pt>
                <c:pt idx="5692">
                  <c:v>41052.638888888891</c:v>
                </c:pt>
                <c:pt idx="5693">
                  <c:v>41052.652777777781</c:v>
                </c:pt>
                <c:pt idx="5694">
                  <c:v>41052.666666666613</c:v>
                </c:pt>
                <c:pt idx="5695">
                  <c:v>41052.680555555562</c:v>
                </c:pt>
                <c:pt idx="5696">
                  <c:v>41052.694444444445</c:v>
                </c:pt>
                <c:pt idx="5697">
                  <c:v>41052.708333333336</c:v>
                </c:pt>
                <c:pt idx="5698">
                  <c:v>41052.722222222204</c:v>
                </c:pt>
                <c:pt idx="5699">
                  <c:v>41052.736111111066</c:v>
                </c:pt>
                <c:pt idx="5700">
                  <c:v>41052.75</c:v>
                </c:pt>
                <c:pt idx="5701">
                  <c:v>41052.763888888876</c:v>
                </c:pt>
                <c:pt idx="5702">
                  <c:v>41052.777777777774</c:v>
                </c:pt>
                <c:pt idx="5703">
                  <c:v>41052.791666666577</c:v>
                </c:pt>
                <c:pt idx="5704">
                  <c:v>41052.805555555562</c:v>
                </c:pt>
                <c:pt idx="5705">
                  <c:v>41052.819444444496</c:v>
                </c:pt>
                <c:pt idx="5706">
                  <c:v>41052.833333333336</c:v>
                </c:pt>
                <c:pt idx="5707">
                  <c:v>41052.847222222219</c:v>
                </c:pt>
                <c:pt idx="5708">
                  <c:v>41052.861111111066</c:v>
                </c:pt>
                <c:pt idx="5709">
                  <c:v>41052.875</c:v>
                </c:pt>
                <c:pt idx="5710">
                  <c:v>41052.888888888956</c:v>
                </c:pt>
                <c:pt idx="5711">
                  <c:v>41052.902777777781</c:v>
                </c:pt>
                <c:pt idx="5712">
                  <c:v>41052.916666666664</c:v>
                </c:pt>
                <c:pt idx="5713">
                  <c:v>41052.930555555562</c:v>
                </c:pt>
                <c:pt idx="5714">
                  <c:v>41052.944444444496</c:v>
                </c:pt>
                <c:pt idx="5715">
                  <c:v>41052.958333333343</c:v>
                </c:pt>
                <c:pt idx="5716">
                  <c:v>41052.972222222219</c:v>
                </c:pt>
                <c:pt idx="5717">
                  <c:v>41052.986111111109</c:v>
                </c:pt>
                <c:pt idx="5718">
                  <c:v>41053</c:v>
                </c:pt>
                <c:pt idx="5719">
                  <c:v>41053.013888888891</c:v>
                </c:pt>
                <c:pt idx="5720">
                  <c:v>41053.027777777774</c:v>
                </c:pt>
                <c:pt idx="5721">
                  <c:v>41053.041666666613</c:v>
                </c:pt>
                <c:pt idx="5722">
                  <c:v>41053.055555555562</c:v>
                </c:pt>
                <c:pt idx="5723">
                  <c:v>41053.069444444445</c:v>
                </c:pt>
                <c:pt idx="5724">
                  <c:v>41053.083333333336</c:v>
                </c:pt>
                <c:pt idx="5725">
                  <c:v>41053.097222222204</c:v>
                </c:pt>
                <c:pt idx="5726">
                  <c:v>41053.111111111066</c:v>
                </c:pt>
                <c:pt idx="5727">
                  <c:v>41053.124999999993</c:v>
                </c:pt>
                <c:pt idx="5728">
                  <c:v>41053.138888888891</c:v>
                </c:pt>
                <c:pt idx="5729">
                  <c:v>41053.152777777781</c:v>
                </c:pt>
                <c:pt idx="5730">
                  <c:v>41053.166666666613</c:v>
                </c:pt>
                <c:pt idx="5731">
                  <c:v>41053.180555555562</c:v>
                </c:pt>
                <c:pt idx="5732">
                  <c:v>41053.194444444445</c:v>
                </c:pt>
                <c:pt idx="5733">
                  <c:v>41053.208333333336</c:v>
                </c:pt>
                <c:pt idx="5734">
                  <c:v>41053.222222222204</c:v>
                </c:pt>
                <c:pt idx="5735">
                  <c:v>41053.236111111066</c:v>
                </c:pt>
                <c:pt idx="5736">
                  <c:v>41053.25</c:v>
                </c:pt>
                <c:pt idx="5737">
                  <c:v>41053.263888888876</c:v>
                </c:pt>
                <c:pt idx="5738">
                  <c:v>41053.277777777774</c:v>
                </c:pt>
                <c:pt idx="5739">
                  <c:v>41053.291666666577</c:v>
                </c:pt>
                <c:pt idx="5740">
                  <c:v>41053.305555555562</c:v>
                </c:pt>
                <c:pt idx="5741">
                  <c:v>41053.319444444496</c:v>
                </c:pt>
                <c:pt idx="5742">
                  <c:v>41053.333333333336</c:v>
                </c:pt>
                <c:pt idx="5743">
                  <c:v>41053.347222222219</c:v>
                </c:pt>
                <c:pt idx="5744">
                  <c:v>41053.361111111066</c:v>
                </c:pt>
                <c:pt idx="5745">
                  <c:v>41053.375</c:v>
                </c:pt>
                <c:pt idx="5746">
                  <c:v>41053.388888888956</c:v>
                </c:pt>
                <c:pt idx="5747">
                  <c:v>41053.402777777781</c:v>
                </c:pt>
                <c:pt idx="5748">
                  <c:v>41053.416666666664</c:v>
                </c:pt>
                <c:pt idx="5749">
                  <c:v>41053.430555555562</c:v>
                </c:pt>
                <c:pt idx="5750">
                  <c:v>41053.444444444496</c:v>
                </c:pt>
                <c:pt idx="5751">
                  <c:v>41053.458333333343</c:v>
                </c:pt>
                <c:pt idx="5752">
                  <c:v>41053.472222222219</c:v>
                </c:pt>
                <c:pt idx="5753">
                  <c:v>41053.486111111109</c:v>
                </c:pt>
                <c:pt idx="5754">
                  <c:v>41053.5</c:v>
                </c:pt>
                <c:pt idx="5755">
                  <c:v>41053.513888888891</c:v>
                </c:pt>
                <c:pt idx="5756">
                  <c:v>41053.527777777774</c:v>
                </c:pt>
                <c:pt idx="5757">
                  <c:v>41053.541666666613</c:v>
                </c:pt>
                <c:pt idx="5758">
                  <c:v>41053.555555555562</c:v>
                </c:pt>
                <c:pt idx="5759">
                  <c:v>41053.569444444445</c:v>
                </c:pt>
                <c:pt idx="5760">
                  <c:v>41053.583333333336</c:v>
                </c:pt>
                <c:pt idx="5761">
                  <c:v>41053.597222222204</c:v>
                </c:pt>
                <c:pt idx="5762">
                  <c:v>41053.611111111066</c:v>
                </c:pt>
                <c:pt idx="5763">
                  <c:v>41053.624999999993</c:v>
                </c:pt>
                <c:pt idx="5764">
                  <c:v>41053.638888888891</c:v>
                </c:pt>
                <c:pt idx="5765">
                  <c:v>41053.652777777781</c:v>
                </c:pt>
                <c:pt idx="5766">
                  <c:v>41053.666666666613</c:v>
                </c:pt>
                <c:pt idx="5767">
                  <c:v>41053.680555555562</c:v>
                </c:pt>
                <c:pt idx="5768">
                  <c:v>41053.694444444445</c:v>
                </c:pt>
                <c:pt idx="5769">
                  <c:v>41053.708333333336</c:v>
                </c:pt>
                <c:pt idx="5770">
                  <c:v>41053.722222222204</c:v>
                </c:pt>
                <c:pt idx="5771">
                  <c:v>41053.736111111066</c:v>
                </c:pt>
                <c:pt idx="5772">
                  <c:v>41053.75</c:v>
                </c:pt>
                <c:pt idx="5773">
                  <c:v>41053.763888888876</c:v>
                </c:pt>
                <c:pt idx="5774">
                  <c:v>41053.777777777774</c:v>
                </c:pt>
                <c:pt idx="5775">
                  <c:v>41053.791666666577</c:v>
                </c:pt>
                <c:pt idx="5776">
                  <c:v>41053.805555555562</c:v>
                </c:pt>
                <c:pt idx="5777">
                  <c:v>41053.819444444496</c:v>
                </c:pt>
                <c:pt idx="5778">
                  <c:v>41053.833333333336</c:v>
                </c:pt>
                <c:pt idx="5779">
                  <c:v>41053.847222222219</c:v>
                </c:pt>
                <c:pt idx="5780">
                  <c:v>41053.861111111066</c:v>
                </c:pt>
                <c:pt idx="5781">
                  <c:v>41053.875</c:v>
                </c:pt>
                <c:pt idx="5782">
                  <c:v>41053.888888888956</c:v>
                </c:pt>
                <c:pt idx="5783">
                  <c:v>41053.902777777781</c:v>
                </c:pt>
                <c:pt idx="5784">
                  <c:v>41053.916666666664</c:v>
                </c:pt>
                <c:pt idx="5785">
                  <c:v>41053.930555555562</c:v>
                </c:pt>
                <c:pt idx="5786">
                  <c:v>41053.944444444496</c:v>
                </c:pt>
                <c:pt idx="5787">
                  <c:v>41053.958333333343</c:v>
                </c:pt>
                <c:pt idx="5788">
                  <c:v>41053.972222222219</c:v>
                </c:pt>
                <c:pt idx="5789">
                  <c:v>41053.986111111109</c:v>
                </c:pt>
                <c:pt idx="5790">
                  <c:v>41054</c:v>
                </c:pt>
                <c:pt idx="5791">
                  <c:v>41054.013888888891</c:v>
                </c:pt>
                <c:pt idx="5792">
                  <c:v>41054.027777777774</c:v>
                </c:pt>
                <c:pt idx="5793">
                  <c:v>41054.041666666613</c:v>
                </c:pt>
                <c:pt idx="5794">
                  <c:v>41054.055555555562</c:v>
                </c:pt>
                <c:pt idx="5795">
                  <c:v>41054.069444444445</c:v>
                </c:pt>
                <c:pt idx="5796">
                  <c:v>41054.083333333336</c:v>
                </c:pt>
                <c:pt idx="5797">
                  <c:v>41054.097222222204</c:v>
                </c:pt>
                <c:pt idx="5798">
                  <c:v>41054.111111111066</c:v>
                </c:pt>
                <c:pt idx="5799">
                  <c:v>41054.124999999993</c:v>
                </c:pt>
                <c:pt idx="5800">
                  <c:v>41054.138888888891</c:v>
                </c:pt>
                <c:pt idx="5801">
                  <c:v>41054.152777777781</c:v>
                </c:pt>
                <c:pt idx="5802">
                  <c:v>41054.166666666613</c:v>
                </c:pt>
                <c:pt idx="5803">
                  <c:v>41054.180555555562</c:v>
                </c:pt>
                <c:pt idx="5804">
                  <c:v>41054.194444444445</c:v>
                </c:pt>
                <c:pt idx="5805">
                  <c:v>41054.208333333336</c:v>
                </c:pt>
                <c:pt idx="5806">
                  <c:v>41054.222222222204</c:v>
                </c:pt>
                <c:pt idx="5807">
                  <c:v>41054.236111111066</c:v>
                </c:pt>
                <c:pt idx="5808">
                  <c:v>41054.25</c:v>
                </c:pt>
                <c:pt idx="5809">
                  <c:v>41054.263888888876</c:v>
                </c:pt>
                <c:pt idx="5810">
                  <c:v>41054.277777777774</c:v>
                </c:pt>
                <c:pt idx="5811">
                  <c:v>41054.291666666577</c:v>
                </c:pt>
                <c:pt idx="5812">
                  <c:v>41054.305555555562</c:v>
                </c:pt>
                <c:pt idx="5813">
                  <c:v>41054.319444444496</c:v>
                </c:pt>
                <c:pt idx="5814">
                  <c:v>41054.333333333336</c:v>
                </c:pt>
                <c:pt idx="5815">
                  <c:v>41054.347222222219</c:v>
                </c:pt>
                <c:pt idx="5816">
                  <c:v>41054.361111111066</c:v>
                </c:pt>
                <c:pt idx="5817">
                  <c:v>41054.375</c:v>
                </c:pt>
                <c:pt idx="5818">
                  <c:v>41054.388888888956</c:v>
                </c:pt>
                <c:pt idx="5819">
                  <c:v>41054.402777777781</c:v>
                </c:pt>
                <c:pt idx="5820">
                  <c:v>41054.416666666664</c:v>
                </c:pt>
                <c:pt idx="5821">
                  <c:v>41054.430555555562</c:v>
                </c:pt>
                <c:pt idx="5822">
                  <c:v>41054.444444444496</c:v>
                </c:pt>
                <c:pt idx="5823">
                  <c:v>41054.458333333343</c:v>
                </c:pt>
                <c:pt idx="5824">
                  <c:v>41054.472222222219</c:v>
                </c:pt>
                <c:pt idx="5825">
                  <c:v>41054.486111111109</c:v>
                </c:pt>
                <c:pt idx="5826">
                  <c:v>41054.5</c:v>
                </c:pt>
                <c:pt idx="5827">
                  <c:v>41054.513888888891</c:v>
                </c:pt>
                <c:pt idx="5828">
                  <c:v>41054.527777777774</c:v>
                </c:pt>
                <c:pt idx="5829">
                  <c:v>41054.541666666613</c:v>
                </c:pt>
                <c:pt idx="5830">
                  <c:v>41054.555555555562</c:v>
                </c:pt>
                <c:pt idx="5831">
                  <c:v>41054.569444444445</c:v>
                </c:pt>
                <c:pt idx="5832">
                  <c:v>41054.583333333336</c:v>
                </c:pt>
                <c:pt idx="5833">
                  <c:v>41054.597222222204</c:v>
                </c:pt>
                <c:pt idx="5834">
                  <c:v>41054.611111111066</c:v>
                </c:pt>
                <c:pt idx="5835">
                  <c:v>41054.624999999993</c:v>
                </c:pt>
                <c:pt idx="5836">
                  <c:v>41054.638888888891</c:v>
                </c:pt>
                <c:pt idx="5837">
                  <c:v>41054.652777777781</c:v>
                </c:pt>
                <c:pt idx="5838">
                  <c:v>41054.666666666613</c:v>
                </c:pt>
                <c:pt idx="5839">
                  <c:v>41054.680555555562</c:v>
                </c:pt>
                <c:pt idx="5840">
                  <c:v>41054.694444444445</c:v>
                </c:pt>
                <c:pt idx="5841">
                  <c:v>41054.708333333336</c:v>
                </c:pt>
                <c:pt idx="5842">
                  <c:v>41054.722222222204</c:v>
                </c:pt>
                <c:pt idx="5843">
                  <c:v>41054.736111111066</c:v>
                </c:pt>
                <c:pt idx="5844">
                  <c:v>41054.75</c:v>
                </c:pt>
                <c:pt idx="5845">
                  <c:v>41054.763888888876</c:v>
                </c:pt>
                <c:pt idx="5846">
                  <c:v>41054.777777777774</c:v>
                </c:pt>
                <c:pt idx="5847">
                  <c:v>41054.791666666577</c:v>
                </c:pt>
                <c:pt idx="5848">
                  <c:v>41054.805555555562</c:v>
                </c:pt>
                <c:pt idx="5849">
                  <c:v>41054.819444444496</c:v>
                </c:pt>
                <c:pt idx="5850">
                  <c:v>41054.833333333336</c:v>
                </c:pt>
                <c:pt idx="5851">
                  <c:v>41054.847222222219</c:v>
                </c:pt>
                <c:pt idx="5852">
                  <c:v>41054.861111111066</c:v>
                </c:pt>
                <c:pt idx="5853">
                  <c:v>41054.875</c:v>
                </c:pt>
                <c:pt idx="5854">
                  <c:v>41054.888888888956</c:v>
                </c:pt>
                <c:pt idx="5855">
                  <c:v>41054.902777777781</c:v>
                </c:pt>
                <c:pt idx="5856">
                  <c:v>41054.916666666664</c:v>
                </c:pt>
                <c:pt idx="5857">
                  <c:v>41054.930555555562</c:v>
                </c:pt>
                <c:pt idx="5858">
                  <c:v>41054.944444444496</c:v>
                </c:pt>
                <c:pt idx="5859">
                  <c:v>41054.958333333343</c:v>
                </c:pt>
                <c:pt idx="5860">
                  <c:v>41054.972222222219</c:v>
                </c:pt>
                <c:pt idx="5861">
                  <c:v>41054.986111111109</c:v>
                </c:pt>
                <c:pt idx="5862">
                  <c:v>41055</c:v>
                </c:pt>
                <c:pt idx="5863">
                  <c:v>41055.013888888891</c:v>
                </c:pt>
                <c:pt idx="5864">
                  <c:v>41055.027777777774</c:v>
                </c:pt>
                <c:pt idx="5865">
                  <c:v>41055.041666666613</c:v>
                </c:pt>
                <c:pt idx="5866">
                  <c:v>41055.055555555562</c:v>
                </c:pt>
                <c:pt idx="5867">
                  <c:v>41055.069444444445</c:v>
                </c:pt>
                <c:pt idx="5868">
                  <c:v>41055.083333333336</c:v>
                </c:pt>
                <c:pt idx="5869">
                  <c:v>41055.097222222204</c:v>
                </c:pt>
                <c:pt idx="5870">
                  <c:v>41055.111111111066</c:v>
                </c:pt>
                <c:pt idx="5871">
                  <c:v>41055.124999999993</c:v>
                </c:pt>
                <c:pt idx="5872">
                  <c:v>41055.138888888891</c:v>
                </c:pt>
                <c:pt idx="5873">
                  <c:v>41055.152777777781</c:v>
                </c:pt>
                <c:pt idx="5874">
                  <c:v>41055.166666666613</c:v>
                </c:pt>
                <c:pt idx="5875">
                  <c:v>41055.180555555562</c:v>
                </c:pt>
                <c:pt idx="5876">
                  <c:v>41055.194444444445</c:v>
                </c:pt>
                <c:pt idx="5877">
                  <c:v>41055.208333333336</c:v>
                </c:pt>
                <c:pt idx="5878">
                  <c:v>41055.222222222204</c:v>
                </c:pt>
                <c:pt idx="5879">
                  <c:v>41055.236111111066</c:v>
                </c:pt>
                <c:pt idx="5880">
                  <c:v>41055.25</c:v>
                </c:pt>
                <c:pt idx="5881">
                  <c:v>41055.263888888876</c:v>
                </c:pt>
                <c:pt idx="5882">
                  <c:v>41055.277777777774</c:v>
                </c:pt>
                <c:pt idx="5883">
                  <c:v>41055.291666666577</c:v>
                </c:pt>
                <c:pt idx="5884">
                  <c:v>41055.305555555562</c:v>
                </c:pt>
                <c:pt idx="5885">
                  <c:v>41055.319444444496</c:v>
                </c:pt>
                <c:pt idx="5886">
                  <c:v>41055.333333333336</c:v>
                </c:pt>
                <c:pt idx="5887">
                  <c:v>41055.347222222219</c:v>
                </c:pt>
                <c:pt idx="5888">
                  <c:v>41055.361111111066</c:v>
                </c:pt>
                <c:pt idx="5889">
                  <c:v>41055.375</c:v>
                </c:pt>
                <c:pt idx="5890">
                  <c:v>41055.388888888956</c:v>
                </c:pt>
                <c:pt idx="5891">
                  <c:v>41055.402777777781</c:v>
                </c:pt>
                <c:pt idx="5892">
                  <c:v>41055.416666666664</c:v>
                </c:pt>
                <c:pt idx="5893">
                  <c:v>41055.430555555562</c:v>
                </c:pt>
                <c:pt idx="5894">
                  <c:v>41055.444444444496</c:v>
                </c:pt>
                <c:pt idx="5895">
                  <c:v>41055.458333333343</c:v>
                </c:pt>
                <c:pt idx="5896">
                  <c:v>41055.472222222219</c:v>
                </c:pt>
                <c:pt idx="5897">
                  <c:v>41055.486111111109</c:v>
                </c:pt>
                <c:pt idx="5898">
                  <c:v>41055.5</c:v>
                </c:pt>
                <c:pt idx="5899">
                  <c:v>41055.513888888891</c:v>
                </c:pt>
                <c:pt idx="5900">
                  <c:v>41055.527777777774</c:v>
                </c:pt>
                <c:pt idx="5901">
                  <c:v>41055.541666666613</c:v>
                </c:pt>
                <c:pt idx="5902">
                  <c:v>41055.555555555562</c:v>
                </c:pt>
                <c:pt idx="5903">
                  <c:v>41055.569444444445</c:v>
                </c:pt>
                <c:pt idx="5904">
                  <c:v>41055.583333333336</c:v>
                </c:pt>
                <c:pt idx="5905">
                  <c:v>41055.597222222204</c:v>
                </c:pt>
                <c:pt idx="5906">
                  <c:v>41055.611111111066</c:v>
                </c:pt>
                <c:pt idx="5907">
                  <c:v>41055.624999999993</c:v>
                </c:pt>
                <c:pt idx="5908">
                  <c:v>41055.638888888891</c:v>
                </c:pt>
                <c:pt idx="5909">
                  <c:v>41055.652777777781</c:v>
                </c:pt>
                <c:pt idx="5910">
                  <c:v>41055.666666666613</c:v>
                </c:pt>
                <c:pt idx="5911">
                  <c:v>41055.680555555562</c:v>
                </c:pt>
                <c:pt idx="5912">
                  <c:v>41055.694444444445</c:v>
                </c:pt>
                <c:pt idx="5913">
                  <c:v>41055.708333333336</c:v>
                </c:pt>
                <c:pt idx="5914">
                  <c:v>41055.722222222204</c:v>
                </c:pt>
                <c:pt idx="5915">
                  <c:v>41055.736111111066</c:v>
                </c:pt>
                <c:pt idx="5916">
                  <c:v>41055.75</c:v>
                </c:pt>
                <c:pt idx="5917">
                  <c:v>41055.763888888876</c:v>
                </c:pt>
                <c:pt idx="5918">
                  <c:v>41055.777777777774</c:v>
                </c:pt>
                <c:pt idx="5919">
                  <c:v>41055.791666666577</c:v>
                </c:pt>
                <c:pt idx="5920">
                  <c:v>41055.805555555562</c:v>
                </c:pt>
                <c:pt idx="5921">
                  <c:v>41055.819444444496</c:v>
                </c:pt>
                <c:pt idx="5922">
                  <c:v>41055.833333333336</c:v>
                </c:pt>
                <c:pt idx="5923">
                  <c:v>41055.847222222219</c:v>
                </c:pt>
                <c:pt idx="5924">
                  <c:v>41055.861111111066</c:v>
                </c:pt>
                <c:pt idx="5925">
                  <c:v>41055.875</c:v>
                </c:pt>
                <c:pt idx="5926">
                  <c:v>41055.888888888956</c:v>
                </c:pt>
                <c:pt idx="5927">
                  <c:v>41055.902777777781</c:v>
                </c:pt>
                <c:pt idx="5928">
                  <c:v>41055.916666666664</c:v>
                </c:pt>
                <c:pt idx="5929">
                  <c:v>41055.930555555562</c:v>
                </c:pt>
                <c:pt idx="5930">
                  <c:v>41055.944444444496</c:v>
                </c:pt>
                <c:pt idx="5931">
                  <c:v>41055.958333333343</c:v>
                </c:pt>
                <c:pt idx="5932">
                  <c:v>41055.972222222219</c:v>
                </c:pt>
                <c:pt idx="5933">
                  <c:v>41055.986111111109</c:v>
                </c:pt>
                <c:pt idx="5934">
                  <c:v>41056</c:v>
                </c:pt>
                <c:pt idx="5935">
                  <c:v>41056.013888888891</c:v>
                </c:pt>
                <c:pt idx="5936">
                  <c:v>41056.027777777774</c:v>
                </c:pt>
                <c:pt idx="5937">
                  <c:v>41056.041666666613</c:v>
                </c:pt>
                <c:pt idx="5938">
                  <c:v>41056.055555555562</c:v>
                </c:pt>
                <c:pt idx="5939">
                  <c:v>41056.069444444445</c:v>
                </c:pt>
                <c:pt idx="5940">
                  <c:v>41056.083333333336</c:v>
                </c:pt>
                <c:pt idx="5941">
                  <c:v>41056.097222222204</c:v>
                </c:pt>
                <c:pt idx="5942">
                  <c:v>41056.111111111066</c:v>
                </c:pt>
                <c:pt idx="5943">
                  <c:v>41056.124999999993</c:v>
                </c:pt>
                <c:pt idx="5944">
                  <c:v>41056.138888888891</c:v>
                </c:pt>
                <c:pt idx="5945">
                  <c:v>41056.152777777781</c:v>
                </c:pt>
                <c:pt idx="5946">
                  <c:v>41056.166666666613</c:v>
                </c:pt>
                <c:pt idx="5947">
                  <c:v>41056.180555555562</c:v>
                </c:pt>
                <c:pt idx="5948">
                  <c:v>41056.194444444445</c:v>
                </c:pt>
                <c:pt idx="5949">
                  <c:v>41056.208333333336</c:v>
                </c:pt>
                <c:pt idx="5950">
                  <c:v>41056.222222222204</c:v>
                </c:pt>
                <c:pt idx="5951">
                  <c:v>41056.236111111066</c:v>
                </c:pt>
                <c:pt idx="5952">
                  <c:v>41056.25</c:v>
                </c:pt>
                <c:pt idx="5953">
                  <c:v>41056.263888888876</c:v>
                </c:pt>
                <c:pt idx="5954">
                  <c:v>41056.277777777774</c:v>
                </c:pt>
                <c:pt idx="5955">
                  <c:v>41056.291666666577</c:v>
                </c:pt>
                <c:pt idx="5956">
                  <c:v>41056.305555555562</c:v>
                </c:pt>
                <c:pt idx="5957">
                  <c:v>41056.319444444496</c:v>
                </c:pt>
                <c:pt idx="5958">
                  <c:v>41056.333333333336</c:v>
                </c:pt>
                <c:pt idx="5959">
                  <c:v>41056.347222222219</c:v>
                </c:pt>
                <c:pt idx="5960">
                  <c:v>41056.361111111066</c:v>
                </c:pt>
                <c:pt idx="5961">
                  <c:v>41056.375</c:v>
                </c:pt>
                <c:pt idx="5962">
                  <c:v>41056.388888888956</c:v>
                </c:pt>
                <c:pt idx="5963">
                  <c:v>41056.402777777781</c:v>
                </c:pt>
                <c:pt idx="5964">
                  <c:v>41056.416666666664</c:v>
                </c:pt>
                <c:pt idx="5965">
                  <c:v>41056.430555555562</c:v>
                </c:pt>
                <c:pt idx="5966">
                  <c:v>41056.444444444496</c:v>
                </c:pt>
                <c:pt idx="5967">
                  <c:v>41056.458333333343</c:v>
                </c:pt>
                <c:pt idx="5968">
                  <c:v>41056.472222222219</c:v>
                </c:pt>
                <c:pt idx="5969">
                  <c:v>41056.486111111109</c:v>
                </c:pt>
                <c:pt idx="5970">
                  <c:v>41056.5</c:v>
                </c:pt>
                <c:pt idx="5971">
                  <c:v>41056.513888888891</c:v>
                </c:pt>
                <c:pt idx="5972">
                  <c:v>41056.527777777774</c:v>
                </c:pt>
                <c:pt idx="5973">
                  <c:v>41056.541666666613</c:v>
                </c:pt>
                <c:pt idx="5974">
                  <c:v>41056.555555555562</c:v>
                </c:pt>
                <c:pt idx="5975">
                  <c:v>41056.569444444445</c:v>
                </c:pt>
                <c:pt idx="5976">
                  <c:v>41056.583333333336</c:v>
                </c:pt>
                <c:pt idx="5977">
                  <c:v>41056.597222222204</c:v>
                </c:pt>
                <c:pt idx="5978">
                  <c:v>41056.611111111066</c:v>
                </c:pt>
                <c:pt idx="5979">
                  <c:v>41056.624999999993</c:v>
                </c:pt>
                <c:pt idx="5980">
                  <c:v>41056.638888888891</c:v>
                </c:pt>
                <c:pt idx="5981">
                  <c:v>41056.652777777781</c:v>
                </c:pt>
                <c:pt idx="5982">
                  <c:v>41056.666666666613</c:v>
                </c:pt>
                <c:pt idx="5983">
                  <c:v>41056.680555555562</c:v>
                </c:pt>
                <c:pt idx="5984">
                  <c:v>41056.694444444445</c:v>
                </c:pt>
                <c:pt idx="5985">
                  <c:v>41056.708333333336</c:v>
                </c:pt>
                <c:pt idx="5986">
                  <c:v>41056.722222222204</c:v>
                </c:pt>
                <c:pt idx="5987">
                  <c:v>41056.736111111066</c:v>
                </c:pt>
                <c:pt idx="5988">
                  <c:v>41056.75</c:v>
                </c:pt>
                <c:pt idx="5989">
                  <c:v>41056.763888888876</c:v>
                </c:pt>
                <c:pt idx="5990">
                  <c:v>41056.777777777774</c:v>
                </c:pt>
                <c:pt idx="5991">
                  <c:v>41056.791666666577</c:v>
                </c:pt>
                <c:pt idx="5992">
                  <c:v>41056.805555555562</c:v>
                </c:pt>
                <c:pt idx="5993">
                  <c:v>41056.819444444496</c:v>
                </c:pt>
                <c:pt idx="5994">
                  <c:v>41056.833333333336</c:v>
                </c:pt>
                <c:pt idx="5995">
                  <c:v>41056.847222222219</c:v>
                </c:pt>
                <c:pt idx="5996">
                  <c:v>41056.861111111066</c:v>
                </c:pt>
                <c:pt idx="5997">
                  <c:v>41056.875</c:v>
                </c:pt>
                <c:pt idx="5998">
                  <c:v>41056.888888888956</c:v>
                </c:pt>
                <c:pt idx="5999">
                  <c:v>41056.902777777781</c:v>
                </c:pt>
                <c:pt idx="6000">
                  <c:v>41056.916666666664</c:v>
                </c:pt>
                <c:pt idx="6001">
                  <c:v>41056.930555555562</c:v>
                </c:pt>
                <c:pt idx="6002">
                  <c:v>41056.944444444496</c:v>
                </c:pt>
                <c:pt idx="6003">
                  <c:v>41056.958333333343</c:v>
                </c:pt>
                <c:pt idx="6004">
                  <c:v>41056.972222222219</c:v>
                </c:pt>
                <c:pt idx="6005">
                  <c:v>41056.986111111109</c:v>
                </c:pt>
                <c:pt idx="6006">
                  <c:v>41057</c:v>
                </c:pt>
                <c:pt idx="6007">
                  <c:v>41057.013888888891</c:v>
                </c:pt>
                <c:pt idx="6008">
                  <c:v>41057.027777777774</c:v>
                </c:pt>
                <c:pt idx="6009">
                  <c:v>41057.041666666613</c:v>
                </c:pt>
                <c:pt idx="6010">
                  <c:v>41057.055555555562</c:v>
                </c:pt>
                <c:pt idx="6011">
                  <c:v>41057.069444444445</c:v>
                </c:pt>
                <c:pt idx="6012">
                  <c:v>41057.083333333336</c:v>
                </c:pt>
                <c:pt idx="6013">
                  <c:v>41057.097222222204</c:v>
                </c:pt>
                <c:pt idx="6014">
                  <c:v>41057.111111111066</c:v>
                </c:pt>
                <c:pt idx="6015">
                  <c:v>41057.124999999993</c:v>
                </c:pt>
                <c:pt idx="6016">
                  <c:v>41057.138888888891</c:v>
                </c:pt>
                <c:pt idx="6017">
                  <c:v>41057.152777777781</c:v>
                </c:pt>
                <c:pt idx="6018">
                  <c:v>41057.166666666613</c:v>
                </c:pt>
                <c:pt idx="6019">
                  <c:v>41057.180555555562</c:v>
                </c:pt>
                <c:pt idx="6020">
                  <c:v>41057.194444444445</c:v>
                </c:pt>
                <c:pt idx="6021">
                  <c:v>41057.208333333336</c:v>
                </c:pt>
                <c:pt idx="6022">
                  <c:v>41057.222222222204</c:v>
                </c:pt>
                <c:pt idx="6023">
                  <c:v>41057.236111111066</c:v>
                </c:pt>
                <c:pt idx="6024">
                  <c:v>41057.25</c:v>
                </c:pt>
                <c:pt idx="6025">
                  <c:v>41057.263888888876</c:v>
                </c:pt>
                <c:pt idx="6026">
                  <c:v>41057.277777777774</c:v>
                </c:pt>
                <c:pt idx="6027">
                  <c:v>41057.291666666577</c:v>
                </c:pt>
                <c:pt idx="6028">
                  <c:v>41057.305555555562</c:v>
                </c:pt>
                <c:pt idx="6029">
                  <c:v>41057.319444444496</c:v>
                </c:pt>
                <c:pt idx="6030">
                  <c:v>41057.333333333336</c:v>
                </c:pt>
                <c:pt idx="6031">
                  <c:v>41057.347222222219</c:v>
                </c:pt>
                <c:pt idx="6032">
                  <c:v>41057.361111111066</c:v>
                </c:pt>
                <c:pt idx="6033">
                  <c:v>41057.375</c:v>
                </c:pt>
                <c:pt idx="6034">
                  <c:v>41057.388888888956</c:v>
                </c:pt>
                <c:pt idx="6035">
                  <c:v>41057.402777777781</c:v>
                </c:pt>
                <c:pt idx="6036">
                  <c:v>41057.416666666664</c:v>
                </c:pt>
                <c:pt idx="6037">
                  <c:v>41057.430555555562</c:v>
                </c:pt>
                <c:pt idx="6038">
                  <c:v>41057.444444444496</c:v>
                </c:pt>
                <c:pt idx="6039">
                  <c:v>41057.458333333343</c:v>
                </c:pt>
                <c:pt idx="6040">
                  <c:v>41057.472222222219</c:v>
                </c:pt>
                <c:pt idx="6041">
                  <c:v>41057.486111111109</c:v>
                </c:pt>
                <c:pt idx="6042">
                  <c:v>41057.5</c:v>
                </c:pt>
                <c:pt idx="6043">
                  <c:v>41057.513888888891</c:v>
                </c:pt>
                <c:pt idx="6044">
                  <c:v>41057.527777777774</c:v>
                </c:pt>
                <c:pt idx="6045">
                  <c:v>41057.541666666613</c:v>
                </c:pt>
                <c:pt idx="6046">
                  <c:v>41057.555555555562</c:v>
                </c:pt>
                <c:pt idx="6047">
                  <c:v>41057.569444444445</c:v>
                </c:pt>
                <c:pt idx="6048">
                  <c:v>41057.583333333336</c:v>
                </c:pt>
                <c:pt idx="6049">
                  <c:v>41057.597222222204</c:v>
                </c:pt>
                <c:pt idx="6050">
                  <c:v>41057.611111111066</c:v>
                </c:pt>
                <c:pt idx="6051">
                  <c:v>41057.624999999993</c:v>
                </c:pt>
                <c:pt idx="6052">
                  <c:v>41057.638888888891</c:v>
                </c:pt>
                <c:pt idx="6053">
                  <c:v>41057.652777777781</c:v>
                </c:pt>
                <c:pt idx="6054">
                  <c:v>41057.666666666613</c:v>
                </c:pt>
                <c:pt idx="6055">
                  <c:v>41057.680555555562</c:v>
                </c:pt>
                <c:pt idx="6056">
                  <c:v>41057.694444444445</c:v>
                </c:pt>
                <c:pt idx="6057">
                  <c:v>41057.708333333336</c:v>
                </c:pt>
                <c:pt idx="6058">
                  <c:v>41057.722222222204</c:v>
                </c:pt>
                <c:pt idx="6059">
                  <c:v>41057.736111111066</c:v>
                </c:pt>
                <c:pt idx="6060">
                  <c:v>41057.75</c:v>
                </c:pt>
                <c:pt idx="6061">
                  <c:v>41057.763888888876</c:v>
                </c:pt>
                <c:pt idx="6062">
                  <c:v>41057.777777777774</c:v>
                </c:pt>
                <c:pt idx="6063">
                  <c:v>41057.791666666577</c:v>
                </c:pt>
                <c:pt idx="6064">
                  <c:v>41057.805555555562</c:v>
                </c:pt>
                <c:pt idx="6065">
                  <c:v>41057.819444444496</c:v>
                </c:pt>
                <c:pt idx="6066">
                  <c:v>41057.833333333336</c:v>
                </c:pt>
                <c:pt idx="6067">
                  <c:v>41057.847222222219</c:v>
                </c:pt>
                <c:pt idx="6068">
                  <c:v>41057.861111111066</c:v>
                </c:pt>
                <c:pt idx="6069">
                  <c:v>41057.875</c:v>
                </c:pt>
                <c:pt idx="6070">
                  <c:v>41057.888888888956</c:v>
                </c:pt>
                <c:pt idx="6071">
                  <c:v>41057.902777777781</c:v>
                </c:pt>
                <c:pt idx="6072">
                  <c:v>41057.916666666664</c:v>
                </c:pt>
                <c:pt idx="6073">
                  <c:v>41057.930555555562</c:v>
                </c:pt>
                <c:pt idx="6074">
                  <c:v>41057.944444444496</c:v>
                </c:pt>
                <c:pt idx="6075">
                  <c:v>41057.958333333343</c:v>
                </c:pt>
                <c:pt idx="6076">
                  <c:v>41057.972222222219</c:v>
                </c:pt>
                <c:pt idx="6077">
                  <c:v>41057.986111111109</c:v>
                </c:pt>
                <c:pt idx="6078">
                  <c:v>41058</c:v>
                </c:pt>
                <c:pt idx="6079">
                  <c:v>41058.013888888891</c:v>
                </c:pt>
                <c:pt idx="6080">
                  <c:v>41058.027777777774</c:v>
                </c:pt>
                <c:pt idx="6081">
                  <c:v>41058.041666666613</c:v>
                </c:pt>
                <c:pt idx="6082">
                  <c:v>41058.055555555562</c:v>
                </c:pt>
                <c:pt idx="6083">
                  <c:v>41058.069444444445</c:v>
                </c:pt>
                <c:pt idx="6084">
                  <c:v>41058.083333333336</c:v>
                </c:pt>
                <c:pt idx="6085">
                  <c:v>41058.097222222204</c:v>
                </c:pt>
                <c:pt idx="6086">
                  <c:v>41058.111111111066</c:v>
                </c:pt>
                <c:pt idx="6087">
                  <c:v>41058.124999999993</c:v>
                </c:pt>
                <c:pt idx="6088">
                  <c:v>41058.138888888891</c:v>
                </c:pt>
                <c:pt idx="6089">
                  <c:v>41058.152777777781</c:v>
                </c:pt>
                <c:pt idx="6090">
                  <c:v>41058.166666666613</c:v>
                </c:pt>
                <c:pt idx="6091">
                  <c:v>41058.180555555562</c:v>
                </c:pt>
                <c:pt idx="6092">
                  <c:v>41058.194444444445</c:v>
                </c:pt>
                <c:pt idx="6093">
                  <c:v>41058.208333333336</c:v>
                </c:pt>
                <c:pt idx="6094">
                  <c:v>41058.222222222204</c:v>
                </c:pt>
                <c:pt idx="6095">
                  <c:v>41058.236111111066</c:v>
                </c:pt>
                <c:pt idx="6096">
                  <c:v>41058.25</c:v>
                </c:pt>
                <c:pt idx="6097">
                  <c:v>41058.263888888876</c:v>
                </c:pt>
                <c:pt idx="6098">
                  <c:v>41058.277777777774</c:v>
                </c:pt>
                <c:pt idx="6099">
                  <c:v>41058.291666666577</c:v>
                </c:pt>
                <c:pt idx="6100">
                  <c:v>41058.305555555562</c:v>
                </c:pt>
                <c:pt idx="6101">
                  <c:v>41058.319444444496</c:v>
                </c:pt>
                <c:pt idx="6102">
                  <c:v>41058.333333333336</c:v>
                </c:pt>
                <c:pt idx="6103">
                  <c:v>41058.347222222219</c:v>
                </c:pt>
                <c:pt idx="6104">
                  <c:v>41058.361111111066</c:v>
                </c:pt>
                <c:pt idx="6105">
                  <c:v>41058.375</c:v>
                </c:pt>
                <c:pt idx="6106">
                  <c:v>41058.388888888956</c:v>
                </c:pt>
                <c:pt idx="6107">
                  <c:v>41058.402777777781</c:v>
                </c:pt>
                <c:pt idx="6108">
                  <c:v>41058.416666666664</c:v>
                </c:pt>
                <c:pt idx="6109">
                  <c:v>41058.430555555562</c:v>
                </c:pt>
                <c:pt idx="6110">
                  <c:v>41058.444444444496</c:v>
                </c:pt>
                <c:pt idx="6111">
                  <c:v>41058.458333333343</c:v>
                </c:pt>
                <c:pt idx="6112">
                  <c:v>41058.472222222219</c:v>
                </c:pt>
                <c:pt idx="6113">
                  <c:v>41058.486111111109</c:v>
                </c:pt>
                <c:pt idx="6114">
                  <c:v>41058.5</c:v>
                </c:pt>
                <c:pt idx="6115">
                  <c:v>41058.513888888891</c:v>
                </c:pt>
                <c:pt idx="6116">
                  <c:v>41058.527777777774</c:v>
                </c:pt>
                <c:pt idx="6117">
                  <c:v>41058.541666666613</c:v>
                </c:pt>
                <c:pt idx="6118">
                  <c:v>41058.555555555562</c:v>
                </c:pt>
                <c:pt idx="6119">
                  <c:v>41058.569444444445</c:v>
                </c:pt>
                <c:pt idx="6120">
                  <c:v>41058.583333333336</c:v>
                </c:pt>
                <c:pt idx="6121">
                  <c:v>41058.597222222204</c:v>
                </c:pt>
                <c:pt idx="6122">
                  <c:v>41058.611111111066</c:v>
                </c:pt>
                <c:pt idx="6123">
                  <c:v>41058.624999999993</c:v>
                </c:pt>
                <c:pt idx="6124">
                  <c:v>41058.638888888891</c:v>
                </c:pt>
                <c:pt idx="6125">
                  <c:v>41058.652777777781</c:v>
                </c:pt>
                <c:pt idx="6126">
                  <c:v>41058.666666666613</c:v>
                </c:pt>
                <c:pt idx="6127">
                  <c:v>41058.680555555562</c:v>
                </c:pt>
                <c:pt idx="6128">
                  <c:v>41058.694444444445</c:v>
                </c:pt>
                <c:pt idx="6129">
                  <c:v>41058.708333333336</c:v>
                </c:pt>
                <c:pt idx="6130">
                  <c:v>41058.722222222204</c:v>
                </c:pt>
                <c:pt idx="6131">
                  <c:v>41058.736111111066</c:v>
                </c:pt>
                <c:pt idx="6132">
                  <c:v>41058.75</c:v>
                </c:pt>
                <c:pt idx="6133">
                  <c:v>41058.763888888876</c:v>
                </c:pt>
                <c:pt idx="6134">
                  <c:v>41058.777777777774</c:v>
                </c:pt>
                <c:pt idx="6135">
                  <c:v>41058.791666666577</c:v>
                </c:pt>
                <c:pt idx="6136">
                  <c:v>41058.805555555562</c:v>
                </c:pt>
                <c:pt idx="6137">
                  <c:v>41058.819444444496</c:v>
                </c:pt>
                <c:pt idx="6138">
                  <c:v>41058.833333333336</c:v>
                </c:pt>
                <c:pt idx="6139">
                  <c:v>41058.847222222219</c:v>
                </c:pt>
                <c:pt idx="6140">
                  <c:v>41058.861111111066</c:v>
                </c:pt>
                <c:pt idx="6141">
                  <c:v>41058.875</c:v>
                </c:pt>
                <c:pt idx="6142">
                  <c:v>41058.888888888956</c:v>
                </c:pt>
                <c:pt idx="6143">
                  <c:v>41058.902777777781</c:v>
                </c:pt>
                <c:pt idx="6144">
                  <c:v>41058.916666666664</c:v>
                </c:pt>
                <c:pt idx="6145">
                  <c:v>41058.930555555562</c:v>
                </c:pt>
                <c:pt idx="6146">
                  <c:v>41058.944444444496</c:v>
                </c:pt>
                <c:pt idx="6147">
                  <c:v>41058.958333333343</c:v>
                </c:pt>
                <c:pt idx="6148">
                  <c:v>41058.972222222219</c:v>
                </c:pt>
                <c:pt idx="6149">
                  <c:v>41058.986111111109</c:v>
                </c:pt>
                <c:pt idx="6150">
                  <c:v>41059</c:v>
                </c:pt>
                <c:pt idx="6151">
                  <c:v>41059.013888888891</c:v>
                </c:pt>
                <c:pt idx="6152">
                  <c:v>41059.027777777774</c:v>
                </c:pt>
                <c:pt idx="6153">
                  <c:v>41059.041666666613</c:v>
                </c:pt>
                <c:pt idx="6154">
                  <c:v>41059.055555555562</c:v>
                </c:pt>
                <c:pt idx="6155">
                  <c:v>41059.069444444445</c:v>
                </c:pt>
                <c:pt idx="6156">
                  <c:v>41059.083333333336</c:v>
                </c:pt>
                <c:pt idx="6157">
                  <c:v>41059.097222222204</c:v>
                </c:pt>
                <c:pt idx="6158">
                  <c:v>41059.111111111066</c:v>
                </c:pt>
                <c:pt idx="6159">
                  <c:v>41059.124999999993</c:v>
                </c:pt>
                <c:pt idx="6160">
                  <c:v>41059.138888888891</c:v>
                </c:pt>
                <c:pt idx="6161">
                  <c:v>41059.152777777781</c:v>
                </c:pt>
                <c:pt idx="6162">
                  <c:v>41059.166666666613</c:v>
                </c:pt>
                <c:pt idx="6163">
                  <c:v>41059.180555555562</c:v>
                </c:pt>
                <c:pt idx="6164">
                  <c:v>41059.194444444445</c:v>
                </c:pt>
                <c:pt idx="6165">
                  <c:v>41059.208333333336</c:v>
                </c:pt>
                <c:pt idx="6166">
                  <c:v>41059.222222222204</c:v>
                </c:pt>
                <c:pt idx="6167">
                  <c:v>41059.236111111066</c:v>
                </c:pt>
                <c:pt idx="6168">
                  <c:v>41059.25</c:v>
                </c:pt>
                <c:pt idx="6169">
                  <c:v>41059.263888888876</c:v>
                </c:pt>
                <c:pt idx="6170">
                  <c:v>41059.277777777774</c:v>
                </c:pt>
                <c:pt idx="6171">
                  <c:v>41059.291666666577</c:v>
                </c:pt>
                <c:pt idx="6172">
                  <c:v>41059.305555555562</c:v>
                </c:pt>
                <c:pt idx="6173">
                  <c:v>41059.319444444496</c:v>
                </c:pt>
                <c:pt idx="6174">
                  <c:v>41059.333333333336</c:v>
                </c:pt>
                <c:pt idx="6175">
                  <c:v>41059.347222222219</c:v>
                </c:pt>
                <c:pt idx="6176">
                  <c:v>41059.361111111066</c:v>
                </c:pt>
                <c:pt idx="6177">
                  <c:v>41059.375</c:v>
                </c:pt>
                <c:pt idx="6178">
                  <c:v>41059.388888888956</c:v>
                </c:pt>
                <c:pt idx="6179">
                  <c:v>41059.402777777781</c:v>
                </c:pt>
                <c:pt idx="6180">
                  <c:v>41059.416666666664</c:v>
                </c:pt>
                <c:pt idx="6181">
                  <c:v>41059.430555555562</c:v>
                </c:pt>
                <c:pt idx="6182">
                  <c:v>41059.444444444496</c:v>
                </c:pt>
                <c:pt idx="6183">
                  <c:v>41059.458333333343</c:v>
                </c:pt>
                <c:pt idx="6184">
                  <c:v>41059.472222222219</c:v>
                </c:pt>
                <c:pt idx="6185">
                  <c:v>41059.486111111109</c:v>
                </c:pt>
                <c:pt idx="6186">
                  <c:v>41059.5</c:v>
                </c:pt>
                <c:pt idx="6187">
                  <c:v>41059.513888888891</c:v>
                </c:pt>
                <c:pt idx="6188">
                  <c:v>41059.527777777774</c:v>
                </c:pt>
                <c:pt idx="6189">
                  <c:v>41059.541666666613</c:v>
                </c:pt>
                <c:pt idx="6190">
                  <c:v>41059.555555555562</c:v>
                </c:pt>
                <c:pt idx="6191">
                  <c:v>41059.569444444445</c:v>
                </c:pt>
                <c:pt idx="6192">
                  <c:v>41059.583333333336</c:v>
                </c:pt>
                <c:pt idx="6193">
                  <c:v>41059.597222222204</c:v>
                </c:pt>
                <c:pt idx="6194">
                  <c:v>41059.611111111066</c:v>
                </c:pt>
                <c:pt idx="6195">
                  <c:v>41059.624999999993</c:v>
                </c:pt>
                <c:pt idx="6196">
                  <c:v>41059.638888888891</c:v>
                </c:pt>
                <c:pt idx="6197">
                  <c:v>41059.652777777781</c:v>
                </c:pt>
                <c:pt idx="6198">
                  <c:v>41059.666666666613</c:v>
                </c:pt>
                <c:pt idx="6199">
                  <c:v>41059.680555555562</c:v>
                </c:pt>
                <c:pt idx="6200">
                  <c:v>41059.694444444445</c:v>
                </c:pt>
                <c:pt idx="6201">
                  <c:v>41059.708333333336</c:v>
                </c:pt>
                <c:pt idx="6202">
                  <c:v>41059.722222222204</c:v>
                </c:pt>
                <c:pt idx="6203">
                  <c:v>41059.736111111066</c:v>
                </c:pt>
                <c:pt idx="6204">
                  <c:v>41059.75</c:v>
                </c:pt>
                <c:pt idx="6205">
                  <c:v>41059.763888888876</c:v>
                </c:pt>
                <c:pt idx="6206">
                  <c:v>41059.777777777774</c:v>
                </c:pt>
                <c:pt idx="6207">
                  <c:v>41059.791666666577</c:v>
                </c:pt>
                <c:pt idx="6208">
                  <c:v>41059.805555555562</c:v>
                </c:pt>
                <c:pt idx="6209">
                  <c:v>41059.819444444496</c:v>
                </c:pt>
                <c:pt idx="6210">
                  <c:v>41059.833333333336</c:v>
                </c:pt>
                <c:pt idx="6211">
                  <c:v>41059.847222222219</c:v>
                </c:pt>
                <c:pt idx="6212">
                  <c:v>41059.861111111066</c:v>
                </c:pt>
                <c:pt idx="6213">
                  <c:v>41059.875</c:v>
                </c:pt>
                <c:pt idx="6214">
                  <c:v>41059.888888888956</c:v>
                </c:pt>
                <c:pt idx="6215">
                  <c:v>41059.902777777781</c:v>
                </c:pt>
                <c:pt idx="6216">
                  <c:v>41059.916666666664</c:v>
                </c:pt>
                <c:pt idx="6217">
                  <c:v>41059.930555555562</c:v>
                </c:pt>
                <c:pt idx="6218">
                  <c:v>41059.944444444496</c:v>
                </c:pt>
                <c:pt idx="6219">
                  <c:v>41059.958333333343</c:v>
                </c:pt>
                <c:pt idx="6220">
                  <c:v>41059.972222222219</c:v>
                </c:pt>
                <c:pt idx="6221">
                  <c:v>41059.986111111109</c:v>
                </c:pt>
                <c:pt idx="6222">
                  <c:v>41060</c:v>
                </c:pt>
                <c:pt idx="6223">
                  <c:v>41060.013888888891</c:v>
                </c:pt>
                <c:pt idx="6224">
                  <c:v>41060.027777777774</c:v>
                </c:pt>
                <c:pt idx="6225">
                  <c:v>41060.041666666613</c:v>
                </c:pt>
                <c:pt idx="6226">
                  <c:v>41060.055555555562</c:v>
                </c:pt>
                <c:pt idx="6227">
                  <c:v>41060.069444444445</c:v>
                </c:pt>
                <c:pt idx="6228">
                  <c:v>41060.083333333336</c:v>
                </c:pt>
                <c:pt idx="6229">
                  <c:v>41060.097222222204</c:v>
                </c:pt>
                <c:pt idx="6230">
                  <c:v>41060.111111111066</c:v>
                </c:pt>
                <c:pt idx="6231">
                  <c:v>41060.124999999993</c:v>
                </c:pt>
                <c:pt idx="6232">
                  <c:v>41060.138888888891</c:v>
                </c:pt>
                <c:pt idx="6233">
                  <c:v>41060.152777777781</c:v>
                </c:pt>
                <c:pt idx="6234">
                  <c:v>41060.166666666613</c:v>
                </c:pt>
                <c:pt idx="6235">
                  <c:v>41060.180555555562</c:v>
                </c:pt>
                <c:pt idx="6236">
                  <c:v>41060.194444444445</c:v>
                </c:pt>
                <c:pt idx="6237">
                  <c:v>41060.208333333336</c:v>
                </c:pt>
                <c:pt idx="6238">
                  <c:v>41060.222222222204</c:v>
                </c:pt>
                <c:pt idx="6239">
                  <c:v>41060.236111111066</c:v>
                </c:pt>
                <c:pt idx="6240">
                  <c:v>41060.25</c:v>
                </c:pt>
                <c:pt idx="6241">
                  <c:v>41060.263888888876</c:v>
                </c:pt>
                <c:pt idx="6242">
                  <c:v>41060.277777777774</c:v>
                </c:pt>
                <c:pt idx="6243">
                  <c:v>41060.291666666577</c:v>
                </c:pt>
                <c:pt idx="6244">
                  <c:v>41060.305555555562</c:v>
                </c:pt>
                <c:pt idx="6245">
                  <c:v>41060.319444444496</c:v>
                </c:pt>
                <c:pt idx="6246">
                  <c:v>41060.333333333336</c:v>
                </c:pt>
                <c:pt idx="6247">
                  <c:v>41060.347222222219</c:v>
                </c:pt>
                <c:pt idx="6248">
                  <c:v>41060.361111111066</c:v>
                </c:pt>
                <c:pt idx="6249">
                  <c:v>41060.375</c:v>
                </c:pt>
                <c:pt idx="6250">
                  <c:v>41060.388888888956</c:v>
                </c:pt>
                <c:pt idx="6251">
                  <c:v>41060.402777777781</c:v>
                </c:pt>
                <c:pt idx="6252">
                  <c:v>41060.416666666664</c:v>
                </c:pt>
                <c:pt idx="6253">
                  <c:v>41060.430555555562</c:v>
                </c:pt>
                <c:pt idx="6254">
                  <c:v>41060.444444444496</c:v>
                </c:pt>
                <c:pt idx="6255">
                  <c:v>41060.458333333343</c:v>
                </c:pt>
                <c:pt idx="6256">
                  <c:v>41060.472222222219</c:v>
                </c:pt>
                <c:pt idx="6257">
                  <c:v>41060.486111111109</c:v>
                </c:pt>
                <c:pt idx="6258">
                  <c:v>41060.5</c:v>
                </c:pt>
                <c:pt idx="6259">
                  <c:v>41060.513888888891</c:v>
                </c:pt>
                <c:pt idx="6260">
                  <c:v>41060.527777777774</c:v>
                </c:pt>
                <c:pt idx="6261">
                  <c:v>41060.541666666613</c:v>
                </c:pt>
                <c:pt idx="6262">
                  <c:v>41060.555555555562</c:v>
                </c:pt>
                <c:pt idx="6263">
                  <c:v>41060.569444444445</c:v>
                </c:pt>
                <c:pt idx="6264">
                  <c:v>41060.583333333336</c:v>
                </c:pt>
                <c:pt idx="6265">
                  <c:v>41060.597222222204</c:v>
                </c:pt>
                <c:pt idx="6266">
                  <c:v>41060.611111111066</c:v>
                </c:pt>
                <c:pt idx="6267">
                  <c:v>41060.624999999993</c:v>
                </c:pt>
                <c:pt idx="6268">
                  <c:v>41060.638888888891</c:v>
                </c:pt>
                <c:pt idx="6269">
                  <c:v>41060.652777777781</c:v>
                </c:pt>
                <c:pt idx="6270">
                  <c:v>41060.666666666613</c:v>
                </c:pt>
                <c:pt idx="6271">
                  <c:v>41060.680555555562</c:v>
                </c:pt>
                <c:pt idx="6272">
                  <c:v>41060.694444444445</c:v>
                </c:pt>
                <c:pt idx="6273">
                  <c:v>41060.708333333336</c:v>
                </c:pt>
                <c:pt idx="6274">
                  <c:v>41060.722222222204</c:v>
                </c:pt>
                <c:pt idx="6275">
                  <c:v>41060.736111111066</c:v>
                </c:pt>
                <c:pt idx="6276">
                  <c:v>41060.75</c:v>
                </c:pt>
                <c:pt idx="6277">
                  <c:v>41060.763888888876</c:v>
                </c:pt>
                <c:pt idx="6278">
                  <c:v>41060.777777777774</c:v>
                </c:pt>
                <c:pt idx="6279">
                  <c:v>41060.791666666577</c:v>
                </c:pt>
                <c:pt idx="6280">
                  <c:v>41060.805555555562</c:v>
                </c:pt>
                <c:pt idx="6281">
                  <c:v>41060.819444444496</c:v>
                </c:pt>
                <c:pt idx="6282">
                  <c:v>41060.833333333336</c:v>
                </c:pt>
                <c:pt idx="6283">
                  <c:v>41060.847222222219</c:v>
                </c:pt>
                <c:pt idx="6284">
                  <c:v>41060.861111111066</c:v>
                </c:pt>
                <c:pt idx="6285">
                  <c:v>41060.875</c:v>
                </c:pt>
                <c:pt idx="6286">
                  <c:v>41060.888888888956</c:v>
                </c:pt>
                <c:pt idx="6287">
                  <c:v>41060.902777777781</c:v>
                </c:pt>
                <c:pt idx="6288">
                  <c:v>41060.916666666664</c:v>
                </c:pt>
                <c:pt idx="6289">
                  <c:v>41060.930555555562</c:v>
                </c:pt>
                <c:pt idx="6290">
                  <c:v>41060.944444444496</c:v>
                </c:pt>
                <c:pt idx="6291">
                  <c:v>41060.958333333343</c:v>
                </c:pt>
                <c:pt idx="6292">
                  <c:v>41060.972222222219</c:v>
                </c:pt>
                <c:pt idx="6293">
                  <c:v>41060.986111111109</c:v>
                </c:pt>
                <c:pt idx="6294">
                  <c:v>41061</c:v>
                </c:pt>
                <c:pt idx="6295">
                  <c:v>41061.013888888891</c:v>
                </c:pt>
                <c:pt idx="6296">
                  <c:v>41061.027777777774</c:v>
                </c:pt>
                <c:pt idx="6297">
                  <c:v>41061.041666666613</c:v>
                </c:pt>
                <c:pt idx="6298">
                  <c:v>41061.055555555562</c:v>
                </c:pt>
                <c:pt idx="6299">
                  <c:v>41061.069444444445</c:v>
                </c:pt>
                <c:pt idx="6300">
                  <c:v>41061.083333333336</c:v>
                </c:pt>
                <c:pt idx="6301">
                  <c:v>41061.097222222204</c:v>
                </c:pt>
                <c:pt idx="6302">
                  <c:v>41061.111111111066</c:v>
                </c:pt>
                <c:pt idx="6303">
                  <c:v>41061.124999999993</c:v>
                </c:pt>
                <c:pt idx="6304">
                  <c:v>41061.138888888891</c:v>
                </c:pt>
                <c:pt idx="6305">
                  <c:v>41061.152777777781</c:v>
                </c:pt>
                <c:pt idx="6306">
                  <c:v>41061.166666666613</c:v>
                </c:pt>
                <c:pt idx="6307">
                  <c:v>41061.180555555562</c:v>
                </c:pt>
                <c:pt idx="6308">
                  <c:v>41061.194444444445</c:v>
                </c:pt>
                <c:pt idx="6309">
                  <c:v>41061.208333333336</c:v>
                </c:pt>
                <c:pt idx="6310">
                  <c:v>41061.222222222204</c:v>
                </c:pt>
                <c:pt idx="6311">
                  <c:v>41061.236111111066</c:v>
                </c:pt>
                <c:pt idx="6312">
                  <c:v>41061.25</c:v>
                </c:pt>
                <c:pt idx="6313">
                  <c:v>41061.263888888876</c:v>
                </c:pt>
                <c:pt idx="6314">
                  <c:v>41061.277777777774</c:v>
                </c:pt>
                <c:pt idx="6315">
                  <c:v>41061.291666666577</c:v>
                </c:pt>
                <c:pt idx="6316">
                  <c:v>41061.305555555562</c:v>
                </c:pt>
                <c:pt idx="6317">
                  <c:v>41061.319444444496</c:v>
                </c:pt>
                <c:pt idx="6318">
                  <c:v>41061.333333333336</c:v>
                </c:pt>
                <c:pt idx="6319">
                  <c:v>41061.347222222219</c:v>
                </c:pt>
                <c:pt idx="6320">
                  <c:v>41061.361111111066</c:v>
                </c:pt>
                <c:pt idx="6321">
                  <c:v>41061.375</c:v>
                </c:pt>
                <c:pt idx="6322">
                  <c:v>41061.388888888956</c:v>
                </c:pt>
                <c:pt idx="6323">
                  <c:v>41061.402777777781</c:v>
                </c:pt>
                <c:pt idx="6324">
                  <c:v>41061.416666666664</c:v>
                </c:pt>
                <c:pt idx="6325">
                  <c:v>41061.430555555562</c:v>
                </c:pt>
                <c:pt idx="6326">
                  <c:v>41061.444444444496</c:v>
                </c:pt>
                <c:pt idx="6327">
                  <c:v>41061.458333333343</c:v>
                </c:pt>
                <c:pt idx="6328">
                  <c:v>41061.472222222219</c:v>
                </c:pt>
                <c:pt idx="6329">
                  <c:v>41061.486111111109</c:v>
                </c:pt>
                <c:pt idx="6330">
                  <c:v>41061.5</c:v>
                </c:pt>
                <c:pt idx="6331">
                  <c:v>41061.513888888891</c:v>
                </c:pt>
                <c:pt idx="6332">
                  <c:v>41061.527777777774</c:v>
                </c:pt>
                <c:pt idx="6333">
                  <c:v>41061.541666666613</c:v>
                </c:pt>
                <c:pt idx="6334">
                  <c:v>41061.555555555562</c:v>
                </c:pt>
                <c:pt idx="6335">
                  <c:v>41061.569444444445</c:v>
                </c:pt>
                <c:pt idx="6336">
                  <c:v>41061.583333333336</c:v>
                </c:pt>
                <c:pt idx="6337">
                  <c:v>41061.597222222204</c:v>
                </c:pt>
                <c:pt idx="6338">
                  <c:v>41061.611111111066</c:v>
                </c:pt>
                <c:pt idx="6339">
                  <c:v>41061.624999999993</c:v>
                </c:pt>
                <c:pt idx="6340">
                  <c:v>41061.638888888891</c:v>
                </c:pt>
                <c:pt idx="6341">
                  <c:v>41061.652777777781</c:v>
                </c:pt>
                <c:pt idx="6342">
                  <c:v>41061.666666666613</c:v>
                </c:pt>
                <c:pt idx="6343">
                  <c:v>41061.680555555562</c:v>
                </c:pt>
                <c:pt idx="6344">
                  <c:v>41061.694444444445</c:v>
                </c:pt>
                <c:pt idx="6345">
                  <c:v>41061.708333333336</c:v>
                </c:pt>
                <c:pt idx="6346">
                  <c:v>41061.722222222204</c:v>
                </c:pt>
                <c:pt idx="6347">
                  <c:v>41061.736111111066</c:v>
                </c:pt>
                <c:pt idx="6348">
                  <c:v>41061.75</c:v>
                </c:pt>
                <c:pt idx="6349">
                  <c:v>41061.763888888876</c:v>
                </c:pt>
                <c:pt idx="6350">
                  <c:v>41061.777777777774</c:v>
                </c:pt>
                <c:pt idx="6351">
                  <c:v>41061.791666666577</c:v>
                </c:pt>
                <c:pt idx="6352">
                  <c:v>41061.805555555562</c:v>
                </c:pt>
                <c:pt idx="6353">
                  <c:v>41061.819444444496</c:v>
                </c:pt>
                <c:pt idx="6354">
                  <c:v>41061.833333333336</c:v>
                </c:pt>
                <c:pt idx="6355">
                  <c:v>41061.847222222219</c:v>
                </c:pt>
                <c:pt idx="6356">
                  <c:v>41061.861111111066</c:v>
                </c:pt>
                <c:pt idx="6357">
                  <c:v>41061.875</c:v>
                </c:pt>
                <c:pt idx="6358">
                  <c:v>41061.888888888956</c:v>
                </c:pt>
                <c:pt idx="6359">
                  <c:v>41061.902777777781</c:v>
                </c:pt>
                <c:pt idx="6360">
                  <c:v>41061.916666666664</c:v>
                </c:pt>
                <c:pt idx="6361">
                  <c:v>41061.930555555562</c:v>
                </c:pt>
                <c:pt idx="6362">
                  <c:v>41061.944444444496</c:v>
                </c:pt>
                <c:pt idx="6363">
                  <c:v>41061.958333333343</c:v>
                </c:pt>
                <c:pt idx="6364">
                  <c:v>41061.972222222219</c:v>
                </c:pt>
                <c:pt idx="6365">
                  <c:v>41061.986111111109</c:v>
                </c:pt>
                <c:pt idx="6366">
                  <c:v>41062</c:v>
                </c:pt>
                <c:pt idx="6367">
                  <c:v>41062.013888888891</c:v>
                </c:pt>
                <c:pt idx="6368">
                  <c:v>41062.027777777774</c:v>
                </c:pt>
                <c:pt idx="6369">
                  <c:v>41062.041666666613</c:v>
                </c:pt>
                <c:pt idx="6370">
                  <c:v>41062.055555555562</c:v>
                </c:pt>
                <c:pt idx="6371">
                  <c:v>41062.069444444445</c:v>
                </c:pt>
                <c:pt idx="6372">
                  <c:v>41062.083333333336</c:v>
                </c:pt>
                <c:pt idx="6373">
                  <c:v>41062.097222222204</c:v>
                </c:pt>
                <c:pt idx="6374">
                  <c:v>41062.111111111066</c:v>
                </c:pt>
                <c:pt idx="6375">
                  <c:v>41062.124999999993</c:v>
                </c:pt>
                <c:pt idx="6376">
                  <c:v>41062.138888888891</c:v>
                </c:pt>
                <c:pt idx="6377">
                  <c:v>41062.152777777781</c:v>
                </c:pt>
                <c:pt idx="6378">
                  <c:v>41062.166666666613</c:v>
                </c:pt>
                <c:pt idx="6379">
                  <c:v>41062.180555555562</c:v>
                </c:pt>
                <c:pt idx="6380">
                  <c:v>41062.194444444445</c:v>
                </c:pt>
                <c:pt idx="6381">
                  <c:v>41062.208333333336</c:v>
                </c:pt>
                <c:pt idx="6382">
                  <c:v>41062.222222222204</c:v>
                </c:pt>
                <c:pt idx="6383">
                  <c:v>41062.236111111066</c:v>
                </c:pt>
                <c:pt idx="6384">
                  <c:v>41062.25</c:v>
                </c:pt>
                <c:pt idx="6385">
                  <c:v>41062.263888888876</c:v>
                </c:pt>
                <c:pt idx="6386">
                  <c:v>41062.277777777774</c:v>
                </c:pt>
                <c:pt idx="6387">
                  <c:v>41062.291666666577</c:v>
                </c:pt>
                <c:pt idx="6388">
                  <c:v>41062.305555555562</c:v>
                </c:pt>
                <c:pt idx="6389">
                  <c:v>41062.319444444496</c:v>
                </c:pt>
                <c:pt idx="6390">
                  <c:v>41062.333333333336</c:v>
                </c:pt>
                <c:pt idx="6391">
                  <c:v>41062.347222222219</c:v>
                </c:pt>
                <c:pt idx="6392">
                  <c:v>41062.361111111066</c:v>
                </c:pt>
                <c:pt idx="6393">
                  <c:v>41062.375</c:v>
                </c:pt>
                <c:pt idx="6394">
                  <c:v>41062.388888888956</c:v>
                </c:pt>
                <c:pt idx="6395">
                  <c:v>41062.402777777781</c:v>
                </c:pt>
                <c:pt idx="6396">
                  <c:v>41062.416666666664</c:v>
                </c:pt>
                <c:pt idx="6397">
                  <c:v>41062.430555555562</c:v>
                </c:pt>
                <c:pt idx="6398">
                  <c:v>41062.444444444496</c:v>
                </c:pt>
                <c:pt idx="6399">
                  <c:v>41062.458333333343</c:v>
                </c:pt>
                <c:pt idx="6400">
                  <c:v>41062.472222222219</c:v>
                </c:pt>
                <c:pt idx="6401">
                  <c:v>41062.486111111109</c:v>
                </c:pt>
                <c:pt idx="6402">
                  <c:v>41062.5</c:v>
                </c:pt>
                <c:pt idx="6403">
                  <c:v>41062.513888888891</c:v>
                </c:pt>
                <c:pt idx="6404">
                  <c:v>41062.527777777774</c:v>
                </c:pt>
                <c:pt idx="6405">
                  <c:v>41062.541666666613</c:v>
                </c:pt>
                <c:pt idx="6406">
                  <c:v>41062.555555555562</c:v>
                </c:pt>
                <c:pt idx="6407">
                  <c:v>41062.569444444445</c:v>
                </c:pt>
                <c:pt idx="6408">
                  <c:v>41062.583333333336</c:v>
                </c:pt>
                <c:pt idx="6409">
                  <c:v>41062.597222222204</c:v>
                </c:pt>
                <c:pt idx="6410">
                  <c:v>41062.611111111066</c:v>
                </c:pt>
                <c:pt idx="6411">
                  <c:v>41062.624999999993</c:v>
                </c:pt>
                <c:pt idx="6412">
                  <c:v>41062.638888888891</c:v>
                </c:pt>
                <c:pt idx="6413">
                  <c:v>41062.652777777781</c:v>
                </c:pt>
                <c:pt idx="6414">
                  <c:v>41062.666666666613</c:v>
                </c:pt>
                <c:pt idx="6415">
                  <c:v>41062.680555555562</c:v>
                </c:pt>
                <c:pt idx="6416">
                  <c:v>41062.694444444445</c:v>
                </c:pt>
                <c:pt idx="6417">
                  <c:v>41062.708333333336</c:v>
                </c:pt>
                <c:pt idx="6418">
                  <c:v>41062.722222222204</c:v>
                </c:pt>
                <c:pt idx="6419">
                  <c:v>41062.736111111066</c:v>
                </c:pt>
                <c:pt idx="6420">
                  <c:v>41062.75</c:v>
                </c:pt>
                <c:pt idx="6421">
                  <c:v>41062.763888888876</c:v>
                </c:pt>
                <c:pt idx="6422">
                  <c:v>41062.777777777774</c:v>
                </c:pt>
                <c:pt idx="6423">
                  <c:v>41062.791666666577</c:v>
                </c:pt>
                <c:pt idx="6424">
                  <c:v>41062.805555555562</c:v>
                </c:pt>
                <c:pt idx="6425">
                  <c:v>41062.819444444496</c:v>
                </c:pt>
                <c:pt idx="6426">
                  <c:v>41062.833333333336</c:v>
                </c:pt>
                <c:pt idx="6427">
                  <c:v>41062.847222222219</c:v>
                </c:pt>
                <c:pt idx="6428">
                  <c:v>41062.861111111066</c:v>
                </c:pt>
                <c:pt idx="6429">
                  <c:v>41062.875</c:v>
                </c:pt>
                <c:pt idx="6430">
                  <c:v>41062.888888888956</c:v>
                </c:pt>
                <c:pt idx="6431">
                  <c:v>41062.902777777781</c:v>
                </c:pt>
                <c:pt idx="6432">
                  <c:v>41062.916666666664</c:v>
                </c:pt>
                <c:pt idx="6433">
                  <c:v>41062.930555555562</c:v>
                </c:pt>
                <c:pt idx="6434">
                  <c:v>41062.944444444496</c:v>
                </c:pt>
                <c:pt idx="6435">
                  <c:v>41062.958333333343</c:v>
                </c:pt>
                <c:pt idx="6436">
                  <c:v>41062.972222222219</c:v>
                </c:pt>
                <c:pt idx="6437">
                  <c:v>41062.986111111109</c:v>
                </c:pt>
                <c:pt idx="6438">
                  <c:v>41063</c:v>
                </c:pt>
                <c:pt idx="6439">
                  <c:v>41063.013888888891</c:v>
                </c:pt>
                <c:pt idx="6440">
                  <c:v>41063.027777777774</c:v>
                </c:pt>
                <c:pt idx="6441">
                  <c:v>41063.041666666613</c:v>
                </c:pt>
                <c:pt idx="6442">
                  <c:v>41063.055555555562</c:v>
                </c:pt>
                <c:pt idx="6443">
                  <c:v>41063.069444444445</c:v>
                </c:pt>
                <c:pt idx="6444">
                  <c:v>41063.083333333336</c:v>
                </c:pt>
                <c:pt idx="6445">
                  <c:v>41063.097222222204</c:v>
                </c:pt>
                <c:pt idx="6446">
                  <c:v>41063.111111111066</c:v>
                </c:pt>
                <c:pt idx="6447">
                  <c:v>41063.124999999993</c:v>
                </c:pt>
                <c:pt idx="6448">
                  <c:v>41063.138888888891</c:v>
                </c:pt>
                <c:pt idx="6449">
                  <c:v>41063.152777777781</c:v>
                </c:pt>
                <c:pt idx="6450">
                  <c:v>41063.166666666613</c:v>
                </c:pt>
                <c:pt idx="6451">
                  <c:v>41063.180555555562</c:v>
                </c:pt>
                <c:pt idx="6452">
                  <c:v>41063.194444444445</c:v>
                </c:pt>
                <c:pt idx="6453">
                  <c:v>41063.208333333336</c:v>
                </c:pt>
                <c:pt idx="6454">
                  <c:v>41063.222222222204</c:v>
                </c:pt>
                <c:pt idx="6455">
                  <c:v>41063.236111111066</c:v>
                </c:pt>
                <c:pt idx="6456">
                  <c:v>41063.25</c:v>
                </c:pt>
                <c:pt idx="6457">
                  <c:v>41063.263888888876</c:v>
                </c:pt>
                <c:pt idx="6458">
                  <c:v>41063.277777777774</c:v>
                </c:pt>
                <c:pt idx="6459">
                  <c:v>41063.291666666577</c:v>
                </c:pt>
                <c:pt idx="6460">
                  <c:v>41063.305555555562</c:v>
                </c:pt>
                <c:pt idx="6461">
                  <c:v>41063.319444444496</c:v>
                </c:pt>
                <c:pt idx="6462">
                  <c:v>41063.333333333336</c:v>
                </c:pt>
                <c:pt idx="6463">
                  <c:v>41063.347222222219</c:v>
                </c:pt>
                <c:pt idx="6464">
                  <c:v>41063.361111111066</c:v>
                </c:pt>
                <c:pt idx="6465">
                  <c:v>41063.375</c:v>
                </c:pt>
                <c:pt idx="6466">
                  <c:v>41063.388888888956</c:v>
                </c:pt>
                <c:pt idx="6467">
                  <c:v>41063.402777777781</c:v>
                </c:pt>
                <c:pt idx="6468">
                  <c:v>41063.416666666664</c:v>
                </c:pt>
                <c:pt idx="6469">
                  <c:v>41063.430555555562</c:v>
                </c:pt>
                <c:pt idx="6470">
                  <c:v>41063.444444444496</c:v>
                </c:pt>
                <c:pt idx="6471">
                  <c:v>41063.458333333343</c:v>
                </c:pt>
                <c:pt idx="6472">
                  <c:v>41063.472222222219</c:v>
                </c:pt>
                <c:pt idx="6473">
                  <c:v>41063.486111111109</c:v>
                </c:pt>
                <c:pt idx="6474">
                  <c:v>41063.5</c:v>
                </c:pt>
                <c:pt idx="6475">
                  <c:v>41063.513888888891</c:v>
                </c:pt>
                <c:pt idx="6476">
                  <c:v>41063.527777777774</c:v>
                </c:pt>
                <c:pt idx="6477">
                  <c:v>41063.541666666613</c:v>
                </c:pt>
                <c:pt idx="6478">
                  <c:v>41063.555555555562</c:v>
                </c:pt>
                <c:pt idx="6479">
                  <c:v>41063.569444444445</c:v>
                </c:pt>
                <c:pt idx="6480">
                  <c:v>41063.583333333336</c:v>
                </c:pt>
                <c:pt idx="6481">
                  <c:v>41063.597222222204</c:v>
                </c:pt>
                <c:pt idx="6482">
                  <c:v>41063.611111111066</c:v>
                </c:pt>
                <c:pt idx="6483">
                  <c:v>41063.624999999993</c:v>
                </c:pt>
                <c:pt idx="6484">
                  <c:v>41063.638888888891</c:v>
                </c:pt>
                <c:pt idx="6485">
                  <c:v>41063.652777777781</c:v>
                </c:pt>
                <c:pt idx="6486">
                  <c:v>41063.666666666613</c:v>
                </c:pt>
                <c:pt idx="6487">
                  <c:v>41063.680555555562</c:v>
                </c:pt>
                <c:pt idx="6488">
                  <c:v>41063.694444444445</c:v>
                </c:pt>
                <c:pt idx="6489">
                  <c:v>41063.708333333336</c:v>
                </c:pt>
                <c:pt idx="6490">
                  <c:v>41063.722222222204</c:v>
                </c:pt>
                <c:pt idx="6491">
                  <c:v>41063.736111111066</c:v>
                </c:pt>
                <c:pt idx="6492">
                  <c:v>41063.75</c:v>
                </c:pt>
                <c:pt idx="6493">
                  <c:v>41063.763888888876</c:v>
                </c:pt>
                <c:pt idx="6494">
                  <c:v>41063.777777777774</c:v>
                </c:pt>
                <c:pt idx="6495">
                  <c:v>41063.791666666577</c:v>
                </c:pt>
                <c:pt idx="6496">
                  <c:v>41063.805555555562</c:v>
                </c:pt>
                <c:pt idx="6497">
                  <c:v>41063.819444444496</c:v>
                </c:pt>
                <c:pt idx="6498">
                  <c:v>41063.833333333336</c:v>
                </c:pt>
                <c:pt idx="6499">
                  <c:v>41063.847222222219</c:v>
                </c:pt>
                <c:pt idx="6500">
                  <c:v>41063.861111111066</c:v>
                </c:pt>
                <c:pt idx="6501">
                  <c:v>41063.875</c:v>
                </c:pt>
                <c:pt idx="6502">
                  <c:v>41063.888888888956</c:v>
                </c:pt>
                <c:pt idx="6503">
                  <c:v>41063.902777777781</c:v>
                </c:pt>
                <c:pt idx="6504">
                  <c:v>41063.916666666664</c:v>
                </c:pt>
                <c:pt idx="6505">
                  <c:v>41063.930555555562</c:v>
                </c:pt>
                <c:pt idx="6506">
                  <c:v>41063.944444444496</c:v>
                </c:pt>
                <c:pt idx="6507">
                  <c:v>41063.958333333343</c:v>
                </c:pt>
                <c:pt idx="6508">
                  <c:v>41063.972222222219</c:v>
                </c:pt>
                <c:pt idx="6509">
                  <c:v>41063.986111111109</c:v>
                </c:pt>
                <c:pt idx="6510">
                  <c:v>41064</c:v>
                </c:pt>
                <c:pt idx="6511">
                  <c:v>41064.013888888891</c:v>
                </c:pt>
                <c:pt idx="6512">
                  <c:v>41064.027777777774</c:v>
                </c:pt>
                <c:pt idx="6513">
                  <c:v>41064.041666666613</c:v>
                </c:pt>
                <c:pt idx="6514">
                  <c:v>41064.055555555562</c:v>
                </c:pt>
                <c:pt idx="6515">
                  <c:v>41064.069444444445</c:v>
                </c:pt>
                <c:pt idx="6516">
                  <c:v>41064.083333333336</c:v>
                </c:pt>
                <c:pt idx="6517">
                  <c:v>41064.097222222204</c:v>
                </c:pt>
                <c:pt idx="6518">
                  <c:v>41064.111111111066</c:v>
                </c:pt>
                <c:pt idx="6519">
                  <c:v>41064.124999999993</c:v>
                </c:pt>
                <c:pt idx="6520">
                  <c:v>41064.138888888891</c:v>
                </c:pt>
                <c:pt idx="6521">
                  <c:v>41064.152777777781</c:v>
                </c:pt>
                <c:pt idx="6522">
                  <c:v>41064.166666666613</c:v>
                </c:pt>
                <c:pt idx="6523">
                  <c:v>41064.180555555562</c:v>
                </c:pt>
                <c:pt idx="6524">
                  <c:v>41064.194444444445</c:v>
                </c:pt>
                <c:pt idx="6525">
                  <c:v>41064.208333333336</c:v>
                </c:pt>
                <c:pt idx="6526">
                  <c:v>41064.222222222204</c:v>
                </c:pt>
                <c:pt idx="6527">
                  <c:v>41064.236111111066</c:v>
                </c:pt>
                <c:pt idx="6528">
                  <c:v>41064.25</c:v>
                </c:pt>
                <c:pt idx="6529">
                  <c:v>41064.263888888876</c:v>
                </c:pt>
                <c:pt idx="6530">
                  <c:v>41064.277777777774</c:v>
                </c:pt>
                <c:pt idx="6531">
                  <c:v>41064.291666666577</c:v>
                </c:pt>
                <c:pt idx="6532">
                  <c:v>41064.305555555562</c:v>
                </c:pt>
                <c:pt idx="6533">
                  <c:v>41064.319444444496</c:v>
                </c:pt>
                <c:pt idx="6534">
                  <c:v>41064.333333333336</c:v>
                </c:pt>
                <c:pt idx="6535">
                  <c:v>41064.347222222219</c:v>
                </c:pt>
                <c:pt idx="6536">
                  <c:v>41064.361111111066</c:v>
                </c:pt>
                <c:pt idx="6537">
                  <c:v>41064.375</c:v>
                </c:pt>
                <c:pt idx="6538">
                  <c:v>41064.388888888956</c:v>
                </c:pt>
                <c:pt idx="6539">
                  <c:v>41064.402777777781</c:v>
                </c:pt>
                <c:pt idx="6540">
                  <c:v>41064.416666666664</c:v>
                </c:pt>
                <c:pt idx="6541">
                  <c:v>41064.430555555562</c:v>
                </c:pt>
                <c:pt idx="6542">
                  <c:v>41064.444444444496</c:v>
                </c:pt>
                <c:pt idx="6543">
                  <c:v>41064.458333333343</c:v>
                </c:pt>
                <c:pt idx="6544">
                  <c:v>41064.472222222219</c:v>
                </c:pt>
                <c:pt idx="6545">
                  <c:v>41064.486111111109</c:v>
                </c:pt>
                <c:pt idx="6546">
                  <c:v>41064.5</c:v>
                </c:pt>
                <c:pt idx="6547">
                  <c:v>41064.513888888891</c:v>
                </c:pt>
                <c:pt idx="6548">
                  <c:v>41064.527777777774</c:v>
                </c:pt>
                <c:pt idx="6549">
                  <c:v>41064.541666666613</c:v>
                </c:pt>
                <c:pt idx="6550">
                  <c:v>41064.555555555562</c:v>
                </c:pt>
                <c:pt idx="6551">
                  <c:v>41064.569444444445</c:v>
                </c:pt>
                <c:pt idx="6552">
                  <c:v>41064.583333333336</c:v>
                </c:pt>
                <c:pt idx="6553">
                  <c:v>41064.597222222204</c:v>
                </c:pt>
                <c:pt idx="6554">
                  <c:v>41064.611111111066</c:v>
                </c:pt>
                <c:pt idx="6555">
                  <c:v>41064.624999999993</c:v>
                </c:pt>
                <c:pt idx="6556">
                  <c:v>41064.638888888891</c:v>
                </c:pt>
                <c:pt idx="6557">
                  <c:v>41064.652777777781</c:v>
                </c:pt>
                <c:pt idx="6558">
                  <c:v>41064.666666666613</c:v>
                </c:pt>
                <c:pt idx="6559">
                  <c:v>41064.680555555562</c:v>
                </c:pt>
                <c:pt idx="6560">
                  <c:v>41064.694444444445</c:v>
                </c:pt>
                <c:pt idx="6561">
                  <c:v>41064.708333333336</c:v>
                </c:pt>
                <c:pt idx="6562">
                  <c:v>41064.722222222204</c:v>
                </c:pt>
                <c:pt idx="6563">
                  <c:v>41064.736111111066</c:v>
                </c:pt>
                <c:pt idx="6564">
                  <c:v>41064.75</c:v>
                </c:pt>
                <c:pt idx="6565">
                  <c:v>41064.763888888876</c:v>
                </c:pt>
                <c:pt idx="6566">
                  <c:v>41064.777777777774</c:v>
                </c:pt>
                <c:pt idx="6567">
                  <c:v>41064.791666666577</c:v>
                </c:pt>
                <c:pt idx="6568">
                  <c:v>41064.805555555562</c:v>
                </c:pt>
                <c:pt idx="6569">
                  <c:v>41064.819444444496</c:v>
                </c:pt>
                <c:pt idx="6570">
                  <c:v>41064.833333333336</c:v>
                </c:pt>
                <c:pt idx="6571">
                  <c:v>41064.847222222219</c:v>
                </c:pt>
                <c:pt idx="6572">
                  <c:v>41064.861111111066</c:v>
                </c:pt>
                <c:pt idx="6573">
                  <c:v>41064.875</c:v>
                </c:pt>
                <c:pt idx="6574">
                  <c:v>41064.888888888956</c:v>
                </c:pt>
                <c:pt idx="6575">
                  <c:v>41064.902777777781</c:v>
                </c:pt>
                <c:pt idx="6576">
                  <c:v>41064.916666666664</c:v>
                </c:pt>
                <c:pt idx="6577">
                  <c:v>41064.930555555562</c:v>
                </c:pt>
                <c:pt idx="6578">
                  <c:v>41064.944444444496</c:v>
                </c:pt>
                <c:pt idx="6579">
                  <c:v>41064.958333333343</c:v>
                </c:pt>
                <c:pt idx="6580">
                  <c:v>41064.972222222219</c:v>
                </c:pt>
                <c:pt idx="6581">
                  <c:v>41064.986111111109</c:v>
                </c:pt>
                <c:pt idx="6582">
                  <c:v>41065</c:v>
                </c:pt>
                <c:pt idx="6583">
                  <c:v>41065.013888888891</c:v>
                </c:pt>
                <c:pt idx="6584">
                  <c:v>41065.027777777774</c:v>
                </c:pt>
                <c:pt idx="6585">
                  <c:v>41065.041666666613</c:v>
                </c:pt>
                <c:pt idx="6586">
                  <c:v>41065.055555555562</c:v>
                </c:pt>
                <c:pt idx="6587">
                  <c:v>41065.069444444445</c:v>
                </c:pt>
                <c:pt idx="6588">
                  <c:v>41065.083333333336</c:v>
                </c:pt>
                <c:pt idx="6589">
                  <c:v>41065.097222222204</c:v>
                </c:pt>
                <c:pt idx="6590">
                  <c:v>41065.111111111066</c:v>
                </c:pt>
                <c:pt idx="6591">
                  <c:v>41065.124999999993</c:v>
                </c:pt>
                <c:pt idx="6592">
                  <c:v>41065.138888888891</c:v>
                </c:pt>
                <c:pt idx="6593">
                  <c:v>41065.152777777781</c:v>
                </c:pt>
                <c:pt idx="6594">
                  <c:v>41065.166666666613</c:v>
                </c:pt>
                <c:pt idx="6595">
                  <c:v>41065.180555555562</c:v>
                </c:pt>
                <c:pt idx="6596">
                  <c:v>41065.194444444445</c:v>
                </c:pt>
                <c:pt idx="6597">
                  <c:v>41065.208333333336</c:v>
                </c:pt>
                <c:pt idx="6598">
                  <c:v>41065.222222222204</c:v>
                </c:pt>
                <c:pt idx="6599">
                  <c:v>41065.236111111066</c:v>
                </c:pt>
                <c:pt idx="6600">
                  <c:v>41065.25</c:v>
                </c:pt>
                <c:pt idx="6601">
                  <c:v>41065.263888888876</c:v>
                </c:pt>
                <c:pt idx="6602">
                  <c:v>41065.277777777774</c:v>
                </c:pt>
                <c:pt idx="6603">
                  <c:v>41065.291666666577</c:v>
                </c:pt>
                <c:pt idx="6604">
                  <c:v>41065.305555555562</c:v>
                </c:pt>
                <c:pt idx="6605">
                  <c:v>41065.319444444496</c:v>
                </c:pt>
                <c:pt idx="6606">
                  <c:v>41065.333333333336</c:v>
                </c:pt>
                <c:pt idx="6607">
                  <c:v>41065.347222222219</c:v>
                </c:pt>
                <c:pt idx="6608">
                  <c:v>41065.361111111066</c:v>
                </c:pt>
                <c:pt idx="6609">
                  <c:v>41065.375</c:v>
                </c:pt>
                <c:pt idx="6610">
                  <c:v>41065.388888888956</c:v>
                </c:pt>
                <c:pt idx="6611">
                  <c:v>41065.402777777781</c:v>
                </c:pt>
                <c:pt idx="6612">
                  <c:v>41065.416666666664</c:v>
                </c:pt>
                <c:pt idx="6613">
                  <c:v>41065.430555555562</c:v>
                </c:pt>
                <c:pt idx="6614">
                  <c:v>41065.444444444496</c:v>
                </c:pt>
                <c:pt idx="6615">
                  <c:v>41065.458333333343</c:v>
                </c:pt>
                <c:pt idx="6616">
                  <c:v>41065.472222222219</c:v>
                </c:pt>
                <c:pt idx="6617">
                  <c:v>41065.486111111109</c:v>
                </c:pt>
                <c:pt idx="6618">
                  <c:v>41065.5</c:v>
                </c:pt>
                <c:pt idx="6619">
                  <c:v>41065.513888888891</c:v>
                </c:pt>
                <c:pt idx="6620">
                  <c:v>41065.527777777774</c:v>
                </c:pt>
                <c:pt idx="6621">
                  <c:v>41065.541666666613</c:v>
                </c:pt>
                <c:pt idx="6622">
                  <c:v>41065.555555555562</c:v>
                </c:pt>
                <c:pt idx="6623">
                  <c:v>41065.569444444445</c:v>
                </c:pt>
                <c:pt idx="6624">
                  <c:v>41065.583333333336</c:v>
                </c:pt>
                <c:pt idx="6625">
                  <c:v>41065.597222222204</c:v>
                </c:pt>
                <c:pt idx="6626">
                  <c:v>41065.611111111066</c:v>
                </c:pt>
                <c:pt idx="6627">
                  <c:v>41065.624999999993</c:v>
                </c:pt>
                <c:pt idx="6628">
                  <c:v>41065.638888888891</c:v>
                </c:pt>
                <c:pt idx="6629">
                  <c:v>41065.652777777781</c:v>
                </c:pt>
                <c:pt idx="6630">
                  <c:v>41065.666666666613</c:v>
                </c:pt>
                <c:pt idx="6631">
                  <c:v>41065.680555555562</c:v>
                </c:pt>
                <c:pt idx="6632">
                  <c:v>41065.694444444445</c:v>
                </c:pt>
                <c:pt idx="6633">
                  <c:v>41065.708333333336</c:v>
                </c:pt>
                <c:pt idx="6634">
                  <c:v>41065.722222222204</c:v>
                </c:pt>
                <c:pt idx="6635">
                  <c:v>41065.736111111066</c:v>
                </c:pt>
                <c:pt idx="6636">
                  <c:v>41065.75</c:v>
                </c:pt>
                <c:pt idx="6637">
                  <c:v>41065.763888888876</c:v>
                </c:pt>
                <c:pt idx="6638">
                  <c:v>41065.777777777774</c:v>
                </c:pt>
                <c:pt idx="6639">
                  <c:v>41065.791666666577</c:v>
                </c:pt>
                <c:pt idx="6640">
                  <c:v>41065.805555555562</c:v>
                </c:pt>
                <c:pt idx="6641">
                  <c:v>41065.819444444496</c:v>
                </c:pt>
                <c:pt idx="6642">
                  <c:v>41065.833333333336</c:v>
                </c:pt>
                <c:pt idx="6643">
                  <c:v>41065.847222222219</c:v>
                </c:pt>
                <c:pt idx="6644">
                  <c:v>41065.861111111066</c:v>
                </c:pt>
                <c:pt idx="6645">
                  <c:v>41065.875</c:v>
                </c:pt>
                <c:pt idx="6646">
                  <c:v>41065.888888888956</c:v>
                </c:pt>
                <c:pt idx="6647">
                  <c:v>41065.902777777781</c:v>
                </c:pt>
                <c:pt idx="6648">
                  <c:v>41065.916666666664</c:v>
                </c:pt>
                <c:pt idx="6649">
                  <c:v>41065.930555555562</c:v>
                </c:pt>
                <c:pt idx="6650">
                  <c:v>41065.944444444496</c:v>
                </c:pt>
                <c:pt idx="6651">
                  <c:v>41065.958333333343</c:v>
                </c:pt>
                <c:pt idx="6652">
                  <c:v>41065.972222222219</c:v>
                </c:pt>
                <c:pt idx="6653">
                  <c:v>41065.986111111109</c:v>
                </c:pt>
                <c:pt idx="6654">
                  <c:v>41066</c:v>
                </c:pt>
                <c:pt idx="6655">
                  <c:v>41066.013888888891</c:v>
                </c:pt>
                <c:pt idx="6656">
                  <c:v>41066.027777777774</c:v>
                </c:pt>
                <c:pt idx="6657">
                  <c:v>41066.041666666613</c:v>
                </c:pt>
                <c:pt idx="6658">
                  <c:v>41066.055555555562</c:v>
                </c:pt>
                <c:pt idx="6659">
                  <c:v>41066.069444444445</c:v>
                </c:pt>
                <c:pt idx="6660">
                  <c:v>41066.083333333336</c:v>
                </c:pt>
                <c:pt idx="6661">
                  <c:v>41066.097222222204</c:v>
                </c:pt>
                <c:pt idx="6662">
                  <c:v>41066.111111111066</c:v>
                </c:pt>
                <c:pt idx="6663">
                  <c:v>41066.124999999993</c:v>
                </c:pt>
                <c:pt idx="6664">
                  <c:v>41066.138888888891</c:v>
                </c:pt>
                <c:pt idx="6665">
                  <c:v>41066.152777777781</c:v>
                </c:pt>
                <c:pt idx="6666">
                  <c:v>41066.166666666613</c:v>
                </c:pt>
                <c:pt idx="6667">
                  <c:v>41066.180555555562</c:v>
                </c:pt>
                <c:pt idx="6668">
                  <c:v>41066.194444444445</c:v>
                </c:pt>
                <c:pt idx="6669">
                  <c:v>41066.208333333336</c:v>
                </c:pt>
                <c:pt idx="6670">
                  <c:v>41066.222222222204</c:v>
                </c:pt>
                <c:pt idx="6671">
                  <c:v>41066.236111111066</c:v>
                </c:pt>
                <c:pt idx="6672">
                  <c:v>41066.25</c:v>
                </c:pt>
                <c:pt idx="6673">
                  <c:v>41066.263888888876</c:v>
                </c:pt>
                <c:pt idx="6674">
                  <c:v>41066.277777777774</c:v>
                </c:pt>
                <c:pt idx="6675">
                  <c:v>41066.291666666577</c:v>
                </c:pt>
                <c:pt idx="6676">
                  <c:v>41066.305555555562</c:v>
                </c:pt>
                <c:pt idx="6677">
                  <c:v>41066.319444444496</c:v>
                </c:pt>
                <c:pt idx="6678">
                  <c:v>41066.333333333336</c:v>
                </c:pt>
                <c:pt idx="6679">
                  <c:v>41066.347222222219</c:v>
                </c:pt>
                <c:pt idx="6680">
                  <c:v>41066.361111111066</c:v>
                </c:pt>
                <c:pt idx="6681">
                  <c:v>41066.375</c:v>
                </c:pt>
                <c:pt idx="6682">
                  <c:v>41066.388888888956</c:v>
                </c:pt>
                <c:pt idx="6683">
                  <c:v>41066.402777777781</c:v>
                </c:pt>
                <c:pt idx="6684">
                  <c:v>41066.416666666664</c:v>
                </c:pt>
                <c:pt idx="6685">
                  <c:v>41066.430555555562</c:v>
                </c:pt>
                <c:pt idx="6686">
                  <c:v>41066.444444444496</c:v>
                </c:pt>
                <c:pt idx="6687">
                  <c:v>41066.458333333343</c:v>
                </c:pt>
                <c:pt idx="6688">
                  <c:v>41066.472222222219</c:v>
                </c:pt>
                <c:pt idx="6689">
                  <c:v>41066.486111111109</c:v>
                </c:pt>
                <c:pt idx="6690">
                  <c:v>41066.5</c:v>
                </c:pt>
                <c:pt idx="6691">
                  <c:v>41066.513888888891</c:v>
                </c:pt>
                <c:pt idx="6692">
                  <c:v>41066.527777777774</c:v>
                </c:pt>
                <c:pt idx="6693">
                  <c:v>41066.541666666613</c:v>
                </c:pt>
                <c:pt idx="6694">
                  <c:v>41066.555555555562</c:v>
                </c:pt>
                <c:pt idx="6695">
                  <c:v>41066.569444444445</c:v>
                </c:pt>
                <c:pt idx="6696">
                  <c:v>41066.583333333336</c:v>
                </c:pt>
                <c:pt idx="6697">
                  <c:v>41066.597222222204</c:v>
                </c:pt>
                <c:pt idx="6698">
                  <c:v>41066.611111111066</c:v>
                </c:pt>
                <c:pt idx="6699">
                  <c:v>41066.624999999993</c:v>
                </c:pt>
                <c:pt idx="6700">
                  <c:v>41066.638888888891</c:v>
                </c:pt>
                <c:pt idx="6701">
                  <c:v>41066.652777777781</c:v>
                </c:pt>
                <c:pt idx="6702">
                  <c:v>41066.666666666613</c:v>
                </c:pt>
                <c:pt idx="6703">
                  <c:v>41066.680555555562</c:v>
                </c:pt>
                <c:pt idx="6704">
                  <c:v>41066.694444444445</c:v>
                </c:pt>
                <c:pt idx="6705">
                  <c:v>41066.708333333336</c:v>
                </c:pt>
                <c:pt idx="6706">
                  <c:v>41066.722222222204</c:v>
                </c:pt>
                <c:pt idx="6707">
                  <c:v>41066.736111111066</c:v>
                </c:pt>
                <c:pt idx="6708">
                  <c:v>41066.75</c:v>
                </c:pt>
                <c:pt idx="6709">
                  <c:v>41066.763888888876</c:v>
                </c:pt>
                <c:pt idx="6710">
                  <c:v>41066.777777777774</c:v>
                </c:pt>
                <c:pt idx="6711">
                  <c:v>41066.791666666577</c:v>
                </c:pt>
                <c:pt idx="6712">
                  <c:v>41066.805555555562</c:v>
                </c:pt>
                <c:pt idx="6713">
                  <c:v>41066.819444444496</c:v>
                </c:pt>
                <c:pt idx="6714">
                  <c:v>41066.833333333336</c:v>
                </c:pt>
                <c:pt idx="6715">
                  <c:v>41066.847222222219</c:v>
                </c:pt>
                <c:pt idx="6716">
                  <c:v>41066.861111111066</c:v>
                </c:pt>
                <c:pt idx="6717">
                  <c:v>41066.875</c:v>
                </c:pt>
                <c:pt idx="6718">
                  <c:v>41066.888888888956</c:v>
                </c:pt>
                <c:pt idx="6719">
                  <c:v>41066.902777777781</c:v>
                </c:pt>
                <c:pt idx="6720">
                  <c:v>41066.916666666664</c:v>
                </c:pt>
                <c:pt idx="6721">
                  <c:v>41066.930555555562</c:v>
                </c:pt>
                <c:pt idx="6722">
                  <c:v>41066.944444444496</c:v>
                </c:pt>
                <c:pt idx="6723">
                  <c:v>41066.958333333343</c:v>
                </c:pt>
                <c:pt idx="6724">
                  <c:v>41066.972222222219</c:v>
                </c:pt>
                <c:pt idx="6725">
                  <c:v>41066.986111111109</c:v>
                </c:pt>
                <c:pt idx="6726">
                  <c:v>41067</c:v>
                </c:pt>
                <c:pt idx="6727">
                  <c:v>41067.013888888891</c:v>
                </c:pt>
                <c:pt idx="6728">
                  <c:v>41067.027777777774</c:v>
                </c:pt>
                <c:pt idx="6729">
                  <c:v>41067.041666666613</c:v>
                </c:pt>
                <c:pt idx="6730">
                  <c:v>41067.055555555562</c:v>
                </c:pt>
                <c:pt idx="6731">
                  <c:v>41067.069444444445</c:v>
                </c:pt>
                <c:pt idx="6732">
                  <c:v>41067.083333333336</c:v>
                </c:pt>
                <c:pt idx="6733">
                  <c:v>41067.097222222204</c:v>
                </c:pt>
                <c:pt idx="6734">
                  <c:v>41067.111111111066</c:v>
                </c:pt>
                <c:pt idx="6735">
                  <c:v>41067.124999999993</c:v>
                </c:pt>
                <c:pt idx="6736">
                  <c:v>41067.138888888891</c:v>
                </c:pt>
                <c:pt idx="6737">
                  <c:v>41067.152777777781</c:v>
                </c:pt>
                <c:pt idx="6738">
                  <c:v>41067.166666666613</c:v>
                </c:pt>
                <c:pt idx="6739">
                  <c:v>41067.180555555562</c:v>
                </c:pt>
                <c:pt idx="6740">
                  <c:v>41067.194444444445</c:v>
                </c:pt>
                <c:pt idx="6741">
                  <c:v>41067.208333333336</c:v>
                </c:pt>
                <c:pt idx="6742">
                  <c:v>41067.222222222204</c:v>
                </c:pt>
                <c:pt idx="6743">
                  <c:v>41067.236111111066</c:v>
                </c:pt>
                <c:pt idx="6744">
                  <c:v>41067.25</c:v>
                </c:pt>
                <c:pt idx="6745">
                  <c:v>41067.263888888876</c:v>
                </c:pt>
                <c:pt idx="6746">
                  <c:v>41067.277777777774</c:v>
                </c:pt>
                <c:pt idx="6747">
                  <c:v>41067.291666666577</c:v>
                </c:pt>
                <c:pt idx="6748">
                  <c:v>41067.305555555562</c:v>
                </c:pt>
                <c:pt idx="6749">
                  <c:v>41067.319444444496</c:v>
                </c:pt>
                <c:pt idx="6750">
                  <c:v>41067.333333333336</c:v>
                </c:pt>
                <c:pt idx="6751">
                  <c:v>41067.347222222219</c:v>
                </c:pt>
                <c:pt idx="6752">
                  <c:v>41067.361111111066</c:v>
                </c:pt>
                <c:pt idx="6753">
                  <c:v>41067.375</c:v>
                </c:pt>
                <c:pt idx="6754">
                  <c:v>41067.388888888956</c:v>
                </c:pt>
                <c:pt idx="6755">
                  <c:v>41067.402777777781</c:v>
                </c:pt>
                <c:pt idx="6756">
                  <c:v>41067.416666666664</c:v>
                </c:pt>
                <c:pt idx="6757">
                  <c:v>41067.430555555562</c:v>
                </c:pt>
                <c:pt idx="6758">
                  <c:v>41067.444444444496</c:v>
                </c:pt>
                <c:pt idx="6759">
                  <c:v>41067.458333333343</c:v>
                </c:pt>
                <c:pt idx="6760">
                  <c:v>41067.472222222219</c:v>
                </c:pt>
                <c:pt idx="6761">
                  <c:v>41067.486111111109</c:v>
                </c:pt>
                <c:pt idx="6762">
                  <c:v>41067.5</c:v>
                </c:pt>
                <c:pt idx="6763">
                  <c:v>41067.513888888891</c:v>
                </c:pt>
                <c:pt idx="6764">
                  <c:v>41067.527777777774</c:v>
                </c:pt>
                <c:pt idx="6765">
                  <c:v>41067.541666666613</c:v>
                </c:pt>
                <c:pt idx="6766">
                  <c:v>41067.555555555562</c:v>
                </c:pt>
                <c:pt idx="6767">
                  <c:v>41067.569444444445</c:v>
                </c:pt>
                <c:pt idx="6768">
                  <c:v>41067.583333333336</c:v>
                </c:pt>
                <c:pt idx="6769">
                  <c:v>41067.597222222204</c:v>
                </c:pt>
                <c:pt idx="6770">
                  <c:v>41067.611111111066</c:v>
                </c:pt>
                <c:pt idx="6771">
                  <c:v>41067.624999999993</c:v>
                </c:pt>
                <c:pt idx="6772">
                  <c:v>41067.638888888891</c:v>
                </c:pt>
                <c:pt idx="6773">
                  <c:v>41067.652777777781</c:v>
                </c:pt>
                <c:pt idx="6774">
                  <c:v>41067.666666666613</c:v>
                </c:pt>
                <c:pt idx="6775">
                  <c:v>41067.680555555562</c:v>
                </c:pt>
                <c:pt idx="6776">
                  <c:v>41067.694444444445</c:v>
                </c:pt>
                <c:pt idx="6777">
                  <c:v>41067.708333333336</c:v>
                </c:pt>
                <c:pt idx="6778">
                  <c:v>41067.722222222204</c:v>
                </c:pt>
                <c:pt idx="6779">
                  <c:v>41067.736111111066</c:v>
                </c:pt>
                <c:pt idx="6780">
                  <c:v>41067.75</c:v>
                </c:pt>
                <c:pt idx="6781">
                  <c:v>41067.763888888876</c:v>
                </c:pt>
                <c:pt idx="6782">
                  <c:v>41067.777777777774</c:v>
                </c:pt>
                <c:pt idx="6783">
                  <c:v>41067.791666666577</c:v>
                </c:pt>
                <c:pt idx="6784">
                  <c:v>41067.805555555562</c:v>
                </c:pt>
                <c:pt idx="6785">
                  <c:v>41067.819444444496</c:v>
                </c:pt>
                <c:pt idx="6786">
                  <c:v>41067.833333333336</c:v>
                </c:pt>
                <c:pt idx="6787">
                  <c:v>41067.847222222219</c:v>
                </c:pt>
                <c:pt idx="6788">
                  <c:v>41067.861111111066</c:v>
                </c:pt>
                <c:pt idx="6789">
                  <c:v>41067.875</c:v>
                </c:pt>
                <c:pt idx="6790">
                  <c:v>41067.888888888956</c:v>
                </c:pt>
                <c:pt idx="6791">
                  <c:v>41067.902777777781</c:v>
                </c:pt>
                <c:pt idx="6792">
                  <c:v>41067.916666666664</c:v>
                </c:pt>
                <c:pt idx="6793">
                  <c:v>41067.930555555562</c:v>
                </c:pt>
                <c:pt idx="6794">
                  <c:v>41067.944444444496</c:v>
                </c:pt>
                <c:pt idx="6795">
                  <c:v>41067.958333333343</c:v>
                </c:pt>
                <c:pt idx="6796">
                  <c:v>41067.972222222219</c:v>
                </c:pt>
                <c:pt idx="6797">
                  <c:v>41067.986111111109</c:v>
                </c:pt>
                <c:pt idx="6798">
                  <c:v>41068</c:v>
                </c:pt>
                <c:pt idx="6799">
                  <c:v>41068.013888888891</c:v>
                </c:pt>
                <c:pt idx="6800">
                  <c:v>41068.027777777774</c:v>
                </c:pt>
                <c:pt idx="6801">
                  <c:v>41068.041666666613</c:v>
                </c:pt>
                <c:pt idx="6802">
                  <c:v>41068.055555555562</c:v>
                </c:pt>
                <c:pt idx="6803">
                  <c:v>41068.069444444445</c:v>
                </c:pt>
                <c:pt idx="6804">
                  <c:v>41068.083333333336</c:v>
                </c:pt>
                <c:pt idx="6805">
                  <c:v>41068.097222222204</c:v>
                </c:pt>
                <c:pt idx="6806">
                  <c:v>41068.111111111066</c:v>
                </c:pt>
                <c:pt idx="6807">
                  <c:v>41068.124999999993</c:v>
                </c:pt>
                <c:pt idx="6808">
                  <c:v>41068.138888888891</c:v>
                </c:pt>
                <c:pt idx="6809">
                  <c:v>41068.152777777781</c:v>
                </c:pt>
                <c:pt idx="6810">
                  <c:v>41068.166666666613</c:v>
                </c:pt>
                <c:pt idx="6811">
                  <c:v>41068.180555555562</c:v>
                </c:pt>
                <c:pt idx="6812">
                  <c:v>41068.194444444445</c:v>
                </c:pt>
                <c:pt idx="6813">
                  <c:v>41068.208333333336</c:v>
                </c:pt>
                <c:pt idx="6814">
                  <c:v>41068.222222222204</c:v>
                </c:pt>
                <c:pt idx="6815">
                  <c:v>41068.236111111066</c:v>
                </c:pt>
                <c:pt idx="6816">
                  <c:v>41068.25</c:v>
                </c:pt>
                <c:pt idx="6817">
                  <c:v>41068.263888888876</c:v>
                </c:pt>
                <c:pt idx="6818">
                  <c:v>41068.277777777774</c:v>
                </c:pt>
                <c:pt idx="6819">
                  <c:v>41068.291666666577</c:v>
                </c:pt>
                <c:pt idx="6820">
                  <c:v>41068.305555555562</c:v>
                </c:pt>
                <c:pt idx="6821">
                  <c:v>41068.319444444496</c:v>
                </c:pt>
                <c:pt idx="6822">
                  <c:v>41068.333333333336</c:v>
                </c:pt>
                <c:pt idx="6823">
                  <c:v>41068.347222222219</c:v>
                </c:pt>
                <c:pt idx="6824">
                  <c:v>41068.361111111066</c:v>
                </c:pt>
                <c:pt idx="6825">
                  <c:v>41068.375</c:v>
                </c:pt>
                <c:pt idx="6826">
                  <c:v>41068.388888888956</c:v>
                </c:pt>
                <c:pt idx="6827">
                  <c:v>41068.402777777781</c:v>
                </c:pt>
                <c:pt idx="6828">
                  <c:v>41068.416666666664</c:v>
                </c:pt>
                <c:pt idx="6829">
                  <c:v>41068.430555555562</c:v>
                </c:pt>
                <c:pt idx="6830">
                  <c:v>41068.444444444496</c:v>
                </c:pt>
                <c:pt idx="6831">
                  <c:v>41068.458333333343</c:v>
                </c:pt>
                <c:pt idx="6832">
                  <c:v>41068.472222222219</c:v>
                </c:pt>
                <c:pt idx="6833">
                  <c:v>41068.486111111109</c:v>
                </c:pt>
                <c:pt idx="6834">
                  <c:v>41068.5</c:v>
                </c:pt>
                <c:pt idx="6835">
                  <c:v>41068.513888888891</c:v>
                </c:pt>
                <c:pt idx="6836">
                  <c:v>41068.527777777774</c:v>
                </c:pt>
                <c:pt idx="6837">
                  <c:v>41068.541666666613</c:v>
                </c:pt>
                <c:pt idx="6838">
                  <c:v>41068.555555555562</c:v>
                </c:pt>
                <c:pt idx="6839">
                  <c:v>41068.569444444445</c:v>
                </c:pt>
                <c:pt idx="6840">
                  <c:v>41068.583333333336</c:v>
                </c:pt>
                <c:pt idx="6841">
                  <c:v>41068.597222222204</c:v>
                </c:pt>
                <c:pt idx="6842">
                  <c:v>41068.611111111066</c:v>
                </c:pt>
                <c:pt idx="6843">
                  <c:v>41068.624999999993</c:v>
                </c:pt>
                <c:pt idx="6844">
                  <c:v>41068.638888888891</c:v>
                </c:pt>
                <c:pt idx="6845">
                  <c:v>41068.652777777781</c:v>
                </c:pt>
                <c:pt idx="6846">
                  <c:v>41068.666666666613</c:v>
                </c:pt>
                <c:pt idx="6847">
                  <c:v>41068.680555555562</c:v>
                </c:pt>
                <c:pt idx="6848">
                  <c:v>41068.694444444445</c:v>
                </c:pt>
                <c:pt idx="6849">
                  <c:v>41068.708333333336</c:v>
                </c:pt>
                <c:pt idx="6850">
                  <c:v>41068.722222222204</c:v>
                </c:pt>
                <c:pt idx="6851">
                  <c:v>41068.736111111066</c:v>
                </c:pt>
                <c:pt idx="6852">
                  <c:v>41068.75</c:v>
                </c:pt>
                <c:pt idx="6853">
                  <c:v>41068.763888888876</c:v>
                </c:pt>
                <c:pt idx="6854">
                  <c:v>41068.777777777774</c:v>
                </c:pt>
                <c:pt idx="6855">
                  <c:v>41068.791666666577</c:v>
                </c:pt>
                <c:pt idx="6856">
                  <c:v>41068.805555555562</c:v>
                </c:pt>
                <c:pt idx="6857">
                  <c:v>41068.819444444496</c:v>
                </c:pt>
                <c:pt idx="6858">
                  <c:v>41068.833333333336</c:v>
                </c:pt>
                <c:pt idx="6859">
                  <c:v>41068.847222222219</c:v>
                </c:pt>
                <c:pt idx="6860">
                  <c:v>41068.861111111066</c:v>
                </c:pt>
                <c:pt idx="6861">
                  <c:v>41068.875</c:v>
                </c:pt>
                <c:pt idx="6862">
                  <c:v>41068.888888888956</c:v>
                </c:pt>
                <c:pt idx="6863">
                  <c:v>41068.902777777781</c:v>
                </c:pt>
                <c:pt idx="6864">
                  <c:v>41068.916666666664</c:v>
                </c:pt>
                <c:pt idx="6865">
                  <c:v>41068.930555555562</c:v>
                </c:pt>
                <c:pt idx="6866">
                  <c:v>41068.944444444496</c:v>
                </c:pt>
                <c:pt idx="6867">
                  <c:v>41068.958333333343</c:v>
                </c:pt>
                <c:pt idx="6868">
                  <c:v>41068.972222222219</c:v>
                </c:pt>
                <c:pt idx="6869">
                  <c:v>41068.986111111109</c:v>
                </c:pt>
                <c:pt idx="6870">
                  <c:v>41069</c:v>
                </c:pt>
                <c:pt idx="6871">
                  <c:v>41069.013888888891</c:v>
                </c:pt>
                <c:pt idx="6872">
                  <c:v>41069.027777777774</c:v>
                </c:pt>
                <c:pt idx="6873">
                  <c:v>41069.041666666613</c:v>
                </c:pt>
                <c:pt idx="6874">
                  <c:v>41069.055555555562</c:v>
                </c:pt>
                <c:pt idx="6875">
                  <c:v>41069.069444444445</c:v>
                </c:pt>
                <c:pt idx="6876">
                  <c:v>41069.083333333336</c:v>
                </c:pt>
                <c:pt idx="6877">
                  <c:v>41069.097222222204</c:v>
                </c:pt>
                <c:pt idx="6878">
                  <c:v>41069.111111111066</c:v>
                </c:pt>
                <c:pt idx="6879">
                  <c:v>41069.124999999993</c:v>
                </c:pt>
                <c:pt idx="6880">
                  <c:v>41069.138888888891</c:v>
                </c:pt>
                <c:pt idx="6881">
                  <c:v>41069.152777777781</c:v>
                </c:pt>
                <c:pt idx="6882">
                  <c:v>41069.166666666613</c:v>
                </c:pt>
                <c:pt idx="6883">
                  <c:v>41069.180555555562</c:v>
                </c:pt>
                <c:pt idx="6884">
                  <c:v>41069.194444444445</c:v>
                </c:pt>
                <c:pt idx="6885">
                  <c:v>41069.208333333336</c:v>
                </c:pt>
                <c:pt idx="6886">
                  <c:v>41069.222222222204</c:v>
                </c:pt>
                <c:pt idx="6887">
                  <c:v>41069.236111111066</c:v>
                </c:pt>
                <c:pt idx="6888">
                  <c:v>41069.25</c:v>
                </c:pt>
                <c:pt idx="6889">
                  <c:v>41069.263888888876</c:v>
                </c:pt>
                <c:pt idx="6890">
                  <c:v>41069.277777777774</c:v>
                </c:pt>
                <c:pt idx="6891">
                  <c:v>41069.291666666577</c:v>
                </c:pt>
                <c:pt idx="6892">
                  <c:v>41069.305555555562</c:v>
                </c:pt>
                <c:pt idx="6893">
                  <c:v>41069.319444444496</c:v>
                </c:pt>
                <c:pt idx="6894">
                  <c:v>41069.333333333336</c:v>
                </c:pt>
                <c:pt idx="6895">
                  <c:v>41069.347222222219</c:v>
                </c:pt>
                <c:pt idx="6896">
                  <c:v>41069.361111111066</c:v>
                </c:pt>
                <c:pt idx="6897">
                  <c:v>41069.375</c:v>
                </c:pt>
                <c:pt idx="6898">
                  <c:v>41069.388888888956</c:v>
                </c:pt>
                <c:pt idx="6899">
                  <c:v>41069.402777777781</c:v>
                </c:pt>
                <c:pt idx="6900">
                  <c:v>41069.416666666664</c:v>
                </c:pt>
                <c:pt idx="6901">
                  <c:v>41069.430555555562</c:v>
                </c:pt>
                <c:pt idx="6902">
                  <c:v>41069.444444444496</c:v>
                </c:pt>
                <c:pt idx="6903">
                  <c:v>41069.458333333343</c:v>
                </c:pt>
                <c:pt idx="6904">
                  <c:v>41069.472222222219</c:v>
                </c:pt>
                <c:pt idx="6905">
                  <c:v>41069.486111111109</c:v>
                </c:pt>
                <c:pt idx="6906">
                  <c:v>41069.5</c:v>
                </c:pt>
                <c:pt idx="6907">
                  <c:v>41069.513888888891</c:v>
                </c:pt>
                <c:pt idx="6908">
                  <c:v>41069.527777777774</c:v>
                </c:pt>
                <c:pt idx="6909">
                  <c:v>41069.541666666613</c:v>
                </c:pt>
                <c:pt idx="6910">
                  <c:v>41069.555555555562</c:v>
                </c:pt>
                <c:pt idx="6911">
                  <c:v>41069.569444444445</c:v>
                </c:pt>
                <c:pt idx="6912">
                  <c:v>41069.583333333336</c:v>
                </c:pt>
                <c:pt idx="6913">
                  <c:v>41069.597222222204</c:v>
                </c:pt>
                <c:pt idx="6914">
                  <c:v>41069.611111111066</c:v>
                </c:pt>
                <c:pt idx="6915">
                  <c:v>41069.624999999993</c:v>
                </c:pt>
                <c:pt idx="6916">
                  <c:v>41069.638888888891</c:v>
                </c:pt>
                <c:pt idx="6917">
                  <c:v>41069.652777777781</c:v>
                </c:pt>
                <c:pt idx="6918">
                  <c:v>41069.666666666613</c:v>
                </c:pt>
                <c:pt idx="6919">
                  <c:v>41069.680555555562</c:v>
                </c:pt>
                <c:pt idx="6920">
                  <c:v>41069.694444444445</c:v>
                </c:pt>
                <c:pt idx="6921">
                  <c:v>41069.708333333336</c:v>
                </c:pt>
                <c:pt idx="6922">
                  <c:v>41069.722222222204</c:v>
                </c:pt>
                <c:pt idx="6923">
                  <c:v>41069.736111111066</c:v>
                </c:pt>
                <c:pt idx="6924">
                  <c:v>41069.75</c:v>
                </c:pt>
                <c:pt idx="6925">
                  <c:v>41069.763888888876</c:v>
                </c:pt>
                <c:pt idx="6926">
                  <c:v>41069.777777777774</c:v>
                </c:pt>
                <c:pt idx="6927">
                  <c:v>41069.791666666577</c:v>
                </c:pt>
                <c:pt idx="6928">
                  <c:v>41069.805555555562</c:v>
                </c:pt>
                <c:pt idx="6929">
                  <c:v>41069.819444444496</c:v>
                </c:pt>
                <c:pt idx="6930">
                  <c:v>41069.833333333336</c:v>
                </c:pt>
                <c:pt idx="6931">
                  <c:v>41069.847222222219</c:v>
                </c:pt>
                <c:pt idx="6932">
                  <c:v>41069.861111111066</c:v>
                </c:pt>
                <c:pt idx="6933">
                  <c:v>41069.875</c:v>
                </c:pt>
                <c:pt idx="6934">
                  <c:v>41069.888888888956</c:v>
                </c:pt>
                <c:pt idx="6935">
                  <c:v>41069.902777777781</c:v>
                </c:pt>
                <c:pt idx="6936">
                  <c:v>41069.916666666664</c:v>
                </c:pt>
                <c:pt idx="6937">
                  <c:v>41069.930555555562</c:v>
                </c:pt>
                <c:pt idx="6938">
                  <c:v>41069.944444444496</c:v>
                </c:pt>
                <c:pt idx="6939">
                  <c:v>41069.958333333343</c:v>
                </c:pt>
                <c:pt idx="6940">
                  <c:v>41069.972222222219</c:v>
                </c:pt>
                <c:pt idx="6941">
                  <c:v>41069.986111111109</c:v>
                </c:pt>
                <c:pt idx="6942">
                  <c:v>41070</c:v>
                </c:pt>
                <c:pt idx="6943">
                  <c:v>41070.013888888891</c:v>
                </c:pt>
                <c:pt idx="6944">
                  <c:v>41070.027777777774</c:v>
                </c:pt>
                <c:pt idx="6945">
                  <c:v>41070.041666666613</c:v>
                </c:pt>
                <c:pt idx="6946">
                  <c:v>41070.055555555562</c:v>
                </c:pt>
                <c:pt idx="6947">
                  <c:v>41070.069444444445</c:v>
                </c:pt>
                <c:pt idx="6948">
                  <c:v>41070.083333333336</c:v>
                </c:pt>
                <c:pt idx="6949">
                  <c:v>41070.097222222204</c:v>
                </c:pt>
                <c:pt idx="6950">
                  <c:v>41070.111111111066</c:v>
                </c:pt>
                <c:pt idx="6951">
                  <c:v>41070.124999999993</c:v>
                </c:pt>
                <c:pt idx="6952">
                  <c:v>41070.138888888891</c:v>
                </c:pt>
                <c:pt idx="6953">
                  <c:v>41070.152777777781</c:v>
                </c:pt>
                <c:pt idx="6954">
                  <c:v>41070.166666666613</c:v>
                </c:pt>
                <c:pt idx="6955">
                  <c:v>41070.180555555562</c:v>
                </c:pt>
                <c:pt idx="6956">
                  <c:v>41070.194444444445</c:v>
                </c:pt>
                <c:pt idx="6957">
                  <c:v>41070.208333333336</c:v>
                </c:pt>
                <c:pt idx="6958">
                  <c:v>41070.222222222204</c:v>
                </c:pt>
                <c:pt idx="6959">
                  <c:v>41070.236111111066</c:v>
                </c:pt>
                <c:pt idx="6960">
                  <c:v>41070.25</c:v>
                </c:pt>
                <c:pt idx="6961">
                  <c:v>41070.263888888876</c:v>
                </c:pt>
                <c:pt idx="6962">
                  <c:v>41070.277777777774</c:v>
                </c:pt>
                <c:pt idx="6963">
                  <c:v>41070.291666666577</c:v>
                </c:pt>
                <c:pt idx="6964">
                  <c:v>41070.305555555562</c:v>
                </c:pt>
                <c:pt idx="6965">
                  <c:v>41070.319444444496</c:v>
                </c:pt>
                <c:pt idx="6966">
                  <c:v>41070.333333333336</c:v>
                </c:pt>
                <c:pt idx="6967">
                  <c:v>41070.347222222219</c:v>
                </c:pt>
                <c:pt idx="6968">
                  <c:v>41070.361111111066</c:v>
                </c:pt>
                <c:pt idx="6969">
                  <c:v>41070.375</c:v>
                </c:pt>
                <c:pt idx="6970">
                  <c:v>41070.388888888956</c:v>
                </c:pt>
                <c:pt idx="6971">
                  <c:v>41070.402777777781</c:v>
                </c:pt>
                <c:pt idx="6972">
                  <c:v>41070.416666666664</c:v>
                </c:pt>
                <c:pt idx="6973">
                  <c:v>41070.430555555562</c:v>
                </c:pt>
                <c:pt idx="6974">
                  <c:v>41070.444444444496</c:v>
                </c:pt>
                <c:pt idx="6975">
                  <c:v>41070.458333333343</c:v>
                </c:pt>
                <c:pt idx="6976">
                  <c:v>41070.472222222219</c:v>
                </c:pt>
                <c:pt idx="6977">
                  <c:v>41070.486111111109</c:v>
                </c:pt>
                <c:pt idx="6978">
                  <c:v>41070.5</c:v>
                </c:pt>
                <c:pt idx="6979">
                  <c:v>41070.513888888891</c:v>
                </c:pt>
                <c:pt idx="6980">
                  <c:v>41070.527777777774</c:v>
                </c:pt>
                <c:pt idx="6981">
                  <c:v>41070.541666666613</c:v>
                </c:pt>
                <c:pt idx="6982">
                  <c:v>41070.555555555562</c:v>
                </c:pt>
                <c:pt idx="6983">
                  <c:v>41070.569444444445</c:v>
                </c:pt>
                <c:pt idx="6984">
                  <c:v>41070.583333333336</c:v>
                </c:pt>
                <c:pt idx="6985">
                  <c:v>41070.597222222204</c:v>
                </c:pt>
                <c:pt idx="6986">
                  <c:v>41070.611111111066</c:v>
                </c:pt>
                <c:pt idx="6987">
                  <c:v>41070.624999999993</c:v>
                </c:pt>
                <c:pt idx="6988">
                  <c:v>41070.638888888891</c:v>
                </c:pt>
                <c:pt idx="6989">
                  <c:v>41070.652777777781</c:v>
                </c:pt>
                <c:pt idx="6990">
                  <c:v>41070.666666666613</c:v>
                </c:pt>
                <c:pt idx="6991">
                  <c:v>41070.680555555562</c:v>
                </c:pt>
                <c:pt idx="6992">
                  <c:v>41070.694444444445</c:v>
                </c:pt>
                <c:pt idx="6993">
                  <c:v>41070.708333333336</c:v>
                </c:pt>
                <c:pt idx="6994">
                  <c:v>41070.722222222204</c:v>
                </c:pt>
                <c:pt idx="6995">
                  <c:v>41070.736111111066</c:v>
                </c:pt>
                <c:pt idx="6996">
                  <c:v>41070.75</c:v>
                </c:pt>
                <c:pt idx="6997">
                  <c:v>41070.763888888876</c:v>
                </c:pt>
                <c:pt idx="6998">
                  <c:v>41070.777777777774</c:v>
                </c:pt>
                <c:pt idx="6999">
                  <c:v>41070.791666666577</c:v>
                </c:pt>
                <c:pt idx="7000">
                  <c:v>41070.805555555562</c:v>
                </c:pt>
                <c:pt idx="7001">
                  <c:v>41070.819444444496</c:v>
                </c:pt>
                <c:pt idx="7002">
                  <c:v>41070.833333333336</c:v>
                </c:pt>
                <c:pt idx="7003">
                  <c:v>41070.847222222219</c:v>
                </c:pt>
                <c:pt idx="7004">
                  <c:v>41070.861111111066</c:v>
                </c:pt>
                <c:pt idx="7005">
                  <c:v>41070.875</c:v>
                </c:pt>
                <c:pt idx="7006">
                  <c:v>41070.888888888956</c:v>
                </c:pt>
                <c:pt idx="7007">
                  <c:v>41070.902777777781</c:v>
                </c:pt>
                <c:pt idx="7008">
                  <c:v>41070.916666666664</c:v>
                </c:pt>
                <c:pt idx="7009">
                  <c:v>41070.930555555562</c:v>
                </c:pt>
                <c:pt idx="7010">
                  <c:v>41070.944444444496</c:v>
                </c:pt>
                <c:pt idx="7011">
                  <c:v>41070.958333333343</c:v>
                </c:pt>
                <c:pt idx="7012">
                  <c:v>41070.972222222219</c:v>
                </c:pt>
                <c:pt idx="7013">
                  <c:v>41070.986111111109</c:v>
                </c:pt>
                <c:pt idx="7014">
                  <c:v>41071</c:v>
                </c:pt>
                <c:pt idx="7015">
                  <c:v>41071.013888888891</c:v>
                </c:pt>
                <c:pt idx="7016">
                  <c:v>41071.027777777774</c:v>
                </c:pt>
                <c:pt idx="7017">
                  <c:v>41071.041666666613</c:v>
                </c:pt>
                <c:pt idx="7018">
                  <c:v>41071.055555555562</c:v>
                </c:pt>
                <c:pt idx="7019">
                  <c:v>41071.069444444445</c:v>
                </c:pt>
                <c:pt idx="7020">
                  <c:v>41071.083333333336</c:v>
                </c:pt>
                <c:pt idx="7021">
                  <c:v>41071.097222222204</c:v>
                </c:pt>
                <c:pt idx="7022">
                  <c:v>41071.111111111066</c:v>
                </c:pt>
                <c:pt idx="7023">
                  <c:v>41071.124999999993</c:v>
                </c:pt>
                <c:pt idx="7024">
                  <c:v>41071.138888888891</c:v>
                </c:pt>
                <c:pt idx="7025">
                  <c:v>41071.152777777781</c:v>
                </c:pt>
                <c:pt idx="7026">
                  <c:v>41071.166666666613</c:v>
                </c:pt>
                <c:pt idx="7027">
                  <c:v>41071.180555555562</c:v>
                </c:pt>
                <c:pt idx="7028">
                  <c:v>41071.194444444445</c:v>
                </c:pt>
                <c:pt idx="7029">
                  <c:v>41071.208333333336</c:v>
                </c:pt>
                <c:pt idx="7030">
                  <c:v>41071.222222222204</c:v>
                </c:pt>
                <c:pt idx="7031">
                  <c:v>41071.236111111066</c:v>
                </c:pt>
                <c:pt idx="7032">
                  <c:v>41071.25</c:v>
                </c:pt>
                <c:pt idx="7033">
                  <c:v>41071.263888888876</c:v>
                </c:pt>
                <c:pt idx="7034">
                  <c:v>41071.277777777774</c:v>
                </c:pt>
                <c:pt idx="7035">
                  <c:v>41071.291666666577</c:v>
                </c:pt>
                <c:pt idx="7036">
                  <c:v>41071.305555555562</c:v>
                </c:pt>
                <c:pt idx="7037">
                  <c:v>41071.319444444496</c:v>
                </c:pt>
                <c:pt idx="7038">
                  <c:v>41071.333333333336</c:v>
                </c:pt>
                <c:pt idx="7039">
                  <c:v>41071.347222222219</c:v>
                </c:pt>
                <c:pt idx="7040">
                  <c:v>41071.361111111066</c:v>
                </c:pt>
                <c:pt idx="7041">
                  <c:v>41071.375</c:v>
                </c:pt>
                <c:pt idx="7042">
                  <c:v>41071.388888888956</c:v>
                </c:pt>
                <c:pt idx="7043">
                  <c:v>41071.402777777781</c:v>
                </c:pt>
                <c:pt idx="7044">
                  <c:v>41071.416666666664</c:v>
                </c:pt>
                <c:pt idx="7045">
                  <c:v>41071.430555555562</c:v>
                </c:pt>
                <c:pt idx="7046">
                  <c:v>41071.444444444496</c:v>
                </c:pt>
                <c:pt idx="7047">
                  <c:v>41071.458333333343</c:v>
                </c:pt>
                <c:pt idx="7048">
                  <c:v>41071.472222222219</c:v>
                </c:pt>
                <c:pt idx="7049">
                  <c:v>41071.486111111109</c:v>
                </c:pt>
                <c:pt idx="7050">
                  <c:v>41071.5</c:v>
                </c:pt>
                <c:pt idx="7051">
                  <c:v>41071.513888888891</c:v>
                </c:pt>
                <c:pt idx="7052">
                  <c:v>41071.527777777774</c:v>
                </c:pt>
                <c:pt idx="7053">
                  <c:v>41071.541666666613</c:v>
                </c:pt>
                <c:pt idx="7054">
                  <c:v>41071.555555555562</c:v>
                </c:pt>
                <c:pt idx="7055">
                  <c:v>41071.569444444445</c:v>
                </c:pt>
                <c:pt idx="7056">
                  <c:v>41071.583333333336</c:v>
                </c:pt>
                <c:pt idx="7057">
                  <c:v>41071.597222222204</c:v>
                </c:pt>
                <c:pt idx="7058">
                  <c:v>41071.611111111066</c:v>
                </c:pt>
                <c:pt idx="7059">
                  <c:v>41071.624999999993</c:v>
                </c:pt>
                <c:pt idx="7060">
                  <c:v>41071.638888888891</c:v>
                </c:pt>
                <c:pt idx="7061">
                  <c:v>41071.652777777781</c:v>
                </c:pt>
                <c:pt idx="7062">
                  <c:v>41071.666666666613</c:v>
                </c:pt>
                <c:pt idx="7063">
                  <c:v>41071.680555555562</c:v>
                </c:pt>
                <c:pt idx="7064">
                  <c:v>41071.694444444445</c:v>
                </c:pt>
                <c:pt idx="7065">
                  <c:v>41071.708333333336</c:v>
                </c:pt>
                <c:pt idx="7066">
                  <c:v>41071.722222222204</c:v>
                </c:pt>
                <c:pt idx="7067">
                  <c:v>41071.736111111066</c:v>
                </c:pt>
                <c:pt idx="7068">
                  <c:v>41071.75</c:v>
                </c:pt>
                <c:pt idx="7069">
                  <c:v>41071.763888888876</c:v>
                </c:pt>
                <c:pt idx="7070">
                  <c:v>41071.777777777774</c:v>
                </c:pt>
                <c:pt idx="7071">
                  <c:v>41071.791666666577</c:v>
                </c:pt>
                <c:pt idx="7072">
                  <c:v>41071.805555555562</c:v>
                </c:pt>
                <c:pt idx="7073">
                  <c:v>41071.819444444496</c:v>
                </c:pt>
                <c:pt idx="7074">
                  <c:v>41071.833333333336</c:v>
                </c:pt>
                <c:pt idx="7075">
                  <c:v>41071.847222222219</c:v>
                </c:pt>
                <c:pt idx="7076">
                  <c:v>41071.861111111066</c:v>
                </c:pt>
                <c:pt idx="7077">
                  <c:v>41071.875</c:v>
                </c:pt>
                <c:pt idx="7078">
                  <c:v>41071.888888888956</c:v>
                </c:pt>
                <c:pt idx="7079">
                  <c:v>41071.902777777781</c:v>
                </c:pt>
                <c:pt idx="7080">
                  <c:v>41071.916666666664</c:v>
                </c:pt>
                <c:pt idx="7081">
                  <c:v>41071.930555555562</c:v>
                </c:pt>
                <c:pt idx="7082">
                  <c:v>41071.944444444496</c:v>
                </c:pt>
                <c:pt idx="7083">
                  <c:v>41071.958333333343</c:v>
                </c:pt>
                <c:pt idx="7084">
                  <c:v>41071.972222222219</c:v>
                </c:pt>
                <c:pt idx="7085">
                  <c:v>41071.986111111109</c:v>
                </c:pt>
                <c:pt idx="7086">
                  <c:v>41072</c:v>
                </c:pt>
                <c:pt idx="7087">
                  <c:v>41072.013888888891</c:v>
                </c:pt>
                <c:pt idx="7088">
                  <c:v>41072.027777777774</c:v>
                </c:pt>
                <c:pt idx="7089">
                  <c:v>41072.041666666613</c:v>
                </c:pt>
                <c:pt idx="7090">
                  <c:v>41072.055555555562</c:v>
                </c:pt>
                <c:pt idx="7091">
                  <c:v>41072.069444444445</c:v>
                </c:pt>
                <c:pt idx="7092">
                  <c:v>41072.083333333336</c:v>
                </c:pt>
                <c:pt idx="7093">
                  <c:v>41072.097222222204</c:v>
                </c:pt>
                <c:pt idx="7094">
                  <c:v>41072.111111111066</c:v>
                </c:pt>
                <c:pt idx="7095">
                  <c:v>41072.124999999993</c:v>
                </c:pt>
                <c:pt idx="7096">
                  <c:v>41072.138888888891</c:v>
                </c:pt>
                <c:pt idx="7097">
                  <c:v>41072.152777777781</c:v>
                </c:pt>
                <c:pt idx="7098">
                  <c:v>41072.166666666613</c:v>
                </c:pt>
                <c:pt idx="7099">
                  <c:v>41072.180555555562</c:v>
                </c:pt>
                <c:pt idx="7100">
                  <c:v>41072.194444444445</c:v>
                </c:pt>
                <c:pt idx="7101">
                  <c:v>41072.208333333336</c:v>
                </c:pt>
                <c:pt idx="7102">
                  <c:v>41072.222222222204</c:v>
                </c:pt>
                <c:pt idx="7103">
                  <c:v>41072.236111111066</c:v>
                </c:pt>
                <c:pt idx="7104">
                  <c:v>41072.25</c:v>
                </c:pt>
                <c:pt idx="7105">
                  <c:v>41072.263888888876</c:v>
                </c:pt>
                <c:pt idx="7106">
                  <c:v>41072.277777777774</c:v>
                </c:pt>
                <c:pt idx="7107">
                  <c:v>41072.291666666577</c:v>
                </c:pt>
                <c:pt idx="7108">
                  <c:v>41072.305555555562</c:v>
                </c:pt>
                <c:pt idx="7109">
                  <c:v>41072.319444444496</c:v>
                </c:pt>
                <c:pt idx="7110">
                  <c:v>41072.333333333336</c:v>
                </c:pt>
                <c:pt idx="7111">
                  <c:v>41072.347222222219</c:v>
                </c:pt>
                <c:pt idx="7112">
                  <c:v>41072.361111111066</c:v>
                </c:pt>
                <c:pt idx="7113">
                  <c:v>41072.375</c:v>
                </c:pt>
                <c:pt idx="7114">
                  <c:v>41072.388888888956</c:v>
                </c:pt>
                <c:pt idx="7115">
                  <c:v>41072.402777777781</c:v>
                </c:pt>
                <c:pt idx="7116">
                  <c:v>41072.416666666664</c:v>
                </c:pt>
                <c:pt idx="7117">
                  <c:v>41072.430555555562</c:v>
                </c:pt>
                <c:pt idx="7118">
                  <c:v>41072.444444444496</c:v>
                </c:pt>
                <c:pt idx="7119">
                  <c:v>41072.458333333343</c:v>
                </c:pt>
                <c:pt idx="7120">
                  <c:v>41072.472222222219</c:v>
                </c:pt>
                <c:pt idx="7121">
                  <c:v>41072.486111111109</c:v>
                </c:pt>
                <c:pt idx="7122">
                  <c:v>41072.5</c:v>
                </c:pt>
                <c:pt idx="7123">
                  <c:v>41072.513888888891</c:v>
                </c:pt>
                <c:pt idx="7124">
                  <c:v>41072.527777777774</c:v>
                </c:pt>
                <c:pt idx="7125">
                  <c:v>41072.541666666613</c:v>
                </c:pt>
                <c:pt idx="7126">
                  <c:v>41072.555555555562</c:v>
                </c:pt>
                <c:pt idx="7127">
                  <c:v>41072.569444444445</c:v>
                </c:pt>
                <c:pt idx="7128">
                  <c:v>41072.583333333336</c:v>
                </c:pt>
                <c:pt idx="7129">
                  <c:v>41072.597222222204</c:v>
                </c:pt>
                <c:pt idx="7130">
                  <c:v>41072.611111111066</c:v>
                </c:pt>
                <c:pt idx="7131">
                  <c:v>41072.624999999993</c:v>
                </c:pt>
                <c:pt idx="7132">
                  <c:v>41072.638888888891</c:v>
                </c:pt>
                <c:pt idx="7133">
                  <c:v>41072.652777777781</c:v>
                </c:pt>
                <c:pt idx="7134">
                  <c:v>41072.666666666613</c:v>
                </c:pt>
                <c:pt idx="7135">
                  <c:v>41072.680555555562</c:v>
                </c:pt>
                <c:pt idx="7136">
                  <c:v>41072.694444444445</c:v>
                </c:pt>
                <c:pt idx="7137">
                  <c:v>41072.708333333336</c:v>
                </c:pt>
                <c:pt idx="7138">
                  <c:v>41072.722222222204</c:v>
                </c:pt>
                <c:pt idx="7139">
                  <c:v>41072.736111111066</c:v>
                </c:pt>
                <c:pt idx="7140">
                  <c:v>41072.75</c:v>
                </c:pt>
                <c:pt idx="7141">
                  <c:v>41072.763888888876</c:v>
                </c:pt>
                <c:pt idx="7142">
                  <c:v>41072.777777777774</c:v>
                </c:pt>
                <c:pt idx="7143">
                  <c:v>41072.791666666577</c:v>
                </c:pt>
                <c:pt idx="7144">
                  <c:v>41072.805555555562</c:v>
                </c:pt>
                <c:pt idx="7145">
                  <c:v>41072.819444444496</c:v>
                </c:pt>
                <c:pt idx="7146">
                  <c:v>41072.833333333336</c:v>
                </c:pt>
                <c:pt idx="7147">
                  <c:v>41072.847222222219</c:v>
                </c:pt>
                <c:pt idx="7148">
                  <c:v>41072.861111111066</c:v>
                </c:pt>
                <c:pt idx="7149">
                  <c:v>41072.875</c:v>
                </c:pt>
                <c:pt idx="7150">
                  <c:v>41072.888888888956</c:v>
                </c:pt>
                <c:pt idx="7151">
                  <c:v>41072.902777777781</c:v>
                </c:pt>
                <c:pt idx="7152">
                  <c:v>41072.916666666664</c:v>
                </c:pt>
                <c:pt idx="7153">
                  <c:v>41072.930555555562</c:v>
                </c:pt>
                <c:pt idx="7154">
                  <c:v>41072.944444444496</c:v>
                </c:pt>
                <c:pt idx="7155">
                  <c:v>41072.958333333343</c:v>
                </c:pt>
                <c:pt idx="7156">
                  <c:v>41072.972222222219</c:v>
                </c:pt>
                <c:pt idx="7157">
                  <c:v>41072.986111111109</c:v>
                </c:pt>
                <c:pt idx="7158">
                  <c:v>41073</c:v>
                </c:pt>
                <c:pt idx="7159">
                  <c:v>41073.013888888891</c:v>
                </c:pt>
                <c:pt idx="7160">
                  <c:v>41073.027777777774</c:v>
                </c:pt>
                <c:pt idx="7161">
                  <c:v>41073.041666666613</c:v>
                </c:pt>
                <c:pt idx="7162">
                  <c:v>41073.055555555562</c:v>
                </c:pt>
                <c:pt idx="7163">
                  <c:v>41073.069444444445</c:v>
                </c:pt>
                <c:pt idx="7164">
                  <c:v>41073.083333333336</c:v>
                </c:pt>
                <c:pt idx="7165">
                  <c:v>41073.097222222204</c:v>
                </c:pt>
                <c:pt idx="7166">
                  <c:v>41073.111111111066</c:v>
                </c:pt>
                <c:pt idx="7167">
                  <c:v>41073.124999999993</c:v>
                </c:pt>
                <c:pt idx="7168">
                  <c:v>41073.138888888891</c:v>
                </c:pt>
                <c:pt idx="7169">
                  <c:v>41073.152777777781</c:v>
                </c:pt>
                <c:pt idx="7170">
                  <c:v>41073.166666666613</c:v>
                </c:pt>
                <c:pt idx="7171">
                  <c:v>41073.180555555562</c:v>
                </c:pt>
                <c:pt idx="7172">
                  <c:v>41073.194444444445</c:v>
                </c:pt>
                <c:pt idx="7173">
                  <c:v>41073.208333333336</c:v>
                </c:pt>
                <c:pt idx="7174">
                  <c:v>41073.222222222204</c:v>
                </c:pt>
                <c:pt idx="7175">
                  <c:v>41073.236111111066</c:v>
                </c:pt>
                <c:pt idx="7176">
                  <c:v>41073.25</c:v>
                </c:pt>
                <c:pt idx="7177">
                  <c:v>41073.263888888876</c:v>
                </c:pt>
                <c:pt idx="7178">
                  <c:v>41073.277777777774</c:v>
                </c:pt>
                <c:pt idx="7179">
                  <c:v>41073.291666666577</c:v>
                </c:pt>
                <c:pt idx="7180">
                  <c:v>41073.305555555562</c:v>
                </c:pt>
                <c:pt idx="7181">
                  <c:v>41073.319444444496</c:v>
                </c:pt>
                <c:pt idx="7182">
                  <c:v>41073.333333333336</c:v>
                </c:pt>
                <c:pt idx="7183">
                  <c:v>41073.347222222219</c:v>
                </c:pt>
                <c:pt idx="7184">
                  <c:v>41073.361111111066</c:v>
                </c:pt>
                <c:pt idx="7185">
                  <c:v>41073.375</c:v>
                </c:pt>
                <c:pt idx="7186">
                  <c:v>41073.388888888956</c:v>
                </c:pt>
                <c:pt idx="7187">
                  <c:v>41073.402777777781</c:v>
                </c:pt>
                <c:pt idx="7188">
                  <c:v>41073.416666666664</c:v>
                </c:pt>
                <c:pt idx="7189">
                  <c:v>41073.430555555562</c:v>
                </c:pt>
                <c:pt idx="7190">
                  <c:v>41073.444444444496</c:v>
                </c:pt>
                <c:pt idx="7191">
                  <c:v>41073.458333333343</c:v>
                </c:pt>
                <c:pt idx="7192">
                  <c:v>41073.472222222219</c:v>
                </c:pt>
                <c:pt idx="7193">
                  <c:v>41073.486111111109</c:v>
                </c:pt>
                <c:pt idx="7194">
                  <c:v>41073.5</c:v>
                </c:pt>
                <c:pt idx="7195">
                  <c:v>41073.513888888891</c:v>
                </c:pt>
                <c:pt idx="7196">
                  <c:v>41073.527777777774</c:v>
                </c:pt>
                <c:pt idx="7197">
                  <c:v>41073.541666666613</c:v>
                </c:pt>
                <c:pt idx="7198">
                  <c:v>41073.555555555562</c:v>
                </c:pt>
                <c:pt idx="7199">
                  <c:v>41073.569444444445</c:v>
                </c:pt>
                <c:pt idx="7200">
                  <c:v>41073.583333333336</c:v>
                </c:pt>
                <c:pt idx="7201">
                  <c:v>41073.597222222204</c:v>
                </c:pt>
                <c:pt idx="7202">
                  <c:v>41073.611111111066</c:v>
                </c:pt>
                <c:pt idx="7203">
                  <c:v>41073.624999999993</c:v>
                </c:pt>
                <c:pt idx="7204">
                  <c:v>41073.638888888891</c:v>
                </c:pt>
                <c:pt idx="7205">
                  <c:v>41073.652777777781</c:v>
                </c:pt>
                <c:pt idx="7206">
                  <c:v>41073.666666666613</c:v>
                </c:pt>
                <c:pt idx="7207">
                  <c:v>41073.680555555562</c:v>
                </c:pt>
                <c:pt idx="7208">
                  <c:v>41073.694444444445</c:v>
                </c:pt>
                <c:pt idx="7209">
                  <c:v>41073.708333333336</c:v>
                </c:pt>
                <c:pt idx="7210">
                  <c:v>41073.722222222204</c:v>
                </c:pt>
                <c:pt idx="7211">
                  <c:v>41073.736111111066</c:v>
                </c:pt>
                <c:pt idx="7212">
                  <c:v>41073.75</c:v>
                </c:pt>
                <c:pt idx="7213">
                  <c:v>41073.763888888876</c:v>
                </c:pt>
                <c:pt idx="7214">
                  <c:v>41073.777777777774</c:v>
                </c:pt>
                <c:pt idx="7215">
                  <c:v>41073.791666666577</c:v>
                </c:pt>
                <c:pt idx="7216">
                  <c:v>41073.805555555562</c:v>
                </c:pt>
                <c:pt idx="7217">
                  <c:v>41073.819444444496</c:v>
                </c:pt>
                <c:pt idx="7218">
                  <c:v>41073.833333333336</c:v>
                </c:pt>
                <c:pt idx="7219">
                  <c:v>41073.847222222219</c:v>
                </c:pt>
                <c:pt idx="7220">
                  <c:v>41073.861111111066</c:v>
                </c:pt>
                <c:pt idx="7221">
                  <c:v>41073.875</c:v>
                </c:pt>
                <c:pt idx="7222">
                  <c:v>41073.888888888956</c:v>
                </c:pt>
                <c:pt idx="7223">
                  <c:v>41073.902777777781</c:v>
                </c:pt>
                <c:pt idx="7224">
                  <c:v>41073.916666666664</c:v>
                </c:pt>
                <c:pt idx="7225">
                  <c:v>41073.930555555562</c:v>
                </c:pt>
                <c:pt idx="7226">
                  <c:v>41073.944444444496</c:v>
                </c:pt>
                <c:pt idx="7227">
                  <c:v>41073.958333333343</c:v>
                </c:pt>
                <c:pt idx="7228">
                  <c:v>41073.972222222219</c:v>
                </c:pt>
                <c:pt idx="7229">
                  <c:v>41073.986111111109</c:v>
                </c:pt>
                <c:pt idx="7230">
                  <c:v>41074</c:v>
                </c:pt>
                <c:pt idx="7231">
                  <c:v>41074.013888888891</c:v>
                </c:pt>
                <c:pt idx="7232">
                  <c:v>41074.027777777774</c:v>
                </c:pt>
                <c:pt idx="7233">
                  <c:v>41074.041666666613</c:v>
                </c:pt>
                <c:pt idx="7234">
                  <c:v>41074.055555555562</c:v>
                </c:pt>
                <c:pt idx="7235">
                  <c:v>41074.069444444445</c:v>
                </c:pt>
                <c:pt idx="7236">
                  <c:v>41074.083333333336</c:v>
                </c:pt>
                <c:pt idx="7237">
                  <c:v>41074.097222222204</c:v>
                </c:pt>
                <c:pt idx="7238">
                  <c:v>41074.111111111066</c:v>
                </c:pt>
                <c:pt idx="7239">
                  <c:v>41074.124999999993</c:v>
                </c:pt>
                <c:pt idx="7240">
                  <c:v>41074.138888888891</c:v>
                </c:pt>
                <c:pt idx="7241">
                  <c:v>41074.152777777781</c:v>
                </c:pt>
                <c:pt idx="7242">
                  <c:v>41074.166666666613</c:v>
                </c:pt>
                <c:pt idx="7243">
                  <c:v>41074.180555555562</c:v>
                </c:pt>
                <c:pt idx="7244">
                  <c:v>41074.194444444445</c:v>
                </c:pt>
                <c:pt idx="7245">
                  <c:v>41074.208333333336</c:v>
                </c:pt>
                <c:pt idx="7246">
                  <c:v>41074.222222222204</c:v>
                </c:pt>
                <c:pt idx="7247">
                  <c:v>41074.236111111066</c:v>
                </c:pt>
                <c:pt idx="7248">
                  <c:v>41074.25</c:v>
                </c:pt>
                <c:pt idx="7249">
                  <c:v>41074.263888888876</c:v>
                </c:pt>
                <c:pt idx="7250">
                  <c:v>41074.277777777774</c:v>
                </c:pt>
                <c:pt idx="7251">
                  <c:v>41074.291666666577</c:v>
                </c:pt>
                <c:pt idx="7252">
                  <c:v>41074.305555555562</c:v>
                </c:pt>
                <c:pt idx="7253">
                  <c:v>41074.319444444496</c:v>
                </c:pt>
                <c:pt idx="7254">
                  <c:v>41074.333333333336</c:v>
                </c:pt>
                <c:pt idx="7255">
                  <c:v>41074.347222222219</c:v>
                </c:pt>
                <c:pt idx="7256">
                  <c:v>41074.361111111066</c:v>
                </c:pt>
                <c:pt idx="7257">
                  <c:v>41074.375</c:v>
                </c:pt>
                <c:pt idx="7258">
                  <c:v>41074.388888888956</c:v>
                </c:pt>
                <c:pt idx="7259">
                  <c:v>41074.402777777781</c:v>
                </c:pt>
                <c:pt idx="7260">
                  <c:v>41074.416666666664</c:v>
                </c:pt>
                <c:pt idx="7261">
                  <c:v>41074.430555555562</c:v>
                </c:pt>
                <c:pt idx="7262">
                  <c:v>41074.444444444496</c:v>
                </c:pt>
                <c:pt idx="7263">
                  <c:v>41074.458333333343</c:v>
                </c:pt>
                <c:pt idx="7264">
                  <c:v>41074.472222222219</c:v>
                </c:pt>
                <c:pt idx="7265">
                  <c:v>41074.486111111109</c:v>
                </c:pt>
                <c:pt idx="7266">
                  <c:v>41074.5</c:v>
                </c:pt>
                <c:pt idx="7267">
                  <c:v>41074.513888888891</c:v>
                </c:pt>
                <c:pt idx="7268">
                  <c:v>41074.527777777774</c:v>
                </c:pt>
                <c:pt idx="7269">
                  <c:v>41074.541666666613</c:v>
                </c:pt>
                <c:pt idx="7270">
                  <c:v>41074.555555555562</c:v>
                </c:pt>
                <c:pt idx="7271">
                  <c:v>41074.569444444445</c:v>
                </c:pt>
                <c:pt idx="7272">
                  <c:v>41074.583333333336</c:v>
                </c:pt>
                <c:pt idx="7273">
                  <c:v>41074.597222222204</c:v>
                </c:pt>
                <c:pt idx="7274">
                  <c:v>41074.611111111066</c:v>
                </c:pt>
                <c:pt idx="7275">
                  <c:v>41074.624999999993</c:v>
                </c:pt>
                <c:pt idx="7276">
                  <c:v>41074.638888888891</c:v>
                </c:pt>
                <c:pt idx="7277">
                  <c:v>41074.652777777781</c:v>
                </c:pt>
                <c:pt idx="7278">
                  <c:v>41074.666666666613</c:v>
                </c:pt>
                <c:pt idx="7279">
                  <c:v>41074.680555555562</c:v>
                </c:pt>
                <c:pt idx="7280">
                  <c:v>41074.694444444445</c:v>
                </c:pt>
                <c:pt idx="7281">
                  <c:v>41074.708333333336</c:v>
                </c:pt>
                <c:pt idx="7282">
                  <c:v>41074.722222222204</c:v>
                </c:pt>
                <c:pt idx="7283">
                  <c:v>41074.736111111066</c:v>
                </c:pt>
                <c:pt idx="7284">
                  <c:v>41074.75</c:v>
                </c:pt>
                <c:pt idx="7285">
                  <c:v>41074.763888888876</c:v>
                </c:pt>
                <c:pt idx="7286">
                  <c:v>41074.777777777774</c:v>
                </c:pt>
                <c:pt idx="7287">
                  <c:v>41074.791666666577</c:v>
                </c:pt>
                <c:pt idx="7288">
                  <c:v>41074.805555555562</c:v>
                </c:pt>
                <c:pt idx="7289">
                  <c:v>41074.819444444496</c:v>
                </c:pt>
                <c:pt idx="7290">
                  <c:v>41074.833333333336</c:v>
                </c:pt>
                <c:pt idx="7291">
                  <c:v>41074.847222222219</c:v>
                </c:pt>
                <c:pt idx="7292">
                  <c:v>41074.861111111066</c:v>
                </c:pt>
                <c:pt idx="7293">
                  <c:v>41074.875</c:v>
                </c:pt>
                <c:pt idx="7294">
                  <c:v>41074.888888888956</c:v>
                </c:pt>
                <c:pt idx="7295">
                  <c:v>41074.902777777781</c:v>
                </c:pt>
                <c:pt idx="7296">
                  <c:v>41074.916666666664</c:v>
                </c:pt>
                <c:pt idx="7297">
                  <c:v>41074.930555555562</c:v>
                </c:pt>
                <c:pt idx="7298">
                  <c:v>41074.944444444496</c:v>
                </c:pt>
                <c:pt idx="7299">
                  <c:v>41074.958333333343</c:v>
                </c:pt>
                <c:pt idx="7300">
                  <c:v>41074.972222222219</c:v>
                </c:pt>
                <c:pt idx="7301">
                  <c:v>41074.986111111109</c:v>
                </c:pt>
                <c:pt idx="7302">
                  <c:v>41075</c:v>
                </c:pt>
                <c:pt idx="7303">
                  <c:v>41075.013888888891</c:v>
                </c:pt>
                <c:pt idx="7304">
                  <c:v>41075.027777777774</c:v>
                </c:pt>
                <c:pt idx="7305">
                  <c:v>41075.041666666613</c:v>
                </c:pt>
                <c:pt idx="7306">
                  <c:v>41075.055555555562</c:v>
                </c:pt>
                <c:pt idx="7307">
                  <c:v>41075.069444444445</c:v>
                </c:pt>
                <c:pt idx="7308">
                  <c:v>41075.083333333336</c:v>
                </c:pt>
                <c:pt idx="7309">
                  <c:v>41075.097222222204</c:v>
                </c:pt>
                <c:pt idx="7310">
                  <c:v>41075.111111111066</c:v>
                </c:pt>
                <c:pt idx="7311">
                  <c:v>41075.124999999993</c:v>
                </c:pt>
                <c:pt idx="7312">
                  <c:v>41075.138888888891</c:v>
                </c:pt>
                <c:pt idx="7313">
                  <c:v>41075.152777777781</c:v>
                </c:pt>
                <c:pt idx="7314">
                  <c:v>41075.166666666613</c:v>
                </c:pt>
                <c:pt idx="7315">
                  <c:v>41075.180555555562</c:v>
                </c:pt>
                <c:pt idx="7316">
                  <c:v>41075.194444444445</c:v>
                </c:pt>
                <c:pt idx="7317">
                  <c:v>41075.208333333336</c:v>
                </c:pt>
                <c:pt idx="7318">
                  <c:v>41075.222222222204</c:v>
                </c:pt>
                <c:pt idx="7319">
                  <c:v>41075.236111111066</c:v>
                </c:pt>
                <c:pt idx="7320">
                  <c:v>41075.25</c:v>
                </c:pt>
                <c:pt idx="7321">
                  <c:v>41075.263888888876</c:v>
                </c:pt>
                <c:pt idx="7322">
                  <c:v>41075.277777777774</c:v>
                </c:pt>
                <c:pt idx="7323">
                  <c:v>41075.291666666577</c:v>
                </c:pt>
                <c:pt idx="7324">
                  <c:v>41075.305555555562</c:v>
                </c:pt>
                <c:pt idx="7325">
                  <c:v>41075.319444444496</c:v>
                </c:pt>
                <c:pt idx="7326">
                  <c:v>41075.333333333336</c:v>
                </c:pt>
                <c:pt idx="7327">
                  <c:v>41075.347222222219</c:v>
                </c:pt>
                <c:pt idx="7328">
                  <c:v>41075.361111111066</c:v>
                </c:pt>
                <c:pt idx="7329">
                  <c:v>41075.375</c:v>
                </c:pt>
                <c:pt idx="7330">
                  <c:v>41075.388888888956</c:v>
                </c:pt>
                <c:pt idx="7331">
                  <c:v>41075.402777777781</c:v>
                </c:pt>
                <c:pt idx="7332">
                  <c:v>41075.416666666664</c:v>
                </c:pt>
                <c:pt idx="7333">
                  <c:v>41075.430555555562</c:v>
                </c:pt>
                <c:pt idx="7334">
                  <c:v>41075.444444444496</c:v>
                </c:pt>
                <c:pt idx="7335">
                  <c:v>41075.458333333343</c:v>
                </c:pt>
                <c:pt idx="7336">
                  <c:v>41075.472222222219</c:v>
                </c:pt>
                <c:pt idx="7337">
                  <c:v>41075.486111111109</c:v>
                </c:pt>
                <c:pt idx="7338">
                  <c:v>41075.5</c:v>
                </c:pt>
                <c:pt idx="7339">
                  <c:v>41075.513888888891</c:v>
                </c:pt>
                <c:pt idx="7340">
                  <c:v>41075.527777777774</c:v>
                </c:pt>
                <c:pt idx="7341">
                  <c:v>41075.541666666613</c:v>
                </c:pt>
                <c:pt idx="7342">
                  <c:v>41075.555555555562</c:v>
                </c:pt>
                <c:pt idx="7343">
                  <c:v>41075.569444444445</c:v>
                </c:pt>
                <c:pt idx="7344">
                  <c:v>41075.583333333336</c:v>
                </c:pt>
                <c:pt idx="7345">
                  <c:v>41075.597222222204</c:v>
                </c:pt>
                <c:pt idx="7346">
                  <c:v>41075.611111111066</c:v>
                </c:pt>
                <c:pt idx="7347">
                  <c:v>41075.624999999993</c:v>
                </c:pt>
                <c:pt idx="7348">
                  <c:v>41075.638888888891</c:v>
                </c:pt>
                <c:pt idx="7349">
                  <c:v>41075.652777777781</c:v>
                </c:pt>
                <c:pt idx="7350">
                  <c:v>41075.666666666613</c:v>
                </c:pt>
                <c:pt idx="7351">
                  <c:v>41075.680555555562</c:v>
                </c:pt>
                <c:pt idx="7352">
                  <c:v>41075.694444444445</c:v>
                </c:pt>
                <c:pt idx="7353">
                  <c:v>41075.708333333336</c:v>
                </c:pt>
                <c:pt idx="7354">
                  <c:v>41075.722222222204</c:v>
                </c:pt>
                <c:pt idx="7355">
                  <c:v>41075.736111111066</c:v>
                </c:pt>
                <c:pt idx="7356">
                  <c:v>41075.75</c:v>
                </c:pt>
                <c:pt idx="7357">
                  <c:v>41075.763888888876</c:v>
                </c:pt>
                <c:pt idx="7358">
                  <c:v>41075.777777777774</c:v>
                </c:pt>
                <c:pt idx="7359">
                  <c:v>41075.791666666577</c:v>
                </c:pt>
                <c:pt idx="7360">
                  <c:v>41075.805555555562</c:v>
                </c:pt>
                <c:pt idx="7361">
                  <c:v>41075.819444444496</c:v>
                </c:pt>
                <c:pt idx="7362">
                  <c:v>41075.833333333336</c:v>
                </c:pt>
                <c:pt idx="7363">
                  <c:v>41075.847222222219</c:v>
                </c:pt>
                <c:pt idx="7364">
                  <c:v>41075.861111111066</c:v>
                </c:pt>
                <c:pt idx="7365">
                  <c:v>41075.875</c:v>
                </c:pt>
                <c:pt idx="7366">
                  <c:v>41075.888888888956</c:v>
                </c:pt>
                <c:pt idx="7367">
                  <c:v>41075.902777777781</c:v>
                </c:pt>
                <c:pt idx="7368">
                  <c:v>41075.916666666664</c:v>
                </c:pt>
                <c:pt idx="7369">
                  <c:v>41075.930555555562</c:v>
                </c:pt>
                <c:pt idx="7370">
                  <c:v>41075.944444444496</c:v>
                </c:pt>
                <c:pt idx="7371">
                  <c:v>41075.958333333343</c:v>
                </c:pt>
                <c:pt idx="7372">
                  <c:v>41075.972222222219</c:v>
                </c:pt>
                <c:pt idx="7373">
                  <c:v>41075.986111111109</c:v>
                </c:pt>
                <c:pt idx="7374">
                  <c:v>41076</c:v>
                </c:pt>
                <c:pt idx="7375">
                  <c:v>41076.013888888891</c:v>
                </c:pt>
                <c:pt idx="7376">
                  <c:v>41076.027777777774</c:v>
                </c:pt>
                <c:pt idx="7377">
                  <c:v>41076.041666666613</c:v>
                </c:pt>
                <c:pt idx="7378">
                  <c:v>41076.055555555562</c:v>
                </c:pt>
                <c:pt idx="7379">
                  <c:v>41076.069444444445</c:v>
                </c:pt>
                <c:pt idx="7380">
                  <c:v>41076.083333333336</c:v>
                </c:pt>
                <c:pt idx="7381">
                  <c:v>41076.097222222204</c:v>
                </c:pt>
                <c:pt idx="7382">
                  <c:v>41076.111111111066</c:v>
                </c:pt>
                <c:pt idx="7383">
                  <c:v>41076.124999999993</c:v>
                </c:pt>
                <c:pt idx="7384">
                  <c:v>41076.138888888891</c:v>
                </c:pt>
                <c:pt idx="7385">
                  <c:v>41076.152777777781</c:v>
                </c:pt>
                <c:pt idx="7386">
                  <c:v>41076.166666666613</c:v>
                </c:pt>
                <c:pt idx="7387">
                  <c:v>41076.180555555562</c:v>
                </c:pt>
                <c:pt idx="7388">
                  <c:v>41076.194444444445</c:v>
                </c:pt>
                <c:pt idx="7389">
                  <c:v>41076.208333333336</c:v>
                </c:pt>
                <c:pt idx="7390">
                  <c:v>41076.222222222204</c:v>
                </c:pt>
                <c:pt idx="7391">
                  <c:v>41076.236111111066</c:v>
                </c:pt>
                <c:pt idx="7392">
                  <c:v>41076.25</c:v>
                </c:pt>
                <c:pt idx="7393">
                  <c:v>41076.263888888876</c:v>
                </c:pt>
                <c:pt idx="7394">
                  <c:v>41076.277777777774</c:v>
                </c:pt>
                <c:pt idx="7395">
                  <c:v>41076.291666666577</c:v>
                </c:pt>
                <c:pt idx="7396">
                  <c:v>41076.305555555562</c:v>
                </c:pt>
                <c:pt idx="7397">
                  <c:v>41076.319444444496</c:v>
                </c:pt>
                <c:pt idx="7398">
                  <c:v>41076.333333333336</c:v>
                </c:pt>
                <c:pt idx="7399">
                  <c:v>41076.347222222219</c:v>
                </c:pt>
                <c:pt idx="7400">
                  <c:v>41076.361111111066</c:v>
                </c:pt>
                <c:pt idx="7401">
                  <c:v>41076.375</c:v>
                </c:pt>
                <c:pt idx="7402">
                  <c:v>41076.388888888956</c:v>
                </c:pt>
                <c:pt idx="7403">
                  <c:v>41076.402777777781</c:v>
                </c:pt>
                <c:pt idx="7404">
                  <c:v>41076.416666666664</c:v>
                </c:pt>
                <c:pt idx="7405">
                  <c:v>41076.430555555562</c:v>
                </c:pt>
                <c:pt idx="7406">
                  <c:v>41076.444444444496</c:v>
                </c:pt>
                <c:pt idx="7407">
                  <c:v>41076.458333333343</c:v>
                </c:pt>
                <c:pt idx="7408">
                  <c:v>41076.472222222219</c:v>
                </c:pt>
                <c:pt idx="7409">
                  <c:v>41076.486111111109</c:v>
                </c:pt>
                <c:pt idx="7410">
                  <c:v>41076.5</c:v>
                </c:pt>
                <c:pt idx="7411">
                  <c:v>41076.513888888891</c:v>
                </c:pt>
                <c:pt idx="7412">
                  <c:v>41076.527777777774</c:v>
                </c:pt>
                <c:pt idx="7413">
                  <c:v>41076.541666666613</c:v>
                </c:pt>
                <c:pt idx="7414">
                  <c:v>41076.555555555562</c:v>
                </c:pt>
                <c:pt idx="7415">
                  <c:v>41076.569444444445</c:v>
                </c:pt>
                <c:pt idx="7416">
                  <c:v>41076.583333333336</c:v>
                </c:pt>
                <c:pt idx="7417">
                  <c:v>41076.597222222204</c:v>
                </c:pt>
                <c:pt idx="7418">
                  <c:v>41076.611111111066</c:v>
                </c:pt>
                <c:pt idx="7419">
                  <c:v>41076.624999999993</c:v>
                </c:pt>
                <c:pt idx="7420">
                  <c:v>41076.638888888891</c:v>
                </c:pt>
                <c:pt idx="7421">
                  <c:v>41076.652777777781</c:v>
                </c:pt>
                <c:pt idx="7422">
                  <c:v>41076.666666666613</c:v>
                </c:pt>
                <c:pt idx="7423">
                  <c:v>41076.680555555562</c:v>
                </c:pt>
                <c:pt idx="7424">
                  <c:v>41076.694444444445</c:v>
                </c:pt>
                <c:pt idx="7425">
                  <c:v>41076.708333333336</c:v>
                </c:pt>
                <c:pt idx="7426">
                  <c:v>41076.722222222204</c:v>
                </c:pt>
                <c:pt idx="7427">
                  <c:v>41076.736111111066</c:v>
                </c:pt>
                <c:pt idx="7428">
                  <c:v>41076.75</c:v>
                </c:pt>
                <c:pt idx="7429">
                  <c:v>41076.763888888876</c:v>
                </c:pt>
                <c:pt idx="7430">
                  <c:v>41076.777777777774</c:v>
                </c:pt>
                <c:pt idx="7431">
                  <c:v>41076.791666666577</c:v>
                </c:pt>
                <c:pt idx="7432">
                  <c:v>41076.805555555562</c:v>
                </c:pt>
                <c:pt idx="7433">
                  <c:v>41076.819444444496</c:v>
                </c:pt>
                <c:pt idx="7434">
                  <c:v>41076.833333333336</c:v>
                </c:pt>
                <c:pt idx="7435">
                  <c:v>41076.847222222219</c:v>
                </c:pt>
                <c:pt idx="7436">
                  <c:v>41076.861111111066</c:v>
                </c:pt>
                <c:pt idx="7437">
                  <c:v>41076.875</c:v>
                </c:pt>
                <c:pt idx="7438">
                  <c:v>41076.888888888956</c:v>
                </c:pt>
                <c:pt idx="7439">
                  <c:v>41076.902777777781</c:v>
                </c:pt>
                <c:pt idx="7440">
                  <c:v>41076.916666666664</c:v>
                </c:pt>
                <c:pt idx="7441">
                  <c:v>41076.930555555562</c:v>
                </c:pt>
                <c:pt idx="7442">
                  <c:v>41076.944444444496</c:v>
                </c:pt>
                <c:pt idx="7443">
                  <c:v>41076.958333333343</c:v>
                </c:pt>
                <c:pt idx="7444">
                  <c:v>41076.972222222219</c:v>
                </c:pt>
                <c:pt idx="7445">
                  <c:v>41076.986111111109</c:v>
                </c:pt>
                <c:pt idx="7446">
                  <c:v>41077</c:v>
                </c:pt>
                <c:pt idx="7447">
                  <c:v>41077.013888888891</c:v>
                </c:pt>
                <c:pt idx="7448">
                  <c:v>41077.027777777774</c:v>
                </c:pt>
                <c:pt idx="7449">
                  <c:v>41077.041666666613</c:v>
                </c:pt>
                <c:pt idx="7450">
                  <c:v>41077.055555555562</c:v>
                </c:pt>
                <c:pt idx="7451">
                  <c:v>41077.069444444445</c:v>
                </c:pt>
                <c:pt idx="7452">
                  <c:v>41077.083333333336</c:v>
                </c:pt>
                <c:pt idx="7453">
                  <c:v>41077.097222222204</c:v>
                </c:pt>
                <c:pt idx="7454">
                  <c:v>41077.111111111066</c:v>
                </c:pt>
                <c:pt idx="7455">
                  <c:v>41077.124999999993</c:v>
                </c:pt>
                <c:pt idx="7456">
                  <c:v>41077.138888888891</c:v>
                </c:pt>
                <c:pt idx="7457">
                  <c:v>41077.152777777781</c:v>
                </c:pt>
                <c:pt idx="7458">
                  <c:v>41077.166666666613</c:v>
                </c:pt>
                <c:pt idx="7459">
                  <c:v>41077.180555555562</c:v>
                </c:pt>
                <c:pt idx="7460">
                  <c:v>41077.194444444445</c:v>
                </c:pt>
                <c:pt idx="7461">
                  <c:v>41077.208333333336</c:v>
                </c:pt>
                <c:pt idx="7462">
                  <c:v>41077.222222222204</c:v>
                </c:pt>
                <c:pt idx="7463">
                  <c:v>41077.236111111066</c:v>
                </c:pt>
                <c:pt idx="7464">
                  <c:v>41077.25</c:v>
                </c:pt>
                <c:pt idx="7465">
                  <c:v>41077.263888888876</c:v>
                </c:pt>
                <c:pt idx="7466">
                  <c:v>41077.277777777774</c:v>
                </c:pt>
                <c:pt idx="7467">
                  <c:v>41077.291666666577</c:v>
                </c:pt>
                <c:pt idx="7468">
                  <c:v>41077.305555555562</c:v>
                </c:pt>
                <c:pt idx="7469">
                  <c:v>41077.319444444496</c:v>
                </c:pt>
                <c:pt idx="7470">
                  <c:v>41077.333333333336</c:v>
                </c:pt>
                <c:pt idx="7471">
                  <c:v>41077.347222222219</c:v>
                </c:pt>
                <c:pt idx="7472">
                  <c:v>41077.361111111066</c:v>
                </c:pt>
                <c:pt idx="7473">
                  <c:v>41077.375</c:v>
                </c:pt>
                <c:pt idx="7474">
                  <c:v>41077.388888888956</c:v>
                </c:pt>
                <c:pt idx="7475">
                  <c:v>41077.402777777781</c:v>
                </c:pt>
                <c:pt idx="7476">
                  <c:v>41077.416666666664</c:v>
                </c:pt>
                <c:pt idx="7477">
                  <c:v>41077.430555555562</c:v>
                </c:pt>
                <c:pt idx="7478">
                  <c:v>41077.444444444496</c:v>
                </c:pt>
                <c:pt idx="7479">
                  <c:v>41077.458333333343</c:v>
                </c:pt>
                <c:pt idx="7480">
                  <c:v>41077.472222222219</c:v>
                </c:pt>
                <c:pt idx="7481">
                  <c:v>41077.486111111109</c:v>
                </c:pt>
                <c:pt idx="7482">
                  <c:v>41077.5</c:v>
                </c:pt>
                <c:pt idx="7483">
                  <c:v>41077.513888888891</c:v>
                </c:pt>
                <c:pt idx="7484">
                  <c:v>41077.527777777774</c:v>
                </c:pt>
                <c:pt idx="7485">
                  <c:v>41077.541666666613</c:v>
                </c:pt>
                <c:pt idx="7486">
                  <c:v>41077.555555555562</c:v>
                </c:pt>
                <c:pt idx="7487">
                  <c:v>41077.569444444445</c:v>
                </c:pt>
                <c:pt idx="7488">
                  <c:v>41077.583333333336</c:v>
                </c:pt>
                <c:pt idx="7489">
                  <c:v>41077.597222222204</c:v>
                </c:pt>
                <c:pt idx="7490">
                  <c:v>41077.611111111066</c:v>
                </c:pt>
                <c:pt idx="7491">
                  <c:v>41077.624999999993</c:v>
                </c:pt>
                <c:pt idx="7492">
                  <c:v>41077.638888888891</c:v>
                </c:pt>
                <c:pt idx="7493">
                  <c:v>41077.652777777781</c:v>
                </c:pt>
                <c:pt idx="7494">
                  <c:v>41077.666666666613</c:v>
                </c:pt>
                <c:pt idx="7495">
                  <c:v>41077.680555555562</c:v>
                </c:pt>
                <c:pt idx="7496">
                  <c:v>41077.694444444445</c:v>
                </c:pt>
                <c:pt idx="7497">
                  <c:v>41077.708333333336</c:v>
                </c:pt>
                <c:pt idx="7498">
                  <c:v>41077.722222222204</c:v>
                </c:pt>
                <c:pt idx="7499">
                  <c:v>41077.736111111066</c:v>
                </c:pt>
                <c:pt idx="7500">
                  <c:v>41077.75</c:v>
                </c:pt>
                <c:pt idx="7501">
                  <c:v>41077.763888888876</c:v>
                </c:pt>
                <c:pt idx="7502">
                  <c:v>41077.777777777774</c:v>
                </c:pt>
                <c:pt idx="7503">
                  <c:v>41077.791666666577</c:v>
                </c:pt>
                <c:pt idx="7504">
                  <c:v>41077.805555555562</c:v>
                </c:pt>
                <c:pt idx="7505">
                  <c:v>41077.819444444496</c:v>
                </c:pt>
                <c:pt idx="7506">
                  <c:v>41077.833333333336</c:v>
                </c:pt>
                <c:pt idx="7507">
                  <c:v>41077.847222222219</c:v>
                </c:pt>
                <c:pt idx="7508">
                  <c:v>41077.861111111066</c:v>
                </c:pt>
                <c:pt idx="7509">
                  <c:v>41077.875</c:v>
                </c:pt>
                <c:pt idx="7510">
                  <c:v>41077.888888888956</c:v>
                </c:pt>
                <c:pt idx="7511">
                  <c:v>41077.902777777781</c:v>
                </c:pt>
                <c:pt idx="7512">
                  <c:v>41077.916666666664</c:v>
                </c:pt>
                <c:pt idx="7513">
                  <c:v>41077.930555555562</c:v>
                </c:pt>
                <c:pt idx="7514">
                  <c:v>41077.944444444496</c:v>
                </c:pt>
                <c:pt idx="7515">
                  <c:v>41077.958333333343</c:v>
                </c:pt>
                <c:pt idx="7516">
                  <c:v>41077.972222222219</c:v>
                </c:pt>
                <c:pt idx="7517">
                  <c:v>41077.986111111109</c:v>
                </c:pt>
                <c:pt idx="7518">
                  <c:v>41078</c:v>
                </c:pt>
                <c:pt idx="7519">
                  <c:v>41078.013888888891</c:v>
                </c:pt>
                <c:pt idx="7520">
                  <c:v>41078.027777777774</c:v>
                </c:pt>
                <c:pt idx="7521">
                  <c:v>41078.041666666613</c:v>
                </c:pt>
                <c:pt idx="7522">
                  <c:v>41078.055555555562</c:v>
                </c:pt>
                <c:pt idx="7523">
                  <c:v>41078.069444444445</c:v>
                </c:pt>
                <c:pt idx="7524">
                  <c:v>41078.083333333336</c:v>
                </c:pt>
                <c:pt idx="7525">
                  <c:v>41078.097222222204</c:v>
                </c:pt>
                <c:pt idx="7526">
                  <c:v>41078.111111111066</c:v>
                </c:pt>
                <c:pt idx="7527">
                  <c:v>41078.124999999993</c:v>
                </c:pt>
                <c:pt idx="7528">
                  <c:v>41078.138888888891</c:v>
                </c:pt>
                <c:pt idx="7529">
                  <c:v>41078.152777777781</c:v>
                </c:pt>
                <c:pt idx="7530">
                  <c:v>41078.166666666613</c:v>
                </c:pt>
                <c:pt idx="7531">
                  <c:v>41078.180555555562</c:v>
                </c:pt>
                <c:pt idx="7532">
                  <c:v>41078.194444444445</c:v>
                </c:pt>
                <c:pt idx="7533">
                  <c:v>41078.208333333336</c:v>
                </c:pt>
                <c:pt idx="7534">
                  <c:v>41078.222222222204</c:v>
                </c:pt>
                <c:pt idx="7535">
                  <c:v>41078.236111111066</c:v>
                </c:pt>
                <c:pt idx="7536">
                  <c:v>41078.25</c:v>
                </c:pt>
                <c:pt idx="7537">
                  <c:v>41078.263888888876</c:v>
                </c:pt>
                <c:pt idx="7538">
                  <c:v>41078.277777777774</c:v>
                </c:pt>
                <c:pt idx="7539">
                  <c:v>41078.291666666577</c:v>
                </c:pt>
                <c:pt idx="7540">
                  <c:v>41078.305555555562</c:v>
                </c:pt>
                <c:pt idx="7541">
                  <c:v>41078.319444444496</c:v>
                </c:pt>
                <c:pt idx="7542">
                  <c:v>41078.333333333336</c:v>
                </c:pt>
                <c:pt idx="7543">
                  <c:v>41078.347222222219</c:v>
                </c:pt>
                <c:pt idx="7544">
                  <c:v>41078.361111111066</c:v>
                </c:pt>
                <c:pt idx="7545">
                  <c:v>41078.375</c:v>
                </c:pt>
                <c:pt idx="7546">
                  <c:v>41078.388888888956</c:v>
                </c:pt>
                <c:pt idx="7547">
                  <c:v>41078.402777777781</c:v>
                </c:pt>
                <c:pt idx="7548">
                  <c:v>41078.416666666664</c:v>
                </c:pt>
                <c:pt idx="7549">
                  <c:v>41078.430555555562</c:v>
                </c:pt>
                <c:pt idx="7550">
                  <c:v>41078.444444444496</c:v>
                </c:pt>
                <c:pt idx="7551">
                  <c:v>41078.458333333343</c:v>
                </c:pt>
                <c:pt idx="7552">
                  <c:v>41078.472222222219</c:v>
                </c:pt>
                <c:pt idx="7553">
                  <c:v>41078.486111111109</c:v>
                </c:pt>
                <c:pt idx="7554">
                  <c:v>41078.5</c:v>
                </c:pt>
                <c:pt idx="7555">
                  <c:v>41078.513888888891</c:v>
                </c:pt>
                <c:pt idx="7556">
                  <c:v>41078.527777777774</c:v>
                </c:pt>
                <c:pt idx="7557">
                  <c:v>41078.541666666613</c:v>
                </c:pt>
                <c:pt idx="7558">
                  <c:v>41078.555555555562</c:v>
                </c:pt>
                <c:pt idx="7559">
                  <c:v>41078.569444444445</c:v>
                </c:pt>
                <c:pt idx="7560">
                  <c:v>41078.583333333336</c:v>
                </c:pt>
                <c:pt idx="7561">
                  <c:v>41078.597222222204</c:v>
                </c:pt>
                <c:pt idx="7562">
                  <c:v>41078.611111111066</c:v>
                </c:pt>
                <c:pt idx="7563">
                  <c:v>41078.624999999993</c:v>
                </c:pt>
                <c:pt idx="7564">
                  <c:v>41078.638888888891</c:v>
                </c:pt>
                <c:pt idx="7565">
                  <c:v>41078.652777777781</c:v>
                </c:pt>
                <c:pt idx="7566">
                  <c:v>41078.666666666613</c:v>
                </c:pt>
                <c:pt idx="7567">
                  <c:v>41078.680555555562</c:v>
                </c:pt>
                <c:pt idx="7568">
                  <c:v>41078.694444444445</c:v>
                </c:pt>
                <c:pt idx="7569">
                  <c:v>41078.708333333336</c:v>
                </c:pt>
                <c:pt idx="7570">
                  <c:v>41078.722222222204</c:v>
                </c:pt>
                <c:pt idx="7571">
                  <c:v>41078.736111111066</c:v>
                </c:pt>
                <c:pt idx="7572">
                  <c:v>41078.75</c:v>
                </c:pt>
                <c:pt idx="7573">
                  <c:v>41078.763888888876</c:v>
                </c:pt>
                <c:pt idx="7574">
                  <c:v>41078.777777777774</c:v>
                </c:pt>
                <c:pt idx="7575">
                  <c:v>41078.791666666577</c:v>
                </c:pt>
                <c:pt idx="7576">
                  <c:v>41078.805555555562</c:v>
                </c:pt>
                <c:pt idx="7577">
                  <c:v>41078.819444444496</c:v>
                </c:pt>
                <c:pt idx="7578">
                  <c:v>41078.833333333336</c:v>
                </c:pt>
                <c:pt idx="7579">
                  <c:v>41078.847222222219</c:v>
                </c:pt>
                <c:pt idx="7580">
                  <c:v>41078.861111111066</c:v>
                </c:pt>
                <c:pt idx="7581">
                  <c:v>41078.875</c:v>
                </c:pt>
                <c:pt idx="7582">
                  <c:v>41078.888888888956</c:v>
                </c:pt>
                <c:pt idx="7583">
                  <c:v>41078.902777777781</c:v>
                </c:pt>
                <c:pt idx="7584">
                  <c:v>41078.916666666664</c:v>
                </c:pt>
                <c:pt idx="7585">
                  <c:v>41078.930555555562</c:v>
                </c:pt>
                <c:pt idx="7586">
                  <c:v>41078.944444444496</c:v>
                </c:pt>
                <c:pt idx="7587">
                  <c:v>41078.958333333343</c:v>
                </c:pt>
                <c:pt idx="7588">
                  <c:v>41078.972222222219</c:v>
                </c:pt>
                <c:pt idx="7589">
                  <c:v>41078.986111111109</c:v>
                </c:pt>
                <c:pt idx="7590">
                  <c:v>41079</c:v>
                </c:pt>
                <c:pt idx="7591">
                  <c:v>41079.013888888891</c:v>
                </c:pt>
                <c:pt idx="7592">
                  <c:v>41079.027777777774</c:v>
                </c:pt>
                <c:pt idx="7593">
                  <c:v>41079.041666666613</c:v>
                </c:pt>
                <c:pt idx="7594">
                  <c:v>41079.055555555562</c:v>
                </c:pt>
                <c:pt idx="7595">
                  <c:v>41079.069444444445</c:v>
                </c:pt>
                <c:pt idx="7596">
                  <c:v>41079.083333333336</c:v>
                </c:pt>
                <c:pt idx="7597">
                  <c:v>41079.097222222204</c:v>
                </c:pt>
                <c:pt idx="7598">
                  <c:v>41079.111111111066</c:v>
                </c:pt>
                <c:pt idx="7599">
                  <c:v>41079.124999999993</c:v>
                </c:pt>
                <c:pt idx="7600">
                  <c:v>41079.138888888891</c:v>
                </c:pt>
                <c:pt idx="7601">
                  <c:v>41079.152777777781</c:v>
                </c:pt>
                <c:pt idx="7602">
                  <c:v>41079.166666666613</c:v>
                </c:pt>
                <c:pt idx="7603">
                  <c:v>41079.180555555562</c:v>
                </c:pt>
                <c:pt idx="7604">
                  <c:v>41079.194444444445</c:v>
                </c:pt>
                <c:pt idx="7605">
                  <c:v>41079.208333333336</c:v>
                </c:pt>
                <c:pt idx="7606">
                  <c:v>41079.222222222204</c:v>
                </c:pt>
                <c:pt idx="7607">
                  <c:v>41079.236111111066</c:v>
                </c:pt>
                <c:pt idx="7608">
                  <c:v>41079.25</c:v>
                </c:pt>
                <c:pt idx="7609">
                  <c:v>41079.263888888876</c:v>
                </c:pt>
                <c:pt idx="7610">
                  <c:v>41079.277777777774</c:v>
                </c:pt>
                <c:pt idx="7611">
                  <c:v>41079.291666666577</c:v>
                </c:pt>
                <c:pt idx="7612">
                  <c:v>41079.305555555562</c:v>
                </c:pt>
                <c:pt idx="7613">
                  <c:v>41079.319444444496</c:v>
                </c:pt>
                <c:pt idx="7614">
                  <c:v>41079.333333333336</c:v>
                </c:pt>
                <c:pt idx="7615">
                  <c:v>41079.347222222219</c:v>
                </c:pt>
                <c:pt idx="7616">
                  <c:v>41079.361111111066</c:v>
                </c:pt>
                <c:pt idx="7617">
                  <c:v>41079.375</c:v>
                </c:pt>
                <c:pt idx="7618">
                  <c:v>41079.388888888956</c:v>
                </c:pt>
                <c:pt idx="7619">
                  <c:v>41079.402777777781</c:v>
                </c:pt>
                <c:pt idx="7620">
                  <c:v>41079.416666666664</c:v>
                </c:pt>
                <c:pt idx="7621">
                  <c:v>41079.430555555562</c:v>
                </c:pt>
                <c:pt idx="7622">
                  <c:v>41079.444444444496</c:v>
                </c:pt>
                <c:pt idx="7623">
                  <c:v>41079.458333333343</c:v>
                </c:pt>
                <c:pt idx="7624">
                  <c:v>41079.472222222219</c:v>
                </c:pt>
                <c:pt idx="7625">
                  <c:v>41079.486111111109</c:v>
                </c:pt>
                <c:pt idx="7626">
                  <c:v>41079.5</c:v>
                </c:pt>
                <c:pt idx="7627">
                  <c:v>41079.513888888891</c:v>
                </c:pt>
                <c:pt idx="7628">
                  <c:v>41079.527777777774</c:v>
                </c:pt>
                <c:pt idx="7629">
                  <c:v>41079.541666666613</c:v>
                </c:pt>
                <c:pt idx="7630">
                  <c:v>41079.555555555562</c:v>
                </c:pt>
                <c:pt idx="7631">
                  <c:v>41079.569444444445</c:v>
                </c:pt>
                <c:pt idx="7632">
                  <c:v>41079.583333333336</c:v>
                </c:pt>
                <c:pt idx="7633">
                  <c:v>41079.597222222204</c:v>
                </c:pt>
                <c:pt idx="7634">
                  <c:v>41079.611111111066</c:v>
                </c:pt>
                <c:pt idx="7635">
                  <c:v>41079.624999999993</c:v>
                </c:pt>
                <c:pt idx="7636">
                  <c:v>41079.638888888891</c:v>
                </c:pt>
                <c:pt idx="7637">
                  <c:v>41079.652777777781</c:v>
                </c:pt>
                <c:pt idx="7638">
                  <c:v>41079.666666666613</c:v>
                </c:pt>
                <c:pt idx="7639">
                  <c:v>41079.680555555562</c:v>
                </c:pt>
                <c:pt idx="7640">
                  <c:v>41079.694444444445</c:v>
                </c:pt>
                <c:pt idx="7641">
                  <c:v>41079.708333333336</c:v>
                </c:pt>
                <c:pt idx="7642">
                  <c:v>41079.722222222204</c:v>
                </c:pt>
                <c:pt idx="7643">
                  <c:v>41079.736111111066</c:v>
                </c:pt>
                <c:pt idx="7644">
                  <c:v>41079.75</c:v>
                </c:pt>
                <c:pt idx="7645">
                  <c:v>41079.763888888876</c:v>
                </c:pt>
                <c:pt idx="7646">
                  <c:v>41079.777777777774</c:v>
                </c:pt>
                <c:pt idx="7647">
                  <c:v>41079.791666666577</c:v>
                </c:pt>
                <c:pt idx="7648">
                  <c:v>41079.805555555562</c:v>
                </c:pt>
                <c:pt idx="7649">
                  <c:v>41079.819444444496</c:v>
                </c:pt>
                <c:pt idx="7650">
                  <c:v>41079.833333333336</c:v>
                </c:pt>
                <c:pt idx="7651">
                  <c:v>41079.847222222219</c:v>
                </c:pt>
                <c:pt idx="7652">
                  <c:v>41079.861111111066</c:v>
                </c:pt>
                <c:pt idx="7653">
                  <c:v>41079.875</c:v>
                </c:pt>
                <c:pt idx="7654">
                  <c:v>41079.888888888956</c:v>
                </c:pt>
                <c:pt idx="7655">
                  <c:v>41079.902777777781</c:v>
                </c:pt>
                <c:pt idx="7656">
                  <c:v>41079.916666666664</c:v>
                </c:pt>
                <c:pt idx="7657">
                  <c:v>41079.930555555562</c:v>
                </c:pt>
                <c:pt idx="7658">
                  <c:v>41079.944444444496</c:v>
                </c:pt>
                <c:pt idx="7659">
                  <c:v>41079.958333333343</c:v>
                </c:pt>
                <c:pt idx="7660">
                  <c:v>41079.972222222219</c:v>
                </c:pt>
                <c:pt idx="7661">
                  <c:v>41079.986111111109</c:v>
                </c:pt>
                <c:pt idx="7662">
                  <c:v>41080</c:v>
                </c:pt>
                <c:pt idx="7663">
                  <c:v>41080.013888888891</c:v>
                </c:pt>
                <c:pt idx="7664">
                  <c:v>41080.027777777774</c:v>
                </c:pt>
                <c:pt idx="7665">
                  <c:v>41080.041666666613</c:v>
                </c:pt>
                <c:pt idx="7666">
                  <c:v>41080.055555555562</c:v>
                </c:pt>
                <c:pt idx="7667">
                  <c:v>41080.069444444445</c:v>
                </c:pt>
                <c:pt idx="7668">
                  <c:v>41080.083333333336</c:v>
                </c:pt>
                <c:pt idx="7669">
                  <c:v>41080.097222222204</c:v>
                </c:pt>
                <c:pt idx="7670">
                  <c:v>41080.111111111066</c:v>
                </c:pt>
                <c:pt idx="7671">
                  <c:v>41080.124999999993</c:v>
                </c:pt>
                <c:pt idx="7672">
                  <c:v>41080.138888888891</c:v>
                </c:pt>
                <c:pt idx="7673">
                  <c:v>41080.152777777781</c:v>
                </c:pt>
                <c:pt idx="7674">
                  <c:v>41080.166666666613</c:v>
                </c:pt>
                <c:pt idx="7675">
                  <c:v>41080.180555555562</c:v>
                </c:pt>
                <c:pt idx="7676">
                  <c:v>41080.194444444445</c:v>
                </c:pt>
                <c:pt idx="7677">
                  <c:v>41080.208333333336</c:v>
                </c:pt>
                <c:pt idx="7678">
                  <c:v>41080.222222222204</c:v>
                </c:pt>
                <c:pt idx="7679">
                  <c:v>41080.236111111066</c:v>
                </c:pt>
                <c:pt idx="7680">
                  <c:v>41080.25</c:v>
                </c:pt>
                <c:pt idx="7681">
                  <c:v>41080.263888888876</c:v>
                </c:pt>
                <c:pt idx="7682">
                  <c:v>41080.277777777774</c:v>
                </c:pt>
                <c:pt idx="7683">
                  <c:v>41080.291666666577</c:v>
                </c:pt>
                <c:pt idx="7684">
                  <c:v>41080.305555555562</c:v>
                </c:pt>
                <c:pt idx="7685">
                  <c:v>41080.319444444496</c:v>
                </c:pt>
                <c:pt idx="7686">
                  <c:v>41080.333333333336</c:v>
                </c:pt>
                <c:pt idx="7687">
                  <c:v>41080.347222222219</c:v>
                </c:pt>
                <c:pt idx="7688">
                  <c:v>41080.361111111066</c:v>
                </c:pt>
                <c:pt idx="7689">
                  <c:v>41080.375</c:v>
                </c:pt>
                <c:pt idx="7690">
                  <c:v>41080.388888888956</c:v>
                </c:pt>
                <c:pt idx="7691">
                  <c:v>41080.402777777781</c:v>
                </c:pt>
                <c:pt idx="7692">
                  <c:v>41080.416666666664</c:v>
                </c:pt>
                <c:pt idx="7693">
                  <c:v>41080.430555555562</c:v>
                </c:pt>
                <c:pt idx="7694">
                  <c:v>41080.444444444496</c:v>
                </c:pt>
                <c:pt idx="7695">
                  <c:v>41080.458333333343</c:v>
                </c:pt>
                <c:pt idx="7696">
                  <c:v>41080.472222222219</c:v>
                </c:pt>
                <c:pt idx="7697">
                  <c:v>41080.486111111109</c:v>
                </c:pt>
                <c:pt idx="7698">
                  <c:v>41080.5</c:v>
                </c:pt>
                <c:pt idx="7699">
                  <c:v>41080.513888888891</c:v>
                </c:pt>
                <c:pt idx="7700">
                  <c:v>41080.527777777774</c:v>
                </c:pt>
                <c:pt idx="7701">
                  <c:v>41080.541666666613</c:v>
                </c:pt>
                <c:pt idx="7702">
                  <c:v>41080.555555555562</c:v>
                </c:pt>
                <c:pt idx="7703">
                  <c:v>41080.569444444445</c:v>
                </c:pt>
                <c:pt idx="7704">
                  <c:v>41080.583333333336</c:v>
                </c:pt>
                <c:pt idx="7705">
                  <c:v>41080.597222222204</c:v>
                </c:pt>
                <c:pt idx="7706">
                  <c:v>41080.611111111066</c:v>
                </c:pt>
                <c:pt idx="7707">
                  <c:v>41080.624999999993</c:v>
                </c:pt>
                <c:pt idx="7708">
                  <c:v>41080.638888888891</c:v>
                </c:pt>
                <c:pt idx="7709">
                  <c:v>41080.652777777781</c:v>
                </c:pt>
                <c:pt idx="7710">
                  <c:v>41080.666666666613</c:v>
                </c:pt>
                <c:pt idx="7711">
                  <c:v>41080.680555555562</c:v>
                </c:pt>
                <c:pt idx="7712">
                  <c:v>41080.694444444445</c:v>
                </c:pt>
                <c:pt idx="7713">
                  <c:v>41080.708333333336</c:v>
                </c:pt>
                <c:pt idx="7714">
                  <c:v>41080.722222222204</c:v>
                </c:pt>
                <c:pt idx="7715">
                  <c:v>41080.736111111066</c:v>
                </c:pt>
                <c:pt idx="7716">
                  <c:v>41080.75</c:v>
                </c:pt>
                <c:pt idx="7717">
                  <c:v>41080.763888888876</c:v>
                </c:pt>
                <c:pt idx="7718">
                  <c:v>41080.777777777774</c:v>
                </c:pt>
                <c:pt idx="7719">
                  <c:v>41080.791666666577</c:v>
                </c:pt>
                <c:pt idx="7720">
                  <c:v>41080.805555555562</c:v>
                </c:pt>
                <c:pt idx="7721">
                  <c:v>41080.819444444496</c:v>
                </c:pt>
                <c:pt idx="7722">
                  <c:v>41080.833333333336</c:v>
                </c:pt>
                <c:pt idx="7723">
                  <c:v>41080.847222222219</c:v>
                </c:pt>
                <c:pt idx="7724">
                  <c:v>41080.861111111066</c:v>
                </c:pt>
                <c:pt idx="7725">
                  <c:v>41080.875</c:v>
                </c:pt>
                <c:pt idx="7726">
                  <c:v>41080.888888888956</c:v>
                </c:pt>
                <c:pt idx="7727">
                  <c:v>41080.902777777781</c:v>
                </c:pt>
                <c:pt idx="7728">
                  <c:v>41080.916666666664</c:v>
                </c:pt>
                <c:pt idx="7729">
                  <c:v>41080.930555555562</c:v>
                </c:pt>
                <c:pt idx="7730">
                  <c:v>41080.944444444496</c:v>
                </c:pt>
                <c:pt idx="7731">
                  <c:v>41080.958333333343</c:v>
                </c:pt>
                <c:pt idx="7732">
                  <c:v>41080.972222222219</c:v>
                </c:pt>
                <c:pt idx="7733">
                  <c:v>41080.986111111109</c:v>
                </c:pt>
                <c:pt idx="7734">
                  <c:v>41081</c:v>
                </c:pt>
                <c:pt idx="7735">
                  <c:v>41081.013888888891</c:v>
                </c:pt>
                <c:pt idx="7736">
                  <c:v>41081.027777777774</c:v>
                </c:pt>
                <c:pt idx="7737">
                  <c:v>41081.041666666613</c:v>
                </c:pt>
                <c:pt idx="7738">
                  <c:v>41081.055555555562</c:v>
                </c:pt>
                <c:pt idx="7739">
                  <c:v>41081.069444444445</c:v>
                </c:pt>
                <c:pt idx="7740">
                  <c:v>41081.083333333336</c:v>
                </c:pt>
                <c:pt idx="7741">
                  <c:v>41081.097222222204</c:v>
                </c:pt>
                <c:pt idx="7742">
                  <c:v>41081.111111111066</c:v>
                </c:pt>
                <c:pt idx="7743">
                  <c:v>41081.124999999993</c:v>
                </c:pt>
                <c:pt idx="7744">
                  <c:v>41081.138888888891</c:v>
                </c:pt>
                <c:pt idx="7745">
                  <c:v>41081.152777777781</c:v>
                </c:pt>
                <c:pt idx="7746">
                  <c:v>41081.166666666613</c:v>
                </c:pt>
                <c:pt idx="7747">
                  <c:v>41081.180555555562</c:v>
                </c:pt>
                <c:pt idx="7748">
                  <c:v>41081.194444444445</c:v>
                </c:pt>
                <c:pt idx="7749">
                  <c:v>41081.208333333336</c:v>
                </c:pt>
                <c:pt idx="7750">
                  <c:v>41081.222222222204</c:v>
                </c:pt>
                <c:pt idx="7751">
                  <c:v>41081.236111111066</c:v>
                </c:pt>
                <c:pt idx="7752">
                  <c:v>41081.25</c:v>
                </c:pt>
                <c:pt idx="7753">
                  <c:v>41081.263888888876</c:v>
                </c:pt>
                <c:pt idx="7754">
                  <c:v>41081.277777777774</c:v>
                </c:pt>
                <c:pt idx="7755">
                  <c:v>41081.291666666577</c:v>
                </c:pt>
                <c:pt idx="7756">
                  <c:v>41081.305555555562</c:v>
                </c:pt>
                <c:pt idx="7757">
                  <c:v>41081.319444444496</c:v>
                </c:pt>
                <c:pt idx="7758">
                  <c:v>41081.333333333336</c:v>
                </c:pt>
                <c:pt idx="7759">
                  <c:v>41081.347222222219</c:v>
                </c:pt>
                <c:pt idx="7760">
                  <c:v>41081.361111111066</c:v>
                </c:pt>
                <c:pt idx="7761">
                  <c:v>41081.375</c:v>
                </c:pt>
                <c:pt idx="7762">
                  <c:v>41081.388888888956</c:v>
                </c:pt>
                <c:pt idx="7763">
                  <c:v>41081.402777777781</c:v>
                </c:pt>
                <c:pt idx="7764">
                  <c:v>41081.416666666664</c:v>
                </c:pt>
                <c:pt idx="7765">
                  <c:v>41081.430555555562</c:v>
                </c:pt>
                <c:pt idx="7766">
                  <c:v>41081.444444444496</c:v>
                </c:pt>
                <c:pt idx="7767">
                  <c:v>41081.458333333343</c:v>
                </c:pt>
                <c:pt idx="7768">
                  <c:v>41081.472222222219</c:v>
                </c:pt>
                <c:pt idx="7769">
                  <c:v>41081.486111111109</c:v>
                </c:pt>
                <c:pt idx="7770">
                  <c:v>41081.5</c:v>
                </c:pt>
                <c:pt idx="7771">
                  <c:v>41081.513888888891</c:v>
                </c:pt>
                <c:pt idx="7772">
                  <c:v>41081.527777777774</c:v>
                </c:pt>
                <c:pt idx="7773">
                  <c:v>41081.541666666613</c:v>
                </c:pt>
                <c:pt idx="7774">
                  <c:v>41081.555555555562</c:v>
                </c:pt>
                <c:pt idx="7775">
                  <c:v>41081.569444444445</c:v>
                </c:pt>
                <c:pt idx="7776">
                  <c:v>41081.583333333336</c:v>
                </c:pt>
                <c:pt idx="7777">
                  <c:v>41081.597222222204</c:v>
                </c:pt>
                <c:pt idx="7778">
                  <c:v>41081.611111111066</c:v>
                </c:pt>
                <c:pt idx="7779">
                  <c:v>41081.624999999993</c:v>
                </c:pt>
                <c:pt idx="7780">
                  <c:v>41081.638888888891</c:v>
                </c:pt>
                <c:pt idx="7781">
                  <c:v>41081.652777777781</c:v>
                </c:pt>
                <c:pt idx="7782">
                  <c:v>41081.666666666613</c:v>
                </c:pt>
                <c:pt idx="7783">
                  <c:v>41081.680555555562</c:v>
                </c:pt>
                <c:pt idx="7784">
                  <c:v>41081.694444444445</c:v>
                </c:pt>
                <c:pt idx="7785">
                  <c:v>41081.708333333336</c:v>
                </c:pt>
                <c:pt idx="7786">
                  <c:v>41081.722222222204</c:v>
                </c:pt>
                <c:pt idx="7787">
                  <c:v>41081.736111111066</c:v>
                </c:pt>
                <c:pt idx="7788">
                  <c:v>41081.75</c:v>
                </c:pt>
                <c:pt idx="7789">
                  <c:v>41081.763888888876</c:v>
                </c:pt>
                <c:pt idx="7790">
                  <c:v>41081.777777777774</c:v>
                </c:pt>
                <c:pt idx="7791">
                  <c:v>41081.791666666577</c:v>
                </c:pt>
                <c:pt idx="7792">
                  <c:v>41081.805555555562</c:v>
                </c:pt>
                <c:pt idx="7793">
                  <c:v>41081.819444444496</c:v>
                </c:pt>
                <c:pt idx="7794">
                  <c:v>41081.833333333336</c:v>
                </c:pt>
                <c:pt idx="7795">
                  <c:v>41081.847222222219</c:v>
                </c:pt>
                <c:pt idx="7796">
                  <c:v>41081.861111111066</c:v>
                </c:pt>
                <c:pt idx="7797">
                  <c:v>41081.875</c:v>
                </c:pt>
                <c:pt idx="7798">
                  <c:v>41081.888888888956</c:v>
                </c:pt>
                <c:pt idx="7799">
                  <c:v>41081.902777777781</c:v>
                </c:pt>
                <c:pt idx="7800">
                  <c:v>41081.916666666664</c:v>
                </c:pt>
                <c:pt idx="7801">
                  <c:v>41081.930555555562</c:v>
                </c:pt>
                <c:pt idx="7802">
                  <c:v>41081.944444444496</c:v>
                </c:pt>
                <c:pt idx="7803">
                  <c:v>41081.958333333343</c:v>
                </c:pt>
                <c:pt idx="7804">
                  <c:v>41081.972222222219</c:v>
                </c:pt>
                <c:pt idx="7805">
                  <c:v>41081.986111111109</c:v>
                </c:pt>
                <c:pt idx="7806">
                  <c:v>41082</c:v>
                </c:pt>
                <c:pt idx="7807">
                  <c:v>41082.013888888891</c:v>
                </c:pt>
                <c:pt idx="7808">
                  <c:v>41082.027777777774</c:v>
                </c:pt>
                <c:pt idx="7809">
                  <c:v>41082.041666666613</c:v>
                </c:pt>
                <c:pt idx="7810">
                  <c:v>41082.055555555562</c:v>
                </c:pt>
                <c:pt idx="7811">
                  <c:v>41082.069444444445</c:v>
                </c:pt>
                <c:pt idx="7812">
                  <c:v>41082.083333333336</c:v>
                </c:pt>
                <c:pt idx="7813">
                  <c:v>41082.097222222204</c:v>
                </c:pt>
                <c:pt idx="7814">
                  <c:v>41082.111111111066</c:v>
                </c:pt>
                <c:pt idx="7815">
                  <c:v>41082.124999999993</c:v>
                </c:pt>
                <c:pt idx="7816">
                  <c:v>41082.138888888891</c:v>
                </c:pt>
                <c:pt idx="7817">
                  <c:v>41082.152777777781</c:v>
                </c:pt>
                <c:pt idx="7818">
                  <c:v>41082.166666666613</c:v>
                </c:pt>
                <c:pt idx="7819">
                  <c:v>41082.180555555562</c:v>
                </c:pt>
                <c:pt idx="7820">
                  <c:v>41082.194444444445</c:v>
                </c:pt>
                <c:pt idx="7821">
                  <c:v>41082.208333333336</c:v>
                </c:pt>
                <c:pt idx="7822">
                  <c:v>41082.222222222204</c:v>
                </c:pt>
                <c:pt idx="7823">
                  <c:v>41082.236111111066</c:v>
                </c:pt>
                <c:pt idx="7824">
                  <c:v>41082.25</c:v>
                </c:pt>
                <c:pt idx="7825">
                  <c:v>41082.263888888876</c:v>
                </c:pt>
                <c:pt idx="7826">
                  <c:v>41082.277777777774</c:v>
                </c:pt>
                <c:pt idx="7827">
                  <c:v>41082.291666666577</c:v>
                </c:pt>
                <c:pt idx="7828">
                  <c:v>41082.305555555562</c:v>
                </c:pt>
                <c:pt idx="7829">
                  <c:v>41082.319444444496</c:v>
                </c:pt>
                <c:pt idx="7830">
                  <c:v>41082.333333333336</c:v>
                </c:pt>
                <c:pt idx="7831">
                  <c:v>41082.347222222219</c:v>
                </c:pt>
                <c:pt idx="7832">
                  <c:v>41082.361111111066</c:v>
                </c:pt>
                <c:pt idx="7833">
                  <c:v>41082.375</c:v>
                </c:pt>
                <c:pt idx="7834">
                  <c:v>41082.388888888956</c:v>
                </c:pt>
                <c:pt idx="7835">
                  <c:v>41082.402777777781</c:v>
                </c:pt>
                <c:pt idx="7836">
                  <c:v>41082.416666666664</c:v>
                </c:pt>
                <c:pt idx="7837">
                  <c:v>41082.430555555562</c:v>
                </c:pt>
                <c:pt idx="7838">
                  <c:v>41082.444444444496</c:v>
                </c:pt>
                <c:pt idx="7839">
                  <c:v>41082.458333333343</c:v>
                </c:pt>
                <c:pt idx="7840">
                  <c:v>41082.472222222219</c:v>
                </c:pt>
                <c:pt idx="7841">
                  <c:v>41082.486111111109</c:v>
                </c:pt>
                <c:pt idx="7842">
                  <c:v>41082.5</c:v>
                </c:pt>
                <c:pt idx="7843">
                  <c:v>41082.513888888891</c:v>
                </c:pt>
                <c:pt idx="7844">
                  <c:v>41082.527777777774</c:v>
                </c:pt>
                <c:pt idx="7845">
                  <c:v>41082.541666666613</c:v>
                </c:pt>
                <c:pt idx="7846">
                  <c:v>41082.555555555562</c:v>
                </c:pt>
                <c:pt idx="7847">
                  <c:v>41082.569444444445</c:v>
                </c:pt>
                <c:pt idx="7848">
                  <c:v>41082.583333333336</c:v>
                </c:pt>
                <c:pt idx="7849">
                  <c:v>41082.597222222204</c:v>
                </c:pt>
                <c:pt idx="7850">
                  <c:v>41082.611111111066</c:v>
                </c:pt>
                <c:pt idx="7851">
                  <c:v>41082.624999999993</c:v>
                </c:pt>
                <c:pt idx="7852">
                  <c:v>41082.638888888891</c:v>
                </c:pt>
                <c:pt idx="7853">
                  <c:v>41082.652777777781</c:v>
                </c:pt>
                <c:pt idx="7854">
                  <c:v>41082.666666666613</c:v>
                </c:pt>
                <c:pt idx="7855">
                  <c:v>41082.680555555562</c:v>
                </c:pt>
                <c:pt idx="7856">
                  <c:v>41082.694444444445</c:v>
                </c:pt>
                <c:pt idx="7857">
                  <c:v>41082.708333333336</c:v>
                </c:pt>
                <c:pt idx="7858">
                  <c:v>41082.722222222204</c:v>
                </c:pt>
                <c:pt idx="7859">
                  <c:v>41082.736111111066</c:v>
                </c:pt>
                <c:pt idx="7860">
                  <c:v>41082.75</c:v>
                </c:pt>
                <c:pt idx="7861">
                  <c:v>41082.763888888876</c:v>
                </c:pt>
                <c:pt idx="7862">
                  <c:v>41082.777777777774</c:v>
                </c:pt>
                <c:pt idx="7863">
                  <c:v>41082.791666666577</c:v>
                </c:pt>
                <c:pt idx="7864">
                  <c:v>41082.805555555562</c:v>
                </c:pt>
                <c:pt idx="7865">
                  <c:v>41082.819444444496</c:v>
                </c:pt>
                <c:pt idx="7866">
                  <c:v>41082.833333333336</c:v>
                </c:pt>
                <c:pt idx="7867">
                  <c:v>41082.847222222219</c:v>
                </c:pt>
                <c:pt idx="7868">
                  <c:v>41082.861111111066</c:v>
                </c:pt>
                <c:pt idx="7869">
                  <c:v>41082.875</c:v>
                </c:pt>
                <c:pt idx="7870">
                  <c:v>41082.888888888956</c:v>
                </c:pt>
                <c:pt idx="7871">
                  <c:v>41082.902777777781</c:v>
                </c:pt>
                <c:pt idx="7872">
                  <c:v>41082.916666666664</c:v>
                </c:pt>
                <c:pt idx="7873">
                  <c:v>41082.930555555562</c:v>
                </c:pt>
                <c:pt idx="7874">
                  <c:v>41082.944444444496</c:v>
                </c:pt>
                <c:pt idx="7875">
                  <c:v>41082.958333333343</c:v>
                </c:pt>
                <c:pt idx="7876">
                  <c:v>41082.972222222219</c:v>
                </c:pt>
                <c:pt idx="7877">
                  <c:v>41082.986111111109</c:v>
                </c:pt>
                <c:pt idx="7878">
                  <c:v>41083</c:v>
                </c:pt>
                <c:pt idx="7879">
                  <c:v>41083.013888888891</c:v>
                </c:pt>
                <c:pt idx="7880">
                  <c:v>41083.027777777774</c:v>
                </c:pt>
                <c:pt idx="7881">
                  <c:v>41083.041666666613</c:v>
                </c:pt>
                <c:pt idx="7882">
                  <c:v>41083.055555555562</c:v>
                </c:pt>
                <c:pt idx="7883">
                  <c:v>41083.069444444445</c:v>
                </c:pt>
                <c:pt idx="7884">
                  <c:v>41083.083333333336</c:v>
                </c:pt>
                <c:pt idx="7885">
                  <c:v>41083.097222222204</c:v>
                </c:pt>
                <c:pt idx="7886">
                  <c:v>41083.111111111066</c:v>
                </c:pt>
                <c:pt idx="7887">
                  <c:v>41083.124999999993</c:v>
                </c:pt>
                <c:pt idx="7888">
                  <c:v>41083.138888888891</c:v>
                </c:pt>
                <c:pt idx="7889">
                  <c:v>41083.152777777781</c:v>
                </c:pt>
                <c:pt idx="7890">
                  <c:v>41083.166666666613</c:v>
                </c:pt>
                <c:pt idx="7891">
                  <c:v>41083.180555555562</c:v>
                </c:pt>
                <c:pt idx="7892">
                  <c:v>41083.194444444445</c:v>
                </c:pt>
                <c:pt idx="7893">
                  <c:v>41083.208333333336</c:v>
                </c:pt>
                <c:pt idx="7894">
                  <c:v>41083.222222222204</c:v>
                </c:pt>
                <c:pt idx="7895">
                  <c:v>41083.236111111066</c:v>
                </c:pt>
                <c:pt idx="7896">
                  <c:v>41083.25</c:v>
                </c:pt>
                <c:pt idx="7897">
                  <c:v>41083.263888888876</c:v>
                </c:pt>
                <c:pt idx="7898">
                  <c:v>41083.277777777774</c:v>
                </c:pt>
                <c:pt idx="7899">
                  <c:v>41083.291666666577</c:v>
                </c:pt>
                <c:pt idx="7900">
                  <c:v>41083.305555555562</c:v>
                </c:pt>
                <c:pt idx="7901">
                  <c:v>41083.319444444496</c:v>
                </c:pt>
                <c:pt idx="7902">
                  <c:v>41083.333333333336</c:v>
                </c:pt>
                <c:pt idx="7903">
                  <c:v>41083.347222222219</c:v>
                </c:pt>
                <c:pt idx="7904">
                  <c:v>41083.361111111066</c:v>
                </c:pt>
                <c:pt idx="7905">
                  <c:v>41083.375</c:v>
                </c:pt>
                <c:pt idx="7906">
                  <c:v>41083.388888888956</c:v>
                </c:pt>
                <c:pt idx="7907">
                  <c:v>41083.402777777781</c:v>
                </c:pt>
                <c:pt idx="7908">
                  <c:v>41083.416666666664</c:v>
                </c:pt>
                <c:pt idx="7909">
                  <c:v>41083.430555555562</c:v>
                </c:pt>
                <c:pt idx="7910">
                  <c:v>41083.444444444496</c:v>
                </c:pt>
                <c:pt idx="7911">
                  <c:v>41083.458333333343</c:v>
                </c:pt>
                <c:pt idx="7912">
                  <c:v>41083.472222222219</c:v>
                </c:pt>
                <c:pt idx="7913">
                  <c:v>41083.486111111109</c:v>
                </c:pt>
                <c:pt idx="7914">
                  <c:v>41083.5</c:v>
                </c:pt>
                <c:pt idx="7915">
                  <c:v>41083.513888888891</c:v>
                </c:pt>
                <c:pt idx="7916">
                  <c:v>41083.527777777774</c:v>
                </c:pt>
                <c:pt idx="7917">
                  <c:v>41083.541666666613</c:v>
                </c:pt>
                <c:pt idx="7918">
                  <c:v>41083.555555555562</c:v>
                </c:pt>
                <c:pt idx="7919">
                  <c:v>41083.569444444445</c:v>
                </c:pt>
                <c:pt idx="7920">
                  <c:v>41083.583333333336</c:v>
                </c:pt>
                <c:pt idx="7921">
                  <c:v>41083.597222222204</c:v>
                </c:pt>
                <c:pt idx="7922">
                  <c:v>41083.611111111066</c:v>
                </c:pt>
                <c:pt idx="7923">
                  <c:v>41083.624999999993</c:v>
                </c:pt>
                <c:pt idx="7924">
                  <c:v>41083.638888888891</c:v>
                </c:pt>
                <c:pt idx="7925">
                  <c:v>41083.652777777781</c:v>
                </c:pt>
                <c:pt idx="7926">
                  <c:v>41083.666666666613</c:v>
                </c:pt>
                <c:pt idx="7927">
                  <c:v>41083.680555555562</c:v>
                </c:pt>
                <c:pt idx="7928">
                  <c:v>41083.694444444445</c:v>
                </c:pt>
                <c:pt idx="7929">
                  <c:v>41083.708333333336</c:v>
                </c:pt>
                <c:pt idx="7930">
                  <c:v>41083.722222222204</c:v>
                </c:pt>
                <c:pt idx="7931">
                  <c:v>41083.736111111066</c:v>
                </c:pt>
                <c:pt idx="7932">
                  <c:v>41083.75</c:v>
                </c:pt>
                <c:pt idx="7933">
                  <c:v>41083.763888888876</c:v>
                </c:pt>
                <c:pt idx="7934">
                  <c:v>41083.777777777774</c:v>
                </c:pt>
                <c:pt idx="7935">
                  <c:v>41083.791666666577</c:v>
                </c:pt>
                <c:pt idx="7936">
                  <c:v>41083.805555555562</c:v>
                </c:pt>
                <c:pt idx="7937">
                  <c:v>41083.819444444496</c:v>
                </c:pt>
                <c:pt idx="7938">
                  <c:v>41083.833333333336</c:v>
                </c:pt>
                <c:pt idx="7939">
                  <c:v>41083.847222222219</c:v>
                </c:pt>
                <c:pt idx="7940">
                  <c:v>41083.861111111066</c:v>
                </c:pt>
                <c:pt idx="7941">
                  <c:v>41083.875</c:v>
                </c:pt>
                <c:pt idx="7942">
                  <c:v>41083.888888888956</c:v>
                </c:pt>
                <c:pt idx="7943">
                  <c:v>41083.902777777781</c:v>
                </c:pt>
                <c:pt idx="7944">
                  <c:v>41083.916666666664</c:v>
                </c:pt>
                <c:pt idx="7945">
                  <c:v>41083.930555555562</c:v>
                </c:pt>
                <c:pt idx="7946">
                  <c:v>41083.944444444496</c:v>
                </c:pt>
                <c:pt idx="7947">
                  <c:v>41083.958333333343</c:v>
                </c:pt>
                <c:pt idx="7948">
                  <c:v>41083.972222222219</c:v>
                </c:pt>
                <c:pt idx="7949">
                  <c:v>41083.986111111109</c:v>
                </c:pt>
                <c:pt idx="7950">
                  <c:v>41084</c:v>
                </c:pt>
                <c:pt idx="7951">
                  <c:v>41084.013888888891</c:v>
                </c:pt>
                <c:pt idx="7952">
                  <c:v>41084.027777777774</c:v>
                </c:pt>
                <c:pt idx="7953">
                  <c:v>41084.041666666613</c:v>
                </c:pt>
                <c:pt idx="7954">
                  <c:v>41084.055555555562</c:v>
                </c:pt>
                <c:pt idx="7955">
                  <c:v>41084.069444444445</c:v>
                </c:pt>
                <c:pt idx="7956">
                  <c:v>41084.083333333336</c:v>
                </c:pt>
                <c:pt idx="7957">
                  <c:v>41084.097222222204</c:v>
                </c:pt>
                <c:pt idx="7958">
                  <c:v>41084.111111111066</c:v>
                </c:pt>
                <c:pt idx="7959">
                  <c:v>41084.124999999993</c:v>
                </c:pt>
                <c:pt idx="7960">
                  <c:v>41084.138888888891</c:v>
                </c:pt>
                <c:pt idx="7961">
                  <c:v>41084.152777777781</c:v>
                </c:pt>
                <c:pt idx="7962">
                  <c:v>41084.166666666613</c:v>
                </c:pt>
                <c:pt idx="7963">
                  <c:v>41084.180555555562</c:v>
                </c:pt>
                <c:pt idx="7964">
                  <c:v>41084.194444444445</c:v>
                </c:pt>
                <c:pt idx="7965">
                  <c:v>41084.208333333336</c:v>
                </c:pt>
                <c:pt idx="7966">
                  <c:v>41084.222222222204</c:v>
                </c:pt>
                <c:pt idx="7967">
                  <c:v>41084.236111111066</c:v>
                </c:pt>
                <c:pt idx="7968">
                  <c:v>41084.25</c:v>
                </c:pt>
                <c:pt idx="7969">
                  <c:v>41084.263888888876</c:v>
                </c:pt>
                <c:pt idx="7970">
                  <c:v>41084.277777777774</c:v>
                </c:pt>
                <c:pt idx="7971">
                  <c:v>41084.291666666577</c:v>
                </c:pt>
                <c:pt idx="7972">
                  <c:v>41084.305555555562</c:v>
                </c:pt>
                <c:pt idx="7973">
                  <c:v>41084.319444444496</c:v>
                </c:pt>
                <c:pt idx="7974">
                  <c:v>41084.333333333336</c:v>
                </c:pt>
                <c:pt idx="7975">
                  <c:v>41084.347222222219</c:v>
                </c:pt>
                <c:pt idx="7976">
                  <c:v>41084.361111111066</c:v>
                </c:pt>
                <c:pt idx="7977">
                  <c:v>41084.375</c:v>
                </c:pt>
                <c:pt idx="7978">
                  <c:v>41084.388888888956</c:v>
                </c:pt>
                <c:pt idx="7979">
                  <c:v>41084.402777777781</c:v>
                </c:pt>
                <c:pt idx="7980">
                  <c:v>41084.416666666664</c:v>
                </c:pt>
                <c:pt idx="7981">
                  <c:v>41084.430555555562</c:v>
                </c:pt>
                <c:pt idx="7982">
                  <c:v>41084.444444444496</c:v>
                </c:pt>
                <c:pt idx="7983">
                  <c:v>41084.458333333343</c:v>
                </c:pt>
                <c:pt idx="7984">
                  <c:v>41084.472222222219</c:v>
                </c:pt>
                <c:pt idx="7985">
                  <c:v>41084.486111111109</c:v>
                </c:pt>
                <c:pt idx="7986">
                  <c:v>41084.5</c:v>
                </c:pt>
                <c:pt idx="7987">
                  <c:v>41084.513888888891</c:v>
                </c:pt>
                <c:pt idx="7988">
                  <c:v>41084.527777777774</c:v>
                </c:pt>
                <c:pt idx="7989">
                  <c:v>41084.541666666613</c:v>
                </c:pt>
                <c:pt idx="7990">
                  <c:v>41084.555555555562</c:v>
                </c:pt>
                <c:pt idx="7991">
                  <c:v>41084.569444444445</c:v>
                </c:pt>
                <c:pt idx="7992">
                  <c:v>41084.583333333336</c:v>
                </c:pt>
                <c:pt idx="7993">
                  <c:v>41084.597222222204</c:v>
                </c:pt>
                <c:pt idx="7994">
                  <c:v>41084.611111111066</c:v>
                </c:pt>
                <c:pt idx="7995">
                  <c:v>41084.624999999993</c:v>
                </c:pt>
                <c:pt idx="7996">
                  <c:v>41084.638888888891</c:v>
                </c:pt>
                <c:pt idx="7997">
                  <c:v>41084.652777777781</c:v>
                </c:pt>
                <c:pt idx="7998">
                  <c:v>41084.666666666613</c:v>
                </c:pt>
                <c:pt idx="7999">
                  <c:v>41084.680555555562</c:v>
                </c:pt>
                <c:pt idx="8000">
                  <c:v>41084.694444444445</c:v>
                </c:pt>
                <c:pt idx="8001">
                  <c:v>41084.708333333336</c:v>
                </c:pt>
                <c:pt idx="8002">
                  <c:v>41084.722222222204</c:v>
                </c:pt>
                <c:pt idx="8003">
                  <c:v>41084.736111111066</c:v>
                </c:pt>
                <c:pt idx="8004">
                  <c:v>41084.75</c:v>
                </c:pt>
                <c:pt idx="8005">
                  <c:v>41084.763888888876</c:v>
                </c:pt>
                <c:pt idx="8006">
                  <c:v>41084.777777777774</c:v>
                </c:pt>
                <c:pt idx="8007">
                  <c:v>41084.791666666577</c:v>
                </c:pt>
                <c:pt idx="8008">
                  <c:v>41084.805555555562</c:v>
                </c:pt>
                <c:pt idx="8009">
                  <c:v>41084.819444444496</c:v>
                </c:pt>
                <c:pt idx="8010">
                  <c:v>41084.833333333336</c:v>
                </c:pt>
                <c:pt idx="8011">
                  <c:v>41084.847222222219</c:v>
                </c:pt>
                <c:pt idx="8012">
                  <c:v>41084.861111111066</c:v>
                </c:pt>
                <c:pt idx="8013">
                  <c:v>41084.875</c:v>
                </c:pt>
                <c:pt idx="8014">
                  <c:v>41084.888888888956</c:v>
                </c:pt>
                <c:pt idx="8015">
                  <c:v>41084.902777777781</c:v>
                </c:pt>
                <c:pt idx="8016">
                  <c:v>41084.916666666664</c:v>
                </c:pt>
                <c:pt idx="8017">
                  <c:v>41084.930555555562</c:v>
                </c:pt>
                <c:pt idx="8018">
                  <c:v>41084.944444444496</c:v>
                </c:pt>
                <c:pt idx="8019">
                  <c:v>41084.958333333343</c:v>
                </c:pt>
                <c:pt idx="8020">
                  <c:v>41084.972222222219</c:v>
                </c:pt>
                <c:pt idx="8021">
                  <c:v>41084.986111111109</c:v>
                </c:pt>
                <c:pt idx="8022">
                  <c:v>41085</c:v>
                </c:pt>
                <c:pt idx="8023">
                  <c:v>41085.013888888891</c:v>
                </c:pt>
                <c:pt idx="8024">
                  <c:v>41085.027777777774</c:v>
                </c:pt>
                <c:pt idx="8025">
                  <c:v>41085.041666666613</c:v>
                </c:pt>
                <c:pt idx="8026">
                  <c:v>41085.055555555562</c:v>
                </c:pt>
                <c:pt idx="8027">
                  <c:v>41085.069444444445</c:v>
                </c:pt>
                <c:pt idx="8028">
                  <c:v>41085.083333333336</c:v>
                </c:pt>
                <c:pt idx="8029">
                  <c:v>41085.097222222204</c:v>
                </c:pt>
                <c:pt idx="8030">
                  <c:v>41085.111111111066</c:v>
                </c:pt>
                <c:pt idx="8031">
                  <c:v>41085.124999999993</c:v>
                </c:pt>
                <c:pt idx="8032">
                  <c:v>41085.138888888891</c:v>
                </c:pt>
                <c:pt idx="8033">
                  <c:v>41085.152777777781</c:v>
                </c:pt>
                <c:pt idx="8034">
                  <c:v>41085.166666666613</c:v>
                </c:pt>
                <c:pt idx="8035">
                  <c:v>41085.180555555562</c:v>
                </c:pt>
                <c:pt idx="8036">
                  <c:v>41085.194444444445</c:v>
                </c:pt>
                <c:pt idx="8037">
                  <c:v>41085.208333333336</c:v>
                </c:pt>
                <c:pt idx="8038">
                  <c:v>41085.222222222204</c:v>
                </c:pt>
                <c:pt idx="8039">
                  <c:v>41085.236111111066</c:v>
                </c:pt>
                <c:pt idx="8040">
                  <c:v>41085.25</c:v>
                </c:pt>
                <c:pt idx="8041">
                  <c:v>41085.263888888876</c:v>
                </c:pt>
                <c:pt idx="8042">
                  <c:v>41085.277777777774</c:v>
                </c:pt>
                <c:pt idx="8043">
                  <c:v>41085.291666666577</c:v>
                </c:pt>
                <c:pt idx="8044">
                  <c:v>41085.305555555562</c:v>
                </c:pt>
                <c:pt idx="8045">
                  <c:v>41085.319444444496</c:v>
                </c:pt>
                <c:pt idx="8046">
                  <c:v>41085.333333333336</c:v>
                </c:pt>
                <c:pt idx="8047">
                  <c:v>41085.347222222219</c:v>
                </c:pt>
                <c:pt idx="8048">
                  <c:v>41085.361111111066</c:v>
                </c:pt>
                <c:pt idx="8049">
                  <c:v>41085.375</c:v>
                </c:pt>
                <c:pt idx="8050">
                  <c:v>41085.388888888956</c:v>
                </c:pt>
                <c:pt idx="8051">
                  <c:v>41085.402777777781</c:v>
                </c:pt>
                <c:pt idx="8052">
                  <c:v>41085.416666666664</c:v>
                </c:pt>
                <c:pt idx="8053">
                  <c:v>41085.430555555562</c:v>
                </c:pt>
                <c:pt idx="8054">
                  <c:v>41085.444444444496</c:v>
                </c:pt>
                <c:pt idx="8055">
                  <c:v>41085.458333333343</c:v>
                </c:pt>
                <c:pt idx="8056">
                  <c:v>41085.472222222219</c:v>
                </c:pt>
                <c:pt idx="8057">
                  <c:v>41085.486111111109</c:v>
                </c:pt>
                <c:pt idx="8058">
                  <c:v>41085.5</c:v>
                </c:pt>
                <c:pt idx="8059">
                  <c:v>41085.513888888891</c:v>
                </c:pt>
                <c:pt idx="8060">
                  <c:v>41085.527777777774</c:v>
                </c:pt>
                <c:pt idx="8061">
                  <c:v>41085.541666666613</c:v>
                </c:pt>
                <c:pt idx="8062">
                  <c:v>41085.555555555562</c:v>
                </c:pt>
                <c:pt idx="8063">
                  <c:v>41085.569444444445</c:v>
                </c:pt>
                <c:pt idx="8064">
                  <c:v>41085.583333333336</c:v>
                </c:pt>
                <c:pt idx="8065">
                  <c:v>41085.597222222204</c:v>
                </c:pt>
                <c:pt idx="8066">
                  <c:v>41085.611111111066</c:v>
                </c:pt>
                <c:pt idx="8067">
                  <c:v>41085.624999999993</c:v>
                </c:pt>
                <c:pt idx="8068">
                  <c:v>41085.638888888891</c:v>
                </c:pt>
                <c:pt idx="8069">
                  <c:v>41085.652777777781</c:v>
                </c:pt>
                <c:pt idx="8070">
                  <c:v>41085.666666666613</c:v>
                </c:pt>
                <c:pt idx="8071">
                  <c:v>41085.680555555562</c:v>
                </c:pt>
                <c:pt idx="8072">
                  <c:v>41085.694444444445</c:v>
                </c:pt>
                <c:pt idx="8073">
                  <c:v>41085.708333333336</c:v>
                </c:pt>
                <c:pt idx="8074">
                  <c:v>41085.722222222204</c:v>
                </c:pt>
                <c:pt idx="8075">
                  <c:v>41085.736111111066</c:v>
                </c:pt>
                <c:pt idx="8076">
                  <c:v>41085.75</c:v>
                </c:pt>
                <c:pt idx="8077">
                  <c:v>41085.763888888876</c:v>
                </c:pt>
                <c:pt idx="8078">
                  <c:v>41085.777777777774</c:v>
                </c:pt>
                <c:pt idx="8079">
                  <c:v>41085.791666666577</c:v>
                </c:pt>
                <c:pt idx="8080">
                  <c:v>41085.805555555562</c:v>
                </c:pt>
                <c:pt idx="8081">
                  <c:v>41085.819444444496</c:v>
                </c:pt>
                <c:pt idx="8082">
                  <c:v>41085.833333333336</c:v>
                </c:pt>
                <c:pt idx="8083">
                  <c:v>41085.847222222219</c:v>
                </c:pt>
                <c:pt idx="8084">
                  <c:v>41085.861111111066</c:v>
                </c:pt>
                <c:pt idx="8085">
                  <c:v>41085.875</c:v>
                </c:pt>
                <c:pt idx="8086">
                  <c:v>41085.888888888956</c:v>
                </c:pt>
                <c:pt idx="8087">
                  <c:v>41085.902777777781</c:v>
                </c:pt>
                <c:pt idx="8088">
                  <c:v>41085.916666666664</c:v>
                </c:pt>
                <c:pt idx="8089">
                  <c:v>41085.930555555562</c:v>
                </c:pt>
                <c:pt idx="8090">
                  <c:v>41085.944444444496</c:v>
                </c:pt>
                <c:pt idx="8091">
                  <c:v>41085.958333333343</c:v>
                </c:pt>
                <c:pt idx="8092">
                  <c:v>41085.972222222219</c:v>
                </c:pt>
                <c:pt idx="8093">
                  <c:v>41085.986111111109</c:v>
                </c:pt>
                <c:pt idx="8094">
                  <c:v>41086</c:v>
                </c:pt>
                <c:pt idx="8095">
                  <c:v>41086.013888888891</c:v>
                </c:pt>
                <c:pt idx="8096">
                  <c:v>41086.027777777774</c:v>
                </c:pt>
                <c:pt idx="8097">
                  <c:v>41086.041666666613</c:v>
                </c:pt>
                <c:pt idx="8098">
                  <c:v>41086.055555555562</c:v>
                </c:pt>
                <c:pt idx="8099">
                  <c:v>41086.069444444445</c:v>
                </c:pt>
                <c:pt idx="8100">
                  <c:v>41086.083333333336</c:v>
                </c:pt>
                <c:pt idx="8101">
                  <c:v>41086.097222222204</c:v>
                </c:pt>
                <c:pt idx="8102">
                  <c:v>41086.111111111066</c:v>
                </c:pt>
                <c:pt idx="8103">
                  <c:v>41086.124999999993</c:v>
                </c:pt>
                <c:pt idx="8104">
                  <c:v>41086.138888888891</c:v>
                </c:pt>
                <c:pt idx="8105">
                  <c:v>41086.152777777781</c:v>
                </c:pt>
                <c:pt idx="8106">
                  <c:v>41086.166666666613</c:v>
                </c:pt>
                <c:pt idx="8107">
                  <c:v>41086.180555555562</c:v>
                </c:pt>
                <c:pt idx="8108">
                  <c:v>41086.194444444445</c:v>
                </c:pt>
                <c:pt idx="8109">
                  <c:v>41086.208333333336</c:v>
                </c:pt>
                <c:pt idx="8110">
                  <c:v>41086.222222222204</c:v>
                </c:pt>
                <c:pt idx="8111">
                  <c:v>41086.236111111066</c:v>
                </c:pt>
                <c:pt idx="8112">
                  <c:v>41086.25</c:v>
                </c:pt>
                <c:pt idx="8113">
                  <c:v>41086.263888888876</c:v>
                </c:pt>
                <c:pt idx="8114">
                  <c:v>41086.277777777774</c:v>
                </c:pt>
                <c:pt idx="8115">
                  <c:v>41086.291666666577</c:v>
                </c:pt>
                <c:pt idx="8116">
                  <c:v>41086.305555555562</c:v>
                </c:pt>
                <c:pt idx="8117">
                  <c:v>41086.319444444496</c:v>
                </c:pt>
                <c:pt idx="8118">
                  <c:v>41086.333333333336</c:v>
                </c:pt>
                <c:pt idx="8119">
                  <c:v>41086.347222222219</c:v>
                </c:pt>
                <c:pt idx="8120">
                  <c:v>41086.361111111066</c:v>
                </c:pt>
                <c:pt idx="8121">
                  <c:v>41086.375</c:v>
                </c:pt>
                <c:pt idx="8122">
                  <c:v>41086.388888888956</c:v>
                </c:pt>
                <c:pt idx="8123">
                  <c:v>41086.402777777781</c:v>
                </c:pt>
                <c:pt idx="8124">
                  <c:v>41086.416666666664</c:v>
                </c:pt>
                <c:pt idx="8125">
                  <c:v>41086.430555555562</c:v>
                </c:pt>
                <c:pt idx="8126">
                  <c:v>41086.444444444496</c:v>
                </c:pt>
                <c:pt idx="8127">
                  <c:v>41086.458333333343</c:v>
                </c:pt>
                <c:pt idx="8128">
                  <c:v>41086.472222222219</c:v>
                </c:pt>
                <c:pt idx="8129">
                  <c:v>41086.486111111109</c:v>
                </c:pt>
                <c:pt idx="8130">
                  <c:v>41086.5</c:v>
                </c:pt>
                <c:pt idx="8131">
                  <c:v>41086.513888888891</c:v>
                </c:pt>
                <c:pt idx="8132">
                  <c:v>41086.527777777774</c:v>
                </c:pt>
                <c:pt idx="8133">
                  <c:v>41086.541666666613</c:v>
                </c:pt>
                <c:pt idx="8134">
                  <c:v>41086.555555555562</c:v>
                </c:pt>
                <c:pt idx="8135">
                  <c:v>41086.569444444445</c:v>
                </c:pt>
                <c:pt idx="8136">
                  <c:v>41086.583333333336</c:v>
                </c:pt>
                <c:pt idx="8137">
                  <c:v>41086.597222222204</c:v>
                </c:pt>
                <c:pt idx="8138">
                  <c:v>41086.611111111066</c:v>
                </c:pt>
                <c:pt idx="8139">
                  <c:v>41086.624999999993</c:v>
                </c:pt>
                <c:pt idx="8140">
                  <c:v>41086.638888888891</c:v>
                </c:pt>
                <c:pt idx="8141">
                  <c:v>41086.652777777781</c:v>
                </c:pt>
                <c:pt idx="8142">
                  <c:v>41086.666666666613</c:v>
                </c:pt>
                <c:pt idx="8143">
                  <c:v>41086.680555555562</c:v>
                </c:pt>
                <c:pt idx="8144">
                  <c:v>41086.694444444445</c:v>
                </c:pt>
                <c:pt idx="8145">
                  <c:v>41086.708333333336</c:v>
                </c:pt>
                <c:pt idx="8146">
                  <c:v>41086.722222222204</c:v>
                </c:pt>
                <c:pt idx="8147">
                  <c:v>41086.736111111066</c:v>
                </c:pt>
                <c:pt idx="8148">
                  <c:v>41086.75</c:v>
                </c:pt>
                <c:pt idx="8149">
                  <c:v>41086.763888888876</c:v>
                </c:pt>
                <c:pt idx="8150">
                  <c:v>41086.777777777774</c:v>
                </c:pt>
                <c:pt idx="8151">
                  <c:v>41086.791666666577</c:v>
                </c:pt>
                <c:pt idx="8152">
                  <c:v>41086.805555555562</c:v>
                </c:pt>
                <c:pt idx="8153">
                  <c:v>41086.819444444496</c:v>
                </c:pt>
                <c:pt idx="8154">
                  <c:v>41086.833333333336</c:v>
                </c:pt>
                <c:pt idx="8155">
                  <c:v>41086.847222222219</c:v>
                </c:pt>
                <c:pt idx="8156">
                  <c:v>41086.861111111066</c:v>
                </c:pt>
                <c:pt idx="8157">
                  <c:v>41086.875</c:v>
                </c:pt>
                <c:pt idx="8158">
                  <c:v>41086.888888888956</c:v>
                </c:pt>
                <c:pt idx="8159">
                  <c:v>41086.902777777781</c:v>
                </c:pt>
                <c:pt idx="8160">
                  <c:v>41086.916666666664</c:v>
                </c:pt>
                <c:pt idx="8161">
                  <c:v>41086.930555555562</c:v>
                </c:pt>
                <c:pt idx="8162">
                  <c:v>41086.944444444496</c:v>
                </c:pt>
                <c:pt idx="8163">
                  <c:v>41086.958333333343</c:v>
                </c:pt>
                <c:pt idx="8164">
                  <c:v>41086.972222222219</c:v>
                </c:pt>
                <c:pt idx="8165">
                  <c:v>41086.986111111109</c:v>
                </c:pt>
                <c:pt idx="8166">
                  <c:v>41087</c:v>
                </c:pt>
                <c:pt idx="8167">
                  <c:v>41087.013888888891</c:v>
                </c:pt>
                <c:pt idx="8168">
                  <c:v>41087.027777777774</c:v>
                </c:pt>
                <c:pt idx="8169">
                  <c:v>41087.041666666613</c:v>
                </c:pt>
                <c:pt idx="8170">
                  <c:v>41087.055555555562</c:v>
                </c:pt>
                <c:pt idx="8171">
                  <c:v>41087.069444444445</c:v>
                </c:pt>
                <c:pt idx="8172">
                  <c:v>41087.083333333336</c:v>
                </c:pt>
                <c:pt idx="8173">
                  <c:v>41087.097222222204</c:v>
                </c:pt>
                <c:pt idx="8174">
                  <c:v>41087.111111111066</c:v>
                </c:pt>
                <c:pt idx="8175">
                  <c:v>41087.124999999993</c:v>
                </c:pt>
                <c:pt idx="8176">
                  <c:v>41087.138888888891</c:v>
                </c:pt>
                <c:pt idx="8177">
                  <c:v>41087.152777777781</c:v>
                </c:pt>
                <c:pt idx="8178">
                  <c:v>41087.166666666613</c:v>
                </c:pt>
                <c:pt idx="8179">
                  <c:v>41087.180555555562</c:v>
                </c:pt>
                <c:pt idx="8180">
                  <c:v>41087.194444444445</c:v>
                </c:pt>
                <c:pt idx="8181">
                  <c:v>41087.208333333336</c:v>
                </c:pt>
                <c:pt idx="8182">
                  <c:v>41087.222222222204</c:v>
                </c:pt>
                <c:pt idx="8183">
                  <c:v>41087.236111111066</c:v>
                </c:pt>
                <c:pt idx="8184">
                  <c:v>41087.25</c:v>
                </c:pt>
                <c:pt idx="8185">
                  <c:v>41087.263888888876</c:v>
                </c:pt>
                <c:pt idx="8186">
                  <c:v>41087.277777777774</c:v>
                </c:pt>
                <c:pt idx="8187">
                  <c:v>41087.291666666577</c:v>
                </c:pt>
                <c:pt idx="8188">
                  <c:v>41087.305555555562</c:v>
                </c:pt>
                <c:pt idx="8189">
                  <c:v>41087.319444444496</c:v>
                </c:pt>
                <c:pt idx="8190">
                  <c:v>41087.333333333336</c:v>
                </c:pt>
                <c:pt idx="8191">
                  <c:v>41087.347222222219</c:v>
                </c:pt>
                <c:pt idx="8192">
                  <c:v>41087.361111111066</c:v>
                </c:pt>
                <c:pt idx="8193">
                  <c:v>41087.375</c:v>
                </c:pt>
                <c:pt idx="8194">
                  <c:v>41087.388888888956</c:v>
                </c:pt>
                <c:pt idx="8195">
                  <c:v>41087.402777777781</c:v>
                </c:pt>
                <c:pt idx="8196">
                  <c:v>41087.416666666664</c:v>
                </c:pt>
                <c:pt idx="8197">
                  <c:v>41087.430555555562</c:v>
                </c:pt>
                <c:pt idx="8198">
                  <c:v>41087.444444444496</c:v>
                </c:pt>
                <c:pt idx="8199">
                  <c:v>41087.458333333343</c:v>
                </c:pt>
                <c:pt idx="8200">
                  <c:v>41087.472222222219</c:v>
                </c:pt>
                <c:pt idx="8201">
                  <c:v>41087.486111111109</c:v>
                </c:pt>
                <c:pt idx="8202">
                  <c:v>41087.5</c:v>
                </c:pt>
                <c:pt idx="8203">
                  <c:v>41087.513888888891</c:v>
                </c:pt>
                <c:pt idx="8204">
                  <c:v>41087.527777777774</c:v>
                </c:pt>
                <c:pt idx="8205">
                  <c:v>41087.541666666613</c:v>
                </c:pt>
                <c:pt idx="8206">
                  <c:v>41087.555555555562</c:v>
                </c:pt>
                <c:pt idx="8207">
                  <c:v>41087.569444444445</c:v>
                </c:pt>
                <c:pt idx="8208">
                  <c:v>41087.583333333336</c:v>
                </c:pt>
                <c:pt idx="8209">
                  <c:v>41087.597222222204</c:v>
                </c:pt>
                <c:pt idx="8210">
                  <c:v>41087.611111111066</c:v>
                </c:pt>
                <c:pt idx="8211">
                  <c:v>41087.624999999993</c:v>
                </c:pt>
                <c:pt idx="8212">
                  <c:v>41087.638888888891</c:v>
                </c:pt>
                <c:pt idx="8213">
                  <c:v>41087.652777777781</c:v>
                </c:pt>
                <c:pt idx="8214">
                  <c:v>41087.666666666613</c:v>
                </c:pt>
                <c:pt idx="8215">
                  <c:v>41087.680555555562</c:v>
                </c:pt>
                <c:pt idx="8216">
                  <c:v>41087.694444444445</c:v>
                </c:pt>
                <c:pt idx="8217">
                  <c:v>41087.708333333336</c:v>
                </c:pt>
                <c:pt idx="8218">
                  <c:v>41087.722222222204</c:v>
                </c:pt>
                <c:pt idx="8219">
                  <c:v>41087.736111111066</c:v>
                </c:pt>
                <c:pt idx="8220">
                  <c:v>41087.75</c:v>
                </c:pt>
                <c:pt idx="8221">
                  <c:v>41087.763888888876</c:v>
                </c:pt>
                <c:pt idx="8222">
                  <c:v>41087.777777777774</c:v>
                </c:pt>
                <c:pt idx="8223">
                  <c:v>41087.791666666577</c:v>
                </c:pt>
                <c:pt idx="8224">
                  <c:v>41087.805555555562</c:v>
                </c:pt>
                <c:pt idx="8225">
                  <c:v>41087.819444444496</c:v>
                </c:pt>
                <c:pt idx="8226">
                  <c:v>41087.833333333336</c:v>
                </c:pt>
                <c:pt idx="8227">
                  <c:v>41087.847222222219</c:v>
                </c:pt>
                <c:pt idx="8228">
                  <c:v>41087.861111111066</c:v>
                </c:pt>
                <c:pt idx="8229">
                  <c:v>41087.875</c:v>
                </c:pt>
                <c:pt idx="8230">
                  <c:v>41087.888888888956</c:v>
                </c:pt>
                <c:pt idx="8231">
                  <c:v>41087.902777777781</c:v>
                </c:pt>
                <c:pt idx="8232">
                  <c:v>41087.916666666664</c:v>
                </c:pt>
                <c:pt idx="8233">
                  <c:v>41087.930555555562</c:v>
                </c:pt>
                <c:pt idx="8234">
                  <c:v>41087.944444444496</c:v>
                </c:pt>
                <c:pt idx="8235">
                  <c:v>41087.958333333343</c:v>
                </c:pt>
                <c:pt idx="8236">
                  <c:v>41087.972222222219</c:v>
                </c:pt>
                <c:pt idx="8237">
                  <c:v>41087.986111111109</c:v>
                </c:pt>
                <c:pt idx="8238">
                  <c:v>41088</c:v>
                </c:pt>
                <c:pt idx="8239">
                  <c:v>41088.013888888891</c:v>
                </c:pt>
                <c:pt idx="8240">
                  <c:v>41088.027777777774</c:v>
                </c:pt>
                <c:pt idx="8241">
                  <c:v>41088.041666666613</c:v>
                </c:pt>
                <c:pt idx="8242">
                  <c:v>41088.055555555562</c:v>
                </c:pt>
                <c:pt idx="8243">
                  <c:v>41088.069444444445</c:v>
                </c:pt>
                <c:pt idx="8244">
                  <c:v>41088.083333333336</c:v>
                </c:pt>
                <c:pt idx="8245">
                  <c:v>41088.097222222204</c:v>
                </c:pt>
                <c:pt idx="8246">
                  <c:v>41088.111111111066</c:v>
                </c:pt>
                <c:pt idx="8247">
                  <c:v>41088.124999999993</c:v>
                </c:pt>
                <c:pt idx="8248">
                  <c:v>41088.138888888891</c:v>
                </c:pt>
                <c:pt idx="8249">
                  <c:v>41088.152777777781</c:v>
                </c:pt>
                <c:pt idx="8250">
                  <c:v>41088.166666666613</c:v>
                </c:pt>
                <c:pt idx="8251">
                  <c:v>41088.180555555562</c:v>
                </c:pt>
                <c:pt idx="8252">
                  <c:v>41088.194444444445</c:v>
                </c:pt>
                <c:pt idx="8253">
                  <c:v>41088.208333333336</c:v>
                </c:pt>
                <c:pt idx="8254">
                  <c:v>41088.222222222204</c:v>
                </c:pt>
                <c:pt idx="8255">
                  <c:v>41088.236111111066</c:v>
                </c:pt>
                <c:pt idx="8256">
                  <c:v>41088.25</c:v>
                </c:pt>
                <c:pt idx="8257">
                  <c:v>41088.263888888876</c:v>
                </c:pt>
                <c:pt idx="8258">
                  <c:v>41088.277777777774</c:v>
                </c:pt>
                <c:pt idx="8259">
                  <c:v>41088.291666666577</c:v>
                </c:pt>
                <c:pt idx="8260">
                  <c:v>41088.305555555562</c:v>
                </c:pt>
                <c:pt idx="8261">
                  <c:v>41088.319444444496</c:v>
                </c:pt>
                <c:pt idx="8262">
                  <c:v>41088.333333333336</c:v>
                </c:pt>
                <c:pt idx="8263">
                  <c:v>41088.347222222219</c:v>
                </c:pt>
                <c:pt idx="8264">
                  <c:v>41088.361111111066</c:v>
                </c:pt>
                <c:pt idx="8265">
                  <c:v>41088.375</c:v>
                </c:pt>
                <c:pt idx="8266">
                  <c:v>41088.388888888956</c:v>
                </c:pt>
                <c:pt idx="8267">
                  <c:v>41088.402777777781</c:v>
                </c:pt>
                <c:pt idx="8268">
                  <c:v>41088.416666666664</c:v>
                </c:pt>
                <c:pt idx="8269">
                  <c:v>41088.430555555562</c:v>
                </c:pt>
                <c:pt idx="8270">
                  <c:v>41088.444444444496</c:v>
                </c:pt>
                <c:pt idx="8271">
                  <c:v>41088.458333333343</c:v>
                </c:pt>
                <c:pt idx="8272">
                  <c:v>41088.472222222219</c:v>
                </c:pt>
                <c:pt idx="8273">
                  <c:v>41088.486111111109</c:v>
                </c:pt>
                <c:pt idx="8274">
                  <c:v>41088.5</c:v>
                </c:pt>
                <c:pt idx="8275">
                  <c:v>41088.513888888891</c:v>
                </c:pt>
                <c:pt idx="8276">
                  <c:v>41088.527777777774</c:v>
                </c:pt>
                <c:pt idx="8277">
                  <c:v>41088.541666666613</c:v>
                </c:pt>
                <c:pt idx="8278">
                  <c:v>41088.555555555562</c:v>
                </c:pt>
                <c:pt idx="8279">
                  <c:v>41088.569444444445</c:v>
                </c:pt>
                <c:pt idx="8280">
                  <c:v>41088.583333333336</c:v>
                </c:pt>
                <c:pt idx="8281">
                  <c:v>41088.597222222204</c:v>
                </c:pt>
                <c:pt idx="8282">
                  <c:v>41088.611111111066</c:v>
                </c:pt>
                <c:pt idx="8283">
                  <c:v>41088.624999999993</c:v>
                </c:pt>
                <c:pt idx="8284">
                  <c:v>41088.638888888891</c:v>
                </c:pt>
                <c:pt idx="8285">
                  <c:v>41088.652777777781</c:v>
                </c:pt>
                <c:pt idx="8286">
                  <c:v>41088.666666666613</c:v>
                </c:pt>
                <c:pt idx="8287">
                  <c:v>41088.680555555562</c:v>
                </c:pt>
                <c:pt idx="8288">
                  <c:v>41088.694444444445</c:v>
                </c:pt>
                <c:pt idx="8289">
                  <c:v>41088.708333333336</c:v>
                </c:pt>
                <c:pt idx="8290">
                  <c:v>41088.722222222204</c:v>
                </c:pt>
                <c:pt idx="8291">
                  <c:v>41088.736111111066</c:v>
                </c:pt>
                <c:pt idx="8292">
                  <c:v>41088.75</c:v>
                </c:pt>
                <c:pt idx="8293">
                  <c:v>41088.763888888876</c:v>
                </c:pt>
                <c:pt idx="8294">
                  <c:v>41088.777777777774</c:v>
                </c:pt>
                <c:pt idx="8295">
                  <c:v>41088.791666666577</c:v>
                </c:pt>
                <c:pt idx="8296">
                  <c:v>41088.805555555562</c:v>
                </c:pt>
                <c:pt idx="8297">
                  <c:v>41088.819444444496</c:v>
                </c:pt>
                <c:pt idx="8298">
                  <c:v>41088.833333333336</c:v>
                </c:pt>
                <c:pt idx="8299">
                  <c:v>41088.847222222219</c:v>
                </c:pt>
                <c:pt idx="8300">
                  <c:v>41088.861111111066</c:v>
                </c:pt>
                <c:pt idx="8301">
                  <c:v>41088.875</c:v>
                </c:pt>
                <c:pt idx="8302">
                  <c:v>41088.888888888956</c:v>
                </c:pt>
                <c:pt idx="8303">
                  <c:v>41088.902777777781</c:v>
                </c:pt>
                <c:pt idx="8304">
                  <c:v>41088.916666666664</c:v>
                </c:pt>
                <c:pt idx="8305">
                  <c:v>41088.930555555562</c:v>
                </c:pt>
                <c:pt idx="8306">
                  <c:v>41088.944444444496</c:v>
                </c:pt>
                <c:pt idx="8307">
                  <c:v>41088.958333333343</c:v>
                </c:pt>
                <c:pt idx="8308">
                  <c:v>41088.972222222219</c:v>
                </c:pt>
                <c:pt idx="8309">
                  <c:v>41088.986111111109</c:v>
                </c:pt>
                <c:pt idx="8310">
                  <c:v>41089</c:v>
                </c:pt>
                <c:pt idx="8311">
                  <c:v>41089.013888888891</c:v>
                </c:pt>
                <c:pt idx="8312">
                  <c:v>41089.027777777774</c:v>
                </c:pt>
                <c:pt idx="8313">
                  <c:v>41089.041666666613</c:v>
                </c:pt>
                <c:pt idx="8314">
                  <c:v>41089.055555555562</c:v>
                </c:pt>
                <c:pt idx="8315">
                  <c:v>41089.069444444445</c:v>
                </c:pt>
                <c:pt idx="8316">
                  <c:v>41089.083333333336</c:v>
                </c:pt>
                <c:pt idx="8317">
                  <c:v>41089.097222222204</c:v>
                </c:pt>
                <c:pt idx="8318">
                  <c:v>41089.111111111066</c:v>
                </c:pt>
                <c:pt idx="8319">
                  <c:v>41089.124999999993</c:v>
                </c:pt>
                <c:pt idx="8320">
                  <c:v>41089.138888888891</c:v>
                </c:pt>
                <c:pt idx="8321">
                  <c:v>41089.152777777781</c:v>
                </c:pt>
                <c:pt idx="8322">
                  <c:v>41089.166666666613</c:v>
                </c:pt>
                <c:pt idx="8323">
                  <c:v>41089.180555555562</c:v>
                </c:pt>
                <c:pt idx="8324">
                  <c:v>41089.194444444445</c:v>
                </c:pt>
                <c:pt idx="8325">
                  <c:v>41089.208333333336</c:v>
                </c:pt>
                <c:pt idx="8326">
                  <c:v>41089.222222222204</c:v>
                </c:pt>
                <c:pt idx="8327">
                  <c:v>41089.236111111066</c:v>
                </c:pt>
                <c:pt idx="8328">
                  <c:v>41089.25</c:v>
                </c:pt>
                <c:pt idx="8329">
                  <c:v>41089.263888888876</c:v>
                </c:pt>
                <c:pt idx="8330">
                  <c:v>41089.277777777774</c:v>
                </c:pt>
                <c:pt idx="8331">
                  <c:v>41089.291666666577</c:v>
                </c:pt>
                <c:pt idx="8332">
                  <c:v>41089.305555555562</c:v>
                </c:pt>
                <c:pt idx="8333">
                  <c:v>41089.319444444496</c:v>
                </c:pt>
                <c:pt idx="8334">
                  <c:v>41089.333333333336</c:v>
                </c:pt>
                <c:pt idx="8335">
                  <c:v>41089.347222222219</c:v>
                </c:pt>
                <c:pt idx="8336">
                  <c:v>41089.361111111066</c:v>
                </c:pt>
                <c:pt idx="8337">
                  <c:v>41089.375</c:v>
                </c:pt>
                <c:pt idx="8338">
                  <c:v>41089.388888888956</c:v>
                </c:pt>
                <c:pt idx="8339">
                  <c:v>41089.402777777781</c:v>
                </c:pt>
                <c:pt idx="8340">
                  <c:v>41089.416666666664</c:v>
                </c:pt>
                <c:pt idx="8341">
                  <c:v>41089.430555555562</c:v>
                </c:pt>
                <c:pt idx="8342">
                  <c:v>41089.444444444496</c:v>
                </c:pt>
                <c:pt idx="8343">
                  <c:v>41089.458333333343</c:v>
                </c:pt>
                <c:pt idx="8344">
                  <c:v>41089.472222222219</c:v>
                </c:pt>
                <c:pt idx="8345">
                  <c:v>41089.486111111109</c:v>
                </c:pt>
                <c:pt idx="8346">
                  <c:v>41089.5</c:v>
                </c:pt>
                <c:pt idx="8347">
                  <c:v>41089.513888888891</c:v>
                </c:pt>
                <c:pt idx="8348">
                  <c:v>41089.527777777774</c:v>
                </c:pt>
                <c:pt idx="8349">
                  <c:v>41089.541666666613</c:v>
                </c:pt>
                <c:pt idx="8350">
                  <c:v>41089.555555555562</c:v>
                </c:pt>
                <c:pt idx="8351">
                  <c:v>41089.569444444445</c:v>
                </c:pt>
                <c:pt idx="8352">
                  <c:v>41089.583333333336</c:v>
                </c:pt>
                <c:pt idx="8353">
                  <c:v>41089.597222222204</c:v>
                </c:pt>
                <c:pt idx="8354">
                  <c:v>41089.611111111066</c:v>
                </c:pt>
                <c:pt idx="8355">
                  <c:v>41089.624999999993</c:v>
                </c:pt>
                <c:pt idx="8356">
                  <c:v>41089.638888888891</c:v>
                </c:pt>
                <c:pt idx="8357">
                  <c:v>41089.652777777781</c:v>
                </c:pt>
                <c:pt idx="8358">
                  <c:v>41089.666666666613</c:v>
                </c:pt>
                <c:pt idx="8359">
                  <c:v>41089.680555555562</c:v>
                </c:pt>
                <c:pt idx="8360">
                  <c:v>41089.694444444445</c:v>
                </c:pt>
                <c:pt idx="8361">
                  <c:v>41089.708333333336</c:v>
                </c:pt>
                <c:pt idx="8362">
                  <c:v>41089.722222222204</c:v>
                </c:pt>
                <c:pt idx="8363">
                  <c:v>41089.736111111066</c:v>
                </c:pt>
                <c:pt idx="8364">
                  <c:v>41089.75</c:v>
                </c:pt>
                <c:pt idx="8365">
                  <c:v>41089.763888888876</c:v>
                </c:pt>
                <c:pt idx="8366">
                  <c:v>41089.777777777774</c:v>
                </c:pt>
                <c:pt idx="8367">
                  <c:v>41089.791666666577</c:v>
                </c:pt>
                <c:pt idx="8368">
                  <c:v>41089.805555555562</c:v>
                </c:pt>
                <c:pt idx="8369">
                  <c:v>41089.819444444496</c:v>
                </c:pt>
                <c:pt idx="8370">
                  <c:v>41089.833333333336</c:v>
                </c:pt>
                <c:pt idx="8371">
                  <c:v>41089.847222222219</c:v>
                </c:pt>
                <c:pt idx="8372">
                  <c:v>41089.861111111066</c:v>
                </c:pt>
                <c:pt idx="8373">
                  <c:v>41089.875</c:v>
                </c:pt>
                <c:pt idx="8374">
                  <c:v>41089.888888888956</c:v>
                </c:pt>
                <c:pt idx="8375">
                  <c:v>41089.902777777781</c:v>
                </c:pt>
                <c:pt idx="8376">
                  <c:v>41089.916666666664</c:v>
                </c:pt>
                <c:pt idx="8377">
                  <c:v>41089.930555555562</c:v>
                </c:pt>
                <c:pt idx="8378">
                  <c:v>41089.944444444496</c:v>
                </c:pt>
                <c:pt idx="8379">
                  <c:v>41089.958333333343</c:v>
                </c:pt>
                <c:pt idx="8380">
                  <c:v>41089.972222222219</c:v>
                </c:pt>
                <c:pt idx="8381">
                  <c:v>41089.986111111109</c:v>
                </c:pt>
                <c:pt idx="8382">
                  <c:v>41090</c:v>
                </c:pt>
                <c:pt idx="8383">
                  <c:v>41090.013888888891</c:v>
                </c:pt>
                <c:pt idx="8384">
                  <c:v>41090.027777777774</c:v>
                </c:pt>
                <c:pt idx="8385">
                  <c:v>41090.041666666613</c:v>
                </c:pt>
                <c:pt idx="8386">
                  <c:v>41090.055555555562</c:v>
                </c:pt>
                <c:pt idx="8387">
                  <c:v>41090.069444444445</c:v>
                </c:pt>
                <c:pt idx="8388">
                  <c:v>41090.083333333336</c:v>
                </c:pt>
                <c:pt idx="8389">
                  <c:v>41090.097222222204</c:v>
                </c:pt>
                <c:pt idx="8390">
                  <c:v>41090.111111111066</c:v>
                </c:pt>
                <c:pt idx="8391">
                  <c:v>41090.124999999993</c:v>
                </c:pt>
                <c:pt idx="8392">
                  <c:v>41090.138888888891</c:v>
                </c:pt>
                <c:pt idx="8393">
                  <c:v>41090.152777777781</c:v>
                </c:pt>
                <c:pt idx="8394">
                  <c:v>41090.166666666613</c:v>
                </c:pt>
                <c:pt idx="8395">
                  <c:v>41090.180555555562</c:v>
                </c:pt>
                <c:pt idx="8396">
                  <c:v>41090.194444444445</c:v>
                </c:pt>
                <c:pt idx="8397">
                  <c:v>41090.208333333336</c:v>
                </c:pt>
                <c:pt idx="8398">
                  <c:v>41090.222222222204</c:v>
                </c:pt>
                <c:pt idx="8399">
                  <c:v>41090.236111111066</c:v>
                </c:pt>
                <c:pt idx="8400">
                  <c:v>41090.25</c:v>
                </c:pt>
                <c:pt idx="8401">
                  <c:v>41090.263888888876</c:v>
                </c:pt>
                <c:pt idx="8402">
                  <c:v>41090.277777777774</c:v>
                </c:pt>
                <c:pt idx="8403">
                  <c:v>41090.291666666577</c:v>
                </c:pt>
                <c:pt idx="8404">
                  <c:v>41090.305555555562</c:v>
                </c:pt>
                <c:pt idx="8405">
                  <c:v>41090.319444444496</c:v>
                </c:pt>
                <c:pt idx="8406">
                  <c:v>41090.333333333336</c:v>
                </c:pt>
                <c:pt idx="8407">
                  <c:v>41090.347222222219</c:v>
                </c:pt>
                <c:pt idx="8408">
                  <c:v>41090.361111111066</c:v>
                </c:pt>
                <c:pt idx="8409">
                  <c:v>41090.375</c:v>
                </c:pt>
                <c:pt idx="8410">
                  <c:v>41090.388888888956</c:v>
                </c:pt>
                <c:pt idx="8411">
                  <c:v>41090.402777777781</c:v>
                </c:pt>
                <c:pt idx="8412">
                  <c:v>41090.416666666664</c:v>
                </c:pt>
                <c:pt idx="8413">
                  <c:v>41090.430555555562</c:v>
                </c:pt>
                <c:pt idx="8414">
                  <c:v>41090.444444444496</c:v>
                </c:pt>
                <c:pt idx="8415">
                  <c:v>41090.458333333343</c:v>
                </c:pt>
                <c:pt idx="8416">
                  <c:v>41090.472222222219</c:v>
                </c:pt>
                <c:pt idx="8417">
                  <c:v>41090.486111111109</c:v>
                </c:pt>
                <c:pt idx="8418">
                  <c:v>41090.5</c:v>
                </c:pt>
                <c:pt idx="8419">
                  <c:v>41090.513888888891</c:v>
                </c:pt>
                <c:pt idx="8420">
                  <c:v>41090.527777777774</c:v>
                </c:pt>
                <c:pt idx="8421">
                  <c:v>41090.541666666613</c:v>
                </c:pt>
                <c:pt idx="8422">
                  <c:v>41090.555555555562</c:v>
                </c:pt>
                <c:pt idx="8423">
                  <c:v>41090.569444444445</c:v>
                </c:pt>
                <c:pt idx="8424">
                  <c:v>41090.583333333336</c:v>
                </c:pt>
                <c:pt idx="8425">
                  <c:v>41090.597222222204</c:v>
                </c:pt>
                <c:pt idx="8426">
                  <c:v>41090.611111111066</c:v>
                </c:pt>
                <c:pt idx="8427">
                  <c:v>41090.624999999993</c:v>
                </c:pt>
                <c:pt idx="8428">
                  <c:v>41090.638888888891</c:v>
                </c:pt>
                <c:pt idx="8429">
                  <c:v>41090.652777777781</c:v>
                </c:pt>
                <c:pt idx="8430">
                  <c:v>41090.666666666613</c:v>
                </c:pt>
                <c:pt idx="8431">
                  <c:v>41090.680555555562</c:v>
                </c:pt>
                <c:pt idx="8432">
                  <c:v>41090.694444444445</c:v>
                </c:pt>
                <c:pt idx="8433">
                  <c:v>41090.708333333336</c:v>
                </c:pt>
                <c:pt idx="8434">
                  <c:v>41090.722222222204</c:v>
                </c:pt>
                <c:pt idx="8435">
                  <c:v>41090.736111111066</c:v>
                </c:pt>
                <c:pt idx="8436">
                  <c:v>41090.75</c:v>
                </c:pt>
                <c:pt idx="8437">
                  <c:v>41090.763888888876</c:v>
                </c:pt>
                <c:pt idx="8438">
                  <c:v>41090.777777777774</c:v>
                </c:pt>
                <c:pt idx="8439">
                  <c:v>41090.791666666577</c:v>
                </c:pt>
                <c:pt idx="8440">
                  <c:v>41090.805555555562</c:v>
                </c:pt>
                <c:pt idx="8441">
                  <c:v>41090.819444444496</c:v>
                </c:pt>
                <c:pt idx="8442">
                  <c:v>41090.833333333336</c:v>
                </c:pt>
                <c:pt idx="8443">
                  <c:v>41090.847222222219</c:v>
                </c:pt>
                <c:pt idx="8444">
                  <c:v>41090.861111111066</c:v>
                </c:pt>
                <c:pt idx="8445">
                  <c:v>41090.875</c:v>
                </c:pt>
                <c:pt idx="8446">
                  <c:v>41090.888888888956</c:v>
                </c:pt>
                <c:pt idx="8447">
                  <c:v>41090.902777777781</c:v>
                </c:pt>
                <c:pt idx="8448">
                  <c:v>41090.916666666664</c:v>
                </c:pt>
                <c:pt idx="8449">
                  <c:v>41090.930555555562</c:v>
                </c:pt>
                <c:pt idx="8450">
                  <c:v>41090.944444444496</c:v>
                </c:pt>
                <c:pt idx="8451">
                  <c:v>41090.958333333343</c:v>
                </c:pt>
                <c:pt idx="8452">
                  <c:v>41090.972222222219</c:v>
                </c:pt>
                <c:pt idx="8453">
                  <c:v>41090.986111111109</c:v>
                </c:pt>
                <c:pt idx="8454">
                  <c:v>41091</c:v>
                </c:pt>
                <c:pt idx="8455">
                  <c:v>41091.013888888891</c:v>
                </c:pt>
                <c:pt idx="8456">
                  <c:v>41091.027777777774</c:v>
                </c:pt>
                <c:pt idx="8457">
                  <c:v>41091.041666666613</c:v>
                </c:pt>
                <c:pt idx="8458">
                  <c:v>41091.055555555562</c:v>
                </c:pt>
                <c:pt idx="8459">
                  <c:v>41091.069444444445</c:v>
                </c:pt>
                <c:pt idx="8460">
                  <c:v>41091.083333333336</c:v>
                </c:pt>
                <c:pt idx="8461">
                  <c:v>41091.097222222204</c:v>
                </c:pt>
                <c:pt idx="8462">
                  <c:v>41091.111111111066</c:v>
                </c:pt>
                <c:pt idx="8463">
                  <c:v>41091.124999999993</c:v>
                </c:pt>
                <c:pt idx="8464">
                  <c:v>41091.138888888891</c:v>
                </c:pt>
                <c:pt idx="8465">
                  <c:v>41091.152777777781</c:v>
                </c:pt>
                <c:pt idx="8466">
                  <c:v>41091.166666666613</c:v>
                </c:pt>
                <c:pt idx="8467">
                  <c:v>41091.180555555562</c:v>
                </c:pt>
                <c:pt idx="8468">
                  <c:v>41091.194444444445</c:v>
                </c:pt>
                <c:pt idx="8469">
                  <c:v>41091.208333333336</c:v>
                </c:pt>
                <c:pt idx="8470">
                  <c:v>41091.222222222204</c:v>
                </c:pt>
                <c:pt idx="8471">
                  <c:v>41091.236111111066</c:v>
                </c:pt>
                <c:pt idx="8472">
                  <c:v>41091.25</c:v>
                </c:pt>
                <c:pt idx="8473">
                  <c:v>41091.263888888876</c:v>
                </c:pt>
                <c:pt idx="8474">
                  <c:v>41091.277777777774</c:v>
                </c:pt>
                <c:pt idx="8475">
                  <c:v>41091.291666666577</c:v>
                </c:pt>
                <c:pt idx="8476">
                  <c:v>41091.305555555562</c:v>
                </c:pt>
                <c:pt idx="8477">
                  <c:v>41091.319444444496</c:v>
                </c:pt>
                <c:pt idx="8478">
                  <c:v>41091.333333333336</c:v>
                </c:pt>
                <c:pt idx="8479">
                  <c:v>41091.347222222219</c:v>
                </c:pt>
                <c:pt idx="8480">
                  <c:v>41091.361111111066</c:v>
                </c:pt>
                <c:pt idx="8481">
                  <c:v>41091.375</c:v>
                </c:pt>
                <c:pt idx="8482">
                  <c:v>41091.388888888956</c:v>
                </c:pt>
                <c:pt idx="8483">
                  <c:v>41091.402777777781</c:v>
                </c:pt>
                <c:pt idx="8484">
                  <c:v>41091.416666666664</c:v>
                </c:pt>
                <c:pt idx="8485">
                  <c:v>41091.430555555562</c:v>
                </c:pt>
                <c:pt idx="8486">
                  <c:v>41091.444444444496</c:v>
                </c:pt>
                <c:pt idx="8487">
                  <c:v>41091.458333333343</c:v>
                </c:pt>
                <c:pt idx="8488">
                  <c:v>41091.472222222219</c:v>
                </c:pt>
                <c:pt idx="8489">
                  <c:v>41091.486111111109</c:v>
                </c:pt>
                <c:pt idx="8490">
                  <c:v>41091.5</c:v>
                </c:pt>
                <c:pt idx="8491">
                  <c:v>41091.513888888891</c:v>
                </c:pt>
                <c:pt idx="8492">
                  <c:v>41091.527777777774</c:v>
                </c:pt>
                <c:pt idx="8493">
                  <c:v>41091.541666666613</c:v>
                </c:pt>
                <c:pt idx="8494">
                  <c:v>41091.555555555562</c:v>
                </c:pt>
                <c:pt idx="8495">
                  <c:v>41091.569444444445</c:v>
                </c:pt>
                <c:pt idx="8496">
                  <c:v>41091.583333333336</c:v>
                </c:pt>
                <c:pt idx="8497">
                  <c:v>41091.597222222204</c:v>
                </c:pt>
                <c:pt idx="8498">
                  <c:v>41091.611111111066</c:v>
                </c:pt>
                <c:pt idx="8499">
                  <c:v>41091.624999999993</c:v>
                </c:pt>
                <c:pt idx="8500">
                  <c:v>41091.638888888891</c:v>
                </c:pt>
                <c:pt idx="8501">
                  <c:v>41091.652777777781</c:v>
                </c:pt>
                <c:pt idx="8502">
                  <c:v>41091.666666666613</c:v>
                </c:pt>
                <c:pt idx="8503">
                  <c:v>41091.680555555562</c:v>
                </c:pt>
                <c:pt idx="8504">
                  <c:v>41091.694444444445</c:v>
                </c:pt>
                <c:pt idx="8505">
                  <c:v>41091.708333333336</c:v>
                </c:pt>
                <c:pt idx="8506">
                  <c:v>41091.722222222204</c:v>
                </c:pt>
                <c:pt idx="8507">
                  <c:v>41091.736111111066</c:v>
                </c:pt>
                <c:pt idx="8508">
                  <c:v>41091.75</c:v>
                </c:pt>
                <c:pt idx="8509">
                  <c:v>41091.763888888876</c:v>
                </c:pt>
                <c:pt idx="8510">
                  <c:v>41091.777777777774</c:v>
                </c:pt>
                <c:pt idx="8511">
                  <c:v>41091.791666666577</c:v>
                </c:pt>
                <c:pt idx="8512">
                  <c:v>41091.805555555562</c:v>
                </c:pt>
                <c:pt idx="8513">
                  <c:v>41091.819444444496</c:v>
                </c:pt>
                <c:pt idx="8514">
                  <c:v>41091.833333333336</c:v>
                </c:pt>
                <c:pt idx="8515">
                  <c:v>41091.847222222219</c:v>
                </c:pt>
                <c:pt idx="8516">
                  <c:v>41091.861111111066</c:v>
                </c:pt>
                <c:pt idx="8517">
                  <c:v>41091.875</c:v>
                </c:pt>
                <c:pt idx="8518">
                  <c:v>41091.888888888956</c:v>
                </c:pt>
                <c:pt idx="8519">
                  <c:v>41091.902777777781</c:v>
                </c:pt>
                <c:pt idx="8520">
                  <c:v>41091.916666666664</c:v>
                </c:pt>
                <c:pt idx="8521">
                  <c:v>41091.930555555562</c:v>
                </c:pt>
                <c:pt idx="8522">
                  <c:v>41091.944444444496</c:v>
                </c:pt>
                <c:pt idx="8523">
                  <c:v>41091.958333333343</c:v>
                </c:pt>
                <c:pt idx="8524">
                  <c:v>41091.972222222219</c:v>
                </c:pt>
                <c:pt idx="8525">
                  <c:v>41091.986111111109</c:v>
                </c:pt>
                <c:pt idx="8526">
                  <c:v>41092</c:v>
                </c:pt>
                <c:pt idx="8527">
                  <c:v>41092.013888888891</c:v>
                </c:pt>
                <c:pt idx="8528">
                  <c:v>41092.027777777774</c:v>
                </c:pt>
                <c:pt idx="8529">
                  <c:v>41092.041666666613</c:v>
                </c:pt>
                <c:pt idx="8530">
                  <c:v>41092.055555555562</c:v>
                </c:pt>
                <c:pt idx="8531">
                  <c:v>41092.069444444445</c:v>
                </c:pt>
                <c:pt idx="8532">
                  <c:v>41092.083333333336</c:v>
                </c:pt>
                <c:pt idx="8533">
                  <c:v>41092.097222222204</c:v>
                </c:pt>
                <c:pt idx="8534">
                  <c:v>41092.111111111066</c:v>
                </c:pt>
                <c:pt idx="8535">
                  <c:v>41092.124999999993</c:v>
                </c:pt>
                <c:pt idx="8536">
                  <c:v>41092.138888888891</c:v>
                </c:pt>
                <c:pt idx="8537">
                  <c:v>41092.152777777781</c:v>
                </c:pt>
                <c:pt idx="8538">
                  <c:v>41092.166666666613</c:v>
                </c:pt>
                <c:pt idx="8539">
                  <c:v>41092.180555555562</c:v>
                </c:pt>
                <c:pt idx="8540">
                  <c:v>41092.194444444445</c:v>
                </c:pt>
                <c:pt idx="8541">
                  <c:v>41092.208333333336</c:v>
                </c:pt>
                <c:pt idx="8542">
                  <c:v>41092.222222222204</c:v>
                </c:pt>
                <c:pt idx="8543">
                  <c:v>41092.236111111066</c:v>
                </c:pt>
                <c:pt idx="8544">
                  <c:v>41092.25</c:v>
                </c:pt>
                <c:pt idx="8545">
                  <c:v>41092.263888888876</c:v>
                </c:pt>
                <c:pt idx="8546">
                  <c:v>41092.277777777774</c:v>
                </c:pt>
                <c:pt idx="8547">
                  <c:v>41092.291666666577</c:v>
                </c:pt>
                <c:pt idx="8548">
                  <c:v>41092.305555555562</c:v>
                </c:pt>
                <c:pt idx="8549">
                  <c:v>41092.319444444496</c:v>
                </c:pt>
                <c:pt idx="8550">
                  <c:v>41092.333333333336</c:v>
                </c:pt>
                <c:pt idx="8551">
                  <c:v>41092.347222222219</c:v>
                </c:pt>
                <c:pt idx="8552">
                  <c:v>41092.361111111066</c:v>
                </c:pt>
                <c:pt idx="8553">
                  <c:v>41092.375</c:v>
                </c:pt>
                <c:pt idx="8554">
                  <c:v>41092.388888888956</c:v>
                </c:pt>
                <c:pt idx="8555">
                  <c:v>41092.402777777781</c:v>
                </c:pt>
                <c:pt idx="8556">
                  <c:v>41092.416666666664</c:v>
                </c:pt>
                <c:pt idx="8557">
                  <c:v>41092.430555555562</c:v>
                </c:pt>
                <c:pt idx="8558">
                  <c:v>41092.444444444496</c:v>
                </c:pt>
                <c:pt idx="8559">
                  <c:v>41092.458333333343</c:v>
                </c:pt>
                <c:pt idx="8560">
                  <c:v>41092.472222222219</c:v>
                </c:pt>
                <c:pt idx="8561">
                  <c:v>41092.486111111109</c:v>
                </c:pt>
                <c:pt idx="8562">
                  <c:v>41092.5</c:v>
                </c:pt>
                <c:pt idx="8563">
                  <c:v>41092.513888888891</c:v>
                </c:pt>
                <c:pt idx="8564">
                  <c:v>41092.527777777774</c:v>
                </c:pt>
                <c:pt idx="8565">
                  <c:v>41092.541666666613</c:v>
                </c:pt>
                <c:pt idx="8566">
                  <c:v>41092.555555555562</c:v>
                </c:pt>
                <c:pt idx="8567">
                  <c:v>41092.569444444445</c:v>
                </c:pt>
                <c:pt idx="8568">
                  <c:v>41092.583333333336</c:v>
                </c:pt>
                <c:pt idx="8569">
                  <c:v>41092.597222222204</c:v>
                </c:pt>
                <c:pt idx="8570">
                  <c:v>41092.611111111066</c:v>
                </c:pt>
                <c:pt idx="8571">
                  <c:v>41092.624999999993</c:v>
                </c:pt>
                <c:pt idx="8572">
                  <c:v>41092.638888888891</c:v>
                </c:pt>
                <c:pt idx="8573">
                  <c:v>41092.652777777781</c:v>
                </c:pt>
                <c:pt idx="8574">
                  <c:v>41092.666666666613</c:v>
                </c:pt>
                <c:pt idx="8575">
                  <c:v>41092.680555555562</c:v>
                </c:pt>
                <c:pt idx="8576">
                  <c:v>41092.694444444445</c:v>
                </c:pt>
                <c:pt idx="8577">
                  <c:v>41092.708333333336</c:v>
                </c:pt>
                <c:pt idx="8578">
                  <c:v>41092.722222222204</c:v>
                </c:pt>
                <c:pt idx="8579">
                  <c:v>41092.736111111066</c:v>
                </c:pt>
                <c:pt idx="8580">
                  <c:v>41092.75</c:v>
                </c:pt>
                <c:pt idx="8581">
                  <c:v>41092.763888888876</c:v>
                </c:pt>
                <c:pt idx="8582">
                  <c:v>41092.777777777774</c:v>
                </c:pt>
                <c:pt idx="8583">
                  <c:v>41092.791666666577</c:v>
                </c:pt>
                <c:pt idx="8584">
                  <c:v>41092.805555555562</c:v>
                </c:pt>
                <c:pt idx="8585">
                  <c:v>41092.819444444496</c:v>
                </c:pt>
                <c:pt idx="8586">
                  <c:v>41092.833333333336</c:v>
                </c:pt>
                <c:pt idx="8587">
                  <c:v>41092.847222222219</c:v>
                </c:pt>
                <c:pt idx="8588">
                  <c:v>41092.861111111066</c:v>
                </c:pt>
                <c:pt idx="8589">
                  <c:v>41092.875</c:v>
                </c:pt>
                <c:pt idx="8590">
                  <c:v>41092.888888888956</c:v>
                </c:pt>
                <c:pt idx="8591">
                  <c:v>41092.902777777781</c:v>
                </c:pt>
                <c:pt idx="8592">
                  <c:v>41092.916666666664</c:v>
                </c:pt>
                <c:pt idx="8593">
                  <c:v>41092.930555555562</c:v>
                </c:pt>
                <c:pt idx="8594">
                  <c:v>41092.944444444496</c:v>
                </c:pt>
                <c:pt idx="8595">
                  <c:v>41092.958333333343</c:v>
                </c:pt>
                <c:pt idx="8596">
                  <c:v>41092.972222222219</c:v>
                </c:pt>
                <c:pt idx="8597">
                  <c:v>41092.986111111109</c:v>
                </c:pt>
                <c:pt idx="8598">
                  <c:v>41093</c:v>
                </c:pt>
                <c:pt idx="8599">
                  <c:v>41093.013888888891</c:v>
                </c:pt>
                <c:pt idx="8600">
                  <c:v>41093.027777777774</c:v>
                </c:pt>
                <c:pt idx="8601">
                  <c:v>41093.041666666613</c:v>
                </c:pt>
                <c:pt idx="8602">
                  <c:v>41093.055555555562</c:v>
                </c:pt>
                <c:pt idx="8603">
                  <c:v>41093.069444444445</c:v>
                </c:pt>
                <c:pt idx="8604">
                  <c:v>41093.083333333336</c:v>
                </c:pt>
                <c:pt idx="8605">
                  <c:v>41093.097222222204</c:v>
                </c:pt>
                <c:pt idx="8606">
                  <c:v>41093.111111111066</c:v>
                </c:pt>
                <c:pt idx="8607">
                  <c:v>41093.124999999993</c:v>
                </c:pt>
                <c:pt idx="8608">
                  <c:v>41093.138888888891</c:v>
                </c:pt>
                <c:pt idx="8609">
                  <c:v>41093.152777777781</c:v>
                </c:pt>
                <c:pt idx="8610">
                  <c:v>41093.166666666613</c:v>
                </c:pt>
                <c:pt idx="8611">
                  <c:v>41093.180555555562</c:v>
                </c:pt>
                <c:pt idx="8612">
                  <c:v>41093.194444444445</c:v>
                </c:pt>
                <c:pt idx="8613">
                  <c:v>41093.208333333336</c:v>
                </c:pt>
                <c:pt idx="8614">
                  <c:v>41093.222222222204</c:v>
                </c:pt>
                <c:pt idx="8615">
                  <c:v>41093.236111111066</c:v>
                </c:pt>
                <c:pt idx="8616">
                  <c:v>41093.25</c:v>
                </c:pt>
                <c:pt idx="8617">
                  <c:v>41093.263888888876</c:v>
                </c:pt>
                <c:pt idx="8618">
                  <c:v>41093.277777777774</c:v>
                </c:pt>
                <c:pt idx="8619">
                  <c:v>41093.291666666577</c:v>
                </c:pt>
                <c:pt idx="8620">
                  <c:v>41093.305555555562</c:v>
                </c:pt>
                <c:pt idx="8621">
                  <c:v>41093.319444444496</c:v>
                </c:pt>
                <c:pt idx="8622">
                  <c:v>41093.333333333336</c:v>
                </c:pt>
                <c:pt idx="8623">
                  <c:v>41093.347222222219</c:v>
                </c:pt>
                <c:pt idx="8624">
                  <c:v>41093.361111111066</c:v>
                </c:pt>
                <c:pt idx="8625">
                  <c:v>41093.375</c:v>
                </c:pt>
                <c:pt idx="8626">
                  <c:v>41093.388888888956</c:v>
                </c:pt>
                <c:pt idx="8627">
                  <c:v>41093.402777777781</c:v>
                </c:pt>
                <c:pt idx="8628">
                  <c:v>41093.416666666664</c:v>
                </c:pt>
                <c:pt idx="8629">
                  <c:v>41093.430555555562</c:v>
                </c:pt>
                <c:pt idx="8630">
                  <c:v>41093.444444444496</c:v>
                </c:pt>
                <c:pt idx="8631">
                  <c:v>41093.458333333343</c:v>
                </c:pt>
                <c:pt idx="8632">
                  <c:v>41093.472222222219</c:v>
                </c:pt>
                <c:pt idx="8633">
                  <c:v>41093.486111111109</c:v>
                </c:pt>
                <c:pt idx="8634">
                  <c:v>41093.5</c:v>
                </c:pt>
                <c:pt idx="8635">
                  <c:v>41093.513888888891</c:v>
                </c:pt>
                <c:pt idx="8636">
                  <c:v>41093.527777777774</c:v>
                </c:pt>
                <c:pt idx="8637">
                  <c:v>41093.541666666613</c:v>
                </c:pt>
                <c:pt idx="8638">
                  <c:v>41093.555555555562</c:v>
                </c:pt>
                <c:pt idx="8639">
                  <c:v>41093.569444444445</c:v>
                </c:pt>
                <c:pt idx="8640">
                  <c:v>41093.583333333336</c:v>
                </c:pt>
                <c:pt idx="8641">
                  <c:v>41093.597222222204</c:v>
                </c:pt>
                <c:pt idx="8642">
                  <c:v>41093.611111111066</c:v>
                </c:pt>
                <c:pt idx="8643">
                  <c:v>41093.624999999993</c:v>
                </c:pt>
                <c:pt idx="8644">
                  <c:v>41093.638888888891</c:v>
                </c:pt>
                <c:pt idx="8645">
                  <c:v>41093.652777777781</c:v>
                </c:pt>
                <c:pt idx="8646">
                  <c:v>41093.666666666613</c:v>
                </c:pt>
                <c:pt idx="8647">
                  <c:v>41093.680555555562</c:v>
                </c:pt>
                <c:pt idx="8648">
                  <c:v>41093.694444444445</c:v>
                </c:pt>
                <c:pt idx="8649">
                  <c:v>41093.708333333336</c:v>
                </c:pt>
                <c:pt idx="8650">
                  <c:v>41093.722222222204</c:v>
                </c:pt>
                <c:pt idx="8651">
                  <c:v>41093.736111111066</c:v>
                </c:pt>
                <c:pt idx="8652">
                  <c:v>41093.75</c:v>
                </c:pt>
                <c:pt idx="8653">
                  <c:v>41093.763888888876</c:v>
                </c:pt>
                <c:pt idx="8654">
                  <c:v>41093.777777777774</c:v>
                </c:pt>
                <c:pt idx="8655">
                  <c:v>41093.791666666577</c:v>
                </c:pt>
                <c:pt idx="8656">
                  <c:v>41093.805555555562</c:v>
                </c:pt>
                <c:pt idx="8657">
                  <c:v>41093.819444444496</c:v>
                </c:pt>
                <c:pt idx="8658">
                  <c:v>41093.833333333336</c:v>
                </c:pt>
                <c:pt idx="8659">
                  <c:v>41093.847222222219</c:v>
                </c:pt>
                <c:pt idx="8660">
                  <c:v>41093.861111111066</c:v>
                </c:pt>
                <c:pt idx="8661">
                  <c:v>41093.875</c:v>
                </c:pt>
                <c:pt idx="8662">
                  <c:v>41093.888888888956</c:v>
                </c:pt>
                <c:pt idx="8663">
                  <c:v>41093.902777777781</c:v>
                </c:pt>
                <c:pt idx="8664">
                  <c:v>41093.916666666664</c:v>
                </c:pt>
                <c:pt idx="8665">
                  <c:v>41093.930555555562</c:v>
                </c:pt>
                <c:pt idx="8666">
                  <c:v>41093.944444444496</c:v>
                </c:pt>
                <c:pt idx="8667">
                  <c:v>41093.958333333343</c:v>
                </c:pt>
                <c:pt idx="8668">
                  <c:v>41093.972222222219</c:v>
                </c:pt>
                <c:pt idx="8669">
                  <c:v>41093.986111111109</c:v>
                </c:pt>
                <c:pt idx="8670">
                  <c:v>41094</c:v>
                </c:pt>
                <c:pt idx="8671">
                  <c:v>41094.013888888891</c:v>
                </c:pt>
                <c:pt idx="8672">
                  <c:v>41094.027777777774</c:v>
                </c:pt>
                <c:pt idx="8673">
                  <c:v>41094.041666666613</c:v>
                </c:pt>
                <c:pt idx="8674">
                  <c:v>41094.055555555562</c:v>
                </c:pt>
                <c:pt idx="8675">
                  <c:v>41094.069444444445</c:v>
                </c:pt>
                <c:pt idx="8676">
                  <c:v>41094.083333333336</c:v>
                </c:pt>
                <c:pt idx="8677">
                  <c:v>41094.097222222204</c:v>
                </c:pt>
                <c:pt idx="8678">
                  <c:v>41094.111111111066</c:v>
                </c:pt>
                <c:pt idx="8679">
                  <c:v>41094.124999999993</c:v>
                </c:pt>
                <c:pt idx="8680">
                  <c:v>41094.138888888891</c:v>
                </c:pt>
                <c:pt idx="8681">
                  <c:v>41094.152777777781</c:v>
                </c:pt>
                <c:pt idx="8682">
                  <c:v>41094.166666666613</c:v>
                </c:pt>
                <c:pt idx="8683">
                  <c:v>41094.180555555562</c:v>
                </c:pt>
                <c:pt idx="8684">
                  <c:v>41094.194444444445</c:v>
                </c:pt>
                <c:pt idx="8685">
                  <c:v>41094.208333333336</c:v>
                </c:pt>
                <c:pt idx="8686">
                  <c:v>41094.222222222204</c:v>
                </c:pt>
                <c:pt idx="8687">
                  <c:v>41094.236111111066</c:v>
                </c:pt>
                <c:pt idx="8688">
                  <c:v>41094.25</c:v>
                </c:pt>
                <c:pt idx="8689">
                  <c:v>41094.263888888876</c:v>
                </c:pt>
                <c:pt idx="8690">
                  <c:v>41094.277777777774</c:v>
                </c:pt>
                <c:pt idx="8691">
                  <c:v>41094.291666666577</c:v>
                </c:pt>
                <c:pt idx="8692">
                  <c:v>41094.305555555562</c:v>
                </c:pt>
                <c:pt idx="8693">
                  <c:v>41094.319444444496</c:v>
                </c:pt>
                <c:pt idx="8694">
                  <c:v>41094.333333333336</c:v>
                </c:pt>
                <c:pt idx="8695">
                  <c:v>41094.347222222219</c:v>
                </c:pt>
                <c:pt idx="8696">
                  <c:v>41094.361111111066</c:v>
                </c:pt>
                <c:pt idx="8697">
                  <c:v>41094.375</c:v>
                </c:pt>
                <c:pt idx="8698">
                  <c:v>41094.388888888956</c:v>
                </c:pt>
                <c:pt idx="8699">
                  <c:v>41094.402777777781</c:v>
                </c:pt>
                <c:pt idx="8700">
                  <c:v>41094.416666666664</c:v>
                </c:pt>
                <c:pt idx="8701">
                  <c:v>41094.430555555562</c:v>
                </c:pt>
                <c:pt idx="8702">
                  <c:v>41094.444444444496</c:v>
                </c:pt>
                <c:pt idx="8703">
                  <c:v>41094.458333333343</c:v>
                </c:pt>
                <c:pt idx="8704">
                  <c:v>41094.472222222219</c:v>
                </c:pt>
                <c:pt idx="8705">
                  <c:v>41094.486111111109</c:v>
                </c:pt>
                <c:pt idx="8706">
                  <c:v>41094.5</c:v>
                </c:pt>
                <c:pt idx="8707">
                  <c:v>41094.513888888891</c:v>
                </c:pt>
                <c:pt idx="8708">
                  <c:v>41094.527777777774</c:v>
                </c:pt>
                <c:pt idx="8709">
                  <c:v>41094.541666666613</c:v>
                </c:pt>
                <c:pt idx="8710">
                  <c:v>41094.555555555562</c:v>
                </c:pt>
                <c:pt idx="8711">
                  <c:v>41094.569444444445</c:v>
                </c:pt>
                <c:pt idx="8712">
                  <c:v>41094.583333333336</c:v>
                </c:pt>
                <c:pt idx="8713">
                  <c:v>41094.597222222204</c:v>
                </c:pt>
                <c:pt idx="8714">
                  <c:v>41094.611111111066</c:v>
                </c:pt>
                <c:pt idx="8715">
                  <c:v>41094.624999999993</c:v>
                </c:pt>
                <c:pt idx="8716">
                  <c:v>41094.638888888891</c:v>
                </c:pt>
                <c:pt idx="8717">
                  <c:v>41094.652777777781</c:v>
                </c:pt>
                <c:pt idx="8718">
                  <c:v>41094.666666666613</c:v>
                </c:pt>
                <c:pt idx="8719">
                  <c:v>41094.680555555562</c:v>
                </c:pt>
                <c:pt idx="8720">
                  <c:v>41094.694444444445</c:v>
                </c:pt>
                <c:pt idx="8721">
                  <c:v>41094.708333333336</c:v>
                </c:pt>
                <c:pt idx="8722">
                  <c:v>41094.722222222204</c:v>
                </c:pt>
                <c:pt idx="8723">
                  <c:v>41094.736111111066</c:v>
                </c:pt>
                <c:pt idx="8724">
                  <c:v>41094.75</c:v>
                </c:pt>
                <c:pt idx="8725">
                  <c:v>41094.763888888876</c:v>
                </c:pt>
                <c:pt idx="8726">
                  <c:v>41094.777777777774</c:v>
                </c:pt>
                <c:pt idx="8727">
                  <c:v>41094.791666666577</c:v>
                </c:pt>
                <c:pt idx="8728">
                  <c:v>41094.805555555562</c:v>
                </c:pt>
                <c:pt idx="8729">
                  <c:v>41094.819444444496</c:v>
                </c:pt>
                <c:pt idx="8730">
                  <c:v>41094.833333333336</c:v>
                </c:pt>
                <c:pt idx="8731">
                  <c:v>41094.847222222219</c:v>
                </c:pt>
                <c:pt idx="8732">
                  <c:v>41094.861111111066</c:v>
                </c:pt>
                <c:pt idx="8733">
                  <c:v>41094.875</c:v>
                </c:pt>
                <c:pt idx="8734">
                  <c:v>41094.888888888956</c:v>
                </c:pt>
                <c:pt idx="8735">
                  <c:v>41094.902777777781</c:v>
                </c:pt>
                <c:pt idx="8736">
                  <c:v>41094.916666666664</c:v>
                </c:pt>
                <c:pt idx="8737">
                  <c:v>41094.930555555562</c:v>
                </c:pt>
                <c:pt idx="8738">
                  <c:v>41094.944444444496</c:v>
                </c:pt>
                <c:pt idx="8739">
                  <c:v>41094.958333333343</c:v>
                </c:pt>
                <c:pt idx="8740">
                  <c:v>41094.972222222219</c:v>
                </c:pt>
                <c:pt idx="8741">
                  <c:v>41094.986111111109</c:v>
                </c:pt>
                <c:pt idx="8742">
                  <c:v>41095</c:v>
                </c:pt>
                <c:pt idx="8743">
                  <c:v>41095.013888888891</c:v>
                </c:pt>
                <c:pt idx="8744">
                  <c:v>41095.027777777774</c:v>
                </c:pt>
                <c:pt idx="8745">
                  <c:v>41095.041666666613</c:v>
                </c:pt>
                <c:pt idx="8746">
                  <c:v>41095.055555555562</c:v>
                </c:pt>
                <c:pt idx="8747">
                  <c:v>41095.069444444445</c:v>
                </c:pt>
                <c:pt idx="8748">
                  <c:v>41095.083333333336</c:v>
                </c:pt>
                <c:pt idx="8749">
                  <c:v>41095.097222222204</c:v>
                </c:pt>
                <c:pt idx="8750">
                  <c:v>41095.111111111066</c:v>
                </c:pt>
                <c:pt idx="8751">
                  <c:v>41095.124999999993</c:v>
                </c:pt>
                <c:pt idx="8752">
                  <c:v>41095.138888888891</c:v>
                </c:pt>
                <c:pt idx="8753">
                  <c:v>41095.152777777781</c:v>
                </c:pt>
                <c:pt idx="8754">
                  <c:v>41095.166666666613</c:v>
                </c:pt>
                <c:pt idx="8755">
                  <c:v>41095.180555555562</c:v>
                </c:pt>
                <c:pt idx="8756">
                  <c:v>41095.194444444445</c:v>
                </c:pt>
                <c:pt idx="8757">
                  <c:v>41095.208333333336</c:v>
                </c:pt>
                <c:pt idx="8758">
                  <c:v>41095.222222222204</c:v>
                </c:pt>
                <c:pt idx="8759">
                  <c:v>41095.236111111066</c:v>
                </c:pt>
                <c:pt idx="8760">
                  <c:v>41095.25</c:v>
                </c:pt>
                <c:pt idx="8761">
                  <c:v>41095.263888888876</c:v>
                </c:pt>
                <c:pt idx="8762">
                  <c:v>41095.277777777774</c:v>
                </c:pt>
                <c:pt idx="8763">
                  <c:v>41095.291666666577</c:v>
                </c:pt>
                <c:pt idx="8764">
                  <c:v>41095.305555555562</c:v>
                </c:pt>
                <c:pt idx="8765">
                  <c:v>41095.319444444496</c:v>
                </c:pt>
                <c:pt idx="8766">
                  <c:v>41095.333333333336</c:v>
                </c:pt>
                <c:pt idx="8767">
                  <c:v>41095.347222222219</c:v>
                </c:pt>
                <c:pt idx="8768">
                  <c:v>41095.361111111066</c:v>
                </c:pt>
                <c:pt idx="8769">
                  <c:v>41095.375</c:v>
                </c:pt>
                <c:pt idx="8770">
                  <c:v>41095.388888888956</c:v>
                </c:pt>
                <c:pt idx="8771">
                  <c:v>41095.402777777781</c:v>
                </c:pt>
                <c:pt idx="8772">
                  <c:v>41095.416666666664</c:v>
                </c:pt>
                <c:pt idx="8773">
                  <c:v>41095.430555555562</c:v>
                </c:pt>
                <c:pt idx="8774">
                  <c:v>41095.444444444496</c:v>
                </c:pt>
                <c:pt idx="8775">
                  <c:v>41095.458333333343</c:v>
                </c:pt>
                <c:pt idx="8776">
                  <c:v>41095.472222222219</c:v>
                </c:pt>
                <c:pt idx="8777">
                  <c:v>41095.486111111109</c:v>
                </c:pt>
                <c:pt idx="8778">
                  <c:v>41095.5</c:v>
                </c:pt>
                <c:pt idx="8779">
                  <c:v>41095.513888888891</c:v>
                </c:pt>
                <c:pt idx="8780">
                  <c:v>41095.527777777774</c:v>
                </c:pt>
                <c:pt idx="8781">
                  <c:v>41095.541666666613</c:v>
                </c:pt>
                <c:pt idx="8782">
                  <c:v>41095.555555555562</c:v>
                </c:pt>
                <c:pt idx="8783">
                  <c:v>41095.569444444445</c:v>
                </c:pt>
                <c:pt idx="8784">
                  <c:v>41095.583333333336</c:v>
                </c:pt>
                <c:pt idx="8785">
                  <c:v>41095.597222222204</c:v>
                </c:pt>
                <c:pt idx="8786">
                  <c:v>41095.611111111066</c:v>
                </c:pt>
                <c:pt idx="8787">
                  <c:v>41095.624999999993</c:v>
                </c:pt>
                <c:pt idx="8788">
                  <c:v>41095.638888888891</c:v>
                </c:pt>
                <c:pt idx="8789">
                  <c:v>41095.652777777781</c:v>
                </c:pt>
                <c:pt idx="8790">
                  <c:v>41095.666666666613</c:v>
                </c:pt>
                <c:pt idx="8791">
                  <c:v>41095.680555555562</c:v>
                </c:pt>
                <c:pt idx="8792">
                  <c:v>41095.694444444445</c:v>
                </c:pt>
                <c:pt idx="8793">
                  <c:v>41095.708333333336</c:v>
                </c:pt>
                <c:pt idx="8794">
                  <c:v>41095.722222222204</c:v>
                </c:pt>
                <c:pt idx="8795">
                  <c:v>41095.736111111066</c:v>
                </c:pt>
                <c:pt idx="8796">
                  <c:v>41095.75</c:v>
                </c:pt>
                <c:pt idx="8797">
                  <c:v>41095.763888888876</c:v>
                </c:pt>
                <c:pt idx="8798">
                  <c:v>41095.777777777774</c:v>
                </c:pt>
                <c:pt idx="8799">
                  <c:v>41095.791666666577</c:v>
                </c:pt>
                <c:pt idx="8800">
                  <c:v>41095.805555555562</c:v>
                </c:pt>
                <c:pt idx="8801">
                  <c:v>41095.819444444496</c:v>
                </c:pt>
                <c:pt idx="8802">
                  <c:v>41095.833333333336</c:v>
                </c:pt>
                <c:pt idx="8803">
                  <c:v>41095.847222222219</c:v>
                </c:pt>
                <c:pt idx="8804">
                  <c:v>41095.861111111066</c:v>
                </c:pt>
                <c:pt idx="8805">
                  <c:v>41095.875</c:v>
                </c:pt>
                <c:pt idx="8806">
                  <c:v>41095.888888888956</c:v>
                </c:pt>
                <c:pt idx="8807">
                  <c:v>41095.902777777781</c:v>
                </c:pt>
                <c:pt idx="8808">
                  <c:v>41095.916666666664</c:v>
                </c:pt>
                <c:pt idx="8809">
                  <c:v>41095.930555555562</c:v>
                </c:pt>
                <c:pt idx="8810">
                  <c:v>41095.944444444496</c:v>
                </c:pt>
                <c:pt idx="8811">
                  <c:v>41095.958333333343</c:v>
                </c:pt>
                <c:pt idx="8812">
                  <c:v>41095.972222222219</c:v>
                </c:pt>
                <c:pt idx="8813">
                  <c:v>41095.986111111109</c:v>
                </c:pt>
                <c:pt idx="8814">
                  <c:v>41096</c:v>
                </c:pt>
                <c:pt idx="8815">
                  <c:v>41096.013888888891</c:v>
                </c:pt>
                <c:pt idx="8816">
                  <c:v>41096.027777777774</c:v>
                </c:pt>
                <c:pt idx="8817">
                  <c:v>41096.041666666613</c:v>
                </c:pt>
                <c:pt idx="8818">
                  <c:v>41096.055555555562</c:v>
                </c:pt>
                <c:pt idx="8819">
                  <c:v>41096.069444444445</c:v>
                </c:pt>
                <c:pt idx="8820">
                  <c:v>41096.083333333336</c:v>
                </c:pt>
                <c:pt idx="8821">
                  <c:v>41096.097222222204</c:v>
                </c:pt>
                <c:pt idx="8822">
                  <c:v>41096.111111111066</c:v>
                </c:pt>
                <c:pt idx="8823">
                  <c:v>41096.124999999993</c:v>
                </c:pt>
                <c:pt idx="8824">
                  <c:v>41096.138888888891</c:v>
                </c:pt>
                <c:pt idx="8825">
                  <c:v>41096.152777777781</c:v>
                </c:pt>
                <c:pt idx="8826">
                  <c:v>41096.166666666613</c:v>
                </c:pt>
                <c:pt idx="8827">
                  <c:v>41096.180555555562</c:v>
                </c:pt>
                <c:pt idx="8828">
                  <c:v>41096.194444444445</c:v>
                </c:pt>
                <c:pt idx="8829">
                  <c:v>41096.208333333336</c:v>
                </c:pt>
                <c:pt idx="8830">
                  <c:v>41096.222222222204</c:v>
                </c:pt>
                <c:pt idx="8831">
                  <c:v>41096.236111111066</c:v>
                </c:pt>
                <c:pt idx="8832">
                  <c:v>41096.25</c:v>
                </c:pt>
                <c:pt idx="8833">
                  <c:v>41096.263888888876</c:v>
                </c:pt>
                <c:pt idx="8834">
                  <c:v>41096.277777777774</c:v>
                </c:pt>
                <c:pt idx="8835">
                  <c:v>41096.291666666577</c:v>
                </c:pt>
                <c:pt idx="8836">
                  <c:v>41096.305555555562</c:v>
                </c:pt>
                <c:pt idx="8837">
                  <c:v>41096.319444444496</c:v>
                </c:pt>
                <c:pt idx="8838">
                  <c:v>41096.333333333336</c:v>
                </c:pt>
                <c:pt idx="8839">
                  <c:v>41096.347222222219</c:v>
                </c:pt>
                <c:pt idx="8840">
                  <c:v>41096.361111111066</c:v>
                </c:pt>
                <c:pt idx="8841">
                  <c:v>41096.375</c:v>
                </c:pt>
                <c:pt idx="8842">
                  <c:v>41096.388888888956</c:v>
                </c:pt>
                <c:pt idx="8843">
                  <c:v>41096.402777777781</c:v>
                </c:pt>
                <c:pt idx="8844">
                  <c:v>41096.416666666664</c:v>
                </c:pt>
                <c:pt idx="8845">
                  <c:v>41096.430555555562</c:v>
                </c:pt>
                <c:pt idx="8846">
                  <c:v>41096.444444444496</c:v>
                </c:pt>
                <c:pt idx="8847">
                  <c:v>41096.458333333343</c:v>
                </c:pt>
                <c:pt idx="8848">
                  <c:v>41096.472222222219</c:v>
                </c:pt>
                <c:pt idx="8849">
                  <c:v>41096.486111111109</c:v>
                </c:pt>
                <c:pt idx="8850">
                  <c:v>41096.5</c:v>
                </c:pt>
                <c:pt idx="8851">
                  <c:v>41096.513888888891</c:v>
                </c:pt>
                <c:pt idx="8852">
                  <c:v>41096.527777777774</c:v>
                </c:pt>
                <c:pt idx="8853">
                  <c:v>41096.541666666613</c:v>
                </c:pt>
                <c:pt idx="8854">
                  <c:v>41096.555555555562</c:v>
                </c:pt>
                <c:pt idx="8855">
                  <c:v>41096.569444444445</c:v>
                </c:pt>
                <c:pt idx="8856">
                  <c:v>41096.583333333336</c:v>
                </c:pt>
                <c:pt idx="8857">
                  <c:v>41096.597222222204</c:v>
                </c:pt>
                <c:pt idx="8858">
                  <c:v>41096.611111111066</c:v>
                </c:pt>
                <c:pt idx="8859">
                  <c:v>41096.624999999993</c:v>
                </c:pt>
                <c:pt idx="8860">
                  <c:v>41096.638888888891</c:v>
                </c:pt>
                <c:pt idx="8861">
                  <c:v>41096.652777777781</c:v>
                </c:pt>
                <c:pt idx="8862">
                  <c:v>41096.666666666613</c:v>
                </c:pt>
                <c:pt idx="8863">
                  <c:v>41096.680555555562</c:v>
                </c:pt>
                <c:pt idx="8864">
                  <c:v>41096.694444444445</c:v>
                </c:pt>
                <c:pt idx="8865">
                  <c:v>41096.708333333336</c:v>
                </c:pt>
                <c:pt idx="8866">
                  <c:v>41096.722222222204</c:v>
                </c:pt>
                <c:pt idx="8867">
                  <c:v>41096.736111111066</c:v>
                </c:pt>
                <c:pt idx="8868">
                  <c:v>41096.75</c:v>
                </c:pt>
                <c:pt idx="8869">
                  <c:v>41096.763888888876</c:v>
                </c:pt>
                <c:pt idx="8870">
                  <c:v>41096.777777777774</c:v>
                </c:pt>
                <c:pt idx="8871">
                  <c:v>41096.791666666577</c:v>
                </c:pt>
                <c:pt idx="8872">
                  <c:v>41096.805555555562</c:v>
                </c:pt>
                <c:pt idx="8873">
                  <c:v>41096.819444444496</c:v>
                </c:pt>
                <c:pt idx="8874">
                  <c:v>41096.833333333336</c:v>
                </c:pt>
                <c:pt idx="8875">
                  <c:v>41096.847222222219</c:v>
                </c:pt>
                <c:pt idx="8876">
                  <c:v>41096.861111111066</c:v>
                </c:pt>
                <c:pt idx="8877">
                  <c:v>41096.875</c:v>
                </c:pt>
                <c:pt idx="8878">
                  <c:v>41096.888888888956</c:v>
                </c:pt>
                <c:pt idx="8879">
                  <c:v>41096.902777777781</c:v>
                </c:pt>
                <c:pt idx="8880">
                  <c:v>41096.916666666664</c:v>
                </c:pt>
                <c:pt idx="8881">
                  <c:v>41096.930555555562</c:v>
                </c:pt>
                <c:pt idx="8882">
                  <c:v>41096.944444444496</c:v>
                </c:pt>
                <c:pt idx="8883">
                  <c:v>41096.958333333343</c:v>
                </c:pt>
                <c:pt idx="8884">
                  <c:v>41096.972222222219</c:v>
                </c:pt>
                <c:pt idx="8885">
                  <c:v>41096.986111111109</c:v>
                </c:pt>
                <c:pt idx="8886">
                  <c:v>41097</c:v>
                </c:pt>
                <c:pt idx="8887">
                  <c:v>41097.013888888891</c:v>
                </c:pt>
                <c:pt idx="8888">
                  <c:v>41097.027777777774</c:v>
                </c:pt>
                <c:pt idx="8889">
                  <c:v>41097.041666666613</c:v>
                </c:pt>
                <c:pt idx="8890">
                  <c:v>41097.055555555562</c:v>
                </c:pt>
                <c:pt idx="8891">
                  <c:v>41097.069444444445</c:v>
                </c:pt>
                <c:pt idx="8892">
                  <c:v>41097.083333333336</c:v>
                </c:pt>
                <c:pt idx="8893">
                  <c:v>41097.097222222204</c:v>
                </c:pt>
                <c:pt idx="8894">
                  <c:v>41097.111111111066</c:v>
                </c:pt>
                <c:pt idx="8895">
                  <c:v>41097.124999999993</c:v>
                </c:pt>
                <c:pt idx="8896">
                  <c:v>41097.138888888891</c:v>
                </c:pt>
                <c:pt idx="8897">
                  <c:v>41097.152777777781</c:v>
                </c:pt>
                <c:pt idx="8898">
                  <c:v>41097.166666666613</c:v>
                </c:pt>
                <c:pt idx="8899">
                  <c:v>41097.180555555562</c:v>
                </c:pt>
                <c:pt idx="8900">
                  <c:v>41097.194444444445</c:v>
                </c:pt>
                <c:pt idx="8901">
                  <c:v>41097.208333333336</c:v>
                </c:pt>
                <c:pt idx="8902">
                  <c:v>41097.222222222204</c:v>
                </c:pt>
                <c:pt idx="8903">
                  <c:v>41097.236111111066</c:v>
                </c:pt>
                <c:pt idx="8904">
                  <c:v>41097.25</c:v>
                </c:pt>
                <c:pt idx="8905">
                  <c:v>41097.263888888876</c:v>
                </c:pt>
                <c:pt idx="8906">
                  <c:v>41097.277777777774</c:v>
                </c:pt>
                <c:pt idx="8907">
                  <c:v>41097.291666666577</c:v>
                </c:pt>
                <c:pt idx="8908">
                  <c:v>41097.305555555562</c:v>
                </c:pt>
                <c:pt idx="8909">
                  <c:v>41097.319444444496</c:v>
                </c:pt>
                <c:pt idx="8910">
                  <c:v>41097.333333333336</c:v>
                </c:pt>
                <c:pt idx="8911">
                  <c:v>41097.347222222219</c:v>
                </c:pt>
                <c:pt idx="8912">
                  <c:v>41097.361111111066</c:v>
                </c:pt>
                <c:pt idx="8913">
                  <c:v>41097.375</c:v>
                </c:pt>
                <c:pt idx="8914">
                  <c:v>41097.388888888956</c:v>
                </c:pt>
                <c:pt idx="8915">
                  <c:v>41097.402777777781</c:v>
                </c:pt>
                <c:pt idx="8916">
                  <c:v>41097.416666666664</c:v>
                </c:pt>
                <c:pt idx="8917">
                  <c:v>41097.430555555562</c:v>
                </c:pt>
                <c:pt idx="8918">
                  <c:v>41097.444444444496</c:v>
                </c:pt>
                <c:pt idx="8919">
                  <c:v>41097.458333333343</c:v>
                </c:pt>
                <c:pt idx="8920">
                  <c:v>41097.472222222219</c:v>
                </c:pt>
                <c:pt idx="8921">
                  <c:v>41097.486111111109</c:v>
                </c:pt>
                <c:pt idx="8922">
                  <c:v>41097.5</c:v>
                </c:pt>
                <c:pt idx="8923">
                  <c:v>41097.513888888891</c:v>
                </c:pt>
                <c:pt idx="8924">
                  <c:v>41097.527777777774</c:v>
                </c:pt>
                <c:pt idx="8925">
                  <c:v>41097.541666666613</c:v>
                </c:pt>
                <c:pt idx="8926">
                  <c:v>41097.555555555562</c:v>
                </c:pt>
                <c:pt idx="8927">
                  <c:v>41097.569444444445</c:v>
                </c:pt>
                <c:pt idx="8928">
                  <c:v>41097.583333333336</c:v>
                </c:pt>
                <c:pt idx="8929">
                  <c:v>41097.597222222204</c:v>
                </c:pt>
                <c:pt idx="8930">
                  <c:v>41097.611111111066</c:v>
                </c:pt>
                <c:pt idx="8931">
                  <c:v>41097.624999999993</c:v>
                </c:pt>
                <c:pt idx="8932">
                  <c:v>41097.638888888891</c:v>
                </c:pt>
                <c:pt idx="8933">
                  <c:v>41097.652777777781</c:v>
                </c:pt>
                <c:pt idx="8934">
                  <c:v>41097.666666666613</c:v>
                </c:pt>
                <c:pt idx="8935">
                  <c:v>41097.680555555562</c:v>
                </c:pt>
                <c:pt idx="8936">
                  <c:v>41097.694444444445</c:v>
                </c:pt>
                <c:pt idx="8937">
                  <c:v>41097.708333333336</c:v>
                </c:pt>
                <c:pt idx="8938">
                  <c:v>41097.722222222204</c:v>
                </c:pt>
                <c:pt idx="8939">
                  <c:v>41097.736111111066</c:v>
                </c:pt>
                <c:pt idx="8940">
                  <c:v>41097.75</c:v>
                </c:pt>
                <c:pt idx="8941">
                  <c:v>41097.763888888876</c:v>
                </c:pt>
                <c:pt idx="8942">
                  <c:v>41097.777777777774</c:v>
                </c:pt>
                <c:pt idx="8943">
                  <c:v>41097.791666666577</c:v>
                </c:pt>
                <c:pt idx="8944">
                  <c:v>41097.805555555562</c:v>
                </c:pt>
                <c:pt idx="8945">
                  <c:v>41097.819444444496</c:v>
                </c:pt>
                <c:pt idx="8946">
                  <c:v>41097.833333333336</c:v>
                </c:pt>
                <c:pt idx="8947">
                  <c:v>41097.847222222219</c:v>
                </c:pt>
                <c:pt idx="8948">
                  <c:v>41097.861111111066</c:v>
                </c:pt>
                <c:pt idx="8949">
                  <c:v>41097.875</c:v>
                </c:pt>
                <c:pt idx="8950">
                  <c:v>41097.888888888956</c:v>
                </c:pt>
                <c:pt idx="8951">
                  <c:v>41097.902777777781</c:v>
                </c:pt>
                <c:pt idx="8952">
                  <c:v>41097.916666666664</c:v>
                </c:pt>
                <c:pt idx="8953">
                  <c:v>41097.930555555562</c:v>
                </c:pt>
                <c:pt idx="8954">
                  <c:v>41097.944444444496</c:v>
                </c:pt>
                <c:pt idx="8955">
                  <c:v>41097.958333333343</c:v>
                </c:pt>
                <c:pt idx="8956">
                  <c:v>41097.972222222219</c:v>
                </c:pt>
                <c:pt idx="8957">
                  <c:v>41097.986111111109</c:v>
                </c:pt>
                <c:pt idx="8958">
                  <c:v>41098</c:v>
                </c:pt>
                <c:pt idx="8959">
                  <c:v>41098.013888888891</c:v>
                </c:pt>
                <c:pt idx="8960">
                  <c:v>41098.027777777774</c:v>
                </c:pt>
                <c:pt idx="8961">
                  <c:v>41098.041666666613</c:v>
                </c:pt>
                <c:pt idx="8962">
                  <c:v>41098.055555555562</c:v>
                </c:pt>
                <c:pt idx="8963">
                  <c:v>41098.069444444445</c:v>
                </c:pt>
                <c:pt idx="8964">
                  <c:v>41098.083333333336</c:v>
                </c:pt>
                <c:pt idx="8965">
                  <c:v>41098.097222222204</c:v>
                </c:pt>
                <c:pt idx="8966">
                  <c:v>41098.111111111066</c:v>
                </c:pt>
                <c:pt idx="8967">
                  <c:v>41098.124999999993</c:v>
                </c:pt>
                <c:pt idx="8968">
                  <c:v>41098.138888888891</c:v>
                </c:pt>
                <c:pt idx="8969">
                  <c:v>41098.152777777781</c:v>
                </c:pt>
                <c:pt idx="8970">
                  <c:v>41098.166666666613</c:v>
                </c:pt>
                <c:pt idx="8971">
                  <c:v>41098.180555555562</c:v>
                </c:pt>
                <c:pt idx="8972">
                  <c:v>41098.194444444445</c:v>
                </c:pt>
                <c:pt idx="8973">
                  <c:v>41098.208333333336</c:v>
                </c:pt>
                <c:pt idx="8974">
                  <c:v>41098.222222222204</c:v>
                </c:pt>
                <c:pt idx="8975">
                  <c:v>41098.236111111066</c:v>
                </c:pt>
                <c:pt idx="8976">
                  <c:v>41098.25</c:v>
                </c:pt>
                <c:pt idx="8977">
                  <c:v>41098.263888888876</c:v>
                </c:pt>
                <c:pt idx="8978">
                  <c:v>41098.277777777774</c:v>
                </c:pt>
                <c:pt idx="8979">
                  <c:v>41098.291666666577</c:v>
                </c:pt>
                <c:pt idx="8980">
                  <c:v>41098.305555555562</c:v>
                </c:pt>
                <c:pt idx="8981">
                  <c:v>41098.319444444496</c:v>
                </c:pt>
                <c:pt idx="8982">
                  <c:v>41098.333333333336</c:v>
                </c:pt>
                <c:pt idx="8983">
                  <c:v>41098.347222222219</c:v>
                </c:pt>
                <c:pt idx="8984">
                  <c:v>41098.361111111066</c:v>
                </c:pt>
                <c:pt idx="8985">
                  <c:v>41098.375</c:v>
                </c:pt>
                <c:pt idx="8986">
                  <c:v>41098.388888888956</c:v>
                </c:pt>
                <c:pt idx="8987">
                  <c:v>41098.402777777781</c:v>
                </c:pt>
                <c:pt idx="8988">
                  <c:v>41098.416666666664</c:v>
                </c:pt>
                <c:pt idx="8989">
                  <c:v>41098.430555555562</c:v>
                </c:pt>
                <c:pt idx="8990">
                  <c:v>41098.444444444496</c:v>
                </c:pt>
                <c:pt idx="8991">
                  <c:v>41098.458333333343</c:v>
                </c:pt>
                <c:pt idx="8992">
                  <c:v>41098.472222222219</c:v>
                </c:pt>
                <c:pt idx="8993">
                  <c:v>41098.486111111109</c:v>
                </c:pt>
                <c:pt idx="8994">
                  <c:v>41098.5</c:v>
                </c:pt>
                <c:pt idx="8995">
                  <c:v>41098.513888888891</c:v>
                </c:pt>
                <c:pt idx="8996">
                  <c:v>41098.527777777774</c:v>
                </c:pt>
                <c:pt idx="8997">
                  <c:v>41098.541666666613</c:v>
                </c:pt>
                <c:pt idx="8998">
                  <c:v>41098.555555555562</c:v>
                </c:pt>
                <c:pt idx="8999">
                  <c:v>41098.569444444445</c:v>
                </c:pt>
                <c:pt idx="9000">
                  <c:v>41098.583333333336</c:v>
                </c:pt>
                <c:pt idx="9001">
                  <c:v>41098.597222222204</c:v>
                </c:pt>
                <c:pt idx="9002">
                  <c:v>41098.611111111066</c:v>
                </c:pt>
                <c:pt idx="9003">
                  <c:v>41098.624999999993</c:v>
                </c:pt>
                <c:pt idx="9004">
                  <c:v>41098.638888888891</c:v>
                </c:pt>
                <c:pt idx="9005">
                  <c:v>41098.652777777781</c:v>
                </c:pt>
                <c:pt idx="9006">
                  <c:v>41098.666666666613</c:v>
                </c:pt>
                <c:pt idx="9007">
                  <c:v>41098.680555555562</c:v>
                </c:pt>
                <c:pt idx="9008">
                  <c:v>41098.694444444445</c:v>
                </c:pt>
                <c:pt idx="9009">
                  <c:v>41098.708333333336</c:v>
                </c:pt>
                <c:pt idx="9010">
                  <c:v>41098.722222222204</c:v>
                </c:pt>
                <c:pt idx="9011">
                  <c:v>41098.736111111066</c:v>
                </c:pt>
                <c:pt idx="9012">
                  <c:v>41098.75</c:v>
                </c:pt>
                <c:pt idx="9013">
                  <c:v>41098.763888888876</c:v>
                </c:pt>
                <c:pt idx="9014">
                  <c:v>41098.777777777774</c:v>
                </c:pt>
                <c:pt idx="9015">
                  <c:v>41098.791666666577</c:v>
                </c:pt>
                <c:pt idx="9016">
                  <c:v>41098.805555555562</c:v>
                </c:pt>
                <c:pt idx="9017">
                  <c:v>41098.819444444496</c:v>
                </c:pt>
                <c:pt idx="9018">
                  <c:v>41098.833333333336</c:v>
                </c:pt>
                <c:pt idx="9019">
                  <c:v>41098.847222222219</c:v>
                </c:pt>
                <c:pt idx="9020">
                  <c:v>41098.861111111066</c:v>
                </c:pt>
                <c:pt idx="9021">
                  <c:v>41098.875</c:v>
                </c:pt>
                <c:pt idx="9022">
                  <c:v>41098.888888888956</c:v>
                </c:pt>
                <c:pt idx="9023">
                  <c:v>41098.902777777781</c:v>
                </c:pt>
                <c:pt idx="9024">
                  <c:v>41098.916666666664</c:v>
                </c:pt>
                <c:pt idx="9025">
                  <c:v>41098.930555555562</c:v>
                </c:pt>
                <c:pt idx="9026">
                  <c:v>41098.944444444496</c:v>
                </c:pt>
                <c:pt idx="9027">
                  <c:v>41098.958333333343</c:v>
                </c:pt>
                <c:pt idx="9028">
                  <c:v>41098.972222222219</c:v>
                </c:pt>
                <c:pt idx="9029">
                  <c:v>41098.986111111109</c:v>
                </c:pt>
                <c:pt idx="9030">
                  <c:v>41099</c:v>
                </c:pt>
                <c:pt idx="9031">
                  <c:v>41099.013888888891</c:v>
                </c:pt>
                <c:pt idx="9032">
                  <c:v>41099.027777777774</c:v>
                </c:pt>
                <c:pt idx="9033">
                  <c:v>41099.041666666613</c:v>
                </c:pt>
                <c:pt idx="9034">
                  <c:v>41099.055555555562</c:v>
                </c:pt>
                <c:pt idx="9035">
                  <c:v>41099.069444444445</c:v>
                </c:pt>
                <c:pt idx="9036">
                  <c:v>41099.083333333336</c:v>
                </c:pt>
                <c:pt idx="9037">
                  <c:v>41099.097222222204</c:v>
                </c:pt>
                <c:pt idx="9038">
                  <c:v>41099.111111111066</c:v>
                </c:pt>
                <c:pt idx="9039">
                  <c:v>41099.124999999993</c:v>
                </c:pt>
                <c:pt idx="9040">
                  <c:v>41099.138888888891</c:v>
                </c:pt>
                <c:pt idx="9041">
                  <c:v>41099.152777777781</c:v>
                </c:pt>
                <c:pt idx="9042">
                  <c:v>41099.166666666613</c:v>
                </c:pt>
                <c:pt idx="9043">
                  <c:v>41099.180555555562</c:v>
                </c:pt>
                <c:pt idx="9044">
                  <c:v>41099.194444444445</c:v>
                </c:pt>
                <c:pt idx="9045">
                  <c:v>41099.208333333336</c:v>
                </c:pt>
                <c:pt idx="9046">
                  <c:v>41099.222222222204</c:v>
                </c:pt>
                <c:pt idx="9047">
                  <c:v>41099.236111111066</c:v>
                </c:pt>
                <c:pt idx="9048">
                  <c:v>41099.25</c:v>
                </c:pt>
                <c:pt idx="9049">
                  <c:v>41099.263888888876</c:v>
                </c:pt>
                <c:pt idx="9050">
                  <c:v>41099.277777777774</c:v>
                </c:pt>
                <c:pt idx="9051">
                  <c:v>41099.291666666577</c:v>
                </c:pt>
                <c:pt idx="9052">
                  <c:v>41099.305555555562</c:v>
                </c:pt>
                <c:pt idx="9053">
                  <c:v>41099.319444444496</c:v>
                </c:pt>
                <c:pt idx="9054">
                  <c:v>41099.333333333336</c:v>
                </c:pt>
                <c:pt idx="9055">
                  <c:v>41099.347222222219</c:v>
                </c:pt>
                <c:pt idx="9056">
                  <c:v>41099.361111111066</c:v>
                </c:pt>
                <c:pt idx="9057">
                  <c:v>41099.375</c:v>
                </c:pt>
                <c:pt idx="9058">
                  <c:v>41099.388888888956</c:v>
                </c:pt>
                <c:pt idx="9059">
                  <c:v>41099.402777777781</c:v>
                </c:pt>
                <c:pt idx="9060">
                  <c:v>41099.416666666664</c:v>
                </c:pt>
                <c:pt idx="9061">
                  <c:v>41099.430555555562</c:v>
                </c:pt>
                <c:pt idx="9062">
                  <c:v>41099.444444444496</c:v>
                </c:pt>
                <c:pt idx="9063">
                  <c:v>41099.458333333343</c:v>
                </c:pt>
                <c:pt idx="9064">
                  <c:v>41099.472222222219</c:v>
                </c:pt>
                <c:pt idx="9065">
                  <c:v>41099.486111111109</c:v>
                </c:pt>
                <c:pt idx="9066">
                  <c:v>41099.5</c:v>
                </c:pt>
                <c:pt idx="9067">
                  <c:v>41099.513888888891</c:v>
                </c:pt>
                <c:pt idx="9068">
                  <c:v>41099.527777777774</c:v>
                </c:pt>
                <c:pt idx="9069">
                  <c:v>41099.541666666613</c:v>
                </c:pt>
                <c:pt idx="9070">
                  <c:v>41099.555555555562</c:v>
                </c:pt>
                <c:pt idx="9071">
                  <c:v>41099.569444444445</c:v>
                </c:pt>
                <c:pt idx="9072">
                  <c:v>41099.583333333336</c:v>
                </c:pt>
                <c:pt idx="9073">
                  <c:v>41099.597222222204</c:v>
                </c:pt>
                <c:pt idx="9074">
                  <c:v>41099.611111111066</c:v>
                </c:pt>
                <c:pt idx="9075">
                  <c:v>41099.624999999993</c:v>
                </c:pt>
                <c:pt idx="9076">
                  <c:v>41099.638888888891</c:v>
                </c:pt>
                <c:pt idx="9077">
                  <c:v>41099.652777777781</c:v>
                </c:pt>
                <c:pt idx="9078">
                  <c:v>41099.666666666613</c:v>
                </c:pt>
                <c:pt idx="9079">
                  <c:v>41099.680555555562</c:v>
                </c:pt>
                <c:pt idx="9080">
                  <c:v>41099.694444444445</c:v>
                </c:pt>
                <c:pt idx="9081">
                  <c:v>41099.708333333336</c:v>
                </c:pt>
                <c:pt idx="9082">
                  <c:v>41099.722222222204</c:v>
                </c:pt>
                <c:pt idx="9083">
                  <c:v>41099.736111111066</c:v>
                </c:pt>
                <c:pt idx="9084">
                  <c:v>41099.75</c:v>
                </c:pt>
                <c:pt idx="9085">
                  <c:v>41099.763888888876</c:v>
                </c:pt>
                <c:pt idx="9086">
                  <c:v>41099.777777777774</c:v>
                </c:pt>
                <c:pt idx="9087">
                  <c:v>41099.791666666577</c:v>
                </c:pt>
                <c:pt idx="9088">
                  <c:v>41099.805555555562</c:v>
                </c:pt>
                <c:pt idx="9089">
                  <c:v>41099.819444444496</c:v>
                </c:pt>
                <c:pt idx="9090">
                  <c:v>41099.833333333336</c:v>
                </c:pt>
                <c:pt idx="9091">
                  <c:v>41099.847222222219</c:v>
                </c:pt>
                <c:pt idx="9092">
                  <c:v>41099.861111111066</c:v>
                </c:pt>
                <c:pt idx="9093">
                  <c:v>41099.875</c:v>
                </c:pt>
                <c:pt idx="9094">
                  <c:v>41099.888888888956</c:v>
                </c:pt>
                <c:pt idx="9095">
                  <c:v>41099.902777777781</c:v>
                </c:pt>
                <c:pt idx="9096">
                  <c:v>41099.916666666664</c:v>
                </c:pt>
                <c:pt idx="9097">
                  <c:v>41099.930555555562</c:v>
                </c:pt>
                <c:pt idx="9098">
                  <c:v>41099.944444444496</c:v>
                </c:pt>
                <c:pt idx="9099">
                  <c:v>41099.958333333343</c:v>
                </c:pt>
                <c:pt idx="9100">
                  <c:v>41099.972222222219</c:v>
                </c:pt>
                <c:pt idx="9101">
                  <c:v>41099.986111111109</c:v>
                </c:pt>
                <c:pt idx="9102">
                  <c:v>41100</c:v>
                </c:pt>
                <c:pt idx="9103">
                  <c:v>41100.013888888891</c:v>
                </c:pt>
                <c:pt idx="9104">
                  <c:v>41100.027777777774</c:v>
                </c:pt>
                <c:pt idx="9105">
                  <c:v>41100.041666666613</c:v>
                </c:pt>
                <c:pt idx="9106">
                  <c:v>41100.055555555562</c:v>
                </c:pt>
                <c:pt idx="9107">
                  <c:v>41100.069444444445</c:v>
                </c:pt>
                <c:pt idx="9108">
                  <c:v>41100.083333333336</c:v>
                </c:pt>
                <c:pt idx="9109">
                  <c:v>41100.097222222204</c:v>
                </c:pt>
                <c:pt idx="9110">
                  <c:v>41100.111111111066</c:v>
                </c:pt>
                <c:pt idx="9111">
                  <c:v>41100.124999999993</c:v>
                </c:pt>
                <c:pt idx="9112">
                  <c:v>41100.138888888891</c:v>
                </c:pt>
                <c:pt idx="9113">
                  <c:v>41100.152777777781</c:v>
                </c:pt>
                <c:pt idx="9114">
                  <c:v>41100.166666666613</c:v>
                </c:pt>
                <c:pt idx="9115">
                  <c:v>41100.180555555562</c:v>
                </c:pt>
                <c:pt idx="9116">
                  <c:v>41100.194444444445</c:v>
                </c:pt>
                <c:pt idx="9117">
                  <c:v>41100.208333333336</c:v>
                </c:pt>
                <c:pt idx="9118">
                  <c:v>41100.222222222204</c:v>
                </c:pt>
                <c:pt idx="9119">
                  <c:v>41100.236111111066</c:v>
                </c:pt>
                <c:pt idx="9120">
                  <c:v>41100.25</c:v>
                </c:pt>
                <c:pt idx="9121">
                  <c:v>41100.263888888876</c:v>
                </c:pt>
                <c:pt idx="9122">
                  <c:v>41100.277777777774</c:v>
                </c:pt>
                <c:pt idx="9123">
                  <c:v>41100.291666666577</c:v>
                </c:pt>
                <c:pt idx="9124">
                  <c:v>41100.305555555562</c:v>
                </c:pt>
                <c:pt idx="9125">
                  <c:v>41100.319444444496</c:v>
                </c:pt>
                <c:pt idx="9126">
                  <c:v>41100.333333333336</c:v>
                </c:pt>
                <c:pt idx="9127">
                  <c:v>41100.347222222219</c:v>
                </c:pt>
                <c:pt idx="9128">
                  <c:v>41100.361111111066</c:v>
                </c:pt>
                <c:pt idx="9129">
                  <c:v>41100.375</c:v>
                </c:pt>
                <c:pt idx="9130">
                  <c:v>41100.388888888956</c:v>
                </c:pt>
                <c:pt idx="9131">
                  <c:v>41100.402777777781</c:v>
                </c:pt>
                <c:pt idx="9132">
                  <c:v>41100.416666666664</c:v>
                </c:pt>
                <c:pt idx="9133">
                  <c:v>41100.430555555562</c:v>
                </c:pt>
                <c:pt idx="9134">
                  <c:v>41100.444444444496</c:v>
                </c:pt>
                <c:pt idx="9135">
                  <c:v>41100.458333333343</c:v>
                </c:pt>
                <c:pt idx="9136">
                  <c:v>41100.472222222219</c:v>
                </c:pt>
                <c:pt idx="9137">
                  <c:v>41100.486111111109</c:v>
                </c:pt>
                <c:pt idx="9138">
                  <c:v>41100.487303240741</c:v>
                </c:pt>
                <c:pt idx="9139">
                  <c:v>41100.487662037034</c:v>
                </c:pt>
                <c:pt idx="9140">
                  <c:v>41100.487766203674</c:v>
                </c:pt>
                <c:pt idx="9141">
                  <c:v>41100.489340277782</c:v>
                </c:pt>
                <c:pt idx="9142">
                  <c:v>41100.5</c:v>
                </c:pt>
                <c:pt idx="9143">
                  <c:v>41100.513888888891</c:v>
                </c:pt>
                <c:pt idx="9144">
                  <c:v>41100.527777777774</c:v>
                </c:pt>
                <c:pt idx="9145">
                  <c:v>41100.541666666613</c:v>
                </c:pt>
                <c:pt idx="9146">
                  <c:v>41100.555555555562</c:v>
                </c:pt>
                <c:pt idx="9147">
                  <c:v>41100.569444444445</c:v>
                </c:pt>
                <c:pt idx="9148">
                  <c:v>41100.583333333336</c:v>
                </c:pt>
                <c:pt idx="9149">
                  <c:v>41100.597222222226</c:v>
                </c:pt>
                <c:pt idx="9150">
                  <c:v>41100.611111111073</c:v>
                </c:pt>
                <c:pt idx="9151">
                  <c:v>41100.624999999993</c:v>
                </c:pt>
                <c:pt idx="9152">
                  <c:v>41100.638888888898</c:v>
                </c:pt>
                <c:pt idx="9153">
                  <c:v>41100.652777777788</c:v>
                </c:pt>
                <c:pt idx="9154">
                  <c:v>41100.666666666628</c:v>
                </c:pt>
                <c:pt idx="9155">
                  <c:v>41100.680555555569</c:v>
                </c:pt>
                <c:pt idx="9156">
                  <c:v>41100.69444444446</c:v>
                </c:pt>
                <c:pt idx="9157">
                  <c:v>41100.70833333335</c:v>
                </c:pt>
                <c:pt idx="9158">
                  <c:v>41100.722222222234</c:v>
                </c:pt>
                <c:pt idx="9159">
                  <c:v>41100.736111111124</c:v>
                </c:pt>
                <c:pt idx="9160">
                  <c:v>41100.750000000022</c:v>
                </c:pt>
                <c:pt idx="9161">
                  <c:v>41100.763888888905</c:v>
                </c:pt>
                <c:pt idx="9162">
                  <c:v>41100.777777777774</c:v>
                </c:pt>
                <c:pt idx="9163">
                  <c:v>41100.791666666591</c:v>
                </c:pt>
                <c:pt idx="9164">
                  <c:v>41100.805555555591</c:v>
                </c:pt>
                <c:pt idx="9165">
                  <c:v>41100.819444444525</c:v>
                </c:pt>
                <c:pt idx="9166">
                  <c:v>41100.833333333365</c:v>
                </c:pt>
                <c:pt idx="9167">
                  <c:v>41100.847222222263</c:v>
                </c:pt>
                <c:pt idx="9168">
                  <c:v>41100.861111111124</c:v>
                </c:pt>
                <c:pt idx="9169">
                  <c:v>41100.875000000036</c:v>
                </c:pt>
                <c:pt idx="9170">
                  <c:v>41100.888888889</c:v>
                </c:pt>
                <c:pt idx="9171">
                  <c:v>41100.902777777817</c:v>
                </c:pt>
                <c:pt idx="9172">
                  <c:v>41100.916666666708</c:v>
                </c:pt>
                <c:pt idx="9173">
                  <c:v>41100.930555555598</c:v>
                </c:pt>
                <c:pt idx="9174">
                  <c:v>41100.94444444454</c:v>
                </c:pt>
                <c:pt idx="9175">
                  <c:v>41100.958333333423</c:v>
                </c:pt>
                <c:pt idx="9176">
                  <c:v>41100.972222222292</c:v>
                </c:pt>
                <c:pt idx="9177">
                  <c:v>41100.98611111116</c:v>
                </c:pt>
                <c:pt idx="9178">
                  <c:v>41101.000000000051</c:v>
                </c:pt>
                <c:pt idx="9179">
                  <c:v>41101.013888888941</c:v>
                </c:pt>
                <c:pt idx="9180">
                  <c:v>41101.027777777825</c:v>
                </c:pt>
                <c:pt idx="9181">
                  <c:v>41101.041666666672</c:v>
                </c:pt>
                <c:pt idx="9182">
                  <c:v>41101.055555555606</c:v>
                </c:pt>
                <c:pt idx="9183">
                  <c:v>41101.069444444503</c:v>
                </c:pt>
                <c:pt idx="9184">
                  <c:v>41101.083333333394</c:v>
                </c:pt>
                <c:pt idx="9185">
                  <c:v>41101.097222222284</c:v>
                </c:pt>
                <c:pt idx="9186">
                  <c:v>41101.111111111175</c:v>
                </c:pt>
                <c:pt idx="9187">
                  <c:v>41101.125000000022</c:v>
                </c:pt>
                <c:pt idx="9188">
                  <c:v>41101.138888888963</c:v>
                </c:pt>
                <c:pt idx="9189">
                  <c:v>41101.152777777846</c:v>
                </c:pt>
                <c:pt idx="9190">
                  <c:v>41101.166666666693</c:v>
                </c:pt>
                <c:pt idx="9191">
                  <c:v>41101.180555555628</c:v>
                </c:pt>
                <c:pt idx="9192">
                  <c:v>41101.194444444518</c:v>
                </c:pt>
                <c:pt idx="9193">
                  <c:v>41101.208333333409</c:v>
                </c:pt>
                <c:pt idx="9194">
                  <c:v>41101.222222222284</c:v>
                </c:pt>
                <c:pt idx="9195">
                  <c:v>41101.236111111175</c:v>
                </c:pt>
                <c:pt idx="9196">
                  <c:v>41101.25000000008</c:v>
                </c:pt>
                <c:pt idx="9197">
                  <c:v>41101.263888888971</c:v>
                </c:pt>
                <c:pt idx="9198">
                  <c:v>41101.277777777854</c:v>
                </c:pt>
                <c:pt idx="9199">
                  <c:v>41101.291666666657</c:v>
                </c:pt>
                <c:pt idx="9200">
                  <c:v>41101.305555555635</c:v>
                </c:pt>
                <c:pt idx="9201">
                  <c:v>41101.319444444591</c:v>
                </c:pt>
                <c:pt idx="9202">
                  <c:v>41101.333333333423</c:v>
                </c:pt>
                <c:pt idx="9203">
                  <c:v>41101.347222222343</c:v>
                </c:pt>
                <c:pt idx="9204">
                  <c:v>41101.361111111175</c:v>
                </c:pt>
                <c:pt idx="9205">
                  <c:v>41101.375000000095</c:v>
                </c:pt>
                <c:pt idx="9206">
                  <c:v>41101.388888889036</c:v>
                </c:pt>
                <c:pt idx="9207">
                  <c:v>41101.402777777883</c:v>
                </c:pt>
                <c:pt idx="9208">
                  <c:v>41101.416666666766</c:v>
                </c:pt>
                <c:pt idx="9209">
                  <c:v>41101.430555555657</c:v>
                </c:pt>
                <c:pt idx="9210">
                  <c:v>41101.444444444605</c:v>
                </c:pt>
                <c:pt idx="9211">
                  <c:v>41101.458333333489</c:v>
                </c:pt>
                <c:pt idx="9212">
                  <c:v>41101.472222222343</c:v>
                </c:pt>
                <c:pt idx="9213">
                  <c:v>41101.486111111204</c:v>
                </c:pt>
                <c:pt idx="9214">
                  <c:v>41101.500000000109</c:v>
                </c:pt>
                <c:pt idx="9215">
                  <c:v>41101.513888889</c:v>
                </c:pt>
                <c:pt idx="9216">
                  <c:v>41101.527777777876</c:v>
                </c:pt>
                <c:pt idx="9217">
                  <c:v>41101.541666666737</c:v>
                </c:pt>
                <c:pt idx="9218">
                  <c:v>41101.555555555671</c:v>
                </c:pt>
                <c:pt idx="9219">
                  <c:v>41101.569444444562</c:v>
                </c:pt>
                <c:pt idx="9220">
                  <c:v>41101.583333333452</c:v>
                </c:pt>
                <c:pt idx="9221">
                  <c:v>41101.597222222335</c:v>
                </c:pt>
                <c:pt idx="9222">
                  <c:v>41101.611111111175</c:v>
                </c:pt>
                <c:pt idx="9223">
                  <c:v>41101.625000000124</c:v>
                </c:pt>
                <c:pt idx="9224">
                  <c:v>41101.638888889014</c:v>
                </c:pt>
                <c:pt idx="9225">
                  <c:v>41101.652777777912</c:v>
                </c:pt>
                <c:pt idx="9226">
                  <c:v>41101.666666666752</c:v>
                </c:pt>
                <c:pt idx="9227">
                  <c:v>41101.680555555686</c:v>
                </c:pt>
                <c:pt idx="9228">
                  <c:v>41101.694444444583</c:v>
                </c:pt>
                <c:pt idx="9229">
                  <c:v>41101.708333333467</c:v>
                </c:pt>
                <c:pt idx="9230">
                  <c:v>41101.722222222357</c:v>
                </c:pt>
                <c:pt idx="9231">
                  <c:v>41101.736111111182</c:v>
                </c:pt>
                <c:pt idx="9232">
                  <c:v>41101.750000000138</c:v>
                </c:pt>
                <c:pt idx="9233">
                  <c:v>41101.763888888985</c:v>
                </c:pt>
                <c:pt idx="9234">
                  <c:v>41101.777777777905</c:v>
                </c:pt>
                <c:pt idx="9235">
                  <c:v>41101.791666666722</c:v>
                </c:pt>
                <c:pt idx="9236">
                  <c:v>41101.8055555557</c:v>
                </c:pt>
                <c:pt idx="9237">
                  <c:v>41101.819444444613</c:v>
                </c:pt>
                <c:pt idx="9238">
                  <c:v>41101.833333333481</c:v>
                </c:pt>
                <c:pt idx="9239">
                  <c:v>41101.847222222415</c:v>
                </c:pt>
                <c:pt idx="9240">
                  <c:v>41101.86111111119</c:v>
                </c:pt>
                <c:pt idx="9241">
                  <c:v>41101.875000000153</c:v>
                </c:pt>
                <c:pt idx="9242">
                  <c:v>41101.888888889043</c:v>
                </c:pt>
                <c:pt idx="9243">
                  <c:v>41101.902777777941</c:v>
                </c:pt>
                <c:pt idx="9244">
                  <c:v>41101.916666666832</c:v>
                </c:pt>
                <c:pt idx="9245">
                  <c:v>41101.930555555715</c:v>
                </c:pt>
                <c:pt idx="9246">
                  <c:v>41101.944444444613</c:v>
                </c:pt>
                <c:pt idx="9247">
                  <c:v>41101.958333333547</c:v>
                </c:pt>
                <c:pt idx="9248">
                  <c:v>41101.97222222243</c:v>
                </c:pt>
                <c:pt idx="9249">
                  <c:v>41101.986111111277</c:v>
                </c:pt>
                <c:pt idx="9250">
                  <c:v>41102.000000000167</c:v>
                </c:pt>
                <c:pt idx="9251">
                  <c:v>41102.013888889058</c:v>
                </c:pt>
                <c:pt idx="9252">
                  <c:v>41102.027777777934</c:v>
                </c:pt>
                <c:pt idx="9253">
                  <c:v>41102.041666666824</c:v>
                </c:pt>
                <c:pt idx="9254">
                  <c:v>41102.055555555729</c:v>
                </c:pt>
                <c:pt idx="9255">
                  <c:v>41102.06944444462</c:v>
                </c:pt>
                <c:pt idx="9256">
                  <c:v>41102.08333333351</c:v>
                </c:pt>
                <c:pt idx="9257">
                  <c:v>41102.097222222401</c:v>
                </c:pt>
                <c:pt idx="9258">
                  <c:v>41102.111111111219</c:v>
                </c:pt>
                <c:pt idx="9259">
                  <c:v>41102.125000000175</c:v>
                </c:pt>
                <c:pt idx="9260">
                  <c:v>41102.138888889072</c:v>
                </c:pt>
                <c:pt idx="9261">
                  <c:v>41102.152777777963</c:v>
                </c:pt>
                <c:pt idx="9262">
                  <c:v>41102.166666666824</c:v>
                </c:pt>
                <c:pt idx="9263">
                  <c:v>41102.180555555744</c:v>
                </c:pt>
                <c:pt idx="9264">
                  <c:v>41102.194444444634</c:v>
                </c:pt>
                <c:pt idx="9265">
                  <c:v>41102.208333333532</c:v>
                </c:pt>
                <c:pt idx="9266">
                  <c:v>41102.222222222415</c:v>
                </c:pt>
                <c:pt idx="9267">
                  <c:v>41102.236111111248</c:v>
                </c:pt>
                <c:pt idx="9268">
                  <c:v>41102.250000000196</c:v>
                </c:pt>
                <c:pt idx="9269">
                  <c:v>41102.263888889043</c:v>
                </c:pt>
                <c:pt idx="9270">
                  <c:v>41102.277777777977</c:v>
                </c:pt>
                <c:pt idx="9271">
                  <c:v>41102.291666666788</c:v>
                </c:pt>
                <c:pt idx="9272">
                  <c:v>41102.305555555758</c:v>
                </c:pt>
                <c:pt idx="9273">
                  <c:v>41102.319444444649</c:v>
                </c:pt>
                <c:pt idx="9274">
                  <c:v>41102.333333333539</c:v>
                </c:pt>
                <c:pt idx="9275">
                  <c:v>41102.347222222474</c:v>
                </c:pt>
                <c:pt idx="9276">
                  <c:v>41102.361111111262</c:v>
                </c:pt>
                <c:pt idx="9277">
                  <c:v>41102.375000000204</c:v>
                </c:pt>
                <c:pt idx="9278">
                  <c:v>41102.388888889145</c:v>
                </c:pt>
                <c:pt idx="9279">
                  <c:v>41102.402777777992</c:v>
                </c:pt>
                <c:pt idx="9280">
                  <c:v>41102.416666666883</c:v>
                </c:pt>
                <c:pt idx="9281">
                  <c:v>41102.430555555773</c:v>
                </c:pt>
                <c:pt idx="9282">
                  <c:v>41102.444444444693</c:v>
                </c:pt>
                <c:pt idx="9283">
                  <c:v>41102.458333333612</c:v>
                </c:pt>
                <c:pt idx="9284">
                  <c:v>41102.472222222495</c:v>
                </c:pt>
                <c:pt idx="9285">
                  <c:v>41102.486111111335</c:v>
                </c:pt>
                <c:pt idx="9286">
                  <c:v>41102.500000000226</c:v>
                </c:pt>
                <c:pt idx="9287">
                  <c:v>41102.513888889116</c:v>
                </c:pt>
                <c:pt idx="9288">
                  <c:v>41102.527777778007</c:v>
                </c:pt>
                <c:pt idx="9289">
                  <c:v>41102.541666666875</c:v>
                </c:pt>
                <c:pt idx="9290">
                  <c:v>41102.555555555788</c:v>
                </c:pt>
                <c:pt idx="9291">
                  <c:v>41102.569444444678</c:v>
                </c:pt>
                <c:pt idx="9292">
                  <c:v>41102.583333333569</c:v>
                </c:pt>
                <c:pt idx="9293">
                  <c:v>41102.597222222459</c:v>
                </c:pt>
                <c:pt idx="9294">
                  <c:v>41102.611111111284</c:v>
                </c:pt>
                <c:pt idx="9295">
                  <c:v>41102.625000000182</c:v>
                </c:pt>
                <c:pt idx="9296">
                  <c:v>41102.638888889131</c:v>
                </c:pt>
                <c:pt idx="9297">
                  <c:v>41102.652777778043</c:v>
                </c:pt>
                <c:pt idx="9298">
                  <c:v>41102.666666666904</c:v>
                </c:pt>
                <c:pt idx="9299">
                  <c:v>41102.680555555802</c:v>
                </c:pt>
                <c:pt idx="9300">
                  <c:v>41102.694444444685</c:v>
                </c:pt>
                <c:pt idx="9301">
                  <c:v>41102.708333333583</c:v>
                </c:pt>
                <c:pt idx="9302">
                  <c:v>41102.722222222481</c:v>
                </c:pt>
                <c:pt idx="9303">
                  <c:v>41102.736111111313</c:v>
                </c:pt>
                <c:pt idx="9304">
                  <c:v>41102.750000000255</c:v>
                </c:pt>
                <c:pt idx="9305">
                  <c:v>41102.763888889102</c:v>
                </c:pt>
                <c:pt idx="9306">
                  <c:v>41102.777777778036</c:v>
                </c:pt>
                <c:pt idx="9307">
                  <c:v>41102.791666666853</c:v>
                </c:pt>
                <c:pt idx="9308">
                  <c:v>41102.805555555817</c:v>
                </c:pt>
                <c:pt idx="9309">
                  <c:v>41102.819444444751</c:v>
                </c:pt>
                <c:pt idx="9310">
                  <c:v>41102.833333333598</c:v>
                </c:pt>
                <c:pt idx="9311">
                  <c:v>41102.847222222539</c:v>
                </c:pt>
                <c:pt idx="9312">
                  <c:v>41102.861111111328</c:v>
                </c:pt>
                <c:pt idx="9313">
                  <c:v>41102.875000000255</c:v>
                </c:pt>
                <c:pt idx="9314">
                  <c:v>41102.888888889203</c:v>
                </c:pt>
                <c:pt idx="9315">
                  <c:v>41102.902777778094</c:v>
                </c:pt>
                <c:pt idx="9316">
                  <c:v>41102.916666666941</c:v>
                </c:pt>
                <c:pt idx="9317">
                  <c:v>41102.930555555831</c:v>
                </c:pt>
                <c:pt idx="9318">
                  <c:v>41102.944444444765</c:v>
                </c:pt>
                <c:pt idx="9319">
                  <c:v>41102.958333333612</c:v>
                </c:pt>
                <c:pt idx="9320">
                  <c:v>41102.972222222554</c:v>
                </c:pt>
                <c:pt idx="9321">
                  <c:v>41102.986111111386</c:v>
                </c:pt>
                <c:pt idx="9322">
                  <c:v>41103.000000000284</c:v>
                </c:pt>
                <c:pt idx="9323">
                  <c:v>41103.013888889182</c:v>
                </c:pt>
                <c:pt idx="9324">
                  <c:v>41103.027777778065</c:v>
                </c:pt>
                <c:pt idx="9325">
                  <c:v>41103.041666666955</c:v>
                </c:pt>
                <c:pt idx="9326">
                  <c:v>41103.055555555846</c:v>
                </c:pt>
                <c:pt idx="9327">
                  <c:v>41103.069444444736</c:v>
                </c:pt>
                <c:pt idx="9328">
                  <c:v>41103.083333333627</c:v>
                </c:pt>
                <c:pt idx="9329">
                  <c:v>41103.097222222517</c:v>
                </c:pt>
                <c:pt idx="9330">
                  <c:v>41103.111111111357</c:v>
                </c:pt>
                <c:pt idx="9331">
                  <c:v>41103.125000000233</c:v>
                </c:pt>
                <c:pt idx="9332">
                  <c:v>41103.138888889189</c:v>
                </c:pt>
                <c:pt idx="9333">
                  <c:v>41103.152777778123</c:v>
                </c:pt>
                <c:pt idx="9334">
                  <c:v>41103.16666666697</c:v>
                </c:pt>
                <c:pt idx="9335">
                  <c:v>41103.18055555586</c:v>
                </c:pt>
                <c:pt idx="9336">
                  <c:v>41103.194444444751</c:v>
                </c:pt>
                <c:pt idx="9337">
                  <c:v>41103.208333333634</c:v>
                </c:pt>
                <c:pt idx="9338">
                  <c:v>41103.222222222532</c:v>
                </c:pt>
                <c:pt idx="9339">
                  <c:v>41103.236111111371</c:v>
                </c:pt>
                <c:pt idx="9340">
                  <c:v>41103.250000000306</c:v>
                </c:pt>
                <c:pt idx="9341">
                  <c:v>41103.263888889174</c:v>
                </c:pt>
                <c:pt idx="9342">
                  <c:v>41103.277777778094</c:v>
                </c:pt>
                <c:pt idx="9343">
                  <c:v>41103.291666666919</c:v>
                </c:pt>
                <c:pt idx="9344">
                  <c:v>41103.305555555882</c:v>
                </c:pt>
                <c:pt idx="9345">
                  <c:v>41103.319444444809</c:v>
                </c:pt>
                <c:pt idx="9346">
                  <c:v>41103.333333333656</c:v>
                </c:pt>
                <c:pt idx="9347">
                  <c:v>41103.347222222605</c:v>
                </c:pt>
                <c:pt idx="9348">
                  <c:v>41103.361111111393</c:v>
                </c:pt>
                <c:pt idx="9349">
                  <c:v>41103.375000000327</c:v>
                </c:pt>
                <c:pt idx="9350">
                  <c:v>41103.388888889218</c:v>
                </c:pt>
                <c:pt idx="9351">
                  <c:v>41103.402777778152</c:v>
                </c:pt>
                <c:pt idx="9352">
                  <c:v>41103.416666666999</c:v>
                </c:pt>
                <c:pt idx="9353">
                  <c:v>41103.430555555889</c:v>
                </c:pt>
                <c:pt idx="9354">
                  <c:v>41103.444444444824</c:v>
                </c:pt>
                <c:pt idx="9355">
                  <c:v>41103.458333333692</c:v>
                </c:pt>
                <c:pt idx="9356">
                  <c:v>41103.472222222612</c:v>
                </c:pt>
                <c:pt idx="9357">
                  <c:v>41103.486111111451</c:v>
                </c:pt>
                <c:pt idx="9358">
                  <c:v>41103.500000000335</c:v>
                </c:pt>
                <c:pt idx="9359">
                  <c:v>41103.513888889225</c:v>
                </c:pt>
                <c:pt idx="9360">
                  <c:v>41103.527777778123</c:v>
                </c:pt>
                <c:pt idx="9361">
                  <c:v>41103.541666666984</c:v>
                </c:pt>
                <c:pt idx="9362">
                  <c:v>41103.555555555911</c:v>
                </c:pt>
                <c:pt idx="9363">
                  <c:v>41103.569444444794</c:v>
                </c:pt>
                <c:pt idx="9364">
                  <c:v>41103.583333333685</c:v>
                </c:pt>
                <c:pt idx="9365">
                  <c:v>41103.597222222583</c:v>
                </c:pt>
                <c:pt idx="9366">
                  <c:v>41103.611111111422</c:v>
                </c:pt>
                <c:pt idx="9367">
                  <c:v>41103.625000000298</c:v>
                </c:pt>
                <c:pt idx="9368">
                  <c:v>41103.638888889225</c:v>
                </c:pt>
                <c:pt idx="9369">
                  <c:v>41103.652777778188</c:v>
                </c:pt>
                <c:pt idx="9370">
                  <c:v>41103.666666666984</c:v>
                </c:pt>
                <c:pt idx="9371">
                  <c:v>41103.680555555919</c:v>
                </c:pt>
                <c:pt idx="9372">
                  <c:v>41103.694444444809</c:v>
                </c:pt>
                <c:pt idx="9373">
                  <c:v>41103.7083333337</c:v>
                </c:pt>
                <c:pt idx="9374">
                  <c:v>41103.72222222259</c:v>
                </c:pt>
                <c:pt idx="9375">
                  <c:v>41103.736111111437</c:v>
                </c:pt>
                <c:pt idx="9376">
                  <c:v>41103.750000000371</c:v>
                </c:pt>
                <c:pt idx="9377">
                  <c:v>41103.763888889182</c:v>
                </c:pt>
                <c:pt idx="9378">
                  <c:v>41103.777777778152</c:v>
                </c:pt>
                <c:pt idx="9379">
                  <c:v>41103.791666666963</c:v>
                </c:pt>
                <c:pt idx="9380">
                  <c:v>41103.805555555933</c:v>
                </c:pt>
                <c:pt idx="9381">
                  <c:v>41103.819444444875</c:v>
                </c:pt>
                <c:pt idx="9382">
                  <c:v>41103.833333333714</c:v>
                </c:pt>
                <c:pt idx="9383">
                  <c:v>41103.847222222612</c:v>
                </c:pt>
                <c:pt idx="9384">
                  <c:v>41103.861111111451</c:v>
                </c:pt>
                <c:pt idx="9385">
                  <c:v>41103.875000000386</c:v>
                </c:pt>
                <c:pt idx="9386">
                  <c:v>41103.888888889283</c:v>
                </c:pt>
                <c:pt idx="9387">
                  <c:v>41103.902777778203</c:v>
                </c:pt>
                <c:pt idx="9388">
                  <c:v>41103.916666667057</c:v>
                </c:pt>
                <c:pt idx="9389">
                  <c:v>41103.930555555948</c:v>
                </c:pt>
                <c:pt idx="9390">
                  <c:v>41103.944444444889</c:v>
                </c:pt>
                <c:pt idx="9391">
                  <c:v>41103.958333333743</c:v>
                </c:pt>
                <c:pt idx="9392">
                  <c:v>41103.972222222619</c:v>
                </c:pt>
                <c:pt idx="9393">
                  <c:v>41103.98611111151</c:v>
                </c:pt>
                <c:pt idx="9394">
                  <c:v>41104.0000000004</c:v>
                </c:pt>
                <c:pt idx="9395">
                  <c:v>41104.013888889276</c:v>
                </c:pt>
                <c:pt idx="9396">
                  <c:v>41104.027777778181</c:v>
                </c:pt>
                <c:pt idx="9397">
                  <c:v>41104.041666667021</c:v>
                </c:pt>
                <c:pt idx="9398">
                  <c:v>41104.055555555962</c:v>
                </c:pt>
                <c:pt idx="9399">
                  <c:v>41104.069444444853</c:v>
                </c:pt>
                <c:pt idx="9400">
                  <c:v>41104.083333333736</c:v>
                </c:pt>
                <c:pt idx="9401">
                  <c:v>41104.097222222634</c:v>
                </c:pt>
                <c:pt idx="9402">
                  <c:v>41104.111111111524</c:v>
                </c:pt>
                <c:pt idx="9403">
                  <c:v>41104.125000000364</c:v>
                </c:pt>
                <c:pt idx="9404">
                  <c:v>41104.138888889305</c:v>
                </c:pt>
                <c:pt idx="9405">
                  <c:v>41104.152777778203</c:v>
                </c:pt>
                <c:pt idx="9406">
                  <c:v>41104.166666667043</c:v>
                </c:pt>
                <c:pt idx="9407">
                  <c:v>41104.180555555991</c:v>
                </c:pt>
                <c:pt idx="9408">
                  <c:v>41104.194444444867</c:v>
                </c:pt>
                <c:pt idx="9409">
                  <c:v>41104.208333333758</c:v>
                </c:pt>
                <c:pt idx="9410">
                  <c:v>41104.222222222634</c:v>
                </c:pt>
                <c:pt idx="9411">
                  <c:v>41104.236111111524</c:v>
                </c:pt>
                <c:pt idx="9412">
                  <c:v>41104.250000000429</c:v>
                </c:pt>
                <c:pt idx="9413">
                  <c:v>41104.263888889247</c:v>
                </c:pt>
                <c:pt idx="9414">
                  <c:v>41104.277777778196</c:v>
                </c:pt>
                <c:pt idx="9415">
                  <c:v>41104.291666667006</c:v>
                </c:pt>
                <c:pt idx="9416">
                  <c:v>41104.305555555991</c:v>
                </c:pt>
                <c:pt idx="9417">
                  <c:v>41104.31944444494</c:v>
                </c:pt>
                <c:pt idx="9418">
                  <c:v>41104.333333333772</c:v>
                </c:pt>
                <c:pt idx="9419">
                  <c:v>41104.347222222663</c:v>
                </c:pt>
                <c:pt idx="9420">
                  <c:v>41104.361111111524</c:v>
                </c:pt>
                <c:pt idx="9421">
                  <c:v>41104.375000000444</c:v>
                </c:pt>
                <c:pt idx="9422">
                  <c:v>41104.388888889342</c:v>
                </c:pt>
                <c:pt idx="9423">
                  <c:v>41104.402777778232</c:v>
                </c:pt>
                <c:pt idx="9424">
                  <c:v>41104.416666667115</c:v>
                </c:pt>
                <c:pt idx="9425">
                  <c:v>41104.430555556013</c:v>
                </c:pt>
                <c:pt idx="9426">
                  <c:v>41104.444444444955</c:v>
                </c:pt>
                <c:pt idx="9427">
                  <c:v>41104.458333333831</c:v>
                </c:pt>
                <c:pt idx="9428">
                  <c:v>41104.472222222692</c:v>
                </c:pt>
                <c:pt idx="9429">
                  <c:v>41104.486111111568</c:v>
                </c:pt>
                <c:pt idx="9430">
                  <c:v>41104.500000000458</c:v>
                </c:pt>
                <c:pt idx="9431">
                  <c:v>41104.513888889334</c:v>
                </c:pt>
                <c:pt idx="9432">
                  <c:v>41104.527777778225</c:v>
                </c:pt>
                <c:pt idx="9433">
                  <c:v>41104.541666667086</c:v>
                </c:pt>
                <c:pt idx="9434">
                  <c:v>41104.555555556042</c:v>
                </c:pt>
                <c:pt idx="9435">
                  <c:v>41104.569444444911</c:v>
                </c:pt>
                <c:pt idx="9436">
                  <c:v>41104.583333333801</c:v>
                </c:pt>
                <c:pt idx="9437">
                  <c:v>41104.597222222685</c:v>
                </c:pt>
                <c:pt idx="9438">
                  <c:v>41104.611111111575</c:v>
                </c:pt>
                <c:pt idx="9439">
                  <c:v>41104.625000000429</c:v>
                </c:pt>
                <c:pt idx="9440">
                  <c:v>41104.638888889356</c:v>
                </c:pt>
                <c:pt idx="9441">
                  <c:v>41104.652777778261</c:v>
                </c:pt>
                <c:pt idx="9442">
                  <c:v>41104.666666667101</c:v>
                </c:pt>
                <c:pt idx="9443">
                  <c:v>41104.680555556042</c:v>
                </c:pt>
                <c:pt idx="9444">
                  <c:v>41104.694444444933</c:v>
                </c:pt>
                <c:pt idx="9445">
                  <c:v>41104.708333333816</c:v>
                </c:pt>
                <c:pt idx="9446">
                  <c:v>41104.722222222706</c:v>
                </c:pt>
                <c:pt idx="9447">
                  <c:v>41104.736111111575</c:v>
                </c:pt>
                <c:pt idx="9448">
                  <c:v>41104.750000000487</c:v>
                </c:pt>
                <c:pt idx="9449">
                  <c:v>41104.76388888932</c:v>
                </c:pt>
                <c:pt idx="9450">
                  <c:v>41104.777777778254</c:v>
                </c:pt>
                <c:pt idx="9451">
                  <c:v>41104.791666667072</c:v>
                </c:pt>
                <c:pt idx="9452">
                  <c:v>41104.805555556093</c:v>
                </c:pt>
                <c:pt idx="9453">
                  <c:v>41104.819444444998</c:v>
                </c:pt>
                <c:pt idx="9454">
                  <c:v>41104.833333333831</c:v>
                </c:pt>
                <c:pt idx="9455">
                  <c:v>41104.847222222743</c:v>
                </c:pt>
                <c:pt idx="9456">
                  <c:v>41104.861111111575</c:v>
                </c:pt>
                <c:pt idx="9457">
                  <c:v>41104.875000000502</c:v>
                </c:pt>
                <c:pt idx="9458">
                  <c:v>41104.888888889393</c:v>
                </c:pt>
                <c:pt idx="9459">
                  <c:v>41104.902777778283</c:v>
                </c:pt>
                <c:pt idx="9460">
                  <c:v>41104.916666667181</c:v>
                </c:pt>
                <c:pt idx="9461">
                  <c:v>41104.930555556093</c:v>
                </c:pt>
                <c:pt idx="9462">
                  <c:v>41104.944444445013</c:v>
                </c:pt>
                <c:pt idx="9463">
                  <c:v>41104.958333333896</c:v>
                </c:pt>
                <c:pt idx="9464">
                  <c:v>41104.972222222743</c:v>
                </c:pt>
                <c:pt idx="9465">
                  <c:v>41104.986111111626</c:v>
                </c:pt>
                <c:pt idx="9466">
                  <c:v>41105.000000000517</c:v>
                </c:pt>
                <c:pt idx="9467">
                  <c:v>41105.013888889407</c:v>
                </c:pt>
                <c:pt idx="9468">
                  <c:v>41105.027777778276</c:v>
                </c:pt>
                <c:pt idx="9469">
                  <c:v>41105.041666667174</c:v>
                </c:pt>
                <c:pt idx="9470">
                  <c:v>41105.055555556093</c:v>
                </c:pt>
                <c:pt idx="9471">
                  <c:v>41105.069444444969</c:v>
                </c:pt>
                <c:pt idx="9472">
                  <c:v>41105.08333333386</c:v>
                </c:pt>
                <c:pt idx="9473">
                  <c:v>41105.09722222275</c:v>
                </c:pt>
                <c:pt idx="9474">
                  <c:v>41105.111111111582</c:v>
                </c:pt>
                <c:pt idx="9475">
                  <c:v>41105.125000000524</c:v>
                </c:pt>
                <c:pt idx="9476">
                  <c:v>41105.138888889422</c:v>
                </c:pt>
                <c:pt idx="9477">
                  <c:v>41105.152777778312</c:v>
                </c:pt>
                <c:pt idx="9478">
                  <c:v>41105.166666667174</c:v>
                </c:pt>
                <c:pt idx="9479">
                  <c:v>41105.180555556093</c:v>
                </c:pt>
                <c:pt idx="9480">
                  <c:v>41105.194444444991</c:v>
                </c:pt>
                <c:pt idx="9481">
                  <c:v>41105.208333333881</c:v>
                </c:pt>
                <c:pt idx="9482">
                  <c:v>41105.222222222765</c:v>
                </c:pt>
                <c:pt idx="9483">
                  <c:v>41105.23611111159</c:v>
                </c:pt>
                <c:pt idx="9484">
                  <c:v>41105.250000000546</c:v>
                </c:pt>
                <c:pt idx="9485">
                  <c:v>41105.263888889393</c:v>
                </c:pt>
                <c:pt idx="9486">
                  <c:v>41105.277777778327</c:v>
                </c:pt>
                <c:pt idx="9487">
                  <c:v>41105.291666667123</c:v>
                </c:pt>
                <c:pt idx="9488">
                  <c:v>41105.305555556151</c:v>
                </c:pt>
                <c:pt idx="9489">
                  <c:v>41105.319444445013</c:v>
                </c:pt>
                <c:pt idx="9490">
                  <c:v>41105.333333333889</c:v>
                </c:pt>
                <c:pt idx="9491">
                  <c:v>41105.347222222823</c:v>
                </c:pt>
                <c:pt idx="9492">
                  <c:v>41105.361111111597</c:v>
                </c:pt>
                <c:pt idx="9493">
                  <c:v>41105.37500000056</c:v>
                </c:pt>
                <c:pt idx="9494">
                  <c:v>41105.388888889494</c:v>
                </c:pt>
                <c:pt idx="9495">
                  <c:v>41105.402777778341</c:v>
                </c:pt>
                <c:pt idx="9496">
                  <c:v>41105.416666667224</c:v>
                </c:pt>
                <c:pt idx="9497">
                  <c:v>41105.430555556166</c:v>
                </c:pt>
                <c:pt idx="9498">
                  <c:v>41105.444444445013</c:v>
                </c:pt>
                <c:pt idx="9499">
                  <c:v>41105.458333333954</c:v>
                </c:pt>
                <c:pt idx="9500">
                  <c:v>41105.472222222837</c:v>
                </c:pt>
                <c:pt idx="9501">
                  <c:v>41105.486111111684</c:v>
                </c:pt>
                <c:pt idx="9502">
                  <c:v>41105.500000000582</c:v>
                </c:pt>
                <c:pt idx="9503">
                  <c:v>41105.513888889465</c:v>
                </c:pt>
                <c:pt idx="9504">
                  <c:v>41105.527777778356</c:v>
                </c:pt>
                <c:pt idx="9505">
                  <c:v>41105.541666667174</c:v>
                </c:pt>
                <c:pt idx="9506">
                  <c:v>41105.55555555618</c:v>
                </c:pt>
                <c:pt idx="9507">
                  <c:v>41105.569444445027</c:v>
                </c:pt>
                <c:pt idx="9508">
                  <c:v>41105.583333333918</c:v>
                </c:pt>
                <c:pt idx="9509">
                  <c:v>41105.597222222808</c:v>
                </c:pt>
                <c:pt idx="9510">
                  <c:v>41105.611111111633</c:v>
                </c:pt>
                <c:pt idx="9511">
                  <c:v>41105.625000000575</c:v>
                </c:pt>
                <c:pt idx="9512">
                  <c:v>41105.63888888948</c:v>
                </c:pt>
                <c:pt idx="9513">
                  <c:v>41105.652777778392</c:v>
                </c:pt>
                <c:pt idx="9514">
                  <c:v>41105.666666667181</c:v>
                </c:pt>
                <c:pt idx="9515">
                  <c:v>41105.680555556195</c:v>
                </c:pt>
                <c:pt idx="9516">
                  <c:v>41105.694444445035</c:v>
                </c:pt>
                <c:pt idx="9517">
                  <c:v>41105.708333333932</c:v>
                </c:pt>
                <c:pt idx="9518">
                  <c:v>41105.722222222823</c:v>
                </c:pt>
                <c:pt idx="9519">
                  <c:v>41105.736111111648</c:v>
                </c:pt>
                <c:pt idx="9520">
                  <c:v>41105.750000000604</c:v>
                </c:pt>
                <c:pt idx="9521">
                  <c:v>41105.763888889451</c:v>
                </c:pt>
                <c:pt idx="9522">
                  <c:v>41105.777777778385</c:v>
                </c:pt>
                <c:pt idx="9523">
                  <c:v>41105.791666667166</c:v>
                </c:pt>
                <c:pt idx="9524">
                  <c:v>41105.805555556202</c:v>
                </c:pt>
                <c:pt idx="9525">
                  <c:v>41105.819444445093</c:v>
                </c:pt>
                <c:pt idx="9526">
                  <c:v>41105.833333333947</c:v>
                </c:pt>
                <c:pt idx="9527">
                  <c:v>41105.847222222888</c:v>
                </c:pt>
                <c:pt idx="9528">
                  <c:v>41105.86111111167</c:v>
                </c:pt>
                <c:pt idx="9529">
                  <c:v>41105.875000000604</c:v>
                </c:pt>
                <c:pt idx="9530">
                  <c:v>41105.88888888956</c:v>
                </c:pt>
                <c:pt idx="9531">
                  <c:v>41105.902777778399</c:v>
                </c:pt>
                <c:pt idx="9532">
                  <c:v>41105.916666667275</c:v>
                </c:pt>
                <c:pt idx="9533">
                  <c:v>41105.930555556202</c:v>
                </c:pt>
                <c:pt idx="9534">
                  <c:v>41105.944444445093</c:v>
                </c:pt>
                <c:pt idx="9535">
                  <c:v>41105.95833333402</c:v>
                </c:pt>
                <c:pt idx="9536">
                  <c:v>41105.972222222903</c:v>
                </c:pt>
                <c:pt idx="9537">
                  <c:v>41105.986111111735</c:v>
                </c:pt>
                <c:pt idx="9538">
                  <c:v>41106.000000000626</c:v>
                </c:pt>
                <c:pt idx="9539">
                  <c:v>41106.013888889531</c:v>
                </c:pt>
                <c:pt idx="9540">
                  <c:v>41106.027777778414</c:v>
                </c:pt>
                <c:pt idx="9541">
                  <c:v>41106.041666667232</c:v>
                </c:pt>
                <c:pt idx="9542">
                  <c:v>41106.055555556202</c:v>
                </c:pt>
                <c:pt idx="9543">
                  <c:v>41106.069444445086</c:v>
                </c:pt>
                <c:pt idx="9544">
                  <c:v>41106.083333333983</c:v>
                </c:pt>
                <c:pt idx="9545">
                  <c:v>41106.097222222867</c:v>
                </c:pt>
                <c:pt idx="9546">
                  <c:v>41106.111111111699</c:v>
                </c:pt>
                <c:pt idx="9547">
                  <c:v>41106.125000000582</c:v>
                </c:pt>
                <c:pt idx="9548">
                  <c:v>41106.138888889538</c:v>
                </c:pt>
                <c:pt idx="9549">
                  <c:v>41106.152777778443</c:v>
                </c:pt>
                <c:pt idx="9550">
                  <c:v>41106.166666667246</c:v>
                </c:pt>
                <c:pt idx="9551">
                  <c:v>41106.18055555621</c:v>
                </c:pt>
                <c:pt idx="9552">
                  <c:v>41106.1944444451</c:v>
                </c:pt>
                <c:pt idx="9553">
                  <c:v>41106.208333333991</c:v>
                </c:pt>
                <c:pt idx="9554">
                  <c:v>41106.222222222881</c:v>
                </c:pt>
                <c:pt idx="9555">
                  <c:v>41106.236111111721</c:v>
                </c:pt>
                <c:pt idx="9556">
                  <c:v>41106.250000000655</c:v>
                </c:pt>
                <c:pt idx="9557">
                  <c:v>41106.263888889524</c:v>
                </c:pt>
                <c:pt idx="9558">
                  <c:v>41106.277777778436</c:v>
                </c:pt>
                <c:pt idx="9559">
                  <c:v>41106.291666667217</c:v>
                </c:pt>
                <c:pt idx="9560">
                  <c:v>41106.305555556231</c:v>
                </c:pt>
                <c:pt idx="9561">
                  <c:v>41106.319444445158</c:v>
                </c:pt>
                <c:pt idx="9562">
                  <c:v>41106.333333334012</c:v>
                </c:pt>
                <c:pt idx="9563">
                  <c:v>41106.347222222947</c:v>
                </c:pt>
                <c:pt idx="9564">
                  <c:v>41106.361111111743</c:v>
                </c:pt>
                <c:pt idx="9565">
                  <c:v>41106.375000000677</c:v>
                </c:pt>
                <c:pt idx="9566">
                  <c:v>41106.388888889611</c:v>
                </c:pt>
                <c:pt idx="9567">
                  <c:v>41106.402777778501</c:v>
                </c:pt>
                <c:pt idx="9568">
                  <c:v>41106.416666667334</c:v>
                </c:pt>
                <c:pt idx="9569">
                  <c:v>41106.430555556239</c:v>
                </c:pt>
                <c:pt idx="9570">
                  <c:v>41106.444444445173</c:v>
                </c:pt>
                <c:pt idx="9571">
                  <c:v>41106.4583333341</c:v>
                </c:pt>
                <c:pt idx="9572">
                  <c:v>41106.472222222968</c:v>
                </c:pt>
                <c:pt idx="9573">
                  <c:v>41106.486111111801</c:v>
                </c:pt>
                <c:pt idx="9574">
                  <c:v>41106.500000000684</c:v>
                </c:pt>
                <c:pt idx="9575">
                  <c:v>41106.513888889582</c:v>
                </c:pt>
                <c:pt idx="9576">
                  <c:v>41106.527777778472</c:v>
                </c:pt>
                <c:pt idx="9577">
                  <c:v>41106.541666667297</c:v>
                </c:pt>
                <c:pt idx="9578">
                  <c:v>41106.555555556253</c:v>
                </c:pt>
                <c:pt idx="9579">
                  <c:v>41106.569444445144</c:v>
                </c:pt>
                <c:pt idx="9580">
                  <c:v>41106.583333334042</c:v>
                </c:pt>
                <c:pt idx="9581">
                  <c:v>41106.597222222932</c:v>
                </c:pt>
                <c:pt idx="9582">
                  <c:v>41106.611111111764</c:v>
                </c:pt>
                <c:pt idx="9583">
                  <c:v>41106.625000000648</c:v>
                </c:pt>
                <c:pt idx="9584">
                  <c:v>41106.638888889596</c:v>
                </c:pt>
                <c:pt idx="9585">
                  <c:v>41106.65277777853</c:v>
                </c:pt>
                <c:pt idx="9586">
                  <c:v>41106.666666667319</c:v>
                </c:pt>
                <c:pt idx="9587">
                  <c:v>41106.680555556268</c:v>
                </c:pt>
                <c:pt idx="9588">
                  <c:v>41106.694444445158</c:v>
                </c:pt>
                <c:pt idx="9589">
                  <c:v>41106.708333334049</c:v>
                </c:pt>
                <c:pt idx="9590">
                  <c:v>41106.722222222939</c:v>
                </c:pt>
                <c:pt idx="9591">
                  <c:v>41106.736111111779</c:v>
                </c:pt>
                <c:pt idx="9592">
                  <c:v>41106.75000000072</c:v>
                </c:pt>
                <c:pt idx="9593">
                  <c:v>41106.763888889574</c:v>
                </c:pt>
                <c:pt idx="9594">
                  <c:v>41106.777777778501</c:v>
                </c:pt>
                <c:pt idx="9595">
                  <c:v>41106.791666667275</c:v>
                </c:pt>
                <c:pt idx="9596">
                  <c:v>41106.805555556282</c:v>
                </c:pt>
                <c:pt idx="9597">
                  <c:v>41106.819444445202</c:v>
                </c:pt>
                <c:pt idx="9598">
                  <c:v>41106.833333334063</c:v>
                </c:pt>
                <c:pt idx="9599">
                  <c:v>41106.847222223012</c:v>
                </c:pt>
                <c:pt idx="9600">
                  <c:v>41106.861111111801</c:v>
                </c:pt>
                <c:pt idx="9601">
                  <c:v>41106.875000000735</c:v>
                </c:pt>
                <c:pt idx="9602">
                  <c:v>41106.888888889633</c:v>
                </c:pt>
                <c:pt idx="9603">
                  <c:v>41106.90277777856</c:v>
                </c:pt>
                <c:pt idx="9604">
                  <c:v>41106.916666667406</c:v>
                </c:pt>
                <c:pt idx="9605">
                  <c:v>41106.930555556297</c:v>
                </c:pt>
                <c:pt idx="9606">
                  <c:v>41106.944444445202</c:v>
                </c:pt>
                <c:pt idx="9607">
                  <c:v>41106.958333334151</c:v>
                </c:pt>
                <c:pt idx="9608">
                  <c:v>41106.972222223012</c:v>
                </c:pt>
                <c:pt idx="9609">
                  <c:v>41106.986111111859</c:v>
                </c:pt>
                <c:pt idx="9610">
                  <c:v>41107.000000000735</c:v>
                </c:pt>
                <c:pt idx="9611">
                  <c:v>41107.013888889625</c:v>
                </c:pt>
                <c:pt idx="9612">
                  <c:v>41107.02777777853</c:v>
                </c:pt>
                <c:pt idx="9613">
                  <c:v>41107.04166666737</c:v>
                </c:pt>
                <c:pt idx="9614">
                  <c:v>41107.055555556311</c:v>
                </c:pt>
                <c:pt idx="9615">
                  <c:v>41107.069444445195</c:v>
                </c:pt>
                <c:pt idx="9616">
                  <c:v>41107.083333334092</c:v>
                </c:pt>
                <c:pt idx="9617">
                  <c:v>41107.097222222983</c:v>
                </c:pt>
                <c:pt idx="9618">
                  <c:v>41107.11111111183</c:v>
                </c:pt>
                <c:pt idx="9619">
                  <c:v>41107.125000000713</c:v>
                </c:pt>
                <c:pt idx="9620">
                  <c:v>41107.138888889654</c:v>
                </c:pt>
                <c:pt idx="9621">
                  <c:v>41107.152777778596</c:v>
                </c:pt>
                <c:pt idx="9622">
                  <c:v>41107.166666667385</c:v>
                </c:pt>
                <c:pt idx="9623">
                  <c:v>41107.180555556333</c:v>
                </c:pt>
                <c:pt idx="9624">
                  <c:v>41107.194444445195</c:v>
                </c:pt>
                <c:pt idx="9625">
                  <c:v>41107.208333334143</c:v>
                </c:pt>
                <c:pt idx="9626">
                  <c:v>41107.222222222998</c:v>
                </c:pt>
                <c:pt idx="9627">
                  <c:v>41107.236111111844</c:v>
                </c:pt>
                <c:pt idx="9628">
                  <c:v>41107.250000000779</c:v>
                </c:pt>
                <c:pt idx="9629">
                  <c:v>41107.263888889596</c:v>
                </c:pt>
                <c:pt idx="9630">
                  <c:v>41107.27777777856</c:v>
                </c:pt>
                <c:pt idx="9631">
                  <c:v>41107.291666667355</c:v>
                </c:pt>
                <c:pt idx="9632">
                  <c:v>41107.305555556341</c:v>
                </c:pt>
                <c:pt idx="9633">
                  <c:v>41107.319444445231</c:v>
                </c:pt>
                <c:pt idx="9634">
                  <c:v>41107.333333334143</c:v>
                </c:pt>
                <c:pt idx="9635">
                  <c:v>41107.347222223012</c:v>
                </c:pt>
                <c:pt idx="9636">
                  <c:v>41107.361111111859</c:v>
                </c:pt>
                <c:pt idx="9637">
                  <c:v>41107.375000000786</c:v>
                </c:pt>
                <c:pt idx="9638">
                  <c:v>41107.388888889691</c:v>
                </c:pt>
                <c:pt idx="9639">
                  <c:v>41107.402777778603</c:v>
                </c:pt>
                <c:pt idx="9640">
                  <c:v>41107.416666667465</c:v>
                </c:pt>
                <c:pt idx="9641">
                  <c:v>41107.430555556362</c:v>
                </c:pt>
                <c:pt idx="9642">
                  <c:v>41107.444444445246</c:v>
                </c:pt>
                <c:pt idx="9643">
                  <c:v>41107.458333334216</c:v>
                </c:pt>
                <c:pt idx="9644">
                  <c:v>41107.472222223041</c:v>
                </c:pt>
                <c:pt idx="9645">
                  <c:v>41107.486111111917</c:v>
                </c:pt>
                <c:pt idx="9646">
                  <c:v>41107.500000000808</c:v>
                </c:pt>
                <c:pt idx="9647">
                  <c:v>41107.513888889684</c:v>
                </c:pt>
                <c:pt idx="9648">
                  <c:v>41107.527777778589</c:v>
                </c:pt>
                <c:pt idx="9649">
                  <c:v>41107.541666667428</c:v>
                </c:pt>
                <c:pt idx="9650">
                  <c:v>41107.555555556391</c:v>
                </c:pt>
                <c:pt idx="9651">
                  <c:v>41107.569444445224</c:v>
                </c:pt>
                <c:pt idx="9652">
                  <c:v>41107.583333334194</c:v>
                </c:pt>
                <c:pt idx="9653">
                  <c:v>41107.597222223034</c:v>
                </c:pt>
                <c:pt idx="9654">
                  <c:v>41107.611111111924</c:v>
                </c:pt>
                <c:pt idx="9655">
                  <c:v>41107.625000000771</c:v>
                </c:pt>
                <c:pt idx="9656">
                  <c:v>41107.638888889705</c:v>
                </c:pt>
                <c:pt idx="9657">
                  <c:v>41107.652777778603</c:v>
                </c:pt>
                <c:pt idx="9658">
                  <c:v>41107.66666666745</c:v>
                </c:pt>
                <c:pt idx="9659">
                  <c:v>41107.680555556391</c:v>
                </c:pt>
                <c:pt idx="9660">
                  <c:v>41107.694444445275</c:v>
                </c:pt>
                <c:pt idx="9661">
                  <c:v>41107.708333334202</c:v>
                </c:pt>
                <c:pt idx="9662">
                  <c:v>41107.722222223056</c:v>
                </c:pt>
                <c:pt idx="9663">
                  <c:v>41107.736111111924</c:v>
                </c:pt>
                <c:pt idx="9664">
                  <c:v>41107.750000000837</c:v>
                </c:pt>
                <c:pt idx="9665">
                  <c:v>41107.763888889669</c:v>
                </c:pt>
                <c:pt idx="9666">
                  <c:v>41107.777777778596</c:v>
                </c:pt>
                <c:pt idx="9667">
                  <c:v>41107.791666667421</c:v>
                </c:pt>
                <c:pt idx="9668">
                  <c:v>41107.805555556399</c:v>
                </c:pt>
                <c:pt idx="9669">
                  <c:v>41107.819444445289</c:v>
                </c:pt>
                <c:pt idx="9670">
                  <c:v>41107.833333334202</c:v>
                </c:pt>
                <c:pt idx="9671">
                  <c:v>41107.847222223092</c:v>
                </c:pt>
                <c:pt idx="9672">
                  <c:v>41107.861111111954</c:v>
                </c:pt>
                <c:pt idx="9673">
                  <c:v>41107.875000000851</c:v>
                </c:pt>
                <c:pt idx="9674">
                  <c:v>41107.888888889742</c:v>
                </c:pt>
                <c:pt idx="9675">
                  <c:v>41107.902777778632</c:v>
                </c:pt>
                <c:pt idx="9676">
                  <c:v>41107.916666667523</c:v>
                </c:pt>
                <c:pt idx="9677">
                  <c:v>41107.930555556413</c:v>
                </c:pt>
                <c:pt idx="9678">
                  <c:v>41107.944444445311</c:v>
                </c:pt>
                <c:pt idx="9679">
                  <c:v>41107.958333334245</c:v>
                </c:pt>
                <c:pt idx="9680">
                  <c:v>41107.972222223092</c:v>
                </c:pt>
                <c:pt idx="9681">
                  <c:v>41107.986111111983</c:v>
                </c:pt>
                <c:pt idx="9682">
                  <c:v>41108.000000000866</c:v>
                </c:pt>
                <c:pt idx="9683">
                  <c:v>41108.013888889756</c:v>
                </c:pt>
                <c:pt idx="9684">
                  <c:v>41108.027777778625</c:v>
                </c:pt>
                <c:pt idx="9685">
                  <c:v>41108.041666667494</c:v>
                </c:pt>
                <c:pt idx="9686">
                  <c:v>41108.055555556442</c:v>
                </c:pt>
                <c:pt idx="9687">
                  <c:v>41108.069444445304</c:v>
                </c:pt>
                <c:pt idx="9688">
                  <c:v>41108.083333334209</c:v>
                </c:pt>
                <c:pt idx="9689">
                  <c:v>41108.097222223085</c:v>
                </c:pt>
                <c:pt idx="9690">
                  <c:v>41108.111111111975</c:v>
                </c:pt>
                <c:pt idx="9691">
                  <c:v>41108.125000000837</c:v>
                </c:pt>
                <c:pt idx="9692">
                  <c:v>41108.138888889771</c:v>
                </c:pt>
                <c:pt idx="9693">
                  <c:v>41108.152777778661</c:v>
                </c:pt>
                <c:pt idx="9694">
                  <c:v>41108.166666667508</c:v>
                </c:pt>
                <c:pt idx="9695">
                  <c:v>41108.180555556442</c:v>
                </c:pt>
                <c:pt idx="9696">
                  <c:v>41108.194444445326</c:v>
                </c:pt>
                <c:pt idx="9697">
                  <c:v>41108.208333334223</c:v>
                </c:pt>
                <c:pt idx="9698">
                  <c:v>41108.222222223114</c:v>
                </c:pt>
                <c:pt idx="9699">
                  <c:v>41108.236111112004</c:v>
                </c:pt>
                <c:pt idx="9700">
                  <c:v>41108.250000000895</c:v>
                </c:pt>
                <c:pt idx="9701">
                  <c:v>41108.263888889735</c:v>
                </c:pt>
                <c:pt idx="9702">
                  <c:v>41108.277777778676</c:v>
                </c:pt>
                <c:pt idx="9703">
                  <c:v>41108.291666667479</c:v>
                </c:pt>
                <c:pt idx="9704">
                  <c:v>41108.305555556493</c:v>
                </c:pt>
                <c:pt idx="9705">
                  <c:v>41108.319444445347</c:v>
                </c:pt>
                <c:pt idx="9706">
                  <c:v>41108.333333334238</c:v>
                </c:pt>
                <c:pt idx="9707">
                  <c:v>41108.347222223143</c:v>
                </c:pt>
                <c:pt idx="9708">
                  <c:v>41108.361111112004</c:v>
                </c:pt>
                <c:pt idx="9709">
                  <c:v>41108.375000000909</c:v>
                </c:pt>
                <c:pt idx="9710">
                  <c:v>41108.388888889844</c:v>
                </c:pt>
                <c:pt idx="9711">
                  <c:v>41108.402777778691</c:v>
                </c:pt>
                <c:pt idx="9712">
                  <c:v>41108.416666667581</c:v>
                </c:pt>
                <c:pt idx="9713">
                  <c:v>41108.430555556493</c:v>
                </c:pt>
                <c:pt idx="9714">
                  <c:v>41108.444444445362</c:v>
                </c:pt>
                <c:pt idx="9715">
                  <c:v>41108.458333334303</c:v>
                </c:pt>
                <c:pt idx="9716">
                  <c:v>41108.472222223143</c:v>
                </c:pt>
                <c:pt idx="9717">
                  <c:v>41108.486111112041</c:v>
                </c:pt>
                <c:pt idx="9718">
                  <c:v>41108.500000000931</c:v>
                </c:pt>
                <c:pt idx="9719">
                  <c:v>41108.513888889815</c:v>
                </c:pt>
                <c:pt idx="9720">
                  <c:v>41108.527777778705</c:v>
                </c:pt>
                <c:pt idx="9721">
                  <c:v>41108.541666667574</c:v>
                </c:pt>
                <c:pt idx="9722">
                  <c:v>41108.555555556493</c:v>
                </c:pt>
                <c:pt idx="9723">
                  <c:v>41108.569444445377</c:v>
                </c:pt>
                <c:pt idx="9724">
                  <c:v>41108.583333334267</c:v>
                </c:pt>
                <c:pt idx="9725">
                  <c:v>41108.597222223158</c:v>
                </c:pt>
                <c:pt idx="9726">
                  <c:v>41108.611111112034</c:v>
                </c:pt>
                <c:pt idx="9727">
                  <c:v>41108.625000000924</c:v>
                </c:pt>
                <c:pt idx="9728">
                  <c:v>41108.638888889829</c:v>
                </c:pt>
                <c:pt idx="9729">
                  <c:v>41108.652777778741</c:v>
                </c:pt>
                <c:pt idx="9730">
                  <c:v>41108.666666667574</c:v>
                </c:pt>
                <c:pt idx="9731">
                  <c:v>41108.680555556544</c:v>
                </c:pt>
                <c:pt idx="9732">
                  <c:v>41108.694444445384</c:v>
                </c:pt>
                <c:pt idx="9733">
                  <c:v>41108.708333334282</c:v>
                </c:pt>
                <c:pt idx="9734">
                  <c:v>41108.722222223172</c:v>
                </c:pt>
                <c:pt idx="9735">
                  <c:v>41108.736111112055</c:v>
                </c:pt>
                <c:pt idx="9736">
                  <c:v>41108.750000000953</c:v>
                </c:pt>
                <c:pt idx="9737">
                  <c:v>41108.7638888898</c:v>
                </c:pt>
                <c:pt idx="9738">
                  <c:v>41108.777777778734</c:v>
                </c:pt>
                <c:pt idx="9739">
                  <c:v>41108.791666667537</c:v>
                </c:pt>
                <c:pt idx="9740">
                  <c:v>41108.805555556559</c:v>
                </c:pt>
                <c:pt idx="9741">
                  <c:v>41108.819444445413</c:v>
                </c:pt>
                <c:pt idx="9742">
                  <c:v>41108.833333334296</c:v>
                </c:pt>
                <c:pt idx="9743">
                  <c:v>41108.847222223201</c:v>
                </c:pt>
                <c:pt idx="9744">
                  <c:v>41108.861111112077</c:v>
                </c:pt>
                <c:pt idx="9745">
                  <c:v>41108.875000000968</c:v>
                </c:pt>
                <c:pt idx="9746">
                  <c:v>41108.888888889902</c:v>
                </c:pt>
                <c:pt idx="9747">
                  <c:v>41108.902777778749</c:v>
                </c:pt>
                <c:pt idx="9748">
                  <c:v>41108.916666667625</c:v>
                </c:pt>
                <c:pt idx="9749">
                  <c:v>41108.930555556573</c:v>
                </c:pt>
                <c:pt idx="9750">
                  <c:v>41108.944444445442</c:v>
                </c:pt>
                <c:pt idx="9751">
                  <c:v>41108.958333334369</c:v>
                </c:pt>
                <c:pt idx="9752">
                  <c:v>41108.972222223201</c:v>
                </c:pt>
                <c:pt idx="9753">
                  <c:v>41108.986111112092</c:v>
                </c:pt>
                <c:pt idx="9754">
                  <c:v>41109.000000000982</c:v>
                </c:pt>
                <c:pt idx="9755">
                  <c:v>41109.013888889873</c:v>
                </c:pt>
                <c:pt idx="9756">
                  <c:v>41109.027777778756</c:v>
                </c:pt>
                <c:pt idx="9757">
                  <c:v>41109.041666667581</c:v>
                </c:pt>
                <c:pt idx="9758">
                  <c:v>41109.055555556588</c:v>
                </c:pt>
                <c:pt idx="9759">
                  <c:v>41109.069444445435</c:v>
                </c:pt>
                <c:pt idx="9760">
                  <c:v>41109.083333334333</c:v>
                </c:pt>
                <c:pt idx="9761">
                  <c:v>41109.097222223194</c:v>
                </c:pt>
                <c:pt idx="9762">
                  <c:v>41109.111111112106</c:v>
                </c:pt>
                <c:pt idx="9763">
                  <c:v>41109.125000000975</c:v>
                </c:pt>
                <c:pt idx="9764">
                  <c:v>41109.138888889887</c:v>
                </c:pt>
                <c:pt idx="9765">
                  <c:v>41109.152777778792</c:v>
                </c:pt>
                <c:pt idx="9766">
                  <c:v>41109.166666667588</c:v>
                </c:pt>
                <c:pt idx="9767">
                  <c:v>41109.180555556602</c:v>
                </c:pt>
                <c:pt idx="9768">
                  <c:v>41109.194444445435</c:v>
                </c:pt>
                <c:pt idx="9769">
                  <c:v>41109.20833333434</c:v>
                </c:pt>
                <c:pt idx="9770">
                  <c:v>41109.222222223194</c:v>
                </c:pt>
                <c:pt idx="9771">
                  <c:v>41109.236111112121</c:v>
                </c:pt>
                <c:pt idx="9772">
                  <c:v>41109.250000001004</c:v>
                </c:pt>
                <c:pt idx="9773">
                  <c:v>41109.263888889858</c:v>
                </c:pt>
                <c:pt idx="9774">
                  <c:v>41109.277777778785</c:v>
                </c:pt>
                <c:pt idx="9775">
                  <c:v>41109.291666667566</c:v>
                </c:pt>
                <c:pt idx="9776">
                  <c:v>41109.305555556602</c:v>
                </c:pt>
                <c:pt idx="9777">
                  <c:v>41109.319444445493</c:v>
                </c:pt>
                <c:pt idx="9778">
                  <c:v>41109.333333334362</c:v>
                </c:pt>
                <c:pt idx="9779">
                  <c:v>41109.347222223245</c:v>
                </c:pt>
                <c:pt idx="9780">
                  <c:v>41109.361111112135</c:v>
                </c:pt>
                <c:pt idx="9781">
                  <c:v>41109.375000001026</c:v>
                </c:pt>
                <c:pt idx="9782">
                  <c:v>41109.388888889967</c:v>
                </c:pt>
                <c:pt idx="9783">
                  <c:v>41109.402777778843</c:v>
                </c:pt>
                <c:pt idx="9784">
                  <c:v>41109.416666667676</c:v>
                </c:pt>
                <c:pt idx="9785">
                  <c:v>41109.430555556602</c:v>
                </c:pt>
                <c:pt idx="9786">
                  <c:v>41109.444444445493</c:v>
                </c:pt>
                <c:pt idx="9787">
                  <c:v>41109.458333334434</c:v>
                </c:pt>
                <c:pt idx="9788">
                  <c:v>41109.472222223259</c:v>
                </c:pt>
                <c:pt idx="9789">
                  <c:v>41109.486111112194</c:v>
                </c:pt>
                <c:pt idx="9790">
                  <c:v>41109.500000001026</c:v>
                </c:pt>
                <c:pt idx="9791">
                  <c:v>41109.513888889931</c:v>
                </c:pt>
                <c:pt idx="9792">
                  <c:v>41109.527777778821</c:v>
                </c:pt>
                <c:pt idx="9793">
                  <c:v>41109.541666667632</c:v>
                </c:pt>
                <c:pt idx="9794">
                  <c:v>41109.555555556602</c:v>
                </c:pt>
                <c:pt idx="9795">
                  <c:v>41109.569444445486</c:v>
                </c:pt>
                <c:pt idx="9796">
                  <c:v>41109.583333334383</c:v>
                </c:pt>
                <c:pt idx="9797">
                  <c:v>41109.597222223274</c:v>
                </c:pt>
                <c:pt idx="9798">
                  <c:v>41109.611111112165</c:v>
                </c:pt>
                <c:pt idx="9799">
                  <c:v>41109.62500000099</c:v>
                </c:pt>
                <c:pt idx="9800">
                  <c:v>41109.638888889946</c:v>
                </c:pt>
                <c:pt idx="9801">
                  <c:v>41109.652777778843</c:v>
                </c:pt>
                <c:pt idx="9802">
                  <c:v>41109.666666667654</c:v>
                </c:pt>
                <c:pt idx="9803">
                  <c:v>41109.680555556617</c:v>
                </c:pt>
                <c:pt idx="9804">
                  <c:v>41109.694444445508</c:v>
                </c:pt>
                <c:pt idx="9805">
                  <c:v>41109.708333334398</c:v>
                </c:pt>
                <c:pt idx="9806">
                  <c:v>41109.722222223274</c:v>
                </c:pt>
                <c:pt idx="9807">
                  <c:v>41109.736111112179</c:v>
                </c:pt>
                <c:pt idx="9808">
                  <c:v>41109.75000000107</c:v>
                </c:pt>
                <c:pt idx="9809">
                  <c:v>41109.763888889924</c:v>
                </c:pt>
                <c:pt idx="9810">
                  <c:v>41109.777777778851</c:v>
                </c:pt>
                <c:pt idx="9811">
                  <c:v>41109.791666667617</c:v>
                </c:pt>
                <c:pt idx="9812">
                  <c:v>41109.805555556632</c:v>
                </c:pt>
                <c:pt idx="9813">
                  <c:v>41109.819444445566</c:v>
                </c:pt>
                <c:pt idx="9814">
                  <c:v>41109.833333334413</c:v>
                </c:pt>
                <c:pt idx="9815">
                  <c:v>41109.847222223303</c:v>
                </c:pt>
                <c:pt idx="9816">
                  <c:v>41109.861111112194</c:v>
                </c:pt>
                <c:pt idx="9817">
                  <c:v>41109.875000001084</c:v>
                </c:pt>
                <c:pt idx="9818">
                  <c:v>41109.88888889004</c:v>
                </c:pt>
                <c:pt idx="9819">
                  <c:v>41109.902777778909</c:v>
                </c:pt>
                <c:pt idx="9820">
                  <c:v>41109.916666667756</c:v>
                </c:pt>
                <c:pt idx="9821">
                  <c:v>41109.930555556646</c:v>
                </c:pt>
                <c:pt idx="9822">
                  <c:v>41109.94444444558</c:v>
                </c:pt>
                <c:pt idx="9823">
                  <c:v>41109.9583333345</c:v>
                </c:pt>
                <c:pt idx="9824">
                  <c:v>41109.972222223318</c:v>
                </c:pt>
                <c:pt idx="9825">
                  <c:v>41109.986111112208</c:v>
                </c:pt>
                <c:pt idx="9826">
                  <c:v>41110.000000001084</c:v>
                </c:pt>
                <c:pt idx="9827">
                  <c:v>41110.013888889989</c:v>
                </c:pt>
                <c:pt idx="9828">
                  <c:v>41110.02777777888</c:v>
                </c:pt>
                <c:pt idx="9829">
                  <c:v>41110.041666667705</c:v>
                </c:pt>
                <c:pt idx="9830">
                  <c:v>41110.055555556661</c:v>
                </c:pt>
                <c:pt idx="9831">
                  <c:v>41110.069444445551</c:v>
                </c:pt>
                <c:pt idx="9832">
                  <c:v>41110.083333334442</c:v>
                </c:pt>
                <c:pt idx="9833">
                  <c:v>41110.097222223325</c:v>
                </c:pt>
                <c:pt idx="9834">
                  <c:v>41110.111111112194</c:v>
                </c:pt>
                <c:pt idx="9835">
                  <c:v>41110.125000001048</c:v>
                </c:pt>
                <c:pt idx="9836">
                  <c:v>41110.138888890011</c:v>
                </c:pt>
                <c:pt idx="9837">
                  <c:v>41110.152777778938</c:v>
                </c:pt>
                <c:pt idx="9838">
                  <c:v>41110.166666667727</c:v>
                </c:pt>
                <c:pt idx="9839">
                  <c:v>41110.180555556683</c:v>
                </c:pt>
                <c:pt idx="9840">
                  <c:v>41110.194444445566</c:v>
                </c:pt>
                <c:pt idx="9841">
                  <c:v>41110.208333334493</c:v>
                </c:pt>
                <c:pt idx="9842">
                  <c:v>41110.222222223325</c:v>
                </c:pt>
                <c:pt idx="9843">
                  <c:v>41110.236111112194</c:v>
                </c:pt>
                <c:pt idx="9844">
                  <c:v>41110.250000001128</c:v>
                </c:pt>
                <c:pt idx="9845">
                  <c:v>41110.263888890004</c:v>
                </c:pt>
                <c:pt idx="9846">
                  <c:v>41110.277777778909</c:v>
                </c:pt>
                <c:pt idx="9847">
                  <c:v>41110.291666667676</c:v>
                </c:pt>
                <c:pt idx="9848">
                  <c:v>41110.30555555669</c:v>
                </c:pt>
                <c:pt idx="9849">
                  <c:v>41110.319444445602</c:v>
                </c:pt>
                <c:pt idx="9850">
                  <c:v>41110.333333334493</c:v>
                </c:pt>
                <c:pt idx="9851">
                  <c:v>41110.347222223361</c:v>
                </c:pt>
                <c:pt idx="9852">
                  <c:v>41110.361111112208</c:v>
                </c:pt>
                <c:pt idx="9853">
                  <c:v>41110.375000001135</c:v>
                </c:pt>
                <c:pt idx="9854">
                  <c:v>41110.388888890091</c:v>
                </c:pt>
                <c:pt idx="9855">
                  <c:v>41110.402777778967</c:v>
                </c:pt>
                <c:pt idx="9856">
                  <c:v>41110.416666667814</c:v>
                </c:pt>
                <c:pt idx="9857">
                  <c:v>41110.430555556712</c:v>
                </c:pt>
                <c:pt idx="9858">
                  <c:v>41110.444444445602</c:v>
                </c:pt>
                <c:pt idx="9859">
                  <c:v>41110.458333334573</c:v>
                </c:pt>
                <c:pt idx="9860">
                  <c:v>41110.472222223383</c:v>
                </c:pt>
                <c:pt idx="9861">
                  <c:v>41110.486111112266</c:v>
                </c:pt>
                <c:pt idx="9862">
                  <c:v>41110.500000001157</c:v>
                </c:pt>
                <c:pt idx="9863">
                  <c:v>41110.513888890047</c:v>
                </c:pt>
                <c:pt idx="9864">
                  <c:v>41110.527777778938</c:v>
                </c:pt>
                <c:pt idx="9865">
                  <c:v>41110.541666667777</c:v>
                </c:pt>
                <c:pt idx="9866">
                  <c:v>41110.555555556719</c:v>
                </c:pt>
                <c:pt idx="9867">
                  <c:v>41110.569444445595</c:v>
                </c:pt>
                <c:pt idx="9868">
                  <c:v>41110.583333334544</c:v>
                </c:pt>
                <c:pt idx="9869">
                  <c:v>41110.597222223376</c:v>
                </c:pt>
                <c:pt idx="9870">
                  <c:v>41110.611111112274</c:v>
                </c:pt>
                <c:pt idx="9871">
                  <c:v>41110.62500000112</c:v>
                </c:pt>
                <c:pt idx="9872">
                  <c:v>41110.638888890062</c:v>
                </c:pt>
                <c:pt idx="9873">
                  <c:v>41110.652777779003</c:v>
                </c:pt>
                <c:pt idx="9874">
                  <c:v>41110.666666667785</c:v>
                </c:pt>
                <c:pt idx="9875">
                  <c:v>41110.680555556733</c:v>
                </c:pt>
                <c:pt idx="9876">
                  <c:v>41110.694444445624</c:v>
                </c:pt>
                <c:pt idx="9877">
                  <c:v>41110.708333334558</c:v>
                </c:pt>
                <c:pt idx="9878">
                  <c:v>41110.722222223405</c:v>
                </c:pt>
                <c:pt idx="9879">
                  <c:v>41110.736111112274</c:v>
                </c:pt>
                <c:pt idx="9880">
                  <c:v>41110.750000001186</c:v>
                </c:pt>
                <c:pt idx="9881">
                  <c:v>41110.763888890076</c:v>
                </c:pt>
                <c:pt idx="9882">
                  <c:v>41110.777777778967</c:v>
                </c:pt>
                <c:pt idx="9883">
                  <c:v>41110.791666667756</c:v>
                </c:pt>
                <c:pt idx="9884">
                  <c:v>41110.805555556748</c:v>
                </c:pt>
                <c:pt idx="9885">
                  <c:v>41110.819444445639</c:v>
                </c:pt>
                <c:pt idx="9886">
                  <c:v>41110.833333334573</c:v>
                </c:pt>
                <c:pt idx="9887">
                  <c:v>41110.847222223441</c:v>
                </c:pt>
                <c:pt idx="9888">
                  <c:v>41110.861111112274</c:v>
                </c:pt>
                <c:pt idx="9889">
                  <c:v>41110.875000001186</c:v>
                </c:pt>
                <c:pt idx="9890">
                  <c:v>41110.888888890157</c:v>
                </c:pt>
                <c:pt idx="9891">
                  <c:v>41110.902777779003</c:v>
                </c:pt>
                <c:pt idx="9892">
                  <c:v>41110.916666667872</c:v>
                </c:pt>
                <c:pt idx="9893">
                  <c:v>41110.930555556763</c:v>
                </c:pt>
                <c:pt idx="9894">
                  <c:v>41110.944444445653</c:v>
                </c:pt>
                <c:pt idx="9895">
                  <c:v>41110.958333334616</c:v>
                </c:pt>
                <c:pt idx="9896">
                  <c:v>41110.972222223441</c:v>
                </c:pt>
                <c:pt idx="9897">
                  <c:v>41110.986111112332</c:v>
                </c:pt>
                <c:pt idx="9898">
                  <c:v>41111.000000001186</c:v>
                </c:pt>
                <c:pt idx="9899">
                  <c:v>41111.013888890113</c:v>
                </c:pt>
                <c:pt idx="9900">
                  <c:v>41111.027777778996</c:v>
                </c:pt>
                <c:pt idx="9901">
                  <c:v>41111.041666667843</c:v>
                </c:pt>
                <c:pt idx="9902">
                  <c:v>41111.055555556792</c:v>
                </c:pt>
                <c:pt idx="9903">
                  <c:v>41111.069444445624</c:v>
                </c:pt>
                <c:pt idx="9904">
                  <c:v>41111.083333334602</c:v>
                </c:pt>
                <c:pt idx="9905">
                  <c:v>41111.097222223434</c:v>
                </c:pt>
                <c:pt idx="9906">
                  <c:v>41111.111111112325</c:v>
                </c:pt>
                <c:pt idx="9907">
                  <c:v>41111.125000001164</c:v>
                </c:pt>
                <c:pt idx="9908">
                  <c:v>41111.138888890142</c:v>
                </c:pt>
                <c:pt idx="9909">
                  <c:v>41111.152777779011</c:v>
                </c:pt>
                <c:pt idx="9910">
                  <c:v>41111.166666667857</c:v>
                </c:pt>
                <c:pt idx="9911">
                  <c:v>41111.180555556792</c:v>
                </c:pt>
                <c:pt idx="9912">
                  <c:v>41111.194444445675</c:v>
                </c:pt>
                <c:pt idx="9913">
                  <c:v>41111.208333334602</c:v>
                </c:pt>
                <c:pt idx="9914">
                  <c:v>41111.222222223456</c:v>
                </c:pt>
                <c:pt idx="9915">
                  <c:v>41111.236111112354</c:v>
                </c:pt>
                <c:pt idx="9916">
                  <c:v>41111.250000001201</c:v>
                </c:pt>
                <c:pt idx="9917">
                  <c:v>41111.263888890135</c:v>
                </c:pt>
                <c:pt idx="9918">
                  <c:v>41111.277777779025</c:v>
                </c:pt>
                <c:pt idx="9919">
                  <c:v>41111.291666667821</c:v>
                </c:pt>
                <c:pt idx="9920">
                  <c:v>41111.305555556813</c:v>
                </c:pt>
                <c:pt idx="9921">
                  <c:v>41111.319444445697</c:v>
                </c:pt>
                <c:pt idx="9922">
                  <c:v>41111.333333334602</c:v>
                </c:pt>
                <c:pt idx="9923">
                  <c:v>41111.347222223492</c:v>
                </c:pt>
                <c:pt idx="9924">
                  <c:v>41111.361111112354</c:v>
                </c:pt>
                <c:pt idx="9925">
                  <c:v>41111.375000001215</c:v>
                </c:pt>
                <c:pt idx="9926">
                  <c:v>41111.388888890215</c:v>
                </c:pt>
                <c:pt idx="9927">
                  <c:v>41111.40277777904</c:v>
                </c:pt>
                <c:pt idx="9928">
                  <c:v>41111.41666666793</c:v>
                </c:pt>
                <c:pt idx="9929">
                  <c:v>41111.430555556843</c:v>
                </c:pt>
                <c:pt idx="9930">
                  <c:v>41111.444444445711</c:v>
                </c:pt>
                <c:pt idx="9931">
                  <c:v>41111.458333334653</c:v>
                </c:pt>
                <c:pt idx="9932">
                  <c:v>41111.472222223492</c:v>
                </c:pt>
                <c:pt idx="9933">
                  <c:v>41111.486111112383</c:v>
                </c:pt>
                <c:pt idx="9934">
                  <c:v>41111.50000000123</c:v>
                </c:pt>
                <c:pt idx="9935">
                  <c:v>41111.513888890193</c:v>
                </c:pt>
                <c:pt idx="9936">
                  <c:v>41111.527777779054</c:v>
                </c:pt>
                <c:pt idx="9937">
                  <c:v>41111.541666667901</c:v>
                </c:pt>
                <c:pt idx="9938">
                  <c:v>41111.555555556843</c:v>
                </c:pt>
                <c:pt idx="9939">
                  <c:v>41111.569444445726</c:v>
                </c:pt>
                <c:pt idx="9940">
                  <c:v>41111.583333334616</c:v>
                </c:pt>
                <c:pt idx="9941">
                  <c:v>41111.597222223507</c:v>
                </c:pt>
                <c:pt idx="9942">
                  <c:v>41111.611111112376</c:v>
                </c:pt>
                <c:pt idx="9943">
                  <c:v>41111.625000001201</c:v>
                </c:pt>
                <c:pt idx="9944">
                  <c:v>41111.638888890193</c:v>
                </c:pt>
                <c:pt idx="9945">
                  <c:v>41111.652777779069</c:v>
                </c:pt>
                <c:pt idx="9946">
                  <c:v>41111.666666667916</c:v>
                </c:pt>
                <c:pt idx="9947">
                  <c:v>41111.680555556894</c:v>
                </c:pt>
                <c:pt idx="9948">
                  <c:v>41111.694444445726</c:v>
                </c:pt>
                <c:pt idx="9949">
                  <c:v>41111.708333334631</c:v>
                </c:pt>
                <c:pt idx="9950">
                  <c:v>41111.722222223521</c:v>
                </c:pt>
                <c:pt idx="9951">
                  <c:v>41111.736111112405</c:v>
                </c:pt>
                <c:pt idx="9952">
                  <c:v>41111.750000001259</c:v>
                </c:pt>
                <c:pt idx="9953">
                  <c:v>41111.763888890186</c:v>
                </c:pt>
                <c:pt idx="9954">
                  <c:v>41111.777777779076</c:v>
                </c:pt>
                <c:pt idx="9955">
                  <c:v>41111.791666667894</c:v>
                </c:pt>
                <c:pt idx="9956">
                  <c:v>41111.805555556908</c:v>
                </c:pt>
                <c:pt idx="9957">
                  <c:v>41111.819444445762</c:v>
                </c:pt>
                <c:pt idx="9958">
                  <c:v>41111.833333334645</c:v>
                </c:pt>
                <c:pt idx="9959">
                  <c:v>41111.847222223543</c:v>
                </c:pt>
                <c:pt idx="9960">
                  <c:v>41111.861111112426</c:v>
                </c:pt>
                <c:pt idx="9961">
                  <c:v>41111.875000001273</c:v>
                </c:pt>
                <c:pt idx="9962">
                  <c:v>41111.888888890251</c:v>
                </c:pt>
                <c:pt idx="9963">
                  <c:v>41111.902777779098</c:v>
                </c:pt>
                <c:pt idx="9964">
                  <c:v>41111.916666667988</c:v>
                </c:pt>
                <c:pt idx="9965">
                  <c:v>41111.930555556923</c:v>
                </c:pt>
                <c:pt idx="9966">
                  <c:v>41111.944444445769</c:v>
                </c:pt>
                <c:pt idx="9967">
                  <c:v>41111.958333334718</c:v>
                </c:pt>
                <c:pt idx="9968">
                  <c:v>41111.972222223594</c:v>
                </c:pt>
                <c:pt idx="9969">
                  <c:v>41111.986111112441</c:v>
                </c:pt>
                <c:pt idx="9970">
                  <c:v>41112.000000001324</c:v>
                </c:pt>
                <c:pt idx="9971">
                  <c:v>41112.013888890222</c:v>
                </c:pt>
                <c:pt idx="9972">
                  <c:v>41112.027777779105</c:v>
                </c:pt>
                <c:pt idx="9973">
                  <c:v>41112.041666667974</c:v>
                </c:pt>
                <c:pt idx="9974">
                  <c:v>41112.055555556937</c:v>
                </c:pt>
                <c:pt idx="9975">
                  <c:v>41112.069444445784</c:v>
                </c:pt>
                <c:pt idx="9976">
                  <c:v>41112.083333334682</c:v>
                </c:pt>
                <c:pt idx="9977">
                  <c:v>41112.097222223565</c:v>
                </c:pt>
                <c:pt idx="9978">
                  <c:v>41112.111111112456</c:v>
                </c:pt>
                <c:pt idx="9979">
                  <c:v>41112.125000001259</c:v>
                </c:pt>
                <c:pt idx="9980">
                  <c:v>41112.138888890237</c:v>
                </c:pt>
                <c:pt idx="9981">
                  <c:v>41112.152777779142</c:v>
                </c:pt>
                <c:pt idx="9982">
                  <c:v>41112.166666667974</c:v>
                </c:pt>
                <c:pt idx="9983">
                  <c:v>41112.180555556952</c:v>
                </c:pt>
                <c:pt idx="9984">
                  <c:v>41112.194444445784</c:v>
                </c:pt>
                <c:pt idx="9985">
                  <c:v>41112.208333334689</c:v>
                </c:pt>
                <c:pt idx="9986">
                  <c:v>41112.22222222358</c:v>
                </c:pt>
                <c:pt idx="9987">
                  <c:v>41112.23611111247</c:v>
                </c:pt>
                <c:pt idx="9988">
                  <c:v>41112.250000001324</c:v>
                </c:pt>
                <c:pt idx="9989">
                  <c:v>41112.263888890207</c:v>
                </c:pt>
                <c:pt idx="9990">
                  <c:v>41112.277777779134</c:v>
                </c:pt>
                <c:pt idx="9991">
                  <c:v>41112.291666667952</c:v>
                </c:pt>
                <c:pt idx="9992">
                  <c:v>41112.305555556966</c:v>
                </c:pt>
                <c:pt idx="9993">
                  <c:v>41112.319444445813</c:v>
                </c:pt>
                <c:pt idx="9994">
                  <c:v>41112.333333334711</c:v>
                </c:pt>
                <c:pt idx="9995">
                  <c:v>41112.347222223601</c:v>
                </c:pt>
                <c:pt idx="9996">
                  <c:v>41112.361111112485</c:v>
                </c:pt>
                <c:pt idx="9997">
                  <c:v>41112.375000001375</c:v>
                </c:pt>
                <c:pt idx="9998">
                  <c:v>41112.388888890309</c:v>
                </c:pt>
                <c:pt idx="9999">
                  <c:v>41112.402777779163</c:v>
                </c:pt>
                <c:pt idx="10000">
                  <c:v>41112.416666668047</c:v>
                </c:pt>
                <c:pt idx="10001">
                  <c:v>41112.430555556988</c:v>
                </c:pt>
                <c:pt idx="10002">
                  <c:v>41112.444444445842</c:v>
                </c:pt>
                <c:pt idx="10003">
                  <c:v>41112.458333334776</c:v>
                </c:pt>
                <c:pt idx="10004">
                  <c:v>41112.472222223609</c:v>
                </c:pt>
                <c:pt idx="10005">
                  <c:v>41112.486111112499</c:v>
                </c:pt>
                <c:pt idx="10006">
                  <c:v>41112.500000001375</c:v>
                </c:pt>
                <c:pt idx="10007">
                  <c:v>41112.51388889028</c:v>
                </c:pt>
                <c:pt idx="10008">
                  <c:v>41112.527777779171</c:v>
                </c:pt>
                <c:pt idx="10009">
                  <c:v>41112.541666668054</c:v>
                </c:pt>
                <c:pt idx="10010">
                  <c:v>41112.555555557003</c:v>
                </c:pt>
                <c:pt idx="10011">
                  <c:v>41112.569444445835</c:v>
                </c:pt>
                <c:pt idx="10012">
                  <c:v>41112.583333334733</c:v>
                </c:pt>
                <c:pt idx="10013">
                  <c:v>41112.597222223594</c:v>
                </c:pt>
                <c:pt idx="10014">
                  <c:v>41112.611111112514</c:v>
                </c:pt>
                <c:pt idx="10015">
                  <c:v>41112.625000001324</c:v>
                </c:pt>
                <c:pt idx="10016">
                  <c:v>41112.638888890295</c:v>
                </c:pt>
                <c:pt idx="10017">
                  <c:v>41112.652777779193</c:v>
                </c:pt>
                <c:pt idx="10018">
                  <c:v>41112.666666668076</c:v>
                </c:pt>
                <c:pt idx="10019">
                  <c:v>41112.680555557003</c:v>
                </c:pt>
                <c:pt idx="10020">
                  <c:v>41112.694444445857</c:v>
                </c:pt>
                <c:pt idx="10021">
                  <c:v>41112.708333334747</c:v>
                </c:pt>
                <c:pt idx="10022">
                  <c:v>41112.722222223594</c:v>
                </c:pt>
                <c:pt idx="10023">
                  <c:v>41112.736111112528</c:v>
                </c:pt>
                <c:pt idx="10024">
                  <c:v>41112.750000001404</c:v>
                </c:pt>
                <c:pt idx="10025">
                  <c:v>41112.763888890266</c:v>
                </c:pt>
                <c:pt idx="10026">
                  <c:v>41112.777777779185</c:v>
                </c:pt>
                <c:pt idx="10027">
                  <c:v>41112.791666668018</c:v>
                </c:pt>
                <c:pt idx="10028">
                  <c:v>41112.805555557003</c:v>
                </c:pt>
                <c:pt idx="10029">
                  <c:v>41112.819444445893</c:v>
                </c:pt>
                <c:pt idx="10030">
                  <c:v>41112.833333334762</c:v>
                </c:pt>
                <c:pt idx="10031">
                  <c:v>41112.847222223652</c:v>
                </c:pt>
                <c:pt idx="10032">
                  <c:v>41112.861111112536</c:v>
                </c:pt>
                <c:pt idx="10033">
                  <c:v>41112.875000001426</c:v>
                </c:pt>
                <c:pt idx="10034">
                  <c:v>41112.888888890375</c:v>
                </c:pt>
                <c:pt idx="10035">
                  <c:v>41112.902777779214</c:v>
                </c:pt>
                <c:pt idx="10036">
                  <c:v>41112.916666668112</c:v>
                </c:pt>
                <c:pt idx="10037">
                  <c:v>41112.930555557003</c:v>
                </c:pt>
                <c:pt idx="10038">
                  <c:v>41112.944444445893</c:v>
                </c:pt>
                <c:pt idx="10039">
                  <c:v>41112.958333334849</c:v>
                </c:pt>
                <c:pt idx="10040">
                  <c:v>41112.972222223667</c:v>
                </c:pt>
                <c:pt idx="10041">
                  <c:v>41112.986111112601</c:v>
                </c:pt>
                <c:pt idx="10042">
                  <c:v>41113.000000001426</c:v>
                </c:pt>
                <c:pt idx="10043">
                  <c:v>41113.013888890338</c:v>
                </c:pt>
                <c:pt idx="10044">
                  <c:v>41113.027777779185</c:v>
                </c:pt>
                <c:pt idx="10045">
                  <c:v>41113.041666668105</c:v>
                </c:pt>
                <c:pt idx="10046">
                  <c:v>41113.05555555701</c:v>
                </c:pt>
                <c:pt idx="10047">
                  <c:v>41113.0694444459</c:v>
                </c:pt>
                <c:pt idx="10048">
                  <c:v>41113.083333334791</c:v>
                </c:pt>
                <c:pt idx="10049">
                  <c:v>41113.097222223674</c:v>
                </c:pt>
                <c:pt idx="10050">
                  <c:v>41113.111111112572</c:v>
                </c:pt>
                <c:pt idx="10051">
                  <c:v>41113.125000001382</c:v>
                </c:pt>
                <c:pt idx="10052">
                  <c:v>41113.138888890353</c:v>
                </c:pt>
                <c:pt idx="10053">
                  <c:v>41113.152777779236</c:v>
                </c:pt>
                <c:pt idx="10054">
                  <c:v>41113.166666668134</c:v>
                </c:pt>
                <c:pt idx="10055">
                  <c:v>41113.180555557032</c:v>
                </c:pt>
                <c:pt idx="10056">
                  <c:v>41113.194444445915</c:v>
                </c:pt>
                <c:pt idx="10057">
                  <c:v>41113.208333334813</c:v>
                </c:pt>
                <c:pt idx="10058">
                  <c:v>41113.222222223674</c:v>
                </c:pt>
                <c:pt idx="10059">
                  <c:v>41113.236111112587</c:v>
                </c:pt>
                <c:pt idx="10060">
                  <c:v>41113.250000001477</c:v>
                </c:pt>
                <c:pt idx="10061">
                  <c:v>41113.263888890324</c:v>
                </c:pt>
                <c:pt idx="10062">
                  <c:v>41113.277777779207</c:v>
                </c:pt>
                <c:pt idx="10063">
                  <c:v>41113.291666668083</c:v>
                </c:pt>
                <c:pt idx="10064">
                  <c:v>41113.305555557039</c:v>
                </c:pt>
                <c:pt idx="10065">
                  <c:v>41113.319444445973</c:v>
                </c:pt>
                <c:pt idx="10066">
                  <c:v>41113.333333334842</c:v>
                </c:pt>
                <c:pt idx="10067">
                  <c:v>41113.347222223711</c:v>
                </c:pt>
                <c:pt idx="10068">
                  <c:v>41113.361111112594</c:v>
                </c:pt>
                <c:pt idx="10069">
                  <c:v>41113.375000001484</c:v>
                </c:pt>
                <c:pt idx="10070">
                  <c:v>41113.38888889044</c:v>
                </c:pt>
                <c:pt idx="10071">
                  <c:v>41113.402777779273</c:v>
                </c:pt>
                <c:pt idx="10072">
                  <c:v>41113.416666668163</c:v>
                </c:pt>
                <c:pt idx="10073">
                  <c:v>41113.430555557061</c:v>
                </c:pt>
                <c:pt idx="10074">
                  <c:v>41113.444444445988</c:v>
                </c:pt>
                <c:pt idx="10075">
                  <c:v>41113.458333334915</c:v>
                </c:pt>
                <c:pt idx="10076">
                  <c:v>41113.472222223732</c:v>
                </c:pt>
                <c:pt idx="10077">
                  <c:v>41113.486111112616</c:v>
                </c:pt>
                <c:pt idx="10078">
                  <c:v>41113.500000001506</c:v>
                </c:pt>
                <c:pt idx="10079">
                  <c:v>41113.513888890397</c:v>
                </c:pt>
                <c:pt idx="10080">
                  <c:v>41113.527777779243</c:v>
                </c:pt>
                <c:pt idx="10081">
                  <c:v>41113.541666668178</c:v>
                </c:pt>
                <c:pt idx="10082">
                  <c:v>41113.555555557068</c:v>
                </c:pt>
                <c:pt idx="10083">
                  <c:v>41113.569444445959</c:v>
                </c:pt>
                <c:pt idx="10084">
                  <c:v>41113.583333334849</c:v>
                </c:pt>
                <c:pt idx="10085">
                  <c:v>41113.597222223725</c:v>
                </c:pt>
                <c:pt idx="10086">
                  <c:v>41113.611111112594</c:v>
                </c:pt>
                <c:pt idx="10087">
                  <c:v>41113.625000001462</c:v>
                </c:pt>
                <c:pt idx="10088">
                  <c:v>41113.638888890411</c:v>
                </c:pt>
                <c:pt idx="10089">
                  <c:v>41113.652777779302</c:v>
                </c:pt>
                <c:pt idx="10090">
                  <c:v>41113.666666668185</c:v>
                </c:pt>
                <c:pt idx="10091">
                  <c:v>41113.680555557083</c:v>
                </c:pt>
                <c:pt idx="10092">
                  <c:v>41113.694444445973</c:v>
                </c:pt>
                <c:pt idx="10093">
                  <c:v>41113.708333334893</c:v>
                </c:pt>
                <c:pt idx="10094">
                  <c:v>41113.722222223754</c:v>
                </c:pt>
                <c:pt idx="10095">
                  <c:v>41113.736111112601</c:v>
                </c:pt>
                <c:pt idx="10096">
                  <c:v>41113.750000001535</c:v>
                </c:pt>
                <c:pt idx="10097">
                  <c:v>41113.763888890426</c:v>
                </c:pt>
                <c:pt idx="10098">
                  <c:v>41113.777777779273</c:v>
                </c:pt>
                <c:pt idx="10099">
                  <c:v>41113.791666668134</c:v>
                </c:pt>
                <c:pt idx="10100">
                  <c:v>41113.805555557097</c:v>
                </c:pt>
                <c:pt idx="10101">
                  <c:v>41113.819444446039</c:v>
                </c:pt>
                <c:pt idx="10102">
                  <c:v>41113.833333334893</c:v>
                </c:pt>
                <c:pt idx="10103">
                  <c:v>41113.847222223769</c:v>
                </c:pt>
                <c:pt idx="10104">
                  <c:v>41113.861111112616</c:v>
                </c:pt>
                <c:pt idx="10105">
                  <c:v>41113.87500000155</c:v>
                </c:pt>
                <c:pt idx="10106">
                  <c:v>41113.888888890498</c:v>
                </c:pt>
                <c:pt idx="10107">
                  <c:v>41113.902777779331</c:v>
                </c:pt>
                <c:pt idx="10108">
                  <c:v>41113.916666668221</c:v>
                </c:pt>
                <c:pt idx="10109">
                  <c:v>41113.930555557112</c:v>
                </c:pt>
                <c:pt idx="10110">
                  <c:v>41113.944444446053</c:v>
                </c:pt>
                <c:pt idx="10111">
                  <c:v>41113.958333334973</c:v>
                </c:pt>
                <c:pt idx="10112">
                  <c:v>41113.972222223783</c:v>
                </c:pt>
                <c:pt idx="10113">
                  <c:v>41113.986111112681</c:v>
                </c:pt>
                <c:pt idx="10114">
                  <c:v>41114.000000001564</c:v>
                </c:pt>
                <c:pt idx="10115">
                  <c:v>41114.013888890462</c:v>
                </c:pt>
                <c:pt idx="10116">
                  <c:v>41114.027777779324</c:v>
                </c:pt>
                <c:pt idx="10117">
                  <c:v>41114.041666668192</c:v>
                </c:pt>
                <c:pt idx="10118">
                  <c:v>41114.055555557141</c:v>
                </c:pt>
                <c:pt idx="10119">
                  <c:v>41114.069444446017</c:v>
                </c:pt>
                <c:pt idx="10120">
                  <c:v>41114.083333334951</c:v>
                </c:pt>
                <c:pt idx="10121">
                  <c:v>41114.097222223776</c:v>
                </c:pt>
                <c:pt idx="10122">
                  <c:v>41114.111111112674</c:v>
                </c:pt>
                <c:pt idx="10123">
                  <c:v>41114.125000001528</c:v>
                </c:pt>
                <c:pt idx="10124">
                  <c:v>41114.138888890469</c:v>
                </c:pt>
                <c:pt idx="10125">
                  <c:v>41114.15277777936</c:v>
                </c:pt>
                <c:pt idx="10126">
                  <c:v>41114.166666668199</c:v>
                </c:pt>
                <c:pt idx="10127">
                  <c:v>41114.180555557141</c:v>
                </c:pt>
                <c:pt idx="10128">
                  <c:v>41114.194444446031</c:v>
                </c:pt>
                <c:pt idx="10129">
                  <c:v>41114.208333334966</c:v>
                </c:pt>
                <c:pt idx="10130">
                  <c:v>41114.222222223805</c:v>
                </c:pt>
                <c:pt idx="10131">
                  <c:v>41114.236111112674</c:v>
                </c:pt>
                <c:pt idx="10132">
                  <c:v>41114.250000001586</c:v>
                </c:pt>
                <c:pt idx="10133">
                  <c:v>41114.263888890484</c:v>
                </c:pt>
                <c:pt idx="10134">
                  <c:v>41114.277777779374</c:v>
                </c:pt>
                <c:pt idx="10135">
                  <c:v>41114.291666668178</c:v>
                </c:pt>
                <c:pt idx="10136">
                  <c:v>41114.305555557163</c:v>
                </c:pt>
                <c:pt idx="10137">
                  <c:v>41114.319444446097</c:v>
                </c:pt>
                <c:pt idx="10138">
                  <c:v>41114.33333333498</c:v>
                </c:pt>
                <c:pt idx="10139">
                  <c:v>41114.347222223842</c:v>
                </c:pt>
                <c:pt idx="10140">
                  <c:v>41114.361111112674</c:v>
                </c:pt>
                <c:pt idx="10141">
                  <c:v>41114.375000001586</c:v>
                </c:pt>
                <c:pt idx="10142">
                  <c:v>41114.388888890571</c:v>
                </c:pt>
                <c:pt idx="10143">
                  <c:v>41114.402777779389</c:v>
                </c:pt>
                <c:pt idx="10144">
                  <c:v>41114.41666666828</c:v>
                </c:pt>
                <c:pt idx="10145">
                  <c:v>41114.430555557192</c:v>
                </c:pt>
                <c:pt idx="10146">
                  <c:v>41114.444444446119</c:v>
                </c:pt>
                <c:pt idx="10147">
                  <c:v>41114.458333335024</c:v>
                </c:pt>
                <c:pt idx="10148">
                  <c:v>41114.472222223842</c:v>
                </c:pt>
                <c:pt idx="10149">
                  <c:v>41114.486111112732</c:v>
                </c:pt>
                <c:pt idx="10150">
                  <c:v>41114.500000001586</c:v>
                </c:pt>
                <c:pt idx="10151">
                  <c:v>41114.513888890513</c:v>
                </c:pt>
                <c:pt idx="10152">
                  <c:v>41114.527777779404</c:v>
                </c:pt>
                <c:pt idx="10153">
                  <c:v>41114.54166666825</c:v>
                </c:pt>
                <c:pt idx="10154">
                  <c:v>41114.555555557192</c:v>
                </c:pt>
                <c:pt idx="10155">
                  <c:v>41114.569444446082</c:v>
                </c:pt>
                <c:pt idx="10156">
                  <c:v>41114.583333335002</c:v>
                </c:pt>
                <c:pt idx="10157">
                  <c:v>41114.597222223856</c:v>
                </c:pt>
                <c:pt idx="10158">
                  <c:v>41114.611111112725</c:v>
                </c:pt>
                <c:pt idx="10159">
                  <c:v>41114.625000001564</c:v>
                </c:pt>
                <c:pt idx="10160">
                  <c:v>41114.638888890542</c:v>
                </c:pt>
                <c:pt idx="10161">
                  <c:v>41114.652777779418</c:v>
                </c:pt>
                <c:pt idx="10162">
                  <c:v>41114.666666668265</c:v>
                </c:pt>
                <c:pt idx="10163">
                  <c:v>41114.680555557199</c:v>
                </c:pt>
                <c:pt idx="10164">
                  <c:v>41114.69444444609</c:v>
                </c:pt>
                <c:pt idx="10165">
                  <c:v>41114.708333335002</c:v>
                </c:pt>
                <c:pt idx="10166">
                  <c:v>41114.722222223871</c:v>
                </c:pt>
                <c:pt idx="10167">
                  <c:v>41114.736111112754</c:v>
                </c:pt>
                <c:pt idx="10168">
                  <c:v>41114.750000001608</c:v>
                </c:pt>
                <c:pt idx="10169">
                  <c:v>41114.763888890535</c:v>
                </c:pt>
                <c:pt idx="10170">
                  <c:v>41114.777777779425</c:v>
                </c:pt>
                <c:pt idx="10171">
                  <c:v>41114.791666668236</c:v>
                </c:pt>
                <c:pt idx="10172">
                  <c:v>41114.805555557214</c:v>
                </c:pt>
                <c:pt idx="10173">
                  <c:v>41114.81944444617</c:v>
                </c:pt>
                <c:pt idx="10174">
                  <c:v>41114.833333335002</c:v>
                </c:pt>
                <c:pt idx="10175">
                  <c:v>41114.847222223892</c:v>
                </c:pt>
                <c:pt idx="10176">
                  <c:v>41114.861111112776</c:v>
                </c:pt>
                <c:pt idx="10177">
                  <c:v>41114.875000001623</c:v>
                </c:pt>
                <c:pt idx="10178">
                  <c:v>41114.888888890622</c:v>
                </c:pt>
                <c:pt idx="10179">
                  <c:v>41114.902777779447</c:v>
                </c:pt>
                <c:pt idx="10180">
                  <c:v>41114.916666668338</c:v>
                </c:pt>
                <c:pt idx="10181">
                  <c:v>41114.930555557228</c:v>
                </c:pt>
                <c:pt idx="10182">
                  <c:v>41114.944444446184</c:v>
                </c:pt>
                <c:pt idx="10183">
                  <c:v>41114.95833333506</c:v>
                </c:pt>
                <c:pt idx="10184">
                  <c:v>41114.972222223943</c:v>
                </c:pt>
                <c:pt idx="10185">
                  <c:v>41114.98611111279</c:v>
                </c:pt>
                <c:pt idx="10186">
                  <c:v>41115.000000001637</c:v>
                </c:pt>
                <c:pt idx="10187">
                  <c:v>41115.013888890593</c:v>
                </c:pt>
                <c:pt idx="10188">
                  <c:v>41115.027777779454</c:v>
                </c:pt>
                <c:pt idx="10189">
                  <c:v>41115.041666668309</c:v>
                </c:pt>
                <c:pt idx="10190">
                  <c:v>41115.055555557235</c:v>
                </c:pt>
                <c:pt idx="10191">
                  <c:v>41115.069444446133</c:v>
                </c:pt>
                <c:pt idx="10192">
                  <c:v>41115.083333335031</c:v>
                </c:pt>
                <c:pt idx="10193">
                  <c:v>41115.097222223914</c:v>
                </c:pt>
                <c:pt idx="10194">
                  <c:v>41115.111111112805</c:v>
                </c:pt>
                <c:pt idx="10195">
                  <c:v>41115.125000001608</c:v>
                </c:pt>
                <c:pt idx="10196">
                  <c:v>41115.138888890593</c:v>
                </c:pt>
                <c:pt idx="10197">
                  <c:v>41115.152777779491</c:v>
                </c:pt>
                <c:pt idx="10198">
                  <c:v>41115.166666668323</c:v>
                </c:pt>
                <c:pt idx="10199">
                  <c:v>41115.180555557257</c:v>
                </c:pt>
                <c:pt idx="10200">
                  <c:v>41115.194444446148</c:v>
                </c:pt>
                <c:pt idx="10201">
                  <c:v>41115.208333335038</c:v>
                </c:pt>
                <c:pt idx="10202">
                  <c:v>41115.222222223929</c:v>
                </c:pt>
                <c:pt idx="10203">
                  <c:v>41115.236111112805</c:v>
                </c:pt>
                <c:pt idx="10204">
                  <c:v>41115.250000001666</c:v>
                </c:pt>
                <c:pt idx="10205">
                  <c:v>41115.263888890586</c:v>
                </c:pt>
                <c:pt idx="10206">
                  <c:v>41115.277777779484</c:v>
                </c:pt>
                <c:pt idx="10207">
                  <c:v>41115.291666668294</c:v>
                </c:pt>
                <c:pt idx="10208">
                  <c:v>41115.305555557272</c:v>
                </c:pt>
                <c:pt idx="10209">
                  <c:v>41115.319444446213</c:v>
                </c:pt>
                <c:pt idx="10210">
                  <c:v>41115.333333335053</c:v>
                </c:pt>
                <c:pt idx="10211">
                  <c:v>41115.347222223943</c:v>
                </c:pt>
                <c:pt idx="10212">
                  <c:v>41115.361111112834</c:v>
                </c:pt>
                <c:pt idx="10213">
                  <c:v>41115.375000001724</c:v>
                </c:pt>
                <c:pt idx="10214">
                  <c:v>41115.388888890659</c:v>
                </c:pt>
                <c:pt idx="10215">
                  <c:v>41115.402777779513</c:v>
                </c:pt>
                <c:pt idx="10216">
                  <c:v>41115.416666668396</c:v>
                </c:pt>
                <c:pt idx="10217">
                  <c:v>41115.430555557286</c:v>
                </c:pt>
                <c:pt idx="10218">
                  <c:v>41115.444444446213</c:v>
                </c:pt>
                <c:pt idx="10219">
                  <c:v>41115.458333335126</c:v>
                </c:pt>
                <c:pt idx="10220">
                  <c:v>41115.472222224002</c:v>
                </c:pt>
                <c:pt idx="10221">
                  <c:v>41115.486111112848</c:v>
                </c:pt>
                <c:pt idx="10222">
                  <c:v>41115.500000001724</c:v>
                </c:pt>
                <c:pt idx="10223">
                  <c:v>41115.513888890629</c:v>
                </c:pt>
                <c:pt idx="10224">
                  <c:v>41115.52777777952</c:v>
                </c:pt>
                <c:pt idx="10225">
                  <c:v>41115.541666668374</c:v>
                </c:pt>
                <c:pt idx="10226">
                  <c:v>41115.555555557301</c:v>
                </c:pt>
                <c:pt idx="10227">
                  <c:v>41115.569444446191</c:v>
                </c:pt>
                <c:pt idx="10228">
                  <c:v>41115.583333335082</c:v>
                </c:pt>
                <c:pt idx="10229">
                  <c:v>41115.597222223972</c:v>
                </c:pt>
                <c:pt idx="10230">
                  <c:v>41115.611111112856</c:v>
                </c:pt>
                <c:pt idx="10231">
                  <c:v>41115.625000001673</c:v>
                </c:pt>
                <c:pt idx="10232">
                  <c:v>41115.638888890644</c:v>
                </c:pt>
                <c:pt idx="10233">
                  <c:v>41115.652777779542</c:v>
                </c:pt>
                <c:pt idx="10234">
                  <c:v>41115.666666668425</c:v>
                </c:pt>
                <c:pt idx="10235">
                  <c:v>41115.680555557316</c:v>
                </c:pt>
                <c:pt idx="10236">
                  <c:v>41115.694444446206</c:v>
                </c:pt>
                <c:pt idx="10237">
                  <c:v>41115.708333335097</c:v>
                </c:pt>
                <c:pt idx="10238">
                  <c:v>41115.722222223987</c:v>
                </c:pt>
                <c:pt idx="10239">
                  <c:v>41115.736111112878</c:v>
                </c:pt>
                <c:pt idx="10240">
                  <c:v>41115.750000001754</c:v>
                </c:pt>
                <c:pt idx="10241">
                  <c:v>41115.763888890615</c:v>
                </c:pt>
                <c:pt idx="10242">
                  <c:v>41115.777777779535</c:v>
                </c:pt>
                <c:pt idx="10243">
                  <c:v>41115.791666668367</c:v>
                </c:pt>
                <c:pt idx="10244">
                  <c:v>41115.80555555733</c:v>
                </c:pt>
                <c:pt idx="10245">
                  <c:v>41115.819444446242</c:v>
                </c:pt>
                <c:pt idx="10246">
                  <c:v>41115.833333335111</c:v>
                </c:pt>
                <c:pt idx="10247">
                  <c:v>41115.847222224045</c:v>
                </c:pt>
                <c:pt idx="10248">
                  <c:v>41115.861111112885</c:v>
                </c:pt>
                <c:pt idx="10249">
                  <c:v>41115.875000001775</c:v>
                </c:pt>
                <c:pt idx="10250">
                  <c:v>41115.888888890717</c:v>
                </c:pt>
                <c:pt idx="10251">
                  <c:v>41115.902777779593</c:v>
                </c:pt>
                <c:pt idx="10252">
                  <c:v>41115.916666668461</c:v>
                </c:pt>
                <c:pt idx="10253">
                  <c:v>41115.930555557345</c:v>
                </c:pt>
                <c:pt idx="10254">
                  <c:v>41115.944444446242</c:v>
                </c:pt>
                <c:pt idx="10255">
                  <c:v>41115.958333335191</c:v>
                </c:pt>
                <c:pt idx="10256">
                  <c:v>41115.97222222406</c:v>
                </c:pt>
                <c:pt idx="10257">
                  <c:v>41115.986111112943</c:v>
                </c:pt>
                <c:pt idx="10258">
                  <c:v>41116.000000001775</c:v>
                </c:pt>
                <c:pt idx="10259">
                  <c:v>41116.013888890688</c:v>
                </c:pt>
                <c:pt idx="10260">
                  <c:v>41116.027777779578</c:v>
                </c:pt>
                <c:pt idx="10261">
                  <c:v>41116.041666668454</c:v>
                </c:pt>
                <c:pt idx="10262">
                  <c:v>41116.055555557359</c:v>
                </c:pt>
                <c:pt idx="10263">
                  <c:v>41116.06944444625</c:v>
                </c:pt>
                <c:pt idx="10264">
                  <c:v>41116.08333333514</c:v>
                </c:pt>
                <c:pt idx="10265">
                  <c:v>41116.097222224031</c:v>
                </c:pt>
                <c:pt idx="10266">
                  <c:v>41116.111111112921</c:v>
                </c:pt>
                <c:pt idx="10267">
                  <c:v>41116.125000001732</c:v>
                </c:pt>
                <c:pt idx="10268">
                  <c:v>41116.138888890702</c:v>
                </c:pt>
                <c:pt idx="10269">
                  <c:v>41116.152777779593</c:v>
                </c:pt>
                <c:pt idx="10270">
                  <c:v>41116.166666668476</c:v>
                </c:pt>
                <c:pt idx="10271">
                  <c:v>41116.180555557381</c:v>
                </c:pt>
                <c:pt idx="10272">
                  <c:v>41116.194444446264</c:v>
                </c:pt>
                <c:pt idx="10273">
                  <c:v>41116.208333335162</c:v>
                </c:pt>
                <c:pt idx="10274">
                  <c:v>41116.222222224045</c:v>
                </c:pt>
                <c:pt idx="10275">
                  <c:v>41116.236111112936</c:v>
                </c:pt>
                <c:pt idx="10276">
                  <c:v>41116.250000001826</c:v>
                </c:pt>
                <c:pt idx="10277">
                  <c:v>41116.263888890673</c:v>
                </c:pt>
                <c:pt idx="10278">
                  <c:v>41116.277777779585</c:v>
                </c:pt>
                <c:pt idx="10279">
                  <c:v>41116.291666668418</c:v>
                </c:pt>
                <c:pt idx="10280">
                  <c:v>41116.305555557388</c:v>
                </c:pt>
                <c:pt idx="10281">
                  <c:v>41116.319444446293</c:v>
                </c:pt>
                <c:pt idx="10282">
                  <c:v>41116.333333335169</c:v>
                </c:pt>
                <c:pt idx="10283">
                  <c:v>41116.347222224111</c:v>
                </c:pt>
                <c:pt idx="10284">
                  <c:v>41116.36111111295</c:v>
                </c:pt>
                <c:pt idx="10285">
                  <c:v>41116.375000001834</c:v>
                </c:pt>
                <c:pt idx="10286">
                  <c:v>41116.388888890775</c:v>
                </c:pt>
                <c:pt idx="10287">
                  <c:v>41116.402777779622</c:v>
                </c:pt>
                <c:pt idx="10288">
                  <c:v>41116.416666668512</c:v>
                </c:pt>
                <c:pt idx="10289">
                  <c:v>41116.430555557403</c:v>
                </c:pt>
                <c:pt idx="10290">
                  <c:v>41116.444444446293</c:v>
                </c:pt>
                <c:pt idx="10291">
                  <c:v>41116.458333335213</c:v>
                </c:pt>
                <c:pt idx="10292">
                  <c:v>41116.472222224125</c:v>
                </c:pt>
                <c:pt idx="10293">
                  <c:v>41116.486111113001</c:v>
                </c:pt>
                <c:pt idx="10294">
                  <c:v>41116.500000001855</c:v>
                </c:pt>
                <c:pt idx="10295">
                  <c:v>41116.513888890746</c:v>
                </c:pt>
                <c:pt idx="10296">
                  <c:v>41116.527777779593</c:v>
                </c:pt>
                <c:pt idx="10297">
                  <c:v>41116.541666668527</c:v>
                </c:pt>
                <c:pt idx="10298">
                  <c:v>41116.555555557417</c:v>
                </c:pt>
                <c:pt idx="10299">
                  <c:v>41116.569444446308</c:v>
                </c:pt>
                <c:pt idx="10300">
                  <c:v>41116.583333335198</c:v>
                </c:pt>
                <c:pt idx="10301">
                  <c:v>41116.597222224089</c:v>
                </c:pt>
                <c:pt idx="10302">
                  <c:v>41116.611111112979</c:v>
                </c:pt>
                <c:pt idx="10303">
                  <c:v>41116.625000001804</c:v>
                </c:pt>
                <c:pt idx="10304">
                  <c:v>41116.63888889076</c:v>
                </c:pt>
                <c:pt idx="10305">
                  <c:v>41116.652777779651</c:v>
                </c:pt>
                <c:pt idx="10306">
                  <c:v>41116.666666668534</c:v>
                </c:pt>
                <c:pt idx="10307">
                  <c:v>41116.680555557432</c:v>
                </c:pt>
                <c:pt idx="10308">
                  <c:v>41116.694444446322</c:v>
                </c:pt>
                <c:pt idx="10309">
                  <c:v>41116.708333335206</c:v>
                </c:pt>
                <c:pt idx="10310">
                  <c:v>41116.722222224103</c:v>
                </c:pt>
                <c:pt idx="10311">
                  <c:v>41116.736111112994</c:v>
                </c:pt>
                <c:pt idx="10312">
                  <c:v>41116.750000001884</c:v>
                </c:pt>
                <c:pt idx="10313">
                  <c:v>41116.763888890775</c:v>
                </c:pt>
                <c:pt idx="10314">
                  <c:v>41116.777777779622</c:v>
                </c:pt>
                <c:pt idx="10315">
                  <c:v>41116.791666668498</c:v>
                </c:pt>
                <c:pt idx="10316">
                  <c:v>41116.805555557446</c:v>
                </c:pt>
                <c:pt idx="10317">
                  <c:v>41116.819444446381</c:v>
                </c:pt>
                <c:pt idx="10318">
                  <c:v>41116.833333335228</c:v>
                </c:pt>
                <c:pt idx="10319">
                  <c:v>41116.847222224176</c:v>
                </c:pt>
                <c:pt idx="10320">
                  <c:v>41116.861111112994</c:v>
                </c:pt>
                <c:pt idx="10321">
                  <c:v>41116.875000001884</c:v>
                </c:pt>
                <c:pt idx="10322">
                  <c:v>41116.888888890848</c:v>
                </c:pt>
                <c:pt idx="10323">
                  <c:v>41116.90277777968</c:v>
                </c:pt>
                <c:pt idx="10324">
                  <c:v>41116.916666668592</c:v>
                </c:pt>
                <c:pt idx="10325">
                  <c:v>41116.930555557461</c:v>
                </c:pt>
                <c:pt idx="10326">
                  <c:v>41116.944444446395</c:v>
                </c:pt>
                <c:pt idx="10327">
                  <c:v>41116.958333335242</c:v>
                </c:pt>
                <c:pt idx="10328">
                  <c:v>41116.972222224191</c:v>
                </c:pt>
                <c:pt idx="10329">
                  <c:v>41116.986111113023</c:v>
                </c:pt>
                <c:pt idx="10330">
                  <c:v>41117.000000001914</c:v>
                </c:pt>
                <c:pt idx="10331">
                  <c:v>41117.013888890811</c:v>
                </c:pt>
                <c:pt idx="10332">
                  <c:v>41117.027777779651</c:v>
                </c:pt>
                <c:pt idx="10333">
                  <c:v>41117.041666668585</c:v>
                </c:pt>
                <c:pt idx="10334">
                  <c:v>41117.055555557483</c:v>
                </c:pt>
                <c:pt idx="10335">
                  <c:v>41117.069444446366</c:v>
                </c:pt>
                <c:pt idx="10336">
                  <c:v>41117.083333335257</c:v>
                </c:pt>
                <c:pt idx="10337">
                  <c:v>41117.097222224147</c:v>
                </c:pt>
                <c:pt idx="10338">
                  <c:v>41117.111111112994</c:v>
                </c:pt>
                <c:pt idx="10339">
                  <c:v>41117.125000001877</c:v>
                </c:pt>
                <c:pt idx="10340">
                  <c:v>41117.138888890819</c:v>
                </c:pt>
                <c:pt idx="10341">
                  <c:v>41117.152777779709</c:v>
                </c:pt>
                <c:pt idx="10342">
                  <c:v>41117.166666668585</c:v>
                </c:pt>
                <c:pt idx="10343">
                  <c:v>41117.18055555749</c:v>
                </c:pt>
                <c:pt idx="10344">
                  <c:v>41117.194444446381</c:v>
                </c:pt>
                <c:pt idx="10345">
                  <c:v>41117.208333335271</c:v>
                </c:pt>
                <c:pt idx="10346">
                  <c:v>41117.222222224162</c:v>
                </c:pt>
                <c:pt idx="10347">
                  <c:v>41117.236111113009</c:v>
                </c:pt>
                <c:pt idx="10348">
                  <c:v>41117.250000001935</c:v>
                </c:pt>
                <c:pt idx="10349">
                  <c:v>41117.263888890826</c:v>
                </c:pt>
                <c:pt idx="10350">
                  <c:v>41117.277777779724</c:v>
                </c:pt>
                <c:pt idx="10351">
                  <c:v>41117.291666668549</c:v>
                </c:pt>
                <c:pt idx="10352">
                  <c:v>41117.305555557512</c:v>
                </c:pt>
                <c:pt idx="10353">
                  <c:v>41117.319444446446</c:v>
                </c:pt>
                <c:pt idx="10354">
                  <c:v>41117.333333335286</c:v>
                </c:pt>
                <c:pt idx="10355">
                  <c:v>41117.347222224213</c:v>
                </c:pt>
                <c:pt idx="10356">
                  <c:v>41117.361111113023</c:v>
                </c:pt>
                <c:pt idx="10357">
                  <c:v>41117.375000001957</c:v>
                </c:pt>
                <c:pt idx="10358">
                  <c:v>41117.38888889092</c:v>
                </c:pt>
                <c:pt idx="10359">
                  <c:v>41117.402777779738</c:v>
                </c:pt>
                <c:pt idx="10360">
                  <c:v>41117.416666668629</c:v>
                </c:pt>
                <c:pt idx="10361">
                  <c:v>41117.430555557519</c:v>
                </c:pt>
                <c:pt idx="10362">
                  <c:v>41117.444444446461</c:v>
                </c:pt>
                <c:pt idx="10363">
                  <c:v>41117.458333335344</c:v>
                </c:pt>
                <c:pt idx="10364">
                  <c:v>41117.472222224213</c:v>
                </c:pt>
                <c:pt idx="10365">
                  <c:v>41117.486111113081</c:v>
                </c:pt>
                <c:pt idx="10366">
                  <c:v>41117.500000001972</c:v>
                </c:pt>
                <c:pt idx="10367">
                  <c:v>41117.513888890862</c:v>
                </c:pt>
                <c:pt idx="10368">
                  <c:v>41117.527777779724</c:v>
                </c:pt>
                <c:pt idx="10369">
                  <c:v>41117.541666668592</c:v>
                </c:pt>
                <c:pt idx="10370">
                  <c:v>41117.555555557541</c:v>
                </c:pt>
                <c:pt idx="10371">
                  <c:v>41117.569444446432</c:v>
                </c:pt>
                <c:pt idx="10372">
                  <c:v>41117.583333335315</c:v>
                </c:pt>
                <c:pt idx="10373">
                  <c:v>41117.597222224205</c:v>
                </c:pt>
                <c:pt idx="10374">
                  <c:v>41117.611111113074</c:v>
                </c:pt>
                <c:pt idx="10375">
                  <c:v>41117.625000001943</c:v>
                </c:pt>
                <c:pt idx="10376">
                  <c:v>41117.638888890891</c:v>
                </c:pt>
                <c:pt idx="10377">
                  <c:v>41117.652777779767</c:v>
                </c:pt>
                <c:pt idx="10378">
                  <c:v>41117.666666668607</c:v>
                </c:pt>
                <c:pt idx="10379">
                  <c:v>41117.680555557548</c:v>
                </c:pt>
                <c:pt idx="10380">
                  <c:v>41117.694444446439</c:v>
                </c:pt>
                <c:pt idx="10381">
                  <c:v>41117.708333335329</c:v>
                </c:pt>
                <c:pt idx="10382">
                  <c:v>41117.72222222422</c:v>
                </c:pt>
                <c:pt idx="10383">
                  <c:v>41117.736111113074</c:v>
                </c:pt>
                <c:pt idx="10384">
                  <c:v>41117.750000002001</c:v>
                </c:pt>
                <c:pt idx="10385">
                  <c:v>41117.763888890884</c:v>
                </c:pt>
                <c:pt idx="10386">
                  <c:v>41117.777777779775</c:v>
                </c:pt>
                <c:pt idx="10387">
                  <c:v>41117.791666668578</c:v>
                </c:pt>
                <c:pt idx="10388">
                  <c:v>41117.805555557563</c:v>
                </c:pt>
                <c:pt idx="10389">
                  <c:v>41117.819444446504</c:v>
                </c:pt>
                <c:pt idx="10390">
                  <c:v>41117.833333335344</c:v>
                </c:pt>
                <c:pt idx="10391">
                  <c:v>41117.847222224242</c:v>
                </c:pt>
                <c:pt idx="10392">
                  <c:v>41117.861111113125</c:v>
                </c:pt>
                <c:pt idx="10393">
                  <c:v>41117.875000002015</c:v>
                </c:pt>
                <c:pt idx="10394">
                  <c:v>41117.888888890993</c:v>
                </c:pt>
                <c:pt idx="10395">
                  <c:v>41117.902777779796</c:v>
                </c:pt>
                <c:pt idx="10396">
                  <c:v>41117.916666668687</c:v>
                </c:pt>
                <c:pt idx="10397">
                  <c:v>41117.930555557592</c:v>
                </c:pt>
                <c:pt idx="10398">
                  <c:v>41117.944444446526</c:v>
                </c:pt>
                <c:pt idx="10399">
                  <c:v>41117.958333335402</c:v>
                </c:pt>
                <c:pt idx="10400">
                  <c:v>41117.972222224249</c:v>
                </c:pt>
                <c:pt idx="10401">
                  <c:v>41117.986111113139</c:v>
                </c:pt>
                <c:pt idx="10402">
                  <c:v>41118.00000000203</c:v>
                </c:pt>
                <c:pt idx="10403">
                  <c:v>41118.013888890942</c:v>
                </c:pt>
                <c:pt idx="10404">
                  <c:v>41118.027777779804</c:v>
                </c:pt>
                <c:pt idx="10405">
                  <c:v>41118.041666668658</c:v>
                </c:pt>
                <c:pt idx="10406">
                  <c:v>41118.055555557592</c:v>
                </c:pt>
                <c:pt idx="10407">
                  <c:v>41118.069444446483</c:v>
                </c:pt>
                <c:pt idx="10408">
                  <c:v>41118.083333335373</c:v>
                </c:pt>
                <c:pt idx="10409">
                  <c:v>41118.097222224264</c:v>
                </c:pt>
                <c:pt idx="10410">
                  <c:v>41118.111111113154</c:v>
                </c:pt>
                <c:pt idx="10411">
                  <c:v>41118.125000002001</c:v>
                </c:pt>
                <c:pt idx="10412">
                  <c:v>41118.138888890942</c:v>
                </c:pt>
                <c:pt idx="10413">
                  <c:v>41118.152777779833</c:v>
                </c:pt>
                <c:pt idx="10414">
                  <c:v>41118.166666668672</c:v>
                </c:pt>
                <c:pt idx="10415">
                  <c:v>41118.180555557607</c:v>
                </c:pt>
                <c:pt idx="10416">
                  <c:v>41118.194444446497</c:v>
                </c:pt>
                <c:pt idx="10417">
                  <c:v>41118.208333335388</c:v>
                </c:pt>
                <c:pt idx="10418">
                  <c:v>41118.222222224278</c:v>
                </c:pt>
                <c:pt idx="10419">
                  <c:v>41118.236111113154</c:v>
                </c:pt>
                <c:pt idx="10420">
                  <c:v>41118.250000002059</c:v>
                </c:pt>
                <c:pt idx="10421">
                  <c:v>41118.26388889095</c:v>
                </c:pt>
                <c:pt idx="10422">
                  <c:v>41118.277777779826</c:v>
                </c:pt>
                <c:pt idx="10423">
                  <c:v>41118.291666668643</c:v>
                </c:pt>
                <c:pt idx="10424">
                  <c:v>41118.305555557621</c:v>
                </c:pt>
                <c:pt idx="10425">
                  <c:v>41118.31944444657</c:v>
                </c:pt>
                <c:pt idx="10426">
                  <c:v>41118.333333335402</c:v>
                </c:pt>
                <c:pt idx="10427">
                  <c:v>41118.347222224293</c:v>
                </c:pt>
                <c:pt idx="10428">
                  <c:v>41118.361111113176</c:v>
                </c:pt>
                <c:pt idx="10429">
                  <c:v>41118.375000002081</c:v>
                </c:pt>
                <c:pt idx="10430">
                  <c:v>41118.388888891022</c:v>
                </c:pt>
                <c:pt idx="10431">
                  <c:v>41118.402777779862</c:v>
                </c:pt>
                <c:pt idx="10432">
                  <c:v>41118.416666668745</c:v>
                </c:pt>
                <c:pt idx="10433">
                  <c:v>41118.430555557636</c:v>
                </c:pt>
                <c:pt idx="10434">
                  <c:v>41118.444444446599</c:v>
                </c:pt>
                <c:pt idx="10435">
                  <c:v>41118.458333335468</c:v>
                </c:pt>
                <c:pt idx="10436">
                  <c:v>41118.472222224351</c:v>
                </c:pt>
                <c:pt idx="10437">
                  <c:v>41118.486111113198</c:v>
                </c:pt>
                <c:pt idx="10438">
                  <c:v>41118.500000002088</c:v>
                </c:pt>
                <c:pt idx="10439">
                  <c:v>41118.513888890993</c:v>
                </c:pt>
                <c:pt idx="10440">
                  <c:v>41118.527777779855</c:v>
                </c:pt>
                <c:pt idx="10441">
                  <c:v>41118.541666668716</c:v>
                </c:pt>
                <c:pt idx="10442">
                  <c:v>41118.55555555765</c:v>
                </c:pt>
                <c:pt idx="10443">
                  <c:v>41118.569444446541</c:v>
                </c:pt>
                <c:pt idx="10444">
                  <c:v>41118.583333335431</c:v>
                </c:pt>
                <c:pt idx="10445">
                  <c:v>41118.597222224322</c:v>
                </c:pt>
                <c:pt idx="10446">
                  <c:v>41118.611111113176</c:v>
                </c:pt>
                <c:pt idx="10447">
                  <c:v>41118.625000002074</c:v>
                </c:pt>
                <c:pt idx="10448">
                  <c:v>41118.638888890993</c:v>
                </c:pt>
                <c:pt idx="10449">
                  <c:v>41118.652777779891</c:v>
                </c:pt>
                <c:pt idx="10450">
                  <c:v>41118.666666668774</c:v>
                </c:pt>
                <c:pt idx="10451">
                  <c:v>41118.680555557665</c:v>
                </c:pt>
                <c:pt idx="10452">
                  <c:v>41118.694444446563</c:v>
                </c:pt>
                <c:pt idx="10453">
                  <c:v>41118.708333335446</c:v>
                </c:pt>
                <c:pt idx="10454">
                  <c:v>41118.722222224336</c:v>
                </c:pt>
                <c:pt idx="10455">
                  <c:v>41118.736111113176</c:v>
                </c:pt>
                <c:pt idx="10456">
                  <c:v>41118.750000002117</c:v>
                </c:pt>
                <c:pt idx="10457">
                  <c:v>41118.763888890986</c:v>
                </c:pt>
                <c:pt idx="10458">
                  <c:v>41118.777777779884</c:v>
                </c:pt>
                <c:pt idx="10459">
                  <c:v>41118.791666668709</c:v>
                </c:pt>
                <c:pt idx="10460">
                  <c:v>41118.805555557679</c:v>
                </c:pt>
                <c:pt idx="10461">
                  <c:v>41118.819444446613</c:v>
                </c:pt>
                <c:pt idx="10462">
                  <c:v>41118.83333333546</c:v>
                </c:pt>
                <c:pt idx="10463">
                  <c:v>41118.847222224394</c:v>
                </c:pt>
                <c:pt idx="10464">
                  <c:v>41118.861111113183</c:v>
                </c:pt>
                <c:pt idx="10465">
                  <c:v>41118.875000002132</c:v>
                </c:pt>
                <c:pt idx="10466">
                  <c:v>41118.888888891066</c:v>
                </c:pt>
                <c:pt idx="10467">
                  <c:v>41118.902777779913</c:v>
                </c:pt>
                <c:pt idx="10468">
                  <c:v>41118.916666668803</c:v>
                </c:pt>
                <c:pt idx="10469">
                  <c:v>41118.930555557694</c:v>
                </c:pt>
                <c:pt idx="10470">
                  <c:v>41118.944444446613</c:v>
                </c:pt>
                <c:pt idx="10471">
                  <c:v>41118.95833333554</c:v>
                </c:pt>
                <c:pt idx="10472">
                  <c:v>41118.972222224409</c:v>
                </c:pt>
                <c:pt idx="10473">
                  <c:v>41118.986111113256</c:v>
                </c:pt>
                <c:pt idx="10474">
                  <c:v>41119.000000002146</c:v>
                </c:pt>
                <c:pt idx="10475">
                  <c:v>41119.013888891037</c:v>
                </c:pt>
                <c:pt idx="10476">
                  <c:v>41119.027777779927</c:v>
                </c:pt>
                <c:pt idx="10477">
                  <c:v>41119.041666668774</c:v>
                </c:pt>
                <c:pt idx="10478">
                  <c:v>41119.055555557708</c:v>
                </c:pt>
                <c:pt idx="10479">
                  <c:v>41119.069444446599</c:v>
                </c:pt>
                <c:pt idx="10480">
                  <c:v>41119.083333335489</c:v>
                </c:pt>
                <c:pt idx="10481">
                  <c:v>41119.09722222438</c:v>
                </c:pt>
                <c:pt idx="10482">
                  <c:v>41119.111111113212</c:v>
                </c:pt>
                <c:pt idx="10483">
                  <c:v>41119.125000002154</c:v>
                </c:pt>
                <c:pt idx="10484">
                  <c:v>41119.138888891051</c:v>
                </c:pt>
                <c:pt idx="10485">
                  <c:v>41119.152777779942</c:v>
                </c:pt>
                <c:pt idx="10486">
                  <c:v>41119.166666668825</c:v>
                </c:pt>
                <c:pt idx="10487">
                  <c:v>41119.180555557723</c:v>
                </c:pt>
                <c:pt idx="10488">
                  <c:v>41119.194444446606</c:v>
                </c:pt>
                <c:pt idx="10489">
                  <c:v>41119.208333335511</c:v>
                </c:pt>
                <c:pt idx="10490">
                  <c:v>41119.222222224394</c:v>
                </c:pt>
                <c:pt idx="10491">
                  <c:v>41119.236111113227</c:v>
                </c:pt>
                <c:pt idx="10492">
                  <c:v>41119.250000002183</c:v>
                </c:pt>
                <c:pt idx="10493">
                  <c:v>41119.263888891022</c:v>
                </c:pt>
                <c:pt idx="10494">
                  <c:v>41119.277777779957</c:v>
                </c:pt>
                <c:pt idx="10495">
                  <c:v>41119.291666668767</c:v>
                </c:pt>
                <c:pt idx="10496">
                  <c:v>41119.305555557738</c:v>
                </c:pt>
                <c:pt idx="10497">
                  <c:v>41119.319444446643</c:v>
                </c:pt>
                <c:pt idx="10498">
                  <c:v>41119.333333335519</c:v>
                </c:pt>
                <c:pt idx="10499">
                  <c:v>41119.34722222446</c:v>
                </c:pt>
                <c:pt idx="10500">
                  <c:v>41119.361111113234</c:v>
                </c:pt>
                <c:pt idx="10501">
                  <c:v>41119.37500000219</c:v>
                </c:pt>
                <c:pt idx="10502">
                  <c:v>41119.388888891124</c:v>
                </c:pt>
                <c:pt idx="10503">
                  <c:v>41119.402777779993</c:v>
                </c:pt>
                <c:pt idx="10504">
                  <c:v>41119.416666668862</c:v>
                </c:pt>
                <c:pt idx="10505">
                  <c:v>41119.430555557752</c:v>
                </c:pt>
                <c:pt idx="10506">
                  <c:v>41119.444444446643</c:v>
                </c:pt>
                <c:pt idx="10507">
                  <c:v>41119.458333335591</c:v>
                </c:pt>
                <c:pt idx="10508">
                  <c:v>41119.472222224475</c:v>
                </c:pt>
                <c:pt idx="10509">
                  <c:v>41119.486111113314</c:v>
                </c:pt>
                <c:pt idx="10510">
                  <c:v>41119.500000002205</c:v>
                </c:pt>
                <c:pt idx="10511">
                  <c:v>41119.513888891095</c:v>
                </c:pt>
                <c:pt idx="10512">
                  <c:v>41119.527777779986</c:v>
                </c:pt>
                <c:pt idx="10513">
                  <c:v>41119.541666668876</c:v>
                </c:pt>
                <c:pt idx="10514">
                  <c:v>41119.555555557767</c:v>
                </c:pt>
                <c:pt idx="10515">
                  <c:v>41119.569444446657</c:v>
                </c:pt>
                <c:pt idx="10516">
                  <c:v>41119.583333335548</c:v>
                </c:pt>
                <c:pt idx="10517">
                  <c:v>41119.597222224438</c:v>
                </c:pt>
                <c:pt idx="10518">
                  <c:v>41119.611111113278</c:v>
                </c:pt>
                <c:pt idx="10519">
                  <c:v>41119.625000002176</c:v>
                </c:pt>
                <c:pt idx="10520">
                  <c:v>41119.63888889111</c:v>
                </c:pt>
                <c:pt idx="10521">
                  <c:v>41119.65277778</c:v>
                </c:pt>
                <c:pt idx="10522">
                  <c:v>41119.666666668876</c:v>
                </c:pt>
                <c:pt idx="10523">
                  <c:v>41119.680555557781</c:v>
                </c:pt>
                <c:pt idx="10524">
                  <c:v>41119.694444446672</c:v>
                </c:pt>
                <c:pt idx="10525">
                  <c:v>41119.708333335562</c:v>
                </c:pt>
                <c:pt idx="10526">
                  <c:v>41119.722222224453</c:v>
                </c:pt>
                <c:pt idx="10527">
                  <c:v>41119.736111113292</c:v>
                </c:pt>
                <c:pt idx="10528">
                  <c:v>41119.750000002234</c:v>
                </c:pt>
                <c:pt idx="10529">
                  <c:v>41119.763888891124</c:v>
                </c:pt>
                <c:pt idx="10530">
                  <c:v>41119.777777779986</c:v>
                </c:pt>
                <c:pt idx="10531">
                  <c:v>41119.791666668832</c:v>
                </c:pt>
                <c:pt idx="10532">
                  <c:v>41119.805555557796</c:v>
                </c:pt>
                <c:pt idx="10533">
                  <c:v>41119.81944444673</c:v>
                </c:pt>
                <c:pt idx="10534">
                  <c:v>41119.833333335591</c:v>
                </c:pt>
                <c:pt idx="10535">
                  <c:v>41119.847222224525</c:v>
                </c:pt>
                <c:pt idx="10536">
                  <c:v>41119.861111113307</c:v>
                </c:pt>
                <c:pt idx="10537">
                  <c:v>41119.875000002234</c:v>
                </c:pt>
                <c:pt idx="10538">
                  <c:v>41119.88888889119</c:v>
                </c:pt>
                <c:pt idx="10539">
                  <c:v>41119.902777780029</c:v>
                </c:pt>
                <c:pt idx="10540">
                  <c:v>41119.916666668942</c:v>
                </c:pt>
                <c:pt idx="10541">
                  <c:v>41119.93055555781</c:v>
                </c:pt>
                <c:pt idx="10542">
                  <c:v>41119.944444446744</c:v>
                </c:pt>
                <c:pt idx="10543">
                  <c:v>41119.958333335613</c:v>
                </c:pt>
                <c:pt idx="10544">
                  <c:v>41119.97222222454</c:v>
                </c:pt>
                <c:pt idx="10545">
                  <c:v>41119.986111113372</c:v>
                </c:pt>
                <c:pt idx="10546">
                  <c:v>41120.000000002256</c:v>
                </c:pt>
                <c:pt idx="10547">
                  <c:v>41120.013888891153</c:v>
                </c:pt>
                <c:pt idx="10548">
                  <c:v>41120.02777778</c:v>
                </c:pt>
                <c:pt idx="10549">
                  <c:v>41120.041666668934</c:v>
                </c:pt>
                <c:pt idx="10550">
                  <c:v>41120.055555557832</c:v>
                </c:pt>
                <c:pt idx="10551">
                  <c:v>41120.069444446715</c:v>
                </c:pt>
                <c:pt idx="10552">
                  <c:v>41120.083333335606</c:v>
                </c:pt>
                <c:pt idx="10553">
                  <c:v>41120.097222224496</c:v>
                </c:pt>
                <c:pt idx="10554">
                  <c:v>41120.111111113343</c:v>
                </c:pt>
                <c:pt idx="10555">
                  <c:v>41120.125000002219</c:v>
                </c:pt>
                <c:pt idx="10556">
                  <c:v>41120.138888891168</c:v>
                </c:pt>
                <c:pt idx="10557">
                  <c:v>41120.152777780058</c:v>
                </c:pt>
                <c:pt idx="10558">
                  <c:v>41120.166666668934</c:v>
                </c:pt>
                <c:pt idx="10559">
                  <c:v>41120.180555557839</c:v>
                </c:pt>
                <c:pt idx="10560">
                  <c:v>41120.19444444673</c:v>
                </c:pt>
                <c:pt idx="10561">
                  <c:v>41120.20833333562</c:v>
                </c:pt>
                <c:pt idx="10562">
                  <c:v>41120.222222224511</c:v>
                </c:pt>
                <c:pt idx="10563">
                  <c:v>41120.236111113358</c:v>
                </c:pt>
                <c:pt idx="10564">
                  <c:v>41120.250000002285</c:v>
                </c:pt>
                <c:pt idx="10565">
                  <c:v>41120.263888891175</c:v>
                </c:pt>
                <c:pt idx="10566">
                  <c:v>41120.277777780029</c:v>
                </c:pt>
                <c:pt idx="10567">
                  <c:v>41120.291666668898</c:v>
                </c:pt>
                <c:pt idx="10568">
                  <c:v>41120.305555557861</c:v>
                </c:pt>
                <c:pt idx="10569">
                  <c:v>41120.319444446795</c:v>
                </c:pt>
                <c:pt idx="10570">
                  <c:v>41120.333333335635</c:v>
                </c:pt>
                <c:pt idx="10571">
                  <c:v>41120.347222224591</c:v>
                </c:pt>
                <c:pt idx="10572">
                  <c:v>41120.361111113372</c:v>
                </c:pt>
                <c:pt idx="10573">
                  <c:v>41120.375000002306</c:v>
                </c:pt>
                <c:pt idx="10574">
                  <c:v>41120.388888891212</c:v>
                </c:pt>
                <c:pt idx="10575">
                  <c:v>41120.402777780087</c:v>
                </c:pt>
                <c:pt idx="10576">
                  <c:v>41120.416666668993</c:v>
                </c:pt>
                <c:pt idx="10577">
                  <c:v>41120.430555557869</c:v>
                </c:pt>
                <c:pt idx="10578">
                  <c:v>41120.44444444681</c:v>
                </c:pt>
                <c:pt idx="10579">
                  <c:v>41120.458333335693</c:v>
                </c:pt>
                <c:pt idx="10580">
                  <c:v>41120.472222224598</c:v>
                </c:pt>
                <c:pt idx="10581">
                  <c:v>41120.486111113431</c:v>
                </c:pt>
                <c:pt idx="10582">
                  <c:v>41120.500000002321</c:v>
                </c:pt>
                <c:pt idx="10583">
                  <c:v>41120.513888891204</c:v>
                </c:pt>
                <c:pt idx="10584">
                  <c:v>41120.527777780058</c:v>
                </c:pt>
                <c:pt idx="10585">
                  <c:v>41120.541666668985</c:v>
                </c:pt>
                <c:pt idx="10586">
                  <c:v>41120.555555557883</c:v>
                </c:pt>
                <c:pt idx="10587">
                  <c:v>41120.569444446781</c:v>
                </c:pt>
                <c:pt idx="10588">
                  <c:v>41120.583333335664</c:v>
                </c:pt>
                <c:pt idx="10589">
                  <c:v>41120.597222224562</c:v>
                </c:pt>
                <c:pt idx="10590">
                  <c:v>41120.611111113401</c:v>
                </c:pt>
                <c:pt idx="10591">
                  <c:v>41120.625000002285</c:v>
                </c:pt>
                <c:pt idx="10592">
                  <c:v>41120.638888891226</c:v>
                </c:pt>
                <c:pt idx="10593">
                  <c:v>41120.652777780117</c:v>
                </c:pt>
                <c:pt idx="10594">
                  <c:v>41120.666666668985</c:v>
                </c:pt>
                <c:pt idx="10595">
                  <c:v>41120.680555557898</c:v>
                </c:pt>
                <c:pt idx="10596">
                  <c:v>41120.694444446788</c:v>
                </c:pt>
                <c:pt idx="10597">
                  <c:v>41120.708333335679</c:v>
                </c:pt>
                <c:pt idx="10598">
                  <c:v>41120.722222224569</c:v>
                </c:pt>
                <c:pt idx="10599">
                  <c:v>41120.736111113416</c:v>
                </c:pt>
                <c:pt idx="10600">
                  <c:v>41120.75000000235</c:v>
                </c:pt>
                <c:pt idx="10601">
                  <c:v>41120.763888891182</c:v>
                </c:pt>
                <c:pt idx="10602">
                  <c:v>41120.777777780124</c:v>
                </c:pt>
                <c:pt idx="10603">
                  <c:v>41120.791666668949</c:v>
                </c:pt>
                <c:pt idx="10604">
                  <c:v>41120.805555557912</c:v>
                </c:pt>
                <c:pt idx="10605">
                  <c:v>41120.819444446854</c:v>
                </c:pt>
                <c:pt idx="10606">
                  <c:v>41120.833333335686</c:v>
                </c:pt>
                <c:pt idx="10607">
                  <c:v>41120.847222224613</c:v>
                </c:pt>
                <c:pt idx="10608">
                  <c:v>41120.861111113474</c:v>
                </c:pt>
                <c:pt idx="10609">
                  <c:v>41120.875000002365</c:v>
                </c:pt>
                <c:pt idx="10610">
                  <c:v>41120.888888891262</c:v>
                </c:pt>
                <c:pt idx="10611">
                  <c:v>41120.902777780146</c:v>
                </c:pt>
                <c:pt idx="10612">
                  <c:v>41120.916666669036</c:v>
                </c:pt>
                <c:pt idx="10613">
                  <c:v>41120.930555557941</c:v>
                </c:pt>
                <c:pt idx="10614">
                  <c:v>41120.944444446875</c:v>
                </c:pt>
                <c:pt idx="10615">
                  <c:v>41120.958333335751</c:v>
                </c:pt>
                <c:pt idx="10616">
                  <c:v>41120.972222224613</c:v>
                </c:pt>
                <c:pt idx="10617">
                  <c:v>41120.986111113489</c:v>
                </c:pt>
                <c:pt idx="10618">
                  <c:v>41121.000000002379</c:v>
                </c:pt>
                <c:pt idx="10619">
                  <c:v>41121.01388889127</c:v>
                </c:pt>
                <c:pt idx="10620">
                  <c:v>41121.027777780124</c:v>
                </c:pt>
                <c:pt idx="10621">
                  <c:v>41121.041666669</c:v>
                </c:pt>
                <c:pt idx="10622">
                  <c:v>41121.055555557941</c:v>
                </c:pt>
                <c:pt idx="10623">
                  <c:v>41121.069444446832</c:v>
                </c:pt>
                <c:pt idx="10624">
                  <c:v>41121.083333335722</c:v>
                </c:pt>
                <c:pt idx="10625">
                  <c:v>41121.097222224606</c:v>
                </c:pt>
                <c:pt idx="10626">
                  <c:v>41121.111111113474</c:v>
                </c:pt>
                <c:pt idx="10627">
                  <c:v>41121.12500000235</c:v>
                </c:pt>
                <c:pt idx="10628">
                  <c:v>41121.138888891284</c:v>
                </c:pt>
                <c:pt idx="10629">
                  <c:v>41121.152777780182</c:v>
                </c:pt>
                <c:pt idx="10630">
                  <c:v>41121.166666669014</c:v>
                </c:pt>
                <c:pt idx="10631">
                  <c:v>41121.180555557963</c:v>
                </c:pt>
                <c:pt idx="10632">
                  <c:v>41121.194444446846</c:v>
                </c:pt>
                <c:pt idx="10633">
                  <c:v>41121.208333335737</c:v>
                </c:pt>
                <c:pt idx="10634">
                  <c:v>41121.222222224627</c:v>
                </c:pt>
                <c:pt idx="10635">
                  <c:v>41121.236111113474</c:v>
                </c:pt>
                <c:pt idx="10636">
                  <c:v>41121.250000002408</c:v>
                </c:pt>
                <c:pt idx="10637">
                  <c:v>41121.263888891233</c:v>
                </c:pt>
                <c:pt idx="10638">
                  <c:v>41121.277777780175</c:v>
                </c:pt>
                <c:pt idx="10639">
                  <c:v>41121.291666668993</c:v>
                </c:pt>
                <c:pt idx="10640">
                  <c:v>41121.305555557992</c:v>
                </c:pt>
                <c:pt idx="10641">
                  <c:v>41121.319444446919</c:v>
                </c:pt>
                <c:pt idx="10642">
                  <c:v>41121.333333335751</c:v>
                </c:pt>
                <c:pt idx="10643">
                  <c:v>41121.347222224642</c:v>
                </c:pt>
                <c:pt idx="10644">
                  <c:v>41121.361111113525</c:v>
                </c:pt>
                <c:pt idx="10645">
                  <c:v>41121.375000002423</c:v>
                </c:pt>
                <c:pt idx="10646">
                  <c:v>41121.388888891313</c:v>
                </c:pt>
                <c:pt idx="10647">
                  <c:v>41121.402777780204</c:v>
                </c:pt>
                <c:pt idx="10648">
                  <c:v>41121.416666669094</c:v>
                </c:pt>
                <c:pt idx="10649">
                  <c:v>41121.430555557992</c:v>
                </c:pt>
                <c:pt idx="10650">
                  <c:v>41121.444444446941</c:v>
                </c:pt>
                <c:pt idx="10651">
                  <c:v>41121.45833333581</c:v>
                </c:pt>
                <c:pt idx="10652">
                  <c:v>41121.472222224693</c:v>
                </c:pt>
                <c:pt idx="10653">
                  <c:v>41121.486111113547</c:v>
                </c:pt>
                <c:pt idx="10654">
                  <c:v>41121.500000002437</c:v>
                </c:pt>
                <c:pt idx="10655">
                  <c:v>41121.513888891328</c:v>
                </c:pt>
                <c:pt idx="10656">
                  <c:v>41121.527777780175</c:v>
                </c:pt>
                <c:pt idx="10657">
                  <c:v>41121.541666669065</c:v>
                </c:pt>
                <c:pt idx="10658">
                  <c:v>41121.555555557999</c:v>
                </c:pt>
                <c:pt idx="10659">
                  <c:v>41121.56944444689</c:v>
                </c:pt>
                <c:pt idx="10660">
                  <c:v>41121.58333333578</c:v>
                </c:pt>
                <c:pt idx="10661">
                  <c:v>41121.597222224671</c:v>
                </c:pt>
                <c:pt idx="10662">
                  <c:v>41121.611111113554</c:v>
                </c:pt>
                <c:pt idx="10663">
                  <c:v>41121.625000002408</c:v>
                </c:pt>
                <c:pt idx="10664">
                  <c:v>41121.638888891335</c:v>
                </c:pt>
                <c:pt idx="10665">
                  <c:v>41121.652777780226</c:v>
                </c:pt>
                <c:pt idx="10666">
                  <c:v>41121.666666669124</c:v>
                </c:pt>
                <c:pt idx="10667">
                  <c:v>41121.680555558043</c:v>
                </c:pt>
                <c:pt idx="10668">
                  <c:v>41121.694444446912</c:v>
                </c:pt>
                <c:pt idx="10669">
                  <c:v>41121.708333335795</c:v>
                </c:pt>
                <c:pt idx="10670">
                  <c:v>41121.722222224686</c:v>
                </c:pt>
                <c:pt idx="10671">
                  <c:v>41121.736111113576</c:v>
                </c:pt>
                <c:pt idx="10672">
                  <c:v>41121.750000002467</c:v>
                </c:pt>
                <c:pt idx="10673">
                  <c:v>41121.763888891299</c:v>
                </c:pt>
                <c:pt idx="10674">
                  <c:v>41121.777777780182</c:v>
                </c:pt>
                <c:pt idx="10675">
                  <c:v>41121.791666669058</c:v>
                </c:pt>
                <c:pt idx="10676">
                  <c:v>41121.805555558043</c:v>
                </c:pt>
                <c:pt idx="10677">
                  <c:v>41121.819444446985</c:v>
                </c:pt>
                <c:pt idx="10678">
                  <c:v>41121.83333333581</c:v>
                </c:pt>
                <c:pt idx="10679">
                  <c:v>41121.847222224744</c:v>
                </c:pt>
                <c:pt idx="10680">
                  <c:v>41121.861111113576</c:v>
                </c:pt>
                <c:pt idx="10681">
                  <c:v>41121.875000002481</c:v>
                </c:pt>
                <c:pt idx="10682">
                  <c:v>41121.888888891393</c:v>
                </c:pt>
                <c:pt idx="10683">
                  <c:v>41121.902777780255</c:v>
                </c:pt>
                <c:pt idx="10684">
                  <c:v>41121.916666669153</c:v>
                </c:pt>
                <c:pt idx="10685">
                  <c:v>41121.930555558043</c:v>
                </c:pt>
                <c:pt idx="10686">
                  <c:v>41121.944444447006</c:v>
                </c:pt>
                <c:pt idx="10687">
                  <c:v>41121.958333335875</c:v>
                </c:pt>
                <c:pt idx="10688">
                  <c:v>41121.972222224758</c:v>
                </c:pt>
                <c:pt idx="10689">
                  <c:v>41121.986111113605</c:v>
                </c:pt>
                <c:pt idx="10690">
                  <c:v>41122.000000002496</c:v>
                </c:pt>
                <c:pt idx="10691">
                  <c:v>41122.013888891386</c:v>
                </c:pt>
                <c:pt idx="10692">
                  <c:v>41122.027777780204</c:v>
                </c:pt>
                <c:pt idx="10693">
                  <c:v>41122.041666669124</c:v>
                </c:pt>
                <c:pt idx="10694">
                  <c:v>41122.055555558101</c:v>
                </c:pt>
                <c:pt idx="10695">
                  <c:v>41122.069444446948</c:v>
                </c:pt>
                <c:pt idx="10696">
                  <c:v>41122.083333335839</c:v>
                </c:pt>
                <c:pt idx="10697">
                  <c:v>41122.097222224729</c:v>
                </c:pt>
                <c:pt idx="10698">
                  <c:v>41122.111111113576</c:v>
                </c:pt>
                <c:pt idx="10699">
                  <c:v>41122.125000002474</c:v>
                </c:pt>
                <c:pt idx="10700">
                  <c:v>41122.138888891401</c:v>
                </c:pt>
                <c:pt idx="10701">
                  <c:v>41122.152777780284</c:v>
                </c:pt>
                <c:pt idx="10702">
                  <c:v>41122.166666669174</c:v>
                </c:pt>
                <c:pt idx="10703">
                  <c:v>41122.180555558116</c:v>
                </c:pt>
                <c:pt idx="10704">
                  <c:v>41122.194444446963</c:v>
                </c:pt>
                <c:pt idx="10705">
                  <c:v>41122.208333335853</c:v>
                </c:pt>
                <c:pt idx="10706">
                  <c:v>41122.222222224744</c:v>
                </c:pt>
                <c:pt idx="10707">
                  <c:v>41122.236111113583</c:v>
                </c:pt>
                <c:pt idx="10708">
                  <c:v>41122.250000002532</c:v>
                </c:pt>
                <c:pt idx="10709">
                  <c:v>41122.263888891364</c:v>
                </c:pt>
                <c:pt idx="10710">
                  <c:v>41122.277777780248</c:v>
                </c:pt>
                <c:pt idx="10711">
                  <c:v>41122.291666669116</c:v>
                </c:pt>
                <c:pt idx="10712">
                  <c:v>41122.30555555813</c:v>
                </c:pt>
                <c:pt idx="10713">
                  <c:v>41122.319444447028</c:v>
                </c:pt>
                <c:pt idx="10714">
                  <c:v>41122.333333335868</c:v>
                </c:pt>
                <c:pt idx="10715">
                  <c:v>41122.347222224802</c:v>
                </c:pt>
                <c:pt idx="10716">
                  <c:v>41122.361111113591</c:v>
                </c:pt>
                <c:pt idx="10717">
                  <c:v>41122.375000002539</c:v>
                </c:pt>
                <c:pt idx="10718">
                  <c:v>41122.388888891473</c:v>
                </c:pt>
                <c:pt idx="10719">
                  <c:v>41122.40277778032</c:v>
                </c:pt>
                <c:pt idx="10720">
                  <c:v>41122.416666669204</c:v>
                </c:pt>
                <c:pt idx="10721">
                  <c:v>41122.430555558145</c:v>
                </c:pt>
                <c:pt idx="10722">
                  <c:v>41122.444444447035</c:v>
                </c:pt>
                <c:pt idx="10723">
                  <c:v>41122.458333335941</c:v>
                </c:pt>
                <c:pt idx="10724">
                  <c:v>41122.472222224817</c:v>
                </c:pt>
                <c:pt idx="10725">
                  <c:v>41122.486111113656</c:v>
                </c:pt>
                <c:pt idx="10726">
                  <c:v>41122.500000002561</c:v>
                </c:pt>
                <c:pt idx="10727">
                  <c:v>41122.513888891444</c:v>
                </c:pt>
                <c:pt idx="10728">
                  <c:v>41122.527777780277</c:v>
                </c:pt>
                <c:pt idx="10729">
                  <c:v>41122.541666669174</c:v>
                </c:pt>
                <c:pt idx="10730">
                  <c:v>41122.55555555816</c:v>
                </c:pt>
                <c:pt idx="10731">
                  <c:v>41122.569444447006</c:v>
                </c:pt>
                <c:pt idx="10732">
                  <c:v>41122.583333335897</c:v>
                </c:pt>
                <c:pt idx="10733">
                  <c:v>41122.597222224787</c:v>
                </c:pt>
                <c:pt idx="10734">
                  <c:v>41122.61111111362</c:v>
                </c:pt>
                <c:pt idx="10735">
                  <c:v>41122.625000002554</c:v>
                </c:pt>
                <c:pt idx="10736">
                  <c:v>41122.638888891459</c:v>
                </c:pt>
                <c:pt idx="10737">
                  <c:v>41122.652777780335</c:v>
                </c:pt>
                <c:pt idx="10738">
                  <c:v>41122.666666669182</c:v>
                </c:pt>
                <c:pt idx="10739">
                  <c:v>41122.680555558174</c:v>
                </c:pt>
                <c:pt idx="10740">
                  <c:v>41122.694444447021</c:v>
                </c:pt>
                <c:pt idx="10741">
                  <c:v>41122.708333335911</c:v>
                </c:pt>
                <c:pt idx="10742">
                  <c:v>41122.722222224802</c:v>
                </c:pt>
                <c:pt idx="10743">
                  <c:v>41122.736111113627</c:v>
                </c:pt>
                <c:pt idx="10744">
                  <c:v>41122.750000002583</c:v>
                </c:pt>
                <c:pt idx="10745">
                  <c:v>41122.76388889143</c:v>
                </c:pt>
                <c:pt idx="10746">
                  <c:v>41122.777777780313</c:v>
                </c:pt>
                <c:pt idx="10747">
                  <c:v>41122.791666669153</c:v>
                </c:pt>
                <c:pt idx="10748">
                  <c:v>41122.805555558196</c:v>
                </c:pt>
                <c:pt idx="10749">
                  <c:v>41122.819444447043</c:v>
                </c:pt>
                <c:pt idx="10750">
                  <c:v>41122.833333335933</c:v>
                </c:pt>
                <c:pt idx="10751">
                  <c:v>41122.847222224867</c:v>
                </c:pt>
                <c:pt idx="10752">
                  <c:v>41122.861111113649</c:v>
                </c:pt>
                <c:pt idx="10753">
                  <c:v>41122.875000002598</c:v>
                </c:pt>
                <c:pt idx="10754">
                  <c:v>41122.888888891539</c:v>
                </c:pt>
                <c:pt idx="10755">
                  <c:v>41122.902777780379</c:v>
                </c:pt>
                <c:pt idx="10756">
                  <c:v>41122.916666669254</c:v>
                </c:pt>
                <c:pt idx="10757">
                  <c:v>41122.930555558203</c:v>
                </c:pt>
                <c:pt idx="10758">
                  <c:v>41122.944444447094</c:v>
                </c:pt>
                <c:pt idx="10759">
                  <c:v>41122.958333336006</c:v>
                </c:pt>
                <c:pt idx="10760">
                  <c:v>41122.972222224875</c:v>
                </c:pt>
                <c:pt idx="10761">
                  <c:v>41122.986111113722</c:v>
                </c:pt>
                <c:pt idx="10762">
                  <c:v>41123.000000002605</c:v>
                </c:pt>
                <c:pt idx="10763">
                  <c:v>41123.013888891503</c:v>
                </c:pt>
                <c:pt idx="10764">
                  <c:v>41123.027777780335</c:v>
                </c:pt>
                <c:pt idx="10765">
                  <c:v>41123.041666669218</c:v>
                </c:pt>
                <c:pt idx="10766">
                  <c:v>41123.055555558203</c:v>
                </c:pt>
                <c:pt idx="10767">
                  <c:v>41123.069444447065</c:v>
                </c:pt>
                <c:pt idx="10768">
                  <c:v>41123.083333335962</c:v>
                </c:pt>
                <c:pt idx="10769">
                  <c:v>41123.097222224846</c:v>
                </c:pt>
                <c:pt idx="10770">
                  <c:v>41123.111111113692</c:v>
                </c:pt>
                <c:pt idx="10771">
                  <c:v>41123.125000002576</c:v>
                </c:pt>
                <c:pt idx="10772">
                  <c:v>41123.138888891517</c:v>
                </c:pt>
                <c:pt idx="10773">
                  <c:v>41123.152777780408</c:v>
                </c:pt>
                <c:pt idx="10774">
                  <c:v>41123.166666669233</c:v>
                </c:pt>
                <c:pt idx="10775">
                  <c:v>41123.180555558203</c:v>
                </c:pt>
                <c:pt idx="10776">
                  <c:v>41123.194444447079</c:v>
                </c:pt>
                <c:pt idx="10777">
                  <c:v>41123.208333335991</c:v>
                </c:pt>
                <c:pt idx="10778">
                  <c:v>41123.22222222486</c:v>
                </c:pt>
                <c:pt idx="10779">
                  <c:v>41123.2361111137</c:v>
                </c:pt>
                <c:pt idx="10780">
                  <c:v>41123.250000002634</c:v>
                </c:pt>
                <c:pt idx="10781">
                  <c:v>41123.263888891524</c:v>
                </c:pt>
                <c:pt idx="10782">
                  <c:v>41123.277777780371</c:v>
                </c:pt>
                <c:pt idx="10783">
                  <c:v>41123.291666669189</c:v>
                </c:pt>
                <c:pt idx="10784">
                  <c:v>41123.305555558203</c:v>
                </c:pt>
                <c:pt idx="10785">
                  <c:v>41123.319444447137</c:v>
                </c:pt>
                <c:pt idx="10786">
                  <c:v>41123.333333335991</c:v>
                </c:pt>
                <c:pt idx="10787">
                  <c:v>41123.34722222494</c:v>
                </c:pt>
                <c:pt idx="10788">
                  <c:v>41123.361111113714</c:v>
                </c:pt>
                <c:pt idx="10789">
                  <c:v>41123.375000002656</c:v>
                </c:pt>
                <c:pt idx="10790">
                  <c:v>41123.388888891604</c:v>
                </c:pt>
                <c:pt idx="10791">
                  <c:v>41123.402777780437</c:v>
                </c:pt>
                <c:pt idx="10792">
                  <c:v>41123.416666669327</c:v>
                </c:pt>
                <c:pt idx="10793">
                  <c:v>41123.430555558218</c:v>
                </c:pt>
                <c:pt idx="10794">
                  <c:v>41123.444444447152</c:v>
                </c:pt>
                <c:pt idx="10795">
                  <c:v>41123.458333336079</c:v>
                </c:pt>
                <c:pt idx="10796">
                  <c:v>41123.472222224947</c:v>
                </c:pt>
                <c:pt idx="10797">
                  <c:v>41123.48611111378</c:v>
                </c:pt>
                <c:pt idx="10798">
                  <c:v>41123.5</c:v>
                </c:pt>
                <c:pt idx="10799">
                  <c:v>41123.513888888891</c:v>
                </c:pt>
                <c:pt idx="10800">
                  <c:v>41123.527777777774</c:v>
                </c:pt>
                <c:pt idx="10801">
                  <c:v>41123.541666666613</c:v>
                </c:pt>
                <c:pt idx="10802">
                  <c:v>41123.555555555562</c:v>
                </c:pt>
                <c:pt idx="10803">
                  <c:v>41123.569444444445</c:v>
                </c:pt>
                <c:pt idx="10804">
                  <c:v>41123.583333333336</c:v>
                </c:pt>
                <c:pt idx="10805">
                  <c:v>41123.597222222204</c:v>
                </c:pt>
                <c:pt idx="10806">
                  <c:v>41123.611111111066</c:v>
                </c:pt>
                <c:pt idx="10807">
                  <c:v>41123.624999999993</c:v>
                </c:pt>
                <c:pt idx="10808">
                  <c:v>41123.638888888891</c:v>
                </c:pt>
                <c:pt idx="10809">
                  <c:v>41123.652777777781</c:v>
                </c:pt>
                <c:pt idx="10810">
                  <c:v>41123.666666666613</c:v>
                </c:pt>
                <c:pt idx="10811">
                  <c:v>41123.680555555562</c:v>
                </c:pt>
                <c:pt idx="10812">
                  <c:v>41123.694444444445</c:v>
                </c:pt>
                <c:pt idx="10813">
                  <c:v>41123.708333333336</c:v>
                </c:pt>
                <c:pt idx="10814">
                  <c:v>41123.722222222204</c:v>
                </c:pt>
                <c:pt idx="10815">
                  <c:v>41123.736111111066</c:v>
                </c:pt>
                <c:pt idx="10816">
                  <c:v>41123.75</c:v>
                </c:pt>
                <c:pt idx="10817">
                  <c:v>41123.763888888876</c:v>
                </c:pt>
                <c:pt idx="10818">
                  <c:v>41123.777777777774</c:v>
                </c:pt>
                <c:pt idx="10819">
                  <c:v>41123.791666666577</c:v>
                </c:pt>
                <c:pt idx="10820">
                  <c:v>41123.805555555562</c:v>
                </c:pt>
                <c:pt idx="10821">
                  <c:v>41123.819444444496</c:v>
                </c:pt>
                <c:pt idx="10822">
                  <c:v>41123.833333333336</c:v>
                </c:pt>
                <c:pt idx="10823">
                  <c:v>41123.847222222219</c:v>
                </c:pt>
                <c:pt idx="10824">
                  <c:v>41123.861111111066</c:v>
                </c:pt>
                <c:pt idx="10825">
                  <c:v>41123.875</c:v>
                </c:pt>
                <c:pt idx="10826">
                  <c:v>41123.888888888956</c:v>
                </c:pt>
                <c:pt idx="10827">
                  <c:v>41123.902777777781</c:v>
                </c:pt>
                <c:pt idx="10828">
                  <c:v>41123.916666666664</c:v>
                </c:pt>
                <c:pt idx="10829">
                  <c:v>41123.930555555562</c:v>
                </c:pt>
                <c:pt idx="10830">
                  <c:v>41123.944444444496</c:v>
                </c:pt>
                <c:pt idx="10831">
                  <c:v>41123.958333333343</c:v>
                </c:pt>
                <c:pt idx="10832">
                  <c:v>41123.972222222219</c:v>
                </c:pt>
                <c:pt idx="10833">
                  <c:v>41123.986111111109</c:v>
                </c:pt>
                <c:pt idx="10834">
                  <c:v>41124</c:v>
                </c:pt>
                <c:pt idx="10835">
                  <c:v>41124.013888888891</c:v>
                </c:pt>
                <c:pt idx="10836">
                  <c:v>41124.027777777774</c:v>
                </c:pt>
                <c:pt idx="10837">
                  <c:v>41124.041666666613</c:v>
                </c:pt>
                <c:pt idx="10838">
                  <c:v>41124.055555555562</c:v>
                </c:pt>
                <c:pt idx="10839">
                  <c:v>41124.069444444445</c:v>
                </c:pt>
                <c:pt idx="10840">
                  <c:v>41124.083333333336</c:v>
                </c:pt>
                <c:pt idx="10841">
                  <c:v>41124.097222222204</c:v>
                </c:pt>
                <c:pt idx="10842">
                  <c:v>41124.111111111066</c:v>
                </c:pt>
                <c:pt idx="10843">
                  <c:v>41124.124999999993</c:v>
                </c:pt>
                <c:pt idx="10844">
                  <c:v>41124.138888888891</c:v>
                </c:pt>
                <c:pt idx="10845">
                  <c:v>41124.152777777781</c:v>
                </c:pt>
                <c:pt idx="10846">
                  <c:v>41124.166666666613</c:v>
                </c:pt>
                <c:pt idx="10847">
                  <c:v>41124.180555555562</c:v>
                </c:pt>
                <c:pt idx="10848">
                  <c:v>41124.194444444445</c:v>
                </c:pt>
                <c:pt idx="10849">
                  <c:v>41124.208333333336</c:v>
                </c:pt>
                <c:pt idx="10850">
                  <c:v>41124.222222222204</c:v>
                </c:pt>
                <c:pt idx="10851">
                  <c:v>41124.236111111066</c:v>
                </c:pt>
                <c:pt idx="10852">
                  <c:v>41124.25</c:v>
                </c:pt>
                <c:pt idx="10853">
                  <c:v>41124.263888888876</c:v>
                </c:pt>
                <c:pt idx="10854">
                  <c:v>41124.277777777774</c:v>
                </c:pt>
                <c:pt idx="10855">
                  <c:v>41124.291666666577</c:v>
                </c:pt>
                <c:pt idx="10856">
                  <c:v>41124.305555555562</c:v>
                </c:pt>
                <c:pt idx="10857">
                  <c:v>41124.319444444496</c:v>
                </c:pt>
                <c:pt idx="10858">
                  <c:v>41124.333333333336</c:v>
                </c:pt>
                <c:pt idx="10859">
                  <c:v>41124.347222222219</c:v>
                </c:pt>
                <c:pt idx="10860">
                  <c:v>41124.361111111066</c:v>
                </c:pt>
                <c:pt idx="10861">
                  <c:v>41124.375</c:v>
                </c:pt>
                <c:pt idx="10862">
                  <c:v>41124.388888888956</c:v>
                </c:pt>
                <c:pt idx="10863">
                  <c:v>41124.402777777781</c:v>
                </c:pt>
                <c:pt idx="10864">
                  <c:v>41124.416666666664</c:v>
                </c:pt>
                <c:pt idx="10865">
                  <c:v>41124.430555555562</c:v>
                </c:pt>
                <c:pt idx="10866">
                  <c:v>41124.444444444496</c:v>
                </c:pt>
                <c:pt idx="10867">
                  <c:v>41124.458333333343</c:v>
                </c:pt>
                <c:pt idx="10868">
                  <c:v>41124.472222222219</c:v>
                </c:pt>
                <c:pt idx="10869">
                  <c:v>41124.486111111109</c:v>
                </c:pt>
                <c:pt idx="10870">
                  <c:v>41124.5</c:v>
                </c:pt>
                <c:pt idx="10871">
                  <c:v>41124.513888888891</c:v>
                </c:pt>
                <c:pt idx="10872">
                  <c:v>41124.527777777774</c:v>
                </c:pt>
                <c:pt idx="10873">
                  <c:v>41124.541666666613</c:v>
                </c:pt>
                <c:pt idx="10874">
                  <c:v>41124.555555555562</c:v>
                </c:pt>
                <c:pt idx="10875">
                  <c:v>41124.569444444445</c:v>
                </c:pt>
                <c:pt idx="10876">
                  <c:v>41124.583333333336</c:v>
                </c:pt>
                <c:pt idx="10877">
                  <c:v>41124.597222222204</c:v>
                </c:pt>
                <c:pt idx="10878">
                  <c:v>41124.611111111066</c:v>
                </c:pt>
                <c:pt idx="10879">
                  <c:v>41124.624999999993</c:v>
                </c:pt>
                <c:pt idx="10880">
                  <c:v>41124.638888888891</c:v>
                </c:pt>
                <c:pt idx="10881">
                  <c:v>41124.652777777781</c:v>
                </c:pt>
                <c:pt idx="10882">
                  <c:v>41124.666666666613</c:v>
                </c:pt>
                <c:pt idx="10883">
                  <c:v>41124.680555555562</c:v>
                </c:pt>
                <c:pt idx="10884">
                  <c:v>41124.694444444445</c:v>
                </c:pt>
                <c:pt idx="10885">
                  <c:v>41124.708333333336</c:v>
                </c:pt>
                <c:pt idx="10886">
                  <c:v>41124.722222222204</c:v>
                </c:pt>
                <c:pt idx="10887">
                  <c:v>41124.736111111066</c:v>
                </c:pt>
                <c:pt idx="10888">
                  <c:v>41124.75</c:v>
                </c:pt>
                <c:pt idx="10889">
                  <c:v>41124.763888888876</c:v>
                </c:pt>
                <c:pt idx="10890">
                  <c:v>41124.777777777774</c:v>
                </c:pt>
                <c:pt idx="10891">
                  <c:v>41124.791666666577</c:v>
                </c:pt>
                <c:pt idx="10892">
                  <c:v>41124.805555555562</c:v>
                </c:pt>
                <c:pt idx="10893">
                  <c:v>41124.819444444496</c:v>
                </c:pt>
                <c:pt idx="10894">
                  <c:v>41124.833333333336</c:v>
                </c:pt>
                <c:pt idx="10895">
                  <c:v>41124.847222222219</c:v>
                </c:pt>
                <c:pt idx="10896">
                  <c:v>41124.861111111066</c:v>
                </c:pt>
                <c:pt idx="10897">
                  <c:v>41124.875</c:v>
                </c:pt>
                <c:pt idx="10898">
                  <c:v>41124.888888888956</c:v>
                </c:pt>
                <c:pt idx="10899">
                  <c:v>41124.902777777781</c:v>
                </c:pt>
                <c:pt idx="10900">
                  <c:v>41124.916666666664</c:v>
                </c:pt>
                <c:pt idx="10901">
                  <c:v>41124.930555555562</c:v>
                </c:pt>
                <c:pt idx="10902">
                  <c:v>41124.944444444496</c:v>
                </c:pt>
                <c:pt idx="10903">
                  <c:v>41124.958333333343</c:v>
                </c:pt>
                <c:pt idx="10904">
                  <c:v>41124.972222222219</c:v>
                </c:pt>
                <c:pt idx="10905">
                  <c:v>41124.986111111109</c:v>
                </c:pt>
                <c:pt idx="10906">
                  <c:v>41125</c:v>
                </c:pt>
                <c:pt idx="10907">
                  <c:v>41125.013888888891</c:v>
                </c:pt>
                <c:pt idx="10908">
                  <c:v>41125.027777777774</c:v>
                </c:pt>
                <c:pt idx="10909">
                  <c:v>41125.041666666613</c:v>
                </c:pt>
                <c:pt idx="10910">
                  <c:v>41125.055555555562</c:v>
                </c:pt>
                <c:pt idx="10911">
                  <c:v>41125.069444444445</c:v>
                </c:pt>
                <c:pt idx="10912">
                  <c:v>41125.083333333336</c:v>
                </c:pt>
                <c:pt idx="10913">
                  <c:v>41125.097222222204</c:v>
                </c:pt>
                <c:pt idx="10914">
                  <c:v>41125.111111111066</c:v>
                </c:pt>
                <c:pt idx="10915">
                  <c:v>41125.124999999993</c:v>
                </c:pt>
                <c:pt idx="10916">
                  <c:v>41125.138888888891</c:v>
                </c:pt>
                <c:pt idx="10917">
                  <c:v>41125.152777777781</c:v>
                </c:pt>
                <c:pt idx="10918">
                  <c:v>41125.166666666613</c:v>
                </c:pt>
                <c:pt idx="10919">
                  <c:v>41125.180555555562</c:v>
                </c:pt>
                <c:pt idx="10920">
                  <c:v>41125.194444444445</c:v>
                </c:pt>
                <c:pt idx="10921">
                  <c:v>41125.208333333336</c:v>
                </c:pt>
                <c:pt idx="10922">
                  <c:v>41125.222222222204</c:v>
                </c:pt>
                <c:pt idx="10923">
                  <c:v>41125.236111111066</c:v>
                </c:pt>
                <c:pt idx="10924">
                  <c:v>41125.25</c:v>
                </c:pt>
                <c:pt idx="10925">
                  <c:v>41125.263888888876</c:v>
                </c:pt>
                <c:pt idx="10926">
                  <c:v>41125.277777777774</c:v>
                </c:pt>
                <c:pt idx="10927">
                  <c:v>41125.291666666577</c:v>
                </c:pt>
                <c:pt idx="10928">
                  <c:v>41125.305555555562</c:v>
                </c:pt>
                <c:pt idx="10929">
                  <c:v>41125.319444444496</c:v>
                </c:pt>
                <c:pt idx="10930">
                  <c:v>41125.333333333336</c:v>
                </c:pt>
                <c:pt idx="10931">
                  <c:v>41125.347222222219</c:v>
                </c:pt>
                <c:pt idx="10932">
                  <c:v>41125.361111111066</c:v>
                </c:pt>
                <c:pt idx="10933">
                  <c:v>41125.375</c:v>
                </c:pt>
                <c:pt idx="10934">
                  <c:v>41125.388888888956</c:v>
                </c:pt>
                <c:pt idx="10935">
                  <c:v>41125.402777777781</c:v>
                </c:pt>
                <c:pt idx="10936">
                  <c:v>41125.416666666664</c:v>
                </c:pt>
                <c:pt idx="10937">
                  <c:v>41125.430555555562</c:v>
                </c:pt>
                <c:pt idx="10938">
                  <c:v>41125.444444444496</c:v>
                </c:pt>
                <c:pt idx="10939">
                  <c:v>41125.458333333343</c:v>
                </c:pt>
                <c:pt idx="10940">
                  <c:v>41125.472222222219</c:v>
                </c:pt>
                <c:pt idx="10941">
                  <c:v>41125.486111111109</c:v>
                </c:pt>
                <c:pt idx="10942">
                  <c:v>41125.5</c:v>
                </c:pt>
                <c:pt idx="10943">
                  <c:v>41125.513888888891</c:v>
                </c:pt>
                <c:pt idx="10944">
                  <c:v>41125.527777777774</c:v>
                </c:pt>
                <c:pt idx="10945">
                  <c:v>41125.541666666613</c:v>
                </c:pt>
                <c:pt idx="10946">
                  <c:v>41125.555555555562</c:v>
                </c:pt>
                <c:pt idx="10947">
                  <c:v>41125.569444444445</c:v>
                </c:pt>
                <c:pt idx="10948">
                  <c:v>41125.583333333336</c:v>
                </c:pt>
                <c:pt idx="10949">
                  <c:v>41125.597222222204</c:v>
                </c:pt>
                <c:pt idx="10950">
                  <c:v>41125.611111111066</c:v>
                </c:pt>
                <c:pt idx="10951">
                  <c:v>41125.624999999993</c:v>
                </c:pt>
                <c:pt idx="10952">
                  <c:v>41125.638888888891</c:v>
                </c:pt>
                <c:pt idx="10953">
                  <c:v>41125.652777777781</c:v>
                </c:pt>
                <c:pt idx="10954">
                  <c:v>41125.666666666613</c:v>
                </c:pt>
                <c:pt idx="10955">
                  <c:v>41125.680555555562</c:v>
                </c:pt>
                <c:pt idx="10956">
                  <c:v>41125.694444444445</c:v>
                </c:pt>
                <c:pt idx="10957">
                  <c:v>41125.708333333336</c:v>
                </c:pt>
                <c:pt idx="10958">
                  <c:v>41125.722222222204</c:v>
                </c:pt>
                <c:pt idx="10959">
                  <c:v>41125.736111111066</c:v>
                </c:pt>
                <c:pt idx="10960">
                  <c:v>41125.75</c:v>
                </c:pt>
                <c:pt idx="10961">
                  <c:v>41125.763888888876</c:v>
                </c:pt>
                <c:pt idx="10962">
                  <c:v>41125.777777777774</c:v>
                </c:pt>
                <c:pt idx="10963">
                  <c:v>41125.791666666577</c:v>
                </c:pt>
                <c:pt idx="10964">
                  <c:v>41125.805555555562</c:v>
                </c:pt>
                <c:pt idx="10965">
                  <c:v>41125.819444444496</c:v>
                </c:pt>
                <c:pt idx="10966">
                  <c:v>41125.833333333336</c:v>
                </c:pt>
                <c:pt idx="10967">
                  <c:v>41125.847222222219</c:v>
                </c:pt>
                <c:pt idx="10968">
                  <c:v>41125.861111111066</c:v>
                </c:pt>
                <c:pt idx="10969">
                  <c:v>41125.875</c:v>
                </c:pt>
                <c:pt idx="10970">
                  <c:v>41125.888888888956</c:v>
                </c:pt>
                <c:pt idx="10971">
                  <c:v>41125.902777777781</c:v>
                </c:pt>
                <c:pt idx="10972">
                  <c:v>41125.916666666664</c:v>
                </c:pt>
                <c:pt idx="10973">
                  <c:v>41125.930555555562</c:v>
                </c:pt>
                <c:pt idx="10974">
                  <c:v>41125.944444444496</c:v>
                </c:pt>
                <c:pt idx="10975">
                  <c:v>41125.958333333343</c:v>
                </c:pt>
                <c:pt idx="10976">
                  <c:v>41125.972222222219</c:v>
                </c:pt>
                <c:pt idx="10977">
                  <c:v>41125.986111111109</c:v>
                </c:pt>
                <c:pt idx="10978">
                  <c:v>41126</c:v>
                </c:pt>
                <c:pt idx="10979">
                  <c:v>41126.013888888891</c:v>
                </c:pt>
                <c:pt idx="10980">
                  <c:v>41126.027777777774</c:v>
                </c:pt>
                <c:pt idx="10981">
                  <c:v>41126.041666666613</c:v>
                </c:pt>
                <c:pt idx="10982">
                  <c:v>41126.055555555562</c:v>
                </c:pt>
                <c:pt idx="10983">
                  <c:v>41126.069444444445</c:v>
                </c:pt>
                <c:pt idx="10984">
                  <c:v>41126.083333333336</c:v>
                </c:pt>
                <c:pt idx="10985">
                  <c:v>41126.097222222204</c:v>
                </c:pt>
                <c:pt idx="10986">
                  <c:v>41126.111111111066</c:v>
                </c:pt>
                <c:pt idx="10987">
                  <c:v>41126.124999999993</c:v>
                </c:pt>
                <c:pt idx="10988">
                  <c:v>41126.138888888891</c:v>
                </c:pt>
                <c:pt idx="10989">
                  <c:v>41126.152777777781</c:v>
                </c:pt>
                <c:pt idx="10990">
                  <c:v>41126.166666666613</c:v>
                </c:pt>
                <c:pt idx="10991">
                  <c:v>41126.180555555562</c:v>
                </c:pt>
                <c:pt idx="10992">
                  <c:v>41126.194444444445</c:v>
                </c:pt>
                <c:pt idx="10993">
                  <c:v>41126.208333333336</c:v>
                </c:pt>
                <c:pt idx="10994">
                  <c:v>41126.222222222204</c:v>
                </c:pt>
                <c:pt idx="10995">
                  <c:v>41126.236111111066</c:v>
                </c:pt>
                <c:pt idx="10996">
                  <c:v>41126.25</c:v>
                </c:pt>
                <c:pt idx="10997">
                  <c:v>41126.263888888876</c:v>
                </c:pt>
                <c:pt idx="10998">
                  <c:v>41126.277777777774</c:v>
                </c:pt>
                <c:pt idx="10999">
                  <c:v>41126.291666666577</c:v>
                </c:pt>
                <c:pt idx="11000">
                  <c:v>41126.305555555562</c:v>
                </c:pt>
                <c:pt idx="11001">
                  <c:v>41126.319444444496</c:v>
                </c:pt>
                <c:pt idx="11002">
                  <c:v>41126.333333333336</c:v>
                </c:pt>
                <c:pt idx="11003">
                  <c:v>41126.347222222219</c:v>
                </c:pt>
                <c:pt idx="11004">
                  <c:v>41126.361111111066</c:v>
                </c:pt>
                <c:pt idx="11005">
                  <c:v>41126.375</c:v>
                </c:pt>
                <c:pt idx="11006">
                  <c:v>41126.388888888956</c:v>
                </c:pt>
                <c:pt idx="11007">
                  <c:v>41126.402777777781</c:v>
                </c:pt>
                <c:pt idx="11008">
                  <c:v>41126.416666666664</c:v>
                </c:pt>
                <c:pt idx="11009">
                  <c:v>41126.430555555562</c:v>
                </c:pt>
                <c:pt idx="11010">
                  <c:v>41126.444444444496</c:v>
                </c:pt>
                <c:pt idx="11011">
                  <c:v>41126.458333333343</c:v>
                </c:pt>
                <c:pt idx="11012">
                  <c:v>41126.472222222219</c:v>
                </c:pt>
                <c:pt idx="11013">
                  <c:v>41126.486111111109</c:v>
                </c:pt>
                <c:pt idx="11014">
                  <c:v>41126.5</c:v>
                </c:pt>
                <c:pt idx="11015">
                  <c:v>41126.513888888891</c:v>
                </c:pt>
                <c:pt idx="11016">
                  <c:v>41126.527777777774</c:v>
                </c:pt>
                <c:pt idx="11017">
                  <c:v>41126.541666666613</c:v>
                </c:pt>
                <c:pt idx="11018">
                  <c:v>41126.555555555562</c:v>
                </c:pt>
                <c:pt idx="11019">
                  <c:v>41126.569444444445</c:v>
                </c:pt>
                <c:pt idx="11020">
                  <c:v>41126.583333333336</c:v>
                </c:pt>
                <c:pt idx="11021">
                  <c:v>41126.597222222204</c:v>
                </c:pt>
                <c:pt idx="11022">
                  <c:v>41126.611111111066</c:v>
                </c:pt>
                <c:pt idx="11023">
                  <c:v>41126.624999999993</c:v>
                </c:pt>
                <c:pt idx="11024">
                  <c:v>41126.638888888891</c:v>
                </c:pt>
                <c:pt idx="11025">
                  <c:v>41126.652777777781</c:v>
                </c:pt>
                <c:pt idx="11026">
                  <c:v>41126.666666666613</c:v>
                </c:pt>
                <c:pt idx="11027">
                  <c:v>41126.680555555562</c:v>
                </c:pt>
                <c:pt idx="11028">
                  <c:v>41126.694444444445</c:v>
                </c:pt>
                <c:pt idx="11029">
                  <c:v>41126.708333333336</c:v>
                </c:pt>
                <c:pt idx="11030">
                  <c:v>41126.722222222204</c:v>
                </c:pt>
                <c:pt idx="11031">
                  <c:v>41126.736111111066</c:v>
                </c:pt>
                <c:pt idx="11032">
                  <c:v>41126.75</c:v>
                </c:pt>
                <c:pt idx="11033">
                  <c:v>41126.763888888876</c:v>
                </c:pt>
                <c:pt idx="11034">
                  <c:v>41126.777777777774</c:v>
                </c:pt>
                <c:pt idx="11035">
                  <c:v>41126.791666666577</c:v>
                </c:pt>
                <c:pt idx="11036">
                  <c:v>41126.805555555562</c:v>
                </c:pt>
                <c:pt idx="11037">
                  <c:v>41126.819444444496</c:v>
                </c:pt>
                <c:pt idx="11038">
                  <c:v>41126.833333333336</c:v>
                </c:pt>
                <c:pt idx="11039">
                  <c:v>41126.847222222219</c:v>
                </c:pt>
                <c:pt idx="11040">
                  <c:v>41126.861111111066</c:v>
                </c:pt>
                <c:pt idx="11041">
                  <c:v>41126.875</c:v>
                </c:pt>
                <c:pt idx="11042">
                  <c:v>41126.888888888956</c:v>
                </c:pt>
                <c:pt idx="11043">
                  <c:v>41126.902777777781</c:v>
                </c:pt>
                <c:pt idx="11044">
                  <c:v>41126.916666666664</c:v>
                </c:pt>
                <c:pt idx="11045">
                  <c:v>41126.930555555562</c:v>
                </c:pt>
                <c:pt idx="11046">
                  <c:v>41126.944444444496</c:v>
                </c:pt>
                <c:pt idx="11047">
                  <c:v>41126.958333333343</c:v>
                </c:pt>
                <c:pt idx="11048">
                  <c:v>41126.972222222219</c:v>
                </c:pt>
                <c:pt idx="11049">
                  <c:v>41126.986111111109</c:v>
                </c:pt>
                <c:pt idx="11050">
                  <c:v>41127</c:v>
                </c:pt>
                <c:pt idx="11051">
                  <c:v>41127.013888888891</c:v>
                </c:pt>
                <c:pt idx="11052">
                  <c:v>41127.027777777774</c:v>
                </c:pt>
                <c:pt idx="11053">
                  <c:v>41127.041666666613</c:v>
                </c:pt>
                <c:pt idx="11054">
                  <c:v>41127.055555555562</c:v>
                </c:pt>
                <c:pt idx="11055">
                  <c:v>41127.069444444445</c:v>
                </c:pt>
                <c:pt idx="11056">
                  <c:v>41127.083333333336</c:v>
                </c:pt>
                <c:pt idx="11057">
                  <c:v>41127.097222222204</c:v>
                </c:pt>
                <c:pt idx="11058">
                  <c:v>41127.111111111066</c:v>
                </c:pt>
                <c:pt idx="11059">
                  <c:v>41127.124999999993</c:v>
                </c:pt>
                <c:pt idx="11060">
                  <c:v>41127.138888888891</c:v>
                </c:pt>
                <c:pt idx="11061">
                  <c:v>41127.152777777781</c:v>
                </c:pt>
                <c:pt idx="11062">
                  <c:v>41127.166666666613</c:v>
                </c:pt>
                <c:pt idx="11063">
                  <c:v>41127.180555555562</c:v>
                </c:pt>
                <c:pt idx="11064">
                  <c:v>41127.194444444445</c:v>
                </c:pt>
                <c:pt idx="11065">
                  <c:v>41127.208333333336</c:v>
                </c:pt>
                <c:pt idx="11066">
                  <c:v>41127.222222222204</c:v>
                </c:pt>
                <c:pt idx="11067">
                  <c:v>41127.236111111066</c:v>
                </c:pt>
                <c:pt idx="11068">
                  <c:v>41127.25</c:v>
                </c:pt>
                <c:pt idx="11069">
                  <c:v>41127.263888888876</c:v>
                </c:pt>
                <c:pt idx="11070">
                  <c:v>41127.277777777774</c:v>
                </c:pt>
                <c:pt idx="11071">
                  <c:v>41127.291666666577</c:v>
                </c:pt>
                <c:pt idx="11072">
                  <c:v>41127.305555555562</c:v>
                </c:pt>
                <c:pt idx="11073">
                  <c:v>41127.319444444496</c:v>
                </c:pt>
                <c:pt idx="11074">
                  <c:v>41127.333333333336</c:v>
                </c:pt>
                <c:pt idx="11075">
                  <c:v>41127.347222222219</c:v>
                </c:pt>
                <c:pt idx="11076">
                  <c:v>41127.361111111066</c:v>
                </c:pt>
                <c:pt idx="11077">
                  <c:v>41127.375</c:v>
                </c:pt>
                <c:pt idx="11078">
                  <c:v>41127.388888888956</c:v>
                </c:pt>
                <c:pt idx="11079">
                  <c:v>41127.402777777781</c:v>
                </c:pt>
                <c:pt idx="11080">
                  <c:v>41127.416666666664</c:v>
                </c:pt>
                <c:pt idx="11081">
                  <c:v>41127.430555555562</c:v>
                </c:pt>
                <c:pt idx="11082">
                  <c:v>41127.444444444496</c:v>
                </c:pt>
                <c:pt idx="11083">
                  <c:v>41127.458333333343</c:v>
                </c:pt>
                <c:pt idx="11084">
                  <c:v>41127.472222222219</c:v>
                </c:pt>
                <c:pt idx="11085">
                  <c:v>41127.486111111109</c:v>
                </c:pt>
                <c:pt idx="11086">
                  <c:v>41127.5</c:v>
                </c:pt>
                <c:pt idx="11087">
                  <c:v>41127.513888888891</c:v>
                </c:pt>
                <c:pt idx="11088">
                  <c:v>41127.527777777774</c:v>
                </c:pt>
                <c:pt idx="11089">
                  <c:v>41127.541666666613</c:v>
                </c:pt>
                <c:pt idx="11090">
                  <c:v>41127.555555555562</c:v>
                </c:pt>
                <c:pt idx="11091">
                  <c:v>41127.569444444445</c:v>
                </c:pt>
                <c:pt idx="11092">
                  <c:v>41127.583333333336</c:v>
                </c:pt>
                <c:pt idx="11093">
                  <c:v>41127.597222222204</c:v>
                </c:pt>
                <c:pt idx="11094">
                  <c:v>41127.611111111066</c:v>
                </c:pt>
                <c:pt idx="11095">
                  <c:v>41127.624999999993</c:v>
                </c:pt>
                <c:pt idx="11096">
                  <c:v>41127.638888888891</c:v>
                </c:pt>
                <c:pt idx="11097">
                  <c:v>41127.652777777781</c:v>
                </c:pt>
                <c:pt idx="11098">
                  <c:v>41127.666666666613</c:v>
                </c:pt>
                <c:pt idx="11099">
                  <c:v>41127.680555555562</c:v>
                </c:pt>
                <c:pt idx="11100">
                  <c:v>41127.694444444445</c:v>
                </c:pt>
                <c:pt idx="11101">
                  <c:v>41127.708333333336</c:v>
                </c:pt>
                <c:pt idx="11102">
                  <c:v>41127.722222222204</c:v>
                </c:pt>
                <c:pt idx="11103">
                  <c:v>41127.736111111066</c:v>
                </c:pt>
                <c:pt idx="11104">
                  <c:v>41127.75</c:v>
                </c:pt>
                <c:pt idx="11105">
                  <c:v>41127.763888888876</c:v>
                </c:pt>
                <c:pt idx="11106">
                  <c:v>41127.777777777774</c:v>
                </c:pt>
                <c:pt idx="11107">
                  <c:v>41127.791666666577</c:v>
                </c:pt>
                <c:pt idx="11108">
                  <c:v>41127.805555555562</c:v>
                </c:pt>
                <c:pt idx="11109">
                  <c:v>41127.819444444496</c:v>
                </c:pt>
                <c:pt idx="11110">
                  <c:v>41127.833333333336</c:v>
                </c:pt>
                <c:pt idx="11111">
                  <c:v>41127.847222222219</c:v>
                </c:pt>
                <c:pt idx="11112">
                  <c:v>41127.861111111066</c:v>
                </c:pt>
                <c:pt idx="11113">
                  <c:v>41127.875</c:v>
                </c:pt>
                <c:pt idx="11114">
                  <c:v>41127.888888888956</c:v>
                </c:pt>
                <c:pt idx="11115">
                  <c:v>41127.902777777781</c:v>
                </c:pt>
                <c:pt idx="11116">
                  <c:v>41127.916666666664</c:v>
                </c:pt>
                <c:pt idx="11117">
                  <c:v>41127.930555555562</c:v>
                </c:pt>
                <c:pt idx="11118">
                  <c:v>41127.944444444496</c:v>
                </c:pt>
                <c:pt idx="11119">
                  <c:v>41127.958333333343</c:v>
                </c:pt>
                <c:pt idx="11120">
                  <c:v>41127.972222222219</c:v>
                </c:pt>
                <c:pt idx="11121">
                  <c:v>41127.986111111109</c:v>
                </c:pt>
                <c:pt idx="11122">
                  <c:v>41128</c:v>
                </c:pt>
                <c:pt idx="11123">
                  <c:v>41128.013888888891</c:v>
                </c:pt>
                <c:pt idx="11124">
                  <c:v>41128.027777777774</c:v>
                </c:pt>
                <c:pt idx="11125">
                  <c:v>41128.041666666613</c:v>
                </c:pt>
                <c:pt idx="11126">
                  <c:v>41128.055555555562</c:v>
                </c:pt>
                <c:pt idx="11127">
                  <c:v>41128.069444444445</c:v>
                </c:pt>
                <c:pt idx="11128">
                  <c:v>41128.083333333336</c:v>
                </c:pt>
                <c:pt idx="11129">
                  <c:v>41128.097222222204</c:v>
                </c:pt>
                <c:pt idx="11130">
                  <c:v>41128.111111111066</c:v>
                </c:pt>
                <c:pt idx="11131">
                  <c:v>41128.124999999993</c:v>
                </c:pt>
                <c:pt idx="11132">
                  <c:v>41128.138888888891</c:v>
                </c:pt>
                <c:pt idx="11133">
                  <c:v>41128.152777777781</c:v>
                </c:pt>
                <c:pt idx="11134">
                  <c:v>41128.166666666613</c:v>
                </c:pt>
                <c:pt idx="11135">
                  <c:v>41128.180555555562</c:v>
                </c:pt>
                <c:pt idx="11136">
                  <c:v>41128.194444444445</c:v>
                </c:pt>
                <c:pt idx="11137">
                  <c:v>41128.208333333336</c:v>
                </c:pt>
                <c:pt idx="11138">
                  <c:v>41128.222222222204</c:v>
                </c:pt>
                <c:pt idx="11139">
                  <c:v>41128.236111111066</c:v>
                </c:pt>
                <c:pt idx="11140">
                  <c:v>41128.25</c:v>
                </c:pt>
                <c:pt idx="11141">
                  <c:v>41128.263888888876</c:v>
                </c:pt>
                <c:pt idx="11142">
                  <c:v>41128.277777777774</c:v>
                </c:pt>
                <c:pt idx="11143">
                  <c:v>41128.291666666577</c:v>
                </c:pt>
                <c:pt idx="11144">
                  <c:v>41128.305555555562</c:v>
                </c:pt>
                <c:pt idx="11145">
                  <c:v>41128.319444444496</c:v>
                </c:pt>
                <c:pt idx="11146">
                  <c:v>41128.333333333336</c:v>
                </c:pt>
                <c:pt idx="11147">
                  <c:v>41128.347222222219</c:v>
                </c:pt>
                <c:pt idx="11148">
                  <c:v>41128.361111111066</c:v>
                </c:pt>
                <c:pt idx="11149">
                  <c:v>41128.375</c:v>
                </c:pt>
                <c:pt idx="11150">
                  <c:v>41128.388888888956</c:v>
                </c:pt>
                <c:pt idx="11151">
                  <c:v>41128.402777777781</c:v>
                </c:pt>
                <c:pt idx="11152">
                  <c:v>41128.416666666664</c:v>
                </c:pt>
                <c:pt idx="11153">
                  <c:v>41128.430555555562</c:v>
                </c:pt>
                <c:pt idx="11154">
                  <c:v>41128.444444444496</c:v>
                </c:pt>
                <c:pt idx="11155">
                  <c:v>41128.458333333343</c:v>
                </c:pt>
                <c:pt idx="11156">
                  <c:v>41128.472222222219</c:v>
                </c:pt>
                <c:pt idx="11157">
                  <c:v>41128.486111111109</c:v>
                </c:pt>
                <c:pt idx="11158">
                  <c:v>41128.5</c:v>
                </c:pt>
                <c:pt idx="11159">
                  <c:v>41128.513888888891</c:v>
                </c:pt>
                <c:pt idx="11160">
                  <c:v>41128.527777777774</c:v>
                </c:pt>
                <c:pt idx="11161">
                  <c:v>41128.541666666613</c:v>
                </c:pt>
                <c:pt idx="11162">
                  <c:v>41128.555555555562</c:v>
                </c:pt>
                <c:pt idx="11163">
                  <c:v>41128.569444444445</c:v>
                </c:pt>
                <c:pt idx="11164">
                  <c:v>41128.583333333336</c:v>
                </c:pt>
                <c:pt idx="11165">
                  <c:v>41128.597222222204</c:v>
                </c:pt>
                <c:pt idx="11166">
                  <c:v>41128.611111111066</c:v>
                </c:pt>
                <c:pt idx="11167">
                  <c:v>41128.624999999993</c:v>
                </c:pt>
                <c:pt idx="11168">
                  <c:v>41128.638888888891</c:v>
                </c:pt>
                <c:pt idx="11169">
                  <c:v>41128.652777777781</c:v>
                </c:pt>
                <c:pt idx="11170">
                  <c:v>41128.666666666613</c:v>
                </c:pt>
                <c:pt idx="11171">
                  <c:v>41128.680555555562</c:v>
                </c:pt>
                <c:pt idx="11172">
                  <c:v>41128.694444444445</c:v>
                </c:pt>
                <c:pt idx="11173">
                  <c:v>41128.708333333336</c:v>
                </c:pt>
                <c:pt idx="11174">
                  <c:v>41128.722222222204</c:v>
                </c:pt>
                <c:pt idx="11175">
                  <c:v>41128.736111111066</c:v>
                </c:pt>
                <c:pt idx="11176">
                  <c:v>41128.75</c:v>
                </c:pt>
                <c:pt idx="11177">
                  <c:v>41128.763888888876</c:v>
                </c:pt>
                <c:pt idx="11178">
                  <c:v>41128.777777777774</c:v>
                </c:pt>
                <c:pt idx="11179">
                  <c:v>41128.791666666577</c:v>
                </c:pt>
                <c:pt idx="11180">
                  <c:v>41128.805555555562</c:v>
                </c:pt>
                <c:pt idx="11181">
                  <c:v>41128.819444444496</c:v>
                </c:pt>
                <c:pt idx="11182">
                  <c:v>41128.833333333336</c:v>
                </c:pt>
                <c:pt idx="11183">
                  <c:v>41128.847222222219</c:v>
                </c:pt>
                <c:pt idx="11184">
                  <c:v>41128.861111111066</c:v>
                </c:pt>
                <c:pt idx="11185">
                  <c:v>41128.875</c:v>
                </c:pt>
                <c:pt idx="11186">
                  <c:v>41128.888888888956</c:v>
                </c:pt>
                <c:pt idx="11187">
                  <c:v>41128.902777777781</c:v>
                </c:pt>
                <c:pt idx="11188">
                  <c:v>41128.916666666664</c:v>
                </c:pt>
                <c:pt idx="11189">
                  <c:v>41128.930555555562</c:v>
                </c:pt>
                <c:pt idx="11190">
                  <c:v>41128.944444444496</c:v>
                </c:pt>
                <c:pt idx="11191">
                  <c:v>41128.958333333343</c:v>
                </c:pt>
                <c:pt idx="11192">
                  <c:v>41128.972222222219</c:v>
                </c:pt>
                <c:pt idx="11193">
                  <c:v>41128.986111111109</c:v>
                </c:pt>
                <c:pt idx="11194">
                  <c:v>41129</c:v>
                </c:pt>
                <c:pt idx="11195">
                  <c:v>41129.013888888891</c:v>
                </c:pt>
                <c:pt idx="11196">
                  <c:v>41129.027777777774</c:v>
                </c:pt>
                <c:pt idx="11197">
                  <c:v>41129.041666666613</c:v>
                </c:pt>
                <c:pt idx="11198">
                  <c:v>41129.055555555562</c:v>
                </c:pt>
                <c:pt idx="11199">
                  <c:v>41129.069444444445</c:v>
                </c:pt>
                <c:pt idx="11200">
                  <c:v>41129.083333333336</c:v>
                </c:pt>
                <c:pt idx="11201">
                  <c:v>41129.097222222204</c:v>
                </c:pt>
                <c:pt idx="11202">
                  <c:v>41129.111111111066</c:v>
                </c:pt>
                <c:pt idx="11203">
                  <c:v>41129.124999999993</c:v>
                </c:pt>
                <c:pt idx="11204">
                  <c:v>41129.138888888891</c:v>
                </c:pt>
                <c:pt idx="11205">
                  <c:v>41129.152777777781</c:v>
                </c:pt>
                <c:pt idx="11206">
                  <c:v>41129.166666666613</c:v>
                </c:pt>
                <c:pt idx="11207">
                  <c:v>41129.180555555562</c:v>
                </c:pt>
                <c:pt idx="11208">
                  <c:v>41129.194444444445</c:v>
                </c:pt>
                <c:pt idx="11209">
                  <c:v>41129.208333333336</c:v>
                </c:pt>
                <c:pt idx="11210">
                  <c:v>41129.222222222204</c:v>
                </c:pt>
                <c:pt idx="11211">
                  <c:v>41129.236111111066</c:v>
                </c:pt>
                <c:pt idx="11212">
                  <c:v>41129.25</c:v>
                </c:pt>
                <c:pt idx="11213">
                  <c:v>41129.263888888876</c:v>
                </c:pt>
                <c:pt idx="11214">
                  <c:v>41129.277777777774</c:v>
                </c:pt>
                <c:pt idx="11215">
                  <c:v>41129.291666666577</c:v>
                </c:pt>
                <c:pt idx="11216">
                  <c:v>41129.305555555562</c:v>
                </c:pt>
                <c:pt idx="11217">
                  <c:v>41129.319444444496</c:v>
                </c:pt>
                <c:pt idx="11218">
                  <c:v>41129.333333333336</c:v>
                </c:pt>
                <c:pt idx="11219">
                  <c:v>41129.347222222219</c:v>
                </c:pt>
                <c:pt idx="11220">
                  <c:v>41129.361111111066</c:v>
                </c:pt>
                <c:pt idx="11221">
                  <c:v>41129.375</c:v>
                </c:pt>
                <c:pt idx="11222">
                  <c:v>41129.388888888956</c:v>
                </c:pt>
                <c:pt idx="11223">
                  <c:v>41129.402777777781</c:v>
                </c:pt>
                <c:pt idx="11224">
                  <c:v>41129.416666666664</c:v>
                </c:pt>
                <c:pt idx="11225">
                  <c:v>41129.430555555562</c:v>
                </c:pt>
                <c:pt idx="11226">
                  <c:v>41129.444444444496</c:v>
                </c:pt>
                <c:pt idx="11227">
                  <c:v>41129.458333333343</c:v>
                </c:pt>
                <c:pt idx="11228">
                  <c:v>41129.472222222219</c:v>
                </c:pt>
                <c:pt idx="11229">
                  <c:v>41129.486111111109</c:v>
                </c:pt>
                <c:pt idx="11230">
                  <c:v>41129.5</c:v>
                </c:pt>
                <c:pt idx="11231">
                  <c:v>41129.513888888891</c:v>
                </c:pt>
                <c:pt idx="11232">
                  <c:v>41129.518055555563</c:v>
                </c:pt>
                <c:pt idx="11233">
                  <c:v>41129.518078703702</c:v>
                </c:pt>
                <c:pt idx="11234">
                  <c:v>41129.519548611104</c:v>
                </c:pt>
                <c:pt idx="11235">
                  <c:v>41129.527777777774</c:v>
                </c:pt>
                <c:pt idx="11236">
                  <c:v>41129.541666666613</c:v>
                </c:pt>
                <c:pt idx="11237">
                  <c:v>41129.555555555562</c:v>
                </c:pt>
                <c:pt idx="11238">
                  <c:v>41129.569444444445</c:v>
                </c:pt>
                <c:pt idx="11239">
                  <c:v>41129.583333333336</c:v>
                </c:pt>
                <c:pt idx="11240">
                  <c:v>41129.597222222204</c:v>
                </c:pt>
                <c:pt idx="11241">
                  <c:v>41129.611111111066</c:v>
                </c:pt>
                <c:pt idx="11242">
                  <c:v>41129.624999999993</c:v>
                </c:pt>
                <c:pt idx="11243">
                  <c:v>41129.638888888891</c:v>
                </c:pt>
                <c:pt idx="11244">
                  <c:v>41129.652777777781</c:v>
                </c:pt>
                <c:pt idx="11245">
                  <c:v>41129.666666666613</c:v>
                </c:pt>
                <c:pt idx="11246">
                  <c:v>41129.680555555562</c:v>
                </c:pt>
                <c:pt idx="11247">
                  <c:v>41129.694444444445</c:v>
                </c:pt>
                <c:pt idx="11248">
                  <c:v>41129.708333333336</c:v>
                </c:pt>
                <c:pt idx="11249">
                  <c:v>41129.722222222204</c:v>
                </c:pt>
                <c:pt idx="11250">
                  <c:v>41129.736111111066</c:v>
                </c:pt>
                <c:pt idx="11251">
                  <c:v>41129.75</c:v>
                </c:pt>
                <c:pt idx="11252">
                  <c:v>41129.763888888876</c:v>
                </c:pt>
                <c:pt idx="11253">
                  <c:v>41129.777777777774</c:v>
                </c:pt>
                <c:pt idx="11254">
                  <c:v>41129.791666666577</c:v>
                </c:pt>
                <c:pt idx="11255">
                  <c:v>41129.805555555562</c:v>
                </c:pt>
                <c:pt idx="11256">
                  <c:v>41129.819444444496</c:v>
                </c:pt>
                <c:pt idx="11257">
                  <c:v>41129.833333333336</c:v>
                </c:pt>
                <c:pt idx="11258">
                  <c:v>41129.847222222219</c:v>
                </c:pt>
                <c:pt idx="11259">
                  <c:v>41129.861111111066</c:v>
                </c:pt>
                <c:pt idx="11260">
                  <c:v>41129.875</c:v>
                </c:pt>
                <c:pt idx="11261">
                  <c:v>41129.888888888956</c:v>
                </c:pt>
                <c:pt idx="11262">
                  <c:v>41129.902777777781</c:v>
                </c:pt>
                <c:pt idx="11263">
                  <c:v>41129.916666666664</c:v>
                </c:pt>
                <c:pt idx="11264">
                  <c:v>41129.930555555562</c:v>
                </c:pt>
                <c:pt idx="11265">
                  <c:v>41129.944444444496</c:v>
                </c:pt>
                <c:pt idx="11266">
                  <c:v>41129.958333333343</c:v>
                </c:pt>
                <c:pt idx="11267">
                  <c:v>41129.972222222219</c:v>
                </c:pt>
                <c:pt idx="11268">
                  <c:v>41129.986111111109</c:v>
                </c:pt>
                <c:pt idx="11269">
                  <c:v>41130</c:v>
                </c:pt>
                <c:pt idx="11270">
                  <c:v>41130.013888888891</c:v>
                </c:pt>
                <c:pt idx="11271">
                  <c:v>41130.027777777774</c:v>
                </c:pt>
                <c:pt idx="11272">
                  <c:v>41130.041666666613</c:v>
                </c:pt>
                <c:pt idx="11273">
                  <c:v>41130.055555555562</c:v>
                </c:pt>
                <c:pt idx="11274">
                  <c:v>41130.069444444445</c:v>
                </c:pt>
                <c:pt idx="11275">
                  <c:v>41130.083333333336</c:v>
                </c:pt>
                <c:pt idx="11276">
                  <c:v>41130.097222222204</c:v>
                </c:pt>
                <c:pt idx="11277">
                  <c:v>41130.111111111066</c:v>
                </c:pt>
                <c:pt idx="11278">
                  <c:v>41130.124999999993</c:v>
                </c:pt>
                <c:pt idx="11279">
                  <c:v>41130.138888888891</c:v>
                </c:pt>
                <c:pt idx="11280">
                  <c:v>41130.152777777781</c:v>
                </c:pt>
                <c:pt idx="11281">
                  <c:v>41130.166666666613</c:v>
                </c:pt>
                <c:pt idx="11282">
                  <c:v>41130.180555555562</c:v>
                </c:pt>
                <c:pt idx="11283">
                  <c:v>41130.194444444445</c:v>
                </c:pt>
                <c:pt idx="11284">
                  <c:v>41130.208333333336</c:v>
                </c:pt>
                <c:pt idx="11285">
                  <c:v>41130.222222222204</c:v>
                </c:pt>
                <c:pt idx="11286">
                  <c:v>41130.236111111066</c:v>
                </c:pt>
                <c:pt idx="11287">
                  <c:v>41130.25</c:v>
                </c:pt>
                <c:pt idx="11288">
                  <c:v>41130.263888888876</c:v>
                </c:pt>
                <c:pt idx="11289">
                  <c:v>41130.277777777774</c:v>
                </c:pt>
                <c:pt idx="11290">
                  <c:v>41130.291666666577</c:v>
                </c:pt>
                <c:pt idx="11291">
                  <c:v>41130.305555555562</c:v>
                </c:pt>
                <c:pt idx="11292">
                  <c:v>41130.319444444496</c:v>
                </c:pt>
                <c:pt idx="11293">
                  <c:v>41130.333333333336</c:v>
                </c:pt>
                <c:pt idx="11294">
                  <c:v>41130.347222222219</c:v>
                </c:pt>
                <c:pt idx="11295">
                  <c:v>41130.361111111066</c:v>
                </c:pt>
                <c:pt idx="11296">
                  <c:v>41130.375</c:v>
                </c:pt>
                <c:pt idx="11297">
                  <c:v>41130.388888888956</c:v>
                </c:pt>
                <c:pt idx="11298">
                  <c:v>41130.402777777781</c:v>
                </c:pt>
                <c:pt idx="11299">
                  <c:v>41130.416666666664</c:v>
                </c:pt>
                <c:pt idx="11300">
                  <c:v>41130.430555555562</c:v>
                </c:pt>
                <c:pt idx="11301">
                  <c:v>41130.444444444496</c:v>
                </c:pt>
                <c:pt idx="11302">
                  <c:v>41130.458333333343</c:v>
                </c:pt>
                <c:pt idx="11303">
                  <c:v>41130.472222222219</c:v>
                </c:pt>
                <c:pt idx="11304">
                  <c:v>41130.486111111109</c:v>
                </c:pt>
                <c:pt idx="11305">
                  <c:v>41130.5</c:v>
                </c:pt>
                <c:pt idx="11306">
                  <c:v>41130.513888888891</c:v>
                </c:pt>
                <c:pt idx="11307">
                  <c:v>41130.527777777774</c:v>
                </c:pt>
                <c:pt idx="11308">
                  <c:v>41130.541666666613</c:v>
                </c:pt>
                <c:pt idx="11309">
                  <c:v>41130.555555555562</c:v>
                </c:pt>
                <c:pt idx="11310">
                  <c:v>41130.569444444445</c:v>
                </c:pt>
                <c:pt idx="11311">
                  <c:v>41130.583333333336</c:v>
                </c:pt>
                <c:pt idx="11312">
                  <c:v>41130.597222222204</c:v>
                </c:pt>
                <c:pt idx="11313">
                  <c:v>41130.611111111066</c:v>
                </c:pt>
                <c:pt idx="11314">
                  <c:v>41130.624999999993</c:v>
                </c:pt>
                <c:pt idx="11315">
                  <c:v>41130.638888888891</c:v>
                </c:pt>
                <c:pt idx="11316">
                  <c:v>41130.652777777781</c:v>
                </c:pt>
                <c:pt idx="11317">
                  <c:v>41130.666666666613</c:v>
                </c:pt>
                <c:pt idx="11318">
                  <c:v>41130.680555555562</c:v>
                </c:pt>
                <c:pt idx="11319">
                  <c:v>41130.694444444445</c:v>
                </c:pt>
                <c:pt idx="11320">
                  <c:v>41130.708333333336</c:v>
                </c:pt>
                <c:pt idx="11321">
                  <c:v>41130.722222222204</c:v>
                </c:pt>
                <c:pt idx="11322">
                  <c:v>41130.736111111066</c:v>
                </c:pt>
                <c:pt idx="11323">
                  <c:v>41130.75</c:v>
                </c:pt>
                <c:pt idx="11324">
                  <c:v>41130.763888888876</c:v>
                </c:pt>
                <c:pt idx="11325">
                  <c:v>41130.777777777774</c:v>
                </c:pt>
                <c:pt idx="11326">
                  <c:v>41130.791666666577</c:v>
                </c:pt>
                <c:pt idx="11327">
                  <c:v>41130.805555555562</c:v>
                </c:pt>
                <c:pt idx="11328">
                  <c:v>41130.819444444496</c:v>
                </c:pt>
                <c:pt idx="11329">
                  <c:v>41130.833333333336</c:v>
                </c:pt>
                <c:pt idx="11330">
                  <c:v>41130.847222222219</c:v>
                </c:pt>
                <c:pt idx="11331">
                  <c:v>41130.861111111066</c:v>
                </c:pt>
                <c:pt idx="11332">
                  <c:v>41130.875</c:v>
                </c:pt>
                <c:pt idx="11333">
                  <c:v>41130.888888888956</c:v>
                </c:pt>
                <c:pt idx="11334">
                  <c:v>41130.902777777781</c:v>
                </c:pt>
                <c:pt idx="11335">
                  <c:v>41130.916666666664</c:v>
                </c:pt>
                <c:pt idx="11336">
                  <c:v>41130.930555555562</c:v>
                </c:pt>
                <c:pt idx="11337">
                  <c:v>41130.944444444496</c:v>
                </c:pt>
                <c:pt idx="11338">
                  <c:v>41130.958333333343</c:v>
                </c:pt>
                <c:pt idx="11339">
                  <c:v>41130.972222222219</c:v>
                </c:pt>
                <c:pt idx="11340">
                  <c:v>41130.986111111109</c:v>
                </c:pt>
                <c:pt idx="11341">
                  <c:v>41131</c:v>
                </c:pt>
                <c:pt idx="11342">
                  <c:v>41131.013888888891</c:v>
                </c:pt>
                <c:pt idx="11343">
                  <c:v>41131.027777777774</c:v>
                </c:pt>
                <c:pt idx="11344">
                  <c:v>41131.041666666613</c:v>
                </c:pt>
                <c:pt idx="11345">
                  <c:v>41131.055555555562</c:v>
                </c:pt>
                <c:pt idx="11346">
                  <c:v>41131.069444444445</c:v>
                </c:pt>
                <c:pt idx="11347">
                  <c:v>41131.083333333336</c:v>
                </c:pt>
                <c:pt idx="11348">
                  <c:v>41131.097222222204</c:v>
                </c:pt>
                <c:pt idx="11349">
                  <c:v>41131.111111111066</c:v>
                </c:pt>
                <c:pt idx="11350">
                  <c:v>41131.124999999993</c:v>
                </c:pt>
                <c:pt idx="11351">
                  <c:v>41131.138888888891</c:v>
                </c:pt>
                <c:pt idx="11352">
                  <c:v>41131.152777777781</c:v>
                </c:pt>
                <c:pt idx="11353">
                  <c:v>41131.166666666613</c:v>
                </c:pt>
                <c:pt idx="11354">
                  <c:v>41131.180555555562</c:v>
                </c:pt>
                <c:pt idx="11355">
                  <c:v>41131.194444444445</c:v>
                </c:pt>
                <c:pt idx="11356">
                  <c:v>41131.208333333336</c:v>
                </c:pt>
                <c:pt idx="11357">
                  <c:v>41131.222222222204</c:v>
                </c:pt>
                <c:pt idx="11358">
                  <c:v>41131.236111111066</c:v>
                </c:pt>
                <c:pt idx="11359">
                  <c:v>41131.25</c:v>
                </c:pt>
                <c:pt idx="11360">
                  <c:v>41131.263888888876</c:v>
                </c:pt>
                <c:pt idx="11361">
                  <c:v>41131.277777777774</c:v>
                </c:pt>
                <c:pt idx="11362">
                  <c:v>41131.291666666577</c:v>
                </c:pt>
                <c:pt idx="11363">
                  <c:v>41131.305555555562</c:v>
                </c:pt>
                <c:pt idx="11364">
                  <c:v>41131.319444444496</c:v>
                </c:pt>
                <c:pt idx="11365">
                  <c:v>41131.333333333336</c:v>
                </c:pt>
                <c:pt idx="11366">
                  <c:v>41131.347222222219</c:v>
                </c:pt>
                <c:pt idx="11367">
                  <c:v>41131.361111111066</c:v>
                </c:pt>
                <c:pt idx="11368">
                  <c:v>41131.375</c:v>
                </c:pt>
                <c:pt idx="11369">
                  <c:v>41131.388888888956</c:v>
                </c:pt>
                <c:pt idx="11370">
                  <c:v>41131.402777777781</c:v>
                </c:pt>
                <c:pt idx="11371">
                  <c:v>41131.416666666664</c:v>
                </c:pt>
                <c:pt idx="11372">
                  <c:v>41131.430555555562</c:v>
                </c:pt>
                <c:pt idx="11373">
                  <c:v>41131.444444444496</c:v>
                </c:pt>
                <c:pt idx="11374">
                  <c:v>41131.458333333343</c:v>
                </c:pt>
                <c:pt idx="11375">
                  <c:v>41131.472222222219</c:v>
                </c:pt>
                <c:pt idx="11376">
                  <c:v>41131.486111111109</c:v>
                </c:pt>
                <c:pt idx="11377">
                  <c:v>41131.5</c:v>
                </c:pt>
                <c:pt idx="11378">
                  <c:v>41131.513888888891</c:v>
                </c:pt>
                <c:pt idx="11379">
                  <c:v>41131.527777777774</c:v>
                </c:pt>
                <c:pt idx="11380">
                  <c:v>41131.541666666613</c:v>
                </c:pt>
                <c:pt idx="11381">
                  <c:v>41131.555555555562</c:v>
                </c:pt>
                <c:pt idx="11382">
                  <c:v>41131.569444444445</c:v>
                </c:pt>
                <c:pt idx="11383">
                  <c:v>41131.583333333336</c:v>
                </c:pt>
                <c:pt idx="11384">
                  <c:v>41131.597222222204</c:v>
                </c:pt>
                <c:pt idx="11385">
                  <c:v>41131.611111111066</c:v>
                </c:pt>
                <c:pt idx="11386">
                  <c:v>41131.624999999993</c:v>
                </c:pt>
                <c:pt idx="11387">
                  <c:v>41131.638888888891</c:v>
                </c:pt>
                <c:pt idx="11388">
                  <c:v>41131.652777777781</c:v>
                </c:pt>
                <c:pt idx="11389">
                  <c:v>41131.666666666613</c:v>
                </c:pt>
                <c:pt idx="11390">
                  <c:v>41131.680555555562</c:v>
                </c:pt>
                <c:pt idx="11391">
                  <c:v>41131.694444444445</c:v>
                </c:pt>
                <c:pt idx="11392">
                  <c:v>41131.708333333336</c:v>
                </c:pt>
                <c:pt idx="11393">
                  <c:v>41131.722222222204</c:v>
                </c:pt>
                <c:pt idx="11394">
                  <c:v>41131.736111111066</c:v>
                </c:pt>
                <c:pt idx="11395">
                  <c:v>41131.75</c:v>
                </c:pt>
                <c:pt idx="11396">
                  <c:v>41131.763888888876</c:v>
                </c:pt>
                <c:pt idx="11397">
                  <c:v>41131.777777777774</c:v>
                </c:pt>
                <c:pt idx="11398">
                  <c:v>41131.791666666577</c:v>
                </c:pt>
                <c:pt idx="11399">
                  <c:v>41131.805555555562</c:v>
                </c:pt>
                <c:pt idx="11400">
                  <c:v>41131.819444444496</c:v>
                </c:pt>
                <c:pt idx="11401">
                  <c:v>41131.833333333336</c:v>
                </c:pt>
                <c:pt idx="11402">
                  <c:v>41131.847222222219</c:v>
                </c:pt>
                <c:pt idx="11403">
                  <c:v>41131.861111111066</c:v>
                </c:pt>
                <c:pt idx="11404">
                  <c:v>41131.875</c:v>
                </c:pt>
                <c:pt idx="11405">
                  <c:v>41131.888888888956</c:v>
                </c:pt>
                <c:pt idx="11406">
                  <c:v>41131.902777777781</c:v>
                </c:pt>
                <c:pt idx="11407">
                  <c:v>41131.916666666664</c:v>
                </c:pt>
                <c:pt idx="11408">
                  <c:v>41131.930555555562</c:v>
                </c:pt>
                <c:pt idx="11409">
                  <c:v>41131.944444444496</c:v>
                </c:pt>
                <c:pt idx="11410">
                  <c:v>41131.958333333343</c:v>
                </c:pt>
                <c:pt idx="11411">
                  <c:v>41131.972222222219</c:v>
                </c:pt>
                <c:pt idx="11412">
                  <c:v>41131.986111111109</c:v>
                </c:pt>
                <c:pt idx="11413">
                  <c:v>41132</c:v>
                </c:pt>
                <c:pt idx="11414">
                  <c:v>41132.013888888891</c:v>
                </c:pt>
                <c:pt idx="11415">
                  <c:v>41132.027777777774</c:v>
                </c:pt>
                <c:pt idx="11416">
                  <c:v>41132.041666666613</c:v>
                </c:pt>
                <c:pt idx="11417">
                  <c:v>41132.055555555562</c:v>
                </c:pt>
                <c:pt idx="11418">
                  <c:v>41132.069444444445</c:v>
                </c:pt>
                <c:pt idx="11419">
                  <c:v>41132.083333333336</c:v>
                </c:pt>
                <c:pt idx="11420">
                  <c:v>41132.097222222204</c:v>
                </c:pt>
                <c:pt idx="11421">
                  <c:v>41132.111111111066</c:v>
                </c:pt>
                <c:pt idx="11422">
                  <c:v>41132.124999999993</c:v>
                </c:pt>
                <c:pt idx="11423">
                  <c:v>41132.138888888891</c:v>
                </c:pt>
                <c:pt idx="11424">
                  <c:v>41132.152777777781</c:v>
                </c:pt>
                <c:pt idx="11425">
                  <c:v>41132.166666666613</c:v>
                </c:pt>
                <c:pt idx="11426">
                  <c:v>41132.180555555562</c:v>
                </c:pt>
                <c:pt idx="11427">
                  <c:v>41132.194444444445</c:v>
                </c:pt>
                <c:pt idx="11428">
                  <c:v>41132.208333333336</c:v>
                </c:pt>
                <c:pt idx="11429">
                  <c:v>41132.222222222204</c:v>
                </c:pt>
                <c:pt idx="11430">
                  <c:v>41132.236111111066</c:v>
                </c:pt>
                <c:pt idx="11431">
                  <c:v>41132.25</c:v>
                </c:pt>
                <c:pt idx="11432">
                  <c:v>41132.263888888876</c:v>
                </c:pt>
                <c:pt idx="11433">
                  <c:v>41132.277777777774</c:v>
                </c:pt>
                <c:pt idx="11434">
                  <c:v>41132.291666666577</c:v>
                </c:pt>
                <c:pt idx="11435">
                  <c:v>41132.305555555562</c:v>
                </c:pt>
                <c:pt idx="11436">
                  <c:v>41132.319444444496</c:v>
                </c:pt>
                <c:pt idx="11437">
                  <c:v>41132.333333333336</c:v>
                </c:pt>
                <c:pt idx="11438">
                  <c:v>41132.347222222219</c:v>
                </c:pt>
                <c:pt idx="11439">
                  <c:v>41132.361111111066</c:v>
                </c:pt>
                <c:pt idx="11440">
                  <c:v>41132.375</c:v>
                </c:pt>
                <c:pt idx="11441">
                  <c:v>41132.388888888956</c:v>
                </c:pt>
                <c:pt idx="11442">
                  <c:v>41132.402777777781</c:v>
                </c:pt>
                <c:pt idx="11443">
                  <c:v>41132.416666666664</c:v>
                </c:pt>
                <c:pt idx="11444">
                  <c:v>41132.430555555562</c:v>
                </c:pt>
                <c:pt idx="11445">
                  <c:v>41132.444444444496</c:v>
                </c:pt>
                <c:pt idx="11446">
                  <c:v>41132.458333333343</c:v>
                </c:pt>
                <c:pt idx="11447">
                  <c:v>41132.472222222219</c:v>
                </c:pt>
                <c:pt idx="11448">
                  <c:v>41132.486111111109</c:v>
                </c:pt>
                <c:pt idx="11449">
                  <c:v>41132.5</c:v>
                </c:pt>
                <c:pt idx="11450">
                  <c:v>41132.513888888891</c:v>
                </c:pt>
                <c:pt idx="11451">
                  <c:v>41132.527777777774</c:v>
                </c:pt>
                <c:pt idx="11452">
                  <c:v>41132.541666666613</c:v>
                </c:pt>
                <c:pt idx="11453">
                  <c:v>41132.555555555562</c:v>
                </c:pt>
                <c:pt idx="11454">
                  <c:v>41132.569444444445</c:v>
                </c:pt>
                <c:pt idx="11455">
                  <c:v>41132.583333333336</c:v>
                </c:pt>
                <c:pt idx="11456">
                  <c:v>41132.597222222204</c:v>
                </c:pt>
                <c:pt idx="11457">
                  <c:v>41132.611111111066</c:v>
                </c:pt>
                <c:pt idx="11458">
                  <c:v>41132.624999999993</c:v>
                </c:pt>
                <c:pt idx="11459">
                  <c:v>41132.638888888891</c:v>
                </c:pt>
                <c:pt idx="11460">
                  <c:v>41132.652777777781</c:v>
                </c:pt>
                <c:pt idx="11461">
                  <c:v>41132.666666666613</c:v>
                </c:pt>
                <c:pt idx="11462">
                  <c:v>41132.680555555562</c:v>
                </c:pt>
                <c:pt idx="11463">
                  <c:v>41132.694444444445</c:v>
                </c:pt>
                <c:pt idx="11464">
                  <c:v>41132.708333333336</c:v>
                </c:pt>
                <c:pt idx="11465">
                  <c:v>41132.722222222204</c:v>
                </c:pt>
                <c:pt idx="11466">
                  <c:v>41132.736111111066</c:v>
                </c:pt>
                <c:pt idx="11467">
                  <c:v>41132.75</c:v>
                </c:pt>
                <c:pt idx="11468">
                  <c:v>41132.763888888876</c:v>
                </c:pt>
                <c:pt idx="11469">
                  <c:v>41132.777777777774</c:v>
                </c:pt>
                <c:pt idx="11470">
                  <c:v>41132.791666666577</c:v>
                </c:pt>
                <c:pt idx="11471">
                  <c:v>41132.805555555562</c:v>
                </c:pt>
                <c:pt idx="11472">
                  <c:v>41132.819444444496</c:v>
                </c:pt>
                <c:pt idx="11473">
                  <c:v>41132.833333333336</c:v>
                </c:pt>
                <c:pt idx="11474">
                  <c:v>41132.847222222219</c:v>
                </c:pt>
                <c:pt idx="11475">
                  <c:v>41132.861111111066</c:v>
                </c:pt>
                <c:pt idx="11476">
                  <c:v>41132.875</c:v>
                </c:pt>
                <c:pt idx="11477">
                  <c:v>41132.888888888956</c:v>
                </c:pt>
                <c:pt idx="11478">
                  <c:v>41132.902777777781</c:v>
                </c:pt>
                <c:pt idx="11479">
                  <c:v>41132.916666666664</c:v>
                </c:pt>
                <c:pt idx="11480">
                  <c:v>41132.930555555562</c:v>
                </c:pt>
                <c:pt idx="11481">
                  <c:v>41132.944444444496</c:v>
                </c:pt>
                <c:pt idx="11482">
                  <c:v>41132.958333333343</c:v>
                </c:pt>
                <c:pt idx="11483">
                  <c:v>41132.972222222219</c:v>
                </c:pt>
                <c:pt idx="11484">
                  <c:v>41132.986111111109</c:v>
                </c:pt>
                <c:pt idx="11485">
                  <c:v>41133</c:v>
                </c:pt>
                <c:pt idx="11486">
                  <c:v>41133.013888888891</c:v>
                </c:pt>
                <c:pt idx="11487">
                  <c:v>41133.027777777774</c:v>
                </c:pt>
                <c:pt idx="11488">
                  <c:v>41133.041666666613</c:v>
                </c:pt>
                <c:pt idx="11489">
                  <c:v>41133.055555555562</c:v>
                </c:pt>
                <c:pt idx="11490">
                  <c:v>41133.069444444445</c:v>
                </c:pt>
                <c:pt idx="11491">
                  <c:v>41133.083333333336</c:v>
                </c:pt>
                <c:pt idx="11492">
                  <c:v>41133.097222222204</c:v>
                </c:pt>
                <c:pt idx="11493">
                  <c:v>41133.111111111066</c:v>
                </c:pt>
                <c:pt idx="11494">
                  <c:v>41133.124999999993</c:v>
                </c:pt>
                <c:pt idx="11495">
                  <c:v>41133.138888888891</c:v>
                </c:pt>
                <c:pt idx="11496">
                  <c:v>41133.152777777781</c:v>
                </c:pt>
                <c:pt idx="11497">
                  <c:v>41133.166666666613</c:v>
                </c:pt>
                <c:pt idx="11498">
                  <c:v>41133.180555555562</c:v>
                </c:pt>
                <c:pt idx="11499">
                  <c:v>41133.194444444445</c:v>
                </c:pt>
                <c:pt idx="11500">
                  <c:v>41133.208333333336</c:v>
                </c:pt>
                <c:pt idx="11501">
                  <c:v>41133.222222222204</c:v>
                </c:pt>
                <c:pt idx="11502">
                  <c:v>41133.236111111066</c:v>
                </c:pt>
                <c:pt idx="11503">
                  <c:v>41133.25</c:v>
                </c:pt>
                <c:pt idx="11504">
                  <c:v>41133.263888888876</c:v>
                </c:pt>
                <c:pt idx="11505">
                  <c:v>41133.277777777774</c:v>
                </c:pt>
                <c:pt idx="11506">
                  <c:v>41133.291666666577</c:v>
                </c:pt>
                <c:pt idx="11507">
                  <c:v>41133.305555555562</c:v>
                </c:pt>
                <c:pt idx="11508">
                  <c:v>41133.319444444496</c:v>
                </c:pt>
                <c:pt idx="11509">
                  <c:v>41133.333333333336</c:v>
                </c:pt>
                <c:pt idx="11510">
                  <c:v>41133.347222222219</c:v>
                </c:pt>
                <c:pt idx="11511">
                  <c:v>41133.361111111066</c:v>
                </c:pt>
                <c:pt idx="11512">
                  <c:v>41133.375</c:v>
                </c:pt>
                <c:pt idx="11513">
                  <c:v>41133.388888888956</c:v>
                </c:pt>
                <c:pt idx="11514">
                  <c:v>41133.402777777781</c:v>
                </c:pt>
                <c:pt idx="11515">
                  <c:v>41133.416666666664</c:v>
                </c:pt>
                <c:pt idx="11516">
                  <c:v>41133.430555555562</c:v>
                </c:pt>
                <c:pt idx="11517">
                  <c:v>41133.444444444496</c:v>
                </c:pt>
                <c:pt idx="11518">
                  <c:v>41133.458333333343</c:v>
                </c:pt>
                <c:pt idx="11519">
                  <c:v>41133.472222222219</c:v>
                </c:pt>
                <c:pt idx="11520">
                  <c:v>41133.486111111109</c:v>
                </c:pt>
                <c:pt idx="11521">
                  <c:v>41133.5</c:v>
                </c:pt>
                <c:pt idx="11522">
                  <c:v>41133.513888888891</c:v>
                </c:pt>
                <c:pt idx="11523">
                  <c:v>41133.527777777774</c:v>
                </c:pt>
                <c:pt idx="11524">
                  <c:v>41133.541666666613</c:v>
                </c:pt>
                <c:pt idx="11525">
                  <c:v>41133.555555555562</c:v>
                </c:pt>
                <c:pt idx="11526">
                  <c:v>41133.569444444445</c:v>
                </c:pt>
                <c:pt idx="11527">
                  <c:v>41133.583333333336</c:v>
                </c:pt>
                <c:pt idx="11528">
                  <c:v>41133.597222222204</c:v>
                </c:pt>
                <c:pt idx="11529">
                  <c:v>41133.611111111066</c:v>
                </c:pt>
                <c:pt idx="11530">
                  <c:v>41133.624999999993</c:v>
                </c:pt>
                <c:pt idx="11531">
                  <c:v>41133.638888888891</c:v>
                </c:pt>
                <c:pt idx="11532">
                  <c:v>41133.652777777781</c:v>
                </c:pt>
                <c:pt idx="11533">
                  <c:v>41133.666666666613</c:v>
                </c:pt>
                <c:pt idx="11534">
                  <c:v>41133.680555555562</c:v>
                </c:pt>
                <c:pt idx="11535">
                  <c:v>41133.694444444445</c:v>
                </c:pt>
                <c:pt idx="11536">
                  <c:v>41133.708333333336</c:v>
                </c:pt>
                <c:pt idx="11537">
                  <c:v>41133.722222222204</c:v>
                </c:pt>
                <c:pt idx="11538">
                  <c:v>41133.736111111066</c:v>
                </c:pt>
                <c:pt idx="11539">
                  <c:v>41133.75</c:v>
                </c:pt>
                <c:pt idx="11540">
                  <c:v>41133.763888888876</c:v>
                </c:pt>
                <c:pt idx="11541">
                  <c:v>41133.777777777774</c:v>
                </c:pt>
                <c:pt idx="11542">
                  <c:v>41133.791666666577</c:v>
                </c:pt>
                <c:pt idx="11543">
                  <c:v>41133.805555555562</c:v>
                </c:pt>
                <c:pt idx="11544">
                  <c:v>41133.819444444496</c:v>
                </c:pt>
                <c:pt idx="11545">
                  <c:v>41133.833333333336</c:v>
                </c:pt>
                <c:pt idx="11546">
                  <c:v>41133.847222222219</c:v>
                </c:pt>
                <c:pt idx="11547">
                  <c:v>41133.861111111066</c:v>
                </c:pt>
                <c:pt idx="11548">
                  <c:v>41133.875</c:v>
                </c:pt>
                <c:pt idx="11549">
                  <c:v>41133.888888888956</c:v>
                </c:pt>
                <c:pt idx="11550">
                  <c:v>41133.902777777781</c:v>
                </c:pt>
                <c:pt idx="11551">
                  <c:v>41133.916666666664</c:v>
                </c:pt>
                <c:pt idx="11552">
                  <c:v>41133.930555555562</c:v>
                </c:pt>
                <c:pt idx="11553">
                  <c:v>41133.944444444496</c:v>
                </c:pt>
                <c:pt idx="11554">
                  <c:v>41133.958333333343</c:v>
                </c:pt>
                <c:pt idx="11555">
                  <c:v>41133.972222222219</c:v>
                </c:pt>
                <c:pt idx="11556">
                  <c:v>41133.986111111109</c:v>
                </c:pt>
                <c:pt idx="11557">
                  <c:v>41134</c:v>
                </c:pt>
                <c:pt idx="11558">
                  <c:v>41134.013888888891</c:v>
                </c:pt>
                <c:pt idx="11559">
                  <c:v>41134.027777777774</c:v>
                </c:pt>
                <c:pt idx="11560">
                  <c:v>41134.041666666613</c:v>
                </c:pt>
                <c:pt idx="11561">
                  <c:v>41134.055555555562</c:v>
                </c:pt>
                <c:pt idx="11562">
                  <c:v>41134.069444444445</c:v>
                </c:pt>
                <c:pt idx="11563">
                  <c:v>41134.083333333336</c:v>
                </c:pt>
                <c:pt idx="11564">
                  <c:v>41134.097222222204</c:v>
                </c:pt>
                <c:pt idx="11565">
                  <c:v>41134.111111111066</c:v>
                </c:pt>
                <c:pt idx="11566">
                  <c:v>41134.124999999993</c:v>
                </c:pt>
                <c:pt idx="11567">
                  <c:v>41134.138888888891</c:v>
                </c:pt>
                <c:pt idx="11568">
                  <c:v>41134.152777777781</c:v>
                </c:pt>
                <c:pt idx="11569">
                  <c:v>41134.166666666613</c:v>
                </c:pt>
                <c:pt idx="11570">
                  <c:v>41134.180555555562</c:v>
                </c:pt>
                <c:pt idx="11571">
                  <c:v>41134.194444444445</c:v>
                </c:pt>
                <c:pt idx="11572">
                  <c:v>41134.208333333336</c:v>
                </c:pt>
                <c:pt idx="11573">
                  <c:v>41134.222222222204</c:v>
                </c:pt>
                <c:pt idx="11574">
                  <c:v>41134.236111111066</c:v>
                </c:pt>
                <c:pt idx="11575">
                  <c:v>41134.25</c:v>
                </c:pt>
                <c:pt idx="11576">
                  <c:v>41134.263888888876</c:v>
                </c:pt>
                <c:pt idx="11577">
                  <c:v>41134.277777777774</c:v>
                </c:pt>
                <c:pt idx="11578">
                  <c:v>41134.291666666577</c:v>
                </c:pt>
                <c:pt idx="11579">
                  <c:v>41134.305555555562</c:v>
                </c:pt>
                <c:pt idx="11580">
                  <c:v>41134.319444444496</c:v>
                </c:pt>
                <c:pt idx="11581">
                  <c:v>41134.333333333336</c:v>
                </c:pt>
                <c:pt idx="11582">
                  <c:v>41134.347222222219</c:v>
                </c:pt>
                <c:pt idx="11583">
                  <c:v>41134.361111111066</c:v>
                </c:pt>
                <c:pt idx="11584">
                  <c:v>41134.375</c:v>
                </c:pt>
                <c:pt idx="11585">
                  <c:v>41134.388888888956</c:v>
                </c:pt>
                <c:pt idx="11586">
                  <c:v>41134.402777777781</c:v>
                </c:pt>
                <c:pt idx="11587">
                  <c:v>41134.416666666664</c:v>
                </c:pt>
                <c:pt idx="11588">
                  <c:v>41134.430555555562</c:v>
                </c:pt>
                <c:pt idx="11589">
                  <c:v>41134.444444444496</c:v>
                </c:pt>
                <c:pt idx="11590">
                  <c:v>41134.458333333343</c:v>
                </c:pt>
                <c:pt idx="11591">
                  <c:v>41134.472222222219</c:v>
                </c:pt>
                <c:pt idx="11592">
                  <c:v>41134.486111111109</c:v>
                </c:pt>
                <c:pt idx="11593">
                  <c:v>41134.5</c:v>
                </c:pt>
                <c:pt idx="11594">
                  <c:v>41134.513888888891</c:v>
                </c:pt>
                <c:pt idx="11595">
                  <c:v>41134.527777777774</c:v>
                </c:pt>
                <c:pt idx="11596">
                  <c:v>41134.541666666613</c:v>
                </c:pt>
                <c:pt idx="11597">
                  <c:v>41134.555555555562</c:v>
                </c:pt>
                <c:pt idx="11598">
                  <c:v>41134.569444444445</c:v>
                </c:pt>
                <c:pt idx="11599">
                  <c:v>41134.583333333336</c:v>
                </c:pt>
                <c:pt idx="11600">
                  <c:v>41134.597222222204</c:v>
                </c:pt>
                <c:pt idx="11601">
                  <c:v>41134.611111111066</c:v>
                </c:pt>
                <c:pt idx="11602">
                  <c:v>41134.624999999993</c:v>
                </c:pt>
                <c:pt idx="11603">
                  <c:v>41134.638888888891</c:v>
                </c:pt>
                <c:pt idx="11604">
                  <c:v>41134.652777777781</c:v>
                </c:pt>
                <c:pt idx="11605">
                  <c:v>41134.666666666613</c:v>
                </c:pt>
                <c:pt idx="11606">
                  <c:v>41134.680555555562</c:v>
                </c:pt>
                <c:pt idx="11607">
                  <c:v>41134.694444444445</c:v>
                </c:pt>
                <c:pt idx="11608">
                  <c:v>41134.708333333336</c:v>
                </c:pt>
                <c:pt idx="11609">
                  <c:v>41134.722222222204</c:v>
                </c:pt>
                <c:pt idx="11610">
                  <c:v>41134.736111111066</c:v>
                </c:pt>
                <c:pt idx="11611">
                  <c:v>41134.75</c:v>
                </c:pt>
                <c:pt idx="11612">
                  <c:v>41134.763888888876</c:v>
                </c:pt>
                <c:pt idx="11613">
                  <c:v>41134.777777777774</c:v>
                </c:pt>
                <c:pt idx="11614">
                  <c:v>41134.791666666577</c:v>
                </c:pt>
                <c:pt idx="11615">
                  <c:v>41134.805555555562</c:v>
                </c:pt>
                <c:pt idx="11616">
                  <c:v>41134.819444444496</c:v>
                </c:pt>
                <c:pt idx="11617">
                  <c:v>41134.833333333336</c:v>
                </c:pt>
                <c:pt idx="11618">
                  <c:v>41134.847222222219</c:v>
                </c:pt>
                <c:pt idx="11619">
                  <c:v>41134.861111111066</c:v>
                </c:pt>
                <c:pt idx="11620">
                  <c:v>41134.875</c:v>
                </c:pt>
                <c:pt idx="11621">
                  <c:v>41134.888888888956</c:v>
                </c:pt>
                <c:pt idx="11622">
                  <c:v>41134.902777777781</c:v>
                </c:pt>
                <c:pt idx="11623">
                  <c:v>41134.916666666664</c:v>
                </c:pt>
                <c:pt idx="11624">
                  <c:v>41134.930555555562</c:v>
                </c:pt>
                <c:pt idx="11625">
                  <c:v>41134.944444444496</c:v>
                </c:pt>
                <c:pt idx="11626">
                  <c:v>41134.958333333343</c:v>
                </c:pt>
                <c:pt idx="11627">
                  <c:v>41134.972222222219</c:v>
                </c:pt>
                <c:pt idx="11628">
                  <c:v>41134.986111111109</c:v>
                </c:pt>
                <c:pt idx="11629">
                  <c:v>41135</c:v>
                </c:pt>
                <c:pt idx="11630">
                  <c:v>41135.013888888891</c:v>
                </c:pt>
                <c:pt idx="11631">
                  <c:v>41135.027777777774</c:v>
                </c:pt>
                <c:pt idx="11632">
                  <c:v>41135.041666666613</c:v>
                </c:pt>
                <c:pt idx="11633">
                  <c:v>41135.055555555562</c:v>
                </c:pt>
                <c:pt idx="11634">
                  <c:v>41135.069444444445</c:v>
                </c:pt>
                <c:pt idx="11635">
                  <c:v>41135.083333333336</c:v>
                </c:pt>
                <c:pt idx="11636">
                  <c:v>41135.097222222204</c:v>
                </c:pt>
                <c:pt idx="11637">
                  <c:v>41135.111111111066</c:v>
                </c:pt>
                <c:pt idx="11638">
                  <c:v>41135.124999999993</c:v>
                </c:pt>
                <c:pt idx="11639">
                  <c:v>41135.138888888891</c:v>
                </c:pt>
                <c:pt idx="11640">
                  <c:v>41135.152777777781</c:v>
                </c:pt>
                <c:pt idx="11641">
                  <c:v>41135.166666666613</c:v>
                </c:pt>
                <c:pt idx="11642">
                  <c:v>41135.180555555562</c:v>
                </c:pt>
                <c:pt idx="11643">
                  <c:v>41135.194444444445</c:v>
                </c:pt>
                <c:pt idx="11644">
                  <c:v>41135.208333333336</c:v>
                </c:pt>
                <c:pt idx="11645">
                  <c:v>41135.222222222204</c:v>
                </c:pt>
                <c:pt idx="11646">
                  <c:v>41135.236111111066</c:v>
                </c:pt>
                <c:pt idx="11647">
                  <c:v>41135.25</c:v>
                </c:pt>
                <c:pt idx="11648">
                  <c:v>41135.263888888876</c:v>
                </c:pt>
                <c:pt idx="11649">
                  <c:v>41135.277777777774</c:v>
                </c:pt>
                <c:pt idx="11650">
                  <c:v>41135.291666666577</c:v>
                </c:pt>
                <c:pt idx="11651">
                  <c:v>41135.305555555562</c:v>
                </c:pt>
                <c:pt idx="11652">
                  <c:v>41135.319444444496</c:v>
                </c:pt>
                <c:pt idx="11653">
                  <c:v>41135.333333333336</c:v>
                </c:pt>
                <c:pt idx="11654">
                  <c:v>41135.347222222219</c:v>
                </c:pt>
                <c:pt idx="11655">
                  <c:v>41135.361111111066</c:v>
                </c:pt>
                <c:pt idx="11656">
                  <c:v>41135.375</c:v>
                </c:pt>
                <c:pt idx="11657">
                  <c:v>41135.388888888956</c:v>
                </c:pt>
                <c:pt idx="11658">
                  <c:v>41135.402777777781</c:v>
                </c:pt>
                <c:pt idx="11659">
                  <c:v>41135.416666666664</c:v>
                </c:pt>
                <c:pt idx="11660">
                  <c:v>41135.430555555562</c:v>
                </c:pt>
                <c:pt idx="11661">
                  <c:v>41135.444444444496</c:v>
                </c:pt>
                <c:pt idx="11662">
                  <c:v>41135.458333333343</c:v>
                </c:pt>
                <c:pt idx="11663">
                  <c:v>41135.472222222219</c:v>
                </c:pt>
                <c:pt idx="11664">
                  <c:v>41135.486111111109</c:v>
                </c:pt>
                <c:pt idx="11665">
                  <c:v>41135.5</c:v>
                </c:pt>
                <c:pt idx="11666">
                  <c:v>41135.513888888891</c:v>
                </c:pt>
                <c:pt idx="11667">
                  <c:v>41135.527777777774</c:v>
                </c:pt>
                <c:pt idx="11668">
                  <c:v>41135.541666666613</c:v>
                </c:pt>
                <c:pt idx="11669">
                  <c:v>41135.555555555562</c:v>
                </c:pt>
                <c:pt idx="11670">
                  <c:v>41135.569444444445</c:v>
                </c:pt>
                <c:pt idx="11671">
                  <c:v>41135.583333333336</c:v>
                </c:pt>
                <c:pt idx="11672">
                  <c:v>41135.597222222204</c:v>
                </c:pt>
                <c:pt idx="11673">
                  <c:v>41135.611111111066</c:v>
                </c:pt>
                <c:pt idx="11674">
                  <c:v>41135.624999999993</c:v>
                </c:pt>
                <c:pt idx="11675">
                  <c:v>41135.638888888891</c:v>
                </c:pt>
                <c:pt idx="11676">
                  <c:v>41135.652777777781</c:v>
                </c:pt>
                <c:pt idx="11677">
                  <c:v>41135.666666666613</c:v>
                </c:pt>
                <c:pt idx="11678">
                  <c:v>41135.680555555562</c:v>
                </c:pt>
                <c:pt idx="11679">
                  <c:v>41135.694444444445</c:v>
                </c:pt>
                <c:pt idx="11680">
                  <c:v>41135.708333333336</c:v>
                </c:pt>
                <c:pt idx="11681">
                  <c:v>41135.722222222204</c:v>
                </c:pt>
                <c:pt idx="11682">
                  <c:v>41135.736111111066</c:v>
                </c:pt>
                <c:pt idx="11683">
                  <c:v>41135.75</c:v>
                </c:pt>
                <c:pt idx="11684">
                  <c:v>41135.763888888876</c:v>
                </c:pt>
                <c:pt idx="11685">
                  <c:v>41135.777777777774</c:v>
                </c:pt>
                <c:pt idx="11686">
                  <c:v>41135.791666666577</c:v>
                </c:pt>
                <c:pt idx="11687">
                  <c:v>41135.805555555562</c:v>
                </c:pt>
                <c:pt idx="11688">
                  <c:v>41135.819444444496</c:v>
                </c:pt>
                <c:pt idx="11689">
                  <c:v>41135.833333333336</c:v>
                </c:pt>
                <c:pt idx="11690">
                  <c:v>41135.847222222219</c:v>
                </c:pt>
                <c:pt idx="11691">
                  <c:v>41135.861111111066</c:v>
                </c:pt>
                <c:pt idx="11692">
                  <c:v>41135.875</c:v>
                </c:pt>
                <c:pt idx="11693">
                  <c:v>41135.888888888956</c:v>
                </c:pt>
                <c:pt idx="11694">
                  <c:v>41135.902777777781</c:v>
                </c:pt>
                <c:pt idx="11695">
                  <c:v>41135.916666666664</c:v>
                </c:pt>
                <c:pt idx="11696">
                  <c:v>41135.930555555562</c:v>
                </c:pt>
                <c:pt idx="11697">
                  <c:v>41135.944444444496</c:v>
                </c:pt>
                <c:pt idx="11698">
                  <c:v>41135.958333333343</c:v>
                </c:pt>
                <c:pt idx="11699">
                  <c:v>41135.972222222219</c:v>
                </c:pt>
                <c:pt idx="11700">
                  <c:v>41135.986111111109</c:v>
                </c:pt>
                <c:pt idx="11701">
                  <c:v>41136</c:v>
                </c:pt>
                <c:pt idx="11702">
                  <c:v>41136.013888888891</c:v>
                </c:pt>
                <c:pt idx="11703">
                  <c:v>41136.027777777774</c:v>
                </c:pt>
                <c:pt idx="11704">
                  <c:v>41136.041666666613</c:v>
                </c:pt>
                <c:pt idx="11705">
                  <c:v>41136.055555555562</c:v>
                </c:pt>
                <c:pt idx="11706">
                  <c:v>41136.069444444445</c:v>
                </c:pt>
                <c:pt idx="11707">
                  <c:v>41136.083333333336</c:v>
                </c:pt>
                <c:pt idx="11708">
                  <c:v>41136.097222222204</c:v>
                </c:pt>
                <c:pt idx="11709">
                  <c:v>41136.111111111066</c:v>
                </c:pt>
                <c:pt idx="11710">
                  <c:v>41136.124999999993</c:v>
                </c:pt>
                <c:pt idx="11711">
                  <c:v>41136.138888888891</c:v>
                </c:pt>
                <c:pt idx="11712">
                  <c:v>41136.152777777781</c:v>
                </c:pt>
                <c:pt idx="11713">
                  <c:v>41136.166666666613</c:v>
                </c:pt>
                <c:pt idx="11714">
                  <c:v>41136.180555555562</c:v>
                </c:pt>
                <c:pt idx="11715">
                  <c:v>41136.194444444445</c:v>
                </c:pt>
                <c:pt idx="11716">
                  <c:v>41136.208333333336</c:v>
                </c:pt>
                <c:pt idx="11717">
                  <c:v>41136.222222222204</c:v>
                </c:pt>
                <c:pt idx="11718">
                  <c:v>41136.236111111066</c:v>
                </c:pt>
                <c:pt idx="11719">
                  <c:v>41136.25</c:v>
                </c:pt>
                <c:pt idx="11720">
                  <c:v>41136.263888888876</c:v>
                </c:pt>
                <c:pt idx="11721">
                  <c:v>41136.277777777774</c:v>
                </c:pt>
                <c:pt idx="11722">
                  <c:v>41136.291666666577</c:v>
                </c:pt>
                <c:pt idx="11723">
                  <c:v>41136.305555555562</c:v>
                </c:pt>
                <c:pt idx="11724">
                  <c:v>41136.319444444496</c:v>
                </c:pt>
                <c:pt idx="11725">
                  <c:v>41136.333333333336</c:v>
                </c:pt>
                <c:pt idx="11726">
                  <c:v>41136.347222222219</c:v>
                </c:pt>
                <c:pt idx="11727">
                  <c:v>41136.361111111066</c:v>
                </c:pt>
                <c:pt idx="11728">
                  <c:v>41136.375</c:v>
                </c:pt>
                <c:pt idx="11729">
                  <c:v>41136.388888888956</c:v>
                </c:pt>
                <c:pt idx="11730">
                  <c:v>41136.402777777781</c:v>
                </c:pt>
                <c:pt idx="11731">
                  <c:v>41136.416666666664</c:v>
                </c:pt>
                <c:pt idx="11732">
                  <c:v>41136.430555555562</c:v>
                </c:pt>
                <c:pt idx="11733">
                  <c:v>41136.444444444496</c:v>
                </c:pt>
                <c:pt idx="11734">
                  <c:v>41136.458333333343</c:v>
                </c:pt>
                <c:pt idx="11735">
                  <c:v>41136.472222222219</c:v>
                </c:pt>
                <c:pt idx="11736">
                  <c:v>41136.486111111109</c:v>
                </c:pt>
                <c:pt idx="11737">
                  <c:v>41136.5</c:v>
                </c:pt>
                <c:pt idx="11738">
                  <c:v>41136.513888888891</c:v>
                </c:pt>
                <c:pt idx="11739">
                  <c:v>41136.527777777774</c:v>
                </c:pt>
                <c:pt idx="11740">
                  <c:v>41136.541666666613</c:v>
                </c:pt>
                <c:pt idx="11741">
                  <c:v>41136.555555555562</c:v>
                </c:pt>
                <c:pt idx="11742">
                  <c:v>41136.569444444445</c:v>
                </c:pt>
                <c:pt idx="11743">
                  <c:v>41136.583333333336</c:v>
                </c:pt>
                <c:pt idx="11744">
                  <c:v>41136.597222222204</c:v>
                </c:pt>
                <c:pt idx="11745">
                  <c:v>41136.611111111066</c:v>
                </c:pt>
                <c:pt idx="11746">
                  <c:v>41136.624999999993</c:v>
                </c:pt>
                <c:pt idx="11747">
                  <c:v>41136.638888888891</c:v>
                </c:pt>
                <c:pt idx="11748">
                  <c:v>41136.652777777781</c:v>
                </c:pt>
                <c:pt idx="11749">
                  <c:v>41136.666666666613</c:v>
                </c:pt>
                <c:pt idx="11750">
                  <c:v>41136.680555555562</c:v>
                </c:pt>
                <c:pt idx="11751">
                  <c:v>41136.694444444445</c:v>
                </c:pt>
                <c:pt idx="11752">
                  <c:v>41136.708333333336</c:v>
                </c:pt>
                <c:pt idx="11753">
                  <c:v>41136.722222222204</c:v>
                </c:pt>
                <c:pt idx="11754">
                  <c:v>41136.736111111066</c:v>
                </c:pt>
                <c:pt idx="11755">
                  <c:v>41136.75</c:v>
                </c:pt>
                <c:pt idx="11756">
                  <c:v>41136.763888888876</c:v>
                </c:pt>
                <c:pt idx="11757">
                  <c:v>41136.777777777774</c:v>
                </c:pt>
                <c:pt idx="11758">
                  <c:v>41136.791666666577</c:v>
                </c:pt>
                <c:pt idx="11759">
                  <c:v>41136.805555555562</c:v>
                </c:pt>
                <c:pt idx="11760">
                  <c:v>41136.819444444496</c:v>
                </c:pt>
                <c:pt idx="11761">
                  <c:v>41136.833333333336</c:v>
                </c:pt>
                <c:pt idx="11762">
                  <c:v>41136.847222222219</c:v>
                </c:pt>
                <c:pt idx="11763">
                  <c:v>41136.861111111066</c:v>
                </c:pt>
                <c:pt idx="11764">
                  <c:v>41136.875</c:v>
                </c:pt>
                <c:pt idx="11765">
                  <c:v>41136.888888888956</c:v>
                </c:pt>
                <c:pt idx="11766">
                  <c:v>41136.902777777781</c:v>
                </c:pt>
                <c:pt idx="11767">
                  <c:v>41136.916666666664</c:v>
                </c:pt>
                <c:pt idx="11768">
                  <c:v>41136.930555555562</c:v>
                </c:pt>
                <c:pt idx="11769">
                  <c:v>41136.944444444496</c:v>
                </c:pt>
                <c:pt idx="11770">
                  <c:v>41136.958333333343</c:v>
                </c:pt>
                <c:pt idx="11771">
                  <c:v>41136.972222222219</c:v>
                </c:pt>
                <c:pt idx="11772">
                  <c:v>41136.986111111109</c:v>
                </c:pt>
                <c:pt idx="11773">
                  <c:v>41137</c:v>
                </c:pt>
                <c:pt idx="11774">
                  <c:v>41137.013888888891</c:v>
                </c:pt>
                <c:pt idx="11775">
                  <c:v>41137.027777777774</c:v>
                </c:pt>
                <c:pt idx="11776">
                  <c:v>41137.041666666613</c:v>
                </c:pt>
                <c:pt idx="11777">
                  <c:v>41137.055555555562</c:v>
                </c:pt>
                <c:pt idx="11778">
                  <c:v>41137.069444444445</c:v>
                </c:pt>
                <c:pt idx="11779">
                  <c:v>41137.083333333336</c:v>
                </c:pt>
                <c:pt idx="11780">
                  <c:v>41137.097222222204</c:v>
                </c:pt>
                <c:pt idx="11781">
                  <c:v>41137.111111111066</c:v>
                </c:pt>
                <c:pt idx="11782">
                  <c:v>41137.124999999993</c:v>
                </c:pt>
                <c:pt idx="11783">
                  <c:v>41137.138888888891</c:v>
                </c:pt>
                <c:pt idx="11784">
                  <c:v>41137.152777777781</c:v>
                </c:pt>
                <c:pt idx="11785">
                  <c:v>41137.166666666613</c:v>
                </c:pt>
                <c:pt idx="11786">
                  <c:v>41137.180555555562</c:v>
                </c:pt>
                <c:pt idx="11787">
                  <c:v>41137.194444444445</c:v>
                </c:pt>
                <c:pt idx="11788">
                  <c:v>41137.208333333336</c:v>
                </c:pt>
                <c:pt idx="11789">
                  <c:v>41137.222222222204</c:v>
                </c:pt>
                <c:pt idx="11790">
                  <c:v>41137.236111111066</c:v>
                </c:pt>
                <c:pt idx="11791">
                  <c:v>41137.25</c:v>
                </c:pt>
                <c:pt idx="11792">
                  <c:v>41137.263888888876</c:v>
                </c:pt>
                <c:pt idx="11793">
                  <c:v>41137.277777777774</c:v>
                </c:pt>
                <c:pt idx="11794">
                  <c:v>41137.291666666577</c:v>
                </c:pt>
                <c:pt idx="11795">
                  <c:v>41137.305555555562</c:v>
                </c:pt>
                <c:pt idx="11796">
                  <c:v>41137.319444444496</c:v>
                </c:pt>
                <c:pt idx="11797">
                  <c:v>41137.333333333336</c:v>
                </c:pt>
                <c:pt idx="11798">
                  <c:v>41137.347222222219</c:v>
                </c:pt>
                <c:pt idx="11799">
                  <c:v>41137.361111111066</c:v>
                </c:pt>
                <c:pt idx="11800">
                  <c:v>41137.375</c:v>
                </c:pt>
                <c:pt idx="11801">
                  <c:v>41137.388888888956</c:v>
                </c:pt>
                <c:pt idx="11802">
                  <c:v>41137.402777777781</c:v>
                </c:pt>
                <c:pt idx="11803">
                  <c:v>41137.416666666664</c:v>
                </c:pt>
                <c:pt idx="11804">
                  <c:v>41137.430555555562</c:v>
                </c:pt>
                <c:pt idx="11805">
                  <c:v>41137.444444444496</c:v>
                </c:pt>
                <c:pt idx="11806">
                  <c:v>41137.458333333343</c:v>
                </c:pt>
                <c:pt idx="11807">
                  <c:v>41137.472222222219</c:v>
                </c:pt>
                <c:pt idx="11808">
                  <c:v>41137.486111111109</c:v>
                </c:pt>
                <c:pt idx="11809">
                  <c:v>41137.5</c:v>
                </c:pt>
                <c:pt idx="11810">
                  <c:v>41137.513888888891</c:v>
                </c:pt>
                <c:pt idx="11811">
                  <c:v>41137.527777777774</c:v>
                </c:pt>
                <c:pt idx="11812">
                  <c:v>41137.541666666613</c:v>
                </c:pt>
                <c:pt idx="11813">
                  <c:v>41137.555555555562</c:v>
                </c:pt>
                <c:pt idx="11814">
                  <c:v>41137.569444444445</c:v>
                </c:pt>
                <c:pt idx="11815">
                  <c:v>41137.583333333336</c:v>
                </c:pt>
                <c:pt idx="11816">
                  <c:v>41137.597222222204</c:v>
                </c:pt>
                <c:pt idx="11817">
                  <c:v>41137.611111111066</c:v>
                </c:pt>
                <c:pt idx="11818">
                  <c:v>41137.624999999993</c:v>
                </c:pt>
                <c:pt idx="11819">
                  <c:v>41137.638888888891</c:v>
                </c:pt>
                <c:pt idx="11820">
                  <c:v>41137.652777777781</c:v>
                </c:pt>
                <c:pt idx="11821">
                  <c:v>41137.666666666613</c:v>
                </c:pt>
                <c:pt idx="11822">
                  <c:v>41137.680555555562</c:v>
                </c:pt>
                <c:pt idx="11823">
                  <c:v>41137.694444444445</c:v>
                </c:pt>
                <c:pt idx="11824">
                  <c:v>41137.708333333336</c:v>
                </c:pt>
                <c:pt idx="11825">
                  <c:v>41137.722222222204</c:v>
                </c:pt>
                <c:pt idx="11826">
                  <c:v>41137.736111111066</c:v>
                </c:pt>
                <c:pt idx="11827">
                  <c:v>41137.75</c:v>
                </c:pt>
                <c:pt idx="11828">
                  <c:v>41137.763888888876</c:v>
                </c:pt>
                <c:pt idx="11829">
                  <c:v>41137.777777777774</c:v>
                </c:pt>
                <c:pt idx="11830">
                  <c:v>41137.791666666577</c:v>
                </c:pt>
                <c:pt idx="11831">
                  <c:v>41137.805555555562</c:v>
                </c:pt>
                <c:pt idx="11832">
                  <c:v>41137.819444444496</c:v>
                </c:pt>
                <c:pt idx="11833">
                  <c:v>41137.833333333336</c:v>
                </c:pt>
                <c:pt idx="11834">
                  <c:v>41137.847222222219</c:v>
                </c:pt>
                <c:pt idx="11835">
                  <c:v>41137.861111111066</c:v>
                </c:pt>
                <c:pt idx="11836">
                  <c:v>41137.875</c:v>
                </c:pt>
                <c:pt idx="11837">
                  <c:v>41137.888888888956</c:v>
                </c:pt>
                <c:pt idx="11838">
                  <c:v>41137.902777777781</c:v>
                </c:pt>
                <c:pt idx="11839">
                  <c:v>41137.916666666664</c:v>
                </c:pt>
                <c:pt idx="11840">
                  <c:v>41137.930555555562</c:v>
                </c:pt>
                <c:pt idx="11841">
                  <c:v>41137.944444444496</c:v>
                </c:pt>
                <c:pt idx="11842">
                  <c:v>41137.958333333343</c:v>
                </c:pt>
                <c:pt idx="11843">
                  <c:v>41137.972222222219</c:v>
                </c:pt>
                <c:pt idx="11844">
                  <c:v>41137.986111111109</c:v>
                </c:pt>
                <c:pt idx="11845">
                  <c:v>41138</c:v>
                </c:pt>
                <c:pt idx="11846">
                  <c:v>41138.013888888891</c:v>
                </c:pt>
                <c:pt idx="11847">
                  <c:v>41138.027777777774</c:v>
                </c:pt>
                <c:pt idx="11848">
                  <c:v>41138.041666666613</c:v>
                </c:pt>
                <c:pt idx="11849">
                  <c:v>41138.055555555562</c:v>
                </c:pt>
                <c:pt idx="11850">
                  <c:v>41138.069444444445</c:v>
                </c:pt>
                <c:pt idx="11851">
                  <c:v>41138.083333333336</c:v>
                </c:pt>
                <c:pt idx="11852">
                  <c:v>41138.097222222204</c:v>
                </c:pt>
                <c:pt idx="11853">
                  <c:v>41138.111111111066</c:v>
                </c:pt>
                <c:pt idx="11854">
                  <c:v>41138.124999999993</c:v>
                </c:pt>
                <c:pt idx="11855">
                  <c:v>41138.138888888891</c:v>
                </c:pt>
                <c:pt idx="11856">
                  <c:v>41138.152777777781</c:v>
                </c:pt>
                <c:pt idx="11857">
                  <c:v>41138.166666666613</c:v>
                </c:pt>
                <c:pt idx="11858">
                  <c:v>41138.180555555562</c:v>
                </c:pt>
                <c:pt idx="11859">
                  <c:v>41138.194444444445</c:v>
                </c:pt>
                <c:pt idx="11860">
                  <c:v>41138.208333333336</c:v>
                </c:pt>
                <c:pt idx="11861">
                  <c:v>41138.222222222204</c:v>
                </c:pt>
                <c:pt idx="11862">
                  <c:v>41138.236111111066</c:v>
                </c:pt>
                <c:pt idx="11863">
                  <c:v>41138.25</c:v>
                </c:pt>
                <c:pt idx="11864">
                  <c:v>41138.263888888876</c:v>
                </c:pt>
                <c:pt idx="11865">
                  <c:v>41138.277777777774</c:v>
                </c:pt>
                <c:pt idx="11866">
                  <c:v>41138.291666666577</c:v>
                </c:pt>
                <c:pt idx="11867">
                  <c:v>41138.305555555562</c:v>
                </c:pt>
                <c:pt idx="11868">
                  <c:v>41138.319444444496</c:v>
                </c:pt>
                <c:pt idx="11869">
                  <c:v>41138.333333333336</c:v>
                </c:pt>
                <c:pt idx="11870">
                  <c:v>41138.347222222219</c:v>
                </c:pt>
                <c:pt idx="11871">
                  <c:v>41138.361111111066</c:v>
                </c:pt>
                <c:pt idx="11872">
                  <c:v>41138.375</c:v>
                </c:pt>
                <c:pt idx="11873">
                  <c:v>41138.388888888956</c:v>
                </c:pt>
                <c:pt idx="11874">
                  <c:v>41138.402777777781</c:v>
                </c:pt>
                <c:pt idx="11875">
                  <c:v>41138.416666666664</c:v>
                </c:pt>
                <c:pt idx="11876">
                  <c:v>41138.430555555562</c:v>
                </c:pt>
                <c:pt idx="11877">
                  <c:v>41138.444444444496</c:v>
                </c:pt>
                <c:pt idx="11878">
                  <c:v>41138.458333333343</c:v>
                </c:pt>
                <c:pt idx="11879">
                  <c:v>41138.472222222219</c:v>
                </c:pt>
                <c:pt idx="11880">
                  <c:v>41138.486111111109</c:v>
                </c:pt>
                <c:pt idx="11881">
                  <c:v>41138.5</c:v>
                </c:pt>
                <c:pt idx="11882">
                  <c:v>41138.513888888891</c:v>
                </c:pt>
                <c:pt idx="11883">
                  <c:v>41138.527777777774</c:v>
                </c:pt>
                <c:pt idx="11884">
                  <c:v>41138.541666666613</c:v>
                </c:pt>
                <c:pt idx="11885">
                  <c:v>41138.555555555562</c:v>
                </c:pt>
                <c:pt idx="11886">
                  <c:v>41138.569444444445</c:v>
                </c:pt>
                <c:pt idx="11887">
                  <c:v>41138.583333333336</c:v>
                </c:pt>
                <c:pt idx="11888">
                  <c:v>41138.597222222204</c:v>
                </c:pt>
                <c:pt idx="11889">
                  <c:v>41138.611111111066</c:v>
                </c:pt>
                <c:pt idx="11890">
                  <c:v>41138.624999999993</c:v>
                </c:pt>
                <c:pt idx="11891">
                  <c:v>41138.638888888891</c:v>
                </c:pt>
                <c:pt idx="11892">
                  <c:v>41138.652777777781</c:v>
                </c:pt>
                <c:pt idx="11893">
                  <c:v>41138.666666666613</c:v>
                </c:pt>
                <c:pt idx="11894">
                  <c:v>41138.680555555562</c:v>
                </c:pt>
                <c:pt idx="11895">
                  <c:v>41138.694444444445</c:v>
                </c:pt>
                <c:pt idx="11896">
                  <c:v>41138.708333333336</c:v>
                </c:pt>
                <c:pt idx="11897">
                  <c:v>41138.722222222204</c:v>
                </c:pt>
                <c:pt idx="11898">
                  <c:v>41138.736111111066</c:v>
                </c:pt>
                <c:pt idx="11899">
                  <c:v>41138.75</c:v>
                </c:pt>
                <c:pt idx="11900">
                  <c:v>41138.763888888876</c:v>
                </c:pt>
                <c:pt idx="11901">
                  <c:v>41138.777777777774</c:v>
                </c:pt>
                <c:pt idx="11902">
                  <c:v>41138.791666666577</c:v>
                </c:pt>
                <c:pt idx="11903">
                  <c:v>41138.805555555562</c:v>
                </c:pt>
                <c:pt idx="11904">
                  <c:v>41138.819444444496</c:v>
                </c:pt>
                <c:pt idx="11905">
                  <c:v>41138.833333333336</c:v>
                </c:pt>
                <c:pt idx="11906">
                  <c:v>41138.847222222219</c:v>
                </c:pt>
                <c:pt idx="11907">
                  <c:v>41138.861111111066</c:v>
                </c:pt>
                <c:pt idx="11908">
                  <c:v>41138.875</c:v>
                </c:pt>
                <c:pt idx="11909">
                  <c:v>41138.888888888956</c:v>
                </c:pt>
                <c:pt idx="11910">
                  <c:v>41138.902777777781</c:v>
                </c:pt>
                <c:pt idx="11911">
                  <c:v>41138.916666666664</c:v>
                </c:pt>
                <c:pt idx="11912">
                  <c:v>41138.930555555562</c:v>
                </c:pt>
                <c:pt idx="11913">
                  <c:v>41138.944444444496</c:v>
                </c:pt>
                <c:pt idx="11914">
                  <c:v>41138.958333333343</c:v>
                </c:pt>
                <c:pt idx="11915">
                  <c:v>41138.972222222219</c:v>
                </c:pt>
                <c:pt idx="11916">
                  <c:v>41138.986111111109</c:v>
                </c:pt>
                <c:pt idx="11917">
                  <c:v>41139</c:v>
                </c:pt>
                <c:pt idx="11918">
                  <c:v>41139.013888888891</c:v>
                </c:pt>
                <c:pt idx="11919">
                  <c:v>41139.027777777774</c:v>
                </c:pt>
                <c:pt idx="11920">
                  <c:v>41139.041666666613</c:v>
                </c:pt>
                <c:pt idx="11921">
                  <c:v>41139.055555555562</c:v>
                </c:pt>
                <c:pt idx="11922">
                  <c:v>41139.069444444445</c:v>
                </c:pt>
                <c:pt idx="11923">
                  <c:v>41139.083333333336</c:v>
                </c:pt>
                <c:pt idx="11924">
                  <c:v>41139.097222222204</c:v>
                </c:pt>
                <c:pt idx="11925">
                  <c:v>41139.111111111066</c:v>
                </c:pt>
                <c:pt idx="11926">
                  <c:v>41139.124999999993</c:v>
                </c:pt>
                <c:pt idx="11927">
                  <c:v>41139.138888888891</c:v>
                </c:pt>
                <c:pt idx="11928">
                  <c:v>41139.152777777781</c:v>
                </c:pt>
                <c:pt idx="11929">
                  <c:v>41139.166666666613</c:v>
                </c:pt>
                <c:pt idx="11930">
                  <c:v>41139.180555555562</c:v>
                </c:pt>
                <c:pt idx="11931">
                  <c:v>41139.194444444445</c:v>
                </c:pt>
                <c:pt idx="11932">
                  <c:v>41139.208333333336</c:v>
                </c:pt>
                <c:pt idx="11933">
                  <c:v>41139.222222222204</c:v>
                </c:pt>
                <c:pt idx="11934">
                  <c:v>41139.236111111066</c:v>
                </c:pt>
                <c:pt idx="11935">
                  <c:v>41139.25</c:v>
                </c:pt>
                <c:pt idx="11936">
                  <c:v>41139.263888888876</c:v>
                </c:pt>
                <c:pt idx="11937">
                  <c:v>41139.277777777774</c:v>
                </c:pt>
                <c:pt idx="11938">
                  <c:v>41139.291666666577</c:v>
                </c:pt>
                <c:pt idx="11939">
                  <c:v>41139.305555555562</c:v>
                </c:pt>
                <c:pt idx="11940">
                  <c:v>41139.319444444496</c:v>
                </c:pt>
                <c:pt idx="11941">
                  <c:v>41139.333333333336</c:v>
                </c:pt>
                <c:pt idx="11942">
                  <c:v>41139.347222222219</c:v>
                </c:pt>
                <c:pt idx="11943">
                  <c:v>41139.361111111066</c:v>
                </c:pt>
                <c:pt idx="11944">
                  <c:v>41139.375</c:v>
                </c:pt>
                <c:pt idx="11945">
                  <c:v>41139.388888888956</c:v>
                </c:pt>
                <c:pt idx="11946">
                  <c:v>41139.402777777781</c:v>
                </c:pt>
                <c:pt idx="11947">
                  <c:v>41139.416666666664</c:v>
                </c:pt>
                <c:pt idx="11948">
                  <c:v>41139.430555555562</c:v>
                </c:pt>
                <c:pt idx="11949">
                  <c:v>41139.444444444496</c:v>
                </c:pt>
                <c:pt idx="11950">
                  <c:v>41139.458333333343</c:v>
                </c:pt>
                <c:pt idx="11951">
                  <c:v>41139.472222222219</c:v>
                </c:pt>
                <c:pt idx="11952">
                  <c:v>41139.486111111109</c:v>
                </c:pt>
                <c:pt idx="11953">
                  <c:v>41139.5</c:v>
                </c:pt>
                <c:pt idx="11954">
                  <c:v>41139.513888888891</c:v>
                </c:pt>
                <c:pt idx="11955">
                  <c:v>41139.527777777774</c:v>
                </c:pt>
                <c:pt idx="11956">
                  <c:v>41139.541666666613</c:v>
                </c:pt>
                <c:pt idx="11957">
                  <c:v>41139.555555555562</c:v>
                </c:pt>
                <c:pt idx="11958">
                  <c:v>41139.569444444445</c:v>
                </c:pt>
                <c:pt idx="11959">
                  <c:v>41139.583333333336</c:v>
                </c:pt>
                <c:pt idx="11960">
                  <c:v>41139.597222222204</c:v>
                </c:pt>
                <c:pt idx="11961">
                  <c:v>41139.611111111066</c:v>
                </c:pt>
                <c:pt idx="11962">
                  <c:v>41139.624999999993</c:v>
                </c:pt>
                <c:pt idx="11963">
                  <c:v>41139.638888888891</c:v>
                </c:pt>
                <c:pt idx="11964">
                  <c:v>41139.652777777781</c:v>
                </c:pt>
                <c:pt idx="11965">
                  <c:v>41139.666666666613</c:v>
                </c:pt>
                <c:pt idx="11966">
                  <c:v>41139.680555555562</c:v>
                </c:pt>
                <c:pt idx="11967">
                  <c:v>41139.694444444445</c:v>
                </c:pt>
                <c:pt idx="11968">
                  <c:v>41139.708333333336</c:v>
                </c:pt>
                <c:pt idx="11969">
                  <c:v>41139.722222222204</c:v>
                </c:pt>
                <c:pt idx="11970">
                  <c:v>41139.736111111066</c:v>
                </c:pt>
                <c:pt idx="11971">
                  <c:v>41139.75</c:v>
                </c:pt>
                <c:pt idx="11972">
                  <c:v>41139.763888888876</c:v>
                </c:pt>
                <c:pt idx="11973">
                  <c:v>41139.777777777774</c:v>
                </c:pt>
                <c:pt idx="11974">
                  <c:v>41139.791666666577</c:v>
                </c:pt>
                <c:pt idx="11975">
                  <c:v>41139.805555555562</c:v>
                </c:pt>
                <c:pt idx="11976">
                  <c:v>41139.819444444496</c:v>
                </c:pt>
                <c:pt idx="11977">
                  <c:v>41139.833333333336</c:v>
                </c:pt>
                <c:pt idx="11978">
                  <c:v>41139.847222222219</c:v>
                </c:pt>
                <c:pt idx="11979">
                  <c:v>41139.861111111066</c:v>
                </c:pt>
                <c:pt idx="11980">
                  <c:v>41139.875</c:v>
                </c:pt>
                <c:pt idx="11981">
                  <c:v>41139.888888888956</c:v>
                </c:pt>
                <c:pt idx="11982">
                  <c:v>41139.902777777781</c:v>
                </c:pt>
                <c:pt idx="11983">
                  <c:v>41139.916666666664</c:v>
                </c:pt>
                <c:pt idx="11984">
                  <c:v>41139.930555555562</c:v>
                </c:pt>
                <c:pt idx="11985">
                  <c:v>41139.944444444496</c:v>
                </c:pt>
                <c:pt idx="11986">
                  <c:v>41139.958333333343</c:v>
                </c:pt>
                <c:pt idx="11987">
                  <c:v>41139.972222222219</c:v>
                </c:pt>
                <c:pt idx="11988">
                  <c:v>41139.986111111109</c:v>
                </c:pt>
                <c:pt idx="11989">
                  <c:v>41140</c:v>
                </c:pt>
                <c:pt idx="11990">
                  <c:v>41140.013888888891</c:v>
                </c:pt>
                <c:pt idx="11991">
                  <c:v>41140.027777777774</c:v>
                </c:pt>
                <c:pt idx="11992">
                  <c:v>41140.041666666613</c:v>
                </c:pt>
                <c:pt idx="11993">
                  <c:v>41140.055555555562</c:v>
                </c:pt>
                <c:pt idx="11994">
                  <c:v>41140.069444444445</c:v>
                </c:pt>
                <c:pt idx="11995">
                  <c:v>41140.083333333336</c:v>
                </c:pt>
                <c:pt idx="11996">
                  <c:v>41140.097222222204</c:v>
                </c:pt>
                <c:pt idx="11997">
                  <c:v>41140.111111111066</c:v>
                </c:pt>
                <c:pt idx="11998">
                  <c:v>41140.124999999993</c:v>
                </c:pt>
                <c:pt idx="11999">
                  <c:v>41140.138888888891</c:v>
                </c:pt>
                <c:pt idx="12000">
                  <c:v>41140.152777777781</c:v>
                </c:pt>
                <c:pt idx="12001">
                  <c:v>41140.166666666613</c:v>
                </c:pt>
                <c:pt idx="12002">
                  <c:v>41140.180555555562</c:v>
                </c:pt>
                <c:pt idx="12003">
                  <c:v>41140.194444444445</c:v>
                </c:pt>
                <c:pt idx="12004">
                  <c:v>41140.208333333336</c:v>
                </c:pt>
                <c:pt idx="12005">
                  <c:v>41140.222222222204</c:v>
                </c:pt>
                <c:pt idx="12006">
                  <c:v>41140.236111111066</c:v>
                </c:pt>
                <c:pt idx="12007">
                  <c:v>41140.25</c:v>
                </c:pt>
                <c:pt idx="12008">
                  <c:v>41140.263888888876</c:v>
                </c:pt>
                <c:pt idx="12009">
                  <c:v>41140.277777777774</c:v>
                </c:pt>
                <c:pt idx="12010">
                  <c:v>41140.291666666577</c:v>
                </c:pt>
                <c:pt idx="12011">
                  <c:v>41140.305555555562</c:v>
                </c:pt>
                <c:pt idx="12012">
                  <c:v>41140.319444444496</c:v>
                </c:pt>
                <c:pt idx="12013">
                  <c:v>41140.333333333336</c:v>
                </c:pt>
                <c:pt idx="12014">
                  <c:v>41140.347222222219</c:v>
                </c:pt>
                <c:pt idx="12015">
                  <c:v>41140.361111111066</c:v>
                </c:pt>
                <c:pt idx="12016">
                  <c:v>41140.375</c:v>
                </c:pt>
                <c:pt idx="12017">
                  <c:v>41140.388888888956</c:v>
                </c:pt>
                <c:pt idx="12018">
                  <c:v>41140.402777777781</c:v>
                </c:pt>
                <c:pt idx="12019">
                  <c:v>41140.416666666664</c:v>
                </c:pt>
                <c:pt idx="12020">
                  <c:v>41140.430555555562</c:v>
                </c:pt>
                <c:pt idx="12021">
                  <c:v>41140.444444444496</c:v>
                </c:pt>
                <c:pt idx="12022">
                  <c:v>41140.458333333343</c:v>
                </c:pt>
                <c:pt idx="12023">
                  <c:v>41140.472222222219</c:v>
                </c:pt>
                <c:pt idx="12024">
                  <c:v>41140.486111111109</c:v>
                </c:pt>
                <c:pt idx="12025">
                  <c:v>41140.5</c:v>
                </c:pt>
                <c:pt idx="12026">
                  <c:v>41140.513888888891</c:v>
                </c:pt>
                <c:pt idx="12027">
                  <c:v>41140.527777777774</c:v>
                </c:pt>
                <c:pt idx="12028">
                  <c:v>41140.541666666613</c:v>
                </c:pt>
                <c:pt idx="12029">
                  <c:v>41140.555555555562</c:v>
                </c:pt>
                <c:pt idx="12030">
                  <c:v>41140.569444444445</c:v>
                </c:pt>
                <c:pt idx="12031">
                  <c:v>41140.583333333336</c:v>
                </c:pt>
                <c:pt idx="12032">
                  <c:v>41140.597222222204</c:v>
                </c:pt>
                <c:pt idx="12033">
                  <c:v>41140.611111111066</c:v>
                </c:pt>
                <c:pt idx="12034">
                  <c:v>41140.624999999993</c:v>
                </c:pt>
                <c:pt idx="12035">
                  <c:v>41140.638888888891</c:v>
                </c:pt>
                <c:pt idx="12036">
                  <c:v>41140.652777777781</c:v>
                </c:pt>
                <c:pt idx="12037">
                  <c:v>41140.666666666613</c:v>
                </c:pt>
                <c:pt idx="12038">
                  <c:v>41140.680555555562</c:v>
                </c:pt>
                <c:pt idx="12039">
                  <c:v>41140.694444444445</c:v>
                </c:pt>
                <c:pt idx="12040">
                  <c:v>41140.708333333336</c:v>
                </c:pt>
                <c:pt idx="12041">
                  <c:v>41140.722222222204</c:v>
                </c:pt>
                <c:pt idx="12042">
                  <c:v>41140.736111111066</c:v>
                </c:pt>
                <c:pt idx="12043">
                  <c:v>41140.75</c:v>
                </c:pt>
                <c:pt idx="12044">
                  <c:v>41140.763888888876</c:v>
                </c:pt>
                <c:pt idx="12045">
                  <c:v>41140.777777777774</c:v>
                </c:pt>
                <c:pt idx="12046">
                  <c:v>41140.791666666577</c:v>
                </c:pt>
                <c:pt idx="12047">
                  <c:v>41140.805555555562</c:v>
                </c:pt>
                <c:pt idx="12048">
                  <c:v>41140.819444444496</c:v>
                </c:pt>
                <c:pt idx="12049">
                  <c:v>41140.833333333336</c:v>
                </c:pt>
                <c:pt idx="12050">
                  <c:v>41140.847222222219</c:v>
                </c:pt>
                <c:pt idx="12051">
                  <c:v>41140.861111111066</c:v>
                </c:pt>
                <c:pt idx="12052">
                  <c:v>41140.875</c:v>
                </c:pt>
                <c:pt idx="12053">
                  <c:v>41140.888888888956</c:v>
                </c:pt>
                <c:pt idx="12054">
                  <c:v>41140.902777777781</c:v>
                </c:pt>
                <c:pt idx="12055">
                  <c:v>41140.916666666664</c:v>
                </c:pt>
                <c:pt idx="12056">
                  <c:v>41140.930555555562</c:v>
                </c:pt>
                <c:pt idx="12057">
                  <c:v>41140.944444444496</c:v>
                </c:pt>
                <c:pt idx="12058">
                  <c:v>41140.958333333343</c:v>
                </c:pt>
                <c:pt idx="12059">
                  <c:v>41140.972222222219</c:v>
                </c:pt>
                <c:pt idx="12060">
                  <c:v>41140.986111111109</c:v>
                </c:pt>
                <c:pt idx="12061">
                  <c:v>41141</c:v>
                </c:pt>
                <c:pt idx="12062">
                  <c:v>41141.013888888891</c:v>
                </c:pt>
                <c:pt idx="12063">
                  <c:v>41141.027777777774</c:v>
                </c:pt>
                <c:pt idx="12064">
                  <c:v>41141.041666666613</c:v>
                </c:pt>
                <c:pt idx="12065">
                  <c:v>41141.055555555562</c:v>
                </c:pt>
                <c:pt idx="12066">
                  <c:v>41141.069444444445</c:v>
                </c:pt>
                <c:pt idx="12067">
                  <c:v>41141.083333333336</c:v>
                </c:pt>
                <c:pt idx="12068">
                  <c:v>41141.097222222204</c:v>
                </c:pt>
                <c:pt idx="12069">
                  <c:v>41141.111111111066</c:v>
                </c:pt>
                <c:pt idx="12070">
                  <c:v>41141.124999999993</c:v>
                </c:pt>
                <c:pt idx="12071">
                  <c:v>41141.138888888891</c:v>
                </c:pt>
                <c:pt idx="12072">
                  <c:v>41141.152777777781</c:v>
                </c:pt>
                <c:pt idx="12073">
                  <c:v>41141.166666666613</c:v>
                </c:pt>
                <c:pt idx="12074">
                  <c:v>41141.180555555562</c:v>
                </c:pt>
                <c:pt idx="12075">
                  <c:v>41141.194444444445</c:v>
                </c:pt>
                <c:pt idx="12076">
                  <c:v>41141.208333333336</c:v>
                </c:pt>
                <c:pt idx="12077">
                  <c:v>41141.222222222204</c:v>
                </c:pt>
                <c:pt idx="12078">
                  <c:v>41141.236111111066</c:v>
                </c:pt>
                <c:pt idx="12079">
                  <c:v>41141.25</c:v>
                </c:pt>
                <c:pt idx="12080">
                  <c:v>41141.263888888876</c:v>
                </c:pt>
                <c:pt idx="12081">
                  <c:v>41141.277777777774</c:v>
                </c:pt>
                <c:pt idx="12082">
                  <c:v>41141.291666666577</c:v>
                </c:pt>
                <c:pt idx="12083">
                  <c:v>41141.305555555562</c:v>
                </c:pt>
                <c:pt idx="12084">
                  <c:v>41141.319444444496</c:v>
                </c:pt>
                <c:pt idx="12085">
                  <c:v>41141.333333333336</c:v>
                </c:pt>
                <c:pt idx="12086">
                  <c:v>41141.347222222219</c:v>
                </c:pt>
                <c:pt idx="12087">
                  <c:v>41141.361111111066</c:v>
                </c:pt>
                <c:pt idx="12088">
                  <c:v>41141.375</c:v>
                </c:pt>
                <c:pt idx="12089">
                  <c:v>41141.388888888956</c:v>
                </c:pt>
                <c:pt idx="12090">
                  <c:v>41141.402777777781</c:v>
                </c:pt>
                <c:pt idx="12091">
                  <c:v>41141.416666666664</c:v>
                </c:pt>
                <c:pt idx="12092">
                  <c:v>41141.430555555562</c:v>
                </c:pt>
                <c:pt idx="12093">
                  <c:v>41141.444444444496</c:v>
                </c:pt>
                <c:pt idx="12094">
                  <c:v>41141.458333333343</c:v>
                </c:pt>
                <c:pt idx="12095">
                  <c:v>41141.472222222219</c:v>
                </c:pt>
                <c:pt idx="12096">
                  <c:v>41141.486111111109</c:v>
                </c:pt>
                <c:pt idx="12097">
                  <c:v>41141.5</c:v>
                </c:pt>
                <c:pt idx="12098">
                  <c:v>41141.513888888891</c:v>
                </c:pt>
                <c:pt idx="12099">
                  <c:v>41141.527777777774</c:v>
                </c:pt>
                <c:pt idx="12100">
                  <c:v>41141.541666666613</c:v>
                </c:pt>
                <c:pt idx="12101">
                  <c:v>41141.555555555562</c:v>
                </c:pt>
                <c:pt idx="12102">
                  <c:v>41141.569444444445</c:v>
                </c:pt>
                <c:pt idx="12103">
                  <c:v>41141.583333333336</c:v>
                </c:pt>
                <c:pt idx="12104">
                  <c:v>41141.597222222204</c:v>
                </c:pt>
                <c:pt idx="12105">
                  <c:v>41141.611111111066</c:v>
                </c:pt>
                <c:pt idx="12106">
                  <c:v>41141.624999999993</c:v>
                </c:pt>
                <c:pt idx="12107">
                  <c:v>41141.638888888891</c:v>
                </c:pt>
                <c:pt idx="12108">
                  <c:v>41141.652777777781</c:v>
                </c:pt>
                <c:pt idx="12109">
                  <c:v>41141.666666666613</c:v>
                </c:pt>
                <c:pt idx="12110">
                  <c:v>41141.680555555562</c:v>
                </c:pt>
                <c:pt idx="12111">
                  <c:v>41141.694444444445</c:v>
                </c:pt>
                <c:pt idx="12112">
                  <c:v>41141.708333333336</c:v>
                </c:pt>
                <c:pt idx="12113">
                  <c:v>41141.722222222204</c:v>
                </c:pt>
                <c:pt idx="12114">
                  <c:v>41141.736111111066</c:v>
                </c:pt>
                <c:pt idx="12115">
                  <c:v>41141.75</c:v>
                </c:pt>
                <c:pt idx="12116">
                  <c:v>41141.763888888876</c:v>
                </c:pt>
                <c:pt idx="12117">
                  <c:v>41141.777777777774</c:v>
                </c:pt>
                <c:pt idx="12118">
                  <c:v>41141.791666666577</c:v>
                </c:pt>
                <c:pt idx="12119">
                  <c:v>41141.805555555562</c:v>
                </c:pt>
                <c:pt idx="12120">
                  <c:v>41141.819444444496</c:v>
                </c:pt>
                <c:pt idx="12121">
                  <c:v>41141.833333333336</c:v>
                </c:pt>
                <c:pt idx="12122">
                  <c:v>41141.847222222219</c:v>
                </c:pt>
                <c:pt idx="12123">
                  <c:v>41141.861111111066</c:v>
                </c:pt>
                <c:pt idx="12124">
                  <c:v>41141.875</c:v>
                </c:pt>
                <c:pt idx="12125">
                  <c:v>41141.888888888956</c:v>
                </c:pt>
                <c:pt idx="12126">
                  <c:v>41141.902777777781</c:v>
                </c:pt>
                <c:pt idx="12127">
                  <c:v>41141.916666666664</c:v>
                </c:pt>
                <c:pt idx="12128">
                  <c:v>41141.930555555562</c:v>
                </c:pt>
                <c:pt idx="12129">
                  <c:v>41141.944444444496</c:v>
                </c:pt>
                <c:pt idx="12130">
                  <c:v>41141.958333333343</c:v>
                </c:pt>
                <c:pt idx="12131">
                  <c:v>41141.972222222219</c:v>
                </c:pt>
                <c:pt idx="12132">
                  <c:v>41141.986111111109</c:v>
                </c:pt>
                <c:pt idx="12133">
                  <c:v>41142</c:v>
                </c:pt>
                <c:pt idx="12134">
                  <c:v>41142.013888888891</c:v>
                </c:pt>
                <c:pt idx="12135">
                  <c:v>41142.027777777774</c:v>
                </c:pt>
                <c:pt idx="12136">
                  <c:v>41142.041666666613</c:v>
                </c:pt>
                <c:pt idx="12137">
                  <c:v>41142.055555555562</c:v>
                </c:pt>
                <c:pt idx="12138">
                  <c:v>41142.069444444445</c:v>
                </c:pt>
                <c:pt idx="12139">
                  <c:v>41142.083333333336</c:v>
                </c:pt>
                <c:pt idx="12140">
                  <c:v>41142.097222222204</c:v>
                </c:pt>
                <c:pt idx="12141">
                  <c:v>41142.111111111066</c:v>
                </c:pt>
                <c:pt idx="12142">
                  <c:v>41142.124999999993</c:v>
                </c:pt>
                <c:pt idx="12143">
                  <c:v>41142.138888888891</c:v>
                </c:pt>
                <c:pt idx="12144">
                  <c:v>41142.152777777781</c:v>
                </c:pt>
                <c:pt idx="12145">
                  <c:v>41142.166666666613</c:v>
                </c:pt>
                <c:pt idx="12146">
                  <c:v>41142.180555555562</c:v>
                </c:pt>
                <c:pt idx="12147">
                  <c:v>41142.194444444445</c:v>
                </c:pt>
                <c:pt idx="12148">
                  <c:v>41142.208333333336</c:v>
                </c:pt>
                <c:pt idx="12149">
                  <c:v>41142.222222222204</c:v>
                </c:pt>
                <c:pt idx="12150">
                  <c:v>41142.236111111066</c:v>
                </c:pt>
                <c:pt idx="12151">
                  <c:v>41142.25</c:v>
                </c:pt>
                <c:pt idx="12152">
                  <c:v>41142.263888888876</c:v>
                </c:pt>
                <c:pt idx="12153">
                  <c:v>41142.277777777774</c:v>
                </c:pt>
                <c:pt idx="12154">
                  <c:v>41142.291666666577</c:v>
                </c:pt>
                <c:pt idx="12155">
                  <c:v>41142.305555555562</c:v>
                </c:pt>
                <c:pt idx="12156">
                  <c:v>41142.319444444496</c:v>
                </c:pt>
                <c:pt idx="12157">
                  <c:v>41142.333333333336</c:v>
                </c:pt>
                <c:pt idx="12158">
                  <c:v>41142.347222222219</c:v>
                </c:pt>
                <c:pt idx="12159">
                  <c:v>41142.361111111066</c:v>
                </c:pt>
                <c:pt idx="12160">
                  <c:v>41142.375</c:v>
                </c:pt>
                <c:pt idx="12161">
                  <c:v>41142.388888888956</c:v>
                </c:pt>
                <c:pt idx="12162">
                  <c:v>41142.402777777781</c:v>
                </c:pt>
                <c:pt idx="12163">
                  <c:v>41142.416666666664</c:v>
                </c:pt>
                <c:pt idx="12164">
                  <c:v>41142.430555555562</c:v>
                </c:pt>
                <c:pt idx="12165">
                  <c:v>41142.444444444496</c:v>
                </c:pt>
                <c:pt idx="12166">
                  <c:v>41142.458333333343</c:v>
                </c:pt>
                <c:pt idx="12167">
                  <c:v>41142.472222222219</c:v>
                </c:pt>
                <c:pt idx="12168">
                  <c:v>41142.486111111109</c:v>
                </c:pt>
                <c:pt idx="12169">
                  <c:v>41142.5</c:v>
                </c:pt>
                <c:pt idx="12170">
                  <c:v>41142.513888888891</c:v>
                </c:pt>
                <c:pt idx="12171">
                  <c:v>41142.527777777774</c:v>
                </c:pt>
                <c:pt idx="12172">
                  <c:v>41142.541666666613</c:v>
                </c:pt>
                <c:pt idx="12173">
                  <c:v>41142.555555555562</c:v>
                </c:pt>
                <c:pt idx="12174">
                  <c:v>41142.569444444445</c:v>
                </c:pt>
                <c:pt idx="12175">
                  <c:v>41142.583333333336</c:v>
                </c:pt>
                <c:pt idx="12176">
                  <c:v>41142.597222222204</c:v>
                </c:pt>
                <c:pt idx="12177">
                  <c:v>41142.611111111066</c:v>
                </c:pt>
                <c:pt idx="12178">
                  <c:v>41142.624999999993</c:v>
                </c:pt>
                <c:pt idx="12179">
                  <c:v>41142.638888888891</c:v>
                </c:pt>
                <c:pt idx="12180">
                  <c:v>41142.652777777781</c:v>
                </c:pt>
                <c:pt idx="12181">
                  <c:v>41142.666666666613</c:v>
                </c:pt>
                <c:pt idx="12182">
                  <c:v>41142.680555555562</c:v>
                </c:pt>
                <c:pt idx="12183">
                  <c:v>41142.694444444445</c:v>
                </c:pt>
                <c:pt idx="12184">
                  <c:v>41142.708333333336</c:v>
                </c:pt>
                <c:pt idx="12185">
                  <c:v>41142.722222222204</c:v>
                </c:pt>
                <c:pt idx="12186">
                  <c:v>41142.736111111066</c:v>
                </c:pt>
                <c:pt idx="12187">
                  <c:v>41142.75</c:v>
                </c:pt>
                <c:pt idx="12188">
                  <c:v>41142.763888888876</c:v>
                </c:pt>
                <c:pt idx="12189">
                  <c:v>41142.777777777774</c:v>
                </c:pt>
                <c:pt idx="12190">
                  <c:v>41142.791666666577</c:v>
                </c:pt>
                <c:pt idx="12191">
                  <c:v>41142.805555555562</c:v>
                </c:pt>
                <c:pt idx="12192">
                  <c:v>41142.819444444496</c:v>
                </c:pt>
                <c:pt idx="12193">
                  <c:v>41142.833333333336</c:v>
                </c:pt>
                <c:pt idx="12194">
                  <c:v>41142.847222222219</c:v>
                </c:pt>
                <c:pt idx="12195">
                  <c:v>41142.861111111066</c:v>
                </c:pt>
                <c:pt idx="12196">
                  <c:v>41142.875</c:v>
                </c:pt>
                <c:pt idx="12197">
                  <c:v>41142.888888888956</c:v>
                </c:pt>
                <c:pt idx="12198">
                  <c:v>41142.902777777781</c:v>
                </c:pt>
                <c:pt idx="12199">
                  <c:v>41142.916666666664</c:v>
                </c:pt>
                <c:pt idx="12200">
                  <c:v>41142.930555555562</c:v>
                </c:pt>
                <c:pt idx="12201">
                  <c:v>41142.944444444496</c:v>
                </c:pt>
                <c:pt idx="12202">
                  <c:v>41142.958333333343</c:v>
                </c:pt>
                <c:pt idx="12203">
                  <c:v>41142.972222222219</c:v>
                </c:pt>
                <c:pt idx="12204">
                  <c:v>41142.986111111109</c:v>
                </c:pt>
                <c:pt idx="12205">
                  <c:v>41143</c:v>
                </c:pt>
                <c:pt idx="12206">
                  <c:v>41143.013888888891</c:v>
                </c:pt>
                <c:pt idx="12207">
                  <c:v>41143.027777777774</c:v>
                </c:pt>
                <c:pt idx="12208">
                  <c:v>41143.041666666613</c:v>
                </c:pt>
                <c:pt idx="12209">
                  <c:v>41143.055555555562</c:v>
                </c:pt>
                <c:pt idx="12210">
                  <c:v>41143.069444444445</c:v>
                </c:pt>
                <c:pt idx="12211">
                  <c:v>41143.083333333336</c:v>
                </c:pt>
                <c:pt idx="12212">
                  <c:v>41143.097222222204</c:v>
                </c:pt>
                <c:pt idx="12213">
                  <c:v>41143.111111111066</c:v>
                </c:pt>
                <c:pt idx="12214">
                  <c:v>41143.124999999993</c:v>
                </c:pt>
                <c:pt idx="12215">
                  <c:v>41143.138888888891</c:v>
                </c:pt>
                <c:pt idx="12216">
                  <c:v>41143.152777777781</c:v>
                </c:pt>
                <c:pt idx="12217">
                  <c:v>41143.166666666613</c:v>
                </c:pt>
                <c:pt idx="12218">
                  <c:v>41143.180555555562</c:v>
                </c:pt>
                <c:pt idx="12219">
                  <c:v>41143.194444444445</c:v>
                </c:pt>
                <c:pt idx="12220">
                  <c:v>41143.208333333336</c:v>
                </c:pt>
                <c:pt idx="12221">
                  <c:v>41143.222222222204</c:v>
                </c:pt>
                <c:pt idx="12222">
                  <c:v>41143.236111111066</c:v>
                </c:pt>
                <c:pt idx="12223">
                  <c:v>41143.25</c:v>
                </c:pt>
                <c:pt idx="12224">
                  <c:v>41143.263888888876</c:v>
                </c:pt>
                <c:pt idx="12225">
                  <c:v>41143.277777777774</c:v>
                </c:pt>
                <c:pt idx="12226">
                  <c:v>41143.291666666577</c:v>
                </c:pt>
                <c:pt idx="12227">
                  <c:v>41143.305555555562</c:v>
                </c:pt>
                <c:pt idx="12228">
                  <c:v>41143.319444444496</c:v>
                </c:pt>
                <c:pt idx="12229">
                  <c:v>41143.333333333336</c:v>
                </c:pt>
                <c:pt idx="12230">
                  <c:v>41143.347222222219</c:v>
                </c:pt>
                <c:pt idx="12231">
                  <c:v>41143.361111111066</c:v>
                </c:pt>
                <c:pt idx="12232">
                  <c:v>41143.375</c:v>
                </c:pt>
                <c:pt idx="12233">
                  <c:v>41143.388888888956</c:v>
                </c:pt>
                <c:pt idx="12234">
                  <c:v>41143.402777777781</c:v>
                </c:pt>
                <c:pt idx="12235">
                  <c:v>41143.416666666664</c:v>
                </c:pt>
                <c:pt idx="12236">
                  <c:v>41143.430555555562</c:v>
                </c:pt>
                <c:pt idx="12237">
                  <c:v>41143.444444444496</c:v>
                </c:pt>
                <c:pt idx="12238">
                  <c:v>41143.458333333343</c:v>
                </c:pt>
                <c:pt idx="12239">
                  <c:v>41143.472222222219</c:v>
                </c:pt>
                <c:pt idx="12240">
                  <c:v>41143.486111111109</c:v>
                </c:pt>
                <c:pt idx="12241">
                  <c:v>41143.5</c:v>
                </c:pt>
                <c:pt idx="12242">
                  <c:v>41143.513888888891</c:v>
                </c:pt>
                <c:pt idx="12243">
                  <c:v>41143.527777777774</c:v>
                </c:pt>
                <c:pt idx="12244">
                  <c:v>41143.541666666613</c:v>
                </c:pt>
                <c:pt idx="12245">
                  <c:v>41143.555555555562</c:v>
                </c:pt>
                <c:pt idx="12246">
                  <c:v>41143.569444444445</c:v>
                </c:pt>
                <c:pt idx="12247">
                  <c:v>41143.583333333336</c:v>
                </c:pt>
                <c:pt idx="12248">
                  <c:v>41143.597222222204</c:v>
                </c:pt>
                <c:pt idx="12249">
                  <c:v>41143.611111111066</c:v>
                </c:pt>
                <c:pt idx="12250">
                  <c:v>41143.624999999993</c:v>
                </c:pt>
                <c:pt idx="12251">
                  <c:v>41143.638888888891</c:v>
                </c:pt>
                <c:pt idx="12252">
                  <c:v>41143.652777777781</c:v>
                </c:pt>
                <c:pt idx="12253">
                  <c:v>41143.666666666613</c:v>
                </c:pt>
                <c:pt idx="12254">
                  <c:v>41143.680555555562</c:v>
                </c:pt>
                <c:pt idx="12255">
                  <c:v>41143.694444444445</c:v>
                </c:pt>
                <c:pt idx="12256">
                  <c:v>41143.708333333336</c:v>
                </c:pt>
                <c:pt idx="12257">
                  <c:v>41143.722222222204</c:v>
                </c:pt>
                <c:pt idx="12258">
                  <c:v>41143.736111111066</c:v>
                </c:pt>
                <c:pt idx="12259">
                  <c:v>41143.75</c:v>
                </c:pt>
                <c:pt idx="12260">
                  <c:v>41143.763888888876</c:v>
                </c:pt>
                <c:pt idx="12261">
                  <c:v>41143.777777777774</c:v>
                </c:pt>
                <c:pt idx="12262">
                  <c:v>41143.791666666577</c:v>
                </c:pt>
                <c:pt idx="12263">
                  <c:v>41143.805555555562</c:v>
                </c:pt>
                <c:pt idx="12264">
                  <c:v>41143.819444444496</c:v>
                </c:pt>
                <c:pt idx="12265">
                  <c:v>41143.833333333336</c:v>
                </c:pt>
                <c:pt idx="12266">
                  <c:v>41143.847222222219</c:v>
                </c:pt>
                <c:pt idx="12267">
                  <c:v>41143.861111111066</c:v>
                </c:pt>
                <c:pt idx="12268">
                  <c:v>41143.875</c:v>
                </c:pt>
                <c:pt idx="12269">
                  <c:v>41143.888888888956</c:v>
                </c:pt>
                <c:pt idx="12270">
                  <c:v>41143.902777777781</c:v>
                </c:pt>
                <c:pt idx="12271">
                  <c:v>41143.916666666664</c:v>
                </c:pt>
                <c:pt idx="12272">
                  <c:v>41143.930555555562</c:v>
                </c:pt>
                <c:pt idx="12273">
                  <c:v>41143.944444444496</c:v>
                </c:pt>
                <c:pt idx="12274">
                  <c:v>41143.958333333343</c:v>
                </c:pt>
                <c:pt idx="12275">
                  <c:v>41143.972222222219</c:v>
                </c:pt>
                <c:pt idx="12276">
                  <c:v>41143.986111111109</c:v>
                </c:pt>
                <c:pt idx="12277">
                  <c:v>41144</c:v>
                </c:pt>
                <c:pt idx="12278">
                  <c:v>41144.013888888891</c:v>
                </c:pt>
                <c:pt idx="12279">
                  <c:v>41144.027777777774</c:v>
                </c:pt>
                <c:pt idx="12280">
                  <c:v>41144.041666666613</c:v>
                </c:pt>
                <c:pt idx="12281">
                  <c:v>41144.055555555562</c:v>
                </c:pt>
                <c:pt idx="12282">
                  <c:v>41144.069444444445</c:v>
                </c:pt>
                <c:pt idx="12283">
                  <c:v>41144.083333333336</c:v>
                </c:pt>
                <c:pt idx="12284">
                  <c:v>41144.097222222204</c:v>
                </c:pt>
                <c:pt idx="12285">
                  <c:v>41144.111111111066</c:v>
                </c:pt>
                <c:pt idx="12286">
                  <c:v>41144.124999999993</c:v>
                </c:pt>
                <c:pt idx="12287">
                  <c:v>41144.138888888891</c:v>
                </c:pt>
                <c:pt idx="12288">
                  <c:v>41144.152777777781</c:v>
                </c:pt>
                <c:pt idx="12289">
                  <c:v>41144.166666666613</c:v>
                </c:pt>
                <c:pt idx="12290">
                  <c:v>41144.180555555562</c:v>
                </c:pt>
                <c:pt idx="12291">
                  <c:v>41144.194444444445</c:v>
                </c:pt>
                <c:pt idx="12292">
                  <c:v>41144.208333333336</c:v>
                </c:pt>
                <c:pt idx="12293">
                  <c:v>41144.222222222204</c:v>
                </c:pt>
                <c:pt idx="12294">
                  <c:v>41144.236111111066</c:v>
                </c:pt>
                <c:pt idx="12295">
                  <c:v>41144.25</c:v>
                </c:pt>
                <c:pt idx="12296">
                  <c:v>41144.263888888876</c:v>
                </c:pt>
                <c:pt idx="12297">
                  <c:v>41144.277777777774</c:v>
                </c:pt>
                <c:pt idx="12298">
                  <c:v>41144.291666666577</c:v>
                </c:pt>
                <c:pt idx="12299">
                  <c:v>41144.305555555562</c:v>
                </c:pt>
                <c:pt idx="12300">
                  <c:v>41144.319444444496</c:v>
                </c:pt>
                <c:pt idx="12301">
                  <c:v>41144.333333333336</c:v>
                </c:pt>
                <c:pt idx="12302">
                  <c:v>41144.347222222219</c:v>
                </c:pt>
                <c:pt idx="12303">
                  <c:v>41144.361111111066</c:v>
                </c:pt>
                <c:pt idx="12304">
                  <c:v>41144.375</c:v>
                </c:pt>
                <c:pt idx="12305">
                  <c:v>41144.388888888956</c:v>
                </c:pt>
                <c:pt idx="12306">
                  <c:v>41144.402777777781</c:v>
                </c:pt>
                <c:pt idx="12307">
                  <c:v>41144.416666666664</c:v>
                </c:pt>
                <c:pt idx="12308">
                  <c:v>41144.430555555562</c:v>
                </c:pt>
                <c:pt idx="12309">
                  <c:v>41144.444444444496</c:v>
                </c:pt>
                <c:pt idx="12310">
                  <c:v>41144.458333333343</c:v>
                </c:pt>
                <c:pt idx="12311">
                  <c:v>41144.472222222219</c:v>
                </c:pt>
                <c:pt idx="12312">
                  <c:v>41144.486111111109</c:v>
                </c:pt>
                <c:pt idx="12313">
                  <c:v>41144.5</c:v>
                </c:pt>
                <c:pt idx="12314">
                  <c:v>41144.513888888891</c:v>
                </c:pt>
                <c:pt idx="12315">
                  <c:v>41144.527777777774</c:v>
                </c:pt>
                <c:pt idx="12316">
                  <c:v>41144.541666666613</c:v>
                </c:pt>
                <c:pt idx="12317">
                  <c:v>41144.555555555562</c:v>
                </c:pt>
                <c:pt idx="12318">
                  <c:v>41144.569444444445</c:v>
                </c:pt>
                <c:pt idx="12319">
                  <c:v>41144.583333333336</c:v>
                </c:pt>
                <c:pt idx="12320">
                  <c:v>41144.597222222204</c:v>
                </c:pt>
                <c:pt idx="12321">
                  <c:v>41144.611111111066</c:v>
                </c:pt>
                <c:pt idx="12322">
                  <c:v>41144.624999999993</c:v>
                </c:pt>
                <c:pt idx="12323">
                  <c:v>41144.638888888891</c:v>
                </c:pt>
                <c:pt idx="12324">
                  <c:v>41144.652777777781</c:v>
                </c:pt>
                <c:pt idx="12325">
                  <c:v>41144.666666666613</c:v>
                </c:pt>
                <c:pt idx="12326">
                  <c:v>41144.680555555562</c:v>
                </c:pt>
                <c:pt idx="12327">
                  <c:v>41144.694444444445</c:v>
                </c:pt>
                <c:pt idx="12328">
                  <c:v>41144.708333333336</c:v>
                </c:pt>
                <c:pt idx="12329">
                  <c:v>41144.722222222204</c:v>
                </c:pt>
                <c:pt idx="12330">
                  <c:v>41144.736111111066</c:v>
                </c:pt>
                <c:pt idx="12331">
                  <c:v>41144.75</c:v>
                </c:pt>
                <c:pt idx="12332">
                  <c:v>41144.763888888876</c:v>
                </c:pt>
                <c:pt idx="12333">
                  <c:v>41144.777777777774</c:v>
                </c:pt>
                <c:pt idx="12334">
                  <c:v>41144.791666666577</c:v>
                </c:pt>
                <c:pt idx="12335">
                  <c:v>41144.805555555562</c:v>
                </c:pt>
                <c:pt idx="12336">
                  <c:v>41144.819444444496</c:v>
                </c:pt>
                <c:pt idx="12337">
                  <c:v>41144.833333333336</c:v>
                </c:pt>
                <c:pt idx="12338">
                  <c:v>41144.847222222219</c:v>
                </c:pt>
                <c:pt idx="12339">
                  <c:v>41144.861111111066</c:v>
                </c:pt>
                <c:pt idx="12340">
                  <c:v>41144.875</c:v>
                </c:pt>
                <c:pt idx="12341">
                  <c:v>41144.888888888956</c:v>
                </c:pt>
                <c:pt idx="12342">
                  <c:v>41144.902777777781</c:v>
                </c:pt>
                <c:pt idx="12343">
                  <c:v>41144.916666666664</c:v>
                </c:pt>
                <c:pt idx="12344">
                  <c:v>41144.930555555562</c:v>
                </c:pt>
                <c:pt idx="12345">
                  <c:v>41144.944444444496</c:v>
                </c:pt>
                <c:pt idx="12346">
                  <c:v>41144.958333333343</c:v>
                </c:pt>
                <c:pt idx="12347">
                  <c:v>41144.972222222219</c:v>
                </c:pt>
                <c:pt idx="12348">
                  <c:v>41144.986111111109</c:v>
                </c:pt>
                <c:pt idx="12349">
                  <c:v>41145</c:v>
                </c:pt>
                <c:pt idx="12350">
                  <c:v>41145.013888888891</c:v>
                </c:pt>
                <c:pt idx="12351">
                  <c:v>41145.027777777774</c:v>
                </c:pt>
                <c:pt idx="12352">
                  <c:v>41145.041666666613</c:v>
                </c:pt>
                <c:pt idx="12353">
                  <c:v>41145.055555555562</c:v>
                </c:pt>
                <c:pt idx="12354">
                  <c:v>41145.069444444445</c:v>
                </c:pt>
                <c:pt idx="12355">
                  <c:v>41145.083333333336</c:v>
                </c:pt>
                <c:pt idx="12356">
                  <c:v>41145.097222222204</c:v>
                </c:pt>
                <c:pt idx="12357">
                  <c:v>41145.111111111066</c:v>
                </c:pt>
                <c:pt idx="12358">
                  <c:v>41145.124999999993</c:v>
                </c:pt>
                <c:pt idx="12359">
                  <c:v>41145.138888888891</c:v>
                </c:pt>
                <c:pt idx="12360">
                  <c:v>41145.152777777781</c:v>
                </c:pt>
                <c:pt idx="12361">
                  <c:v>41145.166666666613</c:v>
                </c:pt>
                <c:pt idx="12362">
                  <c:v>41145.180555555562</c:v>
                </c:pt>
                <c:pt idx="12363">
                  <c:v>41145.194444444445</c:v>
                </c:pt>
                <c:pt idx="12364">
                  <c:v>41145.208333333336</c:v>
                </c:pt>
                <c:pt idx="12365">
                  <c:v>41145.222222222204</c:v>
                </c:pt>
                <c:pt idx="12366">
                  <c:v>41145.236111111066</c:v>
                </c:pt>
                <c:pt idx="12367">
                  <c:v>41145.25</c:v>
                </c:pt>
                <c:pt idx="12368">
                  <c:v>41145.263888888876</c:v>
                </c:pt>
                <c:pt idx="12369">
                  <c:v>41145.277777777774</c:v>
                </c:pt>
                <c:pt idx="12370">
                  <c:v>41145.291666666577</c:v>
                </c:pt>
                <c:pt idx="12371">
                  <c:v>41145.305555555562</c:v>
                </c:pt>
                <c:pt idx="12372">
                  <c:v>41145.319444444496</c:v>
                </c:pt>
                <c:pt idx="12373">
                  <c:v>41145.333333333336</c:v>
                </c:pt>
                <c:pt idx="12374">
                  <c:v>41145.347222222219</c:v>
                </c:pt>
                <c:pt idx="12375">
                  <c:v>41145.361111111066</c:v>
                </c:pt>
                <c:pt idx="12376">
                  <c:v>41145.375</c:v>
                </c:pt>
                <c:pt idx="12377">
                  <c:v>41145.388888888956</c:v>
                </c:pt>
                <c:pt idx="12378">
                  <c:v>41145.402777777781</c:v>
                </c:pt>
                <c:pt idx="12379">
                  <c:v>41145.416666666664</c:v>
                </c:pt>
                <c:pt idx="12380">
                  <c:v>41145.430555555562</c:v>
                </c:pt>
                <c:pt idx="12381">
                  <c:v>41145.444444444496</c:v>
                </c:pt>
                <c:pt idx="12382">
                  <c:v>41145.458333333343</c:v>
                </c:pt>
                <c:pt idx="12383">
                  <c:v>41145.472222222219</c:v>
                </c:pt>
                <c:pt idx="12384">
                  <c:v>41145.486111111109</c:v>
                </c:pt>
                <c:pt idx="12385">
                  <c:v>41145.5</c:v>
                </c:pt>
                <c:pt idx="12386">
                  <c:v>41145.513888888891</c:v>
                </c:pt>
                <c:pt idx="12387">
                  <c:v>41145.527777777774</c:v>
                </c:pt>
                <c:pt idx="12388">
                  <c:v>41145.541666666613</c:v>
                </c:pt>
                <c:pt idx="12389">
                  <c:v>41145.555555555562</c:v>
                </c:pt>
                <c:pt idx="12390">
                  <c:v>41145.569444444445</c:v>
                </c:pt>
                <c:pt idx="12391">
                  <c:v>41145.583333333336</c:v>
                </c:pt>
                <c:pt idx="12392">
                  <c:v>41145.597222222204</c:v>
                </c:pt>
                <c:pt idx="12393">
                  <c:v>41145.611111111066</c:v>
                </c:pt>
                <c:pt idx="12394">
                  <c:v>41145.624999999993</c:v>
                </c:pt>
                <c:pt idx="12395">
                  <c:v>41145.638888888891</c:v>
                </c:pt>
                <c:pt idx="12396">
                  <c:v>41145.652777777781</c:v>
                </c:pt>
                <c:pt idx="12397">
                  <c:v>41145.666666666613</c:v>
                </c:pt>
                <c:pt idx="12398">
                  <c:v>41145.680555555562</c:v>
                </c:pt>
                <c:pt idx="12399">
                  <c:v>41145.694444444445</c:v>
                </c:pt>
                <c:pt idx="12400">
                  <c:v>41145.708333333336</c:v>
                </c:pt>
                <c:pt idx="12401">
                  <c:v>41145.722222222204</c:v>
                </c:pt>
                <c:pt idx="12402">
                  <c:v>41145.736111111066</c:v>
                </c:pt>
                <c:pt idx="12403">
                  <c:v>41145.75</c:v>
                </c:pt>
                <c:pt idx="12404">
                  <c:v>41145.763888888876</c:v>
                </c:pt>
                <c:pt idx="12405">
                  <c:v>41145.777777777774</c:v>
                </c:pt>
                <c:pt idx="12406">
                  <c:v>41145.791666666577</c:v>
                </c:pt>
                <c:pt idx="12407">
                  <c:v>41145.805555555562</c:v>
                </c:pt>
                <c:pt idx="12408">
                  <c:v>41145.819444444496</c:v>
                </c:pt>
                <c:pt idx="12409">
                  <c:v>41145.833333333336</c:v>
                </c:pt>
                <c:pt idx="12410">
                  <c:v>41145.847222222219</c:v>
                </c:pt>
                <c:pt idx="12411">
                  <c:v>41145.861111111066</c:v>
                </c:pt>
                <c:pt idx="12412">
                  <c:v>41145.875</c:v>
                </c:pt>
                <c:pt idx="12413">
                  <c:v>41145.888888888956</c:v>
                </c:pt>
                <c:pt idx="12414">
                  <c:v>41145.902777777781</c:v>
                </c:pt>
                <c:pt idx="12415">
                  <c:v>41145.916666666664</c:v>
                </c:pt>
                <c:pt idx="12416">
                  <c:v>41145.930555555562</c:v>
                </c:pt>
                <c:pt idx="12417">
                  <c:v>41145.944444444496</c:v>
                </c:pt>
                <c:pt idx="12418">
                  <c:v>41145.958333333343</c:v>
                </c:pt>
                <c:pt idx="12419">
                  <c:v>41145.972222222219</c:v>
                </c:pt>
                <c:pt idx="12420">
                  <c:v>41145.986111111109</c:v>
                </c:pt>
                <c:pt idx="12421">
                  <c:v>41146</c:v>
                </c:pt>
                <c:pt idx="12422">
                  <c:v>41146.013888888891</c:v>
                </c:pt>
                <c:pt idx="12423">
                  <c:v>41146.027777777774</c:v>
                </c:pt>
                <c:pt idx="12424">
                  <c:v>41146.041666666613</c:v>
                </c:pt>
                <c:pt idx="12425">
                  <c:v>41146.055555555562</c:v>
                </c:pt>
                <c:pt idx="12426">
                  <c:v>41146.069444444445</c:v>
                </c:pt>
                <c:pt idx="12427">
                  <c:v>41146.083333333336</c:v>
                </c:pt>
                <c:pt idx="12428">
                  <c:v>41146.097222222204</c:v>
                </c:pt>
                <c:pt idx="12429">
                  <c:v>41146.111111111066</c:v>
                </c:pt>
                <c:pt idx="12430">
                  <c:v>41146.124999999993</c:v>
                </c:pt>
                <c:pt idx="12431">
                  <c:v>41146.138888888891</c:v>
                </c:pt>
                <c:pt idx="12432">
                  <c:v>41146.152777777781</c:v>
                </c:pt>
                <c:pt idx="12433">
                  <c:v>41146.166666666613</c:v>
                </c:pt>
                <c:pt idx="12434">
                  <c:v>41146.180555555562</c:v>
                </c:pt>
                <c:pt idx="12435">
                  <c:v>41146.194444444445</c:v>
                </c:pt>
                <c:pt idx="12436">
                  <c:v>41146.208333333336</c:v>
                </c:pt>
                <c:pt idx="12437">
                  <c:v>41146.222222222204</c:v>
                </c:pt>
                <c:pt idx="12438">
                  <c:v>41146.236111111066</c:v>
                </c:pt>
                <c:pt idx="12439">
                  <c:v>41146.25</c:v>
                </c:pt>
                <c:pt idx="12440">
                  <c:v>41146.263888888876</c:v>
                </c:pt>
                <c:pt idx="12441">
                  <c:v>41146.277777777774</c:v>
                </c:pt>
                <c:pt idx="12442">
                  <c:v>41146.291666666577</c:v>
                </c:pt>
                <c:pt idx="12443">
                  <c:v>41146.305555555562</c:v>
                </c:pt>
                <c:pt idx="12444">
                  <c:v>41146.319444444496</c:v>
                </c:pt>
                <c:pt idx="12445">
                  <c:v>41146.333333333336</c:v>
                </c:pt>
                <c:pt idx="12446">
                  <c:v>41146.347222222219</c:v>
                </c:pt>
                <c:pt idx="12447">
                  <c:v>41146.361111111066</c:v>
                </c:pt>
                <c:pt idx="12448">
                  <c:v>41146.375</c:v>
                </c:pt>
                <c:pt idx="12449">
                  <c:v>41146.388888888956</c:v>
                </c:pt>
                <c:pt idx="12450">
                  <c:v>41146.402777777781</c:v>
                </c:pt>
                <c:pt idx="12451">
                  <c:v>41146.416666666664</c:v>
                </c:pt>
                <c:pt idx="12452">
                  <c:v>41146.430555555562</c:v>
                </c:pt>
                <c:pt idx="12453">
                  <c:v>41146.444444444496</c:v>
                </c:pt>
                <c:pt idx="12454">
                  <c:v>41146.458333333343</c:v>
                </c:pt>
                <c:pt idx="12455">
                  <c:v>41146.472222222219</c:v>
                </c:pt>
                <c:pt idx="12456">
                  <c:v>41146.486111111109</c:v>
                </c:pt>
                <c:pt idx="12457">
                  <c:v>41146.5</c:v>
                </c:pt>
                <c:pt idx="12458">
                  <c:v>41146.513888888891</c:v>
                </c:pt>
                <c:pt idx="12459">
                  <c:v>41146.527777777774</c:v>
                </c:pt>
                <c:pt idx="12460">
                  <c:v>41146.541666666613</c:v>
                </c:pt>
                <c:pt idx="12461">
                  <c:v>41146.555555555562</c:v>
                </c:pt>
                <c:pt idx="12462">
                  <c:v>41146.569444444445</c:v>
                </c:pt>
                <c:pt idx="12463">
                  <c:v>41146.583333333336</c:v>
                </c:pt>
                <c:pt idx="12464">
                  <c:v>41146.597222222204</c:v>
                </c:pt>
                <c:pt idx="12465">
                  <c:v>41146.611111111066</c:v>
                </c:pt>
                <c:pt idx="12466">
                  <c:v>41146.624999999993</c:v>
                </c:pt>
                <c:pt idx="12467">
                  <c:v>41146.638888888891</c:v>
                </c:pt>
                <c:pt idx="12468">
                  <c:v>41146.652777777781</c:v>
                </c:pt>
                <c:pt idx="12469">
                  <c:v>41146.666666666613</c:v>
                </c:pt>
                <c:pt idx="12470">
                  <c:v>41146.680555555562</c:v>
                </c:pt>
                <c:pt idx="12471">
                  <c:v>41146.694444444445</c:v>
                </c:pt>
                <c:pt idx="12472">
                  <c:v>41146.708333333336</c:v>
                </c:pt>
                <c:pt idx="12473">
                  <c:v>41146.722222222204</c:v>
                </c:pt>
                <c:pt idx="12474">
                  <c:v>41146.736111111066</c:v>
                </c:pt>
                <c:pt idx="12475">
                  <c:v>41146.75</c:v>
                </c:pt>
                <c:pt idx="12476">
                  <c:v>41146.763888888876</c:v>
                </c:pt>
                <c:pt idx="12477">
                  <c:v>41146.777777777774</c:v>
                </c:pt>
                <c:pt idx="12478">
                  <c:v>41146.791666666577</c:v>
                </c:pt>
                <c:pt idx="12479">
                  <c:v>41146.805555555562</c:v>
                </c:pt>
                <c:pt idx="12480">
                  <c:v>41146.819444444496</c:v>
                </c:pt>
                <c:pt idx="12481">
                  <c:v>41146.833333333336</c:v>
                </c:pt>
                <c:pt idx="12482">
                  <c:v>41146.847222222219</c:v>
                </c:pt>
                <c:pt idx="12483">
                  <c:v>41146.861111111066</c:v>
                </c:pt>
                <c:pt idx="12484">
                  <c:v>41146.875</c:v>
                </c:pt>
                <c:pt idx="12485">
                  <c:v>41146.888888888956</c:v>
                </c:pt>
                <c:pt idx="12486">
                  <c:v>41146.902777777781</c:v>
                </c:pt>
                <c:pt idx="12487">
                  <c:v>41146.916666666664</c:v>
                </c:pt>
                <c:pt idx="12488">
                  <c:v>41146.930555555562</c:v>
                </c:pt>
                <c:pt idx="12489">
                  <c:v>41146.944444444496</c:v>
                </c:pt>
                <c:pt idx="12490">
                  <c:v>41146.958333333343</c:v>
                </c:pt>
                <c:pt idx="12491">
                  <c:v>41146.972222222219</c:v>
                </c:pt>
                <c:pt idx="12492">
                  <c:v>41146.986111111109</c:v>
                </c:pt>
                <c:pt idx="12493">
                  <c:v>41147</c:v>
                </c:pt>
                <c:pt idx="12494">
                  <c:v>41147.013888888891</c:v>
                </c:pt>
                <c:pt idx="12495">
                  <c:v>41147.027777777774</c:v>
                </c:pt>
                <c:pt idx="12496">
                  <c:v>41147.041666666613</c:v>
                </c:pt>
                <c:pt idx="12497">
                  <c:v>41147.055555555562</c:v>
                </c:pt>
                <c:pt idx="12498">
                  <c:v>41147.069444444445</c:v>
                </c:pt>
                <c:pt idx="12499">
                  <c:v>41147.083333333336</c:v>
                </c:pt>
                <c:pt idx="12500">
                  <c:v>41147.097222222204</c:v>
                </c:pt>
                <c:pt idx="12501">
                  <c:v>41147.111111111066</c:v>
                </c:pt>
                <c:pt idx="12502">
                  <c:v>41147.124999999993</c:v>
                </c:pt>
                <c:pt idx="12503">
                  <c:v>41147.138888888891</c:v>
                </c:pt>
                <c:pt idx="12504">
                  <c:v>41147.152777777781</c:v>
                </c:pt>
                <c:pt idx="12505">
                  <c:v>41147.166666666613</c:v>
                </c:pt>
                <c:pt idx="12506">
                  <c:v>41147.180555555562</c:v>
                </c:pt>
                <c:pt idx="12507">
                  <c:v>41147.194444444445</c:v>
                </c:pt>
                <c:pt idx="12508">
                  <c:v>41147.208333333336</c:v>
                </c:pt>
                <c:pt idx="12509">
                  <c:v>41147.222222222204</c:v>
                </c:pt>
                <c:pt idx="12510">
                  <c:v>41147.236111111066</c:v>
                </c:pt>
                <c:pt idx="12511">
                  <c:v>41147.25</c:v>
                </c:pt>
                <c:pt idx="12512">
                  <c:v>41147.263888888876</c:v>
                </c:pt>
                <c:pt idx="12513">
                  <c:v>41147.277777777774</c:v>
                </c:pt>
                <c:pt idx="12514">
                  <c:v>41147.291666666577</c:v>
                </c:pt>
                <c:pt idx="12515">
                  <c:v>41147.305555555562</c:v>
                </c:pt>
                <c:pt idx="12516">
                  <c:v>41147.319444444496</c:v>
                </c:pt>
                <c:pt idx="12517">
                  <c:v>41147.333333333336</c:v>
                </c:pt>
                <c:pt idx="12518">
                  <c:v>41147.347222222219</c:v>
                </c:pt>
                <c:pt idx="12519">
                  <c:v>41147.361111111066</c:v>
                </c:pt>
                <c:pt idx="12520">
                  <c:v>41147.375</c:v>
                </c:pt>
                <c:pt idx="12521">
                  <c:v>41147.388888888956</c:v>
                </c:pt>
                <c:pt idx="12522">
                  <c:v>41147.402777777781</c:v>
                </c:pt>
                <c:pt idx="12523">
                  <c:v>41147.416666666664</c:v>
                </c:pt>
                <c:pt idx="12524">
                  <c:v>41147.430555555562</c:v>
                </c:pt>
                <c:pt idx="12525">
                  <c:v>41147.444444444496</c:v>
                </c:pt>
                <c:pt idx="12526">
                  <c:v>41147.458333333343</c:v>
                </c:pt>
                <c:pt idx="12527">
                  <c:v>41147.472222222219</c:v>
                </c:pt>
                <c:pt idx="12528">
                  <c:v>41147.486111111109</c:v>
                </c:pt>
                <c:pt idx="12529">
                  <c:v>41147.5</c:v>
                </c:pt>
                <c:pt idx="12530">
                  <c:v>41147.513888888891</c:v>
                </c:pt>
                <c:pt idx="12531">
                  <c:v>41147.527777777774</c:v>
                </c:pt>
                <c:pt idx="12532">
                  <c:v>41147.541666666613</c:v>
                </c:pt>
                <c:pt idx="12533">
                  <c:v>41147.555555555562</c:v>
                </c:pt>
                <c:pt idx="12534">
                  <c:v>41147.569444444445</c:v>
                </c:pt>
                <c:pt idx="12535">
                  <c:v>41147.583333333336</c:v>
                </c:pt>
                <c:pt idx="12536">
                  <c:v>41147.597222222204</c:v>
                </c:pt>
                <c:pt idx="12537">
                  <c:v>41147.611111111066</c:v>
                </c:pt>
                <c:pt idx="12538">
                  <c:v>41147.624999999993</c:v>
                </c:pt>
                <c:pt idx="12539">
                  <c:v>41147.638888888891</c:v>
                </c:pt>
                <c:pt idx="12540">
                  <c:v>41147.652777777781</c:v>
                </c:pt>
                <c:pt idx="12541">
                  <c:v>41147.666666666613</c:v>
                </c:pt>
                <c:pt idx="12542">
                  <c:v>41147.680555555562</c:v>
                </c:pt>
                <c:pt idx="12543">
                  <c:v>41147.694444444445</c:v>
                </c:pt>
                <c:pt idx="12544">
                  <c:v>41147.708333333336</c:v>
                </c:pt>
                <c:pt idx="12545">
                  <c:v>41147.722222222204</c:v>
                </c:pt>
                <c:pt idx="12546">
                  <c:v>41147.736111111066</c:v>
                </c:pt>
                <c:pt idx="12547">
                  <c:v>41147.75</c:v>
                </c:pt>
                <c:pt idx="12548">
                  <c:v>41147.763888888876</c:v>
                </c:pt>
                <c:pt idx="12549">
                  <c:v>41147.777777777774</c:v>
                </c:pt>
                <c:pt idx="12550">
                  <c:v>41147.791666666577</c:v>
                </c:pt>
                <c:pt idx="12551">
                  <c:v>41147.805555555562</c:v>
                </c:pt>
                <c:pt idx="12552">
                  <c:v>41147.819444444496</c:v>
                </c:pt>
                <c:pt idx="12553">
                  <c:v>41147.833333333336</c:v>
                </c:pt>
                <c:pt idx="12554">
                  <c:v>41147.847222222219</c:v>
                </c:pt>
                <c:pt idx="12555">
                  <c:v>41147.861111111066</c:v>
                </c:pt>
                <c:pt idx="12556">
                  <c:v>41147.875</c:v>
                </c:pt>
                <c:pt idx="12557">
                  <c:v>41147.888888888956</c:v>
                </c:pt>
                <c:pt idx="12558">
                  <c:v>41147.902777777781</c:v>
                </c:pt>
                <c:pt idx="12559">
                  <c:v>41147.916666666664</c:v>
                </c:pt>
                <c:pt idx="12560">
                  <c:v>41147.930555555562</c:v>
                </c:pt>
                <c:pt idx="12561">
                  <c:v>41147.944444444496</c:v>
                </c:pt>
                <c:pt idx="12562">
                  <c:v>41147.958333333343</c:v>
                </c:pt>
                <c:pt idx="12563">
                  <c:v>41147.972222222219</c:v>
                </c:pt>
                <c:pt idx="12564">
                  <c:v>41147.986111111109</c:v>
                </c:pt>
                <c:pt idx="12565">
                  <c:v>41148</c:v>
                </c:pt>
                <c:pt idx="12566">
                  <c:v>41148.013888888891</c:v>
                </c:pt>
                <c:pt idx="12567">
                  <c:v>41148.027777777774</c:v>
                </c:pt>
                <c:pt idx="12568">
                  <c:v>41148.041666666613</c:v>
                </c:pt>
                <c:pt idx="12569">
                  <c:v>41148.055555555562</c:v>
                </c:pt>
                <c:pt idx="12570">
                  <c:v>41148.069444444445</c:v>
                </c:pt>
                <c:pt idx="12571">
                  <c:v>41148.083333333336</c:v>
                </c:pt>
                <c:pt idx="12572">
                  <c:v>41148.097222222204</c:v>
                </c:pt>
                <c:pt idx="12573">
                  <c:v>41148.111111111066</c:v>
                </c:pt>
                <c:pt idx="12574">
                  <c:v>41148.124999999993</c:v>
                </c:pt>
                <c:pt idx="12575">
                  <c:v>41148.138888888891</c:v>
                </c:pt>
                <c:pt idx="12576">
                  <c:v>41148.152777777781</c:v>
                </c:pt>
                <c:pt idx="12577">
                  <c:v>41148.166666666613</c:v>
                </c:pt>
                <c:pt idx="12578">
                  <c:v>41148.180555555562</c:v>
                </c:pt>
                <c:pt idx="12579">
                  <c:v>41148.194444444445</c:v>
                </c:pt>
                <c:pt idx="12580">
                  <c:v>41148.208333333336</c:v>
                </c:pt>
                <c:pt idx="12581">
                  <c:v>41148.222222222204</c:v>
                </c:pt>
                <c:pt idx="12582">
                  <c:v>41148.236111111066</c:v>
                </c:pt>
                <c:pt idx="12583">
                  <c:v>41148.25</c:v>
                </c:pt>
                <c:pt idx="12584">
                  <c:v>41148.263888888876</c:v>
                </c:pt>
                <c:pt idx="12585">
                  <c:v>41148.277777777774</c:v>
                </c:pt>
                <c:pt idx="12586">
                  <c:v>41148.291666666577</c:v>
                </c:pt>
                <c:pt idx="12587">
                  <c:v>41148.305555555562</c:v>
                </c:pt>
                <c:pt idx="12588">
                  <c:v>41148.319444444496</c:v>
                </c:pt>
                <c:pt idx="12589">
                  <c:v>41148.333333333336</c:v>
                </c:pt>
                <c:pt idx="12590">
                  <c:v>41148.347222222219</c:v>
                </c:pt>
                <c:pt idx="12591">
                  <c:v>41148.361111111066</c:v>
                </c:pt>
                <c:pt idx="12592">
                  <c:v>41148.375</c:v>
                </c:pt>
                <c:pt idx="12593">
                  <c:v>41148.388888888956</c:v>
                </c:pt>
                <c:pt idx="12594">
                  <c:v>41148.402777777781</c:v>
                </c:pt>
                <c:pt idx="12595">
                  <c:v>41148.416666666664</c:v>
                </c:pt>
                <c:pt idx="12596">
                  <c:v>41148.430555555562</c:v>
                </c:pt>
                <c:pt idx="12597">
                  <c:v>41148.444444444496</c:v>
                </c:pt>
                <c:pt idx="12598">
                  <c:v>41148.458333333343</c:v>
                </c:pt>
                <c:pt idx="12599">
                  <c:v>41148.472222222219</c:v>
                </c:pt>
                <c:pt idx="12600">
                  <c:v>41148.486111111109</c:v>
                </c:pt>
                <c:pt idx="12601">
                  <c:v>41148.5</c:v>
                </c:pt>
                <c:pt idx="12602">
                  <c:v>41148.513888888891</c:v>
                </c:pt>
                <c:pt idx="12603">
                  <c:v>41148.527777777774</c:v>
                </c:pt>
                <c:pt idx="12604">
                  <c:v>41148.541666666613</c:v>
                </c:pt>
                <c:pt idx="12605">
                  <c:v>41148.555555555562</c:v>
                </c:pt>
                <c:pt idx="12606">
                  <c:v>41148.569444444445</c:v>
                </c:pt>
                <c:pt idx="12607">
                  <c:v>41148.583333333336</c:v>
                </c:pt>
                <c:pt idx="12608">
                  <c:v>41148.597222222204</c:v>
                </c:pt>
                <c:pt idx="12609">
                  <c:v>41148.611111111066</c:v>
                </c:pt>
                <c:pt idx="12610">
                  <c:v>41148.624999999993</c:v>
                </c:pt>
                <c:pt idx="12611">
                  <c:v>41148.638888888891</c:v>
                </c:pt>
                <c:pt idx="12612">
                  <c:v>41148.652777777781</c:v>
                </c:pt>
                <c:pt idx="12613">
                  <c:v>41148.666666666613</c:v>
                </c:pt>
                <c:pt idx="12614">
                  <c:v>41148.680555555562</c:v>
                </c:pt>
                <c:pt idx="12615">
                  <c:v>41148.694444444445</c:v>
                </c:pt>
                <c:pt idx="12616">
                  <c:v>41148.708333333336</c:v>
                </c:pt>
                <c:pt idx="12617">
                  <c:v>41148.722222222204</c:v>
                </c:pt>
                <c:pt idx="12618">
                  <c:v>41148.736111111066</c:v>
                </c:pt>
                <c:pt idx="12619">
                  <c:v>41148.75</c:v>
                </c:pt>
                <c:pt idx="12620">
                  <c:v>41148.763888888876</c:v>
                </c:pt>
                <c:pt idx="12621">
                  <c:v>41148.777777777774</c:v>
                </c:pt>
                <c:pt idx="12622">
                  <c:v>41148.791666666577</c:v>
                </c:pt>
                <c:pt idx="12623">
                  <c:v>41148.805555555562</c:v>
                </c:pt>
                <c:pt idx="12624">
                  <c:v>41148.819444444496</c:v>
                </c:pt>
                <c:pt idx="12625">
                  <c:v>41148.833333333336</c:v>
                </c:pt>
                <c:pt idx="12626">
                  <c:v>41148.847222222219</c:v>
                </c:pt>
                <c:pt idx="12627">
                  <c:v>41148.861111111066</c:v>
                </c:pt>
                <c:pt idx="12628">
                  <c:v>41148.875</c:v>
                </c:pt>
                <c:pt idx="12629">
                  <c:v>41148.888888888956</c:v>
                </c:pt>
                <c:pt idx="12630">
                  <c:v>41148.902777777781</c:v>
                </c:pt>
                <c:pt idx="12631">
                  <c:v>41148.916666666664</c:v>
                </c:pt>
                <c:pt idx="12632">
                  <c:v>41148.930555555562</c:v>
                </c:pt>
                <c:pt idx="12633">
                  <c:v>41148.944444444496</c:v>
                </c:pt>
                <c:pt idx="12634">
                  <c:v>41148.958333333343</c:v>
                </c:pt>
                <c:pt idx="12635">
                  <c:v>41148.972222222219</c:v>
                </c:pt>
                <c:pt idx="12636">
                  <c:v>41148.986111111109</c:v>
                </c:pt>
                <c:pt idx="12637">
                  <c:v>41149</c:v>
                </c:pt>
                <c:pt idx="12638">
                  <c:v>41149.013888888891</c:v>
                </c:pt>
                <c:pt idx="12639">
                  <c:v>41149.027777777774</c:v>
                </c:pt>
                <c:pt idx="12640">
                  <c:v>41149.041666666613</c:v>
                </c:pt>
                <c:pt idx="12641">
                  <c:v>41149.055555555562</c:v>
                </c:pt>
                <c:pt idx="12642">
                  <c:v>41149.069444444445</c:v>
                </c:pt>
                <c:pt idx="12643">
                  <c:v>41149.083333333336</c:v>
                </c:pt>
                <c:pt idx="12644">
                  <c:v>41149.097222222204</c:v>
                </c:pt>
                <c:pt idx="12645">
                  <c:v>41149.111111111066</c:v>
                </c:pt>
                <c:pt idx="12646">
                  <c:v>41149.124999999993</c:v>
                </c:pt>
                <c:pt idx="12647">
                  <c:v>41149.138888888891</c:v>
                </c:pt>
                <c:pt idx="12648">
                  <c:v>41149.152777777781</c:v>
                </c:pt>
                <c:pt idx="12649">
                  <c:v>41149.166666666613</c:v>
                </c:pt>
                <c:pt idx="12650">
                  <c:v>41149.180555555562</c:v>
                </c:pt>
                <c:pt idx="12651">
                  <c:v>41149.194444444445</c:v>
                </c:pt>
                <c:pt idx="12652">
                  <c:v>41149.208333333336</c:v>
                </c:pt>
                <c:pt idx="12653">
                  <c:v>41149.222222222204</c:v>
                </c:pt>
                <c:pt idx="12654">
                  <c:v>41149.236111111066</c:v>
                </c:pt>
                <c:pt idx="12655">
                  <c:v>41149.25</c:v>
                </c:pt>
                <c:pt idx="12656">
                  <c:v>41149.263888888876</c:v>
                </c:pt>
                <c:pt idx="12657">
                  <c:v>41149.277777777774</c:v>
                </c:pt>
                <c:pt idx="12658">
                  <c:v>41149.291666666577</c:v>
                </c:pt>
                <c:pt idx="12659">
                  <c:v>41149.305555555562</c:v>
                </c:pt>
                <c:pt idx="12660">
                  <c:v>41149.319444444496</c:v>
                </c:pt>
                <c:pt idx="12661">
                  <c:v>41149.333333333336</c:v>
                </c:pt>
                <c:pt idx="12662">
                  <c:v>41149.347222222219</c:v>
                </c:pt>
                <c:pt idx="12663">
                  <c:v>41149.361111111066</c:v>
                </c:pt>
                <c:pt idx="12664">
                  <c:v>41149.375</c:v>
                </c:pt>
                <c:pt idx="12665">
                  <c:v>41149.388888888956</c:v>
                </c:pt>
                <c:pt idx="12666">
                  <c:v>41149.402777777781</c:v>
                </c:pt>
                <c:pt idx="12667">
                  <c:v>41149.416666666664</c:v>
                </c:pt>
                <c:pt idx="12668">
                  <c:v>41149.430555555562</c:v>
                </c:pt>
                <c:pt idx="12669">
                  <c:v>41149.444444444496</c:v>
                </c:pt>
                <c:pt idx="12670">
                  <c:v>41149.458333333343</c:v>
                </c:pt>
                <c:pt idx="12671">
                  <c:v>41149.472222222219</c:v>
                </c:pt>
                <c:pt idx="12672">
                  <c:v>41149.486111111109</c:v>
                </c:pt>
                <c:pt idx="12673">
                  <c:v>41149.5</c:v>
                </c:pt>
                <c:pt idx="12674">
                  <c:v>41149.513888888891</c:v>
                </c:pt>
                <c:pt idx="12675">
                  <c:v>41149.527777777774</c:v>
                </c:pt>
                <c:pt idx="12676">
                  <c:v>41149.541666666613</c:v>
                </c:pt>
                <c:pt idx="12677">
                  <c:v>41149.555555555562</c:v>
                </c:pt>
                <c:pt idx="12678">
                  <c:v>41149.569444444445</c:v>
                </c:pt>
                <c:pt idx="12679">
                  <c:v>41149.583333333336</c:v>
                </c:pt>
                <c:pt idx="12680">
                  <c:v>41149.597222222204</c:v>
                </c:pt>
                <c:pt idx="12681">
                  <c:v>41149.611111111066</c:v>
                </c:pt>
                <c:pt idx="12682">
                  <c:v>41149.624999999993</c:v>
                </c:pt>
                <c:pt idx="12683">
                  <c:v>41149.638888888891</c:v>
                </c:pt>
                <c:pt idx="12684">
                  <c:v>41149.652777777781</c:v>
                </c:pt>
                <c:pt idx="12685">
                  <c:v>41149.666666666613</c:v>
                </c:pt>
                <c:pt idx="12686">
                  <c:v>41149.680555555562</c:v>
                </c:pt>
                <c:pt idx="12687">
                  <c:v>41149.694444444445</c:v>
                </c:pt>
                <c:pt idx="12688">
                  <c:v>41149.708333333336</c:v>
                </c:pt>
                <c:pt idx="12689">
                  <c:v>41149.722222222204</c:v>
                </c:pt>
                <c:pt idx="12690">
                  <c:v>41149.736111111066</c:v>
                </c:pt>
                <c:pt idx="12691">
                  <c:v>41149.75</c:v>
                </c:pt>
                <c:pt idx="12692">
                  <c:v>41149.763888888876</c:v>
                </c:pt>
                <c:pt idx="12693">
                  <c:v>41149.777777777774</c:v>
                </c:pt>
                <c:pt idx="12694">
                  <c:v>41149.791666666577</c:v>
                </c:pt>
                <c:pt idx="12695">
                  <c:v>41149.805555555562</c:v>
                </c:pt>
                <c:pt idx="12696">
                  <c:v>41149.819444444496</c:v>
                </c:pt>
                <c:pt idx="12697">
                  <c:v>41149.833333333336</c:v>
                </c:pt>
                <c:pt idx="12698">
                  <c:v>41149.847222222219</c:v>
                </c:pt>
                <c:pt idx="12699">
                  <c:v>41149.861111111066</c:v>
                </c:pt>
                <c:pt idx="12700">
                  <c:v>41149.875</c:v>
                </c:pt>
                <c:pt idx="12701">
                  <c:v>41149.888888888956</c:v>
                </c:pt>
                <c:pt idx="12702">
                  <c:v>41149.902777777781</c:v>
                </c:pt>
                <c:pt idx="12703">
                  <c:v>41149.916666666664</c:v>
                </c:pt>
                <c:pt idx="12704">
                  <c:v>41149.930555555562</c:v>
                </c:pt>
                <c:pt idx="12705">
                  <c:v>41149.944444444496</c:v>
                </c:pt>
                <c:pt idx="12706">
                  <c:v>41149.958333333343</c:v>
                </c:pt>
                <c:pt idx="12707">
                  <c:v>41149.972222222219</c:v>
                </c:pt>
                <c:pt idx="12708">
                  <c:v>41149.986111111109</c:v>
                </c:pt>
                <c:pt idx="12709">
                  <c:v>41150</c:v>
                </c:pt>
                <c:pt idx="12710">
                  <c:v>41150.013888888891</c:v>
                </c:pt>
                <c:pt idx="12711">
                  <c:v>41150.027777777774</c:v>
                </c:pt>
                <c:pt idx="12712">
                  <c:v>41150.041666666613</c:v>
                </c:pt>
                <c:pt idx="12713">
                  <c:v>41150.055555555562</c:v>
                </c:pt>
                <c:pt idx="12714">
                  <c:v>41150.069444444445</c:v>
                </c:pt>
                <c:pt idx="12715">
                  <c:v>41150.083333333336</c:v>
                </c:pt>
                <c:pt idx="12716">
                  <c:v>41150.097222222204</c:v>
                </c:pt>
                <c:pt idx="12717">
                  <c:v>41150.111111111066</c:v>
                </c:pt>
                <c:pt idx="12718">
                  <c:v>41150.124999999993</c:v>
                </c:pt>
                <c:pt idx="12719">
                  <c:v>41150.138888888891</c:v>
                </c:pt>
                <c:pt idx="12720">
                  <c:v>41150.152777777781</c:v>
                </c:pt>
                <c:pt idx="12721">
                  <c:v>41150.166666666613</c:v>
                </c:pt>
                <c:pt idx="12722">
                  <c:v>41150.180555555562</c:v>
                </c:pt>
                <c:pt idx="12723">
                  <c:v>41150.194444444445</c:v>
                </c:pt>
                <c:pt idx="12724">
                  <c:v>41150.208333333336</c:v>
                </c:pt>
                <c:pt idx="12725">
                  <c:v>41150.222222222204</c:v>
                </c:pt>
                <c:pt idx="12726">
                  <c:v>41150.236111111066</c:v>
                </c:pt>
                <c:pt idx="12727">
                  <c:v>41150.25</c:v>
                </c:pt>
                <c:pt idx="12728">
                  <c:v>41150.263888888876</c:v>
                </c:pt>
                <c:pt idx="12729">
                  <c:v>41150.277777777774</c:v>
                </c:pt>
                <c:pt idx="12730">
                  <c:v>41150.291666666577</c:v>
                </c:pt>
                <c:pt idx="12731">
                  <c:v>41150.305555555562</c:v>
                </c:pt>
                <c:pt idx="12732">
                  <c:v>41150.319444444496</c:v>
                </c:pt>
                <c:pt idx="12733">
                  <c:v>41150.333333333336</c:v>
                </c:pt>
                <c:pt idx="12734">
                  <c:v>41150.347222222219</c:v>
                </c:pt>
                <c:pt idx="12735">
                  <c:v>41150.361111111066</c:v>
                </c:pt>
                <c:pt idx="12736">
                  <c:v>41150.375</c:v>
                </c:pt>
                <c:pt idx="12737">
                  <c:v>41150.388888888956</c:v>
                </c:pt>
                <c:pt idx="12738">
                  <c:v>41150.402777777781</c:v>
                </c:pt>
                <c:pt idx="12739">
                  <c:v>41150.416666666664</c:v>
                </c:pt>
                <c:pt idx="12740">
                  <c:v>41150.430555555562</c:v>
                </c:pt>
                <c:pt idx="12741">
                  <c:v>41150.444444444496</c:v>
                </c:pt>
                <c:pt idx="12742">
                  <c:v>41150.458333333343</c:v>
                </c:pt>
                <c:pt idx="12743">
                  <c:v>41150.472222222219</c:v>
                </c:pt>
                <c:pt idx="12744">
                  <c:v>41150.486111111109</c:v>
                </c:pt>
                <c:pt idx="12745">
                  <c:v>41150.5</c:v>
                </c:pt>
                <c:pt idx="12746">
                  <c:v>41150.513888888891</c:v>
                </c:pt>
                <c:pt idx="12747">
                  <c:v>41150.527777777774</c:v>
                </c:pt>
                <c:pt idx="12748">
                  <c:v>41150.541666666613</c:v>
                </c:pt>
                <c:pt idx="12749">
                  <c:v>41150.555555555562</c:v>
                </c:pt>
                <c:pt idx="12750">
                  <c:v>41150.569444444445</c:v>
                </c:pt>
                <c:pt idx="12751">
                  <c:v>41150.583333333336</c:v>
                </c:pt>
                <c:pt idx="12752">
                  <c:v>41150.597222222204</c:v>
                </c:pt>
                <c:pt idx="12753">
                  <c:v>41150.611111111066</c:v>
                </c:pt>
                <c:pt idx="12754">
                  <c:v>41150.624999999993</c:v>
                </c:pt>
                <c:pt idx="12755">
                  <c:v>41150.638888888891</c:v>
                </c:pt>
                <c:pt idx="12756">
                  <c:v>41150.652777777781</c:v>
                </c:pt>
                <c:pt idx="12757">
                  <c:v>41150.666666666613</c:v>
                </c:pt>
                <c:pt idx="12758">
                  <c:v>41150.680555555562</c:v>
                </c:pt>
                <c:pt idx="12759">
                  <c:v>41150.694444444445</c:v>
                </c:pt>
                <c:pt idx="12760">
                  <c:v>41150.708333333336</c:v>
                </c:pt>
                <c:pt idx="12761">
                  <c:v>41150.722222222204</c:v>
                </c:pt>
                <c:pt idx="12762">
                  <c:v>41150.736111111066</c:v>
                </c:pt>
                <c:pt idx="12763">
                  <c:v>41150.75</c:v>
                </c:pt>
                <c:pt idx="12764">
                  <c:v>41150.763888888876</c:v>
                </c:pt>
                <c:pt idx="12765">
                  <c:v>41150.777777777774</c:v>
                </c:pt>
                <c:pt idx="12766">
                  <c:v>41150.791666666577</c:v>
                </c:pt>
                <c:pt idx="12767">
                  <c:v>41150.805555555562</c:v>
                </c:pt>
                <c:pt idx="12768">
                  <c:v>41150.819444444496</c:v>
                </c:pt>
                <c:pt idx="12769">
                  <c:v>41150.833333333336</c:v>
                </c:pt>
                <c:pt idx="12770">
                  <c:v>41150.847222222219</c:v>
                </c:pt>
                <c:pt idx="12771">
                  <c:v>41150.861111111066</c:v>
                </c:pt>
                <c:pt idx="12772">
                  <c:v>41150.875</c:v>
                </c:pt>
                <c:pt idx="12773">
                  <c:v>41150.888888888956</c:v>
                </c:pt>
                <c:pt idx="12774">
                  <c:v>41150.902777777781</c:v>
                </c:pt>
                <c:pt idx="12775">
                  <c:v>41150.916666666664</c:v>
                </c:pt>
                <c:pt idx="12776">
                  <c:v>41150.930555555562</c:v>
                </c:pt>
                <c:pt idx="12777">
                  <c:v>41150.944444444496</c:v>
                </c:pt>
                <c:pt idx="12778">
                  <c:v>41150.958333333343</c:v>
                </c:pt>
                <c:pt idx="12779">
                  <c:v>41150.972222222219</c:v>
                </c:pt>
                <c:pt idx="12780">
                  <c:v>41150.986111111109</c:v>
                </c:pt>
                <c:pt idx="12781">
                  <c:v>41151</c:v>
                </c:pt>
                <c:pt idx="12782">
                  <c:v>41151.013888888891</c:v>
                </c:pt>
                <c:pt idx="12783">
                  <c:v>41151.027777777774</c:v>
                </c:pt>
                <c:pt idx="12784">
                  <c:v>41151.041666666613</c:v>
                </c:pt>
                <c:pt idx="12785">
                  <c:v>41151.055555555562</c:v>
                </c:pt>
                <c:pt idx="12786">
                  <c:v>41151.069444444445</c:v>
                </c:pt>
                <c:pt idx="12787">
                  <c:v>41151.083333333336</c:v>
                </c:pt>
                <c:pt idx="12788">
                  <c:v>41151.097222222204</c:v>
                </c:pt>
                <c:pt idx="12789">
                  <c:v>41151.111111111066</c:v>
                </c:pt>
                <c:pt idx="12790">
                  <c:v>41151.124999999993</c:v>
                </c:pt>
                <c:pt idx="12791">
                  <c:v>41151.138888888891</c:v>
                </c:pt>
                <c:pt idx="12792">
                  <c:v>41151.152777777781</c:v>
                </c:pt>
                <c:pt idx="12793">
                  <c:v>41151.166666666613</c:v>
                </c:pt>
                <c:pt idx="12794">
                  <c:v>41151.180555555562</c:v>
                </c:pt>
                <c:pt idx="12795">
                  <c:v>41151.194444444445</c:v>
                </c:pt>
                <c:pt idx="12796">
                  <c:v>41151.208333333336</c:v>
                </c:pt>
                <c:pt idx="12797">
                  <c:v>41151.222222222204</c:v>
                </c:pt>
                <c:pt idx="12798">
                  <c:v>41151.236111111066</c:v>
                </c:pt>
                <c:pt idx="12799">
                  <c:v>41151.25</c:v>
                </c:pt>
                <c:pt idx="12800">
                  <c:v>41151.263888888876</c:v>
                </c:pt>
                <c:pt idx="12801">
                  <c:v>41151.277777777774</c:v>
                </c:pt>
                <c:pt idx="12802">
                  <c:v>41151.291666666577</c:v>
                </c:pt>
                <c:pt idx="12803">
                  <c:v>41151.305555555562</c:v>
                </c:pt>
                <c:pt idx="12804">
                  <c:v>41151.319444444496</c:v>
                </c:pt>
                <c:pt idx="12805">
                  <c:v>41151.333333333336</c:v>
                </c:pt>
                <c:pt idx="12806">
                  <c:v>41151.347222222219</c:v>
                </c:pt>
                <c:pt idx="12807">
                  <c:v>41151.361111111066</c:v>
                </c:pt>
                <c:pt idx="12808">
                  <c:v>41151.375</c:v>
                </c:pt>
                <c:pt idx="12809">
                  <c:v>41151.388888888956</c:v>
                </c:pt>
                <c:pt idx="12810">
                  <c:v>41151.402777777781</c:v>
                </c:pt>
                <c:pt idx="12811">
                  <c:v>41151.416666666664</c:v>
                </c:pt>
                <c:pt idx="12812">
                  <c:v>41151.430555555562</c:v>
                </c:pt>
                <c:pt idx="12813">
                  <c:v>41151.444444444496</c:v>
                </c:pt>
                <c:pt idx="12814">
                  <c:v>41151.458333333343</c:v>
                </c:pt>
                <c:pt idx="12815">
                  <c:v>41151.472222222219</c:v>
                </c:pt>
                <c:pt idx="12816">
                  <c:v>41151.486111111109</c:v>
                </c:pt>
                <c:pt idx="12817">
                  <c:v>41151.5</c:v>
                </c:pt>
                <c:pt idx="12818">
                  <c:v>41151.513888888891</c:v>
                </c:pt>
                <c:pt idx="12819">
                  <c:v>41151.527777777774</c:v>
                </c:pt>
                <c:pt idx="12820">
                  <c:v>41151.541666666613</c:v>
                </c:pt>
                <c:pt idx="12821">
                  <c:v>41151.555555555562</c:v>
                </c:pt>
                <c:pt idx="12822">
                  <c:v>41151.569444444445</c:v>
                </c:pt>
                <c:pt idx="12823">
                  <c:v>41151.583333333336</c:v>
                </c:pt>
                <c:pt idx="12824">
                  <c:v>41151.597222222204</c:v>
                </c:pt>
                <c:pt idx="12825">
                  <c:v>41151.611111111066</c:v>
                </c:pt>
                <c:pt idx="12826">
                  <c:v>41151.624999999993</c:v>
                </c:pt>
                <c:pt idx="12827">
                  <c:v>41151.638888888891</c:v>
                </c:pt>
                <c:pt idx="12828">
                  <c:v>41151.652777777781</c:v>
                </c:pt>
                <c:pt idx="12829">
                  <c:v>41151.666666666613</c:v>
                </c:pt>
                <c:pt idx="12830">
                  <c:v>41151.680555555562</c:v>
                </c:pt>
                <c:pt idx="12831">
                  <c:v>41151.694444444445</c:v>
                </c:pt>
                <c:pt idx="12832">
                  <c:v>41151.708333333336</c:v>
                </c:pt>
                <c:pt idx="12833">
                  <c:v>41151.722222222204</c:v>
                </c:pt>
                <c:pt idx="12834">
                  <c:v>41151.736111111066</c:v>
                </c:pt>
                <c:pt idx="12835">
                  <c:v>41151.75</c:v>
                </c:pt>
                <c:pt idx="12836">
                  <c:v>41151.763888888876</c:v>
                </c:pt>
                <c:pt idx="12837">
                  <c:v>41151.777777777774</c:v>
                </c:pt>
                <c:pt idx="12838">
                  <c:v>41151.791666666577</c:v>
                </c:pt>
                <c:pt idx="12839">
                  <c:v>41151.805555555562</c:v>
                </c:pt>
                <c:pt idx="12840">
                  <c:v>41151.819444444496</c:v>
                </c:pt>
                <c:pt idx="12841">
                  <c:v>41151.833333333336</c:v>
                </c:pt>
                <c:pt idx="12842">
                  <c:v>41151.847222222219</c:v>
                </c:pt>
                <c:pt idx="12843">
                  <c:v>41151.861111111066</c:v>
                </c:pt>
                <c:pt idx="12844">
                  <c:v>41151.875</c:v>
                </c:pt>
                <c:pt idx="12845">
                  <c:v>41151.888888888956</c:v>
                </c:pt>
                <c:pt idx="12846">
                  <c:v>41151.902777777781</c:v>
                </c:pt>
                <c:pt idx="12847">
                  <c:v>41151.916666666664</c:v>
                </c:pt>
                <c:pt idx="12848">
                  <c:v>41151.930555555562</c:v>
                </c:pt>
                <c:pt idx="12849">
                  <c:v>41151.944444444496</c:v>
                </c:pt>
                <c:pt idx="12850">
                  <c:v>41151.958333333343</c:v>
                </c:pt>
                <c:pt idx="12851">
                  <c:v>41151.972222222219</c:v>
                </c:pt>
                <c:pt idx="12852">
                  <c:v>41151.986111111109</c:v>
                </c:pt>
                <c:pt idx="12853">
                  <c:v>41152</c:v>
                </c:pt>
                <c:pt idx="12854">
                  <c:v>41152.013888888891</c:v>
                </c:pt>
                <c:pt idx="12855">
                  <c:v>41152.027777777774</c:v>
                </c:pt>
                <c:pt idx="12856">
                  <c:v>41152.041666666613</c:v>
                </c:pt>
                <c:pt idx="12857">
                  <c:v>41152.055555555562</c:v>
                </c:pt>
                <c:pt idx="12858">
                  <c:v>41152.069444444445</c:v>
                </c:pt>
                <c:pt idx="12859">
                  <c:v>41152.083333333336</c:v>
                </c:pt>
                <c:pt idx="12860">
                  <c:v>41152.097222222204</c:v>
                </c:pt>
                <c:pt idx="12861">
                  <c:v>41152.111111111066</c:v>
                </c:pt>
                <c:pt idx="12862">
                  <c:v>41152.124999999993</c:v>
                </c:pt>
                <c:pt idx="12863">
                  <c:v>41152.138888888891</c:v>
                </c:pt>
                <c:pt idx="12864">
                  <c:v>41152.152777777781</c:v>
                </c:pt>
                <c:pt idx="12865">
                  <c:v>41152.166666666613</c:v>
                </c:pt>
                <c:pt idx="12866">
                  <c:v>41152.180555555562</c:v>
                </c:pt>
                <c:pt idx="12867">
                  <c:v>41152.194444444445</c:v>
                </c:pt>
                <c:pt idx="12868">
                  <c:v>41152.208333333336</c:v>
                </c:pt>
                <c:pt idx="12869">
                  <c:v>41152.222222222204</c:v>
                </c:pt>
                <c:pt idx="12870">
                  <c:v>41152.236111111066</c:v>
                </c:pt>
                <c:pt idx="12871">
                  <c:v>41152.25</c:v>
                </c:pt>
                <c:pt idx="12872">
                  <c:v>41152.263888888876</c:v>
                </c:pt>
                <c:pt idx="12873">
                  <c:v>41152.277777777774</c:v>
                </c:pt>
                <c:pt idx="12874">
                  <c:v>41152.291666666577</c:v>
                </c:pt>
                <c:pt idx="12875">
                  <c:v>41152.305555555562</c:v>
                </c:pt>
                <c:pt idx="12876">
                  <c:v>41152.319444444496</c:v>
                </c:pt>
                <c:pt idx="12877">
                  <c:v>41152.333333333336</c:v>
                </c:pt>
                <c:pt idx="12878">
                  <c:v>41152.347222222219</c:v>
                </c:pt>
                <c:pt idx="12879">
                  <c:v>41152.361111111066</c:v>
                </c:pt>
                <c:pt idx="12880">
                  <c:v>41152.375</c:v>
                </c:pt>
                <c:pt idx="12881">
                  <c:v>41152.388888888956</c:v>
                </c:pt>
                <c:pt idx="12882">
                  <c:v>41152.402777777781</c:v>
                </c:pt>
                <c:pt idx="12883">
                  <c:v>41152.416666666664</c:v>
                </c:pt>
                <c:pt idx="12884">
                  <c:v>41152.430555555562</c:v>
                </c:pt>
                <c:pt idx="12885">
                  <c:v>41152.444444444496</c:v>
                </c:pt>
                <c:pt idx="12886">
                  <c:v>41152.458333333343</c:v>
                </c:pt>
                <c:pt idx="12887">
                  <c:v>41152.472222222219</c:v>
                </c:pt>
                <c:pt idx="12888">
                  <c:v>41152.486111111109</c:v>
                </c:pt>
                <c:pt idx="12889">
                  <c:v>41152.5</c:v>
                </c:pt>
                <c:pt idx="12890">
                  <c:v>41152.513888888891</c:v>
                </c:pt>
                <c:pt idx="12891">
                  <c:v>41152.527777777774</c:v>
                </c:pt>
                <c:pt idx="12892">
                  <c:v>41152.541666666613</c:v>
                </c:pt>
                <c:pt idx="12893">
                  <c:v>41152.555555555562</c:v>
                </c:pt>
                <c:pt idx="12894">
                  <c:v>41152.569444444445</c:v>
                </c:pt>
                <c:pt idx="12895">
                  <c:v>41152.583333333336</c:v>
                </c:pt>
                <c:pt idx="12896">
                  <c:v>41152.597222222204</c:v>
                </c:pt>
                <c:pt idx="12897">
                  <c:v>41152.611111111066</c:v>
                </c:pt>
                <c:pt idx="12898">
                  <c:v>41152.624999999993</c:v>
                </c:pt>
                <c:pt idx="12899">
                  <c:v>41152.638888888891</c:v>
                </c:pt>
                <c:pt idx="12900">
                  <c:v>41152.652777777781</c:v>
                </c:pt>
                <c:pt idx="12901">
                  <c:v>41152.666666666613</c:v>
                </c:pt>
                <c:pt idx="12902">
                  <c:v>41152.680555555562</c:v>
                </c:pt>
                <c:pt idx="12903">
                  <c:v>41152.694444444445</c:v>
                </c:pt>
                <c:pt idx="12904">
                  <c:v>41152.708333333336</c:v>
                </c:pt>
                <c:pt idx="12905">
                  <c:v>41152.722222222204</c:v>
                </c:pt>
                <c:pt idx="12906">
                  <c:v>41152.736111111066</c:v>
                </c:pt>
                <c:pt idx="12907">
                  <c:v>41152.75</c:v>
                </c:pt>
                <c:pt idx="12908">
                  <c:v>41152.763888888876</c:v>
                </c:pt>
                <c:pt idx="12909">
                  <c:v>41152.777777777774</c:v>
                </c:pt>
                <c:pt idx="12910">
                  <c:v>41152.791666666577</c:v>
                </c:pt>
                <c:pt idx="12911">
                  <c:v>41152.805555555562</c:v>
                </c:pt>
                <c:pt idx="12912">
                  <c:v>41152.819444444496</c:v>
                </c:pt>
                <c:pt idx="12913">
                  <c:v>41152.833333333336</c:v>
                </c:pt>
                <c:pt idx="12914">
                  <c:v>41152.847222222219</c:v>
                </c:pt>
                <c:pt idx="12915">
                  <c:v>41152.861111111066</c:v>
                </c:pt>
                <c:pt idx="12916">
                  <c:v>41152.875</c:v>
                </c:pt>
                <c:pt idx="12917">
                  <c:v>41152.888888888956</c:v>
                </c:pt>
                <c:pt idx="12918">
                  <c:v>41152.902777777781</c:v>
                </c:pt>
                <c:pt idx="12919">
                  <c:v>41152.916666666664</c:v>
                </c:pt>
                <c:pt idx="12920">
                  <c:v>41152.930555555562</c:v>
                </c:pt>
                <c:pt idx="12921">
                  <c:v>41152.944444444496</c:v>
                </c:pt>
                <c:pt idx="12922">
                  <c:v>41152.958333333343</c:v>
                </c:pt>
                <c:pt idx="12923">
                  <c:v>41152.972222222219</c:v>
                </c:pt>
                <c:pt idx="12924">
                  <c:v>41152.986111111109</c:v>
                </c:pt>
                <c:pt idx="12925">
                  <c:v>41153</c:v>
                </c:pt>
                <c:pt idx="12926">
                  <c:v>41153.013888888891</c:v>
                </c:pt>
                <c:pt idx="12927">
                  <c:v>41153.027777777774</c:v>
                </c:pt>
                <c:pt idx="12928">
                  <c:v>41153.041666666613</c:v>
                </c:pt>
                <c:pt idx="12929">
                  <c:v>41153.055555555562</c:v>
                </c:pt>
                <c:pt idx="12930">
                  <c:v>41153.069444444445</c:v>
                </c:pt>
                <c:pt idx="12931">
                  <c:v>41153.083333333336</c:v>
                </c:pt>
                <c:pt idx="12932">
                  <c:v>41153.097222222204</c:v>
                </c:pt>
                <c:pt idx="12933">
                  <c:v>41153.111111111066</c:v>
                </c:pt>
                <c:pt idx="12934">
                  <c:v>41153.124999999993</c:v>
                </c:pt>
                <c:pt idx="12935">
                  <c:v>41153.138888888891</c:v>
                </c:pt>
                <c:pt idx="12936">
                  <c:v>41153.152777777781</c:v>
                </c:pt>
                <c:pt idx="12937">
                  <c:v>41153.166666666613</c:v>
                </c:pt>
                <c:pt idx="12938">
                  <c:v>41153.180555555562</c:v>
                </c:pt>
                <c:pt idx="12939">
                  <c:v>41153.194444444445</c:v>
                </c:pt>
                <c:pt idx="12940">
                  <c:v>41153.208333333336</c:v>
                </c:pt>
                <c:pt idx="12941">
                  <c:v>41153.222222222204</c:v>
                </c:pt>
                <c:pt idx="12942">
                  <c:v>41153.236111111066</c:v>
                </c:pt>
                <c:pt idx="12943">
                  <c:v>41153.25</c:v>
                </c:pt>
                <c:pt idx="12944">
                  <c:v>41153.263888888876</c:v>
                </c:pt>
                <c:pt idx="12945">
                  <c:v>41153.277777777774</c:v>
                </c:pt>
                <c:pt idx="12946">
                  <c:v>41153.291666666577</c:v>
                </c:pt>
                <c:pt idx="12947">
                  <c:v>41153.305555555562</c:v>
                </c:pt>
                <c:pt idx="12948">
                  <c:v>41153.319444444496</c:v>
                </c:pt>
                <c:pt idx="12949">
                  <c:v>41153.333333333336</c:v>
                </c:pt>
                <c:pt idx="12950">
                  <c:v>41153.347222222219</c:v>
                </c:pt>
                <c:pt idx="12951">
                  <c:v>41153.361111111066</c:v>
                </c:pt>
                <c:pt idx="12952">
                  <c:v>41153.375</c:v>
                </c:pt>
                <c:pt idx="12953">
                  <c:v>41153.388888888956</c:v>
                </c:pt>
                <c:pt idx="12954">
                  <c:v>41153.402777777781</c:v>
                </c:pt>
                <c:pt idx="12955">
                  <c:v>41153.416666666664</c:v>
                </c:pt>
                <c:pt idx="12956">
                  <c:v>41153.430555555562</c:v>
                </c:pt>
                <c:pt idx="12957">
                  <c:v>41153.444444444496</c:v>
                </c:pt>
                <c:pt idx="12958">
                  <c:v>41153.458333333343</c:v>
                </c:pt>
                <c:pt idx="12959">
                  <c:v>41153.472222222219</c:v>
                </c:pt>
                <c:pt idx="12960">
                  <c:v>41153.486111111109</c:v>
                </c:pt>
                <c:pt idx="12961">
                  <c:v>41153.5</c:v>
                </c:pt>
                <c:pt idx="12962">
                  <c:v>41153.513888888891</c:v>
                </c:pt>
                <c:pt idx="12963">
                  <c:v>41153.527777777774</c:v>
                </c:pt>
                <c:pt idx="12964">
                  <c:v>41153.541666666613</c:v>
                </c:pt>
                <c:pt idx="12965">
                  <c:v>41153.555555555562</c:v>
                </c:pt>
                <c:pt idx="12966">
                  <c:v>41153.569444444445</c:v>
                </c:pt>
                <c:pt idx="12967">
                  <c:v>41153.583333333336</c:v>
                </c:pt>
                <c:pt idx="12968">
                  <c:v>41153.597222222204</c:v>
                </c:pt>
                <c:pt idx="12969">
                  <c:v>41153.611111111066</c:v>
                </c:pt>
                <c:pt idx="12970">
                  <c:v>41153.624999999993</c:v>
                </c:pt>
                <c:pt idx="12971">
                  <c:v>41153.638888888891</c:v>
                </c:pt>
                <c:pt idx="12972">
                  <c:v>41153.652777777781</c:v>
                </c:pt>
                <c:pt idx="12973">
                  <c:v>41153.666666666613</c:v>
                </c:pt>
                <c:pt idx="12974">
                  <c:v>41153.680555555562</c:v>
                </c:pt>
                <c:pt idx="12975">
                  <c:v>41153.694444444445</c:v>
                </c:pt>
                <c:pt idx="12976">
                  <c:v>41153.708333333336</c:v>
                </c:pt>
                <c:pt idx="12977">
                  <c:v>41153.722222222204</c:v>
                </c:pt>
                <c:pt idx="12978">
                  <c:v>41153.736111111066</c:v>
                </c:pt>
                <c:pt idx="12979">
                  <c:v>41153.75</c:v>
                </c:pt>
                <c:pt idx="12980">
                  <c:v>41153.763888888876</c:v>
                </c:pt>
                <c:pt idx="12981">
                  <c:v>41153.777777777774</c:v>
                </c:pt>
                <c:pt idx="12982">
                  <c:v>41153.791666666577</c:v>
                </c:pt>
                <c:pt idx="12983">
                  <c:v>41153.805555555562</c:v>
                </c:pt>
                <c:pt idx="12984">
                  <c:v>41153.819444444496</c:v>
                </c:pt>
                <c:pt idx="12985">
                  <c:v>41153.833333333336</c:v>
                </c:pt>
                <c:pt idx="12986">
                  <c:v>41153.847222222219</c:v>
                </c:pt>
                <c:pt idx="12987">
                  <c:v>41153.861111111066</c:v>
                </c:pt>
                <c:pt idx="12988">
                  <c:v>41153.875</c:v>
                </c:pt>
                <c:pt idx="12989">
                  <c:v>41153.888888888956</c:v>
                </c:pt>
                <c:pt idx="12990">
                  <c:v>41153.902777777781</c:v>
                </c:pt>
                <c:pt idx="12991">
                  <c:v>41153.916666666664</c:v>
                </c:pt>
                <c:pt idx="12992">
                  <c:v>41153.930555555562</c:v>
                </c:pt>
                <c:pt idx="12993">
                  <c:v>41153.944444444496</c:v>
                </c:pt>
                <c:pt idx="12994">
                  <c:v>41153.958333333343</c:v>
                </c:pt>
                <c:pt idx="12995">
                  <c:v>41153.972222222219</c:v>
                </c:pt>
                <c:pt idx="12996">
                  <c:v>41153.986111111109</c:v>
                </c:pt>
                <c:pt idx="12997">
                  <c:v>41154</c:v>
                </c:pt>
                <c:pt idx="12998">
                  <c:v>41154.013888888891</c:v>
                </c:pt>
                <c:pt idx="12999">
                  <c:v>41154.027777777774</c:v>
                </c:pt>
                <c:pt idx="13000">
                  <c:v>41154.041666666613</c:v>
                </c:pt>
                <c:pt idx="13001">
                  <c:v>41154.055555555562</c:v>
                </c:pt>
                <c:pt idx="13002">
                  <c:v>41154.069444444445</c:v>
                </c:pt>
                <c:pt idx="13003">
                  <c:v>41154.083333333336</c:v>
                </c:pt>
                <c:pt idx="13004">
                  <c:v>41154.097222222204</c:v>
                </c:pt>
                <c:pt idx="13005">
                  <c:v>41154.111111111066</c:v>
                </c:pt>
                <c:pt idx="13006">
                  <c:v>41154.124999999993</c:v>
                </c:pt>
                <c:pt idx="13007">
                  <c:v>41154.138888888891</c:v>
                </c:pt>
                <c:pt idx="13008">
                  <c:v>41154.152777777781</c:v>
                </c:pt>
                <c:pt idx="13009">
                  <c:v>41154.166666666613</c:v>
                </c:pt>
                <c:pt idx="13010">
                  <c:v>41154.180555555562</c:v>
                </c:pt>
                <c:pt idx="13011">
                  <c:v>41154.194444444445</c:v>
                </c:pt>
                <c:pt idx="13012">
                  <c:v>41154.208333333336</c:v>
                </c:pt>
                <c:pt idx="13013">
                  <c:v>41154.222222222204</c:v>
                </c:pt>
                <c:pt idx="13014">
                  <c:v>41154.236111111066</c:v>
                </c:pt>
                <c:pt idx="13015">
                  <c:v>41154.25</c:v>
                </c:pt>
                <c:pt idx="13016">
                  <c:v>41154.263888888876</c:v>
                </c:pt>
                <c:pt idx="13017">
                  <c:v>41154.277777777774</c:v>
                </c:pt>
                <c:pt idx="13018">
                  <c:v>41154.291666666577</c:v>
                </c:pt>
                <c:pt idx="13019">
                  <c:v>41154.305555555562</c:v>
                </c:pt>
                <c:pt idx="13020">
                  <c:v>41154.319444444496</c:v>
                </c:pt>
                <c:pt idx="13021">
                  <c:v>41154.333333333336</c:v>
                </c:pt>
                <c:pt idx="13022">
                  <c:v>41154.347222222219</c:v>
                </c:pt>
                <c:pt idx="13023">
                  <c:v>41154.361111111066</c:v>
                </c:pt>
                <c:pt idx="13024">
                  <c:v>41154.375</c:v>
                </c:pt>
                <c:pt idx="13025">
                  <c:v>41154.388888888956</c:v>
                </c:pt>
                <c:pt idx="13026">
                  <c:v>41154.402777777781</c:v>
                </c:pt>
                <c:pt idx="13027">
                  <c:v>41154.416666666664</c:v>
                </c:pt>
                <c:pt idx="13028">
                  <c:v>41154.430555555562</c:v>
                </c:pt>
                <c:pt idx="13029">
                  <c:v>41154.444444444496</c:v>
                </c:pt>
                <c:pt idx="13030">
                  <c:v>41154.458333333343</c:v>
                </c:pt>
                <c:pt idx="13031">
                  <c:v>41154.472222222219</c:v>
                </c:pt>
                <c:pt idx="13032">
                  <c:v>41154.486111111109</c:v>
                </c:pt>
                <c:pt idx="13033">
                  <c:v>41154.5</c:v>
                </c:pt>
                <c:pt idx="13034">
                  <c:v>41154.513888888891</c:v>
                </c:pt>
                <c:pt idx="13035">
                  <c:v>41154.527777777774</c:v>
                </c:pt>
                <c:pt idx="13036">
                  <c:v>41154.541666666613</c:v>
                </c:pt>
                <c:pt idx="13037">
                  <c:v>41154.555555555562</c:v>
                </c:pt>
                <c:pt idx="13038">
                  <c:v>41154.569444444445</c:v>
                </c:pt>
                <c:pt idx="13039">
                  <c:v>41154.583333333336</c:v>
                </c:pt>
                <c:pt idx="13040">
                  <c:v>41154.597222222204</c:v>
                </c:pt>
                <c:pt idx="13041">
                  <c:v>41154.611111111066</c:v>
                </c:pt>
                <c:pt idx="13042">
                  <c:v>41154.624999999993</c:v>
                </c:pt>
                <c:pt idx="13043">
                  <c:v>41154.638888888891</c:v>
                </c:pt>
                <c:pt idx="13044">
                  <c:v>41154.652777777781</c:v>
                </c:pt>
                <c:pt idx="13045">
                  <c:v>41154.666666666613</c:v>
                </c:pt>
                <c:pt idx="13046">
                  <c:v>41154.680555555562</c:v>
                </c:pt>
                <c:pt idx="13047">
                  <c:v>41154.694444444445</c:v>
                </c:pt>
                <c:pt idx="13048">
                  <c:v>41154.708333333336</c:v>
                </c:pt>
                <c:pt idx="13049">
                  <c:v>41154.722222222204</c:v>
                </c:pt>
                <c:pt idx="13050">
                  <c:v>41154.736111111066</c:v>
                </c:pt>
                <c:pt idx="13051">
                  <c:v>41154.75</c:v>
                </c:pt>
                <c:pt idx="13052">
                  <c:v>41154.763888888876</c:v>
                </c:pt>
                <c:pt idx="13053">
                  <c:v>41154.777777777774</c:v>
                </c:pt>
                <c:pt idx="13054">
                  <c:v>41154.791666666577</c:v>
                </c:pt>
                <c:pt idx="13055">
                  <c:v>41154.805555555562</c:v>
                </c:pt>
                <c:pt idx="13056">
                  <c:v>41154.819444444496</c:v>
                </c:pt>
                <c:pt idx="13057">
                  <c:v>41154.833333333336</c:v>
                </c:pt>
                <c:pt idx="13058">
                  <c:v>41154.847222222219</c:v>
                </c:pt>
                <c:pt idx="13059">
                  <c:v>41154.861111111066</c:v>
                </c:pt>
                <c:pt idx="13060">
                  <c:v>41154.875</c:v>
                </c:pt>
                <c:pt idx="13061">
                  <c:v>41154.888888888956</c:v>
                </c:pt>
                <c:pt idx="13062">
                  <c:v>41154.902777777781</c:v>
                </c:pt>
                <c:pt idx="13063">
                  <c:v>41154.916666666664</c:v>
                </c:pt>
                <c:pt idx="13064">
                  <c:v>41154.930555555562</c:v>
                </c:pt>
                <c:pt idx="13065">
                  <c:v>41154.944444444496</c:v>
                </c:pt>
                <c:pt idx="13066">
                  <c:v>41154.958333333343</c:v>
                </c:pt>
                <c:pt idx="13067">
                  <c:v>41154.972222222219</c:v>
                </c:pt>
                <c:pt idx="13068">
                  <c:v>41154.986111111109</c:v>
                </c:pt>
                <c:pt idx="13069">
                  <c:v>41155</c:v>
                </c:pt>
                <c:pt idx="13070">
                  <c:v>41155.013888888891</c:v>
                </c:pt>
                <c:pt idx="13071">
                  <c:v>41155.027777777774</c:v>
                </c:pt>
                <c:pt idx="13072">
                  <c:v>41155.041666666613</c:v>
                </c:pt>
                <c:pt idx="13073">
                  <c:v>41155.055555555562</c:v>
                </c:pt>
                <c:pt idx="13074">
                  <c:v>41155.069444444445</c:v>
                </c:pt>
                <c:pt idx="13075">
                  <c:v>41155.083333333336</c:v>
                </c:pt>
                <c:pt idx="13076">
                  <c:v>41155.097222222204</c:v>
                </c:pt>
                <c:pt idx="13077">
                  <c:v>41155.111111111066</c:v>
                </c:pt>
                <c:pt idx="13078">
                  <c:v>41155.124999999993</c:v>
                </c:pt>
                <c:pt idx="13079">
                  <c:v>41155.138888888891</c:v>
                </c:pt>
                <c:pt idx="13080">
                  <c:v>41155.152777777781</c:v>
                </c:pt>
                <c:pt idx="13081">
                  <c:v>41155.166666666613</c:v>
                </c:pt>
                <c:pt idx="13082">
                  <c:v>41155.180555555562</c:v>
                </c:pt>
                <c:pt idx="13083">
                  <c:v>41155.194444444445</c:v>
                </c:pt>
                <c:pt idx="13084">
                  <c:v>41155.208333333336</c:v>
                </c:pt>
                <c:pt idx="13085">
                  <c:v>41155.222222222204</c:v>
                </c:pt>
                <c:pt idx="13086">
                  <c:v>41155.236111111066</c:v>
                </c:pt>
                <c:pt idx="13087">
                  <c:v>41155.25</c:v>
                </c:pt>
                <c:pt idx="13088">
                  <c:v>41155.263888888876</c:v>
                </c:pt>
                <c:pt idx="13089">
                  <c:v>41155.277777777774</c:v>
                </c:pt>
                <c:pt idx="13090">
                  <c:v>41155.291666666577</c:v>
                </c:pt>
                <c:pt idx="13091">
                  <c:v>41155.305555555562</c:v>
                </c:pt>
                <c:pt idx="13092">
                  <c:v>41155.319444444496</c:v>
                </c:pt>
                <c:pt idx="13093">
                  <c:v>41155.333333333336</c:v>
                </c:pt>
                <c:pt idx="13094">
                  <c:v>41155.347222222219</c:v>
                </c:pt>
                <c:pt idx="13095">
                  <c:v>41155.361111111066</c:v>
                </c:pt>
                <c:pt idx="13096">
                  <c:v>41155.375</c:v>
                </c:pt>
                <c:pt idx="13097">
                  <c:v>41155.388888888956</c:v>
                </c:pt>
                <c:pt idx="13098">
                  <c:v>41155.402777777781</c:v>
                </c:pt>
                <c:pt idx="13099">
                  <c:v>41155.416666666664</c:v>
                </c:pt>
                <c:pt idx="13100">
                  <c:v>41155.430555555562</c:v>
                </c:pt>
                <c:pt idx="13101">
                  <c:v>41155.444444444496</c:v>
                </c:pt>
                <c:pt idx="13102">
                  <c:v>41155.458333333343</c:v>
                </c:pt>
                <c:pt idx="13103">
                  <c:v>41155.472222222219</c:v>
                </c:pt>
                <c:pt idx="13104">
                  <c:v>41155.486111111109</c:v>
                </c:pt>
                <c:pt idx="13105">
                  <c:v>41155.5</c:v>
                </c:pt>
                <c:pt idx="13106">
                  <c:v>41155.513888888891</c:v>
                </c:pt>
                <c:pt idx="13107">
                  <c:v>41155.527777777774</c:v>
                </c:pt>
                <c:pt idx="13108">
                  <c:v>41155.541666666613</c:v>
                </c:pt>
                <c:pt idx="13109">
                  <c:v>41155.555555555562</c:v>
                </c:pt>
                <c:pt idx="13110">
                  <c:v>41155.569444444445</c:v>
                </c:pt>
                <c:pt idx="13111">
                  <c:v>41155.583333333336</c:v>
                </c:pt>
                <c:pt idx="13112">
                  <c:v>41155.597222222204</c:v>
                </c:pt>
                <c:pt idx="13113">
                  <c:v>41155.611111111066</c:v>
                </c:pt>
                <c:pt idx="13114">
                  <c:v>41155.624999999993</c:v>
                </c:pt>
                <c:pt idx="13115">
                  <c:v>41155.638888888891</c:v>
                </c:pt>
                <c:pt idx="13116">
                  <c:v>41155.652777777781</c:v>
                </c:pt>
                <c:pt idx="13117">
                  <c:v>41155.666666666613</c:v>
                </c:pt>
                <c:pt idx="13118">
                  <c:v>41155.680555555562</c:v>
                </c:pt>
                <c:pt idx="13119">
                  <c:v>41155.694444444445</c:v>
                </c:pt>
                <c:pt idx="13120">
                  <c:v>41155.708333333336</c:v>
                </c:pt>
                <c:pt idx="13121">
                  <c:v>41155.722222222204</c:v>
                </c:pt>
                <c:pt idx="13122">
                  <c:v>41155.736111111066</c:v>
                </c:pt>
                <c:pt idx="13123">
                  <c:v>41155.75</c:v>
                </c:pt>
                <c:pt idx="13124">
                  <c:v>41155.763888888876</c:v>
                </c:pt>
                <c:pt idx="13125">
                  <c:v>41155.777777777774</c:v>
                </c:pt>
                <c:pt idx="13126">
                  <c:v>41155.791666666577</c:v>
                </c:pt>
                <c:pt idx="13127">
                  <c:v>41155.805555555562</c:v>
                </c:pt>
                <c:pt idx="13128">
                  <c:v>41155.819444444496</c:v>
                </c:pt>
                <c:pt idx="13129">
                  <c:v>41155.833333333336</c:v>
                </c:pt>
                <c:pt idx="13130">
                  <c:v>41155.847222222219</c:v>
                </c:pt>
                <c:pt idx="13131">
                  <c:v>41155.861111111066</c:v>
                </c:pt>
                <c:pt idx="13132">
                  <c:v>41155.875</c:v>
                </c:pt>
                <c:pt idx="13133">
                  <c:v>41155.888888888956</c:v>
                </c:pt>
                <c:pt idx="13134">
                  <c:v>41155.902777777781</c:v>
                </c:pt>
                <c:pt idx="13135">
                  <c:v>41155.916666666664</c:v>
                </c:pt>
                <c:pt idx="13136">
                  <c:v>41155.930555555562</c:v>
                </c:pt>
                <c:pt idx="13137">
                  <c:v>41155.944444444496</c:v>
                </c:pt>
                <c:pt idx="13138">
                  <c:v>41155.958333333343</c:v>
                </c:pt>
                <c:pt idx="13139">
                  <c:v>41155.972222222219</c:v>
                </c:pt>
                <c:pt idx="13140">
                  <c:v>41155.986111111109</c:v>
                </c:pt>
                <c:pt idx="13141">
                  <c:v>41156</c:v>
                </c:pt>
                <c:pt idx="13142">
                  <c:v>41156.013888888891</c:v>
                </c:pt>
                <c:pt idx="13143">
                  <c:v>41156.027777777774</c:v>
                </c:pt>
                <c:pt idx="13144">
                  <c:v>41156.041666666613</c:v>
                </c:pt>
                <c:pt idx="13145">
                  <c:v>41156.055555555562</c:v>
                </c:pt>
                <c:pt idx="13146">
                  <c:v>41156.069444444445</c:v>
                </c:pt>
                <c:pt idx="13147">
                  <c:v>41156.083333333336</c:v>
                </c:pt>
                <c:pt idx="13148">
                  <c:v>41156.097222222204</c:v>
                </c:pt>
                <c:pt idx="13149">
                  <c:v>41156.111111111066</c:v>
                </c:pt>
                <c:pt idx="13150">
                  <c:v>41156.124999999993</c:v>
                </c:pt>
                <c:pt idx="13151">
                  <c:v>41156.138888888891</c:v>
                </c:pt>
                <c:pt idx="13152">
                  <c:v>41156.152777777781</c:v>
                </c:pt>
                <c:pt idx="13153">
                  <c:v>41156.166666666613</c:v>
                </c:pt>
                <c:pt idx="13154">
                  <c:v>41156.180555555562</c:v>
                </c:pt>
                <c:pt idx="13155">
                  <c:v>41156.194444444445</c:v>
                </c:pt>
                <c:pt idx="13156">
                  <c:v>41156.208333333336</c:v>
                </c:pt>
                <c:pt idx="13157">
                  <c:v>41156.222222222204</c:v>
                </c:pt>
                <c:pt idx="13158">
                  <c:v>41156.236111111066</c:v>
                </c:pt>
                <c:pt idx="13159">
                  <c:v>41156.25</c:v>
                </c:pt>
                <c:pt idx="13160">
                  <c:v>41156.263888888876</c:v>
                </c:pt>
                <c:pt idx="13161">
                  <c:v>41156.277777777774</c:v>
                </c:pt>
                <c:pt idx="13162">
                  <c:v>41156.291666666577</c:v>
                </c:pt>
                <c:pt idx="13163">
                  <c:v>41156.305555555562</c:v>
                </c:pt>
                <c:pt idx="13164">
                  <c:v>41156.319444444496</c:v>
                </c:pt>
                <c:pt idx="13165">
                  <c:v>41156.333333333336</c:v>
                </c:pt>
                <c:pt idx="13166">
                  <c:v>41156.347222222219</c:v>
                </c:pt>
                <c:pt idx="13167">
                  <c:v>41156.361111111066</c:v>
                </c:pt>
                <c:pt idx="13168">
                  <c:v>41156.375</c:v>
                </c:pt>
                <c:pt idx="13169">
                  <c:v>41156.388888888956</c:v>
                </c:pt>
                <c:pt idx="13170">
                  <c:v>41156.402777777781</c:v>
                </c:pt>
                <c:pt idx="13171">
                  <c:v>41156.416666666664</c:v>
                </c:pt>
                <c:pt idx="13172">
                  <c:v>41156.430555555562</c:v>
                </c:pt>
              </c:numCache>
            </c:numRef>
          </c:xVal>
          <c:yVal>
            <c:numRef>
              <c:f>'02-092012'!$F$3:$F$13175</c:f>
              <c:numCache>
                <c:formatCode>General</c:formatCode>
                <c:ptCount val="13173"/>
                <c:pt idx="27" formatCode="0.00">
                  <c:v>0</c:v>
                </c:pt>
                <c:pt idx="99" formatCode="0.00">
                  <c:v>0</c:v>
                </c:pt>
                <c:pt idx="171">
                  <c:v>0.19</c:v>
                </c:pt>
                <c:pt idx="243" formatCode="0.00">
                  <c:v>0</c:v>
                </c:pt>
                <c:pt idx="315" formatCode="0.00">
                  <c:v>0</c:v>
                </c:pt>
                <c:pt idx="387" formatCode="0.00">
                  <c:v>0</c:v>
                </c:pt>
                <c:pt idx="459">
                  <c:v>8.0000000000000043E-2</c:v>
                </c:pt>
                <c:pt idx="531" formatCode="0.00">
                  <c:v>0</c:v>
                </c:pt>
                <c:pt idx="603" formatCode="0.00">
                  <c:v>0</c:v>
                </c:pt>
                <c:pt idx="675">
                  <c:v>0.23</c:v>
                </c:pt>
                <c:pt idx="747" formatCode="0.00">
                  <c:v>0</c:v>
                </c:pt>
                <c:pt idx="819">
                  <c:v>0.05</c:v>
                </c:pt>
                <c:pt idx="891" formatCode="0.00">
                  <c:v>0</c:v>
                </c:pt>
                <c:pt idx="963" formatCode="0.00">
                  <c:v>0</c:v>
                </c:pt>
                <c:pt idx="1035">
                  <c:v>3.0000000000000002E-2</c:v>
                </c:pt>
                <c:pt idx="1107" formatCode="0.00">
                  <c:v>0</c:v>
                </c:pt>
                <c:pt idx="1179" formatCode="0.00">
                  <c:v>0</c:v>
                </c:pt>
                <c:pt idx="1251">
                  <c:v>1.71</c:v>
                </c:pt>
                <c:pt idx="1323">
                  <c:v>0.61000000000000065</c:v>
                </c:pt>
                <c:pt idx="1395">
                  <c:v>1.1100000000000001</c:v>
                </c:pt>
                <c:pt idx="1467" formatCode="0.00">
                  <c:v>0</c:v>
                </c:pt>
                <c:pt idx="1539" formatCode="0.00">
                  <c:v>0</c:v>
                </c:pt>
                <c:pt idx="1611" formatCode="0.00">
                  <c:v>0</c:v>
                </c:pt>
                <c:pt idx="1683" formatCode="0.00">
                  <c:v>0</c:v>
                </c:pt>
                <c:pt idx="1755">
                  <c:v>0.05</c:v>
                </c:pt>
                <c:pt idx="1827">
                  <c:v>0.05</c:v>
                </c:pt>
                <c:pt idx="1899">
                  <c:v>6.0000000000000032E-2</c:v>
                </c:pt>
                <c:pt idx="1971" formatCode="0.00">
                  <c:v>0</c:v>
                </c:pt>
                <c:pt idx="2043">
                  <c:v>0.79</c:v>
                </c:pt>
                <c:pt idx="2115" formatCode="0.00">
                  <c:v>0.1</c:v>
                </c:pt>
                <c:pt idx="2187">
                  <c:v>0.67000000000000093</c:v>
                </c:pt>
                <c:pt idx="2259" formatCode="0.00">
                  <c:v>0</c:v>
                </c:pt>
                <c:pt idx="2331" formatCode="0.00">
                  <c:v>0</c:v>
                </c:pt>
                <c:pt idx="2403" formatCode="0.00">
                  <c:v>0</c:v>
                </c:pt>
                <c:pt idx="2475" formatCode="0.00">
                  <c:v>0</c:v>
                </c:pt>
                <c:pt idx="2547" formatCode="0.00">
                  <c:v>0</c:v>
                </c:pt>
                <c:pt idx="2619" formatCode="0.00">
                  <c:v>0</c:v>
                </c:pt>
                <c:pt idx="2691" formatCode="0.00">
                  <c:v>0</c:v>
                </c:pt>
                <c:pt idx="2763" formatCode="0.00">
                  <c:v>0</c:v>
                </c:pt>
                <c:pt idx="2835" formatCode="0.00">
                  <c:v>0</c:v>
                </c:pt>
                <c:pt idx="2907" formatCode="0.00">
                  <c:v>0</c:v>
                </c:pt>
                <c:pt idx="2979" formatCode="0.00">
                  <c:v>0</c:v>
                </c:pt>
                <c:pt idx="3051">
                  <c:v>1.41</c:v>
                </c:pt>
                <c:pt idx="3123">
                  <c:v>0.68</c:v>
                </c:pt>
                <c:pt idx="3195" formatCode="0.00">
                  <c:v>0</c:v>
                </c:pt>
                <c:pt idx="3267">
                  <c:v>1.0000000000000005E-2</c:v>
                </c:pt>
                <c:pt idx="3339">
                  <c:v>0.26</c:v>
                </c:pt>
                <c:pt idx="3411">
                  <c:v>0.13</c:v>
                </c:pt>
                <c:pt idx="3483" formatCode="0.00">
                  <c:v>0</c:v>
                </c:pt>
                <c:pt idx="3555">
                  <c:v>8.0000000000000043E-2</c:v>
                </c:pt>
                <c:pt idx="3627">
                  <c:v>1.0000000000000005E-2</c:v>
                </c:pt>
                <c:pt idx="3699">
                  <c:v>0.46</c:v>
                </c:pt>
                <c:pt idx="3771" formatCode="0.00">
                  <c:v>0</c:v>
                </c:pt>
                <c:pt idx="3843" formatCode="0.00">
                  <c:v>0</c:v>
                </c:pt>
                <c:pt idx="3915" formatCode="0.00">
                  <c:v>0</c:v>
                </c:pt>
                <c:pt idx="3987">
                  <c:v>0.25</c:v>
                </c:pt>
                <c:pt idx="4059">
                  <c:v>4.0000000000000022E-2</c:v>
                </c:pt>
                <c:pt idx="4131" formatCode="0.00">
                  <c:v>0</c:v>
                </c:pt>
                <c:pt idx="4203" formatCode="0.00">
                  <c:v>0</c:v>
                </c:pt>
                <c:pt idx="4275" formatCode="0.00">
                  <c:v>0</c:v>
                </c:pt>
                <c:pt idx="4347" formatCode="0.00">
                  <c:v>0</c:v>
                </c:pt>
                <c:pt idx="4419" formatCode="0.00">
                  <c:v>0</c:v>
                </c:pt>
                <c:pt idx="4491" formatCode="0.00">
                  <c:v>0</c:v>
                </c:pt>
                <c:pt idx="4566">
                  <c:v>6.0000000000000032E-2</c:v>
                </c:pt>
                <c:pt idx="4638">
                  <c:v>1.32</c:v>
                </c:pt>
                <c:pt idx="4710" formatCode="0.00">
                  <c:v>0</c:v>
                </c:pt>
                <c:pt idx="4782" formatCode="0.00">
                  <c:v>0</c:v>
                </c:pt>
                <c:pt idx="4854" formatCode="0.00">
                  <c:v>0</c:v>
                </c:pt>
                <c:pt idx="4926">
                  <c:v>1.9400000000000013</c:v>
                </c:pt>
                <c:pt idx="4998">
                  <c:v>1.26</c:v>
                </c:pt>
                <c:pt idx="5070" formatCode="0.00">
                  <c:v>0</c:v>
                </c:pt>
                <c:pt idx="5142">
                  <c:v>4.0000000000000022E-2</c:v>
                </c:pt>
                <c:pt idx="5214" formatCode="0.00">
                  <c:v>0</c:v>
                </c:pt>
                <c:pt idx="5286" formatCode="0.00">
                  <c:v>0</c:v>
                </c:pt>
                <c:pt idx="5358" formatCode="0.00">
                  <c:v>0</c:v>
                </c:pt>
                <c:pt idx="5430" formatCode="0.00">
                  <c:v>0</c:v>
                </c:pt>
                <c:pt idx="5502">
                  <c:v>1.0000000000000005E-2</c:v>
                </c:pt>
                <c:pt idx="5574">
                  <c:v>0.3200000000000004</c:v>
                </c:pt>
                <c:pt idx="5646" formatCode="0.00">
                  <c:v>0</c:v>
                </c:pt>
                <c:pt idx="5718">
                  <c:v>0.15000000000000016</c:v>
                </c:pt>
                <c:pt idx="5790" formatCode="0.00">
                  <c:v>0</c:v>
                </c:pt>
                <c:pt idx="5862" formatCode="0.00">
                  <c:v>0</c:v>
                </c:pt>
                <c:pt idx="5934" formatCode="0.00">
                  <c:v>0</c:v>
                </c:pt>
                <c:pt idx="6006" formatCode="0.00">
                  <c:v>0</c:v>
                </c:pt>
                <c:pt idx="6078" formatCode="0.00">
                  <c:v>0.30000000000000032</c:v>
                </c:pt>
                <c:pt idx="6150" formatCode="0.00">
                  <c:v>0</c:v>
                </c:pt>
                <c:pt idx="6222" formatCode="0.00">
                  <c:v>0</c:v>
                </c:pt>
                <c:pt idx="6294" formatCode="0.00">
                  <c:v>0.28000000000000008</c:v>
                </c:pt>
                <c:pt idx="6366" formatCode="0.00">
                  <c:v>1.0000000000000005E-2</c:v>
                </c:pt>
                <c:pt idx="6438" formatCode="0.00">
                  <c:v>0</c:v>
                </c:pt>
                <c:pt idx="6510" formatCode="0.00">
                  <c:v>0</c:v>
                </c:pt>
              </c:numCache>
            </c:numRef>
          </c:yVal>
        </c:ser>
        <c:axId val="47046656"/>
        <c:axId val="47048192"/>
      </c:scatterChart>
      <c:valAx>
        <c:axId val="47042560"/>
        <c:scaling>
          <c:orientation val="minMax"/>
          <c:max val="41180"/>
          <c:min val="40960"/>
        </c:scaling>
        <c:axPos val="b"/>
        <c:numFmt formatCode="m/d/yy" sourceLinked="0"/>
        <c:tickLblPos val="nextTo"/>
        <c:spPr>
          <a:ln w="3175">
            <a:solidFill>
              <a:srgbClr val="000000"/>
            </a:solidFill>
            <a:prstDash val="solid"/>
          </a:ln>
        </c:spPr>
        <c:txPr>
          <a:bodyPr rot="-2700000" vert="horz"/>
          <a:lstStyle/>
          <a:p>
            <a:pPr>
              <a:defRPr sz="1600" b="0" i="0" u="none" strike="noStrike" baseline="0">
                <a:solidFill>
                  <a:srgbClr val="000000"/>
                </a:solidFill>
                <a:latin typeface="Arial"/>
                <a:ea typeface="Arial"/>
                <a:cs typeface="Arial"/>
              </a:defRPr>
            </a:pPr>
            <a:endParaRPr lang="en-US"/>
          </a:p>
        </c:txPr>
        <c:crossAx val="47044480"/>
        <c:crosses val="autoZero"/>
        <c:crossBetween val="midCat"/>
        <c:majorUnit val="20"/>
      </c:valAx>
      <c:valAx>
        <c:axId val="47044480"/>
        <c:scaling>
          <c:orientation val="minMax"/>
          <c:max val="82"/>
          <c:min val="70"/>
        </c:scaling>
        <c:axPos val="l"/>
        <c:majorGridlines>
          <c:spPr>
            <a:ln w="3175">
              <a:solidFill>
                <a:srgbClr val="000000"/>
              </a:solidFill>
              <a:prstDash val="solid"/>
            </a:ln>
          </c:spPr>
        </c:majorGridlines>
        <c:title>
          <c:tx>
            <c:rich>
              <a:bodyPr/>
              <a:lstStyle/>
              <a:p>
                <a:pPr>
                  <a:defRPr sz="1600" b="0" i="0" u="none" strike="noStrike" baseline="0">
                    <a:solidFill>
                      <a:srgbClr val="000000"/>
                    </a:solidFill>
                    <a:latin typeface="Arial"/>
                    <a:ea typeface="Arial"/>
                    <a:cs typeface="Arial"/>
                  </a:defRPr>
                </a:pPr>
                <a:r>
                  <a:rPr lang="en-US" sz="1600" b="0" dirty="0"/>
                  <a:t>Relative elevation of water surface (ft)</a:t>
                </a:r>
              </a:p>
            </c:rich>
          </c:tx>
          <c:layout>
            <c:manualLayout>
              <c:xMode val="edge"/>
              <c:yMode val="edge"/>
              <c:x val="1.6272201102678543E-2"/>
              <c:y val="0.11948067101343222"/>
            </c:manualLayout>
          </c:layout>
          <c:spPr>
            <a:noFill/>
            <a:ln w="25400">
              <a:noFill/>
            </a:ln>
          </c:spPr>
        </c:title>
        <c:numFmt formatCode="0" sourceLinked="0"/>
        <c:tickLblPos val="nextTo"/>
        <c:spPr>
          <a:ln w="3175">
            <a:solidFill>
              <a:srgbClr val="000000"/>
            </a:solidFill>
            <a:prstDash val="solid"/>
          </a:ln>
        </c:spPr>
        <c:txPr>
          <a:bodyPr rot="0" vert="horz"/>
          <a:lstStyle/>
          <a:p>
            <a:pPr>
              <a:defRPr sz="1600" b="0" i="0" u="none" strike="noStrike" baseline="0">
                <a:solidFill>
                  <a:srgbClr val="000000"/>
                </a:solidFill>
                <a:latin typeface="Arial"/>
                <a:ea typeface="Arial"/>
                <a:cs typeface="Arial"/>
              </a:defRPr>
            </a:pPr>
            <a:endParaRPr lang="en-US"/>
          </a:p>
        </c:txPr>
        <c:crossAx val="47042560"/>
        <c:crosses val="autoZero"/>
        <c:crossBetween val="midCat"/>
        <c:majorUnit val="2"/>
      </c:valAx>
      <c:valAx>
        <c:axId val="47046656"/>
        <c:scaling>
          <c:orientation val="minMax"/>
        </c:scaling>
        <c:delete val="1"/>
        <c:axPos val="b"/>
        <c:numFmt formatCode="m/d/yyyy\ h:mm" sourceLinked="1"/>
        <c:tickLblPos val="none"/>
        <c:crossAx val="47048192"/>
        <c:crosses val="autoZero"/>
        <c:crossBetween val="midCat"/>
      </c:valAx>
      <c:valAx>
        <c:axId val="47048192"/>
        <c:scaling>
          <c:orientation val="minMax"/>
        </c:scaling>
        <c:axPos val="r"/>
        <c:title>
          <c:tx>
            <c:rich>
              <a:bodyPr/>
              <a:lstStyle/>
              <a:p>
                <a:pPr>
                  <a:defRPr sz="1600" b="0" i="0" u="none" strike="noStrike" baseline="0">
                    <a:solidFill>
                      <a:srgbClr val="000000"/>
                    </a:solidFill>
                    <a:latin typeface="Arial"/>
                    <a:ea typeface="Arial"/>
                    <a:cs typeface="Arial"/>
                  </a:defRPr>
                </a:pPr>
                <a:r>
                  <a:rPr lang="en-US" sz="1600" b="0" dirty="0"/>
                  <a:t>Precipitation (In)</a:t>
                </a:r>
              </a:p>
            </c:rich>
          </c:tx>
          <c:layout>
            <c:manualLayout>
              <c:xMode val="edge"/>
              <c:yMode val="edge"/>
              <c:x val="0.91539856675218967"/>
              <c:y val="0.19415598728107472"/>
            </c:manualLayout>
          </c:layout>
          <c:spPr>
            <a:noFill/>
            <a:ln w="25400">
              <a:noFill/>
            </a:ln>
          </c:spPr>
        </c:title>
        <c:numFmt formatCode="General" sourceLinked="1"/>
        <c:majorTickMark val="cross"/>
        <c:tickLblPos val="nextTo"/>
        <c:spPr>
          <a:ln w="3175">
            <a:solidFill>
              <a:srgbClr val="000000"/>
            </a:solidFill>
            <a:prstDash val="solid"/>
          </a:ln>
        </c:spPr>
        <c:txPr>
          <a:bodyPr rot="0" vert="horz"/>
          <a:lstStyle/>
          <a:p>
            <a:pPr>
              <a:defRPr sz="1600" b="0" i="0" u="none" strike="noStrike" baseline="0">
                <a:solidFill>
                  <a:srgbClr val="000000"/>
                </a:solidFill>
                <a:latin typeface="Arial"/>
                <a:ea typeface="Arial"/>
                <a:cs typeface="Arial"/>
              </a:defRPr>
            </a:pPr>
            <a:endParaRPr lang="en-US"/>
          </a:p>
        </c:txPr>
        <c:crossAx val="47046656"/>
        <c:crosses val="max"/>
        <c:crossBetween val="midCat"/>
      </c:valAx>
      <c:spPr>
        <a:solidFill>
          <a:srgbClr val="C0C0C0"/>
        </a:solidFill>
        <a:ln w="12700">
          <a:solidFill>
            <a:srgbClr val="808080"/>
          </a:solidFill>
          <a:prstDash val="solid"/>
        </a:ln>
      </c:spPr>
    </c:plotArea>
    <c:legend>
      <c:legendPos val="r"/>
      <c:layout>
        <c:manualLayout>
          <c:xMode val="edge"/>
          <c:yMode val="edge"/>
          <c:x val="0.27810670975487062"/>
          <c:y val="2.597405891596356E-2"/>
          <c:w val="0.51923114427637851"/>
          <c:h val="9.3506612097468841E-2"/>
        </c:manualLayout>
      </c:layout>
      <c:spPr>
        <a:noFill/>
        <a:ln w="25400">
          <a:noFill/>
        </a:ln>
      </c:spPr>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c:spPr>
  <c:txPr>
    <a:bodyPr/>
    <a:lstStyle/>
    <a:p>
      <a:pPr>
        <a:defRPr sz="1200" b="0" i="0" u="none" strike="noStrike" baseline="0">
          <a:solidFill>
            <a:srgbClr val="000000"/>
          </a:solidFill>
          <a:latin typeface="Arial"/>
          <a:ea typeface="Arial"/>
          <a:cs typeface="Arial"/>
        </a:defRPr>
      </a:pPr>
      <a:endParaRPr lang="en-US"/>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8985708476581292"/>
          <c:y val="0.11857058374032359"/>
          <c:w val="0.67538294332926696"/>
          <c:h val="0.59722424731529178"/>
        </c:manualLayout>
      </c:layout>
      <c:scatterChart>
        <c:scatterStyle val="lineMarker"/>
        <c:ser>
          <c:idx val="0"/>
          <c:order val="0"/>
          <c:tx>
            <c:strRef>
              <c:f>' WL relativ elevation'!$C$2</c:f>
              <c:strCache>
                <c:ptCount val="1"/>
                <c:pt idx="0">
                  <c:v>MW-4 </c:v>
                </c:pt>
              </c:strCache>
            </c:strRef>
          </c:tx>
          <c:spPr>
            <a:ln w="28575">
              <a:noFill/>
            </a:ln>
          </c:spPr>
          <c:marker>
            <c:symbol val="diamond"/>
            <c:size val="2"/>
            <c:spPr>
              <a:solidFill>
                <a:srgbClr val="666699"/>
              </a:solidFill>
              <a:ln>
                <a:solidFill>
                  <a:srgbClr val="000080"/>
                </a:solidFill>
                <a:prstDash val="solid"/>
              </a:ln>
            </c:spPr>
          </c:marker>
          <c:xVal>
            <c:numRef>
              <c:f>' WL relativ elevation'!$B$3:$B$21237</c:f>
              <c:numCache>
                <c:formatCode>m/d/yyyy\ h:mm</c:formatCode>
                <c:ptCount val="21235"/>
                <c:pt idx="0">
                  <c:v>40805.708333333336</c:v>
                </c:pt>
                <c:pt idx="1">
                  <c:v>40805.722222222204</c:v>
                </c:pt>
                <c:pt idx="2">
                  <c:v>40805.736111111066</c:v>
                </c:pt>
                <c:pt idx="3">
                  <c:v>40805.75</c:v>
                </c:pt>
                <c:pt idx="4">
                  <c:v>40805.763888888876</c:v>
                </c:pt>
                <c:pt idx="5">
                  <c:v>40805.777777777774</c:v>
                </c:pt>
                <c:pt idx="6">
                  <c:v>40805.791666666577</c:v>
                </c:pt>
                <c:pt idx="7">
                  <c:v>40805.805555555562</c:v>
                </c:pt>
                <c:pt idx="8">
                  <c:v>40805.819444444496</c:v>
                </c:pt>
                <c:pt idx="9">
                  <c:v>40805.833333333336</c:v>
                </c:pt>
                <c:pt idx="10">
                  <c:v>40805.847222222219</c:v>
                </c:pt>
                <c:pt idx="11">
                  <c:v>40805.861111111066</c:v>
                </c:pt>
                <c:pt idx="12">
                  <c:v>40805.875</c:v>
                </c:pt>
                <c:pt idx="13">
                  <c:v>40805.888888888956</c:v>
                </c:pt>
                <c:pt idx="14">
                  <c:v>40805.902777777781</c:v>
                </c:pt>
                <c:pt idx="15">
                  <c:v>40805.916666666664</c:v>
                </c:pt>
                <c:pt idx="16">
                  <c:v>40805.930555555562</c:v>
                </c:pt>
                <c:pt idx="17">
                  <c:v>40805.944444444496</c:v>
                </c:pt>
                <c:pt idx="18">
                  <c:v>40805.958333333343</c:v>
                </c:pt>
                <c:pt idx="19">
                  <c:v>40805.972222222219</c:v>
                </c:pt>
                <c:pt idx="20">
                  <c:v>40805.986111111109</c:v>
                </c:pt>
                <c:pt idx="21">
                  <c:v>40806</c:v>
                </c:pt>
                <c:pt idx="22">
                  <c:v>40806.013888888891</c:v>
                </c:pt>
                <c:pt idx="23">
                  <c:v>40806.027777777774</c:v>
                </c:pt>
                <c:pt idx="24">
                  <c:v>40806.041666666613</c:v>
                </c:pt>
                <c:pt idx="25">
                  <c:v>40806.055555555562</c:v>
                </c:pt>
                <c:pt idx="26">
                  <c:v>40806.069444444445</c:v>
                </c:pt>
                <c:pt idx="27">
                  <c:v>40806.083333333336</c:v>
                </c:pt>
                <c:pt idx="28">
                  <c:v>40806.097222222204</c:v>
                </c:pt>
                <c:pt idx="29">
                  <c:v>40806.111111111066</c:v>
                </c:pt>
                <c:pt idx="30">
                  <c:v>40806.124999999993</c:v>
                </c:pt>
                <c:pt idx="31">
                  <c:v>40806.138888888891</c:v>
                </c:pt>
                <c:pt idx="32">
                  <c:v>40806.152777777781</c:v>
                </c:pt>
                <c:pt idx="33">
                  <c:v>40806.166666666613</c:v>
                </c:pt>
                <c:pt idx="34">
                  <c:v>40806.180555555562</c:v>
                </c:pt>
                <c:pt idx="35">
                  <c:v>40806.194444444445</c:v>
                </c:pt>
                <c:pt idx="36">
                  <c:v>40806.208333333336</c:v>
                </c:pt>
                <c:pt idx="37">
                  <c:v>40806.222222222204</c:v>
                </c:pt>
                <c:pt idx="38">
                  <c:v>40806.236111111066</c:v>
                </c:pt>
                <c:pt idx="39">
                  <c:v>40806.25</c:v>
                </c:pt>
                <c:pt idx="40">
                  <c:v>40806.263888888876</c:v>
                </c:pt>
                <c:pt idx="41">
                  <c:v>40806.277777777774</c:v>
                </c:pt>
                <c:pt idx="42">
                  <c:v>40806.291666666577</c:v>
                </c:pt>
                <c:pt idx="43">
                  <c:v>40806.305555555562</c:v>
                </c:pt>
                <c:pt idx="44">
                  <c:v>40806.319444444496</c:v>
                </c:pt>
                <c:pt idx="45">
                  <c:v>40806.333333333336</c:v>
                </c:pt>
                <c:pt idx="46">
                  <c:v>40806.347222222219</c:v>
                </c:pt>
                <c:pt idx="47">
                  <c:v>40806.361111111066</c:v>
                </c:pt>
                <c:pt idx="48">
                  <c:v>40806.375</c:v>
                </c:pt>
                <c:pt idx="49">
                  <c:v>40806.388888888956</c:v>
                </c:pt>
                <c:pt idx="50">
                  <c:v>40806.402777777781</c:v>
                </c:pt>
                <c:pt idx="51">
                  <c:v>40806.416666666664</c:v>
                </c:pt>
                <c:pt idx="52">
                  <c:v>40806.430555555562</c:v>
                </c:pt>
                <c:pt idx="53">
                  <c:v>40806.444444444496</c:v>
                </c:pt>
                <c:pt idx="54">
                  <c:v>40806.458333333343</c:v>
                </c:pt>
                <c:pt idx="55">
                  <c:v>40806.472222222219</c:v>
                </c:pt>
                <c:pt idx="56">
                  <c:v>40806.486111111109</c:v>
                </c:pt>
                <c:pt idx="57">
                  <c:v>40806.5</c:v>
                </c:pt>
                <c:pt idx="58">
                  <c:v>40806.513888888891</c:v>
                </c:pt>
                <c:pt idx="59">
                  <c:v>40806.527777777774</c:v>
                </c:pt>
                <c:pt idx="60">
                  <c:v>40806.541666666613</c:v>
                </c:pt>
                <c:pt idx="61">
                  <c:v>40806.555555555562</c:v>
                </c:pt>
                <c:pt idx="62">
                  <c:v>40806.569444444445</c:v>
                </c:pt>
                <c:pt idx="63">
                  <c:v>40806.583333333336</c:v>
                </c:pt>
                <c:pt idx="64">
                  <c:v>40806.597222222204</c:v>
                </c:pt>
                <c:pt idx="65">
                  <c:v>40806.611111111066</c:v>
                </c:pt>
                <c:pt idx="66">
                  <c:v>40806.624999999993</c:v>
                </c:pt>
                <c:pt idx="67">
                  <c:v>40806.638888888891</c:v>
                </c:pt>
                <c:pt idx="68">
                  <c:v>40806.652777777781</c:v>
                </c:pt>
                <c:pt idx="69">
                  <c:v>40806.666666666613</c:v>
                </c:pt>
                <c:pt idx="70">
                  <c:v>40806.680555555562</c:v>
                </c:pt>
                <c:pt idx="71">
                  <c:v>40806.694444444445</c:v>
                </c:pt>
                <c:pt idx="72">
                  <c:v>40806.708333333336</c:v>
                </c:pt>
                <c:pt idx="73">
                  <c:v>40806.722222222204</c:v>
                </c:pt>
                <c:pt idx="74">
                  <c:v>40806.736111111066</c:v>
                </c:pt>
                <c:pt idx="75">
                  <c:v>40806.75</c:v>
                </c:pt>
                <c:pt idx="76">
                  <c:v>40806.763888888876</c:v>
                </c:pt>
                <c:pt idx="77">
                  <c:v>40806.777777777774</c:v>
                </c:pt>
                <c:pt idx="78">
                  <c:v>40806.791666666577</c:v>
                </c:pt>
                <c:pt idx="79">
                  <c:v>40806.805555555562</c:v>
                </c:pt>
                <c:pt idx="80">
                  <c:v>40806.819444444496</c:v>
                </c:pt>
                <c:pt idx="81">
                  <c:v>40806.833333333336</c:v>
                </c:pt>
                <c:pt idx="82">
                  <c:v>40806.847222222219</c:v>
                </c:pt>
                <c:pt idx="83">
                  <c:v>40806.861111111066</c:v>
                </c:pt>
                <c:pt idx="84">
                  <c:v>40806.875</c:v>
                </c:pt>
                <c:pt idx="85">
                  <c:v>40806.888888888956</c:v>
                </c:pt>
                <c:pt idx="86">
                  <c:v>40806.902777777781</c:v>
                </c:pt>
                <c:pt idx="87">
                  <c:v>40806.916666666664</c:v>
                </c:pt>
                <c:pt idx="88">
                  <c:v>40806.930555555562</c:v>
                </c:pt>
                <c:pt idx="89">
                  <c:v>40806.944444444496</c:v>
                </c:pt>
                <c:pt idx="90">
                  <c:v>40806.958333333343</c:v>
                </c:pt>
                <c:pt idx="91">
                  <c:v>40806.972222222219</c:v>
                </c:pt>
                <c:pt idx="92">
                  <c:v>40806.986111111109</c:v>
                </c:pt>
                <c:pt idx="93">
                  <c:v>40807</c:v>
                </c:pt>
                <c:pt idx="94">
                  <c:v>40807.013888888891</c:v>
                </c:pt>
                <c:pt idx="95">
                  <c:v>40807.027777777774</c:v>
                </c:pt>
                <c:pt idx="96">
                  <c:v>40807.041666666613</c:v>
                </c:pt>
                <c:pt idx="97">
                  <c:v>40807.055555555562</c:v>
                </c:pt>
                <c:pt idx="98">
                  <c:v>40807.069444444445</c:v>
                </c:pt>
                <c:pt idx="99">
                  <c:v>40807.083333333336</c:v>
                </c:pt>
                <c:pt idx="100">
                  <c:v>40807.097222222204</c:v>
                </c:pt>
                <c:pt idx="101">
                  <c:v>40807.111111111066</c:v>
                </c:pt>
                <c:pt idx="102">
                  <c:v>40807.124999999993</c:v>
                </c:pt>
                <c:pt idx="103">
                  <c:v>40807.138888888891</c:v>
                </c:pt>
                <c:pt idx="104">
                  <c:v>40807.152777777781</c:v>
                </c:pt>
                <c:pt idx="105">
                  <c:v>40807.166666666613</c:v>
                </c:pt>
                <c:pt idx="106">
                  <c:v>40807.180555555562</c:v>
                </c:pt>
                <c:pt idx="107">
                  <c:v>40807.194444444445</c:v>
                </c:pt>
                <c:pt idx="108">
                  <c:v>40807.208333333336</c:v>
                </c:pt>
                <c:pt idx="109">
                  <c:v>40807.222222222204</c:v>
                </c:pt>
                <c:pt idx="110">
                  <c:v>40807.236111111066</c:v>
                </c:pt>
                <c:pt idx="111">
                  <c:v>40807.25</c:v>
                </c:pt>
                <c:pt idx="112">
                  <c:v>40807.263888888876</c:v>
                </c:pt>
                <c:pt idx="113">
                  <c:v>40807.277777777774</c:v>
                </c:pt>
                <c:pt idx="114">
                  <c:v>40807.291666666577</c:v>
                </c:pt>
                <c:pt idx="115">
                  <c:v>40807.305555555562</c:v>
                </c:pt>
                <c:pt idx="116">
                  <c:v>40807.319444444496</c:v>
                </c:pt>
                <c:pt idx="117">
                  <c:v>40807.333333333336</c:v>
                </c:pt>
                <c:pt idx="118">
                  <c:v>40807.347222222219</c:v>
                </c:pt>
                <c:pt idx="119">
                  <c:v>40807.361111111066</c:v>
                </c:pt>
                <c:pt idx="120">
                  <c:v>40807.375</c:v>
                </c:pt>
                <c:pt idx="121">
                  <c:v>40807.388888888956</c:v>
                </c:pt>
                <c:pt idx="122">
                  <c:v>40807.402777777781</c:v>
                </c:pt>
                <c:pt idx="123">
                  <c:v>40807.416666666664</c:v>
                </c:pt>
                <c:pt idx="124">
                  <c:v>40807.430555555562</c:v>
                </c:pt>
                <c:pt idx="125">
                  <c:v>40807.444444444496</c:v>
                </c:pt>
                <c:pt idx="126">
                  <c:v>40807.458333333343</c:v>
                </c:pt>
                <c:pt idx="127">
                  <c:v>40807.472222222219</c:v>
                </c:pt>
                <c:pt idx="128">
                  <c:v>40807.486111111109</c:v>
                </c:pt>
                <c:pt idx="129">
                  <c:v>40807.5</c:v>
                </c:pt>
                <c:pt idx="130">
                  <c:v>40807.513888888891</c:v>
                </c:pt>
                <c:pt idx="131">
                  <c:v>40807.527777777774</c:v>
                </c:pt>
                <c:pt idx="132">
                  <c:v>40807.541666666613</c:v>
                </c:pt>
                <c:pt idx="133">
                  <c:v>40807.555555555562</c:v>
                </c:pt>
                <c:pt idx="134">
                  <c:v>40807.569444444445</c:v>
                </c:pt>
                <c:pt idx="135">
                  <c:v>40807.583333333336</c:v>
                </c:pt>
                <c:pt idx="136">
                  <c:v>40807.597222222204</c:v>
                </c:pt>
                <c:pt idx="137">
                  <c:v>40807.611111111066</c:v>
                </c:pt>
                <c:pt idx="138">
                  <c:v>40807.624999999993</c:v>
                </c:pt>
                <c:pt idx="139">
                  <c:v>40807.638888888891</c:v>
                </c:pt>
                <c:pt idx="140">
                  <c:v>40807.652777777781</c:v>
                </c:pt>
                <c:pt idx="141">
                  <c:v>40807.666666666613</c:v>
                </c:pt>
                <c:pt idx="142">
                  <c:v>40807.680555555562</c:v>
                </c:pt>
                <c:pt idx="143">
                  <c:v>40807.694444444445</c:v>
                </c:pt>
                <c:pt idx="144">
                  <c:v>40807.708333333336</c:v>
                </c:pt>
                <c:pt idx="145">
                  <c:v>40807.722222222204</c:v>
                </c:pt>
                <c:pt idx="146">
                  <c:v>40807.736111111066</c:v>
                </c:pt>
                <c:pt idx="147">
                  <c:v>40807.75</c:v>
                </c:pt>
                <c:pt idx="148">
                  <c:v>40807.763888888876</c:v>
                </c:pt>
                <c:pt idx="149">
                  <c:v>40807.777777777774</c:v>
                </c:pt>
                <c:pt idx="150">
                  <c:v>40807.791666666577</c:v>
                </c:pt>
                <c:pt idx="151">
                  <c:v>40807.805555555562</c:v>
                </c:pt>
                <c:pt idx="152">
                  <c:v>40807.819444444496</c:v>
                </c:pt>
                <c:pt idx="153">
                  <c:v>40807.833333333336</c:v>
                </c:pt>
                <c:pt idx="154">
                  <c:v>40807.847222222219</c:v>
                </c:pt>
                <c:pt idx="155">
                  <c:v>40807.861111111066</c:v>
                </c:pt>
                <c:pt idx="156">
                  <c:v>40807.875</c:v>
                </c:pt>
                <c:pt idx="157">
                  <c:v>40807.888888888956</c:v>
                </c:pt>
                <c:pt idx="158">
                  <c:v>40807.902777777781</c:v>
                </c:pt>
                <c:pt idx="159">
                  <c:v>40807.916666666664</c:v>
                </c:pt>
                <c:pt idx="160">
                  <c:v>40807.930555555562</c:v>
                </c:pt>
                <c:pt idx="161">
                  <c:v>40807.944444444496</c:v>
                </c:pt>
                <c:pt idx="162">
                  <c:v>40807.958333333343</c:v>
                </c:pt>
                <c:pt idx="163">
                  <c:v>40807.972222222219</c:v>
                </c:pt>
                <c:pt idx="164">
                  <c:v>40807.986111111109</c:v>
                </c:pt>
                <c:pt idx="165">
                  <c:v>40808</c:v>
                </c:pt>
                <c:pt idx="166">
                  <c:v>40808.013888888891</c:v>
                </c:pt>
                <c:pt idx="167">
                  <c:v>40808.027777777774</c:v>
                </c:pt>
                <c:pt idx="168">
                  <c:v>40808.041666666613</c:v>
                </c:pt>
                <c:pt idx="169">
                  <c:v>40808.055555555562</c:v>
                </c:pt>
                <c:pt idx="170">
                  <c:v>40808.069444444445</c:v>
                </c:pt>
                <c:pt idx="171">
                  <c:v>40808.083333333336</c:v>
                </c:pt>
                <c:pt idx="172">
                  <c:v>40808.097222222204</c:v>
                </c:pt>
                <c:pt idx="173">
                  <c:v>40808.111111111066</c:v>
                </c:pt>
                <c:pt idx="174">
                  <c:v>40808.124999999993</c:v>
                </c:pt>
                <c:pt idx="175">
                  <c:v>40808.138888888891</c:v>
                </c:pt>
                <c:pt idx="176">
                  <c:v>40808.152777777781</c:v>
                </c:pt>
                <c:pt idx="177">
                  <c:v>40808.166666666613</c:v>
                </c:pt>
                <c:pt idx="178">
                  <c:v>40808.180555555562</c:v>
                </c:pt>
                <c:pt idx="179">
                  <c:v>40808.194444444445</c:v>
                </c:pt>
                <c:pt idx="180">
                  <c:v>40808.208333333336</c:v>
                </c:pt>
                <c:pt idx="181">
                  <c:v>40808.222222222204</c:v>
                </c:pt>
                <c:pt idx="182">
                  <c:v>40808.236111111066</c:v>
                </c:pt>
                <c:pt idx="183">
                  <c:v>40808.25</c:v>
                </c:pt>
                <c:pt idx="184">
                  <c:v>40808.263888888876</c:v>
                </c:pt>
                <c:pt idx="185">
                  <c:v>40808.277777777774</c:v>
                </c:pt>
                <c:pt idx="186">
                  <c:v>40808.291666666577</c:v>
                </c:pt>
                <c:pt idx="187">
                  <c:v>40808.305555555562</c:v>
                </c:pt>
                <c:pt idx="188">
                  <c:v>40808.319444444496</c:v>
                </c:pt>
                <c:pt idx="189">
                  <c:v>40808.333333333336</c:v>
                </c:pt>
                <c:pt idx="190">
                  <c:v>40808.347222222219</c:v>
                </c:pt>
                <c:pt idx="191">
                  <c:v>40808.361111111066</c:v>
                </c:pt>
                <c:pt idx="192">
                  <c:v>40808.375</c:v>
                </c:pt>
                <c:pt idx="193">
                  <c:v>40808.388888888956</c:v>
                </c:pt>
                <c:pt idx="194">
                  <c:v>40808.402777777781</c:v>
                </c:pt>
                <c:pt idx="195">
                  <c:v>40808.416666666664</c:v>
                </c:pt>
                <c:pt idx="196">
                  <c:v>40808.430555555562</c:v>
                </c:pt>
                <c:pt idx="197">
                  <c:v>40808.444444444496</c:v>
                </c:pt>
                <c:pt idx="198">
                  <c:v>40808.458333333343</c:v>
                </c:pt>
                <c:pt idx="199">
                  <c:v>40808.472222222219</c:v>
                </c:pt>
                <c:pt idx="200">
                  <c:v>40808.486111111109</c:v>
                </c:pt>
                <c:pt idx="201">
                  <c:v>40808.5</c:v>
                </c:pt>
                <c:pt idx="202">
                  <c:v>40808.513888888891</c:v>
                </c:pt>
                <c:pt idx="203">
                  <c:v>40808.527777777774</c:v>
                </c:pt>
                <c:pt idx="204">
                  <c:v>40808.541666666613</c:v>
                </c:pt>
                <c:pt idx="205">
                  <c:v>40808.555555555562</c:v>
                </c:pt>
                <c:pt idx="206">
                  <c:v>40808.569444444445</c:v>
                </c:pt>
                <c:pt idx="207">
                  <c:v>40808.583333333336</c:v>
                </c:pt>
                <c:pt idx="208">
                  <c:v>40808.597222222204</c:v>
                </c:pt>
                <c:pt idx="209">
                  <c:v>40808.611111111066</c:v>
                </c:pt>
                <c:pt idx="210">
                  <c:v>40808.624999999993</c:v>
                </c:pt>
                <c:pt idx="211">
                  <c:v>40808.638888888891</c:v>
                </c:pt>
                <c:pt idx="212">
                  <c:v>40808.652777777781</c:v>
                </c:pt>
                <c:pt idx="213">
                  <c:v>40808.666666666613</c:v>
                </c:pt>
                <c:pt idx="214">
                  <c:v>40808.680555555562</c:v>
                </c:pt>
                <c:pt idx="215">
                  <c:v>40808.694444444445</c:v>
                </c:pt>
                <c:pt idx="216">
                  <c:v>40808.708333333336</c:v>
                </c:pt>
                <c:pt idx="217">
                  <c:v>40808.722222222204</c:v>
                </c:pt>
                <c:pt idx="218">
                  <c:v>40808.736111111066</c:v>
                </c:pt>
                <c:pt idx="219">
                  <c:v>40808.75</c:v>
                </c:pt>
                <c:pt idx="220">
                  <c:v>40808.763888888876</c:v>
                </c:pt>
                <c:pt idx="221">
                  <c:v>40808.777777777774</c:v>
                </c:pt>
                <c:pt idx="222">
                  <c:v>40808.791666666577</c:v>
                </c:pt>
                <c:pt idx="223">
                  <c:v>40808.805555555562</c:v>
                </c:pt>
                <c:pt idx="224">
                  <c:v>40808.819444444496</c:v>
                </c:pt>
                <c:pt idx="225">
                  <c:v>40808.833333333336</c:v>
                </c:pt>
                <c:pt idx="226">
                  <c:v>40808.847222222219</c:v>
                </c:pt>
                <c:pt idx="227">
                  <c:v>40808.861111111066</c:v>
                </c:pt>
                <c:pt idx="228">
                  <c:v>40808.875</c:v>
                </c:pt>
                <c:pt idx="229">
                  <c:v>40808.888888888956</c:v>
                </c:pt>
                <c:pt idx="230">
                  <c:v>40808.902777777781</c:v>
                </c:pt>
                <c:pt idx="231">
                  <c:v>40808.916666666664</c:v>
                </c:pt>
                <c:pt idx="232">
                  <c:v>40808.930555555562</c:v>
                </c:pt>
                <c:pt idx="233">
                  <c:v>40808.944444444496</c:v>
                </c:pt>
                <c:pt idx="234">
                  <c:v>40808.958333333343</c:v>
                </c:pt>
                <c:pt idx="235">
                  <c:v>40808.972222222219</c:v>
                </c:pt>
                <c:pt idx="236">
                  <c:v>40808.986111111109</c:v>
                </c:pt>
                <c:pt idx="237">
                  <c:v>40809</c:v>
                </c:pt>
                <c:pt idx="238">
                  <c:v>40809.013888888891</c:v>
                </c:pt>
                <c:pt idx="239">
                  <c:v>40809.027777777774</c:v>
                </c:pt>
                <c:pt idx="240">
                  <c:v>40809.041666666613</c:v>
                </c:pt>
                <c:pt idx="241">
                  <c:v>40809.055555555562</c:v>
                </c:pt>
                <c:pt idx="242">
                  <c:v>40809.069444444445</c:v>
                </c:pt>
                <c:pt idx="243">
                  <c:v>40809.083333333336</c:v>
                </c:pt>
                <c:pt idx="244">
                  <c:v>40809.097222222204</c:v>
                </c:pt>
                <c:pt idx="245">
                  <c:v>40809.111111111066</c:v>
                </c:pt>
                <c:pt idx="246">
                  <c:v>40809.124999999993</c:v>
                </c:pt>
                <c:pt idx="247">
                  <c:v>40809.138888888891</c:v>
                </c:pt>
                <c:pt idx="248">
                  <c:v>40809.152777777781</c:v>
                </c:pt>
                <c:pt idx="249">
                  <c:v>40809.166666666613</c:v>
                </c:pt>
                <c:pt idx="250">
                  <c:v>40809.180555555562</c:v>
                </c:pt>
                <c:pt idx="251">
                  <c:v>40809.194444444445</c:v>
                </c:pt>
                <c:pt idx="252">
                  <c:v>40809.208333333336</c:v>
                </c:pt>
                <c:pt idx="253">
                  <c:v>40809.222222222204</c:v>
                </c:pt>
                <c:pt idx="254">
                  <c:v>40809.236111111066</c:v>
                </c:pt>
                <c:pt idx="255">
                  <c:v>40809.25</c:v>
                </c:pt>
                <c:pt idx="256">
                  <c:v>40809.263888888876</c:v>
                </c:pt>
                <c:pt idx="257">
                  <c:v>40809.277777777774</c:v>
                </c:pt>
                <c:pt idx="258">
                  <c:v>40809.291666666577</c:v>
                </c:pt>
                <c:pt idx="259">
                  <c:v>40809.305555555562</c:v>
                </c:pt>
                <c:pt idx="260">
                  <c:v>40809.319444444496</c:v>
                </c:pt>
                <c:pt idx="261">
                  <c:v>40809.333333333336</c:v>
                </c:pt>
                <c:pt idx="262">
                  <c:v>40809.347222222219</c:v>
                </c:pt>
                <c:pt idx="263">
                  <c:v>40809.361111111066</c:v>
                </c:pt>
                <c:pt idx="264">
                  <c:v>40809.375</c:v>
                </c:pt>
                <c:pt idx="265">
                  <c:v>40809.388888888956</c:v>
                </c:pt>
                <c:pt idx="266">
                  <c:v>40809.402777777781</c:v>
                </c:pt>
                <c:pt idx="267">
                  <c:v>40809.416666666664</c:v>
                </c:pt>
                <c:pt idx="268">
                  <c:v>40809.430555555562</c:v>
                </c:pt>
                <c:pt idx="269">
                  <c:v>40809.444444444496</c:v>
                </c:pt>
                <c:pt idx="270">
                  <c:v>40809.458333333343</c:v>
                </c:pt>
                <c:pt idx="271">
                  <c:v>40809.472222222219</c:v>
                </c:pt>
                <c:pt idx="272">
                  <c:v>40809.486111111109</c:v>
                </c:pt>
                <c:pt idx="273">
                  <c:v>40809.5</c:v>
                </c:pt>
                <c:pt idx="274">
                  <c:v>40809.513888888891</c:v>
                </c:pt>
                <c:pt idx="275">
                  <c:v>40809.527777777774</c:v>
                </c:pt>
                <c:pt idx="276">
                  <c:v>40809.541666666613</c:v>
                </c:pt>
                <c:pt idx="277">
                  <c:v>40809.555555555562</c:v>
                </c:pt>
                <c:pt idx="278">
                  <c:v>40809.569444444445</c:v>
                </c:pt>
                <c:pt idx="279">
                  <c:v>40809.583333333336</c:v>
                </c:pt>
                <c:pt idx="280">
                  <c:v>40809.597222222204</c:v>
                </c:pt>
                <c:pt idx="281">
                  <c:v>40809.611111111066</c:v>
                </c:pt>
                <c:pt idx="282">
                  <c:v>40809.624999999993</c:v>
                </c:pt>
                <c:pt idx="283">
                  <c:v>40809.638888888891</c:v>
                </c:pt>
                <c:pt idx="284">
                  <c:v>40809.652777777781</c:v>
                </c:pt>
                <c:pt idx="285">
                  <c:v>40809.666666666613</c:v>
                </c:pt>
                <c:pt idx="286">
                  <c:v>40809.680555555562</c:v>
                </c:pt>
                <c:pt idx="287">
                  <c:v>40809.694444444445</c:v>
                </c:pt>
                <c:pt idx="288">
                  <c:v>40809.708333333336</c:v>
                </c:pt>
                <c:pt idx="289">
                  <c:v>40809.722222222204</c:v>
                </c:pt>
                <c:pt idx="290">
                  <c:v>40809.736111111066</c:v>
                </c:pt>
                <c:pt idx="291">
                  <c:v>40809.75</c:v>
                </c:pt>
                <c:pt idx="292">
                  <c:v>40809.763888888876</c:v>
                </c:pt>
                <c:pt idx="293">
                  <c:v>40809.777777777774</c:v>
                </c:pt>
                <c:pt idx="294">
                  <c:v>40809.791666666577</c:v>
                </c:pt>
                <c:pt idx="295">
                  <c:v>40809.805555555562</c:v>
                </c:pt>
                <c:pt idx="296">
                  <c:v>40809.819444444496</c:v>
                </c:pt>
                <c:pt idx="297">
                  <c:v>40809.833333333336</c:v>
                </c:pt>
                <c:pt idx="298">
                  <c:v>40809.847222222219</c:v>
                </c:pt>
                <c:pt idx="299">
                  <c:v>40809.861111111066</c:v>
                </c:pt>
                <c:pt idx="300">
                  <c:v>40809.875</c:v>
                </c:pt>
                <c:pt idx="301">
                  <c:v>40809.888888888956</c:v>
                </c:pt>
                <c:pt idx="302">
                  <c:v>40809.902777777781</c:v>
                </c:pt>
                <c:pt idx="303">
                  <c:v>40809.916666666664</c:v>
                </c:pt>
                <c:pt idx="304">
                  <c:v>40809.930555555562</c:v>
                </c:pt>
                <c:pt idx="305">
                  <c:v>40809.944444444496</c:v>
                </c:pt>
                <c:pt idx="306">
                  <c:v>40809.958333333343</c:v>
                </c:pt>
                <c:pt idx="307">
                  <c:v>40809.972222222219</c:v>
                </c:pt>
                <c:pt idx="308">
                  <c:v>40809.986111111109</c:v>
                </c:pt>
                <c:pt idx="309">
                  <c:v>40810</c:v>
                </c:pt>
                <c:pt idx="310">
                  <c:v>40810.013888888891</c:v>
                </c:pt>
                <c:pt idx="311">
                  <c:v>40810.027777777774</c:v>
                </c:pt>
                <c:pt idx="312">
                  <c:v>40810.041666666613</c:v>
                </c:pt>
                <c:pt idx="313">
                  <c:v>40810.055555555562</c:v>
                </c:pt>
                <c:pt idx="314">
                  <c:v>40810.069444444445</c:v>
                </c:pt>
                <c:pt idx="315">
                  <c:v>40810.083333333336</c:v>
                </c:pt>
                <c:pt idx="316">
                  <c:v>40810.097222222204</c:v>
                </c:pt>
                <c:pt idx="317">
                  <c:v>40810.111111111066</c:v>
                </c:pt>
                <c:pt idx="318">
                  <c:v>40810.124999999993</c:v>
                </c:pt>
                <c:pt idx="319">
                  <c:v>40810.138888888891</c:v>
                </c:pt>
                <c:pt idx="320">
                  <c:v>40810.152777777781</c:v>
                </c:pt>
                <c:pt idx="321">
                  <c:v>40810.166666666613</c:v>
                </c:pt>
                <c:pt idx="322">
                  <c:v>40810.180555555562</c:v>
                </c:pt>
                <c:pt idx="323">
                  <c:v>40810.194444444445</c:v>
                </c:pt>
                <c:pt idx="324">
                  <c:v>40810.208333333336</c:v>
                </c:pt>
                <c:pt idx="325">
                  <c:v>40810.222222222204</c:v>
                </c:pt>
                <c:pt idx="326">
                  <c:v>40810.236111111066</c:v>
                </c:pt>
                <c:pt idx="327">
                  <c:v>40810.25</c:v>
                </c:pt>
                <c:pt idx="328">
                  <c:v>40810.263888888876</c:v>
                </c:pt>
                <c:pt idx="329">
                  <c:v>40810.277777777774</c:v>
                </c:pt>
                <c:pt idx="330">
                  <c:v>40810.291666666577</c:v>
                </c:pt>
                <c:pt idx="331">
                  <c:v>40810.305555555562</c:v>
                </c:pt>
                <c:pt idx="332">
                  <c:v>40810.319444444496</c:v>
                </c:pt>
                <c:pt idx="333">
                  <c:v>40810.333333333336</c:v>
                </c:pt>
                <c:pt idx="334">
                  <c:v>40810.347222222219</c:v>
                </c:pt>
                <c:pt idx="335">
                  <c:v>40810.361111111066</c:v>
                </c:pt>
                <c:pt idx="336">
                  <c:v>40810.375</c:v>
                </c:pt>
                <c:pt idx="337">
                  <c:v>40810.388888888956</c:v>
                </c:pt>
                <c:pt idx="338">
                  <c:v>40810.402777777781</c:v>
                </c:pt>
                <c:pt idx="339">
                  <c:v>40810.416666666664</c:v>
                </c:pt>
                <c:pt idx="340">
                  <c:v>40810.430555555562</c:v>
                </c:pt>
                <c:pt idx="341">
                  <c:v>40810.444444444496</c:v>
                </c:pt>
                <c:pt idx="342">
                  <c:v>40810.458333333343</c:v>
                </c:pt>
                <c:pt idx="343">
                  <c:v>40810.472222222219</c:v>
                </c:pt>
                <c:pt idx="344">
                  <c:v>40810.486111111109</c:v>
                </c:pt>
                <c:pt idx="345">
                  <c:v>40810.5</c:v>
                </c:pt>
                <c:pt idx="346">
                  <c:v>40810.513888888891</c:v>
                </c:pt>
                <c:pt idx="347">
                  <c:v>40810.527777777774</c:v>
                </c:pt>
                <c:pt idx="348">
                  <c:v>40810.541666666613</c:v>
                </c:pt>
                <c:pt idx="349">
                  <c:v>40810.555555555562</c:v>
                </c:pt>
                <c:pt idx="350">
                  <c:v>40810.569444444445</c:v>
                </c:pt>
                <c:pt idx="351">
                  <c:v>40810.583333333336</c:v>
                </c:pt>
                <c:pt idx="352">
                  <c:v>40810.597222222204</c:v>
                </c:pt>
                <c:pt idx="353">
                  <c:v>40810.611111111066</c:v>
                </c:pt>
                <c:pt idx="354">
                  <c:v>40810.624999999993</c:v>
                </c:pt>
                <c:pt idx="355">
                  <c:v>40810.638888888891</c:v>
                </c:pt>
                <c:pt idx="356">
                  <c:v>40810.652777777781</c:v>
                </c:pt>
                <c:pt idx="357">
                  <c:v>40810.666666666613</c:v>
                </c:pt>
                <c:pt idx="358">
                  <c:v>40810.680555555562</c:v>
                </c:pt>
                <c:pt idx="359">
                  <c:v>40810.694444444445</c:v>
                </c:pt>
                <c:pt idx="360">
                  <c:v>40810.708333333336</c:v>
                </c:pt>
                <c:pt idx="361">
                  <c:v>40810.722222222204</c:v>
                </c:pt>
                <c:pt idx="362">
                  <c:v>40810.736111111066</c:v>
                </c:pt>
                <c:pt idx="363">
                  <c:v>40810.75</c:v>
                </c:pt>
                <c:pt idx="364">
                  <c:v>40810.763888888876</c:v>
                </c:pt>
                <c:pt idx="365">
                  <c:v>40810.777777777774</c:v>
                </c:pt>
                <c:pt idx="366">
                  <c:v>40810.791666666577</c:v>
                </c:pt>
                <c:pt idx="367">
                  <c:v>40810.805555555562</c:v>
                </c:pt>
                <c:pt idx="368">
                  <c:v>40810.819444444496</c:v>
                </c:pt>
                <c:pt idx="369">
                  <c:v>40810.833333333336</c:v>
                </c:pt>
                <c:pt idx="370">
                  <c:v>40810.847222222219</c:v>
                </c:pt>
                <c:pt idx="371">
                  <c:v>40810.861111111066</c:v>
                </c:pt>
                <c:pt idx="372">
                  <c:v>40810.875</c:v>
                </c:pt>
                <c:pt idx="373">
                  <c:v>40810.888888888956</c:v>
                </c:pt>
                <c:pt idx="374">
                  <c:v>40810.902777777781</c:v>
                </c:pt>
                <c:pt idx="375">
                  <c:v>40810.916666666664</c:v>
                </c:pt>
                <c:pt idx="376">
                  <c:v>40810.930555555562</c:v>
                </c:pt>
                <c:pt idx="377">
                  <c:v>40810.944444444496</c:v>
                </c:pt>
                <c:pt idx="378">
                  <c:v>40810.958333333343</c:v>
                </c:pt>
                <c:pt idx="379">
                  <c:v>40810.972222222219</c:v>
                </c:pt>
                <c:pt idx="380">
                  <c:v>40810.986111111109</c:v>
                </c:pt>
                <c:pt idx="381">
                  <c:v>40811</c:v>
                </c:pt>
                <c:pt idx="382">
                  <c:v>40811.013888888891</c:v>
                </c:pt>
                <c:pt idx="383">
                  <c:v>40811.027777777774</c:v>
                </c:pt>
                <c:pt idx="384">
                  <c:v>40811.041666666613</c:v>
                </c:pt>
                <c:pt idx="385">
                  <c:v>40811.055555555562</c:v>
                </c:pt>
                <c:pt idx="386">
                  <c:v>40811.069444444445</c:v>
                </c:pt>
                <c:pt idx="387">
                  <c:v>40811.083333333336</c:v>
                </c:pt>
                <c:pt idx="388">
                  <c:v>40811.097222222204</c:v>
                </c:pt>
                <c:pt idx="389">
                  <c:v>40811.111111111066</c:v>
                </c:pt>
                <c:pt idx="390">
                  <c:v>40811.124999999993</c:v>
                </c:pt>
                <c:pt idx="391">
                  <c:v>40811.138888888891</c:v>
                </c:pt>
                <c:pt idx="392">
                  <c:v>40811.152777777781</c:v>
                </c:pt>
                <c:pt idx="393">
                  <c:v>40811.166666666613</c:v>
                </c:pt>
                <c:pt idx="394">
                  <c:v>40811.180555555562</c:v>
                </c:pt>
                <c:pt idx="395">
                  <c:v>40811.194444444445</c:v>
                </c:pt>
                <c:pt idx="396">
                  <c:v>40811.208333333336</c:v>
                </c:pt>
                <c:pt idx="397">
                  <c:v>40811.222222222204</c:v>
                </c:pt>
                <c:pt idx="398">
                  <c:v>40811.236111111066</c:v>
                </c:pt>
                <c:pt idx="399">
                  <c:v>40811.25</c:v>
                </c:pt>
                <c:pt idx="400">
                  <c:v>40811.263888888876</c:v>
                </c:pt>
                <c:pt idx="401">
                  <c:v>40811.277777777774</c:v>
                </c:pt>
                <c:pt idx="402">
                  <c:v>40811.291666666577</c:v>
                </c:pt>
                <c:pt idx="403">
                  <c:v>40811.305555555562</c:v>
                </c:pt>
                <c:pt idx="404">
                  <c:v>40811.319444444496</c:v>
                </c:pt>
                <c:pt idx="405">
                  <c:v>40811.333333333336</c:v>
                </c:pt>
                <c:pt idx="406">
                  <c:v>40811.347222222219</c:v>
                </c:pt>
                <c:pt idx="407">
                  <c:v>40811.361111111066</c:v>
                </c:pt>
                <c:pt idx="408">
                  <c:v>40811.375</c:v>
                </c:pt>
                <c:pt idx="409">
                  <c:v>40811.388888888956</c:v>
                </c:pt>
                <c:pt idx="410">
                  <c:v>40811.402777777781</c:v>
                </c:pt>
                <c:pt idx="411">
                  <c:v>40811.416666666664</c:v>
                </c:pt>
                <c:pt idx="412">
                  <c:v>40811.430555555562</c:v>
                </c:pt>
                <c:pt idx="413">
                  <c:v>40811.444444444496</c:v>
                </c:pt>
                <c:pt idx="414">
                  <c:v>40811.458333333343</c:v>
                </c:pt>
                <c:pt idx="415">
                  <c:v>40811.472222222219</c:v>
                </c:pt>
                <c:pt idx="416">
                  <c:v>40811.486111111109</c:v>
                </c:pt>
                <c:pt idx="417">
                  <c:v>40811.5</c:v>
                </c:pt>
                <c:pt idx="418">
                  <c:v>40811.513888888891</c:v>
                </c:pt>
                <c:pt idx="419">
                  <c:v>40811.527777777774</c:v>
                </c:pt>
                <c:pt idx="420">
                  <c:v>40811.541666666613</c:v>
                </c:pt>
                <c:pt idx="421">
                  <c:v>40811.555555555562</c:v>
                </c:pt>
                <c:pt idx="422">
                  <c:v>40811.569444444445</c:v>
                </c:pt>
                <c:pt idx="423">
                  <c:v>40811.583333333336</c:v>
                </c:pt>
                <c:pt idx="424">
                  <c:v>40811.597222222204</c:v>
                </c:pt>
                <c:pt idx="425">
                  <c:v>40811.611111111066</c:v>
                </c:pt>
                <c:pt idx="426">
                  <c:v>40811.624999999993</c:v>
                </c:pt>
                <c:pt idx="427">
                  <c:v>40811.638888888891</c:v>
                </c:pt>
                <c:pt idx="428">
                  <c:v>40811.652777777781</c:v>
                </c:pt>
                <c:pt idx="429">
                  <c:v>40811.666666666613</c:v>
                </c:pt>
                <c:pt idx="430">
                  <c:v>40811.680555555562</c:v>
                </c:pt>
                <c:pt idx="431">
                  <c:v>40811.694444444445</c:v>
                </c:pt>
                <c:pt idx="432">
                  <c:v>40811.708333333336</c:v>
                </c:pt>
                <c:pt idx="433">
                  <c:v>40811.722222222204</c:v>
                </c:pt>
                <c:pt idx="434">
                  <c:v>40811.736111111066</c:v>
                </c:pt>
                <c:pt idx="435">
                  <c:v>40811.75</c:v>
                </c:pt>
                <c:pt idx="436">
                  <c:v>40811.763888888876</c:v>
                </c:pt>
                <c:pt idx="437">
                  <c:v>40811.777777777774</c:v>
                </c:pt>
                <c:pt idx="438">
                  <c:v>40811.791666666577</c:v>
                </c:pt>
                <c:pt idx="439">
                  <c:v>40811.805555555562</c:v>
                </c:pt>
                <c:pt idx="440">
                  <c:v>40811.819444444496</c:v>
                </c:pt>
                <c:pt idx="441">
                  <c:v>40811.833333333336</c:v>
                </c:pt>
                <c:pt idx="442">
                  <c:v>40811.847222222219</c:v>
                </c:pt>
                <c:pt idx="443">
                  <c:v>40811.861111111066</c:v>
                </c:pt>
                <c:pt idx="444">
                  <c:v>40811.875</c:v>
                </c:pt>
                <c:pt idx="445">
                  <c:v>40811.888888888956</c:v>
                </c:pt>
                <c:pt idx="446">
                  <c:v>40811.902777777781</c:v>
                </c:pt>
                <c:pt idx="447">
                  <c:v>40811.916666666664</c:v>
                </c:pt>
                <c:pt idx="448">
                  <c:v>40811.930555555562</c:v>
                </c:pt>
                <c:pt idx="449">
                  <c:v>40811.944444444496</c:v>
                </c:pt>
                <c:pt idx="450">
                  <c:v>40811.958333333343</c:v>
                </c:pt>
                <c:pt idx="451">
                  <c:v>40811.972222222219</c:v>
                </c:pt>
                <c:pt idx="452">
                  <c:v>40811.986111111109</c:v>
                </c:pt>
                <c:pt idx="453">
                  <c:v>40812</c:v>
                </c:pt>
                <c:pt idx="454">
                  <c:v>40812.013888888891</c:v>
                </c:pt>
                <c:pt idx="455">
                  <c:v>40812.027777777774</c:v>
                </c:pt>
                <c:pt idx="456">
                  <c:v>40812.041666666613</c:v>
                </c:pt>
                <c:pt idx="457">
                  <c:v>40812.055555555562</c:v>
                </c:pt>
                <c:pt idx="458">
                  <c:v>40812.069444444445</c:v>
                </c:pt>
                <c:pt idx="459">
                  <c:v>40812.083333333336</c:v>
                </c:pt>
                <c:pt idx="460">
                  <c:v>40812.097222222204</c:v>
                </c:pt>
                <c:pt idx="461">
                  <c:v>40812.111111111066</c:v>
                </c:pt>
                <c:pt idx="462">
                  <c:v>40812.124999999993</c:v>
                </c:pt>
                <c:pt idx="463">
                  <c:v>40812.138888888891</c:v>
                </c:pt>
                <c:pt idx="464">
                  <c:v>40812.152777777781</c:v>
                </c:pt>
                <c:pt idx="465">
                  <c:v>40812.166666666613</c:v>
                </c:pt>
                <c:pt idx="466">
                  <c:v>40812.180555555562</c:v>
                </c:pt>
                <c:pt idx="467">
                  <c:v>40812.194444444445</c:v>
                </c:pt>
                <c:pt idx="468">
                  <c:v>40812.208333333336</c:v>
                </c:pt>
                <c:pt idx="469">
                  <c:v>40812.222222222204</c:v>
                </c:pt>
                <c:pt idx="470">
                  <c:v>40812.236111111066</c:v>
                </c:pt>
                <c:pt idx="471">
                  <c:v>40812.25</c:v>
                </c:pt>
                <c:pt idx="472">
                  <c:v>40812.263888888876</c:v>
                </c:pt>
                <c:pt idx="473">
                  <c:v>40812.277777777774</c:v>
                </c:pt>
                <c:pt idx="474">
                  <c:v>40812.291666666577</c:v>
                </c:pt>
                <c:pt idx="475">
                  <c:v>40812.305555555562</c:v>
                </c:pt>
                <c:pt idx="476">
                  <c:v>40812.319444444496</c:v>
                </c:pt>
                <c:pt idx="477">
                  <c:v>40812.333333333336</c:v>
                </c:pt>
                <c:pt idx="478">
                  <c:v>40812.347222222219</c:v>
                </c:pt>
                <c:pt idx="479">
                  <c:v>40812.361111111066</c:v>
                </c:pt>
                <c:pt idx="480">
                  <c:v>40812.375</c:v>
                </c:pt>
                <c:pt idx="481">
                  <c:v>40812.388888888956</c:v>
                </c:pt>
                <c:pt idx="482">
                  <c:v>40812.402777777781</c:v>
                </c:pt>
                <c:pt idx="483">
                  <c:v>40812.416666666664</c:v>
                </c:pt>
                <c:pt idx="484">
                  <c:v>40812.430555555562</c:v>
                </c:pt>
                <c:pt idx="485">
                  <c:v>40812.444444444496</c:v>
                </c:pt>
                <c:pt idx="486">
                  <c:v>40812.458333333343</c:v>
                </c:pt>
                <c:pt idx="487">
                  <c:v>40812.472222222219</c:v>
                </c:pt>
                <c:pt idx="488">
                  <c:v>40812.486111111109</c:v>
                </c:pt>
                <c:pt idx="489">
                  <c:v>40812.5</c:v>
                </c:pt>
                <c:pt idx="490">
                  <c:v>40812.513888888891</c:v>
                </c:pt>
                <c:pt idx="491">
                  <c:v>40812.527777777774</c:v>
                </c:pt>
                <c:pt idx="492">
                  <c:v>40812.541666666613</c:v>
                </c:pt>
                <c:pt idx="493">
                  <c:v>40812.555555555562</c:v>
                </c:pt>
                <c:pt idx="494">
                  <c:v>40812.569444444445</c:v>
                </c:pt>
                <c:pt idx="495">
                  <c:v>40812.583333333336</c:v>
                </c:pt>
                <c:pt idx="496">
                  <c:v>40812.597222222204</c:v>
                </c:pt>
                <c:pt idx="497">
                  <c:v>40812.611111111066</c:v>
                </c:pt>
                <c:pt idx="498">
                  <c:v>40812.624999999993</c:v>
                </c:pt>
                <c:pt idx="499">
                  <c:v>40812.638888888891</c:v>
                </c:pt>
                <c:pt idx="500">
                  <c:v>40812.652777777781</c:v>
                </c:pt>
                <c:pt idx="501">
                  <c:v>40812.666666666613</c:v>
                </c:pt>
                <c:pt idx="502">
                  <c:v>40812.680555555562</c:v>
                </c:pt>
                <c:pt idx="503">
                  <c:v>40812.694444444445</c:v>
                </c:pt>
                <c:pt idx="504">
                  <c:v>40812.708333333336</c:v>
                </c:pt>
                <c:pt idx="505">
                  <c:v>40812.722222222204</c:v>
                </c:pt>
                <c:pt idx="506">
                  <c:v>40812.736111111066</c:v>
                </c:pt>
                <c:pt idx="507">
                  <c:v>40812.75</c:v>
                </c:pt>
                <c:pt idx="508">
                  <c:v>40812.763888888876</c:v>
                </c:pt>
                <c:pt idx="509">
                  <c:v>40812.777777777774</c:v>
                </c:pt>
                <c:pt idx="510">
                  <c:v>40812.791666666577</c:v>
                </c:pt>
                <c:pt idx="511">
                  <c:v>40812.805555555562</c:v>
                </c:pt>
                <c:pt idx="512">
                  <c:v>40812.819444444496</c:v>
                </c:pt>
                <c:pt idx="513">
                  <c:v>40812.833333333336</c:v>
                </c:pt>
                <c:pt idx="514">
                  <c:v>40812.847222222219</c:v>
                </c:pt>
                <c:pt idx="515">
                  <c:v>40812.861111111066</c:v>
                </c:pt>
                <c:pt idx="516">
                  <c:v>40812.875</c:v>
                </c:pt>
                <c:pt idx="517">
                  <c:v>40812.888888888956</c:v>
                </c:pt>
                <c:pt idx="518">
                  <c:v>40812.902777777781</c:v>
                </c:pt>
                <c:pt idx="519">
                  <c:v>40812.916666666664</c:v>
                </c:pt>
                <c:pt idx="520">
                  <c:v>40812.930555555562</c:v>
                </c:pt>
                <c:pt idx="521">
                  <c:v>40812.944444444496</c:v>
                </c:pt>
                <c:pt idx="522">
                  <c:v>40812.958333333343</c:v>
                </c:pt>
                <c:pt idx="523">
                  <c:v>40812.972222222219</c:v>
                </c:pt>
                <c:pt idx="524">
                  <c:v>40812.986111111109</c:v>
                </c:pt>
                <c:pt idx="525">
                  <c:v>40813</c:v>
                </c:pt>
                <c:pt idx="526">
                  <c:v>40813.013888888891</c:v>
                </c:pt>
                <c:pt idx="527">
                  <c:v>40813.027777777774</c:v>
                </c:pt>
                <c:pt idx="528">
                  <c:v>40813.041666666613</c:v>
                </c:pt>
                <c:pt idx="529">
                  <c:v>40813.055555555562</c:v>
                </c:pt>
                <c:pt idx="530">
                  <c:v>40813.069444444445</c:v>
                </c:pt>
                <c:pt idx="531">
                  <c:v>40813.083333333336</c:v>
                </c:pt>
                <c:pt idx="532">
                  <c:v>40813.097222222204</c:v>
                </c:pt>
                <c:pt idx="533">
                  <c:v>40813.111111111066</c:v>
                </c:pt>
                <c:pt idx="534">
                  <c:v>40813.124999999993</c:v>
                </c:pt>
                <c:pt idx="535">
                  <c:v>40813.138888888891</c:v>
                </c:pt>
                <c:pt idx="536">
                  <c:v>40813.152777777781</c:v>
                </c:pt>
                <c:pt idx="537">
                  <c:v>40813.166666666613</c:v>
                </c:pt>
                <c:pt idx="538">
                  <c:v>40813.180555555562</c:v>
                </c:pt>
                <c:pt idx="539">
                  <c:v>40813.194444444445</c:v>
                </c:pt>
                <c:pt idx="540">
                  <c:v>40813.208333333336</c:v>
                </c:pt>
                <c:pt idx="541">
                  <c:v>40813.222222222204</c:v>
                </c:pt>
                <c:pt idx="542">
                  <c:v>40813.236111111066</c:v>
                </c:pt>
                <c:pt idx="543">
                  <c:v>40813.25</c:v>
                </c:pt>
                <c:pt idx="544">
                  <c:v>40813.263888888876</c:v>
                </c:pt>
                <c:pt idx="545">
                  <c:v>40813.277777777774</c:v>
                </c:pt>
                <c:pt idx="546">
                  <c:v>40813.291666666577</c:v>
                </c:pt>
                <c:pt idx="547">
                  <c:v>40813.305555555562</c:v>
                </c:pt>
                <c:pt idx="548">
                  <c:v>40813.319444444496</c:v>
                </c:pt>
                <c:pt idx="549">
                  <c:v>40813.333333333336</c:v>
                </c:pt>
                <c:pt idx="550">
                  <c:v>40813.347222222219</c:v>
                </c:pt>
                <c:pt idx="551">
                  <c:v>40813.361111111066</c:v>
                </c:pt>
                <c:pt idx="552">
                  <c:v>40813.375</c:v>
                </c:pt>
                <c:pt idx="553">
                  <c:v>40813.388888888956</c:v>
                </c:pt>
                <c:pt idx="554">
                  <c:v>40813.402777777781</c:v>
                </c:pt>
                <c:pt idx="555">
                  <c:v>40813.416666666664</c:v>
                </c:pt>
                <c:pt idx="556">
                  <c:v>40813.430555555562</c:v>
                </c:pt>
                <c:pt idx="557">
                  <c:v>40813.444444444496</c:v>
                </c:pt>
                <c:pt idx="558">
                  <c:v>40813.458333333343</c:v>
                </c:pt>
                <c:pt idx="559">
                  <c:v>40813.472222222219</c:v>
                </c:pt>
                <c:pt idx="560">
                  <c:v>40813.486111111109</c:v>
                </c:pt>
                <c:pt idx="561">
                  <c:v>40813.5</c:v>
                </c:pt>
                <c:pt idx="562">
                  <c:v>40813.513888888891</c:v>
                </c:pt>
                <c:pt idx="563">
                  <c:v>40813.527777777774</c:v>
                </c:pt>
                <c:pt idx="564">
                  <c:v>40813.541666666613</c:v>
                </c:pt>
                <c:pt idx="565">
                  <c:v>40813.555555555562</c:v>
                </c:pt>
                <c:pt idx="566">
                  <c:v>40813.569444444445</c:v>
                </c:pt>
                <c:pt idx="567">
                  <c:v>40813.583333333336</c:v>
                </c:pt>
                <c:pt idx="568">
                  <c:v>40813.597222222204</c:v>
                </c:pt>
                <c:pt idx="569">
                  <c:v>40813.611111111066</c:v>
                </c:pt>
                <c:pt idx="570">
                  <c:v>40813.624999999993</c:v>
                </c:pt>
                <c:pt idx="571">
                  <c:v>40813.638888888891</c:v>
                </c:pt>
                <c:pt idx="572">
                  <c:v>40813.652777777781</c:v>
                </c:pt>
                <c:pt idx="573">
                  <c:v>40813.666666666613</c:v>
                </c:pt>
                <c:pt idx="574">
                  <c:v>40813.680555555562</c:v>
                </c:pt>
                <c:pt idx="575">
                  <c:v>40813.694444444445</c:v>
                </c:pt>
                <c:pt idx="576">
                  <c:v>40813.708333333336</c:v>
                </c:pt>
                <c:pt idx="577">
                  <c:v>40813.722222222204</c:v>
                </c:pt>
                <c:pt idx="578">
                  <c:v>40813.736111111066</c:v>
                </c:pt>
                <c:pt idx="579">
                  <c:v>40813.75</c:v>
                </c:pt>
                <c:pt idx="580">
                  <c:v>40813.763888888876</c:v>
                </c:pt>
                <c:pt idx="581">
                  <c:v>40813.777777777774</c:v>
                </c:pt>
                <c:pt idx="582">
                  <c:v>40813.791666666577</c:v>
                </c:pt>
                <c:pt idx="583">
                  <c:v>40813.805555555562</c:v>
                </c:pt>
                <c:pt idx="584">
                  <c:v>40813.819444444496</c:v>
                </c:pt>
                <c:pt idx="585">
                  <c:v>40813.833333333336</c:v>
                </c:pt>
                <c:pt idx="586">
                  <c:v>40813.847222222219</c:v>
                </c:pt>
                <c:pt idx="587">
                  <c:v>40813.861111111066</c:v>
                </c:pt>
                <c:pt idx="588">
                  <c:v>40813.875</c:v>
                </c:pt>
                <c:pt idx="589">
                  <c:v>40813.888888888956</c:v>
                </c:pt>
                <c:pt idx="590">
                  <c:v>40813.902777777781</c:v>
                </c:pt>
                <c:pt idx="591">
                  <c:v>40813.916666666664</c:v>
                </c:pt>
                <c:pt idx="592">
                  <c:v>40813.930555555562</c:v>
                </c:pt>
                <c:pt idx="593">
                  <c:v>40813.944444444496</c:v>
                </c:pt>
                <c:pt idx="594">
                  <c:v>40813.958333333343</c:v>
                </c:pt>
                <c:pt idx="595">
                  <c:v>40813.972222222219</c:v>
                </c:pt>
                <c:pt idx="596">
                  <c:v>40813.986111111109</c:v>
                </c:pt>
                <c:pt idx="597">
                  <c:v>40814</c:v>
                </c:pt>
                <c:pt idx="598">
                  <c:v>40814.013888888891</c:v>
                </c:pt>
                <c:pt idx="599">
                  <c:v>40814.027777777774</c:v>
                </c:pt>
                <c:pt idx="600">
                  <c:v>40814.041666666613</c:v>
                </c:pt>
                <c:pt idx="601">
                  <c:v>40814.055555555562</c:v>
                </c:pt>
                <c:pt idx="602">
                  <c:v>40814.069444444445</c:v>
                </c:pt>
                <c:pt idx="603">
                  <c:v>40814.083333333336</c:v>
                </c:pt>
                <c:pt idx="604">
                  <c:v>40814.097222222204</c:v>
                </c:pt>
                <c:pt idx="605">
                  <c:v>40814.111111111066</c:v>
                </c:pt>
                <c:pt idx="606">
                  <c:v>40814.124999999993</c:v>
                </c:pt>
                <c:pt idx="607">
                  <c:v>40814.138888888891</c:v>
                </c:pt>
                <c:pt idx="608">
                  <c:v>40814.152777777781</c:v>
                </c:pt>
                <c:pt idx="609">
                  <c:v>40814.166666666613</c:v>
                </c:pt>
                <c:pt idx="610">
                  <c:v>40814.180555555562</c:v>
                </c:pt>
                <c:pt idx="611">
                  <c:v>40814.194444444445</c:v>
                </c:pt>
                <c:pt idx="612">
                  <c:v>40814.208333333336</c:v>
                </c:pt>
                <c:pt idx="613">
                  <c:v>40814.222222222204</c:v>
                </c:pt>
                <c:pt idx="614">
                  <c:v>40814.236111111066</c:v>
                </c:pt>
                <c:pt idx="615">
                  <c:v>40814.25</c:v>
                </c:pt>
                <c:pt idx="616">
                  <c:v>40814.263888888876</c:v>
                </c:pt>
                <c:pt idx="617">
                  <c:v>40814.277777777774</c:v>
                </c:pt>
                <c:pt idx="618">
                  <c:v>40814.291666666577</c:v>
                </c:pt>
                <c:pt idx="619">
                  <c:v>40814.305555555562</c:v>
                </c:pt>
                <c:pt idx="620">
                  <c:v>40814.319444444496</c:v>
                </c:pt>
                <c:pt idx="621">
                  <c:v>40814.333333333336</c:v>
                </c:pt>
                <c:pt idx="622">
                  <c:v>40814.347222222219</c:v>
                </c:pt>
                <c:pt idx="623">
                  <c:v>40814.361111111066</c:v>
                </c:pt>
                <c:pt idx="624">
                  <c:v>40814.375</c:v>
                </c:pt>
                <c:pt idx="625">
                  <c:v>40814.388888888956</c:v>
                </c:pt>
                <c:pt idx="626">
                  <c:v>40814.402777777781</c:v>
                </c:pt>
                <c:pt idx="627">
                  <c:v>40814.416666666664</c:v>
                </c:pt>
                <c:pt idx="628">
                  <c:v>40814.430555555562</c:v>
                </c:pt>
                <c:pt idx="629">
                  <c:v>40814.444444444496</c:v>
                </c:pt>
                <c:pt idx="630">
                  <c:v>40814.458333333343</c:v>
                </c:pt>
                <c:pt idx="631">
                  <c:v>40814.472222222219</c:v>
                </c:pt>
                <c:pt idx="632">
                  <c:v>40814.486111111109</c:v>
                </c:pt>
                <c:pt idx="633">
                  <c:v>40814.5</c:v>
                </c:pt>
                <c:pt idx="634">
                  <c:v>40814.513888888891</c:v>
                </c:pt>
                <c:pt idx="635">
                  <c:v>40814.527777777774</c:v>
                </c:pt>
                <c:pt idx="636">
                  <c:v>40814.541666666613</c:v>
                </c:pt>
                <c:pt idx="637">
                  <c:v>40814.555555555562</c:v>
                </c:pt>
                <c:pt idx="638">
                  <c:v>40814.569444444445</c:v>
                </c:pt>
                <c:pt idx="639">
                  <c:v>40814.583333333336</c:v>
                </c:pt>
                <c:pt idx="640">
                  <c:v>40814.597222222204</c:v>
                </c:pt>
                <c:pt idx="641">
                  <c:v>40814.611111111066</c:v>
                </c:pt>
                <c:pt idx="642">
                  <c:v>40814.624999999993</c:v>
                </c:pt>
                <c:pt idx="643">
                  <c:v>40814.638888888891</c:v>
                </c:pt>
                <c:pt idx="644">
                  <c:v>40814.652777777781</c:v>
                </c:pt>
                <c:pt idx="645">
                  <c:v>40814.666666666613</c:v>
                </c:pt>
                <c:pt idx="646">
                  <c:v>40814.680555555562</c:v>
                </c:pt>
                <c:pt idx="647">
                  <c:v>40814.694444444445</c:v>
                </c:pt>
                <c:pt idx="648">
                  <c:v>40814.708333333336</c:v>
                </c:pt>
                <c:pt idx="649">
                  <c:v>40814.722222222204</c:v>
                </c:pt>
                <c:pt idx="650">
                  <c:v>40814.736111111066</c:v>
                </c:pt>
                <c:pt idx="651">
                  <c:v>40814.75</c:v>
                </c:pt>
                <c:pt idx="652">
                  <c:v>40814.763888888876</c:v>
                </c:pt>
                <c:pt idx="653">
                  <c:v>40814.777777777774</c:v>
                </c:pt>
                <c:pt idx="654">
                  <c:v>40814.791666666577</c:v>
                </c:pt>
                <c:pt idx="655">
                  <c:v>40814.805555555562</c:v>
                </c:pt>
                <c:pt idx="656">
                  <c:v>40814.819444444496</c:v>
                </c:pt>
                <c:pt idx="657">
                  <c:v>40814.833333333336</c:v>
                </c:pt>
                <c:pt idx="658">
                  <c:v>40814.847222222219</c:v>
                </c:pt>
                <c:pt idx="659">
                  <c:v>40814.861111111066</c:v>
                </c:pt>
                <c:pt idx="660">
                  <c:v>40814.875</c:v>
                </c:pt>
                <c:pt idx="661">
                  <c:v>40814.888888888956</c:v>
                </c:pt>
                <c:pt idx="662">
                  <c:v>40814.902777777781</c:v>
                </c:pt>
                <c:pt idx="663">
                  <c:v>40814.916666666664</c:v>
                </c:pt>
                <c:pt idx="664">
                  <c:v>40814.930555555562</c:v>
                </c:pt>
                <c:pt idx="665">
                  <c:v>40814.944444444496</c:v>
                </c:pt>
                <c:pt idx="666">
                  <c:v>40814.958333333343</c:v>
                </c:pt>
                <c:pt idx="667">
                  <c:v>40814.972222222219</c:v>
                </c:pt>
                <c:pt idx="668">
                  <c:v>40814.986111111109</c:v>
                </c:pt>
                <c:pt idx="669">
                  <c:v>40815</c:v>
                </c:pt>
                <c:pt idx="670">
                  <c:v>40815.013888888891</c:v>
                </c:pt>
                <c:pt idx="671">
                  <c:v>40815.027777777774</c:v>
                </c:pt>
                <c:pt idx="672">
                  <c:v>40815.041666666613</c:v>
                </c:pt>
                <c:pt idx="673">
                  <c:v>40815.055555555562</c:v>
                </c:pt>
                <c:pt idx="674">
                  <c:v>40815.069444444445</c:v>
                </c:pt>
                <c:pt idx="675">
                  <c:v>40815.083333333336</c:v>
                </c:pt>
                <c:pt idx="676">
                  <c:v>40815.097222222204</c:v>
                </c:pt>
                <c:pt idx="677">
                  <c:v>40815.111111111066</c:v>
                </c:pt>
                <c:pt idx="678">
                  <c:v>40815.124999999993</c:v>
                </c:pt>
                <c:pt idx="679">
                  <c:v>40815.138888888891</c:v>
                </c:pt>
                <c:pt idx="680">
                  <c:v>40815.152777777781</c:v>
                </c:pt>
                <c:pt idx="681">
                  <c:v>40815.166666666613</c:v>
                </c:pt>
                <c:pt idx="682">
                  <c:v>40815.180555555562</c:v>
                </c:pt>
                <c:pt idx="683">
                  <c:v>40815.194444444445</c:v>
                </c:pt>
                <c:pt idx="684">
                  <c:v>40815.208333333336</c:v>
                </c:pt>
                <c:pt idx="685">
                  <c:v>40815.222222222204</c:v>
                </c:pt>
                <c:pt idx="686">
                  <c:v>40815.236111111066</c:v>
                </c:pt>
                <c:pt idx="687">
                  <c:v>40815.25</c:v>
                </c:pt>
                <c:pt idx="688">
                  <c:v>40815.263888888876</c:v>
                </c:pt>
                <c:pt idx="689">
                  <c:v>40815.277777777774</c:v>
                </c:pt>
                <c:pt idx="690">
                  <c:v>40815.291666666577</c:v>
                </c:pt>
                <c:pt idx="691">
                  <c:v>40815.305555555562</c:v>
                </c:pt>
                <c:pt idx="692">
                  <c:v>40815.319444444496</c:v>
                </c:pt>
                <c:pt idx="693">
                  <c:v>40815.333333333336</c:v>
                </c:pt>
                <c:pt idx="694">
                  <c:v>40815.347222222219</c:v>
                </c:pt>
                <c:pt idx="695">
                  <c:v>40815.361111111066</c:v>
                </c:pt>
                <c:pt idx="696">
                  <c:v>40815.375</c:v>
                </c:pt>
                <c:pt idx="697">
                  <c:v>40815.388888888956</c:v>
                </c:pt>
                <c:pt idx="698">
                  <c:v>40815.402777777781</c:v>
                </c:pt>
                <c:pt idx="699">
                  <c:v>40815.416666666664</c:v>
                </c:pt>
                <c:pt idx="700">
                  <c:v>40815.430555555562</c:v>
                </c:pt>
                <c:pt idx="701">
                  <c:v>40815.444444444496</c:v>
                </c:pt>
                <c:pt idx="702">
                  <c:v>40815.458333333343</c:v>
                </c:pt>
                <c:pt idx="703">
                  <c:v>40815.472222222219</c:v>
                </c:pt>
                <c:pt idx="704">
                  <c:v>40815.486111111109</c:v>
                </c:pt>
                <c:pt idx="705">
                  <c:v>40815.5</c:v>
                </c:pt>
                <c:pt idx="706">
                  <c:v>40815.513888888891</c:v>
                </c:pt>
                <c:pt idx="707">
                  <c:v>40815.527777777774</c:v>
                </c:pt>
                <c:pt idx="708">
                  <c:v>40815.541666666613</c:v>
                </c:pt>
                <c:pt idx="709">
                  <c:v>40815.555555555562</c:v>
                </c:pt>
                <c:pt idx="710">
                  <c:v>40815.569444444445</c:v>
                </c:pt>
                <c:pt idx="711">
                  <c:v>40815.583333333336</c:v>
                </c:pt>
                <c:pt idx="712">
                  <c:v>40815.597222222204</c:v>
                </c:pt>
                <c:pt idx="713">
                  <c:v>40815.611111111066</c:v>
                </c:pt>
                <c:pt idx="714">
                  <c:v>40815.624999999993</c:v>
                </c:pt>
                <c:pt idx="715">
                  <c:v>40815.638888888891</c:v>
                </c:pt>
                <c:pt idx="716">
                  <c:v>40815.652777777781</c:v>
                </c:pt>
                <c:pt idx="717">
                  <c:v>40815.666666666613</c:v>
                </c:pt>
                <c:pt idx="718">
                  <c:v>40815.680555555562</c:v>
                </c:pt>
                <c:pt idx="719">
                  <c:v>40815.694444444445</c:v>
                </c:pt>
                <c:pt idx="720">
                  <c:v>40815.708333333336</c:v>
                </c:pt>
                <c:pt idx="721">
                  <c:v>40815.722222222204</c:v>
                </c:pt>
                <c:pt idx="722">
                  <c:v>40815.736111111066</c:v>
                </c:pt>
                <c:pt idx="723">
                  <c:v>40815.75</c:v>
                </c:pt>
                <c:pt idx="724">
                  <c:v>40815.763888888876</c:v>
                </c:pt>
                <c:pt idx="725">
                  <c:v>40815.777777777774</c:v>
                </c:pt>
                <c:pt idx="726">
                  <c:v>40815.791666666577</c:v>
                </c:pt>
                <c:pt idx="727">
                  <c:v>40815.805555555562</c:v>
                </c:pt>
                <c:pt idx="728">
                  <c:v>40815.819444444496</c:v>
                </c:pt>
                <c:pt idx="729">
                  <c:v>40815.833333333336</c:v>
                </c:pt>
                <c:pt idx="730">
                  <c:v>40815.847222222219</c:v>
                </c:pt>
                <c:pt idx="731">
                  <c:v>40815.861111111066</c:v>
                </c:pt>
                <c:pt idx="732">
                  <c:v>40815.875</c:v>
                </c:pt>
                <c:pt idx="733">
                  <c:v>40815.888888888956</c:v>
                </c:pt>
                <c:pt idx="734">
                  <c:v>40815.902777777781</c:v>
                </c:pt>
                <c:pt idx="735">
                  <c:v>40815.916666666664</c:v>
                </c:pt>
                <c:pt idx="736">
                  <c:v>40815.930555555562</c:v>
                </c:pt>
                <c:pt idx="737">
                  <c:v>40815.944444444496</c:v>
                </c:pt>
                <c:pt idx="738">
                  <c:v>40815.958333333343</c:v>
                </c:pt>
                <c:pt idx="739">
                  <c:v>40815.972222222219</c:v>
                </c:pt>
                <c:pt idx="740">
                  <c:v>40815.986111111109</c:v>
                </c:pt>
                <c:pt idx="741">
                  <c:v>40816</c:v>
                </c:pt>
                <c:pt idx="742">
                  <c:v>40816.013888888891</c:v>
                </c:pt>
                <c:pt idx="743">
                  <c:v>40816.027777777774</c:v>
                </c:pt>
                <c:pt idx="744">
                  <c:v>40816.041666666613</c:v>
                </c:pt>
                <c:pt idx="745">
                  <c:v>40816.055555555562</c:v>
                </c:pt>
                <c:pt idx="746">
                  <c:v>40816.069444444445</c:v>
                </c:pt>
                <c:pt idx="747">
                  <c:v>40816.083333333336</c:v>
                </c:pt>
                <c:pt idx="748">
                  <c:v>40816.097222222204</c:v>
                </c:pt>
                <c:pt idx="749">
                  <c:v>40816.111111111066</c:v>
                </c:pt>
                <c:pt idx="750">
                  <c:v>40816.124999999993</c:v>
                </c:pt>
                <c:pt idx="751">
                  <c:v>40816.138888888891</c:v>
                </c:pt>
                <c:pt idx="752">
                  <c:v>40816.152777777781</c:v>
                </c:pt>
                <c:pt idx="753">
                  <c:v>40816.166666666613</c:v>
                </c:pt>
                <c:pt idx="754">
                  <c:v>40816.180555555562</c:v>
                </c:pt>
                <c:pt idx="755">
                  <c:v>40816.194444444445</c:v>
                </c:pt>
                <c:pt idx="756">
                  <c:v>40816.208333333336</c:v>
                </c:pt>
                <c:pt idx="757">
                  <c:v>40816.222222222204</c:v>
                </c:pt>
                <c:pt idx="758">
                  <c:v>40816.236111111066</c:v>
                </c:pt>
                <c:pt idx="759">
                  <c:v>40816.25</c:v>
                </c:pt>
                <c:pt idx="760">
                  <c:v>40816.263888888876</c:v>
                </c:pt>
                <c:pt idx="761">
                  <c:v>40816.277777777774</c:v>
                </c:pt>
                <c:pt idx="762">
                  <c:v>40816.291666666577</c:v>
                </c:pt>
                <c:pt idx="763">
                  <c:v>40816.305555555562</c:v>
                </c:pt>
                <c:pt idx="764">
                  <c:v>40816.319444444496</c:v>
                </c:pt>
                <c:pt idx="765">
                  <c:v>40816.333333333336</c:v>
                </c:pt>
                <c:pt idx="766">
                  <c:v>40816.347222222219</c:v>
                </c:pt>
                <c:pt idx="767">
                  <c:v>40816.361111111066</c:v>
                </c:pt>
                <c:pt idx="768">
                  <c:v>40816.375</c:v>
                </c:pt>
                <c:pt idx="769">
                  <c:v>40816.388888888956</c:v>
                </c:pt>
                <c:pt idx="770">
                  <c:v>40816.402777777781</c:v>
                </c:pt>
                <c:pt idx="771">
                  <c:v>40816.416666666664</c:v>
                </c:pt>
                <c:pt idx="772">
                  <c:v>40816.430555555562</c:v>
                </c:pt>
                <c:pt idx="773">
                  <c:v>40816.444444444496</c:v>
                </c:pt>
                <c:pt idx="774">
                  <c:v>40816.458333333343</c:v>
                </c:pt>
                <c:pt idx="775">
                  <c:v>40816.472222222219</c:v>
                </c:pt>
                <c:pt idx="776">
                  <c:v>40816.486111111109</c:v>
                </c:pt>
                <c:pt idx="777">
                  <c:v>40816.5</c:v>
                </c:pt>
                <c:pt idx="778">
                  <c:v>40816.513888888891</c:v>
                </c:pt>
                <c:pt idx="779">
                  <c:v>40816.527777777774</c:v>
                </c:pt>
                <c:pt idx="780">
                  <c:v>40816.541666666613</c:v>
                </c:pt>
                <c:pt idx="781">
                  <c:v>40816.555555555562</c:v>
                </c:pt>
                <c:pt idx="782">
                  <c:v>40816.569444444445</c:v>
                </c:pt>
                <c:pt idx="783">
                  <c:v>40816.583333333336</c:v>
                </c:pt>
                <c:pt idx="784">
                  <c:v>40816.597222222204</c:v>
                </c:pt>
                <c:pt idx="785">
                  <c:v>40816.611111111066</c:v>
                </c:pt>
                <c:pt idx="786">
                  <c:v>40816.624999999993</c:v>
                </c:pt>
                <c:pt idx="787">
                  <c:v>40816.638888888891</c:v>
                </c:pt>
                <c:pt idx="788">
                  <c:v>40816.652777777781</c:v>
                </c:pt>
                <c:pt idx="789">
                  <c:v>40816.666666666613</c:v>
                </c:pt>
                <c:pt idx="790">
                  <c:v>40816.680555555562</c:v>
                </c:pt>
                <c:pt idx="791">
                  <c:v>40816.694444444445</c:v>
                </c:pt>
                <c:pt idx="792">
                  <c:v>40816.708333333336</c:v>
                </c:pt>
                <c:pt idx="793">
                  <c:v>40816.722222222204</c:v>
                </c:pt>
                <c:pt idx="794">
                  <c:v>40816.736111111066</c:v>
                </c:pt>
                <c:pt idx="795">
                  <c:v>40816.75</c:v>
                </c:pt>
                <c:pt idx="796">
                  <c:v>40816.763888888876</c:v>
                </c:pt>
                <c:pt idx="797">
                  <c:v>40816.777777777774</c:v>
                </c:pt>
                <c:pt idx="798">
                  <c:v>40816.791666666577</c:v>
                </c:pt>
                <c:pt idx="799">
                  <c:v>40816.805555555562</c:v>
                </c:pt>
                <c:pt idx="800">
                  <c:v>40816.819444444496</c:v>
                </c:pt>
                <c:pt idx="801">
                  <c:v>40816.833333333336</c:v>
                </c:pt>
                <c:pt idx="802">
                  <c:v>40816.847222222219</c:v>
                </c:pt>
                <c:pt idx="803">
                  <c:v>40816.861111111066</c:v>
                </c:pt>
                <c:pt idx="804">
                  <c:v>40816.875</c:v>
                </c:pt>
                <c:pt idx="805">
                  <c:v>40816.888888888956</c:v>
                </c:pt>
                <c:pt idx="806">
                  <c:v>40816.902777777781</c:v>
                </c:pt>
                <c:pt idx="807">
                  <c:v>40816.916666666664</c:v>
                </c:pt>
                <c:pt idx="808">
                  <c:v>40816.930555555562</c:v>
                </c:pt>
                <c:pt idx="809">
                  <c:v>40816.944444444496</c:v>
                </c:pt>
                <c:pt idx="810">
                  <c:v>40816.958333333343</c:v>
                </c:pt>
                <c:pt idx="811">
                  <c:v>40816.972222222219</c:v>
                </c:pt>
                <c:pt idx="812">
                  <c:v>40816.986111111109</c:v>
                </c:pt>
                <c:pt idx="813">
                  <c:v>40817</c:v>
                </c:pt>
                <c:pt idx="814">
                  <c:v>40817.013888888891</c:v>
                </c:pt>
                <c:pt idx="815">
                  <c:v>40817.027777777774</c:v>
                </c:pt>
                <c:pt idx="816">
                  <c:v>40817.041666666613</c:v>
                </c:pt>
                <c:pt idx="817">
                  <c:v>40817.055555555562</c:v>
                </c:pt>
                <c:pt idx="818">
                  <c:v>40817.069444444445</c:v>
                </c:pt>
                <c:pt idx="819">
                  <c:v>40817.083333333336</c:v>
                </c:pt>
                <c:pt idx="820">
                  <c:v>40817.097222222204</c:v>
                </c:pt>
                <c:pt idx="821">
                  <c:v>40817.111111111066</c:v>
                </c:pt>
                <c:pt idx="822">
                  <c:v>40817.124999999993</c:v>
                </c:pt>
                <c:pt idx="823">
                  <c:v>40817.138888888891</c:v>
                </c:pt>
                <c:pt idx="824">
                  <c:v>40817.152777777781</c:v>
                </c:pt>
                <c:pt idx="825">
                  <c:v>40817.166666666613</c:v>
                </c:pt>
                <c:pt idx="826">
                  <c:v>40817.180555555562</c:v>
                </c:pt>
                <c:pt idx="827">
                  <c:v>40817.194444444445</c:v>
                </c:pt>
                <c:pt idx="828">
                  <c:v>40817.208333333336</c:v>
                </c:pt>
                <c:pt idx="829">
                  <c:v>40817.222222222204</c:v>
                </c:pt>
                <c:pt idx="830">
                  <c:v>40817.236111111066</c:v>
                </c:pt>
                <c:pt idx="831">
                  <c:v>40817.25</c:v>
                </c:pt>
                <c:pt idx="832">
                  <c:v>40817.263888888876</c:v>
                </c:pt>
                <c:pt idx="833">
                  <c:v>40817.277777777774</c:v>
                </c:pt>
                <c:pt idx="834">
                  <c:v>40817.291666666577</c:v>
                </c:pt>
                <c:pt idx="835">
                  <c:v>40817.305555555562</c:v>
                </c:pt>
                <c:pt idx="836">
                  <c:v>40817.319444444496</c:v>
                </c:pt>
                <c:pt idx="837">
                  <c:v>40817.333333333336</c:v>
                </c:pt>
                <c:pt idx="838">
                  <c:v>40817.347222222219</c:v>
                </c:pt>
                <c:pt idx="839">
                  <c:v>40817.361111111066</c:v>
                </c:pt>
                <c:pt idx="840">
                  <c:v>40817.375</c:v>
                </c:pt>
                <c:pt idx="841">
                  <c:v>40817.388888888956</c:v>
                </c:pt>
                <c:pt idx="842">
                  <c:v>40817.402777777781</c:v>
                </c:pt>
                <c:pt idx="843">
                  <c:v>40817.416666666664</c:v>
                </c:pt>
                <c:pt idx="844">
                  <c:v>40817.430555555562</c:v>
                </c:pt>
                <c:pt idx="845">
                  <c:v>40817.444444444496</c:v>
                </c:pt>
                <c:pt idx="846">
                  <c:v>40817.458333333343</c:v>
                </c:pt>
                <c:pt idx="847">
                  <c:v>40817.472222222219</c:v>
                </c:pt>
                <c:pt idx="848">
                  <c:v>40817.486111111109</c:v>
                </c:pt>
                <c:pt idx="849">
                  <c:v>40817.5</c:v>
                </c:pt>
                <c:pt idx="850">
                  <c:v>40817.513888888891</c:v>
                </c:pt>
                <c:pt idx="851">
                  <c:v>40817.527777777774</c:v>
                </c:pt>
                <c:pt idx="852">
                  <c:v>40817.541666666613</c:v>
                </c:pt>
                <c:pt idx="853">
                  <c:v>40817.555555555562</c:v>
                </c:pt>
                <c:pt idx="854">
                  <c:v>40817.569444444445</c:v>
                </c:pt>
                <c:pt idx="855">
                  <c:v>40817.583333333336</c:v>
                </c:pt>
                <c:pt idx="856">
                  <c:v>40817.597222222204</c:v>
                </c:pt>
                <c:pt idx="857">
                  <c:v>40817.611111111066</c:v>
                </c:pt>
                <c:pt idx="858">
                  <c:v>40817.624999999993</c:v>
                </c:pt>
                <c:pt idx="859">
                  <c:v>40817.638888888891</c:v>
                </c:pt>
                <c:pt idx="860">
                  <c:v>40817.652777777781</c:v>
                </c:pt>
                <c:pt idx="861">
                  <c:v>40817.666666666613</c:v>
                </c:pt>
                <c:pt idx="862">
                  <c:v>40817.680555555562</c:v>
                </c:pt>
                <c:pt idx="863">
                  <c:v>40817.694444444445</c:v>
                </c:pt>
                <c:pt idx="864">
                  <c:v>40817.708333333336</c:v>
                </c:pt>
                <c:pt idx="865">
                  <c:v>40817.722222222204</c:v>
                </c:pt>
                <c:pt idx="866">
                  <c:v>40817.736111111066</c:v>
                </c:pt>
                <c:pt idx="867">
                  <c:v>40817.75</c:v>
                </c:pt>
                <c:pt idx="868">
                  <c:v>40817.763888888876</c:v>
                </c:pt>
                <c:pt idx="869">
                  <c:v>40817.777777777774</c:v>
                </c:pt>
                <c:pt idx="870">
                  <c:v>40817.791666666577</c:v>
                </c:pt>
                <c:pt idx="871">
                  <c:v>40817.805555555562</c:v>
                </c:pt>
                <c:pt idx="872">
                  <c:v>40817.819444444496</c:v>
                </c:pt>
                <c:pt idx="873">
                  <c:v>40817.833333333336</c:v>
                </c:pt>
                <c:pt idx="874">
                  <c:v>40817.847222222219</c:v>
                </c:pt>
                <c:pt idx="875">
                  <c:v>40817.861111111066</c:v>
                </c:pt>
                <c:pt idx="876">
                  <c:v>40817.875</c:v>
                </c:pt>
                <c:pt idx="877">
                  <c:v>40817.888888888956</c:v>
                </c:pt>
                <c:pt idx="878">
                  <c:v>40817.902777777781</c:v>
                </c:pt>
                <c:pt idx="879">
                  <c:v>40817.916666666664</c:v>
                </c:pt>
                <c:pt idx="880">
                  <c:v>40817.930555555562</c:v>
                </c:pt>
                <c:pt idx="881">
                  <c:v>40817.944444444496</c:v>
                </c:pt>
                <c:pt idx="882">
                  <c:v>40817.958333333343</c:v>
                </c:pt>
                <c:pt idx="883">
                  <c:v>40817.972222222219</c:v>
                </c:pt>
                <c:pt idx="884">
                  <c:v>40817.986111111109</c:v>
                </c:pt>
                <c:pt idx="885">
                  <c:v>40818</c:v>
                </c:pt>
                <c:pt idx="886">
                  <c:v>40818.013888888891</c:v>
                </c:pt>
                <c:pt idx="887">
                  <c:v>40818.027777777774</c:v>
                </c:pt>
                <c:pt idx="888">
                  <c:v>40818.041666666613</c:v>
                </c:pt>
                <c:pt idx="889">
                  <c:v>40818.055555555562</c:v>
                </c:pt>
                <c:pt idx="890">
                  <c:v>40818.069444444445</c:v>
                </c:pt>
                <c:pt idx="891">
                  <c:v>40818.083333333336</c:v>
                </c:pt>
                <c:pt idx="892">
                  <c:v>40818.097222222204</c:v>
                </c:pt>
                <c:pt idx="893">
                  <c:v>40818.111111111066</c:v>
                </c:pt>
                <c:pt idx="894">
                  <c:v>40818.124999999993</c:v>
                </c:pt>
                <c:pt idx="895">
                  <c:v>40818.138888888891</c:v>
                </c:pt>
                <c:pt idx="896">
                  <c:v>40818.152777777781</c:v>
                </c:pt>
                <c:pt idx="897">
                  <c:v>40818.166666666613</c:v>
                </c:pt>
                <c:pt idx="898">
                  <c:v>40818.180555555562</c:v>
                </c:pt>
                <c:pt idx="899">
                  <c:v>40818.194444444445</c:v>
                </c:pt>
                <c:pt idx="900">
                  <c:v>40818.208333333336</c:v>
                </c:pt>
                <c:pt idx="901">
                  <c:v>40818.222222222204</c:v>
                </c:pt>
                <c:pt idx="902">
                  <c:v>40818.236111111066</c:v>
                </c:pt>
                <c:pt idx="903">
                  <c:v>40818.25</c:v>
                </c:pt>
                <c:pt idx="904">
                  <c:v>40818.263888888876</c:v>
                </c:pt>
                <c:pt idx="905">
                  <c:v>40818.277777777774</c:v>
                </c:pt>
                <c:pt idx="906">
                  <c:v>40818.291666666577</c:v>
                </c:pt>
                <c:pt idx="907">
                  <c:v>40818.305555555562</c:v>
                </c:pt>
                <c:pt idx="908">
                  <c:v>40818.319444444496</c:v>
                </c:pt>
                <c:pt idx="909">
                  <c:v>40818.333333333336</c:v>
                </c:pt>
                <c:pt idx="910">
                  <c:v>40818.347222222219</c:v>
                </c:pt>
                <c:pt idx="911">
                  <c:v>40818.361111111066</c:v>
                </c:pt>
                <c:pt idx="912">
                  <c:v>40818.375</c:v>
                </c:pt>
                <c:pt idx="913">
                  <c:v>40818.388888888956</c:v>
                </c:pt>
                <c:pt idx="914">
                  <c:v>40818.402777777781</c:v>
                </c:pt>
                <c:pt idx="915">
                  <c:v>40818.416666666664</c:v>
                </c:pt>
                <c:pt idx="916">
                  <c:v>40818.430555555562</c:v>
                </c:pt>
                <c:pt idx="917">
                  <c:v>40818.444444444496</c:v>
                </c:pt>
                <c:pt idx="918">
                  <c:v>40818.458333333343</c:v>
                </c:pt>
                <c:pt idx="919">
                  <c:v>40818.472222222219</c:v>
                </c:pt>
                <c:pt idx="920">
                  <c:v>40818.486111111109</c:v>
                </c:pt>
                <c:pt idx="921">
                  <c:v>40818.5</c:v>
                </c:pt>
                <c:pt idx="922">
                  <c:v>40818.513888888891</c:v>
                </c:pt>
                <c:pt idx="923">
                  <c:v>40818.527777777774</c:v>
                </c:pt>
                <c:pt idx="924">
                  <c:v>40818.541666666613</c:v>
                </c:pt>
                <c:pt idx="925">
                  <c:v>40818.555555555562</c:v>
                </c:pt>
                <c:pt idx="926">
                  <c:v>40818.569444444445</c:v>
                </c:pt>
                <c:pt idx="927">
                  <c:v>40818.583333333336</c:v>
                </c:pt>
                <c:pt idx="928">
                  <c:v>40818.597222222204</c:v>
                </c:pt>
                <c:pt idx="929">
                  <c:v>40818.611111111066</c:v>
                </c:pt>
                <c:pt idx="930">
                  <c:v>40818.624999999993</c:v>
                </c:pt>
                <c:pt idx="931">
                  <c:v>40818.638888888891</c:v>
                </c:pt>
                <c:pt idx="932">
                  <c:v>40818.652777777781</c:v>
                </c:pt>
                <c:pt idx="933">
                  <c:v>40818.666666666613</c:v>
                </c:pt>
                <c:pt idx="934">
                  <c:v>40818.680555555562</c:v>
                </c:pt>
                <c:pt idx="935">
                  <c:v>40818.694444444445</c:v>
                </c:pt>
                <c:pt idx="936">
                  <c:v>40818.708333333336</c:v>
                </c:pt>
                <c:pt idx="937">
                  <c:v>40818.722222222204</c:v>
                </c:pt>
                <c:pt idx="938">
                  <c:v>40818.736111111066</c:v>
                </c:pt>
                <c:pt idx="939">
                  <c:v>40818.75</c:v>
                </c:pt>
                <c:pt idx="940">
                  <c:v>40818.763888888876</c:v>
                </c:pt>
                <c:pt idx="941">
                  <c:v>40818.777777777774</c:v>
                </c:pt>
                <c:pt idx="942">
                  <c:v>40818.791666666577</c:v>
                </c:pt>
                <c:pt idx="943">
                  <c:v>40818.805555555562</c:v>
                </c:pt>
                <c:pt idx="944">
                  <c:v>40818.819444444496</c:v>
                </c:pt>
                <c:pt idx="945">
                  <c:v>40818.833333333336</c:v>
                </c:pt>
                <c:pt idx="946">
                  <c:v>40818.847222222219</c:v>
                </c:pt>
                <c:pt idx="947">
                  <c:v>40818.861111111066</c:v>
                </c:pt>
                <c:pt idx="948">
                  <c:v>40818.875</c:v>
                </c:pt>
                <c:pt idx="949">
                  <c:v>40818.888888888956</c:v>
                </c:pt>
                <c:pt idx="950">
                  <c:v>40818.902777777781</c:v>
                </c:pt>
                <c:pt idx="951">
                  <c:v>40818.916666666664</c:v>
                </c:pt>
                <c:pt idx="952">
                  <c:v>40818.930555555562</c:v>
                </c:pt>
                <c:pt idx="953">
                  <c:v>40818.944444444496</c:v>
                </c:pt>
                <c:pt idx="954">
                  <c:v>40818.958333333343</c:v>
                </c:pt>
                <c:pt idx="955">
                  <c:v>40818.972222222219</c:v>
                </c:pt>
                <c:pt idx="956">
                  <c:v>40818.986111111109</c:v>
                </c:pt>
                <c:pt idx="957">
                  <c:v>40819</c:v>
                </c:pt>
                <c:pt idx="958">
                  <c:v>40819.013888888891</c:v>
                </c:pt>
                <c:pt idx="959">
                  <c:v>40819.027777777774</c:v>
                </c:pt>
                <c:pt idx="960">
                  <c:v>40819.041666666613</c:v>
                </c:pt>
                <c:pt idx="961">
                  <c:v>40819.055555555562</c:v>
                </c:pt>
                <c:pt idx="962">
                  <c:v>40819.069444444445</c:v>
                </c:pt>
                <c:pt idx="963">
                  <c:v>40819.083333333336</c:v>
                </c:pt>
                <c:pt idx="964">
                  <c:v>40819.097222222204</c:v>
                </c:pt>
                <c:pt idx="965">
                  <c:v>40819.111111111066</c:v>
                </c:pt>
                <c:pt idx="966">
                  <c:v>40819.124999999993</c:v>
                </c:pt>
                <c:pt idx="967">
                  <c:v>40819.138888888891</c:v>
                </c:pt>
                <c:pt idx="968">
                  <c:v>40819.152777777781</c:v>
                </c:pt>
                <c:pt idx="969">
                  <c:v>40819.166666666613</c:v>
                </c:pt>
                <c:pt idx="970">
                  <c:v>40819.180555555562</c:v>
                </c:pt>
                <c:pt idx="971">
                  <c:v>40819.194444444445</c:v>
                </c:pt>
                <c:pt idx="972">
                  <c:v>40819.208333333336</c:v>
                </c:pt>
                <c:pt idx="973">
                  <c:v>40819.222222222204</c:v>
                </c:pt>
                <c:pt idx="974">
                  <c:v>40819.236111111066</c:v>
                </c:pt>
                <c:pt idx="975">
                  <c:v>40819.25</c:v>
                </c:pt>
                <c:pt idx="976">
                  <c:v>40819.263888888876</c:v>
                </c:pt>
                <c:pt idx="977">
                  <c:v>40819.277777777774</c:v>
                </c:pt>
                <c:pt idx="978">
                  <c:v>40819.291666666577</c:v>
                </c:pt>
                <c:pt idx="979">
                  <c:v>40819.305555555562</c:v>
                </c:pt>
                <c:pt idx="980">
                  <c:v>40819.319444444496</c:v>
                </c:pt>
                <c:pt idx="981">
                  <c:v>40819.333333333336</c:v>
                </c:pt>
                <c:pt idx="982">
                  <c:v>40819.347222222219</c:v>
                </c:pt>
                <c:pt idx="983">
                  <c:v>40819.361111111066</c:v>
                </c:pt>
                <c:pt idx="984">
                  <c:v>40819.375</c:v>
                </c:pt>
                <c:pt idx="985">
                  <c:v>40819.388888888956</c:v>
                </c:pt>
                <c:pt idx="986">
                  <c:v>40819.402777777781</c:v>
                </c:pt>
                <c:pt idx="987">
                  <c:v>40819.416666666664</c:v>
                </c:pt>
                <c:pt idx="988">
                  <c:v>40819.430555555562</c:v>
                </c:pt>
                <c:pt idx="989">
                  <c:v>40819.444444444496</c:v>
                </c:pt>
                <c:pt idx="990">
                  <c:v>40819.458333333343</c:v>
                </c:pt>
                <c:pt idx="991">
                  <c:v>40819.472222222219</c:v>
                </c:pt>
                <c:pt idx="992">
                  <c:v>40819.486111111109</c:v>
                </c:pt>
                <c:pt idx="993">
                  <c:v>40819.5</c:v>
                </c:pt>
                <c:pt idx="994">
                  <c:v>40819.513888888891</c:v>
                </c:pt>
                <c:pt idx="995">
                  <c:v>40819.527777777774</c:v>
                </c:pt>
                <c:pt idx="996">
                  <c:v>40819.541666666613</c:v>
                </c:pt>
                <c:pt idx="997">
                  <c:v>40819.555555555562</c:v>
                </c:pt>
                <c:pt idx="998">
                  <c:v>40819.569444444445</c:v>
                </c:pt>
                <c:pt idx="999">
                  <c:v>40819.583333333336</c:v>
                </c:pt>
                <c:pt idx="1000">
                  <c:v>40819.597222222204</c:v>
                </c:pt>
                <c:pt idx="1001">
                  <c:v>40819.611111111066</c:v>
                </c:pt>
                <c:pt idx="1002">
                  <c:v>40819.624999999993</c:v>
                </c:pt>
                <c:pt idx="1003">
                  <c:v>40819.638888888891</c:v>
                </c:pt>
                <c:pt idx="1004">
                  <c:v>40819.652777777781</c:v>
                </c:pt>
                <c:pt idx="1005">
                  <c:v>40819.666666666613</c:v>
                </c:pt>
                <c:pt idx="1006">
                  <c:v>40819.680555555562</c:v>
                </c:pt>
                <c:pt idx="1007">
                  <c:v>40819.694444444445</c:v>
                </c:pt>
                <c:pt idx="1008">
                  <c:v>40819.708333333336</c:v>
                </c:pt>
                <c:pt idx="1009">
                  <c:v>40819.722222222204</c:v>
                </c:pt>
                <c:pt idx="1010">
                  <c:v>40819.736111111066</c:v>
                </c:pt>
                <c:pt idx="1011">
                  <c:v>40819.75</c:v>
                </c:pt>
                <c:pt idx="1012">
                  <c:v>40819.763888888876</c:v>
                </c:pt>
                <c:pt idx="1013">
                  <c:v>40819.777777777774</c:v>
                </c:pt>
                <c:pt idx="1014">
                  <c:v>40819.791666666577</c:v>
                </c:pt>
                <c:pt idx="1015">
                  <c:v>40819.805555555562</c:v>
                </c:pt>
                <c:pt idx="1016">
                  <c:v>40819.819444444496</c:v>
                </c:pt>
                <c:pt idx="1017">
                  <c:v>40819.833333333336</c:v>
                </c:pt>
                <c:pt idx="1018">
                  <c:v>40819.847222222219</c:v>
                </c:pt>
                <c:pt idx="1019">
                  <c:v>40819.861111111066</c:v>
                </c:pt>
                <c:pt idx="1020">
                  <c:v>40819.875</c:v>
                </c:pt>
                <c:pt idx="1021">
                  <c:v>40819.888888888956</c:v>
                </c:pt>
                <c:pt idx="1022">
                  <c:v>40819.902777777781</c:v>
                </c:pt>
                <c:pt idx="1023">
                  <c:v>40819.916666666664</c:v>
                </c:pt>
                <c:pt idx="1024">
                  <c:v>40819.930555555562</c:v>
                </c:pt>
                <c:pt idx="1025">
                  <c:v>40819.944444444496</c:v>
                </c:pt>
                <c:pt idx="1026">
                  <c:v>40819.958333333343</c:v>
                </c:pt>
                <c:pt idx="1027">
                  <c:v>40819.972222222219</c:v>
                </c:pt>
                <c:pt idx="1028">
                  <c:v>40819.986111111109</c:v>
                </c:pt>
                <c:pt idx="1029">
                  <c:v>40820</c:v>
                </c:pt>
                <c:pt idx="1030">
                  <c:v>40820.013888888891</c:v>
                </c:pt>
                <c:pt idx="1031">
                  <c:v>40820.027777777774</c:v>
                </c:pt>
                <c:pt idx="1032">
                  <c:v>40820.041666666613</c:v>
                </c:pt>
                <c:pt idx="1033">
                  <c:v>40820.055555555562</c:v>
                </c:pt>
                <c:pt idx="1034">
                  <c:v>40820.069444444445</c:v>
                </c:pt>
                <c:pt idx="1035">
                  <c:v>40820.083333333336</c:v>
                </c:pt>
                <c:pt idx="1036">
                  <c:v>40820.097222222204</c:v>
                </c:pt>
                <c:pt idx="1037">
                  <c:v>40820.111111111066</c:v>
                </c:pt>
                <c:pt idx="1038">
                  <c:v>40820.124999999993</c:v>
                </c:pt>
                <c:pt idx="1039">
                  <c:v>40820.138888888891</c:v>
                </c:pt>
                <c:pt idx="1040">
                  <c:v>40820.152777777781</c:v>
                </c:pt>
                <c:pt idx="1041">
                  <c:v>40820.166666666613</c:v>
                </c:pt>
                <c:pt idx="1042">
                  <c:v>40820.180555555562</c:v>
                </c:pt>
                <c:pt idx="1043">
                  <c:v>40820.194444444445</c:v>
                </c:pt>
                <c:pt idx="1044">
                  <c:v>40820.208333333336</c:v>
                </c:pt>
                <c:pt idx="1045">
                  <c:v>40820.222222222204</c:v>
                </c:pt>
                <c:pt idx="1046">
                  <c:v>40820.236111111066</c:v>
                </c:pt>
                <c:pt idx="1047">
                  <c:v>40820.25</c:v>
                </c:pt>
                <c:pt idx="1048">
                  <c:v>40820.263888888876</c:v>
                </c:pt>
                <c:pt idx="1049">
                  <c:v>40820.277777777774</c:v>
                </c:pt>
                <c:pt idx="1050">
                  <c:v>40820.291666666577</c:v>
                </c:pt>
                <c:pt idx="1051">
                  <c:v>40820.305555555562</c:v>
                </c:pt>
                <c:pt idx="1052">
                  <c:v>40820.319444444496</c:v>
                </c:pt>
                <c:pt idx="1053">
                  <c:v>40820.333333333336</c:v>
                </c:pt>
                <c:pt idx="1054">
                  <c:v>40820.347222222219</c:v>
                </c:pt>
                <c:pt idx="1055">
                  <c:v>40820.361111111066</c:v>
                </c:pt>
                <c:pt idx="1056">
                  <c:v>40820.375</c:v>
                </c:pt>
                <c:pt idx="1057">
                  <c:v>40820.388888888956</c:v>
                </c:pt>
                <c:pt idx="1058">
                  <c:v>40820.402777777781</c:v>
                </c:pt>
                <c:pt idx="1059">
                  <c:v>40820.416666666664</c:v>
                </c:pt>
                <c:pt idx="1060">
                  <c:v>40820.430555555562</c:v>
                </c:pt>
                <c:pt idx="1061">
                  <c:v>40820.444444444496</c:v>
                </c:pt>
                <c:pt idx="1062">
                  <c:v>40820.458333333343</c:v>
                </c:pt>
                <c:pt idx="1063">
                  <c:v>40820.472222222219</c:v>
                </c:pt>
                <c:pt idx="1064">
                  <c:v>40820.486111111109</c:v>
                </c:pt>
                <c:pt idx="1065">
                  <c:v>40820.5</c:v>
                </c:pt>
                <c:pt idx="1066">
                  <c:v>40820.513888888891</c:v>
                </c:pt>
                <c:pt idx="1067">
                  <c:v>40820.527777777774</c:v>
                </c:pt>
                <c:pt idx="1068">
                  <c:v>40820.541666666613</c:v>
                </c:pt>
                <c:pt idx="1069">
                  <c:v>40820.555555555562</c:v>
                </c:pt>
                <c:pt idx="1070">
                  <c:v>40820.569444444445</c:v>
                </c:pt>
                <c:pt idx="1071">
                  <c:v>40820.583333333336</c:v>
                </c:pt>
                <c:pt idx="1072">
                  <c:v>40820.597222222204</c:v>
                </c:pt>
                <c:pt idx="1073">
                  <c:v>40820.611111111066</c:v>
                </c:pt>
                <c:pt idx="1074">
                  <c:v>40820.624999999993</c:v>
                </c:pt>
                <c:pt idx="1075">
                  <c:v>40820.638888888891</c:v>
                </c:pt>
                <c:pt idx="1076">
                  <c:v>40820.652777777781</c:v>
                </c:pt>
                <c:pt idx="1077">
                  <c:v>40820.666666666613</c:v>
                </c:pt>
                <c:pt idx="1078">
                  <c:v>40820.680555555562</c:v>
                </c:pt>
                <c:pt idx="1079">
                  <c:v>40820.694444444445</c:v>
                </c:pt>
                <c:pt idx="1080">
                  <c:v>40820.708333333336</c:v>
                </c:pt>
                <c:pt idx="1081">
                  <c:v>40820.722222222204</c:v>
                </c:pt>
                <c:pt idx="1082">
                  <c:v>40820.736111111066</c:v>
                </c:pt>
                <c:pt idx="1083">
                  <c:v>40820.75</c:v>
                </c:pt>
                <c:pt idx="1084">
                  <c:v>40820.763888888876</c:v>
                </c:pt>
                <c:pt idx="1085">
                  <c:v>40820.777777777774</c:v>
                </c:pt>
                <c:pt idx="1086">
                  <c:v>40820.791666666577</c:v>
                </c:pt>
                <c:pt idx="1087">
                  <c:v>40820.805555555562</c:v>
                </c:pt>
                <c:pt idx="1088">
                  <c:v>40820.819444444496</c:v>
                </c:pt>
                <c:pt idx="1089">
                  <c:v>40820.833333333336</c:v>
                </c:pt>
                <c:pt idx="1090">
                  <c:v>40820.847222222219</c:v>
                </c:pt>
                <c:pt idx="1091">
                  <c:v>40820.861111111066</c:v>
                </c:pt>
                <c:pt idx="1092">
                  <c:v>40820.875</c:v>
                </c:pt>
                <c:pt idx="1093">
                  <c:v>40820.888888888956</c:v>
                </c:pt>
                <c:pt idx="1094">
                  <c:v>40820.902777777781</c:v>
                </c:pt>
                <c:pt idx="1095">
                  <c:v>40820.916666666664</c:v>
                </c:pt>
                <c:pt idx="1096">
                  <c:v>40820.930555555562</c:v>
                </c:pt>
                <c:pt idx="1097">
                  <c:v>40820.944444444496</c:v>
                </c:pt>
                <c:pt idx="1098">
                  <c:v>40820.958333333343</c:v>
                </c:pt>
                <c:pt idx="1099">
                  <c:v>40820.972222222219</c:v>
                </c:pt>
                <c:pt idx="1100">
                  <c:v>40820.986111111109</c:v>
                </c:pt>
                <c:pt idx="1101">
                  <c:v>40821</c:v>
                </c:pt>
                <c:pt idx="1102">
                  <c:v>40821.013888888891</c:v>
                </c:pt>
                <c:pt idx="1103">
                  <c:v>40821.027777777774</c:v>
                </c:pt>
                <c:pt idx="1104">
                  <c:v>40821.041666666613</c:v>
                </c:pt>
                <c:pt idx="1105">
                  <c:v>40821.055555555562</c:v>
                </c:pt>
                <c:pt idx="1106">
                  <c:v>40821.069444444445</c:v>
                </c:pt>
                <c:pt idx="1107">
                  <c:v>40821.083333333336</c:v>
                </c:pt>
                <c:pt idx="1108">
                  <c:v>40821.097222222204</c:v>
                </c:pt>
                <c:pt idx="1109">
                  <c:v>40821.111111111066</c:v>
                </c:pt>
                <c:pt idx="1110">
                  <c:v>40821.124999999993</c:v>
                </c:pt>
                <c:pt idx="1111">
                  <c:v>40821.138888888891</c:v>
                </c:pt>
                <c:pt idx="1112">
                  <c:v>40821.152777777781</c:v>
                </c:pt>
                <c:pt idx="1113">
                  <c:v>40821.166666666613</c:v>
                </c:pt>
                <c:pt idx="1114">
                  <c:v>40821.180555555562</c:v>
                </c:pt>
                <c:pt idx="1115">
                  <c:v>40821.194444444445</c:v>
                </c:pt>
                <c:pt idx="1116">
                  <c:v>40821.208333333336</c:v>
                </c:pt>
                <c:pt idx="1117">
                  <c:v>40821.222222222204</c:v>
                </c:pt>
                <c:pt idx="1118">
                  <c:v>40821.236111111066</c:v>
                </c:pt>
                <c:pt idx="1119">
                  <c:v>40821.25</c:v>
                </c:pt>
                <c:pt idx="1120">
                  <c:v>40821.263888888876</c:v>
                </c:pt>
                <c:pt idx="1121">
                  <c:v>40821.277777777774</c:v>
                </c:pt>
                <c:pt idx="1122">
                  <c:v>40821.291666666577</c:v>
                </c:pt>
                <c:pt idx="1123">
                  <c:v>40821.305555555562</c:v>
                </c:pt>
                <c:pt idx="1124">
                  <c:v>40821.319444444496</c:v>
                </c:pt>
                <c:pt idx="1125">
                  <c:v>40821.333333333336</c:v>
                </c:pt>
                <c:pt idx="1126">
                  <c:v>40821.347222222219</c:v>
                </c:pt>
                <c:pt idx="1127">
                  <c:v>40821.361111111066</c:v>
                </c:pt>
                <c:pt idx="1128">
                  <c:v>40821.375</c:v>
                </c:pt>
                <c:pt idx="1129">
                  <c:v>40821.388888888956</c:v>
                </c:pt>
                <c:pt idx="1130">
                  <c:v>40821.402777777781</c:v>
                </c:pt>
                <c:pt idx="1131">
                  <c:v>40821.416666666664</c:v>
                </c:pt>
                <c:pt idx="1132">
                  <c:v>40821.430555555562</c:v>
                </c:pt>
                <c:pt idx="1133">
                  <c:v>40821.444444444496</c:v>
                </c:pt>
                <c:pt idx="1134">
                  <c:v>40821.458333333343</c:v>
                </c:pt>
                <c:pt idx="1135">
                  <c:v>40821.472222222219</c:v>
                </c:pt>
                <c:pt idx="1136">
                  <c:v>40821.486111111109</c:v>
                </c:pt>
                <c:pt idx="1137">
                  <c:v>40821.5</c:v>
                </c:pt>
                <c:pt idx="1138">
                  <c:v>40821.513888888891</c:v>
                </c:pt>
                <c:pt idx="1139">
                  <c:v>40821.527777777774</c:v>
                </c:pt>
                <c:pt idx="1140">
                  <c:v>40821.541666666613</c:v>
                </c:pt>
                <c:pt idx="1141">
                  <c:v>40821.555555555562</c:v>
                </c:pt>
                <c:pt idx="1142">
                  <c:v>40821.569444444445</c:v>
                </c:pt>
                <c:pt idx="1143">
                  <c:v>40821.583333333336</c:v>
                </c:pt>
                <c:pt idx="1144">
                  <c:v>40821.597222222204</c:v>
                </c:pt>
                <c:pt idx="1145">
                  <c:v>40821.611111111066</c:v>
                </c:pt>
                <c:pt idx="1146">
                  <c:v>40821.624999999993</c:v>
                </c:pt>
                <c:pt idx="1147">
                  <c:v>40821.638888888891</c:v>
                </c:pt>
                <c:pt idx="1148">
                  <c:v>40821.652777777781</c:v>
                </c:pt>
                <c:pt idx="1149">
                  <c:v>40821.666666666613</c:v>
                </c:pt>
                <c:pt idx="1150">
                  <c:v>40821.680555555562</c:v>
                </c:pt>
                <c:pt idx="1151">
                  <c:v>40821.694444444445</c:v>
                </c:pt>
                <c:pt idx="1152">
                  <c:v>40821.708333333336</c:v>
                </c:pt>
                <c:pt idx="1153">
                  <c:v>40821.722222222204</c:v>
                </c:pt>
                <c:pt idx="1154">
                  <c:v>40821.736111111066</c:v>
                </c:pt>
                <c:pt idx="1155">
                  <c:v>40821.75</c:v>
                </c:pt>
                <c:pt idx="1156">
                  <c:v>40821.763888888876</c:v>
                </c:pt>
                <c:pt idx="1157">
                  <c:v>40821.777777777774</c:v>
                </c:pt>
                <c:pt idx="1158">
                  <c:v>40821.791666666577</c:v>
                </c:pt>
                <c:pt idx="1159">
                  <c:v>40821.805555555562</c:v>
                </c:pt>
                <c:pt idx="1160">
                  <c:v>40821.819444444496</c:v>
                </c:pt>
                <c:pt idx="1161">
                  <c:v>40821.833333333336</c:v>
                </c:pt>
                <c:pt idx="1162">
                  <c:v>40821.847222222219</c:v>
                </c:pt>
                <c:pt idx="1163">
                  <c:v>40821.861111111066</c:v>
                </c:pt>
                <c:pt idx="1164">
                  <c:v>40821.875</c:v>
                </c:pt>
                <c:pt idx="1165">
                  <c:v>40821.888888888956</c:v>
                </c:pt>
                <c:pt idx="1166">
                  <c:v>40821.902777777781</c:v>
                </c:pt>
                <c:pt idx="1167">
                  <c:v>40821.916666666664</c:v>
                </c:pt>
                <c:pt idx="1168">
                  <c:v>40821.930555555562</c:v>
                </c:pt>
                <c:pt idx="1169">
                  <c:v>40821.944444444496</c:v>
                </c:pt>
                <c:pt idx="1170">
                  <c:v>40821.958333333343</c:v>
                </c:pt>
                <c:pt idx="1171">
                  <c:v>40821.972222222219</c:v>
                </c:pt>
                <c:pt idx="1172">
                  <c:v>40821.986111111109</c:v>
                </c:pt>
                <c:pt idx="1173">
                  <c:v>40822</c:v>
                </c:pt>
                <c:pt idx="1174">
                  <c:v>40822.013888888891</c:v>
                </c:pt>
                <c:pt idx="1175">
                  <c:v>40822.027777777774</c:v>
                </c:pt>
                <c:pt idx="1176">
                  <c:v>40822.041666666613</c:v>
                </c:pt>
                <c:pt idx="1177">
                  <c:v>40822.055555555562</c:v>
                </c:pt>
                <c:pt idx="1178">
                  <c:v>40822.069444444445</c:v>
                </c:pt>
                <c:pt idx="1179">
                  <c:v>40822.083333333336</c:v>
                </c:pt>
                <c:pt idx="1180">
                  <c:v>40822.097222222204</c:v>
                </c:pt>
                <c:pt idx="1181">
                  <c:v>40822.111111111066</c:v>
                </c:pt>
                <c:pt idx="1182">
                  <c:v>40822.124999999993</c:v>
                </c:pt>
                <c:pt idx="1183">
                  <c:v>40822.138888888891</c:v>
                </c:pt>
                <c:pt idx="1184">
                  <c:v>40822.152777777781</c:v>
                </c:pt>
                <c:pt idx="1185">
                  <c:v>40822.166666666613</c:v>
                </c:pt>
                <c:pt idx="1186">
                  <c:v>40822.180555555562</c:v>
                </c:pt>
                <c:pt idx="1187">
                  <c:v>40822.194444444445</c:v>
                </c:pt>
                <c:pt idx="1188">
                  <c:v>40822.208333333336</c:v>
                </c:pt>
                <c:pt idx="1189">
                  <c:v>40822.222222222204</c:v>
                </c:pt>
                <c:pt idx="1190">
                  <c:v>40822.236111111066</c:v>
                </c:pt>
                <c:pt idx="1191">
                  <c:v>40822.25</c:v>
                </c:pt>
                <c:pt idx="1192">
                  <c:v>40822.263888888876</c:v>
                </c:pt>
                <c:pt idx="1193">
                  <c:v>40822.277777777774</c:v>
                </c:pt>
                <c:pt idx="1194">
                  <c:v>40822.291666666577</c:v>
                </c:pt>
                <c:pt idx="1195">
                  <c:v>40822.305555555562</c:v>
                </c:pt>
                <c:pt idx="1196">
                  <c:v>40822.319444444496</c:v>
                </c:pt>
                <c:pt idx="1197">
                  <c:v>40822.333333333336</c:v>
                </c:pt>
                <c:pt idx="1198">
                  <c:v>40822.347222222219</c:v>
                </c:pt>
                <c:pt idx="1199">
                  <c:v>40822.361111111066</c:v>
                </c:pt>
                <c:pt idx="1200">
                  <c:v>40822.375</c:v>
                </c:pt>
                <c:pt idx="1201">
                  <c:v>40822.388888888956</c:v>
                </c:pt>
                <c:pt idx="1202">
                  <c:v>40822.402777777781</c:v>
                </c:pt>
                <c:pt idx="1203">
                  <c:v>40822.416666666664</c:v>
                </c:pt>
                <c:pt idx="1204">
                  <c:v>40822.430555555562</c:v>
                </c:pt>
                <c:pt idx="1205">
                  <c:v>40822.444444444496</c:v>
                </c:pt>
                <c:pt idx="1206">
                  <c:v>40822.458333333343</c:v>
                </c:pt>
                <c:pt idx="1207">
                  <c:v>40822.472222222219</c:v>
                </c:pt>
                <c:pt idx="1208">
                  <c:v>40822.486111111109</c:v>
                </c:pt>
                <c:pt idx="1209">
                  <c:v>40822.5</c:v>
                </c:pt>
                <c:pt idx="1210">
                  <c:v>40822.513888888891</c:v>
                </c:pt>
                <c:pt idx="1211">
                  <c:v>40822.527777777774</c:v>
                </c:pt>
                <c:pt idx="1212">
                  <c:v>40822.541666666613</c:v>
                </c:pt>
                <c:pt idx="1213">
                  <c:v>40822.555555555562</c:v>
                </c:pt>
                <c:pt idx="1214">
                  <c:v>40822.569444444445</c:v>
                </c:pt>
                <c:pt idx="1215">
                  <c:v>40822.583333333336</c:v>
                </c:pt>
                <c:pt idx="1216">
                  <c:v>40822.597222222204</c:v>
                </c:pt>
                <c:pt idx="1217">
                  <c:v>40822.611111111066</c:v>
                </c:pt>
                <c:pt idx="1218">
                  <c:v>40822.624999999993</c:v>
                </c:pt>
                <c:pt idx="1219">
                  <c:v>40822.638888888891</c:v>
                </c:pt>
                <c:pt idx="1220">
                  <c:v>40822.652777777781</c:v>
                </c:pt>
                <c:pt idx="1221">
                  <c:v>40822.666666666613</c:v>
                </c:pt>
                <c:pt idx="1222">
                  <c:v>40822.680555555562</c:v>
                </c:pt>
                <c:pt idx="1223">
                  <c:v>40822.694444444445</c:v>
                </c:pt>
                <c:pt idx="1224">
                  <c:v>40822.708333333336</c:v>
                </c:pt>
                <c:pt idx="1225">
                  <c:v>40822.722222222204</c:v>
                </c:pt>
                <c:pt idx="1226">
                  <c:v>40822.736111111066</c:v>
                </c:pt>
                <c:pt idx="1227">
                  <c:v>40822.75</c:v>
                </c:pt>
                <c:pt idx="1228">
                  <c:v>40822.763888888876</c:v>
                </c:pt>
                <c:pt idx="1229">
                  <c:v>40822.777777777774</c:v>
                </c:pt>
                <c:pt idx="1230">
                  <c:v>40822.791666666577</c:v>
                </c:pt>
                <c:pt idx="1231">
                  <c:v>40822.805555555562</c:v>
                </c:pt>
                <c:pt idx="1232">
                  <c:v>40822.819444444496</c:v>
                </c:pt>
                <c:pt idx="1233">
                  <c:v>40822.833333333336</c:v>
                </c:pt>
                <c:pt idx="1234">
                  <c:v>40822.847222222219</c:v>
                </c:pt>
                <c:pt idx="1235">
                  <c:v>40822.861111111066</c:v>
                </c:pt>
                <c:pt idx="1236">
                  <c:v>40822.875</c:v>
                </c:pt>
                <c:pt idx="1237">
                  <c:v>40822.888888888956</c:v>
                </c:pt>
                <c:pt idx="1238">
                  <c:v>40822.902777777781</c:v>
                </c:pt>
                <c:pt idx="1239">
                  <c:v>40822.916666666664</c:v>
                </c:pt>
                <c:pt idx="1240">
                  <c:v>40822.930555555562</c:v>
                </c:pt>
                <c:pt idx="1241">
                  <c:v>40822.944444444496</c:v>
                </c:pt>
                <c:pt idx="1242">
                  <c:v>40822.958333333343</c:v>
                </c:pt>
                <c:pt idx="1243">
                  <c:v>40822.972222222219</c:v>
                </c:pt>
                <c:pt idx="1244">
                  <c:v>40822.986111111109</c:v>
                </c:pt>
                <c:pt idx="1245">
                  <c:v>40823</c:v>
                </c:pt>
                <c:pt idx="1246">
                  <c:v>40823.013888888891</c:v>
                </c:pt>
                <c:pt idx="1247">
                  <c:v>40823.027777777774</c:v>
                </c:pt>
                <c:pt idx="1248">
                  <c:v>40823.041666666613</c:v>
                </c:pt>
                <c:pt idx="1249">
                  <c:v>40823.055555555562</c:v>
                </c:pt>
                <c:pt idx="1250">
                  <c:v>40823.069444444445</c:v>
                </c:pt>
                <c:pt idx="1251">
                  <c:v>40823.083333333336</c:v>
                </c:pt>
                <c:pt idx="1252">
                  <c:v>40823.097222222204</c:v>
                </c:pt>
                <c:pt idx="1253">
                  <c:v>40823.111111111066</c:v>
                </c:pt>
                <c:pt idx="1254">
                  <c:v>40823.124999999993</c:v>
                </c:pt>
                <c:pt idx="1255">
                  <c:v>40823.138888888891</c:v>
                </c:pt>
                <c:pt idx="1256">
                  <c:v>40823.152777777781</c:v>
                </c:pt>
                <c:pt idx="1257">
                  <c:v>40823.166666666613</c:v>
                </c:pt>
                <c:pt idx="1258">
                  <c:v>40823.180555555562</c:v>
                </c:pt>
                <c:pt idx="1259">
                  <c:v>40823.194444444445</c:v>
                </c:pt>
                <c:pt idx="1260">
                  <c:v>40823.208333333336</c:v>
                </c:pt>
                <c:pt idx="1261">
                  <c:v>40823.222222222204</c:v>
                </c:pt>
                <c:pt idx="1262">
                  <c:v>40823.236111111066</c:v>
                </c:pt>
                <c:pt idx="1263">
                  <c:v>40823.25</c:v>
                </c:pt>
                <c:pt idx="1264">
                  <c:v>40823.263888888876</c:v>
                </c:pt>
                <c:pt idx="1265">
                  <c:v>40823.277777777774</c:v>
                </c:pt>
                <c:pt idx="1266">
                  <c:v>40823.291666666577</c:v>
                </c:pt>
                <c:pt idx="1267">
                  <c:v>40823.305555555562</c:v>
                </c:pt>
                <c:pt idx="1268">
                  <c:v>40823.319444444496</c:v>
                </c:pt>
                <c:pt idx="1269">
                  <c:v>40823.333333333336</c:v>
                </c:pt>
                <c:pt idx="1270">
                  <c:v>40823.347222222219</c:v>
                </c:pt>
                <c:pt idx="1271">
                  <c:v>40823.361111111066</c:v>
                </c:pt>
                <c:pt idx="1272">
                  <c:v>40823.375</c:v>
                </c:pt>
                <c:pt idx="1273">
                  <c:v>40823.388888888956</c:v>
                </c:pt>
                <c:pt idx="1274">
                  <c:v>40823.402777777781</c:v>
                </c:pt>
                <c:pt idx="1275">
                  <c:v>40823.416666666664</c:v>
                </c:pt>
                <c:pt idx="1276">
                  <c:v>40823.430555555562</c:v>
                </c:pt>
                <c:pt idx="1277">
                  <c:v>40823.444444444496</c:v>
                </c:pt>
                <c:pt idx="1278">
                  <c:v>40823.458333333343</c:v>
                </c:pt>
                <c:pt idx="1279">
                  <c:v>40823.472222222219</c:v>
                </c:pt>
                <c:pt idx="1280">
                  <c:v>40823.486111111109</c:v>
                </c:pt>
                <c:pt idx="1281">
                  <c:v>40823.5</c:v>
                </c:pt>
                <c:pt idx="1282">
                  <c:v>40823.513888888891</c:v>
                </c:pt>
                <c:pt idx="1283">
                  <c:v>40823.527777777774</c:v>
                </c:pt>
                <c:pt idx="1284">
                  <c:v>40823.541666666613</c:v>
                </c:pt>
                <c:pt idx="1285">
                  <c:v>40823.555555555562</c:v>
                </c:pt>
                <c:pt idx="1286">
                  <c:v>40823.569444444445</c:v>
                </c:pt>
                <c:pt idx="1287">
                  <c:v>40823.583333333336</c:v>
                </c:pt>
                <c:pt idx="1288">
                  <c:v>40823.597222222204</c:v>
                </c:pt>
                <c:pt idx="1289">
                  <c:v>40823.611111111066</c:v>
                </c:pt>
                <c:pt idx="1290">
                  <c:v>40823.624999999993</c:v>
                </c:pt>
                <c:pt idx="1291">
                  <c:v>40823.638888888891</c:v>
                </c:pt>
                <c:pt idx="1292">
                  <c:v>40823.652777777781</c:v>
                </c:pt>
                <c:pt idx="1293">
                  <c:v>40823.666666666613</c:v>
                </c:pt>
                <c:pt idx="1294">
                  <c:v>40823.680555555562</c:v>
                </c:pt>
                <c:pt idx="1295">
                  <c:v>40823.694444444445</c:v>
                </c:pt>
                <c:pt idx="1296">
                  <c:v>40823.708333333336</c:v>
                </c:pt>
                <c:pt idx="1297">
                  <c:v>40823.722222222204</c:v>
                </c:pt>
                <c:pt idx="1298">
                  <c:v>40823.736111111066</c:v>
                </c:pt>
                <c:pt idx="1299">
                  <c:v>40823.75</c:v>
                </c:pt>
                <c:pt idx="1300">
                  <c:v>40823.763888888876</c:v>
                </c:pt>
                <c:pt idx="1301">
                  <c:v>40823.777777777774</c:v>
                </c:pt>
                <c:pt idx="1302">
                  <c:v>40823.791666666577</c:v>
                </c:pt>
                <c:pt idx="1303">
                  <c:v>40823.805555555562</c:v>
                </c:pt>
                <c:pt idx="1304">
                  <c:v>40823.819444444496</c:v>
                </c:pt>
                <c:pt idx="1305">
                  <c:v>40823.833333333336</c:v>
                </c:pt>
                <c:pt idx="1306">
                  <c:v>40823.847222222219</c:v>
                </c:pt>
                <c:pt idx="1307">
                  <c:v>40823.861111111066</c:v>
                </c:pt>
                <c:pt idx="1308">
                  <c:v>40823.875</c:v>
                </c:pt>
                <c:pt idx="1309">
                  <c:v>40823.888888888956</c:v>
                </c:pt>
                <c:pt idx="1310">
                  <c:v>40823.902777777781</c:v>
                </c:pt>
                <c:pt idx="1311">
                  <c:v>40823.916666666664</c:v>
                </c:pt>
                <c:pt idx="1312">
                  <c:v>40823.930555555562</c:v>
                </c:pt>
                <c:pt idx="1313">
                  <c:v>40823.944444444496</c:v>
                </c:pt>
                <c:pt idx="1314">
                  <c:v>40823.958333333343</c:v>
                </c:pt>
                <c:pt idx="1315">
                  <c:v>40823.972222222219</c:v>
                </c:pt>
                <c:pt idx="1316">
                  <c:v>40823.986111111109</c:v>
                </c:pt>
                <c:pt idx="1317">
                  <c:v>40824</c:v>
                </c:pt>
                <c:pt idx="1318">
                  <c:v>40824.013888888891</c:v>
                </c:pt>
                <c:pt idx="1319">
                  <c:v>40824.027777777774</c:v>
                </c:pt>
                <c:pt idx="1320">
                  <c:v>40824.041666666613</c:v>
                </c:pt>
                <c:pt idx="1321">
                  <c:v>40824.055555555562</c:v>
                </c:pt>
                <c:pt idx="1322">
                  <c:v>40824.069444444445</c:v>
                </c:pt>
                <c:pt idx="1323">
                  <c:v>40824.083333333336</c:v>
                </c:pt>
                <c:pt idx="1324">
                  <c:v>40824.097222222204</c:v>
                </c:pt>
                <c:pt idx="1325">
                  <c:v>40824.111111111066</c:v>
                </c:pt>
                <c:pt idx="1326">
                  <c:v>40824.124999999993</c:v>
                </c:pt>
                <c:pt idx="1327">
                  <c:v>40824.138888888891</c:v>
                </c:pt>
                <c:pt idx="1328">
                  <c:v>40824.152777777781</c:v>
                </c:pt>
                <c:pt idx="1329">
                  <c:v>40824.166666666613</c:v>
                </c:pt>
                <c:pt idx="1330">
                  <c:v>40824.180555555562</c:v>
                </c:pt>
                <c:pt idx="1331">
                  <c:v>40824.194444444445</c:v>
                </c:pt>
                <c:pt idx="1332">
                  <c:v>40824.208333333336</c:v>
                </c:pt>
                <c:pt idx="1333">
                  <c:v>40824.222222222204</c:v>
                </c:pt>
                <c:pt idx="1334">
                  <c:v>40824.236111111066</c:v>
                </c:pt>
                <c:pt idx="1335">
                  <c:v>40824.25</c:v>
                </c:pt>
                <c:pt idx="1336">
                  <c:v>40824.263888888876</c:v>
                </c:pt>
                <c:pt idx="1337">
                  <c:v>40824.277777777774</c:v>
                </c:pt>
                <c:pt idx="1338">
                  <c:v>40824.291666666577</c:v>
                </c:pt>
                <c:pt idx="1339">
                  <c:v>40824.305555555562</c:v>
                </c:pt>
                <c:pt idx="1340">
                  <c:v>40824.319444444496</c:v>
                </c:pt>
                <c:pt idx="1341">
                  <c:v>40824.333333333336</c:v>
                </c:pt>
                <c:pt idx="1342">
                  <c:v>40824.347222222219</c:v>
                </c:pt>
                <c:pt idx="1343">
                  <c:v>40824.361111111066</c:v>
                </c:pt>
                <c:pt idx="1344">
                  <c:v>40824.375</c:v>
                </c:pt>
                <c:pt idx="1345">
                  <c:v>40824.388888888956</c:v>
                </c:pt>
                <c:pt idx="1346">
                  <c:v>40824.402777777781</c:v>
                </c:pt>
                <c:pt idx="1347">
                  <c:v>40824.416666666664</c:v>
                </c:pt>
                <c:pt idx="1348">
                  <c:v>40824.430555555562</c:v>
                </c:pt>
                <c:pt idx="1349">
                  <c:v>40824.444444444496</c:v>
                </c:pt>
                <c:pt idx="1350">
                  <c:v>40824.458333333343</c:v>
                </c:pt>
                <c:pt idx="1351">
                  <c:v>40824.472222222219</c:v>
                </c:pt>
                <c:pt idx="1352">
                  <c:v>40824.486111111109</c:v>
                </c:pt>
                <c:pt idx="1353">
                  <c:v>40824.5</c:v>
                </c:pt>
                <c:pt idx="1354">
                  <c:v>40824.513888888891</c:v>
                </c:pt>
                <c:pt idx="1355">
                  <c:v>40824.527777777774</c:v>
                </c:pt>
                <c:pt idx="1356">
                  <c:v>40824.541666666613</c:v>
                </c:pt>
                <c:pt idx="1357">
                  <c:v>40824.555555555562</c:v>
                </c:pt>
                <c:pt idx="1358">
                  <c:v>40824.569444444445</c:v>
                </c:pt>
                <c:pt idx="1359">
                  <c:v>40824.583333333336</c:v>
                </c:pt>
                <c:pt idx="1360">
                  <c:v>40824.597222222204</c:v>
                </c:pt>
                <c:pt idx="1361">
                  <c:v>40824.611111111066</c:v>
                </c:pt>
                <c:pt idx="1362">
                  <c:v>40824.624999999993</c:v>
                </c:pt>
                <c:pt idx="1363">
                  <c:v>40824.638888888891</c:v>
                </c:pt>
                <c:pt idx="1364">
                  <c:v>40824.652777777781</c:v>
                </c:pt>
                <c:pt idx="1365">
                  <c:v>40824.666666666613</c:v>
                </c:pt>
                <c:pt idx="1366">
                  <c:v>40824.680555555562</c:v>
                </c:pt>
                <c:pt idx="1367">
                  <c:v>40824.694444444445</c:v>
                </c:pt>
                <c:pt idx="1368">
                  <c:v>40824.708333333336</c:v>
                </c:pt>
                <c:pt idx="1369">
                  <c:v>40824.722222222204</c:v>
                </c:pt>
                <c:pt idx="1370">
                  <c:v>40824.736111111066</c:v>
                </c:pt>
                <c:pt idx="1371">
                  <c:v>40824.75</c:v>
                </c:pt>
                <c:pt idx="1372">
                  <c:v>40824.763888888876</c:v>
                </c:pt>
                <c:pt idx="1373">
                  <c:v>40824.777777777774</c:v>
                </c:pt>
                <c:pt idx="1374">
                  <c:v>40824.791666666577</c:v>
                </c:pt>
                <c:pt idx="1375">
                  <c:v>40824.805555555562</c:v>
                </c:pt>
                <c:pt idx="1376">
                  <c:v>40824.819444444496</c:v>
                </c:pt>
                <c:pt idx="1377">
                  <c:v>40824.833333333336</c:v>
                </c:pt>
                <c:pt idx="1378">
                  <c:v>40824.847222222219</c:v>
                </c:pt>
                <c:pt idx="1379">
                  <c:v>40824.861111111066</c:v>
                </c:pt>
                <c:pt idx="1380">
                  <c:v>40824.875</c:v>
                </c:pt>
                <c:pt idx="1381">
                  <c:v>40824.888888888956</c:v>
                </c:pt>
                <c:pt idx="1382">
                  <c:v>40824.902777777781</c:v>
                </c:pt>
                <c:pt idx="1383">
                  <c:v>40824.916666666664</c:v>
                </c:pt>
                <c:pt idx="1384">
                  <c:v>40824.930555555562</c:v>
                </c:pt>
                <c:pt idx="1385">
                  <c:v>40824.944444444496</c:v>
                </c:pt>
                <c:pt idx="1386">
                  <c:v>40824.958333333343</c:v>
                </c:pt>
                <c:pt idx="1387">
                  <c:v>40824.972222222219</c:v>
                </c:pt>
                <c:pt idx="1388">
                  <c:v>40824.986111111109</c:v>
                </c:pt>
                <c:pt idx="1389">
                  <c:v>40825</c:v>
                </c:pt>
                <c:pt idx="1390">
                  <c:v>40825.013888888891</c:v>
                </c:pt>
                <c:pt idx="1391">
                  <c:v>40825.027777777774</c:v>
                </c:pt>
                <c:pt idx="1392">
                  <c:v>40825.041666666613</c:v>
                </c:pt>
                <c:pt idx="1393">
                  <c:v>40825.055555555562</c:v>
                </c:pt>
                <c:pt idx="1394">
                  <c:v>40825.069444444445</c:v>
                </c:pt>
                <c:pt idx="1395">
                  <c:v>40825.083333333336</c:v>
                </c:pt>
                <c:pt idx="1396">
                  <c:v>40825.097222222204</c:v>
                </c:pt>
                <c:pt idx="1397">
                  <c:v>40825.111111111066</c:v>
                </c:pt>
                <c:pt idx="1398">
                  <c:v>40825.124999999993</c:v>
                </c:pt>
                <c:pt idx="1399">
                  <c:v>40825.138888888891</c:v>
                </c:pt>
                <c:pt idx="1400">
                  <c:v>40825.152777777781</c:v>
                </c:pt>
                <c:pt idx="1401">
                  <c:v>40825.166666666613</c:v>
                </c:pt>
                <c:pt idx="1402">
                  <c:v>40825.180555555562</c:v>
                </c:pt>
                <c:pt idx="1403">
                  <c:v>40825.194444444445</c:v>
                </c:pt>
                <c:pt idx="1404">
                  <c:v>40825.208333333336</c:v>
                </c:pt>
                <c:pt idx="1405">
                  <c:v>40825.222222222204</c:v>
                </c:pt>
                <c:pt idx="1406">
                  <c:v>40825.236111111066</c:v>
                </c:pt>
                <c:pt idx="1407">
                  <c:v>40825.25</c:v>
                </c:pt>
                <c:pt idx="1408">
                  <c:v>40825.263888888876</c:v>
                </c:pt>
                <c:pt idx="1409">
                  <c:v>40825.277777777774</c:v>
                </c:pt>
                <c:pt idx="1410">
                  <c:v>40825.291666666577</c:v>
                </c:pt>
                <c:pt idx="1411">
                  <c:v>40825.305555555562</c:v>
                </c:pt>
                <c:pt idx="1412">
                  <c:v>40825.319444444496</c:v>
                </c:pt>
                <c:pt idx="1413">
                  <c:v>40825.333333333336</c:v>
                </c:pt>
                <c:pt idx="1414">
                  <c:v>40825.347222222219</c:v>
                </c:pt>
                <c:pt idx="1415">
                  <c:v>40825.361111111066</c:v>
                </c:pt>
                <c:pt idx="1416">
                  <c:v>40825.375</c:v>
                </c:pt>
                <c:pt idx="1417">
                  <c:v>40825.388888888956</c:v>
                </c:pt>
                <c:pt idx="1418">
                  <c:v>40825.402777777781</c:v>
                </c:pt>
                <c:pt idx="1419">
                  <c:v>40825.416666666664</c:v>
                </c:pt>
                <c:pt idx="1420">
                  <c:v>40825.430555555562</c:v>
                </c:pt>
                <c:pt idx="1421">
                  <c:v>40825.444444444496</c:v>
                </c:pt>
                <c:pt idx="1422">
                  <c:v>40825.458333333343</c:v>
                </c:pt>
                <c:pt idx="1423">
                  <c:v>40825.472222222219</c:v>
                </c:pt>
                <c:pt idx="1424">
                  <c:v>40825.486111111109</c:v>
                </c:pt>
                <c:pt idx="1425">
                  <c:v>40825.5</c:v>
                </c:pt>
                <c:pt idx="1426">
                  <c:v>40825.513888888891</c:v>
                </c:pt>
                <c:pt idx="1427">
                  <c:v>40825.527777777774</c:v>
                </c:pt>
                <c:pt idx="1428">
                  <c:v>40825.541666666613</c:v>
                </c:pt>
                <c:pt idx="1429">
                  <c:v>40825.555555555562</c:v>
                </c:pt>
                <c:pt idx="1430">
                  <c:v>40825.569444444445</c:v>
                </c:pt>
                <c:pt idx="1431">
                  <c:v>40825.583333333336</c:v>
                </c:pt>
                <c:pt idx="1432">
                  <c:v>40825.597222222204</c:v>
                </c:pt>
                <c:pt idx="1433">
                  <c:v>40825.611111111066</c:v>
                </c:pt>
                <c:pt idx="1434">
                  <c:v>40825.624999999993</c:v>
                </c:pt>
                <c:pt idx="1435">
                  <c:v>40825.638888888891</c:v>
                </c:pt>
                <c:pt idx="1436">
                  <c:v>40825.652777777781</c:v>
                </c:pt>
                <c:pt idx="1437">
                  <c:v>40825.666666666613</c:v>
                </c:pt>
                <c:pt idx="1438">
                  <c:v>40825.680555555562</c:v>
                </c:pt>
                <c:pt idx="1439">
                  <c:v>40825.694444444445</c:v>
                </c:pt>
                <c:pt idx="1440">
                  <c:v>40825.708333333336</c:v>
                </c:pt>
                <c:pt idx="1441">
                  <c:v>40825.722222222204</c:v>
                </c:pt>
                <c:pt idx="1442">
                  <c:v>40825.736111111066</c:v>
                </c:pt>
                <c:pt idx="1443">
                  <c:v>40825.75</c:v>
                </c:pt>
                <c:pt idx="1444">
                  <c:v>40825.763888888876</c:v>
                </c:pt>
                <c:pt idx="1445">
                  <c:v>40825.777777777774</c:v>
                </c:pt>
                <c:pt idx="1446">
                  <c:v>40825.791666666577</c:v>
                </c:pt>
                <c:pt idx="1447">
                  <c:v>40825.805555555562</c:v>
                </c:pt>
                <c:pt idx="1448">
                  <c:v>40825.819444444496</c:v>
                </c:pt>
                <c:pt idx="1449">
                  <c:v>40825.833333333336</c:v>
                </c:pt>
                <c:pt idx="1450">
                  <c:v>40825.847222222219</c:v>
                </c:pt>
                <c:pt idx="1451">
                  <c:v>40825.861111111066</c:v>
                </c:pt>
                <c:pt idx="1452">
                  <c:v>40825.875</c:v>
                </c:pt>
                <c:pt idx="1453">
                  <c:v>40825.888888888956</c:v>
                </c:pt>
                <c:pt idx="1454">
                  <c:v>40825.902777777781</c:v>
                </c:pt>
                <c:pt idx="1455">
                  <c:v>40825.916666666664</c:v>
                </c:pt>
                <c:pt idx="1456">
                  <c:v>40825.930555555562</c:v>
                </c:pt>
                <c:pt idx="1457">
                  <c:v>40825.944444444496</c:v>
                </c:pt>
                <c:pt idx="1458">
                  <c:v>40825.958333333343</c:v>
                </c:pt>
                <c:pt idx="1459">
                  <c:v>40825.972222222219</c:v>
                </c:pt>
                <c:pt idx="1460">
                  <c:v>40825.986111111109</c:v>
                </c:pt>
                <c:pt idx="1461">
                  <c:v>40826</c:v>
                </c:pt>
                <c:pt idx="1462">
                  <c:v>40826.013888888891</c:v>
                </c:pt>
                <c:pt idx="1463">
                  <c:v>40826.027777777774</c:v>
                </c:pt>
                <c:pt idx="1464">
                  <c:v>40826.041666666613</c:v>
                </c:pt>
                <c:pt idx="1465">
                  <c:v>40826.055555555562</c:v>
                </c:pt>
                <c:pt idx="1466">
                  <c:v>40826.069444444445</c:v>
                </c:pt>
                <c:pt idx="1467">
                  <c:v>40826.083333333336</c:v>
                </c:pt>
                <c:pt idx="1468">
                  <c:v>40826.097222222204</c:v>
                </c:pt>
                <c:pt idx="1469">
                  <c:v>40826.111111111066</c:v>
                </c:pt>
                <c:pt idx="1470">
                  <c:v>40826.124999999993</c:v>
                </c:pt>
                <c:pt idx="1471">
                  <c:v>40826.138888888891</c:v>
                </c:pt>
                <c:pt idx="1472">
                  <c:v>40826.152777777781</c:v>
                </c:pt>
                <c:pt idx="1473">
                  <c:v>40826.166666666613</c:v>
                </c:pt>
                <c:pt idx="1474">
                  <c:v>40826.180555555562</c:v>
                </c:pt>
                <c:pt idx="1475">
                  <c:v>40826.194444444445</c:v>
                </c:pt>
                <c:pt idx="1476">
                  <c:v>40826.208333333336</c:v>
                </c:pt>
                <c:pt idx="1477">
                  <c:v>40826.222222222204</c:v>
                </c:pt>
                <c:pt idx="1478">
                  <c:v>40826.236111111066</c:v>
                </c:pt>
                <c:pt idx="1479">
                  <c:v>40826.25</c:v>
                </c:pt>
                <c:pt idx="1480">
                  <c:v>40826.263888888876</c:v>
                </c:pt>
                <c:pt idx="1481">
                  <c:v>40826.277777777774</c:v>
                </c:pt>
                <c:pt idx="1482">
                  <c:v>40826.291666666577</c:v>
                </c:pt>
                <c:pt idx="1483">
                  <c:v>40826.305555555562</c:v>
                </c:pt>
                <c:pt idx="1484">
                  <c:v>40826.319444444496</c:v>
                </c:pt>
                <c:pt idx="1485">
                  <c:v>40826.333333333336</c:v>
                </c:pt>
                <c:pt idx="1486">
                  <c:v>40826.347222222219</c:v>
                </c:pt>
                <c:pt idx="1487">
                  <c:v>40826.361111111066</c:v>
                </c:pt>
                <c:pt idx="1488">
                  <c:v>40826.375</c:v>
                </c:pt>
                <c:pt idx="1489">
                  <c:v>40826.388888888956</c:v>
                </c:pt>
                <c:pt idx="1490">
                  <c:v>40826.402777777781</c:v>
                </c:pt>
                <c:pt idx="1491">
                  <c:v>40826.416666666664</c:v>
                </c:pt>
                <c:pt idx="1492">
                  <c:v>40826.430555555562</c:v>
                </c:pt>
                <c:pt idx="1493">
                  <c:v>40826.444444444496</c:v>
                </c:pt>
                <c:pt idx="1494">
                  <c:v>40826.458333333343</c:v>
                </c:pt>
                <c:pt idx="1495">
                  <c:v>40826.472222222219</c:v>
                </c:pt>
                <c:pt idx="1496">
                  <c:v>40826.486111111109</c:v>
                </c:pt>
                <c:pt idx="1497">
                  <c:v>40826.5</c:v>
                </c:pt>
                <c:pt idx="1498">
                  <c:v>40826.513888888891</c:v>
                </c:pt>
                <c:pt idx="1499">
                  <c:v>40826.527777777774</c:v>
                </c:pt>
                <c:pt idx="1500">
                  <c:v>40826.541666666613</c:v>
                </c:pt>
                <c:pt idx="1501">
                  <c:v>40826.555555555562</c:v>
                </c:pt>
                <c:pt idx="1502">
                  <c:v>40826.569444444445</c:v>
                </c:pt>
                <c:pt idx="1503">
                  <c:v>40826.583333333336</c:v>
                </c:pt>
                <c:pt idx="1504">
                  <c:v>40826.597222222204</c:v>
                </c:pt>
                <c:pt idx="1505">
                  <c:v>40826.611111111066</c:v>
                </c:pt>
                <c:pt idx="1506">
                  <c:v>40826.624999999993</c:v>
                </c:pt>
                <c:pt idx="1507">
                  <c:v>40826.638888888891</c:v>
                </c:pt>
                <c:pt idx="1508">
                  <c:v>40826.652777777781</c:v>
                </c:pt>
                <c:pt idx="1509">
                  <c:v>40826.666666666613</c:v>
                </c:pt>
                <c:pt idx="1510">
                  <c:v>40826.680555555562</c:v>
                </c:pt>
                <c:pt idx="1511">
                  <c:v>40826.694444444445</c:v>
                </c:pt>
                <c:pt idx="1512">
                  <c:v>40826.708333333336</c:v>
                </c:pt>
                <c:pt idx="1513">
                  <c:v>40826.722222222204</c:v>
                </c:pt>
                <c:pt idx="1514">
                  <c:v>40826.736111111066</c:v>
                </c:pt>
                <c:pt idx="1515">
                  <c:v>40826.75</c:v>
                </c:pt>
                <c:pt idx="1516">
                  <c:v>40826.763888888876</c:v>
                </c:pt>
                <c:pt idx="1517">
                  <c:v>40826.777777777774</c:v>
                </c:pt>
                <c:pt idx="1518">
                  <c:v>40826.791666666577</c:v>
                </c:pt>
                <c:pt idx="1519">
                  <c:v>40826.805555555562</c:v>
                </c:pt>
                <c:pt idx="1520">
                  <c:v>40826.819444444496</c:v>
                </c:pt>
                <c:pt idx="1521">
                  <c:v>40826.833333333336</c:v>
                </c:pt>
                <c:pt idx="1522">
                  <c:v>40826.847222222219</c:v>
                </c:pt>
                <c:pt idx="1523">
                  <c:v>40826.861111111066</c:v>
                </c:pt>
                <c:pt idx="1524">
                  <c:v>40826.875</c:v>
                </c:pt>
                <c:pt idx="1525">
                  <c:v>40826.888888888956</c:v>
                </c:pt>
                <c:pt idx="1526">
                  <c:v>40826.902777777781</c:v>
                </c:pt>
                <c:pt idx="1527">
                  <c:v>40826.916666666664</c:v>
                </c:pt>
                <c:pt idx="1528">
                  <c:v>40826.930555555562</c:v>
                </c:pt>
                <c:pt idx="1529">
                  <c:v>40826.944444444496</c:v>
                </c:pt>
                <c:pt idx="1530">
                  <c:v>40826.958333333343</c:v>
                </c:pt>
                <c:pt idx="1531">
                  <c:v>40826.972222222219</c:v>
                </c:pt>
                <c:pt idx="1532">
                  <c:v>40826.986111111109</c:v>
                </c:pt>
                <c:pt idx="1533">
                  <c:v>40827</c:v>
                </c:pt>
                <c:pt idx="1534">
                  <c:v>40827.013888888891</c:v>
                </c:pt>
                <c:pt idx="1535">
                  <c:v>40827.027777777774</c:v>
                </c:pt>
                <c:pt idx="1536">
                  <c:v>40827.041666666613</c:v>
                </c:pt>
                <c:pt idx="1537">
                  <c:v>40827.055555555562</c:v>
                </c:pt>
                <c:pt idx="1538">
                  <c:v>40827.069444444445</c:v>
                </c:pt>
                <c:pt idx="1539">
                  <c:v>40827.083333333336</c:v>
                </c:pt>
                <c:pt idx="1540">
                  <c:v>40827.097222222204</c:v>
                </c:pt>
                <c:pt idx="1541">
                  <c:v>40827.111111111066</c:v>
                </c:pt>
                <c:pt idx="1542">
                  <c:v>40827.124999999993</c:v>
                </c:pt>
                <c:pt idx="1543">
                  <c:v>40827.138888888891</c:v>
                </c:pt>
                <c:pt idx="1544">
                  <c:v>40827.152777777781</c:v>
                </c:pt>
                <c:pt idx="1545">
                  <c:v>40827.166666666613</c:v>
                </c:pt>
                <c:pt idx="1546">
                  <c:v>40827.180555555562</c:v>
                </c:pt>
                <c:pt idx="1547">
                  <c:v>40827.194444444445</c:v>
                </c:pt>
                <c:pt idx="1548">
                  <c:v>40827.208333333336</c:v>
                </c:pt>
                <c:pt idx="1549">
                  <c:v>40827.222222222204</c:v>
                </c:pt>
                <c:pt idx="1550">
                  <c:v>40827.236111111066</c:v>
                </c:pt>
                <c:pt idx="1551">
                  <c:v>40827.25</c:v>
                </c:pt>
                <c:pt idx="1552">
                  <c:v>40827.263888888876</c:v>
                </c:pt>
                <c:pt idx="1553">
                  <c:v>40827.277777777774</c:v>
                </c:pt>
                <c:pt idx="1554">
                  <c:v>40827.291666666577</c:v>
                </c:pt>
                <c:pt idx="1555">
                  <c:v>40827.305555555562</c:v>
                </c:pt>
                <c:pt idx="1556">
                  <c:v>40827.319444444496</c:v>
                </c:pt>
                <c:pt idx="1557">
                  <c:v>40827.333333333336</c:v>
                </c:pt>
                <c:pt idx="1558">
                  <c:v>40827.347222222219</c:v>
                </c:pt>
                <c:pt idx="1559">
                  <c:v>40827.361111111066</c:v>
                </c:pt>
                <c:pt idx="1560">
                  <c:v>40827.375</c:v>
                </c:pt>
                <c:pt idx="1561">
                  <c:v>40827.388888888956</c:v>
                </c:pt>
                <c:pt idx="1562">
                  <c:v>40827.402777777781</c:v>
                </c:pt>
                <c:pt idx="1563">
                  <c:v>40827.416666666664</c:v>
                </c:pt>
                <c:pt idx="1564">
                  <c:v>40827.430555555562</c:v>
                </c:pt>
                <c:pt idx="1565">
                  <c:v>40827.444444444496</c:v>
                </c:pt>
                <c:pt idx="1566">
                  <c:v>40827.458333333343</c:v>
                </c:pt>
                <c:pt idx="1567">
                  <c:v>40827.472222222219</c:v>
                </c:pt>
                <c:pt idx="1568">
                  <c:v>40827.486111111109</c:v>
                </c:pt>
                <c:pt idx="1569">
                  <c:v>40827.5</c:v>
                </c:pt>
                <c:pt idx="1570">
                  <c:v>40827.513888888891</c:v>
                </c:pt>
                <c:pt idx="1571">
                  <c:v>40827.527777777774</c:v>
                </c:pt>
                <c:pt idx="1572">
                  <c:v>40827.541666666613</c:v>
                </c:pt>
                <c:pt idx="1573">
                  <c:v>40827.555555555562</c:v>
                </c:pt>
                <c:pt idx="1574">
                  <c:v>40827.569444444445</c:v>
                </c:pt>
                <c:pt idx="1575">
                  <c:v>40827.583333333336</c:v>
                </c:pt>
                <c:pt idx="1576">
                  <c:v>40827.597222222204</c:v>
                </c:pt>
                <c:pt idx="1577">
                  <c:v>40827.611111111066</c:v>
                </c:pt>
                <c:pt idx="1578">
                  <c:v>40827.624999999993</c:v>
                </c:pt>
                <c:pt idx="1579">
                  <c:v>40827.638888888891</c:v>
                </c:pt>
                <c:pt idx="1580">
                  <c:v>40827.652777777781</c:v>
                </c:pt>
                <c:pt idx="1581">
                  <c:v>40827.666666666613</c:v>
                </c:pt>
                <c:pt idx="1582">
                  <c:v>40827.680555555562</c:v>
                </c:pt>
                <c:pt idx="1583">
                  <c:v>40827.694444444445</c:v>
                </c:pt>
                <c:pt idx="1584">
                  <c:v>40827.708333333336</c:v>
                </c:pt>
                <c:pt idx="1585">
                  <c:v>40827.722222222204</c:v>
                </c:pt>
                <c:pt idx="1586">
                  <c:v>40827.736111111066</c:v>
                </c:pt>
                <c:pt idx="1587">
                  <c:v>40827.75</c:v>
                </c:pt>
                <c:pt idx="1588">
                  <c:v>40827.763888888876</c:v>
                </c:pt>
                <c:pt idx="1589">
                  <c:v>40827.777777777774</c:v>
                </c:pt>
                <c:pt idx="1590">
                  <c:v>40827.791666666577</c:v>
                </c:pt>
                <c:pt idx="1591">
                  <c:v>40827.805555555562</c:v>
                </c:pt>
                <c:pt idx="1592">
                  <c:v>40827.819444444496</c:v>
                </c:pt>
                <c:pt idx="1593">
                  <c:v>40827.833333333336</c:v>
                </c:pt>
                <c:pt idx="1594">
                  <c:v>40827.847222222219</c:v>
                </c:pt>
                <c:pt idx="1595">
                  <c:v>40827.861111111066</c:v>
                </c:pt>
                <c:pt idx="1596">
                  <c:v>40827.875</c:v>
                </c:pt>
                <c:pt idx="1597">
                  <c:v>40827.888888888956</c:v>
                </c:pt>
                <c:pt idx="1598">
                  <c:v>40827.902777777781</c:v>
                </c:pt>
                <c:pt idx="1599">
                  <c:v>40827.916666666664</c:v>
                </c:pt>
                <c:pt idx="1600">
                  <c:v>40827.930555555562</c:v>
                </c:pt>
                <c:pt idx="1601">
                  <c:v>40827.944444444496</c:v>
                </c:pt>
                <c:pt idx="1602">
                  <c:v>40827.958333333343</c:v>
                </c:pt>
                <c:pt idx="1603">
                  <c:v>40827.972222222219</c:v>
                </c:pt>
                <c:pt idx="1604">
                  <c:v>40827.986111111109</c:v>
                </c:pt>
                <c:pt idx="1605">
                  <c:v>40828</c:v>
                </c:pt>
                <c:pt idx="1606">
                  <c:v>40828.013888888891</c:v>
                </c:pt>
                <c:pt idx="1607">
                  <c:v>40828.027777777774</c:v>
                </c:pt>
                <c:pt idx="1608">
                  <c:v>40828.041666666613</c:v>
                </c:pt>
                <c:pt idx="1609">
                  <c:v>40828.055555555562</c:v>
                </c:pt>
                <c:pt idx="1610">
                  <c:v>40828.069444444445</c:v>
                </c:pt>
                <c:pt idx="1611">
                  <c:v>40828.083333333336</c:v>
                </c:pt>
                <c:pt idx="1612">
                  <c:v>40828.097222222204</c:v>
                </c:pt>
                <c:pt idx="1613">
                  <c:v>40828.111111111066</c:v>
                </c:pt>
                <c:pt idx="1614">
                  <c:v>40828.124999999993</c:v>
                </c:pt>
                <c:pt idx="1615">
                  <c:v>40828.138888888891</c:v>
                </c:pt>
                <c:pt idx="1616">
                  <c:v>40828.152777777781</c:v>
                </c:pt>
                <c:pt idx="1617">
                  <c:v>40828.166666666613</c:v>
                </c:pt>
                <c:pt idx="1618">
                  <c:v>40828.180555555562</c:v>
                </c:pt>
                <c:pt idx="1619">
                  <c:v>40828.194444444445</c:v>
                </c:pt>
                <c:pt idx="1620">
                  <c:v>40828.208333333336</c:v>
                </c:pt>
                <c:pt idx="1621">
                  <c:v>40828.222222222204</c:v>
                </c:pt>
                <c:pt idx="1622">
                  <c:v>40828.236111111066</c:v>
                </c:pt>
                <c:pt idx="1623">
                  <c:v>40828.25</c:v>
                </c:pt>
                <c:pt idx="1624">
                  <c:v>40828.263888888876</c:v>
                </c:pt>
                <c:pt idx="1625">
                  <c:v>40828.277777777774</c:v>
                </c:pt>
                <c:pt idx="1626">
                  <c:v>40828.291666666577</c:v>
                </c:pt>
                <c:pt idx="1627">
                  <c:v>40828.305555555562</c:v>
                </c:pt>
                <c:pt idx="1628">
                  <c:v>40828.319444444496</c:v>
                </c:pt>
                <c:pt idx="1629">
                  <c:v>40828.333333333336</c:v>
                </c:pt>
                <c:pt idx="1630">
                  <c:v>40828.347222222219</c:v>
                </c:pt>
                <c:pt idx="1631">
                  <c:v>40828.361111111066</c:v>
                </c:pt>
                <c:pt idx="1632">
                  <c:v>40828.375</c:v>
                </c:pt>
                <c:pt idx="1633">
                  <c:v>40828.388888888956</c:v>
                </c:pt>
                <c:pt idx="1634">
                  <c:v>40828.402777777781</c:v>
                </c:pt>
                <c:pt idx="1635">
                  <c:v>40828.416666666664</c:v>
                </c:pt>
                <c:pt idx="1636">
                  <c:v>40828.430555555562</c:v>
                </c:pt>
                <c:pt idx="1637">
                  <c:v>40828.444444444496</c:v>
                </c:pt>
                <c:pt idx="1638">
                  <c:v>40828.458333333343</c:v>
                </c:pt>
                <c:pt idx="1639">
                  <c:v>40828.472222222219</c:v>
                </c:pt>
                <c:pt idx="1640">
                  <c:v>40828.486111111109</c:v>
                </c:pt>
                <c:pt idx="1641">
                  <c:v>40828.5</c:v>
                </c:pt>
                <c:pt idx="1642">
                  <c:v>40828.513888888891</c:v>
                </c:pt>
                <c:pt idx="1643">
                  <c:v>40828.527777777774</c:v>
                </c:pt>
                <c:pt idx="1644">
                  <c:v>40828.541666666613</c:v>
                </c:pt>
                <c:pt idx="1645">
                  <c:v>40828.555555555562</c:v>
                </c:pt>
                <c:pt idx="1646">
                  <c:v>40828.569444444445</c:v>
                </c:pt>
                <c:pt idx="1647">
                  <c:v>40828.583333333336</c:v>
                </c:pt>
                <c:pt idx="1648">
                  <c:v>40828.597222222204</c:v>
                </c:pt>
                <c:pt idx="1649">
                  <c:v>40828.611111111066</c:v>
                </c:pt>
                <c:pt idx="1650">
                  <c:v>40828.624999999993</c:v>
                </c:pt>
                <c:pt idx="1651">
                  <c:v>40828.638888888891</c:v>
                </c:pt>
                <c:pt idx="1652">
                  <c:v>40828.652777777781</c:v>
                </c:pt>
                <c:pt idx="1653">
                  <c:v>40828.666666666613</c:v>
                </c:pt>
                <c:pt idx="1654">
                  <c:v>40828.680555555562</c:v>
                </c:pt>
                <c:pt idx="1655">
                  <c:v>40828.694444444445</c:v>
                </c:pt>
                <c:pt idx="1656">
                  <c:v>40828.708333333336</c:v>
                </c:pt>
                <c:pt idx="1657">
                  <c:v>40828.722222222204</c:v>
                </c:pt>
                <c:pt idx="1658">
                  <c:v>40828.736111111066</c:v>
                </c:pt>
                <c:pt idx="1659">
                  <c:v>40828.75</c:v>
                </c:pt>
                <c:pt idx="1660">
                  <c:v>40828.763888888876</c:v>
                </c:pt>
                <c:pt idx="1661">
                  <c:v>40828.777777777774</c:v>
                </c:pt>
                <c:pt idx="1662">
                  <c:v>40828.791666666577</c:v>
                </c:pt>
                <c:pt idx="1663">
                  <c:v>40828.805555555562</c:v>
                </c:pt>
                <c:pt idx="1664">
                  <c:v>40828.819444444496</c:v>
                </c:pt>
                <c:pt idx="1665">
                  <c:v>40828.833333333336</c:v>
                </c:pt>
                <c:pt idx="1666">
                  <c:v>40828.847222222219</c:v>
                </c:pt>
                <c:pt idx="1667">
                  <c:v>40828.861111111066</c:v>
                </c:pt>
                <c:pt idx="1668">
                  <c:v>40828.875</c:v>
                </c:pt>
                <c:pt idx="1669">
                  <c:v>40828.888888888956</c:v>
                </c:pt>
                <c:pt idx="1670">
                  <c:v>40828.902777777781</c:v>
                </c:pt>
                <c:pt idx="1671">
                  <c:v>40828.916666666664</c:v>
                </c:pt>
                <c:pt idx="1672">
                  <c:v>40828.930555555562</c:v>
                </c:pt>
                <c:pt idx="1673">
                  <c:v>40828.944444444496</c:v>
                </c:pt>
                <c:pt idx="1674">
                  <c:v>40828.958333333343</c:v>
                </c:pt>
                <c:pt idx="1675">
                  <c:v>40828.972222222219</c:v>
                </c:pt>
                <c:pt idx="1676">
                  <c:v>40828.986111111109</c:v>
                </c:pt>
                <c:pt idx="1677">
                  <c:v>40829</c:v>
                </c:pt>
                <c:pt idx="1678">
                  <c:v>40829.013888888891</c:v>
                </c:pt>
                <c:pt idx="1679">
                  <c:v>40829.027777777774</c:v>
                </c:pt>
                <c:pt idx="1680">
                  <c:v>40829.041666666613</c:v>
                </c:pt>
                <c:pt idx="1681">
                  <c:v>40829.055555555562</c:v>
                </c:pt>
                <c:pt idx="1682">
                  <c:v>40829.069444444445</c:v>
                </c:pt>
                <c:pt idx="1683">
                  <c:v>40829.083333333336</c:v>
                </c:pt>
                <c:pt idx="1684">
                  <c:v>40829.097222222204</c:v>
                </c:pt>
                <c:pt idx="1685">
                  <c:v>40829.111111111066</c:v>
                </c:pt>
                <c:pt idx="1686">
                  <c:v>40829.124999999993</c:v>
                </c:pt>
                <c:pt idx="1687">
                  <c:v>40829.138888888891</c:v>
                </c:pt>
                <c:pt idx="1688">
                  <c:v>40829.152777777781</c:v>
                </c:pt>
                <c:pt idx="1689">
                  <c:v>40829.166666666613</c:v>
                </c:pt>
                <c:pt idx="1690">
                  <c:v>40829.180555555562</c:v>
                </c:pt>
                <c:pt idx="1691">
                  <c:v>40829.194444444445</c:v>
                </c:pt>
                <c:pt idx="1692">
                  <c:v>40829.208333333336</c:v>
                </c:pt>
                <c:pt idx="1693">
                  <c:v>40829.222222222204</c:v>
                </c:pt>
                <c:pt idx="1694">
                  <c:v>40829.236111111066</c:v>
                </c:pt>
                <c:pt idx="1695">
                  <c:v>40829.25</c:v>
                </c:pt>
                <c:pt idx="1696">
                  <c:v>40829.263888888876</c:v>
                </c:pt>
                <c:pt idx="1697">
                  <c:v>40829.277777777774</c:v>
                </c:pt>
                <c:pt idx="1698">
                  <c:v>40829.291666666577</c:v>
                </c:pt>
                <c:pt idx="1699">
                  <c:v>40829.305555555562</c:v>
                </c:pt>
                <c:pt idx="1700">
                  <c:v>40829.319444444496</c:v>
                </c:pt>
                <c:pt idx="1701">
                  <c:v>40829.333333333336</c:v>
                </c:pt>
                <c:pt idx="1702">
                  <c:v>40829.347222222219</c:v>
                </c:pt>
                <c:pt idx="1703">
                  <c:v>40829.361111111066</c:v>
                </c:pt>
                <c:pt idx="1704">
                  <c:v>40829.375</c:v>
                </c:pt>
                <c:pt idx="1705">
                  <c:v>40829.388888888956</c:v>
                </c:pt>
                <c:pt idx="1706">
                  <c:v>40829.402777777781</c:v>
                </c:pt>
                <c:pt idx="1707">
                  <c:v>40829.416666666664</c:v>
                </c:pt>
                <c:pt idx="1708">
                  <c:v>40829.430555555562</c:v>
                </c:pt>
                <c:pt idx="1709">
                  <c:v>40829.444444444496</c:v>
                </c:pt>
                <c:pt idx="1710">
                  <c:v>40829.458333333343</c:v>
                </c:pt>
                <c:pt idx="1711">
                  <c:v>40829.472222222219</c:v>
                </c:pt>
                <c:pt idx="1712">
                  <c:v>40829.486111111109</c:v>
                </c:pt>
                <c:pt idx="1713">
                  <c:v>40829.5</c:v>
                </c:pt>
                <c:pt idx="1714">
                  <c:v>40829.513888888891</c:v>
                </c:pt>
                <c:pt idx="1715">
                  <c:v>40829.527777777774</c:v>
                </c:pt>
                <c:pt idx="1716">
                  <c:v>40829.541666666613</c:v>
                </c:pt>
                <c:pt idx="1717">
                  <c:v>40829.555555555562</c:v>
                </c:pt>
                <c:pt idx="1718">
                  <c:v>40829.569444444445</c:v>
                </c:pt>
                <c:pt idx="1719">
                  <c:v>40829.583333333336</c:v>
                </c:pt>
                <c:pt idx="1720">
                  <c:v>40829.597222222204</c:v>
                </c:pt>
                <c:pt idx="1721">
                  <c:v>40829.611111111066</c:v>
                </c:pt>
                <c:pt idx="1722">
                  <c:v>40829.624999999993</c:v>
                </c:pt>
                <c:pt idx="1723">
                  <c:v>40829.638888888891</c:v>
                </c:pt>
                <c:pt idx="1724">
                  <c:v>40829.652777777781</c:v>
                </c:pt>
                <c:pt idx="1725">
                  <c:v>40829.666666666613</c:v>
                </c:pt>
                <c:pt idx="1726">
                  <c:v>40829.680555555562</c:v>
                </c:pt>
                <c:pt idx="1727">
                  <c:v>40829.694444444445</c:v>
                </c:pt>
                <c:pt idx="1728">
                  <c:v>40829.708333333336</c:v>
                </c:pt>
                <c:pt idx="1729">
                  <c:v>40829.722222222204</c:v>
                </c:pt>
                <c:pt idx="1730">
                  <c:v>40829.736111111066</c:v>
                </c:pt>
                <c:pt idx="1731">
                  <c:v>40829.75</c:v>
                </c:pt>
                <c:pt idx="1732">
                  <c:v>40829.763888888876</c:v>
                </c:pt>
                <c:pt idx="1733">
                  <c:v>40829.777777777774</c:v>
                </c:pt>
                <c:pt idx="1734">
                  <c:v>40829.791666666577</c:v>
                </c:pt>
                <c:pt idx="1735">
                  <c:v>40829.805555555562</c:v>
                </c:pt>
                <c:pt idx="1736">
                  <c:v>40829.819444444496</c:v>
                </c:pt>
                <c:pt idx="1737">
                  <c:v>40829.833333333336</c:v>
                </c:pt>
                <c:pt idx="1738">
                  <c:v>40829.847222222219</c:v>
                </c:pt>
                <c:pt idx="1739">
                  <c:v>40829.861111111066</c:v>
                </c:pt>
                <c:pt idx="1740">
                  <c:v>40829.875</c:v>
                </c:pt>
                <c:pt idx="1741">
                  <c:v>40829.888888888956</c:v>
                </c:pt>
                <c:pt idx="1742">
                  <c:v>40829.902777777781</c:v>
                </c:pt>
                <c:pt idx="1743">
                  <c:v>40829.916666666664</c:v>
                </c:pt>
                <c:pt idx="1744">
                  <c:v>40829.930555555562</c:v>
                </c:pt>
                <c:pt idx="1745">
                  <c:v>40829.944444444496</c:v>
                </c:pt>
                <c:pt idx="1746">
                  <c:v>40829.958333333343</c:v>
                </c:pt>
                <c:pt idx="1747">
                  <c:v>40829.972222222219</c:v>
                </c:pt>
                <c:pt idx="1748">
                  <c:v>40829.986111111109</c:v>
                </c:pt>
                <c:pt idx="1749">
                  <c:v>40830</c:v>
                </c:pt>
                <c:pt idx="1750">
                  <c:v>40830.013888888891</c:v>
                </c:pt>
                <c:pt idx="1751">
                  <c:v>40830.027777777774</c:v>
                </c:pt>
                <c:pt idx="1752">
                  <c:v>40830.041666666613</c:v>
                </c:pt>
                <c:pt idx="1753">
                  <c:v>40830.055555555562</c:v>
                </c:pt>
                <c:pt idx="1754">
                  <c:v>40830.069444444445</c:v>
                </c:pt>
                <c:pt idx="1755">
                  <c:v>40830.083333333336</c:v>
                </c:pt>
                <c:pt idx="1756">
                  <c:v>40830.097222222204</c:v>
                </c:pt>
                <c:pt idx="1757">
                  <c:v>40830.111111111066</c:v>
                </c:pt>
                <c:pt idx="1758">
                  <c:v>40830.124999999993</c:v>
                </c:pt>
                <c:pt idx="1759">
                  <c:v>40830.138888888891</c:v>
                </c:pt>
                <c:pt idx="1760">
                  <c:v>40830.152777777781</c:v>
                </c:pt>
                <c:pt idx="1761">
                  <c:v>40830.166666666613</c:v>
                </c:pt>
                <c:pt idx="1762">
                  <c:v>40830.180555555562</c:v>
                </c:pt>
                <c:pt idx="1763">
                  <c:v>40830.194444444445</c:v>
                </c:pt>
                <c:pt idx="1764">
                  <c:v>40830.208333333336</c:v>
                </c:pt>
                <c:pt idx="1765">
                  <c:v>40830.222222222204</c:v>
                </c:pt>
                <c:pt idx="1766">
                  <c:v>40830.236111111066</c:v>
                </c:pt>
                <c:pt idx="1767">
                  <c:v>40830.25</c:v>
                </c:pt>
                <c:pt idx="1768">
                  <c:v>40830.263888888876</c:v>
                </c:pt>
                <c:pt idx="1769">
                  <c:v>40830.277777777774</c:v>
                </c:pt>
                <c:pt idx="1770">
                  <c:v>40830.291666666577</c:v>
                </c:pt>
                <c:pt idx="1771">
                  <c:v>40830.305555555562</c:v>
                </c:pt>
                <c:pt idx="1772">
                  <c:v>40830.319444444496</c:v>
                </c:pt>
                <c:pt idx="1773">
                  <c:v>40830.333333333336</c:v>
                </c:pt>
                <c:pt idx="1774">
                  <c:v>40830.347222222219</c:v>
                </c:pt>
                <c:pt idx="1775">
                  <c:v>40830.361111111066</c:v>
                </c:pt>
                <c:pt idx="1776">
                  <c:v>40830.375</c:v>
                </c:pt>
                <c:pt idx="1777">
                  <c:v>40830.388888888956</c:v>
                </c:pt>
                <c:pt idx="1778">
                  <c:v>40830.402777777781</c:v>
                </c:pt>
                <c:pt idx="1779">
                  <c:v>40830.416666666664</c:v>
                </c:pt>
                <c:pt idx="1780">
                  <c:v>40830.430555555562</c:v>
                </c:pt>
                <c:pt idx="1781">
                  <c:v>40830.444444444496</c:v>
                </c:pt>
                <c:pt idx="1782">
                  <c:v>40830.458333333343</c:v>
                </c:pt>
                <c:pt idx="1783">
                  <c:v>40830.472222222219</c:v>
                </c:pt>
                <c:pt idx="1784">
                  <c:v>40830.486111111109</c:v>
                </c:pt>
                <c:pt idx="1785">
                  <c:v>40830.5</c:v>
                </c:pt>
                <c:pt idx="1786">
                  <c:v>40830.513888888891</c:v>
                </c:pt>
                <c:pt idx="1787">
                  <c:v>40830.527777777774</c:v>
                </c:pt>
                <c:pt idx="1788">
                  <c:v>40830.541666666613</c:v>
                </c:pt>
                <c:pt idx="1789">
                  <c:v>40830.555555555562</c:v>
                </c:pt>
                <c:pt idx="1790">
                  <c:v>40830.569444444445</c:v>
                </c:pt>
                <c:pt idx="1791">
                  <c:v>40830.583333333336</c:v>
                </c:pt>
                <c:pt idx="1792">
                  <c:v>40830.597222222204</c:v>
                </c:pt>
                <c:pt idx="1793">
                  <c:v>40830.611111111066</c:v>
                </c:pt>
                <c:pt idx="1794">
                  <c:v>40830.624999999993</c:v>
                </c:pt>
                <c:pt idx="1795">
                  <c:v>40830.638888888891</c:v>
                </c:pt>
                <c:pt idx="1796">
                  <c:v>40830.652777777781</c:v>
                </c:pt>
                <c:pt idx="1797">
                  <c:v>40830.666666666613</c:v>
                </c:pt>
                <c:pt idx="1798">
                  <c:v>40830.680555555562</c:v>
                </c:pt>
                <c:pt idx="1799">
                  <c:v>40830.694444444445</c:v>
                </c:pt>
                <c:pt idx="1800">
                  <c:v>40830.708333333336</c:v>
                </c:pt>
                <c:pt idx="1801">
                  <c:v>40830.722222222204</c:v>
                </c:pt>
                <c:pt idx="1802">
                  <c:v>40830.736111111066</c:v>
                </c:pt>
                <c:pt idx="1803">
                  <c:v>40830.75</c:v>
                </c:pt>
                <c:pt idx="1804">
                  <c:v>40830.763888888876</c:v>
                </c:pt>
                <c:pt idx="1805">
                  <c:v>40830.777777777774</c:v>
                </c:pt>
                <c:pt idx="1806">
                  <c:v>40830.791666666577</c:v>
                </c:pt>
                <c:pt idx="1807">
                  <c:v>40830.805555555562</c:v>
                </c:pt>
                <c:pt idx="1808">
                  <c:v>40830.819444444496</c:v>
                </c:pt>
                <c:pt idx="1809">
                  <c:v>40830.833333333336</c:v>
                </c:pt>
                <c:pt idx="1810">
                  <c:v>40830.847222222219</c:v>
                </c:pt>
                <c:pt idx="1811">
                  <c:v>40830.861111111066</c:v>
                </c:pt>
                <c:pt idx="1812">
                  <c:v>40830.875</c:v>
                </c:pt>
                <c:pt idx="1813">
                  <c:v>40830.888888888956</c:v>
                </c:pt>
                <c:pt idx="1814">
                  <c:v>40830.902777777781</c:v>
                </c:pt>
                <c:pt idx="1815">
                  <c:v>40830.916666666664</c:v>
                </c:pt>
                <c:pt idx="1816">
                  <c:v>40830.930555555562</c:v>
                </c:pt>
                <c:pt idx="1817">
                  <c:v>40830.944444444496</c:v>
                </c:pt>
                <c:pt idx="1818">
                  <c:v>40830.958333333343</c:v>
                </c:pt>
                <c:pt idx="1819">
                  <c:v>40830.972222222219</c:v>
                </c:pt>
                <c:pt idx="1820">
                  <c:v>40830.986111111109</c:v>
                </c:pt>
                <c:pt idx="1821">
                  <c:v>40831</c:v>
                </c:pt>
                <c:pt idx="1822">
                  <c:v>40831.013888888891</c:v>
                </c:pt>
                <c:pt idx="1823">
                  <c:v>40831.027777777774</c:v>
                </c:pt>
                <c:pt idx="1824">
                  <c:v>40831.041666666613</c:v>
                </c:pt>
                <c:pt idx="1825">
                  <c:v>40831.055555555562</c:v>
                </c:pt>
                <c:pt idx="1826">
                  <c:v>40831.069444444445</c:v>
                </c:pt>
                <c:pt idx="1827">
                  <c:v>40831.083333333336</c:v>
                </c:pt>
                <c:pt idx="1828">
                  <c:v>40831.097222222204</c:v>
                </c:pt>
                <c:pt idx="1829">
                  <c:v>40831.111111111066</c:v>
                </c:pt>
                <c:pt idx="1830">
                  <c:v>40831.124999999993</c:v>
                </c:pt>
                <c:pt idx="1831">
                  <c:v>40831.138888888891</c:v>
                </c:pt>
                <c:pt idx="1832">
                  <c:v>40831.152777777781</c:v>
                </c:pt>
                <c:pt idx="1833">
                  <c:v>40831.166666666613</c:v>
                </c:pt>
                <c:pt idx="1834">
                  <c:v>40831.180555555562</c:v>
                </c:pt>
                <c:pt idx="1835">
                  <c:v>40831.194444444445</c:v>
                </c:pt>
                <c:pt idx="1836">
                  <c:v>40831.208333333336</c:v>
                </c:pt>
                <c:pt idx="1837">
                  <c:v>40831.222222222204</c:v>
                </c:pt>
                <c:pt idx="1838">
                  <c:v>40831.236111111066</c:v>
                </c:pt>
                <c:pt idx="1839">
                  <c:v>40831.25</c:v>
                </c:pt>
                <c:pt idx="1840">
                  <c:v>40831.263888888876</c:v>
                </c:pt>
                <c:pt idx="1841">
                  <c:v>40831.277777777774</c:v>
                </c:pt>
                <c:pt idx="1842">
                  <c:v>40831.291666666577</c:v>
                </c:pt>
                <c:pt idx="1843">
                  <c:v>40831.305555555562</c:v>
                </c:pt>
                <c:pt idx="1844">
                  <c:v>40831.319444444496</c:v>
                </c:pt>
                <c:pt idx="1845">
                  <c:v>40831.333333333336</c:v>
                </c:pt>
                <c:pt idx="1846">
                  <c:v>40831.347222222219</c:v>
                </c:pt>
                <c:pt idx="1847">
                  <c:v>40831.361111111066</c:v>
                </c:pt>
                <c:pt idx="1848">
                  <c:v>40831.375</c:v>
                </c:pt>
                <c:pt idx="1849">
                  <c:v>40831.388888888956</c:v>
                </c:pt>
                <c:pt idx="1850">
                  <c:v>40831.402777777781</c:v>
                </c:pt>
                <c:pt idx="1851">
                  <c:v>40831.416666666664</c:v>
                </c:pt>
                <c:pt idx="1852">
                  <c:v>40831.430555555562</c:v>
                </c:pt>
                <c:pt idx="1853">
                  <c:v>40831.444444444496</c:v>
                </c:pt>
                <c:pt idx="1854">
                  <c:v>40831.458333333343</c:v>
                </c:pt>
                <c:pt idx="1855">
                  <c:v>40831.472222222219</c:v>
                </c:pt>
                <c:pt idx="1856">
                  <c:v>40831.486111111109</c:v>
                </c:pt>
                <c:pt idx="1857">
                  <c:v>40831.5</c:v>
                </c:pt>
                <c:pt idx="1858">
                  <c:v>40831.513888888891</c:v>
                </c:pt>
                <c:pt idx="1859">
                  <c:v>40831.527777777774</c:v>
                </c:pt>
                <c:pt idx="1860">
                  <c:v>40831.541666666613</c:v>
                </c:pt>
                <c:pt idx="1861">
                  <c:v>40831.555555555562</c:v>
                </c:pt>
                <c:pt idx="1862">
                  <c:v>40831.569444444445</c:v>
                </c:pt>
                <c:pt idx="1863">
                  <c:v>40831.583333333336</c:v>
                </c:pt>
                <c:pt idx="1864">
                  <c:v>40831.597222222204</c:v>
                </c:pt>
                <c:pt idx="1865">
                  <c:v>40831.611111111066</c:v>
                </c:pt>
                <c:pt idx="1866">
                  <c:v>40831.624999999993</c:v>
                </c:pt>
                <c:pt idx="1867">
                  <c:v>40831.638888888891</c:v>
                </c:pt>
                <c:pt idx="1868">
                  <c:v>40831.652777777781</c:v>
                </c:pt>
                <c:pt idx="1869">
                  <c:v>40831.666666666613</c:v>
                </c:pt>
                <c:pt idx="1870">
                  <c:v>40831.680555555562</c:v>
                </c:pt>
                <c:pt idx="1871">
                  <c:v>40831.694444444445</c:v>
                </c:pt>
                <c:pt idx="1872">
                  <c:v>40831.708333333336</c:v>
                </c:pt>
                <c:pt idx="1873">
                  <c:v>40831.722222222204</c:v>
                </c:pt>
                <c:pt idx="1874">
                  <c:v>40831.736111111066</c:v>
                </c:pt>
                <c:pt idx="1875">
                  <c:v>40831.75</c:v>
                </c:pt>
                <c:pt idx="1876">
                  <c:v>40831.763888888876</c:v>
                </c:pt>
                <c:pt idx="1877">
                  <c:v>40831.777777777774</c:v>
                </c:pt>
                <c:pt idx="1878">
                  <c:v>40831.791666666577</c:v>
                </c:pt>
                <c:pt idx="1879">
                  <c:v>40831.805555555562</c:v>
                </c:pt>
                <c:pt idx="1880">
                  <c:v>40831.819444444496</c:v>
                </c:pt>
                <c:pt idx="1881">
                  <c:v>40831.833333333336</c:v>
                </c:pt>
                <c:pt idx="1882">
                  <c:v>40831.847222222219</c:v>
                </c:pt>
                <c:pt idx="1883">
                  <c:v>40831.861111111066</c:v>
                </c:pt>
                <c:pt idx="1884">
                  <c:v>40831.875</c:v>
                </c:pt>
                <c:pt idx="1885">
                  <c:v>40831.888888888956</c:v>
                </c:pt>
                <c:pt idx="1886">
                  <c:v>40831.902777777781</c:v>
                </c:pt>
                <c:pt idx="1887">
                  <c:v>40831.916666666664</c:v>
                </c:pt>
                <c:pt idx="1888">
                  <c:v>40831.930555555562</c:v>
                </c:pt>
                <c:pt idx="1889">
                  <c:v>40831.944444444496</c:v>
                </c:pt>
                <c:pt idx="1890">
                  <c:v>40831.958333333343</c:v>
                </c:pt>
                <c:pt idx="1891">
                  <c:v>40831.972222222219</c:v>
                </c:pt>
                <c:pt idx="1892">
                  <c:v>40831.986111111109</c:v>
                </c:pt>
                <c:pt idx="1893">
                  <c:v>40832</c:v>
                </c:pt>
                <c:pt idx="1894">
                  <c:v>40832.013888888891</c:v>
                </c:pt>
                <c:pt idx="1895">
                  <c:v>40832.027777777774</c:v>
                </c:pt>
                <c:pt idx="1896">
                  <c:v>40832.041666666613</c:v>
                </c:pt>
                <c:pt idx="1897">
                  <c:v>40832.055555555562</c:v>
                </c:pt>
                <c:pt idx="1898">
                  <c:v>40832.069444444445</c:v>
                </c:pt>
                <c:pt idx="1899">
                  <c:v>40832.083333333336</c:v>
                </c:pt>
                <c:pt idx="1900">
                  <c:v>40832.097222222204</c:v>
                </c:pt>
                <c:pt idx="1901">
                  <c:v>40832.111111111066</c:v>
                </c:pt>
                <c:pt idx="1902">
                  <c:v>40832.124999999993</c:v>
                </c:pt>
                <c:pt idx="1903">
                  <c:v>40832.138888888891</c:v>
                </c:pt>
                <c:pt idx="1904">
                  <c:v>40832.152777777781</c:v>
                </c:pt>
                <c:pt idx="1905">
                  <c:v>40832.166666666613</c:v>
                </c:pt>
                <c:pt idx="1906">
                  <c:v>40832.180555555562</c:v>
                </c:pt>
                <c:pt idx="1907">
                  <c:v>40832.194444444445</c:v>
                </c:pt>
                <c:pt idx="1908">
                  <c:v>40832.208333333336</c:v>
                </c:pt>
                <c:pt idx="1909">
                  <c:v>40832.222222222204</c:v>
                </c:pt>
                <c:pt idx="1910">
                  <c:v>40832.236111111066</c:v>
                </c:pt>
                <c:pt idx="1911">
                  <c:v>40832.25</c:v>
                </c:pt>
                <c:pt idx="1912">
                  <c:v>40832.263888888876</c:v>
                </c:pt>
                <c:pt idx="1913">
                  <c:v>40832.277777777774</c:v>
                </c:pt>
                <c:pt idx="1914">
                  <c:v>40832.291666666577</c:v>
                </c:pt>
                <c:pt idx="1915">
                  <c:v>40832.305555555562</c:v>
                </c:pt>
                <c:pt idx="1916">
                  <c:v>40832.319444444496</c:v>
                </c:pt>
                <c:pt idx="1917">
                  <c:v>40832.333333333336</c:v>
                </c:pt>
                <c:pt idx="1918">
                  <c:v>40832.347222222219</c:v>
                </c:pt>
                <c:pt idx="1919">
                  <c:v>40832.361111111066</c:v>
                </c:pt>
                <c:pt idx="1920">
                  <c:v>40832.375</c:v>
                </c:pt>
                <c:pt idx="1921">
                  <c:v>40832.388888888956</c:v>
                </c:pt>
                <c:pt idx="1922">
                  <c:v>40832.402777777781</c:v>
                </c:pt>
                <c:pt idx="1923">
                  <c:v>40832.416666666664</c:v>
                </c:pt>
                <c:pt idx="1924">
                  <c:v>40832.430555555562</c:v>
                </c:pt>
                <c:pt idx="1925">
                  <c:v>40832.444444444496</c:v>
                </c:pt>
                <c:pt idx="1926">
                  <c:v>40832.458333333343</c:v>
                </c:pt>
                <c:pt idx="1927">
                  <c:v>40832.472222222219</c:v>
                </c:pt>
                <c:pt idx="1928">
                  <c:v>40832.486111111109</c:v>
                </c:pt>
                <c:pt idx="1929">
                  <c:v>40832.5</c:v>
                </c:pt>
                <c:pt idx="1930">
                  <c:v>40832.513888888891</c:v>
                </c:pt>
                <c:pt idx="1931">
                  <c:v>40832.527777777774</c:v>
                </c:pt>
                <c:pt idx="1932">
                  <c:v>40832.541666666613</c:v>
                </c:pt>
                <c:pt idx="1933">
                  <c:v>40832.555555555562</c:v>
                </c:pt>
                <c:pt idx="1934">
                  <c:v>40832.569444444445</c:v>
                </c:pt>
                <c:pt idx="1935">
                  <c:v>40832.583333333336</c:v>
                </c:pt>
                <c:pt idx="1936">
                  <c:v>40832.597222222204</c:v>
                </c:pt>
                <c:pt idx="1937">
                  <c:v>40832.611111111066</c:v>
                </c:pt>
                <c:pt idx="1938">
                  <c:v>40832.624999999993</c:v>
                </c:pt>
                <c:pt idx="1939">
                  <c:v>40832.638888888891</c:v>
                </c:pt>
                <c:pt idx="1940">
                  <c:v>40832.652777777781</c:v>
                </c:pt>
                <c:pt idx="1941">
                  <c:v>40832.666666666613</c:v>
                </c:pt>
                <c:pt idx="1942">
                  <c:v>40832.680555555562</c:v>
                </c:pt>
                <c:pt idx="1943">
                  <c:v>40832.694444444445</c:v>
                </c:pt>
                <c:pt idx="1944">
                  <c:v>40832.708333333336</c:v>
                </c:pt>
                <c:pt idx="1945">
                  <c:v>40832.722222222204</c:v>
                </c:pt>
                <c:pt idx="1946">
                  <c:v>40832.736111111066</c:v>
                </c:pt>
                <c:pt idx="1947">
                  <c:v>40832.75</c:v>
                </c:pt>
                <c:pt idx="1948">
                  <c:v>40832.763888888876</c:v>
                </c:pt>
                <c:pt idx="1949">
                  <c:v>40832.777777777774</c:v>
                </c:pt>
                <c:pt idx="1950">
                  <c:v>40832.791666666577</c:v>
                </c:pt>
                <c:pt idx="1951">
                  <c:v>40832.805555555562</c:v>
                </c:pt>
                <c:pt idx="1952">
                  <c:v>40832.819444444496</c:v>
                </c:pt>
                <c:pt idx="1953">
                  <c:v>40832.833333333336</c:v>
                </c:pt>
                <c:pt idx="1954">
                  <c:v>40832.847222222219</c:v>
                </c:pt>
                <c:pt idx="1955">
                  <c:v>40832.861111111066</c:v>
                </c:pt>
                <c:pt idx="1956">
                  <c:v>40832.875</c:v>
                </c:pt>
                <c:pt idx="1957">
                  <c:v>40832.888888888956</c:v>
                </c:pt>
                <c:pt idx="1958">
                  <c:v>40832.902777777781</c:v>
                </c:pt>
                <c:pt idx="1959">
                  <c:v>40832.916666666664</c:v>
                </c:pt>
                <c:pt idx="1960">
                  <c:v>40832.930555555562</c:v>
                </c:pt>
                <c:pt idx="1961">
                  <c:v>40832.944444444496</c:v>
                </c:pt>
                <c:pt idx="1962">
                  <c:v>40832.958333333343</c:v>
                </c:pt>
                <c:pt idx="1963">
                  <c:v>40832.972222222219</c:v>
                </c:pt>
                <c:pt idx="1964">
                  <c:v>40832.986111111109</c:v>
                </c:pt>
                <c:pt idx="1965">
                  <c:v>40833</c:v>
                </c:pt>
                <c:pt idx="1966">
                  <c:v>40833.013888888891</c:v>
                </c:pt>
                <c:pt idx="1967">
                  <c:v>40833.027777777774</c:v>
                </c:pt>
                <c:pt idx="1968">
                  <c:v>40833.041666666613</c:v>
                </c:pt>
                <c:pt idx="1969">
                  <c:v>40833.055555555562</c:v>
                </c:pt>
                <c:pt idx="1970">
                  <c:v>40833.069444444445</c:v>
                </c:pt>
                <c:pt idx="1971">
                  <c:v>40833.083333333336</c:v>
                </c:pt>
                <c:pt idx="1972">
                  <c:v>40833.097222222204</c:v>
                </c:pt>
                <c:pt idx="1973">
                  <c:v>40833.111111111066</c:v>
                </c:pt>
                <c:pt idx="1974">
                  <c:v>40833.124999999993</c:v>
                </c:pt>
                <c:pt idx="1975">
                  <c:v>40833.138888888891</c:v>
                </c:pt>
                <c:pt idx="1976">
                  <c:v>40833.152777777781</c:v>
                </c:pt>
                <c:pt idx="1977">
                  <c:v>40833.166666666613</c:v>
                </c:pt>
                <c:pt idx="1978">
                  <c:v>40833.180555555562</c:v>
                </c:pt>
                <c:pt idx="1979">
                  <c:v>40833.194444444445</c:v>
                </c:pt>
                <c:pt idx="1980">
                  <c:v>40833.208333333336</c:v>
                </c:pt>
                <c:pt idx="1981">
                  <c:v>40833.222222222204</c:v>
                </c:pt>
                <c:pt idx="1982">
                  <c:v>40833.236111111066</c:v>
                </c:pt>
                <c:pt idx="1983">
                  <c:v>40833.25</c:v>
                </c:pt>
                <c:pt idx="1984">
                  <c:v>40833.263888888876</c:v>
                </c:pt>
                <c:pt idx="1985">
                  <c:v>40833.277777777774</c:v>
                </c:pt>
                <c:pt idx="1986">
                  <c:v>40833.291666666577</c:v>
                </c:pt>
                <c:pt idx="1987">
                  <c:v>40833.305555555562</c:v>
                </c:pt>
                <c:pt idx="1988">
                  <c:v>40833.319444444496</c:v>
                </c:pt>
                <c:pt idx="1989">
                  <c:v>40833.333333333336</c:v>
                </c:pt>
                <c:pt idx="1990">
                  <c:v>40833.347222222219</c:v>
                </c:pt>
                <c:pt idx="1991">
                  <c:v>40833.361111111066</c:v>
                </c:pt>
                <c:pt idx="1992">
                  <c:v>40833.375</c:v>
                </c:pt>
                <c:pt idx="1993">
                  <c:v>40833.388888888956</c:v>
                </c:pt>
                <c:pt idx="1994">
                  <c:v>40833.402777777781</c:v>
                </c:pt>
                <c:pt idx="1995">
                  <c:v>40833.416666666664</c:v>
                </c:pt>
                <c:pt idx="1996">
                  <c:v>40833.430555555562</c:v>
                </c:pt>
                <c:pt idx="1997">
                  <c:v>40833.444444444496</c:v>
                </c:pt>
                <c:pt idx="1998">
                  <c:v>40833.458333333343</c:v>
                </c:pt>
                <c:pt idx="1999">
                  <c:v>40833.472222222219</c:v>
                </c:pt>
                <c:pt idx="2000">
                  <c:v>40833.486111111109</c:v>
                </c:pt>
                <c:pt idx="2001">
                  <c:v>40833.5</c:v>
                </c:pt>
                <c:pt idx="2002">
                  <c:v>40833.513888888891</c:v>
                </c:pt>
                <c:pt idx="2003">
                  <c:v>40833.527777777774</c:v>
                </c:pt>
                <c:pt idx="2004">
                  <c:v>40833.541666666613</c:v>
                </c:pt>
                <c:pt idx="2005">
                  <c:v>40833.555555555562</c:v>
                </c:pt>
                <c:pt idx="2006">
                  <c:v>40833.569444444445</c:v>
                </c:pt>
                <c:pt idx="2007">
                  <c:v>40833.583333333336</c:v>
                </c:pt>
                <c:pt idx="2008">
                  <c:v>40833.597222222204</c:v>
                </c:pt>
                <c:pt idx="2009">
                  <c:v>40833.611111111066</c:v>
                </c:pt>
                <c:pt idx="2010">
                  <c:v>40833.624999999993</c:v>
                </c:pt>
                <c:pt idx="2011">
                  <c:v>40833.638888888891</c:v>
                </c:pt>
                <c:pt idx="2012">
                  <c:v>40833.652777777781</c:v>
                </c:pt>
                <c:pt idx="2013">
                  <c:v>40833.666666666613</c:v>
                </c:pt>
                <c:pt idx="2014">
                  <c:v>40833.680555555562</c:v>
                </c:pt>
                <c:pt idx="2015">
                  <c:v>40833.694444444445</c:v>
                </c:pt>
                <c:pt idx="2016">
                  <c:v>40833.708333333336</c:v>
                </c:pt>
                <c:pt idx="2017">
                  <c:v>40833.722222222204</c:v>
                </c:pt>
                <c:pt idx="2018">
                  <c:v>40833.736111111066</c:v>
                </c:pt>
                <c:pt idx="2019">
                  <c:v>40833.75</c:v>
                </c:pt>
                <c:pt idx="2020">
                  <c:v>40833.763888888876</c:v>
                </c:pt>
                <c:pt idx="2021">
                  <c:v>40833.777777777774</c:v>
                </c:pt>
                <c:pt idx="2022">
                  <c:v>40833.791666666577</c:v>
                </c:pt>
                <c:pt idx="2023">
                  <c:v>40833.805555555562</c:v>
                </c:pt>
                <c:pt idx="2024">
                  <c:v>40833.819444444496</c:v>
                </c:pt>
                <c:pt idx="2025">
                  <c:v>40833.833333333336</c:v>
                </c:pt>
                <c:pt idx="2026">
                  <c:v>40833.847222222219</c:v>
                </c:pt>
                <c:pt idx="2027">
                  <c:v>40833.861111111066</c:v>
                </c:pt>
                <c:pt idx="2028">
                  <c:v>40833.875</c:v>
                </c:pt>
                <c:pt idx="2029">
                  <c:v>40833.888888888956</c:v>
                </c:pt>
                <c:pt idx="2030">
                  <c:v>40833.902777777781</c:v>
                </c:pt>
                <c:pt idx="2031">
                  <c:v>40833.916666666664</c:v>
                </c:pt>
                <c:pt idx="2032">
                  <c:v>40833.930555555562</c:v>
                </c:pt>
                <c:pt idx="2033">
                  <c:v>40833.944444444496</c:v>
                </c:pt>
                <c:pt idx="2034">
                  <c:v>40833.958333333343</c:v>
                </c:pt>
                <c:pt idx="2035">
                  <c:v>40833.972222222219</c:v>
                </c:pt>
                <c:pt idx="2036">
                  <c:v>40833.986111111109</c:v>
                </c:pt>
                <c:pt idx="2037">
                  <c:v>40834</c:v>
                </c:pt>
                <c:pt idx="2038">
                  <c:v>40834.013888888891</c:v>
                </c:pt>
                <c:pt idx="2039">
                  <c:v>40834.027777777774</c:v>
                </c:pt>
                <c:pt idx="2040">
                  <c:v>40834.041666666613</c:v>
                </c:pt>
                <c:pt idx="2041">
                  <c:v>40834.055555555562</c:v>
                </c:pt>
                <c:pt idx="2042">
                  <c:v>40834.069444444445</c:v>
                </c:pt>
                <c:pt idx="2043">
                  <c:v>40834.083333333336</c:v>
                </c:pt>
                <c:pt idx="2044">
                  <c:v>40834.097222222204</c:v>
                </c:pt>
                <c:pt idx="2045">
                  <c:v>40834.111111111066</c:v>
                </c:pt>
                <c:pt idx="2046">
                  <c:v>40834.124999999993</c:v>
                </c:pt>
                <c:pt idx="2047">
                  <c:v>40834.138888888891</c:v>
                </c:pt>
                <c:pt idx="2048">
                  <c:v>40834.152777777781</c:v>
                </c:pt>
                <c:pt idx="2049">
                  <c:v>40834.166666666613</c:v>
                </c:pt>
                <c:pt idx="2050">
                  <c:v>40834.180555555562</c:v>
                </c:pt>
                <c:pt idx="2051">
                  <c:v>40834.194444444445</c:v>
                </c:pt>
                <c:pt idx="2052">
                  <c:v>40834.208333333336</c:v>
                </c:pt>
                <c:pt idx="2053">
                  <c:v>40834.222222222204</c:v>
                </c:pt>
                <c:pt idx="2054">
                  <c:v>40834.236111111066</c:v>
                </c:pt>
                <c:pt idx="2055">
                  <c:v>40834.25</c:v>
                </c:pt>
                <c:pt idx="2056">
                  <c:v>40834.263888888876</c:v>
                </c:pt>
                <c:pt idx="2057">
                  <c:v>40834.277777777774</c:v>
                </c:pt>
                <c:pt idx="2058">
                  <c:v>40834.291666666577</c:v>
                </c:pt>
                <c:pt idx="2059">
                  <c:v>40834.305555555562</c:v>
                </c:pt>
                <c:pt idx="2060">
                  <c:v>40834.319444444496</c:v>
                </c:pt>
                <c:pt idx="2061">
                  <c:v>40834.333333333336</c:v>
                </c:pt>
                <c:pt idx="2062">
                  <c:v>40834.347222222219</c:v>
                </c:pt>
                <c:pt idx="2063">
                  <c:v>40834.361111111066</c:v>
                </c:pt>
                <c:pt idx="2064">
                  <c:v>40834.375</c:v>
                </c:pt>
                <c:pt idx="2065">
                  <c:v>40834.388888888956</c:v>
                </c:pt>
                <c:pt idx="2066">
                  <c:v>40834.402777777781</c:v>
                </c:pt>
                <c:pt idx="2067">
                  <c:v>40834.416666666664</c:v>
                </c:pt>
                <c:pt idx="2068">
                  <c:v>40834.430555555562</c:v>
                </c:pt>
                <c:pt idx="2069">
                  <c:v>40834.444444444496</c:v>
                </c:pt>
                <c:pt idx="2070">
                  <c:v>40834.458333333343</c:v>
                </c:pt>
                <c:pt idx="2071">
                  <c:v>40834.472222222219</c:v>
                </c:pt>
                <c:pt idx="2072">
                  <c:v>40834.486111111109</c:v>
                </c:pt>
                <c:pt idx="2073">
                  <c:v>40834.5</c:v>
                </c:pt>
                <c:pt idx="2074">
                  <c:v>40834.513888888891</c:v>
                </c:pt>
                <c:pt idx="2075">
                  <c:v>40834.527777777774</c:v>
                </c:pt>
                <c:pt idx="2076">
                  <c:v>40834.541666666613</c:v>
                </c:pt>
                <c:pt idx="2077">
                  <c:v>40834.555555555562</c:v>
                </c:pt>
                <c:pt idx="2078">
                  <c:v>40834.569444444445</c:v>
                </c:pt>
                <c:pt idx="2079">
                  <c:v>40834.583333333336</c:v>
                </c:pt>
                <c:pt idx="2080">
                  <c:v>40834.597222222204</c:v>
                </c:pt>
                <c:pt idx="2081">
                  <c:v>40834.611111111066</c:v>
                </c:pt>
                <c:pt idx="2082">
                  <c:v>40834.624999999993</c:v>
                </c:pt>
                <c:pt idx="2083">
                  <c:v>40834.638888888891</c:v>
                </c:pt>
                <c:pt idx="2084">
                  <c:v>40834.652777777781</c:v>
                </c:pt>
                <c:pt idx="2085">
                  <c:v>40834.666666666613</c:v>
                </c:pt>
                <c:pt idx="2086">
                  <c:v>40834.680555555562</c:v>
                </c:pt>
                <c:pt idx="2087">
                  <c:v>40834.694444444445</c:v>
                </c:pt>
                <c:pt idx="2088">
                  <c:v>40834.708333333336</c:v>
                </c:pt>
                <c:pt idx="2089">
                  <c:v>40834.722222222204</c:v>
                </c:pt>
                <c:pt idx="2090">
                  <c:v>40834.736111111066</c:v>
                </c:pt>
                <c:pt idx="2091">
                  <c:v>40834.75</c:v>
                </c:pt>
                <c:pt idx="2092">
                  <c:v>40834.763888888876</c:v>
                </c:pt>
                <c:pt idx="2093">
                  <c:v>40834.777777777774</c:v>
                </c:pt>
                <c:pt idx="2094">
                  <c:v>40834.791666666577</c:v>
                </c:pt>
                <c:pt idx="2095">
                  <c:v>40834.805555555562</c:v>
                </c:pt>
                <c:pt idx="2096">
                  <c:v>40834.819444444496</c:v>
                </c:pt>
                <c:pt idx="2097">
                  <c:v>40834.833333333336</c:v>
                </c:pt>
                <c:pt idx="2098">
                  <c:v>40834.847222222219</c:v>
                </c:pt>
                <c:pt idx="2099">
                  <c:v>40834.861111111066</c:v>
                </c:pt>
                <c:pt idx="2100">
                  <c:v>40834.875</c:v>
                </c:pt>
                <c:pt idx="2101">
                  <c:v>40834.888888888956</c:v>
                </c:pt>
                <c:pt idx="2102">
                  <c:v>40834.902777777781</c:v>
                </c:pt>
                <c:pt idx="2103">
                  <c:v>40834.916666666664</c:v>
                </c:pt>
                <c:pt idx="2104">
                  <c:v>40834.930555555562</c:v>
                </c:pt>
                <c:pt idx="2105">
                  <c:v>40834.944444444496</c:v>
                </c:pt>
                <c:pt idx="2106">
                  <c:v>40834.958333333343</c:v>
                </c:pt>
                <c:pt idx="2107">
                  <c:v>40834.972222222219</c:v>
                </c:pt>
                <c:pt idx="2108">
                  <c:v>40834.986111111109</c:v>
                </c:pt>
                <c:pt idx="2109">
                  <c:v>40835</c:v>
                </c:pt>
                <c:pt idx="2110">
                  <c:v>40835.013888888891</c:v>
                </c:pt>
                <c:pt idx="2111">
                  <c:v>40835.027777777774</c:v>
                </c:pt>
                <c:pt idx="2112">
                  <c:v>40835.041666666613</c:v>
                </c:pt>
                <c:pt idx="2113">
                  <c:v>40835.055555555562</c:v>
                </c:pt>
                <c:pt idx="2114">
                  <c:v>40835.069444444445</c:v>
                </c:pt>
                <c:pt idx="2115">
                  <c:v>40835.083333333336</c:v>
                </c:pt>
                <c:pt idx="2116">
                  <c:v>40835.097222222204</c:v>
                </c:pt>
                <c:pt idx="2117">
                  <c:v>40835.111111111066</c:v>
                </c:pt>
                <c:pt idx="2118">
                  <c:v>40835.124999999993</c:v>
                </c:pt>
                <c:pt idx="2119">
                  <c:v>40835.138888888891</c:v>
                </c:pt>
                <c:pt idx="2120">
                  <c:v>40835.152777777781</c:v>
                </c:pt>
                <c:pt idx="2121">
                  <c:v>40835.166666666613</c:v>
                </c:pt>
                <c:pt idx="2122">
                  <c:v>40835.180555555562</c:v>
                </c:pt>
                <c:pt idx="2123">
                  <c:v>40835.194444444445</c:v>
                </c:pt>
                <c:pt idx="2124">
                  <c:v>40835.208333333336</c:v>
                </c:pt>
                <c:pt idx="2125">
                  <c:v>40835.222222222204</c:v>
                </c:pt>
                <c:pt idx="2126">
                  <c:v>40835.236111111066</c:v>
                </c:pt>
                <c:pt idx="2127">
                  <c:v>40835.25</c:v>
                </c:pt>
                <c:pt idx="2128">
                  <c:v>40835.263888888876</c:v>
                </c:pt>
                <c:pt idx="2129">
                  <c:v>40835.277777777774</c:v>
                </c:pt>
                <c:pt idx="2130">
                  <c:v>40835.291666666577</c:v>
                </c:pt>
                <c:pt idx="2131">
                  <c:v>40835.305555555562</c:v>
                </c:pt>
                <c:pt idx="2132">
                  <c:v>40835.319444444496</c:v>
                </c:pt>
                <c:pt idx="2133">
                  <c:v>40835.333333333336</c:v>
                </c:pt>
                <c:pt idx="2134">
                  <c:v>40835.347222222219</c:v>
                </c:pt>
                <c:pt idx="2135">
                  <c:v>40835.361111111066</c:v>
                </c:pt>
                <c:pt idx="2136">
                  <c:v>40835.375</c:v>
                </c:pt>
                <c:pt idx="2137">
                  <c:v>40835.388888888956</c:v>
                </c:pt>
                <c:pt idx="2138">
                  <c:v>40835.402777777781</c:v>
                </c:pt>
                <c:pt idx="2139">
                  <c:v>40835.416666666664</c:v>
                </c:pt>
                <c:pt idx="2140">
                  <c:v>40835.430555555562</c:v>
                </c:pt>
                <c:pt idx="2141">
                  <c:v>40835.444444444496</c:v>
                </c:pt>
                <c:pt idx="2142">
                  <c:v>40835.458333333343</c:v>
                </c:pt>
                <c:pt idx="2143">
                  <c:v>40835.472222222219</c:v>
                </c:pt>
                <c:pt idx="2144">
                  <c:v>40835.486111111109</c:v>
                </c:pt>
                <c:pt idx="2145">
                  <c:v>40835.5</c:v>
                </c:pt>
                <c:pt idx="2146">
                  <c:v>40835.513888888891</c:v>
                </c:pt>
                <c:pt idx="2147">
                  <c:v>40835.527777777774</c:v>
                </c:pt>
                <c:pt idx="2148">
                  <c:v>40835.541666666613</c:v>
                </c:pt>
                <c:pt idx="2149">
                  <c:v>40835.555555555562</c:v>
                </c:pt>
                <c:pt idx="2150">
                  <c:v>40835.569444444445</c:v>
                </c:pt>
                <c:pt idx="2151">
                  <c:v>40835.583333333336</c:v>
                </c:pt>
                <c:pt idx="2152">
                  <c:v>40835.597222222204</c:v>
                </c:pt>
                <c:pt idx="2153">
                  <c:v>40835.611111111066</c:v>
                </c:pt>
                <c:pt idx="2154">
                  <c:v>40835.624999999993</c:v>
                </c:pt>
                <c:pt idx="2155">
                  <c:v>40835.638888888891</c:v>
                </c:pt>
                <c:pt idx="2156">
                  <c:v>40835.652777777781</c:v>
                </c:pt>
                <c:pt idx="2157">
                  <c:v>40835.666666666613</c:v>
                </c:pt>
                <c:pt idx="2158">
                  <c:v>40835.680555555562</c:v>
                </c:pt>
                <c:pt idx="2159">
                  <c:v>40835.694444444445</c:v>
                </c:pt>
                <c:pt idx="2160">
                  <c:v>40835.708333333336</c:v>
                </c:pt>
                <c:pt idx="2161">
                  <c:v>40835.722222222204</c:v>
                </c:pt>
                <c:pt idx="2162">
                  <c:v>40835.736111111066</c:v>
                </c:pt>
                <c:pt idx="2163">
                  <c:v>40835.75</c:v>
                </c:pt>
                <c:pt idx="2164">
                  <c:v>40835.763888888876</c:v>
                </c:pt>
                <c:pt idx="2165">
                  <c:v>40835.777777777774</c:v>
                </c:pt>
                <c:pt idx="2166">
                  <c:v>40835.791666666577</c:v>
                </c:pt>
                <c:pt idx="2167">
                  <c:v>40835.805555555562</c:v>
                </c:pt>
                <c:pt idx="2168">
                  <c:v>40835.819444444496</c:v>
                </c:pt>
                <c:pt idx="2169">
                  <c:v>40835.833333333336</c:v>
                </c:pt>
                <c:pt idx="2170">
                  <c:v>40835.847222222219</c:v>
                </c:pt>
                <c:pt idx="2171">
                  <c:v>40835.861111111066</c:v>
                </c:pt>
                <c:pt idx="2172">
                  <c:v>40835.875</c:v>
                </c:pt>
                <c:pt idx="2173">
                  <c:v>40835.888888888956</c:v>
                </c:pt>
                <c:pt idx="2174">
                  <c:v>40835.902777777781</c:v>
                </c:pt>
                <c:pt idx="2175">
                  <c:v>40835.916666666664</c:v>
                </c:pt>
                <c:pt idx="2176">
                  <c:v>40835.930555555562</c:v>
                </c:pt>
                <c:pt idx="2177">
                  <c:v>40835.944444444496</c:v>
                </c:pt>
                <c:pt idx="2178">
                  <c:v>40835.958333333343</c:v>
                </c:pt>
                <c:pt idx="2179">
                  <c:v>40835.972222222219</c:v>
                </c:pt>
                <c:pt idx="2180">
                  <c:v>40835.986111111109</c:v>
                </c:pt>
                <c:pt idx="2181">
                  <c:v>40836</c:v>
                </c:pt>
                <c:pt idx="2182">
                  <c:v>40836.013888888891</c:v>
                </c:pt>
                <c:pt idx="2183">
                  <c:v>40836.027777777774</c:v>
                </c:pt>
                <c:pt idx="2184">
                  <c:v>40836.041666666613</c:v>
                </c:pt>
                <c:pt idx="2185">
                  <c:v>40836.055555555562</c:v>
                </c:pt>
                <c:pt idx="2186">
                  <c:v>40836.069444444445</c:v>
                </c:pt>
                <c:pt idx="2187">
                  <c:v>40836.083333333336</c:v>
                </c:pt>
                <c:pt idx="2188">
                  <c:v>40836.097222222204</c:v>
                </c:pt>
                <c:pt idx="2189">
                  <c:v>40836.111111111066</c:v>
                </c:pt>
                <c:pt idx="2190">
                  <c:v>40836.124999999993</c:v>
                </c:pt>
                <c:pt idx="2191">
                  <c:v>40836.138888888891</c:v>
                </c:pt>
                <c:pt idx="2192">
                  <c:v>40836.152777777781</c:v>
                </c:pt>
                <c:pt idx="2193">
                  <c:v>40836.166666666613</c:v>
                </c:pt>
                <c:pt idx="2194">
                  <c:v>40836.180555555562</c:v>
                </c:pt>
                <c:pt idx="2195">
                  <c:v>40836.194444444445</c:v>
                </c:pt>
                <c:pt idx="2196">
                  <c:v>40836.208333333336</c:v>
                </c:pt>
                <c:pt idx="2197">
                  <c:v>40836.222222222204</c:v>
                </c:pt>
                <c:pt idx="2198">
                  <c:v>40836.236111111066</c:v>
                </c:pt>
                <c:pt idx="2199">
                  <c:v>40836.25</c:v>
                </c:pt>
                <c:pt idx="2200">
                  <c:v>40836.263888888876</c:v>
                </c:pt>
                <c:pt idx="2201">
                  <c:v>40836.277777777774</c:v>
                </c:pt>
                <c:pt idx="2202">
                  <c:v>40836.291666666577</c:v>
                </c:pt>
                <c:pt idx="2203">
                  <c:v>40836.305555555562</c:v>
                </c:pt>
                <c:pt idx="2204">
                  <c:v>40836.319444444496</c:v>
                </c:pt>
                <c:pt idx="2205">
                  <c:v>40836.333333333336</c:v>
                </c:pt>
                <c:pt idx="2206">
                  <c:v>40836.347222222219</c:v>
                </c:pt>
                <c:pt idx="2207">
                  <c:v>40836.361111111066</c:v>
                </c:pt>
                <c:pt idx="2208">
                  <c:v>40836.375</c:v>
                </c:pt>
                <c:pt idx="2209">
                  <c:v>40836.388888888956</c:v>
                </c:pt>
                <c:pt idx="2210">
                  <c:v>40836.402777777781</c:v>
                </c:pt>
                <c:pt idx="2211">
                  <c:v>40836.416666666664</c:v>
                </c:pt>
                <c:pt idx="2212">
                  <c:v>40836.430555555562</c:v>
                </c:pt>
                <c:pt idx="2213">
                  <c:v>40836.444444444496</c:v>
                </c:pt>
                <c:pt idx="2214">
                  <c:v>40836.458333333343</c:v>
                </c:pt>
                <c:pt idx="2215">
                  <c:v>40836.472222222219</c:v>
                </c:pt>
                <c:pt idx="2216">
                  <c:v>40836.486111111109</c:v>
                </c:pt>
                <c:pt idx="2217">
                  <c:v>40836.5</c:v>
                </c:pt>
                <c:pt idx="2218">
                  <c:v>40836.513888888891</c:v>
                </c:pt>
                <c:pt idx="2219">
                  <c:v>40836.527777777774</c:v>
                </c:pt>
                <c:pt idx="2220">
                  <c:v>40836.541666666613</c:v>
                </c:pt>
                <c:pt idx="2221">
                  <c:v>40836.555555555562</c:v>
                </c:pt>
                <c:pt idx="2222">
                  <c:v>40836.569444444445</c:v>
                </c:pt>
                <c:pt idx="2223">
                  <c:v>40836.583333333336</c:v>
                </c:pt>
                <c:pt idx="2224">
                  <c:v>40836.597222222204</c:v>
                </c:pt>
                <c:pt idx="2225">
                  <c:v>40836.611111111066</c:v>
                </c:pt>
                <c:pt idx="2226">
                  <c:v>40836.624999999993</c:v>
                </c:pt>
                <c:pt idx="2227">
                  <c:v>40836.638888888891</c:v>
                </c:pt>
                <c:pt idx="2228">
                  <c:v>40836.652777777781</c:v>
                </c:pt>
                <c:pt idx="2229">
                  <c:v>40836.666666666613</c:v>
                </c:pt>
                <c:pt idx="2230">
                  <c:v>40836.680555555562</c:v>
                </c:pt>
                <c:pt idx="2231">
                  <c:v>40836.694444444445</c:v>
                </c:pt>
                <c:pt idx="2232">
                  <c:v>40836.708333333336</c:v>
                </c:pt>
                <c:pt idx="2233">
                  <c:v>40836.722222222204</c:v>
                </c:pt>
                <c:pt idx="2234">
                  <c:v>40836.736111111066</c:v>
                </c:pt>
                <c:pt idx="2235">
                  <c:v>40836.75</c:v>
                </c:pt>
                <c:pt idx="2236">
                  <c:v>40836.763888888876</c:v>
                </c:pt>
                <c:pt idx="2237">
                  <c:v>40836.777777777774</c:v>
                </c:pt>
                <c:pt idx="2238">
                  <c:v>40836.791666666577</c:v>
                </c:pt>
                <c:pt idx="2239">
                  <c:v>40836.805555555562</c:v>
                </c:pt>
                <c:pt idx="2240">
                  <c:v>40836.819444444496</c:v>
                </c:pt>
                <c:pt idx="2241">
                  <c:v>40836.833333333336</c:v>
                </c:pt>
                <c:pt idx="2242">
                  <c:v>40836.847222222219</c:v>
                </c:pt>
                <c:pt idx="2243">
                  <c:v>40836.861111111066</c:v>
                </c:pt>
                <c:pt idx="2244">
                  <c:v>40836.875</c:v>
                </c:pt>
                <c:pt idx="2245">
                  <c:v>40836.888888888956</c:v>
                </c:pt>
                <c:pt idx="2246">
                  <c:v>40836.902777777781</c:v>
                </c:pt>
                <c:pt idx="2247">
                  <c:v>40836.916666666664</c:v>
                </c:pt>
                <c:pt idx="2248">
                  <c:v>40836.930555555562</c:v>
                </c:pt>
                <c:pt idx="2249">
                  <c:v>40836.944444444496</c:v>
                </c:pt>
                <c:pt idx="2250">
                  <c:v>40836.958333333343</c:v>
                </c:pt>
                <c:pt idx="2251">
                  <c:v>40836.972222222219</c:v>
                </c:pt>
                <c:pt idx="2252">
                  <c:v>40836.986111111109</c:v>
                </c:pt>
                <c:pt idx="2253">
                  <c:v>40837</c:v>
                </c:pt>
                <c:pt idx="2254">
                  <c:v>40837.013888888891</c:v>
                </c:pt>
                <c:pt idx="2255">
                  <c:v>40837.027777777774</c:v>
                </c:pt>
                <c:pt idx="2256">
                  <c:v>40837.041666666613</c:v>
                </c:pt>
                <c:pt idx="2257">
                  <c:v>40837.055555555562</c:v>
                </c:pt>
                <c:pt idx="2258">
                  <c:v>40837.069444444445</c:v>
                </c:pt>
                <c:pt idx="2259">
                  <c:v>40837.083333333336</c:v>
                </c:pt>
                <c:pt idx="2260">
                  <c:v>40837.097222222204</c:v>
                </c:pt>
                <c:pt idx="2261">
                  <c:v>40837.111111111066</c:v>
                </c:pt>
                <c:pt idx="2262">
                  <c:v>40837.124999999993</c:v>
                </c:pt>
                <c:pt idx="2263">
                  <c:v>40837.138888888891</c:v>
                </c:pt>
                <c:pt idx="2264">
                  <c:v>40837.152777777781</c:v>
                </c:pt>
                <c:pt idx="2265">
                  <c:v>40837.166666666613</c:v>
                </c:pt>
                <c:pt idx="2266">
                  <c:v>40837.180555555562</c:v>
                </c:pt>
                <c:pt idx="2267">
                  <c:v>40837.194444444445</c:v>
                </c:pt>
                <c:pt idx="2268">
                  <c:v>40837.208333333336</c:v>
                </c:pt>
                <c:pt idx="2269">
                  <c:v>40837.222222222204</c:v>
                </c:pt>
                <c:pt idx="2270">
                  <c:v>40837.236111111066</c:v>
                </c:pt>
                <c:pt idx="2271">
                  <c:v>40837.25</c:v>
                </c:pt>
                <c:pt idx="2272">
                  <c:v>40837.263888888876</c:v>
                </c:pt>
                <c:pt idx="2273">
                  <c:v>40837.277777777774</c:v>
                </c:pt>
                <c:pt idx="2274">
                  <c:v>40837.291666666577</c:v>
                </c:pt>
                <c:pt idx="2275">
                  <c:v>40837.305555555562</c:v>
                </c:pt>
                <c:pt idx="2276">
                  <c:v>40837.319444444496</c:v>
                </c:pt>
                <c:pt idx="2277">
                  <c:v>40837.333333333336</c:v>
                </c:pt>
                <c:pt idx="2278">
                  <c:v>40837.347222222219</c:v>
                </c:pt>
                <c:pt idx="2279">
                  <c:v>40837.361111111066</c:v>
                </c:pt>
                <c:pt idx="2280">
                  <c:v>40837.375</c:v>
                </c:pt>
                <c:pt idx="2281">
                  <c:v>40837.388888888956</c:v>
                </c:pt>
                <c:pt idx="2282">
                  <c:v>40837.402777777781</c:v>
                </c:pt>
                <c:pt idx="2283">
                  <c:v>40837.416666666664</c:v>
                </c:pt>
                <c:pt idx="2284">
                  <c:v>40837.430555555562</c:v>
                </c:pt>
                <c:pt idx="2285">
                  <c:v>40837.444444444496</c:v>
                </c:pt>
                <c:pt idx="2286">
                  <c:v>40837.458333333343</c:v>
                </c:pt>
                <c:pt idx="2287">
                  <c:v>40837.472222222219</c:v>
                </c:pt>
                <c:pt idx="2288">
                  <c:v>40837.486111111109</c:v>
                </c:pt>
                <c:pt idx="2289">
                  <c:v>40837.5</c:v>
                </c:pt>
                <c:pt idx="2290">
                  <c:v>40837.513888888891</c:v>
                </c:pt>
                <c:pt idx="2291">
                  <c:v>40837.527777777774</c:v>
                </c:pt>
                <c:pt idx="2292">
                  <c:v>40837.541666666613</c:v>
                </c:pt>
                <c:pt idx="2293">
                  <c:v>40837.555555555562</c:v>
                </c:pt>
                <c:pt idx="2294">
                  <c:v>40837.569444444445</c:v>
                </c:pt>
                <c:pt idx="2295">
                  <c:v>40837.583333333336</c:v>
                </c:pt>
                <c:pt idx="2296">
                  <c:v>40837.597222222204</c:v>
                </c:pt>
                <c:pt idx="2297">
                  <c:v>40837.611111111066</c:v>
                </c:pt>
                <c:pt idx="2298">
                  <c:v>40837.624999999993</c:v>
                </c:pt>
                <c:pt idx="2299">
                  <c:v>40837.638888888891</c:v>
                </c:pt>
                <c:pt idx="2300">
                  <c:v>40837.652777777781</c:v>
                </c:pt>
                <c:pt idx="2301">
                  <c:v>40837.666666666613</c:v>
                </c:pt>
                <c:pt idx="2302">
                  <c:v>40837.680555555562</c:v>
                </c:pt>
                <c:pt idx="2303">
                  <c:v>40837.694444444445</c:v>
                </c:pt>
                <c:pt idx="2304">
                  <c:v>40837.708333333336</c:v>
                </c:pt>
                <c:pt idx="2305">
                  <c:v>40837.722222222204</c:v>
                </c:pt>
                <c:pt idx="2306">
                  <c:v>40837.736111111066</c:v>
                </c:pt>
                <c:pt idx="2307">
                  <c:v>40837.75</c:v>
                </c:pt>
                <c:pt idx="2308">
                  <c:v>40837.763888888876</c:v>
                </c:pt>
                <c:pt idx="2309">
                  <c:v>40837.777777777774</c:v>
                </c:pt>
                <c:pt idx="2310">
                  <c:v>40837.791666666577</c:v>
                </c:pt>
                <c:pt idx="2311">
                  <c:v>40837.805555555562</c:v>
                </c:pt>
                <c:pt idx="2312">
                  <c:v>40837.819444444496</c:v>
                </c:pt>
                <c:pt idx="2313">
                  <c:v>40837.833333333336</c:v>
                </c:pt>
                <c:pt idx="2314">
                  <c:v>40837.847222222219</c:v>
                </c:pt>
                <c:pt idx="2315">
                  <c:v>40837.861111111066</c:v>
                </c:pt>
                <c:pt idx="2316">
                  <c:v>40837.875</c:v>
                </c:pt>
                <c:pt idx="2317">
                  <c:v>40837.888888888956</c:v>
                </c:pt>
                <c:pt idx="2318">
                  <c:v>40837.902777777781</c:v>
                </c:pt>
                <c:pt idx="2319">
                  <c:v>40837.916666666664</c:v>
                </c:pt>
                <c:pt idx="2320">
                  <c:v>40837.930555555562</c:v>
                </c:pt>
                <c:pt idx="2321">
                  <c:v>40837.944444444496</c:v>
                </c:pt>
                <c:pt idx="2322">
                  <c:v>40837.958333333343</c:v>
                </c:pt>
                <c:pt idx="2323">
                  <c:v>40837.972222222219</c:v>
                </c:pt>
                <c:pt idx="2324">
                  <c:v>40837.986111111109</c:v>
                </c:pt>
                <c:pt idx="2325">
                  <c:v>40838</c:v>
                </c:pt>
                <c:pt idx="2326">
                  <c:v>40838.013888888891</c:v>
                </c:pt>
                <c:pt idx="2327">
                  <c:v>40838.027777777774</c:v>
                </c:pt>
                <c:pt idx="2328">
                  <c:v>40838.041666666613</c:v>
                </c:pt>
                <c:pt idx="2329">
                  <c:v>40838.055555555562</c:v>
                </c:pt>
                <c:pt idx="2330">
                  <c:v>40838.069444444445</c:v>
                </c:pt>
                <c:pt idx="2331">
                  <c:v>40838.083333333336</c:v>
                </c:pt>
                <c:pt idx="2332">
                  <c:v>40838.097222222204</c:v>
                </c:pt>
                <c:pt idx="2333">
                  <c:v>40838.111111111066</c:v>
                </c:pt>
                <c:pt idx="2334">
                  <c:v>40838.124999999993</c:v>
                </c:pt>
                <c:pt idx="2335">
                  <c:v>40838.138888888891</c:v>
                </c:pt>
                <c:pt idx="2336">
                  <c:v>40838.152777777781</c:v>
                </c:pt>
                <c:pt idx="2337">
                  <c:v>40838.166666666613</c:v>
                </c:pt>
                <c:pt idx="2338">
                  <c:v>40838.180555555562</c:v>
                </c:pt>
                <c:pt idx="2339">
                  <c:v>40838.194444444445</c:v>
                </c:pt>
                <c:pt idx="2340">
                  <c:v>40838.208333333336</c:v>
                </c:pt>
                <c:pt idx="2341">
                  <c:v>40838.222222222204</c:v>
                </c:pt>
                <c:pt idx="2342">
                  <c:v>40838.236111111066</c:v>
                </c:pt>
                <c:pt idx="2343">
                  <c:v>40838.25</c:v>
                </c:pt>
                <c:pt idx="2344">
                  <c:v>40838.263888888876</c:v>
                </c:pt>
                <c:pt idx="2345">
                  <c:v>40838.277777777774</c:v>
                </c:pt>
                <c:pt idx="2346">
                  <c:v>40838.291666666577</c:v>
                </c:pt>
                <c:pt idx="2347">
                  <c:v>40838.305555555562</c:v>
                </c:pt>
                <c:pt idx="2348">
                  <c:v>40838.319444444496</c:v>
                </c:pt>
                <c:pt idx="2349">
                  <c:v>40838.333333333336</c:v>
                </c:pt>
                <c:pt idx="2350">
                  <c:v>40838.347222222219</c:v>
                </c:pt>
                <c:pt idx="2351">
                  <c:v>40838.361111111066</c:v>
                </c:pt>
                <c:pt idx="2352">
                  <c:v>40838.375</c:v>
                </c:pt>
                <c:pt idx="2353">
                  <c:v>40838.388888888956</c:v>
                </c:pt>
                <c:pt idx="2354">
                  <c:v>40838.402777777781</c:v>
                </c:pt>
                <c:pt idx="2355">
                  <c:v>40838.416666666664</c:v>
                </c:pt>
                <c:pt idx="2356">
                  <c:v>40838.430555555562</c:v>
                </c:pt>
                <c:pt idx="2357">
                  <c:v>40838.444444444496</c:v>
                </c:pt>
                <c:pt idx="2358">
                  <c:v>40838.458333333343</c:v>
                </c:pt>
                <c:pt idx="2359">
                  <c:v>40838.472222222219</c:v>
                </c:pt>
                <c:pt idx="2360">
                  <c:v>40838.486111111109</c:v>
                </c:pt>
                <c:pt idx="2361">
                  <c:v>40838.5</c:v>
                </c:pt>
                <c:pt idx="2362">
                  <c:v>40838.513888888891</c:v>
                </c:pt>
                <c:pt idx="2363">
                  <c:v>40838.527777777774</c:v>
                </c:pt>
                <c:pt idx="2364">
                  <c:v>40838.541666666613</c:v>
                </c:pt>
                <c:pt idx="2365">
                  <c:v>40838.555555555562</c:v>
                </c:pt>
                <c:pt idx="2366">
                  <c:v>40838.569444444445</c:v>
                </c:pt>
                <c:pt idx="2367">
                  <c:v>40838.583333333336</c:v>
                </c:pt>
                <c:pt idx="2368">
                  <c:v>40838.597222222204</c:v>
                </c:pt>
                <c:pt idx="2369">
                  <c:v>40838.611111111066</c:v>
                </c:pt>
                <c:pt idx="2370">
                  <c:v>40838.624999999993</c:v>
                </c:pt>
                <c:pt idx="2371">
                  <c:v>40838.638888888891</c:v>
                </c:pt>
                <c:pt idx="2372">
                  <c:v>40838.652777777781</c:v>
                </c:pt>
                <c:pt idx="2373">
                  <c:v>40838.666666666613</c:v>
                </c:pt>
                <c:pt idx="2374">
                  <c:v>40838.680555555562</c:v>
                </c:pt>
                <c:pt idx="2375">
                  <c:v>40838.694444444445</c:v>
                </c:pt>
                <c:pt idx="2376">
                  <c:v>40838.708333333336</c:v>
                </c:pt>
                <c:pt idx="2377">
                  <c:v>40838.722222222204</c:v>
                </c:pt>
                <c:pt idx="2378">
                  <c:v>40838.736111111066</c:v>
                </c:pt>
                <c:pt idx="2379">
                  <c:v>40838.75</c:v>
                </c:pt>
                <c:pt idx="2380">
                  <c:v>40838.763888888876</c:v>
                </c:pt>
                <c:pt idx="2381">
                  <c:v>40838.777777777774</c:v>
                </c:pt>
                <c:pt idx="2382">
                  <c:v>40838.791666666577</c:v>
                </c:pt>
                <c:pt idx="2383">
                  <c:v>40838.805555555562</c:v>
                </c:pt>
                <c:pt idx="2384">
                  <c:v>40838.819444444496</c:v>
                </c:pt>
                <c:pt idx="2385">
                  <c:v>40838.833333333336</c:v>
                </c:pt>
                <c:pt idx="2386">
                  <c:v>40838.847222222219</c:v>
                </c:pt>
                <c:pt idx="2387">
                  <c:v>40838.861111111066</c:v>
                </c:pt>
                <c:pt idx="2388">
                  <c:v>40838.875</c:v>
                </c:pt>
                <c:pt idx="2389">
                  <c:v>40838.888888888956</c:v>
                </c:pt>
                <c:pt idx="2390">
                  <c:v>40838.902777777781</c:v>
                </c:pt>
                <c:pt idx="2391">
                  <c:v>40838.916666666664</c:v>
                </c:pt>
                <c:pt idx="2392">
                  <c:v>40838.930555555562</c:v>
                </c:pt>
                <c:pt idx="2393">
                  <c:v>40838.944444444496</c:v>
                </c:pt>
                <c:pt idx="2394">
                  <c:v>40838.958333333343</c:v>
                </c:pt>
                <c:pt idx="2395">
                  <c:v>40838.972222222219</c:v>
                </c:pt>
                <c:pt idx="2396">
                  <c:v>40838.986111111109</c:v>
                </c:pt>
                <c:pt idx="2397">
                  <c:v>40839</c:v>
                </c:pt>
                <c:pt idx="2398">
                  <c:v>40839.013888888891</c:v>
                </c:pt>
                <c:pt idx="2399">
                  <c:v>40839.027777777774</c:v>
                </c:pt>
                <c:pt idx="2400">
                  <c:v>40839.041666666613</c:v>
                </c:pt>
                <c:pt idx="2401">
                  <c:v>40839.055555555562</c:v>
                </c:pt>
                <c:pt idx="2402">
                  <c:v>40839.069444444445</c:v>
                </c:pt>
                <c:pt idx="2403">
                  <c:v>40839.083333333336</c:v>
                </c:pt>
                <c:pt idx="2404">
                  <c:v>40839.097222222204</c:v>
                </c:pt>
                <c:pt idx="2405">
                  <c:v>40839.111111111066</c:v>
                </c:pt>
                <c:pt idx="2406">
                  <c:v>40839.124999999993</c:v>
                </c:pt>
                <c:pt idx="2407">
                  <c:v>40839.138888888891</c:v>
                </c:pt>
                <c:pt idx="2408">
                  <c:v>40839.152777777781</c:v>
                </c:pt>
                <c:pt idx="2409">
                  <c:v>40839.166666666613</c:v>
                </c:pt>
                <c:pt idx="2410">
                  <c:v>40839.180555555562</c:v>
                </c:pt>
                <c:pt idx="2411">
                  <c:v>40839.194444444445</c:v>
                </c:pt>
                <c:pt idx="2412">
                  <c:v>40839.208333333336</c:v>
                </c:pt>
                <c:pt idx="2413">
                  <c:v>40839.222222222204</c:v>
                </c:pt>
                <c:pt idx="2414">
                  <c:v>40839.236111111066</c:v>
                </c:pt>
                <c:pt idx="2415">
                  <c:v>40839.25</c:v>
                </c:pt>
                <c:pt idx="2416">
                  <c:v>40839.263888888876</c:v>
                </c:pt>
                <c:pt idx="2417">
                  <c:v>40839.277777777774</c:v>
                </c:pt>
                <c:pt idx="2418">
                  <c:v>40839.291666666577</c:v>
                </c:pt>
                <c:pt idx="2419">
                  <c:v>40839.305555555562</c:v>
                </c:pt>
                <c:pt idx="2420">
                  <c:v>40839.319444444496</c:v>
                </c:pt>
                <c:pt idx="2421">
                  <c:v>40839.333333333336</c:v>
                </c:pt>
                <c:pt idx="2422">
                  <c:v>40839.347222222219</c:v>
                </c:pt>
                <c:pt idx="2423">
                  <c:v>40839.361111111066</c:v>
                </c:pt>
                <c:pt idx="2424">
                  <c:v>40839.375</c:v>
                </c:pt>
                <c:pt idx="2425">
                  <c:v>40839.388888888956</c:v>
                </c:pt>
                <c:pt idx="2426">
                  <c:v>40839.402777777781</c:v>
                </c:pt>
                <c:pt idx="2427">
                  <c:v>40839.416666666664</c:v>
                </c:pt>
                <c:pt idx="2428">
                  <c:v>40839.430555555562</c:v>
                </c:pt>
                <c:pt idx="2429">
                  <c:v>40839.444444444496</c:v>
                </c:pt>
                <c:pt idx="2430">
                  <c:v>40839.458333333343</c:v>
                </c:pt>
                <c:pt idx="2431">
                  <c:v>40839.472222222219</c:v>
                </c:pt>
                <c:pt idx="2432">
                  <c:v>40839.486111111109</c:v>
                </c:pt>
                <c:pt idx="2433">
                  <c:v>40839.5</c:v>
                </c:pt>
                <c:pt idx="2434">
                  <c:v>40839.513888888891</c:v>
                </c:pt>
                <c:pt idx="2435">
                  <c:v>40839.527777777774</c:v>
                </c:pt>
                <c:pt idx="2436">
                  <c:v>40839.541666666613</c:v>
                </c:pt>
                <c:pt idx="2437">
                  <c:v>40839.555555555562</c:v>
                </c:pt>
                <c:pt idx="2438">
                  <c:v>40839.569444444445</c:v>
                </c:pt>
                <c:pt idx="2439">
                  <c:v>40839.583333333336</c:v>
                </c:pt>
                <c:pt idx="2440">
                  <c:v>40839.597222222204</c:v>
                </c:pt>
                <c:pt idx="2441">
                  <c:v>40839.611111111066</c:v>
                </c:pt>
                <c:pt idx="2442">
                  <c:v>40839.624999999993</c:v>
                </c:pt>
                <c:pt idx="2443">
                  <c:v>40839.638888888891</c:v>
                </c:pt>
                <c:pt idx="2444">
                  <c:v>40839.652777777781</c:v>
                </c:pt>
                <c:pt idx="2445">
                  <c:v>40839.666666666613</c:v>
                </c:pt>
                <c:pt idx="2446">
                  <c:v>40839.680555555562</c:v>
                </c:pt>
                <c:pt idx="2447">
                  <c:v>40839.694444444445</c:v>
                </c:pt>
                <c:pt idx="2448">
                  <c:v>40839.708333333336</c:v>
                </c:pt>
                <c:pt idx="2449">
                  <c:v>40839.722222222204</c:v>
                </c:pt>
                <c:pt idx="2450">
                  <c:v>40839.736111111066</c:v>
                </c:pt>
                <c:pt idx="2451">
                  <c:v>40839.75</c:v>
                </c:pt>
                <c:pt idx="2452">
                  <c:v>40839.763888888876</c:v>
                </c:pt>
                <c:pt idx="2453">
                  <c:v>40839.777777777774</c:v>
                </c:pt>
                <c:pt idx="2454">
                  <c:v>40839.791666666577</c:v>
                </c:pt>
                <c:pt idx="2455">
                  <c:v>40839.805555555562</c:v>
                </c:pt>
                <c:pt idx="2456">
                  <c:v>40839.819444444496</c:v>
                </c:pt>
                <c:pt idx="2457">
                  <c:v>40839.833333333336</c:v>
                </c:pt>
                <c:pt idx="2458">
                  <c:v>40839.847222222219</c:v>
                </c:pt>
                <c:pt idx="2459">
                  <c:v>40839.861111111066</c:v>
                </c:pt>
                <c:pt idx="2460">
                  <c:v>40839.875</c:v>
                </c:pt>
                <c:pt idx="2461">
                  <c:v>40839.888888888956</c:v>
                </c:pt>
                <c:pt idx="2462">
                  <c:v>40839.902777777781</c:v>
                </c:pt>
                <c:pt idx="2463">
                  <c:v>40839.916666666664</c:v>
                </c:pt>
                <c:pt idx="2464">
                  <c:v>40839.930555555562</c:v>
                </c:pt>
                <c:pt idx="2465">
                  <c:v>40839.944444444496</c:v>
                </c:pt>
                <c:pt idx="2466">
                  <c:v>40839.958333333343</c:v>
                </c:pt>
                <c:pt idx="2467">
                  <c:v>40839.972222222219</c:v>
                </c:pt>
                <c:pt idx="2468">
                  <c:v>40839.986111111109</c:v>
                </c:pt>
                <c:pt idx="2469">
                  <c:v>40840</c:v>
                </c:pt>
                <c:pt idx="2470">
                  <c:v>40840.013888888891</c:v>
                </c:pt>
                <c:pt idx="2471">
                  <c:v>40840.027777777774</c:v>
                </c:pt>
                <c:pt idx="2472">
                  <c:v>40840.041666666613</c:v>
                </c:pt>
                <c:pt idx="2473">
                  <c:v>40840.055555555562</c:v>
                </c:pt>
                <c:pt idx="2474">
                  <c:v>40840.069444444445</c:v>
                </c:pt>
                <c:pt idx="2475">
                  <c:v>40840.083333333336</c:v>
                </c:pt>
                <c:pt idx="2476">
                  <c:v>40840.097222222204</c:v>
                </c:pt>
                <c:pt idx="2477">
                  <c:v>40840.111111111066</c:v>
                </c:pt>
                <c:pt idx="2478">
                  <c:v>40840.124999999993</c:v>
                </c:pt>
                <c:pt idx="2479">
                  <c:v>40840.138888888891</c:v>
                </c:pt>
                <c:pt idx="2480">
                  <c:v>40840.152777777781</c:v>
                </c:pt>
                <c:pt idx="2481">
                  <c:v>40840.166666666613</c:v>
                </c:pt>
                <c:pt idx="2482">
                  <c:v>40840.180555555562</c:v>
                </c:pt>
                <c:pt idx="2483">
                  <c:v>40840.194444444445</c:v>
                </c:pt>
                <c:pt idx="2484">
                  <c:v>40840.208333333336</c:v>
                </c:pt>
                <c:pt idx="2485">
                  <c:v>40840.222222222204</c:v>
                </c:pt>
                <c:pt idx="2486">
                  <c:v>40840.236111111066</c:v>
                </c:pt>
                <c:pt idx="2487">
                  <c:v>40840.25</c:v>
                </c:pt>
                <c:pt idx="2488">
                  <c:v>40840.263888888876</c:v>
                </c:pt>
                <c:pt idx="2489">
                  <c:v>40840.277777777774</c:v>
                </c:pt>
                <c:pt idx="2490">
                  <c:v>40840.291666666577</c:v>
                </c:pt>
                <c:pt idx="2491">
                  <c:v>40840.305555555562</c:v>
                </c:pt>
                <c:pt idx="2492">
                  <c:v>40840.319444444496</c:v>
                </c:pt>
                <c:pt idx="2493">
                  <c:v>40840.333333333336</c:v>
                </c:pt>
                <c:pt idx="2494">
                  <c:v>40840.347222222219</c:v>
                </c:pt>
                <c:pt idx="2495">
                  <c:v>40840.361111111066</c:v>
                </c:pt>
                <c:pt idx="2496">
                  <c:v>40840.375</c:v>
                </c:pt>
                <c:pt idx="2497">
                  <c:v>40840.388888888956</c:v>
                </c:pt>
                <c:pt idx="2498">
                  <c:v>40840.402777777781</c:v>
                </c:pt>
                <c:pt idx="2499">
                  <c:v>40840.416666666664</c:v>
                </c:pt>
                <c:pt idx="2500">
                  <c:v>40840.430555555562</c:v>
                </c:pt>
                <c:pt idx="2501">
                  <c:v>40840.444444444496</c:v>
                </c:pt>
                <c:pt idx="2502">
                  <c:v>40840.458333333343</c:v>
                </c:pt>
                <c:pt idx="2503">
                  <c:v>40840.472222222219</c:v>
                </c:pt>
                <c:pt idx="2504">
                  <c:v>40840.486111111109</c:v>
                </c:pt>
                <c:pt idx="2505">
                  <c:v>40840.5</c:v>
                </c:pt>
                <c:pt idx="2506">
                  <c:v>40840.513888888891</c:v>
                </c:pt>
                <c:pt idx="2507">
                  <c:v>40840.527777777774</c:v>
                </c:pt>
                <c:pt idx="2508">
                  <c:v>40840.541666666613</c:v>
                </c:pt>
                <c:pt idx="2509">
                  <c:v>40840.555555555562</c:v>
                </c:pt>
                <c:pt idx="2510">
                  <c:v>40840.569444444445</c:v>
                </c:pt>
                <c:pt idx="2511">
                  <c:v>40840.583333333336</c:v>
                </c:pt>
                <c:pt idx="2512">
                  <c:v>40840.597222222204</c:v>
                </c:pt>
                <c:pt idx="2513">
                  <c:v>40840.611111111066</c:v>
                </c:pt>
                <c:pt idx="2514">
                  <c:v>40840.624999999993</c:v>
                </c:pt>
                <c:pt idx="2515">
                  <c:v>40840.638888888891</c:v>
                </c:pt>
                <c:pt idx="2516">
                  <c:v>40840.652777777781</c:v>
                </c:pt>
                <c:pt idx="2517">
                  <c:v>40840.666666666613</c:v>
                </c:pt>
                <c:pt idx="2518">
                  <c:v>40840.680555555562</c:v>
                </c:pt>
                <c:pt idx="2519">
                  <c:v>40840.694444444445</c:v>
                </c:pt>
                <c:pt idx="2520">
                  <c:v>40840.708333333336</c:v>
                </c:pt>
                <c:pt idx="2521">
                  <c:v>40840.722222222204</c:v>
                </c:pt>
                <c:pt idx="2522">
                  <c:v>40840.736111111066</c:v>
                </c:pt>
                <c:pt idx="2523">
                  <c:v>40840.75</c:v>
                </c:pt>
                <c:pt idx="2524">
                  <c:v>40840.763888888876</c:v>
                </c:pt>
                <c:pt idx="2525">
                  <c:v>40840.777777777774</c:v>
                </c:pt>
                <c:pt idx="2526">
                  <c:v>40840.791666666577</c:v>
                </c:pt>
                <c:pt idx="2527">
                  <c:v>40840.805555555562</c:v>
                </c:pt>
                <c:pt idx="2528">
                  <c:v>40840.819444444496</c:v>
                </c:pt>
                <c:pt idx="2529">
                  <c:v>40840.833333333336</c:v>
                </c:pt>
                <c:pt idx="2530">
                  <c:v>40840.847222222219</c:v>
                </c:pt>
                <c:pt idx="2531">
                  <c:v>40840.861111111066</c:v>
                </c:pt>
                <c:pt idx="2532">
                  <c:v>40840.875</c:v>
                </c:pt>
                <c:pt idx="2533">
                  <c:v>40840.888888888956</c:v>
                </c:pt>
                <c:pt idx="2534">
                  <c:v>40840.902777777781</c:v>
                </c:pt>
                <c:pt idx="2535">
                  <c:v>40840.916666666664</c:v>
                </c:pt>
                <c:pt idx="2536">
                  <c:v>40840.930555555562</c:v>
                </c:pt>
                <c:pt idx="2537">
                  <c:v>40840.944444444496</c:v>
                </c:pt>
                <c:pt idx="2538">
                  <c:v>40840.958333333343</c:v>
                </c:pt>
                <c:pt idx="2539">
                  <c:v>40840.972222222219</c:v>
                </c:pt>
                <c:pt idx="2540">
                  <c:v>40840.986111111109</c:v>
                </c:pt>
                <c:pt idx="2541">
                  <c:v>40841</c:v>
                </c:pt>
                <c:pt idx="2542">
                  <c:v>40841.013888888891</c:v>
                </c:pt>
                <c:pt idx="2543">
                  <c:v>40841.027777777774</c:v>
                </c:pt>
                <c:pt idx="2544">
                  <c:v>40841.041666666613</c:v>
                </c:pt>
                <c:pt idx="2545">
                  <c:v>40841.055555555562</c:v>
                </c:pt>
                <c:pt idx="2546">
                  <c:v>40841.069444444445</c:v>
                </c:pt>
                <c:pt idx="2547">
                  <c:v>40841.083333333336</c:v>
                </c:pt>
                <c:pt idx="2548">
                  <c:v>40841.097222222204</c:v>
                </c:pt>
                <c:pt idx="2549">
                  <c:v>40841.111111111066</c:v>
                </c:pt>
                <c:pt idx="2550">
                  <c:v>40841.124999999993</c:v>
                </c:pt>
                <c:pt idx="2551">
                  <c:v>40841.138888888891</c:v>
                </c:pt>
                <c:pt idx="2552">
                  <c:v>40841.152777777781</c:v>
                </c:pt>
                <c:pt idx="2553">
                  <c:v>40841.166666666613</c:v>
                </c:pt>
                <c:pt idx="2554">
                  <c:v>40841.180555555562</c:v>
                </c:pt>
                <c:pt idx="2555">
                  <c:v>40841.194444444445</c:v>
                </c:pt>
                <c:pt idx="2556">
                  <c:v>40841.208333333336</c:v>
                </c:pt>
                <c:pt idx="2557">
                  <c:v>40841.222222222204</c:v>
                </c:pt>
                <c:pt idx="2558">
                  <c:v>40841.236111111066</c:v>
                </c:pt>
                <c:pt idx="2559">
                  <c:v>40841.25</c:v>
                </c:pt>
                <c:pt idx="2560">
                  <c:v>40841.263888888876</c:v>
                </c:pt>
                <c:pt idx="2561">
                  <c:v>40841.277777777774</c:v>
                </c:pt>
                <c:pt idx="2562">
                  <c:v>40841.291666666577</c:v>
                </c:pt>
                <c:pt idx="2563">
                  <c:v>40841.305555555562</c:v>
                </c:pt>
                <c:pt idx="2564">
                  <c:v>40841.319444444496</c:v>
                </c:pt>
                <c:pt idx="2565">
                  <c:v>40841.333333333336</c:v>
                </c:pt>
                <c:pt idx="2566">
                  <c:v>40841.347222222219</c:v>
                </c:pt>
                <c:pt idx="2567">
                  <c:v>40841.361111111066</c:v>
                </c:pt>
                <c:pt idx="2568">
                  <c:v>40841.375</c:v>
                </c:pt>
                <c:pt idx="2569">
                  <c:v>40841.388888888956</c:v>
                </c:pt>
                <c:pt idx="2570">
                  <c:v>40841.402777777781</c:v>
                </c:pt>
                <c:pt idx="2571">
                  <c:v>40841.416666666664</c:v>
                </c:pt>
                <c:pt idx="2572">
                  <c:v>40841.430555555562</c:v>
                </c:pt>
                <c:pt idx="2573">
                  <c:v>40841.444444444496</c:v>
                </c:pt>
                <c:pt idx="2574">
                  <c:v>40841.458333333343</c:v>
                </c:pt>
                <c:pt idx="2575">
                  <c:v>40841.472222222219</c:v>
                </c:pt>
                <c:pt idx="2576">
                  <c:v>40841.486111111109</c:v>
                </c:pt>
                <c:pt idx="2577">
                  <c:v>40841.5</c:v>
                </c:pt>
                <c:pt idx="2578">
                  <c:v>40841.513888888891</c:v>
                </c:pt>
                <c:pt idx="2579">
                  <c:v>40841.527777777774</c:v>
                </c:pt>
                <c:pt idx="2580">
                  <c:v>40841.541666666613</c:v>
                </c:pt>
                <c:pt idx="2581">
                  <c:v>40841.555555555562</c:v>
                </c:pt>
                <c:pt idx="2582">
                  <c:v>40841.569444444445</c:v>
                </c:pt>
                <c:pt idx="2583">
                  <c:v>40841.583333333336</c:v>
                </c:pt>
                <c:pt idx="2584">
                  <c:v>40841.597222222204</c:v>
                </c:pt>
                <c:pt idx="2585">
                  <c:v>40841.611111111066</c:v>
                </c:pt>
                <c:pt idx="2586">
                  <c:v>40841.624999999993</c:v>
                </c:pt>
                <c:pt idx="2587">
                  <c:v>40841.638888888891</c:v>
                </c:pt>
                <c:pt idx="2588">
                  <c:v>40841.652777777781</c:v>
                </c:pt>
                <c:pt idx="2589">
                  <c:v>40841.666666666613</c:v>
                </c:pt>
                <c:pt idx="2590">
                  <c:v>40841.680555555562</c:v>
                </c:pt>
                <c:pt idx="2591">
                  <c:v>40841.694444444445</c:v>
                </c:pt>
                <c:pt idx="2592">
                  <c:v>40841.708333333336</c:v>
                </c:pt>
                <c:pt idx="2593">
                  <c:v>40841.722222222204</c:v>
                </c:pt>
                <c:pt idx="2594">
                  <c:v>40841.736111111066</c:v>
                </c:pt>
                <c:pt idx="2595">
                  <c:v>40841.75</c:v>
                </c:pt>
                <c:pt idx="2596">
                  <c:v>40841.763888888876</c:v>
                </c:pt>
                <c:pt idx="2597">
                  <c:v>40841.777777777774</c:v>
                </c:pt>
                <c:pt idx="2598">
                  <c:v>40841.791666666577</c:v>
                </c:pt>
                <c:pt idx="2599">
                  <c:v>40841.805555555562</c:v>
                </c:pt>
                <c:pt idx="2600">
                  <c:v>40841.819444444496</c:v>
                </c:pt>
                <c:pt idx="2601">
                  <c:v>40841.833333333336</c:v>
                </c:pt>
                <c:pt idx="2602">
                  <c:v>40841.847222222219</c:v>
                </c:pt>
                <c:pt idx="2603">
                  <c:v>40841.861111111066</c:v>
                </c:pt>
                <c:pt idx="2604">
                  <c:v>40841.875</c:v>
                </c:pt>
                <c:pt idx="2605">
                  <c:v>40841.888888888956</c:v>
                </c:pt>
                <c:pt idx="2606">
                  <c:v>40841.902777777781</c:v>
                </c:pt>
                <c:pt idx="2607">
                  <c:v>40841.916666666664</c:v>
                </c:pt>
                <c:pt idx="2608">
                  <c:v>40841.930555555562</c:v>
                </c:pt>
                <c:pt idx="2609">
                  <c:v>40841.944444444496</c:v>
                </c:pt>
                <c:pt idx="2610">
                  <c:v>40841.958333333343</c:v>
                </c:pt>
                <c:pt idx="2611">
                  <c:v>40841.972222222219</c:v>
                </c:pt>
                <c:pt idx="2612">
                  <c:v>40841.986111111109</c:v>
                </c:pt>
                <c:pt idx="2613">
                  <c:v>40842</c:v>
                </c:pt>
                <c:pt idx="2614">
                  <c:v>40842.013888888891</c:v>
                </c:pt>
                <c:pt idx="2615">
                  <c:v>40842.027777777774</c:v>
                </c:pt>
                <c:pt idx="2616">
                  <c:v>40842.041666666613</c:v>
                </c:pt>
                <c:pt idx="2617">
                  <c:v>40842.055555555562</c:v>
                </c:pt>
                <c:pt idx="2618">
                  <c:v>40842.069444444445</c:v>
                </c:pt>
                <c:pt idx="2619">
                  <c:v>40842.083333333336</c:v>
                </c:pt>
                <c:pt idx="2620">
                  <c:v>40842.097222222204</c:v>
                </c:pt>
                <c:pt idx="2621">
                  <c:v>40842.111111111066</c:v>
                </c:pt>
                <c:pt idx="2622">
                  <c:v>40842.124999999993</c:v>
                </c:pt>
                <c:pt idx="2623">
                  <c:v>40842.138888888891</c:v>
                </c:pt>
                <c:pt idx="2624">
                  <c:v>40842.152777777781</c:v>
                </c:pt>
                <c:pt idx="2625">
                  <c:v>40842.166666666613</c:v>
                </c:pt>
                <c:pt idx="2626">
                  <c:v>40842.180555555562</c:v>
                </c:pt>
                <c:pt idx="2627">
                  <c:v>40842.194444444445</c:v>
                </c:pt>
                <c:pt idx="2628">
                  <c:v>40842.208333333336</c:v>
                </c:pt>
                <c:pt idx="2629">
                  <c:v>40842.222222222204</c:v>
                </c:pt>
                <c:pt idx="2630">
                  <c:v>40842.236111111066</c:v>
                </c:pt>
                <c:pt idx="2631">
                  <c:v>40842.25</c:v>
                </c:pt>
                <c:pt idx="2632">
                  <c:v>40842.263888888876</c:v>
                </c:pt>
                <c:pt idx="2633">
                  <c:v>40842.277777777774</c:v>
                </c:pt>
                <c:pt idx="2634">
                  <c:v>40842.291666666577</c:v>
                </c:pt>
                <c:pt idx="2635">
                  <c:v>40842.305555555562</c:v>
                </c:pt>
                <c:pt idx="2636">
                  <c:v>40842.319444444496</c:v>
                </c:pt>
                <c:pt idx="2637">
                  <c:v>40842.333333333336</c:v>
                </c:pt>
                <c:pt idx="2638">
                  <c:v>40842.347222222219</c:v>
                </c:pt>
                <c:pt idx="2639">
                  <c:v>40842.361111111066</c:v>
                </c:pt>
                <c:pt idx="2640">
                  <c:v>40842.375</c:v>
                </c:pt>
                <c:pt idx="2641">
                  <c:v>40842.388888888956</c:v>
                </c:pt>
                <c:pt idx="2642">
                  <c:v>40842.402777777781</c:v>
                </c:pt>
                <c:pt idx="2643">
                  <c:v>40842.416666666664</c:v>
                </c:pt>
                <c:pt idx="2644">
                  <c:v>40842.430555555562</c:v>
                </c:pt>
                <c:pt idx="2645">
                  <c:v>40842.444444444496</c:v>
                </c:pt>
                <c:pt idx="2646">
                  <c:v>40842.458333333343</c:v>
                </c:pt>
                <c:pt idx="2647">
                  <c:v>40842.472222222219</c:v>
                </c:pt>
                <c:pt idx="2648">
                  <c:v>40842.486111111109</c:v>
                </c:pt>
                <c:pt idx="2649">
                  <c:v>40842.5</c:v>
                </c:pt>
                <c:pt idx="2650">
                  <c:v>40842.513888888891</c:v>
                </c:pt>
                <c:pt idx="2651">
                  <c:v>40842.527777777774</c:v>
                </c:pt>
                <c:pt idx="2652">
                  <c:v>40842.541666666613</c:v>
                </c:pt>
                <c:pt idx="2653">
                  <c:v>40842.555555555562</c:v>
                </c:pt>
                <c:pt idx="2654">
                  <c:v>40842.569444444445</c:v>
                </c:pt>
                <c:pt idx="2655">
                  <c:v>40842.583333333336</c:v>
                </c:pt>
                <c:pt idx="2656">
                  <c:v>40842.597222222204</c:v>
                </c:pt>
                <c:pt idx="2657">
                  <c:v>40842.611111111066</c:v>
                </c:pt>
                <c:pt idx="2658">
                  <c:v>40842.624999999993</c:v>
                </c:pt>
                <c:pt idx="2659">
                  <c:v>40842.638888888891</c:v>
                </c:pt>
                <c:pt idx="2660">
                  <c:v>40842.652777777781</c:v>
                </c:pt>
                <c:pt idx="2661">
                  <c:v>40842.666666666613</c:v>
                </c:pt>
                <c:pt idx="2662">
                  <c:v>40842.680555555562</c:v>
                </c:pt>
                <c:pt idx="2663">
                  <c:v>40842.694444444445</c:v>
                </c:pt>
                <c:pt idx="2664">
                  <c:v>40842.708333333336</c:v>
                </c:pt>
                <c:pt idx="2665">
                  <c:v>40842.722222222204</c:v>
                </c:pt>
                <c:pt idx="2666">
                  <c:v>40842.736111111066</c:v>
                </c:pt>
                <c:pt idx="2667">
                  <c:v>40842.75</c:v>
                </c:pt>
                <c:pt idx="2668">
                  <c:v>40842.763888888876</c:v>
                </c:pt>
                <c:pt idx="2669">
                  <c:v>40842.777777777774</c:v>
                </c:pt>
                <c:pt idx="2670">
                  <c:v>40842.791666666577</c:v>
                </c:pt>
                <c:pt idx="2671">
                  <c:v>40842.805555555562</c:v>
                </c:pt>
                <c:pt idx="2672">
                  <c:v>40842.819444444496</c:v>
                </c:pt>
                <c:pt idx="2673">
                  <c:v>40842.833333333336</c:v>
                </c:pt>
                <c:pt idx="2674">
                  <c:v>40842.847222222219</c:v>
                </c:pt>
                <c:pt idx="2675">
                  <c:v>40842.861111111066</c:v>
                </c:pt>
                <c:pt idx="2676">
                  <c:v>40842.875</c:v>
                </c:pt>
                <c:pt idx="2677">
                  <c:v>40842.888888888956</c:v>
                </c:pt>
                <c:pt idx="2678">
                  <c:v>40842.902777777781</c:v>
                </c:pt>
                <c:pt idx="2679">
                  <c:v>40842.916666666664</c:v>
                </c:pt>
                <c:pt idx="2680">
                  <c:v>40842.930555555562</c:v>
                </c:pt>
                <c:pt idx="2681">
                  <c:v>40842.944444444496</c:v>
                </c:pt>
                <c:pt idx="2682">
                  <c:v>40842.958333333343</c:v>
                </c:pt>
                <c:pt idx="2683">
                  <c:v>40842.972222222219</c:v>
                </c:pt>
                <c:pt idx="2684">
                  <c:v>40842.986111111109</c:v>
                </c:pt>
                <c:pt idx="2685">
                  <c:v>40843</c:v>
                </c:pt>
                <c:pt idx="2686">
                  <c:v>40843.013888888891</c:v>
                </c:pt>
                <c:pt idx="2687">
                  <c:v>40843.027777777774</c:v>
                </c:pt>
                <c:pt idx="2688">
                  <c:v>40843.041666666613</c:v>
                </c:pt>
                <c:pt idx="2689">
                  <c:v>40843.055555555562</c:v>
                </c:pt>
                <c:pt idx="2690">
                  <c:v>40843.069444444445</c:v>
                </c:pt>
                <c:pt idx="2691">
                  <c:v>40843.083333333336</c:v>
                </c:pt>
                <c:pt idx="2692">
                  <c:v>40843.097222222204</c:v>
                </c:pt>
                <c:pt idx="2693">
                  <c:v>40843.111111111066</c:v>
                </c:pt>
                <c:pt idx="2694">
                  <c:v>40843.124999999993</c:v>
                </c:pt>
                <c:pt idx="2695">
                  <c:v>40843.138888888891</c:v>
                </c:pt>
                <c:pt idx="2696">
                  <c:v>40843.152777777781</c:v>
                </c:pt>
                <c:pt idx="2697">
                  <c:v>40843.166666666613</c:v>
                </c:pt>
                <c:pt idx="2698">
                  <c:v>40843.180555555562</c:v>
                </c:pt>
                <c:pt idx="2699">
                  <c:v>40843.194444444445</c:v>
                </c:pt>
                <c:pt idx="2700">
                  <c:v>40843.208333333336</c:v>
                </c:pt>
                <c:pt idx="2701">
                  <c:v>40843.222222222204</c:v>
                </c:pt>
                <c:pt idx="2702">
                  <c:v>40843.236111111066</c:v>
                </c:pt>
                <c:pt idx="2703">
                  <c:v>40843.25</c:v>
                </c:pt>
                <c:pt idx="2704">
                  <c:v>40843.263888888876</c:v>
                </c:pt>
                <c:pt idx="2705">
                  <c:v>40843.277777777774</c:v>
                </c:pt>
                <c:pt idx="2706">
                  <c:v>40843.291666666577</c:v>
                </c:pt>
                <c:pt idx="2707">
                  <c:v>40843.305555555562</c:v>
                </c:pt>
                <c:pt idx="2708">
                  <c:v>40843.319444444496</c:v>
                </c:pt>
                <c:pt idx="2709">
                  <c:v>40843.333333333336</c:v>
                </c:pt>
                <c:pt idx="2710">
                  <c:v>40843.347222222219</c:v>
                </c:pt>
                <c:pt idx="2711">
                  <c:v>40843.361111111066</c:v>
                </c:pt>
                <c:pt idx="2712">
                  <c:v>40843.375</c:v>
                </c:pt>
                <c:pt idx="2713">
                  <c:v>40843.388888888956</c:v>
                </c:pt>
                <c:pt idx="2714">
                  <c:v>40843.402777777781</c:v>
                </c:pt>
                <c:pt idx="2715">
                  <c:v>40843.416666666664</c:v>
                </c:pt>
                <c:pt idx="2716">
                  <c:v>40843.430555555562</c:v>
                </c:pt>
                <c:pt idx="2717">
                  <c:v>40843.444444444496</c:v>
                </c:pt>
                <c:pt idx="2718">
                  <c:v>40843.458333333343</c:v>
                </c:pt>
                <c:pt idx="2719">
                  <c:v>40843.472222222219</c:v>
                </c:pt>
                <c:pt idx="2720">
                  <c:v>40843.486111111109</c:v>
                </c:pt>
                <c:pt idx="2721">
                  <c:v>40843.5</c:v>
                </c:pt>
                <c:pt idx="2722">
                  <c:v>40843.513888888891</c:v>
                </c:pt>
                <c:pt idx="2723">
                  <c:v>40843.527777777774</c:v>
                </c:pt>
                <c:pt idx="2724">
                  <c:v>40843.541666666613</c:v>
                </c:pt>
                <c:pt idx="2725">
                  <c:v>40843.555555555562</c:v>
                </c:pt>
                <c:pt idx="2726">
                  <c:v>40843.569444444445</c:v>
                </c:pt>
                <c:pt idx="2727">
                  <c:v>40843.583333333336</c:v>
                </c:pt>
                <c:pt idx="2728">
                  <c:v>40843.597222222204</c:v>
                </c:pt>
                <c:pt idx="2729">
                  <c:v>40843.611111111066</c:v>
                </c:pt>
                <c:pt idx="2730">
                  <c:v>40843.624999999993</c:v>
                </c:pt>
                <c:pt idx="2731">
                  <c:v>40843.638888888891</c:v>
                </c:pt>
                <c:pt idx="2732">
                  <c:v>40843.652777777781</c:v>
                </c:pt>
                <c:pt idx="2733">
                  <c:v>40843.666666666613</c:v>
                </c:pt>
                <c:pt idx="2734">
                  <c:v>40843.680555555562</c:v>
                </c:pt>
                <c:pt idx="2735">
                  <c:v>40843.694444444445</c:v>
                </c:pt>
                <c:pt idx="2736">
                  <c:v>40843.708333333336</c:v>
                </c:pt>
                <c:pt idx="2737">
                  <c:v>40843.722222222204</c:v>
                </c:pt>
                <c:pt idx="2738">
                  <c:v>40843.736111111066</c:v>
                </c:pt>
                <c:pt idx="2739">
                  <c:v>40843.75</c:v>
                </c:pt>
                <c:pt idx="2740">
                  <c:v>40843.763888888876</c:v>
                </c:pt>
                <c:pt idx="2741">
                  <c:v>40843.777777777774</c:v>
                </c:pt>
                <c:pt idx="2742">
                  <c:v>40843.791666666577</c:v>
                </c:pt>
                <c:pt idx="2743">
                  <c:v>40843.805555555562</c:v>
                </c:pt>
                <c:pt idx="2744">
                  <c:v>40843.819444444496</c:v>
                </c:pt>
                <c:pt idx="2745">
                  <c:v>40843.833333333336</c:v>
                </c:pt>
                <c:pt idx="2746">
                  <c:v>40843.847222222219</c:v>
                </c:pt>
                <c:pt idx="2747">
                  <c:v>40843.861111111066</c:v>
                </c:pt>
                <c:pt idx="2748">
                  <c:v>40843.875</c:v>
                </c:pt>
                <c:pt idx="2749">
                  <c:v>40843.888888888956</c:v>
                </c:pt>
                <c:pt idx="2750">
                  <c:v>40843.902777777781</c:v>
                </c:pt>
                <c:pt idx="2751">
                  <c:v>40843.916666666664</c:v>
                </c:pt>
                <c:pt idx="2752">
                  <c:v>40843.930555555562</c:v>
                </c:pt>
                <c:pt idx="2753">
                  <c:v>40843.944444444496</c:v>
                </c:pt>
                <c:pt idx="2754">
                  <c:v>40843.958333333343</c:v>
                </c:pt>
                <c:pt idx="2755">
                  <c:v>40843.972222222219</c:v>
                </c:pt>
                <c:pt idx="2756">
                  <c:v>40843.986111111109</c:v>
                </c:pt>
                <c:pt idx="2757">
                  <c:v>40844</c:v>
                </c:pt>
                <c:pt idx="2758">
                  <c:v>40844.013888888891</c:v>
                </c:pt>
                <c:pt idx="2759">
                  <c:v>40844.027777777774</c:v>
                </c:pt>
                <c:pt idx="2760">
                  <c:v>40844.041666666613</c:v>
                </c:pt>
                <c:pt idx="2761">
                  <c:v>40844.055555555562</c:v>
                </c:pt>
                <c:pt idx="2762">
                  <c:v>40844.069444444445</c:v>
                </c:pt>
                <c:pt idx="2763">
                  <c:v>40844.083333333336</c:v>
                </c:pt>
                <c:pt idx="2764">
                  <c:v>40844.097222222204</c:v>
                </c:pt>
                <c:pt idx="2765">
                  <c:v>40844.111111111066</c:v>
                </c:pt>
                <c:pt idx="2766">
                  <c:v>40844.124999999993</c:v>
                </c:pt>
                <c:pt idx="2767">
                  <c:v>40844.138888888891</c:v>
                </c:pt>
                <c:pt idx="2768">
                  <c:v>40844.152777777781</c:v>
                </c:pt>
                <c:pt idx="2769">
                  <c:v>40844.166666666613</c:v>
                </c:pt>
                <c:pt idx="2770">
                  <c:v>40844.180555555562</c:v>
                </c:pt>
                <c:pt idx="2771">
                  <c:v>40844.194444444445</c:v>
                </c:pt>
                <c:pt idx="2772">
                  <c:v>40844.208333333336</c:v>
                </c:pt>
                <c:pt idx="2773">
                  <c:v>40844.222222222204</c:v>
                </c:pt>
                <c:pt idx="2774">
                  <c:v>40844.236111111066</c:v>
                </c:pt>
                <c:pt idx="2775">
                  <c:v>40844.25</c:v>
                </c:pt>
                <c:pt idx="2776">
                  <c:v>40844.263888888876</c:v>
                </c:pt>
                <c:pt idx="2777">
                  <c:v>40844.277777777774</c:v>
                </c:pt>
                <c:pt idx="2778">
                  <c:v>40844.291666666577</c:v>
                </c:pt>
                <c:pt idx="2779">
                  <c:v>40844.305555555562</c:v>
                </c:pt>
                <c:pt idx="2780">
                  <c:v>40844.319444444496</c:v>
                </c:pt>
                <c:pt idx="2781">
                  <c:v>40844.333333333336</c:v>
                </c:pt>
                <c:pt idx="2782">
                  <c:v>40844.347222222219</c:v>
                </c:pt>
                <c:pt idx="2783">
                  <c:v>40844.361111111066</c:v>
                </c:pt>
                <c:pt idx="2784">
                  <c:v>40844.375</c:v>
                </c:pt>
                <c:pt idx="2785">
                  <c:v>40844.388888888956</c:v>
                </c:pt>
                <c:pt idx="2786">
                  <c:v>40844.402777777781</c:v>
                </c:pt>
                <c:pt idx="2787">
                  <c:v>40844.416666666664</c:v>
                </c:pt>
                <c:pt idx="2788">
                  <c:v>40844.430555555562</c:v>
                </c:pt>
                <c:pt idx="2789">
                  <c:v>40844.444444444496</c:v>
                </c:pt>
                <c:pt idx="2790">
                  <c:v>40844.458333333343</c:v>
                </c:pt>
                <c:pt idx="2791">
                  <c:v>40844.472222222219</c:v>
                </c:pt>
                <c:pt idx="2792">
                  <c:v>40844.486111111109</c:v>
                </c:pt>
                <c:pt idx="2793">
                  <c:v>40844.5</c:v>
                </c:pt>
                <c:pt idx="2794">
                  <c:v>40844.513888888891</c:v>
                </c:pt>
                <c:pt idx="2795">
                  <c:v>40844.527777777774</c:v>
                </c:pt>
                <c:pt idx="2796">
                  <c:v>40844.541666666613</c:v>
                </c:pt>
                <c:pt idx="2797">
                  <c:v>40844.555555555562</c:v>
                </c:pt>
                <c:pt idx="2798">
                  <c:v>40844.569444444445</c:v>
                </c:pt>
                <c:pt idx="2799">
                  <c:v>40844.583333333336</c:v>
                </c:pt>
                <c:pt idx="2800">
                  <c:v>40844.597222222204</c:v>
                </c:pt>
                <c:pt idx="2801">
                  <c:v>40844.611111111066</c:v>
                </c:pt>
                <c:pt idx="2802">
                  <c:v>40844.624999999993</c:v>
                </c:pt>
                <c:pt idx="2803">
                  <c:v>40844.638888888891</c:v>
                </c:pt>
                <c:pt idx="2804">
                  <c:v>40844.652777777781</c:v>
                </c:pt>
                <c:pt idx="2805">
                  <c:v>40844.666666666613</c:v>
                </c:pt>
                <c:pt idx="2806">
                  <c:v>40844.680555555562</c:v>
                </c:pt>
                <c:pt idx="2807">
                  <c:v>40844.694444444445</c:v>
                </c:pt>
                <c:pt idx="2808">
                  <c:v>40844.708333333336</c:v>
                </c:pt>
                <c:pt idx="2809">
                  <c:v>40844.722222222204</c:v>
                </c:pt>
                <c:pt idx="2810">
                  <c:v>40844.736111111066</c:v>
                </c:pt>
                <c:pt idx="2811">
                  <c:v>40844.75</c:v>
                </c:pt>
                <c:pt idx="2812">
                  <c:v>40844.763888888876</c:v>
                </c:pt>
                <c:pt idx="2813">
                  <c:v>40844.777777777774</c:v>
                </c:pt>
                <c:pt idx="2814">
                  <c:v>40844.791666666577</c:v>
                </c:pt>
                <c:pt idx="2815">
                  <c:v>40844.805555555562</c:v>
                </c:pt>
                <c:pt idx="2816">
                  <c:v>40844.819444444496</c:v>
                </c:pt>
                <c:pt idx="2817">
                  <c:v>40844.833333333336</c:v>
                </c:pt>
                <c:pt idx="2818">
                  <c:v>40844.847222222219</c:v>
                </c:pt>
                <c:pt idx="2819">
                  <c:v>40844.861111111066</c:v>
                </c:pt>
                <c:pt idx="2820">
                  <c:v>40844.875</c:v>
                </c:pt>
                <c:pt idx="2821">
                  <c:v>40844.888888888956</c:v>
                </c:pt>
                <c:pt idx="2822">
                  <c:v>40844.902777777781</c:v>
                </c:pt>
                <c:pt idx="2823">
                  <c:v>40844.916666666664</c:v>
                </c:pt>
                <c:pt idx="2824">
                  <c:v>40844.930555555562</c:v>
                </c:pt>
                <c:pt idx="2825">
                  <c:v>40844.944444444496</c:v>
                </c:pt>
                <c:pt idx="2826">
                  <c:v>40844.958333333343</c:v>
                </c:pt>
                <c:pt idx="2827">
                  <c:v>40844.972222222219</c:v>
                </c:pt>
                <c:pt idx="2828">
                  <c:v>40844.986111111109</c:v>
                </c:pt>
                <c:pt idx="2829">
                  <c:v>40845</c:v>
                </c:pt>
                <c:pt idx="2830">
                  <c:v>40845.013888888891</c:v>
                </c:pt>
                <c:pt idx="2831">
                  <c:v>40845.027777777774</c:v>
                </c:pt>
                <c:pt idx="2832">
                  <c:v>40845.041666666613</c:v>
                </c:pt>
                <c:pt idx="2833">
                  <c:v>40845.055555555562</c:v>
                </c:pt>
                <c:pt idx="2834">
                  <c:v>40845.069444444445</c:v>
                </c:pt>
                <c:pt idx="2835">
                  <c:v>40845.083333333336</c:v>
                </c:pt>
                <c:pt idx="2836">
                  <c:v>40845.097222222204</c:v>
                </c:pt>
                <c:pt idx="2837">
                  <c:v>40845.111111111066</c:v>
                </c:pt>
                <c:pt idx="2838">
                  <c:v>40845.124999999993</c:v>
                </c:pt>
                <c:pt idx="2839">
                  <c:v>40845.138888888891</c:v>
                </c:pt>
                <c:pt idx="2840">
                  <c:v>40845.152777777781</c:v>
                </c:pt>
                <c:pt idx="2841">
                  <c:v>40845.166666666613</c:v>
                </c:pt>
                <c:pt idx="2842">
                  <c:v>40845.180555555562</c:v>
                </c:pt>
                <c:pt idx="2843">
                  <c:v>40845.194444444445</c:v>
                </c:pt>
                <c:pt idx="2844">
                  <c:v>40845.208333333336</c:v>
                </c:pt>
                <c:pt idx="2845">
                  <c:v>40845.222222222204</c:v>
                </c:pt>
                <c:pt idx="2846">
                  <c:v>40845.236111111066</c:v>
                </c:pt>
                <c:pt idx="2847">
                  <c:v>40845.25</c:v>
                </c:pt>
                <c:pt idx="2848">
                  <c:v>40845.263888888876</c:v>
                </c:pt>
                <c:pt idx="2849">
                  <c:v>40845.277777777774</c:v>
                </c:pt>
                <c:pt idx="2850">
                  <c:v>40845.291666666577</c:v>
                </c:pt>
                <c:pt idx="2851">
                  <c:v>40845.305555555562</c:v>
                </c:pt>
                <c:pt idx="2852">
                  <c:v>40845.319444444496</c:v>
                </c:pt>
                <c:pt idx="2853">
                  <c:v>40845.333333333336</c:v>
                </c:pt>
                <c:pt idx="2854">
                  <c:v>40845.347222222219</c:v>
                </c:pt>
                <c:pt idx="2855">
                  <c:v>40845.361111111066</c:v>
                </c:pt>
                <c:pt idx="2856">
                  <c:v>40845.375</c:v>
                </c:pt>
                <c:pt idx="2857">
                  <c:v>40845.388888888956</c:v>
                </c:pt>
                <c:pt idx="2858">
                  <c:v>40845.402777777781</c:v>
                </c:pt>
                <c:pt idx="2859">
                  <c:v>40845.416666666664</c:v>
                </c:pt>
                <c:pt idx="2860">
                  <c:v>40845.430555555562</c:v>
                </c:pt>
                <c:pt idx="2861">
                  <c:v>40845.444444444496</c:v>
                </c:pt>
                <c:pt idx="2862">
                  <c:v>40845.458333333343</c:v>
                </c:pt>
                <c:pt idx="2863">
                  <c:v>40845.472222222219</c:v>
                </c:pt>
                <c:pt idx="2864">
                  <c:v>40845.486111111109</c:v>
                </c:pt>
                <c:pt idx="2865">
                  <c:v>40845.5</c:v>
                </c:pt>
                <c:pt idx="2866">
                  <c:v>40845.513888888891</c:v>
                </c:pt>
                <c:pt idx="2867">
                  <c:v>40845.527777777774</c:v>
                </c:pt>
                <c:pt idx="2868">
                  <c:v>40845.541666666613</c:v>
                </c:pt>
                <c:pt idx="2869">
                  <c:v>40845.555555555562</c:v>
                </c:pt>
                <c:pt idx="2870">
                  <c:v>40845.569444444445</c:v>
                </c:pt>
                <c:pt idx="2871">
                  <c:v>40845.583333333336</c:v>
                </c:pt>
                <c:pt idx="2872">
                  <c:v>40845.597222222204</c:v>
                </c:pt>
                <c:pt idx="2873">
                  <c:v>40845.611111111066</c:v>
                </c:pt>
                <c:pt idx="2874">
                  <c:v>40845.624999999993</c:v>
                </c:pt>
                <c:pt idx="2875">
                  <c:v>40845.638888888891</c:v>
                </c:pt>
                <c:pt idx="2876">
                  <c:v>40845.652777777781</c:v>
                </c:pt>
                <c:pt idx="2877">
                  <c:v>40845.666666666613</c:v>
                </c:pt>
                <c:pt idx="2878">
                  <c:v>40845.680555555562</c:v>
                </c:pt>
                <c:pt idx="2879">
                  <c:v>40845.694444444445</c:v>
                </c:pt>
                <c:pt idx="2880">
                  <c:v>40845.708333333336</c:v>
                </c:pt>
                <c:pt idx="2881">
                  <c:v>40845.722222222204</c:v>
                </c:pt>
                <c:pt idx="2882">
                  <c:v>40845.736111111066</c:v>
                </c:pt>
                <c:pt idx="2883">
                  <c:v>40845.75</c:v>
                </c:pt>
                <c:pt idx="2884">
                  <c:v>40845.763888888876</c:v>
                </c:pt>
                <c:pt idx="2885">
                  <c:v>40845.777777777774</c:v>
                </c:pt>
                <c:pt idx="2886">
                  <c:v>40845.791666666577</c:v>
                </c:pt>
                <c:pt idx="2887">
                  <c:v>40845.805555555562</c:v>
                </c:pt>
                <c:pt idx="2888">
                  <c:v>40845.819444444496</c:v>
                </c:pt>
                <c:pt idx="2889">
                  <c:v>40845.833333333336</c:v>
                </c:pt>
                <c:pt idx="2890">
                  <c:v>40845.847222222219</c:v>
                </c:pt>
                <c:pt idx="2891">
                  <c:v>40845.861111111066</c:v>
                </c:pt>
                <c:pt idx="2892">
                  <c:v>40845.875</c:v>
                </c:pt>
                <c:pt idx="2893">
                  <c:v>40845.888888888956</c:v>
                </c:pt>
                <c:pt idx="2894">
                  <c:v>40845.902777777781</c:v>
                </c:pt>
                <c:pt idx="2895">
                  <c:v>40845.916666666664</c:v>
                </c:pt>
                <c:pt idx="2896">
                  <c:v>40845.930555555562</c:v>
                </c:pt>
                <c:pt idx="2897">
                  <c:v>40845.944444444496</c:v>
                </c:pt>
                <c:pt idx="2898">
                  <c:v>40845.958333333343</c:v>
                </c:pt>
                <c:pt idx="2899">
                  <c:v>40845.972222222219</c:v>
                </c:pt>
                <c:pt idx="2900">
                  <c:v>40845.986111111109</c:v>
                </c:pt>
                <c:pt idx="2901">
                  <c:v>40846</c:v>
                </c:pt>
                <c:pt idx="2902">
                  <c:v>40846.013888888891</c:v>
                </c:pt>
                <c:pt idx="2903">
                  <c:v>40846.027777777774</c:v>
                </c:pt>
                <c:pt idx="2904">
                  <c:v>40846.041666666613</c:v>
                </c:pt>
                <c:pt idx="2905">
                  <c:v>40846.055555555562</c:v>
                </c:pt>
                <c:pt idx="2906">
                  <c:v>40846.069444444445</c:v>
                </c:pt>
                <c:pt idx="2907">
                  <c:v>40846.083333333336</c:v>
                </c:pt>
                <c:pt idx="2908">
                  <c:v>40846.097222222204</c:v>
                </c:pt>
                <c:pt idx="2909">
                  <c:v>40846.111111111066</c:v>
                </c:pt>
                <c:pt idx="2910">
                  <c:v>40846.124999999993</c:v>
                </c:pt>
                <c:pt idx="2911">
                  <c:v>40846.138888888891</c:v>
                </c:pt>
                <c:pt idx="2912">
                  <c:v>40846.152777777781</c:v>
                </c:pt>
                <c:pt idx="2913">
                  <c:v>40846.166666666613</c:v>
                </c:pt>
                <c:pt idx="2914">
                  <c:v>40846.180555555562</c:v>
                </c:pt>
                <c:pt idx="2915">
                  <c:v>40846.194444444445</c:v>
                </c:pt>
                <c:pt idx="2916">
                  <c:v>40846.208333333336</c:v>
                </c:pt>
                <c:pt idx="2917">
                  <c:v>40846.222222222204</c:v>
                </c:pt>
                <c:pt idx="2918">
                  <c:v>40846.236111111066</c:v>
                </c:pt>
                <c:pt idx="2919">
                  <c:v>40846.25</c:v>
                </c:pt>
                <c:pt idx="2920">
                  <c:v>40846.263888888876</c:v>
                </c:pt>
                <c:pt idx="2921">
                  <c:v>40846.277777777774</c:v>
                </c:pt>
                <c:pt idx="2922">
                  <c:v>40846.291666666577</c:v>
                </c:pt>
                <c:pt idx="2923">
                  <c:v>40846.305555555562</c:v>
                </c:pt>
                <c:pt idx="2924">
                  <c:v>40846.319444444496</c:v>
                </c:pt>
                <c:pt idx="2925">
                  <c:v>40846.333333333336</c:v>
                </c:pt>
                <c:pt idx="2926">
                  <c:v>40846.347222222219</c:v>
                </c:pt>
                <c:pt idx="2927">
                  <c:v>40846.361111111066</c:v>
                </c:pt>
                <c:pt idx="2928">
                  <c:v>40846.375</c:v>
                </c:pt>
                <c:pt idx="2929">
                  <c:v>40846.388888888956</c:v>
                </c:pt>
                <c:pt idx="2930">
                  <c:v>40846.402777777781</c:v>
                </c:pt>
                <c:pt idx="2931">
                  <c:v>40846.416666666664</c:v>
                </c:pt>
                <c:pt idx="2932">
                  <c:v>40846.430555555562</c:v>
                </c:pt>
                <c:pt idx="2933">
                  <c:v>40846.444444444496</c:v>
                </c:pt>
                <c:pt idx="2934">
                  <c:v>40846.458333333343</c:v>
                </c:pt>
                <c:pt idx="2935">
                  <c:v>40846.472222222219</c:v>
                </c:pt>
                <c:pt idx="2936">
                  <c:v>40846.486111111109</c:v>
                </c:pt>
                <c:pt idx="2937">
                  <c:v>40846.5</c:v>
                </c:pt>
                <c:pt idx="2938">
                  <c:v>40846.513888888891</c:v>
                </c:pt>
                <c:pt idx="2939">
                  <c:v>40846.527777777774</c:v>
                </c:pt>
                <c:pt idx="2940">
                  <c:v>40846.541666666613</c:v>
                </c:pt>
                <c:pt idx="2941">
                  <c:v>40846.555555555562</c:v>
                </c:pt>
                <c:pt idx="2942">
                  <c:v>40846.569444444445</c:v>
                </c:pt>
                <c:pt idx="2943">
                  <c:v>40846.583333333336</c:v>
                </c:pt>
                <c:pt idx="2944">
                  <c:v>40846.597222222204</c:v>
                </c:pt>
                <c:pt idx="2945">
                  <c:v>40846.611111111066</c:v>
                </c:pt>
                <c:pt idx="2946">
                  <c:v>40846.624999999993</c:v>
                </c:pt>
                <c:pt idx="2947">
                  <c:v>40846.638888888891</c:v>
                </c:pt>
                <c:pt idx="2948">
                  <c:v>40846.652777777781</c:v>
                </c:pt>
                <c:pt idx="2949">
                  <c:v>40846.666666666613</c:v>
                </c:pt>
                <c:pt idx="2950">
                  <c:v>40846.680555555562</c:v>
                </c:pt>
                <c:pt idx="2951">
                  <c:v>40846.694444444445</c:v>
                </c:pt>
                <c:pt idx="2952">
                  <c:v>40846.708333333336</c:v>
                </c:pt>
                <c:pt idx="2953">
                  <c:v>40846.722222222204</c:v>
                </c:pt>
                <c:pt idx="2954">
                  <c:v>40846.736111111066</c:v>
                </c:pt>
                <c:pt idx="2955">
                  <c:v>40846.75</c:v>
                </c:pt>
                <c:pt idx="2956">
                  <c:v>40846.763888888876</c:v>
                </c:pt>
                <c:pt idx="2957">
                  <c:v>40846.777777777774</c:v>
                </c:pt>
                <c:pt idx="2958">
                  <c:v>40846.791666666577</c:v>
                </c:pt>
                <c:pt idx="2959">
                  <c:v>40846.805555555562</c:v>
                </c:pt>
                <c:pt idx="2960">
                  <c:v>40846.819444444496</c:v>
                </c:pt>
                <c:pt idx="2961">
                  <c:v>40846.833333333336</c:v>
                </c:pt>
                <c:pt idx="2962">
                  <c:v>40846.847222222219</c:v>
                </c:pt>
                <c:pt idx="2963">
                  <c:v>40846.861111111066</c:v>
                </c:pt>
                <c:pt idx="2964">
                  <c:v>40846.875</c:v>
                </c:pt>
                <c:pt idx="2965">
                  <c:v>40846.888888888956</c:v>
                </c:pt>
                <c:pt idx="2966">
                  <c:v>40846.902777777781</c:v>
                </c:pt>
                <c:pt idx="2967">
                  <c:v>40846.916666666664</c:v>
                </c:pt>
                <c:pt idx="2968">
                  <c:v>40846.930555555562</c:v>
                </c:pt>
                <c:pt idx="2969">
                  <c:v>40846.944444444496</c:v>
                </c:pt>
                <c:pt idx="2970">
                  <c:v>40846.958333333343</c:v>
                </c:pt>
                <c:pt idx="2971">
                  <c:v>40846.972222222219</c:v>
                </c:pt>
                <c:pt idx="2972">
                  <c:v>40846.986111111109</c:v>
                </c:pt>
                <c:pt idx="2973">
                  <c:v>40847</c:v>
                </c:pt>
                <c:pt idx="2974">
                  <c:v>40847.013888888891</c:v>
                </c:pt>
                <c:pt idx="2975">
                  <c:v>40847.027777777774</c:v>
                </c:pt>
                <c:pt idx="2976">
                  <c:v>40847.041666666613</c:v>
                </c:pt>
                <c:pt idx="2977">
                  <c:v>40847.055555555562</c:v>
                </c:pt>
                <c:pt idx="2978">
                  <c:v>40847.069444444445</c:v>
                </c:pt>
                <c:pt idx="2979">
                  <c:v>40847.083333333336</c:v>
                </c:pt>
                <c:pt idx="2980">
                  <c:v>40847.097222222204</c:v>
                </c:pt>
                <c:pt idx="2981">
                  <c:v>40847.111111111066</c:v>
                </c:pt>
                <c:pt idx="2982">
                  <c:v>40847.124999999993</c:v>
                </c:pt>
                <c:pt idx="2983">
                  <c:v>40847.138888888891</c:v>
                </c:pt>
                <c:pt idx="2984">
                  <c:v>40847.152777777781</c:v>
                </c:pt>
                <c:pt idx="2985">
                  <c:v>40847.166666666613</c:v>
                </c:pt>
                <c:pt idx="2986">
                  <c:v>40847.180555555562</c:v>
                </c:pt>
                <c:pt idx="2987">
                  <c:v>40847.194444444445</c:v>
                </c:pt>
                <c:pt idx="2988">
                  <c:v>40847.208333333336</c:v>
                </c:pt>
                <c:pt idx="2989">
                  <c:v>40847.222222222204</c:v>
                </c:pt>
                <c:pt idx="2990">
                  <c:v>40847.236111111066</c:v>
                </c:pt>
                <c:pt idx="2991">
                  <c:v>40847.25</c:v>
                </c:pt>
                <c:pt idx="2992">
                  <c:v>40847.263888888876</c:v>
                </c:pt>
                <c:pt idx="2993">
                  <c:v>40847.277777777774</c:v>
                </c:pt>
                <c:pt idx="2994">
                  <c:v>40847.291666666577</c:v>
                </c:pt>
                <c:pt idx="2995">
                  <c:v>40847.305555555562</c:v>
                </c:pt>
                <c:pt idx="2996">
                  <c:v>40847.319444444496</c:v>
                </c:pt>
                <c:pt idx="2997">
                  <c:v>40847.333333333336</c:v>
                </c:pt>
                <c:pt idx="2998">
                  <c:v>40847.347222222219</c:v>
                </c:pt>
                <c:pt idx="2999">
                  <c:v>40847.361111111066</c:v>
                </c:pt>
                <c:pt idx="3000">
                  <c:v>40847.375</c:v>
                </c:pt>
                <c:pt idx="3001">
                  <c:v>40847.388888888956</c:v>
                </c:pt>
                <c:pt idx="3002">
                  <c:v>40847.402777777781</c:v>
                </c:pt>
                <c:pt idx="3003">
                  <c:v>40847.416666666664</c:v>
                </c:pt>
                <c:pt idx="3004">
                  <c:v>40847.430555555562</c:v>
                </c:pt>
                <c:pt idx="3005">
                  <c:v>40847.444444444496</c:v>
                </c:pt>
                <c:pt idx="3006">
                  <c:v>40847.458333333343</c:v>
                </c:pt>
                <c:pt idx="3007">
                  <c:v>40847.472222222219</c:v>
                </c:pt>
                <c:pt idx="3008">
                  <c:v>40847.486111111109</c:v>
                </c:pt>
                <c:pt idx="3009">
                  <c:v>40847.5</c:v>
                </c:pt>
                <c:pt idx="3010">
                  <c:v>40847.513888888891</c:v>
                </c:pt>
                <c:pt idx="3011">
                  <c:v>40847.527777777774</c:v>
                </c:pt>
                <c:pt idx="3012">
                  <c:v>40847.541666666613</c:v>
                </c:pt>
                <c:pt idx="3013">
                  <c:v>40847.555555555562</c:v>
                </c:pt>
                <c:pt idx="3014">
                  <c:v>40847.569444444445</c:v>
                </c:pt>
                <c:pt idx="3015">
                  <c:v>40847.583333333336</c:v>
                </c:pt>
                <c:pt idx="3016">
                  <c:v>40847.597222222204</c:v>
                </c:pt>
                <c:pt idx="3017">
                  <c:v>40847.611111111066</c:v>
                </c:pt>
                <c:pt idx="3018">
                  <c:v>40847.624999999993</c:v>
                </c:pt>
                <c:pt idx="3019">
                  <c:v>40847.638888888891</c:v>
                </c:pt>
                <c:pt idx="3020">
                  <c:v>40847.652777777781</c:v>
                </c:pt>
                <c:pt idx="3021">
                  <c:v>40847.666666666613</c:v>
                </c:pt>
                <c:pt idx="3022">
                  <c:v>40847.680555555562</c:v>
                </c:pt>
                <c:pt idx="3023">
                  <c:v>40847.694444444445</c:v>
                </c:pt>
                <c:pt idx="3024">
                  <c:v>40847.708333333336</c:v>
                </c:pt>
                <c:pt idx="3025">
                  <c:v>40847.722222222204</c:v>
                </c:pt>
                <c:pt idx="3026">
                  <c:v>40847.736111111066</c:v>
                </c:pt>
                <c:pt idx="3027">
                  <c:v>40847.75</c:v>
                </c:pt>
                <c:pt idx="3028">
                  <c:v>40847.763888888876</c:v>
                </c:pt>
                <c:pt idx="3029">
                  <c:v>40847.777777777774</c:v>
                </c:pt>
                <c:pt idx="3030">
                  <c:v>40847.791666666577</c:v>
                </c:pt>
                <c:pt idx="3031">
                  <c:v>40847.805555555562</c:v>
                </c:pt>
                <c:pt idx="3032">
                  <c:v>40847.819444444496</c:v>
                </c:pt>
                <c:pt idx="3033">
                  <c:v>40847.833333333336</c:v>
                </c:pt>
                <c:pt idx="3034">
                  <c:v>40847.847222222219</c:v>
                </c:pt>
                <c:pt idx="3035">
                  <c:v>40847.861111111066</c:v>
                </c:pt>
                <c:pt idx="3036">
                  <c:v>40847.875</c:v>
                </c:pt>
                <c:pt idx="3037">
                  <c:v>40847.888888888956</c:v>
                </c:pt>
                <c:pt idx="3038">
                  <c:v>40847.902777777781</c:v>
                </c:pt>
                <c:pt idx="3039">
                  <c:v>40847.916666666664</c:v>
                </c:pt>
                <c:pt idx="3040">
                  <c:v>40847.930555555562</c:v>
                </c:pt>
                <c:pt idx="3041">
                  <c:v>40847.944444444496</c:v>
                </c:pt>
                <c:pt idx="3042">
                  <c:v>40847.958333333343</c:v>
                </c:pt>
                <c:pt idx="3043">
                  <c:v>40847.972222222219</c:v>
                </c:pt>
                <c:pt idx="3044">
                  <c:v>40847.986111111109</c:v>
                </c:pt>
                <c:pt idx="3045">
                  <c:v>40848</c:v>
                </c:pt>
                <c:pt idx="3046">
                  <c:v>40848.013888888891</c:v>
                </c:pt>
                <c:pt idx="3047">
                  <c:v>40848.027777777774</c:v>
                </c:pt>
                <c:pt idx="3048">
                  <c:v>40848.041666666613</c:v>
                </c:pt>
                <c:pt idx="3049">
                  <c:v>40848.055555555562</c:v>
                </c:pt>
                <c:pt idx="3050">
                  <c:v>40848.069444444445</c:v>
                </c:pt>
                <c:pt idx="3051">
                  <c:v>40848.083333333336</c:v>
                </c:pt>
                <c:pt idx="3052">
                  <c:v>40848.097222222204</c:v>
                </c:pt>
                <c:pt idx="3053">
                  <c:v>40848.111111111066</c:v>
                </c:pt>
                <c:pt idx="3054">
                  <c:v>40848.124999999993</c:v>
                </c:pt>
                <c:pt idx="3055">
                  <c:v>40848.138888888891</c:v>
                </c:pt>
                <c:pt idx="3056">
                  <c:v>40848.152777777781</c:v>
                </c:pt>
                <c:pt idx="3057">
                  <c:v>40848.166666666613</c:v>
                </c:pt>
                <c:pt idx="3058">
                  <c:v>40848.180555555562</c:v>
                </c:pt>
                <c:pt idx="3059">
                  <c:v>40848.194444444445</c:v>
                </c:pt>
                <c:pt idx="3060">
                  <c:v>40848.208333333336</c:v>
                </c:pt>
                <c:pt idx="3061">
                  <c:v>40848.222222222204</c:v>
                </c:pt>
                <c:pt idx="3062">
                  <c:v>40848.236111111066</c:v>
                </c:pt>
                <c:pt idx="3063">
                  <c:v>40848.25</c:v>
                </c:pt>
                <c:pt idx="3064">
                  <c:v>40848.263888888876</c:v>
                </c:pt>
                <c:pt idx="3065">
                  <c:v>40848.277777777774</c:v>
                </c:pt>
                <c:pt idx="3066">
                  <c:v>40848.291666666577</c:v>
                </c:pt>
                <c:pt idx="3067">
                  <c:v>40848.305555555562</c:v>
                </c:pt>
                <c:pt idx="3068">
                  <c:v>40848.319444444496</c:v>
                </c:pt>
                <c:pt idx="3069">
                  <c:v>40848.333333333336</c:v>
                </c:pt>
                <c:pt idx="3070">
                  <c:v>40848.347222222219</c:v>
                </c:pt>
                <c:pt idx="3071">
                  <c:v>40848.361111111066</c:v>
                </c:pt>
                <c:pt idx="3072">
                  <c:v>40848.375</c:v>
                </c:pt>
                <c:pt idx="3073">
                  <c:v>40848.388888888956</c:v>
                </c:pt>
                <c:pt idx="3074">
                  <c:v>40848.402777777781</c:v>
                </c:pt>
                <c:pt idx="3075">
                  <c:v>40848.416666666664</c:v>
                </c:pt>
                <c:pt idx="3076">
                  <c:v>40848.430555555562</c:v>
                </c:pt>
                <c:pt idx="3077">
                  <c:v>40848.444444444496</c:v>
                </c:pt>
                <c:pt idx="3078">
                  <c:v>40848.458333333343</c:v>
                </c:pt>
                <c:pt idx="3079">
                  <c:v>40848.472222222219</c:v>
                </c:pt>
                <c:pt idx="3080">
                  <c:v>40848.486111111109</c:v>
                </c:pt>
                <c:pt idx="3081">
                  <c:v>40848.5</c:v>
                </c:pt>
                <c:pt idx="3082">
                  <c:v>40848.513888888891</c:v>
                </c:pt>
                <c:pt idx="3083">
                  <c:v>40848.527777777774</c:v>
                </c:pt>
                <c:pt idx="3084">
                  <c:v>40848.541666666613</c:v>
                </c:pt>
                <c:pt idx="3085">
                  <c:v>40848.555555555562</c:v>
                </c:pt>
                <c:pt idx="3086">
                  <c:v>40848.569444444445</c:v>
                </c:pt>
                <c:pt idx="3087">
                  <c:v>40848.583333333336</c:v>
                </c:pt>
                <c:pt idx="3088">
                  <c:v>40848.597222222204</c:v>
                </c:pt>
                <c:pt idx="3089">
                  <c:v>40848.611111111066</c:v>
                </c:pt>
                <c:pt idx="3090">
                  <c:v>40848.624999999993</c:v>
                </c:pt>
                <c:pt idx="3091">
                  <c:v>40848.638888888891</c:v>
                </c:pt>
                <c:pt idx="3092">
                  <c:v>40848.652777777781</c:v>
                </c:pt>
                <c:pt idx="3093">
                  <c:v>40848.666666666613</c:v>
                </c:pt>
                <c:pt idx="3094">
                  <c:v>40848.680555555562</c:v>
                </c:pt>
                <c:pt idx="3095">
                  <c:v>40848.694444444445</c:v>
                </c:pt>
                <c:pt idx="3096">
                  <c:v>40848.708333333336</c:v>
                </c:pt>
                <c:pt idx="3097">
                  <c:v>40848.722222222204</c:v>
                </c:pt>
                <c:pt idx="3098">
                  <c:v>40848.736111111066</c:v>
                </c:pt>
                <c:pt idx="3099">
                  <c:v>40848.75</c:v>
                </c:pt>
                <c:pt idx="3100">
                  <c:v>40848.763888888876</c:v>
                </c:pt>
                <c:pt idx="3101">
                  <c:v>40848.777777777774</c:v>
                </c:pt>
                <c:pt idx="3102">
                  <c:v>40848.791666666577</c:v>
                </c:pt>
                <c:pt idx="3103">
                  <c:v>40848.805555555562</c:v>
                </c:pt>
                <c:pt idx="3104">
                  <c:v>40848.819444444496</c:v>
                </c:pt>
                <c:pt idx="3105">
                  <c:v>40848.833333333336</c:v>
                </c:pt>
                <c:pt idx="3106">
                  <c:v>40848.847222222219</c:v>
                </c:pt>
                <c:pt idx="3107">
                  <c:v>40848.861111111066</c:v>
                </c:pt>
                <c:pt idx="3108">
                  <c:v>40848.875</c:v>
                </c:pt>
                <c:pt idx="3109">
                  <c:v>40848.888888888956</c:v>
                </c:pt>
                <c:pt idx="3110">
                  <c:v>40848.902777777781</c:v>
                </c:pt>
                <c:pt idx="3111">
                  <c:v>40848.916666666664</c:v>
                </c:pt>
                <c:pt idx="3112">
                  <c:v>40848.930555555562</c:v>
                </c:pt>
                <c:pt idx="3113">
                  <c:v>40848.944444444496</c:v>
                </c:pt>
                <c:pt idx="3114">
                  <c:v>40848.958333333343</c:v>
                </c:pt>
                <c:pt idx="3115">
                  <c:v>40848.972222222219</c:v>
                </c:pt>
                <c:pt idx="3116">
                  <c:v>40848.986111111109</c:v>
                </c:pt>
                <c:pt idx="3117">
                  <c:v>40849</c:v>
                </c:pt>
                <c:pt idx="3118">
                  <c:v>40849.013888888891</c:v>
                </c:pt>
                <c:pt idx="3119">
                  <c:v>40849.027777777774</c:v>
                </c:pt>
                <c:pt idx="3120">
                  <c:v>40849.041666666613</c:v>
                </c:pt>
                <c:pt idx="3121">
                  <c:v>40849.055555555562</c:v>
                </c:pt>
                <c:pt idx="3122">
                  <c:v>40849.069444444445</c:v>
                </c:pt>
                <c:pt idx="3123">
                  <c:v>40849.083333333336</c:v>
                </c:pt>
                <c:pt idx="3124">
                  <c:v>40849.097222222204</c:v>
                </c:pt>
                <c:pt idx="3125">
                  <c:v>40849.111111111066</c:v>
                </c:pt>
                <c:pt idx="3126">
                  <c:v>40849.124999999993</c:v>
                </c:pt>
                <c:pt idx="3127">
                  <c:v>40849.138888888891</c:v>
                </c:pt>
                <c:pt idx="3128">
                  <c:v>40849.152777777781</c:v>
                </c:pt>
                <c:pt idx="3129">
                  <c:v>40849.166666666613</c:v>
                </c:pt>
                <c:pt idx="3130">
                  <c:v>40849.180555555562</c:v>
                </c:pt>
                <c:pt idx="3131">
                  <c:v>40849.194444444445</c:v>
                </c:pt>
                <c:pt idx="3132">
                  <c:v>40849.208333333336</c:v>
                </c:pt>
                <c:pt idx="3133">
                  <c:v>40849.222222222204</c:v>
                </c:pt>
                <c:pt idx="3134">
                  <c:v>40849.236111111066</c:v>
                </c:pt>
                <c:pt idx="3135">
                  <c:v>40849.25</c:v>
                </c:pt>
                <c:pt idx="3136">
                  <c:v>40849.263888888876</c:v>
                </c:pt>
                <c:pt idx="3137">
                  <c:v>40849.277777777774</c:v>
                </c:pt>
                <c:pt idx="3138">
                  <c:v>40849.291666666577</c:v>
                </c:pt>
                <c:pt idx="3139">
                  <c:v>40849.305555555562</c:v>
                </c:pt>
                <c:pt idx="3140">
                  <c:v>40849.319444444496</c:v>
                </c:pt>
                <c:pt idx="3141">
                  <c:v>40849.333333333336</c:v>
                </c:pt>
                <c:pt idx="3142">
                  <c:v>40849.347222222219</c:v>
                </c:pt>
                <c:pt idx="3143">
                  <c:v>40849.361111111066</c:v>
                </c:pt>
                <c:pt idx="3144">
                  <c:v>40849.375</c:v>
                </c:pt>
                <c:pt idx="3145">
                  <c:v>40849.388888888956</c:v>
                </c:pt>
                <c:pt idx="3146">
                  <c:v>40849.402777777781</c:v>
                </c:pt>
                <c:pt idx="3147">
                  <c:v>40849.416666666664</c:v>
                </c:pt>
                <c:pt idx="3148">
                  <c:v>40849.430555555562</c:v>
                </c:pt>
                <c:pt idx="3149">
                  <c:v>40849.444444444496</c:v>
                </c:pt>
                <c:pt idx="3150">
                  <c:v>40849.458333333343</c:v>
                </c:pt>
                <c:pt idx="3151">
                  <c:v>40849.472222222219</c:v>
                </c:pt>
                <c:pt idx="3152">
                  <c:v>40849.486111111109</c:v>
                </c:pt>
                <c:pt idx="3153">
                  <c:v>40849.5</c:v>
                </c:pt>
                <c:pt idx="3154">
                  <c:v>40849.513888888891</c:v>
                </c:pt>
                <c:pt idx="3155">
                  <c:v>40849.527777777774</c:v>
                </c:pt>
                <c:pt idx="3156">
                  <c:v>40849.541666666613</c:v>
                </c:pt>
                <c:pt idx="3157">
                  <c:v>40849.555555555562</c:v>
                </c:pt>
                <c:pt idx="3158">
                  <c:v>40849.569444444445</c:v>
                </c:pt>
                <c:pt idx="3159">
                  <c:v>40849.583333333336</c:v>
                </c:pt>
                <c:pt idx="3160">
                  <c:v>40849.597222222204</c:v>
                </c:pt>
                <c:pt idx="3161">
                  <c:v>40849.611111111066</c:v>
                </c:pt>
                <c:pt idx="3162">
                  <c:v>40849.624999999993</c:v>
                </c:pt>
                <c:pt idx="3163">
                  <c:v>40849.638888888891</c:v>
                </c:pt>
                <c:pt idx="3164">
                  <c:v>40849.652777777781</c:v>
                </c:pt>
                <c:pt idx="3165">
                  <c:v>40849.666666666613</c:v>
                </c:pt>
                <c:pt idx="3166">
                  <c:v>40849.680555555562</c:v>
                </c:pt>
                <c:pt idx="3167">
                  <c:v>40849.694444444445</c:v>
                </c:pt>
                <c:pt idx="3168">
                  <c:v>40849.708333333336</c:v>
                </c:pt>
                <c:pt idx="3169">
                  <c:v>40849.722222222204</c:v>
                </c:pt>
                <c:pt idx="3170">
                  <c:v>40849.736111111066</c:v>
                </c:pt>
                <c:pt idx="3171">
                  <c:v>40849.75</c:v>
                </c:pt>
                <c:pt idx="3172">
                  <c:v>40849.763888888876</c:v>
                </c:pt>
                <c:pt idx="3173">
                  <c:v>40849.777777777774</c:v>
                </c:pt>
                <c:pt idx="3174">
                  <c:v>40849.791666666577</c:v>
                </c:pt>
                <c:pt idx="3175">
                  <c:v>40849.805555555562</c:v>
                </c:pt>
                <c:pt idx="3176">
                  <c:v>40849.819444444496</c:v>
                </c:pt>
                <c:pt idx="3177">
                  <c:v>40849.833333333336</c:v>
                </c:pt>
                <c:pt idx="3178">
                  <c:v>40849.847222222219</c:v>
                </c:pt>
                <c:pt idx="3179">
                  <c:v>40849.861111111066</c:v>
                </c:pt>
                <c:pt idx="3180">
                  <c:v>40849.875</c:v>
                </c:pt>
                <c:pt idx="3181">
                  <c:v>40849.888888888956</c:v>
                </c:pt>
                <c:pt idx="3182">
                  <c:v>40849.902777777781</c:v>
                </c:pt>
                <c:pt idx="3183">
                  <c:v>40849.916666666664</c:v>
                </c:pt>
                <c:pt idx="3184">
                  <c:v>40849.930555555562</c:v>
                </c:pt>
                <c:pt idx="3185">
                  <c:v>40849.944444444496</c:v>
                </c:pt>
                <c:pt idx="3186">
                  <c:v>40849.958333333343</c:v>
                </c:pt>
                <c:pt idx="3187">
                  <c:v>40849.972222222219</c:v>
                </c:pt>
                <c:pt idx="3188">
                  <c:v>40849.986111111109</c:v>
                </c:pt>
                <c:pt idx="3189">
                  <c:v>40850</c:v>
                </c:pt>
                <c:pt idx="3190">
                  <c:v>40850.013888888891</c:v>
                </c:pt>
                <c:pt idx="3191">
                  <c:v>40850.027777777774</c:v>
                </c:pt>
                <c:pt idx="3192">
                  <c:v>40850.041666666613</c:v>
                </c:pt>
                <c:pt idx="3193">
                  <c:v>40850.055555555562</c:v>
                </c:pt>
                <c:pt idx="3194">
                  <c:v>40850.069444444445</c:v>
                </c:pt>
                <c:pt idx="3195">
                  <c:v>40850.083333333336</c:v>
                </c:pt>
                <c:pt idx="3196">
                  <c:v>40850.097222222204</c:v>
                </c:pt>
                <c:pt idx="3197">
                  <c:v>40850.111111111066</c:v>
                </c:pt>
                <c:pt idx="3198">
                  <c:v>40850.124999999993</c:v>
                </c:pt>
                <c:pt idx="3199">
                  <c:v>40850.138888888891</c:v>
                </c:pt>
                <c:pt idx="3200">
                  <c:v>40850.152777777781</c:v>
                </c:pt>
                <c:pt idx="3201">
                  <c:v>40850.166666666613</c:v>
                </c:pt>
                <c:pt idx="3202">
                  <c:v>40850.180555555562</c:v>
                </c:pt>
                <c:pt idx="3203">
                  <c:v>40850.194444444445</c:v>
                </c:pt>
                <c:pt idx="3204">
                  <c:v>40850.208333333336</c:v>
                </c:pt>
                <c:pt idx="3205">
                  <c:v>40850.222222222204</c:v>
                </c:pt>
                <c:pt idx="3206">
                  <c:v>40850.236111111066</c:v>
                </c:pt>
                <c:pt idx="3207">
                  <c:v>40850.25</c:v>
                </c:pt>
                <c:pt idx="3208">
                  <c:v>40850.263888888876</c:v>
                </c:pt>
                <c:pt idx="3209">
                  <c:v>40850.277777777774</c:v>
                </c:pt>
                <c:pt idx="3210">
                  <c:v>40850.291666666577</c:v>
                </c:pt>
                <c:pt idx="3211">
                  <c:v>40850.305555555562</c:v>
                </c:pt>
                <c:pt idx="3212">
                  <c:v>40850.319444444496</c:v>
                </c:pt>
                <c:pt idx="3213">
                  <c:v>40850.333333333336</c:v>
                </c:pt>
                <c:pt idx="3214">
                  <c:v>40850.347222222219</c:v>
                </c:pt>
                <c:pt idx="3215">
                  <c:v>40850.361111111066</c:v>
                </c:pt>
                <c:pt idx="3216">
                  <c:v>40850.375</c:v>
                </c:pt>
                <c:pt idx="3217">
                  <c:v>40850.388888888956</c:v>
                </c:pt>
                <c:pt idx="3218">
                  <c:v>40850.402777777781</c:v>
                </c:pt>
                <c:pt idx="3219">
                  <c:v>40850.416666666664</c:v>
                </c:pt>
                <c:pt idx="3220">
                  <c:v>40850.430555555562</c:v>
                </c:pt>
                <c:pt idx="3221">
                  <c:v>40850.444444444496</c:v>
                </c:pt>
                <c:pt idx="3222">
                  <c:v>40850.458333333343</c:v>
                </c:pt>
                <c:pt idx="3223">
                  <c:v>40850.472222222219</c:v>
                </c:pt>
                <c:pt idx="3224">
                  <c:v>40850.486111111109</c:v>
                </c:pt>
                <c:pt idx="3225">
                  <c:v>40850.5</c:v>
                </c:pt>
                <c:pt idx="3226">
                  <c:v>40850.513888888891</c:v>
                </c:pt>
                <c:pt idx="3227">
                  <c:v>40850.527777777774</c:v>
                </c:pt>
                <c:pt idx="3228">
                  <c:v>40850.541666666613</c:v>
                </c:pt>
                <c:pt idx="3229">
                  <c:v>40850.555555555562</c:v>
                </c:pt>
                <c:pt idx="3230">
                  <c:v>40850.569444444445</c:v>
                </c:pt>
                <c:pt idx="3231">
                  <c:v>40850.583333333336</c:v>
                </c:pt>
                <c:pt idx="3232">
                  <c:v>40850.597222222204</c:v>
                </c:pt>
                <c:pt idx="3233">
                  <c:v>40850.611111111066</c:v>
                </c:pt>
                <c:pt idx="3234">
                  <c:v>40850.624999999993</c:v>
                </c:pt>
                <c:pt idx="3235">
                  <c:v>40850.638888888891</c:v>
                </c:pt>
                <c:pt idx="3236">
                  <c:v>40850.652777777781</c:v>
                </c:pt>
                <c:pt idx="3237">
                  <c:v>40850.666666666613</c:v>
                </c:pt>
                <c:pt idx="3238">
                  <c:v>40850.680555555562</c:v>
                </c:pt>
                <c:pt idx="3239">
                  <c:v>40850.694444444445</c:v>
                </c:pt>
                <c:pt idx="3240">
                  <c:v>40850.708333333336</c:v>
                </c:pt>
                <c:pt idx="3241">
                  <c:v>40850.722222222204</c:v>
                </c:pt>
                <c:pt idx="3242">
                  <c:v>40850.736111111066</c:v>
                </c:pt>
                <c:pt idx="3243">
                  <c:v>40850.75</c:v>
                </c:pt>
                <c:pt idx="3244">
                  <c:v>40850.763888888876</c:v>
                </c:pt>
                <c:pt idx="3245">
                  <c:v>40850.777777777774</c:v>
                </c:pt>
                <c:pt idx="3246">
                  <c:v>40850.791666666577</c:v>
                </c:pt>
                <c:pt idx="3247">
                  <c:v>40850.805555555562</c:v>
                </c:pt>
                <c:pt idx="3248">
                  <c:v>40850.819444444496</c:v>
                </c:pt>
                <c:pt idx="3249">
                  <c:v>40850.833333333336</c:v>
                </c:pt>
                <c:pt idx="3250">
                  <c:v>40850.847222222219</c:v>
                </c:pt>
                <c:pt idx="3251">
                  <c:v>40850.861111111066</c:v>
                </c:pt>
                <c:pt idx="3252">
                  <c:v>40850.875</c:v>
                </c:pt>
                <c:pt idx="3253">
                  <c:v>40850.888888888956</c:v>
                </c:pt>
                <c:pt idx="3254">
                  <c:v>40850.902777777781</c:v>
                </c:pt>
                <c:pt idx="3255">
                  <c:v>40850.916666666664</c:v>
                </c:pt>
                <c:pt idx="3256">
                  <c:v>40850.930555555562</c:v>
                </c:pt>
                <c:pt idx="3257">
                  <c:v>40850.944444444496</c:v>
                </c:pt>
                <c:pt idx="3258">
                  <c:v>40850.958333333343</c:v>
                </c:pt>
                <c:pt idx="3259">
                  <c:v>40850.972222222219</c:v>
                </c:pt>
                <c:pt idx="3260">
                  <c:v>40850.986111111109</c:v>
                </c:pt>
                <c:pt idx="3261">
                  <c:v>40851</c:v>
                </c:pt>
                <c:pt idx="3262">
                  <c:v>40851.013888888891</c:v>
                </c:pt>
                <c:pt idx="3263">
                  <c:v>40851.027777777774</c:v>
                </c:pt>
                <c:pt idx="3264">
                  <c:v>40851.041666666613</c:v>
                </c:pt>
                <c:pt idx="3265">
                  <c:v>40851.055555555562</c:v>
                </c:pt>
                <c:pt idx="3266">
                  <c:v>40851.069444444445</c:v>
                </c:pt>
                <c:pt idx="3267">
                  <c:v>40851.083333333336</c:v>
                </c:pt>
                <c:pt idx="3268">
                  <c:v>40851.097222222204</c:v>
                </c:pt>
                <c:pt idx="3269">
                  <c:v>40851.111111111066</c:v>
                </c:pt>
                <c:pt idx="3270">
                  <c:v>40851.124999999993</c:v>
                </c:pt>
                <c:pt idx="3271">
                  <c:v>40851.138888888891</c:v>
                </c:pt>
                <c:pt idx="3272">
                  <c:v>40851.152777777781</c:v>
                </c:pt>
                <c:pt idx="3273">
                  <c:v>40851.166666666613</c:v>
                </c:pt>
                <c:pt idx="3274">
                  <c:v>40851.180555555562</c:v>
                </c:pt>
                <c:pt idx="3275">
                  <c:v>40851.194444444445</c:v>
                </c:pt>
                <c:pt idx="3276">
                  <c:v>40851.208333333336</c:v>
                </c:pt>
                <c:pt idx="3277">
                  <c:v>40851.222222222204</c:v>
                </c:pt>
                <c:pt idx="3278">
                  <c:v>40851.236111111066</c:v>
                </c:pt>
                <c:pt idx="3279">
                  <c:v>40851.25</c:v>
                </c:pt>
                <c:pt idx="3280">
                  <c:v>40851.263888888876</c:v>
                </c:pt>
                <c:pt idx="3281">
                  <c:v>40851.277777777774</c:v>
                </c:pt>
                <c:pt idx="3282">
                  <c:v>40851.291666666577</c:v>
                </c:pt>
                <c:pt idx="3283">
                  <c:v>40851.305555555562</c:v>
                </c:pt>
                <c:pt idx="3284">
                  <c:v>40851.319444444496</c:v>
                </c:pt>
                <c:pt idx="3285">
                  <c:v>40851.333333333336</c:v>
                </c:pt>
                <c:pt idx="3286">
                  <c:v>40851.347222222219</c:v>
                </c:pt>
                <c:pt idx="3287">
                  <c:v>40851.361111111066</c:v>
                </c:pt>
                <c:pt idx="3288">
                  <c:v>40851.375</c:v>
                </c:pt>
                <c:pt idx="3289">
                  <c:v>40851.388888888956</c:v>
                </c:pt>
                <c:pt idx="3290">
                  <c:v>40851.402777777781</c:v>
                </c:pt>
                <c:pt idx="3291">
                  <c:v>40851.416666666664</c:v>
                </c:pt>
                <c:pt idx="3292">
                  <c:v>40851.430555555562</c:v>
                </c:pt>
                <c:pt idx="3293">
                  <c:v>40851.444444444496</c:v>
                </c:pt>
                <c:pt idx="3294">
                  <c:v>40851.458333333343</c:v>
                </c:pt>
                <c:pt idx="3295">
                  <c:v>40851.472222222219</c:v>
                </c:pt>
                <c:pt idx="3296">
                  <c:v>40851.486111111109</c:v>
                </c:pt>
                <c:pt idx="3297">
                  <c:v>40851.5</c:v>
                </c:pt>
                <c:pt idx="3298">
                  <c:v>40851.513888888891</c:v>
                </c:pt>
                <c:pt idx="3299">
                  <c:v>40851.527777777774</c:v>
                </c:pt>
                <c:pt idx="3300">
                  <c:v>40851.541666666613</c:v>
                </c:pt>
                <c:pt idx="3301">
                  <c:v>40851.555555555562</c:v>
                </c:pt>
                <c:pt idx="3302">
                  <c:v>40851.569444444445</c:v>
                </c:pt>
                <c:pt idx="3303">
                  <c:v>40851.583333333336</c:v>
                </c:pt>
                <c:pt idx="3304">
                  <c:v>40851.597222222204</c:v>
                </c:pt>
                <c:pt idx="3305">
                  <c:v>40851.611111111066</c:v>
                </c:pt>
                <c:pt idx="3306">
                  <c:v>40851.624999999993</c:v>
                </c:pt>
                <c:pt idx="3307">
                  <c:v>40851.638888888891</c:v>
                </c:pt>
                <c:pt idx="3308">
                  <c:v>40851.652777777781</c:v>
                </c:pt>
                <c:pt idx="3309">
                  <c:v>40851.666666666613</c:v>
                </c:pt>
                <c:pt idx="3310">
                  <c:v>40851.680555555562</c:v>
                </c:pt>
                <c:pt idx="3311">
                  <c:v>40851.694444444445</c:v>
                </c:pt>
                <c:pt idx="3312">
                  <c:v>40851.708333333336</c:v>
                </c:pt>
                <c:pt idx="3313">
                  <c:v>40851.722222222204</c:v>
                </c:pt>
                <c:pt idx="3314">
                  <c:v>40851.736111111066</c:v>
                </c:pt>
                <c:pt idx="3315">
                  <c:v>40851.75</c:v>
                </c:pt>
                <c:pt idx="3316">
                  <c:v>40851.763888888876</c:v>
                </c:pt>
                <c:pt idx="3317">
                  <c:v>40851.777777777774</c:v>
                </c:pt>
                <c:pt idx="3318">
                  <c:v>40851.791666666577</c:v>
                </c:pt>
                <c:pt idx="3319">
                  <c:v>40851.805555555562</c:v>
                </c:pt>
                <c:pt idx="3320">
                  <c:v>40851.819444444496</c:v>
                </c:pt>
                <c:pt idx="3321">
                  <c:v>40851.833333333336</c:v>
                </c:pt>
                <c:pt idx="3322">
                  <c:v>40851.847222222219</c:v>
                </c:pt>
                <c:pt idx="3323">
                  <c:v>40851.861111111066</c:v>
                </c:pt>
                <c:pt idx="3324">
                  <c:v>40851.875</c:v>
                </c:pt>
                <c:pt idx="3325">
                  <c:v>40851.888888888956</c:v>
                </c:pt>
                <c:pt idx="3326">
                  <c:v>40851.902777777781</c:v>
                </c:pt>
                <c:pt idx="3327">
                  <c:v>40851.916666666664</c:v>
                </c:pt>
                <c:pt idx="3328">
                  <c:v>40851.930555555562</c:v>
                </c:pt>
                <c:pt idx="3329">
                  <c:v>40851.944444444496</c:v>
                </c:pt>
                <c:pt idx="3330">
                  <c:v>40851.958333333343</c:v>
                </c:pt>
                <c:pt idx="3331">
                  <c:v>40851.972222222219</c:v>
                </c:pt>
                <c:pt idx="3332">
                  <c:v>40851.986111111109</c:v>
                </c:pt>
                <c:pt idx="3333">
                  <c:v>40852</c:v>
                </c:pt>
                <c:pt idx="3334">
                  <c:v>40852.013888888891</c:v>
                </c:pt>
                <c:pt idx="3335">
                  <c:v>40852.027777777774</c:v>
                </c:pt>
                <c:pt idx="3336">
                  <c:v>40852.041666666613</c:v>
                </c:pt>
                <c:pt idx="3337">
                  <c:v>40852.055555555562</c:v>
                </c:pt>
                <c:pt idx="3338">
                  <c:v>40852.069444444445</c:v>
                </c:pt>
                <c:pt idx="3339">
                  <c:v>40852.083333333336</c:v>
                </c:pt>
                <c:pt idx="3340">
                  <c:v>40852.097222222204</c:v>
                </c:pt>
                <c:pt idx="3341">
                  <c:v>40852.111111111066</c:v>
                </c:pt>
                <c:pt idx="3342">
                  <c:v>40852.124999999993</c:v>
                </c:pt>
                <c:pt idx="3343">
                  <c:v>40852.138888888891</c:v>
                </c:pt>
                <c:pt idx="3344">
                  <c:v>40852.152777777781</c:v>
                </c:pt>
                <c:pt idx="3345">
                  <c:v>40852.166666666613</c:v>
                </c:pt>
                <c:pt idx="3346">
                  <c:v>40852.180555555562</c:v>
                </c:pt>
                <c:pt idx="3347">
                  <c:v>40852.194444444445</c:v>
                </c:pt>
                <c:pt idx="3348">
                  <c:v>40852.208333333336</c:v>
                </c:pt>
                <c:pt idx="3349">
                  <c:v>40852.222222222204</c:v>
                </c:pt>
                <c:pt idx="3350">
                  <c:v>40852.236111111066</c:v>
                </c:pt>
                <c:pt idx="3351">
                  <c:v>40852.25</c:v>
                </c:pt>
                <c:pt idx="3352">
                  <c:v>40852.263888888876</c:v>
                </c:pt>
                <c:pt idx="3353">
                  <c:v>40852.277777777774</c:v>
                </c:pt>
                <c:pt idx="3354">
                  <c:v>40852.291666666577</c:v>
                </c:pt>
                <c:pt idx="3355">
                  <c:v>40852.305555555562</c:v>
                </c:pt>
                <c:pt idx="3356">
                  <c:v>40852.319444444496</c:v>
                </c:pt>
                <c:pt idx="3357">
                  <c:v>40852.333333333336</c:v>
                </c:pt>
                <c:pt idx="3358">
                  <c:v>40852.347222222219</c:v>
                </c:pt>
                <c:pt idx="3359">
                  <c:v>40852.361111111066</c:v>
                </c:pt>
                <c:pt idx="3360">
                  <c:v>40852.375</c:v>
                </c:pt>
                <c:pt idx="3361">
                  <c:v>40852.388888888956</c:v>
                </c:pt>
                <c:pt idx="3362">
                  <c:v>40852.402777777781</c:v>
                </c:pt>
                <c:pt idx="3363">
                  <c:v>40852.416666666664</c:v>
                </c:pt>
                <c:pt idx="3364">
                  <c:v>40852.430555555562</c:v>
                </c:pt>
                <c:pt idx="3365">
                  <c:v>40852.444444444496</c:v>
                </c:pt>
                <c:pt idx="3366">
                  <c:v>40852.458333333343</c:v>
                </c:pt>
                <c:pt idx="3367">
                  <c:v>40852.472222222219</c:v>
                </c:pt>
                <c:pt idx="3368">
                  <c:v>40852.486111111109</c:v>
                </c:pt>
                <c:pt idx="3369">
                  <c:v>40852.5</c:v>
                </c:pt>
                <c:pt idx="3370">
                  <c:v>40852.513888888891</c:v>
                </c:pt>
                <c:pt idx="3371">
                  <c:v>40852.527777777774</c:v>
                </c:pt>
                <c:pt idx="3372">
                  <c:v>40852.541666666613</c:v>
                </c:pt>
                <c:pt idx="3373">
                  <c:v>40852.555555555562</c:v>
                </c:pt>
                <c:pt idx="3374">
                  <c:v>40852.569444444445</c:v>
                </c:pt>
                <c:pt idx="3375">
                  <c:v>40852.583333333336</c:v>
                </c:pt>
                <c:pt idx="3376">
                  <c:v>40852.597222222204</c:v>
                </c:pt>
                <c:pt idx="3377">
                  <c:v>40852.611111111066</c:v>
                </c:pt>
                <c:pt idx="3378">
                  <c:v>40852.624999999993</c:v>
                </c:pt>
                <c:pt idx="3379">
                  <c:v>40852.638888888891</c:v>
                </c:pt>
                <c:pt idx="3380">
                  <c:v>40852.652777777781</c:v>
                </c:pt>
                <c:pt idx="3381">
                  <c:v>40852.666666666613</c:v>
                </c:pt>
                <c:pt idx="3382">
                  <c:v>40852.680555555562</c:v>
                </c:pt>
                <c:pt idx="3383">
                  <c:v>40852.694444444445</c:v>
                </c:pt>
                <c:pt idx="3384">
                  <c:v>40852.708333333336</c:v>
                </c:pt>
                <c:pt idx="3385">
                  <c:v>40852.722222222204</c:v>
                </c:pt>
                <c:pt idx="3386">
                  <c:v>40852.736111111066</c:v>
                </c:pt>
                <c:pt idx="3387">
                  <c:v>40852.75</c:v>
                </c:pt>
                <c:pt idx="3388">
                  <c:v>40852.763888888876</c:v>
                </c:pt>
                <c:pt idx="3389">
                  <c:v>40852.777777777774</c:v>
                </c:pt>
                <c:pt idx="3390">
                  <c:v>40852.791666666577</c:v>
                </c:pt>
                <c:pt idx="3391">
                  <c:v>40852.805555555562</c:v>
                </c:pt>
                <c:pt idx="3392">
                  <c:v>40852.819444444496</c:v>
                </c:pt>
                <c:pt idx="3393">
                  <c:v>40852.833333333336</c:v>
                </c:pt>
                <c:pt idx="3394">
                  <c:v>40852.847222222219</c:v>
                </c:pt>
                <c:pt idx="3395">
                  <c:v>40852.861111111066</c:v>
                </c:pt>
                <c:pt idx="3396">
                  <c:v>40852.875</c:v>
                </c:pt>
                <c:pt idx="3397">
                  <c:v>40852.888888888956</c:v>
                </c:pt>
                <c:pt idx="3398">
                  <c:v>40852.902777777781</c:v>
                </c:pt>
                <c:pt idx="3399">
                  <c:v>40852.916666666664</c:v>
                </c:pt>
                <c:pt idx="3400">
                  <c:v>40852.930555555562</c:v>
                </c:pt>
                <c:pt idx="3401">
                  <c:v>40852.944444444496</c:v>
                </c:pt>
                <c:pt idx="3402">
                  <c:v>40852.958333333343</c:v>
                </c:pt>
                <c:pt idx="3403">
                  <c:v>40852.972222222219</c:v>
                </c:pt>
                <c:pt idx="3404">
                  <c:v>40852.986111111109</c:v>
                </c:pt>
                <c:pt idx="3405">
                  <c:v>40853</c:v>
                </c:pt>
                <c:pt idx="3406">
                  <c:v>40853.013888888891</c:v>
                </c:pt>
                <c:pt idx="3407">
                  <c:v>40853.027777777774</c:v>
                </c:pt>
                <c:pt idx="3408">
                  <c:v>40853.041666666613</c:v>
                </c:pt>
                <c:pt idx="3409">
                  <c:v>40853.055555555562</c:v>
                </c:pt>
                <c:pt idx="3410">
                  <c:v>40853.069444444445</c:v>
                </c:pt>
                <c:pt idx="3411">
                  <c:v>40853.083333333336</c:v>
                </c:pt>
                <c:pt idx="3412">
                  <c:v>40853.097222222204</c:v>
                </c:pt>
                <c:pt idx="3413">
                  <c:v>40853.111111111066</c:v>
                </c:pt>
                <c:pt idx="3414">
                  <c:v>40853.124999999993</c:v>
                </c:pt>
                <c:pt idx="3415">
                  <c:v>40853.138888888891</c:v>
                </c:pt>
                <c:pt idx="3416">
                  <c:v>40853.152777777781</c:v>
                </c:pt>
                <c:pt idx="3417">
                  <c:v>40853.166666666613</c:v>
                </c:pt>
                <c:pt idx="3418">
                  <c:v>40853.180555555562</c:v>
                </c:pt>
                <c:pt idx="3419">
                  <c:v>40853.194444444445</c:v>
                </c:pt>
                <c:pt idx="3420">
                  <c:v>40853.208333333336</c:v>
                </c:pt>
                <c:pt idx="3421">
                  <c:v>40853.222222222204</c:v>
                </c:pt>
                <c:pt idx="3422">
                  <c:v>40853.236111111066</c:v>
                </c:pt>
                <c:pt idx="3423">
                  <c:v>40853.25</c:v>
                </c:pt>
                <c:pt idx="3424">
                  <c:v>40853.263888888876</c:v>
                </c:pt>
                <c:pt idx="3425">
                  <c:v>40853.277777777774</c:v>
                </c:pt>
                <c:pt idx="3426">
                  <c:v>40853.291666666577</c:v>
                </c:pt>
                <c:pt idx="3427">
                  <c:v>40853.305555555562</c:v>
                </c:pt>
                <c:pt idx="3428">
                  <c:v>40853.319444444496</c:v>
                </c:pt>
                <c:pt idx="3429">
                  <c:v>40853.333333333336</c:v>
                </c:pt>
                <c:pt idx="3430">
                  <c:v>40853.347222222219</c:v>
                </c:pt>
                <c:pt idx="3431">
                  <c:v>40853.361111111066</c:v>
                </c:pt>
                <c:pt idx="3432">
                  <c:v>40853.375</c:v>
                </c:pt>
                <c:pt idx="3433">
                  <c:v>40853.388888888956</c:v>
                </c:pt>
                <c:pt idx="3434">
                  <c:v>40853.402777777781</c:v>
                </c:pt>
                <c:pt idx="3435">
                  <c:v>40853.416666666664</c:v>
                </c:pt>
                <c:pt idx="3436">
                  <c:v>40853.430555555562</c:v>
                </c:pt>
                <c:pt idx="3437">
                  <c:v>40853.444444444496</c:v>
                </c:pt>
                <c:pt idx="3438">
                  <c:v>40853.458333333343</c:v>
                </c:pt>
                <c:pt idx="3439">
                  <c:v>40853.472222222219</c:v>
                </c:pt>
                <c:pt idx="3440">
                  <c:v>40853.486111111109</c:v>
                </c:pt>
                <c:pt idx="3441">
                  <c:v>40853.5</c:v>
                </c:pt>
                <c:pt idx="3442">
                  <c:v>40853.513888888891</c:v>
                </c:pt>
                <c:pt idx="3443">
                  <c:v>40853.527777777774</c:v>
                </c:pt>
                <c:pt idx="3444">
                  <c:v>40853.541666666613</c:v>
                </c:pt>
                <c:pt idx="3445">
                  <c:v>40853.555555555562</c:v>
                </c:pt>
                <c:pt idx="3446">
                  <c:v>40853.569444444445</c:v>
                </c:pt>
                <c:pt idx="3447">
                  <c:v>40853.583333333336</c:v>
                </c:pt>
                <c:pt idx="3448">
                  <c:v>40853.597222222204</c:v>
                </c:pt>
                <c:pt idx="3449">
                  <c:v>40853.611111111066</c:v>
                </c:pt>
                <c:pt idx="3450">
                  <c:v>40853.624999999993</c:v>
                </c:pt>
                <c:pt idx="3451">
                  <c:v>40853.638888888891</c:v>
                </c:pt>
                <c:pt idx="3452">
                  <c:v>40853.652777777781</c:v>
                </c:pt>
                <c:pt idx="3453">
                  <c:v>40853.666666666613</c:v>
                </c:pt>
                <c:pt idx="3454">
                  <c:v>40853.680555555562</c:v>
                </c:pt>
                <c:pt idx="3455">
                  <c:v>40853.694444444445</c:v>
                </c:pt>
                <c:pt idx="3456">
                  <c:v>40853.708333333336</c:v>
                </c:pt>
                <c:pt idx="3457">
                  <c:v>40853.722222222204</c:v>
                </c:pt>
                <c:pt idx="3458">
                  <c:v>40853.736111111066</c:v>
                </c:pt>
                <c:pt idx="3459">
                  <c:v>40853.75</c:v>
                </c:pt>
                <c:pt idx="3460">
                  <c:v>40853.763888888876</c:v>
                </c:pt>
                <c:pt idx="3461">
                  <c:v>40853.777777777774</c:v>
                </c:pt>
                <c:pt idx="3462">
                  <c:v>40853.791666666577</c:v>
                </c:pt>
                <c:pt idx="3463">
                  <c:v>40853.805555555562</c:v>
                </c:pt>
                <c:pt idx="3464">
                  <c:v>40853.819444444496</c:v>
                </c:pt>
                <c:pt idx="3465">
                  <c:v>40853.833333333336</c:v>
                </c:pt>
                <c:pt idx="3466">
                  <c:v>40853.847222222219</c:v>
                </c:pt>
                <c:pt idx="3467">
                  <c:v>40853.861111111066</c:v>
                </c:pt>
                <c:pt idx="3468">
                  <c:v>40853.875</c:v>
                </c:pt>
                <c:pt idx="3469">
                  <c:v>40853.888888888956</c:v>
                </c:pt>
                <c:pt idx="3470">
                  <c:v>40853.902777777781</c:v>
                </c:pt>
                <c:pt idx="3471">
                  <c:v>40853.916666666664</c:v>
                </c:pt>
                <c:pt idx="3472">
                  <c:v>40853.930555555562</c:v>
                </c:pt>
                <c:pt idx="3473">
                  <c:v>40853.944444444496</c:v>
                </c:pt>
                <c:pt idx="3474">
                  <c:v>40853.958333333343</c:v>
                </c:pt>
                <c:pt idx="3475">
                  <c:v>40853.972222222219</c:v>
                </c:pt>
                <c:pt idx="3476">
                  <c:v>40853.986111111109</c:v>
                </c:pt>
                <c:pt idx="3477">
                  <c:v>40854</c:v>
                </c:pt>
                <c:pt idx="3478">
                  <c:v>40854.013888888891</c:v>
                </c:pt>
                <c:pt idx="3479">
                  <c:v>40854.027777777774</c:v>
                </c:pt>
                <c:pt idx="3480">
                  <c:v>40854.041666666613</c:v>
                </c:pt>
                <c:pt idx="3481">
                  <c:v>40854.055555555562</c:v>
                </c:pt>
                <c:pt idx="3482">
                  <c:v>40854.069444444445</c:v>
                </c:pt>
                <c:pt idx="3483">
                  <c:v>40854.083333333336</c:v>
                </c:pt>
                <c:pt idx="3484">
                  <c:v>40854.097222222204</c:v>
                </c:pt>
                <c:pt idx="3485">
                  <c:v>40854.111111111066</c:v>
                </c:pt>
                <c:pt idx="3486">
                  <c:v>40854.124999999993</c:v>
                </c:pt>
                <c:pt idx="3487">
                  <c:v>40854.138888888891</c:v>
                </c:pt>
                <c:pt idx="3488">
                  <c:v>40854.152777777781</c:v>
                </c:pt>
                <c:pt idx="3489">
                  <c:v>40854.166666666613</c:v>
                </c:pt>
                <c:pt idx="3490">
                  <c:v>40854.180555555562</c:v>
                </c:pt>
                <c:pt idx="3491">
                  <c:v>40854.194444444445</c:v>
                </c:pt>
                <c:pt idx="3492">
                  <c:v>40854.208333333336</c:v>
                </c:pt>
                <c:pt idx="3493">
                  <c:v>40854.222222222204</c:v>
                </c:pt>
                <c:pt idx="3494">
                  <c:v>40854.236111111066</c:v>
                </c:pt>
                <c:pt idx="3495">
                  <c:v>40854.25</c:v>
                </c:pt>
                <c:pt idx="3496">
                  <c:v>40854.263888888876</c:v>
                </c:pt>
                <c:pt idx="3497">
                  <c:v>40854.277777777774</c:v>
                </c:pt>
                <c:pt idx="3498">
                  <c:v>40854.291666666577</c:v>
                </c:pt>
                <c:pt idx="3499">
                  <c:v>40854.305555555562</c:v>
                </c:pt>
                <c:pt idx="3500">
                  <c:v>40854.319444444496</c:v>
                </c:pt>
                <c:pt idx="3501">
                  <c:v>40854.333333333336</c:v>
                </c:pt>
                <c:pt idx="3502">
                  <c:v>40854.347222222219</c:v>
                </c:pt>
                <c:pt idx="3503">
                  <c:v>40854.361111111066</c:v>
                </c:pt>
                <c:pt idx="3504">
                  <c:v>40854.375</c:v>
                </c:pt>
                <c:pt idx="3505">
                  <c:v>40854.388888888956</c:v>
                </c:pt>
                <c:pt idx="3506">
                  <c:v>40854.402777777781</c:v>
                </c:pt>
                <c:pt idx="3507">
                  <c:v>40854.416666666664</c:v>
                </c:pt>
                <c:pt idx="3508">
                  <c:v>40854.430555555562</c:v>
                </c:pt>
                <c:pt idx="3509">
                  <c:v>40854.444444444496</c:v>
                </c:pt>
                <c:pt idx="3510">
                  <c:v>40854.458333333343</c:v>
                </c:pt>
                <c:pt idx="3511">
                  <c:v>40854.472222222219</c:v>
                </c:pt>
                <c:pt idx="3512">
                  <c:v>40854.486111111109</c:v>
                </c:pt>
                <c:pt idx="3513">
                  <c:v>40854.5</c:v>
                </c:pt>
                <c:pt idx="3514">
                  <c:v>40854.513888888891</c:v>
                </c:pt>
                <c:pt idx="3515">
                  <c:v>40854.527777777774</c:v>
                </c:pt>
                <c:pt idx="3516">
                  <c:v>40854.541666666613</c:v>
                </c:pt>
                <c:pt idx="3517">
                  <c:v>40854.555555555562</c:v>
                </c:pt>
                <c:pt idx="3518">
                  <c:v>40854.569444444445</c:v>
                </c:pt>
                <c:pt idx="3519">
                  <c:v>40854.583333333336</c:v>
                </c:pt>
                <c:pt idx="3520">
                  <c:v>40854.597222222204</c:v>
                </c:pt>
                <c:pt idx="3521">
                  <c:v>40854.611111111066</c:v>
                </c:pt>
                <c:pt idx="3522">
                  <c:v>40854.624999999993</c:v>
                </c:pt>
                <c:pt idx="3523">
                  <c:v>40854.638888888891</c:v>
                </c:pt>
                <c:pt idx="3524">
                  <c:v>40854.652777777781</c:v>
                </c:pt>
                <c:pt idx="3525">
                  <c:v>40854.666666666613</c:v>
                </c:pt>
                <c:pt idx="3526">
                  <c:v>40854.680555555562</c:v>
                </c:pt>
                <c:pt idx="3527">
                  <c:v>40854.694444444445</c:v>
                </c:pt>
                <c:pt idx="3528">
                  <c:v>40854.708333333336</c:v>
                </c:pt>
                <c:pt idx="3529">
                  <c:v>40854.722222222204</c:v>
                </c:pt>
                <c:pt idx="3530">
                  <c:v>40854.736111111066</c:v>
                </c:pt>
                <c:pt idx="3531">
                  <c:v>40854.75</c:v>
                </c:pt>
                <c:pt idx="3532">
                  <c:v>40854.763888888876</c:v>
                </c:pt>
                <c:pt idx="3533">
                  <c:v>40854.777777777774</c:v>
                </c:pt>
                <c:pt idx="3534">
                  <c:v>40854.791666666577</c:v>
                </c:pt>
                <c:pt idx="3535">
                  <c:v>40854.805555555562</c:v>
                </c:pt>
                <c:pt idx="3536">
                  <c:v>40854.819444444496</c:v>
                </c:pt>
                <c:pt idx="3537">
                  <c:v>40854.833333333336</c:v>
                </c:pt>
                <c:pt idx="3538">
                  <c:v>40854.847222222219</c:v>
                </c:pt>
                <c:pt idx="3539">
                  <c:v>40854.861111111066</c:v>
                </c:pt>
                <c:pt idx="3540">
                  <c:v>40854.875</c:v>
                </c:pt>
                <c:pt idx="3541">
                  <c:v>40854.888888888956</c:v>
                </c:pt>
                <c:pt idx="3542">
                  <c:v>40854.902777777781</c:v>
                </c:pt>
                <c:pt idx="3543">
                  <c:v>40854.916666666664</c:v>
                </c:pt>
                <c:pt idx="3544">
                  <c:v>40854.930555555562</c:v>
                </c:pt>
                <c:pt idx="3545">
                  <c:v>40854.944444444496</c:v>
                </c:pt>
                <c:pt idx="3546">
                  <c:v>40854.958333333343</c:v>
                </c:pt>
                <c:pt idx="3547">
                  <c:v>40854.972222222219</c:v>
                </c:pt>
                <c:pt idx="3548">
                  <c:v>40854.986111111109</c:v>
                </c:pt>
                <c:pt idx="3549">
                  <c:v>40855</c:v>
                </c:pt>
                <c:pt idx="3550">
                  <c:v>40855.013888888891</c:v>
                </c:pt>
                <c:pt idx="3551">
                  <c:v>40855.027777777774</c:v>
                </c:pt>
                <c:pt idx="3552">
                  <c:v>40855.041666666613</c:v>
                </c:pt>
                <c:pt idx="3553">
                  <c:v>40855.055555555562</c:v>
                </c:pt>
                <c:pt idx="3554">
                  <c:v>40855.069444444445</c:v>
                </c:pt>
                <c:pt idx="3555">
                  <c:v>40855.083333333336</c:v>
                </c:pt>
                <c:pt idx="3556">
                  <c:v>40855.097222222204</c:v>
                </c:pt>
                <c:pt idx="3557">
                  <c:v>40855.111111111066</c:v>
                </c:pt>
                <c:pt idx="3558">
                  <c:v>40855.124999999993</c:v>
                </c:pt>
                <c:pt idx="3559">
                  <c:v>40855.138888888891</c:v>
                </c:pt>
                <c:pt idx="3560">
                  <c:v>40855.152777777781</c:v>
                </c:pt>
                <c:pt idx="3561">
                  <c:v>40855.166666666613</c:v>
                </c:pt>
                <c:pt idx="3562">
                  <c:v>40855.180555555562</c:v>
                </c:pt>
                <c:pt idx="3563">
                  <c:v>40855.194444444445</c:v>
                </c:pt>
                <c:pt idx="3564">
                  <c:v>40855.208333333336</c:v>
                </c:pt>
                <c:pt idx="3565">
                  <c:v>40855.222222222204</c:v>
                </c:pt>
                <c:pt idx="3566">
                  <c:v>40855.236111111066</c:v>
                </c:pt>
                <c:pt idx="3567">
                  <c:v>40855.25</c:v>
                </c:pt>
                <c:pt idx="3568">
                  <c:v>40855.263888888876</c:v>
                </c:pt>
                <c:pt idx="3569">
                  <c:v>40855.277777777774</c:v>
                </c:pt>
                <c:pt idx="3570">
                  <c:v>40855.291666666577</c:v>
                </c:pt>
                <c:pt idx="3571">
                  <c:v>40855.305555555562</c:v>
                </c:pt>
                <c:pt idx="3572">
                  <c:v>40855.319444444496</c:v>
                </c:pt>
                <c:pt idx="3573">
                  <c:v>40855.333333333336</c:v>
                </c:pt>
                <c:pt idx="3574">
                  <c:v>40855.347222222219</c:v>
                </c:pt>
                <c:pt idx="3575">
                  <c:v>40855.361111111066</c:v>
                </c:pt>
                <c:pt idx="3576">
                  <c:v>40855.375</c:v>
                </c:pt>
                <c:pt idx="3577">
                  <c:v>40855.388888888956</c:v>
                </c:pt>
                <c:pt idx="3578">
                  <c:v>40855.402777777781</c:v>
                </c:pt>
                <c:pt idx="3579">
                  <c:v>40855.416666666664</c:v>
                </c:pt>
                <c:pt idx="3580">
                  <c:v>40855.430555555562</c:v>
                </c:pt>
                <c:pt idx="3581">
                  <c:v>40855.444444444496</c:v>
                </c:pt>
                <c:pt idx="3582">
                  <c:v>40855.458333333343</c:v>
                </c:pt>
                <c:pt idx="3583">
                  <c:v>40855.472222222219</c:v>
                </c:pt>
                <c:pt idx="3584">
                  <c:v>40855.486111111109</c:v>
                </c:pt>
                <c:pt idx="3585">
                  <c:v>40855.5</c:v>
                </c:pt>
                <c:pt idx="3586">
                  <c:v>40855.513888888891</c:v>
                </c:pt>
                <c:pt idx="3587">
                  <c:v>40855.527777777774</c:v>
                </c:pt>
                <c:pt idx="3588">
                  <c:v>40855.541666666613</c:v>
                </c:pt>
                <c:pt idx="3589">
                  <c:v>40855.555555555562</c:v>
                </c:pt>
                <c:pt idx="3590">
                  <c:v>40855.569444444445</c:v>
                </c:pt>
                <c:pt idx="3591">
                  <c:v>40855.583333333336</c:v>
                </c:pt>
                <c:pt idx="3592">
                  <c:v>40855.597222222204</c:v>
                </c:pt>
                <c:pt idx="3593">
                  <c:v>40855.611111111066</c:v>
                </c:pt>
                <c:pt idx="3594">
                  <c:v>40855.624999999993</c:v>
                </c:pt>
                <c:pt idx="3595">
                  <c:v>40855.638888888891</c:v>
                </c:pt>
                <c:pt idx="3596">
                  <c:v>40855.652777777781</c:v>
                </c:pt>
                <c:pt idx="3597">
                  <c:v>40855.666666666613</c:v>
                </c:pt>
                <c:pt idx="3598">
                  <c:v>40855.680555555562</c:v>
                </c:pt>
                <c:pt idx="3599">
                  <c:v>40855.694444444445</c:v>
                </c:pt>
                <c:pt idx="3600">
                  <c:v>40855.708333333336</c:v>
                </c:pt>
                <c:pt idx="3601">
                  <c:v>40855.722222222204</c:v>
                </c:pt>
                <c:pt idx="3602">
                  <c:v>40855.736111111066</c:v>
                </c:pt>
                <c:pt idx="3603">
                  <c:v>40855.75</c:v>
                </c:pt>
                <c:pt idx="3604">
                  <c:v>40855.763888888876</c:v>
                </c:pt>
                <c:pt idx="3605">
                  <c:v>40855.777777777774</c:v>
                </c:pt>
                <c:pt idx="3606">
                  <c:v>40855.791666666577</c:v>
                </c:pt>
                <c:pt idx="3607">
                  <c:v>40855.805555555562</c:v>
                </c:pt>
                <c:pt idx="3608">
                  <c:v>40855.819444444496</c:v>
                </c:pt>
                <c:pt idx="3609">
                  <c:v>40855.833333333336</c:v>
                </c:pt>
                <c:pt idx="3610">
                  <c:v>40855.847222222219</c:v>
                </c:pt>
                <c:pt idx="3611">
                  <c:v>40855.861111111066</c:v>
                </c:pt>
                <c:pt idx="3612">
                  <c:v>40855.875</c:v>
                </c:pt>
                <c:pt idx="3613">
                  <c:v>40855.888888888956</c:v>
                </c:pt>
                <c:pt idx="3614">
                  <c:v>40855.902777777781</c:v>
                </c:pt>
                <c:pt idx="3615">
                  <c:v>40855.916666666664</c:v>
                </c:pt>
                <c:pt idx="3616">
                  <c:v>40855.930555555562</c:v>
                </c:pt>
                <c:pt idx="3617">
                  <c:v>40855.944444444496</c:v>
                </c:pt>
                <c:pt idx="3618">
                  <c:v>40855.958333333343</c:v>
                </c:pt>
                <c:pt idx="3619">
                  <c:v>40855.972222222219</c:v>
                </c:pt>
                <c:pt idx="3620">
                  <c:v>40855.986111111109</c:v>
                </c:pt>
                <c:pt idx="3621">
                  <c:v>40856</c:v>
                </c:pt>
                <c:pt idx="3622">
                  <c:v>40856.013888888891</c:v>
                </c:pt>
                <c:pt idx="3623">
                  <c:v>40856.027777777774</c:v>
                </c:pt>
                <c:pt idx="3624">
                  <c:v>40856.041666666613</c:v>
                </c:pt>
                <c:pt idx="3625">
                  <c:v>40856.055555555562</c:v>
                </c:pt>
                <c:pt idx="3626">
                  <c:v>40856.069444444445</c:v>
                </c:pt>
                <c:pt idx="3627">
                  <c:v>40856.083333333336</c:v>
                </c:pt>
                <c:pt idx="3628">
                  <c:v>40856.097222222204</c:v>
                </c:pt>
                <c:pt idx="3629">
                  <c:v>40856.111111111066</c:v>
                </c:pt>
                <c:pt idx="3630">
                  <c:v>40856.124999999993</c:v>
                </c:pt>
                <c:pt idx="3631">
                  <c:v>40856.138888888891</c:v>
                </c:pt>
                <c:pt idx="3632">
                  <c:v>40856.152777777781</c:v>
                </c:pt>
                <c:pt idx="3633">
                  <c:v>40856.166666666613</c:v>
                </c:pt>
                <c:pt idx="3634">
                  <c:v>40856.180555555562</c:v>
                </c:pt>
                <c:pt idx="3635">
                  <c:v>40856.194444444445</c:v>
                </c:pt>
                <c:pt idx="3636">
                  <c:v>40856.208333333336</c:v>
                </c:pt>
                <c:pt idx="3637">
                  <c:v>40856.222222222204</c:v>
                </c:pt>
                <c:pt idx="3638">
                  <c:v>40856.236111111066</c:v>
                </c:pt>
                <c:pt idx="3639">
                  <c:v>40856.25</c:v>
                </c:pt>
                <c:pt idx="3640">
                  <c:v>40856.263888888876</c:v>
                </c:pt>
                <c:pt idx="3641">
                  <c:v>40856.277777777774</c:v>
                </c:pt>
                <c:pt idx="3642">
                  <c:v>40856.291666666577</c:v>
                </c:pt>
                <c:pt idx="3643">
                  <c:v>40856.305555555562</c:v>
                </c:pt>
                <c:pt idx="3644">
                  <c:v>40856.319444444496</c:v>
                </c:pt>
                <c:pt idx="3645">
                  <c:v>40856.333333333336</c:v>
                </c:pt>
                <c:pt idx="3646">
                  <c:v>40856.347222222219</c:v>
                </c:pt>
                <c:pt idx="3647">
                  <c:v>40856.361111111066</c:v>
                </c:pt>
                <c:pt idx="3648">
                  <c:v>40856.375</c:v>
                </c:pt>
                <c:pt idx="3649">
                  <c:v>40856.388888888956</c:v>
                </c:pt>
                <c:pt idx="3650">
                  <c:v>40856.402777777781</c:v>
                </c:pt>
                <c:pt idx="3651">
                  <c:v>40856.416666666664</c:v>
                </c:pt>
                <c:pt idx="3652">
                  <c:v>40856.430555555562</c:v>
                </c:pt>
                <c:pt idx="3653">
                  <c:v>40856.444444444496</c:v>
                </c:pt>
                <c:pt idx="3654">
                  <c:v>40856.458333333343</c:v>
                </c:pt>
                <c:pt idx="3655">
                  <c:v>40856.472222222219</c:v>
                </c:pt>
                <c:pt idx="3656">
                  <c:v>40856.486111111109</c:v>
                </c:pt>
                <c:pt idx="3657">
                  <c:v>40856.5</c:v>
                </c:pt>
                <c:pt idx="3658">
                  <c:v>40856.513888888891</c:v>
                </c:pt>
                <c:pt idx="3659">
                  <c:v>40856.527777777774</c:v>
                </c:pt>
                <c:pt idx="3660">
                  <c:v>40856.541666666613</c:v>
                </c:pt>
                <c:pt idx="3661">
                  <c:v>40856.555555555562</c:v>
                </c:pt>
                <c:pt idx="3662">
                  <c:v>40856.569444444445</c:v>
                </c:pt>
                <c:pt idx="3663">
                  <c:v>40856.583333333336</c:v>
                </c:pt>
                <c:pt idx="3664">
                  <c:v>40856.597222222204</c:v>
                </c:pt>
                <c:pt idx="3665">
                  <c:v>40856.611111111066</c:v>
                </c:pt>
                <c:pt idx="3666">
                  <c:v>40856.624999999993</c:v>
                </c:pt>
                <c:pt idx="3667">
                  <c:v>40856.638888888891</c:v>
                </c:pt>
                <c:pt idx="3668">
                  <c:v>40856.652777777781</c:v>
                </c:pt>
                <c:pt idx="3669">
                  <c:v>40856.666666666613</c:v>
                </c:pt>
                <c:pt idx="3670">
                  <c:v>40856.680555555562</c:v>
                </c:pt>
                <c:pt idx="3671">
                  <c:v>40856.694444444445</c:v>
                </c:pt>
                <c:pt idx="3672">
                  <c:v>40856.708333333336</c:v>
                </c:pt>
                <c:pt idx="3673">
                  <c:v>40856.722222222204</c:v>
                </c:pt>
                <c:pt idx="3674">
                  <c:v>40856.736111111066</c:v>
                </c:pt>
                <c:pt idx="3675">
                  <c:v>40856.75</c:v>
                </c:pt>
                <c:pt idx="3676">
                  <c:v>40856.763888888876</c:v>
                </c:pt>
                <c:pt idx="3677">
                  <c:v>40856.777777777774</c:v>
                </c:pt>
                <c:pt idx="3678">
                  <c:v>40856.791666666577</c:v>
                </c:pt>
                <c:pt idx="3679">
                  <c:v>40856.805555555562</c:v>
                </c:pt>
                <c:pt idx="3680">
                  <c:v>40856.819444444496</c:v>
                </c:pt>
                <c:pt idx="3681">
                  <c:v>40856.833333333336</c:v>
                </c:pt>
                <c:pt idx="3682">
                  <c:v>40856.847222222219</c:v>
                </c:pt>
                <c:pt idx="3683">
                  <c:v>40856.861111111066</c:v>
                </c:pt>
                <c:pt idx="3684">
                  <c:v>40856.875</c:v>
                </c:pt>
                <c:pt idx="3685">
                  <c:v>40856.888888888956</c:v>
                </c:pt>
                <c:pt idx="3686">
                  <c:v>40856.902777777781</c:v>
                </c:pt>
                <c:pt idx="3687">
                  <c:v>40856.916666666664</c:v>
                </c:pt>
                <c:pt idx="3688">
                  <c:v>40856.930555555562</c:v>
                </c:pt>
                <c:pt idx="3689">
                  <c:v>40856.944444444496</c:v>
                </c:pt>
                <c:pt idx="3690">
                  <c:v>40856.958333333343</c:v>
                </c:pt>
                <c:pt idx="3691">
                  <c:v>40856.972222222219</c:v>
                </c:pt>
                <c:pt idx="3692">
                  <c:v>40856.986111111109</c:v>
                </c:pt>
                <c:pt idx="3693">
                  <c:v>40857</c:v>
                </c:pt>
                <c:pt idx="3694">
                  <c:v>40857.013888888891</c:v>
                </c:pt>
                <c:pt idx="3695">
                  <c:v>40857.027777777774</c:v>
                </c:pt>
                <c:pt idx="3696">
                  <c:v>40857.041666666613</c:v>
                </c:pt>
                <c:pt idx="3697">
                  <c:v>40857.055555555562</c:v>
                </c:pt>
                <c:pt idx="3698">
                  <c:v>40857.069444444445</c:v>
                </c:pt>
                <c:pt idx="3699">
                  <c:v>40857.083333333336</c:v>
                </c:pt>
                <c:pt idx="3700">
                  <c:v>40857.097222222204</c:v>
                </c:pt>
                <c:pt idx="3701">
                  <c:v>40857.111111111066</c:v>
                </c:pt>
                <c:pt idx="3702">
                  <c:v>40857.124999999993</c:v>
                </c:pt>
                <c:pt idx="3703">
                  <c:v>40857.138888888891</c:v>
                </c:pt>
                <c:pt idx="3704">
                  <c:v>40857.152777777781</c:v>
                </c:pt>
                <c:pt idx="3705">
                  <c:v>40857.166666666613</c:v>
                </c:pt>
                <c:pt idx="3706">
                  <c:v>40857.180555555562</c:v>
                </c:pt>
                <c:pt idx="3707">
                  <c:v>40857.194444444445</c:v>
                </c:pt>
                <c:pt idx="3708">
                  <c:v>40857.208333333336</c:v>
                </c:pt>
                <c:pt idx="3709">
                  <c:v>40857.222222222204</c:v>
                </c:pt>
                <c:pt idx="3710">
                  <c:v>40857.236111111066</c:v>
                </c:pt>
                <c:pt idx="3711">
                  <c:v>40857.25</c:v>
                </c:pt>
                <c:pt idx="3712">
                  <c:v>40857.263888888876</c:v>
                </c:pt>
                <c:pt idx="3713">
                  <c:v>40857.277777777774</c:v>
                </c:pt>
                <c:pt idx="3714">
                  <c:v>40857.291666666577</c:v>
                </c:pt>
                <c:pt idx="3715">
                  <c:v>40857.305555555562</c:v>
                </c:pt>
                <c:pt idx="3716">
                  <c:v>40857.319444444496</c:v>
                </c:pt>
                <c:pt idx="3717">
                  <c:v>40857.333333333336</c:v>
                </c:pt>
                <c:pt idx="3718">
                  <c:v>40857.347222222219</c:v>
                </c:pt>
                <c:pt idx="3719">
                  <c:v>40857.361111111066</c:v>
                </c:pt>
                <c:pt idx="3720">
                  <c:v>40857.375</c:v>
                </c:pt>
                <c:pt idx="3721">
                  <c:v>40857.388888888956</c:v>
                </c:pt>
                <c:pt idx="3722">
                  <c:v>40857.402777777781</c:v>
                </c:pt>
                <c:pt idx="3723">
                  <c:v>40857.416666666664</c:v>
                </c:pt>
                <c:pt idx="3724">
                  <c:v>40857.430555555562</c:v>
                </c:pt>
                <c:pt idx="3725">
                  <c:v>40857.444444444496</c:v>
                </c:pt>
                <c:pt idx="3726">
                  <c:v>40857.458333333343</c:v>
                </c:pt>
                <c:pt idx="3727">
                  <c:v>40857.472222222219</c:v>
                </c:pt>
                <c:pt idx="3728">
                  <c:v>40857.486111111109</c:v>
                </c:pt>
                <c:pt idx="3729">
                  <c:v>40857.5</c:v>
                </c:pt>
                <c:pt idx="3730">
                  <c:v>40857.513888888891</c:v>
                </c:pt>
                <c:pt idx="3731">
                  <c:v>40857.527777777774</c:v>
                </c:pt>
                <c:pt idx="3732">
                  <c:v>40857.541666666613</c:v>
                </c:pt>
                <c:pt idx="3733">
                  <c:v>40857.555555555562</c:v>
                </c:pt>
                <c:pt idx="3734">
                  <c:v>40857.569444444445</c:v>
                </c:pt>
                <c:pt idx="3735">
                  <c:v>40857.583333333336</c:v>
                </c:pt>
                <c:pt idx="3736">
                  <c:v>40857.597222222204</c:v>
                </c:pt>
                <c:pt idx="3737">
                  <c:v>40857.611111111066</c:v>
                </c:pt>
                <c:pt idx="3738">
                  <c:v>40857.624999999993</c:v>
                </c:pt>
                <c:pt idx="3739">
                  <c:v>40857.638888888891</c:v>
                </c:pt>
                <c:pt idx="3740">
                  <c:v>40857.652777777781</c:v>
                </c:pt>
                <c:pt idx="3741">
                  <c:v>40857.666666666613</c:v>
                </c:pt>
                <c:pt idx="3742">
                  <c:v>40857.680555555562</c:v>
                </c:pt>
                <c:pt idx="3743">
                  <c:v>40857.694444444445</c:v>
                </c:pt>
                <c:pt idx="3744">
                  <c:v>40857.708333333336</c:v>
                </c:pt>
                <c:pt idx="3745">
                  <c:v>40857.722222222204</c:v>
                </c:pt>
                <c:pt idx="3746">
                  <c:v>40857.736111111066</c:v>
                </c:pt>
                <c:pt idx="3747">
                  <c:v>40857.75</c:v>
                </c:pt>
                <c:pt idx="3748">
                  <c:v>40857.763888888876</c:v>
                </c:pt>
                <c:pt idx="3749">
                  <c:v>40857.777777777774</c:v>
                </c:pt>
                <c:pt idx="3750">
                  <c:v>40857.791666666577</c:v>
                </c:pt>
                <c:pt idx="3751">
                  <c:v>40857.805555555562</c:v>
                </c:pt>
                <c:pt idx="3752">
                  <c:v>40857.819444444496</c:v>
                </c:pt>
                <c:pt idx="3753">
                  <c:v>40857.833333333336</c:v>
                </c:pt>
                <c:pt idx="3754">
                  <c:v>40857.847222222219</c:v>
                </c:pt>
                <c:pt idx="3755">
                  <c:v>40857.861111111066</c:v>
                </c:pt>
                <c:pt idx="3756">
                  <c:v>40857.875</c:v>
                </c:pt>
                <c:pt idx="3757">
                  <c:v>40857.888888888956</c:v>
                </c:pt>
                <c:pt idx="3758">
                  <c:v>40857.902777777781</c:v>
                </c:pt>
                <c:pt idx="3759">
                  <c:v>40857.916666666664</c:v>
                </c:pt>
                <c:pt idx="3760">
                  <c:v>40857.930555555562</c:v>
                </c:pt>
                <c:pt idx="3761">
                  <c:v>40857.944444444496</c:v>
                </c:pt>
                <c:pt idx="3762">
                  <c:v>40857.958333333343</c:v>
                </c:pt>
                <c:pt idx="3763">
                  <c:v>40857.972222222219</c:v>
                </c:pt>
                <c:pt idx="3764">
                  <c:v>40857.986111111109</c:v>
                </c:pt>
                <c:pt idx="3765">
                  <c:v>40858</c:v>
                </c:pt>
                <c:pt idx="3766">
                  <c:v>40858.013888888891</c:v>
                </c:pt>
                <c:pt idx="3767">
                  <c:v>40858.027777777774</c:v>
                </c:pt>
                <c:pt idx="3768">
                  <c:v>40858.041666666613</c:v>
                </c:pt>
                <c:pt idx="3769">
                  <c:v>40858.055555555562</c:v>
                </c:pt>
                <c:pt idx="3770">
                  <c:v>40858.069444444445</c:v>
                </c:pt>
                <c:pt idx="3771">
                  <c:v>40858.083333333336</c:v>
                </c:pt>
                <c:pt idx="3772">
                  <c:v>40858.097222222204</c:v>
                </c:pt>
                <c:pt idx="3773">
                  <c:v>40858.111111111066</c:v>
                </c:pt>
                <c:pt idx="3774">
                  <c:v>40858.124999999993</c:v>
                </c:pt>
                <c:pt idx="3775">
                  <c:v>40858.138888888891</c:v>
                </c:pt>
                <c:pt idx="3776">
                  <c:v>40858.152777777781</c:v>
                </c:pt>
                <c:pt idx="3777">
                  <c:v>40858.166666666613</c:v>
                </c:pt>
                <c:pt idx="3778">
                  <c:v>40858.180555555562</c:v>
                </c:pt>
                <c:pt idx="3779">
                  <c:v>40858.194444444445</c:v>
                </c:pt>
                <c:pt idx="3780">
                  <c:v>40858.208333333336</c:v>
                </c:pt>
                <c:pt idx="3781">
                  <c:v>40858.222222222204</c:v>
                </c:pt>
                <c:pt idx="3782">
                  <c:v>40858.236111111066</c:v>
                </c:pt>
                <c:pt idx="3783">
                  <c:v>40858.25</c:v>
                </c:pt>
                <c:pt idx="3784">
                  <c:v>40858.263888888876</c:v>
                </c:pt>
                <c:pt idx="3785">
                  <c:v>40858.277777777774</c:v>
                </c:pt>
                <c:pt idx="3786">
                  <c:v>40858.291666666577</c:v>
                </c:pt>
                <c:pt idx="3787">
                  <c:v>40858.305555555562</c:v>
                </c:pt>
                <c:pt idx="3788">
                  <c:v>40858.319444444496</c:v>
                </c:pt>
                <c:pt idx="3789">
                  <c:v>40858.333333333336</c:v>
                </c:pt>
                <c:pt idx="3790">
                  <c:v>40858.347222222219</c:v>
                </c:pt>
                <c:pt idx="3791">
                  <c:v>40858.361111111066</c:v>
                </c:pt>
                <c:pt idx="3792">
                  <c:v>40858.375</c:v>
                </c:pt>
                <c:pt idx="3793">
                  <c:v>40858.388888888956</c:v>
                </c:pt>
                <c:pt idx="3794">
                  <c:v>40858.402777777781</c:v>
                </c:pt>
                <c:pt idx="3795">
                  <c:v>40858.416666666664</c:v>
                </c:pt>
                <c:pt idx="3796">
                  <c:v>40858.430555555562</c:v>
                </c:pt>
                <c:pt idx="3797">
                  <c:v>40858.444444444496</c:v>
                </c:pt>
                <c:pt idx="3798">
                  <c:v>40858.458333333343</c:v>
                </c:pt>
                <c:pt idx="3799">
                  <c:v>40858.472222222219</c:v>
                </c:pt>
                <c:pt idx="3800">
                  <c:v>40858.486111111109</c:v>
                </c:pt>
                <c:pt idx="3801">
                  <c:v>40858.5</c:v>
                </c:pt>
                <c:pt idx="3802">
                  <c:v>40858.513888888891</c:v>
                </c:pt>
                <c:pt idx="3803">
                  <c:v>40858.527777777774</c:v>
                </c:pt>
                <c:pt idx="3804">
                  <c:v>40858.541666666613</c:v>
                </c:pt>
                <c:pt idx="3805">
                  <c:v>40858.555555555562</c:v>
                </c:pt>
                <c:pt idx="3806">
                  <c:v>40858.569444444445</c:v>
                </c:pt>
                <c:pt idx="3807">
                  <c:v>40858.583333333336</c:v>
                </c:pt>
                <c:pt idx="3808">
                  <c:v>40858.597222222204</c:v>
                </c:pt>
                <c:pt idx="3809">
                  <c:v>40858.611111111066</c:v>
                </c:pt>
                <c:pt idx="3810">
                  <c:v>40858.624999999993</c:v>
                </c:pt>
                <c:pt idx="3811">
                  <c:v>40858.638888888891</c:v>
                </c:pt>
                <c:pt idx="3812">
                  <c:v>40858.652777777781</c:v>
                </c:pt>
                <c:pt idx="3813">
                  <c:v>40858.666666666613</c:v>
                </c:pt>
                <c:pt idx="3814">
                  <c:v>40858.680555555562</c:v>
                </c:pt>
                <c:pt idx="3815">
                  <c:v>40858.694444444445</c:v>
                </c:pt>
                <c:pt idx="3816">
                  <c:v>40858.708333333336</c:v>
                </c:pt>
                <c:pt idx="3817">
                  <c:v>40858.722222222204</c:v>
                </c:pt>
                <c:pt idx="3818">
                  <c:v>40858.736111111066</c:v>
                </c:pt>
                <c:pt idx="3819">
                  <c:v>40858.75</c:v>
                </c:pt>
                <c:pt idx="3820">
                  <c:v>40858.763888888876</c:v>
                </c:pt>
                <c:pt idx="3821">
                  <c:v>40858.777777777774</c:v>
                </c:pt>
                <c:pt idx="3822">
                  <c:v>40858.791666666577</c:v>
                </c:pt>
                <c:pt idx="3823">
                  <c:v>40858.805555555562</c:v>
                </c:pt>
                <c:pt idx="3824">
                  <c:v>40858.819444444496</c:v>
                </c:pt>
                <c:pt idx="3825">
                  <c:v>40858.833333333336</c:v>
                </c:pt>
                <c:pt idx="3826">
                  <c:v>40858.847222222219</c:v>
                </c:pt>
                <c:pt idx="3827">
                  <c:v>40858.861111111066</c:v>
                </c:pt>
                <c:pt idx="3828">
                  <c:v>40858.875</c:v>
                </c:pt>
                <c:pt idx="3829">
                  <c:v>40858.888888888956</c:v>
                </c:pt>
                <c:pt idx="3830">
                  <c:v>40858.902777777781</c:v>
                </c:pt>
                <c:pt idx="3831">
                  <c:v>40858.916666666664</c:v>
                </c:pt>
                <c:pt idx="3832">
                  <c:v>40858.930555555562</c:v>
                </c:pt>
                <c:pt idx="3833">
                  <c:v>40858.944444444496</c:v>
                </c:pt>
                <c:pt idx="3834">
                  <c:v>40858.958333333343</c:v>
                </c:pt>
                <c:pt idx="3835">
                  <c:v>40858.972222222219</c:v>
                </c:pt>
                <c:pt idx="3836">
                  <c:v>40858.986111111109</c:v>
                </c:pt>
                <c:pt idx="3837">
                  <c:v>40859</c:v>
                </c:pt>
                <c:pt idx="3838">
                  <c:v>40859.013888888891</c:v>
                </c:pt>
                <c:pt idx="3839">
                  <c:v>40859.027777777774</c:v>
                </c:pt>
                <c:pt idx="3840">
                  <c:v>40859.041666666613</c:v>
                </c:pt>
                <c:pt idx="3841">
                  <c:v>40859.055555555562</c:v>
                </c:pt>
                <c:pt idx="3842">
                  <c:v>40859.069444444445</c:v>
                </c:pt>
                <c:pt idx="3843">
                  <c:v>40859.083333333336</c:v>
                </c:pt>
                <c:pt idx="3844">
                  <c:v>40859.097222222204</c:v>
                </c:pt>
                <c:pt idx="3845">
                  <c:v>40859.111111111066</c:v>
                </c:pt>
                <c:pt idx="3846">
                  <c:v>40859.124999999993</c:v>
                </c:pt>
                <c:pt idx="3847">
                  <c:v>40859.138888888891</c:v>
                </c:pt>
                <c:pt idx="3848">
                  <c:v>40859.152777777781</c:v>
                </c:pt>
                <c:pt idx="3849">
                  <c:v>40859.166666666613</c:v>
                </c:pt>
                <c:pt idx="3850">
                  <c:v>40859.180555555562</c:v>
                </c:pt>
                <c:pt idx="3851">
                  <c:v>40859.194444444445</c:v>
                </c:pt>
                <c:pt idx="3852">
                  <c:v>40859.208333333336</c:v>
                </c:pt>
                <c:pt idx="3853">
                  <c:v>40859.222222222204</c:v>
                </c:pt>
                <c:pt idx="3854">
                  <c:v>40859.236111111066</c:v>
                </c:pt>
                <c:pt idx="3855">
                  <c:v>40859.25</c:v>
                </c:pt>
                <c:pt idx="3856">
                  <c:v>40859.263888888876</c:v>
                </c:pt>
                <c:pt idx="3857">
                  <c:v>40859.277777777774</c:v>
                </c:pt>
                <c:pt idx="3858">
                  <c:v>40859.291666666577</c:v>
                </c:pt>
                <c:pt idx="3859">
                  <c:v>40859.305555555562</c:v>
                </c:pt>
                <c:pt idx="3860">
                  <c:v>40859.319444444496</c:v>
                </c:pt>
                <c:pt idx="3861">
                  <c:v>40859.333333333336</c:v>
                </c:pt>
                <c:pt idx="3862">
                  <c:v>40859.347222222219</c:v>
                </c:pt>
                <c:pt idx="3863">
                  <c:v>40859.361111111066</c:v>
                </c:pt>
                <c:pt idx="3864">
                  <c:v>40859.375</c:v>
                </c:pt>
                <c:pt idx="3865">
                  <c:v>40859.388888888956</c:v>
                </c:pt>
                <c:pt idx="3866">
                  <c:v>40859.402777777781</c:v>
                </c:pt>
                <c:pt idx="3867">
                  <c:v>40859.416666666664</c:v>
                </c:pt>
                <c:pt idx="3868">
                  <c:v>40859.430555555562</c:v>
                </c:pt>
                <c:pt idx="3869">
                  <c:v>40859.444444444496</c:v>
                </c:pt>
                <c:pt idx="3870">
                  <c:v>40859.458333333343</c:v>
                </c:pt>
                <c:pt idx="3871">
                  <c:v>40859.472222222219</c:v>
                </c:pt>
                <c:pt idx="3872">
                  <c:v>40859.486111111109</c:v>
                </c:pt>
                <c:pt idx="3873">
                  <c:v>40859.5</c:v>
                </c:pt>
                <c:pt idx="3874">
                  <c:v>40859.513888888891</c:v>
                </c:pt>
                <c:pt idx="3875">
                  <c:v>40859.527777777774</c:v>
                </c:pt>
                <c:pt idx="3876">
                  <c:v>40859.541666666613</c:v>
                </c:pt>
                <c:pt idx="3877">
                  <c:v>40859.555555555562</c:v>
                </c:pt>
                <c:pt idx="3878">
                  <c:v>40859.569444444445</c:v>
                </c:pt>
                <c:pt idx="3879">
                  <c:v>40859.583333333336</c:v>
                </c:pt>
                <c:pt idx="3880">
                  <c:v>40859.597222222204</c:v>
                </c:pt>
                <c:pt idx="3881">
                  <c:v>40859.611111111066</c:v>
                </c:pt>
                <c:pt idx="3882">
                  <c:v>40859.624999999993</c:v>
                </c:pt>
                <c:pt idx="3883">
                  <c:v>40859.638888888891</c:v>
                </c:pt>
                <c:pt idx="3884">
                  <c:v>40859.652777777781</c:v>
                </c:pt>
                <c:pt idx="3885">
                  <c:v>40859.666666666613</c:v>
                </c:pt>
                <c:pt idx="3886">
                  <c:v>40859.680555555562</c:v>
                </c:pt>
                <c:pt idx="3887">
                  <c:v>40859.694444444445</c:v>
                </c:pt>
                <c:pt idx="3888">
                  <c:v>40859.708333333336</c:v>
                </c:pt>
                <c:pt idx="3889">
                  <c:v>40859.722222222204</c:v>
                </c:pt>
                <c:pt idx="3890">
                  <c:v>40859.736111111066</c:v>
                </c:pt>
                <c:pt idx="3891">
                  <c:v>40859.75</c:v>
                </c:pt>
                <c:pt idx="3892">
                  <c:v>40859.763888888876</c:v>
                </c:pt>
                <c:pt idx="3893">
                  <c:v>40859.777777777774</c:v>
                </c:pt>
                <c:pt idx="3894">
                  <c:v>40859.791666666577</c:v>
                </c:pt>
                <c:pt idx="3895">
                  <c:v>40859.805555555562</c:v>
                </c:pt>
                <c:pt idx="3896">
                  <c:v>40859.819444444496</c:v>
                </c:pt>
                <c:pt idx="3897">
                  <c:v>40859.833333333336</c:v>
                </c:pt>
                <c:pt idx="3898">
                  <c:v>40859.847222222219</c:v>
                </c:pt>
                <c:pt idx="3899">
                  <c:v>40859.861111111066</c:v>
                </c:pt>
                <c:pt idx="3900">
                  <c:v>40859.875</c:v>
                </c:pt>
                <c:pt idx="3901">
                  <c:v>40859.888888888956</c:v>
                </c:pt>
                <c:pt idx="3902">
                  <c:v>40859.902777777781</c:v>
                </c:pt>
                <c:pt idx="3903">
                  <c:v>40859.916666666664</c:v>
                </c:pt>
                <c:pt idx="3904">
                  <c:v>40859.930555555562</c:v>
                </c:pt>
                <c:pt idx="3905">
                  <c:v>40859.944444444496</c:v>
                </c:pt>
                <c:pt idx="3906">
                  <c:v>40859.958333333343</c:v>
                </c:pt>
                <c:pt idx="3907">
                  <c:v>40859.972222222219</c:v>
                </c:pt>
                <c:pt idx="3908">
                  <c:v>40859.986111111109</c:v>
                </c:pt>
                <c:pt idx="3909">
                  <c:v>40860</c:v>
                </c:pt>
                <c:pt idx="3910">
                  <c:v>40860.013888888891</c:v>
                </c:pt>
                <c:pt idx="3911">
                  <c:v>40860.027777777774</c:v>
                </c:pt>
                <c:pt idx="3912">
                  <c:v>40860.041666666613</c:v>
                </c:pt>
                <c:pt idx="3913">
                  <c:v>40860.055555555562</c:v>
                </c:pt>
                <c:pt idx="3914">
                  <c:v>40860.069444444445</c:v>
                </c:pt>
                <c:pt idx="3915">
                  <c:v>40860.083333333336</c:v>
                </c:pt>
                <c:pt idx="3916">
                  <c:v>40860.097222222204</c:v>
                </c:pt>
                <c:pt idx="3917">
                  <c:v>40860.111111111066</c:v>
                </c:pt>
                <c:pt idx="3918">
                  <c:v>40860.124999999993</c:v>
                </c:pt>
                <c:pt idx="3919">
                  <c:v>40860.138888888891</c:v>
                </c:pt>
                <c:pt idx="3920">
                  <c:v>40860.152777777781</c:v>
                </c:pt>
                <c:pt idx="3921">
                  <c:v>40860.166666666613</c:v>
                </c:pt>
                <c:pt idx="3922">
                  <c:v>40860.180555555562</c:v>
                </c:pt>
                <c:pt idx="3923">
                  <c:v>40860.194444444445</c:v>
                </c:pt>
                <c:pt idx="3924">
                  <c:v>40860.208333333336</c:v>
                </c:pt>
                <c:pt idx="3925">
                  <c:v>40860.222222222204</c:v>
                </c:pt>
                <c:pt idx="3926">
                  <c:v>40860.236111111066</c:v>
                </c:pt>
                <c:pt idx="3927">
                  <c:v>40860.25</c:v>
                </c:pt>
                <c:pt idx="3928">
                  <c:v>40860.263888888876</c:v>
                </c:pt>
                <c:pt idx="3929">
                  <c:v>40860.277777777774</c:v>
                </c:pt>
                <c:pt idx="3930">
                  <c:v>40860.291666666577</c:v>
                </c:pt>
                <c:pt idx="3931">
                  <c:v>40860.305555555562</c:v>
                </c:pt>
                <c:pt idx="3932">
                  <c:v>40860.319444444496</c:v>
                </c:pt>
                <c:pt idx="3933">
                  <c:v>40860.333333333336</c:v>
                </c:pt>
                <c:pt idx="3934">
                  <c:v>40860.347222222219</c:v>
                </c:pt>
                <c:pt idx="3935">
                  <c:v>40860.361111111066</c:v>
                </c:pt>
                <c:pt idx="3936">
                  <c:v>40860.375</c:v>
                </c:pt>
                <c:pt idx="3937">
                  <c:v>40860.388888888956</c:v>
                </c:pt>
                <c:pt idx="3938">
                  <c:v>40860.402777777781</c:v>
                </c:pt>
                <c:pt idx="3939">
                  <c:v>40860.416666666664</c:v>
                </c:pt>
                <c:pt idx="3940">
                  <c:v>40860.430555555562</c:v>
                </c:pt>
                <c:pt idx="3941">
                  <c:v>40860.444444444496</c:v>
                </c:pt>
                <c:pt idx="3942">
                  <c:v>40860.458333333343</c:v>
                </c:pt>
                <c:pt idx="3943">
                  <c:v>40860.472222222219</c:v>
                </c:pt>
                <c:pt idx="3944">
                  <c:v>40860.486111111109</c:v>
                </c:pt>
                <c:pt idx="3945">
                  <c:v>40860.5</c:v>
                </c:pt>
                <c:pt idx="3946">
                  <c:v>40860.513888888891</c:v>
                </c:pt>
                <c:pt idx="3947">
                  <c:v>40860.527777777774</c:v>
                </c:pt>
                <c:pt idx="3948">
                  <c:v>40860.541666666613</c:v>
                </c:pt>
                <c:pt idx="3949">
                  <c:v>40860.555555555562</c:v>
                </c:pt>
                <c:pt idx="3950">
                  <c:v>40860.569444444445</c:v>
                </c:pt>
                <c:pt idx="3951">
                  <c:v>40860.583333333336</c:v>
                </c:pt>
                <c:pt idx="3952">
                  <c:v>40860.597222222204</c:v>
                </c:pt>
                <c:pt idx="3953">
                  <c:v>40860.611111111066</c:v>
                </c:pt>
                <c:pt idx="3954">
                  <c:v>40860.624999999993</c:v>
                </c:pt>
                <c:pt idx="3955">
                  <c:v>40860.638888888891</c:v>
                </c:pt>
                <c:pt idx="3956">
                  <c:v>40860.652777777781</c:v>
                </c:pt>
                <c:pt idx="3957">
                  <c:v>40860.666666666613</c:v>
                </c:pt>
                <c:pt idx="3958">
                  <c:v>40860.680555555562</c:v>
                </c:pt>
                <c:pt idx="3959">
                  <c:v>40860.694444444445</c:v>
                </c:pt>
                <c:pt idx="3960">
                  <c:v>40860.708333333336</c:v>
                </c:pt>
                <c:pt idx="3961">
                  <c:v>40860.722222222204</c:v>
                </c:pt>
                <c:pt idx="3962">
                  <c:v>40860.736111111066</c:v>
                </c:pt>
                <c:pt idx="3963">
                  <c:v>40860.75</c:v>
                </c:pt>
                <c:pt idx="3964">
                  <c:v>40860.763888888876</c:v>
                </c:pt>
                <c:pt idx="3965">
                  <c:v>40860.777777777774</c:v>
                </c:pt>
                <c:pt idx="3966">
                  <c:v>40860.791666666577</c:v>
                </c:pt>
                <c:pt idx="3967">
                  <c:v>40860.805555555562</c:v>
                </c:pt>
                <c:pt idx="3968">
                  <c:v>40860.819444444496</c:v>
                </c:pt>
                <c:pt idx="3969">
                  <c:v>40860.833333333336</c:v>
                </c:pt>
                <c:pt idx="3970">
                  <c:v>40860.847222222219</c:v>
                </c:pt>
                <c:pt idx="3971">
                  <c:v>40860.861111111066</c:v>
                </c:pt>
                <c:pt idx="3972">
                  <c:v>40860.875</c:v>
                </c:pt>
                <c:pt idx="3973">
                  <c:v>40860.888888888956</c:v>
                </c:pt>
                <c:pt idx="3974">
                  <c:v>40860.902777777781</c:v>
                </c:pt>
                <c:pt idx="3975">
                  <c:v>40860.916666666664</c:v>
                </c:pt>
                <c:pt idx="3976">
                  <c:v>40860.930555555562</c:v>
                </c:pt>
                <c:pt idx="3977">
                  <c:v>40860.944444444496</c:v>
                </c:pt>
                <c:pt idx="3978">
                  <c:v>40860.958333333343</c:v>
                </c:pt>
                <c:pt idx="3979">
                  <c:v>40860.972222222219</c:v>
                </c:pt>
                <c:pt idx="3980">
                  <c:v>40860.986111111109</c:v>
                </c:pt>
                <c:pt idx="3981">
                  <c:v>40861</c:v>
                </c:pt>
                <c:pt idx="3982">
                  <c:v>40861.013888888891</c:v>
                </c:pt>
                <c:pt idx="3983">
                  <c:v>40861.027777777774</c:v>
                </c:pt>
                <c:pt idx="3984">
                  <c:v>40861.041666666613</c:v>
                </c:pt>
                <c:pt idx="3985">
                  <c:v>40861.055555555562</c:v>
                </c:pt>
                <c:pt idx="3986">
                  <c:v>40861.069444444445</c:v>
                </c:pt>
                <c:pt idx="3987">
                  <c:v>40861.083333333336</c:v>
                </c:pt>
                <c:pt idx="3988">
                  <c:v>40861.097222222204</c:v>
                </c:pt>
                <c:pt idx="3989">
                  <c:v>40861.111111111066</c:v>
                </c:pt>
                <c:pt idx="3990">
                  <c:v>40861.124999999993</c:v>
                </c:pt>
                <c:pt idx="3991">
                  <c:v>40861.138888888891</c:v>
                </c:pt>
                <c:pt idx="3992">
                  <c:v>40861.152777777781</c:v>
                </c:pt>
                <c:pt idx="3993">
                  <c:v>40861.166666666613</c:v>
                </c:pt>
                <c:pt idx="3994">
                  <c:v>40861.180555555562</c:v>
                </c:pt>
                <c:pt idx="3995">
                  <c:v>40861.194444444445</c:v>
                </c:pt>
                <c:pt idx="3996">
                  <c:v>40861.208333333336</c:v>
                </c:pt>
                <c:pt idx="3997">
                  <c:v>40861.222222222204</c:v>
                </c:pt>
                <c:pt idx="3998">
                  <c:v>40861.236111111066</c:v>
                </c:pt>
                <c:pt idx="3999">
                  <c:v>40861.25</c:v>
                </c:pt>
                <c:pt idx="4000">
                  <c:v>40861.263888888876</c:v>
                </c:pt>
                <c:pt idx="4001">
                  <c:v>40861.277777777774</c:v>
                </c:pt>
                <c:pt idx="4002">
                  <c:v>40861.291666666577</c:v>
                </c:pt>
                <c:pt idx="4003">
                  <c:v>40861.305555555562</c:v>
                </c:pt>
                <c:pt idx="4004">
                  <c:v>40861.319444444496</c:v>
                </c:pt>
                <c:pt idx="4005">
                  <c:v>40861.333333333336</c:v>
                </c:pt>
                <c:pt idx="4006">
                  <c:v>40861.347222222219</c:v>
                </c:pt>
                <c:pt idx="4007">
                  <c:v>40861.361111111066</c:v>
                </c:pt>
                <c:pt idx="4008">
                  <c:v>40861.375</c:v>
                </c:pt>
                <c:pt idx="4009">
                  <c:v>40861.388888888956</c:v>
                </c:pt>
                <c:pt idx="4010">
                  <c:v>40861.402777777781</c:v>
                </c:pt>
                <c:pt idx="4011">
                  <c:v>40861.416666666664</c:v>
                </c:pt>
                <c:pt idx="4012">
                  <c:v>40861.430555555562</c:v>
                </c:pt>
                <c:pt idx="4013">
                  <c:v>40861.444444444496</c:v>
                </c:pt>
                <c:pt idx="4014">
                  <c:v>40861.458333333343</c:v>
                </c:pt>
                <c:pt idx="4015">
                  <c:v>40861.472222222219</c:v>
                </c:pt>
                <c:pt idx="4016">
                  <c:v>40861.486111111109</c:v>
                </c:pt>
                <c:pt idx="4017">
                  <c:v>40861.5</c:v>
                </c:pt>
                <c:pt idx="4018">
                  <c:v>40861.513888888891</c:v>
                </c:pt>
                <c:pt idx="4019">
                  <c:v>40861.527777777774</c:v>
                </c:pt>
                <c:pt idx="4020">
                  <c:v>40861.541666666613</c:v>
                </c:pt>
                <c:pt idx="4021">
                  <c:v>40861.555555555562</c:v>
                </c:pt>
                <c:pt idx="4022">
                  <c:v>40861.569444444445</c:v>
                </c:pt>
                <c:pt idx="4023">
                  <c:v>40861.583333333336</c:v>
                </c:pt>
                <c:pt idx="4024">
                  <c:v>40861.597222222204</c:v>
                </c:pt>
                <c:pt idx="4025">
                  <c:v>40861.611111111066</c:v>
                </c:pt>
                <c:pt idx="4026">
                  <c:v>40861.624999999993</c:v>
                </c:pt>
                <c:pt idx="4027">
                  <c:v>40861.638888888891</c:v>
                </c:pt>
                <c:pt idx="4028">
                  <c:v>40861.652777777781</c:v>
                </c:pt>
                <c:pt idx="4029">
                  <c:v>40861.666666666613</c:v>
                </c:pt>
                <c:pt idx="4030">
                  <c:v>40861.680555555562</c:v>
                </c:pt>
                <c:pt idx="4031">
                  <c:v>40861.694444444445</c:v>
                </c:pt>
                <c:pt idx="4032">
                  <c:v>40861.708333333336</c:v>
                </c:pt>
                <c:pt idx="4033">
                  <c:v>40861.722222222204</c:v>
                </c:pt>
                <c:pt idx="4034">
                  <c:v>40861.736111111066</c:v>
                </c:pt>
                <c:pt idx="4035">
                  <c:v>40861.75</c:v>
                </c:pt>
                <c:pt idx="4036">
                  <c:v>40861.763888888876</c:v>
                </c:pt>
                <c:pt idx="4037">
                  <c:v>40861.777777777774</c:v>
                </c:pt>
                <c:pt idx="4038">
                  <c:v>40861.791666666577</c:v>
                </c:pt>
                <c:pt idx="4039">
                  <c:v>40861.805555555562</c:v>
                </c:pt>
                <c:pt idx="4040">
                  <c:v>40861.819444444496</c:v>
                </c:pt>
                <c:pt idx="4041">
                  <c:v>40861.833333333336</c:v>
                </c:pt>
                <c:pt idx="4042">
                  <c:v>40861.847222222219</c:v>
                </c:pt>
                <c:pt idx="4043">
                  <c:v>40861.861111111066</c:v>
                </c:pt>
                <c:pt idx="4044">
                  <c:v>40861.875</c:v>
                </c:pt>
                <c:pt idx="4045">
                  <c:v>40861.888888888956</c:v>
                </c:pt>
                <c:pt idx="4046">
                  <c:v>40861.902777777781</c:v>
                </c:pt>
                <c:pt idx="4047">
                  <c:v>40861.916666666664</c:v>
                </c:pt>
                <c:pt idx="4048">
                  <c:v>40861.930555555562</c:v>
                </c:pt>
                <c:pt idx="4049">
                  <c:v>40861.944444444496</c:v>
                </c:pt>
                <c:pt idx="4050">
                  <c:v>40861.958333333343</c:v>
                </c:pt>
                <c:pt idx="4051">
                  <c:v>40861.972222222219</c:v>
                </c:pt>
                <c:pt idx="4052">
                  <c:v>40861.986111111109</c:v>
                </c:pt>
                <c:pt idx="4053">
                  <c:v>40862</c:v>
                </c:pt>
                <c:pt idx="4054">
                  <c:v>40862.013888888891</c:v>
                </c:pt>
                <c:pt idx="4055">
                  <c:v>40862.027777777774</c:v>
                </c:pt>
                <c:pt idx="4056">
                  <c:v>40862.041666666613</c:v>
                </c:pt>
                <c:pt idx="4057">
                  <c:v>40862.055555555562</c:v>
                </c:pt>
                <c:pt idx="4058">
                  <c:v>40862.069444444445</c:v>
                </c:pt>
                <c:pt idx="4059">
                  <c:v>40862.083333333336</c:v>
                </c:pt>
                <c:pt idx="4060">
                  <c:v>40862.097222222204</c:v>
                </c:pt>
                <c:pt idx="4061">
                  <c:v>40862.111111111066</c:v>
                </c:pt>
                <c:pt idx="4062">
                  <c:v>40862.124999999993</c:v>
                </c:pt>
                <c:pt idx="4063">
                  <c:v>40862.138888888891</c:v>
                </c:pt>
                <c:pt idx="4064">
                  <c:v>40862.152777777781</c:v>
                </c:pt>
                <c:pt idx="4065">
                  <c:v>40862.166666666613</c:v>
                </c:pt>
                <c:pt idx="4066">
                  <c:v>40862.180555555562</c:v>
                </c:pt>
                <c:pt idx="4067">
                  <c:v>40862.194444444445</c:v>
                </c:pt>
                <c:pt idx="4068">
                  <c:v>40862.208333333336</c:v>
                </c:pt>
                <c:pt idx="4069">
                  <c:v>40862.222222222204</c:v>
                </c:pt>
                <c:pt idx="4070">
                  <c:v>40862.236111111066</c:v>
                </c:pt>
                <c:pt idx="4071">
                  <c:v>40862.25</c:v>
                </c:pt>
                <c:pt idx="4072">
                  <c:v>40862.263888888876</c:v>
                </c:pt>
                <c:pt idx="4073">
                  <c:v>40862.277777777774</c:v>
                </c:pt>
                <c:pt idx="4074">
                  <c:v>40862.291666666577</c:v>
                </c:pt>
                <c:pt idx="4075">
                  <c:v>40862.305555555562</c:v>
                </c:pt>
                <c:pt idx="4076">
                  <c:v>40862.319444444496</c:v>
                </c:pt>
                <c:pt idx="4077">
                  <c:v>40862.333333333336</c:v>
                </c:pt>
                <c:pt idx="4078">
                  <c:v>40862.347222222219</c:v>
                </c:pt>
                <c:pt idx="4079">
                  <c:v>40862.361111111066</c:v>
                </c:pt>
                <c:pt idx="4080">
                  <c:v>40862.375</c:v>
                </c:pt>
                <c:pt idx="4081">
                  <c:v>40862.388888888956</c:v>
                </c:pt>
                <c:pt idx="4082">
                  <c:v>40862.402777777781</c:v>
                </c:pt>
                <c:pt idx="4083">
                  <c:v>40862.416666666664</c:v>
                </c:pt>
                <c:pt idx="4084">
                  <c:v>40862.430555555562</c:v>
                </c:pt>
                <c:pt idx="4085">
                  <c:v>40862.444444444496</c:v>
                </c:pt>
                <c:pt idx="4086">
                  <c:v>40862.458333333343</c:v>
                </c:pt>
                <c:pt idx="4087">
                  <c:v>40862.472222222219</c:v>
                </c:pt>
                <c:pt idx="4088">
                  <c:v>40862.486111111109</c:v>
                </c:pt>
                <c:pt idx="4089">
                  <c:v>40862.5</c:v>
                </c:pt>
                <c:pt idx="4090">
                  <c:v>40862.513888888891</c:v>
                </c:pt>
                <c:pt idx="4091">
                  <c:v>40862.527777777774</c:v>
                </c:pt>
                <c:pt idx="4092">
                  <c:v>40862.541666666613</c:v>
                </c:pt>
                <c:pt idx="4093">
                  <c:v>40862.555555555562</c:v>
                </c:pt>
                <c:pt idx="4094">
                  <c:v>40862.569444444445</c:v>
                </c:pt>
                <c:pt idx="4095">
                  <c:v>40862.583333333336</c:v>
                </c:pt>
                <c:pt idx="4096">
                  <c:v>40862.597222222204</c:v>
                </c:pt>
                <c:pt idx="4097">
                  <c:v>40862.611111111066</c:v>
                </c:pt>
                <c:pt idx="4098">
                  <c:v>40862.624999999993</c:v>
                </c:pt>
                <c:pt idx="4099">
                  <c:v>40862.638888888891</c:v>
                </c:pt>
                <c:pt idx="4100">
                  <c:v>40862.652777777781</c:v>
                </c:pt>
                <c:pt idx="4101">
                  <c:v>40862.666666666613</c:v>
                </c:pt>
                <c:pt idx="4102">
                  <c:v>40862.680555555562</c:v>
                </c:pt>
                <c:pt idx="4103">
                  <c:v>40862.694444444445</c:v>
                </c:pt>
                <c:pt idx="4104">
                  <c:v>40862.708333333336</c:v>
                </c:pt>
                <c:pt idx="4105">
                  <c:v>40862.722222222204</c:v>
                </c:pt>
                <c:pt idx="4106">
                  <c:v>40862.736111111066</c:v>
                </c:pt>
                <c:pt idx="4107">
                  <c:v>40862.75</c:v>
                </c:pt>
                <c:pt idx="4108">
                  <c:v>40862.763888888876</c:v>
                </c:pt>
                <c:pt idx="4109">
                  <c:v>40862.777777777774</c:v>
                </c:pt>
                <c:pt idx="4110">
                  <c:v>40862.791666666577</c:v>
                </c:pt>
                <c:pt idx="4111">
                  <c:v>40862.805555555562</c:v>
                </c:pt>
                <c:pt idx="4112">
                  <c:v>40862.819444444496</c:v>
                </c:pt>
                <c:pt idx="4113">
                  <c:v>40862.833333333336</c:v>
                </c:pt>
                <c:pt idx="4114">
                  <c:v>40862.847222222219</c:v>
                </c:pt>
                <c:pt idx="4115">
                  <c:v>40862.861111111066</c:v>
                </c:pt>
                <c:pt idx="4116">
                  <c:v>40862.875</c:v>
                </c:pt>
                <c:pt idx="4117">
                  <c:v>40862.888888888956</c:v>
                </c:pt>
                <c:pt idx="4118">
                  <c:v>40862.902777777781</c:v>
                </c:pt>
                <c:pt idx="4119">
                  <c:v>40862.916666666664</c:v>
                </c:pt>
                <c:pt idx="4120">
                  <c:v>40862.930555555562</c:v>
                </c:pt>
                <c:pt idx="4121">
                  <c:v>40862.944444444496</c:v>
                </c:pt>
                <c:pt idx="4122">
                  <c:v>40862.958333333343</c:v>
                </c:pt>
                <c:pt idx="4123">
                  <c:v>40862.972222222219</c:v>
                </c:pt>
                <c:pt idx="4124">
                  <c:v>40862.986111111109</c:v>
                </c:pt>
                <c:pt idx="4125">
                  <c:v>40863</c:v>
                </c:pt>
                <c:pt idx="4126">
                  <c:v>40863.013888888891</c:v>
                </c:pt>
                <c:pt idx="4127">
                  <c:v>40863.027777777774</c:v>
                </c:pt>
                <c:pt idx="4128">
                  <c:v>40863.041666666613</c:v>
                </c:pt>
                <c:pt idx="4129">
                  <c:v>40863.055555555562</c:v>
                </c:pt>
                <c:pt idx="4130">
                  <c:v>40863.069444444445</c:v>
                </c:pt>
                <c:pt idx="4131">
                  <c:v>40863.083333333336</c:v>
                </c:pt>
                <c:pt idx="4132">
                  <c:v>40863.097222222204</c:v>
                </c:pt>
                <c:pt idx="4133">
                  <c:v>40863.111111111066</c:v>
                </c:pt>
                <c:pt idx="4134">
                  <c:v>40863.124999999993</c:v>
                </c:pt>
                <c:pt idx="4135">
                  <c:v>40863.138888888891</c:v>
                </c:pt>
                <c:pt idx="4136">
                  <c:v>40863.152777777781</c:v>
                </c:pt>
                <c:pt idx="4137">
                  <c:v>40863.166666666613</c:v>
                </c:pt>
                <c:pt idx="4138">
                  <c:v>40863.180555555562</c:v>
                </c:pt>
                <c:pt idx="4139">
                  <c:v>40863.194444444445</c:v>
                </c:pt>
                <c:pt idx="4140">
                  <c:v>40863.208333333336</c:v>
                </c:pt>
                <c:pt idx="4141">
                  <c:v>40863.222222222204</c:v>
                </c:pt>
                <c:pt idx="4142">
                  <c:v>40863.236111111066</c:v>
                </c:pt>
                <c:pt idx="4143">
                  <c:v>40863.25</c:v>
                </c:pt>
                <c:pt idx="4144">
                  <c:v>40863.263888888876</c:v>
                </c:pt>
                <c:pt idx="4145">
                  <c:v>40863.277777777774</c:v>
                </c:pt>
                <c:pt idx="4146">
                  <c:v>40863.291666666577</c:v>
                </c:pt>
                <c:pt idx="4147">
                  <c:v>40863.305555555562</c:v>
                </c:pt>
                <c:pt idx="4148">
                  <c:v>40863.319444444496</c:v>
                </c:pt>
                <c:pt idx="4149">
                  <c:v>40863.333333333336</c:v>
                </c:pt>
                <c:pt idx="4150">
                  <c:v>40863.347222222219</c:v>
                </c:pt>
                <c:pt idx="4151">
                  <c:v>40863.361111111066</c:v>
                </c:pt>
                <c:pt idx="4152">
                  <c:v>40863.375</c:v>
                </c:pt>
                <c:pt idx="4153">
                  <c:v>40863.388888888956</c:v>
                </c:pt>
                <c:pt idx="4154">
                  <c:v>40863.402777777781</c:v>
                </c:pt>
                <c:pt idx="4155">
                  <c:v>40863.416666666664</c:v>
                </c:pt>
                <c:pt idx="4156">
                  <c:v>40863.430555555562</c:v>
                </c:pt>
                <c:pt idx="4157">
                  <c:v>40863.444444444496</c:v>
                </c:pt>
                <c:pt idx="4158">
                  <c:v>40863.458333333343</c:v>
                </c:pt>
                <c:pt idx="4159">
                  <c:v>40863.472222222219</c:v>
                </c:pt>
                <c:pt idx="4160">
                  <c:v>40863.486111111109</c:v>
                </c:pt>
                <c:pt idx="4161">
                  <c:v>40863.5</c:v>
                </c:pt>
                <c:pt idx="4162">
                  <c:v>40863.513888888891</c:v>
                </c:pt>
                <c:pt idx="4163">
                  <c:v>40863.527777777774</c:v>
                </c:pt>
                <c:pt idx="4164">
                  <c:v>40863.541666666613</c:v>
                </c:pt>
                <c:pt idx="4165">
                  <c:v>40863.555555555562</c:v>
                </c:pt>
                <c:pt idx="4166">
                  <c:v>40863.569444444445</c:v>
                </c:pt>
                <c:pt idx="4167">
                  <c:v>40863.583333333336</c:v>
                </c:pt>
                <c:pt idx="4168">
                  <c:v>40863.597222222204</c:v>
                </c:pt>
                <c:pt idx="4169">
                  <c:v>40863.611111111066</c:v>
                </c:pt>
                <c:pt idx="4170">
                  <c:v>40863.624999999993</c:v>
                </c:pt>
                <c:pt idx="4171">
                  <c:v>40863.638888888891</c:v>
                </c:pt>
                <c:pt idx="4172">
                  <c:v>40863.652777777781</c:v>
                </c:pt>
                <c:pt idx="4173">
                  <c:v>40863.666666666613</c:v>
                </c:pt>
                <c:pt idx="4174">
                  <c:v>40863.680555555562</c:v>
                </c:pt>
                <c:pt idx="4175">
                  <c:v>40863.694444444445</c:v>
                </c:pt>
                <c:pt idx="4176">
                  <c:v>40863.708333333336</c:v>
                </c:pt>
                <c:pt idx="4177">
                  <c:v>40863.722222222204</c:v>
                </c:pt>
                <c:pt idx="4178">
                  <c:v>40863.736111111066</c:v>
                </c:pt>
                <c:pt idx="4179">
                  <c:v>40863.75</c:v>
                </c:pt>
                <c:pt idx="4180">
                  <c:v>40863.763888888876</c:v>
                </c:pt>
                <c:pt idx="4181">
                  <c:v>40863.777777777774</c:v>
                </c:pt>
                <c:pt idx="4182">
                  <c:v>40863.791666666577</c:v>
                </c:pt>
                <c:pt idx="4183">
                  <c:v>40863.805555555562</c:v>
                </c:pt>
                <c:pt idx="4184">
                  <c:v>40863.819444444496</c:v>
                </c:pt>
                <c:pt idx="4185">
                  <c:v>40863.833333333336</c:v>
                </c:pt>
                <c:pt idx="4186">
                  <c:v>40863.847222222219</c:v>
                </c:pt>
                <c:pt idx="4187">
                  <c:v>40863.861111111066</c:v>
                </c:pt>
                <c:pt idx="4188">
                  <c:v>40863.875</c:v>
                </c:pt>
                <c:pt idx="4189">
                  <c:v>40863.888888888956</c:v>
                </c:pt>
                <c:pt idx="4190">
                  <c:v>40863.902777777781</c:v>
                </c:pt>
                <c:pt idx="4191">
                  <c:v>40863.916666666664</c:v>
                </c:pt>
                <c:pt idx="4192">
                  <c:v>40863.930555555562</c:v>
                </c:pt>
                <c:pt idx="4193">
                  <c:v>40863.944444444496</c:v>
                </c:pt>
                <c:pt idx="4194">
                  <c:v>40863.958333333343</c:v>
                </c:pt>
                <c:pt idx="4195">
                  <c:v>40863.972222222219</c:v>
                </c:pt>
                <c:pt idx="4196">
                  <c:v>40863.986111111109</c:v>
                </c:pt>
                <c:pt idx="4197">
                  <c:v>40864</c:v>
                </c:pt>
                <c:pt idx="4198">
                  <c:v>40864.013888888891</c:v>
                </c:pt>
                <c:pt idx="4199">
                  <c:v>40864.027777777774</c:v>
                </c:pt>
                <c:pt idx="4200">
                  <c:v>40864.041666666613</c:v>
                </c:pt>
                <c:pt idx="4201">
                  <c:v>40864.055555555562</c:v>
                </c:pt>
                <c:pt idx="4202">
                  <c:v>40864.069444444445</c:v>
                </c:pt>
                <c:pt idx="4203">
                  <c:v>40864.083333333336</c:v>
                </c:pt>
                <c:pt idx="4204">
                  <c:v>40864.097222222204</c:v>
                </c:pt>
                <c:pt idx="4205">
                  <c:v>40864.111111111066</c:v>
                </c:pt>
                <c:pt idx="4206">
                  <c:v>40864.124999999993</c:v>
                </c:pt>
                <c:pt idx="4207">
                  <c:v>40864.138888888891</c:v>
                </c:pt>
                <c:pt idx="4208">
                  <c:v>40864.152777777781</c:v>
                </c:pt>
                <c:pt idx="4209">
                  <c:v>40864.166666666613</c:v>
                </c:pt>
                <c:pt idx="4210">
                  <c:v>40864.180555555562</c:v>
                </c:pt>
                <c:pt idx="4211">
                  <c:v>40864.194444444445</c:v>
                </c:pt>
                <c:pt idx="4212">
                  <c:v>40864.208333333336</c:v>
                </c:pt>
                <c:pt idx="4213">
                  <c:v>40864.222222222204</c:v>
                </c:pt>
                <c:pt idx="4214">
                  <c:v>40864.236111111066</c:v>
                </c:pt>
                <c:pt idx="4215">
                  <c:v>40864.25</c:v>
                </c:pt>
                <c:pt idx="4216">
                  <c:v>40864.263888888876</c:v>
                </c:pt>
                <c:pt idx="4217">
                  <c:v>40864.277777777774</c:v>
                </c:pt>
                <c:pt idx="4218">
                  <c:v>40864.291666666577</c:v>
                </c:pt>
                <c:pt idx="4219">
                  <c:v>40864.305555555562</c:v>
                </c:pt>
                <c:pt idx="4220">
                  <c:v>40864.319444444496</c:v>
                </c:pt>
                <c:pt idx="4221">
                  <c:v>40864.333333333336</c:v>
                </c:pt>
                <c:pt idx="4222">
                  <c:v>40864.347222222219</c:v>
                </c:pt>
                <c:pt idx="4223">
                  <c:v>40864.361111111066</c:v>
                </c:pt>
                <c:pt idx="4224">
                  <c:v>40864.375</c:v>
                </c:pt>
                <c:pt idx="4225">
                  <c:v>40864.388888888956</c:v>
                </c:pt>
                <c:pt idx="4226">
                  <c:v>40864.402777777781</c:v>
                </c:pt>
                <c:pt idx="4227">
                  <c:v>40864.416666666664</c:v>
                </c:pt>
                <c:pt idx="4228">
                  <c:v>40864.430555555562</c:v>
                </c:pt>
                <c:pt idx="4229">
                  <c:v>40864.444444444496</c:v>
                </c:pt>
                <c:pt idx="4230">
                  <c:v>40864.458333333343</c:v>
                </c:pt>
                <c:pt idx="4231">
                  <c:v>40864.472222222219</c:v>
                </c:pt>
                <c:pt idx="4232">
                  <c:v>40864.486111111109</c:v>
                </c:pt>
                <c:pt idx="4233">
                  <c:v>40864.5</c:v>
                </c:pt>
                <c:pt idx="4234">
                  <c:v>40864.513888888891</c:v>
                </c:pt>
                <c:pt idx="4235">
                  <c:v>40864.527777777774</c:v>
                </c:pt>
                <c:pt idx="4236">
                  <c:v>40864.541666666613</c:v>
                </c:pt>
                <c:pt idx="4237">
                  <c:v>40864.555555555562</c:v>
                </c:pt>
                <c:pt idx="4238">
                  <c:v>40864.569444444445</c:v>
                </c:pt>
                <c:pt idx="4239">
                  <c:v>40864.583333333336</c:v>
                </c:pt>
                <c:pt idx="4240">
                  <c:v>40864.597222222204</c:v>
                </c:pt>
                <c:pt idx="4241">
                  <c:v>40864.611111111066</c:v>
                </c:pt>
                <c:pt idx="4242">
                  <c:v>40864.624999999993</c:v>
                </c:pt>
                <c:pt idx="4243">
                  <c:v>40864.638888888891</c:v>
                </c:pt>
                <c:pt idx="4244">
                  <c:v>40864.652777777781</c:v>
                </c:pt>
                <c:pt idx="4245">
                  <c:v>40864.666666666613</c:v>
                </c:pt>
                <c:pt idx="4246">
                  <c:v>40864.680555555562</c:v>
                </c:pt>
                <c:pt idx="4247">
                  <c:v>40864.694444444445</c:v>
                </c:pt>
                <c:pt idx="4248">
                  <c:v>40864.708333333336</c:v>
                </c:pt>
                <c:pt idx="4249">
                  <c:v>40864.722222222204</c:v>
                </c:pt>
                <c:pt idx="4250">
                  <c:v>40864.736111111066</c:v>
                </c:pt>
                <c:pt idx="4251">
                  <c:v>40864.75</c:v>
                </c:pt>
                <c:pt idx="4252">
                  <c:v>40864.763888888876</c:v>
                </c:pt>
                <c:pt idx="4253">
                  <c:v>40864.777777777774</c:v>
                </c:pt>
                <c:pt idx="4254">
                  <c:v>40864.791666666577</c:v>
                </c:pt>
                <c:pt idx="4255">
                  <c:v>40864.805555555562</c:v>
                </c:pt>
                <c:pt idx="4256">
                  <c:v>40864.819444444496</c:v>
                </c:pt>
                <c:pt idx="4257">
                  <c:v>40864.833333333336</c:v>
                </c:pt>
                <c:pt idx="4258">
                  <c:v>40864.847222222219</c:v>
                </c:pt>
                <c:pt idx="4259">
                  <c:v>40864.861111111066</c:v>
                </c:pt>
                <c:pt idx="4260">
                  <c:v>40864.875</c:v>
                </c:pt>
                <c:pt idx="4261">
                  <c:v>40864.888888888956</c:v>
                </c:pt>
                <c:pt idx="4262">
                  <c:v>40864.902777777781</c:v>
                </c:pt>
                <c:pt idx="4263">
                  <c:v>40864.916666666664</c:v>
                </c:pt>
                <c:pt idx="4264">
                  <c:v>40864.930555555562</c:v>
                </c:pt>
                <c:pt idx="4265">
                  <c:v>40864.944444444496</c:v>
                </c:pt>
                <c:pt idx="4266">
                  <c:v>40864.958333333343</c:v>
                </c:pt>
                <c:pt idx="4267">
                  <c:v>40864.972222222219</c:v>
                </c:pt>
                <c:pt idx="4268">
                  <c:v>40864.986111111109</c:v>
                </c:pt>
                <c:pt idx="4269">
                  <c:v>40865</c:v>
                </c:pt>
                <c:pt idx="4270">
                  <c:v>40865.013888888891</c:v>
                </c:pt>
                <c:pt idx="4271">
                  <c:v>40865.027777777774</c:v>
                </c:pt>
                <c:pt idx="4272">
                  <c:v>40865.041666666613</c:v>
                </c:pt>
                <c:pt idx="4273">
                  <c:v>40865.055555555562</c:v>
                </c:pt>
                <c:pt idx="4274">
                  <c:v>40865.069444444445</c:v>
                </c:pt>
                <c:pt idx="4275">
                  <c:v>40865.083333333336</c:v>
                </c:pt>
                <c:pt idx="4276">
                  <c:v>40865.097222222204</c:v>
                </c:pt>
                <c:pt idx="4277">
                  <c:v>40865.111111111066</c:v>
                </c:pt>
                <c:pt idx="4278">
                  <c:v>40865.124999999993</c:v>
                </c:pt>
                <c:pt idx="4279">
                  <c:v>40865.138888888891</c:v>
                </c:pt>
                <c:pt idx="4280">
                  <c:v>40865.152777777781</c:v>
                </c:pt>
                <c:pt idx="4281">
                  <c:v>40865.166666666613</c:v>
                </c:pt>
                <c:pt idx="4282">
                  <c:v>40865.180555555562</c:v>
                </c:pt>
                <c:pt idx="4283">
                  <c:v>40865.194444444445</c:v>
                </c:pt>
                <c:pt idx="4284">
                  <c:v>40865.208333333336</c:v>
                </c:pt>
                <c:pt idx="4285">
                  <c:v>40865.222222222204</c:v>
                </c:pt>
                <c:pt idx="4286">
                  <c:v>40865.236111111066</c:v>
                </c:pt>
                <c:pt idx="4287">
                  <c:v>40865.25</c:v>
                </c:pt>
                <c:pt idx="4288">
                  <c:v>40865.263888888876</c:v>
                </c:pt>
                <c:pt idx="4289">
                  <c:v>40865.277777777774</c:v>
                </c:pt>
                <c:pt idx="4290">
                  <c:v>40865.291666666577</c:v>
                </c:pt>
                <c:pt idx="4291">
                  <c:v>40865.305555555562</c:v>
                </c:pt>
                <c:pt idx="4292">
                  <c:v>40865.319444444496</c:v>
                </c:pt>
                <c:pt idx="4293">
                  <c:v>40865.333333333336</c:v>
                </c:pt>
                <c:pt idx="4294">
                  <c:v>40865.347222222219</c:v>
                </c:pt>
                <c:pt idx="4295">
                  <c:v>40865.361111111066</c:v>
                </c:pt>
                <c:pt idx="4296">
                  <c:v>40865.375</c:v>
                </c:pt>
                <c:pt idx="4297">
                  <c:v>40865.388888888956</c:v>
                </c:pt>
                <c:pt idx="4298">
                  <c:v>40865.402777777781</c:v>
                </c:pt>
                <c:pt idx="4299">
                  <c:v>40865.416666666664</c:v>
                </c:pt>
                <c:pt idx="4300">
                  <c:v>40865.430555555562</c:v>
                </c:pt>
                <c:pt idx="4301">
                  <c:v>40865.444444444496</c:v>
                </c:pt>
                <c:pt idx="4302">
                  <c:v>40865.458333333343</c:v>
                </c:pt>
                <c:pt idx="4303">
                  <c:v>40865.472222222219</c:v>
                </c:pt>
                <c:pt idx="4304">
                  <c:v>40865.486111111109</c:v>
                </c:pt>
                <c:pt idx="4305">
                  <c:v>40865.5</c:v>
                </c:pt>
                <c:pt idx="4306">
                  <c:v>40865.513888888891</c:v>
                </c:pt>
                <c:pt idx="4307">
                  <c:v>40865.527777777774</c:v>
                </c:pt>
                <c:pt idx="4308">
                  <c:v>40865.541666666613</c:v>
                </c:pt>
                <c:pt idx="4309">
                  <c:v>40865.555555555562</c:v>
                </c:pt>
                <c:pt idx="4310">
                  <c:v>40865.569444444445</c:v>
                </c:pt>
                <c:pt idx="4311">
                  <c:v>40865.583333333336</c:v>
                </c:pt>
                <c:pt idx="4312">
                  <c:v>40865.597222222204</c:v>
                </c:pt>
                <c:pt idx="4313">
                  <c:v>40865.611111111066</c:v>
                </c:pt>
                <c:pt idx="4314">
                  <c:v>40865.624999999993</c:v>
                </c:pt>
                <c:pt idx="4315">
                  <c:v>40865.638888888891</c:v>
                </c:pt>
                <c:pt idx="4316">
                  <c:v>40865.652777777781</c:v>
                </c:pt>
                <c:pt idx="4317">
                  <c:v>40865.666666666613</c:v>
                </c:pt>
                <c:pt idx="4318">
                  <c:v>40865.680555555562</c:v>
                </c:pt>
                <c:pt idx="4319">
                  <c:v>40865.694444444445</c:v>
                </c:pt>
                <c:pt idx="4320">
                  <c:v>40865.708333333336</c:v>
                </c:pt>
                <c:pt idx="4321">
                  <c:v>40865.722222222204</c:v>
                </c:pt>
                <c:pt idx="4322">
                  <c:v>40865.736111111066</c:v>
                </c:pt>
                <c:pt idx="4323">
                  <c:v>40865.75</c:v>
                </c:pt>
                <c:pt idx="4324">
                  <c:v>40865.763888888876</c:v>
                </c:pt>
                <c:pt idx="4325">
                  <c:v>40865.777777777774</c:v>
                </c:pt>
                <c:pt idx="4326">
                  <c:v>40865.791666666577</c:v>
                </c:pt>
                <c:pt idx="4327">
                  <c:v>40865.805555555562</c:v>
                </c:pt>
                <c:pt idx="4328">
                  <c:v>40865.819444444496</c:v>
                </c:pt>
                <c:pt idx="4329">
                  <c:v>40865.833333333336</c:v>
                </c:pt>
                <c:pt idx="4330">
                  <c:v>40865.847222222219</c:v>
                </c:pt>
                <c:pt idx="4331">
                  <c:v>40865.861111111066</c:v>
                </c:pt>
                <c:pt idx="4332">
                  <c:v>40865.875</c:v>
                </c:pt>
                <c:pt idx="4333">
                  <c:v>40865.888888888956</c:v>
                </c:pt>
                <c:pt idx="4334">
                  <c:v>40865.902777777781</c:v>
                </c:pt>
                <c:pt idx="4335">
                  <c:v>40865.916666666664</c:v>
                </c:pt>
                <c:pt idx="4336">
                  <c:v>40865.930555555562</c:v>
                </c:pt>
                <c:pt idx="4337">
                  <c:v>40865.944444444496</c:v>
                </c:pt>
                <c:pt idx="4338">
                  <c:v>40865.958333333343</c:v>
                </c:pt>
                <c:pt idx="4339">
                  <c:v>40865.972222222219</c:v>
                </c:pt>
                <c:pt idx="4340">
                  <c:v>40865.986111111109</c:v>
                </c:pt>
                <c:pt idx="4341">
                  <c:v>40866</c:v>
                </c:pt>
                <c:pt idx="4342">
                  <c:v>40866.013888888891</c:v>
                </c:pt>
                <c:pt idx="4343">
                  <c:v>40866.027777777774</c:v>
                </c:pt>
                <c:pt idx="4344">
                  <c:v>40866.041666666613</c:v>
                </c:pt>
                <c:pt idx="4345">
                  <c:v>40866.055555555562</c:v>
                </c:pt>
                <c:pt idx="4346">
                  <c:v>40866.069444444445</c:v>
                </c:pt>
                <c:pt idx="4347">
                  <c:v>40866.083333333336</c:v>
                </c:pt>
                <c:pt idx="4348">
                  <c:v>40866.097222222204</c:v>
                </c:pt>
                <c:pt idx="4349">
                  <c:v>40866.111111111066</c:v>
                </c:pt>
                <c:pt idx="4350">
                  <c:v>40866.124999999993</c:v>
                </c:pt>
                <c:pt idx="4351">
                  <c:v>40866.138888888891</c:v>
                </c:pt>
                <c:pt idx="4352">
                  <c:v>40866.152777777781</c:v>
                </c:pt>
                <c:pt idx="4353">
                  <c:v>40866.166666666613</c:v>
                </c:pt>
                <c:pt idx="4354">
                  <c:v>40866.180555555562</c:v>
                </c:pt>
                <c:pt idx="4355">
                  <c:v>40866.194444444445</c:v>
                </c:pt>
                <c:pt idx="4356">
                  <c:v>40866.208333333336</c:v>
                </c:pt>
                <c:pt idx="4357">
                  <c:v>40866.222222222204</c:v>
                </c:pt>
                <c:pt idx="4358">
                  <c:v>40866.236111111066</c:v>
                </c:pt>
                <c:pt idx="4359">
                  <c:v>40866.25</c:v>
                </c:pt>
                <c:pt idx="4360">
                  <c:v>40866.263888888876</c:v>
                </c:pt>
                <c:pt idx="4361">
                  <c:v>40866.277777777774</c:v>
                </c:pt>
                <c:pt idx="4362">
                  <c:v>40866.291666666577</c:v>
                </c:pt>
                <c:pt idx="4363">
                  <c:v>40866.305555555562</c:v>
                </c:pt>
                <c:pt idx="4364">
                  <c:v>40866.319444444496</c:v>
                </c:pt>
                <c:pt idx="4365">
                  <c:v>40866.333333333336</c:v>
                </c:pt>
                <c:pt idx="4366">
                  <c:v>40866.347222222219</c:v>
                </c:pt>
                <c:pt idx="4367">
                  <c:v>40866.361111111066</c:v>
                </c:pt>
                <c:pt idx="4368">
                  <c:v>40866.375</c:v>
                </c:pt>
                <c:pt idx="4369">
                  <c:v>40866.388888888956</c:v>
                </c:pt>
                <c:pt idx="4370">
                  <c:v>40866.402777777781</c:v>
                </c:pt>
                <c:pt idx="4371">
                  <c:v>40866.416666666664</c:v>
                </c:pt>
                <c:pt idx="4372">
                  <c:v>40866.430555555562</c:v>
                </c:pt>
                <c:pt idx="4373">
                  <c:v>40866.444444444496</c:v>
                </c:pt>
                <c:pt idx="4374">
                  <c:v>40866.458333333343</c:v>
                </c:pt>
                <c:pt idx="4375">
                  <c:v>40866.472222222219</c:v>
                </c:pt>
                <c:pt idx="4376">
                  <c:v>40866.486111111109</c:v>
                </c:pt>
                <c:pt idx="4377">
                  <c:v>40866.5</c:v>
                </c:pt>
                <c:pt idx="4378">
                  <c:v>40866.513888888891</c:v>
                </c:pt>
                <c:pt idx="4379">
                  <c:v>40866.527777777774</c:v>
                </c:pt>
                <c:pt idx="4380">
                  <c:v>40866.541666666613</c:v>
                </c:pt>
                <c:pt idx="4381">
                  <c:v>40866.555555555562</c:v>
                </c:pt>
                <c:pt idx="4382">
                  <c:v>40866.569444444445</c:v>
                </c:pt>
                <c:pt idx="4383">
                  <c:v>40866.583333333336</c:v>
                </c:pt>
                <c:pt idx="4384">
                  <c:v>40866.597222222204</c:v>
                </c:pt>
                <c:pt idx="4385">
                  <c:v>40866.611111111066</c:v>
                </c:pt>
                <c:pt idx="4386">
                  <c:v>40866.624999999993</c:v>
                </c:pt>
                <c:pt idx="4387">
                  <c:v>40866.638888888891</c:v>
                </c:pt>
                <c:pt idx="4388">
                  <c:v>40866.652777777781</c:v>
                </c:pt>
                <c:pt idx="4389">
                  <c:v>40866.666666666613</c:v>
                </c:pt>
                <c:pt idx="4390">
                  <c:v>40866.680555555562</c:v>
                </c:pt>
                <c:pt idx="4391">
                  <c:v>40866.694444444445</c:v>
                </c:pt>
                <c:pt idx="4392">
                  <c:v>40866.708333333336</c:v>
                </c:pt>
                <c:pt idx="4393">
                  <c:v>40866.722222222204</c:v>
                </c:pt>
                <c:pt idx="4394">
                  <c:v>40866.736111111066</c:v>
                </c:pt>
                <c:pt idx="4395">
                  <c:v>40866.75</c:v>
                </c:pt>
                <c:pt idx="4396">
                  <c:v>40866.763888888876</c:v>
                </c:pt>
                <c:pt idx="4397">
                  <c:v>40866.777777777774</c:v>
                </c:pt>
                <c:pt idx="4398">
                  <c:v>40866.791666666577</c:v>
                </c:pt>
                <c:pt idx="4399">
                  <c:v>40866.805555555562</c:v>
                </c:pt>
                <c:pt idx="4400">
                  <c:v>40866.819444444496</c:v>
                </c:pt>
                <c:pt idx="4401">
                  <c:v>40866.833333333336</c:v>
                </c:pt>
                <c:pt idx="4402">
                  <c:v>40866.847222222219</c:v>
                </c:pt>
                <c:pt idx="4403">
                  <c:v>40866.861111111066</c:v>
                </c:pt>
                <c:pt idx="4404">
                  <c:v>40866.875</c:v>
                </c:pt>
                <c:pt idx="4405">
                  <c:v>40866.888888888956</c:v>
                </c:pt>
                <c:pt idx="4406">
                  <c:v>40866.902777777781</c:v>
                </c:pt>
                <c:pt idx="4407">
                  <c:v>40866.916666666664</c:v>
                </c:pt>
                <c:pt idx="4408">
                  <c:v>40866.930555555562</c:v>
                </c:pt>
                <c:pt idx="4409">
                  <c:v>40866.944444444496</c:v>
                </c:pt>
                <c:pt idx="4410">
                  <c:v>40866.958333333343</c:v>
                </c:pt>
                <c:pt idx="4411">
                  <c:v>40866.972222222219</c:v>
                </c:pt>
                <c:pt idx="4412">
                  <c:v>40866.986111111109</c:v>
                </c:pt>
                <c:pt idx="4413">
                  <c:v>40867</c:v>
                </c:pt>
                <c:pt idx="4414">
                  <c:v>40867.013888888891</c:v>
                </c:pt>
                <c:pt idx="4415">
                  <c:v>40867.027777777774</c:v>
                </c:pt>
                <c:pt idx="4416">
                  <c:v>40867.041666666613</c:v>
                </c:pt>
                <c:pt idx="4417">
                  <c:v>40867.055555555562</c:v>
                </c:pt>
                <c:pt idx="4418">
                  <c:v>40867.069444444445</c:v>
                </c:pt>
                <c:pt idx="4419">
                  <c:v>40867.083333333336</c:v>
                </c:pt>
                <c:pt idx="4420">
                  <c:v>40867.097222222204</c:v>
                </c:pt>
                <c:pt idx="4421">
                  <c:v>40867.111111111066</c:v>
                </c:pt>
                <c:pt idx="4422">
                  <c:v>40867.124999999993</c:v>
                </c:pt>
                <c:pt idx="4423">
                  <c:v>40867.138888888891</c:v>
                </c:pt>
                <c:pt idx="4424">
                  <c:v>40867.152777777781</c:v>
                </c:pt>
                <c:pt idx="4425">
                  <c:v>40867.166666666613</c:v>
                </c:pt>
                <c:pt idx="4426">
                  <c:v>40867.180555555562</c:v>
                </c:pt>
                <c:pt idx="4427">
                  <c:v>40867.194444444445</c:v>
                </c:pt>
                <c:pt idx="4428">
                  <c:v>40867.208333333336</c:v>
                </c:pt>
                <c:pt idx="4429">
                  <c:v>40867.222222222204</c:v>
                </c:pt>
                <c:pt idx="4430">
                  <c:v>40867.236111111066</c:v>
                </c:pt>
                <c:pt idx="4431">
                  <c:v>40867.25</c:v>
                </c:pt>
                <c:pt idx="4432">
                  <c:v>40867.263888888876</c:v>
                </c:pt>
                <c:pt idx="4433">
                  <c:v>40867.277777777774</c:v>
                </c:pt>
                <c:pt idx="4434">
                  <c:v>40867.291666666577</c:v>
                </c:pt>
                <c:pt idx="4435">
                  <c:v>40867.305555555562</c:v>
                </c:pt>
                <c:pt idx="4436">
                  <c:v>40867.319444444496</c:v>
                </c:pt>
                <c:pt idx="4437">
                  <c:v>40867.333333333336</c:v>
                </c:pt>
                <c:pt idx="4438">
                  <c:v>40867.347222222219</c:v>
                </c:pt>
                <c:pt idx="4439">
                  <c:v>40867.361111111066</c:v>
                </c:pt>
                <c:pt idx="4440">
                  <c:v>40867.375</c:v>
                </c:pt>
                <c:pt idx="4441">
                  <c:v>40867.388888888956</c:v>
                </c:pt>
                <c:pt idx="4442">
                  <c:v>40867.402777777781</c:v>
                </c:pt>
                <c:pt idx="4443">
                  <c:v>40867.416666666664</c:v>
                </c:pt>
                <c:pt idx="4444">
                  <c:v>40867.430555555562</c:v>
                </c:pt>
                <c:pt idx="4445">
                  <c:v>40867.444444444496</c:v>
                </c:pt>
                <c:pt idx="4446">
                  <c:v>40867.458333333343</c:v>
                </c:pt>
                <c:pt idx="4447">
                  <c:v>40867.472222222219</c:v>
                </c:pt>
                <c:pt idx="4448">
                  <c:v>40867.486111111109</c:v>
                </c:pt>
                <c:pt idx="4449">
                  <c:v>40867.5</c:v>
                </c:pt>
                <c:pt idx="4450">
                  <c:v>40867.513888888891</c:v>
                </c:pt>
                <c:pt idx="4451">
                  <c:v>40867.527777777774</c:v>
                </c:pt>
                <c:pt idx="4452">
                  <c:v>40867.541666666613</c:v>
                </c:pt>
                <c:pt idx="4453">
                  <c:v>40867.555555555562</c:v>
                </c:pt>
                <c:pt idx="4454">
                  <c:v>40867.569444444445</c:v>
                </c:pt>
                <c:pt idx="4455">
                  <c:v>40867.583333333336</c:v>
                </c:pt>
                <c:pt idx="4456">
                  <c:v>40867.597222222204</c:v>
                </c:pt>
                <c:pt idx="4457">
                  <c:v>40867.611111111066</c:v>
                </c:pt>
                <c:pt idx="4458">
                  <c:v>40867.624999999993</c:v>
                </c:pt>
                <c:pt idx="4459">
                  <c:v>40867.638888888891</c:v>
                </c:pt>
                <c:pt idx="4460">
                  <c:v>40867.652777777781</c:v>
                </c:pt>
                <c:pt idx="4461">
                  <c:v>40867.666666666613</c:v>
                </c:pt>
                <c:pt idx="4462">
                  <c:v>40867.680555555562</c:v>
                </c:pt>
                <c:pt idx="4463">
                  <c:v>40867.694444444445</c:v>
                </c:pt>
                <c:pt idx="4464">
                  <c:v>40867.708333333336</c:v>
                </c:pt>
                <c:pt idx="4465">
                  <c:v>40867.722222222204</c:v>
                </c:pt>
                <c:pt idx="4466">
                  <c:v>40867.736111111066</c:v>
                </c:pt>
                <c:pt idx="4467">
                  <c:v>40867.75</c:v>
                </c:pt>
                <c:pt idx="4468">
                  <c:v>40867.763888888876</c:v>
                </c:pt>
                <c:pt idx="4469">
                  <c:v>40867.777777777774</c:v>
                </c:pt>
                <c:pt idx="4470">
                  <c:v>40867.791666666577</c:v>
                </c:pt>
                <c:pt idx="4471">
                  <c:v>40867.805555555562</c:v>
                </c:pt>
                <c:pt idx="4472">
                  <c:v>40867.819444444496</c:v>
                </c:pt>
                <c:pt idx="4473">
                  <c:v>40867.833333333336</c:v>
                </c:pt>
                <c:pt idx="4474">
                  <c:v>40867.847222222219</c:v>
                </c:pt>
                <c:pt idx="4475">
                  <c:v>40867.861111111066</c:v>
                </c:pt>
                <c:pt idx="4476">
                  <c:v>40867.875</c:v>
                </c:pt>
                <c:pt idx="4477">
                  <c:v>40867.888888888956</c:v>
                </c:pt>
                <c:pt idx="4478">
                  <c:v>40867.902777777781</c:v>
                </c:pt>
                <c:pt idx="4479">
                  <c:v>40867.916666666664</c:v>
                </c:pt>
                <c:pt idx="4480">
                  <c:v>40867.930555555562</c:v>
                </c:pt>
                <c:pt idx="4481">
                  <c:v>40867.944444444496</c:v>
                </c:pt>
                <c:pt idx="4482">
                  <c:v>40867.958333333343</c:v>
                </c:pt>
                <c:pt idx="4483">
                  <c:v>40867.972222222219</c:v>
                </c:pt>
                <c:pt idx="4484">
                  <c:v>40867.986111111109</c:v>
                </c:pt>
                <c:pt idx="4485">
                  <c:v>40868</c:v>
                </c:pt>
                <c:pt idx="4486">
                  <c:v>40868.013888888891</c:v>
                </c:pt>
                <c:pt idx="4487">
                  <c:v>40868.027777777774</c:v>
                </c:pt>
                <c:pt idx="4488">
                  <c:v>40868.041666666613</c:v>
                </c:pt>
                <c:pt idx="4489">
                  <c:v>40868.055555555562</c:v>
                </c:pt>
                <c:pt idx="4490">
                  <c:v>40868.069444444445</c:v>
                </c:pt>
                <c:pt idx="4491">
                  <c:v>40868.083333333336</c:v>
                </c:pt>
                <c:pt idx="4492">
                  <c:v>40868.097222222204</c:v>
                </c:pt>
                <c:pt idx="4493">
                  <c:v>40868.111111111066</c:v>
                </c:pt>
                <c:pt idx="4494">
                  <c:v>40868.124999999993</c:v>
                </c:pt>
                <c:pt idx="4495">
                  <c:v>40868.138888888891</c:v>
                </c:pt>
                <c:pt idx="4496">
                  <c:v>40868.152777777781</c:v>
                </c:pt>
                <c:pt idx="4497">
                  <c:v>40868.166666666613</c:v>
                </c:pt>
                <c:pt idx="4498">
                  <c:v>40868.180555555562</c:v>
                </c:pt>
                <c:pt idx="4499">
                  <c:v>40868.194444444445</c:v>
                </c:pt>
                <c:pt idx="4500">
                  <c:v>40868.208333333336</c:v>
                </c:pt>
                <c:pt idx="4501">
                  <c:v>40868.222222222204</c:v>
                </c:pt>
                <c:pt idx="4502">
                  <c:v>40868.236111111066</c:v>
                </c:pt>
                <c:pt idx="4503">
                  <c:v>40868.25</c:v>
                </c:pt>
                <c:pt idx="4504">
                  <c:v>40868.263888888876</c:v>
                </c:pt>
                <c:pt idx="4505">
                  <c:v>40868.277777777774</c:v>
                </c:pt>
                <c:pt idx="4506">
                  <c:v>40868.291666666577</c:v>
                </c:pt>
                <c:pt idx="4507">
                  <c:v>40868.305555555562</c:v>
                </c:pt>
                <c:pt idx="4508">
                  <c:v>40868.319444444496</c:v>
                </c:pt>
                <c:pt idx="4509">
                  <c:v>40868.333333333336</c:v>
                </c:pt>
                <c:pt idx="4510">
                  <c:v>40868.347222222219</c:v>
                </c:pt>
                <c:pt idx="4511">
                  <c:v>40868.361111111066</c:v>
                </c:pt>
                <c:pt idx="4512">
                  <c:v>40868.375</c:v>
                </c:pt>
                <c:pt idx="4513">
                  <c:v>40868.388888888956</c:v>
                </c:pt>
                <c:pt idx="4514">
                  <c:v>40868.402777777781</c:v>
                </c:pt>
                <c:pt idx="4515">
                  <c:v>40868.416666666664</c:v>
                </c:pt>
                <c:pt idx="4516">
                  <c:v>40868.430555555562</c:v>
                </c:pt>
                <c:pt idx="4517">
                  <c:v>40868.444444444496</c:v>
                </c:pt>
                <c:pt idx="4518">
                  <c:v>40868.458333333343</c:v>
                </c:pt>
                <c:pt idx="4519">
                  <c:v>40868.472222222219</c:v>
                </c:pt>
                <c:pt idx="4520">
                  <c:v>40868.486111111109</c:v>
                </c:pt>
                <c:pt idx="4521">
                  <c:v>40868.5</c:v>
                </c:pt>
                <c:pt idx="4522">
                  <c:v>40868.513888888891</c:v>
                </c:pt>
                <c:pt idx="4523">
                  <c:v>40868.527777777774</c:v>
                </c:pt>
                <c:pt idx="4524">
                  <c:v>40868.541666666613</c:v>
                </c:pt>
                <c:pt idx="4525">
                  <c:v>40868.555555555562</c:v>
                </c:pt>
                <c:pt idx="4526">
                  <c:v>40868.569444444445</c:v>
                </c:pt>
                <c:pt idx="4527">
                  <c:v>40868.583333333336</c:v>
                </c:pt>
                <c:pt idx="4528">
                  <c:v>40868.597222222204</c:v>
                </c:pt>
                <c:pt idx="4529">
                  <c:v>40868.611111111066</c:v>
                </c:pt>
                <c:pt idx="4530">
                  <c:v>40868.624999999993</c:v>
                </c:pt>
                <c:pt idx="4531">
                  <c:v>40868.638888888891</c:v>
                </c:pt>
                <c:pt idx="4532">
                  <c:v>40868.652777777781</c:v>
                </c:pt>
                <c:pt idx="4533">
                  <c:v>40868.666666666613</c:v>
                </c:pt>
                <c:pt idx="4534">
                  <c:v>40868.680555555562</c:v>
                </c:pt>
                <c:pt idx="4535">
                  <c:v>40868.694444444445</c:v>
                </c:pt>
                <c:pt idx="4536">
                  <c:v>40868.708333333336</c:v>
                </c:pt>
                <c:pt idx="4537">
                  <c:v>40868.722222222204</c:v>
                </c:pt>
                <c:pt idx="4538">
                  <c:v>40868.736111111066</c:v>
                </c:pt>
                <c:pt idx="4539">
                  <c:v>40868.75</c:v>
                </c:pt>
                <c:pt idx="4540">
                  <c:v>40868.763888888876</c:v>
                </c:pt>
                <c:pt idx="4541">
                  <c:v>40868.777777777774</c:v>
                </c:pt>
                <c:pt idx="4542">
                  <c:v>40868.791666666577</c:v>
                </c:pt>
                <c:pt idx="4543">
                  <c:v>40868.805555555562</c:v>
                </c:pt>
                <c:pt idx="4544">
                  <c:v>40868.819444444496</c:v>
                </c:pt>
                <c:pt idx="4545">
                  <c:v>40868.833333333336</c:v>
                </c:pt>
                <c:pt idx="4546">
                  <c:v>40868.847222222219</c:v>
                </c:pt>
                <c:pt idx="4547">
                  <c:v>40868.861111111066</c:v>
                </c:pt>
                <c:pt idx="4548">
                  <c:v>40868.875</c:v>
                </c:pt>
                <c:pt idx="4549">
                  <c:v>40868.888888888956</c:v>
                </c:pt>
                <c:pt idx="4550">
                  <c:v>40868.902777777781</c:v>
                </c:pt>
                <c:pt idx="4551">
                  <c:v>40868.916666666664</c:v>
                </c:pt>
                <c:pt idx="4552">
                  <c:v>40868.930555555562</c:v>
                </c:pt>
                <c:pt idx="4553">
                  <c:v>40868.944444444496</c:v>
                </c:pt>
                <c:pt idx="4554">
                  <c:v>40868.958333333343</c:v>
                </c:pt>
                <c:pt idx="4555">
                  <c:v>40868.972222222219</c:v>
                </c:pt>
                <c:pt idx="4556">
                  <c:v>40868.986111111109</c:v>
                </c:pt>
                <c:pt idx="4557">
                  <c:v>40869</c:v>
                </c:pt>
                <c:pt idx="4558">
                  <c:v>40869.013888888891</c:v>
                </c:pt>
                <c:pt idx="4559">
                  <c:v>40869.027777777774</c:v>
                </c:pt>
                <c:pt idx="4560">
                  <c:v>40869.041666666613</c:v>
                </c:pt>
                <c:pt idx="4561">
                  <c:v>40869.055555555562</c:v>
                </c:pt>
                <c:pt idx="4562">
                  <c:v>40869.069444444445</c:v>
                </c:pt>
                <c:pt idx="4563">
                  <c:v>40869.083333333336</c:v>
                </c:pt>
                <c:pt idx="4564">
                  <c:v>40869.097222222204</c:v>
                </c:pt>
                <c:pt idx="4565">
                  <c:v>40869.111111111066</c:v>
                </c:pt>
                <c:pt idx="4566">
                  <c:v>40869.124999999993</c:v>
                </c:pt>
                <c:pt idx="4567">
                  <c:v>40869.138888888891</c:v>
                </c:pt>
                <c:pt idx="4568">
                  <c:v>40869.152777777781</c:v>
                </c:pt>
                <c:pt idx="4569">
                  <c:v>40869.166666666613</c:v>
                </c:pt>
                <c:pt idx="4570">
                  <c:v>40869.180555555562</c:v>
                </c:pt>
                <c:pt idx="4571">
                  <c:v>40869.194444444445</c:v>
                </c:pt>
                <c:pt idx="4572">
                  <c:v>40869.208333333336</c:v>
                </c:pt>
                <c:pt idx="4573">
                  <c:v>40869.222222222204</c:v>
                </c:pt>
                <c:pt idx="4574">
                  <c:v>40869.236111111066</c:v>
                </c:pt>
                <c:pt idx="4575">
                  <c:v>40869.25</c:v>
                </c:pt>
                <c:pt idx="4576">
                  <c:v>40869.263888888876</c:v>
                </c:pt>
                <c:pt idx="4577">
                  <c:v>40869.277777777774</c:v>
                </c:pt>
                <c:pt idx="4578">
                  <c:v>40869.291666666577</c:v>
                </c:pt>
                <c:pt idx="4579">
                  <c:v>40869.305555555562</c:v>
                </c:pt>
                <c:pt idx="4580">
                  <c:v>40869.319444444496</c:v>
                </c:pt>
                <c:pt idx="4581">
                  <c:v>40869.333333333336</c:v>
                </c:pt>
                <c:pt idx="4582">
                  <c:v>40869.347222222219</c:v>
                </c:pt>
                <c:pt idx="4583">
                  <c:v>40869.361111111066</c:v>
                </c:pt>
                <c:pt idx="4584">
                  <c:v>40869.375</c:v>
                </c:pt>
                <c:pt idx="4585">
                  <c:v>40869.388888888956</c:v>
                </c:pt>
                <c:pt idx="4586">
                  <c:v>40869.402777777781</c:v>
                </c:pt>
                <c:pt idx="4587">
                  <c:v>40869.416666666664</c:v>
                </c:pt>
                <c:pt idx="4588">
                  <c:v>40869.430555555562</c:v>
                </c:pt>
                <c:pt idx="4589">
                  <c:v>40869.444444444496</c:v>
                </c:pt>
                <c:pt idx="4590">
                  <c:v>40869.458333333343</c:v>
                </c:pt>
                <c:pt idx="4591">
                  <c:v>40869.472222222219</c:v>
                </c:pt>
                <c:pt idx="4592">
                  <c:v>40869.486111111109</c:v>
                </c:pt>
                <c:pt idx="4593">
                  <c:v>40869.5</c:v>
                </c:pt>
                <c:pt idx="4594">
                  <c:v>40869.513888888891</c:v>
                </c:pt>
                <c:pt idx="4595">
                  <c:v>40869.527777777774</c:v>
                </c:pt>
                <c:pt idx="4596">
                  <c:v>40869.541666666613</c:v>
                </c:pt>
                <c:pt idx="4597">
                  <c:v>40869.555555555562</c:v>
                </c:pt>
                <c:pt idx="4598">
                  <c:v>40869.569444444445</c:v>
                </c:pt>
                <c:pt idx="4599">
                  <c:v>40869.583333333336</c:v>
                </c:pt>
                <c:pt idx="4600">
                  <c:v>40869.597222222204</c:v>
                </c:pt>
                <c:pt idx="4601">
                  <c:v>40869.611111111066</c:v>
                </c:pt>
                <c:pt idx="4602">
                  <c:v>40869.624999999993</c:v>
                </c:pt>
                <c:pt idx="4603">
                  <c:v>40869.638888888891</c:v>
                </c:pt>
                <c:pt idx="4604">
                  <c:v>40869.652777777781</c:v>
                </c:pt>
                <c:pt idx="4605">
                  <c:v>40869.666666666613</c:v>
                </c:pt>
                <c:pt idx="4606">
                  <c:v>40869.680555555562</c:v>
                </c:pt>
                <c:pt idx="4607">
                  <c:v>40869.694444444445</c:v>
                </c:pt>
                <c:pt idx="4608">
                  <c:v>40869.708333333336</c:v>
                </c:pt>
                <c:pt idx="4609">
                  <c:v>40869.722222222204</c:v>
                </c:pt>
                <c:pt idx="4610">
                  <c:v>40869.736111111066</c:v>
                </c:pt>
                <c:pt idx="4611">
                  <c:v>40869.75</c:v>
                </c:pt>
                <c:pt idx="4612">
                  <c:v>40869.763888888876</c:v>
                </c:pt>
                <c:pt idx="4613">
                  <c:v>40869.777777777774</c:v>
                </c:pt>
                <c:pt idx="4614">
                  <c:v>40869.791666666577</c:v>
                </c:pt>
                <c:pt idx="4615">
                  <c:v>40869.805555555562</c:v>
                </c:pt>
                <c:pt idx="4616">
                  <c:v>40869.819444444496</c:v>
                </c:pt>
                <c:pt idx="4617">
                  <c:v>40869.833333333336</c:v>
                </c:pt>
                <c:pt idx="4618">
                  <c:v>40869.847222222219</c:v>
                </c:pt>
                <c:pt idx="4619">
                  <c:v>40869.861111111066</c:v>
                </c:pt>
                <c:pt idx="4620">
                  <c:v>40869.875</c:v>
                </c:pt>
                <c:pt idx="4621">
                  <c:v>40869.888888888956</c:v>
                </c:pt>
                <c:pt idx="4622">
                  <c:v>40869.902777777781</c:v>
                </c:pt>
                <c:pt idx="4623">
                  <c:v>40869.916666666664</c:v>
                </c:pt>
                <c:pt idx="4624">
                  <c:v>40869.930555555562</c:v>
                </c:pt>
                <c:pt idx="4625">
                  <c:v>40869.944444444496</c:v>
                </c:pt>
                <c:pt idx="4626">
                  <c:v>40869.958333333343</c:v>
                </c:pt>
                <c:pt idx="4627">
                  <c:v>40869.972222222219</c:v>
                </c:pt>
                <c:pt idx="4628">
                  <c:v>40869.986111111109</c:v>
                </c:pt>
                <c:pt idx="4629">
                  <c:v>40870</c:v>
                </c:pt>
                <c:pt idx="4630">
                  <c:v>40870.013888888891</c:v>
                </c:pt>
                <c:pt idx="4631">
                  <c:v>40870.027777777774</c:v>
                </c:pt>
                <c:pt idx="4632">
                  <c:v>40870.041666666613</c:v>
                </c:pt>
                <c:pt idx="4633">
                  <c:v>40870.055555555562</c:v>
                </c:pt>
                <c:pt idx="4634">
                  <c:v>40870.069444444445</c:v>
                </c:pt>
                <c:pt idx="4635">
                  <c:v>40870.083333333336</c:v>
                </c:pt>
                <c:pt idx="4636">
                  <c:v>40870.097222222204</c:v>
                </c:pt>
                <c:pt idx="4637">
                  <c:v>40870.111111111066</c:v>
                </c:pt>
                <c:pt idx="4638">
                  <c:v>40870.124999999993</c:v>
                </c:pt>
                <c:pt idx="4639">
                  <c:v>40870.138888888891</c:v>
                </c:pt>
                <c:pt idx="4640">
                  <c:v>40870.152777777781</c:v>
                </c:pt>
                <c:pt idx="4641">
                  <c:v>40870.166666666613</c:v>
                </c:pt>
                <c:pt idx="4642">
                  <c:v>40870.180555555562</c:v>
                </c:pt>
                <c:pt idx="4643">
                  <c:v>40870.194444444445</c:v>
                </c:pt>
                <c:pt idx="4644">
                  <c:v>40870.208333333336</c:v>
                </c:pt>
                <c:pt idx="4645">
                  <c:v>40870.222222222204</c:v>
                </c:pt>
                <c:pt idx="4646">
                  <c:v>40870.236111111066</c:v>
                </c:pt>
                <c:pt idx="4647">
                  <c:v>40870.25</c:v>
                </c:pt>
                <c:pt idx="4648">
                  <c:v>40870.263888888876</c:v>
                </c:pt>
                <c:pt idx="4649">
                  <c:v>40870.277777777774</c:v>
                </c:pt>
                <c:pt idx="4650">
                  <c:v>40870.291666666577</c:v>
                </c:pt>
                <c:pt idx="4651">
                  <c:v>40870.305555555562</c:v>
                </c:pt>
                <c:pt idx="4652">
                  <c:v>40870.319444444496</c:v>
                </c:pt>
                <c:pt idx="4653">
                  <c:v>40870.333333333336</c:v>
                </c:pt>
                <c:pt idx="4654">
                  <c:v>40870.347222222219</c:v>
                </c:pt>
                <c:pt idx="4655">
                  <c:v>40870.361111111066</c:v>
                </c:pt>
                <c:pt idx="4656">
                  <c:v>40870.375</c:v>
                </c:pt>
                <c:pt idx="4657">
                  <c:v>40870.388888888956</c:v>
                </c:pt>
                <c:pt idx="4658">
                  <c:v>40870.402777777781</c:v>
                </c:pt>
                <c:pt idx="4659">
                  <c:v>40870.416666666664</c:v>
                </c:pt>
                <c:pt idx="4660">
                  <c:v>40870.430555555562</c:v>
                </c:pt>
                <c:pt idx="4661">
                  <c:v>40870.444444444496</c:v>
                </c:pt>
                <c:pt idx="4662">
                  <c:v>40870.458333333343</c:v>
                </c:pt>
                <c:pt idx="4663">
                  <c:v>40870.472222222219</c:v>
                </c:pt>
                <c:pt idx="4664">
                  <c:v>40870.486111111109</c:v>
                </c:pt>
                <c:pt idx="4665">
                  <c:v>40870.5</c:v>
                </c:pt>
                <c:pt idx="4666">
                  <c:v>40870.513888888891</c:v>
                </c:pt>
                <c:pt idx="4667">
                  <c:v>40870.527777777774</c:v>
                </c:pt>
                <c:pt idx="4668">
                  <c:v>40870.541666666613</c:v>
                </c:pt>
                <c:pt idx="4669">
                  <c:v>40870.555555555562</c:v>
                </c:pt>
                <c:pt idx="4670">
                  <c:v>40870.569444444445</c:v>
                </c:pt>
                <c:pt idx="4671">
                  <c:v>40870.583333333336</c:v>
                </c:pt>
                <c:pt idx="4672">
                  <c:v>40870.597222222204</c:v>
                </c:pt>
                <c:pt idx="4673">
                  <c:v>40870.611111111066</c:v>
                </c:pt>
                <c:pt idx="4674">
                  <c:v>40870.624999999993</c:v>
                </c:pt>
                <c:pt idx="4675">
                  <c:v>40870.638888888891</c:v>
                </c:pt>
                <c:pt idx="4676">
                  <c:v>40870.652777777781</c:v>
                </c:pt>
                <c:pt idx="4677">
                  <c:v>40870.666666666613</c:v>
                </c:pt>
                <c:pt idx="4678">
                  <c:v>40870.680555555562</c:v>
                </c:pt>
                <c:pt idx="4679">
                  <c:v>40870.694444444445</c:v>
                </c:pt>
                <c:pt idx="4680">
                  <c:v>40870.708333333336</c:v>
                </c:pt>
                <c:pt idx="4681">
                  <c:v>40870.722222222204</c:v>
                </c:pt>
                <c:pt idx="4682">
                  <c:v>40870.736111111066</c:v>
                </c:pt>
                <c:pt idx="4683">
                  <c:v>40870.75</c:v>
                </c:pt>
                <c:pt idx="4684">
                  <c:v>40870.763888888876</c:v>
                </c:pt>
                <c:pt idx="4685">
                  <c:v>40870.777777777774</c:v>
                </c:pt>
                <c:pt idx="4686">
                  <c:v>40870.791666666577</c:v>
                </c:pt>
                <c:pt idx="4687">
                  <c:v>40870.805555555562</c:v>
                </c:pt>
                <c:pt idx="4688">
                  <c:v>40870.819444444496</c:v>
                </c:pt>
                <c:pt idx="4689">
                  <c:v>40870.833333333336</c:v>
                </c:pt>
                <c:pt idx="4690">
                  <c:v>40870.847222222219</c:v>
                </c:pt>
                <c:pt idx="4691">
                  <c:v>40870.861111111066</c:v>
                </c:pt>
                <c:pt idx="4692">
                  <c:v>40870.875</c:v>
                </c:pt>
                <c:pt idx="4693">
                  <c:v>40870.888888888956</c:v>
                </c:pt>
                <c:pt idx="4694">
                  <c:v>40870.902777777781</c:v>
                </c:pt>
                <c:pt idx="4695">
                  <c:v>40870.916666666664</c:v>
                </c:pt>
                <c:pt idx="4696">
                  <c:v>40870.930555555562</c:v>
                </c:pt>
                <c:pt idx="4697">
                  <c:v>40870.944444444496</c:v>
                </c:pt>
                <c:pt idx="4698">
                  <c:v>40870.958333333343</c:v>
                </c:pt>
                <c:pt idx="4699">
                  <c:v>40870.972222222219</c:v>
                </c:pt>
                <c:pt idx="4700">
                  <c:v>40870.986111111109</c:v>
                </c:pt>
                <c:pt idx="4701">
                  <c:v>40871</c:v>
                </c:pt>
                <c:pt idx="4702">
                  <c:v>40871.013888888891</c:v>
                </c:pt>
                <c:pt idx="4703">
                  <c:v>40871.027777777774</c:v>
                </c:pt>
                <c:pt idx="4704">
                  <c:v>40871.041666666613</c:v>
                </c:pt>
                <c:pt idx="4705">
                  <c:v>40871.055555555562</c:v>
                </c:pt>
                <c:pt idx="4706">
                  <c:v>40871.069444444445</c:v>
                </c:pt>
                <c:pt idx="4707">
                  <c:v>40871.083333333336</c:v>
                </c:pt>
                <c:pt idx="4708">
                  <c:v>40871.097222222204</c:v>
                </c:pt>
                <c:pt idx="4709">
                  <c:v>40871.111111111066</c:v>
                </c:pt>
                <c:pt idx="4710">
                  <c:v>40871.124999999993</c:v>
                </c:pt>
                <c:pt idx="4711">
                  <c:v>40871.138888888891</c:v>
                </c:pt>
                <c:pt idx="4712">
                  <c:v>40871.152777777781</c:v>
                </c:pt>
                <c:pt idx="4713">
                  <c:v>40871.166666666613</c:v>
                </c:pt>
                <c:pt idx="4714">
                  <c:v>40871.180555555562</c:v>
                </c:pt>
                <c:pt idx="4715">
                  <c:v>40871.194444444445</c:v>
                </c:pt>
                <c:pt idx="4716">
                  <c:v>40871.208333333336</c:v>
                </c:pt>
                <c:pt idx="4717">
                  <c:v>40871.222222222204</c:v>
                </c:pt>
                <c:pt idx="4718">
                  <c:v>40871.236111111066</c:v>
                </c:pt>
                <c:pt idx="4719">
                  <c:v>40871.25</c:v>
                </c:pt>
                <c:pt idx="4720">
                  <c:v>40871.263888888876</c:v>
                </c:pt>
                <c:pt idx="4721">
                  <c:v>40871.277777777774</c:v>
                </c:pt>
                <c:pt idx="4722">
                  <c:v>40871.291666666577</c:v>
                </c:pt>
                <c:pt idx="4723">
                  <c:v>40871.305555555562</c:v>
                </c:pt>
                <c:pt idx="4724">
                  <c:v>40871.319444444496</c:v>
                </c:pt>
                <c:pt idx="4725">
                  <c:v>40871.333333333336</c:v>
                </c:pt>
                <c:pt idx="4726">
                  <c:v>40871.347222222219</c:v>
                </c:pt>
                <c:pt idx="4727">
                  <c:v>40871.361111111066</c:v>
                </c:pt>
                <c:pt idx="4728">
                  <c:v>40871.375</c:v>
                </c:pt>
                <c:pt idx="4729">
                  <c:v>40871.388888888956</c:v>
                </c:pt>
                <c:pt idx="4730">
                  <c:v>40871.402777777781</c:v>
                </c:pt>
                <c:pt idx="4731">
                  <c:v>40871.416666666664</c:v>
                </c:pt>
                <c:pt idx="4732">
                  <c:v>40871.430555555562</c:v>
                </c:pt>
                <c:pt idx="4733">
                  <c:v>40871.444444444496</c:v>
                </c:pt>
                <c:pt idx="4734">
                  <c:v>40871.458333333343</c:v>
                </c:pt>
                <c:pt idx="4735">
                  <c:v>40871.472222222219</c:v>
                </c:pt>
                <c:pt idx="4736">
                  <c:v>40871.486111111109</c:v>
                </c:pt>
                <c:pt idx="4737">
                  <c:v>40871.5</c:v>
                </c:pt>
                <c:pt idx="4738">
                  <c:v>40871.513888888891</c:v>
                </c:pt>
                <c:pt idx="4739">
                  <c:v>40871.527777777774</c:v>
                </c:pt>
                <c:pt idx="4740">
                  <c:v>40871.541666666613</c:v>
                </c:pt>
                <c:pt idx="4741">
                  <c:v>40871.555555555562</c:v>
                </c:pt>
                <c:pt idx="4742">
                  <c:v>40871.569444444445</c:v>
                </c:pt>
                <c:pt idx="4743">
                  <c:v>40871.583333333336</c:v>
                </c:pt>
                <c:pt idx="4744">
                  <c:v>40871.597222222204</c:v>
                </c:pt>
                <c:pt idx="4745">
                  <c:v>40871.611111111066</c:v>
                </c:pt>
                <c:pt idx="4746">
                  <c:v>40871.624999999993</c:v>
                </c:pt>
                <c:pt idx="4747">
                  <c:v>40871.638888888891</c:v>
                </c:pt>
                <c:pt idx="4748">
                  <c:v>40871.652777777781</c:v>
                </c:pt>
                <c:pt idx="4749">
                  <c:v>40871.666666666613</c:v>
                </c:pt>
                <c:pt idx="4750">
                  <c:v>40871.680555555562</c:v>
                </c:pt>
                <c:pt idx="4751">
                  <c:v>40871.694444444445</c:v>
                </c:pt>
                <c:pt idx="4752">
                  <c:v>40871.708333333336</c:v>
                </c:pt>
                <c:pt idx="4753">
                  <c:v>40871.722222222204</c:v>
                </c:pt>
                <c:pt idx="4754">
                  <c:v>40871.736111111066</c:v>
                </c:pt>
                <c:pt idx="4755">
                  <c:v>40871.75</c:v>
                </c:pt>
                <c:pt idx="4756">
                  <c:v>40871.763888888876</c:v>
                </c:pt>
                <c:pt idx="4757">
                  <c:v>40871.777777777774</c:v>
                </c:pt>
                <c:pt idx="4758">
                  <c:v>40871.791666666577</c:v>
                </c:pt>
                <c:pt idx="4759">
                  <c:v>40871.805555555562</c:v>
                </c:pt>
                <c:pt idx="4760">
                  <c:v>40871.819444444496</c:v>
                </c:pt>
                <c:pt idx="4761">
                  <c:v>40871.833333333336</c:v>
                </c:pt>
                <c:pt idx="4762">
                  <c:v>40871.847222222219</c:v>
                </c:pt>
                <c:pt idx="4763">
                  <c:v>40871.861111111066</c:v>
                </c:pt>
                <c:pt idx="4764">
                  <c:v>40871.875</c:v>
                </c:pt>
                <c:pt idx="4765">
                  <c:v>40871.888888888956</c:v>
                </c:pt>
                <c:pt idx="4766">
                  <c:v>40871.902777777781</c:v>
                </c:pt>
                <c:pt idx="4767">
                  <c:v>40871.916666666664</c:v>
                </c:pt>
                <c:pt idx="4768">
                  <c:v>40871.930555555562</c:v>
                </c:pt>
                <c:pt idx="4769">
                  <c:v>40871.944444444496</c:v>
                </c:pt>
                <c:pt idx="4770">
                  <c:v>40871.958333333343</c:v>
                </c:pt>
                <c:pt idx="4771">
                  <c:v>40871.972222222219</c:v>
                </c:pt>
                <c:pt idx="4772">
                  <c:v>40871.986111111109</c:v>
                </c:pt>
                <c:pt idx="4773">
                  <c:v>40872</c:v>
                </c:pt>
                <c:pt idx="4774">
                  <c:v>40872.013888888891</c:v>
                </c:pt>
                <c:pt idx="4775">
                  <c:v>40872.027777777774</c:v>
                </c:pt>
                <c:pt idx="4776">
                  <c:v>40872.041666666613</c:v>
                </c:pt>
                <c:pt idx="4777">
                  <c:v>40872.055555555562</c:v>
                </c:pt>
                <c:pt idx="4778">
                  <c:v>40872.069444444445</c:v>
                </c:pt>
                <c:pt idx="4779">
                  <c:v>40872.083333333336</c:v>
                </c:pt>
                <c:pt idx="4780">
                  <c:v>40872.097222222204</c:v>
                </c:pt>
                <c:pt idx="4781">
                  <c:v>40872.111111111066</c:v>
                </c:pt>
                <c:pt idx="4782">
                  <c:v>40872.124999999993</c:v>
                </c:pt>
                <c:pt idx="4783">
                  <c:v>40872.138888888891</c:v>
                </c:pt>
                <c:pt idx="4784">
                  <c:v>40872.152777777781</c:v>
                </c:pt>
                <c:pt idx="4785">
                  <c:v>40872.166666666613</c:v>
                </c:pt>
                <c:pt idx="4786">
                  <c:v>40872.180555555562</c:v>
                </c:pt>
                <c:pt idx="4787">
                  <c:v>40872.194444444445</c:v>
                </c:pt>
                <c:pt idx="4788">
                  <c:v>40872.208333333336</c:v>
                </c:pt>
                <c:pt idx="4789">
                  <c:v>40872.222222222204</c:v>
                </c:pt>
                <c:pt idx="4790">
                  <c:v>40872.236111111066</c:v>
                </c:pt>
                <c:pt idx="4791">
                  <c:v>40872.25</c:v>
                </c:pt>
                <c:pt idx="4792">
                  <c:v>40872.263888888876</c:v>
                </c:pt>
                <c:pt idx="4793">
                  <c:v>40872.277777777774</c:v>
                </c:pt>
                <c:pt idx="4794">
                  <c:v>40872.291666666577</c:v>
                </c:pt>
                <c:pt idx="4795">
                  <c:v>40872.305555555562</c:v>
                </c:pt>
                <c:pt idx="4796">
                  <c:v>40872.319444444496</c:v>
                </c:pt>
                <c:pt idx="4797">
                  <c:v>40872.333333333336</c:v>
                </c:pt>
                <c:pt idx="4798">
                  <c:v>40872.347222222219</c:v>
                </c:pt>
                <c:pt idx="4799">
                  <c:v>40872.361111111066</c:v>
                </c:pt>
                <c:pt idx="4800">
                  <c:v>40872.375</c:v>
                </c:pt>
                <c:pt idx="4801">
                  <c:v>40872.388888888956</c:v>
                </c:pt>
                <c:pt idx="4802">
                  <c:v>40872.402777777781</c:v>
                </c:pt>
                <c:pt idx="4803">
                  <c:v>40872.416666666664</c:v>
                </c:pt>
                <c:pt idx="4804">
                  <c:v>40872.430555555562</c:v>
                </c:pt>
                <c:pt idx="4805">
                  <c:v>40872.444444444496</c:v>
                </c:pt>
                <c:pt idx="4806">
                  <c:v>40872.458333333343</c:v>
                </c:pt>
                <c:pt idx="4807">
                  <c:v>40872.472222222219</c:v>
                </c:pt>
                <c:pt idx="4808">
                  <c:v>40872.486111111109</c:v>
                </c:pt>
                <c:pt idx="4809">
                  <c:v>40872.5</c:v>
                </c:pt>
                <c:pt idx="4810">
                  <c:v>40872.513888888891</c:v>
                </c:pt>
                <c:pt idx="4811">
                  <c:v>40872.527777777774</c:v>
                </c:pt>
                <c:pt idx="4812">
                  <c:v>40872.541666666613</c:v>
                </c:pt>
                <c:pt idx="4813">
                  <c:v>40872.555555555562</c:v>
                </c:pt>
                <c:pt idx="4814">
                  <c:v>40872.569444444445</c:v>
                </c:pt>
                <c:pt idx="4815">
                  <c:v>40872.583333333336</c:v>
                </c:pt>
                <c:pt idx="4816">
                  <c:v>40872.597222222204</c:v>
                </c:pt>
                <c:pt idx="4817">
                  <c:v>40872.611111111066</c:v>
                </c:pt>
                <c:pt idx="4818">
                  <c:v>40872.624999999993</c:v>
                </c:pt>
                <c:pt idx="4819">
                  <c:v>40872.638888888891</c:v>
                </c:pt>
                <c:pt idx="4820">
                  <c:v>40872.652777777781</c:v>
                </c:pt>
                <c:pt idx="4821">
                  <c:v>40872.666666666613</c:v>
                </c:pt>
                <c:pt idx="4822">
                  <c:v>40872.680555555562</c:v>
                </c:pt>
                <c:pt idx="4823">
                  <c:v>40872.694444444445</c:v>
                </c:pt>
                <c:pt idx="4824">
                  <c:v>40872.708333333336</c:v>
                </c:pt>
                <c:pt idx="4825">
                  <c:v>40872.722222222204</c:v>
                </c:pt>
                <c:pt idx="4826">
                  <c:v>40872.736111111066</c:v>
                </c:pt>
                <c:pt idx="4827">
                  <c:v>40872.75</c:v>
                </c:pt>
                <c:pt idx="4828">
                  <c:v>40872.763888888876</c:v>
                </c:pt>
                <c:pt idx="4829">
                  <c:v>40872.777777777774</c:v>
                </c:pt>
                <c:pt idx="4830">
                  <c:v>40872.791666666577</c:v>
                </c:pt>
                <c:pt idx="4831">
                  <c:v>40872.805555555562</c:v>
                </c:pt>
                <c:pt idx="4832">
                  <c:v>40872.819444444496</c:v>
                </c:pt>
                <c:pt idx="4833">
                  <c:v>40872.833333333336</c:v>
                </c:pt>
                <c:pt idx="4834">
                  <c:v>40872.847222222219</c:v>
                </c:pt>
                <c:pt idx="4835">
                  <c:v>40872.861111111066</c:v>
                </c:pt>
                <c:pt idx="4836">
                  <c:v>40872.875</c:v>
                </c:pt>
                <c:pt idx="4837">
                  <c:v>40872.888888888956</c:v>
                </c:pt>
                <c:pt idx="4838">
                  <c:v>40872.902777777781</c:v>
                </c:pt>
                <c:pt idx="4839">
                  <c:v>40872.916666666664</c:v>
                </c:pt>
                <c:pt idx="4840">
                  <c:v>40872.930555555562</c:v>
                </c:pt>
                <c:pt idx="4841">
                  <c:v>40872.944444444496</c:v>
                </c:pt>
                <c:pt idx="4842">
                  <c:v>40872.958333333343</c:v>
                </c:pt>
                <c:pt idx="4843">
                  <c:v>40872.972222222219</c:v>
                </c:pt>
                <c:pt idx="4844">
                  <c:v>40872.986111111109</c:v>
                </c:pt>
                <c:pt idx="4845">
                  <c:v>40873</c:v>
                </c:pt>
                <c:pt idx="4846">
                  <c:v>40873.013888888891</c:v>
                </c:pt>
                <c:pt idx="4847">
                  <c:v>40873.027777777774</c:v>
                </c:pt>
                <c:pt idx="4848">
                  <c:v>40873.041666666613</c:v>
                </c:pt>
                <c:pt idx="4849">
                  <c:v>40873.055555555562</c:v>
                </c:pt>
                <c:pt idx="4850">
                  <c:v>40873.069444444445</c:v>
                </c:pt>
                <c:pt idx="4851">
                  <c:v>40873.083333333336</c:v>
                </c:pt>
                <c:pt idx="4852">
                  <c:v>40873.097222222204</c:v>
                </c:pt>
                <c:pt idx="4853">
                  <c:v>40873.111111111066</c:v>
                </c:pt>
                <c:pt idx="4854">
                  <c:v>40873.124999999993</c:v>
                </c:pt>
                <c:pt idx="4855">
                  <c:v>40873.138888888891</c:v>
                </c:pt>
                <c:pt idx="4856">
                  <c:v>40873.152777777781</c:v>
                </c:pt>
                <c:pt idx="4857">
                  <c:v>40873.166666666613</c:v>
                </c:pt>
                <c:pt idx="4858">
                  <c:v>40873.180555555562</c:v>
                </c:pt>
                <c:pt idx="4859">
                  <c:v>40873.194444444445</c:v>
                </c:pt>
                <c:pt idx="4860">
                  <c:v>40873.208333333336</c:v>
                </c:pt>
                <c:pt idx="4861">
                  <c:v>40873.222222222204</c:v>
                </c:pt>
                <c:pt idx="4862">
                  <c:v>40873.236111111066</c:v>
                </c:pt>
                <c:pt idx="4863">
                  <c:v>40873.25</c:v>
                </c:pt>
                <c:pt idx="4864">
                  <c:v>40873.263888888876</c:v>
                </c:pt>
                <c:pt idx="4865">
                  <c:v>40873.277777777774</c:v>
                </c:pt>
                <c:pt idx="4866">
                  <c:v>40873.291666666577</c:v>
                </c:pt>
                <c:pt idx="4867">
                  <c:v>40873.305555555562</c:v>
                </c:pt>
                <c:pt idx="4868">
                  <c:v>40873.319444444496</c:v>
                </c:pt>
                <c:pt idx="4869">
                  <c:v>40873.333333333336</c:v>
                </c:pt>
                <c:pt idx="4870">
                  <c:v>40873.347222222219</c:v>
                </c:pt>
                <c:pt idx="4871">
                  <c:v>40873.361111111066</c:v>
                </c:pt>
                <c:pt idx="4872">
                  <c:v>40873.375</c:v>
                </c:pt>
                <c:pt idx="4873">
                  <c:v>40873.388888888956</c:v>
                </c:pt>
                <c:pt idx="4874">
                  <c:v>40873.402777777781</c:v>
                </c:pt>
                <c:pt idx="4875">
                  <c:v>40873.416666666664</c:v>
                </c:pt>
                <c:pt idx="4876">
                  <c:v>40873.430555555562</c:v>
                </c:pt>
                <c:pt idx="4877">
                  <c:v>40873.444444444496</c:v>
                </c:pt>
                <c:pt idx="4878">
                  <c:v>40873.458333333343</c:v>
                </c:pt>
                <c:pt idx="4879">
                  <c:v>40873.472222222219</c:v>
                </c:pt>
                <c:pt idx="4880">
                  <c:v>40873.486111111109</c:v>
                </c:pt>
                <c:pt idx="4881">
                  <c:v>40873.5</c:v>
                </c:pt>
                <c:pt idx="4882">
                  <c:v>40873.513888888891</c:v>
                </c:pt>
                <c:pt idx="4883">
                  <c:v>40873.527777777774</c:v>
                </c:pt>
                <c:pt idx="4884">
                  <c:v>40873.541666666613</c:v>
                </c:pt>
                <c:pt idx="4885">
                  <c:v>40873.555555555562</c:v>
                </c:pt>
                <c:pt idx="4886">
                  <c:v>40873.569444444445</c:v>
                </c:pt>
                <c:pt idx="4887">
                  <c:v>40873.583333333336</c:v>
                </c:pt>
                <c:pt idx="4888">
                  <c:v>40873.597222222204</c:v>
                </c:pt>
                <c:pt idx="4889">
                  <c:v>40873.611111111066</c:v>
                </c:pt>
                <c:pt idx="4890">
                  <c:v>40873.624999999993</c:v>
                </c:pt>
                <c:pt idx="4891">
                  <c:v>40873.638888888891</c:v>
                </c:pt>
                <c:pt idx="4892">
                  <c:v>40873.652777777781</c:v>
                </c:pt>
                <c:pt idx="4893">
                  <c:v>40873.666666666613</c:v>
                </c:pt>
                <c:pt idx="4894">
                  <c:v>40873.680555555562</c:v>
                </c:pt>
                <c:pt idx="4895">
                  <c:v>40873.694444444445</c:v>
                </c:pt>
                <c:pt idx="4896">
                  <c:v>40873.708333333336</c:v>
                </c:pt>
                <c:pt idx="4897">
                  <c:v>40873.722222222204</c:v>
                </c:pt>
                <c:pt idx="4898">
                  <c:v>40873.736111111066</c:v>
                </c:pt>
                <c:pt idx="4899">
                  <c:v>40873.75</c:v>
                </c:pt>
                <c:pt idx="4900">
                  <c:v>40873.763888888876</c:v>
                </c:pt>
                <c:pt idx="4901">
                  <c:v>40873.777777777774</c:v>
                </c:pt>
                <c:pt idx="4902">
                  <c:v>40873.791666666577</c:v>
                </c:pt>
                <c:pt idx="4903">
                  <c:v>40873.805555555562</c:v>
                </c:pt>
                <c:pt idx="4904">
                  <c:v>40873.819444444496</c:v>
                </c:pt>
                <c:pt idx="4905">
                  <c:v>40873.833333333336</c:v>
                </c:pt>
                <c:pt idx="4906">
                  <c:v>40873.847222222219</c:v>
                </c:pt>
                <c:pt idx="4907">
                  <c:v>40873.861111111066</c:v>
                </c:pt>
                <c:pt idx="4908">
                  <c:v>40873.875</c:v>
                </c:pt>
                <c:pt idx="4909">
                  <c:v>40873.888888888956</c:v>
                </c:pt>
                <c:pt idx="4910">
                  <c:v>40873.902777777781</c:v>
                </c:pt>
                <c:pt idx="4911">
                  <c:v>40873.916666666664</c:v>
                </c:pt>
                <c:pt idx="4912">
                  <c:v>40873.930555555562</c:v>
                </c:pt>
                <c:pt idx="4913">
                  <c:v>40873.944444444496</c:v>
                </c:pt>
                <c:pt idx="4914">
                  <c:v>40873.958333333343</c:v>
                </c:pt>
                <c:pt idx="4915">
                  <c:v>40873.972222222219</c:v>
                </c:pt>
                <c:pt idx="4916">
                  <c:v>40873.986111111109</c:v>
                </c:pt>
                <c:pt idx="4917">
                  <c:v>40874</c:v>
                </c:pt>
                <c:pt idx="4918">
                  <c:v>40874.013888888891</c:v>
                </c:pt>
                <c:pt idx="4919">
                  <c:v>40874.027777777774</c:v>
                </c:pt>
                <c:pt idx="4920">
                  <c:v>40874.041666666613</c:v>
                </c:pt>
                <c:pt idx="4921">
                  <c:v>40874.055555555562</c:v>
                </c:pt>
                <c:pt idx="4922">
                  <c:v>40874.069444444445</c:v>
                </c:pt>
                <c:pt idx="4923">
                  <c:v>40874.083333333336</c:v>
                </c:pt>
                <c:pt idx="4924">
                  <c:v>40874.097222222204</c:v>
                </c:pt>
                <c:pt idx="4925">
                  <c:v>40874.111111111066</c:v>
                </c:pt>
                <c:pt idx="4926">
                  <c:v>40874.124999999993</c:v>
                </c:pt>
                <c:pt idx="4927">
                  <c:v>40874.138888888891</c:v>
                </c:pt>
                <c:pt idx="4928">
                  <c:v>40874.152777777781</c:v>
                </c:pt>
                <c:pt idx="4929">
                  <c:v>40874.166666666613</c:v>
                </c:pt>
                <c:pt idx="4930">
                  <c:v>40874.180555555562</c:v>
                </c:pt>
                <c:pt idx="4931">
                  <c:v>40874.194444444445</c:v>
                </c:pt>
                <c:pt idx="4932">
                  <c:v>40874.208333333336</c:v>
                </c:pt>
                <c:pt idx="4933">
                  <c:v>40874.222222222204</c:v>
                </c:pt>
                <c:pt idx="4934">
                  <c:v>40874.236111111066</c:v>
                </c:pt>
                <c:pt idx="4935">
                  <c:v>40874.25</c:v>
                </c:pt>
                <c:pt idx="4936">
                  <c:v>40874.263888888876</c:v>
                </c:pt>
                <c:pt idx="4937">
                  <c:v>40874.277777777774</c:v>
                </c:pt>
                <c:pt idx="4938">
                  <c:v>40874.291666666577</c:v>
                </c:pt>
                <c:pt idx="4939">
                  <c:v>40874.305555555562</c:v>
                </c:pt>
                <c:pt idx="4940">
                  <c:v>40874.319444444496</c:v>
                </c:pt>
                <c:pt idx="4941">
                  <c:v>40874.333333333336</c:v>
                </c:pt>
                <c:pt idx="4942">
                  <c:v>40874.347222222219</c:v>
                </c:pt>
                <c:pt idx="4943">
                  <c:v>40874.361111111066</c:v>
                </c:pt>
                <c:pt idx="4944">
                  <c:v>40874.375</c:v>
                </c:pt>
                <c:pt idx="4945">
                  <c:v>40874.388888888956</c:v>
                </c:pt>
                <c:pt idx="4946">
                  <c:v>40874.402777777781</c:v>
                </c:pt>
                <c:pt idx="4947">
                  <c:v>40874.416666666664</c:v>
                </c:pt>
                <c:pt idx="4948">
                  <c:v>40874.430555555562</c:v>
                </c:pt>
                <c:pt idx="4949">
                  <c:v>40874.444444444496</c:v>
                </c:pt>
                <c:pt idx="4950">
                  <c:v>40874.458333333343</c:v>
                </c:pt>
                <c:pt idx="4951">
                  <c:v>40874.472222222219</c:v>
                </c:pt>
                <c:pt idx="4952">
                  <c:v>40874.486111111109</c:v>
                </c:pt>
                <c:pt idx="4953">
                  <c:v>40874.5</c:v>
                </c:pt>
                <c:pt idx="4954">
                  <c:v>40874.513888888891</c:v>
                </c:pt>
                <c:pt idx="4955">
                  <c:v>40874.527777777774</c:v>
                </c:pt>
                <c:pt idx="4956">
                  <c:v>40874.541666666613</c:v>
                </c:pt>
                <c:pt idx="4957">
                  <c:v>40874.555555555562</c:v>
                </c:pt>
                <c:pt idx="4958">
                  <c:v>40874.569444444445</c:v>
                </c:pt>
                <c:pt idx="4959">
                  <c:v>40874.583333333336</c:v>
                </c:pt>
                <c:pt idx="4960">
                  <c:v>40874.597222222204</c:v>
                </c:pt>
                <c:pt idx="4961">
                  <c:v>40874.611111111066</c:v>
                </c:pt>
                <c:pt idx="4962">
                  <c:v>40874.624999999993</c:v>
                </c:pt>
                <c:pt idx="4963">
                  <c:v>40874.638888888891</c:v>
                </c:pt>
                <c:pt idx="4964">
                  <c:v>40874.652777777781</c:v>
                </c:pt>
                <c:pt idx="4965">
                  <c:v>40874.666666666613</c:v>
                </c:pt>
                <c:pt idx="4966">
                  <c:v>40874.680555555562</c:v>
                </c:pt>
                <c:pt idx="4967">
                  <c:v>40874.694444444445</c:v>
                </c:pt>
                <c:pt idx="4968">
                  <c:v>40874.708333333336</c:v>
                </c:pt>
                <c:pt idx="4969">
                  <c:v>40874.722222222204</c:v>
                </c:pt>
                <c:pt idx="4970">
                  <c:v>40874.736111111066</c:v>
                </c:pt>
                <c:pt idx="4971">
                  <c:v>40874.75</c:v>
                </c:pt>
                <c:pt idx="4972">
                  <c:v>40874.763888888876</c:v>
                </c:pt>
                <c:pt idx="4973">
                  <c:v>40874.777777777774</c:v>
                </c:pt>
                <c:pt idx="4974">
                  <c:v>40874.791666666577</c:v>
                </c:pt>
                <c:pt idx="4975">
                  <c:v>40874.805555555562</c:v>
                </c:pt>
                <c:pt idx="4976">
                  <c:v>40874.819444444496</c:v>
                </c:pt>
                <c:pt idx="4977">
                  <c:v>40874.833333333336</c:v>
                </c:pt>
                <c:pt idx="4978">
                  <c:v>40874.847222222219</c:v>
                </c:pt>
                <c:pt idx="4979">
                  <c:v>40874.861111111066</c:v>
                </c:pt>
                <c:pt idx="4980">
                  <c:v>40874.875</c:v>
                </c:pt>
                <c:pt idx="4981">
                  <c:v>40874.888888888956</c:v>
                </c:pt>
                <c:pt idx="4982">
                  <c:v>40874.902777777781</c:v>
                </c:pt>
                <c:pt idx="4983">
                  <c:v>40874.916666666664</c:v>
                </c:pt>
                <c:pt idx="4984">
                  <c:v>40874.930555555562</c:v>
                </c:pt>
                <c:pt idx="4985">
                  <c:v>40874.944444444496</c:v>
                </c:pt>
                <c:pt idx="4986">
                  <c:v>40874.958333333343</c:v>
                </c:pt>
                <c:pt idx="4987">
                  <c:v>40874.972222222219</c:v>
                </c:pt>
                <c:pt idx="4988">
                  <c:v>40874.986111111109</c:v>
                </c:pt>
                <c:pt idx="4989">
                  <c:v>40875</c:v>
                </c:pt>
                <c:pt idx="4990">
                  <c:v>40875.013888888891</c:v>
                </c:pt>
                <c:pt idx="4991">
                  <c:v>40875.027777777774</c:v>
                </c:pt>
                <c:pt idx="4992">
                  <c:v>40875.041666666613</c:v>
                </c:pt>
                <c:pt idx="4993">
                  <c:v>40875.055555555562</c:v>
                </c:pt>
                <c:pt idx="4994">
                  <c:v>40875.069444444445</c:v>
                </c:pt>
                <c:pt idx="4995">
                  <c:v>40875.083333333336</c:v>
                </c:pt>
                <c:pt idx="4996">
                  <c:v>40875.097222222204</c:v>
                </c:pt>
                <c:pt idx="4997">
                  <c:v>40875.111111111066</c:v>
                </c:pt>
                <c:pt idx="4998">
                  <c:v>40875.124999999993</c:v>
                </c:pt>
                <c:pt idx="4999">
                  <c:v>40875.138888888891</c:v>
                </c:pt>
                <c:pt idx="5000">
                  <c:v>40875.152777777781</c:v>
                </c:pt>
                <c:pt idx="5001">
                  <c:v>40875.166666666613</c:v>
                </c:pt>
                <c:pt idx="5002">
                  <c:v>40875.180555555562</c:v>
                </c:pt>
                <c:pt idx="5003">
                  <c:v>40875.194444444445</c:v>
                </c:pt>
                <c:pt idx="5004">
                  <c:v>40875.208333333336</c:v>
                </c:pt>
                <c:pt idx="5005">
                  <c:v>40875.222222222204</c:v>
                </c:pt>
                <c:pt idx="5006">
                  <c:v>40875.236111111066</c:v>
                </c:pt>
                <c:pt idx="5007">
                  <c:v>40875.25</c:v>
                </c:pt>
                <c:pt idx="5008">
                  <c:v>40875.263888888876</c:v>
                </c:pt>
                <c:pt idx="5009">
                  <c:v>40875.277777777774</c:v>
                </c:pt>
                <c:pt idx="5010">
                  <c:v>40875.291666666577</c:v>
                </c:pt>
                <c:pt idx="5011">
                  <c:v>40875.305555555562</c:v>
                </c:pt>
                <c:pt idx="5012">
                  <c:v>40875.319444444496</c:v>
                </c:pt>
                <c:pt idx="5013">
                  <c:v>40875.333333333336</c:v>
                </c:pt>
                <c:pt idx="5014">
                  <c:v>40875.347222222219</c:v>
                </c:pt>
                <c:pt idx="5015">
                  <c:v>40875.361111111066</c:v>
                </c:pt>
                <c:pt idx="5016">
                  <c:v>40875.375</c:v>
                </c:pt>
                <c:pt idx="5017">
                  <c:v>40875.388888888956</c:v>
                </c:pt>
                <c:pt idx="5018">
                  <c:v>40875.402777777781</c:v>
                </c:pt>
                <c:pt idx="5019">
                  <c:v>40875.416666666664</c:v>
                </c:pt>
                <c:pt idx="5020">
                  <c:v>40875.430555555562</c:v>
                </c:pt>
                <c:pt idx="5021">
                  <c:v>40875.444444444496</c:v>
                </c:pt>
                <c:pt idx="5022">
                  <c:v>40875.458333333343</c:v>
                </c:pt>
                <c:pt idx="5023">
                  <c:v>40875.472222222219</c:v>
                </c:pt>
                <c:pt idx="5024">
                  <c:v>40875.486111111109</c:v>
                </c:pt>
                <c:pt idx="5025">
                  <c:v>40875.5</c:v>
                </c:pt>
                <c:pt idx="5026">
                  <c:v>40875.513888888891</c:v>
                </c:pt>
                <c:pt idx="5027">
                  <c:v>40875.527777777774</c:v>
                </c:pt>
                <c:pt idx="5028">
                  <c:v>40875.541666666613</c:v>
                </c:pt>
                <c:pt idx="5029">
                  <c:v>40875.555555555562</c:v>
                </c:pt>
                <c:pt idx="5030">
                  <c:v>40875.569444444445</c:v>
                </c:pt>
                <c:pt idx="5031">
                  <c:v>40875.583333333336</c:v>
                </c:pt>
                <c:pt idx="5032">
                  <c:v>40875.597222222204</c:v>
                </c:pt>
                <c:pt idx="5033">
                  <c:v>40875.611111111066</c:v>
                </c:pt>
                <c:pt idx="5034">
                  <c:v>40875.624999999993</c:v>
                </c:pt>
                <c:pt idx="5035">
                  <c:v>40875.638888888891</c:v>
                </c:pt>
                <c:pt idx="5036">
                  <c:v>40875.652777777781</c:v>
                </c:pt>
                <c:pt idx="5037">
                  <c:v>40875.666666666613</c:v>
                </c:pt>
                <c:pt idx="5038">
                  <c:v>40875.680555555562</c:v>
                </c:pt>
                <c:pt idx="5039">
                  <c:v>40875.694444444445</c:v>
                </c:pt>
                <c:pt idx="5040">
                  <c:v>40875.708333333336</c:v>
                </c:pt>
                <c:pt idx="5041">
                  <c:v>40875.722222222204</c:v>
                </c:pt>
                <c:pt idx="5042">
                  <c:v>40875.736111111066</c:v>
                </c:pt>
                <c:pt idx="5043">
                  <c:v>40875.75</c:v>
                </c:pt>
                <c:pt idx="5044">
                  <c:v>40875.763888888876</c:v>
                </c:pt>
                <c:pt idx="5045">
                  <c:v>40875.777777777774</c:v>
                </c:pt>
                <c:pt idx="5046">
                  <c:v>40875.791666666577</c:v>
                </c:pt>
                <c:pt idx="5047">
                  <c:v>40875.805555555562</c:v>
                </c:pt>
                <c:pt idx="5048">
                  <c:v>40875.819444444496</c:v>
                </c:pt>
                <c:pt idx="5049">
                  <c:v>40875.833333333336</c:v>
                </c:pt>
                <c:pt idx="5050">
                  <c:v>40875.847222222219</c:v>
                </c:pt>
                <c:pt idx="5051">
                  <c:v>40875.861111111066</c:v>
                </c:pt>
                <c:pt idx="5052">
                  <c:v>40875.875</c:v>
                </c:pt>
                <c:pt idx="5053">
                  <c:v>40875.888888888956</c:v>
                </c:pt>
                <c:pt idx="5054">
                  <c:v>40875.902777777781</c:v>
                </c:pt>
                <c:pt idx="5055">
                  <c:v>40875.916666666664</c:v>
                </c:pt>
                <c:pt idx="5056">
                  <c:v>40875.930555555562</c:v>
                </c:pt>
                <c:pt idx="5057">
                  <c:v>40875.944444444496</c:v>
                </c:pt>
                <c:pt idx="5058">
                  <c:v>40875.958333333343</c:v>
                </c:pt>
                <c:pt idx="5059">
                  <c:v>40875.972222222219</c:v>
                </c:pt>
                <c:pt idx="5060">
                  <c:v>40875.986111111109</c:v>
                </c:pt>
                <c:pt idx="5061">
                  <c:v>40876</c:v>
                </c:pt>
                <c:pt idx="5062">
                  <c:v>40876.013888888891</c:v>
                </c:pt>
                <c:pt idx="5063">
                  <c:v>40876.027777777774</c:v>
                </c:pt>
                <c:pt idx="5064">
                  <c:v>40876.041666666613</c:v>
                </c:pt>
                <c:pt idx="5065">
                  <c:v>40876.055555555562</c:v>
                </c:pt>
                <c:pt idx="5066">
                  <c:v>40876.069444444445</c:v>
                </c:pt>
                <c:pt idx="5067">
                  <c:v>40876.083333333336</c:v>
                </c:pt>
                <c:pt idx="5068">
                  <c:v>40876.097222222204</c:v>
                </c:pt>
                <c:pt idx="5069">
                  <c:v>40876.111111111066</c:v>
                </c:pt>
                <c:pt idx="5070">
                  <c:v>40876.124999999993</c:v>
                </c:pt>
                <c:pt idx="5071">
                  <c:v>40876.138888888891</c:v>
                </c:pt>
                <c:pt idx="5072">
                  <c:v>40876.152777777781</c:v>
                </c:pt>
                <c:pt idx="5073">
                  <c:v>40876.166666666613</c:v>
                </c:pt>
                <c:pt idx="5074">
                  <c:v>40876.180555555562</c:v>
                </c:pt>
                <c:pt idx="5075">
                  <c:v>40876.194444444445</c:v>
                </c:pt>
                <c:pt idx="5076">
                  <c:v>40876.208333333336</c:v>
                </c:pt>
                <c:pt idx="5077">
                  <c:v>40876.222222222204</c:v>
                </c:pt>
                <c:pt idx="5078">
                  <c:v>40876.236111111066</c:v>
                </c:pt>
                <c:pt idx="5079">
                  <c:v>40876.25</c:v>
                </c:pt>
                <c:pt idx="5080">
                  <c:v>40876.263888888876</c:v>
                </c:pt>
                <c:pt idx="5081">
                  <c:v>40876.277777777774</c:v>
                </c:pt>
                <c:pt idx="5082">
                  <c:v>40876.291666666577</c:v>
                </c:pt>
                <c:pt idx="5083">
                  <c:v>40876.305555555562</c:v>
                </c:pt>
                <c:pt idx="5084">
                  <c:v>40876.319444444496</c:v>
                </c:pt>
                <c:pt idx="5085">
                  <c:v>40876.333333333336</c:v>
                </c:pt>
                <c:pt idx="5086">
                  <c:v>40876.347222222219</c:v>
                </c:pt>
                <c:pt idx="5087">
                  <c:v>40876.361111111066</c:v>
                </c:pt>
                <c:pt idx="5088">
                  <c:v>40876.375</c:v>
                </c:pt>
                <c:pt idx="5089">
                  <c:v>40876.388888888956</c:v>
                </c:pt>
                <c:pt idx="5090">
                  <c:v>40876.402777777781</c:v>
                </c:pt>
                <c:pt idx="5091">
                  <c:v>40876.416666666664</c:v>
                </c:pt>
                <c:pt idx="5092">
                  <c:v>40876.430555555562</c:v>
                </c:pt>
                <c:pt idx="5093">
                  <c:v>40876.444444444496</c:v>
                </c:pt>
                <c:pt idx="5094">
                  <c:v>40876.458333333343</c:v>
                </c:pt>
                <c:pt idx="5095">
                  <c:v>40876.472222222219</c:v>
                </c:pt>
                <c:pt idx="5096">
                  <c:v>40876.486111111109</c:v>
                </c:pt>
                <c:pt idx="5097">
                  <c:v>40876.5</c:v>
                </c:pt>
                <c:pt idx="5098">
                  <c:v>40876.513888888891</c:v>
                </c:pt>
                <c:pt idx="5099">
                  <c:v>40876.527777777774</c:v>
                </c:pt>
                <c:pt idx="5100">
                  <c:v>40876.541666666613</c:v>
                </c:pt>
                <c:pt idx="5101">
                  <c:v>40876.555555555562</c:v>
                </c:pt>
                <c:pt idx="5102">
                  <c:v>40876.569444444445</c:v>
                </c:pt>
                <c:pt idx="5103">
                  <c:v>40876.583333333336</c:v>
                </c:pt>
                <c:pt idx="5104">
                  <c:v>40876.597222222204</c:v>
                </c:pt>
                <c:pt idx="5105">
                  <c:v>40876.611111111066</c:v>
                </c:pt>
                <c:pt idx="5106">
                  <c:v>40876.624999999993</c:v>
                </c:pt>
                <c:pt idx="5107">
                  <c:v>40876.638888888891</c:v>
                </c:pt>
                <c:pt idx="5108">
                  <c:v>40876.652777777781</c:v>
                </c:pt>
                <c:pt idx="5109">
                  <c:v>40876.666666666613</c:v>
                </c:pt>
                <c:pt idx="5110">
                  <c:v>40876.680555555562</c:v>
                </c:pt>
                <c:pt idx="5111">
                  <c:v>40876.694444444445</c:v>
                </c:pt>
                <c:pt idx="5112">
                  <c:v>40876.708333333336</c:v>
                </c:pt>
                <c:pt idx="5113">
                  <c:v>40876.722222222204</c:v>
                </c:pt>
                <c:pt idx="5114">
                  <c:v>40876.736111111066</c:v>
                </c:pt>
                <c:pt idx="5115">
                  <c:v>40876.75</c:v>
                </c:pt>
                <c:pt idx="5116">
                  <c:v>40876.763888888876</c:v>
                </c:pt>
                <c:pt idx="5117">
                  <c:v>40876.777777777774</c:v>
                </c:pt>
                <c:pt idx="5118">
                  <c:v>40876.791666666577</c:v>
                </c:pt>
                <c:pt idx="5119">
                  <c:v>40876.805555555562</c:v>
                </c:pt>
                <c:pt idx="5120">
                  <c:v>40876.819444444496</c:v>
                </c:pt>
                <c:pt idx="5121">
                  <c:v>40876.833333333336</c:v>
                </c:pt>
                <c:pt idx="5122">
                  <c:v>40876.847222222219</c:v>
                </c:pt>
                <c:pt idx="5123">
                  <c:v>40876.861111111066</c:v>
                </c:pt>
                <c:pt idx="5124">
                  <c:v>40876.875</c:v>
                </c:pt>
                <c:pt idx="5125">
                  <c:v>40876.888888888956</c:v>
                </c:pt>
                <c:pt idx="5126">
                  <c:v>40876.902777777781</c:v>
                </c:pt>
                <c:pt idx="5127">
                  <c:v>40876.916666666664</c:v>
                </c:pt>
                <c:pt idx="5128">
                  <c:v>40876.930555555562</c:v>
                </c:pt>
                <c:pt idx="5129">
                  <c:v>40876.944444444496</c:v>
                </c:pt>
                <c:pt idx="5130">
                  <c:v>40876.958333333343</c:v>
                </c:pt>
                <c:pt idx="5131">
                  <c:v>40876.972222222219</c:v>
                </c:pt>
                <c:pt idx="5132">
                  <c:v>40876.986111111109</c:v>
                </c:pt>
                <c:pt idx="5133">
                  <c:v>40877</c:v>
                </c:pt>
                <c:pt idx="5134">
                  <c:v>40877.013888888891</c:v>
                </c:pt>
                <c:pt idx="5135">
                  <c:v>40877.027777777774</c:v>
                </c:pt>
                <c:pt idx="5136">
                  <c:v>40877.041666666613</c:v>
                </c:pt>
                <c:pt idx="5137">
                  <c:v>40877.055555555562</c:v>
                </c:pt>
                <c:pt idx="5138">
                  <c:v>40877.069444444445</c:v>
                </c:pt>
                <c:pt idx="5139">
                  <c:v>40877.083333333336</c:v>
                </c:pt>
                <c:pt idx="5140">
                  <c:v>40877.097222222204</c:v>
                </c:pt>
                <c:pt idx="5141">
                  <c:v>40877.111111111066</c:v>
                </c:pt>
                <c:pt idx="5142">
                  <c:v>40877.124999999993</c:v>
                </c:pt>
                <c:pt idx="5143">
                  <c:v>40877.138888888891</c:v>
                </c:pt>
                <c:pt idx="5144">
                  <c:v>40877.152777777781</c:v>
                </c:pt>
                <c:pt idx="5145">
                  <c:v>40877.166666666613</c:v>
                </c:pt>
                <c:pt idx="5146">
                  <c:v>40877.180555555562</c:v>
                </c:pt>
                <c:pt idx="5147">
                  <c:v>40877.194444444445</c:v>
                </c:pt>
                <c:pt idx="5148">
                  <c:v>40877.208333333336</c:v>
                </c:pt>
                <c:pt idx="5149">
                  <c:v>40877.222222222204</c:v>
                </c:pt>
                <c:pt idx="5150">
                  <c:v>40877.236111111066</c:v>
                </c:pt>
                <c:pt idx="5151">
                  <c:v>40877.25</c:v>
                </c:pt>
                <c:pt idx="5152">
                  <c:v>40877.263888888876</c:v>
                </c:pt>
                <c:pt idx="5153">
                  <c:v>40877.277777777774</c:v>
                </c:pt>
                <c:pt idx="5154">
                  <c:v>40877.291666666577</c:v>
                </c:pt>
                <c:pt idx="5155">
                  <c:v>40877.305555555562</c:v>
                </c:pt>
                <c:pt idx="5156">
                  <c:v>40877.319444444496</c:v>
                </c:pt>
                <c:pt idx="5157">
                  <c:v>40877.333333333336</c:v>
                </c:pt>
                <c:pt idx="5158">
                  <c:v>40877.347222222219</c:v>
                </c:pt>
                <c:pt idx="5159">
                  <c:v>40877.361111111066</c:v>
                </c:pt>
                <c:pt idx="5160">
                  <c:v>40877.375</c:v>
                </c:pt>
                <c:pt idx="5161">
                  <c:v>40877.388888888956</c:v>
                </c:pt>
                <c:pt idx="5162">
                  <c:v>40877.402777777781</c:v>
                </c:pt>
                <c:pt idx="5163">
                  <c:v>40877.416666666664</c:v>
                </c:pt>
                <c:pt idx="5164">
                  <c:v>40877.430555555562</c:v>
                </c:pt>
                <c:pt idx="5165">
                  <c:v>40877.444444444496</c:v>
                </c:pt>
                <c:pt idx="5166">
                  <c:v>40877.458333333343</c:v>
                </c:pt>
                <c:pt idx="5167">
                  <c:v>40877.472222222219</c:v>
                </c:pt>
                <c:pt idx="5168">
                  <c:v>40877.486111111109</c:v>
                </c:pt>
                <c:pt idx="5169">
                  <c:v>40877.5</c:v>
                </c:pt>
                <c:pt idx="5170">
                  <c:v>40877.513888888891</c:v>
                </c:pt>
                <c:pt idx="5171">
                  <c:v>40877.527777777774</c:v>
                </c:pt>
                <c:pt idx="5172">
                  <c:v>40877.541666666613</c:v>
                </c:pt>
                <c:pt idx="5173">
                  <c:v>40877.555555555562</c:v>
                </c:pt>
                <c:pt idx="5174">
                  <c:v>40877.569444444445</c:v>
                </c:pt>
                <c:pt idx="5175">
                  <c:v>40877.583333333336</c:v>
                </c:pt>
                <c:pt idx="5176">
                  <c:v>40877.597222222204</c:v>
                </c:pt>
                <c:pt idx="5177">
                  <c:v>40877.611111111066</c:v>
                </c:pt>
                <c:pt idx="5178">
                  <c:v>40877.624999999993</c:v>
                </c:pt>
                <c:pt idx="5179">
                  <c:v>40877.638888888891</c:v>
                </c:pt>
                <c:pt idx="5180">
                  <c:v>40877.652777777781</c:v>
                </c:pt>
                <c:pt idx="5181">
                  <c:v>40877.666666666613</c:v>
                </c:pt>
                <c:pt idx="5182">
                  <c:v>40877.680555555562</c:v>
                </c:pt>
                <c:pt idx="5183">
                  <c:v>40877.694444444445</c:v>
                </c:pt>
                <c:pt idx="5184">
                  <c:v>40877.708333333336</c:v>
                </c:pt>
                <c:pt idx="5185">
                  <c:v>40877.722222222204</c:v>
                </c:pt>
                <c:pt idx="5186">
                  <c:v>40877.736111111066</c:v>
                </c:pt>
                <c:pt idx="5187">
                  <c:v>40877.75</c:v>
                </c:pt>
                <c:pt idx="5188">
                  <c:v>40877.763888888876</c:v>
                </c:pt>
                <c:pt idx="5189">
                  <c:v>40877.777777777774</c:v>
                </c:pt>
                <c:pt idx="5190">
                  <c:v>40877.791666666577</c:v>
                </c:pt>
                <c:pt idx="5191">
                  <c:v>40877.805555555562</c:v>
                </c:pt>
                <c:pt idx="5192">
                  <c:v>40877.819444444496</c:v>
                </c:pt>
                <c:pt idx="5193">
                  <c:v>40877.833333333336</c:v>
                </c:pt>
                <c:pt idx="5194">
                  <c:v>40877.847222222219</c:v>
                </c:pt>
                <c:pt idx="5195">
                  <c:v>40877.861111111066</c:v>
                </c:pt>
                <c:pt idx="5196">
                  <c:v>40877.875</c:v>
                </c:pt>
                <c:pt idx="5197">
                  <c:v>40877.888888888956</c:v>
                </c:pt>
                <c:pt idx="5198">
                  <c:v>40877.902777777781</c:v>
                </c:pt>
                <c:pt idx="5199">
                  <c:v>40877.916666666664</c:v>
                </c:pt>
                <c:pt idx="5200">
                  <c:v>40877.930555555562</c:v>
                </c:pt>
                <c:pt idx="5201">
                  <c:v>40877.944444444496</c:v>
                </c:pt>
                <c:pt idx="5202">
                  <c:v>40877.958333333343</c:v>
                </c:pt>
                <c:pt idx="5203">
                  <c:v>40877.972222222219</c:v>
                </c:pt>
                <c:pt idx="5204">
                  <c:v>40877.986111111109</c:v>
                </c:pt>
                <c:pt idx="5205">
                  <c:v>40878</c:v>
                </c:pt>
                <c:pt idx="5206">
                  <c:v>40878.013888888891</c:v>
                </c:pt>
                <c:pt idx="5207">
                  <c:v>40878.027777777774</c:v>
                </c:pt>
                <c:pt idx="5208">
                  <c:v>40878.041666666613</c:v>
                </c:pt>
                <c:pt idx="5209">
                  <c:v>40878.055555555562</c:v>
                </c:pt>
                <c:pt idx="5210">
                  <c:v>40878.069444444445</c:v>
                </c:pt>
                <c:pt idx="5211">
                  <c:v>40878.083333333336</c:v>
                </c:pt>
                <c:pt idx="5212">
                  <c:v>40878.097222222204</c:v>
                </c:pt>
                <c:pt idx="5213">
                  <c:v>40878.111111111066</c:v>
                </c:pt>
                <c:pt idx="5214">
                  <c:v>40878.124999999993</c:v>
                </c:pt>
                <c:pt idx="5215">
                  <c:v>40878.138888888891</c:v>
                </c:pt>
                <c:pt idx="5216">
                  <c:v>40878.152777777781</c:v>
                </c:pt>
                <c:pt idx="5217">
                  <c:v>40878.166666666613</c:v>
                </c:pt>
                <c:pt idx="5218">
                  <c:v>40878.180555555562</c:v>
                </c:pt>
                <c:pt idx="5219">
                  <c:v>40878.194444444445</c:v>
                </c:pt>
                <c:pt idx="5220">
                  <c:v>40878.208333333336</c:v>
                </c:pt>
                <c:pt idx="5221">
                  <c:v>40878.222222222204</c:v>
                </c:pt>
                <c:pt idx="5222">
                  <c:v>40878.236111111066</c:v>
                </c:pt>
                <c:pt idx="5223">
                  <c:v>40878.25</c:v>
                </c:pt>
                <c:pt idx="5224">
                  <c:v>40878.263888888876</c:v>
                </c:pt>
                <c:pt idx="5225">
                  <c:v>40878.277777777774</c:v>
                </c:pt>
                <c:pt idx="5226">
                  <c:v>40878.291666666577</c:v>
                </c:pt>
                <c:pt idx="5227">
                  <c:v>40878.305555555562</c:v>
                </c:pt>
                <c:pt idx="5228">
                  <c:v>40878.319444444496</c:v>
                </c:pt>
                <c:pt idx="5229">
                  <c:v>40878.333333333336</c:v>
                </c:pt>
                <c:pt idx="5230">
                  <c:v>40878.347222222219</c:v>
                </c:pt>
                <c:pt idx="5231">
                  <c:v>40878.361111111066</c:v>
                </c:pt>
                <c:pt idx="5232">
                  <c:v>40878.375</c:v>
                </c:pt>
                <c:pt idx="5233">
                  <c:v>40878.388888888956</c:v>
                </c:pt>
                <c:pt idx="5234">
                  <c:v>40878.402777777781</c:v>
                </c:pt>
                <c:pt idx="5235">
                  <c:v>40878.416666666664</c:v>
                </c:pt>
                <c:pt idx="5236">
                  <c:v>40878.430555555562</c:v>
                </c:pt>
                <c:pt idx="5237">
                  <c:v>40878.444444444496</c:v>
                </c:pt>
                <c:pt idx="5238">
                  <c:v>40878.458333333343</c:v>
                </c:pt>
                <c:pt idx="5239">
                  <c:v>40878.472222222219</c:v>
                </c:pt>
                <c:pt idx="5240">
                  <c:v>40878.486111111109</c:v>
                </c:pt>
                <c:pt idx="5241">
                  <c:v>40878.5</c:v>
                </c:pt>
                <c:pt idx="5242">
                  <c:v>40878.513888888891</c:v>
                </c:pt>
                <c:pt idx="5243">
                  <c:v>40878.527777777774</c:v>
                </c:pt>
                <c:pt idx="5244">
                  <c:v>40878.541666666613</c:v>
                </c:pt>
                <c:pt idx="5245">
                  <c:v>40878.555555555562</c:v>
                </c:pt>
                <c:pt idx="5246">
                  <c:v>40878.569444444445</c:v>
                </c:pt>
                <c:pt idx="5247">
                  <c:v>40878.583333333336</c:v>
                </c:pt>
                <c:pt idx="5248">
                  <c:v>40878.597222222204</c:v>
                </c:pt>
                <c:pt idx="5249">
                  <c:v>40878.611111111066</c:v>
                </c:pt>
                <c:pt idx="5250">
                  <c:v>40878.624999999993</c:v>
                </c:pt>
                <c:pt idx="5251">
                  <c:v>40878.638888888891</c:v>
                </c:pt>
                <c:pt idx="5252">
                  <c:v>40878.652777777781</c:v>
                </c:pt>
                <c:pt idx="5253">
                  <c:v>40878.666666666613</c:v>
                </c:pt>
                <c:pt idx="5254">
                  <c:v>40878.680555555562</c:v>
                </c:pt>
                <c:pt idx="5255">
                  <c:v>40878.694444444445</c:v>
                </c:pt>
                <c:pt idx="5256">
                  <c:v>40878.708333333336</c:v>
                </c:pt>
                <c:pt idx="5257">
                  <c:v>40878.722222222204</c:v>
                </c:pt>
                <c:pt idx="5258">
                  <c:v>40878.736111111066</c:v>
                </c:pt>
                <c:pt idx="5259">
                  <c:v>40878.75</c:v>
                </c:pt>
                <c:pt idx="5260">
                  <c:v>40878.763888888876</c:v>
                </c:pt>
                <c:pt idx="5261">
                  <c:v>40878.777777777774</c:v>
                </c:pt>
                <c:pt idx="5262">
                  <c:v>40878.791666666577</c:v>
                </c:pt>
                <c:pt idx="5263">
                  <c:v>40878.805555555562</c:v>
                </c:pt>
                <c:pt idx="5264">
                  <c:v>40878.819444444496</c:v>
                </c:pt>
                <c:pt idx="5265">
                  <c:v>40878.833333333336</c:v>
                </c:pt>
                <c:pt idx="5266">
                  <c:v>40878.847222222219</c:v>
                </c:pt>
                <c:pt idx="5267">
                  <c:v>40878.861111111066</c:v>
                </c:pt>
                <c:pt idx="5268">
                  <c:v>40878.875</c:v>
                </c:pt>
                <c:pt idx="5269">
                  <c:v>40878.888888888956</c:v>
                </c:pt>
                <c:pt idx="5270">
                  <c:v>40878.902777777781</c:v>
                </c:pt>
                <c:pt idx="5271">
                  <c:v>40878.916666666664</c:v>
                </c:pt>
                <c:pt idx="5272">
                  <c:v>40878.930555555562</c:v>
                </c:pt>
                <c:pt idx="5273">
                  <c:v>40878.944444444496</c:v>
                </c:pt>
                <c:pt idx="5274">
                  <c:v>40878.958333333343</c:v>
                </c:pt>
                <c:pt idx="5275">
                  <c:v>40878.972222222219</c:v>
                </c:pt>
                <c:pt idx="5276">
                  <c:v>40878.986111111109</c:v>
                </c:pt>
                <c:pt idx="5277">
                  <c:v>40879</c:v>
                </c:pt>
                <c:pt idx="5278">
                  <c:v>40879.013888888891</c:v>
                </c:pt>
                <c:pt idx="5279">
                  <c:v>40879.027777777774</c:v>
                </c:pt>
                <c:pt idx="5280">
                  <c:v>40879.041666666613</c:v>
                </c:pt>
                <c:pt idx="5281">
                  <c:v>40879.055555555562</c:v>
                </c:pt>
                <c:pt idx="5282">
                  <c:v>40879.069444444445</c:v>
                </c:pt>
                <c:pt idx="5283">
                  <c:v>40879.083333333336</c:v>
                </c:pt>
                <c:pt idx="5284">
                  <c:v>40879.097222222204</c:v>
                </c:pt>
                <c:pt idx="5285">
                  <c:v>40879.111111111066</c:v>
                </c:pt>
                <c:pt idx="5286">
                  <c:v>40879.124999999993</c:v>
                </c:pt>
                <c:pt idx="5287">
                  <c:v>40879.138888888891</c:v>
                </c:pt>
                <c:pt idx="5288">
                  <c:v>40879.152777777781</c:v>
                </c:pt>
                <c:pt idx="5289">
                  <c:v>40879.166666666613</c:v>
                </c:pt>
                <c:pt idx="5290">
                  <c:v>40879.180555555562</c:v>
                </c:pt>
                <c:pt idx="5291">
                  <c:v>40879.194444444445</c:v>
                </c:pt>
                <c:pt idx="5292">
                  <c:v>40879.208333333336</c:v>
                </c:pt>
                <c:pt idx="5293">
                  <c:v>40879.222222222204</c:v>
                </c:pt>
                <c:pt idx="5294">
                  <c:v>40879.236111111066</c:v>
                </c:pt>
                <c:pt idx="5295">
                  <c:v>40879.25</c:v>
                </c:pt>
                <c:pt idx="5296">
                  <c:v>40879.263888888876</c:v>
                </c:pt>
                <c:pt idx="5297">
                  <c:v>40879.277777777774</c:v>
                </c:pt>
                <c:pt idx="5298">
                  <c:v>40879.291666666577</c:v>
                </c:pt>
                <c:pt idx="5299">
                  <c:v>40879.305555555562</c:v>
                </c:pt>
                <c:pt idx="5300">
                  <c:v>40879.319444444496</c:v>
                </c:pt>
                <c:pt idx="5301">
                  <c:v>40879.333333333336</c:v>
                </c:pt>
                <c:pt idx="5302">
                  <c:v>40879.347222222219</c:v>
                </c:pt>
                <c:pt idx="5303">
                  <c:v>40879.361111111066</c:v>
                </c:pt>
                <c:pt idx="5304">
                  <c:v>40879.375</c:v>
                </c:pt>
                <c:pt idx="5305">
                  <c:v>40879.388888888956</c:v>
                </c:pt>
                <c:pt idx="5306">
                  <c:v>40879.402777777781</c:v>
                </c:pt>
                <c:pt idx="5307">
                  <c:v>40879.416666666664</c:v>
                </c:pt>
                <c:pt idx="5308">
                  <c:v>40879.430555555562</c:v>
                </c:pt>
                <c:pt idx="5309">
                  <c:v>40879.444444444496</c:v>
                </c:pt>
                <c:pt idx="5310">
                  <c:v>40879.458333333343</c:v>
                </c:pt>
                <c:pt idx="5311">
                  <c:v>40879.472222222219</c:v>
                </c:pt>
                <c:pt idx="5312">
                  <c:v>40879.486111111109</c:v>
                </c:pt>
                <c:pt idx="5313">
                  <c:v>40879.5</c:v>
                </c:pt>
                <c:pt idx="5314">
                  <c:v>40879.513888888891</c:v>
                </c:pt>
                <c:pt idx="5315">
                  <c:v>40879.527777777774</c:v>
                </c:pt>
                <c:pt idx="5316">
                  <c:v>40879.541666666613</c:v>
                </c:pt>
                <c:pt idx="5317">
                  <c:v>40879.555555555562</c:v>
                </c:pt>
                <c:pt idx="5318">
                  <c:v>40879.569444444445</c:v>
                </c:pt>
                <c:pt idx="5319">
                  <c:v>40879.583333333336</c:v>
                </c:pt>
                <c:pt idx="5320">
                  <c:v>40879.597222222204</c:v>
                </c:pt>
                <c:pt idx="5321">
                  <c:v>40879.611111111066</c:v>
                </c:pt>
                <c:pt idx="5322">
                  <c:v>40879.624999999993</c:v>
                </c:pt>
                <c:pt idx="5323">
                  <c:v>40879.638888888891</c:v>
                </c:pt>
                <c:pt idx="5324">
                  <c:v>40879.652777777781</c:v>
                </c:pt>
                <c:pt idx="5325">
                  <c:v>40879.666666666613</c:v>
                </c:pt>
                <c:pt idx="5326">
                  <c:v>40879.680555555562</c:v>
                </c:pt>
                <c:pt idx="5327">
                  <c:v>40879.694444444445</c:v>
                </c:pt>
                <c:pt idx="5328">
                  <c:v>40879.708333333336</c:v>
                </c:pt>
                <c:pt idx="5329">
                  <c:v>40879.722222222204</c:v>
                </c:pt>
                <c:pt idx="5330">
                  <c:v>40879.736111111066</c:v>
                </c:pt>
                <c:pt idx="5331">
                  <c:v>40879.75</c:v>
                </c:pt>
                <c:pt idx="5332">
                  <c:v>40879.763888888876</c:v>
                </c:pt>
                <c:pt idx="5333">
                  <c:v>40879.777777777774</c:v>
                </c:pt>
                <c:pt idx="5334">
                  <c:v>40879.791666666577</c:v>
                </c:pt>
                <c:pt idx="5335">
                  <c:v>40879.805555555562</c:v>
                </c:pt>
                <c:pt idx="5336">
                  <c:v>40879.819444444496</c:v>
                </c:pt>
                <c:pt idx="5337">
                  <c:v>40879.833333333336</c:v>
                </c:pt>
                <c:pt idx="5338">
                  <c:v>40879.847222222219</c:v>
                </c:pt>
                <c:pt idx="5339">
                  <c:v>40879.861111111066</c:v>
                </c:pt>
                <c:pt idx="5340">
                  <c:v>40879.875</c:v>
                </c:pt>
                <c:pt idx="5341">
                  <c:v>40879.888888888956</c:v>
                </c:pt>
                <c:pt idx="5342">
                  <c:v>40879.902777777781</c:v>
                </c:pt>
                <c:pt idx="5343">
                  <c:v>40879.916666666664</c:v>
                </c:pt>
                <c:pt idx="5344">
                  <c:v>40879.930555555562</c:v>
                </c:pt>
                <c:pt idx="5345">
                  <c:v>40879.944444444496</c:v>
                </c:pt>
                <c:pt idx="5346">
                  <c:v>40879.958333333343</c:v>
                </c:pt>
                <c:pt idx="5347">
                  <c:v>40879.972222222219</c:v>
                </c:pt>
                <c:pt idx="5348">
                  <c:v>40879.986111111109</c:v>
                </c:pt>
                <c:pt idx="5349">
                  <c:v>40880</c:v>
                </c:pt>
                <c:pt idx="5350">
                  <c:v>40880.013888888891</c:v>
                </c:pt>
                <c:pt idx="5351">
                  <c:v>40880.027777777774</c:v>
                </c:pt>
                <c:pt idx="5352">
                  <c:v>40880.041666666613</c:v>
                </c:pt>
                <c:pt idx="5353">
                  <c:v>40880.055555555562</c:v>
                </c:pt>
                <c:pt idx="5354">
                  <c:v>40880.069444444445</c:v>
                </c:pt>
                <c:pt idx="5355">
                  <c:v>40880.083333333336</c:v>
                </c:pt>
                <c:pt idx="5356">
                  <c:v>40880.097222222204</c:v>
                </c:pt>
                <c:pt idx="5357">
                  <c:v>40880.111111111066</c:v>
                </c:pt>
                <c:pt idx="5358">
                  <c:v>40880.124999999993</c:v>
                </c:pt>
                <c:pt idx="5359">
                  <c:v>40880.138888888891</c:v>
                </c:pt>
                <c:pt idx="5360">
                  <c:v>40880.152777777781</c:v>
                </c:pt>
                <c:pt idx="5361">
                  <c:v>40880.166666666613</c:v>
                </c:pt>
                <c:pt idx="5362">
                  <c:v>40880.180555555562</c:v>
                </c:pt>
                <c:pt idx="5363">
                  <c:v>40880.194444444445</c:v>
                </c:pt>
                <c:pt idx="5364">
                  <c:v>40880.208333333336</c:v>
                </c:pt>
                <c:pt idx="5365">
                  <c:v>40880.222222222204</c:v>
                </c:pt>
                <c:pt idx="5366">
                  <c:v>40880.236111111066</c:v>
                </c:pt>
                <c:pt idx="5367">
                  <c:v>40880.25</c:v>
                </c:pt>
                <c:pt idx="5368">
                  <c:v>40880.263888888876</c:v>
                </c:pt>
                <c:pt idx="5369">
                  <c:v>40880.277777777774</c:v>
                </c:pt>
                <c:pt idx="5370">
                  <c:v>40880.291666666577</c:v>
                </c:pt>
                <c:pt idx="5371">
                  <c:v>40880.305555555562</c:v>
                </c:pt>
                <c:pt idx="5372">
                  <c:v>40880.319444444496</c:v>
                </c:pt>
                <c:pt idx="5373">
                  <c:v>40880.333333333336</c:v>
                </c:pt>
                <c:pt idx="5374">
                  <c:v>40880.347222222219</c:v>
                </c:pt>
                <c:pt idx="5375">
                  <c:v>40880.361111111066</c:v>
                </c:pt>
                <c:pt idx="5376">
                  <c:v>40880.375</c:v>
                </c:pt>
                <c:pt idx="5377">
                  <c:v>40880.388888888956</c:v>
                </c:pt>
                <c:pt idx="5378">
                  <c:v>40880.402777777781</c:v>
                </c:pt>
                <c:pt idx="5379">
                  <c:v>40880.416666666664</c:v>
                </c:pt>
                <c:pt idx="5380">
                  <c:v>40880.430555555562</c:v>
                </c:pt>
                <c:pt idx="5381">
                  <c:v>40880.444444444496</c:v>
                </c:pt>
                <c:pt idx="5382">
                  <c:v>40880.458333333343</c:v>
                </c:pt>
                <c:pt idx="5383">
                  <c:v>40880.472222222219</c:v>
                </c:pt>
                <c:pt idx="5384">
                  <c:v>40880.486111111109</c:v>
                </c:pt>
                <c:pt idx="5385">
                  <c:v>40880.5</c:v>
                </c:pt>
                <c:pt idx="5386">
                  <c:v>40880.513888888891</c:v>
                </c:pt>
                <c:pt idx="5387">
                  <c:v>40880.527777777774</c:v>
                </c:pt>
                <c:pt idx="5388">
                  <c:v>40880.541666666613</c:v>
                </c:pt>
                <c:pt idx="5389">
                  <c:v>40880.555555555562</c:v>
                </c:pt>
                <c:pt idx="5390">
                  <c:v>40880.569444444445</c:v>
                </c:pt>
                <c:pt idx="5391">
                  <c:v>40880.583333333336</c:v>
                </c:pt>
                <c:pt idx="5392">
                  <c:v>40880.597222222204</c:v>
                </c:pt>
                <c:pt idx="5393">
                  <c:v>40880.611111111066</c:v>
                </c:pt>
                <c:pt idx="5394">
                  <c:v>40880.624999999993</c:v>
                </c:pt>
                <c:pt idx="5395">
                  <c:v>40880.638888888891</c:v>
                </c:pt>
                <c:pt idx="5396">
                  <c:v>40880.652777777781</c:v>
                </c:pt>
                <c:pt idx="5397">
                  <c:v>40880.666666666613</c:v>
                </c:pt>
                <c:pt idx="5398">
                  <c:v>40880.680555555562</c:v>
                </c:pt>
                <c:pt idx="5399">
                  <c:v>40880.694444444445</c:v>
                </c:pt>
                <c:pt idx="5400">
                  <c:v>40880.708333333336</c:v>
                </c:pt>
                <c:pt idx="5401">
                  <c:v>40880.722222222204</c:v>
                </c:pt>
                <c:pt idx="5402">
                  <c:v>40880.736111111066</c:v>
                </c:pt>
                <c:pt idx="5403">
                  <c:v>40880.75</c:v>
                </c:pt>
                <c:pt idx="5404">
                  <c:v>40880.763888888876</c:v>
                </c:pt>
                <c:pt idx="5405">
                  <c:v>40880.777777777774</c:v>
                </c:pt>
                <c:pt idx="5406">
                  <c:v>40880.791666666577</c:v>
                </c:pt>
                <c:pt idx="5407">
                  <c:v>40880.805555555562</c:v>
                </c:pt>
                <c:pt idx="5408">
                  <c:v>40880.819444444496</c:v>
                </c:pt>
                <c:pt idx="5409">
                  <c:v>40880.833333333336</c:v>
                </c:pt>
                <c:pt idx="5410">
                  <c:v>40880.847222222219</c:v>
                </c:pt>
                <c:pt idx="5411">
                  <c:v>40880.861111111066</c:v>
                </c:pt>
                <c:pt idx="5412">
                  <c:v>40880.875</c:v>
                </c:pt>
                <c:pt idx="5413">
                  <c:v>40880.888888888956</c:v>
                </c:pt>
                <c:pt idx="5414">
                  <c:v>40880.902777777781</c:v>
                </c:pt>
                <c:pt idx="5415">
                  <c:v>40880.916666666664</c:v>
                </c:pt>
                <c:pt idx="5416">
                  <c:v>40880.930555555562</c:v>
                </c:pt>
                <c:pt idx="5417">
                  <c:v>40880.944444444496</c:v>
                </c:pt>
                <c:pt idx="5418">
                  <c:v>40880.958333333343</c:v>
                </c:pt>
                <c:pt idx="5419">
                  <c:v>40880.972222222219</c:v>
                </c:pt>
                <c:pt idx="5420">
                  <c:v>40880.986111111109</c:v>
                </c:pt>
                <c:pt idx="5421">
                  <c:v>40881</c:v>
                </c:pt>
                <c:pt idx="5422">
                  <c:v>40881.013888888891</c:v>
                </c:pt>
                <c:pt idx="5423">
                  <c:v>40881.027777777774</c:v>
                </c:pt>
                <c:pt idx="5424">
                  <c:v>40881.041666666613</c:v>
                </c:pt>
                <c:pt idx="5425">
                  <c:v>40881.055555555562</c:v>
                </c:pt>
                <c:pt idx="5426">
                  <c:v>40881.069444444445</c:v>
                </c:pt>
                <c:pt idx="5427">
                  <c:v>40881.083333333336</c:v>
                </c:pt>
                <c:pt idx="5428">
                  <c:v>40881.097222222204</c:v>
                </c:pt>
                <c:pt idx="5429">
                  <c:v>40881.111111111066</c:v>
                </c:pt>
                <c:pt idx="5430">
                  <c:v>40881.124999999993</c:v>
                </c:pt>
                <c:pt idx="5431">
                  <c:v>40881.138888888891</c:v>
                </c:pt>
                <c:pt idx="5432">
                  <c:v>40881.152777777781</c:v>
                </c:pt>
                <c:pt idx="5433">
                  <c:v>40881.166666666613</c:v>
                </c:pt>
                <c:pt idx="5434">
                  <c:v>40881.180555555562</c:v>
                </c:pt>
                <c:pt idx="5435">
                  <c:v>40881.194444444445</c:v>
                </c:pt>
                <c:pt idx="5436">
                  <c:v>40881.208333333336</c:v>
                </c:pt>
                <c:pt idx="5437">
                  <c:v>40881.222222222204</c:v>
                </c:pt>
                <c:pt idx="5438">
                  <c:v>40881.236111111066</c:v>
                </c:pt>
                <c:pt idx="5439">
                  <c:v>40881.25</c:v>
                </c:pt>
                <c:pt idx="5440">
                  <c:v>40881.263888888876</c:v>
                </c:pt>
                <c:pt idx="5441">
                  <c:v>40881.277777777774</c:v>
                </c:pt>
                <c:pt idx="5442">
                  <c:v>40881.291666666577</c:v>
                </c:pt>
                <c:pt idx="5443">
                  <c:v>40881.305555555562</c:v>
                </c:pt>
                <c:pt idx="5444">
                  <c:v>40881.319444444496</c:v>
                </c:pt>
                <c:pt idx="5445">
                  <c:v>40881.333333333336</c:v>
                </c:pt>
                <c:pt idx="5446">
                  <c:v>40881.347222222219</c:v>
                </c:pt>
                <c:pt idx="5447">
                  <c:v>40881.361111111066</c:v>
                </c:pt>
                <c:pt idx="5448">
                  <c:v>40881.375</c:v>
                </c:pt>
                <c:pt idx="5449">
                  <c:v>40881.388888888956</c:v>
                </c:pt>
                <c:pt idx="5450">
                  <c:v>40881.402777777781</c:v>
                </c:pt>
                <c:pt idx="5451">
                  <c:v>40881.416666666664</c:v>
                </c:pt>
                <c:pt idx="5452">
                  <c:v>40881.430555555562</c:v>
                </c:pt>
                <c:pt idx="5453">
                  <c:v>40881.444444444496</c:v>
                </c:pt>
                <c:pt idx="5454">
                  <c:v>40881.458333333343</c:v>
                </c:pt>
                <c:pt idx="5455">
                  <c:v>40881.472222222219</c:v>
                </c:pt>
                <c:pt idx="5456">
                  <c:v>40881.486111111109</c:v>
                </c:pt>
                <c:pt idx="5457">
                  <c:v>40881.5</c:v>
                </c:pt>
                <c:pt idx="5458">
                  <c:v>40881.513888888891</c:v>
                </c:pt>
                <c:pt idx="5459">
                  <c:v>40881.527777777774</c:v>
                </c:pt>
                <c:pt idx="5460">
                  <c:v>40881.541666666613</c:v>
                </c:pt>
                <c:pt idx="5461">
                  <c:v>40881.555555555562</c:v>
                </c:pt>
                <c:pt idx="5462">
                  <c:v>40881.569444444445</c:v>
                </c:pt>
                <c:pt idx="5463">
                  <c:v>40881.583333333336</c:v>
                </c:pt>
                <c:pt idx="5464">
                  <c:v>40881.597222222204</c:v>
                </c:pt>
                <c:pt idx="5465">
                  <c:v>40881.611111111066</c:v>
                </c:pt>
                <c:pt idx="5466">
                  <c:v>40881.624999999993</c:v>
                </c:pt>
                <c:pt idx="5467">
                  <c:v>40881.638888888891</c:v>
                </c:pt>
                <c:pt idx="5468">
                  <c:v>40881.652777777781</c:v>
                </c:pt>
                <c:pt idx="5469">
                  <c:v>40881.666666666613</c:v>
                </c:pt>
                <c:pt idx="5470">
                  <c:v>40881.680555555562</c:v>
                </c:pt>
                <c:pt idx="5471">
                  <c:v>40881.694444444445</c:v>
                </c:pt>
                <c:pt idx="5472">
                  <c:v>40881.708333333336</c:v>
                </c:pt>
                <c:pt idx="5473">
                  <c:v>40881.722222222204</c:v>
                </c:pt>
                <c:pt idx="5474">
                  <c:v>40881.736111111066</c:v>
                </c:pt>
                <c:pt idx="5475">
                  <c:v>40881.75</c:v>
                </c:pt>
                <c:pt idx="5476">
                  <c:v>40881.763888888876</c:v>
                </c:pt>
                <c:pt idx="5477">
                  <c:v>40881.777777777774</c:v>
                </c:pt>
                <c:pt idx="5478">
                  <c:v>40881.791666666577</c:v>
                </c:pt>
                <c:pt idx="5479">
                  <c:v>40881.805555555562</c:v>
                </c:pt>
                <c:pt idx="5480">
                  <c:v>40881.819444444496</c:v>
                </c:pt>
                <c:pt idx="5481">
                  <c:v>40881.833333333336</c:v>
                </c:pt>
                <c:pt idx="5482">
                  <c:v>40881.847222222219</c:v>
                </c:pt>
                <c:pt idx="5483">
                  <c:v>40881.861111111066</c:v>
                </c:pt>
                <c:pt idx="5484">
                  <c:v>40881.875</c:v>
                </c:pt>
                <c:pt idx="5485">
                  <c:v>40881.888888888956</c:v>
                </c:pt>
                <c:pt idx="5486">
                  <c:v>40881.902777777781</c:v>
                </c:pt>
                <c:pt idx="5487">
                  <c:v>40881.916666666664</c:v>
                </c:pt>
                <c:pt idx="5488">
                  <c:v>40881.930555555562</c:v>
                </c:pt>
                <c:pt idx="5489">
                  <c:v>40881.944444444496</c:v>
                </c:pt>
                <c:pt idx="5490">
                  <c:v>40881.958333333343</c:v>
                </c:pt>
                <c:pt idx="5491">
                  <c:v>40881.972222222219</c:v>
                </c:pt>
                <c:pt idx="5492">
                  <c:v>40881.986111111109</c:v>
                </c:pt>
                <c:pt idx="5493">
                  <c:v>40882</c:v>
                </c:pt>
                <c:pt idx="5494">
                  <c:v>40882.013888888891</c:v>
                </c:pt>
                <c:pt idx="5495">
                  <c:v>40882.027777777774</c:v>
                </c:pt>
                <c:pt idx="5496">
                  <c:v>40882.041666666613</c:v>
                </c:pt>
                <c:pt idx="5497">
                  <c:v>40882.055555555562</c:v>
                </c:pt>
                <c:pt idx="5498">
                  <c:v>40882.069444444445</c:v>
                </c:pt>
                <c:pt idx="5499">
                  <c:v>40882.083333333336</c:v>
                </c:pt>
                <c:pt idx="5500">
                  <c:v>40882.097222222204</c:v>
                </c:pt>
                <c:pt idx="5501">
                  <c:v>40882.111111111066</c:v>
                </c:pt>
                <c:pt idx="5502">
                  <c:v>40882.124999999993</c:v>
                </c:pt>
                <c:pt idx="5503">
                  <c:v>40882.138888888891</c:v>
                </c:pt>
                <c:pt idx="5504">
                  <c:v>40882.152777777781</c:v>
                </c:pt>
                <c:pt idx="5505">
                  <c:v>40882.166666666613</c:v>
                </c:pt>
                <c:pt idx="5506">
                  <c:v>40882.180555555562</c:v>
                </c:pt>
                <c:pt idx="5507">
                  <c:v>40882.194444444445</c:v>
                </c:pt>
                <c:pt idx="5508">
                  <c:v>40882.208333333336</c:v>
                </c:pt>
                <c:pt idx="5509">
                  <c:v>40882.222222222204</c:v>
                </c:pt>
                <c:pt idx="5510">
                  <c:v>40882.236111111066</c:v>
                </c:pt>
                <c:pt idx="5511">
                  <c:v>40882.25</c:v>
                </c:pt>
                <c:pt idx="5512">
                  <c:v>40882.263888888876</c:v>
                </c:pt>
                <c:pt idx="5513">
                  <c:v>40882.277777777774</c:v>
                </c:pt>
                <c:pt idx="5514">
                  <c:v>40882.291666666577</c:v>
                </c:pt>
                <c:pt idx="5515">
                  <c:v>40882.305555555562</c:v>
                </c:pt>
                <c:pt idx="5516">
                  <c:v>40882.319444444496</c:v>
                </c:pt>
                <c:pt idx="5517">
                  <c:v>40882.333333333336</c:v>
                </c:pt>
                <c:pt idx="5518">
                  <c:v>40882.347222222219</c:v>
                </c:pt>
                <c:pt idx="5519">
                  <c:v>40882.361111111066</c:v>
                </c:pt>
                <c:pt idx="5520">
                  <c:v>40882.375</c:v>
                </c:pt>
                <c:pt idx="5521">
                  <c:v>40882.388888888956</c:v>
                </c:pt>
                <c:pt idx="5522">
                  <c:v>40882.402777777781</c:v>
                </c:pt>
                <c:pt idx="5523">
                  <c:v>40882.416666666664</c:v>
                </c:pt>
                <c:pt idx="5524">
                  <c:v>40882.430555555562</c:v>
                </c:pt>
                <c:pt idx="5525">
                  <c:v>40882.444444444496</c:v>
                </c:pt>
                <c:pt idx="5526">
                  <c:v>40882.458333333343</c:v>
                </c:pt>
                <c:pt idx="5527">
                  <c:v>40882.472222222219</c:v>
                </c:pt>
                <c:pt idx="5528">
                  <c:v>40882.486111111109</c:v>
                </c:pt>
                <c:pt idx="5529">
                  <c:v>40882.5</c:v>
                </c:pt>
                <c:pt idx="5530">
                  <c:v>40882.513888888891</c:v>
                </c:pt>
                <c:pt idx="5531">
                  <c:v>40882.527777777774</c:v>
                </c:pt>
                <c:pt idx="5532">
                  <c:v>40882.541666666613</c:v>
                </c:pt>
                <c:pt idx="5533">
                  <c:v>40882.555555555562</c:v>
                </c:pt>
                <c:pt idx="5534">
                  <c:v>40882.569444444445</c:v>
                </c:pt>
                <c:pt idx="5535">
                  <c:v>40882.583333333336</c:v>
                </c:pt>
                <c:pt idx="5536">
                  <c:v>40882.597222222204</c:v>
                </c:pt>
                <c:pt idx="5537">
                  <c:v>40882.611111111066</c:v>
                </c:pt>
                <c:pt idx="5538">
                  <c:v>40882.624999999993</c:v>
                </c:pt>
                <c:pt idx="5539">
                  <c:v>40882.638888888891</c:v>
                </c:pt>
                <c:pt idx="5540">
                  <c:v>40882.652777777781</c:v>
                </c:pt>
                <c:pt idx="5541">
                  <c:v>40882.666666666613</c:v>
                </c:pt>
                <c:pt idx="5542">
                  <c:v>40882.680555555562</c:v>
                </c:pt>
                <c:pt idx="5543">
                  <c:v>40882.694444444445</c:v>
                </c:pt>
                <c:pt idx="5544">
                  <c:v>40882.708333333336</c:v>
                </c:pt>
                <c:pt idx="5545">
                  <c:v>40882.722222222204</c:v>
                </c:pt>
                <c:pt idx="5546">
                  <c:v>40882.736111111066</c:v>
                </c:pt>
                <c:pt idx="5547">
                  <c:v>40882.75</c:v>
                </c:pt>
                <c:pt idx="5548">
                  <c:v>40882.763888888876</c:v>
                </c:pt>
                <c:pt idx="5549">
                  <c:v>40882.777777777774</c:v>
                </c:pt>
                <c:pt idx="5550">
                  <c:v>40882.791666666577</c:v>
                </c:pt>
                <c:pt idx="5551">
                  <c:v>40882.805555555562</c:v>
                </c:pt>
                <c:pt idx="5552">
                  <c:v>40882.819444444496</c:v>
                </c:pt>
                <c:pt idx="5553">
                  <c:v>40882.833333333336</c:v>
                </c:pt>
                <c:pt idx="5554">
                  <c:v>40882.847222222219</c:v>
                </c:pt>
                <c:pt idx="5555">
                  <c:v>40882.861111111066</c:v>
                </c:pt>
                <c:pt idx="5556">
                  <c:v>40882.875</c:v>
                </c:pt>
                <c:pt idx="5557">
                  <c:v>40882.888888888956</c:v>
                </c:pt>
                <c:pt idx="5558">
                  <c:v>40882.902777777781</c:v>
                </c:pt>
                <c:pt idx="5559">
                  <c:v>40882.916666666664</c:v>
                </c:pt>
                <c:pt idx="5560">
                  <c:v>40882.930555555562</c:v>
                </c:pt>
                <c:pt idx="5561">
                  <c:v>40882.944444444496</c:v>
                </c:pt>
                <c:pt idx="5562">
                  <c:v>40882.958333333343</c:v>
                </c:pt>
                <c:pt idx="5563">
                  <c:v>40882.972222222219</c:v>
                </c:pt>
                <c:pt idx="5564">
                  <c:v>40882.986111111109</c:v>
                </c:pt>
                <c:pt idx="5565">
                  <c:v>40883</c:v>
                </c:pt>
                <c:pt idx="5566">
                  <c:v>40883.013888888891</c:v>
                </c:pt>
                <c:pt idx="5567">
                  <c:v>40883.027777777774</c:v>
                </c:pt>
                <c:pt idx="5568">
                  <c:v>40883.041666666613</c:v>
                </c:pt>
                <c:pt idx="5569">
                  <c:v>40883.055555555562</c:v>
                </c:pt>
                <c:pt idx="5570">
                  <c:v>40883.069444444445</c:v>
                </c:pt>
                <c:pt idx="5571">
                  <c:v>40883.083333333336</c:v>
                </c:pt>
                <c:pt idx="5572">
                  <c:v>40883.097222222204</c:v>
                </c:pt>
                <c:pt idx="5573">
                  <c:v>40883.111111111066</c:v>
                </c:pt>
                <c:pt idx="5574">
                  <c:v>40883.124999999993</c:v>
                </c:pt>
                <c:pt idx="5575">
                  <c:v>40883.138888888891</c:v>
                </c:pt>
                <c:pt idx="5576">
                  <c:v>40883.152777777781</c:v>
                </c:pt>
                <c:pt idx="5577">
                  <c:v>40883.166666666613</c:v>
                </c:pt>
                <c:pt idx="5578">
                  <c:v>40883.180555555562</c:v>
                </c:pt>
                <c:pt idx="5579">
                  <c:v>40883.194444444445</c:v>
                </c:pt>
                <c:pt idx="5580">
                  <c:v>40883.208333333336</c:v>
                </c:pt>
                <c:pt idx="5581">
                  <c:v>40883.222222222204</c:v>
                </c:pt>
                <c:pt idx="5582">
                  <c:v>40883.236111111066</c:v>
                </c:pt>
                <c:pt idx="5583">
                  <c:v>40883.25</c:v>
                </c:pt>
                <c:pt idx="5584">
                  <c:v>40883.263888888876</c:v>
                </c:pt>
                <c:pt idx="5585">
                  <c:v>40883.277777777774</c:v>
                </c:pt>
                <c:pt idx="5586">
                  <c:v>40883.291666666577</c:v>
                </c:pt>
                <c:pt idx="5587">
                  <c:v>40883.305555555562</c:v>
                </c:pt>
                <c:pt idx="5588">
                  <c:v>40883.319444444496</c:v>
                </c:pt>
                <c:pt idx="5589">
                  <c:v>40883.333333333336</c:v>
                </c:pt>
                <c:pt idx="5590">
                  <c:v>40883.347222222219</c:v>
                </c:pt>
                <c:pt idx="5591">
                  <c:v>40883.361111111066</c:v>
                </c:pt>
                <c:pt idx="5592">
                  <c:v>40883.375</c:v>
                </c:pt>
                <c:pt idx="5593">
                  <c:v>40883.388888888956</c:v>
                </c:pt>
                <c:pt idx="5594">
                  <c:v>40883.402777777781</c:v>
                </c:pt>
                <c:pt idx="5595">
                  <c:v>40883.416666666664</c:v>
                </c:pt>
                <c:pt idx="5596">
                  <c:v>40883.430555555562</c:v>
                </c:pt>
                <c:pt idx="5597">
                  <c:v>40883.444444444496</c:v>
                </c:pt>
                <c:pt idx="5598">
                  <c:v>40883.458333333343</c:v>
                </c:pt>
                <c:pt idx="5599">
                  <c:v>40883.472222222219</c:v>
                </c:pt>
                <c:pt idx="5600">
                  <c:v>40883.486111111109</c:v>
                </c:pt>
                <c:pt idx="5601">
                  <c:v>40883.5</c:v>
                </c:pt>
                <c:pt idx="5602">
                  <c:v>40883.513888888891</c:v>
                </c:pt>
                <c:pt idx="5603">
                  <c:v>40883.527777777774</c:v>
                </c:pt>
                <c:pt idx="5604">
                  <c:v>40883.541666666613</c:v>
                </c:pt>
                <c:pt idx="5605">
                  <c:v>40883.555555555562</c:v>
                </c:pt>
                <c:pt idx="5606">
                  <c:v>40883.569444444445</c:v>
                </c:pt>
                <c:pt idx="5607">
                  <c:v>40883.583333333336</c:v>
                </c:pt>
                <c:pt idx="5608">
                  <c:v>40883.597222222204</c:v>
                </c:pt>
                <c:pt idx="5609">
                  <c:v>40883.611111111066</c:v>
                </c:pt>
                <c:pt idx="5610">
                  <c:v>40883.624999999993</c:v>
                </c:pt>
                <c:pt idx="5611">
                  <c:v>40883.638888888891</c:v>
                </c:pt>
                <c:pt idx="5612">
                  <c:v>40883.652777777781</c:v>
                </c:pt>
                <c:pt idx="5613">
                  <c:v>40883.666666666613</c:v>
                </c:pt>
                <c:pt idx="5614">
                  <c:v>40883.680555555562</c:v>
                </c:pt>
                <c:pt idx="5615">
                  <c:v>40883.694444444445</c:v>
                </c:pt>
                <c:pt idx="5616">
                  <c:v>40883.708333333336</c:v>
                </c:pt>
                <c:pt idx="5617">
                  <c:v>40883.722222222204</c:v>
                </c:pt>
                <c:pt idx="5618">
                  <c:v>40883.736111111066</c:v>
                </c:pt>
                <c:pt idx="5619">
                  <c:v>40883.75</c:v>
                </c:pt>
                <c:pt idx="5620">
                  <c:v>40883.763888888876</c:v>
                </c:pt>
                <c:pt idx="5621">
                  <c:v>40883.777777777774</c:v>
                </c:pt>
                <c:pt idx="5622">
                  <c:v>40883.791666666577</c:v>
                </c:pt>
                <c:pt idx="5623">
                  <c:v>40883.805555555562</c:v>
                </c:pt>
                <c:pt idx="5624">
                  <c:v>40883.819444444496</c:v>
                </c:pt>
                <c:pt idx="5625">
                  <c:v>40883.833333333336</c:v>
                </c:pt>
                <c:pt idx="5626">
                  <c:v>40883.847222222219</c:v>
                </c:pt>
                <c:pt idx="5627">
                  <c:v>40883.861111111066</c:v>
                </c:pt>
                <c:pt idx="5628">
                  <c:v>40883.875</c:v>
                </c:pt>
                <c:pt idx="5629">
                  <c:v>40883.888888888956</c:v>
                </c:pt>
                <c:pt idx="5630">
                  <c:v>40883.902777777781</c:v>
                </c:pt>
                <c:pt idx="5631">
                  <c:v>40883.916666666664</c:v>
                </c:pt>
                <c:pt idx="5632">
                  <c:v>40883.930555555562</c:v>
                </c:pt>
                <c:pt idx="5633">
                  <c:v>40883.944444444496</c:v>
                </c:pt>
                <c:pt idx="5634">
                  <c:v>40883.958333333343</c:v>
                </c:pt>
                <c:pt idx="5635">
                  <c:v>40883.972222222219</c:v>
                </c:pt>
                <c:pt idx="5636">
                  <c:v>40883.986111111109</c:v>
                </c:pt>
                <c:pt idx="5637">
                  <c:v>40884</c:v>
                </c:pt>
                <c:pt idx="5638">
                  <c:v>40884.013888888891</c:v>
                </c:pt>
                <c:pt idx="5639">
                  <c:v>40884.027777777774</c:v>
                </c:pt>
                <c:pt idx="5640">
                  <c:v>40884.041666666613</c:v>
                </c:pt>
                <c:pt idx="5641">
                  <c:v>40884.055555555562</c:v>
                </c:pt>
                <c:pt idx="5642">
                  <c:v>40884.069444444445</c:v>
                </c:pt>
                <c:pt idx="5643">
                  <c:v>40884.083333333336</c:v>
                </c:pt>
                <c:pt idx="5644">
                  <c:v>40884.097222222204</c:v>
                </c:pt>
                <c:pt idx="5645">
                  <c:v>40884.111111111066</c:v>
                </c:pt>
                <c:pt idx="5646">
                  <c:v>40884.124999999993</c:v>
                </c:pt>
                <c:pt idx="5647">
                  <c:v>40884.138888888891</c:v>
                </c:pt>
                <c:pt idx="5648">
                  <c:v>40884.152777777781</c:v>
                </c:pt>
                <c:pt idx="5649">
                  <c:v>40884.166666666613</c:v>
                </c:pt>
                <c:pt idx="5650">
                  <c:v>40884.180555555562</c:v>
                </c:pt>
                <c:pt idx="5651">
                  <c:v>40884.194444444445</c:v>
                </c:pt>
                <c:pt idx="5652">
                  <c:v>40884.208333333336</c:v>
                </c:pt>
                <c:pt idx="5653">
                  <c:v>40884.222222222204</c:v>
                </c:pt>
                <c:pt idx="5654">
                  <c:v>40884.236111111066</c:v>
                </c:pt>
                <c:pt idx="5655">
                  <c:v>40884.25</c:v>
                </c:pt>
                <c:pt idx="5656">
                  <c:v>40884.263888888876</c:v>
                </c:pt>
                <c:pt idx="5657">
                  <c:v>40884.277777777774</c:v>
                </c:pt>
                <c:pt idx="5658">
                  <c:v>40884.291666666577</c:v>
                </c:pt>
                <c:pt idx="5659">
                  <c:v>40884.305555555562</c:v>
                </c:pt>
                <c:pt idx="5660">
                  <c:v>40884.319444444496</c:v>
                </c:pt>
                <c:pt idx="5661">
                  <c:v>40884.333333333336</c:v>
                </c:pt>
                <c:pt idx="5662">
                  <c:v>40884.347222222219</c:v>
                </c:pt>
                <c:pt idx="5663">
                  <c:v>40884.361111111066</c:v>
                </c:pt>
                <c:pt idx="5664">
                  <c:v>40884.375</c:v>
                </c:pt>
                <c:pt idx="5665">
                  <c:v>40884.388888888956</c:v>
                </c:pt>
                <c:pt idx="5666">
                  <c:v>40884.402777777781</c:v>
                </c:pt>
                <c:pt idx="5667">
                  <c:v>40884.416666666664</c:v>
                </c:pt>
                <c:pt idx="5668">
                  <c:v>40884.430555555562</c:v>
                </c:pt>
                <c:pt idx="5669">
                  <c:v>40884.444444444496</c:v>
                </c:pt>
                <c:pt idx="5670">
                  <c:v>40884.458333333343</c:v>
                </c:pt>
                <c:pt idx="5671">
                  <c:v>40884.472222222219</c:v>
                </c:pt>
                <c:pt idx="5672">
                  <c:v>40884.486111111109</c:v>
                </c:pt>
                <c:pt idx="5673">
                  <c:v>40884.5</c:v>
                </c:pt>
                <c:pt idx="5674">
                  <c:v>40884.513888888891</c:v>
                </c:pt>
                <c:pt idx="5675">
                  <c:v>40884.527777777774</c:v>
                </c:pt>
                <c:pt idx="5676">
                  <c:v>40884.541666666613</c:v>
                </c:pt>
                <c:pt idx="5677">
                  <c:v>40884.555555555562</c:v>
                </c:pt>
                <c:pt idx="5678">
                  <c:v>40884.569444444445</c:v>
                </c:pt>
                <c:pt idx="5679">
                  <c:v>40884.583333333336</c:v>
                </c:pt>
                <c:pt idx="5680">
                  <c:v>40884.597222222204</c:v>
                </c:pt>
                <c:pt idx="5681">
                  <c:v>40884.611111111066</c:v>
                </c:pt>
                <c:pt idx="5682">
                  <c:v>40884.624999999993</c:v>
                </c:pt>
                <c:pt idx="5683">
                  <c:v>40884.638888888891</c:v>
                </c:pt>
                <c:pt idx="5684">
                  <c:v>40884.652777777781</c:v>
                </c:pt>
                <c:pt idx="5685">
                  <c:v>40884.666666666613</c:v>
                </c:pt>
                <c:pt idx="5686">
                  <c:v>40884.680555555562</c:v>
                </c:pt>
                <c:pt idx="5687">
                  <c:v>40884.694444444445</c:v>
                </c:pt>
                <c:pt idx="5688">
                  <c:v>40884.708333333336</c:v>
                </c:pt>
                <c:pt idx="5689">
                  <c:v>40884.722222222204</c:v>
                </c:pt>
                <c:pt idx="5690">
                  <c:v>40884.736111111066</c:v>
                </c:pt>
                <c:pt idx="5691">
                  <c:v>40884.75</c:v>
                </c:pt>
                <c:pt idx="5692">
                  <c:v>40884.763888888876</c:v>
                </c:pt>
                <c:pt idx="5693">
                  <c:v>40884.777777777774</c:v>
                </c:pt>
                <c:pt idx="5694">
                  <c:v>40884.791666666577</c:v>
                </c:pt>
                <c:pt idx="5695">
                  <c:v>40884.805555555562</c:v>
                </c:pt>
                <c:pt idx="5696">
                  <c:v>40884.819444444496</c:v>
                </c:pt>
                <c:pt idx="5697">
                  <c:v>40884.833333333336</c:v>
                </c:pt>
                <c:pt idx="5698">
                  <c:v>40884.847222222219</c:v>
                </c:pt>
                <c:pt idx="5699">
                  <c:v>40884.861111111066</c:v>
                </c:pt>
                <c:pt idx="5700">
                  <c:v>40884.875</c:v>
                </c:pt>
                <c:pt idx="5701">
                  <c:v>40884.888888888956</c:v>
                </c:pt>
                <c:pt idx="5702">
                  <c:v>40884.902777777781</c:v>
                </c:pt>
                <c:pt idx="5703">
                  <c:v>40884.916666666664</c:v>
                </c:pt>
                <c:pt idx="5704">
                  <c:v>40884.930555555562</c:v>
                </c:pt>
                <c:pt idx="5705">
                  <c:v>40884.944444444496</c:v>
                </c:pt>
                <c:pt idx="5706">
                  <c:v>40884.958333333343</c:v>
                </c:pt>
                <c:pt idx="5707">
                  <c:v>40884.972222222219</c:v>
                </c:pt>
                <c:pt idx="5708">
                  <c:v>40884.986111111109</c:v>
                </c:pt>
                <c:pt idx="5709">
                  <c:v>40885</c:v>
                </c:pt>
                <c:pt idx="5710">
                  <c:v>40885.013888888891</c:v>
                </c:pt>
                <c:pt idx="5711">
                  <c:v>40885.027777777774</c:v>
                </c:pt>
                <c:pt idx="5712">
                  <c:v>40885.041666666613</c:v>
                </c:pt>
                <c:pt idx="5713">
                  <c:v>40885.055555555562</c:v>
                </c:pt>
                <c:pt idx="5714">
                  <c:v>40885.069444444445</c:v>
                </c:pt>
                <c:pt idx="5715">
                  <c:v>40885.083333333336</c:v>
                </c:pt>
                <c:pt idx="5716">
                  <c:v>40885.097222222204</c:v>
                </c:pt>
                <c:pt idx="5717">
                  <c:v>40885.111111111066</c:v>
                </c:pt>
                <c:pt idx="5718">
                  <c:v>40885.124999999993</c:v>
                </c:pt>
                <c:pt idx="5719">
                  <c:v>40885.138888888891</c:v>
                </c:pt>
                <c:pt idx="5720">
                  <c:v>40885.152777777781</c:v>
                </c:pt>
                <c:pt idx="5721">
                  <c:v>40885.166666666613</c:v>
                </c:pt>
                <c:pt idx="5722">
                  <c:v>40885.180555555562</c:v>
                </c:pt>
                <c:pt idx="5723">
                  <c:v>40885.194444444445</c:v>
                </c:pt>
                <c:pt idx="5724">
                  <c:v>40885.208333333336</c:v>
                </c:pt>
                <c:pt idx="5725">
                  <c:v>40885.222222222204</c:v>
                </c:pt>
                <c:pt idx="5726">
                  <c:v>40885.236111111066</c:v>
                </c:pt>
                <c:pt idx="5727">
                  <c:v>40885.25</c:v>
                </c:pt>
                <c:pt idx="5728">
                  <c:v>40885.263888888876</c:v>
                </c:pt>
                <c:pt idx="5729">
                  <c:v>40885.277777777774</c:v>
                </c:pt>
                <c:pt idx="5730">
                  <c:v>40885.291666666577</c:v>
                </c:pt>
                <c:pt idx="5731">
                  <c:v>40885.305555555562</c:v>
                </c:pt>
                <c:pt idx="5732">
                  <c:v>40885.319444444496</c:v>
                </c:pt>
                <c:pt idx="5733">
                  <c:v>40885.333333333336</c:v>
                </c:pt>
                <c:pt idx="5734">
                  <c:v>40885.347222222219</c:v>
                </c:pt>
                <c:pt idx="5735">
                  <c:v>40885.361111111066</c:v>
                </c:pt>
                <c:pt idx="5736">
                  <c:v>40885.375</c:v>
                </c:pt>
                <c:pt idx="5737">
                  <c:v>40885.388888888956</c:v>
                </c:pt>
                <c:pt idx="5738">
                  <c:v>40885.402777777781</c:v>
                </c:pt>
                <c:pt idx="5739">
                  <c:v>40885.416666666664</c:v>
                </c:pt>
                <c:pt idx="5740">
                  <c:v>40885.430555555562</c:v>
                </c:pt>
                <c:pt idx="5741">
                  <c:v>40885.444444444496</c:v>
                </c:pt>
                <c:pt idx="5742">
                  <c:v>40885.458333333343</c:v>
                </c:pt>
                <c:pt idx="5743">
                  <c:v>40885.472222222219</c:v>
                </c:pt>
                <c:pt idx="5744">
                  <c:v>40885.486111111109</c:v>
                </c:pt>
                <c:pt idx="5745">
                  <c:v>40885.5</c:v>
                </c:pt>
                <c:pt idx="5746">
                  <c:v>40885.513888888891</c:v>
                </c:pt>
                <c:pt idx="5747">
                  <c:v>40885.527777777774</c:v>
                </c:pt>
                <c:pt idx="5748">
                  <c:v>40885.541666666613</c:v>
                </c:pt>
                <c:pt idx="5749">
                  <c:v>40885.555555555562</c:v>
                </c:pt>
                <c:pt idx="5750">
                  <c:v>40885.569444444445</c:v>
                </c:pt>
                <c:pt idx="5751">
                  <c:v>40885.583333333336</c:v>
                </c:pt>
                <c:pt idx="5752">
                  <c:v>40885.597222222204</c:v>
                </c:pt>
                <c:pt idx="5753">
                  <c:v>40885.611111111066</c:v>
                </c:pt>
                <c:pt idx="5754">
                  <c:v>40885.624999999993</c:v>
                </c:pt>
                <c:pt idx="5755">
                  <c:v>40885.638888888891</c:v>
                </c:pt>
                <c:pt idx="5756">
                  <c:v>40885.652777777781</c:v>
                </c:pt>
                <c:pt idx="5757">
                  <c:v>40885.666666666613</c:v>
                </c:pt>
                <c:pt idx="5758">
                  <c:v>40885.680555555562</c:v>
                </c:pt>
                <c:pt idx="5759">
                  <c:v>40885.694444444445</c:v>
                </c:pt>
                <c:pt idx="5760">
                  <c:v>40885.708333333336</c:v>
                </c:pt>
                <c:pt idx="5761">
                  <c:v>40885.722222222204</c:v>
                </c:pt>
                <c:pt idx="5762">
                  <c:v>40885.736111111066</c:v>
                </c:pt>
                <c:pt idx="5763">
                  <c:v>40885.75</c:v>
                </c:pt>
                <c:pt idx="5764">
                  <c:v>40885.763888888876</c:v>
                </c:pt>
                <c:pt idx="5765">
                  <c:v>40885.777777777774</c:v>
                </c:pt>
                <c:pt idx="5766">
                  <c:v>40885.791666666577</c:v>
                </c:pt>
                <c:pt idx="5767">
                  <c:v>40885.805555555562</c:v>
                </c:pt>
                <c:pt idx="5768">
                  <c:v>40885.819444444496</c:v>
                </c:pt>
                <c:pt idx="5769">
                  <c:v>40885.833333333336</c:v>
                </c:pt>
                <c:pt idx="5770">
                  <c:v>40885.847222222219</c:v>
                </c:pt>
                <c:pt idx="5771">
                  <c:v>40885.861111111066</c:v>
                </c:pt>
                <c:pt idx="5772">
                  <c:v>40885.875</c:v>
                </c:pt>
                <c:pt idx="5773">
                  <c:v>40885.888888888956</c:v>
                </c:pt>
                <c:pt idx="5774">
                  <c:v>40885.902777777781</c:v>
                </c:pt>
                <c:pt idx="5775">
                  <c:v>40885.916666666664</c:v>
                </c:pt>
                <c:pt idx="5776">
                  <c:v>40885.930555555562</c:v>
                </c:pt>
                <c:pt idx="5777">
                  <c:v>40885.944444444496</c:v>
                </c:pt>
                <c:pt idx="5778">
                  <c:v>40885.958333333343</c:v>
                </c:pt>
                <c:pt idx="5779">
                  <c:v>40885.972222222219</c:v>
                </c:pt>
                <c:pt idx="5780">
                  <c:v>40885.986111111109</c:v>
                </c:pt>
                <c:pt idx="5781">
                  <c:v>40886</c:v>
                </c:pt>
                <c:pt idx="5782">
                  <c:v>40886.013888888891</c:v>
                </c:pt>
                <c:pt idx="5783">
                  <c:v>40886.027777777774</c:v>
                </c:pt>
                <c:pt idx="5784">
                  <c:v>40886.041666666613</c:v>
                </c:pt>
                <c:pt idx="5785">
                  <c:v>40886.055555555562</c:v>
                </c:pt>
                <c:pt idx="5786">
                  <c:v>40886.069444444445</c:v>
                </c:pt>
                <c:pt idx="5787">
                  <c:v>40886.083333333336</c:v>
                </c:pt>
                <c:pt idx="5788">
                  <c:v>40886.097222222204</c:v>
                </c:pt>
                <c:pt idx="5789">
                  <c:v>40886.111111111066</c:v>
                </c:pt>
                <c:pt idx="5790">
                  <c:v>40886.124999999993</c:v>
                </c:pt>
                <c:pt idx="5791">
                  <c:v>40886.138888888891</c:v>
                </c:pt>
                <c:pt idx="5792">
                  <c:v>40886.152777777781</c:v>
                </c:pt>
                <c:pt idx="5793">
                  <c:v>40886.166666666613</c:v>
                </c:pt>
                <c:pt idx="5794">
                  <c:v>40886.180555555562</c:v>
                </c:pt>
                <c:pt idx="5795">
                  <c:v>40886.194444444445</c:v>
                </c:pt>
                <c:pt idx="5796">
                  <c:v>40886.208333333336</c:v>
                </c:pt>
                <c:pt idx="5797">
                  <c:v>40886.222222222204</c:v>
                </c:pt>
                <c:pt idx="5798">
                  <c:v>40886.236111111066</c:v>
                </c:pt>
                <c:pt idx="5799">
                  <c:v>40886.25</c:v>
                </c:pt>
                <c:pt idx="5800">
                  <c:v>40886.263888888876</c:v>
                </c:pt>
                <c:pt idx="5801">
                  <c:v>40886.277777777774</c:v>
                </c:pt>
                <c:pt idx="5802">
                  <c:v>40886.291666666577</c:v>
                </c:pt>
                <c:pt idx="5803">
                  <c:v>40886.305555555562</c:v>
                </c:pt>
                <c:pt idx="5804">
                  <c:v>40886.319444444496</c:v>
                </c:pt>
                <c:pt idx="5805">
                  <c:v>40886.333333333336</c:v>
                </c:pt>
                <c:pt idx="5806">
                  <c:v>40886.347222222219</c:v>
                </c:pt>
                <c:pt idx="5807">
                  <c:v>40886.361111111066</c:v>
                </c:pt>
                <c:pt idx="5808">
                  <c:v>40886.375</c:v>
                </c:pt>
                <c:pt idx="5809">
                  <c:v>40886.388888888956</c:v>
                </c:pt>
                <c:pt idx="5810">
                  <c:v>40886.402777777781</c:v>
                </c:pt>
                <c:pt idx="5811">
                  <c:v>40886.416666666664</c:v>
                </c:pt>
                <c:pt idx="5812">
                  <c:v>40886.430555555562</c:v>
                </c:pt>
                <c:pt idx="5813">
                  <c:v>40886.444444444496</c:v>
                </c:pt>
                <c:pt idx="5814">
                  <c:v>40886.458333333343</c:v>
                </c:pt>
                <c:pt idx="5815">
                  <c:v>40886.472222222219</c:v>
                </c:pt>
                <c:pt idx="5816">
                  <c:v>40886.486111111109</c:v>
                </c:pt>
                <c:pt idx="5817">
                  <c:v>40886.5</c:v>
                </c:pt>
                <c:pt idx="5818">
                  <c:v>40886.513888888891</c:v>
                </c:pt>
                <c:pt idx="5819">
                  <c:v>40886.527777777774</c:v>
                </c:pt>
                <c:pt idx="5820">
                  <c:v>40886.541666666613</c:v>
                </c:pt>
                <c:pt idx="5821">
                  <c:v>40886.555555555562</c:v>
                </c:pt>
                <c:pt idx="5822">
                  <c:v>40886.569444444445</c:v>
                </c:pt>
                <c:pt idx="5823">
                  <c:v>40886.583333333336</c:v>
                </c:pt>
                <c:pt idx="5824">
                  <c:v>40886.597222222204</c:v>
                </c:pt>
                <c:pt idx="5825">
                  <c:v>40886.611111111066</c:v>
                </c:pt>
                <c:pt idx="5826">
                  <c:v>40886.624999999993</c:v>
                </c:pt>
                <c:pt idx="5827">
                  <c:v>40886.638888888891</c:v>
                </c:pt>
                <c:pt idx="5828">
                  <c:v>40886.652777777781</c:v>
                </c:pt>
                <c:pt idx="5829">
                  <c:v>40886.666666666613</c:v>
                </c:pt>
                <c:pt idx="5830">
                  <c:v>40886.680555555562</c:v>
                </c:pt>
                <c:pt idx="5831">
                  <c:v>40886.694444444445</c:v>
                </c:pt>
                <c:pt idx="5832">
                  <c:v>40886.708333333336</c:v>
                </c:pt>
                <c:pt idx="5833">
                  <c:v>40886.722222222204</c:v>
                </c:pt>
                <c:pt idx="5834">
                  <c:v>40886.736111111066</c:v>
                </c:pt>
                <c:pt idx="5835">
                  <c:v>40886.75</c:v>
                </c:pt>
                <c:pt idx="5836">
                  <c:v>40886.763888888876</c:v>
                </c:pt>
                <c:pt idx="5837">
                  <c:v>40886.777777777774</c:v>
                </c:pt>
                <c:pt idx="5838">
                  <c:v>40886.791666666577</c:v>
                </c:pt>
                <c:pt idx="5839">
                  <c:v>40886.805555555562</c:v>
                </c:pt>
                <c:pt idx="5840">
                  <c:v>40886.819444444496</c:v>
                </c:pt>
                <c:pt idx="5841">
                  <c:v>40886.833333333336</c:v>
                </c:pt>
                <c:pt idx="5842">
                  <c:v>40886.847222222219</c:v>
                </c:pt>
                <c:pt idx="5843">
                  <c:v>40886.861111111066</c:v>
                </c:pt>
                <c:pt idx="5844">
                  <c:v>40886.875</c:v>
                </c:pt>
                <c:pt idx="5845">
                  <c:v>40886.888888888956</c:v>
                </c:pt>
                <c:pt idx="5846">
                  <c:v>40886.902777777781</c:v>
                </c:pt>
                <c:pt idx="5847">
                  <c:v>40886.916666666664</c:v>
                </c:pt>
                <c:pt idx="5848">
                  <c:v>40886.930555555562</c:v>
                </c:pt>
                <c:pt idx="5849">
                  <c:v>40886.944444444496</c:v>
                </c:pt>
                <c:pt idx="5850">
                  <c:v>40886.958333333343</c:v>
                </c:pt>
                <c:pt idx="5851">
                  <c:v>40886.972222222219</c:v>
                </c:pt>
                <c:pt idx="5852">
                  <c:v>40886.986111111109</c:v>
                </c:pt>
                <c:pt idx="5853">
                  <c:v>40887</c:v>
                </c:pt>
                <c:pt idx="5854">
                  <c:v>40887.013888888891</c:v>
                </c:pt>
                <c:pt idx="5855">
                  <c:v>40887.027777777774</c:v>
                </c:pt>
                <c:pt idx="5856">
                  <c:v>40887.041666666613</c:v>
                </c:pt>
                <c:pt idx="5857">
                  <c:v>40887.055555555562</c:v>
                </c:pt>
                <c:pt idx="5858">
                  <c:v>40887.069444444445</c:v>
                </c:pt>
                <c:pt idx="5859">
                  <c:v>40887.083333333336</c:v>
                </c:pt>
                <c:pt idx="5860">
                  <c:v>40887.097222222204</c:v>
                </c:pt>
                <c:pt idx="5861">
                  <c:v>40887.111111111066</c:v>
                </c:pt>
                <c:pt idx="5862">
                  <c:v>40887.124999999993</c:v>
                </c:pt>
                <c:pt idx="5863">
                  <c:v>40887.138888888891</c:v>
                </c:pt>
                <c:pt idx="5864">
                  <c:v>40887.152777777781</c:v>
                </c:pt>
                <c:pt idx="5865">
                  <c:v>40887.166666666613</c:v>
                </c:pt>
                <c:pt idx="5866">
                  <c:v>40887.180555555562</c:v>
                </c:pt>
                <c:pt idx="5867">
                  <c:v>40887.194444444445</c:v>
                </c:pt>
                <c:pt idx="5868">
                  <c:v>40887.208333333336</c:v>
                </c:pt>
                <c:pt idx="5869">
                  <c:v>40887.222222222204</c:v>
                </c:pt>
                <c:pt idx="5870">
                  <c:v>40887.236111111066</c:v>
                </c:pt>
                <c:pt idx="5871">
                  <c:v>40887.25</c:v>
                </c:pt>
                <c:pt idx="5872">
                  <c:v>40887.263888888876</c:v>
                </c:pt>
                <c:pt idx="5873">
                  <c:v>40887.277777777774</c:v>
                </c:pt>
                <c:pt idx="5874">
                  <c:v>40887.291666666577</c:v>
                </c:pt>
                <c:pt idx="5875">
                  <c:v>40887.305555555562</c:v>
                </c:pt>
                <c:pt idx="5876">
                  <c:v>40887.319444444496</c:v>
                </c:pt>
                <c:pt idx="5877">
                  <c:v>40887.333333333336</c:v>
                </c:pt>
                <c:pt idx="5878">
                  <c:v>40887.347222222219</c:v>
                </c:pt>
                <c:pt idx="5879">
                  <c:v>40887.361111111066</c:v>
                </c:pt>
                <c:pt idx="5880">
                  <c:v>40887.375</c:v>
                </c:pt>
                <c:pt idx="5881">
                  <c:v>40887.388888888956</c:v>
                </c:pt>
                <c:pt idx="5882">
                  <c:v>40887.402777777781</c:v>
                </c:pt>
                <c:pt idx="5883">
                  <c:v>40887.416666666664</c:v>
                </c:pt>
                <c:pt idx="5884">
                  <c:v>40887.430555555562</c:v>
                </c:pt>
                <c:pt idx="5885">
                  <c:v>40887.444444444496</c:v>
                </c:pt>
                <c:pt idx="5886">
                  <c:v>40887.458333333343</c:v>
                </c:pt>
                <c:pt idx="5887">
                  <c:v>40887.472222222219</c:v>
                </c:pt>
                <c:pt idx="5888">
                  <c:v>40887.486111111109</c:v>
                </c:pt>
                <c:pt idx="5889">
                  <c:v>40887.5</c:v>
                </c:pt>
                <c:pt idx="5890">
                  <c:v>40887.513888888891</c:v>
                </c:pt>
                <c:pt idx="5891">
                  <c:v>40887.527777777774</c:v>
                </c:pt>
                <c:pt idx="5892">
                  <c:v>40887.541666666613</c:v>
                </c:pt>
                <c:pt idx="5893">
                  <c:v>40887.555555555562</c:v>
                </c:pt>
                <c:pt idx="5894">
                  <c:v>40887.569444444445</c:v>
                </c:pt>
                <c:pt idx="5895">
                  <c:v>40887.583333333336</c:v>
                </c:pt>
                <c:pt idx="5896">
                  <c:v>40887.597222222204</c:v>
                </c:pt>
                <c:pt idx="5897">
                  <c:v>40887.611111111066</c:v>
                </c:pt>
                <c:pt idx="5898">
                  <c:v>40887.624999999993</c:v>
                </c:pt>
                <c:pt idx="5899">
                  <c:v>40887.638888888891</c:v>
                </c:pt>
                <c:pt idx="5900">
                  <c:v>40887.652777777781</c:v>
                </c:pt>
                <c:pt idx="5901">
                  <c:v>40887.666666666613</c:v>
                </c:pt>
                <c:pt idx="5902">
                  <c:v>40887.680555555562</c:v>
                </c:pt>
                <c:pt idx="5903">
                  <c:v>40887.694444444445</c:v>
                </c:pt>
                <c:pt idx="5904">
                  <c:v>40887.708333333336</c:v>
                </c:pt>
                <c:pt idx="5905">
                  <c:v>40887.722222222204</c:v>
                </c:pt>
                <c:pt idx="5906">
                  <c:v>40887.736111111066</c:v>
                </c:pt>
                <c:pt idx="5907">
                  <c:v>40887.75</c:v>
                </c:pt>
                <c:pt idx="5908">
                  <c:v>40887.763888888876</c:v>
                </c:pt>
                <c:pt idx="5909">
                  <c:v>40887.777777777774</c:v>
                </c:pt>
                <c:pt idx="5910">
                  <c:v>40887.791666666577</c:v>
                </c:pt>
                <c:pt idx="5911">
                  <c:v>40887.805555555562</c:v>
                </c:pt>
                <c:pt idx="5912">
                  <c:v>40887.819444444496</c:v>
                </c:pt>
                <c:pt idx="5913">
                  <c:v>40887.833333333336</c:v>
                </c:pt>
                <c:pt idx="5914">
                  <c:v>40887.847222222219</c:v>
                </c:pt>
                <c:pt idx="5915">
                  <c:v>40887.861111111066</c:v>
                </c:pt>
                <c:pt idx="5916">
                  <c:v>40887.875</c:v>
                </c:pt>
                <c:pt idx="5917">
                  <c:v>40887.888888888956</c:v>
                </c:pt>
                <c:pt idx="5918">
                  <c:v>40887.902777777781</c:v>
                </c:pt>
                <c:pt idx="5919">
                  <c:v>40887.916666666664</c:v>
                </c:pt>
                <c:pt idx="5920">
                  <c:v>40887.930555555562</c:v>
                </c:pt>
                <c:pt idx="5921">
                  <c:v>40887.944444444496</c:v>
                </c:pt>
                <c:pt idx="5922">
                  <c:v>40887.958333333343</c:v>
                </c:pt>
                <c:pt idx="5923">
                  <c:v>40887.972222222219</c:v>
                </c:pt>
                <c:pt idx="5924">
                  <c:v>40887.986111111109</c:v>
                </c:pt>
                <c:pt idx="5925">
                  <c:v>40888</c:v>
                </c:pt>
                <c:pt idx="5926">
                  <c:v>40888.013888888891</c:v>
                </c:pt>
                <c:pt idx="5927">
                  <c:v>40888.027777777774</c:v>
                </c:pt>
                <c:pt idx="5928">
                  <c:v>40888.041666666613</c:v>
                </c:pt>
                <c:pt idx="5929">
                  <c:v>40888.055555555562</c:v>
                </c:pt>
                <c:pt idx="5930">
                  <c:v>40888.069444444445</c:v>
                </c:pt>
                <c:pt idx="5931">
                  <c:v>40888.083333333336</c:v>
                </c:pt>
                <c:pt idx="5932">
                  <c:v>40888.097222222204</c:v>
                </c:pt>
                <c:pt idx="5933">
                  <c:v>40888.111111111066</c:v>
                </c:pt>
                <c:pt idx="5934">
                  <c:v>40888.124999999993</c:v>
                </c:pt>
                <c:pt idx="5935">
                  <c:v>40888.138888888891</c:v>
                </c:pt>
                <c:pt idx="5936">
                  <c:v>40888.152777777781</c:v>
                </c:pt>
                <c:pt idx="5937">
                  <c:v>40888.166666666613</c:v>
                </c:pt>
                <c:pt idx="5938">
                  <c:v>40888.180555555562</c:v>
                </c:pt>
                <c:pt idx="5939">
                  <c:v>40888.194444444445</c:v>
                </c:pt>
                <c:pt idx="5940">
                  <c:v>40888.208333333336</c:v>
                </c:pt>
                <c:pt idx="5941">
                  <c:v>40888.222222222204</c:v>
                </c:pt>
                <c:pt idx="5942">
                  <c:v>40888.236111111066</c:v>
                </c:pt>
                <c:pt idx="5943">
                  <c:v>40888.25</c:v>
                </c:pt>
                <c:pt idx="5944">
                  <c:v>40888.263888888876</c:v>
                </c:pt>
                <c:pt idx="5945">
                  <c:v>40888.277777777774</c:v>
                </c:pt>
                <c:pt idx="5946">
                  <c:v>40888.291666666577</c:v>
                </c:pt>
                <c:pt idx="5947">
                  <c:v>40888.305555555562</c:v>
                </c:pt>
                <c:pt idx="5948">
                  <c:v>40888.319444444496</c:v>
                </c:pt>
                <c:pt idx="5949">
                  <c:v>40888.333333333336</c:v>
                </c:pt>
                <c:pt idx="5950">
                  <c:v>40888.347222222219</c:v>
                </c:pt>
                <c:pt idx="5951">
                  <c:v>40888.361111111066</c:v>
                </c:pt>
                <c:pt idx="5952">
                  <c:v>40888.375</c:v>
                </c:pt>
                <c:pt idx="5953">
                  <c:v>40888.388888888956</c:v>
                </c:pt>
                <c:pt idx="5954">
                  <c:v>40888.402777777781</c:v>
                </c:pt>
                <c:pt idx="5955">
                  <c:v>40888.416666666664</c:v>
                </c:pt>
                <c:pt idx="5956">
                  <c:v>40888.430555555562</c:v>
                </c:pt>
                <c:pt idx="5957">
                  <c:v>40888.444444444496</c:v>
                </c:pt>
                <c:pt idx="5958">
                  <c:v>40888.458333333343</c:v>
                </c:pt>
                <c:pt idx="5959">
                  <c:v>40888.472222222219</c:v>
                </c:pt>
                <c:pt idx="5960">
                  <c:v>40888.486111111109</c:v>
                </c:pt>
                <c:pt idx="5961">
                  <c:v>40888.5</c:v>
                </c:pt>
                <c:pt idx="5962">
                  <c:v>40888.513888888891</c:v>
                </c:pt>
                <c:pt idx="5963">
                  <c:v>40888.527777777774</c:v>
                </c:pt>
                <c:pt idx="5964">
                  <c:v>40888.541666666613</c:v>
                </c:pt>
                <c:pt idx="5965">
                  <c:v>40888.555555555562</c:v>
                </c:pt>
                <c:pt idx="5966">
                  <c:v>40888.569444444445</c:v>
                </c:pt>
                <c:pt idx="5967">
                  <c:v>40888.583333333336</c:v>
                </c:pt>
                <c:pt idx="5968">
                  <c:v>40888.597222222204</c:v>
                </c:pt>
                <c:pt idx="5969">
                  <c:v>40888.611111111066</c:v>
                </c:pt>
                <c:pt idx="5970">
                  <c:v>40888.624999999993</c:v>
                </c:pt>
                <c:pt idx="5971">
                  <c:v>40888.638888888891</c:v>
                </c:pt>
                <c:pt idx="5972">
                  <c:v>40888.652777777781</c:v>
                </c:pt>
                <c:pt idx="5973">
                  <c:v>40888.666666666613</c:v>
                </c:pt>
                <c:pt idx="5974">
                  <c:v>40888.680555555562</c:v>
                </c:pt>
                <c:pt idx="5975">
                  <c:v>40888.694444444445</c:v>
                </c:pt>
                <c:pt idx="5976">
                  <c:v>40888.708333333336</c:v>
                </c:pt>
                <c:pt idx="5977">
                  <c:v>40888.722222222204</c:v>
                </c:pt>
                <c:pt idx="5978">
                  <c:v>40888.736111111066</c:v>
                </c:pt>
                <c:pt idx="5979">
                  <c:v>40888.75</c:v>
                </c:pt>
                <c:pt idx="5980">
                  <c:v>40888.763888888876</c:v>
                </c:pt>
                <c:pt idx="5981">
                  <c:v>40888.777777777774</c:v>
                </c:pt>
                <c:pt idx="5982">
                  <c:v>40888.791666666577</c:v>
                </c:pt>
                <c:pt idx="5983">
                  <c:v>40888.805555555562</c:v>
                </c:pt>
                <c:pt idx="5984">
                  <c:v>40888.819444444496</c:v>
                </c:pt>
                <c:pt idx="5985">
                  <c:v>40888.833333333336</c:v>
                </c:pt>
                <c:pt idx="5986">
                  <c:v>40888.847222222219</c:v>
                </c:pt>
                <c:pt idx="5987">
                  <c:v>40888.861111111066</c:v>
                </c:pt>
                <c:pt idx="5988">
                  <c:v>40888.875</c:v>
                </c:pt>
                <c:pt idx="5989">
                  <c:v>40888.888888888956</c:v>
                </c:pt>
                <c:pt idx="5990">
                  <c:v>40888.902777777781</c:v>
                </c:pt>
                <c:pt idx="5991">
                  <c:v>40888.916666666664</c:v>
                </c:pt>
                <c:pt idx="5992">
                  <c:v>40888.930555555562</c:v>
                </c:pt>
                <c:pt idx="5993">
                  <c:v>40888.944444444496</c:v>
                </c:pt>
                <c:pt idx="5994">
                  <c:v>40888.958333333343</c:v>
                </c:pt>
                <c:pt idx="5995">
                  <c:v>40888.972222222219</c:v>
                </c:pt>
                <c:pt idx="5996">
                  <c:v>40888.986111111109</c:v>
                </c:pt>
                <c:pt idx="5997">
                  <c:v>40889</c:v>
                </c:pt>
                <c:pt idx="5998">
                  <c:v>40889.013888888891</c:v>
                </c:pt>
                <c:pt idx="5999">
                  <c:v>40889.027777777774</c:v>
                </c:pt>
                <c:pt idx="6000">
                  <c:v>40889.041666666613</c:v>
                </c:pt>
                <c:pt idx="6001">
                  <c:v>40889.055555555562</c:v>
                </c:pt>
                <c:pt idx="6002">
                  <c:v>40889.069444444445</c:v>
                </c:pt>
                <c:pt idx="6003">
                  <c:v>40889.083333333336</c:v>
                </c:pt>
                <c:pt idx="6004">
                  <c:v>40889.097222222204</c:v>
                </c:pt>
                <c:pt idx="6005">
                  <c:v>40889.111111111066</c:v>
                </c:pt>
                <c:pt idx="6006">
                  <c:v>40889.124999999993</c:v>
                </c:pt>
                <c:pt idx="6007">
                  <c:v>40889.138888888891</c:v>
                </c:pt>
                <c:pt idx="6008">
                  <c:v>40889.152777777781</c:v>
                </c:pt>
                <c:pt idx="6009">
                  <c:v>40889.166666666613</c:v>
                </c:pt>
                <c:pt idx="6010">
                  <c:v>40889.180555555562</c:v>
                </c:pt>
                <c:pt idx="6011">
                  <c:v>40889.194444444445</c:v>
                </c:pt>
                <c:pt idx="6012">
                  <c:v>40889.208333333336</c:v>
                </c:pt>
                <c:pt idx="6013">
                  <c:v>40889.222222222204</c:v>
                </c:pt>
                <c:pt idx="6014">
                  <c:v>40889.236111111066</c:v>
                </c:pt>
                <c:pt idx="6015">
                  <c:v>40889.25</c:v>
                </c:pt>
                <c:pt idx="6016">
                  <c:v>40889.263888888876</c:v>
                </c:pt>
                <c:pt idx="6017">
                  <c:v>40889.277777777774</c:v>
                </c:pt>
                <c:pt idx="6018">
                  <c:v>40889.291666666577</c:v>
                </c:pt>
                <c:pt idx="6019">
                  <c:v>40889.305555555562</c:v>
                </c:pt>
                <c:pt idx="6020">
                  <c:v>40889.319444444496</c:v>
                </c:pt>
                <c:pt idx="6021">
                  <c:v>40889.333333333336</c:v>
                </c:pt>
                <c:pt idx="6022">
                  <c:v>40889.347222222219</c:v>
                </c:pt>
                <c:pt idx="6023">
                  <c:v>40889.361111111066</c:v>
                </c:pt>
                <c:pt idx="6024">
                  <c:v>40889.375</c:v>
                </c:pt>
                <c:pt idx="6025">
                  <c:v>40889.388888888956</c:v>
                </c:pt>
                <c:pt idx="6026">
                  <c:v>40889.402777777781</c:v>
                </c:pt>
                <c:pt idx="6027">
                  <c:v>40889.416666666664</c:v>
                </c:pt>
                <c:pt idx="6028">
                  <c:v>40889.430555555562</c:v>
                </c:pt>
                <c:pt idx="6029">
                  <c:v>40889.444444444496</c:v>
                </c:pt>
                <c:pt idx="6030">
                  <c:v>40889.458333333343</c:v>
                </c:pt>
                <c:pt idx="6031">
                  <c:v>40889.472222222219</c:v>
                </c:pt>
                <c:pt idx="6032">
                  <c:v>40889.486111111109</c:v>
                </c:pt>
                <c:pt idx="6033">
                  <c:v>40889.5</c:v>
                </c:pt>
                <c:pt idx="6034">
                  <c:v>40889.513888888891</c:v>
                </c:pt>
                <c:pt idx="6035">
                  <c:v>40889.527777777774</c:v>
                </c:pt>
                <c:pt idx="6036">
                  <c:v>40889.541666666613</c:v>
                </c:pt>
                <c:pt idx="6037">
                  <c:v>40889.555555555562</c:v>
                </c:pt>
                <c:pt idx="6038">
                  <c:v>40889.569444444445</c:v>
                </c:pt>
                <c:pt idx="6039">
                  <c:v>40889.583333333336</c:v>
                </c:pt>
                <c:pt idx="6040">
                  <c:v>40889.597222222204</c:v>
                </c:pt>
                <c:pt idx="6041">
                  <c:v>40889.611111111066</c:v>
                </c:pt>
                <c:pt idx="6042">
                  <c:v>40889.624999999993</c:v>
                </c:pt>
                <c:pt idx="6043">
                  <c:v>40889.638888888891</c:v>
                </c:pt>
                <c:pt idx="6044">
                  <c:v>40889.652777777781</c:v>
                </c:pt>
                <c:pt idx="6045">
                  <c:v>40889.666666666613</c:v>
                </c:pt>
                <c:pt idx="6046">
                  <c:v>40889.680555555562</c:v>
                </c:pt>
                <c:pt idx="6047">
                  <c:v>40889.694444444445</c:v>
                </c:pt>
                <c:pt idx="6048">
                  <c:v>40889.708333333336</c:v>
                </c:pt>
                <c:pt idx="6049">
                  <c:v>40889.722222222204</c:v>
                </c:pt>
                <c:pt idx="6050">
                  <c:v>40889.736111111066</c:v>
                </c:pt>
                <c:pt idx="6051">
                  <c:v>40889.75</c:v>
                </c:pt>
                <c:pt idx="6052">
                  <c:v>40889.763888888876</c:v>
                </c:pt>
                <c:pt idx="6053">
                  <c:v>40889.777777777774</c:v>
                </c:pt>
                <c:pt idx="6054">
                  <c:v>40889.791666666577</c:v>
                </c:pt>
                <c:pt idx="6055">
                  <c:v>40889.805555555562</c:v>
                </c:pt>
                <c:pt idx="6056">
                  <c:v>40889.819444444496</c:v>
                </c:pt>
                <c:pt idx="6057">
                  <c:v>40889.833333333336</c:v>
                </c:pt>
                <c:pt idx="6058">
                  <c:v>40889.847222222219</c:v>
                </c:pt>
                <c:pt idx="6059">
                  <c:v>40889.861111111066</c:v>
                </c:pt>
                <c:pt idx="6060">
                  <c:v>40889.875</c:v>
                </c:pt>
                <c:pt idx="6061">
                  <c:v>40889.888888888956</c:v>
                </c:pt>
                <c:pt idx="6062">
                  <c:v>40889.902777777781</c:v>
                </c:pt>
                <c:pt idx="6063">
                  <c:v>40889.916666666664</c:v>
                </c:pt>
                <c:pt idx="6064">
                  <c:v>40889.930555555562</c:v>
                </c:pt>
                <c:pt idx="6065">
                  <c:v>40889.944444444496</c:v>
                </c:pt>
                <c:pt idx="6066">
                  <c:v>40889.958333333343</c:v>
                </c:pt>
                <c:pt idx="6067">
                  <c:v>40889.972222222219</c:v>
                </c:pt>
                <c:pt idx="6068">
                  <c:v>40889.986111111109</c:v>
                </c:pt>
                <c:pt idx="6069">
                  <c:v>40890</c:v>
                </c:pt>
                <c:pt idx="6070">
                  <c:v>40890.013888888891</c:v>
                </c:pt>
                <c:pt idx="6071">
                  <c:v>40890.027777777774</c:v>
                </c:pt>
                <c:pt idx="6072">
                  <c:v>40890.041666666613</c:v>
                </c:pt>
                <c:pt idx="6073">
                  <c:v>40890.055555555562</c:v>
                </c:pt>
                <c:pt idx="6074">
                  <c:v>40890.069444444445</c:v>
                </c:pt>
                <c:pt idx="6075">
                  <c:v>40890.083333333336</c:v>
                </c:pt>
                <c:pt idx="6076">
                  <c:v>40890.097222222204</c:v>
                </c:pt>
                <c:pt idx="6077">
                  <c:v>40890.111111111066</c:v>
                </c:pt>
                <c:pt idx="6078">
                  <c:v>40890.124999999993</c:v>
                </c:pt>
                <c:pt idx="6079">
                  <c:v>40890.138888888891</c:v>
                </c:pt>
                <c:pt idx="6080">
                  <c:v>40890.152777777781</c:v>
                </c:pt>
                <c:pt idx="6081">
                  <c:v>40890.166666666613</c:v>
                </c:pt>
                <c:pt idx="6082">
                  <c:v>40890.180555555562</c:v>
                </c:pt>
                <c:pt idx="6083">
                  <c:v>40890.194444444445</c:v>
                </c:pt>
                <c:pt idx="6084">
                  <c:v>40890.208333333336</c:v>
                </c:pt>
                <c:pt idx="6085">
                  <c:v>40890.222222222204</c:v>
                </c:pt>
                <c:pt idx="6086">
                  <c:v>40890.236111111066</c:v>
                </c:pt>
                <c:pt idx="6087">
                  <c:v>40890.25</c:v>
                </c:pt>
                <c:pt idx="6088">
                  <c:v>40890.263888888876</c:v>
                </c:pt>
                <c:pt idx="6089">
                  <c:v>40890.277777777774</c:v>
                </c:pt>
                <c:pt idx="6090">
                  <c:v>40890.291666666577</c:v>
                </c:pt>
                <c:pt idx="6091">
                  <c:v>40890.305555555562</c:v>
                </c:pt>
                <c:pt idx="6092">
                  <c:v>40890.319444444496</c:v>
                </c:pt>
                <c:pt idx="6093">
                  <c:v>40890.333333333336</c:v>
                </c:pt>
                <c:pt idx="6094">
                  <c:v>40890.347222222219</c:v>
                </c:pt>
                <c:pt idx="6095">
                  <c:v>40890.361111111066</c:v>
                </c:pt>
                <c:pt idx="6096">
                  <c:v>40890.375</c:v>
                </c:pt>
                <c:pt idx="6097">
                  <c:v>40890.388888888956</c:v>
                </c:pt>
                <c:pt idx="6098">
                  <c:v>40890.402777777781</c:v>
                </c:pt>
                <c:pt idx="6099">
                  <c:v>40890.416666666664</c:v>
                </c:pt>
                <c:pt idx="6100">
                  <c:v>40890.430555555562</c:v>
                </c:pt>
                <c:pt idx="6101">
                  <c:v>40890.444444444496</c:v>
                </c:pt>
                <c:pt idx="6102">
                  <c:v>40890.458333333343</c:v>
                </c:pt>
                <c:pt idx="6103">
                  <c:v>40890.472222222219</c:v>
                </c:pt>
                <c:pt idx="6104">
                  <c:v>40890.486111111109</c:v>
                </c:pt>
                <c:pt idx="6105">
                  <c:v>40890.5</c:v>
                </c:pt>
                <c:pt idx="6106">
                  <c:v>40890.513888888891</c:v>
                </c:pt>
                <c:pt idx="6107">
                  <c:v>40890.527777777774</c:v>
                </c:pt>
                <c:pt idx="6108">
                  <c:v>40890.541666666613</c:v>
                </c:pt>
                <c:pt idx="6109">
                  <c:v>40890.555555555562</c:v>
                </c:pt>
                <c:pt idx="6110">
                  <c:v>40890.569444444445</c:v>
                </c:pt>
                <c:pt idx="6111">
                  <c:v>40890.583333333336</c:v>
                </c:pt>
                <c:pt idx="6112">
                  <c:v>40890.597222222204</c:v>
                </c:pt>
                <c:pt idx="6113">
                  <c:v>40890.611111111066</c:v>
                </c:pt>
                <c:pt idx="6114">
                  <c:v>40890.624999999993</c:v>
                </c:pt>
                <c:pt idx="6115">
                  <c:v>40890.638888888891</c:v>
                </c:pt>
                <c:pt idx="6116">
                  <c:v>40890.652777777781</c:v>
                </c:pt>
                <c:pt idx="6117">
                  <c:v>40890.666666666613</c:v>
                </c:pt>
                <c:pt idx="6118">
                  <c:v>40890.680555555562</c:v>
                </c:pt>
                <c:pt idx="6119">
                  <c:v>40890.694444444445</c:v>
                </c:pt>
                <c:pt idx="6120">
                  <c:v>40890.708333333336</c:v>
                </c:pt>
                <c:pt idx="6121">
                  <c:v>40890.722222222204</c:v>
                </c:pt>
                <c:pt idx="6122">
                  <c:v>40890.736111111066</c:v>
                </c:pt>
                <c:pt idx="6123">
                  <c:v>40890.75</c:v>
                </c:pt>
                <c:pt idx="6124">
                  <c:v>40890.763888888876</c:v>
                </c:pt>
                <c:pt idx="6125">
                  <c:v>40890.777777777774</c:v>
                </c:pt>
                <c:pt idx="6126">
                  <c:v>40890.791666666577</c:v>
                </c:pt>
                <c:pt idx="6127">
                  <c:v>40890.805555555562</c:v>
                </c:pt>
                <c:pt idx="6128">
                  <c:v>40890.819444444496</c:v>
                </c:pt>
                <c:pt idx="6129">
                  <c:v>40890.833333333336</c:v>
                </c:pt>
                <c:pt idx="6130">
                  <c:v>40890.847222222219</c:v>
                </c:pt>
                <c:pt idx="6131">
                  <c:v>40890.861111111066</c:v>
                </c:pt>
                <c:pt idx="6132">
                  <c:v>40890.875</c:v>
                </c:pt>
                <c:pt idx="6133">
                  <c:v>40890.888888888956</c:v>
                </c:pt>
                <c:pt idx="6134">
                  <c:v>40890.902777777781</c:v>
                </c:pt>
                <c:pt idx="6135">
                  <c:v>40890.916666666664</c:v>
                </c:pt>
                <c:pt idx="6136">
                  <c:v>40890.930555555562</c:v>
                </c:pt>
                <c:pt idx="6137">
                  <c:v>40890.944444444496</c:v>
                </c:pt>
                <c:pt idx="6138">
                  <c:v>40890.958333333343</c:v>
                </c:pt>
                <c:pt idx="6139">
                  <c:v>40890.972222222219</c:v>
                </c:pt>
                <c:pt idx="6140">
                  <c:v>40890.986111111109</c:v>
                </c:pt>
                <c:pt idx="6141">
                  <c:v>40891</c:v>
                </c:pt>
                <c:pt idx="6142">
                  <c:v>40891.013888888891</c:v>
                </c:pt>
                <c:pt idx="6143">
                  <c:v>40891.027777777774</c:v>
                </c:pt>
                <c:pt idx="6144">
                  <c:v>40891.041666666613</c:v>
                </c:pt>
                <c:pt idx="6145">
                  <c:v>40891.055555555562</c:v>
                </c:pt>
                <c:pt idx="6146">
                  <c:v>40891.069444444445</c:v>
                </c:pt>
                <c:pt idx="6147">
                  <c:v>40891.083333333336</c:v>
                </c:pt>
                <c:pt idx="6148">
                  <c:v>40891.097222222204</c:v>
                </c:pt>
                <c:pt idx="6149">
                  <c:v>40891.111111111066</c:v>
                </c:pt>
                <c:pt idx="6150">
                  <c:v>40891.124999999993</c:v>
                </c:pt>
                <c:pt idx="6151">
                  <c:v>40891.138888888891</c:v>
                </c:pt>
                <c:pt idx="6152">
                  <c:v>40891.152777777781</c:v>
                </c:pt>
                <c:pt idx="6153">
                  <c:v>40891.166666666613</c:v>
                </c:pt>
                <c:pt idx="6154">
                  <c:v>40891.180555555562</c:v>
                </c:pt>
                <c:pt idx="6155">
                  <c:v>40891.194444444445</c:v>
                </c:pt>
                <c:pt idx="6156">
                  <c:v>40891.208333333336</c:v>
                </c:pt>
                <c:pt idx="6157">
                  <c:v>40891.222222222204</c:v>
                </c:pt>
                <c:pt idx="6158">
                  <c:v>40891.236111111066</c:v>
                </c:pt>
                <c:pt idx="6159">
                  <c:v>40891.25</c:v>
                </c:pt>
                <c:pt idx="6160">
                  <c:v>40891.263888888876</c:v>
                </c:pt>
                <c:pt idx="6161">
                  <c:v>40891.277777777774</c:v>
                </c:pt>
                <c:pt idx="6162">
                  <c:v>40891.291666666577</c:v>
                </c:pt>
                <c:pt idx="6163">
                  <c:v>40891.305555555562</c:v>
                </c:pt>
                <c:pt idx="6164">
                  <c:v>40891.319444444496</c:v>
                </c:pt>
                <c:pt idx="6165">
                  <c:v>40891.333333333336</c:v>
                </c:pt>
                <c:pt idx="6166">
                  <c:v>40891.347222222219</c:v>
                </c:pt>
                <c:pt idx="6167">
                  <c:v>40891.361111111066</c:v>
                </c:pt>
                <c:pt idx="6168">
                  <c:v>40891.375</c:v>
                </c:pt>
                <c:pt idx="6169">
                  <c:v>40891.388888888956</c:v>
                </c:pt>
                <c:pt idx="6170">
                  <c:v>40891.402777777781</c:v>
                </c:pt>
                <c:pt idx="6171">
                  <c:v>40891.416666666664</c:v>
                </c:pt>
                <c:pt idx="6172">
                  <c:v>40891.430555555562</c:v>
                </c:pt>
                <c:pt idx="6173">
                  <c:v>40891.444444444496</c:v>
                </c:pt>
                <c:pt idx="6174">
                  <c:v>40891.458333333343</c:v>
                </c:pt>
                <c:pt idx="6175">
                  <c:v>40891.472222222219</c:v>
                </c:pt>
                <c:pt idx="6176">
                  <c:v>40891.486111111109</c:v>
                </c:pt>
                <c:pt idx="6177">
                  <c:v>40891.5</c:v>
                </c:pt>
                <c:pt idx="6178">
                  <c:v>40891.513888888891</c:v>
                </c:pt>
                <c:pt idx="6179">
                  <c:v>40891.527777777774</c:v>
                </c:pt>
                <c:pt idx="6180">
                  <c:v>40891.541666666613</c:v>
                </c:pt>
                <c:pt idx="6181">
                  <c:v>40891.555555555562</c:v>
                </c:pt>
                <c:pt idx="6182">
                  <c:v>40891.569444444445</c:v>
                </c:pt>
                <c:pt idx="6183">
                  <c:v>40891.583333333336</c:v>
                </c:pt>
                <c:pt idx="6184">
                  <c:v>40891.597222222204</c:v>
                </c:pt>
                <c:pt idx="6185">
                  <c:v>40891.611111111066</c:v>
                </c:pt>
                <c:pt idx="6186">
                  <c:v>40891.624999999993</c:v>
                </c:pt>
                <c:pt idx="6187">
                  <c:v>40891.638888888891</c:v>
                </c:pt>
                <c:pt idx="6188">
                  <c:v>40891.652777777781</c:v>
                </c:pt>
                <c:pt idx="6189">
                  <c:v>40891.666666666613</c:v>
                </c:pt>
                <c:pt idx="6190">
                  <c:v>40891.680555555562</c:v>
                </c:pt>
                <c:pt idx="6191">
                  <c:v>40891.694444444445</c:v>
                </c:pt>
                <c:pt idx="6192">
                  <c:v>40891.708333333336</c:v>
                </c:pt>
                <c:pt idx="6193">
                  <c:v>40891.722222222204</c:v>
                </c:pt>
                <c:pt idx="6194">
                  <c:v>40891.736111111066</c:v>
                </c:pt>
                <c:pt idx="6195">
                  <c:v>40891.75</c:v>
                </c:pt>
                <c:pt idx="6196">
                  <c:v>40891.763888888876</c:v>
                </c:pt>
                <c:pt idx="6197">
                  <c:v>40891.777777777774</c:v>
                </c:pt>
                <c:pt idx="6198">
                  <c:v>40891.791666666577</c:v>
                </c:pt>
                <c:pt idx="6199">
                  <c:v>40891.805555555562</c:v>
                </c:pt>
                <c:pt idx="6200">
                  <c:v>40891.819444444496</c:v>
                </c:pt>
                <c:pt idx="6201">
                  <c:v>40891.833333333336</c:v>
                </c:pt>
                <c:pt idx="6202">
                  <c:v>40891.847222222219</c:v>
                </c:pt>
                <c:pt idx="6203">
                  <c:v>40891.861111111066</c:v>
                </c:pt>
                <c:pt idx="6204">
                  <c:v>40891.875</c:v>
                </c:pt>
                <c:pt idx="6205">
                  <c:v>40891.888888888956</c:v>
                </c:pt>
                <c:pt idx="6206">
                  <c:v>40891.902777777781</c:v>
                </c:pt>
                <c:pt idx="6207">
                  <c:v>40891.916666666664</c:v>
                </c:pt>
                <c:pt idx="6208">
                  <c:v>40891.930555555562</c:v>
                </c:pt>
                <c:pt idx="6209">
                  <c:v>40891.944444444496</c:v>
                </c:pt>
                <c:pt idx="6210">
                  <c:v>40891.958333333343</c:v>
                </c:pt>
                <c:pt idx="6211">
                  <c:v>40891.972222222219</c:v>
                </c:pt>
                <c:pt idx="6212">
                  <c:v>40891.986111111109</c:v>
                </c:pt>
                <c:pt idx="6213">
                  <c:v>40892</c:v>
                </c:pt>
                <c:pt idx="6214">
                  <c:v>40892.013888888891</c:v>
                </c:pt>
                <c:pt idx="6215">
                  <c:v>40892.027777777774</c:v>
                </c:pt>
                <c:pt idx="6216">
                  <c:v>40892.041666666613</c:v>
                </c:pt>
                <c:pt idx="6217">
                  <c:v>40892.055555555562</c:v>
                </c:pt>
                <c:pt idx="6218">
                  <c:v>40892.069444444445</c:v>
                </c:pt>
                <c:pt idx="6219">
                  <c:v>40892.083333333336</c:v>
                </c:pt>
                <c:pt idx="6220">
                  <c:v>40892.097222222204</c:v>
                </c:pt>
                <c:pt idx="6221">
                  <c:v>40892.111111111066</c:v>
                </c:pt>
                <c:pt idx="6222">
                  <c:v>40892.124999999993</c:v>
                </c:pt>
                <c:pt idx="6223">
                  <c:v>40892.138888888891</c:v>
                </c:pt>
                <c:pt idx="6224">
                  <c:v>40892.152777777781</c:v>
                </c:pt>
                <c:pt idx="6225">
                  <c:v>40892.166666666613</c:v>
                </c:pt>
                <c:pt idx="6226">
                  <c:v>40892.180555555562</c:v>
                </c:pt>
                <c:pt idx="6227">
                  <c:v>40892.194444444445</c:v>
                </c:pt>
                <c:pt idx="6228">
                  <c:v>40892.208333333336</c:v>
                </c:pt>
                <c:pt idx="6229">
                  <c:v>40892.222222222204</c:v>
                </c:pt>
                <c:pt idx="6230">
                  <c:v>40892.236111111066</c:v>
                </c:pt>
                <c:pt idx="6231">
                  <c:v>40892.25</c:v>
                </c:pt>
                <c:pt idx="6232">
                  <c:v>40892.263888888876</c:v>
                </c:pt>
                <c:pt idx="6233">
                  <c:v>40892.277777777774</c:v>
                </c:pt>
                <c:pt idx="6234">
                  <c:v>40892.291666666577</c:v>
                </c:pt>
                <c:pt idx="6235">
                  <c:v>40892.305555555562</c:v>
                </c:pt>
                <c:pt idx="6236">
                  <c:v>40892.319444444496</c:v>
                </c:pt>
                <c:pt idx="6237">
                  <c:v>40892.333333333336</c:v>
                </c:pt>
                <c:pt idx="6238">
                  <c:v>40892.347222222219</c:v>
                </c:pt>
                <c:pt idx="6239">
                  <c:v>40892.361111111066</c:v>
                </c:pt>
                <c:pt idx="6240">
                  <c:v>40892.375</c:v>
                </c:pt>
                <c:pt idx="6241">
                  <c:v>40892.388888888956</c:v>
                </c:pt>
                <c:pt idx="6242">
                  <c:v>40892.402777777781</c:v>
                </c:pt>
                <c:pt idx="6243">
                  <c:v>40892.416666666664</c:v>
                </c:pt>
                <c:pt idx="6244">
                  <c:v>40892.430555555562</c:v>
                </c:pt>
                <c:pt idx="6245">
                  <c:v>40892.444444444496</c:v>
                </c:pt>
                <c:pt idx="6246">
                  <c:v>40892.458333333343</c:v>
                </c:pt>
                <c:pt idx="6247">
                  <c:v>40892.472222222219</c:v>
                </c:pt>
                <c:pt idx="6248">
                  <c:v>40892.486111111109</c:v>
                </c:pt>
                <c:pt idx="6249">
                  <c:v>40892.5</c:v>
                </c:pt>
                <c:pt idx="6250">
                  <c:v>40892.513888888891</c:v>
                </c:pt>
                <c:pt idx="6251">
                  <c:v>40892.527777777774</c:v>
                </c:pt>
                <c:pt idx="6252">
                  <c:v>40892.541666666613</c:v>
                </c:pt>
                <c:pt idx="6253">
                  <c:v>40892.555555555562</c:v>
                </c:pt>
                <c:pt idx="6254">
                  <c:v>40892.569444444445</c:v>
                </c:pt>
                <c:pt idx="6255">
                  <c:v>40892.583333333336</c:v>
                </c:pt>
                <c:pt idx="6256">
                  <c:v>40892.597222222204</c:v>
                </c:pt>
                <c:pt idx="6257">
                  <c:v>40892.611111111066</c:v>
                </c:pt>
                <c:pt idx="6258">
                  <c:v>40892.624999999993</c:v>
                </c:pt>
                <c:pt idx="6259">
                  <c:v>40892.638888888891</c:v>
                </c:pt>
                <c:pt idx="6260">
                  <c:v>40892.652777777781</c:v>
                </c:pt>
                <c:pt idx="6261">
                  <c:v>40892.666666666613</c:v>
                </c:pt>
                <c:pt idx="6262">
                  <c:v>40892.680555555562</c:v>
                </c:pt>
                <c:pt idx="6263">
                  <c:v>40892.694444444445</c:v>
                </c:pt>
                <c:pt idx="6264">
                  <c:v>40892.708333333336</c:v>
                </c:pt>
                <c:pt idx="6265">
                  <c:v>40892.722222222204</c:v>
                </c:pt>
                <c:pt idx="6266">
                  <c:v>40892.736111111066</c:v>
                </c:pt>
                <c:pt idx="6267">
                  <c:v>40892.75</c:v>
                </c:pt>
                <c:pt idx="6268">
                  <c:v>40892.763888888876</c:v>
                </c:pt>
                <c:pt idx="6269">
                  <c:v>40892.777777777774</c:v>
                </c:pt>
                <c:pt idx="6270">
                  <c:v>40892.791666666577</c:v>
                </c:pt>
                <c:pt idx="6271">
                  <c:v>40892.805555555562</c:v>
                </c:pt>
                <c:pt idx="6272">
                  <c:v>40892.819444444496</c:v>
                </c:pt>
                <c:pt idx="6273">
                  <c:v>40892.833333333336</c:v>
                </c:pt>
                <c:pt idx="6274">
                  <c:v>40892.847222222219</c:v>
                </c:pt>
                <c:pt idx="6275">
                  <c:v>40892.861111111066</c:v>
                </c:pt>
                <c:pt idx="6276">
                  <c:v>40892.875</c:v>
                </c:pt>
                <c:pt idx="6277">
                  <c:v>40892.888888888956</c:v>
                </c:pt>
                <c:pt idx="6278">
                  <c:v>40892.902777777781</c:v>
                </c:pt>
                <c:pt idx="6279">
                  <c:v>40892.916666666664</c:v>
                </c:pt>
                <c:pt idx="6280">
                  <c:v>40892.930555555562</c:v>
                </c:pt>
                <c:pt idx="6281">
                  <c:v>40892.944444444496</c:v>
                </c:pt>
                <c:pt idx="6282">
                  <c:v>40892.958333333343</c:v>
                </c:pt>
                <c:pt idx="6283">
                  <c:v>40892.972222222219</c:v>
                </c:pt>
                <c:pt idx="6284">
                  <c:v>40892.986111111109</c:v>
                </c:pt>
                <c:pt idx="6285">
                  <c:v>40893</c:v>
                </c:pt>
                <c:pt idx="6286">
                  <c:v>40893.013888888891</c:v>
                </c:pt>
                <c:pt idx="6287">
                  <c:v>40893.027777777774</c:v>
                </c:pt>
                <c:pt idx="6288">
                  <c:v>40893.041666666613</c:v>
                </c:pt>
                <c:pt idx="6289">
                  <c:v>40893.055555555562</c:v>
                </c:pt>
                <c:pt idx="6290">
                  <c:v>40893.069444444445</c:v>
                </c:pt>
                <c:pt idx="6291">
                  <c:v>40893.083333333336</c:v>
                </c:pt>
                <c:pt idx="6292">
                  <c:v>40893.097222222204</c:v>
                </c:pt>
                <c:pt idx="6293">
                  <c:v>40893.111111111066</c:v>
                </c:pt>
                <c:pt idx="6294">
                  <c:v>40893.124999999993</c:v>
                </c:pt>
                <c:pt idx="6295">
                  <c:v>40893.138888888891</c:v>
                </c:pt>
                <c:pt idx="6296">
                  <c:v>40893.152777777781</c:v>
                </c:pt>
                <c:pt idx="6297">
                  <c:v>40893.166666666613</c:v>
                </c:pt>
                <c:pt idx="6298">
                  <c:v>40893.180555555562</c:v>
                </c:pt>
                <c:pt idx="6299">
                  <c:v>40893.194444444445</c:v>
                </c:pt>
                <c:pt idx="6300">
                  <c:v>40893.208333333336</c:v>
                </c:pt>
                <c:pt idx="6301">
                  <c:v>40893.222222222204</c:v>
                </c:pt>
                <c:pt idx="6302">
                  <c:v>40893.236111111066</c:v>
                </c:pt>
                <c:pt idx="6303">
                  <c:v>40893.25</c:v>
                </c:pt>
                <c:pt idx="6304">
                  <c:v>40893.263888888876</c:v>
                </c:pt>
                <c:pt idx="6305">
                  <c:v>40893.277777777774</c:v>
                </c:pt>
                <c:pt idx="6306">
                  <c:v>40893.291666666577</c:v>
                </c:pt>
                <c:pt idx="6307">
                  <c:v>40893.305555555562</c:v>
                </c:pt>
                <c:pt idx="6308">
                  <c:v>40893.319444444496</c:v>
                </c:pt>
                <c:pt idx="6309">
                  <c:v>40893.333333333336</c:v>
                </c:pt>
                <c:pt idx="6310">
                  <c:v>40893.347222222219</c:v>
                </c:pt>
                <c:pt idx="6311">
                  <c:v>40893.361111111066</c:v>
                </c:pt>
                <c:pt idx="6312">
                  <c:v>40893.375</c:v>
                </c:pt>
                <c:pt idx="6313">
                  <c:v>40893.388888888956</c:v>
                </c:pt>
                <c:pt idx="6314">
                  <c:v>40893.402777777781</c:v>
                </c:pt>
                <c:pt idx="6315">
                  <c:v>40893.416666666664</c:v>
                </c:pt>
                <c:pt idx="6316">
                  <c:v>40893.430555555562</c:v>
                </c:pt>
                <c:pt idx="6317">
                  <c:v>40893.444444444496</c:v>
                </c:pt>
                <c:pt idx="6318">
                  <c:v>40893.458333333343</c:v>
                </c:pt>
                <c:pt idx="6319">
                  <c:v>40893.472222222219</c:v>
                </c:pt>
                <c:pt idx="6320">
                  <c:v>40893.486111111109</c:v>
                </c:pt>
                <c:pt idx="6321">
                  <c:v>40893.5</c:v>
                </c:pt>
                <c:pt idx="6322">
                  <c:v>40893.513888888891</c:v>
                </c:pt>
                <c:pt idx="6323">
                  <c:v>40893.527777777774</c:v>
                </c:pt>
                <c:pt idx="6324">
                  <c:v>40893.541666666613</c:v>
                </c:pt>
                <c:pt idx="6325">
                  <c:v>40893.555555555562</c:v>
                </c:pt>
                <c:pt idx="6326">
                  <c:v>40893.569444444445</c:v>
                </c:pt>
                <c:pt idx="6327">
                  <c:v>40893.583333333336</c:v>
                </c:pt>
                <c:pt idx="6328">
                  <c:v>40893.597222222204</c:v>
                </c:pt>
                <c:pt idx="6329">
                  <c:v>40893.611111111066</c:v>
                </c:pt>
                <c:pt idx="6330">
                  <c:v>40893.624999999993</c:v>
                </c:pt>
                <c:pt idx="6331">
                  <c:v>40893.638888888891</c:v>
                </c:pt>
                <c:pt idx="6332">
                  <c:v>40893.652777777781</c:v>
                </c:pt>
                <c:pt idx="6333">
                  <c:v>40893.666666666613</c:v>
                </c:pt>
                <c:pt idx="6334">
                  <c:v>40893.680555555562</c:v>
                </c:pt>
                <c:pt idx="6335">
                  <c:v>40893.694444444445</c:v>
                </c:pt>
                <c:pt idx="6336">
                  <c:v>40893.708333333336</c:v>
                </c:pt>
                <c:pt idx="6337">
                  <c:v>40893.722222222204</c:v>
                </c:pt>
                <c:pt idx="6338">
                  <c:v>40893.736111111066</c:v>
                </c:pt>
                <c:pt idx="6339">
                  <c:v>40893.75</c:v>
                </c:pt>
                <c:pt idx="6340">
                  <c:v>40893.763888888876</c:v>
                </c:pt>
                <c:pt idx="6341">
                  <c:v>40893.777777777774</c:v>
                </c:pt>
                <c:pt idx="6342">
                  <c:v>40893.791666666577</c:v>
                </c:pt>
                <c:pt idx="6343">
                  <c:v>40893.805555555562</c:v>
                </c:pt>
                <c:pt idx="6344">
                  <c:v>40893.819444444496</c:v>
                </c:pt>
                <c:pt idx="6345">
                  <c:v>40893.833333333336</c:v>
                </c:pt>
                <c:pt idx="6346">
                  <c:v>40893.847222222219</c:v>
                </c:pt>
                <c:pt idx="6347">
                  <c:v>40893.861111111066</c:v>
                </c:pt>
                <c:pt idx="6348">
                  <c:v>40893.875</c:v>
                </c:pt>
                <c:pt idx="6349">
                  <c:v>40893.888888888956</c:v>
                </c:pt>
                <c:pt idx="6350">
                  <c:v>40893.902777777781</c:v>
                </c:pt>
                <c:pt idx="6351">
                  <c:v>40893.916666666664</c:v>
                </c:pt>
                <c:pt idx="6352">
                  <c:v>40893.930555555562</c:v>
                </c:pt>
                <c:pt idx="6353">
                  <c:v>40893.944444444496</c:v>
                </c:pt>
                <c:pt idx="6354">
                  <c:v>40893.958333333343</c:v>
                </c:pt>
                <c:pt idx="6355">
                  <c:v>40893.972222222219</c:v>
                </c:pt>
                <c:pt idx="6356">
                  <c:v>40893.986111111109</c:v>
                </c:pt>
                <c:pt idx="6357">
                  <c:v>40894</c:v>
                </c:pt>
                <c:pt idx="6358">
                  <c:v>40894.013888888891</c:v>
                </c:pt>
                <c:pt idx="6359">
                  <c:v>40894.027777777774</c:v>
                </c:pt>
                <c:pt idx="6360">
                  <c:v>40894.041666666613</c:v>
                </c:pt>
                <c:pt idx="6361">
                  <c:v>40894.055555555562</c:v>
                </c:pt>
                <c:pt idx="6362">
                  <c:v>40894.069444444445</c:v>
                </c:pt>
                <c:pt idx="6363">
                  <c:v>40894.083333333336</c:v>
                </c:pt>
                <c:pt idx="6364">
                  <c:v>40894.097222222204</c:v>
                </c:pt>
                <c:pt idx="6365">
                  <c:v>40894.111111111066</c:v>
                </c:pt>
                <c:pt idx="6366">
                  <c:v>40894.124999999993</c:v>
                </c:pt>
                <c:pt idx="6367">
                  <c:v>40894.138888888891</c:v>
                </c:pt>
                <c:pt idx="6368">
                  <c:v>40894.152777777781</c:v>
                </c:pt>
                <c:pt idx="6369">
                  <c:v>40894.166666666613</c:v>
                </c:pt>
                <c:pt idx="6370">
                  <c:v>40894.180555555562</c:v>
                </c:pt>
                <c:pt idx="6371">
                  <c:v>40894.194444444445</c:v>
                </c:pt>
                <c:pt idx="6372">
                  <c:v>40894.208333333336</c:v>
                </c:pt>
                <c:pt idx="6373">
                  <c:v>40894.222222222204</c:v>
                </c:pt>
                <c:pt idx="6374">
                  <c:v>40894.236111111066</c:v>
                </c:pt>
                <c:pt idx="6375">
                  <c:v>40894.25</c:v>
                </c:pt>
                <c:pt idx="6376">
                  <c:v>40894.263888888876</c:v>
                </c:pt>
                <c:pt idx="6377">
                  <c:v>40894.277777777774</c:v>
                </c:pt>
                <c:pt idx="6378">
                  <c:v>40894.291666666577</c:v>
                </c:pt>
                <c:pt idx="6379">
                  <c:v>40894.305555555562</c:v>
                </c:pt>
                <c:pt idx="6380">
                  <c:v>40894.319444444496</c:v>
                </c:pt>
                <c:pt idx="6381">
                  <c:v>40894.333333333336</c:v>
                </c:pt>
                <c:pt idx="6382">
                  <c:v>40894.347222222219</c:v>
                </c:pt>
                <c:pt idx="6383">
                  <c:v>40894.361111111066</c:v>
                </c:pt>
                <c:pt idx="6384">
                  <c:v>40894.375</c:v>
                </c:pt>
                <c:pt idx="6385">
                  <c:v>40894.388888888956</c:v>
                </c:pt>
                <c:pt idx="6386">
                  <c:v>40894.402777777781</c:v>
                </c:pt>
                <c:pt idx="6387">
                  <c:v>40894.416666666664</c:v>
                </c:pt>
                <c:pt idx="6388">
                  <c:v>40894.430555555562</c:v>
                </c:pt>
                <c:pt idx="6389">
                  <c:v>40894.444444444496</c:v>
                </c:pt>
                <c:pt idx="6390">
                  <c:v>40894.458333333343</c:v>
                </c:pt>
                <c:pt idx="6391">
                  <c:v>40894.472222222219</c:v>
                </c:pt>
                <c:pt idx="6392">
                  <c:v>40894.486111111109</c:v>
                </c:pt>
                <c:pt idx="6393">
                  <c:v>40894.5</c:v>
                </c:pt>
                <c:pt idx="6394">
                  <c:v>40894.513888888891</c:v>
                </c:pt>
                <c:pt idx="6395">
                  <c:v>40894.527777777774</c:v>
                </c:pt>
                <c:pt idx="6396">
                  <c:v>40894.541666666613</c:v>
                </c:pt>
                <c:pt idx="6397">
                  <c:v>40894.555555555562</c:v>
                </c:pt>
                <c:pt idx="6398">
                  <c:v>40894.569444444445</c:v>
                </c:pt>
                <c:pt idx="6399">
                  <c:v>40894.583333333336</c:v>
                </c:pt>
                <c:pt idx="6400">
                  <c:v>40894.597222222204</c:v>
                </c:pt>
                <c:pt idx="6401">
                  <c:v>40894.611111111066</c:v>
                </c:pt>
                <c:pt idx="6402">
                  <c:v>40894.624999999993</c:v>
                </c:pt>
                <c:pt idx="6403">
                  <c:v>40894.638888888891</c:v>
                </c:pt>
                <c:pt idx="6404">
                  <c:v>40894.652777777781</c:v>
                </c:pt>
                <c:pt idx="6405">
                  <c:v>40894.666666666613</c:v>
                </c:pt>
                <c:pt idx="6406">
                  <c:v>40894.680555555562</c:v>
                </c:pt>
                <c:pt idx="6407">
                  <c:v>40894.694444444445</c:v>
                </c:pt>
                <c:pt idx="6408">
                  <c:v>40894.708333333336</c:v>
                </c:pt>
                <c:pt idx="6409">
                  <c:v>40894.722222222204</c:v>
                </c:pt>
                <c:pt idx="6410">
                  <c:v>40894.736111111066</c:v>
                </c:pt>
                <c:pt idx="6411">
                  <c:v>40894.75</c:v>
                </c:pt>
                <c:pt idx="6412">
                  <c:v>40894.763888888876</c:v>
                </c:pt>
                <c:pt idx="6413">
                  <c:v>40894.777777777774</c:v>
                </c:pt>
                <c:pt idx="6414">
                  <c:v>40894.791666666577</c:v>
                </c:pt>
                <c:pt idx="6415">
                  <c:v>40894.805555555562</c:v>
                </c:pt>
                <c:pt idx="6416">
                  <c:v>40894.819444444496</c:v>
                </c:pt>
                <c:pt idx="6417">
                  <c:v>40894.833333333336</c:v>
                </c:pt>
                <c:pt idx="6418">
                  <c:v>40894.847222222219</c:v>
                </c:pt>
                <c:pt idx="6419">
                  <c:v>40894.861111111066</c:v>
                </c:pt>
                <c:pt idx="6420">
                  <c:v>40894.875</c:v>
                </c:pt>
                <c:pt idx="6421">
                  <c:v>40894.888888888956</c:v>
                </c:pt>
                <c:pt idx="6422">
                  <c:v>40894.902777777781</c:v>
                </c:pt>
                <c:pt idx="6423">
                  <c:v>40894.916666666664</c:v>
                </c:pt>
                <c:pt idx="6424">
                  <c:v>40894.930555555562</c:v>
                </c:pt>
                <c:pt idx="6425">
                  <c:v>40894.944444444496</c:v>
                </c:pt>
                <c:pt idx="6426">
                  <c:v>40894.958333333343</c:v>
                </c:pt>
                <c:pt idx="6427">
                  <c:v>40894.972222222219</c:v>
                </c:pt>
                <c:pt idx="6428">
                  <c:v>40894.986111111109</c:v>
                </c:pt>
                <c:pt idx="6429">
                  <c:v>40895</c:v>
                </c:pt>
                <c:pt idx="6430">
                  <c:v>40895.013888888891</c:v>
                </c:pt>
                <c:pt idx="6431">
                  <c:v>40895.027777777774</c:v>
                </c:pt>
                <c:pt idx="6432">
                  <c:v>40895.041666666613</c:v>
                </c:pt>
                <c:pt idx="6433">
                  <c:v>40895.055555555562</c:v>
                </c:pt>
                <c:pt idx="6434">
                  <c:v>40895.069444444445</c:v>
                </c:pt>
                <c:pt idx="6435">
                  <c:v>40895.083333333336</c:v>
                </c:pt>
                <c:pt idx="6436">
                  <c:v>40895.097222222204</c:v>
                </c:pt>
                <c:pt idx="6437">
                  <c:v>40895.111111111066</c:v>
                </c:pt>
                <c:pt idx="6438">
                  <c:v>40895.124999999993</c:v>
                </c:pt>
                <c:pt idx="6439">
                  <c:v>40895.138888888891</c:v>
                </c:pt>
                <c:pt idx="6440">
                  <c:v>40895.152777777781</c:v>
                </c:pt>
                <c:pt idx="6441">
                  <c:v>40895.166666666613</c:v>
                </c:pt>
                <c:pt idx="6442">
                  <c:v>40895.180555555562</c:v>
                </c:pt>
                <c:pt idx="6443">
                  <c:v>40895.194444444445</c:v>
                </c:pt>
                <c:pt idx="6444">
                  <c:v>40895.208333333336</c:v>
                </c:pt>
                <c:pt idx="6445">
                  <c:v>40895.222222222204</c:v>
                </c:pt>
                <c:pt idx="6446">
                  <c:v>40895.236111111066</c:v>
                </c:pt>
                <c:pt idx="6447">
                  <c:v>40895.25</c:v>
                </c:pt>
                <c:pt idx="6448">
                  <c:v>40895.263888888876</c:v>
                </c:pt>
                <c:pt idx="6449">
                  <c:v>40895.277777777774</c:v>
                </c:pt>
                <c:pt idx="6450">
                  <c:v>40895.291666666577</c:v>
                </c:pt>
                <c:pt idx="6451">
                  <c:v>40895.305555555562</c:v>
                </c:pt>
                <c:pt idx="6452">
                  <c:v>40895.319444444496</c:v>
                </c:pt>
                <c:pt idx="6453">
                  <c:v>40895.333333333336</c:v>
                </c:pt>
                <c:pt idx="6454">
                  <c:v>40895.347222222219</c:v>
                </c:pt>
                <c:pt idx="6455">
                  <c:v>40895.361111111066</c:v>
                </c:pt>
                <c:pt idx="6456">
                  <c:v>40895.375</c:v>
                </c:pt>
                <c:pt idx="6457">
                  <c:v>40895.388888888956</c:v>
                </c:pt>
                <c:pt idx="6458">
                  <c:v>40895.402777777781</c:v>
                </c:pt>
                <c:pt idx="6459">
                  <c:v>40895.416666666664</c:v>
                </c:pt>
                <c:pt idx="6460">
                  <c:v>40895.430555555562</c:v>
                </c:pt>
                <c:pt idx="6461">
                  <c:v>40895.444444444496</c:v>
                </c:pt>
                <c:pt idx="6462">
                  <c:v>40895.458333333343</c:v>
                </c:pt>
                <c:pt idx="6463">
                  <c:v>40895.472222222219</c:v>
                </c:pt>
                <c:pt idx="6464">
                  <c:v>40895.486111111109</c:v>
                </c:pt>
                <c:pt idx="6465">
                  <c:v>40895.5</c:v>
                </c:pt>
                <c:pt idx="6466">
                  <c:v>40895.513888888891</c:v>
                </c:pt>
                <c:pt idx="6467">
                  <c:v>40895.527777777774</c:v>
                </c:pt>
                <c:pt idx="6468">
                  <c:v>40895.541666666613</c:v>
                </c:pt>
                <c:pt idx="6469">
                  <c:v>40895.555555555562</c:v>
                </c:pt>
                <c:pt idx="6470">
                  <c:v>40895.569444444445</c:v>
                </c:pt>
                <c:pt idx="6471">
                  <c:v>40895.583333333336</c:v>
                </c:pt>
                <c:pt idx="6472">
                  <c:v>40895.597222222204</c:v>
                </c:pt>
                <c:pt idx="6473">
                  <c:v>40895.611111111066</c:v>
                </c:pt>
                <c:pt idx="6474">
                  <c:v>40895.624999999993</c:v>
                </c:pt>
                <c:pt idx="6475">
                  <c:v>40895.638888888891</c:v>
                </c:pt>
                <c:pt idx="6476">
                  <c:v>40895.652777777781</c:v>
                </c:pt>
                <c:pt idx="6477">
                  <c:v>40895.666666666613</c:v>
                </c:pt>
                <c:pt idx="6478">
                  <c:v>40895.680555555562</c:v>
                </c:pt>
                <c:pt idx="6479">
                  <c:v>40895.694444444445</c:v>
                </c:pt>
                <c:pt idx="6480">
                  <c:v>40895.708333333336</c:v>
                </c:pt>
                <c:pt idx="6481">
                  <c:v>40895.722222222204</c:v>
                </c:pt>
                <c:pt idx="6482">
                  <c:v>40895.736111111066</c:v>
                </c:pt>
                <c:pt idx="6483">
                  <c:v>40895.75</c:v>
                </c:pt>
                <c:pt idx="6484">
                  <c:v>40895.763888888876</c:v>
                </c:pt>
                <c:pt idx="6485">
                  <c:v>40895.777777777774</c:v>
                </c:pt>
                <c:pt idx="6486">
                  <c:v>40895.791666666577</c:v>
                </c:pt>
                <c:pt idx="6487">
                  <c:v>40895.805555555562</c:v>
                </c:pt>
                <c:pt idx="6488">
                  <c:v>40895.819444444496</c:v>
                </c:pt>
                <c:pt idx="6489">
                  <c:v>40895.833333333336</c:v>
                </c:pt>
                <c:pt idx="6490">
                  <c:v>40895.847222222219</c:v>
                </c:pt>
                <c:pt idx="6491">
                  <c:v>40895.861111111066</c:v>
                </c:pt>
                <c:pt idx="6492">
                  <c:v>40895.875</c:v>
                </c:pt>
                <c:pt idx="6493">
                  <c:v>40895.888888888956</c:v>
                </c:pt>
                <c:pt idx="6494">
                  <c:v>40895.902777777781</c:v>
                </c:pt>
                <c:pt idx="6495">
                  <c:v>40895.916666666664</c:v>
                </c:pt>
                <c:pt idx="6496">
                  <c:v>40895.930555555562</c:v>
                </c:pt>
                <c:pt idx="6497">
                  <c:v>40895.944444444496</c:v>
                </c:pt>
                <c:pt idx="6498">
                  <c:v>40895.958333333343</c:v>
                </c:pt>
                <c:pt idx="6499">
                  <c:v>40895.972222222219</c:v>
                </c:pt>
                <c:pt idx="6500">
                  <c:v>40895.986111111109</c:v>
                </c:pt>
                <c:pt idx="6501">
                  <c:v>40896</c:v>
                </c:pt>
                <c:pt idx="6502">
                  <c:v>40896.013888888891</c:v>
                </c:pt>
                <c:pt idx="6503">
                  <c:v>40896.027777777774</c:v>
                </c:pt>
                <c:pt idx="6504">
                  <c:v>40896.041666666613</c:v>
                </c:pt>
                <c:pt idx="6505">
                  <c:v>40896.055555555562</c:v>
                </c:pt>
                <c:pt idx="6506">
                  <c:v>40896.069444444445</c:v>
                </c:pt>
                <c:pt idx="6507">
                  <c:v>40896.083333333336</c:v>
                </c:pt>
                <c:pt idx="6508">
                  <c:v>40896.097222222204</c:v>
                </c:pt>
                <c:pt idx="6509">
                  <c:v>40896.111111111066</c:v>
                </c:pt>
                <c:pt idx="6510">
                  <c:v>40896.124999999993</c:v>
                </c:pt>
                <c:pt idx="6511">
                  <c:v>40896.138888888891</c:v>
                </c:pt>
                <c:pt idx="6512">
                  <c:v>40896.152777777781</c:v>
                </c:pt>
                <c:pt idx="6513">
                  <c:v>40896.166666666613</c:v>
                </c:pt>
                <c:pt idx="6514">
                  <c:v>40896.180555555562</c:v>
                </c:pt>
                <c:pt idx="6515">
                  <c:v>40896.194444444445</c:v>
                </c:pt>
                <c:pt idx="6516">
                  <c:v>40896.208333333336</c:v>
                </c:pt>
                <c:pt idx="6517">
                  <c:v>40896.222222222204</c:v>
                </c:pt>
                <c:pt idx="6518">
                  <c:v>40896.236111111066</c:v>
                </c:pt>
                <c:pt idx="6519">
                  <c:v>40896.25</c:v>
                </c:pt>
                <c:pt idx="6520">
                  <c:v>40896.263888888876</c:v>
                </c:pt>
                <c:pt idx="6521">
                  <c:v>40896.277777777774</c:v>
                </c:pt>
                <c:pt idx="6522">
                  <c:v>40896.291666666577</c:v>
                </c:pt>
                <c:pt idx="6523">
                  <c:v>40896.305555555562</c:v>
                </c:pt>
                <c:pt idx="6524">
                  <c:v>40896.319444444496</c:v>
                </c:pt>
                <c:pt idx="6525">
                  <c:v>40896.333333333336</c:v>
                </c:pt>
                <c:pt idx="6526">
                  <c:v>40896.347222222219</c:v>
                </c:pt>
                <c:pt idx="6527">
                  <c:v>40896.361111111066</c:v>
                </c:pt>
                <c:pt idx="6528">
                  <c:v>40896.375</c:v>
                </c:pt>
                <c:pt idx="6529">
                  <c:v>40896.388888888956</c:v>
                </c:pt>
                <c:pt idx="6530">
                  <c:v>40896.402777777781</c:v>
                </c:pt>
                <c:pt idx="6531">
                  <c:v>40896.416666666664</c:v>
                </c:pt>
                <c:pt idx="6532">
                  <c:v>40896.430555555562</c:v>
                </c:pt>
                <c:pt idx="6533">
                  <c:v>40896.444444444496</c:v>
                </c:pt>
                <c:pt idx="6534">
                  <c:v>40896.458333333343</c:v>
                </c:pt>
                <c:pt idx="6535">
                  <c:v>40896.472222222219</c:v>
                </c:pt>
                <c:pt idx="6536">
                  <c:v>40896.486111111109</c:v>
                </c:pt>
                <c:pt idx="6537">
                  <c:v>40896.5</c:v>
                </c:pt>
                <c:pt idx="6538">
                  <c:v>40896.513888888891</c:v>
                </c:pt>
                <c:pt idx="6539">
                  <c:v>40896.527777777774</c:v>
                </c:pt>
                <c:pt idx="6540">
                  <c:v>40896.541666666613</c:v>
                </c:pt>
                <c:pt idx="6541">
                  <c:v>40896.555555555562</c:v>
                </c:pt>
                <c:pt idx="6542">
                  <c:v>40896.569444444445</c:v>
                </c:pt>
                <c:pt idx="6543">
                  <c:v>40896.583333333336</c:v>
                </c:pt>
                <c:pt idx="6544">
                  <c:v>40896.597222222204</c:v>
                </c:pt>
                <c:pt idx="6545">
                  <c:v>40896.611111111066</c:v>
                </c:pt>
                <c:pt idx="6546">
                  <c:v>40896.624999999993</c:v>
                </c:pt>
                <c:pt idx="6547">
                  <c:v>40896.638888888891</c:v>
                </c:pt>
                <c:pt idx="6548">
                  <c:v>40896.652777777781</c:v>
                </c:pt>
                <c:pt idx="6549">
                  <c:v>40896.666666666613</c:v>
                </c:pt>
                <c:pt idx="6550">
                  <c:v>40896.680555555562</c:v>
                </c:pt>
                <c:pt idx="6551">
                  <c:v>40896.694444444445</c:v>
                </c:pt>
                <c:pt idx="6552">
                  <c:v>40896.708333333336</c:v>
                </c:pt>
                <c:pt idx="6553">
                  <c:v>40896.722222222204</c:v>
                </c:pt>
                <c:pt idx="6554">
                  <c:v>40896.736111111066</c:v>
                </c:pt>
                <c:pt idx="6555">
                  <c:v>40896.75</c:v>
                </c:pt>
                <c:pt idx="6556">
                  <c:v>40896.763888888876</c:v>
                </c:pt>
                <c:pt idx="6557">
                  <c:v>40896.777777777774</c:v>
                </c:pt>
                <c:pt idx="6558">
                  <c:v>40896.791666666577</c:v>
                </c:pt>
                <c:pt idx="6559">
                  <c:v>40896.805555555562</c:v>
                </c:pt>
                <c:pt idx="6560">
                  <c:v>40896.819444444496</c:v>
                </c:pt>
                <c:pt idx="6561">
                  <c:v>40896.833333333336</c:v>
                </c:pt>
                <c:pt idx="6562">
                  <c:v>40896.847222222219</c:v>
                </c:pt>
                <c:pt idx="6563">
                  <c:v>40896.861111111066</c:v>
                </c:pt>
                <c:pt idx="6564">
                  <c:v>40896.875</c:v>
                </c:pt>
                <c:pt idx="6565">
                  <c:v>40896.888888888956</c:v>
                </c:pt>
                <c:pt idx="6566">
                  <c:v>40896.902777777781</c:v>
                </c:pt>
                <c:pt idx="6567">
                  <c:v>40896.916666666664</c:v>
                </c:pt>
                <c:pt idx="6568">
                  <c:v>40896.930555555562</c:v>
                </c:pt>
                <c:pt idx="6569">
                  <c:v>40896.944444444496</c:v>
                </c:pt>
                <c:pt idx="6570">
                  <c:v>40896.958333333343</c:v>
                </c:pt>
                <c:pt idx="6571">
                  <c:v>40896.972222222219</c:v>
                </c:pt>
                <c:pt idx="6572">
                  <c:v>40896.986111111109</c:v>
                </c:pt>
                <c:pt idx="6573">
                  <c:v>40897</c:v>
                </c:pt>
                <c:pt idx="6574">
                  <c:v>40897.013888888891</c:v>
                </c:pt>
                <c:pt idx="6575">
                  <c:v>40897.027777777774</c:v>
                </c:pt>
                <c:pt idx="6576">
                  <c:v>40897.041666666613</c:v>
                </c:pt>
                <c:pt idx="6577">
                  <c:v>40897.055555555562</c:v>
                </c:pt>
                <c:pt idx="6578">
                  <c:v>40897.069444444445</c:v>
                </c:pt>
                <c:pt idx="6579">
                  <c:v>40897.083333333336</c:v>
                </c:pt>
                <c:pt idx="6580">
                  <c:v>40897.097222222204</c:v>
                </c:pt>
                <c:pt idx="6581">
                  <c:v>40897.111111111066</c:v>
                </c:pt>
                <c:pt idx="6582">
                  <c:v>40897.124999999993</c:v>
                </c:pt>
                <c:pt idx="6583">
                  <c:v>40897.138888888891</c:v>
                </c:pt>
                <c:pt idx="6584">
                  <c:v>40897.152777777781</c:v>
                </c:pt>
                <c:pt idx="6585">
                  <c:v>40897.166666666613</c:v>
                </c:pt>
                <c:pt idx="6586">
                  <c:v>40897.180555555562</c:v>
                </c:pt>
                <c:pt idx="6587">
                  <c:v>40897.194444444445</c:v>
                </c:pt>
                <c:pt idx="6588">
                  <c:v>40897.208333333336</c:v>
                </c:pt>
                <c:pt idx="6589">
                  <c:v>40897.222222222204</c:v>
                </c:pt>
                <c:pt idx="6590">
                  <c:v>40897.236111111066</c:v>
                </c:pt>
                <c:pt idx="6591">
                  <c:v>40897.25</c:v>
                </c:pt>
                <c:pt idx="6592">
                  <c:v>40897.263888888876</c:v>
                </c:pt>
                <c:pt idx="6593">
                  <c:v>40897.277777777774</c:v>
                </c:pt>
                <c:pt idx="6594">
                  <c:v>40897.291666666577</c:v>
                </c:pt>
                <c:pt idx="6595">
                  <c:v>40897.305555555562</c:v>
                </c:pt>
                <c:pt idx="6596">
                  <c:v>40897.319444444496</c:v>
                </c:pt>
                <c:pt idx="6597">
                  <c:v>40897.333333333336</c:v>
                </c:pt>
                <c:pt idx="6598">
                  <c:v>40897.347222222219</c:v>
                </c:pt>
                <c:pt idx="6599">
                  <c:v>40897.361111111066</c:v>
                </c:pt>
                <c:pt idx="6600">
                  <c:v>40897.375</c:v>
                </c:pt>
                <c:pt idx="6601">
                  <c:v>40897.388888888956</c:v>
                </c:pt>
                <c:pt idx="6602">
                  <c:v>40897.402777777781</c:v>
                </c:pt>
                <c:pt idx="6603">
                  <c:v>40897.416666666664</c:v>
                </c:pt>
                <c:pt idx="6604">
                  <c:v>40897.430555555562</c:v>
                </c:pt>
                <c:pt idx="6605">
                  <c:v>40897.444444444496</c:v>
                </c:pt>
                <c:pt idx="6606">
                  <c:v>40897.458333333343</c:v>
                </c:pt>
                <c:pt idx="6607">
                  <c:v>40897.472222222219</c:v>
                </c:pt>
                <c:pt idx="6608">
                  <c:v>40897.486111111109</c:v>
                </c:pt>
                <c:pt idx="6609">
                  <c:v>40897.5</c:v>
                </c:pt>
                <c:pt idx="6610">
                  <c:v>40897.513888888891</c:v>
                </c:pt>
                <c:pt idx="6611">
                  <c:v>40897.527777777774</c:v>
                </c:pt>
                <c:pt idx="6612">
                  <c:v>40897.541666666613</c:v>
                </c:pt>
                <c:pt idx="6613">
                  <c:v>40897.555555555562</c:v>
                </c:pt>
                <c:pt idx="6614">
                  <c:v>40897.569444444445</c:v>
                </c:pt>
                <c:pt idx="6615">
                  <c:v>40897.583333333336</c:v>
                </c:pt>
                <c:pt idx="6616">
                  <c:v>40897.597222222204</c:v>
                </c:pt>
                <c:pt idx="6617">
                  <c:v>40897.611111111066</c:v>
                </c:pt>
                <c:pt idx="6618">
                  <c:v>40897.624999999993</c:v>
                </c:pt>
                <c:pt idx="6619">
                  <c:v>40897.638888888891</c:v>
                </c:pt>
                <c:pt idx="6620">
                  <c:v>40897.652777777781</c:v>
                </c:pt>
                <c:pt idx="6621">
                  <c:v>40897.666666666613</c:v>
                </c:pt>
                <c:pt idx="6622">
                  <c:v>40897.680555555562</c:v>
                </c:pt>
                <c:pt idx="6623">
                  <c:v>40897.694444444445</c:v>
                </c:pt>
                <c:pt idx="6624">
                  <c:v>40897.708333333336</c:v>
                </c:pt>
                <c:pt idx="6625">
                  <c:v>40897.722222222204</c:v>
                </c:pt>
                <c:pt idx="6626">
                  <c:v>40897.736111111066</c:v>
                </c:pt>
                <c:pt idx="6627">
                  <c:v>40897.75</c:v>
                </c:pt>
                <c:pt idx="6628">
                  <c:v>40897.763888888876</c:v>
                </c:pt>
                <c:pt idx="6629">
                  <c:v>40897.777777777774</c:v>
                </c:pt>
                <c:pt idx="6630">
                  <c:v>40897.791666666577</c:v>
                </c:pt>
                <c:pt idx="6631">
                  <c:v>40897.805555555562</c:v>
                </c:pt>
                <c:pt idx="6632">
                  <c:v>40897.819444444496</c:v>
                </c:pt>
                <c:pt idx="6633">
                  <c:v>40897.833333333336</c:v>
                </c:pt>
                <c:pt idx="6634">
                  <c:v>40897.847222222219</c:v>
                </c:pt>
                <c:pt idx="6635">
                  <c:v>40897.861111111066</c:v>
                </c:pt>
                <c:pt idx="6636">
                  <c:v>40897.875</c:v>
                </c:pt>
                <c:pt idx="6637">
                  <c:v>40897.888888888956</c:v>
                </c:pt>
                <c:pt idx="6638">
                  <c:v>40897.902777777781</c:v>
                </c:pt>
                <c:pt idx="6639">
                  <c:v>40897.916666666664</c:v>
                </c:pt>
                <c:pt idx="6640">
                  <c:v>40897.930555555562</c:v>
                </c:pt>
                <c:pt idx="6641">
                  <c:v>40897.944444444496</c:v>
                </c:pt>
                <c:pt idx="6642">
                  <c:v>40897.958333333343</c:v>
                </c:pt>
                <c:pt idx="6643">
                  <c:v>40897.972222222219</c:v>
                </c:pt>
                <c:pt idx="6644">
                  <c:v>40897.986111111109</c:v>
                </c:pt>
                <c:pt idx="6645">
                  <c:v>40898</c:v>
                </c:pt>
                <c:pt idx="6646">
                  <c:v>40898.013888888891</c:v>
                </c:pt>
                <c:pt idx="6647">
                  <c:v>40898.027777777774</c:v>
                </c:pt>
                <c:pt idx="6648">
                  <c:v>40898.041666666613</c:v>
                </c:pt>
                <c:pt idx="6649">
                  <c:v>40898.055555555562</c:v>
                </c:pt>
                <c:pt idx="6650">
                  <c:v>40898.069444444445</c:v>
                </c:pt>
                <c:pt idx="6651">
                  <c:v>40898.083333333336</c:v>
                </c:pt>
                <c:pt idx="6652">
                  <c:v>40898.097222222204</c:v>
                </c:pt>
                <c:pt idx="6653">
                  <c:v>40898.111111111066</c:v>
                </c:pt>
                <c:pt idx="6654">
                  <c:v>40898.124999999993</c:v>
                </c:pt>
                <c:pt idx="6655">
                  <c:v>40898.138888888891</c:v>
                </c:pt>
                <c:pt idx="6656">
                  <c:v>40898.152777777781</c:v>
                </c:pt>
                <c:pt idx="6657">
                  <c:v>40898.166666666613</c:v>
                </c:pt>
                <c:pt idx="6658">
                  <c:v>40898.180555555562</c:v>
                </c:pt>
                <c:pt idx="6659">
                  <c:v>40898.194444444445</c:v>
                </c:pt>
                <c:pt idx="6660">
                  <c:v>40898.208333333336</c:v>
                </c:pt>
                <c:pt idx="6661">
                  <c:v>40898.222222222204</c:v>
                </c:pt>
                <c:pt idx="6662">
                  <c:v>40898.236111111066</c:v>
                </c:pt>
                <c:pt idx="6663">
                  <c:v>40898.25</c:v>
                </c:pt>
                <c:pt idx="6664">
                  <c:v>40898.263888888876</c:v>
                </c:pt>
                <c:pt idx="6665">
                  <c:v>40898.277777777774</c:v>
                </c:pt>
                <c:pt idx="6666">
                  <c:v>40898.291666666577</c:v>
                </c:pt>
                <c:pt idx="6667">
                  <c:v>40898.305555555562</c:v>
                </c:pt>
                <c:pt idx="6668">
                  <c:v>40898.319444444496</c:v>
                </c:pt>
                <c:pt idx="6669">
                  <c:v>40898.333333333336</c:v>
                </c:pt>
                <c:pt idx="6670">
                  <c:v>40898.347222222219</c:v>
                </c:pt>
                <c:pt idx="6671">
                  <c:v>40898.361111111066</c:v>
                </c:pt>
                <c:pt idx="6672">
                  <c:v>40898.375</c:v>
                </c:pt>
                <c:pt idx="6673">
                  <c:v>40898.388888888956</c:v>
                </c:pt>
                <c:pt idx="6674">
                  <c:v>40898.402777777781</c:v>
                </c:pt>
                <c:pt idx="6675">
                  <c:v>40898.416666666664</c:v>
                </c:pt>
                <c:pt idx="6676">
                  <c:v>40898.430555555562</c:v>
                </c:pt>
                <c:pt idx="6677">
                  <c:v>40898.444444444496</c:v>
                </c:pt>
                <c:pt idx="6678">
                  <c:v>40898.458333333343</c:v>
                </c:pt>
                <c:pt idx="6679">
                  <c:v>40898.472222222219</c:v>
                </c:pt>
                <c:pt idx="6680">
                  <c:v>40898.486111111109</c:v>
                </c:pt>
                <c:pt idx="6681">
                  <c:v>40898.5</c:v>
                </c:pt>
                <c:pt idx="6682">
                  <c:v>40898.513888888891</c:v>
                </c:pt>
                <c:pt idx="6683">
                  <c:v>40898.527777777774</c:v>
                </c:pt>
                <c:pt idx="6684">
                  <c:v>40898.541666666613</c:v>
                </c:pt>
                <c:pt idx="6685">
                  <c:v>40898.555555555562</c:v>
                </c:pt>
                <c:pt idx="6686">
                  <c:v>40898.569444444445</c:v>
                </c:pt>
                <c:pt idx="6687">
                  <c:v>40898.583333333336</c:v>
                </c:pt>
                <c:pt idx="6688">
                  <c:v>40898.597222222204</c:v>
                </c:pt>
                <c:pt idx="6689">
                  <c:v>40898.611111111066</c:v>
                </c:pt>
                <c:pt idx="6690">
                  <c:v>40898.624999999993</c:v>
                </c:pt>
                <c:pt idx="6691">
                  <c:v>40898.638888888891</c:v>
                </c:pt>
                <c:pt idx="6692">
                  <c:v>40898.652777777781</c:v>
                </c:pt>
                <c:pt idx="6693">
                  <c:v>40898.666666666613</c:v>
                </c:pt>
                <c:pt idx="6694">
                  <c:v>40898.680555555562</c:v>
                </c:pt>
                <c:pt idx="6695">
                  <c:v>40898.694444444445</c:v>
                </c:pt>
                <c:pt idx="6696">
                  <c:v>40898.708333333336</c:v>
                </c:pt>
                <c:pt idx="6697">
                  <c:v>40898.722222222204</c:v>
                </c:pt>
                <c:pt idx="6698">
                  <c:v>40898.736111111066</c:v>
                </c:pt>
                <c:pt idx="6699">
                  <c:v>40898.75</c:v>
                </c:pt>
                <c:pt idx="6700">
                  <c:v>40898.763888888876</c:v>
                </c:pt>
                <c:pt idx="6701">
                  <c:v>40898.777777777774</c:v>
                </c:pt>
                <c:pt idx="6702">
                  <c:v>40898.791666666577</c:v>
                </c:pt>
                <c:pt idx="6703">
                  <c:v>40898.805555555562</c:v>
                </c:pt>
                <c:pt idx="6704">
                  <c:v>40898.819444444496</c:v>
                </c:pt>
                <c:pt idx="6705">
                  <c:v>40898.833333333336</c:v>
                </c:pt>
                <c:pt idx="6706">
                  <c:v>40898.847222222219</c:v>
                </c:pt>
                <c:pt idx="6707">
                  <c:v>40898.861111111066</c:v>
                </c:pt>
                <c:pt idx="6708">
                  <c:v>40898.875</c:v>
                </c:pt>
                <c:pt idx="6709">
                  <c:v>40898.888888888956</c:v>
                </c:pt>
                <c:pt idx="6710">
                  <c:v>40898.902777777781</c:v>
                </c:pt>
                <c:pt idx="6711">
                  <c:v>40898.916666666664</c:v>
                </c:pt>
                <c:pt idx="6712">
                  <c:v>40898.930555555562</c:v>
                </c:pt>
                <c:pt idx="6713">
                  <c:v>40898.944444444496</c:v>
                </c:pt>
                <c:pt idx="6714">
                  <c:v>40898.958333333343</c:v>
                </c:pt>
                <c:pt idx="6715">
                  <c:v>40898.972222222219</c:v>
                </c:pt>
                <c:pt idx="6716">
                  <c:v>40898.986111111109</c:v>
                </c:pt>
                <c:pt idx="6717">
                  <c:v>40899</c:v>
                </c:pt>
                <c:pt idx="6718">
                  <c:v>40899.013888888891</c:v>
                </c:pt>
                <c:pt idx="6719">
                  <c:v>40899.027777777774</c:v>
                </c:pt>
                <c:pt idx="6720">
                  <c:v>40899.041666666613</c:v>
                </c:pt>
                <c:pt idx="6721">
                  <c:v>40899.055555555562</c:v>
                </c:pt>
                <c:pt idx="6722">
                  <c:v>40899.069444444445</c:v>
                </c:pt>
                <c:pt idx="6723">
                  <c:v>40899.083333333336</c:v>
                </c:pt>
                <c:pt idx="6724">
                  <c:v>40899.097222222204</c:v>
                </c:pt>
                <c:pt idx="6725">
                  <c:v>40899.111111111066</c:v>
                </c:pt>
                <c:pt idx="6726">
                  <c:v>40899.124999999993</c:v>
                </c:pt>
                <c:pt idx="6727">
                  <c:v>40899.138888888891</c:v>
                </c:pt>
                <c:pt idx="6728">
                  <c:v>40899.152777777781</c:v>
                </c:pt>
                <c:pt idx="6729">
                  <c:v>40899.166666666613</c:v>
                </c:pt>
                <c:pt idx="6730">
                  <c:v>40899.180555555562</c:v>
                </c:pt>
                <c:pt idx="6731">
                  <c:v>40899.194444444445</c:v>
                </c:pt>
                <c:pt idx="6732">
                  <c:v>40899.208333333336</c:v>
                </c:pt>
                <c:pt idx="6733">
                  <c:v>40899.222222222204</c:v>
                </c:pt>
                <c:pt idx="6734">
                  <c:v>40899.236111111066</c:v>
                </c:pt>
                <c:pt idx="6735">
                  <c:v>40899.25</c:v>
                </c:pt>
                <c:pt idx="6736">
                  <c:v>40899.263888888876</c:v>
                </c:pt>
                <c:pt idx="6737">
                  <c:v>40899.277777777774</c:v>
                </c:pt>
                <c:pt idx="6738">
                  <c:v>40899.291666666577</c:v>
                </c:pt>
                <c:pt idx="6739">
                  <c:v>40899.305555555562</c:v>
                </c:pt>
                <c:pt idx="6740">
                  <c:v>40899.319444444496</c:v>
                </c:pt>
                <c:pt idx="6741">
                  <c:v>40899.333333333336</c:v>
                </c:pt>
                <c:pt idx="6742">
                  <c:v>40899.347222222219</c:v>
                </c:pt>
                <c:pt idx="6743">
                  <c:v>40899.361111111066</c:v>
                </c:pt>
                <c:pt idx="6744">
                  <c:v>40899.375</c:v>
                </c:pt>
                <c:pt idx="6745">
                  <c:v>40899.388888888956</c:v>
                </c:pt>
                <c:pt idx="6746">
                  <c:v>40899.402777777781</c:v>
                </c:pt>
                <c:pt idx="6747">
                  <c:v>40899.416666666664</c:v>
                </c:pt>
                <c:pt idx="6748">
                  <c:v>40899.430555555562</c:v>
                </c:pt>
                <c:pt idx="6749">
                  <c:v>40899.444444444496</c:v>
                </c:pt>
                <c:pt idx="6750">
                  <c:v>40899.458333333343</c:v>
                </c:pt>
                <c:pt idx="6751">
                  <c:v>40899.472222222219</c:v>
                </c:pt>
                <c:pt idx="6752">
                  <c:v>40899.486111111109</c:v>
                </c:pt>
                <c:pt idx="6753">
                  <c:v>40899.5</c:v>
                </c:pt>
                <c:pt idx="6754">
                  <c:v>40899.513888888891</c:v>
                </c:pt>
                <c:pt idx="6755">
                  <c:v>40899.527777777774</c:v>
                </c:pt>
                <c:pt idx="6756">
                  <c:v>40899.541666666613</c:v>
                </c:pt>
                <c:pt idx="6757">
                  <c:v>40899.555555555562</c:v>
                </c:pt>
                <c:pt idx="6758">
                  <c:v>40899.569444444445</c:v>
                </c:pt>
                <c:pt idx="6759">
                  <c:v>40899.583333333336</c:v>
                </c:pt>
                <c:pt idx="6760">
                  <c:v>40899.597222222204</c:v>
                </c:pt>
                <c:pt idx="6761">
                  <c:v>40899.611111111066</c:v>
                </c:pt>
                <c:pt idx="6762">
                  <c:v>40899.624999999993</c:v>
                </c:pt>
                <c:pt idx="6763">
                  <c:v>40899.638888888891</c:v>
                </c:pt>
                <c:pt idx="6764">
                  <c:v>40899.652777777781</c:v>
                </c:pt>
                <c:pt idx="6765">
                  <c:v>40899.666666666613</c:v>
                </c:pt>
                <c:pt idx="6766">
                  <c:v>40899.680555555562</c:v>
                </c:pt>
                <c:pt idx="6767">
                  <c:v>40899.694444444445</c:v>
                </c:pt>
                <c:pt idx="6768">
                  <c:v>40899.708333333336</c:v>
                </c:pt>
                <c:pt idx="6769">
                  <c:v>40899.722222222204</c:v>
                </c:pt>
                <c:pt idx="6770">
                  <c:v>40899.736111111066</c:v>
                </c:pt>
                <c:pt idx="6771">
                  <c:v>40899.75</c:v>
                </c:pt>
                <c:pt idx="6772">
                  <c:v>40899.763888888876</c:v>
                </c:pt>
                <c:pt idx="6773">
                  <c:v>40899.777777777774</c:v>
                </c:pt>
                <c:pt idx="6774">
                  <c:v>40899.791666666577</c:v>
                </c:pt>
                <c:pt idx="6775">
                  <c:v>40899.805555555562</c:v>
                </c:pt>
                <c:pt idx="6776">
                  <c:v>40899.819444444496</c:v>
                </c:pt>
                <c:pt idx="6777">
                  <c:v>40899.833333333336</c:v>
                </c:pt>
                <c:pt idx="6778">
                  <c:v>40899.847222222219</c:v>
                </c:pt>
                <c:pt idx="6779">
                  <c:v>40899.861111111066</c:v>
                </c:pt>
                <c:pt idx="6780">
                  <c:v>40899.875</c:v>
                </c:pt>
                <c:pt idx="6781">
                  <c:v>40899.888888888956</c:v>
                </c:pt>
                <c:pt idx="6782">
                  <c:v>40899.902777777781</c:v>
                </c:pt>
                <c:pt idx="6783">
                  <c:v>40899.916666666664</c:v>
                </c:pt>
                <c:pt idx="6784">
                  <c:v>40899.930555555562</c:v>
                </c:pt>
                <c:pt idx="6785">
                  <c:v>40899.944444444496</c:v>
                </c:pt>
                <c:pt idx="6786">
                  <c:v>40899.958333333343</c:v>
                </c:pt>
                <c:pt idx="6787">
                  <c:v>40899.972222222219</c:v>
                </c:pt>
                <c:pt idx="6788">
                  <c:v>40899.986111111109</c:v>
                </c:pt>
                <c:pt idx="6789">
                  <c:v>40900</c:v>
                </c:pt>
                <c:pt idx="6790">
                  <c:v>40900.013888888891</c:v>
                </c:pt>
                <c:pt idx="6791">
                  <c:v>40900.027777777774</c:v>
                </c:pt>
                <c:pt idx="6792">
                  <c:v>40900.041666666613</c:v>
                </c:pt>
                <c:pt idx="6793">
                  <c:v>40900.055555555562</c:v>
                </c:pt>
                <c:pt idx="6794">
                  <c:v>40900.069444444445</c:v>
                </c:pt>
                <c:pt idx="6795">
                  <c:v>40900.083333333336</c:v>
                </c:pt>
                <c:pt idx="6796">
                  <c:v>40900.097222222204</c:v>
                </c:pt>
                <c:pt idx="6797">
                  <c:v>40900.111111111066</c:v>
                </c:pt>
                <c:pt idx="6798">
                  <c:v>40900.124999999993</c:v>
                </c:pt>
                <c:pt idx="6799">
                  <c:v>40900.138888888891</c:v>
                </c:pt>
                <c:pt idx="6800">
                  <c:v>40900.152777777781</c:v>
                </c:pt>
                <c:pt idx="6801">
                  <c:v>40900.166666666613</c:v>
                </c:pt>
                <c:pt idx="6802">
                  <c:v>40900.180555555562</c:v>
                </c:pt>
                <c:pt idx="6803">
                  <c:v>40900.194444444445</c:v>
                </c:pt>
                <c:pt idx="6804">
                  <c:v>40900.208333333336</c:v>
                </c:pt>
                <c:pt idx="6805">
                  <c:v>40900.222222222204</c:v>
                </c:pt>
                <c:pt idx="6806">
                  <c:v>40900.236111111066</c:v>
                </c:pt>
                <c:pt idx="6807">
                  <c:v>40900.25</c:v>
                </c:pt>
                <c:pt idx="6808">
                  <c:v>40900.263888888876</c:v>
                </c:pt>
                <c:pt idx="6809">
                  <c:v>40900.277777777774</c:v>
                </c:pt>
                <c:pt idx="6810">
                  <c:v>40900.291666666577</c:v>
                </c:pt>
                <c:pt idx="6811">
                  <c:v>40900.305555555562</c:v>
                </c:pt>
                <c:pt idx="6812">
                  <c:v>40900.319444444496</c:v>
                </c:pt>
                <c:pt idx="6813">
                  <c:v>40900.333333333336</c:v>
                </c:pt>
                <c:pt idx="6814">
                  <c:v>40900.347222222219</c:v>
                </c:pt>
                <c:pt idx="6815">
                  <c:v>40900.361111111066</c:v>
                </c:pt>
                <c:pt idx="6816">
                  <c:v>40900.375</c:v>
                </c:pt>
                <c:pt idx="6817">
                  <c:v>40900.388888888956</c:v>
                </c:pt>
                <c:pt idx="6818">
                  <c:v>40900.402777777781</c:v>
                </c:pt>
                <c:pt idx="6819">
                  <c:v>40900.416666666664</c:v>
                </c:pt>
                <c:pt idx="6820">
                  <c:v>40900.430555555562</c:v>
                </c:pt>
                <c:pt idx="6821">
                  <c:v>40900.444444444496</c:v>
                </c:pt>
                <c:pt idx="6822">
                  <c:v>40900.458333333343</c:v>
                </c:pt>
                <c:pt idx="6823">
                  <c:v>40900.472222222219</c:v>
                </c:pt>
                <c:pt idx="6824">
                  <c:v>40900.486111111109</c:v>
                </c:pt>
                <c:pt idx="6825">
                  <c:v>40900.5</c:v>
                </c:pt>
                <c:pt idx="6826">
                  <c:v>40900.513888888891</c:v>
                </c:pt>
                <c:pt idx="6827">
                  <c:v>40900.527777777774</c:v>
                </c:pt>
                <c:pt idx="6828">
                  <c:v>40900.541666666613</c:v>
                </c:pt>
                <c:pt idx="6829">
                  <c:v>40900.555555555562</c:v>
                </c:pt>
                <c:pt idx="6830">
                  <c:v>40900.569444444445</c:v>
                </c:pt>
                <c:pt idx="6831">
                  <c:v>40900.583333333336</c:v>
                </c:pt>
                <c:pt idx="6832">
                  <c:v>40900.597222222204</c:v>
                </c:pt>
                <c:pt idx="6833">
                  <c:v>40900.611111111066</c:v>
                </c:pt>
                <c:pt idx="6834">
                  <c:v>40900.624999999993</c:v>
                </c:pt>
                <c:pt idx="6835">
                  <c:v>40900.638888888891</c:v>
                </c:pt>
                <c:pt idx="6836">
                  <c:v>40900.652777777781</c:v>
                </c:pt>
                <c:pt idx="6837">
                  <c:v>40900.666666666613</c:v>
                </c:pt>
                <c:pt idx="6838">
                  <c:v>40900.680555555562</c:v>
                </c:pt>
                <c:pt idx="6839">
                  <c:v>40900.694444444445</c:v>
                </c:pt>
                <c:pt idx="6840">
                  <c:v>40900.708333333336</c:v>
                </c:pt>
                <c:pt idx="6841">
                  <c:v>40900.722222222204</c:v>
                </c:pt>
                <c:pt idx="6842">
                  <c:v>40900.736111111066</c:v>
                </c:pt>
                <c:pt idx="6843">
                  <c:v>40900.75</c:v>
                </c:pt>
                <c:pt idx="6844">
                  <c:v>40900.763888888876</c:v>
                </c:pt>
                <c:pt idx="6845">
                  <c:v>40900.777777777774</c:v>
                </c:pt>
                <c:pt idx="6846">
                  <c:v>40900.791666666577</c:v>
                </c:pt>
                <c:pt idx="6847">
                  <c:v>40900.805555555562</c:v>
                </c:pt>
                <c:pt idx="6848">
                  <c:v>40900.819444444496</c:v>
                </c:pt>
                <c:pt idx="6849">
                  <c:v>40900.833333333336</c:v>
                </c:pt>
                <c:pt idx="6850">
                  <c:v>40900.847222222219</c:v>
                </c:pt>
                <c:pt idx="6851">
                  <c:v>40900.861111111066</c:v>
                </c:pt>
                <c:pt idx="6852">
                  <c:v>40900.875</c:v>
                </c:pt>
                <c:pt idx="6853">
                  <c:v>40900.888888888956</c:v>
                </c:pt>
                <c:pt idx="6854">
                  <c:v>40900.902777777781</c:v>
                </c:pt>
                <c:pt idx="6855">
                  <c:v>40900.916666666664</c:v>
                </c:pt>
                <c:pt idx="6856">
                  <c:v>40900.930555555562</c:v>
                </c:pt>
                <c:pt idx="6857">
                  <c:v>40900.944444444496</c:v>
                </c:pt>
                <c:pt idx="6858">
                  <c:v>40900.958333333343</c:v>
                </c:pt>
                <c:pt idx="6859">
                  <c:v>40900.972222222219</c:v>
                </c:pt>
                <c:pt idx="6860">
                  <c:v>40900.986111111109</c:v>
                </c:pt>
                <c:pt idx="6861">
                  <c:v>40901</c:v>
                </c:pt>
                <c:pt idx="6862">
                  <c:v>40901.013888888891</c:v>
                </c:pt>
                <c:pt idx="6863">
                  <c:v>40901.027777777774</c:v>
                </c:pt>
                <c:pt idx="6864">
                  <c:v>40901.041666666613</c:v>
                </c:pt>
                <c:pt idx="6865">
                  <c:v>40901.055555555562</c:v>
                </c:pt>
                <c:pt idx="6866">
                  <c:v>40901.069444444445</c:v>
                </c:pt>
                <c:pt idx="6867">
                  <c:v>40901.083333333336</c:v>
                </c:pt>
                <c:pt idx="6868">
                  <c:v>40901.097222222204</c:v>
                </c:pt>
                <c:pt idx="6869">
                  <c:v>40901.111111111066</c:v>
                </c:pt>
                <c:pt idx="6870">
                  <c:v>40901.124999999993</c:v>
                </c:pt>
                <c:pt idx="6871">
                  <c:v>40901.138888888891</c:v>
                </c:pt>
                <c:pt idx="6872">
                  <c:v>40901.152777777781</c:v>
                </c:pt>
                <c:pt idx="6873">
                  <c:v>40901.166666666613</c:v>
                </c:pt>
                <c:pt idx="6874">
                  <c:v>40901.180555555562</c:v>
                </c:pt>
                <c:pt idx="6875">
                  <c:v>40901.194444444445</c:v>
                </c:pt>
                <c:pt idx="6876">
                  <c:v>40901.208333333336</c:v>
                </c:pt>
                <c:pt idx="6877">
                  <c:v>40901.222222222204</c:v>
                </c:pt>
                <c:pt idx="6878">
                  <c:v>40901.236111111066</c:v>
                </c:pt>
                <c:pt idx="6879">
                  <c:v>40901.25</c:v>
                </c:pt>
                <c:pt idx="6880">
                  <c:v>40901.263888888876</c:v>
                </c:pt>
                <c:pt idx="6881">
                  <c:v>40901.277777777774</c:v>
                </c:pt>
                <c:pt idx="6882">
                  <c:v>40901.291666666577</c:v>
                </c:pt>
                <c:pt idx="6883">
                  <c:v>40901.305555555562</c:v>
                </c:pt>
                <c:pt idx="6884">
                  <c:v>40901.319444444496</c:v>
                </c:pt>
                <c:pt idx="6885">
                  <c:v>40901.333333333336</c:v>
                </c:pt>
                <c:pt idx="6886">
                  <c:v>40901.347222222219</c:v>
                </c:pt>
                <c:pt idx="6887">
                  <c:v>40901.361111111066</c:v>
                </c:pt>
                <c:pt idx="6888">
                  <c:v>40901.375</c:v>
                </c:pt>
                <c:pt idx="6889">
                  <c:v>40901.388888888956</c:v>
                </c:pt>
                <c:pt idx="6890">
                  <c:v>40901.402777777781</c:v>
                </c:pt>
                <c:pt idx="6891">
                  <c:v>40901.416666666664</c:v>
                </c:pt>
                <c:pt idx="6892">
                  <c:v>40901.430555555562</c:v>
                </c:pt>
                <c:pt idx="6893">
                  <c:v>40901.444444444496</c:v>
                </c:pt>
                <c:pt idx="6894">
                  <c:v>40901.458333333343</c:v>
                </c:pt>
                <c:pt idx="6895">
                  <c:v>40901.472222222219</c:v>
                </c:pt>
                <c:pt idx="6896">
                  <c:v>40901.486111111109</c:v>
                </c:pt>
                <c:pt idx="6897">
                  <c:v>40901.5</c:v>
                </c:pt>
                <c:pt idx="6898">
                  <c:v>40901.513888888891</c:v>
                </c:pt>
                <c:pt idx="6899">
                  <c:v>40901.527777777774</c:v>
                </c:pt>
                <c:pt idx="6900">
                  <c:v>40901.541666666613</c:v>
                </c:pt>
                <c:pt idx="6901">
                  <c:v>40901.555555555562</c:v>
                </c:pt>
                <c:pt idx="6902">
                  <c:v>40901.569444444445</c:v>
                </c:pt>
                <c:pt idx="6903">
                  <c:v>40901.583333333336</c:v>
                </c:pt>
                <c:pt idx="6904">
                  <c:v>40901.597222222204</c:v>
                </c:pt>
                <c:pt idx="6905">
                  <c:v>40901.611111111066</c:v>
                </c:pt>
                <c:pt idx="6906">
                  <c:v>40901.624999999993</c:v>
                </c:pt>
                <c:pt idx="6907">
                  <c:v>40901.638888888891</c:v>
                </c:pt>
                <c:pt idx="6908">
                  <c:v>40901.652777777781</c:v>
                </c:pt>
                <c:pt idx="6909">
                  <c:v>40901.666666666613</c:v>
                </c:pt>
                <c:pt idx="6910">
                  <c:v>40901.680555555562</c:v>
                </c:pt>
                <c:pt idx="6911">
                  <c:v>40901.694444444445</c:v>
                </c:pt>
                <c:pt idx="6912">
                  <c:v>40901.708333333336</c:v>
                </c:pt>
                <c:pt idx="6913">
                  <c:v>40901.722222222204</c:v>
                </c:pt>
                <c:pt idx="6914">
                  <c:v>40901.736111111066</c:v>
                </c:pt>
                <c:pt idx="6915">
                  <c:v>40901.75</c:v>
                </c:pt>
                <c:pt idx="6916">
                  <c:v>40901.763888888876</c:v>
                </c:pt>
                <c:pt idx="6917">
                  <c:v>40901.777777777774</c:v>
                </c:pt>
                <c:pt idx="6918">
                  <c:v>40901.791666666577</c:v>
                </c:pt>
                <c:pt idx="6919">
                  <c:v>40901.805555555562</c:v>
                </c:pt>
                <c:pt idx="6920">
                  <c:v>40901.819444444496</c:v>
                </c:pt>
                <c:pt idx="6921">
                  <c:v>40901.833333333336</c:v>
                </c:pt>
                <c:pt idx="6922">
                  <c:v>40901.847222222219</c:v>
                </c:pt>
                <c:pt idx="6923">
                  <c:v>40901.861111111066</c:v>
                </c:pt>
                <c:pt idx="6924">
                  <c:v>40901.875</c:v>
                </c:pt>
                <c:pt idx="6925">
                  <c:v>40901.888888888956</c:v>
                </c:pt>
                <c:pt idx="6926">
                  <c:v>40901.902777777781</c:v>
                </c:pt>
                <c:pt idx="6927">
                  <c:v>40901.916666666664</c:v>
                </c:pt>
                <c:pt idx="6928">
                  <c:v>40901.930555555562</c:v>
                </c:pt>
                <c:pt idx="6929">
                  <c:v>40901.944444444496</c:v>
                </c:pt>
                <c:pt idx="6930">
                  <c:v>40901.958333333343</c:v>
                </c:pt>
                <c:pt idx="6931">
                  <c:v>40901.972222222219</c:v>
                </c:pt>
                <c:pt idx="6932">
                  <c:v>40901.986111111109</c:v>
                </c:pt>
                <c:pt idx="6933">
                  <c:v>40902</c:v>
                </c:pt>
                <c:pt idx="6934">
                  <c:v>40902.013888888891</c:v>
                </c:pt>
                <c:pt idx="6935">
                  <c:v>40902.027777777774</c:v>
                </c:pt>
                <c:pt idx="6936">
                  <c:v>40902.041666666613</c:v>
                </c:pt>
                <c:pt idx="6937">
                  <c:v>40902.055555555562</c:v>
                </c:pt>
                <c:pt idx="6938">
                  <c:v>40902.069444444445</c:v>
                </c:pt>
                <c:pt idx="6939">
                  <c:v>40902.083333333336</c:v>
                </c:pt>
                <c:pt idx="6940">
                  <c:v>40902.097222222204</c:v>
                </c:pt>
                <c:pt idx="6941">
                  <c:v>40902.111111111066</c:v>
                </c:pt>
                <c:pt idx="6942">
                  <c:v>40902.124999999993</c:v>
                </c:pt>
                <c:pt idx="6943">
                  <c:v>40902.138888888891</c:v>
                </c:pt>
                <c:pt idx="6944">
                  <c:v>40902.152777777781</c:v>
                </c:pt>
                <c:pt idx="6945">
                  <c:v>40902.166666666613</c:v>
                </c:pt>
                <c:pt idx="6946">
                  <c:v>40902.180555555562</c:v>
                </c:pt>
                <c:pt idx="6947">
                  <c:v>40902.194444444445</c:v>
                </c:pt>
                <c:pt idx="6948">
                  <c:v>40902.208333333336</c:v>
                </c:pt>
                <c:pt idx="6949">
                  <c:v>40902.222222222204</c:v>
                </c:pt>
                <c:pt idx="6950">
                  <c:v>40902.236111111066</c:v>
                </c:pt>
                <c:pt idx="6951">
                  <c:v>40902.25</c:v>
                </c:pt>
                <c:pt idx="6952">
                  <c:v>40902.263888888876</c:v>
                </c:pt>
                <c:pt idx="6953">
                  <c:v>40902.277777777774</c:v>
                </c:pt>
                <c:pt idx="6954">
                  <c:v>40902.291666666577</c:v>
                </c:pt>
                <c:pt idx="6955">
                  <c:v>40902.305555555562</c:v>
                </c:pt>
                <c:pt idx="6956">
                  <c:v>40902.319444444496</c:v>
                </c:pt>
                <c:pt idx="6957">
                  <c:v>40902.333333333336</c:v>
                </c:pt>
                <c:pt idx="6958">
                  <c:v>40902.347222222219</c:v>
                </c:pt>
                <c:pt idx="6959">
                  <c:v>40902.361111111066</c:v>
                </c:pt>
                <c:pt idx="6960">
                  <c:v>40902.375</c:v>
                </c:pt>
                <c:pt idx="6961">
                  <c:v>40902.388888888956</c:v>
                </c:pt>
                <c:pt idx="6962">
                  <c:v>40902.402777777781</c:v>
                </c:pt>
                <c:pt idx="6963">
                  <c:v>40902.416666666664</c:v>
                </c:pt>
                <c:pt idx="6964">
                  <c:v>40902.430555555562</c:v>
                </c:pt>
                <c:pt idx="6965">
                  <c:v>40902.444444444496</c:v>
                </c:pt>
                <c:pt idx="6966">
                  <c:v>40902.458333333343</c:v>
                </c:pt>
                <c:pt idx="6967">
                  <c:v>40902.472222222219</c:v>
                </c:pt>
                <c:pt idx="6968">
                  <c:v>40902.486111111109</c:v>
                </c:pt>
                <c:pt idx="6969">
                  <c:v>40902.5</c:v>
                </c:pt>
                <c:pt idx="6970">
                  <c:v>40902.513888888891</c:v>
                </c:pt>
                <c:pt idx="6971">
                  <c:v>40902.527777777774</c:v>
                </c:pt>
                <c:pt idx="6972">
                  <c:v>40902.541666666613</c:v>
                </c:pt>
                <c:pt idx="6973">
                  <c:v>40902.555555555562</c:v>
                </c:pt>
                <c:pt idx="6974">
                  <c:v>40902.569444444445</c:v>
                </c:pt>
                <c:pt idx="6975">
                  <c:v>40902.583333333336</c:v>
                </c:pt>
                <c:pt idx="6976">
                  <c:v>40902.597222222204</c:v>
                </c:pt>
                <c:pt idx="6977">
                  <c:v>40902.611111111066</c:v>
                </c:pt>
                <c:pt idx="6978">
                  <c:v>40902.624999999993</c:v>
                </c:pt>
                <c:pt idx="6979">
                  <c:v>40902.638888888891</c:v>
                </c:pt>
                <c:pt idx="6980">
                  <c:v>40902.652777777781</c:v>
                </c:pt>
                <c:pt idx="6981">
                  <c:v>40902.666666666613</c:v>
                </c:pt>
                <c:pt idx="6982">
                  <c:v>40902.680555555562</c:v>
                </c:pt>
                <c:pt idx="6983">
                  <c:v>40902.694444444445</c:v>
                </c:pt>
                <c:pt idx="6984">
                  <c:v>40902.708333333336</c:v>
                </c:pt>
                <c:pt idx="6985">
                  <c:v>40902.722222222204</c:v>
                </c:pt>
                <c:pt idx="6986">
                  <c:v>40902.736111111066</c:v>
                </c:pt>
                <c:pt idx="6987">
                  <c:v>40902.75</c:v>
                </c:pt>
                <c:pt idx="6988">
                  <c:v>40902.763888888876</c:v>
                </c:pt>
                <c:pt idx="6989">
                  <c:v>40902.777777777774</c:v>
                </c:pt>
                <c:pt idx="6990">
                  <c:v>40902.791666666577</c:v>
                </c:pt>
                <c:pt idx="6991">
                  <c:v>40902.805555555562</c:v>
                </c:pt>
                <c:pt idx="6992">
                  <c:v>40902.819444444496</c:v>
                </c:pt>
                <c:pt idx="6993">
                  <c:v>40902.833333333336</c:v>
                </c:pt>
                <c:pt idx="6994">
                  <c:v>40902.847222222219</c:v>
                </c:pt>
                <c:pt idx="6995">
                  <c:v>40902.861111111066</c:v>
                </c:pt>
                <c:pt idx="6996">
                  <c:v>40902.875</c:v>
                </c:pt>
                <c:pt idx="6997">
                  <c:v>40902.888888888956</c:v>
                </c:pt>
                <c:pt idx="6998">
                  <c:v>40902.902777777781</c:v>
                </c:pt>
                <c:pt idx="6999">
                  <c:v>40902.916666666664</c:v>
                </c:pt>
                <c:pt idx="7000">
                  <c:v>40902.930555555562</c:v>
                </c:pt>
                <c:pt idx="7001">
                  <c:v>40902.944444444496</c:v>
                </c:pt>
                <c:pt idx="7002">
                  <c:v>40902.958333333343</c:v>
                </c:pt>
                <c:pt idx="7003">
                  <c:v>40902.972222222219</c:v>
                </c:pt>
                <c:pt idx="7004">
                  <c:v>40902.986111111109</c:v>
                </c:pt>
                <c:pt idx="7005">
                  <c:v>40903</c:v>
                </c:pt>
                <c:pt idx="7006">
                  <c:v>40903.013888888891</c:v>
                </c:pt>
                <c:pt idx="7007">
                  <c:v>40903.027777777774</c:v>
                </c:pt>
                <c:pt idx="7008">
                  <c:v>40903.041666666613</c:v>
                </c:pt>
                <c:pt idx="7009">
                  <c:v>40903.055555555562</c:v>
                </c:pt>
                <c:pt idx="7010">
                  <c:v>40903.069444444445</c:v>
                </c:pt>
                <c:pt idx="7011">
                  <c:v>40903.083333333336</c:v>
                </c:pt>
                <c:pt idx="7012">
                  <c:v>40903.097222222204</c:v>
                </c:pt>
                <c:pt idx="7013">
                  <c:v>40903.111111111066</c:v>
                </c:pt>
                <c:pt idx="7014">
                  <c:v>40903.124999999993</c:v>
                </c:pt>
                <c:pt idx="7015">
                  <c:v>40903.138888888891</c:v>
                </c:pt>
                <c:pt idx="7016">
                  <c:v>40903.152777777781</c:v>
                </c:pt>
                <c:pt idx="7017">
                  <c:v>40903.166666666613</c:v>
                </c:pt>
                <c:pt idx="7018">
                  <c:v>40903.180555555562</c:v>
                </c:pt>
                <c:pt idx="7019">
                  <c:v>40903.194444444445</c:v>
                </c:pt>
                <c:pt idx="7020">
                  <c:v>40903.208333333336</c:v>
                </c:pt>
                <c:pt idx="7021">
                  <c:v>40903.222222222204</c:v>
                </c:pt>
                <c:pt idx="7022">
                  <c:v>40903.236111111066</c:v>
                </c:pt>
                <c:pt idx="7023">
                  <c:v>40903.25</c:v>
                </c:pt>
                <c:pt idx="7024">
                  <c:v>40903.263888888876</c:v>
                </c:pt>
                <c:pt idx="7025">
                  <c:v>40903.277777777774</c:v>
                </c:pt>
                <c:pt idx="7026">
                  <c:v>40903.291666666577</c:v>
                </c:pt>
                <c:pt idx="7027">
                  <c:v>40903.305555555562</c:v>
                </c:pt>
                <c:pt idx="7028">
                  <c:v>40903.319444444496</c:v>
                </c:pt>
                <c:pt idx="7029">
                  <c:v>40903.333333333336</c:v>
                </c:pt>
                <c:pt idx="7030">
                  <c:v>40903.347222222219</c:v>
                </c:pt>
                <c:pt idx="7031">
                  <c:v>40903.361111111066</c:v>
                </c:pt>
                <c:pt idx="7032">
                  <c:v>40903.375</c:v>
                </c:pt>
                <c:pt idx="7033">
                  <c:v>40903.388888888956</c:v>
                </c:pt>
                <c:pt idx="7034">
                  <c:v>40903.402777777781</c:v>
                </c:pt>
                <c:pt idx="7035">
                  <c:v>40903.416666666664</c:v>
                </c:pt>
                <c:pt idx="7036">
                  <c:v>40903.430555555562</c:v>
                </c:pt>
                <c:pt idx="7037">
                  <c:v>40903.444444444496</c:v>
                </c:pt>
                <c:pt idx="7038">
                  <c:v>40903.458333333343</c:v>
                </c:pt>
                <c:pt idx="7039">
                  <c:v>40903.472222222219</c:v>
                </c:pt>
                <c:pt idx="7040">
                  <c:v>40903.486111111109</c:v>
                </c:pt>
                <c:pt idx="7041">
                  <c:v>40903.5</c:v>
                </c:pt>
                <c:pt idx="7042">
                  <c:v>40903.513888888891</c:v>
                </c:pt>
                <c:pt idx="7043">
                  <c:v>40903.527777777774</c:v>
                </c:pt>
                <c:pt idx="7044">
                  <c:v>40903.541666666613</c:v>
                </c:pt>
                <c:pt idx="7045">
                  <c:v>40903.555555555562</c:v>
                </c:pt>
                <c:pt idx="7046">
                  <c:v>40903.569444444445</c:v>
                </c:pt>
                <c:pt idx="7047">
                  <c:v>40903.583333333336</c:v>
                </c:pt>
                <c:pt idx="7048">
                  <c:v>40903.597222222204</c:v>
                </c:pt>
                <c:pt idx="7049">
                  <c:v>40903.611111111066</c:v>
                </c:pt>
                <c:pt idx="7050">
                  <c:v>40903.624999999993</c:v>
                </c:pt>
                <c:pt idx="7051">
                  <c:v>40903.638888888891</c:v>
                </c:pt>
                <c:pt idx="7052">
                  <c:v>40903.652777777781</c:v>
                </c:pt>
                <c:pt idx="7053">
                  <c:v>40903.666666666613</c:v>
                </c:pt>
                <c:pt idx="7054">
                  <c:v>40903.680555555562</c:v>
                </c:pt>
                <c:pt idx="7055">
                  <c:v>40903.694444444445</c:v>
                </c:pt>
                <c:pt idx="7056">
                  <c:v>40903.708333333336</c:v>
                </c:pt>
                <c:pt idx="7057">
                  <c:v>40903.722222222204</c:v>
                </c:pt>
                <c:pt idx="7058">
                  <c:v>40903.736111111066</c:v>
                </c:pt>
                <c:pt idx="7059">
                  <c:v>40903.75</c:v>
                </c:pt>
                <c:pt idx="7060">
                  <c:v>40903.763888888876</c:v>
                </c:pt>
                <c:pt idx="7061">
                  <c:v>40903.777777777774</c:v>
                </c:pt>
                <c:pt idx="7062">
                  <c:v>40903.791666666577</c:v>
                </c:pt>
                <c:pt idx="7063">
                  <c:v>40903.805555555562</c:v>
                </c:pt>
                <c:pt idx="7064">
                  <c:v>40903.819444444496</c:v>
                </c:pt>
                <c:pt idx="7065">
                  <c:v>40903.833333333336</c:v>
                </c:pt>
                <c:pt idx="7066">
                  <c:v>40903.847222222219</c:v>
                </c:pt>
                <c:pt idx="7067">
                  <c:v>40903.861111111066</c:v>
                </c:pt>
                <c:pt idx="7068">
                  <c:v>40903.875</c:v>
                </c:pt>
                <c:pt idx="7069">
                  <c:v>40903.888888888956</c:v>
                </c:pt>
                <c:pt idx="7070">
                  <c:v>40903.902777777781</c:v>
                </c:pt>
                <c:pt idx="7071">
                  <c:v>40903.916666666664</c:v>
                </c:pt>
                <c:pt idx="7072">
                  <c:v>40903.930555555562</c:v>
                </c:pt>
                <c:pt idx="7073">
                  <c:v>40903.944444444496</c:v>
                </c:pt>
                <c:pt idx="7074">
                  <c:v>40903.958333333343</c:v>
                </c:pt>
                <c:pt idx="7075">
                  <c:v>40903.972222222219</c:v>
                </c:pt>
                <c:pt idx="7076">
                  <c:v>40903.986111111109</c:v>
                </c:pt>
                <c:pt idx="7077">
                  <c:v>40904</c:v>
                </c:pt>
                <c:pt idx="7078">
                  <c:v>40904.013888888891</c:v>
                </c:pt>
                <c:pt idx="7079">
                  <c:v>40904.027777777774</c:v>
                </c:pt>
                <c:pt idx="7080">
                  <c:v>40904.041666666613</c:v>
                </c:pt>
                <c:pt idx="7081">
                  <c:v>40904.055555555562</c:v>
                </c:pt>
                <c:pt idx="7082">
                  <c:v>40904.069444444445</c:v>
                </c:pt>
                <c:pt idx="7083">
                  <c:v>40904.083333333336</c:v>
                </c:pt>
                <c:pt idx="7084">
                  <c:v>40904.097222222204</c:v>
                </c:pt>
                <c:pt idx="7085">
                  <c:v>40904.111111111066</c:v>
                </c:pt>
                <c:pt idx="7086">
                  <c:v>40904.124999999993</c:v>
                </c:pt>
                <c:pt idx="7087">
                  <c:v>40904.138888888891</c:v>
                </c:pt>
                <c:pt idx="7088">
                  <c:v>40904.152777777781</c:v>
                </c:pt>
                <c:pt idx="7089">
                  <c:v>40904.166666666613</c:v>
                </c:pt>
                <c:pt idx="7090">
                  <c:v>40904.180555555562</c:v>
                </c:pt>
                <c:pt idx="7091">
                  <c:v>40904.194444444445</c:v>
                </c:pt>
                <c:pt idx="7092">
                  <c:v>40904.208333333336</c:v>
                </c:pt>
                <c:pt idx="7093">
                  <c:v>40904.222222222204</c:v>
                </c:pt>
                <c:pt idx="7094">
                  <c:v>40904.236111111066</c:v>
                </c:pt>
                <c:pt idx="7095">
                  <c:v>40904.25</c:v>
                </c:pt>
                <c:pt idx="7096">
                  <c:v>40904.263888888876</c:v>
                </c:pt>
                <c:pt idx="7097">
                  <c:v>40904.277777777774</c:v>
                </c:pt>
                <c:pt idx="7098">
                  <c:v>40904.291666666577</c:v>
                </c:pt>
                <c:pt idx="7099">
                  <c:v>40904.305555555562</c:v>
                </c:pt>
                <c:pt idx="7100">
                  <c:v>40904.319444444496</c:v>
                </c:pt>
                <c:pt idx="7101">
                  <c:v>40904.333333333336</c:v>
                </c:pt>
                <c:pt idx="7102">
                  <c:v>40904.347222222219</c:v>
                </c:pt>
                <c:pt idx="7103">
                  <c:v>40904.361111111066</c:v>
                </c:pt>
                <c:pt idx="7104">
                  <c:v>40904.375</c:v>
                </c:pt>
                <c:pt idx="7105">
                  <c:v>40904.388888888956</c:v>
                </c:pt>
                <c:pt idx="7106">
                  <c:v>40904.402777777781</c:v>
                </c:pt>
                <c:pt idx="7107">
                  <c:v>40904.416666666664</c:v>
                </c:pt>
                <c:pt idx="7108">
                  <c:v>40904.430555555562</c:v>
                </c:pt>
                <c:pt idx="7109">
                  <c:v>40904.444444444496</c:v>
                </c:pt>
                <c:pt idx="7110">
                  <c:v>40904.458333333343</c:v>
                </c:pt>
                <c:pt idx="7111">
                  <c:v>40904.472222222219</c:v>
                </c:pt>
                <c:pt idx="7112">
                  <c:v>40904.486111111109</c:v>
                </c:pt>
                <c:pt idx="7113">
                  <c:v>40904.5</c:v>
                </c:pt>
                <c:pt idx="7114">
                  <c:v>40904.513888888891</c:v>
                </c:pt>
                <c:pt idx="7115">
                  <c:v>40904.527777777774</c:v>
                </c:pt>
                <c:pt idx="7116">
                  <c:v>40904.541666666613</c:v>
                </c:pt>
                <c:pt idx="7117">
                  <c:v>40904.555555555562</c:v>
                </c:pt>
                <c:pt idx="7118">
                  <c:v>40904.569444444445</c:v>
                </c:pt>
                <c:pt idx="7119">
                  <c:v>40904.583333333336</c:v>
                </c:pt>
                <c:pt idx="7120">
                  <c:v>40904.597222222204</c:v>
                </c:pt>
                <c:pt idx="7121">
                  <c:v>40904.611111111066</c:v>
                </c:pt>
                <c:pt idx="7122">
                  <c:v>40904.624999999993</c:v>
                </c:pt>
                <c:pt idx="7123">
                  <c:v>40904.638888888891</c:v>
                </c:pt>
                <c:pt idx="7124">
                  <c:v>40904.652777777781</c:v>
                </c:pt>
                <c:pt idx="7125">
                  <c:v>40904.666666666613</c:v>
                </c:pt>
                <c:pt idx="7126">
                  <c:v>40904.680555555562</c:v>
                </c:pt>
                <c:pt idx="7127">
                  <c:v>40904.694444444445</c:v>
                </c:pt>
                <c:pt idx="7128">
                  <c:v>40904.708333333336</c:v>
                </c:pt>
                <c:pt idx="7129">
                  <c:v>40904.722222222204</c:v>
                </c:pt>
                <c:pt idx="7130">
                  <c:v>40904.736111111066</c:v>
                </c:pt>
                <c:pt idx="7131">
                  <c:v>40904.75</c:v>
                </c:pt>
                <c:pt idx="7132">
                  <c:v>40904.763888888876</c:v>
                </c:pt>
                <c:pt idx="7133">
                  <c:v>40904.777777777774</c:v>
                </c:pt>
                <c:pt idx="7134">
                  <c:v>40904.791666666577</c:v>
                </c:pt>
                <c:pt idx="7135">
                  <c:v>40904.805555555562</c:v>
                </c:pt>
                <c:pt idx="7136">
                  <c:v>40904.819444444496</c:v>
                </c:pt>
                <c:pt idx="7137">
                  <c:v>40904.833333333336</c:v>
                </c:pt>
                <c:pt idx="7138">
                  <c:v>40904.847222222219</c:v>
                </c:pt>
                <c:pt idx="7139">
                  <c:v>40904.861111111066</c:v>
                </c:pt>
                <c:pt idx="7140">
                  <c:v>40904.875</c:v>
                </c:pt>
                <c:pt idx="7141">
                  <c:v>40904.888888888956</c:v>
                </c:pt>
                <c:pt idx="7142">
                  <c:v>40904.902777777781</c:v>
                </c:pt>
                <c:pt idx="7143">
                  <c:v>40904.916666666664</c:v>
                </c:pt>
                <c:pt idx="7144">
                  <c:v>40904.930555555562</c:v>
                </c:pt>
                <c:pt idx="7145">
                  <c:v>40904.944444444496</c:v>
                </c:pt>
                <c:pt idx="7146">
                  <c:v>40904.958333333343</c:v>
                </c:pt>
                <c:pt idx="7147">
                  <c:v>40904.972222222219</c:v>
                </c:pt>
                <c:pt idx="7148">
                  <c:v>40904.986111111109</c:v>
                </c:pt>
                <c:pt idx="7149">
                  <c:v>40905</c:v>
                </c:pt>
                <c:pt idx="7150">
                  <c:v>40905.013888888891</c:v>
                </c:pt>
                <c:pt idx="7151">
                  <c:v>40905.027777777774</c:v>
                </c:pt>
                <c:pt idx="7152">
                  <c:v>40905.041666666613</c:v>
                </c:pt>
                <c:pt idx="7153">
                  <c:v>40905.055555555562</c:v>
                </c:pt>
                <c:pt idx="7154">
                  <c:v>40905.069444444445</c:v>
                </c:pt>
                <c:pt idx="7155">
                  <c:v>40905.083333333336</c:v>
                </c:pt>
                <c:pt idx="7156">
                  <c:v>40905.097222222204</c:v>
                </c:pt>
                <c:pt idx="7157">
                  <c:v>40905.111111111066</c:v>
                </c:pt>
                <c:pt idx="7158">
                  <c:v>40905.124999999993</c:v>
                </c:pt>
                <c:pt idx="7159">
                  <c:v>40905.138888888891</c:v>
                </c:pt>
                <c:pt idx="7160">
                  <c:v>40905.152777777781</c:v>
                </c:pt>
                <c:pt idx="7161">
                  <c:v>40905.166666666613</c:v>
                </c:pt>
                <c:pt idx="7162">
                  <c:v>40905.180555555562</c:v>
                </c:pt>
                <c:pt idx="7163">
                  <c:v>40905.194444444445</c:v>
                </c:pt>
                <c:pt idx="7164">
                  <c:v>40905.208333333336</c:v>
                </c:pt>
                <c:pt idx="7165">
                  <c:v>40905.222222222204</c:v>
                </c:pt>
                <c:pt idx="7166">
                  <c:v>40905.236111111066</c:v>
                </c:pt>
                <c:pt idx="7167">
                  <c:v>40905.25</c:v>
                </c:pt>
                <c:pt idx="7168">
                  <c:v>40905.263888888876</c:v>
                </c:pt>
                <c:pt idx="7169">
                  <c:v>40905.277777777774</c:v>
                </c:pt>
                <c:pt idx="7170">
                  <c:v>40905.291666666577</c:v>
                </c:pt>
                <c:pt idx="7171">
                  <c:v>40905.305555555562</c:v>
                </c:pt>
                <c:pt idx="7172">
                  <c:v>40905.319444444496</c:v>
                </c:pt>
                <c:pt idx="7173">
                  <c:v>40905.333333333336</c:v>
                </c:pt>
                <c:pt idx="7174">
                  <c:v>40905.347222222219</c:v>
                </c:pt>
                <c:pt idx="7175">
                  <c:v>40905.361111111066</c:v>
                </c:pt>
                <c:pt idx="7176">
                  <c:v>40905.375</c:v>
                </c:pt>
                <c:pt idx="7177">
                  <c:v>40905.388888888956</c:v>
                </c:pt>
                <c:pt idx="7178">
                  <c:v>40905.402777777781</c:v>
                </c:pt>
                <c:pt idx="7179">
                  <c:v>40905.416666666664</c:v>
                </c:pt>
                <c:pt idx="7180">
                  <c:v>40905.430555555562</c:v>
                </c:pt>
                <c:pt idx="7181">
                  <c:v>40905.444444444496</c:v>
                </c:pt>
                <c:pt idx="7182">
                  <c:v>40905.458333333343</c:v>
                </c:pt>
                <c:pt idx="7183">
                  <c:v>40905.472222222219</c:v>
                </c:pt>
                <c:pt idx="7184">
                  <c:v>40905.486111111109</c:v>
                </c:pt>
                <c:pt idx="7185">
                  <c:v>40905.5</c:v>
                </c:pt>
                <c:pt idx="7186">
                  <c:v>40905.513888888891</c:v>
                </c:pt>
                <c:pt idx="7187">
                  <c:v>40905.527777777774</c:v>
                </c:pt>
                <c:pt idx="7188">
                  <c:v>40905.541666666613</c:v>
                </c:pt>
                <c:pt idx="7189">
                  <c:v>40905.555555555562</c:v>
                </c:pt>
                <c:pt idx="7190">
                  <c:v>40905.569444444445</c:v>
                </c:pt>
                <c:pt idx="7191">
                  <c:v>40905.583333333336</c:v>
                </c:pt>
                <c:pt idx="7192">
                  <c:v>40905.597222222204</c:v>
                </c:pt>
                <c:pt idx="7193">
                  <c:v>40905.611111111066</c:v>
                </c:pt>
                <c:pt idx="7194">
                  <c:v>40905.624999999993</c:v>
                </c:pt>
                <c:pt idx="7195">
                  <c:v>40905.638888888891</c:v>
                </c:pt>
                <c:pt idx="7196">
                  <c:v>40905.652777777781</c:v>
                </c:pt>
                <c:pt idx="7197">
                  <c:v>40905.666666666613</c:v>
                </c:pt>
                <c:pt idx="7198">
                  <c:v>40905.680555555562</c:v>
                </c:pt>
                <c:pt idx="7199">
                  <c:v>40905.694444444445</c:v>
                </c:pt>
                <c:pt idx="7200">
                  <c:v>40905.708333333336</c:v>
                </c:pt>
                <c:pt idx="7201">
                  <c:v>40905.722222222204</c:v>
                </c:pt>
                <c:pt idx="7202">
                  <c:v>40905.736111111066</c:v>
                </c:pt>
                <c:pt idx="7203">
                  <c:v>40905.75</c:v>
                </c:pt>
                <c:pt idx="7204">
                  <c:v>40905.763888888876</c:v>
                </c:pt>
                <c:pt idx="7205">
                  <c:v>40905.777777777774</c:v>
                </c:pt>
                <c:pt idx="7206">
                  <c:v>40905.791666666577</c:v>
                </c:pt>
                <c:pt idx="7207">
                  <c:v>40905.805555555562</c:v>
                </c:pt>
                <c:pt idx="7208">
                  <c:v>40905.819444444496</c:v>
                </c:pt>
                <c:pt idx="7209">
                  <c:v>40905.833333333336</c:v>
                </c:pt>
                <c:pt idx="7210">
                  <c:v>40905.847222222219</c:v>
                </c:pt>
                <c:pt idx="7211">
                  <c:v>40905.861111111066</c:v>
                </c:pt>
                <c:pt idx="7212">
                  <c:v>40905.875</c:v>
                </c:pt>
                <c:pt idx="7213">
                  <c:v>40905.888888888956</c:v>
                </c:pt>
                <c:pt idx="7214">
                  <c:v>40905.902777777781</c:v>
                </c:pt>
                <c:pt idx="7215">
                  <c:v>40905.916666666664</c:v>
                </c:pt>
                <c:pt idx="7216">
                  <c:v>40905.930555555562</c:v>
                </c:pt>
                <c:pt idx="7217">
                  <c:v>40905.944444444496</c:v>
                </c:pt>
                <c:pt idx="7218">
                  <c:v>40905.958333333343</c:v>
                </c:pt>
                <c:pt idx="7219">
                  <c:v>40905.972222222219</c:v>
                </c:pt>
                <c:pt idx="7220">
                  <c:v>40905.986111111109</c:v>
                </c:pt>
                <c:pt idx="7221">
                  <c:v>40906</c:v>
                </c:pt>
                <c:pt idx="7222">
                  <c:v>40906.013888888891</c:v>
                </c:pt>
                <c:pt idx="7223">
                  <c:v>40906.027777777774</c:v>
                </c:pt>
                <c:pt idx="7224">
                  <c:v>40906.041666666613</c:v>
                </c:pt>
                <c:pt idx="7225">
                  <c:v>40906.055555555562</c:v>
                </c:pt>
                <c:pt idx="7226">
                  <c:v>40906.069444444445</c:v>
                </c:pt>
                <c:pt idx="7227">
                  <c:v>40906.083333333336</c:v>
                </c:pt>
                <c:pt idx="7228">
                  <c:v>40906.097222222204</c:v>
                </c:pt>
                <c:pt idx="7229">
                  <c:v>40906.111111111066</c:v>
                </c:pt>
                <c:pt idx="7230">
                  <c:v>40906.124999999993</c:v>
                </c:pt>
                <c:pt idx="7231">
                  <c:v>40906.138888888891</c:v>
                </c:pt>
                <c:pt idx="7232">
                  <c:v>40906.152777777781</c:v>
                </c:pt>
                <c:pt idx="7233">
                  <c:v>40906.166666666613</c:v>
                </c:pt>
                <c:pt idx="7234">
                  <c:v>40906.180555555562</c:v>
                </c:pt>
                <c:pt idx="7235">
                  <c:v>40906.194444444445</c:v>
                </c:pt>
                <c:pt idx="7236">
                  <c:v>40906.208333333336</c:v>
                </c:pt>
                <c:pt idx="7237">
                  <c:v>40906.222222222204</c:v>
                </c:pt>
                <c:pt idx="7238">
                  <c:v>40906.236111111066</c:v>
                </c:pt>
                <c:pt idx="7239">
                  <c:v>40906.25</c:v>
                </c:pt>
                <c:pt idx="7240">
                  <c:v>40906.263888888876</c:v>
                </c:pt>
                <c:pt idx="7241">
                  <c:v>40906.277777777774</c:v>
                </c:pt>
                <c:pt idx="7242">
                  <c:v>40906.291666666577</c:v>
                </c:pt>
                <c:pt idx="7243">
                  <c:v>40906.305555555562</c:v>
                </c:pt>
                <c:pt idx="7244">
                  <c:v>40906.319444444496</c:v>
                </c:pt>
                <c:pt idx="7245">
                  <c:v>40906.333333333336</c:v>
                </c:pt>
                <c:pt idx="7246">
                  <c:v>40906.347222222219</c:v>
                </c:pt>
                <c:pt idx="7247">
                  <c:v>40906.361111111066</c:v>
                </c:pt>
                <c:pt idx="7248">
                  <c:v>40906.375</c:v>
                </c:pt>
                <c:pt idx="7249">
                  <c:v>40906.388888888956</c:v>
                </c:pt>
                <c:pt idx="7250">
                  <c:v>40906.402777777781</c:v>
                </c:pt>
                <c:pt idx="7251">
                  <c:v>40906.416666666664</c:v>
                </c:pt>
                <c:pt idx="7252">
                  <c:v>40906.430555555562</c:v>
                </c:pt>
                <c:pt idx="7253">
                  <c:v>40906.444444444496</c:v>
                </c:pt>
                <c:pt idx="7254">
                  <c:v>40906.458333333343</c:v>
                </c:pt>
                <c:pt idx="7255">
                  <c:v>40906.472222222219</c:v>
                </c:pt>
                <c:pt idx="7256">
                  <c:v>40906.486111111109</c:v>
                </c:pt>
                <c:pt idx="7257">
                  <c:v>40906.5</c:v>
                </c:pt>
                <c:pt idx="7258">
                  <c:v>40906.513888888891</c:v>
                </c:pt>
                <c:pt idx="7259">
                  <c:v>40906.527777777774</c:v>
                </c:pt>
                <c:pt idx="7260">
                  <c:v>40906.541666666613</c:v>
                </c:pt>
                <c:pt idx="7261">
                  <c:v>40906.555555555562</c:v>
                </c:pt>
                <c:pt idx="7262">
                  <c:v>40906.569444444445</c:v>
                </c:pt>
                <c:pt idx="7263">
                  <c:v>40906.583333333336</c:v>
                </c:pt>
                <c:pt idx="7264">
                  <c:v>40906.597222222204</c:v>
                </c:pt>
                <c:pt idx="7265">
                  <c:v>40906.611111111066</c:v>
                </c:pt>
                <c:pt idx="7266">
                  <c:v>40906.624999999993</c:v>
                </c:pt>
                <c:pt idx="7267">
                  <c:v>40906.638888888891</c:v>
                </c:pt>
                <c:pt idx="7268">
                  <c:v>40906.652777777781</c:v>
                </c:pt>
                <c:pt idx="7269">
                  <c:v>40906.666666666613</c:v>
                </c:pt>
                <c:pt idx="7270">
                  <c:v>40906.680555555562</c:v>
                </c:pt>
                <c:pt idx="7271">
                  <c:v>40906.694444444445</c:v>
                </c:pt>
                <c:pt idx="7272">
                  <c:v>40906.708333333336</c:v>
                </c:pt>
                <c:pt idx="7273">
                  <c:v>40906.722222222204</c:v>
                </c:pt>
                <c:pt idx="7274">
                  <c:v>40906.736111111066</c:v>
                </c:pt>
                <c:pt idx="7275">
                  <c:v>40906.75</c:v>
                </c:pt>
                <c:pt idx="7276">
                  <c:v>40906.763888888876</c:v>
                </c:pt>
                <c:pt idx="7277">
                  <c:v>40906.777777777774</c:v>
                </c:pt>
                <c:pt idx="7278">
                  <c:v>40906.791666666577</c:v>
                </c:pt>
                <c:pt idx="7279">
                  <c:v>40906.805555555562</c:v>
                </c:pt>
                <c:pt idx="7280">
                  <c:v>40906.819444444496</c:v>
                </c:pt>
                <c:pt idx="7281">
                  <c:v>40906.833333333336</c:v>
                </c:pt>
                <c:pt idx="7282">
                  <c:v>40906.847222222219</c:v>
                </c:pt>
                <c:pt idx="7283">
                  <c:v>40906.861111111066</c:v>
                </c:pt>
                <c:pt idx="7284">
                  <c:v>40906.875</c:v>
                </c:pt>
                <c:pt idx="7285">
                  <c:v>40906.888888888956</c:v>
                </c:pt>
                <c:pt idx="7286">
                  <c:v>40906.902777777781</c:v>
                </c:pt>
                <c:pt idx="7287">
                  <c:v>40906.916666666664</c:v>
                </c:pt>
                <c:pt idx="7288">
                  <c:v>40906.930555555562</c:v>
                </c:pt>
                <c:pt idx="7289">
                  <c:v>40906.944444444496</c:v>
                </c:pt>
                <c:pt idx="7290">
                  <c:v>40906.958333333343</c:v>
                </c:pt>
                <c:pt idx="7291">
                  <c:v>40906.972222222219</c:v>
                </c:pt>
                <c:pt idx="7292">
                  <c:v>40906.986111111109</c:v>
                </c:pt>
                <c:pt idx="7293">
                  <c:v>40907</c:v>
                </c:pt>
                <c:pt idx="7294">
                  <c:v>40907.013888888891</c:v>
                </c:pt>
                <c:pt idx="7295">
                  <c:v>40907.027777777774</c:v>
                </c:pt>
                <c:pt idx="7296">
                  <c:v>40907.041666666613</c:v>
                </c:pt>
                <c:pt idx="7297">
                  <c:v>40907.055555555562</c:v>
                </c:pt>
                <c:pt idx="7298">
                  <c:v>40907.069444444445</c:v>
                </c:pt>
                <c:pt idx="7299">
                  <c:v>40907.083333333336</c:v>
                </c:pt>
                <c:pt idx="7300">
                  <c:v>40907.097222222204</c:v>
                </c:pt>
                <c:pt idx="7301">
                  <c:v>40907.111111111066</c:v>
                </c:pt>
                <c:pt idx="7302">
                  <c:v>40907.124999999993</c:v>
                </c:pt>
                <c:pt idx="7303">
                  <c:v>40907.138888888891</c:v>
                </c:pt>
                <c:pt idx="7304">
                  <c:v>40907.152777777781</c:v>
                </c:pt>
                <c:pt idx="7305">
                  <c:v>40907.166666666613</c:v>
                </c:pt>
                <c:pt idx="7306">
                  <c:v>40907.180555555562</c:v>
                </c:pt>
                <c:pt idx="7307">
                  <c:v>40907.194444444445</c:v>
                </c:pt>
                <c:pt idx="7308">
                  <c:v>40907.208333333336</c:v>
                </c:pt>
                <c:pt idx="7309">
                  <c:v>40907.222222222204</c:v>
                </c:pt>
                <c:pt idx="7310">
                  <c:v>40907.236111111066</c:v>
                </c:pt>
                <c:pt idx="7311">
                  <c:v>40907.25</c:v>
                </c:pt>
                <c:pt idx="7312">
                  <c:v>40907.263888888876</c:v>
                </c:pt>
                <c:pt idx="7313">
                  <c:v>40907.277777777774</c:v>
                </c:pt>
                <c:pt idx="7314">
                  <c:v>40907.291666666577</c:v>
                </c:pt>
                <c:pt idx="7315">
                  <c:v>40907.305555555562</c:v>
                </c:pt>
                <c:pt idx="7316">
                  <c:v>40907.319444444496</c:v>
                </c:pt>
                <c:pt idx="7317">
                  <c:v>40907.333333333336</c:v>
                </c:pt>
                <c:pt idx="7318">
                  <c:v>40907.347222222219</c:v>
                </c:pt>
                <c:pt idx="7319">
                  <c:v>40907.361111111066</c:v>
                </c:pt>
                <c:pt idx="7320">
                  <c:v>40907.375</c:v>
                </c:pt>
                <c:pt idx="7321">
                  <c:v>40907.388888888956</c:v>
                </c:pt>
                <c:pt idx="7322">
                  <c:v>40907.402777777781</c:v>
                </c:pt>
                <c:pt idx="7323">
                  <c:v>40907.416666666664</c:v>
                </c:pt>
                <c:pt idx="7324">
                  <c:v>40907.430555555562</c:v>
                </c:pt>
                <c:pt idx="7325">
                  <c:v>40907.444444444496</c:v>
                </c:pt>
                <c:pt idx="7326">
                  <c:v>40907.458333333343</c:v>
                </c:pt>
                <c:pt idx="7327">
                  <c:v>40907.472222222219</c:v>
                </c:pt>
                <c:pt idx="7328">
                  <c:v>40907.486111111109</c:v>
                </c:pt>
                <c:pt idx="7329">
                  <c:v>40907.5</c:v>
                </c:pt>
                <c:pt idx="7330">
                  <c:v>40907.513888888891</c:v>
                </c:pt>
                <c:pt idx="7331">
                  <c:v>40907.527777777774</c:v>
                </c:pt>
                <c:pt idx="7332">
                  <c:v>40907.541666666613</c:v>
                </c:pt>
                <c:pt idx="7333">
                  <c:v>40907.555555555562</c:v>
                </c:pt>
                <c:pt idx="7334">
                  <c:v>40907.569444444445</c:v>
                </c:pt>
                <c:pt idx="7335">
                  <c:v>40907.583333333336</c:v>
                </c:pt>
                <c:pt idx="7336">
                  <c:v>40907.597222222204</c:v>
                </c:pt>
                <c:pt idx="7337">
                  <c:v>40907.611111111066</c:v>
                </c:pt>
                <c:pt idx="7338">
                  <c:v>40907.624999999993</c:v>
                </c:pt>
                <c:pt idx="7339">
                  <c:v>40907.638888888891</c:v>
                </c:pt>
                <c:pt idx="7340">
                  <c:v>40907.652777777781</c:v>
                </c:pt>
                <c:pt idx="7341">
                  <c:v>40907.666666666613</c:v>
                </c:pt>
                <c:pt idx="7342">
                  <c:v>40907.680555555562</c:v>
                </c:pt>
                <c:pt idx="7343">
                  <c:v>40907.694444444445</c:v>
                </c:pt>
                <c:pt idx="7344">
                  <c:v>40907.708333333336</c:v>
                </c:pt>
                <c:pt idx="7345">
                  <c:v>40907.722222222204</c:v>
                </c:pt>
                <c:pt idx="7346">
                  <c:v>40907.736111111066</c:v>
                </c:pt>
                <c:pt idx="7347">
                  <c:v>40907.75</c:v>
                </c:pt>
                <c:pt idx="7348">
                  <c:v>40907.763888888876</c:v>
                </c:pt>
                <c:pt idx="7349">
                  <c:v>40907.777777777774</c:v>
                </c:pt>
                <c:pt idx="7350">
                  <c:v>40907.791666666577</c:v>
                </c:pt>
                <c:pt idx="7351">
                  <c:v>40907.805555555562</c:v>
                </c:pt>
                <c:pt idx="7352">
                  <c:v>40907.819444444496</c:v>
                </c:pt>
                <c:pt idx="7353">
                  <c:v>40907.833333333336</c:v>
                </c:pt>
                <c:pt idx="7354">
                  <c:v>40907.847222222219</c:v>
                </c:pt>
                <c:pt idx="7355">
                  <c:v>40907.861111111066</c:v>
                </c:pt>
                <c:pt idx="7356">
                  <c:v>40907.875</c:v>
                </c:pt>
                <c:pt idx="7357">
                  <c:v>40907.888888888956</c:v>
                </c:pt>
                <c:pt idx="7358">
                  <c:v>40907.902777777781</c:v>
                </c:pt>
                <c:pt idx="7359">
                  <c:v>40907.916666666664</c:v>
                </c:pt>
                <c:pt idx="7360">
                  <c:v>40907.930555555562</c:v>
                </c:pt>
                <c:pt idx="7361">
                  <c:v>40907.944444444496</c:v>
                </c:pt>
                <c:pt idx="7362">
                  <c:v>40907.958333333343</c:v>
                </c:pt>
                <c:pt idx="7363">
                  <c:v>40907.972222222219</c:v>
                </c:pt>
                <c:pt idx="7364">
                  <c:v>40907.986111111109</c:v>
                </c:pt>
                <c:pt idx="7365">
                  <c:v>40908</c:v>
                </c:pt>
                <c:pt idx="7366">
                  <c:v>40908.013888888891</c:v>
                </c:pt>
                <c:pt idx="7367">
                  <c:v>40908.027777777774</c:v>
                </c:pt>
                <c:pt idx="7368">
                  <c:v>40908.041666666613</c:v>
                </c:pt>
                <c:pt idx="7369">
                  <c:v>40908.055555555562</c:v>
                </c:pt>
                <c:pt idx="7370">
                  <c:v>40908.069444444445</c:v>
                </c:pt>
                <c:pt idx="7371">
                  <c:v>40908.083333333336</c:v>
                </c:pt>
                <c:pt idx="7372">
                  <c:v>40908.097222222204</c:v>
                </c:pt>
                <c:pt idx="7373">
                  <c:v>40908.111111111066</c:v>
                </c:pt>
                <c:pt idx="7374">
                  <c:v>40908.124999999993</c:v>
                </c:pt>
                <c:pt idx="7375">
                  <c:v>40908.138888888891</c:v>
                </c:pt>
                <c:pt idx="7376">
                  <c:v>40908.152777777781</c:v>
                </c:pt>
                <c:pt idx="7377">
                  <c:v>40908.166666666613</c:v>
                </c:pt>
                <c:pt idx="7378">
                  <c:v>40908.180555555562</c:v>
                </c:pt>
                <c:pt idx="7379">
                  <c:v>40908.194444444445</c:v>
                </c:pt>
                <c:pt idx="7380">
                  <c:v>40908.208333333336</c:v>
                </c:pt>
                <c:pt idx="7381">
                  <c:v>40908.222222222204</c:v>
                </c:pt>
                <c:pt idx="7382">
                  <c:v>40908.236111111066</c:v>
                </c:pt>
                <c:pt idx="7383">
                  <c:v>40908.25</c:v>
                </c:pt>
                <c:pt idx="7384">
                  <c:v>40908.263888888876</c:v>
                </c:pt>
                <c:pt idx="7385">
                  <c:v>40908.277777777774</c:v>
                </c:pt>
                <c:pt idx="7386">
                  <c:v>40908.291666666577</c:v>
                </c:pt>
                <c:pt idx="7387">
                  <c:v>40908.305555555562</c:v>
                </c:pt>
                <c:pt idx="7388">
                  <c:v>40908.319444444496</c:v>
                </c:pt>
                <c:pt idx="7389">
                  <c:v>40908.333333333336</c:v>
                </c:pt>
                <c:pt idx="7390">
                  <c:v>40908.347222222219</c:v>
                </c:pt>
                <c:pt idx="7391">
                  <c:v>40908.361111111066</c:v>
                </c:pt>
                <c:pt idx="7392">
                  <c:v>40908.375</c:v>
                </c:pt>
                <c:pt idx="7393">
                  <c:v>40908.388888888956</c:v>
                </c:pt>
                <c:pt idx="7394">
                  <c:v>40908.402777777781</c:v>
                </c:pt>
                <c:pt idx="7395">
                  <c:v>40908.416666666664</c:v>
                </c:pt>
                <c:pt idx="7396">
                  <c:v>40908.430555555562</c:v>
                </c:pt>
                <c:pt idx="7397">
                  <c:v>40908.444444444496</c:v>
                </c:pt>
                <c:pt idx="7398">
                  <c:v>40908.458333333343</c:v>
                </c:pt>
                <c:pt idx="7399">
                  <c:v>40908.472222222219</c:v>
                </c:pt>
                <c:pt idx="7400">
                  <c:v>40908.486111111109</c:v>
                </c:pt>
                <c:pt idx="7401">
                  <c:v>40908.5</c:v>
                </c:pt>
                <c:pt idx="7402">
                  <c:v>40908.513888888891</c:v>
                </c:pt>
                <c:pt idx="7403">
                  <c:v>40908.527777777774</c:v>
                </c:pt>
                <c:pt idx="7404">
                  <c:v>40908.541666666613</c:v>
                </c:pt>
                <c:pt idx="7405">
                  <c:v>40908.555555555562</c:v>
                </c:pt>
                <c:pt idx="7406">
                  <c:v>40908.569444444445</c:v>
                </c:pt>
                <c:pt idx="7407">
                  <c:v>40908.583333333336</c:v>
                </c:pt>
                <c:pt idx="7408">
                  <c:v>40908.597222222204</c:v>
                </c:pt>
                <c:pt idx="7409">
                  <c:v>40908.611111111066</c:v>
                </c:pt>
                <c:pt idx="7410">
                  <c:v>40908.624999999993</c:v>
                </c:pt>
                <c:pt idx="7411">
                  <c:v>40908.638888888891</c:v>
                </c:pt>
                <c:pt idx="7412">
                  <c:v>40908.652777777781</c:v>
                </c:pt>
                <c:pt idx="7413">
                  <c:v>40908.666666666613</c:v>
                </c:pt>
                <c:pt idx="7414">
                  <c:v>40908.680555555562</c:v>
                </c:pt>
                <c:pt idx="7415">
                  <c:v>40908.694444444445</c:v>
                </c:pt>
                <c:pt idx="7416">
                  <c:v>40908.708333333336</c:v>
                </c:pt>
                <c:pt idx="7417">
                  <c:v>40908.722222222204</c:v>
                </c:pt>
                <c:pt idx="7418">
                  <c:v>40908.736111111066</c:v>
                </c:pt>
                <c:pt idx="7419">
                  <c:v>40908.75</c:v>
                </c:pt>
                <c:pt idx="7420">
                  <c:v>40908.763888888876</c:v>
                </c:pt>
                <c:pt idx="7421">
                  <c:v>40908.777777777774</c:v>
                </c:pt>
                <c:pt idx="7422">
                  <c:v>40908.791666666577</c:v>
                </c:pt>
                <c:pt idx="7423">
                  <c:v>40908.805555555562</c:v>
                </c:pt>
                <c:pt idx="7424">
                  <c:v>40908.819444444496</c:v>
                </c:pt>
                <c:pt idx="7425">
                  <c:v>40908.833333333336</c:v>
                </c:pt>
                <c:pt idx="7426">
                  <c:v>40908.847222222219</c:v>
                </c:pt>
                <c:pt idx="7427">
                  <c:v>40908.861111111066</c:v>
                </c:pt>
                <c:pt idx="7428">
                  <c:v>40908.875</c:v>
                </c:pt>
                <c:pt idx="7429">
                  <c:v>40908.888888888956</c:v>
                </c:pt>
                <c:pt idx="7430">
                  <c:v>40908.902777777781</c:v>
                </c:pt>
                <c:pt idx="7431">
                  <c:v>40908.916666666664</c:v>
                </c:pt>
                <c:pt idx="7432">
                  <c:v>40908.930555555562</c:v>
                </c:pt>
                <c:pt idx="7433">
                  <c:v>40908.944444444496</c:v>
                </c:pt>
                <c:pt idx="7434">
                  <c:v>40908.958333333343</c:v>
                </c:pt>
                <c:pt idx="7435">
                  <c:v>40908.972222222219</c:v>
                </c:pt>
                <c:pt idx="7436">
                  <c:v>40908.986111111109</c:v>
                </c:pt>
                <c:pt idx="7437">
                  <c:v>40909</c:v>
                </c:pt>
                <c:pt idx="7438">
                  <c:v>40909.013888888891</c:v>
                </c:pt>
                <c:pt idx="7439">
                  <c:v>40909.027777777774</c:v>
                </c:pt>
                <c:pt idx="7440">
                  <c:v>40909.041666666613</c:v>
                </c:pt>
                <c:pt idx="7441">
                  <c:v>40909.055555555562</c:v>
                </c:pt>
                <c:pt idx="7442">
                  <c:v>40909.069444444445</c:v>
                </c:pt>
                <c:pt idx="7443">
                  <c:v>40909.083333333336</c:v>
                </c:pt>
                <c:pt idx="7444">
                  <c:v>40909.097222222204</c:v>
                </c:pt>
                <c:pt idx="7445">
                  <c:v>40909.111111111066</c:v>
                </c:pt>
                <c:pt idx="7446">
                  <c:v>40909.124999999993</c:v>
                </c:pt>
                <c:pt idx="7447">
                  <c:v>40909.138888888891</c:v>
                </c:pt>
                <c:pt idx="7448">
                  <c:v>40909.152777777781</c:v>
                </c:pt>
                <c:pt idx="7449">
                  <c:v>40909.166666666613</c:v>
                </c:pt>
                <c:pt idx="7450">
                  <c:v>40909.180555555562</c:v>
                </c:pt>
                <c:pt idx="7451">
                  <c:v>40909.194444444445</c:v>
                </c:pt>
                <c:pt idx="7452">
                  <c:v>40909.208333333336</c:v>
                </c:pt>
                <c:pt idx="7453">
                  <c:v>40909.222222222204</c:v>
                </c:pt>
                <c:pt idx="7454">
                  <c:v>40909.236111111066</c:v>
                </c:pt>
                <c:pt idx="7455">
                  <c:v>40909.25</c:v>
                </c:pt>
                <c:pt idx="7456">
                  <c:v>40909.263888888876</c:v>
                </c:pt>
                <c:pt idx="7457">
                  <c:v>40909.277777777774</c:v>
                </c:pt>
                <c:pt idx="7458">
                  <c:v>40909.291666666577</c:v>
                </c:pt>
                <c:pt idx="7459">
                  <c:v>40909.305555555562</c:v>
                </c:pt>
                <c:pt idx="7460">
                  <c:v>40909.319444444496</c:v>
                </c:pt>
                <c:pt idx="7461">
                  <c:v>40909.333333333336</c:v>
                </c:pt>
                <c:pt idx="7462">
                  <c:v>40909.347222222219</c:v>
                </c:pt>
                <c:pt idx="7463">
                  <c:v>40909.361111111066</c:v>
                </c:pt>
                <c:pt idx="7464">
                  <c:v>40909.375</c:v>
                </c:pt>
                <c:pt idx="7465">
                  <c:v>40909.388888888956</c:v>
                </c:pt>
                <c:pt idx="7466">
                  <c:v>40909.402777777781</c:v>
                </c:pt>
                <c:pt idx="7467">
                  <c:v>40909.416666666664</c:v>
                </c:pt>
                <c:pt idx="7468">
                  <c:v>40909.430555555562</c:v>
                </c:pt>
                <c:pt idx="7469">
                  <c:v>40909.444444444496</c:v>
                </c:pt>
                <c:pt idx="7470">
                  <c:v>40909.458333333343</c:v>
                </c:pt>
                <c:pt idx="7471">
                  <c:v>40909.472222222219</c:v>
                </c:pt>
                <c:pt idx="7472">
                  <c:v>40909.486111111109</c:v>
                </c:pt>
                <c:pt idx="7473">
                  <c:v>40909.5</c:v>
                </c:pt>
                <c:pt idx="7474">
                  <c:v>40909.513888888891</c:v>
                </c:pt>
                <c:pt idx="7475">
                  <c:v>40909.527777777774</c:v>
                </c:pt>
                <c:pt idx="7476">
                  <c:v>40909.541666666613</c:v>
                </c:pt>
                <c:pt idx="7477">
                  <c:v>40909.555555555562</c:v>
                </c:pt>
                <c:pt idx="7478">
                  <c:v>40909.569444444445</c:v>
                </c:pt>
                <c:pt idx="7479">
                  <c:v>40909.583333333336</c:v>
                </c:pt>
                <c:pt idx="7480">
                  <c:v>40909.597222222204</c:v>
                </c:pt>
                <c:pt idx="7481">
                  <c:v>40909.611111111066</c:v>
                </c:pt>
                <c:pt idx="7482">
                  <c:v>40909.624999999993</c:v>
                </c:pt>
                <c:pt idx="7483">
                  <c:v>40909.638888888891</c:v>
                </c:pt>
                <c:pt idx="7484">
                  <c:v>40909.652777777781</c:v>
                </c:pt>
                <c:pt idx="7485">
                  <c:v>40909.666666666613</c:v>
                </c:pt>
                <c:pt idx="7486">
                  <c:v>40909.680555555562</c:v>
                </c:pt>
                <c:pt idx="7487">
                  <c:v>40909.694444444445</c:v>
                </c:pt>
                <c:pt idx="7488">
                  <c:v>40909.708333333336</c:v>
                </c:pt>
                <c:pt idx="7489">
                  <c:v>40909.722222222204</c:v>
                </c:pt>
                <c:pt idx="7490">
                  <c:v>40909.736111111066</c:v>
                </c:pt>
                <c:pt idx="7491">
                  <c:v>40909.75</c:v>
                </c:pt>
                <c:pt idx="7492">
                  <c:v>40909.763888888876</c:v>
                </c:pt>
                <c:pt idx="7493">
                  <c:v>40909.777777777774</c:v>
                </c:pt>
                <c:pt idx="7494">
                  <c:v>40909.791666666577</c:v>
                </c:pt>
                <c:pt idx="7495">
                  <c:v>40909.805555555562</c:v>
                </c:pt>
                <c:pt idx="7496">
                  <c:v>40909.819444444496</c:v>
                </c:pt>
                <c:pt idx="7497">
                  <c:v>40909.833333333336</c:v>
                </c:pt>
                <c:pt idx="7498">
                  <c:v>40909.847222222219</c:v>
                </c:pt>
                <c:pt idx="7499">
                  <c:v>40909.861111111066</c:v>
                </c:pt>
                <c:pt idx="7500">
                  <c:v>40909.875</c:v>
                </c:pt>
                <c:pt idx="7501">
                  <c:v>40909.888888888956</c:v>
                </c:pt>
                <c:pt idx="7502">
                  <c:v>40909.902777777781</c:v>
                </c:pt>
                <c:pt idx="7503">
                  <c:v>40909.916666666664</c:v>
                </c:pt>
                <c:pt idx="7504">
                  <c:v>40909.930555555562</c:v>
                </c:pt>
                <c:pt idx="7505">
                  <c:v>40909.944444444496</c:v>
                </c:pt>
                <c:pt idx="7506">
                  <c:v>40909.958333333343</c:v>
                </c:pt>
                <c:pt idx="7507">
                  <c:v>40909.972222222219</c:v>
                </c:pt>
                <c:pt idx="7508">
                  <c:v>40909.986111111109</c:v>
                </c:pt>
                <c:pt idx="7509">
                  <c:v>40910</c:v>
                </c:pt>
                <c:pt idx="7510">
                  <c:v>40910.013888888891</c:v>
                </c:pt>
                <c:pt idx="7511">
                  <c:v>40910.027777777774</c:v>
                </c:pt>
                <c:pt idx="7512">
                  <c:v>40910.041666666613</c:v>
                </c:pt>
                <c:pt idx="7513">
                  <c:v>40910.055555555562</c:v>
                </c:pt>
                <c:pt idx="7514">
                  <c:v>40910.069444444445</c:v>
                </c:pt>
                <c:pt idx="7515">
                  <c:v>40910.083333333336</c:v>
                </c:pt>
                <c:pt idx="7516">
                  <c:v>40910.097222222204</c:v>
                </c:pt>
                <c:pt idx="7517">
                  <c:v>40910.111111111066</c:v>
                </c:pt>
                <c:pt idx="7518">
                  <c:v>40910.124999999993</c:v>
                </c:pt>
                <c:pt idx="7519">
                  <c:v>40910.138888888891</c:v>
                </c:pt>
                <c:pt idx="7520">
                  <c:v>40910.152777777781</c:v>
                </c:pt>
                <c:pt idx="7521">
                  <c:v>40910.166666666613</c:v>
                </c:pt>
                <c:pt idx="7522">
                  <c:v>40910.180555555562</c:v>
                </c:pt>
                <c:pt idx="7523">
                  <c:v>40910.194444444445</c:v>
                </c:pt>
                <c:pt idx="7524">
                  <c:v>40910.208333333336</c:v>
                </c:pt>
                <c:pt idx="7525">
                  <c:v>40910.222222222204</c:v>
                </c:pt>
                <c:pt idx="7526">
                  <c:v>40910.236111111066</c:v>
                </c:pt>
                <c:pt idx="7527">
                  <c:v>40910.25</c:v>
                </c:pt>
                <c:pt idx="7528">
                  <c:v>40910.263888888876</c:v>
                </c:pt>
                <c:pt idx="7529">
                  <c:v>40910.277777777774</c:v>
                </c:pt>
                <c:pt idx="7530">
                  <c:v>40910.291666666577</c:v>
                </c:pt>
                <c:pt idx="7531">
                  <c:v>40910.305555555562</c:v>
                </c:pt>
                <c:pt idx="7532">
                  <c:v>40910.319444444496</c:v>
                </c:pt>
                <c:pt idx="7533">
                  <c:v>40910.333333333336</c:v>
                </c:pt>
                <c:pt idx="7534">
                  <c:v>40910.347222222219</c:v>
                </c:pt>
                <c:pt idx="7535">
                  <c:v>40910.361111111066</c:v>
                </c:pt>
                <c:pt idx="7536">
                  <c:v>40910.375</c:v>
                </c:pt>
                <c:pt idx="7537">
                  <c:v>40910.388888888956</c:v>
                </c:pt>
                <c:pt idx="7538">
                  <c:v>40910.402777777781</c:v>
                </c:pt>
                <c:pt idx="7539">
                  <c:v>40910.416666666664</c:v>
                </c:pt>
                <c:pt idx="7540">
                  <c:v>40910.430555555562</c:v>
                </c:pt>
                <c:pt idx="7541">
                  <c:v>40910.444444444496</c:v>
                </c:pt>
                <c:pt idx="7542">
                  <c:v>40910.458333333343</c:v>
                </c:pt>
                <c:pt idx="7543">
                  <c:v>40910.472222222219</c:v>
                </c:pt>
                <c:pt idx="7544">
                  <c:v>40910.486111111109</c:v>
                </c:pt>
                <c:pt idx="7545">
                  <c:v>40910.5</c:v>
                </c:pt>
                <c:pt idx="7546">
                  <c:v>40910.513888888891</c:v>
                </c:pt>
                <c:pt idx="7547">
                  <c:v>40910.527777777774</c:v>
                </c:pt>
                <c:pt idx="7548">
                  <c:v>40910.541666666613</c:v>
                </c:pt>
                <c:pt idx="7549">
                  <c:v>40910.555555555562</c:v>
                </c:pt>
                <c:pt idx="7550">
                  <c:v>40910.569444444445</c:v>
                </c:pt>
                <c:pt idx="7551">
                  <c:v>40910.583333333336</c:v>
                </c:pt>
                <c:pt idx="7552">
                  <c:v>40910.597222222204</c:v>
                </c:pt>
                <c:pt idx="7553">
                  <c:v>40910.611111111066</c:v>
                </c:pt>
                <c:pt idx="7554">
                  <c:v>40910.624999999993</c:v>
                </c:pt>
                <c:pt idx="7555">
                  <c:v>40910.638888888891</c:v>
                </c:pt>
                <c:pt idx="7556">
                  <c:v>40910.652777777781</c:v>
                </c:pt>
                <c:pt idx="7557">
                  <c:v>40910.666666666613</c:v>
                </c:pt>
                <c:pt idx="7558">
                  <c:v>40910.680555555562</c:v>
                </c:pt>
                <c:pt idx="7559">
                  <c:v>40910.694444444445</c:v>
                </c:pt>
                <c:pt idx="7560">
                  <c:v>40910.708333333336</c:v>
                </c:pt>
                <c:pt idx="7561">
                  <c:v>40910.722222222204</c:v>
                </c:pt>
                <c:pt idx="7562">
                  <c:v>40910.736111111066</c:v>
                </c:pt>
                <c:pt idx="7563">
                  <c:v>40910.75</c:v>
                </c:pt>
                <c:pt idx="7564">
                  <c:v>40910.763888888876</c:v>
                </c:pt>
                <c:pt idx="7565">
                  <c:v>40910.777777777774</c:v>
                </c:pt>
                <c:pt idx="7566">
                  <c:v>40910.791666666577</c:v>
                </c:pt>
                <c:pt idx="7567">
                  <c:v>40910.805555555562</c:v>
                </c:pt>
                <c:pt idx="7568">
                  <c:v>40910.819444444496</c:v>
                </c:pt>
                <c:pt idx="7569">
                  <c:v>40910.833333333336</c:v>
                </c:pt>
                <c:pt idx="7570">
                  <c:v>40910.847222222219</c:v>
                </c:pt>
                <c:pt idx="7571">
                  <c:v>40910.861111111066</c:v>
                </c:pt>
                <c:pt idx="7572">
                  <c:v>40910.875</c:v>
                </c:pt>
                <c:pt idx="7573">
                  <c:v>40910.888888888956</c:v>
                </c:pt>
                <c:pt idx="7574">
                  <c:v>40910.902777777781</c:v>
                </c:pt>
                <c:pt idx="7575">
                  <c:v>40910.916666666664</c:v>
                </c:pt>
                <c:pt idx="7576">
                  <c:v>40910.930555555562</c:v>
                </c:pt>
                <c:pt idx="7577">
                  <c:v>40910.944444444496</c:v>
                </c:pt>
                <c:pt idx="7578">
                  <c:v>40910.958333333343</c:v>
                </c:pt>
                <c:pt idx="7579">
                  <c:v>40910.972222222219</c:v>
                </c:pt>
                <c:pt idx="7580">
                  <c:v>40910.986111111109</c:v>
                </c:pt>
                <c:pt idx="7581">
                  <c:v>40911</c:v>
                </c:pt>
                <c:pt idx="7582">
                  <c:v>40911.013888888891</c:v>
                </c:pt>
                <c:pt idx="7583">
                  <c:v>40911.027777777774</c:v>
                </c:pt>
                <c:pt idx="7584">
                  <c:v>40911.041666666613</c:v>
                </c:pt>
                <c:pt idx="7585">
                  <c:v>40911.055555555562</c:v>
                </c:pt>
                <c:pt idx="7586">
                  <c:v>40911.069444444445</c:v>
                </c:pt>
                <c:pt idx="7587">
                  <c:v>40911.083333333336</c:v>
                </c:pt>
                <c:pt idx="7588">
                  <c:v>40911.097222222204</c:v>
                </c:pt>
                <c:pt idx="7589">
                  <c:v>40911.111111111066</c:v>
                </c:pt>
                <c:pt idx="7590">
                  <c:v>40911.124999999993</c:v>
                </c:pt>
                <c:pt idx="7591">
                  <c:v>40911.138888888891</c:v>
                </c:pt>
                <c:pt idx="7592">
                  <c:v>40911.152777777781</c:v>
                </c:pt>
                <c:pt idx="7593">
                  <c:v>40911.166666666613</c:v>
                </c:pt>
                <c:pt idx="7594">
                  <c:v>40911.180555555562</c:v>
                </c:pt>
                <c:pt idx="7595">
                  <c:v>40911.194444444445</c:v>
                </c:pt>
                <c:pt idx="7596">
                  <c:v>40911.208333333336</c:v>
                </c:pt>
                <c:pt idx="7597">
                  <c:v>40911.222222222204</c:v>
                </c:pt>
                <c:pt idx="7598">
                  <c:v>40911.236111111066</c:v>
                </c:pt>
                <c:pt idx="7599">
                  <c:v>40911.25</c:v>
                </c:pt>
                <c:pt idx="7600">
                  <c:v>40911.263888888876</c:v>
                </c:pt>
                <c:pt idx="7601">
                  <c:v>40911.277777777774</c:v>
                </c:pt>
                <c:pt idx="7602">
                  <c:v>40911.291666666577</c:v>
                </c:pt>
                <c:pt idx="7603">
                  <c:v>40911.305555555562</c:v>
                </c:pt>
                <c:pt idx="7604">
                  <c:v>40911.319444444496</c:v>
                </c:pt>
                <c:pt idx="7605">
                  <c:v>40911.333333333336</c:v>
                </c:pt>
                <c:pt idx="7606">
                  <c:v>40911.347222222219</c:v>
                </c:pt>
                <c:pt idx="7607">
                  <c:v>40911.361111111066</c:v>
                </c:pt>
                <c:pt idx="7608">
                  <c:v>40911.375</c:v>
                </c:pt>
                <c:pt idx="7609">
                  <c:v>40911.388888888956</c:v>
                </c:pt>
                <c:pt idx="7610">
                  <c:v>40911.402777777781</c:v>
                </c:pt>
                <c:pt idx="7611">
                  <c:v>40911.416666666664</c:v>
                </c:pt>
                <c:pt idx="7612">
                  <c:v>40911.430555555562</c:v>
                </c:pt>
                <c:pt idx="7613">
                  <c:v>40911.444444444496</c:v>
                </c:pt>
                <c:pt idx="7614">
                  <c:v>40911.458333333343</c:v>
                </c:pt>
                <c:pt idx="7615">
                  <c:v>40911.472222222219</c:v>
                </c:pt>
                <c:pt idx="7616">
                  <c:v>40911.486111111109</c:v>
                </c:pt>
                <c:pt idx="7617">
                  <c:v>40911.5</c:v>
                </c:pt>
                <c:pt idx="7618">
                  <c:v>40911.513888888891</c:v>
                </c:pt>
                <c:pt idx="7619">
                  <c:v>40911.527777777774</c:v>
                </c:pt>
                <c:pt idx="7620">
                  <c:v>40911.541666666613</c:v>
                </c:pt>
                <c:pt idx="7621">
                  <c:v>40911.555555555562</c:v>
                </c:pt>
                <c:pt idx="7622">
                  <c:v>40911.569444444445</c:v>
                </c:pt>
                <c:pt idx="7623">
                  <c:v>40911.583333333336</c:v>
                </c:pt>
                <c:pt idx="7624">
                  <c:v>40911.597222222204</c:v>
                </c:pt>
                <c:pt idx="7625">
                  <c:v>40911.611111111066</c:v>
                </c:pt>
                <c:pt idx="7626">
                  <c:v>40911.624999999993</c:v>
                </c:pt>
                <c:pt idx="7627">
                  <c:v>40911.638888888891</c:v>
                </c:pt>
                <c:pt idx="7628">
                  <c:v>40911.652777777781</c:v>
                </c:pt>
                <c:pt idx="7629">
                  <c:v>40911.666666666613</c:v>
                </c:pt>
                <c:pt idx="7630">
                  <c:v>40911.680555555562</c:v>
                </c:pt>
                <c:pt idx="7631">
                  <c:v>40911.694444444445</c:v>
                </c:pt>
                <c:pt idx="7632">
                  <c:v>40911.708333333336</c:v>
                </c:pt>
                <c:pt idx="7633">
                  <c:v>40911.722222222204</c:v>
                </c:pt>
                <c:pt idx="7634">
                  <c:v>40911.736111111066</c:v>
                </c:pt>
                <c:pt idx="7635">
                  <c:v>40911.75</c:v>
                </c:pt>
                <c:pt idx="7636">
                  <c:v>40911.763888888876</c:v>
                </c:pt>
                <c:pt idx="7637">
                  <c:v>40911.777777777774</c:v>
                </c:pt>
                <c:pt idx="7638">
                  <c:v>40911.791666666577</c:v>
                </c:pt>
                <c:pt idx="7639">
                  <c:v>40911.805555555562</c:v>
                </c:pt>
                <c:pt idx="7640">
                  <c:v>40911.819444444496</c:v>
                </c:pt>
                <c:pt idx="7641">
                  <c:v>40911.833333333336</c:v>
                </c:pt>
                <c:pt idx="7642">
                  <c:v>40911.847222222219</c:v>
                </c:pt>
                <c:pt idx="7643">
                  <c:v>40911.861111111066</c:v>
                </c:pt>
                <c:pt idx="7644">
                  <c:v>40911.875</c:v>
                </c:pt>
                <c:pt idx="7645">
                  <c:v>40911.888888888956</c:v>
                </c:pt>
                <c:pt idx="7646">
                  <c:v>40911.902777777781</c:v>
                </c:pt>
                <c:pt idx="7647">
                  <c:v>40911.916666666664</c:v>
                </c:pt>
                <c:pt idx="7648">
                  <c:v>40911.930555555562</c:v>
                </c:pt>
                <c:pt idx="7649">
                  <c:v>40911.944444444496</c:v>
                </c:pt>
                <c:pt idx="7650">
                  <c:v>40911.958333333343</c:v>
                </c:pt>
                <c:pt idx="7651">
                  <c:v>40911.972222222219</c:v>
                </c:pt>
                <c:pt idx="7652">
                  <c:v>40911.986111111109</c:v>
                </c:pt>
                <c:pt idx="7653">
                  <c:v>40912</c:v>
                </c:pt>
                <c:pt idx="7654">
                  <c:v>40912.013888888891</c:v>
                </c:pt>
                <c:pt idx="7655">
                  <c:v>40912.027777777774</c:v>
                </c:pt>
                <c:pt idx="7656">
                  <c:v>40912.041666666613</c:v>
                </c:pt>
                <c:pt idx="7657">
                  <c:v>40912.055555555562</c:v>
                </c:pt>
                <c:pt idx="7658">
                  <c:v>40912.069444444445</c:v>
                </c:pt>
                <c:pt idx="7659">
                  <c:v>40912.083333333336</c:v>
                </c:pt>
                <c:pt idx="7660">
                  <c:v>40912.097222222204</c:v>
                </c:pt>
                <c:pt idx="7661">
                  <c:v>40912.111111111066</c:v>
                </c:pt>
                <c:pt idx="7662">
                  <c:v>40912.124999999993</c:v>
                </c:pt>
                <c:pt idx="7663">
                  <c:v>40912.138888888891</c:v>
                </c:pt>
                <c:pt idx="7664">
                  <c:v>40912.152777777781</c:v>
                </c:pt>
                <c:pt idx="7665">
                  <c:v>40912.166666666613</c:v>
                </c:pt>
                <c:pt idx="7666">
                  <c:v>40912.180555555562</c:v>
                </c:pt>
                <c:pt idx="7667">
                  <c:v>40912.194444444445</c:v>
                </c:pt>
                <c:pt idx="7668">
                  <c:v>40912.208333333336</c:v>
                </c:pt>
                <c:pt idx="7669">
                  <c:v>40912.222222222204</c:v>
                </c:pt>
                <c:pt idx="7670">
                  <c:v>40912.236111111066</c:v>
                </c:pt>
                <c:pt idx="7671">
                  <c:v>40912.25</c:v>
                </c:pt>
                <c:pt idx="7672">
                  <c:v>40912.263888888876</c:v>
                </c:pt>
                <c:pt idx="7673">
                  <c:v>40912.277777777774</c:v>
                </c:pt>
                <c:pt idx="7674">
                  <c:v>40912.291666666577</c:v>
                </c:pt>
                <c:pt idx="7675">
                  <c:v>40912.305555555562</c:v>
                </c:pt>
                <c:pt idx="7676">
                  <c:v>40912.319444444496</c:v>
                </c:pt>
                <c:pt idx="7677">
                  <c:v>40912.333333333336</c:v>
                </c:pt>
                <c:pt idx="7678">
                  <c:v>40912.347222222219</c:v>
                </c:pt>
                <c:pt idx="7679">
                  <c:v>40912.361111111066</c:v>
                </c:pt>
                <c:pt idx="7680">
                  <c:v>40912.375</c:v>
                </c:pt>
                <c:pt idx="7681">
                  <c:v>40912.388888888956</c:v>
                </c:pt>
                <c:pt idx="7682">
                  <c:v>40912.402777777781</c:v>
                </c:pt>
                <c:pt idx="7683">
                  <c:v>40912.416666666664</c:v>
                </c:pt>
                <c:pt idx="7684">
                  <c:v>40912.430555555562</c:v>
                </c:pt>
                <c:pt idx="7685">
                  <c:v>40912.444444444496</c:v>
                </c:pt>
                <c:pt idx="7686">
                  <c:v>40912.458333333343</c:v>
                </c:pt>
                <c:pt idx="7687">
                  <c:v>40912.472222222219</c:v>
                </c:pt>
                <c:pt idx="7688">
                  <c:v>40912.486111111109</c:v>
                </c:pt>
                <c:pt idx="7689">
                  <c:v>40912.5</c:v>
                </c:pt>
                <c:pt idx="7690">
                  <c:v>40912.513888888891</c:v>
                </c:pt>
                <c:pt idx="7691">
                  <c:v>40912.527777777774</c:v>
                </c:pt>
                <c:pt idx="7692">
                  <c:v>40912.541666666613</c:v>
                </c:pt>
                <c:pt idx="7693">
                  <c:v>40912.555555555562</c:v>
                </c:pt>
                <c:pt idx="7694">
                  <c:v>40912.569444444445</c:v>
                </c:pt>
                <c:pt idx="7695">
                  <c:v>40912.583333333336</c:v>
                </c:pt>
                <c:pt idx="7696">
                  <c:v>40912.597222222204</c:v>
                </c:pt>
                <c:pt idx="7697">
                  <c:v>40912.611111111066</c:v>
                </c:pt>
                <c:pt idx="7698">
                  <c:v>40912.624999999993</c:v>
                </c:pt>
                <c:pt idx="7699">
                  <c:v>40912.638888888891</c:v>
                </c:pt>
                <c:pt idx="7700">
                  <c:v>40912.652777777781</c:v>
                </c:pt>
                <c:pt idx="7701">
                  <c:v>40912.666666666613</c:v>
                </c:pt>
                <c:pt idx="7702">
                  <c:v>40912.680555555562</c:v>
                </c:pt>
                <c:pt idx="7703">
                  <c:v>40912.694444444445</c:v>
                </c:pt>
                <c:pt idx="7704">
                  <c:v>40912.708333333336</c:v>
                </c:pt>
                <c:pt idx="7705">
                  <c:v>40912.722222222204</c:v>
                </c:pt>
                <c:pt idx="7706">
                  <c:v>40912.736111111066</c:v>
                </c:pt>
                <c:pt idx="7707">
                  <c:v>40912.75</c:v>
                </c:pt>
                <c:pt idx="7708">
                  <c:v>40912.763888888876</c:v>
                </c:pt>
                <c:pt idx="7709">
                  <c:v>40912.777777777774</c:v>
                </c:pt>
                <c:pt idx="7710">
                  <c:v>40912.791666666577</c:v>
                </c:pt>
                <c:pt idx="7711">
                  <c:v>40912.805555555562</c:v>
                </c:pt>
                <c:pt idx="7712">
                  <c:v>40912.819444444496</c:v>
                </c:pt>
                <c:pt idx="7713">
                  <c:v>40912.833333333336</c:v>
                </c:pt>
                <c:pt idx="7714">
                  <c:v>40912.847222222219</c:v>
                </c:pt>
                <c:pt idx="7715">
                  <c:v>40912.861111111066</c:v>
                </c:pt>
                <c:pt idx="7716">
                  <c:v>40912.875</c:v>
                </c:pt>
                <c:pt idx="7717">
                  <c:v>40912.888888888956</c:v>
                </c:pt>
                <c:pt idx="7718">
                  <c:v>40912.902777777781</c:v>
                </c:pt>
                <c:pt idx="7719">
                  <c:v>40912.916666666664</c:v>
                </c:pt>
                <c:pt idx="7720">
                  <c:v>40912.930555555562</c:v>
                </c:pt>
                <c:pt idx="7721">
                  <c:v>40912.944444444496</c:v>
                </c:pt>
                <c:pt idx="7722">
                  <c:v>40912.958333333343</c:v>
                </c:pt>
                <c:pt idx="7723">
                  <c:v>40912.972222222219</c:v>
                </c:pt>
                <c:pt idx="7724">
                  <c:v>40912.986111111109</c:v>
                </c:pt>
                <c:pt idx="7725">
                  <c:v>40913</c:v>
                </c:pt>
                <c:pt idx="7726">
                  <c:v>40913.013888888891</c:v>
                </c:pt>
                <c:pt idx="7727">
                  <c:v>40913.027777777774</c:v>
                </c:pt>
                <c:pt idx="7728">
                  <c:v>40913.041666666613</c:v>
                </c:pt>
                <c:pt idx="7729">
                  <c:v>40913.055555555562</c:v>
                </c:pt>
                <c:pt idx="7730">
                  <c:v>40913.069444444445</c:v>
                </c:pt>
                <c:pt idx="7731">
                  <c:v>40913.083333333336</c:v>
                </c:pt>
                <c:pt idx="7732">
                  <c:v>40913.097222222204</c:v>
                </c:pt>
                <c:pt idx="7733">
                  <c:v>40913.111111111066</c:v>
                </c:pt>
                <c:pt idx="7734">
                  <c:v>40913.124999999993</c:v>
                </c:pt>
                <c:pt idx="7735">
                  <c:v>40913.138888888891</c:v>
                </c:pt>
                <c:pt idx="7736">
                  <c:v>40913.152777777781</c:v>
                </c:pt>
                <c:pt idx="7737">
                  <c:v>40913.166666666613</c:v>
                </c:pt>
                <c:pt idx="7738">
                  <c:v>40913.180555555562</c:v>
                </c:pt>
                <c:pt idx="7739">
                  <c:v>40913.194444444445</c:v>
                </c:pt>
                <c:pt idx="7740">
                  <c:v>40913.208333333336</c:v>
                </c:pt>
                <c:pt idx="7741">
                  <c:v>40913.222222222204</c:v>
                </c:pt>
                <c:pt idx="7742">
                  <c:v>40913.236111111066</c:v>
                </c:pt>
                <c:pt idx="7743">
                  <c:v>40913.25</c:v>
                </c:pt>
                <c:pt idx="7744">
                  <c:v>40913.263888888876</c:v>
                </c:pt>
                <c:pt idx="7745">
                  <c:v>40913.277777777774</c:v>
                </c:pt>
                <c:pt idx="7746">
                  <c:v>40913.291666666577</c:v>
                </c:pt>
                <c:pt idx="7747">
                  <c:v>40913.305555555562</c:v>
                </c:pt>
                <c:pt idx="7748">
                  <c:v>40913.319444444496</c:v>
                </c:pt>
                <c:pt idx="7749">
                  <c:v>40913.333333333336</c:v>
                </c:pt>
                <c:pt idx="7750">
                  <c:v>40913.347222222219</c:v>
                </c:pt>
                <c:pt idx="7751">
                  <c:v>40913.361111111066</c:v>
                </c:pt>
                <c:pt idx="7752">
                  <c:v>40913.375</c:v>
                </c:pt>
                <c:pt idx="7753">
                  <c:v>40913.388888888956</c:v>
                </c:pt>
                <c:pt idx="7754">
                  <c:v>40913.402777777781</c:v>
                </c:pt>
                <c:pt idx="7755">
                  <c:v>40913.416666666664</c:v>
                </c:pt>
                <c:pt idx="7756">
                  <c:v>40913.430555555562</c:v>
                </c:pt>
                <c:pt idx="7757">
                  <c:v>40913.444444444496</c:v>
                </c:pt>
                <c:pt idx="7758">
                  <c:v>40913.458333333343</c:v>
                </c:pt>
                <c:pt idx="7759">
                  <c:v>40913.472222222219</c:v>
                </c:pt>
                <c:pt idx="7760">
                  <c:v>40913.486111111109</c:v>
                </c:pt>
                <c:pt idx="7761">
                  <c:v>40913.5</c:v>
                </c:pt>
                <c:pt idx="7762">
                  <c:v>40913.513888888891</c:v>
                </c:pt>
                <c:pt idx="7763">
                  <c:v>40913.527777777774</c:v>
                </c:pt>
                <c:pt idx="7764">
                  <c:v>40913.541666666613</c:v>
                </c:pt>
                <c:pt idx="7765">
                  <c:v>40913.555555555562</c:v>
                </c:pt>
                <c:pt idx="7766">
                  <c:v>40913.569444444445</c:v>
                </c:pt>
                <c:pt idx="7767">
                  <c:v>40913.583333333336</c:v>
                </c:pt>
                <c:pt idx="7768">
                  <c:v>40913.597222222204</c:v>
                </c:pt>
                <c:pt idx="7769">
                  <c:v>40913.611111111066</c:v>
                </c:pt>
                <c:pt idx="7770">
                  <c:v>40913.624999999993</c:v>
                </c:pt>
                <c:pt idx="7771">
                  <c:v>40913.638888888891</c:v>
                </c:pt>
                <c:pt idx="7772">
                  <c:v>40913.652777777781</c:v>
                </c:pt>
                <c:pt idx="7773">
                  <c:v>40913.666666666613</c:v>
                </c:pt>
                <c:pt idx="7774">
                  <c:v>40913.680555555562</c:v>
                </c:pt>
                <c:pt idx="7775">
                  <c:v>40913.694444444445</c:v>
                </c:pt>
                <c:pt idx="7776">
                  <c:v>40913.708333333336</c:v>
                </c:pt>
                <c:pt idx="7777">
                  <c:v>40913.722222222204</c:v>
                </c:pt>
                <c:pt idx="7778">
                  <c:v>40913.736111111066</c:v>
                </c:pt>
                <c:pt idx="7779">
                  <c:v>40913.75</c:v>
                </c:pt>
                <c:pt idx="7780">
                  <c:v>40913.763888888876</c:v>
                </c:pt>
                <c:pt idx="7781">
                  <c:v>40913.777777777774</c:v>
                </c:pt>
                <c:pt idx="7782">
                  <c:v>40913.791666666577</c:v>
                </c:pt>
                <c:pt idx="7783">
                  <c:v>40913.805555555562</c:v>
                </c:pt>
                <c:pt idx="7784">
                  <c:v>40913.819444444496</c:v>
                </c:pt>
                <c:pt idx="7785">
                  <c:v>40913.833333333336</c:v>
                </c:pt>
                <c:pt idx="7786">
                  <c:v>40913.847222222219</c:v>
                </c:pt>
                <c:pt idx="7787">
                  <c:v>40913.861111111066</c:v>
                </c:pt>
                <c:pt idx="7788">
                  <c:v>40913.875</c:v>
                </c:pt>
                <c:pt idx="7789">
                  <c:v>40913.888888888956</c:v>
                </c:pt>
                <c:pt idx="7790">
                  <c:v>40913.902777777781</c:v>
                </c:pt>
                <c:pt idx="7791">
                  <c:v>40913.916666666664</c:v>
                </c:pt>
                <c:pt idx="7792">
                  <c:v>40913.930555555562</c:v>
                </c:pt>
                <c:pt idx="7793">
                  <c:v>40913.944444444496</c:v>
                </c:pt>
                <c:pt idx="7794">
                  <c:v>40913.958333333343</c:v>
                </c:pt>
                <c:pt idx="7795">
                  <c:v>40913.972222222219</c:v>
                </c:pt>
                <c:pt idx="7796">
                  <c:v>40913.986111111109</c:v>
                </c:pt>
                <c:pt idx="7797">
                  <c:v>40914</c:v>
                </c:pt>
                <c:pt idx="7798">
                  <c:v>40914.013888888891</c:v>
                </c:pt>
                <c:pt idx="7799">
                  <c:v>40914.027777777774</c:v>
                </c:pt>
                <c:pt idx="7800">
                  <c:v>40914.041666666613</c:v>
                </c:pt>
                <c:pt idx="7801">
                  <c:v>40914.055555555562</c:v>
                </c:pt>
                <c:pt idx="7802">
                  <c:v>40914.069444444445</c:v>
                </c:pt>
                <c:pt idx="7803">
                  <c:v>40914.083333333336</c:v>
                </c:pt>
                <c:pt idx="7804">
                  <c:v>40914.097222222204</c:v>
                </c:pt>
                <c:pt idx="7805">
                  <c:v>40914.111111111066</c:v>
                </c:pt>
                <c:pt idx="7806">
                  <c:v>40914.124999999993</c:v>
                </c:pt>
                <c:pt idx="7807">
                  <c:v>40914.138888888891</c:v>
                </c:pt>
                <c:pt idx="7808">
                  <c:v>40914.152777777781</c:v>
                </c:pt>
                <c:pt idx="7809">
                  <c:v>40914.166666666613</c:v>
                </c:pt>
                <c:pt idx="7810">
                  <c:v>40914.180555555562</c:v>
                </c:pt>
                <c:pt idx="7811">
                  <c:v>40914.194444444445</c:v>
                </c:pt>
                <c:pt idx="7812">
                  <c:v>40914.208333333336</c:v>
                </c:pt>
                <c:pt idx="7813">
                  <c:v>40914.222222222204</c:v>
                </c:pt>
                <c:pt idx="7814">
                  <c:v>40914.236111111066</c:v>
                </c:pt>
                <c:pt idx="7815">
                  <c:v>40914.25</c:v>
                </c:pt>
                <c:pt idx="7816">
                  <c:v>40914.263888888876</c:v>
                </c:pt>
                <c:pt idx="7817">
                  <c:v>40914.277777777774</c:v>
                </c:pt>
                <c:pt idx="7818">
                  <c:v>40914.291666666577</c:v>
                </c:pt>
                <c:pt idx="7819">
                  <c:v>40914.305555555562</c:v>
                </c:pt>
                <c:pt idx="7820">
                  <c:v>40914.319444444496</c:v>
                </c:pt>
                <c:pt idx="7821">
                  <c:v>40914.333333333336</c:v>
                </c:pt>
                <c:pt idx="7822">
                  <c:v>40914.347222222219</c:v>
                </c:pt>
                <c:pt idx="7823">
                  <c:v>40914.361111111066</c:v>
                </c:pt>
                <c:pt idx="7824">
                  <c:v>40914.375</c:v>
                </c:pt>
                <c:pt idx="7825">
                  <c:v>40914.388888888956</c:v>
                </c:pt>
                <c:pt idx="7826">
                  <c:v>40914.402777777781</c:v>
                </c:pt>
                <c:pt idx="7827">
                  <c:v>40914.416666666664</c:v>
                </c:pt>
                <c:pt idx="7828">
                  <c:v>40914.430555555562</c:v>
                </c:pt>
                <c:pt idx="7829">
                  <c:v>40914.444444444496</c:v>
                </c:pt>
                <c:pt idx="7830">
                  <c:v>40914.458333333343</c:v>
                </c:pt>
                <c:pt idx="7831">
                  <c:v>40914.472222222219</c:v>
                </c:pt>
                <c:pt idx="7832">
                  <c:v>40914.486111111109</c:v>
                </c:pt>
                <c:pt idx="7833">
                  <c:v>40914.5</c:v>
                </c:pt>
                <c:pt idx="7834">
                  <c:v>40914.513888888891</c:v>
                </c:pt>
                <c:pt idx="7835">
                  <c:v>40914.527777777774</c:v>
                </c:pt>
                <c:pt idx="7836">
                  <c:v>40914.541666666613</c:v>
                </c:pt>
                <c:pt idx="7837">
                  <c:v>40914.555555555562</c:v>
                </c:pt>
                <c:pt idx="7838">
                  <c:v>40914.569444444445</c:v>
                </c:pt>
                <c:pt idx="7839">
                  <c:v>40914.583333333336</c:v>
                </c:pt>
                <c:pt idx="7840">
                  <c:v>40914.597222222204</c:v>
                </c:pt>
                <c:pt idx="7841">
                  <c:v>40914.611111111066</c:v>
                </c:pt>
                <c:pt idx="7842">
                  <c:v>40914.624999999993</c:v>
                </c:pt>
                <c:pt idx="7843">
                  <c:v>40914.638888888891</c:v>
                </c:pt>
                <c:pt idx="7844">
                  <c:v>40914.652777777781</c:v>
                </c:pt>
                <c:pt idx="7845">
                  <c:v>40914.666666666613</c:v>
                </c:pt>
                <c:pt idx="7846">
                  <c:v>40914.680555555562</c:v>
                </c:pt>
                <c:pt idx="7847">
                  <c:v>40914.694444444445</c:v>
                </c:pt>
                <c:pt idx="7848">
                  <c:v>40914.708333333336</c:v>
                </c:pt>
                <c:pt idx="7849">
                  <c:v>40914.722222222204</c:v>
                </c:pt>
                <c:pt idx="7850">
                  <c:v>40914.736111111066</c:v>
                </c:pt>
                <c:pt idx="7851">
                  <c:v>40914.75</c:v>
                </c:pt>
                <c:pt idx="7852">
                  <c:v>40914.763888888876</c:v>
                </c:pt>
                <c:pt idx="7853">
                  <c:v>40914.777777777774</c:v>
                </c:pt>
                <c:pt idx="7854">
                  <c:v>40914.791666666577</c:v>
                </c:pt>
                <c:pt idx="7855">
                  <c:v>40914.805555555562</c:v>
                </c:pt>
                <c:pt idx="7856">
                  <c:v>40914.819444444496</c:v>
                </c:pt>
                <c:pt idx="7857">
                  <c:v>40914.833333333336</c:v>
                </c:pt>
                <c:pt idx="7858">
                  <c:v>40914.847222222219</c:v>
                </c:pt>
                <c:pt idx="7859">
                  <c:v>40914.861111111066</c:v>
                </c:pt>
                <c:pt idx="7860">
                  <c:v>40914.875</c:v>
                </c:pt>
                <c:pt idx="7861">
                  <c:v>40914.888888888956</c:v>
                </c:pt>
                <c:pt idx="7862">
                  <c:v>40914.902777777781</c:v>
                </c:pt>
                <c:pt idx="7863">
                  <c:v>40914.916666666664</c:v>
                </c:pt>
                <c:pt idx="7864">
                  <c:v>40914.930555555562</c:v>
                </c:pt>
                <c:pt idx="7865">
                  <c:v>40914.944444444496</c:v>
                </c:pt>
                <c:pt idx="7866">
                  <c:v>40914.958333333343</c:v>
                </c:pt>
                <c:pt idx="7867">
                  <c:v>40914.972222222219</c:v>
                </c:pt>
                <c:pt idx="7868">
                  <c:v>40914.986111111109</c:v>
                </c:pt>
                <c:pt idx="7869">
                  <c:v>40915</c:v>
                </c:pt>
                <c:pt idx="7870">
                  <c:v>40915.013888888891</c:v>
                </c:pt>
                <c:pt idx="7871">
                  <c:v>40915.027777777774</c:v>
                </c:pt>
                <c:pt idx="7872">
                  <c:v>40915.041666666613</c:v>
                </c:pt>
                <c:pt idx="7873">
                  <c:v>40915.055555555562</c:v>
                </c:pt>
                <c:pt idx="7874">
                  <c:v>40915.069444444445</c:v>
                </c:pt>
                <c:pt idx="7875">
                  <c:v>40915.083333333336</c:v>
                </c:pt>
                <c:pt idx="7876">
                  <c:v>40915.097222222204</c:v>
                </c:pt>
                <c:pt idx="7877">
                  <c:v>40915.111111111066</c:v>
                </c:pt>
                <c:pt idx="7878">
                  <c:v>40915.124999999993</c:v>
                </c:pt>
                <c:pt idx="7879">
                  <c:v>40915.138888888891</c:v>
                </c:pt>
                <c:pt idx="7880">
                  <c:v>40915.152777777781</c:v>
                </c:pt>
                <c:pt idx="7881">
                  <c:v>40915.166666666613</c:v>
                </c:pt>
                <c:pt idx="7882">
                  <c:v>40915.180555555562</c:v>
                </c:pt>
                <c:pt idx="7883">
                  <c:v>40915.194444444445</c:v>
                </c:pt>
                <c:pt idx="7884">
                  <c:v>40915.208333333336</c:v>
                </c:pt>
                <c:pt idx="7885">
                  <c:v>40915.222222222204</c:v>
                </c:pt>
                <c:pt idx="7886">
                  <c:v>40915.236111111066</c:v>
                </c:pt>
                <c:pt idx="7887">
                  <c:v>40915.25</c:v>
                </c:pt>
                <c:pt idx="7888">
                  <c:v>40915.263888888876</c:v>
                </c:pt>
                <c:pt idx="7889">
                  <c:v>40915.277777777774</c:v>
                </c:pt>
                <c:pt idx="7890">
                  <c:v>40915.291666666577</c:v>
                </c:pt>
                <c:pt idx="7891">
                  <c:v>40915.305555555562</c:v>
                </c:pt>
                <c:pt idx="7892">
                  <c:v>40915.319444444496</c:v>
                </c:pt>
                <c:pt idx="7893">
                  <c:v>40915.333333333336</c:v>
                </c:pt>
                <c:pt idx="7894">
                  <c:v>40915.347222222219</c:v>
                </c:pt>
                <c:pt idx="7895">
                  <c:v>40915.361111111066</c:v>
                </c:pt>
                <c:pt idx="7896">
                  <c:v>40915.375</c:v>
                </c:pt>
                <c:pt idx="7897">
                  <c:v>40915.388888888956</c:v>
                </c:pt>
                <c:pt idx="7898">
                  <c:v>40915.402777777781</c:v>
                </c:pt>
                <c:pt idx="7899">
                  <c:v>40915.416666666664</c:v>
                </c:pt>
                <c:pt idx="7900">
                  <c:v>40915.430555555562</c:v>
                </c:pt>
                <c:pt idx="7901">
                  <c:v>40915.444444444496</c:v>
                </c:pt>
                <c:pt idx="7902">
                  <c:v>40915.458333333343</c:v>
                </c:pt>
                <c:pt idx="7903">
                  <c:v>40915.472222222219</c:v>
                </c:pt>
                <c:pt idx="7904">
                  <c:v>40915.486111111109</c:v>
                </c:pt>
                <c:pt idx="7905">
                  <c:v>40915.5</c:v>
                </c:pt>
                <c:pt idx="7906">
                  <c:v>40915.513888888891</c:v>
                </c:pt>
                <c:pt idx="7907">
                  <c:v>40915.527777777774</c:v>
                </c:pt>
                <c:pt idx="7908">
                  <c:v>40915.541666666613</c:v>
                </c:pt>
                <c:pt idx="7909">
                  <c:v>40915.555555555562</c:v>
                </c:pt>
                <c:pt idx="7910">
                  <c:v>40915.569444444445</c:v>
                </c:pt>
                <c:pt idx="7911">
                  <c:v>40915.583333333336</c:v>
                </c:pt>
                <c:pt idx="7912">
                  <c:v>40915.597222222204</c:v>
                </c:pt>
                <c:pt idx="7913">
                  <c:v>40915.611111111066</c:v>
                </c:pt>
                <c:pt idx="7914">
                  <c:v>40915.624999999993</c:v>
                </c:pt>
                <c:pt idx="7915">
                  <c:v>40915.638888888891</c:v>
                </c:pt>
                <c:pt idx="7916">
                  <c:v>40915.652777777781</c:v>
                </c:pt>
                <c:pt idx="7917">
                  <c:v>40915.666666666613</c:v>
                </c:pt>
                <c:pt idx="7918">
                  <c:v>40915.680555555562</c:v>
                </c:pt>
                <c:pt idx="7919">
                  <c:v>40915.694444444445</c:v>
                </c:pt>
                <c:pt idx="7920">
                  <c:v>40915.708333333336</c:v>
                </c:pt>
                <c:pt idx="7921">
                  <c:v>40915.722222222204</c:v>
                </c:pt>
                <c:pt idx="7922">
                  <c:v>40915.736111111066</c:v>
                </c:pt>
                <c:pt idx="7923">
                  <c:v>40915.75</c:v>
                </c:pt>
                <c:pt idx="7924">
                  <c:v>40915.763888888876</c:v>
                </c:pt>
                <c:pt idx="7925">
                  <c:v>40915.777777777774</c:v>
                </c:pt>
                <c:pt idx="7926">
                  <c:v>40915.791666666577</c:v>
                </c:pt>
                <c:pt idx="7927">
                  <c:v>40915.805555555562</c:v>
                </c:pt>
                <c:pt idx="7928">
                  <c:v>40915.819444444496</c:v>
                </c:pt>
                <c:pt idx="7929">
                  <c:v>40915.833333333336</c:v>
                </c:pt>
                <c:pt idx="7930">
                  <c:v>40915.847222222219</c:v>
                </c:pt>
                <c:pt idx="7931">
                  <c:v>40915.861111111066</c:v>
                </c:pt>
                <c:pt idx="7932">
                  <c:v>40915.875</c:v>
                </c:pt>
                <c:pt idx="7933">
                  <c:v>40915.888888888956</c:v>
                </c:pt>
                <c:pt idx="7934">
                  <c:v>40915.902777777781</c:v>
                </c:pt>
                <c:pt idx="7935">
                  <c:v>40915.916666666664</c:v>
                </c:pt>
                <c:pt idx="7936">
                  <c:v>40915.930555555562</c:v>
                </c:pt>
                <c:pt idx="7937">
                  <c:v>40915.944444444496</c:v>
                </c:pt>
                <c:pt idx="7938">
                  <c:v>40915.958333333343</c:v>
                </c:pt>
                <c:pt idx="7939">
                  <c:v>40915.972222222219</c:v>
                </c:pt>
                <c:pt idx="7940">
                  <c:v>40915.986111111109</c:v>
                </c:pt>
                <c:pt idx="7941">
                  <c:v>40916</c:v>
                </c:pt>
                <c:pt idx="7942">
                  <c:v>40916.013888888891</c:v>
                </c:pt>
                <c:pt idx="7943">
                  <c:v>40916.027777777774</c:v>
                </c:pt>
                <c:pt idx="7944">
                  <c:v>40916.041666666613</c:v>
                </c:pt>
                <c:pt idx="7945">
                  <c:v>40916.055555555562</c:v>
                </c:pt>
                <c:pt idx="7946">
                  <c:v>40916.069444444445</c:v>
                </c:pt>
                <c:pt idx="7947">
                  <c:v>40916.083333333336</c:v>
                </c:pt>
                <c:pt idx="7948">
                  <c:v>40916.097222222204</c:v>
                </c:pt>
                <c:pt idx="7949">
                  <c:v>40916.111111111066</c:v>
                </c:pt>
                <c:pt idx="7950">
                  <c:v>40916.124999999993</c:v>
                </c:pt>
                <c:pt idx="7951">
                  <c:v>40916.138888888891</c:v>
                </c:pt>
                <c:pt idx="7952">
                  <c:v>40916.152777777781</c:v>
                </c:pt>
                <c:pt idx="7953">
                  <c:v>40916.166666666613</c:v>
                </c:pt>
                <c:pt idx="7954">
                  <c:v>40916.180555555562</c:v>
                </c:pt>
                <c:pt idx="7955">
                  <c:v>40916.194444444445</c:v>
                </c:pt>
                <c:pt idx="7956">
                  <c:v>40916.208333333336</c:v>
                </c:pt>
                <c:pt idx="7957">
                  <c:v>40916.222222222204</c:v>
                </c:pt>
                <c:pt idx="7958">
                  <c:v>40916.236111111066</c:v>
                </c:pt>
                <c:pt idx="7959">
                  <c:v>40916.25</c:v>
                </c:pt>
                <c:pt idx="7960">
                  <c:v>40916.263888888876</c:v>
                </c:pt>
                <c:pt idx="7961">
                  <c:v>40916.277777777774</c:v>
                </c:pt>
                <c:pt idx="7962">
                  <c:v>40916.291666666577</c:v>
                </c:pt>
                <c:pt idx="7963">
                  <c:v>40916.305555555562</c:v>
                </c:pt>
                <c:pt idx="7964">
                  <c:v>40916.319444444496</c:v>
                </c:pt>
                <c:pt idx="7965">
                  <c:v>40916.333333333336</c:v>
                </c:pt>
                <c:pt idx="7966">
                  <c:v>40916.347222222219</c:v>
                </c:pt>
                <c:pt idx="7967">
                  <c:v>40916.361111111066</c:v>
                </c:pt>
                <c:pt idx="7968">
                  <c:v>40916.375</c:v>
                </c:pt>
                <c:pt idx="7969">
                  <c:v>40916.388888888956</c:v>
                </c:pt>
                <c:pt idx="7970">
                  <c:v>40916.402777777781</c:v>
                </c:pt>
                <c:pt idx="7971">
                  <c:v>40916.416666666664</c:v>
                </c:pt>
                <c:pt idx="7972">
                  <c:v>40916.430555555562</c:v>
                </c:pt>
                <c:pt idx="7973">
                  <c:v>40916.444444444496</c:v>
                </c:pt>
                <c:pt idx="7974">
                  <c:v>40916.458333333343</c:v>
                </c:pt>
                <c:pt idx="7975">
                  <c:v>40916.472222222219</c:v>
                </c:pt>
                <c:pt idx="7976">
                  <c:v>40916.486111111109</c:v>
                </c:pt>
                <c:pt idx="7977">
                  <c:v>40916.5</c:v>
                </c:pt>
                <c:pt idx="7978">
                  <c:v>40916.513888888891</c:v>
                </c:pt>
                <c:pt idx="7979">
                  <c:v>40916.527777777774</c:v>
                </c:pt>
                <c:pt idx="7980">
                  <c:v>40916.541666666613</c:v>
                </c:pt>
                <c:pt idx="7981">
                  <c:v>40916.555555555562</c:v>
                </c:pt>
                <c:pt idx="7982">
                  <c:v>40916.569444444445</c:v>
                </c:pt>
                <c:pt idx="7983">
                  <c:v>40916.583333333336</c:v>
                </c:pt>
                <c:pt idx="7984">
                  <c:v>40916.597222222204</c:v>
                </c:pt>
                <c:pt idx="7985">
                  <c:v>40916.611111111066</c:v>
                </c:pt>
                <c:pt idx="7986">
                  <c:v>40916.624999999993</c:v>
                </c:pt>
                <c:pt idx="7987">
                  <c:v>40916.638888888891</c:v>
                </c:pt>
                <c:pt idx="7988">
                  <c:v>40916.652777777781</c:v>
                </c:pt>
                <c:pt idx="7989">
                  <c:v>40916.666666666613</c:v>
                </c:pt>
                <c:pt idx="7990">
                  <c:v>40916.680555555562</c:v>
                </c:pt>
                <c:pt idx="7991">
                  <c:v>40916.694444444445</c:v>
                </c:pt>
                <c:pt idx="7992">
                  <c:v>40916.708333333336</c:v>
                </c:pt>
                <c:pt idx="7993">
                  <c:v>40916.722222222204</c:v>
                </c:pt>
                <c:pt idx="7994">
                  <c:v>40916.736111111066</c:v>
                </c:pt>
                <c:pt idx="7995">
                  <c:v>40916.75</c:v>
                </c:pt>
                <c:pt idx="7996">
                  <c:v>40916.763888888876</c:v>
                </c:pt>
                <c:pt idx="7997">
                  <c:v>40916.777777777774</c:v>
                </c:pt>
                <c:pt idx="7998">
                  <c:v>40916.791666666577</c:v>
                </c:pt>
                <c:pt idx="7999">
                  <c:v>40916.805555555562</c:v>
                </c:pt>
                <c:pt idx="8000">
                  <c:v>40916.819444444496</c:v>
                </c:pt>
                <c:pt idx="8001">
                  <c:v>40916.833333333336</c:v>
                </c:pt>
                <c:pt idx="8002">
                  <c:v>40916.847222222219</c:v>
                </c:pt>
                <c:pt idx="8003">
                  <c:v>40916.861111111066</c:v>
                </c:pt>
                <c:pt idx="8004">
                  <c:v>40916.875</c:v>
                </c:pt>
                <c:pt idx="8005">
                  <c:v>40916.888888888956</c:v>
                </c:pt>
                <c:pt idx="8006">
                  <c:v>40916.902777777781</c:v>
                </c:pt>
                <c:pt idx="8007">
                  <c:v>40916.916666666664</c:v>
                </c:pt>
                <c:pt idx="8008">
                  <c:v>40916.930555555562</c:v>
                </c:pt>
                <c:pt idx="8009">
                  <c:v>40916.944444444496</c:v>
                </c:pt>
                <c:pt idx="8010">
                  <c:v>40916.958333333343</c:v>
                </c:pt>
                <c:pt idx="8011">
                  <c:v>40916.972222222219</c:v>
                </c:pt>
                <c:pt idx="8012">
                  <c:v>40916.986111111109</c:v>
                </c:pt>
                <c:pt idx="8013">
                  <c:v>40917</c:v>
                </c:pt>
                <c:pt idx="8014">
                  <c:v>40917.013888888891</c:v>
                </c:pt>
                <c:pt idx="8015">
                  <c:v>40917.027777777774</c:v>
                </c:pt>
                <c:pt idx="8016">
                  <c:v>40917.041666666613</c:v>
                </c:pt>
                <c:pt idx="8017">
                  <c:v>40917.055555555562</c:v>
                </c:pt>
                <c:pt idx="8018">
                  <c:v>40917.069444444445</c:v>
                </c:pt>
                <c:pt idx="8019">
                  <c:v>40917.083333333336</c:v>
                </c:pt>
                <c:pt idx="8020">
                  <c:v>40917.097222222204</c:v>
                </c:pt>
                <c:pt idx="8021">
                  <c:v>40917.111111111066</c:v>
                </c:pt>
                <c:pt idx="8022">
                  <c:v>40917.124999999993</c:v>
                </c:pt>
                <c:pt idx="8023">
                  <c:v>40917.138888888891</c:v>
                </c:pt>
                <c:pt idx="8024">
                  <c:v>40917.152777777781</c:v>
                </c:pt>
                <c:pt idx="8025">
                  <c:v>40917.166666666613</c:v>
                </c:pt>
                <c:pt idx="8026">
                  <c:v>40917.180555555562</c:v>
                </c:pt>
                <c:pt idx="8027">
                  <c:v>40917.194444444445</c:v>
                </c:pt>
                <c:pt idx="8028">
                  <c:v>40917.208333333336</c:v>
                </c:pt>
                <c:pt idx="8029">
                  <c:v>40917.222222222204</c:v>
                </c:pt>
                <c:pt idx="8030">
                  <c:v>40917.236111111066</c:v>
                </c:pt>
                <c:pt idx="8031">
                  <c:v>40917.25</c:v>
                </c:pt>
                <c:pt idx="8032">
                  <c:v>40917.263888888876</c:v>
                </c:pt>
                <c:pt idx="8033">
                  <c:v>40917.277777777774</c:v>
                </c:pt>
                <c:pt idx="8034">
                  <c:v>40917.291666666577</c:v>
                </c:pt>
                <c:pt idx="8035">
                  <c:v>40917.305555555562</c:v>
                </c:pt>
                <c:pt idx="8036">
                  <c:v>40917.319444444496</c:v>
                </c:pt>
                <c:pt idx="8037">
                  <c:v>40917.333333333336</c:v>
                </c:pt>
                <c:pt idx="8038">
                  <c:v>40917.347222222219</c:v>
                </c:pt>
                <c:pt idx="8039">
                  <c:v>40917.361111111066</c:v>
                </c:pt>
                <c:pt idx="8040">
                  <c:v>40917.375</c:v>
                </c:pt>
                <c:pt idx="8041">
                  <c:v>40917.388888888956</c:v>
                </c:pt>
                <c:pt idx="8042">
                  <c:v>40917.402777777781</c:v>
                </c:pt>
                <c:pt idx="8043">
                  <c:v>40917.416666666664</c:v>
                </c:pt>
                <c:pt idx="8044">
                  <c:v>40917.430555555562</c:v>
                </c:pt>
                <c:pt idx="8045">
                  <c:v>40917.444444444496</c:v>
                </c:pt>
                <c:pt idx="8046">
                  <c:v>40917.458333333343</c:v>
                </c:pt>
                <c:pt idx="8047">
                  <c:v>40917.472222222219</c:v>
                </c:pt>
                <c:pt idx="8048">
                  <c:v>40917.486111111109</c:v>
                </c:pt>
                <c:pt idx="8049">
                  <c:v>40917.5</c:v>
                </c:pt>
                <c:pt idx="8050">
                  <c:v>40917.513888888891</c:v>
                </c:pt>
                <c:pt idx="8051">
                  <c:v>40917.527777777774</c:v>
                </c:pt>
                <c:pt idx="8052">
                  <c:v>40917.541666666613</c:v>
                </c:pt>
                <c:pt idx="8053">
                  <c:v>40917.555555555562</c:v>
                </c:pt>
                <c:pt idx="8054">
                  <c:v>40917.569444444445</c:v>
                </c:pt>
                <c:pt idx="8055">
                  <c:v>40917.583333333336</c:v>
                </c:pt>
                <c:pt idx="8056">
                  <c:v>40917.597222222204</c:v>
                </c:pt>
                <c:pt idx="8057">
                  <c:v>40917.611111111066</c:v>
                </c:pt>
                <c:pt idx="8058">
                  <c:v>40917.624999999993</c:v>
                </c:pt>
                <c:pt idx="8059">
                  <c:v>40917.638888888891</c:v>
                </c:pt>
                <c:pt idx="8060">
                  <c:v>40917.652777777781</c:v>
                </c:pt>
                <c:pt idx="8061">
                  <c:v>40917.666666666613</c:v>
                </c:pt>
                <c:pt idx="8062">
                  <c:v>40917.680555555562</c:v>
                </c:pt>
                <c:pt idx="8063">
                  <c:v>40917.694444444445</c:v>
                </c:pt>
                <c:pt idx="8064">
                  <c:v>40917.708333333336</c:v>
                </c:pt>
                <c:pt idx="8065">
                  <c:v>40917.722222222204</c:v>
                </c:pt>
                <c:pt idx="8066">
                  <c:v>40917.736111111066</c:v>
                </c:pt>
                <c:pt idx="8067">
                  <c:v>40917.75</c:v>
                </c:pt>
                <c:pt idx="8068">
                  <c:v>40917.763888888876</c:v>
                </c:pt>
                <c:pt idx="8069">
                  <c:v>40917.777777777774</c:v>
                </c:pt>
                <c:pt idx="8070">
                  <c:v>40917.791666666577</c:v>
                </c:pt>
                <c:pt idx="8071">
                  <c:v>40917.805555555562</c:v>
                </c:pt>
                <c:pt idx="8072">
                  <c:v>40917.819444444496</c:v>
                </c:pt>
                <c:pt idx="8073">
                  <c:v>40917.833333333336</c:v>
                </c:pt>
                <c:pt idx="8074">
                  <c:v>40917.847222222219</c:v>
                </c:pt>
                <c:pt idx="8075">
                  <c:v>40917.861111111066</c:v>
                </c:pt>
                <c:pt idx="8076">
                  <c:v>40917.875</c:v>
                </c:pt>
                <c:pt idx="8077">
                  <c:v>40917.888888888956</c:v>
                </c:pt>
                <c:pt idx="8078">
                  <c:v>40917.902777777781</c:v>
                </c:pt>
                <c:pt idx="8079">
                  <c:v>40917.916666666664</c:v>
                </c:pt>
                <c:pt idx="8080">
                  <c:v>40917.930555555562</c:v>
                </c:pt>
                <c:pt idx="8081">
                  <c:v>40917.944444444496</c:v>
                </c:pt>
                <c:pt idx="8082">
                  <c:v>40917.958333333343</c:v>
                </c:pt>
                <c:pt idx="8083">
                  <c:v>40917.972222222219</c:v>
                </c:pt>
                <c:pt idx="8084">
                  <c:v>40917.986111111109</c:v>
                </c:pt>
                <c:pt idx="8085">
                  <c:v>40918</c:v>
                </c:pt>
                <c:pt idx="8086">
                  <c:v>40918.013888888891</c:v>
                </c:pt>
                <c:pt idx="8087">
                  <c:v>40918.027777777774</c:v>
                </c:pt>
                <c:pt idx="8088">
                  <c:v>40918.041666666613</c:v>
                </c:pt>
                <c:pt idx="8089">
                  <c:v>40918.055555555562</c:v>
                </c:pt>
                <c:pt idx="8090">
                  <c:v>40918.069444444445</c:v>
                </c:pt>
                <c:pt idx="8091">
                  <c:v>40918.083333333336</c:v>
                </c:pt>
                <c:pt idx="8092">
                  <c:v>40918.097222222204</c:v>
                </c:pt>
                <c:pt idx="8093">
                  <c:v>40918.111111111066</c:v>
                </c:pt>
                <c:pt idx="8094">
                  <c:v>40918.124999999993</c:v>
                </c:pt>
                <c:pt idx="8095">
                  <c:v>40918.138888888891</c:v>
                </c:pt>
                <c:pt idx="8096">
                  <c:v>40918.152777777781</c:v>
                </c:pt>
                <c:pt idx="8097">
                  <c:v>40918.166666666613</c:v>
                </c:pt>
                <c:pt idx="8098">
                  <c:v>40918.180555555562</c:v>
                </c:pt>
                <c:pt idx="8099">
                  <c:v>40918.194444444445</c:v>
                </c:pt>
                <c:pt idx="8100">
                  <c:v>40918.208333333336</c:v>
                </c:pt>
                <c:pt idx="8101">
                  <c:v>40918.222222222204</c:v>
                </c:pt>
                <c:pt idx="8102">
                  <c:v>40918.236111111066</c:v>
                </c:pt>
                <c:pt idx="8103">
                  <c:v>40918.25</c:v>
                </c:pt>
                <c:pt idx="8104">
                  <c:v>40918.263888888876</c:v>
                </c:pt>
                <c:pt idx="8105">
                  <c:v>40918.277777777774</c:v>
                </c:pt>
                <c:pt idx="8106">
                  <c:v>40918.291666666577</c:v>
                </c:pt>
                <c:pt idx="8107">
                  <c:v>40918.305555555562</c:v>
                </c:pt>
                <c:pt idx="8108">
                  <c:v>40918.319444444496</c:v>
                </c:pt>
                <c:pt idx="8109">
                  <c:v>40918.333333333336</c:v>
                </c:pt>
                <c:pt idx="8110">
                  <c:v>40918.347222222219</c:v>
                </c:pt>
                <c:pt idx="8111">
                  <c:v>40918.361111111066</c:v>
                </c:pt>
                <c:pt idx="8112">
                  <c:v>40918.375</c:v>
                </c:pt>
                <c:pt idx="8113">
                  <c:v>40918.388888888956</c:v>
                </c:pt>
                <c:pt idx="8114">
                  <c:v>40918.402777777781</c:v>
                </c:pt>
                <c:pt idx="8115">
                  <c:v>40918.416666666664</c:v>
                </c:pt>
                <c:pt idx="8116">
                  <c:v>40918.430555555562</c:v>
                </c:pt>
                <c:pt idx="8117">
                  <c:v>40918.444444444496</c:v>
                </c:pt>
                <c:pt idx="8118">
                  <c:v>40918.458333333343</c:v>
                </c:pt>
                <c:pt idx="8119">
                  <c:v>40918.472222222219</c:v>
                </c:pt>
                <c:pt idx="8120">
                  <c:v>40918.486111111109</c:v>
                </c:pt>
                <c:pt idx="8121">
                  <c:v>40918.5</c:v>
                </c:pt>
                <c:pt idx="8122">
                  <c:v>40918.513888888891</c:v>
                </c:pt>
                <c:pt idx="8123">
                  <c:v>40918.527777777774</c:v>
                </c:pt>
                <c:pt idx="8124">
                  <c:v>40918.541666666613</c:v>
                </c:pt>
                <c:pt idx="8125">
                  <c:v>40918.555555555562</c:v>
                </c:pt>
                <c:pt idx="8126">
                  <c:v>40918.569444444445</c:v>
                </c:pt>
                <c:pt idx="8127">
                  <c:v>40918.583333333336</c:v>
                </c:pt>
                <c:pt idx="8128">
                  <c:v>40918.597222222204</c:v>
                </c:pt>
                <c:pt idx="8129">
                  <c:v>40918.611111111066</c:v>
                </c:pt>
                <c:pt idx="8130">
                  <c:v>40918.624999999993</c:v>
                </c:pt>
                <c:pt idx="8131">
                  <c:v>40918.638888888891</c:v>
                </c:pt>
                <c:pt idx="8132">
                  <c:v>40918.652777777781</c:v>
                </c:pt>
                <c:pt idx="8133">
                  <c:v>40918.666666666613</c:v>
                </c:pt>
                <c:pt idx="8134">
                  <c:v>40918.680555555562</c:v>
                </c:pt>
                <c:pt idx="8135">
                  <c:v>40918.694444444445</c:v>
                </c:pt>
                <c:pt idx="8136">
                  <c:v>40918.708333333336</c:v>
                </c:pt>
                <c:pt idx="8137">
                  <c:v>40918.722222222204</c:v>
                </c:pt>
                <c:pt idx="8138">
                  <c:v>40918.736111111066</c:v>
                </c:pt>
                <c:pt idx="8139">
                  <c:v>40918.75</c:v>
                </c:pt>
                <c:pt idx="8140">
                  <c:v>40918.763888888876</c:v>
                </c:pt>
                <c:pt idx="8141">
                  <c:v>40918.777777777774</c:v>
                </c:pt>
                <c:pt idx="8142">
                  <c:v>40918.791666666577</c:v>
                </c:pt>
                <c:pt idx="8143">
                  <c:v>40918.805555555562</c:v>
                </c:pt>
                <c:pt idx="8144">
                  <c:v>40918.819444444496</c:v>
                </c:pt>
                <c:pt idx="8145">
                  <c:v>40918.833333333336</c:v>
                </c:pt>
                <c:pt idx="8146">
                  <c:v>40918.847222222219</c:v>
                </c:pt>
                <c:pt idx="8147">
                  <c:v>40918.861111111066</c:v>
                </c:pt>
                <c:pt idx="8148">
                  <c:v>40918.875</c:v>
                </c:pt>
                <c:pt idx="8149">
                  <c:v>40918.888888888956</c:v>
                </c:pt>
                <c:pt idx="8150">
                  <c:v>40918.902777777781</c:v>
                </c:pt>
                <c:pt idx="8151">
                  <c:v>40918.916666666664</c:v>
                </c:pt>
                <c:pt idx="8152">
                  <c:v>40918.930555555562</c:v>
                </c:pt>
                <c:pt idx="8153">
                  <c:v>40918.944444444496</c:v>
                </c:pt>
                <c:pt idx="8154">
                  <c:v>40918.958333333343</c:v>
                </c:pt>
                <c:pt idx="8155">
                  <c:v>40918.972222222219</c:v>
                </c:pt>
                <c:pt idx="8156">
                  <c:v>40918.986111111109</c:v>
                </c:pt>
                <c:pt idx="8157">
                  <c:v>40919</c:v>
                </c:pt>
                <c:pt idx="8158">
                  <c:v>40919.013888888891</c:v>
                </c:pt>
                <c:pt idx="8159">
                  <c:v>40919.027777777774</c:v>
                </c:pt>
                <c:pt idx="8160">
                  <c:v>40919.041666666613</c:v>
                </c:pt>
                <c:pt idx="8161">
                  <c:v>40919.055555555562</c:v>
                </c:pt>
                <c:pt idx="8162">
                  <c:v>40919.069444444445</c:v>
                </c:pt>
                <c:pt idx="8163">
                  <c:v>40919.083333333336</c:v>
                </c:pt>
                <c:pt idx="8164">
                  <c:v>40919.097222222204</c:v>
                </c:pt>
                <c:pt idx="8165">
                  <c:v>40919.111111111066</c:v>
                </c:pt>
                <c:pt idx="8166">
                  <c:v>40919.124999999993</c:v>
                </c:pt>
                <c:pt idx="8167">
                  <c:v>40919.138888888891</c:v>
                </c:pt>
                <c:pt idx="8168">
                  <c:v>40919.152777777781</c:v>
                </c:pt>
                <c:pt idx="8169">
                  <c:v>40919.166666666613</c:v>
                </c:pt>
                <c:pt idx="8170">
                  <c:v>40919.180555555562</c:v>
                </c:pt>
                <c:pt idx="8171">
                  <c:v>40919.194444444445</c:v>
                </c:pt>
                <c:pt idx="8172">
                  <c:v>40919.208333333336</c:v>
                </c:pt>
                <c:pt idx="8173">
                  <c:v>40919.222222222204</c:v>
                </c:pt>
                <c:pt idx="8174">
                  <c:v>40919.236111111066</c:v>
                </c:pt>
                <c:pt idx="8175">
                  <c:v>40919.25</c:v>
                </c:pt>
                <c:pt idx="8176">
                  <c:v>40919.263888888876</c:v>
                </c:pt>
                <c:pt idx="8177">
                  <c:v>40919.277777777774</c:v>
                </c:pt>
                <c:pt idx="8178">
                  <c:v>40919.291666666577</c:v>
                </c:pt>
                <c:pt idx="8179">
                  <c:v>40919.305555555562</c:v>
                </c:pt>
                <c:pt idx="8180">
                  <c:v>40919.319444444496</c:v>
                </c:pt>
                <c:pt idx="8181">
                  <c:v>40919.333333333336</c:v>
                </c:pt>
                <c:pt idx="8182">
                  <c:v>40919.347222222219</c:v>
                </c:pt>
                <c:pt idx="8183">
                  <c:v>40919.361111111066</c:v>
                </c:pt>
                <c:pt idx="8184">
                  <c:v>40919.375</c:v>
                </c:pt>
                <c:pt idx="8185">
                  <c:v>40919.388888888956</c:v>
                </c:pt>
                <c:pt idx="8186">
                  <c:v>40919.402777777781</c:v>
                </c:pt>
                <c:pt idx="8187">
                  <c:v>40919.416666666664</c:v>
                </c:pt>
                <c:pt idx="8188">
                  <c:v>40919.430555555562</c:v>
                </c:pt>
                <c:pt idx="8189">
                  <c:v>40919.444444444496</c:v>
                </c:pt>
                <c:pt idx="8190">
                  <c:v>40919.458333333343</c:v>
                </c:pt>
                <c:pt idx="8191">
                  <c:v>40919.472222222219</c:v>
                </c:pt>
                <c:pt idx="8192">
                  <c:v>40919.486111111109</c:v>
                </c:pt>
                <c:pt idx="8193">
                  <c:v>40919.5</c:v>
                </c:pt>
                <c:pt idx="8194">
                  <c:v>40919.513888888891</c:v>
                </c:pt>
                <c:pt idx="8195">
                  <c:v>40919.527777777774</c:v>
                </c:pt>
                <c:pt idx="8196">
                  <c:v>40919.541666666613</c:v>
                </c:pt>
                <c:pt idx="8197">
                  <c:v>40919.555555555562</c:v>
                </c:pt>
                <c:pt idx="8198">
                  <c:v>40919.569444444445</c:v>
                </c:pt>
                <c:pt idx="8199">
                  <c:v>40919.583333333336</c:v>
                </c:pt>
                <c:pt idx="8200">
                  <c:v>40919.597222222204</c:v>
                </c:pt>
                <c:pt idx="8201">
                  <c:v>40919.611111111066</c:v>
                </c:pt>
                <c:pt idx="8202">
                  <c:v>40919.624999999993</c:v>
                </c:pt>
                <c:pt idx="8203">
                  <c:v>40919.638888888891</c:v>
                </c:pt>
                <c:pt idx="8204">
                  <c:v>40919.652777777781</c:v>
                </c:pt>
                <c:pt idx="8205">
                  <c:v>40919.666666666613</c:v>
                </c:pt>
                <c:pt idx="8206">
                  <c:v>40919.680555555562</c:v>
                </c:pt>
                <c:pt idx="8207">
                  <c:v>40919.694444444445</c:v>
                </c:pt>
                <c:pt idx="8208">
                  <c:v>40919.708333333336</c:v>
                </c:pt>
                <c:pt idx="8209">
                  <c:v>40919.722222222204</c:v>
                </c:pt>
                <c:pt idx="8210">
                  <c:v>40919.736111111066</c:v>
                </c:pt>
                <c:pt idx="8211">
                  <c:v>40919.75</c:v>
                </c:pt>
                <c:pt idx="8212">
                  <c:v>40919.763888888876</c:v>
                </c:pt>
                <c:pt idx="8213">
                  <c:v>40919.777777777774</c:v>
                </c:pt>
                <c:pt idx="8214">
                  <c:v>40919.791666666577</c:v>
                </c:pt>
                <c:pt idx="8215">
                  <c:v>40919.805555555562</c:v>
                </c:pt>
                <c:pt idx="8216">
                  <c:v>40919.819444444496</c:v>
                </c:pt>
                <c:pt idx="8217">
                  <c:v>40919.833333333336</c:v>
                </c:pt>
                <c:pt idx="8218">
                  <c:v>40919.847222222219</c:v>
                </c:pt>
                <c:pt idx="8219">
                  <c:v>40919.861111111066</c:v>
                </c:pt>
                <c:pt idx="8220">
                  <c:v>40919.875</c:v>
                </c:pt>
                <c:pt idx="8221">
                  <c:v>40919.888888888956</c:v>
                </c:pt>
                <c:pt idx="8222">
                  <c:v>40919.902777777781</c:v>
                </c:pt>
                <c:pt idx="8223">
                  <c:v>40919.916666666664</c:v>
                </c:pt>
                <c:pt idx="8224">
                  <c:v>40919.930555555562</c:v>
                </c:pt>
                <c:pt idx="8225">
                  <c:v>40919.944444444496</c:v>
                </c:pt>
                <c:pt idx="8226">
                  <c:v>40919.958333333343</c:v>
                </c:pt>
                <c:pt idx="8227">
                  <c:v>40919.972222222219</c:v>
                </c:pt>
                <c:pt idx="8228">
                  <c:v>40919.986111111109</c:v>
                </c:pt>
                <c:pt idx="8229">
                  <c:v>40920</c:v>
                </c:pt>
                <c:pt idx="8230">
                  <c:v>40920.013888888891</c:v>
                </c:pt>
                <c:pt idx="8231">
                  <c:v>40920.027777777774</c:v>
                </c:pt>
                <c:pt idx="8232">
                  <c:v>40920.041666666613</c:v>
                </c:pt>
                <c:pt idx="8233">
                  <c:v>40920.055555555562</c:v>
                </c:pt>
                <c:pt idx="8234">
                  <c:v>40920.069444444445</c:v>
                </c:pt>
                <c:pt idx="8235">
                  <c:v>40920.083333333336</c:v>
                </c:pt>
                <c:pt idx="8236">
                  <c:v>40920.097222222204</c:v>
                </c:pt>
                <c:pt idx="8237">
                  <c:v>40920.111111111066</c:v>
                </c:pt>
                <c:pt idx="8238">
                  <c:v>40920.124999999993</c:v>
                </c:pt>
                <c:pt idx="8239">
                  <c:v>40920.138888888891</c:v>
                </c:pt>
                <c:pt idx="8240">
                  <c:v>40920.152777777781</c:v>
                </c:pt>
                <c:pt idx="8241">
                  <c:v>40920.166666666613</c:v>
                </c:pt>
                <c:pt idx="8242">
                  <c:v>40920.180555555562</c:v>
                </c:pt>
                <c:pt idx="8243">
                  <c:v>40920.194444444445</c:v>
                </c:pt>
                <c:pt idx="8244">
                  <c:v>40920.208333333336</c:v>
                </c:pt>
                <c:pt idx="8245">
                  <c:v>40920.222222222204</c:v>
                </c:pt>
                <c:pt idx="8246">
                  <c:v>40920.236111111066</c:v>
                </c:pt>
                <c:pt idx="8247">
                  <c:v>40920.25</c:v>
                </c:pt>
                <c:pt idx="8248">
                  <c:v>40920.263888888876</c:v>
                </c:pt>
                <c:pt idx="8249">
                  <c:v>40920.277777777774</c:v>
                </c:pt>
                <c:pt idx="8250">
                  <c:v>40920.291666666577</c:v>
                </c:pt>
                <c:pt idx="8251">
                  <c:v>40920.305555555562</c:v>
                </c:pt>
                <c:pt idx="8252">
                  <c:v>40920.319444444496</c:v>
                </c:pt>
                <c:pt idx="8253">
                  <c:v>40920.333333333336</c:v>
                </c:pt>
                <c:pt idx="8254">
                  <c:v>40920.347222222219</c:v>
                </c:pt>
                <c:pt idx="8255">
                  <c:v>40920.361111111066</c:v>
                </c:pt>
                <c:pt idx="8256">
                  <c:v>40920.375</c:v>
                </c:pt>
                <c:pt idx="8257">
                  <c:v>40920.388888888956</c:v>
                </c:pt>
                <c:pt idx="8258">
                  <c:v>40920.402777777781</c:v>
                </c:pt>
                <c:pt idx="8259">
                  <c:v>40920.416666666664</c:v>
                </c:pt>
                <c:pt idx="8260">
                  <c:v>40920.430555555562</c:v>
                </c:pt>
                <c:pt idx="8261">
                  <c:v>40920.444444444496</c:v>
                </c:pt>
                <c:pt idx="8262">
                  <c:v>40920.458333333343</c:v>
                </c:pt>
                <c:pt idx="8263">
                  <c:v>40920.472222222219</c:v>
                </c:pt>
                <c:pt idx="8264">
                  <c:v>40920.486111111109</c:v>
                </c:pt>
                <c:pt idx="8265">
                  <c:v>40920.5</c:v>
                </c:pt>
                <c:pt idx="8266">
                  <c:v>40920.513888888891</c:v>
                </c:pt>
                <c:pt idx="8267">
                  <c:v>40920.527777777774</c:v>
                </c:pt>
                <c:pt idx="8268">
                  <c:v>40920.541666666613</c:v>
                </c:pt>
                <c:pt idx="8269">
                  <c:v>40920.555555555562</c:v>
                </c:pt>
                <c:pt idx="8270">
                  <c:v>40920.569444444445</c:v>
                </c:pt>
                <c:pt idx="8271">
                  <c:v>40920.583333333336</c:v>
                </c:pt>
                <c:pt idx="8272">
                  <c:v>40920.597222222204</c:v>
                </c:pt>
                <c:pt idx="8273">
                  <c:v>40920.611111111066</c:v>
                </c:pt>
                <c:pt idx="8274">
                  <c:v>40920.624999999993</c:v>
                </c:pt>
                <c:pt idx="8275">
                  <c:v>40920.638888888891</c:v>
                </c:pt>
                <c:pt idx="8276">
                  <c:v>40920.652777777781</c:v>
                </c:pt>
                <c:pt idx="8277">
                  <c:v>40920.666666666613</c:v>
                </c:pt>
                <c:pt idx="8278">
                  <c:v>40920.680555555562</c:v>
                </c:pt>
                <c:pt idx="8279">
                  <c:v>40920.694444444445</c:v>
                </c:pt>
                <c:pt idx="8280">
                  <c:v>40920.708333333336</c:v>
                </c:pt>
                <c:pt idx="8281">
                  <c:v>40920.722222222204</c:v>
                </c:pt>
                <c:pt idx="8282">
                  <c:v>40920.736111111066</c:v>
                </c:pt>
                <c:pt idx="8283">
                  <c:v>40920.75</c:v>
                </c:pt>
                <c:pt idx="8284">
                  <c:v>40920.763888888876</c:v>
                </c:pt>
                <c:pt idx="8285">
                  <c:v>40920.777777777774</c:v>
                </c:pt>
                <c:pt idx="8286">
                  <c:v>40920.791666666577</c:v>
                </c:pt>
                <c:pt idx="8287">
                  <c:v>40920.805555555562</c:v>
                </c:pt>
                <c:pt idx="8288">
                  <c:v>40920.819444444496</c:v>
                </c:pt>
                <c:pt idx="8289">
                  <c:v>40920.833333333336</c:v>
                </c:pt>
                <c:pt idx="8290">
                  <c:v>40920.847222222219</c:v>
                </c:pt>
                <c:pt idx="8291">
                  <c:v>40920.861111111066</c:v>
                </c:pt>
                <c:pt idx="8292">
                  <c:v>40920.875</c:v>
                </c:pt>
                <c:pt idx="8293">
                  <c:v>40920.888888888956</c:v>
                </c:pt>
                <c:pt idx="8294">
                  <c:v>40920.902777777781</c:v>
                </c:pt>
                <c:pt idx="8295">
                  <c:v>40920.916666666664</c:v>
                </c:pt>
                <c:pt idx="8296">
                  <c:v>40920.930555555562</c:v>
                </c:pt>
                <c:pt idx="8297">
                  <c:v>40920.944444444496</c:v>
                </c:pt>
                <c:pt idx="8298">
                  <c:v>40920.958333333343</c:v>
                </c:pt>
                <c:pt idx="8299">
                  <c:v>40920.972222222219</c:v>
                </c:pt>
                <c:pt idx="8300">
                  <c:v>40920.986111111109</c:v>
                </c:pt>
                <c:pt idx="8301">
                  <c:v>40921</c:v>
                </c:pt>
                <c:pt idx="8302">
                  <c:v>40921.013888888891</c:v>
                </c:pt>
                <c:pt idx="8303">
                  <c:v>40921.027777777774</c:v>
                </c:pt>
                <c:pt idx="8304">
                  <c:v>40921.041666666613</c:v>
                </c:pt>
                <c:pt idx="8305">
                  <c:v>40921.055555555562</c:v>
                </c:pt>
                <c:pt idx="8306">
                  <c:v>40921.069444444445</c:v>
                </c:pt>
                <c:pt idx="8307">
                  <c:v>40921.083333333336</c:v>
                </c:pt>
                <c:pt idx="8308">
                  <c:v>40921.097222222204</c:v>
                </c:pt>
                <c:pt idx="8309">
                  <c:v>40921.111111111066</c:v>
                </c:pt>
                <c:pt idx="8310">
                  <c:v>40921.124999999993</c:v>
                </c:pt>
                <c:pt idx="8311">
                  <c:v>40921.138888888891</c:v>
                </c:pt>
                <c:pt idx="8312">
                  <c:v>40921.152777777781</c:v>
                </c:pt>
                <c:pt idx="8313">
                  <c:v>40921.166666666613</c:v>
                </c:pt>
                <c:pt idx="8314">
                  <c:v>40921.180555555562</c:v>
                </c:pt>
                <c:pt idx="8315">
                  <c:v>40921.194444444445</c:v>
                </c:pt>
                <c:pt idx="8316">
                  <c:v>40921.208333333336</c:v>
                </c:pt>
                <c:pt idx="8317">
                  <c:v>40921.222222222204</c:v>
                </c:pt>
                <c:pt idx="8318">
                  <c:v>40921.236111111066</c:v>
                </c:pt>
                <c:pt idx="8319">
                  <c:v>40921.25</c:v>
                </c:pt>
                <c:pt idx="8320">
                  <c:v>40921.263888888876</c:v>
                </c:pt>
                <c:pt idx="8321">
                  <c:v>40921.277777777774</c:v>
                </c:pt>
                <c:pt idx="8322">
                  <c:v>40921.291666666577</c:v>
                </c:pt>
                <c:pt idx="8323">
                  <c:v>40921.305555555562</c:v>
                </c:pt>
                <c:pt idx="8324">
                  <c:v>40921.319444444496</c:v>
                </c:pt>
                <c:pt idx="8325">
                  <c:v>40921.333333333336</c:v>
                </c:pt>
                <c:pt idx="8326">
                  <c:v>40921.347222222219</c:v>
                </c:pt>
                <c:pt idx="8327">
                  <c:v>40921.361111111066</c:v>
                </c:pt>
                <c:pt idx="8328">
                  <c:v>40921.375</c:v>
                </c:pt>
                <c:pt idx="8329">
                  <c:v>40921.388888888956</c:v>
                </c:pt>
                <c:pt idx="8330">
                  <c:v>40921.402777777781</c:v>
                </c:pt>
                <c:pt idx="8331">
                  <c:v>40921.416666666664</c:v>
                </c:pt>
                <c:pt idx="8332">
                  <c:v>40921.430555555562</c:v>
                </c:pt>
                <c:pt idx="8333">
                  <c:v>40921.444444444496</c:v>
                </c:pt>
                <c:pt idx="8334">
                  <c:v>40921.458333333343</c:v>
                </c:pt>
                <c:pt idx="8335">
                  <c:v>40921.472222222219</c:v>
                </c:pt>
                <c:pt idx="8336">
                  <c:v>40921.486111111109</c:v>
                </c:pt>
                <c:pt idx="8337">
                  <c:v>40921.5</c:v>
                </c:pt>
                <c:pt idx="8338">
                  <c:v>40921.513888888891</c:v>
                </c:pt>
                <c:pt idx="8339">
                  <c:v>40921.527777777774</c:v>
                </c:pt>
                <c:pt idx="8340">
                  <c:v>40921.541666666613</c:v>
                </c:pt>
                <c:pt idx="8341">
                  <c:v>40921.555555555562</c:v>
                </c:pt>
                <c:pt idx="8342">
                  <c:v>40921.569444444445</c:v>
                </c:pt>
                <c:pt idx="8343">
                  <c:v>40921.583333333336</c:v>
                </c:pt>
                <c:pt idx="8344">
                  <c:v>40921.597222222204</c:v>
                </c:pt>
                <c:pt idx="8345">
                  <c:v>40921.611111111066</c:v>
                </c:pt>
                <c:pt idx="8346">
                  <c:v>40921.624999999993</c:v>
                </c:pt>
                <c:pt idx="8347">
                  <c:v>40921.638888888891</c:v>
                </c:pt>
                <c:pt idx="8348">
                  <c:v>40921.652777777781</c:v>
                </c:pt>
                <c:pt idx="8349">
                  <c:v>40921.666666666613</c:v>
                </c:pt>
                <c:pt idx="8350">
                  <c:v>40921.680555555562</c:v>
                </c:pt>
                <c:pt idx="8351">
                  <c:v>40921.694444444445</c:v>
                </c:pt>
                <c:pt idx="8352">
                  <c:v>40921.708333333336</c:v>
                </c:pt>
                <c:pt idx="8353">
                  <c:v>40921.722222222204</c:v>
                </c:pt>
                <c:pt idx="8354">
                  <c:v>40921.736111111066</c:v>
                </c:pt>
                <c:pt idx="8355">
                  <c:v>40921.75</c:v>
                </c:pt>
                <c:pt idx="8356">
                  <c:v>40921.763888888876</c:v>
                </c:pt>
                <c:pt idx="8357">
                  <c:v>40921.777777777774</c:v>
                </c:pt>
                <c:pt idx="8358">
                  <c:v>40921.791666666577</c:v>
                </c:pt>
                <c:pt idx="8359">
                  <c:v>40921.805555555562</c:v>
                </c:pt>
                <c:pt idx="8360">
                  <c:v>40921.819444444496</c:v>
                </c:pt>
                <c:pt idx="8361">
                  <c:v>40921.833333333336</c:v>
                </c:pt>
                <c:pt idx="8362">
                  <c:v>40921.847222222219</c:v>
                </c:pt>
                <c:pt idx="8363">
                  <c:v>40921.861111111066</c:v>
                </c:pt>
                <c:pt idx="8364">
                  <c:v>40921.875</c:v>
                </c:pt>
                <c:pt idx="8365">
                  <c:v>40921.888888888956</c:v>
                </c:pt>
                <c:pt idx="8366">
                  <c:v>40921.902777777781</c:v>
                </c:pt>
                <c:pt idx="8367">
                  <c:v>40921.916666666664</c:v>
                </c:pt>
                <c:pt idx="8368">
                  <c:v>40921.930555555562</c:v>
                </c:pt>
                <c:pt idx="8369">
                  <c:v>40921.944444444496</c:v>
                </c:pt>
                <c:pt idx="8370">
                  <c:v>40921.958333333343</c:v>
                </c:pt>
                <c:pt idx="8371">
                  <c:v>40921.972222222219</c:v>
                </c:pt>
                <c:pt idx="8372">
                  <c:v>40921.986111111109</c:v>
                </c:pt>
                <c:pt idx="8373">
                  <c:v>40922</c:v>
                </c:pt>
                <c:pt idx="8374">
                  <c:v>40922.013888888891</c:v>
                </c:pt>
                <c:pt idx="8375">
                  <c:v>40922.027777777774</c:v>
                </c:pt>
                <c:pt idx="8376">
                  <c:v>40922.041666666613</c:v>
                </c:pt>
                <c:pt idx="8377">
                  <c:v>40922.055555555562</c:v>
                </c:pt>
                <c:pt idx="8378">
                  <c:v>40922.069444444445</c:v>
                </c:pt>
                <c:pt idx="8379">
                  <c:v>40922.083333333336</c:v>
                </c:pt>
                <c:pt idx="8380">
                  <c:v>40922.097222222204</c:v>
                </c:pt>
                <c:pt idx="8381">
                  <c:v>40922.111111111066</c:v>
                </c:pt>
                <c:pt idx="8382">
                  <c:v>40922.124999999993</c:v>
                </c:pt>
                <c:pt idx="8383">
                  <c:v>40922.138888888891</c:v>
                </c:pt>
                <c:pt idx="8384">
                  <c:v>40922.152777777781</c:v>
                </c:pt>
                <c:pt idx="8385">
                  <c:v>40922.166666666613</c:v>
                </c:pt>
                <c:pt idx="8386">
                  <c:v>40922.180555555562</c:v>
                </c:pt>
                <c:pt idx="8387">
                  <c:v>40922.194444444445</c:v>
                </c:pt>
                <c:pt idx="8388">
                  <c:v>40922.208333333336</c:v>
                </c:pt>
                <c:pt idx="8389">
                  <c:v>40922.222222222204</c:v>
                </c:pt>
                <c:pt idx="8390">
                  <c:v>40922.236111111066</c:v>
                </c:pt>
                <c:pt idx="8391">
                  <c:v>40922.25</c:v>
                </c:pt>
                <c:pt idx="8392">
                  <c:v>40922.263888888876</c:v>
                </c:pt>
                <c:pt idx="8393">
                  <c:v>40922.277777777774</c:v>
                </c:pt>
                <c:pt idx="8394">
                  <c:v>40922.291666666577</c:v>
                </c:pt>
                <c:pt idx="8395">
                  <c:v>40922.305555555562</c:v>
                </c:pt>
                <c:pt idx="8396">
                  <c:v>40922.319444444496</c:v>
                </c:pt>
                <c:pt idx="8397">
                  <c:v>40922.333333333336</c:v>
                </c:pt>
                <c:pt idx="8398">
                  <c:v>40922.347222222219</c:v>
                </c:pt>
                <c:pt idx="8399">
                  <c:v>40922.361111111066</c:v>
                </c:pt>
                <c:pt idx="8400">
                  <c:v>40922.375</c:v>
                </c:pt>
                <c:pt idx="8401">
                  <c:v>40922.388888888956</c:v>
                </c:pt>
                <c:pt idx="8402">
                  <c:v>40922.402777777781</c:v>
                </c:pt>
                <c:pt idx="8403">
                  <c:v>40922.416666666664</c:v>
                </c:pt>
                <c:pt idx="8404">
                  <c:v>40922.430555555562</c:v>
                </c:pt>
                <c:pt idx="8405">
                  <c:v>40922.444444444496</c:v>
                </c:pt>
                <c:pt idx="8406">
                  <c:v>40922.458333333343</c:v>
                </c:pt>
                <c:pt idx="8407">
                  <c:v>40922.472222222219</c:v>
                </c:pt>
                <c:pt idx="8408">
                  <c:v>40922.486111111109</c:v>
                </c:pt>
                <c:pt idx="8409">
                  <c:v>40922.5</c:v>
                </c:pt>
                <c:pt idx="8410">
                  <c:v>40922.513888888891</c:v>
                </c:pt>
                <c:pt idx="8411">
                  <c:v>40922.527777777774</c:v>
                </c:pt>
                <c:pt idx="8412">
                  <c:v>40922.541666666613</c:v>
                </c:pt>
                <c:pt idx="8413">
                  <c:v>40922.555555555562</c:v>
                </c:pt>
                <c:pt idx="8414">
                  <c:v>40922.569444444445</c:v>
                </c:pt>
                <c:pt idx="8415">
                  <c:v>40922.583333333336</c:v>
                </c:pt>
                <c:pt idx="8416">
                  <c:v>40922.597222222204</c:v>
                </c:pt>
                <c:pt idx="8417">
                  <c:v>40922.611111111066</c:v>
                </c:pt>
                <c:pt idx="8418">
                  <c:v>40922.624999999993</c:v>
                </c:pt>
                <c:pt idx="8419">
                  <c:v>40922.638888888891</c:v>
                </c:pt>
                <c:pt idx="8420">
                  <c:v>40922.652777777781</c:v>
                </c:pt>
                <c:pt idx="8421">
                  <c:v>40922.666666666613</c:v>
                </c:pt>
                <c:pt idx="8422">
                  <c:v>40922.680555555562</c:v>
                </c:pt>
                <c:pt idx="8423">
                  <c:v>40922.694444444445</c:v>
                </c:pt>
                <c:pt idx="8424">
                  <c:v>40922.708333333336</c:v>
                </c:pt>
                <c:pt idx="8425">
                  <c:v>40922.722222222204</c:v>
                </c:pt>
                <c:pt idx="8426">
                  <c:v>40922.736111111066</c:v>
                </c:pt>
                <c:pt idx="8427">
                  <c:v>40922.75</c:v>
                </c:pt>
                <c:pt idx="8428">
                  <c:v>40922.763888888876</c:v>
                </c:pt>
                <c:pt idx="8429">
                  <c:v>40922.777777777774</c:v>
                </c:pt>
                <c:pt idx="8430">
                  <c:v>40922.791666666577</c:v>
                </c:pt>
                <c:pt idx="8431">
                  <c:v>40922.805555555562</c:v>
                </c:pt>
                <c:pt idx="8432">
                  <c:v>40922.819444444496</c:v>
                </c:pt>
                <c:pt idx="8433">
                  <c:v>40922.833333333336</c:v>
                </c:pt>
                <c:pt idx="8434">
                  <c:v>40922.847222222219</c:v>
                </c:pt>
                <c:pt idx="8435">
                  <c:v>40922.861111111066</c:v>
                </c:pt>
                <c:pt idx="8436">
                  <c:v>40922.875</c:v>
                </c:pt>
                <c:pt idx="8437">
                  <c:v>40922.888888888956</c:v>
                </c:pt>
                <c:pt idx="8438">
                  <c:v>40922.902777777781</c:v>
                </c:pt>
                <c:pt idx="8439">
                  <c:v>40922.916666666664</c:v>
                </c:pt>
                <c:pt idx="8440">
                  <c:v>40922.930555555562</c:v>
                </c:pt>
                <c:pt idx="8441">
                  <c:v>40922.944444444496</c:v>
                </c:pt>
                <c:pt idx="8442">
                  <c:v>40922.958333333343</c:v>
                </c:pt>
                <c:pt idx="8443">
                  <c:v>40922.972222222219</c:v>
                </c:pt>
                <c:pt idx="8444">
                  <c:v>40922.986111111109</c:v>
                </c:pt>
                <c:pt idx="8445">
                  <c:v>40923</c:v>
                </c:pt>
                <c:pt idx="8446">
                  <c:v>40923.013888888891</c:v>
                </c:pt>
                <c:pt idx="8447">
                  <c:v>40923.027777777774</c:v>
                </c:pt>
                <c:pt idx="8448">
                  <c:v>40923.041666666613</c:v>
                </c:pt>
                <c:pt idx="8449">
                  <c:v>40923.055555555562</c:v>
                </c:pt>
                <c:pt idx="8450">
                  <c:v>40923.069444444445</c:v>
                </c:pt>
                <c:pt idx="8451">
                  <c:v>40923.083333333336</c:v>
                </c:pt>
                <c:pt idx="8452">
                  <c:v>40923.097222222204</c:v>
                </c:pt>
                <c:pt idx="8453">
                  <c:v>40923.111111111066</c:v>
                </c:pt>
                <c:pt idx="8454">
                  <c:v>40923.124999999993</c:v>
                </c:pt>
                <c:pt idx="8455">
                  <c:v>40923.138888888891</c:v>
                </c:pt>
                <c:pt idx="8456">
                  <c:v>40923.152777777781</c:v>
                </c:pt>
                <c:pt idx="8457">
                  <c:v>40923.166666666613</c:v>
                </c:pt>
                <c:pt idx="8458">
                  <c:v>40923.180555555562</c:v>
                </c:pt>
                <c:pt idx="8459">
                  <c:v>40923.194444444445</c:v>
                </c:pt>
                <c:pt idx="8460">
                  <c:v>40923.208333333336</c:v>
                </c:pt>
                <c:pt idx="8461">
                  <c:v>40923.222222222204</c:v>
                </c:pt>
                <c:pt idx="8462">
                  <c:v>40923.236111111066</c:v>
                </c:pt>
                <c:pt idx="8463">
                  <c:v>40923.25</c:v>
                </c:pt>
                <c:pt idx="8464">
                  <c:v>40923.263888888876</c:v>
                </c:pt>
                <c:pt idx="8465">
                  <c:v>40923.277777777774</c:v>
                </c:pt>
                <c:pt idx="8466">
                  <c:v>40923.291666666577</c:v>
                </c:pt>
                <c:pt idx="8467">
                  <c:v>40923.305555555562</c:v>
                </c:pt>
                <c:pt idx="8468">
                  <c:v>40923.319444444496</c:v>
                </c:pt>
                <c:pt idx="8469">
                  <c:v>40923.333333333336</c:v>
                </c:pt>
                <c:pt idx="8470">
                  <c:v>40923.347222222219</c:v>
                </c:pt>
                <c:pt idx="8471">
                  <c:v>40923.361111111066</c:v>
                </c:pt>
                <c:pt idx="8472">
                  <c:v>40923.375</c:v>
                </c:pt>
                <c:pt idx="8473">
                  <c:v>40923.388888888956</c:v>
                </c:pt>
                <c:pt idx="8474">
                  <c:v>40923.402777777781</c:v>
                </c:pt>
                <c:pt idx="8475">
                  <c:v>40923.416666666664</c:v>
                </c:pt>
                <c:pt idx="8476">
                  <c:v>40923.430555555562</c:v>
                </c:pt>
                <c:pt idx="8477">
                  <c:v>40923.444444444496</c:v>
                </c:pt>
                <c:pt idx="8478">
                  <c:v>40923.458333333343</c:v>
                </c:pt>
                <c:pt idx="8479">
                  <c:v>40923.472222222219</c:v>
                </c:pt>
                <c:pt idx="8480">
                  <c:v>40923.486111111109</c:v>
                </c:pt>
                <c:pt idx="8481">
                  <c:v>40923.5</c:v>
                </c:pt>
                <c:pt idx="8482">
                  <c:v>40923.513888888891</c:v>
                </c:pt>
                <c:pt idx="8483">
                  <c:v>40923.527777777774</c:v>
                </c:pt>
                <c:pt idx="8484">
                  <c:v>40923.541666666613</c:v>
                </c:pt>
                <c:pt idx="8485">
                  <c:v>40923.555555555562</c:v>
                </c:pt>
                <c:pt idx="8486">
                  <c:v>40923.569444444445</c:v>
                </c:pt>
                <c:pt idx="8487">
                  <c:v>40923.583333333336</c:v>
                </c:pt>
                <c:pt idx="8488">
                  <c:v>40923.597222222204</c:v>
                </c:pt>
                <c:pt idx="8489">
                  <c:v>40923.611111111066</c:v>
                </c:pt>
                <c:pt idx="8490">
                  <c:v>40923.624999999993</c:v>
                </c:pt>
                <c:pt idx="8491">
                  <c:v>40923.638888888891</c:v>
                </c:pt>
                <c:pt idx="8492">
                  <c:v>40923.652777777781</c:v>
                </c:pt>
                <c:pt idx="8493">
                  <c:v>40923.666666666613</c:v>
                </c:pt>
                <c:pt idx="8494">
                  <c:v>40923.680555555562</c:v>
                </c:pt>
                <c:pt idx="8495">
                  <c:v>40923.694444444445</c:v>
                </c:pt>
                <c:pt idx="8496">
                  <c:v>40923.708333333336</c:v>
                </c:pt>
                <c:pt idx="8497">
                  <c:v>40923.722222222204</c:v>
                </c:pt>
                <c:pt idx="8498">
                  <c:v>40923.736111111066</c:v>
                </c:pt>
                <c:pt idx="8499">
                  <c:v>40923.75</c:v>
                </c:pt>
                <c:pt idx="8500">
                  <c:v>40923.763888888876</c:v>
                </c:pt>
                <c:pt idx="8501">
                  <c:v>40923.777777777774</c:v>
                </c:pt>
                <c:pt idx="8502">
                  <c:v>40923.791666666577</c:v>
                </c:pt>
                <c:pt idx="8503">
                  <c:v>40923.805555555562</c:v>
                </c:pt>
                <c:pt idx="8504">
                  <c:v>40923.819444444496</c:v>
                </c:pt>
                <c:pt idx="8505">
                  <c:v>40923.833333333336</c:v>
                </c:pt>
                <c:pt idx="8506">
                  <c:v>40923.847222222219</c:v>
                </c:pt>
                <c:pt idx="8507">
                  <c:v>40923.861111111066</c:v>
                </c:pt>
                <c:pt idx="8508">
                  <c:v>40923.875</c:v>
                </c:pt>
                <c:pt idx="8509">
                  <c:v>40923.888888888956</c:v>
                </c:pt>
                <c:pt idx="8510">
                  <c:v>40923.902777777781</c:v>
                </c:pt>
                <c:pt idx="8511">
                  <c:v>40923.916666666664</c:v>
                </c:pt>
                <c:pt idx="8512">
                  <c:v>40923.930555555562</c:v>
                </c:pt>
                <c:pt idx="8513">
                  <c:v>40923.944444444496</c:v>
                </c:pt>
                <c:pt idx="8514">
                  <c:v>40923.958333333343</c:v>
                </c:pt>
                <c:pt idx="8515">
                  <c:v>40923.972222222219</c:v>
                </c:pt>
                <c:pt idx="8516">
                  <c:v>40923.986111111109</c:v>
                </c:pt>
                <c:pt idx="8517">
                  <c:v>40924</c:v>
                </c:pt>
                <c:pt idx="8518">
                  <c:v>40924.013888888891</c:v>
                </c:pt>
                <c:pt idx="8519">
                  <c:v>40924.027777777774</c:v>
                </c:pt>
                <c:pt idx="8520">
                  <c:v>40924.041666666613</c:v>
                </c:pt>
                <c:pt idx="8521">
                  <c:v>40924.055555555562</c:v>
                </c:pt>
                <c:pt idx="8522">
                  <c:v>40924.069444444445</c:v>
                </c:pt>
                <c:pt idx="8523">
                  <c:v>40924.083333333336</c:v>
                </c:pt>
                <c:pt idx="8524">
                  <c:v>40924.097222222204</c:v>
                </c:pt>
                <c:pt idx="8525">
                  <c:v>40924.111111111066</c:v>
                </c:pt>
                <c:pt idx="8526">
                  <c:v>40924.124999999993</c:v>
                </c:pt>
                <c:pt idx="8527">
                  <c:v>40924.138888888891</c:v>
                </c:pt>
                <c:pt idx="8528">
                  <c:v>40924.152777777781</c:v>
                </c:pt>
                <c:pt idx="8529">
                  <c:v>40924.166666666613</c:v>
                </c:pt>
                <c:pt idx="8530">
                  <c:v>40924.180555555562</c:v>
                </c:pt>
                <c:pt idx="8531">
                  <c:v>40924.194444444445</c:v>
                </c:pt>
                <c:pt idx="8532">
                  <c:v>40924.208333333336</c:v>
                </c:pt>
                <c:pt idx="8533">
                  <c:v>40924.222222222204</c:v>
                </c:pt>
                <c:pt idx="8534">
                  <c:v>40924.236111111066</c:v>
                </c:pt>
                <c:pt idx="8535">
                  <c:v>40924.25</c:v>
                </c:pt>
                <c:pt idx="8536">
                  <c:v>40924.263888888876</c:v>
                </c:pt>
                <c:pt idx="8537">
                  <c:v>40924.277777777774</c:v>
                </c:pt>
                <c:pt idx="8538">
                  <c:v>40924.291666666577</c:v>
                </c:pt>
                <c:pt idx="8539">
                  <c:v>40924.305555555562</c:v>
                </c:pt>
                <c:pt idx="8540">
                  <c:v>40924.319444444496</c:v>
                </c:pt>
                <c:pt idx="8541">
                  <c:v>40924.333333333336</c:v>
                </c:pt>
                <c:pt idx="8542">
                  <c:v>40924.347222222219</c:v>
                </c:pt>
                <c:pt idx="8543">
                  <c:v>40924.361111111066</c:v>
                </c:pt>
                <c:pt idx="8544">
                  <c:v>40924.375</c:v>
                </c:pt>
                <c:pt idx="8545">
                  <c:v>40924.388888888956</c:v>
                </c:pt>
                <c:pt idx="8546">
                  <c:v>40924.402777777781</c:v>
                </c:pt>
                <c:pt idx="8547">
                  <c:v>40924.416666666664</c:v>
                </c:pt>
                <c:pt idx="8548">
                  <c:v>40924.430555555562</c:v>
                </c:pt>
                <c:pt idx="8549">
                  <c:v>40924.444444444496</c:v>
                </c:pt>
                <c:pt idx="8550">
                  <c:v>40924.458333333343</c:v>
                </c:pt>
                <c:pt idx="8551">
                  <c:v>40924.472222222219</c:v>
                </c:pt>
                <c:pt idx="8552">
                  <c:v>40924.486111111109</c:v>
                </c:pt>
                <c:pt idx="8553">
                  <c:v>40924.5</c:v>
                </c:pt>
                <c:pt idx="8554">
                  <c:v>40924.513888888891</c:v>
                </c:pt>
                <c:pt idx="8555">
                  <c:v>40924.527777777774</c:v>
                </c:pt>
                <c:pt idx="8556">
                  <c:v>40924.541666666613</c:v>
                </c:pt>
                <c:pt idx="8557">
                  <c:v>40924.555555555562</c:v>
                </c:pt>
                <c:pt idx="8558">
                  <c:v>40924.569444444445</c:v>
                </c:pt>
                <c:pt idx="8559">
                  <c:v>40924.583333333336</c:v>
                </c:pt>
                <c:pt idx="8560">
                  <c:v>40924.597222222204</c:v>
                </c:pt>
                <c:pt idx="8561">
                  <c:v>40924.611111111066</c:v>
                </c:pt>
                <c:pt idx="8562">
                  <c:v>40924.624999999993</c:v>
                </c:pt>
                <c:pt idx="8563">
                  <c:v>40924.638888888891</c:v>
                </c:pt>
                <c:pt idx="8564">
                  <c:v>40924.652777777781</c:v>
                </c:pt>
                <c:pt idx="8565">
                  <c:v>40924.666666666613</c:v>
                </c:pt>
                <c:pt idx="8566">
                  <c:v>40924.680555555562</c:v>
                </c:pt>
                <c:pt idx="8567">
                  <c:v>40924.694444444445</c:v>
                </c:pt>
                <c:pt idx="8568">
                  <c:v>40924.708333333336</c:v>
                </c:pt>
                <c:pt idx="8569">
                  <c:v>40924.722222222204</c:v>
                </c:pt>
                <c:pt idx="8570">
                  <c:v>40924.736111111066</c:v>
                </c:pt>
                <c:pt idx="8571">
                  <c:v>40924.75</c:v>
                </c:pt>
                <c:pt idx="8572">
                  <c:v>40924.763888888876</c:v>
                </c:pt>
                <c:pt idx="8573">
                  <c:v>40924.777777777774</c:v>
                </c:pt>
                <c:pt idx="8574">
                  <c:v>40924.791666666577</c:v>
                </c:pt>
                <c:pt idx="8575">
                  <c:v>40924.805555555562</c:v>
                </c:pt>
                <c:pt idx="8576">
                  <c:v>40924.819444444496</c:v>
                </c:pt>
                <c:pt idx="8577">
                  <c:v>40924.833333333336</c:v>
                </c:pt>
                <c:pt idx="8578">
                  <c:v>40924.847222222219</c:v>
                </c:pt>
                <c:pt idx="8579">
                  <c:v>40924.861111111066</c:v>
                </c:pt>
                <c:pt idx="8580">
                  <c:v>40924.875</c:v>
                </c:pt>
                <c:pt idx="8581">
                  <c:v>40924.888888888956</c:v>
                </c:pt>
                <c:pt idx="8582">
                  <c:v>40924.902777777781</c:v>
                </c:pt>
                <c:pt idx="8583">
                  <c:v>40924.916666666664</c:v>
                </c:pt>
                <c:pt idx="8584">
                  <c:v>40924.930555555562</c:v>
                </c:pt>
                <c:pt idx="8585">
                  <c:v>40924.944444444496</c:v>
                </c:pt>
                <c:pt idx="8586">
                  <c:v>40924.958333333343</c:v>
                </c:pt>
                <c:pt idx="8587">
                  <c:v>40924.972222222219</c:v>
                </c:pt>
                <c:pt idx="8588">
                  <c:v>40924.986111111109</c:v>
                </c:pt>
                <c:pt idx="8589">
                  <c:v>40925</c:v>
                </c:pt>
                <c:pt idx="8590">
                  <c:v>40925.013888888891</c:v>
                </c:pt>
                <c:pt idx="8591">
                  <c:v>40925.027777777774</c:v>
                </c:pt>
                <c:pt idx="8592">
                  <c:v>40925.041666666613</c:v>
                </c:pt>
                <c:pt idx="8593">
                  <c:v>40925.055555555562</c:v>
                </c:pt>
                <c:pt idx="8594">
                  <c:v>40925.069444444445</c:v>
                </c:pt>
                <c:pt idx="8595">
                  <c:v>40925.083333333336</c:v>
                </c:pt>
                <c:pt idx="8596">
                  <c:v>40925.097222222204</c:v>
                </c:pt>
                <c:pt idx="8597">
                  <c:v>40925.111111111066</c:v>
                </c:pt>
                <c:pt idx="8598">
                  <c:v>40925.124999999993</c:v>
                </c:pt>
                <c:pt idx="8599">
                  <c:v>40925.138888888891</c:v>
                </c:pt>
                <c:pt idx="8600">
                  <c:v>40925.152777777781</c:v>
                </c:pt>
                <c:pt idx="8601">
                  <c:v>40925.166666666613</c:v>
                </c:pt>
                <c:pt idx="8602">
                  <c:v>40925.180555555562</c:v>
                </c:pt>
                <c:pt idx="8603">
                  <c:v>40925.194444444445</c:v>
                </c:pt>
                <c:pt idx="8604">
                  <c:v>40925.208333333336</c:v>
                </c:pt>
                <c:pt idx="8605">
                  <c:v>40925.222222222204</c:v>
                </c:pt>
                <c:pt idx="8606">
                  <c:v>40925.236111111066</c:v>
                </c:pt>
                <c:pt idx="8607">
                  <c:v>40925.25</c:v>
                </c:pt>
                <c:pt idx="8608">
                  <c:v>40925.263888888876</c:v>
                </c:pt>
                <c:pt idx="8609">
                  <c:v>40925.277777777774</c:v>
                </c:pt>
                <c:pt idx="8610">
                  <c:v>40925.291666666577</c:v>
                </c:pt>
                <c:pt idx="8611">
                  <c:v>40925.305555555562</c:v>
                </c:pt>
                <c:pt idx="8612">
                  <c:v>40925.319444444496</c:v>
                </c:pt>
                <c:pt idx="8613">
                  <c:v>40925.333333333336</c:v>
                </c:pt>
                <c:pt idx="8614">
                  <c:v>40925.347222222219</c:v>
                </c:pt>
                <c:pt idx="8615">
                  <c:v>40925.361111111066</c:v>
                </c:pt>
                <c:pt idx="8616">
                  <c:v>40925.375</c:v>
                </c:pt>
                <c:pt idx="8617">
                  <c:v>40925.388888888956</c:v>
                </c:pt>
                <c:pt idx="8618">
                  <c:v>40925.402777777781</c:v>
                </c:pt>
                <c:pt idx="8619">
                  <c:v>40925.416666666664</c:v>
                </c:pt>
                <c:pt idx="8620">
                  <c:v>40925.430555555562</c:v>
                </c:pt>
                <c:pt idx="8621">
                  <c:v>40925.444444444496</c:v>
                </c:pt>
                <c:pt idx="8622">
                  <c:v>40925.458333333343</c:v>
                </c:pt>
                <c:pt idx="8623">
                  <c:v>40925.472222222219</c:v>
                </c:pt>
                <c:pt idx="8624">
                  <c:v>40925.486111111109</c:v>
                </c:pt>
                <c:pt idx="8625">
                  <c:v>40925.5</c:v>
                </c:pt>
                <c:pt idx="8626">
                  <c:v>40925.513888888891</c:v>
                </c:pt>
                <c:pt idx="8627">
                  <c:v>40925.527777777774</c:v>
                </c:pt>
                <c:pt idx="8628">
                  <c:v>40925.541666666613</c:v>
                </c:pt>
                <c:pt idx="8629">
                  <c:v>40925.555555555562</c:v>
                </c:pt>
                <c:pt idx="8630">
                  <c:v>40925.569444444445</c:v>
                </c:pt>
                <c:pt idx="8631">
                  <c:v>40925.583333333336</c:v>
                </c:pt>
                <c:pt idx="8632">
                  <c:v>40925.597222222204</c:v>
                </c:pt>
                <c:pt idx="8633">
                  <c:v>40925.611111111066</c:v>
                </c:pt>
                <c:pt idx="8634">
                  <c:v>40925.624999999993</c:v>
                </c:pt>
                <c:pt idx="8635">
                  <c:v>40925.638888888891</c:v>
                </c:pt>
                <c:pt idx="8636">
                  <c:v>40925.652777777781</c:v>
                </c:pt>
                <c:pt idx="8637">
                  <c:v>40925.666666666613</c:v>
                </c:pt>
                <c:pt idx="8638">
                  <c:v>40925.680555555562</c:v>
                </c:pt>
                <c:pt idx="8639">
                  <c:v>40925.694444444445</c:v>
                </c:pt>
                <c:pt idx="8640">
                  <c:v>40925.708333333336</c:v>
                </c:pt>
                <c:pt idx="8641">
                  <c:v>40925.722222222204</c:v>
                </c:pt>
                <c:pt idx="8642">
                  <c:v>40925.736111111066</c:v>
                </c:pt>
                <c:pt idx="8643">
                  <c:v>40925.75</c:v>
                </c:pt>
                <c:pt idx="8644">
                  <c:v>40925.763888888876</c:v>
                </c:pt>
                <c:pt idx="8645">
                  <c:v>40925.777777777774</c:v>
                </c:pt>
                <c:pt idx="8646">
                  <c:v>40925.791666666577</c:v>
                </c:pt>
                <c:pt idx="8647">
                  <c:v>40925.805555555562</c:v>
                </c:pt>
                <c:pt idx="8648">
                  <c:v>40925.819444444496</c:v>
                </c:pt>
                <c:pt idx="8649">
                  <c:v>40925.833333333336</c:v>
                </c:pt>
                <c:pt idx="8650">
                  <c:v>40925.847222222219</c:v>
                </c:pt>
                <c:pt idx="8651">
                  <c:v>40925.861111111066</c:v>
                </c:pt>
                <c:pt idx="8652">
                  <c:v>40925.875</c:v>
                </c:pt>
                <c:pt idx="8653">
                  <c:v>40925.888888888956</c:v>
                </c:pt>
                <c:pt idx="8654">
                  <c:v>40925.902777777781</c:v>
                </c:pt>
                <c:pt idx="8655">
                  <c:v>40925.916666666664</c:v>
                </c:pt>
                <c:pt idx="8656">
                  <c:v>40925.930555555562</c:v>
                </c:pt>
                <c:pt idx="8657">
                  <c:v>40925.944444444496</c:v>
                </c:pt>
                <c:pt idx="8658">
                  <c:v>40925.958333333343</c:v>
                </c:pt>
                <c:pt idx="8659">
                  <c:v>40925.972222222219</c:v>
                </c:pt>
                <c:pt idx="8660">
                  <c:v>40925.986111111109</c:v>
                </c:pt>
                <c:pt idx="8661">
                  <c:v>40926</c:v>
                </c:pt>
                <c:pt idx="8662">
                  <c:v>40926.013888888891</c:v>
                </c:pt>
                <c:pt idx="8663">
                  <c:v>40926.027777777774</c:v>
                </c:pt>
                <c:pt idx="8664">
                  <c:v>40926.041666666613</c:v>
                </c:pt>
                <c:pt idx="8665">
                  <c:v>40926.055555555562</c:v>
                </c:pt>
                <c:pt idx="8666">
                  <c:v>40926.069444444445</c:v>
                </c:pt>
                <c:pt idx="8667">
                  <c:v>40926.083333333336</c:v>
                </c:pt>
                <c:pt idx="8668">
                  <c:v>40926.097222222204</c:v>
                </c:pt>
                <c:pt idx="8669">
                  <c:v>40926.111111111066</c:v>
                </c:pt>
                <c:pt idx="8670">
                  <c:v>40926.124999999993</c:v>
                </c:pt>
                <c:pt idx="8671">
                  <c:v>40926.138888888891</c:v>
                </c:pt>
                <c:pt idx="8672">
                  <c:v>40926.152777777781</c:v>
                </c:pt>
                <c:pt idx="8673">
                  <c:v>40926.166666666613</c:v>
                </c:pt>
                <c:pt idx="8674">
                  <c:v>40926.180555555562</c:v>
                </c:pt>
                <c:pt idx="8675">
                  <c:v>40926.194444444445</c:v>
                </c:pt>
                <c:pt idx="8676">
                  <c:v>40926.208333333336</c:v>
                </c:pt>
                <c:pt idx="8677">
                  <c:v>40926.222222222204</c:v>
                </c:pt>
                <c:pt idx="8678">
                  <c:v>40926.236111111066</c:v>
                </c:pt>
                <c:pt idx="8679">
                  <c:v>40926.25</c:v>
                </c:pt>
                <c:pt idx="8680">
                  <c:v>40926.263888888876</c:v>
                </c:pt>
                <c:pt idx="8681">
                  <c:v>40926.277777777774</c:v>
                </c:pt>
                <c:pt idx="8682">
                  <c:v>40926.291666666577</c:v>
                </c:pt>
                <c:pt idx="8683">
                  <c:v>40926.305555555562</c:v>
                </c:pt>
                <c:pt idx="8684">
                  <c:v>40926.319444444496</c:v>
                </c:pt>
                <c:pt idx="8685">
                  <c:v>40926.333333333336</c:v>
                </c:pt>
                <c:pt idx="8686">
                  <c:v>40926.347222222219</c:v>
                </c:pt>
                <c:pt idx="8687">
                  <c:v>40926.361111111066</c:v>
                </c:pt>
                <c:pt idx="8688">
                  <c:v>40926.375</c:v>
                </c:pt>
                <c:pt idx="8689">
                  <c:v>40926.388888888956</c:v>
                </c:pt>
                <c:pt idx="8690">
                  <c:v>40926.402777777781</c:v>
                </c:pt>
                <c:pt idx="8691">
                  <c:v>40926.416666666664</c:v>
                </c:pt>
                <c:pt idx="8692">
                  <c:v>40926.430555555562</c:v>
                </c:pt>
                <c:pt idx="8693">
                  <c:v>40926.444444444496</c:v>
                </c:pt>
                <c:pt idx="8694">
                  <c:v>40926.458333333343</c:v>
                </c:pt>
                <c:pt idx="8695">
                  <c:v>40926.472222222219</c:v>
                </c:pt>
                <c:pt idx="8696">
                  <c:v>40926.486111111109</c:v>
                </c:pt>
                <c:pt idx="8697">
                  <c:v>40926.5</c:v>
                </c:pt>
                <c:pt idx="8698">
                  <c:v>40926.513888888891</c:v>
                </c:pt>
                <c:pt idx="8699">
                  <c:v>40926.527777777774</c:v>
                </c:pt>
                <c:pt idx="8700">
                  <c:v>40926.541666666613</c:v>
                </c:pt>
                <c:pt idx="8701">
                  <c:v>40926.555555555562</c:v>
                </c:pt>
                <c:pt idx="8702">
                  <c:v>40926.569444444445</c:v>
                </c:pt>
                <c:pt idx="8703">
                  <c:v>40926.583333333336</c:v>
                </c:pt>
                <c:pt idx="8704">
                  <c:v>40926.597222222204</c:v>
                </c:pt>
                <c:pt idx="8705">
                  <c:v>40926.611111111066</c:v>
                </c:pt>
                <c:pt idx="8706">
                  <c:v>40926.624999999993</c:v>
                </c:pt>
                <c:pt idx="8707">
                  <c:v>40926.638888888891</c:v>
                </c:pt>
                <c:pt idx="8708">
                  <c:v>40926.652777777781</c:v>
                </c:pt>
                <c:pt idx="8709">
                  <c:v>40926.666666666613</c:v>
                </c:pt>
                <c:pt idx="8710">
                  <c:v>40926.680555555562</c:v>
                </c:pt>
                <c:pt idx="8711">
                  <c:v>40926.694444444445</c:v>
                </c:pt>
                <c:pt idx="8712">
                  <c:v>40926.708333333336</c:v>
                </c:pt>
                <c:pt idx="8713">
                  <c:v>40926.722222222204</c:v>
                </c:pt>
                <c:pt idx="8714">
                  <c:v>40926.736111111066</c:v>
                </c:pt>
                <c:pt idx="8715">
                  <c:v>40926.75</c:v>
                </c:pt>
                <c:pt idx="8716">
                  <c:v>40926.763888888876</c:v>
                </c:pt>
                <c:pt idx="8717">
                  <c:v>40926.777777777774</c:v>
                </c:pt>
                <c:pt idx="8718">
                  <c:v>40926.791666666577</c:v>
                </c:pt>
                <c:pt idx="8719">
                  <c:v>40926.805555555562</c:v>
                </c:pt>
                <c:pt idx="8720">
                  <c:v>40926.819444444496</c:v>
                </c:pt>
                <c:pt idx="8721">
                  <c:v>40926.833333333336</c:v>
                </c:pt>
                <c:pt idx="8722">
                  <c:v>40926.847222222219</c:v>
                </c:pt>
                <c:pt idx="8723">
                  <c:v>40926.861111111066</c:v>
                </c:pt>
                <c:pt idx="8724">
                  <c:v>40926.875</c:v>
                </c:pt>
                <c:pt idx="8725">
                  <c:v>40926.888888888956</c:v>
                </c:pt>
                <c:pt idx="8726">
                  <c:v>40926.902777777781</c:v>
                </c:pt>
                <c:pt idx="8727">
                  <c:v>40926.916666666664</c:v>
                </c:pt>
                <c:pt idx="8728">
                  <c:v>40926.930555555562</c:v>
                </c:pt>
                <c:pt idx="8729">
                  <c:v>40926.944444444496</c:v>
                </c:pt>
                <c:pt idx="8730">
                  <c:v>40926.958333333343</c:v>
                </c:pt>
                <c:pt idx="8731">
                  <c:v>40926.972222222219</c:v>
                </c:pt>
                <c:pt idx="8732">
                  <c:v>40926.986111111109</c:v>
                </c:pt>
                <c:pt idx="8733">
                  <c:v>40927</c:v>
                </c:pt>
                <c:pt idx="8734">
                  <c:v>40927.013888888891</c:v>
                </c:pt>
                <c:pt idx="8735">
                  <c:v>40927.027777777774</c:v>
                </c:pt>
                <c:pt idx="8736">
                  <c:v>40927.041666666613</c:v>
                </c:pt>
                <c:pt idx="8737">
                  <c:v>40927.055555555562</c:v>
                </c:pt>
                <c:pt idx="8738">
                  <c:v>40927.069444444445</c:v>
                </c:pt>
                <c:pt idx="8739">
                  <c:v>40927.083333333336</c:v>
                </c:pt>
                <c:pt idx="8740">
                  <c:v>40927.097222222204</c:v>
                </c:pt>
                <c:pt idx="8741">
                  <c:v>40927.111111111066</c:v>
                </c:pt>
                <c:pt idx="8742">
                  <c:v>40927.124999999993</c:v>
                </c:pt>
                <c:pt idx="8743">
                  <c:v>40927.138888888891</c:v>
                </c:pt>
                <c:pt idx="8744">
                  <c:v>40927.152777777781</c:v>
                </c:pt>
                <c:pt idx="8745">
                  <c:v>40927.166666666613</c:v>
                </c:pt>
                <c:pt idx="8746">
                  <c:v>40927.180555555562</c:v>
                </c:pt>
                <c:pt idx="8747">
                  <c:v>40927.194444444445</c:v>
                </c:pt>
                <c:pt idx="8748">
                  <c:v>40927.208333333336</c:v>
                </c:pt>
                <c:pt idx="8749">
                  <c:v>40927.222222222204</c:v>
                </c:pt>
                <c:pt idx="8750">
                  <c:v>40927.236111111066</c:v>
                </c:pt>
                <c:pt idx="8751">
                  <c:v>40927.25</c:v>
                </c:pt>
                <c:pt idx="8752">
                  <c:v>40927.263888888876</c:v>
                </c:pt>
                <c:pt idx="8753">
                  <c:v>40927.277777777774</c:v>
                </c:pt>
                <c:pt idx="8754">
                  <c:v>40927.291666666577</c:v>
                </c:pt>
                <c:pt idx="8755">
                  <c:v>40927.305555555562</c:v>
                </c:pt>
                <c:pt idx="8756">
                  <c:v>40927.319444444496</c:v>
                </c:pt>
                <c:pt idx="8757">
                  <c:v>40927.333333333336</c:v>
                </c:pt>
                <c:pt idx="8758">
                  <c:v>40927.347222222219</c:v>
                </c:pt>
                <c:pt idx="8759">
                  <c:v>40927.361111111066</c:v>
                </c:pt>
                <c:pt idx="8760">
                  <c:v>40927.375</c:v>
                </c:pt>
                <c:pt idx="8761">
                  <c:v>40927.388888888956</c:v>
                </c:pt>
                <c:pt idx="8762">
                  <c:v>40927.402777777781</c:v>
                </c:pt>
                <c:pt idx="8763">
                  <c:v>40927.416666666664</c:v>
                </c:pt>
                <c:pt idx="8764">
                  <c:v>40927.430555555562</c:v>
                </c:pt>
                <c:pt idx="8765">
                  <c:v>40927.444444444496</c:v>
                </c:pt>
                <c:pt idx="8766">
                  <c:v>40927.458333333343</c:v>
                </c:pt>
                <c:pt idx="8767">
                  <c:v>40927.472222222219</c:v>
                </c:pt>
                <c:pt idx="8768">
                  <c:v>40927.486111111109</c:v>
                </c:pt>
                <c:pt idx="8769">
                  <c:v>40927.5</c:v>
                </c:pt>
                <c:pt idx="8770">
                  <c:v>40927.513888888891</c:v>
                </c:pt>
                <c:pt idx="8771">
                  <c:v>40927.527777777774</c:v>
                </c:pt>
                <c:pt idx="8772">
                  <c:v>40927.541666666613</c:v>
                </c:pt>
                <c:pt idx="8773">
                  <c:v>40927.555555555562</c:v>
                </c:pt>
                <c:pt idx="8774">
                  <c:v>40927.569444444445</c:v>
                </c:pt>
                <c:pt idx="8775">
                  <c:v>40927.583333333336</c:v>
                </c:pt>
                <c:pt idx="8776">
                  <c:v>40927.597222222204</c:v>
                </c:pt>
                <c:pt idx="8777">
                  <c:v>40927.611111111066</c:v>
                </c:pt>
                <c:pt idx="8778">
                  <c:v>40927.624999999993</c:v>
                </c:pt>
                <c:pt idx="8779">
                  <c:v>40927.638888888891</c:v>
                </c:pt>
                <c:pt idx="8780">
                  <c:v>40927.652777777781</c:v>
                </c:pt>
                <c:pt idx="8781">
                  <c:v>40927.666666666613</c:v>
                </c:pt>
                <c:pt idx="8782">
                  <c:v>40927.680555555562</c:v>
                </c:pt>
                <c:pt idx="8783">
                  <c:v>40927.694444444445</c:v>
                </c:pt>
                <c:pt idx="8784">
                  <c:v>40927.708333333336</c:v>
                </c:pt>
                <c:pt idx="8785">
                  <c:v>40927.722222222204</c:v>
                </c:pt>
                <c:pt idx="8786">
                  <c:v>40927.736111111066</c:v>
                </c:pt>
                <c:pt idx="8787">
                  <c:v>40927.75</c:v>
                </c:pt>
                <c:pt idx="8788">
                  <c:v>40927.763888888876</c:v>
                </c:pt>
                <c:pt idx="8789">
                  <c:v>40927.777777777774</c:v>
                </c:pt>
                <c:pt idx="8790">
                  <c:v>40927.791666666577</c:v>
                </c:pt>
                <c:pt idx="8791">
                  <c:v>40927.805555555562</c:v>
                </c:pt>
                <c:pt idx="8792">
                  <c:v>40927.819444444496</c:v>
                </c:pt>
                <c:pt idx="8793">
                  <c:v>40927.833333333336</c:v>
                </c:pt>
                <c:pt idx="8794">
                  <c:v>40927.847222222219</c:v>
                </c:pt>
                <c:pt idx="8795">
                  <c:v>40927.861111111066</c:v>
                </c:pt>
                <c:pt idx="8796">
                  <c:v>40927.875</c:v>
                </c:pt>
                <c:pt idx="8797">
                  <c:v>40927.888888888956</c:v>
                </c:pt>
                <c:pt idx="8798">
                  <c:v>40927.902777777781</c:v>
                </c:pt>
                <c:pt idx="8799">
                  <c:v>40927.916666666664</c:v>
                </c:pt>
                <c:pt idx="8800">
                  <c:v>40927.930555555562</c:v>
                </c:pt>
                <c:pt idx="8801">
                  <c:v>40927.944444444496</c:v>
                </c:pt>
                <c:pt idx="8802">
                  <c:v>40927.958333333343</c:v>
                </c:pt>
                <c:pt idx="8803">
                  <c:v>40927.972222222219</c:v>
                </c:pt>
                <c:pt idx="8804">
                  <c:v>40927.986111111109</c:v>
                </c:pt>
                <c:pt idx="8805">
                  <c:v>40928</c:v>
                </c:pt>
                <c:pt idx="8806">
                  <c:v>40928.013888888891</c:v>
                </c:pt>
                <c:pt idx="8807">
                  <c:v>40928.027777777774</c:v>
                </c:pt>
                <c:pt idx="8808">
                  <c:v>40928.041666666613</c:v>
                </c:pt>
                <c:pt idx="8809">
                  <c:v>40928.055555555562</c:v>
                </c:pt>
                <c:pt idx="8810">
                  <c:v>40928.069444444445</c:v>
                </c:pt>
                <c:pt idx="8811">
                  <c:v>40928.083333333336</c:v>
                </c:pt>
                <c:pt idx="8812">
                  <c:v>40928.097222222204</c:v>
                </c:pt>
                <c:pt idx="8813">
                  <c:v>40928.111111111066</c:v>
                </c:pt>
                <c:pt idx="8814">
                  <c:v>40928.124999999993</c:v>
                </c:pt>
                <c:pt idx="8815">
                  <c:v>40928.138888888891</c:v>
                </c:pt>
                <c:pt idx="8816">
                  <c:v>40928.152777777781</c:v>
                </c:pt>
                <c:pt idx="8817">
                  <c:v>40928.166666666613</c:v>
                </c:pt>
                <c:pt idx="8818">
                  <c:v>40928.180555555562</c:v>
                </c:pt>
                <c:pt idx="8819">
                  <c:v>40928.194444444445</c:v>
                </c:pt>
                <c:pt idx="8820">
                  <c:v>40928.208333333336</c:v>
                </c:pt>
                <c:pt idx="8821">
                  <c:v>40928.222222222204</c:v>
                </c:pt>
                <c:pt idx="8822">
                  <c:v>40928.236111111066</c:v>
                </c:pt>
                <c:pt idx="8823">
                  <c:v>40928.25</c:v>
                </c:pt>
                <c:pt idx="8824">
                  <c:v>40928.263888888876</c:v>
                </c:pt>
                <c:pt idx="8825">
                  <c:v>40928.277777777774</c:v>
                </c:pt>
                <c:pt idx="8826">
                  <c:v>40928.291666666577</c:v>
                </c:pt>
                <c:pt idx="8827">
                  <c:v>40928.305555555562</c:v>
                </c:pt>
                <c:pt idx="8828">
                  <c:v>40928.319444444496</c:v>
                </c:pt>
                <c:pt idx="8829">
                  <c:v>40928.333333333336</c:v>
                </c:pt>
                <c:pt idx="8830">
                  <c:v>40928.347222222219</c:v>
                </c:pt>
                <c:pt idx="8831">
                  <c:v>40928.361111111066</c:v>
                </c:pt>
                <c:pt idx="8832">
                  <c:v>40928.375</c:v>
                </c:pt>
                <c:pt idx="8833">
                  <c:v>40928.388888888956</c:v>
                </c:pt>
                <c:pt idx="8834">
                  <c:v>40928.402777777781</c:v>
                </c:pt>
                <c:pt idx="8835">
                  <c:v>40928.416666666664</c:v>
                </c:pt>
                <c:pt idx="8836">
                  <c:v>40928.430555555562</c:v>
                </c:pt>
                <c:pt idx="8837">
                  <c:v>40928.444444444496</c:v>
                </c:pt>
                <c:pt idx="8838">
                  <c:v>40928.458333333343</c:v>
                </c:pt>
                <c:pt idx="8839">
                  <c:v>40928.472222222219</c:v>
                </c:pt>
                <c:pt idx="8840">
                  <c:v>40928.486111111109</c:v>
                </c:pt>
                <c:pt idx="8841">
                  <c:v>40928.5</c:v>
                </c:pt>
                <c:pt idx="8842">
                  <c:v>40928.513888888891</c:v>
                </c:pt>
                <c:pt idx="8843">
                  <c:v>40928.527777777774</c:v>
                </c:pt>
                <c:pt idx="8844">
                  <c:v>40928.541666666613</c:v>
                </c:pt>
                <c:pt idx="8845">
                  <c:v>40928.555555555562</c:v>
                </c:pt>
                <c:pt idx="8846">
                  <c:v>40928.569444444445</c:v>
                </c:pt>
                <c:pt idx="8847">
                  <c:v>40928.583333333336</c:v>
                </c:pt>
                <c:pt idx="8848">
                  <c:v>40928.597222222204</c:v>
                </c:pt>
                <c:pt idx="8849">
                  <c:v>40928.611111111066</c:v>
                </c:pt>
                <c:pt idx="8850">
                  <c:v>40928.624999999993</c:v>
                </c:pt>
                <c:pt idx="8851">
                  <c:v>40928.638888888891</c:v>
                </c:pt>
                <c:pt idx="8852">
                  <c:v>40928.652777777781</c:v>
                </c:pt>
                <c:pt idx="8853">
                  <c:v>40928.666666666613</c:v>
                </c:pt>
                <c:pt idx="8854">
                  <c:v>40928.680555555562</c:v>
                </c:pt>
                <c:pt idx="8855">
                  <c:v>40928.694444444445</c:v>
                </c:pt>
                <c:pt idx="8856">
                  <c:v>40928.708333333336</c:v>
                </c:pt>
                <c:pt idx="8857">
                  <c:v>40928.722222222204</c:v>
                </c:pt>
                <c:pt idx="8858">
                  <c:v>40928.736111111066</c:v>
                </c:pt>
                <c:pt idx="8859">
                  <c:v>40928.75</c:v>
                </c:pt>
                <c:pt idx="8860">
                  <c:v>40928.763888888876</c:v>
                </c:pt>
                <c:pt idx="8861">
                  <c:v>40928.777777777774</c:v>
                </c:pt>
                <c:pt idx="8862">
                  <c:v>40928.791666666577</c:v>
                </c:pt>
                <c:pt idx="8863">
                  <c:v>40928.805555555562</c:v>
                </c:pt>
                <c:pt idx="8864">
                  <c:v>40928.819444444496</c:v>
                </c:pt>
                <c:pt idx="8865">
                  <c:v>40928.833333333336</c:v>
                </c:pt>
                <c:pt idx="8866">
                  <c:v>40928.847222222219</c:v>
                </c:pt>
                <c:pt idx="8867">
                  <c:v>40928.861111111066</c:v>
                </c:pt>
                <c:pt idx="8868">
                  <c:v>40928.875</c:v>
                </c:pt>
                <c:pt idx="8869">
                  <c:v>40928.888888888956</c:v>
                </c:pt>
                <c:pt idx="8870">
                  <c:v>40928.902777777781</c:v>
                </c:pt>
                <c:pt idx="8871">
                  <c:v>40928.916666666664</c:v>
                </c:pt>
                <c:pt idx="8872">
                  <c:v>40928.930555555562</c:v>
                </c:pt>
                <c:pt idx="8873">
                  <c:v>40928.944444444496</c:v>
                </c:pt>
                <c:pt idx="8874">
                  <c:v>40928.958333333343</c:v>
                </c:pt>
                <c:pt idx="8875">
                  <c:v>40928.972222222219</c:v>
                </c:pt>
                <c:pt idx="8876">
                  <c:v>40928.986111111109</c:v>
                </c:pt>
                <c:pt idx="8877">
                  <c:v>40929</c:v>
                </c:pt>
                <c:pt idx="8878">
                  <c:v>40929.013888888891</c:v>
                </c:pt>
                <c:pt idx="8879">
                  <c:v>40929.027777777774</c:v>
                </c:pt>
                <c:pt idx="8880">
                  <c:v>40929.041666666613</c:v>
                </c:pt>
                <c:pt idx="8881">
                  <c:v>40929.055555555562</c:v>
                </c:pt>
                <c:pt idx="8882">
                  <c:v>40929.069444444445</c:v>
                </c:pt>
                <c:pt idx="8883">
                  <c:v>40929.083333333336</c:v>
                </c:pt>
                <c:pt idx="8884">
                  <c:v>40929.097222222204</c:v>
                </c:pt>
                <c:pt idx="8885">
                  <c:v>40929.111111111066</c:v>
                </c:pt>
                <c:pt idx="8886">
                  <c:v>40929.124999999993</c:v>
                </c:pt>
                <c:pt idx="8887">
                  <c:v>40929.138888888891</c:v>
                </c:pt>
                <c:pt idx="8888">
                  <c:v>40929.152777777781</c:v>
                </c:pt>
                <c:pt idx="8889">
                  <c:v>40929.166666666613</c:v>
                </c:pt>
                <c:pt idx="8890">
                  <c:v>40929.180555555562</c:v>
                </c:pt>
                <c:pt idx="8891">
                  <c:v>40929.194444444445</c:v>
                </c:pt>
                <c:pt idx="8892">
                  <c:v>40929.208333333336</c:v>
                </c:pt>
                <c:pt idx="8893">
                  <c:v>40929.222222222204</c:v>
                </c:pt>
                <c:pt idx="8894">
                  <c:v>40929.236111111066</c:v>
                </c:pt>
                <c:pt idx="8895">
                  <c:v>40929.25</c:v>
                </c:pt>
                <c:pt idx="8896">
                  <c:v>40929.263888888876</c:v>
                </c:pt>
                <c:pt idx="8897">
                  <c:v>40929.277777777774</c:v>
                </c:pt>
                <c:pt idx="8898">
                  <c:v>40929.291666666577</c:v>
                </c:pt>
                <c:pt idx="8899">
                  <c:v>40929.305555555562</c:v>
                </c:pt>
                <c:pt idx="8900">
                  <c:v>40929.319444444496</c:v>
                </c:pt>
                <c:pt idx="8901">
                  <c:v>40929.333333333336</c:v>
                </c:pt>
                <c:pt idx="8902">
                  <c:v>40929.347222222219</c:v>
                </c:pt>
                <c:pt idx="8903">
                  <c:v>40929.361111111066</c:v>
                </c:pt>
                <c:pt idx="8904">
                  <c:v>40929.375</c:v>
                </c:pt>
                <c:pt idx="8905">
                  <c:v>40929.388888888956</c:v>
                </c:pt>
                <c:pt idx="8906">
                  <c:v>40929.402777777781</c:v>
                </c:pt>
                <c:pt idx="8907">
                  <c:v>40929.416666666664</c:v>
                </c:pt>
                <c:pt idx="8908">
                  <c:v>40929.430555555562</c:v>
                </c:pt>
                <c:pt idx="8909">
                  <c:v>40929.444444444496</c:v>
                </c:pt>
                <c:pt idx="8910">
                  <c:v>40929.458333333343</c:v>
                </c:pt>
                <c:pt idx="8911">
                  <c:v>40929.472222222219</c:v>
                </c:pt>
                <c:pt idx="8912">
                  <c:v>40929.486111111109</c:v>
                </c:pt>
                <c:pt idx="8913">
                  <c:v>40929.5</c:v>
                </c:pt>
                <c:pt idx="8914">
                  <c:v>40929.513888888891</c:v>
                </c:pt>
                <c:pt idx="8915">
                  <c:v>40929.527777777774</c:v>
                </c:pt>
                <c:pt idx="8916">
                  <c:v>40929.541666666613</c:v>
                </c:pt>
                <c:pt idx="8917">
                  <c:v>40929.555555555562</c:v>
                </c:pt>
                <c:pt idx="8918">
                  <c:v>40929.569444444445</c:v>
                </c:pt>
                <c:pt idx="8919">
                  <c:v>40929.583333333336</c:v>
                </c:pt>
                <c:pt idx="8920">
                  <c:v>40929.597222222204</c:v>
                </c:pt>
                <c:pt idx="8921">
                  <c:v>40929.611111111066</c:v>
                </c:pt>
                <c:pt idx="8922">
                  <c:v>40929.624999999993</c:v>
                </c:pt>
                <c:pt idx="8923">
                  <c:v>40929.638888888891</c:v>
                </c:pt>
                <c:pt idx="8924">
                  <c:v>40929.652777777781</c:v>
                </c:pt>
                <c:pt idx="8925">
                  <c:v>40929.666666666613</c:v>
                </c:pt>
                <c:pt idx="8926">
                  <c:v>40929.680555555562</c:v>
                </c:pt>
                <c:pt idx="8927">
                  <c:v>40929.694444444445</c:v>
                </c:pt>
                <c:pt idx="8928">
                  <c:v>40929.708333333336</c:v>
                </c:pt>
                <c:pt idx="8929">
                  <c:v>40929.722222222204</c:v>
                </c:pt>
                <c:pt idx="8930">
                  <c:v>40929.736111111066</c:v>
                </c:pt>
                <c:pt idx="8931">
                  <c:v>40929.75</c:v>
                </c:pt>
                <c:pt idx="8932">
                  <c:v>40929.763888888876</c:v>
                </c:pt>
                <c:pt idx="8933">
                  <c:v>40929.777777777774</c:v>
                </c:pt>
                <c:pt idx="8934">
                  <c:v>40929.791666666577</c:v>
                </c:pt>
                <c:pt idx="8935">
                  <c:v>40929.805555555562</c:v>
                </c:pt>
                <c:pt idx="8936">
                  <c:v>40929.819444444496</c:v>
                </c:pt>
                <c:pt idx="8937">
                  <c:v>40929.833333333336</c:v>
                </c:pt>
                <c:pt idx="8938">
                  <c:v>40929.847222222219</c:v>
                </c:pt>
                <c:pt idx="8939">
                  <c:v>40929.861111111066</c:v>
                </c:pt>
                <c:pt idx="8940">
                  <c:v>40929.875</c:v>
                </c:pt>
                <c:pt idx="8941">
                  <c:v>40929.888888888956</c:v>
                </c:pt>
                <c:pt idx="8942">
                  <c:v>40929.902777777781</c:v>
                </c:pt>
                <c:pt idx="8943">
                  <c:v>40929.916666666664</c:v>
                </c:pt>
                <c:pt idx="8944">
                  <c:v>40929.930555555562</c:v>
                </c:pt>
                <c:pt idx="8945">
                  <c:v>40929.944444444496</c:v>
                </c:pt>
                <c:pt idx="8946">
                  <c:v>40929.958333333343</c:v>
                </c:pt>
                <c:pt idx="8947">
                  <c:v>40929.972222222219</c:v>
                </c:pt>
                <c:pt idx="8948">
                  <c:v>40929.986111111109</c:v>
                </c:pt>
                <c:pt idx="8949">
                  <c:v>40930</c:v>
                </c:pt>
                <c:pt idx="8950">
                  <c:v>40930.013888888891</c:v>
                </c:pt>
                <c:pt idx="8951">
                  <c:v>40930.027777777774</c:v>
                </c:pt>
                <c:pt idx="8952">
                  <c:v>40930.041666666613</c:v>
                </c:pt>
                <c:pt idx="8953">
                  <c:v>40930.055555555562</c:v>
                </c:pt>
                <c:pt idx="8954">
                  <c:v>40930.069444444445</c:v>
                </c:pt>
                <c:pt idx="8955">
                  <c:v>40930.083333333336</c:v>
                </c:pt>
                <c:pt idx="8956">
                  <c:v>40930.097222222204</c:v>
                </c:pt>
                <c:pt idx="8957">
                  <c:v>40930.111111111066</c:v>
                </c:pt>
                <c:pt idx="8958">
                  <c:v>40930.124999999993</c:v>
                </c:pt>
                <c:pt idx="8959">
                  <c:v>40930.138888888891</c:v>
                </c:pt>
                <c:pt idx="8960">
                  <c:v>40930.152777777781</c:v>
                </c:pt>
                <c:pt idx="8961">
                  <c:v>40930.166666666613</c:v>
                </c:pt>
                <c:pt idx="8962">
                  <c:v>40930.180555555562</c:v>
                </c:pt>
                <c:pt idx="8963">
                  <c:v>40930.194444444445</c:v>
                </c:pt>
                <c:pt idx="8964">
                  <c:v>40930.208333333336</c:v>
                </c:pt>
                <c:pt idx="8965">
                  <c:v>40930.222222222204</c:v>
                </c:pt>
                <c:pt idx="8966">
                  <c:v>40930.236111111066</c:v>
                </c:pt>
                <c:pt idx="8967">
                  <c:v>40930.25</c:v>
                </c:pt>
                <c:pt idx="8968">
                  <c:v>40930.263888888876</c:v>
                </c:pt>
                <c:pt idx="8969">
                  <c:v>40930.277777777774</c:v>
                </c:pt>
                <c:pt idx="8970">
                  <c:v>40930.291666666577</c:v>
                </c:pt>
                <c:pt idx="8971">
                  <c:v>40930.305555555562</c:v>
                </c:pt>
                <c:pt idx="8972">
                  <c:v>40930.319444444496</c:v>
                </c:pt>
                <c:pt idx="8973">
                  <c:v>40930.333333333336</c:v>
                </c:pt>
                <c:pt idx="8974">
                  <c:v>40930.347222222219</c:v>
                </c:pt>
                <c:pt idx="8975">
                  <c:v>40930.361111111066</c:v>
                </c:pt>
                <c:pt idx="8976">
                  <c:v>40930.375</c:v>
                </c:pt>
                <c:pt idx="8977">
                  <c:v>40930.388888888956</c:v>
                </c:pt>
                <c:pt idx="8978">
                  <c:v>40930.402777777781</c:v>
                </c:pt>
                <c:pt idx="8979">
                  <c:v>40930.416666666664</c:v>
                </c:pt>
                <c:pt idx="8980">
                  <c:v>40930.430555555562</c:v>
                </c:pt>
                <c:pt idx="8981">
                  <c:v>40930.444444444496</c:v>
                </c:pt>
                <c:pt idx="8982">
                  <c:v>40930.458333333343</c:v>
                </c:pt>
                <c:pt idx="8983">
                  <c:v>40930.472222222219</c:v>
                </c:pt>
                <c:pt idx="8984">
                  <c:v>40930.486111111109</c:v>
                </c:pt>
                <c:pt idx="8985">
                  <c:v>40930.5</c:v>
                </c:pt>
                <c:pt idx="8986">
                  <c:v>40930.513888888891</c:v>
                </c:pt>
                <c:pt idx="8987">
                  <c:v>40930.527777777774</c:v>
                </c:pt>
                <c:pt idx="8988">
                  <c:v>40930.541666666613</c:v>
                </c:pt>
                <c:pt idx="8989">
                  <c:v>40930.555555555562</c:v>
                </c:pt>
                <c:pt idx="8990">
                  <c:v>40930.569444444445</c:v>
                </c:pt>
                <c:pt idx="8991">
                  <c:v>40930.583333333336</c:v>
                </c:pt>
                <c:pt idx="8992">
                  <c:v>40930.597222222204</c:v>
                </c:pt>
                <c:pt idx="8993">
                  <c:v>40930.611111111066</c:v>
                </c:pt>
                <c:pt idx="8994">
                  <c:v>40930.624999999993</c:v>
                </c:pt>
                <c:pt idx="8995">
                  <c:v>40930.638888888891</c:v>
                </c:pt>
                <c:pt idx="8996">
                  <c:v>40930.652777777781</c:v>
                </c:pt>
                <c:pt idx="8997">
                  <c:v>40930.666666666613</c:v>
                </c:pt>
                <c:pt idx="8998">
                  <c:v>40930.680555555562</c:v>
                </c:pt>
                <c:pt idx="8999">
                  <c:v>40930.694444444445</c:v>
                </c:pt>
                <c:pt idx="9000">
                  <c:v>40930.708333333336</c:v>
                </c:pt>
                <c:pt idx="9001">
                  <c:v>40930.722222222204</c:v>
                </c:pt>
                <c:pt idx="9002">
                  <c:v>40930.736111111066</c:v>
                </c:pt>
                <c:pt idx="9003">
                  <c:v>40930.75</c:v>
                </c:pt>
                <c:pt idx="9004">
                  <c:v>40930.763888888876</c:v>
                </c:pt>
                <c:pt idx="9005">
                  <c:v>40930.777777777774</c:v>
                </c:pt>
                <c:pt idx="9006">
                  <c:v>40930.791666666577</c:v>
                </c:pt>
                <c:pt idx="9007">
                  <c:v>40930.805555555562</c:v>
                </c:pt>
                <c:pt idx="9008">
                  <c:v>40930.819444444496</c:v>
                </c:pt>
                <c:pt idx="9009">
                  <c:v>40930.833333333336</c:v>
                </c:pt>
                <c:pt idx="9010">
                  <c:v>40930.847222222219</c:v>
                </c:pt>
                <c:pt idx="9011">
                  <c:v>40930.861111111066</c:v>
                </c:pt>
                <c:pt idx="9012">
                  <c:v>40930.875</c:v>
                </c:pt>
                <c:pt idx="9013">
                  <c:v>40930.888888888956</c:v>
                </c:pt>
                <c:pt idx="9014">
                  <c:v>40930.902777777781</c:v>
                </c:pt>
                <c:pt idx="9015">
                  <c:v>40930.916666666664</c:v>
                </c:pt>
                <c:pt idx="9016">
                  <c:v>40930.930555555562</c:v>
                </c:pt>
                <c:pt idx="9017">
                  <c:v>40930.944444444496</c:v>
                </c:pt>
                <c:pt idx="9018">
                  <c:v>40930.958333333343</c:v>
                </c:pt>
                <c:pt idx="9019">
                  <c:v>40930.972222222219</c:v>
                </c:pt>
                <c:pt idx="9020">
                  <c:v>40930.986111111109</c:v>
                </c:pt>
                <c:pt idx="9021">
                  <c:v>40931</c:v>
                </c:pt>
                <c:pt idx="9022">
                  <c:v>40931.013888888891</c:v>
                </c:pt>
                <c:pt idx="9023">
                  <c:v>40931.027777777774</c:v>
                </c:pt>
                <c:pt idx="9024">
                  <c:v>40931.041666666613</c:v>
                </c:pt>
                <c:pt idx="9025">
                  <c:v>40931.055555555562</c:v>
                </c:pt>
                <c:pt idx="9026">
                  <c:v>40931.069444444445</c:v>
                </c:pt>
                <c:pt idx="9027">
                  <c:v>40931.083333333336</c:v>
                </c:pt>
                <c:pt idx="9028">
                  <c:v>40931.097222222204</c:v>
                </c:pt>
                <c:pt idx="9029">
                  <c:v>40931.111111111066</c:v>
                </c:pt>
                <c:pt idx="9030">
                  <c:v>40931.124999999993</c:v>
                </c:pt>
                <c:pt idx="9031">
                  <c:v>40931.138888888891</c:v>
                </c:pt>
                <c:pt idx="9032">
                  <c:v>40931.152777777781</c:v>
                </c:pt>
                <c:pt idx="9033">
                  <c:v>40931.166666666613</c:v>
                </c:pt>
                <c:pt idx="9034">
                  <c:v>40931.180555555562</c:v>
                </c:pt>
                <c:pt idx="9035">
                  <c:v>40931.194444444445</c:v>
                </c:pt>
                <c:pt idx="9036">
                  <c:v>40931.208333333336</c:v>
                </c:pt>
                <c:pt idx="9037">
                  <c:v>40931.222222222204</c:v>
                </c:pt>
                <c:pt idx="9038">
                  <c:v>40931.236111111066</c:v>
                </c:pt>
                <c:pt idx="9039">
                  <c:v>40931.25</c:v>
                </c:pt>
                <c:pt idx="9040">
                  <c:v>40931.263888888876</c:v>
                </c:pt>
                <c:pt idx="9041">
                  <c:v>40931.277777777774</c:v>
                </c:pt>
                <c:pt idx="9042">
                  <c:v>40931.291666666577</c:v>
                </c:pt>
                <c:pt idx="9043">
                  <c:v>40931.305555555562</c:v>
                </c:pt>
                <c:pt idx="9044">
                  <c:v>40931.319444444496</c:v>
                </c:pt>
                <c:pt idx="9045">
                  <c:v>40931.333333333336</c:v>
                </c:pt>
                <c:pt idx="9046">
                  <c:v>40931.347222222219</c:v>
                </c:pt>
                <c:pt idx="9047">
                  <c:v>40931.361111111066</c:v>
                </c:pt>
                <c:pt idx="9048">
                  <c:v>40931.375</c:v>
                </c:pt>
                <c:pt idx="9049">
                  <c:v>40931.388888888956</c:v>
                </c:pt>
                <c:pt idx="9050">
                  <c:v>40931.402777777781</c:v>
                </c:pt>
                <c:pt idx="9051">
                  <c:v>40931.416666666664</c:v>
                </c:pt>
                <c:pt idx="9052">
                  <c:v>40931.430555555562</c:v>
                </c:pt>
                <c:pt idx="9053">
                  <c:v>40931.444444444496</c:v>
                </c:pt>
                <c:pt idx="9054">
                  <c:v>40931.458333333343</c:v>
                </c:pt>
                <c:pt idx="9055">
                  <c:v>40931.472222222219</c:v>
                </c:pt>
                <c:pt idx="9056">
                  <c:v>40931.486111111109</c:v>
                </c:pt>
                <c:pt idx="9057">
                  <c:v>40931.5</c:v>
                </c:pt>
                <c:pt idx="9058">
                  <c:v>40931.513888888891</c:v>
                </c:pt>
                <c:pt idx="9059">
                  <c:v>40931.527777777774</c:v>
                </c:pt>
                <c:pt idx="9060">
                  <c:v>40931.541666666613</c:v>
                </c:pt>
                <c:pt idx="9061">
                  <c:v>40931.555555555562</c:v>
                </c:pt>
                <c:pt idx="9062">
                  <c:v>40931.569444444445</c:v>
                </c:pt>
                <c:pt idx="9063">
                  <c:v>40931.583333333336</c:v>
                </c:pt>
                <c:pt idx="9064">
                  <c:v>40931.597222222204</c:v>
                </c:pt>
                <c:pt idx="9065">
                  <c:v>40931.611111111066</c:v>
                </c:pt>
                <c:pt idx="9066">
                  <c:v>40931.624999999993</c:v>
                </c:pt>
                <c:pt idx="9067">
                  <c:v>40931.638888888891</c:v>
                </c:pt>
                <c:pt idx="9068">
                  <c:v>40931.652777777781</c:v>
                </c:pt>
                <c:pt idx="9069">
                  <c:v>40931.666666666613</c:v>
                </c:pt>
                <c:pt idx="9070">
                  <c:v>40931.680555555562</c:v>
                </c:pt>
                <c:pt idx="9071">
                  <c:v>40931.694444444445</c:v>
                </c:pt>
                <c:pt idx="9072">
                  <c:v>40931.708333333336</c:v>
                </c:pt>
                <c:pt idx="9073">
                  <c:v>40931.722222222204</c:v>
                </c:pt>
                <c:pt idx="9074">
                  <c:v>40931.736111111066</c:v>
                </c:pt>
                <c:pt idx="9075">
                  <c:v>40931.75</c:v>
                </c:pt>
                <c:pt idx="9076">
                  <c:v>40931.763888888876</c:v>
                </c:pt>
                <c:pt idx="9077">
                  <c:v>40931.777777777774</c:v>
                </c:pt>
                <c:pt idx="9078">
                  <c:v>40931.791666666577</c:v>
                </c:pt>
                <c:pt idx="9079">
                  <c:v>40931.805555555562</c:v>
                </c:pt>
                <c:pt idx="9080">
                  <c:v>40931.819444444496</c:v>
                </c:pt>
                <c:pt idx="9081">
                  <c:v>40931.833333333336</c:v>
                </c:pt>
                <c:pt idx="9082">
                  <c:v>40931.847222222219</c:v>
                </c:pt>
                <c:pt idx="9083">
                  <c:v>40931.861111111066</c:v>
                </c:pt>
                <c:pt idx="9084">
                  <c:v>40931.875</c:v>
                </c:pt>
                <c:pt idx="9085">
                  <c:v>40931.888888888956</c:v>
                </c:pt>
                <c:pt idx="9086">
                  <c:v>40931.902777777781</c:v>
                </c:pt>
                <c:pt idx="9087">
                  <c:v>40931.916666666664</c:v>
                </c:pt>
                <c:pt idx="9088">
                  <c:v>40931.930555555562</c:v>
                </c:pt>
                <c:pt idx="9089">
                  <c:v>40931.944444444496</c:v>
                </c:pt>
                <c:pt idx="9090">
                  <c:v>40931.958333333343</c:v>
                </c:pt>
                <c:pt idx="9091">
                  <c:v>40931.972222222219</c:v>
                </c:pt>
                <c:pt idx="9092">
                  <c:v>40931.986111111109</c:v>
                </c:pt>
                <c:pt idx="9093">
                  <c:v>40932</c:v>
                </c:pt>
                <c:pt idx="9094">
                  <c:v>40932.013888888891</c:v>
                </c:pt>
                <c:pt idx="9095">
                  <c:v>40932.027777777774</c:v>
                </c:pt>
                <c:pt idx="9096">
                  <c:v>40932.041666666613</c:v>
                </c:pt>
                <c:pt idx="9097">
                  <c:v>40932.055555555562</c:v>
                </c:pt>
                <c:pt idx="9098">
                  <c:v>40932.069444444445</c:v>
                </c:pt>
                <c:pt idx="9099">
                  <c:v>40932.083333333336</c:v>
                </c:pt>
                <c:pt idx="9100">
                  <c:v>40932.097222222204</c:v>
                </c:pt>
                <c:pt idx="9101">
                  <c:v>40932.111111111066</c:v>
                </c:pt>
                <c:pt idx="9102">
                  <c:v>40932.124999999993</c:v>
                </c:pt>
                <c:pt idx="9103">
                  <c:v>40932.138888888891</c:v>
                </c:pt>
                <c:pt idx="9104">
                  <c:v>40932.152777777781</c:v>
                </c:pt>
                <c:pt idx="9105">
                  <c:v>40932.166666666613</c:v>
                </c:pt>
                <c:pt idx="9106">
                  <c:v>40932.180555555562</c:v>
                </c:pt>
                <c:pt idx="9107">
                  <c:v>40932.194444444445</c:v>
                </c:pt>
                <c:pt idx="9108">
                  <c:v>40932.208333333336</c:v>
                </c:pt>
                <c:pt idx="9109">
                  <c:v>40932.222222222204</c:v>
                </c:pt>
                <c:pt idx="9110">
                  <c:v>40932.236111111066</c:v>
                </c:pt>
                <c:pt idx="9111">
                  <c:v>40932.25</c:v>
                </c:pt>
                <c:pt idx="9112">
                  <c:v>40932.263888888876</c:v>
                </c:pt>
                <c:pt idx="9113">
                  <c:v>40932.277777777774</c:v>
                </c:pt>
                <c:pt idx="9114">
                  <c:v>40932.291666666577</c:v>
                </c:pt>
                <c:pt idx="9115">
                  <c:v>40932.305555555562</c:v>
                </c:pt>
                <c:pt idx="9116">
                  <c:v>40932.319444444496</c:v>
                </c:pt>
                <c:pt idx="9117">
                  <c:v>40932.333333333336</c:v>
                </c:pt>
                <c:pt idx="9118">
                  <c:v>40932.347222222219</c:v>
                </c:pt>
                <c:pt idx="9119">
                  <c:v>40932.361111111066</c:v>
                </c:pt>
                <c:pt idx="9120">
                  <c:v>40932.375</c:v>
                </c:pt>
                <c:pt idx="9121">
                  <c:v>40932.388888888956</c:v>
                </c:pt>
                <c:pt idx="9122">
                  <c:v>40932.402777777781</c:v>
                </c:pt>
                <c:pt idx="9123">
                  <c:v>40932.416666666664</c:v>
                </c:pt>
                <c:pt idx="9124">
                  <c:v>40932.430555555562</c:v>
                </c:pt>
                <c:pt idx="9125">
                  <c:v>40932.444444444496</c:v>
                </c:pt>
                <c:pt idx="9126">
                  <c:v>40932.458333333343</c:v>
                </c:pt>
                <c:pt idx="9127">
                  <c:v>40932.472222222219</c:v>
                </c:pt>
                <c:pt idx="9128">
                  <c:v>40932.486111111109</c:v>
                </c:pt>
                <c:pt idx="9129">
                  <c:v>40932.5</c:v>
                </c:pt>
                <c:pt idx="9130">
                  <c:v>40932.513888888891</c:v>
                </c:pt>
                <c:pt idx="9131">
                  <c:v>40932.527777777774</c:v>
                </c:pt>
                <c:pt idx="9132">
                  <c:v>40932.541666666613</c:v>
                </c:pt>
                <c:pt idx="9133">
                  <c:v>40932.555555555562</c:v>
                </c:pt>
                <c:pt idx="9134">
                  <c:v>40932.569444444445</c:v>
                </c:pt>
                <c:pt idx="9135">
                  <c:v>40932.583333333336</c:v>
                </c:pt>
                <c:pt idx="9136">
                  <c:v>40932.597222222204</c:v>
                </c:pt>
                <c:pt idx="9137">
                  <c:v>40932.611111111066</c:v>
                </c:pt>
                <c:pt idx="9138">
                  <c:v>40932.624999999993</c:v>
                </c:pt>
                <c:pt idx="9139">
                  <c:v>40932.638888888891</c:v>
                </c:pt>
                <c:pt idx="9140">
                  <c:v>40932.652777777781</c:v>
                </c:pt>
                <c:pt idx="9141">
                  <c:v>40932.666666666613</c:v>
                </c:pt>
                <c:pt idx="9142">
                  <c:v>40932.680555555562</c:v>
                </c:pt>
                <c:pt idx="9143">
                  <c:v>40932.694444444445</c:v>
                </c:pt>
                <c:pt idx="9144">
                  <c:v>40932.708333333336</c:v>
                </c:pt>
                <c:pt idx="9145">
                  <c:v>40932.722222222204</c:v>
                </c:pt>
                <c:pt idx="9146">
                  <c:v>40932.736111111066</c:v>
                </c:pt>
                <c:pt idx="9147">
                  <c:v>40932.75</c:v>
                </c:pt>
                <c:pt idx="9148">
                  <c:v>40932.763888888876</c:v>
                </c:pt>
                <c:pt idx="9149">
                  <c:v>40932.777777777774</c:v>
                </c:pt>
                <c:pt idx="9150">
                  <c:v>40932.791666666577</c:v>
                </c:pt>
                <c:pt idx="9151">
                  <c:v>40932.805555555562</c:v>
                </c:pt>
                <c:pt idx="9152">
                  <c:v>40932.819444444496</c:v>
                </c:pt>
                <c:pt idx="9153">
                  <c:v>40932.833333333336</c:v>
                </c:pt>
                <c:pt idx="9154">
                  <c:v>40932.847222222219</c:v>
                </c:pt>
                <c:pt idx="9155">
                  <c:v>40932.861111111066</c:v>
                </c:pt>
                <c:pt idx="9156">
                  <c:v>40932.875</c:v>
                </c:pt>
                <c:pt idx="9157">
                  <c:v>40932.888888888956</c:v>
                </c:pt>
                <c:pt idx="9158">
                  <c:v>40932.902777777781</c:v>
                </c:pt>
                <c:pt idx="9159">
                  <c:v>40932.916666666664</c:v>
                </c:pt>
                <c:pt idx="9160">
                  <c:v>40932.930555555562</c:v>
                </c:pt>
                <c:pt idx="9161">
                  <c:v>40932.944444444496</c:v>
                </c:pt>
                <c:pt idx="9162">
                  <c:v>40932.958333333343</c:v>
                </c:pt>
                <c:pt idx="9163">
                  <c:v>40932.972222222219</c:v>
                </c:pt>
                <c:pt idx="9164">
                  <c:v>40932.986111111109</c:v>
                </c:pt>
                <c:pt idx="9165">
                  <c:v>40933</c:v>
                </c:pt>
                <c:pt idx="9166">
                  <c:v>40933.013888888891</c:v>
                </c:pt>
                <c:pt idx="9167">
                  <c:v>40933.027777777774</c:v>
                </c:pt>
                <c:pt idx="9168">
                  <c:v>40933.041666666613</c:v>
                </c:pt>
                <c:pt idx="9169">
                  <c:v>40933.055555555562</c:v>
                </c:pt>
                <c:pt idx="9170">
                  <c:v>40933.069444444445</c:v>
                </c:pt>
                <c:pt idx="9171">
                  <c:v>40933.083333333336</c:v>
                </c:pt>
                <c:pt idx="9172">
                  <c:v>40933.097222222204</c:v>
                </c:pt>
                <c:pt idx="9173">
                  <c:v>40933.111111111066</c:v>
                </c:pt>
                <c:pt idx="9174">
                  <c:v>40933.124999999993</c:v>
                </c:pt>
                <c:pt idx="9175">
                  <c:v>40933.138888888891</c:v>
                </c:pt>
                <c:pt idx="9176">
                  <c:v>40933.152777777781</c:v>
                </c:pt>
                <c:pt idx="9177">
                  <c:v>40933.166666666613</c:v>
                </c:pt>
                <c:pt idx="9178">
                  <c:v>40933.180555555562</c:v>
                </c:pt>
                <c:pt idx="9179">
                  <c:v>40933.194444444445</c:v>
                </c:pt>
                <c:pt idx="9180">
                  <c:v>40933.208333333336</c:v>
                </c:pt>
                <c:pt idx="9181">
                  <c:v>40933.222222222204</c:v>
                </c:pt>
                <c:pt idx="9182">
                  <c:v>40933.236111111066</c:v>
                </c:pt>
                <c:pt idx="9183">
                  <c:v>40933.25</c:v>
                </c:pt>
                <c:pt idx="9184">
                  <c:v>40933.263888888876</c:v>
                </c:pt>
                <c:pt idx="9185">
                  <c:v>40933.277777777774</c:v>
                </c:pt>
                <c:pt idx="9186">
                  <c:v>40933.291666666577</c:v>
                </c:pt>
                <c:pt idx="9187">
                  <c:v>40933.305555555562</c:v>
                </c:pt>
                <c:pt idx="9188">
                  <c:v>40933.319444444496</c:v>
                </c:pt>
                <c:pt idx="9189">
                  <c:v>40933.333333333336</c:v>
                </c:pt>
                <c:pt idx="9190">
                  <c:v>40933.347222222219</c:v>
                </c:pt>
                <c:pt idx="9191">
                  <c:v>40933.361111111066</c:v>
                </c:pt>
                <c:pt idx="9192">
                  <c:v>40933.375</c:v>
                </c:pt>
                <c:pt idx="9193">
                  <c:v>40933.388888888956</c:v>
                </c:pt>
                <c:pt idx="9194">
                  <c:v>40933.402777777781</c:v>
                </c:pt>
                <c:pt idx="9195">
                  <c:v>40933.416666666664</c:v>
                </c:pt>
                <c:pt idx="9196">
                  <c:v>40933.430555555562</c:v>
                </c:pt>
                <c:pt idx="9197">
                  <c:v>40933.444444444496</c:v>
                </c:pt>
                <c:pt idx="9198">
                  <c:v>40933.458333333343</c:v>
                </c:pt>
                <c:pt idx="9199">
                  <c:v>40933.472222222219</c:v>
                </c:pt>
                <c:pt idx="9200">
                  <c:v>40933.486111111109</c:v>
                </c:pt>
                <c:pt idx="9201">
                  <c:v>40933.5</c:v>
                </c:pt>
                <c:pt idx="9202">
                  <c:v>40933.513888888891</c:v>
                </c:pt>
                <c:pt idx="9203">
                  <c:v>40933.527777777774</c:v>
                </c:pt>
                <c:pt idx="9204">
                  <c:v>40933.541666666613</c:v>
                </c:pt>
                <c:pt idx="9205">
                  <c:v>40933.555555555562</c:v>
                </c:pt>
                <c:pt idx="9206">
                  <c:v>40933.569444444445</c:v>
                </c:pt>
                <c:pt idx="9207">
                  <c:v>40933.583333333336</c:v>
                </c:pt>
                <c:pt idx="9208">
                  <c:v>40933.597222222204</c:v>
                </c:pt>
                <c:pt idx="9209">
                  <c:v>40933.611111111066</c:v>
                </c:pt>
                <c:pt idx="9210">
                  <c:v>40933.624999999993</c:v>
                </c:pt>
                <c:pt idx="9211">
                  <c:v>40933.638888888891</c:v>
                </c:pt>
                <c:pt idx="9212">
                  <c:v>40933.652777777781</c:v>
                </c:pt>
                <c:pt idx="9213">
                  <c:v>40933.666666666613</c:v>
                </c:pt>
                <c:pt idx="9214">
                  <c:v>40933.680555555562</c:v>
                </c:pt>
                <c:pt idx="9215">
                  <c:v>40933.694444444445</c:v>
                </c:pt>
                <c:pt idx="9216">
                  <c:v>40933.708333333336</c:v>
                </c:pt>
                <c:pt idx="9217">
                  <c:v>40933.722222222204</c:v>
                </c:pt>
                <c:pt idx="9218">
                  <c:v>40933.736111111066</c:v>
                </c:pt>
                <c:pt idx="9219">
                  <c:v>40933.75</c:v>
                </c:pt>
                <c:pt idx="9220">
                  <c:v>40933.763888888876</c:v>
                </c:pt>
                <c:pt idx="9221">
                  <c:v>40933.777777777774</c:v>
                </c:pt>
                <c:pt idx="9222">
                  <c:v>40933.791666666577</c:v>
                </c:pt>
                <c:pt idx="9223">
                  <c:v>40933.805555555562</c:v>
                </c:pt>
                <c:pt idx="9224">
                  <c:v>40933.819444444496</c:v>
                </c:pt>
                <c:pt idx="9225">
                  <c:v>40933.833333333336</c:v>
                </c:pt>
                <c:pt idx="9226">
                  <c:v>40933.847222222219</c:v>
                </c:pt>
                <c:pt idx="9227">
                  <c:v>40933.861111111066</c:v>
                </c:pt>
                <c:pt idx="9228">
                  <c:v>40933.875</c:v>
                </c:pt>
                <c:pt idx="9229">
                  <c:v>40933.888888888956</c:v>
                </c:pt>
                <c:pt idx="9230">
                  <c:v>40933.902777777781</c:v>
                </c:pt>
                <c:pt idx="9231">
                  <c:v>40933.916666666664</c:v>
                </c:pt>
                <c:pt idx="9232">
                  <c:v>40933.930555555562</c:v>
                </c:pt>
                <c:pt idx="9233">
                  <c:v>40933.944444444496</c:v>
                </c:pt>
                <c:pt idx="9234">
                  <c:v>40933.958333333343</c:v>
                </c:pt>
                <c:pt idx="9235">
                  <c:v>40933.972222222219</c:v>
                </c:pt>
                <c:pt idx="9236">
                  <c:v>40933.986111111109</c:v>
                </c:pt>
                <c:pt idx="9237">
                  <c:v>40934</c:v>
                </c:pt>
                <c:pt idx="9238">
                  <c:v>40934.013888888891</c:v>
                </c:pt>
                <c:pt idx="9239">
                  <c:v>40934.027777777774</c:v>
                </c:pt>
                <c:pt idx="9240">
                  <c:v>40934.041666666613</c:v>
                </c:pt>
                <c:pt idx="9241">
                  <c:v>40934.055555555562</c:v>
                </c:pt>
                <c:pt idx="9242">
                  <c:v>40934.069444444445</c:v>
                </c:pt>
                <c:pt idx="9243">
                  <c:v>40934.083333333336</c:v>
                </c:pt>
                <c:pt idx="9244">
                  <c:v>40934.097222222204</c:v>
                </c:pt>
                <c:pt idx="9245">
                  <c:v>40934.111111111066</c:v>
                </c:pt>
                <c:pt idx="9246">
                  <c:v>40934.124999999993</c:v>
                </c:pt>
                <c:pt idx="9247">
                  <c:v>40934.138888888891</c:v>
                </c:pt>
                <c:pt idx="9248">
                  <c:v>40934.152777777781</c:v>
                </c:pt>
                <c:pt idx="9249">
                  <c:v>40934.166666666613</c:v>
                </c:pt>
                <c:pt idx="9250">
                  <c:v>40934.180555555562</c:v>
                </c:pt>
                <c:pt idx="9251">
                  <c:v>40934.194444444445</c:v>
                </c:pt>
                <c:pt idx="9252">
                  <c:v>40934.208333333336</c:v>
                </c:pt>
                <c:pt idx="9253">
                  <c:v>40934.222222222204</c:v>
                </c:pt>
                <c:pt idx="9254">
                  <c:v>40934.236111111066</c:v>
                </c:pt>
                <c:pt idx="9255">
                  <c:v>40934.25</c:v>
                </c:pt>
                <c:pt idx="9256">
                  <c:v>40934.263888888876</c:v>
                </c:pt>
                <c:pt idx="9257">
                  <c:v>40934.277777777774</c:v>
                </c:pt>
                <c:pt idx="9258">
                  <c:v>40934.291666666577</c:v>
                </c:pt>
                <c:pt idx="9259">
                  <c:v>40934.305555555562</c:v>
                </c:pt>
                <c:pt idx="9260">
                  <c:v>40934.319444444496</c:v>
                </c:pt>
                <c:pt idx="9261">
                  <c:v>40934.333333333336</c:v>
                </c:pt>
                <c:pt idx="9262">
                  <c:v>40934.347222222219</c:v>
                </c:pt>
                <c:pt idx="9263">
                  <c:v>40934.361111111066</c:v>
                </c:pt>
                <c:pt idx="9264">
                  <c:v>40934.375</c:v>
                </c:pt>
                <c:pt idx="9265">
                  <c:v>40934.388888888956</c:v>
                </c:pt>
                <c:pt idx="9266">
                  <c:v>40934.402777777781</c:v>
                </c:pt>
                <c:pt idx="9267">
                  <c:v>40934.416666666664</c:v>
                </c:pt>
                <c:pt idx="9268">
                  <c:v>40934.430555555562</c:v>
                </c:pt>
                <c:pt idx="9269">
                  <c:v>40934.444444444496</c:v>
                </c:pt>
                <c:pt idx="9270">
                  <c:v>40934.458333333343</c:v>
                </c:pt>
                <c:pt idx="9271">
                  <c:v>40934.472222222219</c:v>
                </c:pt>
                <c:pt idx="9272">
                  <c:v>40934.486111111109</c:v>
                </c:pt>
                <c:pt idx="9273">
                  <c:v>40934.5</c:v>
                </c:pt>
                <c:pt idx="9274">
                  <c:v>40934.513888888891</c:v>
                </c:pt>
                <c:pt idx="9275">
                  <c:v>40934.527777777774</c:v>
                </c:pt>
                <c:pt idx="9276">
                  <c:v>40934.541666666613</c:v>
                </c:pt>
                <c:pt idx="9277">
                  <c:v>40934.555555555562</c:v>
                </c:pt>
                <c:pt idx="9278">
                  <c:v>40934.569444444445</c:v>
                </c:pt>
                <c:pt idx="9279">
                  <c:v>40934.583333333336</c:v>
                </c:pt>
                <c:pt idx="9280">
                  <c:v>40934.597222222204</c:v>
                </c:pt>
                <c:pt idx="9281">
                  <c:v>40934.611111111066</c:v>
                </c:pt>
                <c:pt idx="9282">
                  <c:v>40934.624999999993</c:v>
                </c:pt>
                <c:pt idx="9283">
                  <c:v>40934.638888888891</c:v>
                </c:pt>
                <c:pt idx="9284">
                  <c:v>40934.652777777781</c:v>
                </c:pt>
                <c:pt idx="9285">
                  <c:v>40934.666666666613</c:v>
                </c:pt>
                <c:pt idx="9286">
                  <c:v>40934.680555555562</c:v>
                </c:pt>
                <c:pt idx="9287">
                  <c:v>40934.694444444445</c:v>
                </c:pt>
                <c:pt idx="9288">
                  <c:v>40934.708333333336</c:v>
                </c:pt>
                <c:pt idx="9289">
                  <c:v>40934.722222222204</c:v>
                </c:pt>
                <c:pt idx="9290">
                  <c:v>40934.736111111066</c:v>
                </c:pt>
                <c:pt idx="9291">
                  <c:v>40934.75</c:v>
                </c:pt>
                <c:pt idx="9292">
                  <c:v>40934.763888888876</c:v>
                </c:pt>
                <c:pt idx="9293">
                  <c:v>40934.777777777774</c:v>
                </c:pt>
                <c:pt idx="9294">
                  <c:v>40934.791666666577</c:v>
                </c:pt>
                <c:pt idx="9295">
                  <c:v>40934.805555555562</c:v>
                </c:pt>
                <c:pt idx="9296">
                  <c:v>40934.819444444496</c:v>
                </c:pt>
                <c:pt idx="9297">
                  <c:v>40934.833333333336</c:v>
                </c:pt>
                <c:pt idx="9298">
                  <c:v>40934.847222222219</c:v>
                </c:pt>
                <c:pt idx="9299">
                  <c:v>40934.861111111066</c:v>
                </c:pt>
                <c:pt idx="9300">
                  <c:v>40934.875</c:v>
                </c:pt>
                <c:pt idx="9301">
                  <c:v>40934.888888888956</c:v>
                </c:pt>
                <c:pt idx="9302">
                  <c:v>40934.902777777781</c:v>
                </c:pt>
                <c:pt idx="9303">
                  <c:v>40934.916666666664</c:v>
                </c:pt>
                <c:pt idx="9304">
                  <c:v>40934.930555555562</c:v>
                </c:pt>
                <c:pt idx="9305">
                  <c:v>40934.944444444496</c:v>
                </c:pt>
                <c:pt idx="9306">
                  <c:v>40934.958333333343</c:v>
                </c:pt>
                <c:pt idx="9307">
                  <c:v>40934.972222222219</c:v>
                </c:pt>
                <c:pt idx="9308">
                  <c:v>40934.986111111109</c:v>
                </c:pt>
                <c:pt idx="9309">
                  <c:v>40935</c:v>
                </c:pt>
                <c:pt idx="9310">
                  <c:v>40935.013888888891</c:v>
                </c:pt>
                <c:pt idx="9311">
                  <c:v>40935.027777777774</c:v>
                </c:pt>
                <c:pt idx="9312">
                  <c:v>40935.041666666613</c:v>
                </c:pt>
                <c:pt idx="9313">
                  <c:v>40935.055555555562</c:v>
                </c:pt>
                <c:pt idx="9314">
                  <c:v>40935.069444444445</c:v>
                </c:pt>
                <c:pt idx="9315">
                  <c:v>40935.083333333336</c:v>
                </c:pt>
                <c:pt idx="9316">
                  <c:v>40935.097222222204</c:v>
                </c:pt>
                <c:pt idx="9317">
                  <c:v>40935.111111111066</c:v>
                </c:pt>
                <c:pt idx="9318">
                  <c:v>40935.124999999993</c:v>
                </c:pt>
                <c:pt idx="9319">
                  <c:v>40935.138888888891</c:v>
                </c:pt>
                <c:pt idx="9320">
                  <c:v>40935.152777777781</c:v>
                </c:pt>
                <c:pt idx="9321">
                  <c:v>40935.166666666613</c:v>
                </c:pt>
                <c:pt idx="9322">
                  <c:v>40935.180555555562</c:v>
                </c:pt>
                <c:pt idx="9323">
                  <c:v>40935.194444444445</c:v>
                </c:pt>
                <c:pt idx="9324">
                  <c:v>40935.208333333336</c:v>
                </c:pt>
                <c:pt idx="9325">
                  <c:v>40935.222222222204</c:v>
                </c:pt>
                <c:pt idx="9326">
                  <c:v>40935.236111111066</c:v>
                </c:pt>
                <c:pt idx="9327">
                  <c:v>40935.25</c:v>
                </c:pt>
                <c:pt idx="9328">
                  <c:v>40935.263888888876</c:v>
                </c:pt>
                <c:pt idx="9329">
                  <c:v>40935.277777777774</c:v>
                </c:pt>
                <c:pt idx="9330">
                  <c:v>40935.291666666577</c:v>
                </c:pt>
                <c:pt idx="9331">
                  <c:v>40935.305555555562</c:v>
                </c:pt>
                <c:pt idx="9332">
                  <c:v>40935.319444444496</c:v>
                </c:pt>
                <c:pt idx="9333">
                  <c:v>40935.333333333336</c:v>
                </c:pt>
                <c:pt idx="9334">
                  <c:v>40935.347222222219</c:v>
                </c:pt>
                <c:pt idx="9335">
                  <c:v>40935.361111111066</c:v>
                </c:pt>
                <c:pt idx="9336">
                  <c:v>40935.375</c:v>
                </c:pt>
                <c:pt idx="9337">
                  <c:v>40935.388888888956</c:v>
                </c:pt>
                <c:pt idx="9338">
                  <c:v>40935.402777777781</c:v>
                </c:pt>
                <c:pt idx="9339">
                  <c:v>40935.416666666664</c:v>
                </c:pt>
                <c:pt idx="9340">
                  <c:v>40935.430555555562</c:v>
                </c:pt>
                <c:pt idx="9341">
                  <c:v>40935.444444444496</c:v>
                </c:pt>
                <c:pt idx="9342">
                  <c:v>40935.458333333343</c:v>
                </c:pt>
                <c:pt idx="9343">
                  <c:v>40935.472222222219</c:v>
                </c:pt>
                <c:pt idx="9344">
                  <c:v>40935.486111111109</c:v>
                </c:pt>
                <c:pt idx="9345">
                  <c:v>40935.5</c:v>
                </c:pt>
                <c:pt idx="9346">
                  <c:v>40935.513888888891</c:v>
                </c:pt>
                <c:pt idx="9347">
                  <c:v>40935.527777777774</c:v>
                </c:pt>
                <c:pt idx="9348">
                  <c:v>40935.541666666613</c:v>
                </c:pt>
                <c:pt idx="9349">
                  <c:v>40935.555555555562</c:v>
                </c:pt>
                <c:pt idx="9350">
                  <c:v>40935.569444444445</c:v>
                </c:pt>
                <c:pt idx="9351">
                  <c:v>40935.583333333336</c:v>
                </c:pt>
                <c:pt idx="9352">
                  <c:v>40935.597222222204</c:v>
                </c:pt>
                <c:pt idx="9353">
                  <c:v>40935.611111111066</c:v>
                </c:pt>
                <c:pt idx="9354">
                  <c:v>40935.624999999993</c:v>
                </c:pt>
                <c:pt idx="9355">
                  <c:v>40935.638888888891</c:v>
                </c:pt>
                <c:pt idx="9356">
                  <c:v>40935.652777777781</c:v>
                </c:pt>
                <c:pt idx="9357">
                  <c:v>40935.666666666613</c:v>
                </c:pt>
                <c:pt idx="9358">
                  <c:v>40935.680555555562</c:v>
                </c:pt>
                <c:pt idx="9359">
                  <c:v>40935.694444444445</c:v>
                </c:pt>
                <c:pt idx="9360">
                  <c:v>40935.708333333336</c:v>
                </c:pt>
                <c:pt idx="9361">
                  <c:v>40935.722222222204</c:v>
                </c:pt>
                <c:pt idx="9362">
                  <c:v>40935.736111111066</c:v>
                </c:pt>
                <c:pt idx="9363">
                  <c:v>40935.75</c:v>
                </c:pt>
                <c:pt idx="9364">
                  <c:v>40935.763888888876</c:v>
                </c:pt>
                <c:pt idx="9365">
                  <c:v>40935.777777777774</c:v>
                </c:pt>
                <c:pt idx="9366">
                  <c:v>40935.791666666577</c:v>
                </c:pt>
                <c:pt idx="9367">
                  <c:v>40935.805555555562</c:v>
                </c:pt>
                <c:pt idx="9368">
                  <c:v>40935.819444444496</c:v>
                </c:pt>
                <c:pt idx="9369">
                  <c:v>40935.833333333336</c:v>
                </c:pt>
                <c:pt idx="9370">
                  <c:v>40935.847222222219</c:v>
                </c:pt>
                <c:pt idx="9371">
                  <c:v>40935.861111111066</c:v>
                </c:pt>
                <c:pt idx="9372">
                  <c:v>40935.875</c:v>
                </c:pt>
                <c:pt idx="9373">
                  <c:v>40935.888888888956</c:v>
                </c:pt>
                <c:pt idx="9374">
                  <c:v>40935.902777777781</c:v>
                </c:pt>
                <c:pt idx="9375">
                  <c:v>40935.916666666664</c:v>
                </c:pt>
                <c:pt idx="9376">
                  <c:v>40935.930555555562</c:v>
                </c:pt>
                <c:pt idx="9377">
                  <c:v>40935.944444444496</c:v>
                </c:pt>
                <c:pt idx="9378">
                  <c:v>40935.958333333343</c:v>
                </c:pt>
                <c:pt idx="9379">
                  <c:v>40935.972222222219</c:v>
                </c:pt>
                <c:pt idx="9380">
                  <c:v>40935.986111111109</c:v>
                </c:pt>
                <c:pt idx="9381">
                  <c:v>40936</c:v>
                </c:pt>
                <c:pt idx="9382">
                  <c:v>40936.013888888891</c:v>
                </c:pt>
                <c:pt idx="9383">
                  <c:v>40936.027777777774</c:v>
                </c:pt>
                <c:pt idx="9384">
                  <c:v>40936.041666666613</c:v>
                </c:pt>
                <c:pt idx="9385">
                  <c:v>40936.055555555562</c:v>
                </c:pt>
                <c:pt idx="9386">
                  <c:v>40936.069444444445</c:v>
                </c:pt>
                <c:pt idx="9387">
                  <c:v>40936.083333333336</c:v>
                </c:pt>
                <c:pt idx="9388">
                  <c:v>40936.097222222204</c:v>
                </c:pt>
                <c:pt idx="9389">
                  <c:v>40936.111111111066</c:v>
                </c:pt>
                <c:pt idx="9390">
                  <c:v>40936.124999999993</c:v>
                </c:pt>
                <c:pt idx="9391">
                  <c:v>40936.138888888891</c:v>
                </c:pt>
                <c:pt idx="9392">
                  <c:v>40936.152777777781</c:v>
                </c:pt>
                <c:pt idx="9393">
                  <c:v>40936.166666666613</c:v>
                </c:pt>
                <c:pt idx="9394">
                  <c:v>40936.180555555562</c:v>
                </c:pt>
                <c:pt idx="9395">
                  <c:v>40936.194444444445</c:v>
                </c:pt>
                <c:pt idx="9396">
                  <c:v>40936.208333333336</c:v>
                </c:pt>
                <c:pt idx="9397">
                  <c:v>40936.222222222204</c:v>
                </c:pt>
                <c:pt idx="9398">
                  <c:v>40936.236111111066</c:v>
                </c:pt>
                <c:pt idx="9399">
                  <c:v>40936.25</c:v>
                </c:pt>
                <c:pt idx="9400">
                  <c:v>40936.263888888876</c:v>
                </c:pt>
                <c:pt idx="9401">
                  <c:v>40936.277777777774</c:v>
                </c:pt>
                <c:pt idx="9402">
                  <c:v>40936.291666666577</c:v>
                </c:pt>
                <c:pt idx="9403">
                  <c:v>40936.305555555562</c:v>
                </c:pt>
                <c:pt idx="9404">
                  <c:v>40936.319444444496</c:v>
                </c:pt>
                <c:pt idx="9405">
                  <c:v>40936.333333333336</c:v>
                </c:pt>
                <c:pt idx="9406">
                  <c:v>40936.347222222219</c:v>
                </c:pt>
                <c:pt idx="9407">
                  <c:v>40936.361111111066</c:v>
                </c:pt>
                <c:pt idx="9408">
                  <c:v>40936.375</c:v>
                </c:pt>
                <c:pt idx="9409">
                  <c:v>40936.388888888956</c:v>
                </c:pt>
                <c:pt idx="9410">
                  <c:v>40936.402777777781</c:v>
                </c:pt>
                <c:pt idx="9411">
                  <c:v>40936.416666666664</c:v>
                </c:pt>
                <c:pt idx="9412">
                  <c:v>40936.430555555562</c:v>
                </c:pt>
                <c:pt idx="9413">
                  <c:v>40936.444444444496</c:v>
                </c:pt>
                <c:pt idx="9414">
                  <c:v>40936.458333333343</c:v>
                </c:pt>
                <c:pt idx="9415">
                  <c:v>40936.472222222219</c:v>
                </c:pt>
                <c:pt idx="9416">
                  <c:v>40936.486111111109</c:v>
                </c:pt>
                <c:pt idx="9417">
                  <c:v>40936.5</c:v>
                </c:pt>
                <c:pt idx="9418">
                  <c:v>40936.513888888891</c:v>
                </c:pt>
                <c:pt idx="9419">
                  <c:v>40936.527777777774</c:v>
                </c:pt>
                <c:pt idx="9420">
                  <c:v>40936.541666666613</c:v>
                </c:pt>
                <c:pt idx="9421">
                  <c:v>40936.555555555562</c:v>
                </c:pt>
                <c:pt idx="9422">
                  <c:v>40936.569444444445</c:v>
                </c:pt>
                <c:pt idx="9423">
                  <c:v>40936.583333333336</c:v>
                </c:pt>
                <c:pt idx="9424">
                  <c:v>40936.597222222204</c:v>
                </c:pt>
                <c:pt idx="9425">
                  <c:v>40936.611111111066</c:v>
                </c:pt>
                <c:pt idx="9426">
                  <c:v>40936.624999999993</c:v>
                </c:pt>
                <c:pt idx="9427">
                  <c:v>40936.638888888891</c:v>
                </c:pt>
                <c:pt idx="9428">
                  <c:v>40936.652777777781</c:v>
                </c:pt>
                <c:pt idx="9429">
                  <c:v>40936.666666666613</c:v>
                </c:pt>
                <c:pt idx="9430">
                  <c:v>40936.680555555562</c:v>
                </c:pt>
                <c:pt idx="9431">
                  <c:v>40936.694444444445</c:v>
                </c:pt>
                <c:pt idx="9432">
                  <c:v>40936.708333333336</c:v>
                </c:pt>
                <c:pt idx="9433">
                  <c:v>40936.722222222204</c:v>
                </c:pt>
                <c:pt idx="9434">
                  <c:v>40936.736111111066</c:v>
                </c:pt>
                <c:pt idx="9435">
                  <c:v>40936.75</c:v>
                </c:pt>
                <c:pt idx="9436">
                  <c:v>40936.763888888876</c:v>
                </c:pt>
                <c:pt idx="9437">
                  <c:v>40936.777777777774</c:v>
                </c:pt>
                <c:pt idx="9438">
                  <c:v>40936.791666666577</c:v>
                </c:pt>
                <c:pt idx="9439">
                  <c:v>40936.805555555562</c:v>
                </c:pt>
                <c:pt idx="9440">
                  <c:v>40936.819444444496</c:v>
                </c:pt>
                <c:pt idx="9441">
                  <c:v>40936.833333333336</c:v>
                </c:pt>
                <c:pt idx="9442">
                  <c:v>40936.847222222219</c:v>
                </c:pt>
                <c:pt idx="9443">
                  <c:v>40936.861111111066</c:v>
                </c:pt>
                <c:pt idx="9444">
                  <c:v>40936.875</c:v>
                </c:pt>
                <c:pt idx="9445">
                  <c:v>40936.888888888956</c:v>
                </c:pt>
                <c:pt idx="9446">
                  <c:v>40936.902777777781</c:v>
                </c:pt>
                <c:pt idx="9447">
                  <c:v>40936.916666666664</c:v>
                </c:pt>
                <c:pt idx="9448">
                  <c:v>40936.930555555562</c:v>
                </c:pt>
                <c:pt idx="9449">
                  <c:v>40936.944444444496</c:v>
                </c:pt>
                <c:pt idx="9450">
                  <c:v>40936.958333333343</c:v>
                </c:pt>
                <c:pt idx="9451">
                  <c:v>40936.972222222219</c:v>
                </c:pt>
                <c:pt idx="9452">
                  <c:v>40936.986111111109</c:v>
                </c:pt>
                <c:pt idx="9453">
                  <c:v>40937</c:v>
                </c:pt>
                <c:pt idx="9454">
                  <c:v>40937.013888888891</c:v>
                </c:pt>
                <c:pt idx="9455">
                  <c:v>40937.027777777774</c:v>
                </c:pt>
                <c:pt idx="9456">
                  <c:v>40937.041666666613</c:v>
                </c:pt>
                <c:pt idx="9457">
                  <c:v>40937.055555555562</c:v>
                </c:pt>
                <c:pt idx="9458">
                  <c:v>40937.069444444445</c:v>
                </c:pt>
                <c:pt idx="9459">
                  <c:v>40937.083333333336</c:v>
                </c:pt>
                <c:pt idx="9460">
                  <c:v>40937.097222222204</c:v>
                </c:pt>
                <c:pt idx="9461">
                  <c:v>40937.111111111066</c:v>
                </c:pt>
                <c:pt idx="9462">
                  <c:v>40937.124999999993</c:v>
                </c:pt>
                <c:pt idx="9463">
                  <c:v>40937.138888888891</c:v>
                </c:pt>
                <c:pt idx="9464">
                  <c:v>40937.152777777781</c:v>
                </c:pt>
                <c:pt idx="9465">
                  <c:v>40937.166666666613</c:v>
                </c:pt>
                <c:pt idx="9466">
                  <c:v>40937.180555555562</c:v>
                </c:pt>
                <c:pt idx="9467">
                  <c:v>40937.194444444445</c:v>
                </c:pt>
                <c:pt idx="9468">
                  <c:v>40937.208333333336</c:v>
                </c:pt>
                <c:pt idx="9469">
                  <c:v>40937.222222222204</c:v>
                </c:pt>
                <c:pt idx="9470">
                  <c:v>40937.236111111066</c:v>
                </c:pt>
                <c:pt idx="9471">
                  <c:v>40937.25</c:v>
                </c:pt>
                <c:pt idx="9472">
                  <c:v>40937.263888888876</c:v>
                </c:pt>
                <c:pt idx="9473">
                  <c:v>40937.277777777774</c:v>
                </c:pt>
                <c:pt idx="9474">
                  <c:v>40937.291666666577</c:v>
                </c:pt>
                <c:pt idx="9475">
                  <c:v>40937.305555555562</c:v>
                </c:pt>
                <c:pt idx="9476">
                  <c:v>40937.319444444496</c:v>
                </c:pt>
                <c:pt idx="9477">
                  <c:v>40937.333333333336</c:v>
                </c:pt>
                <c:pt idx="9478">
                  <c:v>40937.347222222219</c:v>
                </c:pt>
                <c:pt idx="9479">
                  <c:v>40937.361111111066</c:v>
                </c:pt>
                <c:pt idx="9480">
                  <c:v>40937.375</c:v>
                </c:pt>
                <c:pt idx="9481">
                  <c:v>40937.388888888956</c:v>
                </c:pt>
                <c:pt idx="9482">
                  <c:v>40937.402777777781</c:v>
                </c:pt>
                <c:pt idx="9483">
                  <c:v>40937.416666666664</c:v>
                </c:pt>
                <c:pt idx="9484">
                  <c:v>40937.430555555562</c:v>
                </c:pt>
                <c:pt idx="9485">
                  <c:v>40937.444444444496</c:v>
                </c:pt>
                <c:pt idx="9486">
                  <c:v>40937.458333333343</c:v>
                </c:pt>
                <c:pt idx="9487">
                  <c:v>40937.472222222219</c:v>
                </c:pt>
                <c:pt idx="9488">
                  <c:v>40937.486111111109</c:v>
                </c:pt>
                <c:pt idx="9489">
                  <c:v>40937.5</c:v>
                </c:pt>
                <c:pt idx="9490">
                  <c:v>40937.513888888891</c:v>
                </c:pt>
                <c:pt idx="9491">
                  <c:v>40937.527777777774</c:v>
                </c:pt>
                <c:pt idx="9492">
                  <c:v>40937.541666666613</c:v>
                </c:pt>
                <c:pt idx="9493">
                  <c:v>40937.555555555562</c:v>
                </c:pt>
                <c:pt idx="9494">
                  <c:v>40937.569444444445</c:v>
                </c:pt>
                <c:pt idx="9495">
                  <c:v>40937.583333333336</c:v>
                </c:pt>
                <c:pt idx="9496">
                  <c:v>40937.597222222204</c:v>
                </c:pt>
                <c:pt idx="9497">
                  <c:v>40937.611111111066</c:v>
                </c:pt>
                <c:pt idx="9498">
                  <c:v>40937.624999999993</c:v>
                </c:pt>
                <c:pt idx="9499">
                  <c:v>40937.638888888891</c:v>
                </c:pt>
                <c:pt idx="9500">
                  <c:v>40937.652777777781</c:v>
                </c:pt>
                <c:pt idx="9501">
                  <c:v>40937.666666666613</c:v>
                </c:pt>
                <c:pt idx="9502">
                  <c:v>40937.680555555562</c:v>
                </c:pt>
                <c:pt idx="9503">
                  <c:v>40937.694444444445</c:v>
                </c:pt>
                <c:pt idx="9504">
                  <c:v>40937.708333333336</c:v>
                </c:pt>
                <c:pt idx="9505">
                  <c:v>40937.722222222204</c:v>
                </c:pt>
                <c:pt idx="9506">
                  <c:v>40937.736111111066</c:v>
                </c:pt>
                <c:pt idx="9507">
                  <c:v>40937.75</c:v>
                </c:pt>
                <c:pt idx="9508">
                  <c:v>40937.763888888876</c:v>
                </c:pt>
                <c:pt idx="9509">
                  <c:v>40937.777777777774</c:v>
                </c:pt>
                <c:pt idx="9510">
                  <c:v>40937.791666666577</c:v>
                </c:pt>
                <c:pt idx="9511">
                  <c:v>40937.805555555562</c:v>
                </c:pt>
                <c:pt idx="9512">
                  <c:v>40937.819444444496</c:v>
                </c:pt>
                <c:pt idx="9513">
                  <c:v>40937.833333333336</c:v>
                </c:pt>
                <c:pt idx="9514">
                  <c:v>40937.847222222219</c:v>
                </c:pt>
                <c:pt idx="9515">
                  <c:v>40937.861111111066</c:v>
                </c:pt>
                <c:pt idx="9516">
                  <c:v>40937.875</c:v>
                </c:pt>
                <c:pt idx="9517">
                  <c:v>40937.888888888956</c:v>
                </c:pt>
                <c:pt idx="9518">
                  <c:v>40937.902777777781</c:v>
                </c:pt>
                <c:pt idx="9519">
                  <c:v>40937.916666666664</c:v>
                </c:pt>
                <c:pt idx="9520">
                  <c:v>40937.930555555562</c:v>
                </c:pt>
                <c:pt idx="9521">
                  <c:v>40937.944444444496</c:v>
                </c:pt>
                <c:pt idx="9522">
                  <c:v>40937.958333333343</c:v>
                </c:pt>
                <c:pt idx="9523">
                  <c:v>40937.972222222219</c:v>
                </c:pt>
                <c:pt idx="9524">
                  <c:v>40937.986111111109</c:v>
                </c:pt>
                <c:pt idx="9525">
                  <c:v>40938</c:v>
                </c:pt>
                <c:pt idx="9526">
                  <c:v>40938.013888888891</c:v>
                </c:pt>
                <c:pt idx="9527">
                  <c:v>40938.027777777774</c:v>
                </c:pt>
                <c:pt idx="9528">
                  <c:v>40938.041666666613</c:v>
                </c:pt>
                <c:pt idx="9529">
                  <c:v>40938.055555555562</c:v>
                </c:pt>
                <c:pt idx="9530">
                  <c:v>40938.069444444445</c:v>
                </c:pt>
                <c:pt idx="9531">
                  <c:v>40938.083333333336</c:v>
                </c:pt>
                <c:pt idx="9532">
                  <c:v>40938.097222222204</c:v>
                </c:pt>
                <c:pt idx="9533">
                  <c:v>40938.111111111066</c:v>
                </c:pt>
                <c:pt idx="9534">
                  <c:v>40938.124999999993</c:v>
                </c:pt>
                <c:pt idx="9535">
                  <c:v>40938.138888888891</c:v>
                </c:pt>
                <c:pt idx="9536">
                  <c:v>40938.152777777781</c:v>
                </c:pt>
                <c:pt idx="9537">
                  <c:v>40938.166666666613</c:v>
                </c:pt>
                <c:pt idx="9538">
                  <c:v>40938.180555555562</c:v>
                </c:pt>
                <c:pt idx="9539">
                  <c:v>40938.194444444445</c:v>
                </c:pt>
                <c:pt idx="9540">
                  <c:v>40938.208333333336</c:v>
                </c:pt>
                <c:pt idx="9541">
                  <c:v>40938.222222222204</c:v>
                </c:pt>
                <c:pt idx="9542">
                  <c:v>40938.236111111066</c:v>
                </c:pt>
                <c:pt idx="9543">
                  <c:v>40938.25</c:v>
                </c:pt>
                <c:pt idx="9544">
                  <c:v>40938.263888888876</c:v>
                </c:pt>
                <c:pt idx="9545">
                  <c:v>40938.277777777774</c:v>
                </c:pt>
                <c:pt idx="9546">
                  <c:v>40938.291666666577</c:v>
                </c:pt>
                <c:pt idx="9547">
                  <c:v>40938.305555555562</c:v>
                </c:pt>
                <c:pt idx="9548">
                  <c:v>40938.319444444496</c:v>
                </c:pt>
                <c:pt idx="9549">
                  <c:v>40938.333333333336</c:v>
                </c:pt>
                <c:pt idx="9550">
                  <c:v>40938.347222222219</c:v>
                </c:pt>
                <c:pt idx="9551">
                  <c:v>40938.361111111066</c:v>
                </c:pt>
                <c:pt idx="9552">
                  <c:v>40938.375</c:v>
                </c:pt>
                <c:pt idx="9553">
                  <c:v>40938.388888888956</c:v>
                </c:pt>
                <c:pt idx="9554">
                  <c:v>40938.402777777781</c:v>
                </c:pt>
                <c:pt idx="9555">
                  <c:v>40938.416666666664</c:v>
                </c:pt>
                <c:pt idx="9556">
                  <c:v>40938.430555555562</c:v>
                </c:pt>
                <c:pt idx="9557">
                  <c:v>40938.444444444496</c:v>
                </c:pt>
                <c:pt idx="9558">
                  <c:v>40938.458333333343</c:v>
                </c:pt>
                <c:pt idx="9559">
                  <c:v>40938.472222222219</c:v>
                </c:pt>
                <c:pt idx="9560">
                  <c:v>40938.486111111109</c:v>
                </c:pt>
                <c:pt idx="9561">
                  <c:v>40938.5</c:v>
                </c:pt>
                <c:pt idx="9562">
                  <c:v>40938.513888888891</c:v>
                </c:pt>
                <c:pt idx="9563">
                  <c:v>40938.527777777774</c:v>
                </c:pt>
                <c:pt idx="9564">
                  <c:v>40938.541666666613</c:v>
                </c:pt>
                <c:pt idx="9565">
                  <c:v>40938.555555555562</c:v>
                </c:pt>
                <c:pt idx="9566">
                  <c:v>40938.569444444445</c:v>
                </c:pt>
                <c:pt idx="9567">
                  <c:v>40938.583333333336</c:v>
                </c:pt>
                <c:pt idx="9568">
                  <c:v>40938.597222222204</c:v>
                </c:pt>
                <c:pt idx="9569">
                  <c:v>40938.611111111066</c:v>
                </c:pt>
                <c:pt idx="9570">
                  <c:v>40938.624999999993</c:v>
                </c:pt>
                <c:pt idx="9571">
                  <c:v>40938.638888888891</c:v>
                </c:pt>
                <c:pt idx="9572">
                  <c:v>40938.652777777781</c:v>
                </c:pt>
                <c:pt idx="9573">
                  <c:v>40938.666666666613</c:v>
                </c:pt>
                <c:pt idx="9574">
                  <c:v>40938.680555555562</c:v>
                </c:pt>
                <c:pt idx="9575">
                  <c:v>40938.694444444445</c:v>
                </c:pt>
                <c:pt idx="9576">
                  <c:v>40938.708333333336</c:v>
                </c:pt>
                <c:pt idx="9577">
                  <c:v>40938.722222222204</c:v>
                </c:pt>
                <c:pt idx="9578">
                  <c:v>40938.736111111066</c:v>
                </c:pt>
                <c:pt idx="9579">
                  <c:v>40938.75</c:v>
                </c:pt>
                <c:pt idx="9580">
                  <c:v>40938.763888888876</c:v>
                </c:pt>
                <c:pt idx="9581">
                  <c:v>40938.777777777774</c:v>
                </c:pt>
                <c:pt idx="9582">
                  <c:v>40938.791666666577</c:v>
                </c:pt>
                <c:pt idx="9583">
                  <c:v>40938.805555555562</c:v>
                </c:pt>
                <c:pt idx="9584">
                  <c:v>40938.819444444496</c:v>
                </c:pt>
                <c:pt idx="9585">
                  <c:v>40938.833333333336</c:v>
                </c:pt>
                <c:pt idx="9586">
                  <c:v>40938.847222222219</c:v>
                </c:pt>
                <c:pt idx="9587">
                  <c:v>40938.861111111066</c:v>
                </c:pt>
                <c:pt idx="9588">
                  <c:v>40938.875</c:v>
                </c:pt>
                <c:pt idx="9589">
                  <c:v>40938.888888888956</c:v>
                </c:pt>
                <c:pt idx="9590">
                  <c:v>40938.902777777781</c:v>
                </c:pt>
                <c:pt idx="9591">
                  <c:v>40938.916666666664</c:v>
                </c:pt>
                <c:pt idx="9592">
                  <c:v>40938.930555555562</c:v>
                </c:pt>
                <c:pt idx="9593">
                  <c:v>40938.944444444496</c:v>
                </c:pt>
                <c:pt idx="9594">
                  <c:v>40938.958333333343</c:v>
                </c:pt>
                <c:pt idx="9595">
                  <c:v>40938.972222222219</c:v>
                </c:pt>
                <c:pt idx="9596">
                  <c:v>40938.986111111109</c:v>
                </c:pt>
                <c:pt idx="9597">
                  <c:v>40939</c:v>
                </c:pt>
                <c:pt idx="9598">
                  <c:v>40939.013888888891</c:v>
                </c:pt>
                <c:pt idx="9599">
                  <c:v>40939.027777777774</c:v>
                </c:pt>
                <c:pt idx="9600">
                  <c:v>40939.041666666613</c:v>
                </c:pt>
                <c:pt idx="9601">
                  <c:v>40939.055555555562</c:v>
                </c:pt>
                <c:pt idx="9602">
                  <c:v>40939.069444444445</c:v>
                </c:pt>
                <c:pt idx="9603">
                  <c:v>40939.083333333336</c:v>
                </c:pt>
                <c:pt idx="9604">
                  <c:v>40939.097222222204</c:v>
                </c:pt>
                <c:pt idx="9605">
                  <c:v>40939.111111111066</c:v>
                </c:pt>
                <c:pt idx="9606">
                  <c:v>40939.124999999993</c:v>
                </c:pt>
                <c:pt idx="9607">
                  <c:v>40939.138888888891</c:v>
                </c:pt>
                <c:pt idx="9608">
                  <c:v>40939.152777777781</c:v>
                </c:pt>
                <c:pt idx="9609">
                  <c:v>40939.166666666613</c:v>
                </c:pt>
                <c:pt idx="9610">
                  <c:v>40939.180555555562</c:v>
                </c:pt>
                <c:pt idx="9611">
                  <c:v>40939.194444444445</c:v>
                </c:pt>
                <c:pt idx="9612">
                  <c:v>40939.208333333336</c:v>
                </c:pt>
                <c:pt idx="9613">
                  <c:v>40939.222222222204</c:v>
                </c:pt>
                <c:pt idx="9614">
                  <c:v>40939.236111111066</c:v>
                </c:pt>
                <c:pt idx="9615">
                  <c:v>40939.25</c:v>
                </c:pt>
                <c:pt idx="9616">
                  <c:v>40939.263888888876</c:v>
                </c:pt>
                <c:pt idx="9617">
                  <c:v>40939.277777777774</c:v>
                </c:pt>
                <c:pt idx="9618">
                  <c:v>40939.291666666577</c:v>
                </c:pt>
                <c:pt idx="9619">
                  <c:v>40939.305555555562</c:v>
                </c:pt>
                <c:pt idx="9620">
                  <c:v>40939.319444444496</c:v>
                </c:pt>
                <c:pt idx="9621">
                  <c:v>40939.333333333336</c:v>
                </c:pt>
                <c:pt idx="9622">
                  <c:v>40939.347222222219</c:v>
                </c:pt>
                <c:pt idx="9623">
                  <c:v>40939.361111111066</c:v>
                </c:pt>
                <c:pt idx="9624">
                  <c:v>40939.375</c:v>
                </c:pt>
                <c:pt idx="9625">
                  <c:v>40939.388888888956</c:v>
                </c:pt>
                <c:pt idx="9626">
                  <c:v>40939.402777777781</c:v>
                </c:pt>
                <c:pt idx="9627">
                  <c:v>40939.416666666664</c:v>
                </c:pt>
                <c:pt idx="9628">
                  <c:v>40939.430555555562</c:v>
                </c:pt>
                <c:pt idx="9629">
                  <c:v>40939.444444444496</c:v>
                </c:pt>
                <c:pt idx="9630">
                  <c:v>40939.458333333343</c:v>
                </c:pt>
                <c:pt idx="9631">
                  <c:v>40939.472222222219</c:v>
                </c:pt>
                <c:pt idx="9632">
                  <c:v>40939.486111111109</c:v>
                </c:pt>
                <c:pt idx="9633">
                  <c:v>40939.5</c:v>
                </c:pt>
                <c:pt idx="9634">
                  <c:v>40939.513888888891</c:v>
                </c:pt>
                <c:pt idx="9635">
                  <c:v>40939.527777777774</c:v>
                </c:pt>
                <c:pt idx="9636">
                  <c:v>40939.541666666613</c:v>
                </c:pt>
                <c:pt idx="9637">
                  <c:v>40939.555555555562</c:v>
                </c:pt>
                <c:pt idx="9638">
                  <c:v>40939.569444444445</c:v>
                </c:pt>
                <c:pt idx="9639">
                  <c:v>40939.583333333336</c:v>
                </c:pt>
                <c:pt idx="9640">
                  <c:v>40939.597222222204</c:v>
                </c:pt>
                <c:pt idx="9641">
                  <c:v>40939.611111111066</c:v>
                </c:pt>
                <c:pt idx="9642">
                  <c:v>40939.624999999993</c:v>
                </c:pt>
                <c:pt idx="9643">
                  <c:v>40939.638888888891</c:v>
                </c:pt>
                <c:pt idx="9644">
                  <c:v>40939.652777777781</c:v>
                </c:pt>
                <c:pt idx="9645">
                  <c:v>40939.666666666613</c:v>
                </c:pt>
                <c:pt idx="9646">
                  <c:v>40939.680555555562</c:v>
                </c:pt>
                <c:pt idx="9647">
                  <c:v>40939.694444444445</c:v>
                </c:pt>
                <c:pt idx="9648">
                  <c:v>40939.708333333336</c:v>
                </c:pt>
                <c:pt idx="9649">
                  <c:v>40939.722222222204</c:v>
                </c:pt>
                <c:pt idx="9650">
                  <c:v>40939.736111111066</c:v>
                </c:pt>
                <c:pt idx="9651">
                  <c:v>40939.75</c:v>
                </c:pt>
                <c:pt idx="9652">
                  <c:v>40939.763888888876</c:v>
                </c:pt>
                <c:pt idx="9653">
                  <c:v>40939.777777777774</c:v>
                </c:pt>
                <c:pt idx="9654">
                  <c:v>40939.791666666577</c:v>
                </c:pt>
                <c:pt idx="9655">
                  <c:v>40939.805555555562</c:v>
                </c:pt>
                <c:pt idx="9656">
                  <c:v>40939.819444444496</c:v>
                </c:pt>
                <c:pt idx="9657">
                  <c:v>40939.833333333336</c:v>
                </c:pt>
                <c:pt idx="9658">
                  <c:v>40939.847222222219</c:v>
                </c:pt>
                <c:pt idx="9659">
                  <c:v>40939.861111111066</c:v>
                </c:pt>
                <c:pt idx="9660">
                  <c:v>40939.875</c:v>
                </c:pt>
                <c:pt idx="9661">
                  <c:v>40939.888888888956</c:v>
                </c:pt>
                <c:pt idx="9662">
                  <c:v>40939.902777777781</c:v>
                </c:pt>
                <c:pt idx="9663">
                  <c:v>40939.916666666664</c:v>
                </c:pt>
                <c:pt idx="9664">
                  <c:v>40939.930555555562</c:v>
                </c:pt>
                <c:pt idx="9665">
                  <c:v>40939.944444444496</c:v>
                </c:pt>
                <c:pt idx="9666">
                  <c:v>40939.958333333343</c:v>
                </c:pt>
                <c:pt idx="9667">
                  <c:v>40939.972222222219</c:v>
                </c:pt>
                <c:pt idx="9668">
                  <c:v>40939.986111111109</c:v>
                </c:pt>
                <c:pt idx="9669">
                  <c:v>40940</c:v>
                </c:pt>
                <c:pt idx="9670">
                  <c:v>40940.013888888891</c:v>
                </c:pt>
                <c:pt idx="9671">
                  <c:v>40940.027777777774</c:v>
                </c:pt>
                <c:pt idx="9672">
                  <c:v>40940.041666666613</c:v>
                </c:pt>
                <c:pt idx="9673">
                  <c:v>40940.055555555562</c:v>
                </c:pt>
                <c:pt idx="9674">
                  <c:v>40940.069444444445</c:v>
                </c:pt>
                <c:pt idx="9675">
                  <c:v>40940.083333333336</c:v>
                </c:pt>
                <c:pt idx="9676">
                  <c:v>40940.097222222204</c:v>
                </c:pt>
                <c:pt idx="9677">
                  <c:v>40940.111111111066</c:v>
                </c:pt>
                <c:pt idx="9678">
                  <c:v>40940.124999999993</c:v>
                </c:pt>
                <c:pt idx="9679">
                  <c:v>40940.138888888891</c:v>
                </c:pt>
                <c:pt idx="9680">
                  <c:v>40940.152777777781</c:v>
                </c:pt>
                <c:pt idx="9681">
                  <c:v>40940.166666666613</c:v>
                </c:pt>
                <c:pt idx="9682">
                  <c:v>40940.180555555562</c:v>
                </c:pt>
                <c:pt idx="9683">
                  <c:v>40940.194444444445</c:v>
                </c:pt>
                <c:pt idx="9684">
                  <c:v>40940.208333333336</c:v>
                </c:pt>
                <c:pt idx="9685">
                  <c:v>40940.222222222204</c:v>
                </c:pt>
                <c:pt idx="9686">
                  <c:v>40940.236111111066</c:v>
                </c:pt>
                <c:pt idx="9687">
                  <c:v>40940.25</c:v>
                </c:pt>
                <c:pt idx="9688">
                  <c:v>40940.263888888876</c:v>
                </c:pt>
                <c:pt idx="9689">
                  <c:v>40940.277777777774</c:v>
                </c:pt>
                <c:pt idx="9690">
                  <c:v>40940.291666666577</c:v>
                </c:pt>
                <c:pt idx="9691">
                  <c:v>40940.305555555562</c:v>
                </c:pt>
                <c:pt idx="9692">
                  <c:v>40940.319444444496</c:v>
                </c:pt>
                <c:pt idx="9693">
                  <c:v>40940.333333333336</c:v>
                </c:pt>
                <c:pt idx="9694">
                  <c:v>40940.347222222219</c:v>
                </c:pt>
                <c:pt idx="9695">
                  <c:v>40940.361111111066</c:v>
                </c:pt>
                <c:pt idx="9696">
                  <c:v>40940.375</c:v>
                </c:pt>
                <c:pt idx="9697">
                  <c:v>40940.388888888956</c:v>
                </c:pt>
                <c:pt idx="9698">
                  <c:v>40940.402777777781</c:v>
                </c:pt>
                <c:pt idx="9699">
                  <c:v>40940.416666666664</c:v>
                </c:pt>
                <c:pt idx="9700">
                  <c:v>40940.430555555562</c:v>
                </c:pt>
                <c:pt idx="9701">
                  <c:v>40940.444444444496</c:v>
                </c:pt>
                <c:pt idx="9702">
                  <c:v>40940.458333333343</c:v>
                </c:pt>
                <c:pt idx="9703">
                  <c:v>40940.472222222219</c:v>
                </c:pt>
                <c:pt idx="9704">
                  <c:v>40940.486111111109</c:v>
                </c:pt>
                <c:pt idx="9705">
                  <c:v>40940.5</c:v>
                </c:pt>
                <c:pt idx="9706">
                  <c:v>40940.513888888891</c:v>
                </c:pt>
                <c:pt idx="9707">
                  <c:v>40940.527777777774</c:v>
                </c:pt>
                <c:pt idx="9708">
                  <c:v>40940.541666666613</c:v>
                </c:pt>
                <c:pt idx="9709">
                  <c:v>40940.555555555562</c:v>
                </c:pt>
                <c:pt idx="9710">
                  <c:v>40940.569444444445</c:v>
                </c:pt>
                <c:pt idx="9711">
                  <c:v>40940.583333333336</c:v>
                </c:pt>
                <c:pt idx="9712">
                  <c:v>40940.597222222204</c:v>
                </c:pt>
                <c:pt idx="9713">
                  <c:v>40940.611111111066</c:v>
                </c:pt>
                <c:pt idx="9714">
                  <c:v>40940.624999999993</c:v>
                </c:pt>
                <c:pt idx="9715">
                  <c:v>40940.638888888891</c:v>
                </c:pt>
                <c:pt idx="9716">
                  <c:v>40940.652777777781</c:v>
                </c:pt>
                <c:pt idx="9717">
                  <c:v>40940.666666666613</c:v>
                </c:pt>
                <c:pt idx="9718">
                  <c:v>40940.680555555562</c:v>
                </c:pt>
                <c:pt idx="9719">
                  <c:v>40940.694444444445</c:v>
                </c:pt>
                <c:pt idx="9720">
                  <c:v>40940.708333333336</c:v>
                </c:pt>
                <c:pt idx="9721">
                  <c:v>40940.722222222204</c:v>
                </c:pt>
                <c:pt idx="9722">
                  <c:v>40940.736111111066</c:v>
                </c:pt>
                <c:pt idx="9723">
                  <c:v>40940.75</c:v>
                </c:pt>
                <c:pt idx="9724">
                  <c:v>40940.763888888876</c:v>
                </c:pt>
                <c:pt idx="9725">
                  <c:v>40940.777777777774</c:v>
                </c:pt>
                <c:pt idx="9726">
                  <c:v>40940.791666666577</c:v>
                </c:pt>
                <c:pt idx="9727">
                  <c:v>40940.805555555562</c:v>
                </c:pt>
                <c:pt idx="9728">
                  <c:v>40940.819444444496</c:v>
                </c:pt>
                <c:pt idx="9729">
                  <c:v>40940.833333333336</c:v>
                </c:pt>
                <c:pt idx="9730">
                  <c:v>40940.847222222219</c:v>
                </c:pt>
                <c:pt idx="9731">
                  <c:v>40940.861111111066</c:v>
                </c:pt>
                <c:pt idx="9732">
                  <c:v>40940.875</c:v>
                </c:pt>
                <c:pt idx="9733">
                  <c:v>40940.888888888956</c:v>
                </c:pt>
                <c:pt idx="9734">
                  <c:v>40940.902777777781</c:v>
                </c:pt>
                <c:pt idx="9735">
                  <c:v>40940.916666666664</c:v>
                </c:pt>
                <c:pt idx="9736">
                  <c:v>40940.930555555562</c:v>
                </c:pt>
                <c:pt idx="9737">
                  <c:v>40940.944444444496</c:v>
                </c:pt>
                <c:pt idx="9738">
                  <c:v>40940.958333333343</c:v>
                </c:pt>
                <c:pt idx="9739">
                  <c:v>40940.972222222219</c:v>
                </c:pt>
                <c:pt idx="9740">
                  <c:v>40940.986111111109</c:v>
                </c:pt>
                <c:pt idx="9741">
                  <c:v>40941</c:v>
                </c:pt>
                <c:pt idx="9742">
                  <c:v>40941.013888888891</c:v>
                </c:pt>
                <c:pt idx="9743">
                  <c:v>40941.027777777774</c:v>
                </c:pt>
                <c:pt idx="9744">
                  <c:v>40941.041666666613</c:v>
                </c:pt>
                <c:pt idx="9745">
                  <c:v>40941.055555555562</c:v>
                </c:pt>
                <c:pt idx="9746">
                  <c:v>40941.069444444445</c:v>
                </c:pt>
                <c:pt idx="9747">
                  <c:v>40941.083333333336</c:v>
                </c:pt>
                <c:pt idx="9748">
                  <c:v>40941.097222222204</c:v>
                </c:pt>
                <c:pt idx="9749">
                  <c:v>40941.111111111066</c:v>
                </c:pt>
                <c:pt idx="9750">
                  <c:v>40941.124999999993</c:v>
                </c:pt>
                <c:pt idx="9751">
                  <c:v>40941.138888888891</c:v>
                </c:pt>
                <c:pt idx="9752">
                  <c:v>40941.152777777781</c:v>
                </c:pt>
                <c:pt idx="9753">
                  <c:v>40941.166666666613</c:v>
                </c:pt>
                <c:pt idx="9754">
                  <c:v>40941.180555555562</c:v>
                </c:pt>
                <c:pt idx="9755">
                  <c:v>40941.194444444445</c:v>
                </c:pt>
                <c:pt idx="9756">
                  <c:v>40941.208333333336</c:v>
                </c:pt>
                <c:pt idx="9757">
                  <c:v>40941.222222222204</c:v>
                </c:pt>
                <c:pt idx="9758">
                  <c:v>40941.236111111066</c:v>
                </c:pt>
                <c:pt idx="9759">
                  <c:v>40941.25</c:v>
                </c:pt>
                <c:pt idx="9760">
                  <c:v>40941.263888888876</c:v>
                </c:pt>
                <c:pt idx="9761">
                  <c:v>40941.277777777774</c:v>
                </c:pt>
                <c:pt idx="9762">
                  <c:v>40941.291666666577</c:v>
                </c:pt>
                <c:pt idx="9763">
                  <c:v>40941.305555555562</c:v>
                </c:pt>
                <c:pt idx="9764">
                  <c:v>40941.319444444496</c:v>
                </c:pt>
                <c:pt idx="9765">
                  <c:v>40941.333333333336</c:v>
                </c:pt>
                <c:pt idx="9766">
                  <c:v>40941.347222222219</c:v>
                </c:pt>
                <c:pt idx="9767">
                  <c:v>40941.361111111066</c:v>
                </c:pt>
                <c:pt idx="9768">
                  <c:v>40941.375</c:v>
                </c:pt>
                <c:pt idx="9769">
                  <c:v>40941.388888888956</c:v>
                </c:pt>
                <c:pt idx="9770">
                  <c:v>40941.402777777781</c:v>
                </c:pt>
                <c:pt idx="9771">
                  <c:v>40941.416666666664</c:v>
                </c:pt>
                <c:pt idx="9772">
                  <c:v>40941.430555555562</c:v>
                </c:pt>
                <c:pt idx="9773">
                  <c:v>40941.444444444496</c:v>
                </c:pt>
                <c:pt idx="9774">
                  <c:v>40941.458333333343</c:v>
                </c:pt>
                <c:pt idx="9775">
                  <c:v>40941.472222222219</c:v>
                </c:pt>
                <c:pt idx="9776">
                  <c:v>40941.486111111109</c:v>
                </c:pt>
                <c:pt idx="9777">
                  <c:v>40941.5</c:v>
                </c:pt>
                <c:pt idx="9778">
                  <c:v>40941.513888888891</c:v>
                </c:pt>
                <c:pt idx="9779">
                  <c:v>40941.527777777774</c:v>
                </c:pt>
                <c:pt idx="9780">
                  <c:v>40941.541666666613</c:v>
                </c:pt>
                <c:pt idx="9781">
                  <c:v>40941.555555555562</c:v>
                </c:pt>
                <c:pt idx="9782">
                  <c:v>40941.569444444445</c:v>
                </c:pt>
                <c:pt idx="9783">
                  <c:v>40941.583333333336</c:v>
                </c:pt>
                <c:pt idx="9784">
                  <c:v>40941.597222222204</c:v>
                </c:pt>
                <c:pt idx="9785">
                  <c:v>40941.611111111066</c:v>
                </c:pt>
                <c:pt idx="9786">
                  <c:v>40941.624999999993</c:v>
                </c:pt>
                <c:pt idx="9787">
                  <c:v>40941.638888888891</c:v>
                </c:pt>
                <c:pt idx="9788">
                  <c:v>40941.652777777781</c:v>
                </c:pt>
                <c:pt idx="9789">
                  <c:v>40941.666666666613</c:v>
                </c:pt>
                <c:pt idx="9790">
                  <c:v>40941.680555555562</c:v>
                </c:pt>
                <c:pt idx="9791">
                  <c:v>40941.694444444445</c:v>
                </c:pt>
                <c:pt idx="9792">
                  <c:v>40941.708333333336</c:v>
                </c:pt>
                <c:pt idx="9793">
                  <c:v>40941.722222222204</c:v>
                </c:pt>
                <c:pt idx="9794">
                  <c:v>40941.736111111066</c:v>
                </c:pt>
                <c:pt idx="9795">
                  <c:v>40941.75</c:v>
                </c:pt>
                <c:pt idx="9796">
                  <c:v>40941.763888888876</c:v>
                </c:pt>
                <c:pt idx="9797">
                  <c:v>40941.777777777774</c:v>
                </c:pt>
                <c:pt idx="9798">
                  <c:v>40941.791666666577</c:v>
                </c:pt>
                <c:pt idx="9799">
                  <c:v>40941.805555555562</c:v>
                </c:pt>
                <c:pt idx="9800">
                  <c:v>40941.819444444496</c:v>
                </c:pt>
                <c:pt idx="9801">
                  <c:v>40941.833333333336</c:v>
                </c:pt>
                <c:pt idx="9802">
                  <c:v>40941.847222222219</c:v>
                </c:pt>
                <c:pt idx="9803">
                  <c:v>40941.861111111066</c:v>
                </c:pt>
                <c:pt idx="9804">
                  <c:v>40941.875</c:v>
                </c:pt>
                <c:pt idx="9805">
                  <c:v>40941.888888888956</c:v>
                </c:pt>
                <c:pt idx="9806">
                  <c:v>40941.902777777781</c:v>
                </c:pt>
                <c:pt idx="9807">
                  <c:v>40941.916666666664</c:v>
                </c:pt>
                <c:pt idx="9808">
                  <c:v>40941.930555555562</c:v>
                </c:pt>
                <c:pt idx="9809">
                  <c:v>40941.944444444496</c:v>
                </c:pt>
                <c:pt idx="9810">
                  <c:v>40941.958333333343</c:v>
                </c:pt>
                <c:pt idx="9811">
                  <c:v>40941.972222222219</c:v>
                </c:pt>
                <c:pt idx="9812">
                  <c:v>40941.986111111109</c:v>
                </c:pt>
                <c:pt idx="9813">
                  <c:v>40942</c:v>
                </c:pt>
                <c:pt idx="9814">
                  <c:v>40942.013888888891</c:v>
                </c:pt>
                <c:pt idx="9815">
                  <c:v>40942.027777777774</c:v>
                </c:pt>
                <c:pt idx="9816">
                  <c:v>40942.041666666613</c:v>
                </c:pt>
                <c:pt idx="9817">
                  <c:v>40942.055555555562</c:v>
                </c:pt>
                <c:pt idx="9818">
                  <c:v>40942.069444444445</c:v>
                </c:pt>
                <c:pt idx="9819">
                  <c:v>40942.083333333336</c:v>
                </c:pt>
                <c:pt idx="9820">
                  <c:v>40942.097222222204</c:v>
                </c:pt>
                <c:pt idx="9821">
                  <c:v>40942.111111111066</c:v>
                </c:pt>
                <c:pt idx="9822">
                  <c:v>40942.124999999993</c:v>
                </c:pt>
                <c:pt idx="9823">
                  <c:v>40942.138888888891</c:v>
                </c:pt>
                <c:pt idx="9824">
                  <c:v>40942.152777777781</c:v>
                </c:pt>
                <c:pt idx="9825">
                  <c:v>40942.166666666613</c:v>
                </c:pt>
                <c:pt idx="9826">
                  <c:v>40942.180555555562</c:v>
                </c:pt>
                <c:pt idx="9827">
                  <c:v>40942.194444444445</c:v>
                </c:pt>
                <c:pt idx="9828">
                  <c:v>40942.208333333336</c:v>
                </c:pt>
                <c:pt idx="9829">
                  <c:v>40942.222222222204</c:v>
                </c:pt>
                <c:pt idx="9830">
                  <c:v>40942.236111111066</c:v>
                </c:pt>
                <c:pt idx="9831">
                  <c:v>40942.25</c:v>
                </c:pt>
                <c:pt idx="9832">
                  <c:v>40942.263888888876</c:v>
                </c:pt>
                <c:pt idx="9833">
                  <c:v>40942.277777777774</c:v>
                </c:pt>
                <c:pt idx="9834">
                  <c:v>40942.291666666577</c:v>
                </c:pt>
                <c:pt idx="9835">
                  <c:v>40942.305555555562</c:v>
                </c:pt>
                <c:pt idx="9836">
                  <c:v>40942.319444444496</c:v>
                </c:pt>
                <c:pt idx="9837">
                  <c:v>40942.333333333336</c:v>
                </c:pt>
                <c:pt idx="9838">
                  <c:v>40942.347222222219</c:v>
                </c:pt>
                <c:pt idx="9839">
                  <c:v>40942.361111111066</c:v>
                </c:pt>
                <c:pt idx="9840">
                  <c:v>40942.375</c:v>
                </c:pt>
                <c:pt idx="9841">
                  <c:v>40942.388888888956</c:v>
                </c:pt>
                <c:pt idx="9842">
                  <c:v>40942.402777777781</c:v>
                </c:pt>
                <c:pt idx="9843">
                  <c:v>40942.416666666664</c:v>
                </c:pt>
                <c:pt idx="9844">
                  <c:v>40942.430555555562</c:v>
                </c:pt>
                <c:pt idx="9845">
                  <c:v>40942.444444444496</c:v>
                </c:pt>
                <c:pt idx="9846">
                  <c:v>40942.458333333343</c:v>
                </c:pt>
                <c:pt idx="9847">
                  <c:v>40942.472222222219</c:v>
                </c:pt>
                <c:pt idx="9848">
                  <c:v>40942.486111111109</c:v>
                </c:pt>
                <c:pt idx="9849">
                  <c:v>40942.5</c:v>
                </c:pt>
                <c:pt idx="9850">
                  <c:v>40942.513888888891</c:v>
                </c:pt>
                <c:pt idx="9851">
                  <c:v>40942.527777777774</c:v>
                </c:pt>
                <c:pt idx="9852">
                  <c:v>40942.541666666613</c:v>
                </c:pt>
                <c:pt idx="9853">
                  <c:v>40942.555555555562</c:v>
                </c:pt>
                <c:pt idx="9854">
                  <c:v>40942.569444444445</c:v>
                </c:pt>
                <c:pt idx="9855">
                  <c:v>40942.583333333336</c:v>
                </c:pt>
                <c:pt idx="9856">
                  <c:v>40942.597222222204</c:v>
                </c:pt>
                <c:pt idx="9857">
                  <c:v>40942.611111111066</c:v>
                </c:pt>
                <c:pt idx="9858">
                  <c:v>40942.624999999993</c:v>
                </c:pt>
                <c:pt idx="9859">
                  <c:v>40942.638888888891</c:v>
                </c:pt>
                <c:pt idx="9860">
                  <c:v>40942.652777777781</c:v>
                </c:pt>
                <c:pt idx="9861">
                  <c:v>40942.666666666613</c:v>
                </c:pt>
                <c:pt idx="9862">
                  <c:v>40942.680555555562</c:v>
                </c:pt>
                <c:pt idx="9863">
                  <c:v>40942.694444444445</c:v>
                </c:pt>
                <c:pt idx="9864">
                  <c:v>40942.708333333336</c:v>
                </c:pt>
                <c:pt idx="9865">
                  <c:v>40942.722222222204</c:v>
                </c:pt>
                <c:pt idx="9866">
                  <c:v>40942.736111111066</c:v>
                </c:pt>
                <c:pt idx="9867">
                  <c:v>40942.75</c:v>
                </c:pt>
                <c:pt idx="9868">
                  <c:v>40942.763888888876</c:v>
                </c:pt>
                <c:pt idx="9869">
                  <c:v>40942.777777777774</c:v>
                </c:pt>
                <c:pt idx="9870">
                  <c:v>40942.791666666577</c:v>
                </c:pt>
                <c:pt idx="9871">
                  <c:v>40942.805555555562</c:v>
                </c:pt>
                <c:pt idx="9872">
                  <c:v>40942.819444444496</c:v>
                </c:pt>
                <c:pt idx="9873">
                  <c:v>40942.833333333336</c:v>
                </c:pt>
                <c:pt idx="9874">
                  <c:v>40942.847222222219</c:v>
                </c:pt>
                <c:pt idx="9875">
                  <c:v>40942.861111111066</c:v>
                </c:pt>
                <c:pt idx="9876">
                  <c:v>40942.875</c:v>
                </c:pt>
                <c:pt idx="9877">
                  <c:v>40942.888888888956</c:v>
                </c:pt>
                <c:pt idx="9878">
                  <c:v>40942.902777777781</c:v>
                </c:pt>
                <c:pt idx="9879">
                  <c:v>40942.916666666664</c:v>
                </c:pt>
                <c:pt idx="9880">
                  <c:v>40942.930555555562</c:v>
                </c:pt>
                <c:pt idx="9881">
                  <c:v>40942.944444444496</c:v>
                </c:pt>
                <c:pt idx="9882">
                  <c:v>40942.958333333343</c:v>
                </c:pt>
                <c:pt idx="9883">
                  <c:v>40942.972222222219</c:v>
                </c:pt>
                <c:pt idx="9884">
                  <c:v>40942.986111111109</c:v>
                </c:pt>
                <c:pt idx="9885">
                  <c:v>40943</c:v>
                </c:pt>
                <c:pt idx="9886">
                  <c:v>40943.013888888891</c:v>
                </c:pt>
                <c:pt idx="9887">
                  <c:v>40943.027777777774</c:v>
                </c:pt>
                <c:pt idx="9888">
                  <c:v>40943.041666666613</c:v>
                </c:pt>
                <c:pt idx="9889">
                  <c:v>40943.055555555562</c:v>
                </c:pt>
                <c:pt idx="9890">
                  <c:v>40943.069444444445</c:v>
                </c:pt>
                <c:pt idx="9891">
                  <c:v>40943.083333333336</c:v>
                </c:pt>
                <c:pt idx="9892">
                  <c:v>40943.097222222204</c:v>
                </c:pt>
                <c:pt idx="9893">
                  <c:v>40943.111111111066</c:v>
                </c:pt>
                <c:pt idx="9894">
                  <c:v>40943.124999999993</c:v>
                </c:pt>
                <c:pt idx="9895">
                  <c:v>40943.138888888891</c:v>
                </c:pt>
                <c:pt idx="9896">
                  <c:v>40943.152777777781</c:v>
                </c:pt>
                <c:pt idx="9897">
                  <c:v>40943.166666666613</c:v>
                </c:pt>
                <c:pt idx="9898">
                  <c:v>40943.180555555562</c:v>
                </c:pt>
                <c:pt idx="9899">
                  <c:v>40943.194444444445</c:v>
                </c:pt>
                <c:pt idx="9900">
                  <c:v>40943.208333333336</c:v>
                </c:pt>
                <c:pt idx="9901">
                  <c:v>40943.222222222204</c:v>
                </c:pt>
                <c:pt idx="9902">
                  <c:v>40943.236111111066</c:v>
                </c:pt>
                <c:pt idx="9903">
                  <c:v>40943.25</c:v>
                </c:pt>
                <c:pt idx="9904">
                  <c:v>40943.263888888876</c:v>
                </c:pt>
                <c:pt idx="9905">
                  <c:v>40943.277777777774</c:v>
                </c:pt>
                <c:pt idx="9906">
                  <c:v>40943.291666666577</c:v>
                </c:pt>
                <c:pt idx="9907">
                  <c:v>40943.305555555562</c:v>
                </c:pt>
                <c:pt idx="9908">
                  <c:v>40943.319444444496</c:v>
                </c:pt>
                <c:pt idx="9909">
                  <c:v>40943.333333333336</c:v>
                </c:pt>
                <c:pt idx="9910">
                  <c:v>40943.347222222219</c:v>
                </c:pt>
                <c:pt idx="9911">
                  <c:v>40943.361111111066</c:v>
                </c:pt>
                <c:pt idx="9912">
                  <c:v>40943.375</c:v>
                </c:pt>
                <c:pt idx="9913">
                  <c:v>40943.388888888956</c:v>
                </c:pt>
                <c:pt idx="9914">
                  <c:v>40943.402777777781</c:v>
                </c:pt>
                <c:pt idx="9915">
                  <c:v>40943.416666666664</c:v>
                </c:pt>
                <c:pt idx="9916">
                  <c:v>40943.430555555562</c:v>
                </c:pt>
                <c:pt idx="9917">
                  <c:v>40943.444444444496</c:v>
                </c:pt>
                <c:pt idx="9918">
                  <c:v>40943.458333333343</c:v>
                </c:pt>
                <c:pt idx="9919">
                  <c:v>40943.472222222219</c:v>
                </c:pt>
                <c:pt idx="9920">
                  <c:v>40943.486111111109</c:v>
                </c:pt>
                <c:pt idx="9921">
                  <c:v>40943.5</c:v>
                </c:pt>
                <c:pt idx="9922">
                  <c:v>40943.513888888891</c:v>
                </c:pt>
                <c:pt idx="9923">
                  <c:v>40943.527777777774</c:v>
                </c:pt>
                <c:pt idx="9924">
                  <c:v>40943.541666666613</c:v>
                </c:pt>
                <c:pt idx="9925">
                  <c:v>40943.555555555562</c:v>
                </c:pt>
                <c:pt idx="9926">
                  <c:v>40943.569444444445</c:v>
                </c:pt>
                <c:pt idx="9927">
                  <c:v>40943.583333333336</c:v>
                </c:pt>
                <c:pt idx="9928">
                  <c:v>40943.597222222204</c:v>
                </c:pt>
                <c:pt idx="9929">
                  <c:v>40943.611111111066</c:v>
                </c:pt>
                <c:pt idx="9930">
                  <c:v>40943.624999999993</c:v>
                </c:pt>
                <c:pt idx="9931">
                  <c:v>40943.638888888891</c:v>
                </c:pt>
                <c:pt idx="9932">
                  <c:v>40943.652777777781</c:v>
                </c:pt>
                <c:pt idx="9933">
                  <c:v>40943.666666666613</c:v>
                </c:pt>
                <c:pt idx="9934">
                  <c:v>40943.680555555562</c:v>
                </c:pt>
                <c:pt idx="9935">
                  <c:v>40943.694444444445</c:v>
                </c:pt>
                <c:pt idx="9936">
                  <c:v>40943.708333333336</c:v>
                </c:pt>
                <c:pt idx="9937">
                  <c:v>40943.722222222204</c:v>
                </c:pt>
                <c:pt idx="9938">
                  <c:v>40943.736111111066</c:v>
                </c:pt>
                <c:pt idx="9939">
                  <c:v>40943.75</c:v>
                </c:pt>
                <c:pt idx="9940">
                  <c:v>40943.763888888876</c:v>
                </c:pt>
                <c:pt idx="9941">
                  <c:v>40943.777777777774</c:v>
                </c:pt>
                <c:pt idx="9942">
                  <c:v>40943.791666666577</c:v>
                </c:pt>
                <c:pt idx="9943">
                  <c:v>40943.805555555562</c:v>
                </c:pt>
                <c:pt idx="9944">
                  <c:v>40943.819444444496</c:v>
                </c:pt>
                <c:pt idx="9945">
                  <c:v>40943.833333333336</c:v>
                </c:pt>
                <c:pt idx="9946">
                  <c:v>40943.847222222219</c:v>
                </c:pt>
                <c:pt idx="9947">
                  <c:v>40943.861111111066</c:v>
                </c:pt>
                <c:pt idx="9948">
                  <c:v>40943.875</c:v>
                </c:pt>
                <c:pt idx="9949">
                  <c:v>40943.888888888956</c:v>
                </c:pt>
                <c:pt idx="9950">
                  <c:v>40943.902777777781</c:v>
                </c:pt>
                <c:pt idx="9951">
                  <c:v>40943.916666666664</c:v>
                </c:pt>
                <c:pt idx="9952">
                  <c:v>40943.930555555562</c:v>
                </c:pt>
                <c:pt idx="9953">
                  <c:v>40943.944444444496</c:v>
                </c:pt>
                <c:pt idx="9954">
                  <c:v>40943.958333333343</c:v>
                </c:pt>
                <c:pt idx="9955">
                  <c:v>40943.972222222219</c:v>
                </c:pt>
                <c:pt idx="9956">
                  <c:v>40943.986111111109</c:v>
                </c:pt>
                <c:pt idx="9957">
                  <c:v>40944</c:v>
                </c:pt>
                <c:pt idx="9958">
                  <c:v>40944.013888888891</c:v>
                </c:pt>
                <c:pt idx="9959">
                  <c:v>40944.027777777774</c:v>
                </c:pt>
                <c:pt idx="9960">
                  <c:v>40944.041666666613</c:v>
                </c:pt>
                <c:pt idx="9961">
                  <c:v>40944.055555555562</c:v>
                </c:pt>
                <c:pt idx="9962">
                  <c:v>40944.069444444445</c:v>
                </c:pt>
                <c:pt idx="9963">
                  <c:v>40944.083333333336</c:v>
                </c:pt>
                <c:pt idx="9964">
                  <c:v>40944.097222222204</c:v>
                </c:pt>
                <c:pt idx="9965">
                  <c:v>40944.111111111066</c:v>
                </c:pt>
                <c:pt idx="9966">
                  <c:v>40944.124999999993</c:v>
                </c:pt>
                <c:pt idx="9967">
                  <c:v>40944.138888888891</c:v>
                </c:pt>
                <c:pt idx="9968">
                  <c:v>40944.152777777781</c:v>
                </c:pt>
                <c:pt idx="9969">
                  <c:v>40944.166666666613</c:v>
                </c:pt>
                <c:pt idx="9970">
                  <c:v>40944.180555555562</c:v>
                </c:pt>
                <c:pt idx="9971">
                  <c:v>40944.194444444445</c:v>
                </c:pt>
                <c:pt idx="9972">
                  <c:v>40944.208333333336</c:v>
                </c:pt>
                <c:pt idx="9973">
                  <c:v>40944.222222222204</c:v>
                </c:pt>
                <c:pt idx="9974">
                  <c:v>40944.236111111066</c:v>
                </c:pt>
                <c:pt idx="9975">
                  <c:v>40944.25</c:v>
                </c:pt>
                <c:pt idx="9976">
                  <c:v>40944.263888888876</c:v>
                </c:pt>
                <c:pt idx="9977">
                  <c:v>40944.277777777774</c:v>
                </c:pt>
                <c:pt idx="9978">
                  <c:v>40944.291666666577</c:v>
                </c:pt>
                <c:pt idx="9979">
                  <c:v>40944.305555555562</c:v>
                </c:pt>
                <c:pt idx="9980">
                  <c:v>40944.319444444496</c:v>
                </c:pt>
                <c:pt idx="9981">
                  <c:v>40944.333333333336</c:v>
                </c:pt>
                <c:pt idx="9982">
                  <c:v>40944.347222222219</c:v>
                </c:pt>
                <c:pt idx="9983">
                  <c:v>40944.361111111066</c:v>
                </c:pt>
                <c:pt idx="9984">
                  <c:v>40944.375</c:v>
                </c:pt>
                <c:pt idx="9985">
                  <c:v>40944.388888888956</c:v>
                </c:pt>
                <c:pt idx="9986">
                  <c:v>40944.402777777781</c:v>
                </c:pt>
                <c:pt idx="9987">
                  <c:v>40944.416666666664</c:v>
                </c:pt>
                <c:pt idx="9988">
                  <c:v>40944.430555555562</c:v>
                </c:pt>
                <c:pt idx="9989">
                  <c:v>40944.444444444496</c:v>
                </c:pt>
                <c:pt idx="9990">
                  <c:v>40944.458333333343</c:v>
                </c:pt>
                <c:pt idx="9991">
                  <c:v>40944.472222222219</c:v>
                </c:pt>
                <c:pt idx="9992">
                  <c:v>40944.486111111109</c:v>
                </c:pt>
                <c:pt idx="9993">
                  <c:v>40944.5</c:v>
                </c:pt>
                <c:pt idx="9994">
                  <c:v>40944.513888888891</c:v>
                </c:pt>
                <c:pt idx="9995">
                  <c:v>40944.527777777774</c:v>
                </c:pt>
                <c:pt idx="9996">
                  <c:v>40944.541666666613</c:v>
                </c:pt>
                <c:pt idx="9997">
                  <c:v>40944.555555555562</c:v>
                </c:pt>
                <c:pt idx="9998">
                  <c:v>40944.569444444445</c:v>
                </c:pt>
                <c:pt idx="9999">
                  <c:v>40944.583333333336</c:v>
                </c:pt>
                <c:pt idx="10000">
                  <c:v>40944.597222222204</c:v>
                </c:pt>
                <c:pt idx="10001">
                  <c:v>40944.611111111066</c:v>
                </c:pt>
                <c:pt idx="10002">
                  <c:v>40944.624999999993</c:v>
                </c:pt>
                <c:pt idx="10003">
                  <c:v>40944.638888888891</c:v>
                </c:pt>
                <c:pt idx="10004">
                  <c:v>40944.652777777781</c:v>
                </c:pt>
                <c:pt idx="10005">
                  <c:v>40944.666666666613</c:v>
                </c:pt>
                <c:pt idx="10006">
                  <c:v>40944.680555555562</c:v>
                </c:pt>
                <c:pt idx="10007">
                  <c:v>40944.694444444445</c:v>
                </c:pt>
                <c:pt idx="10008">
                  <c:v>40944.708333333336</c:v>
                </c:pt>
                <c:pt idx="10009">
                  <c:v>40944.722222222204</c:v>
                </c:pt>
                <c:pt idx="10010">
                  <c:v>40944.736111111066</c:v>
                </c:pt>
                <c:pt idx="10011">
                  <c:v>40944.75</c:v>
                </c:pt>
                <c:pt idx="10012">
                  <c:v>40944.763888888876</c:v>
                </c:pt>
                <c:pt idx="10013">
                  <c:v>40944.777777777774</c:v>
                </c:pt>
                <c:pt idx="10014">
                  <c:v>40944.791666666577</c:v>
                </c:pt>
                <c:pt idx="10015">
                  <c:v>40944.805555555562</c:v>
                </c:pt>
                <c:pt idx="10016">
                  <c:v>40944.819444444496</c:v>
                </c:pt>
                <c:pt idx="10017">
                  <c:v>40944.833333333336</c:v>
                </c:pt>
                <c:pt idx="10018">
                  <c:v>40944.847222222219</c:v>
                </c:pt>
                <c:pt idx="10019">
                  <c:v>40944.861111111066</c:v>
                </c:pt>
                <c:pt idx="10020">
                  <c:v>40944.875</c:v>
                </c:pt>
                <c:pt idx="10021">
                  <c:v>40944.888888888956</c:v>
                </c:pt>
                <c:pt idx="10022">
                  <c:v>40944.902777777781</c:v>
                </c:pt>
                <c:pt idx="10023">
                  <c:v>40944.916666666664</c:v>
                </c:pt>
                <c:pt idx="10024">
                  <c:v>40944.930555555562</c:v>
                </c:pt>
                <c:pt idx="10025">
                  <c:v>40944.944444444496</c:v>
                </c:pt>
                <c:pt idx="10026">
                  <c:v>40944.958333333343</c:v>
                </c:pt>
                <c:pt idx="10027">
                  <c:v>40944.972222222219</c:v>
                </c:pt>
                <c:pt idx="10028">
                  <c:v>40944.986111111109</c:v>
                </c:pt>
                <c:pt idx="10029">
                  <c:v>40945</c:v>
                </c:pt>
                <c:pt idx="10030">
                  <c:v>40945.013888888891</c:v>
                </c:pt>
                <c:pt idx="10031">
                  <c:v>40945.027777777774</c:v>
                </c:pt>
                <c:pt idx="10032">
                  <c:v>40945.041666666613</c:v>
                </c:pt>
                <c:pt idx="10033">
                  <c:v>40945.055555555562</c:v>
                </c:pt>
                <c:pt idx="10034">
                  <c:v>40945.069444444445</c:v>
                </c:pt>
                <c:pt idx="10035">
                  <c:v>40945.083333333336</c:v>
                </c:pt>
                <c:pt idx="10036">
                  <c:v>40945.097222222204</c:v>
                </c:pt>
                <c:pt idx="10037">
                  <c:v>40945.111111111066</c:v>
                </c:pt>
                <c:pt idx="10038">
                  <c:v>40945.124999999993</c:v>
                </c:pt>
                <c:pt idx="10039">
                  <c:v>40945.138888888891</c:v>
                </c:pt>
                <c:pt idx="10040">
                  <c:v>40945.152777777781</c:v>
                </c:pt>
                <c:pt idx="10041">
                  <c:v>40945.166666666613</c:v>
                </c:pt>
                <c:pt idx="10042">
                  <c:v>40945.180555555562</c:v>
                </c:pt>
                <c:pt idx="10043">
                  <c:v>40945.194444444445</c:v>
                </c:pt>
                <c:pt idx="10044">
                  <c:v>40945.208333333336</c:v>
                </c:pt>
                <c:pt idx="10045">
                  <c:v>40945.222222222204</c:v>
                </c:pt>
                <c:pt idx="10046">
                  <c:v>40945.236111111066</c:v>
                </c:pt>
                <c:pt idx="10047">
                  <c:v>40945.25</c:v>
                </c:pt>
                <c:pt idx="10048">
                  <c:v>40945.263888888876</c:v>
                </c:pt>
                <c:pt idx="10049">
                  <c:v>40945.277777777774</c:v>
                </c:pt>
                <c:pt idx="10050">
                  <c:v>40945.291666666577</c:v>
                </c:pt>
                <c:pt idx="10051">
                  <c:v>40945.305555555562</c:v>
                </c:pt>
                <c:pt idx="10052">
                  <c:v>40945.319444444496</c:v>
                </c:pt>
                <c:pt idx="10053">
                  <c:v>40945.333333333336</c:v>
                </c:pt>
                <c:pt idx="10054">
                  <c:v>40945.347222222219</c:v>
                </c:pt>
                <c:pt idx="10055">
                  <c:v>40945.361111111066</c:v>
                </c:pt>
                <c:pt idx="10056">
                  <c:v>40945.375</c:v>
                </c:pt>
                <c:pt idx="10057">
                  <c:v>40945.388888888956</c:v>
                </c:pt>
                <c:pt idx="10058">
                  <c:v>40945.402777777781</c:v>
                </c:pt>
                <c:pt idx="10059">
                  <c:v>40945.416666666664</c:v>
                </c:pt>
                <c:pt idx="10060">
                  <c:v>40945.430555555562</c:v>
                </c:pt>
                <c:pt idx="10061">
                  <c:v>40945.444444444496</c:v>
                </c:pt>
                <c:pt idx="10062">
                  <c:v>40945.458333333343</c:v>
                </c:pt>
                <c:pt idx="10063">
                  <c:v>40945.472222222219</c:v>
                </c:pt>
                <c:pt idx="10064">
                  <c:v>40945.486111111109</c:v>
                </c:pt>
                <c:pt idx="10065">
                  <c:v>40945.5</c:v>
                </c:pt>
                <c:pt idx="10066">
                  <c:v>40945.513888888891</c:v>
                </c:pt>
                <c:pt idx="10067">
                  <c:v>40945.527777777774</c:v>
                </c:pt>
                <c:pt idx="10068">
                  <c:v>40945.541666666613</c:v>
                </c:pt>
                <c:pt idx="10069">
                  <c:v>40945.555555555562</c:v>
                </c:pt>
                <c:pt idx="10070">
                  <c:v>40945.569444444445</c:v>
                </c:pt>
                <c:pt idx="10071">
                  <c:v>40945.583333333336</c:v>
                </c:pt>
                <c:pt idx="10072">
                  <c:v>40945.597222222204</c:v>
                </c:pt>
                <c:pt idx="10073">
                  <c:v>40945.611111111066</c:v>
                </c:pt>
                <c:pt idx="10074">
                  <c:v>40945.624999999993</c:v>
                </c:pt>
                <c:pt idx="10075">
                  <c:v>40945.638888888891</c:v>
                </c:pt>
                <c:pt idx="10076">
                  <c:v>40945.652777777781</c:v>
                </c:pt>
                <c:pt idx="10077">
                  <c:v>40945.666666666613</c:v>
                </c:pt>
                <c:pt idx="10078">
                  <c:v>40945.680555555562</c:v>
                </c:pt>
                <c:pt idx="10079">
                  <c:v>40945.694444444445</c:v>
                </c:pt>
                <c:pt idx="10080">
                  <c:v>40945.708333333336</c:v>
                </c:pt>
                <c:pt idx="10081">
                  <c:v>40945.722222222204</c:v>
                </c:pt>
                <c:pt idx="10082">
                  <c:v>40945.736111111066</c:v>
                </c:pt>
                <c:pt idx="10083">
                  <c:v>40945.75</c:v>
                </c:pt>
                <c:pt idx="10084">
                  <c:v>40945.763888888876</c:v>
                </c:pt>
                <c:pt idx="10085">
                  <c:v>40945.777777777774</c:v>
                </c:pt>
                <c:pt idx="10086">
                  <c:v>40945.791666666577</c:v>
                </c:pt>
                <c:pt idx="10087">
                  <c:v>40945.805555555562</c:v>
                </c:pt>
                <c:pt idx="10088">
                  <c:v>40945.819444444496</c:v>
                </c:pt>
                <c:pt idx="10089">
                  <c:v>40945.833333333336</c:v>
                </c:pt>
                <c:pt idx="10090">
                  <c:v>40945.847222222219</c:v>
                </c:pt>
                <c:pt idx="10091">
                  <c:v>40945.861111111066</c:v>
                </c:pt>
                <c:pt idx="10092">
                  <c:v>40945.875</c:v>
                </c:pt>
                <c:pt idx="10093">
                  <c:v>40945.888888888956</c:v>
                </c:pt>
                <c:pt idx="10094">
                  <c:v>40945.902777777781</c:v>
                </c:pt>
                <c:pt idx="10095">
                  <c:v>40945.916666666664</c:v>
                </c:pt>
                <c:pt idx="10096">
                  <c:v>40945.930555555562</c:v>
                </c:pt>
                <c:pt idx="10097">
                  <c:v>40945.944444444496</c:v>
                </c:pt>
                <c:pt idx="10098">
                  <c:v>40945.958333333343</c:v>
                </c:pt>
                <c:pt idx="10099">
                  <c:v>40945.972222222219</c:v>
                </c:pt>
                <c:pt idx="10100">
                  <c:v>40945.986111111109</c:v>
                </c:pt>
                <c:pt idx="10101">
                  <c:v>40946</c:v>
                </c:pt>
                <c:pt idx="10102">
                  <c:v>40946.013888888891</c:v>
                </c:pt>
                <c:pt idx="10103">
                  <c:v>40946.027777777774</c:v>
                </c:pt>
                <c:pt idx="10104">
                  <c:v>40946.041666666613</c:v>
                </c:pt>
                <c:pt idx="10105">
                  <c:v>40946.055555555562</c:v>
                </c:pt>
                <c:pt idx="10106">
                  <c:v>40946.069444444445</c:v>
                </c:pt>
                <c:pt idx="10107">
                  <c:v>40946.083333333336</c:v>
                </c:pt>
                <c:pt idx="10108">
                  <c:v>40946.097222222204</c:v>
                </c:pt>
                <c:pt idx="10109">
                  <c:v>40946.111111111066</c:v>
                </c:pt>
                <c:pt idx="10110">
                  <c:v>40946.124999999993</c:v>
                </c:pt>
                <c:pt idx="10111">
                  <c:v>40946.138888888891</c:v>
                </c:pt>
                <c:pt idx="10112">
                  <c:v>40946.152777777781</c:v>
                </c:pt>
                <c:pt idx="10113">
                  <c:v>40946.166666666613</c:v>
                </c:pt>
                <c:pt idx="10114">
                  <c:v>40946.180555555562</c:v>
                </c:pt>
                <c:pt idx="10115">
                  <c:v>40946.194444444445</c:v>
                </c:pt>
                <c:pt idx="10116">
                  <c:v>40946.208333333336</c:v>
                </c:pt>
                <c:pt idx="10117">
                  <c:v>40946.222222222204</c:v>
                </c:pt>
                <c:pt idx="10118">
                  <c:v>40946.236111111066</c:v>
                </c:pt>
                <c:pt idx="10119">
                  <c:v>40946.25</c:v>
                </c:pt>
                <c:pt idx="10120">
                  <c:v>40946.263888888876</c:v>
                </c:pt>
                <c:pt idx="10121">
                  <c:v>40946.277777777774</c:v>
                </c:pt>
                <c:pt idx="10122">
                  <c:v>40946.291666666577</c:v>
                </c:pt>
                <c:pt idx="10123">
                  <c:v>40946.305555555562</c:v>
                </c:pt>
                <c:pt idx="10124">
                  <c:v>40946.319444444496</c:v>
                </c:pt>
                <c:pt idx="10125">
                  <c:v>40946.333333333336</c:v>
                </c:pt>
                <c:pt idx="10126">
                  <c:v>40946.347222222219</c:v>
                </c:pt>
                <c:pt idx="10127">
                  <c:v>40946.361111111066</c:v>
                </c:pt>
                <c:pt idx="10128">
                  <c:v>40946.375</c:v>
                </c:pt>
                <c:pt idx="10129">
                  <c:v>40946.388888888956</c:v>
                </c:pt>
                <c:pt idx="10130">
                  <c:v>40946.402777777781</c:v>
                </c:pt>
                <c:pt idx="10131">
                  <c:v>40946.416666666664</c:v>
                </c:pt>
                <c:pt idx="10132">
                  <c:v>40946.430555555562</c:v>
                </c:pt>
                <c:pt idx="10133">
                  <c:v>40946.444444444496</c:v>
                </c:pt>
                <c:pt idx="10134">
                  <c:v>40946.458333333343</c:v>
                </c:pt>
                <c:pt idx="10135">
                  <c:v>40946.472222222219</c:v>
                </c:pt>
                <c:pt idx="10136">
                  <c:v>40946.486111111109</c:v>
                </c:pt>
                <c:pt idx="10137">
                  <c:v>40946.5</c:v>
                </c:pt>
                <c:pt idx="10138">
                  <c:v>40946.513888888891</c:v>
                </c:pt>
                <c:pt idx="10139">
                  <c:v>40946.527777777774</c:v>
                </c:pt>
                <c:pt idx="10140">
                  <c:v>40946.541666666613</c:v>
                </c:pt>
                <c:pt idx="10141">
                  <c:v>40946.555555555562</c:v>
                </c:pt>
                <c:pt idx="10142">
                  <c:v>40946.569444444445</c:v>
                </c:pt>
                <c:pt idx="10143">
                  <c:v>40946.583333333336</c:v>
                </c:pt>
                <c:pt idx="10144">
                  <c:v>40946.597222222204</c:v>
                </c:pt>
                <c:pt idx="10145">
                  <c:v>40946.611111111066</c:v>
                </c:pt>
                <c:pt idx="10146">
                  <c:v>40946.624999999993</c:v>
                </c:pt>
                <c:pt idx="10147">
                  <c:v>40946.638888888891</c:v>
                </c:pt>
                <c:pt idx="10148">
                  <c:v>40946.652777777781</c:v>
                </c:pt>
                <c:pt idx="10149">
                  <c:v>40946.666666666613</c:v>
                </c:pt>
                <c:pt idx="10150">
                  <c:v>40946.680555555562</c:v>
                </c:pt>
                <c:pt idx="10151">
                  <c:v>40946.694444444445</c:v>
                </c:pt>
                <c:pt idx="10152">
                  <c:v>40946.708333333336</c:v>
                </c:pt>
                <c:pt idx="10153">
                  <c:v>40946.722222222204</c:v>
                </c:pt>
                <c:pt idx="10154">
                  <c:v>40946.736111111066</c:v>
                </c:pt>
                <c:pt idx="10155">
                  <c:v>40946.75</c:v>
                </c:pt>
                <c:pt idx="10156">
                  <c:v>40946.763888888876</c:v>
                </c:pt>
                <c:pt idx="10157">
                  <c:v>40946.777777777774</c:v>
                </c:pt>
                <c:pt idx="10158">
                  <c:v>40946.791666666577</c:v>
                </c:pt>
                <c:pt idx="10159">
                  <c:v>40946.805555555562</c:v>
                </c:pt>
                <c:pt idx="10160">
                  <c:v>40946.819444444496</c:v>
                </c:pt>
                <c:pt idx="10161">
                  <c:v>40946.833333333336</c:v>
                </c:pt>
                <c:pt idx="10162">
                  <c:v>40946.847222222219</c:v>
                </c:pt>
                <c:pt idx="10163">
                  <c:v>40946.861111111066</c:v>
                </c:pt>
                <c:pt idx="10164">
                  <c:v>40946.875</c:v>
                </c:pt>
                <c:pt idx="10165">
                  <c:v>40946.888888888956</c:v>
                </c:pt>
                <c:pt idx="10166">
                  <c:v>40946.902777777781</c:v>
                </c:pt>
                <c:pt idx="10167">
                  <c:v>40946.916666666664</c:v>
                </c:pt>
                <c:pt idx="10168">
                  <c:v>40946.930555555562</c:v>
                </c:pt>
                <c:pt idx="10169">
                  <c:v>40946.944444444496</c:v>
                </c:pt>
                <c:pt idx="10170">
                  <c:v>40946.958333333343</c:v>
                </c:pt>
                <c:pt idx="10171">
                  <c:v>40946.972222222219</c:v>
                </c:pt>
                <c:pt idx="10172">
                  <c:v>40946.986111111109</c:v>
                </c:pt>
                <c:pt idx="10173">
                  <c:v>40947</c:v>
                </c:pt>
                <c:pt idx="10174">
                  <c:v>40947.013888888891</c:v>
                </c:pt>
                <c:pt idx="10175">
                  <c:v>40947.027777777774</c:v>
                </c:pt>
                <c:pt idx="10176">
                  <c:v>40947.041666666613</c:v>
                </c:pt>
                <c:pt idx="10177">
                  <c:v>40947.055555555562</c:v>
                </c:pt>
                <c:pt idx="10178">
                  <c:v>40947.069444444445</c:v>
                </c:pt>
                <c:pt idx="10179">
                  <c:v>40947.083333333336</c:v>
                </c:pt>
                <c:pt idx="10180">
                  <c:v>40947.097222222204</c:v>
                </c:pt>
                <c:pt idx="10181">
                  <c:v>40947.111111111066</c:v>
                </c:pt>
                <c:pt idx="10182">
                  <c:v>40947.124999999993</c:v>
                </c:pt>
                <c:pt idx="10183">
                  <c:v>40947.138888888891</c:v>
                </c:pt>
                <c:pt idx="10184">
                  <c:v>40947.152777777781</c:v>
                </c:pt>
                <c:pt idx="10185">
                  <c:v>40947.166666666613</c:v>
                </c:pt>
                <c:pt idx="10186">
                  <c:v>40947.180555555562</c:v>
                </c:pt>
                <c:pt idx="10187">
                  <c:v>40947.194444444445</c:v>
                </c:pt>
                <c:pt idx="10188">
                  <c:v>40947.208333333336</c:v>
                </c:pt>
                <c:pt idx="10189">
                  <c:v>40947.222222222204</c:v>
                </c:pt>
                <c:pt idx="10190">
                  <c:v>40947.236111111066</c:v>
                </c:pt>
                <c:pt idx="10191">
                  <c:v>40947.25</c:v>
                </c:pt>
                <c:pt idx="10192">
                  <c:v>40947.263888888876</c:v>
                </c:pt>
                <c:pt idx="10193">
                  <c:v>40947.277777777774</c:v>
                </c:pt>
                <c:pt idx="10194">
                  <c:v>40947.291666666577</c:v>
                </c:pt>
                <c:pt idx="10195">
                  <c:v>40947.305555555562</c:v>
                </c:pt>
                <c:pt idx="10196">
                  <c:v>40947.319444444496</c:v>
                </c:pt>
                <c:pt idx="10197">
                  <c:v>40947.333333333336</c:v>
                </c:pt>
                <c:pt idx="10198">
                  <c:v>40947.347222222219</c:v>
                </c:pt>
                <c:pt idx="10199">
                  <c:v>40947.361111111066</c:v>
                </c:pt>
                <c:pt idx="10200">
                  <c:v>40947.375</c:v>
                </c:pt>
                <c:pt idx="10201">
                  <c:v>40947.388888888956</c:v>
                </c:pt>
                <c:pt idx="10202">
                  <c:v>40947.402777777781</c:v>
                </c:pt>
                <c:pt idx="10203">
                  <c:v>40947.416666666664</c:v>
                </c:pt>
                <c:pt idx="10204">
                  <c:v>40947.430555555562</c:v>
                </c:pt>
                <c:pt idx="10205">
                  <c:v>40947.444444444496</c:v>
                </c:pt>
                <c:pt idx="10206">
                  <c:v>40947.458333333343</c:v>
                </c:pt>
                <c:pt idx="10207">
                  <c:v>40947.472222222219</c:v>
                </c:pt>
                <c:pt idx="10208">
                  <c:v>40947.486111111109</c:v>
                </c:pt>
                <c:pt idx="10209">
                  <c:v>40947.5</c:v>
                </c:pt>
                <c:pt idx="10210">
                  <c:v>40947.513888888891</c:v>
                </c:pt>
                <c:pt idx="10211">
                  <c:v>40947.527777777774</c:v>
                </c:pt>
                <c:pt idx="10212">
                  <c:v>40947.541666666613</c:v>
                </c:pt>
                <c:pt idx="10213">
                  <c:v>40947.555555555562</c:v>
                </c:pt>
                <c:pt idx="10214">
                  <c:v>40947.569444444445</c:v>
                </c:pt>
                <c:pt idx="10215">
                  <c:v>40947.583333333336</c:v>
                </c:pt>
                <c:pt idx="10216">
                  <c:v>40947.597222222204</c:v>
                </c:pt>
                <c:pt idx="10217">
                  <c:v>40947.611111111066</c:v>
                </c:pt>
                <c:pt idx="10218">
                  <c:v>40947.624999999993</c:v>
                </c:pt>
                <c:pt idx="10219">
                  <c:v>40947.638888888891</c:v>
                </c:pt>
                <c:pt idx="10220">
                  <c:v>40947.652777777781</c:v>
                </c:pt>
                <c:pt idx="10221">
                  <c:v>40947.666666666613</c:v>
                </c:pt>
                <c:pt idx="10222">
                  <c:v>40947.680555555562</c:v>
                </c:pt>
                <c:pt idx="10223">
                  <c:v>40947.694444444445</c:v>
                </c:pt>
                <c:pt idx="10224">
                  <c:v>40947.708333333336</c:v>
                </c:pt>
                <c:pt idx="10225">
                  <c:v>40947.722222222204</c:v>
                </c:pt>
                <c:pt idx="10226">
                  <c:v>40947.736111111066</c:v>
                </c:pt>
                <c:pt idx="10227">
                  <c:v>40947.75</c:v>
                </c:pt>
                <c:pt idx="10228">
                  <c:v>40947.763888888876</c:v>
                </c:pt>
                <c:pt idx="10229">
                  <c:v>40947.777777777774</c:v>
                </c:pt>
                <c:pt idx="10230">
                  <c:v>40947.791666666577</c:v>
                </c:pt>
                <c:pt idx="10231">
                  <c:v>40947.805555555562</c:v>
                </c:pt>
                <c:pt idx="10232">
                  <c:v>40947.819444444496</c:v>
                </c:pt>
                <c:pt idx="10233">
                  <c:v>40947.833333333336</c:v>
                </c:pt>
                <c:pt idx="10234">
                  <c:v>40947.847222222219</c:v>
                </c:pt>
                <c:pt idx="10235">
                  <c:v>40947.861111111066</c:v>
                </c:pt>
                <c:pt idx="10236">
                  <c:v>40947.875</c:v>
                </c:pt>
                <c:pt idx="10237">
                  <c:v>40947.888888888956</c:v>
                </c:pt>
                <c:pt idx="10238">
                  <c:v>40947.902777777781</c:v>
                </c:pt>
                <c:pt idx="10239">
                  <c:v>40947.916666666664</c:v>
                </c:pt>
                <c:pt idx="10240">
                  <c:v>40947.930555555562</c:v>
                </c:pt>
                <c:pt idx="10241">
                  <c:v>40947.944444444496</c:v>
                </c:pt>
                <c:pt idx="10242">
                  <c:v>40947.958333333343</c:v>
                </c:pt>
                <c:pt idx="10243">
                  <c:v>40947.972222222219</c:v>
                </c:pt>
                <c:pt idx="10244">
                  <c:v>40947.986111111109</c:v>
                </c:pt>
                <c:pt idx="10245">
                  <c:v>40948</c:v>
                </c:pt>
                <c:pt idx="10246">
                  <c:v>40948.013888888891</c:v>
                </c:pt>
                <c:pt idx="10247">
                  <c:v>40948.027777777774</c:v>
                </c:pt>
                <c:pt idx="10248">
                  <c:v>40948.041666666613</c:v>
                </c:pt>
                <c:pt idx="10249">
                  <c:v>40948.055555555562</c:v>
                </c:pt>
                <c:pt idx="10250">
                  <c:v>40948.069444444445</c:v>
                </c:pt>
                <c:pt idx="10251">
                  <c:v>40948.083333333336</c:v>
                </c:pt>
                <c:pt idx="10252">
                  <c:v>40948.097222222204</c:v>
                </c:pt>
                <c:pt idx="10253">
                  <c:v>40948.111111111066</c:v>
                </c:pt>
                <c:pt idx="10254">
                  <c:v>40948.124999999993</c:v>
                </c:pt>
                <c:pt idx="10255">
                  <c:v>40948.138888888891</c:v>
                </c:pt>
                <c:pt idx="10256">
                  <c:v>40948.152777777781</c:v>
                </c:pt>
                <c:pt idx="10257">
                  <c:v>40948.166666666613</c:v>
                </c:pt>
                <c:pt idx="10258">
                  <c:v>40948.180555555562</c:v>
                </c:pt>
                <c:pt idx="10259">
                  <c:v>40948.194444444445</c:v>
                </c:pt>
                <c:pt idx="10260">
                  <c:v>40948.208333333336</c:v>
                </c:pt>
                <c:pt idx="10261">
                  <c:v>40948.222222222204</c:v>
                </c:pt>
                <c:pt idx="10262">
                  <c:v>40948.236111111066</c:v>
                </c:pt>
                <c:pt idx="10263">
                  <c:v>40948.25</c:v>
                </c:pt>
                <c:pt idx="10264">
                  <c:v>40948.263888888876</c:v>
                </c:pt>
                <c:pt idx="10265">
                  <c:v>40948.277777777774</c:v>
                </c:pt>
                <c:pt idx="10266">
                  <c:v>40948.291666666577</c:v>
                </c:pt>
                <c:pt idx="10267">
                  <c:v>40948.305555555562</c:v>
                </c:pt>
                <c:pt idx="10268">
                  <c:v>40948.319444444496</c:v>
                </c:pt>
                <c:pt idx="10269">
                  <c:v>40948.333333333336</c:v>
                </c:pt>
                <c:pt idx="10270">
                  <c:v>40948.347222222219</c:v>
                </c:pt>
                <c:pt idx="10271">
                  <c:v>40948.361111111066</c:v>
                </c:pt>
                <c:pt idx="10272">
                  <c:v>40948.375</c:v>
                </c:pt>
                <c:pt idx="10273">
                  <c:v>40948.388888888956</c:v>
                </c:pt>
                <c:pt idx="10274">
                  <c:v>40948.402777777781</c:v>
                </c:pt>
                <c:pt idx="10275">
                  <c:v>40948.416666666664</c:v>
                </c:pt>
                <c:pt idx="10276">
                  <c:v>40948.430555555562</c:v>
                </c:pt>
                <c:pt idx="10277">
                  <c:v>40948.444444444496</c:v>
                </c:pt>
                <c:pt idx="10278">
                  <c:v>40948.458333333343</c:v>
                </c:pt>
                <c:pt idx="10279">
                  <c:v>40948.472222222219</c:v>
                </c:pt>
                <c:pt idx="10280">
                  <c:v>40948.486111111109</c:v>
                </c:pt>
                <c:pt idx="10281">
                  <c:v>40948.5</c:v>
                </c:pt>
                <c:pt idx="10282">
                  <c:v>40948.513888888891</c:v>
                </c:pt>
                <c:pt idx="10283">
                  <c:v>40948.527777777774</c:v>
                </c:pt>
                <c:pt idx="10284">
                  <c:v>40948.541666666613</c:v>
                </c:pt>
                <c:pt idx="10285">
                  <c:v>40948.555555555562</c:v>
                </c:pt>
                <c:pt idx="10286">
                  <c:v>40948.569444444445</c:v>
                </c:pt>
                <c:pt idx="10287">
                  <c:v>40948.583333333336</c:v>
                </c:pt>
                <c:pt idx="10288">
                  <c:v>40948.597222222204</c:v>
                </c:pt>
                <c:pt idx="10289">
                  <c:v>40948.611111111066</c:v>
                </c:pt>
                <c:pt idx="10290">
                  <c:v>40948.624999999993</c:v>
                </c:pt>
                <c:pt idx="10291">
                  <c:v>40948.638888888891</c:v>
                </c:pt>
                <c:pt idx="10292">
                  <c:v>40948.652777777781</c:v>
                </c:pt>
                <c:pt idx="10293">
                  <c:v>40948.666666666613</c:v>
                </c:pt>
                <c:pt idx="10294">
                  <c:v>40948.680555555562</c:v>
                </c:pt>
                <c:pt idx="10295">
                  <c:v>40948.694444444445</c:v>
                </c:pt>
                <c:pt idx="10296">
                  <c:v>40948.708333333336</c:v>
                </c:pt>
                <c:pt idx="10297">
                  <c:v>40948.722222222204</c:v>
                </c:pt>
                <c:pt idx="10298">
                  <c:v>40948.736111111066</c:v>
                </c:pt>
                <c:pt idx="10299">
                  <c:v>40948.75</c:v>
                </c:pt>
                <c:pt idx="10300">
                  <c:v>40948.763888888876</c:v>
                </c:pt>
                <c:pt idx="10301">
                  <c:v>40948.777777777774</c:v>
                </c:pt>
                <c:pt idx="10302">
                  <c:v>40948.791666666577</c:v>
                </c:pt>
                <c:pt idx="10303">
                  <c:v>40948.805555555562</c:v>
                </c:pt>
                <c:pt idx="10304">
                  <c:v>40948.819444444496</c:v>
                </c:pt>
                <c:pt idx="10305">
                  <c:v>40948.833333333336</c:v>
                </c:pt>
                <c:pt idx="10306">
                  <c:v>40948.847222222219</c:v>
                </c:pt>
                <c:pt idx="10307">
                  <c:v>40948.861111111066</c:v>
                </c:pt>
                <c:pt idx="10308">
                  <c:v>40948.875</c:v>
                </c:pt>
                <c:pt idx="10309">
                  <c:v>40948.888888888956</c:v>
                </c:pt>
                <c:pt idx="10310">
                  <c:v>40948.902777777781</c:v>
                </c:pt>
                <c:pt idx="10311">
                  <c:v>40948.916666666664</c:v>
                </c:pt>
                <c:pt idx="10312">
                  <c:v>40948.930555555562</c:v>
                </c:pt>
                <c:pt idx="10313">
                  <c:v>40948.944444444496</c:v>
                </c:pt>
                <c:pt idx="10314">
                  <c:v>40948.958333333343</c:v>
                </c:pt>
                <c:pt idx="10315">
                  <c:v>40948.972222222219</c:v>
                </c:pt>
                <c:pt idx="10316">
                  <c:v>40948.986111111109</c:v>
                </c:pt>
                <c:pt idx="10317">
                  <c:v>40949</c:v>
                </c:pt>
                <c:pt idx="10318">
                  <c:v>40949.013888888891</c:v>
                </c:pt>
                <c:pt idx="10319">
                  <c:v>40949.027777777774</c:v>
                </c:pt>
                <c:pt idx="10320">
                  <c:v>40949.041666666613</c:v>
                </c:pt>
                <c:pt idx="10321">
                  <c:v>40949.055555555562</c:v>
                </c:pt>
                <c:pt idx="10322">
                  <c:v>40949.069444444445</c:v>
                </c:pt>
                <c:pt idx="10323">
                  <c:v>40949.083333333336</c:v>
                </c:pt>
                <c:pt idx="10324">
                  <c:v>40949.097222222204</c:v>
                </c:pt>
                <c:pt idx="10325">
                  <c:v>40949.111111111066</c:v>
                </c:pt>
                <c:pt idx="10326">
                  <c:v>40949.124999999993</c:v>
                </c:pt>
                <c:pt idx="10327">
                  <c:v>40949.138888888891</c:v>
                </c:pt>
                <c:pt idx="10328">
                  <c:v>40949.152777777781</c:v>
                </c:pt>
                <c:pt idx="10329">
                  <c:v>40949.166666666613</c:v>
                </c:pt>
                <c:pt idx="10330">
                  <c:v>40949.180555555562</c:v>
                </c:pt>
                <c:pt idx="10331">
                  <c:v>40949.194444444445</c:v>
                </c:pt>
                <c:pt idx="10332">
                  <c:v>40949.208333333336</c:v>
                </c:pt>
                <c:pt idx="10333">
                  <c:v>40949.222222222204</c:v>
                </c:pt>
                <c:pt idx="10334">
                  <c:v>40949.236111111066</c:v>
                </c:pt>
                <c:pt idx="10335">
                  <c:v>40949.25</c:v>
                </c:pt>
                <c:pt idx="10336">
                  <c:v>40949.263888888876</c:v>
                </c:pt>
                <c:pt idx="10337">
                  <c:v>40949.277777777774</c:v>
                </c:pt>
                <c:pt idx="10338">
                  <c:v>40949.291666666577</c:v>
                </c:pt>
                <c:pt idx="10339">
                  <c:v>40949.305555555562</c:v>
                </c:pt>
                <c:pt idx="10340">
                  <c:v>40949.319444444496</c:v>
                </c:pt>
                <c:pt idx="10341">
                  <c:v>40949.333333333336</c:v>
                </c:pt>
                <c:pt idx="10342">
                  <c:v>40949.347222222219</c:v>
                </c:pt>
                <c:pt idx="10343">
                  <c:v>40949.361111111066</c:v>
                </c:pt>
                <c:pt idx="10344">
                  <c:v>40949.375</c:v>
                </c:pt>
                <c:pt idx="10345">
                  <c:v>40949.388888888956</c:v>
                </c:pt>
                <c:pt idx="10346">
                  <c:v>40949.402777777781</c:v>
                </c:pt>
                <c:pt idx="10347">
                  <c:v>40949.416666666664</c:v>
                </c:pt>
                <c:pt idx="10348">
                  <c:v>40949.430555555562</c:v>
                </c:pt>
                <c:pt idx="10349">
                  <c:v>40949.444444444496</c:v>
                </c:pt>
                <c:pt idx="10350">
                  <c:v>40949.458333333343</c:v>
                </c:pt>
                <c:pt idx="10351">
                  <c:v>40949.472222222219</c:v>
                </c:pt>
                <c:pt idx="10352">
                  <c:v>40949.486111111109</c:v>
                </c:pt>
                <c:pt idx="10353">
                  <c:v>40949.5</c:v>
                </c:pt>
                <c:pt idx="10354">
                  <c:v>40949.513888888891</c:v>
                </c:pt>
                <c:pt idx="10355">
                  <c:v>40949.527777777774</c:v>
                </c:pt>
                <c:pt idx="10356">
                  <c:v>40949.541666666613</c:v>
                </c:pt>
                <c:pt idx="10357">
                  <c:v>40949.555555555562</c:v>
                </c:pt>
                <c:pt idx="10358">
                  <c:v>40949.569444444445</c:v>
                </c:pt>
                <c:pt idx="10359">
                  <c:v>40949.583333333336</c:v>
                </c:pt>
                <c:pt idx="10360">
                  <c:v>40949.597222222204</c:v>
                </c:pt>
                <c:pt idx="10361">
                  <c:v>40949.611111111066</c:v>
                </c:pt>
                <c:pt idx="10362">
                  <c:v>40949.624999999993</c:v>
                </c:pt>
                <c:pt idx="10363">
                  <c:v>40949.638888888891</c:v>
                </c:pt>
                <c:pt idx="10364">
                  <c:v>40949.652777777781</c:v>
                </c:pt>
                <c:pt idx="10365">
                  <c:v>40949.666666666613</c:v>
                </c:pt>
                <c:pt idx="10366">
                  <c:v>40949.680555555562</c:v>
                </c:pt>
                <c:pt idx="10367">
                  <c:v>40949.694444444445</c:v>
                </c:pt>
                <c:pt idx="10368">
                  <c:v>40949.708333333336</c:v>
                </c:pt>
                <c:pt idx="10369">
                  <c:v>40949.722222222204</c:v>
                </c:pt>
                <c:pt idx="10370">
                  <c:v>40949.736111111066</c:v>
                </c:pt>
                <c:pt idx="10371">
                  <c:v>40949.75</c:v>
                </c:pt>
                <c:pt idx="10372">
                  <c:v>40949.763888888876</c:v>
                </c:pt>
                <c:pt idx="10373">
                  <c:v>40949.777777777774</c:v>
                </c:pt>
                <c:pt idx="10374">
                  <c:v>40949.791666666577</c:v>
                </c:pt>
                <c:pt idx="10375">
                  <c:v>40949.805555555562</c:v>
                </c:pt>
                <c:pt idx="10376">
                  <c:v>40949.819444444496</c:v>
                </c:pt>
                <c:pt idx="10377">
                  <c:v>40949.833333333336</c:v>
                </c:pt>
                <c:pt idx="10378">
                  <c:v>40949.847222222219</c:v>
                </c:pt>
                <c:pt idx="10379">
                  <c:v>40949.861111111066</c:v>
                </c:pt>
                <c:pt idx="10380">
                  <c:v>40949.875</c:v>
                </c:pt>
                <c:pt idx="10381">
                  <c:v>40949.888888888956</c:v>
                </c:pt>
                <c:pt idx="10382">
                  <c:v>40949.902777777781</c:v>
                </c:pt>
                <c:pt idx="10383">
                  <c:v>40949.916666666664</c:v>
                </c:pt>
                <c:pt idx="10384">
                  <c:v>40949.930555555562</c:v>
                </c:pt>
                <c:pt idx="10385">
                  <c:v>40949.944444444496</c:v>
                </c:pt>
                <c:pt idx="10386">
                  <c:v>40949.958333333343</c:v>
                </c:pt>
                <c:pt idx="10387">
                  <c:v>40949.972222222219</c:v>
                </c:pt>
                <c:pt idx="10388">
                  <c:v>40949.986111111109</c:v>
                </c:pt>
                <c:pt idx="10389">
                  <c:v>40950</c:v>
                </c:pt>
                <c:pt idx="10390">
                  <c:v>40950.013888888891</c:v>
                </c:pt>
                <c:pt idx="10391">
                  <c:v>40950.027777777774</c:v>
                </c:pt>
                <c:pt idx="10392">
                  <c:v>40950.041666666613</c:v>
                </c:pt>
                <c:pt idx="10393">
                  <c:v>40950.055555555562</c:v>
                </c:pt>
                <c:pt idx="10394">
                  <c:v>40950.069444444445</c:v>
                </c:pt>
                <c:pt idx="10395">
                  <c:v>40950.083333333336</c:v>
                </c:pt>
                <c:pt idx="10396">
                  <c:v>40950.097222222204</c:v>
                </c:pt>
                <c:pt idx="10397">
                  <c:v>40950.111111111066</c:v>
                </c:pt>
                <c:pt idx="10398">
                  <c:v>40950.124999999993</c:v>
                </c:pt>
                <c:pt idx="10399">
                  <c:v>40950.138888888891</c:v>
                </c:pt>
                <c:pt idx="10400">
                  <c:v>40950.152777777781</c:v>
                </c:pt>
                <c:pt idx="10401">
                  <c:v>40950.166666666613</c:v>
                </c:pt>
                <c:pt idx="10402">
                  <c:v>40950.180555555562</c:v>
                </c:pt>
                <c:pt idx="10403">
                  <c:v>40950.194444444445</c:v>
                </c:pt>
                <c:pt idx="10404">
                  <c:v>40950.208333333336</c:v>
                </c:pt>
                <c:pt idx="10405">
                  <c:v>40950.222222222204</c:v>
                </c:pt>
                <c:pt idx="10406">
                  <c:v>40950.236111111066</c:v>
                </c:pt>
                <c:pt idx="10407">
                  <c:v>40950.25</c:v>
                </c:pt>
                <c:pt idx="10408">
                  <c:v>40950.263888888876</c:v>
                </c:pt>
                <c:pt idx="10409">
                  <c:v>40950.277777777774</c:v>
                </c:pt>
                <c:pt idx="10410">
                  <c:v>40950.291666666577</c:v>
                </c:pt>
                <c:pt idx="10411">
                  <c:v>40950.305555555562</c:v>
                </c:pt>
                <c:pt idx="10412">
                  <c:v>40950.319444444496</c:v>
                </c:pt>
                <c:pt idx="10413">
                  <c:v>40950.333333333336</c:v>
                </c:pt>
                <c:pt idx="10414">
                  <c:v>40950.347222222219</c:v>
                </c:pt>
                <c:pt idx="10415">
                  <c:v>40950.361111111066</c:v>
                </c:pt>
                <c:pt idx="10416">
                  <c:v>40950.375</c:v>
                </c:pt>
                <c:pt idx="10417">
                  <c:v>40950.388888888956</c:v>
                </c:pt>
                <c:pt idx="10418">
                  <c:v>40950.402777777781</c:v>
                </c:pt>
                <c:pt idx="10419">
                  <c:v>40950.416666666664</c:v>
                </c:pt>
                <c:pt idx="10420">
                  <c:v>40950.430555555562</c:v>
                </c:pt>
                <c:pt idx="10421">
                  <c:v>40950.444444444496</c:v>
                </c:pt>
                <c:pt idx="10422">
                  <c:v>40950.458333333343</c:v>
                </c:pt>
                <c:pt idx="10423">
                  <c:v>40950.472222222219</c:v>
                </c:pt>
                <c:pt idx="10424">
                  <c:v>40950.486111111109</c:v>
                </c:pt>
                <c:pt idx="10425">
                  <c:v>40950.5</c:v>
                </c:pt>
                <c:pt idx="10426">
                  <c:v>40950.513888888891</c:v>
                </c:pt>
                <c:pt idx="10427">
                  <c:v>40950.527777777774</c:v>
                </c:pt>
                <c:pt idx="10428">
                  <c:v>40950.541666666613</c:v>
                </c:pt>
                <c:pt idx="10429">
                  <c:v>40950.555555555562</c:v>
                </c:pt>
                <c:pt idx="10430">
                  <c:v>40950.569444444445</c:v>
                </c:pt>
                <c:pt idx="10431">
                  <c:v>40950.583333333336</c:v>
                </c:pt>
                <c:pt idx="10432">
                  <c:v>40950.597222222204</c:v>
                </c:pt>
                <c:pt idx="10433">
                  <c:v>40950.611111111066</c:v>
                </c:pt>
                <c:pt idx="10434">
                  <c:v>40950.624999999993</c:v>
                </c:pt>
                <c:pt idx="10435">
                  <c:v>40950.638888888891</c:v>
                </c:pt>
                <c:pt idx="10436">
                  <c:v>40950.652777777781</c:v>
                </c:pt>
                <c:pt idx="10437">
                  <c:v>40950.666666666613</c:v>
                </c:pt>
                <c:pt idx="10438">
                  <c:v>40950.680555555562</c:v>
                </c:pt>
                <c:pt idx="10439">
                  <c:v>40950.694444444445</c:v>
                </c:pt>
                <c:pt idx="10440">
                  <c:v>40950.708333333336</c:v>
                </c:pt>
                <c:pt idx="10441">
                  <c:v>40950.722222222204</c:v>
                </c:pt>
                <c:pt idx="10442">
                  <c:v>40950.736111111066</c:v>
                </c:pt>
                <c:pt idx="10443">
                  <c:v>40950.75</c:v>
                </c:pt>
                <c:pt idx="10444">
                  <c:v>40950.763888888876</c:v>
                </c:pt>
                <c:pt idx="10445">
                  <c:v>40950.777777777774</c:v>
                </c:pt>
                <c:pt idx="10446">
                  <c:v>40950.791666666577</c:v>
                </c:pt>
                <c:pt idx="10447">
                  <c:v>40950.805555555562</c:v>
                </c:pt>
                <c:pt idx="10448">
                  <c:v>40950.819444444496</c:v>
                </c:pt>
                <c:pt idx="10449">
                  <c:v>40950.833333333336</c:v>
                </c:pt>
                <c:pt idx="10450">
                  <c:v>40950.847222222219</c:v>
                </c:pt>
                <c:pt idx="10451">
                  <c:v>40950.861111111066</c:v>
                </c:pt>
                <c:pt idx="10452">
                  <c:v>40950.875</c:v>
                </c:pt>
                <c:pt idx="10453">
                  <c:v>40950.888888888956</c:v>
                </c:pt>
                <c:pt idx="10454">
                  <c:v>40950.902777777781</c:v>
                </c:pt>
                <c:pt idx="10455">
                  <c:v>40950.916666666664</c:v>
                </c:pt>
                <c:pt idx="10456">
                  <c:v>40950.930555555562</c:v>
                </c:pt>
                <c:pt idx="10457">
                  <c:v>40950.944444444496</c:v>
                </c:pt>
                <c:pt idx="10458">
                  <c:v>40950.958333333343</c:v>
                </c:pt>
                <c:pt idx="10459">
                  <c:v>40950.972222222219</c:v>
                </c:pt>
                <c:pt idx="10460">
                  <c:v>40950.986111111109</c:v>
                </c:pt>
                <c:pt idx="10461">
                  <c:v>40951</c:v>
                </c:pt>
                <c:pt idx="10462">
                  <c:v>40951.013888888891</c:v>
                </c:pt>
                <c:pt idx="10463">
                  <c:v>40951.027777777774</c:v>
                </c:pt>
                <c:pt idx="10464">
                  <c:v>40951.041666666613</c:v>
                </c:pt>
                <c:pt idx="10465">
                  <c:v>40951.055555555562</c:v>
                </c:pt>
                <c:pt idx="10466">
                  <c:v>40951.069444444445</c:v>
                </c:pt>
                <c:pt idx="10467">
                  <c:v>40951.083333333336</c:v>
                </c:pt>
                <c:pt idx="10468">
                  <c:v>40951.097222222204</c:v>
                </c:pt>
                <c:pt idx="10469">
                  <c:v>40951.111111111066</c:v>
                </c:pt>
                <c:pt idx="10470">
                  <c:v>40951.124999999993</c:v>
                </c:pt>
                <c:pt idx="10471">
                  <c:v>40951.138888888891</c:v>
                </c:pt>
                <c:pt idx="10472">
                  <c:v>40951.152777777781</c:v>
                </c:pt>
                <c:pt idx="10473">
                  <c:v>40951.166666666613</c:v>
                </c:pt>
                <c:pt idx="10474">
                  <c:v>40951.180555555562</c:v>
                </c:pt>
                <c:pt idx="10475">
                  <c:v>40951.194444444445</c:v>
                </c:pt>
                <c:pt idx="10476">
                  <c:v>40951.208333333336</c:v>
                </c:pt>
                <c:pt idx="10477">
                  <c:v>40951.222222222204</c:v>
                </c:pt>
                <c:pt idx="10478">
                  <c:v>40951.236111111066</c:v>
                </c:pt>
                <c:pt idx="10479">
                  <c:v>40951.25</c:v>
                </c:pt>
                <c:pt idx="10480">
                  <c:v>40951.263888888876</c:v>
                </c:pt>
                <c:pt idx="10481">
                  <c:v>40951.277777777774</c:v>
                </c:pt>
                <c:pt idx="10482">
                  <c:v>40951.291666666577</c:v>
                </c:pt>
                <c:pt idx="10483">
                  <c:v>40951.305555555562</c:v>
                </c:pt>
                <c:pt idx="10484">
                  <c:v>40951.319444444496</c:v>
                </c:pt>
                <c:pt idx="10485">
                  <c:v>40951.333333333336</c:v>
                </c:pt>
                <c:pt idx="10486">
                  <c:v>40951.347222222219</c:v>
                </c:pt>
                <c:pt idx="10487">
                  <c:v>40951.361111111066</c:v>
                </c:pt>
                <c:pt idx="10488">
                  <c:v>40951.375</c:v>
                </c:pt>
                <c:pt idx="10489">
                  <c:v>40951.388888888956</c:v>
                </c:pt>
                <c:pt idx="10490">
                  <c:v>40951.402777777781</c:v>
                </c:pt>
                <c:pt idx="10491">
                  <c:v>40951.416666666664</c:v>
                </c:pt>
                <c:pt idx="10492">
                  <c:v>40951.430555555562</c:v>
                </c:pt>
                <c:pt idx="10493">
                  <c:v>40951.444444444496</c:v>
                </c:pt>
                <c:pt idx="10494">
                  <c:v>40951.458333333343</c:v>
                </c:pt>
                <c:pt idx="10495">
                  <c:v>40951.472222222219</c:v>
                </c:pt>
                <c:pt idx="10496">
                  <c:v>40951.486111111109</c:v>
                </c:pt>
                <c:pt idx="10497">
                  <c:v>40951.5</c:v>
                </c:pt>
                <c:pt idx="10498">
                  <c:v>40951.513888888891</c:v>
                </c:pt>
                <c:pt idx="10499">
                  <c:v>40951.527777777774</c:v>
                </c:pt>
                <c:pt idx="10500">
                  <c:v>40951.541666666613</c:v>
                </c:pt>
                <c:pt idx="10501">
                  <c:v>40951.555555555562</c:v>
                </c:pt>
                <c:pt idx="10502">
                  <c:v>40951.569444444445</c:v>
                </c:pt>
                <c:pt idx="10503">
                  <c:v>40951.583333333336</c:v>
                </c:pt>
                <c:pt idx="10504">
                  <c:v>40951.597222222204</c:v>
                </c:pt>
                <c:pt idx="10505">
                  <c:v>40951.611111111066</c:v>
                </c:pt>
                <c:pt idx="10506">
                  <c:v>40951.624999999993</c:v>
                </c:pt>
                <c:pt idx="10507">
                  <c:v>40951.638888888891</c:v>
                </c:pt>
                <c:pt idx="10508">
                  <c:v>40951.652777777781</c:v>
                </c:pt>
                <c:pt idx="10509">
                  <c:v>40951.666666666613</c:v>
                </c:pt>
                <c:pt idx="10510">
                  <c:v>40951.680555555562</c:v>
                </c:pt>
                <c:pt idx="10511">
                  <c:v>40951.694444444445</c:v>
                </c:pt>
                <c:pt idx="10512">
                  <c:v>40951.708333333336</c:v>
                </c:pt>
                <c:pt idx="10513">
                  <c:v>40951.722222222204</c:v>
                </c:pt>
                <c:pt idx="10514">
                  <c:v>40951.736111111066</c:v>
                </c:pt>
                <c:pt idx="10515">
                  <c:v>40951.75</c:v>
                </c:pt>
                <c:pt idx="10516">
                  <c:v>40951.763888888876</c:v>
                </c:pt>
                <c:pt idx="10517">
                  <c:v>40951.777777777774</c:v>
                </c:pt>
                <c:pt idx="10518">
                  <c:v>40951.791666666577</c:v>
                </c:pt>
                <c:pt idx="10519">
                  <c:v>40951.805555555562</c:v>
                </c:pt>
                <c:pt idx="10520">
                  <c:v>40951.819444444496</c:v>
                </c:pt>
                <c:pt idx="10521">
                  <c:v>40951.833333333336</c:v>
                </c:pt>
                <c:pt idx="10522">
                  <c:v>40951.847222222219</c:v>
                </c:pt>
                <c:pt idx="10523">
                  <c:v>40951.861111111066</c:v>
                </c:pt>
                <c:pt idx="10524">
                  <c:v>40951.875</c:v>
                </c:pt>
                <c:pt idx="10525">
                  <c:v>40951.888888888956</c:v>
                </c:pt>
                <c:pt idx="10526">
                  <c:v>40951.902777777781</c:v>
                </c:pt>
                <c:pt idx="10527">
                  <c:v>40951.916666666664</c:v>
                </c:pt>
                <c:pt idx="10528">
                  <c:v>40951.930555555562</c:v>
                </c:pt>
                <c:pt idx="10529">
                  <c:v>40951.944444444496</c:v>
                </c:pt>
                <c:pt idx="10530">
                  <c:v>40951.958333333343</c:v>
                </c:pt>
                <c:pt idx="10531">
                  <c:v>40951.972222222219</c:v>
                </c:pt>
                <c:pt idx="10532">
                  <c:v>40951.986111111109</c:v>
                </c:pt>
                <c:pt idx="10533">
                  <c:v>40952</c:v>
                </c:pt>
                <c:pt idx="10534">
                  <c:v>40952.013888888891</c:v>
                </c:pt>
                <c:pt idx="10535">
                  <c:v>40952.027777777774</c:v>
                </c:pt>
                <c:pt idx="10536">
                  <c:v>40952.041666666613</c:v>
                </c:pt>
                <c:pt idx="10537">
                  <c:v>40952.055555555562</c:v>
                </c:pt>
                <c:pt idx="10538">
                  <c:v>40952.069444444445</c:v>
                </c:pt>
                <c:pt idx="10539">
                  <c:v>40952.083333333336</c:v>
                </c:pt>
                <c:pt idx="10540">
                  <c:v>40952.097222222204</c:v>
                </c:pt>
                <c:pt idx="10541">
                  <c:v>40952.111111111066</c:v>
                </c:pt>
                <c:pt idx="10542">
                  <c:v>40952.124999999993</c:v>
                </c:pt>
                <c:pt idx="10543">
                  <c:v>40952.138888888891</c:v>
                </c:pt>
                <c:pt idx="10544">
                  <c:v>40952.152777777781</c:v>
                </c:pt>
                <c:pt idx="10545">
                  <c:v>40952.166666666613</c:v>
                </c:pt>
                <c:pt idx="10546">
                  <c:v>40952.180555555562</c:v>
                </c:pt>
                <c:pt idx="10547">
                  <c:v>40952.194444444445</c:v>
                </c:pt>
                <c:pt idx="10548">
                  <c:v>40952.208333333336</c:v>
                </c:pt>
                <c:pt idx="10549">
                  <c:v>40952.222222222204</c:v>
                </c:pt>
                <c:pt idx="10550">
                  <c:v>40952.236111111066</c:v>
                </c:pt>
                <c:pt idx="10551">
                  <c:v>40952.25</c:v>
                </c:pt>
                <c:pt idx="10552">
                  <c:v>40952.263888888876</c:v>
                </c:pt>
                <c:pt idx="10553">
                  <c:v>40952.277777777774</c:v>
                </c:pt>
                <c:pt idx="10554">
                  <c:v>40952.291666666577</c:v>
                </c:pt>
                <c:pt idx="10555">
                  <c:v>40952.305555555562</c:v>
                </c:pt>
                <c:pt idx="10556">
                  <c:v>40952.319444444496</c:v>
                </c:pt>
                <c:pt idx="10557">
                  <c:v>40952.333333333336</c:v>
                </c:pt>
                <c:pt idx="10558">
                  <c:v>40952.347222222219</c:v>
                </c:pt>
                <c:pt idx="10559">
                  <c:v>40952.361111111066</c:v>
                </c:pt>
                <c:pt idx="10560">
                  <c:v>40952.375</c:v>
                </c:pt>
                <c:pt idx="10561">
                  <c:v>40952.388888888956</c:v>
                </c:pt>
                <c:pt idx="10562">
                  <c:v>40952.402777777781</c:v>
                </c:pt>
                <c:pt idx="10563">
                  <c:v>40952.416666666664</c:v>
                </c:pt>
                <c:pt idx="10564">
                  <c:v>40952.430555555562</c:v>
                </c:pt>
                <c:pt idx="10565">
                  <c:v>40952.444444444496</c:v>
                </c:pt>
                <c:pt idx="10566">
                  <c:v>40952.458333333343</c:v>
                </c:pt>
                <c:pt idx="10567">
                  <c:v>40952.472222222219</c:v>
                </c:pt>
                <c:pt idx="10568">
                  <c:v>40952.486111111109</c:v>
                </c:pt>
                <c:pt idx="10569">
                  <c:v>40952.5</c:v>
                </c:pt>
                <c:pt idx="10570">
                  <c:v>40952.513888888891</c:v>
                </c:pt>
                <c:pt idx="10571">
                  <c:v>40952.527777777774</c:v>
                </c:pt>
                <c:pt idx="10572">
                  <c:v>40952.541666666613</c:v>
                </c:pt>
                <c:pt idx="10573">
                  <c:v>40952.555555555562</c:v>
                </c:pt>
                <c:pt idx="10574">
                  <c:v>40952.569444444445</c:v>
                </c:pt>
                <c:pt idx="10575">
                  <c:v>40952.583333333336</c:v>
                </c:pt>
                <c:pt idx="10576">
                  <c:v>40952.597222222204</c:v>
                </c:pt>
                <c:pt idx="10577">
                  <c:v>40952.611111111066</c:v>
                </c:pt>
                <c:pt idx="10578">
                  <c:v>40952.624999999993</c:v>
                </c:pt>
                <c:pt idx="10579">
                  <c:v>40952.638888888891</c:v>
                </c:pt>
                <c:pt idx="10580">
                  <c:v>40952.652777777781</c:v>
                </c:pt>
                <c:pt idx="10581">
                  <c:v>40952.666666666613</c:v>
                </c:pt>
                <c:pt idx="10582">
                  <c:v>40952.680555555562</c:v>
                </c:pt>
                <c:pt idx="10583">
                  <c:v>40952.694444444445</c:v>
                </c:pt>
                <c:pt idx="10584">
                  <c:v>40952.708333333336</c:v>
                </c:pt>
                <c:pt idx="10585">
                  <c:v>40952.722222222204</c:v>
                </c:pt>
                <c:pt idx="10586">
                  <c:v>40952.736111111066</c:v>
                </c:pt>
                <c:pt idx="10587">
                  <c:v>40952.75</c:v>
                </c:pt>
                <c:pt idx="10588">
                  <c:v>40952.763888888876</c:v>
                </c:pt>
                <c:pt idx="10589">
                  <c:v>40952.777777777774</c:v>
                </c:pt>
                <c:pt idx="10590">
                  <c:v>40952.791666666577</c:v>
                </c:pt>
                <c:pt idx="10591">
                  <c:v>40952.805555555562</c:v>
                </c:pt>
                <c:pt idx="10592">
                  <c:v>40952.819444444496</c:v>
                </c:pt>
                <c:pt idx="10593">
                  <c:v>40952.833333333336</c:v>
                </c:pt>
                <c:pt idx="10594">
                  <c:v>40952.847222222219</c:v>
                </c:pt>
                <c:pt idx="10595">
                  <c:v>40952.861111111066</c:v>
                </c:pt>
                <c:pt idx="10596">
                  <c:v>40952.875</c:v>
                </c:pt>
                <c:pt idx="10597">
                  <c:v>40952.888888888956</c:v>
                </c:pt>
                <c:pt idx="10598">
                  <c:v>40952.902777777781</c:v>
                </c:pt>
                <c:pt idx="10599">
                  <c:v>40952.916666666664</c:v>
                </c:pt>
                <c:pt idx="10600">
                  <c:v>40952.930555555562</c:v>
                </c:pt>
                <c:pt idx="10601">
                  <c:v>40952.944444444496</c:v>
                </c:pt>
                <c:pt idx="10602">
                  <c:v>40952.958333333343</c:v>
                </c:pt>
                <c:pt idx="10603">
                  <c:v>40952.972222222219</c:v>
                </c:pt>
                <c:pt idx="10604">
                  <c:v>40952.986111111109</c:v>
                </c:pt>
                <c:pt idx="10605">
                  <c:v>40953</c:v>
                </c:pt>
                <c:pt idx="10606">
                  <c:v>40953.013888888891</c:v>
                </c:pt>
                <c:pt idx="10607">
                  <c:v>40953.027777777774</c:v>
                </c:pt>
                <c:pt idx="10608">
                  <c:v>40953.041666666613</c:v>
                </c:pt>
                <c:pt idx="10609">
                  <c:v>40953.055555555562</c:v>
                </c:pt>
                <c:pt idx="10610">
                  <c:v>40953.069444444445</c:v>
                </c:pt>
                <c:pt idx="10611">
                  <c:v>40953.083333333336</c:v>
                </c:pt>
                <c:pt idx="10612">
                  <c:v>40953.097222222204</c:v>
                </c:pt>
                <c:pt idx="10613">
                  <c:v>40953.111111111066</c:v>
                </c:pt>
                <c:pt idx="10614">
                  <c:v>40953.124999999993</c:v>
                </c:pt>
                <c:pt idx="10615">
                  <c:v>40953.138888888891</c:v>
                </c:pt>
                <c:pt idx="10616">
                  <c:v>40953.152777777781</c:v>
                </c:pt>
                <c:pt idx="10617">
                  <c:v>40953.166666666613</c:v>
                </c:pt>
                <c:pt idx="10618">
                  <c:v>40953.180555555562</c:v>
                </c:pt>
                <c:pt idx="10619">
                  <c:v>40953.194444444445</c:v>
                </c:pt>
                <c:pt idx="10620">
                  <c:v>40953.208333333336</c:v>
                </c:pt>
                <c:pt idx="10621">
                  <c:v>40953.222222222204</c:v>
                </c:pt>
                <c:pt idx="10622">
                  <c:v>40953.236111111066</c:v>
                </c:pt>
                <c:pt idx="10623">
                  <c:v>40953.25</c:v>
                </c:pt>
                <c:pt idx="10624">
                  <c:v>40953.263888888876</c:v>
                </c:pt>
                <c:pt idx="10625">
                  <c:v>40953.277777777774</c:v>
                </c:pt>
                <c:pt idx="10626">
                  <c:v>40953.291666666577</c:v>
                </c:pt>
                <c:pt idx="10627">
                  <c:v>40953.305555555562</c:v>
                </c:pt>
                <c:pt idx="10628">
                  <c:v>40953.319444444496</c:v>
                </c:pt>
                <c:pt idx="10629">
                  <c:v>40953.333333333336</c:v>
                </c:pt>
                <c:pt idx="10630">
                  <c:v>40953.347222222219</c:v>
                </c:pt>
                <c:pt idx="10631">
                  <c:v>40953.361111111066</c:v>
                </c:pt>
                <c:pt idx="10632">
                  <c:v>40953.375</c:v>
                </c:pt>
                <c:pt idx="10633">
                  <c:v>40953.388888888956</c:v>
                </c:pt>
                <c:pt idx="10634">
                  <c:v>40953.402777777781</c:v>
                </c:pt>
                <c:pt idx="10635">
                  <c:v>40953.416666666664</c:v>
                </c:pt>
                <c:pt idx="10636">
                  <c:v>40953.430555555562</c:v>
                </c:pt>
                <c:pt idx="10637">
                  <c:v>40953.444444444496</c:v>
                </c:pt>
                <c:pt idx="10638">
                  <c:v>40953.458333333343</c:v>
                </c:pt>
                <c:pt idx="10639">
                  <c:v>40953.472222222219</c:v>
                </c:pt>
                <c:pt idx="10640">
                  <c:v>40953.486111111109</c:v>
                </c:pt>
                <c:pt idx="10641">
                  <c:v>40953.5</c:v>
                </c:pt>
                <c:pt idx="10642">
                  <c:v>40953.513888888891</c:v>
                </c:pt>
                <c:pt idx="10643">
                  <c:v>40953.527777777774</c:v>
                </c:pt>
                <c:pt idx="10644">
                  <c:v>40953.541666666613</c:v>
                </c:pt>
                <c:pt idx="10645">
                  <c:v>40953.555555555562</c:v>
                </c:pt>
                <c:pt idx="10646">
                  <c:v>40953.569444444445</c:v>
                </c:pt>
                <c:pt idx="10647">
                  <c:v>40953.583333333336</c:v>
                </c:pt>
                <c:pt idx="10648">
                  <c:v>40953.597222222204</c:v>
                </c:pt>
                <c:pt idx="10649">
                  <c:v>40953.611111111066</c:v>
                </c:pt>
                <c:pt idx="10650">
                  <c:v>40953.624999999993</c:v>
                </c:pt>
                <c:pt idx="10651">
                  <c:v>40953.638888888891</c:v>
                </c:pt>
                <c:pt idx="10652">
                  <c:v>40953.652777777781</c:v>
                </c:pt>
                <c:pt idx="10653">
                  <c:v>40953.666666666613</c:v>
                </c:pt>
                <c:pt idx="10654">
                  <c:v>40953.680555555562</c:v>
                </c:pt>
                <c:pt idx="10655">
                  <c:v>40953.694444444445</c:v>
                </c:pt>
                <c:pt idx="10656">
                  <c:v>40953.708333333336</c:v>
                </c:pt>
                <c:pt idx="10657">
                  <c:v>40953.722222222204</c:v>
                </c:pt>
                <c:pt idx="10658">
                  <c:v>40953.736111111066</c:v>
                </c:pt>
                <c:pt idx="10659">
                  <c:v>40953.75</c:v>
                </c:pt>
                <c:pt idx="10660">
                  <c:v>40953.763888888876</c:v>
                </c:pt>
                <c:pt idx="10661">
                  <c:v>40953.777777777774</c:v>
                </c:pt>
                <c:pt idx="10662">
                  <c:v>40953.791666666577</c:v>
                </c:pt>
                <c:pt idx="10663">
                  <c:v>40953.805555555562</c:v>
                </c:pt>
                <c:pt idx="10664">
                  <c:v>40953.819444444496</c:v>
                </c:pt>
                <c:pt idx="10665">
                  <c:v>40953.833333333336</c:v>
                </c:pt>
                <c:pt idx="10666">
                  <c:v>40953.847222222219</c:v>
                </c:pt>
                <c:pt idx="10667">
                  <c:v>40953.861111111066</c:v>
                </c:pt>
                <c:pt idx="10668">
                  <c:v>40953.875</c:v>
                </c:pt>
                <c:pt idx="10669">
                  <c:v>40953.888888888956</c:v>
                </c:pt>
                <c:pt idx="10670">
                  <c:v>40953.902777777781</c:v>
                </c:pt>
                <c:pt idx="10671">
                  <c:v>40953.916666666664</c:v>
                </c:pt>
                <c:pt idx="10672">
                  <c:v>40953.930555555562</c:v>
                </c:pt>
                <c:pt idx="10673">
                  <c:v>40953.944444444496</c:v>
                </c:pt>
                <c:pt idx="10674">
                  <c:v>40953.958333333343</c:v>
                </c:pt>
                <c:pt idx="10675">
                  <c:v>40953.972222222219</c:v>
                </c:pt>
                <c:pt idx="10676">
                  <c:v>40953.986111111109</c:v>
                </c:pt>
                <c:pt idx="10677">
                  <c:v>40954</c:v>
                </c:pt>
                <c:pt idx="10678">
                  <c:v>40954.013888888891</c:v>
                </c:pt>
                <c:pt idx="10679">
                  <c:v>40954.027777777774</c:v>
                </c:pt>
                <c:pt idx="10680">
                  <c:v>40954.041666666613</c:v>
                </c:pt>
                <c:pt idx="10681">
                  <c:v>40954.055555555562</c:v>
                </c:pt>
                <c:pt idx="10682">
                  <c:v>40954.069444444445</c:v>
                </c:pt>
                <c:pt idx="10683">
                  <c:v>40954.083333333336</c:v>
                </c:pt>
                <c:pt idx="10684">
                  <c:v>40954.097222222204</c:v>
                </c:pt>
                <c:pt idx="10685">
                  <c:v>40954.111111111066</c:v>
                </c:pt>
                <c:pt idx="10686">
                  <c:v>40954.124999999993</c:v>
                </c:pt>
                <c:pt idx="10687">
                  <c:v>40954.138888888891</c:v>
                </c:pt>
                <c:pt idx="10688">
                  <c:v>40954.152777777781</c:v>
                </c:pt>
                <c:pt idx="10689">
                  <c:v>40954.166666666613</c:v>
                </c:pt>
                <c:pt idx="10690">
                  <c:v>40954.180555555562</c:v>
                </c:pt>
                <c:pt idx="10691">
                  <c:v>40954.194444444445</c:v>
                </c:pt>
                <c:pt idx="10692">
                  <c:v>40954.208333333336</c:v>
                </c:pt>
                <c:pt idx="10693">
                  <c:v>40954.222222222204</c:v>
                </c:pt>
                <c:pt idx="10694">
                  <c:v>40954.236111111066</c:v>
                </c:pt>
                <c:pt idx="10695">
                  <c:v>40954.25</c:v>
                </c:pt>
                <c:pt idx="10696">
                  <c:v>40954.263888888876</c:v>
                </c:pt>
                <c:pt idx="10697">
                  <c:v>40954.277777777774</c:v>
                </c:pt>
                <c:pt idx="10698">
                  <c:v>40954.291666666577</c:v>
                </c:pt>
                <c:pt idx="10699">
                  <c:v>40954.305555555562</c:v>
                </c:pt>
                <c:pt idx="10700">
                  <c:v>40954.319444444496</c:v>
                </c:pt>
                <c:pt idx="10701">
                  <c:v>40954.333333333336</c:v>
                </c:pt>
                <c:pt idx="10702">
                  <c:v>40954.347222222219</c:v>
                </c:pt>
                <c:pt idx="10703">
                  <c:v>40954.361111111066</c:v>
                </c:pt>
                <c:pt idx="10704">
                  <c:v>40954.375</c:v>
                </c:pt>
                <c:pt idx="10705">
                  <c:v>40954.388888888956</c:v>
                </c:pt>
                <c:pt idx="10706">
                  <c:v>40954.402777777781</c:v>
                </c:pt>
                <c:pt idx="10707">
                  <c:v>40954.416666666664</c:v>
                </c:pt>
                <c:pt idx="10708">
                  <c:v>40954.430555555562</c:v>
                </c:pt>
                <c:pt idx="10709">
                  <c:v>40954.444444444496</c:v>
                </c:pt>
                <c:pt idx="10710">
                  <c:v>40954.458333333343</c:v>
                </c:pt>
                <c:pt idx="10711">
                  <c:v>40954.472222222219</c:v>
                </c:pt>
                <c:pt idx="10712">
                  <c:v>40954.486111111109</c:v>
                </c:pt>
                <c:pt idx="10713">
                  <c:v>40954.5</c:v>
                </c:pt>
                <c:pt idx="10714">
                  <c:v>40954.513888888891</c:v>
                </c:pt>
                <c:pt idx="10715">
                  <c:v>40954.527777777774</c:v>
                </c:pt>
                <c:pt idx="10716">
                  <c:v>40954.541666666613</c:v>
                </c:pt>
                <c:pt idx="10717">
                  <c:v>40954.555555555562</c:v>
                </c:pt>
                <c:pt idx="10718">
                  <c:v>40954.569444444445</c:v>
                </c:pt>
                <c:pt idx="10719">
                  <c:v>40954.583333333336</c:v>
                </c:pt>
                <c:pt idx="10720">
                  <c:v>40954.597222222204</c:v>
                </c:pt>
                <c:pt idx="10721">
                  <c:v>40954.611111111066</c:v>
                </c:pt>
                <c:pt idx="10722">
                  <c:v>40954.624999999993</c:v>
                </c:pt>
                <c:pt idx="10723">
                  <c:v>40954.638888888891</c:v>
                </c:pt>
                <c:pt idx="10724">
                  <c:v>40954.652777777781</c:v>
                </c:pt>
                <c:pt idx="10725">
                  <c:v>40954.666666666613</c:v>
                </c:pt>
                <c:pt idx="10726">
                  <c:v>40954.680555555562</c:v>
                </c:pt>
                <c:pt idx="10727">
                  <c:v>40954.694444444445</c:v>
                </c:pt>
                <c:pt idx="10728">
                  <c:v>40954.708333333336</c:v>
                </c:pt>
                <c:pt idx="10729">
                  <c:v>40954.722222222204</c:v>
                </c:pt>
                <c:pt idx="10730">
                  <c:v>40954.736111111066</c:v>
                </c:pt>
                <c:pt idx="10731">
                  <c:v>40954.75</c:v>
                </c:pt>
                <c:pt idx="10732">
                  <c:v>40954.763888888876</c:v>
                </c:pt>
                <c:pt idx="10733">
                  <c:v>40954.777777777774</c:v>
                </c:pt>
                <c:pt idx="10734">
                  <c:v>40954.791666666577</c:v>
                </c:pt>
                <c:pt idx="10735">
                  <c:v>40954.805555555562</c:v>
                </c:pt>
                <c:pt idx="10736">
                  <c:v>40954.819444444496</c:v>
                </c:pt>
                <c:pt idx="10737">
                  <c:v>40954.833333333336</c:v>
                </c:pt>
                <c:pt idx="10738">
                  <c:v>40954.847222222219</c:v>
                </c:pt>
                <c:pt idx="10739">
                  <c:v>40954.861111111066</c:v>
                </c:pt>
                <c:pt idx="10740">
                  <c:v>40954.875</c:v>
                </c:pt>
                <c:pt idx="10741">
                  <c:v>40954.888888888956</c:v>
                </c:pt>
                <c:pt idx="10742">
                  <c:v>40954.902777777781</c:v>
                </c:pt>
                <c:pt idx="10743">
                  <c:v>40954.916666666664</c:v>
                </c:pt>
                <c:pt idx="10744">
                  <c:v>40954.930555555562</c:v>
                </c:pt>
                <c:pt idx="10745">
                  <c:v>40954.944444444496</c:v>
                </c:pt>
                <c:pt idx="10746">
                  <c:v>40954.958333333343</c:v>
                </c:pt>
                <c:pt idx="10747">
                  <c:v>40954.972222222219</c:v>
                </c:pt>
                <c:pt idx="10748">
                  <c:v>40954.986111111109</c:v>
                </c:pt>
                <c:pt idx="10749">
                  <c:v>40955</c:v>
                </c:pt>
                <c:pt idx="10750">
                  <c:v>40955.013888888891</c:v>
                </c:pt>
                <c:pt idx="10751">
                  <c:v>40955.027777777774</c:v>
                </c:pt>
                <c:pt idx="10752">
                  <c:v>40955.041666666613</c:v>
                </c:pt>
                <c:pt idx="10753">
                  <c:v>40955.055555555562</c:v>
                </c:pt>
                <c:pt idx="10754">
                  <c:v>40955.069444444445</c:v>
                </c:pt>
                <c:pt idx="10755">
                  <c:v>40955.083333333336</c:v>
                </c:pt>
                <c:pt idx="10756">
                  <c:v>40955.097222222204</c:v>
                </c:pt>
                <c:pt idx="10757">
                  <c:v>40955.111111111066</c:v>
                </c:pt>
                <c:pt idx="10758">
                  <c:v>40955.124999999993</c:v>
                </c:pt>
                <c:pt idx="10759">
                  <c:v>40955.138888888891</c:v>
                </c:pt>
                <c:pt idx="10760">
                  <c:v>40955.152777777781</c:v>
                </c:pt>
                <c:pt idx="10761">
                  <c:v>40955.166666666613</c:v>
                </c:pt>
                <c:pt idx="10762">
                  <c:v>40955.180555555562</c:v>
                </c:pt>
                <c:pt idx="10763">
                  <c:v>40955.194444444445</c:v>
                </c:pt>
                <c:pt idx="10764">
                  <c:v>40955.208333333336</c:v>
                </c:pt>
                <c:pt idx="10765">
                  <c:v>40955.222222222204</c:v>
                </c:pt>
                <c:pt idx="10766">
                  <c:v>40955.236111111066</c:v>
                </c:pt>
                <c:pt idx="10767">
                  <c:v>40955.25</c:v>
                </c:pt>
                <c:pt idx="10768">
                  <c:v>40955.263888888876</c:v>
                </c:pt>
                <c:pt idx="10769">
                  <c:v>40955.277777777774</c:v>
                </c:pt>
                <c:pt idx="10770">
                  <c:v>40955.291666666577</c:v>
                </c:pt>
                <c:pt idx="10771">
                  <c:v>40955.305555555562</c:v>
                </c:pt>
                <c:pt idx="10772">
                  <c:v>40955.319444444496</c:v>
                </c:pt>
                <c:pt idx="10773">
                  <c:v>40955.333333333336</c:v>
                </c:pt>
                <c:pt idx="10774">
                  <c:v>40955.347222222219</c:v>
                </c:pt>
                <c:pt idx="10775">
                  <c:v>40955.361111111066</c:v>
                </c:pt>
                <c:pt idx="10776">
                  <c:v>40955.375</c:v>
                </c:pt>
                <c:pt idx="10777">
                  <c:v>40955.388888888956</c:v>
                </c:pt>
                <c:pt idx="10778">
                  <c:v>40955.402777777781</c:v>
                </c:pt>
                <c:pt idx="10779">
                  <c:v>40955.416666666664</c:v>
                </c:pt>
                <c:pt idx="10780">
                  <c:v>40955.430555555562</c:v>
                </c:pt>
                <c:pt idx="10781">
                  <c:v>40955.444444444496</c:v>
                </c:pt>
                <c:pt idx="10782">
                  <c:v>40955.458333333343</c:v>
                </c:pt>
                <c:pt idx="10783">
                  <c:v>40955.472222222219</c:v>
                </c:pt>
                <c:pt idx="10784">
                  <c:v>40955.486111111109</c:v>
                </c:pt>
                <c:pt idx="10785">
                  <c:v>40955.5</c:v>
                </c:pt>
                <c:pt idx="10786">
                  <c:v>40955.513888888891</c:v>
                </c:pt>
                <c:pt idx="10787">
                  <c:v>40955.527777777774</c:v>
                </c:pt>
                <c:pt idx="10788">
                  <c:v>40955.541666666613</c:v>
                </c:pt>
                <c:pt idx="10789">
                  <c:v>40955.555555555562</c:v>
                </c:pt>
                <c:pt idx="10790">
                  <c:v>40955.569444444445</c:v>
                </c:pt>
                <c:pt idx="10791">
                  <c:v>40955.583333333336</c:v>
                </c:pt>
                <c:pt idx="10792">
                  <c:v>40955.597222222204</c:v>
                </c:pt>
                <c:pt idx="10793">
                  <c:v>40955.611111111066</c:v>
                </c:pt>
                <c:pt idx="10794">
                  <c:v>40955.624999999993</c:v>
                </c:pt>
                <c:pt idx="10795">
                  <c:v>40955.638888888891</c:v>
                </c:pt>
                <c:pt idx="10796">
                  <c:v>40955.652777777781</c:v>
                </c:pt>
                <c:pt idx="10797">
                  <c:v>40955.666666666613</c:v>
                </c:pt>
                <c:pt idx="10798">
                  <c:v>40955.680555555562</c:v>
                </c:pt>
                <c:pt idx="10799">
                  <c:v>40955.694444444445</c:v>
                </c:pt>
                <c:pt idx="10800">
                  <c:v>40955.708333333336</c:v>
                </c:pt>
                <c:pt idx="10801">
                  <c:v>40955.722222222204</c:v>
                </c:pt>
                <c:pt idx="10802">
                  <c:v>40955.736111111066</c:v>
                </c:pt>
                <c:pt idx="10803">
                  <c:v>40955.75</c:v>
                </c:pt>
                <c:pt idx="10804">
                  <c:v>40955.763888888876</c:v>
                </c:pt>
                <c:pt idx="10805">
                  <c:v>40955.777777777774</c:v>
                </c:pt>
                <c:pt idx="10806">
                  <c:v>40955.791666666577</c:v>
                </c:pt>
                <c:pt idx="10807">
                  <c:v>40955.805555555562</c:v>
                </c:pt>
                <c:pt idx="10808">
                  <c:v>40955.819444444496</c:v>
                </c:pt>
                <c:pt idx="10809">
                  <c:v>40955.833333333336</c:v>
                </c:pt>
                <c:pt idx="10810">
                  <c:v>40955.847222222219</c:v>
                </c:pt>
                <c:pt idx="10811">
                  <c:v>40955.861111111066</c:v>
                </c:pt>
                <c:pt idx="10812">
                  <c:v>40955.875</c:v>
                </c:pt>
                <c:pt idx="10813">
                  <c:v>40955.888888888956</c:v>
                </c:pt>
                <c:pt idx="10814">
                  <c:v>40955.902777777781</c:v>
                </c:pt>
                <c:pt idx="10815">
                  <c:v>40955.916666666664</c:v>
                </c:pt>
                <c:pt idx="10816">
                  <c:v>40955.930555555562</c:v>
                </c:pt>
                <c:pt idx="10817">
                  <c:v>40955.944444444496</c:v>
                </c:pt>
                <c:pt idx="10818">
                  <c:v>40955.958333333343</c:v>
                </c:pt>
                <c:pt idx="10819">
                  <c:v>40955.972222222219</c:v>
                </c:pt>
                <c:pt idx="10820">
                  <c:v>40955.986111111109</c:v>
                </c:pt>
                <c:pt idx="10821">
                  <c:v>40956</c:v>
                </c:pt>
                <c:pt idx="10822">
                  <c:v>40956.013888888891</c:v>
                </c:pt>
                <c:pt idx="10823">
                  <c:v>40956.027777777774</c:v>
                </c:pt>
                <c:pt idx="10824">
                  <c:v>40956.041666666613</c:v>
                </c:pt>
                <c:pt idx="10825">
                  <c:v>40956.055555555562</c:v>
                </c:pt>
                <c:pt idx="10826">
                  <c:v>40956.069444444445</c:v>
                </c:pt>
                <c:pt idx="10827">
                  <c:v>40956.083333333336</c:v>
                </c:pt>
                <c:pt idx="10828">
                  <c:v>40956.097222222204</c:v>
                </c:pt>
                <c:pt idx="10829">
                  <c:v>40956.111111111066</c:v>
                </c:pt>
                <c:pt idx="10830">
                  <c:v>40956.124999999993</c:v>
                </c:pt>
                <c:pt idx="10831">
                  <c:v>40956.138888888891</c:v>
                </c:pt>
                <c:pt idx="10832">
                  <c:v>40956.152777777781</c:v>
                </c:pt>
                <c:pt idx="10833">
                  <c:v>40956.166666666613</c:v>
                </c:pt>
                <c:pt idx="10834">
                  <c:v>40956.180555555562</c:v>
                </c:pt>
                <c:pt idx="10835">
                  <c:v>40956.194444444445</c:v>
                </c:pt>
                <c:pt idx="10836">
                  <c:v>40956.208333333336</c:v>
                </c:pt>
                <c:pt idx="10837">
                  <c:v>40956.222222222204</c:v>
                </c:pt>
                <c:pt idx="10838">
                  <c:v>40956.236111111066</c:v>
                </c:pt>
                <c:pt idx="10839">
                  <c:v>40956.25</c:v>
                </c:pt>
                <c:pt idx="10840">
                  <c:v>40956.263888888876</c:v>
                </c:pt>
                <c:pt idx="10841">
                  <c:v>40956.277777777774</c:v>
                </c:pt>
                <c:pt idx="10842">
                  <c:v>40956.291666666577</c:v>
                </c:pt>
                <c:pt idx="10843">
                  <c:v>40956.305555555562</c:v>
                </c:pt>
                <c:pt idx="10844">
                  <c:v>40956.319444444496</c:v>
                </c:pt>
                <c:pt idx="10845">
                  <c:v>40956.333333333336</c:v>
                </c:pt>
                <c:pt idx="10846">
                  <c:v>40956.347222222219</c:v>
                </c:pt>
                <c:pt idx="10847">
                  <c:v>40956.361111111066</c:v>
                </c:pt>
                <c:pt idx="10848">
                  <c:v>40956.375</c:v>
                </c:pt>
                <c:pt idx="10849">
                  <c:v>40956.388888888956</c:v>
                </c:pt>
                <c:pt idx="10850">
                  <c:v>40956.402777777781</c:v>
                </c:pt>
                <c:pt idx="10851">
                  <c:v>40956.416666666664</c:v>
                </c:pt>
                <c:pt idx="10852">
                  <c:v>40956.430555555562</c:v>
                </c:pt>
                <c:pt idx="10853">
                  <c:v>40956.444444444496</c:v>
                </c:pt>
                <c:pt idx="10854">
                  <c:v>40956.458333333343</c:v>
                </c:pt>
                <c:pt idx="10855">
                  <c:v>40956.472222222219</c:v>
                </c:pt>
                <c:pt idx="10856">
                  <c:v>40956.486111111109</c:v>
                </c:pt>
                <c:pt idx="10857">
                  <c:v>40956.5</c:v>
                </c:pt>
                <c:pt idx="10858">
                  <c:v>40956.513888888891</c:v>
                </c:pt>
                <c:pt idx="10859">
                  <c:v>40956.527777777774</c:v>
                </c:pt>
                <c:pt idx="10860">
                  <c:v>40956.541666666613</c:v>
                </c:pt>
                <c:pt idx="10861">
                  <c:v>40956.555555555562</c:v>
                </c:pt>
                <c:pt idx="10862">
                  <c:v>40956.569444444445</c:v>
                </c:pt>
                <c:pt idx="10863">
                  <c:v>40956.583333333336</c:v>
                </c:pt>
                <c:pt idx="10864">
                  <c:v>40956.597222222204</c:v>
                </c:pt>
                <c:pt idx="10865">
                  <c:v>40956.611111111066</c:v>
                </c:pt>
                <c:pt idx="10866">
                  <c:v>40956.624999999993</c:v>
                </c:pt>
                <c:pt idx="10867">
                  <c:v>40956.638888888891</c:v>
                </c:pt>
                <c:pt idx="10868">
                  <c:v>40956.652777777781</c:v>
                </c:pt>
                <c:pt idx="10869">
                  <c:v>40956.666666666613</c:v>
                </c:pt>
                <c:pt idx="10870">
                  <c:v>40956.680555555562</c:v>
                </c:pt>
                <c:pt idx="10871">
                  <c:v>40956.694444444445</c:v>
                </c:pt>
                <c:pt idx="10872">
                  <c:v>40956.708333333336</c:v>
                </c:pt>
                <c:pt idx="10873">
                  <c:v>40956.722222222204</c:v>
                </c:pt>
                <c:pt idx="10874">
                  <c:v>40956.736111111066</c:v>
                </c:pt>
                <c:pt idx="10875">
                  <c:v>40956.75</c:v>
                </c:pt>
                <c:pt idx="10876">
                  <c:v>40956.763888888876</c:v>
                </c:pt>
                <c:pt idx="10877">
                  <c:v>40956.777777777774</c:v>
                </c:pt>
                <c:pt idx="10878">
                  <c:v>40956.791666666577</c:v>
                </c:pt>
                <c:pt idx="10879">
                  <c:v>40956.805555555562</c:v>
                </c:pt>
                <c:pt idx="10880">
                  <c:v>40956.819444444496</c:v>
                </c:pt>
                <c:pt idx="10881">
                  <c:v>40956.833333333336</c:v>
                </c:pt>
                <c:pt idx="10882">
                  <c:v>40956.847222222219</c:v>
                </c:pt>
                <c:pt idx="10883">
                  <c:v>40956.861111111066</c:v>
                </c:pt>
                <c:pt idx="10884">
                  <c:v>40956.875</c:v>
                </c:pt>
                <c:pt idx="10885">
                  <c:v>40956.888888888956</c:v>
                </c:pt>
                <c:pt idx="10886">
                  <c:v>40956.902777777781</c:v>
                </c:pt>
                <c:pt idx="10887">
                  <c:v>40956.916666666664</c:v>
                </c:pt>
                <c:pt idx="10888">
                  <c:v>40956.930555555562</c:v>
                </c:pt>
                <c:pt idx="10889">
                  <c:v>40956.944444444496</c:v>
                </c:pt>
                <c:pt idx="10890">
                  <c:v>40956.958333333343</c:v>
                </c:pt>
                <c:pt idx="10891">
                  <c:v>40956.972222222219</c:v>
                </c:pt>
                <c:pt idx="10892">
                  <c:v>40956.986111111109</c:v>
                </c:pt>
                <c:pt idx="10893">
                  <c:v>40957</c:v>
                </c:pt>
                <c:pt idx="10894">
                  <c:v>40957.013888888891</c:v>
                </c:pt>
                <c:pt idx="10895">
                  <c:v>40957.027777777774</c:v>
                </c:pt>
                <c:pt idx="10896">
                  <c:v>40957.041666666613</c:v>
                </c:pt>
                <c:pt idx="10897">
                  <c:v>40957.055555555562</c:v>
                </c:pt>
                <c:pt idx="10898">
                  <c:v>40957.069444444445</c:v>
                </c:pt>
                <c:pt idx="10899">
                  <c:v>40957.083333333336</c:v>
                </c:pt>
                <c:pt idx="10900">
                  <c:v>40957.097222222204</c:v>
                </c:pt>
                <c:pt idx="10901">
                  <c:v>40957.111111111066</c:v>
                </c:pt>
                <c:pt idx="10902">
                  <c:v>40957.124999999993</c:v>
                </c:pt>
                <c:pt idx="10903">
                  <c:v>40957.138888888891</c:v>
                </c:pt>
                <c:pt idx="10904">
                  <c:v>40957.152777777781</c:v>
                </c:pt>
                <c:pt idx="10905">
                  <c:v>40957.166666666613</c:v>
                </c:pt>
                <c:pt idx="10906">
                  <c:v>40957.180555555562</c:v>
                </c:pt>
                <c:pt idx="10907">
                  <c:v>40957.194444444445</c:v>
                </c:pt>
                <c:pt idx="10908">
                  <c:v>40957.208333333336</c:v>
                </c:pt>
                <c:pt idx="10909">
                  <c:v>40957.222222222204</c:v>
                </c:pt>
                <c:pt idx="10910">
                  <c:v>40957.236111111066</c:v>
                </c:pt>
                <c:pt idx="10911">
                  <c:v>40957.25</c:v>
                </c:pt>
                <c:pt idx="10912">
                  <c:v>40957.263888888876</c:v>
                </c:pt>
                <c:pt idx="10913">
                  <c:v>40957.277777777774</c:v>
                </c:pt>
                <c:pt idx="10914">
                  <c:v>40957.291666666577</c:v>
                </c:pt>
                <c:pt idx="10915">
                  <c:v>40957.305555555562</c:v>
                </c:pt>
                <c:pt idx="10916">
                  <c:v>40957.319444444496</c:v>
                </c:pt>
                <c:pt idx="10917">
                  <c:v>40957.333333333336</c:v>
                </c:pt>
                <c:pt idx="10918">
                  <c:v>40957.347222222219</c:v>
                </c:pt>
                <c:pt idx="10919">
                  <c:v>40957.361111111066</c:v>
                </c:pt>
                <c:pt idx="10920">
                  <c:v>40957.375</c:v>
                </c:pt>
                <c:pt idx="10921">
                  <c:v>40957.388888888956</c:v>
                </c:pt>
                <c:pt idx="10922">
                  <c:v>40957.402777777781</c:v>
                </c:pt>
                <c:pt idx="10923">
                  <c:v>40957.416666666664</c:v>
                </c:pt>
                <c:pt idx="10924">
                  <c:v>40957.430555555562</c:v>
                </c:pt>
                <c:pt idx="10925">
                  <c:v>40957.444444444496</c:v>
                </c:pt>
                <c:pt idx="10926">
                  <c:v>40957.458333333343</c:v>
                </c:pt>
                <c:pt idx="10927">
                  <c:v>40957.472222222219</c:v>
                </c:pt>
                <c:pt idx="10928">
                  <c:v>40957.486111111109</c:v>
                </c:pt>
                <c:pt idx="10929">
                  <c:v>40957.5</c:v>
                </c:pt>
                <c:pt idx="10930">
                  <c:v>40957.513888888891</c:v>
                </c:pt>
                <c:pt idx="10931">
                  <c:v>40957.527777777774</c:v>
                </c:pt>
                <c:pt idx="10932">
                  <c:v>40957.541666666613</c:v>
                </c:pt>
                <c:pt idx="10933">
                  <c:v>40957.555555555562</c:v>
                </c:pt>
                <c:pt idx="10934">
                  <c:v>40957.569444444445</c:v>
                </c:pt>
                <c:pt idx="10935">
                  <c:v>40957.583333333336</c:v>
                </c:pt>
                <c:pt idx="10936">
                  <c:v>40957.597222222204</c:v>
                </c:pt>
                <c:pt idx="10937">
                  <c:v>40957.611111111066</c:v>
                </c:pt>
                <c:pt idx="10938">
                  <c:v>40957.624999999993</c:v>
                </c:pt>
                <c:pt idx="10939">
                  <c:v>40957.638888888891</c:v>
                </c:pt>
                <c:pt idx="10940">
                  <c:v>40957.652777777781</c:v>
                </c:pt>
                <c:pt idx="10941">
                  <c:v>40957.666666666613</c:v>
                </c:pt>
                <c:pt idx="10942">
                  <c:v>40957.680555555562</c:v>
                </c:pt>
                <c:pt idx="10943">
                  <c:v>40957.694444444445</c:v>
                </c:pt>
                <c:pt idx="10944">
                  <c:v>40957.708333333336</c:v>
                </c:pt>
                <c:pt idx="10945">
                  <c:v>40957.722222222204</c:v>
                </c:pt>
                <c:pt idx="10946">
                  <c:v>40957.736111111066</c:v>
                </c:pt>
                <c:pt idx="10947">
                  <c:v>40957.75</c:v>
                </c:pt>
                <c:pt idx="10948">
                  <c:v>40957.763888888876</c:v>
                </c:pt>
                <c:pt idx="10949">
                  <c:v>40957.777777777774</c:v>
                </c:pt>
                <c:pt idx="10950">
                  <c:v>40957.791666666577</c:v>
                </c:pt>
                <c:pt idx="10951">
                  <c:v>40957.805555555562</c:v>
                </c:pt>
                <c:pt idx="10952">
                  <c:v>40957.819444444496</c:v>
                </c:pt>
                <c:pt idx="10953">
                  <c:v>40957.833333333336</c:v>
                </c:pt>
                <c:pt idx="10954">
                  <c:v>40957.847222222219</c:v>
                </c:pt>
                <c:pt idx="10955">
                  <c:v>40957.861111111066</c:v>
                </c:pt>
                <c:pt idx="10956">
                  <c:v>40957.875</c:v>
                </c:pt>
                <c:pt idx="10957">
                  <c:v>40957.888888888956</c:v>
                </c:pt>
                <c:pt idx="10958">
                  <c:v>40957.902777777781</c:v>
                </c:pt>
                <c:pt idx="10959">
                  <c:v>40957.916666666664</c:v>
                </c:pt>
                <c:pt idx="10960">
                  <c:v>40957.930555555562</c:v>
                </c:pt>
                <c:pt idx="10961">
                  <c:v>40957.944444444496</c:v>
                </c:pt>
                <c:pt idx="10962">
                  <c:v>40957.958333333343</c:v>
                </c:pt>
                <c:pt idx="10963">
                  <c:v>40957.972222222219</c:v>
                </c:pt>
                <c:pt idx="10964">
                  <c:v>40957.986111111109</c:v>
                </c:pt>
                <c:pt idx="10965">
                  <c:v>40958</c:v>
                </c:pt>
                <c:pt idx="10966">
                  <c:v>40958.013888888891</c:v>
                </c:pt>
                <c:pt idx="10967">
                  <c:v>40958.027777777774</c:v>
                </c:pt>
                <c:pt idx="10968">
                  <c:v>40958.041666666613</c:v>
                </c:pt>
                <c:pt idx="10969">
                  <c:v>40958.055555555562</c:v>
                </c:pt>
                <c:pt idx="10970">
                  <c:v>40958.069444444445</c:v>
                </c:pt>
                <c:pt idx="10971">
                  <c:v>40958.083333333336</c:v>
                </c:pt>
                <c:pt idx="10972">
                  <c:v>40958.097222222204</c:v>
                </c:pt>
                <c:pt idx="10973">
                  <c:v>40958.111111111066</c:v>
                </c:pt>
                <c:pt idx="10974">
                  <c:v>40958.124999999993</c:v>
                </c:pt>
                <c:pt idx="10975">
                  <c:v>40958.138888888891</c:v>
                </c:pt>
                <c:pt idx="10976">
                  <c:v>40958.152777777781</c:v>
                </c:pt>
                <c:pt idx="10977">
                  <c:v>40958.166666666613</c:v>
                </c:pt>
                <c:pt idx="10978">
                  <c:v>40958.180555555562</c:v>
                </c:pt>
                <c:pt idx="10979">
                  <c:v>40958.194444444445</c:v>
                </c:pt>
                <c:pt idx="10980">
                  <c:v>40958.208333333336</c:v>
                </c:pt>
                <c:pt idx="10981">
                  <c:v>40958.222222222204</c:v>
                </c:pt>
                <c:pt idx="10982">
                  <c:v>40958.236111111066</c:v>
                </c:pt>
                <c:pt idx="10983">
                  <c:v>40958.25</c:v>
                </c:pt>
                <c:pt idx="10984">
                  <c:v>40958.263888888876</c:v>
                </c:pt>
                <c:pt idx="10985">
                  <c:v>40958.277777777774</c:v>
                </c:pt>
                <c:pt idx="10986">
                  <c:v>40958.291666666577</c:v>
                </c:pt>
                <c:pt idx="10987">
                  <c:v>40958.305555555562</c:v>
                </c:pt>
                <c:pt idx="10988">
                  <c:v>40958.319444444496</c:v>
                </c:pt>
                <c:pt idx="10989">
                  <c:v>40958.333333333336</c:v>
                </c:pt>
                <c:pt idx="10990">
                  <c:v>40958.347222222219</c:v>
                </c:pt>
                <c:pt idx="10991">
                  <c:v>40958.361111111066</c:v>
                </c:pt>
                <c:pt idx="10992">
                  <c:v>40958.375</c:v>
                </c:pt>
                <c:pt idx="10993">
                  <c:v>40958.388888888956</c:v>
                </c:pt>
                <c:pt idx="10994">
                  <c:v>40958.402777777781</c:v>
                </c:pt>
                <c:pt idx="10995">
                  <c:v>40958.416666666664</c:v>
                </c:pt>
                <c:pt idx="10996">
                  <c:v>40958.430555555562</c:v>
                </c:pt>
                <c:pt idx="10997">
                  <c:v>40958.444444444496</c:v>
                </c:pt>
                <c:pt idx="10998">
                  <c:v>40958.458333333343</c:v>
                </c:pt>
                <c:pt idx="10999">
                  <c:v>40958.472222222219</c:v>
                </c:pt>
                <c:pt idx="11000">
                  <c:v>40958.486111111109</c:v>
                </c:pt>
                <c:pt idx="11001">
                  <c:v>40958.5</c:v>
                </c:pt>
                <c:pt idx="11002">
                  <c:v>40958.513888888891</c:v>
                </c:pt>
                <c:pt idx="11003">
                  <c:v>40958.527777777774</c:v>
                </c:pt>
                <c:pt idx="11004">
                  <c:v>40958.541666666613</c:v>
                </c:pt>
                <c:pt idx="11005">
                  <c:v>40958.555555555562</c:v>
                </c:pt>
                <c:pt idx="11006">
                  <c:v>40958.569444444445</c:v>
                </c:pt>
                <c:pt idx="11007">
                  <c:v>40958.583333333336</c:v>
                </c:pt>
                <c:pt idx="11008">
                  <c:v>40958.597222222204</c:v>
                </c:pt>
                <c:pt idx="11009">
                  <c:v>40958.611111111066</c:v>
                </c:pt>
                <c:pt idx="11010">
                  <c:v>40958.624999999993</c:v>
                </c:pt>
                <c:pt idx="11011">
                  <c:v>40958.638888888891</c:v>
                </c:pt>
                <c:pt idx="11012">
                  <c:v>40958.652777777781</c:v>
                </c:pt>
                <c:pt idx="11013">
                  <c:v>40958.666666666613</c:v>
                </c:pt>
                <c:pt idx="11014">
                  <c:v>40958.680555555562</c:v>
                </c:pt>
                <c:pt idx="11015">
                  <c:v>40958.694444444445</c:v>
                </c:pt>
                <c:pt idx="11016">
                  <c:v>40958.708333333336</c:v>
                </c:pt>
                <c:pt idx="11017">
                  <c:v>40958.722222222204</c:v>
                </c:pt>
                <c:pt idx="11018">
                  <c:v>40958.736111111066</c:v>
                </c:pt>
                <c:pt idx="11019">
                  <c:v>40958.75</c:v>
                </c:pt>
                <c:pt idx="11020">
                  <c:v>40958.763888888876</c:v>
                </c:pt>
                <c:pt idx="11021">
                  <c:v>40958.777777777774</c:v>
                </c:pt>
                <c:pt idx="11022">
                  <c:v>40958.791666666577</c:v>
                </c:pt>
                <c:pt idx="11023">
                  <c:v>40958.805555555562</c:v>
                </c:pt>
                <c:pt idx="11024">
                  <c:v>40958.819444444496</c:v>
                </c:pt>
                <c:pt idx="11025">
                  <c:v>40958.833333333336</c:v>
                </c:pt>
                <c:pt idx="11026">
                  <c:v>40958.847222222219</c:v>
                </c:pt>
                <c:pt idx="11027">
                  <c:v>40958.861111111066</c:v>
                </c:pt>
                <c:pt idx="11028">
                  <c:v>40958.875</c:v>
                </c:pt>
                <c:pt idx="11029">
                  <c:v>40958.888888888956</c:v>
                </c:pt>
                <c:pt idx="11030">
                  <c:v>40958.902777777781</c:v>
                </c:pt>
                <c:pt idx="11031">
                  <c:v>40958.916666666664</c:v>
                </c:pt>
                <c:pt idx="11032">
                  <c:v>40958.930555555562</c:v>
                </c:pt>
                <c:pt idx="11033">
                  <c:v>40958.944444444496</c:v>
                </c:pt>
                <c:pt idx="11034">
                  <c:v>40958.958333333343</c:v>
                </c:pt>
                <c:pt idx="11035">
                  <c:v>40958.972222222219</c:v>
                </c:pt>
                <c:pt idx="11036">
                  <c:v>40958.986111111109</c:v>
                </c:pt>
                <c:pt idx="11037">
                  <c:v>40959</c:v>
                </c:pt>
                <c:pt idx="11038">
                  <c:v>40959.013888888891</c:v>
                </c:pt>
                <c:pt idx="11039">
                  <c:v>40959.027777777774</c:v>
                </c:pt>
                <c:pt idx="11040">
                  <c:v>40959.041666666613</c:v>
                </c:pt>
                <c:pt idx="11041">
                  <c:v>40959.055555555562</c:v>
                </c:pt>
                <c:pt idx="11042">
                  <c:v>40959.069444444445</c:v>
                </c:pt>
                <c:pt idx="11043">
                  <c:v>40959.083333333336</c:v>
                </c:pt>
                <c:pt idx="11044">
                  <c:v>40959.097222222204</c:v>
                </c:pt>
                <c:pt idx="11045">
                  <c:v>40959.111111111066</c:v>
                </c:pt>
                <c:pt idx="11046">
                  <c:v>40959.124999999993</c:v>
                </c:pt>
                <c:pt idx="11047">
                  <c:v>40959.138888888891</c:v>
                </c:pt>
                <c:pt idx="11048">
                  <c:v>40959.152777777781</c:v>
                </c:pt>
                <c:pt idx="11049">
                  <c:v>40959.166666666613</c:v>
                </c:pt>
                <c:pt idx="11050">
                  <c:v>40959.180555555562</c:v>
                </c:pt>
                <c:pt idx="11051">
                  <c:v>40959.194444444445</c:v>
                </c:pt>
                <c:pt idx="11052">
                  <c:v>40959.208333333336</c:v>
                </c:pt>
                <c:pt idx="11053">
                  <c:v>40959.222222222204</c:v>
                </c:pt>
                <c:pt idx="11054">
                  <c:v>40959.236111111066</c:v>
                </c:pt>
                <c:pt idx="11055">
                  <c:v>40959.25</c:v>
                </c:pt>
                <c:pt idx="11056">
                  <c:v>40959.263888888876</c:v>
                </c:pt>
                <c:pt idx="11057">
                  <c:v>40959.277777777774</c:v>
                </c:pt>
                <c:pt idx="11058">
                  <c:v>40959.291666666577</c:v>
                </c:pt>
                <c:pt idx="11059">
                  <c:v>40959.305555555562</c:v>
                </c:pt>
                <c:pt idx="11060">
                  <c:v>40959.319444444496</c:v>
                </c:pt>
                <c:pt idx="11061">
                  <c:v>40959.333333333336</c:v>
                </c:pt>
                <c:pt idx="11062">
                  <c:v>40959.347222222219</c:v>
                </c:pt>
                <c:pt idx="11063">
                  <c:v>40959.361111111066</c:v>
                </c:pt>
                <c:pt idx="11064">
                  <c:v>40959.375</c:v>
                </c:pt>
                <c:pt idx="11065">
                  <c:v>40959.388888888956</c:v>
                </c:pt>
                <c:pt idx="11066">
                  <c:v>40959.402777777781</c:v>
                </c:pt>
                <c:pt idx="11067">
                  <c:v>40959.416666666664</c:v>
                </c:pt>
                <c:pt idx="11068">
                  <c:v>40959.430555555562</c:v>
                </c:pt>
                <c:pt idx="11069">
                  <c:v>40959.444444444496</c:v>
                </c:pt>
                <c:pt idx="11070">
                  <c:v>40959.458333333343</c:v>
                </c:pt>
                <c:pt idx="11071">
                  <c:v>40959.472222222219</c:v>
                </c:pt>
                <c:pt idx="11072">
                  <c:v>40959.486111111109</c:v>
                </c:pt>
                <c:pt idx="11073">
                  <c:v>40959.5</c:v>
                </c:pt>
                <c:pt idx="11074">
                  <c:v>40959.513888888891</c:v>
                </c:pt>
                <c:pt idx="11075">
                  <c:v>40959.527777777774</c:v>
                </c:pt>
                <c:pt idx="11076">
                  <c:v>40959.541666666613</c:v>
                </c:pt>
                <c:pt idx="11077">
                  <c:v>40959.555555555562</c:v>
                </c:pt>
                <c:pt idx="11078">
                  <c:v>40959.569444444445</c:v>
                </c:pt>
                <c:pt idx="11079">
                  <c:v>40959.583333333336</c:v>
                </c:pt>
                <c:pt idx="11080">
                  <c:v>40959.597222222204</c:v>
                </c:pt>
                <c:pt idx="11081">
                  <c:v>40959.611111111066</c:v>
                </c:pt>
                <c:pt idx="11082">
                  <c:v>40959.624999999993</c:v>
                </c:pt>
                <c:pt idx="11083">
                  <c:v>40959.638888888891</c:v>
                </c:pt>
                <c:pt idx="11084">
                  <c:v>40959.652777777781</c:v>
                </c:pt>
                <c:pt idx="11085">
                  <c:v>40959.666666666613</c:v>
                </c:pt>
                <c:pt idx="11086">
                  <c:v>40959.680555555562</c:v>
                </c:pt>
                <c:pt idx="11087">
                  <c:v>40959.694444444445</c:v>
                </c:pt>
                <c:pt idx="11088">
                  <c:v>40959.708333333336</c:v>
                </c:pt>
                <c:pt idx="11089">
                  <c:v>40959.722222222204</c:v>
                </c:pt>
                <c:pt idx="11090">
                  <c:v>40959.736111111066</c:v>
                </c:pt>
                <c:pt idx="11091">
                  <c:v>40959.75</c:v>
                </c:pt>
                <c:pt idx="11092">
                  <c:v>40959.763888888876</c:v>
                </c:pt>
                <c:pt idx="11093">
                  <c:v>40959.777777777774</c:v>
                </c:pt>
                <c:pt idx="11094">
                  <c:v>40959.791666666577</c:v>
                </c:pt>
                <c:pt idx="11095">
                  <c:v>40959.805555555562</c:v>
                </c:pt>
                <c:pt idx="11096">
                  <c:v>40959.819444444496</c:v>
                </c:pt>
                <c:pt idx="11097">
                  <c:v>40959.833333333336</c:v>
                </c:pt>
                <c:pt idx="11098">
                  <c:v>40959.847222222219</c:v>
                </c:pt>
                <c:pt idx="11099">
                  <c:v>40959.861111111066</c:v>
                </c:pt>
                <c:pt idx="11100">
                  <c:v>40959.875</c:v>
                </c:pt>
                <c:pt idx="11101">
                  <c:v>40959.888888888956</c:v>
                </c:pt>
                <c:pt idx="11102">
                  <c:v>40959.902777777781</c:v>
                </c:pt>
                <c:pt idx="11103">
                  <c:v>40959.916666666664</c:v>
                </c:pt>
                <c:pt idx="11104">
                  <c:v>40959.930555555562</c:v>
                </c:pt>
                <c:pt idx="11105">
                  <c:v>40959.944444444496</c:v>
                </c:pt>
                <c:pt idx="11106">
                  <c:v>40959.958333333343</c:v>
                </c:pt>
                <c:pt idx="11107">
                  <c:v>40959.972222222219</c:v>
                </c:pt>
                <c:pt idx="11108">
                  <c:v>40959.986111111109</c:v>
                </c:pt>
                <c:pt idx="11109">
                  <c:v>40960</c:v>
                </c:pt>
                <c:pt idx="11110">
                  <c:v>40960.013888888891</c:v>
                </c:pt>
                <c:pt idx="11111">
                  <c:v>40960.027777777774</c:v>
                </c:pt>
                <c:pt idx="11112">
                  <c:v>40960.041666666613</c:v>
                </c:pt>
                <c:pt idx="11113">
                  <c:v>40960.055555555562</c:v>
                </c:pt>
                <c:pt idx="11114">
                  <c:v>40960.069444444445</c:v>
                </c:pt>
                <c:pt idx="11115">
                  <c:v>40960.083333333336</c:v>
                </c:pt>
                <c:pt idx="11116">
                  <c:v>40960.097222222204</c:v>
                </c:pt>
                <c:pt idx="11117">
                  <c:v>40960.111111111066</c:v>
                </c:pt>
                <c:pt idx="11118">
                  <c:v>40960.124999999993</c:v>
                </c:pt>
                <c:pt idx="11119">
                  <c:v>40960.138888888891</c:v>
                </c:pt>
                <c:pt idx="11120">
                  <c:v>40960.152777777781</c:v>
                </c:pt>
                <c:pt idx="11121">
                  <c:v>40960.166666666613</c:v>
                </c:pt>
                <c:pt idx="11122">
                  <c:v>40960.180555555562</c:v>
                </c:pt>
                <c:pt idx="11123">
                  <c:v>40960.194444444445</c:v>
                </c:pt>
                <c:pt idx="11124">
                  <c:v>40960.208333333336</c:v>
                </c:pt>
                <c:pt idx="11125">
                  <c:v>40960.222222222204</c:v>
                </c:pt>
                <c:pt idx="11126">
                  <c:v>40960.236111111066</c:v>
                </c:pt>
                <c:pt idx="11127">
                  <c:v>40960.25</c:v>
                </c:pt>
                <c:pt idx="11128">
                  <c:v>40960.263888888876</c:v>
                </c:pt>
                <c:pt idx="11129">
                  <c:v>40960.277777777774</c:v>
                </c:pt>
                <c:pt idx="11130">
                  <c:v>40960.291666666577</c:v>
                </c:pt>
                <c:pt idx="11131">
                  <c:v>40960.305555555562</c:v>
                </c:pt>
                <c:pt idx="11132">
                  <c:v>40960.319444444496</c:v>
                </c:pt>
                <c:pt idx="11133">
                  <c:v>40960.333333333336</c:v>
                </c:pt>
                <c:pt idx="11134">
                  <c:v>40960.347222222219</c:v>
                </c:pt>
                <c:pt idx="11135">
                  <c:v>40960.361111111066</c:v>
                </c:pt>
                <c:pt idx="11136">
                  <c:v>40960.375</c:v>
                </c:pt>
                <c:pt idx="11137">
                  <c:v>40960.388888888956</c:v>
                </c:pt>
                <c:pt idx="11138">
                  <c:v>40960.402777777781</c:v>
                </c:pt>
                <c:pt idx="11139">
                  <c:v>40960.416666666664</c:v>
                </c:pt>
                <c:pt idx="11140">
                  <c:v>40960.430555555562</c:v>
                </c:pt>
                <c:pt idx="11141">
                  <c:v>40960.444444444496</c:v>
                </c:pt>
                <c:pt idx="11142">
                  <c:v>40960.458333333343</c:v>
                </c:pt>
                <c:pt idx="11143">
                  <c:v>40960.472222222219</c:v>
                </c:pt>
                <c:pt idx="11144">
                  <c:v>40960.486111111109</c:v>
                </c:pt>
                <c:pt idx="11145">
                  <c:v>40960.5</c:v>
                </c:pt>
                <c:pt idx="11146">
                  <c:v>40960.513888888891</c:v>
                </c:pt>
                <c:pt idx="11147">
                  <c:v>40960.527777777774</c:v>
                </c:pt>
                <c:pt idx="11148">
                  <c:v>40960.541666666613</c:v>
                </c:pt>
                <c:pt idx="11149">
                  <c:v>40960.555555555562</c:v>
                </c:pt>
                <c:pt idx="11150">
                  <c:v>40960.569444444445</c:v>
                </c:pt>
                <c:pt idx="11151">
                  <c:v>40960.583333333336</c:v>
                </c:pt>
                <c:pt idx="11152">
                  <c:v>40960.597222222204</c:v>
                </c:pt>
                <c:pt idx="11153">
                  <c:v>40960.611111111066</c:v>
                </c:pt>
                <c:pt idx="11154">
                  <c:v>40960.624999999993</c:v>
                </c:pt>
                <c:pt idx="11155">
                  <c:v>40960.638888888891</c:v>
                </c:pt>
                <c:pt idx="11156">
                  <c:v>40960.652777777781</c:v>
                </c:pt>
                <c:pt idx="11157">
                  <c:v>40960.666666666613</c:v>
                </c:pt>
                <c:pt idx="11158">
                  <c:v>40960.680555555562</c:v>
                </c:pt>
                <c:pt idx="11159">
                  <c:v>40960.694444444445</c:v>
                </c:pt>
                <c:pt idx="11160">
                  <c:v>40960.708333333336</c:v>
                </c:pt>
                <c:pt idx="11161">
                  <c:v>40960.722222222204</c:v>
                </c:pt>
                <c:pt idx="11162">
                  <c:v>40960.736111111066</c:v>
                </c:pt>
                <c:pt idx="11163">
                  <c:v>40960.75</c:v>
                </c:pt>
                <c:pt idx="11164">
                  <c:v>40960.763888888876</c:v>
                </c:pt>
                <c:pt idx="11165">
                  <c:v>40960.777777777774</c:v>
                </c:pt>
                <c:pt idx="11166">
                  <c:v>40960.791666666577</c:v>
                </c:pt>
                <c:pt idx="11167">
                  <c:v>40960.805555555562</c:v>
                </c:pt>
                <c:pt idx="11168">
                  <c:v>40960.819444444496</c:v>
                </c:pt>
                <c:pt idx="11169">
                  <c:v>40960.833333333336</c:v>
                </c:pt>
                <c:pt idx="11170">
                  <c:v>40960.847222222219</c:v>
                </c:pt>
                <c:pt idx="11171">
                  <c:v>40960.861111111066</c:v>
                </c:pt>
                <c:pt idx="11172">
                  <c:v>40960.875</c:v>
                </c:pt>
                <c:pt idx="11173">
                  <c:v>40960.888888888956</c:v>
                </c:pt>
                <c:pt idx="11174">
                  <c:v>40960.902777777781</c:v>
                </c:pt>
                <c:pt idx="11175">
                  <c:v>40960.916666666664</c:v>
                </c:pt>
                <c:pt idx="11176">
                  <c:v>40960.930555555562</c:v>
                </c:pt>
                <c:pt idx="11177">
                  <c:v>40960.944444444496</c:v>
                </c:pt>
                <c:pt idx="11178">
                  <c:v>40960.958333333343</c:v>
                </c:pt>
                <c:pt idx="11179">
                  <c:v>40960.972222222219</c:v>
                </c:pt>
                <c:pt idx="11180">
                  <c:v>40960.986111111109</c:v>
                </c:pt>
                <c:pt idx="11181">
                  <c:v>40961</c:v>
                </c:pt>
                <c:pt idx="11182">
                  <c:v>40961.013888888891</c:v>
                </c:pt>
                <c:pt idx="11183">
                  <c:v>40961.027777777774</c:v>
                </c:pt>
                <c:pt idx="11184">
                  <c:v>40961.041666666613</c:v>
                </c:pt>
                <c:pt idx="11185">
                  <c:v>40961.055555555562</c:v>
                </c:pt>
                <c:pt idx="11186">
                  <c:v>40961.069444444445</c:v>
                </c:pt>
                <c:pt idx="11187">
                  <c:v>40961.083333333336</c:v>
                </c:pt>
                <c:pt idx="11188">
                  <c:v>40961.097222222204</c:v>
                </c:pt>
                <c:pt idx="11189">
                  <c:v>40961.111111111066</c:v>
                </c:pt>
                <c:pt idx="11190">
                  <c:v>40961.124999999993</c:v>
                </c:pt>
                <c:pt idx="11191">
                  <c:v>40961.138888888891</c:v>
                </c:pt>
                <c:pt idx="11192">
                  <c:v>40961.152777777781</c:v>
                </c:pt>
                <c:pt idx="11193">
                  <c:v>40961.166666666613</c:v>
                </c:pt>
                <c:pt idx="11194">
                  <c:v>40961.180555555562</c:v>
                </c:pt>
                <c:pt idx="11195">
                  <c:v>40961.194444444445</c:v>
                </c:pt>
                <c:pt idx="11196">
                  <c:v>40961.208333333336</c:v>
                </c:pt>
                <c:pt idx="11197">
                  <c:v>40961.222222222204</c:v>
                </c:pt>
                <c:pt idx="11198">
                  <c:v>40961.236111111066</c:v>
                </c:pt>
                <c:pt idx="11199">
                  <c:v>40961.25</c:v>
                </c:pt>
                <c:pt idx="11200">
                  <c:v>40961.263888888876</c:v>
                </c:pt>
                <c:pt idx="11201">
                  <c:v>40961.277777777774</c:v>
                </c:pt>
                <c:pt idx="11202">
                  <c:v>40961.291666666577</c:v>
                </c:pt>
                <c:pt idx="11203">
                  <c:v>40961.305555555562</c:v>
                </c:pt>
                <c:pt idx="11204">
                  <c:v>40961.319444444496</c:v>
                </c:pt>
                <c:pt idx="11205">
                  <c:v>40961.333333333336</c:v>
                </c:pt>
                <c:pt idx="11206">
                  <c:v>40961.347222222219</c:v>
                </c:pt>
                <c:pt idx="11207">
                  <c:v>40961.361111111066</c:v>
                </c:pt>
                <c:pt idx="11208">
                  <c:v>40961.375</c:v>
                </c:pt>
                <c:pt idx="11209">
                  <c:v>40961.388888888956</c:v>
                </c:pt>
                <c:pt idx="11210">
                  <c:v>40961.402777777781</c:v>
                </c:pt>
                <c:pt idx="11211">
                  <c:v>40961.416666666664</c:v>
                </c:pt>
                <c:pt idx="11212">
                  <c:v>40961.430555555562</c:v>
                </c:pt>
                <c:pt idx="11213">
                  <c:v>40961.444444444496</c:v>
                </c:pt>
                <c:pt idx="11214">
                  <c:v>40961.458333333343</c:v>
                </c:pt>
                <c:pt idx="11215">
                  <c:v>40961.472222222219</c:v>
                </c:pt>
                <c:pt idx="11216">
                  <c:v>40961.486111111109</c:v>
                </c:pt>
                <c:pt idx="11217">
                  <c:v>40961.5</c:v>
                </c:pt>
                <c:pt idx="11218">
                  <c:v>40961.513888888891</c:v>
                </c:pt>
                <c:pt idx="11219">
                  <c:v>40961.527777777774</c:v>
                </c:pt>
                <c:pt idx="11220">
                  <c:v>40961.541666666613</c:v>
                </c:pt>
                <c:pt idx="11221">
                  <c:v>40961.555555555562</c:v>
                </c:pt>
                <c:pt idx="11222">
                  <c:v>40961.569444444445</c:v>
                </c:pt>
                <c:pt idx="11223">
                  <c:v>40961.583333333336</c:v>
                </c:pt>
                <c:pt idx="11224">
                  <c:v>40961.597222222204</c:v>
                </c:pt>
                <c:pt idx="11225">
                  <c:v>40961.611111111066</c:v>
                </c:pt>
                <c:pt idx="11226">
                  <c:v>40961.624999999993</c:v>
                </c:pt>
                <c:pt idx="11227">
                  <c:v>40961.638888888891</c:v>
                </c:pt>
                <c:pt idx="11228">
                  <c:v>40961.652777777781</c:v>
                </c:pt>
                <c:pt idx="11229">
                  <c:v>40961.666666666613</c:v>
                </c:pt>
                <c:pt idx="11230">
                  <c:v>40961.680555555562</c:v>
                </c:pt>
                <c:pt idx="11231">
                  <c:v>40961.694444444445</c:v>
                </c:pt>
                <c:pt idx="11232">
                  <c:v>40961.708333333336</c:v>
                </c:pt>
                <c:pt idx="11233">
                  <c:v>40961.722222222204</c:v>
                </c:pt>
                <c:pt idx="11234">
                  <c:v>40961.736111111066</c:v>
                </c:pt>
                <c:pt idx="11235">
                  <c:v>40961.75</c:v>
                </c:pt>
                <c:pt idx="11236">
                  <c:v>40961.763888888876</c:v>
                </c:pt>
                <c:pt idx="11237">
                  <c:v>40961.777777777774</c:v>
                </c:pt>
                <c:pt idx="11238">
                  <c:v>40961.791666666577</c:v>
                </c:pt>
                <c:pt idx="11239">
                  <c:v>40961.805555555562</c:v>
                </c:pt>
                <c:pt idx="11240">
                  <c:v>40961.819444444496</c:v>
                </c:pt>
                <c:pt idx="11241">
                  <c:v>40961.833333333336</c:v>
                </c:pt>
                <c:pt idx="11242">
                  <c:v>40961.847222222219</c:v>
                </c:pt>
                <c:pt idx="11243">
                  <c:v>40961.861111111066</c:v>
                </c:pt>
                <c:pt idx="11244">
                  <c:v>40961.875</c:v>
                </c:pt>
                <c:pt idx="11245">
                  <c:v>40961.888888888956</c:v>
                </c:pt>
                <c:pt idx="11246">
                  <c:v>40961.902777777781</c:v>
                </c:pt>
                <c:pt idx="11247">
                  <c:v>40961.916666666664</c:v>
                </c:pt>
                <c:pt idx="11248">
                  <c:v>40961.930555555562</c:v>
                </c:pt>
                <c:pt idx="11249">
                  <c:v>40961.944444444496</c:v>
                </c:pt>
                <c:pt idx="11250">
                  <c:v>40961.958333333343</c:v>
                </c:pt>
                <c:pt idx="11251">
                  <c:v>40961.972222222219</c:v>
                </c:pt>
                <c:pt idx="11252">
                  <c:v>40961.986111111109</c:v>
                </c:pt>
                <c:pt idx="11253">
                  <c:v>40962</c:v>
                </c:pt>
                <c:pt idx="11254">
                  <c:v>40962.013888888891</c:v>
                </c:pt>
                <c:pt idx="11255">
                  <c:v>40962.027777777774</c:v>
                </c:pt>
                <c:pt idx="11256">
                  <c:v>40962.041666666613</c:v>
                </c:pt>
                <c:pt idx="11257">
                  <c:v>40962.055555555562</c:v>
                </c:pt>
                <c:pt idx="11258">
                  <c:v>40962.069444444445</c:v>
                </c:pt>
                <c:pt idx="11259">
                  <c:v>40962.083333333336</c:v>
                </c:pt>
                <c:pt idx="11260">
                  <c:v>40962.097222222204</c:v>
                </c:pt>
                <c:pt idx="11261">
                  <c:v>40962.111111111066</c:v>
                </c:pt>
                <c:pt idx="11262">
                  <c:v>40962.124999999993</c:v>
                </c:pt>
                <c:pt idx="11263">
                  <c:v>40962.138888888891</c:v>
                </c:pt>
                <c:pt idx="11264">
                  <c:v>40962.152777777781</c:v>
                </c:pt>
                <c:pt idx="11265">
                  <c:v>40962.166666666613</c:v>
                </c:pt>
                <c:pt idx="11266">
                  <c:v>40962.180555555562</c:v>
                </c:pt>
                <c:pt idx="11267">
                  <c:v>40962.194444444445</c:v>
                </c:pt>
                <c:pt idx="11268">
                  <c:v>40962.208333333336</c:v>
                </c:pt>
                <c:pt idx="11269">
                  <c:v>40962.222222222204</c:v>
                </c:pt>
                <c:pt idx="11270">
                  <c:v>40962.236111111066</c:v>
                </c:pt>
                <c:pt idx="11271">
                  <c:v>40962.25</c:v>
                </c:pt>
                <c:pt idx="11272">
                  <c:v>40962.263888888876</c:v>
                </c:pt>
                <c:pt idx="11273">
                  <c:v>40962.277777777774</c:v>
                </c:pt>
                <c:pt idx="11274">
                  <c:v>40962.291666666577</c:v>
                </c:pt>
                <c:pt idx="11275">
                  <c:v>40962.305555555562</c:v>
                </c:pt>
                <c:pt idx="11276">
                  <c:v>40962.319444444496</c:v>
                </c:pt>
                <c:pt idx="11277">
                  <c:v>40962.333333333336</c:v>
                </c:pt>
                <c:pt idx="11278">
                  <c:v>40962.347222222219</c:v>
                </c:pt>
                <c:pt idx="11279">
                  <c:v>40962.361111111066</c:v>
                </c:pt>
                <c:pt idx="11280">
                  <c:v>40962.375</c:v>
                </c:pt>
                <c:pt idx="11281">
                  <c:v>40962.388888888956</c:v>
                </c:pt>
                <c:pt idx="11282">
                  <c:v>40962.402777777781</c:v>
                </c:pt>
                <c:pt idx="11283">
                  <c:v>40962.416666666664</c:v>
                </c:pt>
                <c:pt idx="11284">
                  <c:v>40962.430555555562</c:v>
                </c:pt>
                <c:pt idx="11285">
                  <c:v>40962.444444444496</c:v>
                </c:pt>
                <c:pt idx="11286">
                  <c:v>40962.458333333343</c:v>
                </c:pt>
                <c:pt idx="11287">
                  <c:v>40962.472222222219</c:v>
                </c:pt>
                <c:pt idx="11288">
                  <c:v>40962.486111111109</c:v>
                </c:pt>
                <c:pt idx="11289">
                  <c:v>40962.5</c:v>
                </c:pt>
                <c:pt idx="11290">
                  <c:v>40962.513888888891</c:v>
                </c:pt>
                <c:pt idx="11291">
                  <c:v>40962.527777777774</c:v>
                </c:pt>
                <c:pt idx="11292">
                  <c:v>40962.541666666613</c:v>
                </c:pt>
                <c:pt idx="11293">
                  <c:v>40962.555555555562</c:v>
                </c:pt>
                <c:pt idx="11294">
                  <c:v>40962.569444444445</c:v>
                </c:pt>
                <c:pt idx="11295">
                  <c:v>40962.583333333336</c:v>
                </c:pt>
                <c:pt idx="11296">
                  <c:v>40962.597222222204</c:v>
                </c:pt>
                <c:pt idx="11297">
                  <c:v>40962.611111111066</c:v>
                </c:pt>
                <c:pt idx="11298">
                  <c:v>40962.624999999993</c:v>
                </c:pt>
                <c:pt idx="11299">
                  <c:v>40962.638888888891</c:v>
                </c:pt>
                <c:pt idx="11300">
                  <c:v>40962.652777777781</c:v>
                </c:pt>
                <c:pt idx="11301">
                  <c:v>40962.666666666613</c:v>
                </c:pt>
                <c:pt idx="11302">
                  <c:v>40962.680555555562</c:v>
                </c:pt>
                <c:pt idx="11303">
                  <c:v>40962.694444444445</c:v>
                </c:pt>
                <c:pt idx="11304">
                  <c:v>40962.708333333336</c:v>
                </c:pt>
                <c:pt idx="11305">
                  <c:v>40962.722222222204</c:v>
                </c:pt>
                <c:pt idx="11306">
                  <c:v>40962.736111111066</c:v>
                </c:pt>
                <c:pt idx="11307">
                  <c:v>40962.75</c:v>
                </c:pt>
                <c:pt idx="11308">
                  <c:v>40962.763888888876</c:v>
                </c:pt>
                <c:pt idx="11309">
                  <c:v>40962.777777777774</c:v>
                </c:pt>
                <c:pt idx="11310">
                  <c:v>40962.791666666577</c:v>
                </c:pt>
                <c:pt idx="11311">
                  <c:v>40962.805555555562</c:v>
                </c:pt>
                <c:pt idx="11312">
                  <c:v>40962.819444444496</c:v>
                </c:pt>
                <c:pt idx="11313">
                  <c:v>40962.833333333336</c:v>
                </c:pt>
                <c:pt idx="11314">
                  <c:v>40962.847222222219</c:v>
                </c:pt>
                <c:pt idx="11315">
                  <c:v>40962.861111111066</c:v>
                </c:pt>
                <c:pt idx="11316">
                  <c:v>40962.875</c:v>
                </c:pt>
                <c:pt idx="11317">
                  <c:v>40962.888888888956</c:v>
                </c:pt>
                <c:pt idx="11318">
                  <c:v>40962.902777777781</c:v>
                </c:pt>
                <c:pt idx="11319">
                  <c:v>40962.916666666664</c:v>
                </c:pt>
                <c:pt idx="11320">
                  <c:v>40962.930555555562</c:v>
                </c:pt>
                <c:pt idx="11321">
                  <c:v>40962.944444444496</c:v>
                </c:pt>
                <c:pt idx="11322">
                  <c:v>40962.958333333343</c:v>
                </c:pt>
                <c:pt idx="11323">
                  <c:v>40962.972222222219</c:v>
                </c:pt>
                <c:pt idx="11324">
                  <c:v>40962.986111111109</c:v>
                </c:pt>
                <c:pt idx="11325">
                  <c:v>40963</c:v>
                </c:pt>
                <c:pt idx="11326">
                  <c:v>40963.013888888891</c:v>
                </c:pt>
                <c:pt idx="11327">
                  <c:v>40963.027777777774</c:v>
                </c:pt>
                <c:pt idx="11328">
                  <c:v>40963.041666666613</c:v>
                </c:pt>
                <c:pt idx="11329">
                  <c:v>40963.055555555562</c:v>
                </c:pt>
                <c:pt idx="11330">
                  <c:v>40963.069444444445</c:v>
                </c:pt>
                <c:pt idx="11331">
                  <c:v>40963.083333333336</c:v>
                </c:pt>
                <c:pt idx="11332">
                  <c:v>40963.097222222204</c:v>
                </c:pt>
                <c:pt idx="11333">
                  <c:v>40963.111111111066</c:v>
                </c:pt>
                <c:pt idx="11334">
                  <c:v>40963.124999999993</c:v>
                </c:pt>
                <c:pt idx="11335">
                  <c:v>40963.138888888891</c:v>
                </c:pt>
                <c:pt idx="11336">
                  <c:v>40963.152777777781</c:v>
                </c:pt>
                <c:pt idx="11337">
                  <c:v>40963.166666666613</c:v>
                </c:pt>
                <c:pt idx="11338">
                  <c:v>40963.180555555562</c:v>
                </c:pt>
                <c:pt idx="11339">
                  <c:v>40963.194444444445</c:v>
                </c:pt>
                <c:pt idx="11340">
                  <c:v>40963.208333333336</c:v>
                </c:pt>
                <c:pt idx="11341">
                  <c:v>40963.222222222204</c:v>
                </c:pt>
                <c:pt idx="11342">
                  <c:v>40963.236111111066</c:v>
                </c:pt>
                <c:pt idx="11343">
                  <c:v>40963.25</c:v>
                </c:pt>
                <c:pt idx="11344">
                  <c:v>40963.263888888876</c:v>
                </c:pt>
                <c:pt idx="11345">
                  <c:v>40963.277777777774</c:v>
                </c:pt>
                <c:pt idx="11346">
                  <c:v>40963.291666666577</c:v>
                </c:pt>
                <c:pt idx="11347">
                  <c:v>40963.305555555562</c:v>
                </c:pt>
                <c:pt idx="11348">
                  <c:v>40963.319444444496</c:v>
                </c:pt>
                <c:pt idx="11349">
                  <c:v>40963.333333333336</c:v>
                </c:pt>
                <c:pt idx="11350">
                  <c:v>40963.347222222219</c:v>
                </c:pt>
                <c:pt idx="11351">
                  <c:v>40963.361111111066</c:v>
                </c:pt>
                <c:pt idx="11352">
                  <c:v>40963.375</c:v>
                </c:pt>
                <c:pt idx="11353">
                  <c:v>40963.388888888956</c:v>
                </c:pt>
                <c:pt idx="11354">
                  <c:v>40963.402777777781</c:v>
                </c:pt>
                <c:pt idx="11355">
                  <c:v>40963.416666666664</c:v>
                </c:pt>
                <c:pt idx="11356">
                  <c:v>40963.430555555562</c:v>
                </c:pt>
                <c:pt idx="11357">
                  <c:v>40963.444444444496</c:v>
                </c:pt>
                <c:pt idx="11358">
                  <c:v>40963.458333333343</c:v>
                </c:pt>
                <c:pt idx="11359">
                  <c:v>40963.472222222219</c:v>
                </c:pt>
                <c:pt idx="11360">
                  <c:v>40963.486111111109</c:v>
                </c:pt>
                <c:pt idx="11361">
                  <c:v>40963.5</c:v>
                </c:pt>
                <c:pt idx="11362">
                  <c:v>40963.513888888891</c:v>
                </c:pt>
                <c:pt idx="11363">
                  <c:v>40963.527777777774</c:v>
                </c:pt>
                <c:pt idx="11364">
                  <c:v>40963.541666666613</c:v>
                </c:pt>
                <c:pt idx="11365">
                  <c:v>40963.555555555562</c:v>
                </c:pt>
                <c:pt idx="11366">
                  <c:v>40963.569444444445</c:v>
                </c:pt>
                <c:pt idx="11367">
                  <c:v>40963.583333333336</c:v>
                </c:pt>
                <c:pt idx="11368">
                  <c:v>40963.597222222204</c:v>
                </c:pt>
                <c:pt idx="11369">
                  <c:v>40963.611111111066</c:v>
                </c:pt>
                <c:pt idx="11370">
                  <c:v>40963.624999999993</c:v>
                </c:pt>
                <c:pt idx="11371">
                  <c:v>40963.638888888891</c:v>
                </c:pt>
                <c:pt idx="11372">
                  <c:v>40963.652777777781</c:v>
                </c:pt>
                <c:pt idx="11373">
                  <c:v>40963.666666666613</c:v>
                </c:pt>
                <c:pt idx="11374">
                  <c:v>40963.680555555562</c:v>
                </c:pt>
                <c:pt idx="11375">
                  <c:v>40963.694444444445</c:v>
                </c:pt>
                <c:pt idx="11376">
                  <c:v>40963.708333333336</c:v>
                </c:pt>
                <c:pt idx="11377">
                  <c:v>40963.722222222204</c:v>
                </c:pt>
                <c:pt idx="11378">
                  <c:v>40963.736111111066</c:v>
                </c:pt>
                <c:pt idx="11379">
                  <c:v>40963.75</c:v>
                </c:pt>
                <c:pt idx="11380">
                  <c:v>40963.763888888876</c:v>
                </c:pt>
                <c:pt idx="11381">
                  <c:v>40963.777777777774</c:v>
                </c:pt>
                <c:pt idx="11382">
                  <c:v>40963.791666666577</c:v>
                </c:pt>
                <c:pt idx="11383">
                  <c:v>40963.805555555562</c:v>
                </c:pt>
                <c:pt idx="11384">
                  <c:v>40963.819444444496</c:v>
                </c:pt>
                <c:pt idx="11385">
                  <c:v>40963.833333333336</c:v>
                </c:pt>
                <c:pt idx="11386">
                  <c:v>40963.847222222219</c:v>
                </c:pt>
                <c:pt idx="11387">
                  <c:v>40963.861111111066</c:v>
                </c:pt>
                <c:pt idx="11388">
                  <c:v>40963.875</c:v>
                </c:pt>
                <c:pt idx="11389">
                  <c:v>40963.888888888956</c:v>
                </c:pt>
                <c:pt idx="11390">
                  <c:v>40963.902777777781</c:v>
                </c:pt>
                <c:pt idx="11391">
                  <c:v>40963.916666666664</c:v>
                </c:pt>
                <c:pt idx="11392">
                  <c:v>40963.930555555562</c:v>
                </c:pt>
                <c:pt idx="11393">
                  <c:v>40963.944444444496</c:v>
                </c:pt>
                <c:pt idx="11394">
                  <c:v>40963.958333333343</c:v>
                </c:pt>
                <c:pt idx="11395">
                  <c:v>40963.972222222219</c:v>
                </c:pt>
                <c:pt idx="11396">
                  <c:v>40963.986111111109</c:v>
                </c:pt>
                <c:pt idx="11397">
                  <c:v>40964</c:v>
                </c:pt>
                <c:pt idx="11398">
                  <c:v>40964.013888888891</c:v>
                </c:pt>
                <c:pt idx="11399">
                  <c:v>40964.027777777774</c:v>
                </c:pt>
                <c:pt idx="11400">
                  <c:v>40964.041666666613</c:v>
                </c:pt>
                <c:pt idx="11401">
                  <c:v>40964.055555555562</c:v>
                </c:pt>
                <c:pt idx="11402">
                  <c:v>40964.069444444445</c:v>
                </c:pt>
                <c:pt idx="11403">
                  <c:v>40964.083333333336</c:v>
                </c:pt>
                <c:pt idx="11404">
                  <c:v>40964.097222222204</c:v>
                </c:pt>
                <c:pt idx="11405">
                  <c:v>40964.111111111066</c:v>
                </c:pt>
                <c:pt idx="11406">
                  <c:v>40964.124999999993</c:v>
                </c:pt>
                <c:pt idx="11407">
                  <c:v>40964.138888888891</c:v>
                </c:pt>
                <c:pt idx="11408">
                  <c:v>40964.152777777781</c:v>
                </c:pt>
                <c:pt idx="11409">
                  <c:v>40964.166666666613</c:v>
                </c:pt>
                <c:pt idx="11410">
                  <c:v>40964.180555555562</c:v>
                </c:pt>
                <c:pt idx="11411">
                  <c:v>40964.194444444445</c:v>
                </c:pt>
                <c:pt idx="11412">
                  <c:v>40964.208333333336</c:v>
                </c:pt>
                <c:pt idx="11413">
                  <c:v>40964.222222222204</c:v>
                </c:pt>
                <c:pt idx="11414">
                  <c:v>40964.236111111066</c:v>
                </c:pt>
                <c:pt idx="11415">
                  <c:v>40964.25</c:v>
                </c:pt>
                <c:pt idx="11416">
                  <c:v>40964.263888888876</c:v>
                </c:pt>
                <c:pt idx="11417">
                  <c:v>40964.277777777774</c:v>
                </c:pt>
                <c:pt idx="11418">
                  <c:v>40964.291666666577</c:v>
                </c:pt>
                <c:pt idx="11419">
                  <c:v>40964.305555555562</c:v>
                </c:pt>
                <c:pt idx="11420">
                  <c:v>40964.319444444496</c:v>
                </c:pt>
                <c:pt idx="11421">
                  <c:v>40964.333333333336</c:v>
                </c:pt>
                <c:pt idx="11422">
                  <c:v>40964.347222222219</c:v>
                </c:pt>
                <c:pt idx="11423">
                  <c:v>40964.361111111066</c:v>
                </c:pt>
                <c:pt idx="11424">
                  <c:v>40964.375</c:v>
                </c:pt>
                <c:pt idx="11425">
                  <c:v>40964.388888888956</c:v>
                </c:pt>
                <c:pt idx="11426">
                  <c:v>40964.402777777781</c:v>
                </c:pt>
                <c:pt idx="11427">
                  <c:v>40964.416666666664</c:v>
                </c:pt>
                <c:pt idx="11428">
                  <c:v>40964.430555555562</c:v>
                </c:pt>
                <c:pt idx="11429">
                  <c:v>40964.444444444496</c:v>
                </c:pt>
                <c:pt idx="11430">
                  <c:v>40964.458333333343</c:v>
                </c:pt>
                <c:pt idx="11431">
                  <c:v>40964.472222222219</c:v>
                </c:pt>
                <c:pt idx="11432">
                  <c:v>40964.486111111109</c:v>
                </c:pt>
                <c:pt idx="11433">
                  <c:v>40964.5</c:v>
                </c:pt>
                <c:pt idx="11434">
                  <c:v>40964.513888888891</c:v>
                </c:pt>
                <c:pt idx="11435">
                  <c:v>40964.527777777774</c:v>
                </c:pt>
                <c:pt idx="11436">
                  <c:v>40964.541666666613</c:v>
                </c:pt>
                <c:pt idx="11437">
                  <c:v>40964.555555555562</c:v>
                </c:pt>
                <c:pt idx="11438">
                  <c:v>40964.569444444445</c:v>
                </c:pt>
                <c:pt idx="11439">
                  <c:v>40964.583333333336</c:v>
                </c:pt>
                <c:pt idx="11440">
                  <c:v>40964.597222222204</c:v>
                </c:pt>
                <c:pt idx="11441">
                  <c:v>40964.611111111066</c:v>
                </c:pt>
                <c:pt idx="11442">
                  <c:v>40964.624999999993</c:v>
                </c:pt>
                <c:pt idx="11443">
                  <c:v>40964.638888888891</c:v>
                </c:pt>
                <c:pt idx="11444">
                  <c:v>40964.652777777781</c:v>
                </c:pt>
                <c:pt idx="11445">
                  <c:v>40964.666666666613</c:v>
                </c:pt>
                <c:pt idx="11446">
                  <c:v>40964.680555555562</c:v>
                </c:pt>
                <c:pt idx="11447">
                  <c:v>40964.694444444445</c:v>
                </c:pt>
                <c:pt idx="11448">
                  <c:v>40964.708333333336</c:v>
                </c:pt>
                <c:pt idx="11449">
                  <c:v>40964.722222222204</c:v>
                </c:pt>
                <c:pt idx="11450">
                  <c:v>40964.736111111066</c:v>
                </c:pt>
                <c:pt idx="11451">
                  <c:v>40964.75</c:v>
                </c:pt>
                <c:pt idx="11452">
                  <c:v>40964.763888888876</c:v>
                </c:pt>
                <c:pt idx="11453">
                  <c:v>40964.777777777774</c:v>
                </c:pt>
                <c:pt idx="11454">
                  <c:v>40964.791666666577</c:v>
                </c:pt>
                <c:pt idx="11455">
                  <c:v>40964.805555555562</c:v>
                </c:pt>
                <c:pt idx="11456">
                  <c:v>40964.819444444496</c:v>
                </c:pt>
                <c:pt idx="11457">
                  <c:v>40964.833333333336</c:v>
                </c:pt>
                <c:pt idx="11458">
                  <c:v>40964.847222222219</c:v>
                </c:pt>
                <c:pt idx="11459">
                  <c:v>40964.861111111066</c:v>
                </c:pt>
                <c:pt idx="11460">
                  <c:v>40964.875</c:v>
                </c:pt>
                <c:pt idx="11461">
                  <c:v>40964.888888888956</c:v>
                </c:pt>
                <c:pt idx="11462">
                  <c:v>40964.902777777781</c:v>
                </c:pt>
                <c:pt idx="11463">
                  <c:v>40964.916666666664</c:v>
                </c:pt>
                <c:pt idx="11464">
                  <c:v>40964.930555555562</c:v>
                </c:pt>
                <c:pt idx="11465">
                  <c:v>40964.944444444496</c:v>
                </c:pt>
                <c:pt idx="11466">
                  <c:v>40964.958333333343</c:v>
                </c:pt>
                <c:pt idx="11467">
                  <c:v>40964.972222222219</c:v>
                </c:pt>
                <c:pt idx="11468">
                  <c:v>40964.986111111109</c:v>
                </c:pt>
                <c:pt idx="11469">
                  <c:v>40965</c:v>
                </c:pt>
                <c:pt idx="11470">
                  <c:v>40965.013888888891</c:v>
                </c:pt>
                <c:pt idx="11471">
                  <c:v>40965.027777777774</c:v>
                </c:pt>
                <c:pt idx="11472">
                  <c:v>40965.041666666613</c:v>
                </c:pt>
                <c:pt idx="11473">
                  <c:v>40965.055555555562</c:v>
                </c:pt>
                <c:pt idx="11474">
                  <c:v>40965.069444444445</c:v>
                </c:pt>
                <c:pt idx="11475">
                  <c:v>40965.083333333336</c:v>
                </c:pt>
                <c:pt idx="11476">
                  <c:v>40965.097222222204</c:v>
                </c:pt>
                <c:pt idx="11477">
                  <c:v>40965.111111111066</c:v>
                </c:pt>
                <c:pt idx="11478">
                  <c:v>40965.124999999993</c:v>
                </c:pt>
                <c:pt idx="11479">
                  <c:v>40965.138888888891</c:v>
                </c:pt>
                <c:pt idx="11480">
                  <c:v>40965.152777777781</c:v>
                </c:pt>
                <c:pt idx="11481">
                  <c:v>40965.166666666613</c:v>
                </c:pt>
                <c:pt idx="11482">
                  <c:v>40965.180555555562</c:v>
                </c:pt>
                <c:pt idx="11483">
                  <c:v>40965.194444444445</c:v>
                </c:pt>
                <c:pt idx="11484">
                  <c:v>40965.208333333336</c:v>
                </c:pt>
                <c:pt idx="11485">
                  <c:v>40965.222222222204</c:v>
                </c:pt>
                <c:pt idx="11486">
                  <c:v>40965.236111111066</c:v>
                </c:pt>
                <c:pt idx="11487">
                  <c:v>40965.25</c:v>
                </c:pt>
                <c:pt idx="11488">
                  <c:v>40965.263888888876</c:v>
                </c:pt>
                <c:pt idx="11489">
                  <c:v>40965.277777777774</c:v>
                </c:pt>
                <c:pt idx="11490">
                  <c:v>40965.291666666577</c:v>
                </c:pt>
                <c:pt idx="11491">
                  <c:v>40965.305555555562</c:v>
                </c:pt>
                <c:pt idx="11492">
                  <c:v>40965.319444444496</c:v>
                </c:pt>
                <c:pt idx="11493">
                  <c:v>40965.333333333336</c:v>
                </c:pt>
                <c:pt idx="11494">
                  <c:v>40965.347222222219</c:v>
                </c:pt>
                <c:pt idx="11495">
                  <c:v>40965.361111111066</c:v>
                </c:pt>
                <c:pt idx="11496">
                  <c:v>40965.375</c:v>
                </c:pt>
                <c:pt idx="11497">
                  <c:v>40965.388888888956</c:v>
                </c:pt>
                <c:pt idx="11498">
                  <c:v>40965.402777777781</c:v>
                </c:pt>
                <c:pt idx="11499">
                  <c:v>40965.416666666664</c:v>
                </c:pt>
                <c:pt idx="11500">
                  <c:v>40965.430555555562</c:v>
                </c:pt>
                <c:pt idx="11501">
                  <c:v>40965.444444444496</c:v>
                </c:pt>
                <c:pt idx="11502">
                  <c:v>40965.458333333343</c:v>
                </c:pt>
                <c:pt idx="11503">
                  <c:v>40965.472222222219</c:v>
                </c:pt>
                <c:pt idx="11504">
                  <c:v>40965.486111111109</c:v>
                </c:pt>
                <c:pt idx="11505">
                  <c:v>40965.5</c:v>
                </c:pt>
                <c:pt idx="11506">
                  <c:v>40965.513888888891</c:v>
                </c:pt>
                <c:pt idx="11507">
                  <c:v>40965.527777777774</c:v>
                </c:pt>
                <c:pt idx="11508">
                  <c:v>40965.541666666613</c:v>
                </c:pt>
                <c:pt idx="11509">
                  <c:v>40965.555555555562</c:v>
                </c:pt>
                <c:pt idx="11510">
                  <c:v>40965.569444444445</c:v>
                </c:pt>
                <c:pt idx="11511">
                  <c:v>40965.583333333336</c:v>
                </c:pt>
                <c:pt idx="11512">
                  <c:v>40965.597222222204</c:v>
                </c:pt>
                <c:pt idx="11513">
                  <c:v>40965.611111111066</c:v>
                </c:pt>
                <c:pt idx="11514">
                  <c:v>40965.624999999993</c:v>
                </c:pt>
                <c:pt idx="11515">
                  <c:v>40965.638888888891</c:v>
                </c:pt>
                <c:pt idx="11516">
                  <c:v>40965.652777777781</c:v>
                </c:pt>
                <c:pt idx="11517">
                  <c:v>40965.666666666613</c:v>
                </c:pt>
                <c:pt idx="11518">
                  <c:v>40965.680555555562</c:v>
                </c:pt>
                <c:pt idx="11519">
                  <c:v>40965.694444444445</c:v>
                </c:pt>
                <c:pt idx="11520">
                  <c:v>40965.708333333336</c:v>
                </c:pt>
                <c:pt idx="11521">
                  <c:v>40965.722222222204</c:v>
                </c:pt>
                <c:pt idx="11522">
                  <c:v>40965.736111111066</c:v>
                </c:pt>
                <c:pt idx="11523">
                  <c:v>40965.75</c:v>
                </c:pt>
                <c:pt idx="11524">
                  <c:v>40965.763888888876</c:v>
                </c:pt>
                <c:pt idx="11525">
                  <c:v>40965.777777777774</c:v>
                </c:pt>
                <c:pt idx="11526">
                  <c:v>40965.791666666577</c:v>
                </c:pt>
                <c:pt idx="11527">
                  <c:v>40965.805555555562</c:v>
                </c:pt>
                <c:pt idx="11528">
                  <c:v>40965.819444444496</c:v>
                </c:pt>
                <c:pt idx="11529">
                  <c:v>40965.833333333336</c:v>
                </c:pt>
                <c:pt idx="11530">
                  <c:v>40965.847222222219</c:v>
                </c:pt>
                <c:pt idx="11531">
                  <c:v>40965.861111111066</c:v>
                </c:pt>
                <c:pt idx="11532">
                  <c:v>40965.875</c:v>
                </c:pt>
                <c:pt idx="11533">
                  <c:v>40965.888888888956</c:v>
                </c:pt>
                <c:pt idx="11534">
                  <c:v>40965.902777777781</c:v>
                </c:pt>
                <c:pt idx="11535">
                  <c:v>40965.916666666664</c:v>
                </c:pt>
                <c:pt idx="11536">
                  <c:v>40965.930555555562</c:v>
                </c:pt>
                <c:pt idx="11537">
                  <c:v>40965.944444444496</c:v>
                </c:pt>
                <c:pt idx="11538">
                  <c:v>40965.958333333343</c:v>
                </c:pt>
                <c:pt idx="11539">
                  <c:v>40965.972222222219</c:v>
                </c:pt>
                <c:pt idx="11540">
                  <c:v>40965.986111111109</c:v>
                </c:pt>
                <c:pt idx="11541">
                  <c:v>40966</c:v>
                </c:pt>
                <c:pt idx="11542">
                  <c:v>40966.013888888891</c:v>
                </c:pt>
                <c:pt idx="11543">
                  <c:v>40966.027777777774</c:v>
                </c:pt>
                <c:pt idx="11544">
                  <c:v>40966.041666666613</c:v>
                </c:pt>
                <c:pt idx="11545">
                  <c:v>40966.055555555562</c:v>
                </c:pt>
                <c:pt idx="11546">
                  <c:v>40966.069444444445</c:v>
                </c:pt>
                <c:pt idx="11547">
                  <c:v>40966.083333333336</c:v>
                </c:pt>
                <c:pt idx="11548">
                  <c:v>40966.097222222204</c:v>
                </c:pt>
                <c:pt idx="11549">
                  <c:v>40966.111111111066</c:v>
                </c:pt>
                <c:pt idx="11550">
                  <c:v>40966.124999999993</c:v>
                </c:pt>
                <c:pt idx="11551">
                  <c:v>40966.138888888891</c:v>
                </c:pt>
                <c:pt idx="11552">
                  <c:v>40966.152777777781</c:v>
                </c:pt>
                <c:pt idx="11553">
                  <c:v>40966.166666666613</c:v>
                </c:pt>
                <c:pt idx="11554">
                  <c:v>40966.180555555562</c:v>
                </c:pt>
                <c:pt idx="11555">
                  <c:v>40966.194444444445</c:v>
                </c:pt>
                <c:pt idx="11556">
                  <c:v>40966.208333333336</c:v>
                </c:pt>
                <c:pt idx="11557">
                  <c:v>40966.222222222204</c:v>
                </c:pt>
                <c:pt idx="11558">
                  <c:v>40966.236111111066</c:v>
                </c:pt>
                <c:pt idx="11559">
                  <c:v>40966.25</c:v>
                </c:pt>
                <c:pt idx="11560">
                  <c:v>40966.263888888876</c:v>
                </c:pt>
                <c:pt idx="11561">
                  <c:v>40966.277777777774</c:v>
                </c:pt>
                <c:pt idx="11562">
                  <c:v>40966.291666666577</c:v>
                </c:pt>
                <c:pt idx="11563">
                  <c:v>40966.305555555562</c:v>
                </c:pt>
                <c:pt idx="11564">
                  <c:v>40966.319444444496</c:v>
                </c:pt>
                <c:pt idx="11565">
                  <c:v>40966.333333333336</c:v>
                </c:pt>
                <c:pt idx="11566">
                  <c:v>40966.347222222219</c:v>
                </c:pt>
                <c:pt idx="11567">
                  <c:v>40966.361111111066</c:v>
                </c:pt>
                <c:pt idx="11568">
                  <c:v>40966.375</c:v>
                </c:pt>
                <c:pt idx="11569">
                  <c:v>40966.388888888956</c:v>
                </c:pt>
                <c:pt idx="11570">
                  <c:v>40966.402777777781</c:v>
                </c:pt>
                <c:pt idx="11571">
                  <c:v>40966.416666666664</c:v>
                </c:pt>
                <c:pt idx="11572">
                  <c:v>40966.430555555562</c:v>
                </c:pt>
                <c:pt idx="11573">
                  <c:v>40966.444444444496</c:v>
                </c:pt>
                <c:pt idx="11574">
                  <c:v>40966.458333333343</c:v>
                </c:pt>
                <c:pt idx="11575">
                  <c:v>40966.472222222219</c:v>
                </c:pt>
                <c:pt idx="11576">
                  <c:v>40966.486111111109</c:v>
                </c:pt>
                <c:pt idx="11577">
                  <c:v>40966.5</c:v>
                </c:pt>
                <c:pt idx="11578">
                  <c:v>40966.513888888891</c:v>
                </c:pt>
                <c:pt idx="11579">
                  <c:v>40966.527777777774</c:v>
                </c:pt>
                <c:pt idx="11580">
                  <c:v>40966.541666666613</c:v>
                </c:pt>
                <c:pt idx="11581">
                  <c:v>40966.555555555562</c:v>
                </c:pt>
                <c:pt idx="11582">
                  <c:v>40966.569444444445</c:v>
                </c:pt>
                <c:pt idx="11583">
                  <c:v>40966.583333333336</c:v>
                </c:pt>
                <c:pt idx="11584">
                  <c:v>40966.597222222204</c:v>
                </c:pt>
                <c:pt idx="11585">
                  <c:v>40966.611111111066</c:v>
                </c:pt>
                <c:pt idx="11586">
                  <c:v>40966.624999999993</c:v>
                </c:pt>
                <c:pt idx="11587">
                  <c:v>40966.638888888891</c:v>
                </c:pt>
                <c:pt idx="11588">
                  <c:v>40966.652777777781</c:v>
                </c:pt>
                <c:pt idx="11589">
                  <c:v>40966.666666666613</c:v>
                </c:pt>
                <c:pt idx="11590">
                  <c:v>40966.680555555562</c:v>
                </c:pt>
                <c:pt idx="11591">
                  <c:v>40966.694444444445</c:v>
                </c:pt>
                <c:pt idx="11592">
                  <c:v>40966.708333333336</c:v>
                </c:pt>
                <c:pt idx="11593">
                  <c:v>40966.722222222204</c:v>
                </c:pt>
                <c:pt idx="11594">
                  <c:v>40966.736111111066</c:v>
                </c:pt>
                <c:pt idx="11595">
                  <c:v>40966.75</c:v>
                </c:pt>
                <c:pt idx="11596">
                  <c:v>40966.763888888876</c:v>
                </c:pt>
                <c:pt idx="11597">
                  <c:v>40966.777777777774</c:v>
                </c:pt>
                <c:pt idx="11598">
                  <c:v>40966.791666666577</c:v>
                </c:pt>
                <c:pt idx="11599">
                  <c:v>40966.805555555562</c:v>
                </c:pt>
                <c:pt idx="11600">
                  <c:v>40966.819444444496</c:v>
                </c:pt>
                <c:pt idx="11601">
                  <c:v>40966.833333333336</c:v>
                </c:pt>
                <c:pt idx="11602">
                  <c:v>40966.847222222219</c:v>
                </c:pt>
                <c:pt idx="11603">
                  <c:v>40966.861111111066</c:v>
                </c:pt>
                <c:pt idx="11604">
                  <c:v>40966.875</c:v>
                </c:pt>
                <c:pt idx="11605">
                  <c:v>40966.888888888956</c:v>
                </c:pt>
                <c:pt idx="11606">
                  <c:v>40966.902777777781</c:v>
                </c:pt>
                <c:pt idx="11607">
                  <c:v>40966.916666666664</c:v>
                </c:pt>
                <c:pt idx="11608">
                  <c:v>40966.930555555562</c:v>
                </c:pt>
                <c:pt idx="11609">
                  <c:v>40966.944444444496</c:v>
                </c:pt>
                <c:pt idx="11610">
                  <c:v>40966.958333333343</c:v>
                </c:pt>
                <c:pt idx="11611">
                  <c:v>40966.972222222219</c:v>
                </c:pt>
                <c:pt idx="11612">
                  <c:v>40966.986111111109</c:v>
                </c:pt>
                <c:pt idx="11613">
                  <c:v>40967</c:v>
                </c:pt>
                <c:pt idx="11614">
                  <c:v>40967.013888888891</c:v>
                </c:pt>
                <c:pt idx="11615">
                  <c:v>40967.027777777774</c:v>
                </c:pt>
                <c:pt idx="11616">
                  <c:v>40967.041666666613</c:v>
                </c:pt>
                <c:pt idx="11617">
                  <c:v>40967.055555555562</c:v>
                </c:pt>
                <c:pt idx="11618">
                  <c:v>40967.069444444445</c:v>
                </c:pt>
                <c:pt idx="11619">
                  <c:v>40967.083333333336</c:v>
                </c:pt>
                <c:pt idx="11620">
                  <c:v>40967.097222222204</c:v>
                </c:pt>
                <c:pt idx="11621">
                  <c:v>40967.111111111066</c:v>
                </c:pt>
                <c:pt idx="11622">
                  <c:v>40967.124999999993</c:v>
                </c:pt>
                <c:pt idx="11623">
                  <c:v>40967.138888888891</c:v>
                </c:pt>
                <c:pt idx="11624">
                  <c:v>40967.152777777781</c:v>
                </c:pt>
                <c:pt idx="11625">
                  <c:v>40967.166666666613</c:v>
                </c:pt>
                <c:pt idx="11626">
                  <c:v>40967.180555555562</c:v>
                </c:pt>
                <c:pt idx="11627">
                  <c:v>40967.194444444445</c:v>
                </c:pt>
                <c:pt idx="11628">
                  <c:v>40967.208333333336</c:v>
                </c:pt>
                <c:pt idx="11629">
                  <c:v>40967.222222222204</c:v>
                </c:pt>
                <c:pt idx="11630">
                  <c:v>40967.236111111066</c:v>
                </c:pt>
                <c:pt idx="11631">
                  <c:v>40967.25</c:v>
                </c:pt>
                <c:pt idx="11632">
                  <c:v>40967.263888888876</c:v>
                </c:pt>
                <c:pt idx="11633">
                  <c:v>40967.277777777774</c:v>
                </c:pt>
                <c:pt idx="11634">
                  <c:v>40967.291666666577</c:v>
                </c:pt>
                <c:pt idx="11635">
                  <c:v>40967.305555555562</c:v>
                </c:pt>
                <c:pt idx="11636">
                  <c:v>40967.319444444496</c:v>
                </c:pt>
                <c:pt idx="11637">
                  <c:v>40967.333333333336</c:v>
                </c:pt>
                <c:pt idx="11638">
                  <c:v>40967.347222222219</c:v>
                </c:pt>
                <c:pt idx="11639">
                  <c:v>40967.361111111066</c:v>
                </c:pt>
                <c:pt idx="11640">
                  <c:v>40967.375</c:v>
                </c:pt>
                <c:pt idx="11641">
                  <c:v>40967.388888888956</c:v>
                </c:pt>
                <c:pt idx="11642">
                  <c:v>40967.402777777781</c:v>
                </c:pt>
                <c:pt idx="11643">
                  <c:v>40967.416666666664</c:v>
                </c:pt>
                <c:pt idx="11644">
                  <c:v>40967.430555555562</c:v>
                </c:pt>
                <c:pt idx="11645">
                  <c:v>40967.444444444496</c:v>
                </c:pt>
                <c:pt idx="11646">
                  <c:v>40967.458333333343</c:v>
                </c:pt>
                <c:pt idx="11647">
                  <c:v>40967.472222222219</c:v>
                </c:pt>
                <c:pt idx="11648">
                  <c:v>40967.486111111109</c:v>
                </c:pt>
                <c:pt idx="11649">
                  <c:v>40967.5</c:v>
                </c:pt>
                <c:pt idx="11650">
                  <c:v>40967.513888888891</c:v>
                </c:pt>
                <c:pt idx="11651">
                  <c:v>40967.527777777774</c:v>
                </c:pt>
                <c:pt idx="11652">
                  <c:v>40967.541666666613</c:v>
                </c:pt>
                <c:pt idx="11653">
                  <c:v>40967.555555555562</c:v>
                </c:pt>
                <c:pt idx="11654">
                  <c:v>40967.569444444445</c:v>
                </c:pt>
                <c:pt idx="11655">
                  <c:v>40967.583333333336</c:v>
                </c:pt>
                <c:pt idx="11656">
                  <c:v>40967.597222222204</c:v>
                </c:pt>
                <c:pt idx="11657">
                  <c:v>40967.611111111066</c:v>
                </c:pt>
                <c:pt idx="11658">
                  <c:v>40967.624999999993</c:v>
                </c:pt>
                <c:pt idx="11659">
                  <c:v>40967.638888888891</c:v>
                </c:pt>
                <c:pt idx="11660">
                  <c:v>40967.652777777781</c:v>
                </c:pt>
                <c:pt idx="11661">
                  <c:v>40967.666666666613</c:v>
                </c:pt>
                <c:pt idx="11662">
                  <c:v>40967.680555555562</c:v>
                </c:pt>
                <c:pt idx="11663">
                  <c:v>40967.694444444445</c:v>
                </c:pt>
                <c:pt idx="11664">
                  <c:v>40967.708333333336</c:v>
                </c:pt>
                <c:pt idx="11665">
                  <c:v>40967.722222222204</c:v>
                </c:pt>
                <c:pt idx="11666">
                  <c:v>40967.736111111066</c:v>
                </c:pt>
                <c:pt idx="11667">
                  <c:v>40967.75</c:v>
                </c:pt>
                <c:pt idx="11668">
                  <c:v>40967.763888888876</c:v>
                </c:pt>
                <c:pt idx="11669">
                  <c:v>40967.777777777774</c:v>
                </c:pt>
                <c:pt idx="11670">
                  <c:v>40967.791666666577</c:v>
                </c:pt>
                <c:pt idx="11671">
                  <c:v>40967.805555555562</c:v>
                </c:pt>
                <c:pt idx="11672">
                  <c:v>40967.819444444496</c:v>
                </c:pt>
                <c:pt idx="11673">
                  <c:v>40967.833333333336</c:v>
                </c:pt>
                <c:pt idx="11674">
                  <c:v>40967.847222222219</c:v>
                </c:pt>
                <c:pt idx="11675">
                  <c:v>40967.861111111066</c:v>
                </c:pt>
                <c:pt idx="11676">
                  <c:v>40967.875</c:v>
                </c:pt>
                <c:pt idx="11677">
                  <c:v>40967.888888888956</c:v>
                </c:pt>
                <c:pt idx="11678">
                  <c:v>40967.902777777781</c:v>
                </c:pt>
                <c:pt idx="11679">
                  <c:v>40967.916666666664</c:v>
                </c:pt>
                <c:pt idx="11680">
                  <c:v>40967.930555555562</c:v>
                </c:pt>
                <c:pt idx="11681">
                  <c:v>40967.944444444496</c:v>
                </c:pt>
                <c:pt idx="11682">
                  <c:v>40967.958333333343</c:v>
                </c:pt>
                <c:pt idx="11683">
                  <c:v>40967.972222222219</c:v>
                </c:pt>
                <c:pt idx="11684">
                  <c:v>40967.986111111109</c:v>
                </c:pt>
                <c:pt idx="11685">
                  <c:v>40968</c:v>
                </c:pt>
                <c:pt idx="11686">
                  <c:v>40968.013888888891</c:v>
                </c:pt>
                <c:pt idx="11687">
                  <c:v>40968.027777777774</c:v>
                </c:pt>
                <c:pt idx="11688">
                  <c:v>40968.041666666613</c:v>
                </c:pt>
                <c:pt idx="11689">
                  <c:v>40968.055555555562</c:v>
                </c:pt>
                <c:pt idx="11690">
                  <c:v>40968.069444444445</c:v>
                </c:pt>
                <c:pt idx="11691">
                  <c:v>40968.083333333336</c:v>
                </c:pt>
                <c:pt idx="11692">
                  <c:v>40968.097222222204</c:v>
                </c:pt>
                <c:pt idx="11693">
                  <c:v>40968.111111111066</c:v>
                </c:pt>
                <c:pt idx="11694">
                  <c:v>40968.124999999993</c:v>
                </c:pt>
                <c:pt idx="11695">
                  <c:v>40968.138888888891</c:v>
                </c:pt>
                <c:pt idx="11696">
                  <c:v>40968.152777777781</c:v>
                </c:pt>
                <c:pt idx="11697">
                  <c:v>40968.166666666613</c:v>
                </c:pt>
                <c:pt idx="11698">
                  <c:v>40968.180555555562</c:v>
                </c:pt>
                <c:pt idx="11699">
                  <c:v>40968.194444444445</c:v>
                </c:pt>
                <c:pt idx="11700">
                  <c:v>40968.208333333336</c:v>
                </c:pt>
                <c:pt idx="11701">
                  <c:v>40968.222222222204</c:v>
                </c:pt>
                <c:pt idx="11702">
                  <c:v>40968.236111111066</c:v>
                </c:pt>
                <c:pt idx="11703">
                  <c:v>40968.25</c:v>
                </c:pt>
                <c:pt idx="11704">
                  <c:v>40968.263888888876</c:v>
                </c:pt>
                <c:pt idx="11705">
                  <c:v>40968.277777777774</c:v>
                </c:pt>
                <c:pt idx="11706">
                  <c:v>40968.291666666577</c:v>
                </c:pt>
                <c:pt idx="11707">
                  <c:v>40968.305555555562</c:v>
                </c:pt>
                <c:pt idx="11708">
                  <c:v>40968.319444444496</c:v>
                </c:pt>
                <c:pt idx="11709">
                  <c:v>40968.333333333336</c:v>
                </c:pt>
                <c:pt idx="11710">
                  <c:v>40968.347222222219</c:v>
                </c:pt>
                <c:pt idx="11711">
                  <c:v>40968.361111111066</c:v>
                </c:pt>
                <c:pt idx="11712">
                  <c:v>40968.375</c:v>
                </c:pt>
                <c:pt idx="11713">
                  <c:v>40968.388888888956</c:v>
                </c:pt>
                <c:pt idx="11714">
                  <c:v>40968.402777777781</c:v>
                </c:pt>
                <c:pt idx="11715">
                  <c:v>40968.416666666664</c:v>
                </c:pt>
                <c:pt idx="11716">
                  <c:v>40968.430555555562</c:v>
                </c:pt>
                <c:pt idx="11717">
                  <c:v>40968.444444444496</c:v>
                </c:pt>
                <c:pt idx="11718">
                  <c:v>40968.458333333343</c:v>
                </c:pt>
                <c:pt idx="11719">
                  <c:v>40968.472222222219</c:v>
                </c:pt>
                <c:pt idx="11720">
                  <c:v>40968.486111111109</c:v>
                </c:pt>
                <c:pt idx="11721">
                  <c:v>40968.5</c:v>
                </c:pt>
                <c:pt idx="11722">
                  <c:v>40968.513888888891</c:v>
                </c:pt>
                <c:pt idx="11723">
                  <c:v>40968.527777777774</c:v>
                </c:pt>
                <c:pt idx="11724">
                  <c:v>40968.541666666613</c:v>
                </c:pt>
                <c:pt idx="11725">
                  <c:v>40968.555555555562</c:v>
                </c:pt>
                <c:pt idx="11726">
                  <c:v>40968.569444444445</c:v>
                </c:pt>
                <c:pt idx="11727">
                  <c:v>40968.583333333336</c:v>
                </c:pt>
                <c:pt idx="11728">
                  <c:v>40968.597222222204</c:v>
                </c:pt>
                <c:pt idx="11729">
                  <c:v>40968.611111111066</c:v>
                </c:pt>
                <c:pt idx="11730">
                  <c:v>40968.624999999993</c:v>
                </c:pt>
                <c:pt idx="11731">
                  <c:v>40968.638888888891</c:v>
                </c:pt>
                <c:pt idx="11732">
                  <c:v>40968.652777777781</c:v>
                </c:pt>
                <c:pt idx="11733">
                  <c:v>40968.666666666613</c:v>
                </c:pt>
                <c:pt idx="11734">
                  <c:v>40968.680555555562</c:v>
                </c:pt>
                <c:pt idx="11735">
                  <c:v>40968.694444444445</c:v>
                </c:pt>
                <c:pt idx="11736">
                  <c:v>40968.708333333336</c:v>
                </c:pt>
                <c:pt idx="11737">
                  <c:v>40968.722222222204</c:v>
                </c:pt>
                <c:pt idx="11738">
                  <c:v>40968.736111111066</c:v>
                </c:pt>
                <c:pt idx="11739">
                  <c:v>40968.75</c:v>
                </c:pt>
                <c:pt idx="11740">
                  <c:v>40968.763888888876</c:v>
                </c:pt>
                <c:pt idx="11741">
                  <c:v>40968.777777777774</c:v>
                </c:pt>
                <c:pt idx="11742">
                  <c:v>40968.791666666577</c:v>
                </c:pt>
                <c:pt idx="11743">
                  <c:v>40968.805555555562</c:v>
                </c:pt>
                <c:pt idx="11744">
                  <c:v>40968.819444444496</c:v>
                </c:pt>
                <c:pt idx="11745">
                  <c:v>40968.833333333336</c:v>
                </c:pt>
                <c:pt idx="11746">
                  <c:v>40968.847222222219</c:v>
                </c:pt>
                <c:pt idx="11747">
                  <c:v>40968.861111111066</c:v>
                </c:pt>
                <c:pt idx="11748">
                  <c:v>40968.875</c:v>
                </c:pt>
                <c:pt idx="11749">
                  <c:v>40968.888888888956</c:v>
                </c:pt>
                <c:pt idx="11750">
                  <c:v>40968.902777777781</c:v>
                </c:pt>
                <c:pt idx="11751">
                  <c:v>40968.916666666664</c:v>
                </c:pt>
                <c:pt idx="11752">
                  <c:v>40968.930555555562</c:v>
                </c:pt>
                <c:pt idx="11753">
                  <c:v>40968.944444444496</c:v>
                </c:pt>
                <c:pt idx="11754">
                  <c:v>40968.958333333343</c:v>
                </c:pt>
                <c:pt idx="11755">
                  <c:v>40968.972222222219</c:v>
                </c:pt>
                <c:pt idx="11756">
                  <c:v>40968.986111111109</c:v>
                </c:pt>
                <c:pt idx="11757">
                  <c:v>40969</c:v>
                </c:pt>
                <c:pt idx="11758">
                  <c:v>40969.013888888891</c:v>
                </c:pt>
                <c:pt idx="11759">
                  <c:v>40969.027777777774</c:v>
                </c:pt>
                <c:pt idx="11760">
                  <c:v>40969.041666666613</c:v>
                </c:pt>
                <c:pt idx="11761">
                  <c:v>40969.055555555562</c:v>
                </c:pt>
                <c:pt idx="11762">
                  <c:v>40969.069444444445</c:v>
                </c:pt>
                <c:pt idx="11763">
                  <c:v>40969.083333333336</c:v>
                </c:pt>
                <c:pt idx="11764">
                  <c:v>40969.097222222204</c:v>
                </c:pt>
                <c:pt idx="11765">
                  <c:v>40969.111111111066</c:v>
                </c:pt>
                <c:pt idx="11766">
                  <c:v>40969.124999999993</c:v>
                </c:pt>
                <c:pt idx="11767">
                  <c:v>40969.138888888891</c:v>
                </c:pt>
                <c:pt idx="11768">
                  <c:v>40969.152777777781</c:v>
                </c:pt>
                <c:pt idx="11769">
                  <c:v>40969.166666666613</c:v>
                </c:pt>
                <c:pt idx="11770">
                  <c:v>40969.180555555562</c:v>
                </c:pt>
                <c:pt idx="11771">
                  <c:v>40969.194444444445</c:v>
                </c:pt>
                <c:pt idx="11772">
                  <c:v>40969.208333333336</c:v>
                </c:pt>
                <c:pt idx="11773">
                  <c:v>40969.222222222204</c:v>
                </c:pt>
                <c:pt idx="11774">
                  <c:v>40969.236111111066</c:v>
                </c:pt>
                <c:pt idx="11775">
                  <c:v>40969.25</c:v>
                </c:pt>
                <c:pt idx="11776">
                  <c:v>40969.263888888876</c:v>
                </c:pt>
                <c:pt idx="11777">
                  <c:v>40969.277777777774</c:v>
                </c:pt>
                <c:pt idx="11778">
                  <c:v>40969.291666666577</c:v>
                </c:pt>
                <c:pt idx="11779">
                  <c:v>40969.305555555562</c:v>
                </c:pt>
                <c:pt idx="11780">
                  <c:v>40969.319444444496</c:v>
                </c:pt>
                <c:pt idx="11781">
                  <c:v>40969.333333333336</c:v>
                </c:pt>
                <c:pt idx="11782">
                  <c:v>40969.347222222219</c:v>
                </c:pt>
                <c:pt idx="11783">
                  <c:v>40969.361111111066</c:v>
                </c:pt>
                <c:pt idx="11784">
                  <c:v>40969.375</c:v>
                </c:pt>
                <c:pt idx="11785">
                  <c:v>40969.388888888956</c:v>
                </c:pt>
                <c:pt idx="11786">
                  <c:v>40969.402777777781</c:v>
                </c:pt>
                <c:pt idx="11787">
                  <c:v>40969.416666666664</c:v>
                </c:pt>
                <c:pt idx="11788">
                  <c:v>40969.430555555562</c:v>
                </c:pt>
                <c:pt idx="11789">
                  <c:v>40969.444444444496</c:v>
                </c:pt>
                <c:pt idx="11790">
                  <c:v>40969.458333333343</c:v>
                </c:pt>
                <c:pt idx="11791">
                  <c:v>40969.472222222219</c:v>
                </c:pt>
                <c:pt idx="11792">
                  <c:v>40969.486111111109</c:v>
                </c:pt>
                <c:pt idx="11793">
                  <c:v>40969.5</c:v>
                </c:pt>
                <c:pt idx="11794">
                  <c:v>40969.513888888891</c:v>
                </c:pt>
                <c:pt idx="11795">
                  <c:v>40969.527777777774</c:v>
                </c:pt>
                <c:pt idx="11796">
                  <c:v>40969.541666666613</c:v>
                </c:pt>
                <c:pt idx="11797">
                  <c:v>40969.555555555562</c:v>
                </c:pt>
                <c:pt idx="11798">
                  <c:v>40969.569444444445</c:v>
                </c:pt>
                <c:pt idx="11799">
                  <c:v>40969.583333333336</c:v>
                </c:pt>
                <c:pt idx="11800">
                  <c:v>40969.597222222204</c:v>
                </c:pt>
                <c:pt idx="11801">
                  <c:v>40969.611111111066</c:v>
                </c:pt>
                <c:pt idx="11802">
                  <c:v>40969.624999999993</c:v>
                </c:pt>
                <c:pt idx="11803">
                  <c:v>40969.638888888891</c:v>
                </c:pt>
                <c:pt idx="11804">
                  <c:v>40969.652777777781</c:v>
                </c:pt>
                <c:pt idx="11805">
                  <c:v>40969.666666666613</c:v>
                </c:pt>
                <c:pt idx="11806">
                  <c:v>40969.680555555562</c:v>
                </c:pt>
                <c:pt idx="11807">
                  <c:v>40969.694444444445</c:v>
                </c:pt>
                <c:pt idx="11808">
                  <c:v>40969.708333333336</c:v>
                </c:pt>
                <c:pt idx="11809">
                  <c:v>40969.722222222204</c:v>
                </c:pt>
                <c:pt idx="11810">
                  <c:v>40969.736111111066</c:v>
                </c:pt>
                <c:pt idx="11811">
                  <c:v>40969.75</c:v>
                </c:pt>
                <c:pt idx="11812">
                  <c:v>40969.763888888876</c:v>
                </c:pt>
                <c:pt idx="11813">
                  <c:v>40969.777777777774</c:v>
                </c:pt>
                <c:pt idx="11814">
                  <c:v>40969.791666666577</c:v>
                </c:pt>
                <c:pt idx="11815">
                  <c:v>40969.805555555562</c:v>
                </c:pt>
                <c:pt idx="11816">
                  <c:v>40969.819444444496</c:v>
                </c:pt>
                <c:pt idx="11817">
                  <c:v>40969.833333333336</c:v>
                </c:pt>
                <c:pt idx="11818">
                  <c:v>40969.847222222219</c:v>
                </c:pt>
                <c:pt idx="11819">
                  <c:v>40969.861111111066</c:v>
                </c:pt>
                <c:pt idx="11820">
                  <c:v>40969.875</c:v>
                </c:pt>
                <c:pt idx="11821">
                  <c:v>40969.888888888956</c:v>
                </c:pt>
                <c:pt idx="11822">
                  <c:v>40969.902777777781</c:v>
                </c:pt>
                <c:pt idx="11823">
                  <c:v>40969.916666666664</c:v>
                </c:pt>
                <c:pt idx="11824">
                  <c:v>40969.930555555562</c:v>
                </c:pt>
                <c:pt idx="11825">
                  <c:v>40969.944444444496</c:v>
                </c:pt>
                <c:pt idx="11826">
                  <c:v>40969.958333333343</c:v>
                </c:pt>
                <c:pt idx="11827">
                  <c:v>40969.972222222219</c:v>
                </c:pt>
                <c:pt idx="11828">
                  <c:v>40969.986111111109</c:v>
                </c:pt>
                <c:pt idx="11829">
                  <c:v>40970</c:v>
                </c:pt>
                <c:pt idx="11830">
                  <c:v>40970.013888888891</c:v>
                </c:pt>
                <c:pt idx="11831">
                  <c:v>40970.027777777774</c:v>
                </c:pt>
                <c:pt idx="11832">
                  <c:v>40970.041666666613</c:v>
                </c:pt>
                <c:pt idx="11833">
                  <c:v>40970.055555555562</c:v>
                </c:pt>
                <c:pt idx="11834">
                  <c:v>40970.069444444445</c:v>
                </c:pt>
                <c:pt idx="11835">
                  <c:v>40970.083333333336</c:v>
                </c:pt>
                <c:pt idx="11836">
                  <c:v>40970.097222222204</c:v>
                </c:pt>
                <c:pt idx="11837">
                  <c:v>40970.111111111066</c:v>
                </c:pt>
                <c:pt idx="11838">
                  <c:v>40970.124999999993</c:v>
                </c:pt>
                <c:pt idx="11839">
                  <c:v>40970.138888888891</c:v>
                </c:pt>
                <c:pt idx="11840">
                  <c:v>40970.152777777781</c:v>
                </c:pt>
                <c:pt idx="11841">
                  <c:v>40970.166666666613</c:v>
                </c:pt>
                <c:pt idx="11842">
                  <c:v>40970.180555555562</c:v>
                </c:pt>
                <c:pt idx="11843">
                  <c:v>40970.194444444445</c:v>
                </c:pt>
                <c:pt idx="11844">
                  <c:v>40970.208333333336</c:v>
                </c:pt>
                <c:pt idx="11845">
                  <c:v>40970.222222222204</c:v>
                </c:pt>
                <c:pt idx="11846">
                  <c:v>40970.236111111066</c:v>
                </c:pt>
                <c:pt idx="11847">
                  <c:v>40970.25</c:v>
                </c:pt>
                <c:pt idx="11848">
                  <c:v>40970.263888888876</c:v>
                </c:pt>
                <c:pt idx="11849">
                  <c:v>40970.277777777774</c:v>
                </c:pt>
                <c:pt idx="11850">
                  <c:v>40970.291666666577</c:v>
                </c:pt>
                <c:pt idx="11851">
                  <c:v>40970.305555555562</c:v>
                </c:pt>
                <c:pt idx="11852">
                  <c:v>40970.319444444496</c:v>
                </c:pt>
                <c:pt idx="11853">
                  <c:v>40970.333333333336</c:v>
                </c:pt>
                <c:pt idx="11854">
                  <c:v>40970.347222222219</c:v>
                </c:pt>
                <c:pt idx="11855">
                  <c:v>40970.361111111066</c:v>
                </c:pt>
                <c:pt idx="11856">
                  <c:v>40970.375</c:v>
                </c:pt>
                <c:pt idx="11857">
                  <c:v>40970.388888888956</c:v>
                </c:pt>
                <c:pt idx="11858">
                  <c:v>40970.402777777781</c:v>
                </c:pt>
                <c:pt idx="11859">
                  <c:v>40970.416666666664</c:v>
                </c:pt>
                <c:pt idx="11860">
                  <c:v>40970.430555555562</c:v>
                </c:pt>
                <c:pt idx="11861">
                  <c:v>40970.444444444496</c:v>
                </c:pt>
                <c:pt idx="11862">
                  <c:v>40970.458333333343</c:v>
                </c:pt>
                <c:pt idx="11863">
                  <c:v>40970.472222222219</c:v>
                </c:pt>
                <c:pt idx="11864">
                  <c:v>40970.486111111109</c:v>
                </c:pt>
                <c:pt idx="11865">
                  <c:v>40970.5</c:v>
                </c:pt>
                <c:pt idx="11866">
                  <c:v>40970.513888888891</c:v>
                </c:pt>
                <c:pt idx="11867">
                  <c:v>40970.527777777774</c:v>
                </c:pt>
                <c:pt idx="11868">
                  <c:v>40970.541666666613</c:v>
                </c:pt>
                <c:pt idx="11869">
                  <c:v>40970.555555555562</c:v>
                </c:pt>
                <c:pt idx="11870">
                  <c:v>40970.569444444445</c:v>
                </c:pt>
                <c:pt idx="11871">
                  <c:v>40970.583333333336</c:v>
                </c:pt>
                <c:pt idx="11872">
                  <c:v>40970.597222222204</c:v>
                </c:pt>
                <c:pt idx="11873">
                  <c:v>40970.611111111066</c:v>
                </c:pt>
                <c:pt idx="11874">
                  <c:v>40970.624999999993</c:v>
                </c:pt>
                <c:pt idx="11875">
                  <c:v>40970.638888888891</c:v>
                </c:pt>
                <c:pt idx="11876">
                  <c:v>40970.652777777781</c:v>
                </c:pt>
                <c:pt idx="11877">
                  <c:v>40970.666666666613</c:v>
                </c:pt>
                <c:pt idx="11878">
                  <c:v>40970.680555555562</c:v>
                </c:pt>
                <c:pt idx="11879">
                  <c:v>40970.694444444445</c:v>
                </c:pt>
                <c:pt idx="11880">
                  <c:v>40970.708333333336</c:v>
                </c:pt>
                <c:pt idx="11881">
                  <c:v>40970.722222222204</c:v>
                </c:pt>
                <c:pt idx="11882">
                  <c:v>40970.736111111066</c:v>
                </c:pt>
                <c:pt idx="11883">
                  <c:v>40970.75</c:v>
                </c:pt>
                <c:pt idx="11884">
                  <c:v>40970.763888888876</c:v>
                </c:pt>
                <c:pt idx="11885">
                  <c:v>40970.777777777774</c:v>
                </c:pt>
                <c:pt idx="11886">
                  <c:v>40970.791666666577</c:v>
                </c:pt>
                <c:pt idx="11887">
                  <c:v>40970.805555555562</c:v>
                </c:pt>
                <c:pt idx="11888">
                  <c:v>40970.819444444496</c:v>
                </c:pt>
                <c:pt idx="11889">
                  <c:v>40970.833333333336</c:v>
                </c:pt>
                <c:pt idx="11890">
                  <c:v>40970.847222222219</c:v>
                </c:pt>
                <c:pt idx="11891">
                  <c:v>40970.861111111066</c:v>
                </c:pt>
                <c:pt idx="11892">
                  <c:v>40970.875</c:v>
                </c:pt>
                <c:pt idx="11893">
                  <c:v>40970.888888888956</c:v>
                </c:pt>
                <c:pt idx="11894">
                  <c:v>40970.902777777781</c:v>
                </c:pt>
                <c:pt idx="11895">
                  <c:v>40970.916666666664</c:v>
                </c:pt>
                <c:pt idx="11896">
                  <c:v>40970.930555555562</c:v>
                </c:pt>
                <c:pt idx="11897">
                  <c:v>40970.944444444496</c:v>
                </c:pt>
                <c:pt idx="11898">
                  <c:v>40970.958333333343</c:v>
                </c:pt>
                <c:pt idx="11899">
                  <c:v>40970.972222222219</c:v>
                </c:pt>
                <c:pt idx="11900">
                  <c:v>40970.986111111109</c:v>
                </c:pt>
                <c:pt idx="11901">
                  <c:v>40971</c:v>
                </c:pt>
                <c:pt idx="11902">
                  <c:v>40971.013888888891</c:v>
                </c:pt>
                <c:pt idx="11903">
                  <c:v>40971.027777777774</c:v>
                </c:pt>
                <c:pt idx="11904">
                  <c:v>40971.041666666613</c:v>
                </c:pt>
                <c:pt idx="11905">
                  <c:v>40971.055555555562</c:v>
                </c:pt>
                <c:pt idx="11906">
                  <c:v>40971.069444444445</c:v>
                </c:pt>
                <c:pt idx="11907">
                  <c:v>40971.083333333336</c:v>
                </c:pt>
                <c:pt idx="11908">
                  <c:v>40971.097222222204</c:v>
                </c:pt>
                <c:pt idx="11909">
                  <c:v>40971.111111111066</c:v>
                </c:pt>
                <c:pt idx="11910">
                  <c:v>40971.124999999993</c:v>
                </c:pt>
                <c:pt idx="11911">
                  <c:v>40971.138888888891</c:v>
                </c:pt>
                <c:pt idx="11912">
                  <c:v>40971.152777777781</c:v>
                </c:pt>
                <c:pt idx="11913">
                  <c:v>40971.166666666613</c:v>
                </c:pt>
                <c:pt idx="11914">
                  <c:v>40971.180555555562</c:v>
                </c:pt>
                <c:pt idx="11915">
                  <c:v>40971.194444444445</c:v>
                </c:pt>
                <c:pt idx="11916">
                  <c:v>40971.208333333336</c:v>
                </c:pt>
                <c:pt idx="11917">
                  <c:v>40971.222222222204</c:v>
                </c:pt>
                <c:pt idx="11918">
                  <c:v>40971.236111111066</c:v>
                </c:pt>
                <c:pt idx="11919">
                  <c:v>40971.25</c:v>
                </c:pt>
                <c:pt idx="11920">
                  <c:v>40971.263888888876</c:v>
                </c:pt>
                <c:pt idx="11921">
                  <c:v>40971.277777777774</c:v>
                </c:pt>
                <c:pt idx="11922">
                  <c:v>40971.291666666577</c:v>
                </c:pt>
                <c:pt idx="11923">
                  <c:v>40971.305555555562</c:v>
                </c:pt>
                <c:pt idx="11924">
                  <c:v>40971.319444444496</c:v>
                </c:pt>
                <c:pt idx="11925">
                  <c:v>40971.333333333336</c:v>
                </c:pt>
                <c:pt idx="11926">
                  <c:v>40971.347222222219</c:v>
                </c:pt>
                <c:pt idx="11927">
                  <c:v>40971.361111111066</c:v>
                </c:pt>
                <c:pt idx="11928">
                  <c:v>40971.375</c:v>
                </c:pt>
                <c:pt idx="11929">
                  <c:v>40971.388888888956</c:v>
                </c:pt>
                <c:pt idx="11930">
                  <c:v>40971.402777777781</c:v>
                </c:pt>
                <c:pt idx="11931">
                  <c:v>40971.416666666664</c:v>
                </c:pt>
                <c:pt idx="11932">
                  <c:v>40971.430555555562</c:v>
                </c:pt>
                <c:pt idx="11933">
                  <c:v>40971.444444444496</c:v>
                </c:pt>
                <c:pt idx="11934">
                  <c:v>40971.458333333343</c:v>
                </c:pt>
                <c:pt idx="11935">
                  <c:v>40971.472222222219</c:v>
                </c:pt>
                <c:pt idx="11936">
                  <c:v>40971.486111111109</c:v>
                </c:pt>
                <c:pt idx="11937">
                  <c:v>40971.5</c:v>
                </c:pt>
                <c:pt idx="11938">
                  <c:v>40971.513888888891</c:v>
                </c:pt>
                <c:pt idx="11939">
                  <c:v>40971.527777777774</c:v>
                </c:pt>
                <c:pt idx="11940">
                  <c:v>40971.541666666613</c:v>
                </c:pt>
                <c:pt idx="11941">
                  <c:v>40971.555555555562</c:v>
                </c:pt>
                <c:pt idx="11942">
                  <c:v>40971.569444444445</c:v>
                </c:pt>
                <c:pt idx="11943">
                  <c:v>40971.583333333336</c:v>
                </c:pt>
                <c:pt idx="11944">
                  <c:v>40971.597222222204</c:v>
                </c:pt>
                <c:pt idx="11945">
                  <c:v>40971.611111111066</c:v>
                </c:pt>
                <c:pt idx="11946">
                  <c:v>40971.624999999993</c:v>
                </c:pt>
                <c:pt idx="11947">
                  <c:v>40971.638888888891</c:v>
                </c:pt>
                <c:pt idx="11948">
                  <c:v>40971.652777777781</c:v>
                </c:pt>
                <c:pt idx="11949">
                  <c:v>40971.666666666613</c:v>
                </c:pt>
                <c:pt idx="11950">
                  <c:v>40971.680555555562</c:v>
                </c:pt>
                <c:pt idx="11951">
                  <c:v>40971.694444444445</c:v>
                </c:pt>
                <c:pt idx="11952">
                  <c:v>40971.708333333336</c:v>
                </c:pt>
                <c:pt idx="11953">
                  <c:v>40971.722222222204</c:v>
                </c:pt>
                <c:pt idx="11954">
                  <c:v>40971.736111111066</c:v>
                </c:pt>
                <c:pt idx="11955">
                  <c:v>40971.75</c:v>
                </c:pt>
                <c:pt idx="11956">
                  <c:v>40971.763888888876</c:v>
                </c:pt>
                <c:pt idx="11957">
                  <c:v>40971.777777777774</c:v>
                </c:pt>
                <c:pt idx="11958">
                  <c:v>40971.791666666577</c:v>
                </c:pt>
                <c:pt idx="11959">
                  <c:v>40971.805555555562</c:v>
                </c:pt>
                <c:pt idx="11960">
                  <c:v>40971.819444444496</c:v>
                </c:pt>
                <c:pt idx="11961">
                  <c:v>40971.833333333336</c:v>
                </c:pt>
                <c:pt idx="11962">
                  <c:v>40971.847222222219</c:v>
                </c:pt>
                <c:pt idx="11963">
                  <c:v>40971.861111111066</c:v>
                </c:pt>
                <c:pt idx="11964">
                  <c:v>40971.875</c:v>
                </c:pt>
                <c:pt idx="11965">
                  <c:v>40971.888888888956</c:v>
                </c:pt>
                <c:pt idx="11966">
                  <c:v>40971.902777777781</c:v>
                </c:pt>
                <c:pt idx="11967">
                  <c:v>40971.916666666664</c:v>
                </c:pt>
                <c:pt idx="11968">
                  <c:v>40971.930555555562</c:v>
                </c:pt>
                <c:pt idx="11969">
                  <c:v>40971.944444444496</c:v>
                </c:pt>
                <c:pt idx="11970">
                  <c:v>40971.958333333343</c:v>
                </c:pt>
                <c:pt idx="11971">
                  <c:v>40971.972222222219</c:v>
                </c:pt>
                <c:pt idx="11972">
                  <c:v>40971.986111111109</c:v>
                </c:pt>
                <c:pt idx="11973">
                  <c:v>40972</c:v>
                </c:pt>
                <c:pt idx="11974">
                  <c:v>40972.013888888891</c:v>
                </c:pt>
                <c:pt idx="11975">
                  <c:v>40972.027777777774</c:v>
                </c:pt>
                <c:pt idx="11976">
                  <c:v>40972.041666666613</c:v>
                </c:pt>
                <c:pt idx="11977">
                  <c:v>40972.055555555562</c:v>
                </c:pt>
                <c:pt idx="11978">
                  <c:v>40972.069444444445</c:v>
                </c:pt>
                <c:pt idx="11979">
                  <c:v>40972.083333333336</c:v>
                </c:pt>
                <c:pt idx="11980">
                  <c:v>40972.097222222204</c:v>
                </c:pt>
                <c:pt idx="11981">
                  <c:v>40972.111111111066</c:v>
                </c:pt>
                <c:pt idx="11982">
                  <c:v>40972.124999999993</c:v>
                </c:pt>
                <c:pt idx="11983">
                  <c:v>40972.138888888891</c:v>
                </c:pt>
                <c:pt idx="11984">
                  <c:v>40972.152777777781</c:v>
                </c:pt>
                <c:pt idx="11985">
                  <c:v>40972.166666666613</c:v>
                </c:pt>
                <c:pt idx="11986">
                  <c:v>40972.180555555562</c:v>
                </c:pt>
                <c:pt idx="11987">
                  <c:v>40972.194444444445</c:v>
                </c:pt>
                <c:pt idx="11988">
                  <c:v>40972.208333333336</c:v>
                </c:pt>
                <c:pt idx="11989">
                  <c:v>40972.222222222204</c:v>
                </c:pt>
                <c:pt idx="11990">
                  <c:v>40972.236111111066</c:v>
                </c:pt>
                <c:pt idx="11991">
                  <c:v>40972.25</c:v>
                </c:pt>
                <c:pt idx="11992">
                  <c:v>40972.263888888876</c:v>
                </c:pt>
                <c:pt idx="11993">
                  <c:v>40972.277777777774</c:v>
                </c:pt>
                <c:pt idx="11994">
                  <c:v>40972.291666666577</c:v>
                </c:pt>
                <c:pt idx="11995">
                  <c:v>40972.305555555562</c:v>
                </c:pt>
                <c:pt idx="11996">
                  <c:v>40972.319444444496</c:v>
                </c:pt>
                <c:pt idx="11997">
                  <c:v>40972.333333333336</c:v>
                </c:pt>
                <c:pt idx="11998">
                  <c:v>40972.347222222219</c:v>
                </c:pt>
                <c:pt idx="11999">
                  <c:v>40972.361111111066</c:v>
                </c:pt>
                <c:pt idx="12000">
                  <c:v>40972.375</c:v>
                </c:pt>
                <c:pt idx="12001">
                  <c:v>40972.388888888956</c:v>
                </c:pt>
                <c:pt idx="12002">
                  <c:v>40972.402777777781</c:v>
                </c:pt>
                <c:pt idx="12003">
                  <c:v>40972.416666666664</c:v>
                </c:pt>
                <c:pt idx="12004">
                  <c:v>40972.430555555562</c:v>
                </c:pt>
                <c:pt idx="12005">
                  <c:v>40972.444444444496</c:v>
                </c:pt>
                <c:pt idx="12006">
                  <c:v>40972.458333333343</c:v>
                </c:pt>
                <c:pt idx="12007">
                  <c:v>40972.472222222219</c:v>
                </c:pt>
                <c:pt idx="12008">
                  <c:v>40972.486111111109</c:v>
                </c:pt>
                <c:pt idx="12009">
                  <c:v>40972.5</c:v>
                </c:pt>
                <c:pt idx="12010">
                  <c:v>40972.513888888891</c:v>
                </c:pt>
                <c:pt idx="12011">
                  <c:v>40972.527777777774</c:v>
                </c:pt>
                <c:pt idx="12012">
                  <c:v>40972.541666666613</c:v>
                </c:pt>
                <c:pt idx="12013">
                  <c:v>40972.555555555562</c:v>
                </c:pt>
                <c:pt idx="12014">
                  <c:v>40972.569444444445</c:v>
                </c:pt>
                <c:pt idx="12015">
                  <c:v>40972.583333333336</c:v>
                </c:pt>
                <c:pt idx="12016">
                  <c:v>40972.597222222204</c:v>
                </c:pt>
                <c:pt idx="12017">
                  <c:v>40972.611111111066</c:v>
                </c:pt>
                <c:pt idx="12018">
                  <c:v>40972.624999999993</c:v>
                </c:pt>
                <c:pt idx="12019">
                  <c:v>40972.638888888891</c:v>
                </c:pt>
                <c:pt idx="12020">
                  <c:v>40972.652777777781</c:v>
                </c:pt>
                <c:pt idx="12021">
                  <c:v>40972.666666666613</c:v>
                </c:pt>
                <c:pt idx="12022">
                  <c:v>40972.680555555562</c:v>
                </c:pt>
                <c:pt idx="12023">
                  <c:v>40972.694444444445</c:v>
                </c:pt>
                <c:pt idx="12024">
                  <c:v>40972.708333333336</c:v>
                </c:pt>
                <c:pt idx="12025">
                  <c:v>40972.722222222204</c:v>
                </c:pt>
                <c:pt idx="12026">
                  <c:v>40972.736111111066</c:v>
                </c:pt>
                <c:pt idx="12027">
                  <c:v>40972.75</c:v>
                </c:pt>
                <c:pt idx="12028">
                  <c:v>40972.763888888876</c:v>
                </c:pt>
                <c:pt idx="12029">
                  <c:v>40972.777777777774</c:v>
                </c:pt>
                <c:pt idx="12030">
                  <c:v>40972.791666666577</c:v>
                </c:pt>
                <c:pt idx="12031">
                  <c:v>40972.805555555562</c:v>
                </c:pt>
                <c:pt idx="12032">
                  <c:v>40972.819444444496</c:v>
                </c:pt>
                <c:pt idx="12033">
                  <c:v>40972.833333333336</c:v>
                </c:pt>
                <c:pt idx="12034">
                  <c:v>40972.847222222219</c:v>
                </c:pt>
                <c:pt idx="12035">
                  <c:v>40972.861111111066</c:v>
                </c:pt>
                <c:pt idx="12036">
                  <c:v>40972.875</c:v>
                </c:pt>
                <c:pt idx="12037">
                  <c:v>40972.888888888956</c:v>
                </c:pt>
                <c:pt idx="12038">
                  <c:v>40972.902777777781</c:v>
                </c:pt>
                <c:pt idx="12039">
                  <c:v>40972.916666666664</c:v>
                </c:pt>
                <c:pt idx="12040">
                  <c:v>40972.930555555562</c:v>
                </c:pt>
                <c:pt idx="12041">
                  <c:v>40972.944444444496</c:v>
                </c:pt>
                <c:pt idx="12042">
                  <c:v>40972.958333333343</c:v>
                </c:pt>
                <c:pt idx="12043">
                  <c:v>40972.972222222219</c:v>
                </c:pt>
                <c:pt idx="12044">
                  <c:v>40972.986111111109</c:v>
                </c:pt>
                <c:pt idx="12045">
                  <c:v>40973</c:v>
                </c:pt>
                <c:pt idx="12046">
                  <c:v>40973.013888888891</c:v>
                </c:pt>
                <c:pt idx="12047">
                  <c:v>40973.027777777774</c:v>
                </c:pt>
                <c:pt idx="12048">
                  <c:v>40973.041666666613</c:v>
                </c:pt>
                <c:pt idx="12049">
                  <c:v>40973.055555555562</c:v>
                </c:pt>
                <c:pt idx="12050">
                  <c:v>40973.069444444445</c:v>
                </c:pt>
                <c:pt idx="12051">
                  <c:v>40973.083333333336</c:v>
                </c:pt>
                <c:pt idx="12052">
                  <c:v>40973.097222222204</c:v>
                </c:pt>
                <c:pt idx="12053">
                  <c:v>40973.111111111066</c:v>
                </c:pt>
                <c:pt idx="12054">
                  <c:v>40973.124999999993</c:v>
                </c:pt>
                <c:pt idx="12055">
                  <c:v>40973.138888888891</c:v>
                </c:pt>
                <c:pt idx="12056">
                  <c:v>40973.152777777781</c:v>
                </c:pt>
                <c:pt idx="12057">
                  <c:v>40973.166666666613</c:v>
                </c:pt>
                <c:pt idx="12058">
                  <c:v>40973.180555555562</c:v>
                </c:pt>
                <c:pt idx="12059">
                  <c:v>40973.194444444445</c:v>
                </c:pt>
                <c:pt idx="12060">
                  <c:v>40973.208333333336</c:v>
                </c:pt>
                <c:pt idx="12061">
                  <c:v>40973.222222222204</c:v>
                </c:pt>
                <c:pt idx="12062">
                  <c:v>40973.236111111066</c:v>
                </c:pt>
                <c:pt idx="12063">
                  <c:v>40973.25</c:v>
                </c:pt>
                <c:pt idx="12064">
                  <c:v>40973.263888888876</c:v>
                </c:pt>
                <c:pt idx="12065">
                  <c:v>40973.277777777774</c:v>
                </c:pt>
                <c:pt idx="12066">
                  <c:v>40973.291666666577</c:v>
                </c:pt>
                <c:pt idx="12067">
                  <c:v>40973.305555555562</c:v>
                </c:pt>
                <c:pt idx="12068">
                  <c:v>40973.319444444496</c:v>
                </c:pt>
                <c:pt idx="12069">
                  <c:v>40973.333333333336</c:v>
                </c:pt>
                <c:pt idx="12070">
                  <c:v>40973.347222222219</c:v>
                </c:pt>
                <c:pt idx="12071">
                  <c:v>40973.361111111066</c:v>
                </c:pt>
                <c:pt idx="12072">
                  <c:v>40973.375</c:v>
                </c:pt>
                <c:pt idx="12073">
                  <c:v>40973.388888888956</c:v>
                </c:pt>
                <c:pt idx="12074">
                  <c:v>40973.402777777781</c:v>
                </c:pt>
                <c:pt idx="12075">
                  <c:v>40973.416666666664</c:v>
                </c:pt>
                <c:pt idx="12076">
                  <c:v>40973.430555555562</c:v>
                </c:pt>
                <c:pt idx="12077">
                  <c:v>40973.444444444496</c:v>
                </c:pt>
                <c:pt idx="12078">
                  <c:v>40973.458333333343</c:v>
                </c:pt>
                <c:pt idx="12079">
                  <c:v>40973.472222222219</c:v>
                </c:pt>
                <c:pt idx="12080">
                  <c:v>40973.486111111109</c:v>
                </c:pt>
                <c:pt idx="12081">
                  <c:v>40973.5</c:v>
                </c:pt>
                <c:pt idx="12082">
                  <c:v>40973.513888888891</c:v>
                </c:pt>
                <c:pt idx="12083">
                  <c:v>40973.527777777774</c:v>
                </c:pt>
                <c:pt idx="12084">
                  <c:v>40973.541666666613</c:v>
                </c:pt>
                <c:pt idx="12085">
                  <c:v>40973.555555555562</c:v>
                </c:pt>
                <c:pt idx="12086">
                  <c:v>40973.569444444445</c:v>
                </c:pt>
                <c:pt idx="12087">
                  <c:v>40973.583333333336</c:v>
                </c:pt>
                <c:pt idx="12088">
                  <c:v>40973.597222222204</c:v>
                </c:pt>
                <c:pt idx="12089">
                  <c:v>40973.611111111066</c:v>
                </c:pt>
                <c:pt idx="12090">
                  <c:v>40973.624999999993</c:v>
                </c:pt>
                <c:pt idx="12091">
                  <c:v>40973.638888888891</c:v>
                </c:pt>
                <c:pt idx="12092">
                  <c:v>40973.652777777781</c:v>
                </c:pt>
                <c:pt idx="12093">
                  <c:v>40973.666666666613</c:v>
                </c:pt>
                <c:pt idx="12094">
                  <c:v>40973.680555555562</c:v>
                </c:pt>
                <c:pt idx="12095">
                  <c:v>40973.694444444445</c:v>
                </c:pt>
                <c:pt idx="12096">
                  <c:v>40973.708333333336</c:v>
                </c:pt>
                <c:pt idx="12097">
                  <c:v>40973.722222222204</c:v>
                </c:pt>
                <c:pt idx="12098">
                  <c:v>40973.736111111066</c:v>
                </c:pt>
                <c:pt idx="12099">
                  <c:v>40973.75</c:v>
                </c:pt>
                <c:pt idx="12100">
                  <c:v>40973.763888888876</c:v>
                </c:pt>
                <c:pt idx="12101">
                  <c:v>40973.777777777774</c:v>
                </c:pt>
                <c:pt idx="12102">
                  <c:v>40973.791666666577</c:v>
                </c:pt>
                <c:pt idx="12103">
                  <c:v>40973.805555555562</c:v>
                </c:pt>
                <c:pt idx="12104">
                  <c:v>40973.819444444496</c:v>
                </c:pt>
                <c:pt idx="12105">
                  <c:v>40973.833333333336</c:v>
                </c:pt>
                <c:pt idx="12106">
                  <c:v>40973.847222222219</c:v>
                </c:pt>
                <c:pt idx="12107">
                  <c:v>40973.861111111066</c:v>
                </c:pt>
                <c:pt idx="12108">
                  <c:v>40973.875</c:v>
                </c:pt>
                <c:pt idx="12109">
                  <c:v>40973.888888888956</c:v>
                </c:pt>
                <c:pt idx="12110">
                  <c:v>40973.902777777781</c:v>
                </c:pt>
                <c:pt idx="12111">
                  <c:v>40973.916666666664</c:v>
                </c:pt>
                <c:pt idx="12112">
                  <c:v>40973.930555555562</c:v>
                </c:pt>
                <c:pt idx="12113">
                  <c:v>40973.944444444496</c:v>
                </c:pt>
                <c:pt idx="12114">
                  <c:v>40973.958333333343</c:v>
                </c:pt>
                <c:pt idx="12115">
                  <c:v>40973.972222222219</c:v>
                </c:pt>
                <c:pt idx="12116">
                  <c:v>40973.986111111109</c:v>
                </c:pt>
                <c:pt idx="12117">
                  <c:v>40974</c:v>
                </c:pt>
                <c:pt idx="12118">
                  <c:v>40974.013888888891</c:v>
                </c:pt>
                <c:pt idx="12119">
                  <c:v>40974.027777777774</c:v>
                </c:pt>
                <c:pt idx="12120">
                  <c:v>40974.041666666613</c:v>
                </c:pt>
                <c:pt idx="12121">
                  <c:v>40974.055555555562</c:v>
                </c:pt>
                <c:pt idx="12122">
                  <c:v>40974.069444444445</c:v>
                </c:pt>
                <c:pt idx="12123">
                  <c:v>40974.083333333336</c:v>
                </c:pt>
                <c:pt idx="12124">
                  <c:v>40974.097222222204</c:v>
                </c:pt>
                <c:pt idx="12125">
                  <c:v>40974.111111111066</c:v>
                </c:pt>
                <c:pt idx="12126">
                  <c:v>40974.124999999993</c:v>
                </c:pt>
                <c:pt idx="12127">
                  <c:v>40974.138888888891</c:v>
                </c:pt>
                <c:pt idx="12128">
                  <c:v>40974.152777777781</c:v>
                </c:pt>
                <c:pt idx="12129">
                  <c:v>40974.166666666613</c:v>
                </c:pt>
                <c:pt idx="12130">
                  <c:v>40974.180555555562</c:v>
                </c:pt>
                <c:pt idx="12131">
                  <c:v>40974.194444444445</c:v>
                </c:pt>
                <c:pt idx="12132">
                  <c:v>40974.208333333336</c:v>
                </c:pt>
                <c:pt idx="12133">
                  <c:v>40974.222222222204</c:v>
                </c:pt>
                <c:pt idx="12134">
                  <c:v>40974.236111111066</c:v>
                </c:pt>
                <c:pt idx="12135">
                  <c:v>40974.25</c:v>
                </c:pt>
                <c:pt idx="12136">
                  <c:v>40974.263888888876</c:v>
                </c:pt>
                <c:pt idx="12137">
                  <c:v>40974.277777777774</c:v>
                </c:pt>
                <c:pt idx="12138">
                  <c:v>40974.291666666577</c:v>
                </c:pt>
                <c:pt idx="12139">
                  <c:v>40974.305555555562</c:v>
                </c:pt>
                <c:pt idx="12140">
                  <c:v>40974.319444444496</c:v>
                </c:pt>
                <c:pt idx="12141">
                  <c:v>40974.333333333336</c:v>
                </c:pt>
                <c:pt idx="12142">
                  <c:v>40974.347222222219</c:v>
                </c:pt>
                <c:pt idx="12143">
                  <c:v>40974.361111111066</c:v>
                </c:pt>
                <c:pt idx="12144">
                  <c:v>40974.375</c:v>
                </c:pt>
                <c:pt idx="12145">
                  <c:v>40974.388888888956</c:v>
                </c:pt>
                <c:pt idx="12146">
                  <c:v>40974.402777777781</c:v>
                </c:pt>
                <c:pt idx="12147">
                  <c:v>40974.416666666664</c:v>
                </c:pt>
                <c:pt idx="12148">
                  <c:v>40974.430555555562</c:v>
                </c:pt>
                <c:pt idx="12149">
                  <c:v>40974.444444444496</c:v>
                </c:pt>
                <c:pt idx="12150">
                  <c:v>40974.458333333343</c:v>
                </c:pt>
                <c:pt idx="12151">
                  <c:v>40974.472222222219</c:v>
                </c:pt>
                <c:pt idx="12152">
                  <c:v>40974.486111111109</c:v>
                </c:pt>
                <c:pt idx="12153">
                  <c:v>40974.5</c:v>
                </c:pt>
                <c:pt idx="12154">
                  <c:v>40974.513888888891</c:v>
                </c:pt>
                <c:pt idx="12155">
                  <c:v>40974.527777777774</c:v>
                </c:pt>
                <c:pt idx="12156">
                  <c:v>40974.541666666613</c:v>
                </c:pt>
                <c:pt idx="12157">
                  <c:v>40974.555555555562</c:v>
                </c:pt>
                <c:pt idx="12158">
                  <c:v>40974.569444444445</c:v>
                </c:pt>
                <c:pt idx="12159">
                  <c:v>40974.583333333336</c:v>
                </c:pt>
                <c:pt idx="12160">
                  <c:v>40974.597222222204</c:v>
                </c:pt>
                <c:pt idx="12161">
                  <c:v>40974.611111111066</c:v>
                </c:pt>
                <c:pt idx="12162">
                  <c:v>40974.624999999993</c:v>
                </c:pt>
                <c:pt idx="12163">
                  <c:v>40974.638888888891</c:v>
                </c:pt>
                <c:pt idx="12164">
                  <c:v>40974.652777777781</c:v>
                </c:pt>
                <c:pt idx="12165">
                  <c:v>40974.666666666613</c:v>
                </c:pt>
                <c:pt idx="12166">
                  <c:v>40974.680555555562</c:v>
                </c:pt>
                <c:pt idx="12167">
                  <c:v>40974.694444444445</c:v>
                </c:pt>
                <c:pt idx="12168">
                  <c:v>40974.708333333336</c:v>
                </c:pt>
                <c:pt idx="12169">
                  <c:v>40974.722222222204</c:v>
                </c:pt>
                <c:pt idx="12170">
                  <c:v>40974.736111111066</c:v>
                </c:pt>
                <c:pt idx="12171">
                  <c:v>40974.75</c:v>
                </c:pt>
                <c:pt idx="12172">
                  <c:v>40974.763888888876</c:v>
                </c:pt>
                <c:pt idx="12173">
                  <c:v>40974.777777777774</c:v>
                </c:pt>
                <c:pt idx="12174">
                  <c:v>40974.791666666577</c:v>
                </c:pt>
                <c:pt idx="12175">
                  <c:v>40974.805555555562</c:v>
                </c:pt>
                <c:pt idx="12176">
                  <c:v>40974.819444444496</c:v>
                </c:pt>
                <c:pt idx="12177">
                  <c:v>40974.833333333336</c:v>
                </c:pt>
                <c:pt idx="12178">
                  <c:v>40974.847222222219</c:v>
                </c:pt>
                <c:pt idx="12179">
                  <c:v>40974.861111111066</c:v>
                </c:pt>
                <c:pt idx="12180">
                  <c:v>40974.875</c:v>
                </c:pt>
                <c:pt idx="12181">
                  <c:v>40974.888888888956</c:v>
                </c:pt>
                <c:pt idx="12182">
                  <c:v>40974.902777777781</c:v>
                </c:pt>
                <c:pt idx="12183">
                  <c:v>40974.916666666664</c:v>
                </c:pt>
                <c:pt idx="12184">
                  <c:v>40974.930555555562</c:v>
                </c:pt>
                <c:pt idx="12185">
                  <c:v>40974.944444444496</c:v>
                </c:pt>
                <c:pt idx="12186">
                  <c:v>40974.958333333343</c:v>
                </c:pt>
                <c:pt idx="12187">
                  <c:v>40974.972222222219</c:v>
                </c:pt>
                <c:pt idx="12188">
                  <c:v>40974.986111111109</c:v>
                </c:pt>
                <c:pt idx="12189">
                  <c:v>40975</c:v>
                </c:pt>
                <c:pt idx="12190">
                  <c:v>40975.013888888891</c:v>
                </c:pt>
                <c:pt idx="12191">
                  <c:v>40975.027777777774</c:v>
                </c:pt>
                <c:pt idx="12192">
                  <c:v>40975.041666666613</c:v>
                </c:pt>
                <c:pt idx="12193">
                  <c:v>40975.055555555562</c:v>
                </c:pt>
                <c:pt idx="12194">
                  <c:v>40975.069444444445</c:v>
                </c:pt>
                <c:pt idx="12195">
                  <c:v>40975.083333333336</c:v>
                </c:pt>
                <c:pt idx="12196">
                  <c:v>40975.097222222204</c:v>
                </c:pt>
                <c:pt idx="12197">
                  <c:v>40975.111111111066</c:v>
                </c:pt>
                <c:pt idx="12198">
                  <c:v>40975.124999999993</c:v>
                </c:pt>
                <c:pt idx="12199">
                  <c:v>40975.138888888891</c:v>
                </c:pt>
                <c:pt idx="12200">
                  <c:v>40975.152777777781</c:v>
                </c:pt>
                <c:pt idx="12201">
                  <c:v>40975.166666666613</c:v>
                </c:pt>
                <c:pt idx="12202">
                  <c:v>40975.180555555562</c:v>
                </c:pt>
                <c:pt idx="12203">
                  <c:v>40975.194444444445</c:v>
                </c:pt>
                <c:pt idx="12204">
                  <c:v>40975.208333333336</c:v>
                </c:pt>
                <c:pt idx="12205">
                  <c:v>40975.222222222204</c:v>
                </c:pt>
                <c:pt idx="12206">
                  <c:v>40975.236111111066</c:v>
                </c:pt>
                <c:pt idx="12207">
                  <c:v>40975.25</c:v>
                </c:pt>
                <c:pt idx="12208">
                  <c:v>40975.263888888876</c:v>
                </c:pt>
                <c:pt idx="12209">
                  <c:v>40975.277777777774</c:v>
                </c:pt>
                <c:pt idx="12210">
                  <c:v>40975.291666666577</c:v>
                </c:pt>
                <c:pt idx="12211">
                  <c:v>40975.305555555562</c:v>
                </c:pt>
                <c:pt idx="12212">
                  <c:v>40975.319444444496</c:v>
                </c:pt>
                <c:pt idx="12213">
                  <c:v>40975.333333333336</c:v>
                </c:pt>
                <c:pt idx="12214">
                  <c:v>40975.347222222219</c:v>
                </c:pt>
                <c:pt idx="12215">
                  <c:v>40975.361111111066</c:v>
                </c:pt>
                <c:pt idx="12216">
                  <c:v>40975.375</c:v>
                </c:pt>
                <c:pt idx="12217">
                  <c:v>40975.388888888956</c:v>
                </c:pt>
                <c:pt idx="12218">
                  <c:v>40975.402777777781</c:v>
                </c:pt>
                <c:pt idx="12219">
                  <c:v>40975.416666666664</c:v>
                </c:pt>
                <c:pt idx="12220">
                  <c:v>40975.430555555562</c:v>
                </c:pt>
                <c:pt idx="12221">
                  <c:v>40975.444444444496</c:v>
                </c:pt>
                <c:pt idx="12222">
                  <c:v>40975.458333333343</c:v>
                </c:pt>
                <c:pt idx="12223">
                  <c:v>40975.472222222219</c:v>
                </c:pt>
                <c:pt idx="12224">
                  <c:v>40975.486111111109</c:v>
                </c:pt>
                <c:pt idx="12225">
                  <c:v>40975.5</c:v>
                </c:pt>
                <c:pt idx="12226">
                  <c:v>40975.513888888891</c:v>
                </c:pt>
                <c:pt idx="12227">
                  <c:v>40975.527777777774</c:v>
                </c:pt>
                <c:pt idx="12228">
                  <c:v>40975.541666666613</c:v>
                </c:pt>
                <c:pt idx="12229">
                  <c:v>40975.555555555562</c:v>
                </c:pt>
                <c:pt idx="12230">
                  <c:v>40975.569444444445</c:v>
                </c:pt>
                <c:pt idx="12231">
                  <c:v>40975.583333333336</c:v>
                </c:pt>
                <c:pt idx="12232">
                  <c:v>40975.597222222204</c:v>
                </c:pt>
                <c:pt idx="12233">
                  <c:v>40975.611111111066</c:v>
                </c:pt>
                <c:pt idx="12234">
                  <c:v>40975.624999999993</c:v>
                </c:pt>
                <c:pt idx="12235">
                  <c:v>40975.638888888891</c:v>
                </c:pt>
                <c:pt idx="12236">
                  <c:v>40975.652777777781</c:v>
                </c:pt>
                <c:pt idx="12237">
                  <c:v>40975.666666666613</c:v>
                </c:pt>
                <c:pt idx="12238">
                  <c:v>40975.680555555562</c:v>
                </c:pt>
                <c:pt idx="12239">
                  <c:v>40975.694444444445</c:v>
                </c:pt>
                <c:pt idx="12240">
                  <c:v>40975.708333333336</c:v>
                </c:pt>
                <c:pt idx="12241">
                  <c:v>40975.722222222204</c:v>
                </c:pt>
                <c:pt idx="12242">
                  <c:v>40975.736111111066</c:v>
                </c:pt>
                <c:pt idx="12243">
                  <c:v>40975.75</c:v>
                </c:pt>
                <c:pt idx="12244">
                  <c:v>40975.763888888876</c:v>
                </c:pt>
                <c:pt idx="12245">
                  <c:v>40975.777777777774</c:v>
                </c:pt>
                <c:pt idx="12246">
                  <c:v>40975.791666666577</c:v>
                </c:pt>
                <c:pt idx="12247">
                  <c:v>40975.805555555562</c:v>
                </c:pt>
                <c:pt idx="12248">
                  <c:v>40975.819444444496</c:v>
                </c:pt>
                <c:pt idx="12249">
                  <c:v>40975.833333333336</c:v>
                </c:pt>
                <c:pt idx="12250">
                  <c:v>40975.847222222219</c:v>
                </c:pt>
                <c:pt idx="12251">
                  <c:v>40975.861111111066</c:v>
                </c:pt>
                <c:pt idx="12252">
                  <c:v>40975.875</c:v>
                </c:pt>
                <c:pt idx="12253">
                  <c:v>40975.888888888956</c:v>
                </c:pt>
                <c:pt idx="12254">
                  <c:v>40975.902777777781</c:v>
                </c:pt>
                <c:pt idx="12255">
                  <c:v>40975.916666666664</c:v>
                </c:pt>
                <c:pt idx="12256">
                  <c:v>40975.930555555562</c:v>
                </c:pt>
                <c:pt idx="12257">
                  <c:v>40975.944444444496</c:v>
                </c:pt>
                <c:pt idx="12258">
                  <c:v>40975.958333333343</c:v>
                </c:pt>
                <c:pt idx="12259">
                  <c:v>40975.972222222219</c:v>
                </c:pt>
                <c:pt idx="12260">
                  <c:v>40975.986111111109</c:v>
                </c:pt>
                <c:pt idx="12261">
                  <c:v>40976</c:v>
                </c:pt>
                <c:pt idx="12262">
                  <c:v>40976.013888888891</c:v>
                </c:pt>
                <c:pt idx="12263">
                  <c:v>40976.027777777774</c:v>
                </c:pt>
                <c:pt idx="12264">
                  <c:v>40976.041666666613</c:v>
                </c:pt>
                <c:pt idx="12265">
                  <c:v>40976.055555555562</c:v>
                </c:pt>
                <c:pt idx="12266">
                  <c:v>40976.069444444445</c:v>
                </c:pt>
                <c:pt idx="12267">
                  <c:v>40976.083333333336</c:v>
                </c:pt>
                <c:pt idx="12268">
                  <c:v>40976.097222222204</c:v>
                </c:pt>
                <c:pt idx="12269">
                  <c:v>40976.111111111066</c:v>
                </c:pt>
                <c:pt idx="12270">
                  <c:v>40976.124999999993</c:v>
                </c:pt>
                <c:pt idx="12271">
                  <c:v>40976.138888888891</c:v>
                </c:pt>
                <c:pt idx="12272">
                  <c:v>40976.152777777781</c:v>
                </c:pt>
                <c:pt idx="12273">
                  <c:v>40976.166666666613</c:v>
                </c:pt>
                <c:pt idx="12274">
                  <c:v>40976.180555555562</c:v>
                </c:pt>
                <c:pt idx="12275">
                  <c:v>40976.194444444445</c:v>
                </c:pt>
                <c:pt idx="12276">
                  <c:v>40976.208333333336</c:v>
                </c:pt>
                <c:pt idx="12277">
                  <c:v>40976.222222222204</c:v>
                </c:pt>
                <c:pt idx="12278">
                  <c:v>40976.236111111066</c:v>
                </c:pt>
                <c:pt idx="12279">
                  <c:v>40976.25</c:v>
                </c:pt>
                <c:pt idx="12280">
                  <c:v>40976.263888888876</c:v>
                </c:pt>
                <c:pt idx="12281">
                  <c:v>40976.277777777774</c:v>
                </c:pt>
                <c:pt idx="12282">
                  <c:v>40976.291666666577</c:v>
                </c:pt>
                <c:pt idx="12283">
                  <c:v>40976.305555555562</c:v>
                </c:pt>
                <c:pt idx="12284">
                  <c:v>40976.319444444496</c:v>
                </c:pt>
                <c:pt idx="12285">
                  <c:v>40976.333333333336</c:v>
                </c:pt>
                <c:pt idx="12286">
                  <c:v>40976.347222222219</c:v>
                </c:pt>
                <c:pt idx="12287">
                  <c:v>40976.361111111066</c:v>
                </c:pt>
                <c:pt idx="12288">
                  <c:v>40976.375</c:v>
                </c:pt>
                <c:pt idx="12289">
                  <c:v>40976.388888888956</c:v>
                </c:pt>
                <c:pt idx="12290">
                  <c:v>40976.402777777781</c:v>
                </c:pt>
                <c:pt idx="12291">
                  <c:v>40976.416666666664</c:v>
                </c:pt>
                <c:pt idx="12292">
                  <c:v>40976.430555555562</c:v>
                </c:pt>
                <c:pt idx="12293">
                  <c:v>40976.444444444496</c:v>
                </c:pt>
                <c:pt idx="12294">
                  <c:v>40976.458333333343</c:v>
                </c:pt>
                <c:pt idx="12295">
                  <c:v>40976.472222222219</c:v>
                </c:pt>
                <c:pt idx="12296">
                  <c:v>40976.486111111109</c:v>
                </c:pt>
                <c:pt idx="12297">
                  <c:v>40976.5</c:v>
                </c:pt>
                <c:pt idx="12298">
                  <c:v>40976.513888888891</c:v>
                </c:pt>
                <c:pt idx="12299">
                  <c:v>40976.527777777774</c:v>
                </c:pt>
                <c:pt idx="12300">
                  <c:v>40976.541666666613</c:v>
                </c:pt>
                <c:pt idx="12301">
                  <c:v>40976.555555555562</c:v>
                </c:pt>
                <c:pt idx="12302">
                  <c:v>40976.569444444445</c:v>
                </c:pt>
                <c:pt idx="12303">
                  <c:v>40976.583333333336</c:v>
                </c:pt>
                <c:pt idx="12304">
                  <c:v>40976.597222222204</c:v>
                </c:pt>
                <c:pt idx="12305">
                  <c:v>40976.611111111066</c:v>
                </c:pt>
                <c:pt idx="12306">
                  <c:v>40976.624999999993</c:v>
                </c:pt>
                <c:pt idx="12307">
                  <c:v>40976.638888888891</c:v>
                </c:pt>
                <c:pt idx="12308">
                  <c:v>40976.652777777781</c:v>
                </c:pt>
                <c:pt idx="12309">
                  <c:v>40976.666666666613</c:v>
                </c:pt>
                <c:pt idx="12310">
                  <c:v>40976.680555555562</c:v>
                </c:pt>
                <c:pt idx="12311">
                  <c:v>40976.694444444445</c:v>
                </c:pt>
                <c:pt idx="12312">
                  <c:v>40976.708333333336</c:v>
                </c:pt>
                <c:pt idx="12313">
                  <c:v>40976.722222222204</c:v>
                </c:pt>
                <c:pt idx="12314">
                  <c:v>40976.736111111066</c:v>
                </c:pt>
                <c:pt idx="12315">
                  <c:v>40976.75</c:v>
                </c:pt>
                <c:pt idx="12316">
                  <c:v>40976.763888888876</c:v>
                </c:pt>
                <c:pt idx="12317">
                  <c:v>40976.777777777774</c:v>
                </c:pt>
                <c:pt idx="12318">
                  <c:v>40976.791666666577</c:v>
                </c:pt>
                <c:pt idx="12319">
                  <c:v>40976.805555555562</c:v>
                </c:pt>
                <c:pt idx="12320">
                  <c:v>40976.819444444496</c:v>
                </c:pt>
                <c:pt idx="12321">
                  <c:v>40976.833333333336</c:v>
                </c:pt>
                <c:pt idx="12322">
                  <c:v>40976.847222222219</c:v>
                </c:pt>
                <c:pt idx="12323">
                  <c:v>40976.861111111066</c:v>
                </c:pt>
                <c:pt idx="12324">
                  <c:v>40976.875</c:v>
                </c:pt>
                <c:pt idx="12325">
                  <c:v>40976.888888888956</c:v>
                </c:pt>
                <c:pt idx="12326">
                  <c:v>40976.902777777781</c:v>
                </c:pt>
                <c:pt idx="12327">
                  <c:v>40976.916666666664</c:v>
                </c:pt>
                <c:pt idx="12328">
                  <c:v>40976.930555555562</c:v>
                </c:pt>
                <c:pt idx="12329">
                  <c:v>40976.944444444496</c:v>
                </c:pt>
                <c:pt idx="12330">
                  <c:v>40976.958333333343</c:v>
                </c:pt>
                <c:pt idx="12331">
                  <c:v>40976.972222222219</c:v>
                </c:pt>
                <c:pt idx="12332">
                  <c:v>40976.986111111109</c:v>
                </c:pt>
                <c:pt idx="12333">
                  <c:v>40977</c:v>
                </c:pt>
                <c:pt idx="12334">
                  <c:v>40977.013888888891</c:v>
                </c:pt>
                <c:pt idx="12335">
                  <c:v>40977.027777777774</c:v>
                </c:pt>
                <c:pt idx="12336">
                  <c:v>40977.041666666613</c:v>
                </c:pt>
                <c:pt idx="12337">
                  <c:v>40977.055555555562</c:v>
                </c:pt>
                <c:pt idx="12338">
                  <c:v>40977.069444444445</c:v>
                </c:pt>
                <c:pt idx="12339">
                  <c:v>40977.083333333336</c:v>
                </c:pt>
                <c:pt idx="12340">
                  <c:v>40977.097222222204</c:v>
                </c:pt>
                <c:pt idx="12341">
                  <c:v>40977.111111111066</c:v>
                </c:pt>
                <c:pt idx="12342">
                  <c:v>40977.124999999993</c:v>
                </c:pt>
                <c:pt idx="12343">
                  <c:v>40977.138888888891</c:v>
                </c:pt>
                <c:pt idx="12344">
                  <c:v>40977.152777777781</c:v>
                </c:pt>
                <c:pt idx="12345">
                  <c:v>40977.166666666613</c:v>
                </c:pt>
                <c:pt idx="12346">
                  <c:v>40977.180555555562</c:v>
                </c:pt>
                <c:pt idx="12347">
                  <c:v>40977.194444444445</c:v>
                </c:pt>
                <c:pt idx="12348">
                  <c:v>40977.208333333336</c:v>
                </c:pt>
                <c:pt idx="12349">
                  <c:v>40977.222222222204</c:v>
                </c:pt>
                <c:pt idx="12350">
                  <c:v>40977.236111111066</c:v>
                </c:pt>
                <c:pt idx="12351">
                  <c:v>40977.25</c:v>
                </c:pt>
                <c:pt idx="12352">
                  <c:v>40977.263888888876</c:v>
                </c:pt>
                <c:pt idx="12353">
                  <c:v>40977.277777777774</c:v>
                </c:pt>
                <c:pt idx="12354">
                  <c:v>40977.291666666577</c:v>
                </c:pt>
                <c:pt idx="12355">
                  <c:v>40977.305555555562</c:v>
                </c:pt>
                <c:pt idx="12356">
                  <c:v>40977.319444444496</c:v>
                </c:pt>
                <c:pt idx="12357">
                  <c:v>40977.333333333336</c:v>
                </c:pt>
                <c:pt idx="12358">
                  <c:v>40977.347222222219</c:v>
                </c:pt>
                <c:pt idx="12359">
                  <c:v>40977.361111111066</c:v>
                </c:pt>
                <c:pt idx="12360">
                  <c:v>40977.375</c:v>
                </c:pt>
                <c:pt idx="12361">
                  <c:v>40977.388888888956</c:v>
                </c:pt>
                <c:pt idx="12362">
                  <c:v>40977.402777777781</c:v>
                </c:pt>
                <c:pt idx="12363">
                  <c:v>40977.416666666664</c:v>
                </c:pt>
                <c:pt idx="12364">
                  <c:v>40977.430555555562</c:v>
                </c:pt>
                <c:pt idx="12365">
                  <c:v>40977.444444444496</c:v>
                </c:pt>
                <c:pt idx="12366">
                  <c:v>40977.458333333343</c:v>
                </c:pt>
                <c:pt idx="12367">
                  <c:v>40977.472222222219</c:v>
                </c:pt>
                <c:pt idx="12368">
                  <c:v>40977.486111111109</c:v>
                </c:pt>
                <c:pt idx="12369">
                  <c:v>40977.5</c:v>
                </c:pt>
                <c:pt idx="12370">
                  <c:v>40977.513888888891</c:v>
                </c:pt>
                <c:pt idx="12371">
                  <c:v>40977.527777777774</c:v>
                </c:pt>
                <c:pt idx="12372">
                  <c:v>40977.541666666613</c:v>
                </c:pt>
                <c:pt idx="12373">
                  <c:v>40977.555555555562</c:v>
                </c:pt>
                <c:pt idx="12374">
                  <c:v>40977.569444444445</c:v>
                </c:pt>
                <c:pt idx="12375">
                  <c:v>40977.583333333336</c:v>
                </c:pt>
                <c:pt idx="12376">
                  <c:v>40977.597222222204</c:v>
                </c:pt>
                <c:pt idx="12377">
                  <c:v>40977.611111111066</c:v>
                </c:pt>
                <c:pt idx="12378">
                  <c:v>40977.624999999993</c:v>
                </c:pt>
                <c:pt idx="12379">
                  <c:v>40977.638888888891</c:v>
                </c:pt>
                <c:pt idx="12380">
                  <c:v>40977.652777777781</c:v>
                </c:pt>
                <c:pt idx="12381">
                  <c:v>40977.666666666613</c:v>
                </c:pt>
                <c:pt idx="12382">
                  <c:v>40977.680555555562</c:v>
                </c:pt>
                <c:pt idx="12383">
                  <c:v>40977.694444444445</c:v>
                </c:pt>
                <c:pt idx="12384">
                  <c:v>40977.708333333336</c:v>
                </c:pt>
                <c:pt idx="12385">
                  <c:v>40977.722222222204</c:v>
                </c:pt>
                <c:pt idx="12386">
                  <c:v>40977.736111111066</c:v>
                </c:pt>
                <c:pt idx="12387">
                  <c:v>40977.75</c:v>
                </c:pt>
                <c:pt idx="12388">
                  <c:v>40977.763888888876</c:v>
                </c:pt>
                <c:pt idx="12389">
                  <c:v>40977.777777777774</c:v>
                </c:pt>
                <c:pt idx="12390">
                  <c:v>40977.791666666577</c:v>
                </c:pt>
                <c:pt idx="12391">
                  <c:v>40977.805555555562</c:v>
                </c:pt>
                <c:pt idx="12392">
                  <c:v>40977.819444444496</c:v>
                </c:pt>
                <c:pt idx="12393">
                  <c:v>40977.833333333336</c:v>
                </c:pt>
                <c:pt idx="12394">
                  <c:v>40977.847222222219</c:v>
                </c:pt>
                <c:pt idx="12395">
                  <c:v>40977.861111111066</c:v>
                </c:pt>
                <c:pt idx="12396">
                  <c:v>40977.875</c:v>
                </c:pt>
                <c:pt idx="12397">
                  <c:v>40977.888888888956</c:v>
                </c:pt>
                <c:pt idx="12398">
                  <c:v>40977.902777777781</c:v>
                </c:pt>
                <c:pt idx="12399">
                  <c:v>40977.916666666664</c:v>
                </c:pt>
                <c:pt idx="12400">
                  <c:v>40977.930555555562</c:v>
                </c:pt>
                <c:pt idx="12401">
                  <c:v>40977.944444444496</c:v>
                </c:pt>
                <c:pt idx="12402">
                  <c:v>40977.958333333343</c:v>
                </c:pt>
                <c:pt idx="12403">
                  <c:v>40977.972222222219</c:v>
                </c:pt>
                <c:pt idx="12404">
                  <c:v>40977.986111111109</c:v>
                </c:pt>
                <c:pt idx="12405">
                  <c:v>40978</c:v>
                </c:pt>
                <c:pt idx="12406">
                  <c:v>40978.013888888891</c:v>
                </c:pt>
                <c:pt idx="12407">
                  <c:v>40978.027777777774</c:v>
                </c:pt>
                <c:pt idx="12408">
                  <c:v>40978.041666666613</c:v>
                </c:pt>
                <c:pt idx="12409">
                  <c:v>40978.055555555562</c:v>
                </c:pt>
                <c:pt idx="12410">
                  <c:v>40978.069444444445</c:v>
                </c:pt>
                <c:pt idx="12411">
                  <c:v>40978.083333333336</c:v>
                </c:pt>
                <c:pt idx="12412">
                  <c:v>40978.097222222204</c:v>
                </c:pt>
                <c:pt idx="12413">
                  <c:v>40978.111111111066</c:v>
                </c:pt>
                <c:pt idx="12414">
                  <c:v>40978.124999999993</c:v>
                </c:pt>
                <c:pt idx="12415">
                  <c:v>40978.138888888891</c:v>
                </c:pt>
                <c:pt idx="12416">
                  <c:v>40978.152777777781</c:v>
                </c:pt>
                <c:pt idx="12417">
                  <c:v>40978.166666666613</c:v>
                </c:pt>
                <c:pt idx="12418">
                  <c:v>40978.180555555562</c:v>
                </c:pt>
                <c:pt idx="12419">
                  <c:v>40978.194444444445</c:v>
                </c:pt>
                <c:pt idx="12420">
                  <c:v>40978.208333333336</c:v>
                </c:pt>
                <c:pt idx="12421">
                  <c:v>40978.222222222204</c:v>
                </c:pt>
                <c:pt idx="12422">
                  <c:v>40978.236111111066</c:v>
                </c:pt>
                <c:pt idx="12423">
                  <c:v>40978.25</c:v>
                </c:pt>
                <c:pt idx="12424">
                  <c:v>40978.263888888876</c:v>
                </c:pt>
                <c:pt idx="12425">
                  <c:v>40978.277777777774</c:v>
                </c:pt>
                <c:pt idx="12426">
                  <c:v>40978.291666666577</c:v>
                </c:pt>
                <c:pt idx="12427">
                  <c:v>40978.305555555562</c:v>
                </c:pt>
                <c:pt idx="12428">
                  <c:v>40978.319444444496</c:v>
                </c:pt>
                <c:pt idx="12429">
                  <c:v>40978.333333333336</c:v>
                </c:pt>
                <c:pt idx="12430">
                  <c:v>40978.347222222219</c:v>
                </c:pt>
                <c:pt idx="12431">
                  <c:v>40978.361111111066</c:v>
                </c:pt>
                <c:pt idx="12432">
                  <c:v>40978.375</c:v>
                </c:pt>
                <c:pt idx="12433">
                  <c:v>40978.388888888956</c:v>
                </c:pt>
                <c:pt idx="12434">
                  <c:v>40978.402777777781</c:v>
                </c:pt>
                <c:pt idx="12435">
                  <c:v>40978.416666666664</c:v>
                </c:pt>
                <c:pt idx="12436">
                  <c:v>40978.430555555562</c:v>
                </c:pt>
                <c:pt idx="12437">
                  <c:v>40978.444444444496</c:v>
                </c:pt>
                <c:pt idx="12438">
                  <c:v>40978.458333333343</c:v>
                </c:pt>
                <c:pt idx="12439">
                  <c:v>40978.472222222219</c:v>
                </c:pt>
                <c:pt idx="12440">
                  <c:v>40978.486111111109</c:v>
                </c:pt>
                <c:pt idx="12441">
                  <c:v>40978.5</c:v>
                </c:pt>
                <c:pt idx="12442">
                  <c:v>40978.513888888891</c:v>
                </c:pt>
                <c:pt idx="12443">
                  <c:v>40978.527777777774</c:v>
                </c:pt>
                <c:pt idx="12444">
                  <c:v>40978.541666666613</c:v>
                </c:pt>
                <c:pt idx="12445">
                  <c:v>40978.555555555562</c:v>
                </c:pt>
                <c:pt idx="12446">
                  <c:v>40978.569444444445</c:v>
                </c:pt>
                <c:pt idx="12447">
                  <c:v>40978.583333333336</c:v>
                </c:pt>
                <c:pt idx="12448">
                  <c:v>40978.597222222204</c:v>
                </c:pt>
                <c:pt idx="12449">
                  <c:v>40978.611111111066</c:v>
                </c:pt>
                <c:pt idx="12450">
                  <c:v>40978.624999999993</c:v>
                </c:pt>
                <c:pt idx="12451">
                  <c:v>40978.638888888891</c:v>
                </c:pt>
                <c:pt idx="12452">
                  <c:v>40978.652777777781</c:v>
                </c:pt>
                <c:pt idx="12453">
                  <c:v>40978.666666666613</c:v>
                </c:pt>
                <c:pt idx="12454">
                  <c:v>40978.680555555562</c:v>
                </c:pt>
                <c:pt idx="12455">
                  <c:v>40978.694444444445</c:v>
                </c:pt>
                <c:pt idx="12456">
                  <c:v>40978.708333333336</c:v>
                </c:pt>
                <c:pt idx="12457">
                  <c:v>40978.722222222204</c:v>
                </c:pt>
                <c:pt idx="12458">
                  <c:v>40978.736111111066</c:v>
                </c:pt>
                <c:pt idx="12459">
                  <c:v>40978.75</c:v>
                </c:pt>
                <c:pt idx="12460">
                  <c:v>40978.763888888876</c:v>
                </c:pt>
                <c:pt idx="12461">
                  <c:v>40978.777777777774</c:v>
                </c:pt>
                <c:pt idx="12462">
                  <c:v>40978.791666666577</c:v>
                </c:pt>
                <c:pt idx="12463">
                  <c:v>40978.805555555562</c:v>
                </c:pt>
                <c:pt idx="12464">
                  <c:v>40978.819444444496</c:v>
                </c:pt>
                <c:pt idx="12465">
                  <c:v>40978.833333333336</c:v>
                </c:pt>
                <c:pt idx="12466">
                  <c:v>40978.847222222219</c:v>
                </c:pt>
                <c:pt idx="12467">
                  <c:v>40978.861111111066</c:v>
                </c:pt>
                <c:pt idx="12468">
                  <c:v>40978.875</c:v>
                </c:pt>
                <c:pt idx="12469">
                  <c:v>40978.888888888956</c:v>
                </c:pt>
                <c:pt idx="12470">
                  <c:v>40978.902777777781</c:v>
                </c:pt>
                <c:pt idx="12471">
                  <c:v>40978.916666666664</c:v>
                </c:pt>
                <c:pt idx="12472">
                  <c:v>40978.930555555562</c:v>
                </c:pt>
                <c:pt idx="12473">
                  <c:v>40978.944444444496</c:v>
                </c:pt>
                <c:pt idx="12474">
                  <c:v>40978.958333333343</c:v>
                </c:pt>
                <c:pt idx="12475">
                  <c:v>40978.972222222219</c:v>
                </c:pt>
                <c:pt idx="12476">
                  <c:v>40978.986111111109</c:v>
                </c:pt>
                <c:pt idx="12477">
                  <c:v>40979</c:v>
                </c:pt>
                <c:pt idx="12478">
                  <c:v>40979.013888888891</c:v>
                </c:pt>
                <c:pt idx="12479">
                  <c:v>40979.027777777774</c:v>
                </c:pt>
                <c:pt idx="12480">
                  <c:v>40979.041666666613</c:v>
                </c:pt>
                <c:pt idx="12481">
                  <c:v>40979.055555555562</c:v>
                </c:pt>
                <c:pt idx="12482">
                  <c:v>40979.069444444445</c:v>
                </c:pt>
                <c:pt idx="12483">
                  <c:v>40979.083333333336</c:v>
                </c:pt>
                <c:pt idx="12484">
                  <c:v>40979.097222222204</c:v>
                </c:pt>
                <c:pt idx="12485">
                  <c:v>40979.111111111066</c:v>
                </c:pt>
                <c:pt idx="12486">
                  <c:v>40979.124999999993</c:v>
                </c:pt>
                <c:pt idx="12487">
                  <c:v>40979.138888888891</c:v>
                </c:pt>
                <c:pt idx="12488">
                  <c:v>40979.152777777781</c:v>
                </c:pt>
                <c:pt idx="12489">
                  <c:v>40979.166666666613</c:v>
                </c:pt>
                <c:pt idx="12490">
                  <c:v>40979.180555555562</c:v>
                </c:pt>
                <c:pt idx="12491">
                  <c:v>40979.194444444445</c:v>
                </c:pt>
                <c:pt idx="12492">
                  <c:v>40979.208333333336</c:v>
                </c:pt>
                <c:pt idx="12493">
                  <c:v>40979.222222222204</c:v>
                </c:pt>
                <c:pt idx="12494">
                  <c:v>40979.236111111066</c:v>
                </c:pt>
                <c:pt idx="12495">
                  <c:v>40979.25</c:v>
                </c:pt>
                <c:pt idx="12496">
                  <c:v>40979.263888888876</c:v>
                </c:pt>
                <c:pt idx="12497">
                  <c:v>40979.277777777774</c:v>
                </c:pt>
                <c:pt idx="12498">
                  <c:v>40979.291666666577</c:v>
                </c:pt>
                <c:pt idx="12499">
                  <c:v>40979.305555555562</c:v>
                </c:pt>
                <c:pt idx="12500">
                  <c:v>40979.319444444496</c:v>
                </c:pt>
                <c:pt idx="12501">
                  <c:v>40979.333333333336</c:v>
                </c:pt>
                <c:pt idx="12502">
                  <c:v>40979.347222222219</c:v>
                </c:pt>
                <c:pt idx="12503">
                  <c:v>40979.361111111066</c:v>
                </c:pt>
                <c:pt idx="12504">
                  <c:v>40979.375</c:v>
                </c:pt>
                <c:pt idx="12505">
                  <c:v>40979.388888888956</c:v>
                </c:pt>
                <c:pt idx="12506">
                  <c:v>40979.402777777781</c:v>
                </c:pt>
                <c:pt idx="12507">
                  <c:v>40979.416666666664</c:v>
                </c:pt>
                <c:pt idx="12508">
                  <c:v>40979.430555555562</c:v>
                </c:pt>
                <c:pt idx="12509">
                  <c:v>40979.444444444496</c:v>
                </c:pt>
                <c:pt idx="12510">
                  <c:v>40979.458333333343</c:v>
                </c:pt>
                <c:pt idx="12511">
                  <c:v>40979.472222222219</c:v>
                </c:pt>
                <c:pt idx="12512">
                  <c:v>40979.486111111109</c:v>
                </c:pt>
                <c:pt idx="12513">
                  <c:v>40979.5</c:v>
                </c:pt>
                <c:pt idx="12514">
                  <c:v>40979.513888888891</c:v>
                </c:pt>
                <c:pt idx="12515">
                  <c:v>40979.527777777774</c:v>
                </c:pt>
                <c:pt idx="12516">
                  <c:v>40979.541666666613</c:v>
                </c:pt>
                <c:pt idx="12517">
                  <c:v>40979.555555555562</c:v>
                </c:pt>
                <c:pt idx="12518">
                  <c:v>40979.569444444445</c:v>
                </c:pt>
                <c:pt idx="12519">
                  <c:v>40979.583333333336</c:v>
                </c:pt>
                <c:pt idx="12520">
                  <c:v>40979.597222222204</c:v>
                </c:pt>
                <c:pt idx="12521">
                  <c:v>40979.611111111066</c:v>
                </c:pt>
                <c:pt idx="12522">
                  <c:v>40979.624999999993</c:v>
                </c:pt>
                <c:pt idx="12523">
                  <c:v>40979.638888888891</c:v>
                </c:pt>
                <c:pt idx="12524">
                  <c:v>40979.652777777781</c:v>
                </c:pt>
                <c:pt idx="12525">
                  <c:v>40979.666666666613</c:v>
                </c:pt>
                <c:pt idx="12526">
                  <c:v>40979.680555555562</c:v>
                </c:pt>
                <c:pt idx="12527">
                  <c:v>40979.694444444445</c:v>
                </c:pt>
                <c:pt idx="12528">
                  <c:v>40979.708333333336</c:v>
                </c:pt>
                <c:pt idx="12529">
                  <c:v>40979.722222222204</c:v>
                </c:pt>
                <c:pt idx="12530">
                  <c:v>40979.736111111066</c:v>
                </c:pt>
                <c:pt idx="12531">
                  <c:v>40979.75</c:v>
                </c:pt>
                <c:pt idx="12532">
                  <c:v>40979.763888888876</c:v>
                </c:pt>
                <c:pt idx="12533">
                  <c:v>40979.777777777774</c:v>
                </c:pt>
                <c:pt idx="12534">
                  <c:v>40979.791666666577</c:v>
                </c:pt>
                <c:pt idx="12535">
                  <c:v>40979.805555555562</c:v>
                </c:pt>
                <c:pt idx="12536">
                  <c:v>40979.819444444496</c:v>
                </c:pt>
                <c:pt idx="12537">
                  <c:v>40979.833333333336</c:v>
                </c:pt>
                <c:pt idx="12538">
                  <c:v>40979.847222222219</c:v>
                </c:pt>
                <c:pt idx="12539">
                  <c:v>40979.861111111066</c:v>
                </c:pt>
                <c:pt idx="12540">
                  <c:v>40979.875</c:v>
                </c:pt>
                <c:pt idx="12541">
                  <c:v>40979.888888888956</c:v>
                </c:pt>
                <c:pt idx="12542">
                  <c:v>40979.902777777781</c:v>
                </c:pt>
                <c:pt idx="12543">
                  <c:v>40979.916666666664</c:v>
                </c:pt>
                <c:pt idx="12544">
                  <c:v>40979.930555555562</c:v>
                </c:pt>
                <c:pt idx="12545">
                  <c:v>40979.944444444496</c:v>
                </c:pt>
                <c:pt idx="12546">
                  <c:v>40979.958333333343</c:v>
                </c:pt>
                <c:pt idx="12547">
                  <c:v>40979.972222222219</c:v>
                </c:pt>
                <c:pt idx="12548">
                  <c:v>40979.986111111109</c:v>
                </c:pt>
                <c:pt idx="12549">
                  <c:v>40980</c:v>
                </c:pt>
                <c:pt idx="12550">
                  <c:v>40980.013888888891</c:v>
                </c:pt>
                <c:pt idx="12551">
                  <c:v>40980.027777777774</c:v>
                </c:pt>
                <c:pt idx="12552">
                  <c:v>40980.041666666613</c:v>
                </c:pt>
                <c:pt idx="12553">
                  <c:v>40980.055555555562</c:v>
                </c:pt>
                <c:pt idx="12554">
                  <c:v>40980.069444444445</c:v>
                </c:pt>
                <c:pt idx="12555">
                  <c:v>40980.083333333336</c:v>
                </c:pt>
                <c:pt idx="12556">
                  <c:v>40980.097222222204</c:v>
                </c:pt>
                <c:pt idx="12557">
                  <c:v>40980.111111111066</c:v>
                </c:pt>
                <c:pt idx="12558">
                  <c:v>40980.124999999993</c:v>
                </c:pt>
                <c:pt idx="12559">
                  <c:v>40980.138888888891</c:v>
                </c:pt>
                <c:pt idx="12560">
                  <c:v>40980.152777777781</c:v>
                </c:pt>
                <c:pt idx="12561">
                  <c:v>40980.166666666613</c:v>
                </c:pt>
                <c:pt idx="12562">
                  <c:v>40980.180555555562</c:v>
                </c:pt>
                <c:pt idx="12563">
                  <c:v>40980.194444444445</c:v>
                </c:pt>
                <c:pt idx="12564">
                  <c:v>40980.208333333336</c:v>
                </c:pt>
                <c:pt idx="12565">
                  <c:v>40980.222222222204</c:v>
                </c:pt>
                <c:pt idx="12566">
                  <c:v>40980.236111111066</c:v>
                </c:pt>
                <c:pt idx="12567">
                  <c:v>40980.25</c:v>
                </c:pt>
                <c:pt idx="12568">
                  <c:v>40980.263888888876</c:v>
                </c:pt>
                <c:pt idx="12569">
                  <c:v>40980.277777777774</c:v>
                </c:pt>
                <c:pt idx="12570">
                  <c:v>40980.291666666577</c:v>
                </c:pt>
                <c:pt idx="12571">
                  <c:v>40980.305555555562</c:v>
                </c:pt>
                <c:pt idx="12572">
                  <c:v>40980.319444444496</c:v>
                </c:pt>
                <c:pt idx="12573">
                  <c:v>40980.333333333336</c:v>
                </c:pt>
                <c:pt idx="12574">
                  <c:v>40980.347222222219</c:v>
                </c:pt>
                <c:pt idx="12575">
                  <c:v>40980.361111111066</c:v>
                </c:pt>
                <c:pt idx="12576">
                  <c:v>40980.375</c:v>
                </c:pt>
                <c:pt idx="12577">
                  <c:v>40980.388888888956</c:v>
                </c:pt>
                <c:pt idx="12578">
                  <c:v>40980.402777777781</c:v>
                </c:pt>
                <c:pt idx="12579">
                  <c:v>40980.416666666664</c:v>
                </c:pt>
                <c:pt idx="12580">
                  <c:v>40980.430555555562</c:v>
                </c:pt>
                <c:pt idx="12581">
                  <c:v>40980.444444444496</c:v>
                </c:pt>
                <c:pt idx="12582">
                  <c:v>40980.458333333343</c:v>
                </c:pt>
                <c:pt idx="12583">
                  <c:v>40980.472222222219</c:v>
                </c:pt>
                <c:pt idx="12584">
                  <c:v>40980.486111111109</c:v>
                </c:pt>
                <c:pt idx="12585">
                  <c:v>40980.5</c:v>
                </c:pt>
                <c:pt idx="12586">
                  <c:v>40980.513888888891</c:v>
                </c:pt>
                <c:pt idx="12587">
                  <c:v>40980.527777777774</c:v>
                </c:pt>
                <c:pt idx="12588">
                  <c:v>40980.541666666613</c:v>
                </c:pt>
                <c:pt idx="12589">
                  <c:v>40980.555555555562</c:v>
                </c:pt>
                <c:pt idx="12590">
                  <c:v>40980.569444444445</c:v>
                </c:pt>
                <c:pt idx="12591">
                  <c:v>40980.583333333336</c:v>
                </c:pt>
                <c:pt idx="12592">
                  <c:v>40980.597222222204</c:v>
                </c:pt>
                <c:pt idx="12593">
                  <c:v>40980.611111111066</c:v>
                </c:pt>
                <c:pt idx="12594">
                  <c:v>40980.624999999993</c:v>
                </c:pt>
                <c:pt idx="12595">
                  <c:v>40980.638888888891</c:v>
                </c:pt>
                <c:pt idx="12596">
                  <c:v>40980.652777777781</c:v>
                </c:pt>
                <c:pt idx="12597">
                  <c:v>40980.666666666613</c:v>
                </c:pt>
                <c:pt idx="12598">
                  <c:v>40980.680555555562</c:v>
                </c:pt>
                <c:pt idx="12599">
                  <c:v>40980.694444444445</c:v>
                </c:pt>
                <c:pt idx="12600">
                  <c:v>40980.708333333336</c:v>
                </c:pt>
                <c:pt idx="12601">
                  <c:v>40980.722222222204</c:v>
                </c:pt>
                <c:pt idx="12602">
                  <c:v>40980.736111111066</c:v>
                </c:pt>
                <c:pt idx="12603">
                  <c:v>40980.75</c:v>
                </c:pt>
                <c:pt idx="12604">
                  <c:v>40980.763888888876</c:v>
                </c:pt>
                <c:pt idx="12605">
                  <c:v>40980.777777777774</c:v>
                </c:pt>
                <c:pt idx="12606">
                  <c:v>40980.791666666577</c:v>
                </c:pt>
                <c:pt idx="12607">
                  <c:v>40980.805555555562</c:v>
                </c:pt>
                <c:pt idx="12608">
                  <c:v>40980.819444444496</c:v>
                </c:pt>
                <c:pt idx="12609">
                  <c:v>40980.833333333336</c:v>
                </c:pt>
                <c:pt idx="12610">
                  <c:v>40980.847222222219</c:v>
                </c:pt>
                <c:pt idx="12611">
                  <c:v>40980.861111111066</c:v>
                </c:pt>
                <c:pt idx="12612">
                  <c:v>40980.875</c:v>
                </c:pt>
                <c:pt idx="12613">
                  <c:v>40980.888888888956</c:v>
                </c:pt>
                <c:pt idx="12614">
                  <c:v>40980.902777777781</c:v>
                </c:pt>
                <c:pt idx="12615">
                  <c:v>40980.916666666664</c:v>
                </c:pt>
                <c:pt idx="12616">
                  <c:v>40980.930555555562</c:v>
                </c:pt>
                <c:pt idx="12617">
                  <c:v>40980.944444444496</c:v>
                </c:pt>
                <c:pt idx="12618">
                  <c:v>40980.958333333343</c:v>
                </c:pt>
                <c:pt idx="12619">
                  <c:v>40980.972222222219</c:v>
                </c:pt>
                <c:pt idx="12620">
                  <c:v>40980.986111111109</c:v>
                </c:pt>
                <c:pt idx="12621">
                  <c:v>40981</c:v>
                </c:pt>
                <c:pt idx="12622">
                  <c:v>40981.013888888891</c:v>
                </c:pt>
                <c:pt idx="12623">
                  <c:v>40981.027777777774</c:v>
                </c:pt>
                <c:pt idx="12624">
                  <c:v>40981.041666666613</c:v>
                </c:pt>
                <c:pt idx="12625">
                  <c:v>40981.055555555562</c:v>
                </c:pt>
                <c:pt idx="12626">
                  <c:v>40981.069444444445</c:v>
                </c:pt>
                <c:pt idx="12627">
                  <c:v>40981.083333333336</c:v>
                </c:pt>
                <c:pt idx="12628">
                  <c:v>40981.097222222204</c:v>
                </c:pt>
                <c:pt idx="12629">
                  <c:v>40981.111111111066</c:v>
                </c:pt>
                <c:pt idx="12630">
                  <c:v>40981.124999999993</c:v>
                </c:pt>
                <c:pt idx="12631">
                  <c:v>40981.138888888891</c:v>
                </c:pt>
                <c:pt idx="12632">
                  <c:v>40981.152777777781</c:v>
                </c:pt>
                <c:pt idx="12633">
                  <c:v>40981.166666666613</c:v>
                </c:pt>
                <c:pt idx="12634">
                  <c:v>40981.180555555562</c:v>
                </c:pt>
                <c:pt idx="12635">
                  <c:v>40981.194444444445</c:v>
                </c:pt>
                <c:pt idx="12636">
                  <c:v>40981.208333333336</c:v>
                </c:pt>
                <c:pt idx="12637">
                  <c:v>40981.222222222204</c:v>
                </c:pt>
                <c:pt idx="12638">
                  <c:v>40981.236111111066</c:v>
                </c:pt>
                <c:pt idx="12639">
                  <c:v>40981.25</c:v>
                </c:pt>
                <c:pt idx="12640">
                  <c:v>40981.263888888876</c:v>
                </c:pt>
                <c:pt idx="12641">
                  <c:v>40981.277777777774</c:v>
                </c:pt>
                <c:pt idx="12642">
                  <c:v>40981.291666666577</c:v>
                </c:pt>
                <c:pt idx="12643">
                  <c:v>40981.305555555562</c:v>
                </c:pt>
                <c:pt idx="12644">
                  <c:v>40981.319444444496</c:v>
                </c:pt>
                <c:pt idx="12645">
                  <c:v>40981.333333333336</c:v>
                </c:pt>
                <c:pt idx="12646">
                  <c:v>40981.347222222219</c:v>
                </c:pt>
                <c:pt idx="12647">
                  <c:v>40981.361111111066</c:v>
                </c:pt>
                <c:pt idx="12648">
                  <c:v>40981.375</c:v>
                </c:pt>
                <c:pt idx="12649">
                  <c:v>40981.388888888956</c:v>
                </c:pt>
                <c:pt idx="12650">
                  <c:v>40981.402777777781</c:v>
                </c:pt>
                <c:pt idx="12651">
                  <c:v>40981.416666666664</c:v>
                </c:pt>
                <c:pt idx="12652">
                  <c:v>40981.430555555562</c:v>
                </c:pt>
                <c:pt idx="12653">
                  <c:v>40981.444444444496</c:v>
                </c:pt>
                <c:pt idx="12654">
                  <c:v>40981.458333333343</c:v>
                </c:pt>
                <c:pt idx="12655">
                  <c:v>40981.472222222219</c:v>
                </c:pt>
                <c:pt idx="12656">
                  <c:v>40981.486111111109</c:v>
                </c:pt>
                <c:pt idx="12657">
                  <c:v>40981.5</c:v>
                </c:pt>
                <c:pt idx="12658">
                  <c:v>40981.513888888891</c:v>
                </c:pt>
                <c:pt idx="12659">
                  <c:v>40981.527777777774</c:v>
                </c:pt>
                <c:pt idx="12660">
                  <c:v>40981.541666666613</c:v>
                </c:pt>
                <c:pt idx="12661">
                  <c:v>40981.555555555562</c:v>
                </c:pt>
                <c:pt idx="12662">
                  <c:v>40981.569444444445</c:v>
                </c:pt>
                <c:pt idx="12663">
                  <c:v>40981.583333333336</c:v>
                </c:pt>
                <c:pt idx="12664">
                  <c:v>40981.597222222204</c:v>
                </c:pt>
                <c:pt idx="12665">
                  <c:v>40981.611111111066</c:v>
                </c:pt>
                <c:pt idx="12666">
                  <c:v>40981.624999999993</c:v>
                </c:pt>
                <c:pt idx="12667">
                  <c:v>40981.638888888891</c:v>
                </c:pt>
                <c:pt idx="12668">
                  <c:v>40981.652777777781</c:v>
                </c:pt>
                <c:pt idx="12669">
                  <c:v>40981.666666666613</c:v>
                </c:pt>
                <c:pt idx="12670">
                  <c:v>40981.680555555562</c:v>
                </c:pt>
                <c:pt idx="12671">
                  <c:v>40981.694444444445</c:v>
                </c:pt>
                <c:pt idx="12672">
                  <c:v>40981.708333333336</c:v>
                </c:pt>
                <c:pt idx="12673">
                  <c:v>40981.722222222204</c:v>
                </c:pt>
                <c:pt idx="12674">
                  <c:v>40981.736111111066</c:v>
                </c:pt>
                <c:pt idx="12675">
                  <c:v>40981.75</c:v>
                </c:pt>
                <c:pt idx="12676">
                  <c:v>40981.763888888876</c:v>
                </c:pt>
                <c:pt idx="12677">
                  <c:v>40981.777777777774</c:v>
                </c:pt>
                <c:pt idx="12678">
                  <c:v>40981.791666666577</c:v>
                </c:pt>
                <c:pt idx="12679">
                  <c:v>40981.805555555562</c:v>
                </c:pt>
                <c:pt idx="12680">
                  <c:v>40981.819444444496</c:v>
                </c:pt>
                <c:pt idx="12681">
                  <c:v>40981.833333333336</c:v>
                </c:pt>
                <c:pt idx="12682">
                  <c:v>40981.847222222219</c:v>
                </c:pt>
                <c:pt idx="12683">
                  <c:v>40981.861111111066</c:v>
                </c:pt>
                <c:pt idx="12684">
                  <c:v>40981.875</c:v>
                </c:pt>
                <c:pt idx="12685">
                  <c:v>40981.888888888956</c:v>
                </c:pt>
                <c:pt idx="12686">
                  <c:v>40981.902777777781</c:v>
                </c:pt>
                <c:pt idx="12687">
                  <c:v>40981.916666666664</c:v>
                </c:pt>
                <c:pt idx="12688">
                  <c:v>40981.930555555562</c:v>
                </c:pt>
                <c:pt idx="12689">
                  <c:v>40981.944444444496</c:v>
                </c:pt>
                <c:pt idx="12690">
                  <c:v>40981.958333333343</c:v>
                </c:pt>
                <c:pt idx="12691">
                  <c:v>40981.972222222219</c:v>
                </c:pt>
                <c:pt idx="12692">
                  <c:v>40981.986111111109</c:v>
                </c:pt>
                <c:pt idx="12693">
                  <c:v>40982</c:v>
                </c:pt>
                <c:pt idx="12694">
                  <c:v>40982.013888888891</c:v>
                </c:pt>
                <c:pt idx="12695">
                  <c:v>40982.027777777774</c:v>
                </c:pt>
                <c:pt idx="12696">
                  <c:v>40982.041666666613</c:v>
                </c:pt>
                <c:pt idx="12697">
                  <c:v>40982.055555555562</c:v>
                </c:pt>
                <c:pt idx="12698">
                  <c:v>40982.069444444445</c:v>
                </c:pt>
                <c:pt idx="12699">
                  <c:v>40982.083333333336</c:v>
                </c:pt>
                <c:pt idx="12700">
                  <c:v>40982.097222222204</c:v>
                </c:pt>
                <c:pt idx="12701">
                  <c:v>40982.111111111066</c:v>
                </c:pt>
                <c:pt idx="12702">
                  <c:v>40982.124999999993</c:v>
                </c:pt>
                <c:pt idx="12703">
                  <c:v>40982.138888888891</c:v>
                </c:pt>
                <c:pt idx="12704">
                  <c:v>40982.152777777781</c:v>
                </c:pt>
                <c:pt idx="12705">
                  <c:v>40982.166666666613</c:v>
                </c:pt>
                <c:pt idx="12706">
                  <c:v>40982.180555555562</c:v>
                </c:pt>
                <c:pt idx="12707">
                  <c:v>40982.194444444445</c:v>
                </c:pt>
                <c:pt idx="12708">
                  <c:v>40982.208333333336</c:v>
                </c:pt>
                <c:pt idx="12709">
                  <c:v>40982.222222222204</c:v>
                </c:pt>
                <c:pt idx="12710">
                  <c:v>40982.236111111066</c:v>
                </c:pt>
                <c:pt idx="12711">
                  <c:v>40982.25</c:v>
                </c:pt>
                <c:pt idx="12712">
                  <c:v>40982.263888888876</c:v>
                </c:pt>
                <c:pt idx="12713">
                  <c:v>40982.277777777774</c:v>
                </c:pt>
                <c:pt idx="12714">
                  <c:v>40982.291666666577</c:v>
                </c:pt>
                <c:pt idx="12715">
                  <c:v>40982.305555555562</c:v>
                </c:pt>
                <c:pt idx="12716">
                  <c:v>40982.319444444496</c:v>
                </c:pt>
                <c:pt idx="12717">
                  <c:v>40982.333333333336</c:v>
                </c:pt>
                <c:pt idx="12718">
                  <c:v>40982.347222222219</c:v>
                </c:pt>
                <c:pt idx="12719">
                  <c:v>40982.361111111066</c:v>
                </c:pt>
                <c:pt idx="12720">
                  <c:v>40982.375</c:v>
                </c:pt>
                <c:pt idx="12721">
                  <c:v>40982.388888888956</c:v>
                </c:pt>
                <c:pt idx="12722">
                  <c:v>40982.402777777781</c:v>
                </c:pt>
                <c:pt idx="12723">
                  <c:v>40982.416666666664</c:v>
                </c:pt>
                <c:pt idx="12724">
                  <c:v>40982.430555555562</c:v>
                </c:pt>
                <c:pt idx="12725">
                  <c:v>40982.444444444496</c:v>
                </c:pt>
                <c:pt idx="12726">
                  <c:v>40982.458333333343</c:v>
                </c:pt>
                <c:pt idx="12727">
                  <c:v>40982.472222222219</c:v>
                </c:pt>
                <c:pt idx="12728">
                  <c:v>40982.486111111109</c:v>
                </c:pt>
                <c:pt idx="12729">
                  <c:v>40982.5</c:v>
                </c:pt>
                <c:pt idx="12730">
                  <c:v>40982.513888888891</c:v>
                </c:pt>
                <c:pt idx="12731">
                  <c:v>40982.527777777774</c:v>
                </c:pt>
                <c:pt idx="12732">
                  <c:v>40982.541666666613</c:v>
                </c:pt>
                <c:pt idx="12733">
                  <c:v>40982.555555555562</c:v>
                </c:pt>
                <c:pt idx="12734">
                  <c:v>40982.569444444445</c:v>
                </c:pt>
                <c:pt idx="12735">
                  <c:v>40982.583333333336</c:v>
                </c:pt>
                <c:pt idx="12736">
                  <c:v>40982.597222222204</c:v>
                </c:pt>
                <c:pt idx="12737">
                  <c:v>40982.611111111066</c:v>
                </c:pt>
                <c:pt idx="12738">
                  <c:v>40982.624999999993</c:v>
                </c:pt>
                <c:pt idx="12739">
                  <c:v>40982.638888888891</c:v>
                </c:pt>
                <c:pt idx="12740">
                  <c:v>40982.652777777781</c:v>
                </c:pt>
                <c:pt idx="12741">
                  <c:v>40982.666666666613</c:v>
                </c:pt>
                <c:pt idx="12742">
                  <c:v>40982.680555555562</c:v>
                </c:pt>
                <c:pt idx="12743">
                  <c:v>40982.694444444445</c:v>
                </c:pt>
                <c:pt idx="12744">
                  <c:v>40982.708333333336</c:v>
                </c:pt>
                <c:pt idx="12745">
                  <c:v>40982.722222222204</c:v>
                </c:pt>
                <c:pt idx="12746">
                  <c:v>40982.736111111066</c:v>
                </c:pt>
                <c:pt idx="12747">
                  <c:v>40982.75</c:v>
                </c:pt>
                <c:pt idx="12748">
                  <c:v>40982.763888888876</c:v>
                </c:pt>
                <c:pt idx="12749">
                  <c:v>40982.777777777774</c:v>
                </c:pt>
                <c:pt idx="12750">
                  <c:v>40982.791666666577</c:v>
                </c:pt>
                <c:pt idx="12751">
                  <c:v>40982.805555555562</c:v>
                </c:pt>
                <c:pt idx="12752">
                  <c:v>40982.819444444496</c:v>
                </c:pt>
                <c:pt idx="12753">
                  <c:v>40982.833333333336</c:v>
                </c:pt>
                <c:pt idx="12754">
                  <c:v>40982.847222222219</c:v>
                </c:pt>
                <c:pt idx="12755">
                  <c:v>40982.861111111066</c:v>
                </c:pt>
                <c:pt idx="12756">
                  <c:v>40982.875</c:v>
                </c:pt>
                <c:pt idx="12757">
                  <c:v>40982.888888888956</c:v>
                </c:pt>
                <c:pt idx="12758">
                  <c:v>40982.902777777781</c:v>
                </c:pt>
                <c:pt idx="12759">
                  <c:v>40982.916666666664</c:v>
                </c:pt>
                <c:pt idx="12760">
                  <c:v>40982.930555555562</c:v>
                </c:pt>
                <c:pt idx="12761">
                  <c:v>40982.944444444496</c:v>
                </c:pt>
                <c:pt idx="12762">
                  <c:v>40982.958333333343</c:v>
                </c:pt>
                <c:pt idx="12763">
                  <c:v>40982.972222222219</c:v>
                </c:pt>
                <c:pt idx="12764">
                  <c:v>40982.986111111109</c:v>
                </c:pt>
                <c:pt idx="12765">
                  <c:v>40983</c:v>
                </c:pt>
                <c:pt idx="12766">
                  <c:v>40983.013888888891</c:v>
                </c:pt>
                <c:pt idx="12767">
                  <c:v>40983.027777777774</c:v>
                </c:pt>
                <c:pt idx="12768">
                  <c:v>40983.041666666613</c:v>
                </c:pt>
                <c:pt idx="12769">
                  <c:v>40983.055555555562</c:v>
                </c:pt>
                <c:pt idx="12770">
                  <c:v>40983.069444444445</c:v>
                </c:pt>
                <c:pt idx="12771">
                  <c:v>40983.083333333336</c:v>
                </c:pt>
                <c:pt idx="12772">
                  <c:v>40983.097222222204</c:v>
                </c:pt>
                <c:pt idx="12773">
                  <c:v>40983.111111111066</c:v>
                </c:pt>
                <c:pt idx="12774">
                  <c:v>40983.124999999993</c:v>
                </c:pt>
                <c:pt idx="12775">
                  <c:v>40983.138888888891</c:v>
                </c:pt>
                <c:pt idx="12776">
                  <c:v>40983.152777777781</c:v>
                </c:pt>
                <c:pt idx="12777">
                  <c:v>40983.166666666613</c:v>
                </c:pt>
                <c:pt idx="12778">
                  <c:v>40983.180555555562</c:v>
                </c:pt>
                <c:pt idx="12779">
                  <c:v>40983.194444444445</c:v>
                </c:pt>
                <c:pt idx="12780">
                  <c:v>40983.208333333336</c:v>
                </c:pt>
                <c:pt idx="12781">
                  <c:v>40983.222222222204</c:v>
                </c:pt>
                <c:pt idx="12782">
                  <c:v>40983.236111111066</c:v>
                </c:pt>
                <c:pt idx="12783">
                  <c:v>40983.25</c:v>
                </c:pt>
                <c:pt idx="12784">
                  <c:v>40983.263888888876</c:v>
                </c:pt>
                <c:pt idx="12785">
                  <c:v>40983.277777777774</c:v>
                </c:pt>
                <c:pt idx="12786">
                  <c:v>40983.291666666577</c:v>
                </c:pt>
                <c:pt idx="12787">
                  <c:v>40983.305555555562</c:v>
                </c:pt>
                <c:pt idx="12788">
                  <c:v>40983.319444444496</c:v>
                </c:pt>
                <c:pt idx="12789">
                  <c:v>40983.333333333336</c:v>
                </c:pt>
                <c:pt idx="12790">
                  <c:v>40983.347222222219</c:v>
                </c:pt>
                <c:pt idx="12791">
                  <c:v>40983.361111111066</c:v>
                </c:pt>
                <c:pt idx="12792">
                  <c:v>40983.375</c:v>
                </c:pt>
                <c:pt idx="12793">
                  <c:v>40983.388888888956</c:v>
                </c:pt>
                <c:pt idx="12794">
                  <c:v>40983.402777777781</c:v>
                </c:pt>
                <c:pt idx="12795">
                  <c:v>40983.416666666664</c:v>
                </c:pt>
                <c:pt idx="12796">
                  <c:v>40983.430555555562</c:v>
                </c:pt>
                <c:pt idx="12797">
                  <c:v>40983.444444444496</c:v>
                </c:pt>
                <c:pt idx="12798">
                  <c:v>40983.458333333343</c:v>
                </c:pt>
                <c:pt idx="12799">
                  <c:v>40983.472222222219</c:v>
                </c:pt>
                <c:pt idx="12800">
                  <c:v>40983.486111111109</c:v>
                </c:pt>
                <c:pt idx="12801">
                  <c:v>40983.5</c:v>
                </c:pt>
                <c:pt idx="12802">
                  <c:v>40983.513888888891</c:v>
                </c:pt>
                <c:pt idx="12803">
                  <c:v>40983.527777777774</c:v>
                </c:pt>
                <c:pt idx="12804">
                  <c:v>40983.541666666613</c:v>
                </c:pt>
                <c:pt idx="12805">
                  <c:v>40983.555555555562</c:v>
                </c:pt>
                <c:pt idx="12806">
                  <c:v>40983.569444444445</c:v>
                </c:pt>
                <c:pt idx="12807">
                  <c:v>40983.583333333336</c:v>
                </c:pt>
                <c:pt idx="12808">
                  <c:v>40983.597222222204</c:v>
                </c:pt>
                <c:pt idx="12809">
                  <c:v>40983.611111111066</c:v>
                </c:pt>
                <c:pt idx="12810">
                  <c:v>40983.624999999993</c:v>
                </c:pt>
                <c:pt idx="12811">
                  <c:v>40983.638888888891</c:v>
                </c:pt>
                <c:pt idx="12812">
                  <c:v>40983.652777777781</c:v>
                </c:pt>
                <c:pt idx="12813">
                  <c:v>40983.666666666613</c:v>
                </c:pt>
                <c:pt idx="12814">
                  <c:v>40983.680555555562</c:v>
                </c:pt>
                <c:pt idx="12815">
                  <c:v>40983.694444444445</c:v>
                </c:pt>
                <c:pt idx="12816">
                  <c:v>40983.708333333336</c:v>
                </c:pt>
                <c:pt idx="12817">
                  <c:v>40983.722222222204</c:v>
                </c:pt>
                <c:pt idx="12818">
                  <c:v>40983.736111111066</c:v>
                </c:pt>
                <c:pt idx="12819">
                  <c:v>40983.75</c:v>
                </c:pt>
                <c:pt idx="12820">
                  <c:v>40983.763888888876</c:v>
                </c:pt>
                <c:pt idx="12821">
                  <c:v>40983.777777777774</c:v>
                </c:pt>
                <c:pt idx="12822">
                  <c:v>40983.791666666577</c:v>
                </c:pt>
                <c:pt idx="12823">
                  <c:v>40983.805555555562</c:v>
                </c:pt>
                <c:pt idx="12824">
                  <c:v>40983.819444444496</c:v>
                </c:pt>
                <c:pt idx="12825">
                  <c:v>40983.833333333336</c:v>
                </c:pt>
                <c:pt idx="12826">
                  <c:v>40983.847222222219</c:v>
                </c:pt>
                <c:pt idx="12827">
                  <c:v>40983.861111111066</c:v>
                </c:pt>
                <c:pt idx="12828">
                  <c:v>40983.875</c:v>
                </c:pt>
                <c:pt idx="12829">
                  <c:v>40983.888888888956</c:v>
                </c:pt>
                <c:pt idx="12830">
                  <c:v>40983.902777777781</c:v>
                </c:pt>
                <c:pt idx="12831">
                  <c:v>40983.916666666664</c:v>
                </c:pt>
                <c:pt idx="12832">
                  <c:v>40983.930555555562</c:v>
                </c:pt>
                <c:pt idx="12833">
                  <c:v>40983.944444444496</c:v>
                </c:pt>
                <c:pt idx="12834">
                  <c:v>40983.958333333343</c:v>
                </c:pt>
                <c:pt idx="12835">
                  <c:v>40983.972222222219</c:v>
                </c:pt>
                <c:pt idx="12836">
                  <c:v>40983.986111111109</c:v>
                </c:pt>
                <c:pt idx="12837">
                  <c:v>40984</c:v>
                </c:pt>
                <c:pt idx="12838">
                  <c:v>40984.013888888891</c:v>
                </c:pt>
                <c:pt idx="12839">
                  <c:v>40984.027777777774</c:v>
                </c:pt>
                <c:pt idx="12840">
                  <c:v>40984.041666666613</c:v>
                </c:pt>
                <c:pt idx="12841">
                  <c:v>40984.055555555562</c:v>
                </c:pt>
                <c:pt idx="12842">
                  <c:v>40984.069444444445</c:v>
                </c:pt>
                <c:pt idx="12843">
                  <c:v>40984.083333333336</c:v>
                </c:pt>
                <c:pt idx="12844">
                  <c:v>40984.097222222204</c:v>
                </c:pt>
                <c:pt idx="12845">
                  <c:v>40984.111111111066</c:v>
                </c:pt>
                <c:pt idx="12846">
                  <c:v>40984.124999999993</c:v>
                </c:pt>
                <c:pt idx="12847">
                  <c:v>40984.138888888891</c:v>
                </c:pt>
                <c:pt idx="12848">
                  <c:v>40984.152777777781</c:v>
                </c:pt>
                <c:pt idx="12849">
                  <c:v>40984.166666666613</c:v>
                </c:pt>
                <c:pt idx="12850">
                  <c:v>40984.180555555562</c:v>
                </c:pt>
                <c:pt idx="12851">
                  <c:v>40984.194444444445</c:v>
                </c:pt>
                <c:pt idx="12852">
                  <c:v>40984.208333333336</c:v>
                </c:pt>
                <c:pt idx="12853">
                  <c:v>40984.222222222204</c:v>
                </c:pt>
                <c:pt idx="12854">
                  <c:v>40984.236111111066</c:v>
                </c:pt>
                <c:pt idx="12855">
                  <c:v>40984.25</c:v>
                </c:pt>
                <c:pt idx="12856">
                  <c:v>40984.263888888876</c:v>
                </c:pt>
                <c:pt idx="12857">
                  <c:v>40984.277777777774</c:v>
                </c:pt>
                <c:pt idx="12858">
                  <c:v>40984.291666666577</c:v>
                </c:pt>
                <c:pt idx="12859">
                  <c:v>40984.305555555562</c:v>
                </c:pt>
                <c:pt idx="12860">
                  <c:v>40984.319444444496</c:v>
                </c:pt>
                <c:pt idx="12861">
                  <c:v>40984.333333333336</c:v>
                </c:pt>
                <c:pt idx="12862">
                  <c:v>40984.347222222219</c:v>
                </c:pt>
                <c:pt idx="12863">
                  <c:v>40984.361111111066</c:v>
                </c:pt>
                <c:pt idx="12864">
                  <c:v>40984.375</c:v>
                </c:pt>
                <c:pt idx="12865">
                  <c:v>40984.388888888956</c:v>
                </c:pt>
                <c:pt idx="12866">
                  <c:v>40984.402777777781</c:v>
                </c:pt>
                <c:pt idx="12867">
                  <c:v>40984.416666666664</c:v>
                </c:pt>
                <c:pt idx="12868">
                  <c:v>40984.430555555562</c:v>
                </c:pt>
                <c:pt idx="12869">
                  <c:v>40984.444444444496</c:v>
                </c:pt>
                <c:pt idx="12870">
                  <c:v>40984.458333333343</c:v>
                </c:pt>
                <c:pt idx="12871">
                  <c:v>40984.472222222219</c:v>
                </c:pt>
                <c:pt idx="12872">
                  <c:v>40984.486111111109</c:v>
                </c:pt>
                <c:pt idx="12873">
                  <c:v>40984.5</c:v>
                </c:pt>
                <c:pt idx="12874">
                  <c:v>40984.513888888891</c:v>
                </c:pt>
                <c:pt idx="12875">
                  <c:v>40984.527777777774</c:v>
                </c:pt>
                <c:pt idx="12876">
                  <c:v>40984.541666666613</c:v>
                </c:pt>
                <c:pt idx="12877">
                  <c:v>40984.555555555562</c:v>
                </c:pt>
                <c:pt idx="12878">
                  <c:v>40984.569444444445</c:v>
                </c:pt>
                <c:pt idx="12879">
                  <c:v>40984.583333333336</c:v>
                </c:pt>
                <c:pt idx="12880">
                  <c:v>40984.597222222204</c:v>
                </c:pt>
                <c:pt idx="12881">
                  <c:v>40984.611111111066</c:v>
                </c:pt>
                <c:pt idx="12882">
                  <c:v>40984.624999999993</c:v>
                </c:pt>
                <c:pt idx="12883">
                  <c:v>40984.638888888891</c:v>
                </c:pt>
                <c:pt idx="12884">
                  <c:v>40984.652777777781</c:v>
                </c:pt>
                <c:pt idx="12885">
                  <c:v>40984.666666666613</c:v>
                </c:pt>
                <c:pt idx="12886">
                  <c:v>40984.680555555562</c:v>
                </c:pt>
                <c:pt idx="12887">
                  <c:v>40984.694444444445</c:v>
                </c:pt>
                <c:pt idx="12888">
                  <c:v>40984.708333333336</c:v>
                </c:pt>
                <c:pt idx="12889">
                  <c:v>40984.722222222204</c:v>
                </c:pt>
                <c:pt idx="12890">
                  <c:v>40984.736111111066</c:v>
                </c:pt>
                <c:pt idx="12891">
                  <c:v>40984.75</c:v>
                </c:pt>
                <c:pt idx="12892">
                  <c:v>40984.763888888876</c:v>
                </c:pt>
                <c:pt idx="12893">
                  <c:v>40984.777777777774</c:v>
                </c:pt>
                <c:pt idx="12894">
                  <c:v>40984.791666666577</c:v>
                </c:pt>
                <c:pt idx="12895">
                  <c:v>40984.805555555562</c:v>
                </c:pt>
                <c:pt idx="12896">
                  <c:v>40984.819444444496</c:v>
                </c:pt>
                <c:pt idx="12897">
                  <c:v>40984.833333333336</c:v>
                </c:pt>
                <c:pt idx="12898">
                  <c:v>40984.847222222219</c:v>
                </c:pt>
                <c:pt idx="12899">
                  <c:v>40984.861111111066</c:v>
                </c:pt>
                <c:pt idx="12900">
                  <c:v>40984.875</c:v>
                </c:pt>
                <c:pt idx="12901">
                  <c:v>40984.888888888956</c:v>
                </c:pt>
                <c:pt idx="12902">
                  <c:v>40984.902777777781</c:v>
                </c:pt>
                <c:pt idx="12903">
                  <c:v>40984.916666666664</c:v>
                </c:pt>
                <c:pt idx="12904">
                  <c:v>40984.930555555562</c:v>
                </c:pt>
                <c:pt idx="12905">
                  <c:v>40984.944444444496</c:v>
                </c:pt>
                <c:pt idx="12906">
                  <c:v>40984.958333333343</c:v>
                </c:pt>
                <c:pt idx="12907">
                  <c:v>40984.972222222219</c:v>
                </c:pt>
                <c:pt idx="12908">
                  <c:v>40984.986111111109</c:v>
                </c:pt>
                <c:pt idx="12909">
                  <c:v>40985</c:v>
                </c:pt>
                <c:pt idx="12910">
                  <c:v>40985.013888888891</c:v>
                </c:pt>
                <c:pt idx="12911">
                  <c:v>40985.027777777774</c:v>
                </c:pt>
                <c:pt idx="12912">
                  <c:v>40985.041666666613</c:v>
                </c:pt>
                <c:pt idx="12913">
                  <c:v>40985.055555555562</c:v>
                </c:pt>
                <c:pt idx="12914">
                  <c:v>40985.069444444445</c:v>
                </c:pt>
                <c:pt idx="12915">
                  <c:v>40985.083333333336</c:v>
                </c:pt>
                <c:pt idx="12916">
                  <c:v>40985.097222222204</c:v>
                </c:pt>
                <c:pt idx="12917">
                  <c:v>40985.111111111066</c:v>
                </c:pt>
                <c:pt idx="12918">
                  <c:v>40985.124999999993</c:v>
                </c:pt>
                <c:pt idx="12919">
                  <c:v>40985.138888888891</c:v>
                </c:pt>
                <c:pt idx="12920">
                  <c:v>40985.152777777781</c:v>
                </c:pt>
                <c:pt idx="12921">
                  <c:v>40985.166666666613</c:v>
                </c:pt>
                <c:pt idx="12922">
                  <c:v>40985.180555555562</c:v>
                </c:pt>
                <c:pt idx="12923">
                  <c:v>40985.194444444445</c:v>
                </c:pt>
                <c:pt idx="12924">
                  <c:v>40985.208333333336</c:v>
                </c:pt>
                <c:pt idx="12925">
                  <c:v>40985.222222222204</c:v>
                </c:pt>
                <c:pt idx="12926">
                  <c:v>40985.236111111066</c:v>
                </c:pt>
                <c:pt idx="12927">
                  <c:v>40985.25</c:v>
                </c:pt>
                <c:pt idx="12928">
                  <c:v>40985.263888888876</c:v>
                </c:pt>
                <c:pt idx="12929">
                  <c:v>40985.277777777774</c:v>
                </c:pt>
                <c:pt idx="12930">
                  <c:v>40985.291666666577</c:v>
                </c:pt>
                <c:pt idx="12931">
                  <c:v>40985.305555555562</c:v>
                </c:pt>
                <c:pt idx="12932">
                  <c:v>40985.319444444496</c:v>
                </c:pt>
                <c:pt idx="12933">
                  <c:v>40985.333333333336</c:v>
                </c:pt>
                <c:pt idx="12934">
                  <c:v>40985.347222222219</c:v>
                </c:pt>
                <c:pt idx="12935">
                  <c:v>40985.361111111066</c:v>
                </c:pt>
                <c:pt idx="12936">
                  <c:v>40985.375</c:v>
                </c:pt>
                <c:pt idx="12937">
                  <c:v>40985.388888888956</c:v>
                </c:pt>
                <c:pt idx="12938">
                  <c:v>40985.402777777781</c:v>
                </c:pt>
                <c:pt idx="12939">
                  <c:v>40985.416666666664</c:v>
                </c:pt>
                <c:pt idx="12940">
                  <c:v>40985.430555555562</c:v>
                </c:pt>
                <c:pt idx="12941">
                  <c:v>40985.444444444496</c:v>
                </c:pt>
                <c:pt idx="12942">
                  <c:v>40985.458333333343</c:v>
                </c:pt>
                <c:pt idx="12943">
                  <c:v>40985.472222222219</c:v>
                </c:pt>
                <c:pt idx="12944">
                  <c:v>40985.486111111109</c:v>
                </c:pt>
                <c:pt idx="12945">
                  <c:v>40985.5</c:v>
                </c:pt>
                <c:pt idx="12946">
                  <c:v>40985.513888888891</c:v>
                </c:pt>
                <c:pt idx="12947">
                  <c:v>40985.527777777774</c:v>
                </c:pt>
                <c:pt idx="12948">
                  <c:v>40985.541666666613</c:v>
                </c:pt>
                <c:pt idx="12949">
                  <c:v>40985.555555555562</c:v>
                </c:pt>
                <c:pt idx="12950">
                  <c:v>40985.569444444445</c:v>
                </c:pt>
                <c:pt idx="12951">
                  <c:v>40985.583333333336</c:v>
                </c:pt>
                <c:pt idx="12952">
                  <c:v>40985.597222222204</c:v>
                </c:pt>
                <c:pt idx="12953">
                  <c:v>40985.611111111066</c:v>
                </c:pt>
                <c:pt idx="12954">
                  <c:v>40985.624999999993</c:v>
                </c:pt>
                <c:pt idx="12955">
                  <c:v>40985.638888888891</c:v>
                </c:pt>
                <c:pt idx="12956">
                  <c:v>40985.652777777781</c:v>
                </c:pt>
                <c:pt idx="12957">
                  <c:v>40985.666666666613</c:v>
                </c:pt>
                <c:pt idx="12958">
                  <c:v>40985.680555555562</c:v>
                </c:pt>
                <c:pt idx="12959">
                  <c:v>40985.694444444445</c:v>
                </c:pt>
                <c:pt idx="12960">
                  <c:v>40985.708333333336</c:v>
                </c:pt>
                <c:pt idx="12961">
                  <c:v>40985.722222222204</c:v>
                </c:pt>
                <c:pt idx="12962">
                  <c:v>40985.736111111066</c:v>
                </c:pt>
                <c:pt idx="12963">
                  <c:v>40985.75</c:v>
                </c:pt>
                <c:pt idx="12964">
                  <c:v>40985.763888888876</c:v>
                </c:pt>
                <c:pt idx="12965">
                  <c:v>40985.777777777774</c:v>
                </c:pt>
                <c:pt idx="12966">
                  <c:v>40985.791666666577</c:v>
                </c:pt>
                <c:pt idx="12967">
                  <c:v>40985.805555555562</c:v>
                </c:pt>
                <c:pt idx="12968">
                  <c:v>40985.819444444496</c:v>
                </c:pt>
                <c:pt idx="12969">
                  <c:v>40985.833333333336</c:v>
                </c:pt>
                <c:pt idx="12970">
                  <c:v>40985.847222222219</c:v>
                </c:pt>
                <c:pt idx="12971">
                  <c:v>40985.861111111066</c:v>
                </c:pt>
                <c:pt idx="12972">
                  <c:v>40985.875</c:v>
                </c:pt>
                <c:pt idx="12973">
                  <c:v>40985.888888888956</c:v>
                </c:pt>
                <c:pt idx="12974">
                  <c:v>40985.902777777781</c:v>
                </c:pt>
                <c:pt idx="12975">
                  <c:v>40985.916666666664</c:v>
                </c:pt>
                <c:pt idx="12976">
                  <c:v>40985.930555555562</c:v>
                </c:pt>
                <c:pt idx="12977">
                  <c:v>40985.944444444496</c:v>
                </c:pt>
                <c:pt idx="12978">
                  <c:v>40985.958333333343</c:v>
                </c:pt>
                <c:pt idx="12979">
                  <c:v>40985.972222222219</c:v>
                </c:pt>
                <c:pt idx="12980">
                  <c:v>40985.986111111109</c:v>
                </c:pt>
                <c:pt idx="12981">
                  <c:v>40986</c:v>
                </c:pt>
                <c:pt idx="12982">
                  <c:v>40986.013888888891</c:v>
                </c:pt>
                <c:pt idx="12983">
                  <c:v>40986.027777777774</c:v>
                </c:pt>
                <c:pt idx="12984">
                  <c:v>40986.041666666613</c:v>
                </c:pt>
                <c:pt idx="12985">
                  <c:v>40986.055555555562</c:v>
                </c:pt>
                <c:pt idx="12986">
                  <c:v>40986.069444444445</c:v>
                </c:pt>
                <c:pt idx="12987">
                  <c:v>40986.083333333336</c:v>
                </c:pt>
                <c:pt idx="12988">
                  <c:v>40986.097222222204</c:v>
                </c:pt>
                <c:pt idx="12989">
                  <c:v>40986.111111111066</c:v>
                </c:pt>
                <c:pt idx="12990">
                  <c:v>40986.124999999993</c:v>
                </c:pt>
                <c:pt idx="12991">
                  <c:v>40986.138888888891</c:v>
                </c:pt>
                <c:pt idx="12992">
                  <c:v>40986.152777777781</c:v>
                </c:pt>
                <c:pt idx="12993">
                  <c:v>40986.166666666613</c:v>
                </c:pt>
                <c:pt idx="12994">
                  <c:v>40986.180555555562</c:v>
                </c:pt>
                <c:pt idx="12995">
                  <c:v>40986.194444444445</c:v>
                </c:pt>
                <c:pt idx="12996">
                  <c:v>40986.208333333336</c:v>
                </c:pt>
                <c:pt idx="12997">
                  <c:v>40986.222222222204</c:v>
                </c:pt>
                <c:pt idx="12998">
                  <c:v>40986.236111111066</c:v>
                </c:pt>
                <c:pt idx="12999">
                  <c:v>40986.25</c:v>
                </c:pt>
                <c:pt idx="13000">
                  <c:v>40986.263888888876</c:v>
                </c:pt>
                <c:pt idx="13001">
                  <c:v>40986.277777777774</c:v>
                </c:pt>
                <c:pt idx="13002">
                  <c:v>40986.291666666577</c:v>
                </c:pt>
                <c:pt idx="13003">
                  <c:v>40986.305555555562</c:v>
                </c:pt>
                <c:pt idx="13004">
                  <c:v>40986.319444444496</c:v>
                </c:pt>
                <c:pt idx="13005">
                  <c:v>40986.333333333336</c:v>
                </c:pt>
                <c:pt idx="13006">
                  <c:v>40986.347222222219</c:v>
                </c:pt>
                <c:pt idx="13007">
                  <c:v>40986.361111111066</c:v>
                </c:pt>
                <c:pt idx="13008">
                  <c:v>40986.375</c:v>
                </c:pt>
                <c:pt idx="13009">
                  <c:v>40986.388888888956</c:v>
                </c:pt>
                <c:pt idx="13010">
                  <c:v>40986.402777777781</c:v>
                </c:pt>
                <c:pt idx="13011">
                  <c:v>40986.416666666664</c:v>
                </c:pt>
                <c:pt idx="13012">
                  <c:v>40986.430555555562</c:v>
                </c:pt>
                <c:pt idx="13013">
                  <c:v>40986.444444444496</c:v>
                </c:pt>
                <c:pt idx="13014">
                  <c:v>40986.458333333343</c:v>
                </c:pt>
                <c:pt idx="13015">
                  <c:v>40986.472222222219</c:v>
                </c:pt>
                <c:pt idx="13016">
                  <c:v>40986.486111111109</c:v>
                </c:pt>
                <c:pt idx="13017">
                  <c:v>40986.5</c:v>
                </c:pt>
                <c:pt idx="13018">
                  <c:v>40986.513888888891</c:v>
                </c:pt>
                <c:pt idx="13019">
                  <c:v>40986.527777777774</c:v>
                </c:pt>
                <c:pt idx="13020">
                  <c:v>40986.541666666613</c:v>
                </c:pt>
                <c:pt idx="13021">
                  <c:v>40986.555555555562</c:v>
                </c:pt>
                <c:pt idx="13022">
                  <c:v>40986.569444444445</c:v>
                </c:pt>
                <c:pt idx="13023">
                  <c:v>40986.583333333336</c:v>
                </c:pt>
                <c:pt idx="13024">
                  <c:v>40986.597222222204</c:v>
                </c:pt>
                <c:pt idx="13025">
                  <c:v>40986.611111111066</c:v>
                </c:pt>
                <c:pt idx="13026">
                  <c:v>40986.624999999993</c:v>
                </c:pt>
                <c:pt idx="13027">
                  <c:v>40986.638888888891</c:v>
                </c:pt>
                <c:pt idx="13028">
                  <c:v>40986.652777777781</c:v>
                </c:pt>
                <c:pt idx="13029">
                  <c:v>40986.666666666613</c:v>
                </c:pt>
                <c:pt idx="13030">
                  <c:v>40986.680555555562</c:v>
                </c:pt>
                <c:pt idx="13031">
                  <c:v>40986.694444444445</c:v>
                </c:pt>
                <c:pt idx="13032">
                  <c:v>40986.708333333336</c:v>
                </c:pt>
                <c:pt idx="13033">
                  <c:v>40986.722222222204</c:v>
                </c:pt>
                <c:pt idx="13034">
                  <c:v>40986.736111111066</c:v>
                </c:pt>
                <c:pt idx="13035">
                  <c:v>40986.75</c:v>
                </c:pt>
                <c:pt idx="13036">
                  <c:v>40986.763888888876</c:v>
                </c:pt>
                <c:pt idx="13037">
                  <c:v>40986.777777777774</c:v>
                </c:pt>
                <c:pt idx="13038">
                  <c:v>40986.791666666577</c:v>
                </c:pt>
                <c:pt idx="13039">
                  <c:v>40986.805555555562</c:v>
                </c:pt>
                <c:pt idx="13040">
                  <c:v>40986.819444444496</c:v>
                </c:pt>
                <c:pt idx="13041">
                  <c:v>40986.833333333336</c:v>
                </c:pt>
                <c:pt idx="13042">
                  <c:v>40986.847222222219</c:v>
                </c:pt>
                <c:pt idx="13043">
                  <c:v>40986.861111111066</c:v>
                </c:pt>
                <c:pt idx="13044">
                  <c:v>40986.875</c:v>
                </c:pt>
                <c:pt idx="13045">
                  <c:v>40986.888888888956</c:v>
                </c:pt>
                <c:pt idx="13046">
                  <c:v>40986.902777777781</c:v>
                </c:pt>
                <c:pt idx="13047">
                  <c:v>40986.916666666664</c:v>
                </c:pt>
                <c:pt idx="13048">
                  <c:v>40986.930555555562</c:v>
                </c:pt>
                <c:pt idx="13049">
                  <c:v>40986.944444444496</c:v>
                </c:pt>
                <c:pt idx="13050">
                  <c:v>40986.958333333343</c:v>
                </c:pt>
                <c:pt idx="13051">
                  <c:v>40986.972222222219</c:v>
                </c:pt>
                <c:pt idx="13052">
                  <c:v>40986.986111111109</c:v>
                </c:pt>
                <c:pt idx="13053">
                  <c:v>40987</c:v>
                </c:pt>
                <c:pt idx="13054">
                  <c:v>40987.013888888891</c:v>
                </c:pt>
                <c:pt idx="13055">
                  <c:v>40987.027777777774</c:v>
                </c:pt>
                <c:pt idx="13056">
                  <c:v>40987.041666666613</c:v>
                </c:pt>
                <c:pt idx="13057">
                  <c:v>40987.055555555562</c:v>
                </c:pt>
                <c:pt idx="13058">
                  <c:v>40987.069444444445</c:v>
                </c:pt>
                <c:pt idx="13059">
                  <c:v>40987.083333333336</c:v>
                </c:pt>
                <c:pt idx="13060">
                  <c:v>40987.097222222204</c:v>
                </c:pt>
                <c:pt idx="13061">
                  <c:v>40987.111111111066</c:v>
                </c:pt>
                <c:pt idx="13062">
                  <c:v>40987.124999999993</c:v>
                </c:pt>
                <c:pt idx="13063">
                  <c:v>40987.138888888891</c:v>
                </c:pt>
                <c:pt idx="13064">
                  <c:v>40987.152777777781</c:v>
                </c:pt>
                <c:pt idx="13065">
                  <c:v>40987.166666666613</c:v>
                </c:pt>
                <c:pt idx="13066">
                  <c:v>40987.180555555562</c:v>
                </c:pt>
                <c:pt idx="13067">
                  <c:v>40987.194444444445</c:v>
                </c:pt>
                <c:pt idx="13068">
                  <c:v>40987.208333333336</c:v>
                </c:pt>
                <c:pt idx="13069">
                  <c:v>40987.222222222204</c:v>
                </c:pt>
                <c:pt idx="13070">
                  <c:v>40987.236111111066</c:v>
                </c:pt>
                <c:pt idx="13071">
                  <c:v>40987.25</c:v>
                </c:pt>
                <c:pt idx="13072">
                  <c:v>40987.263888888876</c:v>
                </c:pt>
                <c:pt idx="13073">
                  <c:v>40987.277777777774</c:v>
                </c:pt>
                <c:pt idx="13074">
                  <c:v>40987.291666666577</c:v>
                </c:pt>
                <c:pt idx="13075">
                  <c:v>40987.305555555562</c:v>
                </c:pt>
                <c:pt idx="13076">
                  <c:v>40987.319444444496</c:v>
                </c:pt>
                <c:pt idx="13077">
                  <c:v>40987.333333333336</c:v>
                </c:pt>
                <c:pt idx="13078">
                  <c:v>40987.347222222219</c:v>
                </c:pt>
                <c:pt idx="13079">
                  <c:v>40987.361111111066</c:v>
                </c:pt>
                <c:pt idx="13080">
                  <c:v>40987.375</c:v>
                </c:pt>
                <c:pt idx="13081">
                  <c:v>40987.388888888956</c:v>
                </c:pt>
                <c:pt idx="13082">
                  <c:v>40987.402777777781</c:v>
                </c:pt>
                <c:pt idx="13083">
                  <c:v>40987.416666666664</c:v>
                </c:pt>
                <c:pt idx="13084">
                  <c:v>40987.430555555562</c:v>
                </c:pt>
                <c:pt idx="13085">
                  <c:v>40987.444444444496</c:v>
                </c:pt>
                <c:pt idx="13086">
                  <c:v>40987.458333333343</c:v>
                </c:pt>
                <c:pt idx="13087">
                  <c:v>40987.472222222219</c:v>
                </c:pt>
                <c:pt idx="13088">
                  <c:v>40987.486111111109</c:v>
                </c:pt>
                <c:pt idx="13089">
                  <c:v>40987.5</c:v>
                </c:pt>
                <c:pt idx="13090">
                  <c:v>40987.513888888891</c:v>
                </c:pt>
                <c:pt idx="13091">
                  <c:v>40987.527777777774</c:v>
                </c:pt>
                <c:pt idx="13092">
                  <c:v>40987.541666666613</c:v>
                </c:pt>
                <c:pt idx="13093">
                  <c:v>40987.555555555562</c:v>
                </c:pt>
                <c:pt idx="13094">
                  <c:v>40987.569444444445</c:v>
                </c:pt>
                <c:pt idx="13095">
                  <c:v>40987.583333333336</c:v>
                </c:pt>
                <c:pt idx="13096">
                  <c:v>40987.597222222204</c:v>
                </c:pt>
                <c:pt idx="13097">
                  <c:v>40987.611111111066</c:v>
                </c:pt>
                <c:pt idx="13098">
                  <c:v>40987.624999999993</c:v>
                </c:pt>
                <c:pt idx="13099">
                  <c:v>40987.638888888891</c:v>
                </c:pt>
                <c:pt idx="13100">
                  <c:v>40987.652777777781</c:v>
                </c:pt>
                <c:pt idx="13101">
                  <c:v>40987.666666666613</c:v>
                </c:pt>
                <c:pt idx="13102">
                  <c:v>40987.680555555562</c:v>
                </c:pt>
                <c:pt idx="13103">
                  <c:v>40987.694444444445</c:v>
                </c:pt>
                <c:pt idx="13104">
                  <c:v>40987.708333333336</c:v>
                </c:pt>
                <c:pt idx="13105">
                  <c:v>40987.722222222204</c:v>
                </c:pt>
                <c:pt idx="13106">
                  <c:v>40987.736111111066</c:v>
                </c:pt>
                <c:pt idx="13107">
                  <c:v>40987.75</c:v>
                </c:pt>
                <c:pt idx="13108">
                  <c:v>40987.763888888876</c:v>
                </c:pt>
                <c:pt idx="13109">
                  <c:v>40987.777777777774</c:v>
                </c:pt>
                <c:pt idx="13110">
                  <c:v>40987.791666666577</c:v>
                </c:pt>
                <c:pt idx="13111">
                  <c:v>40987.805555555562</c:v>
                </c:pt>
                <c:pt idx="13112">
                  <c:v>40987.819444444496</c:v>
                </c:pt>
                <c:pt idx="13113">
                  <c:v>40987.833333333336</c:v>
                </c:pt>
                <c:pt idx="13114">
                  <c:v>40987.847222222219</c:v>
                </c:pt>
                <c:pt idx="13115">
                  <c:v>40987.861111111066</c:v>
                </c:pt>
                <c:pt idx="13116">
                  <c:v>40987.875</c:v>
                </c:pt>
                <c:pt idx="13117">
                  <c:v>40987.888888888956</c:v>
                </c:pt>
                <c:pt idx="13118">
                  <c:v>40987.902777777781</c:v>
                </c:pt>
                <c:pt idx="13119">
                  <c:v>40987.916666666664</c:v>
                </c:pt>
                <c:pt idx="13120">
                  <c:v>40987.930555555562</c:v>
                </c:pt>
                <c:pt idx="13121">
                  <c:v>40987.944444444496</c:v>
                </c:pt>
                <c:pt idx="13122">
                  <c:v>40987.958333333343</c:v>
                </c:pt>
                <c:pt idx="13123">
                  <c:v>40987.972222222219</c:v>
                </c:pt>
                <c:pt idx="13124">
                  <c:v>40987.986111111109</c:v>
                </c:pt>
                <c:pt idx="13125">
                  <c:v>40988</c:v>
                </c:pt>
                <c:pt idx="13126">
                  <c:v>40988.013888888891</c:v>
                </c:pt>
                <c:pt idx="13127">
                  <c:v>40988.027777777774</c:v>
                </c:pt>
                <c:pt idx="13128">
                  <c:v>40988.041666666613</c:v>
                </c:pt>
                <c:pt idx="13129">
                  <c:v>40988.055555555562</c:v>
                </c:pt>
                <c:pt idx="13130">
                  <c:v>40988.069444444445</c:v>
                </c:pt>
                <c:pt idx="13131">
                  <c:v>40988.083333333336</c:v>
                </c:pt>
                <c:pt idx="13132">
                  <c:v>40988.097222222204</c:v>
                </c:pt>
                <c:pt idx="13133">
                  <c:v>40988.111111111066</c:v>
                </c:pt>
                <c:pt idx="13134">
                  <c:v>40988.124999999993</c:v>
                </c:pt>
                <c:pt idx="13135">
                  <c:v>40988.138888888891</c:v>
                </c:pt>
                <c:pt idx="13136">
                  <c:v>40988.152777777781</c:v>
                </c:pt>
                <c:pt idx="13137">
                  <c:v>40988.166666666613</c:v>
                </c:pt>
                <c:pt idx="13138">
                  <c:v>40988.180555555562</c:v>
                </c:pt>
                <c:pt idx="13139">
                  <c:v>40988.194444444445</c:v>
                </c:pt>
                <c:pt idx="13140">
                  <c:v>40988.208333333336</c:v>
                </c:pt>
                <c:pt idx="13141">
                  <c:v>40988.222222222204</c:v>
                </c:pt>
                <c:pt idx="13142">
                  <c:v>40988.236111111066</c:v>
                </c:pt>
                <c:pt idx="13143">
                  <c:v>40988.25</c:v>
                </c:pt>
                <c:pt idx="13144">
                  <c:v>40988.263888888876</c:v>
                </c:pt>
                <c:pt idx="13145">
                  <c:v>40988.277777777774</c:v>
                </c:pt>
                <c:pt idx="13146">
                  <c:v>40988.291666666577</c:v>
                </c:pt>
                <c:pt idx="13147">
                  <c:v>40988.305555555562</c:v>
                </c:pt>
                <c:pt idx="13148">
                  <c:v>40988.319444444496</c:v>
                </c:pt>
                <c:pt idx="13149">
                  <c:v>40988.333333333336</c:v>
                </c:pt>
                <c:pt idx="13150">
                  <c:v>40988.347222222219</c:v>
                </c:pt>
                <c:pt idx="13151">
                  <c:v>40988.361111111066</c:v>
                </c:pt>
                <c:pt idx="13152">
                  <c:v>40988.375</c:v>
                </c:pt>
                <c:pt idx="13153">
                  <c:v>40988.388888888956</c:v>
                </c:pt>
                <c:pt idx="13154">
                  <c:v>40988.402777777781</c:v>
                </c:pt>
                <c:pt idx="13155">
                  <c:v>40988.416666666664</c:v>
                </c:pt>
                <c:pt idx="13156">
                  <c:v>40988.430555555562</c:v>
                </c:pt>
                <c:pt idx="13157">
                  <c:v>40988.444444444496</c:v>
                </c:pt>
                <c:pt idx="13158">
                  <c:v>40988.458333333343</c:v>
                </c:pt>
                <c:pt idx="13159">
                  <c:v>40988.472222222219</c:v>
                </c:pt>
                <c:pt idx="13160">
                  <c:v>40988.486111111109</c:v>
                </c:pt>
                <c:pt idx="13161">
                  <c:v>40988.5</c:v>
                </c:pt>
                <c:pt idx="13162">
                  <c:v>40988.513888888891</c:v>
                </c:pt>
                <c:pt idx="13163">
                  <c:v>40988.527777777774</c:v>
                </c:pt>
                <c:pt idx="13164">
                  <c:v>40988.541666666613</c:v>
                </c:pt>
                <c:pt idx="13165">
                  <c:v>40988.555555555562</c:v>
                </c:pt>
                <c:pt idx="13166">
                  <c:v>40988.569444444445</c:v>
                </c:pt>
                <c:pt idx="13167">
                  <c:v>40988.583333333336</c:v>
                </c:pt>
                <c:pt idx="13168">
                  <c:v>40988.597222222204</c:v>
                </c:pt>
                <c:pt idx="13169">
                  <c:v>40988.611111111066</c:v>
                </c:pt>
                <c:pt idx="13170">
                  <c:v>40988.624999999993</c:v>
                </c:pt>
                <c:pt idx="13171">
                  <c:v>40988.638888888891</c:v>
                </c:pt>
                <c:pt idx="13172">
                  <c:v>40988.652777777781</c:v>
                </c:pt>
                <c:pt idx="13173">
                  <c:v>40988.666666666613</c:v>
                </c:pt>
                <c:pt idx="13174">
                  <c:v>40988.680555555562</c:v>
                </c:pt>
                <c:pt idx="13175">
                  <c:v>40988.694444444445</c:v>
                </c:pt>
                <c:pt idx="13176">
                  <c:v>40988.708333333336</c:v>
                </c:pt>
                <c:pt idx="13177">
                  <c:v>40988.722222222204</c:v>
                </c:pt>
                <c:pt idx="13178">
                  <c:v>40988.736111111066</c:v>
                </c:pt>
                <c:pt idx="13179">
                  <c:v>40988.75</c:v>
                </c:pt>
                <c:pt idx="13180">
                  <c:v>40988.763888888876</c:v>
                </c:pt>
                <c:pt idx="13181">
                  <c:v>40988.777777777774</c:v>
                </c:pt>
                <c:pt idx="13182">
                  <c:v>40988.791666666577</c:v>
                </c:pt>
                <c:pt idx="13183">
                  <c:v>40988.805555555562</c:v>
                </c:pt>
                <c:pt idx="13184">
                  <c:v>40988.819444444496</c:v>
                </c:pt>
                <c:pt idx="13185">
                  <c:v>40988.833333333336</c:v>
                </c:pt>
                <c:pt idx="13186">
                  <c:v>40988.847222222219</c:v>
                </c:pt>
                <c:pt idx="13187">
                  <c:v>40988.861111111066</c:v>
                </c:pt>
                <c:pt idx="13188">
                  <c:v>40988.875</c:v>
                </c:pt>
                <c:pt idx="13189">
                  <c:v>40988.888888888956</c:v>
                </c:pt>
                <c:pt idx="13190">
                  <c:v>40988.902777777781</c:v>
                </c:pt>
                <c:pt idx="13191">
                  <c:v>40988.916666666664</c:v>
                </c:pt>
                <c:pt idx="13192">
                  <c:v>40988.930555555562</c:v>
                </c:pt>
                <c:pt idx="13193">
                  <c:v>40988.944444444496</c:v>
                </c:pt>
                <c:pt idx="13194">
                  <c:v>40988.958333333343</c:v>
                </c:pt>
                <c:pt idx="13195">
                  <c:v>40988.972222222219</c:v>
                </c:pt>
                <c:pt idx="13196">
                  <c:v>40988.986111111109</c:v>
                </c:pt>
                <c:pt idx="13197">
                  <c:v>40989</c:v>
                </c:pt>
                <c:pt idx="13198">
                  <c:v>40989.013888888891</c:v>
                </c:pt>
                <c:pt idx="13199">
                  <c:v>40989.027777777774</c:v>
                </c:pt>
                <c:pt idx="13200">
                  <c:v>40989.041666666613</c:v>
                </c:pt>
                <c:pt idx="13201">
                  <c:v>40989.055555555562</c:v>
                </c:pt>
                <c:pt idx="13202">
                  <c:v>40989.069444444445</c:v>
                </c:pt>
                <c:pt idx="13203">
                  <c:v>40989.083333333336</c:v>
                </c:pt>
                <c:pt idx="13204">
                  <c:v>40989.097222222204</c:v>
                </c:pt>
                <c:pt idx="13205">
                  <c:v>40989.111111111066</c:v>
                </c:pt>
                <c:pt idx="13206">
                  <c:v>40989.124999999993</c:v>
                </c:pt>
                <c:pt idx="13207">
                  <c:v>40989.138888888891</c:v>
                </c:pt>
                <c:pt idx="13208">
                  <c:v>40989.152777777781</c:v>
                </c:pt>
                <c:pt idx="13209">
                  <c:v>40989.166666666613</c:v>
                </c:pt>
                <c:pt idx="13210">
                  <c:v>40989.180555555562</c:v>
                </c:pt>
                <c:pt idx="13211">
                  <c:v>40989.194444444445</c:v>
                </c:pt>
                <c:pt idx="13212">
                  <c:v>40989.208333333336</c:v>
                </c:pt>
                <c:pt idx="13213">
                  <c:v>40989.222222222204</c:v>
                </c:pt>
                <c:pt idx="13214">
                  <c:v>40989.236111111066</c:v>
                </c:pt>
                <c:pt idx="13215">
                  <c:v>40989.25</c:v>
                </c:pt>
                <c:pt idx="13216">
                  <c:v>40989.263888888876</c:v>
                </c:pt>
                <c:pt idx="13217">
                  <c:v>40989.277777777774</c:v>
                </c:pt>
                <c:pt idx="13218">
                  <c:v>40989.291666666577</c:v>
                </c:pt>
                <c:pt idx="13219">
                  <c:v>40989.305555555562</c:v>
                </c:pt>
                <c:pt idx="13220">
                  <c:v>40989.319444444496</c:v>
                </c:pt>
                <c:pt idx="13221">
                  <c:v>40989.333333333336</c:v>
                </c:pt>
                <c:pt idx="13222">
                  <c:v>40989.347222222219</c:v>
                </c:pt>
                <c:pt idx="13223">
                  <c:v>40989.361111111066</c:v>
                </c:pt>
                <c:pt idx="13224">
                  <c:v>40989.375</c:v>
                </c:pt>
                <c:pt idx="13225">
                  <c:v>40989.388888888956</c:v>
                </c:pt>
                <c:pt idx="13226">
                  <c:v>40989.402777777781</c:v>
                </c:pt>
                <c:pt idx="13227">
                  <c:v>40989.416666666664</c:v>
                </c:pt>
                <c:pt idx="13228">
                  <c:v>40989.430555555562</c:v>
                </c:pt>
                <c:pt idx="13229">
                  <c:v>40989.444444444496</c:v>
                </c:pt>
                <c:pt idx="13230">
                  <c:v>40989.458333333343</c:v>
                </c:pt>
                <c:pt idx="13231">
                  <c:v>40989.472222222219</c:v>
                </c:pt>
                <c:pt idx="13232">
                  <c:v>40989.486111111109</c:v>
                </c:pt>
                <c:pt idx="13233">
                  <c:v>40989.5</c:v>
                </c:pt>
                <c:pt idx="13234">
                  <c:v>40989.513888888891</c:v>
                </c:pt>
                <c:pt idx="13235">
                  <c:v>40989.527777777774</c:v>
                </c:pt>
                <c:pt idx="13236">
                  <c:v>40989.541666666613</c:v>
                </c:pt>
                <c:pt idx="13237">
                  <c:v>40989.555555555562</c:v>
                </c:pt>
                <c:pt idx="13238">
                  <c:v>40989.569444444445</c:v>
                </c:pt>
                <c:pt idx="13239">
                  <c:v>40989.583333333336</c:v>
                </c:pt>
                <c:pt idx="13240">
                  <c:v>40989.597222222204</c:v>
                </c:pt>
                <c:pt idx="13241">
                  <c:v>40989.611111111066</c:v>
                </c:pt>
                <c:pt idx="13242">
                  <c:v>40989.624999999993</c:v>
                </c:pt>
                <c:pt idx="13243">
                  <c:v>40989.638888888891</c:v>
                </c:pt>
                <c:pt idx="13244">
                  <c:v>40989.652777777781</c:v>
                </c:pt>
                <c:pt idx="13245">
                  <c:v>40989.666666666613</c:v>
                </c:pt>
                <c:pt idx="13246">
                  <c:v>40989.680555555562</c:v>
                </c:pt>
                <c:pt idx="13247">
                  <c:v>40989.694444444445</c:v>
                </c:pt>
                <c:pt idx="13248">
                  <c:v>40989.708333333336</c:v>
                </c:pt>
                <c:pt idx="13249">
                  <c:v>40989.722222222204</c:v>
                </c:pt>
                <c:pt idx="13250">
                  <c:v>40989.736111111066</c:v>
                </c:pt>
                <c:pt idx="13251">
                  <c:v>40989.75</c:v>
                </c:pt>
                <c:pt idx="13252">
                  <c:v>40989.763888888876</c:v>
                </c:pt>
                <c:pt idx="13253">
                  <c:v>40989.777777777774</c:v>
                </c:pt>
                <c:pt idx="13254">
                  <c:v>40989.791666666577</c:v>
                </c:pt>
                <c:pt idx="13255">
                  <c:v>40989.805555555562</c:v>
                </c:pt>
                <c:pt idx="13256">
                  <c:v>40989.819444444496</c:v>
                </c:pt>
                <c:pt idx="13257">
                  <c:v>40989.833333333336</c:v>
                </c:pt>
                <c:pt idx="13258">
                  <c:v>40989.847222222219</c:v>
                </c:pt>
                <c:pt idx="13259">
                  <c:v>40989.861111111066</c:v>
                </c:pt>
                <c:pt idx="13260">
                  <c:v>40989.875</c:v>
                </c:pt>
                <c:pt idx="13261">
                  <c:v>40989.888888888956</c:v>
                </c:pt>
                <c:pt idx="13262">
                  <c:v>40989.902777777781</c:v>
                </c:pt>
                <c:pt idx="13263">
                  <c:v>40989.916666666664</c:v>
                </c:pt>
                <c:pt idx="13264">
                  <c:v>40989.930555555562</c:v>
                </c:pt>
                <c:pt idx="13265">
                  <c:v>40989.944444444496</c:v>
                </c:pt>
                <c:pt idx="13266">
                  <c:v>40989.958333333343</c:v>
                </c:pt>
                <c:pt idx="13267">
                  <c:v>40989.972222222219</c:v>
                </c:pt>
                <c:pt idx="13268">
                  <c:v>40989.986111111109</c:v>
                </c:pt>
                <c:pt idx="13269">
                  <c:v>40990</c:v>
                </c:pt>
                <c:pt idx="13270">
                  <c:v>40990.013888888891</c:v>
                </c:pt>
                <c:pt idx="13271">
                  <c:v>40990.027777777774</c:v>
                </c:pt>
                <c:pt idx="13272">
                  <c:v>40990.041666666613</c:v>
                </c:pt>
                <c:pt idx="13273">
                  <c:v>40990.055555555562</c:v>
                </c:pt>
                <c:pt idx="13274">
                  <c:v>40990.069444444445</c:v>
                </c:pt>
                <c:pt idx="13275">
                  <c:v>40990.083333333336</c:v>
                </c:pt>
                <c:pt idx="13276">
                  <c:v>40990.097222222204</c:v>
                </c:pt>
                <c:pt idx="13277">
                  <c:v>40990.111111111066</c:v>
                </c:pt>
                <c:pt idx="13278">
                  <c:v>40990.124999999993</c:v>
                </c:pt>
                <c:pt idx="13279">
                  <c:v>40990.138888888891</c:v>
                </c:pt>
                <c:pt idx="13280">
                  <c:v>40990.152777777781</c:v>
                </c:pt>
                <c:pt idx="13281">
                  <c:v>40990.166666666613</c:v>
                </c:pt>
                <c:pt idx="13282">
                  <c:v>40990.180555555562</c:v>
                </c:pt>
                <c:pt idx="13283">
                  <c:v>40990.194444444445</c:v>
                </c:pt>
                <c:pt idx="13284">
                  <c:v>40990.208333333336</c:v>
                </c:pt>
                <c:pt idx="13285">
                  <c:v>40990.222222222204</c:v>
                </c:pt>
                <c:pt idx="13286">
                  <c:v>40990.236111111066</c:v>
                </c:pt>
                <c:pt idx="13287">
                  <c:v>40990.25</c:v>
                </c:pt>
                <c:pt idx="13288">
                  <c:v>40990.263888888876</c:v>
                </c:pt>
                <c:pt idx="13289">
                  <c:v>40990.277777777774</c:v>
                </c:pt>
                <c:pt idx="13290">
                  <c:v>40990.291666666577</c:v>
                </c:pt>
                <c:pt idx="13291">
                  <c:v>40990.305555555562</c:v>
                </c:pt>
                <c:pt idx="13292">
                  <c:v>40990.319444444496</c:v>
                </c:pt>
                <c:pt idx="13293">
                  <c:v>40990.333333333336</c:v>
                </c:pt>
                <c:pt idx="13294">
                  <c:v>40990.347222222219</c:v>
                </c:pt>
                <c:pt idx="13295">
                  <c:v>40990.361111111066</c:v>
                </c:pt>
                <c:pt idx="13296">
                  <c:v>40990.375</c:v>
                </c:pt>
                <c:pt idx="13297">
                  <c:v>40990.388888888956</c:v>
                </c:pt>
                <c:pt idx="13298">
                  <c:v>40990.402777777781</c:v>
                </c:pt>
                <c:pt idx="13299">
                  <c:v>40990.416666666664</c:v>
                </c:pt>
                <c:pt idx="13300">
                  <c:v>40990.430555555562</c:v>
                </c:pt>
                <c:pt idx="13301">
                  <c:v>40990.444444444496</c:v>
                </c:pt>
                <c:pt idx="13302">
                  <c:v>40990.458333333343</c:v>
                </c:pt>
                <c:pt idx="13303">
                  <c:v>40990.472222222219</c:v>
                </c:pt>
                <c:pt idx="13304">
                  <c:v>40990.486111111109</c:v>
                </c:pt>
                <c:pt idx="13305">
                  <c:v>40990.5</c:v>
                </c:pt>
                <c:pt idx="13306">
                  <c:v>40990.513888888891</c:v>
                </c:pt>
                <c:pt idx="13307">
                  <c:v>40990.527777777774</c:v>
                </c:pt>
                <c:pt idx="13308">
                  <c:v>40990.541666666613</c:v>
                </c:pt>
                <c:pt idx="13309">
                  <c:v>40990.555555555562</c:v>
                </c:pt>
                <c:pt idx="13310">
                  <c:v>40990.569444444445</c:v>
                </c:pt>
                <c:pt idx="13311">
                  <c:v>40990.583333333336</c:v>
                </c:pt>
                <c:pt idx="13312">
                  <c:v>40990.597222222204</c:v>
                </c:pt>
                <c:pt idx="13313">
                  <c:v>40990.611111111066</c:v>
                </c:pt>
                <c:pt idx="13314">
                  <c:v>40990.624999999993</c:v>
                </c:pt>
                <c:pt idx="13315">
                  <c:v>40990.638888888891</c:v>
                </c:pt>
                <c:pt idx="13316">
                  <c:v>40990.652777777781</c:v>
                </c:pt>
                <c:pt idx="13317">
                  <c:v>40990.666666666613</c:v>
                </c:pt>
                <c:pt idx="13318">
                  <c:v>40990.680555555562</c:v>
                </c:pt>
                <c:pt idx="13319">
                  <c:v>40990.694444444445</c:v>
                </c:pt>
                <c:pt idx="13320">
                  <c:v>40990.708333333336</c:v>
                </c:pt>
                <c:pt idx="13321">
                  <c:v>40990.722222222204</c:v>
                </c:pt>
                <c:pt idx="13322">
                  <c:v>40990.736111111066</c:v>
                </c:pt>
                <c:pt idx="13323">
                  <c:v>40990.75</c:v>
                </c:pt>
                <c:pt idx="13324">
                  <c:v>40990.763888888876</c:v>
                </c:pt>
                <c:pt idx="13325">
                  <c:v>40990.777777777774</c:v>
                </c:pt>
                <c:pt idx="13326">
                  <c:v>40990.791666666577</c:v>
                </c:pt>
                <c:pt idx="13327">
                  <c:v>40990.805555555562</c:v>
                </c:pt>
                <c:pt idx="13328">
                  <c:v>40990.819444444496</c:v>
                </c:pt>
                <c:pt idx="13329">
                  <c:v>40990.833333333336</c:v>
                </c:pt>
                <c:pt idx="13330">
                  <c:v>40990.847222222219</c:v>
                </c:pt>
                <c:pt idx="13331">
                  <c:v>40990.861111111066</c:v>
                </c:pt>
                <c:pt idx="13332">
                  <c:v>40990.875</c:v>
                </c:pt>
                <c:pt idx="13333">
                  <c:v>40990.888888888956</c:v>
                </c:pt>
                <c:pt idx="13334">
                  <c:v>40990.902777777781</c:v>
                </c:pt>
                <c:pt idx="13335">
                  <c:v>40990.916666666664</c:v>
                </c:pt>
                <c:pt idx="13336">
                  <c:v>40990.930555555562</c:v>
                </c:pt>
                <c:pt idx="13337">
                  <c:v>40990.944444444496</c:v>
                </c:pt>
                <c:pt idx="13338">
                  <c:v>40990.958333333343</c:v>
                </c:pt>
                <c:pt idx="13339">
                  <c:v>40990.972222222219</c:v>
                </c:pt>
                <c:pt idx="13340">
                  <c:v>40990.986111111109</c:v>
                </c:pt>
                <c:pt idx="13341">
                  <c:v>40991</c:v>
                </c:pt>
                <c:pt idx="13342">
                  <c:v>40991.013888888891</c:v>
                </c:pt>
                <c:pt idx="13343">
                  <c:v>40991.027777777774</c:v>
                </c:pt>
                <c:pt idx="13344">
                  <c:v>40991.041666666613</c:v>
                </c:pt>
                <c:pt idx="13345">
                  <c:v>40991.055555555562</c:v>
                </c:pt>
                <c:pt idx="13346">
                  <c:v>40991.069444444445</c:v>
                </c:pt>
                <c:pt idx="13347">
                  <c:v>40991.083333333336</c:v>
                </c:pt>
                <c:pt idx="13348">
                  <c:v>40991.097222222204</c:v>
                </c:pt>
                <c:pt idx="13349">
                  <c:v>40991.111111111066</c:v>
                </c:pt>
                <c:pt idx="13350">
                  <c:v>40991.124999999993</c:v>
                </c:pt>
                <c:pt idx="13351">
                  <c:v>40991.138888888891</c:v>
                </c:pt>
                <c:pt idx="13352">
                  <c:v>40991.152777777781</c:v>
                </c:pt>
                <c:pt idx="13353">
                  <c:v>40991.166666666613</c:v>
                </c:pt>
                <c:pt idx="13354">
                  <c:v>40991.180555555562</c:v>
                </c:pt>
                <c:pt idx="13355">
                  <c:v>40991.194444444445</c:v>
                </c:pt>
                <c:pt idx="13356">
                  <c:v>40991.208333333336</c:v>
                </c:pt>
                <c:pt idx="13357">
                  <c:v>40991.222222222204</c:v>
                </c:pt>
                <c:pt idx="13358">
                  <c:v>40991.236111111066</c:v>
                </c:pt>
                <c:pt idx="13359">
                  <c:v>40991.25</c:v>
                </c:pt>
                <c:pt idx="13360">
                  <c:v>40991.263888888876</c:v>
                </c:pt>
                <c:pt idx="13361">
                  <c:v>40991.277777777774</c:v>
                </c:pt>
                <c:pt idx="13362">
                  <c:v>40991.291666666577</c:v>
                </c:pt>
                <c:pt idx="13363">
                  <c:v>40991.305555555562</c:v>
                </c:pt>
                <c:pt idx="13364">
                  <c:v>40991.319444444496</c:v>
                </c:pt>
                <c:pt idx="13365">
                  <c:v>40991.333333333336</c:v>
                </c:pt>
                <c:pt idx="13366">
                  <c:v>40991.347222222219</c:v>
                </c:pt>
                <c:pt idx="13367">
                  <c:v>40991.361111111066</c:v>
                </c:pt>
                <c:pt idx="13368">
                  <c:v>40991.375</c:v>
                </c:pt>
                <c:pt idx="13369">
                  <c:v>40991.388888888956</c:v>
                </c:pt>
                <c:pt idx="13370">
                  <c:v>40991.402777777781</c:v>
                </c:pt>
                <c:pt idx="13371">
                  <c:v>40991.416666666664</c:v>
                </c:pt>
                <c:pt idx="13372">
                  <c:v>40991.430555555562</c:v>
                </c:pt>
                <c:pt idx="13373">
                  <c:v>40991.444444444496</c:v>
                </c:pt>
                <c:pt idx="13374">
                  <c:v>40991.458333333343</c:v>
                </c:pt>
                <c:pt idx="13375">
                  <c:v>40991.472222222219</c:v>
                </c:pt>
                <c:pt idx="13376">
                  <c:v>40991.486111111109</c:v>
                </c:pt>
                <c:pt idx="13377">
                  <c:v>40991.5</c:v>
                </c:pt>
                <c:pt idx="13378">
                  <c:v>40991.513888888891</c:v>
                </c:pt>
                <c:pt idx="13379">
                  <c:v>40991.527777777774</c:v>
                </c:pt>
                <c:pt idx="13380">
                  <c:v>40991.541666666613</c:v>
                </c:pt>
                <c:pt idx="13381">
                  <c:v>40991.555555555562</c:v>
                </c:pt>
                <c:pt idx="13382">
                  <c:v>40991.569444444445</c:v>
                </c:pt>
                <c:pt idx="13383">
                  <c:v>40991.583333333336</c:v>
                </c:pt>
                <c:pt idx="13384">
                  <c:v>40991.597222222204</c:v>
                </c:pt>
                <c:pt idx="13385">
                  <c:v>40991.611111111066</c:v>
                </c:pt>
                <c:pt idx="13386">
                  <c:v>40991.624999999993</c:v>
                </c:pt>
                <c:pt idx="13387">
                  <c:v>40991.638888888891</c:v>
                </c:pt>
                <c:pt idx="13388">
                  <c:v>40991.652777777781</c:v>
                </c:pt>
                <c:pt idx="13389">
                  <c:v>40991.666666666613</c:v>
                </c:pt>
                <c:pt idx="13390">
                  <c:v>40991.680555555562</c:v>
                </c:pt>
                <c:pt idx="13391">
                  <c:v>40991.694444444445</c:v>
                </c:pt>
                <c:pt idx="13392">
                  <c:v>40991.708333333336</c:v>
                </c:pt>
                <c:pt idx="13393">
                  <c:v>40991.722222222204</c:v>
                </c:pt>
                <c:pt idx="13394">
                  <c:v>40991.736111111066</c:v>
                </c:pt>
                <c:pt idx="13395">
                  <c:v>40991.75</c:v>
                </c:pt>
                <c:pt idx="13396">
                  <c:v>40991.763888888876</c:v>
                </c:pt>
                <c:pt idx="13397">
                  <c:v>40991.777777777774</c:v>
                </c:pt>
                <c:pt idx="13398">
                  <c:v>40991.791666666577</c:v>
                </c:pt>
                <c:pt idx="13399">
                  <c:v>40991.805555555562</c:v>
                </c:pt>
                <c:pt idx="13400">
                  <c:v>40991.819444444496</c:v>
                </c:pt>
                <c:pt idx="13401">
                  <c:v>40991.833333333336</c:v>
                </c:pt>
                <c:pt idx="13402">
                  <c:v>40991.847222222219</c:v>
                </c:pt>
                <c:pt idx="13403">
                  <c:v>40991.861111111066</c:v>
                </c:pt>
                <c:pt idx="13404">
                  <c:v>40991.875</c:v>
                </c:pt>
                <c:pt idx="13405">
                  <c:v>40991.888888888956</c:v>
                </c:pt>
                <c:pt idx="13406">
                  <c:v>40991.902777777781</c:v>
                </c:pt>
                <c:pt idx="13407">
                  <c:v>40991.916666666664</c:v>
                </c:pt>
                <c:pt idx="13408">
                  <c:v>40991.930555555562</c:v>
                </c:pt>
                <c:pt idx="13409">
                  <c:v>40991.944444444496</c:v>
                </c:pt>
                <c:pt idx="13410">
                  <c:v>40991.958333333343</c:v>
                </c:pt>
                <c:pt idx="13411">
                  <c:v>40991.972222222219</c:v>
                </c:pt>
                <c:pt idx="13412">
                  <c:v>40991.986111111109</c:v>
                </c:pt>
                <c:pt idx="13413">
                  <c:v>40992</c:v>
                </c:pt>
                <c:pt idx="13414">
                  <c:v>40992.013888888891</c:v>
                </c:pt>
                <c:pt idx="13415">
                  <c:v>40992.027777777774</c:v>
                </c:pt>
                <c:pt idx="13416">
                  <c:v>40992.041666666613</c:v>
                </c:pt>
                <c:pt idx="13417">
                  <c:v>40992.055555555562</c:v>
                </c:pt>
                <c:pt idx="13418">
                  <c:v>40992.069444444445</c:v>
                </c:pt>
                <c:pt idx="13419">
                  <c:v>40992.083333333336</c:v>
                </c:pt>
                <c:pt idx="13420">
                  <c:v>40992.097222222204</c:v>
                </c:pt>
                <c:pt idx="13421">
                  <c:v>40992.111111111066</c:v>
                </c:pt>
                <c:pt idx="13422">
                  <c:v>40992.124999999993</c:v>
                </c:pt>
                <c:pt idx="13423">
                  <c:v>40992.138888888891</c:v>
                </c:pt>
                <c:pt idx="13424">
                  <c:v>40992.152777777781</c:v>
                </c:pt>
                <c:pt idx="13425">
                  <c:v>40992.166666666613</c:v>
                </c:pt>
                <c:pt idx="13426">
                  <c:v>40992.180555555562</c:v>
                </c:pt>
                <c:pt idx="13427">
                  <c:v>40992.194444444445</c:v>
                </c:pt>
                <c:pt idx="13428">
                  <c:v>40992.208333333336</c:v>
                </c:pt>
                <c:pt idx="13429">
                  <c:v>40992.222222222204</c:v>
                </c:pt>
                <c:pt idx="13430">
                  <c:v>40992.236111111066</c:v>
                </c:pt>
                <c:pt idx="13431">
                  <c:v>40992.25</c:v>
                </c:pt>
                <c:pt idx="13432">
                  <c:v>40992.263888888876</c:v>
                </c:pt>
                <c:pt idx="13433">
                  <c:v>40992.277777777774</c:v>
                </c:pt>
                <c:pt idx="13434">
                  <c:v>40992.291666666577</c:v>
                </c:pt>
                <c:pt idx="13435">
                  <c:v>40992.305555555562</c:v>
                </c:pt>
                <c:pt idx="13436">
                  <c:v>40992.319444444496</c:v>
                </c:pt>
                <c:pt idx="13437">
                  <c:v>40992.333333333336</c:v>
                </c:pt>
                <c:pt idx="13438">
                  <c:v>40992.347222222219</c:v>
                </c:pt>
                <c:pt idx="13439">
                  <c:v>40992.361111111066</c:v>
                </c:pt>
                <c:pt idx="13440">
                  <c:v>40992.375</c:v>
                </c:pt>
                <c:pt idx="13441">
                  <c:v>40992.388888888956</c:v>
                </c:pt>
                <c:pt idx="13442">
                  <c:v>40992.402777777781</c:v>
                </c:pt>
                <c:pt idx="13443">
                  <c:v>40992.416666666664</c:v>
                </c:pt>
                <c:pt idx="13444">
                  <c:v>40992.430555555562</c:v>
                </c:pt>
                <c:pt idx="13445">
                  <c:v>40992.444444444496</c:v>
                </c:pt>
                <c:pt idx="13446">
                  <c:v>40992.458333333343</c:v>
                </c:pt>
                <c:pt idx="13447">
                  <c:v>40992.472222222219</c:v>
                </c:pt>
                <c:pt idx="13448">
                  <c:v>40992.486111111109</c:v>
                </c:pt>
                <c:pt idx="13449">
                  <c:v>40992.5</c:v>
                </c:pt>
                <c:pt idx="13450">
                  <c:v>40992.513888888891</c:v>
                </c:pt>
                <c:pt idx="13451">
                  <c:v>40992.527777777774</c:v>
                </c:pt>
                <c:pt idx="13452">
                  <c:v>40992.541666666613</c:v>
                </c:pt>
                <c:pt idx="13453">
                  <c:v>40992.555555555562</c:v>
                </c:pt>
                <c:pt idx="13454">
                  <c:v>40992.569444444445</c:v>
                </c:pt>
                <c:pt idx="13455">
                  <c:v>40992.583333333336</c:v>
                </c:pt>
                <c:pt idx="13456">
                  <c:v>40992.597222222204</c:v>
                </c:pt>
                <c:pt idx="13457">
                  <c:v>40992.611111111066</c:v>
                </c:pt>
                <c:pt idx="13458">
                  <c:v>40992.624999999993</c:v>
                </c:pt>
                <c:pt idx="13459">
                  <c:v>40992.638888888891</c:v>
                </c:pt>
                <c:pt idx="13460">
                  <c:v>40992.652777777781</c:v>
                </c:pt>
                <c:pt idx="13461">
                  <c:v>40992.666666666613</c:v>
                </c:pt>
                <c:pt idx="13462">
                  <c:v>40992.680555555562</c:v>
                </c:pt>
                <c:pt idx="13463">
                  <c:v>40992.694444444445</c:v>
                </c:pt>
                <c:pt idx="13464">
                  <c:v>40992.708333333336</c:v>
                </c:pt>
                <c:pt idx="13465">
                  <c:v>40992.722222222204</c:v>
                </c:pt>
                <c:pt idx="13466">
                  <c:v>40992.736111111066</c:v>
                </c:pt>
                <c:pt idx="13467">
                  <c:v>40992.75</c:v>
                </c:pt>
                <c:pt idx="13468">
                  <c:v>40992.763888888876</c:v>
                </c:pt>
                <c:pt idx="13469">
                  <c:v>40992.777777777774</c:v>
                </c:pt>
                <c:pt idx="13470">
                  <c:v>40992.791666666577</c:v>
                </c:pt>
                <c:pt idx="13471">
                  <c:v>40992.805555555562</c:v>
                </c:pt>
                <c:pt idx="13472">
                  <c:v>40992.819444444496</c:v>
                </c:pt>
                <c:pt idx="13473">
                  <c:v>40992.833333333336</c:v>
                </c:pt>
                <c:pt idx="13474">
                  <c:v>40992.847222222219</c:v>
                </c:pt>
                <c:pt idx="13475">
                  <c:v>40992.861111111066</c:v>
                </c:pt>
                <c:pt idx="13476">
                  <c:v>40992.875</c:v>
                </c:pt>
                <c:pt idx="13477">
                  <c:v>40992.888888888956</c:v>
                </c:pt>
                <c:pt idx="13478">
                  <c:v>40992.902777777781</c:v>
                </c:pt>
                <c:pt idx="13479">
                  <c:v>40992.916666666664</c:v>
                </c:pt>
                <c:pt idx="13480">
                  <c:v>40992.930555555562</c:v>
                </c:pt>
                <c:pt idx="13481">
                  <c:v>40992.944444444496</c:v>
                </c:pt>
                <c:pt idx="13482">
                  <c:v>40992.958333333343</c:v>
                </c:pt>
                <c:pt idx="13483">
                  <c:v>40992.972222222219</c:v>
                </c:pt>
                <c:pt idx="13484">
                  <c:v>40992.986111111109</c:v>
                </c:pt>
                <c:pt idx="13485">
                  <c:v>40993</c:v>
                </c:pt>
                <c:pt idx="13486">
                  <c:v>40993.013888888891</c:v>
                </c:pt>
                <c:pt idx="13487">
                  <c:v>40993.027777777774</c:v>
                </c:pt>
                <c:pt idx="13488">
                  <c:v>40993.041666666613</c:v>
                </c:pt>
                <c:pt idx="13489">
                  <c:v>40993.055555555562</c:v>
                </c:pt>
                <c:pt idx="13490">
                  <c:v>40993.069444444445</c:v>
                </c:pt>
                <c:pt idx="13491">
                  <c:v>40993.083333333336</c:v>
                </c:pt>
                <c:pt idx="13492">
                  <c:v>40993.097222222204</c:v>
                </c:pt>
                <c:pt idx="13493">
                  <c:v>40993.111111111066</c:v>
                </c:pt>
                <c:pt idx="13494">
                  <c:v>40993.124999999993</c:v>
                </c:pt>
                <c:pt idx="13495">
                  <c:v>40993.138888888891</c:v>
                </c:pt>
                <c:pt idx="13496">
                  <c:v>40993.152777777781</c:v>
                </c:pt>
                <c:pt idx="13497">
                  <c:v>40993.166666666613</c:v>
                </c:pt>
                <c:pt idx="13498">
                  <c:v>40993.180555555562</c:v>
                </c:pt>
                <c:pt idx="13499">
                  <c:v>40993.194444444445</c:v>
                </c:pt>
                <c:pt idx="13500">
                  <c:v>40993.208333333336</c:v>
                </c:pt>
                <c:pt idx="13501">
                  <c:v>40993.222222222204</c:v>
                </c:pt>
                <c:pt idx="13502">
                  <c:v>40993.236111111066</c:v>
                </c:pt>
                <c:pt idx="13503">
                  <c:v>40993.25</c:v>
                </c:pt>
                <c:pt idx="13504">
                  <c:v>40993.263888888876</c:v>
                </c:pt>
                <c:pt idx="13505">
                  <c:v>40993.277777777774</c:v>
                </c:pt>
                <c:pt idx="13506">
                  <c:v>40993.291666666577</c:v>
                </c:pt>
                <c:pt idx="13507">
                  <c:v>40993.305555555562</c:v>
                </c:pt>
                <c:pt idx="13508">
                  <c:v>40993.319444444496</c:v>
                </c:pt>
                <c:pt idx="13509">
                  <c:v>40993.333333333336</c:v>
                </c:pt>
                <c:pt idx="13510">
                  <c:v>40993.347222222219</c:v>
                </c:pt>
                <c:pt idx="13511">
                  <c:v>40993.361111111066</c:v>
                </c:pt>
                <c:pt idx="13512">
                  <c:v>40993.375</c:v>
                </c:pt>
                <c:pt idx="13513">
                  <c:v>40993.388888888956</c:v>
                </c:pt>
                <c:pt idx="13514">
                  <c:v>40993.402777777781</c:v>
                </c:pt>
                <c:pt idx="13515">
                  <c:v>40993.416666666664</c:v>
                </c:pt>
                <c:pt idx="13516">
                  <c:v>40993.430555555562</c:v>
                </c:pt>
                <c:pt idx="13517">
                  <c:v>40993.444444444496</c:v>
                </c:pt>
                <c:pt idx="13518">
                  <c:v>40993.458333333343</c:v>
                </c:pt>
                <c:pt idx="13519">
                  <c:v>40993.472222222219</c:v>
                </c:pt>
                <c:pt idx="13520">
                  <c:v>40993.486111111109</c:v>
                </c:pt>
                <c:pt idx="13521">
                  <c:v>40993.5</c:v>
                </c:pt>
                <c:pt idx="13522">
                  <c:v>40993.513888888891</c:v>
                </c:pt>
                <c:pt idx="13523">
                  <c:v>40993.527777777774</c:v>
                </c:pt>
                <c:pt idx="13524">
                  <c:v>40993.541666666613</c:v>
                </c:pt>
                <c:pt idx="13525">
                  <c:v>40993.555555555562</c:v>
                </c:pt>
                <c:pt idx="13526">
                  <c:v>40993.569444444445</c:v>
                </c:pt>
                <c:pt idx="13527">
                  <c:v>40993.583333333336</c:v>
                </c:pt>
                <c:pt idx="13528">
                  <c:v>40993.597222222204</c:v>
                </c:pt>
                <c:pt idx="13529">
                  <c:v>40993.611111111066</c:v>
                </c:pt>
                <c:pt idx="13530">
                  <c:v>40993.624999999993</c:v>
                </c:pt>
                <c:pt idx="13531">
                  <c:v>40993.638888888891</c:v>
                </c:pt>
                <c:pt idx="13532">
                  <c:v>40993.652777777781</c:v>
                </c:pt>
                <c:pt idx="13533">
                  <c:v>40993.666666666613</c:v>
                </c:pt>
                <c:pt idx="13534">
                  <c:v>40993.680555555562</c:v>
                </c:pt>
                <c:pt idx="13535">
                  <c:v>40993.694444444445</c:v>
                </c:pt>
                <c:pt idx="13536">
                  <c:v>40993.708333333336</c:v>
                </c:pt>
                <c:pt idx="13537">
                  <c:v>40993.722222222204</c:v>
                </c:pt>
                <c:pt idx="13538">
                  <c:v>40993.736111111066</c:v>
                </c:pt>
                <c:pt idx="13539">
                  <c:v>40993.75</c:v>
                </c:pt>
                <c:pt idx="13540">
                  <c:v>40993.763888888876</c:v>
                </c:pt>
                <c:pt idx="13541">
                  <c:v>40993.777777777774</c:v>
                </c:pt>
                <c:pt idx="13542">
                  <c:v>40993.791666666577</c:v>
                </c:pt>
                <c:pt idx="13543">
                  <c:v>40993.805555555562</c:v>
                </c:pt>
                <c:pt idx="13544">
                  <c:v>40993.819444444496</c:v>
                </c:pt>
                <c:pt idx="13545">
                  <c:v>40993.833333333336</c:v>
                </c:pt>
                <c:pt idx="13546">
                  <c:v>40993.847222222219</c:v>
                </c:pt>
                <c:pt idx="13547">
                  <c:v>40993.861111111066</c:v>
                </c:pt>
                <c:pt idx="13548">
                  <c:v>40993.875</c:v>
                </c:pt>
                <c:pt idx="13549">
                  <c:v>40993.888888888956</c:v>
                </c:pt>
                <c:pt idx="13550">
                  <c:v>40993.902777777781</c:v>
                </c:pt>
                <c:pt idx="13551">
                  <c:v>40993.916666666664</c:v>
                </c:pt>
                <c:pt idx="13552">
                  <c:v>40993.930555555562</c:v>
                </c:pt>
                <c:pt idx="13553">
                  <c:v>40993.944444444496</c:v>
                </c:pt>
                <c:pt idx="13554">
                  <c:v>40993.958333333343</c:v>
                </c:pt>
                <c:pt idx="13555">
                  <c:v>40993.972222222219</c:v>
                </c:pt>
                <c:pt idx="13556">
                  <c:v>40993.986111111109</c:v>
                </c:pt>
                <c:pt idx="13557">
                  <c:v>40994</c:v>
                </c:pt>
                <c:pt idx="13558">
                  <c:v>40994.013888888891</c:v>
                </c:pt>
                <c:pt idx="13559">
                  <c:v>40994.027777777774</c:v>
                </c:pt>
                <c:pt idx="13560">
                  <c:v>40994.041666666613</c:v>
                </c:pt>
                <c:pt idx="13561">
                  <c:v>40994.055555555562</c:v>
                </c:pt>
                <c:pt idx="13562">
                  <c:v>40994.069444444445</c:v>
                </c:pt>
                <c:pt idx="13563">
                  <c:v>40994.083333333336</c:v>
                </c:pt>
                <c:pt idx="13564">
                  <c:v>40994.097222222204</c:v>
                </c:pt>
                <c:pt idx="13565">
                  <c:v>40994.111111111066</c:v>
                </c:pt>
                <c:pt idx="13566">
                  <c:v>40994.124999999993</c:v>
                </c:pt>
                <c:pt idx="13567">
                  <c:v>40994.138888888891</c:v>
                </c:pt>
                <c:pt idx="13568">
                  <c:v>40994.152777777781</c:v>
                </c:pt>
                <c:pt idx="13569">
                  <c:v>40994.166666666613</c:v>
                </c:pt>
                <c:pt idx="13570">
                  <c:v>40994.180555555562</c:v>
                </c:pt>
                <c:pt idx="13571">
                  <c:v>40994.194444444445</c:v>
                </c:pt>
                <c:pt idx="13572">
                  <c:v>40994.208333333336</c:v>
                </c:pt>
                <c:pt idx="13573">
                  <c:v>40994.222222222204</c:v>
                </c:pt>
                <c:pt idx="13574">
                  <c:v>40994.236111111066</c:v>
                </c:pt>
                <c:pt idx="13575">
                  <c:v>40994.25</c:v>
                </c:pt>
                <c:pt idx="13576">
                  <c:v>40994.263888888876</c:v>
                </c:pt>
                <c:pt idx="13577">
                  <c:v>40994.277777777774</c:v>
                </c:pt>
                <c:pt idx="13578">
                  <c:v>40994.291666666577</c:v>
                </c:pt>
                <c:pt idx="13579">
                  <c:v>40994.305555555562</c:v>
                </c:pt>
                <c:pt idx="13580">
                  <c:v>40994.319444444496</c:v>
                </c:pt>
                <c:pt idx="13581">
                  <c:v>40994.333333333336</c:v>
                </c:pt>
                <c:pt idx="13582">
                  <c:v>40994.347222222219</c:v>
                </c:pt>
                <c:pt idx="13583">
                  <c:v>40994.361111111066</c:v>
                </c:pt>
                <c:pt idx="13584">
                  <c:v>40994.375</c:v>
                </c:pt>
                <c:pt idx="13585">
                  <c:v>40994.388888888956</c:v>
                </c:pt>
                <c:pt idx="13586">
                  <c:v>40994.402777777781</c:v>
                </c:pt>
                <c:pt idx="13587">
                  <c:v>40994.416666666664</c:v>
                </c:pt>
                <c:pt idx="13588">
                  <c:v>40994.430555555562</c:v>
                </c:pt>
                <c:pt idx="13589">
                  <c:v>40994.444444444496</c:v>
                </c:pt>
                <c:pt idx="13590">
                  <c:v>40994.458333333343</c:v>
                </c:pt>
                <c:pt idx="13591">
                  <c:v>40994.472222222219</c:v>
                </c:pt>
                <c:pt idx="13592">
                  <c:v>40994.486111111109</c:v>
                </c:pt>
                <c:pt idx="13593">
                  <c:v>40994.5</c:v>
                </c:pt>
                <c:pt idx="13594">
                  <c:v>40994.513888888891</c:v>
                </c:pt>
                <c:pt idx="13595">
                  <c:v>40994.527777777774</c:v>
                </c:pt>
                <c:pt idx="13596">
                  <c:v>40994.541666666613</c:v>
                </c:pt>
                <c:pt idx="13597">
                  <c:v>40994.555555555562</c:v>
                </c:pt>
                <c:pt idx="13598">
                  <c:v>40994.569444444445</c:v>
                </c:pt>
                <c:pt idx="13599">
                  <c:v>40994.583333333336</c:v>
                </c:pt>
                <c:pt idx="13600">
                  <c:v>40994.597222222204</c:v>
                </c:pt>
                <c:pt idx="13601">
                  <c:v>40994.611111111066</c:v>
                </c:pt>
                <c:pt idx="13602">
                  <c:v>40994.624999999993</c:v>
                </c:pt>
                <c:pt idx="13603">
                  <c:v>40994.638888888891</c:v>
                </c:pt>
                <c:pt idx="13604">
                  <c:v>40994.652777777781</c:v>
                </c:pt>
                <c:pt idx="13605">
                  <c:v>40994.666666666613</c:v>
                </c:pt>
                <c:pt idx="13606">
                  <c:v>40994.680555555562</c:v>
                </c:pt>
                <c:pt idx="13607">
                  <c:v>40994.694444444445</c:v>
                </c:pt>
                <c:pt idx="13608">
                  <c:v>40994.708333333336</c:v>
                </c:pt>
                <c:pt idx="13609">
                  <c:v>40994.722222222204</c:v>
                </c:pt>
                <c:pt idx="13610">
                  <c:v>40994.736111111066</c:v>
                </c:pt>
                <c:pt idx="13611">
                  <c:v>40994.75</c:v>
                </c:pt>
                <c:pt idx="13612">
                  <c:v>40994.763888888876</c:v>
                </c:pt>
                <c:pt idx="13613">
                  <c:v>40994.777777777774</c:v>
                </c:pt>
                <c:pt idx="13614">
                  <c:v>40994.791666666577</c:v>
                </c:pt>
                <c:pt idx="13615">
                  <c:v>40994.805555555562</c:v>
                </c:pt>
                <c:pt idx="13616">
                  <c:v>40994.819444444496</c:v>
                </c:pt>
                <c:pt idx="13617">
                  <c:v>40994.833333333336</c:v>
                </c:pt>
                <c:pt idx="13618">
                  <c:v>40994.847222222219</c:v>
                </c:pt>
                <c:pt idx="13619">
                  <c:v>40994.861111111066</c:v>
                </c:pt>
                <c:pt idx="13620">
                  <c:v>40994.875</c:v>
                </c:pt>
                <c:pt idx="13621">
                  <c:v>40994.888888888956</c:v>
                </c:pt>
                <c:pt idx="13622">
                  <c:v>40994.902777777781</c:v>
                </c:pt>
                <c:pt idx="13623">
                  <c:v>40994.916666666664</c:v>
                </c:pt>
                <c:pt idx="13624">
                  <c:v>40994.930555555562</c:v>
                </c:pt>
                <c:pt idx="13625">
                  <c:v>40994.944444444496</c:v>
                </c:pt>
                <c:pt idx="13626">
                  <c:v>40994.958333333343</c:v>
                </c:pt>
                <c:pt idx="13627">
                  <c:v>40994.972222222219</c:v>
                </c:pt>
                <c:pt idx="13628">
                  <c:v>40994.986111111109</c:v>
                </c:pt>
                <c:pt idx="13629">
                  <c:v>40995</c:v>
                </c:pt>
                <c:pt idx="13630">
                  <c:v>40995.013888888891</c:v>
                </c:pt>
                <c:pt idx="13631">
                  <c:v>40995.027777777774</c:v>
                </c:pt>
                <c:pt idx="13632">
                  <c:v>40995.041666666613</c:v>
                </c:pt>
                <c:pt idx="13633">
                  <c:v>40995.055555555562</c:v>
                </c:pt>
                <c:pt idx="13634">
                  <c:v>40995.069444444445</c:v>
                </c:pt>
                <c:pt idx="13635">
                  <c:v>40995.083333333336</c:v>
                </c:pt>
                <c:pt idx="13636">
                  <c:v>40995.097222222204</c:v>
                </c:pt>
                <c:pt idx="13637">
                  <c:v>40995.111111111066</c:v>
                </c:pt>
                <c:pt idx="13638">
                  <c:v>40995.124999999993</c:v>
                </c:pt>
                <c:pt idx="13639">
                  <c:v>40995.138888888891</c:v>
                </c:pt>
                <c:pt idx="13640">
                  <c:v>40995.152777777781</c:v>
                </c:pt>
                <c:pt idx="13641">
                  <c:v>40995.166666666613</c:v>
                </c:pt>
                <c:pt idx="13642">
                  <c:v>40995.180555555562</c:v>
                </c:pt>
                <c:pt idx="13643">
                  <c:v>40995.194444444445</c:v>
                </c:pt>
                <c:pt idx="13644">
                  <c:v>40995.208333333336</c:v>
                </c:pt>
                <c:pt idx="13645">
                  <c:v>40995.222222222204</c:v>
                </c:pt>
                <c:pt idx="13646">
                  <c:v>40995.236111111066</c:v>
                </c:pt>
                <c:pt idx="13647">
                  <c:v>40995.25</c:v>
                </c:pt>
                <c:pt idx="13648">
                  <c:v>40995.263888888876</c:v>
                </c:pt>
                <c:pt idx="13649">
                  <c:v>40995.277777777774</c:v>
                </c:pt>
                <c:pt idx="13650">
                  <c:v>40995.291666666577</c:v>
                </c:pt>
                <c:pt idx="13651">
                  <c:v>40995.305555555562</c:v>
                </c:pt>
                <c:pt idx="13652">
                  <c:v>40995.319444444496</c:v>
                </c:pt>
                <c:pt idx="13653">
                  <c:v>40995.333333333336</c:v>
                </c:pt>
                <c:pt idx="13654">
                  <c:v>40995.347222222219</c:v>
                </c:pt>
                <c:pt idx="13655">
                  <c:v>40995.361111111066</c:v>
                </c:pt>
                <c:pt idx="13656">
                  <c:v>40995.375</c:v>
                </c:pt>
                <c:pt idx="13657">
                  <c:v>40995.388888888956</c:v>
                </c:pt>
                <c:pt idx="13658">
                  <c:v>40995.402777777781</c:v>
                </c:pt>
                <c:pt idx="13659">
                  <c:v>40995.416666666664</c:v>
                </c:pt>
                <c:pt idx="13660">
                  <c:v>40995.430555555562</c:v>
                </c:pt>
                <c:pt idx="13661">
                  <c:v>40995.444444444496</c:v>
                </c:pt>
                <c:pt idx="13662">
                  <c:v>40995.458333333343</c:v>
                </c:pt>
                <c:pt idx="13663">
                  <c:v>40995.472222222219</c:v>
                </c:pt>
                <c:pt idx="13664">
                  <c:v>40995.486111111109</c:v>
                </c:pt>
                <c:pt idx="13665">
                  <c:v>40995.5</c:v>
                </c:pt>
                <c:pt idx="13666">
                  <c:v>40995.513888888891</c:v>
                </c:pt>
                <c:pt idx="13667">
                  <c:v>40995.527777777774</c:v>
                </c:pt>
                <c:pt idx="13668">
                  <c:v>40995.541666666613</c:v>
                </c:pt>
                <c:pt idx="13669">
                  <c:v>40995.555555555562</c:v>
                </c:pt>
                <c:pt idx="13670">
                  <c:v>40995.569444444445</c:v>
                </c:pt>
                <c:pt idx="13671">
                  <c:v>40995.583333333336</c:v>
                </c:pt>
                <c:pt idx="13672">
                  <c:v>40995.597222222204</c:v>
                </c:pt>
                <c:pt idx="13673">
                  <c:v>40995.611111111066</c:v>
                </c:pt>
                <c:pt idx="13674">
                  <c:v>40995.624999999993</c:v>
                </c:pt>
                <c:pt idx="13675">
                  <c:v>40995.638888888891</c:v>
                </c:pt>
                <c:pt idx="13676">
                  <c:v>40995.652777777781</c:v>
                </c:pt>
                <c:pt idx="13677">
                  <c:v>40995.666666666613</c:v>
                </c:pt>
                <c:pt idx="13678">
                  <c:v>40995.680555555562</c:v>
                </c:pt>
                <c:pt idx="13679">
                  <c:v>40995.694444444445</c:v>
                </c:pt>
                <c:pt idx="13680">
                  <c:v>40995.708333333336</c:v>
                </c:pt>
                <c:pt idx="13681">
                  <c:v>40995.722222222204</c:v>
                </c:pt>
                <c:pt idx="13682">
                  <c:v>40995.736111111066</c:v>
                </c:pt>
                <c:pt idx="13683">
                  <c:v>40995.75</c:v>
                </c:pt>
                <c:pt idx="13684">
                  <c:v>40995.763888888876</c:v>
                </c:pt>
                <c:pt idx="13685">
                  <c:v>40995.777777777774</c:v>
                </c:pt>
                <c:pt idx="13686">
                  <c:v>40995.791666666577</c:v>
                </c:pt>
                <c:pt idx="13687">
                  <c:v>40995.805555555562</c:v>
                </c:pt>
                <c:pt idx="13688">
                  <c:v>40995.819444444496</c:v>
                </c:pt>
                <c:pt idx="13689">
                  <c:v>40995.833333333336</c:v>
                </c:pt>
                <c:pt idx="13690">
                  <c:v>40995.847222222219</c:v>
                </c:pt>
                <c:pt idx="13691">
                  <c:v>40995.861111111066</c:v>
                </c:pt>
                <c:pt idx="13692">
                  <c:v>40995.875</c:v>
                </c:pt>
                <c:pt idx="13693">
                  <c:v>40995.888888888956</c:v>
                </c:pt>
                <c:pt idx="13694">
                  <c:v>40995.902777777781</c:v>
                </c:pt>
                <c:pt idx="13695">
                  <c:v>40995.916666666664</c:v>
                </c:pt>
                <c:pt idx="13696">
                  <c:v>40995.930555555562</c:v>
                </c:pt>
                <c:pt idx="13697">
                  <c:v>40995.944444444496</c:v>
                </c:pt>
                <c:pt idx="13698">
                  <c:v>40995.958333333343</c:v>
                </c:pt>
                <c:pt idx="13699">
                  <c:v>40995.972222222219</c:v>
                </c:pt>
                <c:pt idx="13700">
                  <c:v>40995.986111111109</c:v>
                </c:pt>
                <c:pt idx="13701">
                  <c:v>40996</c:v>
                </c:pt>
                <c:pt idx="13702">
                  <c:v>40996.013888888891</c:v>
                </c:pt>
                <c:pt idx="13703">
                  <c:v>40996.027777777774</c:v>
                </c:pt>
                <c:pt idx="13704">
                  <c:v>40996.041666666613</c:v>
                </c:pt>
                <c:pt idx="13705">
                  <c:v>40996.055555555562</c:v>
                </c:pt>
                <c:pt idx="13706">
                  <c:v>40996.069444444445</c:v>
                </c:pt>
                <c:pt idx="13707">
                  <c:v>40996.083333333336</c:v>
                </c:pt>
                <c:pt idx="13708">
                  <c:v>40996.097222222204</c:v>
                </c:pt>
                <c:pt idx="13709">
                  <c:v>40996.111111111066</c:v>
                </c:pt>
                <c:pt idx="13710">
                  <c:v>40996.124999999993</c:v>
                </c:pt>
                <c:pt idx="13711">
                  <c:v>40996.138888888891</c:v>
                </c:pt>
                <c:pt idx="13712">
                  <c:v>40996.152777777781</c:v>
                </c:pt>
                <c:pt idx="13713">
                  <c:v>40996.166666666613</c:v>
                </c:pt>
                <c:pt idx="13714">
                  <c:v>40996.180555555562</c:v>
                </c:pt>
                <c:pt idx="13715">
                  <c:v>40996.194444444445</c:v>
                </c:pt>
                <c:pt idx="13716">
                  <c:v>40996.208333333336</c:v>
                </c:pt>
                <c:pt idx="13717">
                  <c:v>40996.222222222204</c:v>
                </c:pt>
                <c:pt idx="13718">
                  <c:v>40996.236111111066</c:v>
                </c:pt>
                <c:pt idx="13719">
                  <c:v>40996.25</c:v>
                </c:pt>
                <c:pt idx="13720">
                  <c:v>40996.263888888876</c:v>
                </c:pt>
                <c:pt idx="13721">
                  <c:v>40996.277777777774</c:v>
                </c:pt>
                <c:pt idx="13722">
                  <c:v>40996.291666666577</c:v>
                </c:pt>
                <c:pt idx="13723">
                  <c:v>40996.305555555562</c:v>
                </c:pt>
                <c:pt idx="13724">
                  <c:v>40996.319444444496</c:v>
                </c:pt>
                <c:pt idx="13725">
                  <c:v>40996.333333333336</c:v>
                </c:pt>
                <c:pt idx="13726">
                  <c:v>40996.347222222219</c:v>
                </c:pt>
                <c:pt idx="13727">
                  <c:v>40996.361111111066</c:v>
                </c:pt>
                <c:pt idx="13728">
                  <c:v>40996.375</c:v>
                </c:pt>
                <c:pt idx="13729">
                  <c:v>40996.388888888956</c:v>
                </c:pt>
                <c:pt idx="13730">
                  <c:v>40996.402777777781</c:v>
                </c:pt>
                <c:pt idx="13731">
                  <c:v>40996.416666666664</c:v>
                </c:pt>
                <c:pt idx="13732">
                  <c:v>40996.430555555562</c:v>
                </c:pt>
                <c:pt idx="13733">
                  <c:v>40996.444444444496</c:v>
                </c:pt>
                <c:pt idx="13734">
                  <c:v>40996.458333333343</c:v>
                </c:pt>
                <c:pt idx="13735">
                  <c:v>40996.472222222219</c:v>
                </c:pt>
                <c:pt idx="13736">
                  <c:v>40996.486111111109</c:v>
                </c:pt>
                <c:pt idx="13737">
                  <c:v>40996.5</c:v>
                </c:pt>
                <c:pt idx="13738">
                  <c:v>40996.513888888891</c:v>
                </c:pt>
                <c:pt idx="13739">
                  <c:v>40996.527777777774</c:v>
                </c:pt>
                <c:pt idx="13740">
                  <c:v>40996.541666666613</c:v>
                </c:pt>
                <c:pt idx="13741">
                  <c:v>40996.555555555562</c:v>
                </c:pt>
                <c:pt idx="13742">
                  <c:v>40996.569444444445</c:v>
                </c:pt>
                <c:pt idx="13743">
                  <c:v>40996.583333333336</c:v>
                </c:pt>
                <c:pt idx="13744">
                  <c:v>40996.597222222204</c:v>
                </c:pt>
                <c:pt idx="13745">
                  <c:v>40996.611111111066</c:v>
                </c:pt>
                <c:pt idx="13746">
                  <c:v>40996.624999999993</c:v>
                </c:pt>
                <c:pt idx="13747">
                  <c:v>40996.638888888891</c:v>
                </c:pt>
                <c:pt idx="13748">
                  <c:v>40996.652777777781</c:v>
                </c:pt>
                <c:pt idx="13749">
                  <c:v>40996.666666666613</c:v>
                </c:pt>
                <c:pt idx="13750">
                  <c:v>40996.680555555562</c:v>
                </c:pt>
                <c:pt idx="13751">
                  <c:v>40996.694444444445</c:v>
                </c:pt>
                <c:pt idx="13752">
                  <c:v>40996.708333333336</c:v>
                </c:pt>
                <c:pt idx="13753">
                  <c:v>40996.722222222204</c:v>
                </c:pt>
                <c:pt idx="13754">
                  <c:v>40996.736111111066</c:v>
                </c:pt>
                <c:pt idx="13755">
                  <c:v>40996.75</c:v>
                </c:pt>
                <c:pt idx="13756">
                  <c:v>40996.763888888876</c:v>
                </c:pt>
                <c:pt idx="13757">
                  <c:v>40996.777777777774</c:v>
                </c:pt>
                <c:pt idx="13758">
                  <c:v>40996.791666666577</c:v>
                </c:pt>
                <c:pt idx="13759">
                  <c:v>40996.805555555562</c:v>
                </c:pt>
                <c:pt idx="13760">
                  <c:v>40996.819444444496</c:v>
                </c:pt>
                <c:pt idx="13761">
                  <c:v>40996.833333333336</c:v>
                </c:pt>
                <c:pt idx="13762">
                  <c:v>40996.847222222219</c:v>
                </c:pt>
                <c:pt idx="13763">
                  <c:v>40996.861111111066</c:v>
                </c:pt>
                <c:pt idx="13764">
                  <c:v>40996.875</c:v>
                </c:pt>
                <c:pt idx="13765">
                  <c:v>40996.888888888956</c:v>
                </c:pt>
                <c:pt idx="13766">
                  <c:v>40996.902777777781</c:v>
                </c:pt>
                <c:pt idx="13767">
                  <c:v>40996.916666666664</c:v>
                </c:pt>
                <c:pt idx="13768">
                  <c:v>40996.930555555562</c:v>
                </c:pt>
                <c:pt idx="13769">
                  <c:v>40996.944444444496</c:v>
                </c:pt>
                <c:pt idx="13770">
                  <c:v>40996.958333333343</c:v>
                </c:pt>
                <c:pt idx="13771">
                  <c:v>40996.972222222219</c:v>
                </c:pt>
                <c:pt idx="13772">
                  <c:v>40996.986111111109</c:v>
                </c:pt>
                <c:pt idx="13773">
                  <c:v>40997</c:v>
                </c:pt>
                <c:pt idx="13774">
                  <c:v>40997.013888888891</c:v>
                </c:pt>
                <c:pt idx="13775">
                  <c:v>40997.027777777774</c:v>
                </c:pt>
                <c:pt idx="13776">
                  <c:v>40997.041666666613</c:v>
                </c:pt>
                <c:pt idx="13777">
                  <c:v>40997.055555555562</c:v>
                </c:pt>
                <c:pt idx="13778">
                  <c:v>40997.069444444445</c:v>
                </c:pt>
                <c:pt idx="13779">
                  <c:v>40997.083333333336</c:v>
                </c:pt>
                <c:pt idx="13780">
                  <c:v>40997.097222222204</c:v>
                </c:pt>
                <c:pt idx="13781">
                  <c:v>40997.111111111066</c:v>
                </c:pt>
                <c:pt idx="13782">
                  <c:v>40997.124999999993</c:v>
                </c:pt>
                <c:pt idx="13783">
                  <c:v>40997.138888888891</c:v>
                </c:pt>
                <c:pt idx="13784">
                  <c:v>40997.152777777781</c:v>
                </c:pt>
                <c:pt idx="13785">
                  <c:v>40997.166666666613</c:v>
                </c:pt>
                <c:pt idx="13786">
                  <c:v>40997.180555555562</c:v>
                </c:pt>
                <c:pt idx="13787">
                  <c:v>40997.194444444445</c:v>
                </c:pt>
                <c:pt idx="13788">
                  <c:v>40997.208333333336</c:v>
                </c:pt>
                <c:pt idx="13789">
                  <c:v>40997.222222222204</c:v>
                </c:pt>
                <c:pt idx="13790">
                  <c:v>40997.236111111066</c:v>
                </c:pt>
                <c:pt idx="13791">
                  <c:v>40997.25</c:v>
                </c:pt>
                <c:pt idx="13792">
                  <c:v>40997.263888888876</c:v>
                </c:pt>
                <c:pt idx="13793">
                  <c:v>40997.277777777774</c:v>
                </c:pt>
                <c:pt idx="13794">
                  <c:v>40997.291666666577</c:v>
                </c:pt>
                <c:pt idx="13795">
                  <c:v>40997.305555555562</c:v>
                </c:pt>
                <c:pt idx="13796">
                  <c:v>40997.319444444496</c:v>
                </c:pt>
                <c:pt idx="13797">
                  <c:v>40997.333333333336</c:v>
                </c:pt>
                <c:pt idx="13798">
                  <c:v>40997.347222222219</c:v>
                </c:pt>
                <c:pt idx="13799">
                  <c:v>40997.361111111066</c:v>
                </c:pt>
                <c:pt idx="13800">
                  <c:v>40997.375</c:v>
                </c:pt>
                <c:pt idx="13801">
                  <c:v>40997.388888888956</c:v>
                </c:pt>
                <c:pt idx="13802">
                  <c:v>40997.402777777781</c:v>
                </c:pt>
                <c:pt idx="13803">
                  <c:v>40997.416666666664</c:v>
                </c:pt>
                <c:pt idx="13804">
                  <c:v>40997.430555555562</c:v>
                </c:pt>
                <c:pt idx="13805">
                  <c:v>40997.444444444496</c:v>
                </c:pt>
                <c:pt idx="13806">
                  <c:v>40997.458333333343</c:v>
                </c:pt>
                <c:pt idx="13807">
                  <c:v>40997.472222222219</c:v>
                </c:pt>
                <c:pt idx="13808">
                  <c:v>40997.486111111109</c:v>
                </c:pt>
                <c:pt idx="13809">
                  <c:v>40997.5</c:v>
                </c:pt>
                <c:pt idx="13810">
                  <c:v>40997.513888888891</c:v>
                </c:pt>
                <c:pt idx="13811">
                  <c:v>40997.527777777774</c:v>
                </c:pt>
                <c:pt idx="13812">
                  <c:v>40997.541666666613</c:v>
                </c:pt>
                <c:pt idx="13813">
                  <c:v>40997.555555555562</c:v>
                </c:pt>
                <c:pt idx="13814">
                  <c:v>40997.569444444445</c:v>
                </c:pt>
                <c:pt idx="13815">
                  <c:v>40997.583333333336</c:v>
                </c:pt>
                <c:pt idx="13816">
                  <c:v>40997.597222222204</c:v>
                </c:pt>
                <c:pt idx="13817">
                  <c:v>40997.611111111066</c:v>
                </c:pt>
                <c:pt idx="13818">
                  <c:v>40997.624999999993</c:v>
                </c:pt>
                <c:pt idx="13819">
                  <c:v>40997.638888888891</c:v>
                </c:pt>
                <c:pt idx="13820">
                  <c:v>40997.652777777781</c:v>
                </c:pt>
                <c:pt idx="13821">
                  <c:v>40997.666666666613</c:v>
                </c:pt>
                <c:pt idx="13822">
                  <c:v>40997.680555555562</c:v>
                </c:pt>
                <c:pt idx="13823">
                  <c:v>40997.694444444445</c:v>
                </c:pt>
                <c:pt idx="13824">
                  <c:v>40997.708333333336</c:v>
                </c:pt>
                <c:pt idx="13825">
                  <c:v>40997.722222222204</c:v>
                </c:pt>
                <c:pt idx="13826">
                  <c:v>40997.736111111066</c:v>
                </c:pt>
                <c:pt idx="13827">
                  <c:v>40997.75</c:v>
                </c:pt>
                <c:pt idx="13828">
                  <c:v>40997.763888888876</c:v>
                </c:pt>
                <c:pt idx="13829">
                  <c:v>40997.777777777774</c:v>
                </c:pt>
                <c:pt idx="13830">
                  <c:v>40997.791666666577</c:v>
                </c:pt>
                <c:pt idx="13831">
                  <c:v>40997.805555555562</c:v>
                </c:pt>
                <c:pt idx="13832">
                  <c:v>40997.819444444496</c:v>
                </c:pt>
                <c:pt idx="13833">
                  <c:v>40997.833333333336</c:v>
                </c:pt>
                <c:pt idx="13834">
                  <c:v>40997.847222222219</c:v>
                </c:pt>
                <c:pt idx="13835">
                  <c:v>40997.861111111066</c:v>
                </c:pt>
                <c:pt idx="13836">
                  <c:v>40997.875</c:v>
                </c:pt>
                <c:pt idx="13837">
                  <c:v>40997.888888888956</c:v>
                </c:pt>
                <c:pt idx="13838">
                  <c:v>40997.902777777781</c:v>
                </c:pt>
                <c:pt idx="13839">
                  <c:v>40997.916666666664</c:v>
                </c:pt>
                <c:pt idx="13840">
                  <c:v>40997.930555555562</c:v>
                </c:pt>
                <c:pt idx="13841">
                  <c:v>40997.944444444496</c:v>
                </c:pt>
                <c:pt idx="13842">
                  <c:v>40997.958333333343</c:v>
                </c:pt>
                <c:pt idx="13843">
                  <c:v>40997.972222222219</c:v>
                </c:pt>
                <c:pt idx="13844">
                  <c:v>40997.986111111109</c:v>
                </c:pt>
                <c:pt idx="13845">
                  <c:v>40998</c:v>
                </c:pt>
                <c:pt idx="13846">
                  <c:v>40998.013888888891</c:v>
                </c:pt>
                <c:pt idx="13847">
                  <c:v>40998.027777777774</c:v>
                </c:pt>
                <c:pt idx="13848">
                  <c:v>40998.041666666613</c:v>
                </c:pt>
                <c:pt idx="13849">
                  <c:v>40998.055555555562</c:v>
                </c:pt>
                <c:pt idx="13850">
                  <c:v>40998.069444444445</c:v>
                </c:pt>
                <c:pt idx="13851">
                  <c:v>40998.083333333336</c:v>
                </c:pt>
                <c:pt idx="13852">
                  <c:v>40998.097222222204</c:v>
                </c:pt>
                <c:pt idx="13853">
                  <c:v>40998.111111111066</c:v>
                </c:pt>
                <c:pt idx="13854">
                  <c:v>40998.124999999993</c:v>
                </c:pt>
                <c:pt idx="13855">
                  <c:v>40998.138888888891</c:v>
                </c:pt>
                <c:pt idx="13856">
                  <c:v>40998.152777777781</c:v>
                </c:pt>
                <c:pt idx="13857">
                  <c:v>40998.166666666613</c:v>
                </c:pt>
                <c:pt idx="13858">
                  <c:v>40998.180555555562</c:v>
                </c:pt>
                <c:pt idx="13859">
                  <c:v>40998.194444444445</c:v>
                </c:pt>
                <c:pt idx="13860">
                  <c:v>40998.208333333336</c:v>
                </c:pt>
                <c:pt idx="13861">
                  <c:v>40998.222222222204</c:v>
                </c:pt>
                <c:pt idx="13862">
                  <c:v>40998.236111111066</c:v>
                </c:pt>
                <c:pt idx="13863">
                  <c:v>40998.25</c:v>
                </c:pt>
                <c:pt idx="13864">
                  <c:v>40998.263888888876</c:v>
                </c:pt>
                <c:pt idx="13865">
                  <c:v>40998.277777777774</c:v>
                </c:pt>
                <c:pt idx="13866">
                  <c:v>40998.291666666577</c:v>
                </c:pt>
                <c:pt idx="13867">
                  <c:v>40998.305555555562</c:v>
                </c:pt>
                <c:pt idx="13868">
                  <c:v>40998.319444444496</c:v>
                </c:pt>
                <c:pt idx="13869">
                  <c:v>40998.333333333336</c:v>
                </c:pt>
                <c:pt idx="13870">
                  <c:v>40998.347222222219</c:v>
                </c:pt>
                <c:pt idx="13871">
                  <c:v>40998.361111111066</c:v>
                </c:pt>
                <c:pt idx="13872">
                  <c:v>40998.375</c:v>
                </c:pt>
                <c:pt idx="13873">
                  <c:v>40998.388888888956</c:v>
                </c:pt>
                <c:pt idx="13874">
                  <c:v>40998.402777777781</c:v>
                </c:pt>
                <c:pt idx="13875">
                  <c:v>40998.416666666664</c:v>
                </c:pt>
                <c:pt idx="13876">
                  <c:v>40998.430555555562</c:v>
                </c:pt>
                <c:pt idx="13877">
                  <c:v>40998.444444444496</c:v>
                </c:pt>
                <c:pt idx="13878">
                  <c:v>40998.458333333343</c:v>
                </c:pt>
                <c:pt idx="13879">
                  <c:v>40998.472222222219</c:v>
                </c:pt>
                <c:pt idx="13880">
                  <c:v>40998.486111111109</c:v>
                </c:pt>
                <c:pt idx="13881">
                  <c:v>40998.5</c:v>
                </c:pt>
                <c:pt idx="13882">
                  <c:v>40998.513888888891</c:v>
                </c:pt>
                <c:pt idx="13883">
                  <c:v>40998.527777777774</c:v>
                </c:pt>
                <c:pt idx="13884">
                  <c:v>40998.541666666613</c:v>
                </c:pt>
                <c:pt idx="13885">
                  <c:v>40998.555555555562</c:v>
                </c:pt>
                <c:pt idx="13886">
                  <c:v>40998.569444444445</c:v>
                </c:pt>
                <c:pt idx="13887">
                  <c:v>40998.583333333336</c:v>
                </c:pt>
                <c:pt idx="13888">
                  <c:v>40998.597222222204</c:v>
                </c:pt>
                <c:pt idx="13889">
                  <c:v>40998.611111111066</c:v>
                </c:pt>
                <c:pt idx="13890">
                  <c:v>40998.624999999993</c:v>
                </c:pt>
                <c:pt idx="13891">
                  <c:v>40998.638888888891</c:v>
                </c:pt>
                <c:pt idx="13892">
                  <c:v>40998.652777777781</c:v>
                </c:pt>
                <c:pt idx="13893">
                  <c:v>40998.666666666613</c:v>
                </c:pt>
                <c:pt idx="13894">
                  <c:v>40998.680555555562</c:v>
                </c:pt>
                <c:pt idx="13895">
                  <c:v>40998.694444444445</c:v>
                </c:pt>
                <c:pt idx="13896">
                  <c:v>40998.708333333336</c:v>
                </c:pt>
                <c:pt idx="13897">
                  <c:v>40998.722222222204</c:v>
                </c:pt>
                <c:pt idx="13898">
                  <c:v>40998.736111111066</c:v>
                </c:pt>
                <c:pt idx="13899">
                  <c:v>40998.75</c:v>
                </c:pt>
                <c:pt idx="13900">
                  <c:v>40998.763888888876</c:v>
                </c:pt>
                <c:pt idx="13901">
                  <c:v>40998.777777777774</c:v>
                </c:pt>
                <c:pt idx="13902">
                  <c:v>40998.791666666577</c:v>
                </c:pt>
                <c:pt idx="13903">
                  <c:v>40998.805555555562</c:v>
                </c:pt>
                <c:pt idx="13904">
                  <c:v>40998.819444444496</c:v>
                </c:pt>
                <c:pt idx="13905">
                  <c:v>40998.833333333336</c:v>
                </c:pt>
                <c:pt idx="13906">
                  <c:v>40998.847222222219</c:v>
                </c:pt>
                <c:pt idx="13907">
                  <c:v>40998.861111111066</c:v>
                </c:pt>
                <c:pt idx="13908">
                  <c:v>40998.875</c:v>
                </c:pt>
                <c:pt idx="13909">
                  <c:v>40998.888888888956</c:v>
                </c:pt>
                <c:pt idx="13910">
                  <c:v>40998.902777777781</c:v>
                </c:pt>
                <c:pt idx="13911">
                  <c:v>40998.916666666664</c:v>
                </c:pt>
                <c:pt idx="13912">
                  <c:v>40998.930555555562</c:v>
                </c:pt>
                <c:pt idx="13913">
                  <c:v>40998.944444444496</c:v>
                </c:pt>
                <c:pt idx="13914">
                  <c:v>40998.958333333343</c:v>
                </c:pt>
                <c:pt idx="13915">
                  <c:v>40998.972222222219</c:v>
                </c:pt>
                <c:pt idx="13916">
                  <c:v>40998.986111111109</c:v>
                </c:pt>
                <c:pt idx="13917">
                  <c:v>40999</c:v>
                </c:pt>
                <c:pt idx="13918">
                  <c:v>40999.013888888891</c:v>
                </c:pt>
                <c:pt idx="13919">
                  <c:v>40999.027777777774</c:v>
                </c:pt>
                <c:pt idx="13920">
                  <c:v>40999.041666666613</c:v>
                </c:pt>
                <c:pt idx="13921">
                  <c:v>40999.055555555562</c:v>
                </c:pt>
                <c:pt idx="13922">
                  <c:v>40999.069444444445</c:v>
                </c:pt>
                <c:pt idx="13923">
                  <c:v>40999.083333333336</c:v>
                </c:pt>
                <c:pt idx="13924">
                  <c:v>40999.097222222204</c:v>
                </c:pt>
                <c:pt idx="13925">
                  <c:v>40999.111111111066</c:v>
                </c:pt>
                <c:pt idx="13926">
                  <c:v>40999.124999999993</c:v>
                </c:pt>
                <c:pt idx="13927">
                  <c:v>40999.138888888891</c:v>
                </c:pt>
                <c:pt idx="13928">
                  <c:v>40999.152777777781</c:v>
                </c:pt>
                <c:pt idx="13929">
                  <c:v>40999.166666666613</c:v>
                </c:pt>
                <c:pt idx="13930">
                  <c:v>40999.180555555562</c:v>
                </c:pt>
                <c:pt idx="13931">
                  <c:v>40999.194444444445</c:v>
                </c:pt>
                <c:pt idx="13932">
                  <c:v>40999.208333333336</c:v>
                </c:pt>
                <c:pt idx="13933">
                  <c:v>40999.222222222204</c:v>
                </c:pt>
                <c:pt idx="13934">
                  <c:v>40999.236111111066</c:v>
                </c:pt>
                <c:pt idx="13935">
                  <c:v>40999.25</c:v>
                </c:pt>
                <c:pt idx="13936">
                  <c:v>40999.263888888876</c:v>
                </c:pt>
                <c:pt idx="13937">
                  <c:v>40999.277777777774</c:v>
                </c:pt>
                <c:pt idx="13938">
                  <c:v>40999.291666666577</c:v>
                </c:pt>
                <c:pt idx="13939">
                  <c:v>40999.305555555562</c:v>
                </c:pt>
                <c:pt idx="13940">
                  <c:v>40999.319444444496</c:v>
                </c:pt>
                <c:pt idx="13941">
                  <c:v>40999.333333333336</c:v>
                </c:pt>
                <c:pt idx="13942">
                  <c:v>40999.347222222219</c:v>
                </c:pt>
                <c:pt idx="13943">
                  <c:v>40999.361111111066</c:v>
                </c:pt>
                <c:pt idx="13944">
                  <c:v>40999.375</c:v>
                </c:pt>
                <c:pt idx="13945">
                  <c:v>40999.388888888956</c:v>
                </c:pt>
                <c:pt idx="13946">
                  <c:v>40999.402777777781</c:v>
                </c:pt>
                <c:pt idx="13947">
                  <c:v>40999.416666666664</c:v>
                </c:pt>
                <c:pt idx="13948">
                  <c:v>40999.430555555562</c:v>
                </c:pt>
                <c:pt idx="13949">
                  <c:v>40999.444444444496</c:v>
                </c:pt>
                <c:pt idx="13950">
                  <c:v>40999.458333333343</c:v>
                </c:pt>
                <c:pt idx="13951">
                  <c:v>40999.472222222219</c:v>
                </c:pt>
                <c:pt idx="13952">
                  <c:v>40999.486111111109</c:v>
                </c:pt>
                <c:pt idx="13953">
                  <c:v>40999.5</c:v>
                </c:pt>
                <c:pt idx="13954">
                  <c:v>40999.513888888891</c:v>
                </c:pt>
                <c:pt idx="13955">
                  <c:v>40999.527777777774</c:v>
                </c:pt>
                <c:pt idx="13956">
                  <c:v>40999.541666666613</c:v>
                </c:pt>
                <c:pt idx="13957">
                  <c:v>40999.555555555562</c:v>
                </c:pt>
                <c:pt idx="13958">
                  <c:v>40999.569444444445</c:v>
                </c:pt>
                <c:pt idx="13959">
                  <c:v>40999.583333333336</c:v>
                </c:pt>
                <c:pt idx="13960">
                  <c:v>40999.597222222204</c:v>
                </c:pt>
                <c:pt idx="13961">
                  <c:v>40999.611111111066</c:v>
                </c:pt>
                <c:pt idx="13962">
                  <c:v>40999.624999999993</c:v>
                </c:pt>
                <c:pt idx="13963">
                  <c:v>40999.638888888891</c:v>
                </c:pt>
                <c:pt idx="13964">
                  <c:v>40999.652777777781</c:v>
                </c:pt>
                <c:pt idx="13965">
                  <c:v>40999.666666666613</c:v>
                </c:pt>
                <c:pt idx="13966">
                  <c:v>40999.680555555562</c:v>
                </c:pt>
                <c:pt idx="13967">
                  <c:v>40999.694444444445</c:v>
                </c:pt>
                <c:pt idx="13968">
                  <c:v>40999.708333333336</c:v>
                </c:pt>
                <c:pt idx="13969">
                  <c:v>40999.722222222204</c:v>
                </c:pt>
                <c:pt idx="13970">
                  <c:v>40999.736111111066</c:v>
                </c:pt>
                <c:pt idx="13971">
                  <c:v>40999.75</c:v>
                </c:pt>
                <c:pt idx="13972">
                  <c:v>40999.763888888876</c:v>
                </c:pt>
                <c:pt idx="13973">
                  <c:v>40999.777777777774</c:v>
                </c:pt>
                <c:pt idx="13974">
                  <c:v>40999.791666666577</c:v>
                </c:pt>
                <c:pt idx="13975">
                  <c:v>40999.805555555562</c:v>
                </c:pt>
                <c:pt idx="13976">
                  <c:v>40999.819444444496</c:v>
                </c:pt>
                <c:pt idx="13977">
                  <c:v>40999.833333333336</c:v>
                </c:pt>
                <c:pt idx="13978">
                  <c:v>40999.847222222219</c:v>
                </c:pt>
                <c:pt idx="13979">
                  <c:v>40999.861111111066</c:v>
                </c:pt>
                <c:pt idx="13980">
                  <c:v>40999.875</c:v>
                </c:pt>
                <c:pt idx="13981">
                  <c:v>40999.888888888956</c:v>
                </c:pt>
                <c:pt idx="13982">
                  <c:v>40999.902777777781</c:v>
                </c:pt>
                <c:pt idx="13983">
                  <c:v>40999.916666666664</c:v>
                </c:pt>
                <c:pt idx="13984">
                  <c:v>40999.930555555562</c:v>
                </c:pt>
                <c:pt idx="13985">
                  <c:v>40999.944444444496</c:v>
                </c:pt>
                <c:pt idx="13986">
                  <c:v>40999.958333333343</c:v>
                </c:pt>
                <c:pt idx="13987">
                  <c:v>40999.972222222219</c:v>
                </c:pt>
                <c:pt idx="13988">
                  <c:v>40999.986111111109</c:v>
                </c:pt>
                <c:pt idx="13989">
                  <c:v>41000</c:v>
                </c:pt>
                <c:pt idx="13990">
                  <c:v>41000.013888888891</c:v>
                </c:pt>
                <c:pt idx="13991">
                  <c:v>41000.027777777774</c:v>
                </c:pt>
                <c:pt idx="13992">
                  <c:v>41000.041666666613</c:v>
                </c:pt>
                <c:pt idx="13993">
                  <c:v>41000.055555555562</c:v>
                </c:pt>
                <c:pt idx="13994">
                  <c:v>41000.069444444445</c:v>
                </c:pt>
                <c:pt idx="13995">
                  <c:v>41000.083333333336</c:v>
                </c:pt>
                <c:pt idx="13996">
                  <c:v>41000.097222222204</c:v>
                </c:pt>
                <c:pt idx="13997">
                  <c:v>41000.111111111066</c:v>
                </c:pt>
                <c:pt idx="13998">
                  <c:v>41000.124999999993</c:v>
                </c:pt>
                <c:pt idx="13999">
                  <c:v>41000.138888888891</c:v>
                </c:pt>
                <c:pt idx="14000">
                  <c:v>41000.152777777781</c:v>
                </c:pt>
                <c:pt idx="14001">
                  <c:v>41000.166666666613</c:v>
                </c:pt>
                <c:pt idx="14002">
                  <c:v>41000.180555555562</c:v>
                </c:pt>
                <c:pt idx="14003">
                  <c:v>41000.194444444445</c:v>
                </c:pt>
                <c:pt idx="14004">
                  <c:v>41000.208333333336</c:v>
                </c:pt>
                <c:pt idx="14005">
                  <c:v>41000.222222222204</c:v>
                </c:pt>
                <c:pt idx="14006">
                  <c:v>41000.236111111066</c:v>
                </c:pt>
                <c:pt idx="14007">
                  <c:v>41000.25</c:v>
                </c:pt>
                <c:pt idx="14008">
                  <c:v>41000.263888888876</c:v>
                </c:pt>
                <c:pt idx="14009">
                  <c:v>41000.277777777774</c:v>
                </c:pt>
                <c:pt idx="14010">
                  <c:v>41000.291666666577</c:v>
                </c:pt>
                <c:pt idx="14011">
                  <c:v>41000.305555555562</c:v>
                </c:pt>
                <c:pt idx="14012">
                  <c:v>41000.319444444496</c:v>
                </c:pt>
                <c:pt idx="14013">
                  <c:v>41000.333333333336</c:v>
                </c:pt>
                <c:pt idx="14014">
                  <c:v>41000.347222222219</c:v>
                </c:pt>
                <c:pt idx="14015">
                  <c:v>41000.361111111066</c:v>
                </c:pt>
                <c:pt idx="14016">
                  <c:v>41000.375</c:v>
                </c:pt>
                <c:pt idx="14017">
                  <c:v>41000.388888888956</c:v>
                </c:pt>
                <c:pt idx="14018">
                  <c:v>41000.402777777781</c:v>
                </c:pt>
                <c:pt idx="14019">
                  <c:v>41000.416666666664</c:v>
                </c:pt>
                <c:pt idx="14020">
                  <c:v>41000.430555555562</c:v>
                </c:pt>
                <c:pt idx="14021">
                  <c:v>41000.444444444496</c:v>
                </c:pt>
                <c:pt idx="14022">
                  <c:v>41000.458333333343</c:v>
                </c:pt>
                <c:pt idx="14023">
                  <c:v>41000.472222222219</c:v>
                </c:pt>
                <c:pt idx="14024">
                  <c:v>41000.486111111109</c:v>
                </c:pt>
                <c:pt idx="14025">
                  <c:v>41000.5</c:v>
                </c:pt>
                <c:pt idx="14026">
                  <c:v>41000.513888888891</c:v>
                </c:pt>
                <c:pt idx="14027">
                  <c:v>41000.527777777774</c:v>
                </c:pt>
                <c:pt idx="14028">
                  <c:v>41000.541666666613</c:v>
                </c:pt>
                <c:pt idx="14029">
                  <c:v>41000.555555555562</c:v>
                </c:pt>
                <c:pt idx="14030">
                  <c:v>41000.569444444445</c:v>
                </c:pt>
                <c:pt idx="14031">
                  <c:v>41000.583333333336</c:v>
                </c:pt>
                <c:pt idx="14032">
                  <c:v>41000.597222222204</c:v>
                </c:pt>
                <c:pt idx="14033">
                  <c:v>41000.611111111066</c:v>
                </c:pt>
                <c:pt idx="14034">
                  <c:v>41000.624999999993</c:v>
                </c:pt>
                <c:pt idx="14035">
                  <c:v>41000.638888888891</c:v>
                </c:pt>
                <c:pt idx="14036">
                  <c:v>41000.652777777781</c:v>
                </c:pt>
                <c:pt idx="14037">
                  <c:v>41000.666666666613</c:v>
                </c:pt>
                <c:pt idx="14038">
                  <c:v>41000.680555555562</c:v>
                </c:pt>
                <c:pt idx="14039">
                  <c:v>41000.694444444445</c:v>
                </c:pt>
                <c:pt idx="14040">
                  <c:v>41000.708333333336</c:v>
                </c:pt>
                <c:pt idx="14041">
                  <c:v>41000.722222222204</c:v>
                </c:pt>
                <c:pt idx="14042">
                  <c:v>41000.736111111066</c:v>
                </c:pt>
                <c:pt idx="14043">
                  <c:v>41000.75</c:v>
                </c:pt>
                <c:pt idx="14044">
                  <c:v>41000.763888888876</c:v>
                </c:pt>
                <c:pt idx="14045">
                  <c:v>41000.777777777774</c:v>
                </c:pt>
                <c:pt idx="14046">
                  <c:v>41000.791666666577</c:v>
                </c:pt>
                <c:pt idx="14047">
                  <c:v>41000.805555555562</c:v>
                </c:pt>
                <c:pt idx="14048">
                  <c:v>41000.819444444496</c:v>
                </c:pt>
                <c:pt idx="14049">
                  <c:v>41000.833333333336</c:v>
                </c:pt>
                <c:pt idx="14050">
                  <c:v>41000.847222222219</c:v>
                </c:pt>
                <c:pt idx="14051">
                  <c:v>41000.861111111066</c:v>
                </c:pt>
                <c:pt idx="14052">
                  <c:v>41000.875</c:v>
                </c:pt>
                <c:pt idx="14053">
                  <c:v>41000.888888888956</c:v>
                </c:pt>
                <c:pt idx="14054">
                  <c:v>41000.902777777781</c:v>
                </c:pt>
                <c:pt idx="14055">
                  <c:v>41000.916666666664</c:v>
                </c:pt>
                <c:pt idx="14056">
                  <c:v>41000.930555555562</c:v>
                </c:pt>
                <c:pt idx="14057">
                  <c:v>41000.944444444496</c:v>
                </c:pt>
                <c:pt idx="14058">
                  <c:v>41000.958333333343</c:v>
                </c:pt>
                <c:pt idx="14059">
                  <c:v>41000.972222222219</c:v>
                </c:pt>
                <c:pt idx="14060">
                  <c:v>41000.986111111109</c:v>
                </c:pt>
                <c:pt idx="14061">
                  <c:v>41001</c:v>
                </c:pt>
                <c:pt idx="14062">
                  <c:v>41001.013888888891</c:v>
                </c:pt>
                <c:pt idx="14063">
                  <c:v>41001.027777777774</c:v>
                </c:pt>
                <c:pt idx="14064">
                  <c:v>41001.041666666613</c:v>
                </c:pt>
                <c:pt idx="14065">
                  <c:v>41001.055555555562</c:v>
                </c:pt>
                <c:pt idx="14066">
                  <c:v>41001.069444444445</c:v>
                </c:pt>
                <c:pt idx="14067">
                  <c:v>41001.083333333336</c:v>
                </c:pt>
                <c:pt idx="14068">
                  <c:v>41001.097222222204</c:v>
                </c:pt>
                <c:pt idx="14069">
                  <c:v>41001.111111111066</c:v>
                </c:pt>
                <c:pt idx="14070">
                  <c:v>41001.124999999993</c:v>
                </c:pt>
                <c:pt idx="14071">
                  <c:v>41001.138888888891</c:v>
                </c:pt>
                <c:pt idx="14072">
                  <c:v>41001.152777777781</c:v>
                </c:pt>
                <c:pt idx="14073">
                  <c:v>41001.166666666613</c:v>
                </c:pt>
                <c:pt idx="14074">
                  <c:v>41001.180555555562</c:v>
                </c:pt>
                <c:pt idx="14075">
                  <c:v>41001.194444444445</c:v>
                </c:pt>
                <c:pt idx="14076">
                  <c:v>41001.208333333336</c:v>
                </c:pt>
                <c:pt idx="14077">
                  <c:v>41001.222222222204</c:v>
                </c:pt>
                <c:pt idx="14078">
                  <c:v>41001.236111111066</c:v>
                </c:pt>
                <c:pt idx="14079">
                  <c:v>41001.25</c:v>
                </c:pt>
                <c:pt idx="14080">
                  <c:v>41001.263888888876</c:v>
                </c:pt>
                <c:pt idx="14081">
                  <c:v>41001.277777777774</c:v>
                </c:pt>
                <c:pt idx="14082">
                  <c:v>41001.291666666577</c:v>
                </c:pt>
                <c:pt idx="14083">
                  <c:v>41001.305555555562</c:v>
                </c:pt>
                <c:pt idx="14084">
                  <c:v>41001.319444444496</c:v>
                </c:pt>
                <c:pt idx="14085">
                  <c:v>41001.333333333336</c:v>
                </c:pt>
                <c:pt idx="14086">
                  <c:v>41001.347222222219</c:v>
                </c:pt>
                <c:pt idx="14087">
                  <c:v>41001.361111111066</c:v>
                </c:pt>
                <c:pt idx="14088">
                  <c:v>41001.375</c:v>
                </c:pt>
                <c:pt idx="14089">
                  <c:v>41001.388888888956</c:v>
                </c:pt>
                <c:pt idx="14090">
                  <c:v>41001.402777777781</c:v>
                </c:pt>
                <c:pt idx="14091">
                  <c:v>41001.416666666664</c:v>
                </c:pt>
                <c:pt idx="14092">
                  <c:v>41001.430555555562</c:v>
                </c:pt>
                <c:pt idx="14093">
                  <c:v>41001.444444444496</c:v>
                </c:pt>
                <c:pt idx="14094">
                  <c:v>41001.458333333343</c:v>
                </c:pt>
                <c:pt idx="14095">
                  <c:v>41001.472222222219</c:v>
                </c:pt>
                <c:pt idx="14096">
                  <c:v>41001.486111111109</c:v>
                </c:pt>
                <c:pt idx="14097">
                  <c:v>41001.5</c:v>
                </c:pt>
                <c:pt idx="14098">
                  <c:v>41001.513888888891</c:v>
                </c:pt>
                <c:pt idx="14099">
                  <c:v>41001.527777777774</c:v>
                </c:pt>
                <c:pt idx="14100">
                  <c:v>41001.541666666613</c:v>
                </c:pt>
                <c:pt idx="14101">
                  <c:v>41001.555555555562</c:v>
                </c:pt>
                <c:pt idx="14102">
                  <c:v>41001.569444444445</c:v>
                </c:pt>
                <c:pt idx="14103">
                  <c:v>41001.583333333336</c:v>
                </c:pt>
                <c:pt idx="14104">
                  <c:v>41001.597222222204</c:v>
                </c:pt>
                <c:pt idx="14105">
                  <c:v>41001.611111111066</c:v>
                </c:pt>
                <c:pt idx="14106">
                  <c:v>41001.624999999993</c:v>
                </c:pt>
                <c:pt idx="14107">
                  <c:v>41001.638888888891</c:v>
                </c:pt>
                <c:pt idx="14108">
                  <c:v>41001.652777777781</c:v>
                </c:pt>
                <c:pt idx="14109">
                  <c:v>41001.666666666613</c:v>
                </c:pt>
                <c:pt idx="14110">
                  <c:v>41001.680555555562</c:v>
                </c:pt>
                <c:pt idx="14111">
                  <c:v>41001.694444444445</c:v>
                </c:pt>
                <c:pt idx="14112">
                  <c:v>41001.708333333336</c:v>
                </c:pt>
                <c:pt idx="14113">
                  <c:v>41001.722222222204</c:v>
                </c:pt>
                <c:pt idx="14114">
                  <c:v>41001.736111111066</c:v>
                </c:pt>
                <c:pt idx="14115">
                  <c:v>41001.75</c:v>
                </c:pt>
                <c:pt idx="14116">
                  <c:v>41001.763888888876</c:v>
                </c:pt>
                <c:pt idx="14117">
                  <c:v>41001.777777777774</c:v>
                </c:pt>
                <c:pt idx="14118">
                  <c:v>41001.791666666577</c:v>
                </c:pt>
                <c:pt idx="14119">
                  <c:v>41001.805555555562</c:v>
                </c:pt>
                <c:pt idx="14120">
                  <c:v>41001.819444444496</c:v>
                </c:pt>
                <c:pt idx="14121">
                  <c:v>41001.833333333336</c:v>
                </c:pt>
                <c:pt idx="14122">
                  <c:v>41001.847222222219</c:v>
                </c:pt>
                <c:pt idx="14123">
                  <c:v>41001.861111111066</c:v>
                </c:pt>
                <c:pt idx="14124">
                  <c:v>41001.875</c:v>
                </c:pt>
                <c:pt idx="14125">
                  <c:v>41001.888888888956</c:v>
                </c:pt>
                <c:pt idx="14126">
                  <c:v>41001.902777777781</c:v>
                </c:pt>
                <c:pt idx="14127">
                  <c:v>41001.916666666664</c:v>
                </c:pt>
                <c:pt idx="14128">
                  <c:v>41001.930555555562</c:v>
                </c:pt>
                <c:pt idx="14129">
                  <c:v>41001.944444444496</c:v>
                </c:pt>
                <c:pt idx="14130">
                  <c:v>41001.958333333343</c:v>
                </c:pt>
                <c:pt idx="14131">
                  <c:v>41001.972222222219</c:v>
                </c:pt>
                <c:pt idx="14132">
                  <c:v>41001.986111111109</c:v>
                </c:pt>
                <c:pt idx="14133">
                  <c:v>41002</c:v>
                </c:pt>
                <c:pt idx="14134">
                  <c:v>41002.013888888891</c:v>
                </c:pt>
                <c:pt idx="14135">
                  <c:v>41002.027777777774</c:v>
                </c:pt>
                <c:pt idx="14136">
                  <c:v>41002.041666666613</c:v>
                </c:pt>
                <c:pt idx="14137">
                  <c:v>41002.055555555562</c:v>
                </c:pt>
                <c:pt idx="14138">
                  <c:v>41002.069444444445</c:v>
                </c:pt>
                <c:pt idx="14139">
                  <c:v>41002.083333333336</c:v>
                </c:pt>
                <c:pt idx="14140">
                  <c:v>41002.097222222204</c:v>
                </c:pt>
                <c:pt idx="14141">
                  <c:v>41002.111111111066</c:v>
                </c:pt>
                <c:pt idx="14142">
                  <c:v>41002.124999999993</c:v>
                </c:pt>
                <c:pt idx="14143">
                  <c:v>41002.138888888891</c:v>
                </c:pt>
                <c:pt idx="14144">
                  <c:v>41002.152777777781</c:v>
                </c:pt>
                <c:pt idx="14145">
                  <c:v>41002.166666666613</c:v>
                </c:pt>
                <c:pt idx="14146">
                  <c:v>41002.180555555562</c:v>
                </c:pt>
                <c:pt idx="14147">
                  <c:v>41002.194444444445</c:v>
                </c:pt>
                <c:pt idx="14148">
                  <c:v>41002.208333333336</c:v>
                </c:pt>
                <c:pt idx="14149">
                  <c:v>41002.222222222204</c:v>
                </c:pt>
                <c:pt idx="14150">
                  <c:v>41002.236111111066</c:v>
                </c:pt>
                <c:pt idx="14151">
                  <c:v>41002.25</c:v>
                </c:pt>
                <c:pt idx="14152">
                  <c:v>41002.263888888876</c:v>
                </c:pt>
                <c:pt idx="14153">
                  <c:v>41002.277777777774</c:v>
                </c:pt>
                <c:pt idx="14154">
                  <c:v>41002.291666666577</c:v>
                </c:pt>
                <c:pt idx="14155">
                  <c:v>41002.305555555562</c:v>
                </c:pt>
                <c:pt idx="14156">
                  <c:v>41002.319444444496</c:v>
                </c:pt>
                <c:pt idx="14157">
                  <c:v>41002.333333333336</c:v>
                </c:pt>
                <c:pt idx="14158">
                  <c:v>41002.347222222219</c:v>
                </c:pt>
                <c:pt idx="14159">
                  <c:v>41002.361111111066</c:v>
                </c:pt>
                <c:pt idx="14160">
                  <c:v>41002.375</c:v>
                </c:pt>
                <c:pt idx="14161">
                  <c:v>41002.388888888956</c:v>
                </c:pt>
                <c:pt idx="14162">
                  <c:v>41002.402777777781</c:v>
                </c:pt>
                <c:pt idx="14163">
                  <c:v>41002.416666666664</c:v>
                </c:pt>
                <c:pt idx="14164">
                  <c:v>41002.430555555562</c:v>
                </c:pt>
                <c:pt idx="14165">
                  <c:v>41002.444444444496</c:v>
                </c:pt>
                <c:pt idx="14166">
                  <c:v>41002.458333333343</c:v>
                </c:pt>
                <c:pt idx="14167">
                  <c:v>41002.472222222219</c:v>
                </c:pt>
                <c:pt idx="14168">
                  <c:v>41002.486111111109</c:v>
                </c:pt>
                <c:pt idx="14169">
                  <c:v>41002.5</c:v>
                </c:pt>
                <c:pt idx="14170">
                  <c:v>41002.513888888891</c:v>
                </c:pt>
                <c:pt idx="14171">
                  <c:v>41002.527777777774</c:v>
                </c:pt>
                <c:pt idx="14172">
                  <c:v>41002.541666666613</c:v>
                </c:pt>
                <c:pt idx="14173">
                  <c:v>41002.555555555562</c:v>
                </c:pt>
                <c:pt idx="14174">
                  <c:v>41002.569444444445</c:v>
                </c:pt>
                <c:pt idx="14175">
                  <c:v>41002.583333333336</c:v>
                </c:pt>
                <c:pt idx="14176">
                  <c:v>41002.597222222204</c:v>
                </c:pt>
                <c:pt idx="14177">
                  <c:v>41002.611111111066</c:v>
                </c:pt>
                <c:pt idx="14178">
                  <c:v>41002.624999999993</c:v>
                </c:pt>
                <c:pt idx="14179">
                  <c:v>41002.638888888891</c:v>
                </c:pt>
                <c:pt idx="14180">
                  <c:v>41002.652777777781</c:v>
                </c:pt>
                <c:pt idx="14181">
                  <c:v>41002.666666666613</c:v>
                </c:pt>
                <c:pt idx="14182">
                  <c:v>41002.680555555562</c:v>
                </c:pt>
                <c:pt idx="14183">
                  <c:v>41002.694444444445</c:v>
                </c:pt>
                <c:pt idx="14184">
                  <c:v>41002.708333333336</c:v>
                </c:pt>
                <c:pt idx="14185">
                  <c:v>41002.722222222204</c:v>
                </c:pt>
                <c:pt idx="14186">
                  <c:v>41002.736111111066</c:v>
                </c:pt>
                <c:pt idx="14187">
                  <c:v>41002.75</c:v>
                </c:pt>
                <c:pt idx="14188">
                  <c:v>41002.763888888876</c:v>
                </c:pt>
                <c:pt idx="14189">
                  <c:v>41002.777777777774</c:v>
                </c:pt>
                <c:pt idx="14190">
                  <c:v>41002.791666666577</c:v>
                </c:pt>
                <c:pt idx="14191">
                  <c:v>41002.805555555562</c:v>
                </c:pt>
                <c:pt idx="14192">
                  <c:v>41002.819444444496</c:v>
                </c:pt>
                <c:pt idx="14193">
                  <c:v>41002.833333333336</c:v>
                </c:pt>
                <c:pt idx="14194">
                  <c:v>41002.847222222219</c:v>
                </c:pt>
                <c:pt idx="14195">
                  <c:v>41002.861111111066</c:v>
                </c:pt>
                <c:pt idx="14196">
                  <c:v>41002.875</c:v>
                </c:pt>
                <c:pt idx="14197">
                  <c:v>41002.888888888956</c:v>
                </c:pt>
                <c:pt idx="14198">
                  <c:v>41002.902777777781</c:v>
                </c:pt>
                <c:pt idx="14199">
                  <c:v>41002.916666666664</c:v>
                </c:pt>
                <c:pt idx="14200">
                  <c:v>41002.930555555562</c:v>
                </c:pt>
                <c:pt idx="14201">
                  <c:v>41002.944444444496</c:v>
                </c:pt>
                <c:pt idx="14202">
                  <c:v>41002.958333333343</c:v>
                </c:pt>
                <c:pt idx="14203">
                  <c:v>41002.972222222219</c:v>
                </c:pt>
                <c:pt idx="14204">
                  <c:v>41002.986111111109</c:v>
                </c:pt>
                <c:pt idx="14205">
                  <c:v>41003</c:v>
                </c:pt>
                <c:pt idx="14206">
                  <c:v>41003.013888888891</c:v>
                </c:pt>
                <c:pt idx="14207">
                  <c:v>41003.027777777774</c:v>
                </c:pt>
                <c:pt idx="14208">
                  <c:v>41003.041666666613</c:v>
                </c:pt>
                <c:pt idx="14209">
                  <c:v>41003.055555555562</c:v>
                </c:pt>
                <c:pt idx="14210">
                  <c:v>41003.069444444445</c:v>
                </c:pt>
                <c:pt idx="14211">
                  <c:v>41003.083333333336</c:v>
                </c:pt>
                <c:pt idx="14212">
                  <c:v>41003.097222222204</c:v>
                </c:pt>
                <c:pt idx="14213">
                  <c:v>41003.111111111066</c:v>
                </c:pt>
                <c:pt idx="14214">
                  <c:v>41003.124999999993</c:v>
                </c:pt>
                <c:pt idx="14215">
                  <c:v>41003.138888888891</c:v>
                </c:pt>
                <c:pt idx="14216">
                  <c:v>41003.152777777781</c:v>
                </c:pt>
                <c:pt idx="14217">
                  <c:v>41003.166666666613</c:v>
                </c:pt>
                <c:pt idx="14218">
                  <c:v>41003.180555555562</c:v>
                </c:pt>
                <c:pt idx="14219">
                  <c:v>41003.194444444445</c:v>
                </c:pt>
                <c:pt idx="14220">
                  <c:v>41003.208333333336</c:v>
                </c:pt>
                <c:pt idx="14221">
                  <c:v>41003.222222222204</c:v>
                </c:pt>
                <c:pt idx="14222">
                  <c:v>41003.236111111066</c:v>
                </c:pt>
                <c:pt idx="14223">
                  <c:v>41003.25</c:v>
                </c:pt>
                <c:pt idx="14224">
                  <c:v>41003.263888888876</c:v>
                </c:pt>
                <c:pt idx="14225">
                  <c:v>41003.277777777774</c:v>
                </c:pt>
                <c:pt idx="14226">
                  <c:v>41003.291666666577</c:v>
                </c:pt>
                <c:pt idx="14227">
                  <c:v>41003.305555555562</c:v>
                </c:pt>
                <c:pt idx="14228">
                  <c:v>41003.319444444496</c:v>
                </c:pt>
                <c:pt idx="14229">
                  <c:v>41003.333333333336</c:v>
                </c:pt>
                <c:pt idx="14230">
                  <c:v>41003.347222222219</c:v>
                </c:pt>
                <c:pt idx="14231">
                  <c:v>41003.361111111066</c:v>
                </c:pt>
                <c:pt idx="14232">
                  <c:v>41003.375</c:v>
                </c:pt>
                <c:pt idx="14233">
                  <c:v>41003.388888888956</c:v>
                </c:pt>
                <c:pt idx="14234">
                  <c:v>41003.402777777781</c:v>
                </c:pt>
                <c:pt idx="14235">
                  <c:v>41003.416666666664</c:v>
                </c:pt>
                <c:pt idx="14236">
                  <c:v>41003.430555555562</c:v>
                </c:pt>
                <c:pt idx="14237">
                  <c:v>41003.444444444496</c:v>
                </c:pt>
                <c:pt idx="14238">
                  <c:v>41003.458333333343</c:v>
                </c:pt>
                <c:pt idx="14239">
                  <c:v>41003.472222222219</c:v>
                </c:pt>
                <c:pt idx="14240">
                  <c:v>41003.486111111109</c:v>
                </c:pt>
                <c:pt idx="14241">
                  <c:v>41003.5</c:v>
                </c:pt>
                <c:pt idx="14242">
                  <c:v>41003.513888888891</c:v>
                </c:pt>
                <c:pt idx="14243">
                  <c:v>41003.527777777774</c:v>
                </c:pt>
                <c:pt idx="14244">
                  <c:v>41003.541666666613</c:v>
                </c:pt>
                <c:pt idx="14245">
                  <c:v>41003.555555555562</c:v>
                </c:pt>
                <c:pt idx="14246">
                  <c:v>41003.569444444445</c:v>
                </c:pt>
                <c:pt idx="14247">
                  <c:v>41003.583333333336</c:v>
                </c:pt>
                <c:pt idx="14248">
                  <c:v>41003.597222222204</c:v>
                </c:pt>
                <c:pt idx="14249">
                  <c:v>41003.611111111066</c:v>
                </c:pt>
                <c:pt idx="14250">
                  <c:v>41003.624999999993</c:v>
                </c:pt>
                <c:pt idx="14251">
                  <c:v>41003.638888888891</c:v>
                </c:pt>
                <c:pt idx="14252">
                  <c:v>41003.652777777781</c:v>
                </c:pt>
                <c:pt idx="14253">
                  <c:v>41003.666666666613</c:v>
                </c:pt>
                <c:pt idx="14254">
                  <c:v>41003.680555555562</c:v>
                </c:pt>
                <c:pt idx="14255">
                  <c:v>41003.694444444445</c:v>
                </c:pt>
                <c:pt idx="14256">
                  <c:v>41003.708333333336</c:v>
                </c:pt>
                <c:pt idx="14257">
                  <c:v>41003.722222222204</c:v>
                </c:pt>
                <c:pt idx="14258">
                  <c:v>41003.736111111066</c:v>
                </c:pt>
                <c:pt idx="14259">
                  <c:v>41003.75</c:v>
                </c:pt>
                <c:pt idx="14260">
                  <c:v>41003.763888888876</c:v>
                </c:pt>
                <c:pt idx="14261">
                  <c:v>41003.777777777774</c:v>
                </c:pt>
                <c:pt idx="14262">
                  <c:v>41003.791666666577</c:v>
                </c:pt>
                <c:pt idx="14263">
                  <c:v>41003.805555555562</c:v>
                </c:pt>
                <c:pt idx="14264">
                  <c:v>41003.819444444496</c:v>
                </c:pt>
                <c:pt idx="14265">
                  <c:v>41003.833333333336</c:v>
                </c:pt>
                <c:pt idx="14266">
                  <c:v>41003.847222222219</c:v>
                </c:pt>
                <c:pt idx="14267">
                  <c:v>41003.861111111066</c:v>
                </c:pt>
                <c:pt idx="14268">
                  <c:v>41003.875</c:v>
                </c:pt>
                <c:pt idx="14269">
                  <c:v>41003.888888888956</c:v>
                </c:pt>
                <c:pt idx="14270">
                  <c:v>41003.902777777781</c:v>
                </c:pt>
                <c:pt idx="14271">
                  <c:v>41003.916666666664</c:v>
                </c:pt>
                <c:pt idx="14272">
                  <c:v>41003.930555555562</c:v>
                </c:pt>
                <c:pt idx="14273">
                  <c:v>41003.944444444496</c:v>
                </c:pt>
                <c:pt idx="14274">
                  <c:v>41003.958333333343</c:v>
                </c:pt>
                <c:pt idx="14275">
                  <c:v>41003.972222222219</c:v>
                </c:pt>
                <c:pt idx="14276">
                  <c:v>41003.986111111109</c:v>
                </c:pt>
                <c:pt idx="14277">
                  <c:v>41004</c:v>
                </c:pt>
                <c:pt idx="14278">
                  <c:v>41004.013888888891</c:v>
                </c:pt>
                <c:pt idx="14279">
                  <c:v>41004.027777777774</c:v>
                </c:pt>
                <c:pt idx="14280">
                  <c:v>41004.041666666613</c:v>
                </c:pt>
                <c:pt idx="14281">
                  <c:v>41004.055555555562</c:v>
                </c:pt>
                <c:pt idx="14282">
                  <c:v>41004.069444444445</c:v>
                </c:pt>
                <c:pt idx="14283">
                  <c:v>41004.083333333336</c:v>
                </c:pt>
                <c:pt idx="14284">
                  <c:v>41004.097222222204</c:v>
                </c:pt>
                <c:pt idx="14285">
                  <c:v>41004.111111111066</c:v>
                </c:pt>
                <c:pt idx="14286">
                  <c:v>41004.124999999993</c:v>
                </c:pt>
                <c:pt idx="14287">
                  <c:v>41004.138888888891</c:v>
                </c:pt>
                <c:pt idx="14288">
                  <c:v>41004.152777777781</c:v>
                </c:pt>
                <c:pt idx="14289">
                  <c:v>41004.166666666613</c:v>
                </c:pt>
                <c:pt idx="14290">
                  <c:v>41004.180555555562</c:v>
                </c:pt>
                <c:pt idx="14291">
                  <c:v>41004.194444444445</c:v>
                </c:pt>
                <c:pt idx="14292">
                  <c:v>41004.208333333336</c:v>
                </c:pt>
                <c:pt idx="14293">
                  <c:v>41004.222222222204</c:v>
                </c:pt>
                <c:pt idx="14294">
                  <c:v>41004.236111111066</c:v>
                </c:pt>
                <c:pt idx="14295">
                  <c:v>41004.25</c:v>
                </c:pt>
                <c:pt idx="14296">
                  <c:v>41004.263888888876</c:v>
                </c:pt>
                <c:pt idx="14297">
                  <c:v>41004.277777777774</c:v>
                </c:pt>
                <c:pt idx="14298">
                  <c:v>41004.291666666577</c:v>
                </c:pt>
                <c:pt idx="14299">
                  <c:v>41004.305555555562</c:v>
                </c:pt>
                <c:pt idx="14300">
                  <c:v>41004.319444444496</c:v>
                </c:pt>
                <c:pt idx="14301">
                  <c:v>41004.333333333336</c:v>
                </c:pt>
                <c:pt idx="14302">
                  <c:v>41004.347222222219</c:v>
                </c:pt>
                <c:pt idx="14303">
                  <c:v>41004.361111111066</c:v>
                </c:pt>
                <c:pt idx="14304">
                  <c:v>41004.375</c:v>
                </c:pt>
                <c:pt idx="14305">
                  <c:v>41004.388888888956</c:v>
                </c:pt>
                <c:pt idx="14306">
                  <c:v>41004.402777777781</c:v>
                </c:pt>
                <c:pt idx="14307">
                  <c:v>41004.416666666664</c:v>
                </c:pt>
                <c:pt idx="14308">
                  <c:v>41004.430555555562</c:v>
                </c:pt>
                <c:pt idx="14309">
                  <c:v>41004.444444444496</c:v>
                </c:pt>
                <c:pt idx="14310">
                  <c:v>41004.458333333343</c:v>
                </c:pt>
                <c:pt idx="14311">
                  <c:v>41004.472222222219</c:v>
                </c:pt>
                <c:pt idx="14312">
                  <c:v>41004.486111111109</c:v>
                </c:pt>
                <c:pt idx="14313">
                  <c:v>41004.5</c:v>
                </c:pt>
                <c:pt idx="14314">
                  <c:v>41004.513888888891</c:v>
                </c:pt>
                <c:pt idx="14315">
                  <c:v>41004.527777777774</c:v>
                </c:pt>
                <c:pt idx="14316">
                  <c:v>41004.541666666613</c:v>
                </c:pt>
                <c:pt idx="14317">
                  <c:v>41004.555555555562</c:v>
                </c:pt>
                <c:pt idx="14318">
                  <c:v>41004.569444444445</c:v>
                </c:pt>
                <c:pt idx="14319">
                  <c:v>41004.583333333336</c:v>
                </c:pt>
                <c:pt idx="14320">
                  <c:v>41004.597222222204</c:v>
                </c:pt>
                <c:pt idx="14321">
                  <c:v>41004.611111111066</c:v>
                </c:pt>
                <c:pt idx="14322">
                  <c:v>41004.624999999993</c:v>
                </c:pt>
                <c:pt idx="14323">
                  <c:v>41004.638888888891</c:v>
                </c:pt>
                <c:pt idx="14324">
                  <c:v>41004.652777777781</c:v>
                </c:pt>
                <c:pt idx="14325">
                  <c:v>41004.666666666613</c:v>
                </c:pt>
                <c:pt idx="14326">
                  <c:v>41004.680555555562</c:v>
                </c:pt>
                <c:pt idx="14327">
                  <c:v>41004.694444444445</c:v>
                </c:pt>
                <c:pt idx="14328">
                  <c:v>41004.708333333336</c:v>
                </c:pt>
                <c:pt idx="14329">
                  <c:v>41004.722222222204</c:v>
                </c:pt>
                <c:pt idx="14330">
                  <c:v>41004.736111111066</c:v>
                </c:pt>
                <c:pt idx="14331">
                  <c:v>41004.75</c:v>
                </c:pt>
                <c:pt idx="14332">
                  <c:v>41004.763888888876</c:v>
                </c:pt>
                <c:pt idx="14333">
                  <c:v>41004.777777777774</c:v>
                </c:pt>
                <c:pt idx="14334">
                  <c:v>41004.791666666577</c:v>
                </c:pt>
                <c:pt idx="14335">
                  <c:v>41004.805555555562</c:v>
                </c:pt>
                <c:pt idx="14336">
                  <c:v>41004.819444444496</c:v>
                </c:pt>
                <c:pt idx="14337">
                  <c:v>41004.833333333336</c:v>
                </c:pt>
                <c:pt idx="14338">
                  <c:v>41004.847222222219</c:v>
                </c:pt>
                <c:pt idx="14339">
                  <c:v>41004.861111111066</c:v>
                </c:pt>
                <c:pt idx="14340">
                  <c:v>41004.875</c:v>
                </c:pt>
                <c:pt idx="14341">
                  <c:v>41004.888888888956</c:v>
                </c:pt>
                <c:pt idx="14342">
                  <c:v>41004.902777777781</c:v>
                </c:pt>
                <c:pt idx="14343">
                  <c:v>41004.916666666664</c:v>
                </c:pt>
                <c:pt idx="14344">
                  <c:v>41004.930555555562</c:v>
                </c:pt>
                <c:pt idx="14345">
                  <c:v>41004.944444444496</c:v>
                </c:pt>
                <c:pt idx="14346">
                  <c:v>41004.958333333343</c:v>
                </c:pt>
                <c:pt idx="14347">
                  <c:v>41004.972222222219</c:v>
                </c:pt>
                <c:pt idx="14348">
                  <c:v>41004.986111111109</c:v>
                </c:pt>
                <c:pt idx="14349">
                  <c:v>41005</c:v>
                </c:pt>
                <c:pt idx="14350">
                  <c:v>41005.013888888891</c:v>
                </c:pt>
                <c:pt idx="14351">
                  <c:v>41005.027777777774</c:v>
                </c:pt>
                <c:pt idx="14352">
                  <c:v>41005.041666666613</c:v>
                </c:pt>
                <c:pt idx="14353">
                  <c:v>41005.055555555562</c:v>
                </c:pt>
                <c:pt idx="14354">
                  <c:v>41005.069444444445</c:v>
                </c:pt>
                <c:pt idx="14355">
                  <c:v>41005.083333333336</c:v>
                </c:pt>
                <c:pt idx="14356">
                  <c:v>41005.097222222204</c:v>
                </c:pt>
                <c:pt idx="14357">
                  <c:v>41005.111111111066</c:v>
                </c:pt>
                <c:pt idx="14358">
                  <c:v>41005.124999999993</c:v>
                </c:pt>
                <c:pt idx="14359">
                  <c:v>41005.138888888891</c:v>
                </c:pt>
                <c:pt idx="14360">
                  <c:v>41005.152777777781</c:v>
                </c:pt>
                <c:pt idx="14361">
                  <c:v>41005.166666666613</c:v>
                </c:pt>
                <c:pt idx="14362">
                  <c:v>41005.180555555562</c:v>
                </c:pt>
                <c:pt idx="14363">
                  <c:v>41005.194444444445</c:v>
                </c:pt>
                <c:pt idx="14364">
                  <c:v>41005.208333333336</c:v>
                </c:pt>
                <c:pt idx="14365">
                  <c:v>41005.222222222204</c:v>
                </c:pt>
                <c:pt idx="14366">
                  <c:v>41005.236111111066</c:v>
                </c:pt>
                <c:pt idx="14367">
                  <c:v>41005.25</c:v>
                </c:pt>
                <c:pt idx="14368">
                  <c:v>41005.263888888876</c:v>
                </c:pt>
                <c:pt idx="14369">
                  <c:v>41005.277777777774</c:v>
                </c:pt>
                <c:pt idx="14370">
                  <c:v>41005.291666666577</c:v>
                </c:pt>
                <c:pt idx="14371">
                  <c:v>41005.305555555562</c:v>
                </c:pt>
                <c:pt idx="14372">
                  <c:v>41005.319444444496</c:v>
                </c:pt>
                <c:pt idx="14373">
                  <c:v>41005.333333333336</c:v>
                </c:pt>
                <c:pt idx="14374">
                  <c:v>41005.347222222219</c:v>
                </c:pt>
                <c:pt idx="14375">
                  <c:v>41005.361111111066</c:v>
                </c:pt>
                <c:pt idx="14376">
                  <c:v>41005.375</c:v>
                </c:pt>
                <c:pt idx="14377">
                  <c:v>41005.388888888956</c:v>
                </c:pt>
                <c:pt idx="14378">
                  <c:v>41005.402777777781</c:v>
                </c:pt>
                <c:pt idx="14379">
                  <c:v>41005.416666666664</c:v>
                </c:pt>
                <c:pt idx="14380">
                  <c:v>41005.430555555562</c:v>
                </c:pt>
                <c:pt idx="14381">
                  <c:v>41005.444444444496</c:v>
                </c:pt>
                <c:pt idx="14382">
                  <c:v>41005.458333333343</c:v>
                </c:pt>
                <c:pt idx="14383">
                  <c:v>41005.472222222219</c:v>
                </c:pt>
                <c:pt idx="14384">
                  <c:v>41005.486111111109</c:v>
                </c:pt>
                <c:pt idx="14385">
                  <c:v>41005.5</c:v>
                </c:pt>
                <c:pt idx="14386">
                  <c:v>41005.513888888891</c:v>
                </c:pt>
                <c:pt idx="14387">
                  <c:v>41005.527777777774</c:v>
                </c:pt>
                <c:pt idx="14388">
                  <c:v>41005.541666666613</c:v>
                </c:pt>
                <c:pt idx="14389">
                  <c:v>41005.555555555562</c:v>
                </c:pt>
                <c:pt idx="14390">
                  <c:v>41005.569444444445</c:v>
                </c:pt>
                <c:pt idx="14391">
                  <c:v>41005.583333333336</c:v>
                </c:pt>
                <c:pt idx="14392">
                  <c:v>41005.597222222204</c:v>
                </c:pt>
                <c:pt idx="14393">
                  <c:v>41005.611111111066</c:v>
                </c:pt>
                <c:pt idx="14394">
                  <c:v>41005.624999999993</c:v>
                </c:pt>
                <c:pt idx="14395">
                  <c:v>41005.638888888891</c:v>
                </c:pt>
                <c:pt idx="14396">
                  <c:v>41005.652777777781</c:v>
                </c:pt>
                <c:pt idx="14397">
                  <c:v>41005.666666666613</c:v>
                </c:pt>
                <c:pt idx="14398">
                  <c:v>41005.680555555562</c:v>
                </c:pt>
                <c:pt idx="14399">
                  <c:v>41005.694444444445</c:v>
                </c:pt>
                <c:pt idx="14400">
                  <c:v>41005.708333333336</c:v>
                </c:pt>
                <c:pt idx="14401">
                  <c:v>41005.722222222204</c:v>
                </c:pt>
                <c:pt idx="14402">
                  <c:v>41005.736111111066</c:v>
                </c:pt>
                <c:pt idx="14403">
                  <c:v>41005.75</c:v>
                </c:pt>
                <c:pt idx="14404">
                  <c:v>41005.763888888876</c:v>
                </c:pt>
                <c:pt idx="14405">
                  <c:v>41005.777777777774</c:v>
                </c:pt>
                <c:pt idx="14406">
                  <c:v>41005.791666666577</c:v>
                </c:pt>
                <c:pt idx="14407">
                  <c:v>41005.805555555562</c:v>
                </c:pt>
                <c:pt idx="14408">
                  <c:v>41005.819444444496</c:v>
                </c:pt>
                <c:pt idx="14409">
                  <c:v>41005.833333333336</c:v>
                </c:pt>
                <c:pt idx="14410">
                  <c:v>41005.847222222219</c:v>
                </c:pt>
                <c:pt idx="14411">
                  <c:v>41005.861111111066</c:v>
                </c:pt>
                <c:pt idx="14412">
                  <c:v>41005.875</c:v>
                </c:pt>
                <c:pt idx="14413">
                  <c:v>41005.888888888956</c:v>
                </c:pt>
                <c:pt idx="14414">
                  <c:v>41005.902777777781</c:v>
                </c:pt>
                <c:pt idx="14415">
                  <c:v>41005.916666666664</c:v>
                </c:pt>
                <c:pt idx="14416">
                  <c:v>41005.930555555562</c:v>
                </c:pt>
                <c:pt idx="14417">
                  <c:v>41005.944444444496</c:v>
                </c:pt>
                <c:pt idx="14418">
                  <c:v>41005.958333333343</c:v>
                </c:pt>
                <c:pt idx="14419">
                  <c:v>41005.972222222219</c:v>
                </c:pt>
                <c:pt idx="14420">
                  <c:v>41005.986111111109</c:v>
                </c:pt>
                <c:pt idx="14421">
                  <c:v>41006</c:v>
                </c:pt>
                <c:pt idx="14422">
                  <c:v>41006.013888888891</c:v>
                </c:pt>
                <c:pt idx="14423">
                  <c:v>41006.027777777774</c:v>
                </c:pt>
                <c:pt idx="14424">
                  <c:v>41006.041666666613</c:v>
                </c:pt>
                <c:pt idx="14425">
                  <c:v>41006.055555555562</c:v>
                </c:pt>
                <c:pt idx="14426">
                  <c:v>41006.069444444445</c:v>
                </c:pt>
                <c:pt idx="14427">
                  <c:v>41006.083333333336</c:v>
                </c:pt>
                <c:pt idx="14428">
                  <c:v>41006.097222222204</c:v>
                </c:pt>
                <c:pt idx="14429">
                  <c:v>41006.111111111066</c:v>
                </c:pt>
                <c:pt idx="14430">
                  <c:v>41006.124999999993</c:v>
                </c:pt>
                <c:pt idx="14431">
                  <c:v>41006.138888888891</c:v>
                </c:pt>
                <c:pt idx="14432">
                  <c:v>41006.152777777781</c:v>
                </c:pt>
                <c:pt idx="14433">
                  <c:v>41006.166666666613</c:v>
                </c:pt>
                <c:pt idx="14434">
                  <c:v>41006.180555555562</c:v>
                </c:pt>
                <c:pt idx="14435">
                  <c:v>41006.194444444445</c:v>
                </c:pt>
                <c:pt idx="14436">
                  <c:v>41006.208333333336</c:v>
                </c:pt>
                <c:pt idx="14437">
                  <c:v>41006.222222222204</c:v>
                </c:pt>
                <c:pt idx="14438">
                  <c:v>41006.236111111066</c:v>
                </c:pt>
                <c:pt idx="14439">
                  <c:v>41006.25</c:v>
                </c:pt>
                <c:pt idx="14440">
                  <c:v>41006.263888888876</c:v>
                </c:pt>
                <c:pt idx="14441">
                  <c:v>41006.277777777774</c:v>
                </c:pt>
                <c:pt idx="14442">
                  <c:v>41006.291666666577</c:v>
                </c:pt>
                <c:pt idx="14443">
                  <c:v>41006.305555555562</c:v>
                </c:pt>
                <c:pt idx="14444">
                  <c:v>41006.319444444496</c:v>
                </c:pt>
                <c:pt idx="14445">
                  <c:v>41006.333333333336</c:v>
                </c:pt>
                <c:pt idx="14446">
                  <c:v>41006.347222222219</c:v>
                </c:pt>
                <c:pt idx="14447">
                  <c:v>41006.361111111066</c:v>
                </c:pt>
                <c:pt idx="14448">
                  <c:v>41006.375</c:v>
                </c:pt>
                <c:pt idx="14449">
                  <c:v>41006.388888888956</c:v>
                </c:pt>
                <c:pt idx="14450">
                  <c:v>41006.402777777781</c:v>
                </c:pt>
                <c:pt idx="14451">
                  <c:v>41006.416666666664</c:v>
                </c:pt>
                <c:pt idx="14452">
                  <c:v>41006.430555555562</c:v>
                </c:pt>
                <c:pt idx="14453">
                  <c:v>41006.444444444496</c:v>
                </c:pt>
                <c:pt idx="14454">
                  <c:v>41006.458333333343</c:v>
                </c:pt>
                <c:pt idx="14455">
                  <c:v>41006.472222222219</c:v>
                </c:pt>
                <c:pt idx="14456">
                  <c:v>41006.486111111109</c:v>
                </c:pt>
                <c:pt idx="14457">
                  <c:v>41006.5</c:v>
                </c:pt>
                <c:pt idx="14458">
                  <c:v>41006.513888888891</c:v>
                </c:pt>
                <c:pt idx="14459">
                  <c:v>41006.527777777774</c:v>
                </c:pt>
                <c:pt idx="14460">
                  <c:v>41006.541666666613</c:v>
                </c:pt>
                <c:pt idx="14461">
                  <c:v>41006.555555555562</c:v>
                </c:pt>
                <c:pt idx="14462">
                  <c:v>41006.569444444445</c:v>
                </c:pt>
                <c:pt idx="14463">
                  <c:v>41006.583333333336</c:v>
                </c:pt>
                <c:pt idx="14464">
                  <c:v>41006.597222222204</c:v>
                </c:pt>
                <c:pt idx="14465">
                  <c:v>41006.611111111066</c:v>
                </c:pt>
                <c:pt idx="14466">
                  <c:v>41006.624999999993</c:v>
                </c:pt>
                <c:pt idx="14467">
                  <c:v>41006.638888888891</c:v>
                </c:pt>
                <c:pt idx="14468">
                  <c:v>41006.652777777781</c:v>
                </c:pt>
                <c:pt idx="14469">
                  <c:v>41006.666666666613</c:v>
                </c:pt>
                <c:pt idx="14470">
                  <c:v>41006.680555555562</c:v>
                </c:pt>
                <c:pt idx="14471">
                  <c:v>41006.694444444445</c:v>
                </c:pt>
                <c:pt idx="14472">
                  <c:v>41006.708333333336</c:v>
                </c:pt>
                <c:pt idx="14473">
                  <c:v>41006.722222222204</c:v>
                </c:pt>
                <c:pt idx="14474">
                  <c:v>41006.736111111066</c:v>
                </c:pt>
                <c:pt idx="14475">
                  <c:v>41006.75</c:v>
                </c:pt>
                <c:pt idx="14476">
                  <c:v>41006.763888888876</c:v>
                </c:pt>
                <c:pt idx="14477">
                  <c:v>41006.777777777774</c:v>
                </c:pt>
                <c:pt idx="14478">
                  <c:v>41006.791666666577</c:v>
                </c:pt>
                <c:pt idx="14479">
                  <c:v>41006.805555555562</c:v>
                </c:pt>
                <c:pt idx="14480">
                  <c:v>41006.819444444496</c:v>
                </c:pt>
                <c:pt idx="14481">
                  <c:v>41006.833333333336</c:v>
                </c:pt>
                <c:pt idx="14482">
                  <c:v>41006.847222222219</c:v>
                </c:pt>
                <c:pt idx="14483">
                  <c:v>41006.861111111066</c:v>
                </c:pt>
                <c:pt idx="14484">
                  <c:v>41006.875</c:v>
                </c:pt>
                <c:pt idx="14485">
                  <c:v>41006.888888888956</c:v>
                </c:pt>
                <c:pt idx="14486">
                  <c:v>41006.902777777781</c:v>
                </c:pt>
                <c:pt idx="14487">
                  <c:v>41006.916666666664</c:v>
                </c:pt>
                <c:pt idx="14488">
                  <c:v>41006.930555555562</c:v>
                </c:pt>
                <c:pt idx="14489">
                  <c:v>41006.944444444496</c:v>
                </c:pt>
                <c:pt idx="14490">
                  <c:v>41006.958333333343</c:v>
                </c:pt>
                <c:pt idx="14491">
                  <c:v>41006.972222222219</c:v>
                </c:pt>
                <c:pt idx="14492">
                  <c:v>41006.986111111109</c:v>
                </c:pt>
                <c:pt idx="14493">
                  <c:v>41007</c:v>
                </c:pt>
                <c:pt idx="14494">
                  <c:v>41007.013888888891</c:v>
                </c:pt>
                <c:pt idx="14495">
                  <c:v>41007.027777777774</c:v>
                </c:pt>
                <c:pt idx="14496">
                  <c:v>41007.041666666613</c:v>
                </c:pt>
                <c:pt idx="14497">
                  <c:v>41007.055555555562</c:v>
                </c:pt>
                <c:pt idx="14498">
                  <c:v>41007.069444444445</c:v>
                </c:pt>
                <c:pt idx="14499">
                  <c:v>41007.083333333336</c:v>
                </c:pt>
                <c:pt idx="14500">
                  <c:v>41007.097222222204</c:v>
                </c:pt>
                <c:pt idx="14501">
                  <c:v>41007.111111111066</c:v>
                </c:pt>
                <c:pt idx="14502">
                  <c:v>41007.124999999993</c:v>
                </c:pt>
                <c:pt idx="14503">
                  <c:v>41007.138888888891</c:v>
                </c:pt>
                <c:pt idx="14504">
                  <c:v>41007.152777777781</c:v>
                </c:pt>
                <c:pt idx="14505">
                  <c:v>41007.166666666613</c:v>
                </c:pt>
                <c:pt idx="14506">
                  <c:v>41007.180555555562</c:v>
                </c:pt>
                <c:pt idx="14507">
                  <c:v>41007.194444444445</c:v>
                </c:pt>
                <c:pt idx="14508">
                  <c:v>41007.208333333336</c:v>
                </c:pt>
                <c:pt idx="14509">
                  <c:v>41007.222222222204</c:v>
                </c:pt>
                <c:pt idx="14510">
                  <c:v>41007.236111111066</c:v>
                </c:pt>
                <c:pt idx="14511">
                  <c:v>41007.25</c:v>
                </c:pt>
                <c:pt idx="14512">
                  <c:v>41007.263888888876</c:v>
                </c:pt>
                <c:pt idx="14513">
                  <c:v>41007.277777777774</c:v>
                </c:pt>
                <c:pt idx="14514">
                  <c:v>41007.291666666577</c:v>
                </c:pt>
                <c:pt idx="14515">
                  <c:v>41007.305555555562</c:v>
                </c:pt>
                <c:pt idx="14516">
                  <c:v>41007.319444444496</c:v>
                </c:pt>
                <c:pt idx="14517">
                  <c:v>41007.333333333336</c:v>
                </c:pt>
                <c:pt idx="14518">
                  <c:v>41007.347222222219</c:v>
                </c:pt>
                <c:pt idx="14519">
                  <c:v>41007.361111111066</c:v>
                </c:pt>
                <c:pt idx="14520">
                  <c:v>41007.375</c:v>
                </c:pt>
                <c:pt idx="14521">
                  <c:v>41007.388888888956</c:v>
                </c:pt>
                <c:pt idx="14522">
                  <c:v>41007.402777777781</c:v>
                </c:pt>
                <c:pt idx="14523">
                  <c:v>41007.416666666664</c:v>
                </c:pt>
                <c:pt idx="14524">
                  <c:v>41007.430555555562</c:v>
                </c:pt>
                <c:pt idx="14525">
                  <c:v>41007.444444444496</c:v>
                </c:pt>
                <c:pt idx="14526">
                  <c:v>41007.458333333343</c:v>
                </c:pt>
                <c:pt idx="14527">
                  <c:v>41007.472222222219</c:v>
                </c:pt>
                <c:pt idx="14528">
                  <c:v>41007.486111111109</c:v>
                </c:pt>
                <c:pt idx="14529">
                  <c:v>41007.5</c:v>
                </c:pt>
                <c:pt idx="14530">
                  <c:v>41007.513888888891</c:v>
                </c:pt>
                <c:pt idx="14531">
                  <c:v>41007.527777777774</c:v>
                </c:pt>
                <c:pt idx="14532">
                  <c:v>41007.541666666613</c:v>
                </c:pt>
                <c:pt idx="14533">
                  <c:v>41007.555555555562</c:v>
                </c:pt>
                <c:pt idx="14534">
                  <c:v>41007.569444444445</c:v>
                </c:pt>
                <c:pt idx="14535">
                  <c:v>41007.583333333336</c:v>
                </c:pt>
                <c:pt idx="14536">
                  <c:v>41007.597222222204</c:v>
                </c:pt>
                <c:pt idx="14537">
                  <c:v>41007.611111111066</c:v>
                </c:pt>
                <c:pt idx="14538">
                  <c:v>41007.624999999993</c:v>
                </c:pt>
                <c:pt idx="14539">
                  <c:v>41007.638888888891</c:v>
                </c:pt>
                <c:pt idx="14540">
                  <c:v>41007.652777777781</c:v>
                </c:pt>
                <c:pt idx="14541">
                  <c:v>41007.666666666613</c:v>
                </c:pt>
                <c:pt idx="14542">
                  <c:v>41007.680555555562</c:v>
                </c:pt>
                <c:pt idx="14543">
                  <c:v>41007.694444444445</c:v>
                </c:pt>
                <c:pt idx="14544">
                  <c:v>41007.708333333336</c:v>
                </c:pt>
                <c:pt idx="14545">
                  <c:v>41007.722222222204</c:v>
                </c:pt>
                <c:pt idx="14546">
                  <c:v>41007.736111111066</c:v>
                </c:pt>
                <c:pt idx="14547">
                  <c:v>41007.75</c:v>
                </c:pt>
                <c:pt idx="14548">
                  <c:v>41007.763888888876</c:v>
                </c:pt>
                <c:pt idx="14549">
                  <c:v>41007.777777777774</c:v>
                </c:pt>
                <c:pt idx="14550">
                  <c:v>41007.791666666577</c:v>
                </c:pt>
                <c:pt idx="14551">
                  <c:v>41007.805555555562</c:v>
                </c:pt>
                <c:pt idx="14552">
                  <c:v>41007.819444444496</c:v>
                </c:pt>
                <c:pt idx="14553">
                  <c:v>41007.833333333336</c:v>
                </c:pt>
                <c:pt idx="14554">
                  <c:v>41007.847222222219</c:v>
                </c:pt>
                <c:pt idx="14555">
                  <c:v>41007.861111111066</c:v>
                </c:pt>
                <c:pt idx="14556">
                  <c:v>41007.875</c:v>
                </c:pt>
                <c:pt idx="14557">
                  <c:v>41007.888888888956</c:v>
                </c:pt>
                <c:pt idx="14558">
                  <c:v>41007.902777777781</c:v>
                </c:pt>
                <c:pt idx="14559">
                  <c:v>41007.916666666664</c:v>
                </c:pt>
                <c:pt idx="14560">
                  <c:v>41007.930555555562</c:v>
                </c:pt>
                <c:pt idx="14561">
                  <c:v>41007.944444444496</c:v>
                </c:pt>
                <c:pt idx="14562">
                  <c:v>41007.958333333343</c:v>
                </c:pt>
                <c:pt idx="14563">
                  <c:v>41007.972222222219</c:v>
                </c:pt>
                <c:pt idx="14564">
                  <c:v>41007.986111111109</c:v>
                </c:pt>
                <c:pt idx="14565">
                  <c:v>41008</c:v>
                </c:pt>
                <c:pt idx="14566">
                  <c:v>41008.013888888891</c:v>
                </c:pt>
                <c:pt idx="14567">
                  <c:v>41008.027777777774</c:v>
                </c:pt>
                <c:pt idx="14568">
                  <c:v>41008.041666666613</c:v>
                </c:pt>
                <c:pt idx="14569">
                  <c:v>41008.055555555562</c:v>
                </c:pt>
                <c:pt idx="14570">
                  <c:v>41008.069444444445</c:v>
                </c:pt>
                <c:pt idx="14571">
                  <c:v>41008.083333333336</c:v>
                </c:pt>
                <c:pt idx="14572">
                  <c:v>41008.097222222204</c:v>
                </c:pt>
                <c:pt idx="14573">
                  <c:v>41008.111111111066</c:v>
                </c:pt>
                <c:pt idx="14574">
                  <c:v>41008.124999999993</c:v>
                </c:pt>
                <c:pt idx="14575">
                  <c:v>41008.138888888891</c:v>
                </c:pt>
                <c:pt idx="14576">
                  <c:v>41008.152777777781</c:v>
                </c:pt>
                <c:pt idx="14577">
                  <c:v>41008.166666666613</c:v>
                </c:pt>
                <c:pt idx="14578">
                  <c:v>41008.180555555562</c:v>
                </c:pt>
                <c:pt idx="14579">
                  <c:v>41008.194444444445</c:v>
                </c:pt>
                <c:pt idx="14580">
                  <c:v>41008.208333333336</c:v>
                </c:pt>
                <c:pt idx="14581">
                  <c:v>41008.222222222204</c:v>
                </c:pt>
                <c:pt idx="14582">
                  <c:v>41008.236111111066</c:v>
                </c:pt>
                <c:pt idx="14583">
                  <c:v>41008.25</c:v>
                </c:pt>
                <c:pt idx="14584">
                  <c:v>41008.263888888876</c:v>
                </c:pt>
                <c:pt idx="14585">
                  <c:v>41008.277777777774</c:v>
                </c:pt>
                <c:pt idx="14586">
                  <c:v>41008.291666666577</c:v>
                </c:pt>
                <c:pt idx="14587">
                  <c:v>41008.305555555562</c:v>
                </c:pt>
                <c:pt idx="14588">
                  <c:v>41008.319444444496</c:v>
                </c:pt>
                <c:pt idx="14589">
                  <c:v>41008.333333333336</c:v>
                </c:pt>
                <c:pt idx="14590">
                  <c:v>41008.347222222219</c:v>
                </c:pt>
                <c:pt idx="14591">
                  <c:v>41008.361111111066</c:v>
                </c:pt>
                <c:pt idx="14592">
                  <c:v>41008.375</c:v>
                </c:pt>
                <c:pt idx="14593">
                  <c:v>41008.388888888956</c:v>
                </c:pt>
                <c:pt idx="14594">
                  <c:v>41008.402777777781</c:v>
                </c:pt>
                <c:pt idx="14595">
                  <c:v>41008.416666666664</c:v>
                </c:pt>
                <c:pt idx="14596">
                  <c:v>41008.430555555562</c:v>
                </c:pt>
                <c:pt idx="14597">
                  <c:v>41008.444444444496</c:v>
                </c:pt>
                <c:pt idx="14598">
                  <c:v>41008.458333333343</c:v>
                </c:pt>
                <c:pt idx="14599">
                  <c:v>41008.472222222219</c:v>
                </c:pt>
                <c:pt idx="14600">
                  <c:v>41008.486111111109</c:v>
                </c:pt>
                <c:pt idx="14601">
                  <c:v>41008.5</c:v>
                </c:pt>
                <c:pt idx="14602">
                  <c:v>41008.513888888891</c:v>
                </c:pt>
                <c:pt idx="14603">
                  <c:v>41008.527777777774</c:v>
                </c:pt>
                <c:pt idx="14604">
                  <c:v>41008.541666666613</c:v>
                </c:pt>
                <c:pt idx="14605">
                  <c:v>41008.555555555562</c:v>
                </c:pt>
                <c:pt idx="14606">
                  <c:v>41008.569444444445</c:v>
                </c:pt>
                <c:pt idx="14607">
                  <c:v>41008.583333333336</c:v>
                </c:pt>
                <c:pt idx="14608">
                  <c:v>41008.597222222204</c:v>
                </c:pt>
                <c:pt idx="14609">
                  <c:v>41008.611111111066</c:v>
                </c:pt>
                <c:pt idx="14610">
                  <c:v>41008.624999999993</c:v>
                </c:pt>
                <c:pt idx="14611">
                  <c:v>41008.638888888891</c:v>
                </c:pt>
                <c:pt idx="14612">
                  <c:v>41008.652777777781</c:v>
                </c:pt>
                <c:pt idx="14613">
                  <c:v>41008.666666666613</c:v>
                </c:pt>
                <c:pt idx="14614">
                  <c:v>41008.680555555562</c:v>
                </c:pt>
                <c:pt idx="14615">
                  <c:v>41008.694444444445</c:v>
                </c:pt>
                <c:pt idx="14616">
                  <c:v>41008.708333333336</c:v>
                </c:pt>
                <c:pt idx="14617">
                  <c:v>41008.722222222204</c:v>
                </c:pt>
                <c:pt idx="14618">
                  <c:v>41008.736111111066</c:v>
                </c:pt>
                <c:pt idx="14619">
                  <c:v>41008.75</c:v>
                </c:pt>
                <c:pt idx="14620">
                  <c:v>41008.763888888876</c:v>
                </c:pt>
                <c:pt idx="14621">
                  <c:v>41008.777777777774</c:v>
                </c:pt>
                <c:pt idx="14622">
                  <c:v>41008.791666666577</c:v>
                </c:pt>
                <c:pt idx="14623">
                  <c:v>41008.805555555562</c:v>
                </c:pt>
                <c:pt idx="14624">
                  <c:v>41008.819444444496</c:v>
                </c:pt>
                <c:pt idx="14625">
                  <c:v>41008.833333333336</c:v>
                </c:pt>
                <c:pt idx="14626">
                  <c:v>41008.847222222219</c:v>
                </c:pt>
                <c:pt idx="14627">
                  <c:v>41008.861111111066</c:v>
                </c:pt>
                <c:pt idx="14628">
                  <c:v>41008.875</c:v>
                </c:pt>
                <c:pt idx="14629">
                  <c:v>41008.888888888956</c:v>
                </c:pt>
                <c:pt idx="14630">
                  <c:v>41008.902777777781</c:v>
                </c:pt>
                <c:pt idx="14631">
                  <c:v>41008.916666666664</c:v>
                </c:pt>
                <c:pt idx="14632">
                  <c:v>41008.930555555562</c:v>
                </c:pt>
                <c:pt idx="14633">
                  <c:v>41008.944444444496</c:v>
                </c:pt>
                <c:pt idx="14634">
                  <c:v>41008.958333333343</c:v>
                </c:pt>
                <c:pt idx="14635">
                  <c:v>41008.972222222219</c:v>
                </c:pt>
                <c:pt idx="14636">
                  <c:v>41008.986111111109</c:v>
                </c:pt>
                <c:pt idx="14637">
                  <c:v>41009</c:v>
                </c:pt>
                <c:pt idx="14638">
                  <c:v>41009.013888888891</c:v>
                </c:pt>
                <c:pt idx="14639">
                  <c:v>41009.027777777774</c:v>
                </c:pt>
                <c:pt idx="14640">
                  <c:v>41009.041666666613</c:v>
                </c:pt>
                <c:pt idx="14641">
                  <c:v>41009.055555555562</c:v>
                </c:pt>
                <c:pt idx="14642">
                  <c:v>41009.069444444445</c:v>
                </c:pt>
                <c:pt idx="14643">
                  <c:v>41009.083333333336</c:v>
                </c:pt>
                <c:pt idx="14644">
                  <c:v>41009.097222222204</c:v>
                </c:pt>
                <c:pt idx="14645">
                  <c:v>41009.111111111066</c:v>
                </c:pt>
                <c:pt idx="14646">
                  <c:v>41009.124999999993</c:v>
                </c:pt>
                <c:pt idx="14647">
                  <c:v>41009.138888888891</c:v>
                </c:pt>
                <c:pt idx="14648">
                  <c:v>41009.152777777781</c:v>
                </c:pt>
                <c:pt idx="14649">
                  <c:v>41009.166666666613</c:v>
                </c:pt>
                <c:pt idx="14650">
                  <c:v>41009.180555555562</c:v>
                </c:pt>
                <c:pt idx="14651">
                  <c:v>41009.194444444445</c:v>
                </c:pt>
                <c:pt idx="14652">
                  <c:v>41009.208333333336</c:v>
                </c:pt>
                <c:pt idx="14653">
                  <c:v>41009.222222222204</c:v>
                </c:pt>
                <c:pt idx="14654">
                  <c:v>41009.236111111066</c:v>
                </c:pt>
                <c:pt idx="14655">
                  <c:v>41009.25</c:v>
                </c:pt>
                <c:pt idx="14656">
                  <c:v>41009.263888888876</c:v>
                </c:pt>
                <c:pt idx="14657">
                  <c:v>41009.277777777774</c:v>
                </c:pt>
                <c:pt idx="14658">
                  <c:v>41009.291666666577</c:v>
                </c:pt>
                <c:pt idx="14659">
                  <c:v>41009.305555555562</c:v>
                </c:pt>
                <c:pt idx="14660">
                  <c:v>41009.319444444496</c:v>
                </c:pt>
                <c:pt idx="14661">
                  <c:v>41009.333333333336</c:v>
                </c:pt>
                <c:pt idx="14662">
                  <c:v>41009.347222222219</c:v>
                </c:pt>
                <c:pt idx="14663">
                  <c:v>41009.361111111066</c:v>
                </c:pt>
                <c:pt idx="14664">
                  <c:v>41009.375</c:v>
                </c:pt>
                <c:pt idx="14665">
                  <c:v>41009.388888888956</c:v>
                </c:pt>
                <c:pt idx="14666">
                  <c:v>41009.402777777781</c:v>
                </c:pt>
                <c:pt idx="14667">
                  <c:v>41009.416666666664</c:v>
                </c:pt>
                <c:pt idx="14668">
                  <c:v>41009.430555555562</c:v>
                </c:pt>
                <c:pt idx="14669">
                  <c:v>41009.444444444496</c:v>
                </c:pt>
                <c:pt idx="14670">
                  <c:v>41009.458333333343</c:v>
                </c:pt>
                <c:pt idx="14671">
                  <c:v>41009.472222222219</c:v>
                </c:pt>
                <c:pt idx="14672">
                  <c:v>41009.486111111109</c:v>
                </c:pt>
                <c:pt idx="14673">
                  <c:v>41009.5</c:v>
                </c:pt>
                <c:pt idx="14674">
                  <c:v>41009.513888888891</c:v>
                </c:pt>
                <c:pt idx="14675">
                  <c:v>41009.527777777774</c:v>
                </c:pt>
                <c:pt idx="14676">
                  <c:v>41009.541666666613</c:v>
                </c:pt>
                <c:pt idx="14677">
                  <c:v>41009.555555555562</c:v>
                </c:pt>
                <c:pt idx="14678">
                  <c:v>41009.569444444445</c:v>
                </c:pt>
                <c:pt idx="14679">
                  <c:v>41009.583333333336</c:v>
                </c:pt>
                <c:pt idx="14680">
                  <c:v>41009.597222222204</c:v>
                </c:pt>
                <c:pt idx="14681">
                  <c:v>41009.611111111066</c:v>
                </c:pt>
                <c:pt idx="14682">
                  <c:v>41009.624999999993</c:v>
                </c:pt>
                <c:pt idx="14683">
                  <c:v>41009.638888888891</c:v>
                </c:pt>
                <c:pt idx="14684">
                  <c:v>41009.652777777781</c:v>
                </c:pt>
                <c:pt idx="14685">
                  <c:v>41009.666666666613</c:v>
                </c:pt>
                <c:pt idx="14686">
                  <c:v>41009.680555555562</c:v>
                </c:pt>
                <c:pt idx="14687">
                  <c:v>41009.694444444445</c:v>
                </c:pt>
                <c:pt idx="14688">
                  <c:v>41009.708333333336</c:v>
                </c:pt>
                <c:pt idx="14689">
                  <c:v>41009.722222222204</c:v>
                </c:pt>
                <c:pt idx="14690">
                  <c:v>41009.736111111066</c:v>
                </c:pt>
                <c:pt idx="14691">
                  <c:v>41009.75</c:v>
                </c:pt>
                <c:pt idx="14692">
                  <c:v>41009.763888888876</c:v>
                </c:pt>
                <c:pt idx="14693">
                  <c:v>41009.777777777774</c:v>
                </c:pt>
                <c:pt idx="14694">
                  <c:v>41009.791666666577</c:v>
                </c:pt>
                <c:pt idx="14695">
                  <c:v>41009.805555555562</c:v>
                </c:pt>
                <c:pt idx="14696">
                  <c:v>41009.819444444496</c:v>
                </c:pt>
                <c:pt idx="14697">
                  <c:v>41009.833333333336</c:v>
                </c:pt>
                <c:pt idx="14698">
                  <c:v>41009.847222222219</c:v>
                </c:pt>
                <c:pt idx="14699">
                  <c:v>41009.861111111066</c:v>
                </c:pt>
                <c:pt idx="14700">
                  <c:v>41009.875</c:v>
                </c:pt>
                <c:pt idx="14701">
                  <c:v>41009.888888888956</c:v>
                </c:pt>
                <c:pt idx="14702">
                  <c:v>41009.902777777781</c:v>
                </c:pt>
                <c:pt idx="14703">
                  <c:v>41009.916666666664</c:v>
                </c:pt>
                <c:pt idx="14704">
                  <c:v>41009.930555555562</c:v>
                </c:pt>
                <c:pt idx="14705">
                  <c:v>41009.944444444496</c:v>
                </c:pt>
                <c:pt idx="14706">
                  <c:v>41009.958333333343</c:v>
                </c:pt>
                <c:pt idx="14707">
                  <c:v>41009.972222222219</c:v>
                </c:pt>
                <c:pt idx="14708">
                  <c:v>41009.986111111109</c:v>
                </c:pt>
                <c:pt idx="14709">
                  <c:v>41010</c:v>
                </c:pt>
                <c:pt idx="14710">
                  <c:v>41010.013888888891</c:v>
                </c:pt>
                <c:pt idx="14711">
                  <c:v>41010.027777777774</c:v>
                </c:pt>
                <c:pt idx="14712">
                  <c:v>41010.041666666613</c:v>
                </c:pt>
                <c:pt idx="14713">
                  <c:v>41010.055555555562</c:v>
                </c:pt>
                <c:pt idx="14714">
                  <c:v>41010.069444444445</c:v>
                </c:pt>
                <c:pt idx="14715">
                  <c:v>41010.083333333336</c:v>
                </c:pt>
                <c:pt idx="14716">
                  <c:v>41010.097222222204</c:v>
                </c:pt>
                <c:pt idx="14717">
                  <c:v>41010.111111111066</c:v>
                </c:pt>
                <c:pt idx="14718">
                  <c:v>41010.124999999993</c:v>
                </c:pt>
                <c:pt idx="14719">
                  <c:v>41010.138888888891</c:v>
                </c:pt>
                <c:pt idx="14720">
                  <c:v>41010.152777777781</c:v>
                </c:pt>
                <c:pt idx="14721">
                  <c:v>41010.166666666613</c:v>
                </c:pt>
                <c:pt idx="14722">
                  <c:v>41010.180555555562</c:v>
                </c:pt>
                <c:pt idx="14723">
                  <c:v>41010.194444444445</c:v>
                </c:pt>
                <c:pt idx="14724">
                  <c:v>41010.208333333336</c:v>
                </c:pt>
                <c:pt idx="14725">
                  <c:v>41010.222222222204</c:v>
                </c:pt>
                <c:pt idx="14726">
                  <c:v>41010.236111111066</c:v>
                </c:pt>
                <c:pt idx="14727">
                  <c:v>41010.25</c:v>
                </c:pt>
                <c:pt idx="14728">
                  <c:v>41010.263888888876</c:v>
                </c:pt>
                <c:pt idx="14729">
                  <c:v>41010.277777777774</c:v>
                </c:pt>
                <c:pt idx="14730">
                  <c:v>41010.291666666577</c:v>
                </c:pt>
                <c:pt idx="14731">
                  <c:v>41010.305555555562</c:v>
                </c:pt>
                <c:pt idx="14732">
                  <c:v>41010.319444444496</c:v>
                </c:pt>
                <c:pt idx="14733">
                  <c:v>41010.333333333336</c:v>
                </c:pt>
                <c:pt idx="14734">
                  <c:v>41010.347222222219</c:v>
                </c:pt>
                <c:pt idx="14735">
                  <c:v>41010.361111111066</c:v>
                </c:pt>
                <c:pt idx="14736">
                  <c:v>41010.375</c:v>
                </c:pt>
                <c:pt idx="14737">
                  <c:v>41010.388888888956</c:v>
                </c:pt>
                <c:pt idx="14738">
                  <c:v>41010.402777777781</c:v>
                </c:pt>
                <c:pt idx="14739">
                  <c:v>41010.416666666664</c:v>
                </c:pt>
                <c:pt idx="14740">
                  <c:v>41010.430555555562</c:v>
                </c:pt>
                <c:pt idx="14741">
                  <c:v>41010.444444444496</c:v>
                </c:pt>
                <c:pt idx="14742">
                  <c:v>41010.458333333343</c:v>
                </c:pt>
                <c:pt idx="14743">
                  <c:v>41010.472222222219</c:v>
                </c:pt>
                <c:pt idx="14744">
                  <c:v>41010.486111111109</c:v>
                </c:pt>
                <c:pt idx="14745">
                  <c:v>41010.5</c:v>
                </c:pt>
                <c:pt idx="14746">
                  <c:v>41010.513888888891</c:v>
                </c:pt>
                <c:pt idx="14747">
                  <c:v>41010.527777777774</c:v>
                </c:pt>
                <c:pt idx="14748">
                  <c:v>41010.541666666613</c:v>
                </c:pt>
                <c:pt idx="14749">
                  <c:v>41010.555555555562</c:v>
                </c:pt>
                <c:pt idx="14750">
                  <c:v>41010.569444444445</c:v>
                </c:pt>
                <c:pt idx="14751">
                  <c:v>41010.583333333336</c:v>
                </c:pt>
                <c:pt idx="14752">
                  <c:v>41010.597222222204</c:v>
                </c:pt>
                <c:pt idx="14753">
                  <c:v>41010.611111111066</c:v>
                </c:pt>
                <c:pt idx="14754">
                  <c:v>41010.624999999993</c:v>
                </c:pt>
                <c:pt idx="14755">
                  <c:v>41010.638888888891</c:v>
                </c:pt>
                <c:pt idx="14756">
                  <c:v>41010.652777777781</c:v>
                </c:pt>
                <c:pt idx="14757">
                  <c:v>41010.666666666613</c:v>
                </c:pt>
                <c:pt idx="14758">
                  <c:v>41010.680555555562</c:v>
                </c:pt>
                <c:pt idx="14759">
                  <c:v>41010.694444444445</c:v>
                </c:pt>
                <c:pt idx="14760">
                  <c:v>41010.708333333336</c:v>
                </c:pt>
                <c:pt idx="14761">
                  <c:v>41010.722222222204</c:v>
                </c:pt>
                <c:pt idx="14762">
                  <c:v>41010.736111111066</c:v>
                </c:pt>
                <c:pt idx="14763">
                  <c:v>41010.75</c:v>
                </c:pt>
                <c:pt idx="14764">
                  <c:v>41010.763888888876</c:v>
                </c:pt>
                <c:pt idx="14765">
                  <c:v>41010.777777777774</c:v>
                </c:pt>
                <c:pt idx="14766">
                  <c:v>41010.791666666577</c:v>
                </c:pt>
                <c:pt idx="14767">
                  <c:v>41010.805555555562</c:v>
                </c:pt>
                <c:pt idx="14768">
                  <c:v>41010.819444444496</c:v>
                </c:pt>
                <c:pt idx="14769">
                  <c:v>41010.833333333336</c:v>
                </c:pt>
                <c:pt idx="14770">
                  <c:v>41010.847222222219</c:v>
                </c:pt>
                <c:pt idx="14771">
                  <c:v>41010.861111111066</c:v>
                </c:pt>
                <c:pt idx="14772">
                  <c:v>41010.875</c:v>
                </c:pt>
                <c:pt idx="14773">
                  <c:v>41010.888888888956</c:v>
                </c:pt>
                <c:pt idx="14774">
                  <c:v>41010.902777777781</c:v>
                </c:pt>
                <c:pt idx="14775">
                  <c:v>41010.916666666664</c:v>
                </c:pt>
                <c:pt idx="14776">
                  <c:v>41010.930555555562</c:v>
                </c:pt>
                <c:pt idx="14777">
                  <c:v>41010.944444444496</c:v>
                </c:pt>
                <c:pt idx="14778">
                  <c:v>41010.958333333343</c:v>
                </c:pt>
                <c:pt idx="14779">
                  <c:v>41010.972222222219</c:v>
                </c:pt>
                <c:pt idx="14780">
                  <c:v>41010.986111111109</c:v>
                </c:pt>
                <c:pt idx="14781">
                  <c:v>41011</c:v>
                </c:pt>
                <c:pt idx="14782">
                  <c:v>41011.013888888891</c:v>
                </c:pt>
                <c:pt idx="14783">
                  <c:v>41011.027777777774</c:v>
                </c:pt>
                <c:pt idx="14784">
                  <c:v>41011.041666666613</c:v>
                </c:pt>
                <c:pt idx="14785">
                  <c:v>41011.055555555562</c:v>
                </c:pt>
                <c:pt idx="14786">
                  <c:v>41011.069444444445</c:v>
                </c:pt>
                <c:pt idx="14787">
                  <c:v>41011.083333333336</c:v>
                </c:pt>
                <c:pt idx="14788">
                  <c:v>41011.097222222204</c:v>
                </c:pt>
                <c:pt idx="14789">
                  <c:v>41011.111111111066</c:v>
                </c:pt>
                <c:pt idx="14790">
                  <c:v>41011.124999999993</c:v>
                </c:pt>
                <c:pt idx="14791">
                  <c:v>41011.138888888891</c:v>
                </c:pt>
                <c:pt idx="14792">
                  <c:v>41011.152777777781</c:v>
                </c:pt>
                <c:pt idx="14793">
                  <c:v>41011.166666666613</c:v>
                </c:pt>
                <c:pt idx="14794">
                  <c:v>41011.180555555562</c:v>
                </c:pt>
                <c:pt idx="14795">
                  <c:v>41011.194444444445</c:v>
                </c:pt>
                <c:pt idx="14796">
                  <c:v>41011.208333333336</c:v>
                </c:pt>
                <c:pt idx="14797">
                  <c:v>41011.222222222204</c:v>
                </c:pt>
                <c:pt idx="14798">
                  <c:v>41011.236111111066</c:v>
                </c:pt>
                <c:pt idx="14799">
                  <c:v>41011.25</c:v>
                </c:pt>
                <c:pt idx="14800">
                  <c:v>41011.263888888876</c:v>
                </c:pt>
                <c:pt idx="14801">
                  <c:v>41011.277777777774</c:v>
                </c:pt>
                <c:pt idx="14802">
                  <c:v>41011.291666666577</c:v>
                </c:pt>
                <c:pt idx="14803">
                  <c:v>41011.305555555562</c:v>
                </c:pt>
                <c:pt idx="14804">
                  <c:v>41011.319444444496</c:v>
                </c:pt>
                <c:pt idx="14805">
                  <c:v>41011.333333333336</c:v>
                </c:pt>
                <c:pt idx="14806">
                  <c:v>41011.347222222219</c:v>
                </c:pt>
                <c:pt idx="14807">
                  <c:v>41011.361111111066</c:v>
                </c:pt>
                <c:pt idx="14808">
                  <c:v>41011.375</c:v>
                </c:pt>
                <c:pt idx="14809">
                  <c:v>41011.388888888956</c:v>
                </c:pt>
                <c:pt idx="14810">
                  <c:v>41011.402777777781</c:v>
                </c:pt>
                <c:pt idx="14811">
                  <c:v>41011.416666666664</c:v>
                </c:pt>
                <c:pt idx="14812">
                  <c:v>41011.430555555562</c:v>
                </c:pt>
                <c:pt idx="14813">
                  <c:v>41011.444444444496</c:v>
                </c:pt>
                <c:pt idx="14814">
                  <c:v>41011.458333333343</c:v>
                </c:pt>
                <c:pt idx="14815">
                  <c:v>41011.472222222219</c:v>
                </c:pt>
                <c:pt idx="14816">
                  <c:v>41011.486111111109</c:v>
                </c:pt>
                <c:pt idx="14817">
                  <c:v>41011.5</c:v>
                </c:pt>
                <c:pt idx="14818">
                  <c:v>41011.513888888891</c:v>
                </c:pt>
                <c:pt idx="14819">
                  <c:v>41011.527777777774</c:v>
                </c:pt>
                <c:pt idx="14820">
                  <c:v>41011.541666666613</c:v>
                </c:pt>
                <c:pt idx="14821">
                  <c:v>41011.555555555562</c:v>
                </c:pt>
                <c:pt idx="14822">
                  <c:v>41011.569444444445</c:v>
                </c:pt>
                <c:pt idx="14823">
                  <c:v>41011.583333333336</c:v>
                </c:pt>
                <c:pt idx="14824">
                  <c:v>41011.597222222204</c:v>
                </c:pt>
                <c:pt idx="14825">
                  <c:v>41011.611111111066</c:v>
                </c:pt>
                <c:pt idx="14826">
                  <c:v>41011.624999999993</c:v>
                </c:pt>
                <c:pt idx="14827">
                  <c:v>41011.638888888891</c:v>
                </c:pt>
                <c:pt idx="14828">
                  <c:v>41011.652777777781</c:v>
                </c:pt>
                <c:pt idx="14829">
                  <c:v>41011.666666666613</c:v>
                </c:pt>
                <c:pt idx="14830">
                  <c:v>41011.680555555562</c:v>
                </c:pt>
                <c:pt idx="14831">
                  <c:v>41011.694444444445</c:v>
                </c:pt>
                <c:pt idx="14832">
                  <c:v>41011.708333333336</c:v>
                </c:pt>
                <c:pt idx="14833">
                  <c:v>41011.722222222204</c:v>
                </c:pt>
                <c:pt idx="14834">
                  <c:v>41011.736111111066</c:v>
                </c:pt>
                <c:pt idx="14835">
                  <c:v>41011.75</c:v>
                </c:pt>
                <c:pt idx="14836">
                  <c:v>41011.763888888876</c:v>
                </c:pt>
                <c:pt idx="14837">
                  <c:v>41011.777777777774</c:v>
                </c:pt>
                <c:pt idx="14838">
                  <c:v>41011.791666666577</c:v>
                </c:pt>
                <c:pt idx="14839">
                  <c:v>41011.805555555562</c:v>
                </c:pt>
                <c:pt idx="14840">
                  <c:v>41011.819444444496</c:v>
                </c:pt>
                <c:pt idx="14841">
                  <c:v>41011.833333333336</c:v>
                </c:pt>
                <c:pt idx="14842">
                  <c:v>41011.847222222219</c:v>
                </c:pt>
                <c:pt idx="14843">
                  <c:v>41011.861111111066</c:v>
                </c:pt>
                <c:pt idx="14844">
                  <c:v>41011.875</c:v>
                </c:pt>
                <c:pt idx="14845">
                  <c:v>41011.888888888956</c:v>
                </c:pt>
                <c:pt idx="14846">
                  <c:v>41011.902777777781</c:v>
                </c:pt>
                <c:pt idx="14847">
                  <c:v>41011.916666666664</c:v>
                </c:pt>
                <c:pt idx="14848">
                  <c:v>41011.930555555562</c:v>
                </c:pt>
                <c:pt idx="14849">
                  <c:v>41011.944444444496</c:v>
                </c:pt>
                <c:pt idx="14850">
                  <c:v>41011.958333333343</c:v>
                </c:pt>
                <c:pt idx="14851">
                  <c:v>41011.972222222219</c:v>
                </c:pt>
                <c:pt idx="14852">
                  <c:v>41011.986111111109</c:v>
                </c:pt>
                <c:pt idx="14853">
                  <c:v>41012</c:v>
                </c:pt>
                <c:pt idx="14854">
                  <c:v>41012.013888888891</c:v>
                </c:pt>
                <c:pt idx="14855">
                  <c:v>41012.027777777774</c:v>
                </c:pt>
                <c:pt idx="14856">
                  <c:v>41012.041666666613</c:v>
                </c:pt>
                <c:pt idx="14857">
                  <c:v>41012.055555555562</c:v>
                </c:pt>
                <c:pt idx="14858">
                  <c:v>41012.069444444445</c:v>
                </c:pt>
                <c:pt idx="14859">
                  <c:v>41012.083333333336</c:v>
                </c:pt>
                <c:pt idx="14860">
                  <c:v>41012.097222222204</c:v>
                </c:pt>
                <c:pt idx="14861">
                  <c:v>41012.111111111066</c:v>
                </c:pt>
                <c:pt idx="14862">
                  <c:v>41012.124999999993</c:v>
                </c:pt>
                <c:pt idx="14863">
                  <c:v>41012.138888888891</c:v>
                </c:pt>
                <c:pt idx="14864">
                  <c:v>41012.152777777781</c:v>
                </c:pt>
                <c:pt idx="14865">
                  <c:v>41012.166666666613</c:v>
                </c:pt>
                <c:pt idx="14866">
                  <c:v>41012.180555555562</c:v>
                </c:pt>
                <c:pt idx="14867">
                  <c:v>41012.194444444445</c:v>
                </c:pt>
                <c:pt idx="14868">
                  <c:v>41012.208333333336</c:v>
                </c:pt>
                <c:pt idx="14869">
                  <c:v>41012.222222222204</c:v>
                </c:pt>
                <c:pt idx="14870">
                  <c:v>41012.236111111066</c:v>
                </c:pt>
                <c:pt idx="14871">
                  <c:v>41012.25</c:v>
                </c:pt>
                <c:pt idx="14872">
                  <c:v>41012.263888888876</c:v>
                </c:pt>
                <c:pt idx="14873">
                  <c:v>41012.277777777774</c:v>
                </c:pt>
                <c:pt idx="14874">
                  <c:v>41012.291666666577</c:v>
                </c:pt>
                <c:pt idx="14875">
                  <c:v>41012.305555555562</c:v>
                </c:pt>
                <c:pt idx="14876">
                  <c:v>41012.319444444496</c:v>
                </c:pt>
                <c:pt idx="14877">
                  <c:v>41012.333333333336</c:v>
                </c:pt>
                <c:pt idx="14878">
                  <c:v>41012.347222222219</c:v>
                </c:pt>
                <c:pt idx="14879">
                  <c:v>41012.361111111066</c:v>
                </c:pt>
                <c:pt idx="14880">
                  <c:v>41012.375</c:v>
                </c:pt>
                <c:pt idx="14881">
                  <c:v>41012.388888888956</c:v>
                </c:pt>
                <c:pt idx="14882">
                  <c:v>41012.402777777781</c:v>
                </c:pt>
                <c:pt idx="14883">
                  <c:v>41012.416666666664</c:v>
                </c:pt>
                <c:pt idx="14884">
                  <c:v>41012.430555555562</c:v>
                </c:pt>
                <c:pt idx="14885">
                  <c:v>41012.444444444496</c:v>
                </c:pt>
                <c:pt idx="14886">
                  <c:v>41012.458333333343</c:v>
                </c:pt>
                <c:pt idx="14887">
                  <c:v>41012.472222222219</c:v>
                </c:pt>
                <c:pt idx="14888">
                  <c:v>41012.486111111109</c:v>
                </c:pt>
                <c:pt idx="14889">
                  <c:v>41012.5</c:v>
                </c:pt>
                <c:pt idx="14890">
                  <c:v>41012.513888888891</c:v>
                </c:pt>
                <c:pt idx="14891">
                  <c:v>41012.527777777774</c:v>
                </c:pt>
                <c:pt idx="14892">
                  <c:v>41012.541666666613</c:v>
                </c:pt>
                <c:pt idx="14893">
                  <c:v>41012.555555555562</c:v>
                </c:pt>
                <c:pt idx="14894">
                  <c:v>41012.569444444445</c:v>
                </c:pt>
                <c:pt idx="14895">
                  <c:v>41012.583333333336</c:v>
                </c:pt>
                <c:pt idx="14896">
                  <c:v>41012.597222222204</c:v>
                </c:pt>
                <c:pt idx="14897">
                  <c:v>41012.611111111066</c:v>
                </c:pt>
                <c:pt idx="14898">
                  <c:v>41012.624999999993</c:v>
                </c:pt>
                <c:pt idx="14899">
                  <c:v>41012.638888888891</c:v>
                </c:pt>
                <c:pt idx="14900">
                  <c:v>41012.652777777781</c:v>
                </c:pt>
                <c:pt idx="14901">
                  <c:v>41012.666666666613</c:v>
                </c:pt>
                <c:pt idx="14902">
                  <c:v>41012.680555555562</c:v>
                </c:pt>
                <c:pt idx="14903">
                  <c:v>41012.694444444445</c:v>
                </c:pt>
                <c:pt idx="14904">
                  <c:v>41012.708333333336</c:v>
                </c:pt>
                <c:pt idx="14905">
                  <c:v>41012.722222222204</c:v>
                </c:pt>
                <c:pt idx="14906">
                  <c:v>41012.736111111066</c:v>
                </c:pt>
                <c:pt idx="14907">
                  <c:v>41012.75</c:v>
                </c:pt>
                <c:pt idx="14908">
                  <c:v>41012.763888888876</c:v>
                </c:pt>
                <c:pt idx="14909">
                  <c:v>41012.777777777774</c:v>
                </c:pt>
                <c:pt idx="14910">
                  <c:v>41012.791666666577</c:v>
                </c:pt>
                <c:pt idx="14911">
                  <c:v>41012.805555555562</c:v>
                </c:pt>
                <c:pt idx="14912">
                  <c:v>41012.819444444496</c:v>
                </c:pt>
                <c:pt idx="14913">
                  <c:v>41012.833333333336</c:v>
                </c:pt>
                <c:pt idx="14914">
                  <c:v>41012.847222222219</c:v>
                </c:pt>
                <c:pt idx="14915">
                  <c:v>41012.861111111066</c:v>
                </c:pt>
                <c:pt idx="14916">
                  <c:v>41012.875</c:v>
                </c:pt>
                <c:pt idx="14917">
                  <c:v>41012.888888888956</c:v>
                </c:pt>
                <c:pt idx="14918">
                  <c:v>41012.902777777781</c:v>
                </c:pt>
                <c:pt idx="14919">
                  <c:v>41012.916666666664</c:v>
                </c:pt>
                <c:pt idx="14920">
                  <c:v>41012.930555555562</c:v>
                </c:pt>
                <c:pt idx="14921">
                  <c:v>41012.944444444496</c:v>
                </c:pt>
                <c:pt idx="14922">
                  <c:v>41012.958333333343</c:v>
                </c:pt>
                <c:pt idx="14923">
                  <c:v>41012.972222222219</c:v>
                </c:pt>
                <c:pt idx="14924">
                  <c:v>41012.986111111109</c:v>
                </c:pt>
                <c:pt idx="14925">
                  <c:v>41013</c:v>
                </c:pt>
                <c:pt idx="14926">
                  <c:v>41013.013888888891</c:v>
                </c:pt>
                <c:pt idx="14927">
                  <c:v>41013.027777777774</c:v>
                </c:pt>
                <c:pt idx="14928">
                  <c:v>41013.041666666613</c:v>
                </c:pt>
                <c:pt idx="14929">
                  <c:v>41013.055555555562</c:v>
                </c:pt>
                <c:pt idx="14930">
                  <c:v>41013.069444444445</c:v>
                </c:pt>
                <c:pt idx="14931">
                  <c:v>41013.083333333336</c:v>
                </c:pt>
                <c:pt idx="14932">
                  <c:v>41013.097222222204</c:v>
                </c:pt>
                <c:pt idx="14933">
                  <c:v>41013.111111111066</c:v>
                </c:pt>
                <c:pt idx="14934">
                  <c:v>41013.124999999993</c:v>
                </c:pt>
                <c:pt idx="14935">
                  <c:v>41013.138888888891</c:v>
                </c:pt>
                <c:pt idx="14936">
                  <c:v>41013.152777777781</c:v>
                </c:pt>
                <c:pt idx="14937">
                  <c:v>41013.166666666613</c:v>
                </c:pt>
                <c:pt idx="14938">
                  <c:v>41013.180555555562</c:v>
                </c:pt>
                <c:pt idx="14939">
                  <c:v>41013.194444444445</c:v>
                </c:pt>
                <c:pt idx="14940">
                  <c:v>41013.208333333336</c:v>
                </c:pt>
                <c:pt idx="14941">
                  <c:v>41013.222222222204</c:v>
                </c:pt>
                <c:pt idx="14942">
                  <c:v>41013.236111111066</c:v>
                </c:pt>
                <c:pt idx="14943">
                  <c:v>41013.25</c:v>
                </c:pt>
                <c:pt idx="14944">
                  <c:v>41013.263888888876</c:v>
                </c:pt>
                <c:pt idx="14945">
                  <c:v>41013.277777777774</c:v>
                </c:pt>
                <c:pt idx="14946">
                  <c:v>41013.291666666577</c:v>
                </c:pt>
                <c:pt idx="14947">
                  <c:v>41013.305555555562</c:v>
                </c:pt>
                <c:pt idx="14948">
                  <c:v>41013.319444444496</c:v>
                </c:pt>
                <c:pt idx="14949">
                  <c:v>41013.333333333336</c:v>
                </c:pt>
                <c:pt idx="14950">
                  <c:v>41013.347222222219</c:v>
                </c:pt>
                <c:pt idx="14951">
                  <c:v>41013.361111111066</c:v>
                </c:pt>
                <c:pt idx="14952">
                  <c:v>41013.375</c:v>
                </c:pt>
                <c:pt idx="14953">
                  <c:v>41013.388888888956</c:v>
                </c:pt>
                <c:pt idx="14954">
                  <c:v>41013.402777777781</c:v>
                </c:pt>
                <c:pt idx="14955">
                  <c:v>41013.416666666664</c:v>
                </c:pt>
                <c:pt idx="14956">
                  <c:v>41013.430555555562</c:v>
                </c:pt>
                <c:pt idx="14957">
                  <c:v>41013.444444444496</c:v>
                </c:pt>
                <c:pt idx="14958">
                  <c:v>41013.458333333343</c:v>
                </c:pt>
                <c:pt idx="14959">
                  <c:v>41013.472222222219</c:v>
                </c:pt>
                <c:pt idx="14960">
                  <c:v>41013.486111111109</c:v>
                </c:pt>
                <c:pt idx="14961">
                  <c:v>41013.5</c:v>
                </c:pt>
                <c:pt idx="14962">
                  <c:v>41013.513888888891</c:v>
                </c:pt>
                <c:pt idx="14963">
                  <c:v>41013.527777777774</c:v>
                </c:pt>
                <c:pt idx="14964">
                  <c:v>41013.541666666613</c:v>
                </c:pt>
                <c:pt idx="14965">
                  <c:v>41013.555555555562</c:v>
                </c:pt>
                <c:pt idx="14966">
                  <c:v>41013.569444444445</c:v>
                </c:pt>
                <c:pt idx="14967">
                  <c:v>41013.583333333336</c:v>
                </c:pt>
                <c:pt idx="14968">
                  <c:v>41013.597222222204</c:v>
                </c:pt>
                <c:pt idx="14969">
                  <c:v>41013.611111111066</c:v>
                </c:pt>
                <c:pt idx="14970">
                  <c:v>41013.624999999993</c:v>
                </c:pt>
                <c:pt idx="14971">
                  <c:v>41013.638888888891</c:v>
                </c:pt>
                <c:pt idx="14972">
                  <c:v>41013.652777777781</c:v>
                </c:pt>
                <c:pt idx="14973">
                  <c:v>41013.666666666613</c:v>
                </c:pt>
                <c:pt idx="14974">
                  <c:v>41013.680555555562</c:v>
                </c:pt>
                <c:pt idx="14975">
                  <c:v>41013.694444444445</c:v>
                </c:pt>
                <c:pt idx="14976">
                  <c:v>41013.708333333336</c:v>
                </c:pt>
                <c:pt idx="14977">
                  <c:v>41013.722222222204</c:v>
                </c:pt>
                <c:pt idx="14978">
                  <c:v>41013.736111111066</c:v>
                </c:pt>
                <c:pt idx="14979">
                  <c:v>41013.75</c:v>
                </c:pt>
                <c:pt idx="14980">
                  <c:v>41013.763888888876</c:v>
                </c:pt>
                <c:pt idx="14981">
                  <c:v>41013.777777777774</c:v>
                </c:pt>
                <c:pt idx="14982">
                  <c:v>41013.791666666577</c:v>
                </c:pt>
                <c:pt idx="14983">
                  <c:v>41013.805555555562</c:v>
                </c:pt>
                <c:pt idx="14984">
                  <c:v>41013.819444444496</c:v>
                </c:pt>
                <c:pt idx="14985">
                  <c:v>41013.833333333336</c:v>
                </c:pt>
                <c:pt idx="14986">
                  <c:v>41013.847222222219</c:v>
                </c:pt>
                <c:pt idx="14987">
                  <c:v>41013.861111111066</c:v>
                </c:pt>
                <c:pt idx="14988">
                  <c:v>41013.875</c:v>
                </c:pt>
                <c:pt idx="14989">
                  <c:v>41013.888888888956</c:v>
                </c:pt>
                <c:pt idx="14990">
                  <c:v>41013.902777777781</c:v>
                </c:pt>
                <c:pt idx="14991">
                  <c:v>41013.916666666664</c:v>
                </c:pt>
                <c:pt idx="14992">
                  <c:v>41013.930555555562</c:v>
                </c:pt>
                <c:pt idx="14993">
                  <c:v>41013.944444444496</c:v>
                </c:pt>
                <c:pt idx="14994">
                  <c:v>41013.958333333343</c:v>
                </c:pt>
                <c:pt idx="14995">
                  <c:v>41013.972222222219</c:v>
                </c:pt>
                <c:pt idx="14996">
                  <c:v>41013.986111111109</c:v>
                </c:pt>
                <c:pt idx="14997">
                  <c:v>41014</c:v>
                </c:pt>
                <c:pt idx="14998">
                  <c:v>41014.013888888891</c:v>
                </c:pt>
                <c:pt idx="14999">
                  <c:v>41014.027777777774</c:v>
                </c:pt>
                <c:pt idx="15000">
                  <c:v>41014.041666666613</c:v>
                </c:pt>
                <c:pt idx="15001">
                  <c:v>41014.055555555562</c:v>
                </c:pt>
                <c:pt idx="15002">
                  <c:v>41014.069444444445</c:v>
                </c:pt>
                <c:pt idx="15003">
                  <c:v>41014.083333333336</c:v>
                </c:pt>
                <c:pt idx="15004">
                  <c:v>41014.097222222204</c:v>
                </c:pt>
                <c:pt idx="15005">
                  <c:v>41014.111111111066</c:v>
                </c:pt>
                <c:pt idx="15006">
                  <c:v>41014.124999999993</c:v>
                </c:pt>
                <c:pt idx="15007">
                  <c:v>41014.138888888891</c:v>
                </c:pt>
                <c:pt idx="15008">
                  <c:v>41014.152777777781</c:v>
                </c:pt>
                <c:pt idx="15009">
                  <c:v>41014.166666666613</c:v>
                </c:pt>
                <c:pt idx="15010">
                  <c:v>41014.180555555562</c:v>
                </c:pt>
                <c:pt idx="15011">
                  <c:v>41014.194444444445</c:v>
                </c:pt>
                <c:pt idx="15012">
                  <c:v>41014.208333333336</c:v>
                </c:pt>
                <c:pt idx="15013">
                  <c:v>41014.222222222204</c:v>
                </c:pt>
                <c:pt idx="15014">
                  <c:v>41014.236111111066</c:v>
                </c:pt>
                <c:pt idx="15015">
                  <c:v>41014.25</c:v>
                </c:pt>
                <c:pt idx="15016">
                  <c:v>41014.263888888876</c:v>
                </c:pt>
                <c:pt idx="15017">
                  <c:v>41014.277777777774</c:v>
                </c:pt>
                <c:pt idx="15018">
                  <c:v>41014.291666666577</c:v>
                </c:pt>
                <c:pt idx="15019">
                  <c:v>41014.305555555562</c:v>
                </c:pt>
                <c:pt idx="15020">
                  <c:v>41014.319444444496</c:v>
                </c:pt>
                <c:pt idx="15021">
                  <c:v>41014.333333333336</c:v>
                </c:pt>
                <c:pt idx="15022">
                  <c:v>41014.347222222219</c:v>
                </c:pt>
                <c:pt idx="15023">
                  <c:v>41014.361111111066</c:v>
                </c:pt>
                <c:pt idx="15024">
                  <c:v>41014.375</c:v>
                </c:pt>
                <c:pt idx="15025">
                  <c:v>41014.388888888956</c:v>
                </c:pt>
                <c:pt idx="15026">
                  <c:v>41014.402777777781</c:v>
                </c:pt>
                <c:pt idx="15027">
                  <c:v>41014.416666666664</c:v>
                </c:pt>
                <c:pt idx="15028">
                  <c:v>41014.430555555562</c:v>
                </c:pt>
                <c:pt idx="15029">
                  <c:v>41014.444444444496</c:v>
                </c:pt>
                <c:pt idx="15030">
                  <c:v>41014.458333333343</c:v>
                </c:pt>
                <c:pt idx="15031">
                  <c:v>41014.472222222219</c:v>
                </c:pt>
                <c:pt idx="15032">
                  <c:v>41014.486111111109</c:v>
                </c:pt>
                <c:pt idx="15033">
                  <c:v>41014.5</c:v>
                </c:pt>
                <c:pt idx="15034">
                  <c:v>41014.513888888891</c:v>
                </c:pt>
                <c:pt idx="15035">
                  <c:v>41014.527777777774</c:v>
                </c:pt>
                <c:pt idx="15036">
                  <c:v>41014.541666666613</c:v>
                </c:pt>
                <c:pt idx="15037">
                  <c:v>41014.555555555562</c:v>
                </c:pt>
                <c:pt idx="15038">
                  <c:v>41014.569444444445</c:v>
                </c:pt>
                <c:pt idx="15039">
                  <c:v>41014.583333333336</c:v>
                </c:pt>
                <c:pt idx="15040">
                  <c:v>41014.597222222204</c:v>
                </c:pt>
                <c:pt idx="15041">
                  <c:v>41014.611111111066</c:v>
                </c:pt>
                <c:pt idx="15042">
                  <c:v>41014.624999999993</c:v>
                </c:pt>
                <c:pt idx="15043">
                  <c:v>41014.638888888891</c:v>
                </c:pt>
                <c:pt idx="15044">
                  <c:v>41014.652777777781</c:v>
                </c:pt>
                <c:pt idx="15045">
                  <c:v>41014.666666666613</c:v>
                </c:pt>
                <c:pt idx="15046">
                  <c:v>41014.680555555562</c:v>
                </c:pt>
                <c:pt idx="15047">
                  <c:v>41014.694444444445</c:v>
                </c:pt>
                <c:pt idx="15048">
                  <c:v>41014.708333333336</c:v>
                </c:pt>
                <c:pt idx="15049">
                  <c:v>41014.722222222204</c:v>
                </c:pt>
                <c:pt idx="15050">
                  <c:v>41014.736111111066</c:v>
                </c:pt>
                <c:pt idx="15051">
                  <c:v>41014.75</c:v>
                </c:pt>
                <c:pt idx="15052">
                  <c:v>41014.763888888876</c:v>
                </c:pt>
                <c:pt idx="15053">
                  <c:v>41014.777777777774</c:v>
                </c:pt>
                <c:pt idx="15054">
                  <c:v>41014.791666666577</c:v>
                </c:pt>
                <c:pt idx="15055">
                  <c:v>41014.805555555562</c:v>
                </c:pt>
                <c:pt idx="15056">
                  <c:v>41014.819444444496</c:v>
                </c:pt>
                <c:pt idx="15057">
                  <c:v>41014.833333333336</c:v>
                </c:pt>
                <c:pt idx="15058">
                  <c:v>41014.847222222219</c:v>
                </c:pt>
                <c:pt idx="15059">
                  <c:v>41014.861111111066</c:v>
                </c:pt>
                <c:pt idx="15060">
                  <c:v>41014.875</c:v>
                </c:pt>
                <c:pt idx="15061">
                  <c:v>41014.888888888956</c:v>
                </c:pt>
                <c:pt idx="15062">
                  <c:v>41014.902777777781</c:v>
                </c:pt>
                <c:pt idx="15063">
                  <c:v>41014.916666666664</c:v>
                </c:pt>
                <c:pt idx="15064">
                  <c:v>41014.930555555562</c:v>
                </c:pt>
                <c:pt idx="15065">
                  <c:v>41014.944444444496</c:v>
                </c:pt>
                <c:pt idx="15066">
                  <c:v>41014.958333333343</c:v>
                </c:pt>
                <c:pt idx="15067">
                  <c:v>41014.972222222219</c:v>
                </c:pt>
                <c:pt idx="15068">
                  <c:v>41014.986111111109</c:v>
                </c:pt>
                <c:pt idx="15069">
                  <c:v>41015</c:v>
                </c:pt>
                <c:pt idx="15070">
                  <c:v>41015.013888888891</c:v>
                </c:pt>
                <c:pt idx="15071">
                  <c:v>41015.027777777774</c:v>
                </c:pt>
                <c:pt idx="15072">
                  <c:v>41015.041666666613</c:v>
                </c:pt>
                <c:pt idx="15073">
                  <c:v>41015.055555555562</c:v>
                </c:pt>
                <c:pt idx="15074">
                  <c:v>41015.069444444445</c:v>
                </c:pt>
                <c:pt idx="15075">
                  <c:v>41015.083333333336</c:v>
                </c:pt>
                <c:pt idx="15076">
                  <c:v>41015.097222222204</c:v>
                </c:pt>
                <c:pt idx="15077">
                  <c:v>41015.111111111066</c:v>
                </c:pt>
                <c:pt idx="15078">
                  <c:v>41015.124999999993</c:v>
                </c:pt>
                <c:pt idx="15079">
                  <c:v>41015.138888888891</c:v>
                </c:pt>
                <c:pt idx="15080">
                  <c:v>41015.152777777781</c:v>
                </c:pt>
                <c:pt idx="15081">
                  <c:v>41015.166666666613</c:v>
                </c:pt>
                <c:pt idx="15082">
                  <c:v>41015.180555555562</c:v>
                </c:pt>
                <c:pt idx="15083">
                  <c:v>41015.194444444445</c:v>
                </c:pt>
                <c:pt idx="15084">
                  <c:v>41015.208333333336</c:v>
                </c:pt>
                <c:pt idx="15085">
                  <c:v>41015.222222222204</c:v>
                </c:pt>
                <c:pt idx="15086">
                  <c:v>41015.236111111066</c:v>
                </c:pt>
                <c:pt idx="15087">
                  <c:v>41015.25</c:v>
                </c:pt>
                <c:pt idx="15088">
                  <c:v>41015.263888888876</c:v>
                </c:pt>
                <c:pt idx="15089">
                  <c:v>41015.277777777774</c:v>
                </c:pt>
                <c:pt idx="15090">
                  <c:v>41015.291666666577</c:v>
                </c:pt>
                <c:pt idx="15091">
                  <c:v>41015.305555555562</c:v>
                </c:pt>
                <c:pt idx="15092">
                  <c:v>41015.319444444496</c:v>
                </c:pt>
                <c:pt idx="15093">
                  <c:v>41015.333333333336</c:v>
                </c:pt>
                <c:pt idx="15094">
                  <c:v>41015.347222222219</c:v>
                </c:pt>
                <c:pt idx="15095">
                  <c:v>41015.361111111066</c:v>
                </c:pt>
                <c:pt idx="15096">
                  <c:v>41015.375</c:v>
                </c:pt>
                <c:pt idx="15097">
                  <c:v>41015.388888888956</c:v>
                </c:pt>
                <c:pt idx="15098">
                  <c:v>41015.402777777781</c:v>
                </c:pt>
                <c:pt idx="15099">
                  <c:v>41015.416666666664</c:v>
                </c:pt>
                <c:pt idx="15100">
                  <c:v>41015.430555555562</c:v>
                </c:pt>
                <c:pt idx="15101">
                  <c:v>41015.444444444496</c:v>
                </c:pt>
                <c:pt idx="15102">
                  <c:v>41015.458333333343</c:v>
                </c:pt>
                <c:pt idx="15103">
                  <c:v>41015.472222222219</c:v>
                </c:pt>
                <c:pt idx="15104">
                  <c:v>41015.486111111109</c:v>
                </c:pt>
                <c:pt idx="15105">
                  <c:v>41015.5</c:v>
                </c:pt>
                <c:pt idx="15106">
                  <c:v>41015.513888888891</c:v>
                </c:pt>
                <c:pt idx="15107">
                  <c:v>41015.527777777774</c:v>
                </c:pt>
                <c:pt idx="15108">
                  <c:v>41015.541666666613</c:v>
                </c:pt>
                <c:pt idx="15109">
                  <c:v>41015.555555555562</c:v>
                </c:pt>
                <c:pt idx="15110">
                  <c:v>41015.569444444445</c:v>
                </c:pt>
                <c:pt idx="15111">
                  <c:v>41015.583333333336</c:v>
                </c:pt>
                <c:pt idx="15112">
                  <c:v>41015.597222222204</c:v>
                </c:pt>
                <c:pt idx="15113">
                  <c:v>41015.611111111066</c:v>
                </c:pt>
                <c:pt idx="15114">
                  <c:v>41015.624999999993</c:v>
                </c:pt>
                <c:pt idx="15115">
                  <c:v>41015.638888888891</c:v>
                </c:pt>
                <c:pt idx="15116">
                  <c:v>41015.652777777781</c:v>
                </c:pt>
                <c:pt idx="15117">
                  <c:v>41015.666666666613</c:v>
                </c:pt>
                <c:pt idx="15118">
                  <c:v>41015.680555555562</c:v>
                </c:pt>
                <c:pt idx="15119">
                  <c:v>41015.694444444445</c:v>
                </c:pt>
                <c:pt idx="15120">
                  <c:v>41015.708333333336</c:v>
                </c:pt>
                <c:pt idx="15121">
                  <c:v>41015.722222222204</c:v>
                </c:pt>
                <c:pt idx="15122">
                  <c:v>41015.736111111066</c:v>
                </c:pt>
                <c:pt idx="15123">
                  <c:v>41015.75</c:v>
                </c:pt>
                <c:pt idx="15124">
                  <c:v>41015.763888888876</c:v>
                </c:pt>
                <c:pt idx="15125">
                  <c:v>41015.777777777774</c:v>
                </c:pt>
                <c:pt idx="15126">
                  <c:v>41015.791666666577</c:v>
                </c:pt>
                <c:pt idx="15127">
                  <c:v>41015.805555555562</c:v>
                </c:pt>
                <c:pt idx="15128">
                  <c:v>41015.819444444496</c:v>
                </c:pt>
                <c:pt idx="15129">
                  <c:v>41015.833333333336</c:v>
                </c:pt>
                <c:pt idx="15130">
                  <c:v>41015.847222222219</c:v>
                </c:pt>
                <c:pt idx="15131">
                  <c:v>41015.861111111066</c:v>
                </c:pt>
                <c:pt idx="15132">
                  <c:v>41015.875</c:v>
                </c:pt>
                <c:pt idx="15133">
                  <c:v>41015.888888888956</c:v>
                </c:pt>
                <c:pt idx="15134">
                  <c:v>41015.902777777781</c:v>
                </c:pt>
                <c:pt idx="15135">
                  <c:v>41015.916666666664</c:v>
                </c:pt>
                <c:pt idx="15136">
                  <c:v>41015.930555555562</c:v>
                </c:pt>
                <c:pt idx="15137">
                  <c:v>41015.944444444496</c:v>
                </c:pt>
                <c:pt idx="15138">
                  <c:v>41015.958333333343</c:v>
                </c:pt>
                <c:pt idx="15139">
                  <c:v>41015.972222222219</c:v>
                </c:pt>
                <c:pt idx="15140">
                  <c:v>41015.986111111109</c:v>
                </c:pt>
                <c:pt idx="15141">
                  <c:v>41016</c:v>
                </c:pt>
                <c:pt idx="15142">
                  <c:v>41016.013888888891</c:v>
                </c:pt>
                <c:pt idx="15143">
                  <c:v>41016.027777777774</c:v>
                </c:pt>
                <c:pt idx="15144">
                  <c:v>41016.041666666613</c:v>
                </c:pt>
                <c:pt idx="15145">
                  <c:v>41016.055555555562</c:v>
                </c:pt>
                <c:pt idx="15146">
                  <c:v>41016.069444444445</c:v>
                </c:pt>
                <c:pt idx="15147">
                  <c:v>41016.083333333336</c:v>
                </c:pt>
                <c:pt idx="15148">
                  <c:v>41016.097222222204</c:v>
                </c:pt>
                <c:pt idx="15149">
                  <c:v>41016.111111111066</c:v>
                </c:pt>
                <c:pt idx="15150">
                  <c:v>41016.124999999993</c:v>
                </c:pt>
                <c:pt idx="15151">
                  <c:v>41016.138888888891</c:v>
                </c:pt>
                <c:pt idx="15152">
                  <c:v>41016.152777777781</c:v>
                </c:pt>
                <c:pt idx="15153">
                  <c:v>41016.166666666613</c:v>
                </c:pt>
                <c:pt idx="15154">
                  <c:v>41016.180555555562</c:v>
                </c:pt>
                <c:pt idx="15155">
                  <c:v>41016.194444444445</c:v>
                </c:pt>
                <c:pt idx="15156">
                  <c:v>41016.208333333336</c:v>
                </c:pt>
                <c:pt idx="15157">
                  <c:v>41016.222222222204</c:v>
                </c:pt>
                <c:pt idx="15158">
                  <c:v>41016.236111111066</c:v>
                </c:pt>
                <c:pt idx="15159">
                  <c:v>41016.25</c:v>
                </c:pt>
                <c:pt idx="15160">
                  <c:v>41016.263888888876</c:v>
                </c:pt>
                <c:pt idx="15161">
                  <c:v>41016.277777777774</c:v>
                </c:pt>
                <c:pt idx="15162">
                  <c:v>41016.291666666577</c:v>
                </c:pt>
                <c:pt idx="15163">
                  <c:v>41016.305555555562</c:v>
                </c:pt>
                <c:pt idx="15164">
                  <c:v>41016.319444444496</c:v>
                </c:pt>
                <c:pt idx="15165">
                  <c:v>41016.333333333336</c:v>
                </c:pt>
                <c:pt idx="15166">
                  <c:v>41016.347222222219</c:v>
                </c:pt>
                <c:pt idx="15167">
                  <c:v>41016.361111111066</c:v>
                </c:pt>
                <c:pt idx="15168">
                  <c:v>41016.375</c:v>
                </c:pt>
                <c:pt idx="15169">
                  <c:v>41016.388888888956</c:v>
                </c:pt>
                <c:pt idx="15170">
                  <c:v>41016.402777777781</c:v>
                </c:pt>
                <c:pt idx="15171">
                  <c:v>41016.416666666664</c:v>
                </c:pt>
                <c:pt idx="15172">
                  <c:v>41016.430555555562</c:v>
                </c:pt>
                <c:pt idx="15173">
                  <c:v>41016.444444444496</c:v>
                </c:pt>
                <c:pt idx="15174">
                  <c:v>41016.458333333343</c:v>
                </c:pt>
                <c:pt idx="15175">
                  <c:v>41016.472222222219</c:v>
                </c:pt>
                <c:pt idx="15176">
                  <c:v>41016.486111111109</c:v>
                </c:pt>
                <c:pt idx="15177">
                  <c:v>41016.5</c:v>
                </c:pt>
                <c:pt idx="15178">
                  <c:v>41016.513888888891</c:v>
                </c:pt>
                <c:pt idx="15179">
                  <c:v>41016.527777777774</c:v>
                </c:pt>
                <c:pt idx="15180">
                  <c:v>41016.541666666613</c:v>
                </c:pt>
                <c:pt idx="15181">
                  <c:v>41016.555555555562</c:v>
                </c:pt>
                <c:pt idx="15182">
                  <c:v>41016.569444444445</c:v>
                </c:pt>
                <c:pt idx="15183">
                  <c:v>41016.583333333336</c:v>
                </c:pt>
                <c:pt idx="15184">
                  <c:v>41016.597222222204</c:v>
                </c:pt>
                <c:pt idx="15185">
                  <c:v>41016.611111111066</c:v>
                </c:pt>
                <c:pt idx="15186">
                  <c:v>41016.624999999993</c:v>
                </c:pt>
                <c:pt idx="15187">
                  <c:v>41016.638888888891</c:v>
                </c:pt>
                <c:pt idx="15188">
                  <c:v>41016.652777777781</c:v>
                </c:pt>
                <c:pt idx="15189">
                  <c:v>41016.666666666613</c:v>
                </c:pt>
                <c:pt idx="15190">
                  <c:v>41016.680555555562</c:v>
                </c:pt>
                <c:pt idx="15191">
                  <c:v>41016.694444444445</c:v>
                </c:pt>
                <c:pt idx="15192">
                  <c:v>41016.708333333336</c:v>
                </c:pt>
                <c:pt idx="15193">
                  <c:v>41016.722222222204</c:v>
                </c:pt>
                <c:pt idx="15194">
                  <c:v>41016.736111111066</c:v>
                </c:pt>
                <c:pt idx="15195">
                  <c:v>41016.75</c:v>
                </c:pt>
                <c:pt idx="15196">
                  <c:v>41016.763888888876</c:v>
                </c:pt>
                <c:pt idx="15197">
                  <c:v>41016.777777777774</c:v>
                </c:pt>
                <c:pt idx="15198">
                  <c:v>41016.791666666577</c:v>
                </c:pt>
                <c:pt idx="15199">
                  <c:v>41016.805555555562</c:v>
                </c:pt>
                <c:pt idx="15200">
                  <c:v>41016.819444444496</c:v>
                </c:pt>
                <c:pt idx="15201">
                  <c:v>41016.833333333336</c:v>
                </c:pt>
                <c:pt idx="15202">
                  <c:v>41016.847222222219</c:v>
                </c:pt>
                <c:pt idx="15203">
                  <c:v>41016.861111111066</c:v>
                </c:pt>
                <c:pt idx="15204">
                  <c:v>41016.875</c:v>
                </c:pt>
                <c:pt idx="15205">
                  <c:v>41016.888888888956</c:v>
                </c:pt>
                <c:pt idx="15206">
                  <c:v>41016.902777777781</c:v>
                </c:pt>
                <c:pt idx="15207">
                  <c:v>41016.916666666664</c:v>
                </c:pt>
                <c:pt idx="15208">
                  <c:v>41016.930555555562</c:v>
                </c:pt>
                <c:pt idx="15209">
                  <c:v>41016.944444444496</c:v>
                </c:pt>
                <c:pt idx="15210">
                  <c:v>41016.958333333343</c:v>
                </c:pt>
                <c:pt idx="15211">
                  <c:v>41016.972222222219</c:v>
                </c:pt>
                <c:pt idx="15212">
                  <c:v>41016.986111111109</c:v>
                </c:pt>
                <c:pt idx="15213">
                  <c:v>41017</c:v>
                </c:pt>
                <c:pt idx="15214">
                  <c:v>41017.013888888891</c:v>
                </c:pt>
                <c:pt idx="15215">
                  <c:v>41017.027777777774</c:v>
                </c:pt>
                <c:pt idx="15216">
                  <c:v>41017.041666666613</c:v>
                </c:pt>
                <c:pt idx="15217">
                  <c:v>41017.055555555562</c:v>
                </c:pt>
                <c:pt idx="15218">
                  <c:v>41017.069444444445</c:v>
                </c:pt>
                <c:pt idx="15219">
                  <c:v>41017.083333333336</c:v>
                </c:pt>
                <c:pt idx="15220">
                  <c:v>41017.097222222204</c:v>
                </c:pt>
                <c:pt idx="15221">
                  <c:v>41017.111111111066</c:v>
                </c:pt>
                <c:pt idx="15222">
                  <c:v>41017.124999999993</c:v>
                </c:pt>
                <c:pt idx="15223">
                  <c:v>41017.138888888891</c:v>
                </c:pt>
                <c:pt idx="15224">
                  <c:v>41017.152777777781</c:v>
                </c:pt>
                <c:pt idx="15225">
                  <c:v>41017.166666666613</c:v>
                </c:pt>
                <c:pt idx="15226">
                  <c:v>41017.180555555562</c:v>
                </c:pt>
                <c:pt idx="15227">
                  <c:v>41017.194444444445</c:v>
                </c:pt>
                <c:pt idx="15228">
                  <c:v>41017.208333333336</c:v>
                </c:pt>
                <c:pt idx="15229">
                  <c:v>41017.222222222204</c:v>
                </c:pt>
                <c:pt idx="15230">
                  <c:v>41017.236111111066</c:v>
                </c:pt>
                <c:pt idx="15231">
                  <c:v>41017.25</c:v>
                </c:pt>
                <c:pt idx="15232">
                  <c:v>41017.263888888876</c:v>
                </c:pt>
                <c:pt idx="15233">
                  <c:v>41017.277777777774</c:v>
                </c:pt>
                <c:pt idx="15234">
                  <c:v>41017.291666666577</c:v>
                </c:pt>
                <c:pt idx="15235">
                  <c:v>41017.305555555562</c:v>
                </c:pt>
                <c:pt idx="15236">
                  <c:v>41017.319444444496</c:v>
                </c:pt>
                <c:pt idx="15237">
                  <c:v>41017.333333333336</c:v>
                </c:pt>
                <c:pt idx="15238">
                  <c:v>41017.347222222219</c:v>
                </c:pt>
                <c:pt idx="15239">
                  <c:v>41017.361111111066</c:v>
                </c:pt>
                <c:pt idx="15240">
                  <c:v>41017.375</c:v>
                </c:pt>
                <c:pt idx="15241">
                  <c:v>41017.388888888956</c:v>
                </c:pt>
                <c:pt idx="15242">
                  <c:v>41017.402777777781</c:v>
                </c:pt>
                <c:pt idx="15243">
                  <c:v>41017.416666666664</c:v>
                </c:pt>
                <c:pt idx="15244">
                  <c:v>41017.430555555562</c:v>
                </c:pt>
                <c:pt idx="15245">
                  <c:v>41017.444444444496</c:v>
                </c:pt>
                <c:pt idx="15246">
                  <c:v>41017.458333333343</c:v>
                </c:pt>
                <c:pt idx="15247">
                  <c:v>41017.472222222219</c:v>
                </c:pt>
                <c:pt idx="15248">
                  <c:v>41017.486111111109</c:v>
                </c:pt>
                <c:pt idx="15249">
                  <c:v>41017.5</c:v>
                </c:pt>
                <c:pt idx="15250">
                  <c:v>41017.513888888891</c:v>
                </c:pt>
                <c:pt idx="15251">
                  <c:v>41017.527777777774</c:v>
                </c:pt>
                <c:pt idx="15252">
                  <c:v>41017.541666666613</c:v>
                </c:pt>
                <c:pt idx="15253">
                  <c:v>41017.555555555562</c:v>
                </c:pt>
                <c:pt idx="15254">
                  <c:v>41017.569444444445</c:v>
                </c:pt>
                <c:pt idx="15255">
                  <c:v>41017.583333333336</c:v>
                </c:pt>
                <c:pt idx="15256">
                  <c:v>41017.597222222204</c:v>
                </c:pt>
                <c:pt idx="15257">
                  <c:v>41017.611111111066</c:v>
                </c:pt>
                <c:pt idx="15258">
                  <c:v>41017.624999999993</c:v>
                </c:pt>
                <c:pt idx="15259">
                  <c:v>41017.638888888891</c:v>
                </c:pt>
                <c:pt idx="15260">
                  <c:v>41017.652777777781</c:v>
                </c:pt>
                <c:pt idx="15261">
                  <c:v>41017.666666666613</c:v>
                </c:pt>
                <c:pt idx="15262">
                  <c:v>41017.680555555562</c:v>
                </c:pt>
                <c:pt idx="15263">
                  <c:v>41017.694444444445</c:v>
                </c:pt>
                <c:pt idx="15264">
                  <c:v>41017.708333333336</c:v>
                </c:pt>
                <c:pt idx="15265">
                  <c:v>41017.722222222204</c:v>
                </c:pt>
                <c:pt idx="15266">
                  <c:v>41017.736111111066</c:v>
                </c:pt>
                <c:pt idx="15267">
                  <c:v>41017.75</c:v>
                </c:pt>
                <c:pt idx="15268">
                  <c:v>41017.763888888876</c:v>
                </c:pt>
                <c:pt idx="15269">
                  <c:v>41017.777777777774</c:v>
                </c:pt>
                <c:pt idx="15270">
                  <c:v>41017.791666666577</c:v>
                </c:pt>
                <c:pt idx="15271">
                  <c:v>41017.805555555562</c:v>
                </c:pt>
                <c:pt idx="15272">
                  <c:v>41017.819444444496</c:v>
                </c:pt>
                <c:pt idx="15273">
                  <c:v>41017.833333333336</c:v>
                </c:pt>
                <c:pt idx="15274">
                  <c:v>41017.847222222219</c:v>
                </c:pt>
                <c:pt idx="15275">
                  <c:v>41017.861111111066</c:v>
                </c:pt>
                <c:pt idx="15276">
                  <c:v>41017.875</c:v>
                </c:pt>
                <c:pt idx="15277">
                  <c:v>41017.888888888956</c:v>
                </c:pt>
                <c:pt idx="15278">
                  <c:v>41017.902777777781</c:v>
                </c:pt>
                <c:pt idx="15279">
                  <c:v>41017.916666666664</c:v>
                </c:pt>
                <c:pt idx="15280">
                  <c:v>41017.930555555562</c:v>
                </c:pt>
                <c:pt idx="15281">
                  <c:v>41017.944444444496</c:v>
                </c:pt>
                <c:pt idx="15282">
                  <c:v>41017.958333333343</c:v>
                </c:pt>
                <c:pt idx="15283">
                  <c:v>41017.972222222219</c:v>
                </c:pt>
                <c:pt idx="15284">
                  <c:v>41017.986111111109</c:v>
                </c:pt>
                <c:pt idx="15285">
                  <c:v>41018</c:v>
                </c:pt>
                <c:pt idx="15286">
                  <c:v>41018.013888888891</c:v>
                </c:pt>
                <c:pt idx="15287">
                  <c:v>41018.027777777774</c:v>
                </c:pt>
                <c:pt idx="15288">
                  <c:v>41018.041666666613</c:v>
                </c:pt>
                <c:pt idx="15289">
                  <c:v>41018.055555555562</c:v>
                </c:pt>
                <c:pt idx="15290">
                  <c:v>41018.069444444445</c:v>
                </c:pt>
                <c:pt idx="15291">
                  <c:v>41018.083333333336</c:v>
                </c:pt>
                <c:pt idx="15292">
                  <c:v>41018.097222222204</c:v>
                </c:pt>
                <c:pt idx="15293">
                  <c:v>41018.111111111066</c:v>
                </c:pt>
                <c:pt idx="15294">
                  <c:v>41018.124999999993</c:v>
                </c:pt>
                <c:pt idx="15295">
                  <c:v>41018.138888888891</c:v>
                </c:pt>
                <c:pt idx="15296">
                  <c:v>41018.152777777781</c:v>
                </c:pt>
                <c:pt idx="15297">
                  <c:v>41018.166666666613</c:v>
                </c:pt>
                <c:pt idx="15298">
                  <c:v>41018.180555555562</c:v>
                </c:pt>
                <c:pt idx="15299">
                  <c:v>41018.194444444445</c:v>
                </c:pt>
                <c:pt idx="15300">
                  <c:v>41018.208333333336</c:v>
                </c:pt>
                <c:pt idx="15301">
                  <c:v>41018.222222222204</c:v>
                </c:pt>
                <c:pt idx="15302">
                  <c:v>41018.236111111066</c:v>
                </c:pt>
                <c:pt idx="15303">
                  <c:v>41018.25</c:v>
                </c:pt>
                <c:pt idx="15304">
                  <c:v>41018.263888888876</c:v>
                </c:pt>
                <c:pt idx="15305">
                  <c:v>41018.277777777774</c:v>
                </c:pt>
                <c:pt idx="15306">
                  <c:v>41018.291666666577</c:v>
                </c:pt>
                <c:pt idx="15307">
                  <c:v>41018.305555555562</c:v>
                </c:pt>
                <c:pt idx="15308">
                  <c:v>41018.319444444496</c:v>
                </c:pt>
                <c:pt idx="15309">
                  <c:v>41018.333333333336</c:v>
                </c:pt>
                <c:pt idx="15310">
                  <c:v>41018.347222222219</c:v>
                </c:pt>
                <c:pt idx="15311">
                  <c:v>41018.361111111066</c:v>
                </c:pt>
                <c:pt idx="15312">
                  <c:v>41018.375</c:v>
                </c:pt>
                <c:pt idx="15313">
                  <c:v>41018.388888888956</c:v>
                </c:pt>
                <c:pt idx="15314">
                  <c:v>41018.402777777781</c:v>
                </c:pt>
                <c:pt idx="15315">
                  <c:v>41018.416666666664</c:v>
                </c:pt>
                <c:pt idx="15316">
                  <c:v>41018.430555555562</c:v>
                </c:pt>
                <c:pt idx="15317">
                  <c:v>41018.444444444496</c:v>
                </c:pt>
                <c:pt idx="15318">
                  <c:v>41018.458333333343</c:v>
                </c:pt>
                <c:pt idx="15319">
                  <c:v>41018.472222222219</c:v>
                </c:pt>
                <c:pt idx="15320">
                  <c:v>41018.486111111109</c:v>
                </c:pt>
                <c:pt idx="15321">
                  <c:v>41018.5</c:v>
                </c:pt>
                <c:pt idx="15322">
                  <c:v>41018.513888888891</c:v>
                </c:pt>
                <c:pt idx="15323">
                  <c:v>41018.527777777774</c:v>
                </c:pt>
                <c:pt idx="15324">
                  <c:v>41018.541666666613</c:v>
                </c:pt>
                <c:pt idx="15325">
                  <c:v>41018.555555555562</c:v>
                </c:pt>
                <c:pt idx="15326">
                  <c:v>41018.569444444445</c:v>
                </c:pt>
                <c:pt idx="15327">
                  <c:v>41018.583333333336</c:v>
                </c:pt>
                <c:pt idx="15328">
                  <c:v>41018.597222222204</c:v>
                </c:pt>
                <c:pt idx="15329">
                  <c:v>41018.611111111066</c:v>
                </c:pt>
                <c:pt idx="15330">
                  <c:v>41018.624999999993</c:v>
                </c:pt>
                <c:pt idx="15331">
                  <c:v>41018.638888888891</c:v>
                </c:pt>
                <c:pt idx="15332">
                  <c:v>41018.652777777781</c:v>
                </c:pt>
                <c:pt idx="15333">
                  <c:v>41018.666666666613</c:v>
                </c:pt>
                <c:pt idx="15334">
                  <c:v>41018.680555555562</c:v>
                </c:pt>
                <c:pt idx="15335">
                  <c:v>41018.694444444445</c:v>
                </c:pt>
                <c:pt idx="15336">
                  <c:v>41018.708333333336</c:v>
                </c:pt>
                <c:pt idx="15337">
                  <c:v>41018.722222222204</c:v>
                </c:pt>
                <c:pt idx="15338">
                  <c:v>41018.736111111066</c:v>
                </c:pt>
                <c:pt idx="15339">
                  <c:v>41018.75</c:v>
                </c:pt>
                <c:pt idx="15340">
                  <c:v>41018.763888888876</c:v>
                </c:pt>
                <c:pt idx="15341">
                  <c:v>41018.777777777774</c:v>
                </c:pt>
                <c:pt idx="15342">
                  <c:v>41018.791666666577</c:v>
                </c:pt>
                <c:pt idx="15343">
                  <c:v>41018.805555555562</c:v>
                </c:pt>
                <c:pt idx="15344">
                  <c:v>41018.819444444496</c:v>
                </c:pt>
                <c:pt idx="15345">
                  <c:v>41018.833333333336</c:v>
                </c:pt>
                <c:pt idx="15346">
                  <c:v>41018.847222222219</c:v>
                </c:pt>
                <c:pt idx="15347">
                  <c:v>41018.861111111066</c:v>
                </c:pt>
                <c:pt idx="15348">
                  <c:v>41018.875</c:v>
                </c:pt>
                <c:pt idx="15349">
                  <c:v>41018.888888888956</c:v>
                </c:pt>
                <c:pt idx="15350">
                  <c:v>41018.902777777781</c:v>
                </c:pt>
                <c:pt idx="15351">
                  <c:v>41018.916666666664</c:v>
                </c:pt>
                <c:pt idx="15352">
                  <c:v>41018.930555555562</c:v>
                </c:pt>
                <c:pt idx="15353">
                  <c:v>41018.944444444496</c:v>
                </c:pt>
                <c:pt idx="15354">
                  <c:v>41018.958333333343</c:v>
                </c:pt>
                <c:pt idx="15355">
                  <c:v>41018.972222222219</c:v>
                </c:pt>
                <c:pt idx="15356">
                  <c:v>41018.986111111109</c:v>
                </c:pt>
                <c:pt idx="15357">
                  <c:v>41019</c:v>
                </c:pt>
                <c:pt idx="15358">
                  <c:v>41019.013888888891</c:v>
                </c:pt>
                <c:pt idx="15359">
                  <c:v>41019.027777777774</c:v>
                </c:pt>
                <c:pt idx="15360">
                  <c:v>41019.041666666613</c:v>
                </c:pt>
                <c:pt idx="15361">
                  <c:v>41019.055555555562</c:v>
                </c:pt>
                <c:pt idx="15362">
                  <c:v>41019.069444444445</c:v>
                </c:pt>
                <c:pt idx="15363">
                  <c:v>41019.083333333336</c:v>
                </c:pt>
                <c:pt idx="15364">
                  <c:v>41019.097222222204</c:v>
                </c:pt>
                <c:pt idx="15365">
                  <c:v>41019.111111111066</c:v>
                </c:pt>
                <c:pt idx="15366">
                  <c:v>41019.124999999993</c:v>
                </c:pt>
                <c:pt idx="15367">
                  <c:v>41019.138888888891</c:v>
                </c:pt>
                <c:pt idx="15368">
                  <c:v>41019.152777777781</c:v>
                </c:pt>
                <c:pt idx="15369">
                  <c:v>41019.166666666613</c:v>
                </c:pt>
                <c:pt idx="15370">
                  <c:v>41019.180555555562</c:v>
                </c:pt>
                <c:pt idx="15371">
                  <c:v>41019.194444444445</c:v>
                </c:pt>
                <c:pt idx="15372">
                  <c:v>41019.208333333336</c:v>
                </c:pt>
                <c:pt idx="15373">
                  <c:v>41019.222222222204</c:v>
                </c:pt>
                <c:pt idx="15374">
                  <c:v>41019.236111111066</c:v>
                </c:pt>
                <c:pt idx="15375">
                  <c:v>41019.25</c:v>
                </c:pt>
                <c:pt idx="15376">
                  <c:v>41019.263888888876</c:v>
                </c:pt>
                <c:pt idx="15377">
                  <c:v>41019.277777777774</c:v>
                </c:pt>
                <c:pt idx="15378">
                  <c:v>41019.291666666577</c:v>
                </c:pt>
                <c:pt idx="15379">
                  <c:v>41019.305555555562</c:v>
                </c:pt>
                <c:pt idx="15380">
                  <c:v>41019.319444444496</c:v>
                </c:pt>
                <c:pt idx="15381">
                  <c:v>41019.333333333336</c:v>
                </c:pt>
                <c:pt idx="15382">
                  <c:v>41019.347222222219</c:v>
                </c:pt>
                <c:pt idx="15383">
                  <c:v>41019.361111111066</c:v>
                </c:pt>
                <c:pt idx="15384">
                  <c:v>41019.375</c:v>
                </c:pt>
                <c:pt idx="15385">
                  <c:v>41019.388888888956</c:v>
                </c:pt>
                <c:pt idx="15386">
                  <c:v>41019.402777777781</c:v>
                </c:pt>
                <c:pt idx="15387">
                  <c:v>41019.416666666664</c:v>
                </c:pt>
                <c:pt idx="15388">
                  <c:v>41019.430555555562</c:v>
                </c:pt>
                <c:pt idx="15389">
                  <c:v>41019.444444444496</c:v>
                </c:pt>
                <c:pt idx="15390">
                  <c:v>41019.458333333343</c:v>
                </c:pt>
                <c:pt idx="15391">
                  <c:v>41019.472222222219</c:v>
                </c:pt>
                <c:pt idx="15392">
                  <c:v>41019.486111111109</c:v>
                </c:pt>
                <c:pt idx="15393">
                  <c:v>41019.5</c:v>
                </c:pt>
                <c:pt idx="15394">
                  <c:v>41019.513888888891</c:v>
                </c:pt>
                <c:pt idx="15395">
                  <c:v>41019.527777777774</c:v>
                </c:pt>
                <c:pt idx="15396">
                  <c:v>41019.541666666613</c:v>
                </c:pt>
                <c:pt idx="15397">
                  <c:v>41019.555555555562</c:v>
                </c:pt>
                <c:pt idx="15398">
                  <c:v>41019.569444444445</c:v>
                </c:pt>
                <c:pt idx="15399">
                  <c:v>41019.583333333336</c:v>
                </c:pt>
                <c:pt idx="15400">
                  <c:v>41019.597222222204</c:v>
                </c:pt>
                <c:pt idx="15401">
                  <c:v>41019.611111111066</c:v>
                </c:pt>
                <c:pt idx="15402">
                  <c:v>41019.624999999993</c:v>
                </c:pt>
                <c:pt idx="15403">
                  <c:v>41019.638888888891</c:v>
                </c:pt>
                <c:pt idx="15404">
                  <c:v>41019.652777777781</c:v>
                </c:pt>
                <c:pt idx="15405">
                  <c:v>41019.666666666613</c:v>
                </c:pt>
                <c:pt idx="15406">
                  <c:v>41019.680555555562</c:v>
                </c:pt>
                <c:pt idx="15407">
                  <c:v>41019.694444444445</c:v>
                </c:pt>
                <c:pt idx="15408">
                  <c:v>41019.708333333336</c:v>
                </c:pt>
                <c:pt idx="15409">
                  <c:v>41019.722222222204</c:v>
                </c:pt>
                <c:pt idx="15410">
                  <c:v>41019.736111111066</c:v>
                </c:pt>
                <c:pt idx="15411">
                  <c:v>41019.75</c:v>
                </c:pt>
                <c:pt idx="15412">
                  <c:v>41019.763888888876</c:v>
                </c:pt>
                <c:pt idx="15413">
                  <c:v>41019.777777777774</c:v>
                </c:pt>
                <c:pt idx="15414">
                  <c:v>41019.791666666577</c:v>
                </c:pt>
                <c:pt idx="15415">
                  <c:v>41019.805555555562</c:v>
                </c:pt>
                <c:pt idx="15416">
                  <c:v>41019.819444444496</c:v>
                </c:pt>
                <c:pt idx="15417">
                  <c:v>41019.833333333336</c:v>
                </c:pt>
                <c:pt idx="15418">
                  <c:v>41019.847222222219</c:v>
                </c:pt>
                <c:pt idx="15419">
                  <c:v>41019.861111111066</c:v>
                </c:pt>
                <c:pt idx="15420">
                  <c:v>41019.875</c:v>
                </c:pt>
                <c:pt idx="15421">
                  <c:v>41019.888888888956</c:v>
                </c:pt>
                <c:pt idx="15422">
                  <c:v>41019.902777777781</c:v>
                </c:pt>
                <c:pt idx="15423">
                  <c:v>41019.916666666664</c:v>
                </c:pt>
                <c:pt idx="15424">
                  <c:v>41019.930555555562</c:v>
                </c:pt>
                <c:pt idx="15425">
                  <c:v>41019.944444444496</c:v>
                </c:pt>
                <c:pt idx="15426">
                  <c:v>41019.958333333343</c:v>
                </c:pt>
                <c:pt idx="15427">
                  <c:v>41019.972222222219</c:v>
                </c:pt>
                <c:pt idx="15428">
                  <c:v>41019.986111111109</c:v>
                </c:pt>
                <c:pt idx="15429">
                  <c:v>41020</c:v>
                </c:pt>
                <c:pt idx="15430">
                  <c:v>41020.013888888891</c:v>
                </c:pt>
                <c:pt idx="15431">
                  <c:v>41020.027777777774</c:v>
                </c:pt>
                <c:pt idx="15432">
                  <c:v>41020.041666666613</c:v>
                </c:pt>
                <c:pt idx="15433">
                  <c:v>41020.055555555562</c:v>
                </c:pt>
                <c:pt idx="15434">
                  <c:v>41020.069444444445</c:v>
                </c:pt>
                <c:pt idx="15435">
                  <c:v>41020.083333333336</c:v>
                </c:pt>
                <c:pt idx="15436">
                  <c:v>41020.097222222204</c:v>
                </c:pt>
                <c:pt idx="15437">
                  <c:v>41020.111111111066</c:v>
                </c:pt>
                <c:pt idx="15438">
                  <c:v>41020.124999999993</c:v>
                </c:pt>
                <c:pt idx="15439">
                  <c:v>41020.138888888891</c:v>
                </c:pt>
                <c:pt idx="15440">
                  <c:v>41020.152777777781</c:v>
                </c:pt>
                <c:pt idx="15441">
                  <c:v>41020.166666666613</c:v>
                </c:pt>
                <c:pt idx="15442">
                  <c:v>41020.180555555562</c:v>
                </c:pt>
                <c:pt idx="15443">
                  <c:v>41020.194444444445</c:v>
                </c:pt>
                <c:pt idx="15444">
                  <c:v>41020.208333333336</c:v>
                </c:pt>
                <c:pt idx="15445">
                  <c:v>41020.222222222204</c:v>
                </c:pt>
                <c:pt idx="15446">
                  <c:v>41020.236111111066</c:v>
                </c:pt>
                <c:pt idx="15447">
                  <c:v>41020.25</c:v>
                </c:pt>
                <c:pt idx="15448">
                  <c:v>41020.263888888876</c:v>
                </c:pt>
                <c:pt idx="15449">
                  <c:v>41020.277777777774</c:v>
                </c:pt>
                <c:pt idx="15450">
                  <c:v>41020.291666666577</c:v>
                </c:pt>
                <c:pt idx="15451">
                  <c:v>41020.305555555562</c:v>
                </c:pt>
                <c:pt idx="15452">
                  <c:v>41020.319444444496</c:v>
                </c:pt>
                <c:pt idx="15453">
                  <c:v>41020.333333333336</c:v>
                </c:pt>
                <c:pt idx="15454">
                  <c:v>41020.347222222219</c:v>
                </c:pt>
                <c:pt idx="15455">
                  <c:v>41020.361111111066</c:v>
                </c:pt>
                <c:pt idx="15456">
                  <c:v>41020.375</c:v>
                </c:pt>
                <c:pt idx="15457">
                  <c:v>41020.388888888956</c:v>
                </c:pt>
                <c:pt idx="15458">
                  <c:v>41020.402777777781</c:v>
                </c:pt>
                <c:pt idx="15459">
                  <c:v>41020.416666666664</c:v>
                </c:pt>
                <c:pt idx="15460">
                  <c:v>41020.430555555562</c:v>
                </c:pt>
                <c:pt idx="15461">
                  <c:v>41020.444444444496</c:v>
                </c:pt>
                <c:pt idx="15462">
                  <c:v>41020.458333333343</c:v>
                </c:pt>
                <c:pt idx="15463">
                  <c:v>41020.472222222219</c:v>
                </c:pt>
                <c:pt idx="15464">
                  <c:v>41020.486111111109</c:v>
                </c:pt>
                <c:pt idx="15465">
                  <c:v>41020.5</c:v>
                </c:pt>
                <c:pt idx="15466">
                  <c:v>41020.513888888891</c:v>
                </c:pt>
                <c:pt idx="15467">
                  <c:v>41020.527777777774</c:v>
                </c:pt>
                <c:pt idx="15468">
                  <c:v>41020.541666666613</c:v>
                </c:pt>
                <c:pt idx="15469">
                  <c:v>41020.555555555562</c:v>
                </c:pt>
                <c:pt idx="15470">
                  <c:v>41020.569444444445</c:v>
                </c:pt>
                <c:pt idx="15471">
                  <c:v>41020.583333333336</c:v>
                </c:pt>
                <c:pt idx="15472">
                  <c:v>41020.597222222204</c:v>
                </c:pt>
                <c:pt idx="15473">
                  <c:v>41020.611111111066</c:v>
                </c:pt>
                <c:pt idx="15474">
                  <c:v>41020.624999999993</c:v>
                </c:pt>
                <c:pt idx="15475">
                  <c:v>41020.638888888891</c:v>
                </c:pt>
                <c:pt idx="15476">
                  <c:v>41020.652777777781</c:v>
                </c:pt>
                <c:pt idx="15477">
                  <c:v>41020.666666666613</c:v>
                </c:pt>
                <c:pt idx="15478">
                  <c:v>41020.680555555562</c:v>
                </c:pt>
                <c:pt idx="15479">
                  <c:v>41020.694444444445</c:v>
                </c:pt>
                <c:pt idx="15480">
                  <c:v>41020.708333333336</c:v>
                </c:pt>
                <c:pt idx="15481">
                  <c:v>41020.722222222204</c:v>
                </c:pt>
                <c:pt idx="15482">
                  <c:v>41020.736111111066</c:v>
                </c:pt>
                <c:pt idx="15483">
                  <c:v>41020.75</c:v>
                </c:pt>
                <c:pt idx="15484">
                  <c:v>41020.763888888876</c:v>
                </c:pt>
                <c:pt idx="15485">
                  <c:v>41020.777777777774</c:v>
                </c:pt>
                <c:pt idx="15486">
                  <c:v>41020.791666666577</c:v>
                </c:pt>
                <c:pt idx="15487">
                  <c:v>41020.805555555562</c:v>
                </c:pt>
                <c:pt idx="15488">
                  <c:v>41020.819444444496</c:v>
                </c:pt>
                <c:pt idx="15489">
                  <c:v>41020.833333333336</c:v>
                </c:pt>
                <c:pt idx="15490">
                  <c:v>41020.847222222219</c:v>
                </c:pt>
                <c:pt idx="15491">
                  <c:v>41020.861111111066</c:v>
                </c:pt>
                <c:pt idx="15492">
                  <c:v>41020.875</c:v>
                </c:pt>
                <c:pt idx="15493">
                  <c:v>41020.888888888956</c:v>
                </c:pt>
                <c:pt idx="15494">
                  <c:v>41020.902777777781</c:v>
                </c:pt>
                <c:pt idx="15495">
                  <c:v>41020.916666666664</c:v>
                </c:pt>
                <c:pt idx="15496">
                  <c:v>41020.930555555562</c:v>
                </c:pt>
                <c:pt idx="15497">
                  <c:v>41020.944444444496</c:v>
                </c:pt>
                <c:pt idx="15498">
                  <c:v>41020.958333333343</c:v>
                </c:pt>
                <c:pt idx="15499">
                  <c:v>41020.972222222219</c:v>
                </c:pt>
                <c:pt idx="15500">
                  <c:v>41020.986111111109</c:v>
                </c:pt>
                <c:pt idx="15501">
                  <c:v>41021</c:v>
                </c:pt>
                <c:pt idx="15502">
                  <c:v>41021.013888888891</c:v>
                </c:pt>
                <c:pt idx="15503">
                  <c:v>41021.027777777774</c:v>
                </c:pt>
                <c:pt idx="15504">
                  <c:v>41021.041666666613</c:v>
                </c:pt>
                <c:pt idx="15505">
                  <c:v>41021.055555555562</c:v>
                </c:pt>
                <c:pt idx="15506">
                  <c:v>41021.069444444445</c:v>
                </c:pt>
                <c:pt idx="15507">
                  <c:v>41021.083333333336</c:v>
                </c:pt>
                <c:pt idx="15508">
                  <c:v>41021.097222222204</c:v>
                </c:pt>
                <c:pt idx="15509">
                  <c:v>41021.111111111066</c:v>
                </c:pt>
                <c:pt idx="15510">
                  <c:v>41021.124999999993</c:v>
                </c:pt>
                <c:pt idx="15511">
                  <c:v>41021.138888888891</c:v>
                </c:pt>
                <c:pt idx="15512">
                  <c:v>41021.152777777781</c:v>
                </c:pt>
                <c:pt idx="15513">
                  <c:v>41021.166666666613</c:v>
                </c:pt>
                <c:pt idx="15514">
                  <c:v>41021.180555555562</c:v>
                </c:pt>
                <c:pt idx="15515">
                  <c:v>41021.194444444445</c:v>
                </c:pt>
                <c:pt idx="15516">
                  <c:v>41021.208333333336</c:v>
                </c:pt>
                <c:pt idx="15517">
                  <c:v>41021.222222222204</c:v>
                </c:pt>
                <c:pt idx="15518">
                  <c:v>41021.236111111066</c:v>
                </c:pt>
                <c:pt idx="15519">
                  <c:v>41021.25</c:v>
                </c:pt>
                <c:pt idx="15520">
                  <c:v>41021.263888888876</c:v>
                </c:pt>
                <c:pt idx="15521">
                  <c:v>41021.277777777774</c:v>
                </c:pt>
                <c:pt idx="15522">
                  <c:v>41021.291666666577</c:v>
                </c:pt>
                <c:pt idx="15523">
                  <c:v>41021.305555555562</c:v>
                </c:pt>
                <c:pt idx="15524">
                  <c:v>41021.319444444496</c:v>
                </c:pt>
                <c:pt idx="15525">
                  <c:v>41021.333333333336</c:v>
                </c:pt>
                <c:pt idx="15526">
                  <c:v>41021.347222222219</c:v>
                </c:pt>
                <c:pt idx="15527">
                  <c:v>41021.361111111066</c:v>
                </c:pt>
                <c:pt idx="15528">
                  <c:v>41021.375</c:v>
                </c:pt>
                <c:pt idx="15529">
                  <c:v>41021.388888888956</c:v>
                </c:pt>
                <c:pt idx="15530">
                  <c:v>41021.402777777781</c:v>
                </c:pt>
                <c:pt idx="15531">
                  <c:v>41021.416666666664</c:v>
                </c:pt>
                <c:pt idx="15532">
                  <c:v>41021.430555555562</c:v>
                </c:pt>
                <c:pt idx="15533">
                  <c:v>41021.444444444496</c:v>
                </c:pt>
                <c:pt idx="15534">
                  <c:v>41021.458333333343</c:v>
                </c:pt>
                <c:pt idx="15535">
                  <c:v>41021.472222222219</c:v>
                </c:pt>
                <c:pt idx="15536">
                  <c:v>41021.486111111109</c:v>
                </c:pt>
                <c:pt idx="15537">
                  <c:v>41021.5</c:v>
                </c:pt>
                <c:pt idx="15538">
                  <c:v>41021.513888888891</c:v>
                </c:pt>
                <c:pt idx="15539">
                  <c:v>41021.527777777774</c:v>
                </c:pt>
                <c:pt idx="15540">
                  <c:v>41021.541666666613</c:v>
                </c:pt>
                <c:pt idx="15541">
                  <c:v>41021.555555555562</c:v>
                </c:pt>
                <c:pt idx="15542">
                  <c:v>41021.569444444445</c:v>
                </c:pt>
                <c:pt idx="15543">
                  <c:v>41021.583333333336</c:v>
                </c:pt>
                <c:pt idx="15544">
                  <c:v>41021.597222222204</c:v>
                </c:pt>
                <c:pt idx="15545">
                  <c:v>41021.611111111066</c:v>
                </c:pt>
                <c:pt idx="15546">
                  <c:v>41021.624999999993</c:v>
                </c:pt>
                <c:pt idx="15547">
                  <c:v>41021.638888888891</c:v>
                </c:pt>
                <c:pt idx="15548">
                  <c:v>41021.652777777781</c:v>
                </c:pt>
                <c:pt idx="15549">
                  <c:v>41021.666666666613</c:v>
                </c:pt>
                <c:pt idx="15550">
                  <c:v>41021.680555555562</c:v>
                </c:pt>
                <c:pt idx="15551">
                  <c:v>41021.694444444445</c:v>
                </c:pt>
                <c:pt idx="15552">
                  <c:v>41021.708333333336</c:v>
                </c:pt>
                <c:pt idx="15553">
                  <c:v>41021.722222222204</c:v>
                </c:pt>
                <c:pt idx="15554">
                  <c:v>41021.736111111066</c:v>
                </c:pt>
                <c:pt idx="15555">
                  <c:v>41021.75</c:v>
                </c:pt>
                <c:pt idx="15556">
                  <c:v>41021.763888888876</c:v>
                </c:pt>
                <c:pt idx="15557">
                  <c:v>41021.777777777774</c:v>
                </c:pt>
                <c:pt idx="15558">
                  <c:v>41021.791666666577</c:v>
                </c:pt>
                <c:pt idx="15559">
                  <c:v>41021.805555555562</c:v>
                </c:pt>
                <c:pt idx="15560">
                  <c:v>41021.819444444496</c:v>
                </c:pt>
                <c:pt idx="15561">
                  <c:v>41021.833333333336</c:v>
                </c:pt>
                <c:pt idx="15562">
                  <c:v>41021.847222222219</c:v>
                </c:pt>
                <c:pt idx="15563">
                  <c:v>41021.861111111066</c:v>
                </c:pt>
                <c:pt idx="15564">
                  <c:v>41021.875</c:v>
                </c:pt>
                <c:pt idx="15565">
                  <c:v>41021.888888888956</c:v>
                </c:pt>
                <c:pt idx="15566">
                  <c:v>41021.902777777781</c:v>
                </c:pt>
                <c:pt idx="15567">
                  <c:v>41021.916666666664</c:v>
                </c:pt>
                <c:pt idx="15568">
                  <c:v>41021.930555555562</c:v>
                </c:pt>
                <c:pt idx="15569">
                  <c:v>41021.944444444496</c:v>
                </c:pt>
                <c:pt idx="15570">
                  <c:v>41021.958333333343</c:v>
                </c:pt>
                <c:pt idx="15571">
                  <c:v>41021.972222222219</c:v>
                </c:pt>
                <c:pt idx="15572">
                  <c:v>41021.986111111109</c:v>
                </c:pt>
                <c:pt idx="15573">
                  <c:v>41022</c:v>
                </c:pt>
                <c:pt idx="15574">
                  <c:v>41022.013888888891</c:v>
                </c:pt>
                <c:pt idx="15575">
                  <c:v>41022.027777777774</c:v>
                </c:pt>
                <c:pt idx="15576">
                  <c:v>41022.041666666613</c:v>
                </c:pt>
                <c:pt idx="15577">
                  <c:v>41022.055555555562</c:v>
                </c:pt>
                <c:pt idx="15578">
                  <c:v>41022.069444444445</c:v>
                </c:pt>
                <c:pt idx="15579">
                  <c:v>41022.083333333336</c:v>
                </c:pt>
                <c:pt idx="15580">
                  <c:v>41022.097222222204</c:v>
                </c:pt>
                <c:pt idx="15581">
                  <c:v>41022.111111111066</c:v>
                </c:pt>
                <c:pt idx="15582">
                  <c:v>41022.124999999993</c:v>
                </c:pt>
                <c:pt idx="15583">
                  <c:v>41022.138888888891</c:v>
                </c:pt>
                <c:pt idx="15584">
                  <c:v>41022.152777777781</c:v>
                </c:pt>
                <c:pt idx="15585">
                  <c:v>41022.166666666613</c:v>
                </c:pt>
                <c:pt idx="15586">
                  <c:v>41022.180555555562</c:v>
                </c:pt>
                <c:pt idx="15587">
                  <c:v>41022.194444444445</c:v>
                </c:pt>
                <c:pt idx="15588">
                  <c:v>41022.208333333336</c:v>
                </c:pt>
                <c:pt idx="15589">
                  <c:v>41022.222222222204</c:v>
                </c:pt>
                <c:pt idx="15590">
                  <c:v>41022.236111111066</c:v>
                </c:pt>
                <c:pt idx="15591">
                  <c:v>41022.25</c:v>
                </c:pt>
                <c:pt idx="15592">
                  <c:v>41022.263888888876</c:v>
                </c:pt>
                <c:pt idx="15593">
                  <c:v>41022.277777777774</c:v>
                </c:pt>
                <c:pt idx="15594">
                  <c:v>41022.291666666577</c:v>
                </c:pt>
                <c:pt idx="15595">
                  <c:v>41022.305555555562</c:v>
                </c:pt>
                <c:pt idx="15596">
                  <c:v>41022.319444444496</c:v>
                </c:pt>
                <c:pt idx="15597">
                  <c:v>41022.333333333336</c:v>
                </c:pt>
                <c:pt idx="15598">
                  <c:v>41022.347222222219</c:v>
                </c:pt>
                <c:pt idx="15599">
                  <c:v>41022.361111111066</c:v>
                </c:pt>
                <c:pt idx="15600">
                  <c:v>41022.375</c:v>
                </c:pt>
                <c:pt idx="15601">
                  <c:v>41022.388888888956</c:v>
                </c:pt>
                <c:pt idx="15602">
                  <c:v>41022.402777777781</c:v>
                </c:pt>
                <c:pt idx="15603">
                  <c:v>41022.416666666664</c:v>
                </c:pt>
                <c:pt idx="15604">
                  <c:v>41022.430555555562</c:v>
                </c:pt>
                <c:pt idx="15605">
                  <c:v>41022.444444444496</c:v>
                </c:pt>
                <c:pt idx="15606">
                  <c:v>41022.458333333343</c:v>
                </c:pt>
                <c:pt idx="15607">
                  <c:v>41022.472222222219</c:v>
                </c:pt>
                <c:pt idx="15608">
                  <c:v>41022.486111111109</c:v>
                </c:pt>
                <c:pt idx="15609">
                  <c:v>41022.5</c:v>
                </c:pt>
                <c:pt idx="15610">
                  <c:v>41022.513888888891</c:v>
                </c:pt>
                <c:pt idx="15611">
                  <c:v>41022.527777777774</c:v>
                </c:pt>
                <c:pt idx="15612">
                  <c:v>41022.541666666613</c:v>
                </c:pt>
                <c:pt idx="15613">
                  <c:v>41022.555555555562</c:v>
                </c:pt>
                <c:pt idx="15614">
                  <c:v>41022.569444444445</c:v>
                </c:pt>
                <c:pt idx="15615">
                  <c:v>41022.583333333336</c:v>
                </c:pt>
                <c:pt idx="15616">
                  <c:v>41022.597222222204</c:v>
                </c:pt>
                <c:pt idx="15617">
                  <c:v>41022.611111111066</c:v>
                </c:pt>
                <c:pt idx="15618">
                  <c:v>41022.624999999993</c:v>
                </c:pt>
                <c:pt idx="15619">
                  <c:v>41022.638888888891</c:v>
                </c:pt>
                <c:pt idx="15620">
                  <c:v>41022.652777777781</c:v>
                </c:pt>
                <c:pt idx="15621">
                  <c:v>41022.666666666613</c:v>
                </c:pt>
                <c:pt idx="15622">
                  <c:v>41022.680555555562</c:v>
                </c:pt>
                <c:pt idx="15623">
                  <c:v>41022.694444444445</c:v>
                </c:pt>
                <c:pt idx="15624">
                  <c:v>41022.708333333336</c:v>
                </c:pt>
                <c:pt idx="15625">
                  <c:v>41022.722222222204</c:v>
                </c:pt>
                <c:pt idx="15626">
                  <c:v>41022.736111111066</c:v>
                </c:pt>
                <c:pt idx="15627">
                  <c:v>41022.75</c:v>
                </c:pt>
                <c:pt idx="15628">
                  <c:v>41022.763888888876</c:v>
                </c:pt>
                <c:pt idx="15629">
                  <c:v>41022.777777777774</c:v>
                </c:pt>
                <c:pt idx="15630">
                  <c:v>41022.791666666577</c:v>
                </c:pt>
                <c:pt idx="15631">
                  <c:v>41022.805555555562</c:v>
                </c:pt>
                <c:pt idx="15632">
                  <c:v>41022.819444444496</c:v>
                </c:pt>
                <c:pt idx="15633">
                  <c:v>41022.833333333336</c:v>
                </c:pt>
                <c:pt idx="15634">
                  <c:v>41022.847222222219</c:v>
                </c:pt>
                <c:pt idx="15635">
                  <c:v>41022.861111111066</c:v>
                </c:pt>
                <c:pt idx="15636">
                  <c:v>41022.875</c:v>
                </c:pt>
                <c:pt idx="15637">
                  <c:v>41022.888888888956</c:v>
                </c:pt>
                <c:pt idx="15638">
                  <c:v>41022.902777777781</c:v>
                </c:pt>
                <c:pt idx="15639">
                  <c:v>41022.916666666664</c:v>
                </c:pt>
                <c:pt idx="15640">
                  <c:v>41022.930555555562</c:v>
                </c:pt>
                <c:pt idx="15641">
                  <c:v>41022.944444444496</c:v>
                </c:pt>
                <c:pt idx="15642">
                  <c:v>41022.958333333343</c:v>
                </c:pt>
                <c:pt idx="15643">
                  <c:v>41022.972222222219</c:v>
                </c:pt>
                <c:pt idx="15644">
                  <c:v>41022.986111111109</c:v>
                </c:pt>
                <c:pt idx="15645">
                  <c:v>41023</c:v>
                </c:pt>
                <c:pt idx="15646">
                  <c:v>41023.013888888891</c:v>
                </c:pt>
                <c:pt idx="15647">
                  <c:v>41023.027777777774</c:v>
                </c:pt>
                <c:pt idx="15648">
                  <c:v>41023.041666666613</c:v>
                </c:pt>
                <c:pt idx="15649">
                  <c:v>41023.055555555562</c:v>
                </c:pt>
                <c:pt idx="15650">
                  <c:v>41023.069444444445</c:v>
                </c:pt>
                <c:pt idx="15651">
                  <c:v>41023.083333333336</c:v>
                </c:pt>
                <c:pt idx="15652">
                  <c:v>41023.097222222204</c:v>
                </c:pt>
                <c:pt idx="15653">
                  <c:v>41023.111111111066</c:v>
                </c:pt>
                <c:pt idx="15654">
                  <c:v>41023.124999999993</c:v>
                </c:pt>
                <c:pt idx="15655">
                  <c:v>41023.138888888891</c:v>
                </c:pt>
                <c:pt idx="15656">
                  <c:v>41023.152777777781</c:v>
                </c:pt>
                <c:pt idx="15657">
                  <c:v>41023.166666666613</c:v>
                </c:pt>
                <c:pt idx="15658">
                  <c:v>41023.180555555562</c:v>
                </c:pt>
                <c:pt idx="15659">
                  <c:v>41023.194444444445</c:v>
                </c:pt>
                <c:pt idx="15660">
                  <c:v>41023.208333333336</c:v>
                </c:pt>
                <c:pt idx="15661">
                  <c:v>41023.222222222204</c:v>
                </c:pt>
                <c:pt idx="15662">
                  <c:v>41023.236111111066</c:v>
                </c:pt>
                <c:pt idx="15663">
                  <c:v>41023.25</c:v>
                </c:pt>
                <c:pt idx="15664">
                  <c:v>41023.263888888876</c:v>
                </c:pt>
                <c:pt idx="15665">
                  <c:v>41023.277777777774</c:v>
                </c:pt>
                <c:pt idx="15666">
                  <c:v>41023.291666666577</c:v>
                </c:pt>
                <c:pt idx="15667">
                  <c:v>41023.305555555562</c:v>
                </c:pt>
                <c:pt idx="15668">
                  <c:v>41023.319444444496</c:v>
                </c:pt>
                <c:pt idx="15669">
                  <c:v>41023.333333333336</c:v>
                </c:pt>
                <c:pt idx="15670">
                  <c:v>41023.347222222219</c:v>
                </c:pt>
                <c:pt idx="15671">
                  <c:v>41023.361111111066</c:v>
                </c:pt>
                <c:pt idx="15672">
                  <c:v>41023.375</c:v>
                </c:pt>
                <c:pt idx="15673">
                  <c:v>41023.388888888956</c:v>
                </c:pt>
                <c:pt idx="15674">
                  <c:v>41023.402777777781</c:v>
                </c:pt>
                <c:pt idx="15675">
                  <c:v>41023.416666666664</c:v>
                </c:pt>
                <c:pt idx="15676">
                  <c:v>41023.430555555562</c:v>
                </c:pt>
                <c:pt idx="15677">
                  <c:v>41023.444444444496</c:v>
                </c:pt>
                <c:pt idx="15678">
                  <c:v>41023.458333333343</c:v>
                </c:pt>
                <c:pt idx="15679">
                  <c:v>41023.472222222219</c:v>
                </c:pt>
                <c:pt idx="15680">
                  <c:v>41023.486111111109</c:v>
                </c:pt>
                <c:pt idx="15681">
                  <c:v>41023.5</c:v>
                </c:pt>
                <c:pt idx="15682">
                  <c:v>41023.513888888891</c:v>
                </c:pt>
                <c:pt idx="15683">
                  <c:v>41023.527777777774</c:v>
                </c:pt>
                <c:pt idx="15684">
                  <c:v>41023.541666666613</c:v>
                </c:pt>
                <c:pt idx="15685">
                  <c:v>41023.555555555562</c:v>
                </c:pt>
                <c:pt idx="15686">
                  <c:v>41023.569444444445</c:v>
                </c:pt>
                <c:pt idx="15687">
                  <c:v>41023.583333333336</c:v>
                </c:pt>
                <c:pt idx="15688">
                  <c:v>41023.597222222204</c:v>
                </c:pt>
                <c:pt idx="15689">
                  <c:v>41023.611111111066</c:v>
                </c:pt>
                <c:pt idx="15690">
                  <c:v>41023.624999999993</c:v>
                </c:pt>
                <c:pt idx="15691">
                  <c:v>41023.638888888891</c:v>
                </c:pt>
                <c:pt idx="15692">
                  <c:v>41023.652777777781</c:v>
                </c:pt>
                <c:pt idx="15693">
                  <c:v>41023.666666666613</c:v>
                </c:pt>
                <c:pt idx="15694">
                  <c:v>41023.680555555562</c:v>
                </c:pt>
                <c:pt idx="15695">
                  <c:v>41023.694444444445</c:v>
                </c:pt>
                <c:pt idx="15696">
                  <c:v>41023.708333333336</c:v>
                </c:pt>
                <c:pt idx="15697">
                  <c:v>41023.722222222204</c:v>
                </c:pt>
                <c:pt idx="15698">
                  <c:v>41023.736111111066</c:v>
                </c:pt>
                <c:pt idx="15699">
                  <c:v>41023.75</c:v>
                </c:pt>
                <c:pt idx="15700">
                  <c:v>41023.763888888876</c:v>
                </c:pt>
                <c:pt idx="15701">
                  <c:v>41023.777777777774</c:v>
                </c:pt>
                <c:pt idx="15702">
                  <c:v>41023.791666666577</c:v>
                </c:pt>
                <c:pt idx="15703">
                  <c:v>41023.805555555562</c:v>
                </c:pt>
                <c:pt idx="15704">
                  <c:v>41023.819444444496</c:v>
                </c:pt>
                <c:pt idx="15705">
                  <c:v>41023.833333333336</c:v>
                </c:pt>
                <c:pt idx="15706">
                  <c:v>41023.847222222219</c:v>
                </c:pt>
                <c:pt idx="15707">
                  <c:v>41023.861111111066</c:v>
                </c:pt>
                <c:pt idx="15708">
                  <c:v>41023.875</c:v>
                </c:pt>
                <c:pt idx="15709">
                  <c:v>41023.888888888956</c:v>
                </c:pt>
                <c:pt idx="15710">
                  <c:v>41023.902777777781</c:v>
                </c:pt>
                <c:pt idx="15711">
                  <c:v>41023.916666666664</c:v>
                </c:pt>
                <c:pt idx="15712">
                  <c:v>41023.930555555562</c:v>
                </c:pt>
                <c:pt idx="15713">
                  <c:v>41023.944444444496</c:v>
                </c:pt>
                <c:pt idx="15714">
                  <c:v>41023.958333333343</c:v>
                </c:pt>
                <c:pt idx="15715">
                  <c:v>41023.972222222219</c:v>
                </c:pt>
                <c:pt idx="15716">
                  <c:v>41023.986111111109</c:v>
                </c:pt>
                <c:pt idx="15717">
                  <c:v>41024</c:v>
                </c:pt>
                <c:pt idx="15718">
                  <c:v>41024.013888888891</c:v>
                </c:pt>
                <c:pt idx="15719">
                  <c:v>41024.027777777774</c:v>
                </c:pt>
                <c:pt idx="15720">
                  <c:v>41024.041666666613</c:v>
                </c:pt>
                <c:pt idx="15721">
                  <c:v>41024.055555555562</c:v>
                </c:pt>
                <c:pt idx="15722">
                  <c:v>41024.069444444445</c:v>
                </c:pt>
                <c:pt idx="15723">
                  <c:v>41024.083333333336</c:v>
                </c:pt>
                <c:pt idx="15724">
                  <c:v>41024.097222222204</c:v>
                </c:pt>
                <c:pt idx="15725">
                  <c:v>41024.111111111066</c:v>
                </c:pt>
                <c:pt idx="15726">
                  <c:v>41024.124999999993</c:v>
                </c:pt>
                <c:pt idx="15727">
                  <c:v>41024.138888888891</c:v>
                </c:pt>
                <c:pt idx="15728">
                  <c:v>41024.152777777781</c:v>
                </c:pt>
                <c:pt idx="15729">
                  <c:v>41024.166666666613</c:v>
                </c:pt>
                <c:pt idx="15730">
                  <c:v>41024.180555555562</c:v>
                </c:pt>
                <c:pt idx="15731">
                  <c:v>41024.194444444445</c:v>
                </c:pt>
                <c:pt idx="15732">
                  <c:v>41024.208333333336</c:v>
                </c:pt>
                <c:pt idx="15733">
                  <c:v>41024.222222222204</c:v>
                </c:pt>
                <c:pt idx="15734">
                  <c:v>41024.236111111066</c:v>
                </c:pt>
                <c:pt idx="15735">
                  <c:v>41024.25</c:v>
                </c:pt>
                <c:pt idx="15736">
                  <c:v>41024.263888888876</c:v>
                </c:pt>
                <c:pt idx="15737">
                  <c:v>41024.277777777774</c:v>
                </c:pt>
                <c:pt idx="15738">
                  <c:v>41024.291666666577</c:v>
                </c:pt>
                <c:pt idx="15739">
                  <c:v>41024.305555555562</c:v>
                </c:pt>
                <c:pt idx="15740">
                  <c:v>41024.319444444496</c:v>
                </c:pt>
                <c:pt idx="15741">
                  <c:v>41024.333333333336</c:v>
                </c:pt>
                <c:pt idx="15742">
                  <c:v>41024.347222222219</c:v>
                </c:pt>
                <c:pt idx="15743">
                  <c:v>41024.361111111066</c:v>
                </c:pt>
                <c:pt idx="15744">
                  <c:v>41024.375</c:v>
                </c:pt>
                <c:pt idx="15745">
                  <c:v>41024.388888888956</c:v>
                </c:pt>
                <c:pt idx="15746">
                  <c:v>41024.402777777781</c:v>
                </c:pt>
                <c:pt idx="15747">
                  <c:v>41024.416666666664</c:v>
                </c:pt>
                <c:pt idx="15748">
                  <c:v>41024.430555555562</c:v>
                </c:pt>
                <c:pt idx="15749">
                  <c:v>41024.444444444496</c:v>
                </c:pt>
                <c:pt idx="15750">
                  <c:v>41024.458333333343</c:v>
                </c:pt>
                <c:pt idx="15751">
                  <c:v>41024.472222222219</c:v>
                </c:pt>
                <c:pt idx="15752">
                  <c:v>41024.486111111109</c:v>
                </c:pt>
                <c:pt idx="15753">
                  <c:v>41024.5</c:v>
                </c:pt>
                <c:pt idx="15754">
                  <c:v>41024.513888888891</c:v>
                </c:pt>
                <c:pt idx="15755">
                  <c:v>41024.527777777774</c:v>
                </c:pt>
                <c:pt idx="15756">
                  <c:v>41024.541666666613</c:v>
                </c:pt>
                <c:pt idx="15757">
                  <c:v>41024.555555555562</c:v>
                </c:pt>
                <c:pt idx="15758">
                  <c:v>41024.569444444445</c:v>
                </c:pt>
                <c:pt idx="15759">
                  <c:v>41024.583333333336</c:v>
                </c:pt>
                <c:pt idx="15760">
                  <c:v>41024.597222222204</c:v>
                </c:pt>
                <c:pt idx="15761">
                  <c:v>41024.611111111066</c:v>
                </c:pt>
                <c:pt idx="15762">
                  <c:v>41024.624999999993</c:v>
                </c:pt>
                <c:pt idx="15763">
                  <c:v>41024.638888888891</c:v>
                </c:pt>
                <c:pt idx="15764">
                  <c:v>41024.652777777781</c:v>
                </c:pt>
                <c:pt idx="15765">
                  <c:v>41024.666666666613</c:v>
                </c:pt>
                <c:pt idx="15766">
                  <c:v>41024.680555555562</c:v>
                </c:pt>
                <c:pt idx="15767">
                  <c:v>41024.694444444445</c:v>
                </c:pt>
                <c:pt idx="15768">
                  <c:v>41024.708333333336</c:v>
                </c:pt>
                <c:pt idx="15769">
                  <c:v>41024.722222222204</c:v>
                </c:pt>
                <c:pt idx="15770">
                  <c:v>41024.736111111066</c:v>
                </c:pt>
                <c:pt idx="15771">
                  <c:v>41024.75</c:v>
                </c:pt>
                <c:pt idx="15772">
                  <c:v>41024.763888888876</c:v>
                </c:pt>
                <c:pt idx="15773">
                  <c:v>41024.777777777774</c:v>
                </c:pt>
                <c:pt idx="15774">
                  <c:v>41024.791666666577</c:v>
                </c:pt>
                <c:pt idx="15775">
                  <c:v>41024.805555555562</c:v>
                </c:pt>
                <c:pt idx="15776">
                  <c:v>41024.819444444496</c:v>
                </c:pt>
                <c:pt idx="15777">
                  <c:v>41024.833333333336</c:v>
                </c:pt>
                <c:pt idx="15778">
                  <c:v>41024.847222222219</c:v>
                </c:pt>
                <c:pt idx="15779">
                  <c:v>41024.861111111066</c:v>
                </c:pt>
                <c:pt idx="15780">
                  <c:v>41024.875</c:v>
                </c:pt>
                <c:pt idx="15781">
                  <c:v>41024.888888888956</c:v>
                </c:pt>
                <c:pt idx="15782">
                  <c:v>41024.902777777781</c:v>
                </c:pt>
                <c:pt idx="15783">
                  <c:v>41024.916666666664</c:v>
                </c:pt>
                <c:pt idx="15784">
                  <c:v>41024.930555555562</c:v>
                </c:pt>
                <c:pt idx="15785">
                  <c:v>41024.944444444496</c:v>
                </c:pt>
                <c:pt idx="15786">
                  <c:v>41024.958333333343</c:v>
                </c:pt>
                <c:pt idx="15787">
                  <c:v>41024.972222222219</c:v>
                </c:pt>
                <c:pt idx="15788">
                  <c:v>41024.986111111109</c:v>
                </c:pt>
                <c:pt idx="15789">
                  <c:v>41025</c:v>
                </c:pt>
                <c:pt idx="15790">
                  <c:v>41025.013888888891</c:v>
                </c:pt>
                <c:pt idx="15791">
                  <c:v>41025.027777777774</c:v>
                </c:pt>
                <c:pt idx="15792">
                  <c:v>41025.041666666613</c:v>
                </c:pt>
                <c:pt idx="15793">
                  <c:v>41025.055555555562</c:v>
                </c:pt>
                <c:pt idx="15794">
                  <c:v>41025.069444444445</c:v>
                </c:pt>
                <c:pt idx="15795">
                  <c:v>41025.083333333336</c:v>
                </c:pt>
                <c:pt idx="15796">
                  <c:v>41025.097222222204</c:v>
                </c:pt>
                <c:pt idx="15797">
                  <c:v>41025.111111111066</c:v>
                </c:pt>
                <c:pt idx="15798">
                  <c:v>41025.124999999993</c:v>
                </c:pt>
                <c:pt idx="15799">
                  <c:v>41025.138888888891</c:v>
                </c:pt>
                <c:pt idx="15800">
                  <c:v>41025.152777777781</c:v>
                </c:pt>
                <c:pt idx="15801">
                  <c:v>41025.166666666613</c:v>
                </c:pt>
                <c:pt idx="15802">
                  <c:v>41025.180555555562</c:v>
                </c:pt>
                <c:pt idx="15803">
                  <c:v>41025.194444444445</c:v>
                </c:pt>
                <c:pt idx="15804">
                  <c:v>41025.208333333336</c:v>
                </c:pt>
                <c:pt idx="15805">
                  <c:v>41025.222222222204</c:v>
                </c:pt>
                <c:pt idx="15806">
                  <c:v>41025.236111111066</c:v>
                </c:pt>
                <c:pt idx="15807">
                  <c:v>41025.25</c:v>
                </c:pt>
                <c:pt idx="15808">
                  <c:v>41025.263888888876</c:v>
                </c:pt>
                <c:pt idx="15809">
                  <c:v>41025.277777777774</c:v>
                </c:pt>
                <c:pt idx="15810">
                  <c:v>41025.291666666577</c:v>
                </c:pt>
                <c:pt idx="15811">
                  <c:v>41025.305555555562</c:v>
                </c:pt>
                <c:pt idx="15812">
                  <c:v>41025.319444444496</c:v>
                </c:pt>
                <c:pt idx="15813">
                  <c:v>41025.333333333336</c:v>
                </c:pt>
                <c:pt idx="15814">
                  <c:v>41025.347222222219</c:v>
                </c:pt>
                <c:pt idx="15815">
                  <c:v>41025.361111111066</c:v>
                </c:pt>
                <c:pt idx="15816">
                  <c:v>41025.375</c:v>
                </c:pt>
                <c:pt idx="15817">
                  <c:v>41025.388888888956</c:v>
                </c:pt>
                <c:pt idx="15818">
                  <c:v>41025.402777777781</c:v>
                </c:pt>
                <c:pt idx="15819">
                  <c:v>41025.416666666664</c:v>
                </c:pt>
                <c:pt idx="15820">
                  <c:v>41025.430555555562</c:v>
                </c:pt>
                <c:pt idx="15821">
                  <c:v>41025.444444444496</c:v>
                </c:pt>
                <c:pt idx="15822">
                  <c:v>41025.458333333343</c:v>
                </c:pt>
                <c:pt idx="15823">
                  <c:v>41025.472222222219</c:v>
                </c:pt>
                <c:pt idx="15824">
                  <c:v>41025.486111111109</c:v>
                </c:pt>
                <c:pt idx="15825">
                  <c:v>41025.5</c:v>
                </c:pt>
                <c:pt idx="15826">
                  <c:v>41025.513888888891</c:v>
                </c:pt>
                <c:pt idx="15827">
                  <c:v>41025.527777777774</c:v>
                </c:pt>
                <c:pt idx="15828">
                  <c:v>41025.541666666613</c:v>
                </c:pt>
                <c:pt idx="15829">
                  <c:v>41025.555555555562</c:v>
                </c:pt>
                <c:pt idx="15830">
                  <c:v>41025.569444444445</c:v>
                </c:pt>
                <c:pt idx="15831">
                  <c:v>41025.583333333336</c:v>
                </c:pt>
                <c:pt idx="15832">
                  <c:v>41025.597222222204</c:v>
                </c:pt>
                <c:pt idx="15833">
                  <c:v>41025.611111111066</c:v>
                </c:pt>
                <c:pt idx="15834">
                  <c:v>41025.624999999993</c:v>
                </c:pt>
                <c:pt idx="15835">
                  <c:v>41025.638888888891</c:v>
                </c:pt>
                <c:pt idx="15836">
                  <c:v>41025.652777777781</c:v>
                </c:pt>
                <c:pt idx="15837">
                  <c:v>41025.666666666613</c:v>
                </c:pt>
                <c:pt idx="15838">
                  <c:v>41025.680555555562</c:v>
                </c:pt>
                <c:pt idx="15839">
                  <c:v>41025.694444444445</c:v>
                </c:pt>
                <c:pt idx="15840">
                  <c:v>41025.708333333336</c:v>
                </c:pt>
                <c:pt idx="15841">
                  <c:v>41025.722222222204</c:v>
                </c:pt>
                <c:pt idx="15842">
                  <c:v>41025.736111111066</c:v>
                </c:pt>
                <c:pt idx="15843">
                  <c:v>41025.75</c:v>
                </c:pt>
                <c:pt idx="15844">
                  <c:v>41025.763888888876</c:v>
                </c:pt>
                <c:pt idx="15845">
                  <c:v>41025.777777777774</c:v>
                </c:pt>
                <c:pt idx="15846">
                  <c:v>41025.791666666577</c:v>
                </c:pt>
                <c:pt idx="15847">
                  <c:v>41025.805555555562</c:v>
                </c:pt>
                <c:pt idx="15848">
                  <c:v>41025.819444444496</c:v>
                </c:pt>
                <c:pt idx="15849">
                  <c:v>41025.833333333336</c:v>
                </c:pt>
                <c:pt idx="15850">
                  <c:v>41025.847222222219</c:v>
                </c:pt>
                <c:pt idx="15851">
                  <c:v>41025.861111111066</c:v>
                </c:pt>
                <c:pt idx="15852">
                  <c:v>41025.875</c:v>
                </c:pt>
                <c:pt idx="15853">
                  <c:v>41025.888888888956</c:v>
                </c:pt>
                <c:pt idx="15854">
                  <c:v>41025.902777777781</c:v>
                </c:pt>
                <c:pt idx="15855">
                  <c:v>41025.916666666664</c:v>
                </c:pt>
                <c:pt idx="15856">
                  <c:v>41025.930555555562</c:v>
                </c:pt>
                <c:pt idx="15857">
                  <c:v>41025.944444444496</c:v>
                </c:pt>
                <c:pt idx="15858">
                  <c:v>41025.958333333343</c:v>
                </c:pt>
                <c:pt idx="15859">
                  <c:v>41025.972222222219</c:v>
                </c:pt>
                <c:pt idx="15860">
                  <c:v>41025.986111111109</c:v>
                </c:pt>
                <c:pt idx="15861">
                  <c:v>41026</c:v>
                </c:pt>
                <c:pt idx="15862">
                  <c:v>41026.013888888891</c:v>
                </c:pt>
                <c:pt idx="15863">
                  <c:v>41026.027777777774</c:v>
                </c:pt>
                <c:pt idx="15864">
                  <c:v>41026.041666666613</c:v>
                </c:pt>
                <c:pt idx="15865">
                  <c:v>41026.055555555562</c:v>
                </c:pt>
                <c:pt idx="15866">
                  <c:v>41026.069444444445</c:v>
                </c:pt>
                <c:pt idx="15867">
                  <c:v>41026.083333333336</c:v>
                </c:pt>
                <c:pt idx="15868">
                  <c:v>41026.097222222204</c:v>
                </c:pt>
                <c:pt idx="15869">
                  <c:v>41026.111111111066</c:v>
                </c:pt>
                <c:pt idx="15870">
                  <c:v>41026.124999999993</c:v>
                </c:pt>
                <c:pt idx="15871">
                  <c:v>41026.138888888891</c:v>
                </c:pt>
                <c:pt idx="15872">
                  <c:v>41026.152777777781</c:v>
                </c:pt>
                <c:pt idx="15873">
                  <c:v>41026.166666666613</c:v>
                </c:pt>
                <c:pt idx="15874">
                  <c:v>41026.180555555562</c:v>
                </c:pt>
                <c:pt idx="15875">
                  <c:v>41026.194444444445</c:v>
                </c:pt>
                <c:pt idx="15876">
                  <c:v>41026.208333333336</c:v>
                </c:pt>
                <c:pt idx="15877">
                  <c:v>41026.222222222204</c:v>
                </c:pt>
                <c:pt idx="15878">
                  <c:v>41026.236111111066</c:v>
                </c:pt>
                <c:pt idx="15879">
                  <c:v>41026.25</c:v>
                </c:pt>
                <c:pt idx="15880">
                  <c:v>41026.263888888876</c:v>
                </c:pt>
                <c:pt idx="15881">
                  <c:v>41026.277777777774</c:v>
                </c:pt>
                <c:pt idx="15882">
                  <c:v>41026.291666666577</c:v>
                </c:pt>
                <c:pt idx="15883">
                  <c:v>41026.305555555562</c:v>
                </c:pt>
                <c:pt idx="15884">
                  <c:v>41026.319444444496</c:v>
                </c:pt>
                <c:pt idx="15885">
                  <c:v>41026.333333333336</c:v>
                </c:pt>
                <c:pt idx="15886">
                  <c:v>41026.347222222219</c:v>
                </c:pt>
                <c:pt idx="15887">
                  <c:v>41026.361111111066</c:v>
                </c:pt>
                <c:pt idx="15888">
                  <c:v>41026.375</c:v>
                </c:pt>
                <c:pt idx="15889">
                  <c:v>41026.388888888956</c:v>
                </c:pt>
                <c:pt idx="15890">
                  <c:v>41026.402777777781</c:v>
                </c:pt>
                <c:pt idx="15891">
                  <c:v>41026.416666666664</c:v>
                </c:pt>
                <c:pt idx="15892">
                  <c:v>41026.430555555562</c:v>
                </c:pt>
                <c:pt idx="15893">
                  <c:v>41026.444444444496</c:v>
                </c:pt>
                <c:pt idx="15894">
                  <c:v>41026.458333333343</c:v>
                </c:pt>
                <c:pt idx="15895">
                  <c:v>41026.472222222219</c:v>
                </c:pt>
                <c:pt idx="15896">
                  <c:v>41026.486111111109</c:v>
                </c:pt>
                <c:pt idx="15897">
                  <c:v>41026.5</c:v>
                </c:pt>
                <c:pt idx="15898">
                  <c:v>41026.513888888891</c:v>
                </c:pt>
                <c:pt idx="15899">
                  <c:v>41026.527777777774</c:v>
                </c:pt>
                <c:pt idx="15900">
                  <c:v>41026.541666666613</c:v>
                </c:pt>
                <c:pt idx="15901">
                  <c:v>41026.555555555562</c:v>
                </c:pt>
                <c:pt idx="15902">
                  <c:v>41026.569444444445</c:v>
                </c:pt>
                <c:pt idx="15903">
                  <c:v>41026.583333333336</c:v>
                </c:pt>
                <c:pt idx="15904">
                  <c:v>41026.597222222204</c:v>
                </c:pt>
                <c:pt idx="15905">
                  <c:v>41026.611111111066</c:v>
                </c:pt>
                <c:pt idx="15906">
                  <c:v>41026.624999999993</c:v>
                </c:pt>
                <c:pt idx="15907">
                  <c:v>41026.638888888891</c:v>
                </c:pt>
                <c:pt idx="15908">
                  <c:v>41026.652777777781</c:v>
                </c:pt>
                <c:pt idx="15909">
                  <c:v>41026.666666666613</c:v>
                </c:pt>
                <c:pt idx="15910">
                  <c:v>41026.680555555562</c:v>
                </c:pt>
                <c:pt idx="15911">
                  <c:v>41026.694444444445</c:v>
                </c:pt>
                <c:pt idx="15912">
                  <c:v>41026.708333333336</c:v>
                </c:pt>
                <c:pt idx="15913">
                  <c:v>41026.722222222204</c:v>
                </c:pt>
                <c:pt idx="15914">
                  <c:v>41026.736111111066</c:v>
                </c:pt>
                <c:pt idx="15915">
                  <c:v>41026.75</c:v>
                </c:pt>
                <c:pt idx="15916">
                  <c:v>41026.763888888876</c:v>
                </c:pt>
                <c:pt idx="15917">
                  <c:v>41026.777777777774</c:v>
                </c:pt>
                <c:pt idx="15918">
                  <c:v>41026.791666666577</c:v>
                </c:pt>
                <c:pt idx="15919">
                  <c:v>41026.805555555562</c:v>
                </c:pt>
                <c:pt idx="15920">
                  <c:v>41026.819444444496</c:v>
                </c:pt>
                <c:pt idx="15921">
                  <c:v>41026.833333333336</c:v>
                </c:pt>
                <c:pt idx="15922">
                  <c:v>41026.847222222219</c:v>
                </c:pt>
                <c:pt idx="15923">
                  <c:v>41026.861111111066</c:v>
                </c:pt>
                <c:pt idx="15924">
                  <c:v>41026.875</c:v>
                </c:pt>
                <c:pt idx="15925">
                  <c:v>41026.888888888956</c:v>
                </c:pt>
                <c:pt idx="15926">
                  <c:v>41026.902777777781</c:v>
                </c:pt>
                <c:pt idx="15927">
                  <c:v>41026.916666666664</c:v>
                </c:pt>
                <c:pt idx="15928">
                  <c:v>41026.930555555562</c:v>
                </c:pt>
                <c:pt idx="15929">
                  <c:v>41026.944444444496</c:v>
                </c:pt>
                <c:pt idx="15930">
                  <c:v>41026.958333333343</c:v>
                </c:pt>
                <c:pt idx="15931">
                  <c:v>41026.972222222219</c:v>
                </c:pt>
                <c:pt idx="15932">
                  <c:v>41026.986111111109</c:v>
                </c:pt>
                <c:pt idx="15933">
                  <c:v>41027</c:v>
                </c:pt>
                <c:pt idx="15934">
                  <c:v>41027.013888888891</c:v>
                </c:pt>
                <c:pt idx="15935">
                  <c:v>41027.027777777774</c:v>
                </c:pt>
                <c:pt idx="15936">
                  <c:v>41027.041666666613</c:v>
                </c:pt>
                <c:pt idx="15937">
                  <c:v>41027.055555555562</c:v>
                </c:pt>
                <c:pt idx="15938">
                  <c:v>41027.069444444445</c:v>
                </c:pt>
                <c:pt idx="15939">
                  <c:v>41027.083333333336</c:v>
                </c:pt>
                <c:pt idx="15940">
                  <c:v>41027.097222222204</c:v>
                </c:pt>
                <c:pt idx="15941">
                  <c:v>41027.111111111066</c:v>
                </c:pt>
                <c:pt idx="15942">
                  <c:v>41027.124999999993</c:v>
                </c:pt>
                <c:pt idx="15943">
                  <c:v>41027.138888888891</c:v>
                </c:pt>
                <c:pt idx="15944">
                  <c:v>41027.152777777781</c:v>
                </c:pt>
                <c:pt idx="15945">
                  <c:v>41027.166666666613</c:v>
                </c:pt>
                <c:pt idx="15946">
                  <c:v>41027.180555555562</c:v>
                </c:pt>
                <c:pt idx="15947">
                  <c:v>41027.194444444445</c:v>
                </c:pt>
                <c:pt idx="15948">
                  <c:v>41027.208333333336</c:v>
                </c:pt>
                <c:pt idx="15949">
                  <c:v>41027.222222222204</c:v>
                </c:pt>
                <c:pt idx="15950">
                  <c:v>41027.236111111066</c:v>
                </c:pt>
                <c:pt idx="15951">
                  <c:v>41027.25</c:v>
                </c:pt>
                <c:pt idx="15952">
                  <c:v>41027.263888888876</c:v>
                </c:pt>
                <c:pt idx="15953">
                  <c:v>41027.277777777774</c:v>
                </c:pt>
                <c:pt idx="15954">
                  <c:v>41027.291666666577</c:v>
                </c:pt>
                <c:pt idx="15955">
                  <c:v>41027.305555555562</c:v>
                </c:pt>
                <c:pt idx="15956">
                  <c:v>41027.319444444496</c:v>
                </c:pt>
                <c:pt idx="15957">
                  <c:v>41027.333333333336</c:v>
                </c:pt>
                <c:pt idx="15958">
                  <c:v>41027.347222222219</c:v>
                </c:pt>
                <c:pt idx="15959">
                  <c:v>41027.361111111066</c:v>
                </c:pt>
                <c:pt idx="15960">
                  <c:v>41027.375</c:v>
                </c:pt>
                <c:pt idx="15961">
                  <c:v>41027.388888888956</c:v>
                </c:pt>
                <c:pt idx="15962">
                  <c:v>41027.402777777781</c:v>
                </c:pt>
                <c:pt idx="15963">
                  <c:v>41027.416666666664</c:v>
                </c:pt>
                <c:pt idx="15964">
                  <c:v>41027.430555555562</c:v>
                </c:pt>
                <c:pt idx="15965">
                  <c:v>41027.444444444496</c:v>
                </c:pt>
                <c:pt idx="15966">
                  <c:v>41027.458333333343</c:v>
                </c:pt>
                <c:pt idx="15967">
                  <c:v>41027.472222222219</c:v>
                </c:pt>
                <c:pt idx="15968">
                  <c:v>41027.486111111109</c:v>
                </c:pt>
                <c:pt idx="15969">
                  <c:v>41027.5</c:v>
                </c:pt>
                <c:pt idx="15970">
                  <c:v>41027.513888888891</c:v>
                </c:pt>
                <c:pt idx="15971">
                  <c:v>41027.527777777774</c:v>
                </c:pt>
                <c:pt idx="15972">
                  <c:v>41027.541666666613</c:v>
                </c:pt>
                <c:pt idx="15973">
                  <c:v>41027.555555555562</c:v>
                </c:pt>
                <c:pt idx="15974">
                  <c:v>41027.569444444445</c:v>
                </c:pt>
                <c:pt idx="15975">
                  <c:v>41027.583333333336</c:v>
                </c:pt>
                <c:pt idx="15976">
                  <c:v>41027.597222222204</c:v>
                </c:pt>
                <c:pt idx="15977">
                  <c:v>41027.611111111066</c:v>
                </c:pt>
                <c:pt idx="15978">
                  <c:v>41027.624999999993</c:v>
                </c:pt>
                <c:pt idx="15979">
                  <c:v>41027.638888888891</c:v>
                </c:pt>
                <c:pt idx="15980">
                  <c:v>41027.652777777781</c:v>
                </c:pt>
                <c:pt idx="15981">
                  <c:v>41027.666666666613</c:v>
                </c:pt>
                <c:pt idx="15982">
                  <c:v>41027.680555555562</c:v>
                </c:pt>
                <c:pt idx="15983">
                  <c:v>41027.694444444445</c:v>
                </c:pt>
                <c:pt idx="15984">
                  <c:v>41027.708333333336</c:v>
                </c:pt>
                <c:pt idx="15985">
                  <c:v>41027.722222222204</c:v>
                </c:pt>
                <c:pt idx="15986">
                  <c:v>41027.736111111066</c:v>
                </c:pt>
                <c:pt idx="15987">
                  <c:v>41027.75</c:v>
                </c:pt>
                <c:pt idx="15988">
                  <c:v>41027.763888888876</c:v>
                </c:pt>
                <c:pt idx="15989">
                  <c:v>41027.777777777774</c:v>
                </c:pt>
                <c:pt idx="15990">
                  <c:v>41027.791666666577</c:v>
                </c:pt>
                <c:pt idx="15991">
                  <c:v>41027.805555555562</c:v>
                </c:pt>
                <c:pt idx="15992">
                  <c:v>41027.819444444496</c:v>
                </c:pt>
                <c:pt idx="15993">
                  <c:v>41027.833333333336</c:v>
                </c:pt>
                <c:pt idx="15994">
                  <c:v>41027.847222222219</c:v>
                </c:pt>
                <c:pt idx="15995">
                  <c:v>41027.861111111066</c:v>
                </c:pt>
                <c:pt idx="15996">
                  <c:v>41027.875</c:v>
                </c:pt>
                <c:pt idx="15997">
                  <c:v>41027.888888888956</c:v>
                </c:pt>
                <c:pt idx="15998">
                  <c:v>41027.902777777781</c:v>
                </c:pt>
                <c:pt idx="15999">
                  <c:v>41027.916666666664</c:v>
                </c:pt>
                <c:pt idx="16000">
                  <c:v>41027.930555555562</c:v>
                </c:pt>
                <c:pt idx="16001">
                  <c:v>41027.944444444496</c:v>
                </c:pt>
                <c:pt idx="16002">
                  <c:v>41027.958333333343</c:v>
                </c:pt>
                <c:pt idx="16003">
                  <c:v>41027.972222222219</c:v>
                </c:pt>
                <c:pt idx="16004">
                  <c:v>41027.986111111109</c:v>
                </c:pt>
                <c:pt idx="16005">
                  <c:v>41028</c:v>
                </c:pt>
                <c:pt idx="16006">
                  <c:v>41028.013888888891</c:v>
                </c:pt>
                <c:pt idx="16007">
                  <c:v>41028.027777777774</c:v>
                </c:pt>
                <c:pt idx="16008">
                  <c:v>41028.041666666613</c:v>
                </c:pt>
                <c:pt idx="16009">
                  <c:v>41028.055555555562</c:v>
                </c:pt>
                <c:pt idx="16010">
                  <c:v>41028.069444444445</c:v>
                </c:pt>
                <c:pt idx="16011">
                  <c:v>41028.083333333336</c:v>
                </c:pt>
                <c:pt idx="16012">
                  <c:v>41028.097222222204</c:v>
                </c:pt>
                <c:pt idx="16013">
                  <c:v>41028.111111111066</c:v>
                </c:pt>
                <c:pt idx="16014">
                  <c:v>41028.124999999993</c:v>
                </c:pt>
                <c:pt idx="16015">
                  <c:v>41028.138888888891</c:v>
                </c:pt>
                <c:pt idx="16016">
                  <c:v>41028.152777777781</c:v>
                </c:pt>
                <c:pt idx="16017">
                  <c:v>41028.166666666613</c:v>
                </c:pt>
                <c:pt idx="16018">
                  <c:v>41028.180555555562</c:v>
                </c:pt>
                <c:pt idx="16019">
                  <c:v>41028.194444444445</c:v>
                </c:pt>
                <c:pt idx="16020">
                  <c:v>41028.208333333336</c:v>
                </c:pt>
                <c:pt idx="16021">
                  <c:v>41028.222222222204</c:v>
                </c:pt>
                <c:pt idx="16022">
                  <c:v>41028.236111111066</c:v>
                </c:pt>
                <c:pt idx="16023">
                  <c:v>41028.25</c:v>
                </c:pt>
                <c:pt idx="16024">
                  <c:v>41028.263888888876</c:v>
                </c:pt>
                <c:pt idx="16025">
                  <c:v>41028.277777777774</c:v>
                </c:pt>
                <c:pt idx="16026">
                  <c:v>41028.291666666577</c:v>
                </c:pt>
                <c:pt idx="16027">
                  <c:v>41028.305555555562</c:v>
                </c:pt>
                <c:pt idx="16028">
                  <c:v>41028.319444444496</c:v>
                </c:pt>
                <c:pt idx="16029">
                  <c:v>41028.333333333336</c:v>
                </c:pt>
                <c:pt idx="16030">
                  <c:v>41028.347222222219</c:v>
                </c:pt>
                <c:pt idx="16031">
                  <c:v>41028.361111111066</c:v>
                </c:pt>
                <c:pt idx="16032">
                  <c:v>41028.375</c:v>
                </c:pt>
                <c:pt idx="16033">
                  <c:v>41028.388888888956</c:v>
                </c:pt>
                <c:pt idx="16034">
                  <c:v>41028.402777777781</c:v>
                </c:pt>
                <c:pt idx="16035">
                  <c:v>41028.416666666664</c:v>
                </c:pt>
                <c:pt idx="16036">
                  <c:v>41028.430555555562</c:v>
                </c:pt>
                <c:pt idx="16037">
                  <c:v>41028.444444444496</c:v>
                </c:pt>
                <c:pt idx="16038">
                  <c:v>41028.458333333343</c:v>
                </c:pt>
                <c:pt idx="16039">
                  <c:v>41028.472222222219</c:v>
                </c:pt>
                <c:pt idx="16040">
                  <c:v>41028.486111111109</c:v>
                </c:pt>
                <c:pt idx="16041">
                  <c:v>41028.5</c:v>
                </c:pt>
                <c:pt idx="16042">
                  <c:v>41028.513888888891</c:v>
                </c:pt>
                <c:pt idx="16043">
                  <c:v>41028.527777777774</c:v>
                </c:pt>
                <c:pt idx="16044">
                  <c:v>41028.541666666613</c:v>
                </c:pt>
                <c:pt idx="16045">
                  <c:v>41028.555555555562</c:v>
                </c:pt>
                <c:pt idx="16046">
                  <c:v>41028.569444444445</c:v>
                </c:pt>
                <c:pt idx="16047">
                  <c:v>41028.583333333336</c:v>
                </c:pt>
                <c:pt idx="16048">
                  <c:v>41028.597222222204</c:v>
                </c:pt>
                <c:pt idx="16049">
                  <c:v>41028.611111111066</c:v>
                </c:pt>
                <c:pt idx="16050">
                  <c:v>41028.624999999993</c:v>
                </c:pt>
                <c:pt idx="16051">
                  <c:v>41028.638888888891</c:v>
                </c:pt>
                <c:pt idx="16052">
                  <c:v>41028.652777777781</c:v>
                </c:pt>
                <c:pt idx="16053">
                  <c:v>41028.666666666613</c:v>
                </c:pt>
                <c:pt idx="16054">
                  <c:v>41028.680555555562</c:v>
                </c:pt>
                <c:pt idx="16055">
                  <c:v>41028.694444444445</c:v>
                </c:pt>
                <c:pt idx="16056">
                  <c:v>41028.708333333336</c:v>
                </c:pt>
                <c:pt idx="16057">
                  <c:v>41028.722222222204</c:v>
                </c:pt>
                <c:pt idx="16058">
                  <c:v>41028.736111111066</c:v>
                </c:pt>
                <c:pt idx="16059">
                  <c:v>41028.75</c:v>
                </c:pt>
                <c:pt idx="16060">
                  <c:v>41028.763888888876</c:v>
                </c:pt>
                <c:pt idx="16061">
                  <c:v>41028.777777777774</c:v>
                </c:pt>
                <c:pt idx="16062">
                  <c:v>41028.791666666577</c:v>
                </c:pt>
                <c:pt idx="16063">
                  <c:v>41028.805555555562</c:v>
                </c:pt>
                <c:pt idx="16064">
                  <c:v>41028.819444444496</c:v>
                </c:pt>
                <c:pt idx="16065">
                  <c:v>41028.833333333336</c:v>
                </c:pt>
                <c:pt idx="16066">
                  <c:v>41028.847222222219</c:v>
                </c:pt>
                <c:pt idx="16067">
                  <c:v>41028.861111111066</c:v>
                </c:pt>
                <c:pt idx="16068">
                  <c:v>41028.875</c:v>
                </c:pt>
                <c:pt idx="16069">
                  <c:v>41028.888888888956</c:v>
                </c:pt>
                <c:pt idx="16070">
                  <c:v>41028.902777777781</c:v>
                </c:pt>
                <c:pt idx="16071">
                  <c:v>41028.916666666664</c:v>
                </c:pt>
                <c:pt idx="16072">
                  <c:v>41028.930555555562</c:v>
                </c:pt>
                <c:pt idx="16073">
                  <c:v>41028.944444444496</c:v>
                </c:pt>
                <c:pt idx="16074">
                  <c:v>41028.958333333343</c:v>
                </c:pt>
                <c:pt idx="16075">
                  <c:v>41028.972222222219</c:v>
                </c:pt>
                <c:pt idx="16076">
                  <c:v>41028.986111111109</c:v>
                </c:pt>
                <c:pt idx="16077">
                  <c:v>41029</c:v>
                </c:pt>
                <c:pt idx="16078">
                  <c:v>41029.013888888891</c:v>
                </c:pt>
                <c:pt idx="16079">
                  <c:v>41029.027777777774</c:v>
                </c:pt>
                <c:pt idx="16080">
                  <c:v>41029.041666666613</c:v>
                </c:pt>
                <c:pt idx="16081">
                  <c:v>41029.055555555562</c:v>
                </c:pt>
                <c:pt idx="16082">
                  <c:v>41029.069444444445</c:v>
                </c:pt>
                <c:pt idx="16083">
                  <c:v>41029.083333333336</c:v>
                </c:pt>
                <c:pt idx="16084">
                  <c:v>41029.097222222204</c:v>
                </c:pt>
                <c:pt idx="16085">
                  <c:v>41029.111111111066</c:v>
                </c:pt>
                <c:pt idx="16086">
                  <c:v>41029.124999999993</c:v>
                </c:pt>
                <c:pt idx="16087">
                  <c:v>41029.138888888891</c:v>
                </c:pt>
                <c:pt idx="16088">
                  <c:v>41029.152777777781</c:v>
                </c:pt>
                <c:pt idx="16089">
                  <c:v>41029.166666666613</c:v>
                </c:pt>
                <c:pt idx="16090">
                  <c:v>41029.180555555562</c:v>
                </c:pt>
                <c:pt idx="16091">
                  <c:v>41029.194444444445</c:v>
                </c:pt>
                <c:pt idx="16092">
                  <c:v>41029.208333333336</c:v>
                </c:pt>
                <c:pt idx="16093">
                  <c:v>41029.222222222204</c:v>
                </c:pt>
                <c:pt idx="16094">
                  <c:v>41029.236111111066</c:v>
                </c:pt>
                <c:pt idx="16095">
                  <c:v>41029.25</c:v>
                </c:pt>
                <c:pt idx="16096">
                  <c:v>41029.263888888876</c:v>
                </c:pt>
                <c:pt idx="16097">
                  <c:v>41029.277777777774</c:v>
                </c:pt>
                <c:pt idx="16098">
                  <c:v>41029.291666666577</c:v>
                </c:pt>
                <c:pt idx="16099">
                  <c:v>41029.305555555562</c:v>
                </c:pt>
                <c:pt idx="16100">
                  <c:v>41029.319444444496</c:v>
                </c:pt>
                <c:pt idx="16101">
                  <c:v>41029.333333333336</c:v>
                </c:pt>
                <c:pt idx="16102">
                  <c:v>41029.347222222219</c:v>
                </c:pt>
                <c:pt idx="16103">
                  <c:v>41029.361111111066</c:v>
                </c:pt>
                <c:pt idx="16104">
                  <c:v>41029.375</c:v>
                </c:pt>
                <c:pt idx="16105">
                  <c:v>41029.388888888956</c:v>
                </c:pt>
                <c:pt idx="16106">
                  <c:v>41029.402777777781</c:v>
                </c:pt>
                <c:pt idx="16107">
                  <c:v>41029.416666666664</c:v>
                </c:pt>
                <c:pt idx="16108">
                  <c:v>41029.430555555562</c:v>
                </c:pt>
                <c:pt idx="16109">
                  <c:v>41029.444444444496</c:v>
                </c:pt>
                <c:pt idx="16110">
                  <c:v>41029.458333333343</c:v>
                </c:pt>
                <c:pt idx="16111">
                  <c:v>41029.472222222219</c:v>
                </c:pt>
                <c:pt idx="16112">
                  <c:v>41029.486111111109</c:v>
                </c:pt>
                <c:pt idx="16113">
                  <c:v>41029.5</c:v>
                </c:pt>
                <c:pt idx="16114">
                  <c:v>41029.513888888891</c:v>
                </c:pt>
                <c:pt idx="16115">
                  <c:v>41029.527777777774</c:v>
                </c:pt>
                <c:pt idx="16116">
                  <c:v>41029.541666666613</c:v>
                </c:pt>
                <c:pt idx="16117">
                  <c:v>41029.555555555562</c:v>
                </c:pt>
                <c:pt idx="16118">
                  <c:v>41029.569444444445</c:v>
                </c:pt>
                <c:pt idx="16119">
                  <c:v>41029.583333333336</c:v>
                </c:pt>
                <c:pt idx="16120">
                  <c:v>41029.597222222204</c:v>
                </c:pt>
                <c:pt idx="16121">
                  <c:v>41029.611111111066</c:v>
                </c:pt>
                <c:pt idx="16122">
                  <c:v>41029.624999999993</c:v>
                </c:pt>
                <c:pt idx="16123">
                  <c:v>41029.638888888891</c:v>
                </c:pt>
                <c:pt idx="16124">
                  <c:v>41029.652777777781</c:v>
                </c:pt>
                <c:pt idx="16125">
                  <c:v>41029.666666666613</c:v>
                </c:pt>
                <c:pt idx="16126">
                  <c:v>41029.680555555562</c:v>
                </c:pt>
                <c:pt idx="16127">
                  <c:v>41029.694444444445</c:v>
                </c:pt>
                <c:pt idx="16128">
                  <c:v>41029.708333333336</c:v>
                </c:pt>
                <c:pt idx="16129">
                  <c:v>41029.722222222204</c:v>
                </c:pt>
                <c:pt idx="16130">
                  <c:v>41029.736111111066</c:v>
                </c:pt>
                <c:pt idx="16131">
                  <c:v>41029.75</c:v>
                </c:pt>
                <c:pt idx="16132">
                  <c:v>41029.763888888876</c:v>
                </c:pt>
                <c:pt idx="16133">
                  <c:v>41029.777777777774</c:v>
                </c:pt>
                <c:pt idx="16134">
                  <c:v>41029.791666666577</c:v>
                </c:pt>
                <c:pt idx="16135">
                  <c:v>41029.805555555562</c:v>
                </c:pt>
                <c:pt idx="16136">
                  <c:v>41029.819444444496</c:v>
                </c:pt>
                <c:pt idx="16137">
                  <c:v>41029.833333333336</c:v>
                </c:pt>
                <c:pt idx="16138">
                  <c:v>41029.847222222219</c:v>
                </c:pt>
                <c:pt idx="16139">
                  <c:v>41029.861111111066</c:v>
                </c:pt>
                <c:pt idx="16140">
                  <c:v>41029.875</c:v>
                </c:pt>
                <c:pt idx="16141">
                  <c:v>41029.888888888956</c:v>
                </c:pt>
                <c:pt idx="16142">
                  <c:v>41029.902777777781</c:v>
                </c:pt>
                <c:pt idx="16143">
                  <c:v>41029.916666666664</c:v>
                </c:pt>
                <c:pt idx="16144">
                  <c:v>41029.930555555562</c:v>
                </c:pt>
                <c:pt idx="16145">
                  <c:v>41029.944444444496</c:v>
                </c:pt>
                <c:pt idx="16146">
                  <c:v>41029.958333333343</c:v>
                </c:pt>
                <c:pt idx="16147">
                  <c:v>41029.972222222219</c:v>
                </c:pt>
                <c:pt idx="16148">
                  <c:v>41029.986111111109</c:v>
                </c:pt>
                <c:pt idx="16149">
                  <c:v>41030</c:v>
                </c:pt>
                <c:pt idx="16150">
                  <c:v>41030.013888888891</c:v>
                </c:pt>
                <c:pt idx="16151">
                  <c:v>41030.027777777774</c:v>
                </c:pt>
                <c:pt idx="16152">
                  <c:v>41030.041666666613</c:v>
                </c:pt>
                <c:pt idx="16153">
                  <c:v>41030.055555555562</c:v>
                </c:pt>
                <c:pt idx="16154">
                  <c:v>41030.069444444445</c:v>
                </c:pt>
                <c:pt idx="16155">
                  <c:v>41030.083333333336</c:v>
                </c:pt>
                <c:pt idx="16156">
                  <c:v>41030.097222222204</c:v>
                </c:pt>
                <c:pt idx="16157">
                  <c:v>41030.111111111066</c:v>
                </c:pt>
                <c:pt idx="16158">
                  <c:v>41030.124999999993</c:v>
                </c:pt>
                <c:pt idx="16159">
                  <c:v>41030.138888888891</c:v>
                </c:pt>
                <c:pt idx="16160">
                  <c:v>41030.152777777781</c:v>
                </c:pt>
                <c:pt idx="16161">
                  <c:v>41030.166666666613</c:v>
                </c:pt>
                <c:pt idx="16162">
                  <c:v>41030.180555555562</c:v>
                </c:pt>
                <c:pt idx="16163">
                  <c:v>41030.194444444445</c:v>
                </c:pt>
                <c:pt idx="16164">
                  <c:v>41030.208333333336</c:v>
                </c:pt>
                <c:pt idx="16165">
                  <c:v>41030.222222222204</c:v>
                </c:pt>
                <c:pt idx="16166">
                  <c:v>41030.236111111066</c:v>
                </c:pt>
                <c:pt idx="16167">
                  <c:v>41030.25</c:v>
                </c:pt>
                <c:pt idx="16168">
                  <c:v>41030.263888888876</c:v>
                </c:pt>
                <c:pt idx="16169">
                  <c:v>41030.277777777774</c:v>
                </c:pt>
                <c:pt idx="16170">
                  <c:v>41030.291666666577</c:v>
                </c:pt>
                <c:pt idx="16171">
                  <c:v>41030.305555555562</c:v>
                </c:pt>
                <c:pt idx="16172">
                  <c:v>41030.319444444496</c:v>
                </c:pt>
                <c:pt idx="16173">
                  <c:v>41030.333333333336</c:v>
                </c:pt>
                <c:pt idx="16174">
                  <c:v>41030.347222222219</c:v>
                </c:pt>
                <c:pt idx="16175">
                  <c:v>41030.361111111066</c:v>
                </c:pt>
                <c:pt idx="16176">
                  <c:v>41030.375</c:v>
                </c:pt>
                <c:pt idx="16177">
                  <c:v>41030.388888888956</c:v>
                </c:pt>
                <c:pt idx="16178">
                  <c:v>41030.402777777781</c:v>
                </c:pt>
                <c:pt idx="16179">
                  <c:v>41030.416666666664</c:v>
                </c:pt>
                <c:pt idx="16180">
                  <c:v>41030.430555555562</c:v>
                </c:pt>
                <c:pt idx="16181">
                  <c:v>41030.444444444496</c:v>
                </c:pt>
                <c:pt idx="16182">
                  <c:v>41030.458333333343</c:v>
                </c:pt>
                <c:pt idx="16183">
                  <c:v>41030.472222222219</c:v>
                </c:pt>
                <c:pt idx="16184">
                  <c:v>41030.486111111109</c:v>
                </c:pt>
                <c:pt idx="16185">
                  <c:v>41030.5</c:v>
                </c:pt>
                <c:pt idx="16186">
                  <c:v>41030.513888888891</c:v>
                </c:pt>
                <c:pt idx="16187">
                  <c:v>41030.527777777774</c:v>
                </c:pt>
                <c:pt idx="16188">
                  <c:v>41030.541666666613</c:v>
                </c:pt>
                <c:pt idx="16189">
                  <c:v>41030.555555555562</c:v>
                </c:pt>
                <c:pt idx="16190">
                  <c:v>41030.569444444445</c:v>
                </c:pt>
                <c:pt idx="16191">
                  <c:v>41030.583333333336</c:v>
                </c:pt>
                <c:pt idx="16192">
                  <c:v>41030.597222222204</c:v>
                </c:pt>
                <c:pt idx="16193">
                  <c:v>41030.611111111066</c:v>
                </c:pt>
                <c:pt idx="16194">
                  <c:v>41030.624999999993</c:v>
                </c:pt>
                <c:pt idx="16195">
                  <c:v>41030.638888888891</c:v>
                </c:pt>
                <c:pt idx="16196">
                  <c:v>41030.652777777781</c:v>
                </c:pt>
                <c:pt idx="16197">
                  <c:v>41030.666666666613</c:v>
                </c:pt>
                <c:pt idx="16198">
                  <c:v>41030.680555555562</c:v>
                </c:pt>
                <c:pt idx="16199">
                  <c:v>41030.694444444445</c:v>
                </c:pt>
                <c:pt idx="16200">
                  <c:v>41030.708333333336</c:v>
                </c:pt>
                <c:pt idx="16201">
                  <c:v>41030.722222222204</c:v>
                </c:pt>
                <c:pt idx="16202">
                  <c:v>41030.736111111066</c:v>
                </c:pt>
                <c:pt idx="16203">
                  <c:v>41030.75</c:v>
                </c:pt>
                <c:pt idx="16204">
                  <c:v>41030.763888888876</c:v>
                </c:pt>
                <c:pt idx="16205">
                  <c:v>41030.777777777774</c:v>
                </c:pt>
                <c:pt idx="16206">
                  <c:v>41030.791666666577</c:v>
                </c:pt>
                <c:pt idx="16207">
                  <c:v>41030.805555555562</c:v>
                </c:pt>
                <c:pt idx="16208">
                  <c:v>41030.819444444496</c:v>
                </c:pt>
                <c:pt idx="16209">
                  <c:v>41030.833333333336</c:v>
                </c:pt>
                <c:pt idx="16210">
                  <c:v>41030.847222222219</c:v>
                </c:pt>
                <c:pt idx="16211">
                  <c:v>41030.861111111066</c:v>
                </c:pt>
                <c:pt idx="16212">
                  <c:v>41030.875</c:v>
                </c:pt>
                <c:pt idx="16213">
                  <c:v>41030.888888888956</c:v>
                </c:pt>
                <c:pt idx="16214">
                  <c:v>41030.902777777781</c:v>
                </c:pt>
                <c:pt idx="16215">
                  <c:v>41030.916666666664</c:v>
                </c:pt>
                <c:pt idx="16216">
                  <c:v>41030.930555555562</c:v>
                </c:pt>
                <c:pt idx="16217">
                  <c:v>41030.944444444496</c:v>
                </c:pt>
                <c:pt idx="16218">
                  <c:v>41030.958333333343</c:v>
                </c:pt>
                <c:pt idx="16219">
                  <c:v>41030.972222222219</c:v>
                </c:pt>
                <c:pt idx="16220">
                  <c:v>41030.986111111109</c:v>
                </c:pt>
                <c:pt idx="16221">
                  <c:v>41031</c:v>
                </c:pt>
                <c:pt idx="16222">
                  <c:v>41031.013888888891</c:v>
                </c:pt>
                <c:pt idx="16223">
                  <c:v>41031.027777777774</c:v>
                </c:pt>
                <c:pt idx="16224">
                  <c:v>41031.041666666613</c:v>
                </c:pt>
                <c:pt idx="16225">
                  <c:v>41031.055555555562</c:v>
                </c:pt>
                <c:pt idx="16226">
                  <c:v>41031.069444444445</c:v>
                </c:pt>
                <c:pt idx="16227">
                  <c:v>41031.083333333336</c:v>
                </c:pt>
                <c:pt idx="16228">
                  <c:v>41031.097222222204</c:v>
                </c:pt>
                <c:pt idx="16229">
                  <c:v>41031.111111111066</c:v>
                </c:pt>
                <c:pt idx="16230">
                  <c:v>41031.124999999993</c:v>
                </c:pt>
                <c:pt idx="16231">
                  <c:v>41031.138888888891</c:v>
                </c:pt>
                <c:pt idx="16232">
                  <c:v>41031.152777777781</c:v>
                </c:pt>
                <c:pt idx="16233">
                  <c:v>41031.166666666613</c:v>
                </c:pt>
                <c:pt idx="16234">
                  <c:v>41031.180555555562</c:v>
                </c:pt>
                <c:pt idx="16235">
                  <c:v>41031.194444444445</c:v>
                </c:pt>
                <c:pt idx="16236">
                  <c:v>41031.208333333336</c:v>
                </c:pt>
                <c:pt idx="16237">
                  <c:v>41031.222222222204</c:v>
                </c:pt>
                <c:pt idx="16238">
                  <c:v>41031.236111111066</c:v>
                </c:pt>
                <c:pt idx="16239">
                  <c:v>41031.25</c:v>
                </c:pt>
                <c:pt idx="16240">
                  <c:v>41031.263888888876</c:v>
                </c:pt>
                <c:pt idx="16241">
                  <c:v>41031.277777777774</c:v>
                </c:pt>
                <c:pt idx="16242">
                  <c:v>41031.291666666577</c:v>
                </c:pt>
                <c:pt idx="16243">
                  <c:v>41031.305555555562</c:v>
                </c:pt>
                <c:pt idx="16244">
                  <c:v>41031.319444444496</c:v>
                </c:pt>
                <c:pt idx="16245">
                  <c:v>41031.333333333336</c:v>
                </c:pt>
                <c:pt idx="16246">
                  <c:v>41031.347222222219</c:v>
                </c:pt>
                <c:pt idx="16247">
                  <c:v>41031.361111111066</c:v>
                </c:pt>
                <c:pt idx="16248">
                  <c:v>41031.375</c:v>
                </c:pt>
                <c:pt idx="16249">
                  <c:v>41031.388888888956</c:v>
                </c:pt>
                <c:pt idx="16250">
                  <c:v>41031.402777777781</c:v>
                </c:pt>
                <c:pt idx="16251">
                  <c:v>41031.416666666664</c:v>
                </c:pt>
                <c:pt idx="16252">
                  <c:v>41031.430555555562</c:v>
                </c:pt>
                <c:pt idx="16253">
                  <c:v>41031.444444444496</c:v>
                </c:pt>
                <c:pt idx="16254">
                  <c:v>41031.458333333343</c:v>
                </c:pt>
                <c:pt idx="16255">
                  <c:v>41031.472222222219</c:v>
                </c:pt>
                <c:pt idx="16256">
                  <c:v>41031.486111111109</c:v>
                </c:pt>
                <c:pt idx="16257">
                  <c:v>41031.5</c:v>
                </c:pt>
                <c:pt idx="16258">
                  <c:v>41031.513888888891</c:v>
                </c:pt>
                <c:pt idx="16259">
                  <c:v>41031.527777777774</c:v>
                </c:pt>
                <c:pt idx="16260">
                  <c:v>41031.541666666613</c:v>
                </c:pt>
                <c:pt idx="16261">
                  <c:v>41031.555555555562</c:v>
                </c:pt>
                <c:pt idx="16262">
                  <c:v>41031.569444444445</c:v>
                </c:pt>
                <c:pt idx="16263">
                  <c:v>41031.583333333336</c:v>
                </c:pt>
                <c:pt idx="16264">
                  <c:v>41031.597222222204</c:v>
                </c:pt>
                <c:pt idx="16265">
                  <c:v>41031.611111111066</c:v>
                </c:pt>
                <c:pt idx="16266">
                  <c:v>41031.624999999993</c:v>
                </c:pt>
                <c:pt idx="16267">
                  <c:v>41031.638888888891</c:v>
                </c:pt>
                <c:pt idx="16268">
                  <c:v>41031.652777777781</c:v>
                </c:pt>
                <c:pt idx="16269">
                  <c:v>41031.666666666613</c:v>
                </c:pt>
                <c:pt idx="16270">
                  <c:v>41031.680555555562</c:v>
                </c:pt>
                <c:pt idx="16271">
                  <c:v>41031.694444444445</c:v>
                </c:pt>
                <c:pt idx="16272">
                  <c:v>41031.708333333336</c:v>
                </c:pt>
                <c:pt idx="16273">
                  <c:v>41031.722222222204</c:v>
                </c:pt>
                <c:pt idx="16274">
                  <c:v>41031.736111111066</c:v>
                </c:pt>
                <c:pt idx="16275">
                  <c:v>41031.75</c:v>
                </c:pt>
                <c:pt idx="16276">
                  <c:v>41031.763888888876</c:v>
                </c:pt>
                <c:pt idx="16277">
                  <c:v>41031.777777777774</c:v>
                </c:pt>
                <c:pt idx="16278">
                  <c:v>41031.791666666577</c:v>
                </c:pt>
                <c:pt idx="16279">
                  <c:v>41031.805555555562</c:v>
                </c:pt>
                <c:pt idx="16280">
                  <c:v>41031.819444444496</c:v>
                </c:pt>
                <c:pt idx="16281">
                  <c:v>41031.833333333336</c:v>
                </c:pt>
                <c:pt idx="16282">
                  <c:v>41031.847222222219</c:v>
                </c:pt>
                <c:pt idx="16283">
                  <c:v>41031.861111111066</c:v>
                </c:pt>
                <c:pt idx="16284">
                  <c:v>41031.875</c:v>
                </c:pt>
                <c:pt idx="16285">
                  <c:v>41031.888888888956</c:v>
                </c:pt>
                <c:pt idx="16286">
                  <c:v>41031.902777777781</c:v>
                </c:pt>
                <c:pt idx="16287">
                  <c:v>41031.916666666664</c:v>
                </c:pt>
                <c:pt idx="16288">
                  <c:v>41031.930555555562</c:v>
                </c:pt>
                <c:pt idx="16289">
                  <c:v>41031.944444444496</c:v>
                </c:pt>
                <c:pt idx="16290">
                  <c:v>41031.958333333343</c:v>
                </c:pt>
                <c:pt idx="16291">
                  <c:v>41031.972222222219</c:v>
                </c:pt>
                <c:pt idx="16292">
                  <c:v>41031.986111111109</c:v>
                </c:pt>
                <c:pt idx="16293">
                  <c:v>41032</c:v>
                </c:pt>
                <c:pt idx="16294">
                  <c:v>41032.013888888891</c:v>
                </c:pt>
                <c:pt idx="16295">
                  <c:v>41032.027777777774</c:v>
                </c:pt>
                <c:pt idx="16296">
                  <c:v>41032.041666666613</c:v>
                </c:pt>
                <c:pt idx="16297">
                  <c:v>41032.055555555562</c:v>
                </c:pt>
                <c:pt idx="16298">
                  <c:v>41032.069444444445</c:v>
                </c:pt>
                <c:pt idx="16299">
                  <c:v>41032.083333333336</c:v>
                </c:pt>
                <c:pt idx="16300">
                  <c:v>41032.097222222204</c:v>
                </c:pt>
                <c:pt idx="16301">
                  <c:v>41032.111111111066</c:v>
                </c:pt>
                <c:pt idx="16302">
                  <c:v>41032.124999999993</c:v>
                </c:pt>
                <c:pt idx="16303">
                  <c:v>41032.138888888891</c:v>
                </c:pt>
                <c:pt idx="16304">
                  <c:v>41032.152777777781</c:v>
                </c:pt>
                <c:pt idx="16305">
                  <c:v>41032.166666666613</c:v>
                </c:pt>
                <c:pt idx="16306">
                  <c:v>41032.180555555562</c:v>
                </c:pt>
                <c:pt idx="16307">
                  <c:v>41032.194444444445</c:v>
                </c:pt>
                <c:pt idx="16308">
                  <c:v>41032.208333333336</c:v>
                </c:pt>
                <c:pt idx="16309">
                  <c:v>41032.222222222204</c:v>
                </c:pt>
                <c:pt idx="16310">
                  <c:v>41032.236111111066</c:v>
                </c:pt>
                <c:pt idx="16311">
                  <c:v>41032.25</c:v>
                </c:pt>
                <c:pt idx="16312">
                  <c:v>41032.263888888876</c:v>
                </c:pt>
                <c:pt idx="16313">
                  <c:v>41032.277777777774</c:v>
                </c:pt>
                <c:pt idx="16314">
                  <c:v>41032.291666666577</c:v>
                </c:pt>
                <c:pt idx="16315">
                  <c:v>41032.305555555562</c:v>
                </c:pt>
                <c:pt idx="16316">
                  <c:v>41032.319444444496</c:v>
                </c:pt>
                <c:pt idx="16317">
                  <c:v>41032.333333333336</c:v>
                </c:pt>
                <c:pt idx="16318">
                  <c:v>41032.347222222219</c:v>
                </c:pt>
                <c:pt idx="16319">
                  <c:v>41032.361111111066</c:v>
                </c:pt>
                <c:pt idx="16320">
                  <c:v>41032.375</c:v>
                </c:pt>
                <c:pt idx="16321">
                  <c:v>41032.388888888956</c:v>
                </c:pt>
                <c:pt idx="16322">
                  <c:v>41032.402777777781</c:v>
                </c:pt>
                <c:pt idx="16323">
                  <c:v>41032.416666666664</c:v>
                </c:pt>
                <c:pt idx="16324">
                  <c:v>41032.430555555562</c:v>
                </c:pt>
                <c:pt idx="16325">
                  <c:v>41032.444444444496</c:v>
                </c:pt>
                <c:pt idx="16326">
                  <c:v>41032.458333333343</c:v>
                </c:pt>
                <c:pt idx="16327">
                  <c:v>41032.472222222219</c:v>
                </c:pt>
                <c:pt idx="16328">
                  <c:v>41032.486111111109</c:v>
                </c:pt>
                <c:pt idx="16329">
                  <c:v>41032.5</c:v>
                </c:pt>
                <c:pt idx="16330">
                  <c:v>41032.513888888891</c:v>
                </c:pt>
                <c:pt idx="16331">
                  <c:v>41032.527777777774</c:v>
                </c:pt>
                <c:pt idx="16332">
                  <c:v>41032.541666666613</c:v>
                </c:pt>
                <c:pt idx="16333">
                  <c:v>41032.555555555562</c:v>
                </c:pt>
                <c:pt idx="16334">
                  <c:v>41032.569444444445</c:v>
                </c:pt>
                <c:pt idx="16335">
                  <c:v>41032.583333333336</c:v>
                </c:pt>
                <c:pt idx="16336">
                  <c:v>41032.597222222204</c:v>
                </c:pt>
                <c:pt idx="16337">
                  <c:v>41032.611111111066</c:v>
                </c:pt>
                <c:pt idx="16338">
                  <c:v>41032.624999999993</c:v>
                </c:pt>
                <c:pt idx="16339">
                  <c:v>41032.638888888891</c:v>
                </c:pt>
                <c:pt idx="16340">
                  <c:v>41032.652777777781</c:v>
                </c:pt>
                <c:pt idx="16341">
                  <c:v>41032.666666666613</c:v>
                </c:pt>
                <c:pt idx="16342">
                  <c:v>41032.680555555562</c:v>
                </c:pt>
                <c:pt idx="16343">
                  <c:v>41032.694444444445</c:v>
                </c:pt>
                <c:pt idx="16344">
                  <c:v>41032.708333333336</c:v>
                </c:pt>
                <c:pt idx="16345">
                  <c:v>41032.722222222204</c:v>
                </c:pt>
                <c:pt idx="16346">
                  <c:v>41032.736111111066</c:v>
                </c:pt>
                <c:pt idx="16347">
                  <c:v>41032.75</c:v>
                </c:pt>
                <c:pt idx="16348">
                  <c:v>41032.763888888876</c:v>
                </c:pt>
                <c:pt idx="16349">
                  <c:v>41032.777777777774</c:v>
                </c:pt>
                <c:pt idx="16350">
                  <c:v>41032.791666666577</c:v>
                </c:pt>
                <c:pt idx="16351">
                  <c:v>41032.805555555562</c:v>
                </c:pt>
                <c:pt idx="16352">
                  <c:v>41032.819444444496</c:v>
                </c:pt>
                <c:pt idx="16353">
                  <c:v>41032.833333333336</c:v>
                </c:pt>
                <c:pt idx="16354">
                  <c:v>41032.847222222219</c:v>
                </c:pt>
                <c:pt idx="16355">
                  <c:v>41032.861111111066</c:v>
                </c:pt>
                <c:pt idx="16356">
                  <c:v>41032.875</c:v>
                </c:pt>
                <c:pt idx="16357">
                  <c:v>41032.888888888956</c:v>
                </c:pt>
                <c:pt idx="16358">
                  <c:v>41032.902777777781</c:v>
                </c:pt>
                <c:pt idx="16359">
                  <c:v>41032.916666666664</c:v>
                </c:pt>
                <c:pt idx="16360">
                  <c:v>41032.930555555562</c:v>
                </c:pt>
                <c:pt idx="16361">
                  <c:v>41032.944444444496</c:v>
                </c:pt>
                <c:pt idx="16362">
                  <c:v>41032.958333333343</c:v>
                </c:pt>
                <c:pt idx="16363">
                  <c:v>41032.972222222219</c:v>
                </c:pt>
                <c:pt idx="16364">
                  <c:v>41032.986111111109</c:v>
                </c:pt>
                <c:pt idx="16365">
                  <c:v>41033</c:v>
                </c:pt>
                <c:pt idx="16366">
                  <c:v>41033.013888888891</c:v>
                </c:pt>
                <c:pt idx="16367">
                  <c:v>41033.027777777774</c:v>
                </c:pt>
                <c:pt idx="16368">
                  <c:v>41033.041666666613</c:v>
                </c:pt>
                <c:pt idx="16369">
                  <c:v>41033.055555555562</c:v>
                </c:pt>
                <c:pt idx="16370">
                  <c:v>41033.069444444445</c:v>
                </c:pt>
                <c:pt idx="16371">
                  <c:v>41033.083333333336</c:v>
                </c:pt>
                <c:pt idx="16372">
                  <c:v>41033.097222222204</c:v>
                </c:pt>
                <c:pt idx="16373">
                  <c:v>41033.111111111066</c:v>
                </c:pt>
                <c:pt idx="16374">
                  <c:v>41033.124999999993</c:v>
                </c:pt>
                <c:pt idx="16375">
                  <c:v>41033.138888888891</c:v>
                </c:pt>
                <c:pt idx="16376">
                  <c:v>41033.152777777781</c:v>
                </c:pt>
                <c:pt idx="16377">
                  <c:v>41033.166666666613</c:v>
                </c:pt>
                <c:pt idx="16378">
                  <c:v>41033.180555555562</c:v>
                </c:pt>
                <c:pt idx="16379">
                  <c:v>41033.194444444445</c:v>
                </c:pt>
                <c:pt idx="16380">
                  <c:v>41033.208333333336</c:v>
                </c:pt>
                <c:pt idx="16381">
                  <c:v>41033.222222222204</c:v>
                </c:pt>
                <c:pt idx="16382">
                  <c:v>41033.236111111066</c:v>
                </c:pt>
                <c:pt idx="16383">
                  <c:v>41033.25</c:v>
                </c:pt>
                <c:pt idx="16384">
                  <c:v>41033.263888888876</c:v>
                </c:pt>
                <c:pt idx="16385">
                  <c:v>41033.277777777774</c:v>
                </c:pt>
                <c:pt idx="16386">
                  <c:v>41033.291666666577</c:v>
                </c:pt>
                <c:pt idx="16387">
                  <c:v>41033.305555555562</c:v>
                </c:pt>
                <c:pt idx="16388">
                  <c:v>41033.319444444496</c:v>
                </c:pt>
                <c:pt idx="16389">
                  <c:v>41033.333333333336</c:v>
                </c:pt>
                <c:pt idx="16390">
                  <c:v>41033.347222222219</c:v>
                </c:pt>
                <c:pt idx="16391">
                  <c:v>41033.361111111066</c:v>
                </c:pt>
                <c:pt idx="16392">
                  <c:v>41033.375</c:v>
                </c:pt>
                <c:pt idx="16393">
                  <c:v>41033.388888888956</c:v>
                </c:pt>
                <c:pt idx="16394">
                  <c:v>41033.402777777781</c:v>
                </c:pt>
                <c:pt idx="16395">
                  <c:v>41033.416666666664</c:v>
                </c:pt>
                <c:pt idx="16396">
                  <c:v>41033.430555555562</c:v>
                </c:pt>
                <c:pt idx="16397">
                  <c:v>41033.444444444496</c:v>
                </c:pt>
                <c:pt idx="16398">
                  <c:v>41033.458333333343</c:v>
                </c:pt>
                <c:pt idx="16399">
                  <c:v>41033.472222222219</c:v>
                </c:pt>
                <c:pt idx="16400">
                  <c:v>41033.486111111109</c:v>
                </c:pt>
                <c:pt idx="16401">
                  <c:v>41033.5</c:v>
                </c:pt>
                <c:pt idx="16402">
                  <c:v>41033.513888888891</c:v>
                </c:pt>
                <c:pt idx="16403">
                  <c:v>41033.527777777774</c:v>
                </c:pt>
                <c:pt idx="16404">
                  <c:v>41033.541666666613</c:v>
                </c:pt>
                <c:pt idx="16405">
                  <c:v>41033.555555555562</c:v>
                </c:pt>
                <c:pt idx="16406">
                  <c:v>41033.569444444445</c:v>
                </c:pt>
                <c:pt idx="16407">
                  <c:v>41033.583333333336</c:v>
                </c:pt>
                <c:pt idx="16408">
                  <c:v>41033.597222222204</c:v>
                </c:pt>
                <c:pt idx="16409">
                  <c:v>41033.611111111066</c:v>
                </c:pt>
                <c:pt idx="16410">
                  <c:v>41033.624999999993</c:v>
                </c:pt>
                <c:pt idx="16411">
                  <c:v>41033.638888888891</c:v>
                </c:pt>
                <c:pt idx="16412">
                  <c:v>41033.652777777781</c:v>
                </c:pt>
                <c:pt idx="16413">
                  <c:v>41033.666666666613</c:v>
                </c:pt>
                <c:pt idx="16414">
                  <c:v>41033.680555555562</c:v>
                </c:pt>
                <c:pt idx="16415">
                  <c:v>41033.694444444445</c:v>
                </c:pt>
                <c:pt idx="16416">
                  <c:v>41033.708333333336</c:v>
                </c:pt>
                <c:pt idx="16417">
                  <c:v>41033.722222222204</c:v>
                </c:pt>
                <c:pt idx="16418">
                  <c:v>41033.736111111066</c:v>
                </c:pt>
                <c:pt idx="16419">
                  <c:v>41033.75</c:v>
                </c:pt>
                <c:pt idx="16420">
                  <c:v>41033.763888888876</c:v>
                </c:pt>
                <c:pt idx="16421">
                  <c:v>41033.777777777774</c:v>
                </c:pt>
                <c:pt idx="16422">
                  <c:v>41033.791666666577</c:v>
                </c:pt>
                <c:pt idx="16423">
                  <c:v>41033.805555555562</c:v>
                </c:pt>
                <c:pt idx="16424">
                  <c:v>41033.819444444496</c:v>
                </c:pt>
                <c:pt idx="16425">
                  <c:v>41033.833333333336</c:v>
                </c:pt>
                <c:pt idx="16426">
                  <c:v>41033.847222222219</c:v>
                </c:pt>
                <c:pt idx="16427">
                  <c:v>41033.861111111066</c:v>
                </c:pt>
                <c:pt idx="16428">
                  <c:v>41033.875</c:v>
                </c:pt>
                <c:pt idx="16429">
                  <c:v>41033.888888888956</c:v>
                </c:pt>
                <c:pt idx="16430">
                  <c:v>41033.902777777781</c:v>
                </c:pt>
                <c:pt idx="16431">
                  <c:v>41033.916666666664</c:v>
                </c:pt>
                <c:pt idx="16432">
                  <c:v>41033.930555555562</c:v>
                </c:pt>
                <c:pt idx="16433">
                  <c:v>41033.944444444496</c:v>
                </c:pt>
                <c:pt idx="16434">
                  <c:v>41033.958333333343</c:v>
                </c:pt>
                <c:pt idx="16435">
                  <c:v>41033.972222222219</c:v>
                </c:pt>
                <c:pt idx="16436">
                  <c:v>41033.986111111109</c:v>
                </c:pt>
                <c:pt idx="16437">
                  <c:v>41034</c:v>
                </c:pt>
                <c:pt idx="16438">
                  <c:v>41034.013888888891</c:v>
                </c:pt>
                <c:pt idx="16439">
                  <c:v>41034.027777777774</c:v>
                </c:pt>
                <c:pt idx="16440">
                  <c:v>41034.041666666613</c:v>
                </c:pt>
                <c:pt idx="16441">
                  <c:v>41034.055555555562</c:v>
                </c:pt>
                <c:pt idx="16442">
                  <c:v>41034.069444444445</c:v>
                </c:pt>
                <c:pt idx="16443">
                  <c:v>41034.083333333336</c:v>
                </c:pt>
                <c:pt idx="16444">
                  <c:v>41034.097222222204</c:v>
                </c:pt>
                <c:pt idx="16445">
                  <c:v>41034.111111111066</c:v>
                </c:pt>
                <c:pt idx="16446">
                  <c:v>41034.124999999993</c:v>
                </c:pt>
                <c:pt idx="16447">
                  <c:v>41034.138888888891</c:v>
                </c:pt>
                <c:pt idx="16448">
                  <c:v>41034.152777777781</c:v>
                </c:pt>
                <c:pt idx="16449">
                  <c:v>41034.166666666613</c:v>
                </c:pt>
                <c:pt idx="16450">
                  <c:v>41034.180555555562</c:v>
                </c:pt>
                <c:pt idx="16451">
                  <c:v>41034.194444444445</c:v>
                </c:pt>
                <c:pt idx="16452">
                  <c:v>41034.208333333336</c:v>
                </c:pt>
                <c:pt idx="16453">
                  <c:v>41034.222222222204</c:v>
                </c:pt>
                <c:pt idx="16454">
                  <c:v>41034.236111111066</c:v>
                </c:pt>
                <c:pt idx="16455">
                  <c:v>41034.25</c:v>
                </c:pt>
                <c:pt idx="16456">
                  <c:v>41034.263888888876</c:v>
                </c:pt>
                <c:pt idx="16457">
                  <c:v>41034.277777777774</c:v>
                </c:pt>
                <c:pt idx="16458">
                  <c:v>41034.291666666577</c:v>
                </c:pt>
                <c:pt idx="16459">
                  <c:v>41034.305555555562</c:v>
                </c:pt>
                <c:pt idx="16460">
                  <c:v>41034.319444444496</c:v>
                </c:pt>
                <c:pt idx="16461">
                  <c:v>41034.333333333336</c:v>
                </c:pt>
                <c:pt idx="16462">
                  <c:v>41034.347222222219</c:v>
                </c:pt>
                <c:pt idx="16463">
                  <c:v>41034.361111111066</c:v>
                </c:pt>
                <c:pt idx="16464">
                  <c:v>41034.375</c:v>
                </c:pt>
                <c:pt idx="16465">
                  <c:v>41034.388888888956</c:v>
                </c:pt>
                <c:pt idx="16466">
                  <c:v>41034.402777777781</c:v>
                </c:pt>
                <c:pt idx="16467">
                  <c:v>41034.416666666664</c:v>
                </c:pt>
                <c:pt idx="16468">
                  <c:v>41034.430555555562</c:v>
                </c:pt>
                <c:pt idx="16469">
                  <c:v>41034.444444444496</c:v>
                </c:pt>
                <c:pt idx="16470">
                  <c:v>41034.458333333343</c:v>
                </c:pt>
                <c:pt idx="16471">
                  <c:v>41034.472222222219</c:v>
                </c:pt>
                <c:pt idx="16472">
                  <c:v>41034.486111111109</c:v>
                </c:pt>
                <c:pt idx="16473">
                  <c:v>41034.5</c:v>
                </c:pt>
                <c:pt idx="16474">
                  <c:v>41034.513888888891</c:v>
                </c:pt>
                <c:pt idx="16475">
                  <c:v>41034.527777777774</c:v>
                </c:pt>
                <c:pt idx="16476">
                  <c:v>41034.541666666613</c:v>
                </c:pt>
                <c:pt idx="16477">
                  <c:v>41034.555555555562</c:v>
                </c:pt>
                <c:pt idx="16478">
                  <c:v>41034.569444444445</c:v>
                </c:pt>
                <c:pt idx="16479">
                  <c:v>41034.583333333336</c:v>
                </c:pt>
                <c:pt idx="16480">
                  <c:v>41034.597222222204</c:v>
                </c:pt>
                <c:pt idx="16481">
                  <c:v>41034.611111111066</c:v>
                </c:pt>
                <c:pt idx="16482">
                  <c:v>41034.624999999993</c:v>
                </c:pt>
                <c:pt idx="16483">
                  <c:v>41034.638888888891</c:v>
                </c:pt>
                <c:pt idx="16484">
                  <c:v>41034.652777777781</c:v>
                </c:pt>
                <c:pt idx="16485">
                  <c:v>41034.666666666613</c:v>
                </c:pt>
                <c:pt idx="16486">
                  <c:v>41034.680555555562</c:v>
                </c:pt>
                <c:pt idx="16487">
                  <c:v>41034.694444444445</c:v>
                </c:pt>
                <c:pt idx="16488">
                  <c:v>41034.708333333336</c:v>
                </c:pt>
                <c:pt idx="16489">
                  <c:v>41034.722222222204</c:v>
                </c:pt>
                <c:pt idx="16490">
                  <c:v>41034.736111111066</c:v>
                </c:pt>
                <c:pt idx="16491">
                  <c:v>41034.75</c:v>
                </c:pt>
                <c:pt idx="16492">
                  <c:v>41034.763888888876</c:v>
                </c:pt>
                <c:pt idx="16493">
                  <c:v>41034.777777777774</c:v>
                </c:pt>
                <c:pt idx="16494">
                  <c:v>41034.791666666577</c:v>
                </c:pt>
                <c:pt idx="16495">
                  <c:v>41034.805555555562</c:v>
                </c:pt>
                <c:pt idx="16496">
                  <c:v>41034.819444444496</c:v>
                </c:pt>
                <c:pt idx="16497">
                  <c:v>41034.833333333336</c:v>
                </c:pt>
                <c:pt idx="16498">
                  <c:v>41034.847222222219</c:v>
                </c:pt>
                <c:pt idx="16499">
                  <c:v>41034.861111111066</c:v>
                </c:pt>
                <c:pt idx="16500">
                  <c:v>41034.875</c:v>
                </c:pt>
                <c:pt idx="16501">
                  <c:v>41034.888888888956</c:v>
                </c:pt>
                <c:pt idx="16502">
                  <c:v>41034.902777777781</c:v>
                </c:pt>
                <c:pt idx="16503">
                  <c:v>41034.916666666664</c:v>
                </c:pt>
                <c:pt idx="16504">
                  <c:v>41034.930555555562</c:v>
                </c:pt>
                <c:pt idx="16505">
                  <c:v>41034.944444444496</c:v>
                </c:pt>
                <c:pt idx="16506">
                  <c:v>41034.958333333343</c:v>
                </c:pt>
                <c:pt idx="16507">
                  <c:v>41034.972222222219</c:v>
                </c:pt>
                <c:pt idx="16508">
                  <c:v>41034.986111111109</c:v>
                </c:pt>
                <c:pt idx="16509">
                  <c:v>41035</c:v>
                </c:pt>
                <c:pt idx="16510">
                  <c:v>41035.013888888891</c:v>
                </c:pt>
                <c:pt idx="16511">
                  <c:v>41035.027777777774</c:v>
                </c:pt>
                <c:pt idx="16512">
                  <c:v>41035.041666666613</c:v>
                </c:pt>
                <c:pt idx="16513">
                  <c:v>41035.055555555562</c:v>
                </c:pt>
                <c:pt idx="16514">
                  <c:v>41035.069444444445</c:v>
                </c:pt>
                <c:pt idx="16515">
                  <c:v>41035.083333333336</c:v>
                </c:pt>
                <c:pt idx="16516">
                  <c:v>41035.097222222204</c:v>
                </c:pt>
                <c:pt idx="16517">
                  <c:v>41035.111111111066</c:v>
                </c:pt>
                <c:pt idx="16518">
                  <c:v>41035.124999999993</c:v>
                </c:pt>
                <c:pt idx="16519">
                  <c:v>41035.138888888891</c:v>
                </c:pt>
                <c:pt idx="16520">
                  <c:v>41035.152777777781</c:v>
                </c:pt>
                <c:pt idx="16521">
                  <c:v>41035.166666666613</c:v>
                </c:pt>
                <c:pt idx="16522">
                  <c:v>41035.180555555562</c:v>
                </c:pt>
                <c:pt idx="16523">
                  <c:v>41035.194444444445</c:v>
                </c:pt>
                <c:pt idx="16524">
                  <c:v>41035.208333333336</c:v>
                </c:pt>
                <c:pt idx="16525">
                  <c:v>41035.222222222204</c:v>
                </c:pt>
                <c:pt idx="16526">
                  <c:v>41035.236111111066</c:v>
                </c:pt>
                <c:pt idx="16527">
                  <c:v>41035.25</c:v>
                </c:pt>
                <c:pt idx="16528">
                  <c:v>41035.263888888876</c:v>
                </c:pt>
                <c:pt idx="16529">
                  <c:v>41035.277777777774</c:v>
                </c:pt>
                <c:pt idx="16530">
                  <c:v>41035.291666666577</c:v>
                </c:pt>
                <c:pt idx="16531">
                  <c:v>41035.305555555562</c:v>
                </c:pt>
                <c:pt idx="16532">
                  <c:v>41035.319444444496</c:v>
                </c:pt>
                <c:pt idx="16533">
                  <c:v>41035.333333333336</c:v>
                </c:pt>
                <c:pt idx="16534">
                  <c:v>41035.347222222219</c:v>
                </c:pt>
                <c:pt idx="16535">
                  <c:v>41035.361111111066</c:v>
                </c:pt>
                <c:pt idx="16536">
                  <c:v>41035.375</c:v>
                </c:pt>
                <c:pt idx="16537">
                  <c:v>41035.388888888956</c:v>
                </c:pt>
                <c:pt idx="16538">
                  <c:v>41035.402777777781</c:v>
                </c:pt>
                <c:pt idx="16539">
                  <c:v>41035.416666666664</c:v>
                </c:pt>
                <c:pt idx="16540">
                  <c:v>41035.430555555562</c:v>
                </c:pt>
                <c:pt idx="16541">
                  <c:v>41035.444444444496</c:v>
                </c:pt>
                <c:pt idx="16542">
                  <c:v>41035.458333333343</c:v>
                </c:pt>
                <c:pt idx="16543">
                  <c:v>41035.472222222219</c:v>
                </c:pt>
                <c:pt idx="16544">
                  <c:v>41035.486111111109</c:v>
                </c:pt>
                <c:pt idx="16545">
                  <c:v>41035.5</c:v>
                </c:pt>
                <c:pt idx="16546">
                  <c:v>41035.513888888891</c:v>
                </c:pt>
                <c:pt idx="16547">
                  <c:v>41035.527777777774</c:v>
                </c:pt>
                <c:pt idx="16548">
                  <c:v>41035.541666666613</c:v>
                </c:pt>
                <c:pt idx="16549">
                  <c:v>41035.555555555562</c:v>
                </c:pt>
                <c:pt idx="16550">
                  <c:v>41035.569444444445</c:v>
                </c:pt>
                <c:pt idx="16551">
                  <c:v>41035.583333333336</c:v>
                </c:pt>
                <c:pt idx="16552">
                  <c:v>41035.597222222204</c:v>
                </c:pt>
                <c:pt idx="16553">
                  <c:v>41035.611111111066</c:v>
                </c:pt>
                <c:pt idx="16554">
                  <c:v>41035.624999999993</c:v>
                </c:pt>
                <c:pt idx="16555">
                  <c:v>41035.638888888891</c:v>
                </c:pt>
                <c:pt idx="16556">
                  <c:v>41035.652777777781</c:v>
                </c:pt>
                <c:pt idx="16557">
                  <c:v>41035.666666666613</c:v>
                </c:pt>
                <c:pt idx="16558">
                  <c:v>41035.680555555562</c:v>
                </c:pt>
                <c:pt idx="16559">
                  <c:v>41035.694444444445</c:v>
                </c:pt>
                <c:pt idx="16560">
                  <c:v>41035.708333333336</c:v>
                </c:pt>
                <c:pt idx="16561">
                  <c:v>41035.722222222204</c:v>
                </c:pt>
                <c:pt idx="16562">
                  <c:v>41035.736111111066</c:v>
                </c:pt>
                <c:pt idx="16563">
                  <c:v>41035.75</c:v>
                </c:pt>
                <c:pt idx="16564">
                  <c:v>41035.763888888876</c:v>
                </c:pt>
                <c:pt idx="16565">
                  <c:v>41035.777777777774</c:v>
                </c:pt>
                <c:pt idx="16566">
                  <c:v>41035.791666666577</c:v>
                </c:pt>
                <c:pt idx="16567">
                  <c:v>41035.805555555562</c:v>
                </c:pt>
                <c:pt idx="16568">
                  <c:v>41035.819444444496</c:v>
                </c:pt>
                <c:pt idx="16569">
                  <c:v>41035.833333333336</c:v>
                </c:pt>
                <c:pt idx="16570">
                  <c:v>41035.847222222219</c:v>
                </c:pt>
                <c:pt idx="16571">
                  <c:v>41035.861111111066</c:v>
                </c:pt>
                <c:pt idx="16572">
                  <c:v>41035.875</c:v>
                </c:pt>
                <c:pt idx="16573">
                  <c:v>41035.888888888956</c:v>
                </c:pt>
                <c:pt idx="16574">
                  <c:v>41035.902777777781</c:v>
                </c:pt>
                <c:pt idx="16575">
                  <c:v>41035.916666666664</c:v>
                </c:pt>
                <c:pt idx="16576">
                  <c:v>41035.930555555562</c:v>
                </c:pt>
                <c:pt idx="16577">
                  <c:v>41035.944444444496</c:v>
                </c:pt>
                <c:pt idx="16578">
                  <c:v>41035.958333333343</c:v>
                </c:pt>
                <c:pt idx="16579">
                  <c:v>41035.972222222219</c:v>
                </c:pt>
                <c:pt idx="16580">
                  <c:v>41035.986111111109</c:v>
                </c:pt>
                <c:pt idx="16581">
                  <c:v>41036</c:v>
                </c:pt>
                <c:pt idx="16582">
                  <c:v>41036.013888888891</c:v>
                </c:pt>
                <c:pt idx="16583">
                  <c:v>41036.027777777774</c:v>
                </c:pt>
                <c:pt idx="16584">
                  <c:v>41036.041666666613</c:v>
                </c:pt>
                <c:pt idx="16585">
                  <c:v>41036.055555555562</c:v>
                </c:pt>
                <c:pt idx="16586">
                  <c:v>41036.069444444445</c:v>
                </c:pt>
                <c:pt idx="16587">
                  <c:v>41036.083333333336</c:v>
                </c:pt>
                <c:pt idx="16588">
                  <c:v>41036.097222222204</c:v>
                </c:pt>
                <c:pt idx="16589">
                  <c:v>41036.111111111066</c:v>
                </c:pt>
                <c:pt idx="16590">
                  <c:v>41036.124999999993</c:v>
                </c:pt>
                <c:pt idx="16591">
                  <c:v>41036.138888888891</c:v>
                </c:pt>
                <c:pt idx="16592">
                  <c:v>41036.152777777781</c:v>
                </c:pt>
                <c:pt idx="16593">
                  <c:v>41036.166666666613</c:v>
                </c:pt>
                <c:pt idx="16594">
                  <c:v>41036.180555555562</c:v>
                </c:pt>
                <c:pt idx="16595">
                  <c:v>41036.194444444445</c:v>
                </c:pt>
                <c:pt idx="16596">
                  <c:v>41036.208333333336</c:v>
                </c:pt>
                <c:pt idx="16597">
                  <c:v>41036.222222222204</c:v>
                </c:pt>
                <c:pt idx="16598">
                  <c:v>41036.236111111066</c:v>
                </c:pt>
                <c:pt idx="16599">
                  <c:v>41036.25</c:v>
                </c:pt>
                <c:pt idx="16600">
                  <c:v>41036.263888888876</c:v>
                </c:pt>
                <c:pt idx="16601">
                  <c:v>41036.277777777774</c:v>
                </c:pt>
                <c:pt idx="16602">
                  <c:v>41036.291666666577</c:v>
                </c:pt>
                <c:pt idx="16603">
                  <c:v>41036.305555555562</c:v>
                </c:pt>
                <c:pt idx="16604">
                  <c:v>41036.319444444496</c:v>
                </c:pt>
                <c:pt idx="16605">
                  <c:v>41036.333333333336</c:v>
                </c:pt>
                <c:pt idx="16606">
                  <c:v>41036.347222222219</c:v>
                </c:pt>
                <c:pt idx="16607">
                  <c:v>41036.361111111066</c:v>
                </c:pt>
                <c:pt idx="16608">
                  <c:v>41036.375</c:v>
                </c:pt>
                <c:pt idx="16609">
                  <c:v>41036.388888888956</c:v>
                </c:pt>
                <c:pt idx="16610">
                  <c:v>41036.402777777781</c:v>
                </c:pt>
                <c:pt idx="16611">
                  <c:v>41036.416666666664</c:v>
                </c:pt>
                <c:pt idx="16612">
                  <c:v>41036.430555555562</c:v>
                </c:pt>
                <c:pt idx="16613">
                  <c:v>41036.444444444496</c:v>
                </c:pt>
                <c:pt idx="16614">
                  <c:v>41036.458333333343</c:v>
                </c:pt>
                <c:pt idx="16615">
                  <c:v>41036.472222222219</c:v>
                </c:pt>
                <c:pt idx="16616">
                  <c:v>41036.486111111109</c:v>
                </c:pt>
                <c:pt idx="16617">
                  <c:v>41036.494583333326</c:v>
                </c:pt>
                <c:pt idx="16618">
                  <c:v>41036.494606481479</c:v>
                </c:pt>
                <c:pt idx="16619">
                  <c:v>41036.499710648146</c:v>
                </c:pt>
                <c:pt idx="16620">
                  <c:v>41036.5</c:v>
                </c:pt>
                <c:pt idx="16621">
                  <c:v>41036.513888888891</c:v>
                </c:pt>
                <c:pt idx="16622">
                  <c:v>41036.527777777774</c:v>
                </c:pt>
                <c:pt idx="16623">
                  <c:v>41036.541666666613</c:v>
                </c:pt>
                <c:pt idx="16624">
                  <c:v>41036.555555555562</c:v>
                </c:pt>
                <c:pt idx="16625">
                  <c:v>41036.569444444445</c:v>
                </c:pt>
                <c:pt idx="16626">
                  <c:v>41036.583333333336</c:v>
                </c:pt>
                <c:pt idx="16627">
                  <c:v>41036.597222222204</c:v>
                </c:pt>
                <c:pt idx="16628">
                  <c:v>41036.611111111066</c:v>
                </c:pt>
                <c:pt idx="16629">
                  <c:v>41036.624999999993</c:v>
                </c:pt>
                <c:pt idx="16630">
                  <c:v>41036.638888888891</c:v>
                </c:pt>
                <c:pt idx="16631">
                  <c:v>41036.652777777781</c:v>
                </c:pt>
                <c:pt idx="16632">
                  <c:v>41036.666666666613</c:v>
                </c:pt>
                <c:pt idx="16633">
                  <c:v>41036.680555555562</c:v>
                </c:pt>
                <c:pt idx="16634">
                  <c:v>41036.694444444445</c:v>
                </c:pt>
                <c:pt idx="16635">
                  <c:v>41036.708333333336</c:v>
                </c:pt>
                <c:pt idx="16636">
                  <c:v>41036.722222222204</c:v>
                </c:pt>
                <c:pt idx="16637">
                  <c:v>41036.736111111066</c:v>
                </c:pt>
                <c:pt idx="16638">
                  <c:v>41036.75</c:v>
                </c:pt>
                <c:pt idx="16639">
                  <c:v>41036.763888888876</c:v>
                </c:pt>
                <c:pt idx="16640">
                  <c:v>41036.777777777774</c:v>
                </c:pt>
                <c:pt idx="16641">
                  <c:v>41036.791666666577</c:v>
                </c:pt>
                <c:pt idx="16642">
                  <c:v>41036.805555555562</c:v>
                </c:pt>
                <c:pt idx="16643">
                  <c:v>41036.819444444496</c:v>
                </c:pt>
                <c:pt idx="16644">
                  <c:v>41036.833333333336</c:v>
                </c:pt>
                <c:pt idx="16645">
                  <c:v>41036.847222222219</c:v>
                </c:pt>
                <c:pt idx="16646">
                  <c:v>41036.861111111066</c:v>
                </c:pt>
                <c:pt idx="16647">
                  <c:v>41036.875</c:v>
                </c:pt>
                <c:pt idx="16648">
                  <c:v>41036.888888888956</c:v>
                </c:pt>
                <c:pt idx="16649">
                  <c:v>41036.902777777781</c:v>
                </c:pt>
                <c:pt idx="16650">
                  <c:v>41036.916666666664</c:v>
                </c:pt>
                <c:pt idx="16651">
                  <c:v>41036.930555555562</c:v>
                </c:pt>
                <c:pt idx="16652">
                  <c:v>41036.944444444496</c:v>
                </c:pt>
                <c:pt idx="16653">
                  <c:v>41036.958333333343</c:v>
                </c:pt>
                <c:pt idx="16654">
                  <c:v>41036.972222222219</c:v>
                </c:pt>
                <c:pt idx="16655">
                  <c:v>41036.986111111109</c:v>
                </c:pt>
                <c:pt idx="16656">
                  <c:v>41037</c:v>
                </c:pt>
                <c:pt idx="16657">
                  <c:v>41037.013888888891</c:v>
                </c:pt>
                <c:pt idx="16658">
                  <c:v>41037.027777777774</c:v>
                </c:pt>
                <c:pt idx="16659">
                  <c:v>41037.041666666613</c:v>
                </c:pt>
                <c:pt idx="16660">
                  <c:v>41037.055555555562</c:v>
                </c:pt>
                <c:pt idx="16661">
                  <c:v>41037.069444444445</c:v>
                </c:pt>
                <c:pt idx="16662">
                  <c:v>41037.083333333336</c:v>
                </c:pt>
                <c:pt idx="16663">
                  <c:v>41037.097222222204</c:v>
                </c:pt>
                <c:pt idx="16664">
                  <c:v>41037.111111111066</c:v>
                </c:pt>
                <c:pt idx="16665">
                  <c:v>41037.124999999993</c:v>
                </c:pt>
                <c:pt idx="16666">
                  <c:v>41037.138888888891</c:v>
                </c:pt>
                <c:pt idx="16667">
                  <c:v>41037.152777777781</c:v>
                </c:pt>
                <c:pt idx="16668">
                  <c:v>41037.166666666613</c:v>
                </c:pt>
                <c:pt idx="16669">
                  <c:v>41037.180555555562</c:v>
                </c:pt>
                <c:pt idx="16670">
                  <c:v>41037.194444444445</c:v>
                </c:pt>
                <c:pt idx="16671">
                  <c:v>41037.208333333336</c:v>
                </c:pt>
                <c:pt idx="16672">
                  <c:v>41037.222222222204</c:v>
                </c:pt>
                <c:pt idx="16673">
                  <c:v>41037.236111111066</c:v>
                </c:pt>
                <c:pt idx="16674">
                  <c:v>41037.25</c:v>
                </c:pt>
                <c:pt idx="16675">
                  <c:v>41037.263888888876</c:v>
                </c:pt>
                <c:pt idx="16676">
                  <c:v>41037.277777777774</c:v>
                </c:pt>
                <c:pt idx="16677">
                  <c:v>41037.291666666577</c:v>
                </c:pt>
                <c:pt idx="16678">
                  <c:v>41037.305555555562</c:v>
                </c:pt>
                <c:pt idx="16679">
                  <c:v>41037.319444444496</c:v>
                </c:pt>
                <c:pt idx="16680">
                  <c:v>41037.333333333336</c:v>
                </c:pt>
                <c:pt idx="16681">
                  <c:v>41037.347222222219</c:v>
                </c:pt>
                <c:pt idx="16682">
                  <c:v>41037.361111111066</c:v>
                </c:pt>
                <c:pt idx="16683">
                  <c:v>41037.375</c:v>
                </c:pt>
                <c:pt idx="16684">
                  <c:v>41037.388888888956</c:v>
                </c:pt>
                <c:pt idx="16685">
                  <c:v>41037.402777777781</c:v>
                </c:pt>
                <c:pt idx="16686">
                  <c:v>41037.416666666664</c:v>
                </c:pt>
                <c:pt idx="16687">
                  <c:v>41037.430555555562</c:v>
                </c:pt>
                <c:pt idx="16688">
                  <c:v>41037.444444444496</c:v>
                </c:pt>
                <c:pt idx="16689">
                  <c:v>41037.458333333343</c:v>
                </c:pt>
                <c:pt idx="16690">
                  <c:v>41037.472222222219</c:v>
                </c:pt>
                <c:pt idx="16691">
                  <c:v>41037.486111111109</c:v>
                </c:pt>
                <c:pt idx="16692">
                  <c:v>41037.5</c:v>
                </c:pt>
                <c:pt idx="16693">
                  <c:v>41037.513888888891</c:v>
                </c:pt>
                <c:pt idx="16694">
                  <c:v>41037.527777777774</c:v>
                </c:pt>
                <c:pt idx="16695">
                  <c:v>41037.541666666613</c:v>
                </c:pt>
                <c:pt idx="16696">
                  <c:v>41037.555555555562</c:v>
                </c:pt>
                <c:pt idx="16697">
                  <c:v>41037.569444444445</c:v>
                </c:pt>
                <c:pt idx="16698">
                  <c:v>41037.583333333336</c:v>
                </c:pt>
                <c:pt idx="16699">
                  <c:v>41037.597222222204</c:v>
                </c:pt>
                <c:pt idx="16700">
                  <c:v>41037.611111111066</c:v>
                </c:pt>
                <c:pt idx="16701">
                  <c:v>41037.624999999993</c:v>
                </c:pt>
                <c:pt idx="16702">
                  <c:v>41037.638888888891</c:v>
                </c:pt>
                <c:pt idx="16703">
                  <c:v>41037.652777777781</c:v>
                </c:pt>
                <c:pt idx="16704">
                  <c:v>41037.666666666613</c:v>
                </c:pt>
                <c:pt idx="16705">
                  <c:v>41037.680555555562</c:v>
                </c:pt>
                <c:pt idx="16706">
                  <c:v>41037.694444444445</c:v>
                </c:pt>
                <c:pt idx="16707">
                  <c:v>41037.708333333336</c:v>
                </c:pt>
                <c:pt idx="16708">
                  <c:v>41037.722222222204</c:v>
                </c:pt>
                <c:pt idx="16709">
                  <c:v>41037.736111111066</c:v>
                </c:pt>
                <c:pt idx="16710">
                  <c:v>41037.75</c:v>
                </c:pt>
                <c:pt idx="16711">
                  <c:v>41037.763888888876</c:v>
                </c:pt>
                <c:pt idx="16712">
                  <c:v>41037.777777777774</c:v>
                </c:pt>
                <c:pt idx="16713">
                  <c:v>41037.791666666577</c:v>
                </c:pt>
                <c:pt idx="16714">
                  <c:v>41037.805555555562</c:v>
                </c:pt>
                <c:pt idx="16715">
                  <c:v>41037.819444444496</c:v>
                </c:pt>
                <c:pt idx="16716">
                  <c:v>41037.833333333336</c:v>
                </c:pt>
                <c:pt idx="16717">
                  <c:v>41037.847222222219</c:v>
                </c:pt>
                <c:pt idx="16718">
                  <c:v>41037.861111111066</c:v>
                </c:pt>
                <c:pt idx="16719">
                  <c:v>41037.875</c:v>
                </c:pt>
                <c:pt idx="16720">
                  <c:v>41037.888888888956</c:v>
                </c:pt>
                <c:pt idx="16721">
                  <c:v>41037.902777777781</c:v>
                </c:pt>
                <c:pt idx="16722">
                  <c:v>41037.916666666664</c:v>
                </c:pt>
                <c:pt idx="16723">
                  <c:v>41037.930555555562</c:v>
                </c:pt>
                <c:pt idx="16724">
                  <c:v>41037.944444444496</c:v>
                </c:pt>
                <c:pt idx="16725">
                  <c:v>41037.958333333343</c:v>
                </c:pt>
                <c:pt idx="16726">
                  <c:v>41037.972222222219</c:v>
                </c:pt>
                <c:pt idx="16727">
                  <c:v>41037.986111111109</c:v>
                </c:pt>
                <c:pt idx="16728">
                  <c:v>41038</c:v>
                </c:pt>
                <c:pt idx="16729">
                  <c:v>41038.013888888891</c:v>
                </c:pt>
                <c:pt idx="16730">
                  <c:v>41038.027777777774</c:v>
                </c:pt>
                <c:pt idx="16731">
                  <c:v>41038.041666666613</c:v>
                </c:pt>
                <c:pt idx="16732">
                  <c:v>41038.055555555562</c:v>
                </c:pt>
                <c:pt idx="16733">
                  <c:v>41038.069444444445</c:v>
                </c:pt>
                <c:pt idx="16734">
                  <c:v>41038.083333333336</c:v>
                </c:pt>
                <c:pt idx="16735">
                  <c:v>41038.097222222204</c:v>
                </c:pt>
                <c:pt idx="16736">
                  <c:v>41038.111111111066</c:v>
                </c:pt>
                <c:pt idx="16737">
                  <c:v>41038.124999999993</c:v>
                </c:pt>
                <c:pt idx="16738">
                  <c:v>41038.138888888891</c:v>
                </c:pt>
                <c:pt idx="16739">
                  <c:v>41038.152777777781</c:v>
                </c:pt>
                <c:pt idx="16740">
                  <c:v>41038.166666666613</c:v>
                </c:pt>
                <c:pt idx="16741">
                  <c:v>41038.180555555562</c:v>
                </c:pt>
                <c:pt idx="16742">
                  <c:v>41038.194444444445</c:v>
                </c:pt>
                <c:pt idx="16743">
                  <c:v>41038.208333333336</c:v>
                </c:pt>
                <c:pt idx="16744">
                  <c:v>41038.222222222204</c:v>
                </c:pt>
                <c:pt idx="16745">
                  <c:v>41038.236111111066</c:v>
                </c:pt>
                <c:pt idx="16746">
                  <c:v>41038.25</c:v>
                </c:pt>
                <c:pt idx="16747">
                  <c:v>41038.263888888876</c:v>
                </c:pt>
                <c:pt idx="16748">
                  <c:v>41038.277777777774</c:v>
                </c:pt>
                <c:pt idx="16749">
                  <c:v>41038.291666666577</c:v>
                </c:pt>
                <c:pt idx="16750">
                  <c:v>41038.305555555562</c:v>
                </c:pt>
                <c:pt idx="16751">
                  <c:v>41038.319444444496</c:v>
                </c:pt>
                <c:pt idx="16752">
                  <c:v>41038.333333333336</c:v>
                </c:pt>
                <c:pt idx="16753">
                  <c:v>41038.347222222219</c:v>
                </c:pt>
                <c:pt idx="16754">
                  <c:v>41038.361111111066</c:v>
                </c:pt>
                <c:pt idx="16755">
                  <c:v>41038.375</c:v>
                </c:pt>
                <c:pt idx="16756">
                  <c:v>41038.388888888956</c:v>
                </c:pt>
                <c:pt idx="16757">
                  <c:v>41038.402777777781</c:v>
                </c:pt>
                <c:pt idx="16758">
                  <c:v>41038.416666666664</c:v>
                </c:pt>
                <c:pt idx="16759">
                  <c:v>41038.430555555562</c:v>
                </c:pt>
                <c:pt idx="16760">
                  <c:v>41038.444444444496</c:v>
                </c:pt>
                <c:pt idx="16761">
                  <c:v>41038.458333333343</c:v>
                </c:pt>
                <c:pt idx="16762">
                  <c:v>41038.472222222219</c:v>
                </c:pt>
                <c:pt idx="16763">
                  <c:v>41038.486111111109</c:v>
                </c:pt>
                <c:pt idx="16764">
                  <c:v>41038.5</c:v>
                </c:pt>
                <c:pt idx="16765">
                  <c:v>41038.513888888891</c:v>
                </c:pt>
                <c:pt idx="16766">
                  <c:v>41038.527777777774</c:v>
                </c:pt>
                <c:pt idx="16767">
                  <c:v>41038.541666666613</c:v>
                </c:pt>
                <c:pt idx="16768">
                  <c:v>41038.555555555562</c:v>
                </c:pt>
                <c:pt idx="16769">
                  <c:v>41038.569444444445</c:v>
                </c:pt>
                <c:pt idx="16770">
                  <c:v>41038.583333333336</c:v>
                </c:pt>
                <c:pt idx="16771">
                  <c:v>41038.597222222204</c:v>
                </c:pt>
                <c:pt idx="16772">
                  <c:v>41038.611111111066</c:v>
                </c:pt>
                <c:pt idx="16773">
                  <c:v>41038.624999999993</c:v>
                </c:pt>
                <c:pt idx="16774">
                  <c:v>41038.638888888891</c:v>
                </c:pt>
                <c:pt idx="16775">
                  <c:v>41038.652777777781</c:v>
                </c:pt>
                <c:pt idx="16776">
                  <c:v>41038.666666666613</c:v>
                </c:pt>
                <c:pt idx="16777">
                  <c:v>41038.680555555562</c:v>
                </c:pt>
                <c:pt idx="16778">
                  <c:v>41038.694444444445</c:v>
                </c:pt>
                <c:pt idx="16779">
                  <c:v>41038.708333333336</c:v>
                </c:pt>
                <c:pt idx="16780">
                  <c:v>41038.722222222204</c:v>
                </c:pt>
                <c:pt idx="16781">
                  <c:v>41038.736111111066</c:v>
                </c:pt>
                <c:pt idx="16782">
                  <c:v>41038.75</c:v>
                </c:pt>
                <c:pt idx="16783">
                  <c:v>41038.763888888876</c:v>
                </c:pt>
                <c:pt idx="16784">
                  <c:v>41038.777777777774</c:v>
                </c:pt>
                <c:pt idx="16785">
                  <c:v>41038.791666666577</c:v>
                </c:pt>
                <c:pt idx="16786">
                  <c:v>41038.805555555562</c:v>
                </c:pt>
                <c:pt idx="16787">
                  <c:v>41038.819444444496</c:v>
                </c:pt>
                <c:pt idx="16788">
                  <c:v>41038.833333333336</c:v>
                </c:pt>
                <c:pt idx="16789">
                  <c:v>41038.847222222219</c:v>
                </c:pt>
                <c:pt idx="16790">
                  <c:v>41038.861111111066</c:v>
                </c:pt>
                <c:pt idx="16791">
                  <c:v>41038.875</c:v>
                </c:pt>
                <c:pt idx="16792">
                  <c:v>41038.888888888956</c:v>
                </c:pt>
                <c:pt idx="16793">
                  <c:v>41038.902777777781</c:v>
                </c:pt>
                <c:pt idx="16794">
                  <c:v>41038.916666666664</c:v>
                </c:pt>
                <c:pt idx="16795">
                  <c:v>41038.930555555562</c:v>
                </c:pt>
                <c:pt idx="16796">
                  <c:v>41038.944444444496</c:v>
                </c:pt>
                <c:pt idx="16797">
                  <c:v>41038.958333333343</c:v>
                </c:pt>
                <c:pt idx="16798">
                  <c:v>41038.972222222219</c:v>
                </c:pt>
                <c:pt idx="16799">
                  <c:v>41038.986111111109</c:v>
                </c:pt>
                <c:pt idx="16800">
                  <c:v>41039</c:v>
                </c:pt>
                <c:pt idx="16801">
                  <c:v>41039.013888888891</c:v>
                </c:pt>
                <c:pt idx="16802">
                  <c:v>41039.027777777774</c:v>
                </c:pt>
                <c:pt idx="16803">
                  <c:v>41039.041666666613</c:v>
                </c:pt>
                <c:pt idx="16804">
                  <c:v>41039.055555555562</c:v>
                </c:pt>
                <c:pt idx="16805">
                  <c:v>41039.069444444445</c:v>
                </c:pt>
                <c:pt idx="16806">
                  <c:v>41039.083333333336</c:v>
                </c:pt>
                <c:pt idx="16807">
                  <c:v>41039.097222222204</c:v>
                </c:pt>
                <c:pt idx="16808">
                  <c:v>41039.111111111066</c:v>
                </c:pt>
                <c:pt idx="16809">
                  <c:v>41039.124999999993</c:v>
                </c:pt>
                <c:pt idx="16810">
                  <c:v>41039.138888888891</c:v>
                </c:pt>
                <c:pt idx="16811">
                  <c:v>41039.152777777781</c:v>
                </c:pt>
                <c:pt idx="16812">
                  <c:v>41039.166666666613</c:v>
                </c:pt>
                <c:pt idx="16813">
                  <c:v>41039.180555555562</c:v>
                </c:pt>
                <c:pt idx="16814">
                  <c:v>41039.194444444445</c:v>
                </c:pt>
                <c:pt idx="16815">
                  <c:v>41039.208333333336</c:v>
                </c:pt>
                <c:pt idx="16816">
                  <c:v>41039.222222222204</c:v>
                </c:pt>
                <c:pt idx="16817">
                  <c:v>41039.236111111066</c:v>
                </c:pt>
                <c:pt idx="16818">
                  <c:v>41039.25</c:v>
                </c:pt>
                <c:pt idx="16819">
                  <c:v>41039.263888888876</c:v>
                </c:pt>
                <c:pt idx="16820">
                  <c:v>41039.277777777774</c:v>
                </c:pt>
                <c:pt idx="16821">
                  <c:v>41039.291666666577</c:v>
                </c:pt>
                <c:pt idx="16822">
                  <c:v>41039.305555555562</c:v>
                </c:pt>
                <c:pt idx="16823">
                  <c:v>41039.319444444496</c:v>
                </c:pt>
                <c:pt idx="16824">
                  <c:v>41039.333333333336</c:v>
                </c:pt>
                <c:pt idx="16825">
                  <c:v>41039.347222222219</c:v>
                </c:pt>
                <c:pt idx="16826">
                  <c:v>41039.361111111066</c:v>
                </c:pt>
                <c:pt idx="16827">
                  <c:v>41039.375</c:v>
                </c:pt>
                <c:pt idx="16828">
                  <c:v>41039.388888888956</c:v>
                </c:pt>
                <c:pt idx="16829">
                  <c:v>41039.402777777781</c:v>
                </c:pt>
                <c:pt idx="16830">
                  <c:v>41039.416666666664</c:v>
                </c:pt>
                <c:pt idx="16831">
                  <c:v>41039.430555555562</c:v>
                </c:pt>
                <c:pt idx="16832">
                  <c:v>41039.444444444496</c:v>
                </c:pt>
                <c:pt idx="16833">
                  <c:v>41039.458333333343</c:v>
                </c:pt>
                <c:pt idx="16834">
                  <c:v>41039.472222222219</c:v>
                </c:pt>
                <c:pt idx="16835">
                  <c:v>41039.486111111109</c:v>
                </c:pt>
                <c:pt idx="16836">
                  <c:v>41039.5</c:v>
                </c:pt>
                <c:pt idx="16837">
                  <c:v>41039.513888888891</c:v>
                </c:pt>
                <c:pt idx="16838">
                  <c:v>41039.527777777774</c:v>
                </c:pt>
                <c:pt idx="16839">
                  <c:v>41039.541666666613</c:v>
                </c:pt>
                <c:pt idx="16840">
                  <c:v>41039.555555555562</c:v>
                </c:pt>
                <c:pt idx="16841">
                  <c:v>41039.569444444445</c:v>
                </c:pt>
                <c:pt idx="16842">
                  <c:v>41039.583333333336</c:v>
                </c:pt>
                <c:pt idx="16843">
                  <c:v>41039.597222222204</c:v>
                </c:pt>
                <c:pt idx="16844">
                  <c:v>41039.611111111066</c:v>
                </c:pt>
                <c:pt idx="16845">
                  <c:v>41039.624999999993</c:v>
                </c:pt>
                <c:pt idx="16846">
                  <c:v>41039.638888888891</c:v>
                </c:pt>
                <c:pt idx="16847">
                  <c:v>41039.652777777781</c:v>
                </c:pt>
                <c:pt idx="16848">
                  <c:v>41039.666666666613</c:v>
                </c:pt>
                <c:pt idx="16849">
                  <c:v>41039.680555555562</c:v>
                </c:pt>
                <c:pt idx="16850">
                  <c:v>41039.694444444445</c:v>
                </c:pt>
                <c:pt idx="16851">
                  <c:v>41039.708333333336</c:v>
                </c:pt>
                <c:pt idx="16852">
                  <c:v>41039.722222222204</c:v>
                </c:pt>
                <c:pt idx="16853">
                  <c:v>41039.736111111066</c:v>
                </c:pt>
                <c:pt idx="16854">
                  <c:v>41039.75</c:v>
                </c:pt>
                <c:pt idx="16855">
                  <c:v>41039.763888888876</c:v>
                </c:pt>
                <c:pt idx="16856">
                  <c:v>41039.777777777774</c:v>
                </c:pt>
                <c:pt idx="16857">
                  <c:v>41039.791666666577</c:v>
                </c:pt>
                <c:pt idx="16858">
                  <c:v>41039.805555555562</c:v>
                </c:pt>
                <c:pt idx="16859">
                  <c:v>41039.819444444496</c:v>
                </c:pt>
                <c:pt idx="16860">
                  <c:v>41039.833333333336</c:v>
                </c:pt>
                <c:pt idx="16861">
                  <c:v>41039.847222222219</c:v>
                </c:pt>
                <c:pt idx="16862">
                  <c:v>41039.861111111066</c:v>
                </c:pt>
                <c:pt idx="16863">
                  <c:v>41039.875</c:v>
                </c:pt>
                <c:pt idx="16864">
                  <c:v>41039.888888888956</c:v>
                </c:pt>
                <c:pt idx="16865">
                  <c:v>41039.902777777781</c:v>
                </c:pt>
                <c:pt idx="16866">
                  <c:v>41039.916666666664</c:v>
                </c:pt>
                <c:pt idx="16867">
                  <c:v>41039.930555555562</c:v>
                </c:pt>
                <c:pt idx="16868">
                  <c:v>41039.944444444496</c:v>
                </c:pt>
                <c:pt idx="16869">
                  <c:v>41039.958333333343</c:v>
                </c:pt>
                <c:pt idx="16870">
                  <c:v>41039.972222222219</c:v>
                </c:pt>
                <c:pt idx="16871">
                  <c:v>41039.986111111109</c:v>
                </c:pt>
                <c:pt idx="16872">
                  <c:v>41040</c:v>
                </c:pt>
                <c:pt idx="16873">
                  <c:v>41040.013888888891</c:v>
                </c:pt>
                <c:pt idx="16874">
                  <c:v>41040.027777777774</c:v>
                </c:pt>
                <c:pt idx="16875">
                  <c:v>41040.041666666613</c:v>
                </c:pt>
                <c:pt idx="16876">
                  <c:v>41040.055555555562</c:v>
                </c:pt>
                <c:pt idx="16877">
                  <c:v>41040.069444444445</c:v>
                </c:pt>
                <c:pt idx="16878">
                  <c:v>41040.083333333336</c:v>
                </c:pt>
                <c:pt idx="16879">
                  <c:v>41040.097222222204</c:v>
                </c:pt>
                <c:pt idx="16880">
                  <c:v>41040.111111111066</c:v>
                </c:pt>
                <c:pt idx="16881">
                  <c:v>41040.124999999993</c:v>
                </c:pt>
                <c:pt idx="16882">
                  <c:v>41040.138888888891</c:v>
                </c:pt>
                <c:pt idx="16883">
                  <c:v>41040.152777777781</c:v>
                </c:pt>
                <c:pt idx="16884">
                  <c:v>41040.166666666613</c:v>
                </c:pt>
                <c:pt idx="16885">
                  <c:v>41040.180555555562</c:v>
                </c:pt>
                <c:pt idx="16886">
                  <c:v>41040.194444444445</c:v>
                </c:pt>
                <c:pt idx="16887">
                  <c:v>41040.208333333336</c:v>
                </c:pt>
                <c:pt idx="16888">
                  <c:v>41040.222222222204</c:v>
                </c:pt>
                <c:pt idx="16889">
                  <c:v>41040.236111111066</c:v>
                </c:pt>
                <c:pt idx="16890">
                  <c:v>41040.25</c:v>
                </c:pt>
                <c:pt idx="16891">
                  <c:v>41040.263888888876</c:v>
                </c:pt>
                <c:pt idx="16892">
                  <c:v>41040.277777777774</c:v>
                </c:pt>
                <c:pt idx="16893">
                  <c:v>41040.291666666577</c:v>
                </c:pt>
                <c:pt idx="16894">
                  <c:v>41040.305555555562</c:v>
                </c:pt>
                <c:pt idx="16895">
                  <c:v>41040.319444444496</c:v>
                </c:pt>
                <c:pt idx="16896">
                  <c:v>41040.333333333336</c:v>
                </c:pt>
                <c:pt idx="16897">
                  <c:v>41040.347222222219</c:v>
                </c:pt>
                <c:pt idx="16898">
                  <c:v>41040.361111111066</c:v>
                </c:pt>
                <c:pt idx="16899">
                  <c:v>41040.375</c:v>
                </c:pt>
                <c:pt idx="16900">
                  <c:v>41040.388888888956</c:v>
                </c:pt>
                <c:pt idx="16901">
                  <c:v>41040.402777777781</c:v>
                </c:pt>
                <c:pt idx="16902">
                  <c:v>41040.416666666664</c:v>
                </c:pt>
                <c:pt idx="16903">
                  <c:v>41040.430555555562</c:v>
                </c:pt>
                <c:pt idx="16904">
                  <c:v>41040.444444444496</c:v>
                </c:pt>
                <c:pt idx="16905">
                  <c:v>41040.458333333343</c:v>
                </c:pt>
                <c:pt idx="16906">
                  <c:v>41040.472222222219</c:v>
                </c:pt>
                <c:pt idx="16907">
                  <c:v>41040.486111111109</c:v>
                </c:pt>
                <c:pt idx="16908">
                  <c:v>41040.5</c:v>
                </c:pt>
                <c:pt idx="16909">
                  <c:v>41040.513888888891</c:v>
                </c:pt>
                <c:pt idx="16910">
                  <c:v>41040.527777777774</c:v>
                </c:pt>
                <c:pt idx="16911">
                  <c:v>41040.541666666613</c:v>
                </c:pt>
                <c:pt idx="16912">
                  <c:v>41040.555555555562</c:v>
                </c:pt>
                <c:pt idx="16913">
                  <c:v>41040.569444444445</c:v>
                </c:pt>
                <c:pt idx="16914">
                  <c:v>41040.583333333336</c:v>
                </c:pt>
                <c:pt idx="16915">
                  <c:v>41040.597222222204</c:v>
                </c:pt>
                <c:pt idx="16916">
                  <c:v>41040.611111111066</c:v>
                </c:pt>
                <c:pt idx="16917">
                  <c:v>41040.624999999993</c:v>
                </c:pt>
                <c:pt idx="16918">
                  <c:v>41040.638888888891</c:v>
                </c:pt>
                <c:pt idx="16919">
                  <c:v>41040.652777777781</c:v>
                </c:pt>
                <c:pt idx="16920">
                  <c:v>41040.666666666613</c:v>
                </c:pt>
                <c:pt idx="16921">
                  <c:v>41040.680555555562</c:v>
                </c:pt>
                <c:pt idx="16922">
                  <c:v>41040.694444444445</c:v>
                </c:pt>
                <c:pt idx="16923">
                  <c:v>41040.708333333336</c:v>
                </c:pt>
                <c:pt idx="16924">
                  <c:v>41040.722222222204</c:v>
                </c:pt>
                <c:pt idx="16925">
                  <c:v>41040.736111111066</c:v>
                </c:pt>
                <c:pt idx="16926">
                  <c:v>41040.75</c:v>
                </c:pt>
                <c:pt idx="16927">
                  <c:v>41040.763888888876</c:v>
                </c:pt>
                <c:pt idx="16928">
                  <c:v>41040.777777777774</c:v>
                </c:pt>
                <c:pt idx="16929">
                  <c:v>41040.791666666577</c:v>
                </c:pt>
                <c:pt idx="16930">
                  <c:v>41040.805555555562</c:v>
                </c:pt>
                <c:pt idx="16931">
                  <c:v>41040.819444444496</c:v>
                </c:pt>
                <c:pt idx="16932">
                  <c:v>41040.833333333336</c:v>
                </c:pt>
                <c:pt idx="16933">
                  <c:v>41040.847222222219</c:v>
                </c:pt>
                <c:pt idx="16934">
                  <c:v>41040.861111111066</c:v>
                </c:pt>
                <c:pt idx="16935">
                  <c:v>41040.875</c:v>
                </c:pt>
                <c:pt idx="16936">
                  <c:v>41040.888888888956</c:v>
                </c:pt>
                <c:pt idx="16937">
                  <c:v>41040.902777777781</c:v>
                </c:pt>
                <c:pt idx="16938">
                  <c:v>41040.916666666664</c:v>
                </c:pt>
                <c:pt idx="16939">
                  <c:v>41040.930555555562</c:v>
                </c:pt>
                <c:pt idx="16940">
                  <c:v>41040.944444444496</c:v>
                </c:pt>
                <c:pt idx="16941">
                  <c:v>41040.958333333343</c:v>
                </c:pt>
                <c:pt idx="16942">
                  <c:v>41040.972222222219</c:v>
                </c:pt>
                <c:pt idx="16943">
                  <c:v>41040.986111111109</c:v>
                </c:pt>
                <c:pt idx="16944">
                  <c:v>41041</c:v>
                </c:pt>
                <c:pt idx="16945">
                  <c:v>41041.013888888891</c:v>
                </c:pt>
                <c:pt idx="16946">
                  <c:v>41041.027777777774</c:v>
                </c:pt>
                <c:pt idx="16947">
                  <c:v>41041.041666666613</c:v>
                </c:pt>
                <c:pt idx="16948">
                  <c:v>41041.055555555562</c:v>
                </c:pt>
                <c:pt idx="16949">
                  <c:v>41041.069444444445</c:v>
                </c:pt>
                <c:pt idx="16950">
                  <c:v>41041.083333333336</c:v>
                </c:pt>
                <c:pt idx="16951">
                  <c:v>41041.097222222204</c:v>
                </c:pt>
                <c:pt idx="16952">
                  <c:v>41041.111111111066</c:v>
                </c:pt>
                <c:pt idx="16953">
                  <c:v>41041.124999999993</c:v>
                </c:pt>
                <c:pt idx="16954">
                  <c:v>41041.138888888891</c:v>
                </c:pt>
                <c:pt idx="16955">
                  <c:v>41041.152777777781</c:v>
                </c:pt>
                <c:pt idx="16956">
                  <c:v>41041.166666666613</c:v>
                </c:pt>
                <c:pt idx="16957">
                  <c:v>41041.180555555562</c:v>
                </c:pt>
                <c:pt idx="16958">
                  <c:v>41041.194444444445</c:v>
                </c:pt>
                <c:pt idx="16959">
                  <c:v>41041.208333333336</c:v>
                </c:pt>
                <c:pt idx="16960">
                  <c:v>41041.222222222204</c:v>
                </c:pt>
                <c:pt idx="16961">
                  <c:v>41041.236111111066</c:v>
                </c:pt>
                <c:pt idx="16962">
                  <c:v>41041.25</c:v>
                </c:pt>
                <c:pt idx="16963">
                  <c:v>41041.263888888876</c:v>
                </c:pt>
                <c:pt idx="16964">
                  <c:v>41041.277777777774</c:v>
                </c:pt>
                <c:pt idx="16965">
                  <c:v>41041.291666666577</c:v>
                </c:pt>
                <c:pt idx="16966">
                  <c:v>41041.305555555562</c:v>
                </c:pt>
                <c:pt idx="16967">
                  <c:v>41041.319444444496</c:v>
                </c:pt>
                <c:pt idx="16968">
                  <c:v>41041.333333333336</c:v>
                </c:pt>
                <c:pt idx="16969">
                  <c:v>41041.347222222219</c:v>
                </c:pt>
                <c:pt idx="16970">
                  <c:v>41041.361111111066</c:v>
                </c:pt>
                <c:pt idx="16971">
                  <c:v>41041.375</c:v>
                </c:pt>
                <c:pt idx="16972">
                  <c:v>41041.388888888956</c:v>
                </c:pt>
                <c:pt idx="16973">
                  <c:v>41041.402777777781</c:v>
                </c:pt>
                <c:pt idx="16974">
                  <c:v>41041.416666666664</c:v>
                </c:pt>
                <c:pt idx="16975">
                  <c:v>41041.430555555562</c:v>
                </c:pt>
                <c:pt idx="16976">
                  <c:v>41041.444444444496</c:v>
                </c:pt>
                <c:pt idx="16977">
                  <c:v>41041.458333333343</c:v>
                </c:pt>
                <c:pt idx="16978">
                  <c:v>41041.472222222219</c:v>
                </c:pt>
                <c:pt idx="16979">
                  <c:v>41041.486111111109</c:v>
                </c:pt>
                <c:pt idx="16980">
                  <c:v>41041.5</c:v>
                </c:pt>
                <c:pt idx="16981">
                  <c:v>41041.513888888891</c:v>
                </c:pt>
                <c:pt idx="16982">
                  <c:v>41041.527777777774</c:v>
                </c:pt>
                <c:pt idx="16983">
                  <c:v>41041.541666666613</c:v>
                </c:pt>
                <c:pt idx="16984">
                  <c:v>41041.555555555562</c:v>
                </c:pt>
                <c:pt idx="16985">
                  <c:v>41041.569444444445</c:v>
                </c:pt>
                <c:pt idx="16986">
                  <c:v>41041.583333333336</c:v>
                </c:pt>
                <c:pt idx="16987">
                  <c:v>41041.597222222204</c:v>
                </c:pt>
                <c:pt idx="16988">
                  <c:v>41041.611111111066</c:v>
                </c:pt>
                <c:pt idx="16989">
                  <c:v>41041.624999999993</c:v>
                </c:pt>
                <c:pt idx="16990">
                  <c:v>41041.638888888891</c:v>
                </c:pt>
                <c:pt idx="16991">
                  <c:v>41041.652777777781</c:v>
                </c:pt>
                <c:pt idx="16992">
                  <c:v>41041.666666666613</c:v>
                </c:pt>
                <c:pt idx="16993">
                  <c:v>41041.680555555562</c:v>
                </c:pt>
                <c:pt idx="16994">
                  <c:v>41041.694444444445</c:v>
                </c:pt>
                <c:pt idx="16995">
                  <c:v>41041.708333333336</c:v>
                </c:pt>
                <c:pt idx="16996">
                  <c:v>41041.722222222204</c:v>
                </c:pt>
                <c:pt idx="16997">
                  <c:v>41041.736111111066</c:v>
                </c:pt>
                <c:pt idx="16998">
                  <c:v>41041.75</c:v>
                </c:pt>
                <c:pt idx="16999">
                  <c:v>41041.763888888876</c:v>
                </c:pt>
                <c:pt idx="17000">
                  <c:v>41041.777777777774</c:v>
                </c:pt>
                <c:pt idx="17001">
                  <c:v>41041.791666666577</c:v>
                </c:pt>
                <c:pt idx="17002">
                  <c:v>41041.805555555562</c:v>
                </c:pt>
                <c:pt idx="17003">
                  <c:v>41041.819444444496</c:v>
                </c:pt>
                <c:pt idx="17004">
                  <c:v>41041.833333333336</c:v>
                </c:pt>
                <c:pt idx="17005">
                  <c:v>41041.847222222219</c:v>
                </c:pt>
                <c:pt idx="17006">
                  <c:v>41041.861111111066</c:v>
                </c:pt>
                <c:pt idx="17007">
                  <c:v>41041.875</c:v>
                </c:pt>
                <c:pt idx="17008">
                  <c:v>41041.888888888956</c:v>
                </c:pt>
                <c:pt idx="17009">
                  <c:v>41041.902777777781</c:v>
                </c:pt>
                <c:pt idx="17010">
                  <c:v>41041.916666666664</c:v>
                </c:pt>
                <c:pt idx="17011">
                  <c:v>41041.930555555562</c:v>
                </c:pt>
                <c:pt idx="17012">
                  <c:v>41041.944444444496</c:v>
                </c:pt>
                <c:pt idx="17013">
                  <c:v>41041.958333333343</c:v>
                </c:pt>
                <c:pt idx="17014">
                  <c:v>41041.972222222219</c:v>
                </c:pt>
                <c:pt idx="17015">
                  <c:v>41041.986111111109</c:v>
                </c:pt>
                <c:pt idx="17016">
                  <c:v>41042</c:v>
                </c:pt>
                <c:pt idx="17017">
                  <c:v>41042.013888888891</c:v>
                </c:pt>
                <c:pt idx="17018">
                  <c:v>41042.027777777774</c:v>
                </c:pt>
                <c:pt idx="17019">
                  <c:v>41042.041666666613</c:v>
                </c:pt>
                <c:pt idx="17020">
                  <c:v>41042.055555555562</c:v>
                </c:pt>
                <c:pt idx="17021">
                  <c:v>41042.069444444445</c:v>
                </c:pt>
                <c:pt idx="17022">
                  <c:v>41042.083333333336</c:v>
                </c:pt>
                <c:pt idx="17023">
                  <c:v>41042.097222222204</c:v>
                </c:pt>
                <c:pt idx="17024">
                  <c:v>41042.111111111066</c:v>
                </c:pt>
                <c:pt idx="17025">
                  <c:v>41042.124999999993</c:v>
                </c:pt>
                <c:pt idx="17026">
                  <c:v>41042.138888888891</c:v>
                </c:pt>
                <c:pt idx="17027">
                  <c:v>41042.152777777781</c:v>
                </c:pt>
                <c:pt idx="17028">
                  <c:v>41042.166666666613</c:v>
                </c:pt>
                <c:pt idx="17029">
                  <c:v>41042.180555555562</c:v>
                </c:pt>
                <c:pt idx="17030">
                  <c:v>41042.194444444445</c:v>
                </c:pt>
                <c:pt idx="17031">
                  <c:v>41042.208333333336</c:v>
                </c:pt>
                <c:pt idx="17032">
                  <c:v>41042.222222222204</c:v>
                </c:pt>
                <c:pt idx="17033">
                  <c:v>41042.236111111066</c:v>
                </c:pt>
                <c:pt idx="17034">
                  <c:v>41042.25</c:v>
                </c:pt>
                <c:pt idx="17035">
                  <c:v>41042.263888888876</c:v>
                </c:pt>
                <c:pt idx="17036">
                  <c:v>41042.277777777774</c:v>
                </c:pt>
                <c:pt idx="17037">
                  <c:v>41042.291666666577</c:v>
                </c:pt>
                <c:pt idx="17038">
                  <c:v>41042.305555555562</c:v>
                </c:pt>
                <c:pt idx="17039">
                  <c:v>41042.319444444496</c:v>
                </c:pt>
                <c:pt idx="17040">
                  <c:v>41042.333333333336</c:v>
                </c:pt>
                <c:pt idx="17041">
                  <c:v>41042.347222222219</c:v>
                </c:pt>
                <c:pt idx="17042">
                  <c:v>41042.361111111066</c:v>
                </c:pt>
                <c:pt idx="17043">
                  <c:v>41042.375</c:v>
                </c:pt>
                <c:pt idx="17044">
                  <c:v>41042.388888888956</c:v>
                </c:pt>
                <c:pt idx="17045">
                  <c:v>41042.402777777781</c:v>
                </c:pt>
                <c:pt idx="17046">
                  <c:v>41042.416666666664</c:v>
                </c:pt>
                <c:pt idx="17047">
                  <c:v>41042.430555555562</c:v>
                </c:pt>
                <c:pt idx="17048">
                  <c:v>41042.444444444496</c:v>
                </c:pt>
                <c:pt idx="17049">
                  <c:v>41042.458333333343</c:v>
                </c:pt>
                <c:pt idx="17050">
                  <c:v>41042.472222222219</c:v>
                </c:pt>
                <c:pt idx="17051">
                  <c:v>41042.486111111109</c:v>
                </c:pt>
                <c:pt idx="17052">
                  <c:v>41042.5</c:v>
                </c:pt>
                <c:pt idx="17053">
                  <c:v>41042.513888888891</c:v>
                </c:pt>
                <c:pt idx="17054">
                  <c:v>41042.527777777774</c:v>
                </c:pt>
                <c:pt idx="17055">
                  <c:v>41042.541666666613</c:v>
                </c:pt>
                <c:pt idx="17056">
                  <c:v>41042.555555555562</c:v>
                </c:pt>
                <c:pt idx="17057">
                  <c:v>41042.569444444445</c:v>
                </c:pt>
                <c:pt idx="17058">
                  <c:v>41042.583333333336</c:v>
                </c:pt>
                <c:pt idx="17059">
                  <c:v>41042.597222222204</c:v>
                </c:pt>
                <c:pt idx="17060">
                  <c:v>41042.611111111066</c:v>
                </c:pt>
                <c:pt idx="17061">
                  <c:v>41042.624999999993</c:v>
                </c:pt>
                <c:pt idx="17062">
                  <c:v>41042.638888888891</c:v>
                </c:pt>
                <c:pt idx="17063">
                  <c:v>41042.652777777781</c:v>
                </c:pt>
                <c:pt idx="17064">
                  <c:v>41042.666666666613</c:v>
                </c:pt>
                <c:pt idx="17065">
                  <c:v>41042.680555555562</c:v>
                </c:pt>
                <c:pt idx="17066">
                  <c:v>41042.694444444445</c:v>
                </c:pt>
                <c:pt idx="17067">
                  <c:v>41042.708333333336</c:v>
                </c:pt>
                <c:pt idx="17068">
                  <c:v>41042.722222222204</c:v>
                </c:pt>
                <c:pt idx="17069">
                  <c:v>41042.736111111066</c:v>
                </c:pt>
                <c:pt idx="17070">
                  <c:v>41042.75</c:v>
                </c:pt>
                <c:pt idx="17071">
                  <c:v>41042.763888888876</c:v>
                </c:pt>
                <c:pt idx="17072">
                  <c:v>41042.777777777774</c:v>
                </c:pt>
                <c:pt idx="17073">
                  <c:v>41042.791666666577</c:v>
                </c:pt>
                <c:pt idx="17074">
                  <c:v>41042.805555555562</c:v>
                </c:pt>
                <c:pt idx="17075">
                  <c:v>41042.819444444496</c:v>
                </c:pt>
                <c:pt idx="17076">
                  <c:v>41042.833333333336</c:v>
                </c:pt>
                <c:pt idx="17077">
                  <c:v>41042.847222222219</c:v>
                </c:pt>
                <c:pt idx="17078">
                  <c:v>41042.861111111066</c:v>
                </c:pt>
                <c:pt idx="17079">
                  <c:v>41042.875</c:v>
                </c:pt>
                <c:pt idx="17080">
                  <c:v>41042.888888888956</c:v>
                </c:pt>
                <c:pt idx="17081">
                  <c:v>41042.902777777781</c:v>
                </c:pt>
                <c:pt idx="17082">
                  <c:v>41042.916666666664</c:v>
                </c:pt>
                <c:pt idx="17083">
                  <c:v>41042.930555555562</c:v>
                </c:pt>
                <c:pt idx="17084">
                  <c:v>41042.944444444496</c:v>
                </c:pt>
                <c:pt idx="17085">
                  <c:v>41042.958333333343</c:v>
                </c:pt>
                <c:pt idx="17086">
                  <c:v>41042.972222222219</c:v>
                </c:pt>
                <c:pt idx="17087">
                  <c:v>41042.986111111109</c:v>
                </c:pt>
                <c:pt idx="17088">
                  <c:v>41043</c:v>
                </c:pt>
                <c:pt idx="17089">
                  <c:v>41043.013888888891</c:v>
                </c:pt>
                <c:pt idx="17090">
                  <c:v>41043.027777777774</c:v>
                </c:pt>
                <c:pt idx="17091">
                  <c:v>41043.041666666613</c:v>
                </c:pt>
                <c:pt idx="17092">
                  <c:v>41043.055555555562</c:v>
                </c:pt>
                <c:pt idx="17093">
                  <c:v>41043.069444444445</c:v>
                </c:pt>
                <c:pt idx="17094">
                  <c:v>41043.083333333336</c:v>
                </c:pt>
                <c:pt idx="17095">
                  <c:v>41043.097222222204</c:v>
                </c:pt>
                <c:pt idx="17096">
                  <c:v>41043.111111111066</c:v>
                </c:pt>
                <c:pt idx="17097">
                  <c:v>41043.124999999993</c:v>
                </c:pt>
                <c:pt idx="17098">
                  <c:v>41043.138888888891</c:v>
                </c:pt>
                <c:pt idx="17099">
                  <c:v>41043.152777777781</c:v>
                </c:pt>
                <c:pt idx="17100">
                  <c:v>41043.166666666613</c:v>
                </c:pt>
                <c:pt idx="17101">
                  <c:v>41043.180555555562</c:v>
                </c:pt>
                <c:pt idx="17102">
                  <c:v>41043.194444444445</c:v>
                </c:pt>
                <c:pt idx="17103">
                  <c:v>41043.208333333336</c:v>
                </c:pt>
                <c:pt idx="17104">
                  <c:v>41043.222222222204</c:v>
                </c:pt>
                <c:pt idx="17105">
                  <c:v>41043.236111111066</c:v>
                </c:pt>
                <c:pt idx="17106">
                  <c:v>41043.25</c:v>
                </c:pt>
                <c:pt idx="17107">
                  <c:v>41043.263888888876</c:v>
                </c:pt>
                <c:pt idx="17108">
                  <c:v>41043.277777777774</c:v>
                </c:pt>
                <c:pt idx="17109">
                  <c:v>41043.291666666577</c:v>
                </c:pt>
                <c:pt idx="17110">
                  <c:v>41043.305555555562</c:v>
                </c:pt>
                <c:pt idx="17111">
                  <c:v>41043.319444444496</c:v>
                </c:pt>
                <c:pt idx="17112">
                  <c:v>41043.333333333336</c:v>
                </c:pt>
                <c:pt idx="17113">
                  <c:v>41043.347222222219</c:v>
                </c:pt>
                <c:pt idx="17114">
                  <c:v>41043.361111111066</c:v>
                </c:pt>
                <c:pt idx="17115">
                  <c:v>41043.375</c:v>
                </c:pt>
                <c:pt idx="17116">
                  <c:v>41043.388888888956</c:v>
                </c:pt>
                <c:pt idx="17117">
                  <c:v>41043.402777777781</c:v>
                </c:pt>
                <c:pt idx="17118">
                  <c:v>41043.416666666664</c:v>
                </c:pt>
                <c:pt idx="17119">
                  <c:v>41043.430555555562</c:v>
                </c:pt>
                <c:pt idx="17120">
                  <c:v>41043.444444444496</c:v>
                </c:pt>
                <c:pt idx="17121">
                  <c:v>41043.458333333343</c:v>
                </c:pt>
                <c:pt idx="17122">
                  <c:v>41043.472222222219</c:v>
                </c:pt>
                <c:pt idx="17123">
                  <c:v>41043.486111111109</c:v>
                </c:pt>
                <c:pt idx="17124">
                  <c:v>41043.5</c:v>
                </c:pt>
                <c:pt idx="17125">
                  <c:v>41043.513888888891</c:v>
                </c:pt>
                <c:pt idx="17126">
                  <c:v>41043.527777777774</c:v>
                </c:pt>
                <c:pt idx="17127">
                  <c:v>41043.541666666613</c:v>
                </c:pt>
                <c:pt idx="17128">
                  <c:v>41043.555555555562</c:v>
                </c:pt>
                <c:pt idx="17129">
                  <c:v>41043.569444444445</c:v>
                </c:pt>
                <c:pt idx="17130">
                  <c:v>41043.583333333336</c:v>
                </c:pt>
                <c:pt idx="17131">
                  <c:v>41043.597222222204</c:v>
                </c:pt>
                <c:pt idx="17132">
                  <c:v>41043.611111111066</c:v>
                </c:pt>
                <c:pt idx="17133">
                  <c:v>41043.624999999993</c:v>
                </c:pt>
                <c:pt idx="17134">
                  <c:v>41043.638888888891</c:v>
                </c:pt>
                <c:pt idx="17135">
                  <c:v>41043.652777777781</c:v>
                </c:pt>
                <c:pt idx="17136">
                  <c:v>41043.666666666613</c:v>
                </c:pt>
                <c:pt idx="17137">
                  <c:v>41043.680555555562</c:v>
                </c:pt>
                <c:pt idx="17138">
                  <c:v>41043.694444444445</c:v>
                </c:pt>
                <c:pt idx="17139">
                  <c:v>41043.708333333336</c:v>
                </c:pt>
                <c:pt idx="17140">
                  <c:v>41043.722222222204</c:v>
                </c:pt>
                <c:pt idx="17141">
                  <c:v>41043.736111111066</c:v>
                </c:pt>
                <c:pt idx="17142">
                  <c:v>41043.75</c:v>
                </c:pt>
                <c:pt idx="17143">
                  <c:v>41043.763888888876</c:v>
                </c:pt>
                <c:pt idx="17144">
                  <c:v>41043.777777777774</c:v>
                </c:pt>
                <c:pt idx="17145">
                  <c:v>41043.791666666577</c:v>
                </c:pt>
                <c:pt idx="17146">
                  <c:v>41043.805555555562</c:v>
                </c:pt>
                <c:pt idx="17147">
                  <c:v>41043.819444444496</c:v>
                </c:pt>
                <c:pt idx="17148">
                  <c:v>41043.833333333336</c:v>
                </c:pt>
                <c:pt idx="17149">
                  <c:v>41043.847222222219</c:v>
                </c:pt>
                <c:pt idx="17150">
                  <c:v>41043.861111111066</c:v>
                </c:pt>
                <c:pt idx="17151">
                  <c:v>41043.875</c:v>
                </c:pt>
                <c:pt idx="17152">
                  <c:v>41043.888888888956</c:v>
                </c:pt>
                <c:pt idx="17153">
                  <c:v>41043.902777777781</c:v>
                </c:pt>
                <c:pt idx="17154">
                  <c:v>41043.916666666664</c:v>
                </c:pt>
                <c:pt idx="17155">
                  <c:v>41043.930555555562</c:v>
                </c:pt>
                <c:pt idx="17156">
                  <c:v>41043.944444444496</c:v>
                </c:pt>
                <c:pt idx="17157">
                  <c:v>41043.958333333343</c:v>
                </c:pt>
                <c:pt idx="17158">
                  <c:v>41043.972222222219</c:v>
                </c:pt>
                <c:pt idx="17159">
                  <c:v>41043.986111111109</c:v>
                </c:pt>
                <c:pt idx="17160">
                  <c:v>41044</c:v>
                </c:pt>
                <c:pt idx="17161">
                  <c:v>41044.013888888891</c:v>
                </c:pt>
                <c:pt idx="17162">
                  <c:v>41044.027777777774</c:v>
                </c:pt>
                <c:pt idx="17163">
                  <c:v>41044.041666666613</c:v>
                </c:pt>
                <c:pt idx="17164">
                  <c:v>41044.055555555562</c:v>
                </c:pt>
                <c:pt idx="17165">
                  <c:v>41044.069444444445</c:v>
                </c:pt>
                <c:pt idx="17166">
                  <c:v>41044.083333333336</c:v>
                </c:pt>
                <c:pt idx="17167">
                  <c:v>41044.097222222204</c:v>
                </c:pt>
                <c:pt idx="17168">
                  <c:v>41044.111111111066</c:v>
                </c:pt>
                <c:pt idx="17169">
                  <c:v>41044.124999999993</c:v>
                </c:pt>
                <c:pt idx="17170">
                  <c:v>41044.138888888891</c:v>
                </c:pt>
                <c:pt idx="17171">
                  <c:v>41044.152777777781</c:v>
                </c:pt>
                <c:pt idx="17172">
                  <c:v>41044.166666666613</c:v>
                </c:pt>
                <c:pt idx="17173">
                  <c:v>41044.180555555562</c:v>
                </c:pt>
                <c:pt idx="17174">
                  <c:v>41044.194444444445</c:v>
                </c:pt>
                <c:pt idx="17175">
                  <c:v>41044.208333333336</c:v>
                </c:pt>
                <c:pt idx="17176">
                  <c:v>41044.222222222204</c:v>
                </c:pt>
                <c:pt idx="17177">
                  <c:v>41044.236111111066</c:v>
                </c:pt>
                <c:pt idx="17178">
                  <c:v>41044.25</c:v>
                </c:pt>
                <c:pt idx="17179">
                  <c:v>41044.263888888876</c:v>
                </c:pt>
                <c:pt idx="17180">
                  <c:v>41044.277777777774</c:v>
                </c:pt>
                <c:pt idx="17181">
                  <c:v>41044.291666666577</c:v>
                </c:pt>
                <c:pt idx="17182">
                  <c:v>41044.305555555562</c:v>
                </c:pt>
                <c:pt idx="17183">
                  <c:v>41044.319444444496</c:v>
                </c:pt>
                <c:pt idx="17184">
                  <c:v>41044.333333333336</c:v>
                </c:pt>
                <c:pt idx="17185">
                  <c:v>41044.347222222219</c:v>
                </c:pt>
                <c:pt idx="17186">
                  <c:v>41044.361111111066</c:v>
                </c:pt>
                <c:pt idx="17187">
                  <c:v>41044.375</c:v>
                </c:pt>
                <c:pt idx="17188">
                  <c:v>41044.388888888956</c:v>
                </c:pt>
                <c:pt idx="17189">
                  <c:v>41044.402777777781</c:v>
                </c:pt>
                <c:pt idx="17190">
                  <c:v>41044.416666666664</c:v>
                </c:pt>
                <c:pt idx="17191">
                  <c:v>41044.430555555562</c:v>
                </c:pt>
                <c:pt idx="17192">
                  <c:v>41044.444444444496</c:v>
                </c:pt>
                <c:pt idx="17193">
                  <c:v>41044.458333333343</c:v>
                </c:pt>
                <c:pt idx="17194">
                  <c:v>41044.472222222219</c:v>
                </c:pt>
                <c:pt idx="17195">
                  <c:v>41044.486111111109</c:v>
                </c:pt>
                <c:pt idx="17196">
                  <c:v>41044.5</c:v>
                </c:pt>
                <c:pt idx="17197">
                  <c:v>41044.513888888891</c:v>
                </c:pt>
                <c:pt idx="17198">
                  <c:v>41044.527777777774</c:v>
                </c:pt>
                <c:pt idx="17199">
                  <c:v>41044.541666666613</c:v>
                </c:pt>
                <c:pt idx="17200">
                  <c:v>41044.555555555562</c:v>
                </c:pt>
                <c:pt idx="17201">
                  <c:v>41044.569444444445</c:v>
                </c:pt>
                <c:pt idx="17202">
                  <c:v>41044.583333333336</c:v>
                </c:pt>
                <c:pt idx="17203">
                  <c:v>41044.597222222204</c:v>
                </c:pt>
                <c:pt idx="17204">
                  <c:v>41044.611111111066</c:v>
                </c:pt>
                <c:pt idx="17205">
                  <c:v>41044.624999999993</c:v>
                </c:pt>
                <c:pt idx="17206">
                  <c:v>41044.638888888891</c:v>
                </c:pt>
                <c:pt idx="17207">
                  <c:v>41044.652777777781</c:v>
                </c:pt>
                <c:pt idx="17208">
                  <c:v>41044.666666666613</c:v>
                </c:pt>
                <c:pt idx="17209">
                  <c:v>41044.680555555562</c:v>
                </c:pt>
                <c:pt idx="17210">
                  <c:v>41044.694444444445</c:v>
                </c:pt>
                <c:pt idx="17211">
                  <c:v>41044.708333333336</c:v>
                </c:pt>
                <c:pt idx="17212">
                  <c:v>41044.722222222204</c:v>
                </c:pt>
                <c:pt idx="17213">
                  <c:v>41044.736111111066</c:v>
                </c:pt>
                <c:pt idx="17214">
                  <c:v>41044.75</c:v>
                </c:pt>
                <c:pt idx="17215">
                  <c:v>41044.763888888876</c:v>
                </c:pt>
                <c:pt idx="17216">
                  <c:v>41044.777777777774</c:v>
                </c:pt>
                <c:pt idx="17217">
                  <c:v>41044.791666666577</c:v>
                </c:pt>
                <c:pt idx="17218">
                  <c:v>41044.805555555562</c:v>
                </c:pt>
                <c:pt idx="17219">
                  <c:v>41044.819444444496</c:v>
                </c:pt>
                <c:pt idx="17220">
                  <c:v>41044.833333333336</c:v>
                </c:pt>
                <c:pt idx="17221">
                  <c:v>41044.847222222219</c:v>
                </c:pt>
                <c:pt idx="17222">
                  <c:v>41044.861111111066</c:v>
                </c:pt>
                <c:pt idx="17223">
                  <c:v>41044.875</c:v>
                </c:pt>
                <c:pt idx="17224">
                  <c:v>41044.888888888956</c:v>
                </c:pt>
                <c:pt idx="17225">
                  <c:v>41044.902777777781</c:v>
                </c:pt>
                <c:pt idx="17226">
                  <c:v>41044.916666666664</c:v>
                </c:pt>
                <c:pt idx="17227">
                  <c:v>41044.930555555562</c:v>
                </c:pt>
                <c:pt idx="17228">
                  <c:v>41044.944444444496</c:v>
                </c:pt>
                <c:pt idx="17229">
                  <c:v>41044.958333333343</c:v>
                </c:pt>
                <c:pt idx="17230">
                  <c:v>41044.972222222219</c:v>
                </c:pt>
                <c:pt idx="17231">
                  <c:v>41044.986111111109</c:v>
                </c:pt>
                <c:pt idx="17232">
                  <c:v>41045</c:v>
                </c:pt>
                <c:pt idx="17233">
                  <c:v>41045.013888888891</c:v>
                </c:pt>
                <c:pt idx="17234">
                  <c:v>41045.027777777774</c:v>
                </c:pt>
                <c:pt idx="17235">
                  <c:v>41045.041666666613</c:v>
                </c:pt>
                <c:pt idx="17236">
                  <c:v>41045.055555555562</c:v>
                </c:pt>
                <c:pt idx="17237">
                  <c:v>41045.069444444445</c:v>
                </c:pt>
                <c:pt idx="17238">
                  <c:v>41045.083333333336</c:v>
                </c:pt>
                <c:pt idx="17239">
                  <c:v>41045.097222222204</c:v>
                </c:pt>
                <c:pt idx="17240">
                  <c:v>41045.111111111066</c:v>
                </c:pt>
                <c:pt idx="17241">
                  <c:v>41045.124999999993</c:v>
                </c:pt>
                <c:pt idx="17242">
                  <c:v>41045.138888888891</c:v>
                </c:pt>
                <c:pt idx="17243">
                  <c:v>41045.152777777781</c:v>
                </c:pt>
                <c:pt idx="17244">
                  <c:v>41045.166666666613</c:v>
                </c:pt>
                <c:pt idx="17245">
                  <c:v>41045.180555555562</c:v>
                </c:pt>
                <c:pt idx="17246">
                  <c:v>41045.194444444445</c:v>
                </c:pt>
                <c:pt idx="17247">
                  <c:v>41045.208333333336</c:v>
                </c:pt>
                <c:pt idx="17248">
                  <c:v>41045.222222222204</c:v>
                </c:pt>
                <c:pt idx="17249">
                  <c:v>41045.236111111066</c:v>
                </c:pt>
                <c:pt idx="17250">
                  <c:v>41045.25</c:v>
                </c:pt>
                <c:pt idx="17251">
                  <c:v>41045.263888888876</c:v>
                </c:pt>
                <c:pt idx="17252">
                  <c:v>41045.277777777774</c:v>
                </c:pt>
                <c:pt idx="17253">
                  <c:v>41045.291666666577</c:v>
                </c:pt>
                <c:pt idx="17254">
                  <c:v>41045.305555555562</c:v>
                </c:pt>
                <c:pt idx="17255">
                  <c:v>41045.319444444496</c:v>
                </c:pt>
                <c:pt idx="17256">
                  <c:v>41045.333333333336</c:v>
                </c:pt>
                <c:pt idx="17257">
                  <c:v>41045.347222222219</c:v>
                </c:pt>
                <c:pt idx="17258">
                  <c:v>41045.361111111066</c:v>
                </c:pt>
                <c:pt idx="17259">
                  <c:v>41045.375</c:v>
                </c:pt>
                <c:pt idx="17260">
                  <c:v>41045.388888888956</c:v>
                </c:pt>
                <c:pt idx="17261">
                  <c:v>41045.402777777781</c:v>
                </c:pt>
                <c:pt idx="17262">
                  <c:v>41045.416666666664</c:v>
                </c:pt>
                <c:pt idx="17263">
                  <c:v>41045.430555555562</c:v>
                </c:pt>
                <c:pt idx="17264">
                  <c:v>41045.444444444496</c:v>
                </c:pt>
                <c:pt idx="17265">
                  <c:v>41045.458333333343</c:v>
                </c:pt>
                <c:pt idx="17266">
                  <c:v>41045.472222222219</c:v>
                </c:pt>
                <c:pt idx="17267">
                  <c:v>41045.486111111109</c:v>
                </c:pt>
                <c:pt idx="17268">
                  <c:v>41045.5</c:v>
                </c:pt>
                <c:pt idx="17269">
                  <c:v>41045.513888888891</c:v>
                </c:pt>
                <c:pt idx="17270">
                  <c:v>41045.527777777774</c:v>
                </c:pt>
                <c:pt idx="17271">
                  <c:v>41045.541666666613</c:v>
                </c:pt>
                <c:pt idx="17272">
                  <c:v>41045.555555555562</c:v>
                </c:pt>
                <c:pt idx="17273">
                  <c:v>41045.569444444445</c:v>
                </c:pt>
                <c:pt idx="17274">
                  <c:v>41045.583333333336</c:v>
                </c:pt>
                <c:pt idx="17275">
                  <c:v>41045.597222222204</c:v>
                </c:pt>
                <c:pt idx="17276">
                  <c:v>41045.611111111066</c:v>
                </c:pt>
                <c:pt idx="17277">
                  <c:v>41045.624999999993</c:v>
                </c:pt>
                <c:pt idx="17278">
                  <c:v>41045.638888888891</c:v>
                </c:pt>
                <c:pt idx="17279">
                  <c:v>41045.652777777781</c:v>
                </c:pt>
                <c:pt idx="17280">
                  <c:v>41045.666666666613</c:v>
                </c:pt>
                <c:pt idx="17281">
                  <c:v>41045.680555555562</c:v>
                </c:pt>
                <c:pt idx="17282">
                  <c:v>41045.694444444445</c:v>
                </c:pt>
                <c:pt idx="17283">
                  <c:v>41045.708333333336</c:v>
                </c:pt>
                <c:pt idx="17284">
                  <c:v>41045.722222222204</c:v>
                </c:pt>
                <c:pt idx="17285">
                  <c:v>41045.736111111066</c:v>
                </c:pt>
                <c:pt idx="17286">
                  <c:v>41045.75</c:v>
                </c:pt>
                <c:pt idx="17287">
                  <c:v>41045.763888888876</c:v>
                </c:pt>
                <c:pt idx="17288">
                  <c:v>41045.777777777774</c:v>
                </c:pt>
                <c:pt idx="17289">
                  <c:v>41045.791666666577</c:v>
                </c:pt>
                <c:pt idx="17290">
                  <c:v>41045.805555555562</c:v>
                </c:pt>
                <c:pt idx="17291">
                  <c:v>41045.819444444496</c:v>
                </c:pt>
                <c:pt idx="17292">
                  <c:v>41045.833333333336</c:v>
                </c:pt>
                <c:pt idx="17293">
                  <c:v>41045.847222222219</c:v>
                </c:pt>
                <c:pt idx="17294">
                  <c:v>41045.861111111066</c:v>
                </c:pt>
                <c:pt idx="17295">
                  <c:v>41045.875</c:v>
                </c:pt>
                <c:pt idx="17296">
                  <c:v>41045.888888888956</c:v>
                </c:pt>
                <c:pt idx="17297">
                  <c:v>41045.902777777781</c:v>
                </c:pt>
                <c:pt idx="17298">
                  <c:v>41045.916666666664</c:v>
                </c:pt>
                <c:pt idx="17299">
                  <c:v>41045.930555555562</c:v>
                </c:pt>
                <c:pt idx="17300">
                  <c:v>41045.944444444496</c:v>
                </c:pt>
                <c:pt idx="17301">
                  <c:v>41045.958333333343</c:v>
                </c:pt>
                <c:pt idx="17302">
                  <c:v>41045.972222222219</c:v>
                </c:pt>
                <c:pt idx="17303">
                  <c:v>41045.986111111109</c:v>
                </c:pt>
                <c:pt idx="17304">
                  <c:v>41046</c:v>
                </c:pt>
                <c:pt idx="17305">
                  <c:v>41046.013888888891</c:v>
                </c:pt>
                <c:pt idx="17306">
                  <c:v>41046.027777777774</c:v>
                </c:pt>
                <c:pt idx="17307">
                  <c:v>41046.041666666613</c:v>
                </c:pt>
                <c:pt idx="17308">
                  <c:v>41046.055555555562</c:v>
                </c:pt>
                <c:pt idx="17309">
                  <c:v>41046.069444444445</c:v>
                </c:pt>
                <c:pt idx="17310">
                  <c:v>41046.083333333336</c:v>
                </c:pt>
                <c:pt idx="17311">
                  <c:v>41046.097222222204</c:v>
                </c:pt>
                <c:pt idx="17312">
                  <c:v>41046.111111111066</c:v>
                </c:pt>
                <c:pt idx="17313">
                  <c:v>41046.124999999993</c:v>
                </c:pt>
                <c:pt idx="17314">
                  <c:v>41046.138888888891</c:v>
                </c:pt>
                <c:pt idx="17315">
                  <c:v>41046.152777777781</c:v>
                </c:pt>
                <c:pt idx="17316">
                  <c:v>41046.166666666613</c:v>
                </c:pt>
                <c:pt idx="17317">
                  <c:v>41046.180555555562</c:v>
                </c:pt>
                <c:pt idx="17318">
                  <c:v>41046.194444444445</c:v>
                </c:pt>
                <c:pt idx="17319">
                  <c:v>41046.208333333336</c:v>
                </c:pt>
                <c:pt idx="17320">
                  <c:v>41046.222222222204</c:v>
                </c:pt>
                <c:pt idx="17321">
                  <c:v>41046.236111111066</c:v>
                </c:pt>
                <c:pt idx="17322">
                  <c:v>41046.25</c:v>
                </c:pt>
                <c:pt idx="17323">
                  <c:v>41046.263888888876</c:v>
                </c:pt>
                <c:pt idx="17324">
                  <c:v>41046.277777777774</c:v>
                </c:pt>
                <c:pt idx="17325">
                  <c:v>41046.291666666577</c:v>
                </c:pt>
                <c:pt idx="17326">
                  <c:v>41046.305555555562</c:v>
                </c:pt>
                <c:pt idx="17327">
                  <c:v>41046.319444444496</c:v>
                </c:pt>
                <c:pt idx="17328">
                  <c:v>41046.333333333336</c:v>
                </c:pt>
                <c:pt idx="17329">
                  <c:v>41046.347222222219</c:v>
                </c:pt>
                <c:pt idx="17330">
                  <c:v>41046.361111111066</c:v>
                </c:pt>
                <c:pt idx="17331">
                  <c:v>41046.375</c:v>
                </c:pt>
                <c:pt idx="17332">
                  <c:v>41046.388888888956</c:v>
                </c:pt>
                <c:pt idx="17333">
                  <c:v>41046.402777777781</c:v>
                </c:pt>
                <c:pt idx="17334">
                  <c:v>41046.416666666664</c:v>
                </c:pt>
                <c:pt idx="17335">
                  <c:v>41046.430555555562</c:v>
                </c:pt>
                <c:pt idx="17336">
                  <c:v>41046.444444444496</c:v>
                </c:pt>
                <c:pt idx="17337">
                  <c:v>41046.458333333343</c:v>
                </c:pt>
                <c:pt idx="17338">
                  <c:v>41046.472222222219</c:v>
                </c:pt>
                <c:pt idx="17339">
                  <c:v>41046.486111111109</c:v>
                </c:pt>
                <c:pt idx="17340">
                  <c:v>41046.5</c:v>
                </c:pt>
                <c:pt idx="17341">
                  <c:v>41046.513888888891</c:v>
                </c:pt>
                <c:pt idx="17342">
                  <c:v>41046.527777777774</c:v>
                </c:pt>
                <c:pt idx="17343">
                  <c:v>41046.541666666613</c:v>
                </c:pt>
                <c:pt idx="17344">
                  <c:v>41046.555555555562</c:v>
                </c:pt>
                <c:pt idx="17345">
                  <c:v>41046.569444444445</c:v>
                </c:pt>
                <c:pt idx="17346">
                  <c:v>41046.583333333336</c:v>
                </c:pt>
                <c:pt idx="17347">
                  <c:v>41046.597222222204</c:v>
                </c:pt>
                <c:pt idx="17348">
                  <c:v>41046.611111111066</c:v>
                </c:pt>
                <c:pt idx="17349">
                  <c:v>41046.624999999993</c:v>
                </c:pt>
                <c:pt idx="17350">
                  <c:v>41046.638888888891</c:v>
                </c:pt>
                <c:pt idx="17351">
                  <c:v>41046.652777777781</c:v>
                </c:pt>
                <c:pt idx="17352">
                  <c:v>41046.666666666613</c:v>
                </c:pt>
                <c:pt idx="17353">
                  <c:v>41046.680555555562</c:v>
                </c:pt>
                <c:pt idx="17354">
                  <c:v>41046.694444444445</c:v>
                </c:pt>
                <c:pt idx="17355">
                  <c:v>41046.708333333336</c:v>
                </c:pt>
                <c:pt idx="17356">
                  <c:v>41046.722222222204</c:v>
                </c:pt>
                <c:pt idx="17357">
                  <c:v>41046.736111111066</c:v>
                </c:pt>
                <c:pt idx="17358">
                  <c:v>41046.75</c:v>
                </c:pt>
                <c:pt idx="17359">
                  <c:v>41046.763888888876</c:v>
                </c:pt>
                <c:pt idx="17360">
                  <c:v>41046.777777777774</c:v>
                </c:pt>
                <c:pt idx="17361">
                  <c:v>41046.791666666577</c:v>
                </c:pt>
                <c:pt idx="17362">
                  <c:v>41046.805555555562</c:v>
                </c:pt>
                <c:pt idx="17363">
                  <c:v>41046.819444444496</c:v>
                </c:pt>
                <c:pt idx="17364">
                  <c:v>41046.833333333336</c:v>
                </c:pt>
                <c:pt idx="17365">
                  <c:v>41046.847222222219</c:v>
                </c:pt>
                <c:pt idx="17366">
                  <c:v>41046.861111111066</c:v>
                </c:pt>
                <c:pt idx="17367">
                  <c:v>41046.875</c:v>
                </c:pt>
                <c:pt idx="17368">
                  <c:v>41046.888888888956</c:v>
                </c:pt>
                <c:pt idx="17369">
                  <c:v>41046.902777777781</c:v>
                </c:pt>
                <c:pt idx="17370">
                  <c:v>41046.916666666664</c:v>
                </c:pt>
                <c:pt idx="17371">
                  <c:v>41046.930555555562</c:v>
                </c:pt>
                <c:pt idx="17372">
                  <c:v>41046.944444444496</c:v>
                </c:pt>
                <c:pt idx="17373">
                  <c:v>41046.958333333343</c:v>
                </c:pt>
                <c:pt idx="17374">
                  <c:v>41046.972222222219</c:v>
                </c:pt>
                <c:pt idx="17375">
                  <c:v>41046.986111111109</c:v>
                </c:pt>
                <c:pt idx="17376">
                  <c:v>41047</c:v>
                </c:pt>
                <c:pt idx="17377">
                  <c:v>41047.013888888891</c:v>
                </c:pt>
                <c:pt idx="17378">
                  <c:v>41047.027777777774</c:v>
                </c:pt>
                <c:pt idx="17379">
                  <c:v>41047.041666666613</c:v>
                </c:pt>
                <c:pt idx="17380">
                  <c:v>41047.055555555562</c:v>
                </c:pt>
                <c:pt idx="17381">
                  <c:v>41047.069444444445</c:v>
                </c:pt>
                <c:pt idx="17382">
                  <c:v>41047.083333333336</c:v>
                </c:pt>
                <c:pt idx="17383">
                  <c:v>41047.097222222204</c:v>
                </c:pt>
                <c:pt idx="17384">
                  <c:v>41047.111111111066</c:v>
                </c:pt>
                <c:pt idx="17385">
                  <c:v>41047.124999999993</c:v>
                </c:pt>
                <c:pt idx="17386">
                  <c:v>41047.138888888891</c:v>
                </c:pt>
                <c:pt idx="17387">
                  <c:v>41047.152777777781</c:v>
                </c:pt>
                <c:pt idx="17388">
                  <c:v>41047.166666666613</c:v>
                </c:pt>
                <c:pt idx="17389">
                  <c:v>41047.180555555562</c:v>
                </c:pt>
                <c:pt idx="17390">
                  <c:v>41047.194444444445</c:v>
                </c:pt>
                <c:pt idx="17391">
                  <c:v>41047.208333333336</c:v>
                </c:pt>
                <c:pt idx="17392">
                  <c:v>41047.222222222204</c:v>
                </c:pt>
                <c:pt idx="17393">
                  <c:v>41047.236111111066</c:v>
                </c:pt>
                <c:pt idx="17394">
                  <c:v>41047.25</c:v>
                </c:pt>
                <c:pt idx="17395">
                  <c:v>41047.263888888876</c:v>
                </c:pt>
                <c:pt idx="17396">
                  <c:v>41047.277777777774</c:v>
                </c:pt>
                <c:pt idx="17397">
                  <c:v>41047.291666666577</c:v>
                </c:pt>
                <c:pt idx="17398">
                  <c:v>41047.305555555562</c:v>
                </c:pt>
                <c:pt idx="17399">
                  <c:v>41047.319444444496</c:v>
                </c:pt>
                <c:pt idx="17400">
                  <c:v>41047.333333333336</c:v>
                </c:pt>
                <c:pt idx="17401">
                  <c:v>41047.347222222219</c:v>
                </c:pt>
                <c:pt idx="17402">
                  <c:v>41047.361111111066</c:v>
                </c:pt>
                <c:pt idx="17403">
                  <c:v>41047.375</c:v>
                </c:pt>
                <c:pt idx="17404">
                  <c:v>41047.388888888956</c:v>
                </c:pt>
                <c:pt idx="17405">
                  <c:v>41047.402777777781</c:v>
                </c:pt>
                <c:pt idx="17406">
                  <c:v>41047.416666666664</c:v>
                </c:pt>
                <c:pt idx="17407">
                  <c:v>41047.430555555562</c:v>
                </c:pt>
                <c:pt idx="17408">
                  <c:v>41047.444444444496</c:v>
                </c:pt>
                <c:pt idx="17409">
                  <c:v>41047.458333333343</c:v>
                </c:pt>
                <c:pt idx="17410">
                  <c:v>41047.472222222219</c:v>
                </c:pt>
                <c:pt idx="17411">
                  <c:v>41047.486111111109</c:v>
                </c:pt>
                <c:pt idx="17412">
                  <c:v>41047.5</c:v>
                </c:pt>
                <c:pt idx="17413">
                  <c:v>41047.513888888891</c:v>
                </c:pt>
                <c:pt idx="17414">
                  <c:v>41047.527777777774</c:v>
                </c:pt>
                <c:pt idx="17415">
                  <c:v>41047.541666666613</c:v>
                </c:pt>
                <c:pt idx="17416">
                  <c:v>41047.555555555562</c:v>
                </c:pt>
                <c:pt idx="17417">
                  <c:v>41047.569444444445</c:v>
                </c:pt>
                <c:pt idx="17418">
                  <c:v>41047.583333333336</c:v>
                </c:pt>
                <c:pt idx="17419">
                  <c:v>41047.597222222204</c:v>
                </c:pt>
                <c:pt idx="17420">
                  <c:v>41047.611111111066</c:v>
                </c:pt>
                <c:pt idx="17421">
                  <c:v>41047.624999999993</c:v>
                </c:pt>
                <c:pt idx="17422">
                  <c:v>41047.638888888891</c:v>
                </c:pt>
                <c:pt idx="17423">
                  <c:v>41047.652777777781</c:v>
                </c:pt>
                <c:pt idx="17424">
                  <c:v>41047.666666666613</c:v>
                </c:pt>
                <c:pt idx="17425">
                  <c:v>41047.680555555562</c:v>
                </c:pt>
                <c:pt idx="17426">
                  <c:v>41047.694444444445</c:v>
                </c:pt>
                <c:pt idx="17427">
                  <c:v>41047.708333333336</c:v>
                </c:pt>
                <c:pt idx="17428">
                  <c:v>41047.722222222204</c:v>
                </c:pt>
                <c:pt idx="17429">
                  <c:v>41047.736111111066</c:v>
                </c:pt>
                <c:pt idx="17430">
                  <c:v>41047.75</c:v>
                </c:pt>
                <c:pt idx="17431">
                  <c:v>41047.763888888876</c:v>
                </c:pt>
                <c:pt idx="17432">
                  <c:v>41047.777777777774</c:v>
                </c:pt>
                <c:pt idx="17433">
                  <c:v>41047.791666666577</c:v>
                </c:pt>
                <c:pt idx="17434">
                  <c:v>41047.805555555562</c:v>
                </c:pt>
                <c:pt idx="17435">
                  <c:v>41047.819444444496</c:v>
                </c:pt>
                <c:pt idx="17436">
                  <c:v>41047.833333333336</c:v>
                </c:pt>
                <c:pt idx="17437">
                  <c:v>41047.847222222219</c:v>
                </c:pt>
                <c:pt idx="17438">
                  <c:v>41047.861111111066</c:v>
                </c:pt>
                <c:pt idx="17439">
                  <c:v>41047.875</c:v>
                </c:pt>
                <c:pt idx="17440">
                  <c:v>41047.888888888956</c:v>
                </c:pt>
                <c:pt idx="17441">
                  <c:v>41047.902777777781</c:v>
                </c:pt>
                <c:pt idx="17442">
                  <c:v>41047.916666666664</c:v>
                </c:pt>
                <c:pt idx="17443">
                  <c:v>41047.930555555562</c:v>
                </c:pt>
                <c:pt idx="17444">
                  <c:v>41047.944444444496</c:v>
                </c:pt>
                <c:pt idx="17445">
                  <c:v>41047.958333333343</c:v>
                </c:pt>
                <c:pt idx="17446">
                  <c:v>41047.972222222219</c:v>
                </c:pt>
                <c:pt idx="17447">
                  <c:v>41047.986111111109</c:v>
                </c:pt>
                <c:pt idx="17448">
                  <c:v>41048</c:v>
                </c:pt>
                <c:pt idx="17449">
                  <c:v>41048.013888888891</c:v>
                </c:pt>
                <c:pt idx="17450">
                  <c:v>41048.027777777774</c:v>
                </c:pt>
                <c:pt idx="17451">
                  <c:v>41048.041666666613</c:v>
                </c:pt>
                <c:pt idx="17452">
                  <c:v>41048.055555555562</c:v>
                </c:pt>
                <c:pt idx="17453">
                  <c:v>41048.069444444445</c:v>
                </c:pt>
                <c:pt idx="17454">
                  <c:v>41048.083333333336</c:v>
                </c:pt>
                <c:pt idx="17455">
                  <c:v>41048.097222222204</c:v>
                </c:pt>
                <c:pt idx="17456">
                  <c:v>41048.111111111066</c:v>
                </c:pt>
                <c:pt idx="17457">
                  <c:v>41048.124999999993</c:v>
                </c:pt>
                <c:pt idx="17458">
                  <c:v>41048.138888888891</c:v>
                </c:pt>
                <c:pt idx="17459">
                  <c:v>41048.152777777781</c:v>
                </c:pt>
                <c:pt idx="17460">
                  <c:v>41048.166666666613</c:v>
                </c:pt>
                <c:pt idx="17461">
                  <c:v>41048.180555555562</c:v>
                </c:pt>
                <c:pt idx="17462">
                  <c:v>41048.194444444445</c:v>
                </c:pt>
                <c:pt idx="17463">
                  <c:v>41048.208333333336</c:v>
                </c:pt>
                <c:pt idx="17464">
                  <c:v>41048.222222222204</c:v>
                </c:pt>
                <c:pt idx="17465">
                  <c:v>41048.236111111066</c:v>
                </c:pt>
                <c:pt idx="17466">
                  <c:v>41048.25</c:v>
                </c:pt>
                <c:pt idx="17467">
                  <c:v>41048.263888888876</c:v>
                </c:pt>
                <c:pt idx="17468">
                  <c:v>41048.277777777774</c:v>
                </c:pt>
                <c:pt idx="17469">
                  <c:v>41048.291666666577</c:v>
                </c:pt>
                <c:pt idx="17470">
                  <c:v>41048.305555555562</c:v>
                </c:pt>
                <c:pt idx="17471">
                  <c:v>41048.319444444496</c:v>
                </c:pt>
                <c:pt idx="17472">
                  <c:v>41048.333333333336</c:v>
                </c:pt>
                <c:pt idx="17473">
                  <c:v>41048.347222222219</c:v>
                </c:pt>
                <c:pt idx="17474">
                  <c:v>41048.361111111066</c:v>
                </c:pt>
                <c:pt idx="17475">
                  <c:v>41048.375</c:v>
                </c:pt>
                <c:pt idx="17476">
                  <c:v>41048.388888888956</c:v>
                </c:pt>
                <c:pt idx="17477">
                  <c:v>41048.402777777781</c:v>
                </c:pt>
                <c:pt idx="17478">
                  <c:v>41048.416666666664</c:v>
                </c:pt>
                <c:pt idx="17479">
                  <c:v>41048.430555555562</c:v>
                </c:pt>
                <c:pt idx="17480">
                  <c:v>41048.444444444496</c:v>
                </c:pt>
                <c:pt idx="17481">
                  <c:v>41048.458333333343</c:v>
                </c:pt>
                <c:pt idx="17482">
                  <c:v>41048.472222222219</c:v>
                </c:pt>
                <c:pt idx="17483">
                  <c:v>41048.486111111109</c:v>
                </c:pt>
                <c:pt idx="17484">
                  <c:v>41048.5</c:v>
                </c:pt>
                <c:pt idx="17485">
                  <c:v>41048.513888888891</c:v>
                </c:pt>
                <c:pt idx="17486">
                  <c:v>41048.527777777774</c:v>
                </c:pt>
                <c:pt idx="17487">
                  <c:v>41048.541666666613</c:v>
                </c:pt>
                <c:pt idx="17488">
                  <c:v>41048.555555555562</c:v>
                </c:pt>
                <c:pt idx="17489">
                  <c:v>41048.569444444445</c:v>
                </c:pt>
                <c:pt idx="17490">
                  <c:v>41048.583333333336</c:v>
                </c:pt>
                <c:pt idx="17491">
                  <c:v>41048.597222222204</c:v>
                </c:pt>
                <c:pt idx="17492">
                  <c:v>41048.611111111066</c:v>
                </c:pt>
                <c:pt idx="17493">
                  <c:v>41048.624999999993</c:v>
                </c:pt>
                <c:pt idx="17494">
                  <c:v>41048.638888888891</c:v>
                </c:pt>
                <c:pt idx="17495">
                  <c:v>41048.652777777781</c:v>
                </c:pt>
                <c:pt idx="17496">
                  <c:v>41048.666666666613</c:v>
                </c:pt>
                <c:pt idx="17497">
                  <c:v>41048.680555555562</c:v>
                </c:pt>
                <c:pt idx="17498">
                  <c:v>41048.694444444445</c:v>
                </c:pt>
                <c:pt idx="17499">
                  <c:v>41048.708333333336</c:v>
                </c:pt>
                <c:pt idx="17500">
                  <c:v>41048.722222222204</c:v>
                </c:pt>
                <c:pt idx="17501">
                  <c:v>41048.736111111066</c:v>
                </c:pt>
                <c:pt idx="17502">
                  <c:v>41048.75</c:v>
                </c:pt>
                <c:pt idx="17503">
                  <c:v>41048.763888888876</c:v>
                </c:pt>
                <c:pt idx="17504">
                  <c:v>41048.777777777774</c:v>
                </c:pt>
                <c:pt idx="17505">
                  <c:v>41048.791666666577</c:v>
                </c:pt>
                <c:pt idx="17506">
                  <c:v>41048.805555555562</c:v>
                </c:pt>
                <c:pt idx="17507">
                  <c:v>41048.819444444496</c:v>
                </c:pt>
                <c:pt idx="17508">
                  <c:v>41048.833333333336</c:v>
                </c:pt>
                <c:pt idx="17509">
                  <c:v>41048.847222222219</c:v>
                </c:pt>
                <c:pt idx="17510">
                  <c:v>41048.861111111066</c:v>
                </c:pt>
                <c:pt idx="17511">
                  <c:v>41048.875</c:v>
                </c:pt>
                <c:pt idx="17512">
                  <c:v>41048.888888888956</c:v>
                </c:pt>
                <c:pt idx="17513">
                  <c:v>41048.902777777781</c:v>
                </c:pt>
                <c:pt idx="17514">
                  <c:v>41048.916666666664</c:v>
                </c:pt>
                <c:pt idx="17515">
                  <c:v>41048.930555555562</c:v>
                </c:pt>
                <c:pt idx="17516">
                  <c:v>41048.944444444496</c:v>
                </c:pt>
                <c:pt idx="17517">
                  <c:v>41048.958333333343</c:v>
                </c:pt>
                <c:pt idx="17518">
                  <c:v>41048.972222222219</c:v>
                </c:pt>
                <c:pt idx="17519">
                  <c:v>41048.986111111109</c:v>
                </c:pt>
                <c:pt idx="17520">
                  <c:v>41049</c:v>
                </c:pt>
                <c:pt idx="17521">
                  <c:v>41049.013888888891</c:v>
                </c:pt>
                <c:pt idx="17522">
                  <c:v>41049.027777777774</c:v>
                </c:pt>
                <c:pt idx="17523">
                  <c:v>41049.041666666613</c:v>
                </c:pt>
                <c:pt idx="17524">
                  <c:v>41049.055555555562</c:v>
                </c:pt>
                <c:pt idx="17525">
                  <c:v>41049.069444444445</c:v>
                </c:pt>
                <c:pt idx="17526">
                  <c:v>41049.083333333336</c:v>
                </c:pt>
                <c:pt idx="17527">
                  <c:v>41049.097222222204</c:v>
                </c:pt>
                <c:pt idx="17528">
                  <c:v>41049.111111111066</c:v>
                </c:pt>
                <c:pt idx="17529">
                  <c:v>41049.124999999993</c:v>
                </c:pt>
                <c:pt idx="17530">
                  <c:v>41049.138888888891</c:v>
                </c:pt>
                <c:pt idx="17531">
                  <c:v>41049.152777777781</c:v>
                </c:pt>
                <c:pt idx="17532">
                  <c:v>41049.166666666613</c:v>
                </c:pt>
                <c:pt idx="17533">
                  <c:v>41049.180555555562</c:v>
                </c:pt>
                <c:pt idx="17534">
                  <c:v>41049.194444444445</c:v>
                </c:pt>
                <c:pt idx="17535">
                  <c:v>41049.208333333336</c:v>
                </c:pt>
                <c:pt idx="17536">
                  <c:v>41049.222222222204</c:v>
                </c:pt>
                <c:pt idx="17537">
                  <c:v>41049.236111111066</c:v>
                </c:pt>
                <c:pt idx="17538">
                  <c:v>41049.25</c:v>
                </c:pt>
                <c:pt idx="17539">
                  <c:v>41049.263888888876</c:v>
                </c:pt>
                <c:pt idx="17540">
                  <c:v>41049.277777777774</c:v>
                </c:pt>
                <c:pt idx="17541">
                  <c:v>41049.291666666577</c:v>
                </c:pt>
                <c:pt idx="17542">
                  <c:v>41049.305555555562</c:v>
                </c:pt>
                <c:pt idx="17543">
                  <c:v>41049.319444444496</c:v>
                </c:pt>
                <c:pt idx="17544">
                  <c:v>41049.333333333336</c:v>
                </c:pt>
                <c:pt idx="17545">
                  <c:v>41049.347222222219</c:v>
                </c:pt>
                <c:pt idx="17546">
                  <c:v>41049.361111111066</c:v>
                </c:pt>
                <c:pt idx="17547">
                  <c:v>41049.375</c:v>
                </c:pt>
                <c:pt idx="17548">
                  <c:v>41049.388888888956</c:v>
                </c:pt>
                <c:pt idx="17549">
                  <c:v>41049.402777777781</c:v>
                </c:pt>
                <c:pt idx="17550">
                  <c:v>41049.416666666664</c:v>
                </c:pt>
                <c:pt idx="17551">
                  <c:v>41049.430555555562</c:v>
                </c:pt>
                <c:pt idx="17552">
                  <c:v>41049.444444444496</c:v>
                </c:pt>
                <c:pt idx="17553">
                  <c:v>41049.458333333343</c:v>
                </c:pt>
                <c:pt idx="17554">
                  <c:v>41049.472222222219</c:v>
                </c:pt>
                <c:pt idx="17555">
                  <c:v>41049.486111111109</c:v>
                </c:pt>
                <c:pt idx="17556">
                  <c:v>41049.5</c:v>
                </c:pt>
                <c:pt idx="17557">
                  <c:v>41049.513888888891</c:v>
                </c:pt>
                <c:pt idx="17558">
                  <c:v>41049.527777777774</c:v>
                </c:pt>
                <c:pt idx="17559">
                  <c:v>41049.541666666613</c:v>
                </c:pt>
                <c:pt idx="17560">
                  <c:v>41049.555555555562</c:v>
                </c:pt>
                <c:pt idx="17561">
                  <c:v>41049.569444444445</c:v>
                </c:pt>
                <c:pt idx="17562">
                  <c:v>41049.583333333336</c:v>
                </c:pt>
                <c:pt idx="17563">
                  <c:v>41049.597222222204</c:v>
                </c:pt>
                <c:pt idx="17564">
                  <c:v>41049.611111111066</c:v>
                </c:pt>
                <c:pt idx="17565">
                  <c:v>41049.624999999993</c:v>
                </c:pt>
                <c:pt idx="17566">
                  <c:v>41049.638888888891</c:v>
                </c:pt>
                <c:pt idx="17567">
                  <c:v>41049.652777777781</c:v>
                </c:pt>
                <c:pt idx="17568">
                  <c:v>41049.666666666613</c:v>
                </c:pt>
                <c:pt idx="17569">
                  <c:v>41049.680555555562</c:v>
                </c:pt>
                <c:pt idx="17570">
                  <c:v>41049.694444444445</c:v>
                </c:pt>
                <c:pt idx="17571">
                  <c:v>41049.708333333336</c:v>
                </c:pt>
                <c:pt idx="17572">
                  <c:v>41049.722222222204</c:v>
                </c:pt>
                <c:pt idx="17573">
                  <c:v>41049.736111111066</c:v>
                </c:pt>
                <c:pt idx="17574">
                  <c:v>41049.75</c:v>
                </c:pt>
                <c:pt idx="17575">
                  <c:v>41049.763888888876</c:v>
                </c:pt>
                <c:pt idx="17576">
                  <c:v>41049.777777777774</c:v>
                </c:pt>
                <c:pt idx="17577">
                  <c:v>41049.791666666577</c:v>
                </c:pt>
                <c:pt idx="17578">
                  <c:v>41049.805555555562</c:v>
                </c:pt>
                <c:pt idx="17579">
                  <c:v>41049.819444444496</c:v>
                </c:pt>
                <c:pt idx="17580">
                  <c:v>41049.833333333336</c:v>
                </c:pt>
                <c:pt idx="17581">
                  <c:v>41049.847222222219</c:v>
                </c:pt>
                <c:pt idx="17582">
                  <c:v>41049.861111111066</c:v>
                </c:pt>
                <c:pt idx="17583">
                  <c:v>41049.875</c:v>
                </c:pt>
                <c:pt idx="17584">
                  <c:v>41049.888888888956</c:v>
                </c:pt>
                <c:pt idx="17585">
                  <c:v>41049.902777777781</c:v>
                </c:pt>
                <c:pt idx="17586">
                  <c:v>41049.916666666664</c:v>
                </c:pt>
                <c:pt idx="17587">
                  <c:v>41049.930555555562</c:v>
                </c:pt>
                <c:pt idx="17588">
                  <c:v>41049.944444444496</c:v>
                </c:pt>
                <c:pt idx="17589">
                  <c:v>41049.958333333343</c:v>
                </c:pt>
                <c:pt idx="17590">
                  <c:v>41049.972222222219</c:v>
                </c:pt>
                <c:pt idx="17591">
                  <c:v>41049.986111111109</c:v>
                </c:pt>
                <c:pt idx="17592">
                  <c:v>41050</c:v>
                </c:pt>
                <c:pt idx="17593">
                  <c:v>41050.013888888891</c:v>
                </c:pt>
                <c:pt idx="17594">
                  <c:v>41050.027777777774</c:v>
                </c:pt>
                <c:pt idx="17595">
                  <c:v>41050.041666666613</c:v>
                </c:pt>
                <c:pt idx="17596">
                  <c:v>41050.055555555562</c:v>
                </c:pt>
                <c:pt idx="17597">
                  <c:v>41050.069444444445</c:v>
                </c:pt>
                <c:pt idx="17598">
                  <c:v>41050.083333333336</c:v>
                </c:pt>
                <c:pt idx="17599">
                  <c:v>41050.097222222204</c:v>
                </c:pt>
                <c:pt idx="17600">
                  <c:v>41050.111111111066</c:v>
                </c:pt>
                <c:pt idx="17601">
                  <c:v>41050.124999999993</c:v>
                </c:pt>
                <c:pt idx="17602">
                  <c:v>41050.138888888891</c:v>
                </c:pt>
                <c:pt idx="17603">
                  <c:v>41050.152777777781</c:v>
                </c:pt>
                <c:pt idx="17604">
                  <c:v>41050.166666666613</c:v>
                </c:pt>
                <c:pt idx="17605">
                  <c:v>41050.180555555562</c:v>
                </c:pt>
                <c:pt idx="17606">
                  <c:v>41050.194444444445</c:v>
                </c:pt>
                <c:pt idx="17607">
                  <c:v>41050.208333333336</c:v>
                </c:pt>
                <c:pt idx="17608">
                  <c:v>41050.222222222204</c:v>
                </c:pt>
                <c:pt idx="17609">
                  <c:v>41050.236111111066</c:v>
                </c:pt>
                <c:pt idx="17610">
                  <c:v>41050.25</c:v>
                </c:pt>
                <c:pt idx="17611">
                  <c:v>41050.263888888876</c:v>
                </c:pt>
                <c:pt idx="17612">
                  <c:v>41050.277777777774</c:v>
                </c:pt>
                <c:pt idx="17613">
                  <c:v>41050.291666666577</c:v>
                </c:pt>
                <c:pt idx="17614">
                  <c:v>41050.305555555562</c:v>
                </c:pt>
                <c:pt idx="17615">
                  <c:v>41050.319444444496</c:v>
                </c:pt>
                <c:pt idx="17616">
                  <c:v>41050.333333333336</c:v>
                </c:pt>
                <c:pt idx="17617">
                  <c:v>41050.347222222219</c:v>
                </c:pt>
                <c:pt idx="17618">
                  <c:v>41050.361111111066</c:v>
                </c:pt>
                <c:pt idx="17619">
                  <c:v>41050.375</c:v>
                </c:pt>
                <c:pt idx="17620">
                  <c:v>41050.388888888956</c:v>
                </c:pt>
                <c:pt idx="17621">
                  <c:v>41050.402777777781</c:v>
                </c:pt>
                <c:pt idx="17622">
                  <c:v>41050.416666666664</c:v>
                </c:pt>
                <c:pt idx="17623">
                  <c:v>41050.430555555562</c:v>
                </c:pt>
                <c:pt idx="17624">
                  <c:v>41050.444444444496</c:v>
                </c:pt>
                <c:pt idx="17625">
                  <c:v>41050.458333333343</c:v>
                </c:pt>
                <c:pt idx="17626">
                  <c:v>41050.472222222219</c:v>
                </c:pt>
                <c:pt idx="17627">
                  <c:v>41050.486111111109</c:v>
                </c:pt>
                <c:pt idx="17628">
                  <c:v>41050.5</c:v>
                </c:pt>
                <c:pt idx="17629">
                  <c:v>41050.513888888891</c:v>
                </c:pt>
                <c:pt idx="17630">
                  <c:v>41050.527777777774</c:v>
                </c:pt>
                <c:pt idx="17631">
                  <c:v>41050.541666666613</c:v>
                </c:pt>
                <c:pt idx="17632">
                  <c:v>41050.555555555562</c:v>
                </c:pt>
                <c:pt idx="17633">
                  <c:v>41050.569444444445</c:v>
                </c:pt>
                <c:pt idx="17634">
                  <c:v>41050.583333333336</c:v>
                </c:pt>
                <c:pt idx="17635">
                  <c:v>41050.597222222204</c:v>
                </c:pt>
                <c:pt idx="17636">
                  <c:v>41050.611111111066</c:v>
                </c:pt>
                <c:pt idx="17637">
                  <c:v>41050.624999999993</c:v>
                </c:pt>
                <c:pt idx="17638">
                  <c:v>41050.638888888891</c:v>
                </c:pt>
                <c:pt idx="17639">
                  <c:v>41050.652777777781</c:v>
                </c:pt>
                <c:pt idx="17640">
                  <c:v>41050.666666666613</c:v>
                </c:pt>
                <c:pt idx="17641">
                  <c:v>41050.680555555562</c:v>
                </c:pt>
                <c:pt idx="17642">
                  <c:v>41050.694444444445</c:v>
                </c:pt>
                <c:pt idx="17643">
                  <c:v>41050.708333333336</c:v>
                </c:pt>
                <c:pt idx="17644">
                  <c:v>41050.722222222204</c:v>
                </c:pt>
                <c:pt idx="17645">
                  <c:v>41050.736111111066</c:v>
                </c:pt>
                <c:pt idx="17646">
                  <c:v>41050.75</c:v>
                </c:pt>
                <c:pt idx="17647">
                  <c:v>41050.763888888876</c:v>
                </c:pt>
                <c:pt idx="17648">
                  <c:v>41050.777777777774</c:v>
                </c:pt>
                <c:pt idx="17649">
                  <c:v>41050.791666666577</c:v>
                </c:pt>
                <c:pt idx="17650">
                  <c:v>41050.805555555562</c:v>
                </c:pt>
                <c:pt idx="17651">
                  <c:v>41050.819444444496</c:v>
                </c:pt>
                <c:pt idx="17652">
                  <c:v>41050.833333333336</c:v>
                </c:pt>
                <c:pt idx="17653">
                  <c:v>41050.847222222219</c:v>
                </c:pt>
                <c:pt idx="17654">
                  <c:v>41050.861111111066</c:v>
                </c:pt>
                <c:pt idx="17655">
                  <c:v>41050.875</c:v>
                </c:pt>
                <c:pt idx="17656">
                  <c:v>41050.888888888956</c:v>
                </c:pt>
                <c:pt idx="17657">
                  <c:v>41050.902777777781</c:v>
                </c:pt>
                <c:pt idx="17658">
                  <c:v>41050.916666666664</c:v>
                </c:pt>
                <c:pt idx="17659">
                  <c:v>41050.930555555562</c:v>
                </c:pt>
                <c:pt idx="17660">
                  <c:v>41050.944444444496</c:v>
                </c:pt>
                <c:pt idx="17661">
                  <c:v>41050.958333333343</c:v>
                </c:pt>
                <c:pt idx="17662">
                  <c:v>41050.972222222219</c:v>
                </c:pt>
                <c:pt idx="17663">
                  <c:v>41050.986111111109</c:v>
                </c:pt>
                <c:pt idx="17664">
                  <c:v>41051</c:v>
                </c:pt>
                <c:pt idx="17665">
                  <c:v>41051.013888888891</c:v>
                </c:pt>
                <c:pt idx="17666">
                  <c:v>41051.027777777774</c:v>
                </c:pt>
                <c:pt idx="17667">
                  <c:v>41051.041666666613</c:v>
                </c:pt>
                <c:pt idx="17668">
                  <c:v>41051.055555555562</c:v>
                </c:pt>
                <c:pt idx="17669">
                  <c:v>41051.069444444445</c:v>
                </c:pt>
                <c:pt idx="17670">
                  <c:v>41051.083333333336</c:v>
                </c:pt>
                <c:pt idx="17671">
                  <c:v>41051.097222222204</c:v>
                </c:pt>
                <c:pt idx="17672">
                  <c:v>41051.111111111066</c:v>
                </c:pt>
                <c:pt idx="17673">
                  <c:v>41051.124999999993</c:v>
                </c:pt>
                <c:pt idx="17674">
                  <c:v>41051.138888888891</c:v>
                </c:pt>
                <c:pt idx="17675">
                  <c:v>41051.152777777781</c:v>
                </c:pt>
                <c:pt idx="17676">
                  <c:v>41051.166666666613</c:v>
                </c:pt>
                <c:pt idx="17677">
                  <c:v>41051.180555555562</c:v>
                </c:pt>
                <c:pt idx="17678">
                  <c:v>41051.194444444445</c:v>
                </c:pt>
                <c:pt idx="17679">
                  <c:v>41051.208333333336</c:v>
                </c:pt>
                <c:pt idx="17680">
                  <c:v>41051.222222222204</c:v>
                </c:pt>
                <c:pt idx="17681">
                  <c:v>41051.236111111066</c:v>
                </c:pt>
                <c:pt idx="17682">
                  <c:v>41051.25</c:v>
                </c:pt>
                <c:pt idx="17683">
                  <c:v>41051.263888888876</c:v>
                </c:pt>
                <c:pt idx="17684">
                  <c:v>41051.277777777774</c:v>
                </c:pt>
                <c:pt idx="17685">
                  <c:v>41051.291666666577</c:v>
                </c:pt>
                <c:pt idx="17686">
                  <c:v>41051.305555555562</c:v>
                </c:pt>
                <c:pt idx="17687">
                  <c:v>41051.319444444496</c:v>
                </c:pt>
                <c:pt idx="17688">
                  <c:v>41051.333333333336</c:v>
                </c:pt>
                <c:pt idx="17689">
                  <c:v>41051.347222222219</c:v>
                </c:pt>
                <c:pt idx="17690">
                  <c:v>41051.361111111066</c:v>
                </c:pt>
                <c:pt idx="17691">
                  <c:v>41051.375</c:v>
                </c:pt>
                <c:pt idx="17692">
                  <c:v>41051.388888888956</c:v>
                </c:pt>
                <c:pt idx="17693">
                  <c:v>41051.402777777781</c:v>
                </c:pt>
                <c:pt idx="17694">
                  <c:v>41051.416666666664</c:v>
                </c:pt>
                <c:pt idx="17695">
                  <c:v>41051.430555555562</c:v>
                </c:pt>
                <c:pt idx="17696">
                  <c:v>41051.444444444496</c:v>
                </c:pt>
                <c:pt idx="17697">
                  <c:v>41051.458333333343</c:v>
                </c:pt>
                <c:pt idx="17698">
                  <c:v>41051.472222222219</c:v>
                </c:pt>
                <c:pt idx="17699">
                  <c:v>41051.486111111109</c:v>
                </c:pt>
                <c:pt idx="17700">
                  <c:v>41051.5</c:v>
                </c:pt>
                <c:pt idx="17701">
                  <c:v>41051.513888888891</c:v>
                </c:pt>
                <c:pt idx="17702">
                  <c:v>41051.527777777774</c:v>
                </c:pt>
                <c:pt idx="17703">
                  <c:v>41051.541666666613</c:v>
                </c:pt>
                <c:pt idx="17704">
                  <c:v>41051.555555555562</c:v>
                </c:pt>
                <c:pt idx="17705">
                  <c:v>41051.569444444445</c:v>
                </c:pt>
                <c:pt idx="17706">
                  <c:v>41051.583333333336</c:v>
                </c:pt>
                <c:pt idx="17707">
                  <c:v>41051.597222222204</c:v>
                </c:pt>
                <c:pt idx="17708">
                  <c:v>41051.611111111066</c:v>
                </c:pt>
                <c:pt idx="17709">
                  <c:v>41051.624999999993</c:v>
                </c:pt>
                <c:pt idx="17710">
                  <c:v>41051.638888888891</c:v>
                </c:pt>
                <c:pt idx="17711">
                  <c:v>41051.652777777781</c:v>
                </c:pt>
                <c:pt idx="17712">
                  <c:v>41051.666666666613</c:v>
                </c:pt>
                <c:pt idx="17713">
                  <c:v>41051.680555555562</c:v>
                </c:pt>
                <c:pt idx="17714">
                  <c:v>41051.694444444445</c:v>
                </c:pt>
                <c:pt idx="17715">
                  <c:v>41051.708333333336</c:v>
                </c:pt>
                <c:pt idx="17716">
                  <c:v>41051.722222222204</c:v>
                </c:pt>
                <c:pt idx="17717">
                  <c:v>41051.736111111066</c:v>
                </c:pt>
                <c:pt idx="17718">
                  <c:v>41051.75</c:v>
                </c:pt>
                <c:pt idx="17719">
                  <c:v>41051.763888888876</c:v>
                </c:pt>
                <c:pt idx="17720">
                  <c:v>41051.777777777774</c:v>
                </c:pt>
                <c:pt idx="17721">
                  <c:v>41051.791666666577</c:v>
                </c:pt>
                <c:pt idx="17722">
                  <c:v>41051.805555555562</c:v>
                </c:pt>
                <c:pt idx="17723">
                  <c:v>41051.819444444496</c:v>
                </c:pt>
                <c:pt idx="17724">
                  <c:v>41051.833333333336</c:v>
                </c:pt>
                <c:pt idx="17725">
                  <c:v>41051.847222222219</c:v>
                </c:pt>
                <c:pt idx="17726">
                  <c:v>41051.861111111066</c:v>
                </c:pt>
                <c:pt idx="17727">
                  <c:v>41051.875</c:v>
                </c:pt>
                <c:pt idx="17728">
                  <c:v>41051.888888888956</c:v>
                </c:pt>
                <c:pt idx="17729">
                  <c:v>41051.902777777781</c:v>
                </c:pt>
                <c:pt idx="17730">
                  <c:v>41051.916666666664</c:v>
                </c:pt>
                <c:pt idx="17731">
                  <c:v>41051.930555555562</c:v>
                </c:pt>
                <c:pt idx="17732">
                  <c:v>41051.944444444496</c:v>
                </c:pt>
                <c:pt idx="17733">
                  <c:v>41051.958333333343</c:v>
                </c:pt>
                <c:pt idx="17734">
                  <c:v>41051.972222222219</c:v>
                </c:pt>
                <c:pt idx="17735">
                  <c:v>41051.986111111109</c:v>
                </c:pt>
                <c:pt idx="17736">
                  <c:v>41052</c:v>
                </c:pt>
                <c:pt idx="17737">
                  <c:v>41052.013888888891</c:v>
                </c:pt>
                <c:pt idx="17738">
                  <c:v>41052.027777777774</c:v>
                </c:pt>
                <c:pt idx="17739">
                  <c:v>41052.041666666613</c:v>
                </c:pt>
                <c:pt idx="17740">
                  <c:v>41052.055555555562</c:v>
                </c:pt>
                <c:pt idx="17741">
                  <c:v>41052.069444444445</c:v>
                </c:pt>
                <c:pt idx="17742">
                  <c:v>41052.083333333336</c:v>
                </c:pt>
                <c:pt idx="17743">
                  <c:v>41052.097222222204</c:v>
                </c:pt>
                <c:pt idx="17744">
                  <c:v>41052.111111111066</c:v>
                </c:pt>
                <c:pt idx="17745">
                  <c:v>41052.124999999993</c:v>
                </c:pt>
                <c:pt idx="17746">
                  <c:v>41052.138888888891</c:v>
                </c:pt>
                <c:pt idx="17747">
                  <c:v>41052.152777777781</c:v>
                </c:pt>
                <c:pt idx="17748">
                  <c:v>41052.166666666613</c:v>
                </c:pt>
                <c:pt idx="17749">
                  <c:v>41052.180555555562</c:v>
                </c:pt>
                <c:pt idx="17750">
                  <c:v>41052.194444444445</c:v>
                </c:pt>
                <c:pt idx="17751">
                  <c:v>41052.208333333336</c:v>
                </c:pt>
                <c:pt idx="17752">
                  <c:v>41052.222222222204</c:v>
                </c:pt>
                <c:pt idx="17753">
                  <c:v>41052.236111111066</c:v>
                </c:pt>
                <c:pt idx="17754">
                  <c:v>41052.25</c:v>
                </c:pt>
                <c:pt idx="17755">
                  <c:v>41052.263888888876</c:v>
                </c:pt>
                <c:pt idx="17756">
                  <c:v>41052.277777777774</c:v>
                </c:pt>
                <c:pt idx="17757">
                  <c:v>41052.291666666577</c:v>
                </c:pt>
                <c:pt idx="17758">
                  <c:v>41052.305555555562</c:v>
                </c:pt>
                <c:pt idx="17759">
                  <c:v>41052.319444444496</c:v>
                </c:pt>
                <c:pt idx="17760">
                  <c:v>41052.333333333336</c:v>
                </c:pt>
                <c:pt idx="17761">
                  <c:v>41052.347222222219</c:v>
                </c:pt>
                <c:pt idx="17762">
                  <c:v>41052.361111111066</c:v>
                </c:pt>
                <c:pt idx="17763">
                  <c:v>41052.375</c:v>
                </c:pt>
                <c:pt idx="17764">
                  <c:v>41052.388888888956</c:v>
                </c:pt>
                <c:pt idx="17765">
                  <c:v>41052.402777777781</c:v>
                </c:pt>
                <c:pt idx="17766">
                  <c:v>41052.416666666664</c:v>
                </c:pt>
                <c:pt idx="17767">
                  <c:v>41052.430555555562</c:v>
                </c:pt>
                <c:pt idx="17768">
                  <c:v>41052.444444444496</c:v>
                </c:pt>
                <c:pt idx="17769">
                  <c:v>41052.458333333343</c:v>
                </c:pt>
                <c:pt idx="17770">
                  <c:v>41052.472222222219</c:v>
                </c:pt>
                <c:pt idx="17771">
                  <c:v>41052.486111111109</c:v>
                </c:pt>
                <c:pt idx="17772">
                  <c:v>41052.5</c:v>
                </c:pt>
                <c:pt idx="17773">
                  <c:v>41052.513888888891</c:v>
                </c:pt>
                <c:pt idx="17774">
                  <c:v>41052.527777777774</c:v>
                </c:pt>
                <c:pt idx="17775">
                  <c:v>41052.541666666613</c:v>
                </c:pt>
                <c:pt idx="17776">
                  <c:v>41052.555555555562</c:v>
                </c:pt>
                <c:pt idx="17777">
                  <c:v>41052.569444444445</c:v>
                </c:pt>
                <c:pt idx="17778">
                  <c:v>41052.583333333336</c:v>
                </c:pt>
                <c:pt idx="17779">
                  <c:v>41052.597222222204</c:v>
                </c:pt>
                <c:pt idx="17780">
                  <c:v>41052.611111111066</c:v>
                </c:pt>
                <c:pt idx="17781">
                  <c:v>41052.624999999993</c:v>
                </c:pt>
                <c:pt idx="17782">
                  <c:v>41052.638888888891</c:v>
                </c:pt>
                <c:pt idx="17783">
                  <c:v>41052.652777777781</c:v>
                </c:pt>
                <c:pt idx="17784">
                  <c:v>41052.666666666613</c:v>
                </c:pt>
                <c:pt idx="17785">
                  <c:v>41052.680555555562</c:v>
                </c:pt>
                <c:pt idx="17786">
                  <c:v>41052.694444444445</c:v>
                </c:pt>
                <c:pt idx="17787">
                  <c:v>41052.708333333336</c:v>
                </c:pt>
                <c:pt idx="17788">
                  <c:v>41052.722222222204</c:v>
                </c:pt>
                <c:pt idx="17789">
                  <c:v>41052.736111111066</c:v>
                </c:pt>
                <c:pt idx="17790">
                  <c:v>41052.75</c:v>
                </c:pt>
                <c:pt idx="17791">
                  <c:v>41052.763888888876</c:v>
                </c:pt>
                <c:pt idx="17792">
                  <c:v>41052.777777777774</c:v>
                </c:pt>
                <c:pt idx="17793">
                  <c:v>41052.791666666577</c:v>
                </c:pt>
                <c:pt idx="17794">
                  <c:v>41052.805555555562</c:v>
                </c:pt>
                <c:pt idx="17795">
                  <c:v>41052.819444444496</c:v>
                </c:pt>
                <c:pt idx="17796">
                  <c:v>41052.833333333336</c:v>
                </c:pt>
                <c:pt idx="17797">
                  <c:v>41052.847222222219</c:v>
                </c:pt>
                <c:pt idx="17798">
                  <c:v>41052.861111111066</c:v>
                </c:pt>
                <c:pt idx="17799">
                  <c:v>41052.875</c:v>
                </c:pt>
                <c:pt idx="17800">
                  <c:v>41052.888888888956</c:v>
                </c:pt>
                <c:pt idx="17801">
                  <c:v>41052.902777777781</c:v>
                </c:pt>
                <c:pt idx="17802">
                  <c:v>41052.916666666664</c:v>
                </c:pt>
                <c:pt idx="17803">
                  <c:v>41052.930555555562</c:v>
                </c:pt>
                <c:pt idx="17804">
                  <c:v>41052.944444444496</c:v>
                </c:pt>
                <c:pt idx="17805">
                  <c:v>41052.958333333343</c:v>
                </c:pt>
                <c:pt idx="17806">
                  <c:v>41052.972222222219</c:v>
                </c:pt>
                <c:pt idx="17807">
                  <c:v>41052.986111111109</c:v>
                </c:pt>
                <c:pt idx="17808">
                  <c:v>41053</c:v>
                </c:pt>
                <c:pt idx="17809">
                  <c:v>41053.013888888891</c:v>
                </c:pt>
                <c:pt idx="17810">
                  <c:v>41053.027777777774</c:v>
                </c:pt>
                <c:pt idx="17811">
                  <c:v>41053.041666666613</c:v>
                </c:pt>
                <c:pt idx="17812">
                  <c:v>41053.055555555562</c:v>
                </c:pt>
                <c:pt idx="17813">
                  <c:v>41053.069444444445</c:v>
                </c:pt>
                <c:pt idx="17814">
                  <c:v>41053.083333333336</c:v>
                </c:pt>
                <c:pt idx="17815">
                  <c:v>41053.097222222204</c:v>
                </c:pt>
                <c:pt idx="17816">
                  <c:v>41053.111111111066</c:v>
                </c:pt>
                <c:pt idx="17817">
                  <c:v>41053.124999999993</c:v>
                </c:pt>
                <c:pt idx="17818">
                  <c:v>41053.138888888891</c:v>
                </c:pt>
                <c:pt idx="17819">
                  <c:v>41053.152777777781</c:v>
                </c:pt>
                <c:pt idx="17820">
                  <c:v>41053.166666666613</c:v>
                </c:pt>
                <c:pt idx="17821">
                  <c:v>41053.180555555562</c:v>
                </c:pt>
                <c:pt idx="17822">
                  <c:v>41053.194444444445</c:v>
                </c:pt>
                <c:pt idx="17823">
                  <c:v>41053.208333333336</c:v>
                </c:pt>
                <c:pt idx="17824">
                  <c:v>41053.222222222204</c:v>
                </c:pt>
                <c:pt idx="17825">
                  <c:v>41053.236111111066</c:v>
                </c:pt>
                <c:pt idx="17826">
                  <c:v>41053.25</c:v>
                </c:pt>
                <c:pt idx="17827">
                  <c:v>41053.263888888876</c:v>
                </c:pt>
                <c:pt idx="17828">
                  <c:v>41053.277777777774</c:v>
                </c:pt>
                <c:pt idx="17829">
                  <c:v>41053.291666666577</c:v>
                </c:pt>
                <c:pt idx="17830">
                  <c:v>41053.305555555562</c:v>
                </c:pt>
                <c:pt idx="17831">
                  <c:v>41053.319444444496</c:v>
                </c:pt>
                <c:pt idx="17832">
                  <c:v>41053.333333333336</c:v>
                </c:pt>
                <c:pt idx="17833">
                  <c:v>41053.347222222219</c:v>
                </c:pt>
                <c:pt idx="17834">
                  <c:v>41053.361111111066</c:v>
                </c:pt>
                <c:pt idx="17835">
                  <c:v>41053.375</c:v>
                </c:pt>
                <c:pt idx="17836">
                  <c:v>41053.388888888956</c:v>
                </c:pt>
                <c:pt idx="17837">
                  <c:v>41053.402777777781</c:v>
                </c:pt>
                <c:pt idx="17838">
                  <c:v>41053.416666666664</c:v>
                </c:pt>
                <c:pt idx="17839">
                  <c:v>41053.430555555562</c:v>
                </c:pt>
                <c:pt idx="17840">
                  <c:v>41053.444444444496</c:v>
                </c:pt>
                <c:pt idx="17841">
                  <c:v>41053.458333333343</c:v>
                </c:pt>
                <c:pt idx="17842">
                  <c:v>41053.472222222219</c:v>
                </c:pt>
                <c:pt idx="17843">
                  <c:v>41053.486111111109</c:v>
                </c:pt>
                <c:pt idx="17844">
                  <c:v>41053.5</c:v>
                </c:pt>
                <c:pt idx="17845">
                  <c:v>41053.513888888891</c:v>
                </c:pt>
                <c:pt idx="17846">
                  <c:v>41053.527777777774</c:v>
                </c:pt>
                <c:pt idx="17847">
                  <c:v>41053.541666666613</c:v>
                </c:pt>
                <c:pt idx="17848">
                  <c:v>41053.555555555562</c:v>
                </c:pt>
                <c:pt idx="17849">
                  <c:v>41053.569444444445</c:v>
                </c:pt>
                <c:pt idx="17850">
                  <c:v>41053.583333333336</c:v>
                </c:pt>
                <c:pt idx="17851">
                  <c:v>41053.597222222204</c:v>
                </c:pt>
                <c:pt idx="17852">
                  <c:v>41053.611111111066</c:v>
                </c:pt>
                <c:pt idx="17853">
                  <c:v>41053.624999999993</c:v>
                </c:pt>
                <c:pt idx="17854">
                  <c:v>41053.638888888891</c:v>
                </c:pt>
                <c:pt idx="17855">
                  <c:v>41053.652777777781</c:v>
                </c:pt>
                <c:pt idx="17856">
                  <c:v>41053.666666666613</c:v>
                </c:pt>
                <c:pt idx="17857">
                  <c:v>41053.680555555562</c:v>
                </c:pt>
                <c:pt idx="17858">
                  <c:v>41053.694444444445</c:v>
                </c:pt>
                <c:pt idx="17859">
                  <c:v>41053.708333333336</c:v>
                </c:pt>
                <c:pt idx="17860">
                  <c:v>41053.722222222204</c:v>
                </c:pt>
                <c:pt idx="17861">
                  <c:v>41053.736111111066</c:v>
                </c:pt>
                <c:pt idx="17862">
                  <c:v>41053.75</c:v>
                </c:pt>
                <c:pt idx="17863">
                  <c:v>41053.763888888876</c:v>
                </c:pt>
                <c:pt idx="17864">
                  <c:v>41053.777777777774</c:v>
                </c:pt>
                <c:pt idx="17865">
                  <c:v>41053.791666666577</c:v>
                </c:pt>
                <c:pt idx="17866">
                  <c:v>41053.805555555562</c:v>
                </c:pt>
                <c:pt idx="17867">
                  <c:v>41053.819444444496</c:v>
                </c:pt>
                <c:pt idx="17868">
                  <c:v>41053.833333333336</c:v>
                </c:pt>
                <c:pt idx="17869">
                  <c:v>41053.847222222219</c:v>
                </c:pt>
                <c:pt idx="17870">
                  <c:v>41053.861111111066</c:v>
                </c:pt>
                <c:pt idx="17871">
                  <c:v>41053.875</c:v>
                </c:pt>
                <c:pt idx="17872">
                  <c:v>41053.888888888956</c:v>
                </c:pt>
                <c:pt idx="17873">
                  <c:v>41053.902777777781</c:v>
                </c:pt>
                <c:pt idx="17874">
                  <c:v>41053.916666666664</c:v>
                </c:pt>
                <c:pt idx="17875">
                  <c:v>41053.930555555562</c:v>
                </c:pt>
                <c:pt idx="17876">
                  <c:v>41053.944444444496</c:v>
                </c:pt>
                <c:pt idx="17877">
                  <c:v>41053.958333333343</c:v>
                </c:pt>
                <c:pt idx="17878">
                  <c:v>41053.972222222219</c:v>
                </c:pt>
                <c:pt idx="17879">
                  <c:v>41053.986111111109</c:v>
                </c:pt>
                <c:pt idx="17880">
                  <c:v>41054</c:v>
                </c:pt>
                <c:pt idx="17881">
                  <c:v>41054.013888888891</c:v>
                </c:pt>
                <c:pt idx="17882">
                  <c:v>41054.027777777774</c:v>
                </c:pt>
                <c:pt idx="17883">
                  <c:v>41054.041666666613</c:v>
                </c:pt>
                <c:pt idx="17884">
                  <c:v>41054.055555555562</c:v>
                </c:pt>
                <c:pt idx="17885">
                  <c:v>41054.069444444445</c:v>
                </c:pt>
                <c:pt idx="17886">
                  <c:v>41054.083333333336</c:v>
                </c:pt>
                <c:pt idx="17887">
                  <c:v>41054.097222222204</c:v>
                </c:pt>
                <c:pt idx="17888">
                  <c:v>41054.111111111066</c:v>
                </c:pt>
                <c:pt idx="17889">
                  <c:v>41054.124999999993</c:v>
                </c:pt>
                <c:pt idx="17890">
                  <c:v>41054.138888888891</c:v>
                </c:pt>
                <c:pt idx="17891">
                  <c:v>41054.152777777781</c:v>
                </c:pt>
                <c:pt idx="17892">
                  <c:v>41054.166666666613</c:v>
                </c:pt>
                <c:pt idx="17893">
                  <c:v>41054.180555555562</c:v>
                </c:pt>
                <c:pt idx="17894">
                  <c:v>41054.194444444445</c:v>
                </c:pt>
                <c:pt idx="17895">
                  <c:v>41054.208333333336</c:v>
                </c:pt>
                <c:pt idx="17896">
                  <c:v>41054.222222222204</c:v>
                </c:pt>
                <c:pt idx="17897">
                  <c:v>41054.236111111066</c:v>
                </c:pt>
                <c:pt idx="17898">
                  <c:v>41054.25</c:v>
                </c:pt>
                <c:pt idx="17899">
                  <c:v>41054.263888888876</c:v>
                </c:pt>
                <c:pt idx="17900">
                  <c:v>41054.277777777774</c:v>
                </c:pt>
                <c:pt idx="17901">
                  <c:v>41054.291666666577</c:v>
                </c:pt>
                <c:pt idx="17902">
                  <c:v>41054.305555555562</c:v>
                </c:pt>
                <c:pt idx="17903">
                  <c:v>41054.319444444496</c:v>
                </c:pt>
                <c:pt idx="17904">
                  <c:v>41054.333333333336</c:v>
                </c:pt>
                <c:pt idx="17905">
                  <c:v>41054.347222222219</c:v>
                </c:pt>
                <c:pt idx="17906">
                  <c:v>41054.361111111066</c:v>
                </c:pt>
                <c:pt idx="17907">
                  <c:v>41054.375</c:v>
                </c:pt>
                <c:pt idx="17908">
                  <c:v>41054.388888888956</c:v>
                </c:pt>
                <c:pt idx="17909">
                  <c:v>41054.402777777781</c:v>
                </c:pt>
                <c:pt idx="17910">
                  <c:v>41054.416666666664</c:v>
                </c:pt>
                <c:pt idx="17911">
                  <c:v>41054.430555555562</c:v>
                </c:pt>
                <c:pt idx="17912">
                  <c:v>41054.444444444496</c:v>
                </c:pt>
                <c:pt idx="17913">
                  <c:v>41054.458333333343</c:v>
                </c:pt>
                <c:pt idx="17914">
                  <c:v>41054.472222222219</c:v>
                </c:pt>
                <c:pt idx="17915">
                  <c:v>41054.486111111109</c:v>
                </c:pt>
                <c:pt idx="17916">
                  <c:v>41054.5</c:v>
                </c:pt>
                <c:pt idx="17917">
                  <c:v>41054.513888888891</c:v>
                </c:pt>
                <c:pt idx="17918">
                  <c:v>41054.527777777774</c:v>
                </c:pt>
                <c:pt idx="17919">
                  <c:v>41054.541666666613</c:v>
                </c:pt>
                <c:pt idx="17920">
                  <c:v>41054.555555555562</c:v>
                </c:pt>
                <c:pt idx="17921">
                  <c:v>41054.569444444445</c:v>
                </c:pt>
                <c:pt idx="17922">
                  <c:v>41054.583333333336</c:v>
                </c:pt>
                <c:pt idx="17923">
                  <c:v>41054.597222222204</c:v>
                </c:pt>
                <c:pt idx="17924">
                  <c:v>41054.611111111066</c:v>
                </c:pt>
                <c:pt idx="17925">
                  <c:v>41054.624999999993</c:v>
                </c:pt>
                <c:pt idx="17926">
                  <c:v>41054.638888888891</c:v>
                </c:pt>
                <c:pt idx="17927">
                  <c:v>41054.652777777781</c:v>
                </c:pt>
                <c:pt idx="17928">
                  <c:v>41054.666666666613</c:v>
                </c:pt>
                <c:pt idx="17929">
                  <c:v>41054.680555555562</c:v>
                </c:pt>
                <c:pt idx="17930">
                  <c:v>41054.694444444445</c:v>
                </c:pt>
                <c:pt idx="17931">
                  <c:v>41054.708333333336</c:v>
                </c:pt>
                <c:pt idx="17932">
                  <c:v>41054.722222222204</c:v>
                </c:pt>
                <c:pt idx="17933">
                  <c:v>41054.736111111066</c:v>
                </c:pt>
                <c:pt idx="17934">
                  <c:v>41054.75</c:v>
                </c:pt>
                <c:pt idx="17935">
                  <c:v>41054.763888888876</c:v>
                </c:pt>
                <c:pt idx="17936">
                  <c:v>41054.777777777774</c:v>
                </c:pt>
                <c:pt idx="17937">
                  <c:v>41054.791666666577</c:v>
                </c:pt>
                <c:pt idx="17938">
                  <c:v>41054.805555555562</c:v>
                </c:pt>
                <c:pt idx="17939">
                  <c:v>41054.819444444496</c:v>
                </c:pt>
                <c:pt idx="17940">
                  <c:v>41054.833333333336</c:v>
                </c:pt>
                <c:pt idx="17941">
                  <c:v>41054.847222222219</c:v>
                </c:pt>
                <c:pt idx="17942">
                  <c:v>41054.861111111066</c:v>
                </c:pt>
                <c:pt idx="17943">
                  <c:v>41054.875</c:v>
                </c:pt>
                <c:pt idx="17944">
                  <c:v>41054.888888888956</c:v>
                </c:pt>
                <c:pt idx="17945">
                  <c:v>41054.902777777781</c:v>
                </c:pt>
                <c:pt idx="17946">
                  <c:v>41054.916666666664</c:v>
                </c:pt>
                <c:pt idx="17947">
                  <c:v>41054.930555555562</c:v>
                </c:pt>
                <c:pt idx="17948">
                  <c:v>41054.944444444496</c:v>
                </c:pt>
                <c:pt idx="17949">
                  <c:v>41054.958333333343</c:v>
                </c:pt>
                <c:pt idx="17950">
                  <c:v>41054.972222222219</c:v>
                </c:pt>
                <c:pt idx="17951">
                  <c:v>41054.986111111109</c:v>
                </c:pt>
                <c:pt idx="17952">
                  <c:v>41055</c:v>
                </c:pt>
                <c:pt idx="17953">
                  <c:v>41055.013888888891</c:v>
                </c:pt>
                <c:pt idx="17954">
                  <c:v>41055.027777777774</c:v>
                </c:pt>
                <c:pt idx="17955">
                  <c:v>41055.041666666613</c:v>
                </c:pt>
                <c:pt idx="17956">
                  <c:v>41055.055555555562</c:v>
                </c:pt>
                <c:pt idx="17957">
                  <c:v>41055.069444444445</c:v>
                </c:pt>
                <c:pt idx="17958">
                  <c:v>41055.083333333336</c:v>
                </c:pt>
                <c:pt idx="17959">
                  <c:v>41055.097222222204</c:v>
                </c:pt>
                <c:pt idx="17960">
                  <c:v>41055.111111111066</c:v>
                </c:pt>
                <c:pt idx="17961">
                  <c:v>41055.124999999993</c:v>
                </c:pt>
                <c:pt idx="17962">
                  <c:v>41055.138888888891</c:v>
                </c:pt>
                <c:pt idx="17963">
                  <c:v>41055.152777777781</c:v>
                </c:pt>
                <c:pt idx="17964">
                  <c:v>41055.166666666613</c:v>
                </c:pt>
                <c:pt idx="17965">
                  <c:v>41055.180555555562</c:v>
                </c:pt>
                <c:pt idx="17966">
                  <c:v>41055.194444444445</c:v>
                </c:pt>
                <c:pt idx="17967">
                  <c:v>41055.208333333336</c:v>
                </c:pt>
                <c:pt idx="17968">
                  <c:v>41055.222222222204</c:v>
                </c:pt>
                <c:pt idx="17969">
                  <c:v>41055.236111111066</c:v>
                </c:pt>
                <c:pt idx="17970">
                  <c:v>41055.25</c:v>
                </c:pt>
                <c:pt idx="17971">
                  <c:v>41055.263888888876</c:v>
                </c:pt>
                <c:pt idx="17972">
                  <c:v>41055.277777777774</c:v>
                </c:pt>
                <c:pt idx="17973">
                  <c:v>41055.291666666577</c:v>
                </c:pt>
                <c:pt idx="17974">
                  <c:v>41055.305555555562</c:v>
                </c:pt>
                <c:pt idx="17975">
                  <c:v>41055.319444444496</c:v>
                </c:pt>
                <c:pt idx="17976">
                  <c:v>41055.333333333336</c:v>
                </c:pt>
                <c:pt idx="17977">
                  <c:v>41055.347222222219</c:v>
                </c:pt>
                <c:pt idx="17978">
                  <c:v>41055.361111111066</c:v>
                </c:pt>
                <c:pt idx="17979">
                  <c:v>41055.375</c:v>
                </c:pt>
                <c:pt idx="17980">
                  <c:v>41055.388888888956</c:v>
                </c:pt>
                <c:pt idx="17981">
                  <c:v>41055.402777777781</c:v>
                </c:pt>
                <c:pt idx="17982">
                  <c:v>41055.416666666664</c:v>
                </c:pt>
                <c:pt idx="17983">
                  <c:v>41055.430555555562</c:v>
                </c:pt>
                <c:pt idx="17984">
                  <c:v>41055.444444444496</c:v>
                </c:pt>
                <c:pt idx="17985">
                  <c:v>41055.458333333343</c:v>
                </c:pt>
                <c:pt idx="17986">
                  <c:v>41055.472222222219</c:v>
                </c:pt>
                <c:pt idx="17987">
                  <c:v>41055.486111111109</c:v>
                </c:pt>
                <c:pt idx="17988">
                  <c:v>41055.5</c:v>
                </c:pt>
                <c:pt idx="17989">
                  <c:v>41055.513888888891</c:v>
                </c:pt>
                <c:pt idx="17990">
                  <c:v>41055.527777777774</c:v>
                </c:pt>
                <c:pt idx="17991">
                  <c:v>41055.541666666613</c:v>
                </c:pt>
                <c:pt idx="17992">
                  <c:v>41055.555555555562</c:v>
                </c:pt>
                <c:pt idx="17993">
                  <c:v>41055.569444444445</c:v>
                </c:pt>
                <c:pt idx="17994">
                  <c:v>41055.583333333336</c:v>
                </c:pt>
                <c:pt idx="17995">
                  <c:v>41055.597222222204</c:v>
                </c:pt>
                <c:pt idx="17996">
                  <c:v>41055.611111111066</c:v>
                </c:pt>
                <c:pt idx="17997">
                  <c:v>41055.624999999993</c:v>
                </c:pt>
                <c:pt idx="17998">
                  <c:v>41055.638888888891</c:v>
                </c:pt>
                <c:pt idx="17999">
                  <c:v>41055.652777777781</c:v>
                </c:pt>
                <c:pt idx="18000">
                  <c:v>41055.666666666613</c:v>
                </c:pt>
                <c:pt idx="18001">
                  <c:v>41055.680555555562</c:v>
                </c:pt>
                <c:pt idx="18002">
                  <c:v>41055.694444444445</c:v>
                </c:pt>
                <c:pt idx="18003">
                  <c:v>41055.708333333336</c:v>
                </c:pt>
                <c:pt idx="18004">
                  <c:v>41055.722222222204</c:v>
                </c:pt>
                <c:pt idx="18005">
                  <c:v>41055.736111111066</c:v>
                </c:pt>
                <c:pt idx="18006">
                  <c:v>41055.75</c:v>
                </c:pt>
                <c:pt idx="18007">
                  <c:v>41055.763888888876</c:v>
                </c:pt>
                <c:pt idx="18008">
                  <c:v>41055.777777777774</c:v>
                </c:pt>
                <c:pt idx="18009">
                  <c:v>41055.791666666577</c:v>
                </c:pt>
                <c:pt idx="18010">
                  <c:v>41055.805555555562</c:v>
                </c:pt>
                <c:pt idx="18011">
                  <c:v>41055.819444444496</c:v>
                </c:pt>
                <c:pt idx="18012">
                  <c:v>41055.833333333336</c:v>
                </c:pt>
                <c:pt idx="18013">
                  <c:v>41055.847222222219</c:v>
                </c:pt>
                <c:pt idx="18014">
                  <c:v>41055.861111111066</c:v>
                </c:pt>
                <c:pt idx="18015">
                  <c:v>41055.875</c:v>
                </c:pt>
                <c:pt idx="18016">
                  <c:v>41055.888888888956</c:v>
                </c:pt>
                <c:pt idx="18017">
                  <c:v>41055.902777777781</c:v>
                </c:pt>
                <c:pt idx="18018">
                  <c:v>41055.916666666664</c:v>
                </c:pt>
                <c:pt idx="18019">
                  <c:v>41055.930555555562</c:v>
                </c:pt>
                <c:pt idx="18020">
                  <c:v>41055.944444444496</c:v>
                </c:pt>
                <c:pt idx="18021">
                  <c:v>41055.958333333343</c:v>
                </c:pt>
                <c:pt idx="18022">
                  <c:v>41055.972222222219</c:v>
                </c:pt>
                <c:pt idx="18023">
                  <c:v>41055.986111111109</c:v>
                </c:pt>
                <c:pt idx="18024">
                  <c:v>41056</c:v>
                </c:pt>
                <c:pt idx="18025">
                  <c:v>41056.013888888891</c:v>
                </c:pt>
                <c:pt idx="18026">
                  <c:v>41056.027777777774</c:v>
                </c:pt>
                <c:pt idx="18027">
                  <c:v>41056.041666666613</c:v>
                </c:pt>
                <c:pt idx="18028">
                  <c:v>41056.055555555562</c:v>
                </c:pt>
                <c:pt idx="18029">
                  <c:v>41056.069444444445</c:v>
                </c:pt>
                <c:pt idx="18030">
                  <c:v>41056.083333333336</c:v>
                </c:pt>
                <c:pt idx="18031">
                  <c:v>41056.097222222204</c:v>
                </c:pt>
                <c:pt idx="18032">
                  <c:v>41056.111111111066</c:v>
                </c:pt>
                <c:pt idx="18033">
                  <c:v>41056.124999999993</c:v>
                </c:pt>
                <c:pt idx="18034">
                  <c:v>41056.138888888891</c:v>
                </c:pt>
                <c:pt idx="18035">
                  <c:v>41056.152777777781</c:v>
                </c:pt>
                <c:pt idx="18036">
                  <c:v>41056.166666666613</c:v>
                </c:pt>
                <c:pt idx="18037">
                  <c:v>41056.180555555562</c:v>
                </c:pt>
                <c:pt idx="18038">
                  <c:v>41056.194444444445</c:v>
                </c:pt>
                <c:pt idx="18039">
                  <c:v>41056.208333333336</c:v>
                </c:pt>
                <c:pt idx="18040">
                  <c:v>41056.222222222204</c:v>
                </c:pt>
                <c:pt idx="18041">
                  <c:v>41056.236111111066</c:v>
                </c:pt>
                <c:pt idx="18042">
                  <c:v>41056.25</c:v>
                </c:pt>
                <c:pt idx="18043">
                  <c:v>41056.263888888876</c:v>
                </c:pt>
                <c:pt idx="18044">
                  <c:v>41056.277777777774</c:v>
                </c:pt>
                <c:pt idx="18045">
                  <c:v>41056.291666666577</c:v>
                </c:pt>
                <c:pt idx="18046">
                  <c:v>41056.305555555562</c:v>
                </c:pt>
                <c:pt idx="18047">
                  <c:v>41056.319444444496</c:v>
                </c:pt>
                <c:pt idx="18048">
                  <c:v>41056.333333333336</c:v>
                </c:pt>
                <c:pt idx="18049">
                  <c:v>41056.347222222219</c:v>
                </c:pt>
                <c:pt idx="18050">
                  <c:v>41056.361111111066</c:v>
                </c:pt>
                <c:pt idx="18051">
                  <c:v>41056.375</c:v>
                </c:pt>
                <c:pt idx="18052">
                  <c:v>41056.388888888956</c:v>
                </c:pt>
                <c:pt idx="18053">
                  <c:v>41056.402777777781</c:v>
                </c:pt>
                <c:pt idx="18054">
                  <c:v>41056.416666666664</c:v>
                </c:pt>
                <c:pt idx="18055">
                  <c:v>41056.430555555562</c:v>
                </c:pt>
                <c:pt idx="18056">
                  <c:v>41056.444444444496</c:v>
                </c:pt>
                <c:pt idx="18057">
                  <c:v>41056.458333333343</c:v>
                </c:pt>
                <c:pt idx="18058">
                  <c:v>41056.472222222219</c:v>
                </c:pt>
                <c:pt idx="18059">
                  <c:v>41056.486111111109</c:v>
                </c:pt>
                <c:pt idx="18060">
                  <c:v>41056.5</c:v>
                </c:pt>
                <c:pt idx="18061">
                  <c:v>41056.513888888891</c:v>
                </c:pt>
                <c:pt idx="18062">
                  <c:v>41056.527777777774</c:v>
                </c:pt>
                <c:pt idx="18063">
                  <c:v>41056.541666666613</c:v>
                </c:pt>
                <c:pt idx="18064">
                  <c:v>41056.555555555562</c:v>
                </c:pt>
                <c:pt idx="18065">
                  <c:v>41056.569444444445</c:v>
                </c:pt>
                <c:pt idx="18066">
                  <c:v>41056.583333333336</c:v>
                </c:pt>
                <c:pt idx="18067">
                  <c:v>41056.597222222204</c:v>
                </c:pt>
                <c:pt idx="18068">
                  <c:v>41056.611111111066</c:v>
                </c:pt>
                <c:pt idx="18069">
                  <c:v>41056.624999999993</c:v>
                </c:pt>
                <c:pt idx="18070">
                  <c:v>41056.638888888891</c:v>
                </c:pt>
                <c:pt idx="18071">
                  <c:v>41056.652777777781</c:v>
                </c:pt>
                <c:pt idx="18072">
                  <c:v>41056.666666666613</c:v>
                </c:pt>
                <c:pt idx="18073">
                  <c:v>41056.680555555562</c:v>
                </c:pt>
                <c:pt idx="18074">
                  <c:v>41056.694444444445</c:v>
                </c:pt>
                <c:pt idx="18075">
                  <c:v>41056.708333333336</c:v>
                </c:pt>
                <c:pt idx="18076">
                  <c:v>41056.722222222204</c:v>
                </c:pt>
                <c:pt idx="18077">
                  <c:v>41056.736111111066</c:v>
                </c:pt>
                <c:pt idx="18078">
                  <c:v>41056.75</c:v>
                </c:pt>
                <c:pt idx="18079">
                  <c:v>41056.763888888876</c:v>
                </c:pt>
                <c:pt idx="18080">
                  <c:v>41056.777777777774</c:v>
                </c:pt>
                <c:pt idx="18081">
                  <c:v>41056.791666666577</c:v>
                </c:pt>
                <c:pt idx="18082">
                  <c:v>41056.805555555562</c:v>
                </c:pt>
                <c:pt idx="18083">
                  <c:v>41056.819444444496</c:v>
                </c:pt>
                <c:pt idx="18084">
                  <c:v>41056.833333333336</c:v>
                </c:pt>
                <c:pt idx="18085">
                  <c:v>41056.847222222219</c:v>
                </c:pt>
                <c:pt idx="18086">
                  <c:v>41056.861111111066</c:v>
                </c:pt>
                <c:pt idx="18087">
                  <c:v>41056.875</c:v>
                </c:pt>
                <c:pt idx="18088">
                  <c:v>41056.888888888956</c:v>
                </c:pt>
                <c:pt idx="18089">
                  <c:v>41056.902777777781</c:v>
                </c:pt>
                <c:pt idx="18090">
                  <c:v>41056.916666666664</c:v>
                </c:pt>
                <c:pt idx="18091">
                  <c:v>41056.930555555562</c:v>
                </c:pt>
                <c:pt idx="18092">
                  <c:v>41056.944444444496</c:v>
                </c:pt>
                <c:pt idx="18093">
                  <c:v>41056.958333333343</c:v>
                </c:pt>
                <c:pt idx="18094">
                  <c:v>41056.972222222219</c:v>
                </c:pt>
                <c:pt idx="18095">
                  <c:v>41056.986111111109</c:v>
                </c:pt>
                <c:pt idx="18096">
                  <c:v>41057</c:v>
                </c:pt>
                <c:pt idx="18097">
                  <c:v>41057.013888888891</c:v>
                </c:pt>
                <c:pt idx="18098">
                  <c:v>41057.027777777774</c:v>
                </c:pt>
                <c:pt idx="18099">
                  <c:v>41057.041666666613</c:v>
                </c:pt>
                <c:pt idx="18100">
                  <c:v>41057.055555555562</c:v>
                </c:pt>
                <c:pt idx="18101">
                  <c:v>41057.069444444445</c:v>
                </c:pt>
                <c:pt idx="18102">
                  <c:v>41057.083333333336</c:v>
                </c:pt>
                <c:pt idx="18103">
                  <c:v>41057.097222222204</c:v>
                </c:pt>
                <c:pt idx="18104">
                  <c:v>41057.111111111066</c:v>
                </c:pt>
                <c:pt idx="18105">
                  <c:v>41057.124999999993</c:v>
                </c:pt>
                <c:pt idx="18106">
                  <c:v>41057.138888888891</c:v>
                </c:pt>
                <c:pt idx="18107">
                  <c:v>41057.152777777781</c:v>
                </c:pt>
                <c:pt idx="18108">
                  <c:v>41057.166666666613</c:v>
                </c:pt>
                <c:pt idx="18109">
                  <c:v>41057.180555555562</c:v>
                </c:pt>
                <c:pt idx="18110">
                  <c:v>41057.194444444445</c:v>
                </c:pt>
                <c:pt idx="18111">
                  <c:v>41057.208333333336</c:v>
                </c:pt>
                <c:pt idx="18112">
                  <c:v>41057.222222222204</c:v>
                </c:pt>
                <c:pt idx="18113">
                  <c:v>41057.236111111066</c:v>
                </c:pt>
                <c:pt idx="18114">
                  <c:v>41057.25</c:v>
                </c:pt>
                <c:pt idx="18115">
                  <c:v>41057.263888888876</c:v>
                </c:pt>
                <c:pt idx="18116">
                  <c:v>41057.277777777774</c:v>
                </c:pt>
                <c:pt idx="18117">
                  <c:v>41057.291666666577</c:v>
                </c:pt>
                <c:pt idx="18118">
                  <c:v>41057.305555555562</c:v>
                </c:pt>
                <c:pt idx="18119">
                  <c:v>41057.319444444496</c:v>
                </c:pt>
                <c:pt idx="18120">
                  <c:v>41057.333333333336</c:v>
                </c:pt>
                <c:pt idx="18121">
                  <c:v>41057.347222222219</c:v>
                </c:pt>
                <c:pt idx="18122">
                  <c:v>41057.361111111066</c:v>
                </c:pt>
                <c:pt idx="18123">
                  <c:v>41057.375</c:v>
                </c:pt>
                <c:pt idx="18124">
                  <c:v>41057.388888888956</c:v>
                </c:pt>
                <c:pt idx="18125">
                  <c:v>41057.402777777781</c:v>
                </c:pt>
                <c:pt idx="18126">
                  <c:v>41057.416666666664</c:v>
                </c:pt>
                <c:pt idx="18127">
                  <c:v>41057.430555555562</c:v>
                </c:pt>
                <c:pt idx="18128">
                  <c:v>41057.444444444496</c:v>
                </c:pt>
                <c:pt idx="18129">
                  <c:v>41057.458333333343</c:v>
                </c:pt>
                <c:pt idx="18130">
                  <c:v>41057.472222222219</c:v>
                </c:pt>
                <c:pt idx="18131">
                  <c:v>41057.486111111109</c:v>
                </c:pt>
                <c:pt idx="18132">
                  <c:v>41057.5</c:v>
                </c:pt>
                <c:pt idx="18133">
                  <c:v>41057.513888888891</c:v>
                </c:pt>
                <c:pt idx="18134">
                  <c:v>41057.527777777774</c:v>
                </c:pt>
                <c:pt idx="18135">
                  <c:v>41057.541666666613</c:v>
                </c:pt>
                <c:pt idx="18136">
                  <c:v>41057.555555555562</c:v>
                </c:pt>
                <c:pt idx="18137">
                  <c:v>41057.569444444445</c:v>
                </c:pt>
                <c:pt idx="18138">
                  <c:v>41057.583333333336</c:v>
                </c:pt>
                <c:pt idx="18139">
                  <c:v>41057.597222222204</c:v>
                </c:pt>
                <c:pt idx="18140">
                  <c:v>41057.611111111066</c:v>
                </c:pt>
                <c:pt idx="18141">
                  <c:v>41057.624999999993</c:v>
                </c:pt>
                <c:pt idx="18142">
                  <c:v>41057.638888888891</c:v>
                </c:pt>
                <c:pt idx="18143">
                  <c:v>41057.652777777781</c:v>
                </c:pt>
                <c:pt idx="18144">
                  <c:v>41057.666666666613</c:v>
                </c:pt>
                <c:pt idx="18145">
                  <c:v>41057.680555555562</c:v>
                </c:pt>
                <c:pt idx="18146">
                  <c:v>41057.694444444445</c:v>
                </c:pt>
                <c:pt idx="18147">
                  <c:v>41057.708333333336</c:v>
                </c:pt>
                <c:pt idx="18148">
                  <c:v>41057.722222222204</c:v>
                </c:pt>
                <c:pt idx="18149">
                  <c:v>41057.736111111066</c:v>
                </c:pt>
                <c:pt idx="18150">
                  <c:v>41057.75</c:v>
                </c:pt>
                <c:pt idx="18151">
                  <c:v>41057.763888888876</c:v>
                </c:pt>
                <c:pt idx="18152">
                  <c:v>41057.777777777774</c:v>
                </c:pt>
                <c:pt idx="18153">
                  <c:v>41057.791666666577</c:v>
                </c:pt>
                <c:pt idx="18154">
                  <c:v>41057.805555555562</c:v>
                </c:pt>
                <c:pt idx="18155">
                  <c:v>41057.819444444496</c:v>
                </c:pt>
                <c:pt idx="18156">
                  <c:v>41057.833333333336</c:v>
                </c:pt>
                <c:pt idx="18157">
                  <c:v>41057.847222222219</c:v>
                </c:pt>
                <c:pt idx="18158">
                  <c:v>41057.861111111066</c:v>
                </c:pt>
                <c:pt idx="18159">
                  <c:v>41057.875</c:v>
                </c:pt>
                <c:pt idx="18160">
                  <c:v>41057.888888888956</c:v>
                </c:pt>
                <c:pt idx="18161">
                  <c:v>41057.902777777781</c:v>
                </c:pt>
                <c:pt idx="18162">
                  <c:v>41057.916666666664</c:v>
                </c:pt>
                <c:pt idx="18163">
                  <c:v>41057.930555555562</c:v>
                </c:pt>
                <c:pt idx="18164">
                  <c:v>41057.944444444496</c:v>
                </c:pt>
                <c:pt idx="18165">
                  <c:v>41057.958333333343</c:v>
                </c:pt>
                <c:pt idx="18166">
                  <c:v>41057.972222222219</c:v>
                </c:pt>
                <c:pt idx="18167">
                  <c:v>41057.986111111109</c:v>
                </c:pt>
                <c:pt idx="18168">
                  <c:v>41058</c:v>
                </c:pt>
                <c:pt idx="18169">
                  <c:v>41058.013888888891</c:v>
                </c:pt>
                <c:pt idx="18170">
                  <c:v>41058.027777777774</c:v>
                </c:pt>
                <c:pt idx="18171">
                  <c:v>41058.041666666613</c:v>
                </c:pt>
                <c:pt idx="18172">
                  <c:v>41058.055555555562</c:v>
                </c:pt>
                <c:pt idx="18173">
                  <c:v>41058.069444444445</c:v>
                </c:pt>
                <c:pt idx="18174">
                  <c:v>41058.083333333336</c:v>
                </c:pt>
                <c:pt idx="18175">
                  <c:v>41058.097222222204</c:v>
                </c:pt>
                <c:pt idx="18176">
                  <c:v>41058.111111111066</c:v>
                </c:pt>
                <c:pt idx="18177">
                  <c:v>41058.124999999993</c:v>
                </c:pt>
                <c:pt idx="18178">
                  <c:v>41058.138888888891</c:v>
                </c:pt>
                <c:pt idx="18179">
                  <c:v>41058.152777777781</c:v>
                </c:pt>
                <c:pt idx="18180">
                  <c:v>41058.166666666613</c:v>
                </c:pt>
                <c:pt idx="18181">
                  <c:v>41058.180555555562</c:v>
                </c:pt>
                <c:pt idx="18182">
                  <c:v>41058.194444444445</c:v>
                </c:pt>
                <c:pt idx="18183">
                  <c:v>41058.208333333336</c:v>
                </c:pt>
                <c:pt idx="18184">
                  <c:v>41058.222222222204</c:v>
                </c:pt>
                <c:pt idx="18185">
                  <c:v>41058.236111111066</c:v>
                </c:pt>
                <c:pt idx="18186">
                  <c:v>41058.25</c:v>
                </c:pt>
                <c:pt idx="18187">
                  <c:v>41058.263888888876</c:v>
                </c:pt>
                <c:pt idx="18188">
                  <c:v>41058.277777777774</c:v>
                </c:pt>
                <c:pt idx="18189">
                  <c:v>41058.291666666577</c:v>
                </c:pt>
                <c:pt idx="18190">
                  <c:v>41058.305555555562</c:v>
                </c:pt>
                <c:pt idx="18191">
                  <c:v>41058.319444444496</c:v>
                </c:pt>
                <c:pt idx="18192">
                  <c:v>41058.333333333336</c:v>
                </c:pt>
                <c:pt idx="18193">
                  <c:v>41058.347222222219</c:v>
                </c:pt>
                <c:pt idx="18194">
                  <c:v>41058.361111111066</c:v>
                </c:pt>
                <c:pt idx="18195">
                  <c:v>41058.375</c:v>
                </c:pt>
                <c:pt idx="18196">
                  <c:v>41058.388888888956</c:v>
                </c:pt>
                <c:pt idx="18197">
                  <c:v>41058.402777777781</c:v>
                </c:pt>
                <c:pt idx="18198">
                  <c:v>41058.416666666664</c:v>
                </c:pt>
                <c:pt idx="18199">
                  <c:v>41058.430555555562</c:v>
                </c:pt>
                <c:pt idx="18200">
                  <c:v>41058.444444444496</c:v>
                </c:pt>
                <c:pt idx="18201">
                  <c:v>41058.458333333343</c:v>
                </c:pt>
                <c:pt idx="18202">
                  <c:v>41058.472222222219</c:v>
                </c:pt>
                <c:pt idx="18203">
                  <c:v>41058.486111111109</c:v>
                </c:pt>
                <c:pt idx="18204">
                  <c:v>41058.5</c:v>
                </c:pt>
                <c:pt idx="18205">
                  <c:v>41058.513888888891</c:v>
                </c:pt>
                <c:pt idx="18206">
                  <c:v>41058.527777777774</c:v>
                </c:pt>
                <c:pt idx="18207">
                  <c:v>41058.541666666613</c:v>
                </c:pt>
                <c:pt idx="18208">
                  <c:v>41058.555555555562</c:v>
                </c:pt>
                <c:pt idx="18209">
                  <c:v>41058.569444444445</c:v>
                </c:pt>
                <c:pt idx="18210">
                  <c:v>41058.583333333336</c:v>
                </c:pt>
                <c:pt idx="18211">
                  <c:v>41058.597222222204</c:v>
                </c:pt>
                <c:pt idx="18212">
                  <c:v>41058.611111111066</c:v>
                </c:pt>
                <c:pt idx="18213">
                  <c:v>41058.624999999993</c:v>
                </c:pt>
                <c:pt idx="18214">
                  <c:v>41058.638888888891</c:v>
                </c:pt>
                <c:pt idx="18215">
                  <c:v>41058.652777777781</c:v>
                </c:pt>
                <c:pt idx="18216">
                  <c:v>41058.666666666613</c:v>
                </c:pt>
                <c:pt idx="18217">
                  <c:v>41058.680555555562</c:v>
                </c:pt>
                <c:pt idx="18218">
                  <c:v>41058.694444444445</c:v>
                </c:pt>
                <c:pt idx="18219">
                  <c:v>41058.708333333336</c:v>
                </c:pt>
                <c:pt idx="18220">
                  <c:v>41058.722222222204</c:v>
                </c:pt>
                <c:pt idx="18221">
                  <c:v>41058.736111111066</c:v>
                </c:pt>
                <c:pt idx="18222">
                  <c:v>41058.75</c:v>
                </c:pt>
                <c:pt idx="18223">
                  <c:v>41058.763888888876</c:v>
                </c:pt>
                <c:pt idx="18224">
                  <c:v>41058.777777777774</c:v>
                </c:pt>
                <c:pt idx="18225">
                  <c:v>41058.791666666577</c:v>
                </c:pt>
                <c:pt idx="18226">
                  <c:v>41058.805555555562</c:v>
                </c:pt>
                <c:pt idx="18227">
                  <c:v>41058.819444444496</c:v>
                </c:pt>
                <c:pt idx="18228">
                  <c:v>41058.833333333336</c:v>
                </c:pt>
                <c:pt idx="18229">
                  <c:v>41058.847222222219</c:v>
                </c:pt>
                <c:pt idx="18230">
                  <c:v>41058.861111111066</c:v>
                </c:pt>
                <c:pt idx="18231">
                  <c:v>41058.875</c:v>
                </c:pt>
                <c:pt idx="18232">
                  <c:v>41058.888888888956</c:v>
                </c:pt>
                <c:pt idx="18233">
                  <c:v>41058.902777777781</c:v>
                </c:pt>
                <c:pt idx="18234">
                  <c:v>41058.916666666664</c:v>
                </c:pt>
                <c:pt idx="18235">
                  <c:v>41058.930555555562</c:v>
                </c:pt>
                <c:pt idx="18236">
                  <c:v>41058.944444444496</c:v>
                </c:pt>
                <c:pt idx="18237">
                  <c:v>41058.958333333343</c:v>
                </c:pt>
                <c:pt idx="18238">
                  <c:v>41058.972222222219</c:v>
                </c:pt>
                <c:pt idx="18239">
                  <c:v>41058.986111111109</c:v>
                </c:pt>
                <c:pt idx="18240">
                  <c:v>41059</c:v>
                </c:pt>
                <c:pt idx="18241">
                  <c:v>41059.013888888891</c:v>
                </c:pt>
                <c:pt idx="18242">
                  <c:v>41059.027777777774</c:v>
                </c:pt>
                <c:pt idx="18243">
                  <c:v>41059.041666666613</c:v>
                </c:pt>
                <c:pt idx="18244">
                  <c:v>41059.055555555562</c:v>
                </c:pt>
                <c:pt idx="18245">
                  <c:v>41059.069444444445</c:v>
                </c:pt>
                <c:pt idx="18246">
                  <c:v>41059.083333333336</c:v>
                </c:pt>
                <c:pt idx="18247">
                  <c:v>41059.097222222204</c:v>
                </c:pt>
                <c:pt idx="18248">
                  <c:v>41059.111111111066</c:v>
                </c:pt>
                <c:pt idx="18249">
                  <c:v>41059.124999999993</c:v>
                </c:pt>
                <c:pt idx="18250">
                  <c:v>41059.138888888891</c:v>
                </c:pt>
                <c:pt idx="18251">
                  <c:v>41059.152777777781</c:v>
                </c:pt>
                <c:pt idx="18252">
                  <c:v>41059.166666666613</c:v>
                </c:pt>
                <c:pt idx="18253">
                  <c:v>41059.180555555562</c:v>
                </c:pt>
                <c:pt idx="18254">
                  <c:v>41059.194444444445</c:v>
                </c:pt>
                <c:pt idx="18255">
                  <c:v>41059.208333333336</c:v>
                </c:pt>
                <c:pt idx="18256">
                  <c:v>41059.222222222204</c:v>
                </c:pt>
                <c:pt idx="18257">
                  <c:v>41059.236111111066</c:v>
                </c:pt>
                <c:pt idx="18258">
                  <c:v>41059.25</c:v>
                </c:pt>
                <c:pt idx="18259">
                  <c:v>41059.263888888876</c:v>
                </c:pt>
                <c:pt idx="18260">
                  <c:v>41059.277777777774</c:v>
                </c:pt>
                <c:pt idx="18261">
                  <c:v>41059.291666666577</c:v>
                </c:pt>
                <c:pt idx="18262">
                  <c:v>41059.305555555562</c:v>
                </c:pt>
                <c:pt idx="18263">
                  <c:v>41059.319444444496</c:v>
                </c:pt>
                <c:pt idx="18264">
                  <c:v>41059.333333333336</c:v>
                </c:pt>
                <c:pt idx="18265">
                  <c:v>41059.347222222219</c:v>
                </c:pt>
                <c:pt idx="18266">
                  <c:v>41059.361111111066</c:v>
                </c:pt>
                <c:pt idx="18267">
                  <c:v>41059.375</c:v>
                </c:pt>
                <c:pt idx="18268">
                  <c:v>41059.388888888956</c:v>
                </c:pt>
                <c:pt idx="18269">
                  <c:v>41059.402777777781</c:v>
                </c:pt>
                <c:pt idx="18270">
                  <c:v>41059.416666666664</c:v>
                </c:pt>
                <c:pt idx="18271">
                  <c:v>41059.430555555562</c:v>
                </c:pt>
                <c:pt idx="18272">
                  <c:v>41059.444444444496</c:v>
                </c:pt>
                <c:pt idx="18273">
                  <c:v>41059.458333333343</c:v>
                </c:pt>
                <c:pt idx="18274">
                  <c:v>41059.472222222219</c:v>
                </c:pt>
                <c:pt idx="18275">
                  <c:v>41059.486111111109</c:v>
                </c:pt>
                <c:pt idx="18276">
                  <c:v>41059.5</c:v>
                </c:pt>
                <c:pt idx="18277">
                  <c:v>41059.513888888891</c:v>
                </c:pt>
                <c:pt idx="18278">
                  <c:v>41059.527777777774</c:v>
                </c:pt>
                <c:pt idx="18279">
                  <c:v>41059.541666666613</c:v>
                </c:pt>
                <c:pt idx="18280">
                  <c:v>41059.555555555562</c:v>
                </c:pt>
                <c:pt idx="18281">
                  <c:v>41059.569444444445</c:v>
                </c:pt>
                <c:pt idx="18282">
                  <c:v>41059.583333333336</c:v>
                </c:pt>
                <c:pt idx="18283">
                  <c:v>41059.597222222204</c:v>
                </c:pt>
                <c:pt idx="18284">
                  <c:v>41059.611111111066</c:v>
                </c:pt>
                <c:pt idx="18285">
                  <c:v>41059.624999999993</c:v>
                </c:pt>
                <c:pt idx="18286">
                  <c:v>41059.638888888891</c:v>
                </c:pt>
                <c:pt idx="18287">
                  <c:v>41059.652777777781</c:v>
                </c:pt>
                <c:pt idx="18288">
                  <c:v>41059.666666666613</c:v>
                </c:pt>
                <c:pt idx="18289">
                  <c:v>41059.680555555562</c:v>
                </c:pt>
                <c:pt idx="18290">
                  <c:v>41059.694444444445</c:v>
                </c:pt>
                <c:pt idx="18291">
                  <c:v>41059.708333333336</c:v>
                </c:pt>
                <c:pt idx="18292">
                  <c:v>41059.722222222204</c:v>
                </c:pt>
                <c:pt idx="18293">
                  <c:v>41059.736111111066</c:v>
                </c:pt>
                <c:pt idx="18294">
                  <c:v>41059.75</c:v>
                </c:pt>
                <c:pt idx="18295">
                  <c:v>41059.763888888876</c:v>
                </c:pt>
                <c:pt idx="18296">
                  <c:v>41059.777777777774</c:v>
                </c:pt>
                <c:pt idx="18297">
                  <c:v>41059.791666666577</c:v>
                </c:pt>
                <c:pt idx="18298">
                  <c:v>41059.805555555562</c:v>
                </c:pt>
                <c:pt idx="18299">
                  <c:v>41059.819444444496</c:v>
                </c:pt>
                <c:pt idx="18300">
                  <c:v>41059.833333333336</c:v>
                </c:pt>
                <c:pt idx="18301">
                  <c:v>41059.847222222219</c:v>
                </c:pt>
                <c:pt idx="18302">
                  <c:v>41059.861111111066</c:v>
                </c:pt>
                <c:pt idx="18303">
                  <c:v>41059.875</c:v>
                </c:pt>
                <c:pt idx="18304">
                  <c:v>41059.888888888956</c:v>
                </c:pt>
                <c:pt idx="18305">
                  <c:v>41059.902777777781</c:v>
                </c:pt>
                <c:pt idx="18306">
                  <c:v>41059.916666666664</c:v>
                </c:pt>
                <c:pt idx="18307">
                  <c:v>41059.930555555562</c:v>
                </c:pt>
                <c:pt idx="18308">
                  <c:v>41059.944444444496</c:v>
                </c:pt>
                <c:pt idx="18309">
                  <c:v>41059.958333333343</c:v>
                </c:pt>
                <c:pt idx="18310">
                  <c:v>41059.972222222219</c:v>
                </c:pt>
                <c:pt idx="18311">
                  <c:v>41059.986111111109</c:v>
                </c:pt>
                <c:pt idx="18312">
                  <c:v>41060</c:v>
                </c:pt>
                <c:pt idx="18313">
                  <c:v>41060.013888888891</c:v>
                </c:pt>
                <c:pt idx="18314">
                  <c:v>41060.027777777774</c:v>
                </c:pt>
                <c:pt idx="18315">
                  <c:v>41060.041666666613</c:v>
                </c:pt>
                <c:pt idx="18316">
                  <c:v>41060.055555555562</c:v>
                </c:pt>
                <c:pt idx="18317">
                  <c:v>41060.069444444445</c:v>
                </c:pt>
                <c:pt idx="18318">
                  <c:v>41060.083333333336</c:v>
                </c:pt>
                <c:pt idx="18319">
                  <c:v>41060.097222222204</c:v>
                </c:pt>
                <c:pt idx="18320">
                  <c:v>41060.111111111066</c:v>
                </c:pt>
                <c:pt idx="18321">
                  <c:v>41060.124999999993</c:v>
                </c:pt>
                <c:pt idx="18322">
                  <c:v>41060.138888888891</c:v>
                </c:pt>
                <c:pt idx="18323">
                  <c:v>41060.152777777781</c:v>
                </c:pt>
                <c:pt idx="18324">
                  <c:v>41060.166666666613</c:v>
                </c:pt>
                <c:pt idx="18325">
                  <c:v>41060.180555555562</c:v>
                </c:pt>
                <c:pt idx="18326">
                  <c:v>41060.194444444445</c:v>
                </c:pt>
                <c:pt idx="18327">
                  <c:v>41060.208333333336</c:v>
                </c:pt>
                <c:pt idx="18328">
                  <c:v>41060.222222222204</c:v>
                </c:pt>
                <c:pt idx="18329">
                  <c:v>41060.236111111066</c:v>
                </c:pt>
                <c:pt idx="18330">
                  <c:v>41060.25</c:v>
                </c:pt>
                <c:pt idx="18331">
                  <c:v>41060.263888888876</c:v>
                </c:pt>
                <c:pt idx="18332">
                  <c:v>41060.277777777774</c:v>
                </c:pt>
                <c:pt idx="18333">
                  <c:v>41060.291666666577</c:v>
                </c:pt>
                <c:pt idx="18334">
                  <c:v>41060.305555555562</c:v>
                </c:pt>
                <c:pt idx="18335">
                  <c:v>41060.319444444496</c:v>
                </c:pt>
                <c:pt idx="18336">
                  <c:v>41060.333333333336</c:v>
                </c:pt>
                <c:pt idx="18337">
                  <c:v>41060.347222222219</c:v>
                </c:pt>
                <c:pt idx="18338">
                  <c:v>41060.361111111066</c:v>
                </c:pt>
                <c:pt idx="18339">
                  <c:v>41060.375</c:v>
                </c:pt>
                <c:pt idx="18340">
                  <c:v>41060.388888888956</c:v>
                </c:pt>
                <c:pt idx="18341">
                  <c:v>41060.402777777781</c:v>
                </c:pt>
                <c:pt idx="18342">
                  <c:v>41060.416666666664</c:v>
                </c:pt>
                <c:pt idx="18343">
                  <c:v>41060.430555555562</c:v>
                </c:pt>
                <c:pt idx="18344">
                  <c:v>41060.444444444496</c:v>
                </c:pt>
                <c:pt idx="18345">
                  <c:v>41060.458333333343</c:v>
                </c:pt>
                <c:pt idx="18346">
                  <c:v>41060.472222222219</c:v>
                </c:pt>
                <c:pt idx="18347">
                  <c:v>41060.486111111109</c:v>
                </c:pt>
                <c:pt idx="18348">
                  <c:v>41060.5</c:v>
                </c:pt>
                <c:pt idx="18349">
                  <c:v>41060.513888888891</c:v>
                </c:pt>
                <c:pt idx="18350">
                  <c:v>41060.527777777774</c:v>
                </c:pt>
                <c:pt idx="18351">
                  <c:v>41060.541666666613</c:v>
                </c:pt>
                <c:pt idx="18352">
                  <c:v>41060.555555555562</c:v>
                </c:pt>
                <c:pt idx="18353">
                  <c:v>41060.569444444445</c:v>
                </c:pt>
                <c:pt idx="18354">
                  <c:v>41060.583333333336</c:v>
                </c:pt>
                <c:pt idx="18355">
                  <c:v>41060.597222222204</c:v>
                </c:pt>
                <c:pt idx="18356">
                  <c:v>41060.611111111066</c:v>
                </c:pt>
                <c:pt idx="18357">
                  <c:v>41060.624999999993</c:v>
                </c:pt>
                <c:pt idx="18358">
                  <c:v>41060.638888888891</c:v>
                </c:pt>
                <c:pt idx="18359">
                  <c:v>41060.652777777781</c:v>
                </c:pt>
                <c:pt idx="18360">
                  <c:v>41060.666666666613</c:v>
                </c:pt>
                <c:pt idx="18361">
                  <c:v>41060.680555555562</c:v>
                </c:pt>
                <c:pt idx="18362">
                  <c:v>41060.694444444445</c:v>
                </c:pt>
                <c:pt idx="18363">
                  <c:v>41060.708333333336</c:v>
                </c:pt>
                <c:pt idx="18364">
                  <c:v>41060.722222222204</c:v>
                </c:pt>
                <c:pt idx="18365">
                  <c:v>41060.736111111066</c:v>
                </c:pt>
                <c:pt idx="18366">
                  <c:v>41060.75</c:v>
                </c:pt>
                <c:pt idx="18367">
                  <c:v>41060.763888888876</c:v>
                </c:pt>
                <c:pt idx="18368">
                  <c:v>41060.777777777774</c:v>
                </c:pt>
                <c:pt idx="18369">
                  <c:v>41060.791666666577</c:v>
                </c:pt>
                <c:pt idx="18370">
                  <c:v>41060.805555555562</c:v>
                </c:pt>
                <c:pt idx="18371">
                  <c:v>41060.819444444496</c:v>
                </c:pt>
                <c:pt idx="18372">
                  <c:v>41060.833333333336</c:v>
                </c:pt>
                <c:pt idx="18373">
                  <c:v>41060.847222222219</c:v>
                </c:pt>
                <c:pt idx="18374">
                  <c:v>41060.861111111066</c:v>
                </c:pt>
                <c:pt idx="18375">
                  <c:v>41060.875</c:v>
                </c:pt>
                <c:pt idx="18376">
                  <c:v>41060.888888888956</c:v>
                </c:pt>
                <c:pt idx="18377">
                  <c:v>41060.902777777781</c:v>
                </c:pt>
                <c:pt idx="18378">
                  <c:v>41060.916666666664</c:v>
                </c:pt>
                <c:pt idx="18379">
                  <c:v>41060.930555555562</c:v>
                </c:pt>
                <c:pt idx="18380">
                  <c:v>41060.944444444496</c:v>
                </c:pt>
                <c:pt idx="18381">
                  <c:v>41060.958333333343</c:v>
                </c:pt>
                <c:pt idx="18382">
                  <c:v>41060.972222222219</c:v>
                </c:pt>
                <c:pt idx="18383">
                  <c:v>41060.986111111109</c:v>
                </c:pt>
                <c:pt idx="18384">
                  <c:v>41061</c:v>
                </c:pt>
                <c:pt idx="18385">
                  <c:v>41061.013888888891</c:v>
                </c:pt>
                <c:pt idx="18386">
                  <c:v>41061.027777777774</c:v>
                </c:pt>
                <c:pt idx="18387">
                  <c:v>41061.041666666613</c:v>
                </c:pt>
                <c:pt idx="18388">
                  <c:v>41061.055555555562</c:v>
                </c:pt>
                <c:pt idx="18389">
                  <c:v>41061.069444444445</c:v>
                </c:pt>
                <c:pt idx="18390">
                  <c:v>41061.083333333336</c:v>
                </c:pt>
                <c:pt idx="18391">
                  <c:v>41061.097222222204</c:v>
                </c:pt>
                <c:pt idx="18392">
                  <c:v>41061.111111111066</c:v>
                </c:pt>
                <c:pt idx="18393">
                  <c:v>41061.124999999993</c:v>
                </c:pt>
                <c:pt idx="18394">
                  <c:v>41061.138888888891</c:v>
                </c:pt>
                <c:pt idx="18395">
                  <c:v>41061.152777777781</c:v>
                </c:pt>
                <c:pt idx="18396">
                  <c:v>41061.166666666613</c:v>
                </c:pt>
                <c:pt idx="18397">
                  <c:v>41061.180555555562</c:v>
                </c:pt>
                <c:pt idx="18398">
                  <c:v>41061.194444444445</c:v>
                </c:pt>
                <c:pt idx="18399">
                  <c:v>41061.208333333336</c:v>
                </c:pt>
                <c:pt idx="18400">
                  <c:v>41061.222222222204</c:v>
                </c:pt>
                <c:pt idx="18401">
                  <c:v>41061.236111111066</c:v>
                </c:pt>
                <c:pt idx="18402">
                  <c:v>41061.25</c:v>
                </c:pt>
                <c:pt idx="18403">
                  <c:v>41061.263888888876</c:v>
                </c:pt>
                <c:pt idx="18404">
                  <c:v>41061.277777777774</c:v>
                </c:pt>
                <c:pt idx="18405">
                  <c:v>41061.291666666577</c:v>
                </c:pt>
                <c:pt idx="18406">
                  <c:v>41061.305555555562</c:v>
                </c:pt>
                <c:pt idx="18407">
                  <c:v>41061.319444444496</c:v>
                </c:pt>
                <c:pt idx="18408">
                  <c:v>41061.333333333336</c:v>
                </c:pt>
                <c:pt idx="18409">
                  <c:v>41061.347222222219</c:v>
                </c:pt>
                <c:pt idx="18410">
                  <c:v>41061.361111111066</c:v>
                </c:pt>
                <c:pt idx="18411">
                  <c:v>41061.375</c:v>
                </c:pt>
                <c:pt idx="18412">
                  <c:v>41061.388888888956</c:v>
                </c:pt>
                <c:pt idx="18413">
                  <c:v>41061.402777777781</c:v>
                </c:pt>
                <c:pt idx="18414">
                  <c:v>41061.416666666664</c:v>
                </c:pt>
                <c:pt idx="18415">
                  <c:v>41061.430555555562</c:v>
                </c:pt>
                <c:pt idx="18416">
                  <c:v>41061.416666666664</c:v>
                </c:pt>
                <c:pt idx="18417">
                  <c:v>41061.458333333343</c:v>
                </c:pt>
                <c:pt idx="18418">
                  <c:v>41061.472222222219</c:v>
                </c:pt>
                <c:pt idx="18419">
                  <c:v>41061.486111111109</c:v>
                </c:pt>
                <c:pt idx="18420">
                  <c:v>41061.5</c:v>
                </c:pt>
                <c:pt idx="18421">
                  <c:v>41061.513888888891</c:v>
                </c:pt>
                <c:pt idx="18422">
                  <c:v>41061.527777777774</c:v>
                </c:pt>
                <c:pt idx="18423">
                  <c:v>41061.541666666613</c:v>
                </c:pt>
                <c:pt idx="18424">
                  <c:v>41061.555555555562</c:v>
                </c:pt>
                <c:pt idx="18425">
                  <c:v>41061.569444444445</c:v>
                </c:pt>
                <c:pt idx="18426">
                  <c:v>41061.583333333336</c:v>
                </c:pt>
                <c:pt idx="18427">
                  <c:v>41061.597222222204</c:v>
                </c:pt>
                <c:pt idx="18428">
                  <c:v>41061.611111111066</c:v>
                </c:pt>
                <c:pt idx="18429">
                  <c:v>41061.624999999993</c:v>
                </c:pt>
                <c:pt idx="18430">
                  <c:v>41061.638888888891</c:v>
                </c:pt>
                <c:pt idx="18431">
                  <c:v>41061.652777777781</c:v>
                </c:pt>
                <c:pt idx="18432">
                  <c:v>41061.666666666613</c:v>
                </c:pt>
                <c:pt idx="18433">
                  <c:v>41061.680555555562</c:v>
                </c:pt>
                <c:pt idx="18434">
                  <c:v>41061.694444444445</c:v>
                </c:pt>
                <c:pt idx="18435">
                  <c:v>41061.708333333336</c:v>
                </c:pt>
                <c:pt idx="18436">
                  <c:v>41061.722222222204</c:v>
                </c:pt>
                <c:pt idx="18437">
                  <c:v>41061.736111111066</c:v>
                </c:pt>
                <c:pt idx="18438">
                  <c:v>41061.75</c:v>
                </c:pt>
                <c:pt idx="18439">
                  <c:v>41061.763888888876</c:v>
                </c:pt>
                <c:pt idx="18440">
                  <c:v>41061.777777777774</c:v>
                </c:pt>
                <c:pt idx="18441">
                  <c:v>41061.791666666577</c:v>
                </c:pt>
                <c:pt idx="18442">
                  <c:v>41061.805555555562</c:v>
                </c:pt>
                <c:pt idx="18443">
                  <c:v>41061.819444444496</c:v>
                </c:pt>
                <c:pt idx="18444">
                  <c:v>41061.833333333336</c:v>
                </c:pt>
                <c:pt idx="18445">
                  <c:v>41061.847222222219</c:v>
                </c:pt>
                <c:pt idx="18446">
                  <c:v>41061.861111111066</c:v>
                </c:pt>
                <c:pt idx="18447">
                  <c:v>41061.875</c:v>
                </c:pt>
                <c:pt idx="18448">
                  <c:v>41061.888888888956</c:v>
                </c:pt>
                <c:pt idx="18449">
                  <c:v>41061.902777777781</c:v>
                </c:pt>
                <c:pt idx="18450">
                  <c:v>41061.916666666664</c:v>
                </c:pt>
                <c:pt idx="18451">
                  <c:v>41061.930555555562</c:v>
                </c:pt>
                <c:pt idx="18452">
                  <c:v>41061.944444444496</c:v>
                </c:pt>
                <c:pt idx="18453">
                  <c:v>41061.958333333343</c:v>
                </c:pt>
                <c:pt idx="18454">
                  <c:v>41061.972222222219</c:v>
                </c:pt>
                <c:pt idx="18455">
                  <c:v>41061.986111111109</c:v>
                </c:pt>
                <c:pt idx="18456">
                  <c:v>41062</c:v>
                </c:pt>
                <c:pt idx="18457">
                  <c:v>41062.013888888891</c:v>
                </c:pt>
                <c:pt idx="18458">
                  <c:v>41062.027777777774</c:v>
                </c:pt>
                <c:pt idx="18459">
                  <c:v>41062.041666666613</c:v>
                </c:pt>
                <c:pt idx="18460">
                  <c:v>41062.055555555562</c:v>
                </c:pt>
                <c:pt idx="18461">
                  <c:v>41062.069444444445</c:v>
                </c:pt>
                <c:pt idx="18462">
                  <c:v>41062.083333333336</c:v>
                </c:pt>
                <c:pt idx="18463">
                  <c:v>41062.097222222204</c:v>
                </c:pt>
                <c:pt idx="18464">
                  <c:v>41062.111111111066</c:v>
                </c:pt>
                <c:pt idx="18465">
                  <c:v>41062.124999999993</c:v>
                </c:pt>
                <c:pt idx="18466">
                  <c:v>41062.138888888891</c:v>
                </c:pt>
                <c:pt idx="18467">
                  <c:v>41062.152777777781</c:v>
                </c:pt>
                <c:pt idx="18468">
                  <c:v>41062.166666666613</c:v>
                </c:pt>
                <c:pt idx="18469">
                  <c:v>41062.180555555562</c:v>
                </c:pt>
                <c:pt idx="18470">
                  <c:v>41062.194444444445</c:v>
                </c:pt>
                <c:pt idx="18471">
                  <c:v>41062.208333333336</c:v>
                </c:pt>
                <c:pt idx="18472">
                  <c:v>41062.222222222204</c:v>
                </c:pt>
                <c:pt idx="18473">
                  <c:v>41062.236111111066</c:v>
                </c:pt>
                <c:pt idx="18474">
                  <c:v>41062.25</c:v>
                </c:pt>
                <c:pt idx="18475">
                  <c:v>41062.263888888876</c:v>
                </c:pt>
                <c:pt idx="18476">
                  <c:v>41062.277777777774</c:v>
                </c:pt>
                <c:pt idx="18477">
                  <c:v>41062.291666666577</c:v>
                </c:pt>
                <c:pt idx="18478">
                  <c:v>41062.305555555562</c:v>
                </c:pt>
                <c:pt idx="18479">
                  <c:v>41062.319444444496</c:v>
                </c:pt>
                <c:pt idx="18480">
                  <c:v>41062.333333333336</c:v>
                </c:pt>
                <c:pt idx="18481">
                  <c:v>41062.347222222219</c:v>
                </c:pt>
                <c:pt idx="18482">
                  <c:v>41062.361111111066</c:v>
                </c:pt>
                <c:pt idx="18483">
                  <c:v>41062.375</c:v>
                </c:pt>
                <c:pt idx="18484">
                  <c:v>41062.388888888956</c:v>
                </c:pt>
                <c:pt idx="18485">
                  <c:v>41062.402777777781</c:v>
                </c:pt>
                <c:pt idx="18486">
                  <c:v>41062.416666666664</c:v>
                </c:pt>
                <c:pt idx="18487">
                  <c:v>41062.430555555562</c:v>
                </c:pt>
                <c:pt idx="18488">
                  <c:v>41062.444444444496</c:v>
                </c:pt>
                <c:pt idx="18489">
                  <c:v>41062.458333333343</c:v>
                </c:pt>
                <c:pt idx="18490">
                  <c:v>41062.472222222219</c:v>
                </c:pt>
                <c:pt idx="18491">
                  <c:v>41062.486111111109</c:v>
                </c:pt>
                <c:pt idx="18492">
                  <c:v>41062.5</c:v>
                </c:pt>
                <c:pt idx="18493">
                  <c:v>41062.513888888891</c:v>
                </c:pt>
                <c:pt idx="18494">
                  <c:v>41062.527777777774</c:v>
                </c:pt>
                <c:pt idx="18495">
                  <c:v>41062.541666666613</c:v>
                </c:pt>
                <c:pt idx="18496">
                  <c:v>41062.555555555562</c:v>
                </c:pt>
                <c:pt idx="18497">
                  <c:v>41062.569444444445</c:v>
                </c:pt>
                <c:pt idx="18498">
                  <c:v>41062.583333333336</c:v>
                </c:pt>
                <c:pt idx="18499">
                  <c:v>41062.597222222204</c:v>
                </c:pt>
                <c:pt idx="18500">
                  <c:v>41062.611111111066</c:v>
                </c:pt>
                <c:pt idx="18501">
                  <c:v>41062.624999999993</c:v>
                </c:pt>
                <c:pt idx="18502">
                  <c:v>41062.638888888891</c:v>
                </c:pt>
                <c:pt idx="18503">
                  <c:v>41062.652777777781</c:v>
                </c:pt>
                <c:pt idx="18504">
                  <c:v>41062.666666666613</c:v>
                </c:pt>
                <c:pt idx="18505">
                  <c:v>41062.680555555562</c:v>
                </c:pt>
                <c:pt idx="18506">
                  <c:v>41062.694444444445</c:v>
                </c:pt>
                <c:pt idx="18507">
                  <c:v>41062.708333333336</c:v>
                </c:pt>
                <c:pt idx="18508">
                  <c:v>41062.722222222204</c:v>
                </c:pt>
                <c:pt idx="18509">
                  <c:v>41062.736111111066</c:v>
                </c:pt>
                <c:pt idx="18510">
                  <c:v>41062.75</c:v>
                </c:pt>
                <c:pt idx="18511">
                  <c:v>41062.763888888876</c:v>
                </c:pt>
                <c:pt idx="18512">
                  <c:v>41062.777777777774</c:v>
                </c:pt>
                <c:pt idx="18513">
                  <c:v>41062.791666666577</c:v>
                </c:pt>
                <c:pt idx="18514">
                  <c:v>41062.805555555562</c:v>
                </c:pt>
                <c:pt idx="18515">
                  <c:v>41062.819444444496</c:v>
                </c:pt>
                <c:pt idx="18516">
                  <c:v>41062.833333333336</c:v>
                </c:pt>
                <c:pt idx="18517">
                  <c:v>41062.847222222219</c:v>
                </c:pt>
                <c:pt idx="18518">
                  <c:v>41062.861111111066</c:v>
                </c:pt>
                <c:pt idx="18519">
                  <c:v>41062.875</c:v>
                </c:pt>
                <c:pt idx="18520">
                  <c:v>41062.888888888956</c:v>
                </c:pt>
                <c:pt idx="18521">
                  <c:v>41062.902777777781</c:v>
                </c:pt>
                <c:pt idx="18522">
                  <c:v>41062.916666666664</c:v>
                </c:pt>
                <c:pt idx="18523">
                  <c:v>41062.930555555562</c:v>
                </c:pt>
                <c:pt idx="18524">
                  <c:v>41062.944444444496</c:v>
                </c:pt>
                <c:pt idx="18525">
                  <c:v>41062.958333333343</c:v>
                </c:pt>
                <c:pt idx="18526">
                  <c:v>41062.972222222219</c:v>
                </c:pt>
                <c:pt idx="18527">
                  <c:v>41062.986111111109</c:v>
                </c:pt>
                <c:pt idx="18528">
                  <c:v>41063</c:v>
                </c:pt>
                <c:pt idx="18529">
                  <c:v>41063.013888888891</c:v>
                </c:pt>
                <c:pt idx="18530">
                  <c:v>41063.027777777774</c:v>
                </c:pt>
                <c:pt idx="18531">
                  <c:v>41063.041666666613</c:v>
                </c:pt>
                <c:pt idx="18532">
                  <c:v>41063.055555555562</c:v>
                </c:pt>
                <c:pt idx="18533">
                  <c:v>41063.069444444445</c:v>
                </c:pt>
                <c:pt idx="18534">
                  <c:v>41063.083333333336</c:v>
                </c:pt>
                <c:pt idx="18535">
                  <c:v>41063.097222222204</c:v>
                </c:pt>
                <c:pt idx="18536">
                  <c:v>41063.111111111066</c:v>
                </c:pt>
                <c:pt idx="18537">
                  <c:v>41063.124999999993</c:v>
                </c:pt>
                <c:pt idx="18538">
                  <c:v>41063.138888888891</c:v>
                </c:pt>
                <c:pt idx="18539">
                  <c:v>41063.152777777781</c:v>
                </c:pt>
                <c:pt idx="18540">
                  <c:v>41063.166666666613</c:v>
                </c:pt>
                <c:pt idx="18541">
                  <c:v>41063.180555555562</c:v>
                </c:pt>
                <c:pt idx="18542">
                  <c:v>41063.194444444445</c:v>
                </c:pt>
                <c:pt idx="18543">
                  <c:v>41063.208333333336</c:v>
                </c:pt>
                <c:pt idx="18544">
                  <c:v>41063.222222222204</c:v>
                </c:pt>
                <c:pt idx="18545">
                  <c:v>41063.236111111066</c:v>
                </c:pt>
                <c:pt idx="18546">
                  <c:v>41063.25</c:v>
                </c:pt>
                <c:pt idx="18547">
                  <c:v>41063.263888888876</c:v>
                </c:pt>
                <c:pt idx="18548">
                  <c:v>41063.277777777774</c:v>
                </c:pt>
                <c:pt idx="18549">
                  <c:v>41063.291666666577</c:v>
                </c:pt>
                <c:pt idx="18550">
                  <c:v>41063.305555555562</c:v>
                </c:pt>
                <c:pt idx="18551">
                  <c:v>41063.319444444496</c:v>
                </c:pt>
                <c:pt idx="18552">
                  <c:v>41063.333333333336</c:v>
                </c:pt>
                <c:pt idx="18553">
                  <c:v>41063.347222222219</c:v>
                </c:pt>
                <c:pt idx="18554">
                  <c:v>41063.361111111066</c:v>
                </c:pt>
                <c:pt idx="18555">
                  <c:v>41063.375</c:v>
                </c:pt>
                <c:pt idx="18556">
                  <c:v>41063.388888888956</c:v>
                </c:pt>
                <c:pt idx="18557">
                  <c:v>41063.402777777781</c:v>
                </c:pt>
                <c:pt idx="18558">
                  <c:v>41063.416666666664</c:v>
                </c:pt>
                <c:pt idx="18559">
                  <c:v>41063.430555555562</c:v>
                </c:pt>
                <c:pt idx="18560">
                  <c:v>41063.444444444496</c:v>
                </c:pt>
                <c:pt idx="18561">
                  <c:v>41063.458333333343</c:v>
                </c:pt>
                <c:pt idx="18562">
                  <c:v>41063.472222222219</c:v>
                </c:pt>
                <c:pt idx="18563">
                  <c:v>41063.486111111109</c:v>
                </c:pt>
                <c:pt idx="18564">
                  <c:v>41063.5</c:v>
                </c:pt>
                <c:pt idx="18565">
                  <c:v>41063.513888888891</c:v>
                </c:pt>
                <c:pt idx="18566">
                  <c:v>41063.527777777774</c:v>
                </c:pt>
                <c:pt idx="18567">
                  <c:v>41063.541666666613</c:v>
                </c:pt>
                <c:pt idx="18568">
                  <c:v>41063.555555555562</c:v>
                </c:pt>
                <c:pt idx="18569">
                  <c:v>41063.569444444445</c:v>
                </c:pt>
                <c:pt idx="18570">
                  <c:v>41063.583333333336</c:v>
                </c:pt>
                <c:pt idx="18571">
                  <c:v>41063.597222222204</c:v>
                </c:pt>
                <c:pt idx="18572">
                  <c:v>41063.611111111066</c:v>
                </c:pt>
                <c:pt idx="18573">
                  <c:v>41063.624999999993</c:v>
                </c:pt>
                <c:pt idx="18574">
                  <c:v>41063.638888888891</c:v>
                </c:pt>
                <c:pt idx="18575">
                  <c:v>41063.652777777781</c:v>
                </c:pt>
                <c:pt idx="18576">
                  <c:v>41063.666666666613</c:v>
                </c:pt>
                <c:pt idx="18577">
                  <c:v>41063.680555555562</c:v>
                </c:pt>
                <c:pt idx="18578">
                  <c:v>41063.694444444445</c:v>
                </c:pt>
                <c:pt idx="18579">
                  <c:v>41063.708333333336</c:v>
                </c:pt>
                <c:pt idx="18580">
                  <c:v>41063.722222222204</c:v>
                </c:pt>
                <c:pt idx="18581">
                  <c:v>41063.736111111066</c:v>
                </c:pt>
                <c:pt idx="18582">
                  <c:v>41063.75</c:v>
                </c:pt>
                <c:pt idx="18583">
                  <c:v>41063.763888888876</c:v>
                </c:pt>
                <c:pt idx="18584">
                  <c:v>41063.777777777774</c:v>
                </c:pt>
                <c:pt idx="18585">
                  <c:v>41063.791666666577</c:v>
                </c:pt>
                <c:pt idx="18586">
                  <c:v>41063.805555555562</c:v>
                </c:pt>
                <c:pt idx="18587">
                  <c:v>41063.819444444496</c:v>
                </c:pt>
                <c:pt idx="18588">
                  <c:v>41063.833333333336</c:v>
                </c:pt>
                <c:pt idx="18589">
                  <c:v>41063.847222222219</c:v>
                </c:pt>
                <c:pt idx="18590">
                  <c:v>41063.861111111066</c:v>
                </c:pt>
                <c:pt idx="18591">
                  <c:v>41063.875</c:v>
                </c:pt>
                <c:pt idx="18592">
                  <c:v>41063.888888888956</c:v>
                </c:pt>
                <c:pt idx="18593">
                  <c:v>41063.902777777781</c:v>
                </c:pt>
                <c:pt idx="18594">
                  <c:v>41063.916666666664</c:v>
                </c:pt>
                <c:pt idx="18595">
                  <c:v>41063.930555555562</c:v>
                </c:pt>
                <c:pt idx="18596">
                  <c:v>41063.944444444496</c:v>
                </c:pt>
                <c:pt idx="18597">
                  <c:v>41063.958333333343</c:v>
                </c:pt>
                <c:pt idx="18598">
                  <c:v>41063.972222222219</c:v>
                </c:pt>
                <c:pt idx="18599">
                  <c:v>41063.986111111109</c:v>
                </c:pt>
                <c:pt idx="18600">
                  <c:v>41064</c:v>
                </c:pt>
                <c:pt idx="18601">
                  <c:v>41064.013888888891</c:v>
                </c:pt>
                <c:pt idx="18602">
                  <c:v>41064.027777777774</c:v>
                </c:pt>
                <c:pt idx="18603">
                  <c:v>41064.041666666613</c:v>
                </c:pt>
                <c:pt idx="18604">
                  <c:v>41064.055555555562</c:v>
                </c:pt>
                <c:pt idx="18605">
                  <c:v>41064.069444444445</c:v>
                </c:pt>
                <c:pt idx="18606">
                  <c:v>41064.083333333336</c:v>
                </c:pt>
                <c:pt idx="18607">
                  <c:v>41064.097222222204</c:v>
                </c:pt>
                <c:pt idx="18608">
                  <c:v>41064.111111111066</c:v>
                </c:pt>
                <c:pt idx="18609">
                  <c:v>41064.124999999993</c:v>
                </c:pt>
                <c:pt idx="18610">
                  <c:v>41064.138888888891</c:v>
                </c:pt>
                <c:pt idx="18611">
                  <c:v>41064.152777777781</c:v>
                </c:pt>
                <c:pt idx="18612">
                  <c:v>41064.166666666613</c:v>
                </c:pt>
                <c:pt idx="18613">
                  <c:v>41064.180555555562</c:v>
                </c:pt>
                <c:pt idx="18614">
                  <c:v>41064.194444444445</c:v>
                </c:pt>
                <c:pt idx="18615">
                  <c:v>41064.208333333336</c:v>
                </c:pt>
                <c:pt idx="18616">
                  <c:v>41064.222222222204</c:v>
                </c:pt>
                <c:pt idx="18617">
                  <c:v>41064.236111111066</c:v>
                </c:pt>
                <c:pt idx="18618">
                  <c:v>41064.25</c:v>
                </c:pt>
                <c:pt idx="18619">
                  <c:v>41064.263888888876</c:v>
                </c:pt>
                <c:pt idx="18620">
                  <c:v>41064.277777777774</c:v>
                </c:pt>
                <c:pt idx="18621">
                  <c:v>41064.291666666577</c:v>
                </c:pt>
                <c:pt idx="18622">
                  <c:v>41064.305555555562</c:v>
                </c:pt>
                <c:pt idx="18623">
                  <c:v>41064.319444444496</c:v>
                </c:pt>
                <c:pt idx="18624">
                  <c:v>41064.333333333336</c:v>
                </c:pt>
                <c:pt idx="18625">
                  <c:v>41064.347222222219</c:v>
                </c:pt>
                <c:pt idx="18626">
                  <c:v>41064.361111111066</c:v>
                </c:pt>
                <c:pt idx="18627">
                  <c:v>41064.375</c:v>
                </c:pt>
                <c:pt idx="18628">
                  <c:v>41064.388888888956</c:v>
                </c:pt>
                <c:pt idx="18629">
                  <c:v>41064.402777777781</c:v>
                </c:pt>
                <c:pt idx="18630">
                  <c:v>41064.416666666664</c:v>
                </c:pt>
                <c:pt idx="18631">
                  <c:v>41064.430555555562</c:v>
                </c:pt>
                <c:pt idx="18632">
                  <c:v>41064.444444444496</c:v>
                </c:pt>
                <c:pt idx="18633">
                  <c:v>41064.458333333343</c:v>
                </c:pt>
                <c:pt idx="18634">
                  <c:v>41064.472222222219</c:v>
                </c:pt>
                <c:pt idx="18635">
                  <c:v>41064.486111111109</c:v>
                </c:pt>
                <c:pt idx="18636">
                  <c:v>41064.5</c:v>
                </c:pt>
                <c:pt idx="18637">
                  <c:v>41064.513888888891</c:v>
                </c:pt>
                <c:pt idx="18638">
                  <c:v>41064.527777777774</c:v>
                </c:pt>
                <c:pt idx="18639">
                  <c:v>41064.541666666613</c:v>
                </c:pt>
                <c:pt idx="18640">
                  <c:v>41064.555555555562</c:v>
                </c:pt>
                <c:pt idx="18641">
                  <c:v>41064.569444444445</c:v>
                </c:pt>
                <c:pt idx="18642">
                  <c:v>41064.583333333336</c:v>
                </c:pt>
                <c:pt idx="18643">
                  <c:v>41064.597222222204</c:v>
                </c:pt>
                <c:pt idx="18644">
                  <c:v>41064.611111111066</c:v>
                </c:pt>
                <c:pt idx="18645">
                  <c:v>41064.624999999993</c:v>
                </c:pt>
                <c:pt idx="18646">
                  <c:v>41064.638888888891</c:v>
                </c:pt>
                <c:pt idx="18647">
                  <c:v>41064.652777777781</c:v>
                </c:pt>
                <c:pt idx="18648">
                  <c:v>41064.666666666613</c:v>
                </c:pt>
                <c:pt idx="18649">
                  <c:v>41064.680555555562</c:v>
                </c:pt>
                <c:pt idx="18650">
                  <c:v>41064.694444444445</c:v>
                </c:pt>
                <c:pt idx="18651">
                  <c:v>41064.708333333336</c:v>
                </c:pt>
                <c:pt idx="18652">
                  <c:v>41064.722222222204</c:v>
                </c:pt>
                <c:pt idx="18653">
                  <c:v>41064.736111111066</c:v>
                </c:pt>
                <c:pt idx="18654">
                  <c:v>41064.75</c:v>
                </c:pt>
                <c:pt idx="18655">
                  <c:v>41064.763888888876</c:v>
                </c:pt>
                <c:pt idx="18656">
                  <c:v>41064.777777777774</c:v>
                </c:pt>
                <c:pt idx="18657">
                  <c:v>41064.791666666577</c:v>
                </c:pt>
                <c:pt idx="18658">
                  <c:v>41064.805555555562</c:v>
                </c:pt>
                <c:pt idx="18659">
                  <c:v>41064.819444444496</c:v>
                </c:pt>
                <c:pt idx="18660">
                  <c:v>41064.833333333336</c:v>
                </c:pt>
                <c:pt idx="18661">
                  <c:v>41064.847222222219</c:v>
                </c:pt>
                <c:pt idx="18662">
                  <c:v>41064.861111111066</c:v>
                </c:pt>
                <c:pt idx="18663">
                  <c:v>41064.875</c:v>
                </c:pt>
                <c:pt idx="18664">
                  <c:v>41064.888888888956</c:v>
                </c:pt>
                <c:pt idx="18665">
                  <c:v>41064.902777777781</c:v>
                </c:pt>
                <c:pt idx="18666">
                  <c:v>41064.916666666664</c:v>
                </c:pt>
                <c:pt idx="18667">
                  <c:v>41064.930555555562</c:v>
                </c:pt>
                <c:pt idx="18668">
                  <c:v>41064.944444444496</c:v>
                </c:pt>
                <c:pt idx="18669">
                  <c:v>41064.958333333343</c:v>
                </c:pt>
                <c:pt idx="18670">
                  <c:v>41064.972222222219</c:v>
                </c:pt>
                <c:pt idx="18671">
                  <c:v>41064.986111111109</c:v>
                </c:pt>
                <c:pt idx="18672">
                  <c:v>41065</c:v>
                </c:pt>
                <c:pt idx="18673">
                  <c:v>41065.013888888891</c:v>
                </c:pt>
                <c:pt idx="18674">
                  <c:v>41065.027777777774</c:v>
                </c:pt>
                <c:pt idx="18675">
                  <c:v>41065.041666666613</c:v>
                </c:pt>
                <c:pt idx="18676">
                  <c:v>41065.055555555562</c:v>
                </c:pt>
                <c:pt idx="18677">
                  <c:v>41065.069444444445</c:v>
                </c:pt>
                <c:pt idx="18678">
                  <c:v>41065.083333333336</c:v>
                </c:pt>
                <c:pt idx="18679">
                  <c:v>41065.097222222204</c:v>
                </c:pt>
                <c:pt idx="18680">
                  <c:v>41065.111111111066</c:v>
                </c:pt>
                <c:pt idx="18681">
                  <c:v>41065.124999999993</c:v>
                </c:pt>
                <c:pt idx="18682">
                  <c:v>41065.138888888891</c:v>
                </c:pt>
                <c:pt idx="18683">
                  <c:v>41065.152777777781</c:v>
                </c:pt>
                <c:pt idx="18684">
                  <c:v>41065.166666666613</c:v>
                </c:pt>
                <c:pt idx="18685">
                  <c:v>41065.180555555562</c:v>
                </c:pt>
                <c:pt idx="18686">
                  <c:v>41065.194444444445</c:v>
                </c:pt>
                <c:pt idx="18687">
                  <c:v>41065.208333333336</c:v>
                </c:pt>
                <c:pt idx="18688">
                  <c:v>41065.222222222204</c:v>
                </c:pt>
                <c:pt idx="18689">
                  <c:v>41065.236111111066</c:v>
                </c:pt>
                <c:pt idx="18690">
                  <c:v>41065.25</c:v>
                </c:pt>
                <c:pt idx="18691">
                  <c:v>41065.263888888876</c:v>
                </c:pt>
                <c:pt idx="18692">
                  <c:v>41065.277777777774</c:v>
                </c:pt>
                <c:pt idx="18693">
                  <c:v>41065.291666666577</c:v>
                </c:pt>
                <c:pt idx="18694">
                  <c:v>41065.305555555562</c:v>
                </c:pt>
                <c:pt idx="18695">
                  <c:v>41065.319444444496</c:v>
                </c:pt>
                <c:pt idx="18696">
                  <c:v>41065.333333333336</c:v>
                </c:pt>
                <c:pt idx="18697">
                  <c:v>41065.347222222219</c:v>
                </c:pt>
                <c:pt idx="18698">
                  <c:v>41065.361111111066</c:v>
                </c:pt>
                <c:pt idx="18699">
                  <c:v>41065.375</c:v>
                </c:pt>
                <c:pt idx="18700">
                  <c:v>41065.388888888956</c:v>
                </c:pt>
                <c:pt idx="18701">
                  <c:v>41065.402777777781</c:v>
                </c:pt>
                <c:pt idx="18702">
                  <c:v>41065.416666666664</c:v>
                </c:pt>
                <c:pt idx="18703">
                  <c:v>41065.430555555562</c:v>
                </c:pt>
                <c:pt idx="18704">
                  <c:v>41065.444444444496</c:v>
                </c:pt>
                <c:pt idx="18705">
                  <c:v>41065.458333333343</c:v>
                </c:pt>
                <c:pt idx="18706">
                  <c:v>41065.472222222219</c:v>
                </c:pt>
                <c:pt idx="18707">
                  <c:v>41065.486111111109</c:v>
                </c:pt>
                <c:pt idx="18708">
                  <c:v>41065.5</c:v>
                </c:pt>
                <c:pt idx="18709">
                  <c:v>41065.513888888891</c:v>
                </c:pt>
                <c:pt idx="18710">
                  <c:v>41065.527777777774</c:v>
                </c:pt>
                <c:pt idx="18711">
                  <c:v>41065.541666666613</c:v>
                </c:pt>
                <c:pt idx="18712">
                  <c:v>41065.555555555562</c:v>
                </c:pt>
                <c:pt idx="18713">
                  <c:v>41065.569444444445</c:v>
                </c:pt>
                <c:pt idx="18714">
                  <c:v>41065.583333333336</c:v>
                </c:pt>
                <c:pt idx="18715">
                  <c:v>41065.597222222204</c:v>
                </c:pt>
                <c:pt idx="18716">
                  <c:v>41065.611111111066</c:v>
                </c:pt>
                <c:pt idx="18717">
                  <c:v>41065.624999999993</c:v>
                </c:pt>
                <c:pt idx="18718">
                  <c:v>41065.638888888891</c:v>
                </c:pt>
                <c:pt idx="18719">
                  <c:v>41065.652777777781</c:v>
                </c:pt>
                <c:pt idx="18720">
                  <c:v>41065.666666666613</c:v>
                </c:pt>
                <c:pt idx="18721">
                  <c:v>41065.680555555562</c:v>
                </c:pt>
                <c:pt idx="18722">
                  <c:v>41065.694444444445</c:v>
                </c:pt>
                <c:pt idx="18723">
                  <c:v>41065.708333333336</c:v>
                </c:pt>
                <c:pt idx="18724">
                  <c:v>41065.722222222204</c:v>
                </c:pt>
                <c:pt idx="18725">
                  <c:v>41065.736111111066</c:v>
                </c:pt>
                <c:pt idx="18726">
                  <c:v>41065.75</c:v>
                </c:pt>
                <c:pt idx="18727">
                  <c:v>41065.763888888876</c:v>
                </c:pt>
                <c:pt idx="18728">
                  <c:v>41065.777777777774</c:v>
                </c:pt>
                <c:pt idx="18729">
                  <c:v>41065.791666666577</c:v>
                </c:pt>
                <c:pt idx="18730">
                  <c:v>41065.805555555562</c:v>
                </c:pt>
                <c:pt idx="18731">
                  <c:v>41065.819444444496</c:v>
                </c:pt>
                <c:pt idx="18732">
                  <c:v>41065.833333333336</c:v>
                </c:pt>
                <c:pt idx="18733">
                  <c:v>41065.847222222219</c:v>
                </c:pt>
                <c:pt idx="18734">
                  <c:v>41065.861111111066</c:v>
                </c:pt>
                <c:pt idx="18735">
                  <c:v>41065.875</c:v>
                </c:pt>
                <c:pt idx="18736">
                  <c:v>41065.888888888956</c:v>
                </c:pt>
                <c:pt idx="18737">
                  <c:v>41065.902777777781</c:v>
                </c:pt>
                <c:pt idx="18738">
                  <c:v>41065.916666666664</c:v>
                </c:pt>
                <c:pt idx="18739">
                  <c:v>41065.930555555562</c:v>
                </c:pt>
                <c:pt idx="18740">
                  <c:v>41065.944444444496</c:v>
                </c:pt>
                <c:pt idx="18741">
                  <c:v>41065.958333333343</c:v>
                </c:pt>
                <c:pt idx="18742">
                  <c:v>41065.972222222219</c:v>
                </c:pt>
                <c:pt idx="18743">
                  <c:v>41065.986111111109</c:v>
                </c:pt>
                <c:pt idx="18744">
                  <c:v>41066</c:v>
                </c:pt>
                <c:pt idx="18745">
                  <c:v>41066.013888888891</c:v>
                </c:pt>
                <c:pt idx="18746">
                  <c:v>41066.027777777774</c:v>
                </c:pt>
                <c:pt idx="18747">
                  <c:v>41066.041666666613</c:v>
                </c:pt>
                <c:pt idx="18748">
                  <c:v>41066.055555555562</c:v>
                </c:pt>
                <c:pt idx="18749">
                  <c:v>41066.069444444445</c:v>
                </c:pt>
                <c:pt idx="18750">
                  <c:v>41066.083333333336</c:v>
                </c:pt>
                <c:pt idx="18751">
                  <c:v>41066.097222222204</c:v>
                </c:pt>
                <c:pt idx="18752">
                  <c:v>41066.111111111066</c:v>
                </c:pt>
                <c:pt idx="18753">
                  <c:v>41066.124999999993</c:v>
                </c:pt>
                <c:pt idx="18754">
                  <c:v>41066.138888888891</c:v>
                </c:pt>
                <c:pt idx="18755">
                  <c:v>41066.152777777781</c:v>
                </c:pt>
                <c:pt idx="18756">
                  <c:v>41066.166666666613</c:v>
                </c:pt>
                <c:pt idx="18757">
                  <c:v>41066.180555555562</c:v>
                </c:pt>
                <c:pt idx="18758">
                  <c:v>41066.194444444445</c:v>
                </c:pt>
                <c:pt idx="18759">
                  <c:v>41066.208333333336</c:v>
                </c:pt>
                <c:pt idx="18760">
                  <c:v>41066.222222222204</c:v>
                </c:pt>
                <c:pt idx="18761">
                  <c:v>41066.236111111066</c:v>
                </c:pt>
                <c:pt idx="18762">
                  <c:v>41066.25</c:v>
                </c:pt>
                <c:pt idx="18763">
                  <c:v>41066.263888888876</c:v>
                </c:pt>
                <c:pt idx="18764">
                  <c:v>41066.277777777774</c:v>
                </c:pt>
                <c:pt idx="18765">
                  <c:v>41066.291666666577</c:v>
                </c:pt>
                <c:pt idx="18766">
                  <c:v>41066.305555555562</c:v>
                </c:pt>
                <c:pt idx="18767">
                  <c:v>41066.319444444496</c:v>
                </c:pt>
                <c:pt idx="18768">
                  <c:v>41066.333333333336</c:v>
                </c:pt>
                <c:pt idx="18769">
                  <c:v>41066.347222222219</c:v>
                </c:pt>
                <c:pt idx="18770">
                  <c:v>41066.361111111066</c:v>
                </c:pt>
                <c:pt idx="18771">
                  <c:v>41066.375</c:v>
                </c:pt>
                <c:pt idx="18772">
                  <c:v>41066.388888888956</c:v>
                </c:pt>
                <c:pt idx="18773">
                  <c:v>41066.402777777781</c:v>
                </c:pt>
                <c:pt idx="18774">
                  <c:v>41066.416666666664</c:v>
                </c:pt>
                <c:pt idx="18775">
                  <c:v>41066.430555555562</c:v>
                </c:pt>
                <c:pt idx="18776">
                  <c:v>41066.444444444496</c:v>
                </c:pt>
                <c:pt idx="18777">
                  <c:v>41066.458333333343</c:v>
                </c:pt>
                <c:pt idx="18778">
                  <c:v>41066.472222222219</c:v>
                </c:pt>
                <c:pt idx="18779">
                  <c:v>41066.486111111109</c:v>
                </c:pt>
                <c:pt idx="18780">
                  <c:v>41066.5</c:v>
                </c:pt>
                <c:pt idx="18781">
                  <c:v>41066.513888888891</c:v>
                </c:pt>
                <c:pt idx="18782">
                  <c:v>41066.527777777774</c:v>
                </c:pt>
                <c:pt idx="18783">
                  <c:v>41066.541666666613</c:v>
                </c:pt>
                <c:pt idx="18784">
                  <c:v>41066.555555555562</c:v>
                </c:pt>
                <c:pt idx="18785">
                  <c:v>41066.569444444445</c:v>
                </c:pt>
                <c:pt idx="18786">
                  <c:v>41066.583333333336</c:v>
                </c:pt>
                <c:pt idx="18787">
                  <c:v>41066.597222222204</c:v>
                </c:pt>
                <c:pt idx="18788">
                  <c:v>41066.611111111066</c:v>
                </c:pt>
                <c:pt idx="18789">
                  <c:v>41066.624999999993</c:v>
                </c:pt>
                <c:pt idx="18790">
                  <c:v>41066.638888888891</c:v>
                </c:pt>
                <c:pt idx="18791">
                  <c:v>41066.652777777781</c:v>
                </c:pt>
                <c:pt idx="18792">
                  <c:v>41066.666666666613</c:v>
                </c:pt>
                <c:pt idx="18793">
                  <c:v>41066.680555555562</c:v>
                </c:pt>
                <c:pt idx="18794">
                  <c:v>41066.694444444445</c:v>
                </c:pt>
                <c:pt idx="18795">
                  <c:v>41066.708333333336</c:v>
                </c:pt>
                <c:pt idx="18796">
                  <c:v>41066.722222222204</c:v>
                </c:pt>
                <c:pt idx="18797">
                  <c:v>41066.736111111066</c:v>
                </c:pt>
                <c:pt idx="18798">
                  <c:v>41066.75</c:v>
                </c:pt>
                <c:pt idx="18799">
                  <c:v>41066.763888888876</c:v>
                </c:pt>
                <c:pt idx="18800">
                  <c:v>41066.777777777774</c:v>
                </c:pt>
                <c:pt idx="18801">
                  <c:v>41066.791666666577</c:v>
                </c:pt>
                <c:pt idx="18802">
                  <c:v>41066.805555555562</c:v>
                </c:pt>
                <c:pt idx="18803">
                  <c:v>41066.819444444496</c:v>
                </c:pt>
                <c:pt idx="18804">
                  <c:v>41066.833333333336</c:v>
                </c:pt>
                <c:pt idx="18805">
                  <c:v>41066.847222222219</c:v>
                </c:pt>
                <c:pt idx="18806">
                  <c:v>41066.861111111066</c:v>
                </c:pt>
                <c:pt idx="18807">
                  <c:v>41066.875</c:v>
                </c:pt>
                <c:pt idx="18808">
                  <c:v>41066.888888888956</c:v>
                </c:pt>
                <c:pt idx="18809">
                  <c:v>41066.902777777781</c:v>
                </c:pt>
                <c:pt idx="18810">
                  <c:v>41066.916666666664</c:v>
                </c:pt>
                <c:pt idx="18811">
                  <c:v>41066.930555555562</c:v>
                </c:pt>
                <c:pt idx="18812">
                  <c:v>41066.944444444496</c:v>
                </c:pt>
                <c:pt idx="18813">
                  <c:v>41066.958333333343</c:v>
                </c:pt>
                <c:pt idx="18814">
                  <c:v>41066.972222222219</c:v>
                </c:pt>
                <c:pt idx="18815">
                  <c:v>41066.986111111109</c:v>
                </c:pt>
                <c:pt idx="18816">
                  <c:v>41067</c:v>
                </c:pt>
                <c:pt idx="18817">
                  <c:v>41067.013888888891</c:v>
                </c:pt>
                <c:pt idx="18818">
                  <c:v>41067.027777777774</c:v>
                </c:pt>
                <c:pt idx="18819">
                  <c:v>41067.041666666613</c:v>
                </c:pt>
                <c:pt idx="18820">
                  <c:v>41067.055555555562</c:v>
                </c:pt>
                <c:pt idx="18821">
                  <c:v>41067.069444444445</c:v>
                </c:pt>
                <c:pt idx="18822">
                  <c:v>41067.083333333336</c:v>
                </c:pt>
                <c:pt idx="18823">
                  <c:v>41067.097222222204</c:v>
                </c:pt>
                <c:pt idx="18824">
                  <c:v>41067.111111111066</c:v>
                </c:pt>
                <c:pt idx="18825">
                  <c:v>41067.124999999993</c:v>
                </c:pt>
                <c:pt idx="18826">
                  <c:v>41067.138888888891</c:v>
                </c:pt>
                <c:pt idx="18827">
                  <c:v>41067.152777777781</c:v>
                </c:pt>
                <c:pt idx="18828">
                  <c:v>41067.166666666613</c:v>
                </c:pt>
                <c:pt idx="18829">
                  <c:v>41067.180555555562</c:v>
                </c:pt>
                <c:pt idx="18830">
                  <c:v>41067.194444444445</c:v>
                </c:pt>
                <c:pt idx="18831">
                  <c:v>41067.208333333336</c:v>
                </c:pt>
                <c:pt idx="18832">
                  <c:v>41067.222222222204</c:v>
                </c:pt>
                <c:pt idx="18833">
                  <c:v>41067.236111111066</c:v>
                </c:pt>
                <c:pt idx="18834">
                  <c:v>41067.25</c:v>
                </c:pt>
                <c:pt idx="18835">
                  <c:v>41067.263888888876</c:v>
                </c:pt>
                <c:pt idx="18836">
                  <c:v>41067.277777777774</c:v>
                </c:pt>
                <c:pt idx="18837">
                  <c:v>41067.291666666577</c:v>
                </c:pt>
                <c:pt idx="18838">
                  <c:v>41067.305555555562</c:v>
                </c:pt>
                <c:pt idx="18839">
                  <c:v>41067.319444444496</c:v>
                </c:pt>
                <c:pt idx="18840">
                  <c:v>41067.333333333336</c:v>
                </c:pt>
                <c:pt idx="18841">
                  <c:v>41067.347222222219</c:v>
                </c:pt>
                <c:pt idx="18842">
                  <c:v>41067.361111111066</c:v>
                </c:pt>
                <c:pt idx="18843">
                  <c:v>41067.375</c:v>
                </c:pt>
                <c:pt idx="18844">
                  <c:v>41067.388888888956</c:v>
                </c:pt>
                <c:pt idx="18845">
                  <c:v>41067.402777777781</c:v>
                </c:pt>
                <c:pt idx="18846">
                  <c:v>41067.416666666664</c:v>
                </c:pt>
                <c:pt idx="18847">
                  <c:v>41067.430555555562</c:v>
                </c:pt>
                <c:pt idx="18848">
                  <c:v>41067.444444444496</c:v>
                </c:pt>
                <c:pt idx="18849">
                  <c:v>41067.458333333343</c:v>
                </c:pt>
                <c:pt idx="18850">
                  <c:v>41067.472222222219</c:v>
                </c:pt>
                <c:pt idx="18851">
                  <c:v>41067.486111111109</c:v>
                </c:pt>
                <c:pt idx="18852">
                  <c:v>41067.5</c:v>
                </c:pt>
                <c:pt idx="18853">
                  <c:v>41067.513888888891</c:v>
                </c:pt>
                <c:pt idx="18854">
                  <c:v>41067.527777777774</c:v>
                </c:pt>
                <c:pt idx="18855">
                  <c:v>41067.541666666613</c:v>
                </c:pt>
                <c:pt idx="18856">
                  <c:v>41067.555555555562</c:v>
                </c:pt>
                <c:pt idx="18857">
                  <c:v>41067.569444444445</c:v>
                </c:pt>
                <c:pt idx="18858">
                  <c:v>41067.583333333336</c:v>
                </c:pt>
                <c:pt idx="18859">
                  <c:v>41067.597222222204</c:v>
                </c:pt>
                <c:pt idx="18860">
                  <c:v>41067.611111111066</c:v>
                </c:pt>
                <c:pt idx="18861">
                  <c:v>41067.624999999993</c:v>
                </c:pt>
                <c:pt idx="18862">
                  <c:v>41067.638888888891</c:v>
                </c:pt>
                <c:pt idx="18863">
                  <c:v>41067.652777777781</c:v>
                </c:pt>
                <c:pt idx="18864">
                  <c:v>41067.666666666613</c:v>
                </c:pt>
                <c:pt idx="18865">
                  <c:v>41067.680555555562</c:v>
                </c:pt>
                <c:pt idx="18866">
                  <c:v>41067.694444444445</c:v>
                </c:pt>
                <c:pt idx="18867">
                  <c:v>41067.708333333336</c:v>
                </c:pt>
                <c:pt idx="18868">
                  <c:v>41067.722222222204</c:v>
                </c:pt>
                <c:pt idx="18869">
                  <c:v>41067.736111111066</c:v>
                </c:pt>
                <c:pt idx="18870">
                  <c:v>41067.75</c:v>
                </c:pt>
                <c:pt idx="18871">
                  <c:v>41067.763888888876</c:v>
                </c:pt>
                <c:pt idx="18872">
                  <c:v>41067.777777777774</c:v>
                </c:pt>
                <c:pt idx="18873">
                  <c:v>41067.791666666577</c:v>
                </c:pt>
                <c:pt idx="18874">
                  <c:v>41067.805555555562</c:v>
                </c:pt>
                <c:pt idx="18875">
                  <c:v>41067.819444444496</c:v>
                </c:pt>
                <c:pt idx="18876">
                  <c:v>41067.833333333336</c:v>
                </c:pt>
                <c:pt idx="18877">
                  <c:v>41067.847222222219</c:v>
                </c:pt>
                <c:pt idx="18878">
                  <c:v>41067.861111111066</c:v>
                </c:pt>
                <c:pt idx="18879">
                  <c:v>41067.875</c:v>
                </c:pt>
                <c:pt idx="18880">
                  <c:v>41067.888888888956</c:v>
                </c:pt>
                <c:pt idx="18881">
                  <c:v>41067.902777777781</c:v>
                </c:pt>
                <c:pt idx="18882">
                  <c:v>41067.916666666664</c:v>
                </c:pt>
                <c:pt idx="18883">
                  <c:v>41067.930555555562</c:v>
                </c:pt>
                <c:pt idx="18884">
                  <c:v>41067.944444444496</c:v>
                </c:pt>
                <c:pt idx="18885">
                  <c:v>41067.958333333343</c:v>
                </c:pt>
                <c:pt idx="18886">
                  <c:v>41067.972222222219</c:v>
                </c:pt>
                <c:pt idx="18887">
                  <c:v>41067.986111111109</c:v>
                </c:pt>
                <c:pt idx="18888">
                  <c:v>41068</c:v>
                </c:pt>
                <c:pt idx="18889">
                  <c:v>41068.013888888891</c:v>
                </c:pt>
                <c:pt idx="18890">
                  <c:v>41068.027777777774</c:v>
                </c:pt>
                <c:pt idx="18891">
                  <c:v>41068.041666666613</c:v>
                </c:pt>
                <c:pt idx="18892">
                  <c:v>41068.055555555562</c:v>
                </c:pt>
                <c:pt idx="18893">
                  <c:v>41068.069444444445</c:v>
                </c:pt>
                <c:pt idx="18894">
                  <c:v>41068.083333333336</c:v>
                </c:pt>
                <c:pt idx="18895">
                  <c:v>41068.097222222204</c:v>
                </c:pt>
                <c:pt idx="18896">
                  <c:v>41068.111111111066</c:v>
                </c:pt>
                <c:pt idx="18897">
                  <c:v>41068.124999999993</c:v>
                </c:pt>
                <c:pt idx="18898">
                  <c:v>41068.138888888891</c:v>
                </c:pt>
                <c:pt idx="18899">
                  <c:v>41068.152777777781</c:v>
                </c:pt>
                <c:pt idx="18900">
                  <c:v>41068.166666666613</c:v>
                </c:pt>
                <c:pt idx="18901">
                  <c:v>41068.180555555562</c:v>
                </c:pt>
                <c:pt idx="18902">
                  <c:v>41068.194444444445</c:v>
                </c:pt>
                <c:pt idx="18903">
                  <c:v>41068.208333333336</c:v>
                </c:pt>
                <c:pt idx="18904">
                  <c:v>41068.222222222204</c:v>
                </c:pt>
                <c:pt idx="18905">
                  <c:v>41068.236111111066</c:v>
                </c:pt>
                <c:pt idx="18906">
                  <c:v>41068.25</c:v>
                </c:pt>
                <c:pt idx="18907">
                  <c:v>41068.263888888876</c:v>
                </c:pt>
                <c:pt idx="18908">
                  <c:v>41068.277777777774</c:v>
                </c:pt>
                <c:pt idx="18909">
                  <c:v>41068.291666666577</c:v>
                </c:pt>
                <c:pt idx="18910">
                  <c:v>41068.305555555562</c:v>
                </c:pt>
                <c:pt idx="18911">
                  <c:v>41068.319444444496</c:v>
                </c:pt>
                <c:pt idx="18912">
                  <c:v>41068.333333333336</c:v>
                </c:pt>
                <c:pt idx="18913">
                  <c:v>41068.347222222219</c:v>
                </c:pt>
                <c:pt idx="18914">
                  <c:v>41068.361111111066</c:v>
                </c:pt>
                <c:pt idx="18915">
                  <c:v>41068.375</c:v>
                </c:pt>
                <c:pt idx="18916">
                  <c:v>41068.388888888956</c:v>
                </c:pt>
                <c:pt idx="18917">
                  <c:v>41068.402777777781</c:v>
                </c:pt>
                <c:pt idx="18918">
                  <c:v>41068.416666666664</c:v>
                </c:pt>
                <c:pt idx="18919">
                  <c:v>41068.430555555562</c:v>
                </c:pt>
                <c:pt idx="18920">
                  <c:v>41068.444444444496</c:v>
                </c:pt>
                <c:pt idx="18921">
                  <c:v>41068.458333333343</c:v>
                </c:pt>
                <c:pt idx="18922">
                  <c:v>41068.472222222219</c:v>
                </c:pt>
                <c:pt idx="18923">
                  <c:v>41068.486111111109</c:v>
                </c:pt>
                <c:pt idx="18924">
                  <c:v>41068.5</c:v>
                </c:pt>
                <c:pt idx="18925">
                  <c:v>41068.513888888891</c:v>
                </c:pt>
                <c:pt idx="18926">
                  <c:v>41068.527777777774</c:v>
                </c:pt>
                <c:pt idx="18927">
                  <c:v>41068.541666666613</c:v>
                </c:pt>
                <c:pt idx="18928">
                  <c:v>41068.555555555562</c:v>
                </c:pt>
                <c:pt idx="18929">
                  <c:v>41068.569444444445</c:v>
                </c:pt>
                <c:pt idx="18930">
                  <c:v>41068.583333333336</c:v>
                </c:pt>
                <c:pt idx="18931">
                  <c:v>41068.597222222204</c:v>
                </c:pt>
                <c:pt idx="18932">
                  <c:v>41068.611111111066</c:v>
                </c:pt>
                <c:pt idx="18933">
                  <c:v>41068.624999999993</c:v>
                </c:pt>
                <c:pt idx="18934">
                  <c:v>41068.638888888891</c:v>
                </c:pt>
                <c:pt idx="18935">
                  <c:v>41068.652777777781</c:v>
                </c:pt>
                <c:pt idx="18936">
                  <c:v>41068.666666666613</c:v>
                </c:pt>
                <c:pt idx="18937">
                  <c:v>41068.680555555562</c:v>
                </c:pt>
                <c:pt idx="18938">
                  <c:v>41068.694444444445</c:v>
                </c:pt>
                <c:pt idx="18939">
                  <c:v>41068.708333333336</c:v>
                </c:pt>
                <c:pt idx="18940">
                  <c:v>41068.722222222204</c:v>
                </c:pt>
                <c:pt idx="18941">
                  <c:v>41068.736111111066</c:v>
                </c:pt>
                <c:pt idx="18942">
                  <c:v>41068.75</c:v>
                </c:pt>
                <c:pt idx="18943">
                  <c:v>41068.763888888876</c:v>
                </c:pt>
                <c:pt idx="18944">
                  <c:v>41068.777777777774</c:v>
                </c:pt>
                <c:pt idx="18945">
                  <c:v>41068.791666666577</c:v>
                </c:pt>
                <c:pt idx="18946">
                  <c:v>41068.805555555562</c:v>
                </c:pt>
                <c:pt idx="18947">
                  <c:v>41068.819444444496</c:v>
                </c:pt>
                <c:pt idx="18948">
                  <c:v>41068.833333333336</c:v>
                </c:pt>
                <c:pt idx="18949">
                  <c:v>41068.847222222219</c:v>
                </c:pt>
                <c:pt idx="18950">
                  <c:v>41068.861111111066</c:v>
                </c:pt>
                <c:pt idx="18951">
                  <c:v>41068.875</c:v>
                </c:pt>
                <c:pt idx="18952">
                  <c:v>41068.888888888956</c:v>
                </c:pt>
                <c:pt idx="18953">
                  <c:v>41068.902777777781</c:v>
                </c:pt>
                <c:pt idx="18954">
                  <c:v>41068.916666666664</c:v>
                </c:pt>
                <c:pt idx="18955">
                  <c:v>41068.930555555562</c:v>
                </c:pt>
                <c:pt idx="18956">
                  <c:v>41068.944444444496</c:v>
                </c:pt>
                <c:pt idx="18957">
                  <c:v>41068.958333333343</c:v>
                </c:pt>
                <c:pt idx="18958">
                  <c:v>41068.972222222219</c:v>
                </c:pt>
                <c:pt idx="18959">
                  <c:v>41068.986111111109</c:v>
                </c:pt>
                <c:pt idx="18960">
                  <c:v>41069</c:v>
                </c:pt>
                <c:pt idx="18961">
                  <c:v>41069.013888888891</c:v>
                </c:pt>
                <c:pt idx="18962">
                  <c:v>41069.027777777774</c:v>
                </c:pt>
                <c:pt idx="18963">
                  <c:v>41069.041666666613</c:v>
                </c:pt>
                <c:pt idx="18964">
                  <c:v>41069.055555555562</c:v>
                </c:pt>
                <c:pt idx="18965">
                  <c:v>41069.069444444445</c:v>
                </c:pt>
                <c:pt idx="18966">
                  <c:v>41069.083333333336</c:v>
                </c:pt>
                <c:pt idx="18967">
                  <c:v>41069.097222222204</c:v>
                </c:pt>
                <c:pt idx="18968">
                  <c:v>41069.111111111066</c:v>
                </c:pt>
                <c:pt idx="18969">
                  <c:v>41069.124999999993</c:v>
                </c:pt>
                <c:pt idx="18970">
                  <c:v>41069.138888888891</c:v>
                </c:pt>
                <c:pt idx="18971">
                  <c:v>41069.152777777781</c:v>
                </c:pt>
                <c:pt idx="18972">
                  <c:v>41069.166666666613</c:v>
                </c:pt>
                <c:pt idx="18973">
                  <c:v>41069.180555555562</c:v>
                </c:pt>
                <c:pt idx="18974">
                  <c:v>41069.194444444445</c:v>
                </c:pt>
                <c:pt idx="18975">
                  <c:v>41069.208333333336</c:v>
                </c:pt>
                <c:pt idx="18976">
                  <c:v>41069.222222222204</c:v>
                </c:pt>
                <c:pt idx="18977">
                  <c:v>41069.236111111066</c:v>
                </c:pt>
                <c:pt idx="18978">
                  <c:v>41069.25</c:v>
                </c:pt>
                <c:pt idx="18979">
                  <c:v>41069.263888888876</c:v>
                </c:pt>
                <c:pt idx="18980">
                  <c:v>41069.277777777774</c:v>
                </c:pt>
                <c:pt idx="18981">
                  <c:v>41069.291666666577</c:v>
                </c:pt>
                <c:pt idx="18982">
                  <c:v>41069.305555555562</c:v>
                </c:pt>
                <c:pt idx="18983">
                  <c:v>41069.319444444496</c:v>
                </c:pt>
                <c:pt idx="18984">
                  <c:v>41069.333333333336</c:v>
                </c:pt>
                <c:pt idx="18985">
                  <c:v>41069.347222222219</c:v>
                </c:pt>
                <c:pt idx="18986">
                  <c:v>41069.361111111066</c:v>
                </c:pt>
                <c:pt idx="18987">
                  <c:v>41069.375</c:v>
                </c:pt>
                <c:pt idx="18988">
                  <c:v>41069.388888888956</c:v>
                </c:pt>
                <c:pt idx="18989">
                  <c:v>41069.402777777781</c:v>
                </c:pt>
                <c:pt idx="18990">
                  <c:v>41069.416666666664</c:v>
                </c:pt>
                <c:pt idx="18991">
                  <c:v>41069.430555555562</c:v>
                </c:pt>
                <c:pt idx="18992">
                  <c:v>41069.444444444496</c:v>
                </c:pt>
                <c:pt idx="18993">
                  <c:v>41069.458333333343</c:v>
                </c:pt>
                <c:pt idx="18994">
                  <c:v>41069.472222222219</c:v>
                </c:pt>
                <c:pt idx="18995">
                  <c:v>41069.486111111109</c:v>
                </c:pt>
                <c:pt idx="18996">
                  <c:v>41069.5</c:v>
                </c:pt>
                <c:pt idx="18997">
                  <c:v>41069.513888888891</c:v>
                </c:pt>
                <c:pt idx="18998">
                  <c:v>41069.527777777774</c:v>
                </c:pt>
                <c:pt idx="18999">
                  <c:v>41069.541666666613</c:v>
                </c:pt>
                <c:pt idx="19000">
                  <c:v>41069.555555555562</c:v>
                </c:pt>
                <c:pt idx="19001">
                  <c:v>41069.569444444445</c:v>
                </c:pt>
                <c:pt idx="19002">
                  <c:v>41069.583333333336</c:v>
                </c:pt>
                <c:pt idx="19003">
                  <c:v>41069.597222222204</c:v>
                </c:pt>
                <c:pt idx="19004">
                  <c:v>41069.611111111066</c:v>
                </c:pt>
                <c:pt idx="19005">
                  <c:v>41069.624999999993</c:v>
                </c:pt>
                <c:pt idx="19006">
                  <c:v>41069.638888888891</c:v>
                </c:pt>
                <c:pt idx="19007">
                  <c:v>41069.652777777781</c:v>
                </c:pt>
                <c:pt idx="19008">
                  <c:v>41069.666666666613</c:v>
                </c:pt>
                <c:pt idx="19009">
                  <c:v>41069.680555555562</c:v>
                </c:pt>
                <c:pt idx="19010">
                  <c:v>41069.694444444445</c:v>
                </c:pt>
                <c:pt idx="19011">
                  <c:v>41069.708333333336</c:v>
                </c:pt>
                <c:pt idx="19012">
                  <c:v>41069.722222222204</c:v>
                </c:pt>
                <c:pt idx="19013">
                  <c:v>41069.736111111066</c:v>
                </c:pt>
                <c:pt idx="19014">
                  <c:v>41069.75</c:v>
                </c:pt>
                <c:pt idx="19015">
                  <c:v>41069.763888888876</c:v>
                </c:pt>
                <c:pt idx="19016">
                  <c:v>41069.777777777774</c:v>
                </c:pt>
                <c:pt idx="19017">
                  <c:v>41069.791666666577</c:v>
                </c:pt>
                <c:pt idx="19018">
                  <c:v>41069.805555555562</c:v>
                </c:pt>
                <c:pt idx="19019">
                  <c:v>41069.819444444496</c:v>
                </c:pt>
                <c:pt idx="19020">
                  <c:v>41069.833333333336</c:v>
                </c:pt>
                <c:pt idx="19021">
                  <c:v>41069.847222222219</c:v>
                </c:pt>
                <c:pt idx="19022">
                  <c:v>41069.861111111066</c:v>
                </c:pt>
                <c:pt idx="19023">
                  <c:v>41069.875</c:v>
                </c:pt>
                <c:pt idx="19024">
                  <c:v>41069.888888888956</c:v>
                </c:pt>
                <c:pt idx="19025">
                  <c:v>41069.902777777781</c:v>
                </c:pt>
                <c:pt idx="19026">
                  <c:v>41069.916666666664</c:v>
                </c:pt>
                <c:pt idx="19027">
                  <c:v>41069.930555555562</c:v>
                </c:pt>
                <c:pt idx="19028">
                  <c:v>41069.944444444496</c:v>
                </c:pt>
                <c:pt idx="19029">
                  <c:v>41069.958333333343</c:v>
                </c:pt>
                <c:pt idx="19030">
                  <c:v>41069.972222222219</c:v>
                </c:pt>
                <c:pt idx="19031">
                  <c:v>41069.986111111109</c:v>
                </c:pt>
                <c:pt idx="19032">
                  <c:v>41070</c:v>
                </c:pt>
                <c:pt idx="19033">
                  <c:v>41070.013888888891</c:v>
                </c:pt>
                <c:pt idx="19034">
                  <c:v>41070.027777777774</c:v>
                </c:pt>
                <c:pt idx="19035">
                  <c:v>41070.041666666613</c:v>
                </c:pt>
                <c:pt idx="19036">
                  <c:v>41070.055555555562</c:v>
                </c:pt>
                <c:pt idx="19037">
                  <c:v>41070.069444444445</c:v>
                </c:pt>
                <c:pt idx="19038">
                  <c:v>41070.083333333336</c:v>
                </c:pt>
                <c:pt idx="19039">
                  <c:v>41070.097222222204</c:v>
                </c:pt>
                <c:pt idx="19040">
                  <c:v>41070.111111111066</c:v>
                </c:pt>
                <c:pt idx="19041">
                  <c:v>41070.124999999993</c:v>
                </c:pt>
                <c:pt idx="19042">
                  <c:v>41070.138888888891</c:v>
                </c:pt>
                <c:pt idx="19043">
                  <c:v>41070.152777777781</c:v>
                </c:pt>
                <c:pt idx="19044">
                  <c:v>41070.166666666613</c:v>
                </c:pt>
                <c:pt idx="19045">
                  <c:v>41070.180555555562</c:v>
                </c:pt>
                <c:pt idx="19046">
                  <c:v>41070.194444444445</c:v>
                </c:pt>
                <c:pt idx="19047">
                  <c:v>41070.208333333336</c:v>
                </c:pt>
                <c:pt idx="19048">
                  <c:v>41070.222222222204</c:v>
                </c:pt>
                <c:pt idx="19049">
                  <c:v>41070.236111111066</c:v>
                </c:pt>
                <c:pt idx="19050">
                  <c:v>41070.25</c:v>
                </c:pt>
                <c:pt idx="19051">
                  <c:v>41070.263888888876</c:v>
                </c:pt>
                <c:pt idx="19052">
                  <c:v>41070.277777777774</c:v>
                </c:pt>
                <c:pt idx="19053">
                  <c:v>41070.291666666577</c:v>
                </c:pt>
                <c:pt idx="19054">
                  <c:v>41070.305555555562</c:v>
                </c:pt>
                <c:pt idx="19055">
                  <c:v>41070.319444444496</c:v>
                </c:pt>
                <c:pt idx="19056">
                  <c:v>41070.333333333336</c:v>
                </c:pt>
                <c:pt idx="19057">
                  <c:v>41070.347222222219</c:v>
                </c:pt>
                <c:pt idx="19058">
                  <c:v>41070.361111111066</c:v>
                </c:pt>
                <c:pt idx="19059">
                  <c:v>41070.375</c:v>
                </c:pt>
                <c:pt idx="19060">
                  <c:v>41070.388888888956</c:v>
                </c:pt>
                <c:pt idx="19061">
                  <c:v>41070.402777777781</c:v>
                </c:pt>
                <c:pt idx="19062">
                  <c:v>41070.416666666664</c:v>
                </c:pt>
                <c:pt idx="19063">
                  <c:v>41070.430555555562</c:v>
                </c:pt>
                <c:pt idx="19064">
                  <c:v>41070.444444444496</c:v>
                </c:pt>
                <c:pt idx="19065">
                  <c:v>41070.458333333343</c:v>
                </c:pt>
                <c:pt idx="19066">
                  <c:v>41070.472222222219</c:v>
                </c:pt>
                <c:pt idx="19067">
                  <c:v>41070.486111111109</c:v>
                </c:pt>
                <c:pt idx="19068">
                  <c:v>41070.5</c:v>
                </c:pt>
                <c:pt idx="19069">
                  <c:v>41070.513888888891</c:v>
                </c:pt>
                <c:pt idx="19070">
                  <c:v>41070.527777777774</c:v>
                </c:pt>
                <c:pt idx="19071">
                  <c:v>41070.541666666613</c:v>
                </c:pt>
                <c:pt idx="19072">
                  <c:v>41070.555555555562</c:v>
                </c:pt>
                <c:pt idx="19073">
                  <c:v>41070.569444444445</c:v>
                </c:pt>
                <c:pt idx="19074">
                  <c:v>41070.583333333336</c:v>
                </c:pt>
                <c:pt idx="19075">
                  <c:v>41070.597222222204</c:v>
                </c:pt>
                <c:pt idx="19076">
                  <c:v>41070.611111111066</c:v>
                </c:pt>
                <c:pt idx="19077">
                  <c:v>41070.624999999993</c:v>
                </c:pt>
                <c:pt idx="19078">
                  <c:v>41070.638888888891</c:v>
                </c:pt>
                <c:pt idx="19079">
                  <c:v>41070.652777777781</c:v>
                </c:pt>
                <c:pt idx="19080">
                  <c:v>41070.666666666613</c:v>
                </c:pt>
                <c:pt idx="19081">
                  <c:v>41070.680555555562</c:v>
                </c:pt>
                <c:pt idx="19082">
                  <c:v>41070.694444444445</c:v>
                </c:pt>
                <c:pt idx="19083">
                  <c:v>41070.708333333336</c:v>
                </c:pt>
                <c:pt idx="19084">
                  <c:v>41070.722222222204</c:v>
                </c:pt>
                <c:pt idx="19085">
                  <c:v>41070.736111111066</c:v>
                </c:pt>
                <c:pt idx="19086">
                  <c:v>41070.75</c:v>
                </c:pt>
                <c:pt idx="19087">
                  <c:v>41070.763888888876</c:v>
                </c:pt>
                <c:pt idx="19088">
                  <c:v>41070.777777777774</c:v>
                </c:pt>
                <c:pt idx="19089">
                  <c:v>41070.791666666577</c:v>
                </c:pt>
                <c:pt idx="19090">
                  <c:v>41070.805555555562</c:v>
                </c:pt>
                <c:pt idx="19091">
                  <c:v>41070.819444444496</c:v>
                </c:pt>
                <c:pt idx="19092">
                  <c:v>41070.833333333336</c:v>
                </c:pt>
                <c:pt idx="19093">
                  <c:v>41070.847222222219</c:v>
                </c:pt>
                <c:pt idx="19094">
                  <c:v>41070.861111111066</c:v>
                </c:pt>
                <c:pt idx="19095">
                  <c:v>41070.875</c:v>
                </c:pt>
                <c:pt idx="19096">
                  <c:v>41070.888888888956</c:v>
                </c:pt>
                <c:pt idx="19097">
                  <c:v>41070.902777777781</c:v>
                </c:pt>
                <c:pt idx="19098">
                  <c:v>41070.916666666664</c:v>
                </c:pt>
                <c:pt idx="19099">
                  <c:v>41070.930555555562</c:v>
                </c:pt>
                <c:pt idx="19100">
                  <c:v>41070.944444444496</c:v>
                </c:pt>
                <c:pt idx="19101">
                  <c:v>41070.958333333343</c:v>
                </c:pt>
                <c:pt idx="19102">
                  <c:v>41070.972222222219</c:v>
                </c:pt>
                <c:pt idx="19103">
                  <c:v>41070.986111111109</c:v>
                </c:pt>
                <c:pt idx="19104">
                  <c:v>41071</c:v>
                </c:pt>
                <c:pt idx="19105">
                  <c:v>41071.013888888891</c:v>
                </c:pt>
                <c:pt idx="19106">
                  <c:v>41071.027777777774</c:v>
                </c:pt>
                <c:pt idx="19107">
                  <c:v>41071.041666666613</c:v>
                </c:pt>
                <c:pt idx="19108">
                  <c:v>41071.055555555562</c:v>
                </c:pt>
                <c:pt idx="19109">
                  <c:v>41071.069444444445</c:v>
                </c:pt>
                <c:pt idx="19110">
                  <c:v>41071.083333333336</c:v>
                </c:pt>
                <c:pt idx="19111">
                  <c:v>41071.097222222204</c:v>
                </c:pt>
                <c:pt idx="19112">
                  <c:v>41071.111111111066</c:v>
                </c:pt>
                <c:pt idx="19113">
                  <c:v>41071.124999999993</c:v>
                </c:pt>
                <c:pt idx="19114">
                  <c:v>41071.138888888891</c:v>
                </c:pt>
                <c:pt idx="19115">
                  <c:v>41071.152777777781</c:v>
                </c:pt>
                <c:pt idx="19116">
                  <c:v>41071.166666666613</c:v>
                </c:pt>
                <c:pt idx="19117">
                  <c:v>41071.180555555562</c:v>
                </c:pt>
                <c:pt idx="19118">
                  <c:v>41071.194444444445</c:v>
                </c:pt>
                <c:pt idx="19119">
                  <c:v>41071.208333333336</c:v>
                </c:pt>
                <c:pt idx="19120">
                  <c:v>41071.222222222204</c:v>
                </c:pt>
                <c:pt idx="19121">
                  <c:v>41071.236111111066</c:v>
                </c:pt>
                <c:pt idx="19122">
                  <c:v>41071.25</c:v>
                </c:pt>
                <c:pt idx="19123">
                  <c:v>41071.263888888876</c:v>
                </c:pt>
                <c:pt idx="19124">
                  <c:v>41071.277777777774</c:v>
                </c:pt>
                <c:pt idx="19125">
                  <c:v>41071.291666666577</c:v>
                </c:pt>
                <c:pt idx="19126">
                  <c:v>41071.305555555562</c:v>
                </c:pt>
                <c:pt idx="19127">
                  <c:v>41071.319444444496</c:v>
                </c:pt>
                <c:pt idx="19128">
                  <c:v>41071.333333333336</c:v>
                </c:pt>
                <c:pt idx="19129">
                  <c:v>41071.347222222219</c:v>
                </c:pt>
                <c:pt idx="19130">
                  <c:v>41071.361111111066</c:v>
                </c:pt>
                <c:pt idx="19131">
                  <c:v>41071.375</c:v>
                </c:pt>
                <c:pt idx="19132">
                  <c:v>41071.388888888956</c:v>
                </c:pt>
                <c:pt idx="19133">
                  <c:v>41071.402777777781</c:v>
                </c:pt>
                <c:pt idx="19134">
                  <c:v>41071.416666666664</c:v>
                </c:pt>
                <c:pt idx="19135">
                  <c:v>41071.430555555562</c:v>
                </c:pt>
                <c:pt idx="19136">
                  <c:v>41071.444444444496</c:v>
                </c:pt>
                <c:pt idx="19137">
                  <c:v>41071.458333333343</c:v>
                </c:pt>
                <c:pt idx="19138">
                  <c:v>41071.472222222219</c:v>
                </c:pt>
                <c:pt idx="19139">
                  <c:v>41071.486111111109</c:v>
                </c:pt>
                <c:pt idx="19140">
                  <c:v>41071.5</c:v>
                </c:pt>
                <c:pt idx="19141">
                  <c:v>41071.513888888891</c:v>
                </c:pt>
                <c:pt idx="19142">
                  <c:v>41071.527777777774</c:v>
                </c:pt>
                <c:pt idx="19143">
                  <c:v>41071.541666666613</c:v>
                </c:pt>
                <c:pt idx="19144">
                  <c:v>41071.555555555562</c:v>
                </c:pt>
                <c:pt idx="19145">
                  <c:v>41071.569444444445</c:v>
                </c:pt>
                <c:pt idx="19146">
                  <c:v>41071.583333333336</c:v>
                </c:pt>
                <c:pt idx="19147">
                  <c:v>41071.597222222204</c:v>
                </c:pt>
                <c:pt idx="19148">
                  <c:v>41071.611111111066</c:v>
                </c:pt>
                <c:pt idx="19149">
                  <c:v>41071.624999999993</c:v>
                </c:pt>
                <c:pt idx="19150">
                  <c:v>41071.638888888891</c:v>
                </c:pt>
                <c:pt idx="19151">
                  <c:v>41071.652777777781</c:v>
                </c:pt>
                <c:pt idx="19152">
                  <c:v>41071.666666666613</c:v>
                </c:pt>
                <c:pt idx="19153">
                  <c:v>41071.680555555562</c:v>
                </c:pt>
                <c:pt idx="19154">
                  <c:v>41071.694444444445</c:v>
                </c:pt>
                <c:pt idx="19155">
                  <c:v>41071.708333333336</c:v>
                </c:pt>
                <c:pt idx="19156">
                  <c:v>41071.722222222204</c:v>
                </c:pt>
                <c:pt idx="19157">
                  <c:v>41071.736111111066</c:v>
                </c:pt>
                <c:pt idx="19158">
                  <c:v>41071.75</c:v>
                </c:pt>
                <c:pt idx="19159">
                  <c:v>41071.763888888876</c:v>
                </c:pt>
                <c:pt idx="19160">
                  <c:v>41071.777777777774</c:v>
                </c:pt>
                <c:pt idx="19161">
                  <c:v>41071.791666666577</c:v>
                </c:pt>
                <c:pt idx="19162">
                  <c:v>41071.805555555562</c:v>
                </c:pt>
                <c:pt idx="19163">
                  <c:v>41071.819444444496</c:v>
                </c:pt>
                <c:pt idx="19164">
                  <c:v>41071.833333333336</c:v>
                </c:pt>
                <c:pt idx="19165">
                  <c:v>41071.847222222219</c:v>
                </c:pt>
                <c:pt idx="19166">
                  <c:v>41071.861111111066</c:v>
                </c:pt>
                <c:pt idx="19167">
                  <c:v>41071.875</c:v>
                </c:pt>
                <c:pt idx="19168">
                  <c:v>41071.888888888956</c:v>
                </c:pt>
                <c:pt idx="19169">
                  <c:v>41071.902777777781</c:v>
                </c:pt>
                <c:pt idx="19170">
                  <c:v>41071.916666666664</c:v>
                </c:pt>
                <c:pt idx="19171">
                  <c:v>41071.930555555562</c:v>
                </c:pt>
                <c:pt idx="19172">
                  <c:v>41071.944444444496</c:v>
                </c:pt>
                <c:pt idx="19173">
                  <c:v>41071.958333333343</c:v>
                </c:pt>
                <c:pt idx="19174">
                  <c:v>41071.972222222219</c:v>
                </c:pt>
                <c:pt idx="19175">
                  <c:v>41071.986111111109</c:v>
                </c:pt>
                <c:pt idx="19176">
                  <c:v>41072</c:v>
                </c:pt>
                <c:pt idx="19177">
                  <c:v>41072.013888888891</c:v>
                </c:pt>
                <c:pt idx="19178">
                  <c:v>41072.027777777774</c:v>
                </c:pt>
                <c:pt idx="19179">
                  <c:v>41072.041666666613</c:v>
                </c:pt>
                <c:pt idx="19180">
                  <c:v>41072.055555555562</c:v>
                </c:pt>
                <c:pt idx="19181">
                  <c:v>41072.069444444445</c:v>
                </c:pt>
                <c:pt idx="19182">
                  <c:v>41072.083333333336</c:v>
                </c:pt>
                <c:pt idx="19183">
                  <c:v>41072.097222222204</c:v>
                </c:pt>
                <c:pt idx="19184">
                  <c:v>41072.111111111066</c:v>
                </c:pt>
                <c:pt idx="19185">
                  <c:v>41072.124999999993</c:v>
                </c:pt>
                <c:pt idx="19186">
                  <c:v>41072.138888888891</c:v>
                </c:pt>
                <c:pt idx="19187">
                  <c:v>41072.152777777781</c:v>
                </c:pt>
                <c:pt idx="19188">
                  <c:v>41072.166666666613</c:v>
                </c:pt>
                <c:pt idx="19189">
                  <c:v>41072.180555555562</c:v>
                </c:pt>
                <c:pt idx="19190">
                  <c:v>41072.194444444445</c:v>
                </c:pt>
                <c:pt idx="19191">
                  <c:v>41072.208333333336</c:v>
                </c:pt>
                <c:pt idx="19192">
                  <c:v>41072.222222222204</c:v>
                </c:pt>
                <c:pt idx="19193">
                  <c:v>41072.236111111066</c:v>
                </c:pt>
                <c:pt idx="19194">
                  <c:v>41072.25</c:v>
                </c:pt>
                <c:pt idx="19195">
                  <c:v>41072.263888888876</c:v>
                </c:pt>
                <c:pt idx="19196">
                  <c:v>41072.277777777774</c:v>
                </c:pt>
                <c:pt idx="19197">
                  <c:v>41072.291666666577</c:v>
                </c:pt>
                <c:pt idx="19198">
                  <c:v>41072.305555555562</c:v>
                </c:pt>
                <c:pt idx="19199">
                  <c:v>41072.319444444496</c:v>
                </c:pt>
                <c:pt idx="19200">
                  <c:v>41072.333333333336</c:v>
                </c:pt>
                <c:pt idx="19201">
                  <c:v>41072.347222222219</c:v>
                </c:pt>
                <c:pt idx="19202">
                  <c:v>41072.361111111066</c:v>
                </c:pt>
                <c:pt idx="19203">
                  <c:v>41072.375</c:v>
                </c:pt>
                <c:pt idx="19204">
                  <c:v>41072.388888888956</c:v>
                </c:pt>
                <c:pt idx="19205">
                  <c:v>41072.402777777781</c:v>
                </c:pt>
                <c:pt idx="19206">
                  <c:v>41072.416666666664</c:v>
                </c:pt>
                <c:pt idx="19207">
                  <c:v>41072.430555555562</c:v>
                </c:pt>
                <c:pt idx="19208">
                  <c:v>41072.444444444496</c:v>
                </c:pt>
                <c:pt idx="19209">
                  <c:v>41072.458333333343</c:v>
                </c:pt>
                <c:pt idx="19210">
                  <c:v>41072.472222222219</c:v>
                </c:pt>
                <c:pt idx="19211">
                  <c:v>41072.486111111109</c:v>
                </c:pt>
                <c:pt idx="19212">
                  <c:v>41072.5</c:v>
                </c:pt>
                <c:pt idx="19213">
                  <c:v>41072.513888888891</c:v>
                </c:pt>
                <c:pt idx="19214">
                  <c:v>41072.527777777774</c:v>
                </c:pt>
                <c:pt idx="19215">
                  <c:v>41072.541666666613</c:v>
                </c:pt>
                <c:pt idx="19216">
                  <c:v>41072.555555555562</c:v>
                </c:pt>
                <c:pt idx="19217">
                  <c:v>41072.569444444445</c:v>
                </c:pt>
                <c:pt idx="19218">
                  <c:v>41072.583333333336</c:v>
                </c:pt>
                <c:pt idx="19219">
                  <c:v>41072.597222222204</c:v>
                </c:pt>
                <c:pt idx="19220">
                  <c:v>41072.611111111066</c:v>
                </c:pt>
                <c:pt idx="19221">
                  <c:v>41072.624999999993</c:v>
                </c:pt>
                <c:pt idx="19222">
                  <c:v>41072.638888888891</c:v>
                </c:pt>
                <c:pt idx="19223">
                  <c:v>41072.652777777781</c:v>
                </c:pt>
                <c:pt idx="19224">
                  <c:v>41072.666666666613</c:v>
                </c:pt>
                <c:pt idx="19225">
                  <c:v>41072.680555555562</c:v>
                </c:pt>
                <c:pt idx="19226">
                  <c:v>41072.694444444445</c:v>
                </c:pt>
                <c:pt idx="19227">
                  <c:v>41072.708333333336</c:v>
                </c:pt>
                <c:pt idx="19228">
                  <c:v>41072.722222222204</c:v>
                </c:pt>
                <c:pt idx="19229">
                  <c:v>41072.736111111066</c:v>
                </c:pt>
                <c:pt idx="19230">
                  <c:v>41072.75</c:v>
                </c:pt>
                <c:pt idx="19231">
                  <c:v>41072.763888888876</c:v>
                </c:pt>
                <c:pt idx="19232">
                  <c:v>41072.777777777774</c:v>
                </c:pt>
                <c:pt idx="19233">
                  <c:v>41072.791666666577</c:v>
                </c:pt>
                <c:pt idx="19234">
                  <c:v>41072.805555555562</c:v>
                </c:pt>
                <c:pt idx="19235">
                  <c:v>41072.819444444496</c:v>
                </c:pt>
                <c:pt idx="19236">
                  <c:v>41072.833333333336</c:v>
                </c:pt>
                <c:pt idx="19237">
                  <c:v>41072.847222222219</c:v>
                </c:pt>
                <c:pt idx="19238">
                  <c:v>41072.861111111066</c:v>
                </c:pt>
                <c:pt idx="19239">
                  <c:v>41072.875</c:v>
                </c:pt>
                <c:pt idx="19240">
                  <c:v>41072.888888888956</c:v>
                </c:pt>
                <c:pt idx="19241">
                  <c:v>41072.902777777781</c:v>
                </c:pt>
                <c:pt idx="19242">
                  <c:v>41072.916666666664</c:v>
                </c:pt>
                <c:pt idx="19243">
                  <c:v>41072.930555555562</c:v>
                </c:pt>
                <c:pt idx="19244">
                  <c:v>41072.944444444496</c:v>
                </c:pt>
                <c:pt idx="19245">
                  <c:v>41072.958333333343</c:v>
                </c:pt>
                <c:pt idx="19246">
                  <c:v>41072.972222222219</c:v>
                </c:pt>
                <c:pt idx="19247">
                  <c:v>41072.986111111109</c:v>
                </c:pt>
                <c:pt idx="19248">
                  <c:v>41073</c:v>
                </c:pt>
                <c:pt idx="19249">
                  <c:v>41073.013888888891</c:v>
                </c:pt>
                <c:pt idx="19250">
                  <c:v>41073.027777777774</c:v>
                </c:pt>
                <c:pt idx="19251">
                  <c:v>41073.041666666613</c:v>
                </c:pt>
                <c:pt idx="19252">
                  <c:v>41073.055555555562</c:v>
                </c:pt>
                <c:pt idx="19253">
                  <c:v>41073.069444444445</c:v>
                </c:pt>
                <c:pt idx="19254">
                  <c:v>41073.083333333336</c:v>
                </c:pt>
                <c:pt idx="19255">
                  <c:v>41073.097222222204</c:v>
                </c:pt>
                <c:pt idx="19256">
                  <c:v>41073.111111111066</c:v>
                </c:pt>
                <c:pt idx="19257">
                  <c:v>41073.124999999993</c:v>
                </c:pt>
                <c:pt idx="19258">
                  <c:v>41073.138888888891</c:v>
                </c:pt>
                <c:pt idx="19259">
                  <c:v>41073.152777777781</c:v>
                </c:pt>
                <c:pt idx="19260">
                  <c:v>41073.166666666613</c:v>
                </c:pt>
                <c:pt idx="19261">
                  <c:v>41073.180555555562</c:v>
                </c:pt>
                <c:pt idx="19262">
                  <c:v>41073.194444444445</c:v>
                </c:pt>
                <c:pt idx="19263">
                  <c:v>41073.208333333336</c:v>
                </c:pt>
                <c:pt idx="19264">
                  <c:v>41073.222222222204</c:v>
                </c:pt>
                <c:pt idx="19265">
                  <c:v>41073.236111111066</c:v>
                </c:pt>
                <c:pt idx="19266">
                  <c:v>41073.25</c:v>
                </c:pt>
                <c:pt idx="19267">
                  <c:v>41073.263888888876</c:v>
                </c:pt>
                <c:pt idx="19268">
                  <c:v>41073.277777777774</c:v>
                </c:pt>
                <c:pt idx="19269">
                  <c:v>41073.291666666577</c:v>
                </c:pt>
                <c:pt idx="19270">
                  <c:v>41073.305555555562</c:v>
                </c:pt>
                <c:pt idx="19271">
                  <c:v>41073.319444444496</c:v>
                </c:pt>
                <c:pt idx="19272">
                  <c:v>41073.333333333336</c:v>
                </c:pt>
                <c:pt idx="19273">
                  <c:v>41073.347222222219</c:v>
                </c:pt>
                <c:pt idx="19274">
                  <c:v>41073.361111111066</c:v>
                </c:pt>
                <c:pt idx="19275">
                  <c:v>41073.375</c:v>
                </c:pt>
                <c:pt idx="19276">
                  <c:v>41073.388888888956</c:v>
                </c:pt>
                <c:pt idx="19277">
                  <c:v>41073.402777777781</c:v>
                </c:pt>
                <c:pt idx="19278">
                  <c:v>41073.416666666664</c:v>
                </c:pt>
                <c:pt idx="19279">
                  <c:v>41073.430555555562</c:v>
                </c:pt>
                <c:pt idx="19280">
                  <c:v>41073.444444444496</c:v>
                </c:pt>
                <c:pt idx="19281">
                  <c:v>41073.458333333343</c:v>
                </c:pt>
                <c:pt idx="19282">
                  <c:v>41073.472222222219</c:v>
                </c:pt>
                <c:pt idx="19283">
                  <c:v>41073.486111111109</c:v>
                </c:pt>
                <c:pt idx="19284">
                  <c:v>41073.5</c:v>
                </c:pt>
                <c:pt idx="19285">
                  <c:v>41073.513888888891</c:v>
                </c:pt>
                <c:pt idx="19286">
                  <c:v>41073.527777777774</c:v>
                </c:pt>
                <c:pt idx="19287">
                  <c:v>41073.541666666613</c:v>
                </c:pt>
                <c:pt idx="19288">
                  <c:v>41073.555555555562</c:v>
                </c:pt>
                <c:pt idx="19289">
                  <c:v>41073.569444444445</c:v>
                </c:pt>
                <c:pt idx="19290">
                  <c:v>41073.583333333336</c:v>
                </c:pt>
                <c:pt idx="19291">
                  <c:v>41073.597222222204</c:v>
                </c:pt>
                <c:pt idx="19292">
                  <c:v>41073.611111111066</c:v>
                </c:pt>
                <c:pt idx="19293">
                  <c:v>41073.624999999993</c:v>
                </c:pt>
                <c:pt idx="19294">
                  <c:v>41073.638888888891</c:v>
                </c:pt>
                <c:pt idx="19295">
                  <c:v>41073.652777777781</c:v>
                </c:pt>
                <c:pt idx="19296">
                  <c:v>41073.666666666613</c:v>
                </c:pt>
                <c:pt idx="19297">
                  <c:v>41073.680555555562</c:v>
                </c:pt>
                <c:pt idx="19298">
                  <c:v>41073.694444444445</c:v>
                </c:pt>
                <c:pt idx="19299">
                  <c:v>41073.708333333336</c:v>
                </c:pt>
                <c:pt idx="19300">
                  <c:v>41073.722222222204</c:v>
                </c:pt>
                <c:pt idx="19301">
                  <c:v>41073.736111111066</c:v>
                </c:pt>
                <c:pt idx="19302">
                  <c:v>41073.75</c:v>
                </c:pt>
                <c:pt idx="19303">
                  <c:v>41073.763888888876</c:v>
                </c:pt>
                <c:pt idx="19304">
                  <c:v>41073.777777777774</c:v>
                </c:pt>
                <c:pt idx="19305">
                  <c:v>41073.791666666577</c:v>
                </c:pt>
                <c:pt idx="19306">
                  <c:v>41073.805555555562</c:v>
                </c:pt>
                <c:pt idx="19307">
                  <c:v>41073.819444444496</c:v>
                </c:pt>
                <c:pt idx="19308">
                  <c:v>41073.833333333336</c:v>
                </c:pt>
                <c:pt idx="19309">
                  <c:v>41073.847222222219</c:v>
                </c:pt>
                <c:pt idx="19310">
                  <c:v>41073.861111111066</c:v>
                </c:pt>
                <c:pt idx="19311">
                  <c:v>41073.875</c:v>
                </c:pt>
                <c:pt idx="19312">
                  <c:v>41073.888888888956</c:v>
                </c:pt>
                <c:pt idx="19313">
                  <c:v>41073.902777777781</c:v>
                </c:pt>
                <c:pt idx="19314">
                  <c:v>41073.916666666664</c:v>
                </c:pt>
                <c:pt idx="19315">
                  <c:v>41073.930555555562</c:v>
                </c:pt>
                <c:pt idx="19316">
                  <c:v>41073.944444444496</c:v>
                </c:pt>
                <c:pt idx="19317">
                  <c:v>41073.958333333343</c:v>
                </c:pt>
                <c:pt idx="19318">
                  <c:v>41073.972222222219</c:v>
                </c:pt>
                <c:pt idx="19319">
                  <c:v>41073.986111111109</c:v>
                </c:pt>
                <c:pt idx="19320">
                  <c:v>41074</c:v>
                </c:pt>
                <c:pt idx="19321">
                  <c:v>41074.013888888891</c:v>
                </c:pt>
                <c:pt idx="19322">
                  <c:v>41074.027777777774</c:v>
                </c:pt>
                <c:pt idx="19323">
                  <c:v>41074.041666666613</c:v>
                </c:pt>
                <c:pt idx="19324">
                  <c:v>41074.055555555562</c:v>
                </c:pt>
                <c:pt idx="19325">
                  <c:v>41074.069444444445</c:v>
                </c:pt>
                <c:pt idx="19326">
                  <c:v>41074.083333333336</c:v>
                </c:pt>
                <c:pt idx="19327">
                  <c:v>41074.097222222204</c:v>
                </c:pt>
                <c:pt idx="19328">
                  <c:v>41074.111111111066</c:v>
                </c:pt>
                <c:pt idx="19329">
                  <c:v>41074.124999999993</c:v>
                </c:pt>
                <c:pt idx="19330">
                  <c:v>41074.138888888891</c:v>
                </c:pt>
                <c:pt idx="19331">
                  <c:v>41074.152777777781</c:v>
                </c:pt>
                <c:pt idx="19332">
                  <c:v>41074.166666666613</c:v>
                </c:pt>
                <c:pt idx="19333">
                  <c:v>41074.180555555562</c:v>
                </c:pt>
                <c:pt idx="19334">
                  <c:v>41074.194444444445</c:v>
                </c:pt>
                <c:pt idx="19335">
                  <c:v>41074.208333333336</c:v>
                </c:pt>
                <c:pt idx="19336">
                  <c:v>41074.222222222204</c:v>
                </c:pt>
                <c:pt idx="19337">
                  <c:v>41074.236111111066</c:v>
                </c:pt>
                <c:pt idx="19338">
                  <c:v>41074.25</c:v>
                </c:pt>
                <c:pt idx="19339">
                  <c:v>41074.263888888876</c:v>
                </c:pt>
                <c:pt idx="19340">
                  <c:v>41074.277777777774</c:v>
                </c:pt>
                <c:pt idx="19341">
                  <c:v>41074.291666666577</c:v>
                </c:pt>
                <c:pt idx="19342">
                  <c:v>41074.305555555562</c:v>
                </c:pt>
                <c:pt idx="19343">
                  <c:v>41074.319444444496</c:v>
                </c:pt>
                <c:pt idx="19344">
                  <c:v>41074.333333333336</c:v>
                </c:pt>
                <c:pt idx="19345">
                  <c:v>41074.347222222219</c:v>
                </c:pt>
                <c:pt idx="19346">
                  <c:v>41074.361111111066</c:v>
                </c:pt>
                <c:pt idx="19347">
                  <c:v>41074.375</c:v>
                </c:pt>
                <c:pt idx="19348">
                  <c:v>41074.388888888956</c:v>
                </c:pt>
                <c:pt idx="19349">
                  <c:v>41074.402777777781</c:v>
                </c:pt>
                <c:pt idx="19350">
                  <c:v>41074.416666666664</c:v>
                </c:pt>
                <c:pt idx="19351">
                  <c:v>41074.430555555562</c:v>
                </c:pt>
                <c:pt idx="19352">
                  <c:v>41074.444444444496</c:v>
                </c:pt>
                <c:pt idx="19353">
                  <c:v>41074.458333333343</c:v>
                </c:pt>
                <c:pt idx="19354">
                  <c:v>41074.472222222219</c:v>
                </c:pt>
                <c:pt idx="19355">
                  <c:v>41074.486111111109</c:v>
                </c:pt>
                <c:pt idx="19356">
                  <c:v>41074.5</c:v>
                </c:pt>
                <c:pt idx="19357">
                  <c:v>41074.513888888891</c:v>
                </c:pt>
                <c:pt idx="19358">
                  <c:v>41074.527777777774</c:v>
                </c:pt>
                <c:pt idx="19359">
                  <c:v>41074.541666666613</c:v>
                </c:pt>
                <c:pt idx="19360">
                  <c:v>41074.555555555562</c:v>
                </c:pt>
                <c:pt idx="19361">
                  <c:v>41074.569444444445</c:v>
                </c:pt>
                <c:pt idx="19362">
                  <c:v>41074.583333333336</c:v>
                </c:pt>
                <c:pt idx="19363">
                  <c:v>41074.597222222204</c:v>
                </c:pt>
                <c:pt idx="19364">
                  <c:v>41074.611111111066</c:v>
                </c:pt>
                <c:pt idx="19365">
                  <c:v>41074.624999999993</c:v>
                </c:pt>
                <c:pt idx="19366">
                  <c:v>41074.638888888891</c:v>
                </c:pt>
                <c:pt idx="19367">
                  <c:v>41074.652777777781</c:v>
                </c:pt>
                <c:pt idx="19368">
                  <c:v>41074.666666666613</c:v>
                </c:pt>
                <c:pt idx="19369">
                  <c:v>41074.680555555562</c:v>
                </c:pt>
                <c:pt idx="19370">
                  <c:v>41074.694444444445</c:v>
                </c:pt>
                <c:pt idx="19371">
                  <c:v>41074.708333333336</c:v>
                </c:pt>
                <c:pt idx="19372">
                  <c:v>41074.722222222204</c:v>
                </c:pt>
                <c:pt idx="19373">
                  <c:v>41074.736111111066</c:v>
                </c:pt>
                <c:pt idx="19374">
                  <c:v>41074.75</c:v>
                </c:pt>
                <c:pt idx="19375">
                  <c:v>41074.763888888876</c:v>
                </c:pt>
                <c:pt idx="19376">
                  <c:v>41074.777777777774</c:v>
                </c:pt>
                <c:pt idx="19377">
                  <c:v>41074.791666666577</c:v>
                </c:pt>
                <c:pt idx="19378">
                  <c:v>41074.805555555562</c:v>
                </c:pt>
                <c:pt idx="19379">
                  <c:v>41074.819444444496</c:v>
                </c:pt>
                <c:pt idx="19380">
                  <c:v>41074.833333333336</c:v>
                </c:pt>
                <c:pt idx="19381">
                  <c:v>41074.847222222219</c:v>
                </c:pt>
                <c:pt idx="19382">
                  <c:v>41074.861111111066</c:v>
                </c:pt>
                <c:pt idx="19383">
                  <c:v>41074.875</c:v>
                </c:pt>
                <c:pt idx="19384">
                  <c:v>41074.888888888956</c:v>
                </c:pt>
                <c:pt idx="19385">
                  <c:v>41074.902777777781</c:v>
                </c:pt>
                <c:pt idx="19386">
                  <c:v>41074.916666666664</c:v>
                </c:pt>
                <c:pt idx="19387">
                  <c:v>41074.930555555562</c:v>
                </c:pt>
                <c:pt idx="19388">
                  <c:v>41074.944444444496</c:v>
                </c:pt>
                <c:pt idx="19389">
                  <c:v>41074.958333333343</c:v>
                </c:pt>
                <c:pt idx="19390">
                  <c:v>41074.972222222219</c:v>
                </c:pt>
                <c:pt idx="19391">
                  <c:v>41074.986111111109</c:v>
                </c:pt>
                <c:pt idx="19392">
                  <c:v>41075</c:v>
                </c:pt>
                <c:pt idx="19393">
                  <c:v>41075.013888888891</c:v>
                </c:pt>
                <c:pt idx="19394">
                  <c:v>41075.027777777774</c:v>
                </c:pt>
                <c:pt idx="19395">
                  <c:v>41075.041666666613</c:v>
                </c:pt>
                <c:pt idx="19396">
                  <c:v>41075.055555555562</c:v>
                </c:pt>
                <c:pt idx="19397">
                  <c:v>41075.069444444445</c:v>
                </c:pt>
                <c:pt idx="19398">
                  <c:v>41075.083333333336</c:v>
                </c:pt>
                <c:pt idx="19399">
                  <c:v>41075.097222222204</c:v>
                </c:pt>
                <c:pt idx="19400">
                  <c:v>41075.111111111066</c:v>
                </c:pt>
                <c:pt idx="19401">
                  <c:v>41075.124999999993</c:v>
                </c:pt>
                <c:pt idx="19402">
                  <c:v>41075.138888888891</c:v>
                </c:pt>
                <c:pt idx="19403">
                  <c:v>41075.152777777781</c:v>
                </c:pt>
                <c:pt idx="19404">
                  <c:v>41075.166666666613</c:v>
                </c:pt>
                <c:pt idx="19405">
                  <c:v>41075.180555555562</c:v>
                </c:pt>
                <c:pt idx="19406">
                  <c:v>41075.194444444445</c:v>
                </c:pt>
                <c:pt idx="19407">
                  <c:v>41075.208333333336</c:v>
                </c:pt>
                <c:pt idx="19408">
                  <c:v>41075.222222222204</c:v>
                </c:pt>
                <c:pt idx="19409">
                  <c:v>41075.236111111066</c:v>
                </c:pt>
                <c:pt idx="19410">
                  <c:v>41075.25</c:v>
                </c:pt>
                <c:pt idx="19411">
                  <c:v>41075.263888888876</c:v>
                </c:pt>
                <c:pt idx="19412">
                  <c:v>41075.277777777774</c:v>
                </c:pt>
                <c:pt idx="19413">
                  <c:v>41075.291666666577</c:v>
                </c:pt>
                <c:pt idx="19414">
                  <c:v>41075.305555555562</c:v>
                </c:pt>
                <c:pt idx="19415">
                  <c:v>41075.319444444496</c:v>
                </c:pt>
                <c:pt idx="19416">
                  <c:v>41075.333333333336</c:v>
                </c:pt>
                <c:pt idx="19417">
                  <c:v>41075.347222222219</c:v>
                </c:pt>
                <c:pt idx="19418">
                  <c:v>41075.361111111066</c:v>
                </c:pt>
                <c:pt idx="19419">
                  <c:v>41075.375</c:v>
                </c:pt>
                <c:pt idx="19420">
                  <c:v>41075.388888888956</c:v>
                </c:pt>
                <c:pt idx="19421">
                  <c:v>41075.402777777781</c:v>
                </c:pt>
                <c:pt idx="19422">
                  <c:v>41075.416666666664</c:v>
                </c:pt>
                <c:pt idx="19423">
                  <c:v>41075.430555555562</c:v>
                </c:pt>
                <c:pt idx="19424">
                  <c:v>41075.444444444496</c:v>
                </c:pt>
                <c:pt idx="19425">
                  <c:v>41075.458333333343</c:v>
                </c:pt>
                <c:pt idx="19426">
                  <c:v>41075.472222222219</c:v>
                </c:pt>
                <c:pt idx="19427">
                  <c:v>41075.486111111109</c:v>
                </c:pt>
                <c:pt idx="19428">
                  <c:v>41075.5</c:v>
                </c:pt>
                <c:pt idx="19429">
                  <c:v>41075.513888888891</c:v>
                </c:pt>
                <c:pt idx="19430">
                  <c:v>41075.527777777774</c:v>
                </c:pt>
                <c:pt idx="19431">
                  <c:v>41075.541666666613</c:v>
                </c:pt>
                <c:pt idx="19432">
                  <c:v>41075.555555555562</c:v>
                </c:pt>
                <c:pt idx="19433">
                  <c:v>41075.569444444445</c:v>
                </c:pt>
                <c:pt idx="19434">
                  <c:v>41075.583333333336</c:v>
                </c:pt>
                <c:pt idx="19435">
                  <c:v>41075.597222222204</c:v>
                </c:pt>
                <c:pt idx="19436">
                  <c:v>41075.611111111066</c:v>
                </c:pt>
                <c:pt idx="19437">
                  <c:v>41075.624999999993</c:v>
                </c:pt>
                <c:pt idx="19438">
                  <c:v>41075.638888888891</c:v>
                </c:pt>
                <c:pt idx="19439">
                  <c:v>41075.652777777781</c:v>
                </c:pt>
                <c:pt idx="19440">
                  <c:v>41075.666666666613</c:v>
                </c:pt>
                <c:pt idx="19441">
                  <c:v>41075.680555555562</c:v>
                </c:pt>
                <c:pt idx="19442">
                  <c:v>41075.694444444445</c:v>
                </c:pt>
                <c:pt idx="19443">
                  <c:v>41075.708333333336</c:v>
                </c:pt>
                <c:pt idx="19444">
                  <c:v>41075.722222222204</c:v>
                </c:pt>
                <c:pt idx="19445">
                  <c:v>41075.736111111066</c:v>
                </c:pt>
                <c:pt idx="19446">
                  <c:v>41075.75</c:v>
                </c:pt>
                <c:pt idx="19447">
                  <c:v>41075.763888888876</c:v>
                </c:pt>
                <c:pt idx="19448">
                  <c:v>41075.777777777774</c:v>
                </c:pt>
                <c:pt idx="19449">
                  <c:v>41075.791666666577</c:v>
                </c:pt>
                <c:pt idx="19450">
                  <c:v>41075.805555555562</c:v>
                </c:pt>
                <c:pt idx="19451">
                  <c:v>41075.819444444496</c:v>
                </c:pt>
                <c:pt idx="19452">
                  <c:v>41075.833333333336</c:v>
                </c:pt>
                <c:pt idx="19453">
                  <c:v>41075.847222222219</c:v>
                </c:pt>
                <c:pt idx="19454">
                  <c:v>41075.861111111066</c:v>
                </c:pt>
                <c:pt idx="19455">
                  <c:v>41075.875</c:v>
                </c:pt>
                <c:pt idx="19456">
                  <c:v>41075.888888888956</c:v>
                </c:pt>
                <c:pt idx="19457">
                  <c:v>41075.902777777781</c:v>
                </c:pt>
                <c:pt idx="19458">
                  <c:v>41075.916666666664</c:v>
                </c:pt>
                <c:pt idx="19459">
                  <c:v>41075.930555555562</c:v>
                </c:pt>
                <c:pt idx="19460">
                  <c:v>41075.944444444496</c:v>
                </c:pt>
                <c:pt idx="19461">
                  <c:v>41075.958333333343</c:v>
                </c:pt>
                <c:pt idx="19462">
                  <c:v>41075.972222222219</c:v>
                </c:pt>
                <c:pt idx="19463">
                  <c:v>41075.986111111109</c:v>
                </c:pt>
                <c:pt idx="19464">
                  <c:v>41076</c:v>
                </c:pt>
                <c:pt idx="19465">
                  <c:v>41076.013888888891</c:v>
                </c:pt>
                <c:pt idx="19466">
                  <c:v>41076.027777777774</c:v>
                </c:pt>
                <c:pt idx="19467">
                  <c:v>41076.041666666613</c:v>
                </c:pt>
                <c:pt idx="19468">
                  <c:v>41076.055555555562</c:v>
                </c:pt>
                <c:pt idx="19469">
                  <c:v>41076.069444444445</c:v>
                </c:pt>
                <c:pt idx="19470">
                  <c:v>41076.083333333336</c:v>
                </c:pt>
                <c:pt idx="19471">
                  <c:v>41076.097222222204</c:v>
                </c:pt>
                <c:pt idx="19472">
                  <c:v>41076.111111111066</c:v>
                </c:pt>
                <c:pt idx="19473">
                  <c:v>41076.124999999993</c:v>
                </c:pt>
                <c:pt idx="19474">
                  <c:v>41076.138888888891</c:v>
                </c:pt>
                <c:pt idx="19475">
                  <c:v>41076.152777777781</c:v>
                </c:pt>
                <c:pt idx="19476">
                  <c:v>41076.166666666613</c:v>
                </c:pt>
                <c:pt idx="19477">
                  <c:v>41076.180555555562</c:v>
                </c:pt>
                <c:pt idx="19478">
                  <c:v>41076.194444444445</c:v>
                </c:pt>
                <c:pt idx="19479">
                  <c:v>41076.208333333336</c:v>
                </c:pt>
                <c:pt idx="19480">
                  <c:v>41076.222222222204</c:v>
                </c:pt>
                <c:pt idx="19481">
                  <c:v>41076.236111111066</c:v>
                </c:pt>
                <c:pt idx="19482">
                  <c:v>41076.25</c:v>
                </c:pt>
                <c:pt idx="19483">
                  <c:v>41076.263888888876</c:v>
                </c:pt>
                <c:pt idx="19484">
                  <c:v>41076.277777777774</c:v>
                </c:pt>
                <c:pt idx="19485">
                  <c:v>41076.291666666577</c:v>
                </c:pt>
                <c:pt idx="19486">
                  <c:v>41076.305555555562</c:v>
                </c:pt>
                <c:pt idx="19487">
                  <c:v>41076.319444444496</c:v>
                </c:pt>
                <c:pt idx="19488">
                  <c:v>41076.333333333336</c:v>
                </c:pt>
                <c:pt idx="19489">
                  <c:v>41076.347222222219</c:v>
                </c:pt>
                <c:pt idx="19490">
                  <c:v>41076.361111111066</c:v>
                </c:pt>
                <c:pt idx="19491">
                  <c:v>41076.375</c:v>
                </c:pt>
                <c:pt idx="19492">
                  <c:v>41076.388888888956</c:v>
                </c:pt>
                <c:pt idx="19493">
                  <c:v>41076.402777777781</c:v>
                </c:pt>
                <c:pt idx="19494">
                  <c:v>41076.416666666664</c:v>
                </c:pt>
                <c:pt idx="19495">
                  <c:v>41076.430555555562</c:v>
                </c:pt>
                <c:pt idx="19496">
                  <c:v>41076.444444444496</c:v>
                </c:pt>
                <c:pt idx="19497">
                  <c:v>41076.458333333343</c:v>
                </c:pt>
                <c:pt idx="19498">
                  <c:v>41076.472222222219</c:v>
                </c:pt>
                <c:pt idx="19499">
                  <c:v>41076.486111111109</c:v>
                </c:pt>
                <c:pt idx="19500">
                  <c:v>41076.5</c:v>
                </c:pt>
                <c:pt idx="19501">
                  <c:v>41076.513888888891</c:v>
                </c:pt>
                <c:pt idx="19502">
                  <c:v>41076.527777777774</c:v>
                </c:pt>
                <c:pt idx="19503">
                  <c:v>41076.541666666613</c:v>
                </c:pt>
                <c:pt idx="19504">
                  <c:v>41076.555555555562</c:v>
                </c:pt>
                <c:pt idx="19505">
                  <c:v>41076.569444444445</c:v>
                </c:pt>
                <c:pt idx="19506">
                  <c:v>41076.583333333336</c:v>
                </c:pt>
                <c:pt idx="19507">
                  <c:v>41076.597222222204</c:v>
                </c:pt>
                <c:pt idx="19508">
                  <c:v>41076.611111111066</c:v>
                </c:pt>
                <c:pt idx="19509">
                  <c:v>41076.624999999993</c:v>
                </c:pt>
                <c:pt idx="19510">
                  <c:v>41076.638888888891</c:v>
                </c:pt>
                <c:pt idx="19511">
                  <c:v>41076.652777777781</c:v>
                </c:pt>
                <c:pt idx="19512">
                  <c:v>41076.666666666613</c:v>
                </c:pt>
                <c:pt idx="19513">
                  <c:v>41076.680555555562</c:v>
                </c:pt>
                <c:pt idx="19514">
                  <c:v>41076.694444444445</c:v>
                </c:pt>
                <c:pt idx="19515">
                  <c:v>41076.708333333336</c:v>
                </c:pt>
                <c:pt idx="19516">
                  <c:v>41076.722222222204</c:v>
                </c:pt>
                <c:pt idx="19517">
                  <c:v>41076.736111111066</c:v>
                </c:pt>
                <c:pt idx="19518">
                  <c:v>41076.75</c:v>
                </c:pt>
                <c:pt idx="19519">
                  <c:v>41076.763888888876</c:v>
                </c:pt>
                <c:pt idx="19520">
                  <c:v>41076.777777777774</c:v>
                </c:pt>
                <c:pt idx="19521">
                  <c:v>41076.791666666577</c:v>
                </c:pt>
                <c:pt idx="19522">
                  <c:v>41076.805555555562</c:v>
                </c:pt>
                <c:pt idx="19523">
                  <c:v>41076.819444444496</c:v>
                </c:pt>
                <c:pt idx="19524">
                  <c:v>41076.833333333336</c:v>
                </c:pt>
                <c:pt idx="19525">
                  <c:v>41076.847222222219</c:v>
                </c:pt>
                <c:pt idx="19526">
                  <c:v>41076.861111111066</c:v>
                </c:pt>
                <c:pt idx="19527">
                  <c:v>41076.875</c:v>
                </c:pt>
                <c:pt idx="19528">
                  <c:v>41076.888888888956</c:v>
                </c:pt>
                <c:pt idx="19529">
                  <c:v>41076.902777777781</c:v>
                </c:pt>
                <c:pt idx="19530">
                  <c:v>41076.916666666664</c:v>
                </c:pt>
                <c:pt idx="19531">
                  <c:v>41076.930555555562</c:v>
                </c:pt>
                <c:pt idx="19532">
                  <c:v>41076.944444444496</c:v>
                </c:pt>
                <c:pt idx="19533">
                  <c:v>41076.958333333343</c:v>
                </c:pt>
                <c:pt idx="19534">
                  <c:v>41076.972222222219</c:v>
                </c:pt>
                <c:pt idx="19535">
                  <c:v>41076.986111111109</c:v>
                </c:pt>
                <c:pt idx="19536">
                  <c:v>41077</c:v>
                </c:pt>
                <c:pt idx="19537">
                  <c:v>41077.013888888891</c:v>
                </c:pt>
                <c:pt idx="19538">
                  <c:v>41077.027777777774</c:v>
                </c:pt>
                <c:pt idx="19539">
                  <c:v>41077.041666666613</c:v>
                </c:pt>
                <c:pt idx="19540">
                  <c:v>41077.055555555562</c:v>
                </c:pt>
                <c:pt idx="19541">
                  <c:v>41077.069444444445</c:v>
                </c:pt>
                <c:pt idx="19542">
                  <c:v>41077.083333333336</c:v>
                </c:pt>
                <c:pt idx="19543">
                  <c:v>41077.097222222204</c:v>
                </c:pt>
                <c:pt idx="19544">
                  <c:v>41077.111111111066</c:v>
                </c:pt>
                <c:pt idx="19545">
                  <c:v>41077.124999999993</c:v>
                </c:pt>
                <c:pt idx="19546">
                  <c:v>41077.138888888891</c:v>
                </c:pt>
                <c:pt idx="19547">
                  <c:v>41077.152777777781</c:v>
                </c:pt>
                <c:pt idx="19548">
                  <c:v>41077.166666666613</c:v>
                </c:pt>
                <c:pt idx="19549">
                  <c:v>41077.180555555562</c:v>
                </c:pt>
                <c:pt idx="19550">
                  <c:v>41077.194444444445</c:v>
                </c:pt>
                <c:pt idx="19551">
                  <c:v>41077.208333333336</c:v>
                </c:pt>
                <c:pt idx="19552">
                  <c:v>41077.222222222204</c:v>
                </c:pt>
                <c:pt idx="19553">
                  <c:v>41077.236111111066</c:v>
                </c:pt>
                <c:pt idx="19554">
                  <c:v>41077.25</c:v>
                </c:pt>
                <c:pt idx="19555">
                  <c:v>41077.263888888876</c:v>
                </c:pt>
                <c:pt idx="19556">
                  <c:v>41077.277777777774</c:v>
                </c:pt>
                <c:pt idx="19557">
                  <c:v>41077.291666666577</c:v>
                </c:pt>
                <c:pt idx="19558">
                  <c:v>41077.305555555562</c:v>
                </c:pt>
                <c:pt idx="19559">
                  <c:v>41077.319444444496</c:v>
                </c:pt>
                <c:pt idx="19560">
                  <c:v>41077.333333333336</c:v>
                </c:pt>
                <c:pt idx="19561">
                  <c:v>41077.347222222219</c:v>
                </c:pt>
                <c:pt idx="19562">
                  <c:v>41077.361111111066</c:v>
                </c:pt>
                <c:pt idx="19563">
                  <c:v>41077.375</c:v>
                </c:pt>
                <c:pt idx="19564">
                  <c:v>41077.388888888956</c:v>
                </c:pt>
                <c:pt idx="19565">
                  <c:v>41077.402777777781</c:v>
                </c:pt>
                <c:pt idx="19566">
                  <c:v>41077.416666666664</c:v>
                </c:pt>
                <c:pt idx="19567">
                  <c:v>41077.430555555562</c:v>
                </c:pt>
                <c:pt idx="19568">
                  <c:v>41077.444444444496</c:v>
                </c:pt>
                <c:pt idx="19569">
                  <c:v>41077.458333333343</c:v>
                </c:pt>
                <c:pt idx="19570">
                  <c:v>41077.472222222219</c:v>
                </c:pt>
                <c:pt idx="19571">
                  <c:v>41077.486111111109</c:v>
                </c:pt>
                <c:pt idx="19572">
                  <c:v>41077.5</c:v>
                </c:pt>
                <c:pt idx="19573">
                  <c:v>41077.513888888891</c:v>
                </c:pt>
                <c:pt idx="19574">
                  <c:v>41077.527777777774</c:v>
                </c:pt>
                <c:pt idx="19575">
                  <c:v>41077.541666666613</c:v>
                </c:pt>
                <c:pt idx="19576">
                  <c:v>41077.555555555562</c:v>
                </c:pt>
                <c:pt idx="19577">
                  <c:v>41077.569444444445</c:v>
                </c:pt>
                <c:pt idx="19578">
                  <c:v>41077.583333333336</c:v>
                </c:pt>
                <c:pt idx="19579">
                  <c:v>41077.597222222204</c:v>
                </c:pt>
                <c:pt idx="19580">
                  <c:v>41077.611111111066</c:v>
                </c:pt>
                <c:pt idx="19581">
                  <c:v>41077.624999999993</c:v>
                </c:pt>
                <c:pt idx="19582">
                  <c:v>41077.638888888891</c:v>
                </c:pt>
                <c:pt idx="19583">
                  <c:v>41077.652777777781</c:v>
                </c:pt>
                <c:pt idx="19584">
                  <c:v>41077.666666666613</c:v>
                </c:pt>
                <c:pt idx="19585">
                  <c:v>41077.680555555562</c:v>
                </c:pt>
                <c:pt idx="19586">
                  <c:v>41077.694444444445</c:v>
                </c:pt>
                <c:pt idx="19587">
                  <c:v>41077.708333333336</c:v>
                </c:pt>
                <c:pt idx="19588">
                  <c:v>41077.722222222204</c:v>
                </c:pt>
                <c:pt idx="19589">
                  <c:v>41077.736111111066</c:v>
                </c:pt>
                <c:pt idx="19590">
                  <c:v>41077.75</c:v>
                </c:pt>
                <c:pt idx="19591">
                  <c:v>41077.763888888876</c:v>
                </c:pt>
                <c:pt idx="19592">
                  <c:v>41077.777777777774</c:v>
                </c:pt>
                <c:pt idx="19593">
                  <c:v>41077.791666666577</c:v>
                </c:pt>
                <c:pt idx="19594">
                  <c:v>41077.805555555562</c:v>
                </c:pt>
                <c:pt idx="19595">
                  <c:v>41077.819444444496</c:v>
                </c:pt>
                <c:pt idx="19596">
                  <c:v>41077.833333333336</c:v>
                </c:pt>
                <c:pt idx="19597">
                  <c:v>41077.847222222219</c:v>
                </c:pt>
                <c:pt idx="19598">
                  <c:v>41077.861111111066</c:v>
                </c:pt>
                <c:pt idx="19599">
                  <c:v>41077.875</c:v>
                </c:pt>
                <c:pt idx="19600">
                  <c:v>41077.888888888956</c:v>
                </c:pt>
                <c:pt idx="19601">
                  <c:v>41077.902777777781</c:v>
                </c:pt>
                <c:pt idx="19602">
                  <c:v>41077.916666666664</c:v>
                </c:pt>
                <c:pt idx="19603">
                  <c:v>41077.930555555562</c:v>
                </c:pt>
                <c:pt idx="19604">
                  <c:v>41077.944444444496</c:v>
                </c:pt>
                <c:pt idx="19605">
                  <c:v>41077.958333333343</c:v>
                </c:pt>
                <c:pt idx="19606">
                  <c:v>41077.972222222219</c:v>
                </c:pt>
                <c:pt idx="19607">
                  <c:v>41077.986111111109</c:v>
                </c:pt>
                <c:pt idx="19608">
                  <c:v>41078</c:v>
                </c:pt>
                <c:pt idx="19609">
                  <c:v>41078.013888888891</c:v>
                </c:pt>
                <c:pt idx="19610">
                  <c:v>41078.027777777774</c:v>
                </c:pt>
                <c:pt idx="19611">
                  <c:v>41078.041666666613</c:v>
                </c:pt>
                <c:pt idx="19612">
                  <c:v>41078.055555555562</c:v>
                </c:pt>
                <c:pt idx="19613">
                  <c:v>41078.069444444445</c:v>
                </c:pt>
                <c:pt idx="19614">
                  <c:v>41078.083333333336</c:v>
                </c:pt>
                <c:pt idx="19615">
                  <c:v>41078.097222222204</c:v>
                </c:pt>
                <c:pt idx="19616">
                  <c:v>41078.111111111066</c:v>
                </c:pt>
                <c:pt idx="19617">
                  <c:v>41078.124999999993</c:v>
                </c:pt>
                <c:pt idx="19618">
                  <c:v>41078.138888888891</c:v>
                </c:pt>
                <c:pt idx="19619">
                  <c:v>41078.152777777781</c:v>
                </c:pt>
                <c:pt idx="19620">
                  <c:v>41078.166666666613</c:v>
                </c:pt>
                <c:pt idx="19621">
                  <c:v>41078.180555555562</c:v>
                </c:pt>
                <c:pt idx="19622">
                  <c:v>41078.194444444445</c:v>
                </c:pt>
                <c:pt idx="19623">
                  <c:v>41078.208333333336</c:v>
                </c:pt>
                <c:pt idx="19624">
                  <c:v>41078.222222222204</c:v>
                </c:pt>
                <c:pt idx="19625">
                  <c:v>41078.236111111066</c:v>
                </c:pt>
                <c:pt idx="19626">
                  <c:v>41078.25</c:v>
                </c:pt>
                <c:pt idx="19627">
                  <c:v>41078.263888888876</c:v>
                </c:pt>
                <c:pt idx="19628">
                  <c:v>41078.277777777774</c:v>
                </c:pt>
                <c:pt idx="19629">
                  <c:v>41078.291666666577</c:v>
                </c:pt>
                <c:pt idx="19630">
                  <c:v>41078.305555555562</c:v>
                </c:pt>
                <c:pt idx="19631">
                  <c:v>41078.319444444496</c:v>
                </c:pt>
                <c:pt idx="19632">
                  <c:v>41078.333333333336</c:v>
                </c:pt>
                <c:pt idx="19633">
                  <c:v>41078.347222222219</c:v>
                </c:pt>
                <c:pt idx="19634">
                  <c:v>41078.361111111066</c:v>
                </c:pt>
                <c:pt idx="19635">
                  <c:v>41078.375</c:v>
                </c:pt>
                <c:pt idx="19636">
                  <c:v>41078.388888888956</c:v>
                </c:pt>
                <c:pt idx="19637">
                  <c:v>41078.402777777781</c:v>
                </c:pt>
                <c:pt idx="19638">
                  <c:v>41078.416666666664</c:v>
                </c:pt>
                <c:pt idx="19639">
                  <c:v>41078.430555555562</c:v>
                </c:pt>
                <c:pt idx="19640">
                  <c:v>41078.444444444496</c:v>
                </c:pt>
                <c:pt idx="19641">
                  <c:v>41078.458333333343</c:v>
                </c:pt>
                <c:pt idx="19642">
                  <c:v>41078.472222222219</c:v>
                </c:pt>
                <c:pt idx="19643">
                  <c:v>41078.486111111109</c:v>
                </c:pt>
                <c:pt idx="19644">
                  <c:v>41078.5</c:v>
                </c:pt>
                <c:pt idx="19645">
                  <c:v>41078.513888888891</c:v>
                </c:pt>
                <c:pt idx="19646">
                  <c:v>41078.527777777774</c:v>
                </c:pt>
                <c:pt idx="19647">
                  <c:v>41078.541666666613</c:v>
                </c:pt>
                <c:pt idx="19648">
                  <c:v>41078.555555555562</c:v>
                </c:pt>
                <c:pt idx="19649">
                  <c:v>41078.569444444445</c:v>
                </c:pt>
                <c:pt idx="19650">
                  <c:v>41078.583333333336</c:v>
                </c:pt>
                <c:pt idx="19651">
                  <c:v>41078.597222222204</c:v>
                </c:pt>
                <c:pt idx="19652">
                  <c:v>41078.611111111066</c:v>
                </c:pt>
                <c:pt idx="19653">
                  <c:v>41078.624999999993</c:v>
                </c:pt>
                <c:pt idx="19654">
                  <c:v>41078.638888888891</c:v>
                </c:pt>
                <c:pt idx="19655">
                  <c:v>41078.652777777781</c:v>
                </c:pt>
                <c:pt idx="19656">
                  <c:v>41078.666666666613</c:v>
                </c:pt>
                <c:pt idx="19657">
                  <c:v>41078.680555555562</c:v>
                </c:pt>
                <c:pt idx="19658">
                  <c:v>41078.694444444445</c:v>
                </c:pt>
                <c:pt idx="19659">
                  <c:v>41078.708333333336</c:v>
                </c:pt>
                <c:pt idx="19660">
                  <c:v>41078.722222222204</c:v>
                </c:pt>
                <c:pt idx="19661">
                  <c:v>41078.736111111066</c:v>
                </c:pt>
                <c:pt idx="19662">
                  <c:v>41078.75</c:v>
                </c:pt>
                <c:pt idx="19663">
                  <c:v>41078.763888888876</c:v>
                </c:pt>
                <c:pt idx="19664">
                  <c:v>41078.777777777774</c:v>
                </c:pt>
                <c:pt idx="19665">
                  <c:v>41078.791666666577</c:v>
                </c:pt>
                <c:pt idx="19666">
                  <c:v>41078.805555555562</c:v>
                </c:pt>
                <c:pt idx="19667">
                  <c:v>41078.819444444496</c:v>
                </c:pt>
                <c:pt idx="19668">
                  <c:v>41078.833333333336</c:v>
                </c:pt>
                <c:pt idx="19669">
                  <c:v>41078.847222222219</c:v>
                </c:pt>
                <c:pt idx="19670">
                  <c:v>41078.861111111066</c:v>
                </c:pt>
                <c:pt idx="19671">
                  <c:v>41078.875</c:v>
                </c:pt>
                <c:pt idx="19672">
                  <c:v>41078.888888888956</c:v>
                </c:pt>
                <c:pt idx="19673">
                  <c:v>41078.902777777781</c:v>
                </c:pt>
                <c:pt idx="19674">
                  <c:v>41078.916666666664</c:v>
                </c:pt>
                <c:pt idx="19675">
                  <c:v>41078.930555555562</c:v>
                </c:pt>
                <c:pt idx="19676">
                  <c:v>41078.944444444496</c:v>
                </c:pt>
                <c:pt idx="19677">
                  <c:v>41078.958333333343</c:v>
                </c:pt>
                <c:pt idx="19678">
                  <c:v>41078.972222222219</c:v>
                </c:pt>
                <c:pt idx="19679">
                  <c:v>41078.986111111109</c:v>
                </c:pt>
                <c:pt idx="19680">
                  <c:v>41079</c:v>
                </c:pt>
                <c:pt idx="19681">
                  <c:v>41079.013888888891</c:v>
                </c:pt>
                <c:pt idx="19682">
                  <c:v>41079.027777777774</c:v>
                </c:pt>
                <c:pt idx="19683">
                  <c:v>41079.041666666613</c:v>
                </c:pt>
                <c:pt idx="19684">
                  <c:v>41079.055555555562</c:v>
                </c:pt>
                <c:pt idx="19685">
                  <c:v>41079.069444444445</c:v>
                </c:pt>
                <c:pt idx="19686">
                  <c:v>41079.083333333336</c:v>
                </c:pt>
                <c:pt idx="19687">
                  <c:v>41079.097222222204</c:v>
                </c:pt>
                <c:pt idx="19688">
                  <c:v>41079.111111111066</c:v>
                </c:pt>
                <c:pt idx="19689">
                  <c:v>41079.124999999993</c:v>
                </c:pt>
                <c:pt idx="19690">
                  <c:v>41079.138888888891</c:v>
                </c:pt>
                <c:pt idx="19691">
                  <c:v>41079.152777777781</c:v>
                </c:pt>
                <c:pt idx="19692">
                  <c:v>41079.166666666613</c:v>
                </c:pt>
                <c:pt idx="19693">
                  <c:v>41079.180555555562</c:v>
                </c:pt>
                <c:pt idx="19694">
                  <c:v>41079.194444444445</c:v>
                </c:pt>
                <c:pt idx="19695">
                  <c:v>41079.208333333336</c:v>
                </c:pt>
                <c:pt idx="19696">
                  <c:v>41079.222222222204</c:v>
                </c:pt>
                <c:pt idx="19697">
                  <c:v>41079.236111111066</c:v>
                </c:pt>
                <c:pt idx="19698">
                  <c:v>41079.25</c:v>
                </c:pt>
                <c:pt idx="19699">
                  <c:v>41079.263888888876</c:v>
                </c:pt>
                <c:pt idx="19700">
                  <c:v>41079.277777777774</c:v>
                </c:pt>
                <c:pt idx="19701">
                  <c:v>41079.291666666577</c:v>
                </c:pt>
                <c:pt idx="19702">
                  <c:v>41079.305555555562</c:v>
                </c:pt>
                <c:pt idx="19703">
                  <c:v>41079.319444444496</c:v>
                </c:pt>
                <c:pt idx="19704">
                  <c:v>41079.333333333336</c:v>
                </c:pt>
                <c:pt idx="19705">
                  <c:v>41079.347222222219</c:v>
                </c:pt>
                <c:pt idx="19706">
                  <c:v>41079.361111111066</c:v>
                </c:pt>
                <c:pt idx="19707">
                  <c:v>41079.375</c:v>
                </c:pt>
                <c:pt idx="19708">
                  <c:v>41079.388888888956</c:v>
                </c:pt>
                <c:pt idx="19709">
                  <c:v>41079.402777777781</c:v>
                </c:pt>
                <c:pt idx="19710">
                  <c:v>41079.416666666664</c:v>
                </c:pt>
                <c:pt idx="19711">
                  <c:v>41079.430555555562</c:v>
                </c:pt>
                <c:pt idx="19712">
                  <c:v>41079.444444444496</c:v>
                </c:pt>
                <c:pt idx="19713">
                  <c:v>41079.458333333343</c:v>
                </c:pt>
                <c:pt idx="19714">
                  <c:v>41079.472222222219</c:v>
                </c:pt>
                <c:pt idx="19715">
                  <c:v>41079.486111111109</c:v>
                </c:pt>
                <c:pt idx="19716">
                  <c:v>41079.5</c:v>
                </c:pt>
                <c:pt idx="19717">
                  <c:v>41079.513888888891</c:v>
                </c:pt>
                <c:pt idx="19718">
                  <c:v>41079.527777777774</c:v>
                </c:pt>
                <c:pt idx="19719">
                  <c:v>41079.541666666613</c:v>
                </c:pt>
                <c:pt idx="19720">
                  <c:v>41079.555555555562</c:v>
                </c:pt>
                <c:pt idx="19721">
                  <c:v>41079.569444444445</c:v>
                </c:pt>
                <c:pt idx="19722">
                  <c:v>41079.583333333336</c:v>
                </c:pt>
                <c:pt idx="19723">
                  <c:v>41079.597222222204</c:v>
                </c:pt>
                <c:pt idx="19724">
                  <c:v>41079.611111111066</c:v>
                </c:pt>
                <c:pt idx="19725">
                  <c:v>41079.624999999993</c:v>
                </c:pt>
                <c:pt idx="19726">
                  <c:v>41079.638888888891</c:v>
                </c:pt>
                <c:pt idx="19727">
                  <c:v>41079.652777777781</c:v>
                </c:pt>
                <c:pt idx="19728">
                  <c:v>41079.666666666613</c:v>
                </c:pt>
                <c:pt idx="19729">
                  <c:v>41079.680555555562</c:v>
                </c:pt>
                <c:pt idx="19730">
                  <c:v>41079.694444444445</c:v>
                </c:pt>
                <c:pt idx="19731">
                  <c:v>41079.708333333336</c:v>
                </c:pt>
                <c:pt idx="19732">
                  <c:v>41079.722222222204</c:v>
                </c:pt>
                <c:pt idx="19733">
                  <c:v>41079.736111111066</c:v>
                </c:pt>
                <c:pt idx="19734">
                  <c:v>41079.75</c:v>
                </c:pt>
                <c:pt idx="19735">
                  <c:v>41079.763888888876</c:v>
                </c:pt>
                <c:pt idx="19736">
                  <c:v>41079.777777777774</c:v>
                </c:pt>
                <c:pt idx="19737">
                  <c:v>41079.791666666577</c:v>
                </c:pt>
                <c:pt idx="19738">
                  <c:v>41079.805555555562</c:v>
                </c:pt>
                <c:pt idx="19739">
                  <c:v>41079.819444444496</c:v>
                </c:pt>
                <c:pt idx="19740">
                  <c:v>41079.833333333336</c:v>
                </c:pt>
                <c:pt idx="19741">
                  <c:v>41079.847222222219</c:v>
                </c:pt>
                <c:pt idx="19742">
                  <c:v>41079.861111111066</c:v>
                </c:pt>
                <c:pt idx="19743">
                  <c:v>41079.875</c:v>
                </c:pt>
                <c:pt idx="19744">
                  <c:v>41079.888888888956</c:v>
                </c:pt>
                <c:pt idx="19745">
                  <c:v>41079.902777777781</c:v>
                </c:pt>
                <c:pt idx="19746">
                  <c:v>41079.916666666664</c:v>
                </c:pt>
                <c:pt idx="19747">
                  <c:v>41079.930555555562</c:v>
                </c:pt>
                <c:pt idx="19748">
                  <c:v>41079.944444444496</c:v>
                </c:pt>
                <c:pt idx="19749">
                  <c:v>41079.958333333343</c:v>
                </c:pt>
                <c:pt idx="19750">
                  <c:v>41079.972222222219</c:v>
                </c:pt>
                <c:pt idx="19751">
                  <c:v>41079.986111111109</c:v>
                </c:pt>
                <c:pt idx="19752">
                  <c:v>41080</c:v>
                </c:pt>
                <c:pt idx="19753">
                  <c:v>41080.013888888891</c:v>
                </c:pt>
                <c:pt idx="19754">
                  <c:v>41080.027777777774</c:v>
                </c:pt>
                <c:pt idx="19755">
                  <c:v>41080.041666666613</c:v>
                </c:pt>
                <c:pt idx="19756">
                  <c:v>41080.055555555562</c:v>
                </c:pt>
                <c:pt idx="19757">
                  <c:v>41080.069444444445</c:v>
                </c:pt>
                <c:pt idx="19758">
                  <c:v>41080.083333333336</c:v>
                </c:pt>
                <c:pt idx="19759">
                  <c:v>41080.097222222204</c:v>
                </c:pt>
                <c:pt idx="19760">
                  <c:v>41080.111111111066</c:v>
                </c:pt>
                <c:pt idx="19761">
                  <c:v>41080.124999999993</c:v>
                </c:pt>
                <c:pt idx="19762">
                  <c:v>41080.138888888891</c:v>
                </c:pt>
                <c:pt idx="19763">
                  <c:v>41080.152777777781</c:v>
                </c:pt>
                <c:pt idx="19764">
                  <c:v>41080.166666666613</c:v>
                </c:pt>
                <c:pt idx="19765">
                  <c:v>41080.180555555562</c:v>
                </c:pt>
                <c:pt idx="19766">
                  <c:v>41080.194444444445</c:v>
                </c:pt>
                <c:pt idx="19767">
                  <c:v>41080.208333333336</c:v>
                </c:pt>
                <c:pt idx="19768">
                  <c:v>41080.222222222204</c:v>
                </c:pt>
                <c:pt idx="19769">
                  <c:v>41080.236111111066</c:v>
                </c:pt>
                <c:pt idx="19770">
                  <c:v>41080.25</c:v>
                </c:pt>
                <c:pt idx="19771">
                  <c:v>41080.263888888876</c:v>
                </c:pt>
                <c:pt idx="19772">
                  <c:v>41080.277777777774</c:v>
                </c:pt>
                <c:pt idx="19773">
                  <c:v>41080.291666666577</c:v>
                </c:pt>
                <c:pt idx="19774">
                  <c:v>41080.305555555562</c:v>
                </c:pt>
                <c:pt idx="19775">
                  <c:v>41080.319444444496</c:v>
                </c:pt>
                <c:pt idx="19776">
                  <c:v>41080.333333333336</c:v>
                </c:pt>
                <c:pt idx="19777">
                  <c:v>41080.347222222219</c:v>
                </c:pt>
                <c:pt idx="19778">
                  <c:v>41080.361111111066</c:v>
                </c:pt>
                <c:pt idx="19779">
                  <c:v>41080.375</c:v>
                </c:pt>
                <c:pt idx="19780">
                  <c:v>41080.388888888956</c:v>
                </c:pt>
                <c:pt idx="19781">
                  <c:v>41080.402777777781</c:v>
                </c:pt>
                <c:pt idx="19782">
                  <c:v>41080.416666666664</c:v>
                </c:pt>
                <c:pt idx="19783">
                  <c:v>41080.430555555562</c:v>
                </c:pt>
                <c:pt idx="19784">
                  <c:v>41080.444444444496</c:v>
                </c:pt>
                <c:pt idx="19785">
                  <c:v>41080.458333333343</c:v>
                </c:pt>
                <c:pt idx="19786">
                  <c:v>41080.472222222219</c:v>
                </c:pt>
                <c:pt idx="19787">
                  <c:v>41080.486111111109</c:v>
                </c:pt>
                <c:pt idx="19788">
                  <c:v>41080.5</c:v>
                </c:pt>
                <c:pt idx="19789">
                  <c:v>41080.513888888891</c:v>
                </c:pt>
                <c:pt idx="19790">
                  <c:v>41080.527777777774</c:v>
                </c:pt>
                <c:pt idx="19791">
                  <c:v>41080.541666666613</c:v>
                </c:pt>
                <c:pt idx="19792">
                  <c:v>41080.555555555562</c:v>
                </c:pt>
                <c:pt idx="19793">
                  <c:v>41080.569444444445</c:v>
                </c:pt>
                <c:pt idx="19794">
                  <c:v>41080.583333333336</c:v>
                </c:pt>
                <c:pt idx="19795">
                  <c:v>41080.597222222204</c:v>
                </c:pt>
                <c:pt idx="19796">
                  <c:v>41080.611111111066</c:v>
                </c:pt>
                <c:pt idx="19797">
                  <c:v>41080.624999999993</c:v>
                </c:pt>
                <c:pt idx="19798">
                  <c:v>41080.638888888891</c:v>
                </c:pt>
                <c:pt idx="19799">
                  <c:v>41080.652777777781</c:v>
                </c:pt>
                <c:pt idx="19800">
                  <c:v>41080.666666666613</c:v>
                </c:pt>
                <c:pt idx="19801">
                  <c:v>41080.680555555562</c:v>
                </c:pt>
                <c:pt idx="19802">
                  <c:v>41080.694444444445</c:v>
                </c:pt>
                <c:pt idx="19803">
                  <c:v>41080.708333333336</c:v>
                </c:pt>
                <c:pt idx="19804">
                  <c:v>41080.722222222204</c:v>
                </c:pt>
                <c:pt idx="19805">
                  <c:v>41080.736111111066</c:v>
                </c:pt>
                <c:pt idx="19806">
                  <c:v>41080.75</c:v>
                </c:pt>
                <c:pt idx="19807">
                  <c:v>41080.763888888876</c:v>
                </c:pt>
                <c:pt idx="19808">
                  <c:v>41080.777777777774</c:v>
                </c:pt>
                <c:pt idx="19809">
                  <c:v>41080.791666666577</c:v>
                </c:pt>
                <c:pt idx="19810">
                  <c:v>41080.805555555562</c:v>
                </c:pt>
                <c:pt idx="19811">
                  <c:v>41080.819444444496</c:v>
                </c:pt>
                <c:pt idx="19812">
                  <c:v>41080.833333333336</c:v>
                </c:pt>
                <c:pt idx="19813">
                  <c:v>41080.847222222219</c:v>
                </c:pt>
                <c:pt idx="19814">
                  <c:v>41080.861111111066</c:v>
                </c:pt>
                <c:pt idx="19815">
                  <c:v>41080.875</c:v>
                </c:pt>
                <c:pt idx="19816">
                  <c:v>41080.888888888956</c:v>
                </c:pt>
                <c:pt idx="19817">
                  <c:v>41080.902777777781</c:v>
                </c:pt>
                <c:pt idx="19818">
                  <c:v>41080.916666666664</c:v>
                </c:pt>
                <c:pt idx="19819">
                  <c:v>41080.930555555562</c:v>
                </c:pt>
                <c:pt idx="19820">
                  <c:v>41080.944444444496</c:v>
                </c:pt>
                <c:pt idx="19821">
                  <c:v>41080.958333333343</c:v>
                </c:pt>
                <c:pt idx="19822">
                  <c:v>41080.972222222219</c:v>
                </c:pt>
                <c:pt idx="19823">
                  <c:v>41080.986111111109</c:v>
                </c:pt>
                <c:pt idx="19824">
                  <c:v>41081</c:v>
                </c:pt>
                <c:pt idx="19825">
                  <c:v>41081.013888888891</c:v>
                </c:pt>
                <c:pt idx="19826">
                  <c:v>41081.027777777774</c:v>
                </c:pt>
                <c:pt idx="19827">
                  <c:v>41081.041666666613</c:v>
                </c:pt>
                <c:pt idx="19828">
                  <c:v>41081.055555555562</c:v>
                </c:pt>
                <c:pt idx="19829">
                  <c:v>41081.069444444445</c:v>
                </c:pt>
                <c:pt idx="19830">
                  <c:v>41081.083333333336</c:v>
                </c:pt>
                <c:pt idx="19831">
                  <c:v>41081.097222222204</c:v>
                </c:pt>
                <c:pt idx="19832">
                  <c:v>41081.111111111066</c:v>
                </c:pt>
                <c:pt idx="19833">
                  <c:v>41081.124999999993</c:v>
                </c:pt>
                <c:pt idx="19834">
                  <c:v>41081.138888888891</c:v>
                </c:pt>
                <c:pt idx="19835">
                  <c:v>41081.152777777781</c:v>
                </c:pt>
                <c:pt idx="19836">
                  <c:v>41081.166666666613</c:v>
                </c:pt>
                <c:pt idx="19837">
                  <c:v>41081.180555555562</c:v>
                </c:pt>
                <c:pt idx="19838">
                  <c:v>41081.194444444445</c:v>
                </c:pt>
                <c:pt idx="19839">
                  <c:v>41081.208333333336</c:v>
                </c:pt>
                <c:pt idx="19840">
                  <c:v>41081.222222222204</c:v>
                </c:pt>
                <c:pt idx="19841">
                  <c:v>41081.236111111066</c:v>
                </c:pt>
                <c:pt idx="19842">
                  <c:v>41081.25</c:v>
                </c:pt>
                <c:pt idx="19843">
                  <c:v>41081.263888888876</c:v>
                </c:pt>
                <c:pt idx="19844">
                  <c:v>41081.277777777774</c:v>
                </c:pt>
                <c:pt idx="19845">
                  <c:v>41081.291666666577</c:v>
                </c:pt>
                <c:pt idx="19846">
                  <c:v>41081.305555555562</c:v>
                </c:pt>
                <c:pt idx="19847">
                  <c:v>41081.319444444496</c:v>
                </c:pt>
                <c:pt idx="19848">
                  <c:v>41081.333333333336</c:v>
                </c:pt>
                <c:pt idx="19849">
                  <c:v>41081.347222222219</c:v>
                </c:pt>
                <c:pt idx="19850">
                  <c:v>41081.361111111066</c:v>
                </c:pt>
                <c:pt idx="19851">
                  <c:v>41081.375</c:v>
                </c:pt>
                <c:pt idx="19852">
                  <c:v>41081.388888888956</c:v>
                </c:pt>
                <c:pt idx="19853">
                  <c:v>41081.402777777781</c:v>
                </c:pt>
                <c:pt idx="19854">
                  <c:v>41081.416666666664</c:v>
                </c:pt>
                <c:pt idx="19855">
                  <c:v>41081.430555555562</c:v>
                </c:pt>
                <c:pt idx="19856">
                  <c:v>41081.444444444496</c:v>
                </c:pt>
                <c:pt idx="19857">
                  <c:v>41081.458333333343</c:v>
                </c:pt>
                <c:pt idx="19858">
                  <c:v>41081.472222222219</c:v>
                </c:pt>
                <c:pt idx="19859">
                  <c:v>41081.486111111109</c:v>
                </c:pt>
                <c:pt idx="19860">
                  <c:v>41081.5</c:v>
                </c:pt>
                <c:pt idx="19861">
                  <c:v>41081.513888888891</c:v>
                </c:pt>
                <c:pt idx="19862">
                  <c:v>41081.527777777774</c:v>
                </c:pt>
                <c:pt idx="19863">
                  <c:v>41081.541666666613</c:v>
                </c:pt>
                <c:pt idx="19864">
                  <c:v>41081.555555555562</c:v>
                </c:pt>
                <c:pt idx="19865">
                  <c:v>41081.569444444445</c:v>
                </c:pt>
                <c:pt idx="19866">
                  <c:v>41081.583333333336</c:v>
                </c:pt>
                <c:pt idx="19867">
                  <c:v>41081.597222222204</c:v>
                </c:pt>
                <c:pt idx="19868">
                  <c:v>41081.611111111066</c:v>
                </c:pt>
                <c:pt idx="19869">
                  <c:v>41081.624999999993</c:v>
                </c:pt>
                <c:pt idx="19870">
                  <c:v>41081.638888888891</c:v>
                </c:pt>
                <c:pt idx="19871">
                  <c:v>41081.652777777781</c:v>
                </c:pt>
                <c:pt idx="19872">
                  <c:v>41081.666666666613</c:v>
                </c:pt>
                <c:pt idx="19873">
                  <c:v>41081.680555555562</c:v>
                </c:pt>
                <c:pt idx="19874">
                  <c:v>41081.694444444445</c:v>
                </c:pt>
                <c:pt idx="19875">
                  <c:v>41081.708333333336</c:v>
                </c:pt>
                <c:pt idx="19876">
                  <c:v>41081.722222222204</c:v>
                </c:pt>
                <c:pt idx="19877">
                  <c:v>41081.736111111066</c:v>
                </c:pt>
                <c:pt idx="19878">
                  <c:v>41081.75</c:v>
                </c:pt>
                <c:pt idx="19879">
                  <c:v>41081.763888888876</c:v>
                </c:pt>
                <c:pt idx="19880">
                  <c:v>41081.777777777774</c:v>
                </c:pt>
                <c:pt idx="19881">
                  <c:v>41081.791666666577</c:v>
                </c:pt>
                <c:pt idx="19882">
                  <c:v>41081.805555555562</c:v>
                </c:pt>
                <c:pt idx="19883">
                  <c:v>41081.819444444496</c:v>
                </c:pt>
                <c:pt idx="19884">
                  <c:v>41081.833333333336</c:v>
                </c:pt>
                <c:pt idx="19885">
                  <c:v>41081.847222222219</c:v>
                </c:pt>
                <c:pt idx="19886">
                  <c:v>41081.861111111066</c:v>
                </c:pt>
                <c:pt idx="19887">
                  <c:v>41081.875</c:v>
                </c:pt>
                <c:pt idx="19888">
                  <c:v>41081.888888888956</c:v>
                </c:pt>
                <c:pt idx="19889">
                  <c:v>41081.902777777781</c:v>
                </c:pt>
                <c:pt idx="19890">
                  <c:v>41081.916666666664</c:v>
                </c:pt>
                <c:pt idx="19891">
                  <c:v>41081.930555555562</c:v>
                </c:pt>
                <c:pt idx="19892">
                  <c:v>41081.944444444496</c:v>
                </c:pt>
                <c:pt idx="19893">
                  <c:v>41081.958333333343</c:v>
                </c:pt>
                <c:pt idx="19894">
                  <c:v>41081.972222222219</c:v>
                </c:pt>
                <c:pt idx="19895">
                  <c:v>41081.986111111109</c:v>
                </c:pt>
                <c:pt idx="19896">
                  <c:v>41082</c:v>
                </c:pt>
                <c:pt idx="19897">
                  <c:v>41082.013888888891</c:v>
                </c:pt>
                <c:pt idx="19898">
                  <c:v>41082.027777777774</c:v>
                </c:pt>
                <c:pt idx="19899">
                  <c:v>41082.041666666613</c:v>
                </c:pt>
                <c:pt idx="19900">
                  <c:v>41082.055555555562</c:v>
                </c:pt>
                <c:pt idx="19901">
                  <c:v>41082.069444444445</c:v>
                </c:pt>
                <c:pt idx="19902">
                  <c:v>41082.083333333336</c:v>
                </c:pt>
                <c:pt idx="19903">
                  <c:v>41082.097222222204</c:v>
                </c:pt>
                <c:pt idx="19904">
                  <c:v>41082.111111111066</c:v>
                </c:pt>
                <c:pt idx="19905">
                  <c:v>41082.124999999993</c:v>
                </c:pt>
                <c:pt idx="19906">
                  <c:v>41082.138888888891</c:v>
                </c:pt>
                <c:pt idx="19907">
                  <c:v>41082.152777777781</c:v>
                </c:pt>
                <c:pt idx="19908">
                  <c:v>41082.166666666613</c:v>
                </c:pt>
                <c:pt idx="19909">
                  <c:v>41082.180555555562</c:v>
                </c:pt>
                <c:pt idx="19910">
                  <c:v>41082.194444444445</c:v>
                </c:pt>
                <c:pt idx="19911">
                  <c:v>41082.208333333336</c:v>
                </c:pt>
                <c:pt idx="19912">
                  <c:v>41082.222222222204</c:v>
                </c:pt>
                <c:pt idx="19913">
                  <c:v>41082.236111111066</c:v>
                </c:pt>
                <c:pt idx="19914">
                  <c:v>41082.25</c:v>
                </c:pt>
                <c:pt idx="19915">
                  <c:v>41082.263888888876</c:v>
                </c:pt>
                <c:pt idx="19916">
                  <c:v>41082.277777777774</c:v>
                </c:pt>
                <c:pt idx="19917">
                  <c:v>41082.291666666577</c:v>
                </c:pt>
                <c:pt idx="19918">
                  <c:v>41082.305555555562</c:v>
                </c:pt>
                <c:pt idx="19919">
                  <c:v>41082.319444444496</c:v>
                </c:pt>
                <c:pt idx="19920">
                  <c:v>41082.333333333336</c:v>
                </c:pt>
                <c:pt idx="19921">
                  <c:v>41082.347222222219</c:v>
                </c:pt>
                <c:pt idx="19922">
                  <c:v>41082.361111111066</c:v>
                </c:pt>
                <c:pt idx="19923">
                  <c:v>41082.375</c:v>
                </c:pt>
                <c:pt idx="19924">
                  <c:v>41082.388888888956</c:v>
                </c:pt>
                <c:pt idx="19925">
                  <c:v>41082.402777777781</c:v>
                </c:pt>
                <c:pt idx="19926">
                  <c:v>41082.416666666664</c:v>
                </c:pt>
                <c:pt idx="19927">
                  <c:v>41082.430555555562</c:v>
                </c:pt>
                <c:pt idx="19928">
                  <c:v>41082.444444444496</c:v>
                </c:pt>
                <c:pt idx="19929">
                  <c:v>41082.458333333343</c:v>
                </c:pt>
                <c:pt idx="19930">
                  <c:v>41082.472222222219</c:v>
                </c:pt>
                <c:pt idx="19931">
                  <c:v>41082.486111111109</c:v>
                </c:pt>
                <c:pt idx="19932">
                  <c:v>41082.5</c:v>
                </c:pt>
                <c:pt idx="19933">
                  <c:v>41082.513888888891</c:v>
                </c:pt>
                <c:pt idx="19934">
                  <c:v>41082.527777777774</c:v>
                </c:pt>
                <c:pt idx="19935">
                  <c:v>41082.541666666613</c:v>
                </c:pt>
                <c:pt idx="19936">
                  <c:v>41082.555555555562</c:v>
                </c:pt>
                <c:pt idx="19937">
                  <c:v>41082.569444444445</c:v>
                </c:pt>
                <c:pt idx="19938">
                  <c:v>41082.583333333336</c:v>
                </c:pt>
                <c:pt idx="19939">
                  <c:v>41082.597222222204</c:v>
                </c:pt>
                <c:pt idx="19940">
                  <c:v>41082.611111111066</c:v>
                </c:pt>
                <c:pt idx="19941">
                  <c:v>41082.624999999993</c:v>
                </c:pt>
                <c:pt idx="19942">
                  <c:v>41082.638888888891</c:v>
                </c:pt>
                <c:pt idx="19943">
                  <c:v>41082.652777777781</c:v>
                </c:pt>
                <c:pt idx="19944">
                  <c:v>41082.666666666613</c:v>
                </c:pt>
                <c:pt idx="19945">
                  <c:v>41082.680555555562</c:v>
                </c:pt>
                <c:pt idx="19946">
                  <c:v>41082.694444444445</c:v>
                </c:pt>
                <c:pt idx="19947">
                  <c:v>41082.708333333336</c:v>
                </c:pt>
                <c:pt idx="19948">
                  <c:v>41082.722222222204</c:v>
                </c:pt>
                <c:pt idx="19949">
                  <c:v>41082.736111111066</c:v>
                </c:pt>
                <c:pt idx="19950">
                  <c:v>41082.75</c:v>
                </c:pt>
                <c:pt idx="19951">
                  <c:v>41082.763888888876</c:v>
                </c:pt>
                <c:pt idx="19952">
                  <c:v>41082.777777777774</c:v>
                </c:pt>
                <c:pt idx="19953">
                  <c:v>41082.791666666577</c:v>
                </c:pt>
                <c:pt idx="19954">
                  <c:v>41082.805555555562</c:v>
                </c:pt>
                <c:pt idx="19955">
                  <c:v>41082.819444444496</c:v>
                </c:pt>
                <c:pt idx="19956">
                  <c:v>41082.833333333336</c:v>
                </c:pt>
                <c:pt idx="19957">
                  <c:v>41082.847222222219</c:v>
                </c:pt>
                <c:pt idx="19958">
                  <c:v>41082.861111111066</c:v>
                </c:pt>
                <c:pt idx="19959">
                  <c:v>41082.875</c:v>
                </c:pt>
                <c:pt idx="19960">
                  <c:v>41082.888888888956</c:v>
                </c:pt>
                <c:pt idx="19961">
                  <c:v>41082.902777777781</c:v>
                </c:pt>
                <c:pt idx="19962">
                  <c:v>41082.916666666664</c:v>
                </c:pt>
                <c:pt idx="19963">
                  <c:v>41082.930555555562</c:v>
                </c:pt>
                <c:pt idx="19964">
                  <c:v>41082.944444444496</c:v>
                </c:pt>
                <c:pt idx="19965">
                  <c:v>41082.958333333343</c:v>
                </c:pt>
                <c:pt idx="19966">
                  <c:v>41082.972222222219</c:v>
                </c:pt>
                <c:pt idx="19967">
                  <c:v>41082.986111111109</c:v>
                </c:pt>
                <c:pt idx="19968">
                  <c:v>41083</c:v>
                </c:pt>
                <c:pt idx="19969">
                  <c:v>41083.013888888891</c:v>
                </c:pt>
                <c:pt idx="19970">
                  <c:v>41083.027777777774</c:v>
                </c:pt>
                <c:pt idx="19971">
                  <c:v>41083.041666666613</c:v>
                </c:pt>
                <c:pt idx="19972">
                  <c:v>41083.055555555562</c:v>
                </c:pt>
                <c:pt idx="19973">
                  <c:v>41083.069444444445</c:v>
                </c:pt>
                <c:pt idx="19974">
                  <c:v>41083.083333333336</c:v>
                </c:pt>
                <c:pt idx="19975">
                  <c:v>41083.097222222204</c:v>
                </c:pt>
                <c:pt idx="19976">
                  <c:v>41083.111111111066</c:v>
                </c:pt>
                <c:pt idx="19977">
                  <c:v>41083.124999999993</c:v>
                </c:pt>
                <c:pt idx="19978">
                  <c:v>41083.138888888891</c:v>
                </c:pt>
                <c:pt idx="19979">
                  <c:v>41083.152777777781</c:v>
                </c:pt>
                <c:pt idx="19980">
                  <c:v>41083.166666666613</c:v>
                </c:pt>
                <c:pt idx="19981">
                  <c:v>41083.180555555562</c:v>
                </c:pt>
                <c:pt idx="19982">
                  <c:v>41083.194444444445</c:v>
                </c:pt>
                <c:pt idx="19983">
                  <c:v>41083.208333333336</c:v>
                </c:pt>
                <c:pt idx="19984">
                  <c:v>41083.222222222204</c:v>
                </c:pt>
                <c:pt idx="19985">
                  <c:v>41083.236111111066</c:v>
                </c:pt>
                <c:pt idx="19986">
                  <c:v>41083.25</c:v>
                </c:pt>
                <c:pt idx="19987">
                  <c:v>41083.263888888876</c:v>
                </c:pt>
                <c:pt idx="19988">
                  <c:v>41083.277777777774</c:v>
                </c:pt>
                <c:pt idx="19989">
                  <c:v>41083.291666666577</c:v>
                </c:pt>
                <c:pt idx="19990">
                  <c:v>41083.305555555562</c:v>
                </c:pt>
                <c:pt idx="19991">
                  <c:v>41083.319444444496</c:v>
                </c:pt>
                <c:pt idx="19992">
                  <c:v>41083.333333333336</c:v>
                </c:pt>
                <c:pt idx="19993">
                  <c:v>41083.347222222219</c:v>
                </c:pt>
                <c:pt idx="19994">
                  <c:v>41083.361111111066</c:v>
                </c:pt>
                <c:pt idx="19995">
                  <c:v>41083.375</c:v>
                </c:pt>
                <c:pt idx="19996">
                  <c:v>41083.388888888956</c:v>
                </c:pt>
                <c:pt idx="19997">
                  <c:v>41083.402777777781</c:v>
                </c:pt>
                <c:pt idx="19998">
                  <c:v>41083.416666666664</c:v>
                </c:pt>
                <c:pt idx="19999">
                  <c:v>41083.430555555562</c:v>
                </c:pt>
                <c:pt idx="20000">
                  <c:v>41083.444444444496</c:v>
                </c:pt>
                <c:pt idx="20001">
                  <c:v>41083.458333333343</c:v>
                </c:pt>
                <c:pt idx="20002">
                  <c:v>41083.472222222219</c:v>
                </c:pt>
                <c:pt idx="20003">
                  <c:v>41083.486111111109</c:v>
                </c:pt>
                <c:pt idx="20004">
                  <c:v>41083.5</c:v>
                </c:pt>
                <c:pt idx="20005">
                  <c:v>41083.513888888891</c:v>
                </c:pt>
                <c:pt idx="20006">
                  <c:v>41083.527777777774</c:v>
                </c:pt>
                <c:pt idx="20007">
                  <c:v>41083.541666666613</c:v>
                </c:pt>
                <c:pt idx="20008">
                  <c:v>41083.555555555562</c:v>
                </c:pt>
                <c:pt idx="20009">
                  <c:v>41083.569444444445</c:v>
                </c:pt>
                <c:pt idx="20010">
                  <c:v>41083.583333333336</c:v>
                </c:pt>
                <c:pt idx="20011">
                  <c:v>41083.597222222204</c:v>
                </c:pt>
                <c:pt idx="20012">
                  <c:v>41083.611111111066</c:v>
                </c:pt>
                <c:pt idx="20013">
                  <c:v>41083.624999999993</c:v>
                </c:pt>
                <c:pt idx="20014">
                  <c:v>41083.638888888891</c:v>
                </c:pt>
                <c:pt idx="20015">
                  <c:v>41083.652777777781</c:v>
                </c:pt>
                <c:pt idx="20016">
                  <c:v>41083.666666666613</c:v>
                </c:pt>
                <c:pt idx="20017">
                  <c:v>41083.680555555562</c:v>
                </c:pt>
                <c:pt idx="20018">
                  <c:v>41083.694444444445</c:v>
                </c:pt>
                <c:pt idx="20019">
                  <c:v>41083.708333333336</c:v>
                </c:pt>
                <c:pt idx="20020">
                  <c:v>41083.722222222204</c:v>
                </c:pt>
                <c:pt idx="20021">
                  <c:v>41083.736111111066</c:v>
                </c:pt>
                <c:pt idx="20022">
                  <c:v>41083.75</c:v>
                </c:pt>
                <c:pt idx="20023">
                  <c:v>41083.763888888876</c:v>
                </c:pt>
                <c:pt idx="20024">
                  <c:v>41083.777777777774</c:v>
                </c:pt>
                <c:pt idx="20025">
                  <c:v>41083.791666666577</c:v>
                </c:pt>
                <c:pt idx="20026">
                  <c:v>41083.805555555562</c:v>
                </c:pt>
                <c:pt idx="20027">
                  <c:v>41083.819444444496</c:v>
                </c:pt>
                <c:pt idx="20028">
                  <c:v>41083.833333333336</c:v>
                </c:pt>
                <c:pt idx="20029">
                  <c:v>41083.847222222219</c:v>
                </c:pt>
                <c:pt idx="20030">
                  <c:v>41083.861111111066</c:v>
                </c:pt>
                <c:pt idx="20031">
                  <c:v>41083.875</c:v>
                </c:pt>
                <c:pt idx="20032">
                  <c:v>41083.888888888956</c:v>
                </c:pt>
                <c:pt idx="20033">
                  <c:v>41083.902777777781</c:v>
                </c:pt>
                <c:pt idx="20034">
                  <c:v>41083.916666666664</c:v>
                </c:pt>
                <c:pt idx="20035">
                  <c:v>41083.930555555562</c:v>
                </c:pt>
                <c:pt idx="20036">
                  <c:v>41083.944444444496</c:v>
                </c:pt>
                <c:pt idx="20037">
                  <c:v>41083.958333333343</c:v>
                </c:pt>
                <c:pt idx="20038">
                  <c:v>41083.972222222219</c:v>
                </c:pt>
                <c:pt idx="20039">
                  <c:v>41083.986111111109</c:v>
                </c:pt>
                <c:pt idx="20040">
                  <c:v>41084</c:v>
                </c:pt>
                <c:pt idx="20041">
                  <c:v>41084.013888888891</c:v>
                </c:pt>
                <c:pt idx="20042">
                  <c:v>41084.027777777774</c:v>
                </c:pt>
                <c:pt idx="20043">
                  <c:v>41084.041666666613</c:v>
                </c:pt>
                <c:pt idx="20044">
                  <c:v>41084.055555555562</c:v>
                </c:pt>
                <c:pt idx="20045">
                  <c:v>41084.069444444445</c:v>
                </c:pt>
                <c:pt idx="20046">
                  <c:v>41084.083333333336</c:v>
                </c:pt>
                <c:pt idx="20047">
                  <c:v>41084.097222222204</c:v>
                </c:pt>
                <c:pt idx="20048">
                  <c:v>41084.111111111066</c:v>
                </c:pt>
                <c:pt idx="20049">
                  <c:v>41084.124999999993</c:v>
                </c:pt>
                <c:pt idx="20050">
                  <c:v>41084.138888888891</c:v>
                </c:pt>
                <c:pt idx="20051">
                  <c:v>41084.152777777781</c:v>
                </c:pt>
                <c:pt idx="20052">
                  <c:v>41084.166666666613</c:v>
                </c:pt>
                <c:pt idx="20053">
                  <c:v>41084.180555555562</c:v>
                </c:pt>
                <c:pt idx="20054">
                  <c:v>41084.194444444445</c:v>
                </c:pt>
                <c:pt idx="20055">
                  <c:v>41084.208333333336</c:v>
                </c:pt>
                <c:pt idx="20056">
                  <c:v>41084.222222222204</c:v>
                </c:pt>
                <c:pt idx="20057">
                  <c:v>41084.236111111066</c:v>
                </c:pt>
                <c:pt idx="20058">
                  <c:v>41084.25</c:v>
                </c:pt>
                <c:pt idx="20059">
                  <c:v>41084.263888888876</c:v>
                </c:pt>
                <c:pt idx="20060">
                  <c:v>41084.277777777774</c:v>
                </c:pt>
                <c:pt idx="20061">
                  <c:v>41084.291666666577</c:v>
                </c:pt>
                <c:pt idx="20062">
                  <c:v>41084.305555555562</c:v>
                </c:pt>
                <c:pt idx="20063">
                  <c:v>41084.319444444496</c:v>
                </c:pt>
                <c:pt idx="20064">
                  <c:v>41084.333333333336</c:v>
                </c:pt>
                <c:pt idx="20065">
                  <c:v>41084.347222222219</c:v>
                </c:pt>
                <c:pt idx="20066">
                  <c:v>41084.361111111066</c:v>
                </c:pt>
                <c:pt idx="20067">
                  <c:v>41084.375</c:v>
                </c:pt>
                <c:pt idx="20068">
                  <c:v>41084.388888888956</c:v>
                </c:pt>
                <c:pt idx="20069">
                  <c:v>41084.402777777781</c:v>
                </c:pt>
                <c:pt idx="20070">
                  <c:v>41084.416666666664</c:v>
                </c:pt>
                <c:pt idx="20071">
                  <c:v>41084.430555555562</c:v>
                </c:pt>
                <c:pt idx="20072">
                  <c:v>41084.444444444496</c:v>
                </c:pt>
                <c:pt idx="20073">
                  <c:v>41084.458333333343</c:v>
                </c:pt>
                <c:pt idx="20074">
                  <c:v>41084.472222222219</c:v>
                </c:pt>
                <c:pt idx="20075">
                  <c:v>41084.486111111109</c:v>
                </c:pt>
                <c:pt idx="20076">
                  <c:v>41084.5</c:v>
                </c:pt>
                <c:pt idx="20077">
                  <c:v>41084.513888888891</c:v>
                </c:pt>
                <c:pt idx="20078">
                  <c:v>41084.527777777774</c:v>
                </c:pt>
                <c:pt idx="20079">
                  <c:v>41084.541666666613</c:v>
                </c:pt>
                <c:pt idx="20080">
                  <c:v>41084.555555555562</c:v>
                </c:pt>
                <c:pt idx="20081">
                  <c:v>41084.569444444445</c:v>
                </c:pt>
                <c:pt idx="20082">
                  <c:v>41084.583333333336</c:v>
                </c:pt>
                <c:pt idx="20083">
                  <c:v>41084.597222222204</c:v>
                </c:pt>
                <c:pt idx="20084">
                  <c:v>41084.611111111066</c:v>
                </c:pt>
                <c:pt idx="20085">
                  <c:v>41084.624999999993</c:v>
                </c:pt>
                <c:pt idx="20086">
                  <c:v>41084.638888888891</c:v>
                </c:pt>
                <c:pt idx="20087">
                  <c:v>41084.652777777781</c:v>
                </c:pt>
                <c:pt idx="20088">
                  <c:v>41084.666666666613</c:v>
                </c:pt>
                <c:pt idx="20089">
                  <c:v>41084.680555555562</c:v>
                </c:pt>
                <c:pt idx="20090">
                  <c:v>41084.694444444445</c:v>
                </c:pt>
                <c:pt idx="20091">
                  <c:v>41084.708333333336</c:v>
                </c:pt>
                <c:pt idx="20092">
                  <c:v>41084.722222222204</c:v>
                </c:pt>
                <c:pt idx="20093">
                  <c:v>41084.736111111066</c:v>
                </c:pt>
                <c:pt idx="20094">
                  <c:v>41084.75</c:v>
                </c:pt>
                <c:pt idx="20095">
                  <c:v>41084.763888888876</c:v>
                </c:pt>
                <c:pt idx="20096">
                  <c:v>41084.777777777774</c:v>
                </c:pt>
                <c:pt idx="20097">
                  <c:v>41084.791666666577</c:v>
                </c:pt>
                <c:pt idx="20098">
                  <c:v>41084.805555555562</c:v>
                </c:pt>
                <c:pt idx="20099">
                  <c:v>41084.819444444496</c:v>
                </c:pt>
                <c:pt idx="20100">
                  <c:v>41084.833333333336</c:v>
                </c:pt>
                <c:pt idx="20101">
                  <c:v>41084.847222222219</c:v>
                </c:pt>
                <c:pt idx="20102">
                  <c:v>41084.861111111066</c:v>
                </c:pt>
                <c:pt idx="20103">
                  <c:v>41084.875</c:v>
                </c:pt>
                <c:pt idx="20104">
                  <c:v>41084.888888888956</c:v>
                </c:pt>
                <c:pt idx="20105">
                  <c:v>41084.902777777781</c:v>
                </c:pt>
                <c:pt idx="20106">
                  <c:v>41084.916666666664</c:v>
                </c:pt>
                <c:pt idx="20107">
                  <c:v>41084.930555555562</c:v>
                </c:pt>
                <c:pt idx="20108">
                  <c:v>41084.944444444496</c:v>
                </c:pt>
                <c:pt idx="20109">
                  <c:v>41084.958333333343</c:v>
                </c:pt>
                <c:pt idx="20110">
                  <c:v>41084.972222222219</c:v>
                </c:pt>
                <c:pt idx="20111">
                  <c:v>41084.986111111109</c:v>
                </c:pt>
                <c:pt idx="20112">
                  <c:v>41085</c:v>
                </c:pt>
                <c:pt idx="20113">
                  <c:v>41085.013888888891</c:v>
                </c:pt>
                <c:pt idx="20114">
                  <c:v>41085.027777777774</c:v>
                </c:pt>
                <c:pt idx="20115">
                  <c:v>41085.041666666613</c:v>
                </c:pt>
                <c:pt idx="20116">
                  <c:v>41085.055555555562</c:v>
                </c:pt>
                <c:pt idx="20117">
                  <c:v>41085.069444444445</c:v>
                </c:pt>
                <c:pt idx="20118">
                  <c:v>41085.083333333336</c:v>
                </c:pt>
                <c:pt idx="20119">
                  <c:v>41085.097222222204</c:v>
                </c:pt>
                <c:pt idx="20120">
                  <c:v>41085.111111111066</c:v>
                </c:pt>
                <c:pt idx="20121">
                  <c:v>41085.124999999993</c:v>
                </c:pt>
                <c:pt idx="20122">
                  <c:v>41085.138888888891</c:v>
                </c:pt>
                <c:pt idx="20123">
                  <c:v>41085.152777777781</c:v>
                </c:pt>
                <c:pt idx="20124">
                  <c:v>41085.166666666613</c:v>
                </c:pt>
                <c:pt idx="20125">
                  <c:v>41085.180555555562</c:v>
                </c:pt>
                <c:pt idx="20126">
                  <c:v>41085.194444444445</c:v>
                </c:pt>
                <c:pt idx="20127">
                  <c:v>41085.208333333336</c:v>
                </c:pt>
                <c:pt idx="20128">
                  <c:v>41085.222222222204</c:v>
                </c:pt>
                <c:pt idx="20129">
                  <c:v>41085.236111111066</c:v>
                </c:pt>
                <c:pt idx="20130">
                  <c:v>41085.25</c:v>
                </c:pt>
                <c:pt idx="20131">
                  <c:v>41085.263888888876</c:v>
                </c:pt>
                <c:pt idx="20132">
                  <c:v>41085.277777777774</c:v>
                </c:pt>
                <c:pt idx="20133">
                  <c:v>41085.291666666577</c:v>
                </c:pt>
                <c:pt idx="20134">
                  <c:v>41085.305555555562</c:v>
                </c:pt>
                <c:pt idx="20135">
                  <c:v>41085.319444444496</c:v>
                </c:pt>
                <c:pt idx="20136">
                  <c:v>41085.333333333336</c:v>
                </c:pt>
                <c:pt idx="20137">
                  <c:v>41085.347222222219</c:v>
                </c:pt>
                <c:pt idx="20138">
                  <c:v>41085.361111111066</c:v>
                </c:pt>
                <c:pt idx="20139">
                  <c:v>41085.375</c:v>
                </c:pt>
                <c:pt idx="20140">
                  <c:v>41085.388888888956</c:v>
                </c:pt>
                <c:pt idx="20141">
                  <c:v>41085.402777777781</c:v>
                </c:pt>
                <c:pt idx="20142">
                  <c:v>41085.416666666664</c:v>
                </c:pt>
                <c:pt idx="20143">
                  <c:v>41085.430555555562</c:v>
                </c:pt>
                <c:pt idx="20144">
                  <c:v>41085.444444444496</c:v>
                </c:pt>
                <c:pt idx="20145">
                  <c:v>41085.458333333343</c:v>
                </c:pt>
                <c:pt idx="20146">
                  <c:v>41085.472222222219</c:v>
                </c:pt>
                <c:pt idx="20147">
                  <c:v>41085.486111111109</c:v>
                </c:pt>
                <c:pt idx="20148">
                  <c:v>41085.5</c:v>
                </c:pt>
                <c:pt idx="20149">
                  <c:v>41085.513888888891</c:v>
                </c:pt>
                <c:pt idx="20150">
                  <c:v>41085.527777777774</c:v>
                </c:pt>
                <c:pt idx="20151">
                  <c:v>41085.541666666613</c:v>
                </c:pt>
                <c:pt idx="20152">
                  <c:v>41085.555555555562</c:v>
                </c:pt>
                <c:pt idx="20153">
                  <c:v>41085.569444444445</c:v>
                </c:pt>
                <c:pt idx="20154">
                  <c:v>41085.583333333336</c:v>
                </c:pt>
                <c:pt idx="20155">
                  <c:v>41085.597222222204</c:v>
                </c:pt>
                <c:pt idx="20156">
                  <c:v>41085.611111111066</c:v>
                </c:pt>
                <c:pt idx="20157">
                  <c:v>41085.624999999993</c:v>
                </c:pt>
                <c:pt idx="20158">
                  <c:v>41085.638888888891</c:v>
                </c:pt>
                <c:pt idx="20159">
                  <c:v>41085.652777777781</c:v>
                </c:pt>
                <c:pt idx="20160">
                  <c:v>41085.666666666613</c:v>
                </c:pt>
                <c:pt idx="20161">
                  <c:v>41085.680555555562</c:v>
                </c:pt>
                <c:pt idx="20162">
                  <c:v>41085.694444444445</c:v>
                </c:pt>
                <c:pt idx="20163">
                  <c:v>41085.708333333336</c:v>
                </c:pt>
                <c:pt idx="20164">
                  <c:v>41085.722222222204</c:v>
                </c:pt>
                <c:pt idx="20165">
                  <c:v>41085.736111111066</c:v>
                </c:pt>
                <c:pt idx="20166">
                  <c:v>41085.75</c:v>
                </c:pt>
                <c:pt idx="20167">
                  <c:v>41085.763888888876</c:v>
                </c:pt>
                <c:pt idx="20168">
                  <c:v>41085.777777777774</c:v>
                </c:pt>
                <c:pt idx="20169">
                  <c:v>41085.791666666577</c:v>
                </c:pt>
                <c:pt idx="20170">
                  <c:v>41085.805555555562</c:v>
                </c:pt>
                <c:pt idx="20171">
                  <c:v>41085.819444444496</c:v>
                </c:pt>
                <c:pt idx="20172">
                  <c:v>41085.833333333336</c:v>
                </c:pt>
                <c:pt idx="20173">
                  <c:v>41085.847222222219</c:v>
                </c:pt>
                <c:pt idx="20174">
                  <c:v>41085.861111111066</c:v>
                </c:pt>
                <c:pt idx="20175">
                  <c:v>41085.875</c:v>
                </c:pt>
                <c:pt idx="20176">
                  <c:v>41085.888888888956</c:v>
                </c:pt>
                <c:pt idx="20177">
                  <c:v>41085.902777777781</c:v>
                </c:pt>
                <c:pt idx="20178">
                  <c:v>41085.916666666664</c:v>
                </c:pt>
                <c:pt idx="20179">
                  <c:v>41085.930555555562</c:v>
                </c:pt>
                <c:pt idx="20180">
                  <c:v>41085.944444444496</c:v>
                </c:pt>
                <c:pt idx="20181">
                  <c:v>41085.958333333343</c:v>
                </c:pt>
                <c:pt idx="20182">
                  <c:v>41085.972222222219</c:v>
                </c:pt>
                <c:pt idx="20183">
                  <c:v>41085.986111111109</c:v>
                </c:pt>
                <c:pt idx="20184">
                  <c:v>41086</c:v>
                </c:pt>
                <c:pt idx="20185">
                  <c:v>41086.013888888891</c:v>
                </c:pt>
                <c:pt idx="20186">
                  <c:v>41086.027777777774</c:v>
                </c:pt>
                <c:pt idx="20187">
                  <c:v>41086.041666666613</c:v>
                </c:pt>
                <c:pt idx="20188">
                  <c:v>41086.055555555562</c:v>
                </c:pt>
                <c:pt idx="20189">
                  <c:v>41086.069444444445</c:v>
                </c:pt>
                <c:pt idx="20190">
                  <c:v>41086.083333333336</c:v>
                </c:pt>
                <c:pt idx="20191">
                  <c:v>41086.097222222204</c:v>
                </c:pt>
                <c:pt idx="20192">
                  <c:v>41086.111111111066</c:v>
                </c:pt>
                <c:pt idx="20193">
                  <c:v>41086.124999999993</c:v>
                </c:pt>
                <c:pt idx="20194">
                  <c:v>41086.138888888891</c:v>
                </c:pt>
                <c:pt idx="20195">
                  <c:v>41086.152777777781</c:v>
                </c:pt>
                <c:pt idx="20196">
                  <c:v>41086.166666666613</c:v>
                </c:pt>
                <c:pt idx="20197">
                  <c:v>41086.180555555562</c:v>
                </c:pt>
                <c:pt idx="20198">
                  <c:v>41086.194444444445</c:v>
                </c:pt>
                <c:pt idx="20199">
                  <c:v>41086.208333333336</c:v>
                </c:pt>
                <c:pt idx="20200">
                  <c:v>41086.222222222204</c:v>
                </c:pt>
                <c:pt idx="20201">
                  <c:v>41086.236111111066</c:v>
                </c:pt>
                <c:pt idx="20202">
                  <c:v>41086.25</c:v>
                </c:pt>
                <c:pt idx="20203">
                  <c:v>41086.263888888876</c:v>
                </c:pt>
                <c:pt idx="20204">
                  <c:v>41086.277777777774</c:v>
                </c:pt>
                <c:pt idx="20205">
                  <c:v>41086.291666666577</c:v>
                </c:pt>
                <c:pt idx="20206">
                  <c:v>41086.305555555562</c:v>
                </c:pt>
                <c:pt idx="20207">
                  <c:v>41086.319444444496</c:v>
                </c:pt>
                <c:pt idx="20208">
                  <c:v>41086.333333333336</c:v>
                </c:pt>
                <c:pt idx="20209">
                  <c:v>41086.347222222219</c:v>
                </c:pt>
                <c:pt idx="20210">
                  <c:v>41086.361111111066</c:v>
                </c:pt>
                <c:pt idx="20211">
                  <c:v>41086.375</c:v>
                </c:pt>
                <c:pt idx="20212">
                  <c:v>41086.388888888956</c:v>
                </c:pt>
                <c:pt idx="20213">
                  <c:v>41086.402777777781</c:v>
                </c:pt>
                <c:pt idx="20214">
                  <c:v>41086.416666666664</c:v>
                </c:pt>
                <c:pt idx="20215">
                  <c:v>41086.430555555562</c:v>
                </c:pt>
                <c:pt idx="20216">
                  <c:v>41086.444444444496</c:v>
                </c:pt>
                <c:pt idx="20217">
                  <c:v>41086.458333333343</c:v>
                </c:pt>
                <c:pt idx="20218">
                  <c:v>41086.472222222219</c:v>
                </c:pt>
                <c:pt idx="20219">
                  <c:v>41086.486111111109</c:v>
                </c:pt>
                <c:pt idx="20220">
                  <c:v>41086.5</c:v>
                </c:pt>
                <c:pt idx="20221">
                  <c:v>41086.513888888891</c:v>
                </c:pt>
                <c:pt idx="20222">
                  <c:v>41086.527777777774</c:v>
                </c:pt>
                <c:pt idx="20223">
                  <c:v>41086.541666666613</c:v>
                </c:pt>
                <c:pt idx="20224">
                  <c:v>41086.555555555562</c:v>
                </c:pt>
                <c:pt idx="20225">
                  <c:v>41086.569444444445</c:v>
                </c:pt>
                <c:pt idx="20226">
                  <c:v>41086.583333333336</c:v>
                </c:pt>
                <c:pt idx="20227">
                  <c:v>41086.597222222204</c:v>
                </c:pt>
                <c:pt idx="20228">
                  <c:v>41086.611111111066</c:v>
                </c:pt>
                <c:pt idx="20229">
                  <c:v>41086.624999999993</c:v>
                </c:pt>
                <c:pt idx="20230">
                  <c:v>41086.638888888891</c:v>
                </c:pt>
                <c:pt idx="20231">
                  <c:v>41086.652777777781</c:v>
                </c:pt>
                <c:pt idx="20232">
                  <c:v>41086.666666666613</c:v>
                </c:pt>
                <c:pt idx="20233">
                  <c:v>41086.680555555562</c:v>
                </c:pt>
                <c:pt idx="20234">
                  <c:v>41086.694444444445</c:v>
                </c:pt>
                <c:pt idx="20235">
                  <c:v>41086.708333333336</c:v>
                </c:pt>
                <c:pt idx="20236">
                  <c:v>41086.722222222204</c:v>
                </c:pt>
                <c:pt idx="20237">
                  <c:v>41086.736111111066</c:v>
                </c:pt>
                <c:pt idx="20238">
                  <c:v>41086.75</c:v>
                </c:pt>
                <c:pt idx="20239">
                  <c:v>41086.763888888876</c:v>
                </c:pt>
                <c:pt idx="20240">
                  <c:v>41086.777777777774</c:v>
                </c:pt>
                <c:pt idx="20241">
                  <c:v>41086.791666666577</c:v>
                </c:pt>
                <c:pt idx="20242">
                  <c:v>41086.805555555562</c:v>
                </c:pt>
                <c:pt idx="20243">
                  <c:v>41086.819444444496</c:v>
                </c:pt>
                <c:pt idx="20244">
                  <c:v>41086.833333333336</c:v>
                </c:pt>
                <c:pt idx="20245">
                  <c:v>41086.847222222219</c:v>
                </c:pt>
                <c:pt idx="20246">
                  <c:v>41086.861111111066</c:v>
                </c:pt>
                <c:pt idx="20247">
                  <c:v>41086.875</c:v>
                </c:pt>
                <c:pt idx="20248">
                  <c:v>41086.888888888956</c:v>
                </c:pt>
                <c:pt idx="20249">
                  <c:v>41086.902777777781</c:v>
                </c:pt>
                <c:pt idx="20250">
                  <c:v>41086.916666666664</c:v>
                </c:pt>
                <c:pt idx="20251">
                  <c:v>41086.930555555562</c:v>
                </c:pt>
                <c:pt idx="20252">
                  <c:v>41086.944444444496</c:v>
                </c:pt>
                <c:pt idx="20253">
                  <c:v>41086.958333333343</c:v>
                </c:pt>
                <c:pt idx="20254">
                  <c:v>41086.972222222219</c:v>
                </c:pt>
                <c:pt idx="20255">
                  <c:v>41086.986111111109</c:v>
                </c:pt>
                <c:pt idx="20256">
                  <c:v>41087</c:v>
                </c:pt>
                <c:pt idx="20257">
                  <c:v>41087.013888888891</c:v>
                </c:pt>
                <c:pt idx="20258">
                  <c:v>41087.027777777774</c:v>
                </c:pt>
                <c:pt idx="20259">
                  <c:v>41087.041666666613</c:v>
                </c:pt>
                <c:pt idx="20260">
                  <c:v>41087.055555555562</c:v>
                </c:pt>
                <c:pt idx="20261">
                  <c:v>41087.069444444445</c:v>
                </c:pt>
                <c:pt idx="20262">
                  <c:v>41087.083333333336</c:v>
                </c:pt>
                <c:pt idx="20263">
                  <c:v>41087.097222222204</c:v>
                </c:pt>
                <c:pt idx="20264">
                  <c:v>41087.111111111066</c:v>
                </c:pt>
                <c:pt idx="20265">
                  <c:v>41087.124999999993</c:v>
                </c:pt>
                <c:pt idx="20266">
                  <c:v>41087.138888888891</c:v>
                </c:pt>
                <c:pt idx="20267">
                  <c:v>41087.152777777781</c:v>
                </c:pt>
                <c:pt idx="20268">
                  <c:v>41087.166666666613</c:v>
                </c:pt>
                <c:pt idx="20269">
                  <c:v>41087.180555555562</c:v>
                </c:pt>
                <c:pt idx="20270">
                  <c:v>41087.194444444445</c:v>
                </c:pt>
                <c:pt idx="20271">
                  <c:v>41087.208333333336</c:v>
                </c:pt>
                <c:pt idx="20272">
                  <c:v>41087.222222222204</c:v>
                </c:pt>
                <c:pt idx="20273">
                  <c:v>41087.236111111066</c:v>
                </c:pt>
                <c:pt idx="20274">
                  <c:v>41087.25</c:v>
                </c:pt>
                <c:pt idx="20275">
                  <c:v>41087.263888888876</c:v>
                </c:pt>
                <c:pt idx="20276">
                  <c:v>41087.277777777774</c:v>
                </c:pt>
                <c:pt idx="20277">
                  <c:v>41087.291666666577</c:v>
                </c:pt>
                <c:pt idx="20278">
                  <c:v>41087.305555555562</c:v>
                </c:pt>
                <c:pt idx="20279">
                  <c:v>41087.319444444496</c:v>
                </c:pt>
                <c:pt idx="20280">
                  <c:v>41087.333333333336</c:v>
                </c:pt>
                <c:pt idx="20281">
                  <c:v>41087.347222222219</c:v>
                </c:pt>
                <c:pt idx="20282">
                  <c:v>41087.361111111066</c:v>
                </c:pt>
                <c:pt idx="20283">
                  <c:v>41087.375</c:v>
                </c:pt>
                <c:pt idx="20284">
                  <c:v>41087.388888888956</c:v>
                </c:pt>
                <c:pt idx="20285">
                  <c:v>41087.402777777781</c:v>
                </c:pt>
                <c:pt idx="20286">
                  <c:v>41087.416666666664</c:v>
                </c:pt>
                <c:pt idx="20287">
                  <c:v>41087.430555555562</c:v>
                </c:pt>
                <c:pt idx="20288">
                  <c:v>41087.444444444496</c:v>
                </c:pt>
                <c:pt idx="20289">
                  <c:v>41087.458333333343</c:v>
                </c:pt>
                <c:pt idx="20290">
                  <c:v>41087.472222222219</c:v>
                </c:pt>
                <c:pt idx="20291">
                  <c:v>41087.486111111109</c:v>
                </c:pt>
                <c:pt idx="20292">
                  <c:v>41087.5</c:v>
                </c:pt>
                <c:pt idx="20293">
                  <c:v>41087.513888888891</c:v>
                </c:pt>
                <c:pt idx="20294">
                  <c:v>41087.527777777774</c:v>
                </c:pt>
                <c:pt idx="20295">
                  <c:v>41087.541666666613</c:v>
                </c:pt>
                <c:pt idx="20296">
                  <c:v>41087.555555555562</c:v>
                </c:pt>
                <c:pt idx="20297">
                  <c:v>41087.569444444445</c:v>
                </c:pt>
                <c:pt idx="20298">
                  <c:v>41087.583333333336</c:v>
                </c:pt>
                <c:pt idx="20299">
                  <c:v>41087.597222222204</c:v>
                </c:pt>
                <c:pt idx="20300">
                  <c:v>41087.611111111066</c:v>
                </c:pt>
                <c:pt idx="20301">
                  <c:v>41087.624999999993</c:v>
                </c:pt>
                <c:pt idx="20302">
                  <c:v>41087.638888888891</c:v>
                </c:pt>
                <c:pt idx="20303">
                  <c:v>41087.652777777781</c:v>
                </c:pt>
                <c:pt idx="20304">
                  <c:v>41087.666666666613</c:v>
                </c:pt>
                <c:pt idx="20305">
                  <c:v>41087.680555555562</c:v>
                </c:pt>
                <c:pt idx="20306">
                  <c:v>41087.694444444445</c:v>
                </c:pt>
                <c:pt idx="20307">
                  <c:v>41087.708333333336</c:v>
                </c:pt>
                <c:pt idx="20308">
                  <c:v>41087.722222222204</c:v>
                </c:pt>
                <c:pt idx="20309">
                  <c:v>41087.736111111066</c:v>
                </c:pt>
                <c:pt idx="20310">
                  <c:v>41087.75</c:v>
                </c:pt>
                <c:pt idx="20311">
                  <c:v>41087.763888888876</c:v>
                </c:pt>
                <c:pt idx="20312">
                  <c:v>41087.777777777774</c:v>
                </c:pt>
                <c:pt idx="20313">
                  <c:v>41087.791666666577</c:v>
                </c:pt>
                <c:pt idx="20314">
                  <c:v>41087.805555555562</c:v>
                </c:pt>
                <c:pt idx="20315">
                  <c:v>41087.819444444496</c:v>
                </c:pt>
                <c:pt idx="20316">
                  <c:v>41087.833333333336</c:v>
                </c:pt>
                <c:pt idx="20317">
                  <c:v>41087.847222222219</c:v>
                </c:pt>
                <c:pt idx="20318">
                  <c:v>41087.861111111066</c:v>
                </c:pt>
                <c:pt idx="20319">
                  <c:v>41087.875</c:v>
                </c:pt>
                <c:pt idx="20320">
                  <c:v>41087.888888888956</c:v>
                </c:pt>
                <c:pt idx="20321">
                  <c:v>41087.902777777781</c:v>
                </c:pt>
                <c:pt idx="20322">
                  <c:v>41087.916666666664</c:v>
                </c:pt>
                <c:pt idx="20323">
                  <c:v>41087.930555555562</c:v>
                </c:pt>
                <c:pt idx="20324">
                  <c:v>41087.944444444496</c:v>
                </c:pt>
                <c:pt idx="20325">
                  <c:v>41087.958333333343</c:v>
                </c:pt>
                <c:pt idx="20326">
                  <c:v>41087.972222222219</c:v>
                </c:pt>
                <c:pt idx="20327">
                  <c:v>41087.986111111109</c:v>
                </c:pt>
                <c:pt idx="20328">
                  <c:v>41088</c:v>
                </c:pt>
                <c:pt idx="20329">
                  <c:v>41088.013888888891</c:v>
                </c:pt>
                <c:pt idx="20330">
                  <c:v>41088.027777777774</c:v>
                </c:pt>
                <c:pt idx="20331">
                  <c:v>41088.041666666613</c:v>
                </c:pt>
                <c:pt idx="20332">
                  <c:v>41088.055555555562</c:v>
                </c:pt>
                <c:pt idx="20333">
                  <c:v>41088.069444444445</c:v>
                </c:pt>
                <c:pt idx="20334">
                  <c:v>41088.083333333336</c:v>
                </c:pt>
                <c:pt idx="20335">
                  <c:v>41088.097222222204</c:v>
                </c:pt>
                <c:pt idx="20336">
                  <c:v>41088.111111111066</c:v>
                </c:pt>
                <c:pt idx="20337">
                  <c:v>41088.124999999993</c:v>
                </c:pt>
                <c:pt idx="20338">
                  <c:v>41088.138888888891</c:v>
                </c:pt>
                <c:pt idx="20339">
                  <c:v>41088.152777777781</c:v>
                </c:pt>
                <c:pt idx="20340">
                  <c:v>41088.166666666613</c:v>
                </c:pt>
                <c:pt idx="20341">
                  <c:v>41088.180555555562</c:v>
                </c:pt>
                <c:pt idx="20342">
                  <c:v>41088.194444444445</c:v>
                </c:pt>
                <c:pt idx="20343">
                  <c:v>41088.208333333336</c:v>
                </c:pt>
                <c:pt idx="20344">
                  <c:v>41088.222222222204</c:v>
                </c:pt>
                <c:pt idx="20345">
                  <c:v>41088.236111111066</c:v>
                </c:pt>
                <c:pt idx="20346">
                  <c:v>41088.25</c:v>
                </c:pt>
                <c:pt idx="20347">
                  <c:v>41088.263888888876</c:v>
                </c:pt>
                <c:pt idx="20348">
                  <c:v>41088.277777777774</c:v>
                </c:pt>
                <c:pt idx="20349">
                  <c:v>41088.291666666577</c:v>
                </c:pt>
                <c:pt idx="20350">
                  <c:v>41088.305555555562</c:v>
                </c:pt>
                <c:pt idx="20351">
                  <c:v>41088.319444444496</c:v>
                </c:pt>
                <c:pt idx="20352">
                  <c:v>41088.333333333336</c:v>
                </c:pt>
                <c:pt idx="20353">
                  <c:v>41088.347222222219</c:v>
                </c:pt>
                <c:pt idx="20354">
                  <c:v>41088.361111111066</c:v>
                </c:pt>
                <c:pt idx="20355">
                  <c:v>41088.375</c:v>
                </c:pt>
                <c:pt idx="20356">
                  <c:v>41088.388888888956</c:v>
                </c:pt>
                <c:pt idx="20357">
                  <c:v>41088.402777777781</c:v>
                </c:pt>
                <c:pt idx="20358">
                  <c:v>41088.416666666664</c:v>
                </c:pt>
                <c:pt idx="20359">
                  <c:v>41088.430555555562</c:v>
                </c:pt>
                <c:pt idx="20360">
                  <c:v>41088.444444444496</c:v>
                </c:pt>
                <c:pt idx="20361">
                  <c:v>41088.458333333343</c:v>
                </c:pt>
                <c:pt idx="20362">
                  <c:v>41088.472222222219</c:v>
                </c:pt>
                <c:pt idx="20363">
                  <c:v>41088.486111111109</c:v>
                </c:pt>
                <c:pt idx="20364">
                  <c:v>41088.5</c:v>
                </c:pt>
                <c:pt idx="20365">
                  <c:v>41088.513888888891</c:v>
                </c:pt>
                <c:pt idx="20366">
                  <c:v>41088.527777777774</c:v>
                </c:pt>
                <c:pt idx="20367">
                  <c:v>41088.541666666613</c:v>
                </c:pt>
                <c:pt idx="20368">
                  <c:v>41088.555555555562</c:v>
                </c:pt>
                <c:pt idx="20369">
                  <c:v>41088.569444444445</c:v>
                </c:pt>
                <c:pt idx="20370">
                  <c:v>41088.583333333336</c:v>
                </c:pt>
                <c:pt idx="20371">
                  <c:v>41088.597222222204</c:v>
                </c:pt>
                <c:pt idx="20372">
                  <c:v>41088.611111111066</c:v>
                </c:pt>
                <c:pt idx="20373">
                  <c:v>41088.624999999993</c:v>
                </c:pt>
                <c:pt idx="20374">
                  <c:v>41088.638888888891</c:v>
                </c:pt>
                <c:pt idx="20375">
                  <c:v>41088.652777777781</c:v>
                </c:pt>
                <c:pt idx="20376">
                  <c:v>41088.666666666613</c:v>
                </c:pt>
                <c:pt idx="20377">
                  <c:v>41088.680555555562</c:v>
                </c:pt>
                <c:pt idx="20378">
                  <c:v>41088.694444444445</c:v>
                </c:pt>
                <c:pt idx="20379">
                  <c:v>41088.708333333336</c:v>
                </c:pt>
                <c:pt idx="20380">
                  <c:v>41088.722222222204</c:v>
                </c:pt>
                <c:pt idx="20381">
                  <c:v>41088.736111111066</c:v>
                </c:pt>
                <c:pt idx="20382">
                  <c:v>41088.75</c:v>
                </c:pt>
                <c:pt idx="20383">
                  <c:v>41088.763888888876</c:v>
                </c:pt>
                <c:pt idx="20384">
                  <c:v>41088.777777777774</c:v>
                </c:pt>
                <c:pt idx="20385">
                  <c:v>41088.791666666577</c:v>
                </c:pt>
                <c:pt idx="20386">
                  <c:v>41088.805555555562</c:v>
                </c:pt>
                <c:pt idx="20387">
                  <c:v>41088.819444444496</c:v>
                </c:pt>
                <c:pt idx="20388">
                  <c:v>41088.833333333336</c:v>
                </c:pt>
                <c:pt idx="20389">
                  <c:v>41088.847222222219</c:v>
                </c:pt>
                <c:pt idx="20390">
                  <c:v>41088.861111111066</c:v>
                </c:pt>
                <c:pt idx="20391">
                  <c:v>41088.875</c:v>
                </c:pt>
                <c:pt idx="20392">
                  <c:v>41088.888888888956</c:v>
                </c:pt>
                <c:pt idx="20393">
                  <c:v>41088.902777777781</c:v>
                </c:pt>
                <c:pt idx="20394">
                  <c:v>41088.916666666664</c:v>
                </c:pt>
                <c:pt idx="20395">
                  <c:v>41088.930555555562</c:v>
                </c:pt>
                <c:pt idx="20396">
                  <c:v>41088.944444444496</c:v>
                </c:pt>
                <c:pt idx="20397">
                  <c:v>41088.958333333343</c:v>
                </c:pt>
                <c:pt idx="20398">
                  <c:v>41088.972222222219</c:v>
                </c:pt>
                <c:pt idx="20399">
                  <c:v>41088.986111111109</c:v>
                </c:pt>
                <c:pt idx="20400">
                  <c:v>41089</c:v>
                </c:pt>
                <c:pt idx="20401">
                  <c:v>41089.013888888891</c:v>
                </c:pt>
                <c:pt idx="20402">
                  <c:v>41089.027777777774</c:v>
                </c:pt>
                <c:pt idx="20403">
                  <c:v>41089.041666666613</c:v>
                </c:pt>
                <c:pt idx="20404">
                  <c:v>41089.055555555562</c:v>
                </c:pt>
                <c:pt idx="20405">
                  <c:v>41089.069444444445</c:v>
                </c:pt>
                <c:pt idx="20406">
                  <c:v>41089.083333333336</c:v>
                </c:pt>
                <c:pt idx="20407">
                  <c:v>41089.097222222204</c:v>
                </c:pt>
                <c:pt idx="20408">
                  <c:v>41089.111111111066</c:v>
                </c:pt>
                <c:pt idx="20409">
                  <c:v>41089.124999999993</c:v>
                </c:pt>
                <c:pt idx="20410">
                  <c:v>41089.138888888891</c:v>
                </c:pt>
                <c:pt idx="20411">
                  <c:v>41089.152777777781</c:v>
                </c:pt>
                <c:pt idx="20412">
                  <c:v>41089.166666666613</c:v>
                </c:pt>
                <c:pt idx="20413">
                  <c:v>41089.180555555562</c:v>
                </c:pt>
                <c:pt idx="20414">
                  <c:v>41089.194444444445</c:v>
                </c:pt>
                <c:pt idx="20415">
                  <c:v>41089.208333333336</c:v>
                </c:pt>
                <c:pt idx="20416">
                  <c:v>41089.222222222204</c:v>
                </c:pt>
                <c:pt idx="20417">
                  <c:v>41089.236111111066</c:v>
                </c:pt>
                <c:pt idx="20418">
                  <c:v>41089.25</c:v>
                </c:pt>
                <c:pt idx="20419">
                  <c:v>41089.263888888876</c:v>
                </c:pt>
                <c:pt idx="20420">
                  <c:v>41089.277777777774</c:v>
                </c:pt>
                <c:pt idx="20421">
                  <c:v>41089.291666666577</c:v>
                </c:pt>
                <c:pt idx="20422">
                  <c:v>41089.305555555562</c:v>
                </c:pt>
                <c:pt idx="20423">
                  <c:v>41089.319444444496</c:v>
                </c:pt>
                <c:pt idx="20424">
                  <c:v>41089.333333333336</c:v>
                </c:pt>
                <c:pt idx="20425">
                  <c:v>41089.347222222219</c:v>
                </c:pt>
                <c:pt idx="20426">
                  <c:v>41089.361111111066</c:v>
                </c:pt>
                <c:pt idx="20427">
                  <c:v>41089.375</c:v>
                </c:pt>
                <c:pt idx="20428">
                  <c:v>41089.388888888956</c:v>
                </c:pt>
                <c:pt idx="20429">
                  <c:v>41089.402777777781</c:v>
                </c:pt>
                <c:pt idx="20430">
                  <c:v>41089.416666666664</c:v>
                </c:pt>
                <c:pt idx="20431">
                  <c:v>41089.430555555562</c:v>
                </c:pt>
                <c:pt idx="20432">
                  <c:v>41089.444444444496</c:v>
                </c:pt>
                <c:pt idx="20433">
                  <c:v>41089.458333333343</c:v>
                </c:pt>
                <c:pt idx="20434">
                  <c:v>41089.472222222219</c:v>
                </c:pt>
                <c:pt idx="20435">
                  <c:v>41089.486111111109</c:v>
                </c:pt>
                <c:pt idx="20436">
                  <c:v>41089.5</c:v>
                </c:pt>
                <c:pt idx="20437">
                  <c:v>41089.513888888891</c:v>
                </c:pt>
                <c:pt idx="20438">
                  <c:v>41089.527777777774</c:v>
                </c:pt>
                <c:pt idx="20439">
                  <c:v>41089.541666666613</c:v>
                </c:pt>
                <c:pt idx="20440">
                  <c:v>41089.555555555562</c:v>
                </c:pt>
                <c:pt idx="20441">
                  <c:v>41089.569444444445</c:v>
                </c:pt>
                <c:pt idx="20442">
                  <c:v>41089.583333333336</c:v>
                </c:pt>
                <c:pt idx="20443">
                  <c:v>41089.597222222204</c:v>
                </c:pt>
                <c:pt idx="20444">
                  <c:v>41089.611111111066</c:v>
                </c:pt>
                <c:pt idx="20445">
                  <c:v>41089.624999999993</c:v>
                </c:pt>
                <c:pt idx="20446">
                  <c:v>41089.638888888891</c:v>
                </c:pt>
                <c:pt idx="20447">
                  <c:v>41089.652777777781</c:v>
                </c:pt>
                <c:pt idx="20448">
                  <c:v>41089.666666666613</c:v>
                </c:pt>
                <c:pt idx="20449">
                  <c:v>41089.680555555562</c:v>
                </c:pt>
                <c:pt idx="20450">
                  <c:v>41089.694444444445</c:v>
                </c:pt>
                <c:pt idx="20451">
                  <c:v>41089.708333333336</c:v>
                </c:pt>
                <c:pt idx="20452">
                  <c:v>41089.722222222204</c:v>
                </c:pt>
                <c:pt idx="20453">
                  <c:v>41089.736111111066</c:v>
                </c:pt>
                <c:pt idx="20454">
                  <c:v>41089.75</c:v>
                </c:pt>
                <c:pt idx="20455">
                  <c:v>41089.763888888876</c:v>
                </c:pt>
                <c:pt idx="20456">
                  <c:v>41089.777777777774</c:v>
                </c:pt>
                <c:pt idx="20457">
                  <c:v>41089.791666666577</c:v>
                </c:pt>
                <c:pt idx="20458">
                  <c:v>41089.805555555562</c:v>
                </c:pt>
                <c:pt idx="20459">
                  <c:v>41089.819444444496</c:v>
                </c:pt>
                <c:pt idx="20460">
                  <c:v>41089.833333333336</c:v>
                </c:pt>
                <c:pt idx="20461">
                  <c:v>41089.847222222219</c:v>
                </c:pt>
                <c:pt idx="20462">
                  <c:v>41089.861111111066</c:v>
                </c:pt>
                <c:pt idx="20463">
                  <c:v>41089.875</c:v>
                </c:pt>
                <c:pt idx="20464">
                  <c:v>41089.888888888956</c:v>
                </c:pt>
                <c:pt idx="20465">
                  <c:v>41089.902777777781</c:v>
                </c:pt>
                <c:pt idx="20466">
                  <c:v>41089.916666666664</c:v>
                </c:pt>
                <c:pt idx="20467">
                  <c:v>41089.930555555562</c:v>
                </c:pt>
                <c:pt idx="20468">
                  <c:v>41089.944444444496</c:v>
                </c:pt>
                <c:pt idx="20469">
                  <c:v>41089.958333333343</c:v>
                </c:pt>
                <c:pt idx="20470">
                  <c:v>41089.972222222219</c:v>
                </c:pt>
                <c:pt idx="20471">
                  <c:v>41089.986111111109</c:v>
                </c:pt>
                <c:pt idx="20472">
                  <c:v>41090</c:v>
                </c:pt>
                <c:pt idx="20473">
                  <c:v>41090.013888888891</c:v>
                </c:pt>
                <c:pt idx="20474">
                  <c:v>41090.027777777774</c:v>
                </c:pt>
                <c:pt idx="20475">
                  <c:v>41090.041666666613</c:v>
                </c:pt>
                <c:pt idx="20476">
                  <c:v>41090.055555555562</c:v>
                </c:pt>
                <c:pt idx="20477">
                  <c:v>41090.069444444445</c:v>
                </c:pt>
                <c:pt idx="20478">
                  <c:v>41090.083333333336</c:v>
                </c:pt>
                <c:pt idx="20479">
                  <c:v>41090.097222222204</c:v>
                </c:pt>
                <c:pt idx="20480">
                  <c:v>41090.111111111066</c:v>
                </c:pt>
                <c:pt idx="20481">
                  <c:v>41090.124999999993</c:v>
                </c:pt>
                <c:pt idx="20482">
                  <c:v>41090.138888888891</c:v>
                </c:pt>
                <c:pt idx="20483">
                  <c:v>41090.152777777781</c:v>
                </c:pt>
                <c:pt idx="20484">
                  <c:v>41090.166666666613</c:v>
                </c:pt>
                <c:pt idx="20485">
                  <c:v>41090.180555555562</c:v>
                </c:pt>
                <c:pt idx="20486">
                  <c:v>41090.194444444445</c:v>
                </c:pt>
                <c:pt idx="20487">
                  <c:v>41090.208333333336</c:v>
                </c:pt>
                <c:pt idx="20488">
                  <c:v>41090.222222222204</c:v>
                </c:pt>
                <c:pt idx="20489">
                  <c:v>41090.236111111066</c:v>
                </c:pt>
                <c:pt idx="20490">
                  <c:v>41090.25</c:v>
                </c:pt>
                <c:pt idx="20491">
                  <c:v>41090.263888888876</c:v>
                </c:pt>
                <c:pt idx="20492">
                  <c:v>41090.277777777774</c:v>
                </c:pt>
                <c:pt idx="20493">
                  <c:v>41090.291666666577</c:v>
                </c:pt>
                <c:pt idx="20494">
                  <c:v>41090.305555555562</c:v>
                </c:pt>
                <c:pt idx="20495">
                  <c:v>41090.319444444496</c:v>
                </c:pt>
                <c:pt idx="20496">
                  <c:v>41090.333333333336</c:v>
                </c:pt>
                <c:pt idx="20497">
                  <c:v>41090.347222222219</c:v>
                </c:pt>
                <c:pt idx="20498">
                  <c:v>41090.361111111066</c:v>
                </c:pt>
                <c:pt idx="20499">
                  <c:v>41090.375</c:v>
                </c:pt>
                <c:pt idx="20500">
                  <c:v>41090.388888888956</c:v>
                </c:pt>
                <c:pt idx="20501">
                  <c:v>41090.402777777781</c:v>
                </c:pt>
                <c:pt idx="20502">
                  <c:v>41090.416666666664</c:v>
                </c:pt>
                <c:pt idx="20503">
                  <c:v>41090.430555555562</c:v>
                </c:pt>
                <c:pt idx="20504">
                  <c:v>41090.444444444496</c:v>
                </c:pt>
                <c:pt idx="20505">
                  <c:v>41090.458333333343</c:v>
                </c:pt>
                <c:pt idx="20506">
                  <c:v>41090.472222222219</c:v>
                </c:pt>
                <c:pt idx="20507">
                  <c:v>41090.486111111109</c:v>
                </c:pt>
                <c:pt idx="20508">
                  <c:v>41090.5</c:v>
                </c:pt>
                <c:pt idx="20509">
                  <c:v>41090.513888888891</c:v>
                </c:pt>
                <c:pt idx="20510">
                  <c:v>41090.527777777774</c:v>
                </c:pt>
                <c:pt idx="20511">
                  <c:v>41090.541666666613</c:v>
                </c:pt>
                <c:pt idx="20512">
                  <c:v>41090.555555555562</c:v>
                </c:pt>
                <c:pt idx="20513">
                  <c:v>41090.569444444445</c:v>
                </c:pt>
                <c:pt idx="20514">
                  <c:v>41090.583333333336</c:v>
                </c:pt>
                <c:pt idx="20515">
                  <c:v>41090.597222222204</c:v>
                </c:pt>
                <c:pt idx="20516">
                  <c:v>41090.611111111066</c:v>
                </c:pt>
                <c:pt idx="20517">
                  <c:v>41090.624999999993</c:v>
                </c:pt>
                <c:pt idx="20518">
                  <c:v>41090.638888888891</c:v>
                </c:pt>
                <c:pt idx="20519">
                  <c:v>41090.652777777781</c:v>
                </c:pt>
                <c:pt idx="20520">
                  <c:v>41090.666666666613</c:v>
                </c:pt>
                <c:pt idx="20521">
                  <c:v>41090.680555555562</c:v>
                </c:pt>
                <c:pt idx="20522">
                  <c:v>41090.694444444445</c:v>
                </c:pt>
                <c:pt idx="20523">
                  <c:v>41090.708333333336</c:v>
                </c:pt>
                <c:pt idx="20524">
                  <c:v>41090.722222222204</c:v>
                </c:pt>
                <c:pt idx="20525">
                  <c:v>41090.736111111066</c:v>
                </c:pt>
                <c:pt idx="20526">
                  <c:v>41090.75</c:v>
                </c:pt>
                <c:pt idx="20527">
                  <c:v>41090.763888888876</c:v>
                </c:pt>
                <c:pt idx="20528">
                  <c:v>41090.777777777774</c:v>
                </c:pt>
                <c:pt idx="20529">
                  <c:v>41090.791666666577</c:v>
                </c:pt>
                <c:pt idx="20530">
                  <c:v>41090.805555555562</c:v>
                </c:pt>
                <c:pt idx="20531">
                  <c:v>41090.819444444496</c:v>
                </c:pt>
                <c:pt idx="20532">
                  <c:v>41090.833333333336</c:v>
                </c:pt>
                <c:pt idx="20533">
                  <c:v>41090.847222222219</c:v>
                </c:pt>
                <c:pt idx="20534">
                  <c:v>41090.861111111066</c:v>
                </c:pt>
                <c:pt idx="20535">
                  <c:v>41090.875</c:v>
                </c:pt>
                <c:pt idx="20536">
                  <c:v>41090.888888888956</c:v>
                </c:pt>
                <c:pt idx="20537">
                  <c:v>41090.902777777781</c:v>
                </c:pt>
                <c:pt idx="20538">
                  <c:v>41090.916666666664</c:v>
                </c:pt>
                <c:pt idx="20539">
                  <c:v>41090.930555555562</c:v>
                </c:pt>
                <c:pt idx="20540">
                  <c:v>41090.944444444496</c:v>
                </c:pt>
                <c:pt idx="20541">
                  <c:v>41090.958333333343</c:v>
                </c:pt>
                <c:pt idx="20542">
                  <c:v>41090.972222222219</c:v>
                </c:pt>
                <c:pt idx="20543">
                  <c:v>41090.986111111109</c:v>
                </c:pt>
                <c:pt idx="20544">
                  <c:v>41091</c:v>
                </c:pt>
                <c:pt idx="20545">
                  <c:v>41091.013888888891</c:v>
                </c:pt>
                <c:pt idx="20546">
                  <c:v>41091.027777777774</c:v>
                </c:pt>
                <c:pt idx="20547">
                  <c:v>41091.041666666613</c:v>
                </c:pt>
                <c:pt idx="20548">
                  <c:v>41091.055555555562</c:v>
                </c:pt>
                <c:pt idx="20549">
                  <c:v>41091.069444444445</c:v>
                </c:pt>
                <c:pt idx="20550">
                  <c:v>41091.083333333336</c:v>
                </c:pt>
                <c:pt idx="20551">
                  <c:v>41091.097222222204</c:v>
                </c:pt>
                <c:pt idx="20552">
                  <c:v>41091.111111111066</c:v>
                </c:pt>
                <c:pt idx="20553">
                  <c:v>41091.124999999993</c:v>
                </c:pt>
                <c:pt idx="20554">
                  <c:v>41091.138888888891</c:v>
                </c:pt>
                <c:pt idx="20555">
                  <c:v>41091.152777777781</c:v>
                </c:pt>
                <c:pt idx="20556">
                  <c:v>41091.166666666613</c:v>
                </c:pt>
                <c:pt idx="20557">
                  <c:v>41091.180555555562</c:v>
                </c:pt>
                <c:pt idx="20558">
                  <c:v>41091.194444444445</c:v>
                </c:pt>
                <c:pt idx="20559">
                  <c:v>41091.208333333336</c:v>
                </c:pt>
                <c:pt idx="20560">
                  <c:v>41091.222222222204</c:v>
                </c:pt>
                <c:pt idx="20561">
                  <c:v>41091.236111111066</c:v>
                </c:pt>
                <c:pt idx="20562">
                  <c:v>41091.25</c:v>
                </c:pt>
                <c:pt idx="20563">
                  <c:v>41091.263888888876</c:v>
                </c:pt>
                <c:pt idx="20564">
                  <c:v>41091.277777777774</c:v>
                </c:pt>
                <c:pt idx="20565">
                  <c:v>41091.291666666577</c:v>
                </c:pt>
                <c:pt idx="20566">
                  <c:v>41091.305555555562</c:v>
                </c:pt>
                <c:pt idx="20567">
                  <c:v>41091.319444444496</c:v>
                </c:pt>
                <c:pt idx="20568">
                  <c:v>41091.333333333336</c:v>
                </c:pt>
                <c:pt idx="20569">
                  <c:v>41091.347222222219</c:v>
                </c:pt>
                <c:pt idx="20570">
                  <c:v>41091.361111111066</c:v>
                </c:pt>
                <c:pt idx="20571">
                  <c:v>41091.375</c:v>
                </c:pt>
                <c:pt idx="20572">
                  <c:v>41091.388888888956</c:v>
                </c:pt>
                <c:pt idx="20573">
                  <c:v>41091.402777777781</c:v>
                </c:pt>
                <c:pt idx="20574">
                  <c:v>41091.416666666664</c:v>
                </c:pt>
                <c:pt idx="20575">
                  <c:v>41091.430555555562</c:v>
                </c:pt>
                <c:pt idx="20576">
                  <c:v>41091.444444444496</c:v>
                </c:pt>
                <c:pt idx="20577">
                  <c:v>41091.458333333343</c:v>
                </c:pt>
                <c:pt idx="20578">
                  <c:v>41091.472222222219</c:v>
                </c:pt>
                <c:pt idx="20579">
                  <c:v>41091.486111111109</c:v>
                </c:pt>
                <c:pt idx="20580">
                  <c:v>41091.5</c:v>
                </c:pt>
                <c:pt idx="20581">
                  <c:v>41091.513888888891</c:v>
                </c:pt>
                <c:pt idx="20582">
                  <c:v>41091.527777777774</c:v>
                </c:pt>
                <c:pt idx="20583">
                  <c:v>41091.541666666613</c:v>
                </c:pt>
                <c:pt idx="20584">
                  <c:v>41091.555555555562</c:v>
                </c:pt>
                <c:pt idx="20585">
                  <c:v>41091.569444444445</c:v>
                </c:pt>
                <c:pt idx="20586">
                  <c:v>41091.583333333336</c:v>
                </c:pt>
                <c:pt idx="20587">
                  <c:v>41091.597222222204</c:v>
                </c:pt>
                <c:pt idx="20588">
                  <c:v>41091.611111111066</c:v>
                </c:pt>
                <c:pt idx="20589">
                  <c:v>41091.624999999993</c:v>
                </c:pt>
                <c:pt idx="20590">
                  <c:v>41091.638888888891</c:v>
                </c:pt>
                <c:pt idx="20591">
                  <c:v>41091.652777777781</c:v>
                </c:pt>
                <c:pt idx="20592">
                  <c:v>41091.666666666613</c:v>
                </c:pt>
                <c:pt idx="20593">
                  <c:v>41091.680555555562</c:v>
                </c:pt>
                <c:pt idx="20594">
                  <c:v>41091.694444444445</c:v>
                </c:pt>
                <c:pt idx="20595">
                  <c:v>41091.708333333336</c:v>
                </c:pt>
                <c:pt idx="20596">
                  <c:v>41091.722222222204</c:v>
                </c:pt>
                <c:pt idx="20597">
                  <c:v>41091.736111111066</c:v>
                </c:pt>
                <c:pt idx="20598">
                  <c:v>41091.75</c:v>
                </c:pt>
                <c:pt idx="20599">
                  <c:v>41091.763888888876</c:v>
                </c:pt>
                <c:pt idx="20600">
                  <c:v>41091.777777777774</c:v>
                </c:pt>
                <c:pt idx="20601">
                  <c:v>41091.791666666577</c:v>
                </c:pt>
                <c:pt idx="20602">
                  <c:v>41091.805555555562</c:v>
                </c:pt>
                <c:pt idx="20603">
                  <c:v>41091.819444444496</c:v>
                </c:pt>
                <c:pt idx="20604">
                  <c:v>41091.833333333336</c:v>
                </c:pt>
                <c:pt idx="20605">
                  <c:v>41091.847222222219</c:v>
                </c:pt>
                <c:pt idx="20606">
                  <c:v>41091.861111111066</c:v>
                </c:pt>
                <c:pt idx="20607">
                  <c:v>41091.875</c:v>
                </c:pt>
                <c:pt idx="20608">
                  <c:v>41091.888888888956</c:v>
                </c:pt>
                <c:pt idx="20609">
                  <c:v>41091.902777777781</c:v>
                </c:pt>
                <c:pt idx="20610">
                  <c:v>41091.916666666664</c:v>
                </c:pt>
                <c:pt idx="20611">
                  <c:v>41091.930555555562</c:v>
                </c:pt>
                <c:pt idx="20612">
                  <c:v>41091.944444444496</c:v>
                </c:pt>
                <c:pt idx="20613">
                  <c:v>41091.958333333343</c:v>
                </c:pt>
                <c:pt idx="20614">
                  <c:v>41091.972222222219</c:v>
                </c:pt>
                <c:pt idx="20615">
                  <c:v>41091.986111111109</c:v>
                </c:pt>
                <c:pt idx="20616">
                  <c:v>41092</c:v>
                </c:pt>
                <c:pt idx="20617">
                  <c:v>41092.013888888891</c:v>
                </c:pt>
                <c:pt idx="20618">
                  <c:v>41092.027777777774</c:v>
                </c:pt>
                <c:pt idx="20619">
                  <c:v>41092.041666666613</c:v>
                </c:pt>
                <c:pt idx="20620">
                  <c:v>41092.055555555562</c:v>
                </c:pt>
                <c:pt idx="20621">
                  <c:v>41092.069444444445</c:v>
                </c:pt>
                <c:pt idx="20622">
                  <c:v>41092.083333333336</c:v>
                </c:pt>
                <c:pt idx="20623">
                  <c:v>41092.097222222204</c:v>
                </c:pt>
                <c:pt idx="20624">
                  <c:v>41092.111111111066</c:v>
                </c:pt>
                <c:pt idx="20625">
                  <c:v>41092.124999999993</c:v>
                </c:pt>
                <c:pt idx="20626">
                  <c:v>41092.138888888891</c:v>
                </c:pt>
                <c:pt idx="20627">
                  <c:v>41092.152777777781</c:v>
                </c:pt>
                <c:pt idx="20628">
                  <c:v>41092.166666666613</c:v>
                </c:pt>
                <c:pt idx="20629">
                  <c:v>41092.180555555562</c:v>
                </c:pt>
                <c:pt idx="20630">
                  <c:v>41092.194444444445</c:v>
                </c:pt>
                <c:pt idx="20631">
                  <c:v>41092.208333333336</c:v>
                </c:pt>
                <c:pt idx="20632">
                  <c:v>41092.222222222204</c:v>
                </c:pt>
                <c:pt idx="20633">
                  <c:v>41092.236111111066</c:v>
                </c:pt>
                <c:pt idx="20634">
                  <c:v>41092.25</c:v>
                </c:pt>
                <c:pt idx="20635">
                  <c:v>41092.263888888876</c:v>
                </c:pt>
                <c:pt idx="20636">
                  <c:v>41092.277777777774</c:v>
                </c:pt>
                <c:pt idx="20637">
                  <c:v>41092.291666666577</c:v>
                </c:pt>
                <c:pt idx="20638">
                  <c:v>41092.305555555562</c:v>
                </c:pt>
                <c:pt idx="20639">
                  <c:v>41092.319444444496</c:v>
                </c:pt>
                <c:pt idx="20640">
                  <c:v>41092.333333333336</c:v>
                </c:pt>
                <c:pt idx="20641">
                  <c:v>41092.347222222219</c:v>
                </c:pt>
                <c:pt idx="20642">
                  <c:v>41092.361111111066</c:v>
                </c:pt>
                <c:pt idx="20643">
                  <c:v>41092.375</c:v>
                </c:pt>
                <c:pt idx="20644">
                  <c:v>41092.388888888956</c:v>
                </c:pt>
                <c:pt idx="20645">
                  <c:v>41092.402777777781</c:v>
                </c:pt>
                <c:pt idx="20646">
                  <c:v>41092.416666666664</c:v>
                </c:pt>
                <c:pt idx="20647">
                  <c:v>41092.430555555562</c:v>
                </c:pt>
                <c:pt idx="20648">
                  <c:v>41092.444444444496</c:v>
                </c:pt>
                <c:pt idx="20649">
                  <c:v>41092.458333333343</c:v>
                </c:pt>
                <c:pt idx="20650">
                  <c:v>41092.472222222219</c:v>
                </c:pt>
                <c:pt idx="20651">
                  <c:v>41092.486111111109</c:v>
                </c:pt>
                <c:pt idx="20652">
                  <c:v>41092.5</c:v>
                </c:pt>
                <c:pt idx="20653">
                  <c:v>41092.513888888891</c:v>
                </c:pt>
                <c:pt idx="20654">
                  <c:v>41092.527777777774</c:v>
                </c:pt>
                <c:pt idx="20655">
                  <c:v>41092.541666666613</c:v>
                </c:pt>
                <c:pt idx="20656">
                  <c:v>41092.555555555562</c:v>
                </c:pt>
                <c:pt idx="20657">
                  <c:v>41092.569444444445</c:v>
                </c:pt>
                <c:pt idx="20658">
                  <c:v>41092.583333333336</c:v>
                </c:pt>
                <c:pt idx="20659">
                  <c:v>41092.597222222204</c:v>
                </c:pt>
                <c:pt idx="20660">
                  <c:v>41092.611111111066</c:v>
                </c:pt>
                <c:pt idx="20661">
                  <c:v>41092.624999999993</c:v>
                </c:pt>
                <c:pt idx="20662">
                  <c:v>41092.638888888891</c:v>
                </c:pt>
                <c:pt idx="20663">
                  <c:v>41092.652777777781</c:v>
                </c:pt>
                <c:pt idx="20664">
                  <c:v>41092.666666666613</c:v>
                </c:pt>
                <c:pt idx="20665">
                  <c:v>41092.680555555562</c:v>
                </c:pt>
                <c:pt idx="20666">
                  <c:v>41092.694444444445</c:v>
                </c:pt>
                <c:pt idx="20667">
                  <c:v>41092.708333333336</c:v>
                </c:pt>
                <c:pt idx="20668">
                  <c:v>41092.722222222204</c:v>
                </c:pt>
                <c:pt idx="20669">
                  <c:v>41092.736111111066</c:v>
                </c:pt>
                <c:pt idx="20670">
                  <c:v>41092.75</c:v>
                </c:pt>
                <c:pt idx="20671">
                  <c:v>41092.763888888876</c:v>
                </c:pt>
                <c:pt idx="20672">
                  <c:v>41092.777777777774</c:v>
                </c:pt>
                <c:pt idx="20673">
                  <c:v>41092.791666666577</c:v>
                </c:pt>
                <c:pt idx="20674">
                  <c:v>41092.805555555562</c:v>
                </c:pt>
                <c:pt idx="20675">
                  <c:v>41092.819444444496</c:v>
                </c:pt>
                <c:pt idx="20676">
                  <c:v>41092.833333333336</c:v>
                </c:pt>
                <c:pt idx="20677">
                  <c:v>41092.847222222219</c:v>
                </c:pt>
                <c:pt idx="20678">
                  <c:v>41092.861111111066</c:v>
                </c:pt>
                <c:pt idx="20679">
                  <c:v>41092.875</c:v>
                </c:pt>
                <c:pt idx="20680">
                  <c:v>41092.888888888956</c:v>
                </c:pt>
                <c:pt idx="20681">
                  <c:v>41092.902777777781</c:v>
                </c:pt>
                <c:pt idx="20682">
                  <c:v>41092.916666666664</c:v>
                </c:pt>
                <c:pt idx="20683">
                  <c:v>41092.930555555562</c:v>
                </c:pt>
                <c:pt idx="20684">
                  <c:v>41092.944444444496</c:v>
                </c:pt>
                <c:pt idx="20685">
                  <c:v>41092.958333333343</c:v>
                </c:pt>
                <c:pt idx="20686">
                  <c:v>41092.972222222219</c:v>
                </c:pt>
                <c:pt idx="20687">
                  <c:v>41092.986111111109</c:v>
                </c:pt>
                <c:pt idx="20688">
                  <c:v>41093</c:v>
                </c:pt>
                <c:pt idx="20689">
                  <c:v>41093.013888888891</c:v>
                </c:pt>
                <c:pt idx="20690">
                  <c:v>41093.027777777774</c:v>
                </c:pt>
                <c:pt idx="20691">
                  <c:v>41093.041666666613</c:v>
                </c:pt>
                <c:pt idx="20692">
                  <c:v>41093.055555555562</c:v>
                </c:pt>
                <c:pt idx="20693">
                  <c:v>41093.069444444445</c:v>
                </c:pt>
                <c:pt idx="20694">
                  <c:v>41093.083333333336</c:v>
                </c:pt>
                <c:pt idx="20695">
                  <c:v>41093.097222222204</c:v>
                </c:pt>
                <c:pt idx="20696">
                  <c:v>41093.111111111066</c:v>
                </c:pt>
                <c:pt idx="20697">
                  <c:v>41093.124999999993</c:v>
                </c:pt>
                <c:pt idx="20698">
                  <c:v>41093.138888888891</c:v>
                </c:pt>
                <c:pt idx="20699">
                  <c:v>41093.152777777781</c:v>
                </c:pt>
                <c:pt idx="20700">
                  <c:v>41093.166666666613</c:v>
                </c:pt>
                <c:pt idx="20701">
                  <c:v>41093.180555555562</c:v>
                </c:pt>
                <c:pt idx="20702">
                  <c:v>41093.194444444445</c:v>
                </c:pt>
                <c:pt idx="20703">
                  <c:v>41093.208333333336</c:v>
                </c:pt>
                <c:pt idx="20704">
                  <c:v>41093.222222222204</c:v>
                </c:pt>
                <c:pt idx="20705">
                  <c:v>41093.236111111066</c:v>
                </c:pt>
                <c:pt idx="20706">
                  <c:v>41093.25</c:v>
                </c:pt>
                <c:pt idx="20707">
                  <c:v>41093.263888888876</c:v>
                </c:pt>
                <c:pt idx="20708">
                  <c:v>41093.277777777774</c:v>
                </c:pt>
                <c:pt idx="20709">
                  <c:v>41093.291666666577</c:v>
                </c:pt>
                <c:pt idx="20710">
                  <c:v>41093.305555555562</c:v>
                </c:pt>
                <c:pt idx="20711">
                  <c:v>41093.319444444496</c:v>
                </c:pt>
                <c:pt idx="20712">
                  <c:v>41093.333333333336</c:v>
                </c:pt>
                <c:pt idx="20713">
                  <c:v>41093.347222222219</c:v>
                </c:pt>
                <c:pt idx="20714">
                  <c:v>41093.361111111066</c:v>
                </c:pt>
                <c:pt idx="20715">
                  <c:v>41093.375</c:v>
                </c:pt>
                <c:pt idx="20716">
                  <c:v>41093.388888888956</c:v>
                </c:pt>
                <c:pt idx="20717">
                  <c:v>41093.402777777781</c:v>
                </c:pt>
                <c:pt idx="20718">
                  <c:v>41093.416666666664</c:v>
                </c:pt>
                <c:pt idx="20719">
                  <c:v>41093.430555555562</c:v>
                </c:pt>
                <c:pt idx="20720">
                  <c:v>41093.444444444496</c:v>
                </c:pt>
                <c:pt idx="20721">
                  <c:v>41093.458333333343</c:v>
                </c:pt>
                <c:pt idx="20722">
                  <c:v>41093.472222222219</c:v>
                </c:pt>
                <c:pt idx="20723">
                  <c:v>41093.486111111109</c:v>
                </c:pt>
                <c:pt idx="20724">
                  <c:v>41093.5</c:v>
                </c:pt>
                <c:pt idx="20725">
                  <c:v>41093.513888888891</c:v>
                </c:pt>
                <c:pt idx="20726">
                  <c:v>41093.527777777774</c:v>
                </c:pt>
                <c:pt idx="20727">
                  <c:v>41093.541666666613</c:v>
                </c:pt>
                <c:pt idx="20728">
                  <c:v>41093.555555555562</c:v>
                </c:pt>
                <c:pt idx="20729">
                  <c:v>41093.569444444445</c:v>
                </c:pt>
                <c:pt idx="20730">
                  <c:v>41093.583333333336</c:v>
                </c:pt>
                <c:pt idx="20731">
                  <c:v>41093.597222222204</c:v>
                </c:pt>
                <c:pt idx="20732">
                  <c:v>41093.611111111066</c:v>
                </c:pt>
                <c:pt idx="20733">
                  <c:v>41093.624999999993</c:v>
                </c:pt>
                <c:pt idx="20734">
                  <c:v>41093.638888888891</c:v>
                </c:pt>
                <c:pt idx="20735">
                  <c:v>41093.652777777781</c:v>
                </c:pt>
                <c:pt idx="20736">
                  <c:v>41093.666666666613</c:v>
                </c:pt>
                <c:pt idx="20737">
                  <c:v>41093.680555555562</c:v>
                </c:pt>
                <c:pt idx="20738">
                  <c:v>41093.694444444445</c:v>
                </c:pt>
                <c:pt idx="20739">
                  <c:v>41093.708333333336</c:v>
                </c:pt>
                <c:pt idx="20740">
                  <c:v>41093.722222222204</c:v>
                </c:pt>
                <c:pt idx="20741">
                  <c:v>41093.736111111066</c:v>
                </c:pt>
                <c:pt idx="20742">
                  <c:v>41093.75</c:v>
                </c:pt>
                <c:pt idx="20743">
                  <c:v>41093.763888888876</c:v>
                </c:pt>
                <c:pt idx="20744">
                  <c:v>41093.777777777774</c:v>
                </c:pt>
                <c:pt idx="20745">
                  <c:v>41093.791666666577</c:v>
                </c:pt>
                <c:pt idx="20746">
                  <c:v>41093.805555555562</c:v>
                </c:pt>
                <c:pt idx="20747">
                  <c:v>41093.819444444496</c:v>
                </c:pt>
                <c:pt idx="20748">
                  <c:v>41093.833333333336</c:v>
                </c:pt>
                <c:pt idx="20749">
                  <c:v>41093.847222222219</c:v>
                </c:pt>
                <c:pt idx="20750">
                  <c:v>41093.861111111066</c:v>
                </c:pt>
                <c:pt idx="20751">
                  <c:v>41093.875</c:v>
                </c:pt>
                <c:pt idx="20752">
                  <c:v>41093.888888888956</c:v>
                </c:pt>
                <c:pt idx="20753">
                  <c:v>41093.902777777781</c:v>
                </c:pt>
                <c:pt idx="20754">
                  <c:v>41093.916666666664</c:v>
                </c:pt>
                <c:pt idx="20755">
                  <c:v>41093.930555555562</c:v>
                </c:pt>
                <c:pt idx="20756">
                  <c:v>41093.944444444496</c:v>
                </c:pt>
                <c:pt idx="20757">
                  <c:v>41093.958333333343</c:v>
                </c:pt>
                <c:pt idx="20758">
                  <c:v>41093.972222222219</c:v>
                </c:pt>
                <c:pt idx="20759">
                  <c:v>41093.986111111109</c:v>
                </c:pt>
                <c:pt idx="20760">
                  <c:v>41094</c:v>
                </c:pt>
                <c:pt idx="20761">
                  <c:v>41094.013888888891</c:v>
                </c:pt>
                <c:pt idx="20762">
                  <c:v>41094.027777777774</c:v>
                </c:pt>
                <c:pt idx="20763">
                  <c:v>41094.041666666613</c:v>
                </c:pt>
                <c:pt idx="20764">
                  <c:v>41094.055555555562</c:v>
                </c:pt>
                <c:pt idx="20765">
                  <c:v>41094.069444444445</c:v>
                </c:pt>
                <c:pt idx="20766">
                  <c:v>41094.083333333336</c:v>
                </c:pt>
                <c:pt idx="20767">
                  <c:v>41094.097222222204</c:v>
                </c:pt>
                <c:pt idx="20768">
                  <c:v>41094.111111111066</c:v>
                </c:pt>
                <c:pt idx="20769">
                  <c:v>41094.124999999993</c:v>
                </c:pt>
                <c:pt idx="20770">
                  <c:v>41094.138888888891</c:v>
                </c:pt>
                <c:pt idx="20771">
                  <c:v>41094.152777777781</c:v>
                </c:pt>
                <c:pt idx="20772">
                  <c:v>41094.166666666613</c:v>
                </c:pt>
                <c:pt idx="20773">
                  <c:v>41094.180555555562</c:v>
                </c:pt>
                <c:pt idx="20774">
                  <c:v>41094.194444444445</c:v>
                </c:pt>
                <c:pt idx="20775">
                  <c:v>41094.208333333336</c:v>
                </c:pt>
                <c:pt idx="20776">
                  <c:v>41094.222222222204</c:v>
                </c:pt>
                <c:pt idx="20777">
                  <c:v>41094.236111111066</c:v>
                </c:pt>
                <c:pt idx="20778">
                  <c:v>41094.25</c:v>
                </c:pt>
                <c:pt idx="20779">
                  <c:v>41094.263888888876</c:v>
                </c:pt>
                <c:pt idx="20780">
                  <c:v>41094.277777777774</c:v>
                </c:pt>
                <c:pt idx="20781">
                  <c:v>41094.291666666577</c:v>
                </c:pt>
                <c:pt idx="20782">
                  <c:v>41094.305555555562</c:v>
                </c:pt>
                <c:pt idx="20783">
                  <c:v>41094.319444444496</c:v>
                </c:pt>
                <c:pt idx="20784">
                  <c:v>41094.333333333336</c:v>
                </c:pt>
                <c:pt idx="20785">
                  <c:v>41094.347222222219</c:v>
                </c:pt>
                <c:pt idx="20786">
                  <c:v>41094.361111111066</c:v>
                </c:pt>
                <c:pt idx="20787">
                  <c:v>41094.375</c:v>
                </c:pt>
                <c:pt idx="20788">
                  <c:v>41094.388888888956</c:v>
                </c:pt>
                <c:pt idx="20789">
                  <c:v>41094.402777777781</c:v>
                </c:pt>
                <c:pt idx="20790">
                  <c:v>41094.416666666664</c:v>
                </c:pt>
                <c:pt idx="20791">
                  <c:v>41094.430555555562</c:v>
                </c:pt>
                <c:pt idx="20792">
                  <c:v>41094.444444444496</c:v>
                </c:pt>
                <c:pt idx="20793">
                  <c:v>41094.458333333343</c:v>
                </c:pt>
                <c:pt idx="20794">
                  <c:v>41094.472222222219</c:v>
                </c:pt>
                <c:pt idx="20795">
                  <c:v>41094.486111111109</c:v>
                </c:pt>
                <c:pt idx="20796">
                  <c:v>41094.5</c:v>
                </c:pt>
                <c:pt idx="20797">
                  <c:v>41094.513888888891</c:v>
                </c:pt>
                <c:pt idx="20798">
                  <c:v>41094.527777777774</c:v>
                </c:pt>
                <c:pt idx="20799">
                  <c:v>41094.541666666613</c:v>
                </c:pt>
                <c:pt idx="20800">
                  <c:v>41094.555555555562</c:v>
                </c:pt>
                <c:pt idx="20801">
                  <c:v>41094.569444444445</c:v>
                </c:pt>
                <c:pt idx="20802">
                  <c:v>41094.583333333336</c:v>
                </c:pt>
                <c:pt idx="20803">
                  <c:v>41094.597222222204</c:v>
                </c:pt>
                <c:pt idx="20804">
                  <c:v>41094.611111111066</c:v>
                </c:pt>
                <c:pt idx="20805">
                  <c:v>41094.624999999993</c:v>
                </c:pt>
                <c:pt idx="20806">
                  <c:v>41094.638888888891</c:v>
                </c:pt>
                <c:pt idx="20807">
                  <c:v>41094.652777777781</c:v>
                </c:pt>
                <c:pt idx="20808">
                  <c:v>41094.666666666613</c:v>
                </c:pt>
                <c:pt idx="20809">
                  <c:v>41094.680555555562</c:v>
                </c:pt>
                <c:pt idx="20810">
                  <c:v>41094.694444444445</c:v>
                </c:pt>
                <c:pt idx="20811">
                  <c:v>41094.708333333336</c:v>
                </c:pt>
                <c:pt idx="20812">
                  <c:v>41094.722222222204</c:v>
                </c:pt>
                <c:pt idx="20813">
                  <c:v>41094.736111111066</c:v>
                </c:pt>
                <c:pt idx="20814">
                  <c:v>41094.75</c:v>
                </c:pt>
                <c:pt idx="20815">
                  <c:v>41094.763888888876</c:v>
                </c:pt>
                <c:pt idx="20816">
                  <c:v>41094.777777777774</c:v>
                </c:pt>
                <c:pt idx="20817">
                  <c:v>41094.791666666577</c:v>
                </c:pt>
                <c:pt idx="20818">
                  <c:v>41094.805555555562</c:v>
                </c:pt>
                <c:pt idx="20819">
                  <c:v>41094.819444444496</c:v>
                </c:pt>
                <c:pt idx="20820">
                  <c:v>41094.833333333336</c:v>
                </c:pt>
                <c:pt idx="20821">
                  <c:v>41094.847222222219</c:v>
                </c:pt>
                <c:pt idx="20822">
                  <c:v>41094.861111111066</c:v>
                </c:pt>
                <c:pt idx="20823">
                  <c:v>41094.875</c:v>
                </c:pt>
                <c:pt idx="20824">
                  <c:v>41094.888888888956</c:v>
                </c:pt>
                <c:pt idx="20825">
                  <c:v>41094.902777777781</c:v>
                </c:pt>
                <c:pt idx="20826">
                  <c:v>41094.916666666664</c:v>
                </c:pt>
                <c:pt idx="20827">
                  <c:v>41094.930555555562</c:v>
                </c:pt>
                <c:pt idx="20828">
                  <c:v>41094.944444444496</c:v>
                </c:pt>
                <c:pt idx="20829">
                  <c:v>41094.958333333343</c:v>
                </c:pt>
                <c:pt idx="20830">
                  <c:v>41094.972222222219</c:v>
                </c:pt>
                <c:pt idx="20831">
                  <c:v>41094.986111111109</c:v>
                </c:pt>
                <c:pt idx="20832">
                  <c:v>41095</c:v>
                </c:pt>
                <c:pt idx="20833">
                  <c:v>41095.013888888891</c:v>
                </c:pt>
                <c:pt idx="20834">
                  <c:v>41095.027777777774</c:v>
                </c:pt>
                <c:pt idx="20835">
                  <c:v>41095.041666666613</c:v>
                </c:pt>
                <c:pt idx="20836">
                  <c:v>41095.055555555562</c:v>
                </c:pt>
                <c:pt idx="20837">
                  <c:v>41095.069444444445</c:v>
                </c:pt>
                <c:pt idx="20838">
                  <c:v>41095.083333333336</c:v>
                </c:pt>
                <c:pt idx="20839">
                  <c:v>41095.097222222204</c:v>
                </c:pt>
                <c:pt idx="20840">
                  <c:v>41095.111111111066</c:v>
                </c:pt>
                <c:pt idx="20841">
                  <c:v>41095.124999999993</c:v>
                </c:pt>
                <c:pt idx="20842">
                  <c:v>41095.138888888891</c:v>
                </c:pt>
                <c:pt idx="20843">
                  <c:v>41095.152777777781</c:v>
                </c:pt>
                <c:pt idx="20844">
                  <c:v>41095.166666666613</c:v>
                </c:pt>
                <c:pt idx="20845">
                  <c:v>41095.180555555562</c:v>
                </c:pt>
                <c:pt idx="20846">
                  <c:v>41095.194444444445</c:v>
                </c:pt>
                <c:pt idx="20847">
                  <c:v>41095.208333333336</c:v>
                </c:pt>
                <c:pt idx="20848">
                  <c:v>41095.222222222204</c:v>
                </c:pt>
                <c:pt idx="20849">
                  <c:v>41095.236111111066</c:v>
                </c:pt>
                <c:pt idx="20850">
                  <c:v>41095.25</c:v>
                </c:pt>
                <c:pt idx="20851">
                  <c:v>41095.263888888876</c:v>
                </c:pt>
                <c:pt idx="20852">
                  <c:v>41095.277777777774</c:v>
                </c:pt>
                <c:pt idx="20853">
                  <c:v>41095.291666666577</c:v>
                </c:pt>
                <c:pt idx="20854">
                  <c:v>41095.305555555562</c:v>
                </c:pt>
                <c:pt idx="20855">
                  <c:v>41095.319444444496</c:v>
                </c:pt>
                <c:pt idx="20856">
                  <c:v>41095.333333333336</c:v>
                </c:pt>
                <c:pt idx="20857">
                  <c:v>41095.347222222219</c:v>
                </c:pt>
                <c:pt idx="20858">
                  <c:v>41095.361111111066</c:v>
                </c:pt>
                <c:pt idx="20859">
                  <c:v>41095.375</c:v>
                </c:pt>
                <c:pt idx="20860">
                  <c:v>41095.388888888956</c:v>
                </c:pt>
                <c:pt idx="20861">
                  <c:v>41095.402777777781</c:v>
                </c:pt>
                <c:pt idx="20862">
                  <c:v>41095.416666666664</c:v>
                </c:pt>
                <c:pt idx="20863">
                  <c:v>41095.430555555562</c:v>
                </c:pt>
                <c:pt idx="20864">
                  <c:v>41095.444444444496</c:v>
                </c:pt>
                <c:pt idx="20865">
                  <c:v>41095.458333333343</c:v>
                </c:pt>
                <c:pt idx="20866">
                  <c:v>41095.472222222219</c:v>
                </c:pt>
                <c:pt idx="20867">
                  <c:v>41095.486111111109</c:v>
                </c:pt>
                <c:pt idx="20868">
                  <c:v>41095.5</c:v>
                </c:pt>
                <c:pt idx="20869">
                  <c:v>41095.513888888891</c:v>
                </c:pt>
                <c:pt idx="20870">
                  <c:v>41095.527777777774</c:v>
                </c:pt>
                <c:pt idx="20871">
                  <c:v>41095.541666666613</c:v>
                </c:pt>
                <c:pt idx="20872">
                  <c:v>41095.555555555562</c:v>
                </c:pt>
                <c:pt idx="20873">
                  <c:v>41095.569444444445</c:v>
                </c:pt>
                <c:pt idx="20874">
                  <c:v>41095.583333333336</c:v>
                </c:pt>
                <c:pt idx="20875">
                  <c:v>41095.597222222204</c:v>
                </c:pt>
                <c:pt idx="20876">
                  <c:v>41095.611111111066</c:v>
                </c:pt>
                <c:pt idx="20877">
                  <c:v>41095.624999999993</c:v>
                </c:pt>
                <c:pt idx="20878">
                  <c:v>41095.638888888891</c:v>
                </c:pt>
                <c:pt idx="20879">
                  <c:v>41095.652777777781</c:v>
                </c:pt>
                <c:pt idx="20880">
                  <c:v>41095.666666666613</c:v>
                </c:pt>
                <c:pt idx="20881">
                  <c:v>41095.680555555562</c:v>
                </c:pt>
                <c:pt idx="20882">
                  <c:v>41095.694444444445</c:v>
                </c:pt>
                <c:pt idx="20883">
                  <c:v>41095.708333333336</c:v>
                </c:pt>
                <c:pt idx="20884">
                  <c:v>41095.722222222204</c:v>
                </c:pt>
                <c:pt idx="20885">
                  <c:v>41095.736111111066</c:v>
                </c:pt>
                <c:pt idx="20886">
                  <c:v>41095.75</c:v>
                </c:pt>
                <c:pt idx="20887">
                  <c:v>41095.763888888876</c:v>
                </c:pt>
                <c:pt idx="20888">
                  <c:v>41095.777777777774</c:v>
                </c:pt>
                <c:pt idx="20889">
                  <c:v>41095.791666666577</c:v>
                </c:pt>
                <c:pt idx="20890">
                  <c:v>41095.805555555562</c:v>
                </c:pt>
                <c:pt idx="20891">
                  <c:v>41095.819444444496</c:v>
                </c:pt>
                <c:pt idx="20892">
                  <c:v>41095.833333333336</c:v>
                </c:pt>
                <c:pt idx="20893">
                  <c:v>41095.847222222219</c:v>
                </c:pt>
                <c:pt idx="20894">
                  <c:v>41095.861111111066</c:v>
                </c:pt>
                <c:pt idx="20895">
                  <c:v>41095.875</c:v>
                </c:pt>
                <c:pt idx="20896">
                  <c:v>41095.888888888956</c:v>
                </c:pt>
                <c:pt idx="20897">
                  <c:v>41095.902777777781</c:v>
                </c:pt>
                <c:pt idx="20898">
                  <c:v>41095.916666666664</c:v>
                </c:pt>
                <c:pt idx="20899">
                  <c:v>41095.930555555562</c:v>
                </c:pt>
                <c:pt idx="20900">
                  <c:v>41095.944444444496</c:v>
                </c:pt>
                <c:pt idx="20901">
                  <c:v>41095.958333333343</c:v>
                </c:pt>
                <c:pt idx="20902">
                  <c:v>41095.972222222219</c:v>
                </c:pt>
                <c:pt idx="20903">
                  <c:v>41095.986111111109</c:v>
                </c:pt>
                <c:pt idx="20904">
                  <c:v>41096</c:v>
                </c:pt>
                <c:pt idx="20905">
                  <c:v>41096.013888888891</c:v>
                </c:pt>
                <c:pt idx="20906">
                  <c:v>41096.027777777774</c:v>
                </c:pt>
                <c:pt idx="20907">
                  <c:v>41096.041666666613</c:v>
                </c:pt>
                <c:pt idx="20908">
                  <c:v>41096.055555555562</c:v>
                </c:pt>
                <c:pt idx="20909">
                  <c:v>41096.069444444445</c:v>
                </c:pt>
                <c:pt idx="20910">
                  <c:v>41096.083333333336</c:v>
                </c:pt>
                <c:pt idx="20911">
                  <c:v>41096.097222222204</c:v>
                </c:pt>
                <c:pt idx="20912">
                  <c:v>41096.111111111066</c:v>
                </c:pt>
                <c:pt idx="20913">
                  <c:v>41096.124999999993</c:v>
                </c:pt>
                <c:pt idx="20914">
                  <c:v>41096.138888888891</c:v>
                </c:pt>
                <c:pt idx="20915">
                  <c:v>41096.152777777781</c:v>
                </c:pt>
                <c:pt idx="20916">
                  <c:v>41096.166666666613</c:v>
                </c:pt>
                <c:pt idx="20917">
                  <c:v>41096.180555555562</c:v>
                </c:pt>
                <c:pt idx="20918">
                  <c:v>41096.194444444445</c:v>
                </c:pt>
                <c:pt idx="20919">
                  <c:v>41096.208333333336</c:v>
                </c:pt>
                <c:pt idx="20920">
                  <c:v>41096.222222222204</c:v>
                </c:pt>
                <c:pt idx="20921">
                  <c:v>41096.236111111066</c:v>
                </c:pt>
                <c:pt idx="20922">
                  <c:v>41096.25</c:v>
                </c:pt>
                <c:pt idx="20923">
                  <c:v>41096.263888888876</c:v>
                </c:pt>
                <c:pt idx="20924">
                  <c:v>41096.277777777774</c:v>
                </c:pt>
                <c:pt idx="20925">
                  <c:v>41096.291666666577</c:v>
                </c:pt>
                <c:pt idx="20926">
                  <c:v>41096.305555555562</c:v>
                </c:pt>
                <c:pt idx="20927">
                  <c:v>41096.319444444496</c:v>
                </c:pt>
                <c:pt idx="20928">
                  <c:v>41096.333333333336</c:v>
                </c:pt>
                <c:pt idx="20929">
                  <c:v>41096.347222222219</c:v>
                </c:pt>
                <c:pt idx="20930">
                  <c:v>41096.361111111066</c:v>
                </c:pt>
                <c:pt idx="20931">
                  <c:v>41096.375</c:v>
                </c:pt>
                <c:pt idx="20932">
                  <c:v>41096.388888888956</c:v>
                </c:pt>
                <c:pt idx="20933">
                  <c:v>41096.402777777781</c:v>
                </c:pt>
                <c:pt idx="20934">
                  <c:v>41096.416666666664</c:v>
                </c:pt>
                <c:pt idx="20935">
                  <c:v>41096.430555555562</c:v>
                </c:pt>
                <c:pt idx="20936">
                  <c:v>41096.444444444496</c:v>
                </c:pt>
                <c:pt idx="20937">
                  <c:v>41096.458333333343</c:v>
                </c:pt>
                <c:pt idx="20938">
                  <c:v>41096.472222222219</c:v>
                </c:pt>
                <c:pt idx="20939">
                  <c:v>41096.486111111109</c:v>
                </c:pt>
                <c:pt idx="20940">
                  <c:v>41096.5</c:v>
                </c:pt>
                <c:pt idx="20941">
                  <c:v>41096.513888888891</c:v>
                </c:pt>
                <c:pt idx="20942">
                  <c:v>41096.527777777774</c:v>
                </c:pt>
                <c:pt idx="20943">
                  <c:v>41096.541666666613</c:v>
                </c:pt>
                <c:pt idx="20944">
                  <c:v>41096.555555555562</c:v>
                </c:pt>
                <c:pt idx="20945">
                  <c:v>41096.569444444445</c:v>
                </c:pt>
                <c:pt idx="20946">
                  <c:v>41096.583333333336</c:v>
                </c:pt>
                <c:pt idx="20947">
                  <c:v>41096.597222222204</c:v>
                </c:pt>
                <c:pt idx="20948">
                  <c:v>41096.611111111066</c:v>
                </c:pt>
                <c:pt idx="20949">
                  <c:v>41096.624999999993</c:v>
                </c:pt>
                <c:pt idx="20950">
                  <c:v>41096.638888888891</c:v>
                </c:pt>
                <c:pt idx="20951">
                  <c:v>41096.652777777781</c:v>
                </c:pt>
                <c:pt idx="20952">
                  <c:v>41096.666666666613</c:v>
                </c:pt>
                <c:pt idx="20953">
                  <c:v>41096.680555555562</c:v>
                </c:pt>
                <c:pt idx="20954">
                  <c:v>41096.694444444445</c:v>
                </c:pt>
                <c:pt idx="20955">
                  <c:v>41096.708333333336</c:v>
                </c:pt>
                <c:pt idx="20956">
                  <c:v>41096.722222222204</c:v>
                </c:pt>
                <c:pt idx="20957">
                  <c:v>41096.736111111066</c:v>
                </c:pt>
                <c:pt idx="20958">
                  <c:v>41096.75</c:v>
                </c:pt>
                <c:pt idx="20959">
                  <c:v>41096.763888888876</c:v>
                </c:pt>
                <c:pt idx="20960">
                  <c:v>41096.777777777774</c:v>
                </c:pt>
                <c:pt idx="20961">
                  <c:v>41096.791666666577</c:v>
                </c:pt>
                <c:pt idx="20962">
                  <c:v>41096.805555555562</c:v>
                </c:pt>
                <c:pt idx="20963">
                  <c:v>41096.819444444496</c:v>
                </c:pt>
                <c:pt idx="20964">
                  <c:v>41096.833333333336</c:v>
                </c:pt>
                <c:pt idx="20965">
                  <c:v>41096.847222222219</c:v>
                </c:pt>
                <c:pt idx="20966">
                  <c:v>41096.861111111066</c:v>
                </c:pt>
                <c:pt idx="20967">
                  <c:v>41096.875</c:v>
                </c:pt>
                <c:pt idx="20968">
                  <c:v>41096.888888888956</c:v>
                </c:pt>
                <c:pt idx="20969">
                  <c:v>41096.902777777781</c:v>
                </c:pt>
                <c:pt idx="20970">
                  <c:v>41096.916666666664</c:v>
                </c:pt>
                <c:pt idx="20971">
                  <c:v>41096.930555555562</c:v>
                </c:pt>
                <c:pt idx="20972">
                  <c:v>41096.944444444496</c:v>
                </c:pt>
                <c:pt idx="20973">
                  <c:v>41096.958333333343</c:v>
                </c:pt>
                <c:pt idx="20974">
                  <c:v>41096.972222222219</c:v>
                </c:pt>
                <c:pt idx="20975">
                  <c:v>41096.986111111109</c:v>
                </c:pt>
                <c:pt idx="20976">
                  <c:v>41097</c:v>
                </c:pt>
                <c:pt idx="20977">
                  <c:v>41097.013888888891</c:v>
                </c:pt>
                <c:pt idx="20978">
                  <c:v>41097.027777777774</c:v>
                </c:pt>
                <c:pt idx="20979">
                  <c:v>41097.041666666613</c:v>
                </c:pt>
                <c:pt idx="20980">
                  <c:v>41097.055555555562</c:v>
                </c:pt>
                <c:pt idx="20981">
                  <c:v>41097.069444444445</c:v>
                </c:pt>
                <c:pt idx="20982">
                  <c:v>41097.083333333336</c:v>
                </c:pt>
                <c:pt idx="20983">
                  <c:v>41097.097222222204</c:v>
                </c:pt>
                <c:pt idx="20984">
                  <c:v>41097.111111111066</c:v>
                </c:pt>
                <c:pt idx="20985">
                  <c:v>41097.124999999993</c:v>
                </c:pt>
                <c:pt idx="20986">
                  <c:v>41097.138888888891</c:v>
                </c:pt>
                <c:pt idx="20987">
                  <c:v>41097.152777777781</c:v>
                </c:pt>
                <c:pt idx="20988">
                  <c:v>41097.166666666613</c:v>
                </c:pt>
                <c:pt idx="20989">
                  <c:v>41097.180555555562</c:v>
                </c:pt>
                <c:pt idx="20990">
                  <c:v>41097.194444444445</c:v>
                </c:pt>
                <c:pt idx="20991">
                  <c:v>41097.208333333336</c:v>
                </c:pt>
                <c:pt idx="20992">
                  <c:v>41097.222222222204</c:v>
                </c:pt>
                <c:pt idx="20993">
                  <c:v>41097.236111111066</c:v>
                </c:pt>
                <c:pt idx="20994">
                  <c:v>41097.25</c:v>
                </c:pt>
                <c:pt idx="20995">
                  <c:v>41097.263888888876</c:v>
                </c:pt>
                <c:pt idx="20996">
                  <c:v>41097.277777777774</c:v>
                </c:pt>
                <c:pt idx="20997">
                  <c:v>41097.291666666577</c:v>
                </c:pt>
                <c:pt idx="20998">
                  <c:v>41097.305555555562</c:v>
                </c:pt>
                <c:pt idx="20999">
                  <c:v>41097.319444444496</c:v>
                </c:pt>
                <c:pt idx="21000">
                  <c:v>41097.333333333336</c:v>
                </c:pt>
                <c:pt idx="21001">
                  <c:v>41097.347222222219</c:v>
                </c:pt>
                <c:pt idx="21002">
                  <c:v>41097.361111111066</c:v>
                </c:pt>
                <c:pt idx="21003">
                  <c:v>41097.375</c:v>
                </c:pt>
                <c:pt idx="21004">
                  <c:v>41097.388888888956</c:v>
                </c:pt>
                <c:pt idx="21005">
                  <c:v>41097.402777777781</c:v>
                </c:pt>
                <c:pt idx="21006">
                  <c:v>41097.416666666664</c:v>
                </c:pt>
                <c:pt idx="21007">
                  <c:v>41097.430555555562</c:v>
                </c:pt>
                <c:pt idx="21008">
                  <c:v>41097.444444444496</c:v>
                </c:pt>
                <c:pt idx="21009">
                  <c:v>41097.458333333343</c:v>
                </c:pt>
                <c:pt idx="21010">
                  <c:v>41097.472222222219</c:v>
                </c:pt>
                <c:pt idx="21011">
                  <c:v>41097.486111111109</c:v>
                </c:pt>
                <c:pt idx="21012">
                  <c:v>41097.5</c:v>
                </c:pt>
                <c:pt idx="21013">
                  <c:v>41097.513888888891</c:v>
                </c:pt>
                <c:pt idx="21014">
                  <c:v>41097.527777777774</c:v>
                </c:pt>
                <c:pt idx="21015">
                  <c:v>41097.541666666613</c:v>
                </c:pt>
                <c:pt idx="21016">
                  <c:v>41097.555555555562</c:v>
                </c:pt>
                <c:pt idx="21017">
                  <c:v>41097.569444444445</c:v>
                </c:pt>
                <c:pt idx="21018">
                  <c:v>41097.583333333336</c:v>
                </c:pt>
                <c:pt idx="21019">
                  <c:v>41097.597222222204</c:v>
                </c:pt>
                <c:pt idx="21020">
                  <c:v>41097.611111111066</c:v>
                </c:pt>
                <c:pt idx="21021">
                  <c:v>41097.624999999993</c:v>
                </c:pt>
                <c:pt idx="21022">
                  <c:v>41097.638888888891</c:v>
                </c:pt>
                <c:pt idx="21023">
                  <c:v>41097.652777777781</c:v>
                </c:pt>
                <c:pt idx="21024">
                  <c:v>41097.666666666613</c:v>
                </c:pt>
                <c:pt idx="21025">
                  <c:v>41097.680555555562</c:v>
                </c:pt>
                <c:pt idx="21026">
                  <c:v>41097.694444444445</c:v>
                </c:pt>
                <c:pt idx="21027">
                  <c:v>41097.708333333336</c:v>
                </c:pt>
                <c:pt idx="21028">
                  <c:v>41097.722222222204</c:v>
                </c:pt>
                <c:pt idx="21029">
                  <c:v>41097.736111111066</c:v>
                </c:pt>
                <c:pt idx="21030">
                  <c:v>41097.75</c:v>
                </c:pt>
                <c:pt idx="21031">
                  <c:v>41097.763888888876</c:v>
                </c:pt>
                <c:pt idx="21032">
                  <c:v>41097.777777777774</c:v>
                </c:pt>
                <c:pt idx="21033">
                  <c:v>41097.791666666577</c:v>
                </c:pt>
                <c:pt idx="21034">
                  <c:v>41097.805555555562</c:v>
                </c:pt>
                <c:pt idx="21035">
                  <c:v>41097.819444444496</c:v>
                </c:pt>
                <c:pt idx="21036">
                  <c:v>41097.833333333336</c:v>
                </c:pt>
                <c:pt idx="21037">
                  <c:v>41097.847222222219</c:v>
                </c:pt>
                <c:pt idx="21038">
                  <c:v>41097.861111111066</c:v>
                </c:pt>
                <c:pt idx="21039">
                  <c:v>41097.875</c:v>
                </c:pt>
                <c:pt idx="21040">
                  <c:v>41097.888888888956</c:v>
                </c:pt>
                <c:pt idx="21041">
                  <c:v>41097.902777777781</c:v>
                </c:pt>
                <c:pt idx="21042">
                  <c:v>41097.916666666664</c:v>
                </c:pt>
                <c:pt idx="21043">
                  <c:v>41097.930555555562</c:v>
                </c:pt>
                <c:pt idx="21044">
                  <c:v>41097.944444444496</c:v>
                </c:pt>
                <c:pt idx="21045">
                  <c:v>41097.958333333343</c:v>
                </c:pt>
                <c:pt idx="21046">
                  <c:v>41097.972222222219</c:v>
                </c:pt>
                <c:pt idx="21047">
                  <c:v>41097.986111111109</c:v>
                </c:pt>
                <c:pt idx="21048">
                  <c:v>41098</c:v>
                </c:pt>
                <c:pt idx="21049">
                  <c:v>41098.013888888891</c:v>
                </c:pt>
                <c:pt idx="21050">
                  <c:v>41098.027777777774</c:v>
                </c:pt>
                <c:pt idx="21051">
                  <c:v>41098.041666666613</c:v>
                </c:pt>
                <c:pt idx="21052">
                  <c:v>41098.055555555562</c:v>
                </c:pt>
                <c:pt idx="21053">
                  <c:v>41098.069444444445</c:v>
                </c:pt>
                <c:pt idx="21054">
                  <c:v>41098.083333333336</c:v>
                </c:pt>
                <c:pt idx="21055">
                  <c:v>41098.097222222204</c:v>
                </c:pt>
                <c:pt idx="21056">
                  <c:v>41098.111111111066</c:v>
                </c:pt>
                <c:pt idx="21057">
                  <c:v>41098.124999999993</c:v>
                </c:pt>
                <c:pt idx="21058">
                  <c:v>41098.138888888891</c:v>
                </c:pt>
                <c:pt idx="21059">
                  <c:v>41098.152777777781</c:v>
                </c:pt>
                <c:pt idx="21060">
                  <c:v>41098.166666666613</c:v>
                </c:pt>
                <c:pt idx="21061">
                  <c:v>41098.180555555562</c:v>
                </c:pt>
                <c:pt idx="21062">
                  <c:v>41098.194444444445</c:v>
                </c:pt>
                <c:pt idx="21063">
                  <c:v>41098.208333333336</c:v>
                </c:pt>
                <c:pt idx="21064">
                  <c:v>41098.222222222204</c:v>
                </c:pt>
                <c:pt idx="21065">
                  <c:v>41098.236111111066</c:v>
                </c:pt>
                <c:pt idx="21066">
                  <c:v>41098.25</c:v>
                </c:pt>
                <c:pt idx="21067">
                  <c:v>41098.263888888876</c:v>
                </c:pt>
                <c:pt idx="21068">
                  <c:v>41098.277777777774</c:v>
                </c:pt>
                <c:pt idx="21069">
                  <c:v>41098.291666666577</c:v>
                </c:pt>
                <c:pt idx="21070">
                  <c:v>41098.305555555562</c:v>
                </c:pt>
                <c:pt idx="21071">
                  <c:v>41098.319444444496</c:v>
                </c:pt>
                <c:pt idx="21072">
                  <c:v>41098.333333333336</c:v>
                </c:pt>
                <c:pt idx="21073">
                  <c:v>41098.347222222219</c:v>
                </c:pt>
                <c:pt idx="21074">
                  <c:v>41098.361111111066</c:v>
                </c:pt>
                <c:pt idx="21075">
                  <c:v>41098.375</c:v>
                </c:pt>
                <c:pt idx="21076">
                  <c:v>41098.388888888956</c:v>
                </c:pt>
                <c:pt idx="21077">
                  <c:v>41098.402777777781</c:v>
                </c:pt>
                <c:pt idx="21078">
                  <c:v>41098.416666666664</c:v>
                </c:pt>
                <c:pt idx="21079">
                  <c:v>41098.430555555562</c:v>
                </c:pt>
                <c:pt idx="21080">
                  <c:v>41098.444444444496</c:v>
                </c:pt>
                <c:pt idx="21081">
                  <c:v>41098.458333333343</c:v>
                </c:pt>
                <c:pt idx="21082">
                  <c:v>41098.472222222219</c:v>
                </c:pt>
                <c:pt idx="21083">
                  <c:v>41098.486111111109</c:v>
                </c:pt>
                <c:pt idx="21084">
                  <c:v>41098.5</c:v>
                </c:pt>
                <c:pt idx="21085">
                  <c:v>41098.513888888891</c:v>
                </c:pt>
                <c:pt idx="21086">
                  <c:v>41098.527777777774</c:v>
                </c:pt>
                <c:pt idx="21087">
                  <c:v>41098.541666666613</c:v>
                </c:pt>
                <c:pt idx="21088">
                  <c:v>41098.555555555562</c:v>
                </c:pt>
                <c:pt idx="21089">
                  <c:v>41098.569444444445</c:v>
                </c:pt>
                <c:pt idx="21090">
                  <c:v>41098.583333333336</c:v>
                </c:pt>
                <c:pt idx="21091">
                  <c:v>41098.597222222204</c:v>
                </c:pt>
                <c:pt idx="21092">
                  <c:v>41098.611111111066</c:v>
                </c:pt>
                <c:pt idx="21093">
                  <c:v>41098.624999999993</c:v>
                </c:pt>
                <c:pt idx="21094">
                  <c:v>41098.638888888891</c:v>
                </c:pt>
                <c:pt idx="21095">
                  <c:v>41098.652777777781</c:v>
                </c:pt>
                <c:pt idx="21096">
                  <c:v>41098.666666666613</c:v>
                </c:pt>
                <c:pt idx="21097">
                  <c:v>41098.680555555562</c:v>
                </c:pt>
                <c:pt idx="21098">
                  <c:v>41098.694444444445</c:v>
                </c:pt>
                <c:pt idx="21099">
                  <c:v>41098.708333333336</c:v>
                </c:pt>
                <c:pt idx="21100">
                  <c:v>41098.722222222204</c:v>
                </c:pt>
                <c:pt idx="21101">
                  <c:v>41098.736111111066</c:v>
                </c:pt>
                <c:pt idx="21102">
                  <c:v>41098.75</c:v>
                </c:pt>
                <c:pt idx="21103">
                  <c:v>41098.763888888876</c:v>
                </c:pt>
                <c:pt idx="21104">
                  <c:v>41098.777777777774</c:v>
                </c:pt>
                <c:pt idx="21105">
                  <c:v>41098.791666666577</c:v>
                </c:pt>
                <c:pt idx="21106">
                  <c:v>41098.805555555562</c:v>
                </c:pt>
                <c:pt idx="21107">
                  <c:v>41098.819444444496</c:v>
                </c:pt>
                <c:pt idx="21108">
                  <c:v>41098.833333333336</c:v>
                </c:pt>
                <c:pt idx="21109">
                  <c:v>41098.847222222219</c:v>
                </c:pt>
                <c:pt idx="21110">
                  <c:v>41098.861111111066</c:v>
                </c:pt>
                <c:pt idx="21111">
                  <c:v>41098.875</c:v>
                </c:pt>
                <c:pt idx="21112">
                  <c:v>41098.888888888956</c:v>
                </c:pt>
                <c:pt idx="21113">
                  <c:v>41098.902777777781</c:v>
                </c:pt>
                <c:pt idx="21114">
                  <c:v>41098.916666666664</c:v>
                </c:pt>
                <c:pt idx="21115">
                  <c:v>41098.930555555562</c:v>
                </c:pt>
                <c:pt idx="21116">
                  <c:v>41098.944444444496</c:v>
                </c:pt>
                <c:pt idx="21117">
                  <c:v>41098.958333333343</c:v>
                </c:pt>
                <c:pt idx="21118">
                  <c:v>41098.972222222219</c:v>
                </c:pt>
                <c:pt idx="21119">
                  <c:v>41098.986111111109</c:v>
                </c:pt>
                <c:pt idx="21120">
                  <c:v>41099</c:v>
                </c:pt>
                <c:pt idx="21121">
                  <c:v>41099.013888888891</c:v>
                </c:pt>
                <c:pt idx="21122">
                  <c:v>41099.027777777774</c:v>
                </c:pt>
                <c:pt idx="21123">
                  <c:v>41099.041666666613</c:v>
                </c:pt>
                <c:pt idx="21124">
                  <c:v>41099.055555555562</c:v>
                </c:pt>
                <c:pt idx="21125">
                  <c:v>41099.069444444445</c:v>
                </c:pt>
                <c:pt idx="21126">
                  <c:v>41099.083333333336</c:v>
                </c:pt>
                <c:pt idx="21127">
                  <c:v>41099.097222222204</c:v>
                </c:pt>
                <c:pt idx="21128">
                  <c:v>41099.111111111066</c:v>
                </c:pt>
                <c:pt idx="21129">
                  <c:v>41099.124999999993</c:v>
                </c:pt>
                <c:pt idx="21130">
                  <c:v>41099.138888888891</c:v>
                </c:pt>
                <c:pt idx="21131">
                  <c:v>41099.152777777781</c:v>
                </c:pt>
                <c:pt idx="21132">
                  <c:v>41099.166666666613</c:v>
                </c:pt>
                <c:pt idx="21133">
                  <c:v>41099.180555555562</c:v>
                </c:pt>
                <c:pt idx="21134">
                  <c:v>41099.194444444445</c:v>
                </c:pt>
                <c:pt idx="21135">
                  <c:v>41099.208333333336</c:v>
                </c:pt>
                <c:pt idx="21136">
                  <c:v>41099.222222222204</c:v>
                </c:pt>
                <c:pt idx="21137">
                  <c:v>41099.236111111066</c:v>
                </c:pt>
                <c:pt idx="21138">
                  <c:v>41099.25</c:v>
                </c:pt>
                <c:pt idx="21139">
                  <c:v>41099.263888888876</c:v>
                </c:pt>
                <c:pt idx="21140">
                  <c:v>41099.277777777774</c:v>
                </c:pt>
                <c:pt idx="21141">
                  <c:v>41099.291666666577</c:v>
                </c:pt>
                <c:pt idx="21142">
                  <c:v>41099.305555555562</c:v>
                </c:pt>
                <c:pt idx="21143">
                  <c:v>41099.319444444496</c:v>
                </c:pt>
                <c:pt idx="21144">
                  <c:v>41099.333333333336</c:v>
                </c:pt>
                <c:pt idx="21145">
                  <c:v>41099.347222222219</c:v>
                </c:pt>
                <c:pt idx="21146">
                  <c:v>41099.361111111066</c:v>
                </c:pt>
                <c:pt idx="21147">
                  <c:v>41099.375</c:v>
                </c:pt>
                <c:pt idx="21148">
                  <c:v>41099.388888888956</c:v>
                </c:pt>
                <c:pt idx="21149">
                  <c:v>41099.402777777781</c:v>
                </c:pt>
                <c:pt idx="21150">
                  <c:v>41099.416666666664</c:v>
                </c:pt>
                <c:pt idx="21151">
                  <c:v>41099.430555555562</c:v>
                </c:pt>
                <c:pt idx="21152">
                  <c:v>41099.444444444496</c:v>
                </c:pt>
                <c:pt idx="21153">
                  <c:v>41099.458333333343</c:v>
                </c:pt>
                <c:pt idx="21154">
                  <c:v>41099.472222222219</c:v>
                </c:pt>
                <c:pt idx="21155">
                  <c:v>41099.486111111109</c:v>
                </c:pt>
                <c:pt idx="21156">
                  <c:v>41099.5</c:v>
                </c:pt>
                <c:pt idx="21157">
                  <c:v>41099.513888888891</c:v>
                </c:pt>
                <c:pt idx="21158">
                  <c:v>41099.527777777774</c:v>
                </c:pt>
                <c:pt idx="21159">
                  <c:v>41099.541666666613</c:v>
                </c:pt>
                <c:pt idx="21160">
                  <c:v>41099.555555555562</c:v>
                </c:pt>
                <c:pt idx="21161">
                  <c:v>41099.569444444445</c:v>
                </c:pt>
                <c:pt idx="21162">
                  <c:v>41099.583333333336</c:v>
                </c:pt>
                <c:pt idx="21163">
                  <c:v>41099.597222222204</c:v>
                </c:pt>
                <c:pt idx="21164">
                  <c:v>41099.611111111066</c:v>
                </c:pt>
                <c:pt idx="21165">
                  <c:v>41099.624999999993</c:v>
                </c:pt>
                <c:pt idx="21166">
                  <c:v>41099.638888888891</c:v>
                </c:pt>
                <c:pt idx="21167">
                  <c:v>41099.652777777781</c:v>
                </c:pt>
                <c:pt idx="21168">
                  <c:v>41099.666666666613</c:v>
                </c:pt>
                <c:pt idx="21169">
                  <c:v>41099.680555555562</c:v>
                </c:pt>
                <c:pt idx="21170">
                  <c:v>41099.694444444445</c:v>
                </c:pt>
                <c:pt idx="21171">
                  <c:v>41099.708333333336</c:v>
                </c:pt>
                <c:pt idx="21172">
                  <c:v>41099.722222222204</c:v>
                </c:pt>
                <c:pt idx="21173">
                  <c:v>41099.736111111066</c:v>
                </c:pt>
                <c:pt idx="21174">
                  <c:v>41099.75</c:v>
                </c:pt>
                <c:pt idx="21175">
                  <c:v>41099.763888888876</c:v>
                </c:pt>
                <c:pt idx="21176">
                  <c:v>41099.777777777774</c:v>
                </c:pt>
                <c:pt idx="21177">
                  <c:v>41099.791666666577</c:v>
                </c:pt>
                <c:pt idx="21178">
                  <c:v>41099.805555555562</c:v>
                </c:pt>
                <c:pt idx="21179">
                  <c:v>41099.819444444496</c:v>
                </c:pt>
                <c:pt idx="21180">
                  <c:v>41099.833333333336</c:v>
                </c:pt>
                <c:pt idx="21181">
                  <c:v>41099.847222222219</c:v>
                </c:pt>
                <c:pt idx="21182">
                  <c:v>41099.861111111066</c:v>
                </c:pt>
                <c:pt idx="21183">
                  <c:v>41099.875</c:v>
                </c:pt>
                <c:pt idx="21184">
                  <c:v>41099.888888888956</c:v>
                </c:pt>
                <c:pt idx="21185">
                  <c:v>41099.902777777781</c:v>
                </c:pt>
                <c:pt idx="21186">
                  <c:v>41099.916666666664</c:v>
                </c:pt>
                <c:pt idx="21187">
                  <c:v>41099.930555555562</c:v>
                </c:pt>
                <c:pt idx="21188">
                  <c:v>41099.944444444496</c:v>
                </c:pt>
                <c:pt idx="21189">
                  <c:v>41099.958333333343</c:v>
                </c:pt>
                <c:pt idx="21190">
                  <c:v>41099.972222222219</c:v>
                </c:pt>
                <c:pt idx="21191">
                  <c:v>41099.986111111109</c:v>
                </c:pt>
                <c:pt idx="21192">
                  <c:v>41100</c:v>
                </c:pt>
                <c:pt idx="21193">
                  <c:v>41100.013888888891</c:v>
                </c:pt>
                <c:pt idx="21194">
                  <c:v>41100.027777777774</c:v>
                </c:pt>
                <c:pt idx="21195">
                  <c:v>41100.041666666613</c:v>
                </c:pt>
                <c:pt idx="21196">
                  <c:v>41100.055555555562</c:v>
                </c:pt>
                <c:pt idx="21197">
                  <c:v>41100.069444444445</c:v>
                </c:pt>
                <c:pt idx="21198">
                  <c:v>41100.083333333336</c:v>
                </c:pt>
                <c:pt idx="21199">
                  <c:v>41100.097222222204</c:v>
                </c:pt>
                <c:pt idx="21200">
                  <c:v>41100.111111111066</c:v>
                </c:pt>
                <c:pt idx="21201">
                  <c:v>41100.124999999993</c:v>
                </c:pt>
                <c:pt idx="21202">
                  <c:v>41100.138888888891</c:v>
                </c:pt>
                <c:pt idx="21203">
                  <c:v>41100.152777777781</c:v>
                </c:pt>
                <c:pt idx="21204">
                  <c:v>41100.166666666613</c:v>
                </c:pt>
                <c:pt idx="21205">
                  <c:v>41100.180555555562</c:v>
                </c:pt>
                <c:pt idx="21206">
                  <c:v>41100.194444444445</c:v>
                </c:pt>
                <c:pt idx="21207">
                  <c:v>41100.208333333336</c:v>
                </c:pt>
                <c:pt idx="21208">
                  <c:v>41100.222222222204</c:v>
                </c:pt>
                <c:pt idx="21209">
                  <c:v>41100.236111111066</c:v>
                </c:pt>
                <c:pt idx="21210">
                  <c:v>41100.25</c:v>
                </c:pt>
                <c:pt idx="21211">
                  <c:v>41100.263888888876</c:v>
                </c:pt>
                <c:pt idx="21212">
                  <c:v>41100.277777777774</c:v>
                </c:pt>
                <c:pt idx="21213">
                  <c:v>41100.291666666577</c:v>
                </c:pt>
                <c:pt idx="21214">
                  <c:v>41100.305555555562</c:v>
                </c:pt>
                <c:pt idx="21215">
                  <c:v>41100.319444444496</c:v>
                </c:pt>
                <c:pt idx="21216">
                  <c:v>41100.333333333336</c:v>
                </c:pt>
                <c:pt idx="21217">
                  <c:v>41100.347222222219</c:v>
                </c:pt>
                <c:pt idx="21218">
                  <c:v>41100.361111111066</c:v>
                </c:pt>
                <c:pt idx="21219">
                  <c:v>41100.375</c:v>
                </c:pt>
                <c:pt idx="21220">
                  <c:v>41100.388888888956</c:v>
                </c:pt>
                <c:pt idx="21221">
                  <c:v>41100.402777777781</c:v>
                </c:pt>
                <c:pt idx="21222">
                  <c:v>41100.416666666664</c:v>
                </c:pt>
                <c:pt idx="21223">
                  <c:v>41100.430555555562</c:v>
                </c:pt>
                <c:pt idx="21224">
                  <c:v>41100.444444444496</c:v>
                </c:pt>
                <c:pt idx="21225">
                  <c:v>41100.458333333343</c:v>
                </c:pt>
                <c:pt idx="21226">
                  <c:v>41100.472222222219</c:v>
                </c:pt>
                <c:pt idx="21227">
                  <c:v>41100.486111111109</c:v>
                </c:pt>
                <c:pt idx="21228">
                  <c:v>41100.5</c:v>
                </c:pt>
                <c:pt idx="21229">
                  <c:v>41100.513888888891</c:v>
                </c:pt>
                <c:pt idx="21230">
                  <c:v>41100.527777777774</c:v>
                </c:pt>
                <c:pt idx="21231">
                  <c:v>41100.541666666613</c:v>
                </c:pt>
                <c:pt idx="21232">
                  <c:v>41100.555555555562</c:v>
                </c:pt>
                <c:pt idx="21233">
                  <c:v>41100.569444444445</c:v>
                </c:pt>
                <c:pt idx="21234">
                  <c:v>41100.583333333336</c:v>
                </c:pt>
              </c:numCache>
            </c:numRef>
          </c:xVal>
          <c:yVal>
            <c:numRef>
              <c:f>' WL relativ elevation'!$C$3:$C$21237</c:f>
              <c:numCache>
                <c:formatCode>0.00</c:formatCode>
                <c:ptCount val="21235"/>
                <c:pt idx="0">
                  <c:v>73.055999999999983</c:v>
                </c:pt>
                <c:pt idx="1">
                  <c:v>73.072000000000003</c:v>
                </c:pt>
                <c:pt idx="2">
                  <c:v>73.061000000000007</c:v>
                </c:pt>
                <c:pt idx="3">
                  <c:v>73.066000000000003</c:v>
                </c:pt>
                <c:pt idx="4">
                  <c:v>73.063999999999993</c:v>
                </c:pt>
                <c:pt idx="5">
                  <c:v>73.063999999999993</c:v>
                </c:pt>
                <c:pt idx="6">
                  <c:v>73.06</c:v>
                </c:pt>
                <c:pt idx="7">
                  <c:v>73.055999999999983</c:v>
                </c:pt>
                <c:pt idx="8">
                  <c:v>73.05</c:v>
                </c:pt>
                <c:pt idx="9">
                  <c:v>73.057000000000002</c:v>
                </c:pt>
                <c:pt idx="10">
                  <c:v>73.069999999999993</c:v>
                </c:pt>
                <c:pt idx="11">
                  <c:v>73.054000000000002</c:v>
                </c:pt>
                <c:pt idx="12">
                  <c:v>73.054000000000002</c:v>
                </c:pt>
                <c:pt idx="13">
                  <c:v>73.051999999999992</c:v>
                </c:pt>
                <c:pt idx="14">
                  <c:v>73.05</c:v>
                </c:pt>
                <c:pt idx="15">
                  <c:v>73.052999999999983</c:v>
                </c:pt>
                <c:pt idx="16">
                  <c:v>73.051000000000002</c:v>
                </c:pt>
                <c:pt idx="17">
                  <c:v>73.057999999999993</c:v>
                </c:pt>
                <c:pt idx="18">
                  <c:v>73.054000000000002</c:v>
                </c:pt>
                <c:pt idx="19">
                  <c:v>73.054000000000002</c:v>
                </c:pt>
                <c:pt idx="20">
                  <c:v>73.046999999999997</c:v>
                </c:pt>
                <c:pt idx="21">
                  <c:v>73.055999999999983</c:v>
                </c:pt>
                <c:pt idx="22">
                  <c:v>73.054000000000002</c:v>
                </c:pt>
                <c:pt idx="23">
                  <c:v>73.046999999999997</c:v>
                </c:pt>
                <c:pt idx="24">
                  <c:v>73.052999999999983</c:v>
                </c:pt>
                <c:pt idx="25">
                  <c:v>73.046999999999997</c:v>
                </c:pt>
                <c:pt idx="26">
                  <c:v>73.046999999999997</c:v>
                </c:pt>
                <c:pt idx="27">
                  <c:v>73.043999999999997</c:v>
                </c:pt>
                <c:pt idx="28">
                  <c:v>73.045000000000002</c:v>
                </c:pt>
                <c:pt idx="29">
                  <c:v>73.046999999999997</c:v>
                </c:pt>
                <c:pt idx="30">
                  <c:v>73.046999999999997</c:v>
                </c:pt>
                <c:pt idx="31">
                  <c:v>73.037999999999997</c:v>
                </c:pt>
                <c:pt idx="32">
                  <c:v>73.037999999999997</c:v>
                </c:pt>
                <c:pt idx="33">
                  <c:v>73.033000000000001</c:v>
                </c:pt>
                <c:pt idx="34">
                  <c:v>73.037999999999997</c:v>
                </c:pt>
                <c:pt idx="35">
                  <c:v>73.045000000000002</c:v>
                </c:pt>
                <c:pt idx="36">
                  <c:v>73.043999999999997</c:v>
                </c:pt>
                <c:pt idx="37">
                  <c:v>73.043999999999997</c:v>
                </c:pt>
                <c:pt idx="38">
                  <c:v>73.040999999999997</c:v>
                </c:pt>
                <c:pt idx="39">
                  <c:v>73.040999999999997</c:v>
                </c:pt>
                <c:pt idx="40">
                  <c:v>73.040000000000006</c:v>
                </c:pt>
                <c:pt idx="41">
                  <c:v>73.033000000000001</c:v>
                </c:pt>
                <c:pt idx="42">
                  <c:v>73.034000000000006</c:v>
                </c:pt>
                <c:pt idx="43">
                  <c:v>73.027999999999992</c:v>
                </c:pt>
                <c:pt idx="44">
                  <c:v>73.034999999999997</c:v>
                </c:pt>
                <c:pt idx="45">
                  <c:v>73.034000000000006</c:v>
                </c:pt>
                <c:pt idx="46">
                  <c:v>73.040000000000006</c:v>
                </c:pt>
                <c:pt idx="47">
                  <c:v>73.03</c:v>
                </c:pt>
                <c:pt idx="48">
                  <c:v>73.031000000000006</c:v>
                </c:pt>
                <c:pt idx="49">
                  <c:v>73.027000000000001</c:v>
                </c:pt>
                <c:pt idx="50">
                  <c:v>73.03</c:v>
                </c:pt>
                <c:pt idx="51">
                  <c:v>73.031000000000006</c:v>
                </c:pt>
                <c:pt idx="52">
                  <c:v>73.027000000000001</c:v>
                </c:pt>
                <c:pt idx="53">
                  <c:v>73.03</c:v>
                </c:pt>
                <c:pt idx="54">
                  <c:v>73.025999999999982</c:v>
                </c:pt>
                <c:pt idx="55">
                  <c:v>73.027000000000001</c:v>
                </c:pt>
                <c:pt idx="56">
                  <c:v>73.033000000000001</c:v>
                </c:pt>
                <c:pt idx="57">
                  <c:v>73.034000000000006</c:v>
                </c:pt>
                <c:pt idx="58">
                  <c:v>73.033000000000001</c:v>
                </c:pt>
                <c:pt idx="59">
                  <c:v>73.024999999999991</c:v>
                </c:pt>
                <c:pt idx="60">
                  <c:v>73.039000000000001</c:v>
                </c:pt>
                <c:pt idx="61">
                  <c:v>73.031999999999996</c:v>
                </c:pt>
                <c:pt idx="62">
                  <c:v>73.027000000000001</c:v>
                </c:pt>
                <c:pt idx="63">
                  <c:v>73.021999999999991</c:v>
                </c:pt>
                <c:pt idx="64">
                  <c:v>73.024000000000001</c:v>
                </c:pt>
                <c:pt idx="65">
                  <c:v>73.027999999999992</c:v>
                </c:pt>
                <c:pt idx="66">
                  <c:v>73.033000000000001</c:v>
                </c:pt>
                <c:pt idx="67">
                  <c:v>73.034000000000006</c:v>
                </c:pt>
                <c:pt idx="68">
                  <c:v>73.028999999999982</c:v>
                </c:pt>
                <c:pt idx="69">
                  <c:v>73.031000000000006</c:v>
                </c:pt>
                <c:pt idx="70">
                  <c:v>73.031000000000006</c:v>
                </c:pt>
                <c:pt idx="71">
                  <c:v>73.040999999999997</c:v>
                </c:pt>
                <c:pt idx="72">
                  <c:v>73.027999999999992</c:v>
                </c:pt>
                <c:pt idx="73">
                  <c:v>73.031999999999996</c:v>
                </c:pt>
                <c:pt idx="74">
                  <c:v>73.025999999999982</c:v>
                </c:pt>
                <c:pt idx="75">
                  <c:v>73.028999999999982</c:v>
                </c:pt>
                <c:pt idx="76">
                  <c:v>73.027999999999992</c:v>
                </c:pt>
                <c:pt idx="77">
                  <c:v>73.036000000000001</c:v>
                </c:pt>
                <c:pt idx="78">
                  <c:v>73.027999999999992</c:v>
                </c:pt>
                <c:pt idx="79">
                  <c:v>73.034000000000006</c:v>
                </c:pt>
                <c:pt idx="80">
                  <c:v>73.031000000000006</c:v>
                </c:pt>
                <c:pt idx="81">
                  <c:v>73.024000000000001</c:v>
                </c:pt>
                <c:pt idx="82">
                  <c:v>73.027000000000001</c:v>
                </c:pt>
                <c:pt idx="83">
                  <c:v>73.016000000000005</c:v>
                </c:pt>
                <c:pt idx="84">
                  <c:v>73.021999999999991</c:v>
                </c:pt>
                <c:pt idx="85">
                  <c:v>73.031000000000006</c:v>
                </c:pt>
                <c:pt idx="86">
                  <c:v>73.024000000000001</c:v>
                </c:pt>
                <c:pt idx="87">
                  <c:v>73.021999999999991</c:v>
                </c:pt>
                <c:pt idx="88">
                  <c:v>73.027000000000001</c:v>
                </c:pt>
                <c:pt idx="89">
                  <c:v>73.031000000000006</c:v>
                </c:pt>
                <c:pt idx="90">
                  <c:v>73.025999999999982</c:v>
                </c:pt>
                <c:pt idx="91">
                  <c:v>73.021000000000001</c:v>
                </c:pt>
                <c:pt idx="92">
                  <c:v>73.03</c:v>
                </c:pt>
                <c:pt idx="93">
                  <c:v>73.024999999999991</c:v>
                </c:pt>
                <c:pt idx="94">
                  <c:v>73.019000000000005</c:v>
                </c:pt>
                <c:pt idx="95">
                  <c:v>73.024000000000001</c:v>
                </c:pt>
                <c:pt idx="96">
                  <c:v>73.018000000000001</c:v>
                </c:pt>
                <c:pt idx="97">
                  <c:v>73.022999999999982</c:v>
                </c:pt>
                <c:pt idx="98">
                  <c:v>73.031999999999996</c:v>
                </c:pt>
                <c:pt idx="99">
                  <c:v>73.031999999999996</c:v>
                </c:pt>
                <c:pt idx="100">
                  <c:v>73.021000000000001</c:v>
                </c:pt>
                <c:pt idx="101">
                  <c:v>73.015000000000001</c:v>
                </c:pt>
                <c:pt idx="102">
                  <c:v>73.016999999999996</c:v>
                </c:pt>
                <c:pt idx="103">
                  <c:v>73.024999999999991</c:v>
                </c:pt>
                <c:pt idx="104">
                  <c:v>73.022999999999982</c:v>
                </c:pt>
                <c:pt idx="105">
                  <c:v>73.034000000000006</c:v>
                </c:pt>
                <c:pt idx="106">
                  <c:v>73.036000000000001</c:v>
                </c:pt>
                <c:pt idx="107">
                  <c:v>73.036000000000001</c:v>
                </c:pt>
                <c:pt idx="108">
                  <c:v>73.033000000000001</c:v>
                </c:pt>
                <c:pt idx="109">
                  <c:v>73.033000000000001</c:v>
                </c:pt>
                <c:pt idx="110">
                  <c:v>73.03</c:v>
                </c:pt>
                <c:pt idx="111">
                  <c:v>73.024999999999991</c:v>
                </c:pt>
                <c:pt idx="112">
                  <c:v>73.022999999999982</c:v>
                </c:pt>
                <c:pt idx="113">
                  <c:v>73.028999999999982</c:v>
                </c:pt>
                <c:pt idx="114">
                  <c:v>73.024000000000001</c:v>
                </c:pt>
                <c:pt idx="115">
                  <c:v>73.037999999999997</c:v>
                </c:pt>
                <c:pt idx="116">
                  <c:v>73.022999999999982</c:v>
                </c:pt>
                <c:pt idx="117">
                  <c:v>73.031000000000006</c:v>
                </c:pt>
                <c:pt idx="118">
                  <c:v>73.024999999999991</c:v>
                </c:pt>
                <c:pt idx="119">
                  <c:v>73.03</c:v>
                </c:pt>
                <c:pt idx="120">
                  <c:v>73.027000000000001</c:v>
                </c:pt>
                <c:pt idx="121">
                  <c:v>73.025999999999982</c:v>
                </c:pt>
                <c:pt idx="122">
                  <c:v>73.033000000000001</c:v>
                </c:pt>
                <c:pt idx="123">
                  <c:v>73.033000000000001</c:v>
                </c:pt>
                <c:pt idx="124">
                  <c:v>73.028999999999982</c:v>
                </c:pt>
                <c:pt idx="125">
                  <c:v>73.021999999999991</c:v>
                </c:pt>
                <c:pt idx="126">
                  <c:v>73.031999999999996</c:v>
                </c:pt>
                <c:pt idx="127">
                  <c:v>73.036000000000001</c:v>
                </c:pt>
                <c:pt idx="128">
                  <c:v>73.036000000000001</c:v>
                </c:pt>
                <c:pt idx="129">
                  <c:v>73.031999999999996</c:v>
                </c:pt>
                <c:pt idx="130">
                  <c:v>73.040000000000006</c:v>
                </c:pt>
                <c:pt idx="131">
                  <c:v>73.031999999999996</c:v>
                </c:pt>
                <c:pt idx="132">
                  <c:v>73.034000000000006</c:v>
                </c:pt>
                <c:pt idx="133">
                  <c:v>73.037000000000006</c:v>
                </c:pt>
                <c:pt idx="134">
                  <c:v>73.036000000000001</c:v>
                </c:pt>
                <c:pt idx="135">
                  <c:v>73.040000000000006</c:v>
                </c:pt>
                <c:pt idx="136">
                  <c:v>73.042000000000002</c:v>
                </c:pt>
                <c:pt idx="137">
                  <c:v>73.036000000000001</c:v>
                </c:pt>
                <c:pt idx="138">
                  <c:v>73.045000000000002</c:v>
                </c:pt>
                <c:pt idx="139">
                  <c:v>73.046000000000006</c:v>
                </c:pt>
                <c:pt idx="140">
                  <c:v>73.052999999999983</c:v>
                </c:pt>
                <c:pt idx="141">
                  <c:v>73.046000000000006</c:v>
                </c:pt>
                <c:pt idx="142">
                  <c:v>73.046999999999997</c:v>
                </c:pt>
                <c:pt idx="143">
                  <c:v>73.06</c:v>
                </c:pt>
                <c:pt idx="144">
                  <c:v>73.057000000000002</c:v>
                </c:pt>
                <c:pt idx="145">
                  <c:v>73.065000000000012</c:v>
                </c:pt>
                <c:pt idx="146">
                  <c:v>73.06</c:v>
                </c:pt>
                <c:pt idx="147">
                  <c:v>73.063000000000002</c:v>
                </c:pt>
                <c:pt idx="148">
                  <c:v>73.063000000000002</c:v>
                </c:pt>
                <c:pt idx="149">
                  <c:v>73.066999999999993</c:v>
                </c:pt>
                <c:pt idx="150">
                  <c:v>73.063999999999993</c:v>
                </c:pt>
                <c:pt idx="151">
                  <c:v>73.072999999999979</c:v>
                </c:pt>
                <c:pt idx="152">
                  <c:v>73.075999999999979</c:v>
                </c:pt>
                <c:pt idx="153">
                  <c:v>73.063000000000002</c:v>
                </c:pt>
                <c:pt idx="154">
                  <c:v>73.072000000000003</c:v>
                </c:pt>
                <c:pt idx="155">
                  <c:v>73.075999999999979</c:v>
                </c:pt>
                <c:pt idx="156">
                  <c:v>73.061000000000007</c:v>
                </c:pt>
                <c:pt idx="157">
                  <c:v>73.075999999999979</c:v>
                </c:pt>
                <c:pt idx="158">
                  <c:v>73.069999999999993</c:v>
                </c:pt>
                <c:pt idx="159">
                  <c:v>73.072999999999979</c:v>
                </c:pt>
                <c:pt idx="160">
                  <c:v>73.078999999999979</c:v>
                </c:pt>
                <c:pt idx="161">
                  <c:v>73.078999999999979</c:v>
                </c:pt>
                <c:pt idx="162">
                  <c:v>73.093999999999994</c:v>
                </c:pt>
                <c:pt idx="163">
                  <c:v>73.090999999999994</c:v>
                </c:pt>
                <c:pt idx="164">
                  <c:v>73.084999999999994</c:v>
                </c:pt>
                <c:pt idx="165">
                  <c:v>73.08</c:v>
                </c:pt>
                <c:pt idx="166">
                  <c:v>73.092000000000013</c:v>
                </c:pt>
                <c:pt idx="167">
                  <c:v>73.092000000000013</c:v>
                </c:pt>
                <c:pt idx="168">
                  <c:v>73.100999999999999</c:v>
                </c:pt>
                <c:pt idx="169">
                  <c:v>73.100999999999999</c:v>
                </c:pt>
                <c:pt idx="170">
                  <c:v>73.100999999999999</c:v>
                </c:pt>
                <c:pt idx="171">
                  <c:v>73.106999999999999</c:v>
                </c:pt>
                <c:pt idx="172">
                  <c:v>73.10499999999999</c:v>
                </c:pt>
                <c:pt idx="173">
                  <c:v>73.100999999999999</c:v>
                </c:pt>
                <c:pt idx="174">
                  <c:v>73.10499999999999</c:v>
                </c:pt>
                <c:pt idx="175">
                  <c:v>73.111999999999995</c:v>
                </c:pt>
                <c:pt idx="176">
                  <c:v>73.10299999999998</c:v>
                </c:pt>
                <c:pt idx="177">
                  <c:v>73.117000000000004</c:v>
                </c:pt>
                <c:pt idx="178">
                  <c:v>73.117000000000004</c:v>
                </c:pt>
                <c:pt idx="179">
                  <c:v>73.114999999999995</c:v>
                </c:pt>
                <c:pt idx="180">
                  <c:v>73.114999999999995</c:v>
                </c:pt>
                <c:pt idx="181">
                  <c:v>73.120999999999981</c:v>
                </c:pt>
                <c:pt idx="182">
                  <c:v>73.113</c:v>
                </c:pt>
                <c:pt idx="183">
                  <c:v>73.11</c:v>
                </c:pt>
                <c:pt idx="184">
                  <c:v>73.116</c:v>
                </c:pt>
                <c:pt idx="185">
                  <c:v>73.11</c:v>
                </c:pt>
                <c:pt idx="186">
                  <c:v>73.11999999999999</c:v>
                </c:pt>
                <c:pt idx="187">
                  <c:v>73.116</c:v>
                </c:pt>
                <c:pt idx="188">
                  <c:v>73.11</c:v>
                </c:pt>
                <c:pt idx="189">
                  <c:v>73.11</c:v>
                </c:pt>
                <c:pt idx="190">
                  <c:v>73.120999999999981</c:v>
                </c:pt>
                <c:pt idx="191">
                  <c:v>73.114999999999995</c:v>
                </c:pt>
                <c:pt idx="192">
                  <c:v>73.117000000000004</c:v>
                </c:pt>
                <c:pt idx="193">
                  <c:v>73.119</c:v>
                </c:pt>
                <c:pt idx="194">
                  <c:v>73.117999999999995</c:v>
                </c:pt>
                <c:pt idx="195">
                  <c:v>73.114000000000004</c:v>
                </c:pt>
                <c:pt idx="196">
                  <c:v>73.121999999999986</c:v>
                </c:pt>
                <c:pt idx="197">
                  <c:v>73.114000000000004</c:v>
                </c:pt>
                <c:pt idx="198">
                  <c:v>73.114999999999995</c:v>
                </c:pt>
                <c:pt idx="199">
                  <c:v>73.106999999999999</c:v>
                </c:pt>
                <c:pt idx="200">
                  <c:v>73.103999999999999</c:v>
                </c:pt>
                <c:pt idx="201">
                  <c:v>73.106999999999999</c:v>
                </c:pt>
                <c:pt idx="202">
                  <c:v>73.111000000000004</c:v>
                </c:pt>
                <c:pt idx="203">
                  <c:v>73.10899999999998</c:v>
                </c:pt>
                <c:pt idx="204">
                  <c:v>73.114000000000004</c:v>
                </c:pt>
                <c:pt idx="205">
                  <c:v>73.119</c:v>
                </c:pt>
                <c:pt idx="206">
                  <c:v>73.113</c:v>
                </c:pt>
                <c:pt idx="207">
                  <c:v>73.120999999999981</c:v>
                </c:pt>
                <c:pt idx="208">
                  <c:v>73.13</c:v>
                </c:pt>
                <c:pt idx="209">
                  <c:v>73.123999999999981</c:v>
                </c:pt>
                <c:pt idx="210">
                  <c:v>73.123999999999981</c:v>
                </c:pt>
                <c:pt idx="211">
                  <c:v>73.120999999999981</c:v>
                </c:pt>
                <c:pt idx="212">
                  <c:v>73.13</c:v>
                </c:pt>
                <c:pt idx="213">
                  <c:v>73.131999999999991</c:v>
                </c:pt>
                <c:pt idx="214">
                  <c:v>73.131</c:v>
                </c:pt>
                <c:pt idx="215">
                  <c:v>73.119</c:v>
                </c:pt>
                <c:pt idx="216">
                  <c:v>73.119</c:v>
                </c:pt>
                <c:pt idx="217">
                  <c:v>73.119</c:v>
                </c:pt>
                <c:pt idx="218">
                  <c:v>73.125999999999948</c:v>
                </c:pt>
                <c:pt idx="219">
                  <c:v>73.137</c:v>
                </c:pt>
                <c:pt idx="220">
                  <c:v>73.119</c:v>
                </c:pt>
                <c:pt idx="221">
                  <c:v>73.141000000000005</c:v>
                </c:pt>
                <c:pt idx="222">
                  <c:v>73.134</c:v>
                </c:pt>
                <c:pt idx="223">
                  <c:v>73.134</c:v>
                </c:pt>
                <c:pt idx="224">
                  <c:v>73.13</c:v>
                </c:pt>
                <c:pt idx="225">
                  <c:v>73.128999999999948</c:v>
                </c:pt>
                <c:pt idx="226">
                  <c:v>73.132999999999981</c:v>
                </c:pt>
                <c:pt idx="227">
                  <c:v>73.138999999999982</c:v>
                </c:pt>
                <c:pt idx="228">
                  <c:v>73.132999999999981</c:v>
                </c:pt>
                <c:pt idx="229">
                  <c:v>73.124999999999986</c:v>
                </c:pt>
                <c:pt idx="230">
                  <c:v>73.123999999999981</c:v>
                </c:pt>
                <c:pt idx="231">
                  <c:v>73.134</c:v>
                </c:pt>
                <c:pt idx="232">
                  <c:v>73.14</c:v>
                </c:pt>
                <c:pt idx="233">
                  <c:v>73.124999999999986</c:v>
                </c:pt>
                <c:pt idx="234">
                  <c:v>73.132999999999981</c:v>
                </c:pt>
                <c:pt idx="235">
                  <c:v>73.132999999999981</c:v>
                </c:pt>
                <c:pt idx="236">
                  <c:v>73.125999999999948</c:v>
                </c:pt>
                <c:pt idx="237">
                  <c:v>73.14</c:v>
                </c:pt>
                <c:pt idx="238">
                  <c:v>73.138999999999982</c:v>
                </c:pt>
                <c:pt idx="239">
                  <c:v>73.137999999999991</c:v>
                </c:pt>
                <c:pt idx="240">
                  <c:v>73.13</c:v>
                </c:pt>
                <c:pt idx="241">
                  <c:v>73.135999999999981</c:v>
                </c:pt>
                <c:pt idx="242">
                  <c:v>73.137</c:v>
                </c:pt>
                <c:pt idx="243">
                  <c:v>73.135999999999981</c:v>
                </c:pt>
                <c:pt idx="244">
                  <c:v>73.127999999999986</c:v>
                </c:pt>
                <c:pt idx="245">
                  <c:v>73.127999999999986</c:v>
                </c:pt>
                <c:pt idx="246">
                  <c:v>73.128999999999948</c:v>
                </c:pt>
                <c:pt idx="247">
                  <c:v>73.14</c:v>
                </c:pt>
                <c:pt idx="248">
                  <c:v>73.137999999999991</c:v>
                </c:pt>
                <c:pt idx="249">
                  <c:v>73.137</c:v>
                </c:pt>
                <c:pt idx="250">
                  <c:v>73.143000000000001</c:v>
                </c:pt>
                <c:pt idx="251">
                  <c:v>73.143000000000001</c:v>
                </c:pt>
                <c:pt idx="252">
                  <c:v>73.137</c:v>
                </c:pt>
                <c:pt idx="253">
                  <c:v>73.141999999999996</c:v>
                </c:pt>
                <c:pt idx="254">
                  <c:v>73.13</c:v>
                </c:pt>
                <c:pt idx="255">
                  <c:v>73.135999999999981</c:v>
                </c:pt>
                <c:pt idx="256">
                  <c:v>73.132999999999981</c:v>
                </c:pt>
                <c:pt idx="257">
                  <c:v>73.13</c:v>
                </c:pt>
                <c:pt idx="258">
                  <c:v>73.138999999999982</c:v>
                </c:pt>
                <c:pt idx="259">
                  <c:v>73.138999999999982</c:v>
                </c:pt>
                <c:pt idx="260">
                  <c:v>73.122999999999948</c:v>
                </c:pt>
                <c:pt idx="261">
                  <c:v>73.11999999999999</c:v>
                </c:pt>
                <c:pt idx="262">
                  <c:v>73.114000000000004</c:v>
                </c:pt>
                <c:pt idx="263">
                  <c:v>73.119</c:v>
                </c:pt>
                <c:pt idx="264">
                  <c:v>73.11999999999999</c:v>
                </c:pt>
                <c:pt idx="265">
                  <c:v>73.122999999999948</c:v>
                </c:pt>
                <c:pt idx="266">
                  <c:v>73.123999999999981</c:v>
                </c:pt>
                <c:pt idx="267">
                  <c:v>73.117000000000004</c:v>
                </c:pt>
                <c:pt idx="268">
                  <c:v>73.123999999999981</c:v>
                </c:pt>
                <c:pt idx="269">
                  <c:v>73.122999999999948</c:v>
                </c:pt>
                <c:pt idx="270">
                  <c:v>73.128999999999948</c:v>
                </c:pt>
                <c:pt idx="271">
                  <c:v>73.119</c:v>
                </c:pt>
                <c:pt idx="272">
                  <c:v>73.114000000000004</c:v>
                </c:pt>
                <c:pt idx="273">
                  <c:v>73.120999999999981</c:v>
                </c:pt>
                <c:pt idx="274">
                  <c:v>73.114000000000004</c:v>
                </c:pt>
                <c:pt idx="275">
                  <c:v>73.119</c:v>
                </c:pt>
                <c:pt idx="276">
                  <c:v>73.124999999999986</c:v>
                </c:pt>
                <c:pt idx="277">
                  <c:v>73.122999999999948</c:v>
                </c:pt>
                <c:pt idx="278">
                  <c:v>73.131</c:v>
                </c:pt>
                <c:pt idx="279">
                  <c:v>73.131999999999991</c:v>
                </c:pt>
                <c:pt idx="280">
                  <c:v>73.137999999999991</c:v>
                </c:pt>
                <c:pt idx="281">
                  <c:v>73.132999999999981</c:v>
                </c:pt>
                <c:pt idx="282">
                  <c:v>73.127999999999986</c:v>
                </c:pt>
                <c:pt idx="283">
                  <c:v>73.143000000000001</c:v>
                </c:pt>
                <c:pt idx="284">
                  <c:v>73.144000000000005</c:v>
                </c:pt>
                <c:pt idx="285">
                  <c:v>73.13</c:v>
                </c:pt>
                <c:pt idx="286">
                  <c:v>73.137999999999991</c:v>
                </c:pt>
                <c:pt idx="287">
                  <c:v>73.137</c:v>
                </c:pt>
                <c:pt idx="288">
                  <c:v>73.147000000000006</c:v>
                </c:pt>
                <c:pt idx="289">
                  <c:v>73.141999999999996</c:v>
                </c:pt>
                <c:pt idx="290">
                  <c:v>73.14</c:v>
                </c:pt>
                <c:pt idx="291">
                  <c:v>73.138999999999982</c:v>
                </c:pt>
                <c:pt idx="292">
                  <c:v>73.144999999999996</c:v>
                </c:pt>
                <c:pt idx="293">
                  <c:v>73.149000000000001</c:v>
                </c:pt>
                <c:pt idx="294">
                  <c:v>73.141999999999996</c:v>
                </c:pt>
                <c:pt idx="295">
                  <c:v>73.144000000000005</c:v>
                </c:pt>
                <c:pt idx="296">
                  <c:v>73.147999999999996</c:v>
                </c:pt>
                <c:pt idx="297">
                  <c:v>73.146000000000001</c:v>
                </c:pt>
                <c:pt idx="298">
                  <c:v>73.147999999999996</c:v>
                </c:pt>
                <c:pt idx="299">
                  <c:v>73.146000000000001</c:v>
                </c:pt>
                <c:pt idx="300">
                  <c:v>73.149999999999991</c:v>
                </c:pt>
                <c:pt idx="301">
                  <c:v>73.141000000000005</c:v>
                </c:pt>
                <c:pt idx="302">
                  <c:v>73.149000000000001</c:v>
                </c:pt>
                <c:pt idx="303">
                  <c:v>73.149999999999991</c:v>
                </c:pt>
                <c:pt idx="304">
                  <c:v>73.146000000000001</c:v>
                </c:pt>
                <c:pt idx="305">
                  <c:v>73.149999999999991</c:v>
                </c:pt>
                <c:pt idx="306">
                  <c:v>73.156999999999982</c:v>
                </c:pt>
                <c:pt idx="307">
                  <c:v>73.152999999999949</c:v>
                </c:pt>
                <c:pt idx="308">
                  <c:v>73.161000000000001</c:v>
                </c:pt>
                <c:pt idx="309">
                  <c:v>73.155999999999949</c:v>
                </c:pt>
                <c:pt idx="310">
                  <c:v>73.154999999999987</c:v>
                </c:pt>
                <c:pt idx="311">
                  <c:v>73.156999999999982</c:v>
                </c:pt>
                <c:pt idx="312">
                  <c:v>73.147999999999996</c:v>
                </c:pt>
                <c:pt idx="313">
                  <c:v>73.161999999999992</c:v>
                </c:pt>
                <c:pt idx="314">
                  <c:v>73.152999999999949</c:v>
                </c:pt>
                <c:pt idx="315">
                  <c:v>73.149000000000001</c:v>
                </c:pt>
                <c:pt idx="316">
                  <c:v>73.153999999999982</c:v>
                </c:pt>
                <c:pt idx="317">
                  <c:v>73.158999999999978</c:v>
                </c:pt>
                <c:pt idx="318">
                  <c:v>73.161999999999992</c:v>
                </c:pt>
                <c:pt idx="319">
                  <c:v>73.152999999999949</c:v>
                </c:pt>
                <c:pt idx="320">
                  <c:v>73.149000000000001</c:v>
                </c:pt>
                <c:pt idx="321">
                  <c:v>73.155999999999949</c:v>
                </c:pt>
                <c:pt idx="322">
                  <c:v>73.144000000000005</c:v>
                </c:pt>
                <c:pt idx="323">
                  <c:v>73.155999999999949</c:v>
                </c:pt>
                <c:pt idx="324">
                  <c:v>73.149999999999991</c:v>
                </c:pt>
                <c:pt idx="325">
                  <c:v>73.153999999999982</c:v>
                </c:pt>
                <c:pt idx="326">
                  <c:v>73.157999999999987</c:v>
                </c:pt>
                <c:pt idx="327">
                  <c:v>73.161999999999992</c:v>
                </c:pt>
                <c:pt idx="328">
                  <c:v>73.164000000000001</c:v>
                </c:pt>
                <c:pt idx="329">
                  <c:v>73.167999999999992</c:v>
                </c:pt>
                <c:pt idx="330">
                  <c:v>73.162999999999982</c:v>
                </c:pt>
                <c:pt idx="331">
                  <c:v>73.152999999999949</c:v>
                </c:pt>
                <c:pt idx="332">
                  <c:v>73.153999999999982</c:v>
                </c:pt>
                <c:pt idx="333">
                  <c:v>73.150999999999982</c:v>
                </c:pt>
                <c:pt idx="334">
                  <c:v>73.158999999999978</c:v>
                </c:pt>
                <c:pt idx="335">
                  <c:v>73.153999999999982</c:v>
                </c:pt>
                <c:pt idx="336">
                  <c:v>73.157999999999987</c:v>
                </c:pt>
                <c:pt idx="337">
                  <c:v>73.149000000000001</c:v>
                </c:pt>
                <c:pt idx="338">
                  <c:v>73.149999999999991</c:v>
                </c:pt>
                <c:pt idx="339">
                  <c:v>73.155999999999949</c:v>
                </c:pt>
                <c:pt idx="340">
                  <c:v>73.147000000000006</c:v>
                </c:pt>
                <c:pt idx="341">
                  <c:v>73.141999999999996</c:v>
                </c:pt>
                <c:pt idx="342">
                  <c:v>73.147999999999996</c:v>
                </c:pt>
                <c:pt idx="343">
                  <c:v>73.154999999999987</c:v>
                </c:pt>
                <c:pt idx="344">
                  <c:v>73.153999999999982</c:v>
                </c:pt>
                <c:pt idx="345">
                  <c:v>73.146000000000001</c:v>
                </c:pt>
                <c:pt idx="346">
                  <c:v>73.14</c:v>
                </c:pt>
                <c:pt idx="347">
                  <c:v>73.149000000000001</c:v>
                </c:pt>
                <c:pt idx="348">
                  <c:v>73.144000000000005</c:v>
                </c:pt>
                <c:pt idx="349">
                  <c:v>73.152999999999949</c:v>
                </c:pt>
                <c:pt idx="350">
                  <c:v>73.158999999999978</c:v>
                </c:pt>
                <c:pt idx="351">
                  <c:v>73.155999999999949</c:v>
                </c:pt>
                <c:pt idx="352">
                  <c:v>73.155999999999949</c:v>
                </c:pt>
                <c:pt idx="353">
                  <c:v>73.146000000000001</c:v>
                </c:pt>
                <c:pt idx="354">
                  <c:v>73.154999999999987</c:v>
                </c:pt>
                <c:pt idx="355">
                  <c:v>73.161999999999992</c:v>
                </c:pt>
                <c:pt idx="356">
                  <c:v>73.164000000000001</c:v>
                </c:pt>
                <c:pt idx="357">
                  <c:v>73.162999999999982</c:v>
                </c:pt>
                <c:pt idx="358">
                  <c:v>73.165999999999983</c:v>
                </c:pt>
                <c:pt idx="359">
                  <c:v>73.150999999999982</c:v>
                </c:pt>
                <c:pt idx="360">
                  <c:v>73.155999999999949</c:v>
                </c:pt>
                <c:pt idx="361">
                  <c:v>73.164000000000001</c:v>
                </c:pt>
                <c:pt idx="362">
                  <c:v>73.153999999999982</c:v>
                </c:pt>
                <c:pt idx="363">
                  <c:v>73.149999999999991</c:v>
                </c:pt>
                <c:pt idx="364">
                  <c:v>73.157999999999987</c:v>
                </c:pt>
                <c:pt idx="365">
                  <c:v>73.149000000000001</c:v>
                </c:pt>
                <c:pt idx="366">
                  <c:v>73.149999999999991</c:v>
                </c:pt>
                <c:pt idx="367">
                  <c:v>73.154999999999987</c:v>
                </c:pt>
                <c:pt idx="368">
                  <c:v>73.153999999999982</c:v>
                </c:pt>
                <c:pt idx="369">
                  <c:v>73.149999999999991</c:v>
                </c:pt>
                <c:pt idx="370">
                  <c:v>73.149000000000001</c:v>
                </c:pt>
                <c:pt idx="371">
                  <c:v>73.141000000000005</c:v>
                </c:pt>
                <c:pt idx="372">
                  <c:v>73.144999999999996</c:v>
                </c:pt>
                <c:pt idx="373">
                  <c:v>73.14</c:v>
                </c:pt>
                <c:pt idx="374">
                  <c:v>73.149999999999991</c:v>
                </c:pt>
                <c:pt idx="375">
                  <c:v>73.144999999999996</c:v>
                </c:pt>
                <c:pt idx="376">
                  <c:v>73.144999999999996</c:v>
                </c:pt>
                <c:pt idx="377">
                  <c:v>73.141999999999996</c:v>
                </c:pt>
                <c:pt idx="378">
                  <c:v>73.141999999999996</c:v>
                </c:pt>
                <c:pt idx="379">
                  <c:v>73.147999999999996</c:v>
                </c:pt>
                <c:pt idx="380">
                  <c:v>73.144999999999996</c:v>
                </c:pt>
                <c:pt idx="381">
                  <c:v>73.141999999999996</c:v>
                </c:pt>
                <c:pt idx="382">
                  <c:v>73.147999999999996</c:v>
                </c:pt>
                <c:pt idx="383">
                  <c:v>73.137</c:v>
                </c:pt>
                <c:pt idx="384">
                  <c:v>73.149999999999991</c:v>
                </c:pt>
                <c:pt idx="385">
                  <c:v>73.152999999999949</c:v>
                </c:pt>
                <c:pt idx="386">
                  <c:v>73.149999999999991</c:v>
                </c:pt>
                <c:pt idx="387">
                  <c:v>73.150999999999982</c:v>
                </c:pt>
                <c:pt idx="388">
                  <c:v>73.150999999999982</c:v>
                </c:pt>
                <c:pt idx="389">
                  <c:v>73.156999999999982</c:v>
                </c:pt>
                <c:pt idx="390">
                  <c:v>73.156999999999982</c:v>
                </c:pt>
                <c:pt idx="391">
                  <c:v>73.156999999999982</c:v>
                </c:pt>
                <c:pt idx="392">
                  <c:v>73.151999999999987</c:v>
                </c:pt>
                <c:pt idx="393">
                  <c:v>73.154999999999987</c:v>
                </c:pt>
                <c:pt idx="394">
                  <c:v>73.149000000000001</c:v>
                </c:pt>
                <c:pt idx="395">
                  <c:v>73.164000000000001</c:v>
                </c:pt>
                <c:pt idx="396">
                  <c:v>73.149999999999991</c:v>
                </c:pt>
                <c:pt idx="397">
                  <c:v>73.151999999999987</c:v>
                </c:pt>
                <c:pt idx="398">
                  <c:v>73.151999999999987</c:v>
                </c:pt>
                <c:pt idx="399">
                  <c:v>73.146000000000001</c:v>
                </c:pt>
                <c:pt idx="400">
                  <c:v>73.147999999999996</c:v>
                </c:pt>
                <c:pt idx="401">
                  <c:v>73.153999999999982</c:v>
                </c:pt>
                <c:pt idx="402">
                  <c:v>73.153999999999982</c:v>
                </c:pt>
                <c:pt idx="403">
                  <c:v>73.150999999999982</c:v>
                </c:pt>
                <c:pt idx="404">
                  <c:v>73.147000000000006</c:v>
                </c:pt>
                <c:pt idx="405">
                  <c:v>73.149999999999991</c:v>
                </c:pt>
                <c:pt idx="406">
                  <c:v>73.149000000000001</c:v>
                </c:pt>
                <c:pt idx="407">
                  <c:v>73.144000000000005</c:v>
                </c:pt>
                <c:pt idx="408">
                  <c:v>73.137999999999991</c:v>
                </c:pt>
                <c:pt idx="409">
                  <c:v>73.147999999999996</c:v>
                </c:pt>
                <c:pt idx="410">
                  <c:v>73.141000000000005</c:v>
                </c:pt>
                <c:pt idx="411">
                  <c:v>73.131999999999991</c:v>
                </c:pt>
                <c:pt idx="412">
                  <c:v>73.132999999999981</c:v>
                </c:pt>
                <c:pt idx="413">
                  <c:v>73.150999999999982</c:v>
                </c:pt>
                <c:pt idx="414">
                  <c:v>73.144000000000005</c:v>
                </c:pt>
                <c:pt idx="415">
                  <c:v>73.141999999999996</c:v>
                </c:pt>
                <c:pt idx="416">
                  <c:v>73.132999999999981</c:v>
                </c:pt>
                <c:pt idx="417">
                  <c:v>73.14</c:v>
                </c:pt>
                <c:pt idx="418">
                  <c:v>73.141999999999996</c:v>
                </c:pt>
                <c:pt idx="419">
                  <c:v>73.141000000000005</c:v>
                </c:pt>
                <c:pt idx="420">
                  <c:v>73.14</c:v>
                </c:pt>
                <c:pt idx="421">
                  <c:v>73.131999999999991</c:v>
                </c:pt>
                <c:pt idx="422">
                  <c:v>73.126999999999981</c:v>
                </c:pt>
                <c:pt idx="423">
                  <c:v>73.143000000000001</c:v>
                </c:pt>
                <c:pt idx="424">
                  <c:v>73.131999999999991</c:v>
                </c:pt>
                <c:pt idx="425">
                  <c:v>73.147999999999996</c:v>
                </c:pt>
                <c:pt idx="426">
                  <c:v>73.146000000000001</c:v>
                </c:pt>
                <c:pt idx="427">
                  <c:v>73.154999999999987</c:v>
                </c:pt>
                <c:pt idx="428">
                  <c:v>73.149999999999991</c:v>
                </c:pt>
                <c:pt idx="429">
                  <c:v>73.147999999999996</c:v>
                </c:pt>
                <c:pt idx="430">
                  <c:v>73.146000000000001</c:v>
                </c:pt>
                <c:pt idx="431">
                  <c:v>73.149000000000001</c:v>
                </c:pt>
                <c:pt idx="432">
                  <c:v>73.151999999999987</c:v>
                </c:pt>
                <c:pt idx="433">
                  <c:v>73.138999999999982</c:v>
                </c:pt>
                <c:pt idx="434">
                  <c:v>73.137999999999991</c:v>
                </c:pt>
                <c:pt idx="435">
                  <c:v>73.146000000000001</c:v>
                </c:pt>
                <c:pt idx="436">
                  <c:v>73.147999999999996</c:v>
                </c:pt>
                <c:pt idx="437">
                  <c:v>73.143000000000001</c:v>
                </c:pt>
                <c:pt idx="438">
                  <c:v>73.147999999999996</c:v>
                </c:pt>
                <c:pt idx="439">
                  <c:v>73.152999999999949</c:v>
                </c:pt>
                <c:pt idx="440">
                  <c:v>73.152999999999949</c:v>
                </c:pt>
                <c:pt idx="441">
                  <c:v>73.149999999999991</c:v>
                </c:pt>
                <c:pt idx="442">
                  <c:v>73.152999999999949</c:v>
                </c:pt>
                <c:pt idx="443">
                  <c:v>73.149999999999991</c:v>
                </c:pt>
                <c:pt idx="444">
                  <c:v>73.146000000000001</c:v>
                </c:pt>
                <c:pt idx="445">
                  <c:v>73.144000000000005</c:v>
                </c:pt>
                <c:pt idx="446">
                  <c:v>73.152999999999949</c:v>
                </c:pt>
                <c:pt idx="447">
                  <c:v>73.146000000000001</c:v>
                </c:pt>
                <c:pt idx="448">
                  <c:v>73.153999999999982</c:v>
                </c:pt>
                <c:pt idx="449">
                  <c:v>73.144000000000005</c:v>
                </c:pt>
                <c:pt idx="450">
                  <c:v>73.134</c:v>
                </c:pt>
                <c:pt idx="451">
                  <c:v>73.146000000000001</c:v>
                </c:pt>
                <c:pt idx="452">
                  <c:v>73.147000000000006</c:v>
                </c:pt>
                <c:pt idx="453">
                  <c:v>73.146000000000001</c:v>
                </c:pt>
                <c:pt idx="454">
                  <c:v>73.152999999999949</c:v>
                </c:pt>
                <c:pt idx="455">
                  <c:v>73.149000000000001</c:v>
                </c:pt>
                <c:pt idx="456">
                  <c:v>73.149000000000001</c:v>
                </c:pt>
                <c:pt idx="457">
                  <c:v>73.157999999999987</c:v>
                </c:pt>
                <c:pt idx="458">
                  <c:v>73.141999999999996</c:v>
                </c:pt>
                <c:pt idx="459">
                  <c:v>73.158999999999978</c:v>
                </c:pt>
                <c:pt idx="460">
                  <c:v>73.16</c:v>
                </c:pt>
                <c:pt idx="461">
                  <c:v>73.162999999999982</c:v>
                </c:pt>
                <c:pt idx="462">
                  <c:v>73.161999999999992</c:v>
                </c:pt>
                <c:pt idx="463">
                  <c:v>73.16</c:v>
                </c:pt>
                <c:pt idx="464">
                  <c:v>73.161999999999992</c:v>
                </c:pt>
                <c:pt idx="465">
                  <c:v>73.169999999999987</c:v>
                </c:pt>
                <c:pt idx="466">
                  <c:v>73.157999999999987</c:v>
                </c:pt>
                <c:pt idx="467">
                  <c:v>73.155999999999949</c:v>
                </c:pt>
                <c:pt idx="468">
                  <c:v>73.161999999999992</c:v>
                </c:pt>
                <c:pt idx="469">
                  <c:v>73.153999999999982</c:v>
                </c:pt>
                <c:pt idx="470">
                  <c:v>73.161999999999992</c:v>
                </c:pt>
                <c:pt idx="471">
                  <c:v>73.162999999999982</c:v>
                </c:pt>
                <c:pt idx="472">
                  <c:v>73.150999999999982</c:v>
                </c:pt>
                <c:pt idx="473">
                  <c:v>73.150999999999982</c:v>
                </c:pt>
                <c:pt idx="474">
                  <c:v>73.152999999999949</c:v>
                </c:pt>
                <c:pt idx="475">
                  <c:v>73.156999999999982</c:v>
                </c:pt>
                <c:pt idx="476">
                  <c:v>73.151999999999987</c:v>
                </c:pt>
                <c:pt idx="477">
                  <c:v>73.147999999999996</c:v>
                </c:pt>
                <c:pt idx="478">
                  <c:v>73.147999999999996</c:v>
                </c:pt>
                <c:pt idx="479">
                  <c:v>73.151999999999987</c:v>
                </c:pt>
                <c:pt idx="480">
                  <c:v>73.146000000000001</c:v>
                </c:pt>
                <c:pt idx="481">
                  <c:v>73.150999999999982</c:v>
                </c:pt>
                <c:pt idx="482">
                  <c:v>73.147999999999996</c:v>
                </c:pt>
                <c:pt idx="483">
                  <c:v>73.149999999999991</c:v>
                </c:pt>
                <c:pt idx="484">
                  <c:v>73.151999999999987</c:v>
                </c:pt>
                <c:pt idx="485">
                  <c:v>73.149000000000001</c:v>
                </c:pt>
                <c:pt idx="486">
                  <c:v>73.138999999999982</c:v>
                </c:pt>
                <c:pt idx="487">
                  <c:v>73.134999999999991</c:v>
                </c:pt>
                <c:pt idx="488">
                  <c:v>73.144000000000005</c:v>
                </c:pt>
                <c:pt idx="489">
                  <c:v>73.138999999999982</c:v>
                </c:pt>
                <c:pt idx="490">
                  <c:v>73.137</c:v>
                </c:pt>
                <c:pt idx="491">
                  <c:v>73.146000000000001</c:v>
                </c:pt>
                <c:pt idx="492">
                  <c:v>73.137999999999991</c:v>
                </c:pt>
                <c:pt idx="493">
                  <c:v>73.144000000000005</c:v>
                </c:pt>
                <c:pt idx="494">
                  <c:v>73.135999999999981</c:v>
                </c:pt>
                <c:pt idx="495">
                  <c:v>73.14</c:v>
                </c:pt>
                <c:pt idx="496">
                  <c:v>73.147999999999996</c:v>
                </c:pt>
                <c:pt idx="497">
                  <c:v>73.143000000000001</c:v>
                </c:pt>
                <c:pt idx="498">
                  <c:v>73.134</c:v>
                </c:pt>
                <c:pt idx="499">
                  <c:v>73.144000000000005</c:v>
                </c:pt>
                <c:pt idx="500">
                  <c:v>73.141999999999996</c:v>
                </c:pt>
                <c:pt idx="501">
                  <c:v>73.135999999999981</c:v>
                </c:pt>
                <c:pt idx="502">
                  <c:v>73.141999999999996</c:v>
                </c:pt>
                <c:pt idx="503">
                  <c:v>73.137999999999991</c:v>
                </c:pt>
                <c:pt idx="504">
                  <c:v>73.128999999999948</c:v>
                </c:pt>
                <c:pt idx="505">
                  <c:v>73.141000000000005</c:v>
                </c:pt>
                <c:pt idx="506">
                  <c:v>73.14</c:v>
                </c:pt>
                <c:pt idx="507">
                  <c:v>73.134999999999991</c:v>
                </c:pt>
                <c:pt idx="508">
                  <c:v>73.14</c:v>
                </c:pt>
                <c:pt idx="509">
                  <c:v>73.131</c:v>
                </c:pt>
                <c:pt idx="510">
                  <c:v>73.143000000000001</c:v>
                </c:pt>
                <c:pt idx="511">
                  <c:v>73.135999999999981</c:v>
                </c:pt>
                <c:pt idx="512">
                  <c:v>73.137999999999991</c:v>
                </c:pt>
                <c:pt idx="513">
                  <c:v>73.135999999999981</c:v>
                </c:pt>
                <c:pt idx="514">
                  <c:v>73.131</c:v>
                </c:pt>
                <c:pt idx="515">
                  <c:v>73.138999999999982</c:v>
                </c:pt>
                <c:pt idx="516">
                  <c:v>73.131</c:v>
                </c:pt>
                <c:pt idx="517">
                  <c:v>73.134</c:v>
                </c:pt>
                <c:pt idx="518">
                  <c:v>73.138999999999982</c:v>
                </c:pt>
                <c:pt idx="519">
                  <c:v>73.137999999999991</c:v>
                </c:pt>
                <c:pt idx="520">
                  <c:v>73.131</c:v>
                </c:pt>
                <c:pt idx="521">
                  <c:v>73.135999999999981</c:v>
                </c:pt>
                <c:pt idx="522">
                  <c:v>73.141000000000005</c:v>
                </c:pt>
                <c:pt idx="523">
                  <c:v>73.132999999999981</c:v>
                </c:pt>
                <c:pt idx="524">
                  <c:v>73.137</c:v>
                </c:pt>
                <c:pt idx="525">
                  <c:v>73.155999999999949</c:v>
                </c:pt>
                <c:pt idx="526">
                  <c:v>73.141000000000005</c:v>
                </c:pt>
                <c:pt idx="527">
                  <c:v>73.131</c:v>
                </c:pt>
                <c:pt idx="528">
                  <c:v>73.147000000000006</c:v>
                </c:pt>
                <c:pt idx="529">
                  <c:v>73.137</c:v>
                </c:pt>
                <c:pt idx="530">
                  <c:v>73.131999999999991</c:v>
                </c:pt>
                <c:pt idx="531">
                  <c:v>73.131999999999991</c:v>
                </c:pt>
                <c:pt idx="532">
                  <c:v>73.149000000000001</c:v>
                </c:pt>
                <c:pt idx="533">
                  <c:v>73.137999999999991</c:v>
                </c:pt>
                <c:pt idx="534">
                  <c:v>73.135999999999981</c:v>
                </c:pt>
                <c:pt idx="535">
                  <c:v>73.137</c:v>
                </c:pt>
                <c:pt idx="536">
                  <c:v>73.143000000000001</c:v>
                </c:pt>
                <c:pt idx="537">
                  <c:v>73.14</c:v>
                </c:pt>
                <c:pt idx="538">
                  <c:v>73.138999999999982</c:v>
                </c:pt>
                <c:pt idx="539">
                  <c:v>73.141000000000005</c:v>
                </c:pt>
                <c:pt idx="540">
                  <c:v>73.149999999999991</c:v>
                </c:pt>
                <c:pt idx="541">
                  <c:v>73.144000000000005</c:v>
                </c:pt>
                <c:pt idx="542">
                  <c:v>73.141999999999996</c:v>
                </c:pt>
                <c:pt idx="543">
                  <c:v>73.137</c:v>
                </c:pt>
                <c:pt idx="544">
                  <c:v>73.141000000000005</c:v>
                </c:pt>
                <c:pt idx="545">
                  <c:v>73.127999999999986</c:v>
                </c:pt>
                <c:pt idx="546">
                  <c:v>73.137999999999991</c:v>
                </c:pt>
                <c:pt idx="547">
                  <c:v>73.137</c:v>
                </c:pt>
                <c:pt idx="548">
                  <c:v>73.137999999999991</c:v>
                </c:pt>
                <c:pt idx="549">
                  <c:v>73.131</c:v>
                </c:pt>
                <c:pt idx="550">
                  <c:v>73.134</c:v>
                </c:pt>
                <c:pt idx="551">
                  <c:v>73.125999999999948</c:v>
                </c:pt>
                <c:pt idx="552">
                  <c:v>73.126999999999981</c:v>
                </c:pt>
                <c:pt idx="553">
                  <c:v>73.14</c:v>
                </c:pt>
                <c:pt idx="554">
                  <c:v>73.127999999999986</c:v>
                </c:pt>
                <c:pt idx="555">
                  <c:v>73.124999999999986</c:v>
                </c:pt>
                <c:pt idx="556">
                  <c:v>73.123999999999981</c:v>
                </c:pt>
                <c:pt idx="557">
                  <c:v>73.119</c:v>
                </c:pt>
                <c:pt idx="558">
                  <c:v>73.124999999999986</c:v>
                </c:pt>
                <c:pt idx="559">
                  <c:v>73.125999999999948</c:v>
                </c:pt>
                <c:pt idx="560">
                  <c:v>73.131999999999991</c:v>
                </c:pt>
                <c:pt idx="561">
                  <c:v>73.11999999999999</c:v>
                </c:pt>
                <c:pt idx="562">
                  <c:v>73.125999999999948</c:v>
                </c:pt>
                <c:pt idx="563">
                  <c:v>73.121999999999986</c:v>
                </c:pt>
                <c:pt idx="564">
                  <c:v>73.13</c:v>
                </c:pt>
                <c:pt idx="565">
                  <c:v>73.122999999999948</c:v>
                </c:pt>
                <c:pt idx="566">
                  <c:v>73.128999999999948</c:v>
                </c:pt>
                <c:pt idx="567">
                  <c:v>73.127999999999986</c:v>
                </c:pt>
                <c:pt idx="568">
                  <c:v>73.11999999999999</c:v>
                </c:pt>
                <c:pt idx="569">
                  <c:v>73.126999999999981</c:v>
                </c:pt>
                <c:pt idx="570">
                  <c:v>73.122999999999948</c:v>
                </c:pt>
                <c:pt idx="571">
                  <c:v>73.132999999999981</c:v>
                </c:pt>
                <c:pt idx="572">
                  <c:v>73.122999999999948</c:v>
                </c:pt>
                <c:pt idx="573">
                  <c:v>73.13</c:v>
                </c:pt>
                <c:pt idx="574">
                  <c:v>73.128999999999948</c:v>
                </c:pt>
                <c:pt idx="575">
                  <c:v>73.137</c:v>
                </c:pt>
                <c:pt idx="576">
                  <c:v>73.134999999999991</c:v>
                </c:pt>
                <c:pt idx="577">
                  <c:v>73.134</c:v>
                </c:pt>
                <c:pt idx="578">
                  <c:v>73.127999999999986</c:v>
                </c:pt>
                <c:pt idx="579">
                  <c:v>73.137</c:v>
                </c:pt>
                <c:pt idx="580">
                  <c:v>73.127999999999986</c:v>
                </c:pt>
                <c:pt idx="581">
                  <c:v>73.124999999999986</c:v>
                </c:pt>
                <c:pt idx="582">
                  <c:v>73.127999999999986</c:v>
                </c:pt>
                <c:pt idx="583">
                  <c:v>73.134999999999991</c:v>
                </c:pt>
                <c:pt idx="584">
                  <c:v>73.13</c:v>
                </c:pt>
                <c:pt idx="585">
                  <c:v>73.13</c:v>
                </c:pt>
                <c:pt idx="586">
                  <c:v>73.134999999999991</c:v>
                </c:pt>
                <c:pt idx="587">
                  <c:v>73.134</c:v>
                </c:pt>
                <c:pt idx="588">
                  <c:v>73.127999999999986</c:v>
                </c:pt>
                <c:pt idx="589">
                  <c:v>73.131999999999991</c:v>
                </c:pt>
                <c:pt idx="590">
                  <c:v>73.131</c:v>
                </c:pt>
                <c:pt idx="591">
                  <c:v>73.132999999999981</c:v>
                </c:pt>
                <c:pt idx="592">
                  <c:v>73.144000000000005</c:v>
                </c:pt>
                <c:pt idx="593">
                  <c:v>73.135999999999981</c:v>
                </c:pt>
                <c:pt idx="594">
                  <c:v>73.134999999999991</c:v>
                </c:pt>
                <c:pt idx="595">
                  <c:v>73.144000000000005</c:v>
                </c:pt>
                <c:pt idx="596">
                  <c:v>73.141999999999996</c:v>
                </c:pt>
                <c:pt idx="597">
                  <c:v>73.143000000000001</c:v>
                </c:pt>
                <c:pt idx="598">
                  <c:v>73.141000000000005</c:v>
                </c:pt>
                <c:pt idx="599">
                  <c:v>73.134</c:v>
                </c:pt>
                <c:pt idx="600">
                  <c:v>73.131</c:v>
                </c:pt>
                <c:pt idx="601">
                  <c:v>73.138999999999982</c:v>
                </c:pt>
                <c:pt idx="602">
                  <c:v>73.122999999999948</c:v>
                </c:pt>
                <c:pt idx="603">
                  <c:v>73.122999999999948</c:v>
                </c:pt>
                <c:pt idx="604">
                  <c:v>73.125999999999948</c:v>
                </c:pt>
                <c:pt idx="605">
                  <c:v>73.134999999999991</c:v>
                </c:pt>
                <c:pt idx="606">
                  <c:v>73.123999999999981</c:v>
                </c:pt>
                <c:pt idx="607">
                  <c:v>73.126999999999981</c:v>
                </c:pt>
                <c:pt idx="608">
                  <c:v>73.128999999999948</c:v>
                </c:pt>
                <c:pt idx="609">
                  <c:v>73.125999999999948</c:v>
                </c:pt>
                <c:pt idx="610">
                  <c:v>73.123999999999981</c:v>
                </c:pt>
                <c:pt idx="611">
                  <c:v>73.135999999999981</c:v>
                </c:pt>
                <c:pt idx="612">
                  <c:v>73.131</c:v>
                </c:pt>
                <c:pt idx="613">
                  <c:v>73.134999999999991</c:v>
                </c:pt>
                <c:pt idx="614">
                  <c:v>73.120999999999981</c:v>
                </c:pt>
                <c:pt idx="615">
                  <c:v>73.134</c:v>
                </c:pt>
                <c:pt idx="616">
                  <c:v>73.127999999999986</c:v>
                </c:pt>
                <c:pt idx="617">
                  <c:v>73.116</c:v>
                </c:pt>
                <c:pt idx="618">
                  <c:v>73.117999999999995</c:v>
                </c:pt>
                <c:pt idx="619">
                  <c:v>73.121999999999986</c:v>
                </c:pt>
                <c:pt idx="620">
                  <c:v>73.125999999999948</c:v>
                </c:pt>
                <c:pt idx="621">
                  <c:v>73.113</c:v>
                </c:pt>
                <c:pt idx="622">
                  <c:v>73.117000000000004</c:v>
                </c:pt>
                <c:pt idx="623">
                  <c:v>73.114000000000004</c:v>
                </c:pt>
                <c:pt idx="624">
                  <c:v>73.113</c:v>
                </c:pt>
                <c:pt idx="625">
                  <c:v>73.116</c:v>
                </c:pt>
                <c:pt idx="626">
                  <c:v>73.106999999999999</c:v>
                </c:pt>
                <c:pt idx="627">
                  <c:v>73.117999999999995</c:v>
                </c:pt>
                <c:pt idx="628">
                  <c:v>73.114999999999995</c:v>
                </c:pt>
                <c:pt idx="629">
                  <c:v>73.11</c:v>
                </c:pt>
                <c:pt idx="630">
                  <c:v>73.114000000000004</c:v>
                </c:pt>
                <c:pt idx="631">
                  <c:v>73.11</c:v>
                </c:pt>
                <c:pt idx="632">
                  <c:v>73.10199999999999</c:v>
                </c:pt>
                <c:pt idx="633">
                  <c:v>73.106999999999999</c:v>
                </c:pt>
                <c:pt idx="634">
                  <c:v>73.11</c:v>
                </c:pt>
                <c:pt idx="635">
                  <c:v>73.103999999999999</c:v>
                </c:pt>
                <c:pt idx="636">
                  <c:v>73.10499999999999</c:v>
                </c:pt>
                <c:pt idx="637">
                  <c:v>73.096000000000004</c:v>
                </c:pt>
                <c:pt idx="638">
                  <c:v>73.10899999999998</c:v>
                </c:pt>
                <c:pt idx="639">
                  <c:v>73.111999999999995</c:v>
                </c:pt>
                <c:pt idx="640">
                  <c:v>73.10899999999998</c:v>
                </c:pt>
                <c:pt idx="641">
                  <c:v>73.114000000000004</c:v>
                </c:pt>
                <c:pt idx="642">
                  <c:v>73.111999999999995</c:v>
                </c:pt>
                <c:pt idx="643">
                  <c:v>73.10899999999998</c:v>
                </c:pt>
                <c:pt idx="644">
                  <c:v>73.114000000000004</c:v>
                </c:pt>
                <c:pt idx="645">
                  <c:v>73.117999999999995</c:v>
                </c:pt>
                <c:pt idx="646">
                  <c:v>73.111000000000004</c:v>
                </c:pt>
                <c:pt idx="647">
                  <c:v>73.11999999999999</c:v>
                </c:pt>
                <c:pt idx="648">
                  <c:v>73.116</c:v>
                </c:pt>
                <c:pt idx="649">
                  <c:v>73.11</c:v>
                </c:pt>
                <c:pt idx="650">
                  <c:v>73.111999999999995</c:v>
                </c:pt>
                <c:pt idx="651">
                  <c:v>73.10899999999998</c:v>
                </c:pt>
                <c:pt idx="652">
                  <c:v>73.125999999999948</c:v>
                </c:pt>
                <c:pt idx="653">
                  <c:v>73.117999999999995</c:v>
                </c:pt>
                <c:pt idx="654">
                  <c:v>73.11</c:v>
                </c:pt>
                <c:pt idx="655">
                  <c:v>73.111000000000004</c:v>
                </c:pt>
                <c:pt idx="656">
                  <c:v>73.121999999999986</c:v>
                </c:pt>
                <c:pt idx="657">
                  <c:v>73.114999999999995</c:v>
                </c:pt>
                <c:pt idx="658">
                  <c:v>73.111999999999995</c:v>
                </c:pt>
                <c:pt idx="659">
                  <c:v>73.117000000000004</c:v>
                </c:pt>
                <c:pt idx="660">
                  <c:v>73.113</c:v>
                </c:pt>
                <c:pt idx="661">
                  <c:v>73.11999999999999</c:v>
                </c:pt>
                <c:pt idx="662">
                  <c:v>73.114999999999995</c:v>
                </c:pt>
                <c:pt idx="663">
                  <c:v>73.10899999999998</c:v>
                </c:pt>
                <c:pt idx="664">
                  <c:v>73.10599999999998</c:v>
                </c:pt>
                <c:pt idx="665">
                  <c:v>73.111000000000004</c:v>
                </c:pt>
                <c:pt idx="666">
                  <c:v>73.11</c:v>
                </c:pt>
                <c:pt idx="667">
                  <c:v>73.10599999999998</c:v>
                </c:pt>
                <c:pt idx="668">
                  <c:v>73.10499999999999</c:v>
                </c:pt>
                <c:pt idx="669">
                  <c:v>73.10199999999999</c:v>
                </c:pt>
                <c:pt idx="670">
                  <c:v>73.10899999999998</c:v>
                </c:pt>
                <c:pt idx="671">
                  <c:v>73.111999999999995</c:v>
                </c:pt>
                <c:pt idx="672">
                  <c:v>73.114999999999995</c:v>
                </c:pt>
                <c:pt idx="673">
                  <c:v>73.098000000000013</c:v>
                </c:pt>
                <c:pt idx="674">
                  <c:v>73.11</c:v>
                </c:pt>
                <c:pt idx="675">
                  <c:v>73.10299999999998</c:v>
                </c:pt>
                <c:pt idx="676">
                  <c:v>73.116</c:v>
                </c:pt>
                <c:pt idx="677">
                  <c:v>73.114000000000004</c:v>
                </c:pt>
                <c:pt idx="678">
                  <c:v>73.10599999999998</c:v>
                </c:pt>
                <c:pt idx="679">
                  <c:v>73.10499999999999</c:v>
                </c:pt>
                <c:pt idx="680">
                  <c:v>73.106999999999999</c:v>
                </c:pt>
                <c:pt idx="681">
                  <c:v>73.103999999999999</c:v>
                </c:pt>
                <c:pt idx="682">
                  <c:v>73.10799999999999</c:v>
                </c:pt>
                <c:pt idx="683">
                  <c:v>73.10899999999998</c:v>
                </c:pt>
                <c:pt idx="684">
                  <c:v>73.106999999999999</c:v>
                </c:pt>
                <c:pt idx="685">
                  <c:v>73.099000000000004</c:v>
                </c:pt>
                <c:pt idx="686">
                  <c:v>73.099000000000004</c:v>
                </c:pt>
                <c:pt idx="687">
                  <c:v>73.10199999999999</c:v>
                </c:pt>
                <c:pt idx="688">
                  <c:v>73.100999999999999</c:v>
                </c:pt>
                <c:pt idx="689">
                  <c:v>73.099000000000004</c:v>
                </c:pt>
                <c:pt idx="690">
                  <c:v>73.100999999999999</c:v>
                </c:pt>
                <c:pt idx="691">
                  <c:v>73.100999999999999</c:v>
                </c:pt>
                <c:pt idx="692">
                  <c:v>73.099000000000004</c:v>
                </c:pt>
                <c:pt idx="693">
                  <c:v>73.088999999999999</c:v>
                </c:pt>
                <c:pt idx="694">
                  <c:v>73.092000000000013</c:v>
                </c:pt>
                <c:pt idx="695">
                  <c:v>73.087999999999994</c:v>
                </c:pt>
                <c:pt idx="696">
                  <c:v>73.095000000000013</c:v>
                </c:pt>
                <c:pt idx="697">
                  <c:v>73.09</c:v>
                </c:pt>
                <c:pt idx="698">
                  <c:v>73.082999999999998</c:v>
                </c:pt>
                <c:pt idx="699">
                  <c:v>73.081999999999994</c:v>
                </c:pt>
                <c:pt idx="700">
                  <c:v>73.092000000000013</c:v>
                </c:pt>
                <c:pt idx="701">
                  <c:v>73.082999999999998</c:v>
                </c:pt>
                <c:pt idx="702">
                  <c:v>73.084999999999994</c:v>
                </c:pt>
                <c:pt idx="703">
                  <c:v>73.076999999999998</c:v>
                </c:pt>
                <c:pt idx="704">
                  <c:v>73.08</c:v>
                </c:pt>
                <c:pt idx="705">
                  <c:v>73.078000000000003</c:v>
                </c:pt>
                <c:pt idx="706">
                  <c:v>73.075999999999979</c:v>
                </c:pt>
                <c:pt idx="707">
                  <c:v>73.085999999999999</c:v>
                </c:pt>
                <c:pt idx="708">
                  <c:v>73.087999999999994</c:v>
                </c:pt>
                <c:pt idx="709">
                  <c:v>73.082999999999998</c:v>
                </c:pt>
                <c:pt idx="710">
                  <c:v>73.087999999999994</c:v>
                </c:pt>
                <c:pt idx="711">
                  <c:v>73.085999999999999</c:v>
                </c:pt>
                <c:pt idx="712">
                  <c:v>73.092000000000013</c:v>
                </c:pt>
                <c:pt idx="713">
                  <c:v>73.081000000000003</c:v>
                </c:pt>
                <c:pt idx="714">
                  <c:v>73.087000000000003</c:v>
                </c:pt>
                <c:pt idx="715">
                  <c:v>73.082999999999998</c:v>
                </c:pt>
                <c:pt idx="716">
                  <c:v>73.082999999999998</c:v>
                </c:pt>
                <c:pt idx="717">
                  <c:v>73.078000000000003</c:v>
                </c:pt>
                <c:pt idx="718">
                  <c:v>73.085999999999999</c:v>
                </c:pt>
                <c:pt idx="719">
                  <c:v>73.095000000000013</c:v>
                </c:pt>
                <c:pt idx="720">
                  <c:v>73.084999999999994</c:v>
                </c:pt>
                <c:pt idx="721">
                  <c:v>73.075000000000003</c:v>
                </c:pt>
                <c:pt idx="722">
                  <c:v>73.096000000000004</c:v>
                </c:pt>
                <c:pt idx="723">
                  <c:v>73.087000000000003</c:v>
                </c:pt>
                <c:pt idx="724">
                  <c:v>73.085999999999999</c:v>
                </c:pt>
                <c:pt idx="725">
                  <c:v>73.088999999999999</c:v>
                </c:pt>
                <c:pt idx="726">
                  <c:v>73.088999999999999</c:v>
                </c:pt>
                <c:pt idx="727">
                  <c:v>73.085999999999999</c:v>
                </c:pt>
                <c:pt idx="728">
                  <c:v>73.10199999999999</c:v>
                </c:pt>
                <c:pt idx="729">
                  <c:v>73.096000000000004</c:v>
                </c:pt>
                <c:pt idx="730">
                  <c:v>73.096999999999994</c:v>
                </c:pt>
                <c:pt idx="731">
                  <c:v>73.092000000000013</c:v>
                </c:pt>
                <c:pt idx="732">
                  <c:v>73.096000000000004</c:v>
                </c:pt>
                <c:pt idx="733">
                  <c:v>73.09</c:v>
                </c:pt>
                <c:pt idx="734">
                  <c:v>73.087000000000003</c:v>
                </c:pt>
                <c:pt idx="735">
                  <c:v>73.087999999999994</c:v>
                </c:pt>
                <c:pt idx="736">
                  <c:v>73.093999999999994</c:v>
                </c:pt>
                <c:pt idx="737">
                  <c:v>73.087999999999994</c:v>
                </c:pt>
                <c:pt idx="738">
                  <c:v>73.084000000000003</c:v>
                </c:pt>
                <c:pt idx="739">
                  <c:v>73.087000000000003</c:v>
                </c:pt>
                <c:pt idx="740">
                  <c:v>73.076999999999998</c:v>
                </c:pt>
                <c:pt idx="741">
                  <c:v>73.078999999999979</c:v>
                </c:pt>
                <c:pt idx="742">
                  <c:v>73.08</c:v>
                </c:pt>
                <c:pt idx="743">
                  <c:v>73.075000000000003</c:v>
                </c:pt>
                <c:pt idx="744">
                  <c:v>73.092000000000013</c:v>
                </c:pt>
                <c:pt idx="745">
                  <c:v>73.087999999999994</c:v>
                </c:pt>
                <c:pt idx="746">
                  <c:v>73.087999999999994</c:v>
                </c:pt>
                <c:pt idx="747">
                  <c:v>73.088999999999999</c:v>
                </c:pt>
                <c:pt idx="748">
                  <c:v>73.093000000000004</c:v>
                </c:pt>
                <c:pt idx="749">
                  <c:v>73.096000000000004</c:v>
                </c:pt>
                <c:pt idx="750">
                  <c:v>73.095000000000013</c:v>
                </c:pt>
                <c:pt idx="751">
                  <c:v>73.076999999999998</c:v>
                </c:pt>
                <c:pt idx="752">
                  <c:v>73.081999999999994</c:v>
                </c:pt>
                <c:pt idx="753">
                  <c:v>73.084999999999994</c:v>
                </c:pt>
                <c:pt idx="754">
                  <c:v>73.081000000000003</c:v>
                </c:pt>
                <c:pt idx="755">
                  <c:v>73.084999999999994</c:v>
                </c:pt>
                <c:pt idx="756">
                  <c:v>73.081999999999994</c:v>
                </c:pt>
                <c:pt idx="757">
                  <c:v>73.075000000000003</c:v>
                </c:pt>
                <c:pt idx="758">
                  <c:v>73.075000000000003</c:v>
                </c:pt>
                <c:pt idx="759">
                  <c:v>73.081000000000003</c:v>
                </c:pt>
                <c:pt idx="760">
                  <c:v>73.076999999999998</c:v>
                </c:pt>
                <c:pt idx="761">
                  <c:v>73.068000000000012</c:v>
                </c:pt>
                <c:pt idx="762">
                  <c:v>73.075000000000003</c:v>
                </c:pt>
                <c:pt idx="763">
                  <c:v>73.069000000000003</c:v>
                </c:pt>
                <c:pt idx="764">
                  <c:v>73.075999999999979</c:v>
                </c:pt>
                <c:pt idx="765">
                  <c:v>73.072000000000003</c:v>
                </c:pt>
                <c:pt idx="766">
                  <c:v>73.070999999999998</c:v>
                </c:pt>
                <c:pt idx="767">
                  <c:v>73.087000000000003</c:v>
                </c:pt>
                <c:pt idx="768">
                  <c:v>73.069000000000003</c:v>
                </c:pt>
                <c:pt idx="769">
                  <c:v>73.073999999999998</c:v>
                </c:pt>
                <c:pt idx="770">
                  <c:v>73.072000000000003</c:v>
                </c:pt>
                <c:pt idx="771">
                  <c:v>73.066000000000003</c:v>
                </c:pt>
                <c:pt idx="772">
                  <c:v>73.076999999999998</c:v>
                </c:pt>
                <c:pt idx="773">
                  <c:v>73.068000000000012</c:v>
                </c:pt>
                <c:pt idx="774">
                  <c:v>73.065000000000012</c:v>
                </c:pt>
                <c:pt idx="775">
                  <c:v>73.072000000000003</c:v>
                </c:pt>
                <c:pt idx="776">
                  <c:v>73.069999999999993</c:v>
                </c:pt>
                <c:pt idx="777">
                  <c:v>73.065000000000012</c:v>
                </c:pt>
                <c:pt idx="778">
                  <c:v>73.058999999999983</c:v>
                </c:pt>
                <c:pt idx="779">
                  <c:v>73.058999999999983</c:v>
                </c:pt>
                <c:pt idx="780">
                  <c:v>73.058999999999983</c:v>
                </c:pt>
                <c:pt idx="781">
                  <c:v>73.063000000000002</c:v>
                </c:pt>
                <c:pt idx="782">
                  <c:v>73.061000000000007</c:v>
                </c:pt>
                <c:pt idx="783">
                  <c:v>73.066000000000003</c:v>
                </c:pt>
                <c:pt idx="784">
                  <c:v>73.054000000000002</c:v>
                </c:pt>
                <c:pt idx="785">
                  <c:v>73.052999999999983</c:v>
                </c:pt>
                <c:pt idx="786">
                  <c:v>73.069999999999993</c:v>
                </c:pt>
                <c:pt idx="787">
                  <c:v>73.066000000000003</c:v>
                </c:pt>
                <c:pt idx="788">
                  <c:v>73.072000000000003</c:v>
                </c:pt>
                <c:pt idx="789">
                  <c:v>73.062000000000012</c:v>
                </c:pt>
                <c:pt idx="790">
                  <c:v>73.061000000000007</c:v>
                </c:pt>
                <c:pt idx="791">
                  <c:v>73.063999999999993</c:v>
                </c:pt>
                <c:pt idx="792">
                  <c:v>73.054000000000002</c:v>
                </c:pt>
                <c:pt idx="793">
                  <c:v>73.062000000000012</c:v>
                </c:pt>
                <c:pt idx="794">
                  <c:v>73.06</c:v>
                </c:pt>
                <c:pt idx="795">
                  <c:v>73.062000000000012</c:v>
                </c:pt>
                <c:pt idx="796">
                  <c:v>73.063000000000002</c:v>
                </c:pt>
                <c:pt idx="797">
                  <c:v>73.066000000000003</c:v>
                </c:pt>
                <c:pt idx="798">
                  <c:v>73.058999999999983</c:v>
                </c:pt>
                <c:pt idx="799">
                  <c:v>73.062000000000012</c:v>
                </c:pt>
                <c:pt idx="800">
                  <c:v>73.06</c:v>
                </c:pt>
                <c:pt idx="801">
                  <c:v>73.06</c:v>
                </c:pt>
                <c:pt idx="802">
                  <c:v>73.057999999999993</c:v>
                </c:pt>
                <c:pt idx="803">
                  <c:v>73.061000000000007</c:v>
                </c:pt>
                <c:pt idx="804">
                  <c:v>73.069999999999993</c:v>
                </c:pt>
                <c:pt idx="805">
                  <c:v>73.068000000000012</c:v>
                </c:pt>
                <c:pt idx="806">
                  <c:v>73.06</c:v>
                </c:pt>
                <c:pt idx="807">
                  <c:v>73.058999999999983</c:v>
                </c:pt>
                <c:pt idx="808">
                  <c:v>73.062000000000012</c:v>
                </c:pt>
                <c:pt idx="809">
                  <c:v>73.057000000000002</c:v>
                </c:pt>
                <c:pt idx="810">
                  <c:v>73.06</c:v>
                </c:pt>
                <c:pt idx="811">
                  <c:v>73.063000000000002</c:v>
                </c:pt>
                <c:pt idx="812">
                  <c:v>73.063000000000002</c:v>
                </c:pt>
                <c:pt idx="813">
                  <c:v>73.063000000000002</c:v>
                </c:pt>
                <c:pt idx="814">
                  <c:v>73.043000000000006</c:v>
                </c:pt>
                <c:pt idx="815">
                  <c:v>73.045000000000002</c:v>
                </c:pt>
                <c:pt idx="816">
                  <c:v>73.043999999999997</c:v>
                </c:pt>
                <c:pt idx="817">
                  <c:v>73.051000000000002</c:v>
                </c:pt>
                <c:pt idx="818">
                  <c:v>73.049000000000007</c:v>
                </c:pt>
                <c:pt idx="819">
                  <c:v>73.048000000000002</c:v>
                </c:pt>
                <c:pt idx="820">
                  <c:v>73.054000000000002</c:v>
                </c:pt>
                <c:pt idx="821">
                  <c:v>73.05</c:v>
                </c:pt>
                <c:pt idx="822">
                  <c:v>73.052999999999983</c:v>
                </c:pt>
                <c:pt idx="823">
                  <c:v>73.049000000000007</c:v>
                </c:pt>
                <c:pt idx="824">
                  <c:v>73.054000000000002</c:v>
                </c:pt>
                <c:pt idx="825">
                  <c:v>73.054000000000002</c:v>
                </c:pt>
                <c:pt idx="826">
                  <c:v>73.051000000000002</c:v>
                </c:pt>
                <c:pt idx="827">
                  <c:v>73.049000000000007</c:v>
                </c:pt>
                <c:pt idx="828">
                  <c:v>73.051000000000002</c:v>
                </c:pt>
                <c:pt idx="829">
                  <c:v>73.043000000000006</c:v>
                </c:pt>
                <c:pt idx="830">
                  <c:v>73.040000000000006</c:v>
                </c:pt>
                <c:pt idx="831">
                  <c:v>73.049000000000007</c:v>
                </c:pt>
                <c:pt idx="832">
                  <c:v>73.046000000000006</c:v>
                </c:pt>
                <c:pt idx="833">
                  <c:v>73.042000000000002</c:v>
                </c:pt>
                <c:pt idx="834">
                  <c:v>73.043000000000006</c:v>
                </c:pt>
                <c:pt idx="835">
                  <c:v>73.046000000000006</c:v>
                </c:pt>
                <c:pt idx="836">
                  <c:v>73.043999999999997</c:v>
                </c:pt>
                <c:pt idx="837">
                  <c:v>73.039000000000001</c:v>
                </c:pt>
                <c:pt idx="838">
                  <c:v>73.039000000000001</c:v>
                </c:pt>
                <c:pt idx="839">
                  <c:v>73.043999999999997</c:v>
                </c:pt>
                <c:pt idx="840">
                  <c:v>73.031999999999996</c:v>
                </c:pt>
                <c:pt idx="841">
                  <c:v>73.037000000000006</c:v>
                </c:pt>
                <c:pt idx="842">
                  <c:v>73.042000000000002</c:v>
                </c:pt>
                <c:pt idx="843">
                  <c:v>73.036000000000001</c:v>
                </c:pt>
                <c:pt idx="844">
                  <c:v>73.031000000000006</c:v>
                </c:pt>
                <c:pt idx="845">
                  <c:v>73.046999999999997</c:v>
                </c:pt>
                <c:pt idx="846">
                  <c:v>73.037000000000006</c:v>
                </c:pt>
                <c:pt idx="847">
                  <c:v>73.031000000000006</c:v>
                </c:pt>
                <c:pt idx="848">
                  <c:v>73.024999999999991</c:v>
                </c:pt>
                <c:pt idx="849">
                  <c:v>73.024999999999991</c:v>
                </c:pt>
                <c:pt idx="850">
                  <c:v>73.027000000000001</c:v>
                </c:pt>
                <c:pt idx="851">
                  <c:v>73.031000000000006</c:v>
                </c:pt>
                <c:pt idx="852">
                  <c:v>73.031999999999996</c:v>
                </c:pt>
                <c:pt idx="853">
                  <c:v>73.033000000000001</c:v>
                </c:pt>
                <c:pt idx="854">
                  <c:v>73.024999999999991</c:v>
                </c:pt>
                <c:pt idx="855">
                  <c:v>73.03</c:v>
                </c:pt>
                <c:pt idx="856">
                  <c:v>73.025999999999982</c:v>
                </c:pt>
                <c:pt idx="857">
                  <c:v>73.02</c:v>
                </c:pt>
                <c:pt idx="858">
                  <c:v>73.02</c:v>
                </c:pt>
                <c:pt idx="859">
                  <c:v>73.027000000000001</c:v>
                </c:pt>
                <c:pt idx="860">
                  <c:v>73.021000000000001</c:v>
                </c:pt>
                <c:pt idx="861">
                  <c:v>73.03</c:v>
                </c:pt>
                <c:pt idx="862">
                  <c:v>73.033000000000001</c:v>
                </c:pt>
                <c:pt idx="863">
                  <c:v>73.034999999999997</c:v>
                </c:pt>
                <c:pt idx="864">
                  <c:v>73.021000000000001</c:v>
                </c:pt>
                <c:pt idx="865">
                  <c:v>73.019000000000005</c:v>
                </c:pt>
                <c:pt idx="866">
                  <c:v>73.021999999999991</c:v>
                </c:pt>
                <c:pt idx="867">
                  <c:v>73.019000000000005</c:v>
                </c:pt>
                <c:pt idx="868">
                  <c:v>73.018000000000001</c:v>
                </c:pt>
                <c:pt idx="869">
                  <c:v>73.021999999999991</c:v>
                </c:pt>
                <c:pt idx="870">
                  <c:v>73.025999999999982</c:v>
                </c:pt>
                <c:pt idx="871">
                  <c:v>73.03</c:v>
                </c:pt>
                <c:pt idx="872">
                  <c:v>73.025999999999982</c:v>
                </c:pt>
                <c:pt idx="873">
                  <c:v>73.034000000000006</c:v>
                </c:pt>
                <c:pt idx="874">
                  <c:v>73.024999999999991</c:v>
                </c:pt>
                <c:pt idx="875">
                  <c:v>73.03</c:v>
                </c:pt>
                <c:pt idx="876">
                  <c:v>73.024999999999991</c:v>
                </c:pt>
                <c:pt idx="877">
                  <c:v>73.024999999999991</c:v>
                </c:pt>
                <c:pt idx="878">
                  <c:v>73.025999999999982</c:v>
                </c:pt>
                <c:pt idx="879">
                  <c:v>73.021999999999991</c:v>
                </c:pt>
                <c:pt idx="880">
                  <c:v>73.016999999999996</c:v>
                </c:pt>
                <c:pt idx="881">
                  <c:v>73.022999999999982</c:v>
                </c:pt>
                <c:pt idx="882">
                  <c:v>73.027999999999992</c:v>
                </c:pt>
                <c:pt idx="883">
                  <c:v>73.03</c:v>
                </c:pt>
                <c:pt idx="884">
                  <c:v>73.031000000000006</c:v>
                </c:pt>
                <c:pt idx="885">
                  <c:v>73.031000000000006</c:v>
                </c:pt>
                <c:pt idx="886">
                  <c:v>73.022999999999982</c:v>
                </c:pt>
                <c:pt idx="887">
                  <c:v>73.03</c:v>
                </c:pt>
                <c:pt idx="888">
                  <c:v>73.031999999999996</c:v>
                </c:pt>
                <c:pt idx="889">
                  <c:v>73.025999999999982</c:v>
                </c:pt>
                <c:pt idx="890">
                  <c:v>73.031000000000006</c:v>
                </c:pt>
                <c:pt idx="891">
                  <c:v>73.024000000000001</c:v>
                </c:pt>
                <c:pt idx="892">
                  <c:v>73.033000000000001</c:v>
                </c:pt>
                <c:pt idx="893">
                  <c:v>73.031000000000006</c:v>
                </c:pt>
                <c:pt idx="894">
                  <c:v>73.021999999999991</c:v>
                </c:pt>
                <c:pt idx="895">
                  <c:v>73.024000000000001</c:v>
                </c:pt>
                <c:pt idx="896">
                  <c:v>73.015000000000001</c:v>
                </c:pt>
                <c:pt idx="897">
                  <c:v>73.021000000000001</c:v>
                </c:pt>
                <c:pt idx="898">
                  <c:v>73.013999999999996</c:v>
                </c:pt>
                <c:pt idx="899">
                  <c:v>73.010000000000005</c:v>
                </c:pt>
                <c:pt idx="900">
                  <c:v>73.019000000000005</c:v>
                </c:pt>
                <c:pt idx="901">
                  <c:v>73.016999999999996</c:v>
                </c:pt>
                <c:pt idx="902">
                  <c:v>73.025999999999982</c:v>
                </c:pt>
                <c:pt idx="903">
                  <c:v>73.022999999999982</c:v>
                </c:pt>
                <c:pt idx="904">
                  <c:v>73.022999999999982</c:v>
                </c:pt>
                <c:pt idx="905">
                  <c:v>73.015000000000001</c:v>
                </c:pt>
                <c:pt idx="906">
                  <c:v>73.021000000000001</c:v>
                </c:pt>
                <c:pt idx="907">
                  <c:v>73.013000000000005</c:v>
                </c:pt>
                <c:pt idx="908">
                  <c:v>73.021000000000001</c:v>
                </c:pt>
                <c:pt idx="909">
                  <c:v>73.025999999999982</c:v>
                </c:pt>
                <c:pt idx="910">
                  <c:v>73.019000000000005</c:v>
                </c:pt>
                <c:pt idx="911">
                  <c:v>73.019000000000005</c:v>
                </c:pt>
                <c:pt idx="912">
                  <c:v>73.012</c:v>
                </c:pt>
                <c:pt idx="913">
                  <c:v>73.004000000000005</c:v>
                </c:pt>
                <c:pt idx="914">
                  <c:v>73.006</c:v>
                </c:pt>
                <c:pt idx="915">
                  <c:v>73.004000000000005</c:v>
                </c:pt>
                <c:pt idx="916">
                  <c:v>73.010000000000005</c:v>
                </c:pt>
                <c:pt idx="917">
                  <c:v>73.012</c:v>
                </c:pt>
                <c:pt idx="918">
                  <c:v>73.019000000000005</c:v>
                </c:pt>
                <c:pt idx="919">
                  <c:v>73.021000000000001</c:v>
                </c:pt>
                <c:pt idx="920">
                  <c:v>73.007000000000005</c:v>
                </c:pt>
                <c:pt idx="921">
                  <c:v>73.018000000000001</c:v>
                </c:pt>
                <c:pt idx="922">
                  <c:v>73.013999999999996</c:v>
                </c:pt>
                <c:pt idx="923">
                  <c:v>73.013999999999996</c:v>
                </c:pt>
                <c:pt idx="924">
                  <c:v>73.021999999999991</c:v>
                </c:pt>
                <c:pt idx="925">
                  <c:v>73.022999999999982</c:v>
                </c:pt>
                <c:pt idx="926">
                  <c:v>73.024999999999991</c:v>
                </c:pt>
                <c:pt idx="927">
                  <c:v>73.02</c:v>
                </c:pt>
                <c:pt idx="928">
                  <c:v>73.02</c:v>
                </c:pt>
                <c:pt idx="929">
                  <c:v>73.022999999999982</c:v>
                </c:pt>
                <c:pt idx="930">
                  <c:v>73.025999999999982</c:v>
                </c:pt>
                <c:pt idx="931">
                  <c:v>73.022999999999982</c:v>
                </c:pt>
                <c:pt idx="932">
                  <c:v>73.022999999999982</c:v>
                </c:pt>
                <c:pt idx="933">
                  <c:v>73.016000000000005</c:v>
                </c:pt>
                <c:pt idx="934">
                  <c:v>73.012</c:v>
                </c:pt>
                <c:pt idx="935">
                  <c:v>73.022999999999982</c:v>
                </c:pt>
                <c:pt idx="936">
                  <c:v>73.012</c:v>
                </c:pt>
                <c:pt idx="937">
                  <c:v>73.016000000000005</c:v>
                </c:pt>
                <c:pt idx="938">
                  <c:v>73.012</c:v>
                </c:pt>
                <c:pt idx="939">
                  <c:v>73.010999999999996</c:v>
                </c:pt>
                <c:pt idx="940">
                  <c:v>73.02</c:v>
                </c:pt>
                <c:pt idx="941">
                  <c:v>73.003</c:v>
                </c:pt>
                <c:pt idx="942">
                  <c:v>73.009</c:v>
                </c:pt>
                <c:pt idx="943">
                  <c:v>73.015000000000001</c:v>
                </c:pt>
                <c:pt idx="944">
                  <c:v>73.024000000000001</c:v>
                </c:pt>
                <c:pt idx="945">
                  <c:v>73.016999999999996</c:v>
                </c:pt>
                <c:pt idx="946">
                  <c:v>73.016000000000005</c:v>
                </c:pt>
                <c:pt idx="947">
                  <c:v>73.027999999999992</c:v>
                </c:pt>
                <c:pt idx="948">
                  <c:v>73.016000000000005</c:v>
                </c:pt>
                <c:pt idx="949">
                  <c:v>73.013999999999996</c:v>
                </c:pt>
                <c:pt idx="950">
                  <c:v>73.021999999999991</c:v>
                </c:pt>
                <c:pt idx="951">
                  <c:v>73.024000000000001</c:v>
                </c:pt>
                <c:pt idx="952">
                  <c:v>73.018000000000001</c:v>
                </c:pt>
                <c:pt idx="953">
                  <c:v>73.003</c:v>
                </c:pt>
                <c:pt idx="954">
                  <c:v>73.015000000000001</c:v>
                </c:pt>
                <c:pt idx="955">
                  <c:v>73.013000000000005</c:v>
                </c:pt>
                <c:pt idx="956">
                  <c:v>73.016000000000005</c:v>
                </c:pt>
                <c:pt idx="957">
                  <c:v>73.007999999999996</c:v>
                </c:pt>
                <c:pt idx="958">
                  <c:v>73.006</c:v>
                </c:pt>
                <c:pt idx="959">
                  <c:v>73.010000000000005</c:v>
                </c:pt>
                <c:pt idx="960">
                  <c:v>73.004999999999995</c:v>
                </c:pt>
                <c:pt idx="961">
                  <c:v>73.010999999999996</c:v>
                </c:pt>
                <c:pt idx="962">
                  <c:v>73.016999999999996</c:v>
                </c:pt>
                <c:pt idx="963">
                  <c:v>73.009</c:v>
                </c:pt>
                <c:pt idx="964">
                  <c:v>73.013999999999996</c:v>
                </c:pt>
                <c:pt idx="965">
                  <c:v>73.013000000000005</c:v>
                </c:pt>
                <c:pt idx="966">
                  <c:v>73.02</c:v>
                </c:pt>
                <c:pt idx="967">
                  <c:v>73.007999999999996</c:v>
                </c:pt>
                <c:pt idx="968">
                  <c:v>73.013999999999996</c:v>
                </c:pt>
                <c:pt idx="969">
                  <c:v>73.010000000000005</c:v>
                </c:pt>
                <c:pt idx="970">
                  <c:v>73.001999999999995</c:v>
                </c:pt>
                <c:pt idx="971">
                  <c:v>73.016000000000005</c:v>
                </c:pt>
                <c:pt idx="972">
                  <c:v>73.010000000000005</c:v>
                </c:pt>
                <c:pt idx="973">
                  <c:v>73.007999999999996</c:v>
                </c:pt>
                <c:pt idx="974">
                  <c:v>73.003</c:v>
                </c:pt>
                <c:pt idx="975">
                  <c:v>73.007000000000005</c:v>
                </c:pt>
                <c:pt idx="976">
                  <c:v>72.992999999999995</c:v>
                </c:pt>
                <c:pt idx="977">
                  <c:v>73.004999999999995</c:v>
                </c:pt>
                <c:pt idx="978">
                  <c:v>73.007000000000005</c:v>
                </c:pt>
                <c:pt idx="979">
                  <c:v>72.995000000000005</c:v>
                </c:pt>
                <c:pt idx="980">
                  <c:v>72.991000000000085</c:v>
                </c:pt>
                <c:pt idx="981">
                  <c:v>72.995000000000005</c:v>
                </c:pt>
                <c:pt idx="982">
                  <c:v>72.995999999999995</c:v>
                </c:pt>
                <c:pt idx="983">
                  <c:v>72.995000000000005</c:v>
                </c:pt>
                <c:pt idx="984">
                  <c:v>72.992000000000004</c:v>
                </c:pt>
                <c:pt idx="985">
                  <c:v>72.995000000000005</c:v>
                </c:pt>
                <c:pt idx="986">
                  <c:v>72.988</c:v>
                </c:pt>
                <c:pt idx="987">
                  <c:v>73.006</c:v>
                </c:pt>
                <c:pt idx="988">
                  <c:v>72.985000000000014</c:v>
                </c:pt>
                <c:pt idx="989">
                  <c:v>72.988</c:v>
                </c:pt>
                <c:pt idx="990">
                  <c:v>72.992000000000004</c:v>
                </c:pt>
                <c:pt idx="991">
                  <c:v>72.992999999999995</c:v>
                </c:pt>
                <c:pt idx="992">
                  <c:v>72.991000000000085</c:v>
                </c:pt>
                <c:pt idx="993">
                  <c:v>72.997000000000085</c:v>
                </c:pt>
                <c:pt idx="994">
                  <c:v>72.989999999999995</c:v>
                </c:pt>
                <c:pt idx="995">
                  <c:v>72.997000000000085</c:v>
                </c:pt>
                <c:pt idx="996">
                  <c:v>72.995000000000005</c:v>
                </c:pt>
                <c:pt idx="997">
                  <c:v>72.992000000000004</c:v>
                </c:pt>
                <c:pt idx="998">
                  <c:v>72.998999999999995</c:v>
                </c:pt>
                <c:pt idx="999">
                  <c:v>72.989999999999995</c:v>
                </c:pt>
                <c:pt idx="1000">
                  <c:v>73.003</c:v>
                </c:pt>
                <c:pt idx="1001">
                  <c:v>73.003</c:v>
                </c:pt>
                <c:pt idx="1002">
                  <c:v>72.995000000000005</c:v>
                </c:pt>
                <c:pt idx="1003">
                  <c:v>72.997000000000085</c:v>
                </c:pt>
                <c:pt idx="1004">
                  <c:v>73.001999999999995</c:v>
                </c:pt>
                <c:pt idx="1005">
                  <c:v>73.003</c:v>
                </c:pt>
                <c:pt idx="1006">
                  <c:v>72.998999999999995</c:v>
                </c:pt>
                <c:pt idx="1007">
                  <c:v>72.992000000000004</c:v>
                </c:pt>
                <c:pt idx="1008">
                  <c:v>73.007000000000005</c:v>
                </c:pt>
                <c:pt idx="1009">
                  <c:v>72.986999999999995</c:v>
                </c:pt>
                <c:pt idx="1010">
                  <c:v>72.994000000000085</c:v>
                </c:pt>
                <c:pt idx="1011">
                  <c:v>72.989999999999995</c:v>
                </c:pt>
                <c:pt idx="1012">
                  <c:v>72.997000000000085</c:v>
                </c:pt>
                <c:pt idx="1013">
                  <c:v>72.998999999999995</c:v>
                </c:pt>
                <c:pt idx="1014">
                  <c:v>72.992000000000004</c:v>
                </c:pt>
                <c:pt idx="1015">
                  <c:v>72.989999999999995</c:v>
                </c:pt>
                <c:pt idx="1016">
                  <c:v>72.998999999999995</c:v>
                </c:pt>
                <c:pt idx="1017">
                  <c:v>73</c:v>
                </c:pt>
                <c:pt idx="1018">
                  <c:v>72.992000000000004</c:v>
                </c:pt>
                <c:pt idx="1019">
                  <c:v>73.001000000000005</c:v>
                </c:pt>
                <c:pt idx="1020">
                  <c:v>72.992000000000004</c:v>
                </c:pt>
                <c:pt idx="1021">
                  <c:v>72.995999999999995</c:v>
                </c:pt>
                <c:pt idx="1022">
                  <c:v>72.994000000000085</c:v>
                </c:pt>
                <c:pt idx="1023">
                  <c:v>72.989000000000004</c:v>
                </c:pt>
                <c:pt idx="1024">
                  <c:v>72.989000000000004</c:v>
                </c:pt>
                <c:pt idx="1025">
                  <c:v>72.998000000000005</c:v>
                </c:pt>
                <c:pt idx="1026">
                  <c:v>72.994000000000085</c:v>
                </c:pt>
                <c:pt idx="1027">
                  <c:v>73.003</c:v>
                </c:pt>
                <c:pt idx="1028">
                  <c:v>72.995999999999995</c:v>
                </c:pt>
                <c:pt idx="1029">
                  <c:v>72.997000000000085</c:v>
                </c:pt>
                <c:pt idx="1030">
                  <c:v>72.997000000000085</c:v>
                </c:pt>
                <c:pt idx="1031">
                  <c:v>72.995999999999995</c:v>
                </c:pt>
                <c:pt idx="1032">
                  <c:v>73</c:v>
                </c:pt>
                <c:pt idx="1033">
                  <c:v>72.992999999999995</c:v>
                </c:pt>
                <c:pt idx="1034">
                  <c:v>72.988</c:v>
                </c:pt>
                <c:pt idx="1035">
                  <c:v>72.998000000000005</c:v>
                </c:pt>
                <c:pt idx="1036">
                  <c:v>72.992999999999995</c:v>
                </c:pt>
                <c:pt idx="1037">
                  <c:v>73.001999999999995</c:v>
                </c:pt>
                <c:pt idx="1038">
                  <c:v>73.004999999999995</c:v>
                </c:pt>
                <c:pt idx="1039">
                  <c:v>73.003</c:v>
                </c:pt>
                <c:pt idx="1040">
                  <c:v>73.001999999999995</c:v>
                </c:pt>
                <c:pt idx="1041">
                  <c:v>72.997000000000085</c:v>
                </c:pt>
                <c:pt idx="1042">
                  <c:v>72.991000000000085</c:v>
                </c:pt>
                <c:pt idx="1043">
                  <c:v>72.995000000000005</c:v>
                </c:pt>
                <c:pt idx="1044">
                  <c:v>72.997000000000085</c:v>
                </c:pt>
                <c:pt idx="1045">
                  <c:v>72.998999999999995</c:v>
                </c:pt>
                <c:pt idx="1046">
                  <c:v>72.989000000000004</c:v>
                </c:pt>
                <c:pt idx="1047">
                  <c:v>72.989999999999995</c:v>
                </c:pt>
                <c:pt idx="1048">
                  <c:v>72.995000000000005</c:v>
                </c:pt>
                <c:pt idx="1049">
                  <c:v>72.997000000000085</c:v>
                </c:pt>
                <c:pt idx="1050">
                  <c:v>72.985000000000014</c:v>
                </c:pt>
                <c:pt idx="1051">
                  <c:v>72.991000000000085</c:v>
                </c:pt>
                <c:pt idx="1052">
                  <c:v>72.983999999999995</c:v>
                </c:pt>
                <c:pt idx="1053">
                  <c:v>72.989999999999995</c:v>
                </c:pt>
                <c:pt idx="1054">
                  <c:v>72.983999999999995</c:v>
                </c:pt>
                <c:pt idx="1055">
                  <c:v>72.986999999999995</c:v>
                </c:pt>
                <c:pt idx="1056">
                  <c:v>72.983999999999995</c:v>
                </c:pt>
                <c:pt idx="1057">
                  <c:v>72.982000000000014</c:v>
                </c:pt>
                <c:pt idx="1058">
                  <c:v>72.971999999999994</c:v>
                </c:pt>
                <c:pt idx="1059">
                  <c:v>72.977999999999994</c:v>
                </c:pt>
                <c:pt idx="1060">
                  <c:v>72.974000000000004</c:v>
                </c:pt>
                <c:pt idx="1061">
                  <c:v>72.967000000000027</c:v>
                </c:pt>
                <c:pt idx="1062">
                  <c:v>72.962999999999994</c:v>
                </c:pt>
                <c:pt idx="1063">
                  <c:v>72.968000000000004</c:v>
                </c:pt>
                <c:pt idx="1064">
                  <c:v>72.965999999999994</c:v>
                </c:pt>
                <c:pt idx="1065">
                  <c:v>72.968000000000004</c:v>
                </c:pt>
                <c:pt idx="1066">
                  <c:v>72.97</c:v>
                </c:pt>
                <c:pt idx="1067">
                  <c:v>72.968000000000004</c:v>
                </c:pt>
                <c:pt idx="1068">
                  <c:v>72.97</c:v>
                </c:pt>
                <c:pt idx="1069">
                  <c:v>72.975999999999999</c:v>
                </c:pt>
                <c:pt idx="1070">
                  <c:v>72.977000000000004</c:v>
                </c:pt>
                <c:pt idx="1071">
                  <c:v>72.983000000000004</c:v>
                </c:pt>
                <c:pt idx="1072">
                  <c:v>72.975999999999999</c:v>
                </c:pt>
                <c:pt idx="1073">
                  <c:v>72.978999999999999</c:v>
                </c:pt>
                <c:pt idx="1074">
                  <c:v>72.985000000000014</c:v>
                </c:pt>
                <c:pt idx="1075">
                  <c:v>72.980999999999995</c:v>
                </c:pt>
                <c:pt idx="1076">
                  <c:v>72.989000000000004</c:v>
                </c:pt>
                <c:pt idx="1077">
                  <c:v>72.977000000000004</c:v>
                </c:pt>
                <c:pt idx="1078">
                  <c:v>72.986000000000004</c:v>
                </c:pt>
                <c:pt idx="1079">
                  <c:v>72.982000000000014</c:v>
                </c:pt>
                <c:pt idx="1080">
                  <c:v>72.983000000000004</c:v>
                </c:pt>
                <c:pt idx="1081">
                  <c:v>72.983000000000004</c:v>
                </c:pt>
                <c:pt idx="1082">
                  <c:v>72.992000000000004</c:v>
                </c:pt>
                <c:pt idx="1083">
                  <c:v>72.988</c:v>
                </c:pt>
                <c:pt idx="1084">
                  <c:v>72.982000000000014</c:v>
                </c:pt>
                <c:pt idx="1085">
                  <c:v>72.985000000000014</c:v>
                </c:pt>
                <c:pt idx="1086">
                  <c:v>72.98</c:v>
                </c:pt>
                <c:pt idx="1087">
                  <c:v>72.992999999999995</c:v>
                </c:pt>
                <c:pt idx="1088">
                  <c:v>73</c:v>
                </c:pt>
                <c:pt idx="1089">
                  <c:v>72.995000000000005</c:v>
                </c:pt>
                <c:pt idx="1090">
                  <c:v>72.994000000000085</c:v>
                </c:pt>
                <c:pt idx="1091">
                  <c:v>72.986999999999995</c:v>
                </c:pt>
                <c:pt idx="1092">
                  <c:v>72.992000000000004</c:v>
                </c:pt>
                <c:pt idx="1093">
                  <c:v>72.992000000000004</c:v>
                </c:pt>
                <c:pt idx="1094">
                  <c:v>72.989999999999995</c:v>
                </c:pt>
                <c:pt idx="1095">
                  <c:v>72.989999999999995</c:v>
                </c:pt>
                <c:pt idx="1096">
                  <c:v>72.995000000000005</c:v>
                </c:pt>
                <c:pt idx="1097">
                  <c:v>72.988</c:v>
                </c:pt>
                <c:pt idx="1098">
                  <c:v>72.986999999999995</c:v>
                </c:pt>
                <c:pt idx="1099">
                  <c:v>72.986999999999995</c:v>
                </c:pt>
                <c:pt idx="1100">
                  <c:v>72.995999999999995</c:v>
                </c:pt>
                <c:pt idx="1101">
                  <c:v>72.989999999999995</c:v>
                </c:pt>
                <c:pt idx="1102">
                  <c:v>72.995999999999995</c:v>
                </c:pt>
                <c:pt idx="1103">
                  <c:v>72.997000000000085</c:v>
                </c:pt>
                <c:pt idx="1104">
                  <c:v>72.995000000000005</c:v>
                </c:pt>
                <c:pt idx="1105">
                  <c:v>72.992999999999995</c:v>
                </c:pt>
                <c:pt idx="1106">
                  <c:v>72.992000000000004</c:v>
                </c:pt>
                <c:pt idx="1107">
                  <c:v>72.992000000000004</c:v>
                </c:pt>
                <c:pt idx="1108">
                  <c:v>73</c:v>
                </c:pt>
                <c:pt idx="1109">
                  <c:v>72.997000000000085</c:v>
                </c:pt>
                <c:pt idx="1110">
                  <c:v>72.986000000000004</c:v>
                </c:pt>
                <c:pt idx="1111">
                  <c:v>72.989999999999995</c:v>
                </c:pt>
                <c:pt idx="1112">
                  <c:v>72.986000000000004</c:v>
                </c:pt>
                <c:pt idx="1113">
                  <c:v>72.986000000000004</c:v>
                </c:pt>
                <c:pt idx="1114">
                  <c:v>72.983999999999995</c:v>
                </c:pt>
                <c:pt idx="1115">
                  <c:v>72.989000000000004</c:v>
                </c:pt>
                <c:pt idx="1116">
                  <c:v>72.991000000000085</c:v>
                </c:pt>
                <c:pt idx="1117">
                  <c:v>72.991000000000085</c:v>
                </c:pt>
                <c:pt idx="1118">
                  <c:v>72.989000000000004</c:v>
                </c:pt>
                <c:pt idx="1119">
                  <c:v>72.995999999999995</c:v>
                </c:pt>
                <c:pt idx="1120">
                  <c:v>72.989000000000004</c:v>
                </c:pt>
                <c:pt idx="1121">
                  <c:v>72.994000000000085</c:v>
                </c:pt>
                <c:pt idx="1122">
                  <c:v>72.991000000000085</c:v>
                </c:pt>
                <c:pt idx="1123">
                  <c:v>72.991000000000085</c:v>
                </c:pt>
                <c:pt idx="1124">
                  <c:v>72.985000000000014</c:v>
                </c:pt>
                <c:pt idx="1125">
                  <c:v>72.988</c:v>
                </c:pt>
                <c:pt idx="1126">
                  <c:v>72.989000000000004</c:v>
                </c:pt>
                <c:pt idx="1127">
                  <c:v>72.992999999999995</c:v>
                </c:pt>
                <c:pt idx="1128">
                  <c:v>72.989999999999995</c:v>
                </c:pt>
                <c:pt idx="1129">
                  <c:v>72.995999999999995</c:v>
                </c:pt>
                <c:pt idx="1130">
                  <c:v>72.986999999999995</c:v>
                </c:pt>
                <c:pt idx="1131">
                  <c:v>72.983999999999995</c:v>
                </c:pt>
                <c:pt idx="1132">
                  <c:v>72.988</c:v>
                </c:pt>
                <c:pt idx="1133">
                  <c:v>72.972999999999999</c:v>
                </c:pt>
                <c:pt idx="1134">
                  <c:v>72.983000000000004</c:v>
                </c:pt>
                <c:pt idx="1135">
                  <c:v>72.98</c:v>
                </c:pt>
                <c:pt idx="1136">
                  <c:v>72.977000000000004</c:v>
                </c:pt>
                <c:pt idx="1137">
                  <c:v>72.978999999999999</c:v>
                </c:pt>
                <c:pt idx="1138">
                  <c:v>72.978999999999999</c:v>
                </c:pt>
                <c:pt idx="1139">
                  <c:v>72.978999999999999</c:v>
                </c:pt>
                <c:pt idx="1140">
                  <c:v>72.989000000000004</c:v>
                </c:pt>
                <c:pt idx="1141">
                  <c:v>72.978999999999999</c:v>
                </c:pt>
                <c:pt idx="1142">
                  <c:v>72.986000000000004</c:v>
                </c:pt>
                <c:pt idx="1143">
                  <c:v>72.983999999999995</c:v>
                </c:pt>
                <c:pt idx="1144">
                  <c:v>72.980999999999995</c:v>
                </c:pt>
                <c:pt idx="1145">
                  <c:v>72.977999999999994</c:v>
                </c:pt>
                <c:pt idx="1146">
                  <c:v>72.988</c:v>
                </c:pt>
                <c:pt idx="1147">
                  <c:v>72.992000000000004</c:v>
                </c:pt>
                <c:pt idx="1148">
                  <c:v>72.992999999999995</c:v>
                </c:pt>
                <c:pt idx="1149">
                  <c:v>72.994000000000085</c:v>
                </c:pt>
                <c:pt idx="1150">
                  <c:v>72.989999999999995</c:v>
                </c:pt>
                <c:pt idx="1151">
                  <c:v>72.985000000000014</c:v>
                </c:pt>
                <c:pt idx="1152">
                  <c:v>72.985000000000014</c:v>
                </c:pt>
                <c:pt idx="1153">
                  <c:v>72.995000000000005</c:v>
                </c:pt>
                <c:pt idx="1154">
                  <c:v>72.989000000000004</c:v>
                </c:pt>
                <c:pt idx="1155">
                  <c:v>72.998999999999995</c:v>
                </c:pt>
                <c:pt idx="1156">
                  <c:v>72.985000000000014</c:v>
                </c:pt>
                <c:pt idx="1157">
                  <c:v>72.989999999999995</c:v>
                </c:pt>
                <c:pt idx="1158">
                  <c:v>72.992999999999995</c:v>
                </c:pt>
                <c:pt idx="1159">
                  <c:v>73.003</c:v>
                </c:pt>
                <c:pt idx="1160">
                  <c:v>73.004999999999995</c:v>
                </c:pt>
                <c:pt idx="1161">
                  <c:v>73.004999999999995</c:v>
                </c:pt>
                <c:pt idx="1162">
                  <c:v>72.997000000000085</c:v>
                </c:pt>
                <c:pt idx="1163">
                  <c:v>73</c:v>
                </c:pt>
                <c:pt idx="1164">
                  <c:v>73.004999999999995</c:v>
                </c:pt>
                <c:pt idx="1165">
                  <c:v>72.992999999999995</c:v>
                </c:pt>
                <c:pt idx="1166">
                  <c:v>72.989999999999995</c:v>
                </c:pt>
                <c:pt idx="1167">
                  <c:v>72.998999999999995</c:v>
                </c:pt>
                <c:pt idx="1168">
                  <c:v>72.991000000000085</c:v>
                </c:pt>
                <c:pt idx="1169">
                  <c:v>73.001000000000005</c:v>
                </c:pt>
                <c:pt idx="1170">
                  <c:v>72.992999999999995</c:v>
                </c:pt>
                <c:pt idx="1171">
                  <c:v>72.992000000000004</c:v>
                </c:pt>
                <c:pt idx="1172">
                  <c:v>72.995999999999995</c:v>
                </c:pt>
                <c:pt idx="1173">
                  <c:v>72.988</c:v>
                </c:pt>
                <c:pt idx="1174">
                  <c:v>72.986000000000004</c:v>
                </c:pt>
                <c:pt idx="1175">
                  <c:v>72.995000000000005</c:v>
                </c:pt>
                <c:pt idx="1176">
                  <c:v>72.989999999999995</c:v>
                </c:pt>
                <c:pt idx="1177">
                  <c:v>72.982000000000014</c:v>
                </c:pt>
                <c:pt idx="1178">
                  <c:v>72.994000000000085</c:v>
                </c:pt>
                <c:pt idx="1179">
                  <c:v>72.989999999999995</c:v>
                </c:pt>
                <c:pt idx="1180">
                  <c:v>72.977000000000004</c:v>
                </c:pt>
                <c:pt idx="1181">
                  <c:v>72.992000000000004</c:v>
                </c:pt>
                <c:pt idx="1182">
                  <c:v>72.992999999999995</c:v>
                </c:pt>
                <c:pt idx="1183">
                  <c:v>72.98</c:v>
                </c:pt>
                <c:pt idx="1184">
                  <c:v>72.985000000000014</c:v>
                </c:pt>
                <c:pt idx="1185">
                  <c:v>72.994000000000085</c:v>
                </c:pt>
                <c:pt idx="1186">
                  <c:v>72.989999999999995</c:v>
                </c:pt>
                <c:pt idx="1187">
                  <c:v>72.991000000000085</c:v>
                </c:pt>
                <c:pt idx="1188">
                  <c:v>72.989999999999995</c:v>
                </c:pt>
                <c:pt idx="1189">
                  <c:v>72.986999999999995</c:v>
                </c:pt>
                <c:pt idx="1190">
                  <c:v>72.994000000000085</c:v>
                </c:pt>
                <c:pt idx="1191">
                  <c:v>72.989999999999995</c:v>
                </c:pt>
                <c:pt idx="1192">
                  <c:v>72.985000000000014</c:v>
                </c:pt>
                <c:pt idx="1193">
                  <c:v>72.988</c:v>
                </c:pt>
                <c:pt idx="1194">
                  <c:v>72.989999999999995</c:v>
                </c:pt>
                <c:pt idx="1195">
                  <c:v>72.988</c:v>
                </c:pt>
                <c:pt idx="1196">
                  <c:v>72.983999999999995</c:v>
                </c:pt>
                <c:pt idx="1197">
                  <c:v>72.982000000000014</c:v>
                </c:pt>
                <c:pt idx="1198">
                  <c:v>72.986000000000004</c:v>
                </c:pt>
                <c:pt idx="1199">
                  <c:v>72.985000000000014</c:v>
                </c:pt>
                <c:pt idx="1200">
                  <c:v>72.982000000000014</c:v>
                </c:pt>
                <c:pt idx="1201">
                  <c:v>72.980999999999995</c:v>
                </c:pt>
                <c:pt idx="1202">
                  <c:v>72.980999999999995</c:v>
                </c:pt>
                <c:pt idx="1203">
                  <c:v>72.972999999999999</c:v>
                </c:pt>
                <c:pt idx="1204">
                  <c:v>72.972999999999999</c:v>
                </c:pt>
                <c:pt idx="1205">
                  <c:v>72.968999999999994</c:v>
                </c:pt>
                <c:pt idx="1206">
                  <c:v>72.962999999999994</c:v>
                </c:pt>
                <c:pt idx="1207">
                  <c:v>72.968999999999994</c:v>
                </c:pt>
                <c:pt idx="1208">
                  <c:v>72.97</c:v>
                </c:pt>
                <c:pt idx="1209">
                  <c:v>72.965000000000003</c:v>
                </c:pt>
                <c:pt idx="1210">
                  <c:v>72.971000000000004</c:v>
                </c:pt>
                <c:pt idx="1211">
                  <c:v>72.971000000000004</c:v>
                </c:pt>
                <c:pt idx="1212">
                  <c:v>72.972999999999999</c:v>
                </c:pt>
                <c:pt idx="1213">
                  <c:v>72.971000000000004</c:v>
                </c:pt>
                <c:pt idx="1214">
                  <c:v>72.978999999999999</c:v>
                </c:pt>
                <c:pt idx="1215">
                  <c:v>72.971000000000004</c:v>
                </c:pt>
                <c:pt idx="1216">
                  <c:v>72.975999999999999</c:v>
                </c:pt>
                <c:pt idx="1217">
                  <c:v>72.968000000000004</c:v>
                </c:pt>
                <c:pt idx="1218">
                  <c:v>72.971999999999994</c:v>
                </c:pt>
                <c:pt idx="1219">
                  <c:v>72.972999999999999</c:v>
                </c:pt>
                <c:pt idx="1220">
                  <c:v>72.974999999999994</c:v>
                </c:pt>
                <c:pt idx="1221">
                  <c:v>72.982000000000014</c:v>
                </c:pt>
                <c:pt idx="1222">
                  <c:v>72.982000000000014</c:v>
                </c:pt>
                <c:pt idx="1223">
                  <c:v>72.975999999999999</c:v>
                </c:pt>
                <c:pt idx="1224">
                  <c:v>72.986000000000004</c:v>
                </c:pt>
                <c:pt idx="1225">
                  <c:v>72.985000000000014</c:v>
                </c:pt>
                <c:pt idx="1226">
                  <c:v>72.980999999999995</c:v>
                </c:pt>
                <c:pt idx="1227">
                  <c:v>72.975999999999999</c:v>
                </c:pt>
                <c:pt idx="1228">
                  <c:v>72.977000000000004</c:v>
                </c:pt>
                <c:pt idx="1229">
                  <c:v>72.982000000000014</c:v>
                </c:pt>
                <c:pt idx="1230">
                  <c:v>72.974999999999994</c:v>
                </c:pt>
                <c:pt idx="1231">
                  <c:v>72.980999999999995</c:v>
                </c:pt>
                <c:pt idx="1232">
                  <c:v>72.98</c:v>
                </c:pt>
                <c:pt idx="1233">
                  <c:v>72.982000000000014</c:v>
                </c:pt>
                <c:pt idx="1234">
                  <c:v>72.985000000000014</c:v>
                </c:pt>
                <c:pt idx="1235">
                  <c:v>72.98</c:v>
                </c:pt>
                <c:pt idx="1236">
                  <c:v>72.975999999999999</c:v>
                </c:pt>
                <c:pt idx="1237">
                  <c:v>72.977999999999994</c:v>
                </c:pt>
                <c:pt idx="1238">
                  <c:v>72.977000000000004</c:v>
                </c:pt>
                <c:pt idx="1239">
                  <c:v>72.974999999999994</c:v>
                </c:pt>
                <c:pt idx="1240">
                  <c:v>72.972999999999999</c:v>
                </c:pt>
                <c:pt idx="1241">
                  <c:v>72.965999999999994</c:v>
                </c:pt>
                <c:pt idx="1242">
                  <c:v>72.974999999999994</c:v>
                </c:pt>
                <c:pt idx="1243">
                  <c:v>72.967000000000027</c:v>
                </c:pt>
                <c:pt idx="1244">
                  <c:v>72.971000000000004</c:v>
                </c:pt>
                <c:pt idx="1245">
                  <c:v>72.974999999999994</c:v>
                </c:pt>
                <c:pt idx="1246">
                  <c:v>72.978999999999999</c:v>
                </c:pt>
                <c:pt idx="1247">
                  <c:v>72.975999999999999</c:v>
                </c:pt>
                <c:pt idx="1248">
                  <c:v>72.978999999999999</c:v>
                </c:pt>
                <c:pt idx="1249">
                  <c:v>72.974000000000004</c:v>
                </c:pt>
                <c:pt idx="1250">
                  <c:v>72.98</c:v>
                </c:pt>
                <c:pt idx="1251">
                  <c:v>72.972999999999999</c:v>
                </c:pt>
                <c:pt idx="1252">
                  <c:v>72.971000000000004</c:v>
                </c:pt>
                <c:pt idx="1253">
                  <c:v>72.974999999999994</c:v>
                </c:pt>
                <c:pt idx="1254">
                  <c:v>72.983000000000004</c:v>
                </c:pt>
                <c:pt idx="1255">
                  <c:v>72.978999999999999</c:v>
                </c:pt>
                <c:pt idx="1256">
                  <c:v>72.974999999999994</c:v>
                </c:pt>
                <c:pt idx="1257">
                  <c:v>72.985000000000014</c:v>
                </c:pt>
                <c:pt idx="1258">
                  <c:v>72.978999999999999</c:v>
                </c:pt>
                <c:pt idx="1259">
                  <c:v>72.989000000000004</c:v>
                </c:pt>
                <c:pt idx="1260">
                  <c:v>72.980999999999995</c:v>
                </c:pt>
                <c:pt idx="1261">
                  <c:v>72.971999999999994</c:v>
                </c:pt>
                <c:pt idx="1262">
                  <c:v>72.975999999999999</c:v>
                </c:pt>
                <c:pt idx="1263">
                  <c:v>72.971000000000004</c:v>
                </c:pt>
                <c:pt idx="1264">
                  <c:v>72.968999999999994</c:v>
                </c:pt>
                <c:pt idx="1265">
                  <c:v>72.975999999999999</c:v>
                </c:pt>
                <c:pt idx="1266">
                  <c:v>72.961000000000027</c:v>
                </c:pt>
                <c:pt idx="1267">
                  <c:v>72.97</c:v>
                </c:pt>
                <c:pt idx="1268">
                  <c:v>72.977000000000004</c:v>
                </c:pt>
                <c:pt idx="1269">
                  <c:v>72.975999999999999</c:v>
                </c:pt>
                <c:pt idx="1270">
                  <c:v>72.977999999999994</c:v>
                </c:pt>
                <c:pt idx="1271">
                  <c:v>72.972999999999999</c:v>
                </c:pt>
                <c:pt idx="1272">
                  <c:v>72.965999999999994</c:v>
                </c:pt>
                <c:pt idx="1273">
                  <c:v>72.968999999999994</c:v>
                </c:pt>
                <c:pt idx="1274">
                  <c:v>72.968999999999994</c:v>
                </c:pt>
                <c:pt idx="1275">
                  <c:v>72.971000000000004</c:v>
                </c:pt>
                <c:pt idx="1276">
                  <c:v>72.958000000000013</c:v>
                </c:pt>
                <c:pt idx="1277">
                  <c:v>72.964000000000027</c:v>
                </c:pt>
                <c:pt idx="1278">
                  <c:v>72.97</c:v>
                </c:pt>
                <c:pt idx="1279">
                  <c:v>72.974000000000004</c:v>
                </c:pt>
                <c:pt idx="1280">
                  <c:v>72.959000000000003</c:v>
                </c:pt>
                <c:pt idx="1281">
                  <c:v>72.961000000000027</c:v>
                </c:pt>
                <c:pt idx="1282">
                  <c:v>72.968000000000004</c:v>
                </c:pt>
                <c:pt idx="1283">
                  <c:v>72.964000000000027</c:v>
                </c:pt>
                <c:pt idx="1284">
                  <c:v>72.971999999999994</c:v>
                </c:pt>
                <c:pt idx="1285">
                  <c:v>72.968000000000004</c:v>
                </c:pt>
                <c:pt idx="1286">
                  <c:v>72.967000000000027</c:v>
                </c:pt>
                <c:pt idx="1287">
                  <c:v>72.967000000000027</c:v>
                </c:pt>
                <c:pt idx="1288">
                  <c:v>72.968000000000004</c:v>
                </c:pt>
                <c:pt idx="1289">
                  <c:v>72.975999999999999</c:v>
                </c:pt>
                <c:pt idx="1290">
                  <c:v>72.971000000000004</c:v>
                </c:pt>
                <c:pt idx="1291">
                  <c:v>72.968999999999994</c:v>
                </c:pt>
                <c:pt idx="1292">
                  <c:v>72.972999999999999</c:v>
                </c:pt>
                <c:pt idx="1293">
                  <c:v>72.97</c:v>
                </c:pt>
                <c:pt idx="1294">
                  <c:v>72.971000000000004</c:v>
                </c:pt>
                <c:pt idx="1295">
                  <c:v>72.974000000000004</c:v>
                </c:pt>
                <c:pt idx="1296">
                  <c:v>72.97</c:v>
                </c:pt>
                <c:pt idx="1297">
                  <c:v>72.975999999999999</c:v>
                </c:pt>
                <c:pt idx="1298">
                  <c:v>72.97</c:v>
                </c:pt>
                <c:pt idx="1299">
                  <c:v>72.971999999999994</c:v>
                </c:pt>
                <c:pt idx="1300">
                  <c:v>72.982000000000014</c:v>
                </c:pt>
                <c:pt idx="1301">
                  <c:v>72.975999999999999</c:v>
                </c:pt>
                <c:pt idx="1302">
                  <c:v>72.977999999999994</c:v>
                </c:pt>
                <c:pt idx="1303">
                  <c:v>72.975999999999999</c:v>
                </c:pt>
                <c:pt idx="1304">
                  <c:v>72.982000000000014</c:v>
                </c:pt>
                <c:pt idx="1305">
                  <c:v>72.977000000000004</c:v>
                </c:pt>
                <c:pt idx="1306">
                  <c:v>72.980999999999995</c:v>
                </c:pt>
                <c:pt idx="1307">
                  <c:v>72.980999999999995</c:v>
                </c:pt>
                <c:pt idx="1308">
                  <c:v>72.977999999999994</c:v>
                </c:pt>
                <c:pt idx="1309">
                  <c:v>72.972999999999999</c:v>
                </c:pt>
                <c:pt idx="1310">
                  <c:v>72.980999999999995</c:v>
                </c:pt>
                <c:pt idx="1311">
                  <c:v>72.974000000000004</c:v>
                </c:pt>
                <c:pt idx="1312">
                  <c:v>72.971999999999994</c:v>
                </c:pt>
                <c:pt idx="1313">
                  <c:v>72.971999999999994</c:v>
                </c:pt>
                <c:pt idx="1314">
                  <c:v>72.967000000000027</c:v>
                </c:pt>
                <c:pt idx="1315">
                  <c:v>72.968000000000004</c:v>
                </c:pt>
                <c:pt idx="1316">
                  <c:v>72.964000000000027</c:v>
                </c:pt>
                <c:pt idx="1317">
                  <c:v>72.968000000000004</c:v>
                </c:pt>
                <c:pt idx="1318">
                  <c:v>72.974000000000004</c:v>
                </c:pt>
                <c:pt idx="1319">
                  <c:v>72.972999999999999</c:v>
                </c:pt>
                <c:pt idx="1320">
                  <c:v>72.98</c:v>
                </c:pt>
                <c:pt idx="1321">
                  <c:v>72.977000000000004</c:v>
                </c:pt>
                <c:pt idx="1322">
                  <c:v>72.972999999999999</c:v>
                </c:pt>
                <c:pt idx="1323">
                  <c:v>72.972999999999999</c:v>
                </c:pt>
                <c:pt idx="1324">
                  <c:v>72.968999999999994</c:v>
                </c:pt>
                <c:pt idx="1325">
                  <c:v>72.967000000000027</c:v>
                </c:pt>
                <c:pt idx="1326">
                  <c:v>72.97</c:v>
                </c:pt>
                <c:pt idx="1327">
                  <c:v>72.988</c:v>
                </c:pt>
                <c:pt idx="1328">
                  <c:v>72.977000000000004</c:v>
                </c:pt>
                <c:pt idx="1329">
                  <c:v>72.97</c:v>
                </c:pt>
                <c:pt idx="1330">
                  <c:v>72.983000000000004</c:v>
                </c:pt>
                <c:pt idx="1331">
                  <c:v>72.965999999999994</c:v>
                </c:pt>
                <c:pt idx="1332">
                  <c:v>72.968999999999994</c:v>
                </c:pt>
                <c:pt idx="1333">
                  <c:v>72.965999999999994</c:v>
                </c:pt>
                <c:pt idx="1334">
                  <c:v>72.967000000000027</c:v>
                </c:pt>
                <c:pt idx="1335">
                  <c:v>72.971000000000004</c:v>
                </c:pt>
                <c:pt idx="1336">
                  <c:v>72.965999999999994</c:v>
                </c:pt>
                <c:pt idx="1337">
                  <c:v>72.97</c:v>
                </c:pt>
                <c:pt idx="1338">
                  <c:v>72.978999999999999</c:v>
                </c:pt>
                <c:pt idx="1339">
                  <c:v>72.977000000000004</c:v>
                </c:pt>
                <c:pt idx="1340">
                  <c:v>72.971999999999994</c:v>
                </c:pt>
                <c:pt idx="1341">
                  <c:v>72.974000000000004</c:v>
                </c:pt>
                <c:pt idx="1342">
                  <c:v>72.978999999999999</c:v>
                </c:pt>
                <c:pt idx="1343">
                  <c:v>72.972999999999999</c:v>
                </c:pt>
                <c:pt idx="1344">
                  <c:v>72.97</c:v>
                </c:pt>
                <c:pt idx="1345">
                  <c:v>72.964000000000027</c:v>
                </c:pt>
                <c:pt idx="1346">
                  <c:v>72.967000000000027</c:v>
                </c:pt>
                <c:pt idx="1347">
                  <c:v>72.962999999999994</c:v>
                </c:pt>
                <c:pt idx="1348">
                  <c:v>72.959000000000003</c:v>
                </c:pt>
                <c:pt idx="1349">
                  <c:v>72.959999999999994</c:v>
                </c:pt>
                <c:pt idx="1350">
                  <c:v>72.959000000000003</c:v>
                </c:pt>
                <c:pt idx="1351">
                  <c:v>72.959999999999994</c:v>
                </c:pt>
                <c:pt idx="1352">
                  <c:v>72.965999999999994</c:v>
                </c:pt>
                <c:pt idx="1353">
                  <c:v>72.959000000000003</c:v>
                </c:pt>
                <c:pt idx="1354">
                  <c:v>72.952000000000012</c:v>
                </c:pt>
                <c:pt idx="1355">
                  <c:v>72.956999999999994</c:v>
                </c:pt>
                <c:pt idx="1356">
                  <c:v>72.965999999999994</c:v>
                </c:pt>
                <c:pt idx="1357">
                  <c:v>72.968999999999994</c:v>
                </c:pt>
                <c:pt idx="1358">
                  <c:v>72.968000000000004</c:v>
                </c:pt>
                <c:pt idx="1359">
                  <c:v>72.965000000000003</c:v>
                </c:pt>
                <c:pt idx="1360">
                  <c:v>72.974000000000004</c:v>
                </c:pt>
                <c:pt idx="1361">
                  <c:v>72.967000000000027</c:v>
                </c:pt>
                <c:pt idx="1362">
                  <c:v>72.97</c:v>
                </c:pt>
                <c:pt idx="1363">
                  <c:v>72.971999999999994</c:v>
                </c:pt>
                <c:pt idx="1364">
                  <c:v>72.974999999999994</c:v>
                </c:pt>
                <c:pt idx="1365">
                  <c:v>72.974999999999994</c:v>
                </c:pt>
                <c:pt idx="1366">
                  <c:v>72.975999999999999</c:v>
                </c:pt>
                <c:pt idx="1367">
                  <c:v>72.989000000000004</c:v>
                </c:pt>
                <c:pt idx="1368">
                  <c:v>72.978999999999999</c:v>
                </c:pt>
                <c:pt idx="1369">
                  <c:v>72.985000000000014</c:v>
                </c:pt>
                <c:pt idx="1370">
                  <c:v>72.980999999999995</c:v>
                </c:pt>
                <c:pt idx="1371">
                  <c:v>72.972999999999999</c:v>
                </c:pt>
                <c:pt idx="1372">
                  <c:v>72.983000000000004</c:v>
                </c:pt>
                <c:pt idx="1373">
                  <c:v>72.982000000000014</c:v>
                </c:pt>
                <c:pt idx="1374">
                  <c:v>72.982000000000014</c:v>
                </c:pt>
                <c:pt idx="1375">
                  <c:v>72.991000000000085</c:v>
                </c:pt>
                <c:pt idx="1376">
                  <c:v>72.986999999999995</c:v>
                </c:pt>
                <c:pt idx="1377">
                  <c:v>72.980999999999995</c:v>
                </c:pt>
                <c:pt idx="1378">
                  <c:v>72.972999999999999</c:v>
                </c:pt>
                <c:pt idx="1379">
                  <c:v>72.988</c:v>
                </c:pt>
                <c:pt idx="1380">
                  <c:v>72.986000000000004</c:v>
                </c:pt>
                <c:pt idx="1381">
                  <c:v>72.989999999999995</c:v>
                </c:pt>
                <c:pt idx="1382">
                  <c:v>72.982000000000014</c:v>
                </c:pt>
                <c:pt idx="1383">
                  <c:v>72.977999999999994</c:v>
                </c:pt>
                <c:pt idx="1384">
                  <c:v>72.983999999999995</c:v>
                </c:pt>
                <c:pt idx="1385">
                  <c:v>72.980999999999995</c:v>
                </c:pt>
                <c:pt idx="1386">
                  <c:v>72.977999999999994</c:v>
                </c:pt>
                <c:pt idx="1387">
                  <c:v>72.98</c:v>
                </c:pt>
                <c:pt idx="1388">
                  <c:v>72.98</c:v>
                </c:pt>
                <c:pt idx="1389">
                  <c:v>72.974999999999994</c:v>
                </c:pt>
                <c:pt idx="1390">
                  <c:v>72.975999999999999</c:v>
                </c:pt>
                <c:pt idx="1391">
                  <c:v>72.978999999999999</c:v>
                </c:pt>
                <c:pt idx="1392">
                  <c:v>72.98</c:v>
                </c:pt>
                <c:pt idx="1393">
                  <c:v>72.974999999999994</c:v>
                </c:pt>
                <c:pt idx="1394">
                  <c:v>72.983999999999995</c:v>
                </c:pt>
                <c:pt idx="1395">
                  <c:v>72.978999999999999</c:v>
                </c:pt>
                <c:pt idx="1396">
                  <c:v>72.977000000000004</c:v>
                </c:pt>
                <c:pt idx="1397">
                  <c:v>72.977000000000004</c:v>
                </c:pt>
                <c:pt idx="1398">
                  <c:v>72.971000000000004</c:v>
                </c:pt>
                <c:pt idx="1399">
                  <c:v>72.971000000000004</c:v>
                </c:pt>
                <c:pt idx="1400">
                  <c:v>72.974999999999994</c:v>
                </c:pt>
                <c:pt idx="1401">
                  <c:v>72.968999999999994</c:v>
                </c:pt>
                <c:pt idx="1402">
                  <c:v>72.98</c:v>
                </c:pt>
                <c:pt idx="1403">
                  <c:v>72.977999999999994</c:v>
                </c:pt>
                <c:pt idx="1404">
                  <c:v>72.967000000000027</c:v>
                </c:pt>
                <c:pt idx="1405">
                  <c:v>72.982000000000014</c:v>
                </c:pt>
                <c:pt idx="1406">
                  <c:v>72.98</c:v>
                </c:pt>
                <c:pt idx="1407">
                  <c:v>72.968000000000004</c:v>
                </c:pt>
                <c:pt idx="1408">
                  <c:v>72.972999999999999</c:v>
                </c:pt>
                <c:pt idx="1409">
                  <c:v>72.968000000000004</c:v>
                </c:pt>
                <c:pt idx="1410">
                  <c:v>72.962000000000003</c:v>
                </c:pt>
                <c:pt idx="1411">
                  <c:v>72.964000000000027</c:v>
                </c:pt>
                <c:pt idx="1412">
                  <c:v>72.972999999999999</c:v>
                </c:pt>
                <c:pt idx="1413">
                  <c:v>72.968000000000004</c:v>
                </c:pt>
                <c:pt idx="1414">
                  <c:v>72.964000000000027</c:v>
                </c:pt>
                <c:pt idx="1415">
                  <c:v>72.974999999999994</c:v>
                </c:pt>
                <c:pt idx="1416">
                  <c:v>72.962000000000003</c:v>
                </c:pt>
                <c:pt idx="1417">
                  <c:v>72.958000000000013</c:v>
                </c:pt>
                <c:pt idx="1418">
                  <c:v>72.958000000000013</c:v>
                </c:pt>
                <c:pt idx="1419">
                  <c:v>72.967000000000027</c:v>
                </c:pt>
                <c:pt idx="1420">
                  <c:v>72.958000000000013</c:v>
                </c:pt>
                <c:pt idx="1421">
                  <c:v>72.959999999999994</c:v>
                </c:pt>
                <c:pt idx="1422">
                  <c:v>72.962999999999994</c:v>
                </c:pt>
                <c:pt idx="1423">
                  <c:v>72.962000000000003</c:v>
                </c:pt>
                <c:pt idx="1424">
                  <c:v>72.959999999999994</c:v>
                </c:pt>
                <c:pt idx="1425">
                  <c:v>72.959999999999994</c:v>
                </c:pt>
                <c:pt idx="1426">
                  <c:v>72.964000000000027</c:v>
                </c:pt>
                <c:pt idx="1427">
                  <c:v>72.964000000000027</c:v>
                </c:pt>
                <c:pt idx="1428">
                  <c:v>72.952000000000012</c:v>
                </c:pt>
                <c:pt idx="1429">
                  <c:v>72.965000000000003</c:v>
                </c:pt>
                <c:pt idx="1430">
                  <c:v>72.962000000000003</c:v>
                </c:pt>
                <c:pt idx="1431">
                  <c:v>72.959999999999994</c:v>
                </c:pt>
                <c:pt idx="1432">
                  <c:v>72.961000000000027</c:v>
                </c:pt>
                <c:pt idx="1433">
                  <c:v>72.968000000000004</c:v>
                </c:pt>
                <c:pt idx="1434">
                  <c:v>72.965999999999994</c:v>
                </c:pt>
                <c:pt idx="1435">
                  <c:v>72.971999999999994</c:v>
                </c:pt>
                <c:pt idx="1436">
                  <c:v>72.97</c:v>
                </c:pt>
                <c:pt idx="1437">
                  <c:v>72.974000000000004</c:v>
                </c:pt>
                <c:pt idx="1438">
                  <c:v>72.965999999999994</c:v>
                </c:pt>
                <c:pt idx="1439">
                  <c:v>72.975999999999999</c:v>
                </c:pt>
                <c:pt idx="1440">
                  <c:v>72.967000000000027</c:v>
                </c:pt>
                <c:pt idx="1441">
                  <c:v>72.968999999999994</c:v>
                </c:pt>
                <c:pt idx="1442">
                  <c:v>72.974000000000004</c:v>
                </c:pt>
                <c:pt idx="1443">
                  <c:v>72.974000000000004</c:v>
                </c:pt>
                <c:pt idx="1444">
                  <c:v>72.967000000000027</c:v>
                </c:pt>
                <c:pt idx="1445">
                  <c:v>72.97</c:v>
                </c:pt>
                <c:pt idx="1446">
                  <c:v>72.971999999999994</c:v>
                </c:pt>
                <c:pt idx="1447">
                  <c:v>72.977000000000004</c:v>
                </c:pt>
                <c:pt idx="1448">
                  <c:v>72.986000000000004</c:v>
                </c:pt>
                <c:pt idx="1449">
                  <c:v>72.977000000000004</c:v>
                </c:pt>
                <c:pt idx="1450">
                  <c:v>72.985000000000014</c:v>
                </c:pt>
                <c:pt idx="1451">
                  <c:v>72.980999999999995</c:v>
                </c:pt>
                <c:pt idx="1452">
                  <c:v>72.982000000000014</c:v>
                </c:pt>
                <c:pt idx="1453">
                  <c:v>72.977000000000004</c:v>
                </c:pt>
                <c:pt idx="1454">
                  <c:v>72.975999999999999</c:v>
                </c:pt>
                <c:pt idx="1455">
                  <c:v>72.97</c:v>
                </c:pt>
                <c:pt idx="1456">
                  <c:v>72.974999999999994</c:v>
                </c:pt>
                <c:pt idx="1457">
                  <c:v>72.986999999999995</c:v>
                </c:pt>
                <c:pt idx="1458">
                  <c:v>72.967000000000027</c:v>
                </c:pt>
                <c:pt idx="1459">
                  <c:v>72.962000000000003</c:v>
                </c:pt>
                <c:pt idx="1460">
                  <c:v>72.972999999999999</c:v>
                </c:pt>
                <c:pt idx="1461">
                  <c:v>72.978999999999999</c:v>
                </c:pt>
                <c:pt idx="1462">
                  <c:v>72.972999999999999</c:v>
                </c:pt>
                <c:pt idx="1463">
                  <c:v>72.980999999999995</c:v>
                </c:pt>
                <c:pt idx="1464">
                  <c:v>72.97</c:v>
                </c:pt>
                <c:pt idx="1465">
                  <c:v>72.975999999999999</c:v>
                </c:pt>
                <c:pt idx="1466">
                  <c:v>72.971000000000004</c:v>
                </c:pt>
                <c:pt idx="1467">
                  <c:v>72.972999999999999</c:v>
                </c:pt>
                <c:pt idx="1468">
                  <c:v>72.986999999999995</c:v>
                </c:pt>
                <c:pt idx="1469">
                  <c:v>72.982000000000014</c:v>
                </c:pt>
                <c:pt idx="1470">
                  <c:v>72.989000000000004</c:v>
                </c:pt>
                <c:pt idx="1471">
                  <c:v>72.98</c:v>
                </c:pt>
                <c:pt idx="1472">
                  <c:v>72.986000000000004</c:v>
                </c:pt>
                <c:pt idx="1473">
                  <c:v>72.98</c:v>
                </c:pt>
                <c:pt idx="1474">
                  <c:v>72.978999999999999</c:v>
                </c:pt>
                <c:pt idx="1475">
                  <c:v>72.983000000000004</c:v>
                </c:pt>
                <c:pt idx="1476">
                  <c:v>72.974000000000004</c:v>
                </c:pt>
                <c:pt idx="1477">
                  <c:v>72.985000000000014</c:v>
                </c:pt>
                <c:pt idx="1478">
                  <c:v>72.972999999999999</c:v>
                </c:pt>
                <c:pt idx="1479">
                  <c:v>72.977999999999994</c:v>
                </c:pt>
                <c:pt idx="1480">
                  <c:v>72.977000000000004</c:v>
                </c:pt>
                <c:pt idx="1481">
                  <c:v>72.971000000000004</c:v>
                </c:pt>
                <c:pt idx="1482">
                  <c:v>72.962000000000003</c:v>
                </c:pt>
                <c:pt idx="1483">
                  <c:v>72.978999999999999</c:v>
                </c:pt>
                <c:pt idx="1484">
                  <c:v>72.975999999999999</c:v>
                </c:pt>
                <c:pt idx="1485">
                  <c:v>72.971999999999994</c:v>
                </c:pt>
                <c:pt idx="1486">
                  <c:v>72.974000000000004</c:v>
                </c:pt>
                <c:pt idx="1487">
                  <c:v>72.975999999999999</c:v>
                </c:pt>
                <c:pt idx="1488">
                  <c:v>72.968999999999994</c:v>
                </c:pt>
                <c:pt idx="1489">
                  <c:v>72.977999999999994</c:v>
                </c:pt>
                <c:pt idx="1490">
                  <c:v>72.967000000000027</c:v>
                </c:pt>
                <c:pt idx="1491">
                  <c:v>72.97</c:v>
                </c:pt>
                <c:pt idx="1492">
                  <c:v>72.962000000000003</c:v>
                </c:pt>
                <c:pt idx="1493">
                  <c:v>72.965999999999994</c:v>
                </c:pt>
                <c:pt idx="1494">
                  <c:v>72.968000000000004</c:v>
                </c:pt>
                <c:pt idx="1495">
                  <c:v>72.971999999999994</c:v>
                </c:pt>
                <c:pt idx="1496">
                  <c:v>72.972999999999999</c:v>
                </c:pt>
                <c:pt idx="1497">
                  <c:v>72.965999999999994</c:v>
                </c:pt>
                <c:pt idx="1498">
                  <c:v>72.971000000000004</c:v>
                </c:pt>
                <c:pt idx="1499">
                  <c:v>72.974000000000004</c:v>
                </c:pt>
                <c:pt idx="1500">
                  <c:v>72.965999999999994</c:v>
                </c:pt>
                <c:pt idx="1501">
                  <c:v>72.968999999999994</c:v>
                </c:pt>
                <c:pt idx="1502">
                  <c:v>72.97</c:v>
                </c:pt>
                <c:pt idx="1503">
                  <c:v>72.974999999999994</c:v>
                </c:pt>
                <c:pt idx="1504">
                  <c:v>72.965999999999994</c:v>
                </c:pt>
                <c:pt idx="1505">
                  <c:v>72.968000000000004</c:v>
                </c:pt>
                <c:pt idx="1506">
                  <c:v>72.977999999999994</c:v>
                </c:pt>
                <c:pt idx="1507">
                  <c:v>72.977000000000004</c:v>
                </c:pt>
                <c:pt idx="1508">
                  <c:v>72.978999999999999</c:v>
                </c:pt>
                <c:pt idx="1509">
                  <c:v>72.98</c:v>
                </c:pt>
                <c:pt idx="1510">
                  <c:v>72.968000000000004</c:v>
                </c:pt>
                <c:pt idx="1511">
                  <c:v>72.974999999999994</c:v>
                </c:pt>
                <c:pt idx="1512">
                  <c:v>72.972999999999999</c:v>
                </c:pt>
                <c:pt idx="1513">
                  <c:v>72.974000000000004</c:v>
                </c:pt>
                <c:pt idx="1514">
                  <c:v>72.968999999999994</c:v>
                </c:pt>
                <c:pt idx="1515">
                  <c:v>72.972999999999999</c:v>
                </c:pt>
                <c:pt idx="1516">
                  <c:v>72.967000000000027</c:v>
                </c:pt>
                <c:pt idx="1517">
                  <c:v>72.974000000000004</c:v>
                </c:pt>
                <c:pt idx="1518">
                  <c:v>72.986000000000004</c:v>
                </c:pt>
                <c:pt idx="1519">
                  <c:v>72.977999999999994</c:v>
                </c:pt>
                <c:pt idx="1520">
                  <c:v>72.978999999999999</c:v>
                </c:pt>
                <c:pt idx="1521">
                  <c:v>72.977000000000004</c:v>
                </c:pt>
                <c:pt idx="1522">
                  <c:v>72.983999999999995</c:v>
                </c:pt>
                <c:pt idx="1523">
                  <c:v>72.983000000000004</c:v>
                </c:pt>
                <c:pt idx="1524">
                  <c:v>72.978999999999999</c:v>
                </c:pt>
                <c:pt idx="1525">
                  <c:v>72.975999999999999</c:v>
                </c:pt>
                <c:pt idx="1526">
                  <c:v>72.980999999999995</c:v>
                </c:pt>
                <c:pt idx="1527">
                  <c:v>72.975999999999999</c:v>
                </c:pt>
                <c:pt idx="1528">
                  <c:v>72.974999999999994</c:v>
                </c:pt>
                <c:pt idx="1529">
                  <c:v>72.974999999999994</c:v>
                </c:pt>
                <c:pt idx="1530">
                  <c:v>72.971999999999994</c:v>
                </c:pt>
                <c:pt idx="1531">
                  <c:v>72.977999999999994</c:v>
                </c:pt>
                <c:pt idx="1532">
                  <c:v>72.971999999999994</c:v>
                </c:pt>
                <c:pt idx="1533">
                  <c:v>72.968999999999994</c:v>
                </c:pt>
                <c:pt idx="1534">
                  <c:v>72.971999999999994</c:v>
                </c:pt>
                <c:pt idx="1535">
                  <c:v>72.975999999999999</c:v>
                </c:pt>
                <c:pt idx="1536">
                  <c:v>72.980999999999995</c:v>
                </c:pt>
                <c:pt idx="1537">
                  <c:v>72.978999999999999</c:v>
                </c:pt>
                <c:pt idx="1538">
                  <c:v>72.978999999999999</c:v>
                </c:pt>
                <c:pt idx="1539">
                  <c:v>72.974000000000004</c:v>
                </c:pt>
                <c:pt idx="1540">
                  <c:v>72.97</c:v>
                </c:pt>
                <c:pt idx="1541">
                  <c:v>72.978999999999999</c:v>
                </c:pt>
                <c:pt idx="1542">
                  <c:v>72.971999999999994</c:v>
                </c:pt>
                <c:pt idx="1543">
                  <c:v>72.974999999999994</c:v>
                </c:pt>
                <c:pt idx="1544">
                  <c:v>72.977999999999994</c:v>
                </c:pt>
                <c:pt idx="1545">
                  <c:v>72.967000000000027</c:v>
                </c:pt>
                <c:pt idx="1546">
                  <c:v>72.975999999999999</c:v>
                </c:pt>
                <c:pt idx="1547">
                  <c:v>72.97</c:v>
                </c:pt>
                <c:pt idx="1548">
                  <c:v>72.964000000000027</c:v>
                </c:pt>
                <c:pt idx="1549">
                  <c:v>72.975999999999999</c:v>
                </c:pt>
                <c:pt idx="1550">
                  <c:v>72.967000000000027</c:v>
                </c:pt>
                <c:pt idx="1551">
                  <c:v>72.967000000000027</c:v>
                </c:pt>
                <c:pt idx="1552">
                  <c:v>72.974999999999994</c:v>
                </c:pt>
                <c:pt idx="1553">
                  <c:v>72.971999999999994</c:v>
                </c:pt>
                <c:pt idx="1554">
                  <c:v>72.971999999999994</c:v>
                </c:pt>
                <c:pt idx="1555">
                  <c:v>72.974999999999994</c:v>
                </c:pt>
                <c:pt idx="1556">
                  <c:v>72.971999999999994</c:v>
                </c:pt>
                <c:pt idx="1557">
                  <c:v>72.968999999999994</c:v>
                </c:pt>
                <c:pt idx="1558">
                  <c:v>72.975999999999999</c:v>
                </c:pt>
                <c:pt idx="1559">
                  <c:v>72.974000000000004</c:v>
                </c:pt>
                <c:pt idx="1560">
                  <c:v>72.967000000000027</c:v>
                </c:pt>
                <c:pt idx="1561">
                  <c:v>72.978999999999999</c:v>
                </c:pt>
                <c:pt idx="1562">
                  <c:v>72.968000000000004</c:v>
                </c:pt>
                <c:pt idx="1563">
                  <c:v>72.974000000000004</c:v>
                </c:pt>
                <c:pt idx="1564">
                  <c:v>72.968999999999994</c:v>
                </c:pt>
                <c:pt idx="1565">
                  <c:v>72.977000000000004</c:v>
                </c:pt>
                <c:pt idx="1566">
                  <c:v>72.971999999999994</c:v>
                </c:pt>
                <c:pt idx="1567">
                  <c:v>72.985000000000014</c:v>
                </c:pt>
                <c:pt idx="1568">
                  <c:v>72.967000000000027</c:v>
                </c:pt>
                <c:pt idx="1569">
                  <c:v>72.972999999999999</c:v>
                </c:pt>
                <c:pt idx="1570">
                  <c:v>72.964000000000027</c:v>
                </c:pt>
                <c:pt idx="1571">
                  <c:v>72.962000000000003</c:v>
                </c:pt>
                <c:pt idx="1572">
                  <c:v>72.962000000000003</c:v>
                </c:pt>
                <c:pt idx="1573">
                  <c:v>72.967000000000027</c:v>
                </c:pt>
                <c:pt idx="1574">
                  <c:v>72.974000000000004</c:v>
                </c:pt>
                <c:pt idx="1575">
                  <c:v>72.974000000000004</c:v>
                </c:pt>
                <c:pt idx="1576">
                  <c:v>72.968999999999994</c:v>
                </c:pt>
                <c:pt idx="1577">
                  <c:v>72.98</c:v>
                </c:pt>
                <c:pt idx="1578">
                  <c:v>72.983999999999995</c:v>
                </c:pt>
                <c:pt idx="1579">
                  <c:v>72.977999999999994</c:v>
                </c:pt>
                <c:pt idx="1580">
                  <c:v>72.986999999999995</c:v>
                </c:pt>
                <c:pt idx="1581">
                  <c:v>72.977000000000004</c:v>
                </c:pt>
                <c:pt idx="1582">
                  <c:v>72.978999999999999</c:v>
                </c:pt>
                <c:pt idx="1583">
                  <c:v>72.978999999999999</c:v>
                </c:pt>
                <c:pt idx="1584">
                  <c:v>72.992000000000004</c:v>
                </c:pt>
                <c:pt idx="1585">
                  <c:v>72.980999999999995</c:v>
                </c:pt>
                <c:pt idx="1586">
                  <c:v>72.989999999999995</c:v>
                </c:pt>
                <c:pt idx="1587">
                  <c:v>72.985000000000014</c:v>
                </c:pt>
                <c:pt idx="1588">
                  <c:v>72.986000000000004</c:v>
                </c:pt>
                <c:pt idx="1589">
                  <c:v>72.986000000000004</c:v>
                </c:pt>
                <c:pt idx="1590">
                  <c:v>72.989000000000004</c:v>
                </c:pt>
                <c:pt idx="1591">
                  <c:v>72.989999999999995</c:v>
                </c:pt>
                <c:pt idx="1592">
                  <c:v>72.985000000000014</c:v>
                </c:pt>
                <c:pt idx="1593">
                  <c:v>72.989000000000004</c:v>
                </c:pt>
                <c:pt idx="1594">
                  <c:v>72.983000000000004</c:v>
                </c:pt>
                <c:pt idx="1595">
                  <c:v>72.986000000000004</c:v>
                </c:pt>
                <c:pt idx="1596">
                  <c:v>72.986999999999995</c:v>
                </c:pt>
                <c:pt idx="1597">
                  <c:v>72.995000000000005</c:v>
                </c:pt>
                <c:pt idx="1598">
                  <c:v>72.989000000000004</c:v>
                </c:pt>
                <c:pt idx="1599">
                  <c:v>72.986000000000004</c:v>
                </c:pt>
                <c:pt idx="1600">
                  <c:v>72.988</c:v>
                </c:pt>
                <c:pt idx="1601">
                  <c:v>72.988</c:v>
                </c:pt>
                <c:pt idx="1602">
                  <c:v>72.992999999999995</c:v>
                </c:pt>
                <c:pt idx="1603">
                  <c:v>72.989999999999995</c:v>
                </c:pt>
                <c:pt idx="1604">
                  <c:v>72.992999999999995</c:v>
                </c:pt>
                <c:pt idx="1605">
                  <c:v>72.998999999999995</c:v>
                </c:pt>
                <c:pt idx="1606">
                  <c:v>72.992999999999995</c:v>
                </c:pt>
                <c:pt idx="1607">
                  <c:v>72.998000000000005</c:v>
                </c:pt>
                <c:pt idx="1608">
                  <c:v>72.995999999999995</c:v>
                </c:pt>
                <c:pt idx="1609">
                  <c:v>73.001000000000005</c:v>
                </c:pt>
                <c:pt idx="1610">
                  <c:v>72.998000000000005</c:v>
                </c:pt>
                <c:pt idx="1611">
                  <c:v>73.004000000000005</c:v>
                </c:pt>
                <c:pt idx="1612">
                  <c:v>73.001000000000005</c:v>
                </c:pt>
                <c:pt idx="1613">
                  <c:v>73.006</c:v>
                </c:pt>
                <c:pt idx="1614">
                  <c:v>73.009</c:v>
                </c:pt>
                <c:pt idx="1615">
                  <c:v>73.013000000000005</c:v>
                </c:pt>
                <c:pt idx="1616">
                  <c:v>73.019000000000005</c:v>
                </c:pt>
                <c:pt idx="1617">
                  <c:v>73.013000000000005</c:v>
                </c:pt>
                <c:pt idx="1618">
                  <c:v>73.024000000000001</c:v>
                </c:pt>
                <c:pt idx="1619">
                  <c:v>73.018000000000001</c:v>
                </c:pt>
                <c:pt idx="1620">
                  <c:v>73.021000000000001</c:v>
                </c:pt>
                <c:pt idx="1621">
                  <c:v>73.022999999999982</c:v>
                </c:pt>
                <c:pt idx="1622">
                  <c:v>73.027000000000001</c:v>
                </c:pt>
                <c:pt idx="1623">
                  <c:v>73.027000000000001</c:v>
                </c:pt>
                <c:pt idx="1624">
                  <c:v>73.025999999999982</c:v>
                </c:pt>
                <c:pt idx="1625">
                  <c:v>73.02</c:v>
                </c:pt>
                <c:pt idx="1626">
                  <c:v>73.037999999999997</c:v>
                </c:pt>
                <c:pt idx="1627">
                  <c:v>73.037999999999997</c:v>
                </c:pt>
                <c:pt idx="1628">
                  <c:v>73.037000000000006</c:v>
                </c:pt>
                <c:pt idx="1629">
                  <c:v>73.040000000000006</c:v>
                </c:pt>
                <c:pt idx="1630">
                  <c:v>73.045000000000002</c:v>
                </c:pt>
                <c:pt idx="1631">
                  <c:v>73.040000000000006</c:v>
                </c:pt>
                <c:pt idx="1632">
                  <c:v>73.036000000000001</c:v>
                </c:pt>
                <c:pt idx="1633">
                  <c:v>73.054999999999993</c:v>
                </c:pt>
                <c:pt idx="1634">
                  <c:v>73.054999999999993</c:v>
                </c:pt>
                <c:pt idx="1635">
                  <c:v>73.054999999999993</c:v>
                </c:pt>
                <c:pt idx="1636">
                  <c:v>73.061000000000007</c:v>
                </c:pt>
                <c:pt idx="1637">
                  <c:v>73.063999999999993</c:v>
                </c:pt>
                <c:pt idx="1638">
                  <c:v>73.06</c:v>
                </c:pt>
                <c:pt idx="1639">
                  <c:v>73.063999999999993</c:v>
                </c:pt>
                <c:pt idx="1640">
                  <c:v>73.063000000000002</c:v>
                </c:pt>
                <c:pt idx="1641">
                  <c:v>73.063999999999993</c:v>
                </c:pt>
                <c:pt idx="1642">
                  <c:v>73.065000000000012</c:v>
                </c:pt>
                <c:pt idx="1643">
                  <c:v>73.062000000000012</c:v>
                </c:pt>
                <c:pt idx="1644">
                  <c:v>73.076999999999998</c:v>
                </c:pt>
                <c:pt idx="1645">
                  <c:v>73.070999999999998</c:v>
                </c:pt>
                <c:pt idx="1646">
                  <c:v>73.068000000000012</c:v>
                </c:pt>
                <c:pt idx="1647">
                  <c:v>73.075999999999979</c:v>
                </c:pt>
                <c:pt idx="1648">
                  <c:v>73.081999999999994</c:v>
                </c:pt>
                <c:pt idx="1649">
                  <c:v>73.075000000000003</c:v>
                </c:pt>
                <c:pt idx="1650">
                  <c:v>73.081999999999994</c:v>
                </c:pt>
                <c:pt idx="1651">
                  <c:v>73.088999999999999</c:v>
                </c:pt>
                <c:pt idx="1652">
                  <c:v>73.087000000000003</c:v>
                </c:pt>
                <c:pt idx="1653">
                  <c:v>73.088999999999999</c:v>
                </c:pt>
                <c:pt idx="1654">
                  <c:v>73.081000000000003</c:v>
                </c:pt>
                <c:pt idx="1655">
                  <c:v>73.081999999999994</c:v>
                </c:pt>
                <c:pt idx="1656">
                  <c:v>73.087000000000003</c:v>
                </c:pt>
                <c:pt idx="1657">
                  <c:v>73.095000000000013</c:v>
                </c:pt>
                <c:pt idx="1658">
                  <c:v>73.100999999999999</c:v>
                </c:pt>
                <c:pt idx="1659">
                  <c:v>73.088999999999999</c:v>
                </c:pt>
                <c:pt idx="1660">
                  <c:v>73.088999999999999</c:v>
                </c:pt>
                <c:pt idx="1661">
                  <c:v>73.085999999999999</c:v>
                </c:pt>
                <c:pt idx="1662">
                  <c:v>73.095000000000013</c:v>
                </c:pt>
                <c:pt idx="1663">
                  <c:v>73.088999999999999</c:v>
                </c:pt>
                <c:pt idx="1664">
                  <c:v>73.093999999999994</c:v>
                </c:pt>
                <c:pt idx="1665">
                  <c:v>73.085999999999999</c:v>
                </c:pt>
                <c:pt idx="1666">
                  <c:v>73.093000000000004</c:v>
                </c:pt>
                <c:pt idx="1667">
                  <c:v>73.096999999999994</c:v>
                </c:pt>
                <c:pt idx="1668">
                  <c:v>73.096999999999994</c:v>
                </c:pt>
                <c:pt idx="1669">
                  <c:v>73.088999999999999</c:v>
                </c:pt>
                <c:pt idx="1670">
                  <c:v>73.099999999999994</c:v>
                </c:pt>
                <c:pt idx="1671">
                  <c:v>73.090999999999994</c:v>
                </c:pt>
                <c:pt idx="1672">
                  <c:v>73.09</c:v>
                </c:pt>
                <c:pt idx="1673">
                  <c:v>73.095000000000013</c:v>
                </c:pt>
                <c:pt idx="1674">
                  <c:v>73.10299999999998</c:v>
                </c:pt>
                <c:pt idx="1675">
                  <c:v>73.099000000000004</c:v>
                </c:pt>
                <c:pt idx="1676">
                  <c:v>73.093000000000004</c:v>
                </c:pt>
                <c:pt idx="1677">
                  <c:v>73.098000000000013</c:v>
                </c:pt>
                <c:pt idx="1678">
                  <c:v>73.095000000000013</c:v>
                </c:pt>
                <c:pt idx="1679">
                  <c:v>73.10599999999998</c:v>
                </c:pt>
                <c:pt idx="1680">
                  <c:v>73.099999999999994</c:v>
                </c:pt>
                <c:pt idx="1681">
                  <c:v>73.10299999999998</c:v>
                </c:pt>
                <c:pt idx="1682">
                  <c:v>73.10199999999999</c:v>
                </c:pt>
                <c:pt idx="1683">
                  <c:v>73.10599999999998</c:v>
                </c:pt>
                <c:pt idx="1684">
                  <c:v>73.11</c:v>
                </c:pt>
                <c:pt idx="1685">
                  <c:v>73.10199999999999</c:v>
                </c:pt>
                <c:pt idx="1686">
                  <c:v>73.10499999999999</c:v>
                </c:pt>
                <c:pt idx="1687">
                  <c:v>73.10199999999999</c:v>
                </c:pt>
                <c:pt idx="1688">
                  <c:v>73.10799999999999</c:v>
                </c:pt>
                <c:pt idx="1689">
                  <c:v>73.111000000000004</c:v>
                </c:pt>
                <c:pt idx="1690">
                  <c:v>73.10499999999999</c:v>
                </c:pt>
                <c:pt idx="1691">
                  <c:v>73.103999999999999</c:v>
                </c:pt>
                <c:pt idx="1692">
                  <c:v>73.116</c:v>
                </c:pt>
                <c:pt idx="1693">
                  <c:v>73.106999999999999</c:v>
                </c:pt>
                <c:pt idx="1694">
                  <c:v>73.114999999999995</c:v>
                </c:pt>
                <c:pt idx="1695">
                  <c:v>73.114999999999995</c:v>
                </c:pt>
                <c:pt idx="1696">
                  <c:v>73.10899999999998</c:v>
                </c:pt>
                <c:pt idx="1697">
                  <c:v>73.10599999999998</c:v>
                </c:pt>
                <c:pt idx="1698">
                  <c:v>73.11999999999999</c:v>
                </c:pt>
                <c:pt idx="1699">
                  <c:v>73.125999999999948</c:v>
                </c:pt>
                <c:pt idx="1700">
                  <c:v>73.117999999999995</c:v>
                </c:pt>
                <c:pt idx="1701">
                  <c:v>73.116</c:v>
                </c:pt>
                <c:pt idx="1702">
                  <c:v>73.113</c:v>
                </c:pt>
                <c:pt idx="1703">
                  <c:v>73.114999999999995</c:v>
                </c:pt>
                <c:pt idx="1704">
                  <c:v>73.113</c:v>
                </c:pt>
                <c:pt idx="1705">
                  <c:v>73.113</c:v>
                </c:pt>
                <c:pt idx="1706">
                  <c:v>73.10499999999999</c:v>
                </c:pt>
                <c:pt idx="1707">
                  <c:v>73.10599999999998</c:v>
                </c:pt>
                <c:pt idx="1708">
                  <c:v>73.10899999999998</c:v>
                </c:pt>
                <c:pt idx="1709">
                  <c:v>73.10599999999998</c:v>
                </c:pt>
                <c:pt idx="1710">
                  <c:v>73.106999999999999</c:v>
                </c:pt>
                <c:pt idx="1711">
                  <c:v>73.11</c:v>
                </c:pt>
                <c:pt idx="1712">
                  <c:v>73.10899999999998</c:v>
                </c:pt>
                <c:pt idx="1713">
                  <c:v>73.111000000000004</c:v>
                </c:pt>
                <c:pt idx="1714">
                  <c:v>73.111000000000004</c:v>
                </c:pt>
                <c:pt idx="1715">
                  <c:v>73.10499999999999</c:v>
                </c:pt>
                <c:pt idx="1716">
                  <c:v>73.111999999999995</c:v>
                </c:pt>
                <c:pt idx="1717">
                  <c:v>73.117000000000004</c:v>
                </c:pt>
                <c:pt idx="1718">
                  <c:v>73.106999999999999</c:v>
                </c:pt>
                <c:pt idx="1719">
                  <c:v>73.10599999999998</c:v>
                </c:pt>
                <c:pt idx="1720">
                  <c:v>73.10599999999998</c:v>
                </c:pt>
                <c:pt idx="1721">
                  <c:v>73.116</c:v>
                </c:pt>
                <c:pt idx="1722">
                  <c:v>73.11</c:v>
                </c:pt>
                <c:pt idx="1723">
                  <c:v>73.114000000000004</c:v>
                </c:pt>
                <c:pt idx="1724">
                  <c:v>73.11</c:v>
                </c:pt>
                <c:pt idx="1725">
                  <c:v>73.117000000000004</c:v>
                </c:pt>
                <c:pt idx="1726">
                  <c:v>73.10899999999998</c:v>
                </c:pt>
                <c:pt idx="1727">
                  <c:v>73.11</c:v>
                </c:pt>
                <c:pt idx="1728">
                  <c:v>73.114000000000004</c:v>
                </c:pt>
                <c:pt idx="1729">
                  <c:v>73.10599999999998</c:v>
                </c:pt>
                <c:pt idx="1730">
                  <c:v>73.11</c:v>
                </c:pt>
                <c:pt idx="1731">
                  <c:v>73.111999999999995</c:v>
                </c:pt>
                <c:pt idx="1732">
                  <c:v>73.113</c:v>
                </c:pt>
                <c:pt idx="1733">
                  <c:v>73.117000000000004</c:v>
                </c:pt>
                <c:pt idx="1734">
                  <c:v>73.111999999999995</c:v>
                </c:pt>
                <c:pt idx="1735">
                  <c:v>73.117000000000004</c:v>
                </c:pt>
                <c:pt idx="1736">
                  <c:v>73.10899999999998</c:v>
                </c:pt>
                <c:pt idx="1737">
                  <c:v>73.114000000000004</c:v>
                </c:pt>
                <c:pt idx="1738">
                  <c:v>73.120999999999981</c:v>
                </c:pt>
                <c:pt idx="1739">
                  <c:v>73.117000000000004</c:v>
                </c:pt>
                <c:pt idx="1740">
                  <c:v>73.103999999999999</c:v>
                </c:pt>
                <c:pt idx="1741">
                  <c:v>73.10799999999999</c:v>
                </c:pt>
                <c:pt idx="1742">
                  <c:v>73.111000000000004</c:v>
                </c:pt>
                <c:pt idx="1743">
                  <c:v>73.117000000000004</c:v>
                </c:pt>
                <c:pt idx="1744">
                  <c:v>73.10899999999998</c:v>
                </c:pt>
                <c:pt idx="1745">
                  <c:v>73.121999999999986</c:v>
                </c:pt>
                <c:pt idx="1746">
                  <c:v>73.124999999999986</c:v>
                </c:pt>
                <c:pt idx="1747">
                  <c:v>73.121999999999986</c:v>
                </c:pt>
                <c:pt idx="1748">
                  <c:v>73.119</c:v>
                </c:pt>
                <c:pt idx="1749">
                  <c:v>73.117000000000004</c:v>
                </c:pt>
                <c:pt idx="1750">
                  <c:v>73.117000000000004</c:v>
                </c:pt>
                <c:pt idx="1751">
                  <c:v>73.120999999999981</c:v>
                </c:pt>
                <c:pt idx="1752">
                  <c:v>73.114999999999995</c:v>
                </c:pt>
                <c:pt idx="1753">
                  <c:v>73.111999999999995</c:v>
                </c:pt>
                <c:pt idx="1754">
                  <c:v>73.10899999999998</c:v>
                </c:pt>
                <c:pt idx="1755">
                  <c:v>73.119</c:v>
                </c:pt>
                <c:pt idx="1756">
                  <c:v>73.120999999999981</c:v>
                </c:pt>
                <c:pt idx="1757">
                  <c:v>73.113</c:v>
                </c:pt>
                <c:pt idx="1758">
                  <c:v>73.116</c:v>
                </c:pt>
                <c:pt idx="1759">
                  <c:v>73.120999999999981</c:v>
                </c:pt>
                <c:pt idx="1760">
                  <c:v>73.121999999999986</c:v>
                </c:pt>
                <c:pt idx="1761">
                  <c:v>73.13</c:v>
                </c:pt>
                <c:pt idx="1762">
                  <c:v>73.127999999999986</c:v>
                </c:pt>
                <c:pt idx="1763">
                  <c:v>73.117999999999995</c:v>
                </c:pt>
                <c:pt idx="1764">
                  <c:v>73.11999999999999</c:v>
                </c:pt>
                <c:pt idx="1765">
                  <c:v>73.122999999999948</c:v>
                </c:pt>
                <c:pt idx="1766">
                  <c:v>73.122999999999948</c:v>
                </c:pt>
                <c:pt idx="1767">
                  <c:v>73.125999999999948</c:v>
                </c:pt>
                <c:pt idx="1768">
                  <c:v>73.122999999999948</c:v>
                </c:pt>
                <c:pt idx="1769">
                  <c:v>73.126999999999981</c:v>
                </c:pt>
                <c:pt idx="1770">
                  <c:v>73.121999999999986</c:v>
                </c:pt>
                <c:pt idx="1771">
                  <c:v>73.126999999999981</c:v>
                </c:pt>
                <c:pt idx="1772">
                  <c:v>73.128999999999948</c:v>
                </c:pt>
                <c:pt idx="1773">
                  <c:v>73.120999999999981</c:v>
                </c:pt>
                <c:pt idx="1774">
                  <c:v>73.132999999999981</c:v>
                </c:pt>
                <c:pt idx="1775">
                  <c:v>73.128999999999948</c:v>
                </c:pt>
                <c:pt idx="1776">
                  <c:v>73.117000000000004</c:v>
                </c:pt>
                <c:pt idx="1777">
                  <c:v>73.122999999999948</c:v>
                </c:pt>
                <c:pt idx="1778">
                  <c:v>73.131</c:v>
                </c:pt>
                <c:pt idx="1779">
                  <c:v>73.125999999999948</c:v>
                </c:pt>
                <c:pt idx="1780">
                  <c:v>73.123999999999981</c:v>
                </c:pt>
                <c:pt idx="1781">
                  <c:v>73.13</c:v>
                </c:pt>
                <c:pt idx="1782">
                  <c:v>73.121999999999986</c:v>
                </c:pt>
                <c:pt idx="1783">
                  <c:v>73.122999999999948</c:v>
                </c:pt>
                <c:pt idx="1784">
                  <c:v>73.124999999999986</c:v>
                </c:pt>
                <c:pt idx="1785">
                  <c:v>73.122999999999948</c:v>
                </c:pt>
                <c:pt idx="1786">
                  <c:v>73.125999999999948</c:v>
                </c:pt>
                <c:pt idx="1787">
                  <c:v>73.122999999999948</c:v>
                </c:pt>
                <c:pt idx="1788">
                  <c:v>73.134999999999991</c:v>
                </c:pt>
                <c:pt idx="1789">
                  <c:v>73.134</c:v>
                </c:pt>
                <c:pt idx="1790">
                  <c:v>73.13</c:v>
                </c:pt>
                <c:pt idx="1791">
                  <c:v>73.137999999999991</c:v>
                </c:pt>
                <c:pt idx="1792">
                  <c:v>73.125999999999948</c:v>
                </c:pt>
                <c:pt idx="1793">
                  <c:v>73.138999999999982</c:v>
                </c:pt>
                <c:pt idx="1794">
                  <c:v>73.131</c:v>
                </c:pt>
                <c:pt idx="1795">
                  <c:v>73.134999999999991</c:v>
                </c:pt>
                <c:pt idx="1796">
                  <c:v>73.138999999999982</c:v>
                </c:pt>
                <c:pt idx="1797">
                  <c:v>73.135999999999981</c:v>
                </c:pt>
                <c:pt idx="1798">
                  <c:v>73.14</c:v>
                </c:pt>
                <c:pt idx="1799">
                  <c:v>73.141999999999996</c:v>
                </c:pt>
                <c:pt idx="1800">
                  <c:v>73.143000000000001</c:v>
                </c:pt>
                <c:pt idx="1801">
                  <c:v>73.137999999999991</c:v>
                </c:pt>
                <c:pt idx="1802">
                  <c:v>73.131</c:v>
                </c:pt>
                <c:pt idx="1803">
                  <c:v>73.135999999999981</c:v>
                </c:pt>
                <c:pt idx="1804">
                  <c:v>73.144999999999996</c:v>
                </c:pt>
                <c:pt idx="1805">
                  <c:v>73.151999999999987</c:v>
                </c:pt>
                <c:pt idx="1806">
                  <c:v>73.155999999999949</c:v>
                </c:pt>
                <c:pt idx="1807">
                  <c:v>73.147999999999996</c:v>
                </c:pt>
                <c:pt idx="1808">
                  <c:v>73.152999999999949</c:v>
                </c:pt>
                <c:pt idx="1809">
                  <c:v>73.150999999999982</c:v>
                </c:pt>
                <c:pt idx="1810">
                  <c:v>73.157999999999987</c:v>
                </c:pt>
                <c:pt idx="1811">
                  <c:v>73.150999999999982</c:v>
                </c:pt>
                <c:pt idx="1812">
                  <c:v>73.152999999999949</c:v>
                </c:pt>
                <c:pt idx="1813">
                  <c:v>73.153999999999982</c:v>
                </c:pt>
                <c:pt idx="1814">
                  <c:v>73.158999999999978</c:v>
                </c:pt>
                <c:pt idx="1815">
                  <c:v>73.157999999999987</c:v>
                </c:pt>
                <c:pt idx="1816">
                  <c:v>73.149999999999991</c:v>
                </c:pt>
                <c:pt idx="1817">
                  <c:v>73.141999999999996</c:v>
                </c:pt>
                <c:pt idx="1818">
                  <c:v>73.154999999999987</c:v>
                </c:pt>
                <c:pt idx="1819">
                  <c:v>73.153999999999982</c:v>
                </c:pt>
                <c:pt idx="1820">
                  <c:v>73.143000000000001</c:v>
                </c:pt>
                <c:pt idx="1821">
                  <c:v>73.149999999999991</c:v>
                </c:pt>
                <c:pt idx="1822">
                  <c:v>73.146000000000001</c:v>
                </c:pt>
                <c:pt idx="1823">
                  <c:v>73.146000000000001</c:v>
                </c:pt>
                <c:pt idx="1824">
                  <c:v>73.138999999999982</c:v>
                </c:pt>
                <c:pt idx="1825">
                  <c:v>73.147000000000006</c:v>
                </c:pt>
                <c:pt idx="1826">
                  <c:v>73.144999999999996</c:v>
                </c:pt>
                <c:pt idx="1827">
                  <c:v>73.147000000000006</c:v>
                </c:pt>
                <c:pt idx="1828">
                  <c:v>73.143000000000001</c:v>
                </c:pt>
                <c:pt idx="1829">
                  <c:v>73.141999999999996</c:v>
                </c:pt>
                <c:pt idx="1830">
                  <c:v>73.151999999999987</c:v>
                </c:pt>
                <c:pt idx="1831">
                  <c:v>73.151999999999987</c:v>
                </c:pt>
                <c:pt idx="1832">
                  <c:v>73.155999999999949</c:v>
                </c:pt>
                <c:pt idx="1833">
                  <c:v>73.16</c:v>
                </c:pt>
                <c:pt idx="1834">
                  <c:v>73.16</c:v>
                </c:pt>
                <c:pt idx="1835">
                  <c:v>73.141000000000005</c:v>
                </c:pt>
                <c:pt idx="1836">
                  <c:v>73.151999999999987</c:v>
                </c:pt>
                <c:pt idx="1837">
                  <c:v>73.147999999999996</c:v>
                </c:pt>
                <c:pt idx="1838">
                  <c:v>73.150999999999982</c:v>
                </c:pt>
                <c:pt idx="1839">
                  <c:v>73.153999999999982</c:v>
                </c:pt>
                <c:pt idx="1840">
                  <c:v>73.147999999999996</c:v>
                </c:pt>
                <c:pt idx="1841">
                  <c:v>73.151999999999987</c:v>
                </c:pt>
                <c:pt idx="1842">
                  <c:v>73.147000000000006</c:v>
                </c:pt>
                <c:pt idx="1843">
                  <c:v>73.147999999999996</c:v>
                </c:pt>
                <c:pt idx="1844">
                  <c:v>73.138999999999982</c:v>
                </c:pt>
                <c:pt idx="1845">
                  <c:v>73.137999999999991</c:v>
                </c:pt>
                <c:pt idx="1846">
                  <c:v>73.141999999999996</c:v>
                </c:pt>
                <c:pt idx="1847">
                  <c:v>73.134999999999991</c:v>
                </c:pt>
                <c:pt idx="1848">
                  <c:v>73.14</c:v>
                </c:pt>
                <c:pt idx="1849">
                  <c:v>73.137</c:v>
                </c:pt>
                <c:pt idx="1850">
                  <c:v>73.127999999999986</c:v>
                </c:pt>
                <c:pt idx="1851">
                  <c:v>73.124999999999986</c:v>
                </c:pt>
                <c:pt idx="1852">
                  <c:v>73.120999999999981</c:v>
                </c:pt>
                <c:pt idx="1853">
                  <c:v>73.11999999999999</c:v>
                </c:pt>
                <c:pt idx="1854">
                  <c:v>73.13</c:v>
                </c:pt>
                <c:pt idx="1855">
                  <c:v>73.121999999999986</c:v>
                </c:pt>
                <c:pt idx="1856">
                  <c:v>73.122999999999948</c:v>
                </c:pt>
                <c:pt idx="1857">
                  <c:v>73.124999999999986</c:v>
                </c:pt>
                <c:pt idx="1858">
                  <c:v>73.121999999999986</c:v>
                </c:pt>
                <c:pt idx="1859">
                  <c:v>73.125999999999948</c:v>
                </c:pt>
                <c:pt idx="1860">
                  <c:v>73.126999999999981</c:v>
                </c:pt>
                <c:pt idx="1861">
                  <c:v>73.127999999999986</c:v>
                </c:pt>
                <c:pt idx="1862">
                  <c:v>73.120999999999981</c:v>
                </c:pt>
                <c:pt idx="1863">
                  <c:v>73.117000000000004</c:v>
                </c:pt>
                <c:pt idx="1864">
                  <c:v>73.126999999999981</c:v>
                </c:pt>
                <c:pt idx="1865">
                  <c:v>73.13</c:v>
                </c:pt>
                <c:pt idx="1866">
                  <c:v>73.138999999999982</c:v>
                </c:pt>
                <c:pt idx="1867">
                  <c:v>73.13</c:v>
                </c:pt>
                <c:pt idx="1868">
                  <c:v>73.131</c:v>
                </c:pt>
                <c:pt idx="1869">
                  <c:v>73.132999999999981</c:v>
                </c:pt>
                <c:pt idx="1870">
                  <c:v>73.134</c:v>
                </c:pt>
                <c:pt idx="1871">
                  <c:v>73.131</c:v>
                </c:pt>
                <c:pt idx="1872">
                  <c:v>73.122999999999948</c:v>
                </c:pt>
                <c:pt idx="1873">
                  <c:v>73.127999999999986</c:v>
                </c:pt>
                <c:pt idx="1874">
                  <c:v>73.13</c:v>
                </c:pt>
                <c:pt idx="1875">
                  <c:v>73.13</c:v>
                </c:pt>
                <c:pt idx="1876">
                  <c:v>73.120999999999981</c:v>
                </c:pt>
                <c:pt idx="1877">
                  <c:v>73.131999999999991</c:v>
                </c:pt>
                <c:pt idx="1878">
                  <c:v>73.128999999999948</c:v>
                </c:pt>
                <c:pt idx="1879">
                  <c:v>73.135999999999981</c:v>
                </c:pt>
                <c:pt idx="1880">
                  <c:v>73.134</c:v>
                </c:pt>
                <c:pt idx="1881">
                  <c:v>73.127999999999986</c:v>
                </c:pt>
                <c:pt idx="1882">
                  <c:v>73.131</c:v>
                </c:pt>
                <c:pt idx="1883">
                  <c:v>73.127999999999986</c:v>
                </c:pt>
                <c:pt idx="1884">
                  <c:v>73.137999999999991</c:v>
                </c:pt>
                <c:pt idx="1885">
                  <c:v>73.137999999999991</c:v>
                </c:pt>
                <c:pt idx="1886">
                  <c:v>73.135999999999981</c:v>
                </c:pt>
                <c:pt idx="1887">
                  <c:v>73.137999999999991</c:v>
                </c:pt>
                <c:pt idx="1888">
                  <c:v>73.128999999999948</c:v>
                </c:pt>
                <c:pt idx="1889">
                  <c:v>73.131</c:v>
                </c:pt>
                <c:pt idx="1890">
                  <c:v>73.119</c:v>
                </c:pt>
                <c:pt idx="1891">
                  <c:v>73.121999999999986</c:v>
                </c:pt>
                <c:pt idx="1892">
                  <c:v>73.123999999999981</c:v>
                </c:pt>
                <c:pt idx="1893">
                  <c:v>73.122999999999948</c:v>
                </c:pt>
                <c:pt idx="1894">
                  <c:v>73.13</c:v>
                </c:pt>
                <c:pt idx="1895">
                  <c:v>73.126999999999981</c:v>
                </c:pt>
                <c:pt idx="1896">
                  <c:v>73.131999999999991</c:v>
                </c:pt>
                <c:pt idx="1897">
                  <c:v>73.125999999999948</c:v>
                </c:pt>
                <c:pt idx="1898">
                  <c:v>73.120999999999981</c:v>
                </c:pt>
                <c:pt idx="1899">
                  <c:v>73.126999999999981</c:v>
                </c:pt>
                <c:pt idx="1900">
                  <c:v>73.132999999999981</c:v>
                </c:pt>
                <c:pt idx="1901">
                  <c:v>73.128999999999948</c:v>
                </c:pt>
                <c:pt idx="1902">
                  <c:v>73.137999999999991</c:v>
                </c:pt>
                <c:pt idx="1903">
                  <c:v>73.124999999999986</c:v>
                </c:pt>
                <c:pt idx="1904">
                  <c:v>73.132999999999981</c:v>
                </c:pt>
                <c:pt idx="1905">
                  <c:v>73.128999999999948</c:v>
                </c:pt>
                <c:pt idx="1906">
                  <c:v>73.122999999999948</c:v>
                </c:pt>
                <c:pt idx="1907">
                  <c:v>73.125999999999948</c:v>
                </c:pt>
                <c:pt idx="1908">
                  <c:v>73.124999999999986</c:v>
                </c:pt>
                <c:pt idx="1909">
                  <c:v>73.128999999999948</c:v>
                </c:pt>
                <c:pt idx="1910">
                  <c:v>73.127999999999986</c:v>
                </c:pt>
                <c:pt idx="1911">
                  <c:v>73.125999999999948</c:v>
                </c:pt>
                <c:pt idx="1912">
                  <c:v>73.114999999999995</c:v>
                </c:pt>
                <c:pt idx="1913">
                  <c:v>73.116</c:v>
                </c:pt>
                <c:pt idx="1914">
                  <c:v>73.123999999999981</c:v>
                </c:pt>
                <c:pt idx="1915">
                  <c:v>73.113</c:v>
                </c:pt>
                <c:pt idx="1916">
                  <c:v>73.11999999999999</c:v>
                </c:pt>
                <c:pt idx="1917">
                  <c:v>73.119</c:v>
                </c:pt>
                <c:pt idx="1918">
                  <c:v>73.113</c:v>
                </c:pt>
                <c:pt idx="1919">
                  <c:v>73.117999999999995</c:v>
                </c:pt>
                <c:pt idx="1920">
                  <c:v>73.116</c:v>
                </c:pt>
                <c:pt idx="1921">
                  <c:v>73.111000000000004</c:v>
                </c:pt>
                <c:pt idx="1922">
                  <c:v>73.123999999999981</c:v>
                </c:pt>
                <c:pt idx="1923">
                  <c:v>73.111000000000004</c:v>
                </c:pt>
                <c:pt idx="1924">
                  <c:v>73.11999999999999</c:v>
                </c:pt>
                <c:pt idx="1925">
                  <c:v>73.114000000000004</c:v>
                </c:pt>
                <c:pt idx="1926">
                  <c:v>73.117999999999995</c:v>
                </c:pt>
                <c:pt idx="1927">
                  <c:v>73.113</c:v>
                </c:pt>
                <c:pt idx="1928">
                  <c:v>73.111999999999995</c:v>
                </c:pt>
                <c:pt idx="1929">
                  <c:v>73.10599999999998</c:v>
                </c:pt>
                <c:pt idx="1930">
                  <c:v>73.117999999999995</c:v>
                </c:pt>
                <c:pt idx="1931">
                  <c:v>73.121999999999986</c:v>
                </c:pt>
                <c:pt idx="1932">
                  <c:v>73.122999999999948</c:v>
                </c:pt>
                <c:pt idx="1933">
                  <c:v>73.126999999999981</c:v>
                </c:pt>
                <c:pt idx="1934">
                  <c:v>73.125999999999948</c:v>
                </c:pt>
                <c:pt idx="1935">
                  <c:v>73.120999999999981</c:v>
                </c:pt>
                <c:pt idx="1936">
                  <c:v>73.114000000000004</c:v>
                </c:pt>
                <c:pt idx="1937">
                  <c:v>73.123999999999981</c:v>
                </c:pt>
                <c:pt idx="1938">
                  <c:v>73.121999999999986</c:v>
                </c:pt>
                <c:pt idx="1939">
                  <c:v>73.128999999999948</c:v>
                </c:pt>
                <c:pt idx="1940">
                  <c:v>73.132999999999981</c:v>
                </c:pt>
                <c:pt idx="1941">
                  <c:v>73.128999999999948</c:v>
                </c:pt>
                <c:pt idx="1942">
                  <c:v>73.134999999999991</c:v>
                </c:pt>
                <c:pt idx="1943">
                  <c:v>73.137999999999991</c:v>
                </c:pt>
                <c:pt idx="1944">
                  <c:v>73.138999999999982</c:v>
                </c:pt>
                <c:pt idx="1945">
                  <c:v>73.132999999999981</c:v>
                </c:pt>
                <c:pt idx="1946">
                  <c:v>73.144999999999996</c:v>
                </c:pt>
                <c:pt idx="1947">
                  <c:v>73.147000000000006</c:v>
                </c:pt>
                <c:pt idx="1948">
                  <c:v>73.141999999999996</c:v>
                </c:pt>
                <c:pt idx="1949">
                  <c:v>73.141999999999996</c:v>
                </c:pt>
                <c:pt idx="1950">
                  <c:v>73.144999999999996</c:v>
                </c:pt>
                <c:pt idx="1951">
                  <c:v>73.149999999999991</c:v>
                </c:pt>
                <c:pt idx="1952">
                  <c:v>73.147999999999996</c:v>
                </c:pt>
                <c:pt idx="1953">
                  <c:v>73.14</c:v>
                </c:pt>
                <c:pt idx="1954">
                  <c:v>73.149999999999991</c:v>
                </c:pt>
                <c:pt idx="1955">
                  <c:v>73.149000000000001</c:v>
                </c:pt>
                <c:pt idx="1956">
                  <c:v>73.144999999999996</c:v>
                </c:pt>
                <c:pt idx="1957">
                  <c:v>73.141000000000005</c:v>
                </c:pt>
                <c:pt idx="1958">
                  <c:v>73.144999999999996</c:v>
                </c:pt>
                <c:pt idx="1959">
                  <c:v>73.141000000000005</c:v>
                </c:pt>
                <c:pt idx="1960">
                  <c:v>73.147000000000006</c:v>
                </c:pt>
                <c:pt idx="1961">
                  <c:v>73.137999999999991</c:v>
                </c:pt>
                <c:pt idx="1962">
                  <c:v>73.141000000000005</c:v>
                </c:pt>
                <c:pt idx="1963">
                  <c:v>73.146000000000001</c:v>
                </c:pt>
                <c:pt idx="1964">
                  <c:v>73.138999999999982</c:v>
                </c:pt>
                <c:pt idx="1965">
                  <c:v>73.149999999999991</c:v>
                </c:pt>
                <c:pt idx="1966">
                  <c:v>73.149000000000001</c:v>
                </c:pt>
                <c:pt idx="1967">
                  <c:v>73.147000000000006</c:v>
                </c:pt>
                <c:pt idx="1968">
                  <c:v>73.154999999999987</c:v>
                </c:pt>
                <c:pt idx="1969">
                  <c:v>73.146000000000001</c:v>
                </c:pt>
                <c:pt idx="1970">
                  <c:v>73.144999999999996</c:v>
                </c:pt>
                <c:pt idx="1971">
                  <c:v>73.135999999999981</c:v>
                </c:pt>
                <c:pt idx="1972">
                  <c:v>73.141000000000005</c:v>
                </c:pt>
                <c:pt idx="1973">
                  <c:v>73.144000000000005</c:v>
                </c:pt>
                <c:pt idx="1974">
                  <c:v>73.144000000000005</c:v>
                </c:pt>
                <c:pt idx="1975">
                  <c:v>73.150999999999982</c:v>
                </c:pt>
                <c:pt idx="1976">
                  <c:v>73.147999999999996</c:v>
                </c:pt>
                <c:pt idx="1977">
                  <c:v>73.141000000000005</c:v>
                </c:pt>
                <c:pt idx="1978">
                  <c:v>73.141999999999996</c:v>
                </c:pt>
                <c:pt idx="1979">
                  <c:v>73.147000000000006</c:v>
                </c:pt>
                <c:pt idx="1980">
                  <c:v>73.138999999999982</c:v>
                </c:pt>
                <c:pt idx="1981">
                  <c:v>73.135999999999981</c:v>
                </c:pt>
                <c:pt idx="1982">
                  <c:v>73.126999999999981</c:v>
                </c:pt>
                <c:pt idx="1983">
                  <c:v>73.141000000000005</c:v>
                </c:pt>
                <c:pt idx="1984">
                  <c:v>73.135999999999981</c:v>
                </c:pt>
                <c:pt idx="1985">
                  <c:v>73.134</c:v>
                </c:pt>
                <c:pt idx="1986">
                  <c:v>73.131</c:v>
                </c:pt>
                <c:pt idx="1987">
                  <c:v>73.131999999999991</c:v>
                </c:pt>
                <c:pt idx="1988">
                  <c:v>73.135999999999981</c:v>
                </c:pt>
                <c:pt idx="1989">
                  <c:v>73.141000000000005</c:v>
                </c:pt>
                <c:pt idx="1990">
                  <c:v>73.137999999999991</c:v>
                </c:pt>
                <c:pt idx="1991">
                  <c:v>73.126999999999981</c:v>
                </c:pt>
                <c:pt idx="1992">
                  <c:v>73.134</c:v>
                </c:pt>
                <c:pt idx="1993">
                  <c:v>73.131</c:v>
                </c:pt>
                <c:pt idx="1994">
                  <c:v>73.114999999999995</c:v>
                </c:pt>
                <c:pt idx="1995">
                  <c:v>73.121999999999986</c:v>
                </c:pt>
                <c:pt idx="1996">
                  <c:v>73.113</c:v>
                </c:pt>
                <c:pt idx="1997">
                  <c:v>73.111999999999995</c:v>
                </c:pt>
                <c:pt idx="1998">
                  <c:v>73.111999999999995</c:v>
                </c:pt>
                <c:pt idx="1999">
                  <c:v>73.10899999999998</c:v>
                </c:pt>
                <c:pt idx="2000">
                  <c:v>73.11</c:v>
                </c:pt>
                <c:pt idx="2001">
                  <c:v>73.10799999999999</c:v>
                </c:pt>
                <c:pt idx="2002">
                  <c:v>73.096999999999994</c:v>
                </c:pt>
                <c:pt idx="2003">
                  <c:v>73.111000000000004</c:v>
                </c:pt>
                <c:pt idx="2004">
                  <c:v>73.113</c:v>
                </c:pt>
                <c:pt idx="2005">
                  <c:v>73.114000000000004</c:v>
                </c:pt>
                <c:pt idx="2006">
                  <c:v>73.116</c:v>
                </c:pt>
                <c:pt idx="2007">
                  <c:v>73.11</c:v>
                </c:pt>
                <c:pt idx="2008">
                  <c:v>73.113</c:v>
                </c:pt>
                <c:pt idx="2009">
                  <c:v>73.10899999999998</c:v>
                </c:pt>
                <c:pt idx="2010">
                  <c:v>73.116</c:v>
                </c:pt>
                <c:pt idx="2011">
                  <c:v>73.11999999999999</c:v>
                </c:pt>
                <c:pt idx="2012">
                  <c:v>73.114999999999995</c:v>
                </c:pt>
                <c:pt idx="2013">
                  <c:v>73.117000000000004</c:v>
                </c:pt>
                <c:pt idx="2014">
                  <c:v>73.120999999999981</c:v>
                </c:pt>
                <c:pt idx="2015">
                  <c:v>73.126999999999981</c:v>
                </c:pt>
                <c:pt idx="2016">
                  <c:v>73.117000000000004</c:v>
                </c:pt>
                <c:pt idx="2017">
                  <c:v>73.125999999999948</c:v>
                </c:pt>
                <c:pt idx="2018">
                  <c:v>73.11999999999999</c:v>
                </c:pt>
                <c:pt idx="2019">
                  <c:v>73.125999999999948</c:v>
                </c:pt>
                <c:pt idx="2020">
                  <c:v>73.128999999999948</c:v>
                </c:pt>
                <c:pt idx="2021">
                  <c:v>73.124999999999986</c:v>
                </c:pt>
                <c:pt idx="2022">
                  <c:v>73.126999999999981</c:v>
                </c:pt>
                <c:pt idx="2023">
                  <c:v>73.123999999999981</c:v>
                </c:pt>
                <c:pt idx="2024">
                  <c:v>73.131999999999991</c:v>
                </c:pt>
                <c:pt idx="2025">
                  <c:v>73.126999999999981</c:v>
                </c:pt>
                <c:pt idx="2026">
                  <c:v>73.121999999999986</c:v>
                </c:pt>
                <c:pt idx="2027">
                  <c:v>73.124999999999986</c:v>
                </c:pt>
                <c:pt idx="2028">
                  <c:v>73.127999999999986</c:v>
                </c:pt>
                <c:pt idx="2029">
                  <c:v>73.127999999999986</c:v>
                </c:pt>
                <c:pt idx="2030">
                  <c:v>73.11999999999999</c:v>
                </c:pt>
                <c:pt idx="2031">
                  <c:v>73.126999999999981</c:v>
                </c:pt>
                <c:pt idx="2032">
                  <c:v>73.137</c:v>
                </c:pt>
                <c:pt idx="2033">
                  <c:v>73.137</c:v>
                </c:pt>
                <c:pt idx="2034">
                  <c:v>73.132999999999981</c:v>
                </c:pt>
                <c:pt idx="2035">
                  <c:v>73.144000000000005</c:v>
                </c:pt>
                <c:pt idx="2036">
                  <c:v>73.137999999999991</c:v>
                </c:pt>
                <c:pt idx="2037">
                  <c:v>73.137</c:v>
                </c:pt>
                <c:pt idx="2038">
                  <c:v>73.141999999999996</c:v>
                </c:pt>
                <c:pt idx="2039">
                  <c:v>73.14</c:v>
                </c:pt>
                <c:pt idx="2040">
                  <c:v>73.134999999999991</c:v>
                </c:pt>
                <c:pt idx="2041">
                  <c:v>73.144999999999996</c:v>
                </c:pt>
                <c:pt idx="2042">
                  <c:v>73.13</c:v>
                </c:pt>
                <c:pt idx="2043">
                  <c:v>73.134</c:v>
                </c:pt>
                <c:pt idx="2044">
                  <c:v>73.141999999999996</c:v>
                </c:pt>
                <c:pt idx="2045">
                  <c:v>73.137999999999991</c:v>
                </c:pt>
                <c:pt idx="2046">
                  <c:v>73.137</c:v>
                </c:pt>
                <c:pt idx="2047">
                  <c:v>73.131</c:v>
                </c:pt>
                <c:pt idx="2048">
                  <c:v>73.137</c:v>
                </c:pt>
                <c:pt idx="2049">
                  <c:v>73.137</c:v>
                </c:pt>
                <c:pt idx="2050">
                  <c:v>73.14</c:v>
                </c:pt>
                <c:pt idx="2051">
                  <c:v>73.138999999999982</c:v>
                </c:pt>
                <c:pt idx="2052">
                  <c:v>73.13</c:v>
                </c:pt>
                <c:pt idx="2053">
                  <c:v>73.132999999999981</c:v>
                </c:pt>
                <c:pt idx="2054">
                  <c:v>73.135999999999981</c:v>
                </c:pt>
                <c:pt idx="2055">
                  <c:v>73.125999999999948</c:v>
                </c:pt>
                <c:pt idx="2056">
                  <c:v>73.13</c:v>
                </c:pt>
                <c:pt idx="2057">
                  <c:v>73.127999999999986</c:v>
                </c:pt>
                <c:pt idx="2058">
                  <c:v>73.131999999999991</c:v>
                </c:pt>
                <c:pt idx="2059">
                  <c:v>73.128999999999948</c:v>
                </c:pt>
                <c:pt idx="2060">
                  <c:v>73.13</c:v>
                </c:pt>
                <c:pt idx="2061">
                  <c:v>73.121999999999986</c:v>
                </c:pt>
                <c:pt idx="2062">
                  <c:v>73.128999999999948</c:v>
                </c:pt>
                <c:pt idx="2063">
                  <c:v>73.120999999999981</c:v>
                </c:pt>
                <c:pt idx="2064">
                  <c:v>73.119</c:v>
                </c:pt>
                <c:pt idx="2065">
                  <c:v>73.121999999999986</c:v>
                </c:pt>
                <c:pt idx="2066">
                  <c:v>73.119</c:v>
                </c:pt>
                <c:pt idx="2067">
                  <c:v>73.11999999999999</c:v>
                </c:pt>
                <c:pt idx="2068">
                  <c:v>73.114999999999995</c:v>
                </c:pt>
                <c:pt idx="2069">
                  <c:v>73.11</c:v>
                </c:pt>
                <c:pt idx="2070">
                  <c:v>73.10599999999998</c:v>
                </c:pt>
                <c:pt idx="2071">
                  <c:v>73.10799999999999</c:v>
                </c:pt>
                <c:pt idx="2072">
                  <c:v>73.113</c:v>
                </c:pt>
                <c:pt idx="2073">
                  <c:v>73.116</c:v>
                </c:pt>
                <c:pt idx="2074">
                  <c:v>73.111999999999995</c:v>
                </c:pt>
                <c:pt idx="2075">
                  <c:v>73.117000000000004</c:v>
                </c:pt>
                <c:pt idx="2076">
                  <c:v>73.119</c:v>
                </c:pt>
                <c:pt idx="2077">
                  <c:v>73.114000000000004</c:v>
                </c:pt>
                <c:pt idx="2078">
                  <c:v>73.11</c:v>
                </c:pt>
                <c:pt idx="2079">
                  <c:v>73.113</c:v>
                </c:pt>
                <c:pt idx="2080">
                  <c:v>73.121999999999986</c:v>
                </c:pt>
                <c:pt idx="2081">
                  <c:v>73.124999999999986</c:v>
                </c:pt>
                <c:pt idx="2082">
                  <c:v>73.127999999999986</c:v>
                </c:pt>
                <c:pt idx="2083">
                  <c:v>73.134</c:v>
                </c:pt>
                <c:pt idx="2084">
                  <c:v>73.138999999999982</c:v>
                </c:pt>
                <c:pt idx="2085">
                  <c:v>73.13</c:v>
                </c:pt>
                <c:pt idx="2086">
                  <c:v>73.131999999999991</c:v>
                </c:pt>
                <c:pt idx="2087">
                  <c:v>73.131999999999991</c:v>
                </c:pt>
                <c:pt idx="2088">
                  <c:v>73.123999999999981</c:v>
                </c:pt>
                <c:pt idx="2089">
                  <c:v>73.134999999999991</c:v>
                </c:pt>
                <c:pt idx="2090">
                  <c:v>73.134</c:v>
                </c:pt>
                <c:pt idx="2091">
                  <c:v>73.144000000000005</c:v>
                </c:pt>
                <c:pt idx="2092">
                  <c:v>73.137</c:v>
                </c:pt>
                <c:pt idx="2093">
                  <c:v>73.13</c:v>
                </c:pt>
                <c:pt idx="2094">
                  <c:v>73.144000000000005</c:v>
                </c:pt>
                <c:pt idx="2095">
                  <c:v>73.147999999999996</c:v>
                </c:pt>
                <c:pt idx="2096">
                  <c:v>73.137999999999991</c:v>
                </c:pt>
                <c:pt idx="2097">
                  <c:v>73.138999999999982</c:v>
                </c:pt>
                <c:pt idx="2098">
                  <c:v>73.141000000000005</c:v>
                </c:pt>
                <c:pt idx="2099">
                  <c:v>73.135999999999981</c:v>
                </c:pt>
                <c:pt idx="2100">
                  <c:v>73.135999999999981</c:v>
                </c:pt>
                <c:pt idx="2101">
                  <c:v>73.134</c:v>
                </c:pt>
                <c:pt idx="2102">
                  <c:v>73.14</c:v>
                </c:pt>
                <c:pt idx="2103">
                  <c:v>73.138999999999982</c:v>
                </c:pt>
                <c:pt idx="2104">
                  <c:v>73.14</c:v>
                </c:pt>
                <c:pt idx="2105">
                  <c:v>73.155999999999949</c:v>
                </c:pt>
                <c:pt idx="2106">
                  <c:v>73.150999999999982</c:v>
                </c:pt>
                <c:pt idx="2107">
                  <c:v>73.146000000000001</c:v>
                </c:pt>
                <c:pt idx="2108">
                  <c:v>73.147999999999996</c:v>
                </c:pt>
                <c:pt idx="2109">
                  <c:v>73.138999999999982</c:v>
                </c:pt>
                <c:pt idx="2110">
                  <c:v>73.144999999999996</c:v>
                </c:pt>
                <c:pt idx="2111">
                  <c:v>73.149000000000001</c:v>
                </c:pt>
                <c:pt idx="2112">
                  <c:v>73.143000000000001</c:v>
                </c:pt>
                <c:pt idx="2113">
                  <c:v>73.149999999999991</c:v>
                </c:pt>
                <c:pt idx="2114">
                  <c:v>73.150999999999982</c:v>
                </c:pt>
                <c:pt idx="2115">
                  <c:v>73.151999999999987</c:v>
                </c:pt>
                <c:pt idx="2116">
                  <c:v>73.156999999999982</c:v>
                </c:pt>
                <c:pt idx="2117">
                  <c:v>73.16</c:v>
                </c:pt>
                <c:pt idx="2118">
                  <c:v>73.154999999999987</c:v>
                </c:pt>
                <c:pt idx="2119">
                  <c:v>73.16</c:v>
                </c:pt>
                <c:pt idx="2120">
                  <c:v>73.165999999999983</c:v>
                </c:pt>
                <c:pt idx="2121">
                  <c:v>73.165999999999983</c:v>
                </c:pt>
                <c:pt idx="2122">
                  <c:v>73.167000000000002</c:v>
                </c:pt>
                <c:pt idx="2123">
                  <c:v>73.164000000000001</c:v>
                </c:pt>
                <c:pt idx="2124">
                  <c:v>73.161999999999992</c:v>
                </c:pt>
                <c:pt idx="2125">
                  <c:v>73.170999999999978</c:v>
                </c:pt>
                <c:pt idx="2126">
                  <c:v>73.170999999999978</c:v>
                </c:pt>
                <c:pt idx="2127">
                  <c:v>73.168999999999983</c:v>
                </c:pt>
                <c:pt idx="2128">
                  <c:v>73.167000000000002</c:v>
                </c:pt>
                <c:pt idx="2129">
                  <c:v>73.172999999999988</c:v>
                </c:pt>
                <c:pt idx="2130">
                  <c:v>73.167999999999992</c:v>
                </c:pt>
                <c:pt idx="2131">
                  <c:v>73.167999999999992</c:v>
                </c:pt>
                <c:pt idx="2132">
                  <c:v>73.161999999999992</c:v>
                </c:pt>
                <c:pt idx="2133">
                  <c:v>73.169999999999987</c:v>
                </c:pt>
                <c:pt idx="2134">
                  <c:v>73.162999999999982</c:v>
                </c:pt>
                <c:pt idx="2135">
                  <c:v>73.153999999999982</c:v>
                </c:pt>
                <c:pt idx="2136">
                  <c:v>73.164000000000001</c:v>
                </c:pt>
                <c:pt idx="2137">
                  <c:v>73.164999999999992</c:v>
                </c:pt>
                <c:pt idx="2138">
                  <c:v>73.164999999999992</c:v>
                </c:pt>
                <c:pt idx="2139">
                  <c:v>73.164999999999992</c:v>
                </c:pt>
                <c:pt idx="2140">
                  <c:v>73.164000000000001</c:v>
                </c:pt>
                <c:pt idx="2141">
                  <c:v>73.164999999999992</c:v>
                </c:pt>
                <c:pt idx="2142">
                  <c:v>73.177999999999983</c:v>
                </c:pt>
                <c:pt idx="2143">
                  <c:v>73.178999999999988</c:v>
                </c:pt>
                <c:pt idx="2144">
                  <c:v>73.172999999999988</c:v>
                </c:pt>
                <c:pt idx="2145">
                  <c:v>73.173999999999978</c:v>
                </c:pt>
                <c:pt idx="2146">
                  <c:v>73.171999999999983</c:v>
                </c:pt>
                <c:pt idx="2147">
                  <c:v>73.170999999999978</c:v>
                </c:pt>
                <c:pt idx="2148">
                  <c:v>73.170999999999978</c:v>
                </c:pt>
                <c:pt idx="2149">
                  <c:v>73.180999999999983</c:v>
                </c:pt>
                <c:pt idx="2150">
                  <c:v>73.177999999999983</c:v>
                </c:pt>
                <c:pt idx="2151">
                  <c:v>73.167999999999992</c:v>
                </c:pt>
                <c:pt idx="2152">
                  <c:v>73.167000000000002</c:v>
                </c:pt>
                <c:pt idx="2153">
                  <c:v>73.170999999999978</c:v>
                </c:pt>
                <c:pt idx="2154">
                  <c:v>73.172999999999988</c:v>
                </c:pt>
                <c:pt idx="2155">
                  <c:v>73.167000000000002</c:v>
                </c:pt>
                <c:pt idx="2156">
                  <c:v>73.174999999999983</c:v>
                </c:pt>
                <c:pt idx="2157">
                  <c:v>73.173999999999978</c:v>
                </c:pt>
                <c:pt idx="2158">
                  <c:v>73.175999999999988</c:v>
                </c:pt>
                <c:pt idx="2159">
                  <c:v>73.185999999999979</c:v>
                </c:pt>
                <c:pt idx="2160">
                  <c:v>73.167999999999992</c:v>
                </c:pt>
                <c:pt idx="2161">
                  <c:v>73.185000000000002</c:v>
                </c:pt>
                <c:pt idx="2162">
                  <c:v>73.177999999999983</c:v>
                </c:pt>
                <c:pt idx="2163">
                  <c:v>73.175999999999988</c:v>
                </c:pt>
                <c:pt idx="2164">
                  <c:v>73.179999999999978</c:v>
                </c:pt>
                <c:pt idx="2165">
                  <c:v>73.182999999999979</c:v>
                </c:pt>
                <c:pt idx="2166">
                  <c:v>73.167000000000002</c:v>
                </c:pt>
                <c:pt idx="2167">
                  <c:v>73.167000000000002</c:v>
                </c:pt>
                <c:pt idx="2168">
                  <c:v>73.165999999999983</c:v>
                </c:pt>
                <c:pt idx="2169">
                  <c:v>73.167000000000002</c:v>
                </c:pt>
                <c:pt idx="2170">
                  <c:v>73.169999999999987</c:v>
                </c:pt>
                <c:pt idx="2171">
                  <c:v>73.169999999999987</c:v>
                </c:pt>
                <c:pt idx="2172">
                  <c:v>73.168999999999983</c:v>
                </c:pt>
                <c:pt idx="2173">
                  <c:v>73.164999999999992</c:v>
                </c:pt>
                <c:pt idx="2174">
                  <c:v>73.164000000000001</c:v>
                </c:pt>
                <c:pt idx="2175">
                  <c:v>73.167000000000002</c:v>
                </c:pt>
                <c:pt idx="2176">
                  <c:v>73.168999999999983</c:v>
                </c:pt>
                <c:pt idx="2177">
                  <c:v>73.176999999999978</c:v>
                </c:pt>
                <c:pt idx="2178">
                  <c:v>73.170999999999978</c:v>
                </c:pt>
                <c:pt idx="2179">
                  <c:v>73.178999999999988</c:v>
                </c:pt>
                <c:pt idx="2180">
                  <c:v>73.174999999999983</c:v>
                </c:pt>
                <c:pt idx="2181">
                  <c:v>73.164000000000001</c:v>
                </c:pt>
                <c:pt idx="2182">
                  <c:v>73.168999999999983</c:v>
                </c:pt>
                <c:pt idx="2183">
                  <c:v>73.174999999999983</c:v>
                </c:pt>
                <c:pt idx="2184">
                  <c:v>73.172999999999988</c:v>
                </c:pt>
                <c:pt idx="2185">
                  <c:v>73.173999999999978</c:v>
                </c:pt>
                <c:pt idx="2186">
                  <c:v>73.171999999999983</c:v>
                </c:pt>
                <c:pt idx="2187">
                  <c:v>73.176999999999978</c:v>
                </c:pt>
                <c:pt idx="2188">
                  <c:v>73.172999999999988</c:v>
                </c:pt>
                <c:pt idx="2189">
                  <c:v>73.179999999999978</c:v>
                </c:pt>
                <c:pt idx="2190">
                  <c:v>73.182999999999979</c:v>
                </c:pt>
                <c:pt idx="2191">
                  <c:v>73.177999999999983</c:v>
                </c:pt>
                <c:pt idx="2192">
                  <c:v>73.183999999999983</c:v>
                </c:pt>
                <c:pt idx="2193">
                  <c:v>73.19</c:v>
                </c:pt>
                <c:pt idx="2194">
                  <c:v>73.192999999999998</c:v>
                </c:pt>
                <c:pt idx="2195">
                  <c:v>73.180999999999983</c:v>
                </c:pt>
                <c:pt idx="2196">
                  <c:v>73.185000000000002</c:v>
                </c:pt>
                <c:pt idx="2197">
                  <c:v>73.183999999999983</c:v>
                </c:pt>
                <c:pt idx="2198">
                  <c:v>73.186999999999998</c:v>
                </c:pt>
                <c:pt idx="2199">
                  <c:v>73.182000000000002</c:v>
                </c:pt>
                <c:pt idx="2200">
                  <c:v>73.188999999999979</c:v>
                </c:pt>
                <c:pt idx="2201">
                  <c:v>73.185000000000002</c:v>
                </c:pt>
                <c:pt idx="2202">
                  <c:v>73.185000000000002</c:v>
                </c:pt>
                <c:pt idx="2203">
                  <c:v>73.182999999999979</c:v>
                </c:pt>
                <c:pt idx="2204">
                  <c:v>73.192999999999998</c:v>
                </c:pt>
                <c:pt idx="2205">
                  <c:v>73.191999999999993</c:v>
                </c:pt>
                <c:pt idx="2206">
                  <c:v>73.180999999999983</c:v>
                </c:pt>
                <c:pt idx="2207">
                  <c:v>73.191000000000003</c:v>
                </c:pt>
                <c:pt idx="2208">
                  <c:v>73.177999999999983</c:v>
                </c:pt>
                <c:pt idx="2209">
                  <c:v>73.182000000000002</c:v>
                </c:pt>
                <c:pt idx="2210">
                  <c:v>73.179999999999978</c:v>
                </c:pt>
                <c:pt idx="2211">
                  <c:v>73.171999999999983</c:v>
                </c:pt>
                <c:pt idx="2212">
                  <c:v>73.176999999999978</c:v>
                </c:pt>
                <c:pt idx="2213">
                  <c:v>73.182999999999979</c:v>
                </c:pt>
                <c:pt idx="2214">
                  <c:v>73.179999999999978</c:v>
                </c:pt>
                <c:pt idx="2215">
                  <c:v>73.183999999999983</c:v>
                </c:pt>
                <c:pt idx="2216">
                  <c:v>73.175999999999988</c:v>
                </c:pt>
                <c:pt idx="2217">
                  <c:v>73.178999999999988</c:v>
                </c:pt>
                <c:pt idx="2218">
                  <c:v>73.172999999999988</c:v>
                </c:pt>
                <c:pt idx="2219">
                  <c:v>73.179999999999978</c:v>
                </c:pt>
                <c:pt idx="2220">
                  <c:v>73.185000000000002</c:v>
                </c:pt>
                <c:pt idx="2221">
                  <c:v>73.182999999999979</c:v>
                </c:pt>
                <c:pt idx="2222">
                  <c:v>73.188000000000002</c:v>
                </c:pt>
                <c:pt idx="2223">
                  <c:v>73.182999999999979</c:v>
                </c:pt>
                <c:pt idx="2224">
                  <c:v>73.192999999999998</c:v>
                </c:pt>
                <c:pt idx="2225">
                  <c:v>73.191999999999993</c:v>
                </c:pt>
                <c:pt idx="2226">
                  <c:v>73.194000000000003</c:v>
                </c:pt>
                <c:pt idx="2227">
                  <c:v>73.191000000000003</c:v>
                </c:pt>
                <c:pt idx="2228">
                  <c:v>73.185000000000002</c:v>
                </c:pt>
                <c:pt idx="2229">
                  <c:v>73.185000000000002</c:v>
                </c:pt>
                <c:pt idx="2230">
                  <c:v>73.192999999999998</c:v>
                </c:pt>
                <c:pt idx="2231">
                  <c:v>73.195999999999998</c:v>
                </c:pt>
                <c:pt idx="2232">
                  <c:v>73.188999999999979</c:v>
                </c:pt>
                <c:pt idx="2233">
                  <c:v>73.186999999999998</c:v>
                </c:pt>
                <c:pt idx="2234">
                  <c:v>73.185999999999979</c:v>
                </c:pt>
                <c:pt idx="2235">
                  <c:v>73.180999999999983</c:v>
                </c:pt>
                <c:pt idx="2236">
                  <c:v>73.185999999999979</c:v>
                </c:pt>
                <c:pt idx="2237">
                  <c:v>73.172999999999988</c:v>
                </c:pt>
                <c:pt idx="2238">
                  <c:v>73.185999999999979</c:v>
                </c:pt>
                <c:pt idx="2239">
                  <c:v>73.194999999999993</c:v>
                </c:pt>
                <c:pt idx="2240">
                  <c:v>73.186999999999998</c:v>
                </c:pt>
                <c:pt idx="2241">
                  <c:v>73.19</c:v>
                </c:pt>
                <c:pt idx="2242">
                  <c:v>73.191999999999993</c:v>
                </c:pt>
                <c:pt idx="2243">
                  <c:v>73.188000000000002</c:v>
                </c:pt>
                <c:pt idx="2244">
                  <c:v>73.183999999999983</c:v>
                </c:pt>
                <c:pt idx="2245">
                  <c:v>73.194000000000003</c:v>
                </c:pt>
                <c:pt idx="2246">
                  <c:v>73.188000000000002</c:v>
                </c:pt>
                <c:pt idx="2247">
                  <c:v>73.180999999999983</c:v>
                </c:pt>
                <c:pt idx="2248">
                  <c:v>73.197000000000003</c:v>
                </c:pt>
                <c:pt idx="2249">
                  <c:v>73.19</c:v>
                </c:pt>
                <c:pt idx="2250">
                  <c:v>73.192999999999998</c:v>
                </c:pt>
                <c:pt idx="2251">
                  <c:v>73.194999999999993</c:v>
                </c:pt>
                <c:pt idx="2252">
                  <c:v>73.195999999999998</c:v>
                </c:pt>
                <c:pt idx="2253">
                  <c:v>73.194000000000003</c:v>
                </c:pt>
                <c:pt idx="2254">
                  <c:v>73.191999999999993</c:v>
                </c:pt>
                <c:pt idx="2255">
                  <c:v>73.197000000000003</c:v>
                </c:pt>
                <c:pt idx="2256">
                  <c:v>73.198999999999998</c:v>
                </c:pt>
                <c:pt idx="2257">
                  <c:v>73.19</c:v>
                </c:pt>
                <c:pt idx="2258">
                  <c:v>73.191999999999993</c:v>
                </c:pt>
                <c:pt idx="2259">
                  <c:v>73.195999999999998</c:v>
                </c:pt>
                <c:pt idx="2260">
                  <c:v>73.197000000000003</c:v>
                </c:pt>
                <c:pt idx="2261">
                  <c:v>73.200999999999993</c:v>
                </c:pt>
                <c:pt idx="2262">
                  <c:v>73.197999999999993</c:v>
                </c:pt>
                <c:pt idx="2263">
                  <c:v>73.188999999999979</c:v>
                </c:pt>
                <c:pt idx="2264">
                  <c:v>73.182000000000002</c:v>
                </c:pt>
                <c:pt idx="2265">
                  <c:v>73.195999999999998</c:v>
                </c:pt>
                <c:pt idx="2266">
                  <c:v>73.188000000000002</c:v>
                </c:pt>
                <c:pt idx="2267">
                  <c:v>73.194000000000003</c:v>
                </c:pt>
                <c:pt idx="2268">
                  <c:v>73.188000000000002</c:v>
                </c:pt>
                <c:pt idx="2269">
                  <c:v>73.194999999999993</c:v>
                </c:pt>
                <c:pt idx="2270">
                  <c:v>73.188999999999979</c:v>
                </c:pt>
                <c:pt idx="2271">
                  <c:v>73.195999999999998</c:v>
                </c:pt>
                <c:pt idx="2272">
                  <c:v>73.200999999999993</c:v>
                </c:pt>
                <c:pt idx="2273">
                  <c:v>73.186999999999998</c:v>
                </c:pt>
                <c:pt idx="2274">
                  <c:v>73.188999999999979</c:v>
                </c:pt>
                <c:pt idx="2275">
                  <c:v>73.188999999999979</c:v>
                </c:pt>
                <c:pt idx="2276">
                  <c:v>73.188999999999979</c:v>
                </c:pt>
                <c:pt idx="2277">
                  <c:v>73.192999999999998</c:v>
                </c:pt>
                <c:pt idx="2278">
                  <c:v>73.2</c:v>
                </c:pt>
                <c:pt idx="2279">
                  <c:v>73.185999999999979</c:v>
                </c:pt>
                <c:pt idx="2280">
                  <c:v>73.177999999999983</c:v>
                </c:pt>
                <c:pt idx="2281">
                  <c:v>73.183999999999983</c:v>
                </c:pt>
                <c:pt idx="2282">
                  <c:v>73.176999999999978</c:v>
                </c:pt>
                <c:pt idx="2283">
                  <c:v>73.192999999999998</c:v>
                </c:pt>
                <c:pt idx="2284">
                  <c:v>73.173999999999978</c:v>
                </c:pt>
                <c:pt idx="2285">
                  <c:v>73.174999999999983</c:v>
                </c:pt>
                <c:pt idx="2286">
                  <c:v>73.186999999999998</c:v>
                </c:pt>
                <c:pt idx="2287">
                  <c:v>73.183999999999983</c:v>
                </c:pt>
                <c:pt idx="2288">
                  <c:v>73.191999999999993</c:v>
                </c:pt>
                <c:pt idx="2289">
                  <c:v>73.186999999999998</c:v>
                </c:pt>
                <c:pt idx="2290">
                  <c:v>73.179999999999978</c:v>
                </c:pt>
                <c:pt idx="2291">
                  <c:v>73.182000000000002</c:v>
                </c:pt>
                <c:pt idx="2292">
                  <c:v>73.188000000000002</c:v>
                </c:pt>
                <c:pt idx="2293">
                  <c:v>73.179999999999978</c:v>
                </c:pt>
                <c:pt idx="2294">
                  <c:v>73.191000000000003</c:v>
                </c:pt>
                <c:pt idx="2295">
                  <c:v>73.185000000000002</c:v>
                </c:pt>
                <c:pt idx="2296">
                  <c:v>73.19</c:v>
                </c:pt>
                <c:pt idx="2297">
                  <c:v>73.19</c:v>
                </c:pt>
                <c:pt idx="2298">
                  <c:v>73.197000000000003</c:v>
                </c:pt>
                <c:pt idx="2299">
                  <c:v>73.19</c:v>
                </c:pt>
                <c:pt idx="2300">
                  <c:v>73.197999999999993</c:v>
                </c:pt>
                <c:pt idx="2301">
                  <c:v>73.192999999999998</c:v>
                </c:pt>
                <c:pt idx="2302">
                  <c:v>73.194999999999993</c:v>
                </c:pt>
                <c:pt idx="2303">
                  <c:v>73.192999999999998</c:v>
                </c:pt>
                <c:pt idx="2304">
                  <c:v>73.192999999999998</c:v>
                </c:pt>
                <c:pt idx="2305">
                  <c:v>73.195999999999998</c:v>
                </c:pt>
                <c:pt idx="2306">
                  <c:v>73.191000000000003</c:v>
                </c:pt>
                <c:pt idx="2307">
                  <c:v>73.202000000000012</c:v>
                </c:pt>
                <c:pt idx="2308">
                  <c:v>73.206999999999994</c:v>
                </c:pt>
                <c:pt idx="2309">
                  <c:v>73.185999999999979</c:v>
                </c:pt>
                <c:pt idx="2310">
                  <c:v>73.200999999999993</c:v>
                </c:pt>
                <c:pt idx="2311">
                  <c:v>73.195999999999998</c:v>
                </c:pt>
                <c:pt idx="2312">
                  <c:v>73.211000000000027</c:v>
                </c:pt>
                <c:pt idx="2313">
                  <c:v>73.198999999999998</c:v>
                </c:pt>
                <c:pt idx="2314">
                  <c:v>73.197000000000003</c:v>
                </c:pt>
                <c:pt idx="2315">
                  <c:v>73.203999999999994</c:v>
                </c:pt>
                <c:pt idx="2316">
                  <c:v>73.19</c:v>
                </c:pt>
                <c:pt idx="2317">
                  <c:v>73.195999999999998</c:v>
                </c:pt>
                <c:pt idx="2318">
                  <c:v>73.2</c:v>
                </c:pt>
                <c:pt idx="2319">
                  <c:v>73.202000000000012</c:v>
                </c:pt>
                <c:pt idx="2320">
                  <c:v>73.206000000000003</c:v>
                </c:pt>
                <c:pt idx="2321">
                  <c:v>73.206000000000003</c:v>
                </c:pt>
                <c:pt idx="2322">
                  <c:v>73.212999999999994</c:v>
                </c:pt>
                <c:pt idx="2323">
                  <c:v>73.208000000000013</c:v>
                </c:pt>
                <c:pt idx="2324">
                  <c:v>73.206000000000003</c:v>
                </c:pt>
                <c:pt idx="2325">
                  <c:v>73.2</c:v>
                </c:pt>
                <c:pt idx="2326">
                  <c:v>73.215999999999994</c:v>
                </c:pt>
                <c:pt idx="2327">
                  <c:v>73.212999999999994</c:v>
                </c:pt>
                <c:pt idx="2328">
                  <c:v>73.217000000000027</c:v>
                </c:pt>
                <c:pt idx="2329">
                  <c:v>73.217000000000027</c:v>
                </c:pt>
                <c:pt idx="2330">
                  <c:v>73.225999999999999</c:v>
                </c:pt>
                <c:pt idx="2331">
                  <c:v>73.221000000000004</c:v>
                </c:pt>
                <c:pt idx="2332">
                  <c:v>73.23</c:v>
                </c:pt>
                <c:pt idx="2333">
                  <c:v>73.221999999999994</c:v>
                </c:pt>
                <c:pt idx="2334">
                  <c:v>73.221000000000004</c:v>
                </c:pt>
                <c:pt idx="2335">
                  <c:v>73.218999999999994</c:v>
                </c:pt>
                <c:pt idx="2336">
                  <c:v>73.222999999999999</c:v>
                </c:pt>
                <c:pt idx="2337">
                  <c:v>73.235000000000014</c:v>
                </c:pt>
                <c:pt idx="2338">
                  <c:v>73.233000000000004</c:v>
                </c:pt>
                <c:pt idx="2339">
                  <c:v>73.236000000000004</c:v>
                </c:pt>
                <c:pt idx="2340">
                  <c:v>73.224999999999994</c:v>
                </c:pt>
                <c:pt idx="2341">
                  <c:v>73.228999999999999</c:v>
                </c:pt>
                <c:pt idx="2342">
                  <c:v>73.230999999999995</c:v>
                </c:pt>
                <c:pt idx="2343">
                  <c:v>73.236999999999995</c:v>
                </c:pt>
                <c:pt idx="2344">
                  <c:v>73.227999999999994</c:v>
                </c:pt>
                <c:pt idx="2345">
                  <c:v>73.23</c:v>
                </c:pt>
                <c:pt idx="2346">
                  <c:v>73.227999999999994</c:v>
                </c:pt>
                <c:pt idx="2347">
                  <c:v>73.236000000000004</c:v>
                </c:pt>
                <c:pt idx="2348">
                  <c:v>73.238</c:v>
                </c:pt>
                <c:pt idx="2349">
                  <c:v>73.239000000000004</c:v>
                </c:pt>
                <c:pt idx="2350">
                  <c:v>73.239999999999995</c:v>
                </c:pt>
                <c:pt idx="2351">
                  <c:v>73.239999999999995</c:v>
                </c:pt>
                <c:pt idx="2352">
                  <c:v>73.23</c:v>
                </c:pt>
                <c:pt idx="2353">
                  <c:v>73.238</c:v>
                </c:pt>
                <c:pt idx="2354">
                  <c:v>73.235000000000014</c:v>
                </c:pt>
                <c:pt idx="2355">
                  <c:v>73.238</c:v>
                </c:pt>
                <c:pt idx="2356">
                  <c:v>73.241000000000085</c:v>
                </c:pt>
                <c:pt idx="2357">
                  <c:v>73.239999999999995</c:v>
                </c:pt>
                <c:pt idx="2358">
                  <c:v>73.230999999999995</c:v>
                </c:pt>
                <c:pt idx="2359">
                  <c:v>73.233000000000004</c:v>
                </c:pt>
                <c:pt idx="2360">
                  <c:v>73.238</c:v>
                </c:pt>
                <c:pt idx="2361">
                  <c:v>73.236999999999995</c:v>
                </c:pt>
                <c:pt idx="2362">
                  <c:v>73.239000000000004</c:v>
                </c:pt>
                <c:pt idx="2363">
                  <c:v>73.247000000000085</c:v>
                </c:pt>
                <c:pt idx="2364">
                  <c:v>73.247000000000085</c:v>
                </c:pt>
                <c:pt idx="2365">
                  <c:v>73.248000000000005</c:v>
                </c:pt>
                <c:pt idx="2366">
                  <c:v>73.245999999999995</c:v>
                </c:pt>
                <c:pt idx="2367">
                  <c:v>73.245000000000005</c:v>
                </c:pt>
                <c:pt idx="2368">
                  <c:v>73.245999999999995</c:v>
                </c:pt>
                <c:pt idx="2369">
                  <c:v>73.242000000000004</c:v>
                </c:pt>
                <c:pt idx="2370">
                  <c:v>73.251000000000005</c:v>
                </c:pt>
                <c:pt idx="2371">
                  <c:v>73.257999999999996</c:v>
                </c:pt>
                <c:pt idx="2372">
                  <c:v>73.262</c:v>
                </c:pt>
                <c:pt idx="2373">
                  <c:v>73.256</c:v>
                </c:pt>
                <c:pt idx="2374">
                  <c:v>73.260000000000005</c:v>
                </c:pt>
                <c:pt idx="2375">
                  <c:v>73.263000000000005</c:v>
                </c:pt>
                <c:pt idx="2376">
                  <c:v>73.260999999999996</c:v>
                </c:pt>
                <c:pt idx="2377">
                  <c:v>73.253</c:v>
                </c:pt>
                <c:pt idx="2378">
                  <c:v>73.266999999999996</c:v>
                </c:pt>
                <c:pt idx="2379">
                  <c:v>73.257999999999996</c:v>
                </c:pt>
                <c:pt idx="2380">
                  <c:v>73.266000000000005</c:v>
                </c:pt>
                <c:pt idx="2381">
                  <c:v>73.263000000000005</c:v>
                </c:pt>
                <c:pt idx="2382">
                  <c:v>73.263000000000005</c:v>
                </c:pt>
                <c:pt idx="2383">
                  <c:v>73.266999999999996</c:v>
                </c:pt>
                <c:pt idx="2384">
                  <c:v>73.265000000000001</c:v>
                </c:pt>
                <c:pt idx="2385">
                  <c:v>73.27</c:v>
                </c:pt>
                <c:pt idx="2386">
                  <c:v>73.275999999999982</c:v>
                </c:pt>
                <c:pt idx="2387">
                  <c:v>73.27</c:v>
                </c:pt>
                <c:pt idx="2388">
                  <c:v>73.275999999999982</c:v>
                </c:pt>
                <c:pt idx="2389">
                  <c:v>73.274999999999991</c:v>
                </c:pt>
                <c:pt idx="2390">
                  <c:v>73.274999999999991</c:v>
                </c:pt>
                <c:pt idx="2391">
                  <c:v>73.271000000000001</c:v>
                </c:pt>
                <c:pt idx="2392">
                  <c:v>73.277999999999992</c:v>
                </c:pt>
                <c:pt idx="2393">
                  <c:v>73.275999999999982</c:v>
                </c:pt>
                <c:pt idx="2394">
                  <c:v>73.274000000000001</c:v>
                </c:pt>
                <c:pt idx="2395">
                  <c:v>73.277000000000001</c:v>
                </c:pt>
                <c:pt idx="2396">
                  <c:v>73.274999999999991</c:v>
                </c:pt>
                <c:pt idx="2397">
                  <c:v>73.281000000000006</c:v>
                </c:pt>
                <c:pt idx="2398">
                  <c:v>73.275999999999982</c:v>
                </c:pt>
                <c:pt idx="2399">
                  <c:v>73.272999999999982</c:v>
                </c:pt>
                <c:pt idx="2400">
                  <c:v>73.274999999999991</c:v>
                </c:pt>
                <c:pt idx="2401">
                  <c:v>73.277999999999992</c:v>
                </c:pt>
                <c:pt idx="2402">
                  <c:v>73.283000000000001</c:v>
                </c:pt>
                <c:pt idx="2403">
                  <c:v>73.274000000000001</c:v>
                </c:pt>
                <c:pt idx="2404">
                  <c:v>73.287999999999997</c:v>
                </c:pt>
                <c:pt idx="2405">
                  <c:v>73.277999999999992</c:v>
                </c:pt>
                <c:pt idx="2406">
                  <c:v>73.293000000000006</c:v>
                </c:pt>
                <c:pt idx="2407">
                  <c:v>73.293999999999997</c:v>
                </c:pt>
                <c:pt idx="2408">
                  <c:v>73.286000000000001</c:v>
                </c:pt>
                <c:pt idx="2409">
                  <c:v>73.284000000000006</c:v>
                </c:pt>
                <c:pt idx="2410">
                  <c:v>73.293999999999997</c:v>
                </c:pt>
                <c:pt idx="2411">
                  <c:v>73.281999999999996</c:v>
                </c:pt>
                <c:pt idx="2412">
                  <c:v>73.284000000000006</c:v>
                </c:pt>
                <c:pt idx="2413">
                  <c:v>73.287000000000006</c:v>
                </c:pt>
                <c:pt idx="2414">
                  <c:v>73.277999999999992</c:v>
                </c:pt>
                <c:pt idx="2415">
                  <c:v>73.277999999999992</c:v>
                </c:pt>
                <c:pt idx="2416">
                  <c:v>73.287999999999997</c:v>
                </c:pt>
                <c:pt idx="2417">
                  <c:v>73.286000000000001</c:v>
                </c:pt>
                <c:pt idx="2418">
                  <c:v>73.289000000000001</c:v>
                </c:pt>
                <c:pt idx="2419">
                  <c:v>73.287999999999997</c:v>
                </c:pt>
                <c:pt idx="2420">
                  <c:v>73.290000000000006</c:v>
                </c:pt>
                <c:pt idx="2421">
                  <c:v>73.295000000000002</c:v>
                </c:pt>
                <c:pt idx="2422">
                  <c:v>73.290000000000006</c:v>
                </c:pt>
                <c:pt idx="2423">
                  <c:v>73.281999999999996</c:v>
                </c:pt>
                <c:pt idx="2424">
                  <c:v>73.287999999999997</c:v>
                </c:pt>
                <c:pt idx="2425">
                  <c:v>73.284000000000006</c:v>
                </c:pt>
                <c:pt idx="2426">
                  <c:v>73.293999999999997</c:v>
                </c:pt>
                <c:pt idx="2427">
                  <c:v>73.290999999999997</c:v>
                </c:pt>
                <c:pt idx="2428">
                  <c:v>73.274000000000001</c:v>
                </c:pt>
                <c:pt idx="2429">
                  <c:v>73.28</c:v>
                </c:pt>
                <c:pt idx="2430">
                  <c:v>73.284999999999997</c:v>
                </c:pt>
                <c:pt idx="2431">
                  <c:v>73.277999999999992</c:v>
                </c:pt>
                <c:pt idx="2432">
                  <c:v>73.277000000000001</c:v>
                </c:pt>
                <c:pt idx="2433">
                  <c:v>73.278999999999982</c:v>
                </c:pt>
                <c:pt idx="2434">
                  <c:v>73.287000000000006</c:v>
                </c:pt>
                <c:pt idx="2435">
                  <c:v>73.287000000000006</c:v>
                </c:pt>
                <c:pt idx="2436">
                  <c:v>73.286000000000001</c:v>
                </c:pt>
                <c:pt idx="2437">
                  <c:v>73.293999999999997</c:v>
                </c:pt>
                <c:pt idx="2438">
                  <c:v>73.287999999999997</c:v>
                </c:pt>
                <c:pt idx="2439">
                  <c:v>73.295000000000002</c:v>
                </c:pt>
                <c:pt idx="2440">
                  <c:v>73.293000000000006</c:v>
                </c:pt>
                <c:pt idx="2441">
                  <c:v>73.290999999999997</c:v>
                </c:pt>
                <c:pt idx="2442">
                  <c:v>73.296000000000006</c:v>
                </c:pt>
                <c:pt idx="2443">
                  <c:v>73.307000000000002</c:v>
                </c:pt>
                <c:pt idx="2444">
                  <c:v>73.290999999999997</c:v>
                </c:pt>
                <c:pt idx="2445">
                  <c:v>73.299000000000007</c:v>
                </c:pt>
                <c:pt idx="2446">
                  <c:v>73.307000000000002</c:v>
                </c:pt>
                <c:pt idx="2447">
                  <c:v>73.301999999999992</c:v>
                </c:pt>
                <c:pt idx="2448">
                  <c:v>73.308999999999983</c:v>
                </c:pt>
                <c:pt idx="2449">
                  <c:v>73.31</c:v>
                </c:pt>
                <c:pt idx="2450">
                  <c:v>73.31</c:v>
                </c:pt>
                <c:pt idx="2451">
                  <c:v>73.313999999999993</c:v>
                </c:pt>
                <c:pt idx="2452">
                  <c:v>73.312000000000012</c:v>
                </c:pt>
                <c:pt idx="2453">
                  <c:v>73.302999999999983</c:v>
                </c:pt>
                <c:pt idx="2454">
                  <c:v>73.31</c:v>
                </c:pt>
                <c:pt idx="2455">
                  <c:v>73.307000000000002</c:v>
                </c:pt>
                <c:pt idx="2456">
                  <c:v>73.311000000000007</c:v>
                </c:pt>
                <c:pt idx="2457">
                  <c:v>73.315000000000012</c:v>
                </c:pt>
                <c:pt idx="2458">
                  <c:v>73.302999999999983</c:v>
                </c:pt>
                <c:pt idx="2459">
                  <c:v>73.304000000000002</c:v>
                </c:pt>
                <c:pt idx="2460">
                  <c:v>73.313000000000002</c:v>
                </c:pt>
                <c:pt idx="2461">
                  <c:v>73.31</c:v>
                </c:pt>
                <c:pt idx="2462">
                  <c:v>73.305999999999983</c:v>
                </c:pt>
                <c:pt idx="2463">
                  <c:v>73.312000000000012</c:v>
                </c:pt>
                <c:pt idx="2464">
                  <c:v>73.305999999999983</c:v>
                </c:pt>
                <c:pt idx="2465">
                  <c:v>73.312000000000012</c:v>
                </c:pt>
                <c:pt idx="2466">
                  <c:v>73.31</c:v>
                </c:pt>
                <c:pt idx="2467">
                  <c:v>73.313999999999993</c:v>
                </c:pt>
                <c:pt idx="2468">
                  <c:v>73.31</c:v>
                </c:pt>
                <c:pt idx="2469">
                  <c:v>73.3</c:v>
                </c:pt>
                <c:pt idx="2470">
                  <c:v>73.311000000000007</c:v>
                </c:pt>
                <c:pt idx="2471">
                  <c:v>73.307000000000002</c:v>
                </c:pt>
                <c:pt idx="2472">
                  <c:v>73.313999999999993</c:v>
                </c:pt>
                <c:pt idx="2473">
                  <c:v>73.315000000000012</c:v>
                </c:pt>
                <c:pt idx="2474">
                  <c:v>73.308999999999983</c:v>
                </c:pt>
                <c:pt idx="2475">
                  <c:v>73.31</c:v>
                </c:pt>
                <c:pt idx="2476">
                  <c:v>73.31</c:v>
                </c:pt>
                <c:pt idx="2477">
                  <c:v>73.305999999999983</c:v>
                </c:pt>
                <c:pt idx="2478">
                  <c:v>73.312000000000012</c:v>
                </c:pt>
                <c:pt idx="2479">
                  <c:v>73.312000000000012</c:v>
                </c:pt>
                <c:pt idx="2480">
                  <c:v>73.315000000000012</c:v>
                </c:pt>
                <c:pt idx="2481">
                  <c:v>73.31</c:v>
                </c:pt>
                <c:pt idx="2482">
                  <c:v>73.312000000000012</c:v>
                </c:pt>
                <c:pt idx="2483">
                  <c:v>73.3</c:v>
                </c:pt>
                <c:pt idx="2484">
                  <c:v>73.308999999999983</c:v>
                </c:pt>
                <c:pt idx="2485">
                  <c:v>73.308999999999983</c:v>
                </c:pt>
                <c:pt idx="2486">
                  <c:v>73.305999999999983</c:v>
                </c:pt>
                <c:pt idx="2487">
                  <c:v>73.301999999999992</c:v>
                </c:pt>
                <c:pt idx="2488">
                  <c:v>73.304000000000002</c:v>
                </c:pt>
                <c:pt idx="2489">
                  <c:v>73.304000000000002</c:v>
                </c:pt>
                <c:pt idx="2490">
                  <c:v>73.311000000000007</c:v>
                </c:pt>
                <c:pt idx="2491">
                  <c:v>73.304999999999993</c:v>
                </c:pt>
                <c:pt idx="2492">
                  <c:v>73.304000000000002</c:v>
                </c:pt>
                <c:pt idx="2493">
                  <c:v>73.307999999999993</c:v>
                </c:pt>
                <c:pt idx="2494">
                  <c:v>73.295000000000002</c:v>
                </c:pt>
                <c:pt idx="2495">
                  <c:v>73.293999999999997</c:v>
                </c:pt>
                <c:pt idx="2496">
                  <c:v>73.301000000000002</c:v>
                </c:pt>
                <c:pt idx="2497">
                  <c:v>73.304000000000002</c:v>
                </c:pt>
                <c:pt idx="2498">
                  <c:v>73.298000000000002</c:v>
                </c:pt>
                <c:pt idx="2499">
                  <c:v>73.307000000000002</c:v>
                </c:pt>
                <c:pt idx="2500">
                  <c:v>73.296000000000006</c:v>
                </c:pt>
                <c:pt idx="2501">
                  <c:v>73.289000000000001</c:v>
                </c:pt>
                <c:pt idx="2502">
                  <c:v>73.296000000000006</c:v>
                </c:pt>
                <c:pt idx="2503">
                  <c:v>73.284999999999997</c:v>
                </c:pt>
                <c:pt idx="2504">
                  <c:v>73.284999999999997</c:v>
                </c:pt>
                <c:pt idx="2505">
                  <c:v>73.292000000000002</c:v>
                </c:pt>
                <c:pt idx="2506">
                  <c:v>73.293999999999997</c:v>
                </c:pt>
                <c:pt idx="2507">
                  <c:v>73.293999999999997</c:v>
                </c:pt>
                <c:pt idx="2508">
                  <c:v>73.298000000000002</c:v>
                </c:pt>
                <c:pt idx="2509">
                  <c:v>73.301999999999992</c:v>
                </c:pt>
                <c:pt idx="2510">
                  <c:v>73.296000000000006</c:v>
                </c:pt>
                <c:pt idx="2511">
                  <c:v>73.296000000000006</c:v>
                </c:pt>
                <c:pt idx="2512">
                  <c:v>73.3</c:v>
                </c:pt>
                <c:pt idx="2513">
                  <c:v>73.307000000000002</c:v>
                </c:pt>
                <c:pt idx="2514">
                  <c:v>73.304000000000002</c:v>
                </c:pt>
                <c:pt idx="2515">
                  <c:v>73.3</c:v>
                </c:pt>
                <c:pt idx="2516">
                  <c:v>73.312000000000012</c:v>
                </c:pt>
                <c:pt idx="2517">
                  <c:v>73.313000000000002</c:v>
                </c:pt>
                <c:pt idx="2518">
                  <c:v>73.301000000000002</c:v>
                </c:pt>
                <c:pt idx="2519">
                  <c:v>73.3</c:v>
                </c:pt>
                <c:pt idx="2520">
                  <c:v>73.304000000000002</c:v>
                </c:pt>
                <c:pt idx="2521">
                  <c:v>73.307999999999993</c:v>
                </c:pt>
                <c:pt idx="2522">
                  <c:v>73.308999999999983</c:v>
                </c:pt>
                <c:pt idx="2523">
                  <c:v>73.302999999999983</c:v>
                </c:pt>
                <c:pt idx="2524">
                  <c:v>73.313999999999993</c:v>
                </c:pt>
                <c:pt idx="2525">
                  <c:v>73.313999999999993</c:v>
                </c:pt>
                <c:pt idx="2526">
                  <c:v>73.313000000000002</c:v>
                </c:pt>
                <c:pt idx="2527">
                  <c:v>73.319000000000003</c:v>
                </c:pt>
                <c:pt idx="2528">
                  <c:v>73.312000000000012</c:v>
                </c:pt>
                <c:pt idx="2529">
                  <c:v>73.313000000000002</c:v>
                </c:pt>
                <c:pt idx="2530">
                  <c:v>73.312000000000012</c:v>
                </c:pt>
                <c:pt idx="2531">
                  <c:v>73.316000000000003</c:v>
                </c:pt>
                <c:pt idx="2532">
                  <c:v>73.304999999999993</c:v>
                </c:pt>
                <c:pt idx="2533">
                  <c:v>73.301999999999992</c:v>
                </c:pt>
                <c:pt idx="2534">
                  <c:v>73.295000000000002</c:v>
                </c:pt>
                <c:pt idx="2535">
                  <c:v>73.31</c:v>
                </c:pt>
                <c:pt idx="2536">
                  <c:v>73.304999999999993</c:v>
                </c:pt>
                <c:pt idx="2537">
                  <c:v>73.295000000000002</c:v>
                </c:pt>
                <c:pt idx="2538">
                  <c:v>73.301999999999992</c:v>
                </c:pt>
                <c:pt idx="2539">
                  <c:v>73.305999999999983</c:v>
                </c:pt>
                <c:pt idx="2540">
                  <c:v>73.292000000000002</c:v>
                </c:pt>
                <c:pt idx="2541">
                  <c:v>73.3</c:v>
                </c:pt>
                <c:pt idx="2542">
                  <c:v>73.299000000000007</c:v>
                </c:pt>
                <c:pt idx="2543">
                  <c:v>73.301999999999992</c:v>
                </c:pt>
                <c:pt idx="2544">
                  <c:v>73.286000000000001</c:v>
                </c:pt>
                <c:pt idx="2545">
                  <c:v>73.289000000000001</c:v>
                </c:pt>
                <c:pt idx="2546">
                  <c:v>73.301000000000002</c:v>
                </c:pt>
                <c:pt idx="2547">
                  <c:v>73.287999999999997</c:v>
                </c:pt>
                <c:pt idx="2548">
                  <c:v>73.290000000000006</c:v>
                </c:pt>
                <c:pt idx="2549">
                  <c:v>73.289000000000001</c:v>
                </c:pt>
                <c:pt idx="2550">
                  <c:v>73.284000000000006</c:v>
                </c:pt>
                <c:pt idx="2551">
                  <c:v>73.287999999999997</c:v>
                </c:pt>
                <c:pt idx="2552">
                  <c:v>73.284000000000006</c:v>
                </c:pt>
                <c:pt idx="2553">
                  <c:v>73.281999999999996</c:v>
                </c:pt>
                <c:pt idx="2554">
                  <c:v>73.281999999999996</c:v>
                </c:pt>
                <c:pt idx="2555">
                  <c:v>73.278999999999982</c:v>
                </c:pt>
                <c:pt idx="2556">
                  <c:v>73.281999999999996</c:v>
                </c:pt>
                <c:pt idx="2557">
                  <c:v>73.281999999999996</c:v>
                </c:pt>
                <c:pt idx="2558">
                  <c:v>73.275999999999982</c:v>
                </c:pt>
                <c:pt idx="2559">
                  <c:v>73.28</c:v>
                </c:pt>
                <c:pt idx="2560">
                  <c:v>73.277000000000001</c:v>
                </c:pt>
                <c:pt idx="2561">
                  <c:v>73.28</c:v>
                </c:pt>
                <c:pt idx="2562">
                  <c:v>73.274999999999991</c:v>
                </c:pt>
                <c:pt idx="2563">
                  <c:v>73.266999999999996</c:v>
                </c:pt>
                <c:pt idx="2564">
                  <c:v>73.271000000000001</c:v>
                </c:pt>
                <c:pt idx="2565">
                  <c:v>73.268000000000001</c:v>
                </c:pt>
                <c:pt idx="2566">
                  <c:v>73.263999999999996</c:v>
                </c:pt>
                <c:pt idx="2567">
                  <c:v>73.268000000000001</c:v>
                </c:pt>
                <c:pt idx="2568">
                  <c:v>73.260000000000005</c:v>
                </c:pt>
                <c:pt idx="2569">
                  <c:v>73.262</c:v>
                </c:pt>
                <c:pt idx="2570">
                  <c:v>73.263000000000005</c:v>
                </c:pt>
                <c:pt idx="2571">
                  <c:v>73.265000000000001</c:v>
                </c:pt>
                <c:pt idx="2572">
                  <c:v>73.263000000000005</c:v>
                </c:pt>
                <c:pt idx="2573">
                  <c:v>73.248999999999995</c:v>
                </c:pt>
                <c:pt idx="2574">
                  <c:v>73.254000000000005</c:v>
                </c:pt>
                <c:pt idx="2575">
                  <c:v>73.248999999999995</c:v>
                </c:pt>
                <c:pt idx="2576">
                  <c:v>73.25</c:v>
                </c:pt>
                <c:pt idx="2577">
                  <c:v>73.256</c:v>
                </c:pt>
                <c:pt idx="2578">
                  <c:v>73.257999999999996</c:v>
                </c:pt>
                <c:pt idx="2579">
                  <c:v>73.257999999999996</c:v>
                </c:pt>
                <c:pt idx="2580">
                  <c:v>73.260999999999996</c:v>
                </c:pt>
                <c:pt idx="2581">
                  <c:v>73.260000000000005</c:v>
                </c:pt>
                <c:pt idx="2582">
                  <c:v>73.253</c:v>
                </c:pt>
                <c:pt idx="2583">
                  <c:v>73.260000000000005</c:v>
                </c:pt>
                <c:pt idx="2584">
                  <c:v>73.254000000000005</c:v>
                </c:pt>
                <c:pt idx="2585">
                  <c:v>73.254000000000005</c:v>
                </c:pt>
                <c:pt idx="2586">
                  <c:v>73.254999999999995</c:v>
                </c:pt>
                <c:pt idx="2587">
                  <c:v>73.256</c:v>
                </c:pt>
                <c:pt idx="2588">
                  <c:v>73.257000000000005</c:v>
                </c:pt>
                <c:pt idx="2589">
                  <c:v>73.254999999999995</c:v>
                </c:pt>
                <c:pt idx="2590">
                  <c:v>73.259</c:v>
                </c:pt>
                <c:pt idx="2591">
                  <c:v>73.272999999999982</c:v>
                </c:pt>
                <c:pt idx="2592">
                  <c:v>73.263999999999996</c:v>
                </c:pt>
                <c:pt idx="2593">
                  <c:v>73.257999999999996</c:v>
                </c:pt>
                <c:pt idx="2594">
                  <c:v>73.265000000000001</c:v>
                </c:pt>
                <c:pt idx="2595">
                  <c:v>73.262</c:v>
                </c:pt>
                <c:pt idx="2596">
                  <c:v>73.268000000000001</c:v>
                </c:pt>
                <c:pt idx="2597">
                  <c:v>73.271999999999991</c:v>
                </c:pt>
                <c:pt idx="2598">
                  <c:v>73.281000000000006</c:v>
                </c:pt>
                <c:pt idx="2599">
                  <c:v>73.274999999999991</c:v>
                </c:pt>
                <c:pt idx="2600">
                  <c:v>73.278999999999982</c:v>
                </c:pt>
                <c:pt idx="2601">
                  <c:v>73.277999999999992</c:v>
                </c:pt>
                <c:pt idx="2602">
                  <c:v>73.281000000000006</c:v>
                </c:pt>
                <c:pt idx="2603">
                  <c:v>73.27</c:v>
                </c:pt>
                <c:pt idx="2604">
                  <c:v>73.274000000000001</c:v>
                </c:pt>
                <c:pt idx="2605">
                  <c:v>73.277000000000001</c:v>
                </c:pt>
                <c:pt idx="2606">
                  <c:v>73.28</c:v>
                </c:pt>
                <c:pt idx="2607">
                  <c:v>73.271999999999991</c:v>
                </c:pt>
                <c:pt idx="2608">
                  <c:v>73.271999999999991</c:v>
                </c:pt>
                <c:pt idx="2609">
                  <c:v>73.271000000000001</c:v>
                </c:pt>
                <c:pt idx="2610">
                  <c:v>73.269000000000005</c:v>
                </c:pt>
                <c:pt idx="2611">
                  <c:v>73.263999999999996</c:v>
                </c:pt>
                <c:pt idx="2612">
                  <c:v>73.263000000000005</c:v>
                </c:pt>
                <c:pt idx="2613">
                  <c:v>73.271000000000001</c:v>
                </c:pt>
                <c:pt idx="2614">
                  <c:v>73.268000000000001</c:v>
                </c:pt>
                <c:pt idx="2615">
                  <c:v>73.260999999999996</c:v>
                </c:pt>
                <c:pt idx="2616">
                  <c:v>73.268000000000001</c:v>
                </c:pt>
                <c:pt idx="2617">
                  <c:v>73.262</c:v>
                </c:pt>
                <c:pt idx="2618">
                  <c:v>73.266000000000005</c:v>
                </c:pt>
                <c:pt idx="2619">
                  <c:v>73.266000000000005</c:v>
                </c:pt>
                <c:pt idx="2620">
                  <c:v>73.265000000000001</c:v>
                </c:pt>
                <c:pt idx="2621">
                  <c:v>73.265000000000001</c:v>
                </c:pt>
                <c:pt idx="2622">
                  <c:v>73.263000000000005</c:v>
                </c:pt>
                <c:pt idx="2623">
                  <c:v>73.275999999999982</c:v>
                </c:pt>
                <c:pt idx="2624">
                  <c:v>73.265000000000001</c:v>
                </c:pt>
                <c:pt idx="2625">
                  <c:v>73.263000000000005</c:v>
                </c:pt>
                <c:pt idx="2626">
                  <c:v>73.262</c:v>
                </c:pt>
                <c:pt idx="2627">
                  <c:v>73.265000000000001</c:v>
                </c:pt>
                <c:pt idx="2628">
                  <c:v>73.259</c:v>
                </c:pt>
                <c:pt idx="2629">
                  <c:v>73.257999999999996</c:v>
                </c:pt>
                <c:pt idx="2630">
                  <c:v>73.253</c:v>
                </c:pt>
                <c:pt idx="2631">
                  <c:v>73.260999999999996</c:v>
                </c:pt>
                <c:pt idx="2632">
                  <c:v>73.260999999999996</c:v>
                </c:pt>
                <c:pt idx="2633">
                  <c:v>73.260999999999996</c:v>
                </c:pt>
                <c:pt idx="2634">
                  <c:v>73.254999999999995</c:v>
                </c:pt>
                <c:pt idx="2635">
                  <c:v>73.254999999999995</c:v>
                </c:pt>
                <c:pt idx="2636">
                  <c:v>73.254999999999995</c:v>
                </c:pt>
                <c:pt idx="2637">
                  <c:v>73.257999999999996</c:v>
                </c:pt>
                <c:pt idx="2638">
                  <c:v>73.251000000000005</c:v>
                </c:pt>
                <c:pt idx="2639">
                  <c:v>73.260000000000005</c:v>
                </c:pt>
                <c:pt idx="2640">
                  <c:v>73.256</c:v>
                </c:pt>
                <c:pt idx="2641">
                  <c:v>73.254000000000005</c:v>
                </c:pt>
                <c:pt idx="2642">
                  <c:v>73.262</c:v>
                </c:pt>
                <c:pt idx="2643">
                  <c:v>73.251000000000005</c:v>
                </c:pt>
                <c:pt idx="2644">
                  <c:v>73.247000000000085</c:v>
                </c:pt>
                <c:pt idx="2645">
                  <c:v>73.251000000000005</c:v>
                </c:pt>
                <c:pt idx="2646">
                  <c:v>73.248999999999995</c:v>
                </c:pt>
                <c:pt idx="2647">
                  <c:v>73.248000000000005</c:v>
                </c:pt>
                <c:pt idx="2648">
                  <c:v>73.241000000000085</c:v>
                </c:pt>
                <c:pt idx="2649">
                  <c:v>73.247000000000085</c:v>
                </c:pt>
                <c:pt idx="2650">
                  <c:v>73.25</c:v>
                </c:pt>
                <c:pt idx="2651">
                  <c:v>73.242999999999995</c:v>
                </c:pt>
                <c:pt idx="2652">
                  <c:v>73.248999999999995</c:v>
                </c:pt>
                <c:pt idx="2653">
                  <c:v>73.245000000000005</c:v>
                </c:pt>
                <c:pt idx="2654">
                  <c:v>73.251999999999995</c:v>
                </c:pt>
                <c:pt idx="2655">
                  <c:v>73.251000000000005</c:v>
                </c:pt>
                <c:pt idx="2656">
                  <c:v>73.248999999999995</c:v>
                </c:pt>
                <c:pt idx="2657">
                  <c:v>73.25</c:v>
                </c:pt>
                <c:pt idx="2658">
                  <c:v>73.262</c:v>
                </c:pt>
                <c:pt idx="2659">
                  <c:v>73.257999999999996</c:v>
                </c:pt>
                <c:pt idx="2660">
                  <c:v>73.251999999999995</c:v>
                </c:pt>
                <c:pt idx="2661">
                  <c:v>73.256</c:v>
                </c:pt>
                <c:pt idx="2662">
                  <c:v>73.257000000000005</c:v>
                </c:pt>
                <c:pt idx="2663">
                  <c:v>73.257999999999996</c:v>
                </c:pt>
                <c:pt idx="2664">
                  <c:v>73.263999999999996</c:v>
                </c:pt>
                <c:pt idx="2665">
                  <c:v>73.257999999999996</c:v>
                </c:pt>
                <c:pt idx="2666">
                  <c:v>73.265000000000001</c:v>
                </c:pt>
                <c:pt idx="2667">
                  <c:v>73.263999999999996</c:v>
                </c:pt>
                <c:pt idx="2668">
                  <c:v>73.263000000000005</c:v>
                </c:pt>
                <c:pt idx="2669">
                  <c:v>73.274000000000001</c:v>
                </c:pt>
                <c:pt idx="2670">
                  <c:v>73.268000000000001</c:v>
                </c:pt>
                <c:pt idx="2671">
                  <c:v>73.265000000000001</c:v>
                </c:pt>
                <c:pt idx="2672">
                  <c:v>73.266999999999996</c:v>
                </c:pt>
                <c:pt idx="2673">
                  <c:v>73.271999999999991</c:v>
                </c:pt>
                <c:pt idx="2674">
                  <c:v>73.269000000000005</c:v>
                </c:pt>
                <c:pt idx="2675">
                  <c:v>73.266999999999996</c:v>
                </c:pt>
                <c:pt idx="2676">
                  <c:v>73.271000000000001</c:v>
                </c:pt>
                <c:pt idx="2677">
                  <c:v>73.263999999999996</c:v>
                </c:pt>
                <c:pt idx="2678">
                  <c:v>73.263000000000005</c:v>
                </c:pt>
                <c:pt idx="2679">
                  <c:v>73.259</c:v>
                </c:pt>
                <c:pt idx="2680">
                  <c:v>73.269000000000005</c:v>
                </c:pt>
                <c:pt idx="2681">
                  <c:v>73.269000000000005</c:v>
                </c:pt>
                <c:pt idx="2682">
                  <c:v>73.265000000000001</c:v>
                </c:pt>
                <c:pt idx="2683">
                  <c:v>73.266000000000005</c:v>
                </c:pt>
                <c:pt idx="2684">
                  <c:v>73.260000000000005</c:v>
                </c:pt>
                <c:pt idx="2685">
                  <c:v>73.260999999999996</c:v>
                </c:pt>
                <c:pt idx="2686">
                  <c:v>73.254999999999995</c:v>
                </c:pt>
                <c:pt idx="2687">
                  <c:v>73.268000000000001</c:v>
                </c:pt>
                <c:pt idx="2688">
                  <c:v>73.257999999999996</c:v>
                </c:pt>
                <c:pt idx="2689">
                  <c:v>73.262</c:v>
                </c:pt>
                <c:pt idx="2690">
                  <c:v>73.266999999999996</c:v>
                </c:pt>
                <c:pt idx="2691">
                  <c:v>73.263000000000005</c:v>
                </c:pt>
                <c:pt idx="2692">
                  <c:v>73.269000000000005</c:v>
                </c:pt>
                <c:pt idx="2693">
                  <c:v>73.260000000000005</c:v>
                </c:pt>
                <c:pt idx="2694">
                  <c:v>73.268000000000001</c:v>
                </c:pt>
                <c:pt idx="2695">
                  <c:v>73.260000000000005</c:v>
                </c:pt>
                <c:pt idx="2696">
                  <c:v>73.254000000000005</c:v>
                </c:pt>
                <c:pt idx="2697">
                  <c:v>73.254999999999995</c:v>
                </c:pt>
                <c:pt idx="2698">
                  <c:v>73.251999999999995</c:v>
                </c:pt>
                <c:pt idx="2699">
                  <c:v>73.256</c:v>
                </c:pt>
                <c:pt idx="2700">
                  <c:v>73.257000000000005</c:v>
                </c:pt>
                <c:pt idx="2701">
                  <c:v>73.248999999999995</c:v>
                </c:pt>
                <c:pt idx="2702">
                  <c:v>73.25</c:v>
                </c:pt>
                <c:pt idx="2703">
                  <c:v>73.259</c:v>
                </c:pt>
                <c:pt idx="2704">
                  <c:v>73.251999999999995</c:v>
                </c:pt>
                <c:pt idx="2705">
                  <c:v>73.248999999999995</c:v>
                </c:pt>
                <c:pt idx="2706">
                  <c:v>73.257999999999996</c:v>
                </c:pt>
                <c:pt idx="2707">
                  <c:v>73.260000000000005</c:v>
                </c:pt>
                <c:pt idx="2708">
                  <c:v>73.257000000000005</c:v>
                </c:pt>
                <c:pt idx="2709">
                  <c:v>73.260999999999996</c:v>
                </c:pt>
                <c:pt idx="2710">
                  <c:v>73.251999999999995</c:v>
                </c:pt>
                <c:pt idx="2711">
                  <c:v>73.248000000000005</c:v>
                </c:pt>
                <c:pt idx="2712">
                  <c:v>73.251000000000005</c:v>
                </c:pt>
                <c:pt idx="2713">
                  <c:v>73.248000000000005</c:v>
                </c:pt>
                <c:pt idx="2714">
                  <c:v>73.247000000000085</c:v>
                </c:pt>
                <c:pt idx="2715">
                  <c:v>73.248000000000005</c:v>
                </c:pt>
                <c:pt idx="2716">
                  <c:v>73.242000000000004</c:v>
                </c:pt>
                <c:pt idx="2717">
                  <c:v>73.242000000000004</c:v>
                </c:pt>
                <c:pt idx="2718">
                  <c:v>73.224000000000004</c:v>
                </c:pt>
                <c:pt idx="2719">
                  <c:v>73.23</c:v>
                </c:pt>
                <c:pt idx="2720">
                  <c:v>73.233000000000004</c:v>
                </c:pt>
                <c:pt idx="2721">
                  <c:v>73.238</c:v>
                </c:pt>
                <c:pt idx="2722">
                  <c:v>73.242000000000004</c:v>
                </c:pt>
                <c:pt idx="2723">
                  <c:v>73.236999999999995</c:v>
                </c:pt>
                <c:pt idx="2724">
                  <c:v>73.245000000000005</c:v>
                </c:pt>
                <c:pt idx="2725">
                  <c:v>73.245999999999995</c:v>
                </c:pt>
                <c:pt idx="2726">
                  <c:v>73.236999999999995</c:v>
                </c:pt>
                <c:pt idx="2727">
                  <c:v>73.241000000000085</c:v>
                </c:pt>
                <c:pt idx="2728">
                  <c:v>73.242000000000004</c:v>
                </c:pt>
                <c:pt idx="2729">
                  <c:v>73.235000000000014</c:v>
                </c:pt>
                <c:pt idx="2730">
                  <c:v>73.248000000000005</c:v>
                </c:pt>
                <c:pt idx="2731">
                  <c:v>73.245000000000005</c:v>
                </c:pt>
                <c:pt idx="2732">
                  <c:v>73.251000000000005</c:v>
                </c:pt>
                <c:pt idx="2733">
                  <c:v>73.242000000000004</c:v>
                </c:pt>
                <c:pt idx="2734">
                  <c:v>73.247000000000085</c:v>
                </c:pt>
                <c:pt idx="2735">
                  <c:v>73.239000000000004</c:v>
                </c:pt>
                <c:pt idx="2736">
                  <c:v>73.245999999999995</c:v>
                </c:pt>
                <c:pt idx="2737">
                  <c:v>73.241000000000085</c:v>
                </c:pt>
                <c:pt idx="2738">
                  <c:v>73.239999999999995</c:v>
                </c:pt>
                <c:pt idx="2739">
                  <c:v>73.235000000000014</c:v>
                </c:pt>
                <c:pt idx="2740">
                  <c:v>73.230999999999995</c:v>
                </c:pt>
                <c:pt idx="2741">
                  <c:v>73.233000000000004</c:v>
                </c:pt>
                <c:pt idx="2742">
                  <c:v>73.233999999999995</c:v>
                </c:pt>
                <c:pt idx="2743">
                  <c:v>73.230999999999995</c:v>
                </c:pt>
                <c:pt idx="2744">
                  <c:v>73.230999999999995</c:v>
                </c:pt>
                <c:pt idx="2745">
                  <c:v>73.236999999999995</c:v>
                </c:pt>
                <c:pt idx="2746">
                  <c:v>73.23</c:v>
                </c:pt>
                <c:pt idx="2747">
                  <c:v>73.227999999999994</c:v>
                </c:pt>
                <c:pt idx="2748">
                  <c:v>73.222999999999999</c:v>
                </c:pt>
                <c:pt idx="2749">
                  <c:v>73.227000000000004</c:v>
                </c:pt>
                <c:pt idx="2750">
                  <c:v>73.233000000000004</c:v>
                </c:pt>
                <c:pt idx="2751">
                  <c:v>73.241000000000085</c:v>
                </c:pt>
                <c:pt idx="2752">
                  <c:v>73.227000000000004</c:v>
                </c:pt>
                <c:pt idx="2753">
                  <c:v>73.227000000000004</c:v>
                </c:pt>
                <c:pt idx="2754">
                  <c:v>73.23</c:v>
                </c:pt>
                <c:pt idx="2755">
                  <c:v>73.233999999999995</c:v>
                </c:pt>
                <c:pt idx="2756">
                  <c:v>73.233999999999995</c:v>
                </c:pt>
                <c:pt idx="2757">
                  <c:v>73.230999999999995</c:v>
                </c:pt>
                <c:pt idx="2758">
                  <c:v>73.230999999999995</c:v>
                </c:pt>
                <c:pt idx="2759">
                  <c:v>73.225999999999999</c:v>
                </c:pt>
                <c:pt idx="2760">
                  <c:v>73.23</c:v>
                </c:pt>
                <c:pt idx="2761">
                  <c:v>73.228999999999999</c:v>
                </c:pt>
                <c:pt idx="2762">
                  <c:v>73.225999999999999</c:v>
                </c:pt>
                <c:pt idx="2763">
                  <c:v>73.225999999999999</c:v>
                </c:pt>
                <c:pt idx="2764">
                  <c:v>73.233000000000004</c:v>
                </c:pt>
                <c:pt idx="2765">
                  <c:v>73.233999999999995</c:v>
                </c:pt>
                <c:pt idx="2766">
                  <c:v>73.232000000000014</c:v>
                </c:pt>
                <c:pt idx="2767">
                  <c:v>73.227999999999994</c:v>
                </c:pt>
                <c:pt idx="2768">
                  <c:v>73.224000000000004</c:v>
                </c:pt>
                <c:pt idx="2769">
                  <c:v>73.22</c:v>
                </c:pt>
                <c:pt idx="2770">
                  <c:v>73.224000000000004</c:v>
                </c:pt>
                <c:pt idx="2771">
                  <c:v>73.222999999999999</c:v>
                </c:pt>
                <c:pt idx="2772">
                  <c:v>73.227999999999994</c:v>
                </c:pt>
                <c:pt idx="2773">
                  <c:v>73.225999999999999</c:v>
                </c:pt>
                <c:pt idx="2774">
                  <c:v>73.224000000000004</c:v>
                </c:pt>
                <c:pt idx="2775">
                  <c:v>73.215000000000003</c:v>
                </c:pt>
                <c:pt idx="2776">
                  <c:v>73.221999999999994</c:v>
                </c:pt>
                <c:pt idx="2777">
                  <c:v>73.222999999999999</c:v>
                </c:pt>
                <c:pt idx="2778">
                  <c:v>73.217000000000027</c:v>
                </c:pt>
                <c:pt idx="2779">
                  <c:v>73.212999999999994</c:v>
                </c:pt>
                <c:pt idx="2780">
                  <c:v>73.224999999999994</c:v>
                </c:pt>
                <c:pt idx="2781">
                  <c:v>73.217000000000027</c:v>
                </c:pt>
                <c:pt idx="2782">
                  <c:v>73.217000000000027</c:v>
                </c:pt>
                <c:pt idx="2783">
                  <c:v>73.221000000000004</c:v>
                </c:pt>
                <c:pt idx="2784">
                  <c:v>73.224000000000004</c:v>
                </c:pt>
                <c:pt idx="2785">
                  <c:v>73.218999999999994</c:v>
                </c:pt>
                <c:pt idx="2786">
                  <c:v>73.222999999999999</c:v>
                </c:pt>
                <c:pt idx="2787">
                  <c:v>73.218999999999994</c:v>
                </c:pt>
                <c:pt idx="2788">
                  <c:v>73.221000000000004</c:v>
                </c:pt>
                <c:pt idx="2789">
                  <c:v>73.221000000000004</c:v>
                </c:pt>
                <c:pt idx="2790">
                  <c:v>73.225999999999999</c:v>
                </c:pt>
                <c:pt idx="2791">
                  <c:v>73.212999999999994</c:v>
                </c:pt>
                <c:pt idx="2792">
                  <c:v>73.212999999999994</c:v>
                </c:pt>
                <c:pt idx="2793">
                  <c:v>73.215999999999994</c:v>
                </c:pt>
                <c:pt idx="2794">
                  <c:v>73.221999999999994</c:v>
                </c:pt>
                <c:pt idx="2795">
                  <c:v>73.218000000000004</c:v>
                </c:pt>
                <c:pt idx="2796">
                  <c:v>73.215999999999994</c:v>
                </c:pt>
                <c:pt idx="2797">
                  <c:v>73.218999999999994</c:v>
                </c:pt>
                <c:pt idx="2798">
                  <c:v>73.22</c:v>
                </c:pt>
                <c:pt idx="2799">
                  <c:v>73.222999999999999</c:v>
                </c:pt>
                <c:pt idx="2800">
                  <c:v>73.212999999999994</c:v>
                </c:pt>
                <c:pt idx="2801">
                  <c:v>73.215000000000003</c:v>
                </c:pt>
                <c:pt idx="2802">
                  <c:v>73.225999999999999</c:v>
                </c:pt>
                <c:pt idx="2803">
                  <c:v>73.215000000000003</c:v>
                </c:pt>
                <c:pt idx="2804">
                  <c:v>73.218000000000004</c:v>
                </c:pt>
                <c:pt idx="2805">
                  <c:v>73.218999999999994</c:v>
                </c:pt>
                <c:pt idx="2806">
                  <c:v>73.215999999999994</c:v>
                </c:pt>
                <c:pt idx="2807">
                  <c:v>73.224000000000004</c:v>
                </c:pt>
                <c:pt idx="2808">
                  <c:v>73.221999999999994</c:v>
                </c:pt>
                <c:pt idx="2809">
                  <c:v>73.228999999999999</c:v>
                </c:pt>
                <c:pt idx="2810">
                  <c:v>73.218999999999994</c:v>
                </c:pt>
                <c:pt idx="2811">
                  <c:v>73.221000000000004</c:v>
                </c:pt>
                <c:pt idx="2812">
                  <c:v>73.22</c:v>
                </c:pt>
                <c:pt idx="2813">
                  <c:v>73.212000000000003</c:v>
                </c:pt>
                <c:pt idx="2814">
                  <c:v>73.22</c:v>
                </c:pt>
                <c:pt idx="2815">
                  <c:v>73.227999999999994</c:v>
                </c:pt>
                <c:pt idx="2816">
                  <c:v>73.22</c:v>
                </c:pt>
                <c:pt idx="2817">
                  <c:v>73.230999999999995</c:v>
                </c:pt>
                <c:pt idx="2818">
                  <c:v>73.221999999999994</c:v>
                </c:pt>
                <c:pt idx="2819">
                  <c:v>73.232000000000014</c:v>
                </c:pt>
                <c:pt idx="2820">
                  <c:v>73.222999999999999</c:v>
                </c:pt>
                <c:pt idx="2821">
                  <c:v>73.23</c:v>
                </c:pt>
                <c:pt idx="2822">
                  <c:v>73.233000000000004</c:v>
                </c:pt>
                <c:pt idx="2823">
                  <c:v>73.22</c:v>
                </c:pt>
                <c:pt idx="2824">
                  <c:v>73.227000000000004</c:v>
                </c:pt>
                <c:pt idx="2825">
                  <c:v>73.225999999999999</c:v>
                </c:pt>
                <c:pt idx="2826">
                  <c:v>73.225999999999999</c:v>
                </c:pt>
                <c:pt idx="2827">
                  <c:v>73.224000000000004</c:v>
                </c:pt>
                <c:pt idx="2828">
                  <c:v>73.221999999999994</c:v>
                </c:pt>
                <c:pt idx="2829">
                  <c:v>73.221999999999994</c:v>
                </c:pt>
                <c:pt idx="2830">
                  <c:v>73.232000000000014</c:v>
                </c:pt>
                <c:pt idx="2831">
                  <c:v>73.221000000000004</c:v>
                </c:pt>
                <c:pt idx="2832">
                  <c:v>73.22</c:v>
                </c:pt>
                <c:pt idx="2833">
                  <c:v>73.232000000000014</c:v>
                </c:pt>
                <c:pt idx="2834">
                  <c:v>73.228999999999999</c:v>
                </c:pt>
                <c:pt idx="2835">
                  <c:v>73.222999999999999</c:v>
                </c:pt>
                <c:pt idx="2836">
                  <c:v>73.236999999999995</c:v>
                </c:pt>
                <c:pt idx="2837">
                  <c:v>73.238</c:v>
                </c:pt>
                <c:pt idx="2838">
                  <c:v>73.241000000000085</c:v>
                </c:pt>
                <c:pt idx="2839">
                  <c:v>73.245000000000005</c:v>
                </c:pt>
                <c:pt idx="2840">
                  <c:v>73.245000000000005</c:v>
                </c:pt>
                <c:pt idx="2841">
                  <c:v>73.242000000000004</c:v>
                </c:pt>
                <c:pt idx="2842">
                  <c:v>73.239999999999995</c:v>
                </c:pt>
                <c:pt idx="2843">
                  <c:v>73.239999999999995</c:v>
                </c:pt>
                <c:pt idx="2844">
                  <c:v>73.25</c:v>
                </c:pt>
                <c:pt idx="2845">
                  <c:v>73.245000000000005</c:v>
                </c:pt>
                <c:pt idx="2846">
                  <c:v>73.242999999999995</c:v>
                </c:pt>
                <c:pt idx="2847">
                  <c:v>73.233999999999995</c:v>
                </c:pt>
                <c:pt idx="2848">
                  <c:v>73.228999999999999</c:v>
                </c:pt>
                <c:pt idx="2849">
                  <c:v>73.239999999999995</c:v>
                </c:pt>
                <c:pt idx="2850">
                  <c:v>73.238</c:v>
                </c:pt>
                <c:pt idx="2851">
                  <c:v>73.245999999999995</c:v>
                </c:pt>
                <c:pt idx="2852">
                  <c:v>73.242999999999995</c:v>
                </c:pt>
                <c:pt idx="2853">
                  <c:v>73.239999999999995</c:v>
                </c:pt>
                <c:pt idx="2854">
                  <c:v>73.238</c:v>
                </c:pt>
                <c:pt idx="2855">
                  <c:v>73.241000000000085</c:v>
                </c:pt>
                <c:pt idx="2856">
                  <c:v>73.242999999999995</c:v>
                </c:pt>
                <c:pt idx="2857">
                  <c:v>73.242000000000004</c:v>
                </c:pt>
                <c:pt idx="2858">
                  <c:v>73.244000000000085</c:v>
                </c:pt>
                <c:pt idx="2859">
                  <c:v>73.248999999999995</c:v>
                </c:pt>
                <c:pt idx="2860">
                  <c:v>73.241000000000085</c:v>
                </c:pt>
                <c:pt idx="2861">
                  <c:v>73.235000000000014</c:v>
                </c:pt>
                <c:pt idx="2862">
                  <c:v>73.25</c:v>
                </c:pt>
                <c:pt idx="2863">
                  <c:v>73.233000000000004</c:v>
                </c:pt>
                <c:pt idx="2864">
                  <c:v>73.241000000000085</c:v>
                </c:pt>
                <c:pt idx="2865">
                  <c:v>73.241000000000085</c:v>
                </c:pt>
                <c:pt idx="2866">
                  <c:v>73.242999999999995</c:v>
                </c:pt>
                <c:pt idx="2867">
                  <c:v>73.245999999999995</c:v>
                </c:pt>
                <c:pt idx="2868">
                  <c:v>73.242999999999995</c:v>
                </c:pt>
                <c:pt idx="2869">
                  <c:v>73.254999999999995</c:v>
                </c:pt>
                <c:pt idx="2870">
                  <c:v>73.248999999999995</c:v>
                </c:pt>
                <c:pt idx="2871">
                  <c:v>73.25</c:v>
                </c:pt>
                <c:pt idx="2872">
                  <c:v>73.248000000000005</c:v>
                </c:pt>
                <c:pt idx="2873">
                  <c:v>73.251000000000005</c:v>
                </c:pt>
                <c:pt idx="2874">
                  <c:v>73.25</c:v>
                </c:pt>
                <c:pt idx="2875">
                  <c:v>73.248999999999995</c:v>
                </c:pt>
                <c:pt idx="2876">
                  <c:v>73.235000000000014</c:v>
                </c:pt>
                <c:pt idx="2877">
                  <c:v>73.248999999999995</c:v>
                </c:pt>
                <c:pt idx="2878">
                  <c:v>73.242999999999995</c:v>
                </c:pt>
                <c:pt idx="2879">
                  <c:v>73.247000000000085</c:v>
                </c:pt>
                <c:pt idx="2880">
                  <c:v>73.253</c:v>
                </c:pt>
                <c:pt idx="2881">
                  <c:v>73.239999999999995</c:v>
                </c:pt>
                <c:pt idx="2882">
                  <c:v>73.248999999999995</c:v>
                </c:pt>
                <c:pt idx="2883">
                  <c:v>73.239999999999995</c:v>
                </c:pt>
                <c:pt idx="2884">
                  <c:v>73.245000000000005</c:v>
                </c:pt>
                <c:pt idx="2885">
                  <c:v>73.241000000000085</c:v>
                </c:pt>
                <c:pt idx="2886">
                  <c:v>73.248000000000005</c:v>
                </c:pt>
                <c:pt idx="2887">
                  <c:v>73.236999999999995</c:v>
                </c:pt>
                <c:pt idx="2888">
                  <c:v>73.241000000000085</c:v>
                </c:pt>
                <c:pt idx="2889">
                  <c:v>73.236000000000004</c:v>
                </c:pt>
                <c:pt idx="2890">
                  <c:v>73.238</c:v>
                </c:pt>
                <c:pt idx="2891">
                  <c:v>73.239999999999995</c:v>
                </c:pt>
                <c:pt idx="2892">
                  <c:v>73.236999999999995</c:v>
                </c:pt>
                <c:pt idx="2893">
                  <c:v>73.233999999999995</c:v>
                </c:pt>
                <c:pt idx="2894">
                  <c:v>73.239000000000004</c:v>
                </c:pt>
                <c:pt idx="2895">
                  <c:v>73.238</c:v>
                </c:pt>
                <c:pt idx="2896">
                  <c:v>73.227000000000004</c:v>
                </c:pt>
                <c:pt idx="2897">
                  <c:v>73.232000000000014</c:v>
                </c:pt>
                <c:pt idx="2898">
                  <c:v>73.23</c:v>
                </c:pt>
                <c:pt idx="2899">
                  <c:v>73.236000000000004</c:v>
                </c:pt>
                <c:pt idx="2900">
                  <c:v>73.233999999999995</c:v>
                </c:pt>
                <c:pt idx="2901">
                  <c:v>73.228999999999999</c:v>
                </c:pt>
                <c:pt idx="2902">
                  <c:v>73.23</c:v>
                </c:pt>
                <c:pt idx="2903">
                  <c:v>73.235000000000014</c:v>
                </c:pt>
                <c:pt idx="2904">
                  <c:v>73.227999999999994</c:v>
                </c:pt>
                <c:pt idx="2905">
                  <c:v>73.227000000000004</c:v>
                </c:pt>
                <c:pt idx="2906">
                  <c:v>73.239000000000004</c:v>
                </c:pt>
                <c:pt idx="2907">
                  <c:v>73.230999999999995</c:v>
                </c:pt>
                <c:pt idx="2908">
                  <c:v>73.230999999999995</c:v>
                </c:pt>
                <c:pt idx="2909">
                  <c:v>73.225999999999999</c:v>
                </c:pt>
                <c:pt idx="2910">
                  <c:v>73.224000000000004</c:v>
                </c:pt>
                <c:pt idx="2911">
                  <c:v>73.233999999999995</c:v>
                </c:pt>
                <c:pt idx="2912">
                  <c:v>73.222999999999999</c:v>
                </c:pt>
                <c:pt idx="2913">
                  <c:v>73.218000000000004</c:v>
                </c:pt>
                <c:pt idx="2914">
                  <c:v>73.22</c:v>
                </c:pt>
                <c:pt idx="2915">
                  <c:v>73.224999999999994</c:v>
                </c:pt>
                <c:pt idx="2916">
                  <c:v>73.225999999999999</c:v>
                </c:pt>
                <c:pt idx="2917">
                  <c:v>73.228999999999999</c:v>
                </c:pt>
                <c:pt idx="2918">
                  <c:v>73.218999999999994</c:v>
                </c:pt>
                <c:pt idx="2919">
                  <c:v>73.218999999999994</c:v>
                </c:pt>
                <c:pt idx="2920">
                  <c:v>73.218999999999994</c:v>
                </c:pt>
                <c:pt idx="2921">
                  <c:v>73.212999999999994</c:v>
                </c:pt>
                <c:pt idx="2922">
                  <c:v>73.218000000000004</c:v>
                </c:pt>
                <c:pt idx="2923">
                  <c:v>73.215999999999994</c:v>
                </c:pt>
                <c:pt idx="2924">
                  <c:v>73.224000000000004</c:v>
                </c:pt>
                <c:pt idx="2925">
                  <c:v>73.217000000000027</c:v>
                </c:pt>
                <c:pt idx="2926">
                  <c:v>73.212000000000003</c:v>
                </c:pt>
                <c:pt idx="2927">
                  <c:v>73.214000000000027</c:v>
                </c:pt>
                <c:pt idx="2928">
                  <c:v>73.217000000000027</c:v>
                </c:pt>
                <c:pt idx="2929">
                  <c:v>73.221000000000004</c:v>
                </c:pt>
                <c:pt idx="2930">
                  <c:v>73.218000000000004</c:v>
                </c:pt>
                <c:pt idx="2931">
                  <c:v>73.211000000000027</c:v>
                </c:pt>
                <c:pt idx="2932">
                  <c:v>73.218999999999994</c:v>
                </c:pt>
                <c:pt idx="2933">
                  <c:v>73.215000000000003</c:v>
                </c:pt>
                <c:pt idx="2934">
                  <c:v>73.206999999999994</c:v>
                </c:pt>
                <c:pt idx="2935">
                  <c:v>73.209999999999994</c:v>
                </c:pt>
                <c:pt idx="2936">
                  <c:v>73.214000000000027</c:v>
                </c:pt>
                <c:pt idx="2937">
                  <c:v>73.215999999999994</c:v>
                </c:pt>
                <c:pt idx="2938">
                  <c:v>73.217000000000027</c:v>
                </c:pt>
                <c:pt idx="2939">
                  <c:v>73.215000000000003</c:v>
                </c:pt>
                <c:pt idx="2940">
                  <c:v>73.23</c:v>
                </c:pt>
                <c:pt idx="2941">
                  <c:v>73.230999999999995</c:v>
                </c:pt>
                <c:pt idx="2942">
                  <c:v>73.218000000000004</c:v>
                </c:pt>
                <c:pt idx="2943">
                  <c:v>73.221000000000004</c:v>
                </c:pt>
                <c:pt idx="2944">
                  <c:v>73.230999999999995</c:v>
                </c:pt>
                <c:pt idx="2945">
                  <c:v>73.233999999999995</c:v>
                </c:pt>
                <c:pt idx="2946">
                  <c:v>73.232000000000014</c:v>
                </c:pt>
                <c:pt idx="2947">
                  <c:v>73.232000000000014</c:v>
                </c:pt>
                <c:pt idx="2948">
                  <c:v>73.227999999999994</c:v>
                </c:pt>
                <c:pt idx="2949">
                  <c:v>73.23</c:v>
                </c:pt>
                <c:pt idx="2950">
                  <c:v>73.23</c:v>
                </c:pt>
                <c:pt idx="2951">
                  <c:v>73.239000000000004</c:v>
                </c:pt>
                <c:pt idx="2952">
                  <c:v>73.224000000000004</c:v>
                </c:pt>
                <c:pt idx="2953">
                  <c:v>73.233999999999995</c:v>
                </c:pt>
                <c:pt idx="2954">
                  <c:v>73.233999999999995</c:v>
                </c:pt>
                <c:pt idx="2955">
                  <c:v>73.227000000000004</c:v>
                </c:pt>
                <c:pt idx="2956">
                  <c:v>73.239000000000004</c:v>
                </c:pt>
                <c:pt idx="2957">
                  <c:v>73.238</c:v>
                </c:pt>
                <c:pt idx="2958">
                  <c:v>73.248000000000005</c:v>
                </c:pt>
                <c:pt idx="2959">
                  <c:v>73.245000000000005</c:v>
                </c:pt>
                <c:pt idx="2960">
                  <c:v>73.239000000000004</c:v>
                </c:pt>
                <c:pt idx="2961">
                  <c:v>73.239000000000004</c:v>
                </c:pt>
                <c:pt idx="2962">
                  <c:v>73.239000000000004</c:v>
                </c:pt>
                <c:pt idx="2963">
                  <c:v>73.235000000000014</c:v>
                </c:pt>
                <c:pt idx="2964">
                  <c:v>73.236999999999995</c:v>
                </c:pt>
                <c:pt idx="2965">
                  <c:v>73.228999999999999</c:v>
                </c:pt>
                <c:pt idx="2966">
                  <c:v>73.235000000000014</c:v>
                </c:pt>
                <c:pt idx="2967">
                  <c:v>73.228999999999999</c:v>
                </c:pt>
                <c:pt idx="2968">
                  <c:v>73.233000000000004</c:v>
                </c:pt>
                <c:pt idx="2969">
                  <c:v>73.233999999999995</c:v>
                </c:pt>
                <c:pt idx="2970">
                  <c:v>73.233000000000004</c:v>
                </c:pt>
                <c:pt idx="2971">
                  <c:v>73.227000000000004</c:v>
                </c:pt>
                <c:pt idx="2972">
                  <c:v>73.224999999999994</c:v>
                </c:pt>
                <c:pt idx="2973">
                  <c:v>73.233999999999995</c:v>
                </c:pt>
                <c:pt idx="2974">
                  <c:v>73.236999999999995</c:v>
                </c:pt>
                <c:pt idx="2975">
                  <c:v>73.235000000000014</c:v>
                </c:pt>
                <c:pt idx="2976">
                  <c:v>73.236000000000004</c:v>
                </c:pt>
                <c:pt idx="2977">
                  <c:v>73.236999999999995</c:v>
                </c:pt>
                <c:pt idx="2978">
                  <c:v>73.236000000000004</c:v>
                </c:pt>
                <c:pt idx="2979">
                  <c:v>73.230999999999995</c:v>
                </c:pt>
                <c:pt idx="2980">
                  <c:v>73.227000000000004</c:v>
                </c:pt>
                <c:pt idx="2981">
                  <c:v>73.218999999999994</c:v>
                </c:pt>
                <c:pt idx="2982">
                  <c:v>73.224999999999994</c:v>
                </c:pt>
                <c:pt idx="2983">
                  <c:v>73.224999999999994</c:v>
                </c:pt>
                <c:pt idx="2984">
                  <c:v>73.218999999999994</c:v>
                </c:pt>
                <c:pt idx="2985">
                  <c:v>73.221999999999994</c:v>
                </c:pt>
                <c:pt idx="2986">
                  <c:v>73.227000000000004</c:v>
                </c:pt>
                <c:pt idx="2987">
                  <c:v>73.224000000000004</c:v>
                </c:pt>
                <c:pt idx="2988">
                  <c:v>73.225999999999999</c:v>
                </c:pt>
                <c:pt idx="2989">
                  <c:v>73.23</c:v>
                </c:pt>
                <c:pt idx="2990">
                  <c:v>73.221999999999994</c:v>
                </c:pt>
                <c:pt idx="2991">
                  <c:v>73.23</c:v>
                </c:pt>
                <c:pt idx="2992">
                  <c:v>73.230999999999995</c:v>
                </c:pt>
                <c:pt idx="2993">
                  <c:v>73.236000000000004</c:v>
                </c:pt>
                <c:pt idx="2994">
                  <c:v>73.233000000000004</c:v>
                </c:pt>
                <c:pt idx="2995">
                  <c:v>73.23</c:v>
                </c:pt>
                <c:pt idx="2996">
                  <c:v>73.221000000000004</c:v>
                </c:pt>
                <c:pt idx="2997">
                  <c:v>73.227000000000004</c:v>
                </c:pt>
                <c:pt idx="2998">
                  <c:v>73.227000000000004</c:v>
                </c:pt>
                <c:pt idx="2999">
                  <c:v>73.222999999999999</c:v>
                </c:pt>
                <c:pt idx="3000">
                  <c:v>73.222999999999999</c:v>
                </c:pt>
                <c:pt idx="3001">
                  <c:v>73.23</c:v>
                </c:pt>
                <c:pt idx="3002">
                  <c:v>73.222999999999999</c:v>
                </c:pt>
                <c:pt idx="3003">
                  <c:v>73.222999999999999</c:v>
                </c:pt>
                <c:pt idx="3004">
                  <c:v>73.222999999999999</c:v>
                </c:pt>
                <c:pt idx="3005">
                  <c:v>73.228999999999999</c:v>
                </c:pt>
                <c:pt idx="3006">
                  <c:v>73.225999999999999</c:v>
                </c:pt>
                <c:pt idx="3007">
                  <c:v>73.224000000000004</c:v>
                </c:pt>
                <c:pt idx="3008">
                  <c:v>73.227000000000004</c:v>
                </c:pt>
                <c:pt idx="3009">
                  <c:v>73.23</c:v>
                </c:pt>
                <c:pt idx="3010">
                  <c:v>73.222999999999999</c:v>
                </c:pt>
                <c:pt idx="3011">
                  <c:v>73.227999999999994</c:v>
                </c:pt>
                <c:pt idx="3012">
                  <c:v>73.23</c:v>
                </c:pt>
                <c:pt idx="3013">
                  <c:v>73.236000000000004</c:v>
                </c:pt>
                <c:pt idx="3014">
                  <c:v>73.23</c:v>
                </c:pt>
                <c:pt idx="3015">
                  <c:v>73.245999999999995</c:v>
                </c:pt>
                <c:pt idx="3016">
                  <c:v>73.247000000000085</c:v>
                </c:pt>
                <c:pt idx="3017">
                  <c:v>73.241000000000085</c:v>
                </c:pt>
                <c:pt idx="3018">
                  <c:v>73.239000000000004</c:v>
                </c:pt>
                <c:pt idx="3019">
                  <c:v>73.245999999999995</c:v>
                </c:pt>
                <c:pt idx="3020">
                  <c:v>73.247000000000085</c:v>
                </c:pt>
                <c:pt idx="3021">
                  <c:v>73.238</c:v>
                </c:pt>
                <c:pt idx="3022">
                  <c:v>73.242000000000004</c:v>
                </c:pt>
                <c:pt idx="3023">
                  <c:v>73.248999999999995</c:v>
                </c:pt>
                <c:pt idx="3024">
                  <c:v>73.242999999999995</c:v>
                </c:pt>
                <c:pt idx="3025">
                  <c:v>73.239999999999995</c:v>
                </c:pt>
                <c:pt idx="3026">
                  <c:v>73.23</c:v>
                </c:pt>
                <c:pt idx="3027">
                  <c:v>73.230999999999995</c:v>
                </c:pt>
                <c:pt idx="3028">
                  <c:v>73.238</c:v>
                </c:pt>
                <c:pt idx="3029">
                  <c:v>73.233999999999995</c:v>
                </c:pt>
                <c:pt idx="3030">
                  <c:v>73.233000000000004</c:v>
                </c:pt>
                <c:pt idx="3031">
                  <c:v>73.241000000000085</c:v>
                </c:pt>
                <c:pt idx="3032">
                  <c:v>73.232000000000014</c:v>
                </c:pt>
                <c:pt idx="3033">
                  <c:v>73.235000000000014</c:v>
                </c:pt>
                <c:pt idx="3034">
                  <c:v>73.232000000000014</c:v>
                </c:pt>
                <c:pt idx="3035">
                  <c:v>73.242000000000004</c:v>
                </c:pt>
                <c:pt idx="3036">
                  <c:v>73.228999999999999</c:v>
                </c:pt>
                <c:pt idx="3037">
                  <c:v>73.23</c:v>
                </c:pt>
                <c:pt idx="3038">
                  <c:v>73.227999999999994</c:v>
                </c:pt>
                <c:pt idx="3039">
                  <c:v>73.23</c:v>
                </c:pt>
                <c:pt idx="3040">
                  <c:v>73.233000000000004</c:v>
                </c:pt>
                <c:pt idx="3041">
                  <c:v>73.218999999999994</c:v>
                </c:pt>
                <c:pt idx="3042">
                  <c:v>73.227999999999994</c:v>
                </c:pt>
                <c:pt idx="3043">
                  <c:v>73.222999999999999</c:v>
                </c:pt>
                <c:pt idx="3044">
                  <c:v>73.218000000000004</c:v>
                </c:pt>
                <c:pt idx="3045">
                  <c:v>73.221999999999994</c:v>
                </c:pt>
                <c:pt idx="3046">
                  <c:v>73.221999999999994</c:v>
                </c:pt>
                <c:pt idx="3047">
                  <c:v>73.225999999999999</c:v>
                </c:pt>
                <c:pt idx="3048">
                  <c:v>73.225999999999999</c:v>
                </c:pt>
                <c:pt idx="3049">
                  <c:v>73.22</c:v>
                </c:pt>
                <c:pt idx="3050">
                  <c:v>73.227999999999994</c:v>
                </c:pt>
                <c:pt idx="3051">
                  <c:v>73.227000000000004</c:v>
                </c:pt>
                <c:pt idx="3052">
                  <c:v>73.232000000000014</c:v>
                </c:pt>
                <c:pt idx="3053">
                  <c:v>73.232000000000014</c:v>
                </c:pt>
                <c:pt idx="3054">
                  <c:v>73.232000000000014</c:v>
                </c:pt>
                <c:pt idx="3055">
                  <c:v>73.228999999999999</c:v>
                </c:pt>
                <c:pt idx="3056">
                  <c:v>73.222999999999999</c:v>
                </c:pt>
                <c:pt idx="3057">
                  <c:v>73.23</c:v>
                </c:pt>
                <c:pt idx="3058">
                  <c:v>73.221999999999994</c:v>
                </c:pt>
                <c:pt idx="3059">
                  <c:v>73.218999999999994</c:v>
                </c:pt>
                <c:pt idx="3060">
                  <c:v>73.225999999999999</c:v>
                </c:pt>
                <c:pt idx="3061">
                  <c:v>73.232000000000014</c:v>
                </c:pt>
                <c:pt idx="3062">
                  <c:v>73.221000000000004</c:v>
                </c:pt>
                <c:pt idx="3063">
                  <c:v>73.227000000000004</c:v>
                </c:pt>
                <c:pt idx="3064">
                  <c:v>73.227999999999994</c:v>
                </c:pt>
                <c:pt idx="3065">
                  <c:v>73.227999999999994</c:v>
                </c:pt>
                <c:pt idx="3066">
                  <c:v>73.215999999999994</c:v>
                </c:pt>
                <c:pt idx="3067">
                  <c:v>73.218999999999994</c:v>
                </c:pt>
                <c:pt idx="3068">
                  <c:v>73.218999999999994</c:v>
                </c:pt>
                <c:pt idx="3069">
                  <c:v>73.221999999999994</c:v>
                </c:pt>
                <c:pt idx="3070">
                  <c:v>73.215999999999994</c:v>
                </c:pt>
                <c:pt idx="3071">
                  <c:v>73.215000000000003</c:v>
                </c:pt>
                <c:pt idx="3072">
                  <c:v>73.215999999999994</c:v>
                </c:pt>
                <c:pt idx="3073">
                  <c:v>73.217000000000027</c:v>
                </c:pt>
                <c:pt idx="3074">
                  <c:v>73.212000000000003</c:v>
                </c:pt>
                <c:pt idx="3075">
                  <c:v>73.211000000000027</c:v>
                </c:pt>
                <c:pt idx="3076">
                  <c:v>73.218999999999994</c:v>
                </c:pt>
                <c:pt idx="3077">
                  <c:v>73.208000000000013</c:v>
                </c:pt>
                <c:pt idx="3078">
                  <c:v>73.212000000000003</c:v>
                </c:pt>
                <c:pt idx="3079">
                  <c:v>73.221999999999994</c:v>
                </c:pt>
                <c:pt idx="3080">
                  <c:v>73.212999999999994</c:v>
                </c:pt>
                <c:pt idx="3081">
                  <c:v>73.209000000000003</c:v>
                </c:pt>
                <c:pt idx="3082">
                  <c:v>73.217000000000027</c:v>
                </c:pt>
                <c:pt idx="3083">
                  <c:v>73.221000000000004</c:v>
                </c:pt>
                <c:pt idx="3084">
                  <c:v>73.227000000000004</c:v>
                </c:pt>
                <c:pt idx="3085">
                  <c:v>73.227000000000004</c:v>
                </c:pt>
                <c:pt idx="3086">
                  <c:v>73.218000000000004</c:v>
                </c:pt>
                <c:pt idx="3087">
                  <c:v>73.235000000000014</c:v>
                </c:pt>
                <c:pt idx="3088">
                  <c:v>73.238</c:v>
                </c:pt>
                <c:pt idx="3089">
                  <c:v>73.230999999999995</c:v>
                </c:pt>
                <c:pt idx="3090">
                  <c:v>73.228999999999999</c:v>
                </c:pt>
                <c:pt idx="3091">
                  <c:v>73.236000000000004</c:v>
                </c:pt>
                <c:pt idx="3092">
                  <c:v>73.224999999999994</c:v>
                </c:pt>
                <c:pt idx="3093">
                  <c:v>73.239000000000004</c:v>
                </c:pt>
                <c:pt idx="3094">
                  <c:v>73.232000000000014</c:v>
                </c:pt>
                <c:pt idx="3095">
                  <c:v>73.233999999999995</c:v>
                </c:pt>
                <c:pt idx="3096">
                  <c:v>73.239000000000004</c:v>
                </c:pt>
                <c:pt idx="3097">
                  <c:v>73.251000000000005</c:v>
                </c:pt>
                <c:pt idx="3098">
                  <c:v>73.245000000000005</c:v>
                </c:pt>
                <c:pt idx="3099">
                  <c:v>73.248000000000005</c:v>
                </c:pt>
                <c:pt idx="3100">
                  <c:v>73.242999999999995</c:v>
                </c:pt>
                <c:pt idx="3101">
                  <c:v>73.244000000000085</c:v>
                </c:pt>
                <c:pt idx="3102">
                  <c:v>73.245000000000005</c:v>
                </c:pt>
                <c:pt idx="3103">
                  <c:v>73.244000000000085</c:v>
                </c:pt>
                <c:pt idx="3104">
                  <c:v>73.25</c:v>
                </c:pt>
                <c:pt idx="3105">
                  <c:v>73.245000000000005</c:v>
                </c:pt>
                <c:pt idx="3106">
                  <c:v>73.238</c:v>
                </c:pt>
                <c:pt idx="3107">
                  <c:v>73.239999999999995</c:v>
                </c:pt>
                <c:pt idx="3108">
                  <c:v>73.239000000000004</c:v>
                </c:pt>
                <c:pt idx="3109">
                  <c:v>73.235000000000014</c:v>
                </c:pt>
                <c:pt idx="3110">
                  <c:v>73.239999999999995</c:v>
                </c:pt>
                <c:pt idx="3111">
                  <c:v>73.238</c:v>
                </c:pt>
                <c:pt idx="3112">
                  <c:v>73.232000000000014</c:v>
                </c:pt>
                <c:pt idx="3113">
                  <c:v>73.228999999999999</c:v>
                </c:pt>
                <c:pt idx="3114">
                  <c:v>73.230999999999995</c:v>
                </c:pt>
                <c:pt idx="3115">
                  <c:v>73.238</c:v>
                </c:pt>
                <c:pt idx="3116">
                  <c:v>73.239999999999995</c:v>
                </c:pt>
                <c:pt idx="3117">
                  <c:v>73.23</c:v>
                </c:pt>
                <c:pt idx="3118">
                  <c:v>73.235000000000014</c:v>
                </c:pt>
                <c:pt idx="3119">
                  <c:v>73.235000000000014</c:v>
                </c:pt>
                <c:pt idx="3120">
                  <c:v>73.233000000000004</c:v>
                </c:pt>
                <c:pt idx="3121">
                  <c:v>73.230999999999995</c:v>
                </c:pt>
                <c:pt idx="3122">
                  <c:v>73.241000000000085</c:v>
                </c:pt>
                <c:pt idx="3123">
                  <c:v>73.247000000000085</c:v>
                </c:pt>
                <c:pt idx="3124">
                  <c:v>73.242999999999995</c:v>
                </c:pt>
                <c:pt idx="3125">
                  <c:v>73.25</c:v>
                </c:pt>
                <c:pt idx="3126">
                  <c:v>73.238</c:v>
                </c:pt>
                <c:pt idx="3127">
                  <c:v>73.233999999999995</c:v>
                </c:pt>
                <c:pt idx="3128">
                  <c:v>73.239999999999995</c:v>
                </c:pt>
                <c:pt idx="3129">
                  <c:v>73.242999999999995</c:v>
                </c:pt>
                <c:pt idx="3130">
                  <c:v>73.236999999999995</c:v>
                </c:pt>
                <c:pt idx="3131">
                  <c:v>73.230999999999995</c:v>
                </c:pt>
                <c:pt idx="3132">
                  <c:v>73.233999999999995</c:v>
                </c:pt>
                <c:pt idx="3133">
                  <c:v>73.236999999999995</c:v>
                </c:pt>
                <c:pt idx="3134">
                  <c:v>73.239000000000004</c:v>
                </c:pt>
                <c:pt idx="3135">
                  <c:v>73.228999999999999</c:v>
                </c:pt>
                <c:pt idx="3136">
                  <c:v>73.236999999999995</c:v>
                </c:pt>
                <c:pt idx="3137">
                  <c:v>73.236000000000004</c:v>
                </c:pt>
                <c:pt idx="3138">
                  <c:v>73.228999999999999</c:v>
                </c:pt>
                <c:pt idx="3139">
                  <c:v>73.230999999999995</c:v>
                </c:pt>
                <c:pt idx="3140">
                  <c:v>73.233000000000004</c:v>
                </c:pt>
                <c:pt idx="3141">
                  <c:v>73.238</c:v>
                </c:pt>
                <c:pt idx="3142">
                  <c:v>73.233999999999995</c:v>
                </c:pt>
                <c:pt idx="3143">
                  <c:v>73.236000000000004</c:v>
                </c:pt>
                <c:pt idx="3144">
                  <c:v>73.244000000000085</c:v>
                </c:pt>
                <c:pt idx="3145">
                  <c:v>73.239000000000004</c:v>
                </c:pt>
                <c:pt idx="3146">
                  <c:v>73.235000000000014</c:v>
                </c:pt>
                <c:pt idx="3147">
                  <c:v>73.238</c:v>
                </c:pt>
                <c:pt idx="3148">
                  <c:v>73.238</c:v>
                </c:pt>
                <c:pt idx="3149">
                  <c:v>73.239000000000004</c:v>
                </c:pt>
                <c:pt idx="3150">
                  <c:v>73.227000000000004</c:v>
                </c:pt>
                <c:pt idx="3151">
                  <c:v>73.233000000000004</c:v>
                </c:pt>
                <c:pt idx="3152">
                  <c:v>73.236000000000004</c:v>
                </c:pt>
                <c:pt idx="3153">
                  <c:v>73.233000000000004</c:v>
                </c:pt>
                <c:pt idx="3154">
                  <c:v>73.242999999999995</c:v>
                </c:pt>
                <c:pt idx="3155">
                  <c:v>73.239999999999995</c:v>
                </c:pt>
                <c:pt idx="3156">
                  <c:v>73.241000000000085</c:v>
                </c:pt>
                <c:pt idx="3157">
                  <c:v>73.256</c:v>
                </c:pt>
                <c:pt idx="3158">
                  <c:v>73.248000000000005</c:v>
                </c:pt>
                <c:pt idx="3159">
                  <c:v>73.247000000000085</c:v>
                </c:pt>
                <c:pt idx="3160">
                  <c:v>73.25</c:v>
                </c:pt>
                <c:pt idx="3161">
                  <c:v>73.241000000000085</c:v>
                </c:pt>
                <c:pt idx="3162">
                  <c:v>73.254999999999995</c:v>
                </c:pt>
                <c:pt idx="3163">
                  <c:v>73.257999999999996</c:v>
                </c:pt>
                <c:pt idx="3164">
                  <c:v>73.256</c:v>
                </c:pt>
                <c:pt idx="3165">
                  <c:v>73.257000000000005</c:v>
                </c:pt>
                <c:pt idx="3166">
                  <c:v>73.260000000000005</c:v>
                </c:pt>
                <c:pt idx="3167">
                  <c:v>73.265000000000001</c:v>
                </c:pt>
                <c:pt idx="3168">
                  <c:v>73.257000000000005</c:v>
                </c:pt>
                <c:pt idx="3169">
                  <c:v>73.266999999999996</c:v>
                </c:pt>
                <c:pt idx="3170">
                  <c:v>73.260000000000005</c:v>
                </c:pt>
                <c:pt idx="3171">
                  <c:v>73.268000000000001</c:v>
                </c:pt>
                <c:pt idx="3172">
                  <c:v>73.260999999999996</c:v>
                </c:pt>
                <c:pt idx="3173">
                  <c:v>73.263000000000005</c:v>
                </c:pt>
                <c:pt idx="3174">
                  <c:v>73.271999999999991</c:v>
                </c:pt>
                <c:pt idx="3175">
                  <c:v>73.27</c:v>
                </c:pt>
                <c:pt idx="3176">
                  <c:v>73.274000000000001</c:v>
                </c:pt>
                <c:pt idx="3177">
                  <c:v>73.272999999999982</c:v>
                </c:pt>
                <c:pt idx="3178">
                  <c:v>73.269000000000005</c:v>
                </c:pt>
                <c:pt idx="3179">
                  <c:v>73.266999999999996</c:v>
                </c:pt>
                <c:pt idx="3180">
                  <c:v>73.266000000000005</c:v>
                </c:pt>
                <c:pt idx="3181">
                  <c:v>73.266999999999996</c:v>
                </c:pt>
                <c:pt idx="3182">
                  <c:v>73.271000000000001</c:v>
                </c:pt>
                <c:pt idx="3183">
                  <c:v>73.263999999999996</c:v>
                </c:pt>
                <c:pt idx="3184">
                  <c:v>73.268000000000001</c:v>
                </c:pt>
                <c:pt idx="3185">
                  <c:v>73.266999999999996</c:v>
                </c:pt>
                <c:pt idx="3186">
                  <c:v>73.260999999999996</c:v>
                </c:pt>
                <c:pt idx="3187">
                  <c:v>73.260999999999996</c:v>
                </c:pt>
                <c:pt idx="3188">
                  <c:v>73.266000000000005</c:v>
                </c:pt>
                <c:pt idx="3189">
                  <c:v>73.268000000000001</c:v>
                </c:pt>
                <c:pt idx="3190">
                  <c:v>73.266999999999996</c:v>
                </c:pt>
                <c:pt idx="3191">
                  <c:v>73.272999999999982</c:v>
                </c:pt>
                <c:pt idx="3192">
                  <c:v>73.275999999999982</c:v>
                </c:pt>
                <c:pt idx="3193">
                  <c:v>73.265000000000001</c:v>
                </c:pt>
                <c:pt idx="3194">
                  <c:v>73.268000000000001</c:v>
                </c:pt>
                <c:pt idx="3195">
                  <c:v>73.266999999999996</c:v>
                </c:pt>
                <c:pt idx="3196">
                  <c:v>73.275999999999982</c:v>
                </c:pt>
                <c:pt idx="3197">
                  <c:v>73.271999999999991</c:v>
                </c:pt>
                <c:pt idx="3198">
                  <c:v>73.275999999999982</c:v>
                </c:pt>
                <c:pt idx="3199">
                  <c:v>73.277999999999992</c:v>
                </c:pt>
                <c:pt idx="3200">
                  <c:v>73.275999999999982</c:v>
                </c:pt>
                <c:pt idx="3201">
                  <c:v>73.274999999999991</c:v>
                </c:pt>
                <c:pt idx="3202">
                  <c:v>73.284000000000006</c:v>
                </c:pt>
                <c:pt idx="3203">
                  <c:v>73.275999999999982</c:v>
                </c:pt>
                <c:pt idx="3204">
                  <c:v>73.269000000000005</c:v>
                </c:pt>
                <c:pt idx="3205">
                  <c:v>73.263999999999996</c:v>
                </c:pt>
                <c:pt idx="3206">
                  <c:v>73.271000000000001</c:v>
                </c:pt>
                <c:pt idx="3207">
                  <c:v>73.263000000000005</c:v>
                </c:pt>
                <c:pt idx="3208">
                  <c:v>73.271999999999991</c:v>
                </c:pt>
                <c:pt idx="3209">
                  <c:v>73.272999999999982</c:v>
                </c:pt>
                <c:pt idx="3210">
                  <c:v>73.263000000000005</c:v>
                </c:pt>
                <c:pt idx="3211">
                  <c:v>73.266999999999996</c:v>
                </c:pt>
                <c:pt idx="3212">
                  <c:v>73.274000000000001</c:v>
                </c:pt>
                <c:pt idx="3213">
                  <c:v>73.274999999999991</c:v>
                </c:pt>
                <c:pt idx="3214">
                  <c:v>73.269000000000005</c:v>
                </c:pt>
                <c:pt idx="3215">
                  <c:v>73.268000000000001</c:v>
                </c:pt>
                <c:pt idx="3216">
                  <c:v>73.266999999999996</c:v>
                </c:pt>
                <c:pt idx="3217">
                  <c:v>73.274999999999991</c:v>
                </c:pt>
                <c:pt idx="3218">
                  <c:v>73.271000000000001</c:v>
                </c:pt>
                <c:pt idx="3219">
                  <c:v>73.281000000000006</c:v>
                </c:pt>
                <c:pt idx="3220">
                  <c:v>73.271999999999991</c:v>
                </c:pt>
                <c:pt idx="3221">
                  <c:v>73.27</c:v>
                </c:pt>
                <c:pt idx="3222">
                  <c:v>73.266999999999996</c:v>
                </c:pt>
                <c:pt idx="3223">
                  <c:v>73.265000000000001</c:v>
                </c:pt>
                <c:pt idx="3224">
                  <c:v>73.254000000000005</c:v>
                </c:pt>
                <c:pt idx="3225">
                  <c:v>73.277999999999992</c:v>
                </c:pt>
                <c:pt idx="3226">
                  <c:v>73.272999999999982</c:v>
                </c:pt>
                <c:pt idx="3227">
                  <c:v>73.277999999999992</c:v>
                </c:pt>
                <c:pt idx="3228">
                  <c:v>73.28</c:v>
                </c:pt>
                <c:pt idx="3229">
                  <c:v>73.281999999999996</c:v>
                </c:pt>
                <c:pt idx="3230">
                  <c:v>73.28</c:v>
                </c:pt>
                <c:pt idx="3231">
                  <c:v>73.287000000000006</c:v>
                </c:pt>
                <c:pt idx="3232">
                  <c:v>73.290000000000006</c:v>
                </c:pt>
                <c:pt idx="3233">
                  <c:v>73.283000000000001</c:v>
                </c:pt>
                <c:pt idx="3234">
                  <c:v>73.28</c:v>
                </c:pt>
                <c:pt idx="3235">
                  <c:v>73.292000000000002</c:v>
                </c:pt>
                <c:pt idx="3236">
                  <c:v>73.278999999999982</c:v>
                </c:pt>
                <c:pt idx="3237">
                  <c:v>73.287999999999997</c:v>
                </c:pt>
                <c:pt idx="3238">
                  <c:v>73.290000000000006</c:v>
                </c:pt>
                <c:pt idx="3239">
                  <c:v>73.289000000000001</c:v>
                </c:pt>
                <c:pt idx="3240">
                  <c:v>73.292000000000002</c:v>
                </c:pt>
                <c:pt idx="3241">
                  <c:v>73.287999999999997</c:v>
                </c:pt>
                <c:pt idx="3242">
                  <c:v>73.286000000000001</c:v>
                </c:pt>
                <c:pt idx="3243">
                  <c:v>73.292000000000002</c:v>
                </c:pt>
                <c:pt idx="3244">
                  <c:v>73.293000000000006</c:v>
                </c:pt>
                <c:pt idx="3245">
                  <c:v>73.296999999999997</c:v>
                </c:pt>
                <c:pt idx="3246">
                  <c:v>73.293999999999997</c:v>
                </c:pt>
                <c:pt idx="3247">
                  <c:v>73.293000000000006</c:v>
                </c:pt>
                <c:pt idx="3248">
                  <c:v>73.295000000000002</c:v>
                </c:pt>
                <c:pt idx="3249">
                  <c:v>73.292000000000002</c:v>
                </c:pt>
                <c:pt idx="3250">
                  <c:v>73.298000000000002</c:v>
                </c:pt>
                <c:pt idx="3251">
                  <c:v>73.3</c:v>
                </c:pt>
                <c:pt idx="3252">
                  <c:v>73.293000000000006</c:v>
                </c:pt>
                <c:pt idx="3253">
                  <c:v>73.301000000000002</c:v>
                </c:pt>
                <c:pt idx="3254">
                  <c:v>73.290000000000006</c:v>
                </c:pt>
                <c:pt idx="3255">
                  <c:v>73.289000000000001</c:v>
                </c:pt>
                <c:pt idx="3256">
                  <c:v>73.293999999999997</c:v>
                </c:pt>
                <c:pt idx="3257">
                  <c:v>73.290999999999997</c:v>
                </c:pt>
                <c:pt idx="3258">
                  <c:v>73.295000000000002</c:v>
                </c:pt>
                <c:pt idx="3259">
                  <c:v>73.287999999999997</c:v>
                </c:pt>
                <c:pt idx="3260">
                  <c:v>73.296999999999997</c:v>
                </c:pt>
                <c:pt idx="3261">
                  <c:v>73.296999999999997</c:v>
                </c:pt>
                <c:pt idx="3262">
                  <c:v>73.295000000000002</c:v>
                </c:pt>
                <c:pt idx="3263">
                  <c:v>73.295000000000002</c:v>
                </c:pt>
                <c:pt idx="3264">
                  <c:v>73.299000000000007</c:v>
                </c:pt>
                <c:pt idx="3265">
                  <c:v>73.311000000000007</c:v>
                </c:pt>
                <c:pt idx="3266">
                  <c:v>73.307999999999993</c:v>
                </c:pt>
                <c:pt idx="3267">
                  <c:v>73.307000000000002</c:v>
                </c:pt>
                <c:pt idx="3268">
                  <c:v>73.31</c:v>
                </c:pt>
                <c:pt idx="3269">
                  <c:v>73.299000000000007</c:v>
                </c:pt>
                <c:pt idx="3270">
                  <c:v>73.307000000000002</c:v>
                </c:pt>
                <c:pt idx="3271">
                  <c:v>73.308999999999983</c:v>
                </c:pt>
                <c:pt idx="3272">
                  <c:v>73.307999999999993</c:v>
                </c:pt>
                <c:pt idx="3273">
                  <c:v>73.307000000000002</c:v>
                </c:pt>
                <c:pt idx="3274">
                  <c:v>73.307000000000002</c:v>
                </c:pt>
                <c:pt idx="3275">
                  <c:v>73.31</c:v>
                </c:pt>
                <c:pt idx="3276">
                  <c:v>73.311000000000007</c:v>
                </c:pt>
                <c:pt idx="3277">
                  <c:v>73.307999999999993</c:v>
                </c:pt>
                <c:pt idx="3278">
                  <c:v>73.308999999999983</c:v>
                </c:pt>
                <c:pt idx="3279">
                  <c:v>73.313999999999993</c:v>
                </c:pt>
                <c:pt idx="3280">
                  <c:v>73.307000000000002</c:v>
                </c:pt>
                <c:pt idx="3281">
                  <c:v>73.316999999999993</c:v>
                </c:pt>
                <c:pt idx="3282">
                  <c:v>73.318000000000012</c:v>
                </c:pt>
                <c:pt idx="3283">
                  <c:v>73.331000000000003</c:v>
                </c:pt>
                <c:pt idx="3284">
                  <c:v>73.325000000000003</c:v>
                </c:pt>
                <c:pt idx="3285">
                  <c:v>73.328000000000003</c:v>
                </c:pt>
                <c:pt idx="3286">
                  <c:v>73.320999999999998</c:v>
                </c:pt>
                <c:pt idx="3287">
                  <c:v>73.319000000000003</c:v>
                </c:pt>
                <c:pt idx="3288">
                  <c:v>73.316000000000003</c:v>
                </c:pt>
                <c:pt idx="3289">
                  <c:v>73.318000000000012</c:v>
                </c:pt>
                <c:pt idx="3290">
                  <c:v>73.313000000000002</c:v>
                </c:pt>
                <c:pt idx="3291">
                  <c:v>73.313999999999993</c:v>
                </c:pt>
                <c:pt idx="3292">
                  <c:v>73.307000000000002</c:v>
                </c:pt>
                <c:pt idx="3293">
                  <c:v>73.312000000000012</c:v>
                </c:pt>
                <c:pt idx="3294">
                  <c:v>73.31</c:v>
                </c:pt>
                <c:pt idx="3295">
                  <c:v>73.316000000000003</c:v>
                </c:pt>
                <c:pt idx="3296">
                  <c:v>73.308999999999983</c:v>
                </c:pt>
                <c:pt idx="3297">
                  <c:v>73.316999999999993</c:v>
                </c:pt>
                <c:pt idx="3298">
                  <c:v>73.304999999999993</c:v>
                </c:pt>
                <c:pt idx="3299">
                  <c:v>73.316999999999993</c:v>
                </c:pt>
                <c:pt idx="3300">
                  <c:v>73.302999999999983</c:v>
                </c:pt>
                <c:pt idx="3301">
                  <c:v>73.313000000000002</c:v>
                </c:pt>
                <c:pt idx="3302">
                  <c:v>73.313000000000002</c:v>
                </c:pt>
                <c:pt idx="3303">
                  <c:v>73.316999999999993</c:v>
                </c:pt>
                <c:pt idx="3304">
                  <c:v>73.315000000000012</c:v>
                </c:pt>
                <c:pt idx="3305">
                  <c:v>73.316999999999993</c:v>
                </c:pt>
                <c:pt idx="3306">
                  <c:v>73.312000000000012</c:v>
                </c:pt>
                <c:pt idx="3307">
                  <c:v>73.322999999999979</c:v>
                </c:pt>
                <c:pt idx="3308">
                  <c:v>73.322000000000003</c:v>
                </c:pt>
                <c:pt idx="3309">
                  <c:v>73.316999999999993</c:v>
                </c:pt>
                <c:pt idx="3310">
                  <c:v>73.316999999999993</c:v>
                </c:pt>
                <c:pt idx="3311">
                  <c:v>73.319999999999993</c:v>
                </c:pt>
                <c:pt idx="3312">
                  <c:v>73.319000000000003</c:v>
                </c:pt>
                <c:pt idx="3313">
                  <c:v>73.313999999999993</c:v>
                </c:pt>
                <c:pt idx="3314">
                  <c:v>73.315000000000012</c:v>
                </c:pt>
                <c:pt idx="3315">
                  <c:v>73.31</c:v>
                </c:pt>
                <c:pt idx="3316">
                  <c:v>73.325999999999979</c:v>
                </c:pt>
                <c:pt idx="3317">
                  <c:v>73.328999999999979</c:v>
                </c:pt>
                <c:pt idx="3318">
                  <c:v>73.319999999999993</c:v>
                </c:pt>
                <c:pt idx="3319">
                  <c:v>73.331000000000003</c:v>
                </c:pt>
                <c:pt idx="3320">
                  <c:v>73.328999999999979</c:v>
                </c:pt>
                <c:pt idx="3321">
                  <c:v>73.326999999999998</c:v>
                </c:pt>
                <c:pt idx="3322">
                  <c:v>73.328999999999979</c:v>
                </c:pt>
                <c:pt idx="3323">
                  <c:v>73.328000000000003</c:v>
                </c:pt>
                <c:pt idx="3324">
                  <c:v>73.328000000000003</c:v>
                </c:pt>
                <c:pt idx="3325">
                  <c:v>73.315000000000012</c:v>
                </c:pt>
                <c:pt idx="3326">
                  <c:v>73.313000000000002</c:v>
                </c:pt>
                <c:pt idx="3327">
                  <c:v>73.320999999999998</c:v>
                </c:pt>
                <c:pt idx="3328">
                  <c:v>73.323999999999998</c:v>
                </c:pt>
                <c:pt idx="3329">
                  <c:v>73.320999999999998</c:v>
                </c:pt>
                <c:pt idx="3330">
                  <c:v>73.33</c:v>
                </c:pt>
                <c:pt idx="3331">
                  <c:v>73.33</c:v>
                </c:pt>
                <c:pt idx="3332">
                  <c:v>73.334000000000003</c:v>
                </c:pt>
                <c:pt idx="3333">
                  <c:v>73.331000000000003</c:v>
                </c:pt>
                <c:pt idx="3334">
                  <c:v>73.338999999999999</c:v>
                </c:pt>
                <c:pt idx="3335">
                  <c:v>73.331000000000003</c:v>
                </c:pt>
                <c:pt idx="3336">
                  <c:v>73.332999999999998</c:v>
                </c:pt>
                <c:pt idx="3337">
                  <c:v>73.322999999999979</c:v>
                </c:pt>
                <c:pt idx="3338">
                  <c:v>73.331999999999994</c:v>
                </c:pt>
                <c:pt idx="3339">
                  <c:v>73.326999999999998</c:v>
                </c:pt>
                <c:pt idx="3340">
                  <c:v>73.331000000000003</c:v>
                </c:pt>
                <c:pt idx="3341">
                  <c:v>73.325999999999979</c:v>
                </c:pt>
                <c:pt idx="3342">
                  <c:v>73.326999999999998</c:v>
                </c:pt>
                <c:pt idx="3343">
                  <c:v>73.328999999999979</c:v>
                </c:pt>
                <c:pt idx="3344">
                  <c:v>73.328999999999979</c:v>
                </c:pt>
                <c:pt idx="3345">
                  <c:v>73.335999999999999</c:v>
                </c:pt>
                <c:pt idx="3346">
                  <c:v>73.334000000000003</c:v>
                </c:pt>
                <c:pt idx="3347">
                  <c:v>73.331000000000003</c:v>
                </c:pt>
                <c:pt idx="3348">
                  <c:v>73.319999999999993</c:v>
                </c:pt>
                <c:pt idx="3349">
                  <c:v>73.322999999999979</c:v>
                </c:pt>
                <c:pt idx="3350">
                  <c:v>73.328000000000003</c:v>
                </c:pt>
                <c:pt idx="3351">
                  <c:v>73.319999999999993</c:v>
                </c:pt>
                <c:pt idx="3352">
                  <c:v>73.328000000000003</c:v>
                </c:pt>
                <c:pt idx="3353">
                  <c:v>73.322999999999979</c:v>
                </c:pt>
                <c:pt idx="3354">
                  <c:v>73.319000000000003</c:v>
                </c:pt>
                <c:pt idx="3355">
                  <c:v>73.315000000000012</c:v>
                </c:pt>
                <c:pt idx="3356">
                  <c:v>73.322000000000003</c:v>
                </c:pt>
                <c:pt idx="3357">
                  <c:v>73.319999999999993</c:v>
                </c:pt>
                <c:pt idx="3358">
                  <c:v>73.313999999999993</c:v>
                </c:pt>
                <c:pt idx="3359">
                  <c:v>73.316999999999993</c:v>
                </c:pt>
                <c:pt idx="3360">
                  <c:v>73.319000000000003</c:v>
                </c:pt>
                <c:pt idx="3361">
                  <c:v>73.319999999999993</c:v>
                </c:pt>
                <c:pt idx="3362">
                  <c:v>73.318000000000012</c:v>
                </c:pt>
                <c:pt idx="3363">
                  <c:v>73.320999999999998</c:v>
                </c:pt>
                <c:pt idx="3364">
                  <c:v>73.316000000000003</c:v>
                </c:pt>
                <c:pt idx="3365">
                  <c:v>73.316999999999993</c:v>
                </c:pt>
                <c:pt idx="3366">
                  <c:v>73.320999999999998</c:v>
                </c:pt>
                <c:pt idx="3367">
                  <c:v>73.322000000000003</c:v>
                </c:pt>
                <c:pt idx="3368">
                  <c:v>73.328000000000003</c:v>
                </c:pt>
                <c:pt idx="3369">
                  <c:v>73.328000000000003</c:v>
                </c:pt>
                <c:pt idx="3370">
                  <c:v>73.334000000000003</c:v>
                </c:pt>
                <c:pt idx="3371">
                  <c:v>73.33</c:v>
                </c:pt>
                <c:pt idx="3372">
                  <c:v>73.322000000000003</c:v>
                </c:pt>
                <c:pt idx="3373">
                  <c:v>73.332999999999998</c:v>
                </c:pt>
                <c:pt idx="3374">
                  <c:v>73.331000000000003</c:v>
                </c:pt>
                <c:pt idx="3375">
                  <c:v>73.334999999999994</c:v>
                </c:pt>
                <c:pt idx="3376">
                  <c:v>73.331999999999994</c:v>
                </c:pt>
                <c:pt idx="3377">
                  <c:v>73.332999999999998</c:v>
                </c:pt>
                <c:pt idx="3378">
                  <c:v>73.335999999999999</c:v>
                </c:pt>
                <c:pt idx="3379">
                  <c:v>73.331000000000003</c:v>
                </c:pt>
                <c:pt idx="3380">
                  <c:v>73.334000000000003</c:v>
                </c:pt>
                <c:pt idx="3381">
                  <c:v>73.328000000000003</c:v>
                </c:pt>
                <c:pt idx="3382">
                  <c:v>73.331999999999994</c:v>
                </c:pt>
                <c:pt idx="3383">
                  <c:v>73.331999999999994</c:v>
                </c:pt>
                <c:pt idx="3384">
                  <c:v>73.33</c:v>
                </c:pt>
                <c:pt idx="3385">
                  <c:v>73.335999999999999</c:v>
                </c:pt>
                <c:pt idx="3386">
                  <c:v>73.335999999999999</c:v>
                </c:pt>
                <c:pt idx="3387">
                  <c:v>73.340999999999994</c:v>
                </c:pt>
                <c:pt idx="3388">
                  <c:v>73.350999999999999</c:v>
                </c:pt>
                <c:pt idx="3389">
                  <c:v>73.337000000000003</c:v>
                </c:pt>
                <c:pt idx="3390">
                  <c:v>73.346999999999994</c:v>
                </c:pt>
                <c:pt idx="3391">
                  <c:v>73.34</c:v>
                </c:pt>
                <c:pt idx="3392">
                  <c:v>73.349999999999994</c:v>
                </c:pt>
                <c:pt idx="3393">
                  <c:v>73.332999999999998</c:v>
                </c:pt>
                <c:pt idx="3394">
                  <c:v>73.338999999999999</c:v>
                </c:pt>
                <c:pt idx="3395">
                  <c:v>73.338999999999999</c:v>
                </c:pt>
                <c:pt idx="3396">
                  <c:v>73.334000000000003</c:v>
                </c:pt>
                <c:pt idx="3397">
                  <c:v>73.334999999999994</c:v>
                </c:pt>
                <c:pt idx="3398">
                  <c:v>73.328999999999979</c:v>
                </c:pt>
                <c:pt idx="3399">
                  <c:v>73.33</c:v>
                </c:pt>
                <c:pt idx="3400">
                  <c:v>73.337000000000003</c:v>
                </c:pt>
                <c:pt idx="3401">
                  <c:v>73.340999999999994</c:v>
                </c:pt>
                <c:pt idx="3402">
                  <c:v>73.325000000000003</c:v>
                </c:pt>
                <c:pt idx="3403">
                  <c:v>73.331000000000003</c:v>
                </c:pt>
                <c:pt idx="3404">
                  <c:v>73.331999999999994</c:v>
                </c:pt>
                <c:pt idx="3405">
                  <c:v>73.335999999999999</c:v>
                </c:pt>
                <c:pt idx="3406">
                  <c:v>73.331999999999994</c:v>
                </c:pt>
                <c:pt idx="3407">
                  <c:v>73.340999999999994</c:v>
                </c:pt>
                <c:pt idx="3408">
                  <c:v>73.326999999999998</c:v>
                </c:pt>
                <c:pt idx="3409">
                  <c:v>73.335999999999999</c:v>
                </c:pt>
                <c:pt idx="3410">
                  <c:v>73.328000000000003</c:v>
                </c:pt>
                <c:pt idx="3411">
                  <c:v>73.338999999999999</c:v>
                </c:pt>
                <c:pt idx="3412">
                  <c:v>73.319999999999993</c:v>
                </c:pt>
                <c:pt idx="3413">
                  <c:v>73.323999999999998</c:v>
                </c:pt>
                <c:pt idx="3414">
                  <c:v>73.332999999999998</c:v>
                </c:pt>
                <c:pt idx="3415">
                  <c:v>73.345000000000013</c:v>
                </c:pt>
                <c:pt idx="3416">
                  <c:v>73.340999999999994</c:v>
                </c:pt>
                <c:pt idx="3417">
                  <c:v>73.337999999999994</c:v>
                </c:pt>
                <c:pt idx="3418">
                  <c:v>73.334999999999994</c:v>
                </c:pt>
                <c:pt idx="3419">
                  <c:v>73.338999999999999</c:v>
                </c:pt>
                <c:pt idx="3420">
                  <c:v>73.34</c:v>
                </c:pt>
                <c:pt idx="3421">
                  <c:v>73.337000000000003</c:v>
                </c:pt>
                <c:pt idx="3422">
                  <c:v>73.326999999999998</c:v>
                </c:pt>
                <c:pt idx="3423">
                  <c:v>73.337999999999994</c:v>
                </c:pt>
                <c:pt idx="3424">
                  <c:v>73.342000000000013</c:v>
                </c:pt>
                <c:pt idx="3425">
                  <c:v>73.342000000000013</c:v>
                </c:pt>
                <c:pt idx="3426">
                  <c:v>73.343000000000004</c:v>
                </c:pt>
                <c:pt idx="3427">
                  <c:v>73.34</c:v>
                </c:pt>
                <c:pt idx="3428">
                  <c:v>73.348000000000013</c:v>
                </c:pt>
                <c:pt idx="3429">
                  <c:v>73.345000000000013</c:v>
                </c:pt>
                <c:pt idx="3430">
                  <c:v>73.349000000000004</c:v>
                </c:pt>
                <c:pt idx="3431">
                  <c:v>73.337000000000003</c:v>
                </c:pt>
                <c:pt idx="3432">
                  <c:v>73.334000000000003</c:v>
                </c:pt>
                <c:pt idx="3433">
                  <c:v>73.325999999999979</c:v>
                </c:pt>
                <c:pt idx="3434">
                  <c:v>73.331000000000003</c:v>
                </c:pt>
                <c:pt idx="3435">
                  <c:v>73.331999999999994</c:v>
                </c:pt>
                <c:pt idx="3436">
                  <c:v>73.322999999999979</c:v>
                </c:pt>
                <c:pt idx="3437">
                  <c:v>73.316999999999993</c:v>
                </c:pt>
                <c:pt idx="3438">
                  <c:v>73.323999999999998</c:v>
                </c:pt>
                <c:pt idx="3439">
                  <c:v>73.331999999999994</c:v>
                </c:pt>
                <c:pt idx="3440">
                  <c:v>73.334000000000003</c:v>
                </c:pt>
                <c:pt idx="3441">
                  <c:v>73.334000000000003</c:v>
                </c:pt>
                <c:pt idx="3442">
                  <c:v>73.346000000000004</c:v>
                </c:pt>
                <c:pt idx="3443">
                  <c:v>73.335999999999999</c:v>
                </c:pt>
                <c:pt idx="3444">
                  <c:v>73.343000000000004</c:v>
                </c:pt>
                <c:pt idx="3445">
                  <c:v>73.345000000000013</c:v>
                </c:pt>
                <c:pt idx="3446">
                  <c:v>73.334999999999994</c:v>
                </c:pt>
                <c:pt idx="3447">
                  <c:v>73.346999999999994</c:v>
                </c:pt>
                <c:pt idx="3448">
                  <c:v>73.348000000000013</c:v>
                </c:pt>
                <c:pt idx="3449">
                  <c:v>73.342000000000013</c:v>
                </c:pt>
                <c:pt idx="3450">
                  <c:v>73.346000000000004</c:v>
                </c:pt>
                <c:pt idx="3451">
                  <c:v>73.34</c:v>
                </c:pt>
                <c:pt idx="3452">
                  <c:v>73.346999999999994</c:v>
                </c:pt>
                <c:pt idx="3453">
                  <c:v>73.343000000000004</c:v>
                </c:pt>
                <c:pt idx="3454">
                  <c:v>73.35499999999999</c:v>
                </c:pt>
                <c:pt idx="3455">
                  <c:v>73.346999999999994</c:v>
                </c:pt>
                <c:pt idx="3456">
                  <c:v>73.35599999999998</c:v>
                </c:pt>
                <c:pt idx="3457">
                  <c:v>73.35599999999998</c:v>
                </c:pt>
                <c:pt idx="3458">
                  <c:v>73.36</c:v>
                </c:pt>
                <c:pt idx="3459">
                  <c:v>73.353999999999999</c:v>
                </c:pt>
                <c:pt idx="3460">
                  <c:v>73.363</c:v>
                </c:pt>
                <c:pt idx="3461">
                  <c:v>73.363</c:v>
                </c:pt>
                <c:pt idx="3462">
                  <c:v>73.364000000000004</c:v>
                </c:pt>
                <c:pt idx="3463">
                  <c:v>73.36</c:v>
                </c:pt>
                <c:pt idx="3464">
                  <c:v>73.363</c:v>
                </c:pt>
                <c:pt idx="3465">
                  <c:v>73.35599999999998</c:v>
                </c:pt>
                <c:pt idx="3466">
                  <c:v>73.371999999999986</c:v>
                </c:pt>
                <c:pt idx="3467">
                  <c:v>73.363</c:v>
                </c:pt>
                <c:pt idx="3468">
                  <c:v>73.356999999999999</c:v>
                </c:pt>
                <c:pt idx="3469">
                  <c:v>73.361000000000004</c:v>
                </c:pt>
                <c:pt idx="3470">
                  <c:v>73.361999999999995</c:v>
                </c:pt>
                <c:pt idx="3471">
                  <c:v>73.35899999999998</c:v>
                </c:pt>
                <c:pt idx="3472">
                  <c:v>73.364000000000004</c:v>
                </c:pt>
                <c:pt idx="3473">
                  <c:v>73.353999999999999</c:v>
                </c:pt>
                <c:pt idx="3474">
                  <c:v>73.356999999999999</c:v>
                </c:pt>
                <c:pt idx="3475">
                  <c:v>73.35599999999998</c:v>
                </c:pt>
                <c:pt idx="3476">
                  <c:v>73.35499999999999</c:v>
                </c:pt>
                <c:pt idx="3477">
                  <c:v>73.35299999999998</c:v>
                </c:pt>
                <c:pt idx="3478">
                  <c:v>73.35199999999999</c:v>
                </c:pt>
                <c:pt idx="3479">
                  <c:v>73.35299999999998</c:v>
                </c:pt>
                <c:pt idx="3480">
                  <c:v>73.35299999999998</c:v>
                </c:pt>
                <c:pt idx="3481">
                  <c:v>73.361999999999995</c:v>
                </c:pt>
                <c:pt idx="3482">
                  <c:v>73.35499999999999</c:v>
                </c:pt>
                <c:pt idx="3483">
                  <c:v>73.35899999999998</c:v>
                </c:pt>
                <c:pt idx="3484">
                  <c:v>73.35799999999999</c:v>
                </c:pt>
                <c:pt idx="3485">
                  <c:v>73.364999999999995</c:v>
                </c:pt>
                <c:pt idx="3486">
                  <c:v>73.361999999999995</c:v>
                </c:pt>
                <c:pt idx="3487">
                  <c:v>73.361000000000004</c:v>
                </c:pt>
                <c:pt idx="3488">
                  <c:v>73.367999999999995</c:v>
                </c:pt>
                <c:pt idx="3489">
                  <c:v>73.366</c:v>
                </c:pt>
                <c:pt idx="3490">
                  <c:v>73.366</c:v>
                </c:pt>
                <c:pt idx="3491">
                  <c:v>73.369</c:v>
                </c:pt>
                <c:pt idx="3492">
                  <c:v>73.364000000000004</c:v>
                </c:pt>
                <c:pt idx="3493">
                  <c:v>73.35199999999999</c:v>
                </c:pt>
                <c:pt idx="3494">
                  <c:v>73.35499999999999</c:v>
                </c:pt>
                <c:pt idx="3495">
                  <c:v>73.361999999999995</c:v>
                </c:pt>
                <c:pt idx="3496">
                  <c:v>73.366</c:v>
                </c:pt>
                <c:pt idx="3497">
                  <c:v>73.35799999999999</c:v>
                </c:pt>
                <c:pt idx="3498">
                  <c:v>73.35299999999998</c:v>
                </c:pt>
                <c:pt idx="3499">
                  <c:v>73.364999999999995</c:v>
                </c:pt>
                <c:pt idx="3500">
                  <c:v>73.364000000000004</c:v>
                </c:pt>
                <c:pt idx="3501">
                  <c:v>73.364000000000004</c:v>
                </c:pt>
                <c:pt idx="3502">
                  <c:v>73.361000000000004</c:v>
                </c:pt>
                <c:pt idx="3503">
                  <c:v>73.353999999999999</c:v>
                </c:pt>
                <c:pt idx="3504">
                  <c:v>73.350999999999999</c:v>
                </c:pt>
                <c:pt idx="3505">
                  <c:v>73.364999999999995</c:v>
                </c:pt>
                <c:pt idx="3506">
                  <c:v>73.35599999999998</c:v>
                </c:pt>
                <c:pt idx="3507">
                  <c:v>73.364000000000004</c:v>
                </c:pt>
                <c:pt idx="3508">
                  <c:v>73.35899999999998</c:v>
                </c:pt>
                <c:pt idx="3509">
                  <c:v>73.361999999999995</c:v>
                </c:pt>
                <c:pt idx="3510">
                  <c:v>73.363</c:v>
                </c:pt>
                <c:pt idx="3511">
                  <c:v>73.350999999999999</c:v>
                </c:pt>
                <c:pt idx="3512">
                  <c:v>73.363</c:v>
                </c:pt>
                <c:pt idx="3513">
                  <c:v>73.356999999999999</c:v>
                </c:pt>
                <c:pt idx="3514">
                  <c:v>73.353999999999999</c:v>
                </c:pt>
                <c:pt idx="3515">
                  <c:v>73.35799999999999</c:v>
                </c:pt>
                <c:pt idx="3516">
                  <c:v>73.364000000000004</c:v>
                </c:pt>
                <c:pt idx="3517">
                  <c:v>73.35799999999999</c:v>
                </c:pt>
                <c:pt idx="3518">
                  <c:v>73.35199999999999</c:v>
                </c:pt>
                <c:pt idx="3519">
                  <c:v>73.353999999999999</c:v>
                </c:pt>
                <c:pt idx="3520">
                  <c:v>73.349999999999994</c:v>
                </c:pt>
                <c:pt idx="3521">
                  <c:v>73.367000000000004</c:v>
                </c:pt>
                <c:pt idx="3522">
                  <c:v>73.349000000000004</c:v>
                </c:pt>
                <c:pt idx="3523">
                  <c:v>73.361000000000004</c:v>
                </c:pt>
                <c:pt idx="3524">
                  <c:v>73.367999999999995</c:v>
                </c:pt>
                <c:pt idx="3525">
                  <c:v>73.35899999999998</c:v>
                </c:pt>
                <c:pt idx="3526">
                  <c:v>73.35799999999999</c:v>
                </c:pt>
                <c:pt idx="3527">
                  <c:v>73.369</c:v>
                </c:pt>
                <c:pt idx="3528">
                  <c:v>73.376999999999981</c:v>
                </c:pt>
                <c:pt idx="3529">
                  <c:v>73.367000000000004</c:v>
                </c:pt>
                <c:pt idx="3530">
                  <c:v>73.372999999999948</c:v>
                </c:pt>
                <c:pt idx="3531">
                  <c:v>73.376999999999981</c:v>
                </c:pt>
                <c:pt idx="3532">
                  <c:v>73.382999999999981</c:v>
                </c:pt>
                <c:pt idx="3533">
                  <c:v>73.377999999999986</c:v>
                </c:pt>
                <c:pt idx="3534">
                  <c:v>73.387</c:v>
                </c:pt>
                <c:pt idx="3535">
                  <c:v>73.376999999999981</c:v>
                </c:pt>
                <c:pt idx="3536">
                  <c:v>73.385999999999981</c:v>
                </c:pt>
                <c:pt idx="3537">
                  <c:v>73.382999999999981</c:v>
                </c:pt>
                <c:pt idx="3538">
                  <c:v>73.372999999999948</c:v>
                </c:pt>
                <c:pt idx="3539">
                  <c:v>73.36999999999999</c:v>
                </c:pt>
                <c:pt idx="3540">
                  <c:v>73.370999999999981</c:v>
                </c:pt>
                <c:pt idx="3541">
                  <c:v>73.374999999999986</c:v>
                </c:pt>
                <c:pt idx="3542">
                  <c:v>73.369</c:v>
                </c:pt>
                <c:pt idx="3543">
                  <c:v>73.374999999999986</c:v>
                </c:pt>
                <c:pt idx="3544">
                  <c:v>73.367000000000004</c:v>
                </c:pt>
                <c:pt idx="3545">
                  <c:v>73.364999999999995</c:v>
                </c:pt>
                <c:pt idx="3546">
                  <c:v>73.372999999999948</c:v>
                </c:pt>
                <c:pt idx="3547">
                  <c:v>73.370999999999981</c:v>
                </c:pt>
                <c:pt idx="3548">
                  <c:v>73.38</c:v>
                </c:pt>
                <c:pt idx="3549">
                  <c:v>73.385999999999981</c:v>
                </c:pt>
                <c:pt idx="3550">
                  <c:v>73.382999999999981</c:v>
                </c:pt>
                <c:pt idx="3551">
                  <c:v>73.372999999999948</c:v>
                </c:pt>
                <c:pt idx="3552">
                  <c:v>73.377999999999986</c:v>
                </c:pt>
                <c:pt idx="3553">
                  <c:v>73.373999999999981</c:v>
                </c:pt>
                <c:pt idx="3554">
                  <c:v>73.374999999999986</c:v>
                </c:pt>
                <c:pt idx="3555">
                  <c:v>73.381999999999991</c:v>
                </c:pt>
                <c:pt idx="3556">
                  <c:v>73.371999999999986</c:v>
                </c:pt>
                <c:pt idx="3557">
                  <c:v>73.384</c:v>
                </c:pt>
                <c:pt idx="3558">
                  <c:v>73.384999999999991</c:v>
                </c:pt>
                <c:pt idx="3559">
                  <c:v>73.381</c:v>
                </c:pt>
                <c:pt idx="3560">
                  <c:v>73.381</c:v>
                </c:pt>
                <c:pt idx="3561">
                  <c:v>73.376999999999981</c:v>
                </c:pt>
                <c:pt idx="3562">
                  <c:v>73.376999999999981</c:v>
                </c:pt>
                <c:pt idx="3563">
                  <c:v>73.38</c:v>
                </c:pt>
                <c:pt idx="3564">
                  <c:v>73.385999999999981</c:v>
                </c:pt>
                <c:pt idx="3565">
                  <c:v>73.38</c:v>
                </c:pt>
                <c:pt idx="3566">
                  <c:v>73.376999999999981</c:v>
                </c:pt>
                <c:pt idx="3567">
                  <c:v>73.377999999999986</c:v>
                </c:pt>
                <c:pt idx="3568">
                  <c:v>73.373999999999981</c:v>
                </c:pt>
                <c:pt idx="3569">
                  <c:v>73.374999999999986</c:v>
                </c:pt>
                <c:pt idx="3570">
                  <c:v>73.38</c:v>
                </c:pt>
                <c:pt idx="3571">
                  <c:v>73.38</c:v>
                </c:pt>
                <c:pt idx="3572">
                  <c:v>73.371999999999986</c:v>
                </c:pt>
                <c:pt idx="3573">
                  <c:v>73.376999999999981</c:v>
                </c:pt>
                <c:pt idx="3574">
                  <c:v>73.376999999999981</c:v>
                </c:pt>
                <c:pt idx="3575">
                  <c:v>73.36999999999999</c:v>
                </c:pt>
                <c:pt idx="3576">
                  <c:v>73.367999999999995</c:v>
                </c:pt>
                <c:pt idx="3577">
                  <c:v>73.367000000000004</c:v>
                </c:pt>
                <c:pt idx="3578">
                  <c:v>73.36999999999999</c:v>
                </c:pt>
                <c:pt idx="3579">
                  <c:v>73.36999999999999</c:v>
                </c:pt>
                <c:pt idx="3580">
                  <c:v>73.364000000000004</c:v>
                </c:pt>
                <c:pt idx="3581">
                  <c:v>73.366</c:v>
                </c:pt>
                <c:pt idx="3582">
                  <c:v>73.366</c:v>
                </c:pt>
                <c:pt idx="3583">
                  <c:v>73.36</c:v>
                </c:pt>
                <c:pt idx="3584">
                  <c:v>73.377999999999986</c:v>
                </c:pt>
                <c:pt idx="3585">
                  <c:v>73.36999999999999</c:v>
                </c:pt>
                <c:pt idx="3586">
                  <c:v>73.371999999999986</c:v>
                </c:pt>
                <c:pt idx="3587">
                  <c:v>73.371999999999986</c:v>
                </c:pt>
                <c:pt idx="3588">
                  <c:v>73.381999999999991</c:v>
                </c:pt>
                <c:pt idx="3589">
                  <c:v>73.373999999999981</c:v>
                </c:pt>
                <c:pt idx="3590">
                  <c:v>73.364000000000004</c:v>
                </c:pt>
                <c:pt idx="3591">
                  <c:v>73.381</c:v>
                </c:pt>
                <c:pt idx="3592">
                  <c:v>73.374999999999986</c:v>
                </c:pt>
                <c:pt idx="3593">
                  <c:v>73.372999999999948</c:v>
                </c:pt>
                <c:pt idx="3594">
                  <c:v>73.369</c:v>
                </c:pt>
                <c:pt idx="3595">
                  <c:v>73.369</c:v>
                </c:pt>
                <c:pt idx="3596">
                  <c:v>73.36999999999999</c:v>
                </c:pt>
                <c:pt idx="3597">
                  <c:v>73.36999999999999</c:v>
                </c:pt>
                <c:pt idx="3598">
                  <c:v>73.381</c:v>
                </c:pt>
                <c:pt idx="3599">
                  <c:v>73.384</c:v>
                </c:pt>
                <c:pt idx="3600">
                  <c:v>73.391000000000005</c:v>
                </c:pt>
                <c:pt idx="3601">
                  <c:v>73.39</c:v>
                </c:pt>
                <c:pt idx="3602">
                  <c:v>73.38</c:v>
                </c:pt>
                <c:pt idx="3603">
                  <c:v>73.381</c:v>
                </c:pt>
                <c:pt idx="3604">
                  <c:v>73.384999999999991</c:v>
                </c:pt>
                <c:pt idx="3605">
                  <c:v>73.387999999999991</c:v>
                </c:pt>
                <c:pt idx="3606">
                  <c:v>73.394999999999996</c:v>
                </c:pt>
                <c:pt idx="3607">
                  <c:v>73.387999999999991</c:v>
                </c:pt>
                <c:pt idx="3608">
                  <c:v>73.393000000000001</c:v>
                </c:pt>
                <c:pt idx="3609">
                  <c:v>73.381</c:v>
                </c:pt>
                <c:pt idx="3610">
                  <c:v>73.393000000000001</c:v>
                </c:pt>
                <c:pt idx="3611">
                  <c:v>73.394000000000005</c:v>
                </c:pt>
                <c:pt idx="3612">
                  <c:v>73.387</c:v>
                </c:pt>
                <c:pt idx="3613">
                  <c:v>73.387999999999991</c:v>
                </c:pt>
                <c:pt idx="3614">
                  <c:v>73.382999999999981</c:v>
                </c:pt>
                <c:pt idx="3615">
                  <c:v>73.381999999999991</c:v>
                </c:pt>
                <c:pt idx="3616">
                  <c:v>73.385999999999981</c:v>
                </c:pt>
                <c:pt idx="3617">
                  <c:v>73.385999999999981</c:v>
                </c:pt>
                <c:pt idx="3618">
                  <c:v>73.377999999999986</c:v>
                </c:pt>
                <c:pt idx="3619">
                  <c:v>73.382999999999981</c:v>
                </c:pt>
                <c:pt idx="3620">
                  <c:v>73.384</c:v>
                </c:pt>
                <c:pt idx="3621">
                  <c:v>73.394000000000005</c:v>
                </c:pt>
                <c:pt idx="3622">
                  <c:v>73.391000000000005</c:v>
                </c:pt>
                <c:pt idx="3623">
                  <c:v>73.385999999999981</c:v>
                </c:pt>
                <c:pt idx="3624">
                  <c:v>73.387</c:v>
                </c:pt>
                <c:pt idx="3625">
                  <c:v>73.387</c:v>
                </c:pt>
                <c:pt idx="3626">
                  <c:v>73.391999999999996</c:v>
                </c:pt>
                <c:pt idx="3627">
                  <c:v>73.391000000000005</c:v>
                </c:pt>
                <c:pt idx="3628">
                  <c:v>73.391000000000005</c:v>
                </c:pt>
                <c:pt idx="3629">
                  <c:v>73.387999999999991</c:v>
                </c:pt>
                <c:pt idx="3630">
                  <c:v>73.387999999999991</c:v>
                </c:pt>
                <c:pt idx="3631">
                  <c:v>73.381999999999991</c:v>
                </c:pt>
                <c:pt idx="3632">
                  <c:v>73.38</c:v>
                </c:pt>
                <c:pt idx="3633">
                  <c:v>73.385999999999981</c:v>
                </c:pt>
                <c:pt idx="3634">
                  <c:v>73.374999999999986</c:v>
                </c:pt>
                <c:pt idx="3635">
                  <c:v>73.382999999999981</c:v>
                </c:pt>
                <c:pt idx="3636">
                  <c:v>73.381</c:v>
                </c:pt>
                <c:pt idx="3637">
                  <c:v>73.381</c:v>
                </c:pt>
                <c:pt idx="3638">
                  <c:v>73.388999999999982</c:v>
                </c:pt>
                <c:pt idx="3639">
                  <c:v>73.381</c:v>
                </c:pt>
                <c:pt idx="3640">
                  <c:v>73.387</c:v>
                </c:pt>
                <c:pt idx="3641">
                  <c:v>73.39</c:v>
                </c:pt>
                <c:pt idx="3642">
                  <c:v>73.387</c:v>
                </c:pt>
                <c:pt idx="3643">
                  <c:v>73.39</c:v>
                </c:pt>
                <c:pt idx="3644">
                  <c:v>73.376999999999981</c:v>
                </c:pt>
                <c:pt idx="3645">
                  <c:v>73.384</c:v>
                </c:pt>
                <c:pt idx="3646">
                  <c:v>73.384999999999991</c:v>
                </c:pt>
                <c:pt idx="3647">
                  <c:v>73.388999999999982</c:v>
                </c:pt>
                <c:pt idx="3648">
                  <c:v>73.385999999999981</c:v>
                </c:pt>
                <c:pt idx="3649">
                  <c:v>73.377999999999986</c:v>
                </c:pt>
                <c:pt idx="3650">
                  <c:v>73.377999999999986</c:v>
                </c:pt>
                <c:pt idx="3651">
                  <c:v>73.374999999999986</c:v>
                </c:pt>
                <c:pt idx="3652">
                  <c:v>73.373999999999981</c:v>
                </c:pt>
                <c:pt idx="3653">
                  <c:v>73.378999999999948</c:v>
                </c:pt>
                <c:pt idx="3654">
                  <c:v>73.373999999999981</c:v>
                </c:pt>
                <c:pt idx="3655">
                  <c:v>73.373999999999981</c:v>
                </c:pt>
                <c:pt idx="3656">
                  <c:v>73.371999999999986</c:v>
                </c:pt>
                <c:pt idx="3657">
                  <c:v>73.369</c:v>
                </c:pt>
                <c:pt idx="3658">
                  <c:v>73.370999999999981</c:v>
                </c:pt>
                <c:pt idx="3659">
                  <c:v>73.375999999999948</c:v>
                </c:pt>
                <c:pt idx="3660">
                  <c:v>73.381</c:v>
                </c:pt>
                <c:pt idx="3661">
                  <c:v>73.38</c:v>
                </c:pt>
                <c:pt idx="3662">
                  <c:v>73.374999999999986</c:v>
                </c:pt>
                <c:pt idx="3663">
                  <c:v>73.373999999999981</c:v>
                </c:pt>
                <c:pt idx="3664">
                  <c:v>73.373999999999981</c:v>
                </c:pt>
                <c:pt idx="3665">
                  <c:v>73.378999999999948</c:v>
                </c:pt>
                <c:pt idx="3666">
                  <c:v>73.374999999999986</c:v>
                </c:pt>
                <c:pt idx="3667">
                  <c:v>73.372999999999948</c:v>
                </c:pt>
                <c:pt idx="3668">
                  <c:v>73.38</c:v>
                </c:pt>
                <c:pt idx="3669">
                  <c:v>73.388999999999982</c:v>
                </c:pt>
                <c:pt idx="3670">
                  <c:v>73.378999999999948</c:v>
                </c:pt>
                <c:pt idx="3671">
                  <c:v>73.385999999999981</c:v>
                </c:pt>
                <c:pt idx="3672">
                  <c:v>73.376999999999981</c:v>
                </c:pt>
                <c:pt idx="3673">
                  <c:v>73.388999999999982</c:v>
                </c:pt>
                <c:pt idx="3674">
                  <c:v>73.391999999999996</c:v>
                </c:pt>
                <c:pt idx="3675">
                  <c:v>73.387</c:v>
                </c:pt>
                <c:pt idx="3676">
                  <c:v>73.396000000000001</c:v>
                </c:pt>
                <c:pt idx="3677">
                  <c:v>73.391999999999996</c:v>
                </c:pt>
                <c:pt idx="3678">
                  <c:v>73.393000000000001</c:v>
                </c:pt>
                <c:pt idx="3679">
                  <c:v>73.393000000000001</c:v>
                </c:pt>
                <c:pt idx="3680">
                  <c:v>73.394999999999996</c:v>
                </c:pt>
                <c:pt idx="3681">
                  <c:v>73.400999999999996</c:v>
                </c:pt>
                <c:pt idx="3682">
                  <c:v>73.391000000000005</c:v>
                </c:pt>
                <c:pt idx="3683">
                  <c:v>73.399000000000001</c:v>
                </c:pt>
                <c:pt idx="3684">
                  <c:v>73.397999999999996</c:v>
                </c:pt>
                <c:pt idx="3685">
                  <c:v>73.397999999999996</c:v>
                </c:pt>
                <c:pt idx="3686">
                  <c:v>73.406999999999996</c:v>
                </c:pt>
                <c:pt idx="3687">
                  <c:v>73.400999999999996</c:v>
                </c:pt>
                <c:pt idx="3688">
                  <c:v>73.400999999999996</c:v>
                </c:pt>
                <c:pt idx="3689">
                  <c:v>73.391999999999996</c:v>
                </c:pt>
                <c:pt idx="3690">
                  <c:v>73.387999999999991</c:v>
                </c:pt>
                <c:pt idx="3691">
                  <c:v>73.39</c:v>
                </c:pt>
                <c:pt idx="3692">
                  <c:v>73.387999999999991</c:v>
                </c:pt>
                <c:pt idx="3693">
                  <c:v>73.384999999999991</c:v>
                </c:pt>
                <c:pt idx="3694">
                  <c:v>73.381999999999991</c:v>
                </c:pt>
                <c:pt idx="3695">
                  <c:v>73.391999999999996</c:v>
                </c:pt>
                <c:pt idx="3696">
                  <c:v>73.391999999999996</c:v>
                </c:pt>
                <c:pt idx="3697">
                  <c:v>73.385999999999981</c:v>
                </c:pt>
                <c:pt idx="3698">
                  <c:v>73.391999999999996</c:v>
                </c:pt>
                <c:pt idx="3699">
                  <c:v>73.397000000000006</c:v>
                </c:pt>
                <c:pt idx="3700">
                  <c:v>73.385999999999981</c:v>
                </c:pt>
                <c:pt idx="3701">
                  <c:v>73.382999999999981</c:v>
                </c:pt>
                <c:pt idx="3702">
                  <c:v>73.39</c:v>
                </c:pt>
                <c:pt idx="3703">
                  <c:v>73.387</c:v>
                </c:pt>
                <c:pt idx="3704">
                  <c:v>73.391999999999996</c:v>
                </c:pt>
                <c:pt idx="3705">
                  <c:v>73.391000000000005</c:v>
                </c:pt>
                <c:pt idx="3706">
                  <c:v>73.391000000000005</c:v>
                </c:pt>
                <c:pt idx="3707">
                  <c:v>73.391000000000005</c:v>
                </c:pt>
                <c:pt idx="3708">
                  <c:v>73.400000000000006</c:v>
                </c:pt>
                <c:pt idx="3709">
                  <c:v>73.399000000000001</c:v>
                </c:pt>
                <c:pt idx="3710">
                  <c:v>73.397999999999996</c:v>
                </c:pt>
                <c:pt idx="3711">
                  <c:v>73.393000000000001</c:v>
                </c:pt>
                <c:pt idx="3712">
                  <c:v>73.387999999999991</c:v>
                </c:pt>
                <c:pt idx="3713">
                  <c:v>73.384999999999991</c:v>
                </c:pt>
                <c:pt idx="3714">
                  <c:v>73.387999999999991</c:v>
                </c:pt>
                <c:pt idx="3715">
                  <c:v>73.394999999999996</c:v>
                </c:pt>
                <c:pt idx="3716">
                  <c:v>73.384999999999991</c:v>
                </c:pt>
                <c:pt idx="3717">
                  <c:v>73.394000000000005</c:v>
                </c:pt>
                <c:pt idx="3718">
                  <c:v>73.387999999999991</c:v>
                </c:pt>
                <c:pt idx="3719">
                  <c:v>73.397000000000006</c:v>
                </c:pt>
                <c:pt idx="3720">
                  <c:v>73.394999999999996</c:v>
                </c:pt>
                <c:pt idx="3721">
                  <c:v>73.384999999999991</c:v>
                </c:pt>
                <c:pt idx="3722">
                  <c:v>73.373999999999981</c:v>
                </c:pt>
                <c:pt idx="3723">
                  <c:v>73.384999999999991</c:v>
                </c:pt>
                <c:pt idx="3724">
                  <c:v>73.377999999999986</c:v>
                </c:pt>
                <c:pt idx="3725">
                  <c:v>73.378999999999948</c:v>
                </c:pt>
                <c:pt idx="3726">
                  <c:v>73.384999999999991</c:v>
                </c:pt>
                <c:pt idx="3727">
                  <c:v>73.372999999999948</c:v>
                </c:pt>
                <c:pt idx="3728">
                  <c:v>73.376999999999981</c:v>
                </c:pt>
                <c:pt idx="3729">
                  <c:v>73.381</c:v>
                </c:pt>
                <c:pt idx="3730">
                  <c:v>73.378999999999948</c:v>
                </c:pt>
                <c:pt idx="3731">
                  <c:v>73.384</c:v>
                </c:pt>
                <c:pt idx="3732">
                  <c:v>73.377999999999986</c:v>
                </c:pt>
                <c:pt idx="3733">
                  <c:v>73.381</c:v>
                </c:pt>
                <c:pt idx="3734">
                  <c:v>73.381</c:v>
                </c:pt>
                <c:pt idx="3735">
                  <c:v>73.378999999999948</c:v>
                </c:pt>
                <c:pt idx="3736">
                  <c:v>73.394999999999996</c:v>
                </c:pt>
                <c:pt idx="3737">
                  <c:v>73.387</c:v>
                </c:pt>
                <c:pt idx="3738">
                  <c:v>73.387999999999991</c:v>
                </c:pt>
                <c:pt idx="3739">
                  <c:v>73.39</c:v>
                </c:pt>
                <c:pt idx="3740">
                  <c:v>73.385999999999981</c:v>
                </c:pt>
                <c:pt idx="3741">
                  <c:v>73.385999999999981</c:v>
                </c:pt>
                <c:pt idx="3742">
                  <c:v>73.391000000000005</c:v>
                </c:pt>
                <c:pt idx="3743">
                  <c:v>73.391999999999996</c:v>
                </c:pt>
                <c:pt idx="3744">
                  <c:v>73.384999999999991</c:v>
                </c:pt>
                <c:pt idx="3745">
                  <c:v>73.387999999999991</c:v>
                </c:pt>
                <c:pt idx="3746">
                  <c:v>73.39</c:v>
                </c:pt>
                <c:pt idx="3747">
                  <c:v>73.384999999999991</c:v>
                </c:pt>
                <c:pt idx="3748">
                  <c:v>73.381999999999991</c:v>
                </c:pt>
                <c:pt idx="3749">
                  <c:v>73.384999999999991</c:v>
                </c:pt>
                <c:pt idx="3750">
                  <c:v>73.381</c:v>
                </c:pt>
                <c:pt idx="3751">
                  <c:v>73.384999999999991</c:v>
                </c:pt>
                <c:pt idx="3752">
                  <c:v>73.384</c:v>
                </c:pt>
                <c:pt idx="3753">
                  <c:v>73.39</c:v>
                </c:pt>
                <c:pt idx="3754">
                  <c:v>73.381</c:v>
                </c:pt>
                <c:pt idx="3755">
                  <c:v>73.384999999999991</c:v>
                </c:pt>
                <c:pt idx="3756">
                  <c:v>73.381</c:v>
                </c:pt>
                <c:pt idx="3757">
                  <c:v>73.387999999999991</c:v>
                </c:pt>
                <c:pt idx="3758">
                  <c:v>73.382999999999981</c:v>
                </c:pt>
                <c:pt idx="3759">
                  <c:v>73.384</c:v>
                </c:pt>
                <c:pt idx="3760">
                  <c:v>73.382999999999981</c:v>
                </c:pt>
                <c:pt idx="3761">
                  <c:v>73.384</c:v>
                </c:pt>
                <c:pt idx="3762">
                  <c:v>73.378999999999948</c:v>
                </c:pt>
                <c:pt idx="3763">
                  <c:v>73.377999999999986</c:v>
                </c:pt>
                <c:pt idx="3764">
                  <c:v>73.372999999999948</c:v>
                </c:pt>
                <c:pt idx="3765">
                  <c:v>73.376999999999981</c:v>
                </c:pt>
                <c:pt idx="3766">
                  <c:v>73.376999999999981</c:v>
                </c:pt>
                <c:pt idx="3767">
                  <c:v>73.374999999999986</c:v>
                </c:pt>
                <c:pt idx="3768">
                  <c:v>73.366</c:v>
                </c:pt>
                <c:pt idx="3769">
                  <c:v>73.348000000000013</c:v>
                </c:pt>
                <c:pt idx="3770">
                  <c:v>73.361999999999995</c:v>
                </c:pt>
                <c:pt idx="3771">
                  <c:v>73.364000000000004</c:v>
                </c:pt>
                <c:pt idx="3772">
                  <c:v>73.367000000000004</c:v>
                </c:pt>
                <c:pt idx="3773">
                  <c:v>73.366</c:v>
                </c:pt>
                <c:pt idx="3774">
                  <c:v>73.361999999999995</c:v>
                </c:pt>
                <c:pt idx="3775">
                  <c:v>73.35599999999998</c:v>
                </c:pt>
                <c:pt idx="3776">
                  <c:v>73.35799999999999</c:v>
                </c:pt>
                <c:pt idx="3777">
                  <c:v>73.361000000000004</c:v>
                </c:pt>
                <c:pt idx="3778">
                  <c:v>73.366</c:v>
                </c:pt>
                <c:pt idx="3779">
                  <c:v>73.363</c:v>
                </c:pt>
                <c:pt idx="3780">
                  <c:v>73.363</c:v>
                </c:pt>
                <c:pt idx="3781">
                  <c:v>73.35899999999998</c:v>
                </c:pt>
                <c:pt idx="3782">
                  <c:v>73.353999999999999</c:v>
                </c:pt>
                <c:pt idx="3783">
                  <c:v>73.35899999999998</c:v>
                </c:pt>
                <c:pt idx="3784">
                  <c:v>73.350999999999999</c:v>
                </c:pt>
                <c:pt idx="3785">
                  <c:v>73.35899999999998</c:v>
                </c:pt>
                <c:pt idx="3786">
                  <c:v>73.349000000000004</c:v>
                </c:pt>
                <c:pt idx="3787">
                  <c:v>73.35799999999999</c:v>
                </c:pt>
                <c:pt idx="3788">
                  <c:v>73.35899999999998</c:v>
                </c:pt>
                <c:pt idx="3789">
                  <c:v>73.364000000000004</c:v>
                </c:pt>
                <c:pt idx="3790">
                  <c:v>73.35899999999998</c:v>
                </c:pt>
                <c:pt idx="3791">
                  <c:v>73.349999999999994</c:v>
                </c:pt>
                <c:pt idx="3792">
                  <c:v>73.346000000000004</c:v>
                </c:pt>
                <c:pt idx="3793">
                  <c:v>73.34</c:v>
                </c:pt>
                <c:pt idx="3794">
                  <c:v>73.337999999999994</c:v>
                </c:pt>
                <c:pt idx="3795">
                  <c:v>73.342000000000013</c:v>
                </c:pt>
                <c:pt idx="3796">
                  <c:v>73.338999999999999</c:v>
                </c:pt>
                <c:pt idx="3797">
                  <c:v>73.338999999999999</c:v>
                </c:pt>
                <c:pt idx="3798">
                  <c:v>73.348000000000013</c:v>
                </c:pt>
                <c:pt idx="3799">
                  <c:v>73.346999999999994</c:v>
                </c:pt>
                <c:pt idx="3800">
                  <c:v>73.343999999999994</c:v>
                </c:pt>
                <c:pt idx="3801">
                  <c:v>73.337999999999994</c:v>
                </c:pt>
                <c:pt idx="3802">
                  <c:v>73.340999999999994</c:v>
                </c:pt>
                <c:pt idx="3803">
                  <c:v>73.345000000000013</c:v>
                </c:pt>
                <c:pt idx="3804">
                  <c:v>73.346999999999994</c:v>
                </c:pt>
                <c:pt idx="3805">
                  <c:v>73.349999999999994</c:v>
                </c:pt>
                <c:pt idx="3806">
                  <c:v>73.343000000000004</c:v>
                </c:pt>
                <c:pt idx="3807">
                  <c:v>73.346999999999994</c:v>
                </c:pt>
                <c:pt idx="3808">
                  <c:v>73.348000000000013</c:v>
                </c:pt>
                <c:pt idx="3809">
                  <c:v>73.349000000000004</c:v>
                </c:pt>
                <c:pt idx="3810">
                  <c:v>73.343999999999994</c:v>
                </c:pt>
                <c:pt idx="3811">
                  <c:v>73.335999999999999</c:v>
                </c:pt>
                <c:pt idx="3812">
                  <c:v>73.343000000000004</c:v>
                </c:pt>
                <c:pt idx="3813">
                  <c:v>73.346000000000004</c:v>
                </c:pt>
                <c:pt idx="3814">
                  <c:v>73.343999999999994</c:v>
                </c:pt>
                <c:pt idx="3815">
                  <c:v>73.343999999999994</c:v>
                </c:pt>
                <c:pt idx="3816">
                  <c:v>73.338999999999999</c:v>
                </c:pt>
                <c:pt idx="3817">
                  <c:v>73.340999999999994</c:v>
                </c:pt>
                <c:pt idx="3818">
                  <c:v>73.343000000000004</c:v>
                </c:pt>
                <c:pt idx="3819">
                  <c:v>73.34</c:v>
                </c:pt>
                <c:pt idx="3820">
                  <c:v>73.348000000000013</c:v>
                </c:pt>
                <c:pt idx="3821">
                  <c:v>73.343999999999994</c:v>
                </c:pt>
                <c:pt idx="3822">
                  <c:v>73.343000000000004</c:v>
                </c:pt>
                <c:pt idx="3823">
                  <c:v>73.343999999999994</c:v>
                </c:pt>
                <c:pt idx="3824">
                  <c:v>73.340999999999994</c:v>
                </c:pt>
                <c:pt idx="3825">
                  <c:v>73.338999999999999</c:v>
                </c:pt>
                <c:pt idx="3826">
                  <c:v>73.343000000000004</c:v>
                </c:pt>
                <c:pt idx="3827">
                  <c:v>73.345000000000013</c:v>
                </c:pt>
                <c:pt idx="3828">
                  <c:v>73.345000000000013</c:v>
                </c:pt>
                <c:pt idx="3829">
                  <c:v>73.334999999999994</c:v>
                </c:pt>
                <c:pt idx="3830">
                  <c:v>73.345000000000013</c:v>
                </c:pt>
                <c:pt idx="3831">
                  <c:v>73.334999999999994</c:v>
                </c:pt>
                <c:pt idx="3832">
                  <c:v>73.34</c:v>
                </c:pt>
                <c:pt idx="3833">
                  <c:v>73.331999999999994</c:v>
                </c:pt>
                <c:pt idx="3834">
                  <c:v>73.337000000000003</c:v>
                </c:pt>
                <c:pt idx="3835">
                  <c:v>73.334000000000003</c:v>
                </c:pt>
                <c:pt idx="3836">
                  <c:v>73.337000000000003</c:v>
                </c:pt>
                <c:pt idx="3837">
                  <c:v>73.328999999999979</c:v>
                </c:pt>
                <c:pt idx="3838">
                  <c:v>73.334000000000003</c:v>
                </c:pt>
                <c:pt idx="3839">
                  <c:v>73.334000000000003</c:v>
                </c:pt>
                <c:pt idx="3840">
                  <c:v>73.322999999999979</c:v>
                </c:pt>
                <c:pt idx="3841">
                  <c:v>73.328999999999979</c:v>
                </c:pt>
                <c:pt idx="3842">
                  <c:v>73.332999999999998</c:v>
                </c:pt>
                <c:pt idx="3843">
                  <c:v>73.328999999999979</c:v>
                </c:pt>
                <c:pt idx="3844">
                  <c:v>73.322999999999979</c:v>
                </c:pt>
                <c:pt idx="3845">
                  <c:v>73.316000000000003</c:v>
                </c:pt>
                <c:pt idx="3846">
                  <c:v>73.322000000000003</c:v>
                </c:pt>
                <c:pt idx="3847">
                  <c:v>73.325000000000003</c:v>
                </c:pt>
                <c:pt idx="3848">
                  <c:v>73.326999999999998</c:v>
                </c:pt>
                <c:pt idx="3849">
                  <c:v>73.319000000000003</c:v>
                </c:pt>
                <c:pt idx="3850">
                  <c:v>73.311000000000007</c:v>
                </c:pt>
                <c:pt idx="3851">
                  <c:v>73.320999999999998</c:v>
                </c:pt>
                <c:pt idx="3852">
                  <c:v>73.316000000000003</c:v>
                </c:pt>
                <c:pt idx="3853">
                  <c:v>73.316000000000003</c:v>
                </c:pt>
                <c:pt idx="3854">
                  <c:v>73.316999999999993</c:v>
                </c:pt>
                <c:pt idx="3855">
                  <c:v>73.319000000000003</c:v>
                </c:pt>
                <c:pt idx="3856">
                  <c:v>73.316000000000003</c:v>
                </c:pt>
                <c:pt idx="3857">
                  <c:v>73.315000000000012</c:v>
                </c:pt>
                <c:pt idx="3858">
                  <c:v>73.313000000000002</c:v>
                </c:pt>
                <c:pt idx="3859">
                  <c:v>73.308999999999983</c:v>
                </c:pt>
                <c:pt idx="3860">
                  <c:v>73.311000000000007</c:v>
                </c:pt>
                <c:pt idx="3861">
                  <c:v>73.307000000000002</c:v>
                </c:pt>
                <c:pt idx="3862">
                  <c:v>73.305999999999983</c:v>
                </c:pt>
                <c:pt idx="3863">
                  <c:v>73.311000000000007</c:v>
                </c:pt>
                <c:pt idx="3864">
                  <c:v>73.307999999999993</c:v>
                </c:pt>
                <c:pt idx="3865">
                  <c:v>73.318000000000012</c:v>
                </c:pt>
                <c:pt idx="3866">
                  <c:v>73.305999999999983</c:v>
                </c:pt>
                <c:pt idx="3867">
                  <c:v>73.302999999999983</c:v>
                </c:pt>
                <c:pt idx="3868">
                  <c:v>73.304000000000002</c:v>
                </c:pt>
                <c:pt idx="3869">
                  <c:v>73.304999999999993</c:v>
                </c:pt>
                <c:pt idx="3870">
                  <c:v>73.3</c:v>
                </c:pt>
                <c:pt idx="3871">
                  <c:v>73.304000000000002</c:v>
                </c:pt>
                <c:pt idx="3872">
                  <c:v>73.304000000000002</c:v>
                </c:pt>
                <c:pt idx="3873">
                  <c:v>73.302999999999983</c:v>
                </c:pt>
                <c:pt idx="3874">
                  <c:v>73.308999999999983</c:v>
                </c:pt>
                <c:pt idx="3875">
                  <c:v>73.304999999999993</c:v>
                </c:pt>
                <c:pt idx="3876">
                  <c:v>73.308999999999983</c:v>
                </c:pt>
                <c:pt idx="3877">
                  <c:v>73.307999999999993</c:v>
                </c:pt>
                <c:pt idx="3878">
                  <c:v>73.313999999999993</c:v>
                </c:pt>
                <c:pt idx="3879">
                  <c:v>73.319999999999993</c:v>
                </c:pt>
                <c:pt idx="3880">
                  <c:v>73.31</c:v>
                </c:pt>
                <c:pt idx="3881">
                  <c:v>73.323999999999998</c:v>
                </c:pt>
                <c:pt idx="3882">
                  <c:v>73.311000000000007</c:v>
                </c:pt>
                <c:pt idx="3883">
                  <c:v>73.308999999999983</c:v>
                </c:pt>
                <c:pt idx="3884">
                  <c:v>73.316000000000003</c:v>
                </c:pt>
                <c:pt idx="3885">
                  <c:v>73.316999999999993</c:v>
                </c:pt>
                <c:pt idx="3886">
                  <c:v>73.312000000000012</c:v>
                </c:pt>
                <c:pt idx="3887">
                  <c:v>73.322999999999979</c:v>
                </c:pt>
                <c:pt idx="3888">
                  <c:v>73.33</c:v>
                </c:pt>
                <c:pt idx="3889">
                  <c:v>73.328000000000003</c:v>
                </c:pt>
                <c:pt idx="3890">
                  <c:v>73.325999999999979</c:v>
                </c:pt>
                <c:pt idx="3891">
                  <c:v>73.325000000000003</c:v>
                </c:pt>
                <c:pt idx="3892">
                  <c:v>73.326999999999998</c:v>
                </c:pt>
                <c:pt idx="3893">
                  <c:v>73.334000000000003</c:v>
                </c:pt>
                <c:pt idx="3894">
                  <c:v>73.328999999999979</c:v>
                </c:pt>
                <c:pt idx="3895">
                  <c:v>73.332999999999998</c:v>
                </c:pt>
                <c:pt idx="3896">
                  <c:v>73.334000000000003</c:v>
                </c:pt>
                <c:pt idx="3897">
                  <c:v>73.328000000000003</c:v>
                </c:pt>
                <c:pt idx="3898">
                  <c:v>73.319000000000003</c:v>
                </c:pt>
                <c:pt idx="3899">
                  <c:v>73.325999999999979</c:v>
                </c:pt>
                <c:pt idx="3900">
                  <c:v>73.323999999999998</c:v>
                </c:pt>
                <c:pt idx="3901">
                  <c:v>73.323999999999998</c:v>
                </c:pt>
                <c:pt idx="3902">
                  <c:v>73.325999999999979</c:v>
                </c:pt>
                <c:pt idx="3903">
                  <c:v>73.323999999999998</c:v>
                </c:pt>
                <c:pt idx="3904">
                  <c:v>73.320999999999998</c:v>
                </c:pt>
                <c:pt idx="3905">
                  <c:v>73.322999999999979</c:v>
                </c:pt>
                <c:pt idx="3906">
                  <c:v>73.322000000000003</c:v>
                </c:pt>
                <c:pt idx="3907">
                  <c:v>73.316000000000003</c:v>
                </c:pt>
                <c:pt idx="3908">
                  <c:v>73.33</c:v>
                </c:pt>
                <c:pt idx="3909">
                  <c:v>73.328999999999979</c:v>
                </c:pt>
                <c:pt idx="3910">
                  <c:v>73.323999999999998</c:v>
                </c:pt>
                <c:pt idx="3911">
                  <c:v>73.318000000000012</c:v>
                </c:pt>
                <c:pt idx="3912">
                  <c:v>73.313999999999993</c:v>
                </c:pt>
                <c:pt idx="3913">
                  <c:v>73.325999999999979</c:v>
                </c:pt>
                <c:pt idx="3914">
                  <c:v>73.328000000000003</c:v>
                </c:pt>
                <c:pt idx="3915">
                  <c:v>73.326999999999998</c:v>
                </c:pt>
                <c:pt idx="3916">
                  <c:v>73.318000000000012</c:v>
                </c:pt>
                <c:pt idx="3917">
                  <c:v>73.326999999999998</c:v>
                </c:pt>
                <c:pt idx="3918">
                  <c:v>73.325999999999979</c:v>
                </c:pt>
                <c:pt idx="3919">
                  <c:v>73.325999999999979</c:v>
                </c:pt>
                <c:pt idx="3920">
                  <c:v>73.332999999999998</c:v>
                </c:pt>
                <c:pt idx="3921">
                  <c:v>73.325000000000003</c:v>
                </c:pt>
                <c:pt idx="3922">
                  <c:v>73.315000000000012</c:v>
                </c:pt>
                <c:pt idx="3923">
                  <c:v>73.320999999999998</c:v>
                </c:pt>
                <c:pt idx="3924">
                  <c:v>73.319999999999993</c:v>
                </c:pt>
                <c:pt idx="3925">
                  <c:v>73.325999999999979</c:v>
                </c:pt>
                <c:pt idx="3926">
                  <c:v>73.323999999999998</c:v>
                </c:pt>
                <c:pt idx="3927">
                  <c:v>73.319000000000003</c:v>
                </c:pt>
                <c:pt idx="3928">
                  <c:v>73.325000000000003</c:v>
                </c:pt>
                <c:pt idx="3929">
                  <c:v>73.316000000000003</c:v>
                </c:pt>
                <c:pt idx="3930">
                  <c:v>73.328999999999979</c:v>
                </c:pt>
                <c:pt idx="3931">
                  <c:v>73.322999999999979</c:v>
                </c:pt>
                <c:pt idx="3932">
                  <c:v>73.323999999999998</c:v>
                </c:pt>
                <c:pt idx="3933">
                  <c:v>73.315000000000012</c:v>
                </c:pt>
                <c:pt idx="3934">
                  <c:v>73.320999999999998</c:v>
                </c:pt>
                <c:pt idx="3935">
                  <c:v>73.31</c:v>
                </c:pt>
                <c:pt idx="3936">
                  <c:v>73.305999999999983</c:v>
                </c:pt>
                <c:pt idx="3937">
                  <c:v>73.319000000000003</c:v>
                </c:pt>
                <c:pt idx="3938">
                  <c:v>73.315000000000012</c:v>
                </c:pt>
                <c:pt idx="3939">
                  <c:v>73.302999999999983</c:v>
                </c:pt>
                <c:pt idx="3940">
                  <c:v>73.305999999999983</c:v>
                </c:pt>
                <c:pt idx="3941">
                  <c:v>73.304999999999993</c:v>
                </c:pt>
                <c:pt idx="3942">
                  <c:v>73.305999999999983</c:v>
                </c:pt>
                <c:pt idx="3943">
                  <c:v>73.31</c:v>
                </c:pt>
                <c:pt idx="3944">
                  <c:v>73.299000000000007</c:v>
                </c:pt>
                <c:pt idx="3945">
                  <c:v>73.312000000000012</c:v>
                </c:pt>
                <c:pt idx="3946">
                  <c:v>73.31</c:v>
                </c:pt>
                <c:pt idx="3947">
                  <c:v>73.312000000000012</c:v>
                </c:pt>
                <c:pt idx="3948">
                  <c:v>73.31</c:v>
                </c:pt>
                <c:pt idx="3949">
                  <c:v>73.316000000000003</c:v>
                </c:pt>
                <c:pt idx="3950">
                  <c:v>73.311000000000007</c:v>
                </c:pt>
                <c:pt idx="3951">
                  <c:v>73.316999999999993</c:v>
                </c:pt>
                <c:pt idx="3952">
                  <c:v>73.319999999999993</c:v>
                </c:pt>
                <c:pt idx="3953">
                  <c:v>73.313000000000002</c:v>
                </c:pt>
                <c:pt idx="3954">
                  <c:v>73.328999999999979</c:v>
                </c:pt>
                <c:pt idx="3955">
                  <c:v>73.316999999999993</c:v>
                </c:pt>
                <c:pt idx="3956">
                  <c:v>73.328000000000003</c:v>
                </c:pt>
                <c:pt idx="3957">
                  <c:v>73.316999999999993</c:v>
                </c:pt>
                <c:pt idx="3958">
                  <c:v>73.319000000000003</c:v>
                </c:pt>
                <c:pt idx="3959">
                  <c:v>73.325999999999979</c:v>
                </c:pt>
                <c:pt idx="3960">
                  <c:v>73.325000000000003</c:v>
                </c:pt>
                <c:pt idx="3961">
                  <c:v>73.319999999999993</c:v>
                </c:pt>
                <c:pt idx="3962">
                  <c:v>73.323999999999998</c:v>
                </c:pt>
                <c:pt idx="3963">
                  <c:v>73.323999999999998</c:v>
                </c:pt>
                <c:pt idx="3964">
                  <c:v>73.325000000000003</c:v>
                </c:pt>
                <c:pt idx="3965">
                  <c:v>73.315000000000012</c:v>
                </c:pt>
                <c:pt idx="3966">
                  <c:v>73.318000000000012</c:v>
                </c:pt>
                <c:pt idx="3967">
                  <c:v>73.318000000000012</c:v>
                </c:pt>
                <c:pt idx="3968">
                  <c:v>73.315000000000012</c:v>
                </c:pt>
                <c:pt idx="3969">
                  <c:v>73.319999999999993</c:v>
                </c:pt>
                <c:pt idx="3970">
                  <c:v>73.312000000000012</c:v>
                </c:pt>
                <c:pt idx="3971">
                  <c:v>73.312000000000012</c:v>
                </c:pt>
                <c:pt idx="3972">
                  <c:v>73.316000000000003</c:v>
                </c:pt>
                <c:pt idx="3973">
                  <c:v>73.305999999999983</c:v>
                </c:pt>
                <c:pt idx="3974">
                  <c:v>73.328000000000003</c:v>
                </c:pt>
                <c:pt idx="3975">
                  <c:v>73.325000000000003</c:v>
                </c:pt>
                <c:pt idx="3976">
                  <c:v>73.319999999999993</c:v>
                </c:pt>
                <c:pt idx="3977">
                  <c:v>73.319999999999993</c:v>
                </c:pt>
                <c:pt idx="3978">
                  <c:v>73.326999999999998</c:v>
                </c:pt>
                <c:pt idx="3979">
                  <c:v>73.320999999999998</c:v>
                </c:pt>
                <c:pt idx="3980">
                  <c:v>73.331000000000003</c:v>
                </c:pt>
                <c:pt idx="3981">
                  <c:v>73.316999999999993</c:v>
                </c:pt>
                <c:pt idx="3982">
                  <c:v>73.323999999999998</c:v>
                </c:pt>
                <c:pt idx="3983">
                  <c:v>73.322999999999979</c:v>
                </c:pt>
                <c:pt idx="3984">
                  <c:v>73.325000000000003</c:v>
                </c:pt>
                <c:pt idx="3985">
                  <c:v>73.316000000000003</c:v>
                </c:pt>
                <c:pt idx="3986">
                  <c:v>73.319000000000003</c:v>
                </c:pt>
                <c:pt idx="3987">
                  <c:v>73.323999999999998</c:v>
                </c:pt>
                <c:pt idx="3988">
                  <c:v>73.319000000000003</c:v>
                </c:pt>
                <c:pt idx="3989">
                  <c:v>73.33</c:v>
                </c:pt>
                <c:pt idx="3990">
                  <c:v>73.322000000000003</c:v>
                </c:pt>
                <c:pt idx="3991">
                  <c:v>73.325999999999979</c:v>
                </c:pt>
                <c:pt idx="3992">
                  <c:v>73.320999999999998</c:v>
                </c:pt>
                <c:pt idx="3993">
                  <c:v>73.326999999999998</c:v>
                </c:pt>
                <c:pt idx="3994">
                  <c:v>73.325999999999979</c:v>
                </c:pt>
                <c:pt idx="3995">
                  <c:v>73.323999999999998</c:v>
                </c:pt>
                <c:pt idx="3996">
                  <c:v>73.328999999999979</c:v>
                </c:pt>
                <c:pt idx="3997">
                  <c:v>73.319999999999993</c:v>
                </c:pt>
                <c:pt idx="3998">
                  <c:v>73.319999999999993</c:v>
                </c:pt>
                <c:pt idx="3999">
                  <c:v>73.326999999999998</c:v>
                </c:pt>
                <c:pt idx="4000">
                  <c:v>73.322000000000003</c:v>
                </c:pt>
                <c:pt idx="4001">
                  <c:v>73.323999999999998</c:v>
                </c:pt>
                <c:pt idx="4002">
                  <c:v>73.319000000000003</c:v>
                </c:pt>
                <c:pt idx="4003">
                  <c:v>73.319000000000003</c:v>
                </c:pt>
                <c:pt idx="4004">
                  <c:v>73.319999999999993</c:v>
                </c:pt>
                <c:pt idx="4005">
                  <c:v>73.316000000000003</c:v>
                </c:pt>
                <c:pt idx="4006">
                  <c:v>73.323999999999998</c:v>
                </c:pt>
                <c:pt idx="4007">
                  <c:v>73.323999999999998</c:v>
                </c:pt>
                <c:pt idx="4008">
                  <c:v>73.315000000000012</c:v>
                </c:pt>
                <c:pt idx="4009">
                  <c:v>73.311000000000007</c:v>
                </c:pt>
                <c:pt idx="4010">
                  <c:v>73.318000000000012</c:v>
                </c:pt>
                <c:pt idx="4011">
                  <c:v>73.311000000000007</c:v>
                </c:pt>
                <c:pt idx="4012">
                  <c:v>73.316999999999993</c:v>
                </c:pt>
                <c:pt idx="4013">
                  <c:v>73.299000000000007</c:v>
                </c:pt>
                <c:pt idx="4014">
                  <c:v>73.307999999999993</c:v>
                </c:pt>
                <c:pt idx="4015">
                  <c:v>73.301999999999992</c:v>
                </c:pt>
                <c:pt idx="4016">
                  <c:v>73.307999999999993</c:v>
                </c:pt>
                <c:pt idx="4017">
                  <c:v>73.316999999999993</c:v>
                </c:pt>
                <c:pt idx="4018">
                  <c:v>73.312000000000012</c:v>
                </c:pt>
                <c:pt idx="4019">
                  <c:v>73.322000000000003</c:v>
                </c:pt>
                <c:pt idx="4020">
                  <c:v>73.315000000000012</c:v>
                </c:pt>
                <c:pt idx="4021">
                  <c:v>73.31</c:v>
                </c:pt>
                <c:pt idx="4022">
                  <c:v>73.313000000000002</c:v>
                </c:pt>
                <c:pt idx="4023">
                  <c:v>73.325999999999979</c:v>
                </c:pt>
                <c:pt idx="4024">
                  <c:v>73.316999999999993</c:v>
                </c:pt>
                <c:pt idx="4025">
                  <c:v>73.325000000000003</c:v>
                </c:pt>
                <c:pt idx="4026">
                  <c:v>73.315000000000012</c:v>
                </c:pt>
                <c:pt idx="4027">
                  <c:v>73.320999999999998</c:v>
                </c:pt>
                <c:pt idx="4028">
                  <c:v>73.328999999999979</c:v>
                </c:pt>
                <c:pt idx="4029">
                  <c:v>73.322999999999979</c:v>
                </c:pt>
                <c:pt idx="4030">
                  <c:v>73.328000000000003</c:v>
                </c:pt>
                <c:pt idx="4031">
                  <c:v>73.334999999999994</c:v>
                </c:pt>
                <c:pt idx="4032">
                  <c:v>73.322000000000003</c:v>
                </c:pt>
                <c:pt idx="4033">
                  <c:v>73.328000000000003</c:v>
                </c:pt>
                <c:pt idx="4034">
                  <c:v>73.322999999999979</c:v>
                </c:pt>
                <c:pt idx="4035">
                  <c:v>73.325000000000003</c:v>
                </c:pt>
                <c:pt idx="4036">
                  <c:v>73.337000000000003</c:v>
                </c:pt>
                <c:pt idx="4037">
                  <c:v>73.325000000000003</c:v>
                </c:pt>
                <c:pt idx="4038">
                  <c:v>73.331999999999994</c:v>
                </c:pt>
                <c:pt idx="4039">
                  <c:v>73.325000000000003</c:v>
                </c:pt>
                <c:pt idx="4040">
                  <c:v>73.337000000000003</c:v>
                </c:pt>
                <c:pt idx="4041">
                  <c:v>73.331000000000003</c:v>
                </c:pt>
                <c:pt idx="4042">
                  <c:v>73.334999999999994</c:v>
                </c:pt>
                <c:pt idx="4043">
                  <c:v>73.340999999999994</c:v>
                </c:pt>
                <c:pt idx="4044">
                  <c:v>73.343000000000004</c:v>
                </c:pt>
                <c:pt idx="4045">
                  <c:v>73.337999999999994</c:v>
                </c:pt>
                <c:pt idx="4046">
                  <c:v>73.328999999999979</c:v>
                </c:pt>
                <c:pt idx="4047">
                  <c:v>73.337000000000003</c:v>
                </c:pt>
                <c:pt idx="4048">
                  <c:v>73.331999999999994</c:v>
                </c:pt>
                <c:pt idx="4049">
                  <c:v>73.343000000000004</c:v>
                </c:pt>
                <c:pt idx="4050">
                  <c:v>73.334999999999994</c:v>
                </c:pt>
                <c:pt idx="4051">
                  <c:v>73.334000000000003</c:v>
                </c:pt>
                <c:pt idx="4052">
                  <c:v>73.337999999999994</c:v>
                </c:pt>
                <c:pt idx="4053">
                  <c:v>73.346000000000004</c:v>
                </c:pt>
                <c:pt idx="4054">
                  <c:v>73.340999999999994</c:v>
                </c:pt>
                <c:pt idx="4055">
                  <c:v>73.335999999999999</c:v>
                </c:pt>
                <c:pt idx="4056">
                  <c:v>73.334999999999994</c:v>
                </c:pt>
                <c:pt idx="4057">
                  <c:v>73.334999999999994</c:v>
                </c:pt>
                <c:pt idx="4058">
                  <c:v>73.334999999999994</c:v>
                </c:pt>
                <c:pt idx="4059">
                  <c:v>73.331999999999994</c:v>
                </c:pt>
                <c:pt idx="4060">
                  <c:v>73.34</c:v>
                </c:pt>
                <c:pt idx="4061">
                  <c:v>73.331999999999994</c:v>
                </c:pt>
                <c:pt idx="4062">
                  <c:v>73.340999999999994</c:v>
                </c:pt>
                <c:pt idx="4063">
                  <c:v>73.328000000000003</c:v>
                </c:pt>
                <c:pt idx="4064">
                  <c:v>73.34</c:v>
                </c:pt>
                <c:pt idx="4065">
                  <c:v>73.335999999999999</c:v>
                </c:pt>
                <c:pt idx="4066">
                  <c:v>73.334000000000003</c:v>
                </c:pt>
                <c:pt idx="4067">
                  <c:v>73.331999999999994</c:v>
                </c:pt>
                <c:pt idx="4068">
                  <c:v>73.34</c:v>
                </c:pt>
                <c:pt idx="4069">
                  <c:v>73.337999999999994</c:v>
                </c:pt>
                <c:pt idx="4070">
                  <c:v>73.332999999999998</c:v>
                </c:pt>
                <c:pt idx="4071">
                  <c:v>73.328999999999979</c:v>
                </c:pt>
                <c:pt idx="4072">
                  <c:v>73.328999999999979</c:v>
                </c:pt>
                <c:pt idx="4073">
                  <c:v>73.328000000000003</c:v>
                </c:pt>
                <c:pt idx="4074">
                  <c:v>73.334999999999994</c:v>
                </c:pt>
                <c:pt idx="4075">
                  <c:v>73.325999999999979</c:v>
                </c:pt>
                <c:pt idx="4076">
                  <c:v>73.326999999999998</c:v>
                </c:pt>
                <c:pt idx="4077">
                  <c:v>73.337999999999994</c:v>
                </c:pt>
                <c:pt idx="4078">
                  <c:v>73.323999999999998</c:v>
                </c:pt>
                <c:pt idx="4079">
                  <c:v>73.326999999999998</c:v>
                </c:pt>
                <c:pt idx="4080">
                  <c:v>73.325999999999979</c:v>
                </c:pt>
                <c:pt idx="4081">
                  <c:v>73.312000000000012</c:v>
                </c:pt>
                <c:pt idx="4082">
                  <c:v>73.322000000000003</c:v>
                </c:pt>
                <c:pt idx="4083">
                  <c:v>73.328999999999979</c:v>
                </c:pt>
                <c:pt idx="4084">
                  <c:v>73.319999999999993</c:v>
                </c:pt>
                <c:pt idx="4085">
                  <c:v>73.316999999999993</c:v>
                </c:pt>
                <c:pt idx="4086">
                  <c:v>73.313000000000002</c:v>
                </c:pt>
                <c:pt idx="4087">
                  <c:v>73.308999999999983</c:v>
                </c:pt>
                <c:pt idx="4088">
                  <c:v>73.301999999999992</c:v>
                </c:pt>
                <c:pt idx="4089">
                  <c:v>73.296000000000006</c:v>
                </c:pt>
                <c:pt idx="4090">
                  <c:v>73.307000000000002</c:v>
                </c:pt>
                <c:pt idx="4091">
                  <c:v>73.316000000000003</c:v>
                </c:pt>
                <c:pt idx="4092">
                  <c:v>73.313999999999993</c:v>
                </c:pt>
                <c:pt idx="4093">
                  <c:v>73.308999999999983</c:v>
                </c:pt>
                <c:pt idx="4094">
                  <c:v>73.316000000000003</c:v>
                </c:pt>
                <c:pt idx="4095">
                  <c:v>73.319000000000003</c:v>
                </c:pt>
                <c:pt idx="4096">
                  <c:v>73.316000000000003</c:v>
                </c:pt>
                <c:pt idx="4097">
                  <c:v>73.319999999999993</c:v>
                </c:pt>
                <c:pt idx="4098">
                  <c:v>73.325999999999979</c:v>
                </c:pt>
                <c:pt idx="4099">
                  <c:v>73.319999999999993</c:v>
                </c:pt>
                <c:pt idx="4100">
                  <c:v>73.325999999999979</c:v>
                </c:pt>
                <c:pt idx="4101">
                  <c:v>73.320999999999998</c:v>
                </c:pt>
                <c:pt idx="4102">
                  <c:v>73.319999999999993</c:v>
                </c:pt>
                <c:pt idx="4103">
                  <c:v>73.326999999999998</c:v>
                </c:pt>
                <c:pt idx="4104">
                  <c:v>73.318000000000012</c:v>
                </c:pt>
                <c:pt idx="4105">
                  <c:v>73.316999999999993</c:v>
                </c:pt>
                <c:pt idx="4106">
                  <c:v>73.311000000000007</c:v>
                </c:pt>
                <c:pt idx="4107">
                  <c:v>73.328999999999979</c:v>
                </c:pt>
                <c:pt idx="4108">
                  <c:v>73.313999999999993</c:v>
                </c:pt>
                <c:pt idx="4109">
                  <c:v>73.313000000000002</c:v>
                </c:pt>
                <c:pt idx="4110">
                  <c:v>73.313000000000002</c:v>
                </c:pt>
                <c:pt idx="4111">
                  <c:v>73.313999999999993</c:v>
                </c:pt>
                <c:pt idx="4112">
                  <c:v>73.322999999999979</c:v>
                </c:pt>
                <c:pt idx="4113">
                  <c:v>73.312000000000012</c:v>
                </c:pt>
                <c:pt idx="4114">
                  <c:v>73.313000000000002</c:v>
                </c:pt>
                <c:pt idx="4115">
                  <c:v>73.305999999999983</c:v>
                </c:pt>
                <c:pt idx="4116">
                  <c:v>73.320999999999998</c:v>
                </c:pt>
                <c:pt idx="4117">
                  <c:v>73.313000000000002</c:v>
                </c:pt>
                <c:pt idx="4118">
                  <c:v>73.307999999999993</c:v>
                </c:pt>
                <c:pt idx="4119">
                  <c:v>73.313000000000002</c:v>
                </c:pt>
                <c:pt idx="4120">
                  <c:v>73.313000000000002</c:v>
                </c:pt>
                <c:pt idx="4121">
                  <c:v>73.319000000000003</c:v>
                </c:pt>
                <c:pt idx="4122">
                  <c:v>73.316999999999993</c:v>
                </c:pt>
                <c:pt idx="4123">
                  <c:v>73.322000000000003</c:v>
                </c:pt>
                <c:pt idx="4124">
                  <c:v>73.312000000000012</c:v>
                </c:pt>
                <c:pt idx="4125">
                  <c:v>73.325000000000003</c:v>
                </c:pt>
                <c:pt idx="4126">
                  <c:v>73.319000000000003</c:v>
                </c:pt>
                <c:pt idx="4127">
                  <c:v>73.325000000000003</c:v>
                </c:pt>
                <c:pt idx="4128">
                  <c:v>73.328000000000003</c:v>
                </c:pt>
                <c:pt idx="4129">
                  <c:v>73.319000000000003</c:v>
                </c:pt>
                <c:pt idx="4130">
                  <c:v>73.326999999999998</c:v>
                </c:pt>
                <c:pt idx="4131">
                  <c:v>73.332999999999998</c:v>
                </c:pt>
                <c:pt idx="4132">
                  <c:v>73.325000000000003</c:v>
                </c:pt>
                <c:pt idx="4133">
                  <c:v>73.326999999999998</c:v>
                </c:pt>
                <c:pt idx="4134">
                  <c:v>73.331999999999994</c:v>
                </c:pt>
                <c:pt idx="4135">
                  <c:v>73.323999999999998</c:v>
                </c:pt>
                <c:pt idx="4136">
                  <c:v>73.328999999999979</c:v>
                </c:pt>
                <c:pt idx="4137">
                  <c:v>73.325999999999979</c:v>
                </c:pt>
                <c:pt idx="4138">
                  <c:v>73.325000000000003</c:v>
                </c:pt>
                <c:pt idx="4139">
                  <c:v>73.33</c:v>
                </c:pt>
                <c:pt idx="4140">
                  <c:v>73.343000000000004</c:v>
                </c:pt>
                <c:pt idx="4141">
                  <c:v>73.334999999999994</c:v>
                </c:pt>
                <c:pt idx="4142">
                  <c:v>73.331000000000003</c:v>
                </c:pt>
                <c:pt idx="4143">
                  <c:v>73.328000000000003</c:v>
                </c:pt>
                <c:pt idx="4144">
                  <c:v>73.322999999999979</c:v>
                </c:pt>
                <c:pt idx="4145">
                  <c:v>73.331999999999994</c:v>
                </c:pt>
                <c:pt idx="4146">
                  <c:v>73.332999999999998</c:v>
                </c:pt>
                <c:pt idx="4147">
                  <c:v>73.331999999999994</c:v>
                </c:pt>
                <c:pt idx="4148">
                  <c:v>73.33</c:v>
                </c:pt>
                <c:pt idx="4149">
                  <c:v>73.332999999999998</c:v>
                </c:pt>
                <c:pt idx="4150">
                  <c:v>73.334999999999994</c:v>
                </c:pt>
                <c:pt idx="4151">
                  <c:v>73.334999999999994</c:v>
                </c:pt>
                <c:pt idx="4152">
                  <c:v>73.332999999999998</c:v>
                </c:pt>
                <c:pt idx="4153">
                  <c:v>73.328999999999979</c:v>
                </c:pt>
                <c:pt idx="4154">
                  <c:v>73.325999999999979</c:v>
                </c:pt>
                <c:pt idx="4155">
                  <c:v>73.328000000000003</c:v>
                </c:pt>
                <c:pt idx="4156">
                  <c:v>73.328999999999979</c:v>
                </c:pt>
                <c:pt idx="4157">
                  <c:v>73.322999999999979</c:v>
                </c:pt>
                <c:pt idx="4158">
                  <c:v>73.328000000000003</c:v>
                </c:pt>
                <c:pt idx="4159">
                  <c:v>73.337000000000003</c:v>
                </c:pt>
                <c:pt idx="4160">
                  <c:v>73.340999999999994</c:v>
                </c:pt>
                <c:pt idx="4161">
                  <c:v>73.337999999999994</c:v>
                </c:pt>
                <c:pt idx="4162">
                  <c:v>73.331000000000003</c:v>
                </c:pt>
                <c:pt idx="4163">
                  <c:v>73.325000000000003</c:v>
                </c:pt>
                <c:pt idx="4164">
                  <c:v>73.331000000000003</c:v>
                </c:pt>
                <c:pt idx="4165">
                  <c:v>73.338999999999999</c:v>
                </c:pt>
                <c:pt idx="4166">
                  <c:v>73.338999999999999</c:v>
                </c:pt>
                <c:pt idx="4167">
                  <c:v>73.340999999999994</c:v>
                </c:pt>
                <c:pt idx="4168">
                  <c:v>73.340999999999994</c:v>
                </c:pt>
                <c:pt idx="4169">
                  <c:v>73.337999999999994</c:v>
                </c:pt>
                <c:pt idx="4170">
                  <c:v>73.346999999999994</c:v>
                </c:pt>
                <c:pt idx="4171">
                  <c:v>73.34</c:v>
                </c:pt>
                <c:pt idx="4172">
                  <c:v>73.340999999999994</c:v>
                </c:pt>
                <c:pt idx="4173">
                  <c:v>73.338999999999999</c:v>
                </c:pt>
                <c:pt idx="4174">
                  <c:v>73.340999999999994</c:v>
                </c:pt>
                <c:pt idx="4175">
                  <c:v>73.35499999999999</c:v>
                </c:pt>
                <c:pt idx="4176">
                  <c:v>73.335999999999999</c:v>
                </c:pt>
                <c:pt idx="4177">
                  <c:v>73.35499999999999</c:v>
                </c:pt>
                <c:pt idx="4178">
                  <c:v>73.346000000000004</c:v>
                </c:pt>
                <c:pt idx="4179">
                  <c:v>73.346000000000004</c:v>
                </c:pt>
                <c:pt idx="4180">
                  <c:v>73.35299999999998</c:v>
                </c:pt>
                <c:pt idx="4181">
                  <c:v>73.34</c:v>
                </c:pt>
                <c:pt idx="4182">
                  <c:v>73.348000000000013</c:v>
                </c:pt>
                <c:pt idx="4183">
                  <c:v>73.338999999999999</c:v>
                </c:pt>
                <c:pt idx="4184">
                  <c:v>73.349999999999994</c:v>
                </c:pt>
                <c:pt idx="4185">
                  <c:v>73.340999999999994</c:v>
                </c:pt>
                <c:pt idx="4186">
                  <c:v>73.337999999999994</c:v>
                </c:pt>
                <c:pt idx="4187">
                  <c:v>73.337000000000003</c:v>
                </c:pt>
                <c:pt idx="4188">
                  <c:v>73.334999999999994</c:v>
                </c:pt>
                <c:pt idx="4189">
                  <c:v>73.338999999999999</c:v>
                </c:pt>
                <c:pt idx="4190">
                  <c:v>73.345000000000013</c:v>
                </c:pt>
                <c:pt idx="4191">
                  <c:v>73.348000000000013</c:v>
                </c:pt>
                <c:pt idx="4192">
                  <c:v>73.337999999999994</c:v>
                </c:pt>
                <c:pt idx="4193">
                  <c:v>73.342000000000013</c:v>
                </c:pt>
                <c:pt idx="4194">
                  <c:v>73.343999999999994</c:v>
                </c:pt>
                <c:pt idx="4195">
                  <c:v>73.337000000000003</c:v>
                </c:pt>
                <c:pt idx="4196">
                  <c:v>73.335999999999999</c:v>
                </c:pt>
                <c:pt idx="4197">
                  <c:v>73.350999999999999</c:v>
                </c:pt>
                <c:pt idx="4198">
                  <c:v>73.346999999999994</c:v>
                </c:pt>
                <c:pt idx="4199">
                  <c:v>73.343999999999994</c:v>
                </c:pt>
                <c:pt idx="4200">
                  <c:v>73.342000000000013</c:v>
                </c:pt>
                <c:pt idx="4201">
                  <c:v>73.340999999999994</c:v>
                </c:pt>
                <c:pt idx="4202">
                  <c:v>73.345000000000013</c:v>
                </c:pt>
                <c:pt idx="4203">
                  <c:v>73.346999999999994</c:v>
                </c:pt>
                <c:pt idx="4204">
                  <c:v>73.343999999999994</c:v>
                </c:pt>
                <c:pt idx="4205">
                  <c:v>73.346000000000004</c:v>
                </c:pt>
                <c:pt idx="4206">
                  <c:v>73.343000000000004</c:v>
                </c:pt>
                <c:pt idx="4207">
                  <c:v>73.346999999999994</c:v>
                </c:pt>
                <c:pt idx="4208">
                  <c:v>73.35499999999999</c:v>
                </c:pt>
                <c:pt idx="4209">
                  <c:v>73.345000000000013</c:v>
                </c:pt>
                <c:pt idx="4210">
                  <c:v>73.348000000000013</c:v>
                </c:pt>
                <c:pt idx="4211">
                  <c:v>73.342000000000013</c:v>
                </c:pt>
                <c:pt idx="4212">
                  <c:v>73.342000000000013</c:v>
                </c:pt>
                <c:pt idx="4213">
                  <c:v>73.346999999999994</c:v>
                </c:pt>
                <c:pt idx="4214">
                  <c:v>73.35799999999999</c:v>
                </c:pt>
                <c:pt idx="4215">
                  <c:v>73.35799999999999</c:v>
                </c:pt>
                <c:pt idx="4216">
                  <c:v>73.350999999999999</c:v>
                </c:pt>
                <c:pt idx="4217">
                  <c:v>73.364000000000004</c:v>
                </c:pt>
                <c:pt idx="4218">
                  <c:v>73.361000000000004</c:v>
                </c:pt>
                <c:pt idx="4219">
                  <c:v>73.35899999999998</c:v>
                </c:pt>
                <c:pt idx="4220">
                  <c:v>73.348000000000013</c:v>
                </c:pt>
                <c:pt idx="4221">
                  <c:v>73.349000000000004</c:v>
                </c:pt>
                <c:pt idx="4222">
                  <c:v>73.361000000000004</c:v>
                </c:pt>
                <c:pt idx="4223">
                  <c:v>73.348000000000013</c:v>
                </c:pt>
                <c:pt idx="4224">
                  <c:v>73.35799999999999</c:v>
                </c:pt>
                <c:pt idx="4225">
                  <c:v>73.349999999999994</c:v>
                </c:pt>
                <c:pt idx="4226">
                  <c:v>73.356999999999999</c:v>
                </c:pt>
                <c:pt idx="4227">
                  <c:v>73.346999999999994</c:v>
                </c:pt>
                <c:pt idx="4228">
                  <c:v>73.36</c:v>
                </c:pt>
                <c:pt idx="4229">
                  <c:v>73.35299999999998</c:v>
                </c:pt>
                <c:pt idx="4230">
                  <c:v>73.356999999999999</c:v>
                </c:pt>
                <c:pt idx="4231">
                  <c:v>73.353999999999999</c:v>
                </c:pt>
                <c:pt idx="4232">
                  <c:v>73.345000000000013</c:v>
                </c:pt>
                <c:pt idx="4233">
                  <c:v>73.356999999999999</c:v>
                </c:pt>
                <c:pt idx="4234">
                  <c:v>73.35199999999999</c:v>
                </c:pt>
                <c:pt idx="4235">
                  <c:v>73.350999999999999</c:v>
                </c:pt>
                <c:pt idx="4236">
                  <c:v>73.346000000000004</c:v>
                </c:pt>
                <c:pt idx="4237">
                  <c:v>73.345000000000013</c:v>
                </c:pt>
                <c:pt idx="4238">
                  <c:v>73.349000000000004</c:v>
                </c:pt>
                <c:pt idx="4239">
                  <c:v>73.346999999999994</c:v>
                </c:pt>
                <c:pt idx="4240">
                  <c:v>73.353999999999999</c:v>
                </c:pt>
                <c:pt idx="4241">
                  <c:v>73.35599999999998</c:v>
                </c:pt>
                <c:pt idx="4242">
                  <c:v>73.343999999999994</c:v>
                </c:pt>
                <c:pt idx="4243">
                  <c:v>73.35299999999998</c:v>
                </c:pt>
                <c:pt idx="4244">
                  <c:v>73.350999999999999</c:v>
                </c:pt>
                <c:pt idx="4245">
                  <c:v>73.35199999999999</c:v>
                </c:pt>
                <c:pt idx="4246">
                  <c:v>73.35199999999999</c:v>
                </c:pt>
                <c:pt idx="4247">
                  <c:v>73.343999999999994</c:v>
                </c:pt>
                <c:pt idx="4248">
                  <c:v>73.346999999999994</c:v>
                </c:pt>
                <c:pt idx="4249">
                  <c:v>73.350999999999999</c:v>
                </c:pt>
                <c:pt idx="4250">
                  <c:v>73.346000000000004</c:v>
                </c:pt>
                <c:pt idx="4251">
                  <c:v>73.346000000000004</c:v>
                </c:pt>
                <c:pt idx="4252">
                  <c:v>73.337000000000003</c:v>
                </c:pt>
                <c:pt idx="4253">
                  <c:v>73.337000000000003</c:v>
                </c:pt>
                <c:pt idx="4254">
                  <c:v>73.345000000000013</c:v>
                </c:pt>
                <c:pt idx="4255">
                  <c:v>73.342000000000013</c:v>
                </c:pt>
                <c:pt idx="4256">
                  <c:v>73.345000000000013</c:v>
                </c:pt>
                <c:pt idx="4257">
                  <c:v>73.343000000000004</c:v>
                </c:pt>
                <c:pt idx="4258">
                  <c:v>73.335999999999999</c:v>
                </c:pt>
                <c:pt idx="4259">
                  <c:v>73.345000000000013</c:v>
                </c:pt>
                <c:pt idx="4260">
                  <c:v>73.343999999999994</c:v>
                </c:pt>
                <c:pt idx="4261">
                  <c:v>73.343999999999994</c:v>
                </c:pt>
                <c:pt idx="4262">
                  <c:v>73.350999999999999</c:v>
                </c:pt>
                <c:pt idx="4263">
                  <c:v>73.346000000000004</c:v>
                </c:pt>
                <c:pt idx="4264">
                  <c:v>73.338999999999999</c:v>
                </c:pt>
                <c:pt idx="4265">
                  <c:v>73.346000000000004</c:v>
                </c:pt>
                <c:pt idx="4266">
                  <c:v>73.343999999999994</c:v>
                </c:pt>
                <c:pt idx="4267">
                  <c:v>73.345000000000013</c:v>
                </c:pt>
                <c:pt idx="4268">
                  <c:v>73.337000000000003</c:v>
                </c:pt>
                <c:pt idx="4269">
                  <c:v>73.346999999999994</c:v>
                </c:pt>
                <c:pt idx="4270">
                  <c:v>73.340999999999994</c:v>
                </c:pt>
                <c:pt idx="4271">
                  <c:v>73.346000000000004</c:v>
                </c:pt>
                <c:pt idx="4272">
                  <c:v>73.345000000000013</c:v>
                </c:pt>
                <c:pt idx="4273">
                  <c:v>73.342000000000013</c:v>
                </c:pt>
                <c:pt idx="4274">
                  <c:v>73.338999999999999</c:v>
                </c:pt>
                <c:pt idx="4275">
                  <c:v>73.332999999999998</c:v>
                </c:pt>
                <c:pt idx="4276">
                  <c:v>73.337000000000003</c:v>
                </c:pt>
                <c:pt idx="4277">
                  <c:v>73.34</c:v>
                </c:pt>
                <c:pt idx="4278">
                  <c:v>73.334000000000003</c:v>
                </c:pt>
                <c:pt idx="4279">
                  <c:v>73.328000000000003</c:v>
                </c:pt>
                <c:pt idx="4280">
                  <c:v>73.33</c:v>
                </c:pt>
                <c:pt idx="4281">
                  <c:v>73.325000000000003</c:v>
                </c:pt>
                <c:pt idx="4282">
                  <c:v>73.325000000000003</c:v>
                </c:pt>
                <c:pt idx="4283">
                  <c:v>73.337999999999994</c:v>
                </c:pt>
                <c:pt idx="4284">
                  <c:v>73.331000000000003</c:v>
                </c:pt>
                <c:pt idx="4285">
                  <c:v>73.323999999999998</c:v>
                </c:pt>
                <c:pt idx="4286">
                  <c:v>73.325999999999979</c:v>
                </c:pt>
                <c:pt idx="4287">
                  <c:v>73.33</c:v>
                </c:pt>
                <c:pt idx="4288">
                  <c:v>73.328000000000003</c:v>
                </c:pt>
                <c:pt idx="4289">
                  <c:v>73.320999999999998</c:v>
                </c:pt>
                <c:pt idx="4290">
                  <c:v>73.323999999999998</c:v>
                </c:pt>
                <c:pt idx="4291">
                  <c:v>73.316999999999993</c:v>
                </c:pt>
                <c:pt idx="4292">
                  <c:v>73.325000000000003</c:v>
                </c:pt>
                <c:pt idx="4293">
                  <c:v>73.319000000000003</c:v>
                </c:pt>
                <c:pt idx="4294">
                  <c:v>73.320999999999998</c:v>
                </c:pt>
                <c:pt idx="4295">
                  <c:v>73.323999999999998</c:v>
                </c:pt>
                <c:pt idx="4296">
                  <c:v>73.313999999999993</c:v>
                </c:pt>
                <c:pt idx="4297">
                  <c:v>73.318000000000012</c:v>
                </c:pt>
                <c:pt idx="4298">
                  <c:v>73.322999999999979</c:v>
                </c:pt>
                <c:pt idx="4299">
                  <c:v>73.322999999999979</c:v>
                </c:pt>
                <c:pt idx="4300">
                  <c:v>73.313000000000002</c:v>
                </c:pt>
                <c:pt idx="4301">
                  <c:v>73.320999999999998</c:v>
                </c:pt>
                <c:pt idx="4302">
                  <c:v>73.326999999999998</c:v>
                </c:pt>
                <c:pt idx="4303">
                  <c:v>73.322999999999979</c:v>
                </c:pt>
                <c:pt idx="4304">
                  <c:v>73.320999999999998</c:v>
                </c:pt>
                <c:pt idx="4305">
                  <c:v>73.320999999999998</c:v>
                </c:pt>
                <c:pt idx="4306">
                  <c:v>73.316999999999993</c:v>
                </c:pt>
                <c:pt idx="4307">
                  <c:v>73.33</c:v>
                </c:pt>
                <c:pt idx="4308">
                  <c:v>73.334999999999994</c:v>
                </c:pt>
                <c:pt idx="4309">
                  <c:v>73.328000000000003</c:v>
                </c:pt>
                <c:pt idx="4310">
                  <c:v>73.325000000000003</c:v>
                </c:pt>
                <c:pt idx="4311">
                  <c:v>73.349999999999994</c:v>
                </c:pt>
                <c:pt idx="4312">
                  <c:v>73.328999999999979</c:v>
                </c:pt>
                <c:pt idx="4313">
                  <c:v>73.335999999999999</c:v>
                </c:pt>
                <c:pt idx="4314">
                  <c:v>73.337999999999994</c:v>
                </c:pt>
                <c:pt idx="4315">
                  <c:v>73.337000000000003</c:v>
                </c:pt>
                <c:pt idx="4316">
                  <c:v>73.343000000000004</c:v>
                </c:pt>
                <c:pt idx="4317">
                  <c:v>73.337999999999994</c:v>
                </c:pt>
                <c:pt idx="4318">
                  <c:v>73.346999999999994</c:v>
                </c:pt>
                <c:pt idx="4319">
                  <c:v>73.348000000000013</c:v>
                </c:pt>
                <c:pt idx="4320">
                  <c:v>73.35599999999998</c:v>
                </c:pt>
                <c:pt idx="4321">
                  <c:v>73.346000000000004</c:v>
                </c:pt>
                <c:pt idx="4322">
                  <c:v>73.346000000000004</c:v>
                </c:pt>
                <c:pt idx="4323">
                  <c:v>73.348000000000013</c:v>
                </c:pt>
                <c:pt idx="4324">
                  <c:v>73.346000000000004</c:v>
                </c:pt>
                <c:pt idx="4325">
                  <c:v>73.350999999999999</c:v>
                </c:pt>
                <c:pt idx="4326">
                  <c:v>73.340999999999994</c:v>
                </c:pt>
                <c:pt idx="4327">
                  <c:v>73.349000000000004</c:v>
                </c:pt>
                <c:pt idx="4328">
                  <c:v>73.348000000000013</c:v>
                </c:pt>
                <c:pt idx="4329">
                  <c:v>73.340999999999994</c:v>
                </c:pt>
                <c:pt idx="4330">
                  <c:v>73.343000000000004</c:v>
                </c:pt>
                <c:pt idx="4331">
                  <c:v>73.349000000000004</c:v>
                </c:pt>
                <c:pt idx="4332">
                  <c:v>73.348000000000013</c:v>
                </c:pt>
                <c:pt idx="4333">
                  <c:v>73.350999999999999</c:v>
                </c:pt>
                <c:pt idx="4334">
                  <c:v>73.348000000000013</c:v>
                </c:pt>
                <c:pt idx="4335">
                  <c:v>73.345000000000013</c:v>
                </c:pt>
                <c:pt idx="4336">
                  <c:v>73.349000000000004</c:v>
                </c:pt>
                <c:pt idx="4337">
                  <c:v>73.35899999999998</c:v>
                </c:pt>
                <c:pt idx="4338">
                  <c:v>73.35299999999998</c:v>
                </c:pt>
                <c:pt idx="4339">
                  <c:v>73.348000000000013</c:v>
                </c:pt>
                <c:pt idx="4340">
                  <c:v>73.35799999999999</c:v>
                </c:pt>
                <c:pt idx="4341">
                  <c:v>73.35899999999998</c:v>
                </c:pt>
                <c:pt idx="4342">
                  <c:v>73.349999999999994</c:v>
                </c:pt>
                <c:pt idx="4343">
                  <c:v>73.361999999999995</c:v>
                </c:pt>
                <c:pt idx="4344">
                  <c:v>73.367999999999995</c:v>
                </c:pt>
                <c:pt idx="4345">
                  <c:v>73.36999999999999</c:v>
                </c:pt>
                <c:pt idx="4346">
                  <c:v>73.36</c:v>
                </c:pt>
                <c:pt idx="4347">
                  <c:v>73.364999999999995</c:v>
                </c:pt>
                <c:pt idx="4348">
                  <c:v>73.361000000000004</c:v>
                </c:pt>
                <c:pt idx="4349">
                  <c:v>73.356999999999999</c:v>
                </c:pt>
                <c:pt idx="4350">
                  <c:v>73.367999999999995</c:v>
                </c:pt>
                <c:pt idx="4351">
                  <c:v>73.35899999999998</c:v>
                </c:pt>
                <c:pt idx="4352">
                  <c:v>73.35799999999999</c:v>
                </c:pt>
                <c:pt idx="4353">
                  <c:v>73.364000000000004</c:v>
                </c:pt>
                <c:pt idx="4354">
                  <c:v>73.366</c:v>
                </c:pt>
                <c:pt idx="4355">
                  <c:v>73.36</c:v>
                </c:pt>
                <c:pt idx="4356">
                  <c:v>73.366</c:v>
                </c:pt>
                <c:pt idx="4357">
                  <c:v>73.367999999999995</c:v>
                </c:pt>
                <c:pt idx="4358">
                  <c:v>73.366</c:v>
                </c:pt>
                <c:pt idx="4359">
                  <c:v>73.361000000000004</c:v>
                </c:pt>
                <c:pt idx="4360">
                  <c:v>73.364000000000004</c:v>
                </c:pt>
                <c:pt idx="4361">
                  <c:v>73.35599999999998</c:v>
                </c:pt>
                <c:pt idx="4362">
                  <c:v>73.364000000000004</c:v>
                </c:pt>
                <c:pt idx="4363">
                  <c:v>73.36</c:v>
                </c:pt>
                <c:pt idx="4364">
                  <c:v>73.361999999999995</c:v>
                </c:pt>
                <c:pt idx="4365">
                  <c:v>73.361000000000004</c:v>
                </c:pt>
                <c:pt idx="4366">
                  <c:v>73.353999999999999</c:v>
                </c:pt>
                <c:pt idx="4367">
                  <c:v>73.36999999999999</c:v>
                </c:pt>
                <c:pt idx="4368">
                  <c:v>73.364999999999995</c:v>
                </c:pt>
                <c:pt idx="4369">
                  <c:v>73.364999999999995</c:v>
                </c:pt>
                <c:pt idx="4370">
                  <c:v>73.366</c:v>
                </c:pt>
                <c:pt idx="4371">
                  <c:v>73.361000000000004</c:v>
                </c:pt>
                <c:pt idx="4372">
                  <c:v>73.369</c:v>
                </c:pt>
                <c:pt idx="4373">
                  <c:v>73.35899999999998</c:v>
                </c:pt>
                <c:pt idx="4374">
                  <c:v>73.364000000000004</c:v>
                </c:pt>
                <c:pt idx="4375">
                  <c:v>73.364000000000004</c:v>
                </c:pt>
                <c:pt idx="4376">
                  <c:v>73.369</c:v>
                </c:pt>
                <c:pt idx="4377">
                  <c:v>73.372999999999948</c:v>
                </c:pt>
                <c:pt idx="4378">
                  <c:v>73.36999999999999</c:v>
                </c:pt>
                <c:pt idx="4379">
                  <c:v>73.36</c:v>
                </c:pt>
                <c:pt idx="4380">
                  <c:v>73.369</c:v>
                </c:pt>
                <c:pt idx="4381">
                  <c:v>73.376999999999981</c:v>
                </c:pt>
                <c:pt idx="4382">
                  <c:v>73.375999999999948</c:v>
                </c:pt>
                <c:pt idx="4383">
                  <c:v>73.384</c:v>
                </c:pt>
                <c:pt idx="4384">
                  <c:v>73.381</c:v>
                </c:pt>
                <c:pt idx="4385">
                  <c:v>73.377999999999986</c:v>
                </c:pt>
                <c:pt idx="4386">
                  <c:v>73.381999999999991</c:v>
                </c:pt>
                <c:pt idx="4387">
                  <c:v>73.381</c:v>
                </c:pt>
                <c:pt idx="4388">
                  <c:v>73.385999999999981</c:v>
                </c:pt>
                <c:pt idx="4389">
                  <c:v>73.384</c:v>
                </c:pt>
                <c:pt idx="4390">
                  <c:v>73.382999999999981</c:v>
                </c:pt>
                <c:pt idx="4391">
                  <c:v>73.384999999999991</c:v>
                </c:pt>
                <c:pt idx="4392">
                  <c:v>73.39</c:v>
                </c:pt>
                <c:pt idx="4393">
                  <c:v>73.39</c:v>
                </c:pt>
                <c:pt idx="4394">
                  <c:v>73.387</c:v>
                </c:pt>
                <c:pt idx="4395">
                  <c:v>73.385999999999981</c:v>
                </c:pt>
                <c:pt idx="4396">
                  <c:v>73.384999999999991</c:v>
                </c:pt>
                <c:pt idx="4397">
                  <c:v>73.384999999999991</c:v>
                </c:pt>
                <c:pt idx="4398">
                  <c:v>73.391000000000005</c:v>
                </c:pt>
                <c:pt idx="4399">
                  <c:v>73.399000000000001</c:v>
                </c:pt>
                <c:pt idx="4400">
                  <c:v>73.387999999999991</c:v>
                </c:pt>
                <c:pt idx="4401">
                  <c:v>73.387999999999991</c:v>
                </c:pt>
                <c:pt idx="4402">
                  <c:v>73.397000000000006</c:v>
                </c:pt>
                <c:pt idx="4403">
                  <c:v>73.385999999999981</c:v>
                </c:pt>
                <c:pt idx="4404">
                  <c:v>73.388999999999982</c:v>
                </c:pt>
                <c:pt idx="4405">
                  <c:v>73.385999999999981</c:v>
                </c:pt>
                <c:pt idx="4406">
                  <c:v>73.384</c:v>
                </c:pt>
                <c:pt idx="4407">
                  <c:v>73.387</c:v>
                </c:pt>
                <c:pt idx="4408">
                  <c:v>73.394999999999996</c:v>
                </c:pt>
                <c:pt idx="4409">
                  <c:v>73.387999999999991</c:v>
                </c:pt>
                <c:pt idx="4410">
                  <c:v>73.387</c:v>
                </c:pt>
                <c:pt idx="4411">
                  <c:v>73.400999999999996</c:v>
                </c:pt>
                <c:pt idx="4412">
                  <c:v>73.399000000000001</c:v>
                </c:pt>
                <c:pt idx="4413">
                  <c:v>73.400999999999996</c:v>
                </c:pt>
                <c:pt idx="4414">
                  <c:v>73.394000000000005</c:v>
                </c:pt>
                <c:pt idx="4415">
                  <c:v>73.394000000000005</c:v>
                </c:pt>
                <c:pt idx="4416">
                  <c:v>73.391999999999996</c:v>
                </c:pt>
                <c:pt idx="4417">
                  <c:v>73.399000000000001</c:v>
                </c:pt>
                <c:pt idx="4418">
                  <c:v>73.396000000000001</c:v>
                </c:pt>
                <c:pt idx="4419">
                  <c:v>73.387999999999991</c:v>
                </c:pt>
                <c:pt idx="4420">
                  <c:v>73.397000000000006</c:v>
                </c:pt>
                <c:pt idx="4421">
                  <c:v>73.405000000000001</c:v>
                </c:pt>
                <c:pt idx="4422">
                  <c:v>73.402000000000001</c:v>
                </c:pt>
                <c:pt idx="4423">
                  <c:v>73.402000000000001</c:v>
                </c:pt>
                <c:pt idx="4424">
                  <c:v>73.397000000000006</c:v>
                </c:pt>
                <c:pt idx="4425">
                  <c:v>73.405000000000001</c:v>
                </c:pt>
                <c:pt idx="4426">
                  <c:v>73.397999999999996</c:v>
                </c:pt>
                <c:pt idx="4427">
                  <c:v>73.403999999999996</c:v>
                </c:pt>
                <c:pt idx="4428">
                  <c:v>73.410000000000025</c:v>
                </c:pt>
                <c:pt idx="4429">
                  <c:v>73.400000000000006</c:v>
                </c:pt>
                <c:pt idx="4430">
                  <c:v>73.393000000000001</c:v>
                </c:pt>
                <c:pt idx="4431">
                  <c:v>73.391999999999996</c:v>
                </c:pt>
                <c:pt idx="4432">
                  <c:v>73.397999999999996</c:v>
                </c:pt>
                <c:pt idx="4433">
                  <c:v>73.399000000000001</c:v>
                </c:pt>
                <c:pt idx="4434">
                  <c:v>73.402000000000001</c:v>
                </c:pt>
                <c:pt idx="4435">
                  <c:v>73.403999999999996</c:v>
                </c:pt>
                <c:pt idx="4436">
                  <c:v>73.393000000000001</c:v>
                </c:pt>
                <c:pt idx="4437">
                  <c:v>73.397000000000006</c:v>
                </c:pt>
                <c:pt idx="4438">
                  <c:v>73.403000000000006</c:v>
                </c:pt>
                <c:pt idx="4439">
                  <c:v>73.409000000000006</c:v>
                </c:pt>
                <c:pt idx="4440">
                  <c:v>73.399000000000001</c:v>
                </c:pt>
                <c:pt idx="4441">
                  <c:v>73.403000000000006</c:v>
                </c:pt>
                <c:pt idx="4442">
                  <c:v>73.397000000000006</c:v>
                </c:pt>
                <c:pt idx="4443">
                  <c:v>73.39</c:v>
                </c:pt>
                <c:pt idx="4444">
                  <c:v>73.394999999999996</c:v>
                </c:pt>
                <c:pt idx="4445">
                  <c:v>73.394000000000005</c:v>
                </c:pt>
                <c:pt idx="4446">
                  <c:v>73.394000000000005</c:v>
                </c:pt>
                <c:pt idx="4447">
                  <c:v>73.39</c:v>
                </c:pt>
                <c:pt idx="4448">
                  <c:v>73.402000000000001</c:v>
                </c:pt>
                <c:pt idx="4449">
                  <c:v>73.394999999999996</c:v>
                </c:pt>
                <c:pt idx="4450">
                  <c:v>73.402000000000001</c:v>
                </c:pt>
                <c:pt idx="4451">
                  <c:v>73.396000000000001</c:v>
                </c:pt>
                <c:pt idx="4452">
                  <c:v>73.402000000000001</c:v>
                </c:pt>
                <c:pt idx="4453">
                  <c:v>73.402000000000001</c:v>
                </c:pt>
                <c:pt idx="4454">
                  <c:v>73.396000000000001</c:v>
                </c:pt>
                <c:pt idx="4455">
                  <c:v>73.400000000000006</c:v>
                </c:pt>
                <c:pt idx="4456">
                  <c:v>73.400000000000006</c:v>
                </c:pt>
                <c:pt idx="4457">
                  <c:v>73.399000000000001</c:v>
                </c:pt>
                <c:pt idx="4458">
                  <c:v>73.406999999999996</c:v>
                </c:pt>
                <c:pt idx="4459">
                  <c:v>73.417000000000101</c:v>
                </c:pt>
                <c:pt idx="4460">
                  <c:v>73.418000000000006</c:v>
                </c:pt>
                <c:pt idx="4461">
                  <c:v>73.415999999999997</c:v>
                </c:pt>
                <c:pt idx="4462">
                  <c:v>73.417000000000101</c:v>
                </c:pt>
                <c:pt idx="4463">
                  <c:v>73.406999999999996</c:v>
                </c:pt>
                <c:pt idx="4464">
                  <c:v>73.412000000000006</c:v>
                </c:pt>
                <c:pt idx="4465">
                  <c:v>73.415999999999997</c:v>
                </c:pt>
                <c:pt idx="4466">
                  <c:v>73.421999999999997</c:v>
                </c:pt>
                <c:pt idx="4467">
                  <c:v>73.410000000000025</c:v>
                </c:pt>
                <c:pt idx="4468">
                  <c:v>73.412999999999997</c:v>
                </c:pt>
                <c:pt idx="4469">
                  <c:v>73.421999999999997</c:v>
                </c:pt>
                <c:pt idx="4470">
                  <c:v>73.414000000000101</c:v>
                </c:pt>
                <c:pt idx="4471">
                  <c:v>73.421000000000006</c:v>
                </c:pt>
                <c:pt idx="4472">
                  <c:v>73.427000000000007</c:v>
                </c:pt>
                <c:pt idx="4473">
                  <c:v>73.421999999999997</c:v>
                </c:pt>
                <c:pt idx="4474">
                  <c:v>73.421999999999997</c:v>
                </c:pt>
                <c:pt idx="4475">
                  <c:v>73.42</c:v>
                </c:pt>
                <c:pt idx="4476">
                  <c:v>73.426000000000002</c:v>
                </c:pt>
                <c:pt idx="4477">
                  <c:v>73.421999999999997</c:v>
                </c:pt>
                <c:pt idx="4478">
                  <c:v>73.423000000000002</c:v>
                </c:pt>
                <c:pt idx="4479">
                  <c:v>73.417000000000101</c:v>
                </c:pt>
                <c:pt idx="4480">
                  <c:v>73.430000000000007</c:v>
                </c:pt>
                <c:pt idx="4481">
                  <c:v>73.433999999999997</c:v>
                </c:pt>
                <c:pt idx="4482">
                  <c:v>73.424000000000007</c:v>
                </c:pt>
                <c:pt idx="4483">
                  <c:v>73.424000000000007</c:v>
                </c:pt>
                <c:pt idx="4484">
                  <c:v>73.430000000000007</c:v>
                </c:pt>
                <c:pt idx="4485">
                  <c:v>73.430000000000007</c:v>
                </c:pt>
                <c:pt idx="4486">
                  <c:v>73.430000000000007</c:v>
                </c:pt>
                <c:pt idx="4487">
                  <c:v>73.433999999999997</c:v>
                </c:pt>
                <c:pt idx="4488">
                  <c:v>73.427999999999997</c:v>
                </c:pt>
                <c:pt idx="4489">
                  <c:v>73.435000000000002</c:v>
                </c:pt>
                <c:pt idx="4490">
                  <c:v>73.435000000000002</c:v>
                </c:pt>
                <c:pt idx="4491">
                  <c:v>73.432000000000002</c:v>
                </c:pt>
                <c:pt idx="4492">
                  <c:v>73.430000000000007</c:v>
                </c:pt>
                <c:pt idx="4493">
                  <c:v>73.429000000000002</c:v>
                </c:pt>
                <c:pt idx="4494">
                  <c:v>73.433999999999997</c:v>
                </c:pt>
                <c:pt idx="4495">
                  <c:v>73.442000000000007</c:v>
                </c:pt>
                <c:pt idx="4496">
                  <c:v>73.429000000000002</c:v>
                </c:pt>
                <c:pt idx="4497">
                  <c:v>73.429000000000002</c:v>
                </c:pt>
                <c:pt idx="4498">
                  <c:v>73.432000000000002</c:v>
                </c:pt>
                <c:pt idx="4499">
                  <c:v>73.427999999999997</c:v>
                </c:pt>
                <c:pt idx="4500">
                  <c:v>73.426000000000002</c:v>
                </c:pt>
                <c:pt idx="4501">
                  <c:v>73.435000000000002</c:v>
                </c:pt>
                <c:pt idx="4502">
                  <c:v>73.430000000000007</c:v>
                </c:pt>
                <c:pt idx="4503">
                  <c:v>73.433000000000007</c:v>
                </c:pt>
                <c:pt idx="4504">
                  <c:v>73.435000000000002</c:v>
                </c:pt>
                <c:pt idx="4505">
                  <c:v>73.433999999999997</c:v>
                </c:pt>
                <c:pt idx="4506">
                  <c:v>73.427999999999997</c:v>
                </c:pt>
                <c:pt idx="4507">
                  <c:v>73.427000000000007</c:v>
                </c:pt>
                <c:pt idx="4508">
                  <c:v>73.427999999999997</c:v>
                </c:pt>
                <c:pt idx="4509">
                  <c:v>73.412999999999997</c:v>
                </c:pt>
                <c:pt idx="4510">
                  <c:v>73.415000000000006</c:v>
                </c:pt>
                <c:pt idx="4511">
                  <c:v>73.421999999999997</c:v>
                </c:pt>
                <c:pt idx="4512">
                  <c:v>73.432000000000002</c:v>
                </c:pt>
                <c:pt idx="4513">
                  <c:v>73.42</c:v>
                </c:pt>
                <c:pt idx="4514">
                  <c:v>73.418999999999997</c:v>
                </c:pt>
                <c:pt idx="4515">
                  <c:v>73.423000000000002</c:v>
                </c:pt>
                <c:pt idx="4516">
                  <c:v>73.424000000000007</c:v>
                </c:pt>
                <c:pt idx="4517">
                  <c:v>73.423000000000002</c:v>
                </c:pt>
                <c:pt idx="4518">
                  <c:v>73.427999999999997</c:v>
                </c:pt>
                <c:pt idx="4519">
                  <c:v>73.424000000000007</c:v>
                </c:pt>
                <c:pt idx="4520">
                  <c:v>73.42</c:v>
                </c:pt>
                <c:pt idx="4521">
                  <c:v>73.418000000000006</c:v>
                </c:pt>
                <c:pt idx="4522">
                  <c:v>73.421999999999997</c:v>
                </c:pt>
                <c:pt idx="4523">
                  <c:v>73.415000000000006</c:v>
                </c:pt>
                <c:pt idx="4524">
                  <c:v>73.421999999999997</c:v>
                </c:pt>
                <c:pt idx="4525">
                  <c:v>73.418999999999997</c:v>
                </c:pt>
                <c:pt idx="4526">
                  <c:v>73.426000000000002</c:v>
                </c:pt>
                <c:pt idx="4527">
                  <c:v>73.429000000000002</c:v>
                </c:pt>
                <c:pt idx="4528">
                  <c:v>73.432000000000002</c:v>
                </c:pt>
                <c:pt idx="4529">
                  <c:v>73.427000000000007</c:v>
                </c:pt>
                <c:pt idx="4530">
                  <c:v>73.432000000000002</c:v>
                </c:pt>
                <c:pt idx="4531">
                  <c:v>73.433999999999997</c:v>
                </c:pt>
                <c:pt idx="4532">
                  <c:v>73.437000000000026</c:v>
                </c:pt>
                <c:pt idx="4533">
                  <c:v>73.435000000000002</c:v>
                </c:pt>
                <c:pt idx="4534">
                  <c:v>73.430999999999997</c:v>
                </c:pt>
                <c:pt idx="4535">
                  <c:v>73.433999999999997</c:v>
                </c:pt>
                <c:pt idx="4536">
                  <c:v>73.42</c:v>
                </c:pt>
                <c:pt idx="4537">
                  <c:v>73.427000000000007</c:v>
                </c:pt>
                <c:pt idx="4538">
                  <c:v>73.42</c:v>
                </c:pt>
                <c:pt idx="4539">
                  <c:v>73.429000000000002</c:v>
                </c:pt>
                <c:pt idx="4540">
                  <c:v>73.430000000000007</c:v>
                </c:pt>
                <c:pt idx="4541">
                  <c:v>73.437000000000026</c:v>
                </c:pt>
                <c:pt idx="4542">
                  <c:v>73.443000000000026</c:v>
                </c:pt>
                <c:pt idx="4543">
                  <c:v>73.445000000000007</c:v>
                </c:pt>
                <c:pt idx="4544">
                  <c:v>73.438000000000002</c:v>
                </c:pt>
                <c:pt idx="4545">
                  <c:v>73.437000000000026</c:v>
                </c:pt>
                <c:pt idx="4546">
                  <c:v>73.446000000000026</c:v>
                </c:pt>
                <c:pt idx="4547">
                  <c:v>73.435000000000002</c:v>
                </c:pt>
                <c:pt idx="4548">
                  <c:v>73.443000000000026</c:v>
                </c:pt>
                <c:pt idx="4549">
                  <c:v>73.45</c:v>
                </c:pt>
                <c:pt idx="4550">
                  <c:v>73.448000000000022</c:v>
                </c:pt>
                <c:pt idx="4551">
                  <c:v>73.447000000000088</c:v>
                </c:pt>
                <c:pt idx="4552">
                  <c:v>73.440000000000026</c:v>
                </c:pt>
                <c:pt idx="4553">
                  <c:v>73.444000000000116</c:v>
                </c:pt>
                <c:pt idx="4554">
                  <c:v>73.436000000000007</c:v>
                </c:pt>
                <c:pt idx="4555">
                  <c:v>73.445000000000007</c:v>
                </c:pt>
                <c:pt idx="4556">
                  <c:v>73.437000000000026</c:v>
                </c:pt>
                <c:pt idx="4557">
                  <c:v>73.443000000000026</c:v>
                </c:pt>
                <c:pt idx="4558">
                  <c:v>73.442000000000007</c:v>
                </c:pt>
                <c:pt idx="4559">
                  <c:v>73.449000000000026</c:v>
                </c:pt>
                <c:pt idx="4560">
                  <c:v>73.440000000000026</c:v>
                </c:pt>
                <c:pt idx="4561">
                  <c:v>73.440000000000026</c:v>
                </c:pt>
                <c:pt idx="4562">
                  <c:v>73.444000000000116</c:v>
                </c:pt>
                <c:pt idx="4563">
                  <c:v>73.444000000000116</c:v>
                </c:pt>
                <c:pt idx="4564">
                  <c:v>73.45</c:v>
                </c:pt>
                <c:pt idx="4565">
                  <c:v>73.432000000000002</c:v>
                </c:pt>
                <c:pt idx="4566">
                  <c:v>73.437000000000026</c:v>
                </c:pt>
                <c:pt idx="4567">
                  <c:v>73.437000000000026</c:v>
                </c:pt>
                <c:pt idx="4568">
                  <c:v>73.448000000000022</c:v>
                </c:pt>
                <c:pt idx="4569">
                  <c:v>73.442000000000007</c:v>
                </c:pt>
                <c:pt idx="4570">
                  <c:v>73.453999999999994</c:v>
                </c:pt>
                <c:pt idx="4571">
                  <c:v>73.446000000000026</c:v>
                </c:pt>
                <c:pt idx="4572">
                  <c:v>73.442000000000007</c:v>
                </c:pt>
                <c:pt idx="4573">
                  <c:v>73.444000000000116</c:v>
                </c:pt>
                <c:pt idx="4574">
                  <c:v>73.441000000000116</c:v>
                </c:pt>
                <c:pt idx="4575">
                  <c:v>73.435000000000002</c:v>
                </c:pt>
                <c:pt idx="4576">
                  <c:v>73.444000000000116</c:v>
                </c:pt>
                <c:pt idx="4577">
                  <c:v>73.45</c:v>
                </c:pt>
                <c:pt idx="4578">
                  <c:v>73.438000000000002</c:v>
                </c:pt>
                <c:pt idx="4579">
                  <c:v>73.445000000000007</c:v>
                </c:pt>
                <c:pt idx="4580">
                  <c:v>73.433000000000007</c:v>
                </c:pt>
                <c:pt idx="4581">
                  <c:v>73.436000000000007</c:v>
                </c:pt>
                <c:pt idx="4582">
                  <c:v>73.441000000000116</c:v>
                </c:pt>
                <c:pt idx="4583">
                  <c:v>73.438000000000002</c:v>
                </c:pt>
                <c:pt idx="4584">
                  <c:v>73.432000000000002</c:v>
                </c:pt>
                <c:pt idx="4585">
                  <c:v>73.438999999999993</c:v>
                </c:pt>
                <c:pt idx="4586">
                  <c:v>73.436000000000007</c:v>
                </c:pt>
                <c:pt idx="4587">
                  <c:v>73.430999999999997</c:v>
                </c:pt>
                <c:pt idx="4588">
                  <c:v>73.430999999999997</c:v>
                </c:pt>
                <c:pt idx="4589">
                  <c:v>73.429000000000002</c:v>
                </c:pt>
                <c:pt idx="4590">
                  <c:v>73.427999999999997</c:v>
                </c:pt>
                <c:pt idx="4591">
                  <c:v>73.433000000000007</c:v>
                </c:pt>
                <c:pt idx="4592">
                  <c:v>73.429000000000002</c:v>
                </c:pt>
                <c:pt idx="4593">
                  <c:v>73.436000000000007</c:v>
                </c:pt>
                <c:pt idx="4594">
                  <c:v>73.433999999999997</c:v>
                </c:pt>
                <c:pt idx="4595">
                  <c:v>73.429000000000002</c:v>
                </c:pt>
                <c:pt idx="4596">
                  <c:v>73.430000000000007</c:v>
                </c:pt>
                <c:pt idx="4597">
                  <c:v>73.433000000000007</c:v>
                </c:pt>
                <c:pt idx="4598">
                  <c:v>73.427000000000007</c:v>
                </c:pt>
                <c:pt idx="4599">
                  <c:v>73.426000000000002</c:v>
                </c:pt>
                <c:pt idx="4600">
                  <c:v>73.432000000000002</c:v>
                </c:pt>
                <c:pt idx="4601">
                  <c:v>73.433000000000007</c:v>
                </c:pt>
                <c:pt idx="4602">
                  <c:v>73.430999999999997</c:v>
                </c:pt>
                <c:pt idx="4603">
                  <c:v>73.433000000000007</c:v>
                </c:pt>
                <c:pt idx="4604">
                  <c:v>73.436000000000007</c:v>
                </c:pt>
                <c:pt idx="4605">
                  <c:v>73.436000000000007</c:v>
                </c:pt>
                <c:pt idx="4606">
                  <c:v>73.433999999999997</c:v>
                </c:pt>
                <c:pt idx="4607">
                  <c:v>73.427000000000007</c:v>
                </c:pt>
                <c:pt idx="4608">
                  <c:v>73.429000000000002</c:v>
                </c:pt>
                <c:pt idx="4609">
                  <c:v>73.436000000000007</c:v>
                </c:pt>
                <c:pt idx="4610">
                  <c:v>73.429000000000002</c:v>
                </c:pt>
                <c:pt idx="4611">
                  <c:v>73.426000000000002</c:v>
                </c:pt>
                <c:pt idx="4612">
                  <c:v>73.438999999999993</c:v>
                </c:pt>
                <c:pt idx="4613">
                  <c:v>73.437000000000026</c:v>
                </c:pt>
                <c:pt idx="4614">
                  <c:v>73.435000000000002</c:v>
                </c:pt>
                <c:pt idx="4615">
                  <c:v>73.446000000000026</c:v>
                </c:pt>
                <c:pt idx="4616">
                  <c:v>73.442000000000007</c:v>
                </c:pt>
                <c:pt idx="4617">
                  <c:v>73.437000000000026</c:v>
                </c:pt>
                <c:pt idx="4618">
                  <c:v>73.444000000000116</c:v>
                </c:pt>
                <c:pt idx="4619">
                  <c:v>73.443000000000026</c:v>
                </c:pt>
                <c:pt idx="4620">
                  <c:v>73.446000000000026</c:v>
                </c:pt>
                <c:pt idx="4621">
                  <c:v>73.436000000000007</c:v>
                </c:pt>
                <c:pt idx="4622">
                  <c:v>73.432000000000002</c:v>
                </c:pt>
                <c:pt idx="4623">
                  <c:v>73.443000000000026</c:v>
                </c:pt>
                <c:pt idx="4624">
                  <c:v>73.445000000000007</c:v>
                </c:pt>
                <c:pt idx="4625">
                  <c:v>73.443000000000026</c:v>
                </c:pt>
                <c:pt idx="4626">
                  <c:v>73.438000000000002</c:v>
                </c:pt>
                <c:pt idx="4627">
                  <c:v>73.447000000000088</c:v>
                </c:pt>
                <c:pt idx="4628">
                  <c:v>73.443000000000026</c:v>
                </c:pt>
                <c:pt idx="4629">
                  <c:v>73.435000000000002</c:v>
                </c:pt>
                <c:pt idx="4630">
                  <c:v>73.433000000000007</c:v>
                </c:pt>
                <c:pt idx="4631">
                  <c:v>73.438000000000002</c:v>
                </c:pt>
                <c:pt idx="4632">
                  <c:v>73.446000000000026</c:v>
                </c:pt>
                <c:pt idx="4633">
                  <c:v>73.430999999999997</c:v>
                </c:pt>
                <c:pt idx="4634">
                  <c:v>73.443000000000026</c:v>
                </c:pt>
                <c:pt idx="4635">
                  <c:v>73.45</c:v>
                </c:pt>
                <c:pt idx="4636">
                  <c:v>73.447000000000088</c:v>
                </c:pt>
                <c:pt idx="4637">
                  <c:v>73.453999999999994</c:v>
                </c:pt>
                <c:pt idx="4638">
                  <c:v>73.447000000000088</c:v>
                </c:pt>
                <c:pt idx="4639">
                  <c:v>73.449000000000026</c:v>
                </c:pt>
                <c:pt idx="4640">
                  <c:v>73.461000000000027</c:v>
                </c:pt>
                <c:pt idx="4641">
                  <c:v>73.45</c:v>
                </c:pt>
                <c:pt idx="4642">
                  <c:v>73.456000000000003</c:v>
                </c:pt>
                <c:pt idx="4643">
                  <c:v>73.456000000000003</c:v>
                </c:pt>
                <c:pt idx="4644">
                  <c:v>73.459999999999994</c:v>
                </c:pt>
                <c:pt idx="4645">
                  <c:v>73.455000000000013</c:v>
                </c:pt>
                <c:pt idx="4646">
                  <c:v>73.459999999999994</c:v>
                </c:pt>
                <c:pt idx="4647">
                  <c:v>73.459999999999994</c:v>
                </c:pt>
                <c:pt idx="4648">
                  <c:v>73.459000000000003</c:v>
                </c:pt>
                <c:pt idx="4649">
                  <c:v>73.462999999999994</c:v>
                </c:pt>
                <c:pt idx="4650">
                  <c:v>73.467000000000027</c:v>
                </c:pt>
                <c:pt idx="4651">
                  <c:v>73.462000000000003</c:v>
                </c:pt>
                <c:pt idx="4652">
                  <c:v>73.461000000000027</c:v>
                </c:pt>
                <c:pt idx="4653">
                  <c:v>73.471999999999994</c:v>
                </c:pt>
                <c:pt idx="4654">
                  <c:v>73.467000000000027</c:v>
                </c:pt>
                <c:pt idx="4655">
                  <c:v>73.47</c:v>
                </c:pt>
                <c:pt idx="4656">
                  <c:v>73.465000000000003</c:v>
                </c:pt>
                <c:pt idx="4657">
                  <c:v>73.471999999999994</c:v>
                </c:pt>
                <c:pt idx="4658">
                  <c:v>73.47</c:v>
                </c:pt>
                <c:pt idx="4659">
                  <c:v>73.468999999999994</c:v>
                </c:pt>
                <c:pt idx="4660">
                  <c:v>73.462999999999994</c:v>
                </c:pt>
                <c:pt idx="4661">
                  <c:v>73.477000000000004</c:v>
                </c:pt>
                <c:pt idx="4662">
                  <c:v>73.474999999999994</c:v>
                </c:pt>
                <c:pt idx="4663">
                  <c:v>73.480999999999995</c:v>
                </c:pt>
                <c:pt idx="4664">
                  <c:v>73.477000000000004</c:v>
                </c:pt>
                <c:pt idx="4665">
                  <c:v>73.482000000000014</c:v>
                </c:pt>
                <c:pt idx="4666">
                  <c:v>73.489999999999995</c:v>
                </c:pt>
                <c:pt idx="4667">
                  <c:v>73.488</c:v>
                </c:pt>
                <c:pt idx="4668">
                  <c:v>73.492000000000004</c:v>
                </c:pt>
                <c:pt idx="4669">
                  <c:v>73.509</c:v>
                </c:pt>
                <c:pt idx="4670">
                  <c:v>73.507000000000005</c:v>
                </c:pt>
                <c:pt idx="4671">
                  <c:v>73.498000000000005</c:v>
                </c:pt>
                <c:pt idx="4672">
                  <c:v>73.489999999999995</c:v>
                </c:pt>
                <c:pt idx="4673">
                  <c:v>73.504999999999995</c:v>
                </c:pt>
                <c:pt idx="4674">
                  <c:v>73.494000000000085</c:v>
                </c:pt>
                <c:pt idx="4675">
                  <c:v>73.492000000000004</c:v>
                </c:pt>
                <c:pt idx="4676">
                  <c:v>73.488</c:v>
                </c:pt>
                <c:pt idx="4677">
                  <c:v>73.494000000000085</c:v>
                </c:pt>
                <c:pt idx="4678">
                  <c:v>73.489000000000004</c:v>
                </c:pt>
                <c:pt idx="4679">
                  <c:v>73.501999999999995</c:v>
                </c:pt>
                <c:pt idx="4680">
                  <c:v>73.488</c:v>
                </c:pt>
                <c:pt idx="4681">
                  <c:v>73.497000000000085</c:v>
                </c:pt>
                <c:pt idx="4682">
                  <c:v>73.506</c:v>
                </c:pt>
                <c:pt idx="4683">
                  <c:v>73.501000000000005</c:v>
                </c:pt>
                <c:pt idx="4684">
                  <c:v>73.507000000000005</c:v>
                </c:pt>
                <c:pt idx="4685">
                  <c:v>73.506</c:v>
                </c:pt>
                <c:pt idx="4686">
                  <c:v>73.498000000000005</c:v>
                </c:pt>
                <c:pt idx="4687">
                  <c:v>73.504999999999995</c:v>
                </c:pt>
                <c:pt idx="4688">
                  <c:v>73.510999999999996</c:v>
                </c:pt>
                <c:pt idx="4689">
                  <c:v>73.498999999999995</c:v>
                </c:pt>
                <c:pt idx="4690">
                  <c:v>73.510999999999996</c:v>
                </c:pt>
                <c:pt idx="4691">
                  <c:v>73.501999999999995</c:v>
                </c:pt>
                <c:pt idx="4692">
                  <c:v>73.507999999999996</c:v>
                </c:pt>
                <c:pt idx="4693">
                  <c:v>73.498999999999995</c:v>
                </c:pt>
                <c:pt idx="4694">
                  <c:v>73.507000000000005</c:v>
                </c:pt>
                <c:pt idx="4695">
                  <c:v>73.506</c:v>
                </c:pt>
                <c:pt idx="4696">
                  <c:v>73.510000000000005</c:v>
                </c:pt>
                <c:pt idx="4697">
                  <c:v>73.501000000000005</c:v>
                </c:pt>
                <c:pt idx="4698">
                  <c:v>73.503</c:v>
                </c:pt>
                <c:pt idx="4699">
                  <c:v>73.504999999999995</c:v>
                </c:pt>
                <c:pt idx="4700">
                  <c:v>73.507000000000005</c:v>
                </c:pt>
                <c:pt idx="4701">
                  <c:v>73.507999999999996</c:v>
                </c:pt>
                <c:pt idx="4702">
                  <c:v>73.501999999999995</c:v>
                </c:pt>
                <c:pt idx="4703">
                  <c:v>73.510000000000005</c:v>
                </c:pt>
                <c:pt idx="4704">
                  <c:v>73.513000000000005</c:v>
                </c:pt>
                <c:pt idx="4705">
                  <c:v>73.504999999999995</c:v>
                </c:pt>
                <c:pt idx="4706">
                  <c:v>73.507000000000005</c:v>
                </c:pt>
                <c:pt idx="4707">
                  <c:v>73.497000000000085</c:v>
                </c:pt>
                <c:pt idx="4708">
                  <c:v>73.510999999999996</c:v>
                </c:pt>
                <c:pt idx="4709">
                  <c:v>73.510000000000005</c:v>
                </c:pt>
                <c:pt idx="4710">
                  <c:v>73.501000000000005</c:v>
                </c:pt>
                <c:pt idx="4711">
                  <c:v>73.497000000000085</c:v>
                </c:pt>
                <c:pt idx="4712">
                  <c:v>73.498000000000005</c:v>
                </c:pt>
                <c:pt idx="4713">
                  <c:v>73.495000000000005</c:v>
                </c:pt>
                <c:pt idx="4714">
                  <c:v>73.495999999999995</c:v>
                </c:pt>
                <c:pt idx="4715">
                  <c:v>73.504999999999995</c:v>
                </c:pt>
                <c:pt idx="4716">
                  <c:v>73.5</c:v>
                </c:pt>
                <c:pt idx="4717">
                  <c:v>73.498000000000005</c:v>
                </c:pt>
                <c:pt idx="4718">
                  <c:v>73.507000000000005</c:v>
                </c:pt>
                <c:pt idx="4719">
                  <c:v>73.494000000000085</c:v>
                </c:pt>
                <c:pt idx="4720">
                  <c:v>73.498999999999995</c:v>
                </c:pt>
                <c:pt idx="4721">
                  <c:v>73.507999999999996</c:v>
                </c:pt>
                <c:pt idx="4722">
                  <c:v>73.510999999999996</c:v>
                </c:pt>
                <c:pt idx="4723">
                  <c:v>73.507000000000005</c:v>
                </c:pt>
                <c:pt idx="4724">
                  <c:v>73.503</c:v>
                </c:pt>
                <c:pt idx="4725">
                  <c:v>73.5</c:v>
                </c:pt>
                <c:pt idx="4726">
                  <c:v>73.498999999999995</c:v>
                </c:pt>
                <c:pt idx="4727">
                  <c:v>73.492000000000004</c:v>
                </c:pt>
                <c:pt idx="4728">
                  <c:v>73.498999999999995</c:v>
                </c:pt>
                <c:pt idx="4729">
                  <c:v>73.486000000000004</c:v>
                </c:pt>
                <c:pt idx="4730">
                  <c:v>73.488</c:v>
                </c:pt>
                <c:pt idx="4731">
                  <c:v>73.491000000000085</c:v>
                </c:pt>
                <c:pt idx="4732">
                  <c:v>73.486999999999995</c:v>
                </c:pt>
                <c:pt idx="4733">
                  <c:v>73.489000000000004</c:v>
                </c:pt>
                <c:pt idx="4734">
                  <c:v>73.488</c:v>
                </c:pt>
                <c:pt idx="4735">
                  <c:v>73.486000000000004</c:v>
                </c:pt>
                <c:pt idx="4736">
                  <c:v>73.48</c:v>
                </c:pt>
                <c:pt idx="4737">
                  <c:v>73.495000000000005</c:v>
                </c:pt>
                <c:pt idx="4738">
                  <c:v>73.488</c:v>
                </c:pt>
                <c:pt idx="4739">
                  <c:v>73.504000000000005</c:v>
                </c:pt>
                <c:pt idx="4740">
                  <c:v>73.501000000000005</c:v>
                </c:pt>
                <c:pt idx="4741">
                  <c:v>73.5</c:v>
                </c:pt>
                <c:pt idx="4742">
                  <c:v>73.495000000000005</c:v>
                </c:pt>
                <c:pt idx="4743">
                  <c:v>73.492999999999995</c:v>
                </c:pt>
                <c:pt idx="4744">
                  <c:v>73.501000000000005</c:v>
                </c:pt>
                <c:pt idx="4745">
                  <c:v>73.506</c:v>
                </c:pt>
                <c:pt idx="4746">
                  <c:v>73.509</c:v>
                </c:pt>
                <c:pt idx="4747">
                  <c:v>73.501999999999995</c:v>
                </c:pt>
                <c:pt idx="4748">
                  <c:v>73.5</c:v>
                </c:pt>
                <c:pt idx="4749">
                  <c:v>73.506</c:v>
                </c:pt>
                <c:pt idx="4750">
                  <c:v>73.509</c:v>
                </c:pt>
                <c:pt idx="4751">
                  <c:v>73.507000000000005</c:v>
                </c:pt>
                <c:pt idx="4752">
                  <c:v>73.5</c:v>
                </c:pt>
                <c:pt idx="4753">
                  <c:v>73.512</c:v>
                </c:pt>
                <c:pt idx="4754">
                  <c:v>73.513999999999996</c:v>
                </c:pt>
                <c:pt idx="4755">
                  <c:v>73.521000000000001</c:v>
                </c:pt>
                <c:pt idx="4756">
                  <c:v>73.512</c:v>
                </c:pt>
                <c:pt idx="4757">
                  <c:v>73.507999999999996</c:v>
                </c:pt>
                <c:pt idx="4758">
                  <c:v>73.510999999999996</c:v>
                </c:pt>
                <c:pt idx="4759">
                  <c:v>73.513000000000005</c:v>
                </c:pt>
                <c:pt idx="4760">
                  <c:v>73.518000000000001</c:v>
                </c:pt>
                <c:pt idx="4761">
                  <c:v>73.515000000000001</c:v>
                </c:pt>
                <c:pt idx="4762">
                  <c:v>73.510000000000005</c:v>
                </c:pt>
                <c:pt idx="4763">
                  <c:v>73.513000000000005</c:v>
                </c:pt>
                <c:pt idx="4764">
                  <c:v>73.516999999999996</c:v>
                </c:pt>
                <c:pt idx="4765">
                  <c:v>73.509</c:v>
                </c:pt>
                <c:pt idx="4766">
                  <c:v>73.516000000000005</c:v>
                </c:pt>
                <c:pt idx="4767">
                  <c:v>73.510999999999996</c:v>
                </c:pt>
                <c:pt idx="4768">
                  <c:v>73.506</c:v>
                </c:pt>
                <c:pt idx="4769">
                  <c:v>73.509</c:v>
                </c:pt>
                <c:pt idx="4770">
                  <c:v>73.504999999999995</c:v>
                </c:pt>
                <c:pt idx="4771">
                  <c:v>73.506</c:v>
                </c:pt>
                <c:pt idx="4772">
                  <c:v>73.510999999999996</c:v>
                </c:pt>
                <c:pt idx="4773">
                  <c:v>73.506</c:v>
                </c:pt>
                <c:pt idx="4774">
                  <c:v>73.513999999999996</c:v>
                </c:pt>
                <c:pt idx="4775">
                  <c:v>73.507000000000005</c:v>
                </c:pt>
                <c:pt idx="4776">
                  <c:v>73.506</c:v>
                </c:pt>
                <c:pt idx="4777">
                  <c:v>73.507999999999996</c:v>
                </c:pt>
                <c:pt idx="4778">
                  <c:v>73.507999999999996</c:v>
                </c:pt>
                <c:pt idx="4779">
                  <c:v>73.504000000000005</c:v>
                </c:pt>
                <c:pt idx="4780">
                  <c:v>73.507000000000005</c:v>
                </c:pt>
                <c:pt idx="4781">
                  <c:v>73.516999999999996</c:v>
                </c:pt>
                <c:pt idx="4782">
                  <c:v>73.501999999999995</c:v>
                </c:pt>
                <c:pt idx="4783">
                  <c:v>73.510000000000005</c:v>
                </c:pt>
                <c:pt idx="4784">
                  <c:v>73.521000000000001</c:v>
                </c:pt>
                <c:pt idx="4785">
                  <c:v>73.513999999999996</c:v>
                </c:pt>
                <c:pt idx="4786">
                  <c:v>73.509</c:v>
                </c:pt>
                <c:pt idx="4787">
                  <c:v>73.515000000000001</c:v>
                </c:pt>
                <c:pt idx="4788">
                  <c:v>73.512</c:v>
                </c:pt>
                <c:pt idx="4789">
                  <c:v>73.510000000000005</c:v>
                </c:pt>
                <c:pt idx="4790">
                  <c:v>73.510000000000005</c:v>
                </c:pt>
                <c:pt idx="4791">
                  <c:v>73.518000000000001</c:v>
                </c:pt>
                <c:pt idx="4792">
                  <c:v>73.515000000000001</c:v>
                </c:pt>
                <c:pt idx="4793">
                  <c:v>73.513000000000005</c:v>
                </c:pt>
                <c:pt idx="4794">
                  <c:v>73.513999999999996</c:v>
                </c:pt>
                <c:pt idx="4795">
                  <c:v>73.507000000000005</c:v>
                </c:pt>
                <c:pt idx="4796">
                  <c:v>73.516999999999996</c:v>
                </c:pt>
                <c:pt idx="4797">
                  <c:v>73.510000000000005</c:v>
                </c:pt>
                <c:pt idx="4798">
                  <c:v>73.524000000000001</c:v>
                </c:pt>
                <c:pt idx="4799">
                  <c:v>73.515000000000001</c:v>
                </c:pt>
                <c:pt idx="4800">
                  <c:v>73.516000000000005</c:v>
                </c:pt>
                <c:pt idx="4801">
                  <c:v>73.512</c:v>
                </c:pt>
                <c:pt idx="4802">
                  <c:v>73.510999999999996</c:v>
                </c:pt>
                <c:pt idx="4803">
                  <c:v>73.516999999999996</c:v>
                </c:pt>
                <c:pt idx="4804">
                  <c:v>73.513999999999996</c:v>
                </c:pt>
                <c:pt idx="4805">
                  <c:v>73.512</c:v>
                </c:pt>
                <c:pt idx="4806">
                  <c:v>73.509</c:v>
                </c:pt>
                <c:pt idx="4807">
                  <c:v>73.495999999999995</c:v>
                </c:pt>
                <c:pt idx="4808">
                  <c:v>73.498999999999995</c:v>
                </c:pt>
                <c:pt idx="4809">
                  <c:v>73.507999999999996</c:v>
                </c:pt>
                <c:pt idx="4810">
                  <c:v>73.515000000000001</c:v>
                </c:pt>
                <c:pt idx="4811">
                  <c:v>73.521999999999991</c:v>
                </c:pt>
                <c:pt idx="4812">
                  <c:v>73.510999999999996</c:v>
                </c:pt>
                <c:pt idx="4813">
                  <c:v>73.516999999999996</c:v>
                </c:pt>
                <c:pt idx="4814">
                  <c:v>73.510999999999996</c:v>
                </c:pt>
                <c:pt idx="4815">
                  <c:v>73.515000000000001</c:v>
                </c:pt>
                <c:pt idx="4816">
                  <c:v>73.516999999999996</c:v>
                </c:pt>
                <c:pt idx="4817">
                  <c:v>73.519000000000005</c:v>
                </c:pt>
                <c:pt idx="4818">
                  <c:v>73.521999999999991</c:v>
                </c:pt>
                <c:pt idx="4819">
                  <c:v>73.521999999999991</c:v>
                </c:pt>
                <c:pt idx="4820">
                  <c:v>73.525999999999982</c:v>
                </c:pt>
                <c:pt idx="4821">
                  <c:v>73.525999999999982</c:v>
                </c:pt>
                <c:pt idx="4822">
                  <c:v>73.528999999999982</c:v>
                </c:pt>
                <c:pt idx="4823">
                  <c:v>73.524999999999991</c:v>
                </c:pt>
                <c:pt idx="4824">
                  <c:v>73.534000000000006</c:v>
                </c:pt>
                <c:pt idx="4825">
                  <c:v>73.539000000000001</c:v>
                </c:pt>
                <c:pt idx="4826">
                  <c:v>73.537000000000006</c:v>
                </c:pt>
                <c:pt idx="4827">
                  <c:v>73.537999999999997</c:v>
                </c:pt>
                <c:pt idx="4828">
                  <c:v>73.537999999999997</c:v>
                </c:pt>
                <c:pt idx="4829">
                  <c:v>73.540000000000006</c:v>
                </c:pt>
                <c:pt idx="4830">
                  <c:v>73.539000000000001</c:v>
                </c:pt>
                <c:pt idx="4831">
                  <c:v>73.55</c:v>
                </c:pt>
                <c:pt idx="4832">
                  <c:v>73.55</c:v>
                </c:pt>
                <c:pt idx="4833">
                  <c:v>73.548000000000002</c:v>
                </c:pt>
                <c:pt idx="4834">
                  <c:v>73.546999999999997</c:v>
                </c:pt>
                <c:pt idx="4835">
                  <c:v>73.543999999999997</c:v>
                </c:pt>
                <c:pt idx="4836">
                  <c:v>73.540999999999997</c:v>
                </c:pt>
                <c:pt idx="4837">
                  <c:v>73.545000000000002</c:v>
                </c:pt>
                <c:pt idx="4838">
                  <c:v>73.533000000000001</c:v>
                </c:pt>
                <c:pt idx="4839">
                  <c:v>73.540999999999997</c:v>
                </c:pt>
                <c:pt idx="4840">
                  <c:v>73.536000000000001</c:v>
                </c:pt>
                <c:pt idx="4841">
                  <c:v>73.539000000000001</c:v>
                </c:pt>
                <c:pt idx="4842">
                  <c:v>73.536000000000001</c:v>
                </c:pt>
                <c:pt idx="4843">
                  <c:v>73.542000000000002</c:v>
                </c:pt>
                <c:pt idx="4844">
                  <c:v>73.539000000000001</c:v>
                </c:pt>
                <c:pt idx="4845">
                  <c:v>73.546999999999997</c:v>
                </c:pt>
                <c:pt idx="4846">
                  <c:v>73.540000000000006</c:v>
                </c:pt>
                <c:pt idx="4847">
                  <c:v>73.552999999999983</c:v>
                </c:pt>
                <c:pt idx="4848">
                  <c:v>73.543000000000006</c:v>
                </c:pt>
                <c:pt idx="4849">
                  <c:v>73.543999999999997</c:v>
                </c:pt>
                <c:pt idx="4850">
                  <c:v>73.546999999999997</c:v>
                </c:pt>
                <c:pt idx="4851">
                  <c:v>73.549000000000007</c:v>
                </c:pt>
                <c:pt idx="4852">
                  <c:v>73.546999999999997</c:v>
                </c:pt>
                <c:pt idx="4853">
                  <c:v>73.543999999999997</c:v>
                </c:pt>
                <c:pt idx="4854">
                  <c:v>73.548000000000002</c:v>
                </c:pt>
                <c:pt idx="4855">
                  <c:v>73.546999999999997</c:v>
                </c:pt>
                <c:pt idx="4856">
                  <c:v>73.554000000000002</c:v>
                </c:pt>
                <c:pt idx="4857">
                  <c:v>73.540000000000006</c:v>
                </c:pt>
                <c:pt idx="4858">
                  <c:v>73.549000000000007</c:v>
                </c:pt>
                <c:pt idx="4859">
                  <c:v>73.55</c:v>
                </c:pt>
                <c:pt idx="4860">
                  <c:v>73.555999999999983</c:v>
                </c:pt>
                <c:pt idx="4861">
                  <c:v>73.552999999999983</c:v>
                </c:pt>
                <c:pt idx="4862">
                  <c:v>73.562000000000012</c:v>
                </c:pt>
                <c:pt idx="4863">
                  <c:v>73.554000000000002</c:v>
                </c:pt>
                <c:pt idx="4864">
                  <c:v>73.563000000000002</c:v>
                </c:pt>
                <c:pt idx="4865">
                  <c:v>73.552999999999983</c:v>
                </c:pt>
                <c:pt idx="4866">
                  <c:v>73.554999999999993</c:v>
                </c:pt>
                <c:pt idx="4867">
                  <c:v>73.558999999999983</c:v>
                </c:pt>
                <c:pt idx="4868">
                  <c:v>73.554999999999993</c:v>
                </c:pt>
                <c:pt idx="4869">
                  <c:v>73.555999999999983</c:v>
                </c:pt>
                <c:pt idx="4870">
                  <c:v>73.554000000000002</c:v>
                </c:pt>
                <c:pt idx="4871">
                  <c:v>73.555999999999983</c:v>
                </c:pt>
                <c:pt idx="4872">
                  <c:v>73.561000000000007</c:v>
                </c:pt>
                <c:pt idx="4873">
                  <c:v>73.557000000000002</c:v>
                </c:pt>
                <c:pt idx="4874">
                  <c:v>73.555999999999983</c:v>
                </c:pt>
                <c:pt idx="4875">
                  <c:v>73.552999999999983</c:v>
                </c:pt>
                <c:pt idx="4876">
                  <c:v>73.56</c:v>
                </c:pt>
                <c:pt idx="4877">
                  <c:v>73.566999999999993</c:v>
                </c:pt>
                <c:pt idx="4878">
                  <c:v>73.561000000000007</c:v>
                </c:pt>
                <c:pt idx="4879">
                  <c:v>73.56</c:v>
                </c:pt>
                <c:pt idx="4880">
                  <c:v>73.565000000000012</c:v>
                </c:pt>
                <c:pt idx="4881">
                  <c:v>73.561000000000007</c:v>
                </c:pt>
                <c:pt idx="4882">
                  <c:v>73.570999999999998</c:v>
                </c:pt>
                <c:pt idx="4883">
                  <c:v>73.568000000000012</c:v>
                </c:pt>
                <c:pt idx="4884">
                  <c:v>73.565000000000012</c:v>
                </c:pt>
                <c:pt idx="4885">
                  <c:v>73.572000000000003</c:v>
                </c:pt>
                <c:pt idx="4886">
                  <c:v>73.562000000000012</c:v>
                </c:pt>
                <c:pt idx="4887">
                  <c:v>73.573999999999998</c:v>
                </c:pt>
                <c:pt idx="4888">
                  <c:v>73.566999999999993</c:v>
                </c:pt>
                <c:pt idx="4889">
                  <c:v>73.572999999999979</c:v>
                </c:pt>
                <c:pt idx="4890">
                  <c:v>73.572999999999979</c:v>
                </c:pt>
                <c:pt idx="4891">
                  <c:v>73.576999999999998</c:v>
                </c:pt>
                <c:pt idx="4892">
                  <c:v>73.575000000000003</c:v>
                </c:pt>
                <c:pt idx="4893">
                  <c:v>73.572999999999979</c:v>
                </c:pt>
                <c:pt idx="4894">
                  <c:v>73.581999999999994</c:v>
                </c:pt>
                <c:pt idx="4895">
                  <c:v>73.58</c:v>
                </c:pt>
                <c:pt idx="4896">
                  <c:v>73.585999999999999</c:v>
                </c:pt>
                <c:pt idx="4897">
                  <c:v>73.584000000000003</c:v>
                </c:pt>
                <c:pt idx="4898">
                  <c:v>73.584999999999994</c:v>
                </c:pt>
                <c:pt idx="4899">
                  <c:v>73.582999999999998</c:v>
                </c:pt>
                <c:pt idx="4900">
                  <c:v>73.592000000000013</c:v>
                </c:pt>
                <c:pt idx="4901">
                  <c:v>73.584999999999994</c:v>
                </c:pt>
                <c:pt idx="4902">
                  <c:v>73.595000000000013</c:v>
                </c:pt>
                <c:pt idx="4903">
                  <c:v>73.590999999999994</c:v>
                </c:pt>
                <c:pt idx="4904">
                  <c:v>73.593999999999994</c:v>
                </c:pt>
                <c:pt idx="4905">
                  <c:v>73.600999999999999</c:v>
                </c:pt>
                <c:pt idx="4906">
                  <c:v>73.592000000000013</c:v>
                </c:pt>
                <c:pt idx="4907">
                  <c:v>73.593999999999994</c:v>
                </c:pt>
                <c:pt idx="4908">
                  <c:v>73.595000000000013</c:v>
                </c:pt>
                <c:pt idx="4909">
                  <c:v>73.60499999999999</c:v>
                </c:pt>
                <c:pt idx="4910">
                  <c:v>73.599999999999994</c:v>
                </c:pt>
                <c:pt idx="4911">
                  <c:v>73.603999999999999</c:v>
                </c:pt>
                <c:pt idx="4912">
                  <c:v>73.60299999999998</c:v>
                </c:pt>
                <c:pt idx="4913">
                  <c:v>73.60199999999999</c:v>
                </c:pt>
                <c:pt idx="4914">
                  <c:v>73.598000000000013</c:v>
                </c:pt>
                <c:pt idx="4915">
                  <c:v>73.60899999999998</c:v>
                </c:pt>
                <c:pt idx="4916">
                  <c:v>73.598000000000013</c:v>
                </c:pt>
                <c:pt idx="4917">
                  <c:v>73.599000000000004</c:v>
                </c:pt>
                <c:pt idx="4918">
                  <c:v>73.60199999999999</c:v>
                </c:pt>
                <c:pt idx="4919">
                  <c:v>73.598000000000013</c:v>
                </c:pt>
                <c:pt idx="4920">
                  <c:v>73.61</c:v>
                </c:pt>
                <c:pt idx="4921">
                  <c:v>73.596999999999994</c:v>
                </c:pt>
                <c:pt idx="4922">
                  <c:v>73.614000000000004</c:v>
                </c:pt>
                <c:pt idx="4923">
                  <c:v>73.603999999999999</c:v>
                </c:pt>
                <c:pt idx="4924">
                  <c:v>73.61</c:v>
                </c:pt>
                <c:pt idx="4925">
                  <c:v>73.611999999999995</c:v>
                </c:pt>
                <c:pt idx="4926">
                  <c:v>73.61</c:v>
                </c:pt>
                <c:pt idx="4927">
                  <c:v>73.61</c:v>
                </c:pt>
                <c:pt idx="4928">
                  <c:v>73.606999999999999</c:v>
                </c:pt>
                <c:pt idx="4929">
                  <c:v>73.60899999999998</c:v>
                </c:pt>
                <c:pt idx="4930">
                  <c:v>73.614999999999995</c:v>
                </c:pt>
                <c:pt idx="4931">
                  <c:v>73.61</c:v>
                </c:pt>
                <c:pt idx="4932">
                  <c:v>73.60799999999999</c:v>
                </c:pt>
                <c:pt idx="4933">
                  <c:v>73.613</c:v>
                </c:pt>
                <c:pt idx="4934">
                  <c:v>73.60799999999999</c:v>
                </c:pt>
                <c:pt idx="4935">
                  <c:v>73.60299999999998</c:v>
                </c:pt>
                <c:pt idx="4936">
                  <c:v>73.606999999999999</c:v>
                </c:pt>
                <c:pt idx="4937">
                  <c:v>73.614000000000004</c:v>
                </c:pt>
                <c:pt idx="4938">
                  <c:v>73.61</c:v>
                </c:pt>
                <c:pt idx="4939">
                  <c:v>73.606999999999999</c:v>
                </c:pt>
                <c:pt idx="4940">
                  <c:v>73.619</c:v>
                </c:pt>
                <c:pt idx="4941">
                  <c:v>73.616</c:v>
                </c:pt>
                <c:pt idx="4942">
                  <c:v>73.621999999999986</c:v>
                </c:pt>
                <c:pt idx="4943">
                  <c:v>73.619</c:v>
                </c:pt>
                <c:pt idx="4944">
                  <c:v>73.611999999999995</c:v>
                </c:pt>
                <c:pt idx="4945">
                  <c:v>73.611999999999995</c:v>
                </c:pt>
                <c:pt idx="4946">
                  <c:v>73.617000000000004</c:v>
                </c:pt>
                <c:pt idx="4947">
                  <c:v>73.60899999999998</c:v>
                </c:pt>
                <c:pt idx="4948">
                  <c:v>73.60499999999999</c:v>
                </c:pt>
                <c:pt idx="4949">
                  <c:v>73.599999999999994</c:v>
                </c:pt>
                <c:pt idx="4950">
                  <c:v>73.603999999999999</c:v>
                </c:pt>
                <c:pt idx="4951">
                  <c:v>73.600999999999999</c:v>
                </c:pt>
                <c:pt idx="4952">
                  <c:v>73.599999999999994</c:v>
                </c:pt>
                <c:pt idx="4953">
                  <c:v>73.606999999999999</c:v>
                </c:pt>
                <c:pt idx="4954">
                  <c:v>73.606999999999999</c:v>
                </c:pt>
                <c:pt idx="4955">
                  <c:v>73.620999999999981</c:v>
                </c:pt>
                <c:pt idx="4956">
                  <c:v>73.611999999999995</c:v>
                </c:pt>
                <c:pt idx="4957">
                  <c:v>73.624999999999986</c:v>
                </c:pt>
                <c:pt idx="4958">
                  <c:v>73.617999999999995</c:v>
                </c:pt>
                <c:pt idx="4959">
                  <c:v>73.616</c:v>
                </c:pt>
                <c:pt idx="4960">
                  <c:v>73.620999999999981</c:v>
                </c:pt>
                <c:pt idx="4961">
                  <c:v>73.621999999999986</c:v>
                </c:pt>
                <c:pt idx="4962">
                  <c:v>73.613</c:v>
                </c:pt>
                <c:pt idx="4963">
                  <c:v>73.617000000000004</c:v>
                </c:pt>
                <c:pt idx="4964">
                  <c:v>73.63</c:v>
                </c:pt>
                <c:pt idx="4965">
                  <c:v>73.619</c:v>
                </c:pt>
                <c:pt idx="4966">
                  <c:v>73.622999999999948</c:v>
                </c:pt>
                <c:pt idx="4967">
                  <c:v>73.624999999999986</c:v>
                </c:pt>
                <c:pt idx="4968">
                  <c:v>73.626999999999981</c:v>
                </c:pt>
                <c:pt idx="4969">
                  <c:v>73.637</c:v>
                </c:pt>
                <c:pt idx="4970">
                  <c:v>73.622999999999948</c:v>
                </c:pt>
                <c:pt idx="4971">
                  <c:v>73.622999999999948</c:v>
                </c:pt>
                <c:pt idx="4972">
                  <c:v>73.631999999999991</c:v>
                </c:pt>
                <c:pt idx="4973">
                  <c:v>73.634999999999991</c:v>
                </c:pt>
                <c:pt idx="4974">
                  <c:v>73.631</c:v>
                </c:pt>
                <c:pt idx="4975">
                  <c:v>73.638999999999982</c:v>
                </c:pt>
                <c:pt idx="4976">
                  <c:v>73.638999999999982</c:v>
                </c:pt>
                <c:pt idx="4977">
                  <c:v>73.631</c:v>
                </c:pt>
                <c:pt idx="4978">
                  <c:v>73.63</c:v>
                </c:pt>
                <c:pt idx="4979">
                  <c:v>73.628999999999948</c:v>
                </c:pt>
                <c:pt idx="4980">
                  <c:v>73.631999999999991</c:v>
                </c:pt>
                <c:pt idx="4981">
                  <c:v>73.631999999999991</c:v>
                </c:pt>
                <c:pt idx="4982">
                  <c:v>73.624999999999986</c:v>
                </c:pt>
                <c:pt idx="4983">
                  <c:v>73.631</c:v>
                </c:pt>
                <c:pt idx="4984">
                  <c:v>73.624999999999986</c:v>
                </c:pt>
                <c:pt idx="4985">
                  <c:v>73.624999999999986</c:v>
                </c:pt>
                <c:pt idx="4986">
                  <c:v>73.616</c:v>
                </c:pt>
                <c:pt idx="4987">
                  <c:v>73.61999999999999</c:v>
                </c:pt>
                <c:pt idx="4988">
                  <c:v>73.616</c:v>
                </c:pt>
                <c:pt idx="4989">
                  <c:v>73.613</c:v>
                </c:pt>
                <c:pt idx="4990">
                  <c:v>73.600999999999999</c:v>
                </c:pt>
                <c:pt idx="4991">
                  <c:v>73.617999999999995</c:v>
                </c:pt>
                <c:pt idx="4992">
                  <c:v>73.617000000000004</c:v>
                </c:pt>
                <c:pt idx="4993">
                  <c:v>73.620999999999981</c:v>
                </c:pt>
                <c:pt idx="4994">
                  <c:v>73.611999999999995</c:v>
                </c:pt>
                <c:pt idx="4995">
                  <c:v>73.606999999999999</c:v>
                </c:pt>
                <c:pt idx="4996">
                  <c:v>73.614000000000004</c:v>
                </c:pt>
                <c:pt idx="4997">
                  <c:v>73.617000000000004</c:v>
                </c:pt>
                <c:pt idx="4998">
                  <c:v>73.617000000000004</c:v>
                </c:pt>
                <c:pt idx="4999">
                  <c:v>73.61</c:v>
                </c:pt>
                <c:pt idx="5000">
                  <c:v>73.619</c:v>
                </c:pt>
                <c:pt idx="5001">
                  <c:v>73.614999999999995</c:v>
                </c:pt>
                <c:pt idx="5002">
                  <c:v>73.614999999999995</c:v>
                </c:pt>
                <c:pt idx="5003">
                  <c:v>73.60599999999998</c:v>
                </c:pt>
                <c:pt idx="5004">
                  <c:v>73.60499999999999</c:v>
                </c:pt>
                <c:pt idx="5005">
                  <c:v>73.606999999999999</c:v>
                </c:pt>
                <c:pt idx="5006">
                  <c:v>73.61999999999999</c:v>
                </c:pt>
                <c:pt idx="5007">
                  <c:v>73.614000000000004</c:v>
                </c:pt>
                <c:pt idx="5008">
                  <c:v>73.611000000000004</c:v>
                </c:pt>
                <c:pt idx="5009">
                  <c:v>73.60599999999998</c:v>
                </c:pt>
                <c:pt idx="5010">
                  <c:v>73.616</c:v>
                </c:pt>
                <c:pt idx="5011">
                  <c:v>73.614000000000004</c:v>
                </c:pt>
                <c:pt idx="5012">
                  <c:v>73.61</c:v>
                </c:pt>
                <c:pt idx="5013">
                  <c:v>73.600999999999999</c:v>
                </c:pt>
                <c:pt idx="5014">
                  <c:v>73.598000000000013</c:v>
                </c:pt>
                <c:pt idx="5015">
                  <c:v>73.596000000000004</c:v>
                </c:pt>
                <c:pt idx="5016">
                  <c:v>73.606999999999999</c:v>
                </c:pt>
                <c:pt idx="5017">
                  <c:v>73.599000000000004</c:v>
                </c:pt>
                <c:pt idx="5018">
                  <c:v>73.606999999999999</c:v>
                </c:pt>
                <c:pt idx="5019">
                  <c:v>73.60199999999999</c:v>
                </c:pt>
                <c:pt idx="5020">
                  <c:v>73.593999999999994</c:v>
                </c:pt>
                <c:pt idx="5021">
                  <c:v>73.614999999999995</c:v>
                </c:pt>
                <c:pt idx="5022">
                  <c:v>73.60299999999998</c:v>
                </c:pt>
                <c:pt idx="5023">
                  <c:v>73.592000000000013</c:v>
                </c:pt>
                <c:pt idx="5024">
                  <c:v>73.598000000000013</c:v>
                </c:pt>
                <c:pt idx="5025">
                  <c:v>73.599999999999994</c:v>
                </c:pt>
                <c:pt idx="5026">
                  <c:v>73.60499999999999</c:v>
                </c:pt>
                <c:pt idx="5027">
                  <c:v>73.603999999999999</c:v>
                </c:pt>
                <c:pt idx="5028">
                  <c:v>73.590999999999994</c:v>
                </c:pt>
                <c:pt idx="5029">
                  <c:v>73.59</c:v>
                </c:pt>
                <c:pt idx="5030">
                  <c:v>73.598000000000013</c:v>
                </c:pt>
                <c:pt idx="5031">
                  <c:v>73.603999999999999</c:v>
                </c:pt>
                <c:pt idx="5032">
                  <c:v>73.613</c:v>
                </c:pt>
                <c:pt idx="5033">
                  <c:v>73.60799999999999</c:v>
                </c:pt>
                <c:pt idx="5034">
                  <c:v>73.60499999999999</c:v>
                </c:pt>
                <c:pt idx="5035">
                  <c:v>73.614999999999995</c:v>
                </c:pt>
                <c:pt idx="5036">
                  <c:v>73.613</c:v>
                </c:pt>
                <c:pt idx="5037">
                  <c:v>73.611999999999995</c:v>
                </c:pt>
                <c:pt idx="5038">
                  <c:v>73.60199999999999</c:v>
                </c:pt>
                <c:pt idx="5039">
                  <c:v>73.614000000000004</c:v>
                </c:pt>
                <c:pt idx="5040">
                  <c:v>73.617000000000004</c:v>
                </c:pt>
                <c:pt idx="5041">
                  <c:v>73.606999999999999</c:v>
                </c:pt>
                <c:pt idx="5042">
                  <c:v>73.599999999999994</c:v>
                </c:pt>
                <c:pt idx="5043">
                  <c:v>73.60799999999999</c:v>
                </c:pt>
                <c:pt idx="5044">
                  <c:v>73.60799999999999</c:v>
                </c:pt>
                <c:pt idx="5045">
                  <c:v>73.60899999999998</c:v>
                </c:pt>
                <c:pt idx="5046">
                  <c:v>73.603999999999999</c:v>
                </c:pt>
                <c:pt idx="5047">
                  <c:v>73.60599999999998</c:v>
                </c:pt>
                <c:pt idx="5048">
                  <c:v>73.61</c:v>
                </c:pt>
                <c:pt idx="5049">
                  <c:v>73.617999999999995</c:v>
                </c:pt>
                <c:pt idx="5050">
                  <c:v>73.60899999999998</c:v>
                </c:pt>
                <c:pt idx="5051">
                  <c:v>73.617000000000004</c:v>
                </c:pt>
                <c:pt idx="5052">
                  <c:v>73.611999999999995</c:v>
                </c:pt>
                <c:pt idx="5053">
                  <c:v>73.616</c:v>
                </c:pt>
                <c:pt idx="5054">
                  <c:v>73.616</c:v>
                </c:pt>
                <c:pt idx="5055">
                  <c:v>73.621999999999986</c:v>
                </c:pt>
                <c:pt idx="5056">
                  <c:v>73.620999999999981</c:v>
                </c:pt>
                <c:pt idx="5057">
                  <c:v>73.622999999999948</c:v>
                </c:pt>
                <c:pt idx="5058">
                  <c:v>73.61999999999999</c:v>
                </c:pt>
                <c:pt idx="5059">
                  <c:v>73.619</c:v>
                </c:pt>
                <c:pt idx="5060">
                  <c:v>73.620999999999981</c:v>
                </c:pt>
                <c:pt idx="5061">
                  <c:v>73.613</c:v>
                </c:pt>
                <c:pt idx="5062">
                  <c:v>73.631999999999991</c:v>
                </c:pt>
                <c:pt idx="5063">
                  <c:v>73.622999999999948</c:v>
                </c:pt>
                <c:pt idx="5064">
                  <c:v>73.622999999999948</c:v>
                </c:pt>
                <c:pt idx="5065">
                  <c:v>73.634</c:v>
                </c:pt>
                <c:pt idx="5066">
                  <c:v>73.641000000000005</c:v>
                </c:pt>
                <c:pt idx="5067">
                  <c:v>73.631</c:v>
                </c:pt>
                <c:pt idx="5068">
                  <c:v>73.649000000000001</c:v>
                </c:pt>
                <c:pt idx="5069">
                  <c:v>73.641999999999996</c:v>
                </c:pt>
                <c:pt idx="5070">
                  <c:v>73.649000000000001</c:v>
                </c:pt>
                <c:pt idx="5071">
                  <c:v>73.655999999999949</c:v>
                </c:pt>
                <c:pt idx="5072">
                  <c:v>73.657999999999987</c:v>
                </c:pt>
                <c:pt idx="5073">
                  <c:v>73.661000000000001</c:v>
                </c:pt>
                <c:pt idx="5074">
                  <c:v>73.669999999999987</c:v>
                </c:pt>
                <c:pt idx="5075">
                  <c:v>73.662999999999982</c:v>
                </c:pt>
                <c:pt idx="5076">
                  <c:v>73.682000000000002</c:v>
                </c:pt>
                <c:pt idx="5077">
                  <c:v>73.688000000000002</c:v>
                </c:pt>
                <c:pt idx="5078">
                  <c:v>73.697999999999993</c:v>
                </c:pt>
                <c:pt idx="5079">
                  <c:v>73.712999999999994</c:v>
                </c:pt>
                <c:pt idx="5080">
                  <c:v>73.711000000000027</c:v>
                </c:pt>
                <c:pt idx="5081">
                  <c:v>73.721000000000004</c:v>
                </c:pt>
                <c:pt idx="5082">
                  <c:v>73.725999999999999</c:v>
                </c:pt>
                <c:pt idx="5083">
                  <c:v>73.73</c:v>
                </c:pt>
                <c:pt idx="5084">
                  <c:v>73.728999999999999</c:v>
                </c:pt>
                <c:pt idx="5085">
                  <c:v>73.739999999999995</c:v>
                </c:pt>
                <c:pt idx="5086">
                  <c:v>73.754000000000005</c:v>
                </c:pt>
                <c:pt idx="5087">
                  <c:v>73.751999999999995</c:v>
                </c:pt>
                <c:pt idx="5088">
                  <c:v>73.756</c:v>
                </c:pt>
                <c:pt idx="5089">
                  <c:v>73.753</c:v>
                </c:pt>
                <c:pt idx="5090">
                  <c:v>73.763000000000005</c:v>
                </c:pt>
                <c:pt idx="5091">
                  <c:v>73.77</c:v>
                </c:pt>
                <c:pt idx="5092">
                  <c:v>73.774000000000001</c:v>
                </c:pt>
                <c:pt idx="5093">
                  <c:v>73.774999999999991</c:v>
                </c:pt>
                <c:pt idx="5094">
                  <c:v>73.783000000000001</c:v>
                </c:pt>
                <c:pt idx="5095">
                  <c:v>73.777999999999992</c:v>
                </c:pt>
                <c:pt idx="5096">
                  <c:v>73.784000000000006</c:v>
                </c:pt>
                <c:pt idx="5097">
                  <c:v>73.793000000000006</c:v>
                </c:pt>
                <c:pt idx="5098">
                  <c:v>73.798000000000002</c:v>
                </c:pt>
                <c:pt idx="5099">
                  <c:v>73.81</c:v>
                </c:pt>
                <c:pt idx="5100">
                  <c:v>73.798000000000002</c:v>
                </c:pt>
                <c:pt idx="5101">
                  <c:v>73.816000000000003</c:v>
                </c:pt>
                <c:pt idx="5102">
                  <c:v>73.822000000000003</c:v>
                </c:pt>
                <c:pt idx="5103">
                  <c:v>73.813999999999993</c:v>
                </c:pt>
                <c:pt idx="5104">
                  <c:v>73.813000000000002</c:v>
                </c:pt>
                <c:pt idx="5105">
                  <c:v>73.828000000000003</c:v>
                </c:pt>
                <c:pt idx="5106">
                  <c:v>73.820999999999998</c:v>
                </c:pt>
                <c:pt idx="5107">
                  <c:v>73.826999999999998</c:v>
                </c:pt>
                <c:pt idx="5108">
                  <c:v>73.831999999999994</c:v>
                </c:pt>
                <c:pt idx="5109">
                  <c:v>73.819999999999993</c:v>
                </c:pt>
                <c:pt idx="5110">
                  <c:v>73.820999999999998</c:v>
                </c:pt>
                <c:pt idx="5111">
                  <c:v>73.822000000000003</c:v>
                </c:pt>
                <c:pt idx="5112">
                  <c:v>73.823999999999998</c:v>
                </c:pt>
                <c:pt idx="5113">
                  <c:v>73.822999999999979</c:v>
                </c:pt>
                <c:pt idx="5114">
                  <c:v>73.828999999999979</c:v>
                </c:pt>
                <c:pt idx="5115">
                  <c:v>73.823999999999998</c:v>
                </c:pt>
                <c:pt idx="5116">
                  <c:v>73.83</c:v>
                </c:pt>
                <c:pt idx="5117">
                  <c:v>73.838999999999999</c:v>
                </c:pt>
                <c:pt idx="5118">
                  <c:v>73.84</c:v>
                </c:pt>
                <c:pt idx="5119">
                  <c:v>73.846999999999994</c:v>
                </c:pt>
                <c:pt idx="5120">
                  <c:v>73.845000000000013</c:v>
                </c:pt>
                <c:pt idx="5121">
                  <c:v>73.838999999999999</c:v>
                </c:pt>
                <c:pt idx="5122">
                  <c:v>73.842000000000013</c:v>
                </c:pt>
                <c:pt idx="5123">
                  <c:v>73.840999999999994</c:v>
                </c:pt>
                <c:pt idx="5124">
                  <c:v>73.848000000000013</c:v>
                </c:pt>
                <c:pt idx="5125">
                  <c:v>73.856999999999999</c:v>
                </c:pt>
                <c:pt idx="5126">
                  <c:v>73.856999999999999</c:v>
                </c:pt>
                <c:pt idx="5127">
                  <c:v>73.86</c:v>
                </c:pt>
                <c:pt idx="5128">
                  <c:v>73.861999999999995</c:v>
                </c:pt>
                <c:pt idx="5129">
                  <c:v>73.86999999999999</c:v>
                </c:pt>
                <c:pt idx="5130">
                  <c:v>73.867000000000004</c:v>
                </c:pt>
                <c:pt idx="5131">
                  <c:v>73.881</c:v>
                </c:pt>
                <c:pt idx="5132">
                  <c:v>73.878999999999948</c:v>
                </c:pt>
                <c:pt idx="5133">
                  <c:v>73.881</c:v>
                </c:pt>
                <c:pt idx="5134">
                  <c:v>73.881999999999991</c:v>
                </c:pt>
                <c:pt idx="5135">
                  <c:v>73.884</c:v>
                </c:pt>
                <c:pt idx="5136">
                  <c:v>73.882999999999981</c:v>
                </c:pt>
                <c:pt idx="5137">
                  <c:v>73.882999999999981</c:v>
                </c:pt>
                <c:pt idx="5138">
                  <c:v>73.888999999999982</c:v>
                </c:pt>
                <c:pt idx="5139">
                  <c:v>73.893000000000001</c:v>
                </c:pt>
                <c:pt idx="5140">
                  <c:v>73.894000000000005</c:v>
                </c:pt>
                <c:pt idx="5141">
                  <c:v>73.903000000000006</c:v>
                </c:pt>
                <c:pt idx="5142">
                  <c:v>73.900000000000006</c:v>
                </c:pt>
                <c:pt idx="5143">
                  <c:v>73.900000000000006</c:v>
                </c:pt>
                <c:pt idx="5144">
                  <c:v>73.906000000000006</c:v>
                </c:pt>
                <c:pt idx="5145">
                  <c:v>73.903999999999996</c:v>
                </c:pt>
                <c:pt idx="5146">
                  <c:v>73.910000000000025</c:v>
                </c:pt>
                <c:pt idx="5147">
                  <c:v>73.905000000000001</c:v>
                </c:pt>
                <c:pt idx="5148">
                  <c:v>73.906000000000006</c:v>
                </c:pt>
                <c:pt idx="5149">
                  <c:v>73.906000000000006</c:v>
                </c:pt>
                <c:pt idx="5150">
                  <c:v>73.909000000000006</c:v>
                </c:pt>
                <c:pt idx="5151">
                  <c:v>73.914000000000101</c:v>
                </c:pt>
                <c:pt idx="5152">
                  <c:v>73.911000000000101</c:v>
                </c:pt>
                <c:pt idx="5153">
                  <c:v>73.917000000000101</c:v>
                </c:pt>
                <c:pt idx="5154">
                  <c:v>73.924999999999997</c:v>
                </c:pt>
                <c:pt idx="5155">
                  <c:v>73.918999999999997</c:v>
                </c:pt>
                <c:pt idx="5156">
                  <c:v>73.924000000000007</c:v>
                </c:pt>
                <c:pt idx="5157">
                  <c:v>73.92</c:v>
                </c:pt>
                <c:pt idx="5158">
                  <c:v>73.929000000000002</c:v>
                </c:pt>
                <c:pt idx="5159">
                  <c:v>73.929000000000002</c:v>
                </c:pt>
                <c:pt idx="5160">
                  <c:v>73.932000000000002</c:v>
                </c:pt>
                <c:pt idx="5161">
                  <c:v>73.933000000000007</c:v>
                </c:pt>
                <c:pt idx="5162">
                  <c:v>73.926000000000002</c:v>
                </c:pt>
                <c:pt idx="5163">
                  <c:v>73.936000000000007</c:v>
                </c:pt>
                <c:pt idx="5164">
                  <c:v>73.944000000000116</c:v>
                </c:pt>
                <c:pt idx="5165">
                  <c:v>73.932000000000002</c:v>
                </c:pt>
                <c:pt idx="5166">
                  <c:v>73.929000000000002</c:v>
                </c:pt>
                <c:pt idx="5167">
                  <c:v>73.937000000000026</c:v>
                </c:pt>
                <c:pt idx="5168">
                  <c:v>73.941000000000116</c:v>
                </c:pt>
                <c:pt idx="5169">
                  <c:v>73.940000000000026</c:v>
                </c:pt>
                <c:pt idx="5170">
                  <c:v>73.95</c:v>
                </c:pt>
                <c:pt idx="5171">
                  <c:v>73.947000000000088</c:v>
                </c:pt>
                <c:pt idx="5172">
                  <c:v>73.953999999999994</c:v>
                </c:pt>
                <c:pt idx="5173">
                  <c:v>73.959999999999994</c:v>
                </c:pt>
                <c:pt idx="5174">
                  <c:v>73.953000000000003</c:v>
                </c:pt>
                <c:pt idx="5175">
                  <c:v>73.965000000000003</c:v>
                </c:pt>
                <c:pt idx="5176">
                  <c:v>73.962000000000003</c:v>
                </c:pt>
                <c:pt idx="5177">
                  <c:v>73.968999999999994</c:v>
                </c:pt>
                <c:pt idx="5178">
                  <c:v>73.955000000000013</c:v>
                </c:pt>
                <c:pt idx="5179">
                  <c:v>73.965000000000003</c:v>
                </c:pt>
                <c:pt idx="5180">
                  <c:v>73.959999999999994</c:v>
                </c:pt>
                <c:pt idx="5181">
                  <c:v>73.959999999999994</c:v>
                </c:pt>
                <c:pt idx="5182">
                  <c:v>73.968999999999994</c:v>
                </c:pt>
                <c:pt idx="5183">
                  <c:v>73.974000000000004</c:v>
                </c:pt>
                <c:pt idx="5184">
                  <c:v>73.968999999999994</c:v>
                </c:pt>
                <c:pt idx="5185">
                  <c:v>73.98</c:v>
                </c:pt>
                <c:pt idx="5186">
                  <c:v>73.977999999999994</c:v>
                </c:pt>
                <c:pt idx="5187">
                  <c:v>73.989000000000004</c:v>
                </c:pt>
                <c:pt idx="5188">
                  <c:v>73.974000000000004</c:v>
                </c:pt>
                <c:pt idx="5189">
                  <c:v>73.986000000000004</c:v>
                </c:pt>
                <c:pt idx="5190">
                  <c:v>73.991000000000085</c:v>
                </c:pt>
                <c:pt idx="5191">
                  <c:v>73.998000000000005</c:v>
                </c:pt>
                <c:pt idx="5192">
                  <c:v>74.001000000000005</c:v>
                </c:pt>
                <c:pt idx="5193">
                  <c:v>73.998999999999995</c:v>
                </c:pt>
                <c:pt idx="5194">
                  <c:v>73.992999999999995</c:v>
                </c:pt>
                <c:pt idx="5195">
                  <c:v>74</c:v>
                </c:pt>
                <c:pt idx="5196">
                  <c:v>74.007999999999996</c:v>
                </c:pt>
                <c:pt idx="5197">
                  <c:v>73.994000000000085</c:v>
                </c:pt>
                <c:pt idx="5198">
                  <c:v>74</c:v>
                </c:pt>
                <c:pt idx="5199">
                  <c:v>74.001999999999995</c:v>
                </c:pt>
                <c:pt idx="5200">
                  <c:v>74.001000000000005</c:v>
                </c:pt>
                <c:pt idx="5201">
                  <c:v>74.010999999999996</c:v>
                </c:pt>
                <c:pt idx="5202">
                  <c:v>74.003</c:v>
                </c:pt>
                <c:pt idx="5203">
                  <c:v>74.007999999999996</c:v>
                </c:pt>
                <c:pt idx="5204">
                  <c:v>74.003</c:v>
                </c:pt>
                <c:pt idx="5205">
                  <c:v>74.001999999999995</c:v>
                </c:pt>
                <c:pt idx="5206">
                  <c:v>74.007000000000005</c:v>
                </c:pt>
                <c:pt idx="5207">
                  <c:v>74.015000000000001</c:v>
                </c:pt>
                <c:pt idx="5208">
                  <c:v>74.013000000000005</c:v>
                </c:pt>
                <c:pt idx="5209">
                  <c:v>74.013000000000005</c:v>
                </c:pt>
                <c:pt idx="5210">
                  <c:v>74.02</c:v>
                </c:pt>
                <c:pt idx="5211">
                  <c:v>74.025999999999982</c:v>
                </c:pt>
                <c:pt idx="5212">
                  <c:v>74.024000000000001</c:v>
                </c:pt>
                <c:pt idx="5213">
                  <c:v>74.024000000000001</c:v>
                </c:pt>
                <c:pt idx="5214">
                  <c:v>74.040000000000006</c:v>
                </c:pt>
                <c:pt idx="5215">
                  <c:v>74.037999999999997</c:v>
                </c:pt>
                <c:pt idx="5216">
                  <c:v>74.036000000000001</c:v>
                </c:pt>
                <c:pt idx="5217">
                  <c:v>74.033000000000001</c:v>
                </c:pt>
                <c:pt idx="5218">
                  <c:v>74.042000000000002</c:v>
                </c:pt>
                <c:pt idx="5219">
                  <c:v>74.045000000000002</c:v>
                </c:pt>
                <c:pt idx="5220">
                  <c:v>74.039000000000001</c:v>
                </c:pt>
                <c:pt idx="5221">
                  <c:v>74.037000000000006</c:v>
                </c:pt>
                <c:pt idx="5222">
                  <c:v>74.039000000000001</c:v>
                </c:pt>
                <c:pt idx="5223">
                  <c:v>74.051000000000002</c:v>
                </c:pt>
                <c:pt idx="5224">
                  <c:v>74.040999999999997</c:v>
                </c:pt>
                <c:pt idx="5225">
                  <c:v>74.042000000000002</c:v>
                </c:pt>
                <c:pt idx="5226">
                  <c:v>74.046999999999997</c:v>
                </c:pt>
                <c:pt idx="5227">
                  <c:v>74.043999999999997</c:v>
                </c:pt>
                <c:pt idx="5228">
                  <c:v>74.051000000000002</c:v>
                </c:pt>
                <c:pt idx="5229">
                  <c:v>74.054000000000002</c:v>
                </c:pt>
                <c:pt idx="5230">
                  <c:v>74.046999999999997</c:v>
                </c:pt>
                <c:pt idx="5231">
                  <c:v>74.045000000000002</c:v>
                </c:pt>
                <c:pt idx="5232">
                  <c:v>74.046000000000006</c:v>
                </c:pt>
                <c:pt idx="5233">
                  <c:v>74.052999999999983</c:v>
                </c:pt>
                <c:pt idx="5234">
                  <c:v>74.049000000000007</c:v>
                </c:pt>
                <c:pt idx="5235">
                  <c:v>74.065000000000012</c:v>
                </c:pt>
                <c:pt idx="5236">
                  <c:v>74.057000000000002</c:v>
                </c:pt>
                <c:pt idx="5237">
                  <c:v>74.058999999999983</c:v>
                </c:pt>
                <c:pt idx="5238">
                  <c:v>74.061000000000007</c:v>
                </c:pt>
                <c:pt idx="5239">
                  <c:v>74.063000000000002</c:v>
                </c:pt>
                <c:pt idx="5240">
                  <c:v>74.069999999999993</c:v>
                </c:pt>
                <c:pt idx="5241">
                  <c:v>74.065000000000012</c:v>
                </c:pt>
                <c:pt idx="5242">
                  <c:v>74.076999999999998</c:v>
                </c:pt>
                <c:pt idx="5243">
                  <c:v>74.087000000000003</c:v>
                </c:pt>
                <c:pt idx="5244">
                  <c:v>74.085999999999999</c:v>
                </c:pt>
                <c:pt idx="5245">
                  <c:v>74.078999999999979</c:v>
                </c:pt>
                <c:pt idx="5246">
                  <c:v>74.08</c:v>
                </c:pt>
                <c:pt idx="5247">
                  <c:v>74.093999999999994</c:v>
                </c:pt>
                <c:pt idx="5248">
                  <c:v>74.099000000000004</c:v>
                </c:pt>
                <c:pt idx="5249">
                  <c:v>74.090999999999994</c:v>
                </c:pt>
                <c:pt idx="5250">
                  <c:v>74.100999999999999</c:v>
                </c:pt>
                <c:pt idx="5251">
                  <c:v>74.099999999999994</c:v>
                </c:pt>
                <c:pt idx="5252">
                  <c:v>74.098000000000013</c:v>
                </c:pt>
                <c:pt idx="5253">
                  <c:v>74.098000000000013</c:v>
                </c:pt>
                <c:pt idx="5254">
                  <c:v>74.10199999999999</c:v>
                </c:pt>
                <c:pt idx="5255">
                  <c:v>74.114000000000004</c:v>
                </c:pt>
                <c:pt idx="5256">
                  <c:v>74.10799999999999</c:v>
                </c:pt>
                <c:pt idx="5257">
                  <c:v>74.119</c:v>
                </c:pt>
                <c:pt idx="5258">
                  <c:v>74.114999999999995</c:v>
                </c:pt>
                <c:pt idx="5259">
                  <c:v>74.11999999999999</c:v>
                </c:pt>
                <c:pt idx="5260">
                  <c:v>74.127999999999986</c:v>
                </c:pt>
                <c:pt idx="5261">
                  <c:v>74.121999999999986</c:v>
                </c:pt>
                <c:pt idx="5262">
                  <c:v>74.11999999999999</c:v>
                </c:pt>
                <c:pt idx="5263">
                  <c:v>74.121999999999986</c:v>
                </c:pt>
                <c:pt idx="5264">
                  <c:v>74.121999999999986</c:v>
                </c:pt>
                <c:pt idx="5265">
                  <c:v>74.134</c:v>
                </c:pt>
                <c:pt idx="5266">
                  <c:v>74.131</c:v>
                </c:pt>
                <c:pt idx="5267">
                  <c:v>74.131999999999991</c:v>
                </c:pt>
                <c:pt idx="5268">
                  <c:v>74.127999999999986</c:v>
                </c:pt>
                <c:pt idx="5269">
                  <c:v>74.127999999999986</c:v>
                </c:pt>
                <c:pt idx="5270">
                  <c:v>74.127999999999986</c:v>
                </c:pt>
                <c:pt idx="5271">
                  <c:v>74.137</c:v>
                </c:pt>
                <c:pt idx="5272">
                  <c:v>74.128999999999948</c:v>
                </c:pt>
                <c:pt idx="5273">
                  <c:v>74.135999999999981</c:v>
                </c:pt>
                <c:pt idx="5274">
                  <c:v>74.138999999999982</c:v>
                </c:pt>
                <c:pt idx="5275">
                  <c:v>74.141999999999996</c:v>
                </c:pt>
                <c:pt idx="5276">
                  <c:v>74.144999999999996</c:v>
                </c:pt>
                <c:pt idx="5277">
                  <c:v>74.138999999999982</c:v>
                </c:pt>
                <c:pt idx="5278">
                  <c:v>74.141999999999996</c:v>
                </c:pt>
                <c:pt idx="5279">
                  <c:v>74.144000000000005</c:v>
                </c:pt>
                <c:pt idx="5280">
                  <c:v>74.152999999999949</c:v>
                </c:pt>
                <c:pt idx="5281">
                  <c:v>74.144999999999996</c:v>
                </c:pt>
                <c:pt idx="5282">
                  <c:v>74.144000000000005</c:v>
                </c:pt>
                <c:pt idx="5283">
                  <c:v>74.152999999999949</c:v>
                </c:pt>
                <c:pt idx="5284">
                  <c:v>74.155999999999949</c:v>
                </c:pt>
                <c:pt idx="5285">
                  <c:v>74.161999999999992</c:v>
                </c:pt>
                <c:pt idx="5286">
                  <c:v>74.161999999999992</c:v>
                </c:pt>
                <c:pt idx="5287">
                  <c:v>74.161999999999992</c:v>
                </c:pt>
                <c:pt idx="5288">
                  <c:v>74.164999999999992</c:v>
                </c:pt>
                <c:pt idx="5289">
                  <c:v>74.151999999999987</c:v>
                </c:pt>
                <c:pt idx="5290">
                  <c:v>74.169999999999987</c:v>
                </c:pt>
                <c:pt idx="5291">
                  <c:v>74.164999999999992</c:v>
                </c:pt>
                <c:pt idx="5292">
                  <c:v>74.171999999999983</c:v>
                </c:pt>
                <c:pt idx="5293">
                  <c:v>74.165999999999983</c:v>
                </c:pt>
                <c:pt idx="5294">
                  <c:v>74.168999999999983</c:v>
                </c:pt>
                <c:pt idx="5295">
                  <c:v>74.174999999999983</c:v>
                </c:pt>
                <c:pt idx="5296">
                  <c:v>74.172999999999988</c:v>
                </c:pt>
                <c:pt idx="5297">
                  <c:v>74.176999999999978</c:v>
                </c:pt>
                <c:pt idx="5298">
                  <c:v>74.174999999999983</c:v>
                </c:pt>
                <c:pt idx="5299">
                  <c:v>74.172999999999988</c:v>
                </c:pt>
                <c:pt idx="5300">
                  <c:v>74.167000000000002</c:v>
                </c:pt>
                <c:pt idx="5301">
                  <c:v>74.175999999999988</c:v>
                </c:pt>
                <c:pt idx="5302">
                  <c:v>74.171999999999983</c:v>
                </c:pt>
                <c:pt idx="5303">
                  <c:v>74.173999999999978</c:v>
                </c:pt>
                <c:pt idx="5304">
                  <c:v>74.168999999999983</c:v>
                </c:pt>
                <c:pt idx="5305">
                  <c:v>74.179999999999978</c:v>
                </c:pt>
                <c:pt idx="5306">
                  <c:v>74.177999999999983</c:v>
                </c:pt>
                <c:pt idx="5307">
                  <c:v>74.175999999999988</c:v>
                </c:pt>
                <c:pt idx="5308">
                  <c:v>74.185000000000002</c:v>
                </c:pt>
                <c:pt idx="5309">
                  <c:v>74.175999999999988</c:v>
                </c:pt>
                <c:pt idx="5310">
                  <c:v>74.182000000000002</c:v>
                </c:pt>
                <c:pt idx="5311">
                  <c:v>74.19</c:v>
                </c:pt>
                <c:pt idx="5312">
                  <c:v>74.180999999999983</c:v>
                </c:pt>
                <c:pt idx="5313">
                  <c:v>74.191999999999993</c:v>
                </c:pt>
                <c:pt idx="5314">
                  <c:v>74.2</c:v>
                </c:pt>
                <c:pt idx="5315">
                  <c:v>74.200999999999993</c:v>
                </c:pt>
                <c:pt idx="5316">
                  <c:v>74.197000000000003</c:v>
                </c:pt>
                <c:pt idx="5317">
                  <c:v>74.194999999999993</c:v>
                </c:pt>
                <c:pt idx="5318">
                  <c:v>74.194999999999993</c:v>
                </c:pt>
                <c:pt idx="5319">
                  <c:v>74.198999999999998</c:v>
                </c:pt>
                <c:pt idx="5320">
                  <c:v>74.200999999999993</c:v>
                </c:pt>
                <c:pt idx="5321">
                  <c:v>74.203000000000003</c:v>
                </c:pt>
                <c:pt idx="5322">
                  <c:v>74.203000000000003</c:v>
                </c:pt>
                <c:pt idx="5323">
                  <c:v>74.206999999999994</c:v>
                </c:pt>
                <c:pt idx="5324">
                  <c:v>74.200999999999993</c:v>
                </c:pt>
                <c:pt idx="5325">
                  <c:v>74.202000000000012</c:v>
                </c:pt>
                <c:pt idx="5326">
                  <c:v>74.211000000000027</c:v>
                </c:pt>
                <c:pt idx="5327">
                  <c:v>74.209999999999994</c:v>
                </c:pt>
                <c:pt idx="5328">
                  <c:v>74.218000000000004</c:v>
                </c:pt>
                <c:pt idx="5329">
                  <c:v>74.218000000000004</c:v>
                </c:pt>
                <c:pt idx="5330">
                  <c:v>74.218000000000004</c:v>
                </c:pt>
                <c:pt idx="5331">
                  <c:v>74.218000000000004</c:v>
                </c:pt>
                <c:pt idx="5332">
                  <c:v>74.22</c:v>
                </c:pt>
                <c:pt idx="5333">
                  <c:v>74.221000000000004</c:v>
                </c:pt>
                <c:pt idx="5334">
                  <c:v>74.224999999999994</c:v>
                </c:pt>
                <c:pt idx="5335">
                  <c:v>74.221999999999994</c:v>
                </c:pt>
                <c:pt idx="5336">
                  <c:v>74.215999999999994</c:v>
                </c:pt>
                <c:pt idx="5337">
                  <c:v>74.221000000000004</c:v>
                </c:pt>
                <c:pt idx="5338">
                  <c:v>74.212999999999994</c:v>
                </c:pt>
                <c:pt idx="5339">
                  <c:v>74.203999999999994</c:v>
                </c:pt>
                <c:pt idx="5340">
                  <c:v>74.209000000000003</c:v>
                </c:pt>
                <c:pt idx="5341">
                  <c:v>74.2</c:v>
                </c:pt>
                <c:pt idx="5342">
                  <c:v>74.202000000000012</c:v>
                </c:pt>
                <c:pt idx="5343">
                  <c:v>74.203999999999994</c:v>
                </c:pt>
                <c:pt idx="5344">
                  <c:v>74.197000000000003</c:v>
                </c:pt>
                <c:pt idx="5345">
                  <c:v>74.194999999999993</c:v>
                </c:pt>
                <c:pt idx="5346">
                  <c:v>74.185000000000002</c:v>
                </c:pt>
                <c:pt idx="5347">
                  <c:v>74.186999999999998</c:v>
                </c:pt>
                <c:pt idx="5348">
                  <c:v>74.191999999999993</c:v>
                </c:pt>
                <c:pt idx="5349">
                  <c:v>74.188999999999979</c:v>
                </c:pt>
                <c:pt idx="5350">
                  <c:v>74.182000000000002</c:v>
                </c:pt>
                <c:pt idx="5351">
                  <c:v>74.185000000000002</c:v>
                </c:pt>
                <c:pt idx="5352">
                  <c:v>74.175999999999988</c:v>
                </c:pt>
                <c:pt idx="5353">
                  <c:v>74.183999999999983</c:v>
                </c:pt>
                <c:pt idx="5354">
                  <c:v>74.183999999999983</c:v>
                </c:pt>
                <c:pt idx="5355">
                  <c:v>74.177999999999983</c:v>
                </c:pt>
                <c:pt idx="5356">
                  <c:v>74.176999999999978</c:v>
                </c:pt>
                <c:pt idx="5357">
                  <c:v>74.168999999999983</c:v>
                </c:pt>
                <c:pt idx="5358">
                  <c:v>74.167000000000002</c:v>
                </c:pt>
                <c:pt idx="5359">
                  <c:v>74.164999999999992</c:v>
                </c:pt>
                <c:pt idx="5360">
                  <c:v>74.164999999999992</c:v>
                </c:pt>
                <c:pt idx="5361">
                  <c:v>74.158999999999978</c:v>
                </c:pt>
                <c:pt idx="5362">
                  <c:v>74.158999999999978</c:v>
                </c:pt>
                <c:pt idx="5363">
                  <c:v>74.164000000000001</c:v>
                </c:pt>
                <c:pt idx="5364">
                  <c:v>74.167000000000002</c:v>
                </c:pt>
                <c:pt idx="5365">
                  <c:v>74.149999999999991</c:v>
                </c:pt>
                <c:pt idx="5366">
                  <c:v>74.149999999999991</c:v>
                </c:pt>
                <c:pt idx="5367">
                  <c:v>74.149000000000001</c:v>
                </c:pt>
                <c:pt idx="5368">
                  <c:v>74.16</c:v>
                </c:pt>
                <c:pt idx="5369">
                  <c:v>74.152999999999949</c:v>
                </c:pt>
                <c:pt idx="5370">
                  <c:v>74.152999999999949</c:v>
                </c:pt>
                <c:pt idx="5371">
                  <c:v>74.146000000000001</c:v>
                </c:pt>
                <c:pt idx="5372">
                  <c:v>74.14</c:v>
                </c:pt>
                <c:pt idx="5373">
                  <c:v>74.147999999999996</c:v>
                </c:pt>
                <c:pt idx="5374">
                  <c:v>74.134</c:v>
                </c:pt>
                <c:pt idx="5375">
                  <c:v>74.149999999999991</c:v>
                </c:pt>
                <c:pt idx="5376">
                  <c:v>74.146000000000001</c:v>
                </c:pt>
                <c:pt idx="5377">
                  <c:v>74.137999999999991</c:v>
                </c:pt>
                <c:pt idx="5378">
                  <c:v>74.141000000000005</c:v>
                </c:pt>
                <c:pt idx="5379">
                  <c:v>74.137999999999991</c:v>
                </c:pt>
                <c:pt idx="5380">
                  <c:v>74.143000000000001</c:v>
                </c:pt>
                <c:pt idx="5381">
                  <c:v>74.137</c:v>
                </c:pt>
                <c:pt idx="5382">
                  <c:v>74.14</c:v>
                </c:pt>
                <c:pt idx="5383">
                  <c:v>74.14</c:v>
                </c:pt>
                <c:pt idx="5384">
                  <c:v>74.132999999999981</c:v>
                </c:pt>
                <c:pt idx="5385">
                  <c:v>74.138999999999982</c:v>
                </c:pt>
                <c:pt idx="5386">
                  <c:v>74.146000000000001</c:v>
                </c:pt>
                <c:pt idx="5387">
                  <c:v>74.152999999999949</c:v>
                </c:pt>
                <c:pt idx="5388">
                  <c:v>74.149999999999991</c:v>
                </c:pt>
                <c:pt idx="5389">
                  <c:v>74.153999999999982</c:v>
                </c:pt>
                <c:pt idx="5390">
                  <c:v>74.156999999999982</c:v>
                </c:pt>
                <c:pt idx="5391">
                  <c:v>74.155999999999949</c:v>
                </c:pt>
                <c:pt idx="5392">
                  <c:v>74.168999999999983</c:v>
                </c:pt>
                <c:pt idx="5393">
                  <c:v>74.161999999999992</c:v>
                </c:pt>
                <c:pt idx="5394">
                  <c:v>74.155999999999949</c:v>
                </c:pt>
                <c:pt idx="5395">
                  <c:v>74.161000000000001</c:v>
                </c:pt>
                <c:pt idx="5396">
                  <c:v>74.168999999999983</c:v>
                </c:pt>
                <c:pt idx="5397">
                  <c:v>74.157999999999987</c:v>
                </c:pt>
                <c:pt idx="5398">
                  <c:v>74.155999999999949</c:v>
                </c:pt>
                <c:pt idx="5399">
                  <c:v>74.156999999999982</c:v>
                </c:pt>
                <c:pt idx="5400">
                  <c:v>74.156999999999982</c:v>
                </c:pt>
                <c:pt idx="5401">
                  <c:v>74.167999999999992</c:v>
                </c:pt>
                <c:pt idx="5402">
                  <c:v>74.16</c:v>
                </c:pt>
                <c:pt idx="5403">
                  <c:v>74.153999999999982</c:v>
                </c:pt>
                <c:pt idx="5404">
                  <c:v>74.157999999999987</c:v>
                </c:pt>
                <c:pt idx="5405">
                  <c:v>74.164000000000001</c:v>
                </c:pt>
                <c:pt idx="5406">
                  <c:v>74.162999999999982</c:v>
                </c:pt>
                <c:pt idx="5407">
                  <c:v>74.155999999999949</c:v>
                </c:pt>
                <c:pt idx="5408">
                  <c:v>74.153999999999982</c:v>
                </c:pt>
                <c:pt idx="5409">
                  <c:v>74.161000000000001</c:v>
                </c:pt>
                <c:pt idx="5410">
                  <c:v>74.164999999999992</c:v>
                </c:pt>
                <c:pt idx="5411">
                  <c:v>74.158999999999978</c:v>
                </c:pt>
                <c:pt idx="5412">
                  <c:v>74.149000000000001</c:v>
                </c:pt>
                <c:pt idx="5413">
                  <c:v>74.147000000000006</c:v>
                </c:pt>
                <c:pt idx="5414">
                  <c:v>74.151999999999987</c:v>
                </c:pt>
                <c:pt idx="5415">
                  <c:v>74.154999999999987</c:v>
                </c:pt>
                <c:pt idx="5416">
                  <c:v>74.151999999999987</c:v>
                </c:pt>
                <c:pt idx="5417">
                  <c:v>74.151999999999987</c:v>
                </c:pt>
                <c:pt idx="5418">
                  <c:v>74.156999999999982</c:v>
                </c:pt>
                <c:pt idx="5419">
                  <c:v>74.151999999999987</c:v>
                </c:pt>
                <c:pt idx="5420">
                  <c:v>74.161999999999992</c:v>
                </c:pt>
                <c:pt idx="5421">
                  <c:v>74.157999999999987</c:v>
                </c:pt>
                <c:pt idx="5422">
                  <c:v>74.161999999999992</c:v>
                </c:pt>
                <c:pt idx="5423">
                  <c:v>74.162999999999982</c:v>
                </c:pt>
                <c:pt idx="5424">
                  <c:v>74.152999999999949</c:v>
                </c:pt>
                <c:pt idx="5425">
                  <c:v>74.157999999999987</c:v>
                </c:pt>
                <c:pt idx="5426">
                  <c:v>74.154999999999987</c:v>
                </c:pt>
                <c:pt idx="5427">
                  <c:v>74.158999999999978</c:v>
                </c:pt>
                <c:pt idx="5428">
                  <c:v>74.161999999999992</c:v>
                </c:pt>
                <c:pt idx="5429">
                  <c:v>74.161000000000001</c:v>
                </c:pt>
                <c:pt idx="5430">
                  <c:v>74.154999999999987</c:v>
                </c:pt>
                <c:pt idx="5431">
                  <c:v>74.164999999999992</c:v>
                </c:pt>
                <c:pt idx="5432">
                  <c:v>74.158999999999978</c:v>
                </c:pt>
                <c:pt idx="5433">
                  <c:v>74.153999999999982</c:v>
                </c:pt>
                <c:pt idx="5434">
                  <c:v>74.157999999999987</c:v>
                </c:pt>
                <c:pt idx="5435">
                  <c:v>74.164999999999992</c:v>
                </c:pt>
                <c:pt idx="5436">
                  <c:v>74.16</c:v>
                </c:pt>
                <c:pt idx="5437">
                  <c:v>74.165999999999983</c:v>
                </c:pt>
                <c:pt idx="5438">
                  <c:v>74.16</c:v>
                </c:pt>
                <c:pt idx="5439">
                  <c:v>74.164999999999992</c:v>
                </c:pt>
                <c:pt idx="5440">
                  <c:v>74.16</c:v>
                </c:pt>
                <c:pt idx="5441">
                  <c:v>74.155999999999949</c:v>
                </c:pt>
                <c:pt idx="5442">
                  <c:v>74.157999999999987</c:v>
                </c:pt>
                <c:pt idx="5443">
                  <c:v>74.161000000000001</c:v>
                </c:pt>
                <c:pt idx="5444">
                  <c:v>74.161999999999992</c:v>
                </c:pt>
                <c:pt idx="5445">
                  <c:v>74.164000000000001</c:v>
                </c:pt>
                <c:pt idx="5446">
                  <c:v>74.168999999999983</c:v>
                </c:pt>
                <c:pt idx="5447">
                  <c:v>74.16</c:v>
                </c:pt>
                <c:pt idx="5448">
                  <c:v>74.151999999999987</c:v>
                </c:pt>
                <c:pt idx="5449">
                  <c:v>74.147999999999996</c:v>
                </c:pt>
                <c:pt idx="5450">
                  <c:v>74.144999999999996</c:v>
                </c:pt>
                <c:pt idx="5451">
                  <c:v>74.150999999999982</c:v>
                </c:pt>
                <c:pt idx="5452">
                  <c:v>74.149999999999991</c:v>
                </c:pt>
                <c:pt idx="5453">
                  <c:v>74.153999999999982</c:v>
                </c:pt>
                <c:pt idx="5454">
                  <c:v>74.154999999999987</c:v>
                </c:pt>
                <c:pt idx="5455">
                  <c:v>74.164999999999992</c:v>
                </c:pt>
                <c:pt idx="5456">
                  <c:v>74.152999999999949</c:v>
                </c:pt>
                <c:pt idx="5457">
                  <c:v>74.16</c:v>
                </c:pt>
                <c:pt idx="5458">
                  <c:v>74.167999999999992</c:v>
                </c:pt>
                <c:pt idx="5459">
                  <c:v>74.161000000000001</c:v>
                </c:pt>
                <c:pt idx="5460">
                  <c:v>74.173999999999978</c:v>
                </c:pt>
                <c:pt idx="5461">
                  <c:v>74.164999999999992</c:v>
                </c:pt>
                <c:pt idx="5462">
                  <c:v>74.167999999999992</c:v>
                </c:pt>
                <c:pt idx="5463">
                  <c:v>74.167999999999992</c:v>
                </c:pt>
                <c:pt idx="5464">
                  <c:v>74.175999999999988</c:v>
                </c:pt>
                <c:pt idx="5465">
                  <c:v>74.176999999999978</c:v>
                </c:pt>
                <c:pt idx="5466">
                  <c:v>74.172999999999988</c:v>
                </c:pt>
                <c:pt idx="5467">
                  <c:v>74.182000000000002</c:v>
                </c:pt>
                <c:pt idx="5468">
                  <c:v>74.170999999999978</c:v>
                </c:pt>
                <c:pt idx="5469">
                  <c:v>74.179999999999978</c:v>
                </c:pt>
                <c:pt idx="5470">
                  <c:v>74.182000000000002</c:v>
                </c:pt>
                <c:pt idx="5471">
                  <c:v>74.173999999999978</c:v>
                </c:pt>
                <c:pt idx="5472">
                  <c:v>74.173999999999978</c:v>
                </c:pt>
                <c:pt idx="5473">
                  <c:v>74.172999999999988</c:v>
                </c:pt>
                <c:pt idx="5474">
                  <c:v>74.176999999999978</c:v>
                </c:pt>
                <c:pt idx="5475">
                  <c:v>74.174999999999983</c:v>
                </c:pt>
                <c:pt idx="5476">
                  <c:v>74.170999999999978</c:v>
                </c:pt>
                <c:pt idx="5477">
                  <c:v>74.172999999999988</c:v>
                </c:pt>
                <c:pt idx="5478">
                  <c:v>74.167000000000002</c:v>
                </c:pt>
                <c:pt idx="5479">
                  <c:v>74.172999999999988</c:v>
                </c:pt>
                <c:pt idx="5480">
                  <c:v>74.179999999999978</c:v>
                </c:pt>
                <c:pt idx="5481">
                  <c:v>74.176999999999978</c:v>
                </c:pt>
                <c:pt idx="5482">
                  <c:v>74.175999999999988</c:v>
                </c:pt>
                <c:pt idx="5483">
                  <c:v>74.174999999999983</c:v>
                </c:pt>
                <c:pt idx="5484">
                  <c:v>74.178999999999988</c:v>
                </c:pt>
                <c:pt idx="5485">
                  <c:v>74.171999999999983</c:v>
                </c:pt>
                <c:pt idx="5486">
                  <c:v>74.173999999999978</c:v>
                </c:pt>
                <c:pt idx="5487">
                  <c:v>74.173999999999978</c:v>
                </c:pt>
                <c:pt idx="5488">
                  <c:v>74.171999999999983</c:v>
                </c:pt>
                <c:pt idx="5489">
                  <c:v>74.165999999999983</c:v>
                </c:pt>
                <c:pt idx="5490">
                  <c:v>74.174999999999983</c:v>
                </c:pt>
                <c:pt idx="5491">
                  <c:v>74.174999999999983</c:v>
                </c:pt>
                <c:pt idx="5492">
                  <c:v>74.180999999999983</c:v>
                </c:pt>
                <c:pt idx="5493">
                  <c:v>74.175999999999988</c:v>
                </c:pt>
                <c:pt idx="5494">
                  <c:v>74.176999999999978</c:v>
                </c:pt>
                <c:pt idx="5495">
                  <c:v>74.178999999999988</c:v>
                </c:pt>
                <c:pt idx="5496">
                  <c:v>74.182999999999979</c:v>
                </c:pt>
                <c:pt idx="5497">
                  <c:v>74.183999999999983</c:v>
                </c:pt>
                <c:pt idx="5498">
                  <c:v>74.185000000000002</c:v>
                </c:pt>
                <c:pt idx="5499">
                  <c:v>74.186999999999998</c:v>
                </c:pt>
                <c:pt idx="5500">
                  <c:v>74.182000000000002</c:v>
                </c:pt>
                <c:pt idx="5501">
                  <c:v>74.176999999999978</c:v>
                </c:pt>
                <c:pt idx="5502">
                  <c:v>74.182000000000002</c:v>
                </c:pt>
                <c:pt idx="5503">
                  <c:v>74.178999999999988</c:v>
                </c:pt>
                <c:pt idx="5504">
                  <c:v>74.186999999999998</c:v>
                </c:pt>
                <c:pt idx="5505">
                  <c:v>74.182999999999979</c:v>
                </c:pt>
                <c:pt idx="5506">
                  <c:v>74.175999999999988</c:v>
                </c:pt>
                <c:pt idx="5507">
                  <c:v>74.185000000000002</c:v>
                </c:pt>
                <c:pt idx="5508">
                  <c:v>74.188999999999979</c:v>
                </c:pt>
                <c:pt idx="5509">
                  <c:v>74.182999999999979</c:v>
                </c:pt>
                <c:pt idx="5510">
                  <c:v>74.175999999999988</c:v>
                </c:pt>
                <c:pt idx="5511">
                  <c:v>74.183999999999983</c:v>
                </c:pt>
                <c:pt idx="5512">
                  <c:v>74.185000000000002</c:v>
                </c:pt>
                <c:pt idx="5513">
                  <c:v>74.182000000000002</c:v>
                </c:pt>
                <c:pt idx="5514">
                  <c:v>74.172999999999988</c:v>
                </c:pt>
                <c:pt idx="5515">
                  <c:v>74.191000000000003</c:v>
                </c:pt>
                <c:pt idx="5516">
                  <c:v>74.182000000000002</c:v>
                </c:pt>
                <c:pt idx="5517">
                  <c:v>74.176999999999978</c:v>
                </c:pt>
                <c:pt idx="5518">
                  <c:v>74.175999999999988</c:v>
                </c:pt>
                <c:pt idx="5519">
                  <c:v>74.176999999999978</c:v>
                </c:pt>
                <c:pt idx="5520">
                  <c:v>74.179999999999978</c:v>
                </c:pt>
                <c:pt idx="5521">
                  <c:v>74.173999999999978</c:v>
                </c:pt>
                <c:pt idx="5522">
                  <c:v>74.169999999999987</c:v>
                </c:pt>
                <c:pt idx="5523">
                  <c:v>74.171999999999983</c:v>
                </c:pt>
                <c:pt idx="5524">
                  <c:v>74.171999999999983</c:v>
                </c:pt>
                <c:pt idx="5525">
                  <c:v>74.172999999999988</c:v>
                </c:pt>
                <c:pt idx="5526">
                  <c:v>74.177999999999983</c:v>
                </c:pt>
                <c:pt idx="5527">
                  <c:v>74.179999999999978</c:v>
                </c:pt>
                <c:pt idx="5528">
                  <c:v>74.172999999999988</c:v>
                </c:pt>
                <c:pt idx="5529">
                  <c:v>74.175999999999988</c:v>
                </c:pt>
                <c:pt idx="5530">
                  <c:v>74.176999999999978</c:v>
                </c:pt>
                <c:pt idx="5531">
                  <c:v>74.175999999999988</c:v>
                </c:pt>
                <c:pt idx="5532">
                  <c:v>74.182999999999979</c:v>
                </c:pt>
                <c:pt idx="5533">
                  <c:v>74.178999999999988</c:v>
                </c:pt>
                <c:pt idx="5534">
                  <c:v>74.185999999999979</c:v>
                </c:pt>
                <c:pt idx="5535">
                  <c:v>74.180999999999983</c:v>
                </c:pt>
                <c:pt idx="5536">
                  <c:v>74.191000000000003</c:v>
                </c:pt>
                <c:pt idx="5537">
                  <c:v>74.188000000000002</c:v>
                </c:pt>
                <c:pt idx="5538">
                  <c:v>74.188999999999979</c:v>
                </c:pt>
                <c:pt idx="5539">
                  <c:v>74.19</c:v>
                </c:pt>
                <c:pt idx="5540">
                  <c:v>74.182999999999979</c:v>
                </c:pt>
                <c:pt idx="5541">
                  <c:v>74.192999999999998</c:v>
                </c:pt>
                <c:pt idx="5542">
                  <c:v>74.186999999999998</c:v>
                </c:pt>
                <c:pt idx="5543">
                  <c:v>74.179999999999978</c:v>
                </c:pt>
                <c:pt idx="5544">
                  <c:v>74.195999999999998</c:v>
                </c:pt>
                <c:pt idx="5545">
                  <c:v>74.188999999999979</c:v>
                </c:pt>
                <c:pt idx="5546">
                  <c:v>74.205000000000013</c:v>
                </c:pt>
                <c:pt idx="5547">
                  <c:v>74.195999999999998</c:v>
                </c:pt>
                <c:pt idx="5548">
                  <c:v>74.191999999999993</c:v>
                </c:pt>
                <c:pt idx="5549">
                  <c:v>74.194999999999993</c:v>
                </c:pt>
                <c:pt idx="5550">
                  <c:v>74.191000000000003</c:v>
                </c:pt>
                <c:pt idx="5551">
                  <c:v>74.194000000000003</c:v>
                </c:pt>
                <c:pt idx="5552">
                  <c:v>74.191999999999993</c:v>
                </c:pt>
                <c:pt idx="5553">
                  <c:v>74.192999999999998</c:v>
                </c:pt>
                <c:pt idx="5554">
                  <c:v>74.183999999999983</c:v>
                </c:pt>
                <c:pt idx="5555">
                  <c:v>74.180999999999983</c:v>
                </c:pt>
                <c:pt idx="5556">
                  <c:v>74.185999999999979</c:v>
                </c:pt>
                <c:pt idx="5557">
                  <c:v>74.188000000000002</c:v>
                </c:pt>
                <c:pt idx="5558">
                  <c:v>74.182000000000002</c:v>
                </c:pt>
                <c:pt idx="5559">
                  <c:v>74.188000000000002</c:v>
                </c:pt>
                <c:pt idx="5560">
                  <c:v>74.186999999999998</c:v>
                </c:pt>
                <c:pt idx="5561">
                  <c:v>74.180999999999983</c:v>
                </c:pt>
                <c:pt idx="5562">
                  <c:v>74.19</c:v>
                </c:pt>
                <c:pt idx="5563">
                  <c:v>74.194000000000003</c:v>
                </c:pt>
                <c:pt idx="5564">
                  <c:v>74.191000000000003</c:v>
                </c:pt>
                <c:pt idx="5565">
                  <c:v>74.185999999999979</c:v>
                </c:pt>
                <c:pt idx="5566">
                  <c:v>74.188999999999979</c:v>
                </c:pt>
                <c:pt idx="5567">
                  <c:v>74.185999999999979</c:v>
                </c:pt>
                <c:pt idx="5568">
                  <c:v>74.186999999999998</c:v>
                </c:pt>
                <c:pt idx="5569">
                  <c:v>74.182000000000002</c:v>
                </c:pt>
                <c:pt idx="5570">
                  <c:v>74.2</c:v>
                </c:pt>
                <c:pt idx="5571">
                  <c:v>74.197999999999993</c:v>
                </c:pt>
                <c:pt idx="5572">
                  <c:v>74.194999999999993</c:v>
                </c:pt>
                <c:pt idx="5573">
                  <c:v>74.195999999999998</c:v>
                </c:pt>
                <c:pt idx="5574">
                  <c:v>74.192999999999998</c:v>
                </c:pt>
                <c:pt idx="5575">
                  <c:v>74.195999999999998</c:v>
                </c:pt>
                <c:pt idx="5576">
                  <c:v>74.197999999999993</c:v>
                </c:pt>
                <c:pt idx="5577">
                  <c:v>74.194999999999993</c:v>
                </c:pt>
                <c:pt idx="5578">
                  <c:v>74.200999999999993</c:v>
                </c:pt>
                <c:pt idx="5579">
                  <c:v>74.195999999999998</c:v>
                </c:pt>
                <c:pt idx="5580">
                  <c:v>74.2</c:v>
                </c:pt>
                <c:pt idx="5581">
                  <c:v>74.202000000000012</c:v>
                </c:pt>
                <c:pt idx="5582">
                  <c:v>74.197000000000003</c:v>
                </c:pt>
                <c:pt idx="5583">
                  <c:v>74.197000000000003</c:v>
                </c:pt>
                <c:pt idx="5584">
                  <c:v>74.194999999999993</c:v>
                </c:pt>
                <c:pt idx="5585">
                  <c:v>74.197000000000003</c:v>
                </c:pt>
                <c:pt idx="5586">
                  <c:v>74.194000000000003</c:v>
                </c:pt>
                <c:pt idx="5587">
                  <c:v>74.195999999999998</c:v>
                </c:pt>
                <c:pt idx="5588">
                  <c:v>74.192999999999998</c:v>
                </c:pt>
                <c:pt idx="5589">
                  <c:v>74.202000000000012</c:v>
                </c:pt>
                <c:pt idx="5590">
                  <c:v>74.2</c:v>
                </c:pt>
                <c:pt idx="5591">
                  <c:v>74.195999999999998</c:v>
                </c:pt>
                <c:pt idx="5592">
                  <c:v>74.194999999999993</c:v>
                </c:pt>
                <c:pt idx="5593">
                  <c:v>74.188000000000002</c:v>
                </c:pt>
                <c:pt idx="5594">
                  <c:v>74.200999999999993</c:v>
                </c:pt>
                <c:pt idx="5595">
                  <c:v>74.195999999999998</c:v>
                </c:pt>
                <c:pt idx="5596">
                  <c:v>74.191999999999993</c:v>
                </c:pt>
                <c:pt idx="5597">
                  <c:v>74.202000000000012</c:v>
                </c:pt>
                <c:pt idx="5598">
                  <c:v>74.194000000000003</c:v>
                </c:pt>
                <c:pt idx="5599">
                  <c:v>74.197000000000003</c:v>
                </c:pt>
                <c:pt idx="5600">
                  <c:v>74.202000000000012</c:v>
                </c:pt>
                <c:pt idx="5601">
                  <c:v>74.206999999999994</c:v>
                </c:pt>
                <c:pt idx="5602">
                  <c:v>74.202000000000012</c:v>
                </c:pt>
                <c:pt idx="5603">
                  <c:v>71.009</c:v>
                </c:pt>
                <c:pt idx="5604">
                  <c:v>71.006</c:v>
                </c:pt>
                <c:pt idx="5605">
                  <c:v>71.010000000000005</c:v>
                </c:pt>
                <c:pt idx="5606">
                  <c:v>71.009</c:v>
                </c:pt>
                <c:pt idx="5607">
                  <c:v>71.006</c:v>
                </c:pt>
                <c:pt idx="5608">
                  <c:v>70.986999999999995</c:v>
                </c:pt>
                <c:pt idx="5609">
                  <c:v>73.796999999999997</c:v>
                </c:pt>
                <c:pt idx="5610">
                  <c:v>73.834999999999994</c:v>
                </c:pt>
                <c:pt idx="5611">
                  <c:v>73.849000000000004</c:v>
                </c:pt>
                <c:pt idx="5612">
                  <c:v>73.863</c:v>
                </c:pt>
                <c:pt idx="5613">
                  <c:v>73.888999999999982</c:v>
                </c:pt>
                <c:pt idx="5614">
                  <c:v>73.891999999999996</c:v>
                </c:pt>
                <c:pt idx="5615">
                  <c:v>73.903999999999996</c:v>
                </c:pt>
                <c:pt idx="5616">
                  <c:v>73.906999999999996</c:v>
                </c:pt>
                <c:pt idx="5617">
                  <c:v>73.910000000000025</c:v>
                </c:pt>
                <c:pt idx="5618">
                  <c:v>73.908000000000001</c:v>
                </c:pt>
                <c:pt idx="5619">
                  <c:v>73.918000000000006</c:v>
                </c:pt>
                <c:pt idx="5620">
                  <c:v>73.930999999999997</c:v>
                </c:pt>
                <c:pt idx="5621">
                  <c:v>73.927000000000007</c:v>
                </c:pt>
                <c:pt idx="5622">
                  <c:v>73.935000000000002</c:v>
                </c:pt>
                <c:pt idx="5623">
                  <c:v>73.933000000000007</c:v>
                </c:pt>
                <c:pt idx="5624">
                  <c:v>73.940000000000026</c:v>
                </c:pt>
                <c:pt idx="5625">
                  <c:v>73.949000000000026</c:v>
                </c:pt>
                <c:pt idx="5626">
                  <c:v>73.944000000000116</c:v>
                </c:pt>
                <c:pt idx="5627">
                  <c:v>73.940000000000026</c:v>
                </c:pt>
                <c:pt idx="5628">
                  <c:v>73.947000000000088</c:v>
                </c:pt>
                <c:pt idx="5629">
                  <c:v>73.938999999999993</c:v>
                </c:pt>
                <c:pt idx="5630">
                  <c:v>73.947000000000088</c:v>
                </c:pt>
                <c:pt idx="5631">
                  <c:v>73.938000000000002</c:v>
                </c:pt>
                <c:pt idx="5632">
                  <c:v>73.940000000000026</c:v>
                </c:pt>
                <c:pt idx="5633">
                  <c:v>73.946000000000026</c:v>
                </c:pt>
                <c:pt idx="5634">
                  <c:v>73.950999999999993</c:v>
                </c:pt>
                <c:pt idx="5635">
                  <c:v>73.949000000000026</c:v>
                </c:pt>
                <c:pt idx="5636">
                  <c:v>73.95</c:v>
                </c:pt>
                <c:pt idx="5637">
                  <c:v>73.95</c:v>
                </c:pt>
                <c:pt idx="5638">
                  <c:v>73.950999999999993</c:v>
                </c:pt>
                <c:pt idx="5639">
                  <c:v>73.953000000000003</c:v>
                </c:pt>
                <c:pt idx="5640">
                  <c:v>73.956000000000003</c:v>
                </c:pt>
                <c:pt idx="5641">
                  <c:v>73.959999999999994</c:v>
                </c:pt>
                <c:pt idx="5642">
                  <c:v>73.964000000000027</c:v>
                </c:pt>
                <c:pt idx="5643">
                  <c:v>73.950999999999993</c:v>
                </c:pt>
                <c:pt idx="5644">
                  <c:v>73.959000000000003</c:v>
                </c:pt>
                <c:pt idx="5645">
                  <c:v>73.959000000000003</c:v>
                </c:pt>
                <c:pt idx="5646">
                  <c:v>73.959999999999994</c:v>
                </c:pt>
                <c:pt idx="5647">
                  <c:v>73.962000000000003</c:v>
                </c:pt>
                <c:pt idx="5648">
                  <c:v>73.959000000000003</c:v>
                </c:pt>
                <c:pt idx="5649">
                  <c:v>73.962999999999994</c:v>
                </c:pt>
                <c:pt idx="5650">
                  <c:v>73.953999999999994</c:v>
                </c:pt>
                <c:pt idx="5651">
                  <c:v>73.971000000000004</c:v>
                </c:pt>
                <c:pt idx="5652">
                  <c:v>73.977000000000004</c:v>
                </c:pt>
                <c:pt idx="5653">
                  <c:v>73.980999999999995</c:v>
                </c:pt>
                <c:pt idx="5654">
                  <c:v>73.978999999999999</c:v>
                </c:pt>
                <c:pt idx="5655">
                  <c:v>73.995000000000005</c:v>
                </c:pt>
                <c:pt idx="5656">
                  <c:v>73.988</c:v>
                </c:pt>
                <c:pt idx="5657">
                  <c:v>73.998999999999995</c:v>
                </c:pt>
                <c:pt idx="5658">
                  <c:v>74.022999999999982</c:v>
                </c:pt>
                <c:pt idx="5659">
                  <c:v>74.018000000000001</c:v>
                </c:pt>
                <c:pt idx="5660">
                  <c:v>74.025999999999982</c:v>
                </c:pt>
                <c:pt idx="5661">
                  <c:v>74.034000000000006</c:v>
                </c:pt>
                <c:pt idx="5662">
                  <c:v>74.051999999999992</c:v>
                </c:pt>
                <c:pt idx="5663">
                  <c:v>74.070999999999998</c:v>
                </c:pt>
                <c:pt idx="5664">
                  <c:v>74.068000000000012</c:v>
                </c:pt>
                <c:pt idx="5665">
                  <c:v>74.092000000000013</c:v>
                </c:pt>
                <c:pt idx="5666">
                  <c:v>74.103999999999999</c:v>
                </c:pt>
                <c:pt idx="5667">
                  <c:v>74.114000000000004</c:v>
                </c:pt>
                <c:pt idx="5668">
                  <c:v>74.120999999999981</c:v>
                </c:pt>
                <c:pt idx="5669">
                  <c:v>74.127999999999986</c:v>
                </c:pt>
                <c:pt idx="5670">
                  <c:v>74.141999999999996</c:v>
                </c:pt>
                <c:pt idx="5671">
                  <c:v>74.164999999999992</c:v>
                </c:pt>
                <c:pt idx="5672">
                  <c:v>74.167000000000002</c:v>
                </c:pt>
                <c:pt idx="5673">
                  <c:v>74.165999999999983</c:v>
                </c:pt>
                <c:pt idx="5674">
                  <c:v>74.185999999999979</c:v>
                </c:pt>
                <c:pt idx="5675">
                  <c:v>74.186999999999998</c:v>
                </c:pt>
                <c:pt idx="5676">
                  <c:v>74.191000000000003</c:v>
                </c:pt>
                <c:pt idx="5677">
                  <c:v>74.203999999999994</c:v>
                </c:pt>
                <c:pt idx="5678">
                  <c:v>74.211000000000027</c:v>
                </c:pt>
                <c:pt idx="5679">
                  <c:v>74.206000000000003</c:v>
                </c:pt>
                <c:pt idx="5680">
                  <c:v>74.209999999999994</c:v>
                </c:pt>
                <c:pt idx="5681">
                  <c:v>74.221999999999994</c:v>
                </c:pt>
                <c:pt idx="5682">
                  <c:v>74.239999999999995</c:v>
                </c:pt>
                <c:pt idx="5683">
                  <c:v>74.232000000000014</c:v>
                </c:pt>
                <c:pt idx="5684">
                  <c:v>74.224000000000004</c:v>
                </c:pt>
                <c:pt idx="5685">
                  <c:v>74.224000000000004</c:v>
                </c:pt>
                <c:pt idx="5686">
                  <c:v>74.227000000000004</c:v>
                </c:pt>
                <c:pt idx="5687">
                  <c:v>74.224999999999994</c:v>
                </c:pt>
                <c:pt idx="5688">
                  <c:v>74.221000000000004</c:v>
                </c:pt>
                <c:pt idx="5689">
                  <c:v>74.218000000000004</c:v>
                </c:pt>
                <c:pt idx="5690">
                  <c:v>74.244000000000085</c:v>
                </c:pt>
                <c:pt idx="5691">
                  <c:v>74.227000000000004</c:v>
                </c:pt>
                <c:pt idx="5692">
                  <c:v>74.236999999999995</c:v>
                </c:pt>
                <c:pt idx="5693">
                  <c:v>74.227999999999994</c:v>
                </c:pt>
                <c:pt idx="5694">
                  <c:v>74.227999999999994</c:v>
                </c:pt>
                <c:pt idx="5695">
                  <c:v>74.23</c:v>
                </c:pt>
                <c:pt idx="5696">
                  <c:v>74.215999999999994</c:v>
                </c:pt>
                <c:pt idx="5697">
                  <c:v>74.23</c:v>
                </c:pt>
                <c:pt idx="5698">
                  <c:v>74.239000000000004</c:v>
                </c:pt>
                <c:pt idx="5699">
                  <c:v>74.242000000000004</c:v>
                </c:pt>
                <c:pt idx="5700">
                  <c:v>74.244000000000085</c:v>
                </c:pt>
                <c:pt idx="5701">
                  <c:v>74.245999999999995</c:v>
                </c:pt>
                <c:pt idx="5702">
                  <c:v>74.245000000000005</c:v>
                </c:pt>
                <c:pt idx="5703">
                  <c:v>74.247000000000085</c:v>
                </c:pt>
                <c:pt idx="5704">
                  <c:v>74.254000000000005</c:v>
                </c:pt>
                <c:pt idx="5705">
                  <c:v>74.254999999999995</c:v>
                </c:pt>
                <c:pt idx="5706">
                  <c:v>74.253</c:v>
                </c:pt>
                <c:pt idx="5707">
                  <c:v>74.263999999999996</c:v>
                </c:pt>
                <c:pt idx="5708">
                  <c:v>74.268000000000001</c:v>
                </c:pt>
                <c:pt idx="5709">
                  <c:v>74.277000000000001</c:v>
                </c:pt>
                <c:pt idx="5710">
                  <c:v>74.266000000000005</c:v>
                </c:pt>
                <c:pt idx="5711">
                  <c:v>74.275999999999982</c:v>
                </c:pt>
                <c:pt idx="5712">
                  <c:v>74.27</c:v>
                </c:pt>
                <c:pt idx="5713">
                  <c:v>74.290999999999997</c:v>
                </c:pt>
                <c:pt idx="5714">
                  <c:v>74.277999999999992</c:v>
                </c:pt>
                <c:pt idx="5715">
                  <c:v>74.290000000000006</c:v>
                </c:pt>
                <c:pt idx="5716">
                  <c:v>74.289000000000001</c:v>
                </c:pt>
                <c:pt idx="5717">
                  <c:v>74.292000000000002</c:v>
                </c:pt>
                <c:pt idx="5718">
                  <c:v>74.296999999999997</c:v>
                </c:pt>
                <c:pt idx="5719">
                  <c:v>74.298000000000002</c:v>
                </c:pt>
                <c:pt idx="5720">
                  <c:v>74.296999999999997</c:v>
                </c:pt>
                <c:pt idx="5721">
                  <c:v>74.292000000000002</c:v>
                </c:pt>
                <c:pt idx="5722">
                  <c:v>74.293999999999997</c:v>
                </c:pt>
                <c:pt idx="5723">
                  <c:v>74.301999999999992</c:v>
                </c:pt>
                <c:pt idx="5724">
                  <c:v>74.295000000000002</c:v>
                </c:pt>
                <c:pt idx="5725">
                  <c:v>74.295000000000002</c:v>
                </c:pt>
                <c:pt idx="5726">
                  <c:v>74.296000000000006</c:v>
                </c:pt>
                <c:pt idx="5727">
                  <c:v>74.299000000000007</c:v>
                </c:pt>
                <c:pt idx="5728">
                  <c:v>74.305999999999983</c:v>
                </c:pt>
                <c:pt idx="5729">
                  <c:v>74.308999999999983</c:v>
                </c:pt>
                <c:pt idx="5730">
                  <c:v>74.296000000000006</c:v>
                </c:pt>
                <c:pt idx="5731">
                  <c:v>74.304000000000002</c:v>
                </c:pt>
                <c:pt idx="5732">
                  <c:v>74.301999999999992</c:v>
                </c:pt>
                <c:pt idx="5733">
                  <c:v>74.31</c:v>
                </c:pt>
                <c:pt idx="5734">
                  <c:v>74.304000000000002</c:v>
                </c:pt>
                <c:pt idx="5735">
                  <c:v>74.313000000000002</c:v>
                </c:pt>
                <c:pt idx="5736">
                  <c:v>74.313000000000002</c:v>
                </c:pt>
                <c:pt idx="5737">
                  <c:v>74.304000000000002</c:v>
                </c:pt>
                <c:pt idx="5738">
                  <c:v>74.301999999999992</c:v>
                </c:pt>
                <c:pt idx="5739">
                  <c:v>74.304000000000002</c:v>
                </c:pt>
                <c:pt idx="5740">
                  <c:v>74.313000000000002</c:v>
                </c:pt>
                <c:pt idx="5741">
                  <c:v>74.313999999999993</c:v>
                </c:pt>
                <c:pt idx="5742">
                  <c:v>74.304000000000002</c:v>
                </c:pt>
                <c:pt idx="5743">
                  <c:v>74.302999999999983</c:v>
                </c:pt>
                <c:pt idx="5744">
                  <c:v>74.304999999999993</c:v>
                </c:pt>
                <c:pt idx="5745">
                  <c:v>74.304999999999993</c:v>
                </c:pt>
                <c:pt idx="5746">
                  <c:v>74.313000000000002</c:v>
                </c:pt>
                <c:pt idx="5747">
                  <c:v>74.315000000000012</c:v>
                </c:pt>
                <c:pt idx="5748">
                  <c:v>74.325000000000003</c:v>
                </c:pt>
                <c:pt idx="5749">
                  <c:v>74.328000000000003</c:v>
                </c:pt>
                <c:pt idx="5750">
                  <c:v>74.326999999999998</c:v>
                </c:pt>
                <c:pt idx="5751">
                  <c:v>74.325000000000003</c:v>
                </c:pt>
                <c:pt idx="5752">
                  <c:v>74.326999999999998</c:v>
                </c:pt>
                <c:pt idx="5753">
                  <c:v>74.331000000000003</c:v>
                </c:pt>
                <c:pt idx="5754">
                  <c:v>74.334000000000003</c:v>
                </c:pt>
                <c:pt idx="5755">
                  <c:v>74.334000000000003</c:v>
                </c:pt>
                <c:pt idx="5756">
                  <c:v>74.338999999999999</c:v>
                </c:pt>
                <c:pt idx="5757">
                  <c:v>74.342000000000013</c:v>
                </c:pt>
                <c:pt idx="5758">
                  <c:v>74.35299999999998</c:v>
                </c:pt>
                <c:pt idx="5759">
                  <c:v>74.35199999999999</c:v>
                </c:pt>
                <c:pt idx="5760">
                  <c:v>74.349999999999994</c:v>
                </c:pt>
                <c:pt idx="5761">
                  <c:v>74.35499999999999</c:v>
                </c:pt>
                <c:pt idx="5762">
                  <c:v>74.35799999999999</c:v>
                </c:pt>
                <c:pt idx="5763">
                  <c:v>74.363</c:v>
                </c:pt>
                <c:pt idx="5764">
                  <c:v>74.366</c:v>
                </c:pt>
                <c:pt idx="5765">
                  <c:v>74.35899999999998</c:v>
                </c:pt>
                <c:pt idx="5766">
                  <c:v>74.363</c:v>
                </c:pt>
                <c:pt idx="5767">
                  <c:v>74.375999999999948</c:v>
                </c:pt>
                <c:pt idx="5768">
                  <c:v>74.374999999999986</c:v>
                </c:pt>
                <c:pt idx="5769">
                  <c:v>74.375999999999948</c:v>
                </c:pt>
                <c:pt idx="5770">
                  <c:v>74.381999999999991</c:v>
                </c:pt>
                <c:pt idx="5771">
                  <c:v>74.376999999999981</c:v>
                </c:pt>
                <c:pt idx="5772">
                  <c:v>74.381999999999991</c:v>
                </c:pt>
                <c:pt idx="5773">
                  <c:v>74.384</c:v>
                </c:pt>
                <c:pt idx="5774">
                  <c:v>74.382999999999981</c:v>
                </c:pt>
                <c:pt idx="5775">
                  <c:v>74.38</c:v>
                </c:pt>
                <c:pt idx="5776">
                  <c:v>74.387</c:v>
                </c:pt>
                <c:pt idx="5777">
                  <c:v>74.385999999999981</c:v>
                </c:pt>
                <c:pt idx="5778">
                  <c:v>74.385999999999981</c:v>
                </c:pt>
                <c:pt idx="5779">
                  <c:v>74.39</c:v>
                </c:pt>
                <c:pt idx="5780">
                  <c:v>74.400000000000006</c:v>
                </c:pt>
                <c:pt idx="5781">
                  <c:v>74.394999999999996</c:v>
                </c:pt>
                <c:pt idx="5782">
                  <c:v>74.418000000000006</c:v>
                </c:pt>
                <c:pt idx="5783">
                  <c:v>74.402000000000001</c:v>
                </c:pt>
                <c:pt idx="5784">
                  <c:v>74.410000000000025</c:v>
                </c:pt>
                <c:pt idx="5785">
                  <c:v>74.405000000000001</c:v>
                </c:pt>
                <c:pt idx="5786">
                  <c:v>74.408000000000001</c:v>
                </c:pt>
                <c:pt idx="5787">
                  <c:v>74.423000000000002</c:v>
                </c:pt>
                <c:pt idx="5788">
                  <c:v>74.414000000000101</c:v>
                </c:pt>
                <c:pt idx="5789">
                  <c:v>74.423000000000002</c:v>
                </c:pt>
                <c:pt idx="5790">
                  <c:v>74.415999999999997</c:v>
                </c:pt>
                <c:pt idx="5791">
                  <c:v>74.424000000000007</c:v>
                </c:pt>
                <c:pt idx="5792">
                  <c:v>74.421999999999997</c:v>
                </c:pt>
                <c:pt idx="5793">
                  <c:v>74.540000000000006</c:v>
                </c:pt>
                <c:pt idx="5794">
                  <c:v>74.546000000000006</c:v>
                </c:pt>
                <c:pt idx="5795">
                  <c:v>74.549000000000007</c:v>
                </c:pt>
                <c:pt idx="5796">
                  <c:v>74.558999999999983</c:v>
                </c:pt>
                <c:pt idx="5797">
                  <c:v>74.563999999999993</c:v>
                </c:pt>
                <c:pt idx="5798">
                  <c:v>74.554999999999993</c:v>
                </c:pt>
                <c:pt idx="5799">
                  <c:v>74.563999999999993</c:v>
                </c:pt>
                <c:pt idx="5800">
                  <c:v>74.563000000000002</c:v>
                </c:pt>
                <c:pt idx="5801">
                  <c:v>74.566000000000003</c:v>
                </c:pt>
                <c:pt idx="5802">
                  <c:v>74.563999999999993</c:v>
                </c:pt>
                <c:pt idx="5803">
                  <c:v>74.572999999999979</c:v>
                </c:pt>
                <c:pt idx="5804">
                  <c:v>74.565000000000012</c:v>
                </c:pt>
                <c:pt idx="5805">
                  <c:v>74.569000000000003</c:v>
                </c:pt>
                <c:pt idx="5806">
                  <c:v>74.573999999999998</c:v>
                </c:pt>
                <c:pt idx="5807">
                  <c:v>74.578000000000003</c:v>
                </c:pt>
                <c:pt idx="5808">
                  <c:v>74.572999999999979</c:v>
                </c:pt>
                <c:pt idx="5809">
                  <c:v>74.578999999999979</c:v>
                </c:pt>
                <c:pt idx="5810">
                  <c:v>74.578999999999979</c:v>
                </c:pt>
                <c:pt idx="5811">
                  <c:v>74.578000000000003</c:v>
                </c:pt>
                <c:pt idx="5812">
                  <c:v>74.581000000000003</c:v>
                </c:pt>
                <c:pt idx="5813">
                  <c:v>74.58</c:v>
                </c:pt>
                <c:pt idx="5814">
                  <c:v>74.578999999999979</c:v>
                </c:pt>
                <c:pt idx="5815">
                  <c:v>74.582999999999998</c:v>
                </c:pt>
                <c:pt idx="5816">
                  <c:v>74.582999999999998</c:v>
                </c:pt>
                <c:pt idx="5817">
                  <c:v>74.584000000000003</c:v>
                </c:pt>
                <c:pt idx="5818">
                  <c:v>74.590999999999994</c:v>
                </c:pt>
                <c:pt idx="5819">
                  <c:v>74.588999999999999</c:v>
                </c:pt>
                <c:pt idx="5820">
                  <c:v>74.598000000000013</c:v>
                </c:pt>
                <c:pt idx="5821">
                  <c:v>74.599000000000004</c:v>
                </c:pt>
                <c:pt idx="5822">
                  <c:v>74.593000000000004</c:v>
                </c:pt>
                <c:pt idx="5823">
                  <c:v>74.599000000000004</c:v>
                </c:pt>
                <c:pt idx="5824">
                  <c:v>74.598000000000013</c:v>
                </c:pt>
                <c:pt idx="5825">
                  <c:v>74.599999999999994</c:v>
                </c:pt>
                <c:pt idx="5826">
                  <c:v>74.606999999999999</c:v>
                </c:pt>
                <c:pt idx="5827">
                  <c:v>74.60499999999999</c:v>
                </c:pt>
                <c:pt idx="5828">
                  <c:v>74.60199999999999</c:v>
                </c:pt>
                <c:pt idx="5829">
                  <c:v>74.617000000000004</c:v>
                </c:pt>
                <c:pt idx="5830">
                  <c:v>74.614999999999995</c:v>
                </c:pt>
                <c:pt idx="5831">
                  <c:v>74.616</c:v>
                </c:pt>
                <c:pt idx="5832">
                  <c:v>74.61</c:v>
                </c:pt>
                <c:pt idx="5833">
                  <c:v>74.625999999999948</c:v>
                </c:pt>
                <c:pt idx="5834">
                  <c:v>74.61999999999999</c:v>
                </c:pt>
                <c:pt idx="5835">
                  <c:v>74.61999999999999</c:v>
                </c:pt>
                <c:pt idx="5836">
                  <c:v>74.620999999999981</c:v>
                </c:pt>
                <c:pt idx="5837">
                  <c:v>74.624999999999986</c:v>
                </c:pt>
                <c:pt idx="5838">
                  <c:v>74.623999999999981</c:v>
                </c:pt>
                <c:pt idx="5839">
                  <c:v>74.632999999999981</c:v>
                </c:pt>
                <c:pt idx="5840">
                  <c:v>74.621999999999986</c:v>
                </c:pt>
                <c:pt idx="5841">
                  <c:v>74.626999999999981</c:v>
                </c:pt>
                <c:pt idx="5842">
                  <c:v>74.625999999999948</c:v>
                </c:pt>
                <c:pt idx="5843">
                  <c:v>74.634999999999991</c:v>
                </c:pt>
                <c:pt idx="5844">
                  <c:v>74.635999999999981</c:v>
                </c:pt>
                <c:pt idx="5845">
                  <c:v>74.627999999999986</c:v>
                </c:pt>
                <c:pt idx="5846">
                  <c:v>74.626999999999981</c:v>
                </c:pt>
                <c:pt idx="5847">
                  <c:v>74.638999999999982</c:v>
                </c:pt>
                <c:pt idx="5848">
                  <c:v>74.637</c:v>
                </c:pt>
                <c:pt idx="5849">
                  <c:v>74.641000000000005</c:v>
                </c:pt>
                <c:pt idx="5850">
                  <c:v>74.634999999999991</c:v>
                </c:pt>
                <c:pt idx="5851">
                  <c:v>74.644999999999996</c:v>
                </c:pt>
                <c:pt idx="5852">
                  <c:v>74.632999999999981</c:v>
                </c:pt>
                <c:pt idx="5853">
                  <c:v>74.641000000000005</c:v>
                </c:pt>
                <c:pt idx="5854">
                  <c:v>74.643000000000001</c:v>
                </c:pt>
                <c:pt idx="5855">
                  <c:v>74.644000000000005</c:v>
                </c:pt>
                <c:pt idx="5856">
                  <c:v>74.644000000000005</c:v>
                </c:pt>
                <c:pt idx="5857">
                  <c:v>74.641999999999996</c:v>
                </c:pt>
                <c:pt idx="5858">
                  <c:v>74.655999999999949</c:v>
                </c:pt>
                <c:pt idx="5859">
                  <c:v>74.644000000000005</c:v>
                </c:pt>
                <c:pt idx="5860">
                  <c:v>74.644999999999996</c:v>
                </c:pt>
                <c:pt idx="5861">
                  <c:v>74.652999999999949</c:v>
                </c:pt>
                <c:pt idx="5862">
                  <c:v>74.647000000000006</c:v>
                </c:pt>
                <c:pt idx="5863">
                  <c:v>74.653999999999982</c:v>
                </c:pt>
                <c:pt idx="5864">
                  <c:v>74.662999999999982</c:v>
                </c:pt>
                <c:pt idx="5865">
                  <c:v>74.649000000000001</c:v>
                </c:pt>
                <c:pt idx="5866">
                  <c:v>74.661999999999992</c:v>
                </c:pt>
                <c:pt idx="5867">
                  <c:v>74.655999999999949</c:v>
                </c:pt>
                <c:pt idx="5868">
                  <c:v>74.656999999999982</c:v>
                </c:pt>
                <c:pt idx="5869">
                  <c:v>74.657999999999987</c:v>
                </c:pt>
                <c:pt idx="5870">
                  <c:v>74.661000000000001</c:v>
                </c:pt>
                <c:pt idx="5871">
                  <c:v>74.662999999999982</c:v>
                </c:pt>
                <c:pt idx="5872">
                  <c:v>74.661999999999992</c:v>
                </c:pt>
                <c:pt idx="5873">
                  <c:v>74.664999999999992</c:v>
                </c:pt>
                <c:pt idx="5874">
                  <c:v>74.658999999999978</c:v>
                </c:pt>
                <c:pt idx="5875">
                  <c:v>74.651999999999987</c:v>
                </c:pt>
                <c:pt idx="5876">
                  <c:v>74.658999999999978</c:v>
                </c:pt>
                <c:pt idx="5877">
                  <c:v>74.656999999999982</c:v>
                </c:pt>
                <c:pt idx="5878">
                  <c:v>74.654999999999987</c:v>
                </c:pt>
                <c:pt idx="5879">
                  <c:v>74.658999999999978</c:v>
                </c:pt>
                <c:pt idx="5880">
                  <c:v>74.657999999999987</c:v>
                </c:pt>
                <c:pt idx="5881">
                  <c:v>74.655999999999949</c:v>
                </c:pt>
                <c:pt idx="5882">
                  <c:v>74.657999999999987</c:v>
                </c:pt>
                <c:pt idx="5883">
                  <c:v>74.658999999999978</c:v>
                </c:pt>
                <c:pt idx="5884">
                  <c:v>74.651999999999987</c:v>
                </c:pt>
                <c:pt idx="5885">
                  <c:v>74.652999999999949</c:v>
                </c:pt>
                <c:pt idx="5886">
                  <c:v>74.652999999999949</c:v>
                </c:pt>
                <c:pt idx="5887">
                  <c:v>74.658999999999978</c:v>
                </c:pt>
                <c:pt idx="5888">
                  <c:v>74.661999999999992</c:v>
                </c:pt>
                <c:pt idx="5889">
                  <c:v>74.657999999999987</c:v>
                </c:pt>
                <c:pt idx="5890">
                  <c:v>74.667999999999992</c:v>
                </c:pt>
                <c:pt idx="5891">
                  <c:v>74.676999999999978</c:v>
                </c:pt>
                <c:pt idx="5892">
                  <c:v>74.678999999999988</c:v>
                </c:pt>
                <c:pt idx="5893">
                  <c:v>74.683999999999983</c:v>
                </c:pt>
                <c:pt idx="5894">
                  <c:v>74.685000000000002</c:v>
                </c:pt>
                <c:pt idx="5895">
                  <c:v>74.682000000000002</c:v>
                </c:pt>
                <c:pt idx="5896">
                  <c:v>74.688999999999979</c:v>
                </c:pt>
                <c:pt idx="5897">
                  <c:v>74.685000000000002</c:v>
                </c:pt>
                <c:pt idx="5898">
                  <c:v>74.691000000000003</c:v>
                </c:pt>
                <c:pt idx="5899">
                  <c:v>74.692999999999998</c:v>
                </c:pt>
                <c:pt idx="5900">
                  <c:v>74.676999999999978</c:v>
                </c:pt>
                <c:pt idx="5901">
                  <c:v>74.683999999999983</c:v>
                </c:pt>
                <c:pt idx="5902">
                  <c:v>74.697000000000003</c:v>
                </c:pt>
                <c:pt idx="5903">
                  <c:v>74.698999999999998</c:v>
                </c:pt>
                <c:pt idx="5904">
                  <c:v>74.692999999999998</c:v>
                </c:pt>
                <c:pt idx="5905">
                  <c:v>74.697000000000003</c:v>
                </c:pt>
                <c:pt idx="5906">
                  <c:v>74.695999999999998</c:v>
                </c:pt>
                <c:pt idx="5907">
                  <c:v>74.691999999999993</c:v>
                </c:pt>
                <c:pt idx="5908">
                  <c:v>74.691999999999993</c:v>
                </c:pt>
                <c:pt idx="5909">
                  <c:v>74.691999999999993</c:v>
                </c:pt>
                <c:pt idx="5910">
                  <c:v>74.692999999999998</c:v>
                </c:pt>
                <c:pt idx="5911">
                  <c:v>74.685999999999979</c:v>
                </c:pt>
                <c:pt idx="5912">
                  <c:v>74.700999999999993</c:v>
                </c:pt>
                <c:pt idx="5913">
                  <c:v>74.692999999999998</c:v>
                </c:pt>
                <c:pt idx="5914">
                  <c:v>74.686999999999998</c:v>
                </c:pt>
                <c:pt idx="5915">
                  <c:v>74.7</c:v>
                </c:pt>
                <c:pt idx="5916">
                  <c:v>74.694999999999993</c:v>
                </c:pt>
                <c:pt idx="5917">
                  <c:v>74.692999999999998</c:v>
                </c:pt>
                <c:pt idx="5918">
                  <c:v>74.697000000000003</c:v>
                </c:pt>
                <c:pt idx="5919">
                  <c:v>74.694000000000003</c:v>
                </c:pt>
                <c:pt idx="5920">
                  <c:v>74.700999999999993</c:v>
                </c:pt>
                <c:pt idx="5921">
                  <c:v>74.694000000000003</c:v>
                </c:pt>
                <c:pt idx="5922">
                  <c:v>74.692999999999998</c:v>
                </c:pt>
                <c:pt idx="5923">
                  <c:v>74.698999999999998</c:v>
                </c:pt>
                <c:pt idx="5924">
                  <c:v>74.694000000000003</c:v>
                </c:pt>
                <c:pt idx="5925">
                  <c:v>74.697000000000003</c:v>
                </c:pt>
                <c:pt idx="5926">
                  <c:v>74.691999999999993</c:v>
                </c:pt>
                <c:pt idx="5927">
                  <c:v>74.698999999999998</c:v>
                </c:pt>
                <c:pt idx="5928">
                  <c:v>74.705000000000013</c:v>
                </c:pt>
                <c:pt idx="5929">
                  <c:v>74.703999999999994</c:v>
                </c:pt>
                <c:pt idx="5930">
                  <c:v>74.706999999999994</c:v>
                </c:pt>
                <c:pt idx="5931">
                  <c:v>74.703000000000003</c:v>
                </c:pt>
                <c:pt idx="5932">
                  <c:v>74.712999999999994</c:v>
                </c:pt>
                <c:pt idx="5933">
                  <c:v>74.706999999999994</c:v>
                </c:pt>
                <c:pt idx="5934">
                  <c:v>74.698999999999998</c:v>
                </c:pt>
                <c:pt idx="5935">
                  <c:v>74.703000000000003</c:v>
                </c:pt>
                <c:pt idx="5936">
                  <c:v>74.706000000000003</c:v>
                </c:pt>
                <c:pt idx="5937">
                  <c:v>74.705000000000013</c:v>
                </c:pt>
                <c:pt idx="5938">
                  <c:v>74.705000000000013</c:v>
                </c:pt>
                <c:pt idx="5939">
                  <c:v>74.709999999999994</c:v>
                </c:pt>
                <c:pt idx="5940">
                  <c:v>74.708000000000013</c:v>
                </c:pt>
                <c:pt idx="5941">
                  <c:v>74.712999999999994</c:v>
                </c:pt>
                <c:pt idx="5942">
                  <c:v>74.709999999999994</c:v>
                </c:pt>
                <c:pt idx="5943">
                  <c:v>74.706999999999994</c:v>
                </c:pt>
                <c:pt idx="5944">
                  <c:v>74.712000000000003</c:v>
                </c:pt>
                <c:pt idx="5945">
                  <c:v>74.711000000000027</c:v>
                </c:pt>
                <c:pt idx="5946">
                  <c:v>74.717000000000027</c:v>
                </c:pt>
                <c:pt idx="5947">
                  <c:v>74.712999999999994</c:v>
                </c:pt>
                <c:pt idx="5948">
                  <c:v>74.709000000000003</c:v>
                </c:pt>
                <c:pt idx="5949">
                  <c:v>74.697000000000003</c:v>
                </c:pt>
                <c:pt idx="5950">
                  <c:v>74.706999999999994</c:v>
                </c:pt>
                <c:pt idx="5951">
                  <c:v>74.715999999999994</c:v>
                </c:pt>
                <c:pt idx="5952">
                  <c:v>74.715999999999994</c:v>
                </c:pt>
                <c:pt idx="5953">
                  <c:v>74.717000000000027</c:v>
                </c:pt>
                <c:pt idx="5954">
                  <c:v>74.706999999999994</c:v>
                </c:pt>
                <c:pt idx="5955">
                  <c:v>74.727999999999994</c:v>
                </c:pt>
                <c:pt idx="5956">
                  <c:v>74.727000000000004</c:v>
                </c:pt>
                <c:pt idx="5957">
                  <c:v>74.718999999999994</c:v>
                </c:pt>
                <c:pt idx="5958">
                  <c:v>74.721999999999994</c:v>
                </c:pt>
                <c:pt idx="5959">
                  <c:v>74.72</c:v>
                </c:pt>
                <c:pt idx="5960">
                  <c:v>74.725999999999999</c:v>
                </c:pt>
                <c:pt idx="5961">
                  <c:v>74.724999999999994</c:v>
                </c:pt>
                <c:pt idx="5962">
                  <c:v>74.739999999999995</c:v>
                </c:pt>
                <c:pt idx="5963">
                  <c:v>74.733999999999995</c:v>
                </c:pt>
                <c:pt idx="5964">
                  <c:v>74.738</c:v>
                </c:pt>
                <c:pt idx="5965">
                  <c:v>74.730999999999995</c:v>
                </c:pt>
                <c:pt idx="5966">
                  <c:v>74.739999999999995</c:v>
                </c:pt>
                <c:pt idx="5967">
                  <c:v>74.736000000000004</c:v>
                </c:pt>
                <c:pt idx="5968">
                  <c:v>74.741000000000085</c:v>
                </c:pt>
                <c:pt idx="5969">
                  <c:v>74.738</c:v>
                </c:pt>
                <c:pt idx="5970">
                  <c:v>74.744000000000085</c:v>
                </c:pt>
                <c:pt idx="5971">
                  <c:v>74.748000000000005</c:v>
                </c:pt>
                <c:pt idx="5972">
                  <c:v>74.745000000000005</c:v>
                </c:pt>
                <c:pt idx="5973">
                  <c:v>74.745999999999995</c:v>
                </c:pt>
                <c:pt idx="5974">
                  <c:v>74.753</c:v>
                </c:pt>
                <c:pt idx="5975">
                  <c:v>74.751999999999995</c:v>
                </c:pt>
                <c:pt idx="5976">
                  <c:v>74.757000000000005</c:v>
                </c:pt>
                <c:pt idx="5977">
                  <c:v>74.75</c:v>
                </c:pt>
                <c:pt idx="5978">
                  <c:v>74.753</c:v>
                </c:pt>
                <c:pt idx="5979">
                  <c:v>74.751999999999995</c:v>
                </c:pt>
                <c:pt idx="5980">
                  <c:v>74.760000000000005</c:v>
                </c:pt>
                <c:pt idx="5981">
                  <c:v>74.751000000000005</c:v>
                </c:pt>
                <c:pt idx="5982">
                  <c:v>74.760999999999996</c:v>
                </c:pt>
                <c:pt idx="5983">
                  <c:v>74.757999999999996</c:v>
                </c:pt>
                <c:pt idx="5984">
                  <c:v>74.756</c:v>
                </c:pt>
                <c:pt idx="5985">
                  <c:v>74.766999999999996</c:v>
                </c:pt>
                <c:pt idx="5986">
                  <c:v>74.754000000000005</c:v>
                </c:pt>
                <c:pt idx="5987">
                  <c:v>74.765000000000001</c:v>
                </c:pt>
                <c:pt idx="5988">
                  <c:v>74.751000000000005</c:v>
                </c:pt>
                <c:pt idx="5989">
                  <c:v>74.753</c:v>
                </c:pt>
                <c:pt idx="5990">
                  <c:v>74.760999999999996</c:v>
                </c:pt>
                <c:pt idx="5991">
                  <c:v>74.760000000000005</c:v>
                </c:pt>
                <c:pt idx="5992">
                  <c:v>74.762</c:v>
                </c:pt>
                <c:pt idx="5993">
                  <c:v>74.762</c:v>
                </c:pt>
                <c:pt idx="5994">
                  <c:v>74.768000000000001</c:v>
                </c:pt>
                <c:pt idx="5995">
                  <c:v>74.762</c:v>
                </c:pt>
                <c:pt idx="5996">
                  <c:v>74.765000000000001</c:v>
                </c:pt>
                <c:pt idx="5997">
                  <c:v>74.766999999999996</c:v>
                </c:pt>
                <c:pt idx="5998">
                  <c:v>74.77</c:v>
                </c:pt>
                <c:pt idx="5999">
                  <c:v>74.765000000000001</c:v>
                </c:pt>
                <c:pt idx="6000">
                  <c:v>74.766999999999996</c:v>
                </c:pt>
                <c:pt idx="6001">
                  <c:v>74.771999999999991</c:v>
                </c:pt>
                <c:pt idx="6002">
                  <c:v>74.775999999999982</c:v>
                </c:pt>
                <c:pt idx="6003">
                  <c:v>74.774000000000001</c:v>
                </c:pt>
                <c:pt idx="6004">
                  <c:v>74.78</c:v>
                </c:pt>
                <c:pt idx="6005">
                  <c:v>74.781999999999996</c:v>
                </c:pt>
                <c:pt idx="6006">
                  <c:v>74.781000000000006</c:v>
                </c:pt>
                <c:pt idx="6007">
                  <c:v>74.790000000000006</c:v>
                </c:pt>
                <c:pt idx="6008">
                  <c:v>74.783000000000001</c:v>
                </c:pt>
                <c:pt idx="6009">
                  <c:v>74.781000000000006</c:v>
                </c:pt>
                <c:pt idx="6010">
                  <c:v>74.783000000000001</c:v>
                </c:pt>
                <c:pt idx="6011">
                  <c:v>74.789000000000001</c:v>
                </c:pt>
                <c:pt idx="6012">
                  <c:v>74.793999999999997</c:v>
                </c:pt>
                <c:pt idx="6013">
                  <c:v>74.787999999999997</c:v>
                </c:pt>
                <c:pt idx="6014">
                  <c:v>74.796999999999997</c:v>
                </c:pt>
                <c:pt idx="6015">
                  <c:v>74.793999999999997</c:v>
                </c:pt>
                <c:pt idx="6016">
                  <c:v>74.795000000000002</c:v>
                </c:pt>
                <c:pt idx="6017">
                  <c:v>74.789000000000001</c:v>
                </c:pt>
                <c:pt idx="6018">
                  <c:v>74.793999999999997</c:v>
                </c:pt>
                <c:pt idx="6019">
                  <c:v>74.796000000000006</c:v>
                </c:pt>
                <c:pt idx="6020">
                  <c:v>74.796999999999997</c:v>
                </c:pt>
                <c:pt idx="6021">
                  <c:v>74.796000000000006</c:v>
                </c:pt>
                <c:pt idx="6022">
                  <c:v>74.793000000000006</c:v>
                </c:pt>
                <c:pt idx="6023">
                  <c:v>74.793000000000006</c:v>
                </c:pt>
                <c:pt idx="6024">
                  <c:v>74.786000000000001</c:v>
                </c:pt>
                <c:pt idx="6025">
                  <c:v>74.792000000000002</c:v>
                </c:pt>
                <c:pt idx="6026">
                  <c:v>74.784999999999997</c:v>
                </c:pt>
                <c:pt idx="6027">
                  <c:v>74.783000000000001</c:v>
                </c:pt>
                <c:pt idx="6028">
                  <c:v>74.787000000000006</c:v>
                </c:pt>
                <c:pt idx="6029">
                  <c:v>74.789000000000001</c:v>
                </c:pt>
                <c:pt idx="6030">
                  <c:v>74.784999999999997</c:v>
                </c:pt>
                <c:pt idx="6031">
                  <c:v>74.796999999999997</c:v>
                </c:pt>
                <c:pt idx="6032">
                  <c:v>74.793000000000006</c:v>
                </c:pt>
                <c:pt idx="6033">
                  <c:v>74.793999999999997</c:v>
                </c:pt>
                <c:pt idx="6034">
                  <c:v>74.801000000000002</c:v>
                </c:pt>
                <c:pt idx="6035">
                  <c:v>74.801000000000002</c:v>
                </c:pt>
                <c:pt idx="6036">
                  <c:v>74.796000000000006</c:v>
                </c:pt>
                <c:pt idx="6037">
                  <c:v>74.802999999999983</c:v>
                </c:pt>
                <c:pt idx="6038">
                  <c:v>74.805999999999983</c:v>
                </c:pt>
                <c:pt idx="6039">
                  <c:v>74.813000000000002</c:v>
                </c:pt>
                <c:pt idx="6040">
                  <c:v>74.813999999999993</c:v>
                </c:pt>
                <c:pt idx="6041">
                  <c:v>74.815000000000012</c:v>
                </c:pt>
                <c:pt idx="6042">
                  <c:v>74.818000000000012</c:v>
                </c:pt>
                <c:pt idx="6043">
                  <c:v>74.815000000000012</c:v>
                </c:pt>
                <c:pt idx="6044">
                  <c:v>74.81</c:v>
                </c:pt>
                <c:pt idx="6045">
                  <c:v>74.808999999999983</c:v>
                </c:pt>
                <c:pt idx="6046">
                  <c:v>74.808999999999983</c:v>
                </c:pt>
                <c:pt idx="6047">
                  <c:v>74.807000000000002</c:v>
                </c:pt>
                <c:pt idx="6048">
                  <c:v>74.813000000000002</c:v>
                </c:pt>
                <c:pt idx="6049">
                  <c:v>74.807999999999993</c:v>
                </c:pt>
                <c:pt idx="6050">
                  <c:v>74.807999999999993</c:v>
                </c:pt>
                <c:pt idx="6051">
                  <c:v>74.807000000000002</c:v>
                </c:pt>
                <c:pt idx="6052">
                  <c:v>74.805999999999983</c:v>
                </c:pt>
                <c:pt idx="6053">
                  <c:v>74.807999999999993</c:v>
                </c:pt>
                <c:pt idx="6054">
                  <c:v>74.804000000000002</c:v>
                </c:pt>
                <c:pt idx="6055">
                  <c:v>74.802999999999983</c:v>
                </c:pt>
                <c:pt idx="6056">
                  <c:v>74.798000000000002</c:v>
                </c:pt>
                <c:pt idx="6057">
                  <c:v>74.798000000000002</c:v>
                </c:pt>
                <c:pt idx="6058">
                  <c:v>74.792000000000002</c:v>
                </c:pt>
                <c:pt idx="6059">
                  <c:v>74.796999999999997</c:v>
                </c:pt>
                <c:pt idx="6060">
                  <c:v>74.787000000000006</c:v>
                </c:pt>
                <c:pt idx="6061">
                  <c:v>74.783000000000001</c:v>
                </c:pt>
                <c:pt idx="6062">
                  <c:v>74.784999999999997</c:v>
                </c:pt>
                <c:pt idx="6063">
                  <c:v>74.777000000000001</c:v>
                </c:pt>
                <c:pt idx="6064">
                  <c:v>74.772999999999982</c:v>
                </c:pt>
                <c:pt idx="6065">
                  <c:v>74.769000000000005</c:v>
                </c:pt>
                <c:pt idx="6066">
                  <c:v>74.774000000000001</c:v>
                </c:pt>
                <c:pt idx="6067">
                  <c:v>74.763999999999996</c:v>
                </c:pt>
                <c:pt idx="6068">
                  <c:v>74.762</c:v>
                </c:pt>
                <c:pt idx="6069">
                  <c:v>74.763999999999996</c:v>
                </c:pt>
                <c:pt idx="6070">
                  <c:v>74.759</c:v>
                </c:pt>
                <c:pt idx="6071">
                  <c:v>74.762</c:v>
                </c:pt>
                <c:pt idx="6072">
                  <c:v>74.757000000000005</c:v>
                </c:pt>
                <c:pt idx="6073">
                  <c:v>74.757000000000005</c:v>
                </c:pt>
                <c:pt idx="6074">
                  <c:v>74.762</c:v>
                </c:pt>
                <c:pt idx="6075">
                  <c:v>74.756</c:v>
                </c:pt>
                <c:pt idx="6076">
                  <c:v>74.756</c:v>
                </c:pt>
                <c:pt idx="6077">
                  <c:v>74.756</c:v>
                </c:pt>
                <c:pt idx="6078">
                  <c:v>74.745000000000005</c:v>
                </c:pt>
                <c:pt idx="6079">
                  <c:v>74.75</c:v>
                </c:pt>
                <c:pt idx="6080">
                  <c:v>74.747000000000085</c:v>
                </c:pt>
                <c:pt idx="6081">
                  <c:v>74.747000000000085</c:v>
                </c:pt>
                <c:pt idx="6082">
                  <c:v>74.742000000000004</c:v>
                </c:pt>
                <c:pt idx="6083">
                  <c:v>74.735000000000014</c:v>
                </c:pt>
                <c:pt idx="6084">
                  <c:v>74.733000000000004</c:v>
                </c:pt>
                <c:pt idx="6085">
                  <c:v>74.732000000000014</c:v>
                </c:pt>
                <c:pt idx="6086">
                  <c:v>74.739999999999995</c:v>
                </c:pt>
                <c:pt idx="6087">
                  <c:v>74.732000000000014</c:v>
                </c:pt>
                <c:pt idx="6088">
                  <c:v>74.735000000000014</c:v>
                </c:pt>
                <c:pt idx="6089">
                  <c:v>74.732000000000014</c:v>
                </c:pt>
                <c:pt idx="6090">
                  <c:v>74.732000000000014</c:v>
                </c:pt>
                <c:pt idx="6091">
                  <c:v>74.738</c:v>
                </c:pt>
                <c:pt idx="6092">
                  <c:v>74.724000000000004</c:v>
                </c:pt>
                <c:pt idx="6093">
                  <c:v>74.72</c:v>
                </c:pt>
                <c:pt idx="6094">
                  <c:v>74.722999999999999</c:v>
                </c:pt>
                <c:pt idx="6095">
                  <c:v>74.718999999999994</c:v>
                </c:pt>
                <c:pt idx="6096">
                  <c:v>74.718999999999994</c:v>
                </c:pt>
                <c:pt idx="6097">
                  <c:v>74.718999999999994</c:v>
                </c:pt>
                <c:pt idx="6098">
                  <c:v>74.715999999999994</c:v>
                </c:pt>
                <c:pt idx="6099">
                  <c:v>74.711000000000027</c:v>
                </c:pt>
                <c:pt idx="6100">
                  <c:v>74.700999999999993</c:v>
                </c:pt>
                <c:pt idx="6101">
                  <c:v>74.698999999999998</c:v>
                </c:pt>
                <c:pt idx="6102">
                  <c:v>74.695999999999998</c:v>
                </c:pt>
                <c:pt idx="6103">
                  <c:v>74.703000000000003</c:v>
                </c:pt>
                <c:pt idx="6104">
                  <c:v>74.698999999999998</c:v>
                </c:pt>
                <c:pt idx="6105">
                  <c:v>74.695999999999998</c:v>
                </c:pt>
                <c:pt idx="6106">
                  <c:v>74.695999999999998</c:v>
                </c:pt>
                <c:pt idx="6107">
                  <c:v>74.705000000000013</c:v>
                </c:pt>
                <c:pt idx="6108">
                  <c:v>74.706000000000003</c:v>
                </c:pt>
                <c:pt idx="6109">
                  <c:v>74.709999999999994</c:v>
                </c:pt>
                <c:pt idx="6110">
                  <c:v>74.698999999999998</c:v>
                </c:pt>
                <c:pt idx="6111">
                  <c:v>74.700999999999993</c:v>
                </c:pt>
                <c:pt idx="6112">
                  <c:v>74.703000000000003</c:v>
                </c:pt>
                <c:pt idx="6113">
                  <c:v>74.708000000000013</c:v>
                </c:pt>
                <c:pt idx="6114">
                  <c:v>74.709000000000003</c:v>
                </c:pt>
                <c:pt idx="6115">
                  <c:v>74.709000000000003</c:v>
                </c:pt>
                <c:pt idx="6116">
                  <c:v>74.706000000000003</c:v>
                </c:pt>
                <c:pt idx="6117">
                  <c:v>74.706000000000003</c:v>
                </c:pt>
                <c:pt idx="6118">
                  <c:v>74.703999999999994</c:v>
                </c:pt>
                <c:pt idx="6119">
                  <c:v>74.702000000000012</c:v>
                </c:pt>
                <c:pt idx="6120">
                  <c:v>74.703999999999994</c:v>
                </c:pt>
                <c:pt idx="6121">
                  <c:v>74.702000000000012</c:v>
                </c:pt>
                <c:pt idx="6122">
                  <c:v>74.700999999999993</c:v>
                </c:pt>
                <c:pt idx="6123">
                  <c:v>74.694000000000003</c:v>
                </c:pt>
                <c:pt idx="6124">
                  <c:v>74.715999999999994</c:v>
                </c:pt>
                <c:pt idx="6125">
                  <c:v>74.7</c:v>
                </c:pt>
                <c:pt idx="6126">
                  <c:v>74.69</c:v>
                </c:pt>
                <c:pt idx="6127">
                  <c:v>74.691000000000003</c:v>
                </c:pt>
                <c:pt idx="6128">
                  <c:v>74.69</c:v>
                </c:pt>
                <c:pt idx="6129">
                  <c:v>74.685000000000002</c:v>
                </c:pt>
                <c:pt idx="6130">
                  <c:v>74.688000000000002</c:v>
                </c:pt>
                <c:pt idx="6131">
                  <c:v>74.669999999999987</c:v>
                </c:pt>
                <c:pt idx="6132">
                  <c:v>74.671999999999983</c:v>
                </c:pt>
                <c:pt idx="6133">
                  <c:v>74.672999999999988</c:v>
                </c:pt>
                <c:pt idx="6134">
                  <c:v>74.670999999999978</c:v>
                </c:pt>
                <c:pt idx="6135">
                  <c:v>74.661999999999992</c:v>
                </c:pt>
                <c:pt idx="6136">
                  <c:v>74.668999999999983</c:v>
                </c:pt>
                <c:pt idx="6137">
                  <c:v>74.650999999999982</c:v>
                </c:pt>
                <c:pt idx="6138">
                  <c:v>74.651999999999987</c:v>
                </c:pt>
                <c:pt idx="6139">
                  <c:v>74.644000000000005</c:v>
                </c:pt>
                <c:pt idx="6140">
                  <c:v>74.64</c:v>
                </c:pt>
                <c:pt idx="6141">
                  <c:v>74.641999999999996</c:v>
                </c:pt>
                <c:pt idx="6142">
                  <c:v>74.644999999999996</c:v>
                </c:pt>
                <c:pt idx="6143">
                  <c:v>74.634999999999991</c:v>
                </c:pt>
                <c:pt idx="6144">
                  <c:v>74.635999999999981</c:v>
                </c:pt>
                <c:pt idx="6145">
                  <c:v>74.631999999999991</c:v>
                </c:pt>
                <c:pt idx="6146">
                  <c:v>74.626999999999981</c:v>
                </c:pt>
                <c:pt idx="6147">
                  <c:v>74.634999999999991</c:v>
                </c:pt>
                <c:pt idx="6148">
                  <c:v>74.625999999999948</c:v>
                </c:pt>
                <c:pt idx="6149">
                  <c:v>74.622999999999948</c:v>
                </c:pt>
                <c:pt idx="6150">
                  <c:v>74.625999999999948</c:v>
                </c:pt>
                <c:pt idx="6151">
                  <c:v>74.620999999999981</c:v>
                </c:pt>
                <c:pt idx="6152">
                  <c:v>74.611000000000004</c:v>
                </c:pt>
                <c:pt idx="6153">
                  <c:v>74.611999999999995</c:v>
                </c:pt>
                <c:pt idx="6154">
                  <c:v>74.621999999999986</c:v>
                </c:pt>
                <c:pt idx="6155">
                  <c:v>74.611000000000004</c:v>
                </c:pt>
                <c:pt idx="6156">
                  <c:v>74.61</c:v>
                </c:pt>
                <c:pt idx="6157">
                  <c:v>74.60599999999998</c:v>
                </c:pt>
                <c:pt idx="6158">
                  <c:v>74.611000000000004</c:v>
                </c:pt>
                <c:pt idx="6159">
                  <c:v>74.60499999999999</c:v>
                </c:pt>
                <c:pt idx="6160">
                  <c:v>74.596999999999994</c:v>
                </c:pt>
                <c:pt idx="6161">
                  <c:v>74.60499999999999</c:v>
                </c:pt>
                <c:pt idx="6162">
                  <c:v>74.59</c:v>
                </c:pt>
                <c:pt idx="6163">
                  <c:v>74.595000000000013</c:v>
                </c:pt>
                <c:pt idx="6164">
                  <c:v>74.585999999999999</c:v>
                </c:pt>
                <c:pt idx="6165">
                  <c:v>74.590999999999994</c:v>
                </c:pt>
                <c:pt idx="6166">
                  <c:v>74.584999999999994</c:v>
                </c:pt>
                <c:pt idx="6167">
                  <c:v>74.581999999999994</c:v>
                </c:pt>
                <c:pt idx="6168">
                  <c:v>74.595000000000013</c:v>
                </c:pt>
                <c:pt idx="6169">
                  <c:v>74.58</c:v>
                </c:pt>
                <c:pt idx="6170">
                  <c:v>74.587999999999994</c:v>
                </c:pt>
                <c:pt idx="6171">
                  <c:v>74.570999999999998</c:v>
                </c:pt>
                <c:pt idx="6172">
                  <c:v>74.575000000000003</c:v>
                </c:pt>
                <c:pt idx="6173">
                  <c:v>74.576999999999998</c:v>
                </c:pt>
                <c:pt idx="6174">
                  <c:v>74.569000000000003</c:v>
                </c:pt>
                <c:pt idx="6175">
                  <c:v>74.570999999999998</c:v>
                </c:pt>
                <c:pt idx="6176">
                  <c:v>74.568000000000012</c:v>
                </c:pt>
                <c:pt idx="6177">
                  <c:v>74.566999999999993</c:v>
                </c:pt>
                <c:pt idx="6178">
                  <c:v>74.568000000000012</c:v>
                </c:pt>
                <c:pt idx="6179">
                  <c:v>74.569999999999993</c:v>
                </c:pt>
                <c:pt idx="6180">
                  <c:v>74.301000000000002</c:v>
                </c:pt>
                <c:pt idx="6181">
                  <c:v>74.304000000000002</c:v>
                </c:pt>
                <c:pt idx="6182">
                  <c:v>74.293000000000006</c:v>
                </c:pt>
                <c:pt idx="6183">
                  <c:v>74.299000000000007</c:v>
                </c:pt>
                <c:pt idx="6184">
                  <c:v>74.302999999999983</c:v>
                </c:pt>
                <c:pt idx="6185">
                  <c:v>74.292000000000002</c:v>
                </c:pt>
                <c:pt idx="6186">
                  <c:v>74.299000000000007</c:v>
                </c:pt>
                <c:pt idx="6187">
                  <c:v>74.302999999999983</c:v>
                </c:pt>
                <c:pt idx="6188">
                  <c:v>74.293000000000006</c:v>
                </c:pt>
                <c:pt idx="6189">
                  <c:v>74.293000000000006</c:v>
                </c:pt>
                <c:pt idx="6190">
                  <c:v>74.304999999999993</c:v>
                </c:pt>
                <c:pt idx="6191">
                  <c:v>74.304000000000002</c:v>
                </c:pt>
                <c:pt idx="6192">
                  <c:v>74.296999999999997</c:v>
                </c:pt>
                <c:pt idx="6193">
                  <c:v>74.296999999999997</c:v>
                </c:pt>
                <c:pt idx="6194">
                  <c:v>74.304999999999993</c:v>
                </c:pt>
                <c:pt idx="6195">
                  <c:v>74.293999999999997</c:v>
                </c:pt>
                <c:pt idx="6196">
                  <c:v>74.289000000000001</c:v>
                </c:pt>
                <c:pt idx="6197">
                  <c:v>74.299000000000007</c:v>
                </c:pt>
                <c:pt idx="6198">
                  <c:v>74.292000000000002</c:v>
                </c:pt>
                <c:pt idx="6199">
                  <c:v>74.290000000000006</c:v>
                </c:pt>
                <c:pt idx="6200">
                  <c:v>74.295000000000002</c:v>
                </c:pt>
                <c:pt idx="6201">
                  <c:v>74.293000000000006</c:v>
                </c:pt>
                <c:pt idx="6202">
                  <c:v>74.296999999999997</c:v>
                </c:pt>
                <c:pt idx="6203">
                  <c:v>74.295000000000002</c:v>
                </c:pt>
                <c:pt idx="6204">
                  <c:v>74.293999999999997</c:v>
                </c:pt>
                <c:pt idx="6205">
                  <c:v>74.296999999999997</c:v>
                </c:pt>
                <c:pt idx="6206">
                  <c:v>74.293000000000006</c:v>
                </c:pt>
                <c:pt idx="6207">
                  <c:v>74.290999999999997</c:v>
                </c:pt>
                <c:pt idx="6208">
                  <c:v>74.295000000000002</c:v>
                </c:pt>
                <c:pt idx="6209">
                  <c:v>74.290000000000006</c:v>
                </c:pt>
                <c:pt idx="6210">
                  <c:v>74.293000000000006</c:v>
                </c:pt>
                <c:pt idx="6211">
                  <c:v>74.293999999999997</c:v>
                </c:pt>
                <c:pt idx="6212">
                  <c:v>74.3</c:v>
                </c:pt>
                <c:pt idx="6213">
                  <c:v>74.293000000000006</c:v>
                </c:pt>
                <c:pt idx="6214">
                  <c:v>74.284999999999997</c:v>
                </c:pt>
                <c:pt idx="6215">
                  <c:v>74.287999999999997</c:v>
                </c:pt>
                <c:pt idx="6216">
                  <c:v>74.290999999999997</c:v>
                </c:pt>
                <c:pt idx="6217">
                  <c:v>74.289000000000001</c:v>
                </c:pt>
                <c:pt idx="6218">
                  <c:v>74.287000000000006</c:v>
                </c:pt>
                <c:pt idx="6219">
                  <c:v>74.293999999999997</c:v>
                </c:pt>
                <c:pt idx="6220">
                  <c:v>74.286000000000001</c:v>
                </c:pt>
                <c:pt idx="6221">
                  <c:v>74.287000000000006</c:v>
                </c:pt>
                <c:pt idx="6222">
                  <c:v>74.281000000000006</c:v>
                </c:pt>
                <c:pt idx="6223">
                  <c:v>74.274999999999991</c:v>
                </c:pt>
                <c:pt idx="6224">
                  <c:v>74.286000000000001</c:v>
                </c:pt>
                <c:pt idx="6225">
                  <c:v>74.287000000000006</c:v>
                </c:pt>
                <c:pt idx="6226">
                  <c:v>74.274000000000001</c:v>
                </c:pt>
                <c:pt idx="6227">
                  <c:v>74.28</c:v>
                </c:pt>
                <c:pt idx="6228">
                  <c:v>74.278999999999982</c:v>
                </c:pt>
                <c:pt idx="6229">
                  <c:v>74.277000000000001</c:v>
                </c:pt>
                <c:pt idx="6230">
                  <c:v>74.272999999999982</c:v>
                </c:pt>
                <c:pt idx="6231">
                  <c:v>74.266999999999996</c:v>
                </c:pt>
                <c:pt idx="6232">
                  <c:v>74.271000000000001</c:v>
                </c:pt>
                <c:pt idx="6233">
                  <c:v>74.266999999999996</c:v>
                </c:pt>
                <c:pt idx="6234">
                  <c:v>74.268000000000001</c:v>
                </c:pt>
                <c:pt idx="6235">
                  <c:v>74.271999999999991</c:v>
                </c:pt>
                <c:pt idx="6236">
                  <c:v>74.263999999999996</c:v>
                </c:pt>
                <c:pt idx="6237">
                  <c:v>74.271000000000001</c:v>
                </c:pt>
                <c:pt idx="6238">
                  <c:v>74.256</c:v>
                </c:pt>
                <c:pt idx="6239">
                  <c:v>74.254000000000005</c:v>
                </c:pt>
                <c:pt idx="6240">
                  <c:v>74.256</c:v>
                </c:pt>
                <c:pt idx="6241">
                  <c:v>74.260999999999996</c:v>
                </c:pt>
                <c:pt idx="6242">
                  <c:v>74.260999999999996</c:v>
                </c:pt>
                <c:pt idx="6243">
                  <c:v>74.260000000000005</c:v>
                </c:pt>
                <c:pt idx="6244">
                  <c:v>74.256</c:v>
                </c:pt>
                <c:pt idx="6245">
                  <c:v>74.256</c:v>
                </c:pt>
                <c:pt idx="6246">
                  <c:v>74.251000000000005</c:v>
                </c:pt>
                <c:pt idx="6247">
                  <c:v>74.254000000000005</c:v>
                </c:pt>
                <c:pt idx="6248">
                  <c:v>74.259</c:v>
                </c:pt>
                <c:pt idx="6249">
                  <c:v>74.257999999999996</c:v>
                </c:pt>
                <c:pt idx="6250">
                  <c:v>74.251000000000005</c:v>
                </c:pt>
                <c:pt idx="6251">
                  <c:v>74.248999999999995</c:v>
                </c:pt>
                <c:pt idx="6252">
                  <c:v>74.251999999999995</c:v>
                </c:pt>
                <c:pt idx="6253">
                  <c:v>74.259</c:v>
                </c:pt>
                <c:pt idx="6254">
                  <c:v>74.242000000000004</c:v>
                </c:pt>
                <c:pt idx="6255">
                  <c:v>74.245999999999995</c:v>
                </c:pt>
                <c:pt idx="6256">
                  <c:v>74.262</c:v>
                </c:pt>
                <c:pt idx="6257">
                  <c:v>74.25</c:v>
                </c:pt>
                <c:pt idx="6258">
                  <c:v>74.245999999999995</c:v>
                </c:pt>
                <c:pt idx="6259">
                  <c:v>74.239000000000004</c:v>
                </c:pt>
                <c:pt idx="6260">
                  <c:v>74.245000000000005</c:v>
                </c:pt>
                <c:pt idx="6261">
                  <c:v>74.242000000000004</c:v>
                </c:pt>
                <c:pt idx="6262">
                  <c:v>74.253</c:v>
                </c:pt>
                <c:pt idx="6263">
                  <c:v>74.248999999999995</c:v>
                </c:pt>
                <c:pt idx="6264">
                  <c:v>74.254000000000005</c:v>
                </c:pt>
                <c:pt idx="6265">
                  <c:v>74.254000000000005</c:v>
                </c:pt>
                <c:pt idx="6266">
                  <c:v>74.247000000000085</c:v>
                </c:pt>
                <c:pt idx="6267">
                  <c:v>74.244000000000085</c:v>
                </c:pt>
                <c:pt idx="6268">
                  <c:v>74.242999999999995</c:v>
                </c:pt>
                <c:pt idx="6269">
                  <c:v>74.25</c:v>
                </c:pt>
                <c:pt idx="6270">
                  <c:v>74.257000000000005</c:v>
                </c:pt>
                <c:pt idx="6271">
                  <c:v>74.265000000000001</c:v>
                </c:pt>
                <c:pt idx="6272">
                  <c:v>74.25</c:v>
                </c:pt>
                <c:pt idx="6273">
                  <c:v>74.260999999999996</c:v>
                </c:pt>
                <c:pt idx="6274">
                  <c:v>74.257999999999996</c:v>
                </c:pt>
                <c:pt idx="6275">
                  <c:v>74.257999999999996</c:v>
                </c:pt>
                <c:pt idx="6276">
                  <c:v>74.266000000000005</c:v>
                </c:pt>
                <c:pt idx="6277">
                  <c:v>74.263999999999996</c:v>
                </c:pt>
                <c:pt idx="6278">
                  <c:v>74.256</c:v>
                </c:pt>
                <c:pt idx="6279">
                  <c:v>74.254999999999995</c:v>
                </c:pt>
                <c:pt idx="6280">
                  <c:v>74.254000000000005</c:v>
                </c:pt>
                <c:pt idx="6281">
                  <c:v>74.25</c:v>
                </c:pt>
                <c:pt idx="6282">
                  <c:v>74.25</c:v>
                </c:pt>
                <c:pt idx="6283">
                  <c:v>74.248000000000005</c:v>
                </c:pt>
                <c:pt idx="6284">
                  <c:v>74.245999999999995</c:v>
                </c:pt>
                <c:pt idx="6285">
                  <c:v>74.259</c:v>
                </c:pt>
                <c:pt idx="6286">
                  <c:v>74.248000000000005</c:v>
                </c:pt>
                <c:pt idx="6287">
                  <c:v>74.251999999999995</c:v>
                </c:pt>
                <c:pt idx="6288">
                  <c:v>74.248000000000005</c:v>
                </c:pt>
                <c:pt idx="6289">
                  <c:v>74.247000000000085</c:v>
                </c:pt>
                <c:pt idx="6290">
                  <c:v>74.248999999999995</c:v>
                </c:pt>
                <c:pt idx="6291">
                  <c:v>74.239999999999995</c:v>
                </c:pt>
                <c:pt idx="6292">
                  <c:v>74.242000000000004</c:v>
                </c:pt>
                <c:pt idx="6293">
                  <c:v>74.248000000000005</c:v>
                </c:pt>
                <c:pt idx="6294">
                  <c:v>74.245000000000005</c:v>
                </c:pt>
                <c:pt idx="6295">
                  <c:v>74.242000000000004</c:v>
                </c:pt>
                <c:pt idx="6296">
                  <c:v>74.253</c:v>
                </c:pt>
                <c:pt idx="6297">
                  <c:v>74.245999999999995</c:v>
                </c:pt>
                <c:pt idx="6298">
                  <c:v>74.244000000000085</c:v>
                </c:pt>
                <c:pt idx="6299">
                  <c:v>74.242999999999995</c:v>
                </c:pt>
                <c:pt idx="6300">
                  <c:v>74.239000000000004</c:v>
                </c:pt>
                <c:pt idx="6301">
                  <c:v>74.244000000000085</c:v>
                </c:pt>
                <c:pt idx="6302">
                  <c:v>74.244000000000085</c:v>
                </c:pt>
                <c:pt idx="6303">
                  <c:v>74.239999999999995</c:v>
                </c:pt>
                <c:pt idx="6304">
                  <c:v>74.239999999999995</c:v>
                </c:pt>
                <c:pt idx="6305">
                  <c:v>74.239999999999995</c:v>
                </c:pt>
                <c:pt idx="6306">
                  <c:v>74.241000000000085</c:v>
                </c:pt>
                <c:pt idx="6307">
                  <c:v>74.230999999999995</c:v>
                </c:pt>
                <c:pt idx="6308">
                  <c:v>74.232000000000014</c:v>
                </c:pt>
                <c:pt idx="6309">
                  <c:v>74.224999999999994</c:v>
                </c:pt>
                <c:pt idx="6310">
                  <c:v>74.224000000000004</c:v>
                </c:pt>
                <c:pt idx="6311">
                  <c:v>74.224999999999994</c:v>
                </c:pt>
                <c:pt idx="6312">
                  <c:v>74.227000000000004</c:v>
                </c:pt>
                <c:pt idx="6313">
                  <c:v>74.212000000000003</c:v>
                </c:pt>
                <c:pt idx="6314">
                  <c:v>74.217000000000027</c:v>
                </c:pt>
                <c:pt idx="6315">
                  <c:v>74.218000000000004</c:v>
                </c:pt>
                <c:pt idx="6316">
                  <c:v>74.221999999999994</c:v>
                </c:pt>
                <c:pt idx="6317">
                  <c:v>74.224000000000004</c:v>
                </c:pt>
                <c:pt idx="6318">
                  <c:v>74.218000000000004</c:v>
                </c:pt>
                <c:pt idx="6319">
                  <c:v>74.215000000000003</c:v>
                </c:pt>
                <c:pt idx="6320">
                  <c:v>74.212999999999994</c:v>
                </c:pt>
                <c:pt idx="6321">
                  <c:v>74.209999999999994</c:v>
                </c:pt>
                <c:pt idx="6322">
                  <c:v>74.209000000000003</c:v>
                </c:pt>
                <c:pt idx="6323">
                  <c:v>74.214000000000027</c:v>
                </c:pt>
                <c:pt idx="6324">
                  <c:v>74.212999999999994</c:v>
                </c:pt>
                <c:pt idx="6325">
                  <c:v>74.217000000000027</c:v>
                </c:pt>
                <c:pt idx="6326">
                  <c:v>74.218999999999994</c:v>
                </c:pt>
                <c:pt idx="6327">
                  <c:v>74.217000000000027</c:v>
                </c:pt>
                <c:pt idx="6328">
                  <c:v>74.232000000000014</c:v>
                </c:pt>
                <c:pt idx="6329">
                  <c:v>74.23</c:v>
                </c:pt>
                <c:pt idx="6330">
                  <c:v>74.218000000000004</c:v>
                </c:pt>
                <c:pt idx="6331">
                  <c:v>74.212999999999994</c:v>
                </c:pt>
                <c:pt idx="6332">
                  <c:v>74.224999999999994</c:v>
                </c:pt>
                <c:pt idx="6333">
                  <c:v>74.215999999999994</c:v>
                </c:pt>
                <c:pt idx="6334">
                  <c:v>74.221999999999994</c:v>
                </c:pt>
                <c:pt idx="6335">
                  <c:v>74.217000000000027</c:v>
                </c:pt>
                <c:pt idx="6336">
                  <c:v>74.206000000000003</c:v>
                </c:pt>
                <c:pt idx="6337">
                  <c:v>74.214000000000027</c:v>
                </c:pt>
                <c:pt idx="6338">
                  <c:v>74.218000000000004</c:v>
                </c:pt>
                <c:pt idx="6339">
                  <c:v>74.209999999999994</c:v>
                </c:pt>
                <c:pt idx="6340">
                  <c:v>74.203000000000003</c:v>
                </c:pt>
                <c:pt idx="6341">
                  <c:v>74.212999999999994</c:v>
                </c:pt>
                <c:pt idx="6342">
                  <c:v>74.209000000000003</c:v>
                </c:pt>
                <c:pt idx="6343">
                  <c:v>74.214000000000027</c:v>
                </c:pt>
                <c:pt idx="6344">
                  <c:v>74.211000000000027</c:v>
                </c:pt>
                <c:pt idx="6345">
                  <c:v>74.2</c:v>
                </c:pt>
                <c:pt idx="6346">
                  <c:v>74.203000000000003</c:v>
                </c:pt>
                <c:pt idx="6347">
                  <c:v>74.205000000000013</c:v>
                </c:pt>
                <c:pt idx="6348">
                  <c:v>74.203999999999994</c:v>
                </c:pt>
                <c:pt idx="6349">
                  <c:v>74.197000000000003</c:v>
                </c:pt>
                <c:pt idx="6350">
                  <c:v>74.209999999999994</c:v>
                </c:pt>
                <c:pt idx="6351">
                  <c:v>74.208000000000013</c:v>
                </c:pt>
                <c:pt idx="6352">
                  <c:v>74.209000000000003</c:v>
                </c:pt>
                <c:pt idx="6353">
                  <c:v>74.203999999999994</c:v>
                </c:pt>
                <c:pt idx="6354">
                  <c:v>74.209999999999994</c:v>
                </c:pt>
                <c:pt idx="6355">
                  <c:v>74.221999999999994</c:v>
                </c:pt>
                <c:pt idx="6356">
                  <c:v>74.211000000000027</c:v>
                </c:pt>
                <c:pt idx="6357">
                  <c:v>74.221000000000004</c:v>
                </c:pt>
                <c:pt idx="6358">
                  <c:v>74.214000000000027</c:v>
                </c:pt>
                <c:pt idx="6359">
                  <c:v>74.218999999999994</c:v>
                </c:pt>
                <c:pt idx="6360">
                  <c:v>74.218999999999994</c:v>
                </c:pt>
                <c:pt idx="6361">
                  <c:v>74.214000000000027</c:v>
                </c:pt>
                <c:pt idx="6362">
                  <c:v>74.22</c:v>
                </c:pt>
                <c:pt idx="6363">
                  <c:v>74.212000000000003</c:v>
                </c:pt>
                <c:pt idx="6364">
                  <c:v>74.217000000000027</c:v>
                </c:pt>
                <c:pt idx="6365">
                  <c:v>74.212000000000003</c:v>
                </c:pt>
                <c:pt idx="6366">
                  <c:v>74.221000000000004</c:v>
                </c:pt>
                <c:pt idx="6367">
                  <c:v>74.206000000000003</c:v>
                </c:pt>
                <c:pt idx="6368">
                  <c:v>74.206000000000003</c:v>
                </c:pt>
                <c:pt idx="6369">
                  <c:v>74.215000000000003</c:v>
                </c:pt>
                <c:pt idx="6370">
                  <c:v>74.212000000000003</c:v>
                </c:pt>
                <c:pt idx="6371">
                  <c:v>74.209999999999994</c:v>
                </c:pt>
                <c:pt idx="6372">
                  <c:v>74.208000000000013</c:v>
                </c:pt>
                <c:pt idx="6373">
                  <c:v>74.211000000000027</c:v>
                </c:pt>
                <c:pt idx="6374">
                  <c:v>74.209000000000003</c:v>
                </c:pt>
                <c:pt idx="6375">
                  <c:v>74.206999999999994</c:v>
                </c:pt>
                <c:pt idx="6376">
                  <c:v>74.206999999999994</c:v>
                </c:pt>
                <c:pt idx="6377">
                  <c:v>74.195999999999998</c:v>
                </c:pt>
                <c:pt idx="6378">
                  <c:v>74.212000000000003</c:v>
                </c:pt>
                <c:pt idx="6379">
                  <c:v>74.203999999999994</c:v>
                </c:pt>
                <c:pt idx="6380">
                  <c:v>74.203999999999994</c:v>
                </c:pt>
                <c:pt idx="6381">
                  <c:v>74.206000000000003</c:v>
                </c:pt>
                <c:pt idx="6382">
                  <c:v>74.203000000000003</c:v>
                </c:pt>
                <c:pt idx="6383">
                  <c:v>74.200999999999993</c:v>
                </c:pt>
                <c:pt idx="6384">
                  <c:v>74.195999999999998</c:v>
                </c:pt>
                <c:pt idx="6385">
                  <c:v>74.203999999999994</c:v>
                </c:pt>
                <c:pt idx="6386">
                  <c:v>74.202000000000012</c:v>
                </c:pt>
                <c:pt idx="6387">
                  <c:v>74.198999999999998</c:v>
                </c:pt>
                <c:pt idx="6388">
                  <c:v>74.2</c:v>
                </c:pt>
                <c:pt idx="6389">
                  <c:v>74.215999999999994</c:v>
                </c:pt>
                <c:pt idx="6390">
                  <c:v>74.206999999999994</c:v>
                </c:pt>
                <c:pt idx="6391">
                  <c:v>74.224999999999994</c:v>
                </c:pt>
                <c:pt idx="6392">
                  <c:v>74.222999999999999</c:v>
                </c:pt>
                <c:pt idx="6393">
                  <c:v>74.214000000000027</c:v>
                </c:pt>
                <c:pt idx="6394">
                  <c:v>74.218000000000004</c:v>
                </c:pt>
                <c:pt idx="6395">
                  <c:v>74.215999999999994</c:v>
                </c:pt>
                <c:pt idx="6396">
                  <c:v>74.217000000000027</c:v>
                </c:pt>
                <c:pt idx="6397">
                  <c:v>74.212999999999994</c:v>
                </c:pt>
                <c:pt idx="6398">
                  <c:v>74.205000000000013</c:v>
                </c:pt>
                <c:pt idx="6399">
                  <c:v>74.209999999999994</c:v>
                </c:pt>
                <c:pt idx="6400">
                  <c:v>74.203000000000003</c:v>
                </c:pt>
                <c:pt idx="6401">
                  <c:v>74.203000000000003</c:v>
                </c:pt>
                <c:pt idx="6402">
                  <c:v>74.203999999999994</c:v>
                </c:pt>
                <c:pt idx="6403">
                  <c:v>74.209000000000003</c:v>
                </c:pt>
                <c:pt idx="6404">
                  <c:v>74.212000000000003</c:v>
                </c:pt>
                <c:pt idx="6405">
                  <c:v>74.209000000000003</c:v>
                </c:pt>
                <c:pt idx="6406">
                  <c:v>74.209999999999994</c:v>
                </c:pt>
                <c:pt idx="6407">
                  <c:v>74.218000000000004</c:v>
                </c:pt>
                <c:pt idx="6408">
                  <c:v>74.212999999999994</c:v>
                </c:pt>
                <c:pt idx="6409">
                  <c:v>74.206999999999994</c:v>
                </c:pt>
                <c:pt idx="6410">
                  <c:v>74.212999999999994</c:v>
                </c:pt>
                <c:pt idx="6411">
                  <c:v>74.209999999999994</c:v>
                </c:pt>
                <c:pt idx="6412">
                  <c:v>74.203000000000003</c:v>
                </c:pt>
                <c:pt idx="6413">
                  <c:v>74.212000000000003</c:v>
                </c:pt>
                <c:pt idx="6414">
                  <c:v>74.215000000000003</c:v>
                </c:pt>
                <c:pt idx="6415">
                  <c:v>74.209999999999994</c:v>
                </c:pt>
                <c:pt idx="6416">
                  <c:v>74.212000000000003</c:v>
                </c:pt>
                <c:pt idx="6417">
                  <c:v>74.215000000000003</c:v>
                </c:pt>
                <c:pt idx="6418">
                  <c:v>74.197000000000003</c:v>
                </c:pt>
                <c:pt idx="6419">
                  <c:v>74.198999999999998</c:v>
                </c:pt>
                <c:pt idx="6420">
                  <c:v>74.202000000000012</c:v>
                </c:pt>
                <c:pt idx="6421">
                  <c:v>74.206999999999994</c:v>
                </c:pt>
                <c:pt idx="6422">
                  <c:v>74.205000000000013</c:v>
                </c:pt>
                <c:pt idx="6423">
                  <c:v>74.206999999999994</c:v>
                </c:pt>
                <c:pt idx="6424">
                  <c:v>74.203000000000003</c:v>
                </c:pt>
                <c:pt idx="6425">
                  <c:v>74.198999999999998</c:v>
                </c:pt>
                <c:pt idx="6426">
                  <c:v>74.203000000000003</c:v>
                </c:pt>
                <c:pt idx="6427">
                  <c:v>74.2</c:v>
                </c:pt>
                <c:pt idx="6428">
                  <c:v>74.203999999999994</c:v>
                </c:pt>
                <c:pt idx="6429">
                  <c:v>74.2</c:v>
                </c:pt>
                <c:pt idx="6430">
                  <c:v>74.202000000000012</c:v>
                </c:pt>
                <c:pt idx="6431">
                  <c:v>74.2</c:v>
                </c:pt>
                <c:pt idx="6432">
                  <c:v>74.206999999999994</c:v>
                </c:pt>
                <c:pt idx="6433">
                  <c:v>74.197999999999993</c:v>
                </c:pt>
                <c:pt idx="6434">
                  <c:v>74.208000000000013</c:v>
                </c:pt>
                <c:pt idx="6435">
                  <c:v>74.203000000000003</c:v>
                </c:pt>
                <c:pt idx="6436">
                  <c:v>74.203999999999994</c:v>
                </c:pt>
                <c:pt idx="6437">
                  <c:v>74.195999999999998</c:v>
                </c:pt>
                <c:pt idx="6438">
                  <c:v>74.206000000000003</c:v>
                </c:pt>
                <c:pt idx="6439">
                  <c:v>74.200999999999993</c:v>
                </c:pt>
                <c:pt idx="6440">
                  <c:v>74.202000000000012</c:v>
                </c:pt>
                <c:pt idx="6441">
                  <c:v>74.208000000000013</c:v>
                </c:pt>
                <c:pt idx="6442">
                  <c:v>74.211000000000027</c:v>
                </c:pt>
                <c:pt idx="6443">
                  <c:v>74.211000000000027</c:v>
                </c:pt>
                <c:pt idx="6444">
                  <c:v>74.205000000000013</c:v>
                </c:pt>
                <c:pt idx="6445">
                  <c:v>74.197999999999993</c:v>
                </c:pt>
                <c:pt idx="6446">
                  <c:v>74.202000000000012</c:v>
                </c:pt>
                <c:pt idx="6447">
                  <c:v>74.2</c:v>
                </c:pt>
                <c:pt idx="6448">
                  <c:v>74.198999999999998</c:v>
                </c:pt>
                <c:pt idx="6449">
                  <c:v>74.2</c:v>
                </c:pt>
                <c:pt idx="6450">
                  <c:v>74.192999999999998</c:v>
                </c:pt>
                <c:pt idx="6451">
                  <c:v>74.191000000000003</c:v>
                </c:pt>
                <c:pt idx="6452">
                  <c:v>74.188000000000002</c:v>
                </c:pt>
                <c:pt idx="6453">
                  <c:v>74.194000000000003</c:v>
                </c:pt>
                <c:pt idx="6454">
                  <c:v>74.257000000000005</c:v>
                </c:pt>
                <c:pt idx="6455">
                  <c:v>74.337999999999994</c:v>
                </c:pt>
                <c:pt idx="6456">
                  <c:v>74.342000000000013</c:v>
                </c:pt>
                <c:pt idx="6457">
                  <c:v>74.34</c:v>
                </c:pt>
                <c:pt idx="6458">
                  <c:v>74.337999999999994</c:v>
                </c:pt>
                <c:pt idx="6459">
                  <c:v>74.338999999999999</c:v>
                </c:pt>
                <c:pt idx="6460">
                  <c:v>74.345000000000013</c:v>
                </c:pt>
                <c:pt idx="6461">
                  <c:v>74.328000000000003</c:v>
                </c:pt>
                <c:pt idx="6462">
                  <c:v>74.331999999999994</c:v>
                </c:pt>
                <c:pt idx="6463">
                  <c:v>74.348000000000013</c:v>
                </c:pt>
                <c:pt idx="6464">
                  <c:v>74.343000000000004</c:v>
                </c:pt>
                <c:pt idx="6465">
                  <c:v>74.346000000000004</c:v>
                </c:pt>
                <c:pt idx="6466">
                  <c:v>74.350999999999999</c:v>
                </c:pt>
                <c:pt idx="6467">
                  <c:v>74.343999999999994</c:v>
                </c:pt>
                <c:pt idx="6468">
                  <c:v>74.346000000000004</c:v>
                </c:pt>
                <c:pt idx="6469">
                  <c:v>74.338999999999999</c:v>
                </c:pt>
                <c:pt idx="6470">
                  <c:v>74.335999999999999</c:v>
                </c:pt>
                <c:pt idx="6471">
                  <c:v>74.346999999999994</c:v>
                </c:pt>
                <c:pt idx="6472">
                  <c:v>74.342000000000013</c:v>
                </c:pt>
                <c:pt idx="6473">
                  <c:v>74.342000000000013</c:v>
                </c:pt>
                <c:pt idx="6474">
                  <c:v>74.338999999999999</c:v>
                </c:pt>
                <c:pt idx="6475">
                  <c:v>74.340999999999994</c:v>
                </c:pt>
                <c:pt idx="6476">
                  <c:v>74.338999999999999</c:v>
                </c:pt>
                <c:pt idx="6477">
                  <c:v>74.342000000000013</c:v>
                </c:pt>
                <c:pt idx="6478">
                  <c:v>74.343999999999994</c:v>
                </c:pt>
                <c:pt idx="6479">
                  <c:v>74.343999999999994</c:v>
                </c:pt>
                <c:pt idx="6480">
                  <c:v>74.331999999999994</c:v>
                </c:pt>
                <c:pt idx="6481">
                  <c:v>74.331000000000003</c:v>
                </c:pt>
                <c:pt idx="6482">
                  <c:v>74.335999999999999</c:v>
                </c:pt>
                <c:pt idx="6483">
                  <c:v>74.337999999999994</c:v>
                </c:pt>
                <c:pt idx="6484">
                  <c:v>74.325000000000003</c:v>
                </c:pt>
                <c:pt idx="6485">
                  <c:v>74.33</c:v>
                </c:pt>
                <c:pt idx="6486">
                  <c:v>74.346000000000004</c:v>
                </c:pt>
                <c:pt idx="6487">
                  <c:v>74.34</c:v>
                </c:pt>
                <c:pt idx="6488">
                  <c:v>74.332999999999998</c:v>
                </c:pt>
                <c:pt idx="6489">
                  <c:v>74.331000000000003</c:v>
                </c:pt>
                <c:pt idx="6490">
                  <c:v>74.346999999999994</c:v>
                </c:pt>
                <c:pt idx="6491">
                  <c:v>74.343999999999994</c:v>
                </c:pt>
                <c:pt idx="6492">
                  <c:v>74.337999999999994</c:v>
                </c:pt>
                <c:pt idx="6493">
                  <c:v>74.331000000000003</c:v>
                </c:pt>
                <c:pt idx="6494">
                  <c:v>74.335999999999999</c:v>
                </c:pt>
                <c:pt idx="6495">
                  <c:v>74.343999999999994</c:v>
                </c:pt>
                <c:pt idx="6496">
                  <c:v>74.337999999999994</c:v>
                </c:pt>
                <c:pt idx="6497">
                  <c:v>74.337000000000003</c:v>
                </c:pt>
                <c:pt idx="6498">
                  <c:v>74.335999999999999</c:v>
                </c:pt>
                <c:pt idx="6499">
                  <c:v>74.331000000000003</c:v>
                </c:pt>
                <c:pt idx="6500">
                  <c:v>74.337999999999994</c:v>
                </c:pt>
                <c:pt idx="6501">
                  <c:v>74.328999999999979</c:v>
                </c:pt>
                <c:pt idx="6502">
                  <c:v>74.323999999999998</c:v>
                </c:pt>
                <c:pt idx="6503">
                  <c:v>74.33</c:v>
                </c:pt>
                <c:pt idx="6504">
                  <c:v>74.334999999999994</c:v>
                </c:pt>
                <c:pt idx="6505">
                  <c:v>74.335999999999999</c:v>
                </c:pt>
                <c:pt idx="6506">
                  <c:v>74.332999999999998</c:v>
                </c:pt>
                <c:pt idx="6507">
                  <c:v>74.34</c:v>
                </c:pt>
                <c:pt idx="6508">
                  <c:v>74.332999999999998</c:v>
                </c:pt>
                <c:pt idx="6509">
                  <c:v>74.335999999999999</c:v>
                </c:pt>
                <c:pt idx="6510">
                  <c:v>74.334000000000003</c:v>
                </c:pt>
                <c:pt idx="6511">
                  <c:v>74.334999999999994</c:v>
                </c:pt>
                <c:pt idx="6512">
                  <c:v>74.328000000000003</c:v>
                </c:pt>
                <c:pt idx="6513">
                  <c:v>74.331999999999994</c:v>
                </c:pt>
                <c:pt idx="6514">
                  <c:v>74.323999999999998</c:v>
                </c:pt>
                <c:pt idx="6515">
                  <c:v>74.328000000000003</c:v>
                </c:pt>
                <c:pt idx="6516">
                  <c:v>74.334999999999994</c:v>
                </c:pt>
                <c:pt idx="6517">
                  <c:v>74.334000000000003</c:v>
                </c:pt>
                <c:pt idx="6518">
                  <c:v>74.331999999999994</c:v>
                </c:pt>
                <c:pt idx="6519">
                  <c:v>74.332999999999998</c:v>
                </c:pt>
                <c:pt idx="6520">
                  <c:v>74.331000000000003</c:v>
                </c:pt>
                <c:pt idx="6521">
                  <c:v>74.323999999999998</c:v>
                </c:pt>
                <c:pt idx="6522">
                  <c:v>74.33</c:v>
                </c:pt>
                <c:pt idx="6523">
                  <c:v>74.332999999999998</c:v>
                </c:pt>
                <c:pt idx="6524">
                  <c:v>74.328999999999979</c:v>
                </c:pt>
                <c:pt idx="6525">
                  <c:v>74.325000000000003</c:v>
                </c:pt>
                <c:pt idx="6526">
                  <c:v>74.319000000000003</c:v>
                </c:pt>
                <c:pt idx="6527">
                  <c:v>74.320999999999998</c:v>
                </c:pt>
                <c:pt idx="6528">
                  <c:v>74.316999999999993</c:v>
                </c:pt>
                <c:pt idx="6529">
                  <c:v>74.313000000000002</c:v>
                </c:pt>
                <c:pt idx="6530">
                  <c:v>74.313999999999993</c:v>
                </c:pt>
                <c:pt idx="6531">
                  <c:v>74.316999999999993</c:v>
                </c:pt>
                <c:pt idx="6532">
                  <c:v>74.316000000000003</c:v>
                </c:pt>
                <c:pt idx="6533">
                  <c:v>74.322000000000003</c:v>
                </c:pt>
                <c:pt idx="6534">
                  <c:v>74.319000000000003</c:v>
                </c:pt>
                <c:pt idx="6535">
                  <c:v>74.322999999999979</c:v>
                </c:pt>
                <c:pt idx="6536">
                  <c:v>74.326999999999998</c:v>
                </c:pt>
                <c:pt idx="6537">
                  <c:v>74.33</c:v>
                </c:pt>
                <c:pt idx="6538">
                  <c:v>74.322000000000003</c:v>
                </c:pt>
                <c:pt idx="6539">
                  <c:v>74.332999999999998</c:v>
                </c:pt>
                <c:pt idx="6540">
                  <c:v>74.319999999999993</c:v>
                </c:pt>
                <c:pt idx="6541">
                  <c:v>74.33</c:v>
                </c:pt>
                <c:pt idx="6542">
                  <c:v>74.325999999999979</c:v>
                </c:pt>
                <c:pt idx="6543">
                  <c:v>74.328000000000003</c:v>
                </c:pt>
                <c:pt idx="6544">
                  <c:v>74.334999999999994</c:v>
                </c:pt>
                <c:pt idx="6545">
                  <c:v>74.325999999999979</c:v>
                </c:pt>
                <c:pt idx="6546">
                  <c:v>74.322999999999979</c:v>
                </c:pt>
                <c:pt idx="6547">
                  <c:v>74.328000000000003</c:v>
                </c:pt>
                <c:pt idx="6548">
                  <c:v>74.325999999999979</c:v>
                </c:pt>
                <c:pt idx="6549">
                  <c:v>74.322999999999979</c:v>
                </c:pt>
                <c:pt idx="6550">
                  <c:v>74.316999999999993</c:v>
                </c:pt>
                <c:pt idx="6551">
                  <c:v>74.322999999999979</c:v>
                </c:pt>
                <c:pt idx="6552">
                  <c:v>74.328000000000003</c:v>
                </c:pt>
                <c:pt idx="6553">
                  <c:v>74.326999999999998</c:v>
                </c:pt>
                <c:pt idx="6554">
                  <c:v>74.331999999999994</c:v>
                </c:pt>
                <c:pt idx="6555">
                  <c:v>74.331000000000003</c:v>
                </c:pt>
                <c:pt idx="6556">
                  <c:v>74.331999999999994</c:v>
                </c:pt>
                <c:pt idx="6557">
                  <c:v>74.328000000000003</c:v>
                </c:pt>
                <c:pt idx="6558">
                  <c:v>74.323999999999998</c:v>
                </c:pt>
                <c:pt idx="6559">
                  <c:v>74.328999999999979</c:v>
                </c:pt>
                <c:pt idx="6560">
                  <c:v>74.319000000000003</c:v>
                </c:pt>
                <c:pt idx="6561">
                  <c:v>74.316999999999993</c:v>
                </c:pt>
                <c:pt idx="6562">
                  <c:v>74.318000000000012</c:v>
                </c:pt>
                <c:pt idx="6563">
                  <c:v>74.318000000000012</c:v>
                </c:pt>
                <c:pt idx="6564">
                  <c:v>74.316999999999993</c:v>
                </c:pt>
                <c:pt idx="6565">
                  <c:v>74.312000000000012</c:v>
                </c:pt>
                <c:pt idx="6566">
                  <c:v>74.325999999999979</c:v>
                </c:pt>
                <c:pt idx="6567">
                  <c:v>74.313999999999993</c:v>
                </c:pt>
                <c:pt idx="6568">
                  <c:v>74.31</c:v>
                </c:pt>
                <c:pt idx="6569">
                  <c:v>74.319999999999993</c:v>
                </c:pt>
                <c:pt idx="6570">
                  <c:v>74.313999999999993</c:v>
                </c:pt>
                <c:pt idx="6571">
                  <c:v>74.316000000000003</c:v>
                </c:pt>
                <c:pt idx="6572">
                  <c:v>74.313999999999993</c:v>
                </c:pt>
                <c:pt idx="6573">
                  <c:v>74.315000000000012</c:v>
                </c:pt>
                <c:pt idx="6574">
                  <c:v>74.308999999999983</c:v>
                </c:pt>
                <c:pt idx="6575">
                  <c:v>74.313000000000002</c:v>
                </c:pt>
                <c:pt idx="6576">
                  <c:v>74.313000000000002</c:v>
                </c:pt>
                <c:pt idx="6577">
                  <c:v>74.301999999999992</c:v>
                </c:pt>
                <c:pt idx="6578">
                  <c:v>74.305999999999983</c:v>
                </c:pt>
                <c:pt idx="6579">
                  <c:v>74.308999999999983</c:v>
                </c:pt>
                <c:pt idx="6580">
                  <c:v>74.316000000000003</c:v>
                </c:pt>
                <c:pt idx="6581">
                  <c:v>74.311000000000007</c:v>
                </c:pt>
                <c:pt idx="6582">
                  <c:v>74.307999999999993</c:v>
                </c:pt>
                <c:pt idx="6583">
                  <c:v>74.305999999999983</c:v>
                </c:pt>
                <c:pt idx="6584">
                  <c:v>74.296999999999997</c:v>
                </c:pt>
                <c:pt idx="6585">
                  <c:v>74.301999999999992</c:v>
                </c:pt>
                <c:pt idx="6586">
                  <c:v>74.307999999999993</c:v>
                </c:pt>
                <c:pt idx="6587">
                  <c:v>74.293000000000006</c:v>
                </c:pt>
                <c:pt idx="6588">
                  <c:v>74.304999999999993</c:v>
                </c:pt>
                <c:pt idx="6589">
                  <c:v>74.296000000000006</c:v>
                </c:pt>
                <c:pt idx="6590">
                  <c:v>74.289000000000001</c:v>
                </c:pt>
                <c:pt idx="6591">
                  <c:v>74.296000000000006</c:v>
                </c:pt>
                <c:pt idx="6592">
                  <c:v>74.293000000000006</c:v>
                </c:pt>
                <c:pt idx="6593">
                  <c:v>74.296000000000006</c:v>
                </c:pt>
                <c:pt idx="6594">
                  <c:v>74.292000000000002</c:v>
                </c:pt>
                <c:pt idx="6595">
                  <c:v>74.298000000000002</c:v>
                </c:pt>
                <c:pt idx="6596">
                  <c:v>74.284000000000006</c:v>
                </c:pt>
                <c:pt idx="6597">
                  <c:v>74.293999999999997</c:v>
                </c:pt>
                <c:pt idx="6598">
                  <c:v>74.287000000000006</c:v>
                </c:pt>
                <c:pt idx="6599">
                  <c:v>74.283000000000001</c:v>
                </c:pt>
                <c:pt idx="6600">
                  <c:v>74.283000000000001</c:v>
                </c:pt>
                <c:pt idx="6601">
                  <c:v>74.281000000000006</c:v>
                </c:pt>
                <c:pt idx="6602">
                  <c:v>74.277000000000001</c:v>
                </c:pt>
                <c:pt idx="6603">
                  <c:v>74.284000000000006</c:v>
                </c:pt>
                <c:pt idx="6604">
                  <c:v>74.281999999999996</c:v>
                </c:pt>
                <c:pt idx="6605">
                  <c:v>74.28</c:v>
                </c:pt>
                <c:pt idx="6606">
                  <c:v>74.277000000000001</c:v>
                </c:pt>
                <c:pt idx="6607">
                  <c:v>74.284000000000006</c:v>
                </c:pt>
                <c:pt idx="6608">
                  <c:v>74.277000000000001</c:v>
                </c:pt>
                <c:pt idx="6609">
                  <c:v>74.278999999999982</c:v>
                </c:pt>
                <c:pt idx="6610">
                  <c:v>74.277999999999992</c:v>
                </c:pt>
                <c:pt idx="6611">
                  <c:v>74.290000000000006</c:v>
                </c:pt>
                <c:pt idx="6612">
                  <c:v>74.287000000000006</c:v>
                </c:pt>
                <c:pt idx="6613">
                  <c:v>74.289000000000001</c:v>
                </c:pt>
                <c:pt idx="6614">
                  <c:v>74.286000000000001</c:v>
                </c:pt>
                <c:pt idx="6615">
                  <c:v>74.290999999999997</c:v>
                </c:pt>
                <c:pt idx="6616">
                  <c:v>74.286000000000001</c:v>
                </c:pt>
                <c:pt idx="6617">
                  <c:v>74.290000000000006</c:v>
                </c:pt>
                <c:pt idx="6618">
                  <c:v>74.287000000000006</c:v>
                </c:pt>
                <c:pt idx="6619">
                  <c:v>74.290999999999997</c:v>
                </c:pt>
                <c:pt idx="6620">
                  <c:v>74.281000000000006</c:v>
                </c:pt>
                <c:pt idx="6621">
                  <c:v>74.278999999999982</c:v>
                </c:pt>
                <c:pt idx="6622">
                  <c:v>74.272999999999982</c:v>
                </c:pt>
                <c:pt idx="6623">
                  <c:v>74.28</c:v>
                </c:pt>
                <c:pt idx="6624">
                  <c:v>74.281000000000006</c:v>
                </c:pt>
                <c:pt idx="6625">
                  <c:v>74.289000000000001</c:v>
                </c:pt>
                <c:pt idx="6626">
                  <c:v>74.292000000000002</c:v>
                </c:pt>
                <c:pt idx="6627">
                  <c:v>74.287000000000006</c:v>
                </c:pt>
                <c:pt idx="6628">
                  <c:v>74.283000000000001</c:v>
                </c:pt>
                <c:pt idx="6629">
                  <c:v>74.287000000000006</c:v>
                </c:pt>
                <c:pt idx="6630">
                  <c:v>74.287999999999997</c:v>
                </c:pt>
                <c:pt idx="6631">
                  <c:v>74.289000000000001</c:v>
                </c:pt>
                <c:pt idx="6632">
                  <c:v>74.284999999999997</c:v>
                </c:pt>
                <c:pt idx="6633">
                  <c:v>74.275999999999982</c:v>
                </c:pt>
                <c:pt idx="6634">
                  <c:v>74.277000000000001</c:v>
                </c:pt>
                <c:pt idx="6635">
                  <c:v>74.277999999999992</c:v>
                </c:pt>
                <c:pt idx="6636">
                  <c:v>74.281999999999996</c:v>
                </c:pt>
                <c:pt idx="6637">
                  <c:v>74.275999999999982</c:v>
                </c:pt>
                <c:pt idx="6638">
                  <c:v>74.271000000000001</c:v>
                </c:pt>
                <c:pt idx="6639">
                  <c:v>74.275999999999982</c:v>
                </c:pt>
                <c:pt idx="6640">
                  <c:v>74.274999999999991</c:v>
                </c:pt>
                <c:pt idx="6641">
                  <c:v>74.28</c:v>
                </c:pt>
                <c:pt idx="6642">
                  <c:v>74.278999999999982</c:v>
                </c:pt>
                <c:pt idx="6643">
                  <c:v>74.275999999999982</c:v>
                </c:pt>
                <c:pt idx="6644">
                  <c:v>74.263000000000005</c:v>
                </c:pt>
                <c:pt idx="6645">
                  <c:v>74.277999999999992</c:v>
                </c:pt>
                <c:pt idx="6646">
                  <c:v>74.269000000000005</c:v>
                </c:pt>
                <c:pt idx="6647">
                  <c:v>74.278999999999982</c:v>
                </c:pt>
                <c:pt idx="6648">
                  <c:v>74.27</c:v>
                </c:pt>
                <c:pt idx="6649">
                  <c:v>74.274999999999991</c:v>
                </c:pt>
                <c:pt idx="6650">
                  <c:v>74.274000000000001</c:v>
                </c:pt>
                <c:pt idx="6651">
                  <c:v>74.272999999999982</c:v>
                </c:pt>
                <c:pt idx="6652">
                  <c:v>74.277999999999992</c:v>
                </c:pt>
                <c:pt idx="6653">
                  <c:v>74.271000000000001</c:v>
                </c:pt>
                <c:pt idx="6654">
                  <c:v>74.27</c:v>
                </c:pt>
                <c:pt idx="6655">
                  <c:v>74.269000000000005</c:v>
                </c:pt>
                <c:pt idx="6656">
                  <c:v>74.27</c:v>
                </c:pt>
                <c:pt idx="6657">
                  <c:v>74.272999999999982</c:v>
                </c:pt>
                <c:pt idx="6658">
                  <c:v>74.272999999999982</c:v>
                </c:pt>
                <c:pt idx="6659">
                  <c:v>74.274000000000001</c:v>
                </c:pt>
                <c:pt idx="6660">
                  <c:v>74.272999999999982</c:v>
                </c:pt>
                <c:pt idx="6661">
                  <c:v>74.271000000000001</c:v>
                </c:pt>
                <c:pt idx="6662">
                  <c:v>74.266000000000005</c:v>
                </c:pt>
                <c:pt idx="6663">
                  <c:v>74.256</c:v>
                </c:pt>
                <c:pt idx="6664">
                  <c:v>74.27</c:v>
                </c:pt>
                <c:pt idx="6665">
                  <c:v>74.269000000000005</c:v>
                </c:pt>
                <c:pt idx="6666">
                  <c:v>74.265000000000001</c:v>
                </c:pt>
                <c:pt idx="6667">
                  <c:v>74.260999999999996</c:v>
                </c:pt>
                <c:pt idx="6668">
                  <c:v>74.263999999999996</c:v>
                </c:pt>
                <c:pt idx="6669">
                  <c:v>74.271000000000001</c:v>
                </c:pt>
                <c:pt idx="6670">
                  <c:v>74.266000000000005</c:v>
                </c:pt>
                <c:pt idx="6671">
                  <c:v>74.254000000000005</c:v>
                </c:pt>
                <c:pt idx="6672">
                  <c:v>74.257000000000005</c:v>
                </c:pt>
                <c:pt idx="6673">
                  <c:v>74.260999999999996</c:v>
                </c:pt>
                <c:pt idx="6674">
                  <c:v>74.265000000000001</c:v>
                </c:pt>
                <c:pt idx="6675">
                  <c:v>74.260999999999996</c:v>
                </c:pt>
                <c:pt idx="6676">
                  <c:v>74.260000000000005</c:v>
                </c:pt>
                <c:pt idx="6677">
                  <c:v>74.257000000000005</c:v>
                </c:pt>
                <c:pt idx="6678">
                  <c:v>74.253</c:v>
                </c:pt>
                <c:pt idx="6679">
                  <c:v>74.256</c:v>
                </c:pt>
                <c:pt idx="6680">
                  <c:v>74.260999999999996</c:v>
                </c:pt>
                <c:pt idx="6681">
                  <c:v>74.266999999999996</c:v>
                </c:pt>
                <c:pt idx="6682">
                  <c:v>74.260000000000005</c:v>
                </c:pt>
                <c:pt idx="6683">
                  <c:v>74.271999999999991</c:v>
                </c:pt>
                <c:pt idx="6684">
                  <c:v>74.272999999999982</c:v>
                </c:pt>
                <c:pt idx="6685">
                  <c:v>74.253</c:v>
                </c:pt>
                <c:pt idx="6686">
                  <c:v>74.27</c:v>
                </c:pt>
                <c:pt idx="6687">
                  <c:v>74.260000000000005</c:v>
                </c:pt>
                <c:pt idx="6688">
                  <c:v>74.266999999999996</c:v>
                </c:pt>
                <c:pt idx="6689">
                  <c:v>74.260000000000005</c:v>
                </c:pt>
                <c:pt idx="6690">
                  <c:v>74.262</c:v>
                </c:pt>
                <c:pt idx="6691">
                  <c:v>74.260999999999996</c:v>
                </c:pt>
                <c:pt idx="6692">
                  <c:v>74.259</c:v>
                </c:pt>
                <c:pt idx="6693">
                  <c:v>74.260999999999996</c:v>
                </c:pt>
                <c:pt idx="6694">
                  <c:v>74.254999999999995</c:v>
                </c:pt>
                <c:pt idx="6695">
                  <c:v>74.256</c:v>
                </c:pt>
                <c:pt idx="6696">
                  <c:v>74.244000000000085</c:v>
                </c:pt>
                <c:pt idx="6697">
                  <c:v>74.245000000000005</c:v>
                </c:pt>
                <c:pt idx="6698">
                  <c:v>74.248000000000005</c:v>
                </c:pt>
                <c:pt idx="6699">
                  <c:v>74.253</c:v>
                </c:pt>
                <c:pt idx="6700">
                  <c:v>74.248000000000005</c:v>
                </c:pt>
                <c:pt idx="6701">
                  <c:v>74.253</c:v>
                </c:pt>
                <c:pt idx="6702">
                  <c:v>74.247000000000085</c:v>
                </c:pt>
                <c:pt idx="6703">
                  <c:v>74.248999999999995</c:v>
                </c:pt>
                <c:pt idx="6704">
                  <c:v>74.247000000000085</c:v>
                </c:pt>
                <c:pt idx="6705">
                  <c:v>74.245000000000005</c:v>
                </c:pt>
                <c:pt idx="6706">
                  <c:v>74.253</c:v>
                </c:pt>
                <c:pt idx="6707">
                  <c:v>74.248000000000005</c:v>
                </c:pt>
                <c:pt idx="6708">
                  <c:v>74.248999999999995</c:v>
                </c:pt>
                <c:pt idx="6709">
                  <c:v>74.254000000000005</c:v>
                </c:pt>
                <c:pt idx="6710">
                  <c:v>74.245000000000005</c:v>
                </c:pt>
                <c:pt idx="6711">
                  <c:v>74.239000000000004</c:v>
                </c:pt>
                <c:pt idx="6712">
                  <c:v>74.242000000000004</c:v>
                </c:pt>
                <c:pt idx="6713">
                  <c:v>74.244000000000085</c:v>
                </c:pt>
                <c:pt idx="6714">
                  <c:v>74.251000000000005</c:v>
                </c:pt>
                <c:pt idx="6715">
                  <c:v>74.242999999999995</c:v>
                </c:pt>
                <c:pt idx="6716">
                  <c:v>74.242000000000004</c:v>
                </c:pt>
                <c:pt idx="6717">
                  <c:v>74.239999999999995</c:v>
                </c:pt>
                <c:pt idx="6718">
                  <c:v>74.236999999999995</c:v>
                </c:pt>
                <c:pt idx="6719">
                  <c:v>74.244000000000085</c:v>
                </c:pt>
                <c:pt idx="6720">
                  <c:v>74.239000000000004</c:v>
                </c:pt>
                <c:pt idx="6721">
                  <c:v>74.247000000000085</c:v>
                </c:pt>
                <c:pt idx="6722">
                  <c:v>74.242999999999995</c:v>
                </c:pt>
                <c:pt idx="6723">
                  <c:v>74.236000000000004</c:v>
                </c:pt>
                <c:pt idx="6724">
                  <c:v>74.239000000000004</c:v>
                </c:pt>
                <c:pt idx="6725">
                  <c:v>74.245000000000005</c:v>
                </c:pt>
                <c:pt idx="6726">
                  <c:v>74.248000000000005</c:v>
                </c:pt>
                <c:pt idx="6727">
                  <c:v>74.245999999999995</c:v>
                </c:pt>
                <c:pt idx="6728">
                  <c:v>74.241000000000085</c:v>
                </c:pt>
                <c:pt idx="6729">
                  <c:v>74.242000000000004</c:v>
                </c:pt>
                <c:pt idx="6730">
                  <c:v>74.239000000000004</c:v>
                </c:pt>
                <c:pt idx="6731">
                  <c:v>74.239999999999995</c:v>
                </c:pt>
                <c:pt idx="6732">
                  <c:v>74.239000000000004</c:v>
                </c:pt>
                <c:pt idx="6733">
                  <c:v>74.242000000000004</c:v>
                </c:pt>
                <c:pt idx="6734">
                  <c:v>74.236000000000004</c:v>
                </c:pt>
                <c:pt idx="6735">
                  <c:v>74.239999999999995</c:v>
                </c:pt>
                <c:pt idx="6736">
                  <c:v>74.233000000000004</c:v>
                </c:pt>
                <c:pt idx="6737">
                  <c:v>74.230999999999995</c:v>
                </c:pt>
                <c:pt idx="6738">
                  <c:v>74.233999999999995</c:v>
                </c:pt>
                <c:pt idx="6739">
                  <c:v>74.232000000000014</c:v>
                </c:pt>
                <c:pt idx="6740">
                  <c:v>74.23</c:v>
                </c:pt>
                <c:pt idx="6741">
                  <c:v>74.224000000000004</c:v>
                </c:pt>
                <c:pt idx="6742">
                  <c:v>74.224000000000004</c:v>
                </c:pt>
                <c:pt idx="6743">
                  <c:v>74.23</c:v>
                </c:pt>
                <c:pt idx="6744">
                  <c:v>74.23</c:v>
                </c:pt>
                <c:pt idx="6745">
                  <c:v>74.233000000000004</c:v>
                </c:pt>
                <c:pt idx="6746">
                  <c:v>74.224000000000004</c:v>
                </c:pt>
                <c:pt idx="6747">
                  <c:v>74.215000000000003</c:v>
                </c:pt>
                <c:pt idx="6748">
                  <c:v>74.215000000000003</c:v>
                </c:pt>
                <c:pt idx="6749">
                  <c:v>74.224999999999994</c:v>
                </c:pt>
                <c:pt idx="6750">
                  <c:v>74.228999999999999</c:v>
                </c:pt>
                <c:pt idx="6751">
                  <c:v>74.22</c:v>
                </c:pt>
                <c:pt idx="6752">
                  <c:v>74.218999999999994</c:v>
                </c:pt>
                <c:pt idx="6753">
                  <c:v>74.227000000000004</c:v>
                </c:pt>
                <c:pt idx="6754">
                  <c:v>74.225999999999999</c:v>
                </c:pt>
                <c:pt idx="6755">
                  <c:v>74.227000000000004</c:v>
                </c:pt>
                <c:pt idx="6756">
                  <c:v>74.230999999999995</c:v>
                </c:pt>
                <c:pt idx="6757">
                  <c:v>74.232000000000014</c:v>
                </c:pt>
                <c:pt idx="6758">
                  <c:v>74.23</c:v>
                </c:pt>
                <c:pt idx="6759">
                  <c:v>74.230999999999995</c:v>
                </c:pt>
                <c:pt idx="6760">
                  <c:v>74.236000000000004</c:v>
                </c:pt>
                <c:pt idx="6761">
                  <c:v>74.235000000000014</c:v>
                </c:pt>
                <c:pt idx="6762">
                  <c:v>74.239999999999995</c:v>
                </c:pt>
                <c:pt idx="6763">
                  <c:v>74.245000000000005</c:v>
                </c:pt>
                <c:pt idx="6764">
                  <c:v>74.236999999999995</c:v>
                </c:pt>
                <c:pt idx="6765">
                  <c:v>74.248000000000005</c:v>
                </c:pt>
                <c:pt idx="6766">
                  <c:v>74.233999999999995</c:v>
                </c:pt>
                <c:pt idx="6767">
                  <c:v>74.232000000000014</c:v>
                </c:pt>
                <c:pt idx="6768">
                  <c:v>74.241000000000085</c:v>
                </c:pt>
                <c:pt idx="6769">
                  <c:v>74.244000000000085</c:v>
                </c:pt>
                <c:pt idx="6770">
                  <c:v>74.238</c:v>
                </c:pt>
                <c:pt idx="6771">
                  <c:v>74.227000000000004</c:v>
                </c:pt>
                <c:pt idx="6772">
                  <c:v>74.233000000000004</c:v>
                </c:pt>
                <c:pt idx="6773">
                  <c:v>74.225999999999999</c:v>
                </c:pt>
                <c:pt idx="6774">
                  <c:v>74.227999999999994</c:v>
                </c:pt>
                <c:pt idx="6775">
                  <c:v>74.227000000000004</c:v>
                </c:pt>
                <c:pt idx="6776">
                  <c:v>74.221999999999994</c:v>
                </c:pt>
                <c:pt idx="6777">
                  <c:v>74.214000000000027</c:v>
                </c:pt>
                <c:pt idx="6778">
                  <c:v>74.222999999999999</c:v>
                </c:pt>
                <c:pt idx="6779">
                  <c:v>74.228999999999999</c:v>
                </c:pt>
                <c:pt idx="6780">
                  <c:v>74.227999999999994</c:v>
                </c:pt>
                <c:pt idx="6781">
                  <c:v>74.212000000000003</c:v>
                </c:pt>
                <c:pt idx="6782">
                  <c:v>74.230999999999995</c:v>
                </c:pt>
                <c:pt idx="6783">
                  <c:v>74.227999999999994</c:v>
                </c:pt>
                <c:pt idx="6784">
                  <c:v>74.242999999999995</c:v>
                </c:pt>
                <c:pt idx="6785">
                  <c:v>74.245999999999995</c:v>
                </c:pt>
                <c:pt idx="6786">
                  <c:v>74.232000000000014</c:v>
                </c:pt>
                <c:pt idx="6787">
                  <c:v>74.245999999999995</c:v>
                </c:pt>
                <c:pt idx="6788">
                  <c:v>74.260000000000005</c:v>
                </c:pt>
                <c:pt idx="6789">
                  <c:v>74.271000000000001</c:v>
                </c:pt>
                <c:pt idx="6790">
                  <c:v>74.289000000000001</c:v>
                </c:pt>
                <c:pt idx="6791">
                  <c:v>74.296999999999997</c:v>
                </c:pt>
                <c:pt idx="6792">
                  <c:v>74.325000000000003</c:v>
                </c:pt>
                <c:pt idx="6793">
                  <c:v>74.36</c:v>
                </c:pt>
                <c:pt idx="6794">
                  <c:v>74.39</c:v>
                </c:pt>
                <c:pt idx="6795">
                  <c:v>74.441000000000116</c:v>
                </c:pt>
                <c:pt idx="6796">
                  <c:v>74.468000000000004</c:v>
                </c:pt>
                <c:pt idx="6797">
                  <c:v>74.492000000000004</c:v>
                </c:pt>
                <c:pt idx="6798">
                  <c:v>74.510000000000005</c:v>
                </c:pt>
                <c:pt idx="6799">
                  <c:v>74.55</c:v>
                </c:pt>
                <c:pt idx="6800">
                  <c:v>74.578999999999979</c:v>
                </c:pt>
                <c:pt idx="6801">
                  <c:v>74.599000000000004</c:v>
                </c:pt>
                <c:pt idx="6802">
                  <c:v>74.60599999999998</c:v>
                </c:pt>
                <c:pt idx="6803">
                  <c:v>74.619</c:v>
                </c:pt>
                <c:pt idx="6804">
                  <c:v>74.635999999999981</c:v>
                </c:pt>
                <c:pt idx="6805">
                  <c:v>74.637999999999991</c:v>
                </c:pt>
                <c:pt idx="6806">
                  <c:v>74.646000000000001</c:v>
                </c:pt>
                <c:pt idx="6807">
                  <c:v>74.649000000000001</c:v>
                </c:pt>
                <c:pt idx="6808">
                  <c:v>74.655999999999949</c:v>
                </c:pt>
                <c:pt idx="6809">
                  <c:v>74.657999999999987</c:v>
                </c:pt>
                <c:pt idx="6810">
                  <c:v>74.669999999999987</c:v>
                </c:pt>
                <c:pt idx="6811">
                  <c:v>74.661999999999992</c:v>
                </c:pt>
                <c:pt idx="6812">
                  <c:v>74.662999999999982</c:v>
                </c:pt>
                <c:pt idx="6813">
                  <c:v>74.662999999999982</c:v>
                </c:pt>
                <c:pt idx="6814">
                  <c:v>74.665999999999983</c:v>
                </c:pt>
                <c:pt idx="6815">
                  <c:v>74.658999999999978</c:v>
                </c:pt>
                <c:pt idx="6816">
                  <c:v>74.650999999999982</c:v>
                </c:pt>
                <c:pt idx="6817">
                  <c:v>74.664000000000001</c:v>
                </c:pt>
                <c:pt idx="6818">
                  <c:v>74.644000000000005</c:v>
                </c:pt>
                <c:pt idx="6819">
                  <c:v>74.656999999999982</c:v>
                </c:pt>
                <c:pt idx="6820">
                  <c:v>74.66</c:v>
                </c:pt>
                <c:pt idx="6821">
                  <c:v>74.664000000000001</c:v>
                </c:pt>
                <c:pt idx="6822">
                  <c:v>74.656999999999982</c:v>
                </c:pt>
                <c:pt idx="6823">
                  <c:v>74.664000000000001</c:v>
                </c:pt>
                <c:pt idx="6824">
                  <c:v>74.671999999999983</c:v>
                </c:pt>
                <c:pt idx="6825">
                  <c:v>74.667000000000002</c:v>
                </c:pt>
                <c:pt idx="6826">
                  <c:v>74.674999999999983</c:v>
                </c:pt>
                <c:pt idx="6827">
                  <c:v>74.672999999999988</c:v>
                </c:pt>
                <c:pt idx="6828">
                  <c:v>74.672999999999988</c:v>
                </c:pt>
                <c:pt idx="6829">
                  <c:v>74.672999999999988</c:v>
                </c:pt>
                <c:pt idx="6830">
                  <c:v>74.664999999999992</c:v>
                </c:pt>
                <c:pt idx="6831">
                  <c:v>74.664999999999992</c:v>
                </c:pt>
                <c:pt idx="6832">
                  <c:v>74.671999999999983</c:v>
                </c:pt>
                <c:pt idx="6833">
                  <c:v>74.676999999999978</c:v>
                </c:pt>
                <c:pt idx="6834">
                  <c:v>74.668999999999983</c:v>
                </c:pt>
                <c:pt idx="6835">
                  <c:v>74.674999999999983</c:v>
                </c:pt>
                <c:pt idx="6836">
                  <c:v>74.668999999999983</c:v>
                </c:pt>
                <c:pt idx="6837">
                  <c:v>74.672999999999988</c:v>
                </c:pt>
                <c:pt idx="6838">
                  <c:v>74.677999999999983</c:v>
                </c:pt>
                <c:pt idx="6839">
                  <c:v>74.679999999999978</c:v>
                </c:pt>
                <c:pt idx="6840">
                  <c:v>74.680999999999983</c:v>
                </c:pt>
                <c:pt idx="6841">
                  <c:v>74.672999999999988</c:v>
                </c:pt>
                <c:pt idx="6842">
                  <c:v>74.680999999999983</c:v>
                </c:pt>
                <c:pt idx="6843">
                  <c:v>74.685999999999979</c:v>
                </c:pt>
                <c:pt idx="6844">
                  <c:v>74.694000000000003</c:v>
                </c:pt>
                <c:pt idx="6845">
                  <c:v>74.691999999999993</c:v>
                </c:pt>
                <c:pt idx="6846">
                  <c:v>74.694999999999993</c:v>
                </c:pt>
                <c:pt idx="6847">
                  <c:v>74.694999999999993</c:v>
                </c:pt>
                <c:pt idx="6848">
                  <c:v>74.700999999999993</c:v>
                </c:pt>
                <c:pt idx="6849">
                  <c:v>74.706000000000003</c:v>
                </c:pt>
                <c:pt idx="6850">
                  <c:v>74.709000000000003</c:v>
                </c:pt>
                <c:pt idx="6851">
                  <c:v>74.712999999999994</c:v>
                </c:pt>
                <c:pt idx="6852">
                  <c:v>74.715000000000003</c:v>
                </c:pt>
                <c:pt idx="6853">
                  <c:v>74.717000000000027</c:v>
                </c:pt>
                <c:pt idx="6854">
                  <c:v>74.721000000000004</c:v>
                </c:pt>
                <c:pt idx="6855">
                  <c:v>74.717000000000027</c:v>
                </c:pt>
                <c:pt idx="6856">
                  <c:v>74.715999999999994</c:v>
                </c:pt>
                <c:pt idx="6857">
                  <c:v>74.727000000000004</c:v>
                </c:pt>
                <c:pt idx="6858">
                  <c:v>74.730999999999995</c:v>
                </c:pt>
                <c:pt idx="6859">
                  <c:v>74.728999999999999</c:v>
                </c:pt>
                <c:pt idx="6860">
                  <c:v>74.739999999999995</c:v>
                </c:pt>
                <c:pt idx="6861">
                  <c:v>74.736000000000004</c:v>
                </c:pt>
                <c:pt idx="6862">
                  <c:v>74.745000000000005</c:v>
                </c:pt>
                <c:pt idx="6863">
                  <c:v>74.748999999999995</c:v>
                </c:pt>
                <c:pt idx="6864">
                  <c:v>74.741000000000085</c:v>
                </c:pt>
                <c:pt idx="6865">
                  <c:v>74.741000000000085</c:v>
                </c:pt>
                <c:pt idx="6866">
                  <c:v>74.745999999999995</c:v>
                </c:pt>
                <c:pt idx="6867">
                  <c:v>74.747000000000085</c:v>
                </c:pt>
                <c:pt idx="6868">
                  <c:v>74.748000000000005</c:v>
                </c:pt>
                <c:pt idx="6869">
                  <c:v>74.75</c:v>
                </c:pt>
                <c:pt idx="6870">
                  <c:v>74.751999999999995</c:v>
                </c:pt>
                <c:pt idx="6871">
                  <c:v>74.751999999999995</c:v>
                </c:pt>
                <c:pt idx="6872">
                  <c:v>74.757000000000005</c:v>
                </c:pt>
                <c:pt idx="6873">
                  <c:v>74.766000000000005</c:v>
                </c:pt>
                <c:pt idx="6874">
                  <c:v>74.759</c:v>
                </c:pt>
                <c:pt idx="6875">
                  <c:v>74.760999999999996</c:v>
                </c:pt>
                <c:pt idx="6876">
                  <c:v>74.763000000000005</c:v>
                </c:pt>
                <c:pt idx="6877">
                  <c:v>74.763999999999996</c:v>
                </c:pt>
                <c:pt idx="6878">
                  <c:v>74.763000000000005</c:v>
                </c:pt>
                <c:pt idx="6879">
                  <c:v>74.769000000000005</c:v>
                </c:pt>
                <c:pt idx="6880">
                  <c:v>74.763000000000005</c:v>
                </c:pt>
                <c:pt idx="6881">
                  <c:v>74.768000000000001</c:v>
                </c:pt>
                <c:pt idx="6882">
                  <c:v>74.763999999999996</c:v>
                </c:pt>
                <c:pt idx="6883">
                  <c:v>74.771999999999991</c:v>
                </c:pt>
                <c:pt idx="6884">
                  <c:v>74.768000000000001</c:v>
                </c:pt>
                <c:pt idx="6885">
                  <c:v>74.777000000000001</c:v>
                </c:pt>
                <c:pt idx="6886">
                  <c:v>74.766999999999996</c:v>
                </c:pt>
                <c:pt idx="6887">
                  <c:v>74.771000000000001</c:v>
                </c:pt>
                <c:pt idx="6888">
                  <c:v>74.774000000000001</c:v>
                </c:pt>
                <c:pt idx="6889">
                  <c:v>74.78</c:v>
                </c:pt>
                <c:pt idx="6890">
                  <c:v>74.777999999999992</c:v>
                </c:pt>
                <c:pt idx="6891">
                  <c:v>74.772999999999982</c:v>
                </c:pt>
                <c:pt idx="6892">
                  <c:v>74.784999999999997</c:v>
                </c:pt>
                <c:pt idx="6893">
                  <c:v>74.781000000000006</c:v>
                </c:pt>
                <c:pt idx="6894">
                  <c:v>74.78</c:v>
                </c:pt>
                <c:pt idx="6895">
                  <c:v>74.795000000000002</c:v>
                </c:pt>
                <c:pt idx="6896">
                  <c:v>74.786000000000001</c:v>
                </c:pt>
                <c:pt idx="6897">
                  <c:v>74.798000000000002</c:v>
                </c:pt>
                <c:pt idx="6898">
                  <c:v>74.799000000000007</c:v>
                </c:pt>
                <c:pt idx="6899">
                  <c:v>74.808999999999983</c:v>
                </c:pt>
                <c:pt idx="6900">
                  <c:v>74.807000000000002</c:v>
                </c:pt>
                <c:pt idx="6901">
                  <c:v>74.807999999999993</c:v>
                </c:pt>
                <c:pt idx="6902">
                  <c:v>74.811000000000007</c:v>
                </c:pt>
                <c:pt idx="6903">
                  <c:v>74.799000000000007</c:v>
                </c:pt>
                <c:pt idx="6904">
                  <c:v>74.820999999999998</c:v>
                </c:pt>
                <c:pt idx="6905">
                  <c:v>74.805999999999983</c:v>
                </c:pt>
                <c:pt idx="6906">
                  <c:v>74.804999999999993</c:v>
                </c:pt>
                <c:pt idx="6907">
                  <c:v>74.819000000000003</c:v>
                </c:pt>
                <c:pt idx="6908">
                  <c:v>74.811000000000007</c:v>
                </c:pt>
                <c:pt idx="6909">
                  <c:v>74.823999999999998</c:v>
                </c:pt>
                <c:pt idx="6910">
                  <c:v>74.823999999999998</c:v>
                </c:pt>
                <c:pt idx="6911">
                  <c:v>74.828000000000003</c:v>
                </c:pt>
                <c:pt idx="6912">
                  <c:v>74.823999999999998</c:v>
                </c:pt>
                <c:pt idx="6913">
                  <c:v>74.822000000000003</c:v>
                </c:pt>
                <c:pt idx="6914">
                  <c:v>74.828999999999979</c:v>
                </c:pt>
                <c:pt idx="6915">
                  <c:v>74.831999999999994</c:v>
                </c:pt>
                <c:pt idx="6916">
                  <c:v>74.826999999999998</c:v>
                </c:pt>
                <c:pt idx="6917">
                  <c:v>74.83</c:v>
                </c:pt>
                <c:pt idx="6918">
                  <c:v>74.834000000000003</c:v>
                </c:pt>
                <c:pt idx="6919">
                  <c:v>74.832999999999998</c:v>
                </c:pt>
                <c:pt idx="6920">
                  <c:v>74.83</c:v>
                </c:pt>
                <c:pt idx="6921">
                  <c:v>74.832999999999998</c:v>
                </c:pt>
                <c:pt idx="6922">
                  <c:v>74.843999999999994</c:v>
                </c:pt>
                <c:pt idx="6923">
                  <c:v>74.845000000000013</c:v>
                </c:pt>
                <c:pt idx="6924">
                  <c:v>74.840999999999994</c:v>
                </c:pt>
                <c:pt idx="6925">
                  <c:v>74.840999999999994</c:v>
                </c:pt>
                <c:pt idx="6926">
                  <c:v>74.846999999999994</c:v>
                </c:pt>
                <c:pt idx="6927">
                  <c:v>74.849000000000004</c:v>
                </c:pt>
                <c:pt idx="6928">
                  <c:v>74.848000000000013</c:v>
                </c:pt>
                <c:pt idx="6929">
                  <c:v>74.85299999999998</c:v>
                </c:pt>
                <c:pt idx="6930">
                  <c:v>74.846999999999994</c:v>
                </c:pt>
                <c:pt idx="6931">
                  <c:v>74.85199999999999</c:v>
                </c:pt>
                <c:pt idx="6932">
                  <c:v>74.846000000000004</c:v>
                </c:pt>
                <c:pt idx="6933">
                  <c:v>74.848000000000013</c:v>
                </c:pt>
                <c:pt idx="6934">
                  <c:v>74.85299999999998</c:v>
                </c:pt>
                <c:pt idx="6935">
                  <c:v>74.85599999999998</c:v>
                </c:pt>
                <c:pt idx="6936">
                  <c:v>74.85299999999998</c:v>
                </c:pt>
                <c:pt idx="6937">
                  <c:v>74.869</c:v>
                </c:pt>
                <c:pt idx="6938">
                  <c:v>74.85899999999998</c:v>
                </c:pt>
                <c:pt idx="6939">
                  <c:v>74.856999999999999</c:v>
                </c:pt>
                <c:pt idx="6940">
                  <c:v>74.853999999999999</c:v>
                </c:pt>
                <c:pt idx="6941">
                  <c:v>74.85899999999998</c:v>
                </c:pt>
                <c:pt idx="6942">
                  <c:v>74.86</c:v>
                </c:pt>
                <c:pt idx="6943">
                  <c:v>74.863</c:v>
                </c:pt>
                <c:pt idx="6944">
                  <c:v>74.85799999999999</c:v>
                </c:pt>
                <c:pt idx="6945">
                  <c:v>74.864000000000004</c:v>
                </c:pt>
                <c:pt idx="6946">
                  <c:v>74.864999999999995</c:v>
                </c:pt>
                <c:pt idx="6947">
                  <c:v>74.876999999999981</c:v>
                </c:pt>
                <c:pt idx="6948">
                  <c:v>74.870999999999981</c:v>
                </c:pt>
                <c:pt idx="6949">
                  <c:v>74.864999999999995</c:v>
                </c:pt>
                <c:pt idx="6950">
                  <c:v>74.86999999999999</c:v>
                </c:pt>
                <c:pt idx="6951">
                  <c:v>74.869</c:v>
                </c:pt>
                <c:pt idx="6952">
                  <c:v>74.869</c:v>
                </c:pt>
                <c:pt idx="6953">
                  <c:v>74.872999999999948</c:v>
                </c:pt>
                <c:pt idx="6954">
                  <c:v>74.870999999999981</c:v>
                </c:pt>
                <c:pt idx="6955">
                  <c:v>74.874999999999986</c:v>
                </c:pt>
                <c:pt idx="6956">
                  <c:v>74.874999999999986</c:v>
                </c:pt>
                <c:pt idx="6957">
                  <c:v>74.878999999999948</c:v>
                </c:pt>
                <c:pt idx="6958">
                  <c:v>74.884999999999991</c:v>
                </c:pt>
                <c:pt idx="6959">
                  <c:v>74.878999999999948</c:v>
                </c:pt>
                <c:pt idx="6960">
                  <c:v>74.887999999999991</c:v>
                </c:pt>
                <c:pt idx="6961">
                  <c:v>74.882999999999981</c:v>
                </c:pt>
                <c:pt idx="6962">
                  <c:v>74.884999999999991</c:v>
                </c:pt>
                <c:pt idx="6963">
                  <c:v>74.881</c:v>
                </c:pt>
                <c:pt idx="6964">
                  <c:v>74.882999999999981</c:v>
                </c:pt>
                <c:pt idx="6965">
                  <c:v>74.887999999999991</c:v>
                </c:pt>
                <c:pt idx="6966">
                  <c:v>74.881</c:v>
                </c:pt>
                <c:pt idx="6967">
                  <c:v>74.881</c:v>
                </c:pt>
                <c:pt idx="6968">
                  <c:v>74.884</c:v>
                </c:pt>
                <c:pt idx="6969">
                  <c:v>74.897999999999996</c:v>
                </c:pt>
                <c:pt idx="6970">
                  <c:v>74.887999999999991</c:v>
                </c:pt>
                <c:pt idx="6971">
                  <c:v>74.903000000000006</c:v>
                </c:pt>
                <c:pt idx="6972">
                  <c:v>74.902000000000001</c:v>
                </c:pt>
                <c:pt idx="6973">
                  <c:v>74.908000000000001</c:v>
                </c:pt>
                <c:pt idx="6974">
                  <c:v>74.900999999999996</c:v>
                </c:pt>
                <c:pt idx="6975">
                  <c:v>74.911000000000101</c:v>
                </c:pt>
                <c:pt idx="6976">
                  <c:v>74.899000000000001</c:v>
                </c:pt>
                <c:pt idx="6977">
                  <c:v>74.903999999999996</c:v>
                </c:pt>
                <c:pt idx="6978">
                  <c:v>74.908000000000001</c:v>
                </c:pt>
                <c:pt idx="6979">
                  <c:v>74.908000000000001</c:v>
                </c:pt>
                <c:pt idx="6980">
                  <c:v>74.906999999999996</c:v>
                </c:pt>
                <c:pt idx="6981">
                  <c:v>74.918999999999997</c:v>
                </c:pt>
                <c:pt idx="6982">
                  <c:v>74.915000000000006</c:v>
                </c:pt>
                <c:pt idx="6983">
                  <c:v>74.92</c:v>
                </c:pt>
                <c:pt idx="6984">
                  <c:v>74.917000000000101</c:v>
                </c:pt>
                <c:pt idx="6985">
                  <c:v>74.921000000000006</c:v>
                </c:pt>
                <c:pt idx="6986">
                  <c:v>74.924000000000007</c:v>
                </c:pt>
                <c:pt idx="6987">
                  <c:v>74.92</c:v>
                </c:pt>
                <c:pt idx="6988">
                  <c:v>74.932000000000002</c:v>
                </c:pt>
                <c:pt idx="6989">
                  <c:v>74.924999999999997</c:v>
                </c:pt>
                <c:pt idx="6990">
                  <c:v>74.918000000000006</c:v>
                </c:pt>
                <c:pt idx="6991">
                  <c:v>74.923000000000002</c:v>
                </c:pt>
                <c:pt idx="6992">
                  <c:v>74.915999999999997</c:v>
                </c:pt>
                <c:pt idx="6993">
                  <c:v>74.924000000000007</c:v>
                </c:pt>
                <c:pt idx="6994">
                  <c:v>74.929000000000002</c:v>
                </c:pt>
                <c:pt idx="6995">
                  <c:v>74.92</c:v>
                </c:pt>
                <c:pt idx="6996">
                  <c:v>74.915999999999997</c:v>
                </c:pt>
                <c:pt idx="6997">
                  <c:v>74.924000000000007</c:v>
                </c:pt>
                <c:pt idx="6998">
                  <c:v>74.926000000000002</c:v>
                </c:pt>
                <c:pt idx="6999">
                  <c:v>74.924999999999997</c:v>
                </c:pt>
                <c:pt idx="7000">
                  <c:v>74.927000000000007</c:v>
                </c:pt>
                <c:pt idx="7001">
                  <c:v>74.929000000000002</c:v>
                </c:pt>
                <c:pt idx="7002">
                  <c:v>74.924000000000007</c:v>
                </c:pt>
                <c:pt idx="7003">
                  <c:v>74.927000000000007</c:v>
                </c:pt>
                <c:pt idx="7004">
                  <c:v>74.927000000000007</c:v>
                </c:pt>
                <c:pt idx="7005">
                  <c:v>74.932000000000002</c:v>
                </c:pt>
                <c:pt idx="7006">
                  <c:v>74.933999999999997</c:v>
                </c:pt>
                <c:pt idx="7007">
                  <c:v>74.935000000000002</c:v>
                </c:pt>
                <c:pt idx="7008">
                  <c:v>74.938000000000002</c:v>
                </c:pt>
                <c:pt idx="7009">
                  <c:v>74.926000000000002</c:v>
                </c:pt>
                <c:pt idx="7010">
                  <c:v>74.935000000000002</c:v>
                </c:pt>
                <c:pt idx="7011">
                  <c:v>74.932000000000002</c:v>
                </c:pt>
                <c:pt idx="7012">
                  <c:v>74.924999999999997</c:v>
                </c:pt>
                <c:pt idx="7013">
                  <c:v>74.926000000000002</c:v>
                </c:pt>
                <c:pt idx="7014">
                  <c:v>74.929000000000002</c:v>
                </c:pt>
                <c:pt idx="7015">
                  <c:v>74.938999999999993</c:v>
                </c:pt>
                <c:pt idx="7016">
                  <c:v>74.936000000000007</c:v>
                </c:pt>
                <c:pt idx="7017">
                  <c:v>74.927000000000007</c:v>
                </c:pt>
                <c:pt idx="7018">
                  <c:v>74.940000000000026</c:v>
                </c:pt>
                <c:pt idx="7019">
                  <c:v>74.930000000000007</c:v>
                </c:pt>
                <c:pt idx="7020">
                  <c:v>74.933000000000007</c:v>
                </c:pt>
                <c:pt idx="7021">
                  <c:v>74.938999999999993</c:v>
                </c:pt>
                <c:pt idx="7022">
                  <c:v>74.938000000000002</c:v>
                </c:pt>
                <c:pt idx="7023">
                  <c:v>74.937000000000026</c:v>
                </c:pt>
                <c:pt idx="7024">
                  <c:v>74.933999999999997</c:v>
                </c:pt>
                <c:pt idx="7025">
                  <c:v>74.927000000000007</c:v>
                </c:pt>
                <c:pt idx="7026">
                  <c:v>74.921000000000006</c:v>
                </c:pt>
                <c:pt idx="7027">
                  <c:v>74.929000000000002</c:v>
                </c:pt>
                <c:pt idx="7028">
                  <c:v>74.921999999999997</c:v>
                </c:pt>
                <c:pt idx="7029">
                  <c:v>74.930000000000007</c:v>
                </c:pt>
                <c:pt idx="7030">
                  <c:v>74.933000000000007</c:v>
                </c:pt>
                <c:pt idx="7031">
                  <c:v>74.921000000000006</c:v>
                </c:pt>
                <c:pt idx="7032">
                  <c:v>74.933000000000007</c:v>
                </c:pt>
                <c:pt idx="7033">
                  <c:v>74.924999999999997</c:v>
                </c:pt>
                <c:pt idx="7034">
                  <c:v>74.935000000000002</c:v>
                </c:pt>
                <c:pt idx="7035">
                  <c:v>74.923000000000002</c:v>
                </c:pt>
                <c:pt idx="7036">
                  <c:v>74.927999999999997</c:v>
                </c:pt>
                <c:pt idx="7037">
                  <c:v>74.927999999999997</c:v>
                </c:pt>
                <c:pt idx="7038">
                  <c:v>74.935000000000002</c:v>
                </c:pt>
                <c:pt idx="7039">
                  <c:v>74.940000000000026</c:v>
                </c:pt>
                <c:pt idx="7040">
                  <c:v>74.949000000000026</c:v>
                </c:pt>
                <c:pt idx="7041">
                  <c:v>74.943000000000026</c:v>
                </c:pt>
                <c:pt idx="7042">
                  <c:v>74.941000000000116</c:v>
                </c:pt>
                <c:pt idx="7043">
                  <c:v>74.942000000000007</c:v>
                </c:pt>
                <c:pt idx="7044">
                  <c:v>74.95</c:v>
                </c:pt>
                <c:pt idx="7045">
                  <c:v>74.953000000000003</c:v>
                </c:pt>
                <c:pt idx="7046">
                  <c:v>74.947000000000088</c:v>
                </c:pt>
                <c:pt idx="7047">
                  <c:v>74.947000000000088</c:v>
                </c:pt>
                <c:pt idx="7048">
                  <c:v>74.944000000000116</c:v>
                </c:pt>
                <c:pt idx="7049">
                  <c:v>74.953000000000003</c:v>
                </c:pt>
                <c:pt idx="7050">
                  <c:v>74.941000000000116</c:v>
                </c:pt>
                <c:pt idx="7051">
                  <c:v>74.938000000000002</c:v>
                </c:pt>
                <c:pt idx="7052">
                  <c:v>74.941000000000116</c:v>
                </c:pt>
                <c:pt idx="7053">
                  <c:v>74.942000000000007</c:v>
                </c:pt>
                <c:pt idx="7054">
                  <c:v>74.937000000000026</c:v>
                </c:pt>
                <c:pt idx="7055">
                  <c:v>74.927999999999997</c:v>
                </c:pt>
                <c:pt idx="7056">
                  <c:v>74.933999999999997</c:v>
                </c:pt>
                <c:pt idx="7057">
                  <c:v>74.930000000000007</c:v>
                </c:pt>
                <c:pt idx="7058">
                  <c:v>74.932000000000002</c:v>
                </c:pt>
                <c:pt idx="7059">
                  <c:v>74.927000000000007</c:v>
                </c:pt>
                <c:pt idx="7060">
                  <c:v>74.927000000000007</c:v>
                </c:pt>
                <c:pt idx="7061">
                  <c:v>74.914000000000101</c:v>
                </c:pt>
                <c:pt idx="7062">
                  <c:v>74.924000000000007</c:v>
                </c:pt>
                <c:pt idx="7063">
                  <c:v>74.923000000000002</c:v>
                </c:pt>
                <c:pt idx="7064">
                  <c:v>74.92</c:v>
                </c:pt>
                <c:pt idx="7065">
                  <c:v>74.911000000000101</c:v>
                </c:pt>
                <c:pt idx="7066">
                  <c:v>74.921999999999997</c:v>
                </c:pt>
                <c:pt idx="7067">
                  <c:v>74.917000000000101</c:v>
                </c:pt>
                <c:pt idx="7068">
                  <c:v>74.915999999999997</c:v>
                </c:pt>
                <c:pt idx="7069">
                  <c:v>74.92</c:v>
                </c:pt>
                <c:pt idx="7070">
                  <c:v>74.915000000000006</c:v>
                </c:pt>
                <c:pt idx="7071">
                  <c:v>74.906999999999996</c:v>
                </c:pt>
                <c:pt idx="7072">
                  <c:v>74.915000000000006</c:v>
                </c:pt>
                <c:pt idx="7073">
                  <c:v>74.906999999999996</c:v>
                </c:pt>
                <c:pt idx="7074">
                  <c:v>74.910000000000025</c:v>
                </c:pt>
                <c:pt idx="7075">
                  <c:v>74.912999999999997</c:v>
                </c:pt>
                <c:pt idx="7076">
                  <c:v>74.917000000000101</c:v>
                </c:pt>
                <c:pt idx="7077">
                  <c:v>74.918999999999997</c:v>
                </c:pt>
                <c:pt idx="7078">
                  <c:v>74.911000000000101</c:v>
                </c:pt>
                <c:pt idx="7079">
                  <c:v>74.912999999999997</c:v>
                </c:pt>
                <c:pt idx="7080">
                  <c:v>74.910000000000025</c:v>
                </c:pt>
                <c:pt idx="7081">
                  <c:v>74.915000000000006</c:v>
                </c:pt>
                <c:pt idx="7082">
                  <c:v>74.912000000000006</c:v>
                </c:pt>
                <c:pt idx="7083">
                  <c:v>74.921000000000006</c:v>
                </c:pt>
                <c:pt idx="7084">
                  <c:v>74.918999999999997</c:v>
                </c:pt>
                <c:pt idx="7085">
                  <c:v>74.912000000000006</c:v>
                </c:pt>
                <c:pt idx="7086">
                  <c:v>74.908000000000001</c:v>
                </c:pt>
                <c:pt idx="7087">
                  <c:v>74.912000000000006</c:v>
                </c:pt>
                <c:pt idx="7088">
                  <c:v>74.924000000000007</c:v>
                </c:pt>
                <c:pt idx="7089">
                  <c:v>74.921999999999997</c:v>
                </c:pt>
                <c:pt idx="7090">
                  <c:v>74.921999999999997</c:v>
                </c:pt>
                <c:pt idx="7091">
                  <c:v>74.908000000000001</c:v>
                </c:pt>
                <c:pt idx="7092">
                  <c:v>74.923000000000002</c:v>
                </c:pt>
                <c:pt idx="7093">
                  <c:v>74.911000000000101</c:v>
                </c:pt>
                <c:pt idx="7094">
                  <c:v>74.915999999999997</c:v>
                </c:pt>
                <c:pt idx="7095">
                  <c:v>74.921999999999997</c:v>
                </c:pt>
                <c:pt idx="7096">
                  <c:v>74.906000000000006</c:v>
                </c:pt>
                <c:pt idx="7097">
                  <c:v>74.903999999999996</c:v>
                </c:pt>
                <c:pt idx="7098">
                  <c:v>74.910000000000025</c:v>
                </c:pt>
                <c:pt idx="7099">
                  <c:v>74.906000000000006</c:v>
                </c:pt>
                <c:pt idx="7100">
                  <c:v>74.906999999999996</c:v>
                </c:pt>
                <c:pt idx="7101">
                  <c:v>74.918999999999997</c:v>
                </c:pt>
                <c:pt idx="7102">
                  <c:v>74.910000000000025</c:v>
                </c:pt>
                <c:pt idx="7103">
                  <c:v>74.924999999999997</c:v>
                </c:pt>
                <c:pt idx="7104">
                  <c:v>74.921999999999997</c:v>
                </c:pt>
                <c:pt idx="7105">
                  <c:v>74.927000000000007</c:v>
                </c:pt>
                <c:pt idx="7106">
                  <c:v>74.940000000000026</c:v>
                </c:pt>
                <c:pt idx="7107">
                  <c:v>74.932000000000002</c:v>
                </c:pt>
                <c:pt idx="7108">
                  <c:v>74.926000000000002</c:v>
                </c:pt>
                <c:pt idx="7109">
                  <c:v>74.921000000000006</c:v>
                </c:pt>
                <c:pt idx="7110">
                  <c:v>74.942000000000007</c:v>
                </c:pt>
                <c:pt idx="7111">
                  <c:v>74.944000000000116</c:v>
                </c:pt>
                <c:pt idx="7112">
                  <c:v>74.941000000000116</c:v>
                </c:pt>
                <c:pt idx="7113">
                  <c:v>74.942000000000007</c:v>
                </c:pt>
                <c:pt idx="7114">
                  <c:v>74.941000000000116</c:v>
                </c:pt>
                <c:pt idx="7115">
                  <c:v>74.941000000000116</c:v>
                </c:pt>
                <c:pt idx="7116">
                  <c:v>74.938999999999993</c:v>
                </c:pt>
                <c:pt idx="7117">
                  <c:v>74.940000000000026</c:v>
                </c:pt>
                <c:pt idx="7118">
                  <c:v>74.948000000000022</c:v>
                </c:pt>
                <c:pt idx="7119">
                  <c:v>74.952000000000012</c:v>
                </c:pt>
                <c:pt idx="7120">
                  <c:v>74.953999999999994</c:v>
                </c:pt>
                <c:pt idx="7121">
                  <c:v>74.945000000000007</c:v>
                </c:pt>
                <c:pt idx="7122">
                  <c:v>74.953999999999994</c:v>
                </c:pt>
                <c:pt idx="7123">
                  <c:v>74.955000000000013</c:v>
                </c:pt>
                <c:pt idx="7124">
                  <c:v>74.955000000000013</c:v>
                </c:pt>
                <c:pt idx="7125">
                  <c:v>74.945000000000007</c:v>
                </c:pt>
                <c:pt idx="7126">
                  <c:v>74.948000000000022</c:v>
                </c:pt>
                <c:pt idx="7127">
                  <c:v>74.953999999999994</c:v>
                </c:pt>
                <c:pt idx="7128">
                  <c:v>74.955000000000013</c:v>
                </c:pt>
                <c:pt idx="7129">
                  <c:v>74.956000000000003</c:v>
                </c:pt>
                <c:pt idx="7130">
                  <c:v>74.962000000000003</c:v>
                </c:pt>
                <c:pt idx="7131">
                  <c:v>74.953999999999994</c:v>
                </c:pt>
                <c:pt idx="7132">
                  <c:v>74.962000000000003</c:v>
                </c:pt>
                <c:pt idx="7133">
                  <c:v>74.955000000000013</c:v>
                </c:pt>
                <c:pt idx="7134">
                  <c:v>74.955000000000013</c:v>
                </c:pt>
                <c:pt idx="7135">
                  <c:v>74.964000000000027</c:v>
                </c:pt>
                <c:pt idx="7136">
                  <c:v>74.965999999999994</c:v>
                </c:pt>
                <c:pt idx="7137">
                  <c:v>74.962999999999994</c:v>
                </c:pt>
                <c:pt idx="7138">
                  <c:v>74.962000000000003</c:v>
                </c:pt>
                <c:pt idx="7139">
                  <c:v>74.967000000000027</c:v>
                </c:pt>
                <c:pt idx="7140">
                  <c:v>74.968000000000004</c:v>
                </c:pt>
                <c:pt idx="7141">
                  <c:v>74.972999999999999</c:v>
                </c:pt>
                <c:pt idx="7142">
                  <c:v>74.964000000000027</c:v>
                </c:pt>
                <c:pt idx="7143">
                  <c:v>74.956999999999994</c:v>
                </c:pt>
                <c:pt idx="7144">
                  <c:v>74.955000000000013</c:v>
                </c:pt>
                <c:pt idx="7145">
                  <c:v>74.961000000000027</c:v>
                </c:pt>
                <c:pt idx="7146">
                  <c:v>74.956999999999994</c:v>
                </c:pt>
                <c:pt idx="7147">
                  <c:v>74.962000000000003</c:v>
                </c:pt>
                <c:pt idx="7148">
                  <c:v>74.953000000000003</c:v>
                </c:pt>
                <c:pt idx="7149">
                  <c:v>74.959999999999994</c:v>
                </c:pt>
                <c:pt idx="7150">
                  <c:v>74.965000000000003</c:v>
                </c:pt>
                <c:pt idx="7151">
                  <c:v>74.961000000000027</c:v>
                </c:pt>
                <c:pt idx="7152">
                  <c:v>74.962999999999994</c:v>
                </c:pt>
                <c:pt idx="7153">
                  <c:v>74.949000000000026</c:v>
                </c:pt>
                <c:pt idx="7154">
                  <c:v>74.959999999999994</c:v>
                </c:pt>
                <c:pt idx="7155">
                  <c:v>74.953999999999994</c:v>
                </c:pt>
                <c:pt idx="7156">
                  <c:v>74.959000000000003</c:v>
                </c:pt>
                <c:pt idx="7157">
                  <c:v>74.956000000000003</c:v>
                </c:pt>
                <c:pt idx="7158">
                  <c:v>74.956000000000003</c:v>
                </c:pt>
                <c:pt idx="7159">
                  <c:v>74.945000000000007</c:v>
                </c:pt>
                <c:pt idx="7160">
                  <c:v>74.955000000000013</c:v>
                </c:pt>
                <c:pt idx="7161">
                  <c:v>74.947000000000088</c:v>
                </c:pt>
                <c:pt idx="7162">
                  <c:v>74.943000000000026</c:v>
                </c:pt>
                <c:pt idx="7163">
                  <c:v>74.952000000000012</c:v>
                </c:pt>
                <c:pt idx="7164">
                  <c:v>74.955000000000013</c:v>
                </c:pt>
                <c:pt idx="7165">
                  <c:v>74.958000000000013</c:v>
                </c:pt>
                <c:pt idx="7166">
                  <c:v>74.962000000000003</c:v>
                </c:pt>
                <c:pt idx="7167">
                  <c:v>74.961000000000027</c:v>
                </c:pt>
                <c:pt idx="7168">
                  <c:v>74.949000000000026</c:v>
                </c:pt>
                <c:pt idx="7169">
                  <c:v>74.948000000000022</c:v>
                </c:pt>
                <c:pt idx="7170">
                  <c:v>74.940000000000026</c:v>
                </c:pt>
                <c:pt idx="7171">
                  <c:v>74.943000000000026</c:v>
                </c:pt>
                <c:pt idx="7172">
                  <c:v>74.948000000000022</c:v>
                </c:pt>
                <c:pt idx="7173">
                  <c:v>74.932000000000002</c:v>
                </c:pt>
                <c:pt idx="7174">
                  <c:v>74.944000000000116</c:v>
                </c:pt>
                <c:pt idx="7175">
                  <c:v>74.927999999999997</c:v>
                </c:pt>
                <c:pt idx="7176">
                  <c:v>74.936000000000007</c:v>
                </c:pt>
                <c:pt idx="7177">
                  <c:v>74.938000000000002</c:v>
                </c:pt>
                <c:pt idx="7178">
                  <c:v>74.930999999999997</c:v>
                </c:pt>
                <c:pt idx="7179">
                  <c:v>74.926000000000002</c:v>
                </c:pt>
                <c:pt idx="7180">
                  <c:v>74.926000000000002</c:v>
                </c:pt>
                <c:pt idx="7181">
                  <c:v>74.924000000000007</c:v>
                </c:pt>
                <c:pt idx="7182">
                  <c:v>74.917000000000101</c:v>
                </c:pt>
                <c:pt idx="7183">
                  <c:v>74.932000000000002</c:v>
                </c:pt>
                <c:pt idx="7184">
                  <c:v>74.935000000000002</c:v>
                </c:pt>
                <c:pt idx="7185">
                  <c:v>74.933999999999997</c:v>
                </c:pt>
                <c:pt idx="7186">
                  <c:v>74.941000000000116</c:v>
                </c:pt>
                <c:pt idx="7187">
                  <c:v>74.932000000000002</c:v>
                </c:pt>
                <c:pt idx="7188">
                  <c:v>74.929000000000002</c:v>
                </c:pt>
                <c:pt idx="7189">
                  <c:v>74.930999999999997</c:v>
                </c:pt>
                <c:pt idx="7190">
                  <c:v>74.933000000000007</c:v>
                </c:pt>
                <c:pt idx="7191">
                  <c:v>74.937000000000026</c:v>
                </c:pt>
                <c:pt idx="7192">
                  <c:v>74.943000000000026</c:v>
                </c:pt>
                <c:pt idx="7193">
                  <c:v>74.930999999999997</c:v>
                </c:pt>
                <c:pt idx="7194">
                  <c:v>74.926000000000002</c:v>
                </c:pt>
                <c:pt idx="7195">
                  <c:v>74.935000000000002</c:v>
                </c:pt>
                <c:pt idx="7196">
                  <c:v>74.940000000000026</c:v>
                </c:pt>
                <c:pt idx="7197">
                  <c:v>74.941000000000116</c:v>
                </c:pt>
                <c:pt idx="7198">
                  <c:v>74.938999999999993</c:v>
                </c:pt>
                <c:pt idx="7199">
                  <c:v>74.932000000000002</c:v>
                </c:pt>
                <c:pt idx="7200">
                  <c:v>74.935000000000002</c:v>
                </c:pt>
                <c:pt idx="7201">
                  <c:v>74.933000000000007</c:v>
                </c:pt>
                <c:pt idx="7202">
                  <c:v>74.938000000000002</c:v>
                </c:pt>
                <c:pt idx="7203">
                  <c:v>74.930000000000007</c:v>
                </c:pt>
                <c:pt idx="7204">
                  <c:v>74.933000000000007</c:v>
                </c:pt>
                <c:pt idx="7205">
                  <c:v>74.944000000000116</c:v>
                </c:pt>
                <c:pt idx="7206">
                  <c:v>74.942000000000007</c:v>
                </c:pt>
                <c:pt idx="7207">
                  <c:v>74.943000000000026</c:v>
                </c:pt>
                <c:pt idx="7208">
                  <c:v>74.938000000000002</c:v>
                </c:pt>
                <c:pt idx="7209">
                  <c:v>74.952000000000012</c:v>
                </c:pt>
                <c:pt idx="7210">
                  <c:v>74.956000000000003</c:v>
                </c:pt>
                <c:pt idx="7211">
                  <c:v>74.947000000000088</c:v>
                </c:pt>
                <c:pt idx="7212">
                  <c:v>74.952000000000012</c:v>
                </c:pt>
                <c:pt idx="7213">
                  <c:v>74.944000000000116</c:v>
                </c:pt>
                <c:pt idx="7214">
                  <c:v>74.946000000000026</c:v>
                </c:pt>
                <c:pt idx="7215">
                  <c:v>74.946000000000026</c:v>
                </c:pt>
                <c:pt idx="7216">
                  <c:v>74.953000000000003</c:v>
                </c:pt>
                <c:pt idx="7217">
                  <c:v>74.956000000000003</c:v>
                </c:pt>
                <c:pt idx="7218">
                  <c:v>74.953999999999994</c:v>
                </c:pt>
                <c:pt idx="7219">
                  <c:v>74.953000000000003</c:v>
                </c:pt>
                <c:pt idx="7220">
                  <c:v>74.961000000000027</c:v>
                </c:pt>
                <c:pt idx="7221">
                  <c:v>74.950999999999993</c:v>
                </c:pt>
                <c:pt idx="7222">
                  <c:v>74.956999999999994</c:v>
                </c:pt>
                <c:pt idx="7223">
                  <c:v>74.967000000000027</c:v>
                </c:pt>
                <c:pt idx="7224">
                  <c:v>74.965999999999994</c:v>
                </c:pt>
                <c:pt idx="7225">
                  <c:v>74.97</c:v>
                </c:pt>
                <c:pt idx="7226">
                  <c:v>74.968000000000004</c:v>
                </c:pt>
                <c:pt idx="7227">
                  <c:v>74.97</c:v>
                </c:pt>
                <c:pt idx="7228">
                  <c:v>74.971000000000004</c:v>
                </c:pt>
                <c:pt idx="7229">
                  <c:v>74.965000000000003</c:v>
                </c:pt>
                <c:pt idx="7230">
                  <c:v>74.962999999999994</c:v>
                </c:pt>
                <c:pt idx="7231">
                  <c:v>74.961000000000027</c:v>
                </c:pt>
                <c:pt idx="7232">
                  <c:v>74.965000000000003</c:v>
                </c:pt>
                <c:pt idx="7233">
                  <c:v>74.965999999999994</c:v>
                </c:pt>
                <c:pt idx="7234">
                  <c:v>74.97</c:v>
                </c:pt>
                <c:pt idx="7235">
                  <c:v>74.974000000000004</c:v>
                </c:pt>
                <c:pt idx="7236">
                  <c:v>74.962000000000003</c:v>
                </c:pt>
                <c:pt idx="7237">
                  <c:v>74.974999999999994</c:v>
                </c:pt>
                <c:pt idx="7238">
                  <c:v>74.972999999999999</c:v>
                </c:pt>
                <c:pt idx="7239">
                  <c:v>74.975999999999999</c:v>
                </c:pt>
                <c:pt idx="7240">
                  <c:v>74.971000000000004</c:v>
                </c:pt>
                <c:pt idx="7241">
                  <c:v>74.971000000000004</c:v>
                </c:pt>
                <c:pt idx="7242">
                  <c:v>74.968999999999994</c:v>
                </c:pt>
                <c:pt idx="7243">
                  <c:v>74.97</c:v>
                </c:pt>
                <c:pt idx="7244">
                  <c:v>74.971999999999994</c:v>
                </c:pt>
                <c:pt idx="7245">
                  <c:v>74.965000000000003</c:v>
                </c:pt>
                <c:pt idx="7246">
                  <c:v>74.968999999999994</c:v>
                </c:pt>
                <c:pt idx="7247">
                  <c:v>74.959999999999994</c:v>
                </c:pt>
                <c:pt idx="7248">
                  <c:v>74.965000000000003</c:v>
                </c:pt>
                <c:pt idx="7249">
                  <c:v>74.965999999999994</c:v>
                </c:pt>
                <c:pt idx="7250">
                  <c:v>74.962999999999994</c:v>
                </c:pt>
                <c:pt idx="7251">
                  <c:v>74.965000000000003</c:v>
                </c:pt>
                <c:pt idx="7252">
                  <c:v>74.956999999999994</c:v>
                </c:pt>
                <c:pt idx="7253">
                  <c:v>74.967000000000027</c:v>
                </c:pt>
                <c:pt idx="7254">
                  <c:v>74.959999999999994</c:v>
                </c:pt>
                <c:pt idx="7255">
                  <c:v>74.974999999999994</c:v>
                </c:pt>
                <c:pt idx="7256">
                  <c:v>74.977999999999994</c:v>
                </c:pt>
                <c:pt idx="7257">
                  <c:v>74.971000000000004</c:v>
                </c:pt>
                <c:pt idx="7258">
                  <c:v>74.980999999999995</c:v>
                </c:pt>
                <c:pt idx="7259">
                  <c:v>74.974999999999994</c:v>
                </c:pt>
                <c:pt idx="7260">
                  <c:v>74.974999999999994</c:v>
                </c:pt>
                <c:pt idx="7261">
                  <c:v>74.974999999999994</c:v>
                </c:pt>
                <c:pt idx="7262">
                  <c:v>74.98</c:v>
                </c:pt>
                <c:pt idx="7263">
                  <c:v>74.971000000000004</c:v>
                </c:pt>
                <c:pt idx="7264">
                  <c:v>74.98</c:v>
                </c:pt>
                <c:pt idx="7265">
                  <c:v>74.974999999999994</c:v>
                </c:pt>
                <c:pt idx="7266">
                  <c:v>74.972999999999999</c:v>
                </c:pt>
                <c:pt idx="7267">
                  <c:v>74.982000000000014</c:v>
                </c:pt>
                <c:pt idx="7268">
                  <c:v>74.980999999999995</c:v>
                </c:pt>
                <c:pt idx="7269">
                  <c:v>74.975999999999999</c:v>
                </c:pt>
                <c:pt idx="7270">
                  <c:v>74.982000000000014</c:v>
                </c:pt>
                <c:pt idx="7271">
                  <c:v>74.986999999999995</c:v>
                </c:pt>
                <c:pt idx="7272">
                  <c:v>74.985000000000014</c:v>
                </c:pt>
                <c:pt idx="7273">
                  <c:v>74.98</c:v>
                </c:pt>
                <c:pt idx="7274">
                  <c:v>74.986000000000004</c:v>
                </c:pt>
                <c:pt idx="7275">
                  <c:v>74.982000000000014</c:v>
                </c:pt>
                <c:pt idx="7276">
                  <c:v>74.991000000000085</c:v>
                </c:pt>
                <c:pt idx="7277">
                  <c:v>74.983999999999995</c:v>
                </c:pt>
                <c:pt idx="7278">
                  <c:v>74.98</c:v>
                </c:pt>
                <c:pt idx="7279">
                  <c:v>74.986000000000004</c:v>
                </c:pt>
                <c:pt idx="7280">
                  <c:v>74.992000000000004</c:v>
                </c:pt>
                <c:pt idx="7281">
                  <c:v>74.98</c:v>
                </c:pt>
                <c:pt idx="7282">
                  <c:v>74.980999999999995</c:v>
                </c:pt>
                <c:pt idx="7283">
                  <c:v>74.986000000000004</c:v>
                </c:pt>
                <c:pt idx="7284">
                  <c:v>74.980999999999995</c:v>
                </c:pt>
                <c:pt idx="7285">
                  <c:v>74.983000000000004</c:v>
                </c:pt>
                <c:pt idx="7286">
                  <c:v>74.972999999999999</c:v>
                </c:pt>
                <c:pt idx="7287">
                  <c:v>74.968999999999994</c:v>
                </c:pt>
                <c:pt idx="7288">
                  <c:v>74.977000000000004</c:v>
                </c:pt>
                <c:pt idx="7289">
                  <c:v>74.977000000000004</c:v>
                </c:pt>
                <c:pt idx="7290">
                  <c:v>74.958000000000013</c:v>
                </c:pt>
                <c:pt idx="7291">
                  <c:v>74.97</c:v>
                </c:pt>
                <c:pt idx="7292">
                  <c:v>74.964000000000027</c:v>
                </c:pt>
                <c:pt idx="7293">
                  <c:v>74.968000000000004</c:v>
                </c:pt>
                <c:pt idx="7294">
                  <c:v>74.965000000000003</c:v>
                </c:pt>
                <c:pt idx="7295">
                  <c:v>74.952000000000012</c:v>
                </c:pt>
                <c:pt idx="7296">
                  <c:v>74.953999999999994</c:v>
                </c:pt>
                <c:pt idx="7297">
                  <c:v>74.956999999999994</c:v>
                </c:pt>
                <c:pt idx="7298">
                  <c:v>74.950999999999993</c:v>
                </c:pt>
                <c:pt idx="7299">
                  <c:v>74.944000000000116</c:v>
                </c:pt>
                <c:pt idx="7300">
                  <c:v>74.940000000000026</c:v>
                </c:pt>
                <c:pt idx="7301">
                  <c:v>74.938999999999993</c:v>
                </c:pt>
                <c:pt idx="7302">
                  <c:v>74.940000000000026</c:v>
                </c:pt>
                <c:pt idx="7303">
                  <c:v>74.946000000000026</c:v>
                </c:pt>
                <c:pt idx="7304">
                  <c:v>74.938000000000002</c:v>
                </c:pt>
                <c:pt idx="7305">
                  <c:v>74.936000000000007</c:v>
                </c:pt>
                <c:pt idx="7306">
                  <c:v>74.935000000000002</c:v>
                </c:pt>
                <c:pt idx="7307">
                  <c:v>74.942000000000007</c:v>
                </c:pt>
                <c:pt idx="7308">
                  <c:v>74.933999999999997</c:v>
                </c:pt>
                <c:pt idx="7309">
                  <c:v>74.927999999999997</c:v>
                </c:pt>
                <c:pt idx="7310">
                  <c:v>74.927999999999997</c:v>
                </c:pt>
                <c:pt idx="7311">
                  <c:v>74.929000000000002</c:v>
                </c:pt>
                <c:pt idx="7312">
                  <c:v>74.932000000000002</c:v>
                </c:pt>
                <c:pt idx="7313">
                  <c:v>74.924999999999997</c:v>
                </c:pt>
                <c:pt idx="7314">
                  <c:v>74.910000000000025</c:v>
                </c:pt>
                <c:pt idx="7315">
                  <c:v>74.912000000000006</c:v>
                </c:pt>
                <c:pt idx="7316">
                  <c:v>74.918999999999997</c:v>
                </c:pt>
                <c:pt idx="7317">
                  <c:v>74.912999999999997</c:v>
                </c:pt>
                <c:pt idx="7318">
                  <c:v>74.900000000000006</c:v>
                </c:pt>
                <c:pt idx="7319">
                  <c:v>74.893000000000001</c:v>
                </c:pt>
                <c:pt idx="7320">
                  <c:v>74.902000000000001</c:v>
                </c:pt>
                <c:pt idx="7321">
                  <c:v>74.900000000000006</c:v>
                </c:pt>
                <c:pt idx="7322">
                  <c:v>74.899000000000001</c:v>
                </c:pt>
                <c:pt idx="7323">
                  <c:v>74.900000000000006</c:v>
                </c:pt>
                <c:pt idx="7324">
                  <c:v>74.906000000000006</c:v>
                </c:pt>
                <c:pt idx="7325">
                  <c:v>74.894999999999996</c:v>
                </c:pt>
                <c:pt idx="7326">
                  <c:v>74.897999999999996</c:v>
                </c:pt>
                <c:pt idx="7327">
                  <c:v>74.903000000000006</c:v>
                </c:pt>
                <c:pt idx="7328">
                  <c:v>74.910000000000025</c:v>
                </c:pt>
                <c:pt idx="7329">
                  <c:v>74.912000000000006</c:v>
                </c:pt>
                <c:pt idx="7330">
                  <c:v>74.914000000000101</c:v>
                </c:pt>
                <c:pt idx="7331">
                  <c:v>74.906000000000006</c:v>
                </c:pt>
                <c:pt idx="7332">
                  <c:v>74.903999999999996</c:v>
                </c:pt>
                <c:pt idx="7333">
                  <c:v>74.897999999999996</c:v>
                </c:pt>
                <c:pt idx="7334">
                  <c:v>74.89</c:v>
                </c:pt>
                <c:pt idx="7335">
                  <c:v>74.899000000000001</c:v>
                </c:pt>
                <c:pt idx="7336">
                  <c:v>74.899000000000001</c:v>
                </c:pt>
                <c:pt idx="7337">
                  <c:v>74.894000000000005</c:v>
                </c:pt>
                <c:pt idx="7338">
                  <c:v>74.900000000000006</c:v>
                </c:pt>
                <c:pt idx="7339">
                  <c:v>74.893000000000001</c:v>
                </c:pt>
                <c:pt idx="7340">
                  <c:v>74.897000000000006</c:v>
                </c:pt>
                <c:pt idx="7341">
                  <c:v>74.896000000000001</c:v>
                </c:pt>
                <c:pt idx="7342">
                  <c:v>74.894000000000005</c:v>
                </c:pt>
                <c:pt idx="7343">
                  <c:v>74.894000000000005</c:v>
                </c:pt>
                <c:pt idx="7344">
                  <c:v>74.888999999999982</c:v>
                </c:pt>
                <c:pt idx="7345">
                  <c:v>74.897000000000006</c:v>
                </c:pt>
                <c:pt idx="7346">
                  <c:v>74.894999999999996</c:v>
                </c:pt>
                <c:pt idx="7347">
                  <c:v>74.891000000000005</c:v>
                </c:pt>
                <c:pt idx="7348">
                  <c:v>74.897999999999996</c:v>
                </c:pt>
                <c:pt idx="7349">
                  <c:v>74.884</c:v>
                </c:pt>
                <c:pt idx="7350">
                  <c:v>74.884</c:v>
                </c:pt>
                <c:pt idx="7351">
                  <c:v>74.89</c:v>
                </c:pt>
                <c:pt idx="7352">
                  <c:v>74.871999999999986</c:v>
                </c:pt>
                <c:pt idx="7353">
                  <c:v>74.884999999999991</c:v>
                </c:pt>
                <c:pt idx="7354">
                  <c:v>74.884999999999991</c:v>
                </c:pt>
                <c:pt idx="7355">
                  <c:v>74.884999999999991</c:v>
                </c:pt>
                <c:pt idx="7356">
                  <c:v>74.885999999999981</c:v>
                </c:pt>
                <c:pt idx="7357">
                  <c:v>74.877999999999986</c:v>
                </c:pt>
                <c:pt idx="7358">
                  <c:v>74.887</c:v>
                </c:pt>
                <c:pt idx="7359">
                  <c:v>74.884</c:v>
                </c:pt>
                <c:pt idx="7360">
                  <c:v>74.89</c:v>
                </c:pt>
                <c:pt idx="7361">
                  <c:v>74.900999999999996</c:v>
                </c:pt>
                <c:pt idx="7362">
                  <c:v>74.897999999999996</c:v>
                </c:pt>
                <c:pt idx="7363">
                  <c:v>74.891999999999996</c:v>
                </c:pt>
                <c:pt idx="7364">
                  <c:v>74.884</c:v>
                </c:pt>
                <c:pt idx="7365">
                  <c:v>74.888999999999982</c:v>
                </c:pt>
                <c:pt idx="7366">
                  <c:v>74.897999999999996</c:v>
                </c:pt>
                <c:pt idx="7367">
                  <c:v>74.894999999999996</c:v>
                </c:pt>
                <c:pt idx="7368">
                  <c:v>74.900000000000006</c:v>
                </c:pt>
                <c:pt idx="7369">
                  <c:v>74.887999999999991</c:v>
                </c:pt>
                <c:pt idx="7370">
                  <c:v>74.891999999999996</c:v>
                </c:pt>
                <c:pt idx="7371">
                  <c:v>74.894000000000005</c:v>
                </c:pt>
                <c:pt idx="7372">
                  <c:v>74.887999999999991</c:v>
                </c:pt>
                <c:pt idx="7373">
                  <c:v>74.885999999999981</c:v>
                </c:pt>
                <c:pt idx="7374">
                  <c:v>74.89</c:v>
                </c:pt>
                <c:pt idx="7375">
                  <c:v>74.897999999999996</c:v>
                </c:pt>
                <c:pt idx="7376">
                  <c:v>74.888999999999982</c:v>
                </c:pt>
                <c:pt idx="7377">
                  <c:v>74.894999999999996</c:v>
                </c:pt>
                <c:pt idx="7378">
                  <c:v>74.899000000000001</c:v>
                </c:pt>
                <c:pt idx="7379">
                  <c:v>74.884999999999991</c:v>
                </c:pt>
                <c:pt idx="7380">
                  <c:v>74.884999999999991</c:v>
                </c:pt>
                <c:pt idx="7381">
                  <c:v>74.891000000000005</c:v>
                </c:pt>
                <c:pt idx="7382">
                  <c:v>74.881999999999991</c:v>
                </c:pt>
                <c:pt idx="7383">
                  <c:v>74.877999999999986</c:v>
                </c:pt>
                <c:pt idx="7384">
                  <c:v>74.875999999999948</c:v>
                </c:pt>
                <c:pt idx="7385">
                  <c:v>74.881999999999991</c:v>
                </c:pt>
                <c:pt idx="7386">
                  <c:v>74.877999999999986</c:v>
                </c:pt>
                <c:pt idx="7387">
                  <c:v>74.875999999999948</c:v>
                </c:pt>
                <c:pt idx="7388">
                  <c:v>74.872999999999948</c:v>
                </c:pt>
                <c:pt idx="7389">
                  <c:v>74.876999999999981</c:v>
                </c:pt>
                <c:pt idx="7390">
                  <c:v>74.873999999999981</c:v>
                </c:pt>
                <c:pt idx="7391">
                  <c:v>74.870999999999981</c:v>
                </c:pt>
                <c:pt idx="7392">
                  <c:v>74.86999999999999</c:v>
                </c:pt>
                <c:pt idx="7393">
                  <c:v>74.861000000000004</c:v>
                </c:pt>
                <c:pt idx="7394">
                  <c:v>74.853999999999999</c:v>
                </c:pt>
                <c:pt idx="7395">
                  <c:v>74.861000000000004</c:v>
                </c:pt>
                <c:pt idx="7396">
                  <c:v>74.850999999999999</c:v>
                </c:pt>
                <c:pt idx="7397">
                  <c:v>74.85199999999999</c:v>
                </c:pt>
                <c:pt idx="7398">
                  <c:v>74.853999999999999</c:v>
                </c:pt>
                <c:pt idx="7399">
                  <c:v>74.85599999999998</c:v>
                </c:pt>
                <c:pt idx="7400">
                  <c:v>74.856999999999999</c:v>
                </c:pt>
                <c:pt idx="7401">
                  <c:v>74.853999999999999</c:v>
                </c:pt>
                <c:pt idx="7402">
                  <c:v>74.85499999999999</c:v>
                </c:pt>
                <c:pt idx="7403">
                  <c:v>74.861999999999995</c:v>
                </c:pt>
                <c:pt idx="7404">
                  <c:v>74.849999999999994</c:v>
                </c:pt>
                <c:pt idx="7405">
                  <c:v>74.85799999999999</c:v>
                </c:pt>
                <c:pt idx="7406">
                  <c:v>74.863</c:v>
                </c:pt>
                <c:pt idx="7407">
                  <c:v>74.85299999999998</c:v>
                </c:pt>
                <c:pt idx="7408">
                  <c:v>74.846999999999994</c:v>
                </c:pt>
                <c:pt idx="7409">
                  <c:v>74.85499999999999</c:v>
                </c:pt>
                <c:pt idx="7410">
                  <c:v>74.848000000000013</c:v>
                </c:pt>
                <c:pt idx="7411">
                  <c:v>74.843999999999994</c:v>
                </c:pt>
                <c:pt idx="7412">
                  <c:v>74.850999999999999</c:v>
                </c:pt>
                <c:pt idx="7413">
                  <c:v>74.848000000000013</c:v>
                </c:pt>
                <c:pt idx="7414">
                  <c:v>74.861000000000004</c:v>
                </c:pt>
                <c:pt idx="7415">
                  <c:v>74.849000000000004</c:v>
                </c:pt>
                <c:pt idx="7416">
                  <c:v>74.843000000000004</c:v>
                </c:pt>
                <c:pt idx="7417">
                  <c:v>74.850999999999999</c:v>
                </c:pt>
                <c:pt idx="7418">
                  <c:v>74.85299999999998</c:v>
                </c:pt>
                <c:pt idx="7419">
                  <c:v>74.85899999999998</c:v>
                </c:pt>
                <c:pt idx="7420">
                  <c:v>74.85499999999999</c:v>
                </c:pt>
                <c:pt idx="7421">
                  <c:v>74.848000000000013</c:v>
                </c:pt>
                <c:pt idx="7422">
                  <c:v>74.853999999999999</c:v>
                </c:pt>
                <c:pt idx="7423">
                  <c:v>74.849000000000004</c:v>
                </c:pt>
                <c:pt idx="7424">
                  <c:v>74.848000000000013</c:v>
                </c:pt>
                <c:pt idx="7425">
                  <c:v>74.850999999999999</c:v>
                </c:pt>
                <c:pt idx="7426">
                  <c:v>74.85299999999998</c:v>
                </c:pt>
                <c:pt idx="7427">
                  <c:v>74.846999999999994</c:v>
                </c:pt>
                <c:pt idx="7428">
                  <c:v>74.845000000000013</c:v>
                </c:pt>
                <c:pt idx="7429">
                  <c:v>74.843000000000004</c:v>
                </c:pt>
                <c:pt idx="7430">
                  <c:v>74.842000000000013</c:v>
                </c:pt>
                <c:pt idx="7431">
                  <c:v>74.846999999999994</c:v>
                </c:pt>
                <c:pt idx="7432">
                  <c:v>74.840999999999994</c:v>
                </c:pt>
                <c:pt idx="7433">
                  <c:v>74.838999999999999</c:v>
                </c:pt>
                <c:pt idx="7434">
                  <c:v>74.834999999999994</c:v>
                </c:pt>
                <c:pt idx="7435">
                  <c:v>74.848000000000013</c:v>
                </c:pt>
                <c:pt idx="7436">
                  <c:v>74.843000000000004</c:v>
                </c:pt>
                <c:pt idx="7437">
                  <c:v>74.850999999999999</c:v>
                </c:pt>
                <c:pt idx="7438">
                  <c:v>74.846999999999994</c:v>
                </c:pt>
                <c:pt idx="7439">
                  <c:v>74.849000000000004</c:v>
                </c:pt>
                <c:pt idx="7440">
                  <c:v>74.845000000000013</c:v>
                </c:pt>
                <c:pt idx="7441">
                  <c:v>74.853999999999999</c:v>
                </c:pt>
                <c:pt idx="7442">
                  <c:v>74.848000000000013</c:v>
                </c:pt>
                <c:pt idx="7443">
                  <c:v>74.846000000000004</c:v>
                </c:pt>
                <c:pt idx="7444">
                  <c:v>74.837999999999994</c:v>
                </c:pt>
                <c:pt idx="7445">
                  <c:v>74.832999999999998</c:v>
                </c:pt>
                <c:pt idx="7446">
                  <c:v>74.837999999999994</c:v>
                </c:pt>
                <c:pt idx="7447">
                  <c:v>74.846000000000004</c:v>
                </c:pt>
                <c:pt idx="7448">
                  <c:v>74.843999999999994</c:v>
                </c:pt>
                <c:pt idx="7449">
                  <c:v>74.837999999999994</c:v>
                </c:pt>
                <c:pt idx="7450">
                  <c:v>74.843000000000004</c:v>
                </c:pt>
                <c:pt idx="7451">
                  <c:v>74.846999999999994</c:v>
                </c:pt>
                <c:pt idx="7452">
                  <c:v>74.842000000000013</c:v>
                </c:pt>
                <c:pt idx="7453">
                  <c:v>74.846000000000004</c:v>
                </c:pt>
                <c:pt idx="7454">
                  <c:v>74.846999999999994</c:v>
                </c:pt>
                <c:pt idx="7455">
                  <c:v>74.846999999999994</c:v>
                </c:pt>
                <c:pt idx="7456">
                  <c:v>74.838999999999999</c:v>
                </c:pt>
                <c:pt idx="7457">
                  <c:v>74.835999999999999</c:v>
                </c:pt>
                <c:pt idx="7458">
                  <c:v>74.843000000000004</c:v>
                </c:pt>
                <c:pt idx="7459">
                  <c:v>74.843000000000004</c:v>
                </c:pt>
                <c:pt idx="7460">
                  <c:v>74.842000000000013</c:v>
                </c:pt>
                <c:pt idx="7461">
                  <c:v>74.843999999999994</c:v>
                </c:pt>
                <c:pt idx="7462">
                  <c:v>74.837000000000003</c:v>
                </c:pt>
                <c:pt idx="7463">
                  <c:v>74.837999999999994</c:v>
                </c:pt>
                <c:pt idx="7464">
                  <c:v>74.834999999999994</c:v>
                </c:pt>
                <c:pt idx="7465">
                  <c:v>74.838999999999999</c:v>
                </c:pt>
                <c:pt idx="7466">
                  <c:v>74.838999999999999</c:v>
                </c:pt>
                <c:pt idx="7467">
                  <c:v>74.84</c:v>
                </c:pt>
                <c:pt idx="7468">
                  <c:v>74.849000000000004</c:v>
                </c:pt>
                <c:pt idx="7469">
                  <c:v>74.850999999999999</c:v>
                </c:pt>
                <c:pt idx="7470">
                  <c:v>74.843000000000004</c:v>
                </c:pt>
                <c:pt idx="7471">
                  <c:v>74.850999999999999</c:v>
                </c:pt>
                <c:pt idx="7472">
                  <c:v>74.866</c:v>
                </c:pt>
                <c:pt idx="7473">
                  <c:v>74.873999999999981</c:v>
                </c:pt>
                <c:pt idx="7474">
                  <c:v>74.871999999999986</c:v>
                </c:pt>
                <c:pt idx="7475">
                  <c:v>74.876999999999981</c:v>
                </c:pt>
                <c:pt idx="7476">
                  <c:v>74.864999999999995</c:v>
                </c:pt>
                <c:pt idx="7477">
                  <c:v>74.872999999999948</c:v>
                </c:pt>
                <c:pt idx="7478">
                  <c:v>74.882999999999981</c:v>
                </c:pt>
                <c:pt idx="7479">
                  <c:v>74.870999999999981</c:v>
                </c:pt>
                <c:pt idx="7480">
                  <c:v>74.870999999999981</c:v>
                </c:pt>
                <c:pt idx="7481">
                  <c:v>74.85499999999999</c:v>
                </c:pt>
                <c:pt idx="7482">
                  <c:v>74.856999999999999</c:v>
                </c:pt>
                <c:pt idx="7483">
                  <c:v>74.85899999999998</c:v>
                </c:pt>
                <c:pt idx="7484">
                  <c:v>74.863</c:v>
                </c:pt>
                <c:pt idx="7485">
                  <c:v>74.864000000000004</c:v>
                </c:pt>
                <c:pt idx="7486">
                  <c:v>74.867000000000004</c:v>
                </c:pt>
                <c:pt idx="7487">
                  <c:v>74.861999999999995</c:v>
                </c:pt>
                <c:pt idx="7488">
                  <c:v>74.867999999999995</c:v>
                </c:pt>
                <c:pt idx="7489">
                  <c:v>74.863</c:v>
                </c:pt>
                <c:pt idx="7490">
                  <c:v>74.867000000000004</c:v>
                </c:pt>
                <c:pt idx="7491">
                  <c:v>74.864000000000004</c:v>
                </c:pt>
                <c:pt idx="7492">
                  <c:v>74.85499999999999</c:v>
                </c:pt>
                <c:pt idx="7493">
                  <c:v>74.843000000000004</c:v>
                </c:pt>
                <c:pt idx="7494">
                  <c:v>74.850999999999999</c:v>
                </c:pt>
                <c:pt idx="7495">
                  <c:v>74.85199999999999</c:v>
                </c:pt>
                <c:pt idx="7496">
                  <c:v>74.849000000000004</c:v>
                </c:pt>
                <c:pt idx="7497">
                  <c:v>74.845000000000013</c:v>
                </c:pt>
                <c:pt idx="7498">
                  <c:v>74.842000000000013</c:v>
                </c:pt>
                <c:pt idx="7499">
                  <c:v>74.834000000000003</c:v>
                </c:pt>
                <c:pt idx="7500">
                  <c:v>74.834000000000003</c:v>
                </c:pt>
                <c:pt idx="7501">
                  <c:v>74.828000000000003</c:v>
                </c:pt>
                <c:pt idx="7502">
                  <c:v>74.825999999999979</c:v>
                </c:pt>
                <c:pt idx="7503">
                  <c:v>74.83</c:v>
                </c:pt>
                <c:pt idx="7504">
                  <c:v>74.843000000000004</c:v>
                </c:pt>
                <c:pt idx="7505">
                  <c:v>74.85599999999998</c:v>
                </c:pt>
                <c:pt idx="7506">
                  <c:v>74.834999999999994</c:v>
                </c:pt>
                <c:pt idx="7507">
                  <c:v>74.831000000000003</c:v>
                </c:pt>
                <c:pt idx="7508">
                  <c:v>74.837999999999994</c:v>
                </c:pt>
                <c:pt idx="7509">
                  <c:v>74.843000000000004</c:v>
                </c:pt>
                <c:pt idx="7510">
                  <c:v>74.843999999999994</c:v>
                </c:pt>
                <c:pt idx="7511">
                  <c:v>74.849000000000004</c:v>
                </c:pt>
                <c:pt idx="7512">
                  <c:v>74.853999999999999</c:v>
                </c:pt>
                <c:pt idx="7513">
                  <c:v>74.849000000000004</c:v>
                </c:pt>
                <c:pt idx="7514">
                  <c:v>74.85899999999998</c:v>
                </c:pt>
                <c:pt idx="7515">
                  <c:v>74.85199999999999</c:v>
                </c:pt>
                <c:pt idx="7516">
                  <c:v>74.861000000000004</c:v>
                </c:pt>
                <c:pt idx="7517">
                  <c:v>74.842000000000013</c:v>
                </c:pt>
                <c:pt idx="7518">
                  <c:v>74.849000000000004</c:v>
                </c:pt>
                <c:pt idx="7519">
                  <c:v>74.842000000000013</c:v>
                </c:pt>
                <c:pt idx="7520">
                  <c:v>74.848000000000013</c:v>
                </c:pt>
                <c:pt idx="7521">
                  <c:v>74.846999999999994</c:v>
                </c:pt>
                <c:pt idx="7522">
                  <c:v>74.843999999999994</c:v>
                </c:pt>
                <c:pt idx="7523">
                  <c:v>74.845000000000013</c:v>
                </c:pt>
                <c:pt idx="7524">
                  <c:v>74.846000000000004</c:v>
                </c:pt>
                <c:pt idx="7525">
                  <c:v>74.834000000000003</c:v>
                </c:pt>
                <c:pt idx="7526">
                  <c:v>74.837000000000003</c:v>
                </c:pt>
                <c:pt idx="7527">
                  <c:v>74.834999999999994</c:v>
                </c:pt>
                <c:pt idx="7528">
                  <c:v>74.84</c:v>
                </c:pt>
                <c:pt idx="7529">
                  <c:v>74.837999999999994</c:v>
                </c:pt>
                <c:pt idx="7530">
                  <c:v>74.835999999999999</c:v>
                </c:pt>
                <c:pt idx="7531">
                  <c:v>74.840999999999994</c:v>
                </c:pt>
                <c:pt idx="7532">
                  <c:v>74.831000000000003</c:v>
                </c:pt>
                <c:pt idx="7533">
                  <c:v>74.834999999999994</c:v>
                </c:pt>
                <c:pt idx="7534">
                  <c:v>74.834999999999994</c:v>
                </c:pt>
                <c:pt idx="7535">
                  <c:v>74.832999999999998</c:v>
                </c:pt>
                <c:pt idx="7536">
                  <c:v>74.828999999999979</c:v>
                </c:pt>
                <c:pt idx="7537">
                  <c:v>74.823999999999998</c:v>
                </c:pt>
                <c:pt idx="7538">
                  <c:v>74.828000000000003</c:v>
                </c:pt>
                <c:pt idx="7539">
                  <c:v>74.834999999999994</c:v>
                </c:pt>
                <c:pt idx="7540">
                  <c:v>74.831000000000003</c:v>
                </c:pt>
                <c:pt idx="7541">
                  <c:v>74.842000000000013</c:v>
                </c:pt>
                <c:pt idx="7542">
                  <c:v>74.837000000000003</c:v>
                </c:pt>
                <c:pt idx="7543">
                  <c:v>74.832999999999998</c:v>
                </c:pt>
                <c:pt idx="7544">
                  <c:v>74.837999999999994</c:v>
                </c:pt>
                <c:pt idx="7545">
                  <c:v>74.834999999999994</c:v>
                </c:pt>
                <c:pt idx="7546">
                  <c:v>74.843000000000004</c:v>
                </c:pt>
                <c:pt idx="7547">
                  <c:v>74.832999999999998</c:v>
                </c:pt>
                <c:pt idx="7548">
                  <c:v>74.837000000000003</c:v>
                </c:pt>
                <c:pt idx="7549">
                  <c:v>74.837999999999994</c:v>
                </c:pt>
                <c:pt idx="7550">
                  <c:v>74.831999999999994</c:v>
                </c:pt>
                <c:pt idx="7551">
                  <c:v>74.834000000000003</c:v>
                </c:pt>
                <c:pt idx="7552">
                  <c:v>74.828999999999979</c:v>
                </c:pt>
                <c:pt idx="7553">
                  <c:v>74.835999999999999</c:v>
                </c:pt>
                <c:pt idx="7554">
                  <c:v>74.822999999999979</c:v>
                </c:pt>
                <c:pt idx="7555">
                  <c:v>74.826999999999998</c:v>
                </c:pt>
                <c:pt idx="7556">
                  <c:v>74.813999999999993</c:v>
                </c:pt>
                <c:pt idx="7557">
                  <c:v>74.813999999999993</c:v>
                </c:pt>
                <c:pt idx="7558">
                  <c:v>74.820999999999998</c:v>
                </c:pt>
                <c:pt idx="7559">
                  <c:v>74.819999999999993</c:v>
                </c:pt>
                <c:pt idx="7560">
                  <c:v>74.815000000000012</c:v>
                </c:pt>
                <c:pt idx="7561">
                  <c:v>74.8</c:v>
                </c:pt>
                <c:pt idx="7562">
                  <c:v>74.801000000000002</c:v>
                </c:pt>
                <c:pt idx="7563">
                  <c:v>74.802999999999983</c:v>
                </c:pt>
                <c:pt idx="7564">
                  <c:v>74.790000000000006</c:v>
                </c:pt>
                <c:pt idx="7565">
                  <c:v>74.793999999999997</c:v>
                </c:pt>
                <c:pt idx="7566">
                  <c:v>74.781999999999996</c:v>
                </c:pt>
                <c:pt idx="7567">
                  <c:v>74.781000000000006</c:v>
                </c:pt>
                <c:pt idx="7568">
                  <c:v>74.783000000000001</c:v>
                </c:pt>
                <c:pt idx="7569">
                  <c:v>74.774999999999991</c:v>
                </c:pt>
                <c:pt idx="7570">
                  <c:v>74.786000000000001</c:v>
                </c:pt>
                <c:pt idx="7571">
                  <c:v>74.784000000000006</c:v>
                </c:pt>
                <c:pt idx="7572">
                  <c:v>74.771000000000001</c:v>
                </c:pt>
                <c:pt idx="7573">
                  <c:v>74.77</c:v>
                </c:pt>
                <c:pt idx="7574">
                  <c:v>74.766000000000005</c:v>
                </c:pt>
                <c:pt idx="7575">
                  <c:v>74.762</c:v>
                </c:pt>
                <c:pt idx="7576">
                  <c:v>74.768000000000001</c:v>
                </c:pt>
                <c:pt idx="7577">
                  <c:v>74.77</c:v>
                </c:pt>
                <c:pt idx="7578">
                  <c:v>74.772999999999982</c:v>
                </c:pt>
                <c:pt idx="7579">
                  <c:v>74.771999999999991</c:v>
                </c:pt>
                <c:pt idx="7580">
                  <c:v>74.760000000000005</c:v>
                </c:pt>
                <c:pt idx="7581">
                  <c:v>74.760000000000005</c:v>
                </c:pt>
                <c:pt idx="7582">
                  <c:v>74.760000000000005</c:v>
                </c:pt>
                <c:pt idx="7583">
                  <c:v>74.763999999999996</c:v>
                </c:pt>
                <c:pt idx="7584">
                  <c:v>74.760000000000005</c:v>
                </c:pt>
                <c:pt idx="7585">
                  <c:v>74.760000000000005</c:v>
                </c:pt>
                <c:pt idx="7586">
                  <c:v>74.765000000000001</c:v>
                </c:pt>
                <c:pt idx="7587">
                  <c:v>74.762</c:v>
                </c:pt>
                <c:pt idx="7588">
                  <c:v>74.754999999999995</c:v>
                </c:pt>
                <c:pt idx="7589">
                  <c:v>74.751999999999995</c:v>
                </c:pt>
                <c:pt idx="7590">
                  <c:v>74.757999999999996</c:v>
                </c:pt>
                <c:pt idx="7591">
                  <c:v>74.754000000000005</c:v>
                </c:pt>
                <c:pt idx="7592">
                  <c:v>74.748999999999995</c:v>
                </c:pt>
                <c:pt idx="7593">
                  <c:v>74.757000000000005</c:v>
                </c:pt>
                <c:pt idx="7594">
                  <c:v>74.744000000000085</c:v>
                </c:pt>
                <c:pt idx="7595">
                  <c:v>74.742999999999995</c:v>
                </c:pt>
                <c:pt idx="7596">
                  <c:v>74.741000000000085</c:v>
                </c:pt>
                <c:pt idx="7597">
                  <c:v>74.736999999999995</c:v>
                </c:pt>
                <c:pt idx="7598">
                  <c:v>74.733000000000004</c:v>
                </c:pt>
                <c:pt idx="7599">
                  <c:v>74.735000000000014</c:v>
                </c:pt>
                <c:pt idx="7600">
                  <c:v>74.727000000000004</c:v>
                </c:pt>
                <c:pt idx="7601">
                  <c:v>74.730999999999995</c:v>
                </c:pt>
                <c:pt idx="7602">
                  <c:v>74.727000000000004</c:v>
                </c:pt>
                <c:pt idx="7603">
                  <c:v>74.725999999999999</c:v>
                </c:pt>
                <c:pt idx="7604">
                  <c:v>74.721999999999994</c:v>
                </c:pt>
                <c:pt idx="7605">
                  <c:v>74.724000000000004</c:v>
                </c:pt>
                <c:pt idx="7606">
                  <c:v>74.712999999999994</c:v>
                </c:pt>
                <c:pt idx="7607">
                  <c:v>74.72</c:v>
                </c:pt>
                <c:pt idx="7608">
                  <c:v>74.72</c:v>
                </c:pt>
                <c:pt idx="7609">
                  <c:v>74.712999999999994</c:v>
                </c:pt>
                <c:pt idx="7610">
                  <c:v>74.715000000000003</c:v>
                </c:pt>
                <c:pt idx="7611">
                  <c:v>74.714000000000027</c:v>
                </c:pt>
                <c:pt idx="7612">
                  <c:v>74.724000000000004</c:v>
                </c:pt>
                <c:pt idx="7613">
                  <c:v>74.728999999999999</c:v>
                </c:pt>
                <c:pt idx="7614">
                  <c:v>74.712999999999994</c:v>
                </c:pt>
                <c:pt idx="7615">
                  <c:v>74.718999999999994</c:v>
                </c:pt>
                <c:pt idx="7616">
                  <c:v>74.72</c:v>
                </c:pt>
                <c:pt idx="7617">
                  <c:v>74.712000000000003</c:v>
                </c:pt>
                <c:pt idx="7618">
                  <c:v>74.718999999999994</c:v>
                </c:pt>
                <c:pt idx="7619">
                  <c:v>74.705000000000013</c:v>
                </c:pt>
                <c:pt idx="7620">
                  <c:v>74.702000000000012</c:v>
                </c:pt>
                <c:pt idx="7621">
                  <c:v>74.724000000000004</c:v>
                </c:pt>
                <c:pt idx="7622">
                  <c:v>74.708000000000013</c:v>
                </c:pt>
                <c:pt idx="7623">
                  <c:v>74.712000000000003</c:v>
                </c:pt>
                <c:pt idx="7624">
                  <c:v>74.705000000000013</c:v>
                </c:pt>
                <c:pt idx="7625">
                  <c:v>74.712999999999994</c:v>
                </c:pt>
                <c:pt idx="7626">
                  <c:v>74.705000000000013</c:v>
                </c:pt>
                <c:pt idx="7627">
                  <c:v>74.706999999999994</c:v>
                </c:pt>
                <c:pt idx="7628">
                  <c:v>74.706999999999994</c:v>
                </c:pt>
                <c:pt idx="7629">
                  <c:v>74.708000000000013</c:v>
                </c:pt>
                <c:pt idx="7630">
                  <c:v>74.709000000000003</c:v>
                </c:pt>
                <c:pt idx="7631">
                  <c:v>74.706999999999994</c:v>
                </c:pt>
                <c:pt idx="7632">
                  <c:v>74.697999999999993</c:v>
                </c:pt>
                <c:pt idx="7633">
                  <c:v>74.694999999999993</c:v>
                </c:pt>
                <c:pt idx="7634">
                  <c:v>74.688999999999979</c:v>
                </c:pt>
                <c:pt idx="7635">
                  <c:v>74.686999999999998</c:v>
                </c:pt>
                <c:pt idx="7636">
                  <c:v>74.685999999999979</c:v>
                </c:pt>
                <c:pt idx="7637">
                  <c:v>74.688999999999979</c:v>
                </c:pt>
                <c:pt idx="7638">
                  <c:v>74.697000000000003</c:v>
                </c:pt>
                <c:pt idx="7639">
                  <c:v>74.691999999999993</c:v>
                </c:pt>
                <c:pt idx="7640">
                  <c:v>74.682000000000002</c:v>
                </c:pt>
                <c:pt idx="7641">
                  <c:v>74.69</c:v>
                </c:pt>
                <c:pt idx="7642">
                  <c:v>74.685999999999979</c:v>
                </c:pt>
                <c:pt idx="7643">
                  <c:v>74.686999999999998</c:v>
                </c:pt>
                <c:pt idx="7644">
                  <c:v>74.680999999999983</c:v>
                </c:pt>
                <c:pt idx="7645">
                  <c:v>74.671999999999983</c:v>
                </c:pt>
                <c:pt idx="7646">
                  <c:v>74.667000000000002</c:v>
                </c:pt>
                <c:pt idx="7647">
                  <c:v>74.671999999999983</c:v>
                </c:pt>
                <c:pt idx="7648">
                  <c:v>74.667999999999992</c:v>
                </c:pt>
                <c:pt idx="7649">
                  <c:v>74.664000000000001</c:v>
                </c:pt>
                <c:pt idx="7650">
                  <c:v>74.673999999999978</c:v>
                </c:pt>
                <c:pt idx="7651">
                  <c:v>74.661000000000001</c:v>
                </c:pt>
                <c:pt idx="7652">
                  <c:v>74.665999999999983</c:v>
                </c:pt>
                <c:pt idx="7653">
                  <c:v>74.656999999999982</c:v>
                </c:pt>
                <c:pt idx="7654">
                  <c:v>74.661000000000001</c:v>
                </c:pt>
                <c:pt idx="7655">
                  <c:v>74.661999999999992</c:v>
                </c:pt>
                <c:pt idx="7656">
                  <c:v>74.662999999999982</c:v>
                </c:pt>
                <c:pt idx="7657">
                  <c:v>74.661000000000001</c:v>
                </c:pt>
                <c:pt idx="7658">
                  <c:v>74.664000000000001</c:v>
                </c:pt>
                <c:pt idx="7659">
                  <c:v>74.657999999999987</c:v>
                </c:pt>
                <c:pt idx="7660">
                  <c:v>74.655999999999949</c:v>
                </c:pt>
                <c:pt idx="7661">
                  <c:v>74.649000000000001</c:v>
                </c:pt>
                <c:pt idx="7662">
                  <c:v>74.661000000000001</c:v>
                </c:pt>
                <c:pt idx="7663">
                  <c:v>74.650999999999982</c:v>
                </c:pt>
                <c:pt idx="7664">
                  <c:v>74.649000000000001</c:v>
                </c:pt>
                <c:pt idx="7665">
                  <c:v>74.658999999999978</c:v>
                </c:pt>
                <c:pt idx="7666">
                  <c:v>74.650999999999982</c:v>
                </c:pt>
                <c:pt idx="7667">
                  <c:v>74.649000000000001</c:v>
                </c:pt>
                <c:pt idx="7668">
                  <c:v>74.649000000000001</c:v>
                </c:pt>
                <c:pt idx="7669">
                  <c:v>74.647999999999996</c:v>
                </c:pt>
                <c:pt idx="7670">
                  <c:v>74.651999999999987</c:v>
                </c:pt>
                <c:pt idx="7671">
                  <c:v>74.649999999999991</c:v>
                </c:pt>
                <c:pt idx="7672">
                  <c:v>74.646000000000001</c:v>
                </c:pt>
                <c:pt idx="7673">
                  <c:v>74.64</c:v>
                </c:pt>
                <c:pt idx="7674">
                  <c:v>74.646000000000001</c:v>
                </c:pt>
                <c:pt idx="7675">
                  <c:v>74.637</c:v>
                </c:pt>
                <c:pt idx="7676">
                  <c:v>74.650999999999982</c:v>
                </c:pt>
                <c:pt idx="7677">
                  <c:v>74.644000000000005</c:v>
                </c:pt>
                <c:pt idx="7678">
                  <c:v>74.649000000000001</c:v>
                </c:pt>
                <c:pt idx="7679">
                  <c:v>74.644000000000005</c:v>
                </c:pt>
                <c:pt idx="7680">
                  <c:v>74.647999999999996</c:v>
                </c:pt>
                <c:pt idx="7681">
                  <c:v>74.656999999999982</c:v>
                </c:pt>
                <c:pt idx="7682">
                  <c:v>74.655999999999949</c:v>
                </c:pt>
                <c:pt idx="7683">
                  <c:v>74.650999999999982</c:v>
                </c:pt>
                <c:pt idx="7684">
                  <c:v>74.655999999999949</c:v>
                </c:pt>
                <c:pt idx="7685">
                  <c:v>74.661000000000001</c:v>
                </c:pt>
                <c:pt idx="7686">
                  <c:v>74.658999999999978</c:v>
                </c:pt>
                <c:pt idx="7687">
                  <c:v>74.670999999999978</c:v>
                </c:pt>
                <c:pt idx="7688">
                  <c:v>74.670999999999978</c:v>
                </c:pt>
                <c:pt idx="7689">
                  <c:v>74.685000000000002</c:v>
                </c:pt>
                <c:pt idx="7690">
                  <c:v>74.679999999999978</c:v>
                </c:pt>
                <c:pt idx="7691">
                  <c:v>74.685999999999979</c:v>
                </c:pt>
                <c:pt idx="7692">
                  <c:v>74.694000000000003</c:v>
                </c:pt>
                <c:pt idx="7693">
                  <c:v>74.688999999999979</c:v>
                </c:pt>
                <c:pt idx="7694">
                  <c:v>74.683999999999983</c:v>
                </c:pt>
                <c:pt idx="7695">
                  <c:v>74.680999999999983</c:v>
                </c:pt>
                <c:pt idx="7696">
                  <c:v>74.686999999999998</c:v>
                </c:pt>
                <c:pt idx="7697">
                  <c:v>74.69</c:v>
                </c:pt>
                <c:pt idx="7698">
                  <c:v>74.678999999999988</c:v>
                </c:pt>
                <c:pt idx="7699">
                  <c:v>74.679999999999978</c:v>
                </c:pt>
                <c:pt idx="7700">
                  <c:v>74.680999999999983</c:v>
                </c:pt>
                <c:pt idx="7701">
                  <c:v>74.682999999999979</c:v>
                </c:pt>
                <c:pt idx="7702">
                  <c:v>74.682000000000002</c:v>
                </c:pt>
                <c:pt idx="7703">
                  <c:v>74.676999999999978</c:v>
                </c:pt>
                <c:pt idx="7704">
                  <c:v>74.675999999999988</c:v>
                </c:pt>
                <c:pt idx="7705">
                  <c:v>74.69</c:v>
                </c:pt>
                <c:pt idx="7706">
                  <c:v>74.682999999999979</c:v>
                </c:pt>
                <c:pt idx="7707">
                  <c:v>74.675999999999988</c:v>
                </c:pt>
                <c:pt idx="7708">
                  <c:v>74.677999999999983</c:v>
                </c:pt>
                <c:pt idx="7709">
                  <c:v>74.677999999999983</c:v>
                </c:pt>
                <c:pt idx="7710">
                  <c:v>74.682000000000002</c:v>
                </c:pt>
                <c:pt idx="7711">
                  <c:v>74.678999999999988</c:v>
                </c:pt>
                <c:pt idx="7712">
                  <c:v>74.674999999999983</c:v>
                </c:pt>
                <c:pt idx="7713">
                  <c:v>74.673999999999978</c:v>
                </c:pt>
                <c:pt idx="7714">
                  <c:v>74.668999999999983</c:v>
                </c:pt>
                <c:pt idx="7715">
                  <c:v>74.677999999999983</c:v>
                </c:pt>
                <c:pt idx="7716">
                  <c:v>74.675999999999988</c:v>
                </c:pt>
                <c:pt idx="7717">
                  <c:v>74.676999999999978</c:v>
                </c:pt>
                <c:pt idx="7718">
                  <c:v>74.672999999999988</c:v>
                </c:pt>
                <c:pt idx="7719">
                  <c:v>74.668999999999983</c:v>
                </c:pt>
                <c:pt idx="7720">
                  <c:v>74.667999999999992</c:v>
                </c:pt>
                <c:pt idx="7721">
                  <c:v>74.670999999999978</c:v>
                </c:pt>
                <c:pt idx="7722">
                  <c:v>74.675999999999988</c:v>
                </c:pt>
                <c:pt idx="7723">
                  <c:v>74.675999999999988</c:v>
                </c:pt>
                <c:pt idx="7724">
                  <c:v>74.671999999999983</c:v>
                </c:pt>
                <c:pt idx="7725">
                  <c:v>74.669999999999987</c:v>
                </c:pt>
                <c:pt idx="7726">
                  <c:v>74.672999999999988</c:v>
                </c:pt>
                <c:pt idx="7727">
                  <c:v>74.667999999999992</c:v>
                </c:pt>
                <c:pt idx="7728">
                  <c:v>74.658999999999978</c:v>
                </c:pt>
                <c:pt idx="7729">
                  <c:v>74.66</c:v>
                </c:pt>
                <c:pt idx="7730">
                  <c:v>74.664000000000001</c:v>
                </c:pt>
                <c:pt idx="7731">
                  <c:v>74.664999999999992</c:v>
                </c:pt>
                <c:pt idx="7732">
                  <c:v>74.662999999999982</c:v>
                </c:pt>
                <c:pt idx="7733">
                  <c:v>74.667999999999992</c:v>
                </c:pt>
                <c:pt idx="7734">
                  <c:v>74.665999999999983</c:v>
                </c:pt>
                <c:pt idx="7735">
                  <c:v>74.676999999999978</c:v>
                </c:pt>
                <c:pt idx="7736">
                  <c:v>74.667999999999992</c:v>
                </c:pt>
                <c:pt idx="7737">
                  <c:v>74.664000000000001</c:v>
                </c:pt>
                <c:pt idx="7738">
                  <c:v>74.656999999999982</c:v>
                </c:pt>
                <c:pt idx="7739">
                  <c:v>74.654999999999987</c:v>
                </c:pt>
                <c:pt idx="7740">
                  <c:v>74.661999999999992</c:v>
                </c:pt>
                <c:pt idx="7741">
                  <c:v>74.66</c:v>
                </c:pt>
                <c:pt idx="7742">
                  <c:v>74.657999999999987</c:v>
                </c:pt>
                <c:pt idx="7743">
                  <c:v>74.651999999999987</c:v>
                </c:pt>
                <c:pt idx="7744">
                  <c:v>74.650999999999982</c:v>
                </c:pt>
                <c:pt idx="7745">
                  <c:v>74.649999999999991</c:v>
                </c:pt>
                <c:pt idx="7746">
                  <c:v>74.652999999999949</c:v>
                </c:pt>
                <c:pt idx="7747">
                  <c:v>74.650999999999982</c:v>
                </c:pt>
                <c:pt idx="7748">
                  <c:v>74.644999999999996</c:v>
                </c:pt>
                <c:pt idx="7749">
                  <c:v>74.643000000000001</c:v>
                </c:pt>
                <c:pt idx="7750">
                  <c:v>74.649999999999991</c:v>
                </c:pt>
                <c:pt idx="7751">
                  <c:v>74.644999999999996</c:v>
                </c:pt>
                <c:pt idx="7752">
                  <c:v>74.647000000000006</c:v>
                </c:pt>
                <c:pt idx="7753">
                  <c:v>74.641999999999996</c:v>
                </c:pt>
                <c:pt idx="7754">
                  <c:v>74.637999999999991</c:v>
                </c:pt>
                <c:pt idx="7755">
                  <c:v>74.64</c:v>
                </c:pt>
                <c:pt idx="7756">
                  <c:v>74.64</c:v>
                </c:pt>
                <c:pt idx="7757">
                  <c:v>74.637</c:v>
                </c:pt>
                <c:pt idx="7758">
                  <c:v>74.635999999999981</c:v>
                </c:pt>
                <c:pt idx="7759">
                  <c:v>74.64</c:v>
                </c:pt>
                <c:pt idx="7760">
                  <c:v>74.655999999999949</c:v>
                </c:pt>
                <c:pt idx="7761">
                  <c:v>74.652999999999949</c:v>
                </c:pt>
                <c:pt idx="7762">
                  <c:v>74.66</c:v>
                </c:pt>
                <c:pt idx="7763">
                  <c:v>74.651999999999987</c:v>
                </c:pt>
                <c:pt idx="7764">
                  <c:v>74.655999999999949</c:v>
                </c:pt>
                <c:pt idx="7765">
                  <c:v>74.652999999999949</c:v>
                </c:pt>
                <c:pt idx="7766">
                  <c:v>74.647000000000006</c:v>
                </c:pt>
                <c:pt idx="7767">
                  <c:v>74.644000000000005</c:v>
                </c:pt>
                <c:pt idx="7768">
                  <c:v>74.646000000000001</c:v>
                </c:pt>
                <c:pt idx="7769">
                  <c:v>74.647999999999996</c:v>
                </c:pt>
                <c:pt idx="7770">
                  <c:v>74.649999999999991</c:v>
                </c:pt>
                <c:pt idx="7771">
                  <c:v>74.64</c:v>
                </c:pt>
                <c:pt idx="7772">
                  <c:v>74.64</c:v>
                </c:pt>
                <c:pt idx="7773">
                  <c:v>74.647999999999996</c:v>
                </c:pt>
                <c:pt idx="7774">
                  <c:v>74.650999999999982</c:v>
                </c:pt>
                <c:pt idx="7775">
                  <c:v>74.649000000000001</c:v>
                </c:pt>
                <c:pt idx="7776">
                  <c:v>74.657999999999987</c:v>
                </c:pt>
                <c:pt idx="7777">
                  <c:v>74.652999999999949</c:v>
                </c:pt>
                <c:pt idx="7778">
                  <c:v>74.664000000000001</c:v>
                </c:pt>
                <c:pt idx="7779">
                  <c:v>74.656999999999982</c:v>
                </c:pt>
                <c:pt idx="7780">
                  <c:v>74.656999999999982</c:v>
                </c:pt>
                <c:pt idx="7781">
                  <c:v>74.651999999999987</c:v>
                </c:pt>
                <c:pt idx="7782">
                  <c:v>74.653999999999982</c:v>
                </c:pt>
                <c:pt idx="7783">
                  <c:v>74.649000000000001</c:v>
                </c:pt>
                <c:pt idx="7784">
                  <c:v>74.652999999999949</c:v>
                </c:pt>
                <c:pt idx="7785">
                  <c:v>74.655999999999949</c:v>
                </c:pt>
                <c:pt idx="7786">
                  <c:v>74.649999999999991</c:v>
                </c:pt>
                <c:pt idx="7787">
                  <c:v>74.647000000000006</c:v>
                </c:pt>
                <c:pt idx="7788">
                  <c:v>74.652999999999949</c:v>
                </c:pt>
                <c:pt idx="7789">
                  <c:v>74.649000000000001</c:v>
                </c:pt>
                <c:pt idx="7790">
                  <c:v>74.647000000000006</c:v>
                </c:pt>
                <c:pt idx="7791">
                  <c:v>74.649000000000001</c:v>
                </c:pt>
                <c:pt idx="7792">
                  <c:v>74.651999999999987</c:v>
                </c:pt>
                <c:pt idx="7793">
                  <c:v>74.649000000000001</c:v>
                </c:pt>
                <c:pt idx="7794">
                  <c:v>74.652999999999949</c:v>
                </c:pt>
                <c:pt idx="7795">
                  <c:v>74.649000000000001</c:v>
                </c:pt>
                <c:pt idx="7796">
                  <c:v>74.649999999999991</c:v>
                </c:pt>
                <c:pt idx="7797">
                  <c:v>74.64</c:v>
                </c:pt>
                <c:pt idx="7798">
                  <c:v>74.646000000000001</c:v>
                </c:pt>
                <c:pt idx="7799">
                  <c:v>74.646000000000001</c:v>
                </c:pt>
                <c:pt idx="7800">
                  <c:v>74.643000000000001</c:v>
                </c:pt>
                <c:pt idx="7801">
                  <c:v>74.637</c:v>
                </c:pt>
                <c:pt idx="7802">
                  <c:v>74.646000000000001</c:v>
                </c:pt>
                <c:pt idx="7803">
                  <c:v>74.638999999999982</c:v>
                </c:pt>
                <c:pt idx="7804">
                  <c:v>74.649999999999991</c:v>
                </c:pt>
                <c:pt idx="7805">
                  <c:v>74.644000000000005</c:v>
                </c:pt>
                <c:pt idx="7806">
                  <c:v>74.637</c:v>
                </c:pt>
                <c:pt idx="7807">
                  <c:v>74.646000000000001</c:v>
                </c:pt>
                <c:pt idx="7808">
                  <c:v>74.634</c:v>
                </c:pt>
                <c:pt idx="7809">
                  <c:v>74.637999999999991</c:v>
                </c:pt>
                <c:pt idx="7810">
                  <c:v>74.637</c:v>
                </c:pt>
                <c:pt idx="7811">
                  <c:v>74.632999999999981</c:v>
                </c:pt>
                <c:pt idx="7812">
                  <c:v>74.643000000000001</c:v>
                </c:pt>
                <c:pt idx="7813">
                  <c:v>74.637</c:v>
                </c:pt>
                <c:pt idx="7814">
                  <c:v>74.634</c:v>
                </c:pt>
                <c:pt idx="7815">
                  <c:v>74.634999999999991</c:v>
                </c:pt>
                <c:pt idx="7816">
                  <c:v>74.631</c:v>
                </c:pt>
                <c:pt idx="7817">
                  <c:v>74.634999999999991</c:v>
                </c:pt>
                <c:pt idx="7818">
                  <c:v>74.635999999999981</c:v>
                </c:pt>
                <c:pt idx="7819">
                  <c:v>74.632999999999981</c:v>
                </c:pt>
                <c:pt idx="7820">
                  <c:v>74.635999999999981</c:v>
                </c:pt>
                <c:pt idx="7821">
                  <c:v>74.64</c:v>
                </c:pt>
                <c:pt idx="7822">
                  <c:v>74.631</c:v>
                </c:pt>
                <c:pt idx="7823">
                  <c:v>74.635999999999981</c:v>
                </c:pt>
                <c:pt idx="7824">
                  <c:v>74.626999999999981</c:v>
                </c:pt>
                <c:pt idx="7825">
                  <c:v>74.631999999999991</c:v>
                </c:pt>
                <c:pt idx="7826">
                  <c:v>74.628999999999948</c:v>
                </c:pt>
                <c:pt idx="7827">
                  <c:v>74.625999999999948</c:v>
                </c:pt>
                <c:pt idx="7828">
                  <c:v>74.63</c:v>
                </c:pt>
                <c:pt idx="7829">
                  <c:v>74.623999999999981</c:v>
                </c:pt>
                <c:pt idx="7830">
                  <c:v>74.625999999999948</c:v>
                </c:pt>
                <c:pt idx="7831">
                  <c:v>74.63</c:v>
                </c:pt>
                <c:pt idx="7832">
                  <c:v>74.650999999999982</c:v>
                </c:pt>
                <c:pt idx="7833">
                  <c:v>74.635999999999981</c:v>
                </c:pt>
                <c:pt idx="7834">
                  <c:v>74.635999999999981</c:v>
                </c:pt>
                <c:pt idx="7835">
                  <c:v>74.643000000000001</c:v>
                </c:pt>
                <c:pt idx="7836">
                  <c:v>74.714000000000027</c:v>
                </c:pt>
                <c:pt idx="7837">
                  <c:v>74.718999999999994</c:v>
                </c:pt>
                <c:pt idx="7838">
                  <c:v>74.717000000000027</c:v>
                </c:pt>
                <c:pt idx="7839">
                  <c:v>74.709000000000003</c:v>
                </c:pt>
                <c:pt idx="7840">
                  <c:v>74.711000000000027</c:v>
                </c:pt>
                <c:pt idx="7841">
                  <c:v>74.718000000000004</c:v>
                </c:pt>
                <c:pt idx="7842">
                  <c:v>74.712999999999994</c:v>
                </c:pt>
                <c:pt idx="7843">
                  <c:v>74.715000000000003</c:v>
                </c:pt>
                <c:pt idx="7844">
                  <c:v>74.712000000000003</c:v>
                </c:pt>
                <c:pt idx="7845">
                  <c:v>74.72</c:v>
                </c:pt>
                <c:pt idx="7846">
                  <c:v>74.712000000000003</c:v>
                </c:pt>
                <c:pt idx="7847">
                  <c:v>74.718000000000004</c:v>
                </c:pt>
                <c:pt idx="7848">
                  <c:v>74.728999999999999</c:v>
                </c:pt>
                <c:pt idx="7849">
                  <c:v>74.718000000000004</c:v>
                </c:pt>
                <c:pt idx="7850">
                  <c:v>74.725999999999999</c:v>
                </c:pt>
                <c:pt idx="7851">
                  <c:v>74.732000000000014</c:v>
                </c:pt>
                <c:pt idx="7852">
                  <c:v>74.725999999999999</c:v>
                </c:pt>
                <c:pt idx="7853">
                  <c:v>74.715999999999994</c:v>
                </c:pt>
                <c:pt idx="7854">
                  <c:v>74.725999999999999</c:v>
                </c:pt>
                <c:pt idx="7855">
                  <c:v>74.724000000000004</c:v>
                </c:pt>
                <c:pt idx="7856">
                  <c:v>74.73</c:v>
                </c:pt>
                <c:pt idx="7857">
                  <c:v>74.72</c:v>
                </c:pt>
                <c:pt idx="7858">
                  <c:v>74.724999999999994</c:v>
                </c:pt>
                <c:pt idx="7859">
                  <c:v>74.721999999999994</c:v>
                </c:pt>
                <c:pt idx="7860">
                  <c:v>74.721999999999994</c:v>
                </c:pt>
                <c:pt idx="7861">
                  <c:v>74.725999999999999</c:v>
                </c:pt>
                <c:pt idx="7862">
                  <c:v>74.732000000000014</c:v>
                </c:pt>
                <c:pt idx="7863">
                  <c:v>74.73</c:v>
                </c:pt>
                <c:pt idx="7864">
                  <c:v>74.722999999999999</c:v>
                </c:pt>
                <c:pt idx="7865">
                  <c:v>74.712000000000003</c:v>
                </c:pt>
                <c:pt idx="7866">
                  <c:v>74.717000000000027</c:v>
                </c:pt>
                <c:pt idx="7867">
                  <c:v>74.72</c:v>
                </c:pt>
                <c:pt idx="7868">
                  <c:v>74.718000000000004</c:v>
                </c:pt>
                <c:pt idx="7869">
                  <c:v>74.715000000000003</c:v>
                </c:pt>
                <c:pt idx="7870">
                  <c:v>74.721000000000004</c:v>
                </c:pt>
                <c:pt idx="7871">
                  <c:v>74.709999999999994</c:v>
                </c:pt>
                <c:pt idx="7872">
                  <c:v>74.725999999999999</c:v>
                </c:pt>
                <c:pt idx="7873">
                  <c:v>74.721999999999994</c:v>
                </c:pt>
                <c:pt idx="7874">
                  <c:v>74.706000000000003</c:v>
                </c:pt>
                <c:pt idx="7875">
                  <c:v>74.715999999999994</c:v>
                </c:pt>
                <c:pt idx="7876">
                  <c:v>74.72</c:v>
                </c:pt>
                <c:pt idx="7877">
                  <c:v>74.700999999999993</c:v>
                </c:pt>
                <c:pt idx="7878">
                  <c:v>74.715999999999994</c:v>
                </c:pt>
                <c:pt idx="7879">
                  <c:v>74.709000000000003</c:v>
                </c:pt>
                <c:pt idx="7880">
                  <c:v>74.709000000000003</c:v>
                </c:pt>
                <c:pt idx="7881">
                  <c:v>74.717000000000027</c:v>
                </c:pt>
                <c:pt idx="7882">
                  <c:v>74.712000000000003</c:v>
                </c:pt>
                <c:pt idx="7883">
                  <c:v>74.712999999999994</c:v>
                </c:pt>
                <c:pt idx="7884">
                  <c:v>74.711000000000027</c:v>
                </c:pt>
                <c:pt idx="7885">
                  <c:v>74.712999999999994</c:v>
                </c:pt>
                <c:pt idx="7886">
                  <c:v>74.712000000000003</c:v>
                </c:pt>
                <c:pt idx="7887">
                  <c:v>74.715000000000003</c:v>
                </c:pt>
                <c:pt idx="7888">
                  <c:v>74.705000000000013</c:v>
                </c:pt>
                <c:pt idx="7889">
                  <c:v>74.709999999999994</c:v>
                </c:pt>
                <c:pt idx="7890">
                  <c:v>74.715000000000003</c:v>
                </c:pt>
                <c:pt idx="7891">
                  <c:v>74.705000000000013</c:v>
                </c:pt>
                <c:pt idx="7892">
                  <c:v>74.703999999999994</c:v>
                </c:pt>
                <c:pt idx="7893">
                  <c:v>74.703000000000003</c:v>
                </c:pt>
                <c:pt idx="7894">
                  <c:v>74.709999999999994</c:v>
                </c:pt>
                <c:pt idx="7895">
                  <c:v>74.706000000000003</c:v>
                </c:pt>
                <c:pt idx="7896">
                  <c:v>74.702000000000012</c:v>
                </c:pt>
                <c:pt idx="7897">
                  <c:v>74.695999999999998</c:v>
                </c:pt>
                <c:pt idx="7898">
                  <c:v>74.694000000000003</c:v>
                </c:pt>
                <c:pt idx="7899">
                  <c:v>74.694999999999993</c:v>
                </c:pt>
                <c:pt idx="7900">
                  <c:v>74.692999999999998</c:v>
                </c:pt>
                <c:pt idx="7901">
                  <c:v>74.694000000000003</c:v>
                </c:pt>
                <c:pt idx="7902">
                  <c:v>74.694999999999993</c:v>
                </c:pt>
                <c:pt idx="7903">
                  <c:v>74.688999999999979</c:v>
                </c:pt>
                <c:pt idx="7904">
                  <c:v>74.708000000000013</c:v>
                </c:pt>
                <c:pt idx="7905">
                  <c:v>74.705000000000013</c:v>
                </c:pt>
                <c:pt idx="7906">
                  <c:v>74.703000000000003</c:v>
                </c:pt>
                <c:pt idx="7907">
                  <c:v>74.706000000000003</c:v>
                </c:pt>
                <c:pt idx="7908">
                  <c:v>74.697000000000003</c:v>
                </c:pt>
                <c:pt idx="7909">
                  <c:v>74.705000000000013</c:v>
                </c:pt>
                <c:pt idx="7910">
                  <c:v>74.711000000000027</c:v>
                </c:pt>
                <c:pt idx="7911">
                  <c:v>74.700999999999993</c:v>
                </c:pt>
                <c:pt idx="7912">
                  <c:v>74.700999999999993</c:v>
                </c:pt>
                <c:pt idx="7913">
                  <c:v>74.688000000000002</c:v>
                </c:pt>
                <c:pt idx="7914">
                  <c:v>74.694999999999993</c:v>
                </c:pt>
                <c:pt idx="7915">
                  <c:v>74.700999999999993</c:v>
                </c:pt>
                <c:pt idx="7916">
                  <c:v>74.697000000000003</c:v>
                </c:pt>
                <c:pt idx="7917">
                  <c:v>74.705000000000013</c:v>
                </c:pt>
                <c:pt idx="7918">
                  <c:v>74.705000000000013</c:v>
                </c:pt>
                <c:pt idx="7919">
                  <c:v>74.702000000000012</c:v>
                </c:pt>
                <c:pt idx="7920">
                  <c:v>74.698999999999998</c:v>
                </c:pt>
                <c:pt idx="7921">
                  <c:v>74.697999999999993</c:v>
                </c:pt>
                <c:pt idx="7922">
                  <c:v>74.697999999999993</c:v>
                </c:pt>
                <c:pt idx="7923">
                  <c:v>74.698999999999998</c:v>
                </c:pt>
                <c:pt idx="7924">
                  <c:v>74.702000000000012</c:v>
                </c:pt>
                <c:pt idx="7925">
                  <c:v>74.697000000000003</c:v>
                </c:pt>
                <c:pt idx="7926">
                  <c:v>74.698999999999998</c:v>
                </c:pt>
                <c:pt idx="7927">
                  <c:v>74.700999999999993</c:v>
                </c:pt>
                <c:pt idx="7928">
                  <c:v>74.703000000000003</c:v>
                </c:pt>
                <c:pt idx="7929">
                  <c:v>74.706999999999994</c:v>
                </c:pt>
                <c:pt idx="7930">
                  <c:v>74.703000000000003</c:v>
                </c:pt>
                <c:pt idx="7931">
                  <c:v>74.702000000000012</c:v>
                </c:pt>
                <c:pt idx="7932">
                  <c:v>74.69</c:v>
                </c:pt>
                <c:pt idx="7933">
                  <c:v>74.7</c:v>
                </c:pt>
                <c:pt idx="7934">
                  <c:v>74.697999999999993</c:v>
                </c:pt>
                <c:pt idx="7935">
                  <c:v>74.688000000000002</c:v>
                </c:pt>
                <c:pt idx="7936">
                  <c:v>74.69</c:v>
                </c:pt>
                <c:pt idx="7937">
                  <c:v>74.683999999999983</c:v>
                </c:pt>
                <c:pt idx="7938">
                  <c:v>74.692999999999998</c:v>
                </c:pt>
                <c:pt idx="7939">
                  <c:v>74.688999999999979</c:v>
                </c:pt>
                <c:pt idx="7940">
                  <c:v>74.686999999999998</c:v>
                </c:pt>
                <c:pt idx="7941">
                  <c:v>74.685999999999979</c:v>
                </c:pt>
                <c:pt idx="7942">
                  <c:v>74.691000000000003</c:v>
                </c:pt>
                <c:pt idx="7943">
                  <c:v>74.685000000000002</c:v>
                </c:pt>
                <c:pt idx="7944">
                  <c:v>74.685999999999979</c:v>
                </c:pt>
                <c:pt idx="7945">
                  <c:v>74.691000000000003</c:v>
                </c:pt>
                <c:pt idx="7946">
                  <c:v>74.686999999999998</c:v>
                </c:pt>
                <c:pt idx="7947">
                  <c:v>74.694000000000003</c:v>
                </c:pt>
                <c:pt idx="7948">
                  <c:v>74.69</c:v>
                </c:pt>
                <c:pt idx="7949">
                  <c:v>74.679999999999978</c:v>
                </c:pt>
                <c:pt idx="7950">
                  <c:v>74.688999999999979</c:v>
                </c:pt>
                <c:pt idx="7951">
                  <c:v>74.69</c:v>
                </c:pt>
                <c:pt idx="7952">
                  <c:v>74.683999999999983</c:v>
                </c:pt>
                <c:pt idx="7953">
                  <c:v>74.688000000000002</c:v>
                </c:pt>
                <c:pt idx="7954">
                  <c:v>74.677999999999983</c:v>
                </c:pt>
                <c:pt idx="7955">
                  <c:v>74.688000000000002</c:v>
                </c:pt>
                <c:pt idx="7956">
                  <c:v>74.691999999999993</c:v>
                </c:pt>
                <c:pt idx="7957">
                  <c:v>74.685000000000002</c:v>
                </c:pt>
                <c:pt idx="7958">
                  <c:v>74.673999999999978</c:v>
                </c:pt>
                <c:pt idx="7959">
                  <c:v>74.676999999999978</c:v>
                </c:pt>
                <c:pt idx="7960">
                  <c:v>74.676999999999978</c:v>
                </c:pt>
                <c:pt idx="7961">
                  <c:v>74.675999999999988</c:v>
                </c:pt>
                <c:pt idx="7962">
                  <c:v>74.688999999999979</c:v>
                </c:pt>
                <c:pt idx="7963">
                  <c:v>74.685000000000002</c:v>
                </c:pt>
                <c:pt idx="7964">
                  <c:v>74.682999999999979</c:v>
                </c:pt>
                <c:pt idx="7965">
                  <c:v>74.674999999999983</c:v>
                </c:pt>
                <c:pt idx="7966">
                  <c:v>74.672999999999988</c:v>
                </c:pt>
                <c:pt idx="7967">
                  <c:v>74.685000000000002</c:v>
                </c:pt>
                <c:pt idx="7968">
                  <c:v>74.679999999999978</c:v>
                </c:pt>
                <c:pt idx="7969">
                  <c:v>74.667000000000002</c:v>
                </c:pt>
                <c:pt idx="7970">
                  <c:v>74.667000000000002</c:v>
                </c:pt>
                <c:pt idx="7971">
                  <c:v>74.672999999999988</c:v>
                </c:pt>
                <c:pt idx="7972">
                  <c:v>74.679999999999978</c:v>
                </c:pt>
                <c:pt idx="7973">
                  <c:v>74.669999999999987</c:v>
                </c:pt>
                <c:pt idx="7974">
                  <c:v>74.669999999999987</c:v>
                </c:pt>
                <c:pt idx="7975">
                  <c:v>74.675999999999988</c:v>
                </c:pt>
                <c:pt idx="7976">
                  <c:v>74.668999999999983</c:v>
                </c:pt>
                <c:pt idx="7977">
                  <c:v>74.670999999999978</c:v>
                </c:pt>
                <c:pt idx="7978">
                  <c:v>74.682999999999979</c:v>
                </c:pt>
                <c:pt idx="7979">
                  <c:v>74.682000000000002</c:v>
                </c:pt>
                <c:pt idx="7980">
                  <c:v>74.678999999999988</c:v>
                </c:pt>
                <c:pt idx="7981">
                  <c:v>74.679999999999978</c:v>
                </c:pt>
                <c:pt idx="7982">
                  <c:v>74.677999999999983</c:v>
                </c:pt>
                <c:pt idx="7983">
                  <c:v>74.679999999999978</c:v>
                </c:pt>
                <c:pt idx="7984">
                  <c:v>74.682999999999979</c:v>
                </c:pt>
                <c:pt idx="7985">
                  <c:v>74.670999999999978</c:v>
                </c:pt>
                <c:pt idx="7986">
                  <c:v>74.680999999999983</c:v>
                </c:pt>
                <c:pt idx="7987">
                  <c:v>74.676999999999978</c:v>
                </c:pt>
                <c:pt idx="7988">
                  <c:v>74.679999999999978</c:v>
                </c:pt>
                <c:pt idx="7989">
                  <c:v>74.677999999999983</c:v>
                </c:pt>
                <c:pt idx="7990">
                  <c:v>74.679999999999978</c:v>
                </c:pt>
                <c:pt idx="7991">
                  <c:v>74.673999999999978</c:v>
                </c:pt>
                <c:pt idx="7992">
                  <c:v>74.674999999999983</c:v>
                </c:pt>
                <c:pt idx="7993">
                  <c:v>74.672999999999988</c:v>
                </c:pt>
                <c:pt idx="7994">
                  <c:v>74.672999999999988</c:v>
                </c:pt>
                <c:pt idx="7995">
                  <c:v>74.672999999999988</c:v>
                </c:pt>
                <c:pt idx="7996">
                  <c:v>74.679999999999978</c:v>
                </c:pt>
                <c:pt idx="7997">
                  <c:v>74.679999999999978</c:v>
                </c:pt>
                <c:pt idx="7998">
                  <c:v>74.669999999999987</c:v>
                </c:pt>
                <c:pt idx="7999">
                  <c:v>74.665999999999983</c:v>
                </c:pt>
                <c:pt idx="8000">
                  <c:v>74.673999999999978</c:v>
                </c:pt>
                <c:pt idx="8001">
                  <c:v>74.673999999999978</c:v>
                </c:pt>
                <c:pt idx="8002">
                  <c:v>74.675999999999988</c:v>
                </c:pt>
                <c:pt idx="8003">
                  <c:v>74.677999999999983</c:v>
                </c:pt>
                <c:pt idx="8004">
                  <c:v>74.673999999999978</c:v>
                </c:pt>
                <c:pt idx="8005">
                  <c:v>74.673999999999978</c:v>
                </c:pt>
                <c:pt idx="8006">
                  <c:v>74.673999999999978</c:v>
                </c:pt>
                <c:pt idx="8007">
                  <c:v>74.670999999999978</c:v>
                </c:pt>
                <c:pt idx="8008">
                  <c:v>74.670999999999978</c:v>
                </c:pt>
                <c:pt idx="8009">
                  <c:v>74.671999999999983</c:v>
                </c:pt>
                <c:pt idx="8010">
                  <c:v>74.682999999999979</c:v>
                </c:pt>
                <c:pt idx="8011">
                  <c:v>74.667999999999992</c:v>
                </c:pt>
                <c:pt idx="8012">
                  <c:v>74.679999999999978</c:v>
                </c:pt>
                <c:pt idx="8013">
                  <c:v>74.671999999999983</c:v>
                </c:pt>
                <c:pt idx="8014">
                  <c:v>74.677999999999983</c:v>
                </c:pt>
                <c:pt idx="8015">
                  <c:v>74.677999999999983</c:v>
                </c:pt>
                <c:pt idx="8016">
                  <c:v>74.677999999999983</c:v>
                </c:pt>
                <c:pt idx="8017">
                  <c:v>74.674999999999983</c:v>
                </c:pt>
                <c:pt idx="8018">
                  <c:v>74.669999999999987</c:v>
                </c:pt>
                <c:pt idx="8019">
                  <c:v>74.672999999999988</c:v>
                </c:pt>
                <c:pt idx="8020">
                  <c:v>74.670999999999978</c:v>
                </c:pt>
                <c:pt idx="8021">
                  <c:v>74.677999999999983</c:v>
                </c:pt>
                <c:pt idx="8022">
                  <c:v>74.673999999999978</c:v>
                </c:pt>
                <c:pt idx="8023">
                  <c:v>74.671999999999983</c:v>
                </c:pt>
                <c:pt idx="8024">
                  <c:v>74.672999999999988</c:v>
                </c:pt>
                <c:pt idx="8025">
                  <c:v>74.669999999999987</c:v>
                </c:pt>
                <c:pt idx="8026">
                  <c:v>74.667999999999992</c:v>
                </c:pt>
                <c:pt idx="8027">
                  <c:v>74.676999999999978</c:v>
                </c:pt>
                <c:pt idx="8028">
                  <c:v>74.671999999999983</c:v>
                </c:pt>
                <c:pt idx="8029">
                  <c:v>74.677999999999983</c:v>
                </c:pt>
                <c:pt idx="8030">
                  <c:v>74.674999999999983</c:v>
                </c:pt>
                <c:pt idx="8031">
                  <c:v>74.671999999999983</c:v>
                </c:pt>
                <c:pt idx="8032">
                  <c:v>74.674999999999983</c:v>
                </c:pt>
                <c:pt idx="8033">
                  <c:v>74.667999999999992</c:v>
                </c:pt>
                <c:pt idx="8034">
                  <c:v>74.672999999999988</c:v>
                </c:pt>
                <c:pt idx="8035">
                  <c:v>74.667000000000002</c:v>
                </c:pt>
                <c:pt idx="8036">
                  <c:v>74.669999999999987</c:v>
                </c:pt>
                <c:pt idx="8037">
                  <c:v>74.667999999999992</c:v>
                </c:pt>
                <c:pt idx="8038">
                  <c:v>74.674999999999983</c:v>
                </c:pt>
                <c:pt idx="8039">
                  <c:v>74.661000000000001</c:v>
                </c:pt>
                <c:pt idx="8040">
                  <c:v>74.66</c:v>
                </c:pt>
                <c:pt idx="8041">
                  <c:v>74.673999999999978</c:v>
                </c:pt>
                <c:pt idx="8042">
                  <c:v>74.673999999999978</c:v>
                </c:pt>
                <c:pt idx="8043">
                  <c:v>74.661999999999992</c:v>
                </c:pt>
                <c:pt idx="8044">
                  <c:v>74.669999999999987</c:v>
                </c:pt>
                <c:pt idx="8045">
                  <c:v>74.665999999999983</c:v>
                </c:pt>
                <c:pt idx="8046">
                  <c:v>74.670999999999978</c:v>
                </c:pt>
                <c:pt idx="8047">
                  <c:v>74.675999999999988</c:v>
                </c:pt>
                <c:pt idx="8048">
                  <c:v>74.674999999999983</c:v>
                </c:pt>
                <c:pt idx="8049">
                  <c:v>74.679999999999978</c:v>
                </c:pt>
                <c:pt idx="8050">
                  <c:v>74.679999999999978</c:v>
                </c:pt>
                <c:pt idx="8051">
                  <c:v>74.682999999999979</c:v>
                </c:pt>
                <c:pt idx="8052">
                  <c:v>74.674999999999983</c:v>
                </c:pt>
                <c:pt idx="8053">
                  <c:v>74.677999999999983</c:v>
                </c:pt>
                <c:pt idx="8054">
                  <c:v>74.679999999999978</c:v>
                </c:pt>
                <c:pt idx="8055">
                  <c:v>74.679999999999978</c:v>
                </c:pt>
                <c:pt idx="8056">
                  <c:v>74.678999999999988</c:v>
                </c:pt>
                <c:pt idx="8057">
                  <c:v>74.676999999999978</c:v>
                </c:pt>
                <c:pt idx="8058">
                  <c:v>74.685999999999979</c:v>
                </c:pt>
                <c:pt idx="8059">
                  <c:v>74.685999999999979</c:v>
                </c:pt>
                <c:pt idx="8060">
                  <c:v>74.676999999999978</c:v>
                </c:pt>
                <c:pt idx="8061">
                  <c:v>74.676999999999978</c:v>
                </c:pt>
                <c:pt idx="8062">
                  <c:v>74.676999999999978</c:v>
                </c:pt>
                <c:pt idx="8063">
                  <c:v>74.679999999999978</c:v>
                </c:pt>
                <c:pt idx="8064">
                  <c:v>74.673999999999978</c:v>
                </c:pt>
                <c:pt idx="8065">
                  <c:v>74.674999999999983</c:v>
                </c:pt>
                <c:pt idx="8066">
                  <c:v>74.664000000000001</c:v>
                </c:pt>
                <c:pt idx="8067">
                  <c:v>74.667999999999992</c:v>
                </c:pt>
                <c:pt idx="8068">
                  <c:v>74.668999999999983</c:v>
                </c:pt>
                <c:pt idx="8069">
                  <c:v>74.668999999999983</c:v>
                </c:pt>
                <c:pt idx="8070">
                  <c:v>74.66</c:v>
                </c:pt>
                <c:pt idx="8071">
                  <c:v>74.674999999999983</c:v>
                </c:pt>
                <c:pt idx="8072">
                  <c:v>74.664000000000001</c:v>
                </c:pt>
                <c:pt idx="8073">
                  <c:v>74.667000000000002</c:v>
                </c:pt>
                <c:pt idx="8074">
                  <c:v>74.667000000000002</c:v>
                </c:pt>
                <c:pt idx="8075">
                  <c:v>74.667999999999992</c:v>
                </c:pt>
                <c:pt idx="8076">
                  <c:v>74.667999999999992</c:v>
                </c:pt>
                <c:pt idx="8077">
                  <c:v>74.670999999999978</c:v>
                </c:pt>
                <c:pt idx="8078">
                  <c:v>74.664999999999992</c:v>
                </c:pt>
                <c:pt idx="8079">
                  <c:v>74.652999999999949</c:v>
                </c:pt>
                <c:pt idx="8080">
                  <c:v>74.664999999999992</c:v>
                </c:pt>
                <c:pt idx="8081">
                  <c:v>74.658999999999978</c:v>
                </c:pt>
                <c:pt idx="8082">
                  <c:v>74.658999999999978</c:v>
                </c:pt>
                <c:pt idx="8083">
                  <c:v>74.655999999999949</c:v>
                </c:pt>
                <c:pt idx="8084">
                  <c:v>74.66</c:v>
                </c:pt>
                <c:pt idx="8085">
                  <c:v>74.653999999999982</c:v>
                </c:pt>
                <c:pt idx="8086">
                  <c:v>74.66</c:v>
                </c:pt>
                <c:pt idx="8087">
                  <c:v>74.668999999999983</c:v>
                </c:pt>
                <c:pt idx="8088">
                  <c:v>74.656999999999982</c:v>
                </c:pt>
                <c:pt idx="8089">
                  <c:v>74.658999999999978</c:v>
                </c:pt>
                <c:pt idx="8090">
                  <c:v>74.661999999999992</c:v>
                </c:pt>
                <c:pt idx="8091">
                  <c:v>74.649999999999991</c:v>
                </c:pt>
                <c:pt idx="8092">
                  <c:v>74.644000000000005</c:v>
                </c:pt>
                <c:pt idx="8093">
                  <c:v>74.654999999999987</c:v>
                </c:pt>
                <c:pt idx="8094">
                  <c:v>74.655999999999949</c:v>
                </c:pt>
                <c:pt idx="8095">
                  <c:v>74.657999999999987</c:v>
                </c:pt>
                <c:pt idx="8096">
                  <c:v>74.652999999999949</c:v>
                </c:pt>
                <c:pt idx="8097">
                  <c:v>74.652999999999949</c:v>
                </c:pt>
                <c:pt idx="8098">
                  <c:v>74.653999999999982</c:v>
                </c:pt>
                <c:pt idx="8099">
                  <c:v>74.649000000000001</c:v>
                </c:pt>
                <c:pt idx="8100">
                  <c:v>74.649000000000001</c:v>
                </c:pt>
                <c:pt idx="8101">
                  <c:v>74.649000000000001</c:v>
                </c:pt>
                <c:pt idx="8102">
                  <c:v>74.641000000000005</c:v>
                </c:pt>
                <c:pt idx="8103">
                  <c:v>74.641999999999996</c:v>
                </c:pt>
                <c:pt idx="8104">
                  <c:v>74.650999999999982</c:v>
                </c:pt>
                <c:pt idx="8105">
                  <c:v>74.649000000000001</c:v>
                </c:pt>
                <c:pt idx="8106">
                  <c:v>74.650999999999982</c:v>
                </c:pt>
                <c:pt idx="8107">
                  <c:v>74.647999999999996</c:v>
                </c:pt>
                <c:pt idx="8108">
                  <c:v>74.641999999999996</c:v>
                </c:pt>
                <c:pt idx="8109">
                  <c:v>74.649999999999991</c:v>
                </c:pt>
                <c:pt idx="8110">
                  <c:v>74.637</c:v>
                </c:pt>
                <c:pt idx="8111">
                  <c:v>74.644000000000005</c:v>
                </c:pt>
                <c:pt idx="8112">
                  <c:v>74.641999999999996</c:v>
                </c:pt>
                <c:pt idx="8113">
                  <c:v>74.635999999999981</c:v>
                </c:pt>
                <c:pt idx="8114">
                  <c:v>74.638999999999982</c:v>
                </c:pt>
                <c:pt idx="8115">
                  <c:v>74.637999999999991</c:v>
                </c:pt>
                <c:pt idx="8116">
                  <c:v>74.637</c:v>
                </c:pt>
                <c:pt idx="8117">
                  <c:v>74.644000000000005</c:v>
                </c:pt>
                <c:pt idx="8118">
                  <c:v>74.625999999999948</c:v>
                </c:pt>
                <c:pt idx="8119">
                  <c:v>74.635999999999981</c:v>
                </c:pt>
                <c:pt idx="8120">
                  <c:v>74.631</c:v>
                </c:pt>
                <c:pt idx="8121">
                  <c:v>74.643000000000001</c:v>
                </c:pt>
                <c:pt idx="8122">
                  <c:v>74.632999999999981</c:v>
                </c:pt>
                <c:pt idx="8123">
                  <c:v>74.643000000000001</c:v>
                </c:pt>
                <c:pt idx="8124">
                  <c:v>74.634999999999991</c:v>
                </c:pt>
                <c:pt idx="8125">
                  <c:v>74.631999999999991</c:v>
                </c:pt>
                <c:pt idx="8126">
                  <c:v>74.634999999999991</c:v>
                </c:pt>
                <c:pt idx="8127">
                  <c:v>74.641999999999996</c:v>
                </c:pt>
                <c:pt idx="8128">
                  <c:v>74.632999999999981</c:v>
                </c:pt>
                <c:pt idx="8129">
                  <c:v>74.637999999999991</c:v>
                </c:pt>
                <c:pt idx="8130">
                  <c:v>74.634999999999991</c:v>
                </c:pt>
                <c:pt idx="8131">
                  <c:v>74.637</c:v>
                </c:pt>
                <c:pt idx="8132">
                  <c:v>74.641999999999996</c:v>
                </c:pt>
                <c:pt idx="8133">
                  <c:v>74.644000000000005</c:v>
                </c:pt>
                <c:pt idx="8134">
                  <c:v>74.643000000000001</c:v>
                </c:pt>
                <c:pt idx="8135">
                  <c:v>74.649000000000001</c:v>
                </c:pt>
                <c:pt idx="8136">
                  <c:v>74.641999999999996</c:v>
                </c:pt>
                <c:pt idx="8137">
                  <c:v>74.643000000000001</c:v>
                </c:pt>
                <c:pt idx="8138">
                  <c:v>74.64</c:v>
                </c:pt>
                <c:pt idx="8139">
                  <c:v>74.64</c:v>
                </c:pt>
                <c:pt idx="8140">
                  <c:v>74.635999999999981</c:v>
                </c:pt>
                <c:pt idx="8141">
                  <c:v>74.637</c:v>
                </c:pt>
                <c:pt idx="8142">
                  <c:v>74.637999999999991</c:v>
                </c:pt>
                <c:pt idx="8143">
                  <c:v>74.64</c:v>
                </c:pt>
                <c:pt idx="8144">
                  <c:v>74.632999999999981</c:v>
                </c:pt>
                <c:pt idx="8145">
                  <c:v>74.627999999999986</c:v>
                </c:pt>
                <c:pt idx="8146">
                  <c:v>74.631999999999991</c:v>
                </c:pt>
                <c:pt idx="8147">
                  <c:v>74.634</c:v>
                </c:pt>
                <c:pt idx="8148">
                  <c:v>74.63</c:v>
                </c:pt>
                <c:pt idx="8149">
                  <c:v>74.627999999999986</c:v>
                </c:pt>
                <c:pt idx="8150">
                  <c:v>74.634</c:v>
                </c:pt>
                <c:pt idx="8151">
                  <c:v>74.625999999999948</c:v>
                </c:pt>
                <c:pt idx="8152">
                  <c:v>74.63</c:v>
                </c:pt>
                <c:pt idx="8153">
                  <c:v>74.631</c:v>
                </c:pt>
                <c:pt idx="8154">
                  <c:v>74.626999999999981</c:v>
                </c:pt>
                <c:pt idx="8155">
                  <c:v>74.628999999999948</c:v>
                </c:pt>
                <c:pt idx="8156">
                  <c:v>74.632999999999981</c:v>
                </c:pt>
                <c:pt idx="8157">
                  <c:v>74.626999999999981</c:v>
                </c:pt>
                <c:pt idx="8158">
                  <c:v>74.634</c:v>
                </c:pt>
                <c:pt idx="8159">
                  <c:v>74.623999999999981</c:v>
                </c:pt>
                <c:pt idx="8160">
                  <c:v>74.634999999999991</c:v>
                </c:pt>
                <c:pt idx="8161">
                  <c:v>74.631999999999991</c:v>
                </c:pt>
                <c:pt idx="8162">
                  <c:v>74.63</c:v>
                </c:pt>
                <c:pt idx="8163">
                  <c:v>74.63</c:v>
                </c:pt>
                <c:pt idx="8164">
                  <c:v>74.626999999999981</c:v>
                </c:pt>
                <c:pt idx="8165">
                  <c:v>74.63</c:v>
                </c:pt>
                <c:pt idx="8166">
                  <c:v>74.620999999999981</c:v>
                </c:pt>
                <c:pt idx="8167">
                  <c:v>74.637999999999991</c:v>
                </c:pt>
                <c:pt idx="8168">
                  <c:v>74.631</c:v>
                </c:pt>
                <c:pt idx="8169">
                  <c:v>74.624999999999986</c:v>
                </c:pt>
                <c:pt idx="8170">
                  <c:v>74.641999999999996</c:v>
                </c:pt>
                <c:pt idx="8171">
                  <c:v>74.637</c:v>
                </c:pt>
                <c:pt idx="8172">
                  <c:v>74.634</c:v>
                </c:pt>
                <c:pt idx="8173">
                  <c:v>74.634</c:v>
                </c:pt>
                <c:pt idx="8174">
                  <c:v>74.637</c:v>
                </c:pt>
                <c:pt idx="8175">
                  <c:v>74.646000000000001</c:v>
                </c:pt>
                <c:pt idx="8176">
                  <c:v>74.631999999999991</c:v>
                </c:pt>
                <c:pt idx="8177">
                  <c:v>74.619</c:v>
                </c:pt>
                <c:pt idx="8178">
                  <c:v>74.611999999999995</c:v>
                </c:pt>
                <c:pt idx="8179">
                  <c:v>74.617999999999995</c:v>
                </c:pt>
                <c:pt idx="8180">
                  <c:v>74.623999999999981</c:v>
                </c:pt>
                <c:pt idx="8181">
                  <c:v>74.614999999999995</c:v>
                </c:pt>
                <c:pt idx="8182">
                  <c:v>74.625999999999948</c:v>
                </c:pt>
                <c:pt idx="8183">
                  <c:v>74.622999999999948</c:v>
                </c:pt>
                <c:pt idx="8184">
                  <c:v>74.61999999999999</c:v>
                </c:pt>
                <c:pt idx="8185">
                  <c:v>74.622999999999948</c:v>
                </c:pt>
                <c:pt idx="8186">
                  <c:v>74.621999999999986</c:v>
                </c:pt>
                <c:pt idx="8187">
                  <c:v>74.616</c:v>
                </c:pt>
                <c:pt idx="8188">
                  <c:v>74.621999999999986</c:v>
                </c:pt>
                <c:pt idx="8189">
                  <c:v>74.621999999999986</c:v>
                </c:pt>
                <c:pt idx="8190">
                  <c:v>74.632999999999981</c:v>
                </c:pt>
                <c:pt idx="8191">
                  <c:v>74.631</c:v>
                </c:pt>
                <c:pt idx="8192">
                  <c:v>74.628999999999948</c:v>
                </c:pt>
                <c:pt idx="8193">
                  <c:v>74.646000000000001</c:v>
                </c:pt>
                <c:pt idx="8194">
                  <c:v>74.641000000000005</c:v>
                </c:pt>
                <c:pt idx="8195">
                  <c:v>74.650999999999982</c:v>
                </c:pt>
                <c:pt idx="8196">
                  <c:v>74.646000000000001</c:v>
                </c:pt>
                <c:pt idx="8197">
                  <c:v>74.658999999999978</c:v>
                </c:pt>
                <c:pt idx="8198">
                  <c:v>74.658999999999978</c:v>
                </c:pt>
                <c:pt idx="8199">
                  <c:v>74.658999999999978</c:v>
                </c:pt>
                <c:pt idx="8200">
                  <c:v>74.661999999999992</c:v>
                </c:pt>
                <c:pt idx="8201">
                  <c:v>74.670999999999978</c:v>
                </c:pt>
                <c:pt idx="8202">
                  <c:v>74.662999999999982</c:v>
                </c:pt>
                <c:pt idx="8203">
                  <c:v>74.686999999999998</c:v>
                </c:pt>
                <c:pt idx="8204">
                  <c:v>74.671999999999983</c:v>
                </c:pt>
                <c:pt idx="8205">
                  <c:v>74.683999999999983</c:v>
                </c:pt>
                <c:pt idx="8206">
                  <c:v>74.683999999999983</c:v>
                </c:pt>
                <c:pt idx="8207">
                  <c:v>74.668999999999983</c:v>
                </c:pt>
                <c:pt idx="8208">
                  <c:v>74.674999999999983</c:v>
                </c:pt>
                <c:pt idx="8209">
                  <c:v>74.674999999999983</c:v>
                </c:pt>
                <c:pt idx="8210">
                  <c:v>74.682999999999979</c:v>
                </c:pt>
                <c:pt idx="8211">
                  <c:v>74.683999999999983</c:v>
                </c:pt>
                <c:pt idx="8212">
                  <c:v>74.694999999999993</c:v>
                </c:pt>
                <c:pt idx="8213">
                  <c:v>74.698999999999998</c:v>
                </c:pt>
                <c:pt idx="8214">
                  <c:v>74.697000000000003</c:v>
                </c:pt>
                <c:pt idx="8215">
                  <c:v>74.705000000000013</c:v>
                </c:pt>
                <c:pt idx="8216">
                  <c:v>74.711000000000027</c:v>
                </c:pt>
                <c:pt idx="8217">
                  <c:v>74.697999999999993</c:v>
                </c:pt>
                <c:pt idx="8218">
                  <c:v>74.709999999999994</c:v>
                </c:pt>
                <c:pt idx="8219">
                  <c:v>74.711000000000027</c:v>
                </c:pt>
                <c:pt idx="8220">
                  <c:v>74.714000000000027</c:v>
                </c:pt>
                <c:pt idx="8221">
                  <c:v>74.715000000000003</c:v>
                </c:pt>
                <c:pt idx="8222">
                  <c:v>74.721999999999994</c:v>
                </c:pt>
                <c:pt idx="8223">
                  <c:v>74.730999999999995</c:v>
                </c:pt>
                <c:pt idx="8224">
                  <c:v>74.741000000000085</c:v>
                </c:pt>
                <c:pt idx="8225">
                  <c:v>74.745000000000005</c:v>
                </c:pt>
                <c:pt idx="8226">
                  <c:v>74.748999999999995</c:v>
                </c:pt>
                <c:pt idx="8227">
                  <c:v>74.757000000000005</c:v>
                </c:pt>
                <c:pt idx="8228">
                  <c:v>74.753</c:v>
                </c:pt>
                <c:pt idx="8229">
                  <c:v>74.763999999999996</c:v>
                </c:pt>
                <c:pt idx="8230">
                  <c:v>74.771000000000001</c:v>
                </c:pt>
                <c:pt idx="8231">
                  <c:v>74.777999999999992</c:v>
                </c:pt>
                <c:pt idx="8232">
                  <c:v>74.775999999999982</c:v>
                </c:pt>
                <c:pt idx="8233">
                  <c:v>74.786000000000001</c:v>
                </c:pt>
                <c:pt idx="8234">
                  <c:v>74.786000000000001</c:v>
                </c:pt>
                <c:pt idx="8235">
                  <c:v>74.796000000000006</c:v>
                </c:pt>
                <c:pt idx="8236">
                  <c:v>74.799000000000007</c:v>
                </c:pt>
                <c:pt idx="8237">
                  <c:v>74.801000000000002</c:v>
                </c:pt>
                <c:pt idx="8238">
                  <c:v>74.813999999999993</c:v>
                </c:pt>
                <c:pt idx="8239">
                  <c:v>74.816000000000003</c:v>
                </c:pt>
                <c:pt idx="8240">
                  <c:v>74.819999999999993</c:v>
                </c:pt>
                <c:pt idx="8241">
                  <c:v>74.819999999999993</c:v>
                </c:pt>
                <c:pt idx="8242">
                  <c:v>74.837000000000003</c:v>
                </c:pt>
                <c:pt idx="8243">
                  <c:v>74.819999999999993</c:v>
                </c:pt>
                <c:pt idx="8244">
                  <c:v>74.83</c:v>
                </c:pt>
                <c:pt idx="8245">
                  <c:v>74.840999999999994</c:v>
                </c:pt>
                <c:pt idx="8246">
                  <c:v>74.828999999999979</c:v>
                </c:pt>
                <c:pt idx="8247">
                  <c:v>74.831999999999994</c:v>
                </c:pt>
                <c:pt idx="8248">
                  <c:v>74.826999999999998</c:v>
                </c:pt>
                <c:pt idx="8249">
                  <c:v>74.834000000000003</c:v>
                </c:pt>
                <c:pt idx="8250">
                  <c:v>74.837999999999994</c:v>
                </c:pt>
                <c:pt idx="8251">
                  <c:v>74.849999999999994</c:v>
                </c:pt>
                <c:pt idx="8252">
                  <c:v>74.849999999999994</c:v>
                </c:pt>
                <c:pt idx="8253">
                  <c:v>74.846000000000004</c:v>
                </c:pt>
                <c:pt idx="8254">
                  <c:v>74.831999999999994</c:v>
                </c:pt>
                <c:pt idx="8255">
                  <c:v>74.849000000000004</c:v>
                </c:pt>
                <c:pt idx="8256">
                  <c:v>74.843999999999994</c:v>
                </c:pt>
                <c:pt idx="8257">
                  <c:v>74.849000000000004</c:v>
                </c:pt>
                <c:pt idx="8258">
                  <c:v>74.85599999999998</c:v>
                </c:pt>
                <c:pt idx="8259">
                  <c:v>74.85599999999998</c:v>
                </c:pt>
                <c:pt idx="8260">
                  <c:v>74.846999999999994</c:v>
                </c:pt>
                <c:pt idx="8261">
                  <c:v>74.846000000000004</c:v>
                </c:pt>
                <c:pt idx="8262">
                  <c:v>74.846999999999994</c:v>
                </c:pt>
                <c:pt idx="8263">
                  <c:v>74.843999999999994</c:v>
                </c:pt>
                <c:pt idx="8264">
                  <c:v>74.85599999999998</c:v>
                </c:pt>
                <c:pt idx="8265">
                  <c:v>74.85199999999999</c:v>
                </c:pt>
                <c:pt idx="8266">
                  <c:v>74.864000000000004</c:v>
                </c:pt>
                <c:pt idx="8267">
                  <c:v>74.861999999999995</c:v>
                </c:pt>
                <c:pt idx="8268">
                  <c:v>74.853999999999999</c:v>
                </c:pt>
                <c:pt idx="8269">
                  <c:v>74.867000000000004</c:v>
                </c:pt>
                <c:pt idx="8270">
                  <c:v>74.867999999999995</c:v>
                </c:pt>
                <c:pt idx="8271">
                  <c:v>74.873999999999981</c:v>
                </c:pt>
                <c:pt idx="8272">
                  <c:v>74.873999999999981</c:v>
                </c:pt>
                <c:pt idx="8273">
                  <c:v>74.881999999999991</c:v>
                </c:pt>
                <c:pt idx="8274">
                  <c:v>74.876999999999981</c:v>
                </c:pt>
                <c:pt idx="8275">
                  <c:v>74.882999999999981</c:v>
                </c:pt>
                <c:pt idx="8276">
                  <c:v>74.878999999999948</c:v>
                </c:pt>
                <c:pt idx="8277">
                  <c:v>74.887</c:v>
                </c:pt>
                <c:pt idx="8278">
                  <c:v>74.896000000000001</c:v>
                </c:pt>
                <c:pt idx="8279">
                  <c:v>74.884999999999991</c:v>
                </c:pt>
                <c:pt idx="8280">
                  <c:v>74.887999999999991</c:v>
                </c:pt>
                <c:pt idx="8281">
                  <c:v>74.902000000000001</c:v>
                </c:pt>
                <c:pt idx="8282">
                  <c:v>74.891999999999996</c:v>
                </c:pt>
                <c:pt idx="8283">
                  <c:v>74.897000000000006</c:v>
                </c:pt>
                <c:pt idx="8284">
                  <c:v>74.908000000000001</c:v>
                </c:pt>
                <c:pt idx="8285">
                  <c:v>74.902000000000001</c:v>
                </c:pt>
                <c:pt idx="8286">
                  <c:v>74.903000000000006</c:v>
                </c:pt>
                <c:pt idx="8287">
                  <c:v>74.917000000000101</c:v>
                </c:pt>
                <c:pt idx="8288">
                  <c:v>74.915999999999997</c:v>
                </c:pt>
                <c:pt idx="8289">
                  <c:v>74.918000000000006</c:v>
                </c:pt>
                <c:pt idx="8290">
                  <c:v>74.921999999999997</c:v>
                </c:pt>
                <c:pt idx="8291">
                  <c:v>74.915000000000006</c:v>
                </c:pt>
                <c:pt idx="8292">
                  <c:v>74.924999999999997</c:v>
                </c:pt>
                <c:pt idx="8293">
                  <c:v>74.917000000000101</c:v>
                </c:pt>
                <c:pt idx="8294">
                  <c:v>74.92</c:v>
                </c:pt>
                <c:pt idx="8295">
                  <c:v>74.906999999999996</c:v>
                </c:pt>
                <c:pt idx="8296">
                  <c:v>74.923000000000002</c:v>
                </c:pt>
                <c:pt idx="8297">
                  <c:v>74.921999999999997</c:v>
                </c:pt>
                <c:pt idx="8298">
                  <c:v>74.924000000000007</c:v>
                </c:pt>
                <c:pt idx="8299">
                  <c:v>74.921000000000006</c:v>
                </c:pt>
                <c:pt idx="8300">
                  <c:v>74.924000000000007</c:v>
                </c:pt>
                <c:pt idx="8301">
                  <c:v>74.918999999999997</c:v>
                </c:pt>
                <c:pt idx="8302">
                  <c:v>74.912000000000006</c:v>
                </c:pt>
                <c:pt idx="8303">
                  <c:v>74.917000000000101</c:v>
                </c:pt>
                <c:pt idx="8304">
                  <c:v>74.921000000000006</c:v>
                </c:pt>
                <c:pt idx="8305">
                  <c:v>74.918000000000006</c:v>
                </c:pt>
                <c:pt idx="8306">
                  <c:v>74.918999999999997</c:v>
                </c:pt>
                <c:pt idx="8307">
                  <c:v>74.926000000000002</c:v>
                </c:pt>
                <c:pt idx="8308">
                  <c:v>74.921999999999997</c:v>
                </c:pt>
                <c:pt idx="8309">
                  <c:v>74.918999999999997</c:v>
                </c:pt>
                <c:pt idx="8310">
                  <c:v>74.918999999999997</c:v>
                </c:pt>
                <c:pt idx="8311">
                  <c:v>74.924999999999997</c:v>
                </c:pt>
                <c:pt idx="8312">
                  <c:v>74.929000000000002</c:v>
                </c:pt>
                <c:pt idx="8313">
                  <c:v>74.933000000000007</c:v>
                </c:pt>
                <c:pt idx="8314">
                  <c:v>74.930000000000007</c:v>
                </c:pt>
                <c:pt idx="8315">
                  <c:v>74.942000000000007</c:v>
                </c:pt>
                <c:pt idx="8316">
                  <c:v>74.933999999999997</c:v>
                </c:pt>
                <c:pt idx="8317">
                  <c:v>74.948000000000022</c:v>
                </c:pt>
                <c:pt idx="8318">
                  <c:v>74.945000000000007</c:v>
                </c:pt>
                <c:pt idx="8319">
                  <c:v>74.941000000000116</c:v>
                </c:pt>
                <c:pt idx="8320">
                  <c:v>74.937000000000026</c:v>
                </c:pt>
                <c:pt idx="8321">
                  <c:v>74.933999999999997</c:v>
                </c:pt>
                <c:pt idx="8322">
                  <c:v>74.940000000000026</c:v>
                </c:pt>
                <c:pt idx="8323">
                  <c:v>74.935000000000002</c:v>
                </c:pt>
                <c:pt idx="8324">
                  <c:v>74.929000000000002</c:v>
                </c:pt>
                <c:pt idx="8325">
                  <c:v>74.935000000000002</c:v>
                </c:pt>
                <c:pt idx="8326">
                  <c:v>74.926000000000002</c:v>
                </c:pt>
                <c:pt idx="8327">
                  <c:v>74.926000000000002</c:v>
                </c:pt>
                <c:pt idx="8328">
                  <c:v>74.932000000000002</c:v>
                </c:pt>
                <c:pt idx="8329">
                  <c:v>74.937000000000026</c:v>
                </c:pt>
                <c:pt idx="8330">
                  <c:v>74.932000000000002</c:v>
                </c:pt>
                <c:pt idx="8331">
                  <c:v>74.938999999999993</c:v>
                </c:pt>
                <c:pt idx="8332">
                  <c:v>74.938000000000002</c:v>
                </c:pt>
                <c:pt idx="8333">
                  <c:v>74.940000000000026</c:v>
                </c:pt>
                <c:pt idx="8334">
                  <c:v>74.943000000000026</c:v>
                </c:pt>
                <c:pt idx="8335">
                  <c:v>74.938999999999993</c:v>
                </c:pt>
                <c:pt idx="8336">
                  <c:v>74.944000000000116</c:v>
                </c:pt>
                <c:pt idx="8337">
                  <c:v>74.956000000000003</c:v>
                </c:pt>
                <c:pt idx="8338">
                  <c:v>74.955000000000013</c:v>
                </c:pt>
                <c:pt idx="8339">
                  <c:v>74.961000000000027</c:v>
                </c:pt>
                <c:pt idx="8340">
                  <c:v>74.944000000000116</c:v>
                </c:pt>
                <c:pt idx="8341">
                  <c:v>74.952000000000012</c:v>
                </c:pt>
                <c:pt idx="8342">
                  <c:v>74.947000000000088</c:v>
                </c:pt>
                <c:pt idx="8343">
                  <c:v>74.962000000000003</c:v>
                </c:pt>
                <c:pt idx="8344">
                  <c:v>74.959999999999994</c:v>
                </c:pt>
                <c:pt idx="8345">
                  <c:v>74.959999999999994</c:v>
                </c:pt>
                <c:pt idx="8346">
                  <c:v>74.955000000000013</c:v>
                </c:pt>
                <c:pt idx="8347">
                  <c:v>74.952000000000012</c:v>
                </c:pt>
                <c:pt idx="8348">
                  <c:v>74.962000000000003</c:v>
                </c:pt>
                <c:pt idx="8349">
                  <c:v>74.956999999999994</c:v>
                </c:pt>
                <c:pt idx="8350">
                  <c:v>74.953000000000003</c:v>
                </c:pt>
                <c:pt idx="8351">
                  <c:v>74.965000000000003</c:v>
                </c:pt>
                <c:pt idx="8352">
                  <c:v>74.959999999999994</c:v>
                </c:pt>
                <c:pt idx="8353">
                  <c:v>74.962000000000003</c:v>
                </c:pt>
                <c:pt idx="8354">
                  <c:v>74.959000000000003</c:v>
                </c:pt>
                <c:pt idx="8355">
                  <c:v>74.953999999999994</c:v>
                </c:pt>
                <c:pt idx="8356">
                  <c:v>74.956000000000003</c:v>
                </c:pt>
                <c:pt idx="8357">
                  <c:v>74.961000000000027</c:v>
                </c:pt>
                <c:pt idx="8358">
                  <c:v>74.961000000000027</c:v>
                </c:pt>
                <c:pt idx="8359">
                  <c:v>74.97</c:v>
                </c:pt>
                <c:pt idx="8360">
                  <c:v>74.971999999999994</c:v>
                </c:pt>
                <c:pt idx="8361">
                  <c:v>74.964000000000027</c:v>
                </c:pt>
                <c:pt idx="8362">
                  <c:v>74.978999999999999</c:v>
                </c:pt>
                <c:pt idx="8363">
                  <c:v>74.977999999999994</c:v>
                </c:pt>
                <c:pt idx="8364">
                  <c:v>74.98</c:v>
                </c:pt>
                <c:pt idx="8365">
                  <c:v>74.980999999999995</c:v>
                </c:pt>
                <c:pt idx="8366">
                  <c:v>74.980999999999995</c:v>
                </c:pt>
                <c:pt idx="8367">
                  <c:v>74.972999999999999</c:v>
                </c:pt>
                <c:pt idx="8368">
                  <c:v>74.974000000000004</c:v>
                </c:pt>
                <c:pt idx="8369">
                  <c:v>74.974999999999994</c:v>
                </c:pt>
                <c:pt idx="8370">
                  <c:v>74.977000000000004</c:v>
                </c:pt>
                <c:pt idx="8371">
                  <c:v>74.977999999999994</c:v>
                </c:pt>
                <c:pt idx="8372">
                  <c:v>74.975999999999999</c:v>
                </c:pt>
                <c:pt idx="8373">
                  <c:v>74.986000000000004</c:v>
                </c:pt>
                <c:pt idx="8374">
                  <c:v>74.983999999999995</c:v>
                </c:pt>
                <c:pt idx="8375">
                  <c:v>74.968999999999994</c:v>
                </c:pt>
                <c:pt idx="8376">
                  <c:v>74.982000000000014</c:v>
                </c:pt>
                <c:pt idx="8377">
                  <c:v>74.975999999999999</c:v>
                </c:pt>
                <c:pt idx="8378">
                  <c:v>74.982000000000014</c:v>
                </c:pt>
                <c:pt idx="8379">
                  <c:v>74.991000000000085</c:v>
                </c:pt>
                <c:pt idx="8380">
                  <c:v>74.977999999999994</c:v>
                </c:pt>
                <c:pt idx="8381">
                  <c:v>74.983999999999995</c:v>
                </c:pt>
                <c:pt idx="8382">
                  <c:v>74.983000000000004</c:v>
                </c:pt>
                <c:pt idx="8383">
                  <c:v>74.980999999999995</c:v>
                </c:pt>
                <c:pt idx="8384">
                  <c:v>74.983999999999995</c:v>
                </c:pt>
                <c:pt idx="8385">
                  <c:v>74.98</c:v>
                </c:pt>
                <c:pt idx="8386">
                  <c:v>74.998999999999995</c:v>
                </c:pt>
                <c:pt idx="8387">
                  <c:v>75.003</c:v>
                </c:pt>
                <c:pt idx="8388">
                  <c:v>74.992999999999995</c:v>
                </c:pt>
                <c:pt idx="8389">
                  <c:v>74.986000000000004</c:v>
                </c:pt>
                <c:pt idx="8390">
                  <c:v>74.983999999999995</c:v>
                </c:pt>
                <c:pt idx="8391">
                  <c:v>74.995999999999995</c:v>
                </c:pt>
                <c:pt idx="8392">
                  <c:v>74.989000000000004</c:v>
                </c:pt>
                <c:pt idx="8393">
                  <c:v>74.986999999999995</c:v>
                </c:pt>
                <c:pt idx="8394">
                  <c:v>74.983999999999995</c:v>
                </c:pt>
                <c:pt idx="8395">
                  <c:v>74.985000000000014</c:v>
                </c:pt>
                <c:pt idx="8396">
                  <c:v>74.986999999999995</c:v>
                </c:pt>
                <c:pt idx="8397">
                  <c:v>74.988</c:v>
                </c:pt>
                <c:pt idx="8398">
                  <c:v>74.998999999999995</c:v>
                </c:pt>
                <c:pt idx="8399">
                  <c:v>74.988</c:v>
                </c:pt>
                <c:pt idx="8400">
                  <c:v>74.994000000000085</c:v>
                </c:pt>
                <c:pt idx="8401">
                  <c:v>74.995000000000005</c:v>
                </c:pt>
                <c:pt idx="8402">
                  <c:v>74.991000000000085</c:v>
                </c:pt>
                <c:pt idx="8403">
                  <c:v>75.003</c:v>
                </c:pt>
                <c:pt idx="8404">
                  <c:v>75.004999999999995</c:v>
                </c:pt>
                <c:pt idx="8405">
                  <c:v>74.997000000000085</c:v>
                </c:pt>
                <c:pt idx="8406">
                  <c:v>74.997000000000085</c:v>
                </c:pt>
                <c:pt idx="8407">
                  <c:v>75.010999999999996</c:v>
                </c:pt>
                <c:pt idx="8408">
                  <c:v>75.02</c:v>
                </c:pt>
                <c:pt idx="8409">
                  <c:v>75.018000000000001</c:v>
                </c:pt>
                <c:pt idx="8410">
                  <c:v>75.02</c:v>
                </c:pt>
                <c:pt idx="8411">
                  <c:v>75.021999999999991</c:v>
                </c:pt>
                <c:pt idx="8412">
                  <c:v>75.02</c:v>
                </c:pt>
                <c:pt idx="8413">
                  <c:v>75.013999999999996</c:v>
                </c:pt>
                <c:pt idx="8414">
                  <c:v>75.010999999999996</c:v>
                </c:pt>
                <c:pt idx="8415">
                  <c:v>75.02</c:v>
                </c:pt>
                <c:pt idx="8416">
                  <c:v>75.010999999999996</c:v>
                </c:pt>
                <c:pt idx="8417">
                  <c:v>75.010999999999996</c:v>
                </c:pt>
                <c:pt idx="8418">
                  <c:v>75.018000000000001</c:v>
                </c:pt>
                <c:pt idx="8419">
                  <c:v>75.022999999999982</c:v>
                </c:pt>
                <c:pt idx="8420">
                  <c:v>75.03</c:v>
                </c:pt>
                <c:pt idx="8421">
                  <c:v>75.018000000000001</c:v>
                </c:pt>
                <c:pt idx="8422">
                  <c:v>75.024000000000001</c:v>
                </c:pt>
                <c:pt idx="8423">
                  <c:v>75.021999999999991</c:v>
                </c:pt>
                <c:pt idx="8424">
                  <c:v>75.021999999999991</c:v>
                </c:pt>
                <c:pt idx="8425">
                  <c:v>75.025999999999982</c:v>
                </c:pt>
                <c:pt idx="8426">
                  <c:v>75.024999999999991</c:v>
                </c:pt>
                <c:pt idx="8427">
                  <c:v>75.027000000000001</c:v>
                </c:pt>
                <c:pt idx="8428">
                  <c:v>75.021000000000001</c:v>
                </c:pt>
                <c:pt idx="8429">
                  <c:v>75.03</c:v>
                </c:pt>
                <c:pt idx="8430">
                  <c:v>75.022999999999982</c:v>
                </c:pt>
                <c:pt idx="8431">
                  <c:v>75.024999999999991</c:v>
                </c:pt>
                <c:pt idx="8432">
                  <c:v>75.016999999999996</c:v>
                </c:pt>
                <c:pt idx="8433">
                  <c:v>75.021999999999991</c:v>
                </c:pt>
                <c:pt idx="8434">
                  <c:v>75.028999999999982</c:v>
                </c:pt>
                <c:pt idx="8435">
                  <c:v>75.027000000000001</c:v>
                </c:pt>
                <c:pt idx="8436">
                  <c:v>75.033000000000001</c:v>
                </c:pt>
                <c:pt idx="8437">
                  <c:v>75.033000000000001</c:v>
                </c:pt>
                <c:pt idx="8438">
                  <c:v>75.033000000000001</c:v>
                </c:pt>
                <c:pt idx="8439">
                  <c:v>75.03</c:v>
                </c:pt>
                <c:pt idx="8440">
                  <c:v>75.037000000000006</c:v>
                </c:pt>
                <c:pt idx="8441">
                  <c:v>75.036000000000001</c:v>
                </c:pt>
                <c:pt idx="8442">
                  <c:v>75.039000000000001</c:v>
                </c:pt>
                <c:pt idx="8443">
                  <c:v>75.031000000000006</c:v>
                </c:pt>
                <c:pt idx="8444">
                  <c:v>75.033000000000001</c:v>
                </c:pt>
                <c:pt idx="8445">
                  <c:v>75.031999999999996</c:v>
                </c:pt>
                <c:pt idx="8446">
                  <c:v>75.040000000000006</c:v>
                </c:pt>
                <c:pt idx="8447">
                  <c:v>75.031999999999996</c:v>
                </c:pt>
                <c:pt idx="8448">
                  <c:v>75.039000000000001</c:v>
                </c:pt>
                <c:pt idx="8449">
                  <c:v>75.028999999999982</c:v>
                </c:pt>
                <c:pt idx="8450">
                  <c:v>75.036000000000001</c:v>
                </c:pt>
                <c:pt idx="8451">
                  <c:v>75.043999999999997</c:v>
                </c:pt>
                <c:pt idx="8452">
                  <c:v>75.039000000000001</c:v>
                </c:pt>
                <c:pt idx="8453">
                  <c:v>75.031000000000006</c:v>
                </c:pt>
                <c:pt idx="8454">
                  <c:v>75.040000000000006</c:v>
                </c:pt>
                <c:pt idx="8455">
                  <c:v>75.045000000000002</c:v>
                </c:pt>
                <c:pt idx="8456">
                  <c:v>75.034999999999997</c:v>
                </c:pt>
                <c:pt idx="8457">
                  <c:v>75.037000000000006</c:v>
                </c:pt>
                <c:pt idx="8458">
                  <c:v>75.034000000000006</c:v>
                </c:pt>
                <c:pt idx="8459">
                  <c:v>75.031000000000006</c:v>
                </c:pt>
                <c:pt idx="8460">
                  <c:v>75.031000000000006</c:v>
                </c:pt>
                <c:pt idx="8461">
                  <c:v>75.031999999999996</c:v>
                </c:pt>
                <c:pt idx="8462">
                  <c:v>75.034000000000006</c:v>
                </c:pt>
                <c:pt idx="8463">
                  <c:v>75.031999999999996</c:v>
                </c:pt>
                <c:pt idx="8464">
                  <c:v>75.040000000000006</c:v>
                </c:pt>
                <c:pt idx="8465">
                  <c:v>75.03</c:v>
                </c:pt>
                <c:pt idx="8466">
                  <c:v>75.031999999999996</c:v>
                </c:pt>
                <c:pt idx="8467">
                  <c:v>75.028999999999982</c:v>
                </c:pt>
                <c:pt idx="8468">
                  <c:v>75.024999999999991</c:v>
                </c:pt>
                <c:pt idx="8469">
                  <c:v>75.022999999999982</c:v>
                </c:pt>
                <c:pt idx="8470">
                  <c:v>75.024000000000001</c:v>
                </c:pt>
                <c:pt idx="8471">
                  <c:v>75.034000000000006</c:v>
                </c:pt>
                <c:pt idx="8472">
                  <c:v>75.031000000000006</c:v>
                </c:pt>
                <c:pt idx="8473">
                  <c:v>75.018000000000001</c:v>
                </c:pt>
                <c:pt idx="8474">
                  <c:v>75.027000000000001</c:v>
                </c:pt>
                <c:pt idx="8475">
                  <c:v>75.024000000000001</c:v>
                </c:pt>
                <c:pt idx="8476">
                  <c:v>75.018000000000001</c:v>
                </c:pt>
                <c:pt idx="8477">
                  <c:v>75.022999999999982</c:v>
                </c:pt>
                <c:pt idx="8478">
                  <c:v>75.021999999999991</c:v>
                </c:pt>
                <c:pt idx="8479">
                  <c:v>75.043999999999997</c:v>
                </c:pt>
                <c:pt idx="8480">
                  <c:v>75.031000000000006</c:v>
                </c:pt>
                <c:pt idx="8481">
                  <c:v>75.037000000000006</c:v>
                </c:pt>
                <c:pt idx="8482">
                  <c:v>75.034999999999997</c:v>
                </c:pt>
                <c:pt idx="8483">
                  <c:v>75.037000000000006</c:v>
                </c:pt>
                <c:pt idx="8484">
                  <c:v>75.034999999999997</c:v>
                </c:pt>
                <c:pt idx="8485">
                  <c:v>75.037000000000006</c:v>
                </c:pt>
                <c:pt idx="8486">
                  <c:v>75.034999999999997</c:v>
                </c:pt>
                <c:pt idx="8487">
                  <c:v>75.037999999999997</c:v>
                </c:pt>
                <c:pt idx="8488">
                  <c:v>75.046000000000006</c:v>
                </c:pt>
                <c:pt idx="8489">
                  <c:v>75.055999999999983</c:v>
                </c:pt>
                <c:pt idx="8490">
                  <c:v>75.040999999999997</c:v>
                </c:pt>
                <c:pt idx="8491">
                  <c:v>75.045000000000002</c:v>
                </c:pt>
                <c:pt idx="8492">
                  <c:v>75.042000000000002</c:v>
                </c:pt>
                <c:pt idx="8493">
                  <c:v>75.05</c:v>
                </c:pt>
                <c:pt idx="8494">
                  <c:v>75.054999999999993</c:v>
                </c:pt>
                <c:pt idx="8495">
                  <c:v>75.043000000000006</c:v>
                </c:pt>
                <c:pt idx="8496">
                  <c:v>75.043999999999997</c:v>
                </c:pt>
                <c:pt idx="8497">
                  <c:v>75.05</c:v>
                </c:pt>
                <c:pt idx="8498">
                  <c:v>75.037999999999997</c:v>
                </c:pt>
                <c:pt idx="8499">
                  <c:v>75.054000000000002</c:v>
                </c:pt>
                <c:pt idx="8500">
                  <c:v>75.043999999999997</c:v>
                </c:pt>
                <c:pt idx="8501">
                  <c:v>75.048000000000002</c:v>
                </c:pt>
                <c:pt idx="8502">
                  <c:v>75.043999999999997</c:v>
                </c:pt>
                <c:pt idx="8503">
                  <c:v>75.049000000000007</c:v>
                </c:pt>
                <c:pt idx="8504">
                  <c:v>75.051999999999992</c:v>
                </c:pt>
                <c:pt idx="8505">
                  <c:v>75.048000000000002</c:v>
                </c:pt>
                <c:pt idx="8506">
                  <c:v>75.046999999999997</c:v>
                </c:pt>
                <c:pt idx="8507">
                  <c:v>75.046000000000006</c:v>
                </c:pt>
                <c:pt idx="8508">
                  <c:v>75.048000000000002</c:v>
                </c:pt>
                <c:pt idx="8509">
                  <c:v>75.046999999999997</c:v>
                </c:pt>
                <c:pt idx="8510">
                  <c:v>75.046999999999997</c:v>
                </c:pt>
                <c:pt idx="8511">
                  <c:v>75.049000000000007</c:v>
                </c:pt>
                <c:pt idx="8512">
                  <c:v>75.039000000000001</c:v>
                </c:pt>
                <c:pt idx="8513">
                  <c:v>75.036000000000001</c:v>
                </c:pt>
                <c:pt idx="8514">
                  <c:v>75.037999999999997</c:v>
                </c:pt>
                <c:pt idx="8515">
                  <c:v>75.046000000000006</c:v>
                </c:pt>
                <c:pt idx="8516">
                  <c:v>75.045000000000002</c:v>
                </c:pt>
                <c:pt idx="8517">
                  <c:v>75.049000000000007</c:v>
                </c:pt>
                <c:pt idx="8518">
                  <c:v>75.046000000000006</c:v>
                </c:pt>
                <c:pt idx="8519">
                  <c:v>75.045000000000002</c:v>
                </c:pt>
                <c:pt idx="8520">
                  <c:v>75.051000000000002</c:v>
                </c:pt>
                <c:pt idx="8521">
                  <c:v>75.049000000000007</c:v>
                </c:pt>
                <c:pt idx="8522">
                  <c:v>75.051999999999992</c:v>
                </c:pt>
                <c:pt idx="8523">
                  <c:v>75.049000000000007</c:v>
                </c:pt>
                <c:pt idx="8524">
                  <c:v>75.048000000000002</c:v>
                </c:pt>
                <c:pt idx="8525">
                  <c:v>75.05</c:v>
                </c:pt>
                <c:pt idx="8526">
                  <c:v>75.06</c:v>
                </c:pt>
                <c:pt idx="8527">
                  <c:v>75.063000000000002</c:v>
                </c:pt>
                <c:pt idx="8528">
                  <c:v>75.06</c:v>
                </c:pt>
                <c:pt idx="8529">
                  <c:v>75.051999999999992</c:v>
                </c:pt>
                <c:pt idx="8530">
                  <c:v>75.05</c:v>
                </c:pt>
                <c:pt idx="8531">
                  <c:v>75.054999999999993</c:v>
                </c:pt>
                <c:pt idx="8532">
                  <c:v>75.051999999999992</c:v>
                </c:pt>
                <c:pt idx="8533">
                  <c:v>75.051999999999992</c:v>
                </c:pt>
                <c:pt idx="8534">
                  <c:v>75.052999999999983</c:v>
                </c:pt>
                <c:pt idx="8535">
                  <c:v>75.066999999999993</c:v>
                </c:pt>
                <c:pt idx="8536">
                  <c:v>75.057999999999993</c:v>
                </c:pt>
                <c:pt idx="8537">
                  <c:v>75.057000000000002</c:v>
                </c:pt>
                <c:pt idx="8538">
                  <c:v>75.049000000000007</c:v>
                </c:pt>
                <c:pt idx="8539">
                  <c:v>75.049000000000007</c:v>
                </c:pt>
                <c:pt idx="8540">
                  <c:v>75.057000000000002</c:v>
                </c:pt>
                <c:pt idx="8541">
                  <c:v>75.057999999999993</c:v>
                </c:pt>
                <c:pt idx="8542">
                  <c:v>75.057999999999993</c:v>
                </c:pt>
                <c:pt idx="8543">
                  <c:v>75.055999999999983</c:v>
                </c:pt>
                <c:pt idx="8544">
                  <c:v>75.057999999999993</c:v>
                </c:pt>
                <c:pt idx="8545">
                  <c:v>75.06</c:v>
                </c:pt>
                <c:pt idx="8546">
                  <c:v>75.070999999999998</c:v>
                </c:pt>
                <c:pt idx="8547">
                  <c:v>75.070999999999998</c:v>
                </c:pt>
                <c:pt idx="8548">
                  <c:v>75.062000000000012</c:v>
                </c:pt>
                <c:pt idx="8549">
                  <c:v>75.068000000000012</c:v>
                </c:pt>
                <c:pt idx="8550">
                  <c:v>75.069999999999993</c:v>
                </c:pt>
                <c:pt idx="8551">
                  <c:v>75.063999999999993</c:v>
                </c:pt>
                <c:pt idx="8552">
                  <c:v>75.066999999999993</c:v>
                </c:pt>
                <c:pt idx="8553">
                  <c:v>75.072999999999979</c:v>
                </c:pt>
                <c:pt idx="8554">
                  <c:v>75.072000000000003</c:v>
                </c:pt>
                <c:pt idx="8555">
                  <c:v>75.078999999999979</c:v>
                </c:pt>
                <c:pt idx="8556">
                  <c:v>75.075000000000003</c:v>
                </c:pt>
                <c:pt idx="8557">
                  <c:v>75.087000000000003</c:v>
                </c:pt>
                <c:pt idx="8558">
                  <c:v>75.075999999999979</c:v>
                </c:pt>
                <c:pt idx="8559">
                  <c:v>75.081000000000003</c:v>
                </c:pt>
                <c:pt idx="8560">
                  <c:v>75.085999999999999</c:v>
                </c:pt>
                <c:pt idx="8561">
                  <c:v>75.085999999999999</c:v>
                </c:pt>
                <c:pt idx="8562">
                  <c:v>75.078999999999979</c:v>
                </c:pt>
                <c:pt idx="8563">
                  <c:v>75.088999999999999</c:v>
                </c:pt>
                <c:pt idx="8564">
                  <c:v>75.082999999999998</c:v>
                </c:pt>
                <c:pt idx="8565">
                  <c:v>75.078999999999979</c:v>
                </c:pt>
                <c:pt idx="8566">
                  <c:v>75.081999999999994</c:v>
                </c:pt>
                <c:pt idx="8567">
                  <c:v>75.088999999999999</c:v>
                </c:pt>
                <c:pt idx="8568">
                  <c:v>75.081999999999994</c:v>
                </c:pt>
                <c:pt idx="8569">
                  <c:v>75.084999999999994</c:v>
                </c:pt>
                <c:pt idx="8570">
                  <c:v>75.084999999999994</c:v>
                </c:pt>
                <c:pt idx="8571">
                  <c:v>75.081999999999994</c:v>
                </c:pt>
                <c:pt idx="8572">
                  <c:v>75.08</c:v>
                </c:pt>
                <c:pt idx="8573">
                  <c:v>75.088999999999999</c:v>
                </c:pt>
                <c:pt idx="8574">
                  <c:v>75.081000000000003</c:v>
                </c:pt>
                <c:pt idx="8575">
                  <c:v>75.100999999999999</c:v>
                </c:pt>
                <c:pt idx="8576">
                  <c:v>75.096999999999994</c:v>
                </c:pt>
                <c:pt idx="8577">
                  <c:v>75.090999999999994</c:v>
                </c:pt>
                <c:pt idx="8578">
                  <c:v>75.088999999999999</c:v>
                </c:pt>
                <c:pt idx="8579">
                  <c:v>75.087000000000003</c:v>
                </c:pt>
                <c:pt idx="8580">
                  <c:v>75.092000000000013</c:v>
                </c:pt>
                <c:pt idx="8581">
                  <c:v>75.096000000000004</c:v>
                </c:pt>
                <c:pt idx="8582">
                  <c:v>75.098000000000013</c:v>
                </c:pt>
                <c:pt idx="8583">
                  <c:v>75.093999999999994</c:v>
                </c:pt>
                <c:pt idx="8584">
                  <c:v>75.093000000000004</c:v>
                </c:pt>
                <c:pt idx="8585">
                  <c:v>75.082999999999998</c:v>
                </c:pt>
                <c:pt idx="8586">
                  <c:v>75.099000000000004</c:v>
                </c:pt>
                <c:pt idx="8587">
                  <c:v>75.093999999999994</c:v>
                </c:pt>
                <c:pt idx="8588">
                  <c:v>75.095000000000013</c:v>
                </c:pt>
                <c:pt idx="8589">
                  <c:v>75.087999999999994</c:v>
                </c:pt>
                <c:pt idx="8590">
                  <c:v>75.10299999999998</c:v>
                </c:pt>
                <c:pt idx="8591">
                  <c:v>75.095000000000013</c:v>
                </c:pt>
                <c:pt idx="8592">
                  <c:v>75.099000000000004</c:v>
                </c:pt>
                <c:pt idx="8593">
                  <c:v>75.100999999999999</c:v>
                </c:pt>
                <c:pt idx="8594">
                  <c:v>75.100999999999999</c:v>
                </c:pt>
                <c:pt idx="8595">
                  <c:v>75.087999999999994</c:v>
                </c:pt>
                <c:pt idx="8596">
                  <c:v>75.10599999999998</c:v>
                </c:pt>
                <c:pt idx="8597">
                  <c:v>75.099000000000004</c:v>
                </c:pt>
                <c:pt idx="8598">
                  <c:v>75.095000000000013</c:v>
                </c:pt>
                <c:pt idx="8599">
                  <c:v>75.099999999999994</c:v>
                </c:pt>
                <c:pt idx="8600">
                  <c:v>75.098000000000013</c:v>
                </c:pt>
                <c:pt idx="8601">
                  <c:v>75.096999999999994</c:v>
                </c:pt>
                <c:pt idx="8602">
                  <c:v>75.10299999999998</c:v>
                </c:pt>
                <c:pt idx="8603">
                  <c:v>75.10199999999999</c:v>
                </c:pt>
                <c:pt idx="8604">
                  <c:v>75.10899999999998</c:v>
                </c:pt>
                <c:pt idx="8605">
                  <c:v>75.100999999999999</c:v>
                </c:pt>
                <c:pt idx="8606">
                  <c:v>75.10599999999998</c:v>
                </c:pt>
                <c:pt idx="8607">
                  <c:v>75.10299999999998</c:v>
                </c:pt>
                <c:pt idx="8608">
                  <c:v>75.10899999999998</c:v>
                </c:pt>
                <c:pt idx="8609">
                  <c:v>75.093000000000004</c:v>
                </c:pt>
                <c:pt idx="8610">
                  <c:v>75.106999999999999</c:v>
                </c:pt>
                <c:pt idx="8611">
                  <c:v>75.10899999999998</c:v>
                </c:pt>
                <c:pt idx="8612">
                  <c:v>75.111999999999995</c:v>
                </c:pt>
                <c:pt idx="8613">
                  <c:v>75.11</c:v>
                </c:pt>
                <c:pt idx="8614">
                  <c:v>75.111999999999995</c:v>
                </c:pt>
                <c:pt idx="8615">
                  <c:v>75.10899999999998</c:v>
                </c:pt>
                <c:pt idx="8616">
                  <c:v>75.11</c:v>
                </c:pt>
                <c:pt idx="8617">
                  <c:v>75.10199999999999</c:v>
                </c:pt>
                <c:pt idx="8618">
                  <c:v>75.11</c:v>
                </c:pt>
                <c:pt idx="8619">
                  <c:v>75.10899999999998</c:v>
                </c:pt>
                <c:pt idx="8620">
                  <c:v>75.113</c:v>
                </c:pt>
                <c:pt idx="8621">
                  <c:v>75.113</c:v>
                </c:pt>
                <c:pt idx="8622">
                  <c:v>75.10799999999999</c:v>
                </c:pt>
                <c:pt idx="8623">
                  <c:v>75.111999999999995</c:v>
                </c:pt>
                <c:pt idx="8624">
                  <c:v>75.111000000000004</c:v>
                </c:pt>
                <c:pt idx="8625">
                  <c:v>75.11999999999999</c:v>
                </c:pt>
                <c:pt idx="8626">
                  <c:v>75.117999999999995</c:v>
                </c:pt>
                <c:pt idx="8627">
                  <c:v>75.117000000000004</c:v>
                </c:pt>
                <c:pt idx="8628">
                  <c:v>75.123999999999981</c:v>
                </c:pt>
                <c:pt idx="8629">
                  <c:v>75.119</c:v>
                </c:pt>
                <c:pt idx="8630">
                  <c:v>75.117000000000004</c:v>
                </c:pt>
                <c:pt idx="8631">
                  <c:v>75.123999999999981</c:v>
                </c:pt>
                <c:pt idx="8632">
                  <c:v>75.114999999999995</c:v>
                </c:pt>
                <c:pt idx="8633">
                  <c:v>75.113</c:v>
                </c:pt>
                <c:pt idx="8634">
                  <c:v>75.119</c:v>
                </c:pt>
                <c:pt idx="8635">
                  <c:v>75.111000000000004</c:v>
                </c:pt>
                <c:pt idx="8636">
                  <c:v>75.111000000000004</c:v>
                </c:pt>
                <c:pt idx="8637">
                  <c:v>75.113</c:v>
                </c:pt>
                <c:pt idx="8638">
                  <c:v>75.10599999999998</c:v>
                </c:pt>
                <c:pt idx="8639">
                  <c:v>75.11</c:v>
                </c:pt>
                <c:pt idx="8640">
                  <c:v>75.10199999999999</c:v>
                </c:pt>
                <c:pt idx="8641">
                  <c:v>75.098000000000013</c:v>
                </c:pt>
                <c:pt idx="8642">
                  <c:v>75.096000000000004</c:v>
                </c:pt>
                <c:pt idx="8643">
                  <c:v>75.096000000000004</c:v>
                </c:pt>
                <c:pt idx="8644">
                  <c:v>75.075999999999979</c:v>
                </c:pt>
                <c:pt idx="8645">
                  <c:v>75.096000000000004</c:v>
                </c:pt>
                <c:pt idx="8646">
                  <c:v>75.088999999999999</c:v>
                </c:pt>
                <c:pt idx="8647">
                  <c:v>75.087000000000003</c:v>
                </c:pt>
                <c:pt idx="8648">
                  <c:v>75.088999999999999</c:v>
                </c:pt>
                <c:pt idx="8649">
                  <c:v>75.09</c:v>
                </c:pt>
                <c:pt idx="8650">
                  <c:v>75.087999999999994</c:v>
                </c:pt>
                <c:pt idx="8651">
                  <c:v>75.093999999999994</c:v>
                </c:pt>
                <c:pt idx="8652">
                  <c:v>75.088999999999999</c:v>
                </c:pt>
                <c:pt idx="8653">
                  <c:v>75.09</c:v>
                </c:pt>
                <c:pt idx="8654">
                  <c:v>75.098000000000013</c:v>
                </c:pt>
                <c:pt idx="8655">
                  <c:v>75.08</c:v>
                </c:pt>
                <c:pt idx="8656">
                  <c:v>75.085999999999999</c:v>
                </c:pt>
                <c:pt idx="8657">
                  <c:v>75.075000000000003</c:v>
                </c:pt>
                <c:pt idx="8658">
                  <c:v>75.070999999999998</c:v>
                </c:pt>
                <c:pt idx="8659">
                  <c:v>75.072000000000003</c:v>
                </c:pt>
                <c:pt idx="8660">
                  <c:v>75.078000000000003</c:v>
                </c:pt>
                <c:pt idx="8661">
                  <c:v>75.075999999999979</c:v>
                </c:pt>
                <c:pt idx="8662">
                  <c:v>75.072999999999979</c:v>
                </c:pt>
                <c:pt idx="8663">
                  <c:v>75.066999999999993</c:v>
                </c:pt>
                <c:pt idx="8664">
                  <c:v>75.063000000000002</c:v>
                </c:pt>
                <c:pt idx="8665">
                  <c:v>75.062000000000012</c:v>
                </c:pt>
                <c:pt idx="8666">
                  <c:v>75.066999999999993</c:v>
                </c:pt>
                <c:pt idx="8667">
                  <c:v>75.058999999999983</c:v>
                </c:pt>
                <c:pt idx="8668">
                  <c:v>75.062000000000012</c:v>
                </c:pt>
                <c:pt idx="8669">
                  <c:v>75.061000000000007</c:v>
                </c:pt>
                <c:pt idx="8670">
                  <c:v>75.049000000000007</c:v>
                </c:pt>
                <c:pt idx="8671">
                  <c:v>75.061000000000007</c:v>
                </c:pt>
                <c:pt idx="8672">
                  <c:v>75.05</c:v>
                </c:pt>
                <c:pt idx="8673">
                  <c:v>75.046999999999997</c:v>
                </c:pt>
                <c:pt idx="8674">
                  <c:v>75.046000000000006</c:v>
                </c:pt>
                <c:pt idx="8675">
                  <c:v>75.046000000000006</c:v>
                </c:pt>
                <c:pt idx="8676">
                  <c:v>75.048000000000002</c:v>
                </c:pt>
                <c:pt idx="8677">
                  <c:v>75.039000000000001</c:v>
                </c:pt>
                <c:pt idx="8678">
                  <c:v>75.027999999999992</c:v>
                </c:pt>
                <c:pt idx="8679">
                  <c:v>75.027999999999992</c:v>
                </c:pt>
                <c:pt idx="8680">
                  <c:v>75.036000000000001</c:v>
                </c:pt>
                <c:pt idx="8681">
                  <c:v>75.031000000000006</c:v>
                </c:pt>
                <c:pt idx="8682">
                  <c:v>75.021000000000001</c:v>
                </c:pt>
                <c:pt idx="8683">
                  <c:v>75.027000000000001</c:v>
                </c:pt>
                <c:pt idx="8684">
                  <c:v>75.024000000000001</c:v>
                </c:pt>
                <c:pt idx="8685">
                  <c:v>75.022999999999982</c:v>
                </c:pt>
                <c:pt idx="8686">
                  <c:v>75.016999999999996</c:v>
                </c:pt>
                <c:pt idx="8687">
                  <c:v>75.012</c:v>
                </c:pt>
                <c:pt idx="8688">
                  <c:v>75.010999999999996</c:v>
                </c:pt>
                <c:pt idx="8689">
                  <c:v>75.004999999999995</c:v>
                </c:pt>
                <c:pt idx="8690">
                  <c:v>75.001000000000005</c:v>
                </c:pt>
                <c:pt idx="8691">
                  <c:v>74.998999999999995</c:v>
                </c:pt>
                <c:pt idx="8692">
                  <c:v>75.010999999999996</c:v>
                </c:pt>
                <c:pt idx="8693">
                  <c:v>75.02</c:v>
                </c:pt>
                <c:pt idx="8694">
                  <c:v>75.007000000000005</c:v>
                </c:pt>
                <c:pt idx="8695">
                  <c:v>75.010999999999996</c:v>
                </c:pt>
                <c:pt idx="8696">
                  <c:v>75.016000000000005</c:v>
                </c:pt>
                <c:pt idx="8697">
                  <c:v>75.016000000000005</c:v>
                </c:pt>
                <c:pt idx="8698">
                  <c:v>75.021999999999991</c:v>
                </c:pt>
                <c:pt idx="8699">
                  <c:v>75.018000000000001</c:v>
                </c:pt>
                <c:pt idx="8700">
                  <c:v>75.024999999999991</c:v>
                </c:pt>
                <c:pt idx="8701">
                  <c:v>75.027000000000001</c:v>
                </c:pt>
                <c:pt idx="8702">
                  <c:v>75.019000000000005</c:v>
                </c:pt>
                <c:pt idx="8703">
                  <c:v>75.016000000000005</c:v>
                </c:pt>
                <c:pt idx="8704">
                  <c:v>75.010999999999996</c:v>
                </c:pt>
                <c:pt idx="8705">
                  <c:v>75.012</c:v>
                </c:pt>
                <c:pt idx="8706">
                  <c:v>75.007000000000005</c:v>
                </c:pt>
                <c:pt idx="8707">
                  <c:v>75.016999999999996</c:v>
                </c:pt>
                <c:pt idx="8708">
                  <c:v>75.007000000000005</c:v>
                </c:pt>
                <c:pt idx="8709">
                  <c:v>75.010000000000005</c:v>
                </c:pt>
                <c:pt idx="8710">
                  <c:v>75.010999999999996</c:v>
                </c:pt>
                <c:pt idx="8711">
                  <c:v>75.001000000000005</c:v>
                </c:pt>
                <c:pt idx="8712">
                  <c:v>74.994000000000085</c:v>
                </c:pt>
                <c:pt idx="8713">
                  <c:v>75.007000000000005</c:v>
                </c:pt>
                <c:pt idx="8714">
                  <c:v>75.007999999999996</c:v>
                </c:pt>
                <c:pt idx="8715">
                  <c:v>75.004000000000005</c:v>
                </c:pt>
                <c:pt idx="8716">
                  <c:v>75.004000000000005</c:v>
                </c:pt>
                <c:pt idx="8717">
                  <c:v>75.001999999999995</c:v>
                </c:pt>
                <c:pt idx="8718">
                  <c:v>74.989999999999995</c:v>
                </c:pt>
                <c:pt idx="8719">
                  <c:v>74.998000000000005</c:v>
                </c:pt>
                <c:pt idx="8720">
                  <c:v>75.001999999999995</c:v>
                </c:pt>
                <c:pt idx="8721">
                  <c:v>74.992999999999995</c:v>
                </c:pt>
                <c:pt idx="8722">
                  <c:v>74.997000000000085</c:v>
                </c:pt>
                <c:pt idx="8723">
                  <c:v>74.992999999999995</c:v>
                </c:pt>
                <c:pt idx="8724">
                  <c:v>74.989000000000004</c:v>
                </c:pt>
                <c:pt idx="8725">
                  <c:v>74.986999999999995</c:v>
                </c:pt>
                <c:pt idx="8726">
                  <c:v>74.985000000000014</c:v>
                </c:pt>
                <c:pt idx="8727">
                  <c:v>74.986999999999995</c:v>
                </c:pt>
                <c:pt idx="8728">
                  <c:v>74.983000000000004</c:v>
                </c:pt>
                <c:pt idx="8729">
                  <c:v>74.985000000000014</c:v>
                </c:pt>
                <c:pt idx="8730">
                  <c:v>74.983999999999995</c:v>
                </c:pt>
                <c:pt idx="8731">
                  <c:v>74.978999999999999</c:v>
                </c:pt>
                <c:pt idx="8732">
                  <c:v>74.986000000000004</c:v>
                </c:pt>
                <c:pt idx="8733">
                  <c:v>74.980999999999995</c:v>
                </c:pt>
                <c:pt idx="8734">
                  <c:v>74.982000000000014</c:v>
                </c:pt>
                <c:pt idx="8735">
                  <c:v>74.983000000000004</c:v>
                </c:pt>
                <c:pt idx="8736">
                  <c:v>74.992000000000004</c:v>
                </c:pt>
                <c:pt idx="8737">
                  <c:v>74.989000000000004</c:v>
                </c:pt>
                <c:pt idx="8738">
                  <c:v>74.977999999999994</c:v>
                </c:pt>
                <c:pt idx="8739">
                  <c:v>74.980999999999995</c:v>
                </c:pt>
                <c:pt idx="8740">
                  <c:v>74.971999999999994</c:v>
                </c:pt>
                <c:pt idx="8741">
                  <c:v>74.974000000000004</c:v>
                </c:pt>
                <c:pt idx="8742">
                  <c:v>74.968000000000004</c:v>
                </c:pt>
                <c:pt idx="8743">
                  <c:v>74.978999999999999</c:v>
                </c:pt>
                <c:pt idx="8744">
                  <c:v>74.968000000000004</c:v>
                </c:pt>
                <c:pt idx="8745">
                  <c:v>74.974999999999994</c:v>
                </c:pt>
                <c:pt idx="8746">
                  <c:v>74.965999999999994</c:v>
                </c:pt>
                <c:pt idx="8747">
                  <c:v>74.971999999999994</c:v>
                </c:pt>
                <c:pt idx="8748">
                  <c:v>74.967000000000027</c:v>
                </c:pt>
                <c:pt idx="8749">
                  <c:v>74.965000000000003</c:v>
                </c:pt>
                <c:pt idx="8750">
                  <c:v>74.959000000000003</c:v>
                </c:pt>
                <c:pt idx="8751">
                  <c:v>74.959999999999994</c:v>
                </c:pt>
                <c:pt idx="8752">
                  <c:v>74.950999999999993</c:v>
                </c:pt>
                <c:pt idx="8753">
                  <c:v>74.950999999999993</c:v>
                </c:pt>
                <c:pt idx="8754">
                  <c:v>74.945000000000007</c:v>
                </c:pt>
                <c:pt idx="8755">
                  <c:v>74.948000000000022</c:v>
                </c:pt>
                <c:pt idx="8756">
                  <c:v>74.944000000000116</c:v>
                </c:pt>
                <c:pt idx="8757">
                  <c:v>74.946000000000026</c:v>
                </c:pt>
                <c:pt idx="8758">
                  <c:v>74.946000000000026</c:v>
                </c:pt>
                <c:pt idx="8759">
                  <c:v>74.942000000000007</c:v>
                </c:pt>
                <c:pt idx="8760">
                  <c:v>74.948000000000022</c:v>
                </c:pt>
                <c:pt idx="8761">
                  <c:v>74.948000000000022</c:v>
                </c:pt>
                <c:pt idx="8762">
                  <c:v>74.935000000000002</c:v>
                </c:pt>
                <c:pt idx="8763">
                  <c:v>74.944000000000116</c:v>
                </c:pt>
                <c:pt idx="8764">
                  <c:v>74.935000000000002</c:v>
                </c:pt>
                <c:pt idx="8765">
                  <c:v>74.947000000000088</c:v>
                </c:pt>
                <c:pt idx="8766">
                  <c:v>74.946000000000026</c:v>
                </c:pt>
                <c:pt idx="8767">
                  <c:v>74.955000000000013</c:v>
                </c:pt>
                <c:pt idx="8768">
                  <c:v>74.958000000000013</c:v>
                </c:pt>
                <c:pt idx="8769">
                  <c:v>74.962999999999994</c:v>
                </c:pt>
                <c:pt idx="8770">
                  <c:v>74.959000000000003</c:v>
                </c:pt>
                <c:pt idx="8771">
                  <c:v>74.959999999999994</c:v>
                </c:pt>
                <c:pt idx="8772">
                  <c:v>74.961000000000027</c:v>
                </c:pt>
                <c:pt idx="8773">
                  <c:v>74.950999999999993</c:v>
                </c:pt>
                <c:pt idx="8774">
                  <c:v>74.95</c:v>
                </c:pt>
                <c:pt idx="8775">
                  <c:v>74.959999999999994</c:v>
                </c:pt>
                <c:pt idx="8776">
                  <c:v>74.961000000000027</c:v>
                </c:pt>
                <c:pt idx="8777">
                  <c:v>74.958000000000013</c:v>
                </c:pt>
                <c:pt idx="8778">
                  <c:v>74.959000000000003</c:v>
                </c:pt>
                <c:pt idx="8779">
                  <c:v>74.958000000000013</c:v>
                </c:pt>
                <c:pt idx="8780">
                  <c:v>74.952000000000012</c:v>
                </c:pt>
                <c:pt idx="8781">
                  <c:v>74.952000000000012</c:v>
                </c:pt>
                <c:pt idx="8782">
                  <c:v>74.952000000000012</c:v>
                </c:pt>
                <c:pt idx="8783">
                  <c:v>74.942000000000007</c:v>
                </c:pt>
                <c:pt idx="8784">
                  <c:v>74.95</c:v>
                </c:pt>
                <c:pt idx="8785">
                  <c:v>74.950999999999993</c:v>
                </c:pt>
                <c:pt idx="8786">
                  <c:v>74.953000000000003</c:v>
                </c:pt>
                <c:pt idx="8787">
                  <c:v>74.948000000000022</c:v>
                </c:pt>
                <c:pt idx="8788">
                  <c:v>74.952000000000012</c:v>
                </c:pt>
                <c:pt idx="8789">
                  <c:v>74.952000000000012</c:v>
                </c:pt>
                <c:pt idx="8790">
                  <c:v>74.945000000000007</c:v>
                </c:pt>
                <c:pt idx="8791">
                  <c:v>74.95</c:v>
                </c:pt>
                <c:pt idx="8792">
                  <c:v>74.945000000000007</c:v>
                </c:pt>
                <c:pt idx="8793">
                  <c:v>74.942000000000007</c:v>
                </c:pt>
                <c:pt idx="8794">
                  <c:v>74.938999999999993</c:v>
                </c:pt>
                <c:pt idx="8795">
                  <c:v>74.946000000000026</c:v>
                </c:pt>
                <c:pt idx="8796">
                  <c:v>74.95</c:v>
                </c:pt>
                <c:pt idx="8797">
                  <c:v>74.938999999999993</c:v>
                </c:pt>
                <c:pt idx="8798">
                  <c:v>74.932000000000002</c:v>
                </c:pt>
                <c:pt idx="8799">
                  <c:v>74.946000000000026</c:v>
                </c:pt>
                <c:pt idx="8800">
                  <c:v>74.948000000000022</c:v>
                </c:pt>
                <c:pt idx="8801">
                  <c:v>74.941000000000116</c:v>
                </c:pt>
                <c:pt idx="8802">
                  <c:v>74.935000000000002</c:v>
                </c:pt>
                <c:pt idx="8803">
                  <c:v>74.938999999999993</c:v>
                </c:pt>
                <c:pt idx="8804">
                  <c:v>74.933000000000007</c:v>
                </c:pt>
                <c:pt idx="8805">
                  <c:v>74.937000000000026</c:v>
                </c:pt>
                <c:pt idx="8806">
                  <c:v>74.935000000000002</c:v>
                </c:pt>
                <c:pt idx="8807">
                  <c:v>74.940000000000026</c:v>
                </c:pt>
                <c:pt idx="8808">
                  <c:v>74.936000000000007</c:v>
                </c:pt>
                <c:pt idx="8809">
                  <c:v>74.933999999999997</c:v>
                </c:pt>
                <c:pt idx="8810">
                  <c:v>74.933999999999997</c:v>
                </c:pt>
                <c:pt idx="8811">
                  <c:v>74.929000000000002</c:v>
                </c:pt>
                <c:pt idx="8812">
                  <c:v>74.927000000000007</c:v>
                </c:pt>
                <c:pt idx="8813">
                  <c:v>74.936000000000007</c:v>
                </c:pt>
                <c:pt idx="8814">
                  <c:v>74.938999999999993</c:v>
                </c:pt>
                <c:pt idx="8815">
                  <c:v>74.930000000000007</c:v>
                </c:pt>
                <c:pt idx="8816">
                  <c:v>74.926000000000002</c:v>
                </c:pt>
                <c:pt idx="8817">
                  <c:v>74.929000000000002</c:v>
                </c:pt>
                <c:pt idx="8818">
                  <c:v>74.932000000000002</c:v>
                </c:pt>
                <c:pt idx="8819">
                  <c:v>74.926000000000002</c:v>
                </c:pt>
                <c:pt idx="8820">
                  <c:v>74.926000000000002</c:v>
                </c:pt>
                <c:pt idx="8821">
                  <c:v>74.924999999999997</c:v>
                </c:pt>
                <c:pt idx="8822">
                  <c:v>74.918999999999997</c:v>
                </c:pt>
                <c:pt idx="8823">
                  <c:v>74.930000000000007</c:v>
                </c:pt>
                <c:pt idx="8824">
                  <c:v>74.921999999999997</c:v>
                </c:pt>
                <c:pt idx="8825">
                  <c:v>74.927000000000007</c:v>
                </c:pt>
                <c:pt idx="8826">
                  <c:v>74.927000000000007</c:v>
                </c:pt>
                <c:pt idx="8827">
                  <c:v>74.912999999999997</c:v>
                </c:pt>
                <c:pt idx="8828">
                  <c:v>74.915999999999997</c:v>
                </c:pt>
                <c:pt idx="8829">
                  <c:v>74.924000000000007</c:v>
                </c:pt>
                <c:pt idx="8830">
                  <c:v>74.918999999999997</c:v>
                </c:pt>
                <c:pt idx="8831">
                  <c:v>74.915000000000006</c:v>
                </c:pt>
                <c:pt idx="8832">
                  <c:v>74.912000000000006</c:v>
                </c:pt>
                <c:pt idx="8833">
                  <c:v>74.906000000000006</c:v>
                </c:pt>
                <c:pt idx="8834">
                  <c:v>74.915000000000006</c:v>
                </c:pt>
                <c:pt idx="8835">
                  <c:v>74.909000000000006</c:v>
                </c:pt>
                <c:pt idx="8836">
                  <c:v>74.900999999999996</c:v>
                </c:pt>
                <c:pt idx="8837">
                  <c:v>74.905000000000001</c:v>
                </c:pt>
                <c:pt idx="8838">
                  <c:v>74.906999999999996</c:v>
                </c:pt>
                <c:pt idx="8839">
                  <c:v>74.899000000000001</c:v>
                </c:pt>
                <c:pt idx="8840">
                  <c:v>74.900999999999996</c:v>
                </c:pt>
                <c:pt idx="8841">
                  <c:v>74.908000000000001</c:v>
                </c:pt>
                <c:pt idx="8842">
                  <c:v>74.906999999999996</c:v>
                </c:pt>
                <c:pt idx="8843">
                  <c:v>74.921000000000006</c:v>
                </c:pt>
                <c:pt idx="8844">
                  <c:v>74.914000000000101</c:v>
                </c:pt>
                <c:pt idx="8845">
                  <c:v>74.918999999999997</c:v>
                </c:pt>
                <c:pt idx="8846">
                  <c:v>74.912999999999997</c:v>
                </c:pt>
                <c:pt idx="8847">
                  <c:v>74.918999999999997</c:v>
                </c:pt>
                <c:pt idx="8848">
                  <c:v>74.927000000000007</c:v>
                </c:pt>
                <c:pt idx="8849">
                  <c:v>74.92</c:v>
                </c:pt>
                <c:pt idx="8850">
                  <c:v>74.914000000000101</c:v>
                </c:pt>
                <c:pt idx="8851">
                  <c:v>74.912999999999997</c:v>
                </c:pt>
                <c:pt idx="8852">
                  <c:v>74.903000000000006</c:v>
                </c:pt>
                <c:pt idx="8853">
                  <c:v>74.909000000000006</c:v>
                </c:pt>
                <c:pt idx="8854">
                  <c:v>74.911000000000101</c:v>
                </c:pt>
                <c:pt idx="8855">
                  <c:v>74.902000000000001</c:v>
                </c:pt>
                <c:pt idx="8856">
                  <c:v>74.905000000000001</c:v>
                </c:pt>
                <c:pt idx="8857">
                  <c:v>74.903000000000006</c:v>
                </c:pt>
                <c:pt idx="8858">
                  <c:v>74.902000000000001</c:v>
                </c:pt>
                <c:pt idx="8859">
                  <c:v>74.908000000000001</c:v>
                </c:pt>
                <c:pt idx="8860">
                  <c:v>74.902000000000001</c:v>
                </c:pt>
                <c:pt idx="8861">
                  <c:v>74.909000000000006</c:v>
                </c:pt>
                <c:pt idx="8862">
                  <c:v>74.900999999999996</c:v>
                </c:pt>
                <c:pt idx="8863">
                  <c:v>74.908000000000001</c:v>
                </c:pt>
                <c:pt idx="8864">
                  <c:v>74.900000000000006</c:v>
                </c:pt>
                <c:pt idx="8865">
                  <c:v>74.894000000000005</c:v>
                </c:pt>
                <c:pt idx="8866">
                  <c:v>74.894999999999996</c:v>
                </c:pt>
                <c:pt idx="8867">
                  <c:v>74.899000000000001</c:v>
                </c:pt>
                <c:pt idx="8868">
                  <c:v>74.899000000000001</c:v>
                </c:pt>
                <c:pt idx="8869">
                  <c:v>74.894000000000005</c:v>
                </c:pt>
                <c:pt idx="8870">
                  <c:v>74.891000000000005</c:v>
                </c:pt>
                <c:pt idx="8871">
                  <c:v>74.887999999999991</c:v>
                </c:pt>
                <c:pt idx="8872">
                  <c:v>74.891999999999996</c:v>
                </c:pt>
                <c:pt idx="8873">
                  <c:v>74.894999999999996</c:v>
                </c:pt>
                <c:pt idx="8874">
                  <c:v>74.894999999999996</c:v>
                </c:pt>
                <c:pt idx="8875">
                  <c:v>74.896000000000001</c:v>
                </c:pt>
                <c:pt idx="8876">
                  <c:v>74.891000000000005</c:v>
                </c:pt>
                <c:pt idx="8877">
                  <c:v>74.897000000000006</c:v>
                </c:pt>
                <c:pt idx="8878">
                  <c:v>74.900000000000006</c:v>
                </c:pt>
                <c:pt idx="8879">
                  <c:v>74.891999999999996</c:v>
                </c:pt>
                <c:pt idx="8880">
                  <c:v>74.888999999999982</c:v>
                </c:pt>
                <c:pt idx="8881">
                  <c:v>74.891999999999996</c:v>
                </c:pt>
                <c:pt idx="8882">
                  <c:v>74.910000000000025</c:v>
                </c:pt>
                <c:pt idx="8883">
                  <c:v>74.893000000000001</c:v>
                </c:pt>
                <c:pt idx="8884">
                  <c:v>74.900999999999996</c:v>
                </c:pt>
                <c:pt idx="8885">
                  <c:v>74.899000000000001</c:v>
                </c:pt>
                <c:pt idx="8886">
                  <c:v>74.902000000000001</c:v>
                </c:pt>
                <c:pt idx="8887">
                  <c:v>74.911000000000101</c:v>
                </c:pt>
                <c:pt idx="8888">
                  <c:v>74.914000000000101</c:v>
                </c:pt>
                <c:pt idx="8889">
                  <c:v>74.911000000000101</c:v>
                </c:pt>
                <c:pt idx="8890">
                  <c:v>74.908000000000001</c:v>
                </c:pt>
                <c:pt idx="8891">
                  <c:v>74.905000000000001</c:v>
                </c:pt>
                <c:pt idx="8892">
                  <c:v>74.902000000000001</c:v>
                </c:pt>
                <c:pt idx="8893">
                  <c:v>74.896000000000001</c:v>
                </c:pt>
                <c:pt idx="8894">
                  <c:v>74.902000000000001</c:v>
                </c:pt>
                <c:pt idx="8895">
                  <c:v>74.905000000000001</c:v>
                </c:pt>
                <c:pt idx="8896">
                  <c:v>74.899000000000001</c:v>
                </c:pt>
                <c:pt idx="8897">
                  <c:v>74.899000000000001</c:v>
                </c:pt>
                <c:pt idx="8898">
                  <c:v>74.902000000000001</c:v>
                </c:pt>
                <c:pt idx="8899">
                  <c:v>74.897000000000006</c:v>
                </c:pt>
                <c:pt idx="8900">
                  <c:v>74.887999999999991</c:v>
                </c:pt>
                <c:pt idx="8901">
                  <c:v>74.884</c:v>
                </c:pt>
                <c:pt idx="8902">
                  <c:v>74.89</c:v>
                </c:pt>
                <c:pt idx="8903">
                  <c:v>74.870999999999981</c:v>
                </c:pt>
                <c:pt idx="8904">
                  <c:v>74.871999999999986</c:v>
                </c:pt>
                <c:pt idx="8905">
                  <c:v>74.871999999999986</c:v>
                </c:pt>
                <c:pt idx="8906">
                  <c:v>74.876999999999981</c:v>
                </c:pt>
                <c:pt idx="8907">
                  <c:v>74.872999999999948</c:v>
                </c:pt>
                <c:pt idx="8908">
                  <c:v>74.877999999999986</c:v>
                </c:pt>
                <c:pt idx="8909">
                  <c:v>74.870999999999981</c:v>
                </c:pt>
                <c:pt idx="8910">
                  <c:v>74.885999999999981</c:v>
                </c:pt>
                <c:pt idx="8911">
                  <c:v>74.915999999999997</c:v>
                </c:pt>
                <c:pt idx="8912">
                  <c:v>74.893000000000001</c:v>
                </c:pt>
                <c:pt idx="8913">
                  <c:v>74.881999999999991</c:v>
                </c:pt>
                <c:pt idx="8914">
                  <c:v>74.884</c:v>
                </c:pt>
                <c:pt idx="8915">
                  <c:v>74.884999999999991</c:v>
                </c:pt>
                <c:pt idx="8916">
                  <c:v>74.894999999999996</c:v>
                </c:pt>
                <c:pt idx="8917">
                  <c:v>74.891999999999996</c:v>
                </c:pt>
                <c:pt idx="8918">
                  <c:v>74.891999999999996</c:v>
                </c:pt>
                <c:pt idx="8919">
                  <c:v>74.881</c:v>
                </c:pt>
                <c:pt idx="8920">
                  <c:v>74.872999999999948</c:v>
                </c:pt>
                <c:pt idx="8921">
                  <c:v>74.870999999999981</c:v>
                </c:pt>
                <c:pt idx="8922">
                  <c:v>74.891000000000005</c:v>
                </c:pt>
                <c:pt idx="8923">
                  <c:v>74.876999999999981</c:v>
                </c:pt>
                <c:pt idx="8924">
                  <c:v>74.867000000000004</c:v>
                </c:pt>
                <c:pt idx="8925">
                  <c:v>74.874999999999986</c:v>
                </c:pt>
                <c:pt idx="8926">
                  <c:v>74.869</c:v>
                </c:pt>
                <c:pt idx="8927">
                  <c:v>74.864000000000004</c:v>
                </c:pt>
                <c:pt idx="8928">
                  <c:v>74.864000000000004</c:v>
                </c:pt>
                <c:pt idx="8929">
                  <c:v>74.867000000000004</c:v>
                </c:pt>
                <c:pt idx="8930">
                  <c:v>74.86</c:v>
                </c:pt>
                <c:pt idx="8931">
                  <c:v>74.869</c:v>
                </c:pt>
                <c:pt idx="8932">
                  <c:v>74.866</c:v>
                </c:pt>
                <c:pt idx="8933">
                  <c:v>74.867000000000004</c:v>
                </c:pt>
                <c:pt idx="8934">
                  <c:v>74.849999999999994</c:v>
                </c:pt>
                <c:pt idx="8935">
                  <c:v>74.85299999999998</c:v>
                </c:pt>
                <c:pt idx="8936">
                  <c:v>74.863</c:v>
                </c:pt>
                <c:pt idx="8937">
                  <c:v>74.864000000000004</c:v>
                </c:pt>
                <c:pt idx="8938">
                  <c:v>74.86</c:v>
                </c:pt>
                <c:pt idx="8939">
                  <c:v>74.861000000000004</c:v>
                </c:pt>
                <c:pt idx="8940">
                  <c:v>74.85899999999998</c:v>
                </c:pt>
                <c:pt idx="8941">
                  <c:v>74.861999999999995</c:v>
                </c:pt>
                <c:pt idx="8942">
                  <c:v>74.861999999999995</c:v>
                </c:pt>
                <c:pt idx="8943">
                  <c:v>74.863</c:v>
                </c:pt>
                <c:pt idx="8944">
                  <c:v>74.856999999999999</c:v>
                </c:pt>
                <c:pt idx="8945">
                  <c:v>74.848000000000013</c:v>
                </c:pt>
                <c:pt idx="8946">
                  <c:v>74.85299999999998</c:v>
                </c:pt>
                <c:pt idx="8947">
                  <c:v>74.863</c:v>
                </c:pt>
                <c:pt idx="8948">
                  <c:v>74.856999999999999</c:v>
                </c:pt>
                <c:pt idx="8949">
                  <c:v>74.850999999999999</c:v>
                </c:pt>
                <c:pt idx="8950">
                  <c:v>74.861000000000004</c:v>
                </c:pt>
                <c:pt idx="8951">
                  <c:v>74.85199999999999</c:v>
                </c:pt>
                <c:pt idx="8952">
                  <c:v>74.85599999999998</c:v>
                </c:pt>
                <c:pt idx="8953">
                  <c:v>74.850999999999999</c:v>
                </c:pt>
                <c:pt idx="8954">
                  <c:v>74.85199999999999</c:v>
                </c:pt>
                <c:pt idx="8955">
                  <c:v>74.85299999999998</c:v>
                </c:pt>
                <c:pt idx="8956">
                  <c:v>74.846999999999994</c:v>
                </c:pt>
                <c:pt idx="8957">
                  <c:v>74.85599999999998</c:v>
                </c:pt>
                <c:pt idx="8958">
                  <c:v>74.85499999999999</c:v>
                </c:pt>
                <c:pt idx="8959">
                  <c:v>74.846999999999994</c:v>
                </c:pt>
                <c:pt idx="8960">
                  <c:v>74.85899999999998</c:v>
                </c:pt>
                <c:pt idx="8961">
                  <c:v>74.861999999999995</c:v>
                </c:pt>
                <c:pt idx="8962">
                  <c:v>74.85599999999998</c:v>
                </c:pt>
                <c:pt idx="8963">
                  <c:v>74.856999999999999</c:v>
                </c:pt>
                <c:pt idx="8964">
                  <c:v>74.85199999999999</c:v>
                </c:pt>
                <c:pt idx="8965">
                  <c:v>74.85899999999998</c:v>
                </c:pt>
                <c:pt idx="8966">
                  <c:v>74.85499999999999</c:v>
                </c:pt>
                <c:pt idx="8967">
                  <c:v>74.85199999999999</c:v>
                </c:pt>
                <c:pt idx="8968">
                  <c:v>74.85299999999998</c:v>
                </c:pt>
                <c:pt idx="8969">
                  <c:v>74.866</c:v>
                </c:pt>
                <c:pt idx="8970">
                  <c:v>74.85499999999999</c:v>
                </c:pt>
                <c:pt idx="8971">
                  <c:v>74.85199999999999</c:v>
                </c:pt>
                <c:pt idx="8972">
                  <c:v>74.85299999999998</c:v>
                </c:pt>
                <c:pt idx="8973">
                  <c:v>74.853999999999999</c:v>
                </c:pt>
                <c:pt idx="8974">
                  <c:v>74.85299999999998</c:v>
                </c:pt>
                <c:pt idx="8975">
                  <c:v>74.85599999999998</c:v>
                </c:pt>
                <c:pt idx="8976">
                  <c:v>74.843999999999994</c:v>
                </c:pt>
                <c:pt idx="8977">
                  <c:v>74.85799999999999</c:v>
                </c:pt>
                <c:pt idx="8978">
                  <c:v>74.849000000000004</c:v>
                </c:pt>
                <c:pt idx="8979">
                  <c:v>74.850999999999999</c:v>
                </c:pt>
                <c:pt idx="8980">
                  <c:v>74.843999999999994</c:v>
                </c:pt>
                <c:pt idx="8981">
                  <c:v>74.84</c:v>
                </c:pt>
                <c:pt idx="8982">
                  <c:v>74.837000000000003</c:v>
                </c:pt>
                <c:pt idx="8983">
                  <c:v>74.840999999999994</c:v>
                </c:pt>
                <c:pt idx="8984">
                  <c:v>74.843999999999994</c:v>
                </c:pt>
                <c:pt idx="8985">
                  <c:v>74.850999999999999</c:v>
                </c:pt>
                <c:pt idx="8986">
                  <c:v>74.845000000000013</c:v>
                </c:pt>
                <c:pt idx="8987">
                  <c:v>74.843000000000004</c:v>
                </c:pt>
                <c:pt idx="8988">
                  <c:v>74.848000000000013</c:v>
                </c:pt>
                <c:pt idx="8989">
                  <c:v>74.85199999999999</c:v>
                </c:pt>
                <c:pt idx="8990">
                  <c:v>74.848000000000013</c:v>
                </c:pt>
                <c:pt idx="8991">
                  <c:v>74.837999999999994</c:v>
                </c:pt>
                <c:pt idx="8992">
                  <c:v>74.84</c:v>
                </c:pt>
                <c:pt idx="8993">
                  <c:v>74.846000000000004</c:v>
                </c:pt>
                <c:pt idx="8994">
                  <c:v>74.843999999999994</c:v>
                </c:pt>
                <c:pt idx="8995">
                  <c:v>74.837999999999994</c:v>
                </c:pt>
                <c:pt idx="8996">
                  <c:v>74.837000000000003</c:v>
                </c:pt>
                <c:pt idx="8997">
                  <c:v>74.843999999999994</c:v>
                </c:pt>
                <c:pt idx="8998">
                  <c:v>74.849000000000004</c:v>
                </c:pt>
                <c:pt idx="8999">
                  <c:v>74.85499999999999</c:v>
                </c:pt>
                <c:pt idx="9000">
                  <c:v>74.843999999999994</c:v>
                </c:pt>
                <c:pt idx="9001">
                  <c:v>74.831000000000003</c:v>
                </c:pt>
                <c:pt idx="9002">
                  <c:v>74.837000000000003</c:v>
                </c:pt>
                <c:pt idx="9003">
                  <c:v>74.840999999999994</c:v>
                </c:pt>
                <c:pt idx="9004">
                  <c:v>74.842000000000013</c:v>
                </c:pt>
                <c:pt idx="9005">
                  <c:v>74.846000000000004</c:v>
                </c:pt>
                <c:pt idx="9006">
                  <c:v>74.849000000000004</c:v>
                </c:pt>
                <c:pt idx="9007">
                  <c:v>74.834999999999994</c:v>
                </c:pt>
                <c:pt idx="9008">
                  <c:v>74.835999999999999</c:v>
                </c:pt>
                <c:pt idx="9009">
                  <c:v>74.84</c:v>
                </c:pt>
                <c:pt idx="9010">
                  <c:v>74.840999999999994</c:v>
                </c:pt>
                <c:pt idx="9011">
                  <c:v>74.846000000000004</c:v>
                </c:pt>
                <c:pt idx="9012">
                  <c:v>74.838999999999999</c:v>
                </c:pt>
                <c:pt idx="9013">
                  <c:v>74.843000000000004</c:v>
                </c:pt>
                <c:pt idx="9014">
                  <c:v>74.843000000000004</c:v>
                </c:pt>
                <c:pt idx="9015">
                  <c:v>74.849999999999994</c:v>
                </c:pt>
                <c:pt idx="9016">
                  <c:v>74.840999999999994</c:v>
                </c:pt>
                <c:pt idx="9017">
                  <c:v>74.837999999999994</c:v>
                </c:pt>
                <c:pt idx="9018">
                  <c:v>74.828999999999979</c:v>
                </c:pt>
                <c:pt idx="9019">
                  <c:v>74.834999999999994</c:v>
                </c:pt>
                <c:pt idx="9020">
                  <c:v>74.84</c:v>
                </c:pt>
                <c:pt idx="9021">
                  <c:v>74.837000000000003</c:v>
                </c:pt>
                <c:pt idx="9022">
                  <c:v>74.837999999999994</c:v>
                </c:pt>
                <c:pt idx="9023">
                  <c:v>74.837000000000003</c:v>
                </c:pt>
                <c:pt idx="9024">
                  <c:v>74.843000000000004</c:v>
                </c:pt>
                <c:pt idx="9025">
                  <c:v>74.834999999999994</c:v>
                </c:pt>
                <c:pt idx="9026">
                  <c:v>74.837999999999994</c:v>
                </c:pt>
                <c:pt idx="9027">
                  <c:v>74.835999999999999</c:v>
                </c:pt>
                <c:pt idx="9028">
                  <c:v>74.842000000000013</c:v>
                </c:pt>
                <c:pt idx="9029">
                  <c:v>74.846999999999994</c:v>
                </c:pt>
                <c:pt idx="9030">
                  <c:v>74.837000000000003</c:v>
                </c:pt>
                <c:pt idx="9031">
                  <c:v>74.831000000000003</c:v>
                </c:pt>
                <c:pt idx="9032">
                  <c:v>74.85299999999998</c:v>
                </c:pt>
                <c:pt idx="9033">
                  <c:v>74.856999999999999</c:v>
                </c:pt>
                <c:pt idx="9034">
                  <c:v>74.85799999999999</c:v>
                </c:pt>
                <c:pt idx="9035">
                  <c:v>74.834000000000003</c:v>
                </c:pt>
                <c:pt idx="9036">
                  <c:v>74.834000000000003</c:v>
                </c:pt>
                <c:pt idx="9037">
                  <c:v>74.843000000000004</c:v>
                </c:pt>
                <c:pt idx="9038">
                  <c:v>74.843000000000004</c:v>
                </c:pt>
                <c:pt idx="9039">
                  <c:v>74.843999999999994</c:v>
                </c:pt>
                <c:pt idx="9040">
                  <c:v>74.84</c:v>
                </c:pt>
                <c:pt idx="9041">
                  <c:v>74.831000000000003</c:v>
                </c:pt>
                <c:pt idx="9042">
                  <c:v>74.822000000000003</c:v>
                </c:pt>
                <c:pt idx="9043">
                  <c:v>74.831000000000003</c:v>
                </c:pt>
                <c:pt idx="9044">
                  <c:v>74.826999999999998</c:v>
                </c:pt>
                <c:pt idx="9045">
                  <c:v>74.826999999999998</c:v>
                </c:pt>
                <c:pt idx="9046">
                  <c:v>74.83</c:v>
                </c:pt>
                <c:pt idx="9047">
                  <c:v>74.832999999999998</c:v>
                </c:pt>
                <c:pt idx="9048">
                  <c:v>74.826999999999998</c:v>
                </c:pt>
                <c:pt idx="9049">
                  <c:v>74.822000000000003</c:v>
                </c:pt>
                <c:pt idx="9050">
                  <c:v>74.799000000000007</c:v>
                </c:pt>
                <c:pt idx="9051">
                  <c:v>74.793000000000006</c:v>
                </c:pt>
                <c:pt idx="9052">
                  <c:v>74.812000000000012</c:v>
                </c:pt>
                <c:pt idx="9053">
                  <c:v>74.804999999999993</c:v>
                </c:pt>
                <c:pt idx="9054">
                  <c:v>74.801999999999992</c:v>
                </c:pt>
                <c:pt idx="9055">
                  <c:v>74.820999999999998</c:v>
                </c:pt>
                <c:pt idx="9056">
                  <c:v>74.813000000000002</c:v>
                </c:pt>
                <c:pt idx="9057">
                  <c:v>74.819000000000003</c:v>
                </c:pt>
                <c:pt idx="9058">
                  <c:v>74.826999999999998</c:v>
                </c:pt>
                <c:pt idx="9059">
                  <c:v>74.835999999999999</c:v>
                </c:pt>
                <c:pt idx="9060">
                  <c:v>74.828999999999979</c:v>
                </c:pt>
                <c:pt idx="9061">
                  <c:v>74.838999999999999</c:v>
                </c:pt>
                <c:pt idx="9062">
                  <c:v>74.832999999999998</c:v>
                </c:pt>
                <c:pt idx="9063">
                  <c:v>74.848000000000013</c:v>
                </c:pt>
                <c:pt idx="9064">
                  <c:v>74.837000000000003</c:v>
                </c:pt>
                <c:pt idx="9065">
                  <c:v>74.846000000000004</c:v>
                </c:pt>
                <c:pt idx="9066">
                  <c:v>74.846000000000004</c:v>
                </c:pt>
                <c:pt idx="9067">
                  <c:v>74.838999999999999</c:v>
                </c:pt>
                <c:pt idx="9068">
                  <c:v>74.837999999999994</c:v>
                </c:pt>
                <c:pt idx="9069">
                  <c:v>74.831000000000003</c:v>
                </c:pt>
                <c:pt idx="9070">
                  <c:v>74.845000000000013</c:v>
                </c:pt>
                <c:pt idx="9071">
                  <c:v>74.842000000000013</c:v>
                </c:pt>
                <c:pt idx="9072">
                  <c:v>74.826999999999998</c:v>
                </c:pt>
                <c:pt idx="9073">
                  <c:v>74.838999999999999</c:v>
                </c:pt>
                <c:pt idx="9074">
                  <c:v>74.843000000000004</c:v>
                </c:pt>
                <c:pt idx="9075">
                  <c:v>74.835999999999999</c:v>
                </c:pt>
                <c:pt idx="9076">
                  <c:v>74.842000000000013</c:v>
                </c:pt>
                <c:pt idx="9077">
                  <c:v>74.834000000000003</c:v>
                </c:pt>
                <c:pt idx="9078">
                  <c:v>74.835999999999999</c:v>
                </c:pt>
                <c:pt idx="9079">
                  <c:v>74.83</c:v>
                </c:pt>
                <c:pt idx="9080">
                  <c:v>74.834999999999994</c:v>
                </c:pt>
                <c:pt idx="9081">
                  <c:v>74.837999999999994</c:v>
                </c:pt>
                <c:pt idx="9082">
                  <c:v>74.840999999999994</c:v>
                </c:pt>
                <c:pt idx="9083">
                  <c:v>74.834000000000003</c:v>
                </c:pt>
                <c:pt idx="9084">
                  <c:v>74.83</c:v>
                </c:pt>
                <c:pt idx="9085">
                  <c:v>74.831000000000003</c:v>
                </c:pt>
                <c:pt idx="9086">
                  <c:v>74.828000000000003</c:v>
                </c:pt>
                <c:pt idx="9087">
                  <c:v>74.835999999999999</c:v>
                </c:pt>
                <c:pt idx="9088">
                  <c:v>74.826999999999998</c:v>
                </c:pt>
                <c:pt idx="9089">
                  <c:v>74.831999999999994</c:v>
                </c:pt>
                <c:pt idx="9090">
                  <c:v>74.837999999999994</c:v>
                </c:pt>
                <c:pt idx="9091">
                  <c:v>74.834999999999994</c:v>
                </c:pt>
                <c:pt idx="9092">
                  <c:v>74.837999999999994</c:v>
                </c:pt>
                <c:pt idx="9093">
                  <c:v>74.845000000000013</c:v>
                </c:pt>
                <c:pt idx="9094">
                  <c:v>74.845000000000013</c:v>
                </c:pt>
                <c:pt idx="9095">
                  <c:v>74.843999999999994</c:v>
                </c:pt>
                <c:pt idx="9096">
                  <c:v>74.843999999999994</c:v>
                </c:pt>
                <c:pt idx="9097">
                  <c:v>74.840999999999994</c:v>
                </c:pt>
                <c:pt idx="9098">
                  <c:v>74.828000000000003</c:v>
                </c:pt>
                <c:pt idx="9099">
                  <c:v>74.826999999999998</c:v>
                </c:pt>
                <c:pt idx="9100">
                  <c:v>74.834000000000003</c:v>
                </c:pt>
                <c:pt idx="9101">
                  <c:v>74.83</c:v>
                </c:pt>
                <c:pt idx="9102">
                  <c:v>74.83</c:v>
                </c:pt>
                <c:pt idx="9103">
                  <c:v>74.835999999999999</c:v>
                </c:pt>
                <c:pt idx="9104">
                  <c:v>74.83</c:v>
                </c:pt>
                <c:pt idx="9105">
                  <c:v>74.832999999999998</c:v>
                </c:pt>
                <c:pt idx="9106">
                  <c:v>74.835999999999999</c:v>
                </c:pt>
                <c:pt idx="9107">
                  <c:v>74.838999999999999</c:v>
                </c:pt>
                <c:pt idx="9108">
                  <c:v>74.825999999999979</c:v>
                </c:pt>
                <c:pt idx="9109">
                  <c:v>74.820999999999998</c:v>
                </c:pt>
                <c:pt idx="9110">
                  <c:v>74.828999999999979</c:v>
                </c:pt>
                <c:pt idx="9111">
                  <c:v>74.823999999999998</c:v>
                </c:pt>
                <c:pt idx="9112">
                  <c:v>74.825000000000003</c:v>
                </c:pt>
                <c:pt idx="9113">
                  <c:v>74.822000000000003</c:v>
                </c:pt>
                <c:pt idx="9114">
                  <c:v>74.822000000000003</c:v>
                </c:pt>
                <c:pt idx="9115">
                  <c:v>74.819000000000003</c:v>
                </c:pt>
                <c:pt idx="9116">
                  <c:v>74.819999999999993</c:v>
                </c:pt>
                <c:pt idx="9117">
                  <c:v>74.816999999999993</c:v>
                </c:pt>
                <c:pt idx="9118">
                  <c:v>74.807000000000002</c:v>
                </c:pt>
                <c:pt idx="9119">
                  <c:v>74.812000000000012</c:v>
                </c:pt>
                <c:pt idx="9120">
                  <c:v>74.802999999999983</c:v>
                </c:pt>
                <c:pt idx="9121">
                  <c:v>74.801999999999992</c:v>
                </c:pt>
                <c:pt idx="9122">
                  <c:v>74.818000000000012</c:v>
                </c:pt>
                <c:pt idx="9123">
                  <c:v>74.808999999999983</c:v>
                </c:pt>
                <c:pt idx="9124">
                  <c:v>74.8</c:v>
                </c:pt>
                <c:pt idx="9125">
                  <c:v>74.802999999999983</c:v>
                </c:pt>
                <c:pt idx="9126">
                  <c:v>74.812000000000012</c:v>
                </c:pt>
                <c:pt idx="9127">
                  <c:v>74.796000000000006</c:v>
                </c:pt>
                <c:pt idx="9128">
                  <c:v>74.811000000000007</c:v>
                </c:pt>
                <c:pt idx="9129">
                  <c:v>74.807999999999993</c:v>
                </c:pt>
                <c:pt idx="9130">
                  <c:v>74.813999999999993</c:v>
                </c:pt>
                <c:pt idx="9131">
                  <c:v>74.815000000000012</c:v>
                </c:pt>
                <c:pt idx="9132">
                  <c:v>74.822999999999979</c:v>
                </c:pt>
                <c:pt idx="9133">
                  <c:v>74.825000000000003</c:v>
                </c:pt>
                <c:pt idx="9134">
                  <c:v>74.815000000000012</c:v>
                </c:pt>
                <c:pt idx="9135">
                  <c:v>74.819000000000003</c:v>
                </c:pt>
                <c:pt idx="9136">
                  <c:v>74.822000000000003</c:v>
                </c:pt>
                <c:pt idx="9137">
                  <c:v>74.822999999999979</c:v>
                </c:pt>
                <c:pt idx="9138">
                  <c:v>74.819999999999993</c:v>
                </c:pt>
                <c:pt idx="9139">
                  <c:v>74.819000000000003</c:v>
                </c:pt>
                <c:pt idx="9140">
                  <c:v>74.826999999999998</c:v>
                </c:pt>
                <c:pt idx="9141">
                  <c:v>74.813000000000002</c:v>
                </c:pt>
                <c:pt idx="9142">
                  <c:v>74.813000000000002</c:v>
                </c:pt>
                <c:pt idx="9143">
                  <c:v>74.812000000000012</c:v>
                </c:pt>
                <c:pt idx="9144">
                  <c:v>74.816999999999993</c:v>
                </c:pt>
                <c:pt idx="9145">
                  <c:v>74.805999999999983</c:v>
                </c:pt>
                <c:pt idx="9146">
                  <c:v>74.81</c:v>
                </c:pt>
                <c:pt idx="9147">
                  <c:v>74.811000000000007</c:v>
                </c:pt>
                <c:pt idx="9148">
                  <c:v>74.826999999999998</c:v>
                </c:pt>
                <c:pt idx="9149">
                  <c:v>74.818000000000012</c:v>
                </c:pt>
                <c:pt idx="9150">
                  <c:v>74.823999999999998</c:v>
                </c:pt>
                <c:pt idx="9151">
                  <c:v>74.828000000000003</c:v>
                </c:pt>
                <c:pt idx="9152">
                  <c:v>74.834999999999994</c:v>
                </c:pt>
                <c:pt idx="9153">
                  <c:v>74.826999999999998</c:v>
                </c:pt>
                <c:pt idx="9154">
                  <c:v>74.83</c:v>
                </c:pt>
                <c:pt idx="9155">
                  <c:v>74.834999999999994</c:v>
                </c:pt>
                <c:pt idx="9156">
                  <c:v>74.832999999999998</c:v>
                </c:pt>
                <c:pt idx="9157">
                  <c:v>74.837000000000003</c:v>
                </c:pt>
                <c:pt idx="9158">
                  <c:v>74.828000000000003</c:v>
                </c:pt>
                <c:pt idx="9159">
                  <c:v>74.828999999999979</c:v>
                </c:pt>
                <c:pt idx="9160">
                  <c:v>74.835999999999999</c:v>
                </c:pt>
                <c:pt idx="9161">
                  <c:v>74.837999999999994</c:v>
                </c:pt>
                <c:pt idx="9162">
                  <c:v>74.840999999999994</c:v>
                </c:pt>
                <c:pt idx="9163">
                  <c:v>74.842000000000013</c:v>
                </c:pt>
                <c:pt idx="9164">
                  <c:v>74.843000000000004</c:v>
                </c:pt>
                <c:pt idx="9165">
                  <c:v>74.837999999999994</c:v>
                </c:pt>
                <c:pt idx="9166">
                  <c:v>74.842000000000013</c:v>
                </c:pt>
                <c:pt idx="9167">
                  <c:v>74.842000000000013</c:v>
                </c:pt>
                <c:pt idx="9168">
                  <c:v>74.843000000000004</c:v>
                </c:pt>
                <c:pt idx="9169">
                  <c:v>74.848000000000013</c:v>
                </c:pt>
                <c:pt idx="9170">
                  <c:v>74.843000000000004</c:v>
                </c:pt>
                <c:pt idx="9171">
                  <c:v>74.85499999999999</c:v>
                </c:pt>
                <c:pt idx="9172">
                  <c:v>74.849999999999994</c:v>
                </c:pt>
                <c:pt idx="9173">
                  <c:v>74.845000000000013</c:v>
                </c:pt>
                <c:pt idx="9174">
                  <c:v>74.85599999999998</c:v>
                </c:pt>
                <c:pt idx="9175">
                  <c:v>74.843999999999994</c:v>
                </c:pt>
                <c:pt idx="9176">
                  <c:v>74.845000000000013</c:v>
                </c:pt>
                <c:pt idx="9177">
                  <c:v>74.848000000000013</c:v>
                </c:pt>
                <c:pt idx="9178">
                  <c:v>74.845000000000013</c:v>
                </c:pt>
                <c:pt idx="9179">
                  <c:v>74.849000000000004</c:v>
                </c:pt>
                <c:pt idx="9180">
                  <c:v>74.85899999999998</c:v>
                </c:pt>
                <c:pt idx="9181">
                  <c:v>74.86</c:v>
                </c:pt>
                <c:pt idx="9182">
                  <c:v>74.85799999999999</c:v>
                </c:pt>
                <c:pt idx="9183">
                  <c:v>74.846000000000004</c:v>
                </c:pt>
                <c:pt idx="9184">
                  <c:v>74.85199999999999</c:v>
                </c:pt>
                <c:pt idx="9185">
                  <c:v>74.846000000000004</c:v>
                </c:pt>
                <c:pt idx="9186">
                  <c:v>74.85299999999998</c:v>
                </c:pt>
                <c:pt idx="9187">
                  <c:v>74.846999999999994</c:v>
                </c:pt>
                <c:pt idx="9188">
                  <c:v>74.853999999999999</c:v>
                </c:pt>
                <c:pt idx="9189">
                  <c:v>74.85499999999999</c:v>
                </c:pt>
                <c:pt idx="9190">
                  <c:v>74.866</c:v>
                </c:pt>
                <c:pt idx="9191">
                  <c:v>74.85799999999999</c:v>
                </c:pt>
                <c:pt idx="9192">
                  <c:v>74.85899999999998</c:v>
                </c:pt>
                <c:pt idx="9193">
                  <c:v>74.850999999999999</c:v>
                </c:pt>
                <c:pt idx="9194">
                  <c:v>74.846999999999994</c:v>
                </c:pt>
                <c:pt idx="9195">
                  <c:v>74.845000000000013</c:v>
                </c:pt>
                <c:pt idx="9196">
                  <c:v>74.850999999999999</c:v>
                </c:pt>
                <c:pt idx="9197">
                  <c:v>74.85899999999998</c:v>
                </c:pt>
                <c:pt idx="9198">
                  <c:v>74.86</c:v>
                </c:pt>
                <c:pt idx="9199">
                  <c:v>74.849000000000004</c:v>
                </c:pt>
                <c:pt idx="9200">
                  <c:v>74.871999999999986</c:v>
                </c:pt>
                <c:pt idx="9201">
                  <c:v>74.869</c:v>
                </c:pt>
                <c:pt idx="9202">
                  <c:v>74.88</c:v>
                </c:pt>
                <c:pt idx="9203">
                  <c:v>74.881</c:v>
                </c:pt>
                <c:pt idx="9204">
                  <c:v>74.888999999999982</c:v>
                </c:pt>
                <c:pt idx="9205">
                  <c:v>74.878999999999948</c:v>
                </c:pt>
                <c:pt idx="9206">
                  <c:v>74.881999999999991</c:v>
                </c:pt>
                <c:pt idx="9207">
                  <c:v>74.881</c:v>
                </c:pt>
                <c:pt idx="9208">
                  <c:v>74.885999999999981</c:v>
                </c:pt>
                <c:pt idx="9209">
                  <c:v>74.894999999999996</c:v>
                </c:pt>
                <c:pt idx="9210">
                  <c:v>74.894999999999996</c:v>
                </c:pt>
                <c:pt idx="9211">
                  <c:v>74.896000000000001</c:v>
                </c:pt>
                <c:pt idx="9212">
                  <c:v>74.885999999999981</c:v>
                </c:pt>
                <c:pt idx="9213">
                  <c:v>74.887999999999991</c:v>
                </c:pt>
                <c:pt idx="9214">
                  <c:v>74.902000000000001</c:v>
                </c:pt>
                <c:pt idx="9215">
                  <c:v>74.900999999999996</c:v>
                </c:pt>
                <c:pt idx="9216">
                  <c:v>74.897000000000006</c:v>
                </c:pt>
                <c:pt idx="9217">
                  <c:v>74.906999999999996</c:v>
                </c:pt>
                <c:pt idx="9218">
                  <c:v>74.897000000000006</c:v>
                </c:pt>
                <c:pt idx="9219">
                  <c:v>74.903000000000006</c:v>
                </c:pt>
                <c:pt idx="9220">
                  <c:v>74.905000000000001</c:v>
                </c:pt>
                <c:pt idx="9221">
                  <c:v>74.905000000000001</c:v>
                </c:pt>
                <c:pt idx="9222">
                  <c:v>74.903999999999996</c:v>
                </c:pt>
                <c:pt idx="9223">
                  <c:v>74.905000000000001</c:v>
                </c:pt>
                <c:pt idx="9224">
                  <c:v>74.908000000000001</c:v>
                </c:pt>
                <c:pt idx="9225">
                  <c:v>74.906999999999996</c:v>
                </c:pt>
                <c:pt idx="9226">
                  <c:v>74.910000000000025</c:v>
                </c:pt>
                <c:pt idx="9227">
                  <c:v>74.911000000000101</c:v>
                </c:pt>
                <c:pt idx="9228">
                  <c:v>74.910000000000025</c:v>
                </c:pt>
                <c:pt idx="9229">
                  <c:v>74.912000000000006</c:v>
                </c:pt>
                <c:pt idx="9230">
                  <c:v>74.912000000000006</c:v>
                </c:pt>
                <c:pt idx="9231">
                  <c:v>74.906999999999996</c:v>
                </c:pt>
                <c:pt idx="9232">
                  <c:v>74.906000000000006</c:v>
                </c:pt>
                <c:pt idx="9233">
                  <c:v>74.906999999999996</c:v>
                </c:pt>
                <c:pt idx="9234">
                  <c:v>74.899000000000001</c:v>
                </c:pt>
                <c:pt idx="9235">
                  <c:v>74.912000000000006</c:v>
                </c:pt>
                <c:pt idx="9236">
                  <c:v>74.914000000000101</c:v>
                </c:pt>
                <c:pt idx="9237">
                  <c:v>74.906000000000006</c:v>
                </c:pt>
                <c:pt idx="9238">
                  <c:v>74.903999999999996</c:v>
                </c:pt>
                <c:pt idx="9239">
                  <c:v>74.905000000000001</c:v>
                </c:pt>
                <c:pt idx="9240">
                  <c:v>74.912999999999997</c:v>
                </c:pt>
                <c:pt idx="9241">
                  <c:v>74.910000000000025</c:v>
                </c:pt>
                <c:pt idx="9242">
                  <c:v>74.917000000000101</c:v>
                </c:pt>
                <c:pt idx="9243">
                  <c:v>74.926000000000002</c:v>
                </c:pt>
                <c:pt idx="9244">
                  <c:v>74.921000000000006</c:v>
                </c:pt>
                <c:pt idx="9245">
                  <c:v>74.910000000000025</c:v>
                </c:pt>
                <c:pt idx="9246">
                  <c:v>74.918000000000006</c:v>
                </c:pt>
                <c:pt idx="9247">
                  <c:v>74.915999999999997</c:v>
                </c:pt>
                <c:pt idx="9248">
                  <c:v>74.924999999999997</c:v>
                </c:pt>
                <c:pt idx="9249">
                  <c:v>74.924000000000007</c:v>
                </c:pt>
                <c:pt idx="9250">
                  <c:v>74.924000000000007</c:v>
                </c:pt>
                <c:pt idx="9251">
                  <c:v>74.927999999999997</c:v>
                </c:pt>
                <c:pt idx="9252">
                  <c:v>74.930999999999997</c:v>
                </c:pt>
                <c:pt idx="9253">
                  <c:v>74.929000000000002</c:v>
                </c:pt>
                <c:pt idx="9254">
                  <c:v>74.932000000000002</c:v>
                </c:pt>
                <c:pt idx="9255">
                  <c:v>74.929000000000002</c:v>
                </c:pt>
                <c:pt idx="9256">
                  <c:v>74.927000000000007</c:v>
                </c:pt>
                <c:pt idx="9257">
                  <c:v>74.932000000000002</c:v>
                </c:pt>
                <c:pt idx="9258">
                  <c:v>74.935000000000002</c:v>
                </c:pt>
                <c:pt idx="9259">
                  <c:v>74.938000000000002</c:v>
                </c:pt>
                <c:pt idx="9260">
                  <c:v>74.930000000000007</c:v>
                </c:pt>
                <c:pt idx="9261">
                  <c:v>74.927999999999997</c:v>
                </c:pt>
                <c:pt idx="9262">
                  <c:v>74.935000000000002</c:v>
                </c:pt>
                <c:pt idx="9263">
                  <c:v>74.935000000000002</c:v>
                </c:pt>
                <c:pt idx="9264">
                  <c:v>74.927000000000007</c:v>
                </c:pt>
                <c:pt idx="9265">
                  <c:v>74.940000000000026</c:v>
                </c:pt>
                <c:pt idx="9266">
                  <c:v>74.930999999999997</c:v>
                </c:pt>
                <c:pt idx="9267">
                  <c:v>74.930999999999997</c:v>
                </c:pt>
                <c:pt idx="9268">
                  <c:v>74.929000000000002</c:v>
                </c:pt>
                <c:pt idx="9269">
                  <c:v>74.936000000000007</c:v>
                </c:pt>
                <c:pt idx="9270">
                  <c:v>74.938000000000002</c:v>
                </c:pt>
                <c:pt idx="9271">
                  <c:v>74.938999999999993</c:v>
                </c:pt>
                <c:pt idx="9272">
                  <c:v>74.942000000000007</c:v>
                </c:pt>
                <c:pt idx="9273">
                  <c:v>74.943000000000026</c:v>
                </c:pt>
                <c:pt idx="9274">
                  <c:v>74.942000000000007</c:v>
                </c:pt>
                <c:pt idx="9275">
                  <c:v>74.943000000000026</c:v>
                </c:pt>
                <c:pt idx="9276">
                  <c:v>74.944000000000116</c:v>
                </c:pt>
                <c:pt idx="9277">
                  <c:v>74.940000000000026</c:v>
                </c:pt>
                <c:pt idx="9278">
                  <c:v>74.950999999999993</c:v>
                </c:pt>
                <c:pt idx="9279">
                  <c:v>74.946000000000026</c:v>
                </c:pt>
                <c:pt idx="9280">
                  <c:v>74.949000000000026</c:v>
                </c:pt>
                <c:pt idx="9281">
                  <c:v>74.956999999999994</c:v>
                </c:pt>
                <c:pt idx="9282">
                  <c:v>74.956999999999994</c:v>
                </c:pt>
                <c:pt idx="9283">
                  <c:v>74.947000000000088</c:v>
                </c:pt>
                <c:pt idx="9284">
                  <c:v>74.953999999999994</c:v>
                </c:pt>
                <c:pt idx="9285">
                  <c:v>74.950999999999993</c:v>
                </c:pt>
                <c:pt idx="9286">
                  <c:v>74.953999999999994</c:v>
                </c:pt>
                <c:pt idx="9287">
                  <c:v>74.95</c:v>
                </c:pt>
                <c:pt idx="9288">
                  <c:v>74.952000000000012</c:v>
                </c:pt>
                <c:pt idx="9289">
                  <c:v>74.959999999999994</c:v>
                </c:pt>
                <c:pt idx="9290">
                  <c:v>74.962999999999994</c:v>
                </c:pt>
                <c:pt idx="9291">
                  <c:v>74.961000000000027</c:v>
                </c:pt>
                <c:pt idx="9292">
                  <c:v>74.962000000000003</c:v>
                </c:pt>
                <c:pt idx="9293">
                  <c:v>74.962999999999994</c:v>
                </c:pt>
                <c:pt idx="9294">
                  <c:v>74.968999999999994</c:v>
                </c:pt>
                <c:pt idx="9295">
                  <c:v>74.965999999999994</c:v>
                </c:pt>
                <c:pt idx="9296">
                  <c:v>74.962999999999994</c:v>
                </c:pt>
                <c:pt idx="9297">
                  <c:v>74.971999999999994</c:v>
                </c:pt>
                <c:pt idx="9298">
                  <c:v>74.971999999999994</c:v>
                </c:pt>
                <c:pt idx="9299">
                  <c:v>74.97</c:v>
                </c:pt>
                <c:pt idx="9300">
                  <c:v>74.971000000000004</c:v>
                </c:pt>
                <c:pt idx="9301">
                  <c:v>74.982000000000014</c:v>
                </c:pt>
                <c:pt idx="9302">
                  <c:v>74.972999999999999</c:v>
                </c:pt>
                <c:pt idx="9303">
                  <c:v>74.980999999999995</c:v>
                </c:pt>
                <c:pt idx="9304">
                  <c:v>74.965999999999994</c:v>
                </c:pt>
                <c:pt idx="9305">
                  <c:v>74.953000000000003</c:v>
                </c:pt>
                <c:pt idx="9306">
                  <c:v>74.961000000000027</c:v>
                </c:pt>
                <c:pt idx="9307">
                  <c:v>74.962000000000003</c:v>
                </c:pt>
                <c:pt idx="9308">
                  <c:v>74.952000000000012</c:v>
                </c:pt>
                <c:pt idx="9309">
                  <c:v>74.956999999999994</c:v>
                </c:pt>
                <c:pt idx="9310">
                  <c:v>74.949000000000026</c:v>
                </c:pt>
                <c:pt idx="9311">
                  <c:v>74.949000000000026</c:v>
                </c:pt>
                <c:pt idx="9312">
                  <c:v>74.952000000000012</c:v>
                </c:pt>
                <c:pt idx="9313">
                  <c:v>74.956000000000003</c:v>
                </c:pt>
                <c:pt idx="9314">
                  <c:v>74.948000000000022</c:v>
                </c:pt>
                <c:pt idx="9315">
                  <c:v>74.955000000000013</c:v>
                </c:pt>
                <c:pt idx="9316">
                  <c:v>74.958000000000013</c:v>
                </c:pt>
                <c:pt idx="9317">
                  <c:v>74.962000000000003</c:v>
                </c:pt>
                <c:pt idx="9318">
                  <c:v>74.968000000000004</c:v>
                </c:pt>
                <c:pt idx="9319">
                  <c:v>74.964000000000027</c:v>
                </c:pt>
                <c:pt idx="9320">
                  <c:v>74.967000000000027</c:v>
                </c:pt>
                <c:pt idx="9321">
                  <c:v>74.968000000000004</c:v>
                </c:pt>
                <c:pt idx="9322">
                  <c:v>74.97</c:v>
                </c:pt>
                <c:pt idx="9323">
                  <c:v>74.968000000000004</c:v>
                </c:pt>
                <c:pt idx="9324">
                  <c:v>74.964000000000027</c:v>
                </c:pt>
                <c:pt idx="9325">
                  <c:v>74.959999999999994</c:v>
                </c:pt>
                <c:pt idx="9326">
                  <c:v>74.972999999999999</c:v>
                </c:pt>
                <c:pt idx="9327">
                  <c:v>74.968000000000004</c:v>
                </c:pt>
                <c:pt idx="9328">
                  <c:v>74.971999999999994</c:v>
                </c:pt>
                <c:pt idx="9329">
                  <c:v>74.965999999999994</c:v>
                </c:pt>
                <c:pt idx="9330">
                  <c:v>74.972999999999999</c:v>
                </c:pt>
                <c:pt idx="9331">
                  <c:v>74.956000000000003</c:v>
                </c:pt>
                <c:pt idx="9332">
                  <c:v>74.971000000000004</c:v>
                </c:pt>
                <c:pt idx="9333">
                  <c:v>74.965999999999994</c:v>
                </c:pt>
                <c:pt idx="9334">
                  <c:v>74.965000000000003</c:v>
                </c:pt>
                <c:pt idx="9335">
                  <c:v>74.971000000000004</c:v>
                </c:pt>
                <c:pt idx="9336">
                  <c:v>74.971000000000004</c:v>
                </c:pt>
                <c:pt idx="9337">
                  <c:v>74.964000000000027</c:v>
                </c:pt>
                <c:pt idx="9338">
                  <c:v>74.971000000000004</c:v>
                </c:pt>
                <c:pt idx="9339">
                  <c:v>74.962000000000003</c:v>
                </c:pt>
                <c:pt idx="9340">
                  <c:v>74.964000000000027</c:v>
                </c:pt>
                <c:pt idx="9341">
                  <c:v>74.962000000000003</c:v>
                </c:pt>
                <c:pt idx="9342">
                  <c:v>74.968000000000004</c:v>
                </c:pt>
                <c:pt idx="9343">
                  <c:v>74.968000000000004</c:v>
                </c:pt>
                <c:pt idx="9344">
                  <c:v>74.974999999999994</c:v>
                </c:pt>
                <c:pt idx="9345">
                  <c:v>74.971000000000004</c:v>
                </c:pt>
                <c:pt idx="9346">
                  <c:v>74.974999999999994</c:v>
                </c:pt>
                <c:pt idx="9347">
                  <c:v>74.965000000000003</c:v>
                </c:pt>
                <c:pt idx="9348">
                  <c:v>74.975999999999999</c:v>
                </c:pt>
                <c:pt idx="9349">
                  <c:v>74.975999999999999</c:v>
                </c:pt>
                <c:pt idx="9350">
                  <c:v>74.971999999999994</c:v>
                </c:pt>
                <c:pt idx="9351">
                  <c:v>74.977000000000004</c:v>
                </c:pt>
                <c:pt idx="9352">
                  <c:v>74.977999999999994</c:v>
                </c:pt>
                <c:pt idx="9353">
                  <c:v>74.974999999999994</c:v>
                </c:pt>
                <c:pt idx="9354">
                  <c:v>74.974000000000004</c:v>
                </c:pt>
                <c:pt idx="9355">
                  <c:v>74.967000000000027</c:v>
                </c:pt>
                <c:pt idx="9356">
                  <c:v>74.967000000000027</c:v>
                </c:pt>
                <c:pt idx="9357">
                  <c:v>74.980999999999995</c:v>
                </c:pt>
                <c:pt idx="9358">
                  <c:v>74.980999999999995</c:v>
                </c:pt>
                <c:pt idx="9359">
                  <c:v>74.974999999999994</c:v>
                </c:pt>
                <c:pt idx="9360">
                  <c:v>74.965999999999994</c:v>
                </c:pt>
                <c:pt idx="9361">
                  <c:v>74.967000000000027</c:v>
                </c:pt>
                <c:pt idx="9362">
                  <c:v>74.959000000000003</c:v>
                </c:pt>
                <c:pt idx="9363">
                  <c:v>74.965000000000003</c:v>
                </c:pt>
                <c:pt idx="9364">
                  <c:v>74.965000000000003</c:v>
                </c:pt>
                <c:pt idx="9365">
                  <c:v>74.962000000000003</c:v>
                </c:pt>
                <c:pt idx="9366">
                  <c:v>74.959999999999994</c:v>
                </c:pt>
                <c:pt idx="9367">
                  <c:v>74.959000000000003</c:v>
                </c:pt>
                <c:pt idx="9368">
                  <c:v>74.962000000000003</c:v>
                </c:pt>
                <c:pt idx="9369">
                  <c:v>74.956000000000003</c:v>
                </c:pt>
                <c:pt idx="9370">
                  <c:v>74.967000000000027</c:v>
                </c:pt>
                <c:pt idx="9371">
                  <c:v>74.967000000000027</c:v>
                </c:pt>
                <c:pt idx="9372">
                  <c:v>74.974999999999994</c:v>
                </c:pt>
                <c:pt idx="9373">
                  <c:v>74.967000000000027</c:v>
                </c:pt>
                <c:pt idx="9374">
                  <c:v>74.965999999999994</c:v>
                </c:pt>
                <c:pt idx="9375">
                  <c:v>74.962000000000003</c:v>
                </c:pt>
                <c:pt idx="9376">
                  <c:v>74.962999999999994</c:v>
                </c:pt>
                <c:pt idx="9377">
                  <c:v>74.972999999999999</c:v>
                </c:pt>
                <c:pt idx="9378">
                  <c:v>74.965000000000003</c:v>
                </c:pt>
                <c:pt idx="9379">
                  <c:v>74.967000000000027</c:v>
                </c:pt>
                <c:pt idx="9380">
                  <c:v>74.962999999999994</c:v>
                </c:pt>
                <c:pt idx="9381">
                  <c:v>74.967000000000027</c:v>
                </c:pt>
                <c:pt idx="9382">
                  <c:v>74.97</c:v>
                </c:pt>
                <c:pt idx="9383">
                  <c:v>74.972999999999999</c:v>
                </c:pt>
                <c:pt idx="9384">
                  <c:v>74.974000000000004</c:v>
                </c:pt>
                <c:pt idx="9385">
                  <c:v>74.975999999999999</c:v>
                </c:pt>
                <c:pt idx="9386">
                  <c:v>74.97</c:v>
                </c:pt>
                <c:pt idx="9387">
                  <c:v>74.962000000000003</c:v>
                </c:pt>
                <c:pt idx="9388">
                  <c:v>74.971000000000004</c:v>
                </c:pt>
                <c:pt idx="9389">
                  <c:v>74.968000000000004</c:v>
                </c:pt>
                <c:pt idx="9390">
                  <c:v>74.971999999999994</c:v>
                </c:pt>
                <c:pt idx="9391">
                  <c:v>74.965999999999994</c:v>
                </c:pt>
                <c:pt idx="9392">
                  <c:v>74.965999999999994</c:v>
                </c:pt>
                <c:pt idx="9393">
                  <c:v>74.968999999999994</c:v>
                </c:pt>
                <c:pt idx="9394">
                  <c:v>74.968000000000004</c:v>
                </c:pt>
                <c:pt idx="9395">
                  <c:v>74.97</c:v>
                </c:pt>
                <c:pt idx="9396">
                  <c:v>74.968000000000004</c:v>
                </c:pt>
                <c:pt idx="9397">
                  <c:v>74.97</c:v>
                </c:pt>
                <c:pt idx="9398">
                  <c:v>74.964000000000027</c:v>
                </c:pt>
                <c:pt idx="9399">
                  <c:v>74.964000000000027</c:v>
                </c:pt>
                <c:pt idx="9400">
                  <c:v>74.962999999999994</c:v>
                </c:pt>
                <c:pt idx="9401">
                  <c:v>74.962000000000003</c:v>
                </c:pt>
                <c:pt idx="9402">
                  <c:v>74.961000000000027</c:v>
                </c:pt>
                <c:pt idx="9403">
                  <c:v>74.958000000000013</c:v>
                </c:pt>
                <c:pt idx="9404">
                  <c:v>74.959000000000003</c:v>
                </c:pt>
                <c:pt idx="9405">
                  <c:v>74.967000000000027</c:v>
                </c:pt>
                <c:pt idx="9406">
                  <c:v>74.959999999999994</c:v>
                </c:pt>
                <c:pt idx="9407">
                  <c:v>74.968000000000004</c:v>
                </c:pt>
                <c:pt idx="9408">
                  <c:v>74.958000000000013</c:v>
                </c:pt>
                <c:pt idx="9409">
                  <c:v>74.964000000000027</c:v>
                </c:pt>
                <c:pt idx="9410">
                  <c:v>74.961000000000027</c:v>
                </c:pt>
                <c:pt idx="9411">
                  <c:v>74.955000000000013</c:v>
                </c:pt>
                <c:pt idx="9412">
                  <c:v>74.962000000000003</c:v>
                </c:pt>
                <c:pt idx="9413">
                  <c:v>74.972999999999999</c:v>
                </c:pt>
                <c:pt idx="9414">
                  <c:v>74.964000000000027</c:v>
                </c:pt>
                <c:pt idx="9415">
                  <c:v>74.962999999999994</c:v>
                </c:pt>
                <c:pt idx="9416">
                  <c:v>74.974999999999994</c:v>
                </c:pt>
                <c:pt idx="9417">
                  <c:v>74.974999999999994</c:v>
                </c:pt>
                <c:pt idx="9418">
                  <c:v>74.977999999999994</c:v>
                </c:pt>
                <c:pt idx="9419">
                  <c:v>74.978999999999999</c:v>
                </c:pt>
                <c:pt idx="9420">
                  <c:v>74.974000000000004</c:v>
                </c:pt>
                <c:pt idx="9421">
                  <c:v>74.971000000000004</c:v>
                </c:pt>
                <c:pt idx="9422">
                  <c:v>74.965999999999994</c:v>
                </c:pt>
                <c:pt idx="9423">
                  <c:v>74.967000000000027</c:v>
                </c:pt>
                <c:pt idx="9424">
                  <c:v>74.972999999999999</c:v>
                </c:pt>
                <c:pt idx="9425">
                  <c:v>74.971000000000004</c:v>
                </c:pt>
                <c:pt idx="9426">
                  <c:v>74.972999999999999</c:v>
                </c:pt>
                <c:pt idx="9427">
                  <c:v>74.962999999999994</c:v>
                </c:pt>
                <c:pt idx="9428">
                  <c:v>74.962000000000003</c:v>
                </c:pt>
                <c:pt idx="9429">
                  <c:v>74.967000000000027</c:v>
                </c:pt>
                <c:pt idx="9430">
                  <c:v>74.965000000000003</c:v>
                </c:pt>
                <c:pt idx="9431">
                  <c:v>74.971000000000004</c:v>
                </c:pt>
                <c:pt idx="9432">
                  <c:v>74.956999999999994</c:v>
                </c:pt>
                <c:pt idx="9433">
                  <c:v>74.965999999999994</c:v>
                </c:pt>
                <c:pt idx="9434">
                  <c:v>74.968999999999994</c:v>
                </c:pt>
                <c:pt idx="9435">
                  <c:v>74.956000000000003</c:v>
                </c:pt>
                <c:pt idx="9436">
                  <c:v>74.962000000000003</c:v>
                </c:pt>
                <c:pt idx="9437">
                  <c:v>74.959000000000003</c:v>
                </c:pt>
                <c:pt idx="9438">
                  <c:v>74.958000000000013</c:v>
                </c:pt>
                <c:pt idx="9439">
                  <c:v>74.959999999999994</c:v>
                </c:pt>
                <c:pt idx="9440">
                  <c:v>74.962000000000003</c:v>
                </c:pt>
                <c:pt idx="9441">
                  <c:v>74.958000000000013</c:v>
                </c:pt>
                <c:pt idx="9442">
                  <c:v>74.956999999999994</c:v>
                </c:pt>
                <c:pt idx="9443">
                  <c:v>74.965000000000003</c:v>
                </c:pt>
                <c:pt idx="9444">
                  <c:v>74.959999999999994</c:v>
                </c:pt>
                <c:pt idx="9445">
                  <c:v>74.955000000000013</c:v>
                </c:pt>
                <c:pt idx="9446">
                  <c:v>74.953000000000003</c:v>
                </c:pt>
                <c:pt idx="9447">
                  <c:v>74.961000000000027</c:v>
                </c:pt>
                <c:pt idx="9448">
                  <c:v>74.956000000000003</c:v>
                </c:pt>
                <c:pt idx="9449">
                  <c:v>74.952000000000012</c:v>
                </c:pt>
                <c:pt idx="9450">
                  <c:v>74.955000000000013</c:v>
                </c:pt>
                <c:pt idx="9451">
                  <c:v>74.956000000000003</c:v>
                </c:pt>
                <c:pt idx="9452">
                  <c:v>74.95</c:v>
                </c:pt>
                <c:pt idx="9453">
                  <c:v>74.949000000000026</c:v>
                </c:pt>
                <c:pt idx="9454">
                  <c:v>74.962000000000003</c:v>
                </c:pt>
                <c:pt idx="9455">
                  <c:v>74.959000000000003</c:v>
                </c:pt>
                <c:pt idx="9456">
                  <c:v>74.95</c:v>
                </c:pt>
                <c:pt idx="9457">
                  <c:v>74.949000000000026</c:v>
                </c:pt>
                <c:pt idx="9458">
                  <c:v>74.955000000000013</c:v>
                </c:pt>
                <c:pt idx="9459">
                  <c:v>74.943000000000026</c:v>
                </c:pt>
                <c:pt idx="9460">
                  <c:v>74.948000000000022</c:v>
                </c:pt>
                <c:pt idx="9461">
                  <c:v>74.946000000000026</c:v>
                </c:pt>
                <c:pt idx="9462">
                  <c:v>74.95</c:v>
                </c:pt>
                <c:pt idx="9463">
                  <c:v>74.947000000000088</c:v>
                </c:pt>
                <c:pt idx="9464">
                  <c:v>74.947000000000088</c:v>
                </c:pt>
                <c:pt idx="9465">
                  <c:v>74.940000000000026</c:v>
                </c:pt>
                <c:pt idx="9466">
                  <c:v>74.938000000000002</c:v>
                </c:pt>
                <c:pt idx="9467">
                  <c:v>74.940000000000026</c:v>
                </c:pt>
                <c:pt idx="9468">
                  <c:v>74.944000000000116</c:v>
                </c:pt>
                <c:pt idx="9469">
                  <c:v>74.938000000000002</c:v>
                </c:pt>
                <c:pt idx="9470">
                  <c:v>74.943000000000026</c:v>
                </c:pt>
                <c:pt idx="9471">
                  <c:v>74.949000000000026</c:v>
                </c:pt>
                <c:pt idx="9472">
                  <c:v>74.938000000000002</c:v>
                </c:pt>
                <c:pt idx="9473">
                  <c:v>74.938000000000002</c:v>
                </c:pt>
                <c:pt idx="9474">
                  <c:v>74.937000000000026</c:v>
                </c:pt>
                <c:pt idx="9475">
                  <c:v>74.937000000000026</c:v>
                </c:pt>
                <c:pt idx="9476">
                  <c:v>74.933000000000007</c:v>
                </c:pt>
                <c:pt idx="9477">
                  <c:v>74.933000000000007</c:v>
                </c:pt>
                <c:pt idx="9478">
                  <c:v>74.936000000000007</c:v>
                </c:pt>
                <c:pt idx="9479">
                  <c:v>74.933999999999997</c:v>
                </c:pt>
                <c:pt idx="9480">
                  <c:v>74.933000000000007</c:v>
                </c:pt>
                <c:pt idx="9481">
                  <c:v>74.933000000000007</c:v>
                </c:pt>
                <c:pt idx="9482">
                  <c:v>74.927999999999997</c:v>
                </c:pt>
                <c:pt idx="9483">
                  <c:v>74.921999999999997</c:v>
                </c:pt>
                <c:pt idx="9484">
                  <c:v>74.917000000000101</c:v>
                </c:pt>
                <c:pt idx="9485">
                  <c:v>74.937000000000026</c:v>
                </c:pt>
                <c:pt idx="9486">
                  <c:v>74.930999999999997</c:v>
                </c:pt>
                <c:pt idx="9487">
                  <c:v>74.929000000000002</c:v>
                </c:pt>
                <c:pt idx="9488">
                  <c:v>74.938000000000002</c:v>
                </c:pt>
                <c:pt idx="9489">
                  <c:v>74.938999999999993</c:v>
                </c:pt>
                <c:pt idx="9490">
                  <c:v>74.948000000000022</c:v>
                </c:pt>
                <c:pt idx="9491">
                  <c:v>74.959000000000003</c:v>
                </c:pt>
                <c:pt idx="9492">
                  <c:v>74.944000000000116</c:v>
                </c:pt>
                <c:pt idx="9493">
                  <c:v>74.948000000000022</c:v>
                </c:pt>
                <c:pt idx="9494">
                  <c:v>74.956000000000003</c:v>
                </c:pt>
                <c:pt idx="9495">
                  <c:v>74.955000000000013</c:v>
                </c:pt>
                <c:pt idx="9496">
                  <c:v>74.95</c:v>
                </c:pt>
                <c:pt idx="9497">
                  <c:v>74.952000000000012</c:v>
                </c:pt>
                <c:pt idx="9498">
                  <c:v>74.952000000000012</c:v>
                </c:pt>
                <c:pt idx="9499">
                  <c:v>74.953000000000003</c:v>
                </c:pt>
                <c:pt idx="9500">
                  <c:v>74.967000000000027</c:v>
                </c:pt>
                <c:pt idx="9501">
                  <c:v>74.959999999999994</c:v>
                </c:pt>
                <c:pt idx="9502">
                  <c:v>74.955000000000013</c:v>
                </c:pt>
                <c:pt idx="9503">
                  <c:v>74.952000000000012</c:v>
                </c:pt>
                <c:pt idx="9504">
                  <c:v>74.944000000000116</c:v>
                </c:pt>
                <c:pt idx="9505">
                  <c:v>74.956000000000003</c:v>
                </c:pt>
                <c:pt idx="9506">
                  <c:v>74.956999999999994</c:v>
                </c:pt>
                <c:pt idx="9507">
                  <c:v>74.952000000000012</c:v>
                </c:pt>
                <c:pt idx="9508">
                  <c:v>74.955000000000013</c:v>
                </c:pt>
                <c:pt idx="9509">
                  <c:v>74.952000000000012</c:v>
                </c:pt>
                <c:pt idx="9510">
                  <c:v>74.952000000000012</c:v>
                </c:pt>
                <c:pt idx="9511">
                  <c:v>74.959999999999994</c:v>
                </c:pt>
                <c:pt idx="9512">
                  <c:v>74.958000000000013</c:v>
                </c:pt>
                <c:pt idx="9513">
                  <c:v>74.947000000000088</c:v>
                </c:pt>
                <c:pt idx="9514">
                  <c:v>74.944000000000116</c:v>
                </c:pt>
                <c:pt idx="9515">
                  <c:v>74.945000000000007</c:v>
                </c:pt>
                <c:pt idx="9516">
                  <c:v>74.949000000000026</c:v>
                </c:pt>
                <c:pt idx="9517">
                  <c:v>74.946000000000026</c:v>
                </c:pt>
                <c:pt idx="9518">
                  <c:v>74.959999999999994</c:v>
                </c:pt>
                <c:pt idx="9519">
                  <c:v>74.943000000000026</c:v>
                </c:pt>
                <c:pt idx="9520">
                  <c:v>74.955000000000013</c:v>
                </c:pt>
                <c:pt idx="9521">
                  <c:v>74.95</c:v>
                </c:pt>
                <c:pt idx="9522">
                  <c:v>74.943000000000026</c:v>
                </c:pt>
                <c:pt idx="9523">
                  <c:v>74.946000000000026</c:v>
                </c:pt>
                <c:pt idx="9524">
                  <c:v>74.945000000000007</c:v>
                </c:pt>
                <c:pt idx="9525">
                  <c:v>74.944000000000116</c:v>
                </c:pt>
                <c:pt idx="9526">
                  <c:v>74.943000000000026</c:v>
                </c:pt>
                <c:pt idx="9527">
                  <c:v>74.938999999999993</c:v>
                </c:pt>
                <c:pt idx="9528">
                  <c:v>74.945000000000007</c:v>
                </c:pt>
                <c:pt idx="9529">
                  <c:v>74.952000000000012</c:v>
                </c:pt>
                <c:pt idx="9530">
                  <c:v>74.941000000000116</c:v>
                </c:pt>
                <c:pt idx="9531">
                  <c:v>74.945000000000007</c:v>
                </c:pt>
                <c:pt idx="9532">
                  <c:v>74.942000000000007</c:v>
                </c:pt>
                <c:pt idx="9533">
                  <c:v>74.941000000000116</c:v>
                </c:pt>
                <c:pt idx="9534">
                  <c:v>74.946000000000026</c:v>
                </c:pt>
                <c:pt idx="9535">
                  <c:v>74.940000000000026</c:v>
                </c:pt>
                <c:pt idx="9536">
                  <c:v>74.943000000000026</c:v>
                </c:pt>
                <c:pt idx="9537">
                  <c:v>74.936000000000007</c:v>
                </c:pt>
                <c:pt idx="9538">
                  <c:v>74.927000000000007</c:v>
                </c:pt>
                <c:pt idx="9539">
                  <c:v>74.932000000000002</c:v>
                </c:pt>
                <c:pt idx="9540">
                  <c:v>74.923000000000002</c:v>
                </c:pt>
                <c:pt idx="9541">
                  <c:v>74.930999999999997</c:v>
                </c:pt>
                <c:pt idx="9542">
                  <c:v>74.930999999999997</c:v>
                </c:pt>
                <c:pt idx="9543">
                  <c:v>74.926000000000002</c:v>
                </c:pt>
                <c:pt idx="9544">
                  <c:v>74.929000000000002</c:v>
                </c:pt>
                <c:pt idx="9545">
                  <c:v>74.932000000000002</c:v>
                </c:pt>
                <c:pt idx="9546">
                  <c:v>74.927000000000007</c:v>
                </c:pt>
                <c:pt idx="9547">
                  <c:v>74.92</c:v>
                </c:pt>
                <c:pt idx="9548">
                  <c:v>74.92</c:v>
                </c:pt>
                <c:pt idx="9549">
                  <c:v>74.918000000000006</c:v>
                </c:pt>
                <c:pt idx="9550">
                  <c:v>74.912000000000006</c:v>
                </c:pt>
                <c:pt idx="9551">
                  <c:v>74.909000000000006</c:v>
                </c:pt>
                <c:pt idx="9552">
                  <c:v>74.906999999999996</c:v>
                </c:pt>
                <c:pt idx="9553">
                  <c:v>74.918000000000006</c:v>
                </c:pt>
                <c:pt idx="9554">
                  <c:v>74.908000000000001</c:v>
                </c:pt>
                <c:pt idx="9555">
                  <c:v>74.899000000000001</c:v>
                </c:pt>
                <c:pt idx="9556">
                  <c:v>74.910000000000025</c:v>
                </c:pt>
                <c:pt idx="9557">
                  <c:v>74.909000000000006</c:v>
                </c:pt>
                <c:pt idx="9558">
                  <c:v>74.910000000000025</c:v>
                </c:pt>
                <c:pt idx="9559">
                  <c:v>74.897999999999996</c:v>
                </c:pt>
                <c:pt idx="9560">
                  <c:v>74.911000000000101</c:v>
                </c:pt>
                <c:pt idx="9561">
                  <c:v>74.915999999999997</c:v>
                </c:pt>
                <c:pt idx="9562">
                  <c:v>74.927999999999997</c:v>
                </c:pt>
                <c:pt idx="9563">
                  <c:v>74.923000000000002</c:v>
                </c:pt>
                <c:pt idx="9564">
                  <c:v>74.927000000000007</c:v>
                </c:pt>
                <c:pt idx="9565">
                  <c:v>74.924000000000007</c:v>
                </c:pt>
                <c:pt idx="9566">
                  <c:v>74.923000000000002</c:v>
                </c:pt>
                <c:pt idx="9567">
                  <c:v>74.924999999999997</c:v>
                </c:pt>
                <c:pt idx="9568">
                  <c:v>74.938000000000002</c:v>
                </c:pt>
                <c:pt idx="9569">
                  <c:v>74.930000000000007</c:v>
                </c:pt>
                <c:pt idx="9570">
                  <c:v>74.923000000000002</c:v>
                </c:pt>
                <c:pt idx="9571">
                  <c:v>74.926000000000002</c:v>
                </c:pt>
                <c:pt idx="9572">
                  <c:v>74.938000000000002</c:v>
                </c:pt>
                <c:pt idx="9573">
                  <c:v>74.933999999999997</c:v>
                </c:pt>
                <c:pt idx="9574">
                  <c:v>74.933000000000007</c:v>
                </c:pt>
                <c:pt idx="9575">
                  <c:v>74.921000000000006</c:v>
                </c:pt>
                <c:pt idx="9576">
                  <c:v>74.930999999999997</c:v>
                </c:pt>
                <c:pt idx="9577">
                  <c:v>74.926000000000002</c:v>
                </c:pt>
                <c:pt idx="9578">
                  <c:v>74.940000000000026</c:v>
                </c:pt>
                <c:pt idx="9579">
                  <c:v>74.932000000000002</c:v>
                </c:pt>
                <c:pt idx="9580">
                  <c:v>74.927000000000007</c:v>
                </c:pt>
                <c:pt idx="9581">
                  <c:v>74.936000000000007</c:v>
                </c:pt>
                <c:pt idx="9582">
                  <c:v>74.929000000000002</c:v>
                </c:pt>
                <c:pt idx="9583">
                  <c:v>74.927000000000007</c:v>
                </c:pt>
                <c:pt idx="9584">
                  <c:v>74.930999999999997</c:v>
                </c:pt>
                <c:pt idx="9585">
                  <c:v>74.932000000000002</c:v>
                </c:pt>
                <c:pt idx="9586">
                  <c:v>74.938000000000002</c:v>
                </c:pt>
                <c:pt idx="9587">
                  <c:v>74.936000000000007</c:v>
                </c:pt>
                <c:pt idx="9588">
                  <c:v>74.933999999999997</c:v>
                </c:pt>
                <c:pt idx="9589">
                  <c:v>74.924999999999997</c:v>
                </c:pt>
                <c:pt idx="9590">
                  <c:v>74.932000000000002</c:v>
                </c:pt>
                <c:pt idx="9591">
                  <c:v>74.929000000000002</c:v>
                </c:pt>
                <c:pt idx="9592">
                  <c:v>74.936000000000007</c:v>
                </c:pt>
                <c:pt idx="9593">
                  <c:v>74.938000000000002</c:v>
                </c:pt>
                <c:pt idx="9594">
                  <c:v>74.943000000000026</c:v>
                </c:pt>
                <c:pt idx="9595">
                  <c:v>74.932000000000002</c:v>
                </c:pt>
                <c:pt idx="9596">
                  <c:v>74.946000000000026</c:v>
                </c:pt>
                <c:pt idx="9597">
                  <c:v>74.938999999999993</c:v>
                </c:pt>
                <c:pt idx="9598">
                  <c:v>74.942000000000007</c:v>
                </c:pt>
                <c:pt idx="9599">
                  <c:v>74.945000000000007</c:v>
                </c:pt>
                <c:pt idx="9600">
                  <c:v>74.955000000000013</c:v>
                </c:pt>
                <c:pt idx="9601">
                  <c:v>74.949000000000026</c:v>
                </c:pt>
                <c:pt idx="9602">
                  <c:v>74.956999999999994</c:v>
                </c:pt>
                <c:pt idx="9603">
                  <c:v>74.948000000000022</c:v>
                </c:pt>
                <c:pt idx="9604">
                  <c:v>74.956999999999994</c:v>
                </c:pt>
                <c:pt idx="9605">
                  <c:v>74.95</c:v>
                </c:pt>
                <c:pt idx="9606">
                  <c:v>74.956000000000003</c:v>
                </c:pt>
                <c:pt idx="9607">
                  <c:v>74.953999999999994</c:v>
                </c:pt>
                <c:pt idx="9608">
                  <c:v>74.959000000000003</c:v>
                </c:pt>
                <c:pt idx="9609">
                  <c:v>74.956000000000003</c:v>
                </c:pt>
                <c:pt idx="9610">
                  <c:v>74.962000000000003</c:v>
                </c:pt>
                <c:pt idx="9611">
                  <c:v>74.959000000000003</c:v>
                </c:pt>
                <c:pt idx="9612">
                  <c:v>74.962999999999994</c:v>
                </c:pt>
                <c:pt idx="9613">
                  <c:v>74.97</c:v>
                </c:pt>
                <c:pt idx="9614">
                  <c:v>74.953999999999994</c:v>
                </c:pt>
                <c:pt idx="9615">
                  <c:v>74.959999999999994</c:v>
                </c:pt>
                <c:pt idx="9616">
                  <c:v>74.962000000000003</c:v>
                </c:pt>
                <c:pt idx="9617">
                  <c:v>74.967000000000027</c:v>
                </c:pt>
                <c:pt idx="9618">
                  <c:v>74.967000000000027</c:v>
                </c:pt>
                <c:pt idx="9619">
                  <c:v>74.962000000000003</c:v>
                </c:pt>
                <c:pt idx="9620">
                  <c:v>74.971000000000004</c:v>
                </c:pt>
                <c:pt idx="9621">
                  <c:v>74.962000000000003</c:v>
                </c:pt>
                <c:pt idx="9622">
                  <c:v>74.964000000000027</c:v>
                </c:pt>
                <c:pt idx="9623">
                  <c:v>74.962000000000003</c:v>
                </c:pt>
                <c:pt idx="9624">
                  <c:v>74.958000000000013</c:v>
                </c:pt>
                <c:pt idx="9625">
                  <c:v>74.956000000000003</c:v>
                </c:pt>
                <c:pt idx="9626">
                  <c:v>74.967000000000027</c:v>
                </c:pt>
                <c:pt idx="9627">
                  <c:v>74.964000000000027</c:v>
                </c:pt>
                <c:pt idx="9628">
                  <c:v>74.964000000000027</c:v>
                </c:pt>
                <c:pt idx="9629">
                  <c:v>74.964000000000027</c:v>
                </c:pt>
                <c:pt idx="9630">
                  <c:v>74.971999999999994</c:v>
                </c:pt>
                <c:pt idx="9631">
                  <c:v>74.967000000000027</c:v>
                </c:pt>
                <c:pt idx="9632">
                  <c:v>74.968999999999994</c:v>
                </c:pt>
                <c:pt idx="9633">
                  <c:v>74.975999999999999</c:v>
                </c:pt>
                <c:pt idx="9634">
                  <c:v>74.983999999999995</c:v>
                </c:pt>
                <c:pt idx="9635">
                  <c:v>74.985000000000014</c:v>
                </c:pt>
                <c:pt idx="9636">
                  <c:v>74.977999999999994</c:v>
                </c:pt>
                <c:pt idx="9637">
                  <c:v>74.986999999999995</c:v>
                </c:pt>
                <c:pt idx="9638">
                  <c:v>74.992000000000004</c:v>
                </c:pt>
                <c:pt idx="9639">
                  <c:v>74.983999999999995</c:v>
                </c:pt>
                <c:pt idx="9640">
                  <c:v>74.986000000000004</c:v>
                </c:pt>
                <c:pt idx="9641">
                  <c:v>74.995999999999995</c:v>
                </c:pt>
                <c:pt idx="9642">
                  <c:v>74.992000000000004</c:v>
                </c:pt>
                <c:pt idx="9643">
                  <c:v>74.997000000000085</c:v>
                </c:pt>
                <c:pt idx="9644">
                  <c:v>74.998000000000005</c:v>
                </c:pt>
                <c:pt idx="9645">
                  <c:v>75.001999999999995</c:v>
                </c:pt>
                <c:pt idx="9646">
                  <c:v>75.004999999999995</c:v>
                </c:pt>
                <c:pt idx="9647">
                  <c:v>75.006</c:v>
                </c:pt>
                <c:pt idx="9648">
                  <c:v>75.009</c:v>
                </c:pt>
                <c:pt idx="9649">
                  <c:v>75.007000000000005</c:v>
                </c:pt>
                <c:pt idx="9650">
                  <c:v>75.004000000000005</c:v>
                </c:pt>
                <c:pt idx="9651">
                  <c:v>75.013000000000005</c:v>
                </c:pt>
                <c:pt idx="9652">
                  <c:v>75.007999999999996</c:v>
                </c:pt>
                <c:pt idx="9653">
                  <c:v>75.02</c:v>
                </c:pt>
                <c:pt idx="9654">
                  <c:v>75.007999999999996</c:v>
                </c:pt>
                <c:pt idx="9655">
                  <c:v>75.015000000000001</c:v>
                </c:pt>
                <c:pt idx="9656">
                  <c:v>75.004999999999995</c:v>
                </c:pt>
                <c:pt idx="9657">
                  <c:v>75.012</c:v>
                </c:pt>
                <c:pt idx="9658">
                  <c:v>75.012</c:v>
                </c:pt>
                <c:pt idx="9659">
                  <c:v>75.012</c:v>
                </c:pt>
                <c:pt idx="9660">
                  <c:v>75.024999999999991</c:v>
                </c:pt>
                <c:pt idx="9661">
                  <c:v>75.013999999999996</c:v>
                </c:pt>
                <c:pt idx="9662">
                  <c:v>75.012</c:v>
                </c:pt>
                <c:pt idx="9663">
                  <c:v>75.009</c:v>
                </c:pt>
                <c:pt idx="9664">
                  <c:v>75.024999999999991</c:v>
                </c:pt>
                <c:pt idx="9665">
                  <c:v>75.010999999999996</c:v>
                </c:pt>
                <c:pt idx="9666">
                  <c:v>75.024999999999991</c:v>
                </c:pt>
                <c:pt idx="9667">
                  <c:v>75.021999999999991</c:v>
                </c:pt>
                <c:pt idx="9668">
                  <c:v>75.012</c:v>
                </c:pt>
                <c:pt idx="9669">
                  <c:v>75.021000000000001</c:v>
                </c:pt>
                <c:pt idx="9670">
                  <c:v>75.016999999999996</c:v>
                </c:pt>
                <c:pt idx="9671">
                  <c:v>75.007000000000005</c:v>
                </c:pt>
                <c:pt idx="9672">
                  <c:v>75.012</c:v>
                </c:pt>
                <c:pt idx="9673">
                  <c:v>75.010999999999996</c:v>
                </c:pt>
                <c:pt idx="9674">
                  <c:v>75.007000000000005</c:v>
                </c:pt>
                <c:pt idx="9675">
                  <c:v>75.007999999999996</c:v>
                </c:pt>
                <c:pt idx="9676">
                  <c:v>75.013999999999996</c:v>
                </c:pt>
                <c:pt idx="9677">
                  <c:v>75.013000000000005</c:v>
                </c:pt>
                <c:pt idx="9678">
                  <c:v>75.010000000000005</c:v>
                </c:pt>
                <c:pt idx="9679">
                  <c:v>75.004000000000005</c:v>
                </c:pt>
                <c:pt idx="9680">
                  <c:v>75.015000000000001</c:v>
                </c:pt>
                <c:pt idx="9681">
                  <c:v>75.018000000000001</c:v>
                </c:pt>
                <c:pt idx="9682">
                  <c:v>75.016000000000005</c:v>
                </c:pt>
                <c:pt idx="9683">
                  <c:v>75.015000000000001</c:v>
                </c:pt>
                <c:pt idx="9684">
                  <c:v>75.016999999999996</c:v>
                </c:pt>
                <c:pt idx="9685">
                  <c:v>75.010999999999996</c:v>
                </c:pt>
                <c:pt idx="9686">
                  <c:v>75.010000000000005</c:v>
                </c:pt>
                <c:pt idx="9687">
                  <c:v>75.016000000000005</c:v>
                </c:pt>
                <c:pt idx="9688">
                  <c:v>75.018000000000001</c:v>
                </c:pt>
                <c:pt idx="9689">
                  <c:v>75.012</c:v>
                </c:pt>
                <c:pt idx="9690">
                  <c:v>75.016999999999996</c:v>
                </c:pt>
                <c:pt idx="9691">
                  <c:v>75.012</c:v>
                </c:pt>
                <c:pt idx="9692">
                  <c:v>75.004999999999995</c:v>
                </c:pt>
                <c:pt idx="9693">
                  <c:v>75.009</c:v>
                </c:pt>
                <c:pt idx="9694">
                  <c:v>75.015000000000001</c:v>
                </c:pt>
                <c:pt idx="9695">
                  <c:v>75.009</c:v>
                </c:pt>
                <c:pt idx="9696">
                  <c:v>75.012</c:v>
                </c:pt>
                <c:pt idx="9697">
                  <c:v>75.012</c:v>
                </c:pt>
                <c:pt idx="9698">
                  <c:v>75.010000000000005</c:v>
                </c:pt>
                <c:pt idx="9699">
                  <c:v>75.007999999999996</c:v>
                </c:pt>
                <c:pt idx="9700">
                  <c:v>75.001999999999995</c:v>
                </c:pt>
                <c:pt idx="9701">
                  <c:v>75.013999999999996</c:v>
                </c:pt>
                <c:pt idx="9702">
                  <c:v>75.003</c:v>
                </c:pt>
                <c:pt idx="9703">
                  <c:v>75.004000000000005</c:v>
                </c:pt>
                <c:pt idx="9704">
                  <c:v>75.001999999999995</c:v>
                </c:pt>
                <c:pt idx="9705">
                  <c:v>75.016999999999996</c:v>
                </c:pt>
                <c:pt idx="9706">
                  <c:v>75.004000000000005</c:v>
                </c:pt>
                <c:pt idx="9707">
                  <c:v>75.02</c:v>
                </c:pt>
                <c:pt idx="9708">
                  <c:v>75.010000000000005</c:v>
                </c:pt>
                <c:pt idx="9709">
                  <c:v>75.015000000000001</c:v>
                </c:pt>
                <c:pt idx="9710">
                  <c:v>75.02</c:v>
                </c:pt>
                <c:pt idx="9711">
                  <c:v>75.015000000000001</c:v>
                </c:pt>
                <c:pt idx="9712">
                  <c:v>75.010999999999996</c:v>
                </c:pt>
                <c:pt idx="9713">
                  <c:v>75.015000000000001</c:v>
                </c:pt>
                <c:pt idx="9714">
                  <c:v>75.013999999999996</c:v>
                </c:pt>
                <c:pt idx="9715">
                  <c:v>75.007999999999996</c:v>
                </c:pt>
                <c:pt idx="9716">
                  <c:v>75.007999999999996</c:v>
                </c:pt>
                <c:pt idx="9717">
                  <c:v>75.016000000000005</c:v>
                </c:pt>
                <c:pt idx="9718">
                  <c:v>75.018000000000001</c:v>
                </c:pt>
                <c:pt idx="9719">
                  <c:v>75.013999999999996</c:v>
                </c:pt>
                <c:pt idx="9720">
                  <c:v>75.021000000000001</c:v>
                </c:pt>
                <c:pt idx="9721">
                  <c:v>75.012</c:v>
                </c:pt>
                <c:pt idx="9722">
                  <c:v>75.025999999999982</c:v>
                </c:pt>
                <c:pt idx="9723">
                  <c:v>75.016999999999996</c:v>
                </c:pt>
                <c:pt idx="9724">
                  <c:v>75.010999999999996</c:v>
                </c:pt>
                <c:pt idx="9725">
                  <c:v>75.018000000000001</c:v>
                </c:pt>
                <c:pt idx="9726">
                  <c:v>75.001999999999995</c:v>
                </c:pt>
                <c:pt idx="9727">
                  <c:v>75.015000000000001</c:v>
                </c:pt>
                <c:pt idx="9728">
                  <c:v>75.006</c:v>
                </c:pt>
                <c:pt idx="9729">
                  <c:v>75.007000000000005</c:v>
                </c:pt>
                <c:pt idx="9730">
                  <c:v>75.007999999999996</c:v>
                </c:pt>
                <c:pt idx="9731">
                  <c:v>75.010000000000005</c:v>
                </c:pt>
                <c:pt idx="9732">
                  <c:v>75.007000000000005</c:v>
                </c:pt>
                <c:pt idx="9733">
                  <c:v>75.007999999999996</c:v>
                </c:pt>
                <c:pt idx="9734">
                  <c:v>75.007999999999996</c:v>
                </c:pt>
                <c:pt idx="9735">
                  <c:v>75.006</c:v>
                </c:pt>
                <c:pt idx="9736">
                  <c:v>75.018000000000001</c:v>
                </c:pt>
                <c:pt idx="9737">
                  <c:v>74.998000000000005</c:v>
                </c:pt>
                <c:pt idx="9738">
                  <c:v>75.004000000000005</c:v>
                </c:pt>
                <c:pt idx="9739">
                  <c:v>75.001999999999995</c:v>
                </c:pt>
                <c:pt idx="9740">
                  <c:v>75.009</c:v>
                </c:pt>
                <c:pt idx="9741">
                  <c:v>75.007000000000005</c:v>
                </c:pt>
                <c:pt idx="9742">
                  <c:v>75.004000000000005</c:v>
                </c:pt>
                <c:pt idx="9743">
                  <c:v>75.004999999999995</c:v>
                </c:pt>
                <c:pt idx="9744">
                  <c:v>75.004999999999995</c:v>
                </c:pt>
                <c:pt idx="9745">
                  <c:v>75.009</c:v>
                </c:pt>
                <c:pt idx="9746">
                  <c:v>75.007999999999996</c:v>
                </c:pt>
                <c:pt idx="9747">
                  <c:v>75.006</c:v>
                </c:pt>
                <c:pt idx="9748">
                  <c:v>74.995999999999995</c:v>
                </c:pt>
                <c:pt idx="9749">
                  <c:v>75.001999999999995</c:v>
                </c:pt>
                <c:pt idx="9750">
                  <c:v>74.998999999999995</c:v>
                </c:pt>
                <c:pt idx="9751">
                  <c:v>75.004999999999995</c:v>
                </c:pt>
                <c:pt idx="9752">
                  <c:v>75.006</c:v>
                </c:pt>
                <c:pt idx="9753">
                  <c:v>75.001000000000005</c:v>
                </c:pt>
                <c:pt idx="9754">
                  <c:v>75.001999999999995</c:v>
                </c:pt>
                <c:pt idx="9755">
                  <c:v>75</c:v>
                </c:pt>
                <c:pt idx="9756">
                  <c:v>74.994000000000085</c:v>
                </c:pt>
                <c:pt idx="9757">
                  <c:v>74.998999999999995</c:v>
                </c:pt>
                <c:pt idx="9758">
                  <c:v>74.991000000000085</c:v>
                </c:pt>
                <c:pt idx="9759">
                  <c:v>74.992999999999995</c:v>
                </c:pt>
                <c:pt idx="9760">
                  <c:v>74.980999999999995</c:v>
                </c:pt>
                <c:pt idx="9761">
                  <c:v>74.995000000000005</c:v>
                </c:pt>
                <c:pt idx="9762">
                  <c:v>74.991000000000085</c:v>
                </c:pt>
                <c:pt idx="9763">
                  <c:v>74.978999999999999</c:v>
                </c:pt>
                <c:pt idx="9764">
                  <c:v>74.977000000000004</c:v>
                </c:pt>
                <c:pt idx="9765">
                  <c:v>74.974000000000004</c:v>
                </c:pt>
                <c:pt idx="9766">
                  <c:v>74.974999999999994</c:v>
                </c:pt>
                <c:pt idx="9767">
                  <c:v>74.98</c:v>
                </c:pt>
                <c:pt idx="9768">
                  <c:v>74.965999999999994</c:v>
                </c:pt>
                <c:pt idx="9769">
                  <c:v>74.972999999999999</c:v>
                </c:pt>
                <c:pt idx="9770">
                  <c:v>74.972999999999999</c:v>
                </c:pt>
                <c:pt idx="9771">
                  <c:v>74.959000000000003</c:v>
                </c:pt>
                <c:pt idx="9772">
                  <c:v>74.956000000000003</c:v>
                </c:pt>
                <c:pt idx="9773">
                  <c:v>74.962000000000003</c:v>
                </c:pt>
                <c:pt idx="9774">
                  <c:v>74.947000000000088</c:v>
                </c:pt>
                <c:pt idx="9775">
                  <c:v>74.955000000000013</c:v>
                </c:pt>
                <c:pt idx="9776">
                  <c:v>74.953999999999994</c:v>
                </c:pt>
                <c:pt idx="9777">
                  <c:v>74.959000000000003</c:v>
                </c:pt>
                <c:pt idx="9778">
                  <c:v>74.955000000000013</c:v>
                </c:pt>
                <c:pt idx="9779">
                  <c:v>74.953999999999994</c:v>
                </c:pt>
                <c:pt idx="9780">
                  <c:v>74.949000000000026</c:v>
                </c:pt>
                <c:pt idx="9781">
                  <c:v>74.965000000000003</c:v>
                </c:pt>
                <c:pt idx="9782">
                  <c:v>74.961000000000027</c:v>
                </c:pt>
                <c:pt idx="9783">
                  <c:v>74.953000000000003</c:v>
                </c:pt>
                <c:pt idx="9784">
                  <c:v>74.952000000000012</c:v>
                </c:pt>
                <c:pt idx="9785">
                  <c:v>74.962999999999994</c:v>
                </c:pt>
                <c:pt idx="9786">
                  <c:v>74.943000000000026</c:v>
                </c:pt>
                <c:pt idx="9787">
                  <c:v>74.940000000000026</c:v>
                </c:pt>
                <c:pt idx="9788">
                  <c:v>74.938000000000002</c:v>
                </c:pt>
                <c:pt idx="9789">
                  <c:v>74.944000000000116</c:v>
                </c:pt>
                <c:pt idx="9790">
                  <c:v>74.943000000000026</c:v>
                </c:pt>
                <c:pt idx="9791">
                  <c:v>74.947000000000088</c:v>
                </c:pt>
                <c:pt idx="9792">
                  <c:v>74.946000000000026</c:v>
                </c:pt>
                <c:pt idx="9793">
                  <c:v>74.940000000000026</c:v>
                </c:pt>
                <c:pt idx="9794">
                  <c:v>74.930999999999997</c:v>
                </c:pt>
                <c:pt idx="9795">
                  <c:v>74.930999999999997</c:v>
                </c:pt>
                <c:pt idx="9796">
                  <c:v>74.932000000000002</c:v>
                </c:pt>
                <c:pt idx="9797">
                  <c:v>74.937000000000026</c:v>
                </c:pt>
                <c:pt idx="9798">
                  <c:v>74.924999999999997</c:v>
                </c:pt>
                <c:pt idx="9799">
                  <c:v>74.924000000000007</c:v>
                </c:pt>
                <c:pt idx="9800">
                  <c:v>74.933000000000007</c:v>
                </c:pt>
                <c:pt idx="9801">
                  <c:v>74.923000000000002</c:v>
                </c:pt>
                <c:pt idx="9802">
                  <c:v>74.921000000000006</c:v>
                </c:pt>
                <c:pt idx="9803">
                  <c:v>74.915999999999997</c:v>
                </c:pt>
                <c:pt idx="9804">
                  <c:v>74.921000000000006</c:v>
                </c:pt>
                <c:pt idx="9805">
                  <c:v>74.914000000000101</c:v>
                </c:pt>
                <c:pt idx="9806">
                  <c:v>74.912999999999997</c:v>
                </c:pt>
                <c:pt idx="9807">
                  <c:v>74.918999999999997</c:v>
                </c:pt>
                <c:pt idx="9808">
                  <c:v>74.909000000000006</c:v>
                </c:pt>
                <c:pt idx="9809">
                  <c:v>74.910000000000025</c:v>
                </c:pt>
                <c:pt idx="9810">
                  <c:v>74.915000000000006</c:v>
                </c:pt>
                <c:pt idx="9811">
                  <c:v>74.910000000000025</c:v>
                </c:pt>
                <c:pt idx="9812">
                  <c:v>74.906999999999996</c:v>
                </c:pt>
                <c:pt idx="9813">
                  <c:v>74.917000000000101</c:v>
                </c:pt>
                <c:pt idx="9814">
                  <c:v>74.903999999999996</c:v>
                </c:pt>
                <c:pt idx="9815">
                  <c:v>74.900999999999996</c:v>
                </c:pt>
                <c:pt idx="9816">
                  <c:v>74.905000000000001</c:v>
                </c:pt>
                <c:pt idx="9817">
                  <c:v>74.905000000000001</c:v>
                </c:pt>
                <c:pt idx="9818">
                  <c:v>74.903000000000006</c:v>
                </c:pt>
                <c:pt idx="9819">
                  <c:v>74.887</c:v>
                </c:pt>
                <c:pt idx="9820">
                  <c:v>74.897999999999996</c:v>
                </c:pt>
                <c:pt idx="9821">
                  <c:v>74.897999999999996</c:v>
                </c:pt>
                <c:pt idx="9822">
                  <c:v>74.891999999999996</c:v>
                </c:pt>
                <c:pt idx="9823">
                  <c:v>74.891999999999996</c:v>
                </c:pt>
                <c:pt idx="9824">
                  <c:v>74.891000000000005</c:v>
                </c:pt>
                <c:pt idx="9825">
                  <c:v>74.891999999999996</c:v>
                </c:pt>
                <c:pt idx="9826">
                  <c:v>74.881</c:v>
                </c:pt>
                <c:pt idx="9827">
                  <c:v>74.878999999999948</c:v>
                </c:pt>
                <c:pt idx="9828">
                  <c:v>74.878999999999948</c:v>
                </c:pt>
                <c:pt idx="9829">
                  <c:v>74.884</c:v>
                </c:pt>
                <c:pt idx="9830">
                  <c:v>74.872999999999948</c:v>
                </c:pt>
                <c:pt idx="9831">
                  <c:v>74.882999999999981</c:v>
                </c:pt>
                <c:pt idx="9832">
                  <c:v>74.89</c:v>
                </c:pt>
                <c:pt idx="9833">
                  <c:v>74.884999999999991</c:v>
                </c:pt>
                <c:pt idx="9834">
                  <c:v>74.876999999999981</c:v>
                </c:pt>
                <c:pt idx="9835">
                  <c:v>74.876999999999981</c:v>
                </c:pt>
                <c:pt idx="9836">
                  <c:v>74.88</c:v>
                </c:pt>
                <c:pt idx="9837">
                  <c:v>74.881999999999991</c:v>
                </c:pt>
                <c:pt idx="9838">
                  <c:v>74.878999999999948</c:v>
                </c:pt>
                <c:pt idx="9839">
                  <c:v>74.869</c:v>
                </c:pt>
                <c:pt idx="9840">
                  <c:v>74.867999999999995</c:v>
                </c:pt>
                <c:pt idx="9841">
                  <c:v>74.881</c:v>
                </c:pt>
                <c:pt idx="9842">
                  <c:v>74.88</c:v>
                </c:pt>
                <c:pt idx="9843">
                  <c:v>74.867999999999995</c:v>
                </c:pt>
                <c:pt idx="9844">
                  <c:v>74.866</c:v>
                </c:pt>
                <c:pt idx="9845">
                  <c:v>74.864999999999995</c:v>
                </c:pt>
                <c:pt idx="9846">
                  <c:v>74.869</c:v>
                </c:pt>
                <c:pt idx="9847">
                  <c:v>74.871999999999986</c:v>
                </c:pt>
                <c:pt idx="9848">
                  <c:v>74.870999999999981</c:v>
                </c:pt>
                <c:pt idx="9849">
                  <c:v>74.882999999999981</c:v>
                </c:pt>
                <c:pt idx="9850">
                  <c:v>74.884</c:v>
                </c:pt>
                <c:pt idx="9851">
                  <c:v>74.887999999999991</c:v>
                </c:pt>
                <c:pt idx="9852">
                  <c:v>74.876999999999981</c:v>
                </c:pt>
                <c:pt idx="9853">
                  <c:v>74.887999999999991</c:v>
                </c:pt>
                <c:pt idx="9854">
                  <c:v>74.884</c:v>
                </c:pt>
                <c:pt idx="9855">
                  <c:v>74.887</c:v>
                </c:pt>
                <c:pt idx="9856">
                  <c:v>74.884</c:v>
                </c:pt>
                <c:pt idx="9857">
                  <c:v>74.89</c:v>
                </c:pt>
                <c:pt idx="9858">
                  <c:v>74.88</c:v>
                </c:pt>
                <c:pt idx="9859">
                  <c:v>74.891999999999996</c:v>
                </c:pt>
                <c:pt idx="9860">
                  <c:v>74.887</c:v>
                </c:pt>
                <c:pt idx="9861">
                  <c:v>74.893000000000001</c:v>
                </c:pt>
                <c:pt idx="9862">
                  <c:v>74.884</c:v>
                </c:pt>
                <c:pt idx="9863">
                  <c:v>74.88</c:v>
                </c:pt>
                <c:pt idx="9864">
                  <c:v>74.881</c:v>
                </c:pt>
                <c:pt idx="9865">
                  <c:v>74.881999999999991</c:v>
                </c:pt>
                <c:pt idx="9866">
                  <c:v>74.875999999999948</c:v>
                </c:pt>
                <c:pt idx="9867">
                  <c:v>74.882999999999981</c:v>
                </c:pt>
                <c:pt idx="9868">
                  <c:v>74.887</c:v>
                </c:pt>
                <c:pt idx="9869">
                  <c:v>74.882999999999981</c:v>
                </c:pt>
                <c:pt idx="9870">
                  <c:v>74.885999999999981</c:v>
                </c:pt>
                <c:pt idx="9871">
                  <c:v>74.887</c:v>
                </c:pt>
                <c:pt idx="9872">
                  <c:v>74.887999999999991</c:v>
                </c:pt>
                <c:pt idx="9873">
                  <c:v>74.874999999999986</c:v>
                </c:pt>
                <c:pt idx="9874">
                  <c:v>74.885999999999981</c:v>
                </c:pt>
                <c:pt idx="9875">
                  <c:v>74.878999999999948</c:v>
                </c:pt>
                <c:pt idx="9876">
                  <c:v>74.88</c:v>
                </c:pt>
                <c:pt idx="9877">
                  <c:v>74.887999999999991</c:v>
                </c:pt>
                <c:pt idx="9878">
                  <c:v>74.878999999999948</c:v>
                </c:pt>
                <c:pt idx="9879">
                  <c:v>74.882999999999981</c:v>
                </c:pt>
                <c:pt idx="9880">
                  <c:v>74.88</c:v>
                </c:pt>
                <c:pt idx="9881">
                  <c:v>74.887</c:v>
                </c:pt>
                <c:pt idx="9882">
                  <c:v>74.878999999999948</c:v>
                </c:pt>
                <c:pt idx="9883">
                  <c:v>74.881</c:v>
                </c:pt>
                <c:pt idx="9884">
                  <c:v>74.88</c:v>
                </c:pt>
                <c:pt idx="9885">
                  <c:v>74.877999999999986</c:v>
                </c:pt>
                <c:pt idx="9886">
                  <c:v>74.877999999999986</c:v>
                </c:pt>
                <c:pt idx="9887">
                  <c:v>74.884</c:v>
                </c:pt>
                <c:pt idx="9888">
                  <c:v>74.88</c:v>
                </c:pt>
                <c:pt idx="9889">
                  <c:v>74.891999999999996</c:v>
                </c:pt>
                <c:pt idx="9890">
                  <c:v>74.884999999999991</c:v>
                </c:pt>
                <c:pt idx="9891">
                  <c:v>74.88</c:v>
                </c:pt>
                <c:pt idx="9892">
                  <c:v>74.884999999999991</c:v>
                </c:pt>
                <c:pt idx="9893">
                  <c:v>74.887999999999991</c:v>
                </c:pt>
                <c:pt idx="9894">
                  <c:v>74.887</c:v>
                </c:pt>
                <c:pt idx="9895">
                  <c:v>74.876999999999981</c:v>
                </c:pt>
                <c:pt idx="9896">
                  <c:v>74.887999999999991</c:v>
                </c:pt>
                <c:pt idx="9897">
                  <c:v>74.885999999999981</c:v>
                </c:pt>
                <c:pt idx="9898">
                  <c:v>74.872999999999948</c:v>
                </c:pt>
                <c:pt idx="9899">
                  <c:v>74.881999999999991</c:v>
                </c:pt>
                <c:pt idx="9900">
                  <c:v>74.884</c:v>
                </c:pt>
                <c:pt idx="9901">
                  <c:v>74.875999999999948</c:v>
                </c:pt>
                <c:pt idx="9902">
                  <c:v>74.877999999999986</c:v>
                </c:pt>
                <c:pt idx="9903">
                  <c:v>74.885999999999981</c:v>
                </c:pt>
                <c:pt idx="9904">
                  <c:v>74.870999999999981</c:v>
                </c:pt>
                <c:pt idx="9905">
                  <c:v>74.884999999999991</c:v>
                </c:pt>
                <c:pt idx="9906">
                  <c:v>74.872999999999948</c:v>
                </c:pt>
                <c:pt idx="9907">
                  <c:v>74.867999999999995</c:v>
                </c:pt>
                <c:pt idx="9908">
                  <c:v>74.872999999999948</c:v>
                </c:pt>
                <c:pt idx="9909">
                  <c:v>74.872999999999948</c:v>
                </c:pt>
                <c:pt idx="9910">
                  <c:v>74.871999999999986</c:v>
                </c:pt>
                <c:pt idx="9911">
                  <c:v>74.872999999999948</c:v>
                </c:pt>
                <c:pt idx="9912">
                  <c:v>74.874999999999986</c:v>
                </c:pt>
                <c:pt idx="9913">
                  <c:v>74.86999999999999</c:v>
                </c:pt>
                <c:pt idx="9914">
                  <c:v>74.874999999999986</c:v>
                </c:pt>
                <c:pt idx="9915">
                  <c:v>74.870999999999981</c:v>
                </c:pt>
                <c:pt idx="9916">
                  <c:v>74.869</c:v>
                </c:pt>
                <c:pt idx="9917">
                  <c:v>74.873999999999981</c:v>
                </c:pt>
                <c:pt idx="9918">
                  <c:v>74.876999999999981</c:v>
                </c:pt>
                <c:pt idx="9919">
                  <c:v>74.869</c:v>
                </c:pt>
                <c:pt idx="9920">
                  <c:v>74.878999999999948</c:v>
                </c:pt>
                <c:pt idx="9921">
                  <c:v>74.875999999999948</c:v>
                </c:pt>
                <c:pt idx="9922">
                  <c:v>74.882999999999981</c:v>
                </c:pt>
                <c:pt idx="9923">
                  <c:v>74.891999999999996</c:v>
                </c:pt>
                <c:pt idx="9924">
                  <c:v>74.894999999999996</c:v>
                </c:pt>
                <c:pt idx="9925">
                  <c:v>74.897000000000006</c:v>
                </c:pt>
                <c:pt idx="9926">
                  <c:v>74.894999999999996</c:v>
                </c:pt>
                <c:pt idx="9927">
                  <c:v>74.888999999999982</c:v>
                </c:pt>
                <c:pt idx="9928">
                  <c:v>74.899000000000001</c:v>
                </c:pt>
                <c:pt idx="9929">
                  <c:v>74.908000000000001</c:v>
                </c:pt>
                <c:pt idx="9930">
                  <c:v>74.900999999999996</c:v>
                </c:pt>
                <c:pt idx="9931">
                  <c:v>74.896000000000001</c:v>
                </c:pt>
                <c:pt idx="9932">
                  <c:v>74.891999999999996</c:v>
                </c:pt>
                <c:pt idx="9933">
                  <c:v>74.894999999999996</c:v>
                </c:pt>
                <c:pt idx="9934">
                  <c:v>74.900999999999996</c:v>
                </c:pt>
                <c:pt idx="9935">
                  <c:v>74.906000000000006</c:v>
                </c:pt>
                <c:pt idx="9936">
                  <c:v>74.887999999999991</c:v>
                </c:pt>
                <c:pt idx="9937">
                  <c:v>74.894999999999996</c:v>
                </c:pt>
                <c:pt idx="9938">
                  <c:v>74.894000000000005</c:v>
                </c:pt>
                <c:pt idx="9939">
                  <c:v>74.89</c:v>
                </c:pt>
                <c:pt idx="9940">
                  <c:v>74.896000000000001</c:v>
                </c:pt>
                <c:pt idx="9941">
                  <c:v>74.893000000000001</c:v>
                </c:pt>
                <c:pt idx="9942">
                  <c:v>74.88</c:v>
                </c:pt>
                <c:pt idx="9943">
                  <c:v>74.89</c:v>
                </c:pt>
                <c:pt idx="9944">
                  <c:v>74.888999999999982</c:v>
                </c:pt>
                <c:pt idx="9945">
                  <c:v>74.882999999999981</c:v>
                </c:pt>
                <c:pt idx="9946">
                  <c:v>74.896000000000001</c:v>
                </c:pt>
                <c:pt idx="9947">
                  <c:v>74.894000000000005</c:v>
                </c:pt>
                <c:pt idx="9948">
                  <c:v>74.891999999999996</c:v>
                </c:pt>
                <c:pt idx="9949">
                  <c:v>74.900999999999996</c:v>
                </c:pt>
                <c:pt idx="9950">
                  <c:v>74.888999999999982</c:v>
                </c:pt>
                <c:pt idx="9951">
                  <c:v>74.893000000000001</c:v>
                </c:pt>
                <c:pt idx="9952">
                  <c:v>74.89</c:v>
                </c:pt>
                <c:pt idx="9953">
                  <c:v>74.885999999999981</c:v>
                </c:pt>
                <c:pt idx="9954">
                  <c:v>74.887</c:v>
                </c:pt>
                <c:pt idx="9955">
                  <c:v>74.887999999999991</c:v>
                </c:pt>
                <c:pt idx="9956">
                  <c:v>74.89</c:v>
                </c:pt>
                <c:pt idx="9957">
                  <c:v>74.89</c:v>
                </c:pt>
                <c:pt idx="9958">
                  <c:v>74.884</c:v>
                </c:pt>
                <c:pt idx="9959">
                  <c:v>74.885999999999981</c:v>
                </c:pt>
                <c:pt idx="9960">
                  <c:v>74.891999999999996</c:v>
                </c:pt>
                <c:pt idx="9961">
                  <c:v>74.893000000000001</c:v>
                </c:pt>
                <c:pt idx="9962">
                  <c:v>74.885999999999981</c:v>
                </c:pt>
                <c:pt idx="9963">
                  <c:v>74.884999999999991</c:v>
                </c:pt>
                <c:pt idx="9964">
                  <c:v>74.884999999999991</c:v>
                </c:pt>
                <c:pt idx="9965">
                  <c:v>74.882999999999981</c:v>
                </c:pt>
                <c:pt idx="9966">
                  <c:v>74.882999999999981</c:v>
                </c:pt>
                <c:pt idx="9967">
                  <c:v>74.888999999999982</c:v>
                </c:pt>
                <c:pt idx="9968">
                  <c:v>74.884</c:v>
                </c:pt>
                <c:pt idx="9969">
                  <c:v>74.887</c:v>
                </c:pt>
                <c:pt idx="9970">
                  <c:v>74.888999999999982</c:v>
                </c:pt>
                <c:pt idx="9971">
                  <c:v>74.877999999999986</c:v>
                </c:pt>
                <c:pt idx="9972">
                  <c:v>74.874999999999986</c:v>
                </c:pt>
                <c:pt idx="9973">
                  <c:v>74.885999999999981</c:v>
                </c:pt>
                <c:pt idx="9974">
                  <c:v>74.881</c:v>
                </c:pt>
                <c:pt idx="9975">
                  <c:v>74.881999999999991</c:v>
                </c:pt>
                <c:pt idx="9976">
                  <c:v>74.874999999999986</c:v>
                </c:pt>
                <c:pt idx="9977">
                  <c:v>74.875999999999948</c:v>
                </c:pt>
                <c:pt idx="9978">
                  <c:v>74.863</c:v>
                </c:pt>
                <c:pt idx="9979">
                  <c:v>74.872999999999948</c:v>
                </c:pt>
                <c:pt idx="9980">
                  <c:v>74.861000000000004</c:v>
                </c:pt>
                <c:pt idx="9981">
                  <c:v>74.881999999999991</c:v>
                </c:pt>
                <c:pt idx="9982">
                  <c:v>74.864999999999995</c:v>
                </c:pt>
                <c:pt idx="9983">
                  <c:v>74.864999999999995</c:v>
                </c:pt>
                <c:pt idx="9984">
                  <c:v>74.863</c:v>
                </c:pt>
                <c:pt idx="9985">
                  <c:v>74.870999999999981</c:v>
                </c:pt>
                <c:pt idx="9986">
                  <c:v>74.856999999999999</c:v>
                </c:pt>
                <c:pt idx="9987">
                  <c:v>74.870999999999981</c:v>
                </c:pt>
                <c:pt idx="9988">
                  <c:v>74.861000000000004</c:v>
                </c:pt>
                <c:pt idx="9989">
                  <c:v>74.86</c:v>
                </c:pt>
                <c:pt idx="9990">
                  <c:v>74.867000000000004</c:v>
                </c:pt>
                <c:pt idx="9991">
                  <c:v>74.870999999999981</c:v>
                </c:pt>
                <c:pt idx="9992">
                  <c:v>74.85799999999999</c:v>
                </c:pt>
                <c:pt idx="9993">
                  <c:v>74.867000000000004</c:v>
                </c:pt>
                <c:pt idx="9994">
                  <c:v>74.85599999999998</c:v>
                </c:pt>
                <c:pt idx="9995">
                  <c:v>74.85599999999998</c:v>
                </c:pt>
                <c:pt idx="9996">
                  <c:v>74.85599999999998</c:v>
                </c:pt>
                <c:pt idx="9997">
                  <c:v>74.861000000000004</c:v>
                </c:pt>
                <c:pt idx="9998">
                  <c:v>74.85599999999998</c:v>
                </c:pt>
                <c:pt idx="9999">
                  <c:v>74.85799999999999</c:v>
                </c:pt>
                <c:pt idx="10000">
                  <c:v>74.861000000000004</c:v>
                </c:pt>
                <c:pt idx="10001">
                  <c:v>74.863</c:v>
                </c:pt>
                <c:pt idx="10002">
                  <c:v>74.85899999999998</c:v>
                </c:pt>
                <c:pt idx="10003">
                  <c:v>74.86</c:v>
                </c:pt>
                <c:pt idx="10004">
                  <c:v>74.85499999999999</c:v>
                </c:pt>
                <c:pt idx="10005">
                  <c:v>74.85199999999999</c:v>
                </c:pt>
                <c:pt idx="10006">
                  <c:v>74.85599999999998</c:v>
                </c:pt>
                <c:pt idx="10007">
                  <c:v>74.85899999999998</c:v>
                </c:pt>
                <c:pt idx="10008">
                  <c:v>74.856999999999999</c:v>
                </c:pt>
                <c:pt idx="10009">
                  <c:v>74.849999999999994</c:v>
                </c:pt>
                <c:pt idx="10010">
                  <c:v>74.838999999999999</c:v>
                </c:pt>
                <c:pt idx="10011">
                  <c:v>74.846000000000004</c:v>
                </c:pt>
                <c:pt idx="10012">
                  <c:v>74.837999999999994</c:v>
                </c:pt>
                <c:pt idx="10013">
                  <c:v>74.842000000000013</c:v>
                </c:pt>
                <c:pt idx="10014">
                  <c:v>74.845000000000013</c:v>
                </c:pt>
                <c:pt idx="10015">
                  <c:v>74.842000000000013</c:v>
                </c:pt>
                <c:pt idx="10016">
                  <c:v>74.837999999999994</c:v>
                </c:pt>
                <c:pt idx="10017">
                  <c:v>74.835999999999999</c:v>
                </c:pt>
                <c:pt idx="10018">
                  <c:v>74.84</c:v>
                </c:pt>
                <c:pt idx="10019">
                  <c:v>74.837000000000003</c:v>
                </c:pt>
                <c:pt idx="10020">
                  <c:v>74.837999999999994</c:v>
                </c:pt>
                <c:pt idx="10021">
                  <c:v>74.831999999999994</c:v>
                </c:pt>
                <c:pt idx="10022">
                  <c:v>74.837999999999994</c:v>
                </c:pt>
                <c:pt idx="10023">
                  <c:v>74.831999999999994</c:v>
                </c:pt>
                <c:pt idx="10024">
                  <c:v>74.831000000000003</c:v>
                </c:pt>
                <c:pt idx="10025">
                  <c:v>74.831999999999994</c:v>
                </c:pt>
                <c:pt idx="10026">
                  <c:v>74.831999999999994</c:v>
                </c:pt>
                <c:pt idx="10027">
                  <c:v>74.828000000000003</c:v>
                </c:pt>
                <c:pt idx="10028">
                  <c:v>74.825000000000003</c:v>
                </c:pt>
                <c:pt idx="10029">
                  <c:v>74.831000000000003</c:v>
                </c:pt>
                <c:pt idx="10030">
                  <c:v>74.828999999999979</c:v>
                </c:pt>
                <c:pt idx="10031">
                  <c:v>74.832999999999998</c:v>
                </c:pt>
                <c:pt idx="10032">
                  <c:v>74.820999999999998</c:v>
                </c:pt>
                <c:pt idx="10033">
                  <c:v>74.835999999999999</c:v>
                </c:pt>
                <c:pt idx="10034">
                  <c:v>74.825000000000003</c:v>
                </c:pt>
                <c:pt idx="10035">
                  <c:v>74.831999999999994</c:v>
                </c:pt>
                <c:pt idx="10036">
                  <c:v>74.837999999999994</c:v>
                </c:pt>
                <c:pt idx="10037">
                  <c:v>74.840999999999994</c:v>
                </c:pt>
                <c:pt idx="10038">
                  <c:v>74.826999999999998</c:v>
                </c:pt>
                <c:pt idx="10039">
                  <c:v>74.831999999999994</c:v>
                </c:pt>
                <c:pt idx="10040">
                  <c:v>74.822999999999979</c:v>
                </c:pt>
                <c:pt idx="10041">
                  <c:v>74.828999999999979</c:v>
                </c:pt>
                <c:pt idx="10042">
                  <c:v>74.825999999999979</c:v>
                </c:pt>
                <c:pt idx="10043">
                  <c:v>74.835999999999999</c:v>
                </c:pt>
                <c:pt idx="10044">
                  <c:v>74.826999999999998</c:v>
                </c:pt>
                <c:pt idx="10045">
                  <c:v>74.813000000000002</c:v>
                </c:pt>
                <c:pt idx="10046">
                  <c:v>74.834000000000003</c:v>
                </c:pt>
                <c:pt idx="10047">
                  <c:v>74.828000000000003</c:v>
                </c:pt>
                <c:pt idx="10048">
                  <c:v>74.813999999999993</c:v>
                </c:pt>
                <c:pt idx="10049">
                  <c:v>74.828999999999979</c:v>
                </c:pt>
                <c:pt idx="10050">
                  <c:v>74.815000000000012</c:v>
                </c:pt>
                <c:pt idx="10051">
                  <c:v>74.826999999999998</c:v>
                </c:pt>
                <c:pt idx="10052">
                  <c:v>74.820999999999998</c:v>
                </c:pt>
                <c:pt idx="10053">
                  <c:v>74.816000000000003</c:v>
                </c:pt>
                <c:pt idx="10054">
                  <c:v>74.828000000000003</c:v>
                </c:pt>
                <c:pt idx="10055">
                  <c:v>74.815000000000012</c:v>
                </c:pt>
                <c:pt idx="10056">
                  <c:v>74.81</c:v>
                </c:pt>
                <c:pt idx="10057">
                  <c:v>74.819999999999993</c:v>
                </c:pt>
                <c:pt idx="10058">
                  <c:v>74.807999999999993</c:v>
                </c:pt>
                <c:pt idx="10059">
                  <c:v>74.819000000000003</c:v>
                </c:pt>
                <c:pt idx="10060">
                  <c:v>74.820999999999998</c:v>
                </c:pt>
                <c:pt idx="10061">
                  <c:v>74.819999999999993</c:v>
                </c:pt>
                <c:pt idx="10062">
                  <c:v>74.812000000000012</c:v>
                </c:pt>
                <c:pt idx="10063">
                  <c:v>74.822000000000003</c:v>
                </c:pt>
                <c:pt idx="10064">
                  <c:v>74.826999999999998</c:v>
                </c:pt>
                <c:pt idx="10065">
                  <c:v>74.822000000000003</c:v>
                </c:pt>
                <c:pt idx="10066">
                  <c:v>74.822999999999979</c:v>
                </c:pt>
                <c:pt idx="10067">
                  <c:v>74.834999999999994</c:v>
                </c:pt>
                <c:pt idx="10068">
                  <c:v>74.832999999999998</c:v>
                </c:pt>
                <c:pt idx="10069">
                  <c:v>74.835999999999999</c:v>
                </c:pt>
                <c:pt idx="10070">
                  <c:v>74.823999999999998</c:v>
                </c:pt>
                <c:pt idx="10071">
                  <c:v>74.834999999999994</c:v>
                </c:pt>
                <c:pt idx="10072">
                  <c:v>74.845000000000013</c:v>
                </c:pt>
                <c:pt idx="10073">
                  <c:v>74.832999999999998</c:v>
                </c:pt>
                <c:pt idx="10074">
                  <c:v>74.831999999999994</c:v>
                </c:pt>
                <c:pt idx="10075">
                  <c:v>74.837999999999994</c:v>
                </c:pt>
                <c:pt idx="10076">
                  <c:v>74.834999999999994</c:v>
                </c:pt>
                <c:pt idx="10077">
                  <c:v>74.837000000000003</c:v>
                </c:pt>
                <c:pt idx="10078">
                  <c:v>74.846000000000004</c:v>
                </c:pt>
                <c:pt idx="10079">
                  <c:v>74.831999999999994</c:v>
                </c:pt>
                <c:pt idx="10080">
                  <c:v>74.843000000000004</c:v>
                </c:pt>
                <c:pt idx="10081">
                  <c:v>74.837999999999994</c:v>
                </c:pt>
                <c:pt idx="10082">
                  <c:v>74.831999999999994</c:v>
                </c:pt>
                <c:pt idx="10083">
                  <c:v>74.837000000000003</c:v>
                </c:pt>
                <c:pt idx="10084">
                  <c:v>74.834999999999994</c:v>
                </c:pt>
                <c:pt idx="10085">
                  <c:v>74.835999999999999</c:v>
                </c:pt>
                <c:pt idx="10086">
                  <c:v>74.828000000000003</c:v>
                </c:pt>
                <c:pt idx="10087">
                  <c:v>74.828000000000003</c:v>
                </c:pt>
                <c:pt idx="10088">
                  <c:v>74.825999999999979</c:v>
                </c:pt>
                <c:pt idx="10089">
                  <c:v>74.825000000000003</c:v>
                </c:pt>
                <c:pt idx="10090">
                  <c:v>74.819999999999993</c:v>
                </c:pt>
                <c:pt idx="10091">
                  <c:v>74.826999999999998</c:v>
                </c:pt>
                <c:pt idx="10092">
                  <c:v>74.825999999999979</c:v>
                </c:pt>
                <c:pt idx="10093">
                  <c:v>74.831000000000003</c:v>
                </c:pt>
                <c:pt idx="10094">
                  <c:v>74.820999999999998</c:v>
                </c:pt>
                <c:pt idx="10095">
                  <c:v>74.822999999999979</c:v>
                </c:pt>
                <c:pt idx="10096">
                  <c:v>74.816999999999993</c:v>
                </c:pt>
                <c:pt idx="10097">
                  <c:v>74.823999999999998</c:v>
                </c:pt>
                <c:pt idx="10098">
                  <c:v>74.83</c:v>
                </c:pt>
                <c:pt idx="10099">
                  <c:v>74.831999999999994</c:v>
                </c:pt>
                <c:pt idx="10100">
                  <c:v>74.831999999999994</c:v>
                </c:pt>
                <c:pt idx="10101">
                  <c:v>74.823999999999998</c:v>
                </c:pt>
                <c:pt idx="10102">
                  <c:v>74.822000000000003</c:v>
                </c:pt>
                <c:pt idx="10103">
                  <c:v>74.816999999999993</c:v>
                </c:pt>
                <c:pt idx="10104">
                  <c:v>74.816999999999993</c:v>
                </c:pt>
                <c:pt idx="10105">
                  <c:v>74.81</c:v>
                </c:pt>
                <c:pt idx="10106">
                  <c:v>74.811000000000007</c:v>
                </c:pt>
                <c:pt idx="10107">
                  <c:v>74.822999999999979</c:v>
                </c:pt>
                <c:pt idx="10108">
                  <c:v>74.818000000000012</c:v>
                </c:pt>
                <c:pt idx="10109">
                  <c:v>74.811000000000007</c:v>
                </c:pt>
                <c:pt idx="10110">
                  <c:v>74.816000000000003</c:v>
                </c:pt>
                <c:pt idx="10111">
                  <c:v>74.812000000000012</c:v>
                </c:pt>
                <c:pt idx="10112">
                  <c:v>74.816000000000003</c:v>
                </c:pt>
                <c:pt idx="10113">
                  <c:v>74.819999999999993</c:v>
                </c:pt>
                <c:pt idx="10114">
                  <c:v>74.823999999999998</c:v>
                </c:pt>
                <c:pt idx="10115">
                  <c:v>74.818000000000012</c:v>
                </c:pt>
                <c:pt idx="10116">
                  <c:v>74.811000000000007</c:v>
                </c:pt>
                <c:pt idx="10117">
                  <c:v>74.813000000000002</c:v>
                </c:pt>
                <c:pt idx="10118">
                  <c:v>74.813999999999993</c:v>
                </c:pt>
                <c:pt idx="10119">
                  <c:v>74.807000000000002</c:v>
                </c:pt>
                <c:pt idx="10120">
                  <c:v>74.807000000000002</c:v>
                </c:pt>
                <c:pt idx="10121">
                  <c:v>74.81</c:v>
                </c:pt>
                <c:pt idx="10122">
                  <c:v>74.804000000000002</c:v>
                </c:pt>
                <c:pt idx="10123">
                  <c:v>74.798000000000002</c:v>
                </c:pt>
                <c:pt idx="10124">
                  <c:v>74.801999999999992</c:v>
                </c:pt>
                <c:pt idx="10125">
                  <c:v>74.795000000000002</c:v>
                </c:pt>
                <c:pt idx="10126">
                  <c:v>74.796999999999997</c:v>
                </c:pt>
                <c:pt idx="10127">
                  <c:v>74.795000000000002</c:v>
                </c:pt>
                <c:pt idx="10128">
                  <c:v>74.795000000000002</c:v>
                </c:pt>
                <c:pt idx="10129">
                  <c:v>74.793999999999997</c:v>
                </c:pt>
                <c:pt idx="10130">
                  <c:v>74.790999999999997</c:v>
                </c:pt>
                <c:pt idx="10131">
                  <c:v>74.802999999999983</c:v>
                </c:pt>
                <c:pt idx="10132">
                  <c:v>74.799000000000007</c:v>
                </c:pt>
                <c:pt idx="10133">
                  <c:v>74.792000000000002</c:v>
                </c:pt>
                <c:pt idx="10134">
                  <c:v>74.796999999999997</c:v>
                </c:pt>
                <c:pt idx="10135">
                  <c:v>74.796999999999997</c:v>
                </c:pt>
                <c:pt idx="10136">
                  <c:v>74.8</c:v>
                </c:pt>
                <c:pt idx="10137">
                  <c:v>74.804000000000002</c:v>
                </c:pt>
                <c:pt idx="10138">
                  <c:v>74.802999999999983</c:v>
                </c:pt>
                <c:pt idx="10139">
                  <c:v>74.796999999999997</c:v>
                </c:pt>
                <c:pt idx="10140">
                  <c:v>74.802999999999983</c:v>
                </c:pt>
                <c:pt idx="10141">
                  <c:v>74.802999999999983</c:v>
                </c:pt>
                <c:pt idx="10142">
                  <c:v>74.807000000000002</c:v>
                </c:pt>
                <c:pt idx="10143">
                  <c:v>74.808999999999983</c:v>
                </c:pt>
                <c:pt idx="10144">
                  <c:v>74.801999999999992</c:v>
                </c:pt>
                <c:pt idx="10145">
                  <c:v>74.798000000000002</c:v>
                </c:pt>
                <c:pt idx="10146">
                  <c:v>74.802999999999983</c:v>
                </c:pt>
                <c:pt idx="10147">
                  <c:v>74.804000000000002</c:v>
                </c:pt>
                <c:pt idx="10148">
                  <c:v>74.793000000000006</c:v>
                </c:pt>
                <c:pt idx="10149">
                  <c:v>74.81</c:v>
                </c:pt>
                <c:pt idx="10150">
                  <c:v>74.804999999999993</c:v>
                </c:pt>
                <c:pt idx="10151">
                  <c:v>74.807000000000002</c:v>
                </c:pt>
                <c:pt idx="10152">
                  <c:v>74.804999999999993</c:v>
                </c:pt>
                <c:pt idx="10153">
                  <c:v>74.804999999999993</c:v>
                </c:pt>
                <c:pt idx="10154">
                  <c:v>74.801999999999992</c:v>
                </c:pt>
                <c:pt idx="10155">
                  <c:v>74.802999999999983</c:v>
                </c:pt>
                <c:pt idx="10156">
                  <c:v>74.813999999999993</c:v>
                </c:pt>
                <c:pt idx="10157">
                  <c:v>74.804000000000002</c:v>
                </c:pt>
                <c:pt idx="10158">
                  <c:v>74.804000000000002</c:v>
                </c:pt>
                <c:pt idx="10159">
                  <c:v>74.807000000000002</c:v>
                </c:pt>
                <c:pt idx="10160">
                  <c:v>74.812000000000012</c:v>
                </c:pt>
                <c:pt idx="10161">
                  <c:v>74.798000000000002</c:v>
                </c:pt>
                <c:pt idx="10162">
                  <c:v>74.802999999999983</c:v>
                </c:pt>
                <c:pt idx="10163">
                  <c:v>74.808999999999983</c:v>
                </c:pt>
                <c:pt idx="10164">
                  <c:v>74.804999999999993</c:v>
                </c:pt>
                <c:pt idx="10165">
                  <c:v>74.804999999999993</c:v>
                </c:pt>
                <c:pt idx="10166">
                  <c:v>74.811000000000007</c:v>
                </c:pt>
                <c:pt idx="10167">
                  <c:v>74.801000000000002</c:v>
                </c:pt>
                <c:pt idx="10168">
                  <c:v>74.798000000000002</c:v>
                </c:pt>
                <c:pt idx="10169">
                  <c:v>74.790999999999997</c:v>
                </c:pt>
                <c:pt idx="10170">
                  <c:v>74.801000000000002</c:v>
                </c:pt>
                <c:pt idx="10171">
                  <c:v>74.796000000000006</c:v>
                </c:pt>
                <c:pt idx="10172">
                  <c:v>74.793999999999997</c:v>
                </c:pt>
                <c:pt idx="10173">
                  <c:v>74.801000000000002</c:v>
                </c:pt>
                <c:pt idx="10174">
                  <c:v>74.793999999999997</c:v>
                </c:pt>
                <c:pt idx="10175">
                  <c:v>74.786000000000001</c:v>
                </c:pt>
                <c:pt idx="10176">
                  <c:v>74.789000000000001</c:v>
                </c:pt>
                <c:pt idx="10177">
                  <c:v>74.792000000000002</c:v>
                </c:pt>
                <c:pt idx="10178">
                  <c:v>74.796999999999997</c:v>
                </c:pt>
                <c:pt idx="10179">
                  <c:v>74.787999999999997</c:v>
                </c:pt>
                <c:pt idx="10180">
                  <c:v>74.795000000000002</c:v>
                </c:pt>
                <c:pt idx="10181">
                  <c:v>74.796000000000006</c:v>
                </c:pt>
                <c:pt idx="10182">
                  <c:v>74.787999999999997</c:v>
                </c:pt>
                <c:pt idx="10183">
                  <c:v>74.793000000000006</c:v>
                </c:pt>
                <c:pt idx="10184">
                  <c:v>74.793000000000006</c:v>
                </c:pt>
                <c:pt idx="10185">
                  <c:v>74.792000000000002</c:v>
                </c:pt>
                <c:pt idx="10186">
                  <c:v>74.796999999999997</c:v>
                </c:pt>
                <c:pt idx="10187">
                  <c:v>74.792000000000002</c:v>
                </c:pt>
                <c:pt idx="10188">
                  <c:v>74.784000000000006</c:v>
                </c:pt>
                <c:pt idx="10189">
                  <c:v>74.8</c:v>
                </c:pt>
                <c:pt idx="10190">
                  <c:v>74.790000000000006</c:v>
                </c:pt>
                <c:pt idx="10191">
                  <c:v>74.789000000000001</c:v>
                </c:pt>
                <c:pt idx="10192">
                  <c:v>74.790999999999997</c:v>
                </c:pt>
                <c:pt idx="10193">
                  <c:v>74.790999999999997</c:v>
                </c:pt>
                <c:pt idx="10194">
                  <c:v>74.792000000000002</c:v>
                </c:pt>
                <c:pt idx="10195">
                  <c:v>74.781999999999996</c:v>
                </c:pt>
                <c:pt idx="10196">
                  <c:v>74.777000000000001</c:v>
                </c:pt>
                <c:pt idx="10197">
                  <c:v>74.774999999999991</c:v>
                </c:pt>
                <c:pt idx="10198">
                  <c:v>74.784999999999997</c:v>
                </c:pt>
                <c:pt idx="10199">
                  <c:v>74.771000000000001</c:v>
                </c:pt>
                <c:pt idx="10200">
                  <c:v>74.774999999999991</c:v>
                </c:pt>
                <c:pt idx="10201">
                  <c:v>74.784999999999997</c:v>
                </c:pt>
                <c:pt idx="10202">
                  <c:v>74.771000000000001</c:v>
                </c:pt>
                <c:pt idx="10203">
                  <c:v>74.768000000000001</c:v>
                </c:pt>
                <c:pt idx="10204">
                  <c:v>74.77</c:v>
                </c:pt>
                <c:pt idx="10205">
                  <c:v>74.768000000000001</c:v>
                </c:pt>
                <c:pt idx="10206">
                  <c:v>74.772999999999982</c:v>
                </c:pt>
                <c:pt idx="10207">
                  <c:v>74.766999999999996</c:v>
                </c:pt>
                <c:pt idx="10208">
                  <c:v>74.766000000000005</c:v>
                </c:pt>
                <c:pt idx="10209">
                  <c:v>74.777000000000001</c:v>
                </c:pt>
                <c:pt idx="10210">
                  <c:v>74.771000000000001</c:v>
                </c:pt>
                <c:pt idx="10211">
                  <c:v>74.787000000000006</c:v>
                </c:pt>
                <c:pt idx="10212">
                  <c:v>74.790999999999997</c:v>
                </c:pt>
                <c:pt idx="10213">
                  <c:v>74.771999999999991</c:v>
                </c:pt>
                <c:pt idx="10214">
                  <c:v>74.781999999999996</c:v>
                </c:pt>
                <c:pt idx="10215">
                  <c:v>74.789000000000001</c:v>
                </c:pt>
                <c:pt idx="10216">
                  <c:v>74.781999999999996</c:v>
                </c:pt>
                <c:pt idx="10217">
                  <c:v>74.775999999999982</c:v>
                </c:pt>
                <c:pt idx="10218">
                  <c:v>74.783000000000001</c:v>
                </c:pt>
                <c:pt idx="10219">
                  <c:v>74.786000000000001</c:v>
                </c:pt>
                <c:pt idx="10220">
                  <c:v>74.78</c:v>
                </c:pt>
                <c:pt idx="10221">
                  <c:v>74.786000000000001</c:v>
                </c:pt>
                <c:pt idx="10222">
                  <c:v>74.775999999999982</c:v>
                </c:pt>
                <c:pt idx="10223">
                  <c:v>74.781000000000006</c:v>
                </c:pt>
                <c:pt idx="10224">
                  <c:v>74.777999999999992</c:v>
                </c:pt>
                <c:pt idx="10225">
                  <c:v>74.775999999999982</c:v>
                </c:pt>
                <c:pt idx="10226">
                  <c:v>74.772999999999982</c:v>
                </c:pt>
                <c:pt idx="10227">
                  <c:v>74.781999999999996</c:v>
                </c:pt>
                <c:pt idx="10228">
                  <c:v>74.771999999999991</c:v>
                </c:pt>
                <c:pt idx="10229">
                  <c:v>74.766999999999996</c:v>
                </c:pt>
                <c:pt idx="10230">
                  <c:v>74.77</c:v>
                </c:pt>
                <c:pt idx="10231">
                  <c:v>74.77</c:v>
                </c:pt>
                <c:pt idx="10232">
                  <c:v>74.777999999999992</c:v>
                </c:pt>
                <c:pt idx="10233">
                  <c:v>74.783000000000001</c:v>
                </c:pt>
                <c:pt idx="10234">
                  <c:v>74.771000000000001</c:v>
                </c:pt>
                <c:pt idx="10235">
                  <c:v>74.78</c:v>
                </c:pt>
                <c:pt idx="10236">
                  <c:v>74.774000000000001</c:v>
                </c:pt>
                <c:pt idx="10237">
                  <c:v>74.781000000000006</c:v>
                </c:pt>
                <c:pt idx="10238">
                  <c:v>74.760000000000005</c:v>
                </c:pt>
                <c:pt idx="10239">
                  <c:v>74.771000000000001</c:v>
                </c:pt>
                <c:pt idx="10240">
                  <c:v>74.78</c:v>
                </c:pt>
                <c:pt idx="10241">
                  <c:v>74.766999999999996</c:v>
                </c:pt>
                <c:pt idx="10242">
                  <c:v>74.774000000000001</c:v>
                </c:pt>
                <c:pt idx="10243">
                  <c:v>74.766999999999996</c:v>
                </c:pt>
                <c:pt idx="10244">
                  <c:v>74.777999999999992</c:v>
                </c:pt>
                <c:pt idx="10245">
                  <c:v>74.765000000000001</c:v>
                </c:pt>
                <c:pt idx="10246">
                  <c:v>74.774999999999991</c:v>
                </c:pt>
                <c:pt idx="10247">
                  <c:v>74.781999999999996</c:v>
                </c:pt>
                <c:pt idx="10248">
                  <c:v>74.769000000000005</c:v>
                </c:pt>
                <c:pt idx="10249">
                  <c:v>74.772999999999982</c:v>
                </c:pt>
                <c:pt idx="10250">
                  <c:v>74.774000000000001</c:v>
                </c:pt>
                <c:pt idx="10251">
                  <c:v>74.774999999999991</c:v>
                </c:pt>
                <c:pt idx="10252">
                  <c:v>74.771999999999991</c:v>
                </c:pt>
                <c:pt idx="10253">
                  <c:v>74.77</c:v>
                </c:pt>
                <c:pt idx="10254">
                  <c:v>74.77</c:v>
                </c:pt>
                <c:pt idx="10255">
                  <c:v>74.774000000000001</c:v>
                </c:pt>
                <c:pt idx="10256">
                  <c:v>74.763999999999996</c:v>
                </c:pt>
                <c:pt idx="10257">
                  <c:v>74.769000000000005</c:v>
                </c:pt>
                <c:pt idx="10258">
                  <c:v>74.77</c:v>
                </c:pt>
                <c:pt idx="10259">
                  <c:v>74.769000000000005</c:v>
                </c:pt>
                <c:pt idx="10260">
                  <c:v>74.766000000000005</c:v>
                </c:pt>
                <c:pt idx="10261">
                  <c:v>74.765000000000001</c:v>
                </c:pt>
                <c:pt idx="10262">
                  <c:v>74.762</c:v>
                </c:pt>
                <c:pt idx="10263">
                  <c:v>74.757000000000005</c:v>
                </c:pt>
                <c:pt idx="10264">
                  <c:v>74.763000000000005</c:v>
                </c:pt>
                <c:pt idx="10265">
                  <c:v>74.760999999999996</c:v>
                </c:pt>
                <c:pt idx="10266">
                  <c:v>74.762</c:v>
                </c:pt>
                <c:pt idx="10267">
                  <c:v>74.763000000000005</c:v>
                </c:pt>
                <c:pt idx="10268">
                  <c:v>74.763000000000005</c:v>
                </c:pt>
                <c:pt idx="10269">
                  <c:v>74.751000000000005</c:v>
                </c:pt>
                <c:pt idx="10270">
                  <c:v>74.75</c:v>
                </c:pt>
                <c:pt idx="10271">
                  <c:v>74.754999999999995</c:v>
                </c:pt>
                <c:pt idx="10272">
                  <c:v>74.757999999999996</c:v>
                </c:pt>
                <c:pt idx="10273">
                  <c:v>74.754000000000005</c:v>
                </c:pt>
                <c:pt idx="10274">
                  <c:v>74.760999999999996</c:v>
                </c:pt>
                <c:pt idx="10275">
                  <c:v>74.753</c:v>
                </c:pt>
                <c:pt idx="10276">
                  <c:v>74.744000000000085</c:v>
                </c:pt>
                <c:pt idx="10277">
                  <c:v>74.745000000000005</c:v>
                </c:pt>
                <c:pt idx="10278">
                  <c:v>74.757000000000005</c:v>
                </c:pt>
                <c:pt idx="10279">
                  <c:v>74.753</c:v>
                </c:pt>
                <c:pt idx="10280">
                  <c:v>74.760999999999996</c:v>
                </c:pt>
                <c:pt idx="10281">
                  <c:v>74.763000000000005</c:v>
                </c:pt>
                <c:pt idx="10282">
                  <c:v>74.754999999999995</c:v>
                </c:pt>
                <c:pt idx="10283">
                  <c:v>74.763000000000005</c:v>
                </c:pt>
                <c:pt idx="10284">
                  <c:v>74.763000000000005</c:v>
                </c:pt>
                <c:pt idx="10285">
                  <c:v>74.769000000000005</c:v>
                </c:pt>
                <c:pt idx="10286">
                  <c:v>74.760000000000005</c:v>
                </c:pt>
                <c:pt idx="10287">
                  <c:v>74.757999999999996</c:v>
                </c:pt>
                <c:pt idx="10288">
                  <c:v>74.760999999999996</c:v>
                </c:pt>
                <c:pt idx="10289">
                  <c:v>74.762</c:v>
                </c:pt>
                <c:pt idx="10290">
                  <c:v>74.760999999999996</c:v>
                </c:pt>
                <c:pt idx="10291">
                  <c:v>74.759</c:v>
                </c:pt>
                <c:pt idx="10292">
                  <c:v>74.751999999999995</c:v>
                </c:pt>
                <c:pt idx="10293">
                  <c:v>74.754999999999995</c:v>
                </c:pt>
                <c:pt idx="10294">
                  <c:v>74.757999999999996</c:v>
                </c:pt>
                <c:pt idx="10295">
                  <c:v>74.760999999999996</c:v>
                </c:pt>
                <c:pt idx="10296">
                  <c:v>74.760999999999996</c:v>
                </c:pt>
                <c:pt idx="10297">
                  <c:v>74.760000000000005</c:v>
                </c:pt>
                <c:pt idx="10298">
                  <c:v>74.760000000000005</c:v>
                </c:pt>
                <c:pt idx="10299">
                  <c:v>74.757000000000005</c:v>
                </c:pt>
                <c:pt idx="10300">
                  <c:v>74.769000000000005</c:v>
                </c:pt>
                <c:pt idx="10301">
                  <c:v>74.765000000000001</c:v>
                </c:pt>
                <c:pt idx="10302">
                  <c:v>74.756</c:v>
                </c:pt>
                <c:pt idx="10303">
                  <c:v>74.760999999999996</c:v>
                </c:pt>
                <c:pt idx="10304">
                  <c:v>74.757000000000005</c:v>
                </c:pt>
                <c:pt idx="10305">
                  <c:v>74.756</c:v>
                </c:pt>
                <c:pt idx="10306">
                  <c:v>74.751000000000005</c:v>
                </c:pt>
                <c:pt idx="10307">
                  <c:v>74.751000000000005</c:v>
                </c:pt>
                <c:pt idx="10308">
                  <c:v>74.747000000000085</c:v>
                </c:pt>
                <c:pt idx="10309">
                  <c:v>74.75</c:v>
                </c:pt>
                <c:pt idx="10310">
                  <c:v>74.760000000000005</c:v>
                </c:pt>
                <c:pt idx="10311">
                  <c:v>74.751000000000005</c:v>
                </c:pt>
                <c:pt idx="10312">
                  <c:v>74.760000000000005</c:v>
                </c:pt>
                <c:pt idx="10313">
                  <c:v>74.754000000000005</c:v>
                </c:pt>
                <c:pt idx="10314">
                  <c:v>74.762</c:v>
                </c:pt>
                <c:pt idx="10315">
                  <c:v>74.757999999999996</c:v>
                </c:pt>
                <c:pt idx="10316">
                  <c:v>74.751000000000005</c:v>
                </c:pt>
                <c:pt idx="10317">
                  <c:v>74.748000000000005</c:v>
                </c:pt>
                <c:pt idx="10318">
                  <c:v>74.753</c:v>
                </c:pt>
                <c:pt idx="10319">
                  <c:v>74.751000000000005</c:v>
                </c:pt>
                <c:pt idx="10320">
                  <c:v>74.757000000000005</c:v>
                </c:pt>
                <c:pt idx="10321">
                  <c:v>74.753</c:v>
                </c:pt>
                <c:pt idx="10322">
                  <c:v>74.754000000000005</c:v>
                </c:pt>
                <c:pt idx="10323">
                  <c:v>74.757999999999996</c:v>
                </c:pt>
                <c:pt idx="10324">
                  <c:v>74.754999999999995</c:v>
                </c:pt>
                <c:pt idx="10325">
                  <c:v>74.760999999999996</c:v>
                </c:pt>
                <c:pt idx="10326">
                  <c:v>74.744000000000085</c:v>
                </c:pt>
                <c:pt idx="10327">
                  <c:v>74.754000000000005</c:v>
                </c:pt>
                <c:pt idx="10328">
                  <c:v>74.757999999999996</c:v>
                </c:pt>
                <c:pt idx="10329">
                  <c:v>74.751999999999995</c:v>
                </c:pt>
                <c:pt idx="10330">
                  <c:v>74.759</c:v>
                </c:pt>
                <c:pt idx="10331">
                  <c:v>74.756</c:v>
                </c:pt>
                <c:pt idx="10332">
                  <c:v>74.757000000000005</c:v>
                </c:pt>
                <c:pt idx="10333">
                  <c:v>74.757999999999996</c:v>
                </c:pt>
                <c:pt idx="10334">
                  <c:v>74.754000000000005</c:v>
                </c:pt>
                <c:pt idx="10335">
                  <c:v>74.760999999999996</c:v>
                </c:pt>
                <c:pt idx="10336">
                  <c:v>74.753</c:v>
                </c:pt>
                <c:pt idx="10337">
                  <c:v>74.748999999999995</c:v>
                </c:pt>
                <c:pt idx="10338">
                  <c:v>74.751999999999995</c:v>
                </c:pt>
                <c:pt idx="10339">
                  <c:v>74.748000000000005</c:v>
                </c:pt>
                <c:pt idx="10340">
                  <c:v>74.741000000000085</c:v>
                </c:pt>
                <c:pt idx="10341">
                  <c:v>74.75</c:v>
                </c:pt>
                <c:pt idx="10342">
                  <c:v>74.745000000000005</c:v>
                </c:pt>
                <c:pt idx="10343">
                  <c:v>74.742999999999995</c:v>
                </c:pt>
                <c:pt idx="10344">
                  <c:v>74.745999999999995</c:v>
                </c:pt>
                <c:pt idx="10345">
                  <c:v>74.745000000000005</c:v>
                </c:pt>
                <c:pt idx="10346">
                  <c:v>74.744000000000085</c:v>
                </c:pt>
                <c:pt idx="10347">
                  <c:v>74.753</c:v>
                </c:pt>
                <c:pt idx="10348">
                  <c:v>74.742999999999995</c:v>
                </c:pt>
                <c:pt idx="10349">
                  <c:v>74.748000000000005</c:v>
                </c:pt>
                <c:pt idx="10350">
                  <c:v>74.742999999999995</c:v>
                </c:pt>
                <c:pt idx="10351">
                  <c:v>74.75</c:v>
                </c:pt>
                <c:pt idx="10352">
                  <c:v>74.745000000000005</c:v>
                </c:pt>
                <c:pt idx="10353">
                  <c:v>74.751999999999995</c:v>
                </c:pt>
                <c:pt idx="10354">
                  <c:v>74.757999999999996</c:v>
                </c:pt>
                <c:pt idx="10355">
                  <c:v>74.757999999999996</c:v>
                </c:pt>
                <c:pt idx="10356">
                  <c:v>74.760000000000005</c:v>
                </c:pt>
                <c:pt idx="10357">
                  <c:v>74.754000000000005</c:v>
                </c:pt>
                <c:pt idx="10358">
                  <c:v>74.760999999999996</c:v>
                </c:pt>
                <c:pt idx="10359">
                  <c:v>74.754000000000005</c:v>
                </c:pt>
                <c:pt idx="10361">
                  <c:v>74.751000000000005</c:v>
                </c:pt>
                <c:pt idx="10362">
                  <c:v>74.748999999999995</c:v>
                </c:pt>
                <c:pt idx="10363">
                  <c:v>74.757000000000005</c:v>
                </c:pt>
                <c:pt idx="10364">
                  <c:v>74.745999999999995</c:v>
                </c:pt>
                <c:pt idx="10365">
                  <c:v>74.759</c:v>
                </c:pt>
                <c:pt idx="10366">
                  <c:v>74.742000000000004</c:v>
                </c:pt>
                <c:pt idx="10367">
                  <c:v>74.75</c:v>
                </c:pt>
                <c:pt idx="10368">
                  <c:v>74.759</c:v>
                </c:pt>
                <c:pt idx="10369">
                  <c:v>74.762</c:v>
                </c:pt>
                <c:pt idx="10370">
                  <c:v>74.756</c:v>
                </c:pt>
                <c:pt idx="10371">
                  <c:v>74.751000000000005</c:v>
                </c:pt>
                <c:pt idx="10372">
                  <c:v>74.766000000000005</c:v>
                </c:pt>
                <c:pt idx="10373">
                  <c:v>74.75</c:v>
                </c:pt>
                <c:pt idx="10374">
                  <c:v>74.745999999999995</c:v>
                </c:pt>
                <c:pt idx="10375">
                  <c:v>74.754999999999995</c:v>
                </c:pt>
                <c:pt idx="10376">
                  <c:v>74.739999999999995</c:v>
                </c:pt>
                <c:pt idx="10377">
                  <c:v>74.757000000000005</c:v>
                </c:pt>
                <c:pt idx="10378">
                  <c:v>74.745999999999995</c:v>
                </c:pt>
                <c:pt idx="10379">
                  <c:v>74.75</c:v>
                </c:pt>
                <c:pt idx="10380">
                  <c:v>74.75</c:v>
                </c:pt>
                <c:pt idx="10381">
                  <c:v>74.744000000000085</c:v>
                </c:pt>
                <c:pt idx="10382">
                  <c:v>74.742000000000004</c:v>
                </c:pt>
                <c:pt idx="10383">
                  <c:v>74.748000000000005</c:v>
                </c:pt>
                <c:pt idx="10384">
                  <c:v>74.751999999999995</c:v>
                </c:pt>
                <c:pt idx="10385">
                  <c:v>74.744000000000085</c:v>
                </c:pt>
                <c:pt idx="10386">
                  <c:v>74.75</c:v>
                </c:pt>
                <c:pt idx="10387">
                  <c:v>74.753</c:v>
                </c:pt>
                <c:pt idx="10388">
                  <c:v>74.741000000000085</c:v>
                </c:pt>
                <c:pt idx="10389">
                  <c:v>74.745999999999995</c:v>
                </c:pt>
                <c:pt idx="10390">
                  <c:v>74.742000000000004</c:v>
                </c:pt>
                <c:pt idx="10391">
                  <c:v>74.739000000000004</c:v>
                </c:pt>
                <c:pt idx="10392">
                  <c:v>74.736999999999995</c:v>
                </c:pt>
                <c:pt idx="10393">
                  <c:v>74.741000000000085</c:v>
                </c:pt>
                <c:pt idx="10394">
                  <c:v>74.751999999999995</c:v>
                </c:pt>
                <c:pt idx="10395">
                  <c:v>74.741000000000085</c:v>
                </c:pt>
                <c:pt idx="10396">
                  <c:v>74.742999999999995</c:v>
                </c:pt>
                <c:pt idx="10397">
                  <c:v>74.747000000000085</c:v>
                </c:pt>
                <c:pt idx="10398">
                  <c:v>74.736999999999995</c:v>
                </c:pt>
                <c:pt idx="10399">
                  <c:v>74.745999999999995</c:v>
                </c:pt>
                <c:pt idx="10400">
                  <c:v>74.753</c:v>
                </c:pt>
                <c:pt idx="10401">
                  <c:v>74.741000000000085</c:v>
                </c:pt>
                <c:pt idx="10402">
                  <c:v>74.745999999999995</c:v>
                </c:pt>
                <c:pt idx="10403">
                  <c:v>74.75</c:v>
                </c:pt>
                <c:pt idx="10404">
                  <c:v>74.742999999999995</c:v>
                </c:pt>
                <c:pt idx="10405">
                  <c:v>74.733000000000004</c:v>
                </c:pt>
                <c:pt idx="10406">
                  <c:v>74.735000000000014</c:v>
                </c:pt>
                <c:pt idx="10407">
                  <c:v>74.733999999999995</c:v>
                </c:pt>
                <c:pt idx="10408">
                  <c:v>74.730999999999995</c:v>
                </c:pt>
                <c:pt idx="10409">
                  <c:v>74.732000000000014</c:v>
                </c:pt>
                <c:pt idx="10410">
                  <c:v>74.736000000000004</c:v>
                </c:pt>
                <c:pt idx="10411">
                  <c:v>74.739000000000004</c:v>
                </c:pt>
                <c:pt idx="10412">
                  <c:v>74.733000000000004</c:v>
                </c:pt>
                <c:pt idx="10413">
                  <c:v>74.727000000000004</c:v>
                </c:pt>
                <c:pt idx="10414">
                  <c:v>74.738</c:v>
                </c:pt>
                <c:pt idx="10415">
                  <c:v>74.733999999999995</c:v>
                </c:pt>
                <c:pt idx="10416">
                  <c:v>74.718000000000004</c:v>
                </c:pt>
                <c:pt idx="10417">
                  <c:v>74.721999999999994</c:v>
                </c:pt>
                <c:pt idx="10418">
                  <c:v>74.722999999999999</c:v>
                </c:pt>
                <c:pt idx="10419">
                  <c:v>74.722999999999999</c:v>
                </c:pt>
                <c:pt idx="10420">
                  <c:v>74.72</c:v>
                </c:pt>
                <c:pt idx="10421">
                  <c:v>74.736000000000004</c:v>
                </c:pt>
                <c:pt idx="10422">
                  <c:v>74.72</c:v>
                </c:pt>
                <c:pt idx="10423">
                  <c:v>74.727999999999994</c:v>
                </c:pt>
                <c:pt idx="10424">
                  <c:v>74.724000000000004</c:v>
                </c:pt>
                <c:pt idx="10425">
                  <c:v>74.715999999999994</c:v>
                </c:pt>
                <c:pt idx="10426">
                  <c:v>74.721999999999994</c:v>
                </c:pt>
                <c:pt idx="10427">
                  <c:v>74.724000000000004</c:v>
                </c:pt>
                <c:pt idx="10428">
                  <c:v>74.718999999999994</c:v>
                </c:pt>
                <c:pt idx="10429">
                  <c:v>74.712000000000003</c:v>
                </c:pt>
                <c:pt idx="10430">
                  <c:v>74.725999999999999</c:v>
                </c:pt>
                <c:pt idx="10431">
                  <c:v>74.715000000000003</c:v>
                </c:pt>
                <c:pt idx="10432">
                  <c:v>74.709999999999994</c:v>
                </c:pt>
                <c:pt idx="10433">
                  <c:v>74.703999999999994</c:v>
                </c:pt>
                <c:pt idx="10434">
                  <c:v>74.709999999999994</c:v>
                </c:pt>
                <c:pt idx="10435">
                  <c:v>74.702000000000012</c:v>
                </c:pt>
                <c:pt idx="10436">
                  <c:v>74.721999999999994</c:v>
                </c:pt>
                <c:pt idx="10437">
                  <c:v>74.706999999999994</c:v>
                </c:pt>
                <c:pt idx="10438">
                  <c:v>74.715000000000003</c:v>
                </c:pt>
                <c:pt idx="10439">
                  <c:v>74.708000000000013</c:v>
                </c:pt>
                <c:pt idx="10440">
                  <c:v>74.712000000000003</c:v>
                </c:pt>
                <c:pt idx="10441">
                  <c:v>74.705000000000013</c:v>
                </c:pt>
                <c:pt idx="10442">
                  <c:v>74.692999999999998</c:v>
                </c:pt>
                <c:pt idx="10443">
                  <c:v>74.698999999999998</c:v>
                </c:pt>
                <c:pt idx="10444">
                  <c:v>74.7</c:v>
                </c:pt>
                <c:pt idx="10445">
                  <c:v>74.706999999999994</c:v>
                </c:pt>
                <c:pt idx="10446">
                  <c:v>74.7</c:v>
                </c:pt>
                <c:pt idx="10447">
                  <c:v>74.691999999999993</c:v>
                </c:pt>
                <c:pt idx="10448">
                  <c:v>74.695999999999998</c:v>
                </c:pt>
                <c:pt idx="10449">
                  <c:v>74.698999999999998</c:v>
                </c:pt>
                <c:pt idx="10450">
                  <c:v>74.7</c:v>
                </c:pt>
                <c:pt idx="10451">
                  <c:v>74.691999999999993</c:v>
                </c:pt>
                <c:pt idx="10452">
                  <c:v>74.685999999999979</c:v>
                </c:pt>
                <c:pt idx="10453">
                  <c:v>74.688999999999979</c:v>
                </c:pt>
                <c:pt idx="10454">
                  <c:v>74.682999999999979</c:v>
                </c:pt>
                <c:pt idx="10455">
                  <c:v>74.686999999999998</c:v>
                </c:pt>
                <c:pt idx="10456">
                  <c:v>74.688999999999979</c:v>
                </c:pt>
                <c:pt idx="10457">
                  <c:v>74.686999999999998</c:v>
                </c:pt>
                <c:pt idx="10458">
                  <c:v>74.680999999999983</c:v>
                </c:pt>
                <c:pt idx="10459">
                  <c:v>74.691000000000003</c:v>
                </c:pt>
                <c:pt idx="10460">
                  <c:v>74.691999999999993</c:v>
                </c:pt>
                <c:pt idx="10461">
                  <c:v>74.686999999999998</c:v>
                </c:pt>
                <c:pt idx="10462">
                  <c:v>74.688000000000002</c:v>
                </c:pt>
                <c:pt idx="10463">
                  <c:v>74.682000000000002</c:v>
                </c:pt>
                <c:pt idx="10464">
                  <c:v>74.683999999999983</c:v>
                </c:pt>
                <c:pt idx="10465">
                  <c:v>74.675999999999988</c:v>
                </c:pt>
                <c:pt idx="10466">
                  <c:v>74.680999999999983</c:v>
                </c:pt>
                <c:pt idx="10467">
                  <c:v>74.679999999999978</c:v>
                </c:pt>
                <c:pt idx="10468">
                  <c:v>74.678999999999988</c:v>
                </c:pt>
                <c:pt idx="10469">
                  <c:v>74.676999999999978</c:v>
                </c:pt>
                <c:pt idx="10470">
                  <c:v>74.679999999999978</c:v>
                </c:pt>
                <c:pt idx="10471">
                  <c:v>74.675999999999988</c:v>
                </c:pt>
                <c:pt idx="10472">
                  <c:v>74.670999999999978</c:v>
                </c:pt>
                <c:pt idx="10473">
                  <c:v>74.680999999999983</c:v>
                </c:pt>
                <c:pt idx="10474">
                  <c:v>74.668999999999983</c:v>
                </c:pt>
                <c:pt idx="10475">
                  <c:v>74.676999999999978</c:v>
                </c:pt>
                <c:pt idx="10476">
                  <c:v>74.685000000000002</c:v>
                </c:pt>
                <c:pt idx="10477">
                  <c:v>74.665999999999983</c:v>
                </c:pt>
                <c:pt idx="10478">
                  <c:v>74.668999999999983</c:v>
                </c:pt>
                <c:pt idx="10479">
                  <c:v>74.674999999999983</c:v>
                </c:pt>
                <c:pt idx="10480">
                  <c:v>74.676999999999978</c:v>
                </c:pt>
                <c:pt idx="10481">
                  <c:v>74.667999999999992</c:v>
                </c:pt>
                <c:pt idx="10482">
                  <c:v>74.661999999999992</c:v>
                </c:pt>
                <c:pt idx="10483">
                  <c:v>74.656999999999982</c:v>
                </c:pt>
                <c:pt idx="10484">
                  <c:v>74.668999999999983</c:v>
                </c:pt>
                <c:pt idx="10485">
                  <c:v>74.669999999999987</c:v>
                </c:pt>
                <c:pt idx="10486">
                  <c:v>74.661999999999992</c:v>
                </c:pt>
                <c:pt idx="10487">
                  <c:v>74.661000000000001</c:v>
                </c:pt>
                <c:pt idx="10488">
                  <c:v>74.661000000000001</c:v>
                </c:pt>
                <c:pt idx="10489">
                  <c:v>74.665999999999983</c:v>
                </c:pt>
                <c:pt idx="10490">
                  <c:v>74.665999999999983</c:v>
                </c:pt>
                <c:pt idx="10491">
                  <c:v>74.649000000000001</c:v>
                </c:pt>
                <c:pt idx="10492">
                  <c:v>74.662999999999982</c:v>
                </c:pt>
                <c:pt idx="10493">
                  <c:v>74.664999999999992</c:v>
                </c:pt>
                <c:pt idx="10494">
                  <c:v>74.673999999999978</c:v>
                </c:pt>
                <c:pt idx="10495">
                  <c:v>74.656999999999982</c:v>
                </c:pt>
                <c:pt idx="10496">
                  <c:v>74.662999999999982</c:v>
                </c:pt>
                <c:pt idx="10497">
                  <c:v>74.667999999999992</c:v>
                </c:pt>
                <c:pt idx="10498">
                  <c:v>74.673999999999978</c:v>
                </c:pt>
                <c:pt idx="10499">
                  <c:v>74.667999999999992</c:v>
                </c:pt>
                <c:pt idx="10500">
                  <c:v>74.664999999999992</c:v>
                </c:pt>
                <c:pt idx="10501">
                  <c:v>74.679999999999978</c:v>
                </c:pt>
                <c:pt idx="10502">
                  <c:v>74.678999999999988</c:v>
                </c:pt>
                <c:pt idx="10503">
                  <c:v>74.671999999999983</c:v>
                </c:pt>
                <c:pt idx="10504">
                  <c:v>74.673999999999978</c:v>
                </c:pt>
                <c:pt idx="10505">
                  <c:v>74.669999999999987</c:v>
                </c:pt>
                <c:pt idx="10506">
                  <c:v>74.661000000000001</c:v>
                </c:pt>
                <c:pt idx="10507">
                  <c:v>74.673999999999978</c:v>
                </c:pt>
                <c:pt idx="10508">
                  <c:v>74.680999999999983</c:v>
                </c:pt>
                <c:pt idx="10509">
                  <c:v>74.671999999999983</c:v>
                </c:pt>
                <c:pt idx="10510">
                  <c:v>74.665999999999983</c:v>
                </c:pt>
                <c:pt idx="10511">
                  <c:v>74.664999999999992</c:v>
                </c:pt>
                <c:pt idx="10512">
                  <c:v>74.654999999999987</c:v>
                </c:pt>
                <c:pt idx="10513">
                  <c:v>74.661999999999992</c:v>
                </c:pt>
                <c:pt idx="10514">
                  <c:v>74.658999999999978</c:v>
                </c:pt>
                <c:pt idx="10515">
                  <c:v>74.664999999999992</c:v>
                </c:pt>
                <c:pt idx="10516">
                  <c:v>74.667000000000002</c:v>
                </c:pt>
                <c:pt idx="10517">
                  <c:v>74.662999999999982</c:v>
                </c:pt>
                <c:pt idx="10518">
                  <c:v>74.658999999999978</c:v>
                </c:pt>
                <c:pt idx="10519">
                  <c:v>74.658999999999978</c:v>
                </c:pt>
                <c:pt idx="10520">
                  <c:v>74.661999999999992</c:v>
                </c:pt>
                <c:pt idx="10521">
                  <c:v>74.661999999999992</c:v>
                </c:pt>
                <c:pt idx="10522">
                  <c:v>74.665999999999983</c:v>
                </c:pt>
                <c:pt idx="10523">
                  <c:v>74.657999999999987</c:v>
                </c:pt>
                <c:pt idx="10524">
                  <c:v>74.654999999999987</c:v>
                </c:pt>
                <c:pt idx="10525">
                  <c:v>74.657999999999987</c:v>
                </c:pt>
                <c:pt idx="10526">
                  <c:v>74.652999999999949</c:v>
                </c:pt>
                <c:pt idx="10527">
                  <c:v>74.651999999999987</c:v>
                </c:pt>
                <c:pt idx="10528">
                  <c:v>74.656999999999982</c:v>
                </c:pt>
                <c:pt idx="10529">
                  <c:v>74.661000000000001</c:v>
                </c:pt>
                <c:pt idx="10530">
                  <c:v>74.661000000000001</c:v>
                </c:pt>
                <c:pt idx="10531">
                  <c:v>74.651999999999987</c:v>
                </c:pt>
                <c:pt idx="10532">
                  <c:v>74.649999999999991</c:v>
                </c:pt>
                <c:pt idx="10533">
                  <c:v>74.657999999999987</c:v>
                </c:pt>
                <c:pt idx="10534">
                  <c:v>74.652999999999949</c:v>
                </c:pt>
                <c:pt idx="10535">
                  <c:v>74.649000000000001</c:v>
                </c:pt>
                <c:pt idx="10536">
                  <c:v>74.655999999999949</c:v>
                </c:pt>
                <c:pt idx="10537">
                  <c:v>74.657999999999987</c:v>
                </c:pt>
                <c:pt idx="10538">
                  <c:v>74.644999999999996</c:v>
                </c:pt>
                <c:pt idx="10539">
                  <c:v>74.647999999999996</c:v>
                </c:pt>
                <c:pt idx="10540">
                  <c:v>74.653999999999982</c:v>
                </c:pt>
                <c:pt idx="10541">
                  <c:v>74.652999999999949</c:v>
                </c:pt>
                <c:pt idx="10542">
                  <c:v>74.644000000000005</c:v>
                </c:pt>
                <c:pt idx="10543">
                  <c:v>74.661000000000001</c:v>
                </c:pt>
                <c:pt idx="10544">
                  <c:v>74.662999999999982</c:v>
                </c:pt>
                <c:pt idx="10545">
                  <c:v>74.646000000000001</c:v>
                </c:pt>
                <c:pt idx="10546">
                  <c:v>74.647000000000006</c:v>
                </c:pt>
                <c:pt idx="10547">
                  <c:v>74.652999999999949</c:v>
                </c:pt>
                <c:pt idx="10548">
                  <c:v>74.647000000000006</c:v>
                </c:pt>
                <c:pt idx="10549">
                  <c:v>74.638999999999982</c:v>
                </c:pt>
                <c:pt idx="10550">
                  <c:v>74.634</c:v>
                </c:pt>
                <c:pt idx="10551">
                  <c:v>74.638999999999982</c:v>
                </c:pt>
                <c:pt idx="10552">
                  <c:v>74.637</c:v>
                </c:pt>
                <c:pt idx="10553">
                  <c:v>74.646000000000001</c:v>
                </c:pt>
                <c:pt idx="10554">
                  <c:v>74.631</c:v>
                </c:pt>
                <c:pt idx="10555">
                  <c:v>74.637</c:v>
                </c:pt>
                <c:pt idx="10556">
                  <c:v>74.647000000000006</c:v>
                </c:pt>
                <c:pt idx="10557">
                  <c:v>74.634</c:v>
                </c:pt>
                <c:pt idx="10558">
                  <c:v>74.641999999999996</c:v>
                </c:pt>
                <c:pt idx="10559">
                  <c:v>74.641000000000005</c:v>
                </c:pt>
                <c:pt idx="10560">
                  <c:v>74.631</c:v>
                </c:pt>
                <c:pt idx="10561">
                  <c:v>74.637999999999991</c:v>
                </c:pt>
                <c:pt idx="10562">
                  <c:v>74.637</c:v>
                </c:pt>
                <c:pt idx="10563">
                  <c:v>74.641000000000005</c:v>
                </c:pt>
                <c:pt idx="10564">
                  <c:v>74.64</c:v>
                </c:pt>
                <c:pt idx="10565">
                  <c:v>74.641999999999996</c:v>
                </c:pt>
                <c:pt idx="10566">
                  <c:v>74.651999999999987</c:v>
                </c:pt>
                <c:pt idx="10567">
                  <c:v>74.647000000000006</c:v>
                </c:pt>
                <c:pt idx="10568">
                  <c:v>74.649000000000001</c:v>
                </c:pt>
                <c:pt idx="10569">
                  <c:v>74.653999999999982</c:v>
                </c:pt>
                <c:pt idx="10570">
                  <c:v>74.651999999999987</c:v>
                </c:pt>
                <c:pt idx="10571">
                  <c:v>74.653999999999982</c:v>
                </c:pt>
                <c:pt idx="10572">
                  <c:v>74.653999999999982</c:v>
                </c:pt>
                <c:pt idx="10573">
                  <c:v>74.647000000000006</c:v>
                </c:pt>
                <c:pt idx="10574">
                  <c:v>74.66</c:v>
                </c:pt>
                <c:pt idx="10575">
                  <c:v>74.651999999999987</c:v>
                </c:pt>
                <c:pt idx="10576">
                  <c:v>74.655999999999949</c:v>
                </c:pt>
                <c:pt idx="10577">
                  <c:v>74.649999999999991</c:v>
                </c:pt>
                <c:pt idx="10578">
                  <c:v>74.667999999999992</c:v>
                </c:pt>
                <c:pt idx="10579">
                  <c:v>74.649000000000001</c:v>
                </c:pt>
                <c:pt idx="10580">
                  <c:v>74.657999999999987</c:v>
                </c:pt>
                <c:pt idx="10581">
                  <c:v>74.651999999999987</c:v>
                </c:pt>
                <c:pt idx="10582">
                  <c:v>74.658999999999978</c:v>
                </c:pt>
                <c:pt idx="10583">
                  <c:v>74.654999999999987</c:v>
                </c:pt>
                <c:pt idx="10584">
                  <c:v>74.650999999999982</c:v>
                </c:pt>
                <c:pt idx="10585">
                  <c:v>74.654999999999987</c:v>
                </c:pt>
                <c:pt idx="10586">
                  <c:v>74.657999999999987</c:v>
                </c:pt>
                <c:pt idx="10587">
                  <c:v>74.644000000000005</c:v>
                </c:pt>
                <c:pt idx="10588">
                  <c:v>74.650999999999982</c:v>
                </c:pt>
                <c:pt idx="10589">
                  <c:v>74.656999999999982</c:v>
                </c:pt>
                <c:pt idx="10590">
                  <c:v>74.655999999999949</c:v>
                </c:pt>
                <c:pt idx="10591">
                  <c:v>74.647999999999996</c:v>
                </c:pt>
                <c:pt idx="10592">
                  <c:v>74.651999999999987</c:v>
                </c:pt>
                <c:pt idx="10593">
                  <c:v>74.647999999999996</c:v>
                </c:pt>
                <c:pt idx="10594">
                  <c:v>74.649999999999991</c:v>
                </c:pt>
                <c:pt idx="10595">
                  <c:v>74.646000000000001</c:v>
                </c:pt>
                <c:pt idx="10596">
                  <c:v>74.651999999999987</c:v>
                </c:pt>
                <c:pt idx="10597">
                  <c:v>74.649999999999991</c:v>
                </c:pt>
                <c:pt idx="10598">
                  <c:v>74.653999999999982</c:v>
                </c:pt>
                <c:pt idx="10599">
                  <c:v>74.644999999999996</c:v>
                </c:pt>
                <c:pt idx="10600">
                  <c:v>74.650999999999982</c:v>
                </c:pt>
                <c:pt idx="10601">
                  <c:v>74.647999999999996</c:v>
                </c:pt>
                <c:pt idx="10602">
                  <c:v>74.649000000000001</c:v>
                </c:pt>
                <c:pt idx="10603">
                  <c:v>74.649999999999991</c:v>
                </c:pt>
                <c:pt idx="10604">
                  <c:v>74.653999999999982</c:v>
                </c:pt>
                <c:pt idx="10605">
                  <c:v>74.654999999999987</c:v>
                </c:pt>
                <c:pt idx="10606">
                  <c:v>74.656999999999982</c:v>
                </c:pt>
                <c:pt idx="10607">
                  <c:v>74.661000000000001</c:v>
                </c:pt>
                <c:pt idx="10608">
                  <c:v>74.654999999999987</c:v>
                </c:pt>
                <c:pt idx="10609">
                  <c:v>74.647999999999996</c:v>
                </c:pt>
                <c:pt idx="10610">
                  <c:v>74.647999999999996</c:v>
                </c:pt>
                <c:pt idx="10611">
                  <c:v>74.647000000000006</c:v>
                </c:pt>
                <c:pt idx="10612">
                  <c:v>74.657999999999987</c:v>
                </c:pt>
                <c:pt idx="10613">
                  <c:v>74.649000000000001</c:v>
                </c:pt>
                <c:pt idx="10614">
                  <c:v>74.651999999999987</c:v>
                </c:pt>
                <c:pt idx="10615">
                  <c:v>74.653999999999982</c:v>
                </c:pt>
                <c:pt idx="10616">
                  <c:v>74.653999999999982</c:v>
                </c:pt>
                <c:pt idx="10617">
                  <c:v>74.647000000000006</c:v>
                </c:pt>
                <c:pt idx="10618">
                  <c:v>74.638999999999982</c:v>
                </c:pt>
                <c:pt idx="10619">
                  <c:v>74.647000000000006</c:v>
                </c:pt>
                <c:pt idx="10620">
                  <c:v>74.649000000000001</c:v>
                </c:pt>
                <c:pt idx="10621">
                  <c:v>74.64</c:v>
                </c:pt>
                <c:pt idx="10622">
                  <c:v>74.637</c:v>
                </c:pt>
                <c:pt idx="10623">
                  <c:v>74.638999999999982</c:v>
                </c:pt>
                <c:pt idx="10624">
                  <c:v>74.641999999999996</c:v>
                </c:pt>
                <c:pt idx="10625">
                  <c:v>74.646000000000001</c:v>
                </c:pt>
                <c:pt idx="10626">
                  <c:v>74.638999999999982</c:v>
                </c:pt>
                <c:pt idx="10627">
                  <c:v>74.638999999999982</c:v>
                </c:pt>
                <c:pt idx="10628">
                  <c:v>74.638999999999982</c:v>
                </c:pt>
                <c:pt idx="10629">
                  <c:v>74.634999999999991</c:v>
                </c:pt>
                <c:pt idx="10630">
                  <c:v>74.632999999999981</c:v>
                </c:pt>
                <c:pt idx="10631">
                  <c:v>74.641999999999996</c:v>
                </c:pt>
                <c:pt idx="10632">
                  <c:v>74.631</c:v>
                </c:pt>
                <c:pt idx="10633">
                  <c:v>74.632999999999981</c:v>
                </c:pt>
                <c:pt idx="10634">
                  <c:v>74.628999999999948</c:v>
                </c:pt>
                <c:pt idx="10635">
                  <c:v>74.631999999999991</c:v>
                </c:pt>
                <c:pt idx="10636">
                  <c:v>74.63</c:v>
                </c:pt>
                <c:pt idx="10637">
                  <c:v>74.632999999999981</c:v>
                </c:pt>
                <c:pt idx="10638">
                  <c:v>74.627999999999986</c:v>
                </c:pt>
                <c:pt idx="10639">
                  <c:v>74.631999999999991</c:v>
                </c:pt>
                <c:pt idx="10640">
                  <c:v>74.632999999999981</c:v>
                </c:pt>
                <c:pt idx="10641">
                  <c:v>74.641999999999996</c:v>
                </c:pt>
                <c:pt idx="10642">
                  <c:v>74.637</c:v>
                </c:pt>
                <c:pt idx="10643">
                  <c:v>74.637</c:v>
                </c:pt>
                <c:pt idx="10644">
                  <c:v>74.643000000000001</c:v>
                </c:pt>
                <c:pt idx="10645">
                  <c:v>74.637999999999991</c:v>
                </c:pt>
                <c:pt idx="10646">
                  <c:v>74.637999999999991</c:v>
                </c:pt>
                <c:pt idx="10647">
                  <c:v>74.635999999999981</c:v>
                </c:pt>
                <c:pt idx="10648">
                  <c:v>74.64</c:v>
                </c:pt>
                <c:pt idx="10649">
                  <c:v>74.643000000000001</c:v>
                </c:pt>
                <c:pt idx="10650">
                  <c:v>74.634</c:v>
                </c:pt>
                <c:pt idx="10651">
                  <c:v>74.625999999999948</c:v>
                </c:pt>
                <c:pt idx="10652">
                  <c:v>74.64</c:v>
                </c:pt>
                <c:pt idx="10653">
                  <c:v>74.631999999999991</c:v>
                </c:pt>
                <c:pt idx="10654">
                  <c:v>74.634999999999991</c:v>
                </c:pt>
                <c:pt idx="10655">
                  <c:v>74.635999999999981</c:v>
                </c:pt>
                <c:pt idx="10656">
                  <c:v>74.631999999999991</c:v>
                </c:pt>
                <c:pt idx="10657">
                  <c:v>74.634</c:v>
                </c:pt>
                <c:pt idx="10658">
                  <c:v>74.626999999999981</c:v>
                </c:pt>
                <c:pt idx="10659">
                  <c:v>74.632999999999981</c:v>
                </c:pt>
                <c:pt idx="10660">
                  <c:v>74.632999999999981</c:v>
                </c:pt>
                <c:pt idx="10661">
                  <c:v>74.63</c:v>
                </c:pt>
                <c:pt idx="10662">
                  <c:v>74.631</c:v>
                </c:pt>
                <c:pt idx="10663">
                  <c:v>74.637999999999991</c:v>
                </c:pt>
                <c:pt idx="10664">
                  <c:v>74.631</c:v>
                </c:pt>
                <c:pt idx="10665">
                  <c:v>74.635999999999981</c:v>
                </c:pt>
                <c:pt idx="10666">
                  <c:v>74.643000000000001</c:v>
                </c:pt>
                <c:pt idx="10667">
                  <c:v>74.623999999999981</c:v>
                </c:pt>
                <c:pt idx="10668">
                  <c:v>74.635999999999981</c:v>
                </c:pt>
                <c:pt idx="10669">
                  <c:v>74.627999999999986</c:v>
                </c:pt>
                <c:pt idx="10670">
                  <c:v>74.625999999999948</c:v>
                </c:pt>
                <c:pt idx="10671">
                  <c:v>74.626999999999981</c:v>
                </c:pt>
                <c:pt idx="10672">
                  <c:v>74.632999999999981</c:v>
                </c:pt>
                <c:pt idx="10673">
                  <c:v>74.617000000000004</c:v>
                </c:pt>
                <c:pt idx="10674">
                  <c:v>74.623999999999981</c:v>
                </c:pt>
                <c:pt idx="10675">
                  <c:v>74.627999999999986</c:v>
                </c:pt>
                <c:pt idx="10676">
                  <c:v>74.626999999999981</c:v>
                </c:pt>
                <c:pt idx="10677">
                  <c:v>74.616</c:v>
                </c:pt>
                <c:pt idx="10678">
                  <c:v>74.61999999999999</c:v>
                </c:pt>
                <c:pt idx="10679">
                  <c:v>74.60899999999998</c:v>
                </c:pt>
                <c:pt idx="10680">
                  <c:v>74.619</c:v>
                </c:pt>
                <c:pt idx="10681">
                  <c:v>74.622999999999948</c:v>
                </c:pt>
                <c:pt idx="10682">
                  <c:v>74.623999999999981</c:v>
                </c:pt>
                <c:pt idx="10683">
                  <c:v>74.616</c:v>
                </c:pt>
                <c:pt idx="10684">
                  <c:v>74.622999999999948</c:v>
                </c:pt>
                <c:pt idx="10685">
                  <c:v>74.621999999999986</c:v>
                </c:pt>
                <c:pt idx="10686">
                  <c:v>74.623999999999981</c:v>
                </c:pt>
                <c:pt idx="10687">
                  <c:v>74.614000000000004</c:v>
                </c:pt>
                <c:pt idx="10688">
                  <c:v>74.616</c:v>
                </c:pt>
                <c:pt idx="10689">
                  <c:v>74.617000000000004</c:v>
                </c:pt>
                <c:pt idx="10690">
                  <c:v>74.613</c:v>
                </c:pt>
                <c:pt idx="10691">
                  <c:v>74.60599999999998</c:v>
                </c:pt>
                <c:pt idx="10692">
                  <c:v>74.616</c:v>
                </c:pt>
                <c:pt idx="10693">
                  <c:v>74.61</c:v>
                </c:pt>
                <c:pt idx="10694">
                  <c:v>74.611000000000004</c:v>
                </c:pt>
                <c:pt idx="10695">
                  <c:v>74.611000000000004</c:v>
                </c:pt>
                <c:pt idx="10696">
                  <c:v>74.60799999999999</c:v>
                </c:pt>
                <c:pt idx="10697">
                  <c:v>74.598000000000013</c:v>
                </c:pt>
                <c:pt idx="10698">
                  <c:v>74.611000000000004</c:v>
                </c:pt>
                <c:pt idx="10699">
                  <c:v>74.614999999999995</c:v>
                </c:pt>
                <c:pt idx="10700">
                  <c:v>74.606999999999999</c:v>
                </c:pt>
                <c:pt idx="10701">
                  <c:v>74.603999999999999</c:v>
                </c:pt>
                <c:pt idx="10702">
                  <c:v>74.60299999999998</c:v>
                </c:pt>
                <c:pt idx="10703">
                  <c:v>74.593999999999994</c:v>
                </c:pt>
                <c:pt idx="10704">
                  <c:v>74.603999999999999</c:v>
                </c:pt>
                <c:pt idx="10705">
                  <c:v>74.606999999999999</c:v>
                </c:pt>
                <c:pt idx="10706">
                  <c:v>74.593000000000004</c:v>
                </c:pt>
                <c:pt idx="10707">
                  <c:v>74.585999999999999</c:v>
                </c:pt>
                <c:pt idx="10708">
                  <c:v>74.593000000000004</c:v>
                </c:pt>
                <c:pt idx="10709">
                  <c:v>74.587000000000003</c:v>
                </c:pt>
                <c:pt idx="10710">
                  <c:v>74.595000000000013</c:v>
                </c:pt>
                <c:pt idx="10711">
                  <c:v>74.598000000000013</c:v>
                </c:pt>
                <c:pt idx="10712">
                  <c:v>74.596000000000004</c:v>
                </c:pt>
                <c:pt idx="10713">
                  <c:v>74.60599999999998</c:v>
                </c:pt>
                <c:pt idx="10714">
                  <c:v>74.611999999999995</c:v>
                </c:pt>
                <c:pt idx="10715">
                  <c:v>74.60299999999998</c:v>
                </c:pt>
                <c:pt idx="10716">
                  <c:v>74.60199999999999</c:v>
                </c:pt>
                <c:pt idx="10717">
                  <c:v>74.595000000000013</c:v>
                </c:pt>
                <c:pt idx="10718">
                  <c:v>74.60599999999998</c:v>
                </c:pt>
                <c:pt idx="10719">
                  <c:v>74.613</c:v>
                </c:pt>
                <c:pt idx="10720">
                  <c:v>74.61</c:v>
                </c:pt>
                <c:pt idx="10721">
                  <c:v>74.60499999999999</c:v>
                </c:pt>
                <c:pt idx="10722">
                  <c:v>74.614999999999995</c:v>
                </c:pt>
                <c:pt idx="10723">
                  <c:v>74.611999999999995</c:v>
                </c:pt>
                <c:pt idx="10724">
                  <c:v>74.60899999999998</c:v>
                </c:pt>
                <c:pt idx="10725">
                  <c:v>74.614999999999995</c:v>
                </c:pt>
                <c:pt idx="10726">
                  <c:v>74.617000000000004</c:v>
                </c:pt>
                <c:pt idx="10727">
                  <c:v>74.619</c:v>
                </c:pt>
                <c:pt idx="10728">
                  <c:v>74.61</c:v>
                </c:pt>
                <c:pt idx="10729">
                  <c:v>74.616</c:v>
                </c:pt>
                <c:pt idx="10730">
                  <c:v>74.611999999999995</c:v>
                </c:pt>
                <c:pt idx="10731">
                  <c:v>74.616</c:v>
                </c:pt>
                <c:pt idx="10732">
                  <c:v>74.626999999999981</c:v>
                </c:pt>
                <c:pt idx="10733">
                  <c:v>74.617000000000004</c:v>
                </c:pt>
                <c:pt idx="10734">
                  <c:v>74.620999999999981</c:v>
                </c:pt>
                <c:pt idx="10735">
                  <c:v>74.60599999999998</c:v>
                </c:pt>
                <c:pt idx="10736">
                  <c:v>74.611999999999995</c:v>
                </c:pt>
                <c:pt idx="10737">
                  <c:v>74.614000000000004</c:v>
                </c:pt>
                <c:pt idx="10738">
                  <c:v>74.613</c:v>
                </c:pt>
                <c:pt idx="10739">
                  <c:v>74.60899999999998</c:v>
                </c:pt>
                <c:pt idx="10740">
                  <c:v>74.60599999999998</c:v>
                </c:pt>
                <c:pt idx="10741">
                  <c:v>74.606999999999999</c:v>
                </c:pt>
                <c:pt idx="10742">
                  <c:v>74.611000000000004</c:v>
                </c:pt>
                <c:pt idx="10743">
                  <c:v>74.60899999999998</c:v>
                </c:pt>
                <c:pt idx="10744">
                  <c:v>74.61999999999999</c:v>
                </c:pt>
                <c:pt idx="10745">
                  <c:v>74.622999999999948</c:v>
                </c:pt>
                <c:pt idx="10746">
                  <c:v>74.616</c:v>
                </c:pt>
                <c:pt idx="10747">
                  <c:v>74.60899999999998</c:v>
                </c:pt>
                <c:pt idx="10748">
                  <c:v>74.60499999999999</c:v>
                </c:pt>
                <c:pt idx="10749">
                  <c:v>74.60499999999999</c:v>
                </c:pt>
                <c:pt idx="10750">
                  <c:v>74.603999999999999</c:v>
                </c:pt>
                <c:pt idx="10751">
                  <c:v>74.599999999999994</c:v>
                </c:pt>
                <c:pt idx="10752">
                  <c:v>74.60599999999998</c:v>
                </c:pt>
                <c:pt idx="10753">
                  <c:v>74.60299999999998</c:v>
                </c:pt>
                <c:pt idx="10754">
                  <c:v>74.60499999999999</c:v>
                </c:pt>
                <c:pt idx="10755">
                  <c:v>74.614000000000004</c:v>
                </c:pt>
                <c:pt idx="10756">
                  <c:v>74.60899999999998</c:v>
                </c:pt>
                <c:pt idx="10757">
                  <c:v>74.616</c:v>
                </c:pt>
                <c:pt idx="10758">
                  <c:v>74.60499999999999</c:v>
                </c:pt>
                <c:pt idx="10759">
                  <c:v>74.620999999999981</c:v>
                </c:pt>
                <c:pt idx="10760">
                  <c:v>74.60299999999998</c:v>
                </c:pt>
                <c:pt idx="10761">
                  <c:v>74.614000000000004</c:v>
                </c:pt>
                <c:pt idx="10762">
                  <c:v>74.61</c:v>
                </c:pt>
                <c:pt idx="10763">
                  <c:v>74.606999999999999</c:v>
                </c:pt>
                <c:pt idx="10764">
                  <c:v>74.603999999999999</c:v>
                </c:pt>
                <c:pt idx="10765">
                  <c:v>74.606999999999999</c:v>
                </c:pt>
                <c:pt idx="10766">
                  <c:v>74.616</c:v>
                </c:pt>
                <c:pt idx="10767">
                  <c:v>74.61</c:v>
                </c:pt>
                <c:pt idx="10768">
                  <c:v>74.61</c:v>
                </c:pt>
                <c:pt idx="10769">
                  <c:v>74.620999999999981</c:v>
                </c:pt>
                <c:pt idx="10770">
                  <c:v>74.614999999999995</c:v>
                </c:pt>
                <c:pt idx="10771">
                  <c:v>74.623999999999981</c:v>
                </c:pt>
                <c:pt idx="10772">
                  <c:v>74.60299999999998</c:v>
                </c:pt>
                <c:pt idx="10773">
                  <c:v>74.611999999999995</c:v>
                </c:pt>
                <c:pt idx="10774">
                  <c:v>74.60899999999998</c:v>
                </c:pt>
                <c:pt idx="10775">
                  <c:v>74.60799999999999</c:v>
                </c:pt>
                <c:pt idx="10776">
                  <c:v>74.60599999999998</c:v>
                </c:pt>
                <c:pt idx="10777">
                  <c:v>74.614999999999995</c:v>
                </c:pt>
                <c:pt idx="10778">
                  <c:v>74.599000000000004</c:v>
                </c:pt>
                <c:pt idx="10779">
                  <c:v>74.60599999999998</c:v>
                </c:pt>
                <c:pt idx="10780">
                  <c:v>74.613</c:v>
                </c:pt>
                <c:pt idx="10781">
                  <c:v>74.60799999999999</c:v>
                </c:pt>
                <c:pt idx="10782">
                  <c:v>74.60199999999999</c:v>
                </c:pt>
                <c:pt idx="10783">
                  <c:v>74.60899999999998</c:v>
                </c:pt>
                <c:pt idx="10784">
                  <c:v>74.614000000000004</c:v>
                </c:pt>
                <c:pt idx="10785">
                  <c:v>74.619</c:v>
                </c:pt>
                <c:pt idx="10786">
                  <c:v>74.61999999999999</c:v>
                </c:pt>
                <c:pt idx="10787">
                  <c:v>74.611000000000004</c:v>
                </c:pt>
                <c:pt idx="10788">
                  <c:v>74.617999999999995</c:v>
                </c:pt>
                <c:pt idx="10789">
                  <c:v>74.611999999999995</c:v>
                </c:pt>
                <c:pt idx="10790">
                  <c:v>74.611000000000004</c:v>
                </c:pt>
                <c:pt idx="10791">
                  <c:v>74.614999999999995</c:v>
                </c:pt>
                <c:pt idx="10792">
                  <c:v>74.619</c:v>
                </c:pt>
                <c:pt idx="10793">
                  <c:v>74.614999999999995</c:v>
                </c:pt>
                <c:pt idx="10794">
                  <c:v>74.611999999999995</c:v>
                </c:pt>
                <c:pt idx="10795">
                  <c:v>74.60899999999998</c:v>
                </c:pt>
                <c:pt idx="10796">
                  <c:v>74.619</c:v>
                </c:pt>
                <c:pt idx="10797">
                  <c:v>74.611000000000004</c:v>
                </c:pt>
                <c:pt idx="10798">
                  <c:v>74.617999999999995</c:v>
                </c:pt>
                <c:pt idx="10799">
                  <c:v>74.614000000000004</c:v>
                </c:pt>
                <c:pt idx="10800">
                  <c:v>74.60499999999999</c:v>
                </c:pt>
                <c:pt idx="10801">
                  <c:v>74.60599999999998</c:v>
                </c:pt>
                <c:pt idx="10802">
                  <c:v>74.600999999999999</c:v>
                </c:pt>
                <c:pt idx="10803">
                  <c:v>74.60799999999999</c:v>
                </c:pt>
                <c:pt idx="10804">
                  <c:v>74.60599999999998</c:v>
                </c:pt>
                <c:pt idx="10805">
                  <c:v>74.60199999999999</c:v>
                </c:pt>
                <c:pt idx="10806">
                  <c:v>74.60499999999999</c:v>
                </c:pt>
                <c:pt idx="10807">
                  <c:v>74.611999999999995</c:v>
                </c:pt>
                <c:pt idx="10808">
                  <c:v>74.60599999999998</c:v>
                </c:pt>
                <c:pt idx="10809">
                  <c:v>74.614000000000004</c:v>
                </c:pt>
                <c:pt idx="10810">
                  <c:v>74.616</c:v>
                </c:pt>
                <c:pt idx="10811">
                  <c:v>74.606999999999999</c:v>
                </c:pt>
                <c:pt idx="10812">
                  <c:v>74.60599999999998</c:v>
                </c:pt>
                <c:pt idx="10813">
                  <c:v>74.598000000000013</c:v>
                </c:pt>
                <c:pt idx="10814">
                  <c:v>74.598000000000013</c:v>
                </c:pt>
                <c:pt idx="10815">
                  <c:v>74.60599999999998</c:v>
                </c:pt>
                <c:pt idx="10816">
                  <c:v>74.600999999999999</c:v>
                </c:pt>
                <c:pt idx="10817">
                  <c:v>74.599999999999994</c:v>
                </c:pt>
                <c:pt idx="10818">
                  <c:v>74.606999999999999</c:v>
                </c:pt>
                <c:pt idx="10819">
                  <c:v>74.599000000000004</c:v>
                </c:pt>
                <c:pt idx="10820">
                  <c:v>74.60299999999998</c:v>
                </c:pt>
                <c:pt idx="10821">
                  <c:v>74.60199999999999</c:v>
                </c:pt>
                <c:pt idx="10822">
                  <c:v>74.599000000000004</c:v>
                </c:pt>
                <c:pt idx="10823">
                  <c:v>74.593000000000004</c:v>
                </c:pt>
                <c:pt idx="10824">
                  <c:v>74.600999999999999</c:v>
                </c:pt>
                <c:pt idx="10825">
                  <c:v>74.60899999999998</c:v>
                </c:pt>
                <c:pt idx="10826">
                  <c:v>74.590999999999994</c:v>
                </c:pt>
                <c:pt idx="10827">
                  <c:v>74.59</c:v>
                </c:pt>
                <c:pt idx="10828">
                  <c:v>74.592000000000013</c:v>
                </c:pt>
                <c:pt idx="10829">
                  <c:v>74.590999999999994</c:v>
                </c:pt>
                <c:pt idx="10830">
                  <c:v>74.596000000000004</c:v>
                </c:pt>
                <c:pt idx="10831">
                  <c:v>74.593999999999994</c:v>
                </c:pt>
                <c:pt idx="10832">
                  <c:v>74.596000000000004</c:v>
                </c:pt>
                <c:pt idx="10833">
                  <c:v>74.600999999999999</c:v>
                </c:pt>
                <c:pt idx="10834">
                  <c:v>74.60599999999998</c:v>
                </c:pt>
                <c:pt idx="10835">
                  <c:v>74.599000000000004</c:v>
                </c:pt>
                <c:pt idx="10836">
                  <c:v>74.596000000000004</c:v>
                </c:pt>
                <c:pt idx="10837">
                  <c:v>74.595000000000013</c:v>
                </c:pt>
                <c:pt idx="10838">
                  <c:v>74.60499999999999</c:v>
                </c:pt>
                <c:pt idx="10839">
                  <c:v>74.59</c:v>
                </c:pt>
                <c:pt idx="10840">
                  <c:v>74.592000000000013</c:v>
                </c:pt>
                <c:pt idx="10841">
                  <c:v>74.592000000000013</c:v>
                </c:pt>
                <c:pt idx="10842">
                  <c:v>74.596000000000004</c:v>
                </c:pt>
                <c:pt idx="10843">
                  <c:v>74.593999999999994</c:v>
                </c:pt>
                <c:pt idx="10844">
                  <c:v>74.587000000000003</c:v>
                </c:pt>
                <c:pt idx="10845">
                  <c:v>74.599999999999994</c:v>
                </c:pt>
                <c:pt idx="10846">
                  <c:v>74.596999999999994</c:v>
                </c:pt>
                <c:pt idx="10847">
                  <c:v>74.592000000000013</c:v>
                </c:pt>
                <c:pt idx="10848">
                  <c:v>74.584999999999994</c:v>
                </c:pt>
                <c:pt idx="10849">
                  <c:v>74.584000000000003</c:v>
                </c:pt>
                <c:pt idx="10850">
                  <c:v>74.581000000000003</c:v>
                </c:pt>
                <c:pt idx="10851">
                  <c:v>74.582999999999998</c:v>
                </c:pt>
                <c:pt idx="10852">
                  <c:v>74.572000000000003</c:v>
                </c:pt>
                <c:pt idx="10853">
                  <c:v>74.578999999999979</c:v>
                </c:pt>
                <c:pt idx="10854">
                  <c:v>74.58</c:v>
                </c:pt>
                <c:pt idx="10855">
                  <c:v>74.585999999999999</c:v>
                </c:pt>
                <c:pt idx="10856">
                  <c:v>74.578000000000003</c:v>
                </c:pt>
                <c:pt idx="10857">
                  <c:v>74.587000000000003</c:v>
                </c:pt>
                <c:pt idx="10858">
                  <c:v>74.582999999999998</c:v>
                </c:pt>
                <c:pt idx="10859">
                  <c:v>74.581000000000003</c:v>
                </c:pt>
                <c:pt idx="10860">
                  <c:v>74.593000000000004</c:v>
                </c:pt>
                <c:pt idx="10861">
                  <c:v>74.592000000000013</c:v>
                </c:pt>
                <c:pt idx="10862">
                  <c:v>74.598000000000013</c:v>
                </c:pt>
                <c:pt idx="10863">
                  <c:v>74.584000000000003</c:v>
                </c:pt>
                <c:pt idx="10864">
                  <c:v>74.59</c:v>
                </c:pt>
                <c:pt idx="10865">
                  <c:v>74.588999999999999</c:v>
                </c:pt>
                <c:pt idx="10866">
                  <c:v>74.59</c:v>
                </c:pt>
                <c:pt idx="10867">
                  <c:v>74.588999999999999</c:v>
                </c:pt>
                <c:pt idx="10868">
                  <c:v>74.584999999999994</c:v>
                </c:pt>
                <c:pt idx="10869">
                  <c:v>74.587000000000003</c:v>
                </c:pt>
                <c:pt idx="10870">
                  <c:v>74.593999999999994</c:v>
                </c:pt>
                <c:pt idx="10871">
                  <c:v>74.587000000000003</c:v>
                </c:pt>
                <c:pt idx="10872">
                  <c:v>74.582999999999998</c:v>
                </c:pt>
                <c:pt idx="10873">
                  <c:v>74.584000000000003</c:v>
                </c:pt>
                <c:pt idx="10874">
                  <c:v>74.581000000000003</c:v>
                </c:pt>
                <c:pt idx="10875">
                  <c:v>74.584999999999994</c:v>
                </c:pt>
                <c:pt idx="10876">
                  <c:v>74.581000000000003</c:v>
                </c:pt>
                <c:pt idx="10877">
                  <c:v>74.585999999999999</c:v>
                </c:pt>
                <c:pt idx="10878">
                  <c:v>74.593000000000004</c:v>
                </c:pt>
                <c:pt idx="10879">
                  <c:v>74.582999999999998</c:v>
                </c:pt>
                <c:pt idx="10880">
                  <c:v>74.588999999999999</c:v>
                </c:pt>
                <c:pt idx="10881">
                  <c:v>74.584000000000003</c:v>
                </c:pt>
                <c:pt idx="10882">
                  <c:v>74.593000000000004</c:v>
                </c:pt>
                <c:pt idx="10883">
                  <c:v>74.581999999999994</c:v>
                </c:pt>
                <c:pt idx="10884">
                  <c:v>74.584999999999994</c:v>
                </c:pt>
                <c:pt idx="10885">
                  <c:v>74.59</c:v>
                </c:pt>
                <c:pt idx="10886">
                  <c:v>74.585999999999999</c:v>
                </c:pt>
                <c:pt idx="10887">
                  <c:v>74.584999999999994</c:v>
                </c:pt>
                <c:pt idx="10888">
                  <c:v>74.595000000000013</c:v>
                </c:pt>
                <c:pt idx="10889">
                  <c:v>74.587000000000003</c:v>
                </c:pt>
                <c:pt idx="10890">
                  <c:v>74.592000000000013</c:v>
                </c:pt>
                <c:pt idx="10891">
                  <c:v>74.585999999999999</c:v>
                </c:pt>
                <c:pt idx="10892">
                  <c:v>74.582999999999998</c:v>
                </c:pt>
                <c:pt idx="10893">
                  <c:v>74.588999999999999</c:v>
                </c:pt>
                <c:pt idx="10894">
                  <c:v>74.587000000000003</c:v>
                </c:pt>
                <c:pt idx="10895">
                  <c:v>74.581999999999994</c:v>
                </c:pt>
                <c:pt idx="10896">
                  <c:v>74.585999999999999</c:v>
                </c:pt>
                <c:pt idx="10897">
                  <c:v>74.578000000000003</c:v>
                </c:pt>
                <c:pt idx="10898">
                  <c:v>74.581999999999994</c:v>
                </c:pt>
                <c:pt idx="10899">
                  <c:v>74.576999999999998</c:v>
                </c:pt>
                <c:pt idx="10900">
                  <c:v>74.578999999999979</c:v>
                </c:pt>
                <c:pt idx="10901">
                  <c:v>74.576999999999998</c:v>
                </c:pt>
                <c:pt idx="10902">
                  <c:v>74.584000000000003</c:v>
                </c:pt>
                <c:pt idx="10903">
                  <c:v>74.578000000000003</c:v>
                </c:pt>
                <c:pt idx="10904">
                  <c:v>74.573999999999998</c:v>
                </c:pt>
                <c:pt idx="10905">
                  <c:v>74.578000000000003</c:v>
                </c:pt>
                <c:pt idx="10906">
                  <c:v>74.575999999999979</c:v>
                </c:pt>
                <c:pt idx="10907">
                  <c:v>74.572000000000003</c:v>
                </c:pt>
                <c:pt idx="10908">
                  <c:v>74.576999999999998</c:v>
                </c:pt>
                <c:pt idx="10909">
                  <c:v>74.58</c:v>
                </c:pt>
                <c:pt idx="10910">
                  <c:v>74.570999999999998</c:v>
                </c:pt>
                <c:pt idx="10911">
                  <c:v>74.570999999999998</c:v>
                </c:pt>
                <c:pt idx="10912">
                  <c:v>74.563999999999993</c:v>
                </c:pt>
                <c:pt idx="10913">
                  <c:v>74.572000000000003</c:v>
                </c:pt>
                <c:pt idx="10914">
                  <c:v>74.573999999999998</c:v>
                </c:pt>
                <c:pt idx="10915">
                  <c:v>74.572000000000003</c:v>
                </c:pt>
                <c:pt idx="10916">
                  <c:v>74.568000000000012</c:v>
                </c:pt>
                <c:pt idx="10917">
                  <c:v>74.570999999999998</c:v>
                </c:pt>
                <c:pt idx="10918">
                  <c:v>74.576999999999998</c:v>
                </c:pt>
                <c:pt idx="10919">
                  <c:v>74.561000000000007</c:v>
                </c:pt>
                <c:pt idx="10920">
                  <c:v>74.554999999999993</c:v>
                </c:pt>
                <c:pt idx="10921">
                  <c:v>74.568000000000012</c:v>
                </c:pt>
                <c:pt idx="10922">
                  <c:v>74.551999999999992</c:v>
                </c:pt>
                <c:pt idx="10923">
                  <c:v>74.55</c:v>
                </c:pt>
                <c:pt idx="10924">
                  <c:v>74.581000000000003</c:v>
                </c:pt>
                <c:pt idx="10925">
                  <c:v>74.558999999999983</c:v>
                </c:pt>
                <c:pt idx="10926">
                  <c:v>74.570999999999998</c:v>
                </c:pt>
                <c:pt idx="10927">
                  <c:v>74.562000000000012</c:v>
                </c:pt>
                <c:pt idx="10928">
                  <c:v>74.569000000000003</c:v>
                </c:pt>
                <c:pt idx="10929">
                  <c:v>74.566000000000003</c:v>
                </c:pt>
                <c:pt idx="10930">
                  <c:v>74.572999999999979</c:v>
                </c:pt>
                <c:pt idx="10931">
                  <c:v>74.566999999999993</c:v>
                </c:pt>
                <c:pt idx="10932">
                  <c:v>74.578999999999979</c:v>
                </c:pt>
                <c:pt idx="10933">
                  <c:v>74.576999999999998</c:v>
                </c:pt>
                <c:pt idx="10934">
                  <c:v>74.582999999999998</c:v>
                </c:pt>
                <c:pt idx="10935">
                  <c:v>74.576999999999998</c:v>
                </c:pt>
                <c:pt idx="10936">
                  <c:v>74.576999999999998</c:v>
                </c:pt>
                <c:pt idx="10937">
                  <c:v>74.575000000000003</c:v>
                </c:pt>
                <c:pt idx="10938">
                  <c:v>74.572000000000003</c:v>
                </c:pt>
                <c:pt idx="10939">
                  <c:v>74.573999999999998</c:v>
                </c:pt>
                <c:pt idx="10940">
                  <c:v>74.568000000000012</c:v>
                </c:pt>
                <c:pt idx="10941">
                  <c:v>74.572999999999979</c:v>
                </c:pt>
                <c:pt idx="10942">
                  <c:v>74.570999999999998</c:v>
                </c:pt>
                <c:pt idx="10943">
                  <c:v>74.573999999999998</c:v>
                </c:pt>
                <c:pt idx="10944">
                  <c:v>74.587000000000003</c:v>
                </c:pt>
                <c:pt idx="10945">
                  <c:v>74.584000000000003</c:v>
                </c:pt>
                <c:pt idx="10946">
                  <c:v>74.581000000000003</c:v>
                </c:pt>
                <c:pt idx="10947">
                  <c:v>74.581000000000003</c:v>
                </c:pt>
                <c:pt idx="10948">
                  <c:v>74.572999999999979</c:v>
                </c:pt>
                <c:pt idx="10949">
                  <c:v>74.572999999999979</c:v>
                </c:pt>
                <c:pt idx="10950">
                  <c:v>74.575999999999979</c:v>
                </c:pt>
                <c:pt idx="10951">
                  <c:v>74.566999999999993</c:v>
                </c:pt>
                <c:pt idx="10952">
                  <c:v>74.566000000000003</c:v>
                </c:pt>
                <c:pt idx="10953">
                  <c:v>74.570999999999998</c:v>
                </c:pt>
                <c:pt idx="10954">
                  <c:v>74.569999999999993</c:v>
                </c:pt>
                <c:pt idx="10955">
                  <c:v>74.570999999999998</c:v>
                </c:pt>
                <c:pt idx="10956">
                  <c:v>74.569999999999993</c:v>
                </c:pt>
                <c:pt idx="10957">
                  <c:v>74.570999999999998</c:v>
                </c:pt>
                <c:pt idx="10958">
                  <c:v>74.565000000000012</c:v>
                </c:pt>
                <c:pt idx="10959">
                  <c:v>74.563000000000002</c:v>
                </c:pt>
                <c:pt idx="10960">
                  <c:v>74.585999999999999</c:v>
                </c:pt>
                <c:pt idx="10961">
                  <c:v>74.569999999999993</c:v>
                </c:pt>
                <c:pt idx="10962">
                  <c:v>74.58</c:v>
                </c:pt>
                <c:pt idx="10963">
                  <c:v>74.570999999999998</c:v>
                </c:pt>
                <c:pt idx="10964">
                  <c:v>74.572000000000003</c:v>
                </c:pt>
                <c:pt idx="10965">
                  <c:v>74.576999999999998</c:v>
                </c:pt>
                <c:pt idx="10966">
                  <c:v>74.573999999999998</c:v>
                </c:pt>
                <c:pt idx="10967">
                  <c:v>74.575999999999979</c:v>
                </c:pt>
                <c:pt idx="10968">
                  <c:v>74.566999999999993</c:v>
                </c:pt>
                <c:pt idx="10969">
                  <c:v>74.566000000000003</c:v>
                </c:pt>
                <c:pt idx="10970">
                  <c:v>74.584000000000003</c:v>
                </c:pt>
                <c:pt idx="10971">
                  <c:v>74.576999999999998</c:v>
                </c:pt>
                <c:pt idx="10972">
                  <c:v>74.581999999999994</c:v>
                </c:pt>
                <c:pt idx="10973">
                  <c:v>74.578999999999979</c:v>
                </c:pt>
                <c:pt idx="10974">
                  <c:v>74.576999999999998</c:v>
                </c:pt>
                <c:pt idx="10975">
                  <c:v>74.575999999999979</c:v>
                </c:pt>
                <c:pt idx="10976">
                  <c:v>74.581999999999994</c:v>
                </c:pt>
                <c:pt idx="10977">
                  <c:v>74.578999999999979</c:v>
                </c:pt>
                <c:pt idx="10978">
                  <c:v>74.578000000000003</c:v>
                </c:pt>
                <c:pt idx="10979">
                  <c:v>74.570999999999998</c:v>
                </c:pt>
                <c:pt idx="10980">
                  <c:v>74.575999999999979</c:v>
                </c:pt>
                <c:pt idx="10981">
                  <c:v>74.569999999999993</c:v>
                </c:pt>
                <c:pt idx="10982">
                  <c:v>74.568000000000012</c:v>
                </c:pt>
                <c:pt idx="10983">
                  <c:v>74.569999999999993</c:v>
                </c:pt>
                <c:pt idx="10984">
                  <c:v>74.569000000000003</c:v>
                </c:pt>
                <c:pt idx="10985">
                  <c:v>74.56</c:v>
                </c:pt>
                <c:pt idx="10986">
                  <c:v>74.562000000000012</c:v>
                </c:pt>
                <c:pt idx="10987">
                  <c:v>74.561000000000007</c:v>
                </c:pt>
                <c:pt idx="10988">
                  <c:v>74.566999999999993</c:v>
                </c:pt>
                <c:pt idx="10989">
                  <c:v>74.56</c:v>
                </c:pt>
                <c:pt idx="10990">
                  <c:v>74.566000000000003</c:v>
                </c:pt>
                <c:pt idx="10991">
                  <c:v>74.561000000000007</c:v>
                </c:pt>
                <c:pt idx="10992">
                  <c:v>74.566999999999993</c:v>
                </c:pt>
                <c:pt idx="10993">
                  <c:v>74.554000000000002</c:v>
                </c:pt>
                <c:pt idx="10994">
                  <c:v>74.561000000000007</c:v>
                </c:pt>
                <c:pt idx="10995">
                  <c:v>74.563000000000002</c:v>
                </c:pt>
                <c:pt idx="10996">
                  <c:v>74.557999999999993</c:v>
                </c:pt>
                <c:pt idx="10997">
                  <c:v>74.572999999999979</c:v>
                </c:pt>
                <c:pt idx="10998">
                  <c:v>74.563000000000002</c:v>
                </c:pt>
                <c:pt idx="10999">
                  <c:v>74.575999999999979</c:v>
                </c:pt>
                <c:pt idx="11000">
                  <c:v>74.576999999999998</c:v>
                </c:pt>
                <c:pt idx="11001">
                  <c:v>74.581000000000003</c:v>
                </c:pt>
                <c:pt idx="11002">
                  <c:v>74.581999999999994</c:v>
                </c:pt>
                <c:pt idx="11003">
                  <c:v>74.565000000000012</c:v>
                </c:pt>
                <c:pt idx="11004">
                  <c:v>74.576999999999998</c:v>
                </c:pt>
                <c:pt idx="11005">
                  <c:v>74.582999999999998</c:v>
                </c:pt>
                <c:pt idx="11006">
                  <c:v>74.581000000000003</c:v>
                </c:pt>
                <c:pt idx="11007">
                  <c:v>74.59</c:v>
                </c:pt>
                <c:pt idx="11008">
                  <c:v>74.566000000000003</c:v>
                </c:pt>
                <c:pt idx="11009">
                  <c:v>74.572999999999979</c:v>
                </c:pt>
                <c:pt idx="11010">
                  <c:v>74.570999999999998</c:v>
                </c:pt>
                <c:pt idx="11011">
                  <c:v>74.578999999999979</c:v>
                </c:pt>
                <c:pt idx="11012">
                  <c:v>74.572000000000003</c:v>
                </c:pt>
                <c:pt idx="11013">
                  <c:v>74.569000000000003</c:v>
                </c:pt>
                <c:pt idx="11014">
                  <c:v>74.575999999999979</c:v>
                </c:pt>
                <c:pt idx="11015">
                  <c:v>74.573999999999998</c:v>
                </c:pt>
                <c:pt idx="11016">
                  <c:v>74.565000000000012</c:v>
                </c:pt>
                <c:pt idx="11017">
                  <c:v>74.562000000000012</c:v>
                </c:pt>
                <c:pt idx="11018">
                  <c:v>74.551000000000002</c:v>
                </c:pt>
                <c:pt idx="11019">
                  <c:v>74.551000000000002</c:v>
                </c:pt>
                <c:pt idx="11020">
                  <c:v>74.557000000000002</c:v>
                </c:pt>
                <c:pt idx="11021">
                  <c:v>74.546000000000006</c:v>
                </c:pt>
                <c:pt idx="11022">
                  <c:v>74.543000000000006</c:v>
                </c:pt>
                <c:pt idx="11023">
                  <c:v>74.536000000000001</c:v>
                </c:pt>
                <c:pt idx="11024">
                  <c:v>74.546999999999997</c:v>
                </c:pt>
                <c:pt idx="11025">
                  <c:v>74.543999999999997</c:v>
                </c:pt>
                <c:pt idx="11026">
                  <c:v>74.531999999999996</c:v>
                </c:pt>
                <c:pt idx="11027">
                  <c:v>74.543999999999997</c:v>
                </c:pt>
                <c:pt idx="11028">
                  <c:v>74.543999999999997</c:v>
                </c:pt>
                <c:pt idx="11029">
                  <c:v>74.542000000000002</c:v>
                </c:pt>
                <c:pt idx="11030">
                  <c:v>74.536000000000001</c:v>
                </c:pt>
                <c:pt idx="11031">
                  <c:v>74.542000000000002</c:v>
                </c:pt>
                <c:pt idx="11032">
                  <c:v>74.540999999999997</c:v>
                </c:pt>
                <c:pt idx="11033">
                  <c:v>74.537999999999997</c:v>
                </c:pt>
                <c:pt idx="11034">
                  <c:v>74.540000000000006</c:v>
                </c:pt>
                <c:pt idx="11035">
                  <c:v>74.533000000000001</c:v>
                </c:pt>
                <c:pt idx="11036">
                  <c:v>74.539000000000001</c:v>
                </c:pt>
                <c:pt idx="11037">
                  <c:v>74.543000000000006</c:v>
                </c:pt>
                <c:pt idx="11038">
                  <c:v>74.543000000000006</c:v>
                </c:pt>
                <c:pt idx="11039">
                  <c:v>74.533000000000001</c:v>
                </c:pt>
                <c:pt idx="11040">
                  <c:v>74.531999999999996</c:v>
                </c:pt>
                <c:pt idx="11041">
                  <c:v>74.543999999999997</c:v>
                </c:pt>
                <c:pt idx="11042">
                  <c:v>74.543000000000006</c:v>
                </c:pt>
                <c:pt idx="11043">
                  <c:v>74.537000000000006</c:v>
                </c:pt>
                <c:pt idx="11044">
                  <c:v>74.543000000000006</c:v>
                </c:pt>
                <c:pt idx="11045">
                  <c:v>74.540999999999997</c:v>
                </c:pt>
                <c:pt idx="11046">
                  <c:v>74.543000000000006</c:v>
                </c:pt>
                <c:pt idx="11047">
                  <c:v>74.545000000000002</c:v>
                </c:pt>
                <c:pt idx="11048">
                  <c:v>74.542000000000002</c:v>
                </c:pt>
                <c:pt idx="11049">
                  <c:v>74.539000000000001</c:v>
                </c:pt>
                <c:pt idx="11050">
                  <c:v>74.537000000000006</c:v>
                </c:pt>
                <c:pt idx="11051">
                  <c:v>74.52</c:v>
                </c:pt>
                <c:pt idx="11052">
                  <c:v>74.527000000000001</c:v>
                </c:pt>
                <c:pt idx="11053">
                  <c:v>74.524999999999991</c:v>
                </c:pt>
                <c:pt idx="11054">
                  <c:v>74.521000000000001</c:v>
                </c:pt>
                <c:pt idx="11055">
                  <c:v>74.52</c:v>
                </c:pt>
                <c:pt idx="11056">
                  <c:v>74.524000000000001</c:v>
                </c:pt>
                <c:pt idx="11057">
                  <c:v>74.527000000000001</c:v>
                </c:pt>
                <c:pt idx="11058">
                  <c:v>74.527999999999992</c:v>
                </c:pt>
                <c:pt idx="11059">
                  <c:v>74.527999999999992</c:v>
                </c:pt>
                <c:pt idx="11060">
                  <c:v>74.527000000000001</c:v>
                </c:pt>
                <c:pt idx="11061">
                  <c:v>74.521999999999991</c:v>
                </c:pt>
                <c:pt idx="11062">
                  <c:v>74.525999999999982</c:v>
                </c:pt>
                <c:pt idx="11063">
                  <c:v>74.521999999999991</c:v>
                </c:pt>
                <c:pt idx="11064">
                  <c:v>74.528999999999982</c:v>
                </c:pt>
                <c:pt idx="11065">
                  <c:v>74.53</c:v>
                </c:pt>
                <c:pt idx="11066">
                  <c:v>74.521999999999991</c:v>
                </c:pt>
                <c:pt idx="11067">
                  <c:v>74.518000000000001</c:v>
                </c:pt>
                <c:pt idx="11068">
                  <c:v>74.521999999999991</c:v>
                </c:pt>
                <c:pt idx="11069">
                  <c:v>74.52</c:v>
                </c:pt>
                <c:pt idx="11070">
                  <c:v>74.521999999999991</c:v>
                </c:pt>
                <c:pt idx="11071">
                  <c:v>74.528999999999982</c:v>
                </c:pt>
                <c:pt idx="11072">
                  <c:v>74.534999999999997</c:v>
                </c:pt>
                <c:pt idx="11073">
                  <c:v>74.542000000000002</c:v>
                </c:pt>
                <c:pt idx="11074">
                  <c:v>74.540000000000006</c:v>
                </c:pt>
                <c:pt idx="11075">
                  <c:v>74.540000000000006</c:v>
                </c:pt>
                <c:pt idx="11076">
                  <c:v>74.539000000000001</c:v>
                </c:pt>
                <c:pt idx="11077">
                  <c:v>74.536000000000001</c:v>
                </c:pt>
                <c:pt idx="11078">
                  <c:v>74.534999999999997</c:v>
                </c:pt>
                <c:pt idx="11079">
                  <c:v>74.528999999999982</c:v>
                </c:pt>
                <c:pt idx="11080">
                  <c:v>74.537000000000006</c:v>
                </c:pt>
                <c:pt idx="11081">
                  <c:v>74.536000000000001</c:v>
                </c:pt>
                <c:pt idx="11082">
                  <c:v>74.542000000000002</c:v>
                </c:pt>
                <c:pt idx="11083">
                  <c:v>74.554000000000002</c:v>
                </c:pt>
                <c:pt idx="11084">
                  <c:v>74.545000000000002</c:v>
                </c:pt>
                <c:pt idx="11085">
                  <c:v>74.55</c:v>
                </c:pt>
                <c:pt idx="11086">
                  <c:v>74.545000000000002</c:v>
                </c:pt>
                <c:pt idx="11087">
                  <c:v>74.545000000000002</c:v>
                </c:pt>
                <c:pt idx="11088">
                  <c:v>74.545000000000002</c:v>
                </c:pt>
                <c:pt idx="11089">
                  <c:v>74.546000000000006</c:v>
                </c:pt>
                <c:pt idx="11090">
                  <c:v>74.543999999999997</c:v>
                </c:pt>
                <c:pt idx="11091">
                  <c:v>74.545000000000002</c:v>
                </c:pt>
                <c:pt idx="11092">
                  <c:v>74.545000000000002</c:v>
                </c:pt>
                <c:pt idx="11093">
                  <c:v>74.548000000000002</c:v>
                </c:pt>
                <c:pt idx="11094">
                  <c:v>74.546000000000006</c:v>
                </c:pt>
                <c:pt idx="11095">
                  <c:v>74.546000000000006</c:v>
                </c:pt>
                <c:pt idx="11096">
                  <c:v>74.543999999999997</c:v>
                </c:pt>
                <c:pt idx="11097">
                  <c:v>74.539000000000001</c:v>
                </c:pt>
                <c:pt idx="11098">
                  <c:v>74.543000000000006</c:v>
                </c:pt>
                <c:pt idx="11099">
                  <c:v>74.537999999999997</c:v>
                </c:pt>
                <c:pt idx="11100">
                  <c:v>74.542000000000002</c:v>
                </c:pt>
                <c:pt idx="11101">
                  <c:v>74.543999999999997</c:v>
                </c:pt>
                <c:pt idx="11102">
                  <c:v>74.546000000000006</c:v>
                </c:pt>
                <c:pt idx="11103">
                  <c:v>74.548000000000002</c:v>
                </c:pt>
                <c:pt idx="11104">
                  <c:v>74.551000000000002</c:v>
                </c:pt>
                <c:pt idx="11105">
                  <c:v>74.545000000000002</c:v>
                </c:pt>
                <c:pt idx="11106">
                  <c:v>74.546000000000006</c:v>
                </c:pt>
                <c:pt idx="11107">
                  <c:v>74.540999999999997</c:v>
                </c:pt>
                <c:pt idx="11108">
                  <c:v>74.542000000000002</c:v>
                </c:pt>
                <c:pt idx="11109">
                  <c:v>74.537000000000006</c:v>
                </c:pt>
                <c:pt idx="11110">
                  <c:v>74.534999999999997</c:v>
                </c:pt>
                <c:pt idx="11111">
                  <c:v>74.534999999999997</c:v>
                </c:pt>
                <c:pt idx="11112">
                  <c:v>74.534999999999997</c:v>
                </c:pt>
                <c:pt idx="11113">
                  <c:v>74.534000000000006</c:v>
                </c:pt>
                <c:pt idx="11114">
                  <c:v>74.540000000000006</c:v>
                </c:pt>
                <c:pt idx="11115">
                  <c:v>74.55</c:v>
                </c:pt>
                <c:pt idx="11116">
                  <c:v>74.539000000000001</c:v>
                </c:pt>
                <c:pt idx="11117">
                  <c:v>74.534000000000006</c:v>
                </c:pt>
                <c:pt idx="11118">
                  <c:v>74.537000000000006</c:v>
                </c:pt>
                <c:pt idx="11119">
                  <c:v>74.537000000000006</c:v>
                </c:pt>
                <c:pt idx="11120">
                  <c:v>74.536000000000001</c:v>
                </c:pt>
                <c:pt idx="11121">
                  <c:v>74.543999999999997</c:v>
                </c:pt>
                <c:pt idx="11122">
                  <c:v>74.531999999999996</c:v>
                </c:pt>
                <c:pt idx="11123">
                  <c:v>74.537000000000006</c:v>
                </c:pt>
                <c:pt idx="11124">
                  <c:v>74.540000000000006</c:v>
                </c:pt>
                <c:pt idx="11125">
                  <c:v>74.540999999999997</c:v>
                </c:pt>
                <c:pt idx="11126">
                  <c:v>74.537000000000006</c:v>
                </c:pt>
                <c:pt idx="11127">
                  <c:v>74.540999999999997</c:v>
                </c:pt>
                <c:pt idx="11128">
                  <c:v>74.537000000000006</c:v>
                </c:pt>
                <c:pt idx="11129">
                  <c:v>74.534999999999997</c:v>
                </c:pt>
                <c:pt idx="11130">
                  <c:v>74.543999999999997</c:v>
                </c:pt>
                <c:pt idx="11131">
                  <c:v>74.527000000000001</c:v>
                </c:pt>
                <c:pt idx="11132">
                  <c:v>74.531999999999996</c:v>
                </c:pt>
                <c:pt idx="11133">
                  <c:v>74.531999999999996</c:v>
                </c:pt>
                <c:pt idx="11134">
                  <c:v>74.537000000000006</c:v>
                </c:pt>
                <c:pt idx="11135">
                  <c:v>74.537999999999997</c:v>
                </c:pt>
                <c:pt idx="11136">
                  <c:v>74.527999999999992</c:v>
                </c:pt>
                <c:pt idx="11137">
                  <c:v>74.531999999999996</c:v>
                </c:pt>
                <c:pt idx="11138">
                  <c:v>74.540000000000006</c:v>
                </c:pt>
                <c:pt idx="11139">
                  <c:v>74.546999999999997</c:v>
                </c:pt>
                <c:pt idx="11140">
                  <c:v>74.537000000000006</c:v>
                </c:pt>
                <c:pt idx="11141">
                  <c:v>74.543000000000006</c:v>
                </c:pt>
                <c:pt idx="11142">
                  <c:v>74.539000000000001</c:v>
                </c:pt>
                <c:pt idx="11143">
                  <c:v>74.546999999999997</c:v>
                </c:pt>
                <c:pt idx="11144">
                  <c:v>74.549000000000007</c:v>
                </c:pt>
                <c:pt idx="11145">
                  <c:v>74.557999999999993</c:v>
                </c:pt>
                <c:pt idx="11146">
                  <c:v>74.551999999999992</c:v>
                </c:pt>
                <c:pt idx="11147">
                  <c:v>74.55</c:v>
                </c:pt>
                <c:pt idx="11148">
                  <c:v>74.56</c:v>
                </c:pt>
                <c:pt idx="11149">
                  <c:v>74.56</c:v>
                </c:pt>
                <c:pt idx="11150">
                  <c:v>74.566000000000003</c:v>
                </c:pt>
                <c:pt idx="11151">
                  <c:v>74.566999999999993</c:v>
                </c:pt>
                <c:pt idx="11152">
                  <c:v>74.569999999999993</c:v>
                </c:pt>
                <c:pt idx="11153">
                  <c:v>74.569999999999993</c:v>
                </c:pt>
                <c:pt idx="11154">
                  <c:v>74.572000000000003</c:v>
                </c:pt>
                <c:pt idx="11155">
                  <c:v>74.58</c:v>
                </c:pt>
                <c:pt idx="11156">
                  <c:v>74.572999999999979</c:v>
                </c:pt>
                <c:pt idx="11157">
                  <c:v>74.572000000000003</c:v>
                </c:pt>
                <c:pt idx="11158">
                  <c:v>74.58</c:v>
                </c:pt>
                <c:pt idx="11159">
                  <c:v>74.58</c:v>
                </c:pt>
                <c:pt idx="11160">
                  <c:v>74.569000000000003</c:v>
                </c:pt>
                <c:pt idx="11161">
                  <c:v>74.578000000000003</c:v>
                </c:pt>
                <c:pt idx="11162">
                  <c:v>74.584000000000003</c:v>
                </c:pt>
                <c:pt idx="11163">
                  <c:v>74.582999999999998</c:v>
                </c:pt>
                <c:pt idx="11164">
                  <c:v>74.581999999999994</c:v>
                </c:pt>
                <c:pt idx="11165">
                  <c:v>74.578000000000003</c:v>
                </c:pt>
                <c:pt idx="11166">
                  <c:v>74.573999999999998</c:v>
                </c:pt>
                <c:pt idx="11167">
                  <c:v>74.585999999999999</c:v>
                </c:pt>
                <c:pt idx="11168">
                  <c:v>74.573999999999998</c:v>
                </c:pt>
                <c:pt idx="11169">
                  <c:v>74.578999999999979</c:v>
                </c:pt>
                <c:pt idx="11170">
                  <c:v>74.582999999999998</c:v>
                </c:pt>
                <c:pt idx="11171">
                  <c:v>74.581000000000003</c:v>
                </c:pt>
                <c:pt idx="11172">
                  <c:v>74.575999999999979</c:v>
                </c:pt>
                <c:pt idx="11173">
                  <c:v>74.581999999999994</c:v>
                </c:pt>
                <c:pt idx="11174">
                  <c:v>74.581000000000003</c:v>
                </c:pt>
                <c:pt idx="11175">
                  <c:v>74.578000000000003</c:v>
                </c:pt>
                <c:pt idx="11176">
                  <c:v>74.592000000000013</c:v>
                </c:pt>
                <c:pt idx="11177">
                  <c:v>74.584000000000003</c:v>
                </c:pt>
                <c:pt idx="11178">
                  <c:v>74.582999999999998</c:v>
                </c:pt>
                <c:pt idx="11179">
                  <c:v>74.582999999999998</c:v>
                </c:pt>
                <c:pt idx="11180">
                  <c:v>74.581999999999994</c:v>
                </c:pt>
                <c:pt idx="11181">
                  <c:v>74.59</c:v>
                </c:pt>
                <c:pt idx="11182">
                  <c:v>74.58</c:v>
                </c:pt>
                <c:pt idx="11183">
                  <c:v>74.581000000000003</c:v>
                </c:pt>
                <c:pt idx="11184">
                  <c:v>74.575000000000003</c:v>
                </c:pt>
                <c:pt idx="11185">
                  <c:v>74.581999999999994</c:v>
                </c:pt>
                <c:pt idx="11186">
                  <c:v>74.58</c:v>
                </c:pt>
                <c:pt idx="11187">
                  <c:v>74.581000000000003</c:v>
                </c:pt>
                <c:pt idx="11188">
                  <c:v>74.575000000000003</c:v>
                </c:pt>
                <c:pt idx="11189">
                  <c:v>74.588999999999999</c:v>
                </c:pt>
                <c:pt idx="11190">
                  <c:v>74.575999999999979</c:v>
                </c:pt>
                <c:pt idx="11191">
                  <c:v>74.584000000000003</c:v>
                </c:pt>
                <c:pt idx="11192">
                  <c:v>74.58</c:v>
                </c:pt>
                <c:pt idx="11193">
                  <c:v>74.584000000000003</c:v>
                </c:pt>
                <c:pt idx="11194">
                  <c:v>74.581999999999994</c:v>
                </c:pt>
                <c:pt idx="11195">
                  <c:v>74.584000000000003</c:v>
                </c:pt>
                <c:pt idx="11196">
                  <c:v>74.584000000000003</c:v>
                </c:pt>
                <c:pt idx="11197">
                  <c:v>74.582999999999998</c:v>
                </c:pt>
                <c:pt idx="11198">
                  <c:v>74.584000000000003</c:v>
                </c:pt>
                <c:pt idx="11199">
                  <c:v>74.584999999999994</c:v>
                </c:pt>
                <c:pt idx="11200">
                  <c:v>74.578999999999979</c:v>
                </c:pt>
                <c:pt idx="11201">
                  <c:v>74.582999999999998</c:v>
                </c:pt>
                <c:pt idx="11202">
                  <c:v>74.573999999999998</c:v>
                </c:pt>
                <c:pt idx="11203">
                  <c:v>74.585999999999999</c:v>
                </c:pt>
                <c:pt idx="11204">
                  <c:v>74.58</c:v>
                </c:pt>
                <c:pt idx="11205">
                  <c:v>74.582999999999998</c:v>
                </c:pt>
                <c:pt idx="11206">
                  <c:v>74.578000000000003</c:v>
                </c:pt>
                <c:pt idx="11207">
                  <c:v>74.576999999999998</c:v>
                </c:pt>
                <c:pt idx="11208">
                  <c:v>74.573999999999998</c:v>
                </c:pt>
                <c:pt idx="11209">
                  <c:v>74.575999999999979</c:v>
                </c:pt>
                <c:pt idx="11210">
                  <c:v>74.569999999999993</c:v>
                </c:pt>
                <c:pt idx="11211">
                  <c:v>74.578000000000003</c:v>
                </c:pt>
                <c:pt idx="11212">
                  <c:v>74.575999999999979</c:v>
                </c:pt>
                <c:pt idx="11213">
                  <c:v>74.570999999999998</c:v>
                </c:pt>
                <c:pt idx="11214">
                  <c:v>74.578000000000003</c:v>
                </c:pt>
                <c:pt idx="11215">
                  <c:v>74.584000000000003</c:v>
                </c:pt>
                <c:pt idx="11216">
                  <c:v>74.581000000000003</c:v>
                </c:pt>
                <c:pt idx="11217">
                  <c:v>74.593000000000004</c:v>
                </c:pt>
                <c:pt idx="11218">
                  <c:v>74.600999999999999</c:v>
                </c:pt>
                <c:pt idx="11219">
                  <c:v>74.590999999999994</c:v>
                </c:pt>
                <c:pt idx="11220">
                  <c:v>74.60199999999999</c:v>
                </c:pt>
                <c:pt idx="11221">
                  <c:v>74.585999999999999</c:v>
                </c:pt>
                <c:pt idx="11222">
                  <c:v>74.593000000000004</c:v>
                </c:pt>
                <c:pt idx="11223">
                  <c:v>74.599000000000004</c:v>
                </c:pt>
                <c:pt idx="11224">
                  <c:v>74.599000000000004</c:v>
                </c:pt>
                <c:pt idx="11225">
                  <c:v>74.599999999999994</c:v>
                </c:pt>
                <c:pt idx="11226">
                  <c:v>74.60799999999999</c:v>
                </c:pt>
                <c:pt idx="11227">
                  <c:v>74.599999999999994</c:v>
                </c:pt>
                <c:pt idx="11228">
                  <c:v>74.611999999999995</c:v>
                </c:pt>
                <c:pt idx="11229">
                  <c:v>74.617000000000004</c:v>
                </c:pt>
                <c:pt idx="11230">
                  <c:v>74.619</c:v>
                </c:pt>
                <c:pt idx="11231">
                  <c:v>74.614000000000004</c:v>
                </c:pt>
                <c:pt idx="11232">
                  <c:v>74.619</c:v>
                </c:pt>
                <c:pt idx="11233">
                  <c:v>74.614000000000004</c:v>
                </c:pt>
                <c:pt idx="11234">
                  <c:v>74.631</c:v>
                </c:pt>
                <c:pt idx="11235">
                  <c:v>74.623999999999981</c:v>
                </c:pt>
                <c:pt idx="11236">
                  <c:v>74.620999999999981</c:v>
                </c:pt>
                <c:pt idx="11237">
                  <c:v>74.620999999999981</c:v>
                </c:pt>
                <c:pt idx="11238">
                  <c:v>74.627999999999986</c:v>
                </c:pt>
                <c:pt idx="11239">
                  <c:v>74.622999999999948</c:v>
                </c:pt>
                <c:pt idx="11240">
                  <c:v>74.63</c:v>
                </c:pt>
                <c:pt idx="11241">
                  <c:v>74.634999999999991</c:v>
                </c:pt>
                <c:pt idx="11242">
                  <c:v>74.634999999999991</c:v>
                </c:pt>
                <c:pt idx="11243">
                  <c:v>74.634</c:v>
                </c:pt>
                <c:pt idx="11244">
                  <c:v>74.624999999999986</c:v>
                </c:pt>
                <c:pt idx="11245">
                  <c:v>74.627999999999986</c:v>
                </c:pt>
                <c:pt idx="11246">
                  <c:v>74.621999999999986</c:v>
                </c:pt>
                <c:pt idx="11247">
                  <c:v>74.621999999999986</c:v>
                </c:pt>
                <c:pt idx="11248">
                  <c:v>74.592000000000013</c:v>
                </c:pt>
                <c:pt idx="11249">
                  <c:v>74.573999999999998</c:v>
                </c:pt>
                <c:pt idx="11250">
                  <c:v>74.572000000000003</c:v>
                </c:pt>
                <c:pt idx="11251">
                  <c:v>74.593000000000004</c:v>
                </c:pt>
                <c:pt idx="11252">
                  <c:v>74.585999999999999</c:v>
                </c:pt>
                <c:pt idx="11253">
                  <c:v>74.60499999999999</c:v>
                </c:pt>
                <c:pt idx="11254">
                  <c:v>74.61</c:v>
                </c:pt>
                <c:pt idx="11255">
                  <c:v>74.60499999999999</c:v>
                </c:pt>
                <c:pt idx="11256">
                  <c:v>74.61</c:v>
                </c:pt>
                <c:pt idx="11257">
                  <c:v>74.593000000000004</c:v>
                </c:pt>
                <c:pt idx="11258">
                  <c:v>74.600999999999999</c:v>
                </c:pt>
                <c:pt idx="11259">
                  <c:v>74.593999999999994</c:v>
                </c:pt>
                <c:pt idx="11260">
                  <c:v>74.596000000000004</c:v>
                </c:pt>
                <c:pt idx="11261">
                  <c:v>74.593000000000004</c:v>
                </c:pt>
                <c:pt idx="11262">
                  <c:v>74.599999999999994</c:v>
                </c:pt>
                <c:pt idx="11263">
                  <c:v>74.599999999999994</c:v>
                </c:pt>
                <c:pt idx="11264">
                  <c:v>74.603999999999999</c:v>
                </c:pt>
                <c:pt idx="11265">
                  <c:v>74.61</c:v>
                </c:pt>
                <c:pt idx="11266">
                  <c:v>74.617999999999995</c:v>
                </c:pt>
                <c:pt idx="11267">
                  <c:v>74.60799999999999</c:v>
                </c:pt>
                <c:pt idx="11268">
                  <c:v>74.60799999999999</c:v>
                </c:pt>
                <c:pt idx="11269">
                  <c:v>74.60599999999998</c:v>
                </c:pt>
                <c:pt idx="11270">
                  <c:v>74.603999999999999</c:v>
                </c:pt>
                <c:pt idx="11271">
                  <c:v>74.60199999999999</c:v>
                </c:pt>
                <c:pt idx="11272">
                  <c:v>74.611999999999995</c:v>
                </c:pt>
                <c:pt idx="11273">
                  <c:v>74.593999999999994</c:v>
                </c:pt>
                <c:pt idx="11274">
                  <c:v>74.606999999999999</c:v>
                </c:pt>
                <c:pt idx="11275">
                  <c:v>74.60899999999998</c:v>
                </c:pt>
                <c:pt idx="11276">
                  <c:v>74.60299999999998</c:v>
                </c:pt>
                <c:pt idx="11277">
                  <c:v>74.60199999999999</c:v>
                </c:pt>
                <c:pt idx="11278">
                  <c:v>74.596000000000004</c:v>
                </c:pt>
                <c:pt idx="11279">
                  <c:v>74.595000000000013</c:v>
                </c:pt>
                <c:pt idx="11280">
                  <c:v>74.599000000000004</c:v>
                </c:pt>
                <c:pt idx="11281">
                  <c:v>74.593999999999994</c:v>
                </c:pt>
                <c:pt idx="11282">
                  <c:v>74.599999999999994</c:v>
                </c:pt>
                <c:pt idx="11283">
                  <c:v>74.584000000000003</c:v>
                </c:pt>
                <c:pt idx="11284">
                  <c:v>74.593999999999994</c:v>
                </c:pt>
                <c:pt idx="11285">
                  <c:v>74.584999999999994</c:v>
                </c:pt>
                <c:pt idx="11286">
                  <c:v>74.581999999999994</c:v>
                </c:pt>
                <c:pt idx="11287">
                  <c:v>74.584999999999994</c:v>
                </c:pt>
                <c:pt idx="11288">
                  <c:v>74.59</c:v>
                </c:pt>
                <c:pt idx="11289">
                  <c:v>74.600999999999999</c:v>
                </c:pt>
                <c:pt idx="11290">
                  <c:v>74.599999999999994</c:v>
                </c:pt>
                <c:pt idx="11291">
                  <c:v>74.593000000000004</c:v>
                </c:pt>
                <c:pt idx="11292">
                  <c:v>74.588999999999999</c:v>
                </c:pt>
                <c:pt idx="11293">
                  <c:v>74.60799999999999</c:v>
                </c:pt>
                <c:pt idx="11294">
                  <c:v>74.60599999999998</c:v>
                </c:pt>
                <c:pt idx="11295">
                  <c:v>74.603999999999999</c:v>
                </c:pt>
                <c:pt idx="11296">
                  <c:v>74.611999999999995</c:v>
                </c:pt>
                <c:pt idx="11297">
                  <c:v>74.61999999999999</c:v>
                </c:pt>
                <c:pt idx="11298">
                  <c:v>74.617000000000004</c:v>
                </c:pt>
                <c:pt idx="11299">
                  <c:v>74.613</c:v>
                </c:pt>
                <c:pt idx="11300">
                  <c:v>74.61999999999999</c:v>
                </c:pt>
                <c:pt idx="11301">
                  <c:v>74.614999999999995</c:v>
                </c:pt>
                <c:pt idx="11302">
                  <c:v>74.61999999999999</c:v>
                </c:pt>
                <c:pt idx="11303">
                  <c:v>74.638999999999982</c:v>
                </c:pt>
                <c:pt idx="11304">
                  <c:v>74.63</c:v>
                </c:pt>
                <c:pt idx="11305">
                  <c:v>74.63</c:v>
                </c:pt>
                <c:pt idx="11306">
                  <c:v>74.628999999999948</c:v>
                </c:pt>
                <c:pt idx="11307">
                  <c:v>74.63</c:v>
                </c:pt>
                <c:pt idx="11308">
                  <c:v>74.634</c:v>
                </c:pt>
                <c:pt idx="11309">
                  <c:v>74.637999999999991</c:v>
                </c:pt>
                <c:pt idx="11310">
                  <c:v>74.638999999999982</c:v>
                </c:pt>
                <c:pt idx="11311">
                  <c:v>74.631999999999991</c:v>
                </c:pt>
                <c:pt idx="11312">
                  <c:v>74.621999999999986</c:v>
                </c:pt>
                <c:pt idx="11313">
                  <c:v>74.628999999999948</c:v>
                </c:pt>
                <c:pt idx="11314">
                  <c:v>74.624999999999986</c:v>
                </c:pt>
                <c:pt idx="11315">
                  <c:v>74.626999999999981</c:v>
                </c:pt>
                <c:pt idx="11316">
                  <c:v>74.626999999999981</c:v>
                </c:pt>
                <c:pt idx="11317">
                  <c:v>74.637999999999991</c:v>
                </c:pt>
                <c:pt idx="11318">
                  <c:v>74.626999999999981</c:v>
                </c:pt>
                <c:pt idx="11319">
                  <c:v>74.625999999999948</c:v>
                </c:pt>
                <c:pt idx="11320">
                  <c:v>74.634</c:v>
                </c:pt>
                <c:pt idx="11321">
                  <c:v>74.63</c:v>
                </c:pt>
                <c:pt idx="11322">
                  <c:v>74.637</c:v>
                </c:pt>
                <c:pt idx="11323">
                  <c:v>74.631</c:v>
                </c:pt>
                <c:pt idx="11324">
                  <c:v>74.637</c:v>
                </c:pt>
                <c:pt idx="11325">
                  <c:v>74.637</c:v>
                </c:pt>
                <c:pt idx="11326">
                  <c:v>74.641000000000005</c:v>
                </c:pt>
                <c:pt idx="11327">
                  <c:v>74.64</c:v>
                </c:pt>
                <c:pt idx="11328">
                  <c:v>74.644000000000005</c:v>
                </c:pt>
                <c:pt idx="11329">
                  <c:v>74.651999999999987</c:v>
                </c:pt>
                <c:pt idx="11330">
                  <c:v>74.641000000000005</c:v>
                </c:pt>
                <c:pt idx="11331">
                  <c:v>74.638999999999982</c:v>
                </c:pt>
                <c:pt idx="11332">
                  <c:v>74.641999999999996</c:v>
                </c:pt>
                <c:pt idx="11333">
                  <c:v>74.644999999999996</c:v>
                </c:pt>
                <c:pt idx="11334">
                  <c:v>74.634</c:v>
                </c:pt>
                <c:pt idx="11335">
                  <c:v>74.637</c:v>
                </c:pt>
                <c:pt idx="11336">
                  <c:v>74.638999999999982</c:v>
                </c:pt>
                <c:pt idx="11337">
                  <c:v>74.641000000000005</c:v>
                </c:pt>
                <c:pt idx="11338">
                  <c:v>74.632999999999981</c:v>
                </c:pt>
                <c:pt idx="11339">
                  <c:v>74.631999999999991</c:v>
                </c:pt>
                <c:pt idx="11340">
                  <c:v>74.634999999999991</c:v>
                </c:pt>
                <c:pt idx="11341">
                  <c:v>74.632999999999981</c:v>
                </c:pt>
                <c:pt idx="11342">
                  <c:v>74.627999999999986</c:v>
                </c:pt>
                <c:pt idx="11343">
                  <c:v>74.626999999999981</c:v>
                </c:pt>
                <c:pt idx="11344">
                  <c:v>74.632999999999981</c:v>
                </c:pt>
                <c:pt idx="11345">
                  <c:v>74.628999999999948</c:v>
                </c:pt>
                <c:pt idx="11346">
                  <c:v>74.632999999999981</c:v>
                </c:pt>
                <c:pt idx="11347">
                  <c:v>74.621999999999986</c:v>
                </c:pt>
                <c:pt idx="11348">
                  <c:v>74.613</c:v>
                </c:pt>
                <c:pt idx="11349">
                  <c:v>74.613</c:v>
                </c:pt>
                <c:pt idx="11350">
                  <c:v>74.617000000000004</c:v>
                </c:pt>
                <c:pt idx="11351">
                  <c:v>74.611000000000004</c:v>
                </c:pt>
                <c:pt idx="11352">
                  <c:v>74.611999999999995</c:v>
                </c:pt>
                <c:pt idx="11353">
                  <c:v>74.606999999999999</c:v>
                </c:pt>
                <c:pt idx="11354">
                  <c:v>74.60199999999999</c:v>
                </c:pt>
                <c:pt idx="11355">
                  <c:v>74.593999999999994</c:v>
                </c:pt>
                <c:pt idx="11356">
                  <c:v>74.61</c:v>
                </c:pt>
                <c:pt idx="11357">
                  <c:v>74.600999999999999</c:v>
                </c:pt>
                <c:pt idx="11358">
                  <c:v>74.598000000000013</c:v>
                </c:pt>
                <c:pt idx="11359">
                  <c:v>74.617999999999995</c:v>
                </c:pt>
                <c:pt idx="11360">
                  <c:v>74.60299999999998</c:v>
                </c:pt>
                <c:pt idx="11361">
                  <c:v>74.623999999999981</c:v>
                </c:pt>
                <c:pt idx="11362">
                  <c:v>74.632999999999981</c:v>
                </c:pt>
                <c:pt idx="11363">
                  <c:v>74.637</c:v>
                </c:pt>
                <c:pt idx="11364">
                  <c:v>74.644999999999996</c:v>
                </c:pt>
                <c:pt idx="11365">
                  <c:v>74.626999999999981</c:v>
                </c:pt>
                <c:pt idx="11366">
                  <c:v>74.634999999999991</c:v>
                </c:pt>
                <c:pt idx="11367">
                  <c:v>74.632999999999981</c:v>
                </c:pt>
                <c:pt idx="11368">
                  <c:v>74.628999999999948</c:v>
                </c:pt>
                <c:pt idx="11369">
                  <c:v>74.60899999999998</c:v>
                </c:pt>
                <c:pt idx="11370">
                  <c:v>74.617999999999995</c:v>
                </c:pt>
                <c:pt idx="11371">
                  <c:v>74.621999999999986</c:v>
                </c:pt>
                <c:pt idx="11372">
                  <c:v>74.617999999999995</c:v>
                </c:pt>
                <c:pt idx="11373">
                  <c:v>74.628999999999948</c:v>
                </c:pt>
                <c:pt idx="11374">
                  <c:v>74.614000000000004</c:v>
                </c:pt>
                <c:pt idx="11375">
                  <c:v>74.622999999999948</c:v>
                </c:pt>
                <c:pt idx="11376">
                  <c:v>74.621999999999986</c:v>
                </c:pt>
                <c:pt idx="11377">
                  <c:v>74.60899999999998</c:v>
                </c:pt>
                <c:pt idx="11378">
                  <c:v>74.622999999999948</c:v>
                </c:pt>
                <c:pt idx="11379">
                  <c:v>74.611000000000004</c:v>
                </c:pt>
                <c:pt idx="11380">
                  <c:v>74.60899999999998</c:v>
                </c:pt>
                <c:pt idx="11381">
                  <c:v>74.60199999999999</c:v>
                </c:pt>
                <c:pt idx="11382">
                  <c:v>74.600999999999999</c:v>
                </c:pt>
                <c:pt idx="11383">
                  <c:v>74.60199999999999</c:v>
                </c:pt>
                <c:pt idx="11384">
                  <c:v>74.584000000000003</c:v>
                </c:pt>
                <c:pt idx="11385">
                  <c:v>74.587000000000003</c:v>
                </c:pt>
                <c:pt idx="11386">
                  <c:v>74.575999999999979</c:v>
                </c:pt>
                <c:pt idx="11387">
                  <c:v>74.581999999999994</c:v>
                </c:pt>
                <c:pt idx="11388">
                  <c:v>74.576999999999998</c:v>
                </c:pt>
                <c:pt idx="11389">
                  <c:v>74.578000000000003</c:v>
                </c:pt>
                <c:pt idx="11390">
                  <c:v>74.578000000000003</c:v>
                </c:pt>
                <c:pt idx="11391">
                  <c:v>74.578000000000003</c:v>
                </c:pt>
                <c:pt idx="11392">
                  <c:v>74.584999999999994</c:v>
                </c:pt>
                <c:pt idx="11393">
                  <c:v>74.588999999999999</c:v>
                </c:pt>
                <c:pt idx="11394">
                  <c:v>74.578000000000003</c:v>
                </c:pt>
                <c:pt idx="11395">
                  <c:v>74.575000000000003</c:v>
                </c:pt>
                <c:pt idx="11396">
                  <c:v>74.582999999999998</c:v>
                </c:pt>
                <c:pt idx="11397">
                  <c:v>74.587000000000003</c:v>
                </c:pt>
                <c:pt idx="11398">
                  <c:v>74.582999999999998</c:v>
                </c:pt>
                <c:pt idx="11399">
                  <c:v>74.576999999999998</c:v>
                </c:pt>
                <c:pt idx="11400">
                  <c:v>74.572000000000003</c:v>
                </c:pt>
                <c:pt idx="11401">
                  <c:v>74.581000000000003</c:v>
                </c:pt>
                <c:pt idx="11402">
                  <c:v>74.584999999999994</c:v>
                </c:pt>
                <c:pt idx="11403">
                  <c:v>74.578000000000003</c:v>
                </c:pt>
                <c:pt idx="11404">
                  <c:v>74.575999999999979</c:v>
                </c:pt>
                <c:pt idx="11405">
                  <c:v>74.581000000000003</c:v>
                </c:pt>
                <c:pt idx="11406">
                  <c:v>74.575999999999979</c:v>
                </c:pt>
                <c:pt idx="11407">
                  <c:v>74.575000000000003</c:v>
                </c:pt>
                <c:pt idx="11408">
                  <c:v>74.581000000000003</c:v>
                </c:pt>
                <c:pt idx="11409">
                  <c:v>74.576999999999998</c:v>
                </c:pt>
                <c:pt idx="11410">
                  <c:v>74.582999999999998</c:v>
                </c:pt>
                <c:pt idx="11411">
                  <c:v>74.569999999999993</c:v>
                </c:pt>
                <c:pt idx="11412">
                  <c:v>74.572999999999979</c:v>
                </c:pt>
                <c:pt idx="11413">
                  <c:v>74.566000000000003</c:v>
                </c:pt>
                <c:pt idx="11414">
                  <c:v>74.569999999999993</c:v>
                </c:pt>
                <c:pt idx="11415">
                  <c:v>74.573999999999998</c:v>
                </c:pt>
                <c:pt idx="11416">
                  <c:v>74.572000000000003</c:v>
                </c:pt>
                <c:pt idx="11417">
                  <c:v>74.565000000000012</c:v>
                </c:pt>
                <c:pt idx="11418">
                  <c:v>74.566999999999993</c:v>
                </c:pt>
                <c:pt idx="11419">
                  <c:v>74.570999999999998</c:v>
                </c:pt>
                <c:pt idx="11420">
                  <c:v>74.565000000000012</c:v>
                </c:pt>
                <c:pt idx="11421">
                  <c:v>74.563000000000002</c:v>
                </c:pt>
                <c:pt idx="11422">
                  <c:v>74.561000000000007</c:v>
                </c:pt>
                <c:pt idx="11423">
                  <c:v>74.557999999999993</c:v>
                </c:pt>
                <c:pt idx="11424">
                  <c:v>74.557999999999993</c:v>
                </c:pt>
                <c:pt idx="11425">
                  <c:v>74.554999999999993</c:v>
                </c:pt>
                <c:pt idx="11426">
                  <c:v>74.557999999999993</c:v>
                </c:pt>
                <c:pt idx="11427">
                  <c:v>74.56</c:v>
                </c:pt>
                <c:pt idx="11428">
                  <c:v>74.56</c:v>
                </c:pt>
                <c:pt idx="11429">
                  <c:v>74.565000000000012</c:v>
                </c:pt>
                <c:pt idx="11430">
                  <c:v>74.561000000000007</c:v>
                </c:pt>
                <c:pt idx="11431">
                  <c:v>74.566999999999993</c:v>
                </c:pt>
                <c:pt idx="11432">
                  <c:v>74.555999999999983</c:v>
                </c:pt>
                <c:pt idx="11433">
                  <c:v>74.561000000000007</c:v>
                </c:pt>
                <c:pt idx="11434">
                  <c:v>74.566000000000003</c:v>
                </c:pt>
                <c:pt idx="11435">
                  <c:v>74.572999999999979</c:v>
                </c:pt>
                <c:pt idx="11436">
                  <c:v>74.58</c:v>
                </c:pt>
                <c:pt idx="11437">
                  <c:v>74.581000000000003</c:v>
                </c:pt>
                <c:pt idx="11438">
                  <c:v>74.569999999999993</c:v>
                </c:pt>
                <c:pt idx="11439">
                  <c:v>74.566999999999993</c:v>
                </c:pt>
                <c:pt idx="11440">
                  <c:v>74.562000000000012</c:v>
                </c:pt>
                <c:pt idx="11441">
                  <c:v>74.566999999999993</c:v>
                </c:pt>
                <c:pt idx="11442">
                  <c:v>74.568000000000012</c:v>
                </c:pt>
                <c:pt idx="11443">
                  <c:v>74.557999999999993</c:v>
                </c:pt>
                <c:pt idx="11444">
                  <c:v>74.584000000000003</c:v>
                </c:pt>
                <c:pt idx="11445">
                  <c:v>74.56</c:v>
                </c:pt>
                <c:pt idx="11446">
                  <c:v>74.557999999999993</c:v>
                </c:pt>
                <c:pt idx="11447">
                  <c:v>74.555999999999983</c:v>
                </c:pt>
                <c:pt idx="11448">
                  <c:v>74.551000000000002</c:v>
                </c:pt>
                <c:pt idx="11449">
                  <c:v>74.551999999999992</c:v>
                </c:pt>
                <c:pt idx="11450">
                  <c:v>74.549000000000007</c:v>
                </c:pt>
                <c:pt idx="11451">
                  <c:v>74.549000000000007</c:v>
                </c:pt>
                <c:pt idx="11452">
                  <c:v>74.548000000000002</c:v>
                </c:pt>
                <c:pt idx="11453">
                  <c:v>74.540999999999997</c:v>
                </c:pt>
                <c:pt idx="11454">
                  <c:v>74.55</c:v>
                </c:pt>
                <c:pt idx="11455">
                  <c:v>74.534000000000006</c:v>
                </c:pt>
                <c:pt idx="11456">
                  <c:v>74.546000000000006</c:v>
                </c:pt>
                <c:pt idx="11457">
                  <c:v>74.540999999999997</c:v>
                </c:pt>
                <c:pt idx="11458">
                  <c:v>74.536000000000001</c:v>
                </c:pt>
                <c:pt idx="11459">
                  <c:v>74.531999999999996</c:v>
                </c:pt>
                <c:pt idx="11460">
                  <c:v>74.543000000000006</c:v>
                </c:pt>
                <c:pt idx="11461">
                  <c:v>74.545000000000002</c:v>
                </c:pt>
                <c:pt idx="11462">
                  <c:v>74.543000000000006</c:v>
                </c:pt>
                <c:pt idx="11463">
                  <c:v>74.534000000000006</c:v>
                </c:pt>
                <c:pt idx="11464">
                  <c:v>74.531999999999996</c:v>
                </c:pt>
                <c:pt idx="11465">
                  <c:v>74.536000000000001</c:v>
                </c:pt>
                <c:pt idx="11466">
                  <c:v>74.536000000000001</c:v>
                </c:pt>
                <c:pt idx="11467">
                  <c:v>74.543999999999997</c:v>
                </c:pt>
                <c:pt idx="11468">
                  <c:v>74.536000000000001</c:v>
                </c:pt>
                <c:pt idx="11469">
                  <c:v>74.539000000000001</c:v>
                </c:pt>
                <c:pt idx="11470">
                  <c:v>74.546000000000006</c:v>
                </c:pt>
                <c:pt idx="11471">
                  <c:v>74.527999999999992</c:v>
                </c:pt>
                <c:pt idx="11472">
                  <c:v>74.531999999999996</c:v>
                </c:pt>
                <c:pt idx="11473">
                  <c:v>74.540000000000006</c:v>
                </c:pt>
                <c:pt idx="11474">
                  <c:v>74.537999999999997</c:v>
                </c:pt>
                <c:pt idx="11475">
                  <c:v>74.531999999999996</c:v>
                </c:pt>
                <c:pt idx="11476">
                  <c:v>74.533000000000001</c:v>
                </c:pt>
                <c:pt idx="11477">
                  <c:v>74.53</c:v>
                </c:pt>
                <c:pt idx="11478">
                  <c:v>74.524000000000001</c:v>
                </c:pt>
                <c:pt idx="11479">
                  <c:v>74.534999999999997</c:v>
                </c:pt>
                <c:pt idx="11480">
                  <c:v>74.528999999999982</c:v>
                </c:pt>
                <c:pt idx="11481">
                  <c:v>74.534000000000006</c:v>
                </c:pt>
                <c:pt idx="11482">
                  <c:v>74.534000000000006</c:v>
                </c:pt>
                <c:pt idx="11483">
                  <c:v>74.533000000000001</c:v>
                </c:pt>
                <c:pt idx="11484">
                  <c:v>74.522999999999982</c:v>
                </c:pt>
                <c:pt idx="11485">
                  <c:v>74.540000000000006</c:v>
                </c:pt>
                <c:pt idx="11486">
                  <c:v>74.525999999999982</c:v>
                </c:pt>
                <c:pt idx="11487">
                  <c:v>74.528999999999982</c:v>
                </c:pt>
                <c:pt idx="11488">
                  <c:v>74.525999999999982</c:v>
                </c:pt>
                <c:pt idx="11489">
                  <c:v>74.527000000000001</c:v>
                </c:pt>
                <c:pt idx="11490">
                  <c:v>74.525999999999982</c:v>
                </c:pt>
                <c:pt idx="11491">
                  <c:v>74.516999999999996</c:v>
                </c:pt>
                <c:pt idx="11492">
                  <c:v>74.513999999999996</c:v>
                </c:pt>
                <c:pt idx="11493">
                  <c:v>74.521000000000001</c:v>
                </c:pt>
                <c:pt idx="11494">
                  <c:v>74.507999999999996</c:v>
                </c:pt>
                <c:pt idx="11495">
                  <c:v>74.521000000000001</c:v>
                </c:pt>
                <c:pt idx="11496">
                  <c:v>74.516999999999996</c:v>
                </c:pt>
                <c:pt idx="11497">
                  <c:v>74.515000000000001</c:v>
                </c:pt>
                <c:pt idx="11498">
                  <c:v>74.516000000000005</c:v>
                </c:pt>
                <c:pt idx="11499">
                  <c:v>74.519000000000005</c:v>
                </c:pt>
                <c:pt idx="11500">
                  <c:v>74.521999999999991</c:v>
                </c:pt>
                <c:pt idx="11501">
                  <c:v>74.516000000000005</c:v>
                </c:pt>
                <c:pt idx="11502">
                  <c:v>74.516000000000005</c:v>
                </c:pt>
                <c:pt idx="11503">
                  <c:v>74.527000000000001</c:v>
                </c:pt>
                <c:pt idx="11504">
                  <c:v>74.527999999999992</c:v>
                </c:pt>
                <c:pt idx="11505">
                  <c:v>74.537999999999997</c:v>
                </c:pt>
                <c:pt idx="11506">
                  <c:v>74.549000000000007</c:v>
                </c:pt>
                <c:pt idx="11507">
                  <c:v>74.537999999999997</c:v>
                </c:pt>
                <c:pt idx="11508">
                  <c:v>74.536000000000001</c:v>
                </c:pt>
                <c:pt idx="11509">
                  <c:v>74.548000000000002</c:v>
                </c:pt>
                <c:pt idx="11510">
                  <c:v>74.537000000000006</c:v>
                </c:pt>
                <c:pt idx="11511">
                  <c:v>74.533000000000001</c:v>
                </c:pt>
                <c:pt idx="11512">
                  <c:v>74.546999999999997</c:v>
                </c:pt>
                <c:pt idx="11513">
                  <c:v>74.539000000000001</c:v>
                </c:pt>
                <c:pt idx="11514">
                  <c:v>74.540000000000006</c:v>
                </c:pt>
                <c:pt idx="11515">
                  <c:v>74.546999999999997</c:v>
                </c:pt>
                <c:pt idx="11516">
                  <c:v>74.540000000000006</c:v>
                </c:pt>
                <c:pt idx="11517">
                  <c:v>74.531000000000006</c:v>
                </c:pt>
                <c:pt idx="11518">
                  <c:v>74.540000000000006</c:v>
                </c:pt>
                <c:pt idx="11519">
                  <c:v>74.543000000000006</c:v>
                </c:pt>
                <c:pt idx="11520">
                  <c:v>74.549000000000007</c:v>
                </c:pt>
                <c:pt idx="11521">
                  <c:v>74.542000000000002</c:v>
                </c:pt>
                <c:pt idx="11522">
                  <c:v>74.540000000000006</c:v>
                </c:pt>
                <c:pt idx="11523">
                  <c:v>74.543999999999997</c:v>
                </c:pt>
                <c:pt idx="11524">
                  <c:v>74.539000000000001</c:v>
                </c:pt>
                <c:pt idx="11525">
                  <c:v>74.542000000000002</c:v>
                </c:pt>
                <c:pt idx="11526">
                  <c:v>74.545000000000002</c:v>
                </c:pt>
                <c:pt idx="11527">
                  <c:v>74.545000000000002</c:v>
                </c:pt>
                <c:pt idx="11528">
                  <c:v>74.542000000000002</c:v>
                </c:pt>
                <c:pt idx="11529">
                  <c:v>74.540000000000006</c:v>
                </c:pt>
                <c:pt idx="11530">
                  <c:v>74.55</c:v>
                </c:pt>
                <c:pt idx="11531">
                  <c:v>74.545000000000002</c:v>
                </c:pt>
                <c:pt idx="11532">
                  <c:v>74.549000000000007</c:v>
                </c:pt>
                <c:pt idx="11533">
                  <c:v>74.551000000000002</c:v>
                </c:pt>
                <c:pt idx="11534">
                  <c:v>74.543999999999997</c:v>
                </c:pt>
                <c:pt idx="11535">
                  <c:v>74.537000000000006</c:v>
                </c:pt>
                <c:pt idx="11536">
                  <c:v>74.540999999999997</c:v>
                </c:pt>
                <c:pt idx="11537">
                  <c:v>74.543999999999997</c:v>
                </c:pt>
                <c:pt idx="11538">
                  <c:v>74.534000000000006</c:v>
                </c:pt>
                <c:pt idx="11539">
                  <c:v>74.542000000000002</c:v>
                </c:pt>
                <c:pt idx="11540">
                  <c:v>74.546000000000006</c:v>
                </c:pt>
                <c:pt idx="11541">
                  <c:v>74.534000000000006</c:v>
                </c:pt>
                <c:pt idx="11542">
                  <c:v>74.548000000000002</c:v>
                </c:pt>
                <c:pt idx="11543">
                  <c:v>74.540999999999997</c:v>
                </c:pt>
                <c:pt idx="11544">
                  <c:v>74.531000000000006</c:v>
                </c:pt>
                <c:pt idx="11545">
                  <c:v>74.540000000000006</c:v>
                </c:pt>
                <c:pt idx="11546">
                  <c:v>74.536000000000001</c:v>
                </c:pt>
                <c:pt idx="11547">
                  <c:v>74.536000000000001</c:v>
                </c:pt>
                <c:pt idx="11548">
                  <c:v>74.531999999999996</c:v>
                </c:pt>
                <c:pt idx="11549">
                  <c:v>74.540999999999997</c:v>
                </c:pt>
                <c:pt idx="11550">
                  <c:v>74.531999999999996</c:v>
                </c:pt>
                <c:pt idx="11551">
                  <c:v>74.542000000000002</c:v>
                </c:pt>
                <c:pt idx="11552">
                  <c:v>74.542000000000002</c:v>
                </c:pt>
                <c:pt idx="11553">
                  <c:v>74.531000000000006</c:v>
                </c:pt>
                <c:pt idx="11554">
                  <c:v>74.53</c:v>
                </c:pt>
                <c:pt idx="11555">
                  <c:v>74.534000000000006</c:v>
                </c:pt>
                <c:pt idx="11556">
                  <c:v>74.542000000000002</c:v>
                </c:pt>
                <c:pt idx="11557">
                  <c:v>74.537999999999997</c:v>
                </c:pt>
                <c:pt idx="11558">
                  <c:v>74.540999999999997</c:v>
                </c:pt>
                <c:pt idx="11559">
                  <c:v>74.540999999999997</c:v>
                </c:pt>
                <c:pt idx="11560">
                  <c:v>74.546000000000006</c:v>
                </c:pt>
                <c:pt idx="11561">
                  <c:v>74.539000000000001</c:v>
                </c:pt>
                <c:pt idx="11562">
                  <c:v>74.540000000000006</c:v>
                </c:pt>
                <c:pt idx="11563">
                  <c:v>74.537000000000006</c:v>
                </c:pt>
                <c:pt idx="11564">
                  <c:v>74.537999999999997</c:v>
                </c:pt>
                <c:pt idx="11565">
                  <c:v>74.534999999999997</c:v>
                </c:pt>
                <c:pt idx="11566">
                  <c:v>74.531999999999996</c:v>
                </c:pt>
                <c:pt idx="11567">
                  <c:v>74.531999999999996</c:v>
                </c:pt>
                <c:pt idx="11568">
                  <c:v>74.536000000000001</c:v>
                </c:pt>
                <c:pt idx="11569">
                  <c:v>74.525999999999982</c:v>
                </c:pt>
                <c:pt idx="11570">
                  <c:v>74.53</c:v>
                </c:pt>
                <c:pt idx="11571">
                  <c:v>74.527000000000001</c:v>
                </c:pt>
                <c:pt idx="11572">
                  <c:v>74.525999999999982</c:v>
                </c:pt>
                <c:pt idx="11573">
                  <c:v>74.527999999999992</c:v>
                </c:pt>
                <c:pt idx="11574">
                  <c:v>74.528999999999982</c:v>
                </c:pt>
                <c:pt idx="11575">
                  <c:v>74.53</c:v>
                </c:pt>
                <c:pt idx="11576">
                  <c:v>74.534000000000006</c:v>
                </c:pt>
                <c:pt idx="11577">
                  <c:v>74.531000000000006</c:v>
                </c:pt>
                <c:pt idx="11578">
                  <c:v>74.537999999999997</c:v>
                </c:pt>
                <c:pt idx="11579">
                  <c:v>74.546999999999997</c:v>
                </c:pt>
                <c:pt idx="11580">
                  <c:v>74.540999999999997</c:v>
                </c:pt>
                <c:pt idx="11581">
                  <c:v>74.546999999999997</c:v>
                </c:pt>
                <c:pt idx="11582">
                  <c:v>74.543000000000006</c:v>
                </c:pt>
                <c:pt idx="11583">
                  <c:v>74.558999999999983</c:v>
                </c:pt>
                <c:pt idx="11584">
                  <c:v>74.558999999999983</c:v>
                </c:pt>
                <c:pt idx="11585">
                  <c:v>74.557000000000002</c:v>
                </c:pt>
                <c:pt idx="11586">
                  <c:v>74.558999999999983</c:v>
                </c:pt>
                <c:pt idx="11587">
                  <c:v>74.557000000000002</c:v>
                </c:pt>
                <c:pt idx="11588">
                  <c:v>74.551000000000002</c:v>
                </c:pt>
                <c:pt idx="11589">
                  <c:v>74.552999999999983</c:v>
                </c:pt>
                <c:pt idx="11590">
                  <c:v>74.543000000000006</c:v>
                </c:pt>
                <c:pt idx="11591">
                  <c:v>74.55</c:v>
                </c:pt>
                <c:pt idx="11592">
                  <c:v>74.540999999999997</c:v>
                </c:pt>
                <c:pt idx="11593">
                  <c:v>74.540000000000006</c:v>
                </c:pt>
                <c:pt idx="11594">
                  <c:v>74.546999999999997</c:v>
                </c:pt>
                <c:pt idx="11595">
                  <c:v>74.546999999999997</c:v>
                </c:pt>
                <c:pt idx="11596">
                  <c:v>74.542000000000002</c:v>
                </c:pt>
                <c:pt idx="11597">
                  <c:v>74.546999999999997</c:v>
                </c:pt>
                <c:pt idx="11598">
                  <c:v>74.546000000000006</c:v>
                </c:pt>
                <c:pt idx="11599">
                  <c:v>74.539000000000001</c:v>
                </c:pt>
                <c:pt idx="11600">
                  <c:v>74.540000000000006</c:v>
                </c:pt>
                <c:pt idx="11601">
                  <c:v>74.536000000000001</c:v>
                </c:pt>
                <c:pt idx="11602">
                  <c:v>74.540000000000006</c:v>
                </c:pt>
                <c:pt idx="11603">
                  <c:v>74.531000000000006</c:v>
                </c:pt>
                <c:pt idx="11604">
                  <c:v>74.537000000000006</c:v>
                </c:pt>
                <c:pt idx="11605">
                  <c:v>74.533000000000001</c:v>
                </c:pt>
                <c:pt idx="11606">
                  <c:v>74.53</c:v>
                </c:pt>
                <c:pt idx="11607">
                  <c:v>74.534000000000006</c:v>
                </c:pt>
                <c:pt idx="11608">
                  <c:v>74.537000000000006</c:v>
                </c:pt>
                <c:pt idx="11609">
                  <c:v>74.53</c:v>
                </c:pt>
                <c:pt idx="11610">
                  <c:v>74.53</c:v>
                </c:pt>
                <c:pt idx="11611">
                  <c:v>74.525999999999982</c:v>
                </c:pt>
                <c:pt idx="11612">
                  <c:v>74.531999999999996</c:v>
                </c:pt>
                <c:pt idx="11613">
                  <c:v>74.534999999999997</c:v>
                </c:pt>
                <c:pt idx="11614">
                  <c:v>74.524999999999991</c:v>
                </c:pt>
                <c:pt idx="11615">
                  <c:v>74.531000000000006</c:v>
                </c:pt>
                <c:pt idx="11616">
                  <c:v>74.518000000000001</c:v>
                </c:pt>
                <c:pt idx="11617">
                  <c:v>74.528999999999982</c:v>
                </c:pt>
                <c:pt idx="11618">
                  <c:v>74.531000000000006</c:v>
                </c:pt>
                <c:pt idx="11619">
                  <c:v>74.528999999999982</c:v>
                </c:pt>
                <c:pt idx="11620">
                  <c:v>74.519000000000005</c:v>
                </c:pt>
                <c:pt idx="11621">
                  <c:v>74.52</c:v>
                </c:pt>
                <c:pt idx="11622">
                  <c:v>74.513999999999996</c:v>
                </c:pt>
                <c:pt idx="11623">
                  <c:v>74.524999999999991</c:v>
                </c:pt>
                <c:pt idx="11624">
                  <c:v>74.521000000000001</c:v>
                </c:pt>
                <c:pt idx="11625">
                  <c:v>74.516999999999996</c:v>
                </c:pt>
                <c:pt idx="11626">
                  <c:v>74.519000000000005</c:v>
                </c:pt>
                <c:pt idx="11627">
                  <c:v>74.527999999999992</c:v>
                </c:pt>
                <c:pt idx="11628">
                  <c:v>74.516999999999996</c:v>
                </c:pt>
                <c:pt idx="11629">
                  <c:v>74.513999999999996</c:v>
                </c:pt>
                <c:pt idx="11630">
                  <c:v>74.52</c:v>
                </c:pt>
                <c:pt idx="11631">
                  <c:v>74.513999999999996</c:v>
                </c:pt>
                <c:pt idx="11632">
                  <c:v>74.513000000000005</c:v>
                </c:pt>
                <c:pt idx="11633">
                  <c:v>74.513999999999996</c:v>
                </c:pt>
                <c:pt idx="11634">
                  <c:v>74.513000000000005</c:v>
                </c:pt>
                <c:pt idx="11635">
                  <c:v>74.512</c:v>
                </c:pt>
                <c:pt idx="11636">
                  <c:v>74.503</c:v>
                </c:pt>
                <c:pt idx="11637">
                  <c:v>74.503</c:v>
                </c:pt>
                <c:pt idx="11638">
                  <c:v>74.510999999999996</c:v>
                </c:pt>
                <c:pt idx="11639">
                  <c:v>74.503</c:v>
                </c:pt>
                <c:pt idx="11640">
                  <c:v>74.495000000000005</c:v>
                </c:pt>
                <c:pt idx="11641">
                  <c:v>74.489999999999995</c:v>
                </c:pt>
                <c:pt idx="11642">
                  <c:v>74.492999999999995</c:v>
                </c:pt>
                <c:pt idx="11643">
                  <c:v>74.492999999999995</c:v>
                </c:pt>
                <c:pt idx="11644">
                  <c:v>74.486999999999995</c:v>
                </c:pt>
                <c:pt idx="11645">
                  <c:v>74.492000000000004</c:v>
                </c:pt>
                <c:pt idx="11646">
                  <c:v>74.491000000000085</c:v>
                </c:pt>
                <c:pt idx="11647">
                  <c:v>74.489999999999995</c:v>
                </c:pt>
                <c:pt idx="11648">
                  <c:v>74.489999999999995</c:v>
                </c:pt>
                <c:pt idx="11649">
                  <c:v>74.5</c:v>
                </c:pt>
                <c:pt idx="11650">
                  <c:v>74.5</c:v>
                </c:pt>
                <c:pt idx="11651">
                  <c:v>74.506</c:v>
                </c:pt>
                <c:pt idx="11652">
                  <c:v>74.498000000000005</c:v>
                </c:pt>
                <c:pt idx="11653">
                  <c:v>74.504000000000005</c:v>
                </c:pt>
                <c:pt idx="11654">
                  <c:v>74.504000000000005</c:v>
                </c:pt>
                <c:pt idx="11655">
                  <c:v>74.515000000000001</c:v>
                </c:pt>
                <c:pt idx="11656">
                  <c:v>74.507999999999996</c:v>
                </c:pt>
                <c:pt idx="11657">
                  <c:v>74.497000000000085</c:v>
                </c:pt>
                <c:pt idx="11658">
                  <c:v>74.507000000000005</c:v>
                </c:pt>
                <c:pt idx="11659">
                  <c:v>74.509</c:v>
                </c:pt>
                <c:pt idx="11660">
                  <c:v>74.513000000000005</c:v>
                </c:pt>
                <c:pt idx="11661">
                  <c:v>74.494000000000085</c:v>
                </c:pt>
                <c:pt idx="11662">
                  <c:v>74.512</c:v>
                </c:pt>
                <c:pt idx="11663">
                  <c:v>74.506</c:v>
                </c:pt>
                <c:pt idx="11664">
                  <c:v>74.518000000000001</c:v>
                </c:pt>
                <c:pt idx="11665">
                  <c:v>74.518000000000001</c:v>
                </c:pt>
                <c:pt idx="11666">
                  <c:v>74.498000000000005</c:v>
                </c:pt>
                <c:pt idx="11667">
                  <c:v>74.498000000000005</c:v>
                </c:pt>
                <c:pt idx="11668">
                  <c:v>74.497000000000085</c:v>
                </c:pt>
                <c:pt idx="11669">
                  <c:v>74.510000000000005</c:v>
                </c:pt>
                <c:pt idx="11670">
                  <c:v>74.513000000000005</c:v>
                </c:pt>
                <c:pt idx="11671">
                  <c:v>74.507999999999996</c:v>
                </c:pt>
                <c:pt idx="11672">
                  <c:v>74.513999999999996</c:v>
                </c:pt>
                <c:pt idx="11673">
                  <c:v>74.507999999999996</c:v>
                </c:pt>
                <c:pt idx="11674">
                  <c:v>74.513000000000005</c:v>
                </c:pt>
                <c:pt idx="11675">
                  <c:v>74.504999999999995</c:v>
                </c:pt>
                <c:pt idx="11676">
                  <c:v>74.501000000000005</c:v>
                </c:pt>
                <c:pt idx="11677">
                  <c:v>74.506</c:v>
                </c:pt>
                <c:pt idx="11678">
                  <c:v>74.509</c:v>
                </c:pt>
                <c:pt idx="11679">
                  <c:v>74.488</c:v>
                </c:pt>
                <c:pt idx="11680">
                  <c:v>74.504000000000005</c:v>
                </c:pt>
                <c:pt idx="11681">
                  <c:v>74.507999999999996</c:v>
                </c:pt>
                <c:pt idx="11682">
                  <c:v>74.498999999999995</c:v>
                </c:pt>
                <c:pt idx="11683">
                  <c:v>74.507999999999996</c:v>
                </c:pt>
                <c:pt idx="11684">
                  <c:v>74.504999999999995</c:v>
                </c:pt>
                <c:pt idx="11685">
                  <c:v>74.507000000000005</c:v>
                </c:pt>
                <c:pt idx="11686">
                  <c:v>74.507000000000005</c:v>
                </c:pt>
                <c:pt idx="11687">
                  <c:v>74.507000000000005</c:v>
                </c:pt>
                <c:pt idx="11688">
                  <c:v>74.494000000000085</c:v>
                </c:pt>
                <c:pt idx="11689">
                  <c:v>74.495000000000005</c:v>
                </c:pt>
                <c:pt idx="11690">
                  <c:v>74.507000000000005</c:v>
                </c:pt>
                <c:pt idx="11691">
                  <c:v>74.513000000000005</c:v>
                </c:pt>
                <c:pt idx="11692">
                  <c:v>74.516000000000005</c:v>
                </c:pt>
                <c:pt idx="11693">
                  <c:v>74.509</c:v>
                </c:pt>
                <c:pt idx="11694">
                  <c:v>74.498999999999995</c:v>
                </c:pt>
                <c:pt idx="11695">
                  <c:v>74.501999999999995</c:v>
                </c:pt>
                <c:pt idx="11696">
                  <c:v>74.501000000000005</c:v>
                </c:pt>
                <c:pt idx="11697">
                  <c:v>74.521999999999991</c:v>
                </c:pt>
                <c:pt idx="11698">
                  <c:v>74.504000000000005</c:v>
                </c:pt>
                <c:pt idx="11699">
                  <c:v>74.501999999999995</c:v>
                </c:pt>
                <c:pt idx="11700">
                  <c:v>74.501999999999995</c:v>
                </c:pt>
                <c:pt idx="11701">
                  <c:v>74.510000000000005</c:v>
                </c:pt>
                <c:pt idx="11702">
                  <c:v>74.510000000000005</c:v>
                </c:pt>
                <c:pt idx="11703">
                  <c:v>74.504999999999995</c:v>
                </c:pt>
                <c:pt idx="11704">
                  <c:v>74.497000000000085</c:v>
                </c:pt>
                <c:pt idx="11705">
                  <c:v>74.497000000000085</c:v>
                </c:pt>
                <c:pt idx="11706">
                  <c:v>74.495999999999995</c:v>
                </c:pt>
                <c:pt idx="11707">
                  <c:v>74.483999999999995</c:v>
                </c:pt>
                <c:pt idx="11708">
                  <c:v>74.504000000000005</c:v>
                </c:pt>
                <c:pt idx="11709">
                  <c:v>74.501999999999995</c:v>
                </c:pt>
                <c:pt idx="11710">
                  <c:v>74.495000000000005</c:v>
                </c:pt>
                <c:pt idx="11711">
                  <c:v>74.497000000000085</c:v>
                </c:pt>
                <c:pt idx="11712">
                  <c:v>74.495000000000005</c:v>
                </c:pt>
                <c:pt idx="11713">
                  <c:v>74.498999999999995</c:v>
                </c:pt>
                <c:pt idx="11714">
                  <c:v>74.501000000000005</c:v>
                </c:pt>
                <c:pt idx="11715">
                  <c:v>74.498999999999995</c:v>
                </c:pt>
                <c:pt idx="11716">
                  <c:v>74.492999999999995</c:v>
                </c:pt>
                <c:pt idx="11717">
                  <c:v>74.491000000000085</c:v>
                </c:pt>
                <c:pt idx="11718">
                  <c:v>74.492000000000004</c:v>
                </c:pt>
                <c:pt idx="11719">
                  <c:v>74.486999999999995</c:v>
                </c:pt>
                <c:pt idx="11720">
                  <c:v>74.492999999999995</c:v>
                </c:pt>
                <c:pt idx="11721">
                  <c:v>74.488</c:v>
                </c:pt>
                <c:pt idx="11722">
                  <c:v>74.498000000000005</c:v>
                </c:pt>
                <c:pt idx="11723">
                  <c:v>74.494000000000085</c:v>
                </c:pt>
                <c:pt idx="11724">
                  <c:v>74.492999999999995</c:v>
                </c:pt>
                <c:pt idx="11725">
                  <c:v>74.492000000000004</c:v>
                </c:pt>
                <c:pt idx="11726">
                  <c:v>74.498000000000005</c:v>
                </c:pt>
                <c:pt idx="11727">
                  <c:v>74.498999999999995</c:v>
                </c:pt>
                <c:pt idx="11728">
                  <c:v>74.506</c:v>
                </c:pt>
                <c:pt idx="11729">
                  <c:v>74.498999999999995</c:v>
                </c:pt>
                <c:pt idx="11730">
                  <c:v>74.504999999999995</c:v>
                </c:pt>
                <c:pt idx="11731">
                  <c:v>74.509</c:v>
                </c:pt>
                <c:pt idx="11732">
                  <c:v>74.498999999999995</c:v>
                </c:pt>
                <c:pt idx="11733">
                  <c:v>74.507999999999996</c:v>
                </c:pt>
                <c:pt idx="11734">
                  <c:v>74.503</c:v>
                </c:pt>
                <c:pt idx="11735">
                  <c:v>74.512</c:v>
                </c:pt>
                <c:pt idx="11736">
                  <c:v>74.509</c:v>
                </c:pt>
                <c:pt idx="11737">
                  <c:v>74.510999999999996</c:v>
                </c:pt>
                <c:pt idx="11738">
                  <c:v>74.509</c:v>
                </c:pt>
                <c:pt idx="11739">
                  <c:v>74.519000000000005</c:v>
                </c:pt>
                <c:pt idx="11740">
                  <c:v>74.504000000000005</c:v>
                </c:pt>
                <c:pt idx="11741">
                  <c:v>74.518000000000001</c:v>
                </c:pt>
                <c:pt idx="11742">
                  <c:v>74.516999999999996</c:v>
                </c:pt>
                <c:pt idx="11743">
                  <c:v>74.510999999999996</c:v>
                </c:pt>
                <c:pt idx="11744">
                  <c:v>74.519000000000005</c:v>
                </c:pt>
                <c:pt idx="11745">
                  <c:v>74.504000000000005</c:v>
                </c:pt>
                <c:pt idx="11746">
                  <c:v>74.504000000000005</c:v>
                </c:pt>
                <c:pt idx="11747">
                  <c:v>74.498000000000005</c:v>
                </c:pt>
                <c:pt idx="11748">
                  <c:v>74.509</c:v>
                </c:pt>
                <c:pt idx="11749">
                  <c:v>74.521000000000001</c:v>
                </c:pt>
                <c:pt idx="11750">
                  <c:v>74.516000000000005</c:v>
                </c:pt>
                <c:pt idx="11751">
                  <c:v>74.503</c:v>
                </c:pt>
                <c:pt idx="11752">
                  <c:v>74.513000000000005</c:v>
                </c:pt>
                <c:pt idx="11753">
                  <c:v>74.506</c:v>
                </c:pt>
                <c:pt idx="11754">
                  <c:v>74.507000000000005</c:v>
                </c:pt>
                <c:pt idx="11755">
                  <c:v>74.522999999999982</c:v>
                </c:pt>
                <c:pt idx="11756">
                  <c:v>74.522999999999982</c:v>
                </c:pt>
                <c:pt idx="11757">
                  <c:v>74.507999999999996</c:v>
                </c:pt>
                <c:pt idx="11758">
                  <c:v>74.533000000000001</c:v>
                </c:pt>
                <c:pt idx="11759">
                  <c:v>74.518000000000001</c:v>
                </c:pt>
                <c:pt idx="11760">
                  <c:v>74.507000000000005</c:v>
                </c:pt>
                <c:pt idx="11761">
                  <c:v>74.518000000000001</c:v>
                </c:pt>
                <c:pt idx="11762">
                  <c:v>74.512</c:v>
                </c:pt>
                <c:pt idx="11763">
                  <c:v>74.509</c:v>
                </c:pt>
                <c:pt idx="11764">
                  <c:v>74.504999999999995</c:v>
                </c:pt>
                <c:pt idx="11765">
                  <c:v>74.513999999999996</c:v>
                </c:pt>
                <c:pt idx="11766">
                  <c:v>74.497000000000085</c:v>
                </c:pt>
                <c:pt idx="11767">
                  <c:v>74.504999999999995</c:v>
                </c:pt>
                <c:pt idx="11768">
                  <c:v>74.510999999999996</c:v>
                </c:pt>
                <c:pt idx="11769">
                  <c:v>74.509</c:v>
                </c:pt>
                <c:pt idx="11770">
                  <c:v>74.513000000000005</c:v>
                </c:pt>
                <c:pt idx="11771">
                  <c:v>74.510000000000005</c:v>
                </c:pt>
                <c:pt idx="11772">
                  <c:v>74.504000000000005</c:v>
                </c:pt>
                <c:pt idx="11773">
                  <c:v>74.509</c:v>
                </c:pt>
                <c:pt idx="11774">
                  <c:v>74.510000000000005</c:v>
                </c:pt>
                <c:pt idx="11775">
                  <c:v>74.504999999999995</c:v>
                </c:pt>
                <c:pt idx="11776">
                  <c:v>74.494000000000085</c:v>
                </c:pt>
                <c:pt idx="11777">
                  <c:v>74.5</c:v>
                </c:pt>
                <c:pt idx="11778">
                  <c:v>74.497000000000085</c:v>
                </c:pt>
                <c:pt idx="11779">
                  <c:v>74.495999999999995</c:v>
                </c:pt>
                <c:pt idx="11780">
                  <c:v>74.489000000000004</c:v>
                </c:pt>
                <c:pt idx="11781">
                  <c:v>74.485000000000014</c:v>
                </c:pt>
                <c:pt idx="11782">
                  <c:v>74.477000000000004</c:v>
                </c:pt>
                <c:pt idx="11783">
                  <c:v>74.475999999999999</c:v>
                </c:pt>
                <c:pt idx="11784">
                  <c:v>74.471000000000004</c:v>
                </c:pt>
                <c:pt idx="11785">
                  <c:v>74.47</c:v>
                </c:pt>
                <c:pt idx="11786">
                  <c:v>74.468000000000004</c:v>
                </c:pt>
                <c:pt idx="11787">
                  <c:v>74.462999999999994</c:v>
                </c:pt>
                <c:pt idx="11788">
                  <c:v>74.468999999999994</c:v>
                </c:pt>
                <c:pt idx="11789">
                  <c:v>74.472999999999999</c:v>
                </c:pt>
                <c:pt idx="11790">
                  <c:v>74.478999999999999</c:v>
                </c:pt>
                <c:pt idx="11791">
                  <c:v>74.468999999999994</c:v>
                </c:pt>
                <c:pt idx="11792">
                  <c:v>74.478999999999999</c:v>
                </c:pt>
                <c:pt idx="11793">
                  <c:v>74.482000000000014</c:v>
                </c:pt>
                <c:pt idx="11794">
                  <c:v>74.486999999999995</c:v>
                </c:pt>
                <c:pt idx="11795">
                  <c:v>74.489000000000004</c:v>
                </c:pt>
                <c:pt idx="11796">
                  <c:v>74.492999999999995</c:v>
                </c:pt>
                <c:pt idx="11797">
                  <c:v>74.501000000000005</c:v>
                </c:pt>
                <c:pt idx="11798">
                  <c:v>74.492999999999995</c:v>
                </c:pt>
                <c:pt idx="11799">
                  <c:v>74.491000000000085</c:v>
                </c:pt>
                <c:pt idx="11800">
                  <c:v>74.489999999999995</c:v>
                </c:pt>
                <c:pt idx="11801">
                  <c:v>74.491000000000085</c:v>
                </c:pt>
                <c:pt idx="11802">
                  <c:v>74.5</c:v>
                </c:pt>
                <c:pt idx="11803">
                  <c:v>74.488</c:v>
                </c:pt>
                <c:pt idx="11804">
                  <c:v>74.492000000000004</c:v>
                </c:pt>
                <c:pt idx="11805">
                  <c:v>74.492999999999995</c:v>
                </c:pt>
                <c:pt idx="11806">
                  <c:v>74.497000000000085</c:v>
                </c:pt>
                <c:pt idx="11807">
                  <c:v>74.491000000000085</c:v>
                </c:pt>
                <c:pt idx="11808">
                  <c:v>74.474000000000004</c:v>
                </c:pt>
                <c:pt idx="11809">
                  <c:v>74.489999999999995</c:v>
                </c:pt>
                <c:pt idx="11810">
                  <c:v>74.485000000000014</c:v>
                </c:pt>
                <c:pt idx="11811">
                  <c:v>74.489000000000004</c:v>
                </c:pt>
                <c:pt idx="11812">
                  <c:v>74.495000000000005</c:v>
                </c:pt>
                <c:pt idx="11813">
                  <c:v>74.495000000000005</c:v>
                </c:pt>
                <c:pt idx="11814">
                  <c:v>74.495000000000005</c:v>
                </c:pt>
                <c:pt idx="11815">
                  <c:v>74.488</c:v>
                </c:pt>
                <c:pt idx="11816">
                  <c:v>74.495000000000005</c:v>
                </c:pt>
                <c:pt idx="11817">
                  <c:v>74.498999999999995</c:v>
                </c:pt>
                <c:pt idx="11818">
                  <c:v>74.507000000000005</c:v>
                </c:pt>
                <c:pt idx="11819">
                  <c:v>74.498000000000005</c:v>
                </c:pt>
                <c:pt idx="11820">
                  <c:v>74.507000000000005</c:v>
                </c:pt>
                <c:pt idx="11821">
                  <c:v>74.509</c:v>
                </c:pt>
                <c:pt idx="11822">
                  <c:v>74.501999999999995</c:v>
                </c:pt>
                <c:pt idx="11823">
                  <c:v>74.501999999999995</c:v>
                </c:pt>
                <c:pt idx="11824">
                  <c:v>74.507000000000005</c:v>
                </c:pt>
                <c:pt idx="11825">
                  <c:v>74.501999999999995</c:v>
                </c:pt>
                <c:pt idx="11826">
                  <c:v>74.498999999999995</c:v>
                </c:pt>
                <c:pt idx="11827">
                  <c:v>74.503</c:v>
                </c:pt>
                <c:pt idx="11828">
                  <c:v>74.498999999999995</c:v>
                </c:pt>
                <c:pt idx="11829">
                  <c:v>74.506</c:v>
                </c:pt>
                <c:pt idx="11830">
                  <c:v>74.495999999999995</c:v>
                </c:pt>
                <c:pt idx="11831">
                  <c:v>74.489999999999995</c:v>
                </c:pt>
                <c:pt idx="11832">
                  <c:v>74.492999999999995</c:v>
                </c:pt>
                <c:pt idx="11833">
                  <c:v>74.495999999999995</c:v>
                </c:pt>
                <c:pt idx="11834">
                  <c:v>74.495999999999995</c:v>
                </c:pt>
                <c:pt idx="11835">
                  <c:v>74.480999999999995</c:v>
                </c:pt>
                <c:pt idx="11836">
                  <c:v>74.488</c:v>
                </c:pt>
                <c:pt idx="11837">
                  <c:v>74.489999999999995</c:v>
                </c:pt>
                <c:pt idx="11838">
                  <c:v>74.5</c:v>
                </c:pt>
                <c:pt idx="11839">
                  <c:v>74.492000000000004</c:v>
                </c:pt>
                <c:pt idx="11840">
                  <c:v>74.489999999999995</c:v>
                </c:pt>
                <c:pt idx="11841">
                  <c:v>74.48</c:v>
                </c:pt>
                <c:pt idx="11842">
                  <c:v>74.494000000000085</c:v>
                </c:pt>
                <c:pt idx="11843">
                  <c:v>74.483000000000004</c:v>
                </c:pt>
                <c:pt idx="11844">
                  <c:v>74.489000000000004</c:v>
                </c:pt>
                <c:pt idx="11845">
                  <c:v>74.483000000000004</c:v>
                </c:pt>
                <c:pt idx="11846">
                  <c:v>74.486000000000004</c:v>
                </c:pt>
                <c:pt idx="11847">
                  <c:v>74.486999999999995</c:v>
                </c:pt>
                <c:pt idx="11848">
                  <c:v>74.492999999999995</c:v>
                </c:pt>
                <c:pt idx="11849">
                  <c:v>74.48</c:v>
                </c:pt>
                <c:pt idx="11850">
                  <c:v>74.471000000000004</c:v>
                </c:pt>
                <c:pt idx="11851">
                  <c:v>74.471999999999994</c:v>
                </c:pt>
                <c:pt idx="11852">
                  <c:v>74.480999999999995</c:v>
                </c:pt>
                <c:pt idx="11853">
                  <c:v>74.483999999999995</c:v>
                </c:pt>
                <c:pt idx="11854">
                  <c:v>74.477000000000004</c:v>
                </c:pt>
                <c:pt idx="11855">
                  <c:v>74.475999999999999</c:v>
                </c:pt>
                <c:pt idx="11856">
                  <c:v>74.474999999999994</c:v>
                </c:pt>
                <c:pt idx="11857">
                  <c:v>74.477999999999994</c:v>
                </c:pt>
                <c:pt idx="11858">
                  <c:v>74.477000000000004</c:v>
                </c:pt>
                <c:pt idx="11859">
                  <c:v>74.474000000000004</c:v>
                </c:pt>
                <c:pt idx="11860">
                  <c:v>74.486999999999995</c:v>
                </c:pt>
                <c:pt idx="11861">
                  <c:v>74.489000000000004</c:v>
                </c:pt>
                <c:pt idx="11862">
                  <c:v>74.495999999999995</c:v>
                </c:pt>
                <c:pt idx="11863">
                  <c:v>74.483000000000004</c:v>
                </c:pt>
                <c:pt idx="11864">
                  <c:v>74.495999999999995</c:v>
                </c:pt>
                <c:pt idx="11865">
                  <c:v>74.492999999999995</c:v>
                </c:pt>
                <c:pt idx="11866">
                  <c:v>74.485000000000014</c:v>
                </c:pt>
                <c:pt idx="11867">
                  <c:v>74.495999999999995</c:v>
                </c:pt>
                <c:pt idx="11868">
                  <c:v>74.495999999999995</c:v>
                </c:pt>
                <c:pt idx="11869">
                  <c:v>74.495999999999995</c:v>
                </c:pt>
                <c:pt idx="11870">
                  <c:v>74.498000000000005</c:v>
                </c:pt>
                <c:pt idx="11871">
                  <c:v>74.510999999999996</c:v>
                </c:pt>
                <c:pt idx="11872">
                  <c:v>74.503</c:v>
                </c:pt>
                <c:pt idx="11873">
                  <c:v>74.506</c:v>
                </c:pt>
                <c:pt idx="11874">
                  <c:v>74.501000000000005</c:v>
                </c:pt>
                <c:pt idx="11875">
                  <c:v>74.507000000000005</c:v>
                </c:pt>
                <c:pt idx="11876">
                  <c:v>74.507999999999996</c:v>
                </c:pt>
                <c:pt idx="11877">
                  <c:v>74.5</c:v>
                </c:pt>
                <c:pt idx="11878">
                  <c:v>74.504000000000005</c:v>
                </c:pt>
                <c:pt idx="11879">
                  <c:v>74.504999999999995</c:v>
                </c:pt>
                <c:pt idx="11880">
                  <c:v>74.5</c:v>
                </c:pt>
                <c:pt idx="11881">
                  <c:v>74.506</c:v>
                </c:pt>
                <c:pt idx="11882">
                  <c:v>74.503</c:v>
                </c:pt>
                <c:pt idx="11883">
                  <c:v>74.507000000000005</c:v>
                </c:pt>
                <c:pt idx="11884">
                  <c:v>74.492999999999995</c:v>
                </c:pt>
                <c:pt idx="11885">
                  <c:v>74.495999999999995</c:v>
                </c:pt>
                <c:pt idx="11886">
                  <c:v>74.504999999999995</c:v>
                </c:pt>
                <c:pt idx="11887">
                  <c:v>74.491000000000085</c:v>
                </c:pt>
                <c:pt idx="11888">
                  <c:v>74.495999999999995</c:v>
                </c:pt>
                <c:pt idx="11889">
                  <c:v>74.491000000000085</c:v>
                </c:pt>
                <c:pt idx="11890">
                  <c:v>74.495999999999995</c:v>
                </c:pt>
                <c:pt idx="11891">
                  <c:v>74.498999999999995</c:v>
                </c:pt>
                <c:pt idx="11892">
                  <c:v>74.489999999999995</c:v>
                </c:pt>
                <c:pt idx="11893">
                  <c:v>74.495999999999995</c:v>
                </c:pt>
                <c:pt idx="11894">
                  <c:v>74.507000000000005</c:v>
                </c:pt>
                <c:pt idx="11895">
                  <c:v>74.501999999999995</c:v>
                </c:pt>
                <c:pt idx="11896">
                  <c:v>74.503</c:v>
                </c:pt>
                <c:pt idx="11897">
                  <c:v>74.497000000000085</c:v>
                </c:pt>
                <c:pt idx="11898">
                  <c:v>74.494000000000085</c:v>
                </c:pt>
                <c:pt idx="11899">
                  <c:v>74.515000000000001</c:v>
                </c:pt>
                <c:pt idx="11900">
                  <c:v>74.504000000000005</c:v>
                </c:pt>
                <c:pt idx="11901">
                  <c:v>74.497000000000085</c:v>
                </c:pt>
                <c:pt idx="11902">
                  <c:v>74.498999999999995</c:v>
                </c:pt>
                <c:pt idx="11903">
                  <c:v>74.495999999999995</c:v>
                </c:pt>
                <c:pt idx="11904">
                  <c:v>74.489999999999995</c:v>
                </c:pt>
                <c:pt idx="11905">
                  <c:v>74.492999999999995</c:v>
                </c:pt>
                <c:pt idx="11906">
                  <c:v>74.507999999999996</c:v>
                </c:pt>
                <c:pt idx="11907">
                  <c:v>74.495999999999995</c:v>
                </c:pt>
                <c:pt idx="11908">
                  <c:v>74.507999999999996</c:v>
                </c:pt>
                <c:pt idx="11909">
                  <c:v>74.501000000000005</c:v>
                </c:pt>
                <c:pt idx="11910">
                  <c:v>74.495999999999995</c:v>
                </c:pt>
                <c:pt idx="11911">
                  <c:v>74.498000000000005</c:v>
                </c:pt>
                <c:pt idx="11912">
                  <c:v>74.521999999999991</c:v>
                </c:pt>
                <c:pt idx="11913">
                  <c:v>74.498000000000005</c:v>
                </c:pt>
                <c:pt idx="11914">
                  <c:v>74.491000000000085</c:v>
                </c:pt>
                <c:pt idx="11915">
                  <c:v>74.494000000000085</c:v>
                </c:pt>
                <c:pt idx="11916">
                  <c:v>74.495999999999995</c:v>
                </c:pt>
                <c:pt idx="11917">
                  <c:v>74.480999999999995</c:v>
                </c:pt>
                <c:pt idx="11918">
                  <c:v>74.483999999999995</c:v>
                </c:pt>
                <c:pt idx="11919">
                  <c:v>74.482000000000014</c:v>
                </c:pt>
                <c:pt idx="11920">
                  <c:v>74.498999999999995</c:v>
                </c:pt>
                <c:pt idx="11921">
                  <c:v>74.47</c:v>
                </c:pt>
                <c:pt idx="11922">
                  <c:v>74.482000000000014</c:v>
                </c:pt>
                <c:pt idx="11923">
                  <c:v>74.483999999999995</c:v>
                </c:pt>
                <c:pt idx="11924">
                  <c:v>74.486999999999995</c:v>
                </c:pt>
                <c:pt idx="11925">
                  <c:v>74.462999999999994</c:v>
                </c:pt>
                <c:pt idx="11926">
                  <c:v>74.47</c:v>
                </c:pt>
                <c:pt idx="11927">
                  <c:v>74.477000000000004</c:v>
                </c:pt>
                <c:pt idx="11928">
                  <c:v>74.468999999999994</c:v>
                </c:pt>
                <c:pt idx="11929">
                  <c:v>74.468000000000004</c:v>
                </c:pt>
                <c:pt idx="11930">
                  <c:v>74.471999999999994</c:v>
                </c:pt>
                <c:pt idx="11931">
                  <c:v>74.48</c:v>
                </c:pt>
                <c:pt idx="11932">
                  <c:v>74.485000000000014</c:v>
                </c:pt>
                <c:pt idx="11933">
                  <c:v>74.492000000000004</c:v>
                </c:pt>
                <c:pt idx="11934">
                  <c:v>74.492999999999995</c:v>
                </c:pt>
                <c:pt idx="11935">
                  <c:v>74.501000000000005</c:v>
                </c:pt>
                <c:pt idx="11936">
                  <c:v>74.495000000000005</c:v>
                </c:pt>
                <c:pt idx="11937">
                  <c:v>74.489999999999995</c:v>
                </c:pt>
                <c:pt idx="11938">
                  <c:v>74.480999999999995</c:v>
                </c:pt>
                <c:pt idx="11939">
                  <c:v>74.491000000000085</c:v>
                </c:pt>
                <c:pt idx="11940">
                  <c:v>74.494000000000085</c:v>
                </c:pt>
                <c:pt idx="11941">
                  <c:v>74.486000000000004</c:v>
                </c:pt>
                <c:pt idx="11942">
                  <c:v>74.491000000000085</c:v>
                </c:pt>
                <c:pt idx="11943">
                  <c:v>74.5</c:v>
                </c:pt>
                <c:pt idx="11944">
                  <c:v>74.492999999999995</c:v>
                </c:pt>
                <c:pt idx="11945">
                  <c:v>74.492000000000004</c:v>
                </c:pt>
                <c:pt idx="11946">
                  <c:v>74.507999999999996</c:v>
                </c:pt>
                <c:pt idx="11947">
                  <c:v>74.504999999999995</c:v>
                </c:pt>
                <c:pt idx="11948">
                  <c:v>74.504000000000005</c:v>
                </c:pt>
                <c:pt idx="11949">
                  <c:v>74.501000000000005</c:v>
                </c:pt>
                <c:pt idx="11950">
                  <c:v>74.498999999999995</c:v>
                </c:pt>
                <c:pt idx="11951">
                  <c:v>74.489000000000004</c:v>
                </c:pt>
                <c:pt idx="11952">
                  <c:v>74.504000000000005</c:v>
                </c:pt>
                <c:pt idx="11953">
                  <c:v>74.492000000000004</c:v>
                </c:pt>
                <c:pt idx="11954">
                  <c:v>74.491000000000085</c:v>
                </c:pt>
                <c:pt idx="11955">
                  <c:v>74.486000000000004</c:v>
                </c:pt>
                <c:pt idx="11956">
                  <c:v>74.497000000000085</c:v>
                </c:pt>
                <c:pt idx="11957">
                  <c:v>74.497000000000085</c:v>
                </c:pt>
                <c:pt idx="11958">
                  <c:v>74.489999999999995</c:v>
                </c:pt>
                <c:pt idx="11959">
                  <c:v>74.486999999999995</c:v>
                </c:pt>
                <c:pt idx="11960">
                  <c:v>74.501999999999995</c:v>
                </c:pt>
                <c:pt idx="11961">
                  <c:v>74.492000000000004</c:v>
                </c:pt>
                <c:pt idx="11962">
                  <c:v>74.486999999999995</c:v>
                </c:pt>
                <c:pt idx="11963">
                  <c:v>74.488</c:v>
                </c:pt>
                <c:pt idx="11964">
                  <c:v>74.494000000000085</c:v>
                </c:pt>
                <c:pt idx="11965">
                  <c:v>74.488</c:v>
                </c:pt>
                <c:pt idx="11966">
                  <c:v>74.478999999999999</c:v>
                </c:pt>
                <c:pt idx="11967">
                  <c:v>74.492000000000004</c:v>
                </c:pt>
                <c:pt idx="11968">
                  <c:v>74.494000000000085</c:v>
                </c:pt>
                <c:pt idx="11969">
                  <c:v>74.497000000000085</c:v>
                </c:pt>
                <c:pt idx="11970">
                  <c:v>74.492000000000004</c:v>
                </c:pt>
                <c:pt idx="11971">
                  <c:v>74.486000000000004</c:v>
                </c:pt>
                <c:pt idx="11972">
                  <c:v>74.495999999999995</c:v>
                </c:pt>
                <c:pt idx="11973">
                  <c:v>74.5</c:v>
                </c:pt>
                <c:pt idx="11974">
                  <c:v>74.494000000000085</c:v>
                </c:pt>
                <c:pt idx="11975">
                  <c:v>74.506</c:v>
                </c:pt>
                <c:pt idx="11976">
                  <c:v>74.498999999999995</c:v>
                </c:pt>
                <c:pt idx="11977">
                  <c:v>74.498999999999995</c:v>
                </c:pt>
                <c:pt idx="11978">
                  <c:v>74.501999999999995</c:v>
                </c:pt>
                <c:pt idx="11979">
                  <c:v>74.489999999999995</c:v>
                </c:pt>
                <c:pt idx="11980">
                  <c:v>74.501999999999995</c:v>
                </c:pt>
                <c:pt idx="11981">
                  <c:v>74.503</c:v>
                </c:pt>
                <c:pt idx="11982">
                  <c:v>74.498999999999995</c:v>
                </c:pt>
                <c:pt idx="11983">
                  <c:v>74.495999999999995</c:v>
                </c:pt>
                <c:pt idx="11984">
                  <c:v>74.501000000000005</c:v>
                </c:pt>
                <c:pt idx="11985">
                  <c:v>74.501999999999995</c:v>
                </c:pt>
                <c:pt idx="11986">
                  <c:v>74.503</c:v>
                </c:pt>
                <c:pt idx="11987">
                  <c:v>74.501999999999995</c:v>
                </c:pt>
                <c:pt idx="11988">
                  <c:v>74.494000000000085</c:v>
                </c:pt>
                <c:pt idx="11989">
                  <c:v>74.494000000000085</c:v>
                </c:pt>
                <c:pt idx="11990">
                  <c:v>74.492000000000004</c:v>
                </c:pt>
                <c:pt idx="11991">
                  <c:v>74.491000000000085</c:v>
                </c:pt>
                <c:pt idx="11992">
                  <c:v>74.483000000000004</c:v>
                </c:pt>
                <c:pt idx="11993">
                  <c:v>74.488</c:v>
                </c:pt>
                <c:pt idx="11994">
                  <c:v>74.483000000000004</c:v>
                </c:pt>
                <c:pt idx="11995">
                  <c:v>74.475999999999999</c:v>
                </c:pt>
                <c:pt idx="11996">
                  <c:v>74.483999999999995</c:v>
                </c:pt>
                <c:pt idx="11997">
                  <c:v>74.482000000000014</c:v>
                </c:pt>
                <c:pt idx="11998">
                  <c:v>74.474000000000004</c:v>
                </c:pt>
                <c:pt idx="11999">
                  <c:v>74.485000000000014</c:v>
                </c:pt>
                <c:pt idx="12000">
                  <c:v>74.48</c:v>
                </c:pt>
                <c:pt idx="12001">
                  <c:v>74.468000000000004</c:v>
                </c:pt>
                <c:pt idx="12002">
                  <c:v>74.47</c:v>
                </c:pt>
                <c:pt idx="12003">
                  <c:v>74.467000000000027</c:v>
                </c:pt>
                <c:pt idx="12004">
                  <c:v>74.471000000000004</c:v>
                </c:pt>
                <c:pt idx="12005">
                  <c:v>74.48</c:v>
                </c:pt>
                <c:pt idx="12006">
                  <c:v>74.471000000000004</c:v>
                </c:pt>
                <c:pt idx="12007">
                  <c:v>74.468999999999994</c:v>
                </c:pt>
                <c:pt idx="12008">
                  <c:v>74.474999999999994</c:v>
                </c:pt>
                <c:pt idx="12009">
                  <c:v>74.480999999999995</c:v>
                </c:pt>
                <c:pt idx="12010">
                  <c:v>74.474999999999994</c:v>
                </c:pt>
                <c:pt idx="12011">
                  <c:v>74.489999999999995</c:v>
                </c:pt>
                <c:pt idx="12012">
                  <c:v>74.478999999999999</c:v>
                </c:pt>
                <c:pt idx="12013">
                  <c:v>74.47</c:v>
                </c:pt>
                <c:pt idx="12014">
                  <c:v>74.474000000000004</c:v>
                </c:pt>
                <c:pt idx="12015">
                  <c:v>74.465000000000003</c:v>
                </c:pt>
                <c:pt idx="12016">
                  <c:v>74.459000000000003</c:v>
                </c:pt>
                <c:pt idx="12017">
                  <c:v>74.480999999999995</c:v>
                </c:pt>
                <c:pt idx="12018">
                  <c:v>74.468999999999994</c:v>
                </c:pt>
                <c:pt idx="12019">
                  <c:v>74.47</c:v>
                </c:pt>
                <c:pt idx="12020">
                  <c:v>74.468999999999994</c:v>
                </c:pt>
                <c:pt idx="12021">
                  <c:v>74.471999999999994</c:v>
                </c:pt>
                <c:pt idx="12022">
                  <c:v>74.47</c:v>
                </c:pt>
                <c:pt idx="12023">
                  <c:v>74.472999999999999</c:v>
                </c:pt>
                <c:pt idx="12024">
                  <c:v>74.471999999999994</c:v>
                </c:pt>
                <c:pt idx="12025">
                  <c:v>74.47</c:v>
                </c:pt>
                <c:pt idx="12026">
                  <c:v>74.465000000000003</c:v>
                </c:pt>
                <c:pt idx="12027">
                  <c:v>74.468000000000004</c:v>
                </c:pt>
                <c:pt idx="12028">
                  <c:v>74.468999999999994</c:v>
                </c:pt>
                <c:pt idx="12029">
                  <c:v>74.467000000000027</c:v>
                </c:pt>
                <c:pt idx="12030">
                  <c:v>74.472999999999999</c:v>
                </c:pt>
                <c:pt idx="12031">
                  <c:v>74.468000000000004</c:v>
                </c:pt>
                <c:pt idx="12032">
                  <c:v>74.471000000000004</c:v>
                </c:pt>
                <c:pt idx="12033">
                  <c:v>74.471000000000004</c:v>
                </c:pt>
                <c:pt idx="12034">
                  <c:v>74.464000000000027</c:v>
                </c:pt>
                <c:pt idx="12035">
                  <c:v>74.471000000000004</c:v>
                </c:pt>
                <c:pt idx="12036">
                  <c:v>74.459999999999994</c:v>
                </c:pt>
                <c:pt idx="12037">
                  <c:v>74.471999999999994</c:v>
                </c:pt>
                <c:pt idx="12038">
                  <c:v>74.462000000000003</c:v>
                </c:pt>
                <c:pt idx="12039">
                  <c:v>74.462999999999994</c:v>
                </c:pt>
                <c:pt idx="12040">
                  <c:v>74.465000000000003</c:v>
                </c:pt>
                <c:pt idx="12041">
                  <c:v>74.468000000000004</c:v>
                </c:pt>
                <c:pt idx="12042">
                  <c:v>74.465000000000003</c:v>
                </c:pt>
                <c:pt idx="12043">
                  <c:v>74.468999999999994</c:v>
                </c:pt>
                <c:pt idx="12044">
                  <c:v>74.461000000000027</c:v>
                </c:pt>
                <c:pt idx="12045">
                  <c:v>74.471000000000004</c:v>
                </c:pt>
                <c:pt idx="12046">
                  <c:v>74.465999999999994</c:v>
                </c:pt>
                <c:pt idx="12047">
                  <c:v>74.471000000000004</c:v>
                </c:pt>
                <c:pt idx="12048">
                  <c:v>74.468000000000004</c:v>
                </c:pt>
                <c:pt idx="12049">
                  <c:v>74.467000000000027</c:v>
                </c:pt>
                <c:pt idx="12050">
                  <c:v>74.464000000000027</c:v>
                </c:pt>
                <c:pt idx="12051">
                  <c:v>74.47</c:v>
                </c:pt>
                <c:pt idx="12052">
                  <c:v>74.472999999999999</c:v>
                </c:pt>
                <c:pt idx="12053">
                  <c:v>74.480999999999995</c:v>
                </c:pt>
                <c:pt idx="12054">
                  <c:v>74.465999999999994</c:v>
                </c:pt>
                <c:pt idx="12055">
                  <c:v>74.474999999999994</c:v>
                </c:pt>
                <c:pt idx="12056">
                  <c:v>74.489999999999995</c:v>
                </c:pt>
                <c:pt idx="12057">
                  <c:v>74.467000000000027</c:v>
                </c:pt>
                <c:pt idx="12058">
                  <c:v>74.467000000000027</c:v>
                </c:pt>
                <c:pt idx="12059">
                  <c:v>74.465999999999994</c:v>
                </c:pt>
                <c:pt idx="12060">
                  <c:v>74.462999999999994</c:v>
                </c:pt>
                <c:pt idx="12061">
                  <c:v>74.467000000000027</c:v>
                </c:pt>
                <c:pt idx="12062">
                  <c:v>74.471999999999994</c:v>
                </c:pt>
                <c:pt idx="12063">
                  <c:v>74.462000000000003</c:v>
                </c:pt>
                <c:pt idx="12064">
                  <c:v>74.464000000000027</c:v>
                </c:pt>
                <c:pt idx="12065">
                  <c:v>74.462000000000003</c:v>
                </c:pt>
                <c:pt idx="12066">
                  <c:v>74.452000000000012</c:v>
                </c:pt>
                <c:pt idx="12067">
                  <c:v>74.442000000000007</c:v>
                </c:pt>
                <c:pt idx="12068">
                  <c:v>74.452000000000012</c:v>
                </c:pt>
                <c:pt idx="12069">
                  <c:v>74.438000000000002</c:v>
                </c:pt>
                <c:pt idx="12070">
                  <c:v>74.450999999999993</c:v>
                </c:pt>
                <c:pt idx="12071">
                  <c:v>74.445000000000007</c:v>
                </c:pt>
                <c:pt idx="12072">
                  <c:v>74.438999999999993</c:v>
                </c:pt>
                <c:pt idx="12073">
                  <c:v>74.440000000000026</c:v>
                </c:pt>
                <c:pt idx="12074">
                  <c:v>74.441000000000116</c:v>
                </c:pt>
                <c:pt idx="12075">
                  <c:v>74.432000000000002</c:v>
                </c:pt>
                <c:pt idx="12076">
                  <c:v>74.440000000000026</c:v>
                </c:pt>
                <c:pt idx="12077">
                  <c:v>74.426000000000002</c:v>
                </c:pt>
                <c:pt idx="12078">
                  <c:v>74.429000000000002</c:v>
                </c:pt>
                <c:pt idx="12079">
                  <c:v>74.436000000000007</c:v>
                </c:pt>
                <c:pt idx="12080">
                  <c:v>74.438000000000002</c:v>
                </c:pt>
                <c:pt idx="12081">
                  <c:v>74.427000000000007</c:v>
                </c:pt>
                <c:pt idx="12082">
                  <c:v>74.436000000000007</c:v>
                </c:pt>
                <c:pt idx="12083">
                  <c:v>74.433000000000007</c:v>
                </c:pt>
                <c:pt idx="12084">
                  <c:v>74.436000000000007</c:v>
                </c:pt>
                <c:pt idx="12085">
                  <c:v>74.432000000000002</c:v>
                </c:pt>
                <c:pt idx="12086">
                  <c:v>74.440000000000026</c:v>
                </c:pt>
                <c:pt idx="12087">
                  <c:v>74.436000000000007</c:v>
                </c:pt>
                <c:pt idx="12088">
                  <c:v>74.440000000000026</c:v>
                </c:pt>
                <c:pt idx="12090">
                  <c:v>74.323999999999998</c:v>
                </c:pt>
                <c:pt idx="12091">
                  <c:v>74.322000000000003</c:v>
                </c:pt>
                <c:pt idx="12092">
                  <c:v>74.325000000000003</c:v>
                </c:pt>
                <c:pt idx="12093">
                  <c:v>74.322999999999979</c:v>
                </c:pt>
                <c:pt idx="12094">
                  <c:v>74.325999999999979</c:v>
                </c:pt>
                <c:pt idx="12095">
                  <c:v>74.315000000000012</c:v>
                </c:pt>
                <c:pt idx="12096">
                  <c:v>74.316999999999993</c:v>
                </c:pt>
                <c:pt idx="12097">
                  <c:v>74.307999999999993</c:v>
                </c:pt>
                <c:pt idx="12098">
                  <c:v>74.319999999999993</c:v>
                </c:pt>
                <c:pt idx="12099">
                  <c:v>74.31</c:v>
                </c:pt>
                <c:pt idx="12100">
                  <c:v>74.319999999999993</c:v>
                </c:pt>
                <c:pt idx="12101">
                  <c:v>74.31</c:v>
                </c:pt>
                <c:pt idx="12102">
                  <c:v>74.313000000000002</c:v>
                </c:pt>
                <c:pt idx="12103">
                  <c:v>74.313000000000002</c:v>
                </c:pt>
                <c:pt idx="12104">
                  <c:v>74.311000000000007</c:v>
                </c:pt>
                <c:pt idx="12105">
                  <c:v>74.319000000000003</c:v>
                </c:pt>
                <c:pt idx="12106">
                  <c:v>74.316999999999993</c:v>
                </c:pt>
                <c:pt idx="12107">
                  <c:v>74.312000000000012</c:v>
                </c:pt>
                <c:pt idx="12108">
                  <c:v>74.312000000000012</c:v>
                </c:pt>
                <c:pt idx="12109">
                  <c:v>74.302999999999983</c:v>
                </c:pt>
                <c:pt idx="12110">
                  <c:v>74.308999999999983</c:v>
                </c:pt>
                <c:pt idx="12111">
                  <c:v>74.305999999999983</c:v>
                </c:pt>
                <c:pt idx="12112">
                  <c:v>74.313999999999993</c:v>
                </c:pt>
                <c:pt idx="12113">
                  <c:v>74.31</c:v>
                </c:pt>
                <c:pt idx="12114">
                  <c:v>74.322999999999979</c:v>
                </c:pt>
                <c:pt idx="12115">
                  <c:v>74.313999999999993</c:v>
                </c:pt>
                <c:pt idx="12116">
                  <c:v>74.316000000000003</c:v>
                </c:pt>
                <c:pt idx="12117">
                  <c:v>74.313999999999993</c:v>
                </c:pt>
                <c:pt idx="12118">
                  <c:v>74.319999999999993</c:v>
                </c:pt>
                <c:pt idx="12119">
                  <c:v>74.313999999999993</c:v>
                </c:pt>
                <c:pt idx="12120">
                  <c:v>74.320999999999998</c:v>
                </c:pt>
                <c:pt idx="12121">
                  <c:v>74.320999999999998</c:v>
                </c:pt>
                <c:pt idx="12122">
                  <c:v>74.316000000000003</c:v>
                </c:pt>
                <c:pt idx="12123">
                  <c:v>74.313000000000002</c:v>
                </c:pt>
                <c:pt idx="12124">
                  <c:v>74.311000000000007</c:v>
                </c:pt>
                <c:pt idx="12125">
                  <c:v>74.319999999999993</c:v>
                </c:pt>
                <c:pt idx="12126">
                  <c:v>74.315000000000012</c:v>
                </c:pt>
                <c:pt idx="12127">
                  <c:v>74.313999999999993</c:v>
                </c:pt>
                <c:pt idx="12128">
                  <c:v>74.311000000000007</c:v>
                </c:pt>
                <c:pt idx="12129">
                  <c:v>74.322000000000003</c:v>
                </c:pt>
                <c:pt idx="12130">
                  <c:v>74.313999999999993</c:v>
                </c:pt>
                <c:pt idx="12131">
                  <c:v>74.311000000000007</c:v>
                </c:pt>
                <c:pt idx="12132">
                  <c:v>74.322000000000003</c:v>
                </c:pt>
                <c:pt idx="12133">
                  <c:v>74.304000000000002</c:v>
                </c:pt>
                <c:pt idx="12134">
                  <c:v>74.301000000000002</c:v>
                </c:pt>
                <c:pt idx="12135">
                  <c:v>74.299000000000007</c:v>
                </c:pt>
                <c:pt idx="12136">
                  <c:v>74.313000000000002</c:v>
                </c:pt>
                <c:pt idx="12137">
                  <c:v>74.313999999999993</c:v>
                </c:pt>
                <c:pt idx="12138">
                  <c:v>74.307999999999993</c:v>
                </c:pt>
                <c:pt idx="12139">
                  <c:v>74.307999999999993</c:v>
                </c:pt>
                <c:pt idx="12140">
                  <c:v>74.319999999999993</c:v>
                </c:pt>
                <c:pt idx="12141">
                  <c:v>74.31</c:v>
                </c:pt>
                <c:pt idx="12142">
                  <c:v>74.313000000000002</c:v>
                </c:pt>
                <c:pt idx="12143">
                  <c:v>74.296999999999997</c:v>
                </c:pt>
                <c:pt idx="12144">
                  <c:v>74.295000000000002</c:v>
                </c:pt>
                <c:pt idx="12145">
                  <c:v>74.3</c:v>
                </c:pt>
                <c:pt idx="12146">
                  <c:v>74.307000000000002</c:v>
                </c:pt>
                <c:pt idx="12147">
                  <c:v>74.304000000000002</c:v>
                </c:pt>
                <c:pt idx="12148">
                  <c:v>74.304000000000002</c:v>
                </c:pt>
                <c:pt idx="12149">
                  <c:v>74.319000000000003</c:v>
                </c:pt>
                <c:pt idx="12150">
                  <c:v>74.315000000000012</c:v>
                </c:pt>
                <c:pt idx="12151">
                  <c:v>74.323999999999998</c:v>
                </c:pt>
                <c:pt idx="12152">
                  <c:v>74.318000000000012</c:v>
                </c:pt>
                <c:pt idx="12153">
                  <c:v>74.319000000000003</c:v>
                </c:pt>
                <c:pt idx="12154">
                  <c:v>74.326999999999998</c:v>
                </c:pt>
                <c:pt idx="12155">
                  <c:v>74.325999999999979</c:v>
                </c:pt>
                <c:pt idx="12156">
                  <c:v>74.323999999999998</c:v>
                </c:pt>
                <c:pt idx="12157">
                  <c:v>74.335999999999999</c:v>
                </c:pt>
                <c:pt idx="12158">
                  <c:v>74.334000000000003</c:v>
                </c:pt>
                <c:pt idx="12159">
                  <c:v>74.332999999999998</c:v>
                </c:pt>
                <c:pt idx="12160">
                  <c:v>74.33</c:v>
                </c:pt>
                <c:pt idx="12161">
                  <c:v>74.328999999999979</c:v>
                </c:pt>
                <c:pt idx="12162">
                  <c:v>74.334000000000003</c:v>
                </c:pt>
                <c:pt idx="12163">
                  <c:v>74.331000000000003</c:v>
                </c:pt>
                <c:pt idx="12164">
                  <c:v>74.34</c:v>
                </c:pt>
                <c:pt idx="12165">
                  <c:v>74.343000000000004</c:v>
                </c:pt>
                <c:pt idx="12166">
                  <c:v>74.343999999999994</c:v>
                </c:pt>
                <c:pt idx="12167">
                  <c:v>74.337000000000003</c:v>
                </c:pt>
                <c:pt idx="12168">
                  <c:v>74.343999999999994</c:v>
                </c:pt>
                <c:pt idx="12169">
                  <c:v>74.345000000000013</c:v>
                </c:pt>
                <c:pt idx="12170">
                  <c:v>74.334999999999994</c:v>
                </c:pt>
                <c:pt idx="12171">
                  <c:v>74.334000000000003</c:v>
                </c:pt>
                <c:pt idx="12172">
                  <c:v>74.328000000000003</c:v>
                </c:pt>
                <c:pt idx="12173">
                  <c:v>74.335999999999999</c:v>
                </c:pt>
                <c:pt idx="12174">
                  <c:v>74.349999999999994</c:v>
                </c:pt>
                <c:pt idx="12175">
                  <c:v>74.343999999999994</c:v>
                </c:pt>
                <c:pt idx="12176">
                  <c:v>74.34</c:v>
                </c:pt>
                <c:pt idx="12177">
                  <c:v>74.342000000000013</c:v>
                </c:pt>
                <c:pt idx="12178">
                  <c:v>74.343000000000004</c:v>
                </c:pt>
                <c:pt idx="12179">
                  <c:v>74.332999999999998</c:v>
                </c:pt>
                <c:pt idx="12180">
                  <c:v>74.337000000000003</c:v>
                </c:pt>
                <c:pt idx="12181">
                  <c:v>74.322000000000003</c:v>
                </c:pt>
                <c:pt idx="12182">
                  <c:v>74.331999999999994</c:v>
                </c:pt>
                <c:pt idx="12183">
                  <c:v>74.326999999999998</c:v>
                </c:pt>
                <c:pt idx="12184">
                  <c:v>74.328999999999979</c:v>
                </c:pt>
                <c:pt idx="12185">
                  <c:v>74.332999999999998</c:v>
                </c:pt>
                <c:pt idx="12186">
                  <c:v>74.334999999999994</c:v>
                </c:pt>
                <c:pt idx="12187">
                  <c:v>74.328000000000003</c:v>
                </c:pt>
                <c:pt idx="12188">
                  <c:v>74.332999999999998</c:v>
                </c:pt>
                <c:pt idx="12189">
                  <c:v>74.338999999999999</c:v>
                </c:pt>
                <c:pt idx="12190">
                  <c:v>74.337000000000003</c:v>
                </c:pt>
                <c:pt idx="12191">
                  <c:v>74.331999999999994</c:v>
                </c:pt>
                <c:pt idx="12192">
                  <c:v>74.337000000000003</c:v>
                </c:pt>
                <c:pt idx="12193">
                  <c:v>74.334000000000003</c:v>
                </c:pt>
                <c:pt idx="12194">
                  <c:v>74.325999999999979</c:v>
                </c:pt>
                <c:pt idx="12195">
                  <c:v>74.325999999999979</c:v>
                </c:pt>
                <c:pt idx="12196">
                  <c:v>74.328999999999979</c:v>
                </c:pt>
                <c:pt idx="12197">
                  <c:v>74.325999999999979</c:v>
                </c:pt>
                <c:pt idx="12198">
                  <c:v>74.331000000000003</c:v>
                </c:pt>
                <c:pt idx="12199">
                  <c:v>74.334999999999994</c:v>
                </c:pt>
                <c:pt idx="12200">
                  <c:v>74.328999999999979</c:v>
                </c:pt>
                <c:pt idx="12201">
                  <c:v>74.337999999999994</c:v>
                </c:pt>
                <c:pt idx="12202">
                  <c:v>74.331000000000003</c:v>
                </c:pt>
                <c:pt idx="12203">
                  <c:v>74.331000000000003</c:v>
                </c:pt>
                <c:pt idx="12204">
                  <c:v>74.322999999999979</c:v>
                </c:pt>
                <c:pt idx="12205">
                  <c:v>74.322000000000003</c:v>
                </c:pt>
                <c:pt idx="12206">
                  <c:v>74.325000000000003</c:v>
                </c:pt>
                <c:pt idx="12207">
                  <c:v>74.325000000000003</c:v>
                </c:pt>
                <c:pt idx="12208">
                  <c:v>74.325000000000003</c:v>
                </c:pt>
                <c:pt idx="12209">
                  <c:v>74.334000000000003</c:v>
                </c:pt>
                <c:pt idx="12210">
                  <c:v>74.322000000000003</c:v>
                </c:pt>
                <c:pt idx="12211">
                  <c:v>74.323999999999998</c:v>
                </c:pt>
                <c:pt idx="12212">
                  <c:v>74.320999999999998</c:v>
                </c:pt>
                <c:pt idx="12213">
                  <c:v>74.313999999999993</c:v>
                </c:pt>
                <c:pt idx="12214">
                  <c:v>74.313000000000002</c:v>
                </c:pt>
                <c:pt idx="12215">
                  <c:v>74.31</c:v>
                </c:pt>
                <c:pt idx="12216">
                  <c:v>74.319999999999993</c:v>
                </c:pt>
                <c:pt idx="12217">
                  <c:v>74.31</c:v>
                </c:pt>
                <c:pt idx="12218">
                  <c:v>74.320999999999998</c:v>
                </c:pt>
                <c:pt idx="12219">
                  <c:v>74.316999999999993</c:v>
                </c:pt>
                <c:pt idx="12220">
                  <c:v>74.313999999999993</c:v>
                </c:pt>
                <c:pt idx="12221">
                  <c:v>74.319000000000003</c:v>
                </c:pt>
                <c:pt idx="12222">
                  <c:v>74.313000000000002</c:v>
                </c:pt>
                <c:pt idx="12223">
                  <c:v>74.319000000000003</c:v>
                </c:pt>
                <c:pt idx="12224">
                  <c:v>74.316000000000003</c:v>
                </c:pt>
                <c:pt idx="12225">
                  <c:v>74.319999999999993</c:v>
                </c:pt>
                <c:pt idx="12226">
                  <c:v>74.326999999999998</c:v>
                </c:pt>
                <c:pt idx="12227">
                  <c:v>74.33</c:v>
                </c:pt>
                <c:pt idx="12228">
                  <c:v>74.331000000000003</c:v>
                </c:pt>
                <c:pt idx="12229">
                  <c:v>74.331999999999994</c:v>
                </c:pt>
                <c:pt idx="12230">
                  <c:v>74.332999999999998</c:v>
                </c:pt>
                <c:pt idx="12231">
                  <c:v>74.33</c:v>
                </c:pt>
                <c:pt idx="12232">
                  <c:v>74.34</c:v>
                </c:pt>
                <c:pt idx="12233">
                  <c:v>74.334999999999994</c:v>
                </c:pt>
                <c:pt idx="12234">
                  <c:v>74.335999999999999</c:v>
                </c:pt>
                <c:pt idx="12235">
                  <c:v>74.346000000000004</c:v>
                </c:pt>
                <c:pt idx="12236">
                  <c:v>74.331999999999994</c:v>
                </c:pt>
                <c:pt idx="12237">
                  <c:v>74.337000000000003</c:v>
                </c:pt>
                <c:pt idx="12238">
                  <c:v>74.337000000000003</c:v>
                </c:pt>
                <c:pt idx="12239">
                  <c:v>74.353999999999999</c:v>
                </c:pt>
                <c:pt idx="12240">
                  <c:v>74.343000000000004</c:v>
                </c:pt>
                <c:pt idx="12241">
                  <c:v>74.349999999999994</c:v>
                </c:pt>
                <c:pt idx="12242">
                  <c:v>74.349999999999994</c:v>
                </c:pt>
                <c:pt idx="12243">
                  <c:v>74.346000000000004</c:v>
                </c:pt>
                <c:pt idx="12244">
                  <c:v>74.346000000000004</c:v>
                </c:pt>
                <c:pt idx="12245">
                  <c:v>74.342000000000013</c:v>
                </c:pt>
                <c:pt idx="12246">
                  <c:v>74.346999999999994</c:v>
                </c:pt>
                <c:pt idx="12247">
                  <c:v>74.35799999999999</c:v>
                </c:pt>
                <c:pt idx="12248">
                  <c:v>74.35499999999999</c:v>
                </c:pt>
                <c:pt idx="12249">
                  <c:v>74.346999999999994</c:v>
                </c:pt>
                <c:pt idx="12250">
                  <c:v>74.35799999999999</c:v>
                </c:pt>
                <c:pt idx="12251">
                  <c:v>74.36</c:v>
                </c:pt>
                <c:pt idx="12252">
                  <c:v>74.353999999999999</c:v>
                </c:pt>
                <c:pt idx="12253">
                  <c:v>74.350999999999999</c:v>
                </c:pt>
                <c:pt idx="12254">
                  <c:v>74.356999999999999</c:v>
                </c:pt>
                <c:pt idx="12255">
                  <c:v>74.35799999999999</c:v>
                </c:pt>
                <c:pt idx="12256">
                  <c:v>74.346999999999994</c:v>
                </c:pt>
                <c:pt idx="12257">
                  <c:v>74.349999999999994</c:v>
                </c:pt>
                <c:pt idx="12258">
                  <c:v>74.350999999999999</c:v>
                </c:pt>
                <c:pt idx="12259">
                  <c:v>74.350999999999999</c:v>
                </c:pt>
                <c:pt idx="12260">
                  <c:v>74.35199999999999</c:v>
                </c:pt>
                <c:pt idx="12261">
                  <c:v>74.35299999999998</c:v>
                </c:pt>
                <c:pt idx="12262">
                  <c:v>74.340999999999994</c:v>
                </c:pt>
                <c:pt idx="12263">
                  <c:v>74.35299999999998</c:v>
                </c:pt>
                <c:pt idx="12264">
                  <c:v>74.35499999999999</c:v>
                </c:pt>
                <c:pt idx="12265">
                  <c:v>74.349000000000004</c:v>
                </c:pt>
                <c:pt idx="12266">
                  <c:v>74.35199999999999</c:v>
                </c:pt>
                <c:pt idx="12267">
                  <c:v>74.350999999999999</c:v>
                </c:pt>
                <c:pt idx="12268">
                  <c:v>74.345000000000013</c:v>
                </c:pt>
                <c:pt idx="12269">
                  <c:v>74.349999999999994</c:v>
                </c:pt>
                <c:pt idx="12270">
                  <c:v>74.35199999999999</c:v>
                </c:pt>
                <c:pt idx="12271">
                  <c:v>74.340999999999994</c:v>
                </c:pt>
                <c:pt idx="12272">
                  <c:v>74.342000000000013</c:v>
                </c:pt>
                <c:pt idx="12273">
                  <c:v>74.337999999999994</c:v>
                </c:pt>
                <c:pt idx="12274">
                  <c:v>74.338999999999999</c:v>
                </c:pt>
                <c:pt idx="12275">
                  <c:v>74.349999999999994</c:v>
                </c:pt>
                <c:pt idx="12276">
                  <c:v>74.349000000000004</c:v>
                </c:pt>
                <c:pt idx="12277">
                  <c:v>74.346000000000004</c:v>
                </c:pt>
                <c:pt idx="12278">
                  <c:v>74.35199999999999</c:v>
                </c:pt>
                <c:pt idx="12279">
                  <c:v>74.342000000000013</c:v>
                </c:pt>
                <c:pt idx="12280">
                  <c:v>74.343000000000004</c:v>
                </c:pt>
                <c:pt idx="12281">
                  <c:v>74.332999999999998</c:v>
                </c:pt>
                <c:pt idx="12282">
                  <c:v>74.35199999999999</c:v>
                </c:pt>
                <c:pt idx="12283">
                  <c:v>74.346999999999994</c:v>
                </c:pt>
                <c:pt idx="12284">
                  <c:v>74.340999999999994</c:v>
                </c:pt>
                <c:pt idx="12285">
                  <c:v>74.346000000000004</c:v>
                </c:pt>
                <c:pt idx="12286">
                  <c:v>74.35199999999999</c:v>
                </c:pt>
                <c:pt idx="12287">
                  <c:v>74.343999999999994</c:v>
                </c:pt>
                <c:pt idx="12288">
                  <c:v>74.342000000000013</c:v>
                </c:pt>
                <c:pt idx="12289">
                  <c:v>74.350999999999999</c:v>
                </c:pt>
                <c:pt idx="12290">
                  <c:v>74.346000000000004</c:v>
                </c:pt>
                <c:pt idx="12291">
                  <c:v>74.337000000000003</c:v>
                </c:pt>
                <c:pt idx="12292">
                  <c:v>74.325999999999979</c:v>
                </c:pt>
                <c:pt idx="12293">
                  <c:v>74.338999999999999</c:v>
                </c:pt>
                <c:pt idx="12294">
                  <c:v>74.350999999999999</c:v>
                </c:pt>
                <c:pt idx="12295">
                  <c:v>74.350999999999999</c:v>
                </c:pt>
                <c:pt idx="12296">
                  <c:v>74.343999999999994</c:v>
                </c:pt>
                <c:pt idx="12297">
                  <c:v>74.349999999999994</c:v>
                </c:pt>
                <c:pt idx="12298">
                  <c:v>74.340999999999994</c:v>
                </c:pt>
                <c:pt idx="12299">
                  <c:v>74.348000000000013</c:v>
                </c:pt>
                <c:pt idx="12300">
                  <c:v>74.348000000000013</c:v>
                </c:pt>
                <c:pt idx="12301">
                  <c:v>74.349000000000004</c:v>
                </c:pt>
                <c:pt idx="12302">
                  <c:v>74.353999999999999</c:v>
                </c:pt>
                <c:pt idx="12303">
                  <c:v>74.35599999999998</c:v>
                </c:pt>
                <c:pt idx="12304">
                  <c:v>74.367999999999995</c:v>
                </c:pt>
                <c:pt idx="12305">
                  <c:v>74.35199999999999</c:v>
                </c:pt>
                <c:pt idx="12306">
                  <c:v>74.35199999999999</c:v>
                </c:pt>
                <c:pt idx="12307">
                  <c:v>74.356999999999999</c:v>
                </c:pt>
                <c:pt idx="12308">
                  <c:v>74.361999999999995</c:v>
                </c:pt>
                <c:pt idx="12309">
                  <c:v>74.350999999999999</c:v>
                </c:pt>
                <c:pt idx="12310">
                  <c:v>74.349999999999994</c:v>
                </c:pt>
                <c:pt idx="12311">
                  <c:v>74.349999999999994</c:v>
                </c:pt>
                <c:pt idx="12312">
                  <c:v>74.350999999999999</c:v>
                </c:pt>
                <c:pt idx="12313">
                  <c:v>74.350999999999999</c:v>
                </c:pt>
                <c:pt idx="12314">
                  <c:v>74.35599999999998</c:v>
                </c:pt>
                <c:pt idx="12315">
                  <c:v>74.35599999999998</c:v>
                </c:pt>
                <c:pt idx="12316">
                  <c:v>74.35799999999999</c:v>
                </c:pt>
                <c:pt idx="12317">
                  <c:v>74.35599999999998</c:v>
                </c:pt>
                <c:pt idx="12318">
                  <c:v>74.361999999999995</c:v>
                </c:pt>
                <c:pt idx="12319">
                  <c:v>74.35899999999998</c:v>
                </c:pt>
                <c:pt idx="12320">
                  <c:v>74.35299999999998</c:v>
                </c:pt>
                <c:pt idx="12321">
                  <c:v>74.349999999999994</c:v>
                </c:pt>
                <c:pt idx="12322">
                  <c:v>74.35499999999999</c:v>
                </c:pt>
                <c:pt idx="12323">
                  <c:v>74.36</c:v>
                </c:pt>
                <c:pt idx="12324">
                  <c:v>74.349000000000004</c:v>
                </c:pt>
                <c:pt idx="12325">
                  <c:v>74.35799999999999</c:v>
                </c:pt>
                <c:pt idx="12326">
                  <c:v>74.35499999999999</c:v>
                </c:pt>
                <c:pt idx="12327">
                  <c:v>74.350999999999999</c:v>
                </c:pt>
                <c:pt idx="12328">
                  <c:v>74.35599999999998</c:v>
                </c:pt>
                <c:pt idx="12329">
                  <c:v>74.349000000000004</c:v>
                </c:pt>
                <c:pt idx="12330">
                  <c:v>74.343999999999994</c:v>
                </c:pt>
                <c:pt idx="12331">
                  <c:v>74.334999999999994</c:v>
                </c:pt>
                <c:pt idx="12332">
                  <c:v>74.343999999999994</c:v>
                </c:pt>
                <c:pt idx="12333">
                  <c:v>74.328999999999979</c:v>
                </c:pt>
                <c:pt idx="12334">
                  <c:v>74.335999999999999</c:v>
                </c:pt>
                <c:pt idx="12335">
                  <c:v>74.334000000000003</c:v>
                </c:pt>
                <c:pt idx="12336">
                  <c:v>74.331000000000003</c:v>
                </c:pt>
                <c:pt idx="12337">
                  <c:v>74.328999999999979</c:v>
                </c:pt>
                <c:pt idx="12338">
                  <c:v>74.334999999999994</c:v>
                </c:pt>
                <c:pt idx="12339">
                  <c:v>74.335999999999999</c:v>
                </c:pt>
                <c:pt idx="12340">
                  <c:v>74.342000000000013</c:v>
                </c:pt>
                <c:pt idx="12341">
                  <c:v>74.33</c:v>
                </c:pt>
                <c:pt idx="12342">
                  <c:v>74.331999999999994</c:v>
                </c:pt>
                <c:pt idx="12343">
                  <c:v>74.334000000000003</c:v>
                </c:pt>
                <c:pt idx="12344">
                  <c:v>74.343000000000004</c:v>
                </c:pt>
                <c:pt idx="12345">
                  <c:v>74.331999999999994</c:v>
                </c:pt>
                <c:pt idx="12346">
                  <c:v>74.331999999999994</c:v>
                </c:pt>
                <c:pt idx="12347">
                  <c:v>74.326999999999998</c:v>
                </c:pt>
                <c:pt idx="12348">
                  <c:v>74.323999999999998</c:v>
                </c:pt>
                <c:pt idx="12349">
                  <c:v>74.322000000000003</c:v>
                </c:pt>
                <c:pt idx="12350">
                  <c:v>74.323999999999998</c:v>
                </c:pt>
                <c:pt idx="12351">
                  <c:v>74.315000000000012</c:v>
                </c:pt>
                <c:pt idx="12352">
                  <c:v>74.322000000000003</c:v>
                </c:pt>
                <c:pt idx="12353">
                  <c:v>74.319999999999993</c:v>
                </c:pt>
                <c:pt idx="12354">
                  <c:v>74.320999999999998</c:v>
                </c:pt>
                <c:pt idx="12355">
                  <c:v>74.313999999999993</c:v>
                </c:pt>
                <c:pt idx="12356">
                  <c:v>74.322000000000003</c:v>
                </c:pt>
                <c:pt idx="12357">
                  <c:v>74.313999999999993</c:v>
                </c:pt>
                <c:pt idx="12358">
                  <c:v>74.308999999999983</c:v>
                </c:pt>
                <c:pt idx="12359">
                  <c:v>74.305999999999983</c:v>
                </c:pt>
                <c:pt idx="12360">
                  <c:v>74.308999999999983</c:v>
                </c:pt>
                <c:pt idx="12361">
                  <c:v>74.307000000000002</c:v>
                </c:pt>
                <c:pt idx="12362">
                  <c:v>74.315000000000012</c:v>
                </c:pt>
                <c:pt idx="12363">
                  <c:v>74.304999999999993</c:v>
                </c:pt>
                <c:pt idx="12364">
                  <c:v>74.299000000000007</c:v>
                </c:pt>
                <c:pt idx="12365">
                  <c:v>74.3</c:v>
                </c:pt>
                <c:pt idx="12366">
                  <c:v>74.299000000000007</c:v>
                </c:pt>
                <c:pt idx="12367">
                  <c:v>74.308999999999983</c:v>
                </c:pt>
                <c:pt idx="12368">
                  <c:v>74.304000000000002</c:v>
                </c:pt>
                <c:pt idx="12369">
                  <c:v>74.302999999999983</c:v>
                </c:pt>
                <c:pt idx="12370">
                  <c:v>74.301000000000002</c:v>
                </c:pt>
                <c:pt idx="12371">
                  <c:v>74.307999999999993</c:v>
                </c:pt>
                <c:pt idx="12372">
                  <c:v>74.307000000000002</c:v>
                </c:pt>
                <c:pt idx="12373">
                  <c:v>74.311000000000007</c:v>
                </c:pt>
                <c:pt idx="12374">
                  <c:v>74.304999999999993</c:v>
                </c:pt>
                <c:pt idx="12375">
                  <c:v>74.298000000000002</c:v>
                </c:pt>
                <c:pt idx="12376">
                  <c:v>74.295000000000002</c:v>
                </c:pt>
                <c:pt idx="12377">
                  <c:v>74.301000000000002</c:v>
                </c:pt>
                <c:pt idx="12378">
                  <c:v>74.299000000000007</c:v>
                </c:pt>
                <c:pt idx="12379">
                  <c:v>74.307000000000002</c:v>
                </c:pt>
                <c:pt idx="12380">
                  <c:v>74.304000000000002</c:v>
                </c:pt>
                <c:pt idx="12381">
                  <c:v>74.301000000000002</c:v>
                </c:pt>
                <c:pt idx="12382">
                  <c:v>74.307000000000002</c:v>
                </c:pt>
                <c:pt idx="12383">
                  <c:v>74.298000000000002</c:v>
                </c:pt>
                <c:pt idx="12384">
                  <c:v>74.296000000000006</c:v>
                </c:pt>
                <c:pt idx="12385">
                  <c:v>74.296000000000006</c:v>
                </c:pt>
                <c:pt idx="12386">
                  <c:v>74.302999999999983</c:v>
                </c:pt>
                <c:pt idx="12387">
                  <c:v>74.301999999999992</c:v>
                </c:pt>
                <c:pt idx="12388">
                  <c:v>74.304000000000002</c:v>
                </c:pt>
                <c:pt idx="12389">
                  <c:v>74.302999999999983</c:v>
                </c:pt>
                <c:pt idx="12390">
                  <c:v>74.302999999999983</c:v>
                </c:pt>
                <c:pt idx="12391">
                  <c:v>74.301000000000002</c:v>
                </c:pt>
                <c:pt idx="12392">
                  <c:v>74.301000000000002</c:v>
                </c:pt>
                <c:pt idx="12393">
                  <c:v>74.301999999999992</c:v>
                </c:pt>
                <c:pt idx="12394">
                  <c:v>74.287999999999997</c:v>
                </c:pt>
                <c:pt idx="12395">
                  <c:v>74.296000000000006</c:v>
                </c:pt>
                <c:pt idx="12396">
                  <c:v>74.287999999999997</c:v>
                </c:pt>
                <c:pt idx="12397">
                  <c:v>74.301999999999992</c:v>
                </c:pt>
                <c:pt idx="12398">
                  <c:v>74.295000000000002</c:v>
                </c:pt>
                <c:pt idx="12399">
                  <c:v>74.293999999999997</c:v>
                </c:pt>
                <c:pt idx="12400">
                  <c:v>74.293000000000006</c:v>
                </c:pt>
                <c:pt idx="12401">
                  <c:v>74.293999999999997</c:v>
                </c:pt>
                <c:pt idx="12402">
                  <c:v>74.296999999999997</c:v>
                </c:pt>
                <c:pt idx="12403">
                  <c:v>74.293000000000006</c:v>
                </c:pt>
                <c:pt idx="12404">
                  <c:v>74.283000000000001</c:v>
                </c:pt>
                <c:pt idx="12405">
                  <c:v>74.292000000000002</c:v>
                </c:pt>
                <c:pt idx="12406">
                  <c:v>74.292000000000002</c:v>
                </c:pt>
                <c:pt idx="12407">
                  <c:v>74.296000000000006</c:v>
                </c:pt>
                <c:pt idx="12408">
                  <c:v>74.287999999999997</c:v>
                </c:pt>
                <c:pt idx="12409">
                  <c:v>74.284000000000006</c:v>
                </c:pt>
                <c:pt idx="12410">
                  <c:v>74.286000000000001</c:v>
                </c:pt>
                <c:pt idx="12411">
                  <c:v>74.287000000000006</c:v>
                </c:pt>
                <c:pt idx="12412">
                  <c:v>74.290000000000006</c:v>
                </c:pt>
                <c:pt idx="12413">
                  <c:v>74.287999999999997</c:v>
                </c:pt>
                <c:pt idx="12414">
                  <c:v>74.284000000000006</c:v>
                </c:pt>
                <c:pt idx="12415">
                  <c:v>74.287000000000006</c:v>
                </c:pt>
                <c:pt idx="12416">
                  <c:v>74.284000000000006</c:v>
                </c:pt>
                <c:pt idx="12417">
                  <c:v>74.281999999999996</c:v>
                </c:pt>
                <c:pt idx="12418">
                  <c:v>74.269000000000005</c:v>
                </c:pt>
                <c:pt idx="12419">
                  <c:v>74.286000000000001</c:v>
                </c:pt>
                <c:pt idx="12420">
                  <c:v>74.277000000000001</c:v>
                </c:pt>
                <c:pt idx="12421">
                  <c:v>74.27</c:v>
                </c:pt>
                <c:pt idx="12422">
                  <c:v>74.259</c:v>
                </c:pt>
                <c:pt idx="12423">
                  <c:v>74.266999999999996</c:v>
                </c:pt>
                <c:pt idx="12424">
                  <c:v>74.269000000000005</c:v>
                </c:pt>
                <c:pt idx="12425">
                  <c:v>74.260999999999996</c:v>
                </c:pt>
                <c:pt idx="12426">
                  <c:v>74.269000000000005</c:v>
                </c:pt>
                <c:pt idx="12427">
                  <c:v>74.27</c:v>
                </c:pt>
                <c:pt idx="12428">
                  <c:v>74.263000000000005</c:v>
                </c:pt>
                <c:pt idx="12429">
                  <c:v>74.266000000000005</c:v>
                </c:pt>
                <c:pt idx="12430">
                  <c:v>74.266000000000005</c:v>
                </c:pt>
                <c:pt idx="12431">
                  <c:v>74.253</c:v>
                </c:pt>
                <c:pt idx="12432">
                  <c:v>74.260999999999996</c:v>
                </c:pt>
                <c:pt idx="12433">
                  <c:v>74.257000000000005</c:v>
                </c:pt>
                <c:pt idx="12434">
                  <c:v>74.251000000000005</c:v>
                </c:pt>
                <c:pt idx="12435">
                  <c:v>74.257000000000005</c:v>
                </c:pt>
                <c:pt idx="12436">
                  <c:v>74.260000000000005</c:v>
                </c:pt>
                <c:pt idx="12437">
                  <c:v>74.254999999999995</c:v>
                </c:pt>
                <c:pt idx="12438">
                  <c:v>74.257999999999996</c:v>
                </c:pt>
                <c:pt idx="12439">
                  <c:v>74.254999999999995</c:v>
                </c:pt>
                <c:pt idx="12440">
                  <c:v>74.25</c:v>
                </c:pt>
                <c:pt idx="12441">
                  <c:v>74.256</c:v>
                </c:pt>
                <c:pt idx="12442">
                  <c:v>74.262</c:v>
                </c:pt>
                <c:pt idx="12443">
                  <c:v>74.259</c:v>
                </c:pt>
                <c:pt idx="12444">
                  <c:v>74.263000000000005</c:v>
                </c:pt>
                <c:pt idx="12445">
                  <c:v>74.259</c:v>
                </c:pt>
                <c:pt idx="12446">
                  <c:v>74.239000000000004</c:v>
                </c:pt>
                <c:pt idx="12447">
                  <c:v>74.256</c:v>
                </c:pt>
                <c:pt idx="12448">
                  <c:v>74.260000000000005</c:v>
                </c:pt>
                <c:pt idx="12449">
                  <c:v>74.260000000000005</c:v>
                </c:pt>
                <c:pt idx="12450">
                  <c:v>74.260999999999996</c:v>
                </c:pt>
                <c:pt idx="12451">
                  <c:v>74.257000000000005</c:v>
                </c:pt>
                <c:pt idx="12452">
                  <c:v>74.254999999999995</c:v>
                </c:pt>
                <c:pt idx="12453">
                  <c:v>74.271000000000001</c:v>
                </c:pt>
                <c:pt idx="12454">
                  <c:v>74.262</c:v>
                </c:pt>
                <c:pt idx="12455">
                  <c:v>74.266999999999996</c:v>
                </c:pt>
                <c:pt idx="12456">
                  <c:v>74.253</c:v>
                </c:pt>
                <c:pt idx="12457">
                  <c:v>74.259</c:v>
                </c:pt>
                <c:pt idx="12458">
                  <c:v>74.251000000000005</c:v>
                </c:pt>
                <c:pt idx="12459">
                  <c:v>74.265000000000001</c:v>
                </c:pt>
                <c:pt idx="12460">
                  <c:v>74.260000000000005</c:v>
                </c:pt>
                <c:pt idx="12461">
                  <c:v>74.254999999999995</c:v>
                </c:pt>
                <c:pt idx="12462">
                  <c:v>74.257999999999996</c:v>
                </c:pt>
                <c:pt idx="12463">
                  <c:v>74.263000000000005</c:v>
                </c:pt>
                <c:pt idx="12464">
                  <c:v>74.266000000000005</c:v>
                </c:pt>
                <c:pt idx="12465">
                  <c:v>74.260999999999996</c:v>
                </c:pt>
                <c:pt idx="12466">
                  <c:v>74.263000000000005</c:v>
                </c:pt>
                <c:pt idx="12467">
                  <c:v>74.262</c:v>
                </c:pt>
                <c:pt idx="12468">
                  <c:v>74.254000000000005</c:v>
                </c:pt>
                <c:pt idx="12469">
                  <c:v>74.253</c:v>
                </c:pt>
                <c:pt idx="12470">
                  <c:v>74.251999999999995</c:v>
                </c:pt>
                <c:pt idx="12471">
                  <c:v>74.25</c:v>
                </c:pt>
                <c:pt idx="12472">
                  <c:v>74.242999999999995</c:v>
                </c:pt>
                <c:pt idx="12473">
                  <c:v>74.236000000000004</c:v>
                </c:pt>
                <c:pt idx="12474">
                  <c:v>74.251000000000005</c:v>
                </c:pt>
                <c:pt idx="12475">
                  <c:v>74.248999999999995</c:v>
                </c:pt>
                <c:pt idx="12476">
                  <c:v>74.247000000000085</c:v>
                </c:pt>
                <c:pt idx="12477">
                  <c:v>74.248999999999995</c:v>
                </c:pt>
                <c:pt idx="12478">
                  <c:v>74.251000000000005</c:v>
                </c:pt>
                <c:pt idx="12479">
                  <c:v>74.247000000000085</c:v>
                </c:pt>
                <c:pt idx="12480">
                  <c:v>74.248000000000005</c:v>
                </c:pt>
                <c:pt idx="12481">
                  <c:v>74.256</c:v>
                </c:pt>
                <c:pt idx="12482">
                  <c:v>74.251999999999995</c:v>
                </c:pt>
                <c:pt idx="12483">
                  <c:v>74.245999999999995</c:v>
                </c:pt>
                <c:pt idx="12484">
                  <c:v>74.245999999999995</c:v>
                </c:pt>
                <c:pt idx="12485">
                  <c:v>74.253</c:v>
                </c:pt>
                <c:pt idx="12486">
                  <c:v>74.244000000000085</c:v>
                </c:pt>
                <c:pt idx="12487">
                  <c:v>74.245000000000005</c:v>
                </c:pt>
                <c:pt idx="12488">
                  <c:v>74.247000000000085</c:v>
                </c:pt>
                <c:pt idx="12489">
                  <c:v>74.248000000000005</c:v>
                </c:pt>
                <c:pt idx="12490">
                  <c:v>74.236000000000004</c:v>
                </c:pt>
                <c:pt idx="12491">
                  <c:v>74.245000000000005</c:v>
                </c:pt>
                <c:pt idx="12492">
                  <c:v>74.239999999999995</c:v>
                </c:pt>
                <c:pt idx="12493">
                  <c:v>74.236999999999995</c:v>
                </c:pt>
                <c:pt idx="12494">
                  <c:v>74.235000000000014</c:v>
                </c:pt>
                <c:pt idx="12495">
                  <c:v>74.239000000000004</c:v>
                </c:pt>
                <c:pt idx="12496">
                  <c:v>74.230999999999995</c:v>
                </c:pt>
                <c:pt idx="12497">
                  <c:v>74.239000000000004</c:v>
                </c:pt>
                <c:pt idx="12498">
                  <c:v>74.239999999999995</c:v>
                </c:pt>
                <c:pt idx="12499">
                  <c:v>74.233000000000004</c:v>
                </c:pt>
                <c:pt idx="12500">
                  <c:v>74.228999999999999</c:v>
                </c:pt>
                <c:pt idx="12501">
                  <c:v>74.227999999999994</c:v>
                </c:pt>
                <c:pt idx="12502">
                  <c:v>74.221999999999994</c:v>
                </c:pt>
                <c:pt idx="12503">
                  <c:v>74.222999999999999</c:v>
                </c:pt>
                <c:pt idx="12504">
                  <c:v>74.222999999999999</c:v>
                </c:pt>
                <c:pt idx="12505">
                  <c:v>74.228999999999999</c:v>
                </c:pt>
                <c:pt idx="12506">
                  <c:v>74.218000000000004</c:v>
                </c:pt>
                <c:pt idx="12507">
                  <c:v>74.218000000000004</c:v>
                </c:pt>
                <c:pt idx="12508">
                  <c:v>74.235000000000014</c:v>
                </c:pt>
                <c:pt idx="12509">
                  <c:v>74.228999999999999</c:v>
                </c:pt>
                <c:pt idx="12510">
                  <c:v>74.227000000000004</c:v>
                </c:pt>
                <c:pt idx="12511">
                  <c:v>74.228999999999999</c:v>
                </c:pt>
                <c:pt idx="12512">
                  <c:v>74.228999999999999</c:v>
                </c:pt>
                <c:pt idx="12513">
                  <c:v>74.233999999999995</c:v>
                </c:pt>
                <c:pt idx="12514">
                  <c:v>74.233000000000004</c:v>
                </c:pt>
                <c:pt idx="12515">
                  <c:v>74.23</c:v>
                </c:pt>
                <c:pt idx="12516">
                  <c:v>74.233999999999995</c:v>
                </c:pt>
                <c:pt idx="12517">
                  <c:v>74.232000000000014</c:v>
                </c:pt>
                <c:pt idx="12518">
                  <c:v>74.23</c:v>
                </c:pt>
                <c:pt idx="12519">
                  <c:v>74.232000000000014</c:v>
                </c:pt>
                <c:pt idx="12520">
                  <c:v>74.236999999999995</c:v>
                </c:pt>
                <c:pt idx="12521">
                  <c:v>74.227000000000004</c:v>
                </c:pt>
                <c:pt idx="12522">
                  <c:v>74.244000000000085</c:v>
                </c:pt>
                <c:pt idx="12523">
                  <c:v>74.248000000000005</c:v>
                </c:pt>
                <c:pt idx="12524">
                  <c:v>74.248999999999995</c:v>
                </c:pt>
                <c:pt idx="12525">
                  <c:v>74.242000000000004</c:v>
                </c:pt>
                <c:pt idx="12526">
                  <c:v>74.239000000000004</c:v>
                </c:pt>
                <c:pt idx="12527">
                  <c:v>74.242999999999995</c:v>
                </c:pt>
                <c:pt idx="12528">
                  <c:v>74.239999999999995</c:v>
                </c:pt>
                <c:pt idx="12529">
                  <c:v>74.233000000000004</c:v>
                </c:pt>
                <c:pt idx="12530">
                  <c:v>74.236999999999995</c:v>
                </c:pt>
                <c:pt idx="12531">
                  <c:v>74.241000000000085</c:v>
                </c:pt>
                <c:pt idx="12532">
                  <c:v>74.236999999999995</c:v>
                </c:pt>
                <c:pt idx="12533">
                  <c:v>74.239000000000004</c:v>
                </c:pt>
                <c:pt idx="12534">
                  <c:v>74.242999999999995</c:v>
                </c:pt>
                <c:pt idx="12535">
                  <c:v>74.245999999999995</c:v>
                </c:pt>
                <c:pt idx="12536">
                  <c:v>74.239999999999995</c:v>
                </c:pt>
                <c:pt idx="12537">
                  <c:v>74.25</c:v>
                </c:pt>
                <c:pt idx="12538">
                  <c:v>74.228999999999999</c:v>
                </c:pt>
                <c:pt idx="12539">
                  <c:v>74.238</c:v>
                </c:pt>
                <c:pt idx="12540">
                  <c:v>74.245999999999995</c:v>
                </c:pt>
                <c:pt idx="12541">
                  <c:v>74.235000000000014</c:v>
                </c:pt>
                <c:pt idx="12542">
                  <c:v>74.235000000000014</c:v>
                </c:pt>
                <c:pt idx="12543">
                  <c:v>74.239000000000004</c:v>
                </c:pt>
                <c:pt idx="12544">
                  <c:v>74.242000000000004</c:v>
                </c:pt>
                <c:pt idx="12545">
                  <c:v>74.236000000000004</c:v>
                </c:pt>
                <c:pt idx="12546">
                  <c:v>74.245000000000005</c:v>
                </c:pt>
                <c:pt idx="12547">
                  <c:v>74.238</c:v>
                </c:pt>
                <c:pt idx="12548">
                  <c:v>74.239999999999995</c:v>
                </c:pt>
                <c:pt idx="12549">
                  <c:v>74.236999999999995</c:v>
                </c:pt>
                <c:pt idx="12550">
                  <c:v>74.241000000000085</c:v>
                </c:pt>
                <c:pt idx="12551">
                  <c:v>74.242999999999995</c:v>
                </c:pt>
                <c:pt idx="12552">
                  <c:v>74.238</c:v>
                </c:pt>
                <c:pt idx="12553">
                  <c:v>74.236000000000004</c:v>
                </c:pt>
                <c:pt idx="12554">
                  <c:v>74.233999999999995</c:v>
                </c:pt>
                <c:pt idx="12555">
                  <c:v>74.233999999999995</c:v>
                </c:pt>
                <c:pt idx="12556">
                  <c:v>74.239000000000004</c:v>
                </c:pt>
                <c:pt idx="12557">
                  <c:v>74.233999999999995</c:v>
                </c:pt>
                <c:pt idx="12558">
                  <c:v>74.235000000000014</c:v>
                </c:pt>
                <c:pt idx="12559">
                  <c:v>74.239999999999995</c:v>
                </c:pt>
                <c:pt idx="12560">
                  <c:v>74.242000000000004</c:v>
                </c:pt>
                <c:pt idx="12561">
                  <c:v>74.235000000000014</c:v>
                </c:pt>
                <c:pt idx="12562">
                  <c:v>74.242999999999995</c:v>
                </c:pt>
                <c:pt idx="12563">
                  <c:v>74.235000000000014</c:v>
                </c:pt>
                <c:pt idx="12564">
                  <c:v>74.228999999999999</c:v>
                </c:pt>
                <c:pt idx="12565">
                  <c:v>74.236000000000004</c:v>
                </c:pt>
                <c:pt idx="12566">
                  <c:v>74.233000000000004</c:v>
                </c:pt>
                <c:pt idx="12567">
                  <c:v>74.227000000000004</c:v>
                </c:pt>
                <c:pt idx="12568">
                  <c:v>74.228999999999999</c:v>
                </c:pt>
                <c:pt idx="12569">
                  <c:v>74.227999999999994</c:v>
                </c:pt>
                <c:pt idx="12570">
                  <c:v>74.23</c:v>
                </c:pt>
                <c:pt idx="12571">
                  <c:v>74.225999999999999</c:v>
                </c:pt>
                <c:pt idx="12572">
                  <c:v>74.222999999999999</c:v>
                </c:pt>
                <c:pt idx="12573">
                  <c:v>74.22</c:v>
                </c:pt>
                <c:pt idx="12574">
                  <c:v>74.23</c:v>
                </c:pt>
                <c:pt idx="12575">
                  <c:v>74.227999999999994</c:v>
                </c:pt>
                <c:pt idx="12576">
                  <c:v>74.224000000000004</c:v>
                </c:pt>
                <c:pt idx="12577">
                  <c:v>74.228999999999999</c:v>
                </c:pt>
                <c:pt idx="12578">
                  <c:v>74.224000000000004</c:v>
                </c:pt>
                <c:pt idx="12579">
                  <c:v>74.211000000000027</c:v>
                </c:pt>
                <c:pt idx="12580">
                  <c:v>74.212000000000003</c:v>
                </c:pt>
                <c:pt idx="12581">
                  <c:v>74.218000000000004</c:v>
                </c:pt>
                <c:pt idx="12582">
                  <c:v>74.212000000000003</c:v>
                </c:pt>
                <c:pt idx="12583">
                  <c:v>74.217000000000027</c:v>
                </c:pt>
                <c:pt idx="12584">
                  <c:v>74.215000000000003</c:v>
                </c:pt>
                <c:pt idx="12585">
                  <c:v>74.214000000000027</c:v>
                </c:pt>
                <c:pt idx="12586">
                  <c:v>74.211000000000027</c:v>
                </c:pt>
                <c:pt idx="12587">
                  <c:v>74.22</c:v>
                </c:pt>
                <c:pt idx="12588">
                  <c:v>74.224999999999994</c:v>
                </c:pt>
                <c:pt idx="12589">
                  <c:v>74.228999999999999</c:v>
                </c:pt>
                <c:pt idx="12590">
                  <c:v>74.227999999999994</c:v>
                </c:pt>
                <c:pt idx="12591">
                  <c:v>74.232000000000014</c:v>
                </c:pt>
                <c:pt idx="12592">
                  <c:v>74.224000000000004</c:v>
                </c:pt>
                <c:pt idx="12593">
                  <c:v>74.228999999999999</c:v>
                </c:pt>
                <c:pt idx="12594">
                  <c:v>74.228999999999999</c:v>
                </c:pt>
                <c:pt idx="12595">
                  <c:v>74.224000000000004</c:v>
                </c:pt>
                <c:pt idx="12596">
                  <c:v>74.236999999999995</c:v>
                </c:pt>
                <c:pt idx="12597">
                  <c:v>74.228999999999999</c:v>
                </c:pt>
                <c:pt idx="12598">
                  <c:v>74.23</c:v>
                </c:pt>
                <c:pt idx="12599">
                  <c:v>74.236000000000004</c:v>
                </c:pt>
                <c:pt idx="12600">
                  <c:v>74.238</c:v>
                </c:pt>
                <c:pt idx="12601">
                  <c:v>74.239999999999995</c:v>
                </c:pt>
                <c:pt idx="12602">
                  <c:v>74.236000000000004</c:v>
                </c:pt>
                <c:pt idx="12603">
                  <c:v>74.235000000000014</c:v>
                </c:pt>
                <c:pt idx="12604">
                  <c:v>74.236000000000004</c:v>
                </c:pt>
                <c:pt idx="12605">
                  <c:v>74.242999999999995</c:v>
                </c:pt>
                <c:pt idx="12606">
                  <c:v>74.242999999999995</c:v>
                </c:pt>
                <c:pt idx="12607">
                  <c:v>74.245999999999995</c:v>
                </c:pt>
                <c:pt idx="12608">
                  <c:v>74.242999999999995</c:v>
                </c:pt>
                <c:pt idx="12609">
                  <c:v>74.236000000000004</c:v>
                </c:pt>
                <c:pt idx="12610">
                  <c:v>74.245999999999995</c:v>
                </c:pt>
                <c:pt idx="12611">
                  <c:v>74.25</c:v>
                </c:pt>
                <c:pt idx="12612">
                  <c:v>74.245000000000005</c:v>
                </c:pt>
                <c:pt idx="12613">
                  <c:v>74.242999999999995</c:v>
                </c:pt>
                <c:pt idx="12614">
                  <c:v>74.247000000000085</c:v>
                </c:pt>
                <c:pt idx="12615">
                  <c:v>74.247000000000085</c:v>
                </c:pt>
                <c:pt idx="12616">
                  <c:v>74.259</c:v>
                </c:pt>
                <c:pt idx="12617">
                  <c:v>74.248999999999995</c:v>
                </c:pt>
                <c:pt idx="12618">
                  <c:v>74.253</c:v>
                </c:pt>
                <c:pt idx="12619">
                  <c:v>74.251999999999995</c:v>
                </c:pt>
                <c:pt idx="12620">
                  <c:v>74.254000000000005</c:v>
                </c:pt>
                <c:pt idx="12621">
                  <c:v>74.257000000000005</c:v>
                </c:pt>
                <c:pt idx="12622">
                  <c:v>74.254000000000005</c:v>
                </c:pt>
                <c:pt idx="12623">
                  <c:v>74.251999999999995</c:v>
                </c:pt>
                <c:pt idx="12624">
                  <c:v>74.251999999999995</c:v>
                </c:pt>
                <c:pt idx="12625">
                  <c:v>74.251000000000005</c:v>
                </c:pt>
                <c:pt idx="12626">
                  <c:v>74.253</c:v>
                </c:pt>
                <c:pt idx="12627">
                  <c:v>74.259</c:v>
                </c:pt>
                <c:pt idx="12628">
                  <c:v>74.254000000000005</c:v>
                </c:pt>
                <c:pt idx="12629">
                  <c:v>74.263000000000005</c:v>
                </c:pt>
                <c:pt idx="12630">
                  <c:v>74.256</c:v>
                </c:pt>
                <c:pt idx="12631">
                  <c:v>74.251999999999995</c:v>
                </c:pt>
                <c:pt idx="12632">
                  <c:v>74.263999999999996</c:v>
                </c:pt>
                <c:pt idx="12633">
                  <c:v>74.260000000000005</c:v>
                </c:pt>
                <c:pt idx="12634">
                  <c:v>74.257999999999996</c:v>
                </c:pt>
                <c:pt idx="12635">
                  <c:v>74.262</c:v>
                </c:pt>
                <c:pt idx="12636">
                  <c:v>74.262</c:v>
                </c:pt>
                <c:pt idx="12637">
                  <c:v>74.251999999999995</c:v>
                </c:pt>
                <c:pt idx="12638">
                  <c:v>74.251000000000005</c:v>
                </c:pt>
                <c:pt idx="12639">
                  <c:v>74.248000000000005</c:v>
                </c:pt>
                <c:pt idx="12640">
                  <c:v>74.254000000000005</c:v>
                </c:pt>
                <c:pt idx="12641">
                  <c:v>74.260000000000005</c:v>
                </c:pt>
                <c:pt idx="12642">
                  <c:v>74.251999999999995</c:v>
                </c:pt>
                <c:pt idx="12643">
                  <c:v>74.260999999999996</c:v>
                </c:pt>
                <c:pt idx="12644">
                  <c:v>74.259</c:v>
                </c:pt>
                <c:pt idx="12645">
                  <c:v>74.254999999999995</c:v>
                </c:pt>
                <c:pt idx="12646">
                  <c:v>74.251999999999995</c:v>
                </c:pt>
                <c:pt idx="12647">
                  <c:v>74.259</c:v>
                </c:pt>
                <c:pt idx="12648">
                  <c:v>74.251000000000005</c:v>
                </c:pt>
                <c:pt idx="12649">
                  <c:v>74.260000000000005</c:v>
                </c:pt>
                <c:pt idx="12650">
                  <c:v>74.245000000000005</c:v>
                </c:pt>
                <c:pt idx="12651">
                  <c:v>74.242999999999995</c:v>
                </c:pt>
                <c:pt idx="12652">
                  <c:v>74.236000000000004</c:v>
                </c:pt>
                <c:pt idx="12653">
                  <c:v>74.247000000000085</c:v>
                </c:pt>
                <c:pt idx="12654">
                  <c:v>74.238</c:v>
                </c:pt>
                <c:pt idx="12655">
                  <c:v>74.25</c:v>
                </c:pt>
                <c:pt idx="12656">
                  <c:v>74.247000000000085</c:v>
                </c:pt>
                <c:pt idx="12657">
                  <c:v>74.245000000000005</c:v>
                </c:pt>
                <c:pt idx="12658">
                  <c:v>74.259</c:v>
                </c:pt>
                <c:pt idx="12659">
                  <c:v>74.257999999999996</c:v>
                </c:pt>
                <c:pt idx="12660">
                  <c:v>74.257000000000005</c:v>
                </c:pt>
                <c:pt idx="12661">
                  <c:v>74.260999999999996</c:v>
                </c:pt>
                <c:pt idx="12662">
                  <c:v>74.260999999999996</c:v>
                </c:pt>
                <c:pt idx="12663">
                  <c:v>74.251000000000005</c:v>
                </c:pt>
                <c:pt idx="12664">
                  <c:v>74.257999999999996</c:v>
                </c:pt>
                <c:pt idx="12665">
                  <c:v>74.257999999999996</c:v>
                </c:pt>
                <c:pt idx="12666">
                  <c:v>74.260999999999996</c:v>
                </c:pt>
                <c:pt idx="12667">
                  <c:v>74.277000000000001</c:v>
                </c:pt>
                <c:pt idx="12668">
                  <c:v>74.281999999999996</c:v>
                </c:pt>
                <c:pt idx="12669">
                  <c:v>74.271999999999991</c:v>
                </c:pt>
                <c:pt idx="12670">
                  <c:v>74.269000000000005</c:v>
                </c:pt>
                <c:pt idx="12671">
                  <c:v>74.27</c:v>
                </c:pt>
                <c:pt idx="12672">
                  <c:v>74.268000000000001</c:v>
                </c:pt>
                <c:pt idx="12673">
                  <c:v>74.266000000000005</c:v>
                </c:pt>
                <c:pt idx="12674">
                  <c:v>74.259</c:v>
                </c:pt>
                <c:pt idx="12675">
                  <c:v>74.27</c:v>
                </c:pt>
                <c:pt idx="12676">
                  <c:v>74.27</c:v>
                </c:pt>
                <c:pt idx="12677">
                  <c:v>74.263999999999996</c:v>
                </c:pt>
                <c:pt idx="12678">
                  <c:v>74.272999999999982</c:v>
                </c:pt>
                <c:pt idx="12679">
                  <c:v>74.274000000000001</c:v>
                </c:pt>
                <c:pt idx="12680">
                  <c:v>74.272999999999982</c:v>
                </c:pt>
                <c:pt idx="12681">
                  <c:v>74.272999999999982</c:v>
                </c:pt>
                <c:pt idx="12682">
                  <c:v>74.277999999999992</c:v>
                </c:pt>
                <c:pt idx="12683">
                  <c:v>74.265000000000001</c:v>
                </c:pt>
                <c:pt idx="12684">
                  <c:v>74.277999999999992</c:v>
                </c:pt>
                <c:pt idx="12685">
                  <c:v>74.278999999999982</c:v>
                </c:pt>
                <c:pt idx="12686">
                  <c:v>74.274000000000001</c:v>
                </c:pt>
                <c:pt idx="12687">
                  <c:v>74.274999999999991</c:v>
                </c:pt>
                <c:pt idx="12688">
                  <c:v>74.281000000000006</c:v>
                </c:pt>
                <c:pt idx="12689">
                  <c:v>74.275999999999982</c:v>
                </c:pt>
                <c:pt idx="12690">
                  <c:v>74.271000000000001</c:v>
                </c:pt>
                <c:pt idx="12691">
                  <c:v>74.274999999999991</c:v>
                </c:pt>
                <c:pt idx="12692">
                  <c:v>74.277000000000001</c:v>
                </c:pt>
                <c:pt idx="12693">
                  <c:v>74.269000000000005</c:v>
                </c:pt>
                <c:pt idx="12694">
                  <c:v>74.274999999999991</c:v>
                </c:pt>
                <c:pt idx="12695">
                  <c:v>74.278999999999982</c:v>
                </c:pt>
                <c:pt idx="12696">
                  <c:v>74.275999999999982</c:v>
                </c:pt>
                <c:pt idx="12697">
                  <c:v>74.268000000000001</c:v>
                </c:pt>
                <c:pt idx="12698">
                  <c:v>74.266000000000005</c:v>
                </c:pt>
                <c:pt idx="12699">
                  <c:v>74.268000000000001</c:v>
                </c:pt>
                <c:pt idx="12700">
                  <c:v>74.274999999999991</c:v>
                </c:pt>
                <c:pt idx="12701">
                  <c:v>74.28</c:v>
                </c:pt>
                <c:pt idx="12702">
                  <c:v>74.274999999999991</c:v>
                </c:pt>
                <c:pt idx="12703">
                  <c:v>74.275999999999982</c:v>
                </c:pt>
                <c:pt idx="12704">
                  <c:v>74.269000000000005</c:v>
                </c:pt>
                <c:pt idx="12705">
                  <c:v>74.27</c:v>
                </c:pt>
                <c:pt idx="12706">
                  <c:v>74.27</c:v>
                </c:pt>
                <c:pt idx="12707">
                  <c:v>74.281000000000006</c:v>
                </c:pt>
                <c:pt idx="12708">
                  <c:v>74.269000000000005</c:v>
                </c:pt>
                <c:pt idx="12709">
                  <c:v>74.266999999999996</c:v>
                </c:pt>
                <c:pt idx="12710">
                  <c:v>74.259</c:v>
                </c:pt>
                <c:pt idx="12711">
                  <c:v>74.265000000000001</c:v>
                </c:pt>
                <c:pt idx="12712">
                  <c:v>74.266999999999996</c:v>
                </c:pt>
                <c:pt idx="12713">
                  <c:v>74.263000000000005</c:v>
                </c:pt>
                <c:pt idx="12714">
                  <c:v>74.263000000000005</c:v>
                </c:pt>
                <c:pt idx="12715">
                  <c:v>74.254000000000005</c:v>
                </c:pt>
                <c:pt idx="12716">
                  <c:v>74.253</c:v>
                </c:pt>
                <c:pt idx="12717">
                  <c:v>74.245000000000005</c:v>
                </c:pt>
                <c:pt idx="12718">
                  <c:v>74.241000000000085</c:v>
                </c:pt>
                <c:pt idx="12719">
                  <c:v>74.242999999999995</c:v>
                </c:pt>
                <c:pt idx="12720">
                  <c:v>74.242000000000004</c:v>
                </c:pt>
                <c:pt idx="12721">
                  <c:v>74.242000000000004</c:v>
                </c:pt>
                <c:pt idx="12722">
                  <c:v>74.247000000000085</c:v>
                </c:pt>
                <c:pt idx="12723">
                  <c:v>74.236999999999995</c:v>
                </c:pt>
                <c:pt idx="12724">
                  <c:v>74.242000000000004</c:v>
                </c:pt>
                <c:pt idx="12725">
                  <c:v>74.247000000000085</c:v>
                </c:pt>
                <c:pt idx="12726">
                  <c:v>74.238</c:v>
                </c:pt>
                <c:pt idx="12727">
                  <c:v>74.254000000000005</c:v>
                </c:pt>
                <c:pt idx="12728">
                  <c:v>74.27</c:v>
                </c:pt>
                <c:pt idx="12729">
                  <c:v>74.271999999999991</c:v>
                </c:pt>
                <c:pt idx="12730">
                  <c:v>74.271999999999991</c:v>
                </c:pt>
                <c:pt idx="12731">
                  <c:v>74.277000000000001</c:v>
                </c:pt>
                <c:pt idx="12732">
                  <c:v>74.272999999999982</c:v>
                </c:pt>
                <c:pt idx="12733">
                  <c:v>74.278999999999982</c:v>
                </c:pt>
                <c:pt idx="12734">
                  <c:v>74.286000000000001</c:v>
                </c:pt>
                <c:pt idx="12735">
                  <c:v>74.281999999999996</c:v>
                </c:pt>
                <c:pt idx="12736">
                  <c:v>74.289000000000001</c:v>
                </c:pt>
                <c:pt idx="12737">
                  <c:v>74.286000000000001</c:v>
                </c:pt>
                <c:pt idx="12738">
                  <c:v>74.296000000000006</c:v>
                </c:pt>
                <c:pt idx="12739">
                  <c:v>74.302999999999983</c:v>
                </c:pt>
                <c:pt idx="12740">
                  <c:v>74.299000000000007</c:v>
                </c:pt>
                <c:pt idx="12741">
                  <c:v>74.296999999999997</c:v>
                </c:pt>
                <c:pt idx="12742">
                  <c:v>74.296999999999997</c:v>
                </c:pt>
                <c:pt idx="12743">
                  <c:v>74.296999999999997</c:v>
                </c:pt>
                <c:pt idx="12744">
                  <c:v>74.290000000000006</c:v>
                </c:pt>
                <c:pt idx="12745">
                  <c:v>74.289000000000001</c:v>
                </c:pt>
                <c:pt idx="12746">
                  <c:v>74.296999999999997</c:v>
                </c:pt>
                <c:pt idx="12747">
                  <c:v>74.296999999999997</c:v>
                </c:pt>
                <c:pt idx="12748">
                  <c:v>74.290999999999997</c:v>
                </c:pt>
                <c:pt idx="12749">
                  <c:v>74.301000000000002</c:v>
                </c:pt>
                <c:pt idx="12750">
                  <c:v>74.305999999999983</c:v>
                </c:pt>
                <c:pt idx="12751">
                  <c:v>74.31</c:v>
                </c:pt>
                <c:pt idx="12752">
                  <c:v>74.301999999999992</c:v>
                </c:pt>
                <c:pt idx="12753">
                  <c:v>74.299000000000007</c:v>
                </c:pt>
                <c:pt idx="12754">
                  <c:v>74.304000000000002</c:v>
                </c:pt>
                <c:pt idx="12755">
                  <c:v>74.296999999999997</c:v>
                </c:pt>
                <c:pt idx="12756">
                  <c:v>74.292000000000002</c:v>
                </c:pt>
                <c:pt idx="12757">
                  <c:v>74.287000000000006</c:v>
                </c:pt>
                <c:pt idx="12758">
                  <c:v>74.292000000000002</c:v>
                </c:pt>
                <c:pt idx="12759">
                  <c:v>74.289000000000001</c:v>
                </c:pt>
                <c:pt idx="12760">
                  <c:v>74.293999999999997</c:v>
                </c:pt>
                <c:pt idx="12761">
                  <c:v>74.289000000000001</c:v>
                </c:pt>
                <c:pt idx="12762">
                  <c:v>74.296999999999997</c:v>
                </c:pt>
                <c:pt idx="12763">
                  <c:v>74.295000000000002</c:v>
                </c:pt>
                <c:pt idx="12764">
                  <c:v>74.307999999999993</c:v>
                </c:pt>
                <c:pt idx="12765">
                  <c:v>74.296999999999997</c:v>
                </c:pt>
                <c:pt idx="12766">
                  <c:v>74.298000000000002</c:v>
                </c:pt>
                <c:pt idx="12767">
                  <c:v>74.304000000000002</c:v>
                </c:pt>
                <c:pt idx="12768">
                  <c:v>74.301999999999992</c:v>
                </c:pt>
                <c:pt idx="12769">
                  <c:v>74.299000000000007</c:v>
                </c:pt>
                <c:pt idx="12770">
                  <c:v>74.293999999999997</c:v>
                </c:pt>
                <c:pt idx="12771">
                  <c:v>74.290000000000006</c:v>
                </c:pt>
                <c:pt idx="12772">
                  <c:v>74.293000000000006</c:v>
                </c:pt>
                <c:pt idx="12773">
                  <c:v>74.284999999999997</c:v>
                </c:pt>
                <c:pt idx="12774">
                  <c:v>74.287999999999997</c:v>
                </c:pt>
                <c:pt idx="12775">
                  <c:v>74.293000000000006</c:v>
                </c:pt>
                <c:pt idx="12776">
                  <c:v>74.296999999999997</c:v>
                </c:pt>
                <c:pt idx="12777">
                  <c:v>74.298000000000002</c:v>
                </c:pt>
                <c:pt idx="12778">
                  <c:v>74.293999999999997</c:v>
                </c:pt>
                <c:pt idx="12779">
                  <c:v>74.296000000000006</c:v>
                </c:pt>
                <c:pt idx="12780">
                  <c:v>74.296999999999997</c:v>
                </c:pt>
                <c:pt idx="12781">
                  <c:v>74.293999999999997</c:v>
                </c:pt>
                <c:pt idx="12782">
                  <c:v>74.3</c:v>
                </c:pt>
                <c:pt idx="12783">
                  <c:v>74.290000000000006</c:v>
                </c:pt>
                <c:pt idx="12784">
                  <c:v>74.287999999999997</c:v>
                </c:pt>
                <c:pt idx="12785">
                  <c:v>74.287999999999997</c:v>
                </c:pt>
                <c:pt idx="12786">
                  <c:v>74.284999999999997</c:v>
                </c:pt>
                <c:pt idx="12787">
                  <c:v>74.287999999999997</c:v>
                </c:pt>
                <c:pt idx="12788">
                  <c:v>74.289000000000001</c:v>
                </c:pt>
                <c:pt idx="12789">
                  <c:v>74.283000000000001</c:v>
                </c:pt>
                <c:pt idx="12790">
                  <c:v>74.281000000000006</c:v>
                </c:pt>
                <c:pt idx="12791">
                  <c:v>74.277999999999992</c:v>
                </c:pt>
                <c:pt idx="12792">
                  <c:v>74.275999999999982</c:v>
                </c:pt>
                <c:pt idx="12793">
                  <c:v>74.263000000000005</c:v>
                </c:pt>
                <c:pt idx="12794">
                  <c:v>74.266000000000005</c:v>
                </c:pt>
                <c:pt idx="12795">
                  <c:v>74.269000000000005</c:v>
                </c:pt>
                <c:pt idx="12796">
                  <c:v>74.263000000000005</c:v>
                </c:pt>
                <c:pt idx="12797">
                  <c:v>74.263999999999996</c:v>
                </c:pt>
                <c:pt idx="12798">
                  <c:v>74.268000000000001</c:v>
                </c:pt>
                <c:pt idx="12799">
                  <c:v>74.268000000000001</c:v>
                </c:pt>
                <c:pt idx="12800">
                  <c:v>74.27</c:v>
                </c:pt>
                <c:pt idx="12801">
                  <c:v>74.278999999999982</c:v>
                </c:pt>
                <c:pt idx="12802">
                  <c:v>74.271999999999991</c:v>
                </c:pt>
                <c:pt idx="12803">
                  <c:v>74.287999999999997</c:v>
                </c:pt>
                <c:pt idx="12804">
                  <c:v>74.281999999999996</c:v>
                </c:pt>
                <c:pt idx="12805">
                  <c:v>74.271999999999991</c:v>
                </c:pt>
                <c:pt idx="12806">
                  <c:v>74.289000000000001</c:v>
                </c:pt>
                <c:pt idx="12807">
                  <c:v>74.296000000000006</c:v>
                </c:pt>
                <c:pt idx="12808">
                  <c:v>74.287000000000006</c:v>
                </c:pt>
                <c:pt idx="12809">
                  <c:v>74.271000000000001</c:v>
                </c:pt>
                <c:pt idx="12810">
                  <c:v>74.281999999999996</c:v>
                </c:pt>
                <c:pt idx="12811">
                  <c:v>74.265000000000001</c:v>
                </c:pt>
                <c:pt idx="12812">
                  <c:v>74.271000000000001</c:v>
                </c:pt>
                <c:pt idx="12813">
                  <c:v>74.283000000000001</c:v>
                </c:pt>
                <c:pt idx="12814">
                  <c:v>74.275999999999982</c:v>
                </c:pt>
                <c:pt idx="12815">
                  <c:v>74.28</c:v>
                </c:pt>
                <c:pt idx="12816">
                  <c:v>74.266999999999996</c:v>
                </c:pt>
                <c:pt idx="12817">
                  <c:v>74.262</c:v>
                </c:pt>
                <c:pt idx="12818">
                  <c:v>74.265000000000001</c:v>
                </c:pt>
                <c:pt idx="12819">
                  <c:v>74.275999999999982</c:v>
                </c:pt>
                <c:pt idx="12820">
                  <c:v>74.262</c:v>
                </c:pt>
                <c:pt idx="12821">
                  <c:v>74.281999999999996</c:v>
                </c:pt>
                <c:pt idx="12822">
                  <c:v>74.281999999999996</c:v>
                </c:pt>
                <c:pt idx="12823">
                  <c:v>74.283000000000001</c:v>
                </c:pt>
                <c:pt idx="12824">
                  <c:v>74.271999999999991</c:v>
                </c:pt>
                <c:pt idx="12825">
                  <c:v>74.277999999999992</c:v>
                </c:pt>
                <c:pt idx="12826">
                  <c:v>74.274000000000001</c:v>
                </c:pt>
                <c:pt idx="12827">
                  <c:v>74.284000000000006</c:v>
                </c:pt>
                <c:pt idx="12828">
                  <c:v>74.283000000000001</c:v>
                </c:pt>
                <c:pt idx="12829">
                  <c:v>74.278999999999982</c:v>
                </c:pt>
                <c:pt idx="12830">
                  <c:v>74.284999999999997</c:v>
                </c:pt>
                <c:pt idx="12831">
                  <c:v>74.287999999999997</c:v>
                </c:pt>
                <c:pt idx="12832">
                  <c:v>74.290000000000006</c:v>
                </c:pt>
                <c:pt idx="12833">
                  <c:v>74.281999999999996</c:v>
                </c:pt>
                <c:pt idx="12834">
                  <c:v>74.301000000000002</c:v>
                </c:pt>
                <c:pt idx="12835">
                  <c:v>74.287000000000006</c:v>
                </c:pt>
                <c:pt idx="12836">
                  <c:v>74.290999999999997</c:v>
                </c:pt>
                <c:pt idx="12837">
                  <c:v>74.299000000000007</c:v>
                </c:pt>
                <c:pt idx="12838">
                  <c:v>74.289000000000001</c:v>
                </c:pt>
                <c:pt idx="12839">
                  <c:v>74.293000000000006</c:v>
                </c:pt>
                <c:pt idx="12840">
                  <c:v>74.292000000000002</c:v>
                </c:pt>
                <c:pt idx="12841">
                  <c:v>74.299000000000007</c:v>
                </c:pt>
                <c:pt idx="12842">
                  <c:v>74.296000000000006</c:v>
                </c:pt>
                <c:pt idx="12843">
                  <c:v>74.299000000000007</c:v>
                </c:pt>
                <c:pt idx="12844">
                  <c:v>74.296999999999997</c:v>
                </c:pt>
                <c:pt idx="12845">
                  <c:v>74.284000000000006</c:v>
                </c:pt>
                <c:pt idx="12846">
                  <c:v>74.296999999999997</c:v>
                </c:pt>
                <c:pt idx="12847">
                  <c:v>74.293999999999997</c:v>
                </c:pt>
                <c:pt idx="12848">
                  <c:v>74.292000000000002</c:v>
                </c:pt>
                <c:pt idx="12849">
                  <c:v>74.289000000000001</c:v>
                </c:pt>
                <c:pt idx="12850">
                  <c:v>74.284999999999997</c:v>
                </c:pt>
                <c:pt idx="12851">
                  <c:v>74.286000000000001</c:v>
                </c:pt>
                <c:pt idx="12852">
                  <c:v>74.284999999999997</c:v>
                </c:pt>
                <c:pt idx="12853">
                  <c:v>74.28</c:v>
                </c:pt>
                <c:pt idx="12854">
                  <c:v>74.284999999999997</c:v>
                </c:pt>
                <c:pt idx="12855">
                  <c:v>74.277000000000001</c:v>
                </c:pt>
                <c:pt idx="12856">
                  <c:v>74.28</c:v>
                </c:pt>
                <c:pt idx="12857">
                  <c:v>74.278999999999982</c:v>
                </c:pt>
                <c:pt idx="12858">
                  <c:v>74.271999999999991</c:v>
                </c:pt>
                <c:pt idx="12859">
                  <c:v>74.268000000000001</c:v>
                </c:pt>
                <c:pt idx="12860">
                  <c:v>74.266000000000005</c:v>
                </c:pt>
                <c:pt idx="12861">
                  <c:v>74.278999999999982</c:v>
                </c:pt>
                <c:pt idx="12862">
                  <c:v>74.266999999999996</c:v>
                </c:pt>
                <c:pt idx="12863">
                  <c:v>74.263000000000005</c:v>
                </c:pt>
                <c:pt idx="12864">
                  <c:v>74.260000000000005</c:v>
                </c:pt>
                <c:pt idx="12865">
                  <c:v>74.262</c:v>
                </c:pt>
                <c:pt idx="12866">
                  <c:v>74.262</c:v>
                </c:pt>
                <c:pt idx="12867">
                  <c:v>74.257000000000005</c:v>
                </c:pt>
                <c:pt idx="12868">
                  <c:v>74.265000000000001</c:v>
                </c:pt>
                <c:pt idx="12869">
                  <c:v>74.256</c:v>
                </c:pt>
                <c:pt idx="12870">
                  <c:v>74.254999999999995</c:v>
                </c:pt>
                <c:pt idx="12871">
                  <c:v>74.257999999999996</c:v>
                </c:pt>
                <c:pt idx="12872">
                  <c:v>74.257000000000005</c:v>
                </c:pt>
                <c:pt idx="12873">
                  <c:v>74.260999999999996</c:v>
                </c:pt>
                <c:pt idx="12874">
                  <c:v>74.262</c:v>
                </c:pt>
                <c:pt idx="12875">
                  <c:v>74.263000000000005</c:v>
                </c:pt>
                <c:pt idx="12876">
                  <c:v>74.260000000000005</c:v>
                </c:pt>
                <c:pt idx="12877">
                  <c:v>74.257000000000005</c:v>
                </c:pt>
                <c:pt idx="12878">
                  <c:v>74.254999999999995</c:v>
                </c:pt>
                <c:pt idx="12879">
                  <c:v>74.266999999999996</c:v>
                </c:pt>
                <c:pt idx="12880">
                  <c:v>74.266000000000005</c:v>
                </c:pt>
                <c:pt idx="12881">
                  <c:v>74.266999999999996</c:v>
                </c:pt>
                <c:pt idx="12882">
                  <c:v>74.262</c:v>
                </c:pt>
                <c:pt idx="12883">
                  <c:v>74.257000000000005</c:v>
                </c:pt>
                <c:pt idx="12884">
                  <c:v>74.268000000000001</c:v>
                </c:pt>
                <c:pt idx="12885">
                  <c:v>74.268000000000001</c:v>
                </c:pt>
                <c:pt idx="12886">
                  <c:v>74.268000000000001</c:v>
                </c:pt>
                <c:pt idx="12887">
                  <c:v>74.265000000000001</c:v>
                </c:pt>
                <c:pt idx="12888">
                  <c:v>74.274000000000001</c:v>
                </c:pt>
                <c:pt idx="12889">
                  <c:v>74.266999999999996</c:v>
                </c:pt>
                <c:pt idx="12890">
                  <c:v>74.268000000000001</c:v>
                </c:pt>
                <c:pt idx="12891">
                  <c:v>74.265000000000001</c:v>
                </c:pt>
                <c:pt idx="12892">
                  <c:v>74.266000000000005</c:v>
                </c:pt>
                <c:pt idx="12893">
                  <c:v>74.263000000000005</c:v>
                </c:pt>
                <c:pt idx="12894">
                  <c:v>74.274000000000001</c:v>
                </c:pt>
                <c:pt idx="12895">
                  <c:v>74.269000000000005</c:v>
                </c:pt>
                <c:pt idx="12896">
                  <c:v>74.263999999999996</c:v>
                </c:pt>
                <c:pt idx="12897">
                  <c:v>74.266999999999996</c:v>
                </c:pt>
                <c:pt idx="12898">
                  <c:v>74.274000000000001</c:v>
                </c:pt>
                <c:pt idx="12899">
                  <c:v>74.263000000000005</c:v>
                </c:pt>
                <c:pt idx="12900">
                  <c:v>74.263000000000005</c:v>
                </c:pt>
                <c:pt idx="12901">
                  <c:v>74.266999999999996</c:v>
                </c:pt>
                <c:pt idx="12902">
                  <c:v>74.27</c:v>
                </c:pt>
                <c:pt idx="12903">
                  <c:v>74.260999999999996</c:v>
                </c:pt>
                <c:pt idx="12904">
                  <c:v>74.263999999999996</c:v>
                </c:pt>
                <c:pt idx="12905">
                  <c:v>74.265000000000001</c:v>
                </c:pt>
                <c:pt idx="12906">
                  <c:v>74.266000000000005</c:v>
                </c:pt>
                <c:pt idx="12907">
                  <c:v>74.27</c:v>
                </c:pt>
                <c:pt idx="12908">
                  <c:v>74.281000000000006</c:v>
                </c:pt>
                <c:pt idx="12909">
                  <c:v>74.277999999999992</c:v>
                </c:pt>
                <c:pt idx="12910">
                  <c:v>74.271999999999991</c:v>
                </c:pt>
                <c:pt idx="12911">
                  <c:v>74.284999999999997</c:v>
                </c:pt>
                <c:pt idx="12912">
                  <c:v>74.274999999999991</c:v>
                </c:pt>
                <c:pt idx="12913">
                  <c:v>74.265000000000001</c:v>
                </c:pt>
                <c:pt idx="12914">
                  <c:v>74.274999999999991</c:v>
                </c:pt>
                <c:pt idx="12915">
                  <c:v>74.274000000000001</c:v>
                </c:pt>
                <c:pt idx="12916">
                  <c:v>74.274000000000001</c:v>
                </c:pt>
                <c:pt idx="12917">
                  <c:v>74.272999999999982</c:v>
                </c:pt>
                <c:pt idx="12918">
                  <c:v>74.277999999999992</c:v>
                </c:pt>
                <c:pt idx="12919">
                  <c:v>74.266999999999996</c:v>
                </c:pt>
                <c:pt idx="12920">
                  <c:v>74.268000000000001</c:v>
                </c:pt>
                <c:pt idx="12921">
                  <c:v>74.263000000000005</c:v>
                </c:pt>
                <c:pt idx="12922">
                  <c:v>74.266999999999996</c:v>
                </c:pt>
                <c:pt idx="12923">
                  <c:v>74.271000000000001</c:v>
                </c:pt>
                <c:pt idx="12924">
                  <c:v>74.266000000000005</c:v>
                </c:pt>
                <c:pt idx="12925">
                  <c:v>74.260999999999996</c:v>
                </c:pt>
                <c:pt idx="12926">
                  <c:v>74.268000000000001</c:v>
                </c:pt>
                <c:pt idx="12927">
                  <c:v>74.263000000000005</c:v>
                </c:pt>
                <c:pt idx="12928">
                  <c:v>74.266999999999996</c:v>
                </c:pt>
                <c:pt idx="12929">
                  <c:v>74.256</c:v>
                </c:pt>
                <c:pt idx="12930">
                  <c:v>74.260999999999996</c:v>
                </c:pt>
                <c:pt idx="12931">
                  <c:v>74.266000000000005</c:v>
                </c:pt>
                <c:pt idx="12932">
                  <c:v>74.257000000000005</c:v>
                </c:pt>
                <c:pt idx="12933">
                  <c:v>74.251000000000005</c:v>
                </c:pt>
                <c:pt idx="12934">
                  <c:v>74.25</c:v>
                </c:pt>
                <c:pt idx="12935">
                  <c:v>74.251999999999995</c:v>
                </c:pt>
                <c:pt idx="12936">
                  <c:v>74.254999999999995</c:v>
                </c:pt>
                <c:pt idx="12937">
                  <c:v>74.23</c:v>
                </c:pt>
                <c:pt idx="12938">
                  <c:v>74.233999999999995</c:v>
                </c:pt>
                <c:pt idx="12939">
                  <c:v>74.233999999999995</c:v>
                </c:pt>
                <c:pt idx="12940">
                  <c:v>74.241000000000085</c:v>
                </c:pt>
                <c:pt idx="12941">
                  <c:v>74.239999999999995</c:v>
                </c:pt>
                <c:pt idx="12942">
                  <c:v>74.242999999999995</c:v>
                </c:pt>
                <c:pt idx="12943">
                  <c:v>74.236999999999995</c:v>
                </c:pt>
                <c:pt idx="12944">
                  <c:v>74.235000000000014</c:v>
                </c:pt>
                <c:pt idx="12945">
                  <c:v>74.251000000000005</c:v>
                </c:pt>
                <c:pt idx="12946">
                  <c:v>74.239999999999995</c:v>
                </c:pt>
                <c:pt idx="12947">
                  <c:v>74.239000000000004</c:v>
                </c:pt>
                <c:pt idx="12948">
                  <c:v>74.245999999999995</c:v>
                </c:pt>
                <c:pt idx="12949">
                  <c:v>74.251000000000005</c:v>
                </c:pt>
                <c:pt idx="12950">
                  <c:v>74.251999999999995</c:v>
                </c:pt>
                <c:pt idx="12951">
                  <c:v>74.254999999999995</c:v>
                </c:pt>
                <c:pt idx="12952">
                  <c:v>74.251000000000005</c:v>
                </c:pt>
                <c:pt idx="12953">
                  <c:v>74.248999999999995</c:v>
                </c:pt>
                <c:pt idx="12954">
                  <c:v>74.254999999999995</c:v>
                </c:pt>
                <c:pt idx="12955">
                  <c:v>74.245000000000005</c:v>
                </c:pt>
                <c:pt idx="12956">
                  <c:v>74.257000000000005</c:v>
                </c:pt>
                <c:pt idx="12957">
                  <c:v>74.260000000000005</c:v>
                </c:pt>
                <c:pt idx="12958">
                  <c:v>74.245000000000005</c:v>
                </c:pt>
                <c:pt idx="12959">
                  <c:v>74.25</c:v>
                </c:pt>
                <c:pt idx="12960">
                  <c:v>74.235000000000014</c:v>
                </c:pt>
                <c:pt idx="12961">
                  <c:v>74.239999999999995</c:v>
                </c:pt>
                <c:pt idx="12962">
                  <c:v>74.248000000000005</c:v>
                </c:pt>
                <c:pt idx="12963">
                  <c:v>74.251999999999995</c:v>
                </c:pt>
                <c:pt idx="12964">
                  <c:v>74.25</c:v>
                </c:pt>
                <c:pt idx="12965">
                  <c:v>74.257000000000005</c:v>
                </c:pt>
                <c:pt idx="12966">
                  <c:v>74.248000000000005</c:v>
                </c:pt>
                <c:pt idx="12967">
                  <c:v>74.254000000000005</c:v>
                </c:pt>
                <c:pt idx="12968">
                  <c:v>74.248999999999995</c:v>
                </c:pt>
                <c:pt idx="12969">
                  <c:v>74.25</c:v>
                </c:pt>
                <c:pt idx="12970">
                  <c:v>74.25</c:v>
                </c:pt>
                <c:pt idx="12971">
                  <c:v>74.248999999999995</c:v>
                </c:pt>
                <c:pt idx="12972">
                  <c:v>74.260999999999996</c:v>
                </c:pt>
                <c:pt idx="12973">
                  <c:v>74.257000000000005</c:v>
                </c:pt>
                <c:pt idx="12974">
                  <c:v>74.254999999999995</c:v>
                </c:pt>
                <c:pt idx="12975">
                  <c:v>74.254000000000005</c:v>
                </c:pt>
                <c:pt idx="12976">
                  <c:v>74.256</c:v>
                </c:pt>
                <c:pt idx="12977">
                  <c:v>74.260000000000005</c:v>
                </c:pt>
                <c:pt idx="12978">
                  <c:v>74.254999999999995</c:v>
                </c:pt>
                <c:pt idx="12979">
                  <c:v>74.254000000000005</c:v>
                </c:pt>
                <c:pt idx="12980">
                  <c:v>74.257999999999996</c:v>
                </c:pt>
                <c:pt idx="12981">
                  <c:v>74.259</c:v>
                </c:pt>
                <c:pt idx="12982">
                  <c:v>74.257000000000005</c:v>
                </c:pt>
                <c:pt idx="12983">
                  <c:v>74.254999999999995</c:v>
                </c:pt>
                <c:pt idx="12984">
                  <c:v>74.251999999999995</c:v>
                </c:pt>
                <c:pt idx="12985">
                  <c:v>74.260999999999996</c:v>
                </c:pt>
                <c:pt idx="12986">
                  <c:v>74.256</c:v>
                </c:pt>
                <c:pt idx="12987">
                  <c:v>74.254000000000005</c:v>
                </c:pt>
                <c:pt idx="12988">
                  <c:v>74.251999999999995</c:v>
                </c:pt>
                <c:pt idx="12989">
                  <c:v>74.251000000000005</c:v>
                </c:pt>
                <c:pt idx="12990">
                  <c:v>74.260999999999996</c:v>
                </c:pt>
                <c:pt idx="12991">
                  <c:v>74.248999999999995</c:v>
                </c:pt>
                <c:pt idx="12992">
                  <c:v>74.251000000000005</c:v>
                </c:pt>
                <c:pt idx="12993">
                  <c:v>74.251999999999995</c:v>
                </c:pt>
                <c:pt idx="12994">
                  <c:v>74.259</c:v>
                </c:pt>
                <c:pt idx="12995">
                  <c:v>74.245000000000005</c:v>
                </c:pt>
                <c:pt idx="12996">
                  <c:v>74.256</c:v>
                </c:pt>
                <c:pt idx="12997">
                  <c:v>74.256</c:v>
                </c:pt>
                <c:pt idx="12998">
                  <c:v>74.248999999999995</c:v>
                </c:pt>
                <c:pt idx="12999">
                  <c:v>74.244000000000085</c:v>
                </c:pt>
                <c:pt idx="13000">
                  <c:v>74.247000000000085</c:v>
                </c:pt>
                <c:pt idx="13001">
                  <c:v>74.245999999999995</c:v>
                </c:pt>
                <c:pt idx="13002">
                  <c:v>74.242999999999995</c:v>
                </c:pt>
                <c:pt idx="13003">
                  <c:v>74.238</c:v>
                </c:pt>
                <c:pt idx="13004">
                  <c:v>74.238</c:v>
                </c:pt>
                <c:pt idx="13005">
                  <c:v>74.235000000000014</c:v>
                </c:pt>
                <c:pt idx="13006">
                  <c:v>74.232000000000014</c:v>
                </c:pt>
                <c:pt idx="13007">
                  <c:v>74.239000000000004</c:v>
                </c:pt>
                <c:pt idx="13008">
                  <c:v>74.239000000000004</c:v>
                </c:pt>
                <c:pt idx="13009">
                  <c:v>74.244000000000085</c:v>
                </c:pt>
                <c:pt idx="13010">
                  <c:v>74.245999999999995</c:v>
                </c:pt>
                <c:pt idx="13011">
                  <c:v>74.245000000000005</c:v>
                </c:pt>
                <c:pt idx="13012">
                  <c:v>74.241000000000085</c:v>
                </c:pt>
                <c:pt idx="13013">
                  <c:v>74.242999999999995</c:v>
                </c:pt>
                <c:pt idx="13014">
                  <c:v>74.245999999999995</c:v>
                </c:pt>
                <c:pt idx="13015">
                  <c:v>74.242999999999995</c:v>
                </c:pt>
                <c:pt idx="13016">
                  <c:v>74.244000000000085</c:v>
                </c:pt>
                <c:pt idx="13017">
                  <c:v>74.247000000000085</c:v>
                </c:pt>
                <c:pt idx="13018">
                  <c:v>74.248000000000005</c:v>
                </c:pt>
                <c:pt idx="13019">
                  <c:v>74.244000000000085</c:v>
                </c:pt>
                <c:pt idx="13020">
                  <c:v>74.251000000000005</c:v>
                </c:pt>
                <c:pt idx="13021">
                  <c:v>74.233999999999995</c:v>
                </c:pt>
                <c:pt idx="13022">
                  <c:v>74.248000000000005</c:v>
                </c:pt>
                <c:pt idx="13023">
                  <c:v>74.248000000000005</c:v>
                </c:pt>
                <c:pt idx="13024">
                  <c:v>74.253</c:v>
                </c:pt>
                <c:pt idx="13025">
                  <c:v>74.257999999999996</c:v>
                </c:pt>
                <c:pt idx="13026">
                  <c:v>74.257999999999996</c:v>
                </c:pt>
                <c:pt idx="13027">
                  <c:v>74.260000000000005</c:v>
                </c:pt>
                <c:pt idx="13028">
                  <c:v>74.253</c:v>
                </c:pt>
                <c:pt idx="13029">
                  <c:v>74.256</c:v>
                </c:pt>
                <c:pt idx="13030">
                  <c:v>74.260000000000005</c:v>
                </c:pt>
                <c:pt idx="13031">
                  <c:v>74.257999999999996</c:v>
                </c:pt>
                <c:pt idx="13032">
                  <c:v>74.248000000000005</c:v>
                </c:pt>
                <c:pt idx="13033">
                  <c:v>74.251000000000005</c:v>
                </c:pt>
                <c:pt idx="13034">
                  <c:v>74.257000000000005</c:v>
                </c:pt>
                <c:pt idx="13035">
                  <c:v>74.256</c:v>
                </c:pt>
                <c:pt idx="13036">
                  <c:v>74.256</c:v>
                </c:pt>
                <c:pt idx="13037">
                  <c:v>74.257999999999996</c:v>
                </c:pt>
                <c:pt idx="13038">
                  <c:v>74.259</c:v>
                </c:pt>
                <c:pt idx="13039">
                  <c:v>74.257999999999996</c:v>
                </c:pt>
                <c:pt idx="13040">
                  <c:v>74.257999999999996</c:v>
                </c:pt>
                <c:pt idx="13041">
                  <c:v>74.251000000000005</c:v>
                </c:pt>
                <c:pt idx="13042">
                  <c:v>74.257000000000005</c:v>
                </c:pt>
                <c:pt idx="13043">
                  <c:v>74.251999999999995</c:v>
                </c:pt>
                <c:pt idx="13044">
                  <c:v>74.248000000000005</c:v>
                </c:pt>
                <c:pt idx="13045">
                  <c:v>74.254000000000005</c:v>
                </c:pt>
                <c:pt idx="13046">
                  <c:v>74.253</c:v>
                </c:pt>
                <c:pt idx="13047">
                  <c:v>74.253</c:v>
                </c:pt>
                <c:pt idx="13048">
                  <c:v>74.254999999999995</c:v>
                </c:pt>
                <c:pt idx="13049">
                  <c:v>74.248999999999995</c:v>
                </c:pt>
                <c:pt idx="13050">
                  <c:v>74.253</c:v>
                </c:pt>
                <c:pt idx="13051">
                  <c:v>74.259</c:v>
                </c:pt>
                <c:pt idx="13052">
                  <c:v>74.257000000000005</c:v>
                </c:pt>
                <c:pt idx="13053">
                  <c:v>74.260999999999996</c:v>
                </c:pt>
                <c:pt idx="13054">
                  <c:v>74.251999999999995</c:v>
                </c:pt>
                <c:pt idx="13055">
                  <c:v>74.254999999999995</c:v>
                </c:pt>
                <c:pt idx="13056">
                  <c:v>74.248999999999995</c:v>
                </c:pt>
                <c:pt idx="13057">
                  <c:v>74.253</c:v>
                </c:pt>
                <c:pt idx="13058">
                  <c:v>74.257000000000005</c:v>
                </c:pt>
                <c:pt idx="13059">
                  <c:v>74.256</c:v>
                </c:pt>
                <c:pt idx="13060">
                  <c:v>74.251000000000005</c:v>
                </c:pt>
                <c:pt idx="13061">
                  <c:v>74.251999999999995</c:v>
                </c:pt>
                <c:pt idx="13062">
                  <c:v>74.251000000000005</c:v>
                </c:pt>
                <c:pt idx="13063">
                  <c:v>74.253</c:v>
                </c:pt>
                <c:pt idx="13064">
                  <c:v>74.251999999999995</c:v>
                </c:pt>
                <c:pt idx="13065">
                  <c:v>74.245000000000005</c:v>
                </c:pt>
                <c:pt idx="13066">
                  <c:v>74.239000000000004</c:v>
                </c:pt>
                <c:pt idx="13067">
                  <c:v>74.257000000000005</c:v>
                </c:pt>
                <c:pt idx="13068">
                  <c:v>74.245999999999995</c:v>
                </c:pt>
                <c:pt idx="13069">
                  <c:v>74.248999999999995</c:v>
                </c:pt>
                <c:pt idx="13070">
                  <c:v>74.245000000000005</c:v>
                </c:pt>
                <c:pt idx="13071">
                  <c:v>74.253</c:v>
                </c:pt>
                <c:pt idx="13072">
                  <c:v>74.244000000000085</c:v>
                </c:pt>
                <c:pt idx="13073">
                  <c:v>74.242000000000004</c:v>
                </c:pt>
                <c:pt idx="13074">
                  <c:v>74.247000000000085</c:v>
                </c:pt>
                <c:pt idx="13075">
                  <c:v>74.233000000000004</c:v>
                </c:pt>
                <c:pt idx="13076">
                  <c:v>74.239000000000004</c:v>
                </c:pt>
                <c:pt idx="13077">
                  <c:v>74.232000000000014</c:v>
                </c:pt>
                <c:pt idx="13078">
                  <c:v>74.233000000000004</c:v>
                </c:pt>
                <c:pt idx="13079">
                  <c:v>74.235000000000014</c:v>
                </c:pt>
                <c:pt idx="13080">
                  <c:v>74.227000000000004</c:v>
                </c:pt>
                <c:pt idx="13081">
                  <c:v>74.222999999999999</c:v>
                </c:pt>
                <c:pt idx="13082">
                  <c:v>74.214000000000027</c:v>
                </c:pt>
                <c:pt idx="13083">
                  <c:v>74.214000000000027</c:v>
                </c:pt>
                <c:pt idx="13084">
                  <c:v>74.215999999999994</c:v>
                </c:pt>
                <c:pt idx="13085">
                  <c:v>74.238</c:v>
                </c:pt>
                <c:pt idx="13086">
                  <c:v>74.236000000000004</c:v>
                </c:pt>
                <c:pt idx="13087">
                  <c:v>74.232000000000014</c:v>
                </c:pt>
                <c:pt idx="13088">
                  <c:v>74.238</c:v>
                </c:pt>
                <c:pt idx="13089">
                  <c:v>74.227000000000004</c:v>
                </c:pt>
                <c:pt idx="13090">
                  <c:v>74.224999999999994</c:v>
                </c:pt>
                <c:pt idx="13091">
                  <c:v>74.23</c:v>
                </c:pt>
                <c:pt idx="13092">
                  <c:v>74.228999999999999</c:v>
                </c:pt>
                <c:pt idx="13093">
                  <c:v>74.230999999999995</c:v>
                </c:pt>
                <c:pt idx="13094">
                  <c:v>74.239999999999995</c:v>
                </c:pt>
                <c:pt idx="13095">
                  <c:v>74.232000000000014</c:v>
                </c:pt>
                <c:pt idx="13096">
                  <c:v>74.241000000000085</c:v>
                </c:pt>
                <c:pt idx="13097">
                  <c:v>74.238</c:v>
                </c:pt>
                <c:pt idx="13098">
                  <c:v>74.236000000000004</c:v>
                </c:pt>
                <c:pt idx="13099">
                  <c:v>74.244000000000085</c:v>
                </c:pt>
                <c:pt idx="13100">
                  <c:v>74.254999999999995</c:v>
                </c:pt>
                <c:pt idx="13101">
                  <c:v>74.257000000000005</c:v>
                </c:pt>
                <c:pt idx="13102">
                  <c:v>74.248999999999995</c:v>
                </c:pt>
                <c:pt idx="13103">
                  <c:v>74.262</c:v>
                </c:pt>
                <c:pt idx="13104">
                  <c:v>74.263999999999996</c:v>
                </c:pt>
                <c:pt idx="13105">
                  <c:v>74.254999999999995</c:v>
                </c:pt>
                <c:pt idx="13106">
                  <c:v>74.257999999999996</c:v>
                </c:pt>
                <c:pt idx="13107">
                  <c:v>74.257999999999996</c:v>
                </c:pt>
                <c:pt idx="13108">
                  <c:v>74.256</c:v>
                </c:pt>
                <c:pt idx="13109">
                  <c:v>74.274000000000001</c:v>
                </c:pt>
                <c:pt idx="13110">
                  <c:v>74.272999999999982</c:v>
                </c:pt>
                <c:pt idx="13111">
                  <c:v>74.263000000000005</c:v>
                </c:pt>
                <c:pt idx="13112">
                  <c:v>74.263999999999996</c:v>
                </c:pt>
                <c:pt idx="13113">
                  <c:v>74.263999999999996</c:v>
                </c:pt>
                <c:pt idx="13114">
                  <c:v>74.259</c:v>
                </c:pt>
                <c:pt idx="13115">
                  <c:v>74.266000000000005</c:v>
                </c:pt>
                <c:pt idx="13116">
                  <c:v>74.254000000000005</c:v>
                </c:pt>
                <c:pt idx="13117">
                  <c:v>74.266000000000005</c:v>
                </c:pt>
                <c:pt idx="13118">
                  <c:v>74.269000000000005</c:v>
                </c:pt>
                <c:pt idx="13119">
                  <c:v>74.266999999999996</c:v>
                </c:pt>
                <c:pt idx="13120">
                  <c:v>74.266000000000005</c:v>
                </c:pt>
                <c:pt idx="13121">
                  <c:v>74.260000000000005</c:v>
                </c:pt>
                <c:pt idx="13122">
                  <c:v>74.265000000000001</c:v>
                </c:pt>
                <c:pt idx="13123">
                  <c:v>74.274000000000001</c:v>
                </c:pt>
                <c:pt idx="13124">
                  <c:v>74.274000000000001</c:v>
                </c:pt>
                <c:pt idx="13125">
                  <c:v>74.28</c:v>
                </c:pt>
                <c:pt idx="13126">
                  <c:v>74.274000000000001</c:v>
                </c:pt>
                <c:pt idx="13127">
                  <c:v>74.274999999999991</c:v>
                </c:pt>
                <c:pt idx="13128">
                  <c:v>74.268000000000001</c:v>
                </c:pt>
                <c:pt idx="13129">
                  <c:v>74.269000000000005</c:v>
                </c:pt>
                <c:pt idx="13130">
                  <c:v>74.27</c:v>
                </c:pt>
                <c:pt idx="13131">
                  <c:v>74.266999999999996</c:v>
                </c:pt>
                <c:pt idx="13132">
                  <c:v>74.272999999999982</c:v>
                </c:pt>
                <c:pt idx="13133">
                  <c:v>74.274000000000001</c:v>
                </c:pt>
                <c:pt idx="13134">
                  <c:v>74.284000000000006</c:v>
                </c:pt>
                <c:pt idx="13135">
                  <c:v>74.278999999999982</c:v>
                </c:pt>
                <c:pt idx="13136">
                  <c:v>74.271000000000001</c:v>
                </c:pt>
                <c:pt idx="13137">
                  <c:v>74.263000000000005</c:v>
                </c:pt>
                <c:pt idx="13138">
                  <c:v>74.271000000000001</c:v>
                </c:pt>
                <c:pt idx="13139">
                  <c:v>74.275999999999982</c:v>
                </c:pt>
                <c:pt idx="13140">
                  <c:v>74.274999999999991</c:v>
                </c:pt>
                <c:pt idx="13141">
                  <c:v>74.271000000000001</c:v>
                </c:pt>
                <c:pt idx="13142">
                  <c:v>74.271999999999991</c:v>
                </c:pt>
                <c:pt idx="13143">
                  <c:v>74.260999999999996</c:v>
                </c:pt>
                <c:pt idx="13144">
                  <c:v>74.262</c:v>
                </c:pt>
                <c:pt idx="13145">
                  <c:v>74.265000000000001</c:v>
                </c:pt>
                <c:pt idx="13146">
                  <c:v>74.254000000000005</c:v>
                </c:pt>
                <c:pt idx="13147">
                  <c:v>74.256</c:v>
                </c:pt>
                <c:pt idx="13148">
                  <c:v>74.251000000000005</c:v>
                </c:pt>
                <c:pt idx="13149">
                  <c:v>74.251999999999995</c:v>
                </c:pt>
                <c:pt idx="13150">
                  <c:v>74.253</c:v>
                </c:pt>
                <c:pt idx="13151">
                  <c:v>74.263000000000005</c:v>
                </c:pt>
                <c:pt idx="13152">
                  <c:v>74.245999999999995</c:v>
                </c:pt>
                <c:pt idx="13153">
                  <c:v>74.239999999999995</c:v>
                </c:pt>
                <c:pt idx="13154">
                  <c:v>74.239999999999995</c:v>
                </c:pt>
                <c:pt idx="13155">
                  <c:v>74.245999999999995</c:v>
                </c:pt>
                <c:pt idx="13156">
                  <c:v>74.241000000000085</c:v>
                </c:pt>
                <c:pt idx="13157">
                  <c:v>74.245000000000005</c:v>
                </c:pt>
                <c:pt idx="13158">
                  <c:v>74.244000000000085</c:v>
                </c:pt>
                <c:pt idx="13159">
                  <c:v>74.247000000000085</c:v>
                </c:pt>
                <c:pt idx="13160">
                  <c:v>74.25</c:v>
                </c:pt>
                <c:pt idx="13161">
                  <c:v>74.251000000000005</c:v>
                </c:pt>
                <c:pt idx="13162">
                  <c:v>74.256</c:v>
                </c:pt>
                <c:pt idx="13163">
                  <c:v>74.248999999999995</c:v>
                </c:pt>
                <c:pt idx="13164">
                  <c:v>74.236999999999995</c:v>
                </c:pt>
                <c:pt idx="13165">
                  <c:v>74.251999999999995</c:v>
                </c:pt>
                <c:pt idx="13166">
                  <c:v>74.247000000000085</c:v>
                </c:pt>
                <c:pt idx="13167">
                  <c:v>74.251000000000005</c:v>
                </c:pt>
                <c:pt idx="13168">
                  <c:v>74.271000000000001</c:v>
                </c:pt>
                <c:pt idx="13169">
                  <c:v>74.265000000000001</c:v>
                </c:pt>
                <c:pt idx="13170">
                  <c:v>74.28</c:v>
                </c:pt>
                <c:pt idx="13171">
                  <c:v>74.278999999999982</c:v>
                </c:pt>
                <c:pt idx="13172">
                  <c:v>74.295000000000002</c:v>
                </c:pt>
                <c:pt idx="13173">
                  <c:v>74.290999999999997</c:v>
                </c:pt>
                <c:pt idx="13174">
                  <c:v>74.296999999999997</c:v>
                </c:pt>
                <c:pt idx="13175">
                  <c:v>74.293000000000006</c:v>
                </c:pt>
                <c:pt idx="13176">
                  <c:v>74.283000000000001</c:v>
                </c:pt>
                <c:pt idx="13177">
                  <c:v>74.290000000000006</c:v>
                </c:pt>
                <c:pt idx="13178">
                  <c:v>74.308999999999983</c:v>
                </c:pt>
                <c:pt idx="13179">
                  <c:v>74.307000000000002</c:v>
                </c:pt>
                <c:pt idx="13180">
                  <c:v>74.296000000000006</c:v>
                </c:pt>
                <c:pt idx="13181">
                  <c:v>74.296000000000006</c:v>
                </c:pt>
                <c:pt idx="13182">
                  <c:v>74.304000000000002</c:v>
                </c:pt>
                <c:pt idx="13183">
                  <c:v>74.304000000000002</c:v>
                </c:pt>
                <c:pt idx="13184">
                  <c:v>74.290999999999997</c:v>
                </c:pt>
                <c:pt idx="13185">
                  <c:v>74.287999999999997</c:v>
                </c:pt>
                <c:pt idx="13186">
                  <c:v>74.277999999999992</c:v>
                </c:pt>
                <c:pt idx="13187">
                  <c:v>74.274999999999991</c:v>
                </c:pt>
                <c:pt idx="13188">
                  <c:v>74.28</c:v>
                </c:pt>
                <c:pt idx="13189">
                  <c:v>74.274000000000001</c:v>
                </c:pt>
                <c:pt idx="13190">
                  <c:v>74.28</c:v>
                </c:pt>
                <c:pt idx="13191">
                  <c:v>74.281000000000006</c:v>
                </c:pt>
                <c:pt idx="13192">
                  <c:v>74.283000000000001</c:v>
                </c:pt>
                <c:pt idx="13193">
                  <c:v>74.271999999999991</c:v>
                </c:pt>
                <c:pt idx="13194">
                  <c:v>74.271999999999991</c:v>
                </c:pt>
                <c:pt idx="13195">
                  <c:v>74.277000000000001</c:v>
                </c:pt>
                <c:pt idx="13196">
                  <c:v>74.284000000000006</c:v>
                </c:pt>
                <c:pt idx="13197">
                  <c:v>74.277999999999992</c:v>
                </c:pt>
                <c:pt idx="13198">
                  <c:v>74.281000000000006</c:v>
                </c:pt>
                <c:pt idx="13199">
                  <c:v>74.275999999999982</c:v>
                </c:pt>
                <c:pt idx="13200">
                  <c:v>74.287000000000006</c:v>
                </c:pt>
                <c:pt idx="13201">
                  <c:v>74.287000000000006</c:v>
                </c:pt>
                <c:pt idx="13202">
                  <c:v>74.283000000000001</c:v>
                </c:pt>
                <c:pt idx="13203">
                  <c:v>74.281000000000006</c:v>
                </c:pt>
                <c:pt idx="13204">
                  <c:v>74.281000000000006</c:v>
                </c:pt>
                <c:pt idx="13205">
                  <c:v>74.281000000000006</c:v>
                </c:pt>
                <c:pt idx="13206">
                  <c:v>74.277999999999992</c:v>
                </c:pt>
                <c:pt idx="13207">
                  <c:v>74.292000000000002</c:v>
                </c:pt>
                <c:pt idx="13208">
                  <c:v>74.292000000000002</c:v>
                </c:pt>
                <c:pt idx="13209">
                  <c:v>74.281999999999996</c:v>
                </c:pt>
                <c:pt idx="13210">
                  <c:v>74.295000000000002</c:v>
                </c:pt>
                <c:pt idx="13211">
                  <c:v>74.293000000000006</c:v>
                </c:pt>
                <c:pt idx="13212">
                  <c:v>74.287000000000006</c:v>
                </c:pt>
                <c:pt idx="13213">
                  <c:v>74.289000000000001</c:v>
                </c:pt>
                <c:pt idx="13214">
                  <c:v>74.284999999999997</c:v>
                </c:pt>
                <c:pt idx="13215">
                  <c:v>74.290000000000006</c:v>
                </c:pt>
                <c:pt idx="13216">
                  <c:v>74.281000000000006</c:v>
                </c:pt>
                <c:pt idx="13217">
                  <c:v>74.277999999999992</c:v>
                </c:pt>
                <c:pt idx="13218">
                  <c:v>74.287000000000006</c:v>
                </c:pt>
                <c:pt idx="13219">
                  <c:v>74.284000000000006</c:v>
                </c:pt>
                <c:pt idx="13220">
                  <c:v>74.266000000000005</c:v>
                </c:pt>
                <c:pt idx="13221">
                  <c:v>74.272999999999982</c:v>
                </c:pt>
                <c:pt idx="13222">
                  <c:v>74.266999999999996</c:v>
                </c:pt>
                <c:pt idx="13223">
                  <c:v>74.265000000000001</c:v>
                </c:pt>
                <c:pt idx="13224">
                  <c:v>74.262</c:v>
                </c:pt>
                <c:pt idx="13225">
                  <c:v>74.269000000000005</c:v>
                </c:pt>
                <c:pt idx="13226">
                  <c:v>74.262</c:v>
                </c:pt>
                <c:pt idx="13227">
                  <c:v>74.259</c:v>
                </c:pt>
                <c:pt idx="13228">
                  <c:v>74.257999999999996</c:v>
                </c:pt>
                <c:pt idx="13229">
                  <c:v>74.262</c:v>
                </c:pt>
                <c:pt idx="13230">
                  <c:v>74.263000000000005</c:v>
                </c:pt>
                <c:pt idx="13231">
                  <c:v>74.251999999999995</c:v>
                </c:pt>
                <c:pt idx="13232">
                  <c:v>74.254999999999995</c:v>
                </c:pt>
                <c:pt idx="13233">
                  <c:v>74.266000000000005</c:v>
                </c:pt>
                <c:pt idx="13234">
                  <c:v>74.269000000000005</c:v>
                </c:pt>
                <c:pt idx="13235">
                  <c:v>74.274000000000001</c:v>
                </c:pt>
                <c:pt idx="13236">
                  <c:v>74.272999999999982</c:v>
                </c:pt>
                <c:pt idx="13237">
                  <c:v>74.277000000000001</c:v>
                </c:pt>
                <c:pt idx="13238">
                  <c:v>74.277999999999992</c:v>
                </c:pt>
                <c:pt idx="13239">
                  <c:v>74.269000000000005</c:v>
                </c:pt>
                <c:pt idx="13240">
                  <c:v>74.281999999999996</c:v>
                </c:pt>
                <c:pt idx="13241">
                  <c:v>74.274999999999991</c:v>
                </c:pt>
                <c:pt idx="13242">
                  <c:v>74.277000000000001</c:v>
                </c:pt>
                <c:pt idx="13243">
                  <c:v>74.287000000000006</c:v>
                </c:pt>
                <c:pt idx="13244">
                  <c:v>74.283000000000001</c:v>
                </c:pt>
                <c:pt idx="13245">
                  <c:v>74.28</c:v>
                </c:pt>
                <c:pt idx="13246">
                  <c:v>74.284000000000006</c:v>
                </c:pt>
                <c:pt idx="13247">
                  <c:v>74.281999999999996</c:v>
                </c:pt>
                <c:pt idx="13248">
                  <c:v>74.284000000000006</c:v>
                </c:pt>
                <c:pt idx="13249">
                  <c:v>74.274000000000001</c:v>
                </c:pt>
                <c:pt idx="13250">
                  <c:v>74.286000000000001</c:v>
                </c:pt>
                <c:pt idx="13251">
                  <c:v>74.284999999999997</c:v>
                </c:pt>
                <c:pt idx="13252">
                  <c:v>74.275999999999982</c:v>
                </c:pt>
                <c:pt idx="13253">
                  <c:v>74.281999999999996</c:v>
                </c:pt>
                <c:pt idx="13254">
                  <c:v>74.284999999999997</c:v>
                </c:pt>
                <c:pt idx="13255">
                  <c:v>74.298000000000002</c:v>
                </c:pt>
                <c:pt idx="13256">
                  <c:v>74.289000000000001</c:v>
                </c:pt>
                <c:pt idx="13257">
                  <c:v>74.290000000000006</c:v>
                </c:pt>
                <c:pt idx="13258">
                  <c:v>74.287000000000006</c:v>
                </c:pt>
                <c:pt idx="13259">
                  <c:v>74.286000000000001</c:v>
                </c:pt>
                <c:pt idx="13260">
                  <c:v>74.284000000000006</c:v>
                </c:pt>
                <c:pt idx="13261">
                  <c:v>74.287000000000006</c:v>
                </c:pt>
                <c:pt idx="13262">
                  <c:v>74.284000000000006</c:v>
                </c:pt>
                <c:pt idx="13263">
                  <c:v>74.274999999999991</c:v>
                </c:pt>
                <c:pt idx="13264">
                  <c:v>74.286000000000001</c:v>
                </c:pt>
                <c:pt idx="13265">
                  <c:v>74.277000000000001</c:v>
                </c:pt>
                <c:pt idx="13266">
                  <c:v>74.290999999999997</c:v>
                </c:pt>
                <c:pt idx="13267">
                  <c:v>74.281999999999996</c:v>
                </c:pt>
                <c:pt idx="13268">
                  <c:v>74.272999999999982</c:v>
                </c:pt>
                <c:pt idx="13269">
                  <c:v>74.284000000000006</c:v>
                </c:pt>
                <c:pt idx="13270">
                  <c:v>74.274999999999991</c:v>
                </c:pt>
                <c:pt idx="13271">
                  <c:v>74.277999999999992</c:v>
                </c:pt>
                <c:pt idx="13272">
                  <c:v>74.284000000000006</c:v>
                </c:pt>
                <c:pt idx="13273">
                  <c:v>74.287000000000006</c:v>
                </c:pt>
                <c:pt idx="13274">
                  <c:v>74.281999999999996</c:v>
                </c:pt>
                <c:pt idx="13275">
                  <c:v>74.28</c:v>
                </c:pt>
                <c:pt idx="13276">
                  <c:v>74.290000000000006</c:v>
                </c:pt>
                <c:pt idx="13277">
                  <c:v>74.287999999999997</c:v>
                </c:pt>
                <c:pt idx="13278">
                  <c:v>74.290000000000006</c:v>
                </c:pt>
                <c:pt idx="13279">
                  <c:v>74.293000000000006</c:v>
                </c:pt>
                <c:pt idx="13280">
                  <c:v>74.286000000000001</c:v>
                </c:pt>
                <c:pt idx="13281">
                  <c:v>74.281999999999996</c:v>
                </c:pt>
                <c:pt idx="13282">
                  <c:v>74.278999999999982</c:v>
                </c:pt>
                <c:pt idx="13283">
                  <c:v>74.286000000000001</c:v>
                </c:pt>
                <c:pt idx="13284">
                  <c:v>74.293000000000006</c:v>
                </c:pt>
                <c:pt idx="13285">
                  <c:v>74.281999999999996</c:v>
                </c:pt>
                <c:pt idx="13286">
                  <c:v>74.28</c:v>
                </c:pt>
                <c:pt idx="13287">
                  <c:v>74.277999999999992</c:v>
                </c:pt>
                <c:pt idx="13288">
                  <c:v>74.274000000000001</c:v>
                </c:pt>
                <c:pt idx="13289">
                  <c:v>74.275999999999982</c:v>
                </c:pt>
                <c:pt idx="13290">
                  <c:v>74.271000000000001</c:v>
                </c:pt>
                <c:pt idx="13291">
                  <c:v>74.274999999999991</c:v>
                </c:pt>
                <c:pt idx="13292">
                  <c:v>74.266000000000005</c:v>
                </c:pt>
                <c:pt idx="13293">
                  <c:v>74.28</c:v>
                </c:pt>
                <c:pt idx="13294">
                  <c:v>74.277999999999992</c:v>
                </c:pt>
                <c:pt idx="13295">
                  <c:v>74.277000000000001</c:v>
                </c:pt>
                <c:pt idx="13296">
                  <c:v>74.269000000000005</c:v>
                </c:pt>
                <c:pt idx="13297">
                  <c:v>74.27</c:v>
                </c:pt>
                <c:pt idx="13298">
                  <c:v>74.271000000000001</c:v>
                </c:pt>
                <c:pt idx="13299">
                  <c:v>74.260000000000005</c:v>
                </c:pt>
                <c:pt idx="13300">
                  <c:v>74.262</c:v>
                </c:pt>
                <c:pt idx="13301">
                  <c:v>74.262</c:v>
                </c:pt>
                <c:pt idx="13302">
                  <c:v>74.259</c:v>
                </c:pt>
                <c:pt idx="13303">
                  <c:v>74.266000000000005</c:v>
                </c:pt>
                <c:pt idx="13304">
                  <c:v>74.266000000000005</c:v>
                </c:pt>
                <c:pt idx="13305">
                  <c:v>74.269000000000005</c:v>
                </c:pt>
                <c:pt idx="13306">
                  <c:v>74.266000000000005</c:v>
                </c:pt>
                <c:pt idx="13307">
                  <c:v>74.266999999999996</c:v>
                </c:pt>
                <c:pt idx="13308">
                  <c:v>74.274000000000001</c:v>
                </c:pt>
                <c:pt idx="13309">
                  <c:v>74.262</c:v>
                </c:pt>
                <c:pt idx="13310">
                  <c:v>74.260999999999996</c:v>
                </c:pt>
                <c:pt idx="13311">
                  <c:v>74.274999999999991</c:v>
                </c:pt>
                <c:pt idx="13312">
                  <c:v>74.277999999999992</c:v>
                </c:pt>
                <c:pt idx="13313">
                  <c:v>74.281999999999996</c:v>
                </c:pt>
                <c:pt idx="13314">
                  <c:v>74.283000000000001</c:v>
                </c:pt>
                <c:pt idx="13315">
                  <c:v>74.274000000000001</c:v>
                </c:pt>
                <c:pt idx="13316">
                  <c:v>74.274999999999991</c:v>
                </c:pt>
                <c:pt idx="13317">
                  <c:v>74.286000000000001</c:v>
                </c:pt>
                <c:pt idx="13318">
                  <c:v>74.284000000000006</c:v>
                </c:pt>
                <c:pt idx="13319">
                  <c:v>74.283000000000001</c:v>
                </c:pt>
                <c:pt idx="13320">
                  <c:v>74.284999999999997</c:v>
                </c:pt>
                <c:pt idx="13321">
                  <c:v>74.274000000000001</c:v>
                </c:pt>
                <c:pt idx="13322">
                  <c:v>74.277000000000001</c:v>
                </c:pt>
                <c:pt idx="13323">
                  <c:v>74.281000000000006</c:v>
                </c:pt>
                <c:pt idx="13324">
                  <c:v>74.281000000000006</c:v>
                </c:pt>
                <c:pt idx="13325">
                  <c:v>74.275999999999982</c:v>
                </c:pt>
                <c:pt idx="13326">
                  <c:v>74.286000000000001</c:v>
                </c:pt>
                <c:pt idx="13327">
                  <c:v>74.277999999999992</c:v>
                </c:pt>
                <c:pt idx="13328">
                  <c:v>74.284999999999997</c:v>
                </c:pt>
                <c:pt idx="13329">
                  <c:v>74.275999999999982</c:v>
                </c:pt>
                <c:pt idx="13330">
                  <c:v>74.274000000000001</c:v>
                </c:pt>
                <c:pt idx="13331">
                  <c:v>74.272999999999982</c:v>
                </c:pt>
                <c:pt idx="13332">
                  <c:v>74.274999999999991</c:v>
                </c:pt>
                <c:pt idx="13333">
                  <c:v>74.266999999999996</c:v>
                </c:pt>
                <c:pt idx="13334">
                  <c:v>74.265000000000001</c:v>
                </c:pt>
                <c:pt idx="13335">
                  <c:v>74.277999999999992</c:v>
                </c:pt>
                <c:pt idx="13336">
                  <c:v>74.284000000000006</c:v>
                </c:pt>
                <c:pt idx="13337">
                  <c:v>74.286000000000001</c:v>
                </c:pt>
                <c:pt idx="13338">
                  <c:v>74.274000000000001</c:v>
                </c:pt>
                <c:pt idx="13339">
                  <c:v>74.274000000000001</c:v>
                </c:pt>
                <c:pt idx="13340">
                  <c:v>74.271999999999991</c:v>
                </c:pt>
                <c:pt idx="13341">
                  <c:v>74.281999999999996</c:v>
                </c:pt>
                <c:pt idx="13342">
                  <c:v>74.281999999999996</c:v>
                </c:pt>
                <c:pt idx="13343">
                  <c:v>74.28</c:v>
                </c:pt>
                <c:pt idx="13344">
                  <c:v>74.274999999999991</c:v>
                </c:pt>
                <c:pt idx="13345">
                  <c:v>74.274999999999991</c:v>
                </c:pt>
                <c:pt idx="13346">
                  <c:v>74.274000000000001</c:v>
                </c:pt>
                <c:pt idx="13347">
                  <c:v>74.274000000000001</c:v>
                </c:pt>
                <c:pt idx="13348">
                  <c:v>74.278999999999982</c:v>
                </c:pt>
                <c:pt idx="13349">
                  <c:v>74.281000000000006</c:v>
                </c:pt>
                <c:pt idx="13350">
                  <c:v>74.284000000000006</c:v>
                </c:pt>
                <c:pt idx="13351">
                  <c:v>74.278999999999982</c:v>
                </c:pt>
                <c:pt idx="13352">
                  <c:v>74.277999999999992</c:v>
                </c:pt>
                <c:pt idx="13353">
                  <c:v>74.274000000000001</c:v>
                </c:pt>
                <c:pt idx="13354">
                  <c:v>74.271000000000001</c:v>
                </c:pt>
                <c:pt idx="13355">
                  <c:v>74.266999999999996</c:v>
                </c:pt>
                <c:pt idx="13356">
                  <c:v>74.269000000000005</c:v>
                </c:pt>
                <c:pt idx="13357">
                  <c:v>74.271999999999991</c:v>
                </c:pt>
                <c:pt idx="13358">
                  <c:v>74.266999999999996</c:v>
                </c:pt>
                <c:pt idx="13359">
                  <c:v>74.272999999999982</c:v>
                </c:pt>
                <c:pt idx="13360">
                  <c:v>74.274000000000001</c:v>
                </c:pt>
                <c:pt idx="13361">
                  <c:v>74.266000000000005</c:v>
                </c:pt>
                <c:pt idx="13362">
                  <c:v>74.260999999999996</c:v>
                </c:pt>
                <c:pt idx="13363">
                  <c:v>74.260000000000005</c:v>
                </c:pt>
                <c:pt idx="13364">
                  <c:v>74.260000000000005</c:v>
                </c:pt>
                <c:pt idx="13365">
                  <c:v>74.257000000000005</c:v>
                </c:pt>
                <c:pt idx="13366">
                  <c:v>74.263999999999996</c:v>
                </c:pt>
                <c:pt idx="13367">
                  <c:v>74.253</c:v>
                </c:pt>
                <c:pt idx="13368">
                  <c:v>74.251000000000005</c:v>
                </c:pt>
                <c:pt idx="13369">
                  <c:v>74.251999999999995</c:v>
                </c:pt>
                <c:pt idx="13370">
                  <c:v>74.251999999999995</c:v>
                </c:pt>
                <c:pt idx="13371">
                  <c:v>74.251000000000005</c:v>
                </c:pt>
                <c:pt idx="13372">
                  <c:v>74.254000000000005</c:v>
                </c:pt>
                <c:pt idx="13373">
                  <c:v>74.248000000000005</c:v>
                </c:pt>
                <c:pt idx="13374">
                  <c:v>74.244000000000085</c:v>
                </c:pt>
                <c:pt idx="13375">
                  <c:v>74.242000000000004</c:v>
                </c:pt>
                <c:pt idx="13376">
                  <c:v>74.242999999999995</c:v>
                </c:pt>
                <c:pt idx="13377">
                  <c:v>74.247000000000085</c:v>
                </c:pt>
                <c:pt idx="13378">
                  <c:v>74.251999999999995</c:v>
                </c:pt>
                <c:pt idx="13379">
                  <c:v>74.247000000000085</c:v>
                </c:pt>
                <c:pt idx="13380">
                  <c:v>74.257000000000005</c:v>
                </c:pt>
                <c:pt idx="13381">
                  <c:v>74.260000000000005</c:v>
                </c:pt>
                <c:pt idx="13382">
                  <c:v>74.256</c:v>
                </c:pt>
                <c:pt idx="13383">
                  <c:v>74.263000000000005</c:v>
                </c:pt>
                <c:pt idx="13384">
                  <c:v>74.257000000000005</c:v>
                </c:pt>
                <c:pt idx="13385">
                  <c:v>74.263000000000005</c:v>
                </c:pt>
                <c:pt idx="13386">
                  <c:v>74.254000000000005</c:v>
                </c:pt>
                <c:pt idx="13387">
                  <c:v>74.25</c:v>
                </c:pt>
                <c:pt idx="13388">
                  <c:v>74.254999999999995</c:v>
                </c:pt>
                <c:pt idx="13389">
                  <c:v>74.248000000000005</c:v>
                </c:pt>
                <c:pt idx="13390">
                  <c:v>74.263000000000005</c:v>
                </c:pt>
                <c:pt idx="13391">
                  <c:v>74.271000000000001</c:v>
                </c:pt>
                <c:pt idx="13392">
                  <c:v>74.266000000000005</c:v>
                </c:pt>
                <c:pt idx="13393">
                  <c:v>74.266000000000005</c:v>
                </c:pt>
                <c:pt idx="13394">
                  <c:v>74.277000000000001</c:v>
                </c:pt>
                <c:pt idx="13395">
                  <c:v>74.263999999999996</c:v>
                </c:pt>
                <c:pt idx="13396">
                  <c:v>74.25</c:v>
                </c:pt>
                <c:pt idx="13397">
                  <c:v>74.253</c:v>
                </c:pt>
                <c:pt idx="13398">
                  <c:v>74.263999999999996</c:v>
                </c:pt>
                <c:pt idx="13399">
                  <c:v>74.271000000000001</c:v>
                </c:pt>
                <c:pt idx="13400">
                  <c:v>74.263999999999996</c:v>
                </c:pt>
                <c:pt idx="13401">
                  <c:v>74.260999999999996</c:v>
                </c:pt>
                <c:pt idx="13402">
                  <c:v>74.272999999999982</c:v>
                </c:pt>
                <c:pt idx="13403">
                  <c:v>74.271000000000001</c:v>
                </c:pt>
                <c:pt idx="13404">
                  <c:v>74.263000000000005</c:v>
                </c:pt>
                <c:pt idx="13405">
                  <c:v>74.265000000000001</c:v>
                </c:pt>
                <c:pt idx="13406">
                  <c:v>74.274999999999991</c:v>
                </c:pt>
                <c:pt idx="13407">
                  <c:v>74.268000000000001</c:v>
                </c:pt>
                <c:pt idx="13408">
                  <c:v>74.262</c:v>
                </c:pt>
                <c:pt idx="13409">
                  <c:v>74.271000000000001</c:v>
                </c:pt>
                <c:pt idx="13410">
                  <c:v>74.278999999999982</c:v>
                </c:pt>
                <c:pt idx="13411">
                  <c:v>74.281000000000006</c:v>
                </c:pt>
                <c:pt idx="13412">
                  <c:v>74.275999999999982</c:v>
                </c:pt>
                <c:pt idx="13413">
                  <c:v>74.275999999999982</c:v>
                </c:pt>
                <c:pt idx="13414">
                  <c:v>74.284999999999997</c:v>
                </c:pt>
                <c:pt idx="13415">
                  <c:v>74.284999999999997</c:v>
                </c:pt>
                <c:pt idx="13416">
                  <c:v>74.281999999999996</c:v>
                </c:pt>
                <c:pt idx="13417">
                  <c:v>74.290000000000006</c:v>
                </c:pt>
                <c:pt idx="13418">
                  <c:v>74.293999999999997</c:v>
                </c:pt>
                <c:pt idx="13419">
                  <c:v>74.296000000000006</c:v>
                </c:pt>
                <c:pt idx="13420">
                  <c:v>74.295000000000002</c:v>
                </c:pt>
                <c:pt idx="13421">
                  <c:v>74.298000000000002</c:v>
                </c:pt>
                <c:pt idx="13422">
                  <c:v>74.305999999999983</c:v>
                </c:pt>
                <c:pt idx="13423">
                  <c:v>74.301999999999992</c:v>
                </c:pt>
                <c:pt idx="13424">
                  <c:v>74.304999999999993</c:v>
                </c:pt>
                <c:pt idx="13425">
                  <c:v>74.301999999999992</c:v>
                </c:pt>
                <c:pt idx="13426">
                  <c:v>74.307999999999993</c:v>
                </c:pt>
                <c:pt idx="13427">
                  <c:v>74.307999999999993</c:v>
                </c:pt>
                <c:pt idx="13428">
                  <c:v>74.313000000000002</c:v>
                </c:pt>
                <c:pt idx="13429">
                  <c:v>74.308999999999983</c:v>
                </c:pt>
                <c:pt idx="13430">
                  <c:v>74.322999999999979</c:v>
                </c:pt>
                <c:pt idx="13431">
                  <c:v>74.323999999999998</c:v>
                </c:pt>
                <c:pt idx="13432">
                  <c:v>74.326999999999998</c:v>
                </c:pt>
                <c:pt idx="13433">
                  <c:v>74.331000000000003</c:v>
                </c:pt>
                <c:pt idx="13434">
                  <c:v>74.328999999999979</c:v>
                </c:pt>
                <c:pt idx="13435">
                  <c:v>74.337999999999994</c:v>
                </c:pt>
                <c:pt idx="13436">
                  <c:v>74.340999999999994</c:v>
                </c:pt>
                <c:pt idx="13437">
                  <c:v>74.343999999999994</c:v>
                </c:pt>
                <c:pt idx="13438">
                  <c:v>74.350999999999999</c:v>
                </c:pt>
                <c:pt idx="13439">
                  <c:v>74.35499999999999</c:v>
                </c:pt>
                <c:pt idx="13440">
                  <c:v>74.36</c:v>
                </c:pt>
                <c:pt idx="13441">
                  <c:v>74.369</c:v>
                </c:pt>
                <c:pt idx="13442">
                  <c:v>74.372999999999948</c:v>
                </c:pt>
                <c:pt idx="13443">
                  <c:v>74.384999999999991</c:v>
                </c:pt>
                <c:pt idx="13444">
                  <c:v>74.39</c:v>
                </c:pt>
                <c:pt idx="13445">
                  <c:v>74.394999999999996</c:v>
                </c:pt>
                <c:pt idx="13446">
                  <c:v>74.387</c:v>
                </c:pt>
                <c:pt idx="13447">
                  <c:v>74.402000000000001</c:v>
                </c:pt>
                <c:pt idx="13448">
                  <c:v>74.409000000000006</c:v>
                </c:pt>
                <c:pt idx="13449">
                  <c:v>74.415000000000006</c:v>
                </c:pt>
                <c:pt idx="13450">
                  <c:v>74.430999999999997</c:v>
                </c:pt>
                <c:pt idx="13451">
                  <c:v>74.421999999999997</c:v>
                </c:pt>
                <c:pt idx="13452">
                  <c:v>74.415999999999997</c:v>
                </c:pt>
                <c:pt idx="13453">
                  <c:v>74.430000000000007</c:v>
                </c:pt>
                <c:pt idx="13454">
                  <c:v>74.435000000000002</c:v>
                </c:pt>
                <c:pt idx="13455">
                  <c:v>74.437000000000026</c:v>
                </c:pt>
                <c:pt idx="13456">
                  <c:v>74.443000000000026</c:v>
                </c:pt>
                <c:pt idx="13457">
                  <c:v>74.438999999999993</c:v>
                </c:pt>
                <c:pt idx="13458">
                  <c:v>74.442000000000007</c:v>
                </c:pt>
                <c:pt idx="13459">
                  <c:v>74.447000000000088</c:v>
                </c:pt>
                <c:pt idx="13460">
                  <c:v>74.458000000000013</c:v>
                </c:pt>
                <c:pt idx="13461">
                  <c:v>74.468000000000004</c:v>
                </c:pt>
                <c:pt idx="13462">
                  <c:v>74.468999999999994</c:v>
                </c:pt>
                <c:pt idx="13463">
                  <c:v>74.468999999999994</c:v>
                </c:pt>
                <c:pt idx="13464">
                  <c:v>74.465999999999994</c:v>
                </c:pt>
                <c:pt idx="13465">
                  <c:v>74.471999999999994</c:v>
                </c:pt>
                <c:pt idx="13466">
                  <c:v>74.472999999999999</c:v>
                </c:pt>
                <c:pt idx="13467">
                  <c:v>74.471999999999994</c:v>
                </c:pt>
                <c:pt idx="13468">
                  <c:v>74.471999999999994</c:v>
                </c:pt>
                <c:pt idx="13469">
                  <c:v>74.478999999999999</c:v>
                </c:pt>
                <c:pt idx="13470">
                  <c:v>74.48</c:v>
                </c:pt>
                <c:pt idx="13471">
                  <c:v>74.488</c:v>
                </c:pt>
                <c:pt idx="13472">
                  <c:v>74.480999999999995</c:v>
                </c:pt>
                <c:pt idx="13473">
                  <c:v>74.492000000000004</c:v>
                </c:pt>
                <c:pt idx="13474">
                  <c:v>74.483999999999995</c:v>
                </c:pt>
                <c:pt idx="13475">
                  <c:v>74.489000000000004</c:v>
                </c:pt>
                <c:pt idx="13476">
                  <c:v>74.468999999999994</c:v>
                </c:pt>
                <c:pt idx="13477">
                  <c:v>74.483000000000004</c:v>
                </c:pt>
                <c:pt idx="13478">
                  <c:v>74.474999999999994</c:v>
                </c:pt>
                <c:pt idx="13479">
                  <c:v>74.485000000000014</c:v>
                </c:pt>
                <c:pt idx="13480">
                  <c:v>74.488</c:v>
                </c:pt>
                <c:pt idx="13481">
                  <c:v>74.480999999999995</c:v>
                </c:pt>
                <c:pt idx="13482">
                  <c:v>74.489000000000004</c:v>
                </c:pt>
                <c:pt idx="13483">
                  <c:v>74.488</c:v>
                </c:pt>
                <c:pt idx="13484">
                  <c:v>74.494000000000085</c:v>
                </c:pt>
                <c:pt idx="13485">
                  <c:v>74.489000000000004</c:v>
                </c:pt>
                <c:pt idx="13486">
                  <c:v>74.483999999999995</c:v>
                </c:pt>
                <c:pt idx="13487">
                  <c:v>74.5</c:v>
                </c:pt>
                <c:pt idx="13488">
                  <c:v>74.495000000000005</c:v>
                </c:pt>
                <c:pt idx="13489">
                  <c:v>74.504999999999995</c:v>
                </c:pt>
                <c:pt idx="13490">
                  <c:v>74.498000000000005</c:v>
                </c:pt>
                <c:pt idx="13491">
                  <c:v>74.503</c:v>
                </c:pt>
                <c:pt idx="13492">
                  <c:v>74.498999999999995</c:v>
                </c:pt>
                <c:pt idx="13493">
                  <c:v>74.501000000000005</c:v>
                </c:pt>
                <c:pt idx="13494">
                  <c:v>74.494000000000085</c:v>
                </c:pt>
                <c:pt idx="13495">
                  <c:v>74.497000000000085</c:v>
                </c:pt>
                <c:pt idx="13496">
                  <c:v>74.498000000000005</c:v>
                </c:pt>
                <c:pt idx="13497">
                  <c:v>74.504999999999995</c:v>
                </c:pt>
                <c:pt idx="13498">
                  <c:v>74.498000000000005</c:v>
                </c:pt>
                <c:pt idx="13499">
                  <c:v>74.495999999999995</c:v>
                </c:pt>
                <c:pt idx="13500">
                  <c:v>74.498000000000005</c:v>
                </c:pt>
                <c:pt idx="13501">
                  <c:v>74.501999999999995</c:v>
                </c:pt>
                <c:pt idx="13502">
                  <c:v>74.507000000000005</c:v>
                </c:pt>
                <c:pt idx="13503">
                  <c:v>74.501999999999995</c:v>
                </c:pt>
                <c:pt idx="13504">
                  <c:v>74.495000000000005</c:v>
                </c:pt>
                <c:pt idx="13505">
                  <c:v>74.497000000000085</c:v>
                </c:pt>
                <c:pt idx="13506">
                  <c:v>74.507000000000005</c:v>
                </c:pt>
                <c:pt idx="13507">
                  <c:v>74.510000000000005</c:v>
                </c:pt>
                <c:pt idx="13508">
                  <c:v>74.501999999999995</c:v>
                </c:pt>
                <c:pt idx="13509">
                  <c:v>74.501999999999995</c:v>
                </c:pt>
                <c:pt idx="13510">
                  <c:v>74.492000000000004</c:v>
                </c:pt>
                <c:pt idx="13511">
                  <c:v>74.501000000000005</c:v>
                </c:pt>
                <c:pt idx="13512">
                  <c:v>74.501999999999995</c:v>
                </c:pt>
                <c:pt idx="13513">
                  <c:v>74.507999999999996</c:v>
                </c:pt>
                <c:pt idx="13514">
                  <c:v>74.504000000000005</c:v>
                </c:pt>
                <c:pt idx="13515">
                  <c:v>74.518000000000001</c:v>
                </c:pt>
                <c:pt idx="13516">
                  <c:v>74.515000000000001</c:v>
                </c:pt>
                <c:pt idx="13517">
                  <c:v>74.519000000000005</c:v>
                </c:pt>
                <c:pt idx="13518">
                  <c:v>74.524999999999991</c:v>
                </c:pt>
                <c:pt idx="13519">
                  <c:v>74.539000000000001</c:v>
                </c:pt>
                <c:pt idx="13520">
                  <c:v>74.546000000000006</c:v>
                </c:pt>
                <c:pt idx="13521">
                  <c:v>74.557999999999993</c:v>
                </c:pt>
                <c:pt idx="13522">
                  <c:v>74.554999999999993</c:v>
                </c:pt>
                <c:pt idx="13523">
                  <c:v>74.573999999999998</c:v>
                </c:pt>
                <c:pt idx="13524">
                  <c:v>74.585999999999999</c:v>
                </c:pt>
                <c:pt idx="13525">
                  <c:v>74.595000000000013</c:v>
                </c:pt>
                <c:pt idx="13526">
                  <c:v>74.600999999999999</c:v>
                </c:pt>
                <c:pt idx="13527">
                  <c:v>74.60899999999998</c:v>
                </c:pt>
                <c:pt idx="13528">
                  <c:v>74.631</c:v>
                </c:pt>
                <c:pt idx="13529">
                  <c:v>74.643000000000001</c:v>
                </c:pt>
                <c:pt idx="13530">
                  <c:v>74.647000000000006</c:v>
                </c:pt>
                <c:pt idx="13531">
                  <c:v>74.66</c:v>
                </c:pt>
                <c:pt idx="13532">
                  <c:v>74.66</c:v>
                </c:pt>
                <c:pt idx="13533">
                  <c:v>74.667000000000002</c:v>
                </c:pt>
                <c:pt idx="13534">
                  <c:v>74.676999999999978</c:v>
                </c:pt>
                <c:pt idx="13535">
                  <c:v>74.679999999999978</c:v>
                </c:pt>
                <c:pt idx="13536">
                  <c:v>74.694999999999993</c:v>
                </c:pt>
                <c:pt idx="13537">
                  <c:v>74.695999999999998</c:v>
                </c:pt>
                <c:pt idx="13538">
                  <c:v>74.706000000000003</c:v>
                </c:pt>
                <c:pt idx="13539">
                  <c:v>74.712000000000003</c:v>
                </c:pt>
                <c:pt idx="13540">
                  <c:v>74.708000000000013</c:v>
                </c:pt>
                <c:pt idx="13541">
                  <c:v>74.717000000000027</c:v>
                </c:pt>
                <c:pt idx="13542">
                  <c:v>74.722999999999999</c:v>
                </c:pt>
                <c:pt idx="13543">
                  <c:v>74.727000000000004</c:v>
                </c:pt>
                <c:pt idx="13544">
                  <c:v>74.730999999999995</c:v>
                </c:pt>
                <c:pt idx="13545">
                  <c:v>74.739999999999995</c:v>
                </c:pt>
                <c:pt idx="13546">
                  <c:v>74.742999999999995</c:v>
                </c:pt>
                <c:pt idx="13547">
                  <c:v>74.745000000000005</c:v>
                </c:pt>
                <c:pt idx="13548">
                  <c:v>74.747000000000085</c:v>
                </c:pt>
                <c:pt idx="13549">
                  <c:v>74.754000000000005</c:v>
                </c:pt>
                <c:pt idx="13550">
                  <c:v>74.759</c:v>
                </c:pt>
                <c:pt idx="13551">
                  <c:v>74.762</c:v>
                </c:pt>
                <c:pt idx="13552">
                  <c:v>74.759</c:v>
                </c:pt>
                <c:pt idx="13553">
                  <c:v>74.763999999999996</c:v>
                </c:pt>
                <c:pt idx="13554">
                  <c:v>74.77</c:v>
                </c:pt>
                <c:pt idx="13555">
                  <c:v>74.777000000000001</c:v>
                </c:pt>
                <c:pt idx="13556">
                  <c:v>74.781999999999996</c:v>
                </c:pt>
                <c:pt idx="13557">
                  <c:v>74.777999999999992</c:v>
                </c:pt>
                <c:pt idx="13558">
                  <c:v>74.777000000000001</c:v>
                </c:pt>
                <c:pt idx="13559">
                  <c:v>74.787999999999997</c:v>
                </c:pt>
                <c:pt idx="13560">
                  <c:v>74.781000000000006</c:v>
                </c:pt>
                <c:pt idx="13561">
                  <c:v>74.777000000000001</c:v>
                </c:pt>
                <c:pt idx="13562">
                  <c:v>74.777000000000001</c:v>
                </c:pt>
                <c:pt idx="13563">
                  <c:v>74.775999999999982</c:v>
                </c:pt>
                <c:pt idx="13564">
                  <c:v>74.783000000000001</c:v>
                </c:pt>
                <c:pt idx="13565">
                  <c:v>74.786000000000001</c:v>
                </c:pt>
                <c:pt idx="13566">
                  <c:v>74.796000000000006</c:v>
                </c:pt>
                <c:pt idx="13567">
                  <c:v>74.798000000000002</c:v>
                </c:pt>
                <c:pt idx="13568">
                  <c:v>74.787999999999997</c:v>
                </c:pt>
                <c:pt idx="13569">
                  <c:v>74.793999999999997</c:v>
                </c:pt>
                <c:pt idx="13570">
                  <c:v>74.793000000000006</c:v>
                </c:pt>
                <c:pt idx="13571">
                  <c:v>74.786000000000001</c:v>
                </c:pt>
                <c:pt idx="13572">
                  <c:v>74.804999999999993</c:v>
                </c:pt>
                <c:pt idx="13573">
                  <c:v>74.8</c:v>
                </c:pt>
                <c:pt idx="13574">
                  <c:v>74.796999999999997</c:v>
                </c:pt>
                <c:pt idx="13575">
                  <c:v>74.790999999999997</c:v>
                </c:pt>
                <c:pt idx="13576">
                  <c:v>74.796999999999997</c:v>
                </c:pt>
                <c:pt idx="13577">
                  <c:v>74.790000000000006</c:v>
                </c:pt>
                <c:pt idx="13578">
                  <c:v>74.796999999999997</c:v>
                </c:pt>
                <c:pt idx="13579">
                  <c:v>74.801999999999992</c:v>
                </c:pt>
                <c:pt idx="13580">
                  <c:v>74.790999999999997</c:v>
                </c:pt>
                <c:pt idx="13581">
                  <c:v>74.801000000000002</c:v>
                </c:pt>
                <c:pt idx="13582">
                  <c:v>74.798000000000002</c:v>
                </c:pt>
                <c:pt idx="13583">
                  <c:v>74.804999999999993</c:v>
                </c:pt>
                <c:pt idx="13584">
                  <c:v>74.798000000000002</c:v>
                </c:pt>
                <c:pt idx="13585">
                  <c:v>74.789000000000001</c:v>
                </c:pt>
                <c:pt idx="13659">
                  <c:v>74.826999999999998</c:v>
                </c:pt>
                <c:pt idx="13660">
                  <c:v>74.95</c:v>
                </c:pt>
                <c:pt idx="13661">
                  <c:v>74.962000000000003</c:v>
                </c:pt>
                <c:pt idx="13662">
                  <c:v>74.983000000000004</c:v>
                </c:pt>
                <c:pt idx="13663">
                  <c:v>74.992999999999995</c:v>
                </c:pt>
                <c:pt idx="13664">
                  <c:v>74.985000000000014</c:v>
                </c:pt>
                <c:pt idx="13665">
                  <c:v>74.994000000000085</c:v>
                </c:pt>
                <c:pt idx="13666">
                  <c:v>74.992999999999995</c:v>
                </c:pt>
                <c:pt idx="13667">
                  <c:v>74.995000000000005</c:v>
                </c:pt>
                <c:pt idx="13668">
                  <c:v>75.004000000000005</c:v>
                </c:pt>
                <c:pt idx="13669">
                  <c:v>74.995999999999995</c:v>
                </c:pt>
                <c:pt idx="13670">
                  <c:v>74.992000000000004</c:v>
                </c:pt>
                <c:pt idx="13671">
                  <c:v>75.004999999999995</c:v>
                </c:pt>
                <c:pt idx="13672">
                  <c:v>75.010999999999996</c:v>
                </c:pt>
                <c:pt idx="13673">
                  <c:v>75.010000000000005</c:v>
                </c:pt>
                <c:pt idx="13674">
                  <c:v>75.015000000000001</c:v>
                </c:pt>
                <c:pt idx="13675">
                  <c:v>75.019000000000005</c:v>
                </c:pt>
                <c:pt idx="13676">
                  <c:v>75.019000000000005</c:v>
                </c:pt>
                <c:pt idx="13677">
                  <c:v>75.021999999999991</c:v>
                </c:pt>
                <c:pt idx="13678">
                  <c:v>75.024999999999991</c:v>
                </c:pt>
                <c:pt idx="13679">
                  <c:v>75.031000000000006</c:v>
                </c:pt>
                <c:pt idx="13680">
                  <c:v>75.03</c:v>
                </c:pt>
                <c:pt idx="13681">
                  <c:v>75.025999999999982</c:v>
                </c:pt>
                <c:pt idx="13682">
                  <c:v>75.03</c:v>
                </c:pt>
                <c:pt idx="13683">
                  <c:v>75.025999999999982</c:v>
                </c:pt>
                <c:pt idx="13684">
                  <c:v>75.040000000000006</c:v>
                </c:pt>
                <c:pt idx="13685">
                  <c:v>75.037000000000006</c:v>
                </c:pt>
                <c:pt idx="13686">
                  <c:v>75.043999999999997</c:v>
                </c:pt>
                <c:pt idx="13687">
                  <c:v>75.042000000000002</c:v>
                </c:pt>
                <c:pt idx="13688">
                  <c:v>75.039000000000001</c:v>
                </c:pt>
                <c:pt idx="13689">
                  <c:v>75.046999999999997</c:v>
                </c:pt>
                <c:pt idx="13690">
                  <c:v>75.040999999999997</c:v>
                </c:pt>
                <c:pt idx="13691">
                  <c:v>75.046999999999997</c:v>
                </c:pt>
                <c:pt idx="13692">
                  <c:v>75.040000000000006</c:v>
                </c:pt>
                <c:pt idx="13693">
                  <c:v>75.049000000000007</c:v>
                </c:pt>
                <c:pt idx="13694">
                  <c:v>75.051999999999992</c:v>
                </c:pt>
                <c:pt idx="13695">
                  <c:v>75.052999999999983</c:v>
                </c:pt>
                <c:pt idx="13696">
                  <c:v>75.061000000000007</c:v>
                </c:pt>
                <c:pt idx="13697">
                  <c:v>75.05</c:v>
                </c:pt>
                <c:pt idx="13698">
                  <c:v>75.05</c:v>
                </c:pt>
                <c:pt idx="13699">
                  <c:v>75.057999999999993</c:v>
                </c:pt>
                <c:pt idx="13700">
                  <c:v>75.052999999999983</c:v>
                </c:pt>
                <c:pt idx="13701">
                  <c:v>75.058999999999983</c:v>
                </c:pt>
                <c:pt idx="13702">
                  <c:v>75.06</c:v>
                </c:pt>
                <c:pt idx="13703">
                  <c:v>75.068000000000012</c:v>
                </c:pt>
                <c:pt idx="13704">
                  <c:v>75.058999999999983</c:v>
                </c:pt>
                <c:pt idx="13705">
                  <c:v>75.063999999999993</c:v>
                </c:pt>
                <c:pt idx="13706">
                  <c:v>75.063000000000002</c:v>
                </c:pt>
                <c:pt idx="13707">
                  <c:v>75.078000000000003</c:v>
                </c:pt>
                <c:pt idx="13708">
                  <c:v>75.069000000000003</c:v>
                </c:pt>
                <c:pt idx="13709">
                  <c:v>75.072999999999979</c:v>
                </c:pt>
                <c:pt idx="13710">
                  <c:v>75.072000000000003</c:v>
                </c:pt>
                <c:pt idx="13711">
                  <c:v>75.082999999999998</c:v>
                </c:pt>
                <c:pt idx="13712">
                  <c:v>75.078000000000003</c:v>
                </c:pt>
                <c:pt idx="13713">
                  <c:v>75.078000000000003</c:v>
                </c:pt>
                <c:pt idx="13714">
                  <c:v>75.072999999999979</c:v>
                </c:pt>
                <c:pt idx="13715">
                  <c:v>75.081999999999994</c:v>
                </c:pt>
                <c:pt idx="13716">
                  <c:v>75.075999999999979</c:v>
                </c:pt>
                <c:pt idx="13717">
                  <c:v>75.081000000000003</c:v>
                </c:pt>
                <c:pt idx="13718">
                  <c:v>75.075000000000003</c:v>
                </c:pt>
                <c:pt idx="13719">
                  <c:v>75.081000000000003</c:v>
                </c:pt>
                <c:pt idx="13720">
                  <c:v>75.081000000000003</c:v>
                </c:pt>
                <c:pt idx="13721">
                  <c:v>75.078999999999979</c:v>
                </c:pt>
                <c:pt idx="13722">
                  <c:v>75.08</c:v>
                </c:pt>
                <c:pt idx="13723">
                  <c:v>75.078000000000003</c:v>
                </c:pt>
                <c:pt idx="13724">
                  <c:v>75.087000000000003</c:v>
                </c:pt>
                <c:pt idx="13725">
                  <c:v>75.081999999999994</c:v>
                </c:pt>
                <c:pt idx="13726">
                  <c:v>75.081000000000003</c:v>
                </c:pt>
                <c:pt idx="13727">
                  <c:v>75.082999999999998</c:v>
                </c:pt>
                <c:pt idx="13728">
                  <c:v>75.084000000000003</c:v>
                </c:pt>
                <c:pt idx="13729">
                  <c:v>75.084000000000003</c:v>
                </c:pt>
                <c:pt idx="13730">
                  <c:v>75.073999999999998</c:v>
                </c:pt>
                <c:pt idx="13731">
                  <c:v>75.084999999999994</c:v>
                </c:pt>
                <c:pt idx="13732">
                  <c:v>75.073999999999998</c:v>
                </c:pt>
                <c:pt idx="13733">
                  <c:v>75.081000000000003</c:v>
                </c:pt>
                <c:pt idx="13734">
                  <c:v>75.084000000000003</c:v>
                </c:pt>
                <c:pt idx="13735">
                  <c:v>75.084999999999994</c:v>
                </c:pt>
                <c:pt idx="13736">
                  <c:v>75.081999999999994</c:v>
                </c:pt>
                <c:pt idx="13737">
                  <c:v>75.098000000000013</c:v>
                </c:pt>
                <c:pt idx="13738">
                  <c:v>75.096999999999994</c:v>
                </c:pt>
                <c:pt idx="13739">
                  <c:v>75.100999999999999</c:v>
                </c:pt>
                <c:pt idx="13740">
                  <c:v>75.10599999999998</c:v>
                </c:pt>
                <c:pt idx="13741">
                  <c:v>75.10799999999999</c:v>
                </c:pt>
                <c:pt idx="13742">
                  <c:v>75.10199999999999</c:v>
                </c:pt>
                <c:pt idx="13743">
                  <c:v>75.099999999999994</c:v>
                </c:pt>
                <c:pt idx="13744">
                  <c:v>75.103999999999999</c:v>
                </c:pt>
                <c:pt idx="13745">
                  <c:v>75.111000000000004</c:v>
                </c:pt>
                <c:pt idx="13746">
                  <c:v>75.103999999999999</c:v>
                </c:pt>
                <c:pt idx="13747">
                  <c:v>75.114999999999995</c:v>
                </c:pt>
                <c:pt idx="13748">
                  <c:v>75.114000000000004</c:v>
                </c:pt>
                <c:pt idx="13749">
                  <c:v>75.111000000000004</c:v>
                </c:pt>
                <c:pt idx="13750">
                  <c:v>75.10899999999998</c:v>
                </c:pt>
                <c:pt idx="13751">
                  <c:v>75.111000000000004</c:v>
                </c:pt>
                <c:pt idx="13752">
                  <c:v>75.111000000000004</c:v>
                </c:pt>
                <c:pt idx="13753">
                  <c:v>75.117000000000004</c:v>
                </c:pt>
                <c:pt idx="13754">
                  <c:v>75.113</c:v>
                </c:pt>
                <c:pt idx="13755">
                  <c:v>75.117999999999995</c:v>
                </c:pt>
                <c:pt idx="13756">
                  <c:v>75.10899999999998</c:v>
                </c:pt>
                <c:pt idx="13757">
                  <c:v>75.119</c:v>
                </c:pt>
                <c:pt idx="13758">
                  <c:v>75.125999999999948</c:v>
                </c:pt>
                <c:pt idx="13759">
                  <c:v>75.123999999999981</c:v>
                </c:pt>
                <c:pt idx="13760">
                  <c:v>75.127999999999986</c:v>
                </c:pt>
                <c:pt idx="13761">
                  <c:v>75.131</c:v>
                </c:pt>
                <c:pt idx="13762">
                  <c:v>75.11999999999999</c:v>
                </c:pt>
                <c:pt idx="13763">
                  <c:v>75.126999999999981</c:v>
                </c:pt>
                <c:pt idx="13764">
                  <c:v>75.125999999999948</c:v>
                </c:pt>
                <c:pt idx="13765">
                  <c:v>75.132999999999981</c:v>
                </c:pt>
                <c:pt idx="13766">
                  <c:v>75.138999999999982</c:v>
                </c:pt>
                <c:pt idx="13767">
                  <c:v>75.141999999999996</c:v>
                </c:pt>
                <c:pt idx="13768">
                  <c:v>75.143000000000001</c:v>
                </c:pt>
                <c:pt idx="13769">
                  <c:v>75.135999999999981</c:v>
                </c:pt>
                <c:pt idx="13770">
                  <c:v>75.135999999999981</c:v>
                </c:pt>
                <c:pt idx="13771">
                  <c:v>75.144000000000005</c:v>
                </c:pt>
                <c:pt idx="13772">
                  <c:v>75.149999999999991</c:v>
                </c:pt>
                <c:pt idx="13773">
                  <c:v>75.152999999999949</c:v>
                </c:pt>
                <c:pt idx="13774">
                  <c:v>75.147000000000006</c:v>
                </c:pt>
                <c:pt idx="13775">
                  <c:v>75.144999999999996</c:v>
                </c:pt>
                <c:pt idx="13776">
                  <c:v>75.149000000000001</c:v>
                </c:pt>
                <c:pt idx="13777">
                  <c:v>75.149000000000001</c:v>
                </c:pt>
                <c:pt idx="13778">
                  <c:v>75.149000000000001</c:v>
                </c:pt>
                <c:pt idx="13779">
                  <c:v>75.158999999999978</c:v>
                </c:pt>
                <c:pt idx="13780">
                  <c:v>75.155999999999949</c:v>
                </c:pt>
                <c:pt idx="13781">
                  <c:v>75.153999999999982</c:v>
                </c:pt>
                <c:pt idx="13782">
                  <c:v>75.155999999999949</c:v>
                </c:pt>
                <c:pt idx="13783">
                  <c:v>75.156999999999982</c:v>
                </c:pt>
                <c:pt idx="13784">
                  <c:v>75.149000000000001</c:v>
                </c:pt>
                <c:pt idx="13785">
                  <c:v>75.143000000000001</c:v>
                </c:pt>
                <c:pt idx="13786">
                  <c:v>75.146000000000001</c:v>
                </c:pt>
                <c:pt idx="13787">
                  <c:v>75.144999999999996</c:v>
                </c:pt>
                <c:pt idx="13788">
                  <c:v>75.149999999999991</c:v>
                </c:pt>
                <c:pt idx="13789">
                  <c:v>75.147000000000006</c:v>
                </c:pt>
                <c:pt idx="13790">
                  <c:v>75.147000000000006</c:v>
                </c:pt>
                <c:pt idx="13791">
                  <c:v>75.153999999999982</c:v>
                </c:pt>
                <c:pt idx="13792">
                  <c:v>75.161999999999992</c:v>
                </c:pt>
                <c:pt idx="13793">
                  <c:v>75.157999999999987</c:v>
                </c:pt>
                <c:pt idx="13794">
                  <c:v>75.164999999999992</c:v>
                </c:pt>
                <c:pt idx="13795">
                  <c:v>75.16</c:v>
                </c:pt>
                <c:pt idx="13796">
                  <c:v>75.153999999999982</c:v>
                </c:pt>
                <c:pt idx="13797">
                  <c:v>75.143000000000001</c:v>
                </c:pt>
                <c:pt idx="13798">
                  <c:v>75.144999999999996</c:v>
                </c:pt>
                <c:pt idx="13799">
                  <c:v>75.150999999999982</c:v>
                </c:pt>
                <c:pt idx="13800">
                  <c:v>75.144999999999996</c:v>
                </c:pt>
                <c:pt idx="13801">
                  <c:v>75.144000000000005</c:v>
                </c:pt>
                <c:pt idx="13802">
                  <c:v>75.153999999999982</c:v>
                </c:pt>
                <c:pt idx="13803">
                  <c:v>75.150999999999982</c:v>
                </c:pt>
                <c:pt idx="13804">
                  <c:v>75.152999999999949</c:v>
                </c:pt>
                <c:pt idx="13805">
                  <c:v>75.16</c:v>
                </c:pt>
                <c:pt idx="13806">
                  <c:v>75.147000000000006</c:v>
                </c:pt>
                <c:pt idx="13807">
                  <c:v>75.150999999999982</c:v>
                </c:pt>
                <c:pt idx="13808">
                  <c:v>75.155999999999949</c:v>
                </c:pt>
                <c:pt idx="13809">
                  <c:v>75.156999999999982</c:v>
                </c:pt>
                <c:pt idx="13810">
                  <c:v>75.158999999999978</c:v>
                </c:pt>
                <c:pt idx="13811">
                  <c:v>75.16</c:v>
                </c:pt>
                <c:pt idx="13812">
                  <c:v>75.150999999999982</c:v>
                </c:pt>
                <c:pt idx="13813">
                  <c:v>75.161999999999992</c:v>
                </c:pt>
                <c:pt idx="13814">
                  <c:v>75.161999999999992</c:v>
                </c:pt>
                <c:pt idx="13815">
                  <c:v>75.154999999999987</c:v>
                </c:pt>
                <c:pt idx="13816">
                  <c:v>75.167999999999992</c:v>
                </c:pt>
                <c:pt idx="13817">
                  <c:v>75.157999999999987</c:v>
                </c:pt>
                <c:pt idx="13818">
                  <c:v>75.155999999999949</c:v>
                </c:pt>
                <c:pt idx="13819">
                  <c:v>75.169999999999987</c:v>
                </c:pt>
                <c:pt idx="13820">
                  <c:v>75.169999999999987</c:v>
                </c:pt>
                <c:pt idx="13821">
                  <c:v>75.164999999999992</c:v>
                </c:pt>
                <c:pt idx="13822">
                  <c:v>75.167999999999992</c:v>
                </c:pt>
                <c:pt idx="13823">
                  <c:v>75.170999999999978</c:v>
                </c:pt>
                <c:pt idx="13824">
                  <c:v>75.171999999999983</c:v>
                </c:pt>
                <c:pt idx="13825">
                  <c:v>75.173999999999978</c:v>
                </c:pt>
                <c:pt idx="13826">
                  <c:v>75.173999999999978</c:v>
                </c:pt>
                <c:pt idx="13827">
                  <c:v>75.178999999999988</c:v>
                </c:pt>
                <c:pt idx="13828">
                  <c:v>75.173999999999978</c:v>
                </c:pt>
                <c:pt idx="13829">
                  <c:v>75.191999999999993</c:v>
                </c:pt>
                <c:pt idx="13830">
                  <c:v>75.185000000000002</c:v>
                </c:pt>
                <c:pt idx="13831">
                  <c:v>75.188999999999979</c:v>
                </c:pt>
                <c:pt idx="13832">
                  <c:v>75.185000000000002</c:v>
                </c:pt>
                <c:pt idx="13833">
                  <c:v>75.197000000000003</c:v>
                </c:pt>
                <c:pt idx="13834">
                  <c:v>75.188999999999979</c:v>
                </c:pt>
                <c:pt idx="13835">
                  <c:v>75.188999999999979</c:v>
                </c:pt>
                <c:pt idx="13836">
                  <c:v>75.191000000000003</c:v>
                </c:pt>
                <c:pt idx="13837">
                  <c:v>75.19</c:v>
                </c:pt>
                <c:pt idx="13838">
                  <c:v>75.191000000000003</c:v>
                </c:pt>
                <c:pt idx="13839">
                  <c:v>75.197999999999993</c:v>
                </c:pt>
                <c:pt idx="13840">
                  <c:v>75.197999999999993</c:v>
                </c:pt>
                <c:pt idx="13841">
                  <c:v>75.195999999999998</c:v>
                </c:pt>
                <c:pt idx="13842">
                  <c:v>75.198999999999998</c:v>
                </c:pt>
                <c:pt idx="13843">
                  <c:v>75.2</c:v>
                </c:pt>
                <c:pt idx="13844">
                  <c:v>75.191999999999993</c:v>
                </c:pt>
                <c:pt idx="13845">
                  <c:v>75.197999999999993</c:v>
                </c:pt>
                <c:pt idx="13846">
                  <c:v>75.192999999999998</c:v>
                </c:pt>
                <c:pt idx="13847">
                  <c:v>75.197999999999993</c:v>
                </c:pt>
                <c:pt idx="13848">
                  <c:v>75.198999999999998</c:v>
                </c:pt>
                <c:pt idx="13849">
                  <c:v>75.203999999999994</c:v>
                </c:pt>
                <c:pt idx="13850">
                  <c:v>75.205000000000013</c:v>
                </c:pt>
                <c:pt idx="13851">
                  <c:v>75.194000000000003</c:v>
                </c:pt>
                <c:pt idx="13852">
                  <c:v>75.194000000000003</c:v>
                </c:pt>
                <c:pt idx="13853">
                  <c:v>75.195999999999998</c:v>
                </c:pt>
                <c:pt idx="13854">
                  <c:v>75.195999999999998</c:v>
                </c:pt>
                <c:pt idx="13855">
                  <c:v>75.206999999999994</c:v>
                </c:pt>
                <c:pt idx="13856">
                  <c:v>75.194999999999993</c:v>
                </c:pt>
                <c:pt idx="13857">
                  <c:v>75.2</c:v>
                </c:pt>
                <c:pt idx="13858">
                  <c:v>75.197999999999993</c:v>
                </c:pt>
                <c:pt idx="13859">
                  <c:v>75.195999999999998</c:v>
                </c:pt>
                <c:pt idx="13860">
                  <c:v>75.200999999999993</c:v>
                </c:pt>
                <c:pt idx="13861">
                  <c:v>75.200999999999993</c:v>
                </c:pt>
                <c:pt idx="13862">
                  <c:v>75.194000000000003</c:v>
                </c:pt>
                <c:pt idx="13863">
                  <c:v>75.203000000000003</c:v>
                </c:pt>
                <c:pt idx="13864">
                  <c:v>75.194999999999993</c:v>
                </c:pt>
                <c:pt idx="13865">
                  <c:v>75.195999999999998</c:v>
                </c:pt>
                <c:pt idx="13866">
                  <c:v>75.191000000000003</c:v>
                </c:pt>
                <c:pt idx="13867">
                  <c:v>75.191999999999993</c:v>
                </c:pt>
                <c:pt idx="13868">
                  <c:v>75.197000000000003</c:v>
                </c:pt>
                <c:pt idx="13869">
                  <c:v>75.191000000000003</c:v>
                </c:pt>
                <c:pt idx="13870">
                  <c:v>75.191000000000003</c:v>
                </c:pt>
                <c:pt idx="13871">
                  <c:v>75.188999999999979</c:v>
                </c:pt>
                <c:pt idx="13872">
                  <c:v>75.198999999999998</c:v>
                </c:pt>
                <c:pt idx="13873">
                  <c:v>75.194000000000003</c:v>
                </c:pt>
                <c:pt idx="13874">
                  <c:v>75.186999999999998</c:v>
                </c:pt>
                <c:pt idx="13875">
                  <c:v>75.188999999999979</c:v>
                </c:pt>
                <c:pt idx="13876">
                  <c:v>75.194000000000003</c:v>
                </c:pt>
                <c:pt idx="13877">
                  <c:v>75.206999999999994</c:v>
                </c:pt>
                <c:pt idx="13878">
                  <c:v>75.2</c:v>
                </c:pt>
                <c:pt idx="13879">
                  <c:v>75.197999999999993</c:v>
                </c:pt>
                <c:pt idx="13880">
                  <c:v>75.205000000000013</c:v>
                </c:pt>
                <c:pt idx="13881">
                  <c:v>75.208000000000013</c:v>
                </c:pt>
                <c:pt idx="13882">
                  <c:v>75.205000000000013</c:v>
                </c:pt>
                <c:pt idx="13883">
                  <c:v>75.215999999999994</c:v>
                </c:pt>
                <c:pt idx="13884">
                  <c:v>75.206000000000003</c:v>
                </c:pt>
                <c:pt idx="13885">
                  <c:v>75.212000000000003</c:v>
                </c:pt>
                <c:pt idx="13886">
                  <c:v>75.212000000000003</c:v>
                </c:pt>
                <c:pt idx="13887">
                  <c:v>75.209999999999994</c:v>
                </c:pt>
                <c:pt idx="13888">
                  <c:v>75.218999999999994</c:v>
                </c:pt>
                <c:pt idx="13889">
                  <c:v>75.205000000000013</c:v>
                </c:pt>
                <c:pt idx="13890">
                  <c:v>75.217000000000027</c:v>
                </c:pt>
                <c:pt idx="13891">
                  <c:v>75.227999999999994</c:v>
                </c:pt>
                <c:pt idx="13892">
                  <c:v>75.212999999999994</c:v>
                </c:pt>
                <c:pt idx="13893">
                  <c:v>75.218000000000004</c:v>
                </c:pt>
                <c:pt idx="13894">
                  <c:v>75.222999999999999</c:v>
                </c:pt>
                <c:pt idx="13895">
                  <c:v>75.218999999999994</c:v>
                </c:pt>
                <c:pt idx="13896">
                  <c:v>75.217000000000027</c:v>
                </c:pt>
                <c:pt idx="13897">
                  <c:v>75.217000000000027</c:v>
                </c:pt>
                <c:pt idx="13898">
                  <c:v>75.209000000000003</c:v>
                </c:pt>
                <c:pt idx="13899">
                  <c:v>75.209999999999994</c:v>
                </c:pt>
                <c:pt idx="13900">
                  <c:v>75.214000000000027</c:v>
                </c:pt>
                <c:pt idx="13901">
                  <c:v>75.217000000000027</c:v>
                </c:pt>
                <c:pt idx="13902">
                  <c:v>75.225999999999999</c:v>
                </c:pt>
                <c:pt idx="13903">
                  <c:v>75.218000000000004</c:v>
                </c:pt>
                <c:pt idx="13904">
                  <c:v>75.221000000000004</c:v>
                </c:pt>
                <c:pt idx="13905">
                  <c:v>75.221999999999994</c:v>
                </c:pt>
                <c:pt idx="13906">
                  <c:v>75.217000000000027</c:v>
                </c:pt>
                <c:pt idx="13907">
                  <c:v>75.215999999999994</c:v>
                </c:pt>
                <c:pt idx="13908">
                  <c:v>75.23</c:v>
                </c:pt>
                <c:pt idx="13909">
                  <c:v>75.22</c:v>
                </c:pt>
                <c:pt idx="13910">
                  <c:v>75.221999999999994</c:v>
                </c:pt>
                <c:pt idx="13911">
                  <c:v>75.217000000000027</c:v>
                </c:pt>
                <c:pt idx="13912">
                  <c:v>75.221000000000004</c:v>
                </c:pt>
                <c:pt idx="13913">
                  <c:v>75.224000000000004</c:v>
                </c:pt>
                <c:pt idx="13914">
                  <c:v>75.221999999999994</c:v>
                </c:pt>
                <c:pt idx="13915">
                  <c:v>75.224000000000004</c:v>
                </c:pt>
                <c:pt idx="13916">
                  <c:v>75.221999999999994</c:v>
                </c:pt>
                <c:pt idx="13917">
                  <c:v>75.221999999999994</c:v>
                </c:pt>
                <c:pt idx="13918">
                  <c:v>75.227000000000004</c:v>
                </c:pt>
                <c:pt idx="13919">
                  <c:v>75.227999999999994</c:v>
                </c:pt>
                <c:pt idx="13920">
                  <c:v>75.221999999999994</c:v>
                </c:pt>
                <c:pt idx="13921">
                  <c:v>75.222999999999999</c:v>
                </c:pt>
                <c:pt idx="13922">
                  <c:v>75.225999999999999</c:v>
                </c:pt>
                <c:pt idx="13923">
                  <c:v>75.23</c:v>
                </c:pt>
                <c:pt idx="13924">
                  <c:v>75.227999999999994</c:v>
                </c:pt>
                <c:pt idx="13925">
                  <c:v>75.227000000000004</c:v>
                </c:pt>
                <c:pt idx="13926">
                  <c:v>75.227000000000004</c:v>
                </c:pt>
                <c:pt idx="13927">
                  <c:v>75.227000000000004</c:v>
                </c:pt>
                <c:pt idx="13928">
                  <c:v>75.224999999999994</c:v>
                </c:pt>
                <c:pt idx="13929">
                  <c:v>75.233999999999995</c:v>
                </c:pt>
                <c:pt idx="13930">
                  <c:v>75.236000000000004</c:v>
                </c:pt>
                <c:pt idx="13931">
                  <c:v>75.227999999999994</c:v>
                </c:pt>
                <c:pt idx="13932">
                  <c:v>75.221999999999994</c:v>
                </c:pt>
                <c:pt idx="13933">
                  <c:v>75.225999999999999</c:v>
                </c:pt>
                <c:pt idx="13934">
                  <c:v>75.230999999999995</c:v>
                </c:pt>
                <c:pt idx="13935">
                  <c:v>75.228999999999999</c:v>
                </c:pt>
                <c:pt idx="13936">
                  <c:v>75.225999999999999</c:v>
                </c:pt>
                <c:pt idx="13937">
                  <c:v>75.22</c:v>
                </c:pt>
                <c:pt idx="13938">
                  <c:v>75.225999999999999</c:v>
                </c:pt>
                <c:pt idx="13939">
                  <c:v>75.227000000000004</c:v>
                </c:pt>
                <c:pt idx="13940">
                  <c:v>75.247000000000085</c:v>
                </c:pt>
                <c:pt idx="13941">
                  <c:v>75.224000000000004</c:v>
                </c:pt>
                <c:pt idx="13942">
                  <c:v>75.221999999999994</c:v>
                </c:pt>
                <c:pt idx="13943">
                  <c:v>75.215999999999994</c:v>
                </c:pt>
                <c:pt idx="13944">
                  <c:v>75.215999999999994</c:v>
                </c:pt>
                <c:pt idx="13945">
                  <c:v>75.215999999999994</c:v>
                </c:pt>
                <c:pt idx="13946">
                  <c:v>75.215999999999994</c:v>
                </c:pt>
                <c:pt idx="13947">
                  <c:v>75.209000000000003</c:v>
                </c:pt>
                <c:pt idx="13948">
                  <c:v>75.209999999999994</c:v>
                </c:pt>
                <c:pt idx="13949">
                  <c:v>75.209999999999994</c:v>
                </c:pt>
                <c:pt idx="13950">
                  <c:v>75.206999999999994</c:v>
                </c:pt>
                <c:pt idx="13951">
                  <c:v>75.215999999999994</c:v>
                </c:pt>
                <c:pt idx="13952">
                  <c:v>75.215999999999994</c:v>
                </c:pt>
                <c:pt idx="13953">
                  <c:v>75.208000000000013</c:v>
                </c:pt>
                <c:pt idx="13954">
                  <c:v>75.209000000000003</c:v>
                </c:pt>
                <c:pt idx="13955">
                  <c:v>75.205000000000013</c:v>
                </c:pt>
                <c:pt idx="13956">
                  <c:v>75.214000000000027</c:v>
                </c:pt>
                <c:pt idx="13957">
                  <c:v>75.215000000000003</c:v>
                </c:pt>
                <c:pt idx="13958">
                  <c:v>75.208000000000013</c:v>
                </c:pt>
                <c:pt idx="13959">
                  <c:v>75.215000000000003</c:v>
                </c:pt>
                <c:pt idx="13960">
                  <c:v>75.228999999999999</c:v>
                </c:pt>
                <c:pt idx="13961">
                  <c:v>75.217000000000027</c:v>
                </c:pt>
                <c:pt idx="13962">
                  <c:v>75.208000000000013</c:v>
                </c:pt>
                <c:pt idx="13963">
                  <c:v>75.212000000000003</c:v>
                </c:pt>
                <c:pt idx="13964">
                  <c:v>75.214000000000027</c:v>
                </c:pt>
                <c:pt idx="13965">
                  <c:v>75.202000000000012</c:v>
                </c:pt>
                <c:pt idx="13966">
                  <c:v>75.200999999999993</c:v>
                </c:pt>
                <c:pt idx="13967">
                  <c:v>75.194999999999993</c:v>
                </c:pt>
                <c:pt idx="13968">
                  <c:v>75.191999999999993</c:v>
                </c:pt>
                <c:pt idx="13969">
                  <c:v>75.185999999999979</c:v>
                </c:pt>
                <c:pt idx="13970">
                  <c:v>75.188999999999979</c:v>
                </c:pt>
                <c:pt idx="13971">
                  <c:v>75.191000000000003</c:v>
                </c:pt>
                <c:pt idx="13972">
                  <c:v>75.176999999999978</c:v>
                </c:pt>
                <c:pt idx="13973">
                  <c:v>75.173999999999978</c:v>
                </c:pt>
                <c:pt idx="13974">
                  <c:v>75.178999999999988</c:v>
                </c:pt>
                <c:pt idx="13975">
                  <c:v>75.179999999999978</c:v>
                </c:pt>
                <c:pt idx="13976">
                  <c:v>75.182999999999979</c:v>
                </c:pt>
                <c:pt idx="13977">
                  <c:v>75.167000000000002</c:v>
                </c:pt>
                <c:pt idx="13978">
                  <c:v>75.150999999999982</c:v>
                </c:pt>
                <c:pt idx="13979">
                  <c:v>75.158999999999978</c:v>
                </c:pt>
                <c:pt idx="13980">
                  <c:v>75.157999999999987</c:v>
                </c:pt>
                <c:pt idx="13981">
                  <c:v>75.151999999999987</c:v>
                </c:pt>
                <c:pt idx="13982">
                  <c:v>75.151999999999987</c:v>
                </c:pt>
                <c:pt idx="13983">
                  <c:v>75.149000000000001</c:v>
                </c:pt>
                <c:pt idx="13984">
                  <c:v>75.149000000000001</c:v>
                </c:pt>
                <c:pt idx="13985">
                  <c:v>75.144000000000005</c:v>
                </c:pt>
                <c:pt idx="13986">
                  <c:v>75.149999999999991</c:v>
                </c:pt>
                <c:pt idx="13987">
                  <c:v>75.138999999999982</c:v>
                </c:pt>
                <c:pt idx="13988">
                  <c:v>75.143000000000001</c:v>
                </c:pt>
                <c:pt idx="13989">
                  <c:v>75.137999999999991</c:v>
                </c:pt>
                <c:pt idx="13990">
                  <c:v>75.137</c:v>
                </c:pt>
                <c:pt idx="13991">
                  <c:v>75.144000000000005</c:v>
                </c:pt>
                <c:pt idx="13992">
                  <c:v>75.132999999999981</c:v>
                </c:pt>
                <c:pt idx="13993">
                  <c:v>75.125999999999948</c:v>
                </c:pt>
                <c:pt idx="13994">
                  <c:v>75.134</c:v>
                </c:pt>
                <c:pt idx="13995">
                  <c:v>75.135999999999981</c:v>
                </c:pt>
                <c:pt idx="13996">
                  <c:v>75.125999999999948</c:v>
                </c:pt>
                <c:pt idx="13997">
                  <c:v>75.124999999999986</c:v>
                </c:pt>
                <c:pt idx="13998">
                  <c:v>75.117999999999995</c:v>
                </c:pt>
                <c:pt idx="13999">
                  <c:v>75.120999999999981</c:v>
                </c:pt>
                <c:pt idx="14000">
                  <c:v>75.114000000000004</c:v>
                </c:pt>
                <c:pt idx="14001">
                  <c:v>75.116</c:v>
                </c:pt>
                <c:pt idx="14002">
                  <c:v>75.114999999999995</c:v>
                </c:pt>
                <c:pt idx="14003">
                  <c:v>75.113</c:v>
                </c:pt>
                <c:pt idx="14004">
                  <c:v>75.116</c:v>
                </c:pt>
                <c:pt idx="14005">
                  <c:v>75.099999999999994</c:v>
                </c:pt>
                <c:pt idx="14006">
                  <c:v>75.093000000000004</c:v>
                </c:pt>
                <c:pt idx="14007">
                  <c:v>75.099999999999994</c:v>
                </c:pt>
                <c:pt idx="14008">
                  <c:v>75.10199999999999</c:v>
                </c:pt>
                <c:pt idx="14009">
                  <c:v>75.09</c:v>
                </c:pt>
                <c:pt idx="14010">
                  <c:v>75.09</c:v>
                </c:pt>
                <c:pt idx="14011">
                  <c:v>75.078999999999979</c:v>
                </c:pt>
                <c:pt idx="14012">
                  <c:v>75.072000000000003</c:v>
                </c:pt>
                <c:pt idx="14013">
                  <c:v>75.075999999999979</c:v>
                </c:pt>
                <c:pt idx="14014">
                  <c:v>75.078000000000003</c:v>
                </c:pt>
                <c:pt idx="14015">
                  <c:v>75.069999999999993</c:v>
                </c:pt>
                <c:pt idx="14016">
                  <c:v>75.072999999999979</c:v>
                </c:pt>
                <c:pt idx="14017">
                  <c:v>75.075000000000003</c:v>
                </c:pt>
                <c:pt idx="14018">
                  <c:v>75.069999999999993</c:v>
                </c:pt>
                <c:pt idx="14019">
                  <c:v>75.069999999999993</c:v>
                </c:pt>
                <c:pt idx="14020">
                  <c:v>75.066999999999993</c:v>
                </c:pt>
                <c:pt idx="14021">
                  <c:v>75.066999999999993</c:v>
                </c:pt>
                <c:pt idx="14022">
                  <c:v>75.069000000000003</c:v>
                </c:pt>
                <c:pt idx="14023">
                  <c:v>75.066999999999993</c:v>
                </c:pt>
                <c:pt idx="14024">
                  <c:v>75.069999999999993</c:v>
                </c:pt>
                <c:pt idx="14025">
                  <c:v>75.065000000000012</c:v>
                </c:pt>
                <c:pt idx="14026">
                  <c:v>75.065000000000012</c:v>
                </c:pt>
                <c:pt idx="14027">
                  <c:v>75.078000000000003</c:v>
                </c:pt>
                <c:pt idx="14028">
                  <c:v>75.069999999999993</c:v>
                </c:pt>
                <c:pt idx="14029">
                  <c:v>75.063999999999993</c:v>
                </c:pt>
                <c:pt idx="14030">
                  <c:v>75.069000000000003</c:v>
                </c:pt>
                <c:pt idx="14031">
                  <c:v>75.062000000000012</c:v>
                </c:pt>
                <c:pt idx="14032">
                  <c:v>75.065000000000012</c:v>
                </c:pt>
                <c:pt idx="14033">
                  <c:v>75.072999999999979</c:v>
                </c:pt>
                <c:pt idx="14034">
                  <c:v>75.075000000000003</c:v>
                </c:pt>
                <c:pt idx="14035">
                  <c:v>75.062000000000012</c:v>
                </c:pt>
                <c:pt idx="14036">
                  <c:v>75.06</c:v>
                </c:pt>
                <c:pt idx="14037">
                  <c:v>75.054999999999993</c:v>
                </c:pt>
                <c:pt idx="14038">
                  <c:v>75.062000000000012</c:v>
                </c:pt>
                <c:pt idx="14039">
                  <c:v>75.057999999999993</c:v>
                </c:pt>
                <c:pt idx="14040">
                  <c:v>75.054999999999993</c:v>
                </c:pt>
                <c:pt idx="14041">
                  <c:v>75.055999999999983</c:v>
                </c:pt>
                <c:pt idx="14042">
                  <c:v>75.054000000000002</c:v>
                </c:pt>
                <c:pt idx="14043">
                  <c:v>75.061000000000007</c:v>
                </c:pt>
                <c:pt idx="14044">
                  <c:v>75.054000000000002</c:v>
                </c:pt>
                <c:pt idx="14045">
                  <c:v>75.062000000000012</c:v>
                </c:pt>
                <c:pt idx="14046">
                  <c:v>75.051000000000002</c:v>
                </c:pt>
                <c:pt idx="14047">
                  <c:v>75.051999999999992</c:v>
                </c:pt>
                <c:pt idx="14048">
                  <c:v>75.051999999999992</c:v>
                </c:pt>
                <c:pt idx="14049">
                  <c:v>75.046999999999997</c:v>
                </c:pt>
                <c:pt idx="14050">
                  <c:v>75.054000000000002</c:v>
                </c:pt>
                <c:pt idx="14051">
                  <c:v>75.051000000000002</c:v>
                </c:pt>
                <c:pt idx="14052">
                  <c:v>75.057000000000002</c:v>
                </c:pt>
                <c:pt idx="14053">
                  <c:v>75.051000000000002</c:v>
                </c:pt>
                <c:pt idx="14054">
                  <c:v>75.05</c:v>
                </c:pt>
                <c:pt idx="14055">
                  <c:v>75.040999999999997</c:v>
                </c:pt>
                <c:pt idx="14056">
                  <c:v>75.046000000000006</c:v>
                </c:pt>
                <c:pt idx="14057">
                  <c:v>75.054000000000002</c:v>
                </c:pt>
                <c:pt idx="14058">
                  <c:v>75.049000000000007</c:v>
                </c:pt>
                <c:pt idx="14059">
                  <c:v>75.048000000000002</c:v>
                </c:pt>
                <c:pt idx="14060">
                  <c:v>75.051000000000002</c:v>
                </c:pt>
                <c:pt idx="14061">
                  <c:v>75.05</c:v>
                </c:pt>
                <c:pt idx="14062">
                  <c:v>75.049000000000007</c:v>
                </c:pt>
                <c:pt idx="14063">
                  <c:v>75.043000000000006</c:v>
                </c:pt>
                <c:pt idx="14064">
                  <c:v>75.05</c:v>
                </c:pt>
                <c:pt idx="14065">
                  <c:v>75.051999999999992</c:v>
                </c:pt>
                <c:pt idx="14066">
                  <c:v>75.048000000000002</c:v>
                </c:pt>
                <c:pt idx="14067">
                  <c:v>75.042000000000002</c:v>
                </c:pt>
                <c:pt idx="14068">
                  <c:v>75.05</c:v>
                </c:pt>
                <c:pt idx="14069">
                  <c:v>75.039000000000001</c:v>
                </c:pt>
                <c:pt idx="14070">
                  <c:v>75.037000000000006</c:v>
                </c:pt>
                <c:pt idx="14071">
                  <c:v>75.034999999999997</c:v>
                </c:pt>
                <c:pt idx="14072">
                  <c:v>75.036000000000001</c:v>
                </c:pt>
                <c:pt idx="14073">
                  <c:v>75.040999999999997</c:v>
                </c:pt>
                <c:pt idx="14074">
                  <c:v>75.028999999999982</c:v>
                </c:pt>
                <c:pt idx="14075">
                  <c:v>75.037999999999997</c:v>
                </c:pt>
                <c:pt idx="14076">
                  <c:v>75.031000000000006</c:v>
                </c:pt>
                <c:pt idx="14077">
                  <c:v>75.024000000000001</c:v>
                </c:pt>
                <c:pt idx="14078">
                  <c:v>75.027000000000001</c:v>
                </c:pt>
                <c:pt idx="14079">
                  <c:v>75.022999999999982</c:v>
                </c:pt>
                <c:pt idx="14080">
                  <c:v>75.022999999999982</c:v>
                </c:pt>
                <c:pt idx="14081">
                  <c:v>75.025999999999982</c:v>
                </c:pt>
                <c:pt idx="14082">
                  <c:v>75.015000000000001</c:v>
                </c:pt>
                <c:pt idx="14083">
                  <c:v>75.013000000000005</c:v>
                </c:pt>
                <c:pt idx="14084">
                  <c:v>75.010000000000005</c:v>
                </c:pt>
                <c:pt idx="14085">
                  <c:v>75.021999999999991</c:v>
                </c:pt>
                <c:pt idx="14086">
                  <c:v>75.013999999999996</c:v>
                </c:pt>
                <c:pt idx="14087">
                  <c:v>75.001000000000005</c:v>
                </c:pt>
                <c:pt idx="14088">
                  <c:v>75.006</c:v>
                </c:pt>
                <c:pt idx="14089">
                  <c:v>74.989999999999995</c:v>
                </c:pt>
                <c:pt idx="14090">
                  <c:v>74.995000000000005</c:v>
                </c:pt>
                <c:pt idx="14091">
                  <c:v>74.991000000000085</c:v>
                </c:pt>
                <c:pt idx="14092">
                  <c:v>74.991000000000085</c:v>
                </c:pt>
                <c:pt idx="14093">
                  <c:v>74.986000000000004</c:v>
                </c:pt>
                <c:pt idx="14094">
                  <c:v>74.992000000000004</c:v>
                </c:pt>
                <c:pt idx="14095">
                  <c:v>74.998000000000005</c:v>
                </c:pt>
                <c:pt idx="14096">
                  <c:v>74.991000000000085</c:v>
                </c:pt>
                <c:pt idx="14097">
                  <c:v>74.992999999999995</c:v>
                </c:pt>
                <c:pt idx="14098">
                  <c:v>74.978999999999999</c:v>
                </c:pt>
                <c:pt idx="14099">
                  <c:v>74.985000000000014</c:v>
                </c:pt>
                <c:pt idx="14100">
                  <c:v>74.977000000000004</c:v>
                </c:pt>
                <c:pt idx="14101">
                  <c:v>74.985000000000014</c:v>
                </c:pt>
                <c:pt idx="14102">
                  <c:v>74.977999999999994</c:v>
                </c:pt>
                <c:pt idx="14103">
                  <c:v>74.982000000000014</c:v>
                </c:pt>
                <c:pt idx="14104">
                  <c:v>74.986000000000004</c:v>
                </c:pt>
                <c:pt idx="14105">
                  <c:v>74.986999999999995</c:v>
                </c:pt>
                <c:pt idx="14106">
                  <c:v>74.989000000000004</c:v>
                </c:pt>
                <c:pt idx="14107">
                  <c:v>74.992000000000004</c:v>
                </c:pt>
                <c:pt idx="14108">
                  <c:v>74.982000000000014</c:v>
                </c:pt>
                <c:pt idx="14109">
                  <c:v>74.983999999999995</c:v>
                </c:pt>
                <c:pt idx="14110">
                  <c:v>74.982000000000014</c:v>
                </c:pt>
                <c:pt idx="14111">
                  <c:v>74.988</c:v>
                </c:pt>
                <c:pt idx="14112">
                  <c:v>74.983000000000004</c:v>
                </c:pt>
                <c:pt idx="14113">
                  <c:v>74.980999999999995</c:v>
                </c:pt>
                <c:pt idx="14114">
                  <c:v>74.983999999999995</c:v>
                </c:pt>
                <c:pt idx="14115">
                  <c:v>74.980999999999995</c:v>
                </c:pt>
                <c:pt idx="14116">
                  <c:v>74.972999999999999</c:v>
                </c:pt>
                <c:pt idx="14117">
                  <c:v>74.988</c:v>
                </c:pt>
                <c:pt idx="14118">
                  <c:v>74.995000000000005</c:v>
                </c:pt>
                <c:pt idx="14119">
                  <c:v>74.997000000000085</c:v>
                </c:pt>
                <c:pt idx="14120">
                  <c:v>74.995999999999995</c:v>
                </c:pt>
                <c:pt idx="14121">
                  <c:v>74.995999999999995</c:v>
                </c:pt>
                <c:pt idx="14122">
                  <c:v>74.992000000000004</c:v>
                </c:pt>
                <c:pt idx="14123">
                  <c:v>74.992999999999995</c:v>
                </c:pt>
                <c:pt idx="14124">
                  <c:v>74.983000000000004</c:v>
                </c:pt>
                <c:pt idx="14125">
                  <c:v>74.994000000000085</c:v>
                </c:pt>
                <c:pt idx="14126">
                  <c:v>74.989000000000004</c:v>
                </c:pt>
                <c:pt idx="14127">
                  <c:v>74.992000000000004</c:v>
                </c:pt>
                <c:pt idx="14128">
                  <c:v>74.986999999999995</c:v>
                </c:pt>
                <c:pt idx="14129">
                  <c:v>74.986999999999995</c:v>
                </c:pt>
                <c:pt idx="14130">
                  <c:v>74.994000000000085</c:v>
                </c:pt>
                <c:pt idx="14131">
                  <c:v>74.982000000000014</c:v>
                </c:pt>
                <c:pt idx="14132">
                  <c:v>74.986999999999995</c:v>
                </c:pt>
                <c:pt idx="14133">
                  <c:v>74.986000000000004</c:v>
                </c:pt>
                <c:pt idx="14134">
                  <c:v>74.977000000000004</c:v>
                </c:pt>
                <c:pt idx="14135">
                  <c:v>74.980999999999995</c:v>
                </c:pt>
                <c:pt idx="14136">
                  <c:v>74.982000000000014</c:v>
                </c:pt>
                <c:pt idx="14137">
                  <c:v>74.980999999999995</c:v>
                </c:pt>
                <c:pt idx="14138">
                  <c:v>74.972999999999999</c:v>
                </c:pt>
                <c:pt idx="14139">
                  <c:v>74.983000000000004</c:v>
                </c:pt>
                <c:pt idx="14140">
                  <c:v>74.972999999999999</c:v>
                </c:pt>
                <c:pt idx="14141">
                  <c:v>74.974999999999994</c:v>
                </c:pt>
                <c:pt idx="14142">
                  <c:v>74.972999999999999</c:v>
                </c:pt>
                <c:pt idx="14143">
                  <c:v>74.986000000000004</c:v>
                </c:pt>
                <c:pt idx="14144">
                  <c:v>74.974999999999994</c:v>
                </c:pt>
                <c:pt idx="14145">
                  <c:v>74.972999999999999</c:v>
                </c:pt>
                <c:pt idx="14146">
                  <c:v>74.964000000000027</c:v>
                </c:pt>
                <c:pt idx="14147">
                  <c:v>74.968999999999994</c:v>
                </c:pt>
                <c:pt idx="14148">
                  <c:v>74.965000000000003</c:v>
                </c:pt>
                <c:pt idx="14149">
                  <c:v>74.956999999999994</c:v>
                </c:pt>
                <c:pt idx="14150">
                  <c:v>74.965999999999994</c:v>
                </c:pt>
                <c:pt idx="14151">
                  <c:v>74.962999999999994</c:v>
                </c:pt>
                <c:pt idx="14152">
                  <c:v>74.965999999999994</c:v>
                </c:pt>
                <c:pt idx="14153">
                  <c:v>74.959999999999994</c:v>
                </c:pt>
                <c:pt idx="14154">
                  <c:v>74.968000000000004</c:v>
                </c:pt>
                <c:pt idx="14155">
                  <c:v>74.956999999999994</c:v>
                </c:pt>
                <c:pt idx="14156">
                  <c:v>74.955000000000013</c:v>
                </c:pt>
                <c:pt idx="14157">
                  <c:v>74.956000000000003</c:v>
                </c:pt>
                <c:pt idx="14158">
                  <c:v>74.959999999999994</c:v>
                </c:pt>
                <c:pt idx="14159">
                  <c:v>74.965999999999994</c:v>
                </c:pt>
                <c:pt idx="14160">
                  <c:v>74.959999999999994</c:v>
                </c:pt>
                <c:pt idx="14161">
                  <c:v>74.958000000000013</c:v>
                </c:pt>
                <c:pt idx="14162">
                  <c:v>74.953000000000003</c:v>
                </c:pt>
                <c:pt idx="14163">
                  <c:v>74.953999999999994</c:v>
                </c:pt>
                <c:pt idx="14164">
                  <c:v>74.95</c:v>
                </c:pt>
                <c:pt idx="14165">
                  <c:v>74.959999999999994</c:v>
                </c:pt>
                <c:pt idx="14166">
                  <c:v>74.947000000000088</c:v>
                </c:pt>
                <c:pt idx="14167">
                  <c:v>74.958000000000013</c:v>
                </c:pt>
                <c:pt idx="14168">
                  <c:v>74.958000000000013</c:v>
                </c:pt>
                <c:pt idx="14169">
                  <c:v>74.961000000000027</c:v>
                </c:pt>
                <c:pt idx="14170">
                  <c:v>74.962000000000003</c:v>
                </c:pt>
                <c:pt idx="14171">
                  <c:v>74.964000000000027</c:v>
                </c:pt>
                <c:pt idx="14172">
                  <c:v>74.965000000000003</c:v>
                </c:pt>
                <c:pt idx="14173">
                  <c:v>74.959999999999994</c:v>
                </c:pt>
                <c:pt idx="14174">
                  <c:v>74.968000000000004</c:v>
                </c:pt>
                <c:pt idx="14175">
                  <c:v>74.965999999999994</c:v>
                </c:pt>
                <c:pt idx="14176">
                  <c:v>74.968000000000004</c:v>
                </c:pt>
                <c:pt idx="14177">
                  <c:v>74.975999999999999</c:v>
                </c:pt>
                <c:pt idx="14178">
                  <c:v>74.971999999999994</c:v>
                </c:pt>
                <c:pt idx="14179">
                  <c:v>74.972999999999999</c:v>
                </c:pt>
                <c:pt idx="14180">
                  <c:v>74.97</c:v>
                </c:pt>
                <c:pt idx="14181">
                  <c:v>74.961000000000027</c:v>
                </c:pt>
                <c:pt idx="14182">
                  <c:v>74.959999999999994</c:v>
                </c:pt>
                <c:pt idx="14183">
                  <c:v>74.961000000000027</c:v>
                </c:pt>
                <c:pt idx="14184">
                  <c:v>74.956000000000003</c:v>
                </c:pt>
                <c:pt idx="14185">
                  <c:v>74.961000000000027</c:v>
                </c:pt>
                <c:pt idx="14186">
                  <c:v>74.950999999999993</c:v>
                </c:pt>
                <c:pt idx="14187">
                  <c:v>74.948000000000022</c:v>
                </c:pt>
                <c:pt idx="14188">
                  <c:v>74.948000000000022</c:v>
                </c:pt>
                <c:pt idx="14189">
                  <c:v>74.962000000000003</c:v>
                </c:pt>
                <c:pt idx="14190">
                  <c:v>74.974999999999994</c:v>
                </c:pt>
                <c:pt idx="14191">
                  <c:v>74.971000000000004</c:v>
                </c:pt>
                <c:pt idx="14192">
                  <c:v>74.950999999999993</c:v>
                </c:pt>
                <c:pt idx="14193">
                  <c:v>74.962000000000003</c:v>
                </c:pt>
                <c:pt idx="14194">
                  <c:v>74.961000000000027</c:v>
                </c:pt>
                <c:pt idx="14195">
                  <c:v>74.956000000000003</c:v>
                </c:pt>
                <c:pt idx="14196">
                  <c:v>74.953999999999994</c:v>
                </c:pt>
                <c:pt idx="14197">
                  <c:v>74.959000000000003</c:v>
                </c:pt>
                <c:pt idx="14198">
                  <c:v>74.967000000000027</c:v>
                </c:pt>
                <c:pt idx="14199">
                  <c:v>74.971999999999994</c:v>
                </c:pt>
                <c:pt idx="14200">
                  <c:v>74.977999999999994</c:v>
                </c:pt>
                <c:pt idx="14201">
                  <c:v>74.986999999999995</c:v>
                </c:pt>
                <c:pt idx="14202">
                  <c:v>75.010999999999996</c:v>
                </c:pt>
                <c:pt idx="14203">
                  <c:v>75.010000000000005</c:v>
                </c:pt>
                <c:pt idx="14204">
                  <c:v>74.995999999999995</c:v>
                </c:pt>
                <c:pt idx="14205">
                  <c:v>74.982000000000014</c:v>
                </c:pt>
                <c:pt idx="14206">
                  <c:v>74.991000000000085</c:v>
                </c:pt>
                <c:pt idx="14207">
                  <c:v>74.986000000000004</c:v>
                </c:pt>
                <c:pt idx="14208">
                  <c:v>74.992999999999995</c:v>
                </c:pt>
                <c:pt idx="14209">
                  <c:v>74.992000000000004</c:v>
                </c:pt>
                <c:pt idx="14210">
                  <c:v>74.998000000000005</c:v>
                </c:pt>
                <c:pt idx="14211">
                  <c:v>74.997000000000085</c:v>
                </c:pt>
                <c:pt idx="14212">
                  <c:v>75.003</c:v>
                </c:pt>
                <c:pt idx="14213">
                  <c:v>75.004999999999995</c:v>
                </c:pt>
                <c:pt idx="14214">
                  <c:v>75.007000000000005</c:v>
                </c:pt>
                <c:pt idx="14215">
                  <c:v>75.007999999999996</c:v>
                </c:pt>
                <c:pt idx="14216">
                  <c:v>75.007999999999996</c:v>
                </c:pt>
                <c:pt idx="14217">
                  <c:v>75.001999999999995</c:v>
                </c:pt>
                <c:pt idx="14218">
                  <c:v>74.998000000000005</c:v>
                </c:pt>
                <c:pt idx="14219">
                  <c:v>75.013000000000005</c:v>
                </c:pt>
                <c:pt idx="14220">
                  <c:v>75.006</c:v>
                </c:pt>
                <c:pt idx="14221">
                  <c:v>75.013000000000005</c:v>
                </c:pt>
                <c:pt idx="14222">
                  <c:v>75.007999999999996</c:v>
                </c:pt>
                <c:pt idx="14223">
                  <c:v>75.012</c:v>
                </c:pt>
                <c:pt idx="14224">
                  <c:v>75.006</c:v>
                </c:pt>
                <c:pt idx="14225">
                  <c:v>75.02</c:v>
                </c:pt>
                <c:pt idx="14226">
                  <c:v>75.006</c:v>
                </c:pt>
                <c:pt idx="14227">
                  <c:v>75.013000000000005</c:v>
                </c:pt>
                <c:pt idx="14228">
                  <c:v>75.009</c:v>
                </c:pt>
                <c:pt idx="14229">
                  <c:v>75.015000000000001</c:v>
                </c:pt>
                <c:pt idx="14230">
                  <c:v>75.010000000000005</c:v>
                </c:pt>
                <c:pt idx="14231">
                  <c:v>75.006</c:v>
                </c:pt>
                <c:pt idx="14232">
                  <c:v>74.998000000000005</c:v>
                </c:pt>
                <c:pt idx="14233">
                  <c:v>74.995000000000005</c:v>
                </c:pt>
                <c:pt idx="14234">
                  <c:v>75.013000000000005</c:v>
                </c:pt>
                <c:pt idx="14235">
                  <c:v>74.995999999999995</c:v>
                </c:pt>
                <c:pt idx="14236">
                  <c:v>74.995000000000005</c:v>
                </c:pt>
                <c:pt idx="14237">
                  <c:v>74.992000000000004</c:v>
                </c:pt>
                <c:pt idx="14238">
                  <c:v>74.992999999999995</c:v>
                </c:pt>
                <c:pt idx="14239">
                  <c:v>74.988</c:v>
                </c:pt>
                <c:pt idx="14240">
                  <c:v>74.995999999999995</c:v>
                </c:pt>
                <c:pt idx="14241">
                  <c:v>74.985000000000014</c:v>
                </c:pt>
                <c:pt idx="14242">
                  <c:v>75.003</c:v>
                </c:pt>
                <c:pt idx="14243">
                  <c:v>75.003</c:v>
                </c:pt>
                <c:pt idx="14244">
                  <c:v>74.998000000000005</c:v>
                </c:pt>
                <c:pt idx="14245">
                  <c:v>74.995000000000005</c:v>
                </c:pt>
                <c:pt idx="14246">
                  <c:v>75.001999999999995</c:v>
                </c:pt>
                <c:pt idx="14247">
                  <c:v>75.009</c:v>
                </c:pt>
                <c:pt idx="14248">
                  <c:v>75.007000000000005</c:v>
                </c:pt>
                <c:pt idx="14249">
                  <c:v>75.006</c:v>
                </c:pt>
                <c:pt idx="14250">
                  <c:v>75.012</c:v>
                </c:pt>
                <c:pt idx="14251">
                  <c:v>75.006</c:v>
                </c:pt>
                <c:pt idx="14252">
                  <c:v>75.009</c:v>
                </c:pt>
                <c:pt idx="14253">
                  <c:v>75.012</c:v>
                </c:pt>
                <c:pt idx="14254">
                  <c:v>75.007000000000005</c:v>
                </c:pt>
                <c:pt idx="14255">
                  <c:v>75.001999999999995</c:v>
                </c:pt>
                <c:pt idx="14256">
                  <c:v>74.995000000000005</c:v>
                </c:pt>
                <c:pt idx="14257">
                  <c:v>74.997000000000085</c:v>
                </c:pt>
                <c:pt idx="14258">
                  <c:v>74.986000000000004</c:v>
                </c:pt>
                <c:pt idx="14259">
                  <c:v>74.983999999999995</c:v>
                </c:pt>
                <c:pt idx="14260">
                  <c:v>74.980999999999995</c:v>
                </c:pt>
                <c:pt idx="14261">
                  <c:v>74.988</c:v>
                </c:pt>
                <c:pt idx="14262">
                  <c:v>74.989000000000004</c:v>
                </c:pt>
                <c:pt idx="14263">
                  <c:v>74.983000000000004</c:v>
                </c:pt>
                <c:pt idx="14264">
                  <c:v>74.982000000000014</c:v>
                </c:pt>
                <c:pt idx="14265">
                  <c:v>74.977999999999994</c:v>
                </c:pt>
                <c:pt idx="14266">
                  <c:v>74.977000000000004</c:v>
                </c:pt>
                <c:pt idx="14267">
                  <c:v>74.971999999999994</c:v>
                </c:pt>
                <c:pt idx="14268">
                  <c:v>74.972999999999999</c:v>
                </c:pt>
                <c:pt idx="14269">
                  <c:v>74.971000000000004</c:v>
                </c:pt>
                <c:pt idx="14270">
                  <c:v>74.974000000000004</c:v>
                </c:pt>
                <c:pt idx="14271">
                  <c:v>74.977000000000004</c:v>
                </c:pt>
                <c:pt idx="14272">
                  <c:v>74.965999999999994</c:v>
                </c:pt>
                <c:pt idx="14273">
                  <c:v>74.97</c:v>
                </c:pt>
                <c:pt idx="14274">
                  <c:v>74.97</c:v>
                </c:pt>
                <c:pt idx="14275">
                  <c:v>74.972999999999999</c:v>
                </c:pt>
                <c:pt idx="14276">
                  <c:v>74.956999999999994</c:v>
                </c:pt>
                <c:pt idx="14277">
                  <c:v>74.958000000000013</c:v>
                </c:pt>
                <c:pt idx="14278">
                  <c:v>74.967000000000027</c:v>
                </c:pt>
                <c:pt idx="14279">
                  <c:v>74.968000000000004</c:v>
                </c:pt>
                <c:pt idx="14280">
                  <c:v>74.97</c:v>
                </c:pt>
                <c:pt idx="14281">
                  <c:v>74.971000000000004</c:v>
                </c:pt>
                <c:pt idx="14282">
                  <c:v>74.962000000000003</c:v>
                </c:pt>
                <c:pt idx="14283">
                  <c:v>74.968999999999994</c:v>
                </c:pt>
                <c:pt idx="14284">
                  <c:v>74.965000000000003</c:v>
                </c:pt>
                <c:pt idx="14285">
                  <c:v>74.968999999999994</c:v>
                </c:pt>
                <c:pt idx="14286">
                  <c:v>74.967000000000027</c:v>
                </c:pt>
                <c:pt idx="14287">
                  <c:v>74.959999999999994</c:v>
                </c:pt>
                <c:pt idx="14288">
                  <c:v>74.968000000000004</c:v>
                </c:pt>
                <c:pt idx="14289">
                  <c:v>74.974000000000004</c:v>
                </c:pt>
                <c:pt idx="14290">
                  <c:v>74.958000000000013</c:v>
                </c:pt>
                <c:pt idx="14291">
                  <c:v>74.956000000000003</c:v>
                </c:pt>
                <c:pt idx="14292">
                  <c:v>74.947000000000088</c:v>
                </c:pt>
                <c:pt idx="14293">
                  <c:v>74.956000000000003</c:v>
                </c:pt>
                <c:pt idx="14294">
                  <c:v>74.944000000000116</c:v>
                </c:pt>
                <c:pt idx="14295">
                  <c:v>74.947000000000088</c:v>
                </c:pt>
                <c:pt idx="14296">
                  <c:v>74.946000000000026</c:v>
                </c:pt>
                <c:pt idx="14297">
                  <c:v>74.938000000000002</c:v>
                </c:pt>
                <c:pt idx="14298">
                  <c:v>74.948000000000022</c:v>
                </c:pt>
                <c:pt idx="14299">
                  <c:v>74.948000000000022</c:v>
                </c:pt>
                <c:pt idx="14300">
                  <c:v>74.948000000000022</c:v>
                </c:pt>
                <c:pt idx="14301">
                  <c:v>74.941000000000116</c:v>
                </c:pt>
                <c:pt idx="14302">
                  <c:v>74.948000000000022</c:v>
                </c:pt>
                <c:pt idx="14303">
                  <c:v>74.935000000000002</c:v>
                </c:pt>
                <c:pt idx="14304">
                  <c:v>74.936000000000007</c:v>
                </c:pt>
                <c:pt idx="14305">
                  <c:v>74.938000000000002</c:v>
                </c:pt>
                <c:pt idx="14306">
                  <c:v>74.924000000000007</c:v>
                </c:pt>
                <c:pt idx="14307">
                  <c:v>74.944000000000116</c:v>
                </c:pt>
                <c:pt idx="14308">
                  <c:v>74.924999999999997</c:v>
                </c:pt>
                <c:pt idx="14309">
                  <c:v>74.935000000000002</c:v>
                </c:pt>
                <c:pt idx="14310">
                  <c:v>74.938000000000002</c:v>
                </c:pt>
                <c:pt idx="14311">
                  <c:v>74.933999999999997</c:v>
                </c:pt>
                <c:pt idx="14312">
                  <c:v>74.927999999999997</c:v>
                </c:pt>
                <c:pt idx="14313">
                  <c:v>74.933999999999997</c:v>
                </c:pt>
                <c:pt idx="14314">
                  <c:v>74.938000000000002</c:v>
                </c:pt>
                <c:pt idx="14315">
                  <c:v>74.933000000000007</c:v>
                </c:pt>
                <c:pt idx="14316">
                  <c:v>74.938999999999993</c:v>
                </c:pt>
                <c:pt idx="14317">
                  <c:v>74.940000000000026</c:v>
                </c:pt>
                <c:pt idx="14318">
                  <c:v>74.938000000000002</c:v>
                </c:pt>
                <c:pt idx="14319">
                  <c:v>74.937000000000026</c:v>
                </c:pt>
                <c:pt idx="14320">
                  <c:v>74.941000000000116</c:v>
                </c:pt>
                <c:pt idx="14321">
                  <c:v>74.938999999999993</c:v>
                </c:pt>
                <c:pt idx="14322">
                  <c:v>74.937000000000026</c:v>
                </c:pt>
                <c:pt idx="14323">
                  <c:v>74.943000000000026</c:v>
                </c:pt>
                <c:pt idx="14324">
                  <c:v>74.944000000000116</c:v>
                </c:pt>
                <c:pt idx="14325">
                  <c:v>74.936000000000007</c:v>
                </c:pt>
                <c:pt idx="14326">
                  <c:v>74.947000000000088</c:v>
                </c:pt>
                <c:pt idx="14327">
                  <c:v>74.938000000000002</c:v>
                </c:pt>
                <c:pt idx="14328">
                  <c:v>74.932000000000002</c:v>
                </c:pt>
                <c:pt idx="14329">
                  <c:v>74.938999999999993</c:v>
                </c:pt>
                <c:pt idx="14330">
                  <c:v>74.95</c:v>
                </c:pt>
                <c:pt idx="14331">
                  <c:v>74.926000000000002</c:v>
                </c:pt>
                <c:pt idx="14332">
                  <c:v>74.943000000000026</c:v>
                </c:pt>
                <c:pt idx="14333">
                  <c:v>74.941000000000116</c:v>
                </c:pt>
                <c:pt idx="14334">
                  <c:v>74.938999999999993</c:v>
                </c:pt>
                <c:pt idx="14335">
                  <c:v>74.940000000000026</c:v>
                </c:pt>
                <c:pt idx="14336">
                  <c:v>74.949000000000026</c:v>
                </c:pt>
                <c:pt idx="14337">
                  <c:v>74.943000000000026</c:v>
                </c:pt>
                <c:pt idx="14338">
                  <c:v>74.938000000000002</c:v>
                </c:pt>
                <c:pt idx="14339">
                  <c:v>74.940000000000026</c:v>
                </c:pt>
                <c:pt idx="14340">
                  <c:v>74.941000000000116</c:v>
                </c:pt>
                <c:pt idx="14341">
                  <c:v>74.944000000000116</c:v>
                </c:pt>
                <c:pt idx="14342">
                  <c:v>74.946000000000026</c:v>
                </c:pt>
                <c:pt idx="14343">
                  <c:v>74.95</c:v>
                </c:pt>
                <c:pt idx="14344">
                  <c:v>74.952000000000012</c:v>
                </c:pt>
                <c:pt idx="14345">
                  <c:v>74.95</c:v>
                </c:pt>
                <c:pt idx="14346">
                  <c:v>74.956000000000003</c:v>
                </c:pt>
                <c:pt idx="14347">
                  <c:v>74.961000000000027</c:v>
                </c:pt>
                <c:pt idx="14348">
                  <c:v>74.958000000000013</c:v>
                </c:pt>
                <c:pt idx="14349">
                  <c:v>74.952000000000012</c:v>
                </c:pt>
                <c:pt idx="14350">
                  <c:v>74.952000000000012</c:v>
                </c:pt>
                <c:pt idx="14351">
                  <c:v>74.956999999999994</c:v>
                </c:pt>
                <c:pt idx="14352">
                  <c:v>74.959999999999994</c:v>
                </c:pt>
                <c:pt idx="14353">
                  <c:v>74.964000000000027</c:v>
                </c:pt>
                <c:pt idx="14354">
                  <c:v>74.964000000000027</c:v>
                </c:pt>
                <c:pt idx="14355">
                  <c:v>74.967000000000027</c:v>
                </c:pt>
                <c:pt idx="14356">
                  <c:v>74.967000000000027</c:v>
                </c:pt>
                <c:pt idx="14357">
                  <c:v>74.97</c:v>
                </c:pt>
                <c:pt idx="14358">
                  <c:v>74.97</c:v>
                </c:pt>
                <c:pt idx="14359">
                  <c:v>74.980999999999995</c:v>
                </c:pt>
                <c:pt idx="14360">
                  <c:v>74.974999999999994</c:v>
                </c:pt>
                <c:pt idx="14361">
                  <c:v>74.972999999999999</c:v>
                </c:pt>
                <c:pt idx="14362">
                  <c:v>74.978999999999999</c:v>
                </c:pt>
                <c:pt idx="14363">
                  <c:v>74.98</c:v>
                </c:pt>
                <c:pt idx="14364">
                  <c:v>74.974000000000004</c:v>
                </c:pt>
                <c:pt idx="14365">
                  <c:v>74.971000000000004</c:v>
                </c:pt>
                <c:pt idx="14366">
                  <c:v>74.962999999999994</c:v>
                </c:pt>
                <c:pt idx="14367">
                  <c:v>74.971999999999994</c:v>
                </c:pt>
                <c:pt idx="14368">
                  <c:v>74.977000000000004</c:v>
                </c:pt>
                <c:pt idx="14369">
                  <c:v>74.965000000000003</c:v>
                </c:pt>
                <c:pt idx="14370">
                  <c:v>74.964000000000027</c:v>
                </c:pt>
                <c:pt idx="14371">
                  <c:v>74.968000000000004</c:v>
                </c:pt>
                <c:pt idx="14372">
                  <c:v>74.958000000000013</c:v>
                </c:pt>
                <c:pt idx="14373">
                  <c:v>74.956999999999994</c:v>
                </c:pt>
                <c:pt idx="14374">
                  <c:v>74.965000000000003</c:v>
                </c:pt>
                <c:pt idx="14375">
                  <c:v>74.952000000000012</c:v>
                </c:pt>
                <c:pt idx="14376">
                  <c:v>74.959999999999994</c:v>
                </c:pt>
                <c:pt idx="14377">
                  <c:v>74.943000000000026</c:v>
                </c:pt>
                <c:pt idx="14378">
                  <c:v>74.948000000000022</c:v>
                </c:pt>
                <c:pt idx="14379">
                  <c:v>74.946000000000026</c:v>
                </c:pt>
                <c:pt idx="14380">
                  <c:v>74.945000000000007</c:v>
                </c:pt>
                <c:pt idx="14381">
                  <c:v>74.956000000000003</c:v>
                </c:pt>
                <c:pt idx="14382">
                  <c:v>74.953000000000003</c:v>
                </c:pt>
                <c:pt idx="14383">
                  <c:v>74.956999999999994</c:v>
                </c:pt>
                <c:pt idx="14384">
                  <c:v>74.956999999999994</c:v>
                </c:pt>
                <c:pt idx="14385">
                  <c:v>74.959999999999994</c:v>
                </c:pt>
                <c:pt idx="14386">
                  <c:v>74.961000000000027</c:v>
                </c:pt>
                <c:pt idx="14387">
                  <c:v>74.958000000000013</c:v>
                </c:pt>
                <c:pt idx="14388">
                  <c:v>74.946000000000026</c:v>
                </c:pt>
                <c:pt idx="14389">
                  <c:v>74.949000000000026</c:v>
                </c:pt>
                <c:pt idx="14390">
                  <c:v>74.961000000000027</c:v>
                </c:pt>
                <c:pt idx="14391">
                  <c:v>74.95</c:v>
                </c:pt>
                <c:pt idx="14392">
                  <c:v>74.964000000000027</c:v>
                </c:pt>
                <c:pt idx="14393">
                  <c:v>74.959000000000003</c:v>
                </c:pt>
                <c:pt idx="14394">
                  <c:v>74.961000000000027</c:v>
                </c:pt>
                <c:pt idx="14395">
                  <c:v>74.952000000000012</c:v>
                </c:pt>
                <c:pt idx="14396">
                  <c:v>74.950999999999993</c:v>
                </c:pt>
                <c:pt idx="14397">
                  <c:v>74.956999999999994</c:v>
                </c:pt>
                <c:pt idx="14398">
                  <c:v>74.952000000000012</c:v>
                </c:pt>
                <c:pt idx="14399">
                  <c:v>74.953000000000003</c:v>
                </c:pt>
                <c:pt idx="14400">
                  <c:v>74.949000000000026</c:v>
                </c:pt>
                <c:pt idx="14401">
                  <c:v>74.946000000000026</c:v>
                </c:pt>
                <c:pt idx="14402">
                  <c:v>74.946000000000026</c:v>
                </c:pt>
                <c:pt idx="14403">
                  <c:v>74.941000000000116</c:v>
                </c:pt>
                <c:pt idx="14404">
                  <c:v>74.945000000000007</c:v>
                </c:pt>
                <c:pt idx="14405">
                  <c:v>74.95</c:v>
                </c:pt>
                <c:pt idx="14406">
                  <c:v>74.943000000000026</c:v>
                </c:pt>
                <c:pt idx="14407">
                  <c:v>74.947000000000088</c:v>
                </c:pt>
                <c:pt idx="14408">
                  <c:v>74.953000000000003</c:v>
                </c:pt>
                <c:pt idx="14409">
                  <c:v>74.948000000000022</c:v>
                </c:pt>
                <c:pt idx="14410">
                  <c:v>74.932000000000002</c:v>
                </c:pt>
                <c:pt idx="14411">
                  <c:v>74.938000000000002</c:v>
                </c:pt>
                <c:pt idx="14412">
                  <c:v>74.937000000000026</c:v>
                </c:pt>
                <c:pt idx="14413">
                  <c:v>74.946000000000026</c:v>
                </c:pt>
                <c:pt idx="14414">
                  <c:v>74.937000000000026</c:v>
                </c:pt>
                <c:pt idx="14415">
                  <c:v>74.938000000000002</c:v>
                </c:pt>
                <c:pt idx="14416">
                  <c:v>74.937000000000026</c:v>
                </c:pt>
                <c:pt idx="14417">
                  <c:v>74.938999999999993</c:v>
                </c:pt>
                <c:pt idx="14418">
                  <c:v>74.938000000000002</c:v>
                </c:pt>
                <c:pt idx="14419">
                  <c:v>74.935000000000002</c:v>
                </c:pt>
                <c:pt idx="14420">
                  <c:v>74.945000000000007</c:v>
                </c:pt>
                <c:pt idx="14421">
                  <c:v>74.943000000000026</c:v>
                </c:pt>
                <c:pt idx="14422">
                  <c:v>74.938000000000002</c:v>
                </c:pt>
                <c:pt idx="14423">
                  <c:v>74.946000000000026</c:v>
                </c:pt>
                <c:pt idx="14424">
                  <c:v>74.938000000000002</c:v>
                </c:pt>
                <c:pt idx="14425">
                  <c:v>74.946000000000026</c:v>
                </c:pt>
                <c:pt idx="14426">
                  <c:v>74.959000000000003</c:v>
                </c:pt>
                <c:pt idx="14427">
                  <c:v>74.953999999999994</c:v>
                </c:pt>
                <c:pt idx="14428">
                  <c:v>74.962999999999994</c:v>
                </c:pt>
                <c:pt idx="14429">
                  <c:v>74.959000000000003</c:v>
                </c:pt>
                <c:pt idx="14430">
                  <c:v>74.952000000000012</c:v>
                </c:pt>
                <c:pt idx="14431">
                  <c:v>74.959999999999994</c:v>
                </c:pt>
                <c:pt idx="14432">
                  <c:v>74.953999999999994</c:v>
                </c:pt>
                <c:pt idx="14433">
                  <c:v>74.953999999999994</c:v>
                </c:pt>
                <c:pt idx="14434">
                  <c:v>74.956000000000003</c:v>
                </c:pt>
                <c:pt idx="14435">
                  <c:v>74.953000000000003</c:v>
                </c:pt>
                <c:pt idx="14436">
                  <c:v>74.955000000000013</c:v>
                </c:pt>
                <c:pt idx="14437">
                  <c:v>74.953999999999994</c:v>
                </c:pt>
                <c:pt idx="14438">
                  <c:v>74.952000000000012</c:v>
                </c:pt>
                <c:pt idx="14439">
                  <c:v>74.953000000000003</c:v>
                </c:pt>
                <c:pt idx="14440">
                  <c:v>74.950999999999993</c:v>
                </c:pt>
                <c:pt idx="14441">
                  <c:v>74.95</c:v>
                </c:pt>
                <c:pt idx="14442">
                  <c:v>74.943000000000026</c:v>
                </c:pt>
                <c:pt idx="14443">
                  <c:v>74.940000000000026</c:v>
                </c:pt>
                <c:pt idx="14444">
                  <c:v>74.949000000000026</c:v>
                </c:pt>
                <c:pt idx="14445">
                  <c:v>74.948000000000022</c:v>
                </c:pt>
                <c:pt idx="14446">
                  <c:v>74.95</c:v>
                </c:pt>
                <c:pt idx="14447">
                  <c:v>74.945000000000007</c:v>
                </c:pt>
                <c:pt idx="14448">
                  <c:v>74.947000000000088</c:v>
                </c:pt>
                <c:pt idx="14449">
                  <c:v>74.956999999999994</c:v>
                </c:pt>
                <c:pt idx="14450">
                  <c:v>74.953999999999994</c:v>
                </c:pt>
                <c:pt idx="14451">
                  <c:v>74.953999999999994</c:v>
                </c:pt>
                <c:pt idx="14452">
                  <c:v>74.961000000000027</c:v>
                </c:pt>
                <c:pt idx="14453">
                  <c:v>74.962000000000003</c:v>
                </c:pt>
                <c:pt idx="14454">
                  <c:v>74.962000000000003</c:v>
                </c:pt>
                <c:pt idx="14455">
                  <c:v>74.971999999999994</c:v>
                </c:pt>
                <c:pt idx="14456">
                  <c:v>74.978999999999999</c:v>
                </c:pt>
                <c:pt idx="14457">
                  <c:v>74.980999999999995</c:v>
                </c:pt>
                <c:pt idx="14458">
                  <c:v>74.983000000000004</c:v>
                </c:pt>
                <c:pt idx="14459">
                  <c:v>74.983999999999995</c:v>
                </c:pt>
                <c:pt idx="14460">
                  <c:v>74.986999999999995</c:v>
                </c:pt>
                <c:pt idx="14461">
                  <c:v>74.991000000000085</c:v>
                </c:pt>
                <c:pt idx="14462">
                  <c:v>74.991000000000085</c:v>
                </c:pt>
                <c:pt idx="14463">
                  <c:v>74.992999999999995</c:v>
                </c:pt>
                <c:pt idx="14464">
                  <c:v>75.001000000000005</c:v>
                </c:pt>
                <c:pt idx="14465">
                  <c:v>75.009</c:v>
                </c:pt>
                <c:pt idx="14466">
                  <c:v>74.998999999999995</c:v>
                </c:pt>
                <c:pt idx="14467">
                  <c:v>75.007000000000005</c:v>
                </c:pt>
                <c:pt idx="14468">
                  <c:v>75.001999999999995</c:v>
                </c:pt>
                <c:pt idx="14469">
                  <c:v>75.007000000000005</c:v>
                </c:pt>
                <c:pt idx="14470">
                  <c:v>75.009</c:v>
                </c:pt>
                <c:pt idx="14471">
                  <c:v>75.001999999999995</c:v>
                </c:pt>
                <c:pt idx="14472">
                  <c:v>75.009</c:v>
                </c:pt>
                <c:pt idx="14473">
                  <c:v>74.998000000000005</c:v>
                </c:pt>
                <c:pt idx="14474">
                  <c:v>75.010000000000005</c:v>
                </c:pt>
                <c:pt idx="14475">
                  <c:v>74.998999999999995</c:v>
                </c:pt>
                <c:pt idx="14476">
                  <c:v>75.003</c:v>
                </c:pt>
                <c:pt idx="14477">
                  <c:v>75</c:v>
                </c:pt>
                <c:pt idx="14478">
                  <c:v>75.004999999999995</c:v>
                </c:pt>
                <c:pt idx="14479">
                  <c:v>75.009</c:v>
                </c:pt>
                <c:pt idx="14480">
                  <c:v>75.004000000000005</c:v>
                </c:pt>
                <c:pt idx="14481">
                  <c:v>74.998999999999995</c:v>
                </c:pt>
                <c:pt idx="14482">
                  <c:v>75.003</c:v>
                </c:pt>
                <c:pt idx="14483">
                  <c:v>75.003</c:v>
                </c:pt>
                <c:pt idx="14484">
                  <c:v>75.004000000000005</c:v>
                </c:pt>
                <c:pt idx="14485">
                  <c:v>75.007999999999996</c:v>
                </c:pt>
                <c:pt idx="14486">
                  <c:v>74.995000000000005</c:v>
                </c:pt>
                <c:pt idx="14487">
                  <c:v>75.013000000000005</c:v>
                </c:pt>
                <c:pt idx="14488">
                  <c:v>75.012</c:v>
                </c:pt>
                <c:pt idx="14489">
                  <c:v>75.004000000000005</c:v>
                </c:pt>
                <c:pt idx="14490">
                  <c:v>75.019000000000005</c:v>
                </c:pt>
                <c:pt idx="14491">
                  <c:v>75.010000000000005</c:v>
                </c:pt>
                <c:pt idx="14492">
                  <c:v>75.010000000000005</c:v>
                </c:pt>
                <c:pt idx="14493">
                  <c:v>75.007000000000005</c:v>
                </c:pt>
                <c:pt idx="14494">
                  <c:v>75.016000000000005</c:v>
                </c:pt>
                <c:pt idx="14495">
                  <c:v>75.015000000000001</c:v>
                </c:pt>
                <c:pt idx="14496">
                  <c:v>75.021999999999991</c:v>
                </c:pt>
                <c:pt idx="14497">
                  <c:v>75.02</c:v>
                </c:pt>
                <c:pt idx="14498">
                  <c:v>75.016000000000005</c:v>
                </c:pt>
                <c:pt idx="14499">
                  <c:v>75.016000000000005</c:v>
                </c:pt>
                <c:pt idx="14500">
                  <c:v>75.016000000000005</c:v>
                </c:pt>
                <c:pt idx="14501">
                  <c:v>75.02</c:v>
                </c:pt>
                <c:pt idx="14502">
                  <c:v>75.016000000000005</c:v>
                </c:pt>
                <c:pt idx="14503">
                  <c:v>75.021999999999991</c:v>
                </c:pt>
                <c:pt idx="14504">
                  <c:v>75.025999999999982</c:v>
                </c:pt>
                <c:pt idx="14505">
                  <c:v>75.021000000000001</c:v>
                </c:pt>
                <c:pt idx="14506">
                  <c:v>75.016000000000005</c:v>
                </c:pt>
                <c:pt idx="14507">
                  <c:v>75.022999999999982</c:v>
                </c:pt>
                <c:pt idx="14508">
                  <c:v>75.021999999999991</c:v>
                </c:pt>
                <c:pt idx="14509">
                  <c:v>75.02</c:v>
                </c:pt>
                <c:pt idx="14510">
                  <c:v>75.013000000000005</c:v>
                </c:pt>
                <c:pt idx="14511">
                  <c:v>75.016999999999996</c:v>
                </c:pt>
                <c:pt idx="14512">
                  <c:v>75.012</c:v>
                </c:pt>
                <c:pt idx="14513">
                  <c:v>75.007000000000005</c:v>
                </c:pt>
                <c:pt idx="14514">
                  <c:v>75.015000000000001</c:v>
                </c:pt>
                <c:pt idx="14515">
                  <c:v>75.015000000000001</c:v>
                </c:pt>
                <c:pt idx="14516">
                  <c:v>75.013999999999996</c:v>
                </c:pt>
                <c:pt idx="14517">
                  <c:v>75.013000000000005</c:v>
                </c:pt>
                <c:pt idx="14518">
                  <c:v>75.004999999999995</c:v>
                </c:pt>
                <c:pt idx="14519">
                  <c:v>75.013000000000005</c:v>
                </c:pt>
                <c:pt idx="14520">
                  <c:v>75.018000000000001</c:v>
                </c:pt>
                <c:pt idx="14521">
                  <c:v>75.016000000000005</c:v>
                </c:pt>
                <c:pt idx="14522">
                  <c:v>75.016000000000005</c:v>
                </c:pt>
                <c:pt idx="14523">
                  <c:v>75.018000000000001</c:v>
                </c:pt>
                <c:pt idx="14524">
                  <c:v>75.016000000000005</c:v>
                </c:pt>
                <c:pt idx="14525">
                  <c:v>75.013999999999996</c:v>
                </c:pt>
                <c:pt idx="14526">
                  <c:v>75.016999999999996</c:v>
                </c:pt>
                <c:pt idx="14527">
                  <c:v>75.010999999999996</c:v>
                </c:pt>
                <c:pt idx="14528">
                  <c:v>75.022999999999982</c:v>
                </c:pt>
                <c:pt idx="14529">
                  <c:v>75.027000000000001</c:v>
                </c:pt>
                <c:pt idx="14530">
                  <c:v>75.02</c:v>
                </c:pt>
                <c:pt idx="14531">
                  <c:v>75.016000000000005</c:v>
                </c:pt>
                <c:pt idx="14532">
                  <c:v>75.019000000000005</c:v>
                </c:pt>
                <c:pt idx="14533">
                  <c:v>75.028999999999982</c:v>
                </c:pt>
                <c:pt idx="14534">
                  <c:v>75.028999999999982</c:v>
                </c:pt>
                <c:pt idx="14535">
                  <c:v>75.03</c:v>
                </c:pt>
                <c:pt idx="14536">
                  <c:v>75.031999999999996</c:v>
                </c:pt>
                <c:pt idx="14537">
                  <c:v>75.034000000000006</c:v>
                </c:pt>
                <c:pt idx="14538">
                  <c:v>75.036000000000001</c:v>
                </c:pt>
                <c:pt idx="14539">
                  <c:v>75.042000000000002</c:v>
                </c:pt>
                <c:pt idx="14540">
                  <c:v>75.043000000000006</c:v>
                </c:pt>
                <c:pt idx="14541">
                  <c:v>75.040000000000006</c:v>
                </c:pt>
                <c:pt idx="14542">
                  <c:v>75.037000000000006</c:v>
                </c:pt>
                <c:pt idx="14543">
                  <c:v>75.03</c:v>
                </c:pt>
                <c:pt idx="14544">
                  <c:v>75.036000000000001</c:v>
                </c:pt>
                <c:pt idx="14545">
                  <c:v>75.037000000000006</c:v>
                </c:pt>
                <c:pt idx="14546">
                  <c:v>75.037999999999997</c:v>
                </c:pt>
                <c:pt idx="14547">
                  <c:v>75.040999999999997</c:v>
                </c:pt>
                <c:pt idx="14548">
                  <c:v>75.024999999999991</c:v>
                </c:pt>
                <c:pt idx="14549">
                  <c:v>75.031000000000006</c:v>
                </c:pt>
                <c:pt idx="14550">
                  <c:v>75.033000000000001</c:v>
                </c:pt>
                <c:pt idx="14551">
                  <c:v>75.039000000000001</c:v>
                </c:pt>
                <c:pt idx="14552">
                  <c:v>75.042000000000002</c:v>
                </c:pt>
                <c:pt idx="14553">
                  <c:v>75.024000000000001</c:v>
                </c:pt>
                <c:pt idx="14554">
                  <c:v>75.021999999999991</c:v>
                </c:pt>
                <c:pt idx="14555">
                  <c:v>75.027999999999992</c:v>
                </c:pt>
                <c:pt idx="14556">
                  <c:v>75.033000000000001</c:v>
                </c:pt>
                <c:pt idx="14557">
                  <c:v>75.033000000000001</c:v>
                </c:pt>
                <c:pt idx="14558">
                  <c:v>75.022999999999982</c:v>
                </c:pt>
                <c:pt idx="14559">
                  <c:v>75.02</c:v>
                </c:pt>
                <c:pt idx="14560">
                  <c:v>75.02</c:v>
                </c:pt>
                <c:pt idx="14561">
                  <c:v>75.019000000000005</c:v>
                </c:pt>
                <c:pt idx="14562">
                  <c:v>75.025999999999982</c:v>
                </c:pt>
                <c:pt idx="14563">
                  <c:v>75.021000000000001</c:v>
                </c:pt>
                <c:pt idx="14564">
                  <c:v>75.027999999999992</c:v>
                </c:pt>
                <c:pt idx="14565">
                  <c:v>75.024000000000001</c:v>
                </c:pt>
                <c:pt idx="14566">
                  <c:v>75.016000000000005</c:v>
                </c:pt>
                <c:pt idx="14567">
                  <c:v>75.010000000000005</c:v>
                </c:pt>
                <c:pt idx="14568">
                  <c:v>75</c:v>
                </c:pt>
                <c:pt idx="14569">
                  <c:v>75.010999999999996</c:v>
                </c:pt>
                <c:pt idx="14570">
                  <c:v>75.007999999999996</c:v>
                </c:pt>
                <c:pt idx="14571">
                  <c:v>75.001000000000005</c:v>
                </c:pt>
                <c:pt idx="14572">
                  <c:v>75.007000000000005</c:v>
                </c:pt>
                <c:pt idx="14573">
                  <c:v>74.997000000000085</c:v>
                </c:pt>
                <c:pt idx="14574">
                  <c:v>75.007999999999996</c:v>
                </c:pt>
                <c:pt idx="14575">
                  <c:v>75.006</c:v>
                </c:pt>
                <c:pt idx="14576">
                  <c:v>75.003</c:v>
                </c:pt>
                <c:pt idx="14577">
                  <c:v>75.001999999999995</c:v>
                </c:pt>
                <c:pt idx="14578">
                  <c:v>74.998000000000005</c:v>
                </c:pt>
                <c:pt idx="14579">
                  <c:v>74.998999999999995</c:v>
                </c:pt>
                <c:pt idx="14580">
                  <c:v>74.995999999999995</c:v>
                </c:pt>
                <c:pt idx="14581">
                  <c:v>74.998000000000005</c:v>
                </c:pt>
                <c:pt idx="14582">
                  <c:v>74.997000000000085</c:v>
                </c:pt>
                <c:pt idx="14583">
                  <c:v>74.998999999999995</c:v>
                </c:pt>
                <c:pt idx="14584">
                  <c:v>74.989999999999995</c:v>
                </c:pt>
                <c:pt idx="14585">
                  <c:v>74.991000000000085</c:v>
                </c:pt>
                <c:pt idx="14586">
                  <c:v>75.009</c:v>
                </c:pt>
                <c:pt idx="14587">
                  <c:v>75.033000000000001</c:v>
                </c:pt>
                <c:pt idx="14588">
                  <c:v>75.031999999999996</c:v>
                </c:pt>
                <c:pt idx="14589">
                  <c:v>75.031999999999996</c:v>
                </c:pt>
                <c:pt idx="14590">
                  <c:v>75.033000000000001</c:v>
                </c:pt>
                <c:pt idx="14591">
                  <c:v>75.034999999999997</c:v>
                </c:pt>
                <c:pt idx="14592">
                  <c:v>75.021000000000001</c:v>
                </c:pt>
                <c:pt idx="14593">
                  <c:v>75.024000000000001</c:v>
                </c:pt>
                <c:pt idx="14594">
                  <c:v>75.021999999999991</c:v>
                </c:pt>
                <c:pt idx="14595">
                  <c:v>75.027000000000001</c:v>
                </c:pt>
                <c:pt idx="14596">
                  <c:v>75.037000000000006</c:v>
                </c:pt>
                <c:pt idx="14597">
                  <c:v>75.031999999999996</c:v>
                </c:pt>
                <c:pt idx="14598">
                  <c:v>75.05</c:v>
                </c:pt>
                <c:pt idx="14599">
                  <c:v>75.043999999999997</c:v>
                </c:pt>
                <c:pt idx="14600">
                  <c:v>75.046000000000006</c:v>
                </c:pt>
                <c:pt idx="14601">
                  <c:v>75.040999999999997</c:v>
                </c:pt>
                <c:pt idx="14602">
                  <c:v>75.043000000000006</c:v>
                </c:pt>
                <c:pt idx="14603">
                  <c:v>75.043999999999997</c:v>
                </c:pt>
                <c:pt idx="14604">
                  <c:v>75.043000000000006</c:v>
                </c:pt>
                <c:pt idx="14605">
                  <c:v>75.046000000000006</c:v>
                </c:pt>
                <c:pt idx="14606">
                  <c:v>75.051000000000002</c:v>
                </c:pt>
                <c:pt idx="14607">
                  <c:v>75.034000000000006</c:v>
                </c:pt>
                <c:pt idx="14608">
                  <c:v>75.05</c:v>
                </c:pt>
                <c:pt idx="14609">
                  <c:v>75.048000000000002</c:v>
                </c:pt>
                <c:pt idx="14610">
                  <c:v>75.048000000000002</c:v>
                </c:pt>
                <c:pt idx="14611">
                  <c:v>75.057000000000002</c:v>
                </c:pt>
                <c:pt idx="14612">
                  <c:v>75.051999999999992</c:v>
                </c:pt>
                <c:pt idx="14613">
                  <c:v>75.057000000000002</c:v>
                </c:pt>
                <c:pt idx="14614">
                  <c:v>75.049000000000007</c:v>
                </c:pt>
                <c:pt idx="14615">
                  <c:v>75.043999999999997</c:v>
                </c:pt>
                <c:pt idx="14616">
                  <c:v>75.051000000000002</c:v>
                </c:pt>
                <c:pt idx="14617">
                  <c:v>75.06</c:v>
                </c:pt>
                <c:pt idx="14618">
                  <c:v>75.063999999999993</c:v>
                </c:pt>
                <c:pt idx="14619">
                  <c:v>75.049000000000007</c:v>
                </c:pt>
                <c:pt idx="14620">
                  <c:v>75.051000000000002</c:v>
                </c:pt>
                <c:pt idx="14621">
                  <c:v>75.049000000000007</c:v>
                </c:pt>
                <c:pt idx="14622">
                  <c:v>75.049000000000007</c:v>
                </c:pt>
                <c:pt idx="14623">
                  <c:v>75.052999999999983</c:v>
                </c:pt>
                <c:pt idx="14624">
                  <c:v>75.046000000000006</c:v>
                </c:pt>
                <c:pt idx="14625">
                  <c:v>75.045000000000002</c:v>
                </c:pt>
                <c:pt idx="14626">
                  <c:v>75.051000000000002</c:v>
                </c:pt>
                <c:pt idx="14627">
                  <c:v>75.045000000000002</c:v>
                </c:pt>
                <c:pt idx="14628">
                  <c:v>75.040000000000006</c:v>
                </c:pt>
                <c:pt idx="14629">
                  <c:v>75.024000000000001</c:v>
                </c:pt>
                <c:pt idx="14630">
                  <c:v>75.034000000000006</c:v>
                </c:pt>
                <c:pt idx="14631">
                  <c:v>75.033000000000001</c:v>
                </c:pt>
                <c:pt idx="14632">
                  <c:v>75.025999999999982</c:v>
                </c:pt>
                <c:pt idx="14633">
                  <c:v>75.024999999999991</c:v>
                </c:pt>
                <c:pt idx="14634">
                  <c:v>75.03</c:v>
                </c:pt>
                <c:pt idx="14635">
                  <c:v>75.019000000000005</c:v>
                </c:pt>
                <c:pt idx="14636">
                  <c:v>75.009</c:v>
                </c:pt>
                <c:pt idx="14637">
                  <c:v>75.013000000000005</c:v>
                </c:pt>
                <c:pt idx="14638">
                  <c:v>75.007999999999996</c:v>
                </c:pt>
                <c:pt idx="14639">
                  <c:v>75.001000000000005</c:v>
                </c:pt>
                <c:pt idx="14640">
                  <c:v>75.004999999999995</c:v>
                </c:pt>
                <c:pt idx="14641">
                  <c:v>75.001000000000005</c:v>
                </c:pt>
                <c:pt idx="14642">
                  <c:v>74.995000000000005</c:v>
                </c:pt>
                <c:pt idx="14643">
                  <c:v>74.983000000000004</c:v>
                </c:pt>
                <c:pt idx="14644">
                  <c:v>74.995999999999995</c:v>
                </c:pt>
                <c:pt idx="14645">
                  <c:v>74.994000000000085</c:v>
                </c:pt>
                <c:pt idx="14646">
                  <c:v>74.983000000000004</c:v>
                </c:pt>
                <c:pt idx="14647">
                  <c:v>74.982000000000014</c:v>
                </c:pt>
                <c:pt idx="14648">
                  <c:v>74.98</c:v>
                </c:pt>
                <c:pt idx="14649">
                  <c:v>74.977000000000004</c:v>
                </c:pt>
                <c:pt idx="14650">
                  <c:v>74.972999999999999</c:v>
                </c:pt>
                <c:pt idx="14651">
                  <c:v>74.977000000000004</c:v>
                </c:pt>
                <c:pt idx="14652">
                  <c:v>74.962000000000003</c:v>
                </c:pt>
                <c:pt idx="14653">
                  <c:v>74.959000000000003</c:v>
                </c:pt>
                <c:pt idx="14654">
                  <c:v>74.955000000000013</c:v>
                </c:pt>
                <c:pt idx="14655">
                  <c:v>74.95</c:v>
                </c:pt>
                <c:pt idx="14656">
                  <c:v>74.953999999999994</c:v>
                </c:pt>
                <c:pt idx="14657">
                  <c:v>74.953000000000003</c:v>
                </c:pt>
                <c:pt idx="14658">
                  <c:v>74.967000000000027</c:v>
                </c:pt>
                <c:pt idx="14659">
                  <c:v>74.972999999999999</c:v>
                </c:pt>
                <c:pt idx="14660">
                  <c:v>74.971000000000004</c:v>
                </c:pt>
                <c:pt idx="14661">
                  <c:v>74.978999999999999</c:v>
                </c:pt>
                <c:pt idx="14662">
                  <c:v>74.968999999999994</c:v>
                </c:pt>
                <c:pt idx="14663">
                  <c:v>74.968999999999994</c:v>
                </c:pt>
                <c:pt idx="14664">
                  <c:v>74.959999999999994</c:v>
                </c:pt>
                <c:pt idx="14665">
                  <c:v>74.959999999999994</c:v>
                </c:pt>
                <c:pt idx="14666">
                  <c:v>74.968000000000004</c:v>
                </c:pt>
                <c:pt idx="14667">
                  <c:v>74.958000000000013</c:v>
                </c:pt>
                <c:pt idx="14668">
                  <c:v>74.953000000000003</c:v>
                </c:pt>
                <c:pt idx="14669">
                  <c:v>74.958000000000013</c:v>
                </c:pt>
                <c:pt idx="14670">
                  <c:v>74.950999999999993</c:v>
                </c:pt>
                <c:pt idx="14671">
                  <c:v>74.955000000000013</c:v>
                </c:pt>
                <c:pt idx="14672">
                  <c:v>74.959000000000003</c:v>
                </c:pt>
                <c:pt idx="14673">
                  <c:v>74.956999999999994</c:v>
                </c:pt>
                <c:pt idx="14674">
                  <c:v>74.965999999999994</c:v>
                </c:pt>
                <c:pt idx="14675">
                  <c:v>74.968999999999994</c:v>
                </c:pt>
                <c:pt idx="14676">
                  <c:v>74.967000000000027</c:v>
                </c:pt>
                <c:pt idx="14677">
                  <c:v>74.961000000000027</c:v>
                </c:pt>
                <c:pt idx="14678">
                  <c:v>74.953999999999994</c:v>
                </c:pt>
                <c:pt idx="14679">
                  <c:v>74.967000000000027</c:v>
                </c:pt>
                <c:pt idx="14680">
                  <c:v>74.965000000000003</c:v>
                </c:pt>
                <c:pt idx="14681">
                  <c:v>74.974999999999994</c:v>
                </c:pt>
                <c:pt idx="14682">
                  <c:v>74.962999999999994</c:v>
                </c:pt>
                <c:pt idx="14683">
                  <c:v>74.974999999999994</c:v>
                </c:pt>
                <c:pt idx="14684">
                  <c:v>74.974000000000004</c:v>
                </c:pt>
                <c:pt idx="14685">
                  <c:v>74.972999999999999</c:v>
                </c:pt>
                <c:pt idx="14686">
                  <c:v>74.97</c:v>
                </c:pt>
                <c:pt idx="14687">
                  <c:v>74.959999999999994</c:v>
                </c:pt>
                <c:pt idx="14688">
                  <c:v>74.968000000000004</c:v>
                </c:pt>
                <c:pt idx="14689">
                  <c:v>74.956000000000003</c:v>
                </c:pt>
                <c:pt idx="14690">
                  <c:v>74.961000000000027</c:v>
                </c:pt>
                <c:pt idx="14691">
                  <c:v>74.961000000000027</c:v>
                </c:pt>
                <c:pt idx="14692">
                  <c:v>74.967000000000027</c:v>
                </c:pt>
                <c:pt idx="14693">
                  <c:v>74.965000000000003</c:v>
                </c:pt>
                <c:pt idx="14694">
                  <c:v>74.968000000000004</c:v>
                </c:pt>
                <c:pt idx="14695">
                  <c:v>74.952000000000012</c:v>
                </c:pt>
                <c:pt idx="14696">
                  <c:v>74.959999999999994</c:v>
                </c:pt>
                <c:pt idx="14697">
                  <c:v>74.962000000000003</c:v>
                </c:pt>
                <c:pt idx="14698">
                  <c:v>74.948000000000022</c:v>
                </c:pt>
                <c:pt idx="14699">
                  <c:v>74.958000000000013</c:v>
                </c:pt>
                <c:pt idx="14700">
                  <c:v>74.943000000000026</c:v>
                </c:pt>
                <c:pt idx="14701">
                  <c:v>74.943000000000026</c:v>
                </c:pt>
                <c:pt idx="14702">
                  <c:v>74.943000000000026</c:v>
                </c:pt>
                <c:pt idx="14703">
                  <c:v>74.942000000000007</c:v>
                </c:pt>
                <c:pt idx="14704">
                  <c:v>74.933000000000007</c:v>
                </c:pt>
                <c:pt idx="14705">
                  <c:v>74.938999999999993</c:v>
                </c:pt>
                <c:pt idx="14706">
                  <c:v>74.937000000000026</c:v>
                </c:pt>
                <c:pt idx="14707">
                  <c:v>74.936000000000007</c:v>
                </c:pt>
                <c:pt idx="14708">
                  <c:v>74.941000000000116</c:v>
                </c:pt>
                <c:pt idx="14709">
                  <c:v>74.937000000000026</c:v>
                </c:pt>
                <c:pt idx="14710">
                  <c:v>74.938000000000002</c:v>
                </c:pt>
                <c:pt idx="14711">
                  <c:v>74.948000000000022</c:v>
                </c:pt>
                <c:pt idx="14712">
                  <c:v>74.943000000000026</c:v>
                </c:pt>
                <c:pt idx="14713">
                  <c:v>74.943000000000026</c:v>
                </c:pt>
                <c:pt idx="14714">
                  <c:v>74.932000000000002</c:v>
                </c:pt>
                <c:pt idx="14715">
                  <c:v>74.933999999999997</c:v>
                </c:pt>
                <c:pt idx="14716">
                  <c:v>74.935000000000002</c:v>
                </c:pt>
                <c:pt idx="14717">
                  <c:v>74.933999999999997</c:v>
                </c:pt>
                <c:pt idx="14718">
                  <c:v>74.933999999999997</c:v>
                </c:pt>
                <c:pt idx="14719">
                  <c:v>74.929000000000002</c:v>
                </c:pt>
                <c:pt idx="14720">
                  <c:v>74.929000000000002</c:v>
                </c:pt>
                <c:pt idx="14721">
                  <c:v>74.924000000000007</c:v>
                </c:pt>
                <c:pt idx="14722">
                  <c:v>74.930000000000007</c:v>
                </c:pt>
                <c:pt idx="14723">
                  <c:v>74.921999999999997</c:v>
                </c:pt>
                <c:pt idx="14724">
                  <c:v>74.910000000000025</c:v>
                </c:pt>
                <c:pt idx="14725">
                  <c:v>74.906000000000006</c:v>
                </c:pt>
                <c:pt idx="14726">
                  <c:v>74.903999999999996</c:v>
                </c:pt>
                <c:pt idx="14727">
                  <c:v>74.884999999999991</c:v>
                </c:pt>
                <c:pt idx="14728">
                  <c:v>74.882999999999981</c:v>
                </c:pt>
                <c:pt idx="14729">
                  <c:v>74.887</c:v>
                </c:pt>
                <c:pt idx="14730">
                  <c:v>74.902000000000001</c:v>
                </c:pt>
                <c:pt idx="14731">
                  <c:v>74.912999999999997</c:v>
                </c:pt>
                <c:pt idx="14732">
                  <c:v>74.912000000000006</c:v>
                </c:pt>
                <c:pt idx="14733">
                  <c:v>74.910000000000025</c:v>
                </c:pt>
                <c:pt idx="14734">
                  <c:v>74.915000000000006</c:v>
                </c:pt>
                <c:pt idx="14735">
                  <c:v>74.917000000000101</c:v>
                </c:pt>
                <c:pt idx="14736">
                  <c:v>74.906000000000006</c:v>
                </c:pt>
                <c:pt idx="14737">
                  <c:v>74.915999999999997</c:v>
                </c:pt>
                <c:pt idx="14738">
                  <c:v>74.912000000000006</c:v>
                </c:pt>
                <c:pt idx="14739">
                  <c:v>74.906999999999996</c:v>
                </c:pt>
                <c:pt idx="14740">
                  <c:v>74.906999999999996</c:v>
                </c:pt>
                <c:pt idx="14741">
                  <c:v>74.911000000000101</c:v>
                </c:pt>
                <c:pt idx="14742">
                  <c:v>74.911000000000101</c:v>
                </c:pt>
                <c:pt idx="14743">
                  <c:v>74.915999999999997</c:v>
                </c:pt>
                <c:pt idx="14744">
                  <c:v>74.912000000000006</c:v>
                </c:pt>
                <c:pt idx="14745">
                  <c:v>74.912999999999997</c:v>
                </c:pt>
                <c:pt idx="14746">
                  <c:v>74.918000000000006</c:v>
                </c:pt>
                <c:pt idx="14747">
                  <c:v>74.918999999999997</c:v>
                </c:pt>
                <c:pt idx="14748">
                  <c:v>74.914000000000101</c:v>
                </c:pt>
                <c:pt idx="14749">
                  <c:v>74.906999999999996</c:v>
                </c:pt>
                <c:pt idx="14750">
                  <c:v>74.909000000000006</c:v>
                </c:pt>
                <c:pt idx="14751">
                  <c:v>74.915999999999997</c:v>
                </c:pt>
                <c:pt idx="14752">
                  <c:v>74.897999999999996</c:v>
                </c:pt>
                <c:pt idx="14753">
                  <c:v>74.906999999999996</c:v>
                </c:pt>
                <c:pt idx="14754">
                  <c:v>74.909000000000006</c:v>
                </c:pt>
                <c:pt idx="14755">
                  <c:v>74.900999999999996</c:v>
                </c:pt>
                <c:pt idx="14756">
                  <c:v>74.897000000000006</c:v>
                </c:pt>
                <c:pt idx="14757">
                  <c:v>74.897000000000006</c:v>
                </c:pt>
                <c:pt idx="14758">
                  <c:v>74.906999999999996</c:v>
                </c:pt>
                <c:pt idx="14759">
                  <c:v>74.896000000000001</c:v>
                </c:pt>
                <c:pt idx="14760">
                  <c:v>74.900999999999996</c:v>
                </c:pt>
                <c:pt idx="14761">
                  <c:v>74.909000000000006</c:v>
                </c:pt>
                <c:pt idx="14762">
                  <c:v>74.900000000000006</c:v>
                </c:pt>
                <c:pt idx="14763">
                  <c:v>74.909000000000006</c:v>
                </c:pt>
                <c:pt idx="14764">
                  <c:v>74.900999999999996</c:v>
                </c:pt>
                <c:pt idx="14765">
                  <c:v>74.906000000000006</c:v>
                </c:pt>
                <c:pt idx="14766">
                  <c:v>74.894000000000005</c:v>
                </c:pt>
                <c:pt idx="14767">
                  <c:v>74.894999999999996</c:v>
                </c:pt>
                <c:pt idx="14768">
                  <c:v>74.893000000000001</c:v>
                </c:pt>
                <c:pt idx="14769">
                  <c:v>74.897000000000006</c:v>
                </c:pt>
                <c:pt idx="14770">
                  <c:v>74.887</c:v>
                </c:pt>
                <c:pt idx="14771">
                  <c:v>74.881999999999991</c:v>
                </c:pt>
                <c:pt idx="14772">
                  <c:v>74.869</c:v>
                </c:pt>
                <c:pt idx="14773">
                  <c:v>74.870999999999981</c:v>
                </c:pt>
                <c:pt idx="14774">
                  <c:v>74.870999999999981</c:v>
                </c:pt>
                <c:pt idx="14775">
                  <c:v>74.86999999999999</c:v>
                </c:pt>
                <c:pt idx="14776">
                  <c:v>74.86999999999999</c:v>
                </c:pt>
                <c:pt idx="14777">
                  <c:v>74.871999999999986</c:v>
                </c:pt>
                <c:pt idx="14778">
                  <c:v>74.86999999999999</c:v>
                </c:pt>
                <c:pt idx="14779">
                  <c:v>74.85599999999998</c:v>
                </c:pt>
                <c:pt idx="14780">
                  <c:v>74.875999999999948</c:v>
                </c:pt>
                <c:pt idx="14781">
                  <c:v>74.885999999999981</c:v>
                </c:pt>
                <c:pt idx="14782">
                  <c:v>74.871999999999986</c:v>
                </c:pt>
                <c:pt idx="14783">
                  <c:v>74.869</c:v>
                </c:pt>
                <c:pt idx="14784">
                  <c:v>74.863</c:v>
                </c:pt>
                <c:pt idx="14785">
                  <c:v>74.85799999999999</c:v>
                </c:pt>
                <c:pt idx="14786">
                  <c:v>74.861999999999995</c:v>
                </c:pt>
                <c:pt idx="14787">
                  <c:v>74.872999999999948</c:v>
                </c:pt>
                <c:pt idx="14788">
                  <c:v>74.861000000000004</c:v>
                </c:pt>
                <c:pt idx="14789">
                  <c:v>74.861000000000004</c:v>
                </c:pt>
                <c:pt idx="14790">
                  <c:v>74.849999999999994</c:v>
                </c:pt>
                <c:pt idx="14791">
                  <c:v>74.845000000000013</c:v>
                </c:pt>
                <c:pt idx="14792">
                  <c:v>74.850999999999999</c:v>
                </c:pt>
                <c:pt idx="14793">
                  <c:v>74.853999999999999</c:v>
                </c:pt>
                <c:pt idx="14794">
                  <c:v>74.85499999999999</c:v>
                </c:pt>
                <c:pt idx="14795">
                  <c:v>74.843999999999994</c:v>
                </c:pt>
                <c:pt idx="14796">
                  <c:v>74.843999999999994</c:v>
                </c:pt>
                <c:pt idx="14797">
                  <c:v>74.845000000000013</c:v>
                </c:pt>
                <c:pt idx="14798">
                  <c:v>74.843000000000004</c:v>
                </c:pt>
                <c:pt idx="14799">
                  <c:v>74.843000000000004</c:v>
                </c:pt>
                <c:pt idx="14800">
                  <c:v>74.84</c:v>
                </c:pt>
                <c:pt idx="14801">
                  <c:v>74.843000000000004</c:v>
                </c:pt>
                <c:pt idx="14802">
                  <c:v>74.869</c:v>
                </c:pt>
                <c:pt idx="14803">
                  <c:v>74.873999999999981</c:v>
                </c:pt>
                <c:pt idx="14804">
                  <c:v>74.881</c:v>
                </c:pt>
                <c:pt idx="14805">
                  <c:v>74.887999999999991</c:v>
                </c:pt>
                <c:pt idx="14806">
                  <c:v>74.887999999999991</c:v>
                </c:pt>
                <c:pt idx="14807">
                  <c:v>74.884999999999991</c:v>
                </c:pt>
                <c:pt idx="14808">
                  <c:v>74.887</c:v>
                </c:pt>
                <c:pt idx="14809">
                  <c:v>74.891000000000005</c:v>
                </c:pt>
                <c:pt idx="14810">
                  <c:v>74.878999999999948</c:v>
                </c:pt>
                <c:pt idx="14811">
                  <c:v>74.89</c:v>
                </c:pt>
                <c:pt idx="14812">
                  <c:v>74.905000000000001</c:v>
                </c:pt>
                <c:pt idx="14813">
                  <c:v>74.893000000000001</c:v>
                </c:pt>
                <c:pt idx="14814">
                  <c:v>74.896000000000001</c:v>
                </c:pt>
                <c:pt idx="14815">
                  <c:v>74.902000000000001</c:v>
                </c:pt>
                <c:pt idx="14816">
                  <c:v>74.897000000000006</c:v>
                </c:pt>
                <c:pt idx="14817">
                  <c:v>74.900999999999996</c:v>
                </c:pt>
                <c:pt idx="14818">
                  <c:v>74.906000000000006</c:v>
                </c:pt>
                <c:pt idx="14819">
                  <c:v>74.903999999999996</c:v>
                </c:pt>
                <c:pt idx="14820">
                  <c:v>74.906999999999996</c:v>
                </c:pt>
                <c:pt idx="14821">
                  <c:v>74.906999999999996</c:v>
                </c:pt>
                <c:pt idx="14822">
                  <c:v>74.903000000000006</c:v>
                </c:pt>
                <c:pt idx="14823">
                  <c:v>74.902000000000001</c:v>
                </c:pt>
                <c:pt idx="14824">
                  <c:v>74.906999999999996</c:v>
                </c:pt>
                <c:pt idx="14825">
                  <c:v>74.912000000000006</c:v>
                </c:pt>
                <c:pt idx="14826">
                  <c:v>74.921000000000006</c:v>
                </c:pt>
                <c:pt idx="14827">
                  <c:v>74.915000000000006</c:v>
                </c:pt>
                <c:pt idx="14828">
                  <c:v>74.918000000000006</c:v>
                </c:pt>
                <c:pt idx="14829">
                  <c:v>74.917000000000101</c:v>
                </c:pt>
                <c:pt idx="14830">
                  <c:v>74.923000000000002</c:v>
                </c:pt>
                <c:pt idx="14831">
                  <c:v>74.915000000000006</c:v>
                </c:pt>
                <c:pt idx="14832">
                  <c:v>74.909000000000006</c:v>
                </c:pt>
                <c:pt idx="14833">
                  <c:v>74.900999999999996</c:v>
                </c:pt>
                <c:pt idx="14834">
                  <c:v>74.911000000000101</c:v>
                </c:pt>
                <c:pt idx="14835">
                  <c:v>74.909000000000006</c:v>
                </c:pt>
                <c:pt idx="14836">
                  <c:v>74.906000000000006</c:v>
                </c:pt>
                <c:pt idx="14837">
                  <c:v>74.914000000000101</c:v>
                </c:pt>
                <c:pt idx="14838">
                  <c:v>74.910000000000025</c:v>
                </c:pt>
                <c:pt idx="14839">
                  <c:v>74.915999999999997</c:v>
                </c:pt>
                <c:pt idx="14840">
                  <c:v>74.912000000000006</c:v>
                </c:pt>
                <c:pt idx="14841">
                  <c:v>74.923000000000002</c:v>
                </c:pt>
                <c:pt idx="14842">
                  <c:v>74.908000000000001</c:v>
                </c:pt>
                <c:pt idx="14843">
                  <c:v>74.912000000000006</c:v>
                </c:pt>
                <c:pt idx="14844">
                  <c:v>74.910000000000025</c:v>
                </c:pt>
                <c:pt idx="14845">
                  <c:v>74.912999999999997</c:v>
                </c:pt>
                <c:pt idx="14846">
                  <c:v>74.906999999999996</c:v>
                </c:pt>
                <c:pt idx="14847">
                  <c:v>74.910000000000025</c:v>
                </c:pt>
                <c:pt idx="14848">
                  <c:v>74.906999999999996</c:v>
                </c:pt>
                <c:pt idx="14849">
                  <c:v>74.899000000000001</c:v>
                </c:pt>
                <c:pt idx="14850">
                  <c:v>74.906000000000006</c:v>
                </c:pt>
                <c:pt idx="14851">
                  <c:v>74.894999999999996</c:v>
                </c:pt>
                <c:pt idx="14852">
                  <c:v>74.900000000000006</c:v>
                </c:pt>
                <c:pt idx="14853">
                  <c:v>74.893000000000001</c:v>
                </c:pt>
                <c:pt idx="14854">
                  <c:v>74.89</c:v>
                </c:pt>
                <c:pt idx="14855">
                  <c:v>74.894999999999996</c:v>
                </c:pt>
                <c:pt idx="14856">
                  <c:v>74.894999999999996</c:v>
                </c:pt>
                <c:pt idx="14857">
                  <c:v>74.896000000000001</c:v>
                </c:pt>
                <c:pt idx="14858">
                  <c:v>74.894000000000005</c:v>
                </c:pt>
                <c:pt idx="14859">
                  <c:v>74.882999999999981</c:v>
                </c:pt>
                <c:pt idx="14860">
                  <c:v>74.881</c:v>
                </c:pt>
                <c:pt idx="14861">
                  <c:v>74.875999999999948</c:v>
                </c:pt>
                <c:pt idx="14862">
                  <c:v>74.873999999999981</c:v>
                </c:pt>
                <c:pt idx="14863">
                  <c:v>74.877999999999986</c:v>
                </c:pt>
                <c:pt idx="14864">
                  <c:v>74.873999999999981</c:v>
                </c:pt>
                <c:pt idx="14865">
                  <c:v>74.878999999999948</c:v>
                </c:pt>
                <c:pt idx="14866">
                  <c:v>74.873999999999981</c:v>
                </c:pt>
                <c:pt idx="14867">
                  <c:v>74.877999999999986</c:v>
                </c:pt>
                <c:pt idx="14868">
                  <c:v>74.874999999999986</c:v>
                </c:pt>
                <c:pt idx="14869">
                  <c:v>74.861000000000004</c:v>
                </c:pt>
                <c:pt idx="14870">
                  <c:v>74.861999999999995</c:v>
                </c:pt>
                <c:pt idx="14871">
                  <c:v>74.864000000000004</c:v>
                </c:pt>
                <c:pt idx="14872">
                  <c:v>74.861000000000004</c:v>
                </c:pt>
                <c:pt idx="14873">
                  <c:v>74.867000000000004</c:v>
                </c:pt>
                <c:pt idx="14874">
                  <c:v>74.872999999999948</c:v>
                </c:pt>
                <c:pt idx="14875">
                  <c:v>74.878999999999948</c:v>
                </c:pt>
                <c:pt idx="14876">
                  <c:v>74.884999999999991</c:v>
                </c:pt>
                <c:pt idx="14877">
                  <c:v>74.881</c:v>
                </c:pt>
                <c:pt idx="14878">
                  <c:v>74.875999999999948</c:v>
                </c:pt>
                <c:pt idx="14879">
                  <c:v>74.881</c:v>
                </c:pt>
                <c:pt idx="14880">
                  <c:v>74.882999999999981</c:v>
                </c:pt>
                <c:pt idx="14881">
                  <c:v>74.877999999999986</c:v>
                </c:pt>
                <c:pt idx="14882">
                  <c:v>74.873999999999981</c:v>
                </c:pt>
                <c:pt idx="14883">
                  <c:v>74.871999999999986</c:v>
                </c:pt>
                <c:pt idx="14884">
                  <c:v>74.88</c:v>
                </c:pt>
                <c:pt idx="14885">
                  <c:v>74.878999999999948</c:v>
                </c:pt>
                <c:pt idx="14886">
                  <c:v>74.873999999999981</c:v>
                </c:pt>
                <c:pt idx="14887">
                  <c:v>74.884999999999991</c:v>
                </c:pt>
                <c:pt idx="14888">
                  <c:v>74.887999999999991</c:v>
                </c:pt>
                <c:pt idx="14889">
                  <c:v>74.877999999999986</c:v>
                </c:pt>
                <c:pt idx="14890">
                  <c:v>74.884</c:v>
                </c:pt>
                <c:pt idx="14891">
                  <c:v>74.887999999999991</c:v>
                </c:pt>
                <c:pt idx="14892">
                  <c:v>74.875999999999948</c:v>
                </c:pt>
                <c:pt idx="14893">
                  <c:v>74.887</c:v>
                </c:pt>
                <c:pt idx="14894">
                  <c:v>74.878999999999948</c:v>
                </c:pt>
                <c:pt idx="14895">
                  <c:v>74.874999999999986</c:v>
                </c:pt>
                <c:pt idx="14896">
                  <c:v>74.86999999999999</c:v>
                </c:pt>
                <c:pt idx="14897">
                  <c:v>74.881999999999991</c:v>
                </c:pt>
                <c:pt idx="14898">
                  <c:v>74.888999999999982</c:v>
                </c:pt>
                <c:pt idx="14899">
                  <c:v>74.881999999999991</c:v>
                </c:pt>
                <c:pt idx="14900">
                  <c:v>74.882999999999981</c:v>
                </c:pt>
                <c:pt idx="14901">
                  <c:v>74.891999999999996</c:v>
                </c:pt>
                <c:pt idx="14902">
                  <c:v>74.885999999999981</c:v>
                </c:pt>
                <c:pt idx="14903">
                  <c:v>74.881999999999991</c:v>
                </c:pt>
                <c:pt idx="14904">
                  <c:v>74.88</c:v>
                </c:pt>
                <c:pt idx="14905">
                  <c:v>74.875999999999948</c:v>
                </c:pt>
                <c:pt idx="14906">
                  <c:v>74.881999999999991</c:v>
                </c:pt>
                <c:pt idx="14907">
                  <c:v>74.873999999999981</c:v>
                </c:pt>
                <c:pt idx="14908">
                  <c:v>74.878999999999948</c:v>
                </c:pt>
                <c:pt idx="14909">
                  <c:v>74.873999999999981</c:v>
                </c:pt>
                <c:pt idx="14910">
                  <c:v>74.881</c:v>
                </c:pt>
                <c:pt idx="14911">
                  <c:v>74.881999999999991</c:v>
                </c:pt>
                <c:pt idx="14912">
                  <c:v>74.884999999999991</c:v>
                </c:pt>
                <c:pt idx="14913">
                  <c:v>74.873999999999981</c:v>
                </c:pt>
                <c:pt idx="14914">
                  <c:v>74.877999999999986</c:v>
                </c:pt>
                <c:pt idx="14915">
                  <c:v>74.875999999999948</c:v>
                </c:pt>
                <c:pt idx="14916">
                  <c:v>74.881</c:v>
                </c:pt>
                <c:pt idx="14917">
                  <c:v>74.881999999999991</c:v>
                </c:pt>
                <c:pt idx="14918">
                  <c:v>74.872999999999948</c:v>
                </c:pt>
                <c:pt idx="14919">
                  <c:v>74.871999999999986</c:v>
                </c:pt>
                <c:pt idx="14920">
                  <c:v>74.874999999999986</c:v>
                </c:pt>
                <c:pt idx="14921">
                  <c:v>74.873999999999981</c:v>
                </c:pt>
                <c:pt idx="14922">
                  <c:v>74.875999999999948</c:v>
                </c:pt>
                <c:pt idx="14923">
                  <c:v>74.871999999999986</c:v>
                </c:pt>
                <c:pt idx="14924">
                  <c:v>74.875999999999948</c:v>
                </c:pt>
                <c:pt idx="14925">
                  <c:v>74.876999999999981</c:v>
                </c:pt>
                <c:pt idx="14926">
                  <c:v>74.871999999999986</c:v>
                </c:pt>
                <c:pt idx="14927">
                  <c:v>74.86999999999999</c:v>
                </c:pt>
                <c:pt idx="14928">
                  <c:v>74.872999999999948</c:v>
                </c:pt>
                <c:pt idx="14929">
                  <c:v>74.86999999999999</c:v>
                </c:pt>
                <c:pt idx="14930">
                  <c:v>74.866</c:v>
                </c:pt>
                <c:pt idx="14931">
                  <c:v>74.864000000000004</c:v>
                </c:pt>
                <c:pt idx="14932">
                  <c:v>74.85799999999999</c:v>
                </c:pt>
                <c:pt idx="14933">
                  <c:v>74.861000000000004</c:v>
                </c:pt>
                <c:pt idx="14934">
                  <c:v>74.861999999999995</c:v>
                </c:pt>
                <c:pt idx="14935">
                  <c:v>74.866</c:v>
                </c:pt>
                <c:pt idx="14936">
                  <c:v>74.861000000000004</c:v>
                </c:pt>
                <c:pt idx="14937">
                  <c:v>74.861999999999995</c:v>
                </c:pt>
                <c:pt idx="14938">
                  <c:v>74.861999999999995</c:v>
                </c:pt>
                <c:pt idx="14939">
                  <c:v>74.853999999999999</c:v>
                </c:pt>
                <c:pt idx="14940">
                  <c:v>74.86</c:v>
                </c:pt>
                <c:pt idx="14941">
                  <c:v>74.866</c:v>
                </c:pt>
                <c:pt idx="14942">
                  <c:v>74.861000000000004</c:v>
                </c:pt>
                <c:pt idx="14943">
                  <c:v>74.85899999999998</c:v>
                </c:pt>
                <c:pt idx="14944">
                  <c:v>74.85899999999998</c:v>
                </c:pt>
                <c:pt idx="14945">
                  <c:v>74.864000000000004</c:v>
                </c:pt>
                <c:pt idx="14946">
                  <c:v>74.863</c:v>
                </c:pt>
                <c:pt idx="14947">
                  <c:v>74.85599999999998</c:v>
                </c:pt>
                <c:pt idx="14948">
                  <c:v>74.85499999999999</c:v>
                </c:pt>
                <c:pt idx="14949">
                  <c:v>74.866</c:v>
                </c:pt>
                <c:pt idx="14950">
                  <c:v>74.850999999999999</c:v>
                </c:pt>
                <c:pt idx="14951">
                  <c:v>74.856999999999999</c:v>
                </c:pt>
                <c:pt idx="14952">
                  <c:v>74.848000000000013</c:v>
                </c:pt>
                <c:pt idx="14953">
                  <c:v>74.848000000000013</c:v>
                </c:pt>
                <c:pt idx="14954">
                  <c:v>74.845000000000013</c:v>
                </c:pt>
                <c:pt idx="14955">
                  <c:v>74.846999999999994</c:v>
                </c:pt>
                <c:pt idx="14956">
                  <c:v>74.848000000000013</c:v>
                </c:pt>
                <c:pt idx="14957">
                  <c:v>74.850999999999999</c:v>
                </c:pt>
                <c:pt idx="14958">
                  <c:v>74.846999999999994</c:v>
                </c:pt>
                <c:pt idx="14959">
                  <c:v>74.846000000000004</c:v>
                </c:pt>
                <c:pt idx="14960">
                  <c:v>74.834999999999994</c:v>
                </c:pt>
                <c:pt idx="14961">
                  <c:v>74.834000000000003</c:v>
                </c:pt>
                <c:pt idx="14962">
                  <c:v>74.84</c:v>
                </c:pt>
                <c:pt idx="14963">
                  <c:v>74.835999999999999</c:v>
                </c:pt>
                <c:pt idx="14964">
                  <c:v>74.834999999999994</c:v>
                </c:pt>
                <c:pt idx="14965">
                  <c:v>74.849000000000004</c:v>
                </c:pt>
                <c:pt idx="14966">
                  <c:v>74.842000000000013</c:v>
                </c:pt>
                <c:pt idx="14967">
                  <c:v>74.849000000000004</c:v>
                </c:pt>
                <c:pt idx="14968">
                  <c:v>74.850999999999999</c:v>
                </c:pt>
                <c:pt idx="14969">
                  <c:v>74.85599999999998</c:v>
                </c:pt>
                <c:pt idx="14970">
                  <c:v>74.86</c:v>
                </c:pt>
                <c:pt idx="14971">
                  <c:v>74.845000000000013</c:v>
                </c:pt>
                <c:pt idx="14972">
                  <c:v>74.850999999999999</c:v>
                </c:pt>
                <c:pt idx="14973">
                  <c:v>74.85299999999998</c:v>
                </c:pt>
                <c:pt idx="14974">
                  <c:v>74.849000000000004</c:v>
                </c:pt>
                <c:pt idx="14975">
                  <c:v>74.842000000000013</c:v>
                </c:pt>
                <c:pt idx="14976">
                  <c:v>74.850999999999999</c:v>
                </c:pt>
                <c:pt idx="14977">
                  <c:v>74.845000000000013</c:v>
                </c:pt>
                <c:pt idx="14978">
                  <c:v>74.838999999999999</c:v>
                </c:pt>
                <c:pt idx="14979">
                  <c:v>74.846999999999994</c:v>
                </c:pt>
                <c:pt idx="14980">
                  <c:v>74.843000000000004</c:v>
                </c:pt>
                <c:pt idx="14981">
                  <c:v>74.846000000000004</c:v>
                </c:pt>
                <c:pt idx="14982">
                  <c:v>74.845000000000013</c:v>
                </c:pt>
                <c:pt idx="14983">
                  <c:v>74.85499999999999</c:v>
                </c:pt>
                <c:pt idx="14984">
                  <c:v>74.85299999999998</c:v>
                </c:pt>
                <c:pt idx="14985">
                  <c:v>74.863</c:v>
                </c:pt>
                <c:pt idx="14986">
                  <c:v>74.85799999999999</c:v>
                </c:pt>
                <c:pt idx="14987">
                  <c:v>74.85299999999998</c:v>
                </c:pt>
                <c:pt idx="14988">
                  <c:v>74.849000000000004</c:v>
                </c:pt>
                <c:pt idx="14989">
                  <c:v>74.853999999999999</c:v>
                </c:pt>
                <c:pt idx="14990">
                  <c:v>74.853999999999999</c:v>
                </c:pt>
                <c:pt idx="14991">
                  <c:v>74.85299999999998</c:v>
                </c:pt>
                <c:pt idx="14992">
                  <c:v>74.848000000000013</c:v>
                </c:pt>
                <c:pt idx="14993">
                  <c:v>74.849000000000004</c:v>
                </c:pt>
                <c:pt idx="14994">
                  <c:v>74.848000000000013</c:v>
                </c:pt>
                <c:pt idx="14995">
                  <c:v>74.856999999999999</c:v>
                </c:pt>
                <c:pt idx="14996">
                  <c:v>74.85199999999999</c:v>
                </c:pt>
                <c:pt idx="14997">
                  <c:v>74.849000000000004</c:v>
                </c:pt>
                <c:pt idx="14998">
                  <c:v>74.85299999999998</c:v>
                </c:pt>
                <c:pt idx="14999">
                  <c:v>74.840999999999994</c:v>
                </c:pt>
                <c:pt idx="15000">
                  <c:v>74.848000000000013</c:v>
                </c:pt>
                <c:pt idx="15001">
                  <c:v>74.864000000000004</c:v>
                </c:pt>
                <c:pt idx="15002">
                  <c:v>74.85899999999998</c:v>
                </c:pt>
                <c:pt idx="15003">
                  <c:v>74.85799999999999</c:v>
                </c:pt>
                <c:pt idx="15004">
                  <c:v>74.843999999999994</c:v>
                </c:pt>
                <c:pt idx="15005">
                  <c:v>74.843999999999994</c:v>
                </c:pt>
                <c:pt idx="15006">
                  <c:v>74.849000000000004</c:v>
                </c:pt>
                <c:pt idx="15007">
                  <c:v>74.843999999999994</c:v>
                </c:pt>
                <c:pt idx="15008">
                  <c:v>74.861000000000004</c:v>
                </c:pt>
                <c:pt idx="15009">
                  <c:v>74.849999999999994</c:v>
                </c:pt>
                <c:pt idx="15010">
                  <c:v>74.85199999999999</c:v>
                </c:pt>
                <c:pt idx="15011">
                  <c:v>74.842000000000013</c:v>
                </c:pt>
                <c:pt idx="15012">
                  <c:v>74.843999999999994</c:v>
                </c:pt>
                <c:pt idx="15013">
                  <c:v>74.843999999999994</c:v>
                </c:pt>
                <c:pt idx="15014">
                  <c:v>74.840999999999994</c:v>
                </c:pt>
                <c:pt idx="15015">
                  <c:v>74.843000000000004</c:v>
                </c:pt>
                <c:pt idx="15016">
                  <c:v>74.834000000000003</c:v>
                </c:pt>
                <c:pt idx="15017">
                  <c:v>74.834000000000003</c:v>
                </c:pt>
                <c:pt idx="15018">
                  <c:v>74.840999999999994</c:v>
                </c:pt>
                <c:pt idx="15019">
                  <c:v>74.828000000000003</c:v>
                </c:pt>
                <c:pt idx="15020">
                  <c:v>74.826999999999998</c:v>
                </c:pt>
                <c:pt idx="15021">
                  <c:v>74.822999999999979</c:v>
                </c:pt>
                <c:pt idx="15022">
                  <c:v>74.83</c:v>
                </c:pt>
                <c:pt idx="15023">
                  <c:v>74.823999999999998</c:v>
                </c:pt>
                <c:pt idx="15024">
                  <c:v>74.822000000000003</c:v>
                </c:pt>
                <c:pt idx="15025">
                  <c:v>74.816000000000003</c:v>
                </c:pt>
                <c:pt idx="15026">
                  <c:v>74.815000000000012</c:v>
                </c:pt>
                <c:pt idx="15027">
                  <c:v>74.812000000000012</c:v>
                </c:pt>
                <c:pt idx="15028">
                  <c:v>74.815000000000012</c:v>
                </c:pt>
                <c:pt idx="15029">
                  <c:v>74.813999999999993</c:v>
                </c:pt>
                <c:pt idx="15030">
                  <c:v>74.816999999999993</c:v>
                </c:pt>
                <c:pt idx="15031">
                  <c:v>74.816000000000003</c:v>
                </c:pt>
                <c:pt idx="15032">
                  <c:v>74.820999999999998</c:v>
                </c:pt>
                <c:pt idx="15033">
                  <c:v>74.813999999999993</c:v>
                </c:pt>
                <c:pt idx="15034">
                  <c:v>74.820999999999998</c:v>
                </c:pt>
                <c:pt idx="15035">
                  <c:v>74.813000000000002</c:v>
                </c:pt>
                <c:pt idx="15036">
                  <c:v>74.819999999999993</c:v>
                </c:pt>
                <c:pt idx="15037">
                  <c:v>74.81</c:v>
                </c:pt>
                <c:pt idx="15038">
                  <c:v>74.815000000000012</c:v>
                </c:pt>
                <c:pt idx="15039">
                  <c:v>74.834000000000003</c:v>
                </c:pt>
                <c:pt idx="15040">
                  <c:v>74.83</c:v>
                </c:pt>
                <c:pt idx="15041">
                  <c:v>74.825999999999979</c:v>
                </c:pt>
                <c:pt idx="15042">
                  <c:v>74.832999999999998</c:v>
                </c:pt>
                <c:pt idx="15043">
                  <c:v>74.831000000000003</c:v>
                </c:pt>
                <c:pt idx="15044">
                  <c:v>74.837000000000003</c:v>
                </c:pt>
                <c:pt idx="15045">
                  <c:v>74.83</c:v>
                </c:pt>
                <c:pt idx="15046">
                  <c:v>74.831000000000003</c:v>
                </c:pt>
                <c:pt idx="15047">
                  <c:v>74.823999999999998</c:v>
                </c:pt>
                <c:pt idx="15048">
                  <c:v>74.828999999999979</c:v>
                </c:pt>
                <c:pt idx="15049">
                  <c:v>74.828000000000003</c:v>
                </c:pt>
                <c:pt idx="15050">
                  <c:v>74.819000000000003</c:v>
                </c:pt>
                <c:pt idx="15051">
                  <c:v>74.826999999999998</c:v>
                </c:pt>
                <c:pt idx="15052">
                  <c:v>74.831999999999994</c:v>
                </c:pt>
                <c:pt idx="15053">
                  <c:v>74.826999999999998</c:v>
                </c:pt>
                <c:pt idx="15054">
                  <c:v>74.83</c:v>
                </c:pt>
                <c:pt idx="15055">
                  <c:v>74.831999999999994</c:v>
                </c:pt>
                <c:pt idx="15056">
                  <c:v>74.834000000000003</c:v>
                </c:pt>
                <c:pt idx="15057">
                  <c:v>74.832999999999998</c:v>
                </c:pt>
                <c:pt idx="15058">
                  <c:v>74.83</c:v>
                </c:pt>
                <c:pt idx="15059">
                  <c:v>74.837000000000003</c:v>
                </c:pt>
                <c:pt idx="15060">
                  <c:v>74.843999999999994</c:v>
                </c:pt>
                <c:pt idx="15061">
                  <c:v>74.83</c:v>
                </c:pt>
                <c:pt idx="15062">
                  <c:v>74.834999999999994</c:v>
                </c:pt>
                <c:pt idx="15063">
                  <c:v>74.837999999999994</c:v>
                </c:pt>
                <c:pt idx="15064">
                  <c:v>74.834999999999994</c:v>
                </c:pt>
                <c:pt idx="15065">
                  <c:v>74.828999999999979</c:v>
                </c:pt>
                <c:pt idx="15066">
                  <c:v>74.828000000000003</c:v>
                </c:pt>
                <c:pt idx="15067">
                  <c:v>74.831999999999994</c:v>
                </c:pt>
                <c:pt idx="15068">
                  <c:v>74.837999999999994</c:v>
                </c:pt>
                <c:pt idx="15069">
                  <c:v>74.832999999999998</c:v>
                </c:pt>
                <c:pt idx="15070">
                  <c:v>74.825999999999979</c:v>
                </c:pt>
                <c:pt idx="15071">
                  <c:v>74.835999999999999</c:v>
                </c:pt>
                <c:pt idx="15072">
                  <c:v>74.831000000000003</c:v>
                </c:pt>
                <c:pt idx="15073">
                  <c:v>74.834000000000003</c:v>
                </c:pt>
                <c:pt idx="15074">
                  <c:v>74.823999999999998</c:v>
                </c:pt>
                <c:pt idx="15075">
                  <c:v>74.834000000000003</c:v>
                </c:pt>
                <c:pt idx="15076">
                  <c:v>74.843000000000004</c:v>
                </c:pt>
                <c:pt idx="15077">
                  <c:v>74.832999999999998</c:v>
                </c:pt>
                <c:pt idx="15078">
                  <c:v>74.84</c:v>
                </c:pt>
                <c:pt idx="15079">
                  <c:v>74.845000000000013</c:v>
                </c:pt>
                <c:pt idx="15080">
                  <c:v>74.834999999999994</c:v>
                </c:pt>
                <c:pt idx="15081">
                  <c:v>74.828000000000003</c:v>
                </c:pt>
                <c:pt idx="15082">
                  <c:v>74.835999999999999</c:v>
                </c:pt>
                <c:pt idx="15083">
                  <c:v>74.831999999999994</c:v>
                </c:pt>
                <c:pt idx="15084">
                  <c:v>74.831000000000003</c:v>
                </c:pt>
                <c:pt idx="15085">
                  <c:v>74.828000000000003</c:v>
                </c:pt>
                <c:pt idx="15086">
                  <c:v>74.826999999999998</c:v>
                </c:pt>
                <c:pt idx="15087">
                  <c:v>74.822999999999979</c:v>
                </c:pt>
                <c:pt idx="15088">
                  <c:v>74.816000000000003</c:v>
                </c:pt>
                <c:pt idx="15089">
                  <c:v>74.813000000000002</c:v>
                </c:pt>
                <c:pt idx="15090">
                  <c:v>74.819000000000003</c:v>
                </c:pt>
                <c:pt idx="15091">
                  <c:v>74.813999999999993</c:v>
                </c:pt>
                <c:pt idx="15092">
                  <c:v>74.807000000000002</c:v>
                </c:pt>
                <c:pt idx="15093">
                  <c:v>74.81</c:v>
                </c:pt>
                <c:pt idx="15094">
                  <c:v>74.799000000000007</c:v>
                </c:pt>
                <c:pt idx="15095">
                  <c:v>74.801000000000002</c:v>
                </c:pt>
                <c:pt idx="15096">
                  <c:v>74.805999999999983</c:v>
                </c:pt>
                <c:pt idx="15097">
                  <c:v>74.807000000000002</c:v>
                </c:pt>
                <c:pt idx="15098">
                  <c:v>74.802999999999983</c:v>
                </c:pt>
                <c:pt idx="15099">
                  <c:v>74.807999999999993</c:v>
                </c:pt>
                <c:pt idx="15100">
                  <c:v>74.798000000000002</c:v>
                </c:pt>
                <c:pt idx="15101">
                  <c:v>74.804999999999993</c:v>
                </c:pt>
                <c:pt idx="15102">
                  <c:v>74.801000000000002</c:v>
                </c:pt>
                <c:pt idx="15103">
                  <c:v>74.805999999999983</c:v>
                </c:pt>
                <c:pt idx="15104">
                  <c:v>74.796999999999997</c:v>
                </c:pt>
                <c:pt idx="15105">
                  <c:v>74.796999999999997</c:v>
                </c:pt>
                <c:pt idx="15106">
                  <c:v>74.801000000000002</c:v>
                </c:pt>
                <c:pt idx="15107">
                  <c:v>74.793000000000006</c:v>
                </c:pt>
                <c:pt idx="15108">
                  <c:v>74.807000000000002</c:v>
                </c:pt>
                <c:pt idx="15109">
                  <c:v>74.796999999999997</c:v>
                </c:pt>
                <c:pt idx="15110">
                  <c:v>74.801000000000002</c:v>
                </c:pt>
                <c:pt idx="15111">
                  <c:v>74.799000000000007</c:v>
                </c:pt>
                <c:pt idx="15112">
                  <c:v>74.804999999999993</c:v>
                </c:pt>
                <c:pt idx="15113">
                  <c:v>74.801000000000002</c:v>
                </c:pt>
                <c:pt idx="15114">
                  <c:v>74.795000000000002</c:v>
                </c:pt>
                <c:pt idx="15115">
                  <c:v>74.805999999999983</c:v>
                </c:pt>
                <c:pt idx="15116">
                  <c:v>74.802999999999983</c:v>
                </c:pt>
                <c:pt idx="15117">
                  <c:v>74.81</c:v>
                </c:pt>
                <c:pt idx="15118">
                  <c:v>74.8</c:v>
                </c:pt>
                <c:pt idx="15119">
                  <c:v>74.798000000000002</c:v>
                </c:pt>
                <c:pt idx="15120">
                  <c:v>74.807999999999993</c:v>
                </c:pt>
                <c:pt idx="15121">
                  <c:v>74.8</c:v>
                </c:pt>
                <c:pt idx="15122">
                  <c:v>74.796000000000006</c:v>
                </c:pt>
                <c:pt idx="15123">
                  <c:v>74.804999999999993</c:v>
                </c:pt>
                <c:pt idx="15124">
                  <c:v>74.796000000000006</c:v>
                </c:pt>
                <c:pt idx="15125">
                  <c:v>74.804999999999993</c:v>
                </c:pt>
                <c:pt idx="15126">
                  <c:v>74.807999999999993</c:v>
                </c:pt>
                <c:pt idx="15127">
                  <c:v>74.815000000000012</c:v>
                </c:pt>
                <c:pt idx="15128">
                  <c:v>74.805999999999983</c:v>
                </c:pt>
                <c:pt idx="15129">
                  <c:v>74.804999999999993</c:v>
                </c:pt>
                <c:pt idx="15130">
                  <c:v>74.81</c:v>
                </c:pt>
                <c:pt idx="15131">
                  <c:v>74.811000000000007</c:v>
                </c:pt>
                <c:pt idx="15132">
                  <c:v>74.801999999999992</c:v>
                </c:pt>
                <c:pt idx="15133">
                  <c:v>74.801999999999992</c:v>
                </c:pt>
                <c:pt idx="15134">
                  <c:v>74.807000000000002</c:v>
                </c:pt>
                <c:pt idx="15135">
                  <c:v>74.801000000000002</c:v>
                </c:pt>
                <c:pt idx="15136">
                  <c:v>74.801999999999992</c:v>
                </c:pt>
                <c:pt idx="15137">
                  <c:v>74.801999999999992</c:v>
                </c:pt>
                <c:pt idx="15138">
                  <c:v>74.807000000000002</c:v>
                </c:pt>
                <c:pt idx="15139">
                  <c:v>74.804000000000002</c:v>
                </c:pt>
                <c:pt idx="15140">
                  <c:v>74.801999999999992</c:v>
                </c:pt>
                <c:pt idx="15141">
                  <c:v>74.807000000000002</c:v>
                </c:pt>
                <c:pt idx="15142">
                  <c:v>74.796999999999997</c:v>
                </c:pt>
                <c:pt idx="15143">
                  <c:v>74.808999999999983</c:v>
                </c:pt>
                <c:pt idx="15144">
                  <c:v>74.813000000000002</c:v>
                </c:pt>
                <c:pt idx="15145">
                  <c:v>74.813000000000002</c:v>
                </c:pt>
                <c:pt idx="15146">
                  <c:v>74.807999999999993</c:v>
                </c:pt>
                <c:pt idx="15147">
                  <c:v>74.813999999999993</c:v>
                </c:pt>
                <c:pt idx="15148">
                  <c:v>74.812000000000012</c:v>
                </c:pt>
                <c:pt idx="15149">
                  <c:v>74.802999999999983</c:v>
                </c:pt>
                <c:pt idx="15150">
                  <c:v>74.804999999999993</c:v>
                </c:pt>
                <c:pt idx="15151">
                  <c:v>74.805999999999983</c:v>
                </c:pt>
                <c:pt idx="15152">
                  <c:v>74.804999999999993</c:v>
                </c:pt>
                <c:pt idx="15153">
                  <c:v>74.799000000000007</c:v>
                </c:pt>
                <c:pt idx="15154">
                  <c:v>74.796000000000006</c:v>
                </c:pt>
                <c:pt idx="15155">
                  <c:v>74.796999999999997</c:v>
                </c:pt>
                <c:pt idx="15156">
                  <c:v>74.796999999999997</c:v>
                </c:pt>
                <c:pt idx="15157">
                  <c:v>74.792000000000002</c:v>
                </c:pt>
                <c:pt idx="15158">
                  <c:v>74.793999999999997</c:v>
                </c:pt>
                <c:pt idx="15159">
                  <c:v>74.792000000000002</c:v>
                </c:pt>
                <c:pt idx="15160">
                  <c:v>74.787000000000006</c:v>
                </c:pt>
                <c:pt idx="15161">
                  <c:v>74.790000000000006</c:v>
                </c:pt>
                <c:pt idx="15162">
                  <c:v>74.793000000000006</c:v>
                </c:pt>
                <c:pt idx="15163">
                  <c:v>74.793999999999997</c:v>
                </c:pt>
                <c:pt idx="15164">
                  <c:v>74.775999999999982</c:v>
                </c:pt>
                <c:pt idx="15165">
                  <c:v>74.778999999999982</c:v>
                </c:pt>
                <c:pt idx="15166">
                  <c:v>74.789000000000001</c:v>
                </c:pt>
                <c:pt idx="15167">
                  <c:v>74.787999999999997</c:v>
                </c:pt>
                <c:pt idx="15168">
                  <c:v>74.775999999999982</c:v>
                </c:pt>
                <c:pt idx="15169">
                  <c:v>74.771000000000001</c:v>
                </c:pt>
                <c:pt idx="15170">
                  <c:v>74.763000000000005</c:v>
                </c:pt>
                <c:pt idx="15171">
                  <c:v>74.772999999999982</c:v>
                </c:pt>
                <c:pt idx="15172">
                  <c:v>74.768000000000001</c:v>
                </c:pt>
                <c:pt idx="15173">
                  <c:v>74.774000000000001</c:v>
                </c:pt>
                <c:pt idx="15174">
                  <c:v>74.775999999999982</c:v>
                </c:pt>
                <c:pt idx="15175">
                  <c:v>74.781999999999996</c:v>
                </c:pt>
                <c:pt idx="15176">
                  <c:v>74.783000000000001</c:v>
                </c:pt>
                <c:pt idx="15177">
                  <c:v>74.77</c:v>
                </c:pt>
                <c:pt idx="15178">
                  <c:v>74.768000000000001</c:v>
                </c:pt>
                <c:pt idx="15179">
                  <c:v>74.784000000000006</c:v>
                </c:pt>
                <c:pt idx="15180">
                  <c:v>74.774000000000001</c:v>
                </c:pt>
                <c:pt idx="15181">
                  <c:v>74.771999999999991</c:v>
                </c:pt>
                <c:pt idx="15182">
                  <c:v>74.774999999999991</c:v>
                </c:pt>
                <c:pt idx="15183">
                  <c:v>74.766000000000005</c:v>
                </c:pt>
                <c:pt idx="15184">
                  <c:v>74.77</c:v>
                </c:pt>
                <c:pt idx="15185">
                  <c:v>74.783000000000001</c:v>
                </c:pt>
                <c:pt idx="15186">
                  <c:v>74.787999999999997</c:v>
                </c:pt>
                <c:pt idx="15187">
                  <c:v>74.781000000000006</c:v>
                </c:pt>
                <c:pt idx="15188">
                  <c:v>74.777000000000001</c:v>
                </c:pt>
                <c:pt idx="15189">
                  <c:v>74.784999999999997</c:v>
                </c:pt>
                <c:pt idx="15190">
                  <c:v>74.784999999999997</c:v>
                </c:pt>
                <c:pt idx="15191">
                  <c:v>74.778999999999982</c:v>
                </c:pt>
                <c:pt idx="15192">
                  <c:v>74.781999999999996</c:v>
                </c:pt>
                <c:pt idx="15193">
                  <c:v>74.786000000000001</c:v>
                </c:pt>
                <c:pt idx="15194">
                  <c:v>74.798000000000002</c:v>
                </c:pt>
                <c:pt idx="15195">
                  <c:v>74.796999999999997</c:v>
                </c:pt>
                <c:pt idx="15196">
                  <c:v>74.787000000000006</c:v>
                </c:pt>
                <c:pt idx="15197">
                  <c:v>74.781000000000006</c:v>
                </c:pt>
                <c:pt idx="15198">
                  <c:v>74.787999999999997</c:v>
                </c:pt>
                <c:pt idx="15199">
                  <c:v>74.775999999999982</c:v>
                </c:pt>
                <c:pt idx="15200">
                  <c:v>74.786000000000001</c:v>
                </c:pt>
                <c:pt idx="15201">
                  <c:v>74.787000000000006</c:v>
                </c:pt>
                <c:pt idx="15202">
                  <c:v>74.790000000000006</c:v>
                </c:pt>
                <c:pt idx="15203">
                  <c:v>74.796999999999997</c:v>
                </c:pt>
                <c:pt idx="15204">
                  <c:v>74.786000000000001</c:v>
                </c:pt>
                <c:pt idx="15205">
                  <c:v>74.781000000000006</c:v>
                </c:pt>
                <c:pt idx="15206">
                  <c:v>74.793999999999997</c:v>
                </c:pt>
                <c:pt idx="15207">
                  <c:v>74.792000000000002</c:v>
                </c:pt>
                <c:pt idx="15208">
                  <c:v>74.796999999999997</c:v>
                </c:pt>
                <c:pt idx="15209">
                  <c:v>74.781000000000006</c:v>
                </c:pt>
                <c:pt idx="15210">
                  <c:v>74.781000000000006</c:v>
                </c:pt>
                <c:pt idx="15211">
                  <c:v>74.78</c:v>
                </c:pt>
                <c:pt idx="15212">
                  <c:v>74.796000000000006</c:v>
                </c:pt>
                <c:pt idx="15213">
                  <c:v>74.789000000000001</c:v>
                </c:pt>
                <c:pt idx="15214">
                  <c:v>74.795000000000002</c:v>
                </c:pt>
                <c:pt idx="15215">
                  <c:v>74.8</c:v>
                </c:pt>
                <c:pt idx="15216">
                  <c:v>74.801000000000002</c:v>
                </c:pt>
                <c:pt idx="15217">
                  <c:v>74.796000000000006</c:v>
                </c:pt>
                <c:pt idx="15218">
                  <c:v>74.81</c:v>
                </c:pt>
                <c:pt idx="15219">
                  <c:v>74.822999999999979</c:v>
                </c:pt>
                <c:pt idx="15220">
                  <c:v>74.816999999999993</c:v>
                </c:pt>
                <c:pt idx="15221">
                  <c:v>74.831000000000003</c:v>
                </c:pt>
                <c:pt idx="15222">
                  <c:v>74.825999999999979</c:v>
                </c:pt>
                <c:pt idx="15223">
                  <c:v>74.837000000000003</c:v>
                </c:pt>
                <c:pt idx="15224">
                  <c:v>74.843000000000004</c:v>
                </c:pt>
                <c:pt idx="15225">
                  <c:v>74.834999999999994</c:v>
                </c:pt>
                <c:pt idx="15226">
                  <c:v>74.834999999999994</c:v>
                </c:pt>
                <c:pt idx="15227">
                  <c:v>74.846999999999994</c:v>
                </c:pt>
                <c:pt idx="15228">
                  <c:v>74.85599999999998</c:v>
                </c:pt>
                <c:pt idx="15229">
                  <c:v>74.850999999999999</c:v>
                </c:pt>
                <c:pt idx="15230">
                  <c:v>74.85599999999998</c:v>
                </c:pt>
                <c:pt idx="15231">
                  <c:v>74.86</c:v>
                </c:pt>
                <c:pt idx="15232">
                  <c:v>74.876999999999981</c:v>
                </c:pt>
                <c:pt idx="15233">
                  <c:v>74.875999999999948</c:v>
                </c:pt>
                <c:pt idx="15234">
                  <c:v>74.891000000000005</c:v>
                </c:pt>
                <c:pt idx="15235">
                  <c:v>74.896000000000001</c:v>
                </c:pt>
                <c:pt idx="15236">
                  <c:v>74.906999999999996</c:v>
                </c:pt>
                <c:pt idx="15237">
                  <c:v>74.917000000000101</c:v>
                </c:pt>
                <c:pt idx="15238">
                  <c:v>74.908000000000001</c:v>
                </c:pt>
                <c:pt idx="15239">
                  <c:v>74.930000000000007</c:v>
                </c:pt>
                <c:pt idx="15240">
                  <c:v>74.921999999999997</c:v>
                </c:pt>
                <c:pt idx="15241">
                  <c:v>74.933999999999997</c:v>
                </c:pt>
                <c:pt idx="15242">
                  <c:v>74.944000000000116</c:v>
                </c:pt>
                <c:pt idx="15243">
                  <c:v>74.953000000000003</c:v>
                </c:pt>
                <c:pt idx="15244">
                  <c:v>74.959999999999994</c:v>
                </c:pt>
                <c:pt idx="15245">
                  <c:v>74.949000000000026</c:v>
                </c:pt>
                <c:pt idx="15246">
                  <c:v>74.962999999999994</c:v>
                </c:pt>
                <c:pt idx="15247">
                  <c:v>74.974000000000004</c:v>
                </c:pt>
                <c:pt idx="15248">
                  <c:v>74.991000000000085</c:v>
                </c:pt>
                <c:pt idx="15249">
                  <c:v>75.001999999999995</c:v>
                </c:pt>
                <c:pt idx="15250">
                  <c:v>75.02</c:v>
                </c:pt>
                <c:pt idx="15251">
                  <c:v>75.03</c:v>
                </c:pt>
                <c:pt idx="15252">
                  <c:v>75.037999999999997</c:v>
                </c:pt>
                <c:pt idx="15253">
                  <c:v>75.054999999999993</c:v>
                </c:pt>
                <c:pt idx="15254">
                  <c:v>75.058999999999983</c:v>
                </c:pt>
                <c:pt idx="15255">
                  <c:v>75.081000000000003</c:v>
                </c:pt>
                <c:pt idx="15256">
                  <c:v>75.088999999999999</c:v>
                </c:pt>
                <c:pt idx="15257">
                  <c:v>75.093999999999994</c:v>
                </c:pt>
                <c:pt idx="15258">
                  <c:v>75.106999999999999</c:v>
                </c:pt>
                <c:pt idx="15259">
                  <c:v>75.116</c:v>
                </c:pt>
                <c:pt idx="15260">
                  <c:v>75.124999999999986</c:v>
                </c:pt>
                <c:pt idx="15261">
                  <c:v>75.131</c:v>
                </c:pt>
                <c:pt idx="15262">
                  <c:v>75.144000000000005</c:v>
                </c:pt>
                <c:pt idx="15263">
                  <c:v>75.137</c:v>
                </c:pt>
                <c:pt idx="15264">
                  <c:v>75.141999999999996</c:v>
                </c:pt>
                <c:pt idx="15265">
                  <c:v>75.151999999999987</c:v>
                </c:pt>
                <c:pt idx="15266">
                  <c:v>75.150999999999982</c:v>
                </c:pt>
                <c:pt idx="15267">
                  <c:v>75.152999999999949</c:v>
                </c:pt>
                <c:pt idx="15268">
                  <c:v>75.164000000000001</c:v>
                </c:pt>
                <c:pt idx="15269">
                  <c:v>75.174999999999983</c:v>
                </c:pt>
                <c:pt idx="15270">
                  <c:v>75.173999999999978</c:v>
                </c:pt>
                <c:pt idx="15271">
                  <c:v>75.172999999999988</c:v>
                </c:pt>
                <c:pt idx="15272">
                  <c:v>75.175999999999988</c:v>
                </c:pt>
                <c:pt idx="15273">
                  <c:v>75.176999999999978</c:v>
                </c:pt>
                <c:pt idx="15274">
                  <c:v>75.171999999999983</c:v>
                </c:pt>
                <c:pt idx="15275">
                  <c:v>75.177999999999983</c:v>
                </c:pt>
                <c:pt idx="15276">
                  <c:v>75.175999999999988</c:v>
                </c:pt>
                <c:pt idx="15277">
                  <c:v>75.194000000000003</c:v>
                </c:pt>
                <c:pt idx="15278">
                  <c:v>75.185999999999979</c:v>
                </c:pt>
                <c:pt idx="15279">
                  <c:v>75.188999999999979</c:v>
                </c:pt>
                <c:pt idx="15280">
                  <c:v>75.194999999999993</c:v>
                </c:pt>
                <c:pt idx="15281">
                  <c:v>75.194999999999993</c:v>
                </c:pt>
                <c:pt idx="15282">
                  <c:v>75.194999999999993</c:v>
                </c:pt>
                <c:pt idx="15283">
                  <c:v>75.206000000000003</c:v>
                </c:pt>
                <c:pt idx="15284">
                  <c:v>75.191000000000003</c:v>
                </c:pt>
                <c:pt idx="15285">
                  <c:v>75.194000000000003</c:v>
                </c:pt>
                <c:pt idx="15286">
                  <c:v>75.194000000000003</c:v>
                </c:pt>
                <c:pt idx="15287">
                  <c:v>75.197000000000003</c:v>
                </c:pt>
                <c:pt idx="15288">
                  <c:v>75.2</c:v>
                </c:pt>
                <c:pt idx="15289">
                  <c:v>75.2</c:v>
                </c:pt>
                <c:pt idx="15290">
                  <c:v>75.203000000000003</c:v>
                </c:pt>
                <c:pt idx="15291">
                  <c:v>75.2</c:v>
                </c:pt>
                <c:pt idx="15292">
                  <c:v>75.212000000000003</c:v>
                </c:pt>
                <c:pt idx="15293">
                  <c:v>75.215000000000003</c:v>
                </c:pt>
                <c:pt idx="15294">
                  <c:v>75.214000000000027</c:v>
                </c:pt>
                <c:pt idx="15295">
                  <c:v>75.211000000000027</c:v>
                </c:pt>
                <c:pt idx="15296">
                  <c:v>75.203000000000003</c:v>
                </c:pt>
                <c:pt idx="15297">
                  <c:v>75.209999999999994</c:v>
                </c:pt>
                <c:pt idx="15298">
                  <c:v>75.209000000000003</c:v>
                </c:pt>
                <c:pt idx="15299">
                  <c:v>75.209999999999994</c:v>
                </c:pt>
                <c:pt idx="15300">
                  <c:v>75.197999999999993</c:v>
                </c:pt>
                <c:pt idx="15301">
                  <c:v>75.194000000000003</c:v>
                </c:pt>
                <c:pt idx="15302">
                  <c:v>75.2</c:v>
                </c:pt>
                <c:pt idx="15303">
                  <c:v>75.203000000000003</c:v>
                </c:pt>
                <c:pt idx="15304">
                  <c:v>75.194000000000003</c:v>
                </c:pt>
                <c:pt idx="15305">
                  <c:v>75.191999999999993</c:v>
                </c:pt>
                <c:pt idx="15306">
                  <c:v>75.194000000000003</c:v>
                </c:pt>
                <c:pt idx="15307">
                  <c:v>75.194999999999993</c:v>
                </c:pt>
                <c:pt idx="15308">
                  <c:v>75.191999999999993</c:v>
                </c:pt>
                <c:pt idx="15309">
                  <c:v>75.194999999999993</c:v>
                </c:pt>
                <c:pt idx="15310">
                  <c:v>75.192999999999998</c:v>
                </c:pt>
                <c:pt idx="15311">
                  <c:v>75.191000000000003</c:v>
                </c:pt>
                <c:pt idx="15312">
                  <c:v>75.19</c:v>
                </c:pt>
                <c:pt idx="15313">
                  <c:v>75.194999999999993</c:v>
                </c:pt>
                <c:pt idx="15314">
                  <c:v>75.186999999999998</c:v>
                </c:pt>
                <c:pt idx="15315">
                  <c:v>75.19</c:v>
                </c:pt>
                <c:pt idx="15316">
                  <c:v>75.19</c:v>
                </c:pt>
                <c:pt idx="15317">
                  <c:v>75.182000000000002</c:v>
                </c:pt>
                <c:pt idx="15318">
                  <c:v>75.183999999999983</c:v>
                </c:pt>
                <c:pt idx="15319">
                  <c:v>75.182000000000002</c:v>
                </c:pt>
                <c:pt idx="15320">
                  <c:v>75.188000000000002</c:v>
                </c:pt>
                <c:pt idx="15321">
                  <c:v>75.19</c:v>
                </c:pt>
                <c:pt idx="15322">
                  <c:v>75.191999999999993</c:v>
                </c:pt>
                <c:pt idx="15323">
                  <c:v>75.188999999999979</c:v>
                </c:pt>
                <c:pt idx="15324">
                  <c:v>75.197999999999993</c:v>
                </c:pt>
                <c:pt idx="15325">
                  <c:v>75.2</c:v>
                </c:pt>
                <c:pt idx="15326">
                  <c:v>75.19</c:v>
                </c:pt>
                <c:pt idx="15327">
                  <c:v>75.212000000000003</c:v>
                </c:pt>
                <c:pt idx="15328">
                  <c:v>75.208000000000013</c:v>
                </c:pt>
                <c:pt idx="15329">
                  <c:v>75.215000000000003</c:v>
                </c:pt>
                <c:pt idx="15330">
                  <c:v>75.218999999999994</c:v>
                </c:pt>
                <c:pt idx="15331">
                  <c:v>75.22</c:v>
                </c:pt>
                <c:pt idx="15332">
                  <c:v>75.222999999999999</c:v>
                </c:pt>
                <c:pt idx="15333">
                  <c:v>75.221999999999994</c:v>
                </c:pt>
                <c:pt idx="15334">
                  <c:v>75.227000000000004</c:v>
                </c:pt>
                <c:pt idx="15335">
                  <c:v>75.233000000000004</c:v>
                </c:pt>
                <c:pt idx="15336">
                  <c:v>75.233000000000004</c:v>
                </c:pt>
                <c:pt idx="15337">
                  <c:v>75.238</c:v>
                </c:pt>
                <c:pt idx="15338">
                  <c:v>75.242999999999995</c:v>
                </c:pt>
                <c:pt idx="15339">
                  <c:v>75.251000000000005</c:v>
                </c:pt>
                <c:pt idx="15340">
                  <c:v>75.247000000000085</c:v>
                </c:pt>
                <c:pt idx="15341">
                  <c:v>75.239999999999995</c:v>
                </c:pt>
                <c:pt idx="15342">
                  <c:v>75.239999999999995</c:v>
                </c:pt>
                <c:pt idx="15343">
                  <c:v>75.239000000000004</c:v>
                </c:pt>
                <c:pt idx="15344">
                  <c:v>75.25</c:v>
                </c:pt>
                <c:pt idx="15345">
                  <c:v>75.245000000000005</c:v>
                </c:pt>
                <c:pt idx="15346">
                  <c:v>75.248999999999995</c:v>
                </c:pt>
                <c:pt idx="15347">
                  <c:v>75.254999999999995</c:v>
                </c:pt>
                <c:pt idx="15348">
                  <c:v>75.248999999999995</c:v>
                </c:pt>
                <c:pt idx="15349">
                  <c:v>75.253</c:v>
                </c:pt>
                <c:pt idx="15350">
                  <c:v>75.263000000000005</c:v>
                </c:pt>
                <c:pt idx="15351">
                  <c:v>75.263000000000005</c:v>
                </c:pt>
                <c:pt idx="15352">
                  <c:v>75.272999999999982</c:v>
                </c:pt>
                <c:pt idx="15353">
                  <c:v>75.271999999999991</c:v>
                </c:pt>
                <c:pt idx="15354">
                  <c:v>75.274999999999991</c:v>
                </c:pt>
                <c:pt idx="15355">
                  <c:v>75.281000000000006</c:v>
                </c:pt>
                <c:pt idx="15356">
                  <c:v>75.28</c:v>
                </c:pt>
                <c:pt idx="15357">
                  <c:v>75.277999999999992</c:v>
                </c:pt>
                <c:pt idx="15358">
                  <c:v>75.284000000000006</c:v>
                </c:pt>
                <c:pt idx="15359">
                  <c:v>75.296999999999997</c:v>
                </c:pt>
                <c:pt idx="15360">
                  <c:v>75.287999999999997</c:v>
                </c:pt>
                <c:pt idx="15361">
                  <c:v>75.295000000000002</c:v>
                </c:pt>
                <c:pt idx="15362">
                  <c:v>75.290000000000006</c:v>
                </c:pt>
                <c:pt idx="15363">
                  <c:v>75.302999999999983</c:v>
                </c:pt>
                <c:pt idx="15364">
                  <c:v>75.299000000000007</c:v>
                </c:pt>
                <c:pt idx="15365">
                  <c:v>75.298000000000002</c:v>
                </c:pt>
                <c:pt idx="15366">
                  <c:v>75.293999999999997</c:v>
                </c:pt>
                <c:pt idx="15367">
                  <c:v>75.301999999999992</c:v>
                </c:pt>
                <c:pt idx="15368">
                  <c:v>75.307000000000002</c:v>
                </c:pt>
                <c:pt idx="15369">
                  <c:v>75.301000000000002</c:v>
                </c:pt>
                <c:pt idx="15370">
                  <c:v>75.302999999999983</c:v>
                </c:pt>
                <c:pt idx="15371">
                  <c:v>75.3</c:v>
                </c:pt>
                <c:pt idx="15372">
                  <c:v>75.299000000000007</c:v>
                </c:pt>
                <c:pt idx="15373">
                  <c:v>75.301000000000002</c:v>
                </c:pt>
                <c:pt idx="15374">
                  <c:v>75.307000000000002</c:v>
                </c:pt>
                <c:pt idx="15375">
                  <c:v>75.308999999999983</c:v>
                </c:pt>
                <c:pt idx="15376">
                  <c:v>75.313999999999993</c:v>
                </c:pt>
                <c:pt idx="15377">
                  <c:v>75.307999999999993</c:v>
                </c:pt>
                <c:pt idx="15378">
                  <c:v>75.315000000000012</c:v>
                </c:pt>
                <c:pt idx="15379">
                  <c:v>75.307000000000002</c:v>
                </c:pt>
                <c:pt idx="15380">
                  <c:v>75.311000000000007</c:v>
                </c:pt>
                <c:pt idx="15381">
                  <c:v>75.313000000000002</c:v>
                </c:pt>
                <c:pt idx="15382">
                  <c:v>75.311000000000007</c:v>
                </c:pt>
                <c:pt idx="15383">
                  <c:v>75.301000000000002</c:v>
                </c:pt>
                <c:pt idx="15384">
                  <c:v>75.31</c:v>
                </c:pt>
                <c:pt idx="15385">
                  <c:v>75.313999999999993</c:v>
                </c:pt>
                <c:pt idx="15386">
                  <c:v>75.323999999999998</c:v>
                </c:pt>
                <c:pt idx="15387">
                  <c:v>75.319999999999993</c:v>
                </c:pt>
                <c:pt idx="15388">
                  <c:v>75.322000000000003</c:v>
                </c:pt>
                <c:pt idx="15389">
                  <c:v>75.322000000000003</c:v>
                </c:pt>
                <c:pt idx="15390">
                  <c:v>75.312000000000012</c:v>
                </c:pt>
                <c:pt idx="15391">
                  <c:v>75.322000000000003</c:v>
                </c:pt>
                <c:pt idx="15392">
                  <c:v>75.326999999999998</c:v>
                </c:pt>
                <c:pt idx="15393">
                  <c:v>75.334999999999994</c:v>
                </c:pt>
                <c:pt idx="15394">
                  <c:v>75.328999999999979</c:v>
                </c:pt>
                <c:pt idx="15395">
                  <c:v>75.326999999999998</c:v>
                </c:pt>
                <c:pt idx="15396">
                  <c:v>75.328999999999979</c:v>
                </c:pt>
                <c:pt idx="15397">
                  <c:v>75.342000000000013</c:v>
                </c:pt>
                <c:pt idx="15398">
                  <c:v>75.338999999999999</c:v>
                </c:pt>
                <c:pt idx="15399">
                  <c:v>75.343000000000004</c:v>
                </c:pt>
                <c:pt idx="15400">
                  <c:v>75.348000000000013</c:v>
                </c:pt>
                <c:pt idx="15401">
                  <c:v>75.346999999999994</c:v>
                </c:pt>
                <c:pt idx="15402">
                  <c:v>75.35299999999998</c:v>
                </c:pt>
                <c:pt idx="15403">
                  <c:v>75.35499999999999</c:v>
                </c:pt>
                <c:pt idx="15404">
                  <c:v>75.35599999999998</c:v>
                </c:pt>
                <c:pt idx="15405">
                  <c:v>75.35799999999999</c:v>
                </c:pt>
                <c:pt idx="15406">
                  <c:v>75.350999999999999</c:v>
                </c:pt>
                <c:pt idx="15407">
                  <c:v>75.35299999999998</c:v>
                </c:pt>
                <c:pt idx="15408">
                  <c:v>75.350999999999999</c:v>
                </c:pt>
                <c:pt idx="15409">
                  <c:v>75.361999999999995</c:v>
                </c:pt>
                <c:pt idx="15410">
                  <c:v>75.364999999999995</c:v>
                </c:pt>
                <c:pt idx="15411">
                  <c:v>75.356999999999999</c:v>
                </c:pt>
                <c:pt idx="15412">
                  <c:v>75.363</c:v>
                </c:pt>
                <c:pt idx="15413">
                  <c:v>75.364000000000004</c:v>
                </c:pt>
                <c:pt idx="15414">
                  <c:v>75.356999999999999</c:v>
                </c:pt>
                <c:pt idx="15415">
                  <c:v>75.364999999999995</c:v>
                </c:pt>
                <c:pt idx="15416">
                  <c:v>75.367000000000004</c:v>
                </c:pt>
                <c:pt idx="15417">
                  <c:v>75.376999999999981</c:v>
                </c:pt>
                <c:pt idx="15418">
                  <c:v>75.367999999999995</c:v>
                </c:pt>
                <c:pt idx="15419">
                  <c:v>75.371999999999986</c:v>
                </c:pt>
                <c:pt idx="15420">
                  <c:v>75.373999999999981</c:v>
                </c:pt>
                <c:pt idx="15421">
                  <c:v>75.373999999999981</c:v>
                </c:pt>
                <c:pt idx="15422">
                  <c:v>75.378999999999948</c:v>
                </c:pt>
                <c:pt idx="15423">
                  <c:v>75.378999999999948</c:v>
                </c:pt>
                <c:pt idx="15424">
                  <c:v>75.371999999999986</c:v>
                </c:pt>
                <c:pt idx="15425">
                  <c:v>75.376999999999981</c:v>
                </c:pt>
                <c:pt idx="15426">
                  <c:v>75.378999999999948</c:v>
                </c:pt>
                <c:pt idx="15427">
                  <c:v>75.384</c:v>
                </c:pt>
                <c:pt idx="15428">
                  <c:v>75.388999999999982</c:v>
                </c:pt>
                <c:pt idx="15429">
                  <c:v>75.375999999999948</c:v>
                </c:pt>
                <c:pt idx="15430">
                  <c:v>75.384999999999991</c:v>
                </c:pt>
                <c:pt idx="15431">
                  <c:v>75.372999999999948</c:v>
                </c:pt>
                <c:pt idx="15432">
                  <c:v>75.385999999999981</c:v>
                </c:pt>
                <c:pt idx="15433">
                  <c:v>75.391999999999996</c:v>
                </c:pt>
                <c:pt idx="15434">
                  <c:v>75.391999999999996</c:v>
                </c:pt>
                <c:pt idx="15435">
                  <c:v>75.391999999999996</c:v>
                </c:pt>
                <c:pt idx="15436">
                  <c:v>75.394999999999996</c:v>
                </c:pt>
                <c:pt idx="15437">
                  <c:v>75.396000000000001</c:v>
                </c:pt>
                <c:pt idx="15438">
                  <c:v>75.397000000000006</c:v>
                </c:pt>
                <c:pt idx="15439">
                  <c:v>75.403999999999996</c:v>
                </c:pt>
                <c:pt idx="15440">
                  <c:v>75.400000000000006</c:v>
                </c:pt>
                <c:pt idx="15441">
                  <c:v>75.403999999999996</c:v>
                </c:pt>
                <c:pt idx="15442">
                  <c:v>75.403000000000006</c:v>
                </c:pt>
                <c:pt idx="15443">
                  <c:v>75.412000000000006</c:v>
                </c:pt>
                <c:pt idx="15444">
                  <c:v>75.405000000000001</c:v>
                </c:pt>
                <c:pt idx="15445">
                  <c:v>75.409000000000006</c:v>
                </c:pt>
                <c:pt idx="15446">
                  <c:v>75.410000000000025</c:v>
                </c:pt>
                <c:pt idx="15447">
                  <c:v>75.405000000000001</c:v>
                </c:pt>
                <c:pt idx="15448">
                  <c:v>75.402000000000001</c:v>
                </c:pt>
                <c:pt idx="15449">
                  <c:v>75.387</c:v>
                </c:pt>
                <c:pt idx="15450">
                  <c:v>75.405000000000001</c:v>
                </c:pt>
                <c:pt idx="15451">
                  <c:v>75.406999999999996</c:v>
                </c:pt>
                <c:pt idx="15452">
                  <c:v>75.408000000000001</c:v>
                </c:pt>
                <c:pt idx="15453">
                  <c:v>75.405000000000001</c:v>
                </c:pt>
                <c:pt idx="15454">
                  <c:v>75.406999999999996</c:v>
                </c:pt>
                <c:pt idx="15455">
                  <c:v>75.405000000000001</c:v>
                </c:pt>
                <c:pt idx="15456">
                  <c:v>75.406000000000006</c:v>
                </c:pt>
                <c:pt idx="15457">
                  <c:v>75.409000000000006</c:v>
                </c:pt>
                <c:pt idx="15458">
                  <c:v>75.406999999999996</c:v>
                </c:pt>
                <c:pt idx="15459">
                  <c:v>75.409000000000006</c:v>
                </c:pt>
                <c:pt idx="15460">
                  <c:v>75.405000000000001</c:v>
                </c:pt>
                <c:pt idx="15461">
                  <c:v>75.409000000000006</c:v>
                </c:pt>
                <c:pt idx="15462">
                  <c:v>75.410000000000025</c:v>
                </c:pt>
                <c:pt idx="15463">
                  <c:v>75.403999999999996</c:v>
                </c:pt>
                <c:pt idx="15464">
                  <c:v>75.412000000000006</c:v>
                </c:pt>
                <c:pt idx="15465">
                  <c:v>75.406000000000006</c:v>
                </c:pt>
                <c:pt idx="15466">
                  <c:v>75.414000000000101</c:v>
                </c:pt>
                <c:pt idx="15467">
                  <c:v>75.409000000000006</c:v>
                </c:pt>
                <c:pt idx="15468">
                  <c:v>75.414000000000101</c:v>
                </c:pt>
                <c:pt idx="15469">
                  <c:v>75.409000000000006</c:v>
                </c:pt>
                <c:pt idx="15470">
                  <c:v>75.430999999999997</c:v>
                </c:pt>
                <c:pt idx="15471">
                  <c:v>75.418000000000006</c:v>
                </c:pt>
                <c:pt idx="15472">
                  <c:v>75.42</c:v>
                </c:pt>
                <c:pt idx="15473">
                  <c:v>75.435000000000002</c:v>
                </c:pt>
                <c:pt idx="15474">
                  <c:v>75.446000000000026</c:v>
                </c:pt>
                <c:pt idx="15475">
                  <c:v>75.433000000000007</c:v>
                </c:pt>
                <c:pt idx="15476">
                  <c:v>75.426000000000002</c:v>
                </c:pt>
                <c:pt idx="15477">
                  <c:v>75.438999999999993</c:v>
                </c:pt>
                <c:pt idx="15478">
                  <c:v>75.433000000000007</c:v>
                </c:pt>
                <c:pt idx="15479">
                  <c:v>75.437000000000026</c:v>
                </c:pt>
                <c:pt idx="15480">
                  <c:v>75.435000000000002</c:v>
                </c:pt>
                <c:pt idx="15481">
                  <c:v>75.424000000000007</c:v>
                </c:pt>
                <c:pt idx="15482">
                  <c:v>75.436000000000007</c:v>
                </c:pt>
                <c:pt idx="15483">
                  <c:v>75.444000000000116</c:v>
                </c:pt>
                <c:pt idx="15484">
                  <c:v>75.435000000000002</c:v>
                </c:pt>
                <c:pt idx="15485">
                  <c:v>75.445000000000007</c:v>
                </c:pt>
                <c:pt idx="15486">
                  <c:v>75.442000000000007</c:v>
                </c:pt>
                <c:pt idx="15487">
                  <c:v>75.445000000000007</c:v>
                </c:pt>
                <c:pt idx="15488">
                  <c:v>75.442000000000007</c:v>
                </c:pt>
                <c:pt idx="15489">
                  <c:v>75.444000000000116</c:v>
                </c:pt>
                <c:pt idx="15490">
                  <c:v>75.443000000000026</c:v>
                </c:pt>
                <c:pt idx="15491">
                  <c:v>75.45</c:v>
                </c:pt>
                <c:pt idx="15492">
                  <c:v>75.443000000000026</c:v>
                </c:pt>
                <c:pt idx="15493">
                  <c:v>75.443000000000026</c:v>
                </c:pt>
                <c:pt idx="15494">
                  <c:v>75.453999999999994</c:v>
                </c:pt>
                <c:pt idx="15495">
                  <c:v>75.447000000000088</c:v>
                </c:pt>
                <c:pt idx="15496">
                  <c:v>75.453000000000003</c:v>
                </c:pt>
                <c:pt idx="15497">
                  <c:v>75.452000000000012</c:v>
                </c:pt>
                <c:pt idx="15498">
                  <c:v>75.471000000000004</c:v>
                </c:pt>
                <c:pt idx="15499">
                  <c:v>75.459999999999994</c:v>
                </c:pt>
                <c:pt idx="15500">
                  <c:v>75.449000000000026</c:v>
                </c:pt>
                <c:pt idx="15501">
                  <c:v>75.462999999999994</c:v>
                </c:pt>
                <c:pt idx="15502">
                  <c:v>75.456000000000003</c:v>
                </c:pt>
                <c:pt idx="15503">
                  <c:v>75.465000000000003</c:v>
                </c:pt>
                <c:pt idx="15504">
                  <c:v>75.474000000000004</c:v>
                </c:pt>
                <c:pt idx="15505">
                  <c:v>75.472999999999999</c:v>
                </c:pt>
                <c:pt idx="15506">
                  <c:v>75.477999999999994</c:v>
                </c:pt>
                <c:pt idx="15507">
                  <c:v>75.478999999999999</c:v>
                </c:pt>
                <c:pt idx="15508">
                  <c:v>75.482000000000014</c:v>
                </c:pt>
                <c:pt idx="15509">
                  <c:v>75.474000000000004</c:v>
                </c:pt>
                <c:pt idx="15510">
                  <c:v>75.480999999999995</c:v>
                </c:pt>
                <c:pt idx="15511">
                  <c:v>75.491000000000085</c:v>
                </c:pt>
                <c:pt idx="15512">
                  <c:v>75.492000000000004</c:v>
                </c:pt>
                <c:pt idx="15513">
                  <c:v>75.498000000000005</c:v>
                </c:pt>
                <c:pt idx="15514">
                  <c:v>75.495999999999995</c:v>
                </c:pt>
                <c:pt idx="15515">
                  <c:v>75.504999999999995</c:v>
                </c:pt>
                <c:pt idx="15516">
                  <c:v>75.507999999999996</c:v>
                </c:pt>
                <c:pt idx="15517">
                  <c:v>75.512</c:v>
                </c:pt>
                <c:pt idx="15518">
                  <c:v>75.512</c:v>
                </c:pt>
                <c:pt idx="15519">
                  <c:v>75.516999999999996</c:v>
                </c:pt>
                <c:pt idx="15520">
                  <c:v>75.513999999999996</c:v>
                </c:pt>
                <c:pt idx="15521">
                  <c:v>75.524999999999991</c:v>
                </c:pt>
                <c:pt idx="15522">
                  <c:v>75.515000000000001</c:v>
                </c:pt>
                <c:pt idx="15523">
                  <c:v>75.516000000000005</c:v>
                </c:pt>
                <c:pt idx="15524">
                  <c:v>75.524000000000001</c:v>
                </c:pt>
                <c:pt idx="15525">
                  <c:v>75.512</c:v>
                </c:pt>
                <c:pt idx="15526">
                  <c:v>75.516000000000005</c:v>
                </c:pt>
                <c:pt idx="15527">
                  <c:v>75.525999999999982</c:v>
                </c:pt>
                <c:pt idx="15528">
                  <c:v>75.528999999999982</c:v>
                </c:pt>
                <c:pt idx="15529">
                  <c:v>75.525999999999982</c:v>
                </c:pt>
                <c:pt idx="15530">
                  <c:v>75.527000000000001</c:v>
                </c:pt>
                <c:pt idx="15531">
                  <c:v>75.534000000000006</c:v>
                </c:pt>
                <c:pt idx="15532">
                  <c:v>75.534999999999997</c:v>
                </c:pt>
                <c:pt idx="15533">
                  <c:v>75.542000000000002</c:v>
                </c:pt>
                <c:pt idx="15534">
                  <c:v>75.542000000000002</c:v>
                </c:pt>
                <c:pt idx="15535">
                  <c:v>75.55</c:v>
                </c:pt>
                <c:pt idx="15536">
                  <c:v>75.539000000000001</c:v>
                </c:pt>
                <c:pt idx="15537">
                  <c:v>75.545000000000002</c:v>
                </c:pt>
                <c:pt idx="15538">
                  <c:v>75.536000000000001</c:v>
                </c:pt>
                <c:pt idx="15539">
                  <c:v>75.546999999999997</c:v>
                </c:pt>
                <c:pt idx="15540">
                  <c:v>75.549000000000007</c:v>
                </c:pt>
                <c:pt idx="15541">
                  <c:v>75.545000000000002</c:v>
                </c:pt>
                <c:pt idx="15542">
                  <c:v>75.542000000000002</c:v>
                </c:pt>
                <c:pt idx="15543">
                  <c:v>75.543999999999997</c:v>
                </c:pt>
                <c:pt idx="15544">
                  <c:v>75.542000000000002</c:v>
                </c:pt>
                <c:pt idx="15545">
                  <c:v>75.55</c:v>
                </c:pt>
                <c:pt idx="15546">
                  <c:v>75.548000000000002</c:v>
                </c:pt>
                <c:pt idx="15547">
                  <c:v>75.546999999999997</c:v>
                </c:pt>
                <c:pt idx="15548">
                  <c:v>75.554000000000002</c:v>
                </c:pt>
                <c:pt idx="15549">
                  <c:v>75.551999999999992</c:v>
                </c:pt>
                <c:pt idx="15550">
                  <c:v>75.546000000000006</c:v>
                </c:pt>
                <c:pt idx="15551">
                  <c:v>75.549000000000007</c:v>
                </c:pt>
                <c:pt idx="15552">
                  <c:v>75.537999999999997</c:v>
                </c:pt>
                <c:pt idx="15553">
                  <c:v>75.533000000000001</c:v>
                </c:pt>
                <c:pt idx="15554">
                  <c:v>75.534000000000006</c:v>
                </c:pt>
                <c:pt idx="15555">
                  <c:v>75.540000000000006</c:v>
                </c:pt>
                <c:pt idx="15556">
                  <c:v>75.534000000000006</c:v>
                </c:pt>
                <c:pt idx="15557">
                  <c:v>75.537999999999997</c:v>
                </c:pt>
                <c:pt idx="15558">
                  <c:v>75.548000000000002</c:v>
                </c:pt>
                <c:pt idx="15559">
                  <c:v>75.543000000000006</c:v>
                </c:pt>
                <c:pt idx="15560">
                  <c:v>75.543999999999997</c:v>
                </c:pt>
                <c:pt idx="15561">
                  <c:v>75.542000000000002</c:v>
                </c:pt>
                <c:pt idx="15562">
                  <c:v>75.540000000000006</c:v>
                </c:pt>
                <c:pt idx="15563">
                  <c:v>75.543999999999997</c:v>
                </c:pt>
                <c:pt idx="15564">
                  <c:v>75.546000000000006</c:v>
                </c:pt>
                <c:pt idx="15565">
                  <c:v>75.540000000000006</c:v>
                </c:pt>
                <c:pt idx="15566">
                  <c:v>75.543999999999997</c:v>
                </c:pt>
                <c:pt idx="15567">
                  <c:v>75.546000000000006</c:v>
                </c:pt>
                <c:pt idx="15568">
                  <c:v>75.55</c:v>
                </c:pt>
                <c:pt idx="15569">
                  <c:v>75.557000000000002</c:v>
                </c:pt>
                <c:pt idx="15570">
                  <c:v>75.562000000000012</c:v>
                </c:pt>
                <c:pt idx="15571">
                  <c:v>75.563000000000002</c:v>
                </c:pt>
                <c:pt idx="15572">
                  <c:v>75.554000000000002</c:v>
                </c:pt>
                <c:pt idx="15573">
                  <c:v>75.56</c:v>
                </c:pt>
                <c:pt idx="15574">
                  <c:v>75.555999999999983</c:v>
                </c:pt>
                <c:pt idx="15575">
                  <c:v>75.557999999999993</c:v>
                </c:pt>
                <c:pt idx="15576">
                  <c:v>75.562000000000012</c:v>
                </c:pt>
                <c:pt idx="15577">
                  <c:v>75.568000000000012</c:v>
                </c:pt>
                <c:pt idx="15578">
                  <c:v>75.563999999999993</c:v>
                </c:pt>
                <c:pt idx="15579">
                  <c:v>75.569999999999993</c:v>
                </c:pt>
                <c:pt idx="15580">
                  <c:v>75.570999999999998</c:v>
                </c:pt>
                <c:pt idx="15581">
                  <c:v>75.565000000000012</c:v>
                </c:pt>
                <c:pt idx="15582">
                  <c:v>75.572000000000003</c:v>
                </c:pt>
                <c:pt idx="15583">
                  <c:v>75.572999999999979</c:v>
                </c:pt>
                <c:pt idx="15584">
                  <c:v>75.573999999999998</c:v>
                </c:pt>
                <c:pt idx="15585">
                  <c:v>75.581000000000003</c:v>
                </c:pt>
                <c:pt idx="15586">
                  <c:v>75.575000000000003</c:v>
                </c:pt>
                <c:pt idx="15587">
                  <c:v>75.569999999999993</c:v>
                </c:pt>
                <c:pt idx="15588">
                  <c:v>75.569000000000003</c:v>
                </c:pt>
                <c:pt idx="15589">
                  <c:v>75.570999999999998</c:v>
                </c:pt>
                <c:pt idx="15590">
                  <c:v>75.566000000000003</c:v>
                </c:pt>
                <c:pt idx="15591">
                  <c:v>75.570999999999998</c:v>
                </c:pt>
                <c:pt idx="15592">
                  <c:v>75.568000000000012</c:v>
                </c:pt>
                <c:pt idx="15593">
                  <c:v>75.569999999999993</c:v>
                </c:pt>
                <c:pt idx="15594">
                  <c:v>75.572000000000003</c:v>
                </c:pt>
                <c:pt idx="15595">
                  <c:v>75.568000000000012</c:v>
                </c:pt>
                <c:pt idx="15596">
                  <c:v>75.576999999999998</c:v>
                </c:pt>
                <c:pt idx="15597">
                  <c:v>75.570999999999998</c:v>
                </c:pt>
                <c:pt idx="15598">
                  <c:v>75.569999999999993</c:v>
                </c:pt>
                <c:pt idx="15599">
                  <c:v>75.569999999999993</c:v>
                </c:pt>
                <c:pt idx="15600">
                  <c:v>75.568000000000012</c:v>
                </c:pt>
                <c:pt idx="15601">
                  <c:v>75.557000000000002</c:v>
                </c:pt>
                <c:pt idx="15602">
                  <c:v>75.562000000000012</c:v>
                </c:pt>
                <c:pt idx="15603">
                  <c:v>75.568000000000012</c:v>
                </c:pt>
                <c:pt idx="15604">
                  <c:v>75.568000000000012</c:v>
                </c:pt>
                <c:pt idx="15605">
                  <c:v>75.563999999999993</c:v>
                </c:pt>
                <c:pt idx="15606">
                  <c:v>75.568000000000012</c:v>
                </c:pt>
                <c:pt idx="15607">
                  <c:v>75.558999999999983</c:v>
                </c:pt>
                <c:pt idx="15608">
                  <c:v>75.562000000000012</c:v>
                </c:pt>
                <c:pt idx="15609">
                  <c:v>75.565000000000012</c:v>
                </c:pt>
                <c:pt idx="15610">
                  <c:v>75.56</c:v>
                </c:pt>
                <c:pt idx="15611">
                  <c:v>75.561000000000007</c:v>
                </c:pt>
                <c:pt idx="15612">
                  <c:v>75.569999999999993</c:v>
                </c:pt>
                <c:pt idx="15613">
                  <c:v>75.566000000000003</c:v>
                </c:pt>
                <c:pt idx="15614">
                  <c:v>75.569999999999993</c:v>
                </c:pt>
                <c:pt idx="15615">
                  <c:v>75.569000000000003</c:v>
                </c:pt>
                <c:pt idx="15616">
                  <c:v>75.572999999999979</c:v>
                </c:pt>
                <c:pt idx="15617">
                  <c:v>75.568000000000012</c:v>
                </c:pt>
                <c:pt idx="15618">
                  <c:v>75.568000000000012</c:v>
                </c:pt>
                <c:pt idx="15619">
                  <c:v>75.569999999999993</c:v>
                </c:pt>
                <c:pt idx="15620">
                  <c:v>75.563000000000002</c:v>
                </c:pt>
                <c:pt idx="15621">
                  <c:v>75.566000000000003</c:v>
                </c:pt>
                <c:pt idx="15622">
                  <c:v>75.569000000000003</c:v>
                </c:pt>
                <c:pt idx="15623">
                  <c:v>75.566000000000003</c:v>
                </c:pt>
                <c:pt idx="15624">
                  <c:v>75.563000000000002</c:v>
                </c:pt>
                <c:pt idx="15625">
                  <c:v>75.569999999999993</c:v>
                </c:pt>
                <c:pt idx="15626">
                  <c:v>75.563999999999993</c:v>
                </c:pt>
                <c:pt idx="15627">
                  <c:v>75.572999999999979</c:v>
                </c:pt>
                <c:pt idx="15628">
                  <c:v>75.569000000000003</c:v>
                </c:pt>
                <c:pt idx="15629">
                  <c:v>75.575000000000003</c:v>
                </c:pt>
                <c:pt idx="15630">
                  <c:v>75.572999999999979</c:v>
                </c:pt>
                <c:pt idx="15631">
                  <c:v>75.576999999999998</c:v>
                </c:pt>
                <c:pt idx="15632">
                  <c:v>75.575999999999979</c:v>
                </c:pt>
                <c:pt idx="15633">
                  <c:v>75.578000000000003</c:v>
                </c:pt>
                <c:pt idx="15634">
                  <c:v>75.565000000000012</c:v>
                </c:pt>
                <c:pt idx="15635">
                  <c:v>75.566000000000003</c:v>
                </c:pt>
                <c:pt idx="15636">
                  <c:v>75.568000000000012</c:v>
                </c:pt>
                <c:pt idx="15637">
                  <c:v>75.572999999999979</c:v>
                </c:pt>
                <c:pt idx="15638">
                  <c:v>75.578000000000003</c:v>
                </c:pt>
                <c:pt idx="15639">
                  <c:v>75.584999999999994</c:v>
                </c:pt>
                <c:pt idx="15640">
                  <c:v>75.584000000000003</c:v>
                </c:pt>
                <c:pt idx="15641">
                  <c:v>75.587999999999994</c:v>
                </c:pt>
                <c:pt idx="15642">
                  <c:v>75.581999999999994</c:v>
                </c:pt>
                <c:pt idx="15643">
                  <c:v>75.58</c:v>
                </c:pt>
                <c:pt idx="15644">
                  <c:v>75.578000000000003</c:v>
                </c:pt>
                <c:pt idx="15645">
                  <c:v>75.584999999999994</c:v>
                </c:pt>
                <c:pt idx="15646">
                  <c:v>75.573999999999998</c:v>
                </c:pt>
                <c:pt idx="15647">
                  <c:v>75.572000000000003</c:v>
                </c:pt>
                <c:pt idx="15648">
                  <c:v>75.576999999999998</c:v>
                </c:pt>
                <c:pt idx="15649">
                  <c:v>75.569000000000003</c:v>
                </c:pt>
                <c:pt idx="15650">
                  <c:v>75.563000000000002</c:v>
                </c:pt>
                <c:pt idx="15651">
                  <c:v>75.575999999999979</c:v>
                </c:pt>
                <c:pt idx="15652">
                  <c:v>75.568000000000012</c:v>
                </c:pt>
                <c:pt idx="15653">
                  <c:v>75.572999999999979</c:v>
                </c:pt>
                <c:pt idx="15654">
                  <c:v>75.573999999999998</c:v>
                </c:pt>
                <c:pt idx="15655">
                  <c:v>75.570999999999998</c:v>
                </c:pt>
                <c:pt idx="15656">
                  <c:v>75.558999999999983</c:v>
                </c:pt>
                <c:pt idx="15657">
                  <c:v>75.562000000000012</c:v>
                </c:pt>
                <c:pt idx="15658">
                  <c:v>75.570999999999998</c:v>
                </c:pt>
                <c:pt idx="15659">
                  <c:v>75.557999999999993</c:v>
                </c:pt>
                <c:pt idx="15660">
                  <c:v>75.554999999999993</c:v>
                </c:pt>
                <c:pt idx="15661">
                  <c:v>75.554000000000002</c:v>
                </c:pt>
                <c:pt idx="15662">
                  <c:v>75.548000000000002</c:v>
                </c:pt>
                <c:pt idx="15663">
                  <c:v>75.545000000000002</c:v>
                </c:pt>
                <c:pt idx="15664">
                  <c:v>75.546999999999997</c:v>
                </c:pt>
                <c:pt idx="15665">
                  <c:v>75.55</c:v>
                </c:pt>
                <c:pt idx="15666">
                  <c:v>75.566000000000003</c:v>
                </c:pt>
                <c:pt idx="15667">
                  <c:v>75.575999999999979</c:v>
                </c:pt>
                <c:pt idx="15668">
                  <c:v>75.578999999999979</c:v>
                </c:pt>
                <c:pt idx="15669">
                  <c:v>75.584999999999994</c:v>
                </c:pt>
                <c:pt idx="15670">
                  <c:v>75.578999999999979</c:v>
                </c:pt>
                <c:pt idx="15671">
                  <c:v>75.576999999999998</c:v>
                </c:pt>
                <c:pt idx="15672">
                  <c:v>75.568000000000012</c:v>
                </c:pt>
                <c:pt idx="15673">
                  <c:v>75.569000000000003</c:v>
                </c:pt>
                <c:pt idx="15674">
                  <c:v>75.573999999999998</c:v>
                </c:pt>
                <c:pt idx="15675">
                  <c:v>75.581000000000003</c:v>
                </c:pt>
                <c:pt idx="15676">
                  <c:v>75.584000000000003</c:v>
                </c:pt>
                <c:pt idx="15677">
                  <c:v>75.575000000000003</c:v>
                </c:pt>
                <c:pt idx="15678">
                  <c:v>75.578999999999979</c:v>
                </c:pt>
                <c:pt idx="15679">
                  <c:v>75.581999999999994</c:v>
                </c:pt>
                <c:pt idx="15680">
                  <c:v>75.575999999999979</c:v>
                </c:pt>
                <c:pt idx="15681">
                  <c:v>75.587999999999994</c:v>
                </c:pt>
                <c:pt idx="15682">
                  <c:v>75.587000000000003</c:v>
                </c:pt>
                <c:pt idx="15683">
                  <c:v>75.592000000000013</c:v>
                </c:pt>
                <c:pt idx="15684">
                  <c:v>75.584000000000003</c:v>
                </c:pt>
                <c:pt idx="15685">
                  <c:v>75.587000000000003</c:v>
                </c:pt>
                <c:pt idx="15686">
                  <c:v>75.599999999999994</c:v>
                </c:pt>
                <c:pt idx="15687">
                  <c:v>75.595000000000013</c:v>
                </c:pt>
                <c:pt idx="15688">
                  <c:v>75.584999999999994</c:v>
                </c:pt>
                <c:pt idx="15689">
                  <c:v>75.596000000000004</c:v>
                </c:pt>
                <c:pt idx="15690">
                  <c:v>75.59</c:v>
                </c:pt>
                <c:pt idx="15691">
                  <c:v>75.590999999999994</c:v>
                </c:pt>
                <c:pt idx="15692">
                  <c:v>75.590999999999994</c:v>
                </c:pt>
                <c:pt idx="15693">
                  <c:v>75.593999999999994</c:v>
                </c:pt>
                <c:pt idx="15694">
                  <c:v>75.593999999999994</c:v>
                </c:pt>
                <c:pt idx="15695">
                  <c:v>75.593000000000004</c:v>
                </c:pt>
                <c:pt idx="15696">
                  <c:v>75.596999999999994</c:v>
                </c:pt>
                <c:pt idx="15697">
                  <c:v>75.587999999999994</c:v>
                </c:pt>
                <c:pt idx="15698">
                  <c:v>75.592000000000013</c:v>
                </c:pt>
                <c:pt idx="15699">
                  <c:v>75.593999999999994</c:v>
                </c:pt>
                <c:pt idx="15700">
                  <c:v>75.590999999999994</c:v>
                </c:pt>
                <c:pt idx="15701">
                  <c:v>75.590999999999994</c:v>
                </c:pt>
                <c:pt idx="15702">
                  <c:v>75.587000000000003</c:v>
                </c:pt>
                <c:pt idx="15703">
                  <c:v>75.587999999999994</c:v>
                </c:pt>
                <c:pt idx="15704">
                  <c:v>75.584999999999994</c:v>
                </c:pt>
                <c:pt idx="15705">
                  <c:v>75.593999999999994</c:v>
                </c:pt>
                <c:pt idx="15706">
                  <c:v>75.588999999999999</c:v>
                </c:pt>
                <c:pt idx="15707">
                  <c:v>75.593000000000004</c:v>
                </c:pt>
                <c:pt idx="15708">
                  <c:v>75.599000000000004</c:v>
                </c:pt>
                <c:pt idx="15709">
                  <c:v>75.595000000000013</c:v>
                </c:pt>
                <c:pt idx="15710">
                  <c:v>75.581999999999994</c:v>
                </c:pt>
                <c:pt idx="15711">
                  <c:v>75.582999999999998</c:v>
                </c:pt>
                <c:pt idx="15712">
                  <c:v>75.588999999999999</c:v>
                </c:pt>
                <c:pt idx="15713">
                  <c:v>75.593999999999994</c:v>
                </c:pt>
                <c:pt idx="15714">
                  <c:v>75.599000000000004</c:v>
                </c:pt>
                <c:pt idx="15715">
                  <c:v>75.582999999999998</c:v>
                </c:pt>
                <c:pt idx="15716">
                  <c:v>75.587000000000003</c:v>
                </c:pt>
                <c:pt idx="15717">
                  <c:v>75.60299999999998</c:v>
                </c:pt>
                <c:pt idx="15718">
                  <c:v>75.600999999999999</c:v>
                </c:pt>
                <c:pt idx="15719">
                  <c:v>75.596999999999994</c:v>
                </c:pt>
                <c:pt idx="15720">
                  <c:v>75.596000000000004</c:v>
                </c:pt>
                <c:pt idx="15721">
                  <c:v>75.587000000000003</c:v>
                </c:pt>
                <c:pt idx="15722">
                  <c:v>75.584999999999994</c:v>
                </c:pt>
                <c:pt idx="15723">
                  <c:v>75.596999999999994</c:v>
                </c:pt>
                <c:pt idx="15724">
                  <c:v>75.592000000000013</c:v>
                </c:pt>
                <c:pt idx="15725">
                  <c:v>75.592000000000013</c:v>
                </c:pt>
                <c:pt idx="15726">
                  <c:v>75.603999999999999</c:v>
                </c:pt>
                <c:pt idx="15727">
                  <c:v>75.599000000000004</c:v>
                </c:pt>
                <c:pt idx="15728">
                  <c:v>75.587000000000003</c:v>
                </c:pt>
                <c:pt idx="15729">
                  <c:v>75.60199999999999</c:v>
                </c:pt>
                <c:pt idx="15730">
                  <c:v>75.59</c:v>
                </c:pt>
                <c:pt idx="15731">
                  <c:v>75.588999999999999</c:v>
                </c:pt>
                <c:pt idx="15732">
                  <c:v>75.598000000000013</c:v>
                </c:pt>
                <c:pt idx="15733">
                  <c:v>75.587999999999994</c:v>
                </c:pt>
                <c:pt idx="15734">
                  <c:v>75.587999999999994</c:v>
                </c:pt>
                <c:pt idx="15735">
                  <c:v>75.595000000000013</c:v>
                </c:pt>
                <c:pt idx="15736">
                  <c:v>75.595000000000013</c:v>
                </c:pt>
                <c:pt idx="15737">
                  <c:v>75.588999999999999</c:v>
                </c:pt>
                <c:pt idx="15738">
                  <c:v>75.587999999999994</c:v>
                </c:pt>
                <c:pt idx="15739">
                  <c:v>75.587999999999994</c:v>
                </c:pt>
                <c:pt idx="15740">
                  <c:v>75.593000000000004</c:v>
                </c:pt>
                <c:pt idx="15741">
                  <c:v>75.590999999999994</c:v>
                </c:pt>
                <c:pt idx="15742">
                  <c:v>75.60299999999998</c:v>
                </c:pt>
                <c:pt idx="15743">
                  <c:v>75.587000000000003</c:v>
                </c:pt>
                <c:pt idx="15744">
                  <c:v>75.588999999999999</c:v>
                </c:pt>
                <c:pt idx="15745">
                  <c:v>75.592000000000013</c:v>
                </c:pt>
                <c:pt idx="15746">
                  <c:v>75.584999999999994</c:v>
                </c:pt>
                <c:pt idx="15747">
                  <c:v>75.593999999999994</c:v>
                </c:pt>
                <c:pt idx="15748">
                  <c:v>75.592000000000013</c:v>
                </c:pt>
                <c:pt idx="15749">
                  <c:v>75.592000000000013</c:v>
                </c:pt>
                <c:pt idx="15750">
                  <c:v>75.59</c:v>
                </c:pt>
                <c:pt idx="15751">
                  <c:v>75.587999999999994</c:v>
                </c:pt>
                <c:pt idx="15752">
                  <c:v>75.59</c:v>
                </c:pt>
                <c:pt idx="15753">
                  <c:v>75.60499999999999</c:v>
                </c:pt>
                <c:pt idx="15754">
                  <c:v>75.593000000000004</c:v>
                </c:pt>
                <c:pt idx="15755">
                  <c:v>75.596000000000004</c:v>
                </c:pt>
                <c:pt idx="15756">
                  <c:v>75.596999999999994</c:v>
                </c:pt>
                <c:pt idx="15757">
                  <c:v>75.592000000000013</c:v>
                </c:pt>
                <c:pt idx="15758">
                  <c:v>75.593999999999994</c:v>
                </c:pt>
                <c:pt idx="15759">
                  <c:v>75.581999999999994</c:v>
                </c:pt>
                <c:pt idx="15760">
                  <c:v>75.581999999999994</c:v>
                </c:pt>
                <c:pt idx="15761">
                  <c:v>75.575999999999979</c:v>
                </c:pt>
                <c:pt idx="15762">
                  <c:v>75.582999999999998</c:v>
                </c:pt>
                <c:pt idx="15763">
                  <c:v>75.588999999999999</c:v>
                </c:pt>
                <c:pt idx="15764">
                  <c:v>75.587000000000003</c:v>
                </c:pt>
                <c:pt idx="15765">
                  <c:v>75.578000000000003</c:v>
                </c:pt>
                <c:pt idx="15766">
                  <c:v>75.572999999999979</c:v>
                </c:pt>
                <c:pt idx="15767">
                  <c:v>75.568000000000012</c:v>
                </c:pt>
                <c:pt idx="15768">
                  <c:v>75.578999999999979</c:v>
                </c:pt>
                <c:pt idx="15769">
                  <c:v>75.569000000000003</c:v>
                </c:pt>
                <c:pt idx="15770">
                  <c:v>75.568000000000012</c:v>
                </c:pt>
                <c:pt idx="15771">
                  <c:v>75.561000000000007</c:v>
                </c:pt>
                <c:pt idx="15772">
                  <c:v>75.557000000000002</c:v>
                </c:pt>
                <c:pt idx="15773">
                  <c:v>75.551999999999992</c:v>
                </c:pt>
                <c:pt idx="15774">
                  <c:v>75.566000000000003</c:v>
                </c:pt>
                <c:pt idx="15775">
                  <c:v>75.554000000000002</c:v>
                </c:pt>
                <c:pt idx="15776">
                  <c:v>75.552999999999983</c:v>
                </c:pt>
                <c:pt idx="15777">
                  <c:v>75.552999999999983</c:v>
                </c:pt>
                <c:pt idx="15778">
                  <c:v>75.55</c:v>
                </c:pt>
                <c:pt idx="15779">
                  <c:v>75.554000000000002</c:v>
                </c:pt>
                <c:pt idx="15780">
                  <c:v>75.534999999999997</c:v>
                </c:pt>
                <c:pt idx="15781">
                  <c:v>75.537999999999997</c:v>
                </c:pt>
                <c:pt idx="15782">
                  <c:v>75.536000000000001</c:v>
                </c:pt>
                <c:pt idx="15783">
                  <c:v>75.522999999999982</c:v>
                </c:pt>
                <c:pt idx="15784">
                  <c:v>75.53</c:v>
                </c:pt>
                <c:pt idx="15785">
                  <c:v>75.521999999999991</c:v>
                </c:pt>
                <c:pt idx="15786">
                  <c:v>75.516000000000005</c:v>
                </c:pt>
                <c:pt idx="15787">
                  <c:v>75.525999999999982</c:v>
                </c:pt>
                <c:pt idx="15788">
                  <c:v>75.528999999999982</c:v>
                </c:pt>
                <c:pt idx="15789">
                  <c:v>75.518000000000001</c:v>
                </c:pt>
                <c:pt idx="15790">
                  <c:v>75.516000000000005</c:v>
                </c:pt>
                <c:pt idx="15791">
                  <c:v>75.509</c:v>
                </c:pt>
                <c:pt idx="15792">
                  <c:v>75.52</c:v>
                </c:pt>
                <c:pt idx="15793">
                  <c:v>75.53</c:v>
                </c:pt>
                <c:pt idx="15794">
                  <c:v>75.531999999999996</c:v>
                </c:pt>
                <c:pt idx="15795">
                  <c:v>75.516000000000005</c:v>
                </c:pt>
                <c:pt idx="15796">
                  <c:v>75.521000000000001</c:v>
                </c:pt>
                <c:pt idx="15797">
                  <c:v>75.513999999999996</c:v>
                </c:pt>
                <c:pt idx="15798">
                  <c:v>75.510000000000005</c:v>
                </c:pt>
                <c:pt idx="15799">
                  <c:v>75.501999999999995</c:v>
                </c:pt>
                <c:pt idx="15800">
                  <c:v>75.504000000000005</c:v>
                </c:pt>
                <c:pt idx="15801">
                  <c:v>75.503</c:v>
                </c:pt>
                <c:pt idx="15802">
                  <c:v>75.486999999999995</c:v>
                </c:pt>
                <c:pt idx="15803">
                  <c:v>75.495000000000005</c:v>
                </c:pt>
                <c:pt idx="15804">
                  <c:v>75.491000000000085</c:v>
                </c:pt>
                <c:pt idx="15805">
                  <c:v>75.492999999999995</c:v>
                </c:pt>
                <c:pt idx="15806">
                  <c:v>75.480999999999995</c:v>
                </c:pt>
                <c:pt idx="15807">
                  <c:v>75.474999999999994</c:v>
                </c:pt>
                <c:pt idx="15808">
                  <c:v>75.491000000000085</c:v>
                </c:pt>
                <c:pt idx="15809">
                  <c:v>75.474000000000004</c:v>
                </c:pt>
                <c:pt idx="15810">
                  <c:v>75.477000000000004</c:v>
                </c:pt>
                <c:pt idx="15811">
                  <c:v>75.488</c:v>
                </c:pt>
                <c:pt idx="15812">
                  <c:v>75.48</c:v>
                </c:pt>
                <c:pt idx="15813">
                  <c:v>75.483000000000004</c:v>
                </c:pt>
                <c:pt idx="15814">
                  <c:v>75.461000000000027</c:v>
                </c:pt>
                <c:pt idx="15815">
                  <c:v>75.430000000000007</c:v>
                </c:pt>
                <c:pt idx="15816">
                  <c:v>75.461000000000027</c:v>
                </c:pt>
                <c:pt idx="15817">
                  <c:v>75.486999999999995</c:v>
                </c:pt>
                <c:pt idx="15818">
                  <c:v>75.467000000000027</c:v>
                </c:pt>
                <c:pt idx="15819">
                  <c:v>75.462000000000003</c:v>
                </c:pt>
                <c:pt idx="15820">
                  <c:v>75.456000000000003</c:v>
                </c:pt>
                <c:pt idx="15821">
                  <c:v>75.442000000000007</c:v>
                </c:pt>
                <c:pt idx="15822">
                  <c:v>75.443000000000026</c:v>
                </c:pt>
                <c:pt idx="15823">
                  <c:v>75.445000000000007</c:v>
                </c:pt>
                <c:pt idx="15824">
                  <c:v>75.449000000000026</c:v>
                </c:pt>
                <c:pt idx="15825">
                  <c:v>75.444000000000116</c:v>
                </c:pt>
                <c:pt idx="15826">
                  <c:v>75.446000000000026</c:v>
                </c:pt>
                <c:pt idx="15827">
                  <c:v>75.445000000000007</c:v>
                </c:pt>
                <c:pt idx="15828">
                  <c:v>75.442000000000007</c:v>
                </c:pt>
                <c:pt idx="15829">
                  <c:v>75.441000000000116</c:v>
                </c:pt>
                <c:pt idx="15830">
                  <c:v>75.441000000000116</c:v>
                </c:pt>
                <c:pt idx="15831">
                  <c:v>75.436000000000007</c:v>
                </c:pt>
                <c:pt idx="15832">
                  <c:v>75.443000000000026</c:v>
                </c:pt>
                <c:pt idx="15833">
                  <c:v>75.435000000000002</c:v>
                </c:pt>
                <c:pt idx="15834">
                  <c:v>75.432000000000002</c:v>
                </c:pt>
                <c:pt idx="15835">
                  <c:v>75.436000000000007</c:v>
                </c:pt>
                <c:pt idx="15836">
                  <c:v>75.427000000000007</c:v>
                </c:pt>
                <c:pt idx="15837">
                  <c:v>75.432000000000002</c:v>
                </c:pt>
                <c:pt idx="15838">
                  <c:v>75.433000000000007</c:v>
                </c:pt>
                <c:pt idx="15839">
                  <c:v>75.418999999999997</c:v>
                </c:pt>
                <c:pt idx="15840">
                  <c:v>75.421000000000006</c:v>
                </c:pt>
                <c:pt idx="15841">
                  <c:v>75.423000000000002</c:v>
                </c:pt>
                <c:pt idx="15842">
                  <c:v>75.424000000000007</c:v>
                </c:pt>
                <c:pt idx="15843">
                  <c:v>75.424000000000007</c:v>
                </c:pt>
                <c:pt idx="15844">
                  <c:v>75.423000000000002</c:v>
                </c:pt>
                <c:pt idx="15845">
                  <c:v>75.435000000000002</c:v>
                </c:pt>
                <c:pt idx="15846">
                  <c:v>75.421999999999997</c:v>
                </c:pt>
                <c:pt idx="15847">
                  <c:v>75.424000000000007</c:v>
                </c:pt>
                <c:pt idx="15848">
                  <c:v>75.427000000000007</c:v>
                </c:pt>
                <c:pt idx="15849">
                  <c:v>75.430000000000007</c:v>
                </c:pt>
                <c:pt idx="15850">
                  <c:v>75.423000000000002</c:v>
                </c:pt>
                <c:pt idx="15851">
                  <c:v>75.424000000000007</c:v>
                </c:pt>
                <c:pt idx="15852">
                  <c:v>75.417000000000101</c:v>
                </c:pt>
                <c:pt idx="15853">
                  <c:v>75.42</c:v>
                </c:pt>
                <c:pt idx="15854">
                  <c:v>75.415999999999997</c:v>
                </c:pt>
                <c:pt idx="15855">
                  <c:v>75.412000000000006</c:v>
                </c:pt>
                <c:pt idx="15856">
                  <c:v>75.412999999999997</c:v>
                </c:pt>
                <c:pt idx="15857">
                  <c:v>75.412000000000006</c:v>
                </c:pt>
                <c:pt idx="15858">
                  <c:v>75.424000000000007</c:v>
                </c:pt>
                <c:pt idx="15859">
                  <c:v>75.410000000000025</c:v>
                </c:pt>
                <c:pt idx="15860">
                  <c:v>75.409000000000006</c:v>
                </c:pt>
                <c:pt idx="15861">
                  <c:v>75.388999999999982</c:v>
                </c:pt>
                <c:pt idx="15862">
                  <c:v>75.409000000000006</c:v>
                </c:pt>
                <c:pt idx="15863">
                  <c:v>75.418999999999997</c:v>
                </c:pt>
                <c:pt idx="15864">
                  <c:v>75.421000000000006</c:v>
                </c:pt>
                <c:pt idx="15865">
                  <c:v>75.410000000000025</c:v>
                </c:pt>
                <c:pt idx="15866">
                  <c:v>75.415000000000006</c:v>
                </c:pt>
                <c:pt idx="15867">
                  <c:v>75.410000000000025</c:v>
                </c:pt>
                <c:pt idx="15868">
                  <c:v>75.408000000000001</c:v>
                </c:pt>
                <c:pt idx="15869">
                  <c:v>75.396000000000001</c:v>
                </c:pt>
                <c:pt idx="15870">
                  <c:v>75.406999999999996</c:v>
                </c:pt>
                <c:pt idx="15871">
                  <c:v>75.400999999999996</c:v>
                </c:pt>
                <c:pt idx="15872">
                  <c:v>75.400000000000006</c:v>
                </c:pt>
                <c:pt idx="15873">
                  <c:v>75.391999999999996</c:v>
                </c:pt>
                <c:pt idx="15874">
                  <c:v>75.387999999999991</c:v>
                </c:pt>
                <c:pt idx="15875">
                  <c:v>75.387</c:v>
                </c:pt>
                <c:pt idx="15876">
                  <c:v>75.393000000000001</c:v>
                </c:pt>
                <c:pt idx="15877">
                  <c:v>75.384999999999991</c:v>
                </c:pt>
                <c:pt idx="15878">
                  <c:v>75.38</c:v>
                </c:pt>
                <c:pt idx="15879">
                  <c:v>75.381999999999991</c:v>
                </c:pt>
                <c:pt idx="15880">
                  <c:v>75.376999999999981</c:v>
                </c:pt>
                <c:pt idx="15881">
                  <c:v>75.369</c:v>
                </c:pt>
                <c:pt idx="15882">
                  <c:v>75.375999999999948</c:v>
                </c:pt>
                <c:pt idx="15883">
                  <c:v>75.364999999999995</c:v>
                </c:pt>
                <c:pt idx="15884">
                  <c:v>75.364999999999995</c:v>
                </c:pt>
                <c:pt idx="15885">
                  <c:v>75.364999999999995</c:v>
                </c:pt>
                <c:pt idx="15886">
                  <c:v>75.361000000000004</c:v>
                </c:pt>
                <c:pt idx="15887">
                  <c:v>75.361000000000004</c:v>
                </c:pt>
                <c:pt idx="15888">
                  <c:v>75.364999999999995</c:v>
                </c:pt>
                <c:pt idx="15889">
                  <c:v>75.364999999999995</c:v>
                </c:pt>
                <c:pt idx="15890">
                  <c:v>75.363</c:v>
                </c:pt>
                <c:pt idx="15891">
                  <c:v>75.356999999999999</c:v>
                </c:pt>
                <c:pt idx="15892">
                  <c:v>75.348000000000013</c:v>
                </c:pt>
                <c:pt idx="15893">
                  <c:v>75.348000000000013</c:v>
                </c:pt>
                <c:pt idx="15894">
                  <c:v>75.349000000000004</c:v>
                </c:pt>
                <c:pt idx="15895">
                  <c:v>75.349999999999994</c:v>
                </c:pt>
                <c:pt idx="15896">
                  <c:v>75.349999999999994</c:v>
                </c:pt>
                <c:pt idx="15897">
                  <c:v>75.338999999999999</c:v>
                </c:pt>
                <c:pt idx="15898">
                  <c:v>75.348000000000013</c:v>
                </c:pt>
                <c:pt idx="15899">
                  <c:v>75.349000000000004</c:v>
                </c:pt>
                <c:pt idx="15900">
                  <c:v>75.35799999999999</c:v>
                </c:pt>
                <c:pt idx="15901">
                  <c:v>75.35599999999998</c:v>
                </c:pt>
                <c:pt idx="15902">
                  <c:v>75.361999999999995</c:v>
                </c:pt>
                <c:pt idx="15903">
                  <c:v>75.35499999999999</c:v>
                </c:pt>
                <c:pt idx="15904">
                  <c:v>75.361999999999995</c:v>
                </c:pt>
                <c:pt idx="15905">
                  <c:v>75.353999999999999</c:v>
                </c:pt>
                <c:pt idx="15906">
                  <c:v>75.363</c:v>
                </c:pt>
                <c:pt idx="15907">
                  <c:v>75.361000000000004</c:v>
                </c:pt>
                <c:pt idx="15908">
                  <c:v>75.364000000000004</c:v>
                </c:pt>
                <c:pt idx="15909">
                  <c:v>75.35899999999998</c:v>
                </c:pt>
                <c:pt idx="15910">
                  <c:v>75.356999999999999</c:v>
                </c:pt>
                <c:pt idx="15911">
                  <c:v>75.350999999999999</c:v>
                </c:pt>
                <c:pt idx="15912">
                  <c:v>75.35199999999999</c:v>
                </c:pt>
                <c:pt idx="15913">
                  <c:v>75.35199999999999</c:v>
                </c:pt>
                <c:pt idx="15914">
                  <c:v>75.338999999999999</c:v>
                </c:pt>
                <c:pt idx="15915">
                  <c:v>75.343000000000004</c:v>
                </c:pt>
                <c:pt idx="15916">
                  <c:v>75.334999999999994</c:v>
                </c:pt>
                <c:pt idx="15917">
                  <c:v>75.343999999999994</c:v>
                </c:pt>
                <c:pt idx="15918">
                  <c:v>75.348000000000013</c:v>
                </c:pt>
                <c:pt idx="15919">
                  <c:v>75.35199999999999</c:v>
                </c:pt>
                <c:pt idx="15920">
                  <c:v>75.348000000000013</c:v>
                </c:pt>
                <c:pt idx="15921">
                  <c:v>75.349000000000004</c:v>
                </c:pt>
                <c:pt idx="15922">
                  <c:v>75.346000000000004</c:v>
                </c:pt>
                <c:pt idx="15923">
                  <c:v>75.346999999999994</c:v>
                </c:pt>
                <c:pt idx="15924">
                  <c:v>75.338999999999999</c:v>
                </c:pt>
                <c:pt idx="15925">
                  <c:v>75.338999999999999</c:v>
                </c:pt>
                <c:pt idx="15926">
                  <c:v>75.342000000000013</c:v>
                </c:pt>
                <c:pt idx="15927">
                  <c:v>75.342000000000013</c:v>
                </c:pt>
                <c:pt idx="15928">
                  <c:v>75.34</c:v>
                </c:pt>
                <c:pt idx="15929">
                  <c:v>75.322000000000003</c:v>
                </c:pt>
                <c:pt idx="15930">
                  <c:v>75.325000000000003</c:v>
                </c:pt>
                <c:pt idx="15931">
                  <c:v>75.328000000000003</c:v>
                </c:pt>
                <c:pt idx="15932">
                  <c:v>75.322000000000003</c:v>
                </c:pt>
                <c:pt idx="15933">
                  <c:v>75.33</c:v>
                </c:pt>
                <c:pt idx="15934">
                  <c:v>75.338999999999999</c:v>
                </c:pt>
                <c:pt idx="15935">
                  <c:v>75.323999999999998</c:v>
                </c:pt>
                <c:pt idx="15936">
                  <c:v>75.316999999999993</c:v>
                </c:pt>
                <c:pt idx="15937">
                  <c:v>75.320999999999998</c:v>
                </c:pt>
                <c:pt idx="15938">
                  <c:v>75.312000000000012</c:v>
                </c:pt>
                <c:pt idx="15939">
                  <c:v>75.319000000000003</c:v>
                </c:pt>
                <c:pt idx="15940">
                  <c:v>75.319999999999993</c:v>
                </c:pt>
                <c:pt idx="15941">
                  <c:v>75.307000000000002</c:v>
                </c:pt>
                <c:pt idx="15942">
                  <c:v>75.312000000000012</c:v>
                </c:pt>
                <c:pt idx="15943">
                  <c:v>75.312000000000012</c:v>
                </c:pt>
                <c:pt idx="15944">
                  <c:v>75.313000000000002</c:v>
                </c:pt>
                <c:pt idx="15945">
                  <c:v>75.298000000000002</c:v>
                </c:pt>
                <c:pt idx="15946">
                  <c:v>75.301999999999992</c:v>
                </c:pt>
                <c:pt idx="15947">
                  <c:v>75.304000000000002</c:v>
                </c:pt>
                <c:pt idx="15948">
                  <c:v>75.301000000000002</c:v>
                </c:pt>
                <c:pt idx="15949">
                  <c:v>75.301000000000002</c:v>
                </c:pt>
                <c:pt idx="15950">
                  <c:v>75.301999999999992</c:v>
                </c:pt>
                <c:pt idx="15951">
                  <c:v>75.304999999999993</c:v>
                </c:pt>
                <c:pt idx="15952">
                  <c:v>75.296999999999997</c:v>
                </c:pt>
                <c:pt idx="15953">
                  <c:v>75.298000000000002</c:v>
                </c:pt>
                <c:pt idx="15954">
                  <c:v>75.293999999999997</c:v>
                </c:pt>
                <c:pt idx="15955">
                  <c:v>75.290999999999997</c:v>
                </c:pt>
                <c:pt idx="15956">
                  <c:v>75.293999999999997</c:v>
                </c:pt>
                <c:pt idx="15957">
                  <c:v>75.295000000000002</c:v>
                </c:pt>
                <c:pt idx="15958">
                  <c:v>75.301000000000002</c:v>
                </c:pt>
                <c:pt idx="15959">
                  <c:v>75.3</c:v>
                </c:pt>
                <c:pt idx="15960">
                  <c:v>75.298000000000002</c:v>
                </c:pt>
                <c:pt idx="15961">
                  <c:v>75.298000000000002</c:v>
                </c:pt>
                <c:pt idx="15962">
                  <c:v>75.304000000000002</c:v>
                </c:pt>
                <c:pt idx="15963">
                  <c:v>75.3</c:v>
                </c:pt>
                <c:pt idx="15964">
                  <c:v>75.296000000000006</c:v>
                </c:pt>
                <c:pt idx="15965">
                  <c:v>75.3</c:v>
                </c:pt>
                <c:pt idx="15966">
                  <c:v>75.302999999999983</c:v>
                </c:pt>
                <c:pt idx="15967">
                  <c:v>75.293999999999997</c:v>
                </c:pt>
                <c:pt idx="15968">
                  <c:v>75.295000000000002</c:v>
                </c:pt>
                <c:pt idx="15969">
                  <c:v>75.293000000000006</c:v>
                </c:pt>
                <c:pt idx="15970">
                  <c:v>75.293000000000006</c:v>
                </c:pt>
                <c:pt idx="15971">
                  <c:v>75.293000000000006</c:v>
                </c:pt>
                <c:pt idx="15972">
                  <c:v>75.296999999999997</c:v>
                </c:pt>
                <c:pt idx="15973">
                  <c:v>75.292000000000002</c:v>
                </c:pt>
                <c:pt idx="15974">
                  <c:v>75.296000000000006</c:v>
                </c:pt>
                <c:pt idx="15975">
                  <c:v>75.290999999999997</c:v>
                </c:pt>
                <c:pt idx="15976">
                  <c:v>75.307000000000002</c:v>
                </c:pt>
                <c:pt idx="15977">
                  <c:v>75.295000000000002</c:v>
                </c:pt>
                <c:pt idx="15978">
                  <c:v>75.307000000000002</c:v>
                </c:pt>
                <c:pt idx="15979">
                  <c:v>75.3</c:v>
                </c:pt>
                <c:pt idx="15980">
                  <c:v>75.307000000000002</c:v>
                </c:pt>
                <c:pt idx="15981">
                  <c:v>75.304999999999993</c:v>
                </c:pt>
                <c:pt idx="15982">
                  <c:v>75.298000000000002</c:v>
                </c:pt>
                <c:pt idx="15983">
                  <c:v>75.299000000000007</c:v>
                </c:pt>
                <c:pt idx="15984">
                  <c:v>75.305999999999983</c:v>
                </c:pt>
                <c:pt idx="15985">
                  <c:v>75.301000000000002</c:v>
                </c:pt>
                <c:pt idx="15986">
                  <c:v>75.302999999999983</c:v>
                </c:pt>
                <c:pt idx="15987">
                  <c:v>75.301000000000002</c:v>
                </c:pt>
                <c:pt idx="15988">
                  <c:v>75.304999999999993</c:v>
                </c:pt>
                <c:pt idx="15989">
                  <c:v>75.3</c:v>
                </c:pt>
                <c:pt idx="15990">
                  <c:v>75.293000000000006</c:v>
                </c:pt>
                <c:pt idx="15991">
                  <c:v>75.298000000000002</c:v>
                </c:pt>
                <c:pt idx="15992">
                  <c:v>75.301999999999992</c:v>
                </c:pt>
                <c:pt idx="15993">
                  <c:v>75.298000000000002</c:v>
                </c:pt>
                <c:pt idx="15994">
                  <c:v>75.299000000000007</c:v>
                </c:pt>
                <c:pt idx="15995">
                  <c:v>75.290000000000006</c:v>
                </c:pt>
                <c:pt idx="15996">
                  <c:v>75.296000000000006</c:v>
                </c:pt>
                <c:pt idx="15997">
                  <c:v>75.289000000000001</c:v>
                </c:pt>
                <c:pt idx="15998">
                  <c:v>75.301000000000002</c:v>
                </c:pt>
                <c:pt idx="15999">
                  <c:v>75.296999999999997</c:v>
                </c:pt>
                <c:pt idx="16000">
                  <c:v>75.3</c:v>
                </c:pt>
                <c:pt idx="16001">
                  <c:v>75.298000000000002</c:v>
                </c:pt>
                <c:pt idx="16002">
                  <c:v>75.287000000000006</c:v>
                </c:pt>
                <c:pt idx="16003">
                  <c:v>75.290000000000006</c:v>
                </c:pt>
                <c:pt idx="16004">
                  <c:v>75.298000000000002</c:v>
                </c:pt>
                <c:pt idx="16005">
                  <c:v>75.293999999999997</c:v>
                </c:pt>
                <c:pt idx="16006">
                  <c:v>75.293000000000006</c:v>
                </c:pt>
                <c:pt idx="16007">
                  <c:v>75.290000000000006</c:v>
                </c:pt>
                <c:pt idx="16008">
                  <c:v>75.296000000000006</c:v>
                </c:pt>
                <c:pt idx="16009">
                  <c:v>75.296999999999997</c:v>
                </c:pt>
                <c:pt idx="16010">
                  <c:v>75.293999999999997</c:v>
                </c:pt>
                <c:pt idx="16011">
                  <c:v>75.304000000000002</c:v>
                </c:pt>
                <c:pt idx="16012">
                  <c:v>75.293000000000006</c:v>
                </c:pt>
                <c:pt idx="16013">
                  <c:v>75.292000000000002</c:v>
                </c:pt>
                <c:pt idx="16014">
                  <c:v>75.293999999999997</c:v>
                </c:pt>
                <c:pt idx="16015">
                  <c:v>75.293999999999997</c:v>
                </c:pt>
                <c:pt idx="16016">
                  <c:v>75.287999999999997</c:v>
                </c:pt>
                <c:pt idx="16017">
                  <c:v>75.293000000000006</c:v>
                </c:pt>
                <c:pt idx="16018">
                  <c:v>75.298000000000002</c:v>
                </c:pt>
                <c:pt idx="16019">
                  <c:v>75.292000000000002</c:v>
                </c:pt>
                <c:pt idx="16020">
                  <c:v>75.289000000000001</c:v>
                </c:pt>
                <c:pt idx="16021">
                  <c:v>75.283000000000001</c:v>
                </c:pt>
                <c:pt idx="16022">
                  <c:v>75.274000000000001</c:v>
                </c:pt>
                <c:pt idx="16023">
                  <c:v>75.275999999999982</c:v>
                </c:pt>
                <c:pt idx="16024">
                  <c:v>75.281999999999996</c:v>
                </c:pt>
                <c:pt idx="16025">
                  <c:v>75.277000000000001</c:v>
                </c:pt>
                <c:pt idx="16026">
                  <c:v>75.271999999999991</c:v>
                </c:pt>
                <c:pt idx="16027">
                  <c:v>75.27</c:v>
                </c:pt>
                <c:pt idx="16028">
                  <c:v>75.269000000000005</c:v>
                </c:pt>
                <c:pt idx="16029">
                  <c:v>75.269000000000005</c:v>
                </c:pt>
                <c:pt idx="16030">
                  <c:v>75.27</c:v>
                </c:pt>
                <c:pt idx="16031">
                  <c:v>75.263000000000005</c:v>
                </c:pt>
                <c:pt idx="16032">
                  <c:v>75.259</c:v>
                </c:pt>
                <c:pt idx="16033">
                  <c:v>75.256</c:v>
                </c:pt>
                <c:pt idx="16034">
                  <c:v>75.260000000000005</c:v>
                </c:pt>
                <c:pt idx="16035">
                  <c:v>75.257999999999996</c:v>
                </c:pt>
                <c:pt idx="16036">
                  <c:v>75.251999999999995</c:v>
                </c:pt>
                <c:pt idx="16037">
                  <c:v>75.266999999999996</c:v>
                </c:pt>
                <c:pt idx="16038">
                  <c:v>75.256</c:v>
                </c:pt>
                <c:pt idx="16039">
                  <c:v>75.251000000000005</c:v>
                </c:pt>
                <c:pt idx="16040">
                  <c:v>75.260000000000005</c:v>
                </c:pt>
                <c:pt idx="16041">
                  <c:v>75.257999999999996</c:v>
                </c:pt>
                <c:pt idx="16042">
                  <c:v>75.27</c:v>
                </c:pt>
                <c:pt idx="16043">
                  <c:v>75.268000000000001</c:v>
                </c:pt>
                <c:pt idx="16044">
                  <c:v>75.254999999999995</c:v>
                </c:pt>
                <c:pt idx="16045">
                  <c:v>75.259</c:v>
                </c:pt>
                <c:pt idx="16046">
                  <c:v>75.263999999999996</c:v>
                </c:pt>
                <c:pt idx="16047">
                  <c:v>75.263999999999996</c:v>
                </c:pt>
                <c:pt idx="16048">
                  <c:v>75.260999999999996</c:v>
                </c:pt>
                <c:pt idx="16049">
                  <c:v>75.259</c:v>
                </c:pt>
                <c:pt idx="16050">
                  <c:v>75.260999999999996</c:v>
                </c:pt>
                <c:pt idx="16051">
                  <c:v>75.25</c:v>
                </c:pt>
                <c:pt idx="16052">
                  <c:v>75.256</c:v>
                </c:pt>
                <c:pt idx="16053">
                  <c:v>75.254999999999995</c:v>
                </c:pt>
                <c:pt idx="16054">
                  <c:v>75.248000000000005</c:v>
                </c:pt>
                <c:pt idx="16055">
                  <c:v>75.245999999999995</c:v>
                </c:pt>
                <c:pt idx="16056">
                  <c:v>75.236999999999995</c:v>
                </c:pt>
                <c:pt idx="16057">
                  <c:v>75.238</c:v>
                </c:pt>
                <c:pt idx="16058">
                  <c:v>75.241000000000085</c:v>
                </c:pt>
                <c:pt idx="16059">
                  <c:v>75.227999999999994</c:v>
                </c:pt>
                <c:pt idx="16060">
                  <c:v>75.233999999999995</c:v>
                </c:pt>
                <c:pt idx="16061">
                  <c:v>75.233999999999995</c:v>
                </c:pt>
                <c:pt idx="16062">
                  <c:v>75.239000000000004</c:v>
                </c:pt>
                <c:pt idx="16063">
                  <c:v>75.242000000000004</c:v>
                </c:pt>
                <c:pt idx="16064">
                  <c:v>75.236999999999995</c:v>
                </c:pt>
                <c:pt idx="16065">
                  <c:v>75.233000000000004</c:v>
                </c:pt>
                <c:pt idx="16066">
                  <c:v>75.221000000000004</c:v>
                </c:pt>
                <c:pt idx="16067">
                  <c:v>75.228999999999999</c:v>
                </c:pt>
                <c:pt idx="16068">
                  <c:v>75.227000000000004</c:v>
                </c:pt>
                <c:pt idx="16069">
                  <c:v>75.228999999999999</c:v>
                </c:pt>
                <c:pt idx="16070">
                  <c:v>75.215999999999994</c:v>
                </c:pt>
                <c:pt idx="16071">
                  <c:v>75.22</c:v>
                </c:pt>
                <c:pt idx="16072">
                  <c:v>75.217000000000027</c:v>
                </c:pt>
                <c:pt idx="16073">
                  <c:v>75.221000000000004</c:v>
                </c:pt>
                <c:pt idx="16074">
                  <c:v>75.222999999999999</c:v>
                </c:pt>
                <c:pt idx="16075">
                  <c:v>75.230999999999995</c:v>
                </c:pt>
                <c:pt idx="16076">
                  <c:v>75.224000000000004</c:v>
                </c:pt>
                <c:pt idx="16077">
                  <c:v>75.232000000000014</c:v>
                </c:pt>
                <c:pt idx="16078">
                  <c:v>75.221999999999994</c:v>
                </c:pt>
                <c:pt idx="16079">
                  <c:v>75.221000000000004</c:v>
                </c:pt>
                <c:pt idx="16080">
                  <c:v>75.214000000000027</c:v>
                </c:pt>
                <c:pt idx="16081">
                  <c:v>75.221000000000004</c:v>
                </c:pt>
                <c:pt idx="16082">
                  <c:v>75.222999999999999</c:v>
                </c:pt>
                <c:pt idx="16083">
                  <c:v>75.22</c:v>
                </c:pt>
                <c:pt idx="16084">
                  <c:v>75.215000000000003</c:v>
                </c:pt>
                <c:pt idx="16085">
                  <c:v>75.214000000000027</c:v>
                </c:pt>
                <c:pt idx="16086">
                  <c:v>75.209999999999994</c:v>
                </c:pt>
                <c:pt idx="16087">
                  <c:v>75.215000000000003</c:v>
                </c:pt>
                <c:pt idx="16088">
                  <c:v>75.206000000000003</c:v>
                </c:pt>
                <c:pt idx="16089">
                  <c:v>75.203999999999994</c:v>
                </c:pt>
                <c:pt idx="16090">
                  <c:v>75.198999999999998</c:v>
                </c:pt>
                <c:pt idx="16091">
                  <c:v>75.194999999999993</c:v>
                </c:pt>
                <c:pt idx="16092">
                  <c:v>75.194000000000003</c:v>
                </c:pt>
                <c:pt idx="16093">
                  <c:v>75.182000000000002</c:v>
                </c:pt>
                <c:pt idx="16094">
                  <c:v>75.19</c:v>
                </c:pt>
                <c:pt idx="16095">
                  <c:v>75.185999999999979</c:v>
                </c:pt>
                <c:pt idx="16096">
                  <c:v>75.179999999999978</c:v>
                </c:pt>
                <c:pt idx="16097">
                  <c:v>75.175999999999988</c:v>
                </c:pt>
                <c:pt idx="16098">
                  <c:v>75.177999999999983</c:v>
                </c:pt>
                <c:pt idx="16099">
                  <c:v>75.173999999999978</c:v>
                </c:pt>
                <c:pt idx="16100">
                  <c:v>75.182999999999979</c:v>
                </c:pt>
                <c:pt idx="16101">
                  <c:v>75.174999999999983</c:v>
                </c:pt>
                <c:pt idx="16102">
                  <c:v>75.177999999999983</c:v>
                </c:pt>
                <c:pt idx="16103">
                  <c:v>75.173999999999978</c:v>
                </c:pt>
                <c:pt idx="16104">
                  <c:v>75.168999999999983</c:v>
                </c:pt>
                <c:pt idx="16105">
                  <c:v>75.177999999999983</c:v>
                </c:pt>
                <c:pt idx="16106">
                  <c:v>75.191000000000003</c:v>
                </c:pt>
                <c:pt idx="16107">
                  <c:v>75.174999999999983</c:v>
                </c:pt>
                <c:pt idx="16108">
                  <c:v>75.172999999999988</c:v>
                </c:pt>
                <c:pt idx="16109">
                  <c:v>75.172999999999988</c:v>
                </c:pt>
                <c:pt idx="16110">
                  <c:v>75.170999999999978</c:v>
                </c:pt>
                <c:pt idx="16111">
                  <c:v>75.175999999999988</c:v>
                </c:pt>
                <c:pt idx="16112">
                  <c:v>75.174999999999983</c:v>
                </c:pt>
                <c:pt idx="16113">
                  <c:v>75.171999999999983</c:v>
                </c:pt>
                <c:pt idx="16114">
                  <c:v>75.176999999999978</c:v>
                </c:pt>
                <c:pt idx="16115">
                  <c:v>75.167999999999992</c:v>
                </c:pt>
                <c:pt idx="16116">
                  <c:v>75.167000000000002</c:v>
                </c:pt>
                <c:pt idx="16117">
                  <c:v>75.165999999999983</c:v>
                </c:pt>
                <c:pt idx="16118">
                  <c:v>75.164000000000001</c:v>
                </c:pt>
                <c:pt idx="16119">
                  <c:v>75.161999999999992</c:v>
                </c:pt>
                <c:pt idx="16120">
                  <c:v>75.158999999999978</c:v>
                </c:pt>
                <c:pt idx="16121">
                  <c:v>75.162999999999982</c:v>
                </c:pt>
                <c:pt idx="16122">
                  <c:v>75.162999999999982</c:v>
                </c:pt>
                <c:pt idx="16123">
                  <c:v>75.161000000000001</c:v>
                </c:pt>
                <c:pt idx="16124">
                  <c:v>75.16</c:v>
                </c:pt>
                <c:pt idx="16125">
                  <c:v>75.161999999999992</c:v>
                </c:pt>
                <c:pt idx="16126">
                  <c:v>75.164000000000001</c:v>
                </c:pt>
                <c:pt idx="16127">
                  <c:v>75.154999999999987</c:v>
                </c:pt>
                <c:pt idx="16128">
                  <c:v>75.161000000000001</c:v>
                </c:pt>
                <c:pt idx="16129">
                  <c:v>75.164000000000001</c:v>
                </c:pt>
                <c:pt idx="16130">
                  <c:v>75.164999999999992</c:v>
                </c:pt>
                <c:pt idx="16131">
                  <c:v>75.164000000000001</c:v>
                </c:pt>
                <c:pt idx="16132">
                  <c:v>75.168999999999983</c:v>
                </c:pt>
                <c:pt idx="16133">
                  <c:v>75.168999999999983</c:v>
                </c:pt>
                <c:pt idx="16134">
                  <c:v>75.168999999999983</c:v>
                </c:pt>
                <c:pt idx="16135">
                  <c:v>75.158999999999978</c:v>
                </c:pt>
                <c:pt idx="16136">
                  <c:v>75.168999999999983</c:v>
                </c:pt>
                <c:pt idx="16137">
                  <c:v>75.154999999999987</c:v>
                </c:pt>
                <c:pt idx="16138">
                  <c:v>75.158999999999978</c:v>
                </c:pt>
                <c:pt idx="16139">
                  <c:v>75.153999999999982</c:v>
                </c:pt>
                <c:pt idx="16140">
                  <c:v>75.144000000000005</c:v>
                </c:pt>
                <c:pt idx="16141">
                  <c:v>75.16</c:v>
                </c:pt>
                <c:pt idx="16142">
                  <c:v>75.170999999999978</c:v>
                </c:pt>
                <c:pt idx="16143">
                  <c:v>75.161999999999992</c:v>
                </c:pt>
                <c:pt idx="16144">
                  <c:v>75.165999999999983</c:v>
                </c:pt>
                <c:pt idx="16145">
                  <c:v>75.162999999999982</c:v>
                </c:pt>
                <c:pt idx="16146">
                  <c:v>75.173999999999978</c:v>
                </c:pt>
                <c:pt idx="16147">
                  <c:v>75.171999999999983</c:v>
                </c:pt>
                <c:pt idx="16148">
                  <c:v>75.154999999999987</c:v>
                </c:pt>
                <c:pt idx="16149">
                  <c:v>75.150999999999982</c:v>
                </c:pt>
                <c:pt idx="16150">
                  <c:v>75.153999999999982</c:v>
                </c:pt>
                <c:pt idx="16151">
                  <c:v>75.164000000000001</c:v>
                </c:pt>
                <c:pt idx="16152">
                  <c:v>75.154999999999987</c:v>
                </c:pt>
                <c:pt idx="16153">
                  <c:v>75.153999999999982</c:v>
                </c:pt>
                <c:pt idx="16154">
                  <c:v>75.167000000000002</c:v>
                </c:pt>
                <c:pt idx="16155">
                  <c:v>75.164000000000001</c:v>
                </c:pt>
                <c:pt idx="16156">
                  <c:v>75.167000000000002</c:v>
                </c:pt>
                <c:pt idx="16157">
                  <c:v>75.153999999999982</c:v>
                </c:pt>
                <c:pt idx="16158">
                  <c:v>75.162999999999982</c:v>
                </c:pt>
                <c:pt idx="16159">
                  <c:v>75.168999999999983</c:v>
                </c:pt>
                <c:pt idx="16160">
                  <c:v>75.168999999999983</c:v>
                </c:pt>
                <c:pt idx="16161">
                  <c:v>75.16</c:v>
                </c:pt>
                <c:pt idx="16162">
                  <c:v>75.161999999999992</c:v>
                </c:pt>
                <c:pt idx="16163">
                  <c:v>75.152999999999949</c:v>
                </c:pt>
                <c:pt idx="16164">
                  <c:v>75.161000000000001</c:v>
                </c:pt>
                <c:pt idx="16165">
                  <c:v>75.158999999999978</c:v>
                </c:pt>
                <c:pt idx="16166">
                  <c:v>75.153999999999982</c:v>
                </c:pt>
                <c:pt idx="16167">
                  <c:v>75.156999999999982</c:v>
                </c:pt>
                <c:pt idx="16168">
                  <c:v>75.152999999999949</c:v>
                </c:pt>
                <c:pt idx="16169">
                  <c:v>75.150999999999982</c:v>
                </c:pt>
                <c:pt idx="16170">
                  <c:v>75.155999999999949</c:v>
                </c:pt>
                <c:pt idx="16171">
                  <c:v>75.151999999999987</c:v>
                </c:pt>
                <c:pt idx="16172">
                  <c:v>75.156999999999982</c:v>
                </c:pt>
                <c:pt idx="16173">
                  <c:v>75.137999999999991</c:v>
                </c:pt>
                <c:pt idx="16174">
                  <c:v>75.141000000000005</c:v>
                </c:pt>
                <c:pt idx="16175">
                  <c:v>75.149000000000001</c:v>
                </c:pt>
                <c:pt idx="16176">
                  <c:v>75.146000000000001</c:v>
                </c:pt>
                <c:pt idx="16177">
                  <c:v>75.141000000000005</c:v>
                </c:pt>
                <c:pt idx="16178">
                  <c:v>75.141000000000005</c:v>
                </c:pt>
                <c:pt idx="16179">
                  <c:v>75.137999999999991</c:v>
                </c:pt>
                <c:pt idx="16180">
                  <c:v>75.14</c:v>
                </c:pt>
                <c:pt idx="16181">
                  <c:v>75.138999999999982</c:v>
                </c:pt>
                <c:pt idx="16182">
                  <c:v>75.141000000000005</c:v>
                </c:pt>
                <c:pt idx="16183">
                  <c:v>75.141999999999996</c:v>
                </c:pt>
                <c:pt idx="16184">
                  <c:v>75.135999999999981</c:v>
                </c:pt>
                <c:pt idx="16185">
                  <c:v>75.124999999999986</c:v>
                </c:pt>
                <c:pt idx="16186">
                  <c:v>75.134999999999991</c:v>
                </c:pt>
                <c:pt idx="16187">
                  <c:v>75.134</c:v>
                </c:pt>
                <c:pt idx="16188">
                  <c:v>75.121999999999986</c:v>
                </c:pt>
                <c:pt idx="16189">
                  <c:v>75.128999999999948</c:v>
                </c:pt>
                <c:pt idx="16190">
                  <c:v>75.138999999999982</c:v>
                </c:pt>
                <c:pt idx="16191">
                  <c:v>75.152999999999949</c:v>
                </c:pt>
                <c:pt idx="16192">
                  <c:v>75.150999999999982</c:v>
                </c:pt>
                <c:pt idx="16193">
                  <c:v>75.149000000000001</c:v>
                </c:pt>
                <c:pt idx="16194">
                  <c:v>75.151999999999987</c:v>
                </c:pt>
                <c:pt idx="16195">
                  <c:v>75.152999999999949</c:v>
                </c:pt>
                <c:pt idx="16196">
                  <c:v>75.137999999999991</c:v>
                </c:pt>
                <c:pt idx="16197">
                  <c:v>75.146000000000001</c:v>
                </c:pt>
                <c:pt idx="16198">
                  <c:v>75.144000000000005</c:v>
                </c:pt>
                <c:pt idx="16199">
                  <c:v>75.137999999999991</c:v>
                </c:pt>
                <c:pt idx="16200">
                  <c:v>75.137</c:v>
                </c:pt>
                <c:pt idx="16201">
                  <c:v>75.149999999999991</c:v>
                </c:pt>
                <c:pt idx="16202">
                  <c:v>75.150999999999982</c:v>
                </c:pt>
                <c:pt idx="16203">
                  <c:v>75.158999999999978</c:v>
                </c:pt>
                <c:pt idx="16204">
                  <c:v>75.169999999999987</c:v>
                </c:pt>
                <c:pt idx="16205">
                  <c:v>75.162999999999982</c:v>
                </c:pt>
                <c:pt idx="16206">
                  <c:v>75.161999999999992</c:v>
                </c:pt>
                <c:pt idx="16207">
                  <c:v>75.167000000000002</c:v>
                </c:pt>
                <c:pt idx="16208">
                  <c:v>75.161000000000001</c:v>
                </c:pt>
                <c:pt idx="16209">
                  <c:v>75.161999999999992</c:v>
                </c:pt>
                <c:pt idx="16210">
                  <c:v>75.169999999999987</c:v>
                </c:pt>
                <c:pt idx="16211">
                  <c:v>75.167999999999992</c:v>
                </c:pt>
                <c:pt idx="16212">
                  <c:v>75.164000000000001</c:v>
                </c:pt>
                <c:pt idx="16213">
                  <c:v>75.165999999999983</c:v>
                </c:pt>
                <c:pt idx="16214">
                  <c:v>75.161999999999992</c:v>
                </c:pt>
                <c:pt idx="16215">
                  <c:v>75.167999999999992</c:v>
                </c:pt>
                <c:pt idx="16216">
                  <c:v>75.172999999999988</c:v>
                </c:pt>
                <c:pt idx="16217">
                  <c:v>75.169999999999987</c:v>
                </c:pt>
                <c:pt idx="16218">
                  <c:v>75.176999999999978</c:v>
                </c:pt>
                <c:pt idx="16219">
                  <c:v>75.173999999999978</c:v>
                </c:pt>
                <c:pt idx="16220">
                  <c:v>75.162999999999982</c:v>
                </c:pt>
                <c:pt idx="16221">
                  <c:v>75.177999999999983</c:v>
                </c:pt>
                <c:pt idx="16222">
                  <c:v>75.167999999999992</c:v>
                </c:pt>
                <c:pt idx="16223">
                  <c:v>75.179999999999978</c:v>
                </c:pt>
                <c:pt idx="16224">
                  <c:v>75.169999999999987</c:v>
                </c:pt>
                <c:pt idx="16225">
                  <c:v>75.176999999999978</c:v>
                </c:pt>
                <c:pt idx="16226">
                  <c:v>75.175999999999988</c:v>
                </c:pt>
                <c:pt idx="16227">
                  <c:v>75.176999999999978</c:v>
                </c:pt>
                <c:pt idx="16228">
                  <c:v>75.171999999999983</c:v>
                </c:pt>
                <c:pt idx="16229">
                  <c:v>75.172999999999988</c:v>
                </c:pt>
                <c:pt idx="16230">
                  <c:v>75.171999999999983</c:v>
                </c:pt>
                <c:pt idx="16231">
                  <c:v>75.169999999999987</c:v>
                </c:pt>
                <c:pt idx="16232">
                  <c:v>75.173999999999978</c:v>
                </c:pt>
                <c:pt idx="16233">
                  <c:v>75.161000000000001</c:v>
                </c:pt>
                <c:pt idx="16234">
                  <c:v>75.171999999999983</c:v>
                </c:pt>
                <c:pt idx="16235">
                  <c:v>75.171999999999983</c:v>
                </c:pt>
                <c:pt idx="16236">
                  <c:v>75.161999999999992</c:v>
                </c:pt>
                <c:pt idx="16237">
                  <c:v>75.153999999999982</c:v>
                </c:pt>
                <c:pt idx="16238">
                  <c:v>75.156999999999982</c:v>
                </c:pt>
                <c:pt idx="16239">
                  <c:v>75.161999999999992</c:v>
                </c:pt>
                <c:pt idx="16240">
                  <c:v>75.155999999999949</c:v>
                </c:pt>
                <c:pt idx="16241">
                  <c:v>75.146000000000001</c:v>
                </c:pt>
                <c:pt idx="16242">
                  <c:v>75.149000000000001</c:v>
                </c:pt>
                <c:pt idx="16243">
                  <c:v>75.149999999999991</c:v>
                </c:pt>
                <c:pt idx="16244">
                  <c:v>75.149000000000001</c:v>
                </c:pt>
                <c:pt idx="16245">
                  <c:v>75.144999999999996</c:v>
                </c:pt>
                <c:pt idx="16246">
                  <c:v>75.141000000000005</c:v>
                </c:pt>
                <c:pt idx="16247">
                  <c:v>75.144999999999996</c:v>
                </c:pt>
                <c:pt idx="16248">
                  <c:v>75.149999999999991</c:v>
                </c:pt>
                <c:pt idx="16249">
                  <c:v>75.147000000000006</c:v>
                </c:pt>
                <c:pt idx="16250">
                  <c:v>75.137999999999991</c:v>
                </c:pt>
                <c:pt idx="16251">
                  <c:v>75.137999999999991</c:v>
                </c:pt>
                <c:pt idx="16252">
                  <c:v>75.143000000000001</c:v>
                </c:pt>
                <c:pt idx="16253">
                  <c:v>75.132999999999981</c:v>
                </c:pt>
                <c:pt idx="16254">
                  <c:v>75.125999999999948</c:v>
                </c:pt>
                <c:pt idx="16255">
                  <c:v>75.137</c:v>
                </c:pt>
                <c:pt idx="16256">
                  <c:v>75.123999999999981</c:v>
                </c:pt>
                <c:pt idx="16257">
                  <c:v>75.14</c:v>
                </c:pt>
                <c:pt idx="16258">
                  <c:v>75.146000000000001</c:v>
                </c:pt>
                <c:pt idx="16259">
                  <c:v>75.144000000000005</c:v>
                </c:pt>
                <c:pt idx="16260">
                  <c:v>75.132999999999981</c:v>
                </c:pt>
                <c:pt idx="16261">
                  <c:v>75.137</c:v>
                </c:pt>
                <c:pt idx="16262">
                  <c:v>75.147000000000006</c:v>
                </c:pt>
                <c:pt idx="16263">
                  <c:v>75.146000000000001</c:v>
                </c:pt>
                <c:pt idx="16264">
                  <c:v>75.144999999999996</c:v>
                </c:pt>
                <c:pt idx="16265">
                  <c:v>75.134999999999991</c:v>
                </c:pt>
                <c:pt idx="16266">
                  <c:v>75.137999999999991</c:v>
                </c:pt>
                <c:pt idx="16267">
                  <c:v>75.147999999999996</c:v>
                </c:pt>
                <c:pt idx="16268">
                  <c:v>75.149000000000001</c:v>
                </c:pt>
                <c:pt idx="16269">
                  <c:v>75.141000000000005</c:v>
                </c:pt>
                <c:pt idx="16270">
                  <c:v>75.13</c:v>
                </c:pt>
                <c:pt idx="16271">
                  <c:v>75.132999999999981</c:v>
                </c:pt>
                <c:pt idx="16272">
                  <c:v>75.124999999999986</c:v>
                </c:pt>
                <c:pt idx="16273">
                  <c:v>75.138999999999982</c:v>
                </c:pt>
                <c:pt idx="16274">
                  <c:v>75.137</c:v>
                </c:pt>
                <c:pt idx="16275">
                  <c:v>75.147999999999996</c:v>
                </c:pt>
                <c:pt idx="16276">
                  <c:v>75.143000000000001</c:v>
                </c:pt>
                <c:pt idx="16277">
                  <c:v>75.144999999999996</c:v>
                </c:pt>
                <c:pt idx="16278">
                  <c:v>75.144000000000005</c:v>
                </c:pt>
                <c:pt idx="16279">
                  <c:v>75.146000000000001</c:v>
                </c:pt>
                <c:pt idx="16280">
                  <c:v>75.134999999999991</c:v>
                </c:pt>
                <c:pt idx="16281">
                  <c:v>75.138999999999982</c:v>
                </c:pt>
                <c:pt idx="16282">
                  <c:v>75.13</c:v>
                </c:pt>
                <c:pt idx="16283">
                  <c:v>75.138999999999982</c:v>
                </c:pt>
                <c:pt idx="16284">
                  <c:v>75.137</c:v>
                </c:pt>
                <c:pt idx="16285">
                  <c:v>75.143000000000001</c:v>
                </c:pt>
                <c:pt idx="16286">
                  <c:v>75.135999999999981</c:v>
                </c:pt>
                <c:pt idx="16287">
                  <c:v>75.137999999999991</c:v>
                </c:pt>
                <c:pt idx="16288">
                  <c:v>75.131</c:v>
                </c:pt>
                <c:pt idx="16289">
                  <c:v>75.137</c:v>
                </c:pt>
                <c:pt idx="16290">
                  <c:v>75.138999999999982</c:v>
                </c:pt>
                <c:pt idx="16291">
                  <c:v>75.137</c:v>
                </c:pt>
                <c:pt idx="16292">
                  <c:v>75.14</c:v>
                </c:pt>
                <c:pt idx="16293">
                  <c:v>75.13</c:v>
                </c:pt>
                <c:pt idx="16294">
                  <c:v>75.135999999999981</c:v>
                </c:pt>
                <c:pt idx="16295">
                  <c:v>75.135999999999981</c:v>
                </c:pt>
                <c:pt idx="16296">
                  <c:v>75.137999999999991</c:v>
                </c:pt>
                <c:pt idx="16297">
                  <c:v>75.128999999999948</c:v>
                </c:pt>
                <c:pt idx="16298">
                  <c:v>75.131999999999991</c:v>
                </c:pt>
                <c:pt idx="16299">
                  <c:v>75.134999999999991</c:v>
                </c:pt>
                <c:pt idx="16300">
                  <c:v>75.131</c:v>
                </c:pt>
                <c:pt idx="16301">
                  <c:v>75.14</c:v>
                </c:pt>
                <c:pt idx="16302">
                  <c:v>75.14</c:v>
                </c:pt>
                <c:pt idx="16303">
                  <c:v>75.134</c:v>
                </c:pt>
                <c:pt idx="16304">
                  <c:v>75.135999999999981</c:v>
                </c:pt>
                <c:pt idx="16305">
                  <c:v>75.134</c:v>
                </c:pt>
                <c:pt idx="16306">
                  <c:v>75.125999999999948</c:v>
                </c:pt>
                <c:pt idx="16307">
                  <c:v>75.126999999999981</c:v>
                </c:pt>
                <c:pt idx="16308">
                  <c:v>75.135999999999981</c:v>
                </c:pt>
                <c:pt idx="16309">
                  <c:v>75.131999999999991</c:v>
                </c:pt>
                <c:pt idx="16310">
                  <c:v>75.113</c:v>
                </c:pt>
                <c:pt idx="16311">
                  <c:v>75.121999999999986</c:v>
                </c:pt>
                <c:pt idx="16312">
                  <c:v>75.117000000000004</c:v>
                </c:pt>
                <c:pt idx="16313">
                  <c:v>75.116</c:v>
                </c:pt>
                <c:pt idx="16314">
                  <c:v>75.117999999999995</c:v>
                </c:pt>
                <c:pt idx="16315">
                  <c:v>75.117999999999995</c:v>
                </c:pt>
                <c:pt idx="16316">
                  <c:v>75.111000000000004</c:v>
                </c:pt>
                <c:pt idx="16317">
                  <c:v>75.114000000000004</c:v>
                </c:pt>
                <c:pt idx="16318">
                  <c:v>75.10199999999999</c:v>
                </c:pt>
                <c:pt idx="16319">
                  <c:v>75.114999999999995</c:v>
                </c:pt>
                <c:pt idx="16320">
                  <c:v>75.100999999999999</c:v>
                </c:pt>
                <c:pt idx="16321">
                  <c:v>75.10799999999999</c:v>
                </c:pt>
                <c:pt idx="16322">
                  <c:v>75.093000000000004</c:v>
                </c:pt>
                <c:pt idx="16323">
                  <c:v>75.096999999999994</c:v>
                </c:pt>
                <c:pt idx="16324">
                  <c:v>75.10499999999999</c:v>
                </c:pt>
                <c:pt idx="16325">
                  <c:v>75.099999999999994</c:v>
                </c:pt>
                <c:pt idx="16326">
                  <c:v>75.099000000000004</c:v>
                </c:pt>
                <c:pt idx="16327">
                  <c:v>75.099000000000004</c:v>
                </c:pt>
                <c:pt idx="16328">
                  <c:v>75.098000000000013</c:v>
                </c:pt>
                <c:pt idx="16329">
                  <c:v>75.093000000000004</c:v>
                </c:pt>
                <c:pt idx="16330">
                  <c:v>75.100999999999999</c:v>
                </c:pt>
                <c:pt idx="16331">
                  <c:v>75.096999999999994</c:v>
                </c:pt>
                <c:pt idx="16332">
                  <c:v>75.096000000000004</c:v>
                </c:pt>
                <c:pt idx="16333">
                  <c:v>75.092000000000013</c:v>
                </c:pt>
                <c:pt idx="16334">
                  <c:v>75.090999999999994</c:v>
                </c:pt>
                <c:pt idx="16335">
                  <c:v>75.10599999999998</c:v>
                </c:pt>
                <c:pt idx="16336">
                  <c:v>75.099000000000004</c:v>
                </c:pt>
                <c:pt idx="16337">
                  <c:v>75.095000000000013</c:v>
                </c:pt>
                <c:pt idx="16338">
                  <c:v>75.092000000000013</c:v>
                </c:pt>
                <c:pt idx="16339">
                  <c:v>75.099000000000004</c:v>
                </c:pt>
                <c:pt idx="16340">
                  <c:v>75.096000000000004</c:v>
                </c:pt>
                <c:pt idx="16341">
                  <c:v>75.093999999999994</c:v>
                </c:pt>
                <c:pt idx="16342">
                  <c:v>75.096000000000004</c:v>
                </c:pt>
                <c:pt idx="16343">
                  <c:v>75.10599999999998</c:v>
                </c:pt>
                <c:pt idx="16344">
                  <c:v>75.10299999999998</c:v>
                </c:pt>
                <c:pt idx="16345">
                  <c:v>75.100999999999999</c:v>
                </c:pt>
                <c:pt idx="16346">
                  <c:v>75.10499999999999</c:v>
                </c:pt>
                <c:pt idx="16347">
                  <c:v>75.095000000000013</c:v>
                </c:pt>
                <c:pt idx="16348">
                  <c:v>75.093000000000004</c:v>
                </c:pt>
                <c:pt idx="16349">
                  <c:v>75.100999999999999</c:v>
                </c:pt>
                <c:pt idx="16350">
                  <c:v>75.098000000000013</c:v>
                </c:pt>
                <c:pt idx="16351">
                  <c:v>75.099999999999994</c:v>
                </c:pt>
                <c:pt idx="16352">
                  <c:v>75.095000000000013</c:v>
                </c:pt>
                <c:pt idx="16353">
                  <c:v>75.085999999999999</c:v>
                </c:pt>
                <c:pt idx="16354">
                  <c:v>75.10499999999999</c:v>
                </c:pt>
                <c:pt idx="16355">
                  <c:v>75.10199999999999</c:v>
                </c:pt>
                <c:pt idx="16356">
                  <c:v>75.099000000000004</c:v>
                </c:pt>
                <c:pt idx="16357">
                  <c:v>75.088999999999999</c:v>
                </c:pt>
                <c:pt idx="16358">
                  <c:v>75.090999999999994</c:v>
                </c:pt>
                <c:pt idx="16359">
                  <c:v>75.098000000000013</c:v>
                </c:pt>
                <c:pt idx="16360">
                  <c:v>75.090999999999994</c:v>
                </c:pt>
                <c:pt idx="16361">
                  <c:v>75.088999999999999</c:v>
                </c:pt>
                <c:pt idx="16362">
                  <c:v>75.084999999999994</c:v>
                </c:pt>
                <c:pt idx="16363">
                  <c:v>75.088999999999999</c:v>
                </c:pt>
                <c:pt idx="16364">
                  <c:v>75.087999999999994</c:v>
                </c:pt>
                <c:pt idx="16365">
                  <c:v>75.087999999999994</c:v>
                </c:pt>
                <c:pt idx="16366">
                  <c:v>75.092000000000013</c:v>
                </c:pt>
                <c:pt idx="16367">
                  <c:v>75.099000000000004</c:v>
                </c:pt>
                <c:pt idx="16368">
                  <c:v>75.090999999999994</c:v>
                </c:pt>
                <c:pt idx="16369">
                  <c:v>75.093000000000004</c:v>
                </c:pt>
                <c:pt idx="16370">
                  <c:v>75.082999999999998</c:v>
                </c:pt>
                <c:pt idx="16371">
                  <c:v>75.085999999999999</c:v>
                </c:pt>
                <c:pt idx="16372">
                  <c:v>75.084999999999994</c:v>
                </c:pt>
                <c:pt idx="16373">
                  <c:v>75.087999999999994</c:v>
                </c:pt>
                <c:pt idx="16374">
                  <c:v>75.084000000000003</c:v>
                </c:pt>
                <c:pt idx="16375">
                  <c:v>75.084999999999994</c:v>
                </c:pt>
                <c:pt idx="16376">
                  <c:v>75.085999999999999</c:v>
                </c:pt>
                <c:pt idx="16377">
                  <c:v>75.085999999999999</c:v>
                </c:pt>
                <c:pt idx="16378">
                  <c:v>75.087000000000003</c:v>
                </c:pt>
                <c:pt idx="16379">
                  <c:v>75.082999999999998</c:v>
                </c:pt>
                <c:pt idx="16380">
                  <c:v>75.088999999999999</c:v>
                </c:pt>
                <c:pt idx="16381">
                  <c:v>75.073999999999998</c:v>
                </c:pt>
                <c:pt idx="16382">
                  <c:v>75.078999999999979</c:v>
                </c:pt>
                <c:pt idx="16383">
                  <c:v>75.066999999999993</c:v>
                </c:pt>
                <c:pt idx="16384">
                  <c:v>75.08</c:v>
                </c:pt>
                <c:pt idx="16385">
                  <c:v>75.072000000000003</c:v>
                </c:pt>
                <c:pt idx="16386">
                  <c:v>75.057999999999993</c:v>
                </c:pt>
                <c:pt idx="16387">
                  <c:v>75.063000000000002</c:v>
                </c:pt>
                <c:pt idx="16388">
                  <c:v>75.063000000000002</c:v>
                </c:pt>
                <c:pt idx="16389">
                  <c:v>75.070999999999998</c:v>
                </c:pt>
                <c:pt idx="16390">
                  <c:v>75.057999999999993</c:v>
                </c:pt>
                <c:pt idx="16391">
                  <c:v>75.066999999999993</c:v>
                </c:pt>
                <c:pt idx="16392">
                  <c:v>75.058999999999983</c:v>
                </c:pt>
                <c:pt idx="16393">
                  <c:v>75.057999999999993</c:v>
                </c:pt>
                <c:pt idx="16394">
                  <c:v>75.057000000000002</c:v>
                </c:pt>
                <c:pt idx="16395">
                  <c:v>75.051999999999992</c:v>
                </c:pt>
                <c:pt idx="16396">
                  <c:v>75.040999999999997</c:v>
                </c:pt>
                <c:pt idx="16397">
                  <c:v>75.045000000000002</c:v>
                </c:pt>
                <c:pt idx="16398">
                  <c:v>75.057000000000002</c:v>
                </c:pt>
                <c:pt idx="16399">
                  <c:v>75.046999999999997</c:v>
                </c:pt>
                <c:pt idx="16400">
                  <c:v>75.054000000000002</c:v>
                </c:pt>
                <c:pt idx="16401">
                  <c:v>75.046000000000006</c:v>
                </c:pt>
                <c:pt idx="16402">
                  <c:v>75.048000000000002</c:v>
                </c:pt>
                <c:pt idx="16403">
                  <c:v>75.048000000000002</c:v>
                </c:pt>
                <c:pt idx="16404">
                  <c:v>75.040000000000006</c:v>
                </c:pt>
                <c:pt idx="16405">
                  <c:v>75.051999999999992</c:v>
                </c:pt>
                <c:pt idx="16406">
                  <c:v>75.046999999999997</c:v>
                </c:pt>
                <c:pt idx="16407">
                  <c:v>75.048000000000002</c:v>
                </c:pt>
                <c:pt idx="16408">
                  <c:v>75.05</c:v>
                </c:pt>
                <c:pt idx="16409">
                  <c:v>75.048000000000002</c:v>
                </c:pt>
                <c:pt idx="16410">
                  <c:v>75.051999999999992</c:v>
                </c:pt>
                <c:pt idx="16411">
                  <c:v>75.034999999999997</c:v>
                </c:pt>
                <c:pt idx="16412">
                  <c:v>75.033000000000001</c:v>
                </c:pt>
                <c:pt idx="16413">
                  <c:v>75.039000000000001</c:v>
                </c:pt>
                <c:pt idx="16414">
                  <c:v>75.046999999999997</c:v>
                </c:pt>
                <c:pt idx="16415">
                  <c:v>75.042000000000002</c:v>
                </c:pt>
                <c:pt idx="16416">
                  <c:v>75.046999999999997</c:v>
                </c:pt>
                <c:pt idx="16417">
                  <c:v>75.048000000000002</c:v>
                </c:pt>
                <c:pt idx="16418">
                  <c:v>75.034000000000006</c:v>
                </c:pt>
                <c:pt idx="16419">
                  <c:v>75.046000000000006</c:v>
                </c:pt>
                <c:pt idx="16420">
                  <c:v>75.043000000000006</c:v>
                </c:pt>
                <c:pt idx="16421">
                  <c:v>75.040000000000006</c:v>
                </c:pt>
                <c:pt idx="16422">
                  <c:v>75.049000000000007</c:v>
                </c:pt>
                <c:pt idx="16423">
                  <c:v>75.043000000000006</c:v>
                </c:pt>
                <c:pt idx="16424">
                  <c:v>75.03</c:v>
                </c:pt>
                <c:pt idx="16425">
                  <c:v>75.040000000000006</c:v>
                </c:pt>
                <c:pt idx="16426">
                  <c:v>75.048000000000002</c:v>
                </c:pt>
                <c:pt idx="16427">
                  <c:v>75.061000000000007</c:v>
                </c:pt>
                <c:pt idx="16428">
                  <c:v>75.054999999999993</c:v>
                </c:pt>
                <c:pt idx="16429">
                  <c:v>75.054999999999993</c:v>
                </c:pt>
                <c:pt idx="16430">
                  <c:v>75.048000000000002</c:v>
                </c:pt>
                <c:pt idx="16431">
                  <c:v>75.054999999999993</c:v>
                </c:pt>
                <c:pt idx="16432">
                  <c:v>75.054000000000002</c:v>
                </c:pt>
                <c:pt idx="16433">
                  <c:v>75.049000000000007</c:v>
                </c:pt>
                <c:pt idx="16434">
                  <c:v>75.049000000000007</c:v>
                </c:pt>
                <c:pt idx="16435">
                  <c:v>75.045000000000002</c:v>
                </c:pt>
                <c:pt idx="16436">
                  <c:v>75.048000000000002</c:v>
                </c:pt>
                <c:pt idx="16437">
                  <c:v>75.043999999999997</c:v>
                </c:pt>
                <c:pt idx="16438">
                  <c:v>75.045000000000002</c:v>
                </c:pt>
                <c:pt idx="16439">
                  <c:v>75.043999999999997</c:v>
                </c:pt>
                <c:pt idx="16440">
                  <c:v>75.049000000000007</c:v>
                </c:pt>
                <c:pt idx="16441">
                  <c:v>75.052999999999983</c:v>
                </c:pt>
                <c:pt idx="16442">
                  <c:v>75.05</c:v>
                </c:pt>
                <c:pt idx="16443">
                  <c:v>75.040999999999997</c:v>
                </c:pt>
                <c:pt idx="16444">
                  <c:v>75.040000000000006</c:v>
                </c:pt>
                <c:pt idx="16445">
                  <c:v>75.046000000000006</c:v>
                </c:pt>
                <c:pt idx="16446">
                  <c:v>75.052999999999983</c:v>
                </c:pt>
                <c:pt idx="16447">
                  <c:v>75.037000000000006</c:v>
                </c:pt>
                <c:pt idx="16448">
                  <c:v>75.048000000000002</c:v>
                </c:pt>
                <c:pt idx="16449">
                  <c:v>75.037000000000006</c:v>
                </c:pt>
                <c:pt idx="16450">
                  <c:v>75.049000000000007</c:v>
                </c:pt>
                <c:pt idx="16451">
                  <c:v>75.043999999999997</c:v>
                </c:pt>
                <c:pt idx="16452">
                  <c:v>75.031999999999996</c:v>
                </c:pt>
                <c:pt idx="16453">
                  <c:v>75.037999999999997</c:v>
                </c:pt>
                <c:pt idx="16454">
                  <c:v>75.040000000000006</c:v>
                </c:pt>
                <c:pt idx="16455">
                  <c:v>75.037000000000006</c:v>
                </c:pt>
                <c:pt idx="16456">
                  <c:v>75.037999999999997</c:v>
                </c:pt>
                <c:pt idx="16457">
                  <c:v>75.03</c:v>
                </c:pt>
                <c:pt idx="16458">
                  <c:v>75.024999999999991</c:v>
                </c:pt>
                <c:pt idx="16459">
                  <c:v>75.03</c:v>
                </c:pt>
                <c:pt idx="16460">
                  <c:v>75.037999999999997</c:v>
                </c:pt>
                <c:pt idx="16461">
                  <c:v>75.03</c:v>
                </c:pt>
                <c:pt idx="16462">
                  <c:v>75.016999999999996</c:v>
                </c:pt>
                <c:pt idx="16463">
                  <c:v>75.021999999999991</c:v>
                </c:pt>
                <c:pt idx="16464">
                  <c:v>75.010999999999996</c:v>
                </c:pt>
                <c:pt idx="16465">
                  <c:v>75.016000000000005</c:v>
                </c:pt>
                <c:pt idx="16466">
                  <c:v>75.001000000000005</c:v>
                </c:pt>
                <c:pt idx="16467">
                  <c:v>75.003</c:v>
                </c:pt>
                <c:pt idx="16468">
                  <c:v>75.018000000000001</c:v>
                </c:pt>
                <c:pt idx="16469">
                  <c:v>75.02</c:v>
                </c:pt>
                <c:pt idx="16470">
                  <c:v>75.019000000000005</c:v>
                </c:pt>
                <c:pt idx="16471">
                  <c:v>75.021999999999991</c:v>
                </c:pt>
                <c:pt idx="16472">
                  <c:v>75.004999999999995</c:v>
                </c:pt>
                <c:pt idx="16473">
                  <c:v>75.001000000000005</c:v>
                </c:pt>
                <c:pt idx="16474">
                  <c:v>75.013000000000005</c:v>
                </c:pt>
                <c:pt idx="16475">
                  <c:v>75.012</c:v>
                </c:pt>
                <c:pt idx="16476">
                  <c:v>75.018000000000001</c:v>
                </c:pt>
                <c:pt idx="16477">
                  <c:v>75.024999999999991</c:v>
                </c:pt>
                <c:pt idx="16478">
                  <c:v>75.003</c:v>
                </c:pt>
                <c:pt idx="16479">
                  <c:v>75.007000000000005</c:v>
                </c:pt>
                <c:pt idx="16480">
                  <c:v>75.009</c:v>
                </c:pt>
                <c:pt idx="16481">
                  <c:v>75.012</c:v>
                </c:pt>
                <c:pt idx="16482">
                  <c:v>75.009</c:v>
                </c:pt>
                <c:pt idx="16483">
                  <c:v>75.001000000000005</c:v>
                </c:pt>
                <c:pt idx="16484">
                  <c:v>75.016999999999996</c:v>
                </c:pt>
                <c:pt idx="16485">
                  <c:v>74.998999999999995</c:v>
                </c:pt>
                <c:pt idx="16486">
                  <c:v>75.007999999999996</c:v>
                </c:pt>
                <c:pt idx="16487">
                  <c:v>75.001999999999995</c:v>
                </c:pt>
                <c:pt idx="16488">
                  <c:v>75.010999999999996</c:v>
                </c:pt>
                <c:pt idx="16489">
                  <c:v>75.009</c:v>
                </c:pt>
                <c:pt idx="16490">
                  <c:v>75.007999999999996</c:v>
                </c:pt>
                <c:pt idx="16491">
                  <c:v>75.009</c:v>
                </c:pt>
                <c:pt idx="16492">
                  <c:v>75.007000000000005</c:v>
                </c:pt>
                <c:pt idx="16493">
                  <c:v>75.004000000000005</c:v>
                </c:pt>
                <c:pt idx="16494">
                  <c:v>75.007000000000005</c:v>
                </c:pt>
                <c:pt idx="16495">
                  <c:v>75.007000000000005</c:v>
                </c:pt>
                <c:pt idx="16496">
                  <c:v>75.006</c:v>
                </c:pt>
                <c:pt idx="16497">
                  <c:v>75.004000000000005</c:v>
                </c:pt>
                <c:pt idx="16498">
                  <c:v>75</c:v>
                </c:pt>
                <c:pt idx="16499">
                  <c:v>74.995999999999995</c:v>
                </c:pt>
                <c:pt idx="16500">
                  <c:v>75</c:v>
                </c:pt>
                <c:pt idx="16501">
                  <c:v>74.997000000000085</c:v>
                </c:pt>
                <c:pt idx="16502">
                  <c:v>74.997000000000085</c:v>
                </c:pt>
                <c:pt idx="16503">
                  <c:v>74.992000000000004</c:v>
                </c:pt>
                <c:pt idx="16504">
                  <c:v>75.007000000000005</c:v>
                </c:pt>
                <c:pt idx="16505">
                  <c:v>75.004999999999995</c:v>
                </c:pt>
                <c:pt idx="16506">
                  <c:v>74.998999999999995</c:v>
                </c:pt>
                <c:pt idx="16507">
                  <c:v>74.998999999999995</c:v>
                </c:pt>
                <c:pt idx="16508">
                  <c:v>75</c:v>
                </c:pt>
                <c:pt idx="16509">
                  <c:v>75.004999999999995</c:v>
                </c:pt>
                <c:pt idx="16510">
                  <c:v>74.998999999999995</c:v>
                </c:pt>
                <c:pt idx="16511">
                  <c:v>75.001999999999995</c:v>
                </c:pt>
                <c:pt idx="16512">
                  <c:v>75</c:v>
                </c:pt>
                <c:pt idx="16513">
                  <c:v>74.995999999999995</c:v>
                </c:pt>
                <c:pt idx="16514">
                  <c:v>75.004999999999995</c:v>
                </c:pt>
                <c:pt idx="16515">
                  <c:v>75.015000000000001</c:v>
                </c:pt>
                <c:pt idx="16516">
                  <c:v>75</c:v>
                </c:pt>
                <c:pt idx="16517">
                  <c:v>75.006</c:v>
                </c:pt>
                <c:pt idx="16518">
                  <c:v>75</c:v>
                </c:pt>
                <c:pt idx="16519">
                  <c:v>75.009</c:v>
                </c:pt>
                <c:pt idx="16520">
                  <c:v>75.001000000000005</c:v>
                </c:pt>
                <c:pt idx="16521">
                  <c:v>74.995999999999995</c:v>
                </c:pt>
                <c:pt idx="16522">
                  <c:v>75.001000000000005</c:v>
                </c:pt>
                <c:pt idx="16523">
                  <c:v>75.004999999999995</c:v>
                </c:pt>
                <c:pt idx="16524">
                  <c:v>74.998999999999995</c:v>
                </c:pt>
                <c:pt idx="16525">
                  <c:v>74.995999999999995</c:v>
                </c:pt>
                <c:pt idx="16526">
                  <c:v>74.998999999999995</c:v>
                </c:pt>
                <c:pt idx="16527">
                  <c:v>74.989999999999995</c:v>
                </c:pt>
                <c:pt idx="16528">
                  <c:v>74.991000000000085</c:v>
                </c:pt>
                <c:pt idx="16529">
                  <c:v>74.983999999999995</c:v>
                </c:pt>
                <c:pt idx="16530">
                  <c:v>74.986000000000004</c:v>
                </c:pt>
                <c:pt idx="16531">
                  <c:v>74.991000000000085</c:v>
                </c:pt>
                <c:pt idx="16532">
                  <c:v>74.978999999999999</c:v>
                </c:pt>
                <c:pt idx="16533">
                  <c:v>74.975999999999999</c:v>
                </c:pt>
                <c:pt idx="16534">
                  <c:v>74.977999999999994</c:v>
                </c:pt>
                <c:pt idx="16535">
                  <c:v>74.977999999999994</c:v>
                </c:pt>
                <c:pt idx="16536">
                  <c:v>74.972999999999999</c:v>
                </c:pt>
                <c:pt idx="16537">
                  <c:v>74.97</c:v>
                </c:pt>
                <c:pt idx="16538">
                  <c:v>74.971999999999994</c:v>
                </c:pt>
                <c:pt idx="16539">
                  <c:v>74.971000000000004</c:v>
                </c:pt>
                <c:pt idx="16540">
                  <c:v>74.975999999999999</c:v>
                </c:pt>
                <c:pt idx="16541">
                  <c:v>74.97</c:v>
                </c:pt>
                <c:pt idx="16542">
                  <c:v>74.968000000000004</c:v>
                </c:pt>
                <c:pt idx="16543">
                  <c:v>74.968000000000004</c:v>
                </c:pt>
                <c:pt idx="16544">
                  <c:v>74.967000000000027</c:v>
                </c:pt>
                <c:pt idx="16545">
                  <c:v>74.972999999999999</c:v>
                </c:pt>
                <c:pt idx="16546">
                  <c:v>74.974000000000004</c:v>
                </c:pt>
                <c:pt idx="16547">
                  <c:v>74.97</c:v>
                </c:pt>
                <c:pt idx="16548">
                  <c:v>74.962999999999994</c:v>
                </c:pt>
                <c:pt idx="16549">
                  <c:v>74.968000000000004</c:v>
                </c:pt>
                <c:pt idx="16550">
                  <c:v>74.971000000000004</c:v>
                </c:pt>
                <c:pt idx="16551">
                  <c:v>74.965000000000003</c:v>
                </c:pt>
                <c:pt idx="16552">
                  <c:v>74.971000000000004</c:v>
                </c:pt>
                <c:pt idx="16553">
                  <c:v>74.962999999999994</c:v>
                </c:pt>
                <c:pt idx="16554">
                  <c:v>74.971000000000004</c:v>
                </c:pt>
                <c:pt idx="16555">
                  <c:v>74.971000000000004</c:v>
                </c:pt>
                <c:pt idx="16556">
                  <c:v>74.972999999999999</c:v>
                </c:pt>
                <c:pt idx="16557">
                  <c:v>74.972999999999999</c:v>
                </c:pt>
                <c:pt idx="16558">
                  <c:v>74.97</c:v>
                </c:pt>
                <c:pt idx="16559">
                  <c:v>74.97</c:v>
                </c:pt>
                <c:pt idx="16560">
                  <c:v>74.959999999999994</c:v>
                </c:pt>
                <c:pt idx="16561">
                  <c:v>74.968000000000004</c:v>
                </c:pt>
                <c:pt idx="16562">
                  <c:v>74.968000000000004</c:v>
                </c:pt>
                <c:pt idx="16563">
                  <c:v>74.962000000000003</c:v>
                </c:pt>
                <c:pt idx="16564">
                  <c:v>74.97</c:v>
                </c:pt>
                <c:pt idx="16565">
                  <c:v>74.974999999999994</c:v>
                </c:pt>
                <c:pt idx="16566">
                  <c:v>74.968000000000004</c:v>
                </c:pt>
                <c:pt idx="16567">
                  <c:v>74.962999999999994</c:v>
                </c:pt>
                <c:pt idx="16568">
                  <c:v>74.967000000000027</c:v>
                </c:pt>
                <c:pt idx="16569">
                  <c:v>74.959000000000003</c:v>
                </c:pt>
                <c:pt idx="16570">
                  <c:v>74.962999999999994</c:v>
                </c:pt>
                <c:pt idx="16571">
                  <c:v>74.962000000000003</c:v>
                </c:pt>
                <c:pt idx="16572">
                  <c:v>74.97</c:v>
                </c:pt>
                <c:pt idx="16573">
                  <c:v>74.959000000000003</c:v>
                </c:pt>
                <c:pt idx="16574">
                  <c:v>74.962999999999994</c:v>
                </c:pt>
                <c:pt idx="16575">
                  <c:v>74.964000000000027</c:v>
                </c:pt>
                <c:pt idx="16576">
                  <c:v>74.959999999999994</c:v>
                </c:pt>
                <c:pt idx="16577">
                  <c:v>74.968000000000004</c:v>
                </c:pt>
                <c:pt idx="16578">
                  <c:v>74.958000000000013</c:v>
                </c:pt>
                <c:pt idx="16579">
                  <c:v>74.955000000000013</c:v>
                </c:pt>
                <c:pt idx="16580">
                  <c:v>74.965000000000003</c:v>
                </c:pt>
                <c:pt idx="16581">
                  <c:v>74.958000000000013</c:v>
                </c:pt>
                <c:pt idx="16582">
                  <c:v>74.958000000000013</c:v>
                </c:pt>
                <c:pt idx="16583">
                  <c:v>74.953999999999994</c:v>
                </c:pt>
                <c:pt idx="16584">
                  <c:v>74.956999999999994</c:v>
                </c:pt>
                <c:pt idx="16585">
                  <c:v>74.961000000000027</c:v>
                </c:pt>
                <c:pt idx="16586">
                  <c:v>74.956999999999994</c:v>
                </c:pt>
                <c:pt idx="16587">
                  <c:v>74.958000000000013</c:v>
                </c:pt>
                <c:pt idx="16588">
                  <c:v>74.967000000000027</c:v>
                </c:pt>
                <c:pt idx="16589">
                  <c:v>74.956999999999994</c:v>
                </c:pt>
                <c:pt idx="16590">
                  <c:v>74.964000000000027</c:v>
                </c:pt>
                <c:pt idx="16591">
                  <c:v>74.965000000000003</c:v>
                </c:pt>
                <c:pt idx="16592">
                  <c:v>74.956999999999994</c:v>
                </c:pt>
                <c:pt idx="16593">
                  <c:v>74.961000000000027</c:v>
                </c:pt>
                <c:pt idx="16594">
                  <c:v>74.953999999999994</c:v>
                </c:pt>
                <c:pt idx="16595">
                  <c:v>74.956000000000003</c:v>
                </c:pt>
                <c:pt idx="16596">
                  <c:v>74.958000000000013</c:v>
                </c:pt>
                <c:pt idx="16597">
                  <c:v>74.948000000000022</c:v>
                </c:pt>
                <c:pt idx="16598">
                  <c:v>74.948000000000022</c:v>
                </c:pt>
                <c:pt idx="16599">
                  <c:v>74.941000000000116</c:v>
                </c:pt>
                <c:pt idx="16600">
                  <c:v>74.953999999999994</c:v>
                </c:pt>
                <c:pt idx="16601">
                  <c:v>74.959000000000003</c:v>
                </c:pt>
                <c:pt idx="16602">
                  <c:v>74.949000000000026</c:v>
                </c:pt>
                <c:pt idx="16603">
                  <c:v>74.948000000000022</c:v>
                </c:pt>
                <c:pt idx="16604">
                  <c:v>74.946000000000026</c:v>
                </c:pt>
                <c:pt idx="16605">
                  <c:v>74.947000000000088</c:v>
                </c:pt>
                <c:pt idx="16606">
                  <c:v>74.949000000000026</c:v>
                </c:pt>
                <c:pt idx="16607">
                  <c:v>74.946000000000026</c:v>
                </c:pt>
                <c:pt idx="16608">
                  <c:v>74.944000000000116</c:v>
                </c:pt>
                <c:pt idx="16609">
                  <c:v>74.947000000000088</c:v>
                </c:pt>
                <c:pt idx="16610">
                  <c:v>74.940000000000026</c:v>
                </c:pt>
                <c:pt idx="16611">
                  <c:v>74.942000000000007</c:v>
                </c:pt>
                <c:pt idx="16612">
                  <c:v>74.936000000000007</c:v>
                </c:pt>
                <c:pt idx="16613">
                  <c:v>74.943000000000026</c:v>
                </c:pt>
                <c:pt idx="16614">
                  <c:v>74.938999999999993</c:v>
                </c:pt>
                <c:pt idx="16615">
                  <c:v>74.948000000000022</c:v>
                </c:pt>
                <c:pt idx="16616">
                  <c:v>74.933000000000007</c:v>
                </c:pt>
                <c:pt idx="16620">
                  <c:v>70.903000000000006</c:v>
                </c:pt>
                <c:pt idx="16621">
                  <c:v>74.911000000000101</c:v>
                </c:pt>
                <c:pt idx="16622">
                  <c:v>74.910000000000025</c:v>
                </c:pt>
                <c:pt idx="16623">
                  <c:v>74.914000000000101</c:v>
                </c:pt>
                <c:pt idx="16624">
                  <c:v>74.92</c:v>
                </c:pt>
                <c:pt idx="16625">
                  <c:v>74.927000000000007</c:v>
                </c:pt>
                <c:pt idx="16626">
                  <c:v>74.918999999999997</c:v>
                </c:pt>
                <c:pt idx="16627">
                  <c:v>74.915999999999997</c:v>
                </c:pt>
                <c:pt idx="16628">
                  <c:v>74.918999999999997</c:v>
                </c:pt>
                <c:pt idx="16629">
                  <c:v>74.915999999999997</c:v>
                </c:pt>
                <c:pt idx="16630">
                  <c:v>74.912999999999997</c:v>
                </c:pt>
                <c:pt idx="16631">
                  <c:v>74.914000000000101</c:v>
                </c:pt>
                <c:pt idx="16632">
                  <c:v>74.923000000000002</c:v>
                </c:pt>
                <c:pt idx="16633">
                  <c:v>74.915999999999997</c:v>
                </c:pt>
                <c:pt idx="16634">
                  <c:v>74.918999999999997</c:v>
                </c:pt>
                <c:pt idx="16635">
                  <c:v>74.911000000000101</c:v>
                </c:pt>
                <c:pt idx="16636">
                  <c:v>74.915999999999997</c:v>
                </c:pt>
                <c:pt idx="16637">
                  <c:v>74.906000000000006</c:v>
                </c:pt>
                <c:pt idx="16638">
                  <c:v>74.918000000000006</c:v>
                </c:pt>
                <c:pt idx="16639">
                  <c:v>74.915000000000006</c:v>
                </c:pt>
                <c:pt idx="16640">
                  <c:v>74.915999999999997</c:v>
                </c:pt>
                <c:pt idx="16641">
                  <c:v>74.914000000000101</c:v>
                </c:pt>
                <c:pt idx="16642">
                  <c:v>74.912999999999997</c:v>
                </c:pt>
                <c:pt idx="16643">
                  <c:v>74.903999999999996</c:v>
                </c:pt>
                <c:pt idx="16644">
                  <c:v>74.911000000000101</c:v>
                </c:pt>
                <c:pt idx="16645">
                  <c:v>74.906999999999996</c:v>
                </c:pt>
                <c:pt idx="16646">
                  <c:v>74.906000000000006</c:v>
                </c:pt>
                <c:pt idx="16647">
                  <c:v>74.906999999999996</c:v>
                </c:pt>
                <c:pt idx="16648">
                  <c:v>74.909000000000006</c:v>
                </c:pt>
                <c:pt idx="16649">
                  <c:v>74.912000000000006</c:v>
                </c:pt>
                <c:pt idx="16650">
                  <c:v>74.902000000000001</c:v>
                </c:pt>
                <c:pt idx="16651">
                  <c:v>74.912000000000006</c:v>
                </c:pt>
                <c:pt idx="16652">
                  <c:v>74.911000000000101</c:v>
                </c:pt>
                <c:pt idx="16653">
                  <c:v>74.900000000000006</c:v>
                </c:pt>
                <c:pt idx="16654">
                  <c:v>74.905000000000001</c:v>
                </c:pt>
                <c:pt idx="16655">
                  <c:v>74.905000000000001</c:v>
                </c:pt>
                <c:pt idx="16656">
                  <c:v>74.903000000000006</c:v>
                </c:pt>
                <c:pt idx="16657">
                  <c:v>74.911000000000101</c:v>
                </c:pt>
                <c:pt idx="16658">
                  <c:v>74.910000000000025</c:v>
                </c:pt>
                <c:pt idx="16659">
                  <c:v>74.906999999999996</c:v>
                </c:pt>
                <c:pt idx="16660">
                  <c:v>74.911000000000101</c:v>
                </c:pt>
                <c:pt idx="16661">
                  <c:v>74.914000000000101</c:v>
                </c:pt>
                <c:pt idx="16662">
                  <c:v>74.909000000000006</c:v>
                </c:pt>
                <c:pt idx="16663">
                  <c:v>74.906000000000006</c:v>
                </c:pt>
                <c:pt idx="16664">
                  <c:v>74.900000000000006</c:v>
                </c:pt>
                <c:pt idx="16665">
                  <c:v>74.894999999999996</c:v>
                </c:pt>
                <c:pt idx="16666">
                  <c:v>74.894000000000005</c:v>
                </c:pt>
                <c:pt idx="16667">
                  <c:v>74.906000000000006</c:v>
                </c:pt>
                <c:pt idx="16668">
                  <c:v>74.900000000000006</c:v>
                </c:pt>
                <c:pt idx="16669">
                  <c:v>74.900000000000006</c:v>
                </c:pt>
                <c:pt idx="16670">
                  <c:v>74.894999999999996</c:v>
                </c:pt>
                <c:pt idx="16671">
                  <c:v>74.884</c:v>
                </c:pt>
                <c:pt idx="16672">
                  <c:v>74.89</c:v>
                </c:pt>
                <c:pt idx="16673">
                  <c:v>74.89</c:v>
                </c:pt>
                <c:pt idx="16674">
                  <c:v>74.891000000000005</c:v>
                </c:pt>
                <c:pt idx="16675">
                  <c:v>74.884</c:v>
                </c:pt>
                <c:pt idx="16676">
                  <c:v>74.888999999999982</c:v>
                </c:pt>
                <c:pt idx="16677">
                  <c:v>74.896000000000001</c:v>
                </c:pt>
                <c:pt idx="16678">
                  <c:v>74.897000000000006</c:v>
                </c:pt>
                <c:pt idx="16679">
                  <c:v>74.900000000000006</c:v>
                </c:pt>
                <c:pt idx="16680">
                  <c:v>74.897000000000006</c:v>
                </c:pt>
                <c:pt idx="16681">
                  <c:v>74.897999999999996</c:v>
                </c:pt>
                <c:pt idx="16682">
                  <c:v>74.891000000000005</c:v>
                </c:pt>
                <c:pt idx="16683">
                  <c:v>74.902000000000001</c:v>
                </c:pt>
                <c:pt idx="16684">
                  <c:v>74.900999999999996</c:v>
                </c:pt>
                <c:pt idx="16685">
                  <c:v>74.894000000000005</c:v>
                </c:pt>
                <c:pt idx="16686">
                  <c:v>74.89</c:v>
                </c:pt>
                <c:pt idx="16687">
                  <c:v>74.897999999999996</c:v>
                </c:pt>
                <c:pt idx="16688">
                  <c:v>74.897000000000006</c:v>
                </c:pt>
                <c:pt idx="16689">
                  <c:v>74.891000000000005</c:v>
                </c:pt>
                <c:pt idx="16690">
                  <c:v>74.881999999999991</c:v>
                </c:pt>
                <c:pt idx="16691">
                  <c:v>74.884</c:v>
                </c:pt>
                <c:pt idx="16692">
                  <c:v>74.900000000000006</c:v>
                </c:pt>
                <c:pt idx="16693">
                  <c:v>74.897000000000006</c:v>
                </c:pt>
                <c:pt idx="16694">
                  <c:v>74.888999999999982</c:v>
                </c:pt>
                <c:pt idx="16695">
                  <c:v>74.887</c:v>
                </c:pt>
                <c:pt idx="16696">
                  <c:v>74.891999999999996</c:v>
                </c:pt>
                <c:pt idx="16697">
                  <c:v>74.894000000000005</c:v>
                </c:pt>
                <c:pt idx="16698">
                  <c:v>74.893000000000001</c:v>
                </c:pt>
                <c:pt idx="16699">
                  <c:v>74.897999999999996</c:v>
                </c:pt>
                <c:pt idx="16700">
                  <c:v>74.89</c:v>
                </c:pt>
                <c:pt idx="16701">
                  <c:v>74.894000000000005</c:v>
                </c:pt>
                <c:pt idx="16702">
                  <c:v>74.881999999999991</c:v>
                </c:pt>
                <c:pt idx="16703">
                  <c:v>74.888999999999982</c:v>
                </c:pt>
                <c:pt idx="16704">
                  <c:v>74.882999999999981</c:v>
                </c:pt>
                <c:pt idx="16705">
                  <c:v>74.887999999999991</c:v>
                </c:pt>
                <c:pt idx="16706">
                  <c:v>74.884</c:v>
                </c:pt>
                <c:pt idx="16707">
                  <c:v>74.89</c:v>
                </c:pt>
                <c:pt idx="16708">
                  <c:v>74.89</c:v>
                </c:pt>
                <c:pt idx="16709">
                  <c:v>74.89</c:v>
                </c:pt>
                <c:pt idx="16710">
                  <c:v>74.891000000000005</c:v>
                </c:pt>
                <c:pt idx="16711">
                  <c:v>74.871999999999986</c:v>
                </c:pt>
                <c:pt idx="16712">
                  <c:v>74.877999999999986</c:v>
                </c:pt>
                <c:pt idx="16713">
                  <c:v>74.884999999999991</c:v>
                </c:pt>
                <c:pt idx="16714">
                  <c:v>74.877999999999986</c:v>
                </c:pt>
                <c:pt idx="16715">
                  <c:v>74.881</c:v>
                </c:pt>
                <c:pt idx="16716">
                  <c:v>74.876999999999981</c:v>
                </c:pt>
                <c:pt idx="16717">
                  <c:v>74.874999999999986</c:v>
                </c:pt>
                <c:pt idx="16718">
                  <c:v>74.871999999999986</c:v>
                </c:pt>
                <c:pt idx="16719">
                  <c:v>74.881999999999991</c:v>
                </c:pt>
                <c:pt idx="16720">
                  <c:v>74.875999999999948</c:v>
                </c:pt>
                <c:pt idx="16721">
                  <c:v>74.874999999999986</c:v>
                </c:pt>
                <c:pt idx="16722">
                  <c:v>74.873999999999981</c:v>
                </c:pt>
                <c:pt idx="16723">
                  <c:v>74.881</c:v>
                </c:pt>
                <c:pt idx="16724">
                  <c:v>74.877999999999986</c:v>
                </c:pt>
                <c:pt idx="16725">
                  <c:v>74.874999999999986</c:v>
                </c:pt>
                <c:pt idx="16726">
                  <c:v>74.882999999999981</c:v>
                </c:pt>
                <c:pt idx="16727">
                  <c:v>74.875999999999948</c:v>
                </c:pt>
                <c:pt idx="16728">
                  <c:v>74.884999999999991</c:v>
                </c:pt>
                <c:pt idx="16729">
                  <c:v>74.884</c:v>
                </c:pt>
                <c:pt idx="16730">
                  <c:v>74.891000000000005</c:v>
                </c:pt>
                <c:pt idx="16731">
                  <c:v>74.881999999999991</c:v>
                </c:pt>
                <c:pt idx="16732">
                  <c:v>74.884999999999991</c:v>
                </c:pt>
                <c:pt idx="16733">
                  <c:v>74.89</c:v>
                </c:pt>
                <c:pt idx="16734">
                  <c:v>74.884999999999991</c:v>
                </c:pt>
                <c:pt idx="16735">
                  <c:v>74.882999999999981</c:v>
                </c:pt>
                <c:pt idx="16736">
                  <c:v>74.88</c:v>
                </c:pt>
                <c:pt idx="16737">
                  <c:v>74.882999999999981</c:v>
                </c:pt>
                <c:pt idx="16738">
                  <c:v>74.88</c:v>
                </c:pt>
                <c:pt idx="16739">
                  <c:v>74.882999999999981</c:v>
                </c:pt>
                <c:pt idx="16740">
                  <c:v>74.885999999999981</c:v>
                </c:pt>
                <c:pt idx="16741">
                  <c:v>74.877999999999986</c:v>
                </c:pt>
                <c:pt idx="16742">
                  <c:v>74.884999999999991</c:v>
                </c:pt>
                <c:pt idx="16743">
                  <c:v>74.875999999999948</c:v>
                </c:pt>
                <c:pt idx="16744">
                  <c:v>74.876999999999981</c:v>
                </c:pt>
                <c:pt idx="16745">
                  <c:v>74.881999999999991</c:v>
                </c:pt>
                <c:pt idx="16746">
                  <c:v>74.878999999999948</c:v>
                </c:pt>
                <c:pt idx="16747">
                  <c:v>74.878999999999948</c:v>
                </c:pt>
                <c:pt idx="16748">
                  <c:v>74.881999999999991</c:v>
                </c:pt>
                <c:pt idx="16749">
                  <c:v>74.88</c:v>
                </c:pt>
                <c:pt idx="16750">
                  <c:v>74.870999999999981</c:v>
                </c:pt>
                <c:pt idx="16751">
                  <c:v>74.881</c:v>
                </c:pt>
                <c:pt idx="16752">
                  <c:v>74.88</c:v>
                </c:pt>
                <c:pt idx="16753">
                  <c:v>74.875999999999948</c:v>
                </c:pt>
                <c:pt idx="16754">
                  <c:v>74.885999999999981</c:v>
                </c:pt>
                <c:pt idx="16755">
                  <c:v>74.871999999999986</c:v>
                </c:pt>
                <c:pt idx="16756">
                  <c:v>74.877999999999986</c:v>
                </c:pt>
                <c:pt idx="16757">
                  <c:v>74.882999999999981</c:v>
                </c:pt>
                <c:pt idx="16758">
                  <c:v>74.875999999999948</c:v>
                </c:pt>
                <c:pt idx="16759">
                  <c:v>74.874999999999986</c:v>
                </c:pt>
                <c:pt idx="16760">
                  <c:v>74.877999999999986</c:v>
                </c:pt>
                <c:pt idx="16761">
                  <c:v>74.873999999999981</c:v>
                </c:pt>
                <c:pt idx="16762">
                  <c:v>74.870999999999981</c:v>
                </c:pt>
                <c:pt idx="16763">
                  <c:v>74.873999999999981</c:v>
                </c:pt>
                <c:pt idx="16764">
                  <c:v>74.884999999999991</c:v>
                </c:pt>
                <c:pt idx="16765">
                  <c:v>74.891000000000005</c:v>
                </c:pt>
                <c:pt idx="16766">
                  <c:v>74.893000000000001</c:v>
                </c:pt>
                <c:pt idx="16767">
                  <c:v>74.887999999999991</c:v>
                </c:pt>
                <c:pt idx="16768">
                  <c:v>74.887</c:v>
                </c:pt>
                <c:pt idx="16769">
                  <c:v>74.885999999999981</c:v>
                </c:pt>
                <c:pt idx="16770">
                  <c:v>74.897000000000006</c:v>
                </c:pt>
                <c:pt idx="16771">
                  <c:v>74.894999999999996</c:v>
                </c:pt>
                <c:pt idx="16772">
                  <c:v>74.908000000000001</c:v>
                </c:pt>
                <c:pt idx="16773">
                  <c:v>74.918000000000006</c:v>
                </c:pt>
                <c:pt idx="16774">
                  <c:v>74.924999999999997</c:v>
                </c:pt>
                <c:pt idx="16775">
                  <c:v>74.923000000000002</c:v>
                </c:pt>
                <c:pt idx="16776">
                  <c:v>74.926000000000002</c:v>
                </c:pt>
                <c:pt idx="16777">
                  <c:v>74.942000000000007</c:v>
                </c:pt>
                <c:pt idx="16778">
                  <c:v>74.942000000000007</c:v>
                </c:pt>
                <c:pt idx="16779">
                  <c:v>74.946000000000026</c:v>
                </c:pt>
                <c:pt idx="16780">
                  <c:v>74.956999999999994</c:v>
                </c:pt>
                <c:pt idx="16781">
                  <c:v>74.958000000000013</c:v>
                </c:pt>
                <c:pt idx="16782">
                  <c:v>74.967000000000027</c:v>
                </c:pt>
                <c:pt idx="16783">
                  <c:v>74.955000000000013</c:v>
                </c:pt>
                <c:pt idx="16784">
                  <c:v>74.959999999999994</c:v>
                </c:pt>
                <c:pt idx="16785">
                  <c:v>74.972999999999999</c:v>
                </c:pt>
                <c:pt idx="16786">
                  <c:v>74.97</c:v>
                </c:pt>
                <c:pt idx="16787">
                  <c:v>74.971000000000004</c:v>
                </c:pt>
                <c:pt idx="16788">
                  <c:v>74.977999999999994</c:v>
                </c:pt>
                <c:pt idx="16789">
                  <c:v>74.980999999999995</c:v>
                </c:pt>
                <c:pt idx="16790">
                  <c:v>74.985000000000014</c:v>
                </c:pt>
                <c:pt idx="16791">
                  <c:v>74.978999999999999</c:v>
                </c:pt>
                <c:pt idx="16792">
                  <c:v>74.980999999999995</c:v>
                </c:pt>
                <c:pt idx="16793">
                  <c:v>74.977000000000004</c:v>
                </c:pt>
                <c:pt idx="16794">
                  <c:v>74.983000000000004</c:v>
                </c:pt>
                <c:pt idx="16795">
                  <c:v>74.977000000000004</c:v>
                </c:pt>
                <c:pt idx="16796">
                  <c:v>74.983000000000004</c:v>
                </c:pt>
                <c:pt idx="16797">
                  <c:v>74.995999999999995</c:v>
                </c:pt>
                <c:pt idx="16798">
                  <c:v>74.986000000000004</c:v>
                </c:pt>
                <c:pt idx="16799">
                  <c:v>74.989000000000004</c:v>
                </c:pt>
                <c:pt idx="16800">
                  <c:v>74.986999999999995</c:v>
                </c:pt>
                <c:pt idx="16801">
                  <c:v>74.989999999999995</c:v>
                </c:pt>
                <c:pt idx="16802">
                  <c:v>74.989000000000004</c:v>
                </c:pt>
                <c:pt idx="16803">
                  <c:v>74.983000000000004</c:v>
                </c:pt>
                <c:pt idx="16804">
                  <c:v>74.986000000000004</c:v>
                </c:pt>
                <c:pt idx="16805">
                  <c:v>74.983000000000004</c:v>
                </c:pt>
                <c:pt idx="16806">
                  <c:v>74.992000000000004</c:v>
                </c:pt>
                <c:pt idx="16807">
                  <c:v>74.982000000000014</c:v>
                </c:pt>
                <c:pt idx="16808">
                  <c:v>74.985000000000014</c:v>
                </c:pt>
                <c:pt idx="16809">
                  <c:v>74.977999999999994</c:v>
                </c:pt>
                <c:pt idx="16810">
                  <c:v>74.974000000000004</c:v>
                </c:pt>
                <c:pt idx="16811">
                  <c:v>74.968999999999994</c:v>
                </c:pt>
                <c:pt idx="16812">
                  <c:v>74.971999999999994</c:v>
                </c:pt>
                <c:pt idx="16813">
                  <c:v>74.968000000000004</c:v>
                </c:pt>
                <c:pt idx="16814">
                  <c:v>74.974999999999994</c:v>
                </c:pt>
                <c:pt idx="16815">
                  <c:v>74.961000000000027</c:v>
                </c:pt>
                <c:pt idx="16816">
                  <c:v>74.971999999999994</c:v>
                </c:pt>
                <c:pt idx="16817">
                  <c:v>74.961000000000027</c:v>
                </c:pt>
                <c:pt idx="16818">
                  <c:v>74.949000000000026</c:v>
                </c:pt>
                <c:pt idx="16819">
                  <c:v>74.949000000000026</c:v>
                </c:pt>
                <c:pt idx="16820">
                  <c:v>74.95</c:v>
                </c:pt>
                <c:pt idx="16821">
                  <c:v>74.943000000000026</c:v>
                </c:pt>
                <c:pt idx="16822">
                  <c:v>74.948000000000022</c:v>
                </c:pt>
                <c:pt idx="16823">
                  <c:v>74.941000000000116</c:v>
                </c:pt>
                <c:pt idx="16824">
                  <c:v>74.938000000000002</c:v>
                </c:pt>
                <c:pt idx="16825">
                  <c:v>74.938000000000002</c:v>
                </c:pt>
                <c:pt idx="16826">
                  <c:v>74.933999999999997</c:v>
                </c:pt>
                <c:pt idx="16827">
                  <c:v>74.933000000000007</c:v>
                </c:pt>
                <c:pt idx="16828">
                  <c:v>74.933999999999997</c:v>
                </c:pt>
                <c:pt idx="16829">
                  <c:v>74.927999999999997</c:v>
                </c:pt>
                <c:pt idx="16830">
                  <c:v>74.918999999999997</c:v>
                </c:pt>
                <c:pt idx="16831">
                  <c:v>74.924999999999997</c:v>
                </c:pt>
                <c:pt idx="16832">
                  <c:v>74.914000000000101</c:v>
                </c:pt>
                <c:pt idx="16833">
                  <c:v>74.912999999999997</c:v>
                </c:pt>
                <c:pt idx="16834">
                  <c:v>74.917000000000101</c:v>
                </c:pt>
                <c:pt idx="16835">
                  <c:v>74.918000000000006</c:v>
                </c:pt>
                <c:pt idx="16836">
                  <c:v>74.912999999999997</c:v>
                </c:pt>
                <c:pt idx="16837">
                  <c:v>74.915000000000006</c:v>
                </c:pt>
                <c:pt idx="16838">
                  <c:v>74.915999999999997</c:v>
                </c:pt>
                <c:pt idx="16839">
                  <c:v>74.918999999999997</c:v>
                </c:pt>
                <c:pt idx="16840">
                  <c:v>74.910000000000025</c:v>
                </c:pt>
                <c:pt idx="16841">
                  <c:v>74.905000000000001</c:v>
                </c:pt>
                <c:pt idx="16842">
                  <c:v>74.915000000000006</c:v>
                </c:pt>
                <c:pt idx="16843">
                  <c:v>74.909000000000006</c:v>
                </c:pt>
                <c:pt idx="16844">
                  <c:v>74.900999999999996</c:v>
                </c:pt>
                <c:pt idx="16845">
                  <c:v>74.902000000000001</c:v>
                </c:pt>
                <c:pt idx="16846">
                  <c:v>74.909000000000006</c:v>
                </c:pt>
                <c:pt idx="16847">
                  <c:v>74.903999999999996</c:v>
                </c:pt>
                <c:pt idx="16848">
                  <c:v>74.899000000000001</c:v>
                </c:pt>
                <c:pt idx="16849">
                  <c:v>74.910000000000025</c:v>
                </c:pt>
                <c:pt idx="16850">
                  <c:v>74.893000000000001</c:v>
                </c:pt>
                <c:pt idx="16851">
                  <c:v>74.909000000000006</c:v>
                </c:pt>
                <c:pt idx="16852">
                  <c:v>74.903999999999996</c:v>
                </c:pt>
                <c:pt idx="16853">
                  <c:v>74.911000000000101</c:v>
                </c:pt>
                <c:pt idx="16854">
                  <c:v>74.915000000000006</c:v>
                </c:pt>
                <c:pt idx="16855">
                  <c:v>74.915999999999997</c:v>
                </c:pt>
                <c:pt idx="16856">
                  <c:v>74.923000000000002</c:v>
                </c:pt>
                <c:pt idx="16857">
                  <c:v>74.933000000000007</c:v>
                </c:pt>
                <c:pt idx="16858">
                  <c:v>74.933999999999997</c:v>
                </c:pt>
                <c:pt idx="16859">
                  <c:v>74.940000000000026</c:v>
                </c:pt>
                <c:pt idx="16860">
                  <c:v>74.949000000000026</c:v>
                </c:pt>
                <c:pt idx="16861">
                  <c:v>74.942000000000007</c:v>
                </c:pt>
                <c:pt idx="16862">
                  <c:v>74.950999999999993</c:v>
                </c:pt>
                <c:pt idx="16863">
                  <c:v>74.956000000000003</c:v>
                </c:pt>
                <c:pt idx="16864">
                  <c:v>74.959999999999994</c:v>
                </c:pt>
                <c:pt idx="16865">
                  <c:v>74.959999999999994</c:v>
                </c:pt>
                <c:pt idx="16866">
                  <c:v>74.959999999999994</c:v>
                </c:pt>
                <c:pt idx="16867">
                  <c:v>74.967000000000027</c:v>
                </c:pt>
                <c:pt idx="16868">
                  <c:v>74.975999999999999</c:v>
                </c:pt>
                <c:pt idx="16869">
                  <c:v>74.983000000000004</c:v>
                </c:pt>
                <c:pt idx="16870">
                  <c:v>74.983000000000004</c:v>
                </c:pt>
                <c:pt idx="16871">
                  <c:v>74.98</c:v>
                </c:pt>
                <c:pt idx="16872">
                  <c:v>74.986000000000004</c:v>
                </c:pt>
                <c:pt idx="16873">
                  <c:v>74.988</c:v>
                </c:pt>
                <c:pt idx="16874">
                  <c:v>74.994000000000085</c:v>
                </c:pt>
                <c:pt idx="16875">
                  <c:v>74.992000000000004</c:v>
                </c:pt>
                <c:pt idx="16876">
                  <c:v>75.003</c:v>
                </c:pt>
                <c:pt idx="16877">
                  <c:v>75.009</c:v>
                </c:pt>
                <c:pt idx="16878">
                  <c:v>75.013000000000005</c:v>
                </c:pt>
                <c:pt idx="16879">
                  <c:v>75.010999999999996</c:v>
                </c:pt>
                <c:pt idx="16880">
                  <c:v>75.007000000000005</c:v>
                </c:pt>
                <c:pt idx="16881">
                  <c:v>75.013999999999996</c:v>
                </c:pt>
                <c:pt idx="16882">
                  <c:v>75.009</c:v>
                </c:pt>
                <c:pt idx="16883">
                  <c:v>75.013999999999996</c:v>
                </c:pt>
                <c:pt idx="16884">
                  <c:v>75.018000000000001</c:v>
                </c:pt>
                <c:pt idx="16885">
                  <c:v>75.019000000000005</c:v>
                </c:pt>
                <c:pt idx="16886">
                  <c:v>75.021999999999991</c:v>
                </c:pt>
                <c:pt idx="16887">
                  <c:v>75.025999999999982</c:v>
                </c:pt>
                <c:pt idx="16888">
                  <c:v>75.019000000000005</c:v>
                </c:pt>
                <c:pt idx="16889">
                  <c:v>75.031000000000006</c:v>
                </c:pt>
                <c:pt idx="16890">
                  <c:v>75.02</c:v>
                </c:pt>
                <c:pt idx="16891">
                  <c:v>75.03</c:v>
                </c:pt>
                <c:pt idx="16892">
                  <c:v>75.034999999999997</c:v>
                </c:pt>
                <c:pt idx="16893">
                  <c:v>75.034000000000006</c:v>
                </c:pt>
                <c:pt idx="16894">
                  <c:v>75.043000000000006</c:v>
                </c:pt>
                <c:pt idx="16895">
                  <c:v>75.040000000000006</c:v>
                </c:pt>
                <c:pt idx="16896">
                  <c:v>75.037999999999997</c:v>
                </c:pt>
                <c:pt idx="16897">
                  <c:v>75.043999999999997</c:v>
                </c:pt>
                <c:pt idx="16898">
                  <c:v>75.040000000000006</c:v>
                </c:pt>
                <c:pt idx="16899">
                  <c:v>75.039000000000001</c:v>
                </c:pt>
                <c:pt idx="16900">
                  <c:v>75.037999999999997</c:v>
                </c:pt>
                <c:pt idx="16901">
                  <c:v>75.045000000000002</c:v>
                </c:pt>
                <c:pt idx="16902">
                  <c:v>75.043999999999997</c:v>
                </c:pt>
                <c:pt idx="16903">
                  <c:v>75.042000000000002</c:v>
                </c:pt>
                <c:pt idx="16904">
                  <c:v>75.043000000000006</c:v>
                </c:pt>
                <c:pt idx="16905">
                  <c:v>75.051999999999992</c:v>
                </c:pt>
                <c:pt idx="16906">
                  <c:v>75.058999999999983</c:v>
                </c:pt>
                <c:pt idx="16907">
                  <c:v>75.052999999999983</c:v>
                </c:pt>
                <c:pt idx="16908">
                  <c:v>75.054999999999993</c:v>
                </c:pt>
                <c:pt idx="16909">
                  <c:v>75.061000000000007</c:v>
                </c:pt>
                <c:pt idx="16910">
                  <c:v>75.062000000000012</c:v>
                </c:pt>
                <c:pt idx="16911">
                  <c:v>75.069000000000003</c:v>
                </c:pt>
                <c:pt idx="16912">
                  <c:v>75.06</c:v>
                </c:pt>
                <c:pt idx="16913">
                  <c:v>75.066999999999993</c:v>
                </c:pt>
                <c:pt idx="16914">
                  <c:v>75.061000000000007</c:v>
                </c:pt>
                <c:pt idx="16915">
                  <c:v>75.069000000000003</c:v>
                </c:pt>
                <c:pt idx="16916">
                  <c:v>75.072000000000003</c:v>
                </c:pt>
                <c:pt idx="16917">
                  <c:v>75.066999999999993</c:v>
                </c:pt>
                <c:pt idx="16918">
                  <c:v>75.075000000000003</c:v>
                </c:pt>
                <c:pt idx="16919">
                  <c:v>75.068000000000012</c:v>
                </c:pt>
                <c:pt idx="16920">
                  <c:v>75.070999999999998</c:v>
                </c:pt>
                <c:pt idx="16921">
                  <c:v>75.061000000000007</c:v>
                </c:pt>
                <c:pt idx="16922">
                  <c:v>75.062000000000012</c:v>
                </c:pt>
                <c:pt idx="16923">
                  <c:v>75.063000000000002</c:v>
                </c:pt>
                <c:pt idx="16924">
                  <c:v>75.051000000000002</c:v>
                </c:pt>
                <c:pt idx="16925">
                  <c:v>75.057999999999993</c:v>
                </c:pt>
                <c:pt idx="16926">
                  <c:v>75.052999999999983</c:v>
                </c:pt>
                <c:pt idx="16927">
                  <c:v>75.051000000000002</c:v>
                </c:pt>
                <c:pt idx="16928">
                  <c:v>75.042000000000002</c:v>
                </c:pt>
                <c:pt idx="16929">
                  <c:v>75.045000000000002</c:v>
                </c:pt>
                <c:pt idx="16930">
                  <c:v>75.042000000000002</c:v>
                </c:pt>
                <c:pt idx="16931">
                  <c:v>75.046999999999997</c:v>
                </c:pt>
                <c:pt idx="16932">
                  <c:v>75.042000000000002</c:v>
                </c:pt>
                <c:pt idx="16933">
                  <c:v>75.040000000000006</c:v>
                </c:pt>
                <c:pt idx="16934">
                  <c:v>75.042000000000002</c:v>
                </c:pt>
                <c:pt idx="16935">
                  <c:v>75.036000000000001</c:v>
                </c:pt>
                <c:pt idx="16936">
                  <c:v>75.031999999999996</c:v>
                </c:pt>
                <c:pt idx="16937">
                  <c:v>75.027999999999992</c:v>
                </c:pt>
                <c:pt idx="16938">
                  <c:v>75.034000000000006</c:v>
                </c:pt>
                <c:pt idx="16939">
                  <c:v>75.034000000000006</c:v>
                </c:pt>
                <c:pt idx="16940">
                  <c:v>75.031000000000006</c:v>
                </c:pt>
                <c:pt idx="16941">
                  <c:v>75.033000000000001</c:v>
                </c:pt>
                <c:pt idx="16942">
                  <c:v>75.024999999999991</c:v>
                </c:pt>
                <c:pt idx="16943">
                  <c:v>75.021999999999991</c:v>
                </c:pt>
                <c:pt idx="16944">
                  <c:v>75.024000000000001</c:v>
                </c:pt>
                <c:pt idx="16945">
                  <c:v>75.018000000000001</c:v>
                </c:pt>
                <c:pt idx="16946">
                  <c:v>75.02</c:v>
                </c:pt>
                <c:pt idx="16947">
                  <c:v>75.015000000000001</c:v>
                </c:pt>
                <c:pt idx="16948">
                  <c:v>75.013999999999996</c:v>
                </c:pt>
                <c:pt idx="16949">
                  <c:v>75.016000000000005</c:v>
                </c:pt>
                <c:pt idx="16950">
                  <c:v>75.003</c:v>
                </c:pt>
                <c:pt idx="16951">
                  <c:v>75.004000000000005</c:v>
                </c:pt>
                <c:pt idx="16952">
                  <c:v>75.006</c:v>
                </c:pt>
                <c:pt idx="16953">
                  <c:v>75.001000000000005</c:v>
                </c:pt>
                <c:pt idx="16954">
                  <c:v>75.001000000000005</c:v>
                </c:pt>
                <c:pt idx="16955">
                  <c:v>74.997000000000085</c:v>
                </c:pt>
                <c:pt idx="16956">
                  <c:v>74.997000000000085</c:v>
                </c:pt>
                <c:pt idx="16957">
                  <c:v>75.004999999999995</c:v>
                </c:pt>
                <c:pt idx="16958">
                  <c:v>74.992999999999995</c:v>
                </c:pt>
                <c:pt idx="16959">
                  <c:v>74.997000000000085</c:v>
                </c:pt>
                <c:pt idx="16960">
                  <c:v>74.978999999999999</c:v>
                </c:pt>
                <c:pt idx="16961">
                  <c:v>74.986000000000004</c:v>
                </c:pt>
                <c:pt idx="16962">
                  <c:v>74.98</c:v>
                </c:pt>
                <c:pt idx="16963">
                  <c:v>74.982000000000014</c:v>
                </c:pt>
                <c:pt idx="16964">
                  <c:v>74.985000000000014</c:v>
                </c:pt>
                <c:pt idx="16965">
                  <c:v>74.977999999999994</c:v>
                </c:pt>
                <c:pt idx="16966">
                  <c:v>74.977999999999994</c:v>
                </c:pt>
                <c:pt idx="16967">
                  <c:v>74.974999999999994</c:v>
                </c:pt>
                <c:pt idx="16968">
                  <c:v>74.974999999999994</c:v>
                </c:pt>
                <c:pt idx="16969">
                  <c:v>74.97</c:v>
                </c:pt>
                <c:pt idx="16970">
                  <c:v>74.958000000000013</c:v>
                </c:pt>
                <c:pt idx="16971">
                  <c:v>74.97</c:v>
                </c:pt>
                <c:pt idx="16972">
                  <c:v>74.965000000000003</c:v>
                </c:pt>
                <c:pt idx="16973">
                  <c:v>74.961000000000027</c:v>
                </c:pt>
                <c:pt idx="16974">
                  <c:v>74.955000000000013</c:v>
                </c:pt>
                <c:pt idx="16975">
                  <c:v>74.953999999999994</c:v>
                </c:pt>
                <c:pt idx="16976">
                  <c:v>74.958000000000013</c:v>
                </c:pt>
                <c:pt idx="16977">
                  <c:v>74.965000000000003</c:v>
                </c:pt>
                <c:pt idx="16978">
                  <c:v>74.953000000000003</c:v>
                </c:pt>
                <c:pt idx="16979">
                  <c:v>74.953000000000003</c:v>
                </c:pt>
                <c:pt idx="16980">
                  <c:v>74.967000000000027</c:v>
                </c:pt>
                <c:pt idx="16981">
                  <c:v>74.959000000000003</c:v>
                </c:pt>
                <c:pt idx="16982">
                  <c:v>74.959999999999994</c:v>
                </c:pt>
                <c:pt idx="16983">
                  <c:v>74.959999999999994</c:v>
                </c:pt>
                <c:pt idx="16984">
                  <c:v>74.962000000000003</c:v>
                </c:pt>
                <c:pt idx="16985">
                  <c:v>74.958000000000013</c:v>
                </c:pt>
                <c:pt idx="16986">
                  <c:v>74.965000000000003</c:v>
                </c:pt>
                <c:pt idx="16987">
                  <c:v>74.962000000000003</c:v>
                </c:pt>
                <c:pt idx="16988">
                  <c:v>74.958000000000013</c:v>
                </c:pt>
                <c:pt idx="16989">
                  <c:v>74.962000000000003</c:v>
                </c:pt>
                <c:pt idx="16990">
                  <c:v>74.959999999999994</c:v>
                </c:pt>
                <c:pt idx="16991">
                  <c:v>74.952000000000012</c:v>
                </c:pt>
                <c:pt idx="16992">
                  <c:v>74.950999999999993</c:v>
                </c:pt>
                <c:pt idx="16993">
                  <c:v>74.947000000000088</c:v>
                </c:pt>
                <c:pt idx="16994">
                  <c:v>74.958000000000013</c:v>
                </c:pt>
                <c:pt idx="16995">
                  <c:v>74.950999999999993</c:v>
                </c:pt>
                <c:pt idx="16996">
                  <c:v>74.953999999999994</c:v>
                </c:pt>
                <c:pt idx="16997">
                  <c:v>74.946000000000026</c:v>
                </c:pt>
                <c:pt idx="16998">
                  <c:v>74.941000000000116</c:v>
                </c:pt>
                <c:pt idx="16999">
                  <c:v>74.941000000000116</c:v>
                </c:pt>
                <c:pt idx="17000">
                  <c:v>74.952000000000012</c:v>
                </c:pt>
                <c:pt idx="17001">
                  <c:v>74.947000000000088</c:v>
                </c:pt>
                <c:pt idx="17002">
                  <c:v>74.935000000000002</c:v>
                </c:pt>
                <c:pt idx="17003">
                  <c:v>74.930999999999997</c:v>
                </c:pt>
                <c:pt idx="17004">
                  <c:v>74.932000000000002</c:v>
                </c:pt>
                <c:pt idx="17005">
                  <c:v>74.938000000000002</c:v>
                </c:pt>
                <c:pt idx="17006">
                  <c:v>74.938999999999993</c:v>
                </c:pt>
                <c:pt idx="17007">
                  <c:v>74.930000000000007</c:v>
                </c:pt>
                <c:pt idx="17008">
                  <c:v>74.921999999999997</c:v>
                </c:pt>
                <c:pt idx="17009">
                  <c:v>74.932000000000002</c:v>
                </c:pt>
                <c:pt idx="17010">
                  <c:v>74.930999999999997</c:v>
                </c:pt>
                <c:pt idx="17011">
                  <c:v>74.921000000000006</c:v>
                </c:pt>
                <c:pt idx="17012">
                  <c:v>74.927000000000007</c:v>
                </c:pt>
                <c:pt idx="17013">
                  <c:v>74.933000000000007</c:v>
                </c:pt>
                <c:pt idx="17014">
                  <c:v>74.927000000000007</c:v>
                </c:pt>
                <c:pt idx="17015">
                  <c:v>74.929000000000002</c:v>
                </c:pt>
                <c:pt idx="17016">
                  <c:v>74.932000000000002</c:v>
                </c:pt>
                <c:pt idx="17017">
                  <c:v>74.923000000000002</c:v>
                </c:pt>
                <c:pt idx="17018">
                  <c:v>74.935000000000002</c:v>
                </c:pt>
                <c:pt idx="17019">
                  <c:v>74.923000000000002</c:v>
                </c:pt>
                <c:pt idx="17020">
                  <c:v>74.92</c:v>
                </c:pt>
                <c:pt idx="17021">
                  <c:v>74.926000000000002</c:v>
                </c:pt>
                <c:pt idx="17022">
                  <c:v>74.914000000000101</c:v>
                </c:pt>
                <c:pt idx="17023">
                  <c:v>74.921999999999997</c:v>
                </c:pt>
                <c:pt idx="17024">
                  <c:v>74.915999999999997</c:v>
                </c:pt>
                <c:pt idx="17025">
                  <c:v>74.917000000000101</c:v>
                </c:pt>
                <c:pt idx="17026">
                  <c:v>74.915999999999997</c:v>
                </c:pt>
                <c:pt idx="17027">
                  <c:v>74.917000000000101</c:v>
                </c:pt>
                <c:pt idx="17028">
                  <c:v>74.918000000000006</c:v>
                </c:pt>
                <c:pt idx="17029">
                  <c:v>74.909000000000006</c:v>
                </c:pt>
                <c:pt idx="17030">
                  <c:v>74.908000000000001</c:v>
                </c:pt>
                <c:pt idx="17031">
                  <c:v>74.903999999999996</c:v>
                </c:pt>
                <c:pt idx="17032">
                  <c:v>74.899000000000001</c:v>
                </c:pt>
                <c:pt idx="17033">
                  <c:v>74.902000000000001</c:v>
                </c:pt>
                <c:pt idx="17034">
                  <c:v>74.909000000000006</c:v>
                </c:pt>
                <c:pt idx="17035">
                  <c:v>74.900000000000006</c:v>
                </c:pt>
                <c:pt idx="17036">
                  <c:v>74.891000000000005</c:v>
                </c:pt>
                <c:pt idx="17037">
                  <c:v>74.896000000000001</c:v>
                </c:pt>
                <c:pt idx="17038">
                  <c:v>74.897999999999996</c:v>
                </c:pt>
                <c:pt idx="17039">
                  <c:v>74.902000000000001</c:v>
                </c:pt>
                <c:pt idx="17040">
                  <c:v>74.899000000000001</c:v>
                </c:pt>
                <c:pt idx="17041">
                  <c:v>74.900000000000006</c:v>
                </c:pt>
                <c:pt idx="17042">
                  <c:v>74.894999999999996</c:v>
                </c:pt>
                <c:pt idx="17043">
                  <c:v>74.887999999999991</c:v>
                </c:pt>
                <c:pt idx="17044">
                  <c:v>74.893000000000001</c:v>
                </c:pt>
                <c:pt idx="17045">
                  <c:v>74.884999999999991</c:v>
                </c:pt>
                <c:pt idx="17046">
                  <c:v>74.881</c:v>
                </c:pt>
                <c:pt idx="17047">
                  <c:v>74.882999999999981</c:v>
                </c:pt>
                <c:pt idx="17048">
                  <c:v>74.885999999999981</c:v>
                </c:pt>
                <c:pt idx="17049">
                  <c:v>74.884</c:v>
                </c:pt>
                <c:pt idx="17050">
                  <c:v>74.884999999999991</c:v>
                </c:pt>
                <c:pt idx="17051">
                  <c:v>74.881</c:v>
                </c:pt>
                <c:pt idx="17052">
                  <c:v>74.888999999999982</c:v>
                </c:pt>
                <c:pt idx="17053">
                  <c:v>74.884999999999991</c:v>
                </c:pt>
                <c:pt idx="17054">
                  <c:v>74.891999999999996</c:v>
                </c:pt>
                <c:pt idx="17055">
                  <c:v>74.884</c:v>
                </c:pt>
                <c:pt idx="17056">
                  <c:v>74.887</c:v>
                </c:pt>
                <c:pt idx="17057">
                  <c:v>74.884999999999991</c:v>
                </c:pt>
                <c:pt idx="17058">
                  <c:v>74.884999999999991</c:v>
                </c:pt>
                <c:pt idx="17059">
                  <c:v>74.884</c:v>
                </c:pt>
                <c:pt idx="17060">
                  <c:v>74.884</c:v>
                </c:pt>
                <c:pt idx="17061">
                  <c:v>74.884999999999991</c:v>
                </c:pt>
                <c:pt idx="17062">
                  <c:v>74.882999999999981</c:v>
                </c:pt>
                <c:pt idx="17063">
                  <c:v>74.878999999999948</c:v>
                </c:pt>
                <c:pt idx="17064">
                  <c:v>74.873999999999981</c:v>
                </c:pt>
                <c:pt idx="17065">
                  <c:v>74.864999999999995</c:v>
                </c:pt>
                <c:pt idx="17066">
                  <c:v>74.881</c:v>
                </c:pt>
                <c:pt idx="17067">
                  <c:v>74.874999999999986</c:v>
                </c:pt>
                <c:pt idx="17068">
                  <c:v>74.874999999999986</c:v>
                </c:pt>
                <c:pt idx="17069">
                  <c:v>74.881999999999991</c:v>
                </c:pt>
                <c:pt idx="17070">
                  <c:v>74.871999999999986</c:v>
                </c:pt>
                <c:pt idx="17071">
                  <c:v>74.875999999999948</c:v>
                </c:pt>
                <c:pt idx="17072">
                  <c:v>74.873999999999981</c:v>
                </c:pt>
                <c:pt idx="17073">
                  <c:v>74.86999999999999</c:v>
                </c:pt>
                <c:pt idx="17074">
                  <c:v>74.871999999999986</c:v>
                </c:pt>
                <c:pt idx="17075">
                  <c:v>74.869</c:v>
                </c:pt>
                <c:pt idx="17076">
                  <c:v>74.866</c:v>
                </c:pt>
                <c:pt idx="17077">
                  <c:v>74.864000000000004</c:v>
                </c:pt>
                <c:pt idx="17078">
                  <c:v>74.863</c:v>
                </c:pt>
                <c:pt idx="17079">
                  <c:v>74.864999999999995</c:v>
                </c:pt>
                <c:pt idx="17080">
                  <c:v>74.864999999999995</c:v>
                </c:pt>
                <c:pt idx="17081">
                  <c:v>74.864999999999995</c:v>
                </c:pt>
                <c:pt idx="17082">
                  <c:v>74.86999999999999</c:v>
                </c:pt>
                <c:pt idx="17083">
                  <c:v>74.88</c:v>
                </c:pt>
                <c:pt idx="17084">
                  <c:v>74.873999999999981</c:v>
                </c:pt>
                <c:pt idx="17085">
                  <c:v>74.870999999999981</c:v>
                </c:pt>
                <c:pt idx="17086">
                  <c:v>74.882999999999981</c:v>
                </c:pt>
                <c:pt idx="17087">
                  <c:v>74.873999999999981</c:v>
                </c:pt>
                <c:pt idx="17088">
                  <c:v>74.876999999999981</c:v>
                </c:pt>
                <c:pt idx="17089">
                  <c:v>74.88</c:v>
                </c:pt>
                <c:pt idx="17090">
                  <c:v>74.877999999999986</c:v>
                </c:pt>
                <c:pt idx="17091">
                  <c:v>74.877999999999986</c:v>
                </c:pt>
                <c:pt idx="17092">
                  <c:v>74.878999999999948</c:v>
                </c:pt>
                <c:pt idx="17093">
                  <c:v>74.884</c:v>
                </c:pt>
                <c:pt idx="17094">
                  <c:v>74.884</c:v>
                </c:pt>
                <c:pt idx="17095">
                  <c:v>74.881999999999991</c:v>
                </c:pt>
                <c:pt idx="17096">
                  <c:v>74.884</c:v>
                </c:pt>
                <c:pt idx="17097">
                  <c:v>74.884999999999991</c:v>
                </c:pt>
                <c:pt idx="17098">
                  <c:v>74.878999999999948</c:v>
                </c:pt>
                <c:pt idx="17099">
                  <c:v>74.881999999999991</c:v>
                </c:pt>
                <c:pt idx="17100">
                  <c:v>74.899000000000001</c:v>
                </c:pt>
                <c:pt idx="17101">
                  <c:v>74.888999999999982</c:v>
                </c:pt>
                <c:pt idx="17102">
                  <c:v>74.891000000000005</c:v>
                </c:pt>
                <c:pt idx="17103">
                  <c:v>74.899000000000001</c:v>
                </c:pt>
                <c:pt idx="17104">
                  <c:v>74.881999999999991</c:v>
                </c:pt>
                <c:pt idx="17105">
                  <c:v>74.89</c:v>
                </c:pt>
                <c:pt idx="17106">
                  <c:v>74.902000000000001</c:v>
                </c:pt>
                <c:pt idx="17107">
                  <c:v>74.899000000000001</c:v>
                </c:pt>
                <c:pt idx="17108">
                  <c:v>74.92</c:v>
                </c:pt>
                <c:pt idx="17109">
                  <c:v>74.952000000000012</c:v>
                </c:pt>
                <c:pt idx="17110">
                  <c:v>74.965000000000003</c:v>
                </c:pt>
                <c:pt idx="17111">
                  <c:v>74.998999999999995</c:v>
                </c:pt>
                <c:pt idx="17112">
                  <c:v>75.027000000000001</c:v>
                </c:pt>
                <c:pt idx="17113">
                  <c:v>75.054000000000002</c:v>
                </c:pt>
                <c:pt idx="17114">
                  <c:v>75.098000000000013</c:v>
                </c:pt>
                <c:pt idx="17115">
                  <c:v>75.13</c:v>
                </c:pt>
                <c:pt idx="17116">
                  <c:v>75.173999999999978</c:v>
                </c:pt>
                <c:pt idx="17117">
                  <c:v>75.198999999999998</c:v>
                </c:pt>
                <c:pt idx="17118">
                  <c:v>75.232000000000014</c:v>
                </c:pt>
                <c:pt idx="17119">
                  <c:v>75.259</c:v>
                </c:pt>
                <c:pt idx="17120">
                  <c:v>75.323999999999998</c:v>
                </c:pt>
                <c:pt idx="17121">
                  <c:v>75.38</c:v>
                </c:pt>
                <c:pt idx="17122">
                  <c:v>75.406000000000006</c:v>
                </c:pt>
                <c:pt idx="17123">
                  <c:v>75.432000000000002</c:v>
                </c:pt>
                <c:pt idx="17124">
                  <c:v>75.449000000000026</c:v>
                </c:pt>
                <c:pt idx="17125">
                  <c:v>75.474999999999994</c:v>
                </c:pt>
                <c:pt idx="17126">
                  <c:v>75.497000000000085</c:v>
                </c:pt>
                <c:pt idx="17127">
                  <c:v>75.512</c:v>
                </c:pt>
                <c:pt idx="17128">
                  <c:v>75.537999999999997</c:v>
                </c:pt>
                <c:pt idx="17129">
                  <c:v>75.540000000000006</c:v>
                </c:pt>
                <c:pt idx="17130">
                  <c:v>75.552999999999983</c:v>
                </c:pt>
                <c:pt idx="17131">
                  <c:v>75.58</c:v>
                </c:pt>
                <c:pt idx="17132">
                  <c:v>75.58</c:v>
                </c:pt>
                <c:pt idx="17133">
                  <c:v>75.598000000000013</c:v>
                </c:pt>
                <c:pt idx="17134">
                  <c:v>75.614999999999995</c:v>
                </c:pt>
                <c:pt idx="17135">
                  <c:v>75.627999999999986</c:v>
                </c:pt>
                <c:pt idx="17136">
                  <c:v>75.635999999999981</c:v>
                </c:pt>
                <c:pt idx="17137">
                  <c:v>75.641000000000005</c:v>
                </c:pt>
                <c:pt idx="17138">
                  <c:v>75.652999999999949</c:v>
                </c:pt>
                <c:pt idx="17139">
                  <c:v>75.665999999999983</c:v>
                </c:pt>
                <c:pt idx="17140">
                  <c:v>75.664999999999992</c:v>
                </c:pt>
                <c:pt idx="17141">
                  <c:v>75.682000000000002</c:v>
                </c:pt>
                <c:pt idx="17142">
                  <c:v>75.672999999999988</c:v>
                </c:pt>
                <c:pt idx="17143">
                  <c:v>75.674999999999983</c:v>
                </c:pt>
                <c:pt idx="17144">
                  <c:v>75.677999999999983</c:v>
                </c:pt>
                <c:pt idx="17145">
                  <c:v>75.674999999999983</c:v>
                </c:pt>
                <c:pt idx="17146">
                  <c:v>75.697000000000003</c:v>
                </c:pt>
                <c:pt idx="17147">
                  <c:v>75.757999999999996</c:v>
                </c:pt>
                <c:pt idx="17148">
                  <c:v>75.757999999999996</c:v>
                </c:pt>
                <c:pt idx="17149">
                  <c:v>75.789000000000001</c:v>
                </c:pt>
                <c:pt idx="17150">
                  <c:v>75.84</c:v>
                </c:pt>
                <c:pt idx="17151">
                  <c:v>75.912999999999997</c:v>
                </c:pt>
                <c:pt idx="17152">
                  <c:v>75.936000000000007</c:v>
                </c:pt>
                <c:pt idx="17153">
                  <c:v>75.982000000000014</c:v>
                </c:pt>
                <c:pt idx="17154">
                  <c:v>76.007999999999996</c:v>
                </c:pt>
                <c:pt idx="17155">
                  <c:v>76.043999999999997</c:v>
                </c:pt>
                <c:pt idx="17156">
                  <c:v>76.061000000000007</c:v>
                </c:pt>
                <c:pt idx="17157">
                  <c:v>76.072000000000003</c:v>
                </c:pt>
                <c:pt idx="17158">
                  <c:v>76.096999999999994</c:v>
                </c:pt>
                <c:pt idx="17159">
                  <c:v>76.113</c:v>
                </c:pt>
                <c:pt idx="17160">
                  <c:v>76.10899999999998</c:v>
                </c:pt>
                <c:pt idx="17161">
                  <c:v>76.120999999999981</c:v>
                </c:pt>
                <c:pt idx="17162">
                  <c:v>76.10299999999998</c:v>
                </c:pt>
                <c:pt idx="17163">
                  <c:v>76.10799999999999</c:v>
                </c:pt>
                <c:pt idx="17164">
                  <c:v>76.10499999999999</c:v>
                </c:pt>
                <c:pt idx="17165">
                  <c:v>76.100999999999999</c:v>
                </c:pt>
                <c:pt idx="17166">
                  <c:v>76.088999999999999</c:v>
                </c:pt>
                <c:pt idx="17167">
                  <c:v>76.084999999999994</c:v>
                </c:pt>
                <c:pt idx="17168">
                  <c:v>76.084999999999994</c:v>
                </c:pt>
                <c:pt idx="17169">
                  <c:v>76.075999999999979</c:v>
                </c:pt>
                <c:pt idx="17170">
                  <c:v>76.06</c:v>
                </c:pt>
                <c:pt idx="17171">
                  <c:v>76.054000000000002</c:v>
                </c:pt>
                <c:pt idx="17172">
                  <c:v>76.051999999999992</c:v>
                </c:pt>
                <c:pt idx="17173">
                  <c:v>76.037000000000006</c:v>
                </c:pt>
                <c:pt idx="17174">
                  <c:v>76.040000000000006</c:v>
                </c:pt>
                <c:pt idx="17175">
                  <c:v>76.025999999999982</c:v>
                </c:pt>
                <c:pt idx="17176">
                  <c:v>76.024000000000001</c:v>
                </c:pt>
                <c:pt idx="17177">
                  <c:v>76.012</c:v>
                </c:pt>
                <c:pt idx="17178">
                  <c:v>76.001999999999995</c:v>
                </c:pt>
                <c:pt idx="17179">
                  <c:v>76.004000000000005</c:v>
                </c:pt>
                <c:pt idx="17180">
                  <c:v>76</c:v>
                </c:pt>
                <c:pt idx="17181">
                  <c:v>76.001999999999995</c:v>
                </c:pt>
                <c:pt idx="17182">
                  <c:v>75.992000000000004</c:v>
                </c:pt>
                <c:pt idx="17183">
                  <c:v>75.982000000000014</c:v>
                </c:pt>
                <c:pt idx="17184">
                  <c:v>75.975999999999999</c:v>
                </c:pt>
                <c:pt idx="17185">
                  <c:v>75.980999999999995</c:v>
                </c:pt>
                <c:pt idx="17186">
                  <c:v>75.971000000000004</c:v>
                </c:pt>
                <c:pt idx="17187">
                  <c:v>75.967000000000027</c:v>
                </c:pt>
                <c:pt idx="17188">
                  <c:v>75.974999999999994</c:v>
                </c:pt>
                <c:pt idx="17189">
                  <c:v>75.955000000000013</c:v>
                </c:pt>
                <c:pt idx="17190">
                  <c:v>75.965999999999994</c:v>
                </c:pt>
                <c:pt idx="17191">
                  <c:v>75.965000000000003</c:v>
                </c:pt>
                <c:pt idx="17192">
                  <c:v>75.953000000000003</c:v>
                </c:pt>
                <c:pt idx="17193">
                  <c:v>75.961000000000027</c:v>
                </c:pt>
                <c:pt idx="17194">
                  <c:v>75.965999999999994</c:v>
                </c:pt>
                <c:pt idx="17195">
                  <c:v>75.967000000000027</c:v>
                </c:pt>
                <c:pt idx="17196">
                  <c:v>75.971999999999994</c:v>
                </c:pt>
                <c:pt idx="17197">
                  <c:v>75.97</c:v>
                </c:pt>
                <c:pt idx="17198">
                  <c:v>75.974000000000004</c:v>
                </c:pt>
                <c:pt idx="17199">
                  <c:v>75.983000000000004</c:v>
                </c:pt>
                <c:pt idx="17200">
                  <c:v>75.983000000000004</c:v>
                </c:pt>
                <c:pt idx="17201">
                  <c:v>76.003</c:v>
                </c:pt>
                <c:pt idx="17202">
                  <c:v>76.007999999999996</c:v>
                </c:pt>
                <c:pt idx="17203">
                  <c:v>76.010999999999996</c:v>
                </c:pt>
                <c:pt idx="17204">
                  <c:v>76.02</c:v>
                </c:pt>
                <c:pt idx="17205">
                  <c:v>76.025999999999982</c:v>
                </c:pt>
                <c:pt idx="17206">
                  <c:v>76.024999999999991</c:v>
                </c:pt>
                <c:pt idx="17207">
                  <c:v>76.028999999999982</c:v>
                </c:pt>
                <c:pt idx="17208">
                  <c:v>76.027999999999992</c:v>
                </c:pt>
                <c:pt idx="17209">
                  <c:v>76.037999999999997</c:v>
                </c:pt>
                <c:pt idx="17210">
                  <c:v>76.024000000000001</c:v>
                </c:pt>
                <c:pt idx="17211">
                  <c:v>76.031999999999996</c:v>
                </c:pt>
                <c:pt idx="17212">
                  <c:v>76.034000000000006</c:v>
                </c:pt>
                <c:pt idx="17213">
                  <c:v>76.043999999999997</c:v>
                </c:pt>
                <c:pt idx="17214">
                  <c:v>76.049000000000007</c:v>
                </c:pt>
                <c:pt idx="17215">
                  <c:v>76.051000000000002</c:v>
                </c:pt>
                <c:pt idx="17216">
                  <c:v>76.043000000000006</c:v>
                </c:pt>
                <c:pt idx="17217">
                  <c:v>76.042000000000002</c:v>
                </c:pt>
                <c:pt idx="17218">
                  <c:v>76.043000000000006</c:v>
                </c:pt>
                <c:pt idx="17219">
                  <c:v>76.054000000000002</c:v>
                </c:pt>
                <c:pt idx="17220">
                  <c:v>76.05</c:v>
                </c:pt>
                <c:pt idx="17221">
                  <c:v>76.05</c:v>
                </c:pt>
                <c:pt idx="17222">
                  <c:v>76.054999999999993</c:v>
                </c:pt>
                <c:pt idx="17223">
                  <c:v>76.051999999999992</c:v>
                </c:pt>
                <c:pt idx="17224">
                  <c:v>76.051000000000002</c:v>
                </c:pt>
                <c:pt idx="17225">
                  <c:v>76.049000000000007</c:v>
                </c:pt>
                <c:pt idx="17226">
                  <c:v>76.051999999999992</c:v>
                </c:pt>
                <c:pt idx="17227">
                  <c:v>76.061000000000007</c:v>
                </c:pt>
                <c:pt idx="17228">
                  <c:v>76.054999999999993</c:v>
                </c:pt>
                <c:pt idx="17229">
                  <c:v>76.063999999999993</c:v>
                </c:pt>
                <c:pt idx="17230">
                  <c:v>76.052999999999983</c:v>
                </c:pt>
                <c:pt idx="17231">
                  <c:v>76.057000000000002</c:v>
                </c:pt>
                <c:pt idx="17232">
                  <c:v>76.06</c:v>
                </c:pt>
                <c:pt idx="17233">
                  <c:v>76.066999999999993</c:v>
                </c:pt>
                <c:pt idx="17234">
                  <c:v>76.070999999999998</c:v>
                </c:pt>
                <c:pt idx="17235">
                  <c:v>76.069999999999993</c:v>
                </c:pt>
                <c:pt idx="17236">
                  <c:v>76.063000000000002</c:v>
                </c:pt>
                <c:pt idx="17237">
                  <c:v>76.072999999999979</c:v>
                </c:pt>
                <c:pt idx="17238">
                  <c:v>76.066999999999993</c:v>
                </c:pt>
                <c:pt idx="17239">
                  <c:v>76.069000000000003</c:v>
                </c:pt>
                <c:pt idx="17240">
                  <c:v>76.075000000000003</c:v>
                </c:pt>
                <c:pt idx="17241">
                  <c:v>76.066999999999993</c:v>
                </c:pt>
                <c:pt idx="17242">
                  <c:v>76.058999999999983</c:v>
                </c:pt>
                <c:pt idx="17243">
                  <c:v>76.078999999999979</c:v>
                </c:pt>
                <c:pt idx="17244">
                  <c:v>76.072999999999979</c:v>
                </c:pt>
                <c:pt idx="17245">
                  <c:v>76.075999999999979</c:v>
                </c:pt>
                <c:pt idx="17246">
                  <c:v>76.069999999999993</c:v>
                </c:pt>
                <c:pt idx="17247">
                  <c:v>76.070999999999998</c:v>
                </c:pt>
                <c:pt idx="17248">
                  <c:v>76.068000000000012</c:v>
                </c:pt>
                <c:pt idx="17249">
                  <c:v>76.069999999999993</c:v>
                </c:pt>
                <c:pt idx="17250">
                  <c:v>76.065000000000012</c:v>
                </c:pt>
                <c:pt idx="17251">
                  <c:v>76.072000000000003</c:v>
                </c:pt>
                <c:pt idx="17252">
                  <c:v>76.072000000000003</c:v>
                </c:pt>
                <c:pt idx="17253">
                  <c:v>76.070999999999998</c:v>
                </c:pt>
                <c:pt idx="17254">
                  <c:v>76.06</c:v>
                </c:pt>
                <c:pt idx="17255">
                  <c:v>76.069999999999993</c:v>
                </c:pt>
                <c:pt idx="17256">
                  <c:v>76.073999999999998</c:v>
                </c:pt>
                <c:pt idx="17257">
                  <c:v>76.070999999999998</c:v>
                </c:pt>
                <c:pt idx="17258">
                  <c:v>76.063000000000002</c:v>
                </c:pt>
                <c:pt idx="17259">
                  <c:v>76.063999999999993</c:v>
                </c:pt>
                <c:pt idx="17260">
                  <c:v>76.065000000000012</c:v>
                </c:pt>
                <c:pt idx="17261">
                  <c:v>76.066000000000003</c:v>
                </c:pt>
                <c:pt idx="17262">
                  <c:v>76.052999999999983</c:v>
                </c:pt>
                <c:pt idx="17263">
                  <c:v>76.052999999999983</c:v>
                </c:pt>
                <c:pt idx="17264">
                  <c:v>76.069999999999993</c:v>
                </c:pt>
                <c:pt idx="17265">
                  <c:v>76.063999999999993</c:v>
                </c:pt>
                <c:pt idx="17266">
                  <c:v>76.066999999999993</c:v>
                </c:pt>
                <c:pt idx="17267">
                  <c:v>76.066000000000003</c:v>
                </c:pt>
                <c:pt idx="17268">
                  <c:v>76.06</c:v>
                </c:pt>
                <c:pt idx="17269">
                  <c:v>76.073999999999998</c:v>
                </c:pt>
                <c:pt idx="17270">
                  <c:v>76.078000000000003</c:v>
                </c:pt>
                <c:pt idx="17271">
                  <c:v>76.08</c:v>
                </c:pt>
                <c:pt idx="17272">
                  <c:v>76.072999999999979</c:v>
                </c:pt>
                <c:pt idx="17273">
                  <c:v>76.076999999999998</c:v>
                </c:pt>
                <c:pt idx="17274">
                  <c:v>76.084000000000003</c:v>
                </c:pt>
                <c:pt idx="17275">
                  <c:v>76.085999999999999</c:v>
                </c:pt>
                <c:pt idx="17276">
                  <c:v>76.078999999999979</c:v>
                </c:pt>
                <c:pt idx="17277">
                  <c:v>76.081000000000003</c:v>
                </c:pt>
                <c:pt idx="17278">
                  <c:v>76.073999999999998</c:v>
                </c:pt>
                <c:pt idx="17279">
                  <c:v>76.076999999999998</c:v>
                </c:pt>
                <c:pt idx="17280">
                  <c:v>76.075999999999979</c:v>
                </c:pt>
                <c:pt idx="17281">
                  <c:v>76.078999999999979</c:v>
                </c:pt>
                <c:pt idx="17282">
                  <c:v>76.075000000000003</c:v>
                </c:pt>
                <c:pt idx="17283">
                  <c:v>76.075999999999979</c:v>
                </c:pt>
                <c:pt idx="17284">
                  <c:v>76.073999999999998</c:v>
                </c:pt>
                <c:pt idx="17285">
                  <c:v>76.065000000000012</c:v>
                </c:pt>
                <c:pt idx="17286">
                  <c:v>76.066999999999993</c:v>
                </c:pt>
                <c:pt idx="17287">
                  <c:v>76.073999999999998</c:v>
                </c:pt>
                <c:pt idx="17288">
                  <c:v>76.069999999999993</c:v>
                </c:pt>
                <c:pt idx="17289">
                  <c:v>76.073999999999998</c:v>
                </c:pt>
                <c:pt idx="17290">
                  <c:v>76.084999999999994</c:v>
                </c:pt>
                <c:pt idx="17291">
                  <c:v>76.081000000000003</c:v>
                </c:pt>
                <c:pt idx="17292">
                  <c:v>76.072999999999979</c:v>
                </c:pt>
                <c:pt idx="17293">
                  <c:v>76.078999999999979</c:v>
                </c:pt>
                <c:pt idx="17294">
                  <c:v>76.073999999999998</c:v>
                </c:pt>
                <c:pt idx="17295">
                  <c:v>76.072000000000003</c:v>
                </c:pt>
                <c:pt idx="17296">
                  <c:v>76.08</c:v>
                </c:pt>
                <c:pt idx="17297">
                  <c:v>76.061000000000007</c:v>
                </c:pt>
                <c:pt idx="17298">
                  <c:v>76.081999999999994</c:v>
                </c:pt>
                <c:pt idx="17299">
                  <c:v>76.078999999999979</c:v>
                </c:pt>
                <c:pt idx="17300">
                  <c:v>76.076999999999998</c:v>
                </c:pt>
                <c:pt idx="17301">
                  <c:v>76.087000000000003</c:v>
                </c:pt>
                <c:pt idx="17302">
                  <c:v>76.081999999999994</c:v>
                </c:pt>
                <c:pt idx="17303">
                  <c:v>76.084000000000003</c:v>
                </c:pt>
                <c:pt idx="17304">
                  <c:v>76.084999999999994</c:v>
                </c:pt>
                <c:pt idx="17305">
                  <c:v>76.078999999999979</c:v>
                </c:pt>
                <c:pt idx="17306">
                  <c:v>76.085999999999999</c:v>
                </c:pt>
                <c:pt idx="17307">
                  <c:v>76.092000000000013</c:v>
                </c:pt>
                <c:pt idx="17308">
                  <c:v>76.092000000000013</c:v>
                </c:pt>
                <c:pt idx="17309">
                  <c:v>76.088999999999999</c:v>
                </c:pt>
                <c:pt idx="17310">
                  <c:v>76.092000000000013</c:v>
                </c:pt>
                <c:pt idx="17311">
                  <c:v>76.095000000000013</c:v>
                </c:pt>
                <c:pt idx="17312">
                  <c:v>76.088999999999999</c:v>
                </c:pt>
                <c:pt idx="17313">
                  <c:v>76.087999999999994</c:v>
                </c:pt>
                <c:pt idx="17314">
                  <c:v>76.090999999999994</c:v>
                </c:pt>
                <c:pt idx="17315">
                  <c:v>76.09</c:v>
                </c:pt>
                <c:pt idx="17316">
                  <c:v>76.090999999999994</c:v>
                </c:pt>
                <c:pt idx="17317">
                  <c:v>76.090999999999994</c:v>
                </c:pt>
                <c:pt idx="17318">
                  <c:v>76.084999999999994</c:v>
                </c:pt>
                <c:pt idx="17319">
                  <c:v>76.085999999999999</c:v>
                </c:pt>
                <c:pt idx="17320">
                  <c:v>76.084999999999994</c:v>
                </c:pt>
                <c:pt idx="17321">
                  <c:v>76.084999999999994</c:v>
                </c:pt>
                <c:pt idx="17322">
                  <c:v>76.072000000000003</c:v>
                </c:pt>
                <c:pt idx="17323">
                  <c:v>76.081000000000003</c:v>
                </c:pt>
                <c:pt idx="17324">
                  <c:v>76.078000000000003</c:v>
                </c:pt>
                <c:pt idx="17325">
                  <c:v>76.076999999999998</c:v>
                </c:pt>
                <c:pt idx="17326">
                  <c:v>76.078000000000003</c:v>
                </c:pt>
                <c:pt idx="17327">
                  <c:v>76.076999999999998</c:v>
                </c:pt>
                <c:pt idx="17328">
                  <c:v>76.075000000000003</c:v>
                </c:pt>
                <c:pt idx="17329">
                  <c:v>76.070999999999998</c:v>
                </c:pt>
                <c:pt idx="17330">
                  <c:v>76.08</c:v>
                </c:pt>
                <c:pt idx="17331">
                  <c:v>76.070999999999998</c:v>
                </c:pt>
                <c:pt idx="17332">
                  <c:v>76.075999999999979</c:v>
                </c:pt>
                <c:pt idx="17333">
                  <c:v>76.075000000000003</c:v>
                </c:pt>
                <c:pt idx="17334">
                  <c:v>76.075000000000003</c:v>
                </c:pt>
                <c:pt idx="17335">
                  <c:v>76.070999999999998</c:v>
                </c:pt>
                <c:pt idx="17336">
                  <c:v>76.057000000000002</c:v>
                </c:pt>
                <c:pt idx="17337">
                  <c:v>76.063000000000002</c:v>
                </c:pt>
                <c:pt idx="17338">
                  <c:v>76.063000000000002</c:v>
                </c:pt>
                <c:pt idx="17339">
                  <c:v>76.063000000000002</c:v>
                </c:pt>
                <c:pt idx="17340">
                  <c:v>76.065000000000012</c:v>
                </c:pt>
                <c:pt idx="17341">
                  <c:v>76.068000000000012</c:v>
                </c:pt>
                <c:pt idx="17342">
                  <c:v>76.08</c:v>
                </c:pt>
                <c:pt idx="17343">
                  <c:v>76.081000000000003</c:v>
                </c:pt>
                <c:pt idx="17344">
                  <c:v>76.075000000000003</c:v>
                </c:pt>
                <c:pt idx="17345">
                  <c:v>76.078000000000003</c:v>
                </c:pt>
                <c:pt idx="17346">
                  <c:v>76.084000000000003</c:v>
                </c:pt>
                <c:pt idx="17347">
                  <c:v>76.076999999999998</c:v>
                </c:pt>
                <c:pt idx="17348">
                  <c:v>76.078000000000003</c:v>
                </c:pt>
                <c:pt idx="17349">
                  <c:v>76.073999999999998</c:v>
                </c:pt>
                <c:pt idx="17350">
                  <c:v>76.070999999999998</c:v>
                </c:pt>
                <c:pt idx="17351">
                  <c:v>76.075000000000003</c:v>
                </c:pt>
                <c:pt idx="17352">
                  <c:v>76.070999999999998</c:v>
                </c:pt>
                <c:pt idx="17353">
                  <c:v>76.068000000000012</c:v>
                </c:pt>
                <c:pt idx="17354">
                  <c:v>76.062000000000012</c:v>
                </c:pt>
                <c:pt idx="17355">
                  <c:v>76.066000000000003</c:v>
                </c:pt>
                <c:pt idx="17356">
                  <c:v>76.066999999999993</c:v>
                </c:pt>
                <c:pt idx="17357">
                  <c:v>76.068000000000012</c:v>
                </c:pt>
                <c:pt idx="17358">
                  <c:v>76.075999999999979</c:v>
                </c:pt>
                <c:pt idx="17359">
                  <c:v>76.063000000000002</c:v>
                </c:pt>
                <c:pt idx="17360">
                  <c:v>76.062000000000012</c:v>
                </c:pt>
                <c:pt idx="17361">
                  <c:v>76.05</c:v>
                </c:pt>
                <c:pt idx="17362">
                  <c:v>76.046999999999997</c:v>
                </c:pt>
                <c:pt idx="17363">
                  <c:v>76.054999999999993</c:v>
                </c:pt>
                <c:pt idx="17364">
                  <c:v>76.054999999999993</c:v>
                </c:pt>
                <c:pt idx="17365">
                  <c:v>76.066999999999993</c:v>
                </c:pt>
                <c:pt idx="17366">
                  <c:v>76.061000000000007</c:v>
                </c:pt>
                <c:pt idx="17367">
                  <c:v>76.054999999999993</c:v>
                </c:pt>
                <c:pt idx="17368">
                  <c:v>76.066000000000003</c:v>
                </c:pt>
                <c:pt idx="17369">
                  <c:v>76.048000000000002</c:v>
                </c:pt>
                <c:pt idx="17370">
                  <c:v>76.052999999999983</c:v>
                </c:pt>
                <c:pt idx="17371">
                  <c:v>76.049000000000007</c:v>
                </c:pt>
                <c:pt idx="17372">
                  <c:v>76.055999999999983</c:v>
                </c:pt>
                <c:pt idx="17373">
                  <c:v>76.055999999999983</c:v>
                </c:pt>
                <c:pt idx="17374">
                  <c:v>76.065000000000012</c:v>
                </c:pt>
                <c:pt idx="17375">
                  <c:v>76.072999999999979</c:v>
                </c:pt>
                <c:pt idx="17376">
                  <c:v>76.068000000000012</c:v>
                </c:pt>
                <c:pt idx="17377">
                  <c:v>76.072999999999979</c:v>
                </c:pt>
                <c:pt idx="17378">
                  <c:v>76.072000000000003</c:v>
                </c:pt>
                <c:pt idx="17379">
                  <c:v>76.078000000000003</c:v>
                </c:pt>
                <c:pt idx="17380">
                  <c:v>76.072000000000003</c:v>
                </c:pt>
                <c:pt idx="17381">
                  <c:v>76.069000000000003</c:v>
                </c:pt>
                <c:pt idx="17382">
                  <c:v>76.069999999999993</c:v>
                </c:pt>
                <c:pt idx="17383">
                  <c:v>76.072000000000003</c:v>
                </c:pt>
                <c:pt idx="17384">
                  <c:v>76.072000000000003</c:v>
                </c:pt>
                <c:pt idx="17385">
                  <c:v>76.073999999999998</c:v>
                </c:pt>
                <c:pt idx="17386">
                  <c:v>76.073999999999998</c:v>
                </c:pt>
                <c:pt idx="17387">
                  <c:v>76.062000000000012</c:v>
                </c:pt>
                <c:pt idx="17388">
                  <c:v>76.078000000000003</c:v>
                </c:pt>
                <c:pt idx="17389">
                  <c:v>76.075000000000003</c:v>
                </c:pt>
                <c:pt idx="17390">
                  <c:v>76.073999999999998</c:v>
                </c:pt>
                <c:pt idx="17391">
                  <c:v>76.066999999999993</c:v>
                </c:pt>
                <c:pt idx="17392">
                  <c:v>76.066000000000003</c:v>
                </c:pt>
                <c:pt idx="17393">
                  <c:v>76.057000000000002</c:v>
                </c:pt>
                <c:pt idx="17394">
                  <c:v>76.055999999999983</c:v>
                </c:pt>
                <c:pt idx="17395">
                  <c:v>76.058999999999983</c:v>
                </c:pt>
                <c:pt idx="17396">
                  <c:v>76.063999999999993</c:v>
                </c:pt>
                <c:pt idx="17397">
                  <c:v>76.054000000000002</c:v>
                </c:pt>
                <c:pt idx="17398">
                  <c:v>76.045000000000002</c:v>
                </c:pt>
                <c:pt idx="17399">
                  <c:v>76.051999999999992</c:v>
                </c:pt>
                <c:pt idx="17400">
                  <c:v>76.055999999999983</c:v>
                </c:pt>
                <c:pt idx="17401">
                  <c:v>76.054000000000002</c:v>
                </c:pt>
                <c:pt idx="17402">
                  <c:v>76.061000000000007</c:v>
                </c:pt>
                <c:pt idx="17403">
                  <c:v>76.068000000000012</c:v>
                </c:pt>
                <c:pt idx="17404">
                  <c:v>76.061000000000007</c:v>
                </c:pt>
                <c:pt idx="17405">
                  <c:v>76.061000000000007</c:v>
                </c:pt>
                <c:pt idx="17406">
                  <c:v>76.066000000000003</c:v>
                </c:pt>
                <c:pt idx="17407">
                  <c:v>76.057999999999993</c:v>
                </c:pt>
                <c:pt idx="17408">
                  <c:v>76.066000000000003</c:v>
                </c:pt>
                <c:pt idx="17409">
                  <c:v>76.058999999999983</c:v>
                </c:pt>
                <c:pt idx="17410">
                  <c:v>76.066000000000003</c:v>
                </c:pt>
                <c:pt idx="17411">
                  <c:v>76.057999999999993</c:v>
                </c:pt>
                <c:pt idx="17412">
                  <c:v>76.063999999999993</c:v>
                </c:pt>
                <c:pt idx="17413">
                  <c:v>76.072999999999979</c:v>
                </c:pt>
                <c:pt idx="17414">
                  <c:v>76.075999999999979</c:v>
                </c:pt>
                <c:pt idx="17415">
                  <c:v>76.076999999999998</c:v>
                </c:pt>
                <c:pt idx="17416">
                  <c:v>76.069000000000003</c:v>
                </c:pt>
                <c:pt idx="17417">
                  <c:v>76.072000000000003</c:v>
                </c:pt>
                <c:pt idx="17418">
                  <c:v>76.075000000000003</c:v>
                </c:pt>
                <c:pt idx="17419">
                  <c:v>76.069000000000003</c:v>
                </c:pt>
                <c:pt idx="17420">
                  <c:v>76.076999999999998</c:v>
                </c:pt>
                <c:pt idx="17421">
                  <c:v>76.078000000000003</c:v>
                </c:pt>
                <c:pt idx="17422">
                  <c:v>76.072999999999979</c:v>
                </c:pt>
                <c:pt idx="17423">
                  <c:v>76.070999999999998</c:v>
                </c:pt>
                <c:pt idx="17424">
                  <c:v>76.068000000000012</c:v>
                </c:pt>
                <c:pt idx="17425">
                  <c:v>76.063000000000002</c:v>
                </c:pt>
                <c:pt idx="17426">
                  <c:v>76.072999999999979</c:v>
                </c:pt>
                <c:pt idx="17427">
                  <c:v>76.063000000000002</c:v>
                </c:pt>
                <c:pt idx="17428">
                  <c:v>76.069000000000003</c:v>
                </c:pt>
                <c:pt idx="17429">
                  <c:v>76.069999999999993</c:v>
                </c:pt>
                <c:pt idx="17430">
                  <c:v>76.063999999999993</c:v>
                </c:pt>
                <c:pt idx="17431">
                  <c:v>76.075000000000003</c:v>
                </c:pt>
                <c:pt idx="17432">
                  <c:v>76.068000000000012</c:v>
                </c:pt>
                <c:pt idx="17433">
                  <c:v>76.068000000000012</c:v>
                </c:pt>
                <c:pt idx="17434">
                  <c:v>76.076999999999998</c:v>
                </c:pt>
                <c:pt idx="17435">
                  <c:v>76.075000000000003</c:v>
                </c:pt>
                <c:pt idx="17436">
                  <c:v>76.073999999999998</c:v>
                </c:pt>
                <c:pt idx="17437">
                  <c:v>76.073999999999998</c:v>
                </c:pt>
                <c:pt idx="17438">
                  <c:v>76.072000000000003</c:v>
                </c:pt>
                <c:pt idx="17439">
                  <c:v>76.066000000000003</c:v>
                </c:pt>
                <c:pt idx="17440">
                  <c:v>76.068000000000012</c:v>
                </c:pt>
                <c:pt idx="17441">
                  <c:v>76.054000000000002</c:v>
                </c:pt>
                <c:pt idx="17442">
                  <c:v>76.078999999999979</c:v>
                </c:pt>
                <c:pt idx="17443">
                  <c:v>76.070999999999998</c:v>
                </c:pt>
                <c:pt idx="17444">
                  <c:v>76.070999999999998</c:v>
                </c:pt>
                <c:pt idx="17445">
                  <c:v>76.082999999999998</c:v>
                </c:pt>
                <c:pt idx="17446">
                  <c:v>76.076999999999998</c:v>
                </c:pt>
                <c:pt idx="17447">
                  <c:v>76.063000000000002</c:v>
                </c:pt>
                <c:pt idx="17448">
                  <c:v>76.073999999999998</c:v>
                </c:pt>
                <c:pt idx="17449">
                  <c:v>76.081000000000003</c:v>
                </c:pt>
                <c:pt idx="17450">
                  <c:v>76.081000000000003</c:v>
                </c:pt>
                <c:pt idx="17451">
                  <c:v>76.08</c:v>
                </c:pt>
                <c:pt idx="17452">
                  <c:v>76.08</c:v>
                </c:pt>
                <c:pt idx="17453">
                  <c:v>76.087000000000003</c:v>
                </c:pt>
                <c:pt idx="17454">
                  <c:v>76.08</c:v>
                </c:pt>
                <c:pt idx="17455">
                  <c:v>76.075999999999979</c:v>
                </c:pt>
                <c:pt idx="17456">
                  <c:v>76.084000000000003</c:v>
                </c:pt>
                <c:pt idx="17457">
                  <c:v>76.084999999999994</c:v>
                </c:pt>
                <c:pt idx="17458">
                  <c:v>76.084000000000003</c:v>
                </c:pt>
                <c:pt idx="17459">
                  <c:v>76.084999999999994</c:v>
                </c:pt>
                <c:pt idx="17460">
                  <c:v>76.09</c:v>
                </c:pt>
                <c:pt idx="17461">
                  <c:v>76.081000000000003</c:v>
                </c:pt>
                <c:pt idx="17462">
                  <c:v>76.075999999999979</c:v>
                </c:pt>
                <c:pt idx="17463">
                  <c:v>76.081999999999994</c:v>
                </c:pt>
                <c:pt idx="17464">
                  <c:v>76.072999999999979</c:v>
                </c:pt>
                <c:pt idx="17465">
                  <c:v>76.084999999999994</c:v>
                </c:pt>
                <c:pt idx="17466">
                  <c:v>76.084999999999994</c:v>
                </c:pt>
                <c:pt idx="17467">
                  <c:v>76.08</c:v>
                </c:pt>
                <c:pt idx="17468">
                  <c:v>76.076999999999998</c:v>
                </c:pt>
                <c:pt idx="17469">
                  <c:v>76.084000000000003</c:v>
                </c:pt>
                <c:pt idx="17470">
                  <c:v>76.072999999999979</c:v>
                </c:pt>
                <c:pt idx="17471">
                  <c:v>76.075000000000003</c:v>
                </c:pt>
                <c:pt idx="17472">
                  <c:v>76.070999999999998</c:v>
                </c:pt>
                <c:pt idx="17473">
                  <c:v>76.068000000000012</c:v>
                </c:pt>
                <c:pt idx="17474">
                  <c:v>76.069999999999993</c:v>
                </c:pt>
                <c:pt idx="17475">
                  <c:v>76.075999999999979</c:v>
                </c:pt>
                <c:pt idx="17476">
                  <c:v>76.072000000000003</c:v>
                </c:pt>
                <c:pt idx="17477">
                  <c:v>76.070999999999998</c:v>
                </c:pt>
                <c:pt idx="17478">
                  <c:v>76.078999999999979</c:v>
                </c:pt>
                <c:pt idx="17479">
                  <c:v>76.072000000000003</c:v>
                </c:pt>
                <c:pt idx="17480">
                  <c:v>76.068000000000012</c:v>
                </c:pt>
                <c:pt idx="17481">
                  <c:v>76.069000000000003</c:v>
                </c:pt>
                <c:pt idx="17482">
                  <c:v>76.068000000000012</c:v>
                </c:pt>
                <c:pt idx="17483">
                  <c:v>76.066999999999993</c:v>
                </c:pt>
                <c:pt idx="17484">
                  <c:v>76.069999999999993</c:v>
                </c:pt>
                <c:pt idx="17485">
                  <c:v>76.078000000000003</c:v>
                </c:pt>
                <c:pt idx="17486">
                  <c:v>76.084999999999994</c:v>
                </c:pt>
                <c:pt idx="17487">
                  <c:v>76.073999999999998</c:v>
                </c:pt>
                <c:pt idx="17488">
                  <c:v>76.070999999999998</c:v>
                </c:pt>
                <c:pt idx="17489">
                  <c:v>76.069999999999993</c:v>
                </c:pt>
                <c:pt idx="17490">
                  <c:v>76.073999999999998</c:v>
                </c:pt>
                <c:pt idx="17491">
                  <c:v>76.076999999999998</c:v>
                </c:pt>
                <c:pt idx="17492">
                  <c:v>76.078000000000003</c:v>
                </c:pt>
                <c:pt idx="17493">
                  <c:v>76.090999999999994</c:v>
                </c:pt>
                <c:pt idx="17494">
                  <c:v>76.081999999999994</c:v>
                </c:pt>
                <c:pt idx="17495">
                  <c:v>76.081000000000003</c:v>
                </c:pt>
                <c:pt idx="17496">
                  <c:v>76.066999999999993</c:v>
                </c:pt>
                <c:pt idx="17497">
                  <c:v>76.078999999999979</c:v>
                </c:pt>
                <c:pt idx="17498">
                  <c:v>76.072999999999979</c:v>
                </c:pt>
                <c:pt idx="17499">
                  <c:v>76.081000000000003</c:v>
                </c:pt>
                <c:pt idx="17500">
                  <c:v>76.068000000000012</c:v>
                </c:pt>
                <c:pt idx="17501">
                  <c:v>76.066999999999993</c:v>
                </c:pt>
                <c:pt idx="17502">
                  <c:v>76.078000000000003</c:v>
                </c:pt>
                <c:pt idx="17503">
                  <c:v>76.072000000000003</c:v>
                </c:pt>
                <c:pt idx="17504">
                  <c:v>76.075999999999979</c:v>
                </c:pt>
                <c:pt idx="17505">
                  <c:v>76.069999999999993</c:v>
                </c:pt>
                <c:pt idx="17506">
                  <c:v>76.076999999999998</c:v>
                </c:pt>
                <c:pt idx="17507">
                  <c:v>76.069000000000003</c:v>
                </c:pt>
                <c:pt idx="17508">
                  <c:v>76.072000000000003</c:v>
                </c:pt>
                <c:pt idx="17509">
                  <c:v>76.078999999999979</c:v>
                </c:pt>
                <c:pt idx="17510">
                  <c:v>76.078000000000003</c:v>
                </c:pt>
                <c:pt idx="17511">
                  <c:v>76.072000000000003</c:v>
                </c:pt>
                <c:pt idx="17512">
                  <c:v>76.070999999999998</c:v>
                </c:pt>
                <c:pt idx="17513">
                  <c:v>76.075000000000003</c:v>
                </c:pt>
                <c:pt idx="17514">
                  <c:v>76.081999999999994</c:v>
                </c:pt>
                <c:pt idx="17515">
                  <c:v>76.069999999999993</c:v>
                </c:pt>
                <c:pt idx="17516">
                  <c:v>76.075000000000003</c:v>
                </c:pt>
                <c:pt idx="17517">
                  <c:v>76.072000000000003</c:v>
                </c:pt>
                <c:pt idx="17518">
                  <c:v>76.078000000000003</c:v>
                </c:pt>
                <c:pt idx="17519">
                  <c:v>76.08</c:v>
                </c:pt>
                <c:pt idx="17520">
                  <c:v>76.078999999999979</c:v>
                </c:pt>
                <c:pt idx="17521">
                  <c:v>76.073999999999998</c:v>
                </c:pt>
                <c:pt idx="17522">
                  <c:v>76.087000000000003</c:v>
                </c:pt>
                <c:pt idx="17523">
                  <c:v>76.084999999999994</c:v>
                </c:pt>
                <c:pt idx="17524">
                  <c:v>76.084000000000003</c:v>
                </c:pt>
                <c:pt idx="17525">
                  <c:v>76.093999999999994</c:v>
                </c:pt>
                <c:pt idx="17526">
                  <c:v>76.092000000000013</c:v>
                </c:pt>
                <c:pt idx="17527">
                  <c:v>76.084999999999994</c:v>
                </c:pt>
                <c:pt idx="17528">
                  <c:v>76.084999999999994</c:v>
                </c:pt>
                <c:pt idx="17529">
                  <c:v>76.082999999999998</c:v>
                </c:pt>
                <c:pt idx="17530">
                  <c:v>76.085999999999999</c:v>
                </c:pt>
                <c:pt idx="17531">
                  <c:v>76.087000000000003</c:v>
                </c:pt>
                <c:pt idx="17532">
                  <c:v>76.081999999999994</c:v>
                </c:pt>
                <c:pt idx="17533">
                  <c:v>76.085999999999999</c:v>
                </c:pt>
                <c:pt idx="17534">
                  <c:v>76.088999999999999</c:v>
                </c:pt>
                <c:pt idx="17535">
                  <c:v>76.085999999999999</c:v>
                </c:pt>
                <c:pt idx="17536">
                  <c:v>76.082999999999998</c:v>
                </c:pt>
                <c:pt idx="17537">
                  <c:v>76.085999999999999</c:v>
                </c:pt>
                <c:pt idx="17538">
                  <c:v>76.082999999999998</c:v>
                </c:pt>
                <c:pt idx="17539">
                  <c:v>76.087999999999994</c:v>
                </c:pt>
                <c:pt idx="17540">
                  <c:v>76.081999999999994</c:v>
                </c:pt>
                <c:pt idx="17541">
                  <c:v>76.082999999999998</c:v>
                </c:pt>
                <c:pt idx="17542">
                  <c:v>76.081999999999994</c:v>
                </c:pt>
                <c:pt idx="17543">
                  <c:v>76.09</c:v>
                </c:pt>
                <c:pt idx="17544">
                  <c:v>76.081000000000003</c:v>
                </c:pt>
                <c:pt idx="17545">
                  <c:v>76.081999999999994</c:v>
                </c:pt>
                <c:pt idx="17546">
                  <c:v>76.081999999999994</c:v>
                </c:pt>
                <c:pt idx="17547">
                  <c:v>76.087999999999994</c:v>
                </c:pt>
                <c:pt idx="17548">
                  <c:v>76.090999999999994</c:v>
                </c:pt>
                <c:pt idx="17549">
                  <c:v>76.082999999999998</c:v>
                </c:pt>
                <c:pt idx="17550">
                  <c:v>76.075000000000003</c:v>
                </c:pt>
                <c:pt idx="17551">
                  <c:v>76.08</c:v>
                </c:pt>
                <c:pt idx="17552">
                  <c:v>76.062000000000012</c:v>
                </c:pt>
                <c:pt idx="17553">
                  <c:v>76.08</c:v>
                </c:pt>
                <c:pt idx="17554">
                  <c:v>76.078000000000003</c:v>
                </c:pt>
                <c:pt idx="17555">
                  <c:v>76.072999999999979</c:v>
                </c:pt>
                <c:pt idx="17556">
                  <c:v>76.075999999999979</c:v>
                </c:pt>
                <c:pt idx="17557">
                  <c:v>76.078999999999979</c:v>
                </c:pt>
                <c:pt idx="17558">
                  <c:v>76.076999999999998</c:v>
                </c:pt>
                <c:pt idx="17559">
                  <c:v>76.081999999999994</c:v>
                </c:pt>
                <c:pt idx="17560">
                  <c:v>76.075000000000003</c:v>
                </c:pt>
                <c:pt idx="17561">
                  <c:v>76.081000000000003</c:v>
                </c:pt>
                <c:pt idx="17562">
                  <c:v>76.078000000000003</c:v>
                </c:pt>
                <c:pt idx="17563">
                  <c:v>76.08</c:v>
                </c:pt>
                <c:pt idx="17564">
                  <c:v>76.081000000000003</c:v>
                </c:pt>
                <c:pt idx="17565">
                  <c:v>76.081999999999994</c:v>
                </c:pt>
                <c:pt idx="17566">
                  <c:v>76.075999999999979</c:v>
                </c:pt>
                <c:pt idx="17567">
                  <c:v>76.076999999999998</c:v>
                </c:pt>
                <c:pt idx="17568">
                  <c:v>76.076999999999998</c:v>
                </c:pt>
                <c:pt idx="17569">
                  <c:v>76.085999999999999</c:v>
                </c:pt>
                <c:pt idx="17570">
                  <c:v>76.078999999999979</c:v>
                </c:pt>
                <c:pt idx="17571">
                  <c:v>76.075999999999979</c:v>
                </c:pt>
                <c:pt idx="17572">
                  <c:v>76.082999999999998</c:v>
                </c:pt>
                <c:pt idx="17573">
                  <c:v>76.076999999999998</c:v>
                </c:pt>
                <c:pt idx="17574">
                  <c:v>76.073999999999998</c:v>
                </c:pt>
                <c:pt idx="17575">
                  <c:v>76.082999999999998</c:v>
                </c:pt>
                <c:pt idx="17576">
                  <c:v>76.082999999999998</c:v>
                </c:pt>
                <c:pt idx="17577">
                  <c:v>76.092000000000013</c:v>
                </c:pt>
                <c:pt idx="17578">
                  <c:v>76.099999999999994</c:v>
                </c:pt>
                <c:pt idx="17579">
                  <c:v>76.098000000000013</c:v>
                </c:pt>
                <c:pt idx="17580">
                  <c:v>76.093000000000004</c:v>
                </c:pt>
                <c:pt idx="17581">
                  <c:v>76.087999999999994</c:v>
                </c:pt>
                <c:pt idx="17582">
                  <c:v>76.090999999999994</c:v>
                </c:pt>
                <c:pt idx="17583">
                  <c:v>76.087000000000003</c:v>
                </c:pt>
                <c:pt idx="17584">
                  <c:v>76.093000000000004</c:v>
                </c:pt>
                <c:pt idx="17585">
                  <c:v>76.087999999999994</c:v>
                </c:pt>
                <c:pt idx="17586">
                  <c:v>76.092000000000013</c:v>
                </c:pt>
                <c:pt idx="17587">
                  <c:v>76.096000000000004</c:v>
                </c:pt>
                <c:pt idx="17588">
                  <c:v>76.100999999999999</c:v>
                </c:pt>
                <c:pt idx="17589">
                  <c:v>76.095000000000013</c:v>
                </c:pt>
                <c:pt idx="17590">
                  <c:v>76.099000000000004</c:v>
                </c:pt>
                <c:pt idx="17591">
                  <c:v>76.096000000000004</c:v>
                </c:pt>
                <c:pt idx="17592">
                  <c:v>76.106999999999999</c:v>
                </c:pt>
                <c:pt idx="17593">
                  <c:v>76.090999999999994</c:v>
                </c:pt>
                <c:pt idx="17594">
                  <c:v>76.095000000000013</c:v>
                </c:pt>
                <c:pt idx="17595">
                  <c:v>76.096000000000004</c:v>
                </c:pt>
                <c:pt idx="17596">
                  <c:v>76.10199999999999</c:v>
                </c:pt>
                <c:pt idx="17597">
                  <c:v>76.10499999999999</c:v>
                </c:pt>
                <c:pt idx="17598">
                  <c:v>76.098000000000013</c:v>
                </c:pt>
                <c:pt idx="17599">
                  <c:v>76.100999999999999</c:v>
                </c:pt>
                <c:pt idx="17600">
                  <c:v>76.096999999999994</c:v>
                </c:pt>
                <c:pt idx="17601">
                  <c:v>76.093000000000004</c:v>
                </c:pt>
                <c:pt idx="17602">
                  <c:v>76.093000000000004</c:v>
                </c:pt>
                <c:pt idx="17603">
                  <c:v>76.096999999999994</c:v>
                </c:pt>
                <c:pt idx="17604">
                  <c:v>76.096999999999994</c:v>
                </c:pt>
                <c:pt idx="17605">
                  <c:v>76.096999999999994</c:v>
                </c:pt>
                <c:pt idx="17606">
                  <c:v>76.099000000000004</c:v>
                </c:pt>
                <c:pt idx="17607">
                  <c:v>76.10799999999999</c:v>
                </c:pt>
                <c:pt idx="17608">
                  <c:v>76.100999999999999</c:v>
                </c:pt>
                <c:pt idx="17609">
                  <c:v>76.099999999999994</c:v>
                </c:pt>
                <c:pt idx="17610">
                  <c:v>76.10199999999999</c:v>
                </c:pt>
                <c:pt idx="17611">
                  <c:v>76.093000000000004</c:v>
                </c:pt>
                <c:pt idx="17612">
                  <c:v>76.10599999999998</c:v>
                </c:pt>
                <c:pt idx="17613">
                  <c:v>76.092000000000013</c:v>
                </c:pt>
                <c:pt idx="17614">
                  <c:v>76.092000000000013</c:v>
                </c:pt>
                <c:pt idx="17615">
                  <c:v>76.090999999999994</c:v>
                </c:pt>
                <c:pt idx="17616">
                  <c:v>76.099999999999994</c:v>
                </c:pt>
                <c:pt idx="17617">
                  <c:v>76.095000000000013</c:v>
                </c:pt>
                <c:pt idx="17618">
                  <c:v>76.090999999999994</c:v>
                </c:pt>
                <c:pt idx="17619">
                  <c:v>76.090999999999994</c:v>
                </c:pt>
                <c:pt idx="17620">
                  <c:v>76.100999999999999</c:v>
                </c:pt>
                <c:pt idx="17621">
                  <c:v>76.095000000000013</c:v>
                </c:pt>
                <c:pt idx="17622">
                  <c:v>76.10599999999998</c:v>
                </c:pt>
                <c:pt idx="17623">
                  <c:v>76.10199999999999</c:v>
                </c:pt>
                <c:pt idx="17624">
                  <c:v>76.103999999999999</c:v>
                </c:pt>
                <c:pt idx="17625">
                  <c:v>76.096999999999994</c:v>
                </c:pt>
                <c:pt idx="17626">
                  <c:v>76.096999999999994</c:v>
                </c:pt>
                <c:pt idx="17627">
                  <c:v>76.099000000000004</c:v>
                </c:pt>
                <c:pt idx="17628">
                  <c:v>76.099000000000004</c:v>
                </c:pt>
                <c:pt idx="17629">
                  <c:v>76.10199999999999</c:v>
                </c:pt>
                <c:pt idx="17630">
                  <c:v>76.10499999999999</c:v>
                </c:pt>
                <c:pt idx="17631">
                  <c:v>76.099999999999994</c:v>
                </c:pt>
                <c:pt idx="17632">
                  <c:v>76.099000000000004</c:v>
                </c:pt>
                <c:pt idx="17633">
                  <c:v>76.095000000000013</c:v>
                </c:pt>
                <c:pt idx="17634">
                  <c:v>76.103999999999999</c:v>
                </c:pt>
                <c:pt idx="17635">
                  <c:v>76.100999999999999</c:v>
                </c:pt>
                <c:pt idx="17636">
                  <c:v>76.095000000000013</c:v>
                </c:pt>
                <c:pt idx="17637">
                  <c:v>76.103999999999999</c:v>
                </c:pt>
                <c:pt idx="17638">
                  <c:v>76.10599999999998</c:v>
                </c:pt>
                <c:pt idx="17639">
                  <c:v>76.10599999999998</c:v>
                </c:pt>
                <c:pt idx="17640">
                  <c:v>76.117999999999995</c:v>
                </c:pt>
                <c:pt idx="17641">
                  <c:v>76.10499999999999</c:v>
                </c:pt>
                <c:pt idx="17642">
                  <c:v>76.093000000000004</c:v>
                </c:pt>
                <c:pt idx="17643">
                  <c:v>76.103999999999999</c:v>
                </c:pt>
                <c:pt idx="17644">
                  <c:v>76.099000000000004</c:v>
                </c:pt>
                <c:pt idx="17645">
                  <c:v>76.096999999999994</c:v>
                </c:pt>
                <c:pt idx="17646">
                  <c:v>76.096999999999994</c:v>
                </c:pt>
                <c:pt idx="17647">
                  <c:v>76.095000000000013</c:v>
                </c:pt>
                <c:pt idx="17648">
                  <c:v>76.103999999999999</c:v>
                </c:pt>
                <c:pt idx="17649">
                  <c:v>76.106999999999999</c:v>
                </c:pt>
                <c:pt idx="17650">
                  <c:v>76.111999999999995</c:v>
                </c:pt>
                <c:pt idx="17651">
                  <c:v>76.11</c:v>
                </c:pt>
                <c:pt idx="17652">
                  <c:v>76.111999999999995</c:v>
                </c:pt>
                <c:pt idx="17653">
                  <c:v>76.120999999999981</c:v>
                </c:pt>
                <c:pt idx="17654">
                  <c:v>76.124999999999986</c:v>
                </c:pt>
                <c:pt idx="17655">
                  <c:v>76.117999999999995</c:v>
                </c:pt>
                <c:pt idx="17656">
                  <c:v>76.120999999999981</c:v>
                </c:pt>
                <c:pt idx="17657">
                  <c:v>76.126999999999981</c:v>
                </c:pt>
                <c:pt idx="17658">
                  <c:v>76.11999999999999</c:v>
                </c:pt>
                <c:pt idx="17659">
                  <c:v>76.135999999999981</c:v>
                </c:pt>
                <c:pt idx="17660">
                  <c:v>76.131999999999991</c:v>
                </c:pt>
                <c:pt idx="17661">
                  <c:v>76.131</c:v>
                </c:pt>
                <c:pt idx="17662">
                  <c:v>76.134999999999991</c:v>
                </c:pt>
                <c:pt idx="17663">
                  <c:v>76.135999999999981</c:v>
                </c:pt>
                <c:pt idx="17664">
                  <c:v>76.134999999999991</c:v>
                </c:pt>
                <c:pt idx="17665">
                  <c:v>76.127999999999986</c:v>
                </c:pt>
                <c:pt idx="17666">
                  <c:v>76.135999999999981</c:v>
                </c:pt>
                <c:pt idx="17667">
                  <c:v>76.138999999999982</c:v>
                </c:pt>
                <c:pt idx="17668">
                  <c:v>76.13</c:v>
                </c:pt>
                <c:pt idx="17669">
                  <c:v>76.137999999999991</c:v>
                </c:pt>
                <c:pt idx="17670">
                  <c:v>76.141000000000005</c:v>
                </c:pt>
                <c:pt idx="17671">
                  <c:v>76.132999999999981</c:v>
                </c:pt>
                <c:pt idx="17672">
                  <c:v>76.141999999999996</c:v>
                </c:pt>
                <c:pt idx="17673">
                  <c:v>76.14</c:v>
                </c:pt>
                <c:pt idx="17674">
                  <c:v>76.131</c:v>
                </c:pt>
                <c:pt idx="17675">
                  <c:v>76.134999999999991</c:v>
                </c:pt>
                <c:pt idx="17676">
                  <c:v>76.141000000000005</c:v>
                </c:pt>
                <c:pt idx="17677">
                  <c:v>76.134</c:v>
                </c:pt>
                <c:pt idx="17678">
                  <c:v>76.131</c:v>
                </c:pt>
                <c:pt idx="17679">
                  <c:v>76.131</c:v>
                </c:pt>
                <c:pt idx="17680">
                  <c:v>76.124999999999986</c:v>
                </c:pt>
                <c:pt idx="17681">
                  <c:v>76.122999999999948</c:v>
                </c:pt>
                <c:pt idx="17682">
                  <c:v>76.123999999999981</c:v>
                </c:pt>
                <c:pt idx="17683">
                  <c:v>76.125999999999948</c:v>
                </c:pt>
                <c:pt idx="17684">
                  <c:v>76.126999999999981</c:v>
                </c:pt>
                <c:pt idx="17685">
                  <c:v>76.121999999999986</c:v>
                </c:pt>
                <c:pt idx="17686">
                  <c:v>76.119</c:v>
                </c:pt>
                <c:pt idx="17687">
                  <c:v>76.119</c:v>
                </c:pt>
                <c:pt idx="17688">
                  <c:v>76.11999999999999</c:v>
                </c:pt>
                <c:pt idx="17689">
                  <c:v>76.111999999999995</c:v>
                </c:pt>
                <c:pt idx="17690">
                  <c:v>76.120999999999981</c:v>
                </c:pt>
                <c:pt idx="17691">
                  <c:v>76.117000000000004</c:v>
                </c:pt>
                <c:pt idx="17692">
                  <c:v>76.121999999999986</c:v>
                </c:pt>
                <c:pt idx="17693">
                  <c:v>76.120999999999981</c:v>
                </c:pt>
                <c:pt idx="17694">
                  <c:v>76.114999999999995</c:v>
                </c:pt>
                <c:pt idx="17695">
                  <c:v>76.114000000000004</c:v>
                </c:pt>
                <c:pt idx="17696">
                  <c:v>76.119</c:v>
                </c:pt>
                <c:pt idx="17697">
                  <c:v>76.11</c:v>
                </c:pt>
                <c:pt idx="17698">
                  <c:v>76.126999999999981</c:v>
                </c:pt>
                <c:pt idx="17699">
                  <c:v>76.124999999999986</c:v>
                </c:pt>
                <c:pt idx="17700">
                  <c:v>76.120999999999981</c:v>
                </c:pt>
                <c:pt idx="17701">
                  <c:v>76.123999999999981</c:v>
                </c:pt>
                <c:pt idx="17702">
                  <c:v>76.126999999999981</c:v>
                </c:pt>
                <c:pt idx="17703">
                  <c:v>76.125999999999948</c:v>
                </c:pt>
                <c:pt idx="17704">
                  <c:v>76.132999999999981</c:v>
                </c:pt>
                <c:pt idx="17705">
                  <c:v>76.131999999999991</c:v>
                </c:pt>
                <c:pt idx="17706">
                  <c:v>76.134</c:v>
                </c:pt>
                <c:pt idx="17707">
                  <c:v>76.138999999999982</c:v>
                </c:pt>
                <c:pt idx="17708">
                  <c:v>76.11999999999999</c:v>
                </c:pt>
                <c:pt idx="17709">
                  <c:v>76.126999999999981</c:v>
                </c:pt>
                <c:pt idx="17710">
                  <c:v>76.117000000000004</c:v>
                </c:pt>
                <c:pt idx="17711">
                  <c:v>76.120999999999981</c:v>
                </c:pt>
                <c:pt idx="17712">
                  <c:v>76.116</c:v>
                </c:pt>
                <c:pt idx="17713">
                  <c:v>76.10899999999998</c:v>
                </c:pt>
                <c:pt idx="17714">
                  <c:v>76.11</c:v>
                </c:pt>
                <c:pt idx="17715">
                  <c:v>76.120999999999981</c:v>
                </c:pt>
                <c:pt idx="17716">
                  <c:v>76.124999999999986</c:v>
                </c:pt>
                <c:pt idx="17717">
                  <c:v>76.117999999999995</c:v>
                </c:pt>
                <c:pt idx="17718">
                  <c:v>76.131999999999991</c:v>
                </c:pt>
                <c:pt idx="17719">
                  <c:v>76.122999999999948</c:v>
                </c:pt>
                <c:pt idx="17720">
                  <c:v>76.11999999999999</c:v>
                </c:pt>
                <c:pt idx="17721">
                  <c:v>76.120999999999981</c:v>
                </c:pt>
                <c:pt idx="17722">
                  <c:v>76.126999999999981</c:v>
                </c:pt>
                <c:pt idx="17723">
                  <c:v>76.117999999999995</c:v>
                </c:pt>
                <c:pt idx="17724">
                  <c:v>76.125999999999948</c:v>
                </c:pt>
                <c:pt idx="17725">
                  <c:v>76.124999999999986</c:v>
                </c:pt>
                <c:pt idx="17726">
                  <c:v>76.117000000000004</c:v>
                </c:pt>
                <c:pt idx="17727">
                  <c:v>76.117000000000004</c:v>
                </c:pt>
                <c:pt idx="17728">
                  <c:v>76.11</c:v>
                </c:pt>
                <c:pt idx="17729">
                  <c:v>76.114999999999995</c:v>
                </c:pt>
                <c:pt idx="17730">
                  <c:v>76.11</c:v>
                </c:pt>
                <c:pt idx="17731">
                  <c:v>76.096999999999994</c:v>
                </c:pt>
                <c:pt idx="17732">
                  <c:v>76.11</c:v>
                </c:pt>
                <c:pt idx="17733">
                  <c:v>76.116</c:v>
                </c:pt>
                <c:pt idx="17734">
                  <c:v>76.099000000000004</c:v>
                </c:pt>
                <c:pt idx="17735">
                  <c:v>76.10499999999999</c:v>
                </c:pt>
                <c:pt idx="17736">
                  <c:v>76.10799999999999</c:v>
                </c:pt>
                <c:pt idx="17737">
                  <c:v>76.10899999999998</c:v>
                </c:pt>
                <c:pt idx="17738">
                  <c:v>76.119</c:v>
                </c:pt>
                <c:pt idx="17739">
                  <c:v>76.124999999999986</c:v>
                </c:pt>
                <c:pt idx="17740">
                  <c:v>76.13</c:v>
                </c:pt>
                <c:pt idx="17741">
                  <c:v>76.131</c:v>
                </c:pt>
                <c:pt idx="17742">
                  <c:v>76.14</c:v>
                </c:pt>
                <c:pt idx="17743">
                  <c:v>76.125999999999948</c:v>
                </c:pt>
                <c:pt idx="17744">
                  <c:v>76.122999999999948</c:v>
                </c:pt>
                <c:pt idx="17745">
                  <c:v>76.125999999999948</c:v>
                </c:pt>
                <c:pt idx="17746">
                  <c:v>76.13</c:v>
                </c:pt>
                <c:pt idx="17747">
                  <c:v>76.121999999999986</c:v>
                </c:pt>
                <c:pt idx="17748">
                  <c:v>76.124999999999986</c:v>
                </c:pt>
                <c:pt idx="17749">
                  <c:v>76.127999999999986</c:v>
                </c:pt>
                <c:pt idx="17750">
                  <c:v>76.128999999999948</c:v>
                </c:pt>
                <c:pt idx="17751">
                  <c:v>76.131</c:v>
                </c:pt>
                <c:pt idx="17752">
                  <c:v>76.124999999999986</c:v>
                </c:pt>
                <c:pt idx="17753">
                  <c:v>76.124999999999986</c:v>
                </c:pt>
                <c:pt idx="17754">
                  <c:v>76.13</c:v>
                </c:pt>
                <c:pt idx="17755">
                  <c:v>76.122999999999948</c:v>
                </c:pt>
                <c:pt idx="17756">
                  <c:v>76.119</c:v>
                </c:pt>
                <c:pt idx="17757">
                  <c:v>76.123999999999981</c:v>
                </c:pt>
                <c:pt idx="17758">
                  <c:v>76.123999999999981</c:v>
                </c:pt>
                <c:pt idx="17759">
                  <c:v>76.11999999999999</c:v>
                </c:pt>
                <c:pt idx="17760">
                  <c:v>76.120999999999981</c:v>
                </c:pt>
                <c:pt idx="17761">
                  <c:v>76.111999999999995</c:v>
                </c:pt>
                <c:pt idx="17762">
                  <c:v>76.114000000000004</c:v>
                </c:pt>
                <c:pt idx="17763">
                  <c:v>76.116</c:v>
                </c:pt>
                <c:pt idx="17764">
                  <c:v>76.10899999999998</c:v>
                </c:pt>
                <c:pt idx="17765">
                  <c:v>76.10899999999998</c:v>
                </c:pt>
                <c:pt idx="17766">
                  <c:v>76.116</c:v>
                </c:pt>
                <c:pt idx="17767">
                  <c:v>76.11</c:v>
                </c:pt>
                <c:pt idx="17768">
                  <c:v>76.10799999999999</c:v>
                </c:pt>
                <c:pt idx="17769">
                  <c:v>76.120999999999981</c:v>
                </c:pt>
                <c:pt idx="17770">
                  <c:v>76.11999999999999</c:v>
                </c:pt>
                <c:pt idx="17771">
                  <c:v>76.114999999999995</c:v>
                </c:pt>
                <c:pt idx="17772">
                  <c:v>76.122999999999948</c:v>
                </c:pt>
                <c:pt idx="17773">
                  <c:v>76.114999999999995</c:v>
                </c:pt>
                <c:pt idx="17774">
                  <c:v>76.114999999999995</c:v>
                </c:pt>
                <c:pt idx="17775">
                  <c:v>76.123999999999981</c:v>
                </c:pt>
                <c:pt idx="17776">
                  <c:v>76.120999999999981</c:v>
                </c:pt>
                <c:pt idx="17777">
                  <c:v>76.10599999999998</c:v>
                </c:pt>
                <c:pt idx="17778">
                  <c:v>76.111999999999995</c:v>
                </c:pt>
                <c:pt idx="17779">
                  <c:v>76.10599999999998</c:v>
                </c:pt>
                <c:pt idx="17780">
                  <c:v>76.100999999999999</c:v>
                </c:pt>
                <c:pt idx="17781">
                  <c:v>76.099000000000004</c:v>
                </c:pt>
                <c:pt idx="17782">
                  <c:v>76.100999999999999</c:v>
                </c:pt>
                <c:pt idx="17783">
                  <c:v>76.093000000000004</c:v>
                </c:pt>
                <c:pt idx="17784">
                  <c:v>76.095000000000013</c:v>
                </c:pt>
                <c:pt idx="17785">
                  <c:v>76.085999999999999</c:v>
                </c:pt>
                <c:pt idx="17786">
                  <c:v>76.084999999999994</c:v>
                </c:pt>
                <c:pt idx="17787">
                  <c:v>76.084999999999994</c:v>
                </c:pt>
                <c:pt idx="17788">
                  <c:v>76.09</c:v>
                </c:pt>
                <c:pt idx="17789">
                  <c:v>76.075999999999979</c:v>
                </c:pt>
                <c:pt idx="17790">
                  <c:v>76.075000000000003</c:v>
                </c:pt>
                <c:pt idx="17791">
                  <c:v>76.073999999999998</c:v>
                </c:pt>
                <c:pt idx="17792">
                  <c:v>76.08</c:v>
                </c:pt>
                <c:pt idx="17793">
                  <c:v>76.073999999999998</c:v>
                </c:pt>
                <c:pt idx="17794">
                  <c:v>76.073999999999998</c:v>
                </c:pt>
                <c:pt idx="17795">
                  <c:v>76.054999999999993</c:v>
                </c:pt>
                <c:pt idx="17796">
                  <c:v>76.063999999999993</c:v>
                </c:pt>
                <c:pt idx="17797">
                  <c:v>76.068000000000012</c:v>
                </c:pt>
                <c:pt idx="17798">
                  <c:v>76.054999999999993</c:v>
                </c:pt>
                <c:pt idx="17799">
                  <c:v>76.05</c:v>
                </c:pt>
                <c:pt idx="17800">
                  <c:v>76.040000000000006</c:v>
                </c:pt>
                <c:pt idx="17801">
                  <c:v>76.039000000000001</c:v>
                </c:pt>
                <c:pt idx="17802">
                  <c:v>76.031000000000006</c:v>
                </c:pt>
                <c:pt idx="17803">
                  <c:v>76.027999999999992</c:v>
                </c:pt>
                <c:pt idx="17804">
                  <c:v>76.022999999999982</c:v>
                </c:pt>
                <c:pt idx="17805">
                  <c:v>76.024000000000001</c:v>
                </c:pt>
                <c:pt idx="17806">
                  <c:v>76.016000000000005</c:v>
                </c:pt>
                <c:pt idx="17807">
                  <c:v>76.013999999999996</c:v>
                </c:pt>
                <c:pt idx="17808">
                  <c:v>76.001000000000005</c:v>
                </c:pt>
                <c:pt idx="17809">
                  <c:v>76.006</c:v>
                </c:pt>
                <c:pt idx="17810">
                  <c:v>76.007000000000005</c:v>
                </c:pt>
                <c:pt idx="17811">
                  <c:v>76.003</c:v>
                </c:pt>
                <c:pt idx="17812">
                  <c:v>75.995000000000005</c:v>
                </c:pt>
                <c:pt idx="17813">
                  <c:v>75.992999999999995</c:v>
                </c:pt>
                <c:pt idx="17814">
                  <c:v>75.991000000000085</c:v>
                </c:pt>
                <c:pt idx="17815">
                  <c:v>75.997000000000085</c:v>
                </c:pt>
                <c:pt idx="17816">
                  <c:v>75.998999999999995</c:v>
                </c:pt>
                <c:pt idx="17817">
                  <c:v>75.988</c:v>
                </c:pt>
                <c:pt idx="17818">
                  <c:v>75.977000000000004</c:v>
                </c:pt>
                <c:pt idx="17819">
                  <c:v>75.983000000000004</c:v>
                </c:pt>
                <c:pt idx="17820">
                  <c:v>75.971999999999994</c:v>
                </c:pt>
                <c:pt idx="17821">
                  <c:v>75.977000000000004</c:v>
                </c:pt>
                <c:pt idx="17822">
                  <c:v>75.965999999999994</c:v>
                </c:pt>
                <c:pt idx="17823">
                  <c:v>75.958000000000013</c:v>
                </c:pt>
                <c:pt idx="17824">
                  <c:v>75.953000000000003</c:v>
                </c:pt>
                <c:pt idx="17825">
                  <c:v>75.944000000000116</c:v>
                </c:pt>
                <c:pt idx="17826">
                  <c:v>75.946000000000026</c:v>
                </c:pt>
                <c:pt idx="17827">
                  <c:v>75.949000000000026</c:v>
                </c:pt>
                <c:pt idx="17828">
                  <c:v>75.945000000000007</c:v>
                </c:pt>
                <c:pt idx="17829">
                  <c:v>75.937000000000026</c:v>
                </c:pt>
                <c:pt idx="17830">
                  <c:v>75.927999999999997</c:v>
                </c:pt>
                <c:pt idx="17831">
                  <c:v>75.929000000000002</c:v>
                </c:pt>
                <c:pt idx="17832">
                  <c:v>75.930000000000007</c:v>
                </c:pt>
                <c:pt idx="17833">
                  <c:v>75.918999999999997</c:v>
                </c:pt>
                <c:pt idx="17834">
                  <c:v>75.930000000000007</c:v>
                </c:pt>
                <c:pt idx="17835">
                  <c:v>75.930999999999997</c:v>
                </c:pt>
                <c:pt idx="17836">
                  <c:v>75.927999999999997</c:v>
                </c:pt>
                <c:pt idx="17837">
                  <c:v>75.921999999999997</c:v>
                </c:pt>
                <c:pt idx="17838">
                  <c:v>75.915999999999997</c:v>
                </c:pt>
                <c:pt idx="17839">
                  <c:v>75.912000000000006</c:v>
                </c:pt>
                <c:pt idx="17840">
                  <c:v>75.912000000000006</c:v>
                </c:pt>
                <c:pt idx="17841">
                  <c:v>75.905000000000001</c:v>
                </c:pt>
                <c:pt idx="17842">
                  <c:v>75.903999999999996</c:v>
                </c:pt>
                <c:pt idx="17843">
                  <c:v>75.902000000000001</c:v>
                </c:pt>
                <c:pt idx="17844">
                  <c:v>75.906000000000006</c:v>
                </c:pt>
                <c:pt idx="17845">
                  <c:v>75.899000000000001</c:v>
                </c:pt>
                <c:pt idx="17846">
                  <c:v>75.900000000000006</c:v>
                </c:pt>
                <c:pt idx="17847">
                  <c:v>75.897999999999996</c:v>
                </c:pt>
                <c:pt idx="17848">
                  <c:v>75.902000000000001</c:v>
                </c:pt>
                <c:pt idx="17849">
                  <c:v>75.897000000000006</c:v>
                </c:pt>
                <c:pt idx="17850">
                  <c:v>75.89</c:v>
                </c:pt>
                <c:pt idx="17851">
                  <c:v>75.888999999999982</c:v>
                </c:pt>
                <c:pt idx="17852">
                  <c:v>75.891999999999996</c:v>
                </c:pt>
                <c:pt idx="17853">
                  <c:v>75.887999999999991</c:v>
                </c:pt>
                <c:pt idx="17854">
                  <c:v>75.884999999999991</c:v>
                </c:pt>
                <c:pt idx="17855">
                  <c:v>75.893000000000001</c:v>
                </c:pt>
                <c:pt idx="17856">
                  <c:v>75.876999999999981</c:v>
                </c:pt>
                <c:pt idx="17857">
                  <c:v>75.878999999999948</c:v>
                </c:pt>
                <c:pt idx="17858">
                  <c:v>75.874999999999986</c:v>
                </c:pt>
                <c:pt idx="17859">
                  <c:v>75.877999999999986</c:v>
                </c:pt>
                <c:pt idx="17860">
                  <c:v>75.86999999999999</c:v>
                </c:pt>
                <c:pt idx="17861">
                  <c:v>75.874999999999986</c:v>
                </c:pt>
                <c:pt idx="17862">
                  <c:v>75.873999999999981</c:v>
                </c:pt>
                <c:pt idx="17863">
                  <c:v>75.869</c:v>
                </c:pt>
                <c:pt idx="17864">
                  <c:v>75.867999999999995</c:v>
                </c:pt>
                <c:pt idx="17865">
                  <c:v>75.85599999999998</c:v>
                </c:pt>
                <c:pt idx="17866">
                  <c:v>75.861999999999995</c:v>
                </c:pt>
                <c:pt idx="17867">
                  <c:v>75.86</c:v>
                </c:pt>
                <c:pt idx="17868">
                  <c:v>75.86</c:v>
                </c:pt>
                <c:pt idx="17869">
                  <c:v>75.850999999999999</c:v>
                </c:pt>
                <c:pt idx="17870">
                  <c:v>75.848000000000013</c:v>
                </c:pt>
                <c:pt idx="17871">
                  <c:v>75.849999999999994</c:v>
                </c:pt>
                <c:pt idx="17872">
                  <c:v>75.845000000000013</c:v>
                </c:pt>
                <c:pt idx="17873">
                  <c:v>75.846000000000004</c:v>
                </c:pt>
                <c:pt idx="17874">
                  <c:v>75.837999999999994</c:v>
                </c:pt>
                <c:pt idx="17875">
                  <c:v>75.842000000000013</c:v>
                </c:pt>
                <c:pt idx="17876">
                  <c:v>75.845000000000013</c:v>
                </c:pt>
                <c:pt idx="17877">
                  <c:v>75.837999999999994</c:v>
                </c:pt>
                <c:pt idx="17878">
                  <c:v>75.840999999999994</c:v>
                </c:pt>
                <c:pt idx="17879">
                  <c:v>75.84</c:v>
                </c:pt>
                <c:pt idx="17880">
                  <c:v>75.835999999999999</c:v>
                </c:pt>
                <c:pt idx="17881">
                  <c:v>75.828999999999979</c:v>
                </c:pt>
                <c:pt idx="17882">
                  <c:v>75.83</c:v>
                </c:pt>
                <c:pt idx="17883">
                  <c:v>75.832999999999998</c:v>
                </c:pt>
                <c:pt idx="17884">
                  <c:v>75.822999999999979</c:v>
                </c:pt>
                <c:pt idx="17885">
                  <c:v>75.825000000000003</c:v>
                </c:pt>
                <c:pt idx="17886">
                  <c:v>75.825999999999979</c:v>
                </c:pt>
                <c:pt idx="17887">
                  <c:v>75.823999999999998</c:v>
                </c:pt>
                <c:pt idx="17888">
                  <c:v>75.825000000000003</c:v>
                </c:pt>
                <c:pt idx="17889">
                  <c:v>75.813999999999993</c:v>
                </c:pt>
                <c:pt idx="17890">
                  <c:v>75.818000000000012</c:v>
                </c:pt>
                <c:pt idx="17891">
                  <c:v>75.816000000000003</c:v>
                </c:pt>
                <c:pt idx="17892">
                  <c:v>75.822000000000003</c:v>
                </c:pt>
                <c:pt idx="17893">
                  <c:v>75.823999999999998</c:v>
                </c:pt>
                <c:pt idx="17894">
                  <c:v>75.805999999999983</c:v>
                </c:pt>
                <c:pt idx="17895">
                  <c:v>75.802999999999983</c:v>
                </c:pt>
                <c:pt idx="17896">
                  <c:v>75.804000000000002</c:v>
                </c:pt>
                <c:pt idx="17897">
                  <c:v>75.807000000000002</c:v>
                </c:pt>
                <c:pt idx="17898">
                  <c:v>75.801000000000002</c:v>
                </c:pt>
                <c:pt idx="17899">
                  <c:v>75.799000000000007</c:v>
                </c:pt>
                <c:pt idx="17900">
                  <c:v>75.793999999999997</c:v>
                </c:pt>
                <c:pt idx="17901">
                  <c:v>75.792000000000002</c:v>
                </c:pt>
                <c:pt idx="17902">
                  <c:v>75.789000000000001</c:v>
                </c:pt>
                <c:pt idx="17903">
                  <c:v>75.777000000000001</c:v>
                </c:pt>
                <c:pt idx="17904">
                  <c:v>75.783000000000001</c:v>
                </c:pt>
                <c:pt idx="17905">
                  <c:v>75.793999999999997</c:v>
                </c:pt>
                <c:pt idx="17906">
                  <c:v>75.784999999999997</c:v>
                </c:pt>
                <c:pt idx="17907">
                  <c:v>75.787000000000006</c:v>
                </c:pt>
                <c:pt idx="17908">
                  <c:v>75.778999999999982</c:v>
                </c:pt>
                <c:pt idx="17909">
                  <c:v>75.774999999999991</c:v>
                </c:pt>
                <c:pt idx="17910">
                  <c:v>75.777000000000001</c:v>
                </c:pt>
                <c:pt idx="17911">
                  <c:v>75.772999999999982</c:v>
                </c:pt>
                <c:pt idx="17912">
                  <c:v>75.777999999999992</c:v>
                </c:pt>
                <c:pt idx="17913">
                  <c:v>75.771000000000001</c:v>
                </c:pt>
                <c:pt idx="17914">
                  <c:v>75.771999999999991</c:v>
                </c:pt>
                <c:pt idx="17915">
                  <c:v>75.766000000000005</c:v>
                </c:pt>
                <c:pt idx="17916">
                  <c:v>75.768000000000001</c:v>
                </c:pt>
                <c:pt idx="17917">
                  <c:v>75.768000000000001</c:v>
                </c:pt>
                <c:pt idx="17918">
                  <c:v>75.747000000000085</c:v>
                </c:pt>
                <c:pt idx="17919">
                  <c:v>75.751000000000005</c:v>
                </c:pt>
                <c:pt idx="17920">
                  <c:v>75.760999999999996</c:v>
                </c:pt>
                <c:pt idx="17921">
                  <c:v>75.754000000000005</c:v>
                </c:pt>
                <c:pt idx="17922">
                  <c:v>75.754999999999995</c:v>
                </c:pt>
                <c:pt idx="17923">
                  <c:v>75.745999999999995</c:v>
                </c:pt>
                <c:pt idx="17924">
                  <c:v>75.754000000000005</c:v>
                </c:pt>
                <c:pt idx="17925">
                  <c:v>75.751999999999995</c:v>
                </c:pt>
                <c:pt idx="17926">
                  <c:v>75.748999999999995</c:v>
                </c:pt>
                <c:pt idx="17927">
                  <c:v>75.747000000000085</c:v>
                </c:pt>
                <c:pt idx="17928">
                  <c:v>75.748000000000005</c:v>
                </c:pt>
                <c:pt idx="17929">
                  <c:v>75.753</c:v>
                </c:pt>
                <c:pt idx="17930">
                  <c:v>75.75</c:v>
                </c:pt>
                <c:pt idx="17931">
                  <c:v>75.754000000000005</c:v>
                </c:pt>
                <c:pt idx="17932">
                  <c:v>75.751000000000005</c:v>
                </c:pt>
                <c:pt idx="17933">
                  <c:v>75.748999999999995</c:v>
                </c:pt>
                <c:pt idx="17934">
                  <c:v>75.736999999999995</c:v>
                </c:pt>
                <c:pt idx="17935">
                  <c:v>75.741000000000085</c:v>
                </c:pt>
                <c:pt idx="17936">
                  <c:v>75.745999999999995</c:v>
                </c:pt>
                <c:pt idx="17937">
                  <c:v>75.742999999999995</c:v>
                </c:pt>
                <c:pt idx="17938">
                  <c:v>75.745000000000005</c:v>
                </c:pt>
                <c:pt idx="17939">
                  <c:v>75.742999999999995</c:v>
                </c:pt>
                <c:pt idx="17940">
                  <c:v>75.739000000000004</c:v>
                </c:pt>
                <c:pt idx="17941">
                  <c:v>75.745999999999995</c:v>
                </c:pt>
                <c:pt idx="17942">
                  <c:v>75.751000000000005</c:v>
                </c:pt>
                <c:pt idx="17943">
                  <c:v>75.742000000000004</c:v>
                </c:pt>
                <c:pt idx="17944">
                  <c:v>75.738</c:v>
                </c:pt>
                <c:pt idx="17945">
                  <c:v>75.736999999999995</c:v>
                </c:pt>
                <c:pt idx="17946">
                  <c:v>75.745000000000005</c:v>
                </c:pt>
                <c:pt idx="17947">
                  <c:v>75.744000000000085</c:v>
                </c:pt>
                <c:pt idx="17948">
                  <c:v>75.733999999999995</c:v>
                </c:pt>
                <c:pt idx="17949">
                  <c:v>75.732000000000014</c:v>
                </c:pt>
                <c:pt idx="17950">
                  <c:v>75.733999999999995</c:v>
                </c:pt>
                <c:pt idx="17951">
                  <c:v>75.733999999999995</c:v>
                </c:pt>
                <c:pt idx="17952">
                  <c:v>75.733999999999995</c:v>
                </c:pt>
                <c:pt idx="17953">
                  <c:v>75.739999999999995</c:v>
                </c:pt>
                <c:pt idx="17954">
                  <c:v>75.733000000000004</c:v>
                </c:pt>
                <c:pt idx="17955">
                  <c:v>75.732000000000014</c:v>
                </c:pt>
                <c:pt idx="17956">
                  <c:v>75.735000000000014</c:v>
                </c:pt>
                <c:pt idx="17957">
                  <c:v>75.736000000000004</c:v>
                </c:pt>
                <c:pt idx="17958">
                  <c:v>75.730999999999995</c:v>
                </c:pt>
                <c:pt idx="17959">
                  <c:v>75.732000000000014</c:v>
                </c:pt>
                <c:pt idx="17960">
                  <c:v>75.727000000000004</c:v>
                </c:pt>
                <c:pt idx="17961">
                  <c:v>75.736999999999995</c:v>
                </c:pt>
                <c:pt idx="17962">
                  <c:v>75.730999999999995</c:v>
                </c:pt>
                <c:pt idx="17963">
                  <c:v>75.73</c:v>
                </c:pt>
                <c:pt idx="17964">
                  <c:v>75.730999999999995</c:v>
                </c:pt>
                <c:pt idx="17965">
                  <c:v>75.725999999999999</c:v>
                </c:pt>
                <c:pt idx="17966">
                  <c:v>75.73</c:v>
                </c:pt>
                <c:pt idx="17967">
                  <c:v>75.736999999999995</c:v>
                </c:pt>
                <c:pt idx="17968">
                  <c:v>75.735000000000014</c:v>
                </c:pt>
                <c:pt idx="17969">
                  <c:v>75.717000000000027</c:v>
                </c:pt>
                <c:pt idx="17970">
                  <c:v>75.727999999999994</c:v>
                </c:pt>
                <c:pt idx="17971">
                  <c:v>75.721000000000004</c:v>
                </c:pt>
                <c:pt idx="17972">
                  <c:v>75.711000000000027</c:v>
                </c:pt>
                <c:pt idx="17973">
                  <c:v>75.715999999999994</c:v>
                </c:pt>
                <c:pt idx="17974">
                  <c:v>75.705000000000013</c:v>
                </c:pt>
                <c:pt idx="17975">
                  <c:v>75.706999999999994</c:v>
                </c:pt>
                <c:pt idx="17976">
                  <c:v>75.715000000000003</c:v>
                </c:pt>
                <c:pt idx="17977">
                  <c:v>75.691999999999993</c:v>
                </c:pt>
                <c:pt idx="17978">
                  <c:v>75.694999999999993</c:v>
                </c:pt>
                <c:pt idx="17979">
                  <c:v>75.697999999999993</c:v>
                </c:pt>
                <c:pt idx="17980">
                  <c:v>75.705000000000013</c:v>
                </c:pt>
                <c:pt idx="17981">
                  <c:v>75.700999999999993</c:v>
                </c:pt>
                <c:pt idx="17982">
                  <c:v>75.702000000000012</c:v>
                </c:pt>
                <c:pt idx="17983">
                  <c:v>75.695999999999998</c:v>
                </c:pt>
                <c:pt idx="17984">
                  <c:v>75.695999999999998</c:v>
                </c:pt>
                <c:pt idx="17985">
                  <c:v>75.69</c:v>
                </c:pt>
                <c:pt idx="17986">
                  <c:v>75.691000000000003</c:v>
                </c:pt>
                <c:pt idx="17987">
                  <c:v>75.692999999999998</c:v>
                </c:pt>
                <c:pt idx="17988">
                  <c:v>75.683999999999983</c:v>
                </c:pt>
                <c:pt idx="17989">
                  <c:v>75.672999999999988</c:v>
                </c:pt>
                <c:pt idx="17990">
                  <c:v>75.685000000000002</c:v>
                </c:pt>
                <c:pt idx="17991">
                  <c:v>75.683999999999983</c:v>
                </c:pt>
                <c:pt idx="17992">
                  <c:v>75.691000000000003</c:v>
                </c:pt>
                <c:pt idx="17993">
                  <c:v>75.691999999999993</c:v>
                </c:pt>
                <c:pt idx="17994">
                  <c:v>75.685000000000002</c:v>
                </c:pt>
                <c:pt idx="17995">
                  <c:v>75.682000000000002</c:v>
                </c:pt>
                <c:pt idx="17996">
                  <c:v>75.688999999999979</c:v>
                </c:pt>
                <c:pt idx="17997">
                  <c:v>75.683999999999983</c:v>
                </c:pt>
                <c:pt idx="17998">
                  <c:v>75.676999999999978</c:v>
                </c:pt>
                <c:pt idx="17999">
                  <c:v>75.678999999999988</c:v>
                </c:pt>
                <c:pt idx="18000">
                  <c:v>75.688999999999979</c:v>
                </c:pt>
                <c:pt idx="18001">
                  <c:v>75.676999999999978</c:v>
                </c:pt>
                <c:pt idx="18002">
                  <c:v>75.676999999999978</c:v>
                </c:pt>
                <c:pt idx="18003">
                  <c:v>75.678999999999988</c:v>
                </c:pt>
                <c:pt idx="18004">
                  <c:v>75.685000000000002</c:v>
                </c:pt>
                <c:pt idx="18005">
                  <c:v>75.672999999999988</c:v>
                </c:pt>
                <c:pt idx="18006">
                  <c:v>75.671999999999983</c:v>
                </c:pt>
                <c:pt idx="18007">
                  <c:v>75.674999999999983</c:v>
                </c:pt>
                <c:pt idx="18008">
                  <c:v>75.683999999999983</c:v>
                </c:pt>
                <c:pt idx="18009">
                  <c:v>75.667999999999992</c:v>
                </c:pt>
                <c:pt idx="18010">
                  <c:v>75.669999999999987</c:v>
                </c:pt>
                <c:pt idx="18011">
                  <c:v>75.677999999999983</c:v>
                </c:pt>
                <c:pt idx="18012">
                  <c:v>75.673999999999978</c:v>
                </c:pt>
                <c:pt idx="18013">
                  <c:v>75.661000000000001</c:v>
                </c:pt>
                <c:pt idx="18014">
                  <c:v>75.667000000000002</c:v>
                </c:pt>
                <c:pt idx="18015">
                  <c:v>75.673999999999978</c:v>
                </c:pt>
                <c:pt idx="18016">
                  <c:v>75.671999999999983</c:v>
                </c:pt>
                <c:pt idx="18017">
                  <c:v>75.664999999999992</c:v>
                </c:pt>
                <c:pt idx="18018">
                  <c:v>75.656999999999982</c:v>
                </c:pt>
                <c:pt idx="18019">
                  <c:v>75.661000000000001</c:v>
                </c:pt>
                <c:pt idx="18020">
                  <c:v>75.668999999999983</c:v>
                </c:pt>
                <c:pt idx="18021">
                  <c:v>75.662999999999982</c:v>
                </c:pt>
                <c:pt idx="18022">
                  <c:v>75.667000000000002</c:v>
                </c:pt>
                <c:pt idx="18023">
                  <c:v>75.657999999999987</c:v>
                </c:pt>
                <c:pt idx="18024">
                  <c:v>75.667999999999992</c:v>
                </c:pt>
                <c:pt idx="18025">
                  <c:v>75.667999999999992</c:v>
                </c:pt>
                <c:pt idx="18026">
                  <c:v>75.669999999999987</c:v>
                </c:pt>
                <c:pt idx="18027">
                  <c:v>75.678999999999988</c:v>
                </c:pt>
                <c:pt idx="18028">
                  <c:v>75.674999999999983</c:v>
                </c:pt>
                <c:pt idx="18029">
                  <c:v>75.678999999999988</c:v>
                </c:pt>
                <c:pt idx="18030">
                  <c:v>75.676999999999978</c:v>
                </c:pt>
                <c:pt idx="18031">
                  <c:v>75.668999999999983</c:v>
                </c:pt>
                <c:pt idx="18032">
                  <c:v>75.669999999999987</c:v>
                </c:pt>
                <c:pt idx="18033">
                  <c:v>75.668999999999983</c:v>
                </c:pt>
                <c:pt idx="18034">
                  <c:v>75.664000000000001</c:v>
                </c:pt>
                <c:pt idx="18035">
                  <c:v>75.661999999999992</c:v>
                </c:pt>
                <c:pt idx="18036">
                  <c:v>75.657999999999987</c:v>
                </c:pt>
                <c:pt idx="18037">
                  <c:v>75.658999999999978</c:v>
                </c:pt>
                <c:pt idx="18038">
                  <c:v>75.650999999999982</c:v>
                </c:pt>
                <c:pt idx="18039">
                  <c:v>75.649999999999991</c:v>
                </c:pt>
                <c:pt idx="18040">
                  <c:v>75.649999999999991</c:v>
                </c:pt>
                <c:pt idx="18041">
                  <c:v>75.650999999999982</c:v>
                </c:pt>
                <c:pt idx="18042">
                  <c:v>75.647000000000006</c:v>
                </c:pt>
                <c:pt idx="18043">
                  <c:v>75.644000000000005</c:v>
                </c:pt>
                <c:pt idx="18044">
                  <c:v>75.644000000000005</c:v>
                </c:pt>
                <c:pt idx="18045">
                  <c:v>75.64</c:v>
                </c:pt>
                <c:pt idx="18046">
                  <c:v>75.641000000000005</c:v>
                </c:pt>
                <c:pt idx="18047">
                  <c:v>75.644999999999996</c:v>
                </c:pt>
                <c:pt idx="18048">
                  <c:v>75.644000000000005</c:v>
                </c:pt>
                <c:pt idx="18049">
                  <c:v>75.638999999999982</c:v>
                </c:pt>
                <c:pt idx="18050">
                  <c:v>75.647999999999996</c:v>
                </c:pt>
                <c:pt idx="18051">
                  <c:v>75.627999999999986</c:v>
                </c:pt>
                <c:pt idx="18052">
                  <c:v>75.624999999999986</c:v>
                </c:pt>
                <c:pt idx="18053">
                  <c:v>75.637</c:v>
                </c:pt>
                <c:pt idx="18054">
                  <c:v>75.634999999999991</c:v>
                </c:pt>
                <c:pt idx="18055">
                  <c:v>75.628999999999948</c:v>
                </c:pt>
                <c:pt idx="18056">
                  <c:v>75.623999999999981</c:v>
                </c:pt>
                <c:pt idx="18057">
                  <c:v>75.628999999999948</c:v>
                </c:pt>
                <c:pt idx="18058">
                  <c:v>75.622999999999948</c:v>
                </c:pt>
                <c:pt idx="18059">
                  <c:v>75.632999999999981</c:v>
                </c:pt>
                <c:pt idx="18060">
                  <c:v>75.632999999999981</c:v>
                </c:pt>
                <c:pt idx="18061">
                  <c:v>75.634</c:v>
                </c:pt>
                <c:pt idx="18062">
                  <c:v>75.624999999999986</c:v>
                </c:pt>
                <c:pt idx="18063">
                  <c:v>75.619</c:v>
                </c:pt>
                <c:pt idx="18064">
                  <c:v>75.621999999999986</c:v>
                </c:pt>
                <c:pt idx="18065">
                  <c:v>75.619</c:v>
                </c:pt>
                <c:pt idx="18066">
                  <c:v>75.623999999999981</c:v>
                </c:pt>
                <c:pt idx="18067">
                  <c:v>75.625999999999948</c:v>
                </c:pt>
                <c:pt idx="18068">
                  <c:v>75.620999999999981</c:v>
                </c:pt>
                <c:pt idx="18069">
                  <c:v>75.616</c:v>
                </c:pt>
                <c:pt idx="18070">
                  <c:v>75.614000000000004</c:v>
                </c:pt>
                <c:pt idx="18071">
                  <c:v>75.61999999999999</c:v>
                </c:pt>
                <c:pt idx="18072">
                  <c:v>75.616</c:v>
                </c:pt>
                <c:pt idx="18073">
                  <c:v>75.614999999999995</c:v>
                </c:pt>
                <c:pt idx="18074">
                  <c:v>75.614000000000004</c:v>
                </c:pt>
                <c:pt idx="18075">
                  <c:v>75.616</c:v>
                </c:pt>
                <c:pt idx="18076">
                  <c:v>75.611999999999995</c:v>
                </c:pt>
                <c:pt idx="18077">
                  <c:v>75.60899999999998</c:v>
                </c:pt>
                <c:pt idx="18078">
                  <c:v>75.60199999999999</c:v>
                </c:pt>
                <c:pt idx="18079">
                  <c:v>75.595000000000013</c:v>
                </c:pt>
                <c:pt idx="18080">
                  <c:v>75.599999999999994</c:v>
                </c:pt>
                <c:pt idx="18081">
                  <c:v>75.611999999999995</c:v>
                </c:pt>
                <c:pt idx="18082">
                  <c:v>75.60499999999999</c:v>
                </c:pt>
                <c:pt idx="18083">
                  <c:v>75.614999999999995</c:v>
                </c:pt>
                <c:pt idx="18084">
                  <c:v>75.616</c:v>
                </c:pt>
                <c:pt idx="18085">
                  <c:v>75.60599999999998</c:v>
                </c:pt>
                <c:pt idx="18086">
                  <c:v>75.606999999999999</c:v>
                </c:pt>
                <c:pt idx="18087">
                  <c:v>75.60199999999999</c:v>
                </c:pt>
                <c:pt idx="18088">
                  <c:v>75.599000000000004</c:v>
                </c:pt>
                <c:pt idx="18089">
                  <c:v>75.600999999999999</c:v>
                </c:pt>
                <c:pt idx="18090">
                  <c:v>75.599000000000004</c:v>
                </c:pt>
                <c:pt idx="18091">
                  <c:v>75.588999999999999</c:v>
                </c:pt>
                <c:pt idx="18092">
                  <c:v>75.598000000000013</c:v>
                </c:pt>
                <c:pt idx="18093">
                  <c:v>75.60299999999998</c:v>
                </c:pt>
                <c:pt idx="18094">
                  <c:v>75.596999999999994</c:v>
                </c:pt>
                <c:pt idx="18095">
                  <c:v>75.60499999999999</c:v>
                </c:pt>
                <c:pt idx="18096">
                  <c:v>75.611000000000004</c:v>
                </c:pt>
                <c:pt idx="18097">
                  <c:v>75.611000000000004</c:v>
                </c:pt>
                <c:pt idx="18098">
                  <c:v>75.60899999999998</c:v>
                </c:pt>
                <c:pt idx="18099">
                  <c:v>75.600999999999999</c:v>
                </c:pt>
                <c:pt idx="18100">
                  <c:v>75.596000000000004</c:v>
                </c:pt>
                <c:pt idx="18101">
                  <c:v>75.596000000000004</c:v>
                </c:pt>
                <c:pt idx="18102">
                  <c:v>75.60299999999998</c:v>
                </c:pt>
                <c:pt idx="18103">
                  <c:v>75.60199999999999</c:v>
                </c:pt>
                <c:pt idx="18104">
                  <c:v>75.60599999999998</c:v>
                </c:pt>
                <c:pt idx="18105">
                  <c:v>75.600999999999999</c:v>
                </c:pt>
                <c:pt idx="18106">
                  <c:v>75.596999999999994</c:v>
                </c:pt>
                <c:pt idx="18107">
                  <c:v>75.596999999999994</c:v>
                </c:pt>
                <c:pt idx="18108">
                  <c:v>75.60199999999999</c:v>
                </c:pt>
                <c:pt idx="18109">
                  <c:v>75.603999999999999</c:v>
                </c:pt>
                <c:pt idx="18110">
                  <c:v>75.599999999999994</c:v>
                </c:pt>
                <c:pt idx="18111">
                  <c:v>75.60499999999999</c:v>
                </c:pt>
                <c:pt idx="18112">
                  <c:v>75.598000000000013</c:v>
                </c:pt>
                <c:pt idx="18113">
                  <c:v>75.593999999999994</c:v>
                </c:pt>
                <c:pt idx="18114">
                  <c:v>75.611000000000004</c:v>
                </c:pt>
                <c:pt idx="18115">
                  <c:v>75.593000000000004</c:v>
                </c:pt>
                <c:pt idx="18116">
                  <c:v>75.598000000000013</c:v>
                </c:pt>
                <c:pt idx="18117">
                  <c:v>75.593000000000004</c:v>
                </c:pt>
                <c:pt idx="18118">
                  <c:v>75.588999999999999</c:v>
                </c:pt>
                <c:pt idx="18119">
                  <c:v>75.578999999999979</c:v>
                </c:pt>
                <c:pt idx="18120">
                  <c:v>75.573999999999998</c:v>
                </c:pt>
                <c:pt idx="18121">
                  <c:v>75.568000000000012</c:v>
                </c:pt>
                <c:pt idx="18122">
                  <c:v>75.572999999999979</c:v>
                </c:pt>
                <c:pt idx="18123">
                  <c:v>75.575999999999979</c:v>
                </c:pt>
                <c:pt idx="18124">
                  <c:v>75.575000000000003</c:v>
                </c:pt>
                <c:pt idx="18125">
                  <c:v>75.569999999999993</c:v>
                </c:pt>
                <c:pt idx="18126">
                  <c:v>75.568000000000012</c:v>
                </c:pt>
                <c:pt idx="18127">
                  <c:v>75.566999999999993</c:v>
                </c:pt>
                <c:pt idx="18128">
                  <c:v>75.566000000000003</c:v>
                </c:pt>
                <c:pt idx="18129">
                  <c:v>75.554999999999993</c:v>
                </c:pt>
                <c:pt idx="18130">
                  <c:v>75.558999999999983</c:v>
                </c:pt>
                <c:pt idx="18131">
                  <c:v>75.563000000000002</c:v>
                </c:pt>
                <c:pt idx="18132">
                  <c:v>75.563999999999993</c:v>
                </c:pt>
                <c:pt idx="18133">
                  <c:v>75.566000000000003</c:v>
                </c:pt>
                <c:pt idx="18134">
                  <c:v>75.56</c:v>
                </c:pt>
                <c:pt idx="18135">
                  <c:v>75.566999999999993</c:v>
                </c:pt>
                <c:pt idx="18136">
                  <c:v>75.581000000000003</c:v>
                </c:pt>
                <c:pt idx="18137">
                  <c:v>75.566000000000003</c:v>
                </c:pt>
                <c:pt idx="18138">
                  <c:v>75.575000000000003</c:v>
                </c:pt>
                <c:pt idx="18139">
                  <c:v>75.578999999999979</c:v>
                </c:pt>
                <c:pt idx="18140">
                  <c:v>75.566000000000003</c:v>
                </c:pt>
                <c:pt idx="18141">
                  <c:v>75.575999999999979</c:v>
                </c:pt>
                <c:pt idx="18142">
                  <c:v>75.578999999999979</c:v>
                </c:pt>
                <c:pt idx="18143">
                  <c:v>75.575000000000003</c:v>
                </c:pt>
                <c:pt idx="18144">
                  <c:v>75.570999999999998</c:v>
                </c:pt>
                <c:pt idx="18145">
                  <c:v>75.555999999999983</c:v>
                </c:pt>
                <c:pt idx="18146">
                  <c:v>75.563000000000002</c:v>
                </c:pt>
                <c:pt idx="18147">
                  <c:v>75.552999999999983</c:v>
                </c:pt>
                <c:pt idx="18148">
                  <c:v>75.562000000000012</c:v>
                </c:pt>
                <c:pt idx="18149">
                  <c:v>75.557000000000002</c:v>
                </c:pt>
                <c:pt idx="18150">
                  <c:v>75.555999999999983</c:v>
                </c:pt>
                <c:pt idx="18151">
                  <c:v>75.554000000000002</c:v>
                </c:pt>
                <c:pt idx="18152">
                  <c:v>75.55</c:v>
                </c:pt>
                <c:pt idx="18153">
                  <c:v>75.557000000000002</c:v>
                </c:pt>
                <c:pt idx="18154">
                  <c:v>75.555999999999983</c:v>
                </c:pt>
                <c:pt idx="18155">
                  <c:v>75.557999999999993</c:v>
                </c:pt>
                <c:pt idx="18156">
                  <c:v>75.554000000000002</c:v>
                </c:pt>
                <c:pt idx="18157">
                  <c:v>75.555999999999983</c:v>
                </c:pt>
                <c:pt idx="18158">
                  <c:v>75.55</c:v>
                </c:pt>
                <c:pt idx="18159">
                  <c:v>75.540999999999997</c:v>
                </c:pt>
                <c:pt idx="18160">
                  <c:v>75.551000000000002</c:v>
                </c:pt>
                <c:pt idx="18161">
                  <c:v>75.557999999999993</c:v>
                </c:pt>
                <c:pt idx="18162">
                  <c:v>75.554000000000002</c:v>
                </c:pt>
                <c:pt idx="18163">
                  <c:v>75.552999999999983</c:v>
                </c:pt>
                <c:pt idx="18164">
                  <c:v>75.554999999999993</c:v>
                </c:pt>
                <c:pt idx="18165">
                  <c:v>75.551999999999992</c:v>
                </c:pt>
                <c:pt idx="18166">
                  <c:v>75.562000000000012</c:v>
                </c:pt>
                <c:pt idx="18167">
                  <c:v>75.542000000000002</c:v>
                </c:pt>
                <c:pt idx="18168">
                  <c:v>75.561000000000007</c:v>
                </c:pt>
                <c:pt idx="18169">
                  <c:v>75.551999999999992</c:v>
                </c:pt>
                <c:pt idx="18170">
                  <c:v>75.558999999999983</c:v>
                </c:pt>
                <c:pt idx="18171">
                  <c:v>75.554999999999993</c:v>
                </c:pt>
                <c:pt idx="18172">
                  <c:v>75.552999999999983</c:v>
                </c:pt>
                <c:pt idx="18173">
                  <c:v>75.561000000000007</c:v>
                </c:pt>
                <c:pt idx="18174">
                  <c:v>75.555999999999983</c:v>
                </c:pt>
                <c:pt idx="18175">
                  <c:v>75.554000000000002</c:v>
                </c:pt>
                <c:pt idx="18176">
                  <c:v>75.554000000000002</c:v>
                </c:pt>
                <c:pt idx="18177">
                  <c:v>75.557000000000002</c:v>
                </c:pt>
                <c:pt idx="18178">
                  <c:v>75.557000000000002</c:v>
                </c:pt>
                <c:pt idx="18179">
                  <c:v>75.548000000000002</c:v>
                </c:pt>
                <c:pt idx="18180">
                  <c:v>75.546000000000006</c:v>
                </c:pt>
                <c:pt idx="18181">
                  <c:v>75.543999999999997</c:v>
                </c:pt>
                <c:pt idx="18182">
                  <c:v>75.551000000000002</c:v>
                </c:pt>
                <c:pt idx="18183">
                  <c:v>75.554000000000002</c:v>
                </c:pt>
                <c:pt idx="18184">
                  <c:v>75.55</c:v>
                </c:pt>
                <c:pt idx="18185">
                  <c:v>75.546000000000006</c:v>
                </c:pt>
                <c:pt idx="18186">
                  <c:v>75.537000000000006</c:v>
                </c:pt>
                <c:pt idx="18187">
                  <c:v>75.534000000000006</c:v>
                </c:pt>
                <c:pt idx="18188">
                  <c:v>75.534000000000006</c:v>
                </c:pt>
                <c:pt idx="18189">
                  <c:v>75.546999999999997</c:v>
                </c:pt>
                <c:pt idx="18190">
                  <c:v>75.533000000000001</c:v>
                </c:pt>
                <c:pt idx="18191">
                  <c:v>75.531999999999996</c:v>
                </c:pt>
                <c:pt idx="18192">
                  <c:v>75.524999999999991</c:v>
                </c:pt>
                <c:pt idx="18193">
                  <c:v>75.516000000000005</c:v>
                </c:pt>
                <c:pt idx="18194">
                  <c:v>75.534000000000006</c:v>
                </c:pt>
                <c:pt idx="18195">
                  <c:v>75.527999999999992</c:v>
                </c:pt>
                <c:pt idx="18196">
                  <c:v>75.537999999999997</c:v>
                </c:pt>
                <c:pt idx="18197">
                  <c:v>75.528999999999982</c:v>
                </c:pt>
                <c:pt idx="18198">
                  <c:v>75.521999999999991</c:v>
                </c:pt>
                <c:pt idx="18199">
                  <c:v>75.518000000000001</c:v>
                </c:pt>
                <c:pt idx="18200">
                  <c:v>75.52</c:v>
                </c:pt>
                <c:pt idx="18201">
                  <c:v>75.521999999999991</c:v>
                </c:pt>
                <c:pt idx="18202">
                  <c:v>75.521999999999991</c:v>
                </c:pt>
                <c:pt idx="18203">
                  <c:v>75.527000000000001</c:v>
                </c:pt>
                <c:pt idx="18204">
                  <c:v>75.525999999999982</c:v>
                </c:pt>
                <c:pt idx="18205">
                  <c:v>75.533000000000001</c:v>
                </c:pt>
                <c:pt idx="18206">
                  <c:v>75.524999999999991</c:v>
                </c:pt>
                <c:pt idx="18207">
                  <c:v>75.528999999999982</c:v>
                </c:pt>
                <c:pt idx="18208">
                  <c:v>75.53</c:v>
                </c:pt>
                <c:pt idx="18209">
                  <c:v>75.528999999999982</c:v>
                </c:pt>
                <c:pt idx="18210">
                  <c:v>75.531000000000006</c:v>
                </c:pt>
                <c:pt idx="18211">
                  <c:v>75.525999999999982</c:v>
                </c:pt>
                <c:pt idx="18212">
                  <c:v>75.527000000000001</c:v>
                </c:pt>
                <c:pt idx="18213">
                  <c:v>75.513000000000005</c:v>
                </c:pt>
                <c:pt idx="18214">
                  <c:v>75.521000000000001</c:v>
                </c:pt>
                <c:pt idx="18215">
                  <c:v>75.515000000000001</c:v>
                </c:pt>
                <c:pt idx="18216">
                  <c:v>75.518000000000001</c:v>
                </c:pt>
                <c:pt idx="18217">
                  <c:v>75.507000000000005</c:v>
                </c:pt>
                <c:pt idx="18218">
                  <c:v>75.504000000000005</c:v>
                </c:pt>
                <c:pt idx="18219">
                  <c:v>75.510000000000005</c:v>
                </c:pt>
                <c:pt idx="18220">
                  <c:v>75.504000000000005</c:v>
                </c:pt>
                <c:pt idx="18221">
                  <c:v>75.503</c:v>
                </c:pt>
                <c:pt idx="18222">
                  <c:v>75.510999999999996</c:v>
                </c:pt>
                <c:pt idx="18223">
                  <c:v>75.507000000000005</c:v>
                </c:pt>
                <c:pt idx="18224">
                  <c:v>75.509</c:v>
                </c:pt>
                <c:pt idx="18225">
                  <c:v>75.491000000000085</c:v>
                </c:pt>
                <c:pt idx="18226">
                  <c:v>75.486999999999995</c:v>
                </c:pt>
                <c:pt idx="18227">
                  <c:v>75.498999999999995</c:v>
                </c:pt>
                <c:pt idx="18228">
                  <c:v>75.492999999999995</c:v>
                </c:pt>
                <c:pt idx="18229">
                  <c:v>75.506</c:v>
                </c:pt>
                <c:pt idx="18230">
                  <c:v>75.498000000000005</c:v>
                </c:pt>
                <c:pt idx="18231">
                  <c:v>75.501999999999995</c:v>
                </c:pt>
                <c:pt idx="18232">
                  <c:v>75.498000000000005</c:v>
                </c:pt>
                <c:pt idx="18233">
                  <c:v>75.501000000000005</c:v>
                </c:pt>
                <c:pt idx="18234">
                  <c:v>75.504000000000005</c:v>
                </c:pt>
                <c:pt idx="18235">
                  <c:v>75.486000000000004</c:v>
                </c:pt>
                <c:pt idx="18236">
                  <c:v>75.495000000000005</c:v>
                </c:pt>
                <c:pt idx="18237">
                  <c:v>75.492999999999995</c:v>
                </c:pt>
                <c:pt idx="18238">
                  <c:v>75.492999999999995</c:v>
                </c:pt>
                <c:pt idx="18239">
                  <c:v>75.495999999999995</c:v>
                </c:pt>
                <c:pt idx="18240">
                  <c:v>75.485000000000014</c:v>
                </c:pt>
                <c:pt idx="18241">
                  <c:v>75.5</c:v>
                </c:pt>
                <c:pt idx="18242">
                  <c:v>75.5</c:v>
                </c:pt>
                <c:pt idx="18243">
                  <c:v>75.501000000000005</c:v>
                </c:pt>
                <c:pt idx="18244">
                  <c:v>75.492999999999995</c:v>
                </c:pt>
                <c:pt idx="18245">
                  <c:v>75.501999999999995</c:v>
                </c:pt>
                <c:pt idx="18246">
                  <c:v>75.495999999999995</c:v>
                </c:pt>
                <c:pt idx="18247">
                  <c:v>75.491000000000085</c:v>
                </c:pt>
                <c:pt idx="18248">
                  <c:v>75.497000000000085</c:v>
                </c:pt>
                <c:pt idx="18249">
                  <c:v>75.5</c:v>
                </c:pt>
                <c:pt idx="18250">
                  <c:v>75.510999999999996</c:v>
                </c:pt>
                <c:pt idx="18251">
                  <c:v>75.504000000000005</c:v>
                </c:pt>
                <c:pt idx="18252">
                  <c:v>75.510000000000005</c:v>
                </c:pt>
                <c:pt idx="18253">
                  <c:v>75.507999999999996</c:v>
                </c:pt>
                <c:pt idx="18254">
                  <c:v>75.507999999999996</c:v>
                </c:pt>
                <c:pt idx="18255">
                  <c:v>75.503</c:v>
                </c:pt>
                <c:pt idx="18256">
                  <c:v>75.510000000000005</c:v>
                </c:pt>
                <c:pt idx="18257">
                  <c:v>75.495999999999995</c:v>
                </c:pt>
                <c:pt idx="18258">
                  <c:v>75.488</c:v>
                </c:pt>
                <c:pt idx="18259">
                  <c:v>75.495999999999995</c:v>
                </c:pt>
                <c:pt idx="18260">
                  <c:v>75.495000000000005</c:v>
                </c:pt>
                <c:pt idx="18261">
                  <c:v>75.501999999999995</c:v>
                </c:pt>
                <c:pt idx="18262">
                  <c:v>75.486000000000004</c:v>
                </c:pt>
                <c:pt idx="18263">
                  <c:v>75.483000000000004</c:v>
                </c:pt>
                <c:pt idx="18264">
                  <c:v>75.488</c:v>
                </c:pt>
                <c:pt idx="18265">
                  <c:v>75.485000000000014</c:v>
                </c:pt>
                <c:pt idx="18266">
                  <c:v>75.477000000000004</c:v>
                </c:pt>
                <c:pt idx="18267">
                  <c:v>75.475999999999999</c:v>
                </c:pt>
                <c:pt idx="18268">
                  <c:v>75.477999999999994</c:v>
                </c:pt>
                <c:pt idx="18269">
                  <c:v>75.468999999999994</c:v>
                </c:pt>
                <c:pt idx="18270">
                  <c:v>75.472999999999999</c:v>
                </c:pt>
                <c:pt idx="18271">
                  <c:v>75.47</c:v>
                </c:pt>
                <c:pt idx="18272">
                  <c:v>75.468000000000004</c:v>
                </c:pt>
                <c:pt idx="18273">
                  <c:v>75.467000000000027</c:v>
                </c:pt>
                <c:pt idx="18274">
                  <c:v>75.467000000000027</c:v>
                </c:pt>
                <c:pt idx="18275">
                  <c:v>75.456999999999994</c:v>
                </c:pt>
                <c:pt idx="18276">
                  <c:v>75.465000000000003</c:v>
                </c:pt>
                <c:pt idx="18277">
                  <c:v>75.467000000000027</c:v>
                </c:pt>
                <c:pt idx="18278">
                  <c:v>75.456000000000003</c:v>
                </c:pt>
                <c:pt idx="18279">
                  <c:v>75.462000000000003</c:v>
                </c:pt>
                <c:pt idx="18280">
                  <c:v>75.452000000000012</c:v>
                </c:pt>
                <c:pt idx="18281">
                  <c:v>75.450999999999993</c:v>
                </c:pt>
                <c:pt idx="18282">
                  <c:v>75.447000000000088</c:v>
                </c:pt>
                <c:pt idx="18283">
                  <c:v>75.442000000000007</c:v>
                </c:pt>
                <c:pt idx="18284">
                  <c:v>75.453000000000003</c:v>
                </c:pt>
                <c:pt idx="18285">
                  <c:v>75.452000000000012</c:v>
                </c:pt>
                <c:pt idx="18286">
                  <c:v>75.450999999999993</c:v>
                </c:pt>
                <c:pt idx="18287">
                  <c:v>75.446000000000026</c:v>
                </c:pt>
                <c:pt idx="18288">
                  <c:v>75.438000000000002</c:v>
                </c:pt>
                <c:pt idx="18289">
                  <c:v>75.446000000000026</c:v>
                </c:pt>
                <c:pt idx="18290">
                  <c:v>75.438999999999993</c:v>
                </c:pt>
                <c:pt idx="18291">
                  <c:v>75.45</c:v>
                </c:pt>
                <c:pt idx="18292">
                  <c:v>75.442000000000007</c:v>
                </c:pt>
                <c:pt idx="18293">
                  <c:v>75.444000000000116</c:v>
                </c:pt>
                <c:pt idx="18294">
                  <c:v>75.441000000000116</c:v>
                </c:pt>
                <c:pt idx="18295">
                  <c:v>75.446000000000026</c:v>
                </c:pt>
                <c:pt idx="18296">
                  <c:v>75.440000000000026</c:v>
                </c:pt>
                <c:pt idx="18297">
                  <c:v>75.447000000000088</c:v>
                </c:pt>
                <c:pt idx="18298">
                  <c:v>75.458000000000013</c:v>
                </c:pt>
                <c:pt idx="18299">
                  <c:v>75.456000000000003</c:v>
                </c:pt>
                <c:pt idx="18300">
                  <c:v>75.450999999999993</c:v>
                </c:pt>
                <c:pt idx="18301">
                  <c:v>75.453000000000003</c:v>
                </c:pt>
                <c:pt idx="18302">
                  <c:v>75.449000000000026</c:v>
                </c:pt>
                <c:pt idx="18303">
                  <c:v>75.448000000000022</c:v>
                </c:pt>
                <c:pt idx="18304">
                  <c:v>75.440000000000026</c:v>
                </c:pt>
                <c:pt idx="18305">
                  <c:v>75.455000000000013</c:v>
                </c:pt>
                <c:pt idx="18306">
                  <c:v>75.447000000000088</c:v>
                </c:pt>
                <c:pt idx="18307">
                  <c:v>75.441000000000116</c:v>
                </c:pt>
                <c:pt idx="18308">
                  <c:v>75.453999999999994</c:v>
                </c:pt>
                <c:pt idx="18309">
                  <c:v>75.45</c:v>
                </c:pt>
                <c:pt idx="18310">
                  <c:v>75.441000000000116</c:v>
                </c:pt>
                <c:pt idx="18311">
                  <c:v>75.440000000000026</c:v>
                </c:pt>
                <c:pt idx="18312">
                  <c:v>75.449000000000026</c:v>
                </c:pt>
                <c:pt idx="18313">
                  <c:v>75.446000000000026</c:v>
                </c:pt>
                <c:pt idx="18314">
                  <c:v>75.45</c:v>
                </c:pt>
                <c:pt idx="18315">
                  <c:v>75.455000000000013</c:v>
                </c:pt>
                <c:pt idx="18316">
                  <c:v>75.448000000000022</c:v>
                </c:pt>
                <c:pt idx="18317">
                  <c:v>75.456999999999994</c:v>
                </c:pt>
                <c:pt idx="18318">
                  <c:v>75.449000000000026</c:v>
                </c:pt>
                <c:pt idx="18319">
                  <c:v>75.45</c:v>
                </c:pt>
                <c:pt idx="18320">
                  <c:v>75.453000000000003</c:v>
                </c:pt>
                <c:pt idx="18321">
                  <c:v>75.45</c:v>
                </c:pt>
                <c:pt idx="18322">
                  <c:v>75.445000000000007</c:v>
                </c:pt>
                <c:pt idx="18323">
                  <c:v>75.447000000000088</c:v>
                </c:pt>
                <c:pt idx="18324">
                  <c:v>75.442000000000007</c:v>
                </c:pt>
                <c:pt idx="18325">
                  <c:v>75.437000000000026</c:v>
                </c:pt>
                <c:pt idx="18326">
                  <c:v>75.433999999999997</c:v>
                </c:pt>
                <c:pt idx="18327">
                  <c:v>75.449000000000026</c:v>
                </c:pt>
                <c:pt idx="18328">
                  <c:v>75.440000000000026</c:v>
                </c:pt>
                <c:pt idx="18329">
                  <c:v>75.433999999999997</c:v>
                </c:pt>
                <c:pt idx="18330">
                  <c:v>75.432000000000002</c:v>
                </c:pt>
                <c:pt idx="18331">
                  <c:v>75.433000000000007</c:v>
                </c:pt>
                <c:pt idx="18332">
                  <c:v>75.433999999999997</c:v>
                </c:pt>
                <c:pt idx="18333">
                  <c:v>75.430999999999997</c:v>
                </c:pt>
                <c:pt idx="18334">
                  <c:v>75.433999999999997</c:v>
                </c:pt>
                <c:pt idx="18335">
                  <c:v>75.415000000000006</c:v>
                </c:pt>
                <c:pt idx="18336">
                  <c:v>75.406999999999996</c:v>
                </c:pt>
                <c:pt idx="18337">
                  <c:v>75.412999999999997</c:v>
                </c:pt>
                <c:pt idx="18338">
                  <c:v>75.411000000000101</c:v>
                </c:pt>
                <c:pt idx="18339">
                  <c:v>75.423000000000002</c:v>
                </c:pt>
                <c:pt idx="18340">
                  <c:v>75.412000000000006</c:v>
                </c:pt>
                <c:pt idx="18341">
                  <c:v>75.414000000000101</c:v>
                </c:pt>
                <c:pt idx="18342">
                  <c:v>75.409000000000006</c:v>
                </c:pt>
                <c:pt idx="18343">
                  <c:v>75.414000000000101</c:v>
                </c:pt>
                <c:pt idx="18344">
                  <c:v>75.411000000000101</c:v>
                </c:pt>
                <c:pt idx="18345">
                  <c:v>75.411000000000101</c:v>
                </c:pt>
                <c:pt idx="18346">
                  <c:v>75.414000000000101</c:v>
                </c:pt>
                <c:pt idx="18347">
                  <c:v>75.415999999999997</c:v>
                </c:pt>
                <c:pt idx="18348">
                  <c:v>75.415999999999997</c:v>
                </c:pt>
                <c:pt idx="18349">
                  <c:v>75.414000000000101</c:v>
                </c:pt>
                <c:pt idx="18350">
                  <c:v>75.399000000000001</c:v>
                </c:pt>
                <c:pt idx="18351">
                  <c:v>75.405000000000001</c:v>
                </c:pt>
                <c:pt idx="18352">
                  <c:v>75.409000000000006</c:v>
                </c:pt>
                <c:pt idx="18353">
                  <c:v>75.412000000000006</c:v>
                </c:pt>
                <c:pt idx="18354">
                  <c:v>75.406999999999996</c:v>
                </c:pt>
                <c:pt idx="18355">
                  <c:v>75.397999999999996</c:v>
                </c:pt>
                <c:pt idx="18356">
                  <c:v>75.402000000000001</c:v>
                </c:pt>
                <c:pt idx="18357">
                  <c:v>75.400999999999996</c:v>
                </c:pt>
                <c:pt idx="18358">
                  <c:v>75.402000000000001</c:v>
                </c:pt>
                <c:pt idx="18359">
                  <c:v>75.406999999999996</c:v>
                </c:pt>
                <c:pt idx="18360">
                  <c:v>75.406999999999996</c:v>
                </c:pt>
                <c:pt idx="18361">
                  <c:v>75.388999999999982</c:v>
                </c:pt>
                <c:pt idx="18362">
                  <c:v>75.391999999999996</c:v>
                </c:pt>
                <c:pt idx="18363">
                  <c:v>75.393000000000001</c:v>
                </c:pt>
                <c:pt idx="18364">
                  <c:v>75.403999999999996</c:v>
                </c:pt>
                <c:pt idx="18365">
                  <c:v>75.396000000000001</c:v>
                </c:pt>
                <c:pt idx="18366">
                  <c:v>75.39</c:v>
                </c:pt>
                <c:pt idx="18367">
                  <c:v>75.409000000000006</c:v>
                </c:pt>
                <c:pt idx="18368">
                  <c:v>75.410000000000025</c:v>
                </c:pt>
                <c:pt idx="18369">
                  <c:v>75.387999999999991</c:v>
                </c:pt>
                <c:pt idx="18370">
                  <c:v>75.384999999999991</c:v>
                </c:pt>
                <c:pt idx="18371">
                  <c:v>75.381999999999991</c:v>
                </c:pt>
                <c:pt idx="18372">
                  <c:v>75.391000000000005</c:v>
                </c:pt>
                <c:pt idx="18373">
                  <c:v>75.384999999999991</c:v>
                </c:pt>
                <c:pt idx="18374">
                  <c:v>75.384999999999991</c:v>
                </c:pt>
                <c:pt idx="18375">
                  <c:v>75.372999999999948</c:v>
                </c:pt>
                <c:pt idx="18376">
                  <c:v>75.377999999999986</c:v>
                </c:pt>
                <c:pt idx="18377">
                  <c:v>75.378999999999948</c:v>
                </c:pt>
                <c:pt idx="18378">
                  <c:v>75.381</c:v>
                </c:pt>
                <c:pt idx="18379">
                  <c:v>75.384</c:v>
                </c:pt>
                <c:pt idx="18380">
                  <c:v>75.382999999999981</c:v>
                </c:pt>
                <c:pt idx="18381">
                  <c:v>75.36999999999999</c:v>
                </c:pt>
                <c:pt idx="18382">
                  <c:v>75.382999999999981</c:v>
                </c:pt>
                <c:pt idx="18383">
                  <c:v>75.373999999999981</c:v>
                </c:pt>
                <c:pt idx="18384">
                  <c:v>75.384999999999991</c:v>
                </c:pt>
                <c:pt idx="18385">
                  <c:v>75.382999999999981</c:v>
                </c:pt>
                <c:pt idx="18386">
                  <c:v>75.388999999999982</c:v>
                </c:pt>
                <c:pt idx="18387">
                  <c:v>75.381999999999991</c:v>
                </c:pt>
                <c:pt idx="18388">
                  <c:v>75.391000000000005</c:v>
                </c:pt>
                <c:pt idx="18389">
                  <c:v>75.384999999999991</c:v>
                </c:pt>
                <c:pt idx="18390">
                  <c:v>75.384999999999991</c:v>
                </c:pt>
                <c:pt idx="18391">
                  <c:v>75.382999999999981</c:v>
                </c:pt>
                <c:pt idx="18392">
                  <c:v>75.391000000000005</c:v>
                </c:pt>
                <c:pt idx="18393">
                  <c:v>75.391999999999996</c:v>
                </c:pt>
                <c:pt idx="18394">
                  <c:v>75.394999999999996</c:v>
                </c:pt>
                <c:pt idx="18395">
                  <c:v>75.391999999999996</c:v>
                </c:pt>
                <c:pt idx="18396">
                  <c:v>75.384</c:v>
                </c:pt>
                <c:pt idx="18397">
                  <c:v>75.384999999999991</c:v>
                </c:pt>
                <c:pt idx="18398">
                  <c:v>75.376999999999981</c:v>
                </c:pt>
                <c:pt idx="18399">
                  <c:v>75.376999999999981</c:v>
                </c:pt>
                <c:pt idx="18400">
                  <c:v>75.384999999999991</c:v>
                </c:pt>
                <c:pt idx="18401">
                  <c:v>75.378999999999948</c:v>
                </c:pt>
                <c:pt idx="18402">
                  <c:v>75.377999999999986</c:v>
                </c:pt>
                <c:pt idx="18403">
                  <c:v>75.384999999999991</c:v>
                </c:pt>
                <c:pt idx="18404">
                  <c:v>75.363</c:v>
                </c:pt>
                <c:pt idx="18405">
                  <c:v>75.36999999999999</c:v>
                </c:pt>
                <c:pt idx="18406">
                  <c:v>75.370999999999981</c:v>
                </c:pt>
                <c:pt idx="18407">
                  <c:v>75.371999999999986</c:v>
                </c:pt>
                <c:pt idx="18408">
                  <c:v>75.369</c:v>
                </c:pt>
                <c:pt idx="18409">
                  <c:v>75.364999999999995</c:v>
                </c:pt>
                <c:pt idx="18410">
                  <c:v>75.367000000000004</c:v>
                </c:pt>
                <c:pt idx="18411">
                  <c:v>75.367999999999995</c:v>
                </c:pt>
                <c:pt idx="18412">
                  <c:v>75.35899999999998</c:v>
                </c:pt>
                <c:pt idx="18417">
                  <c:v>75.381</c:v>
                </c:pt>
                <c:pt idx="18418">
                  <c:v>75.372999999999948</c:v>
                </c:pt>
                <c:pt idx="18419">
                  <c:v>75.372999999999948</c:v>
                </c:pt>
                <c:pt idx="18420">
                  <c:v>75.372999999999948</c:v>
                </c:pt>
                <c:pt idx="18421">
                  <c:v>75.361000000000004</c:v>
                </c:pt>
                <c:pt idx="18422">
                  <c:v>75.361000000000004</c:v>
                </c:pt>
                <c:pt idx="18423">
                  <c:v>75.35599999999998</c:v>
                </c:pt>
                <c:pt idx="18424">
                  <c:v>75.349999999999994</c:v>
                </c:pt>
                <c:pt idx="18425">
                  <c:v>75.337999999999994</c:v>
                </c:pt>
                <c:pt idx="18426">
                  <c:v>75.326999999999998</c:v>
                </c:pt>
                <c:pt idx="18427">
                  <c:v>75.308999999999983</c:v>
                </c:pt>
                <c:pt idx="18428">
                  <c:v>75.292000000000002</c:v>
                </c:pt>
                <c:pt idx="18429">
                  <c:v>75.286000000000001</c:v>
                </c:pt>
                <c:pt idx="18430">
                  <c:v>75.263000000000005</c:v>
                </c:pt>
                <c:pt idx="18431">
                  <c:v>75.263000000000005</c:v>
                </c:pt>
                <c:pt idx="18432">
                  <c:v>75.257000000000005</c:v>
                </c:pt>
                <c:pt idx="18433">
                  <c:v>75.251999999999995</c:v>
                </c:pt>
                <c:pt idx="18434">
                  <c:v>75.245999999999995</c:v>
                </c:pt>
                <c:pt idx="18435">
                  <c:v>75.245999999999995</c:v>
                </c:pt>
                <c:pt idx="18436">
                  <c:v>75.281000000000006</c:v>
                </c:pt>
                <c:pt idx="18437">
                  <c:v>75.292000000000002</c:v>
                </c:pt>
                <c:pt idx="18438">
                  <c:v>75.304000000000002</c:v>
                </c:pt>
                <c:pt idx="18439">
                  <c:v>75.298000000000002</c:v>
                </c:pt>
                <c:pt idx="18440">
                  <c:v>75.286000000000001</c:v>
                </c:pt>
                <c:pt idx="18441">
                  <c:v>75.286000000000001</c:v>
                </c:pt>
                <c:pt idx="18442">
                  <c:v>75.292000000000002</c:v>
                </c:pt>
                <c:pt idx="18443">
                  <c:v>75.298000000000002</c:v>
                </c:pt>
                <c:pt idx="18444">
                  <c:v>75.292000000000002</c:v>
                </c:pt>
                <c:pt idx="18445">
                  <c:v>75.298000000000002</c:v>
                </c:pt>
                <c:pt idx="18446">
                  <c:v>75.292000000000002</c:v>
                </c:pt>
                <c:pt idx="18447">
                  <c:v>75.292000000000002</c:v>
                </c:pt>
                <c:pt idx="18448">
                  <c:v>75.298000000000002</c:v>
                </c:pt>
                <c:pt idx="18449">
                  <c:v>75.31</c:v>
                </c:pt>
                <c:pt idx="18450">
                  <c:v>75.320999999999998</c:v>
                </c:pt>
                <c:pt idx="18451">
                  <c:v>75.345000000000013</c:v>
                </c:pt>
                <c:pt idx="18452">
                  <c:v>75.345000000000013</c:v>
                </c:pt>
                <c:pt idx="18453">
                  <c:v>75.35599999999998</c:v>
                </c:pt>
                <c:pt idx="18454">
                  <c:v>75.361999999999995</c:v>
                </c:pt>
                <c:pt idx="18455">
                  <c:v>75.35599999999998</c:v>
                </c:pt>
                <c:pt idx="18456">
                  <c:v>75.367999999999995</c:v>
                </c:pt>
                <c:pt idx="18457">
                  <c:v>75.373999999999981</c:v>
                </c:pt>
                <c:pt idx="18458">
                  <c:v>75.373999999999981</c:v>
                </c:pt>
                <c:pt idx="18459">
                  <c:v>75.373999999999981</c:v>
                </c:pt>
                <c:pt idx="18460">
                  <c:v>75.367999999999995</c:v>
                </c:pt>
                <c:pt idx="18461">
                  <c:v>75.373999999999981</c:v>
                </c:pt>
                <c:pt idx="18462">
                  <c:v>75.367999999999995</c:v>
                </c:pt>
                <c:pt idx="18463">
                  <c:v>75.373999999999981</c:v>
                </c:pt>
                <c:pt idx="18464">
                  <c:v>75.361999999999995</c:v>
                </c:pt>
                <c:pt idx="18465">
                  <c:v>75.361000000000004</c:v>
                </c:pt>
                <c:pt idx="18466">
                  <c:v>75.361999999999995</c:v>
                </c:pt>
                <c:pt idx="18467">
                  <c:v>75.367999999999995</c:v>
                </c:pt>
                <c:pt idx="18468">
                  <c:v>75.361999999999995</c:v>
                </c:pt>
                <c:pt idx="18469">
                  <c:v>75.361999999999995</c:v>
                </c:pt>
                <c:pt idx="18470">
                  <c:v>75.361000000000004</c:v>
                </c:pt>
                <c:pt idx="18471">
                  <c:v>75.361999999999995</c:v>
                </c:pt>
                <c:pt idx="18472">
                  <c:v>75.361999999999995</c:v>
                </c:pt>
                <c:pt idx="18473">
                  <c:v>75.367999999999995</c:v>
                </c:pt>
                <c:pt idx="18474">
                  <c:v>75.373999999999981</c:v>
                </c:pt>
                <c:pt idx="18475">
                  <c:v>75.373999999999981</c:v>
                </c:pt>
                <c:pt idx="18476">
                  <c:v>75.373999999999981</c:v>
                </c:pt>
                <c:pt idx="18477">
                  <c:v>75.384999999999991</c:v>
                </c:pt>
                <c:pt idx="18478">
                  <c:v>75.391000000000005</c:v>
                </c:pt>
                <c:pt idx="18479">
                  <c:v>75.397000000000006</c:v>
                </c:pt>
                <c:pt idx="18480">
                  <c:v>75.403000000000006</c:v>
                </c:pt>
                <c:pt idx="18481">
                  <c:v>75.403000000000006</c:v>
                </c:pt>
                <c:pt idx="18482">
                  <c:v>75.403000000000006</c:v>
                </c:pt>
                <c:pt idx="18483">
                  <c:v>75.403000000000006</c:v>
                </c:pt>
                <c:pt idx="18484">
                  <c:v>75.42</c:v>
                </c:pt>
                <c:pt idx="18485">
                  <c:v>75.414000000000101</c:v>
                </c:pt>
                <c:pt idx="18486">
                  <c:v>75.426000000000002</c:v>
                </c:pt>
                <c:pt idx="18487">
                  <c:v>75.42</c:v>
                </c:pt>
                <c:pt idx="18488">
                  <c:v>75.42</c:v>
                </c:pt>
                <c:pt idx="18489">
                  <c:v>75.426000000000002</c:v>
                </c:pt>
                <c:pt idx="18490">
                  <c:v>75.42</c:v>
                </c:pt>
                <c:pt idx="18491">
                  <c:v>75.42</c:v>
                </c:pt>
                <c:pt idx="18492">
                  <c:v>75.432000000000002</c:v>
                </c:pt>
                <c:pt idx="18493">
                  <c:v>75.426000000000002</c:v>
                </c:pt>
                <c:pt idx="18494">
                  <c:v>75.42</c:v>
                </c:pt>
                <c:pt idx="18495">
                  <c:v>75.42</c:v>
                </c:pt>
                <c:pt idx="18496">
                  <c:v>75.414000000000101</c:v>
                </c:pt>
                <c:pt idx="18497">
                  <c:v>75.409000000000006</c:v>
                </c:pt>
                <c:pt idx="18498">
                  <c:v>75.409000000000006</c:v>
                </c:pt>
                <c:pt idx="18499">
                  <c:v>75.409000000000006</c:v>
                </c:pt>
                <c:pt idx="18500">
                  <c:v>75.403000000000006</c:v>
                </c:pt>
                <c:pt idx="18501">
                  <c:v>75.391000000000005</c:v>
                </c:pt>
                <c:pt idx="18502">
                  <c:v>75.391000000000005</c:v>
                </c:pt>
                <c:pt idx="18503">
                  <c:v>75.378999999999948</c:v>
                </c:pt>
                <c:pt idx="18504">
                  <c:v>75.378999999999948</c:v>
                </c:pt>
                <c:pt idx="18505">
                  <c:v>75.373999999999981</c:v>
                </c:pt>
                <c:pt idx="18506">
                  <c:v>75.378999999999948</c:v>
                </c:pt>
                <c:pt idx="18507">
                  <c:v>75.373999999999981</c:v>
                </c:pt>
                <c:pt idx="18508">
                  <c:v>75.373999999999981</c:v>
                </c:pt>
                <c:pt idx="18509">
                  <c:v>75.378999999999948</c:v>
                </c:pt>
                <c:pt idx="18510">
                  <c:v>75.372999999999948</c:v>
                </c:pt>
                <c:pt idx="18511">
                  <c:v>75.373999999999981</c:v>
                </c:pt>
                <c:pt idx="18512">
                  <c:v>75.378999999999948</c:v>
                </c:pt>
                <c:pt idx="18513">
                  <c:v>75.378999999999948</c:v>
                </c:pt>
                <c:pt idx="18514">
                  <c:v>75.384999999999991</c:v>
                </c:pt>
                <c:pt idx="18515">
                  <c:v>75.384999999999991</c:v>
                </c:pt>
                <c:pt idx="18516">
                  <c:v>75.391000000000005</c:v>
                </c:pt>
                <c:pt idx="18517">
                  <c:v>75.384999999999991</c:v>
                </c:pt>
                <c:pt idx="18518">
                  <c:v>75.397000000000006</c:v>
                </c:pt>
                <c:pt idx="18519">
                  <c:v>75.409000000000006</c:v>
                </c:pt>
                <c:pt idx="18520">
                  <c:v>75.409000000000006</c:v>
                </c:pt>
                <c:pt idx="18521">
                  <c:v>75.414000000000101</c:v>
                </c:pt>
                <c:pt idx="18522">
                  <c:v>75.414000000000101</c:v>
                </c:pt>
                <c:pt idx="18523">
                  <c:v>75.42</c:v>
                </c:pt>
                <c:pt idx="18524">
                  <c:v>75.426000000000002</c:v>
                </c:pt>
                <c:pt idx="18525">
                  <c:v>75.443000000000026</c:v>
                </c:pt>
                <c:pt idx="18526">
                  <c:v>75.438000000000002</c:v>
                </c:pt>
                <c:pt idx="18527">
                  <c:v>75.443000000000026</c:v>
                </c:pt>
                <c:pt idx="18528">
                  <c:v>75.443000000000026</c:v>
                </c:pt>
                <c:pt idx="18529">
                  <c:v>75.443000000000026</c:v>
                </c:pt>
                <c:pt idx="18530">
                  <c:v>75.438000000000002</c:v>
                </c:pt>
                <c:pt idx="18531">
                  <c:v>75.438000000000002</c:v>
                </c:pt>
                <c:pt idx="18532">
                  <c:v>75.443000000000026</c:v>
                </c:pt>
                <c:pt idx="18533">
                  <c:v>75.438000000000002</c:v>
                </c:pt>
                <c:pt idx="18534">
                  <c:v>75.432000000000002</c:v>
                </c:pt>
                <c:pt idx="18535">
                  <c:v>75.432000000000002</c:v>
                </c:pt>
                <c:pt idx="18536">
                  <c:v>75.426000000000002</c:v>
                </c:pt>
                <c:pt idx="18537">
                  <c:v>75.432000000000002</c:v>
                </c:pt>
                <c:pt idx="18538">
                  <c:v>75.426000000000002</c:v>
                </c:pt>
                <c:pt idx="18539">
                  <c:v>75.42</c:v>
                </c:pt>
                <c:pt idx="18540">
                  <c:v>75.42</c:v>
                </c:pt>
                <c:pt idx="18541">
                  <c:v>75.414000000000101</c:v>
                </c:pt>
                <c:pt idx="18542">
                  <c:v>75.414000000000101</c:v>
                </c:pt>
                <c:pt idx="18543">
                  <c:v>75.42</c:v>
                </c:pt>
                <c:pt idx="18544">
                  <c:v>75.426000000000002</c:v>
                </c:pt>
                <c:pt idx="18545">
                  <c:v>75.426000000000002</c:v>
                </c:pt>
                <c:pt idx="18546">
                  <c:v>75.438000000000002</c:v>
                </c:pt>
                <c:pt idx="18547">
                  <c:v>75.449000000000026</c:v>
                </c:pt>
                <c:pt idx="18548">
                  <c:v>75.443000000000026</c:v>
                </c:pt>
                <c:pt idx="18549">
                  <c:v>75.455000000000013</c:v>
                </c:pt>
                <c:pt idx="18550">
                  <c:v>75.455000000000013</c:v>
                </c:pt>
                <c:pt idx="18551">
                  <c:v>75.449000000000026</c:v>
                </c:pt>
                <c:pt idx="18552">
                  <c:v>75.455000000000013</c:v>
                </c:pt>
                <c:pt idx="18553">
                  <c:v>75.449000000000026</c:v>
                </c:pt>
                <c:pt idx="18554">
                  <c:v>75.455000000000013</c:v>
                </c:pt>
                <c:pt idx="18555">
                  <c:v>75.461000000000027</c:v>
                </c:pt>
                <c:pt idx="18556">
                  <c:v>75.449000000000026</c:v>
                </c:pt>
                <c:pt idx="18557">
                  <c:v>75.438000000000002</c:v>
                </c:pt>
                <c:pt idx="18558">
                  <c:v>75.438000000000002</c:v>
                </c:pt>
                <c:pt idx="18559">
                  <c:v>75.426000000000002</c:v>
                </c:pt>
                <c:pt idx="18560">
                  <c:v>75.426000000000002</c:v>
                </c:pt>
                <c:pt idx="18561">
                  <c:v>75.426000000000002</c:v>
                </c:pt>
                <c:pt idx="18562">
                  <c:v>75.414000000000101</c:v>
                </c:pt>
                <c:pt idx="18563">
                  <c:v>75.414000000000101</c:v>
                </c:pt>
                <c:pt idx="18564">
                  <c:v>75.42</c:v>
                </c:pt>
                <c:pt idx="18565">
                  <c:v>75.414000000000101</c:v>
                </c:pt>
                <c:pt idx="18566">
                  <c:v>75.409000000000006</c:v>
                </c:pt>
                <c:pt idx="18567">
                  <c:v>75.409000000000006</c:v>
                </c:pt>
                <c:pt idx="18568">
                  <c:v>75.397000000000006</c:v>
                </c:pt>
                <c:pt idx="18569">
                  <c:v>75.391000000000005</c:v>
                </c:pt>
                <c:pt idx="18570">
                  <c:v>75.384999999999991</c:v>
                </c:pt>
                <c:pt idx="18571">
                  <c:v>75.378999999999948</c:v>
                </c:pt>
                <c:pt idx="18572">
                  <c:v>75.361999999999995</c:v>
                </c:pt>
                <c:pt idx="18573">
                  <c:v>75.35599999999998</c:v>
                </c:pt>
                <c:pt idx="18574">
                  <c:v>75.35599999999998</c:v>
                </c:pt>
                <c:pt idx="18575">
                  <c:v>75.345000000000013</c:v>
                </c:pt>
                <c:pt idx="18576">
                  <c:v>75.332999999999998</c:v>
                </c:pt>
                <c:pt idx="18577">
                  <c:v>75.326999999999998</c:v>
                </c:pt>
                <c:pt idx="18578">
                  <c:v>75.316000000000003</c:v>
                </c:pt>
                <c:pt idx="18579">
                  <c:v>75.304000000000002</c:v>
                </c:pt>
                <c:pt idx="18580">
                  <c:v>75.298000000000002</c:v>
                </c:pt>
                <c:pt idx="18581">
                  <c:v>75.298000000000002</c:v>
                </c:pt>
                <c:pt idx="18582">
                  <c:v>75.281000000000006</c:v>
                </c:pt>
                <c:pt idx="18583">
                  <c:v>75.281000000000006</c:v>
                </c:pt>
                <c:pt idx="18584">
                  <c:v>75.286000000000001</c:v>
                </c:pt>
                <c:pt idx="18585">
                  <c:v>75.281000000000006</c:v>
                </c:pt>
                <c:pt idx="18586">
                  <c:v>75.286000000000001</c:v>
                </c:pt>
                <c:pt idx="18587">
                  <c:v>75.286000000000001</c:v>
                </c:pt>
                <c:pt idx="18588">
                  <c:v>75.286000000000001</c:v>
                </c:pt>
                <c:pt idx="18589">
                  <c:v>75.298000000000002</c:v>
                </c:pt>
                <c:pt idx="18590">
                  <c:v>75.298000000000002</c:v>
                </c:pt>
                <c:pt idx="18591">
                  <c:v>75.292000000000002</c:v>
                </c:pt>
                <c:pt idx="18592">
                  <c:v>75.292000000000002</c:v>
                </c:pt>
                <c:pt idx="18593">
                  <c:v>75.292000000000002</c:v>
                </c:pt>
                <c:pt idx="18594">
                  <c:v>75.292000000000002</c:v>
                </c:pt>
                <c:pt idx="18595">
                  <c:v>75.292000000000002</c:v>
                </c:pt>
                <c:pt idx="18596">
                  <c:v>75.292000000000002</c:v>
                </c:pt>
                <c:pt idx="18597">
                  <c:v>75.292000000000002</c:v>
                </c:pt>
                <c:pt idx="18598">
                  <c:v>75.286000000000001</c:v>
                </c:pt>
                <c:pt idx="18599">
                  <c:v>75.286000000000001</c:v>
                </c:pt>
                <c:pt idx="18600">
                  <c:v>75.292000000000002</c:v>
                </c:pt>
                <c:pt idx="18601">
                  <c:v>75.292000000000002</c:v>
                </c:pt>
                <c:pt idx="18602">
                  <c:v>75.286000000000001</c:v>
                </c:pt>
                <c:pt idx="18603">
                  <c:v>75.286000000000001</c:v>
                </c:pt>
                <c:pt idx="18604">
                  <c:v>75.286000000000001</c:v>
                </c:pt>
                <c:pt idx="18605">
                  <c:v>75.281000000000006</c:v>
                </c:pt>
                <c:pt idx="18606">
                  <c:v>75.269000000000005</c:v>
                </c:pt>
                <c:pt idx="18607">
                  <c:v>75.263000000000005</c:v>
                </c:pt>
                <c:pt idx="18608">
                  <c:v>75.251999999999995</c:v>
                </c:pt>
                <c:pt idx="18609">
                  <c:v>75.251999999999995</c:v>
                </c:pt>
                <c:pt idx="18610">
                  <c:v>75.239999999999995</c:v>
                </c:pt>
                <c:pt idx="18611">
                  <c:v>75.233999999999995</c:v>
                </c:pt>
                <c:pt idx="18612">
                  <c:v>75.233999999999995</c:v>
                </c:pt>
                <c:pt idx="18613">
                  <c:v>75.221999999999994</c:v>
                </c:pt>
                <c:pt idx="18614">
                  <c:v>75.228999999999999</c:v>
                </c:pt>
                <c:pt idx="18615">
                  <c:v>75.228999999999999</c:v>
                </c:pt>
                <c:pt idx="18616">
                  <c:v>75.228999999999999</c:v>
                </c:pt>
                <c:pt idx="18617">
                  <c:v>75.228999999999999</c:v>
                </c:pt>
                <c:pt idx="18618">
                  <c:v>75.221999999999994</c:v>
                </c:pt>
                <c:pt idx="18619">
                  <c:v>75.211000000000027</c:v>
                </c:pt>
                <c:pt idx="18620">
                  <c:v>75.211000000000027</c:v>
                </c:pt>
                <c:pt idx="18621">
                  <c:v>75.205000000000013</c:v>
                </c:pt>
                <c:pt idx="18622">
                  <c:v>75.198999999999998</c:v>
                </c:pt>
                <c:pt idx="18623">
                  <c:v>75.205000000000013</c:v>
                </c:pt>
                <c:pt idx="18624">
                  <c:v>75.192999999999998</c:v>
                </c:pt>
                <c:pt idx="18625">
                  <c:v>75.205000000000013</c:v>
                </c:pt>
                <c:pt idx="18626">
                  <c:v>75.198999999999998</c:v>
                </c:pt>
                <c:pt idx="18627">
                  <c:v>75.205000000000013</c:v>
                </c:pt>
                <c:pt idx="18628">
                  <c:v>75.205000000000013</c:v>
                </c:pt>
                <c:pt idx="18629">
                  <c:v>75.205000000000013</c:v>
                </c:pt>
                <c:pt idx="18630">
                  <c:v>75.198999999999998</c:v>
                </c:pt>
                <c:pt idx="18631">
                  <c:v>75.198999999999998</c:v>
                </c:pt>
                <c:pt idx="18632">
                  <c:v>75.198999999999998</c:v>
                </c:pt>
                <c:pt idx="18633">
                  <c:v>75.192999999999998</c:v>
                </c:pt>
                <c:pt idx="18634">
                  <c:v>75.188000000000002</c:v>
                </c:pt>
                <c:pt idx="18635">
                  <c:v>75.188000000000002</c:v>
                </c:pt>
                <c:pt idx="18636">
                  <c:v>75.175999999999988</c:v>
                </c:pt>
                <c:pt idx="18637">
                  <c:v>75.170999999999978</c:v>
                </c:pt>
                <c:pt idx="18638">
                  <c:v>75.176999999999978</c:v>
                </c:pt>
                <c:pt idx="18639">
                  <c:v>75.176999999999978</c:v>
                </c:pt>
                <c:pt idx="18640">
                  <c:v>75.175999999999988</c:v>
                </c:pt>
                <c:pt idx="18641">
                  <c:v>75.172999999999988</c:v>
                </c:pt>
                <c:pt idx="18642">
                  <c:v>75.169999999999987</c:v>
                </c:pt>
                <c:pt idx="18643">
                  <c:v>75.170999999999978</c:v>
                </c:pt>
                <c:pt idx="18644">
                  <c:v>75.182999999999979</c:v>
                </c:pt>
                <c:pt idx="18645">
                  <c:v>75.174999999999983</c:v>
                </c:pt>
                <c:pt idx="18646">
                  <c:v>75.179999999999978</c:v>
                </c:pt>
                <c:pt idx="18647">
                  <c:v>75.175999999999988</c:v>
                </c:pt>
                <c:pt idx="18648">
                  <c:v>75.186999999999998</c:v>
                </c:pt>
                <c:pt idx="18649">
                  <c:v>75.188000000000002</c:v>
                </c:pt>
                <c:pt idx="18650">
                  <c:v>75.183999999999983</c:v>
                </c:pt>
                <c:pt idx="18651">
                  <c:v>75.188000000000002</c:v>
                </c:pt>
                <c:pt idx="18652">
                  <c:v>75.176999999999978</c:v>
                </c:pt>
                <c:pt idx="18653">
                  <c:v>75.19</c:v>
                </c:pt>
                <c:pt idx="18654">
                  <c:v>75.180999999999983</c:v>
                </c:pt>
                <c:pt idx="18655">
                  <c:v>75.185000000000002</c:v>
                </c:pt>
                <c:pt idx="18656">
                  <c:v>75.182000000000002</c:v>
                </c:pt>
                <c:pt idx="18657">
                  <c:v>75.168999999999983</c:v>
                </c:pt>
                <c:pt idx="18658">
                  <c:v>75.180999999999983</c:v>
                </c:pt>
                <c:pt idx="18659">
                  <c:v>75.168999999999983</c:v>
                </c:pt>
                <c:pt idx="18660">
                  <c:v>75.173999999999978</c:v>
                </c:pt>
                <c:pt idx="18661">
                  <c:v>75.175999999999988</c:v>
                </c:pt>
                <c:pt idx="18662">
                  <c:v>75.185000000000002</c:v>
                </c:pt>
                <c:pt idx="18663">
                  <c:v>75.177999999999983</c:v>
                </c:pt>
                <c:pt idx="18664">
                  <c:v>75.182000000000002</c:v>
                </c:pt>
                <c:pt idx="18665">
                  <c:v>75.183999999999983</c:v>
                </c:pt>
                <c:pt idx="18666">
                  <c:v>75.177999999999983</c:v>
                </c:pt>
                <c:pt idx="18667">
                  <c:v>75.171999999999983</c:v>
                </c:pt>
                <c:pt idx="18668">
                  <c:v>75.180999999999983</c:v>
                </c:pt>
                <c:pt idx="18669">
                  <c:v>75.164999999999992</c:v>
                </c:pt>
                <c:pt idx="18670">
                  <c:v>75.170999999999978</c:v>
                </c:pt>
                <c:pt idx="18671">
                  <c:v>75.175999999999988</c:v>
                </c:pt>
                <c:pt idx="18672">
                  <c:v>75.177999999999983</c:v>
                </c:pt>
                <c:pt idx="18673">
                  <c:v>75.185000000000002</c:v>
                </c:pt>
                <c:pt idx="18674">
                  <c:v>75.168999999999983</c:v>
                </c:pt>
                <c:pt idx="18675">
                  <c:v>75.182000000000002</c:v>
                </c:pt>
                <c:pt idx="18676">
                  <c:v>75.169999999999987</c:v>
                </c:pt>
                <c:pt idx="18677">
                  <c:v>75.176999999999978</c:v>
                </c:pt>
                <c:pt idx="18678">
                  <c:v>75.170999999999978</c:v>
                </c:pt>
                <c:pt idx="18679">
                  <c:v>75.172999999999988</c:v>
                </c:pt>
                <c:pt idx="18680">
                  <c:v>75.173999999999978</c:v>
                </c:pt>
                <c:pt idx="18681">
                  <c:v>75.165999999999983</c:v>
                </c:pt>
                <c:pt idx="18682">
                  <c:v>75.175999999999988</c:v>
                </c:pt>
                <c:pt idx="18683">
                  <c:v>75.177999999999983</c:v>
                </c:pt>
                <c:pt idx="18684">
                  <c:v>75.165999999999983</c:v>
                </c:pt>
                <c:pt idx="18685">
                  <c:v>75.182999999999979</c:v>
                </c:pt>
                <c:pt idx="18686">
                  <c:v>75.164999999999992</c:v>
                </c:pt>
                <c:pt idx="18687">
                  <c:v>75.167999999999992</c:v>
                </c:pt>
                <c:pt idx="18688">
                  <c:v>75.172999999999988</c:v>
                </c:pt>
                <c:pt idx="18689">
                  <c:v>75.157999999999987</c:v>
                </c:pt>
                <c:pt idx="18690">
                  <c:v>75.153999999999982</c:v>
                </c:pt>
                <c:pt idx="18691">
                  <c:v>75.156999999999982</c:v>
                </c:pt>
                <c:pt idx="18692">
                  <c:v>75.147999999999996</c:v>
                </c:pt>
                <c:pt idx="18693">
                  <c:v>75.157999999999987</c:v>
                </c:pt>
                <c:pt idx="18694">
                  <c:v>75.155999999999949</c:v>
                </c:pt>
                <c:pt idx="18695">
                  <c:v>75.141999999999996</c:v>
                </c:pt>
                <c:pt idx="18696">
                  <c:v>75.14</c:v>
                </c:pt>
                <c:pt idx="18697">
                  <c:v>75.151999999999987</c:v>
                </c:pt>
                <c:pt idx="18698">
                  <c:v>75.138999999999982</c:v>
                </c:pt>
                <c:pt idx="18699">
                  <c:v>75.147000000000006</c:v>
                </c:pt>
                <c:pt idx="18700">
                  <c:v>75.144999999999996</c:v>
                </c:pt>
                <c:pt idx="18701">
                  <c:v>75.147000000000006</c:v>
                </c:pt>
                <c:pt idx="18702">
                  <c:v>75.147999999999996</c:v>
                </c:pt>
                <c:pt idx="18703">
                  <c:v>75.147999999999996</c:v>
                </c:pt>
                <c:pt idx="18704">
                  <c:v>75.141000000000005</c:v>
                </c:pt>
                <c:pt idx="18705">
                  <c:v>75.150999999999982</c:v>
                </c:pt>
                <c:pt idx="18706">
                  <c:v>75.143000000000001</c:v>
                </c:pt>
                <c:pt idx="18707">
                  <c:v>75.134</c:v>
                </c:pt>
                <c:pt idx="18708">
                  <c:v>75.137999999999991</c:v>
                </c:pt>
                <c:pt idx="18709">
                  <c:v>75.146000000000001</c:v>
                </c:pt>
                <c:pt idx="18710">
                  <c:v>75.149999999999991</c:v>
                </c:pt>
                <c:pt idx="18711">
                  <c:v>75.135999999999981</c:v>
                </c:pt>
                <c:pt idx="18712">
                  <c:v>75.137999999999991</c:v>
                </c:pt>
                <c:pt idx="18713">
                  <c:v>75.134</c:v>
                </c:pt>
                <c:pt idx="18714">
                  <c:v>75.141000000000005</c:v>
                </c:pt>
                <c:pt idx="18715">
                  <c:v>75.143000000000001</c:v>
                </c:pt>
                <c:pt idx="18716">
                  <c:v>75.131</c:v>
                </c:pt>
                <c:pt idx="18717">
                  <c:v>75.147999999999996</c:v>
                </c:pt>
                <c:pt idx="18718">
                  <c:v>75.131999999999991</c:v>
                </c:pt>
                <c:pt idx="18719">
                  <c:v>75.131</c:v>
                </c:pt>
                <c:pt idx="18720">
                  <c:v>75.125999999999948</c:v>
                </c:pt>
                <c:pt idx="18721">
                  <c:v>75.137</c:v>
                </c:pt>
                <c:pt idx="18722">
                  <c:v>75.128999999999948</c:v>
                </c:pt>
                <c:pt idx="18723">
                  <c:v>75.13</c:v>
                </c:pt>
                <c:pt idx="18724">
                  <c:v>75.123999999999981</c:v>
                </c:pt>
                <c:pt idx="18725">
                  <c:v>75.125999999999948</c:v>
                </c:pt>
                <c:pt idx="18726">
                  <c:v>75.121999999999986</c:v>
                </c:pt>
                <c:pt idx="18727">
                  <c:v>75.128999999999948</c:v>
                </c:pt>
                <c:pt idx="18728">
                  <c:v>75.11999999999999</c:v>
                </c:pt>
                <c:pt idx="18729">
                  <c:v>75.123999999999981</c:v>
                </c:pt>
                <c:pt idx="18730">
                  <c:v>75.117000000000004</c:v>
                </c:pt>
                <c:pt idx="18731">
                  <c:v>75.119</c:v>
                </c:pt>
                <c:pt idx="18732">
                  <c:v>75.122999999999948</c:v>
                </c:pt>
                <c:pt idx="18733">
                  <c:v>75.11999999999999</c:v>
                </c:pt>
                <c:pt idx="18734">
                  <c:v>75.121999999999986</c:v>
                </c:pt>
                <c:pt idx="18735">
                  <c:v>75.13</c:v>
                </c:pt>
                <c:pt idx="18736">
                  <c:v>75.131</c:v>
                </c:pt>
                <c:pt idx="18737">
                  <c:v>75.122999999999948</c:v>
                </c:pt>
                <c:pt idx="18738">
                  <c:v>75.122999999999948</c:v>
                </c:pt>
                <c:pt idx="18739">
                  <c:v>75.122999999999948</c:v>
                </c:pt>
                <c:pt idx="18740">
                  <c:v>75.121999999999986</c:v>
                </c:pt>
                <c:pt idx="18741">
                  <c:v>75.122999999999948</c:v>
                </c:pt>
                <c:pt idx="18742">
                  <c:v>75.13</c:v>
                </c:pt>
                <c:pt idx="18743">
                  <c:v>75.114999999999995</c:v>
                </c:pt>
                <c:pt idx="18744">
                  <c:v>75.131</c:v>
                </c:pt>
                <c:pt idx="18745">
                  <c:v>75.116</c:v>
                </c:pt>
                <c:pt idx="18746">
                  <c:v>75.124999999999986</c:v>
                </c:pt>
                <c:pt idx="18747">
                  <c:v>75.11999999999999</c:v>
                </c:pt>
                <c:pt idx="18748">
                  <c:v>75.120999999999981</c:v>
                </c:pt>
                <c:pt idx="18749">
                  <c:v>75.126999999999981</c:v>
                </c:pt>
                <c:pt idx="18750">
                  <c:v>75.116</c:v>
                </c:pt>
                <c:pt idx="18751">
                  <c:v>75.116</c:v>
                </c:pt>
                <c:pt idx="18752">
                  <c:v>75.125999999999948</c:v>
                </c:pt>
                <c:pt idx="18753">
                  <c:v>75.120999999999981</c:v>
                </c:pt>
                <c:pt idx="18754">
                  <c:v>75.11999999999999</c:v>
                </c:pt>
                <c:pt idx="18755">
                  <c:v>75.117999999999995</c:v>
                </c:pt>
                <c:pt idx="18756">
                  <c:v>75.120999999999981</c:v>
                </c:pt>
                <c:pt idx="18757">
                  <c:v>75.10899999999998</c:v>
                </c:pt>
                <c:pt idx="18758">
                  <c:v>75.119</c:v>
                </c:pt>
                <c:pt idx="18759">
                  <c:v>75.114000000000004</c:v>
                </c:pt>
                <c:pt idx="18760">
                  <c:v>75.117999999999995</c:v>
                </c:pt>
                <c:pt idx="18761">
                  <c:v>75.114999999999995</c:v>
                </c:pt>
                <c:pt idx="18762">
                  <c:v>75.103999999999999</c:v>
                </c:pt>
                <c:pt idx="18763">
                  <c:v>75.113</c:v>
                </c:pt>
                <c:pt idx="18764">
                  <c:v>75.111000000000004</c:v>
                </c:pt>
                <c:pt idx="18765">
                  <c:v>75.111000000000004</c:v>
                </c:pt>
                <c:pt idx="18766">
                  <c:v>75.10899999999998</c:v>
                </c:pt>
                <c:pt idx="18767">
                  <c:v>75.103999999999999</c:v>
                </c:pt>
                <c:pt idx="18768">
                  <c:v>75.116</c:v>
                </c:pt>
                <c:pt idx="18769">
                  <c:v>75.10499999999999</c:v>
                </c:pt>
                <c:pt idx="18770">
                  <c:v>75.10499999999999</c:v>
                </c:pt>
                <c:pt idx="18771">
                  <c:v>75.11</c:v>
                </c:pt>
                <c:pt idx="18772">
                  <c:v>75.10499999999999</c:v>
                </c:pt>
                <c:pt idx="18773">
                  <c:v>75.10799999999999</c:v>
                </c:pt>
                <c:pt idx="18774">
                  <c:v>75.10899999999998</c:v>
                </c:pt>
                <c:pt idx="18775">
                  <c:v>75.114000000000004</c:v>
                </c:pt>
                <c:pt idx="18776">
                  <c:v>75.098000000000013</c:v>
                </c:pt>
                <c:pt idx="18777">
                  <c:v>75.106999999999999</c:v>
                </c:pt>
                <c:pt idx="18778">
                  <c:v>75.099999999999994</c:v>
                </c:pt>
                <c:pt idx="18779">
                  <c:v>75.100999999999999</c:v>
                </c:pt>
                <c:pt idx="18780">
                  <c:v>75.106999999999999</c:v>
                </c:pt>
                <c:pt idx="18781">
                  <c:v>75.099999999999994</c:v>
                </c:pt>
                <c:pt idx="18782">
                  <c:v>75.096999999999994</c:v>
                </c:pt>
                <c:pt idx="18783">
                  <c:v>75.098000000000013</c:v>
                </c:pt>
                <c:pt idx="18784">
                  <c:v>75.099999999999994</c:v>
                </c:pt>
                <c:pt idx="18785">
                  <c:v>75.111000000000004</c:v>
                </c:pt>
                <c:pt idx="18786">
                  <c:v>75.099000000000004</c:v>
                </c:pt>
                <c:pt idx="18787">
                  <c:v>75.10299999999998</c:v>
                </c:pt>
                <c:pt idx="18788">
                  <c:v>75.099999999999994</c:v>
                </c:pt>
                <c:pt idx="18789">
                  <c:v>75.103999999999999</c:v>
                </c:pt>
                <c:pt idx="18790">
                  <c:v>75.10299999999998</c:v>
                </c:pt>
                <c:pt idx="18791">
                  <c:v>75.10599999999998</c:v>
                </c:pt>
                <c:pt idx="18792">
                  <c:v>75.098000000000013</c:v>
                </c:pt>
                <c:pt idx="18793">
                  <c:v>75.10599999999998</c:v>
                </c:pt>
                <c:pt idx="18794">
                  <c:v>75.100999999999999</c:v>
                </c:pt>
                <c:pt idx="18795">
                  <c:v>75.100999999999999</c:v>
                </c:pt>
                <c:pt idx="18796">
                  <c:v>75.095000000000013</c:v>
                </c:pt>
                <c:pt idx="18797">
                  <c:v>75.10599999999998</c:v>
                </c:pt>
                <c:pt idx="18798">
                  <c:v>75.10599999999998</c:v>
                </c:pt>
                <c:pt idx="18799">
                  <c:v>75.093000000000004</c:v>
                </c:pt>
                <c:pt idx="18800">
                  <c:v>75.098000000000013</c:v>
                </c:pt>
                <c:pt idx="18801">
                  <c:v>75.095000000000013</c:v>
                </c:pt>
                <c:pt idx="18802">
                  <c:v>75.088999999999999</c:v>
                </c:pt>
                <c:pt idx="18803">
                  <c:v>75.095000000000013</c:v>
                </c:pt>
                <c:pt idx="18804">
                  <c:v>75.093999999999994</c:v>
                </c:pt>
                <c:pt idx="18805">
                  <c:v>75.099999999999994</c:v>
                </c:pt>
                <c:pt idx="18806">
                  <c:v>75.096000000000004</c:v>
                </c:pt>
                <c:pt idx="18807">
                  <c:v>75.093999999999994</c:v>
                </c:pt>
                <c:pt idx="18808">
                  <c:v>75.099000000000004</c:v>
                </c:pt>
                <c:pt idx="18809">
                  <c:v>75.10299999999998</c:v>
                </c:pt>
                <c:pt idx="18810">
                  <c:v>75.10499999999999</c:v>
                </c:pt>
                <c:pt idx="18811">
                  <c:v>75.103999999999999</c:v>
                </c:pt>
                <c:pt idx="18812">
                  <c:v>75.10799999999999</c:v>
                </c:pt>
                <c:pt idx="18813">
                  <c:v>75.090999999999994</c:v>
                </c:pt>
                <c:pt idx="18814">
                  <c:v>75.099999999999994</c:v>
                </c:pt>
                <c:pt idx="18815">
                  <c:v>75.095000000000013</c:v>
                </c:pt>
                <c:pt idx="18816">
                  <c:v>75.099999999999994</c:v>
                </c:pt>
                <c:pt idx="18817">
                  <c:v>75.098000000000013</c:v>
                </c:pt>
                <c:pt idx="18818">
                  <c:v>75.10799999999999</c:v>
                </c:pt>
                <c:pt idx="18819">
                  <c:v>75.10199999999999</c:v>
                </c:pt>
                <c:pt idx="18820">
                  <c:v>75.099000000000004</c:v>
                </c:pt>
                <c:pt idx="18821">
                  <c:v>75.099999999999994</c:v>
                </c:pt>
                <c:pt idx="18822">
                  <c:v>75.10299999999998</c:v>
                </c:pt>
                <c:pt idx="18823">
                  <c:v>75.099999999999994</c:v>
                </c:pt>
                <c:pt idx="18824">
                  <c:v>75.099999999999994</c:v>
                </c:pt>
                <c:pt idx="18825">
                  <c:v>75.093000000000004</c:v>
                </c:pt>
                <c:pt idx="18826">
                  <c:v>75.099999999999994</c:v>
                </c:pt>
                <c:pt idx="18827">
                  <c:v>75.096999999999994</c:v>
                </c:pt>
                <c:pt idx="18828">
                  <c:v>75.106999999999999</c:v>
                </c:pt>
                <c:pt idx="18829">
                  <c:v>75.098000000000013</c:v>
                </c:pt>
                <c:pt idx="18830">
                  <c:v>75.095000000000013</c:v>
                </c:pt>
                <c:pt idx="18831">
                  <c:v>75.095000000000013</c:v>
                </c:pt>
                <c:pt idx="18832">
                  <c:v>75.092000000000013</c:v>
                </c:pt>
                <c:pt idx="18833">
                  <c:v>75.095000000000013</c:v>
                </c:pt>
                <c:pt idx="18834">
                  <c:v>75.092000000000013</c:v>
                </c:pt>
                <c:pt idx="18835">
                  <c:v>75.082999999999998</c:v>
                </c:pt>
                <c:pt idx="18836">
                  <c:v>75.081000000000003</c:v>
                </c:pt>
                <c:pt idx="18837">
                  <c:v>75.078999999999979</c:v>
                </c:pt>
                <c:pt idx="18838">
                  <c:v>75.088999999999999</c:v>
                </c:pt>
                <c:pt idx="18839">
                  <c:v>75.082999999999998</c:v>
                </c:pt>
                <c:pt idx="18840">
                  <c:v>75.075000000000003</c:v>
                </c:pt>
                <c:pt idx="18841">
                  <c:v>75.081000000000003</c:v>
                </c:pt>
                <c:pt idx="18842">
                  <c:v>75.075999999999979</c:v>
                </c:pt>
                <c:pt idx="18843">
                  <c:v>75.078999999999979</c:v>
                </c:pt>
                <c:pt idx="18844">
                  <c:v>75.072000000000003</c:v>
                </c:pt>
                <c:pt idx="18845">
                  <c:v>75.078999999999979</c:v>
                </c:pt>
                <c:pt idx="18846">
                  <c:v>75.073999999999998</c:v>
                </c:pt>
                <c:pt idx="18847">
                  <c:v>75.076999999999998</c:v>
                </c:pt>
                <c:pt idx="18848">
                  <c:v>75.069999999999993</c:v>
                </c:pt>
                <c:pt idx="18849">
                  <c:v>75.069999999999993</c:v>
                </c:pt>
                <c:pt idx="18850">
                  <c:v>75.065000000000012</c:v>
                </c:pt>
                <c:pt idx="18851">
                  <c:v>75.063999999999993</c:v>
                </c:pt>
                <c:pt idx="18852">
                  <c:v>75.068000000000012</c:v>
                </c:pt>
                <c:pt idx="18853">
                  <c:v>75.065000000000012</c:v>
                </c:pt>
                <c:pt idx="18854">
                  <c:v>75.062000000000012</c:v>
                </c:pt>
                <c:pt idx="18855">
                  <c:v>75.069000000000003</c:v>
                </c:pt>
                <c:pt idx="18856">
                  <c:v>75.066999999999993</c:v>
                </c:pt>
                <c:pt idx="18857">
                  <c:v>75.065000000000012</c:v>
                </c:pt>
                <c:pt idx="18858">
                  <c:v>75.063000000000002</c:v>
                </c:pt>
                <c:pt idx="18859">
                  <c:v>75.069999999999993</c:v>
                </c:pt>
                <c:pt idx="18860">
                  <c:v>75.066000000000003</c:v>
                </c:pt>
                <c:pt idx="18861">
                  <c:v>75.06</c:v>
                </c:pt>
                <c:pt idx="18862">
                  <c:v>75.065000000000012</c:v>
                </c:pt>
                <c:pt idx="18863">
                  <c:v>75.063000000000002</c:v>
                </c:pt>
                <c:pt idx="18864">
                  <c:v>75.073999999999998</c:v>
                </c:pt>
                <c:pt idx="18865">
                  <c:v>75.075000000000003</c:v>
                </c:pt>
                <c:pt idx="18866">
                  <c:v>75.069000000000003</c:v>
                </c:pt>
                <c:pt idx="18867">
                  <c:v>75.075000000000003</c:v>
                </c:pt>
                <c:pt idx="18868">
                  <c:v>75.072000000000003</c:v>
                </c:pt>
                <c:pt idx="18869">
                  <c:v>75.075999999999979</c:v>
                </c:pt>
                <c:pt idx="18870">
                  <c:v>75.078999999999979</c:v>
                </c:pt>
                <c:pt idx="18871">
                  <c:v>75.076999999999998</c:v>
                </c:pt>
                <c:pt idx="18872">
                  <c:v>75.075999999999979</c:v>
                </c:pt>
                <c:pt idx="18873">
                  <c:v>75.073999999999998</c:v>
                </c:pt>
                <c:pt idx="18874">
                  <c:v>75.078000000000003</c:v>
                </c:pt>
                <c:pt idx="18875">
                  <c:v>75.087000000000003</c:v>
                </c:pt>
                <c:pt idx="18876">
                  <c:v>75.082999999999998</c:v>
                </c:pt>
                <c:pt idx="18877">
                  <c:v>75.081999999999994</c:v>
                </c:pt>
                <c:pt idx="18878">
                  <c:v>75.087000000000003</c:v>
                </c:pt>
                <c:pt idx="18879">
                  <c:v>75.093000000000004</c:v>
                </c:pt>
                <c:pt idx="18880">
                  <c:v>75.081000000000003</c:v>
                </c:pt>
                <c:pt idx="18881">
                  <c:v>75.093999999999994</c:v>
                </c:pt>
                <c:pt idx="18882">
                  <c:v>75.08</c:v>
                </c:pt>
                <c:pt idx="18883">
                  <c:v>75.082999999999998</c:v>
                </c:pt>
                <c:pt idx="18884">
                  <c:v>75.088999999999999</c:v>
                </c:pt>
                <c:pt idx="18885">
                  <c:v>75.076999999999998</c:v>
                </c:pt>
                <c:pt idx="18886">
                  <c:v>75.076999999999998</c:v>
                </c:pt>
                <c:pt idx="18887">
                  <c:v>75.081999999999994</c:v>
                </c:pt>
                <c:pt idx="18888">
                  <c:v>75.081999999999994</c:v>
                </c:pt>
                <c:pt idx="18889">
                  <c:v>75.078999999999979</c:v>
                </c:pt>
                <c:pt idx="18890">
                  <c:v>75.085999999999999</c:v>
                </c:pt>
                <c:pt idx="18891">
                  <c:v>75.087000000000003</c:v>
                </c:pt>
                <c:pt idx="18892">
                  <c:v>75.072000000000003</c:v>
                </c:pt>
                <c:pt idx="18893">
                  <c:v>75.082999999999998</c:v>
                </c:pt>
                <c:pt idx="18894">
                  <c:v>75.081000000000003</c:v>
                </c:pt>
                <c:pt idx="18895">
                  <c:v>75.070999999999998</c:v>
                </c:pt>
                <c:pt idx="18896">
                  <c:v>75.08</c:v>
                </c:pt>
                <c:pt idx="18897">
                  <c:v>75.082999999999998</c:v>
                </c:pt>
                <c:pt idx="18898">
                  <c:v>75.081999999999994</c:v>
                </c:pt>
                <c:pt idx="18899">
                  <c:v>75.084000000000003</c:v>
                </c:pt>
                <c:pt idx="18900">
                  <c:v>75.070999999999998</c:v>
                </c:pt>
                <c:pt idx="18901">
                  <c:v>75.070999999999998</c:v>
                </c:pt>
                <c:pt idx="18902">
                  <c:v>75.078999999999979</c:v>
                </c:pt>
                <c:pt idx="18903">
                  <c:v>75.070999999999998</c:v>
                </c:pt>
                <c:pt idx="18904">
                  <c:v>75.073999999999998</c:v>
                </c:pt>
                <c:pt idx="18905">
                  <c:v>75.069999999999993</c:v>
                </c:pt>
                <c:pt idx="18906">
                  <c:v>75.063999999999993</c:v>
                </c:pt>
                <c:pt idx="18907">
                  <c:v>75.069000000000003</c:v>
                </c:pt>
                <c:pt idx="18908">
                  <c:v>75.062000000000012</c:v>
                </c:pt>
                <c:pt idx="18909">
                  <c:v>75.069999999999993</c:v>
                </c:pt>
                <c:pt idx="18910">
                  <c:v>75.063000000000002</c:v>
                </c:pt>
                <c:pt idx="18911">
                  <c:v>75.072000000000003</c:v>
                </c:pt>
                <c:pt idx="18912">
                  <c:v>75.069000000000003</c:v>
                </c:pt>
                <c:pt idx="18913">
                  <c:v>75.063999999999993</c:v>
                </c:pt>
                <c:pt idx="18914">
                  <c:v>75.063000000000002</c:v>
                </c:pt>
                <c:pt idx="18915">
                  <c:v>75.066999999999993</c:v>
                </c:pt>
                <c:pt idx="18916">
                  <c:v>75.065000000000012</c:v>
                </c:pt>
                <c:pt idx="18917">
                  <c:v>75.061000000000007</c:v>
                </c:pt>
                <c:pt idx="18918">
                  <c:v>75.052999999999983</c:v>
                </c:pt>
                <c:pt idx="18919">
                  <c:v>75.054000000000002</c:v>
                </c:pt>
                <c:pt idx="18920">
                  <c:v>75.051999999999992</c:v>
                </c:pt>
                <c:pt idx="18921">
                  <c:v>75.045000000000002</c:v>
                </c:pt>
                <c:pt idx="18922">
                  <c:v>75.037999999999997</c:v>
                </c:pt>
                <c:pt idx="18923">
                  <c:v>75.040999999999997</c:v>
                </c:pt>
                <c:pt idx="18924">
                  <c:v>75.040000000000006</c:v>
                </c:pt>
                <c:pt idx="18925">
                  <c:v>75.048000000000002</c:v>
                </c:pt>
                <c:pt idx="18926">
                  <c:v>75.049000000000007</c:v>
                </c:pt>
                <c:pt idx="18927">
                  <c:v>75.036000000000001</c:v>
                </c:pt>
                <c:pt idx="18928">
                  <c:v>75.042000000000002</c:v>
                </c:pt>
                <c:pt idx="18929">
                  <c:v>75.043999999999997</c:v>
                </c:pt>
                <c:pt idx="18930">
                  <c:v>75.037999999999997</c:v>
                </c:pt>
                <c:pt idx="18931">
                  <c:v>75.031000000000006</c:v>
                </c:pt>
                <c:pt idx="18932">
                  <c:v>75.049000000000007</c:v>
                </c:pt>
                <c:pt idx="18933">
                  <c:v>75.046999999999997</c:v>
                </c:pt>
                <c:pt idx="18934">
                  <c:v>75.046999999999997</c:v>
                </c:pt>
                <c:pt idx="18935">
                  <c:v>75.057999999999993</c:v>
                </c:pt>
                <c:pt idx="18936">
                  <c:v>75.046000000000006</c:v>
                </c:pt>
                <c:pt idx="18937">
                  <c:v>75.052999999999983</c:v>
                </c:pt>
                <c:pt idx="18938">
                  <c:v>75.051999999999992</c:v>
                </c:pt>
                <c:pt idx="18939">
                  <c:v>75.042000000000002</c:v>
                </c:pt>
                <c:pt idx="18940">
                  <c:v>75.045000000000002</c:v>
                </c:pt>
                <c:pt idx="18941">
                  <c:v>75.046999999999997</c:v>
                </c:pt>
                <c:pt idx="18942">
                  <c:v>75.040000000000006</c:v>
                </c:pt>
                <c:pt idx="18943">
                  <c:v>75.034000000000006</c:v>
                </c:pt>
                <c:pt idx="18944">
                  <c:v>75.040999999999997</c:v>
                </c:pt>
                <c:pt idx="18945">
                  <c:v>75.046000000000006</c:v>
                </c:pt>
                <c:pt idx="18946">
                  <c:v>75.046000000000006</c:v>
                </c:pt>
                <c:pt idx="18947">
                  <c:v>75.046000000000006</c:v>
                </c:pt>
                <c:pt idx="18948">
                  <c:v>75.05</c:v>
                </c:pt>
                <c:pt idx="18949">
                  <c:v>75.043999999999997</c:v>
                </c:pt>
                <c:pt idx="18950">
                  <c:v>75.049000000000007</c:v>
                </c:pt>
                <c:pt idx="18951">
                  <c:v>75.05</c:v>
                </c:pt>
                <c:pt idx="18952">
                  <c:v>75.045000000000002</c:v>
                </c:pt>
                <c:pt idx="18953">
                  <c:v>75.046000000000006</c:v>
                </c:pt>
                <c:pt idx="18954">
                  <c:v>75.048000000000002</c:v>
                </c:pt>
                <c:pt idx="18955">
                  <c:v>75.046999999999997</c:v>
                </c:pt>
                <c:pt idx="18956">
                  <c:v>75.043000000000006</c:v>
                </c:pt>
                <c:pt idx="18957">
                  <c:v>75.040000000000006</c:v>
                </c:pt>
                <c:pt idx="18958">
                  <c:v>75.037000000000006</c:v>
                </c:pt>
                <c:pt idx="18959">
                  <c:v>75.046000000000006</c:v>
                </c:pt>
                <c:pt idx="18960">
                  <c:v>75.037999999999997</c:v>
                </c:pt>
                <c:pt idx="18961">
                  <c:v>75.037000000000006</c:v>
                </c:pt>
                <c:pt idx="18962">
                  <c:v>75.043000000000006</c:v>
                </c:pt>
                <c:pt idx="18963">
                  <c:v>75.051000000000002</c:v>
                </c:pt>
                <c:pt idx="18964">
                  <c:v>75.037000000000006</c:v>
                </c:pt>
                <c:pt idx="18965">
                  <c:v>75.036000000000001</c:v>
                </c:pt>
                <c:pt idx="18966">
                  <c:v>75.037999999999997</c:v>
                </c:pt>
                <c:pt idx="18967">
                  <c:v>75.031999999999996</c:v>
                </c:pt>
                <c:pt idx="18968">
                  <c:v>75.040999999999997</c:v>
                </c:pt>
                <c:pt idx="18969">
                  <c:v>75.039000000000001</c:v>
                </c:pt>
                <c:pt idx="18970">
                  <c:v>75.034999999999997</c:v>
                </c:pt>
                <c:pt idx="18971">
                  <c:v>75.027999999999992</c:v>
                </c:pt>
                <c:pt idx="18972">
                  <c:v>75.031999999999996</c:v>
                </c:pt>
                <c:pt idx="18973">
                  <c:v>75.028999999999982</c:v>
                </c:pt>
                <c:pt idx="18974">
                  <c:v>75.033000000000001</c:v>
                </c:pt>
                <c:pt idx="18975">
                  <c:v>75.025999999999982</c:v>
                </c:pt>
                <c:pt idx="18976">
                  <c:v>75.03</c:v>
                </c:pt>
                <c:pt idx="18977">
                  <c:v>75.024999999999991</c:v>
                </c:pt>
                <c:pt idx="18978">
                  <c:v>75.024999999999991</c:v>
                </c:pt>
                <c:pt idx="18979">
                  <c:v>75.02</c:v>
                </c:pt>
                <c:pt idx="18980">
                  <c:v>75.024000000000001</c:v>
                </c:pt>
                <c:pt idx="18981">
                  <c:v>75.016000000000005</c:v>
                </c:pt>
                <c:pt idx="18982">
                  <c:v>75.025999999999982</c:v>
                </c:pt>
                <c:pt idx="18983">
                  <c:v>75.027000000000001</c:v>
                </c:pt>
                <c:pt idx="18984">
                  <c:v>75.010999999999996</c:v>
                </c:pt>
                <c:pt idx="18985">
                  <c:v>75.009</c:v>
                </c:pt>
                <c:pt idx="18986">
                  <c:v>75.003</c:v>
                </c:pt>
                <c:pt idx="18987">
                  <c:v>75.007999999999996</c:v>
                </c:pt>
                <c:pt idx="18988">
                  <c:v>75.012</c:v>
                </c:pt>
                <c:pt idx="18989">
                  <c:v>74.994000000000085</c:v>
                </c:pt>
                <c:pt idx="18990">
                  <c:v>74.998999999999995</c:v>
                </c:pt>
                <c:pt idx="18991">
                  <c:v>74.992999999999995</c:v>
                </c:pt>
                <c:pt idx="18992">
                  <c:v>74.986999999999995</c:v>
                </c:pt>
                <c:pt idx="18993">
                  <c:v>75.004000000000005</c:v>
                </c:pt>
                <c:pt idx="18994">
                  <c:v>74.998999999999995</c:v>
                </c:pt>
                <c:pt idx="18995">
                  <c:v>74.997000000000085</c:v>
                </c:pt>
                <c:pt idx="18996">
                  <c:v>74.998999999999995</c:v>
                </c:pt>
                <c:pt idx="18997">
                  <c:v>74.992000000000004</c:v>
                </c:pt>
                <c:pt idx="18998">
                  <c:v>74.992999999999995</c:v>
                </c:pt>
                <c:pt idx="18999">
                  <c:v>74.985000000000014</c:v>
                </c:pt>
                <c:pt idx="19000">
                  <c:v>74.997000000000085</c:v>
                </c:pt>
                <c:pt idx="19001">
                  <c:v>74.991000000000085</c:v>
                </c:pt>
                <c:pt idx="19002">
                  <c:v>74.992999999999995</c:v>
                </c:pt>
                <c:pt idx="19003">
                  <c:v>74.997000000000085</c:v>
                </c:pt>
                <c:pt idx="19004">
                  <c:v>74.995000000000005</c:v>
                </c:pt>
                <c:pt idx="19005">
                  <c:v>74.995000000000005</c:v>
                </c:pt>
                <c:pt idx="19006">
                  <c:v>74.991000000000085</c:v>
                </c:pt>
                <c:pt idx="19007">
                  <c:v>75.001000000000005</c:v>
                </c:pt>
                <c:pt idx="19008">
                  <c:v>74.994000000000085</c:v>
                </c:pt>
                <c:pt idx="19009">
                  <c:v>74.989999999999995</c:v>
                </c:pt>
                <c:pt idx="19010">
                  <c:v>74.989000000000004</c:v>
                </c:pt>
                <c:pt idx="19011">
                  <c:v>74.995999999999995</c:v>
                </c:pt>
                <c:pt idx="19012">
                  <c:v>74.995999999999995</c:v>
                </c:pt>
                <c:pt idx="19013">
                  <c:v>74.992000000000004</c:v>
                </c:pt>
                <c:pt idx="19014">
                  <c:v>74.998000000000005</c:v>
                </c:pt>
                <c:pt idx="19015">
                  <c:v>74.991000000000085</c:v>
                </c:pt>
                <c:pt idx="19016">
                  <c:v>74.998999999999995</c:v>
                </c:pt>
                <c:pt idx="19017">
                  <c:v>74.997000000000085</c:v>
                </c:pt>
                <c:pt idx="19018">
                  <c:v>74.992999999999995</c:v>
                </c:pt>
                <c:pt idx="19019">
                  <c:v>74.998999999999995</c:v>
                </c:pt>
                <c:pt idx="19020">
                  <c:v>74.997000000000085</c:v>
                </c:pt>
                <c:pt idx="19021">
                  <c:v>75</c:v>
                </c:pt>
                <c:pt idx="19022">
                  <c:v>75.001000000000005</c:v>
                </c:pt>
                <c:pt idx="19023">
                  <c:v>74.995000000000005</c:v>
                </c:pt>
                <c:pt idx="19024">
                  <c:v>74.989999999999995</c:v>
                </c:pt>
                <c:pt idx="19025">
                  <c:v>74.986999999999995</c:v>
                </c:pt>
                <c:pt idx="19026">
                  <c:v>74.980999999999995</c:v>
                </c:pt>
                <c:pt idx="19027">
                  <c:v>74.989000000000004</c:v>
                </c:pt>
                <c:pt idx="19028">
                  <c:v>74.992000000000004</c:v>
                </c:pt>
                <c:pt idx="19029">
                  <c:v>74.986000000000004</c:v>
                </c:pt>
                <c:pt idx="19030">
                  <c:v>74.992999999999995</c:v>
                </c:pt>
                <c:pt idx="19031">
                  <c:v>74.989999999999995</c:v>
                </c:pt>
                <c:pt idx="19032">
                  <c:v>74.986000000000004</c:v>
                </c:pt>
                <c:pt idx="19033">
                  <c:v>74.978999999999999</c:v>
                </c:pt>
                <c:pt idx="19034">
                  <c:v>74.986999999999995</c:v>
                </c:pt>
                <c:pt idx="19035">
                  <c:v>74.974999999999994</c:v>
                </c:pt>
                <c:pt idx="19036">
                  <c:v>74.972999999999999</c:v>
                </c:pt>
                <c:pt idx="19037">
                  <c:v>74.974999999999994</c:v>
                </c:pt>
                <c:pt idx="19038">
                  <c:v>74.972999999999999</c:v>
                </c:pt>
                <c:pt idx="19039">
                  <c:v>74.980999999999995</c:v>
                </c:pt>
                <c:pt idx="19040">
                  <c:v>74.968999999999994</c:v>
                </c:pt>
                <c:pt idx="19041">
                  <c:v>74.974999999999994</c:v>
                </c:pt>
                <c:pt idx="19042">
                  <c:v>74.977999999999994</c:v>
                </c:pt>
                <c:pt idx="19043">
                  <c:v>74.97</c:v>
                </c:pt>
                <c:pt idx="19044">
                  <c:v>74.965000000000003</c:v>
                </c:pt>
                <c:pt idx="19045">
                  <c:v>74.971000000000004</c:v>
                </c:pt>
                <c:pt idx="19046">
                  <c:v>74.967000000000027</c:v>
                </c:pt>
                <c:pt idx="19047">
                  <c:v>74.972999999999999</c:v>
                </c:pt>
                <c:pt idx="19048">
                  <c:v>74.968999999999994</c:v>
                </c:pt>
                <c:pt idx="19049">
                  <c:v>74.968000000000004</c:v>
                </c:pt>
                <c:pt idx="19050">
                  <c:v>74.964000000000027</c:v>
                </c:pt>
                <c:pt idx="19051">
                  <c:v>74.974000000000004</c:v>
                </c:pt>
                <c:pt idx="19052">
                  <c:v>74.968000000000004</c:v>
                </c:pt>
                <c:pt idx="19053">
                  <c:v>74.959999999999994</c:v>
                </c:pt>
                <c:pt idx="19054">
                  <c:v>74.974000000000004</c:v>
                </c:pt>
                <c:pt idx="19055">
                  <c:v>74.959999999999994</c:v>
                </c:pt>
                <c:pt idx="19056">
                  <c:v>74.956999999999994</c:v>
                </c:pt>
                <c:pt idx="19057">
                  <c:v>74.958000000000013</c:v>
                </c:pt>
                <c:pt idx="19058">
                  <c:v>74.956999999999994</c:v>
                </c:pt>
                <c:pt idx="19059">
                  <c:v>74.956000000000003</c:v>
                </c:pt>
                <c:pt idx="19060">
                  <c:v>74.947000000000088</c:v>
                </c:pt>
                <c:pt idx="19061">
                  <c:v>74.959999999999994</c:v>
                </c:pt>
                <c:pt idx="19062">
                  <c:v>74.947000000000088</c:v>
                </c:pt>
                <c:pt idx="19063">
                  <c:v>74.944000000000116</c:v>
                </c:pt>
                <c:pt idx="19064">
                  <c:v>74.933999999999997</c:v>
                </c:pt>
                <c:pt idx="19065">
                  <c:v>74.938000000000002</c:v>
                </c:pt>
                <c:pt idx="19066">
                  <c:v>74.937000000000026</c:v>
                </c:pt>
                <c:pt idx="19067">
                  <c:v>74.929000000000002</c:v>
                </c:pt>
                <c:pt idx="19068">
                  <c:v>74.938000000000002</c:v>
                </c:pt>
                <c:pt idx="19069">
                  <c:v>74.933999999999997</c:v>
                </c:pt>
                <c:pt idx="19070">
                  <c:v>74.941000000000116</c:v>
                </c:pt>
                <c:pt idx="19071">
                  <c:v>74.933000000000007</c:v>
                </c:pt>
                <c:pt idx="19072">
                  <c:v>74.933999999999997</c:v>
                </c:pt>
                <c:pt idx="19073">
                  <c:v>74.933999999999997</c:v>
                </c:pt>
                <c:pt idx="19074">
                  <c:v>74.938999999999993</c:v>
                </c:pt>
                <c:pt idx="19075">
                  <c:v>74.936000000000007</c:v>
                </c:pt>
                <c:pt idx="19076">
                  <c:v>74.936000000000007</c:v>
                </c:pt>
                <c:pt idx="19077">
                  <c:v>74.938000000000002</c:v>
                </c:pt>
                <c:pt idx="19078">
                  <c:v>74.938999999999993</c:v>
                </c:pt>
                <c:pt idx="19079">
                  <c:v>74.933000000000007</c:v>
                </c:pt>
                <c:pt idx="19080">
                  <c:v>74.940000000000026</c:v>
                </c:pt>
                <c:pt idx="19081">
                  <c:v>74.933000000000007</c:v>
                </c:pt>
                <c:pt idx="19082">
                  <c:v>74.936000000000007</c:v>
                </c:pt>
                <c:pt idx="19083">
                  <c:v>74.946000000000026</c:v>
                </c:pt>
                <c:pt idx="19084">
                  <c:v>74.943000000000026</c:v>
                </c:pt>
                <c:pt idx="19085">
                  <c:v>74.944000000000116</c:v>
                </c:pt>
                <c:pt idx="19086">
                  <c:v>74.942000000000007</c:v>
                </c:pt>
                <c:pt idx="19087">
                  <c:v>74.946000000000026</c:v>
                </c:pt>
                <c:pt idx="19088">
                  <c:v>74.933000000000007</c:v>
                </c:pt>
                <c:pt idx="19089">
                  <c:v>74.933999999999997</c:v>
                </c:pt>
                <c:pt idx="19090">
                  <c:v>74.930000000000007</c:v>
                </c:pt>
                <c:pt idx="19091">
                  <c:v>74.927000000000007</c:v>
                </c:pt>
                <c:pt idx="19092">
                  <c:v>74.944000000000116</c:v>
                </c:pt>
                <c:pt idx="19093">
                  <c:v>74.927999999999997</c:v>
                </c:pt>
                <c:pt idx="19094">
                  <c:v>74.927999999999997</c:v>
                </c:pt>
                <c:pt idx="19095">
                  <c:v>74.935000000000002</c:v>
                </c:pt>
                <c:pt idx="19096">
                  <c:v>74.924000000000007</c:v>
                </c:pt>
                <c:pt idx="19097">
                  <c:v>74.933999999999997</c:v>
                </c:pt>
                <c:pt idx="19098">
                  <c:v>74.930000000000007</c:v>
                </c:pt>
                <c:pt idx="19099">
                  <c:v>74.935000000000002</c:v>
                </c:pt>
                <c:pt idx="19100">
                  <c:v>74.914000000000101</c:v>
                </c:pt>
                <c:pt idx="19101">
                  <c:v>74.927999999999997</c:v>
                </c:pt>
                <c:pt idx="19102">
                  <c:v>74.930000000000007</c:v>
                </c:pt>
                <c:pt idx="19103">
                  <c:v>74.927999999999997</c:v>
                </c:pt>
                <c:pt idx="19104">
                  <c:v>74.924000000000007</c:v>
                </c:pt>
                <c:pt idx="19105">
                  <c:v>74.923000000000002</c:v>
                </c:pt>
                <c:pt idx="19106">
                  <c:v>74.923000000000002</c:v>
                </c:pt>
                <c:pt idx="19107">
                  <c:v>74.933999999999997</c:v>
                </c:pt>
                <c:pt idx="19108">
                  <c:v>74.935000000000002</c:v>
                </c:pt>
                <c:pt idx="19109">
                  <c:v>74.927000000000007</c:v>
                </c:pt>
                <c:pt idx="19110">
                  <c:v>74.924999999999997</c:v>
                </c:pt>
                <c:pt idx="19111">
                  <c:v>74.930000000000007</c:v>
                </c:pt>
                <c:pt idx="19112">
                  <c:v>74.930000000000007</c:v>
                </c:pt>
                <c:pt idx="19113">
                  <c:v>74.926000000000002</c:v>
                </c:pt>
                <c:pt idx="19114">
                  <c:v>74.930999999999997</c:v>
                </c:pt>
                <c:pt idx="19115">
                  <c:v>74.924000000000007</c:v>
                </c:pt>
                <c:pt idx="19116">
                  <c:v>74.924000000000007</c:v>
                </c:pt>
                <c:pt idx="19117">
                  <c:v>74.918000000000006</c:v>
                </c:pt>
                <c:pt idx="19118">
                  <c:v>74.918000000000006</c:v>
                </c:pt>
                <c:pt idx="19119">
                  <c:v>74.918000000000006</c:v>
                </c:pt>
                <c:pt idx="19120">
                  <c:v>74.915000000000006</c:v>
                </c:pt>
                <c:pt idx="19121">
                  <c:v>74.909000000000006</c:v>
                </c:pt>
                <c:pt idx="19122">
                  <c:v>74.917000000000101</c:v>
                </c:pt>
                <c:pt idx="19123">
                  <c:v>74.914000000000101</c:v>
                </c:pt>
                <c:pt idx="19124">
                  <c:v>74.917000000000101</c:v>
                </c:pt>
                <c:pt idx="19125">
                  <c:v>74.917000000000101</c:v>
                </c:pt>
                <c:pt idx="19126">
                  <c:v>74.914000000000101</c:v>
                </c:pt>
                <c:pt idx="19127">
                  <c:v>74.900999999999996</c:v>
                </c:pt>
                <c:pt idx="19128">
                  <c:v>74.910000000000025</c:v>
                </c:pt>
                <c:pt idx="19129">
                  <c:v>74.902000000000001</c:v>
                </c:pt>
                <c:pt idx="19130">
                  <c:v>74.906999999999996</c:v>
                </c:pt>
                <c:pt idx="19131">
                  <c:v>74.894999999999996</c:v>
                </c:pt>
                <c:pt idx="19132">
                  <c:v>74.908000000000001</c:v>
                </c:pt>
                <c:pt idx="19133">
                  <c:v>74.906000000000006</c:v>
                </c:pt>
                <c:pt idx="19134">
                  <c:v>74.900999999999996</c:v>
                </c:pt>
                <c:pt idx="19135">
                  <c:v>74.911000000000101</c:v>
                </c:pt>
                <c:pt idx="19136">
                  <c:v>74.899000000000001</c:v>
                </c:pt>
                <c:pt idx="19137">
                  <c:v>74.902000000000001</c:v>
                </c:pt>
                <c:pt idx="19138">
                  <c:v>74.894999999999996</c:v>
                </c:pt>
                <c:pt idx="19139">
                  <c:v>74.897000000000006</c:v>
                </c:pt>
                <c:pt idx="19140">
                  <c:v>74.906000000000006</c:v>
                </c:pt>
                <c:pt idx="19141">
                  <c:v>74.912999999999997</c:v>
                </c:pt>
                <c:pt idx="19142">
                  <c:v>74.917000000000101</c:v>
                </c:pt>
                <c:pt idx="19143">
                  <c:v>74.897999999999996</c:v>
                </c:pt>
                <c:pt idx="19144">
                  <c:v>74.900999999999996</c:v>
                </c:pt>
                <c:pt idx="19145">
                  <c:v>74.912000000000006</c:v>
                </c:pt>
                <c:pt idx="19146">
                  <c:v>74.899000000000001</c:v>
                </c:pt>
                <c:pt idx="19147">
                  <c:v>74.905000000000001</c:v>
                </c:pt>
                <c:pt idx="19148">
                  <c:v>74.912000000000006</c:v>
                </c:pt>
                <c:pt idx="19149">
                  <c:v>74.912999999999997</c:v>
                </c:pt>
                <c:pt idx="19150">
                  <c:v>74.915000000000006</c:v>
                </c:pt>
                <c:pt idx="19151">
                  <c:v>74.906000000000006</c:v>
                </c:pt>
                <c:pt idx="19152">
                  <c:v>74.906999999999996</c:v>
                </c:pt>
                <c:pt idx="19153">
                  <c:v>74.894999999999996</c:v>
                </c:pt>
                <c:pt idx="19154">
                  <c:v>74.906999999999996</c:v>
                </c:pt>
                <c:pt idx="19155">
                  <c:v>74.908000000000001</c:v>
                </c:pt>
                <c:pt idx="19156">
                  <c:v>74.910000000000025</c:v>
                </c:pt>
                <c:pt idx="19157">
                  <c:v>74.906999999999996</c:v>
                </c:pt>
                <c:pt idx="19158">
                  <c:v>74.900000000000006</c:v>
                </c:pt>
                <c:pt idx="19159">
                  <c:v>74.911000000000101</c:v>
                </c:pt>
                <c:pt idx="19160">
                  <c:v>74.909000000000006</c:v>
                </c:pt>
                <c:pt idx="19161">
                  <c:v>74.909000000000006</c:v>
                </c:pt>
                <c:pt idx="19162">
                  <c:v>74.910000000000025</c:v>
                </c:pt>
                <c:pt idx="19163">
                  <c:v>74.917000000000101</c:v>
                </c:pt>
                <c:pt idx="19164">
                  <c:v>74.905000000000001</c:v>
                </c:pt>
                <c:pt idx="19165">
                  <c:v>74.908000000000001</c:v>
                </c:pt>
                <c:pt idx="19166">
                  <c:v>74.908000000000001</c:v>
                </c:pt>
                <c:pt idx="19167">
                  <c:v>74.906000000000006</c:v>
                </c:pt>
                <c:pt idx="19168">
                  <c:v>74.906999999999996</c:v>
                </c:pt>
                <c:pt idx="19169">
                  <c:v>74.909000000000006</c:v>
                </c:pt>
                <c:pt idx="19170">
                  <c:v>74.906999999999996</c:v>
                </c:pt>
                <c:pt idx="19171">
                  <c:v>74.908000000000001</c:v>
                </c:pt>
                <c:pt idx="19172">
                  <c:v>74.906999999999996</c:v>
                </c:pt>
                <c:pt idx="19173">
                  <c:v>74.902000000000001</c:v>
                </c:pt>
                <c:pt idx="19174">
                  <c:v>74.914000000000101</c:v>
                </c:pt>
                <c:pt idx="19175">
                  <c:v>74.911000000000101</c:v>
                </c:pt>
                <c:pt idx="19176">
                  <c:v>74.912000000000006</c:v>
                </c:pt>
                <c:pt idx="19177">
                  <c:v>74.924999999999997</c:v>
                </c:pt>
                <c:pt idx="19178">
                  <c:v>74.914000000000101</c:v>
                </c:pt>
                <c:pt idx="19179">
                  <c:v>74.923000000000002</c:v>
                </c:pt>
                <c:pt idx="19180">
                  <c:v>74.921999999999997</c:v>
                </c:pt>
                <c:pt idx="19181">
                  <c:v>74.930000000000007</c:v>
                </c:pt>
                <c:pt idx="19182">
                  <c:v>74.935000000000002</c:v>
                </c:pt>
                <c:pt idx="19183">
                  <c:v>74.937000000000026</c:v>
                </c:pt>
                <c:pt idx="19184">
                  <c:v>74.929000000000002</c:v>
                </c:pt>
                <c:pt idx="19185">
                  <c:v>74.942000000000007</c:v>
                </c:pt>
                <c:pt idx="19186">
                  <c:v>74.947000000000088</c:v>
                </c:pt>
                <c:pt idx="19187">
                  <c:v>74.944000000000116</c:v>
                </c:pt>
                <c:pt idx="19188">
                  <c:v>74.952000000000012</c:v>
                </c:pt>
                <c:pt idx="19189">
                  <c:v>74.964000000000027</c:v>
                </c:pt>
                <c:pt idx="19190">
                  <c:v>74.953000000000003</c:v>
                </c:pt>
                <c:pt idx="19191">
                  <c:v>74.956000000000003</c:v>
                </c:pt>
                <c:pt idx="19192">
                  <c:v>74.968999999999994</c:v>
                </c:pt>
                <c:pt idx="19193">
                  <c:v>74.965000000000003</c:v>
                </c:pt>
                <c:pt idx="19194">
                  <c:v>74.964000000000027</c:v>
                </c:pt>
                <c:pt idx="19195">
                  <c:v>74.967000000000027</c:v>
                </c:pt>
                <c:pt idx="19196">
                  <c:v>74.983000000000004</c:v>
                </c:pt>
                <c:pt idx="19197">
                  <c:v>74.980999999999995</c:v>
                </c:pt>
                <c:pt idx="19198">
                  <c:v>74.98</c:v>
                </c:pt>
                <c:pt idx="19199">
                  <c:v>74.982000000000014</c:v>
                </c:pt>
                <c:pt idx="19200">
                  <c:v>74.983000000000004</c:v>
                </c:pt>
                <c:pt idx="19201">
                  <c:v>74.995000000000005</c:v>
                </c:pt>
                <c:pt idx="19202">
                  <c:v>74.983999999999995</c:v>
                </c:pt>
                <c:pt idx="19203">
                  <c:v>75.001000000000005</c:v>
                </c:pt>
                <c:pt idx="19204">
                  <c:v>74.989000000000004</c:v>
                </c:pt>
                <c:pt idx="19205">
                  <c:v>74.988</c:v>
                </c:pt>
                <c:pt idx="19206">
                  <c:v>74.989000000000004</c:v>
                </c:pt>
                <c:pt idx="19207">
                  <c:v>74.983000000000004</c:v>
                </c:pt>
                <c:pt idx="19208">
                  <c:v>74.989999999999995</c:v>
                </c:pt>
                <c:pt idx="19209">
                  <c:v>74.989000000000004</c:v>
                </c:pt>
                <c:pt idx="19210">
                  <c:v>74.991000000000085</c:v>
                </c:pt>
                <c:pt idx="19211">
                  <c:v>74.988</c:v>
                </c:pt>
                <c:pt idx="19212">
                  <c:v>74.989000000000004</c:v>
                </c:pt>
                <c:pt idx="19213">
                  <c:v>74.994000000000085</c:v>
                </c:pt>
                <c:pt idx="19214">
                  <c:v>74.994000000000085</c:v>
                </c:pt>
                <c:pt idx="19215">
                  <c:v>74.998000000000005</c:v>
                </c:pt>
                <c:pt idx="19216">
                  <c:v>75</c:v>
                </c:pt>
                <c:pt idx="19217">
                  <c:v>75.004999999999995</c:v>
                </c:pt>
                <c:pt idx="19218">
                  <c:v>74.997000000000085</c:v>
                </c:pt>
                <c:pt idx="19219">
                  <c:v>75.007000000000005</c:v>
                </c:pt>
                <c:pt idx="19220">
                  <c:v>75.001000000000005</c:v>
                </c:pt>
                <c:pt idx="19221">
                  <c:v>75.007000000000005</c:v>
                </c:pt>
                <c:pt idx="19222">
                  <c:v>74.998999999999995</c:v>
                </c:pt>
                <c:pt idx="19223">
                  <c:v>75</c:v>
                </c:pt>
                <c:pt idx="19224">
                  <c:v>74.992999999999995</c:v>
                </c:pt>
                <c:pt idx="19225">
                  <c:v>74.995000000000005</c:v>
                </c:pt>
                <c:pt idx="19226">
                  <c:v>75.010999999999996</c:v>
                </c:pt>
                <c:pt idx="19227">
                  <c:v>75.003</c:v>
                </c:pt>
                <c:pt idx="19228">
                  <c:v>75.004999999999995</c:v>
                </c:pt>
                <c:pt idx="19229">
                  <c:v>75.010999999999996</c:v>
                </c:pt>
                <c:pt idx="19230">
                  <c:v>75.006</c:v>
                </c:pt>
                <c:pt idx="19231">
                  <c:v>74.995000000000005</c:v>
                </c:pt>
                <c:pt idx="19232">
                  <c:v>74.994000000000085</c:v>
                </c:pt>
                <c:pt idx="19233">
                  <c:v>75.001000000000005</c:v>
                </c:pt>
                <c:pt idx="19234">
                  <c:v>75.007000000000005</c:v>
                </c:pt>
                <c:pt idx="19235">
                  <c:v>75.007000000000005</c:v>
                </c:pt>
                <c:pt idx="19236">
                  <c:v>75.001000000000005</c:v>
                </c:pt>
                <c:pt idx="19237">
                  <c:v>75</c:v>
                </c:pt>
                <c:pt idx="19238">
                  <c:v>74.992000000000004</c:v>
                </c:pt>
                <c:pt idx="19239">
                  <c:v>74.995000000000005</c:v>
                </c:pt>
                <c:pt idx="19240">
                  <c:v>75</c:v>
                </c:pt>
                <c:pt idx="19241">
                  <c:v>74.988</c:v>
                </c:pt>
                <c:pt idx="19242">
                  <c:v>74.998000000000005</c:v>
                </c:pt>
                <c:pt idx="19243">
                  <c:v>75</c:v>
                </c:pt>
                <c:pt idx="19244">
                  <c:v>74.997000000000085</c:v>
                </c:pt>
                <c:pt idx="19245">
                  <c:v>75.003</c:v>
                </c:pt>
                <c:pt idx="19246">
                  <c:v>75.004000000000005</c:v>
                </c:pt>
                <c:pt idx="19247">
                  <c:v>74.995999999999995</c:v>
                </c:pt>
                <c:pt idx="19248">
                  <c:v>74.995000000000005</c:v>
                </c:pt>
                <c:pt idx="19249">
                  <c:v>75.004000000000005</c:v>
                </c:pt>
                <c:pt idx="19250">
                  <c:v>74.997000000000085</c:v>
                </c:pt>
                <c:pt idx="19251">
                  <c:v>74.989000000000004</c:v>
                </c:pt>
                <c:pt idx="19252">
                  <c:v>74.994000000000085</c:v>
                </c:pt>
                <c:pt idx="19253">
                  <c:v>75.001999999999995</c:v>
                </c:pt>
                <c:pt idx="19254">
                  <c:v>75.003</c:v>
                </c:pt>
                <c:pt idx="19255">
                  <c:v>75.007000000000005</c:v>
                </c:pt>
                <c:pt idx="19256">
                  <c:v>75.004999999999995</c:v>
                </c:pt>
                <c:pt idx="19257">
                  <c:v>75.006</c:v>
                </c:pt>
                <c:pt idx="19258">
                  <c:v>75.001999999999995</c:v>
                </c:pt>
                <c:pt idx="19259">
                  <c:v>75.009</c:v>
                </c:pt>
                <c:pt idx="19260">
                  <c:v>75.001999999999995</c:v>
                </c:pt>
                <c:pt idx="19261">
                  <c:v>75.006</c:v>
                </c:pt>
                <c:pt idx="19262">
                  <c:v>75.007999999999996</c:v>
                </c:pt>
                <c:pt idx="19263">
                  <c:v>74.995999999999995</c:v>
                </c:pt>
                <c:pt idx="19264">
                  <c:v>75.006</c:v>
                </c:pt>
                <c:pt idx="19265">
                  <c:v>74.994000000000085</c:v>
                </c:pt>
                <c:pt idx="19266">
                  <c:v>74.986000000000004</c:v>
                </c:pt>
                <c:pt idx="19267">
                  <c:v>74.991000000000085</c:v>
                </c:pt>
                <c:pt idx="19268">
                  <c:v>74.995000000000005</c:v>
                </c:pt>
                <c:pt idx="19269">
                  <c:v>75</c:v>
                </c:pt>
                <c:pt idx="19270">
                  <c:v>74.998999999999995</c:v>
                </c:pt>
                <c:pt idx="19271">
                  <c:v>74.991000000000085</c:v>
                </c:pt>
                <c:pt idx="19272">
                  <c:v>74.988</c:v>
                </c:pt>
                <c:pt idx="19273">
                  <c:v>74.985000000000014</c:v>
                </c:pt>
                <c:pt idx="19274">
                  <c:v>74.980999999999995</c:v>
                </c:pt>
                <c:pt idx="19275">
                  <c:v>74.986999999999995</c:v>
                </c:pt>
                <c:pt idx="19276">
                  <c:v>74.971000000000004</c:v>
                </c:pt>
                <c:pt idx="19277">
                  <c:v>74.978999999999999</c:v>
                </c:pt>
                <c:pt idx="19278">
                  <c:v>74.98</c:v>
                </c:pt>
                <c:pt idx="19279">
                  <c:v>74.971999999999994</c:v>
                </c:pt>
                <c:pt idx="19280">
                  <c:v>74.980999999999995</c:v>
                </c:pt>
                <c:pt idx="19281">
                  <c:v>74.977000000000004</c:v>
                </c:pt>
                <c:pt idx="19282">
                  <c:v>74.967000000000027</c:v>
                </c:pt>
                <c:pt idx="19283">
                  <c:v>74.965000000000003</c:v>
                </c:pt>
                <c:pt idx="19284">
                  <c:v>74.965999999999994</c:v>
                </c:pt>
                <c:pt idx="19285">
                  <c:v>74.965000000000003</c:v>
                </c:pt>
                <c:pt idx="19286">
                  <c:v>74.965000000000003</c:v>
                </c:pt>
                <c:pt idx="19287">
                  <c:v>74.964000000000027</c:v>
                </c:pt>
                <c:pt idx="19288">
                  <c:v>74.953999999999994</c:v>
                </c:pt>
                <c:pt idx="19289">
                  <c:v>74.956999999999994</c:v>
                </c:pt>
                <c:pt idx="19290">
                  <c:v>74.968999999999994</c:v>
                </c:pt>
                <c:pt idx="19291">
                  <c:v>74.962999999999994</c:v>
                </c:pt>
                <c:pt idx="19292">
                  <c:v>74.961000000000027</c:v>
                </c:pt>
                <c:pt idx="19293">
                  <c:v>74.968999999999994</c:v>
                </c:pt>
                <c:pt idx="19294">
                  <c:v>74.959999999999994</c:v>
                </c:pt>
                <c:pt idx="19295">
                  <c:v>74.97</c:v>
                </c:pt>
                <c:pt idx="19296">
                  <c:v>74.965999999999994</c:v>
                </c:pt>
                <c:pt idx="19297">
                  <c:v>74.953999999999994</c:v>
                </c:pt>
                <c:pt idx="19298">
                  <c:v>74.962999999999994</c:v>
                </c:pt>
                <c:pt idx="19299">
                  <c:v>74.964000000000027</c:v>
                </c:pt>
                <c:pt idx="19300">
                  <c:v>74.964000000000027</c:v>
                </c:pt>
                <c:pt idx="19301">
                  <c:v>74.955000000000013</c:v>
                </c:pt>
                <c:pt idx="19302">
                  <c:v>74.97</c:v>
                </c:pt>
                <c:pt idx="19303">
                  <c:v>74.959000000000003</c:v>
                </c:pt>
                <c:pt idx="19304">
                  <c:v>74.959999999999994</c:v>
                </c:pt>
                <c:pt idx="19305">
                  <c:v>74.956999999999994</c:v>
                </c:pt>
                <c:pt idx="19306">
                  <c:v>74.95</c:v>
                </c:pt>
                <c:pt idx="19307">
                  <c:v>74.956000000000003</c:v>
                </c:pt>
                <c:pt idx="19308">
                  <c:v>74.950999999999993</c:v>
                </c:pt>
                <c:pt idx="19309">
                  <c:v>74.953999999999994</c:v>
                </c:pt>
                <c:pt idx="19310">
                  <c:v>74.959999999999994</c:v>
                </c:pt>
                <c:pt idx="19311">
                  <c:v>74.955000000000013</c:v>
                </c:pt>
                <c:pt idx="19312">
                  <c:v>74.956000000000003</c:v>
                </c:pt>
                <c:pt idx="19313">
                  <c:v>74.955000000000013</c:v>
                </c:pt>
                <c:pt idx="19314">
                  <c:v>74.959000000000003</c:v>
                </c:pt>
                <c:pt idx="19315">
                  <c:v>74.947000000000088</c:v>
                </c:pt>
                <c:pt idx="19316">
                  <c:v>74.953000000000003</c:v>
                </c:pt>
                <c:pt idx="19317">
                  <c:v>74.941000000000116</c:v>
                </c:pt>
                <c:pt idx="19318">
                  <c:v>74.944000000000116</c:v>
                </c:pt>
                <c:pt idx="19319">
                  <c:v>74.938000000000002</c:v>
                </c:pt>
                <c:pt idx="19320">
                  <c:v>74.926000000000002</c:v>
                </c:pt>
                <c:pt idx="19321">
                  <c:v>74.938999999999993</c:v>
                </c:pt>
                <c:pt idx="19322">
                  <c:v>74.944000000000116</c:v>
                </c:pt>
                <c:pt idx="19323">
                  <c:v>74.944000000000116</c:v>
                </c:pt>
                <c:pt idx="19324">
                  <c:v>74.947000000000088</c:v>
                </c:pt>
                <c:pt idx="19325">
                  <c:v>74.937000000000026</c:v>
                </c:pt>
                <c:pt idx="19326">
                  <c:v>74.935000000000002</c:v>
                </c:pt>
                <c:pt idx="19327">
                  <c:v>74.942000000000007</c:v>
                </c:pt>
                <c:pt idx="19328">
                  <c:v>74.938000000000002</c:v>
                </c:pt>
                <c:pt idx="19329">
                  <c:v>74.943000000000026</c:v>
                </c:pt>
                <c:pt idx="19330">
                  <c:v>74.930999999999997</c:v>
                </c:pt>
                <c:pt idx="19331">
                  <c:v>74.937000000000026</c:v>
                </c:pt>
                <c:pt idx="19332">
                  <c:v>74.940000000000026</c:v>
                </c:pt>
                <c:pt idx="19333">
                  <c:v>74.935000000000002</c:v>
                </c:pt>
                <c:pt idx="19334">
                  <c:v>74.937000000000026</c:v>
                </c:pt>
                <c:pt idx="19335">
                  <c:v>74.933999999999997</c:v>
                </c:pt>
                <c:pt idx="19336">
                  <c:v>74.938000000000002</c:v>
                </c:pt>
                <c:pt idx="19337">
                  <c:v>74.933999999999997</c:v>
                </c:pt>
                <c:pt idx="19338">
                  <c:v>74.927999999999997</c:v>
                </c:pt>
                <c:pt idx="19339">
                  <c:v>74.929000000000002</c:v>
                </c:pt>
                <c:pt idx="19340">
                  <c:v>74.930999999999997</c:v>
                </c:pt>
                <c:pt idx="19341">
                  <c:v>74.927999999999997</c:v>
                </c:pt>
                <c:pt idx="19342">
                  <c:v>74.924000000000007</c:v>
                </c:pt>
                <c:pt idx="19343">
                  <c:v>74.929000000000002</c:v>
                </c:pt>
                <c:pt idx="19344">
                  <c:v>74.911000000000101</c:v>
                </c:pt>
                <c:pt idx="19345">
                  <c:v>74.912000000000006</c:v>
                </c:pt>
                <c:pt idx="19346">
                  <c:v>74.905000000000001</c:v>
                </c:pt>
                <c:pt idx="19347">
                  <c:v>74.917000000000101</c:v>
                </c:pt>
                <c:pt idx="19348">
                  <c:v>74.912999999999997</c:v>
                </c:pt>
                <c:pt idx="19349">
                  <c:v>74.912999999999997</c:v>
                </c:pt>
                <c:pt idx="19350">
                  <c:v>74.911000000000101</c:v>
                </c:pt>
                <c:pt idx="19351">
                  <c:v>74.911000000000101</c:v>
                </c:pt>
                <c:pt idx="19352">
                  <c:v>74.911000000000101</c:v>
                </c:pt>
                <c:pt idx="19353">
                  <c:v>74.911000000000101</c:v>
                </c:pt>
                <c:pt idx="19354">
                  <c:v>74.909000000000006</c:v>
                </c:pt>
                <c:pt idx="19355">
                  <c:v>74.909000000000006</c:v>
                </c:pt>
                <c:pt idx="19356">
                  <c:v>74.909000000000006</c:v>
                </c:pt>
                <c:pt idx="19357">
                  <c:v>74.909000000000006</c:v>
                </c:pt>
                <c:pt idx="19358">
                  <c:v>74.906999999999996</c:v>
                </c:pt>
                <c:pt idx="19359">
                  <c:v>74.905000000000001</c:v>
                </c:pt>
                <c:pt idx="19360">
                  <c:v>74.909000000000006</c:v>
                </c:pt>
                <c:pt idx="19361">
                  <c:v>74.906000000000006</c:v>
                </c:pt>
                <c:pt idx="19362">
                  <c:v>74.909000000000006</c:v>
                </c:pt>
                <c:pt idx="19363">
                  <c:v>74.909000000000006</c:v>
                </c:pt>
                <c:pt idx="19364">
                  <c:v>74.906000000000006</c:v>
                </c:pt>
                <c:pt idx="19365">
                  <c:v>74.906999999999996</c:v>
                </c:pt>
                <c:pt idx="19366">
                  <c:v>74.914000000000101</c:v>
                </c:pt>
                <c:pt idx="19367">
                  <c:v>74.908000000000001</c:v>
                </c:pt>
                <c:pt idx="19368">
                  <c:v>74.903000000000006</c:v>
                </c:pt>
                <c:pt idx="19369">
                  <c:v>74.908000000000001</c:v>
                </c:pt>
                <c:pt idx="19370">
                  <c:v>74.908000000000001</c:v>
                </c:pt>
                <c:pt idx="19371">
                  <c:v>74.911000000000101</c:v>
                </c:pt>
                <c:pt idx="19372">
                  <c:v>74.906000000000006</c:v>
                </c:pt>
                <c:pt idx="19373">
                  <c:v>74.905000000000001</c:v>
                </c:pt>
                <c:pt idx="19374">
                  <c:v>74.909000000000006</c:v>
                </c:pt>
                <c:pt idx="19375">
                  <c:v>74.911000000000101</c:v>
                </c:pt>
                <c:pt idx="19376">
                  <c:v>74.900000000000006</c:v>
                </c:pt>
                <c:pt idx="19377">
                  <c:v>74.903999999999996</c:v>
                </c:pt>
                <c:pt idx="19378">
                  <c:v>74.900000000000006</c:v>
                </c:pt>
                <c:pt idx="19379">
                  <c:v>74.902000000000001</c:v>
                </c:pt>
                <c:pt idx="19380">
                  <c:v>74.908000000000001</c:v>
                </c:pt>
                <c:pt idx="19381">
                  <c:v>74.911000000000101</c:v>
                </c:pt>
                <c:pt idx="19382">
                  <c:v>74.897999999999996</c:v>
                </c:pt>
                <c:pt idx="19383">
                  <c:v>74.914000000000101</c:v>
                </c:pt>
                <c:pt idx="19384">
                  <c:v>74.909000000000006</c:v>
                </c:pt>
                <c:pt idx="19385">
                  <c:v>74.906000000000006</c:v>
                </c:pt>
                <c:pt idx="19386">
                  <c:v>74.900000000000006</c:v>
                </c:pt>
                <c:pt idx="19387">
                  <c:v>74.905000000000001</c:v>
                </c:pt>
                <c:pt idx="19388">
                  <c:v>74.909000000000006</c:v>
                </c:pt>
                <c:pt idx="19389">
                  <c:v>74.902000000000001</c:v>
                </c:pt>
                <c:pt idx="19390">
                  <c:v>74.910000000000025</c:v>
                </c:pt>
                <c:pt idx="19391">
                  <c:v>74.900999999999996</c:v>
                </c:pt>
                <c:pt idx="19392">
                  <c:v>74.905000000000001</c:v>
                </c:pt>
                <c:pt idx="19393">
                  <c:v>74.908000000000001</c:v>
                </c:pt>
                <c:pt idx="19394">
                  <c:v>74.905000000000001</c:v>
                </c:pt>
                <c:pt idx="19395">
                  <c:v>74.903000000000006</c:v>
                </c:pt>
                <c:pt idx="19396">
                  <c:v>74.915000000000006</c:v>
                </c:pt>
                <c:pt idx="19397">
                  <c:v>74.914000000000101</c:v>
                </c:pt>
                <c:pt idx="19398">
                  <c:v>74.908000000000001</c:v>
                </c:pt>
                <c:pt idx="19399">
                  <c:v>74.909000000000006</c:v>
                </c:pt>
                <c:pt idx="19400">
                  <c:v>74.911000000000101</c:v>
                </c:pt>
                <c:pt idx="19401">
                  <c:v>74.897000000000006</c:v>
                </c:pt>
                <c:pt idx="19402">
                  <c:v>74.899000000000001</c:v>
                </c:pt>
                <c:pt idx="19403">
                  <c:v>74.899000000000001</c:v>
                </c:pt>
                <c:pt idx="19404">
                  <c:v>74.900999999999996</c:v>
                </c:pt>
                <c:pt idx="19405">
                  <c:v>74.897000000000006</c:v>
                </c:pt>
                <c:pt idx="19406">
                  <c:v>74.900000000000006</c:v>
                </c:pt>
                <c:pt idx="19407">
                  <c:v>74.876999999999981</c:v>
                </c:pt>
                <c:pt idx="19408">
                  <c:v>74.897000000000006</c:v>
                </c:pt>
                <c:pt idx="19409">
                  <c:v>74.893000000000001</c:v>
                </c:pt>
                <c:pt idx="19410">
                  <c:v>74.887999999999991</c:v>
                </c:pt>
                <c:pt idx="19411">
                  <c:v>74.89</c:v>
                </c:pt>
                <c:pt idx="19412">
                  <c:v>74.885999999999981</c:v>
                </c:pt>
                <c:pt idx="19413">
                  <c:v>74.881</c:v>
                </c:pt>
                <c:pt idx="19414">
                  <c:v>74.884</c:v>
                </c:pt>
                <c:pt idx="19415">
                  <c:v>74.887999999999991</c:v>
                </c:pt>
                <c:pt idx="19416">
                  <c:v>74.884999999999991</c:v>
                </c:pt>
                <c:pt idx="19417">
                  <c:v>74.871999999999986</c:v>
                </c:pt>
                <c:pt idx="19418">
                  <c:v>74.867999999999995</c:v>
                </c:pt>
                <c:pt idx="19419">
                  <c:v>74.861999999999995</c:v>
                </c:pt>
                <c:pt idx="19420">
                  <c:v>74.870999999999981</c:v>
                </c:pt>
                <c:pt idx="19421">
                  <c:v>74.866</c:v>
                </c:pt>
                <c:pt idx="19422">
                  <c:v>74.86999999999999</c:v>
                </c:pt>
                <c:pt idx="19423">
                  <c:v>74.873999999999981</c:v>
                </c:pt>
                <c:pt idx="19424">
                  <c:v>74.871999999999986</c:v>
                </c:pt>
                <c:pt idx="19425">
                  <c:v>74.864999999999995</c:v>
                </c:pt>
                <c:pt idx="19426">
                  <c:v>74.867999999999995</c:v>
                </c:pt>
                <c:pt idx="19427">
                  <c:v>74.869</c:v>
                </c:pt>
                <c:pt idx="19428">
                  <c:v>74.867999999999995</c:v>
                </c:pt>
                <c:pt idx="19429">
                  <c:v>74.875999999999948</c:v>
                </c:pt>
                <c:pt idx="19430">
                  <c:v>74.867000000000004</c:v>
                </c:pt>
                <c:pt idx="19431">
                  <c:v>74.861999999999995</c:v>
                </c:pt>
                <c:pt idx="19432">
                  <c:v>74.869</c:v>
                </c:pt>
                <c:pt idx="19433">
                  <c:v>74.85599999999998</c:v>
                </c:pt>
                <c:pt idx="19434">
                  <c:v>74.853999999999999</c:v>
                </c:pt>
                <c:pt idx="19435">
                  <c:v>74.861999999999995</c:v>
                </c:pt>
                <c:pt idx="19436">
                  <c:v>74.86</c:v>
                </c:pt>
                <c:pt idx="19437">
                  <c:v>74.85799999999999</c:v>
                </c:pt>
                <c:pt idx="19438">
                  <c:v>74.85899999999998</c:v>
                </c:pt>
                <c:pt idx="19439">
                  <c:v>74.85899999999998</c:v>
                </c:pt>
                <c:pt idx="19440">
                  <c:v>74.853999999999999</c:v>
                </c:pt>
                <c:pt idx="19441">
                  <c:v>74.850999999999999</c:v>
                </c:pt>
                <c:pt idx="19442">
                  <c:v>74.848000000000013</c:v>
                </c:pt>
                <c:pt idx="19443">
                  <c:v>74.849000000000004</c:v>
                </c:pt>
                <c:pt idx="19444">
                  <c:v>74.849999999999994</c:v>
                </c:pt>
                <c:pt idx="19445">
                  <c:v>74.846999999999994</c:v>
                </c:pt>
                <c:pt idx="19446">
                  <c:v>74.85599999999998</c:v>
                </c:pt>
                <c:pt idx="19447">
                  <c:v>74.837999999999994</c:v>
                </c:pt>
                <c:pt idx="19448">
                  <c:v>74.843999999999994</c:v>
                </c:pt>
                <c:pt idx="19449">
                  <c:v>74.848000000000013</c:v>
                </c:pt>
                <c:pt idx="19450">
                  <c:v>74.846999999999994</c:v>
                </c:pt>
                <c:pt idx="19451">
                  <c:v>74.849999999999994</c:v>
                </c:pt>
                <c:pt idx="19452">
                  <c:v>74.850999999999999</c:v>
                </c:pt>
                <c:pt idx="19453">
                  <c:v>74.848000000000013</c:v>
                </c:pt>
                <c:pt idx="19454">
                  <c:v>74.853999999999999</c:v>
                </c:pt>
                <c:pt idx="19455">
                  <c:v>74.846000000000004</c:v>
                </c:pt>
                <c:pt idx="19456">
                  <c:v>74.856999999999999</c:v>
                </c:pt>
                <c:pt idx="19457">
                  <c:v>74.845000000000013</c:v>
                </c:pt>
                <c:pt idx="19458">
                  <c:v>74.846000000000004</c:v>
                </c:pt>
                <c:pt idx="19459">
                  <c:v>74.843999999999994</c:v>
                </c:pt>
                <c:pt idx="19460">
                  <c:v>74.848000000000013</c:v>
                </c:pt>
                <c:pt idx="19461">
                  <c:v>74.834000000000003</c:v>
                </c:pt>
                <c:pt idx="19462">
                  <c:v>74.838999999999999</c:v>
                </c:pt>
                <c:pt idx="19463">
                  <c:v>74.848000000000013</c:v>
                </c:pt>
                <c:pt idx="19464">
                  <c:v>74.846999999999994</c:v>
                </c:pt>
                <c:pt idx="19465">
                  <c:v>74.843999999999994</c:v>
                </c:pt>
                <c:pt idx="19466">
                  <c:v>74.838999999999999</c:v>
                </c:pt>
                <c:pt idx="19467">
                  <c:v>74.835999999999999</c:v>
                </c:pt>
                <c:pt idx="19468">
                  <c:v>74.837000000000003</c:v>
                </c:pt>
                <c:pt idx="19469">
                  <c:v>74.837000000000003</c:v>
                </c:pt>
                <c:pt idx="19470">
                  <c:v>74.84</c:v>
                </c:pt>
                <c:pt idx="19471">
                  <c:v>74.825999999999979</c:v>
                </c:pt>
                <c:pt idx="19472">
                  <c:v>74.834000000000003</c:v>
                </c:pt>
                <c:pt idx="19473">
                  <c:v>74.832999999999998</c:v>
                </c:pt>
                <c:pt idx="19474">
                  <c:v>74.83</c:v>
                </c:pt>
                <c:pt idx="19475">
                  <c:v>74.831999999999994</c:v>
                </c:pt>
                <c:pt idx="19476">
                  <c:v>74.828000000000003</c:v>
                </c:pt>
                <c:pt idx="19477">
                  <c:v>74.819999999999993</c:v>
                </c:pt>
                <c:pt idx="19478">
                  <c:v>74.834000000000003</c:v>
                </c:pt>
                <c:pt idx="19479">
                  <c:v>74.825999999999979</c:v>
                </c:pt>
                <c:pt idx="19480">
                  <c:v>74.822000000000003</c:v>
                </c:pt>
                <c:pt idx="19481">
                  <c:v>74.825000000000003</c:v>
                </c:pt>
                <c:pt idx="19482">
                  <c:v>74.83</c:v>
                </c:pt>
                <c:pt idx="19483">
                  <c:v>74.825999999999979</c:v>
                </c:pt>
                <c:pt idx="19484">
                  <c:v>74.819999999999993</c:v>
                </c:pt>
                <c:pt idx="19485">
                  <c:v>74.816999999999993</c:v>
                </c:pt>
                <c:pt idx="19486">
                  <c:v>74.811000000000007</c:v>
                </c:pt>
                <c:pt idx="19487">
                  <c:v>74.825000000000003</c:v>
                </c:pt>
                <c:pt idx="19488">
                  <c:v>74.815000000000012</c:v>
                </c:pt>
                <c:pt idx="19489">
                  <c:v>74.812000000000012</c:v>
                </c:pt>
                <c:pt idx="19490">
                  <c:v>74.811000000000007</c:v>
                </c:pt>
                <c:pt idx="19491">
                  <c:v>74.81</c:v>
                </c:pt>
                <c:pt idx="19492">
                  <c:v>74.805999999999983</c:v>
                </c:pt>
                <c:pt idx="19493">
                  <c:v>74.812000000000012</c:v>
                </c:pt>
                <c:pt idx="19494">
                  <c:v>74.81</c:v>
                </c:pt>
                <c:pt idx="19495">
                  <c:v>74.807000000000002</c:v>
                </c:pt>
                <c:pt idx="19496">
                  <c:v>74.802999999999983</c:v>
                </c:pt>
                <c:pt idx="19497">
                  <c:v>74.801999999999992</c:v>
                </c:pt>
                <c:pt idx="19498">
                  <c:v>74.798000000000002</c:v>
                </c:pt>
                <c:pt idx="19499">
                  <c:v>74.795000000000002</c:v>
                </c:pt>
                <c:pt idx="19500">
                  <c:v>74.796999999999997</c:v>
                </c:pt>
                <c:pt idx="19501">
                  <c:v>74.801999999999992</c:v>
                </c:pt>
                <c:pt idx="19502">
                  <c:v>74.795000000000002</c:v>
                </c:pt>
                <c:pt idx="19503">
                  <c:v>74.792000000000002</c:v>
                </c:pt>
                <c:pt idx="19504">
                  <c:v>74.792000000000002</c:v>
                </c:pt>
                <c:pt idx="19505">
                  <c:v>74.796000000000006</c:v>
                </c:pt>
                <c:pt idx="19506">
                  <c:v>74.790999999999997</c:v>
                </c:pt>
                <c:pt idx="19507">
                  <c:v>74.783000000000001</c:v>
                </c:pt>
                <c:pt idx="19508">
                  <c:v>74.783000000000001</c:v>
                </c:pt>
                <c:pt idx="19509">
                  <c:v>74.781000000000006</c:v>
                </c:pt>
                <c:pt idx="19510">
                  <c:v>74.787999999999997</c:v>
                </c:pt>
                <c:pt idx="19511">
                  <c:v>74.787000000000006</c:v>
                </c:pt>
                <c:pt idx="19512">
                  <c:v>74.793000000000006</c:v>
                </c:pt>
                <c:pt idx="19513">
                  <c:v>74.796999999999997</c:v>
                </c:pt>
                <c:pt idx="19514">
                  <c:v>74.793999999999997</c:v>
                </c:pt>
                <c:pt idx="19515">
                  <c:v>74.787000000000006</c:v>
                </c:pt>
                <c:pt idx="19516">
                  <c:v>74.793999999999997</c:v>
                </c:pt>
                <c:pt idx="19517">
                  <c:v>74.799000000000007</c:v>
                </c:pt>
                <c:pt idx="19518">
                  <c:v>74.787999999999997</c:v>
                </c:pt>
                <c:pt idx="19519">
                  <c:v>74.789000000000001</c:v>
                </c:pt>
                <c:pt idx="19520">
                  <c:v>74.795000000000002</c:v>
                </c:pt>
                <c:pt idx="19521">
                  <c:v>74.793000000000006</c:v>
                </c:pt>
                <c:pt idx="19522">
                  <c:v>74.783000000000001</c:v>
                </c:pt>
                <c:pt idx="19523">
                  <c:v>74.790999999999997</c:v>
                </c:pt>
                <c:pt idx="19524">
                  <c:v>74.792000000000002</c:v>
                </c:pt>
                <c:pt idx="19525">
                  <c:v>74.790999999999997</c:v>
                </c:pt>
                <c:pt idx="19526">
                  <c:v>74.784000000000006</c:v>
                </c:pt>
                <c:pt idx="19527">
                  <c:v>74.793999999999997</c:v>
                </c:pt>
                <c:pt idx="19528">
                  <c:v>74.801999999999992</c:v>
                </c:pt>
                <c:pt idx="19529">
                  <c:v>74.805999999999983</c:v>
                </c:pt>
                <c:pt idx="19530">
                  <c:v>74.807999999999993</c:v>
                </c:pt>
                <c:pt idx="19531">
                  <c:v>74.795000000000002</c:v>
                </c:pt>
                <c:pt idx="19532">
                  <c:v>74.799000000000007</c:v>
                </c:pt>
                <c:pt idx="19533">
                  <c:v>74.796000000000006</c:v>
                </c:pt>
                <c:pt idx="19534">
                  <c:v>74.801000000000002</c:v>
                </c:pt>
                <c:pt idx="19535">
                  <c:v>74.793000000000006</c:v>
                </c:pt>
                <c:pt idx="19536">
                  <c:v>74.8</c:v>
                </c:pt>
                <c:pt idx="19537">
                  <c:v>74.8</c:v>
                </c:pt>
                <c:pt idx="19538">
                  <c:v>74.796000000000006</c:v>
                </c:pt>
                <c:pt idx="19539">
                  <c:v>74.796000000000006</c:v>
                </c:pt>
                <c:pt idx="19540">
                  <c:v>74.793000000000006</c:v>
                </c:pt>
                <c:pt idx="19541">
                  <c:v>74.789000000000001</c:v>
                </c:pt>
                <c:pt idx="19542">
                  <c:v>74.793999999999997</c:v>
                </c:pt>
                <c:pt idx="19543">
                  <c:v>74.789000000000001</c:v>
                </c:pt>
                <c:pt idx="19544">
                  <c:v>74.790999999999997</c:v>
                </c:pt>
                <c:pt idx="19545">
                  <c:v>74.783000000000001</c:v>
                </c:pt>
                <c:pt idx="19546">
                  <c:v>74.781999999999996</c:v>
                </c:pt>
                <c:pt idx="19547">
                  <c:v>74.786000000000001</c:v>
                </c:pt>
                <c:pt idx="19548">
                  <c:v>74.781000000000006</c:v>
                </c:pt>
                <c:pt idx="19549">
                  <c:v>74.777000000000001</c:v>
                </c:pt>
                <c:pt idx="19550">
                  <c:v>74.781000000000006</c:v>
                </c:pt>
                <c:pt idx="19551">
                  <c:v>74.772999999999982</c:v>
                </c:pt>
                <c:pt idx="19552">
                  <c:v>74.769000000000005</c:v>
                </c:pt>
                <c:pt idx="19553">
                  <c:v>74.777999999999992</c:v>
                </c:pt>
                <c:pt idx="19554">
                  <c:v>74.769000000000005</c:v>
                </c:pt>
                <c:pt idx="19555">
                  <c:v>74.774999999999991</c:v>
                </c:pt>
                <c:pt idx="19556">
                  <c:v>74.768000000000001</c:v>
                </c:pt>
                <c:pt idx="19557">
                  <c:v>74.78</c:v>
                </c:pt>
                <c:pt idx="19558">
                  <c:v>74.777000000000001</c:v>
                </c:pt>
                <c:pt idx="19559">
                  <c:v>74.772999999999982</c:v>
                </c:pt>
                <c:pt idx="19560">
                  <c:v>74.771000000000001</c:v>
                </c:pt>
                <c:pt idx="19561">
                  <c:v>74.771999999999991</c:v>
                </c:pt>
                <c:pt idx="19562">
                  <c:v>74.757999999999996</c:v>
                </c:pt>
                <c:pt idx="19563">
                  <c:v>74.763000000000005</c:v>
                </c:pt>
                <c:pt idx="19564">
                  <c:v>74.753</c:v>
                </c:pt>
                <c:pt idx="19565">
                  <c:v>74.759</c:v>
                </c:pt>
                <c:pt idx="19566">
                  <c:v>74.763000000000005</c:v>
                </c:pt>
                <c:pt idx="19567">
                  <c:v>74.759</c:v>
                </c:pt>
                <c:pt idx="19568">
                  <c:v>74.756</c:v>
                </c:pt>
                <c:pt idx="19569">
                  <c:v>74.757999999999996</c:v>
                </c:pt>
                <c:pt idx="19570">
                  <c:v>74.765000000000001</c:v>
                </c:pt>
                <c:pt idx="19571">
                  <c:v>74.759</c:v>
                </c:pt>
                <c:pt idx="19572">
                  <c:v>74.754999999999995</c:v>
                </c:pt>
                <c:pt idx="19573">
                  <c:v>74.756</c:v>
                </c:pt>
                <c:pt idx="19574">
                  <c:v>74.763999999999996</c:v>
                </c:pt>
                <c:pt idx="19575">
                  <c:v>74.763000000000005</c:v>
                </c:pt>
                <c:pt idx="19576">
                  <c:v>74.75</c:v>
                </c:pt>
                <c:pt idx="19577">
                  <c:v>74.751999999999995</c:v>
                </c:pt>
                <c:pt idx="19578">
                  <c:v>74.754999999999995</c:v>
                </c:pt>
                <c:pt idx="19579">
                  <c:v>74.751000000000005</c:v>
                </c:pt>
                <c:pt idx="19580">
                  <c:v>74.753</c:v>
                </c:pt>
                <c:pt idx="19581">
                  <c:v>74.745000000000005</c:v>
                </c:pt>
                <c:pt idx="19582">
                  <c:v>74.745999999999995</c:v>
                </c:pt>
                <c:pt idx="19583">
                  <c:v>74.754000000000005</c:v>
                </c:pt>
                <c:pt idx="19584">
                  <c:v>74.748000000000005</c:v>
                </c:pt>
                <c:pt idx="19585">
                  <c:v>74.748000000000005</c:v>
                </c:pt>
                <c:pt idx="19586">
                  <c:v>74.754999999999995</c:v>
                </c:pt>
                <c:pt idx="19587">
                  <c:v>74.75</c:v>
                </c:pt>
                <c:pt idx="19588">
                  <c:v>74.745999999999995</c:v>
                </c:pt>
                <c:pt idx="19589">
                  <c:v>74.747000000000085</c:v>
                </c:pt>
                <c:pt idx="19590">
                  <c:v>74.748999999999995</c:v>
                </c:pt>
                <c:pt idx="19591">
                  <c:v>74.751999999999995</c:v>
                </c:pt>
                <c:pt idx="19592">
                  <c:v>74.739000000000004</c:v>
                </c:pt>
                <c:pt idx="19593">
                  <c:v>74.741000000000085</c:v>
                </c:pt>
                <c:pt idx="19594">
                  <c:v>74.751000000000005</c:v>
                </c:pt>
                <c:pt idx="19595">
                  <c:v>74.739999999999995</c:v>
                </c:pt>
                <c:pt idx="19596">
                  <c:v>74.742999999999995</c:v>
                </c:pt>
                <c:pt idx="19597">
                  <c:v>74.742000000000004</c:v>
                </c:pt>
                <c:pt idx="19598">
                  <c:v>74.741000000000085</c:v>
                </c:pt>
                <c:pt idx="19599">
                  <c:v>74.744000000000085</c:v>
                </c:pt>
                <c:pt idx="19600">
                  <c:v>74.748999999999995</c:v>
                </c:pt>
                <c:pt idx="19601">
                  <c:v>74.741000000000085</c:v>
                </c:pt>
                <c:pt idx="19602">
                  <c:v>74.739000000000004</c:v>
                </c:pt>
                <c:pt idx="19603">
                  <c:v>74.728999999999999</c:v>
                </c:pt>
                <c:pt idx="19604">
                  <c:v>74.745999999999995</c:v>
                </c:pt>
                <c:pt idx="19605">
                  <c:v>74.742999999999995</c:v>
                </c:pt>
                <c:pt idx="19606">
                  <c:v>74.728999999999999</c:v>
                </c:pt>
                <c:pt idx="19607">
                  <c:v>74.745000000000005</c:v>
                </c:pt>
                <c:pt idx="19608">
                  <c:v>74.735000000000014</c:v>
                </c:pt>
                <c:pt idx="19609">
                  <c:v>74.733000000000004</c:v>
                </c:pt>
                <c:pt idx="19610">
                  <c:v>74.733999999999995</c:v>
                </c:pt>
                <c:pt idx="19611">
                  <c:v>74.739999999999995</c:v>
                </c:pt>
                <c:pt idx="19612">
                  <c:v>74.739999999999995</c:v>
                </c:pt>
                <c:pt idx="19613">
                  <c:v>74.744000000000085</c:v>
                </c:pt>
                <c:pt idx="19614">
                  <c:v>74.73</c:v>
                </c:pt>
                <c:pt idx="19615">
                  <c:v>74.747000000000085</c:v>
                </c:pt>
                <c:pt idx="19616">
                  <c:v>74.727000000000004</c:v>
                </c:pt>
                <c:pt idx="19617">
                  <c:v>74.733000000000004</c:v>
                </c:pt>
                <c:pt idx="19618">
                  <c:v>74.739000000000004</c:v>
                </c:pt>
                <c:pt idx="19619">
                  <c:v>74.736999999999995</c:v>
                </c:pt>
                <c:pt idx="19620">
                  <c:v>74.742999999999995</c:v>
                </c:pt>
                <c:pt idx="19621">
                  <c:v>74.739999999999995</c:v>
                </c:pt>
                <c:pt idx="19622">
                  <c:v>74.741000000000085</c:v>
                </c:pt>
                <c:pt idx="19623">
                  <c:v>74.751999999999995</c:v>
                </c:pt>
                <c:pt idx="19624">
                  <c:v>74.741000000000085</c:v>
                </c:pt>
                <c:pt idx="19625">
                  <c:v>74.730999999999995</c:v>
                </c:pt>
                <c:pt idx="19626">
                  <c:v>74.732000000000014</c:v>
                </c:pt>
                <c:pt idx="19627">
                  <c:v>74.732000000000014</c:v>
                </c:pt>
                <c:pt idx="19628">
                  <c:v>74.730999999999995</c:v>
                </c:pt>
                <c:pt idx="19629">
                  <c:v>74.733999999999995</c:v>
                </c:pt>
                <c:pt idx="19630">
                  <c:v>74.733000000000004</c:v>
                </c:pt>
                <c:pt idx="19631">
                  <c:v>74.728999999999999</c:v>
                </c:pt>
                <c:pt idx="19632">
                  <c:v>74.727999999999994</c:v>
                </c:pt>
                <c:pt idx="19633">
                  <c:v>74.721999999999994</c:v>
                </c:pt>
                <c:pt idx="19634">
                  <c:v>74.727000000000004</c:v>
                </c:pt>
                <c:pt idx="19635">
                  <c:v>74.73</c:v>
                </c:pt>
                <c:pt idx="19636">
                  <c:v>74.721000000000004</c:v>
                </c:pt>
                <c:pt idx="19637">
                  <c:v>74.717000000000027</c:v>
                </c:pt>
                <c:pt idx="19638">
                  <c:v>74.724999999999994</c:v>
                </c:pt>
                <c:pt idx="19639">
                  <c:v>74.72</c:v>
                </c:pt>
                <c:pt idx="19640">
                  <c:v>74.712999999999994</c:v>
                </c:pt>
                <c:pt idx="19641">
                  <c:v>74.717000000000027</c:v>
                </c:pt>
                <c:pt idx="19642">
                  <c:v>74.714000000000027</c:v>
                </c:pt>
                <c:pt idx="19643">
                  <c:v>74.721000000000004</c:v>
                </c:pt>
                <c:pt idx="19644">
                  <c:v>74.705000000000013</c:v>
                </c:pt>
                <c:pt idx="19645">
                  <c:v>74.697999999999993</c:v>
                </c:pt>
                <c:pt idx="19646">
                  <c:v>74.700999999999993</c:v>
                </c:pt>
                <c:pt idx="19647">
                  <c:v>74.717000000000027</c:v>
                </c:pt>
                <c:pt idx="19648">
                  <c:v>74.702000000000012</c:v>
                </c:pt>
                <c:pt idx="19649">
                  <c:v>74.709999999999994</c:v>
                </c:pt>
                <c:pt idx="19650">
                  <c:v>74.706999999999994</c:v>
                </c:pt>
                <c:pt idx="19651">
                  <c:v>74.698999999999998</c:v>
                </c:pt>
                <c:pt idx="19652">
                  <c:v>74.706999999999994</c:v>
                </c:pt>
                <c:pt idx="19653">
                  <c:v>74.706999999999994</c:v>
                </c:pt>
                <c:pt idx="19654">
                  <c:v>74.703000000000003</c:v>
                </c:pt>
                <c:pt idx="19655">
                  <c:v>74.706999999999994</c:v>
                </c:pt>
                <c:pt idx="19656">
                  <c:v>74.694000000000003</c:v>
                </c:pt>
                <c:pt idx="19657">
                  <c:v>74.694999999999993</c:v>
                </c:pt>
                <c:pt idx="19658">
                  <c:v>74.706999999999994</c:v>
                </c:pt>
                <c:pt idx="19659">
                  <c:v>74.709999999999994</c:v>
                </c:pt>
                <c:pt idx="19660">
                  <c:v>74.706999999999994</c:v>
                </c:pt>
                <c:pt idx="19661">
                  <c:v>74.706000000000003</c:v>
                </c:pt>
                <c:pt idx="19662">
                  <c:v>74.715000000000003</c:v>
                </c:pt>
                <c:pt idx="19663">
                  <c:v>74.711000000000027</c:v>
                </c:pt>
                <c:pt idx="19664">
                  <c:v>74.706999999999994</c:v>
                </c:pt>
                <c:pt idx="19665">
                  <c:v>74.712000000000003</c:v>
                </c:pt>
                <c:pt idx="19666">
                  <c:v>74.708000000000013</c:v>
                </c:pt>
                <c:pt idx="19667">
                  <c:v>74.711000000000027</c:v>
                </c:pt>
                <c:pt idx="19668">
                  <c:v>74.705000000000013</c:v>
                </c:pt>
                <c:pt idx="19669">
                  <c:v>74.709999999999994</c:v>
                </c:pt>
                <c:pt idx="19670">
                  <c:v>74.709999999999994</c:v>
                </c:pt>
                <c:pt idx="19671">
                  <c:v>74.709999999999994</c:v>
                </c:pt>
                <c:pt idx="19672">
                  <c:v>74.706000000000003</c:v>
                </c:pt>
                <c:pt idx="19673">
                  <c:v>74.706999999999994</c:v>
                </c:pt>
                <c:pt idx="19674">
                  <c:v>74.706000000000003</c:v>
                </c:pt>
                <c:pt idx="19675">
                  <c:v>74.698999999999998</c:v>
                </c:pt>
                <c:pt idx="19676">
                  <c:v>74.700999999999993</c:v>
                </c:pt>
                <c:pt idx="19677">
                  <c:v>74.702000000000012</c:v>
                </c:pt>
                <c:pt idx="19678">
                  <c:v>74.708000000000013</c:v>
                </c:pt>
                <c:pt idx="19679">
                  <c:v>74.706999999999994</c:v>
                </c:pt>
                <c:pt idx="19680">
                  <c:v>74.708000000000013</c:v>
                </c:pt>
                <c:pt idx="19681">
                  <c:v>74.709999999999994</c:v>
                </c:pt>
                <c:pt idx="19682">
                  <c:v>74.715999999999994</c:v>
                </c:pt>
                <c:pt idx="19683">
                  <c:v>74.718000000000004</c:v>
                </c:pt>
                <c:pt idx="19684">
                  <c:v>74.721999999999994</c:v>
                </c:pt>
                <c:pt idx="19685">
                  <c:v>74.715000000000003</c:v>
                </c:pt>
                <c:pt idx="19686">
                  <c:v>74.725999999999999</c:v>
                </c:pt>
                <c:pt idx="19687">
                  <c:v>74.730999999999995</c:v>
                </c:pt>
                <c:pt idx="19688">
                  <c:v>74.727000000000004</c:v>
                </c:pt>
                <c:pt idx="19689">
                  <c:v>74.721999999999994</c:v>
                </c:pt>
                <c:pt idx="19690">
                  <c:v>74.722999999999999</c:v>
                </c:pt>
                <c:pt idx="19691">
                  <c:v>74.728999999999999</c:v>
                </c:pt>
                <c:pt idx="19692">
                  <c:v>74.722999999999999</c:v>
                </c:pt>
                <c:pt idx="19693">
                  <c:v>74.730999999999995</c:v>
                </c:pt>
                <c:pt idx="19694">
                  <c:v>74.721000000000004</c:v>
                </c:pt>
                <c:pt idx="19695">
                  <c:v>74.727999999999994</c:v>
                </c:pt>
                <c:pt idx="19696">
                  <c:v>74.72</c:v>
                </c:pt>
                <c:pt idx="19697">
                  <c:v>74.733000000000004</c:v>
                </c:pt>
                <c:pt idx="19698">
                  <c:v>74.715000000000003</c:v>
                </c:pt>
                <c:pt idx="19699">
                  <c:v>74.721999999999994</c:v>
                </c:pt>
                <c:pt idx="19700">
                  <c:v>74.714000000000027</c:v>
                </c:pt>
                <c:pt idx="19701">
                  <c:v>74.711000000000027</c:v>
                </c:pt>
                <c:pt idx="19702">
                  <c:v>74.712999999999994</c:v>
                </c:pt>
                <c:pt idx="19703">
                  <c:v>74.711000000000027</c:v>
                </c:pt>
                <c:pt idx="19704">
                  <c:v>74.706000000000003</c:v>
                </c:pt>
                <c:pt idx="19705">
                  <c:v>74.705000000000013</c:v>
                </c:pt>
                <c:pt idx="19706">
                  <c:v>74.703000000000003</c:v>
                </c:pt>
                <c:pt idx="19707">
                  <c:v>74.695999999999998</c:v>
                </c:pt>
                <c:pt idx="19708">
                  <c:v>74.694000000000003</c:v>
                </c:pt>
                <c:pt idx="19709">
                  <c:v>74.694000000000003</c:v>
                </c:pt>
                <c:pt idx="19710">
                  <c:v>74.692999999999998</c:v>
                </c:pt>
                <c:pt idx="19711">
                  <c:v>74.694000000000003</c:v>
                </c:pt>
                <c:pt idx="19712">
                  <c:v>74.685000000000002</c:v>
                </c:pt>
                <c:pt idx="19713">
                  <c:v>74.683999999999983</c:v>
                </c:pt>
                <c:pt idx="19714">
                  <c:v>74.678999999999988</c:v>
                </c:pt>
                <c:pt idx="19715">
                  <c:v>74.680999999999983</c:v>
                </c:pt>
                <c:pt idx="19716">
                  <c:v>74.678999999999988</c:v>
                </c:pt>
                <c:pt idx="19717">
                  <c:v>74.677999999999983</c:v>
                </c:pt>
                <c:pt idx="19718">
                  <c:v>74.683999999999983</c:v>
                </c:pt>
                <c:pt idx="19719">
                  <c:v>74.679999999999978</c:v>
                </c:pt>
                <c:pt idx="19720">
                  <c:v>74.680999999999983</c:v>
                </c:pt>
                <c:pt idx="19721">
                  <c:v>74.678999999999988</c:v>
                </c:pt>
                <c:pt idx="19722">
                  <c:v>74.679999999999978</c:v>
                </c:pt>
                <c:pt idx="19723">
                  <c:v>74.682000000000002</c:v>
                </c:pt>
                <c:pt idx="19724">
                  <c:v>74.679999999999978</c:v>
                </c:pt>
                <c:pt idx="19725">
                  <c:v>74.675999999999988</c:v>
                </c:pt>
                <c:pt idx="19726">
                  <c:v>74.674999999999983</c:v>
                </c:pt>
                <c:pt idx="19727">
                  <c:v>74.678999999999988</c:v>
                </c:pt>
                <c:pt idx="19728">
                  <c:v>74.676999999999978</c:v>
                </c:pt>
                <c:pt idx="19729">
                  <c:v>74.677999999999983</c:v>
                </c:pt>
                <c:pt idx="19730">
                  <c:v>74.680999999999983</c:v>
                </c:pt>
                <c:pt idx="19731">
                  <c:v>74.676999999999978</c:v>
                </c:pt>
                <c:pt idx="19732">
                  <c:v>74.674999999999983</c:v>
                </c:pt>
                <c:pt idx="19733">
                  <c:v>74.679999999999978</c:v>
                </c:pt>
                <c:pt idx="19734">
                  <c:v>74.676999999999978</c:v>
                </c:pt>
                <c:pt idx="19735">
                  <c:v>74.676999999999978</c:v>
                </c:pt>
                <c:pt idx="19736">
                  <c:v>74.669999999999987</c:v>
                </c:pt>
                <c:pt idx="19737">
                  <c:v>74.665999999999983</c:v>
                </c:pt>
                <c:pt idx="19738">
                  <c:v>74.672999999999988</c:v>
                </c:pt>
                <c:pt idx="19739">
                  <c:v>74.664000000000001</c:v>
                </c:pt>
                <c:pt idx="19740">
                  <c:v>74.674999999999983</c:v>
                </c:pt>
                <c:pt idx="19741">
                  <c:v>74.675999999999988</c:v>
                </c:pt>
                <c:pt idx="19742">
                  <c:v>74.677999999999983</c:v>
                </c:pt>
                <c:pt idx="19743">
                  <c:v>74.682000000000002</c:v>
                </c:pt>
                <c:pt idx="19744">
                  <c:v>74.673999999999978</c:v>
                </c:pt>
                <c:pt idx="19745">
                  <c:v>74.677999999999983</c:v>
                </c:pt>
                <c:pt idx="19746">
                  <c:v>74.671999999999983</c:v>
                </c:pt>
                <c:pt idx="19747">
                  <c:v>74.667999999999992</c:v>
                </c:pt>
                <c:pt idx="19748">
                  <c:v>74.670999999999978</c:v>
                </c:pt>
                <c:pt idx="19749">
                  <c:v>74.676999999999978</c:v>
                </c:pt>
                <c:pt idx="19750">
                  <c:v>74.671999999999983</c:v>
                </c:pt>
                <c:pt idx="19751">
                  <c:v>74.675999999999988</c:v>
                </c:pt>
                <c:pt idx="19752">
                  <c:v>74.668999999999983</c:v>
                </c:pt>
                <c:pt idx="19753">
                  <c:v>74.669999999999987</c:v>
                </c:pt>
                <c:pt idx="19754">
                  <c:v>74.673999999999978</c:v>
                </c:pt>
                <c:pt idx="19755">
                  <c:v>74.677999999999983</c:v>
                </c:pt>
                <c:pt idx="19756">
                  <c:v>74.678999999999988</c:v>
                </c:pt>
                <c:pt idx="19757">
                  <c:v>74.674999999999983</c:v>
                </c:pt>
                <c:pt idx="19758">
                  <c:v>74.678999999999988</c:v>
                </c:pt>
                <c:pt idx="19759">
                  <c:v>74.679999999999978</c:v>
                </c:pt>
                <c:pt idx="19760">
                  <c:v>74.678999999999988</c:v>
                </c:pt>
                <c:pt idx="19761">
                  <c:v>74.683999999999983</c:v>
                </c:pt>
                <c:pt idx="19762">
                  <c:v>74.682999999999979</c:v>
                </c:pt>
                <c:pt idx="19763">
                  <c:v>74.679999999999978</c:v>
                </c:pt>
                <c:pt idx="19764">
                  <c:v>74.677999999999983</c:v>
                </c:pt>
                <c:pt idx="19765">
                  <c:v>74.694000000000003</c:v>
                </c:pt>
                <c:pt idx="19766">
                  <c:v>74.675999999999988</c:v>
                </c:pt>
                <c:pt idx="19767">
                  <c:v>74.676999999999978</c:v>
                </c:pt>
                <c:pt idx="19768">
                  <c:v>74.677999999999983</c:v>
                </c:pt>
                <c:pt idx="19769">
                  <c:v>74.674999999999983</c:v>
                </c:pt>
                <c:pt idx="19770">
                  <c:v>74.669999999999987</c:v>
                </c:pt>
                <c:pt idx="19771">
                  <c:v>74.670999999999978</c:v>
                </c:pt>
                <c:pt idx="19772">
                  <c:v>74.668999999999983</c:v>
                </c:pt>
                <c:pt idx="19773">
                  <c:v>74.674999999999983</c:v>
                </c:pt>
                <c:pt idx="19774">
                  <c:v>74.661000000000001</c:v>
                </c:pt>
                <c:pt idx="19775">
                  <c:v>74.667999999999992</c:v>
                </c:pt>
                <c:pt idx="19776">
                  <c:v>74.665999999999983</c:v>
                </c:pt>
                <c:pt idx="19777">
                  <c:v>74.673999999999978</c:v>
                </c:pt>
                <c:pt idx="19778">
                  <c:v>74.664999999999992</c:v>
                </c:pt>
                <c:pt idx="19779">
                  <c:v>74.655999999999949</c:v>
                </c:pt>
                <c:pt idx="19780">
                  <c:v>74.649000000000001</c:v>
                </c:pt>
                <c:pt idx="19781">
                  <c:v>74.654999999999987</c:v>
                </c:pt>
                <c:pt idx="19782">
                  <c:v>74.671999999999983</c:v>
                </c:pt>
                <c:pt idx="19783">
                  <c:v>74.656999999999982</c:v>
                </c:pt>
                <c:pt idx="19784">
                  <c:v>74.653999999999982</c:v>
                </c:pt>
                <c:pt idx="19785">
                  <c:v>74.655999999999949</c:v>
                </c:pt>
                <c:pt idx="19786">
                  <c:v>74.649000000000001</c:v>
                </c:pt>
                <c:pt idx="19787">
                  <c:v>74.644000000000005</c:v>
                </c:pt>
                <c:pt idx="19788">
                  <c:v>74.656999999999982</c:v>
                </c:pt>
                <c:pt idx="19789">
                  <c:v>74.649000000000001</c:v>
                </c:pt>
                <c:pt idx="19790">
                  <c:v>74.652999999999949</c:v>
                </c:pt>
                <c:pt idx="19791">
                  <c:v>74.654999999999987</c:v>
                </c:pt>
                <c:pt idx="19792">
                  <c:v>74.644000000000005</c:v>
                </c:pt>
                <c:pt idx="19793">
                  <c:v>74.656999999999982</c:v>
                </c:pt>
                <c:pt idx="19794">
                  <c:v>74.652999999999949</c:v>
                </c:pt>
                <c:pt idx="19795">
                  <c:v>74.653999999999982</c:v>
                </c:pt>
                <c:pt idx="19796">
                  <c:v>74.656999999999982</c:v>
                </c:pt>
                <c:pt idx="19797">
                  <c:v>74.649000000000001</c:v>
                </c:pt>
                <c:pt idx="19798">
                  <c:v>74.649999999999991</c:v>
                </c:pt>
                <c:pt idx="19799">
                  <c:v>74.661000000000001</c:v>
                </c:pt>
                <c:pt idx="19800">
                  <c:v>74.658999999999978</c:v>
                </c:pt>
                <c:pt idx="19801">
                  <c:v>74.651999999999987</c:v>
                </c:pt>
                <c:pt idx="19802">
                  <c:v>74.650999999999982</c:v>
                </c:pt>
                <c:pt idx="19803">
                  <c:v>74.652999999999949</c:v>
                </c:pt>
                <c:pt idx="19804">
                  <c:v>74.650999999999982</c:v>
                </c:pt>
                <c:pt idx="19805">
                  <c:v>74.653999999999982</c:v>
                </c:pt>
                <c:pt idx="19806">
                  <c:v>74.657999999999987</c:v>
                </c:pt>
                <c:pt idx="19807">
                  <c:v>74.656999999999982</c:v>
                </c:pt>
                <c:pt idx="19808">
                  <c:v>74.655999999999949</c:v>
                </c:pt>
                <c:pt idx="19809">
                  <c:v>74.647999999999996</c:v>
                </c:pt>
                <c:pt idx="19810">
                  <c:v>74.657999999999987</c:v>
                </c:pt>
                <c:pt idx="19811">
                  <c:v>74.656999999999982</c:v>
                </c:pt>
                <c:pt idx="19812">
                  <c:v>74.654999999999987</c:v>
                </c:pt>
                <c:pt idx="19813">
                  <c:v>74.661000000000001</c:v>
                </c:pt>
                <c:pt idx="19814">
                  <c:v>74.661999999999992</c:v>
                </c:pt>
                <c:pt idx="19815">
                  <c:v>74.670999999999978</c:v>
                </c:pt>
                <c:pt idx="19816">
                  <c:v>74.657999999999987</c:v>
                </c:pt>
                <c:pt idx="19817">
                  <c:v>74.664000000000001</c:v>
                </c:pt>
                <c:pt idx="19818">
                  <c:v>74.665999999999983</c:v>
                </c:pt>
                <c:pt idx="19819">
                  <c:v>74.661999999999992</c:v>
                </c:pt>
                <c:pt idx="19820">
                  <c:v>74.657999999999987</c:v>
                </c:pt>
                <c:pt idx="19821">
                  <c:v>74.664999999999992</c:v>
                </c:pt>
                <c:pt idx="19822">
                  <c:v>74.661000000000001</c:v>
                </c:pt>
                <c:pt idx="19823">
                  <c:v>74.658999999999978</c:v>
                </c:pt>
                <c:pt idx="19824">
                  <c:v>74.662999999999982</c:v>
                </c:pt>
                <c:pt idx="19825">
                  <c:v>74.661999999999992</c:v>
                </c:pt>
                <c:pt idx="19826">
                  <c:v>74.668999999999983</c:v>
                </c:pt>
                <c:pt idx="19827">
                  <c:v>74.662999999999982</c:v>
                </c:pt>
                <c:pt idx="19828">
                  <c:v>74.664999999999992</c:v>
                </c:pt>
                <c:pt idx="19829">
                  <c:v>74.667999999999992</c:v>
                </c:pt>
                <c:pt idx="19830">
                  <c:v>74.664000000000001</c:v>
                </c:pt>
                <c:pt idx="19831">
                  <c:v>74.654999999999987</c:v>
                </c:pt>
                <c:pt idx="19832">
                  <c:v>74.664999999999992</c:v>
                </c:pt>
                <c:pt idx="19833">
                  <c:v>74.667000000000002</c:v>
                </c:pt>
                <c:pt idx="19834">
                  <c:v>74.669999999999987</c:v>
                </c:pt>
                <c:pt idx="19835">
                  <c:v>74.665999999999983</c:v>
                </c:pt>
                <c:pt idx="19836">
                  <c:v>74.664999999999992</c:v>
                </c:pt>
                <c:pt idx="19837">
                  <c:v>74.665999999999983</c:v>
                </c:pt>
                <c:pt idx="19838">
                  <c:v>74.658999999999978</c:v>
                </c:pt>
                <c:pt idx="19839">
                  <c:v>74.657999999999987</c:v>
                </c:pt>
                <c:pt idx="19840">
                  <c:v>74.664999999999992</c:v>
                </c:pt>
                <c:pt idx="19841">
                  <c:v>74.658999999999978</c:v>
                </c:pt>
                <c:pt idx="19842">
                  <c:v>74.655999999999949</c:v>
                </c:pt>
                <c:pt idx="19843">
                  <c:v>74.661999999999992</c:v>
                </c:pt>
                <c:pt idx="19844">
                  <c:v>74.661000000000001</c:v>
                </c:pt>
                <c:pt idx="19845">
                  <c:v>74.654999999999987</c:v>
                </c:pt>
                <c:pt idx="19846">
                  <c:v>74.66</c:v>
                </c:pt>
                <c:pt idx="19847">
                  <c:v>74.644999999999996</c:v>
                </c:pt>
                <c:pt idx="19848">
                  <c:v>74.644999999999996</c:v>
                </c:pt>
                <c:pt idx="19849">
                  <c:v>74.655999999999949</c:v>
                </c:pt>
                <c:pt idx="19850">
                  <c:v>74.655999999999949</c:v>
                </c:pt>
                <c:pt idx="19851">
                  <c:v>74.653999999999982</c:v>
                </c:pt>
                <c:pt idx="19852">
                  <c:v>74.643000000000001</c:v>
                </c:pt>
                <c:pt idx="19853">
                  <c:v>74.637999999999991</c:v>
                </c:pt>
                <c:pt idx="19854">
                  <c:v>74.643000000000001</c:v>
                </c:pt>
                <c:pt idx="19855">
                  <c:v>74.641999999999996</c:v>
                </c:pt>
                <c:pt idx="19856">
                  <c:v>74.635999999999981</c:v>
                </c:pt>
                <c:pt idx="19857">
                  <c:v>74.644999999999996</c:v>
                </c:pt>
                <c:pt idx="19858">
                  <c:v>74.644999999999996</c:v>
                </c:pt>
                <c:pt idx="19859">
                  <c:v>74.634</c:v>
                </c:pt>
                <c:pt idx="19860">
                  <c:v>74.632999999999981</c:v>
                </c:pt>
                <c:pt idx="19861">
                  <c:v>74.631</c:v>
                </c:pt>
                <c:pt idx="19862">
                  <c:v>74.621999999999986</c:v>
                </c:pt>
                <c:pt idx="19863">
                  <c:v>74.628999999999948</c:v>
                </c:pt>
                <c:pt idx="19864">
                  <c:v>74.650999999999982</c:v>
                </c:pt>
                <c:pt idx="19865">
                  <c:v>74.635999999999981</c:v>
                </c:pt>
                <c:pt idx="19866">
                  <c:v>74.634999999999991</c:v>
                </c:pt>
                <c:pt idx="19867">
                  <c:v>74.647000000000006</c:v>
                </c:pt>
                <c:pt idx="19868">
                  <c:v>74.64</c:v>
                </c:pt>
                <c:pt idx="19869">
                  <c:v>74.628999999999948</c:v>
                </c:pt>
                <c:pt idx="19870">
                  <c:v>74.632999999999981</c:v>
                </c:pt>
                <c:pt idx="19871">
                  <c:v>74.628999999999948</c:v>
                </c:pt>
                <c:pt idx="19872">
                  <c:v>74.631</c:v>
                </c:pt>
                <c:pt idx="19873">
                  <c:v>74.628999999999948</c:v>
                </c:pt>
                <c:pt idx="19874">
                  <c:v>74.632999999999981</c:v>
                </c:pt>
                <c:pt idx="19875">
                  <c:v>74.626999999999981</c:v>
                </c:pt>
                <c:pt idx="19876">
                  <c:v>74.623999999999981</c:v>
                </c:pt>
                <c:pt idx="19877">
                  <c:v>74.617999999999995</c:v>
                </c:pt>
                <c:pt idx="19878">
                  <c:v>74.624999999999986</c:v>
                </c:pt>
                <c:pt idx="19879">
                  <c:v>74.631</c:v>
                </c:pt>
                <c:pt idx="19880">
                  <c:v>74.623999999999981</c:v>
                </c:pt>
                <c:pt idx="19881">
                  <c:v>74.619</c:v>
                </c:pt>
                <c:pt idx="19882">
                  <c:v>74.628999999999948</c:v>
                </c:pt>
                <c:pt idx="19883">
                  <c:v>74.621999999999986</c:v>
                </c:pt>
                <c:pt idx="19884">
                  <c:v>74.628999999999948</c:v>
                </c:pt>
                <c:pt idx="19885">
                  <c:v>74.631999999999991</c:v>
                </c:pt>
                <c:pt idx="19886">
                  <c:v>74.631999999999991</c:v>
                </c:pt>
                <c:pt idx="19887">
                  <c:v>74.626999999999981</c:v>
                </c:pt>
                <c:pt idx="19888">
                  <c:v>74.637</c:v>
                </c:pt>
                <c:pt idx="19889">
                  <c:v>74.637999999999991</c:v>
                </c:pt>
                <c:pt idx="19890">
                  <c:v>74.638999999999982</c:v>
                </c:pt>
                <c:pt idx="19891">
                  <c:v>74.634</c:v>
                </c:pt>
                <c:pt idx="19892">
                  <c:v>74.631999999999991</c:v>
                </c:pt>
                <c:pt idx="19893">
                  <c:v>74.634999999999991</c:v>
                </c:pt>
                <c:pt idx="19894">
                  <c:v>74.631</c:v>
                </c:pt>
                <c:pt idx="19895">
                  <c:v>74.628999999999948</c:v>
                </c:pt>
                <c:pt idx="19896">
                  <c:v>74.631999999999991</c:v>
                </c:pt>
                <c:pt idx="19897">
                  <c:v>74.631999999999991</c:v>
                </c:pt>
                <c:pt idx="19898">
                  <c:v>74.631999999999991</c:v>
                </c:pt>
                <c:pt idx="19899">
                  <c:v>74.628999999999948</c:v>
                </c:pt>
                <c:pt idx="19900">
                  <c:v>74.626999999999981</c:v>
                </c:pt>
                <c:pt idx="19901">
                  <c:v>74.63</c:v>
                </c:pt>
                <c:pt idx="19902">
                  <c:v>74.631999999999991</c:v>
                </c:pt>
                <c:pt idx="19903">
                  <c:v>74.635999999999981</c:v>
                </c:pt>
                <c:pt idx="19904">
                  <c:v>74.641999999999996</c:v>
                </c:pt>
                <c:pt idx="19905">
                  <c:v>74.634999999999991</c:v>
                </c:pt>
                <c:pt idx="19906">
                  <c:v>74.632999999999981</c:v>
                </c:pt>
                <c:pt idx="19907">
                  <c:v>74.632999999999981</c:v>
                </c:pt>
                <c:pt idx="19908">
                  <c:v>74.634999999999991</c:v>
                </c:pt>
                <c:pt idx="19909">
                  <c:v>74.635999999999981</c:v>
                </c:pt>
                <c:pt idx="19910">
                  <c:v>74.643000000000001</c:v>
                </c:pt>
                <c:pt idx="19911">
                  <c:v>74.635999999999981</c:v>
                </c:pt>
                <c:pt idx="19912">
                  <c:v>74.619</c:v>
                </c:pt>
                <c:pt idx="19913">
                  <c:v>74.631</c:v>
                </c:pt>
                <c:pt idx="19914">
                  <c:v>74.625999999999948</c:v>
                </c:pt>
                <c:pt idx="19915">
                  <c:v>74.617000000000004</c:v>
                </c:pt>
                <c:pt idx="19916">
                  <c:v>74.620999999999981</c:v>
                </c:pt>
                <c:pt idx="19917">
                  <c:v>74.619</c:v>
                </c:pt>
                <c:pt idx="19918">
                  <c:v>74.620999999999981</c:v>
                </c:pt>
                <c:pt idx="19919">
                  <c:v>74.620999999999981</c:v>
                </c:pt>
                <c:pt idx="19920">
                  <c:v>74.61</c:v>
                </c:pt>
                <c:pt idx="19921">
                  <c:v>74.611000000000004</c:v>
                </c:pt>
                <c:pt idx="19922">
                  <c:v>74.611999999999995</c:v>
                </c:pt>
                <c:pt idx="19923">
                  <c:v>74.61</c:v>
                </c:pt>
                <c:pt idx="19924">
                  <c:v>74.599000000000004</c:v>
                </c:pt>
                <c:pt idx="19925">
                  <c:v>74.60599999999998</c:v>
                </c:pt>
                <c:pt idx="19926">
                  <c:v>74.593999999999994</c:v>
                </c:pt>
                <c:pt idx="19927">
                  <c:v>74.599999999999994</c:v>
                </c:pt>
                <c:pt idx="19928">
                  <c:v>74.60299999999998</c:v>
                </c:pt>
                <c:pt idx="19929">
                  <c:v>74.60199999999999</c:v>
                </c:pt>
                <c:pt idx="19930">
                  <c:v>74.590999999999994</c:v>
                </c:pt>
                <c:pt idx="19931">
                  <c:v>74.592000000000013</c:v>
                </c:pt>
                <c:pt idx="19932">
                  <c:v>74.60499999999999</c:v>
                </c:pt>
                <c:pt idx="19933">
                  <c:v>74.60199999999999</c:v>
                </c:pt>
                <c:pt idx="19934">
                  <c:v>74.584000000000003</c:v>
                </c:pt>
                <c:pt idx="19935">
                  <c:v>74.592000000000013</c:v>
                </c:pt>
                <c:pt idx="19936">
                  <c:v>74.592000000000013</c:v>
                </c:pt>
                <c:pt idx="19937">
                  <c:v>74.590999999999994</c:v>
                </c:pt>
                <c:pt idx="19938">
                  <c:v>74.595000000000013</c:v>
                </c:pt>
                <c:pt idx="19939">
                  <c:v>74.593999999999994</c:v>
                </c:pt>
                <c:pt idx="19940">
                  <c:v>74.599999999999994</c:v>
                </c:pt>
                <c:pt idx="19941">
                  <c:v>74.622999999999948</c:v>
                </c:pt>
                <c:pt idx="19942">
                  <c:v>74.61</c:v>
                </c:pt>
                <c:pt idx="19943">
                  <c:v>74.616</c:v>
                </c:pt>
                <c:pt idx="19944">
                  <c:v>74.61</c:v>
                </c:pt>
                <c:pt idx="19945">
                  <c:v>74.60899999999998</c:v>
                </c:pt>
                <c:pt idx="19946">
                  <c:v>74.598000000000013</c:v>
                </c:pt>
                <c:pt idx="19947">
                  <c:v>74.598000000000013</c:v>
                </c:pt>
                <c:pt idx="19948">
                  <c:v>74.603999999999999</c:v>
                </c:pt>
                <c:pt idx="19949">
                  <c:v>74.599000000000004</c:v>
                </c:pt>
                <c:pt idx="19950">
                  <c:v>74.596999999999994</c:v>
                </c:pt>
                <c:pt idx="19951">
                  <c:v>74.593999999999994</c:v>
                </c:pt>
                <c:pt idx="19952">
                  <c:v>74.593000000000004</c:v>
                </c:pt>
                <c:pt idx="19953">
                  <c:v>74.59</c:v>
                </c:pt>
                <c:pt idx="19954">
                  <c:v>74.590999999999994</c:v>
                </c:pt>
                <c:pt idx="19955">
                  <c:v>74.587000000000003</c:v>
                </c:pt>
                <c:pt idx="19956">
                  <c:v>74.595000000000013</c:v>
                </c:pt>
                <c:pt idx="19957">
                  <c:v>74.592000000000013</c:v>
                </c:pt>
                <c:pt idx="19958">
                  <c:v>74.58</c:v>
                </c:pt>
                <c:pt idx="19959">
                  <c:v>74.598000000000013</c:v>
                </c:pt>
                <c:pt idx="19960">
                  <c:v>74.584999999999994</c:v>
                </c:pt>
                <c:pt idx="19961">
                  <c:v>74.584999999999994</c:v>
                </c:pt>
                <c:pt idx="19962">
                  <c:v>74.59</c:v>
                </c:pt>
                <c:pt idx="19963">
                  <c:v>74.587000000000003</c:v>
                </c:pt>
                <c:pt idx="19964">
                  <c:v>74.593000000000004</c:v>
                </c:pt>
                <c:pt idx="19965">
                  <c:v>74.585999999999999</c:v>
                </c:pt>
                <c:pt idx="19966">
                  <c:v>74.595000000000013</c:v>
                </c:pt>
                <c:pt idx="19967">
                  <c:v>74.596000000000004</c:v>
                </c:pt>
                <c:pt idx="19968">
                  <c:v>74.588999999999999</c:v>
                </c:pt>
                <c:pt idx="19969">
                  <c:v>74.590999999999994</c:v>
                </c:pt>
                <c:pt idx="19970">
                  <c:v>74.600999999999999</c:v>
                </c:pt>
                <c:pt idx="19971">
                  <c:v>74.593999999999994</c:v>
                </c:pt>
                <c:pt idx="19972">
                  <c:v>74.596999999999994</c:v>
                </c:pt>
                <c:pt idx="19973">
                  <c:v>74.593999999999994</c:v>
                </c:pt>
                <c:pt idx="19974">
                  <c:v>74.593000000000004</c:v>
                </c:pt>
                <c:pt idx="19975">
                  <c:v>74.587999999999994</c:v>
                </c:pt>
                <c:pt idx="19976">
                  <c:v>74.593000000000004</c:v>
                </c:pt>
                <c:pt idx="19977">
                  <c:v>74.584999999999994</c:v>
                </c:pt>
                <c:pt idx="19978">
                  <c:v>74.585999999999999</c:v>
                </c:pt>
                <c:pt idx="19979">
                  <c:v>74.588999999999999</c:v>
                </c:pt>
                <c:pt idx="19980">
                  <c:v>74.585999999999999</c:v>
                </c:pt>
                <c:pt idx="19981">
                  <c:v>74.595000000000013</c:v>
                </c:pt>
                <c:pt idx="19982">
                  <c:v>74.587000000000003</c:v>
                </c:pt>
                <c:pt idx="19983">
                  <c:v>74.600999999999999</c:v>
                </c:pt>
                <c:pt idx="19984">
                  <c:v>74.588999999999999</c:v>
                </c:pt>
                <c:pt idx="19985">
                  <c:v>74.587000000000003</c:v>
                </c:pt>
                <c:pt idx="19986">
                  <c:v>74.584000000000003</c:v>
                </c:pt>
                <c:pt idx="19987">
                  <c:v>74.582999999999998</c:v>
                </c:pt>
                <c:pt idx="19988">
                  <c:v>74.58</c:v>
                </c:pt>
                <c:pt idx="19989">
                  <c:v>74.573999999999998</c:v>
                </c:pt>
                <c:pt idx="19990">
                  <c:v>74.582999999999998</c:v>
                </c:pt>
                <c:pt idx="19991">
                  <c:v>74.578999999999979</c:v>
                </c:pt>
                <c:pt idx="19992">
                  <c:v>74.578999999999979</c:v>
                </c:pt>
                <c:pt idx="19993">
                  <c:v>74.575000000000003</c:v>
                </c:pt>
                <c:pt idx="19994">
                  <c:v>74.576999999999998</c:v>
                </c:pt>
                <c:pt idx="19995">
                  <c:v>74.566000000000003</c:v>
                </c:pt>
                <c:pt idx="19996">
                  <c:v>74.568000000000012</c:v>
                </c:pt>
                <c:pt idx="19997">
                  <c:v>74.569999999999993</c:v>
                </c:pt>
                <c:pt idx="19998">
                  <c:v>74.557999999999993</c:v>
                </c:pt>
                <c:pt idx="19999">
                  <c:v>74.561000000000007</c:v>
                </c:pt>
                <c:pt idx="20000">
                  <c:v>74.563999999999993</c:v>
                </c:pt>
                <c:pt idx="20001">
                  <c:v>74.563999999999993</c:v>
                </c:pt>
                <c:pt idx="20002">
                  <c:v>74.562000000000012</c:v>
                </c:pt>
                <c:pt idx="20003">
                  <c:v>74.551999999999992</c:v>
                </c:pt>
                <c:pt idx="20004">
                  <c:v>74.552999999999983</c:v>
                </c:pt>
                <c:pt idx="20005">
                  <c:v>74.545000000000002</c:v>
                </c:pt>
                <c:pt idx="20006">
                  <c:v>74.557000000000002</c:v>
                </c:pt>
                <c:pt idx="20007">
                  <c:v>74.555999999999983</c:v>
                </c:pt>
                <c:pt idx="20008">
                  <c:v>74.551999999999992</c:v>
                </c:pt>
                <c:pt idx="20009">
                  <c:v>74.558999999999983</c:v>
                </c:pt>
                <c:pt idx="20010">
                  <c:v>74.551999999999992</c:v>
                </c:pt>
                <c:pt idx="20011">
                  <c:v>74.552999999999983</c:v>
                </c:pt>
                <c:pt idx="20012">
                  <c:v>74.545000000000002</c:v>
                </c:pt>
                <c:pt idx="20013">
                  <c:v>74.546000000000006</c:v>
                </c:pt>
                <c:pt idx="20014">
                  <c:v>74.549000000000007</c:v>
                </c:pt>
                <c:pt idx="20015">
                  <c:v>74.558999999999983</c:v>
                </c:pt>
                <c:pt idx="20016">
                  <c:v>74.557999999999993</c:v>
                </c:pt>
                <c:pt idx="20017">
                  <c:v>74.548000000000002</c:v>
                </c:pt>
                <c:pt idx="20018">
                  <c:v>74.546999999999997</c:v>
                </c:pt>
                <c:pt idx="20019">
                  <c:v>74.554000000000002</c:v>
                </c:pt>
                <c:pt idx="20020">
                  <c:v>74.55</c:v>
                </c:pt>
                <c:pt idx="20021">
                  <c:v>74.557000000000002</c:v>
                </c:pt>
                <c:pt idx="20022">
                  <c:v>74.554999999999993</c:v>
                </c:pt>
                <c:pt idx="20023">
                  <c:v>74.55</c:v>
                </c:pt>
                <c:pt idx="20024">
                  <c:v>74.548000000000002</c:v>
                </c:pt>
                <c:pt idx="20025">
                  <c:v>74.548000000000002</c:v>
                </c:pt>
                <c:pt idx="20026">
                  <c:v>74.551999999999992</c:v>
                </c:pt>
                <c:pt idx="20027">
                  <c:v>74.551000000000002</c:v>
                </c:pt>
                <c:pt idx="20028">
                  <c:v>74.55</c:v>
                </c:pt>
                <c:pt idx="20029">
                  <c:v>74.563999999999993</c:v>
                </c:pt>
                <c:pt idx="20030">
                  <c:v>74.549000000000007</c:v>
                </c:pt>
                <c:pt idx="20031">
                  <c:v>74.56</c:v>
                </c:pt>
                <c:pt idx="20032">
                  <c:v>74.565000000000012</c:v>
                </c:pt>
                <c:pt idx="20033">
                  <c:v>74.549000000000007</c:v>
                </c:pt>
                <c:pt idx="20034">
                  <c:v>74.551999999999992</c:v>
                </c:pt>
                <c:pt idx="20035">
                  <c:v>74.557999999999993</c:v>
                </c:pt>
                <c:pt idx="20036">
                  <c:v>74.554000000000002</c:v>
                </c:pt>
                <c:pt idx="20037">
                  <c:v>74.55</c:v>
                </c:pt>
                <c:pt idx="20038">
                  <c:v>74.555999999999983</c:v>
                </c:pt>
                <c:pt idx="20039">
                  <c:v>74.549000000000007</c:v>
                </c:pt>
                <c:pt idx="20040">
                  <c:v>74.549000000000007</c:v>
                </c:pt>
                <c:pt idx="20041">
                  <c:v>74.555999999999983</c:v>
                </c:pt>
                <c:pt idx="20042">
                  <c:v>74.543000000000006</c:v>
                </c:pt>
                <c:pt idx="20043">
                  <c:v>74.552999999999983</c:v>
                </c:pt>
                <c:pt idx="20044">
                  <c:v>74.546000000000006</c:v>
                </c:pt>
                <c:pt idx="20045">
                  <c:v>74.551000000000002</c:v>
                </c:pt>
                <c:pt idx="20046">
                  <c:v>74.542000000000002</c:v>
                </c:pt>
                <c:pt idx="20047">
                  <c:v>74.546999999999997</c:v>
                </c:pt>
                <c:pt idx="20048">
                  <c:v>74.554999999999993</c:v>
                </c:pt>
                <c:pt idx="20049">
                  <c:v>74.540000000000006</c:v>
                </c:pt>
                <c:pt idx="20050">
                  <c:v>74.548000000000002</c:v>
                </c:pt>
                <c:pt idx="20051">
                  <c:v>74.552999999999983</c:v>
                </c:pt>
                <c:pt idx="20052">
                  <c:v>74.55</c:v>
                </c:pt>
                <c:pt idx="20053">
                  <c:v>74.551000000000002</c:v>
                </c:pt>
                <c:pt idx="20054">
                  <c:v>74.546000000000006</c:v>
                </c:pt>
                <c:pt idx="20055">
                  <c:v>74.540000000000006</c:v>
                </c:pt>
                <c:pt idx="20056">
                  <c:v>74.551000000000002</c:v>
                </c:pt>
                <c:pt idx="20057">
                  <c:v>74.551999999999992</c:v>
                </c:pt>
                <c:pt idx="20058">
                  <c:v>74.55</c:v>
                </c:pt>
                <c:pt idx="20059">
                  <c:v>74.543000000000006</c:v>
                </c:pt>
                <c:pt idx="20060">
                  <c:v>74.537000000000006</c:v>
                </c:pt>
                <c:pt idx="20061">
                  <c:v>74.543999999999997</c:v>
                </c:pt>
                <c:pt idx="20062">
                  <c:v>74.549000000000007</c:v>
                </c:pt>
                <c:pt idx="20063">
                  <c:v>74.536000000000001</c:v>
                </c:pt>
                <c:pt idx="20064">
                  <c:v>74.543000000000006</c:v>
                </c:pt>
                <c:pt idx="20065">
                  <c:v>74.539000000000001</c:v>
                </c:pt>
                <c:pt idx="20066">
                  <c:v>74.539000000000001</c:v>
                </c:pt>
                <c:pt idx="20067">
                  <c:v>74.53</c:v>
                </c:pt>
                <c:pt idx="20068">
                  <c:v>74.531999999999996</c:v>
                </c:pt>
                <c:pt idx="20069">
                  <c:v>74.528999999999982</c:v>
                </c:pt>
                <c:pt idx="20070">
                  <c:v>74.537000000000006</c:v>
                </c:pt>
                <c:pt idx="20071">
                  <c:v>74.527999999999992</c:v>
                </c:pt>
                <c:pt idx="20072">
                  <c:v>74.521999999999991</c:v>
                </c:pt>
                <c:pt idx="20073">
                  <c:v>74.527999999999992</c:v>
                </c:pt>
                <c:pt idx="20074">
                  <c:v>74.527999999999992</c:v>
                </c:pt>
                <c:pt idx="20075">
                  <c:v>74.527000000000001</c:v>
                </c:pt>
                <c:pt idx="20076">
                  <c:v>74.521000000000001</c:v>
                </c:pt>
                <c:pt idx="20077">
                  <c:v>74.524000000000001</c:v>
                </c:pt>
                <c:pt idx="20078">
                  <c:v>74.521999999999991</c:v>
                </c:pt>
                <c:pt idx="20079">
                  <c:v>74.522999999999982</c:v>
                </c:pt>
                <c:pt idx="20080">
                  <c:v>74.521999999999991</c:v>
                </c:pt>
                <c:pt idx="20081">
                  <c:v>74.516000000000005</c:v>
                </c:pt>
                <c:pt idx="20082">
                  <c:v>74.52</c:v>
                </c:pt>
                <c:pt idx="20083">
                  <c:v>74.52</c:v>
                </c:pt>
                <c:pt idx="20084">
                  <c:v>74.518000000000001</c:v>
                </c:pt>
                <c:pt idx="20085">
                  <c:v>74.512</c:v>
                </c:pt>
                <c:pt idx="20086">
                  <c:v>74.518000000000001</c:v>
                </c:pt>
                <c:pt idx="20087">
                  <c:v>74.521000000000001</c:v>
                </c:pt>
                <c:pt idx="20088">
                  <c:v>74.515000000000001</c:v>
                </c:pt>
                <c:pt idx="20089">
                  <c:v>74.515000000000001</c:v>
                </c:pt>
                <c:pt idx="20090">
                  <c:v>74.510000000000005</c:v>
                </c:pt>
                <c:pt idx="20091">
                  <c:v>74.510000000000005</c:v>
                </c:pt>
                <c:pt idx="20092">
                  <c:v>74.527999999999992</c:v>
                </c:pt>
                <c:pt idx="20093">
                  <c:v>74.539000000000001</c:v>
                </c:pt>
                <c:pt idx="20094">
                  <c:v>74.527999999999992</c:v>
                </c:pt>
                <c:pt idx="20095">
                  <c:v>74.527000000000001</c:v>
                </c:pt>
                <c:pt idx="20096">
                  <c:v>74.512</c:v>
                </c:pt>
                <c:pt idx="20097">
                  <c:v>74.513999999999996</c:v>
                </c:pt>
                <c:pt idx="20098">
                  <c:v>74.522999999999982</c:v>
                </c:pt>
                <c:pt idx="20099">
                  <c:v>74.52</c:v>
                </c:pt>
                <c:pt idx="20100">
                  <c:v>74.519000000000005</c:v>
                </c:pt>
                <c:pt idx="20101">
                  <c:v>74.527999999999992</c:v>
                </c:pt>
                <c:pt idx="20102">
                  <c:v>74.521000000000001</c:v>
                </c:pt>
                <c:pt idx="20103">
                  <c:v>74.53</c:v>
                </c:pt>
                <c:pt idx="20104">
                  <c:v>74.536000000000001</c:v>
                </c:pt>
                <c:pt idx="20105">
                  <c:v>74.543000000000006</c:v>
                </c:pt>
                <c:pt idx="20106">
                  <c:v>74.534999999999997</c:v>
                </c:pt>
                <c:pt idx="20107">
                  <c:v>74.531000000000006</c:v>
                </c:pt>
                <c:pt idx="20108">
                  <c:v>74.533000000000001</c:v>
                </c:pt>
                <c:pt idx="20109">
                  <c:v>74.531000000000006</c:v>
                </c:pt>
                <c:pt idx="20110">
                  <c:v>74.528999999999982</c:v>
                </c:pt>
                <c:pt idx="20111">
                  <c:v>74.534000000000006</c:v>
                </c:pt>
                <c:pt idx="20112">
                  <c:v>74.534999999999997</c:v>
                </c:pt>
                <c:pt idx="20113">
                  <c:v>74.546999999999997</c:v>
                </c:pt>
                <c:pt idx="20114">
                  <c:v>74.539000000000001</c:v>
                </c:pt>
                <c:pt idx="20115">
                  <c:v>74.542000000000002</c:v>
                </c:pt>
                <c:pt idx="20116">
                  <c:v>74.537999999999997</c:v>
                </c:pt>
                <c:pt idx="20117">
                  <c:v>74.545000000000002</c:v>
                </c:pt>
                <c:pt idx="20118">
                  <c:v>74.543999999999997</c:v>
                </c:pt>
                <c:pt idx="20119">
                  <c:v>74.539000000000001</c:v>
                </c:pt>
                <c:pt idx="20120">
                  <c:v>74.546999999999997</c:v>
                </c:pt>
                <c:pt idx="20121">
                  <c:v>74.539000000000001</c:v>
                </c:pt>
                <c:pt idx="20122">
                  <c:v>74.537999999999997</c:v>
                </c:pt>
                <c:pt idx="20123">
                  <c:v>74.549000000000007</c:v>
                </c:pt>
                <c:pt idx="20124">
                  <c:v>74.542000000000002</c:v>
                </c:pt>
                <c:pt idx="20125">
                  <c:v>74.534999999999997</c:v>
                </c:pt>
                <c:pt idx="20126">
                  <c:v>74.542000000000002</c:v>
                </c:pt>
                <c:pt idx="20127">
                  <c:v>74.533000000000001</c:v>
                </c:pt>
                <c:pt idx="20128">
                  <c:v>74.540000000000006</c:v>
                </c:pt>
                <c:pt idx="20129">
                  <c:v>74.540000000000006</c:v>
                </c:pt>
                <c:pt idx="20130">
                  <c:v>74.534999999999997</c:v>
                </c:pt>
                <c:pt idx="20131">
                  <c:v>74.531999999999996</c:v>
                </c:pt>
                <c:pt idx="20132">
                  <c:v>74.53</c:v>
                </c:pt>
                <c:pt idx="20133">
                  <c:v>74.527000000000001</c:v>
                </c:pt>
                <c:pt idx="20134">
                  <c:v>74.525999999999982</c:v>
                </c:pt>
                <c:pt idx="20135">
                  <c:v>74.525999999999982</c:v>
                </c:pt>
                <c:pt idx="20136">
                  <c:v>74.534000000000006</c:v>
                </c:pt>
                <c:pt idx="20137">
                  <c:v>74.528999999999982</c:v>
                </c:pt>
                <c:pt idx="20138">
                  <c:v>74.53</c:v>
                </c:pt>
                <c:pt idx="20139">
                  <c:v>74.519000000000005</c:v>
                </c:pt>
                <c:pt idx="20140">
                  <c:v>74.522999999999982</c:v>
                </c:pt>
                <c:pt idx="20141">
                  <c:v>74.515000000000001</c:v>
                </c:pt>
                <c:pt idx="20142">
                  <c:v>74.522999999999982</c:v>
                </c:pt>
                <c:pt idx="20143">
                  <c:v>74.513999999999996</c:v>
                </c:pt>
                <c:pt idx="20144">
                  <c:v>74.516000000000005</c:v>
                </c:pt>
                <c:pt idx="20145">
                  <c:v>74.516000000000005</c:v>
                </c:pt>
                <c:pt idx="20146">
                  <c:v>74.516999999999996</c:v>
                </c:pt>
                <c:pt idx="20147">
                  <c:v>74.504000000000005</c:v>
                </c:pt>
                <c:pt idx="20148">
                  <c:v>74.507999999999996</c:v>
                </c:pt>
                <c:pt idx="20149">
                  <c:v>74.497000000000085</c:v>
                </c:pt>
                <c:pt idx="20150">
                  <c:v>74.504999999999995</c:v>
                </c:pt>
                <c:pt idx="20151">
                  <c:v>74.495999999999995</c:v>
                </c:pt>
                <c:pt idx="20152">
                  <c:v>74.498000000000005</c:v>
                </c:pt>
                <c:pt idx="20153">
                  <c:v>74.501000000000005</c:v>
                </c:pt>
                <c:pt idx="20154">
                  <c:v>74.501000000000005</c:v>
                </c:pt>
                <c:pt idx="20155">
                  <c:v>74.506</c:v>
                </c:pt>
                <c:pt idx="20156">
                  <c:v>74.489999999999995</c:v>
                </c:pt>
                <c:pt idx="20157">
                  <c:v>74.495999999999995</c:v>
                </c:pt>
                <c:pt idx="20158">
                  <c:v>74.497000000000085</c:v>
                </c:pt>
                <c:pt idx="20159">
                  <c:v>74.501000000000005</c:v>
                </c:pt>
                <c:pt idx="20160">
                  <c:v>74.495999999999995</c:v>
                </c:pt>
                <c:pt idx="20161">
                  <c:v>74.497000000000085</c:v>
                </c:pt>
                <c:pt idx="20162">
                  <c:v>74.5</c:v>
                </c:pt>
                <c:pt idx="20163">
                  <c:v>74.498999999999995</c:v>
                </c:pt>
                <c:pt idx="20164">
                  <c:v>74.503</c:v>
                </c:pt>
                <c:pt idx="20165">
                  <c:v>74.497000000000085</c:v>
                </c:pt>
                <c:pt idx="20166">
                  <c:v>74.498999999999995</c:v>
                </c:pt>
                <c:pt idx="20167">
                  <c:v>74.507999999999996</c:v>
                </c:pt>
                <c:pt idx="20168">
                  <c:v>74.504000000000005</c:v>
                </c:pt>
                <c:pt idx="20169">
                  <c:v>74.510000000000005</c:v>
                </c:pt>
                <c:pt idx="20170">
                  <c:v>74.512</c:v>
                </c:pt>
                <c:pt idx="20171">
                  <c:v>74.521999999999991</c:v>
                </c:pt>
                <c:pt idx="20172">
                  <c:v>74.518000000000001</c:v>
                </c:pt>
                <c:pt idx="20173">
                  <c:v>74.512</c:v>
                </c:pt>
                <c:pt idx="20174">
                  <c:v>74.521000000000001</c:v>
                </c:pt>
                <c:pt idx="20175">
                  <c:v>74.521000000000001</c:v>
                </c:pt>
                <c:pt idx="20176">
                  <c:v>74.522999999999982</c:v>
                </c:pt>
                <c:pt idx="20177">
                  <c:v>74.524999999999991</c:v>
                </c:pt>
                <c:pt idx="20178">
                  <c:v>74.513000000000005</c:v>
                </c:pt>
                <c:pt idx="20179">
                  <c:v>74.510999999999996</c:v>
                </c:pt>
                <c:pt idx="20180">
                  <c:v>74.521000000000001</c:v>
                </c:pt>
                <c:pt idx="20181">
                  <c:v>74.521000000000001</c:v>
                </c:pt>
                <c:pt idx="20182">
                  <c:v>74.52</c:v>
                </c:pt>
                <c:pt idx="20183">
                  <c:v>74.521999999999991</c:v>
                </c:pt>
                <c:pt idx="20184">
                  <c:v>74.531000000000006</c:v>
                </c:pt>
                <c:pt idx="20185">
                  <c:v>74.524000000000001</c:v>
                </c:pt>
                <c:pt idx="20186">
                  <c:v>74.521999999999991</c:v>
                </c:pt>
                <c:pt idx="20187">
                  <c:v>74.522999999999982</c:v>
                </c:pt>
                <c:pt idx="20188">
                  <c:v>74.524999999999991</c:v>
                </c:pt>
                <c:pt idx="20189">
                  <c:v>74.52</c:v>
                </c:pt>
                <c:pt idx="20190">
                  <c:v>74.507999999999996</c:v>
                </c:pt>
                <c:pt idx="20191">
                  <c:v>74.521999999999991</c:v>
                </c:pt>
                <c:pt idx="20192">
                  <c:v>74.52</c:v>
                </c:pt>
                <c:pt idx="20193">
                  <c:v>74.515000000000001</c:v>
                </c:pt>
                <c:pt idx="20194">
                  <c:v>74.513000000000005</c:v>
                </c:pt>
                <c:pt idx="20195">
                  <c:v>74.512</c:v>
                </c:pt>
                <c:pt idx="20196">
                  <c:v>74.513999999999996</c:v>
                </c:pt>
                <c:pt idx="20197">
                  <c:v>74.524000000000001</c:v>
                </c:pt>
                <c:pt idx="20198">
                  <c:v>74.527000000000001</c:v>
                </c:pt>
                <c:pt idx="20199">
                  <c:v>74.525999999999982</c:v>
                </c:pt>
                <c:pt idx="20200">
                  <c:v>74.518000000000001</c:v>
                </c:pt>
                <c:pt idx="20201">
                  <c:v>74.522999999999982</c:v>
                </c:pt>
                <c:pt idx="20202">
                  <c:v>74.518000000000001</c:v>
                </c:pt>
                <c:pt idx="20203">
                  <c:v>74.516000000000005</c:v>
                </c:pt>
                <c:pt idx="20204">
                  <c:v>74.510999999999996</c:v>
                </c:pt>
                <c:pt idx="20205">
                  <c:v>74.518000000000001</c:v>
                </c:pt>
                <c:pt idx="20206">
                  <c:v>74.513000000000005</c:v>
                </c:pt>
                <c:pt idx="20207">
                  <c:v>74.513999999999996</c:v>
                </c:pt>
                <c:pt idx="20208">
                  <c:v>74.504000000000005</c:v>
                </c:pt>
                <c:pt idx="20209">
                  <c:v>74.504999999999995</c:v>
                </c:pt>
                <c:pt idx="20210">
                  <c:v>74.501000000000005</c:v>
                </c:pt>
                <c:pt idx="20211">
                  <c:v>74.504999999999995</c:v>
                </c:pt>
                <c:pt idx="20212">
                  <c:v>74.507999999999996</c:v>
                </c:pt>
                <c:pt idx="20213">
                  <c:v>74.5</c:v>
                </c:pt>
                <c:pt idx="20214">
                  <c:v>74.510999999999996</c:v>
                </c:pt>
                <c:pt idx="20215">
                  <c:v>74.506</c:v>
                </c:pt>
                <c:pt idx="20216">
                  <c:v>74.506</c:v>
                </c:pt>
                <c:pt idx="20217">
                  <c:v>74.504999999999995</c:v>
                </c:pt>
                <c:pt idx="20218">
                  <c:v>74.501999999999995</c:v>
                </c:pt>
                <c:pt idx="20219">
                  <c:v>74.501000000000005</c:v>
                </c:pt>
                <c:pt idx="20220">
                  <c:v>74.5</c:v>
                </c:pt>
                <c:pt idx="20221">
                  <c:v>74.503</c:v>
                </c:pt>
                <c:pt idx="20222">
                  <c:v>74.501000000000005</c:v>
                </c:pt>
                <c:pt idx="20223">
                  <c:v>74.504999999999995</c:v>
                </c:pt>
                <c:pt idx="20224">
                  <c:v>74.501000000000005</c:v>
                </c:pt>
                <c:pt idx="20225">
                  <c:v>74.516000000000005</c:v>
                </c:pt>
                <c:pt idx="20226">
                  <c:v>74.507999999999996</c:v>
                </c:pt>
                <c:pt idx="20227">
                  <c:v>74.507999999999996</c:v>
                </c:pt>
                <c:pt idx="20228">
                  <c:v>74.503</c:v>
                </c:pt>
                <c:pt idx="20229">
                  <c:v>74.509</c:v>
                </c:pt>
                <c:pt idx="20230">
                  <c:v>74.515000000000001</c:v>
                </c:pt>
                <c:pt idx="20231">
                  <c:v>74.504999999999995</c:v>
                </c:pt>
                <c:pt idx="20232">
                  <c:v>74.516999999999996</c:v>
                </c:pt>
                <c:pt idx="20233">
                  <c:v>74.507999999999996</c:v>
                </c:pt>
                <c:pt idx="20234">
                  <c:v>74.504000000000005</c:v>
                </c:pt>
                <c:pt idx="20235">
                  <c:v>74.504000000000005</c:v>
                </c:pt>
                <c:pt idx="20236">
                  <c:v>74.507999999999996</c:v>
                </c:pt>
                <c:pt idx="20237">
                  <c:v>74.501000000000005</c:v>
                </c:pt>
                <c:pt idx="20238">
                  <c:v>74.504999999999995</c:v>
                </c:pt>
                <c:pt idx="20239">
                  <c:v>74.501000000000005</c:v>
                </c:pt>
                <c:pt idx="20240">
                  <c:v>74.498999999999995</c:v>
                </c:pt>
                <c:pt idx="20241">
                  <c:v>74.491000000000085</c:v>
                </c:pt>
                <c:pt idx="20242">
                  <c:v>74.5</c:v>
                </c:pt>
                <c:pt idx="20243">
                  <c:v>74.501000000000005</c:v>
                </c:pt>
                <c:pt idx="20244">
                  <c:v>74.495000000000005</c:v>
                </c:pt>
                <c:pt idx="20245">
                  <c:v>74.498000000000005</c:v>
                </c:pt>
                <c:pt idx="20246">
                  <c:v>74.501999999999995</c:v>
                </c:pt>
                <c:pt idx="20247">
                  <c:v>74.507999999999996</c:v>
                </c:pt>
                <c:pt idx="20248">
                  <c:v>74.506</c:v>
                </c:pt>
                <c:pt idx="20249">
                  <c:v>74.503</c:v>
                </c:pt>
                <c:pt idx="20250">
                  <c:v>74.501000000000005</c:v>
                </c:pt>
                <c:pt idx="20251">
                  <c:v>74.491000000000085</c:v>
                </c:pt>
                <c:pt idx="20252">
                  <c:v>74.501999999999995</c:v>
                </c:pt>
                <c:pt idx="20253">
                  <c:v>74.504999999999995</c:v>
                </c:pt>
                <c:pt idx="20254">
                  <c:v>74.5</c:v>
                </c:pt>
                <c:pt idx="20255">
                  <c:v>74.504000000000005</c:v>
                </c:pt>
                <c:pt idx="20256">
                  <c:v>74.507000000000005</c:v>
                </c:pt>
                <c:pt idx="20257">
                  <c:v>74.510000000000005</c:v>
                </c:pt>
                <c:pt idx="20258">
                  <c:v>74.503</c:v>
                </c:pt>
                <c:pt idx="20259">
                  <c:v>74.504999999999995</c:v>
                </c:pt>
                <c:pt idx="20260">
                  <c:v>74.504000000000005</c:v>
                </c:pt>
                <c:pt idx="20261">
                  <c:v>74.504000000000005</c:v>
                </c:pt>
                <c:pt idx="20262">
                  <c:v>74.501999999999995</c:v>
                </c:pt>
                <c:pt idx="20263">
                  <c:v>74.498999999999995</c:v>
                </c:pt>
                <c:pt idx="20264">
                  <c:v>74.504000000000005</c:v>
                </c:pt>
                <c:pt idx="20265">
                  <c:v>74.503</c:v>
                </c:pt>
                <c:pt idx="20266">
                  <c:v>74.498000000000005</c:v>
                </c:pt>
                <c:pt idx="20267">
                  <c:v>74.501000000000005</c:v>
                </c:pt>
                <c:pt idx="20268">
                  <c:v>74.497000000000085</c:v>
                </c:pt>
                <c:pt idx="20269">
                  <c:v>74.492000000000004</c:v>
                </c:pt>
                <c:pt idx="20270">
                  <c:v>74.489999999999995</c:v>
                </c:pt>
                <c:pt idx="20271">
                  <c:v>74.486999999999995</c:v>
                </c:pt>
                <c:pt idx="20272">
                  <c:v>74.492000000000004</c:v>
                </c:pt>
                <c:pt idx="20273">
                  <c:v>74.483999999999995</c:v>
                </c:pt>
                <c:pt idx="20274">
                  <c:v>74.488</c:v>
                </c:pt>
                <c:pt idx="20275">
                  <c:v>74.483999999999995</c:v>
                </c:pt>
                <c:pt idx="20276">
                  <c:v>74.488</c:v>
                </c:pt>
                <c:pt idx="20277">
                  <c:v>74.488</c:v>
                </c:pt>
                <c:pt idx="20278">
                  <c:v>74.477999999999994</c:v>
                </c:pt>
                <c:pt idx="20279">
                  <c:v>74.475999999999999</c:v>
                </c:pt>
                <c:pt idx="20280">
                  <c:v>74.474000000000004</c:v>
                </c:pt>
                <c:pt idx="20281">
                  <c:v>74.474999999999994</c:v>
                </c:pt>
                <c:pt idx="20282">
                  <c:v>74.483999999999995</c:v>
                </c:pt>
                <c:pt idx="20283">
                  <c:v>74.477999999999994</c:v>
                </c:pt>
                <c:pt idx="20284">
                  <c:v>74.477000000000004</c:v>
                </c:pt>
                <c:pt idx="20285">
                  <c:v>74.468000000000004</c:v>
                </c:pt>
                <c:pt idx="20286">
                  <c:v>74.471000000000004</c:v>
                </c:pt>
                <c:pt idx="20287">
                  <c:v>74.471000000000004</c:v>
                </c:pt>
                <c:pt idx="20288">
                  <c:v>74.459999999999994</c:v>
                </c:pt>
                <c:pt idx="20289">
                  <c:v>74.456000000000003</c:v>
                </c:pt>
                <c:pt idx="20290">
                  <c:v>74.472999999999999</c:v>
                </c:pt>
                <c:pt idx="20291">
                  <c:v>74.462000000000003</c:v>
                </c:pt>
                <c:pt idx="20292">
                  <c:v>74.468999999999994</c:v>
                </c:pt>
                <c:pt idx="20293">
                  <c:v>74.462999999999994</c:v>
                </c:pt>
                <c:pt idx="20294">
                  <c:v>74.465999999999994</c:v>
                </c:pt>
                <c:pt idx="20295">
                  <c:v>74.465999999999994</c:v>
                </c:pt>
                <c:pt idx="20296">
                  <c:v>74.468999999999994</c:v>
                </c:pt>
                <c:pt idx="20297">
                  <c:v>74.464000000000027</c:v>
                </c:pt>
                <c:pt idx="20298">
                  <c:v>74.461000000000027</c:v>
                </c:pt>
                <c:pt idx="20299">
                  <c:v>74.467000000000027</c:v>
                </c:pt>
                <c:pt idx="20300">
                  <c:v>74.459999999999994</c:v>
                </c:pt>
                <c:pt idx="20301">
                  <c:v>74.467000000000027</c:v>
                </c:pt>
                <c:pt idx="20302">
                  <c:v>74.458000000000013</c:v>
                </c:pt>
                <c:pt idx="20303">
                  <c:v>74.464000000000027</c:v>
                </c:pt>
                <c:pt idx="20304">
                  <c:v>74.453999999999994</c:v>
                </c:pt>
                <c:pt idx="20305">
                  <c:v>74.468000000000004</c:v>
                </c:pt>
                <c:pt idx="20306">
                  <c:v>74.461000000000027</c:v>
                </c:pt>
                <c:pt idx="20307">
                  <c:v>74.458000000000013</c:v>
                </c:pt>
                <c:pt idx="20308">
                  <c:v>74.456999999999994</c:v>
                </c:pt>
                <c:pt idx="20309">
                  <c:v>74.456000000000003</c:v>
                </c:pt>
                <c:pt idx="20310">
                  <c:v>74.459999999999994</c:v>
                </c:pt>
                <c:pt idx="20311">
                  <c:v>74.456999999999994</c:v>
                </c:pt>
                <c:pt idx="20312">
                  <c:v>74.449000000000026</c:v>
                </c:pt>
                <c:pt idx="20313">
                  <c:v>74.443000000000026</c:v>
                </c:pt>
                <c:pt idx="20314">
                  <c:v>74.453000000000003</c:v>
                </c:pt>
                <c:pt idx="20315">
                  <c:v>74.465999999999994</c:v>
                </c:pt>
                <c:pt idx="20316">
                  <c:v>74.45</c:v>
                </c:pt>
                <c:pt idx="20317">
                  <c:v>74.45</c:v>
                </c:pt>
                <c:pt idx="20318">
                  <c:v>74.462000000000003</c:v>
                </c:pt>
                <c:pt idx="20319">
                  <c:v>74.456000000000003</c:v>
                </c:pt>
                <c:pt idx="20320">
                  <c:v>74.45</c:v>
                </c:pt>
                <c:pt idx="20321">
                  <c:v>74.462000000000003</c:v>
                </c:pt>
                <c:pt idx="20322">
                  <c:v>74.462000000000003</c:v>
                </c:pt>
                <c:pt idx="20323">
                  <c:v>74.458000000000013</c:v>
                </c:pt>
                <c:pt idx="20324">
                  <c:v>74.458000000000013</c:v>
                </c:pt>
                <c:pt idx="20325">
                  <c:v>74.465999999999994</c:v>
                </c:pt>
                <c:pt idx="20326">
                  <c:v>74.459000000000003</c:v>
                </c:pt>
                <c:pt idx="20327">
                  <c:v>74.462999999999994</c:v>
                </c:pt>
                <c:pt idx="20328">
                  <c:v>74.467000000000027</c:v>
                </c:pt>
                <c:pt idx="20329">
                  <c:v>74.453000000000003</c:v>
                </c:pt>
                <c:pt idx="20330">
                  <c:v>74.462000000000003</c:v>
                </c:pt>
                <c:pt idx="20331">
                  <c:v>74.456999999999994</c:v>
                </c:pt>
                <c:pt idx="20332">
                  <c:v>74.456000000000003</c:v>
                </c:pt>
                <c:pt idx="20333">
                  <c:v>74.45</c:v>
                </c:pt>
                <c:pt idx="20334">
                  <c:v>74.455000000000013</c:v>
                </c:pt>
                <c:pt idx="20335">
                  <c:v>74.447000000000088</c:v>
                </c:pt>
                <c:pt idx="20336">
                  <c:v>74.458000000000013</c:v>
                </c:pt>
                <c:pt idx="20337">
                  <c:v>74.45</c:v>
                </c:pt>
                <c:pt idx="20338">
                  <c:v>74.444000000000116</c:v>
                </c:pt>
                <c:pt idx="20339">
                  <c:v>74.440000000000026</c:v>
                </c:pt>
                <c:pt idx="20340">
                  <c:v>74.446000000000026</c:v>
                </c:pt>
                <c:pt idx="20341">
                  <c:v>74.446000000000026</c:v>
                </c:pt>
                <c:pt idx="20342">
                  <c:v>74.436000000000007</c:v>
                </c:pt>
                <c:pt idx="20343">
                  <c:v>74.444000000000116</c:v>
                </c:pt>
                <c:pt idx="20344">
                  <c:v>74.433000000000007</c:v>
                </c:pt>
                <c:pt idx="20345">
                  <c:v>74.441000000000116</c:v>
                </c:pt>
                <c:pt idx="20346">
                  <c:v>74.447000000000088</c:v>
                </c:pt>
                <c:pt idx="20347">
                  <c:v>74.447000000000088</c:v>
                </c:pt>
                <c:pt idx="20348">
                  <c:v>74.453000000000003</c:v>
                </c:pt>
                <c:pt idx="20349">
                  <c:v>74.441000000000116</c:v>
                </c:pt>
                <c:pt idx="20350">
                  <c:v>74.446000000000026</c:v>
                </c:pt>
                <c:pt idx="20351">
                  <c:v>74.433000000000007</c:v>
                </c:pt>
                <c:pt idx="20352">
                  <c:v>74.440000000000026</c:v>
                </c:pt>
                <c:pt idx="20353">
                  <c:v>74.436000000000007</c:v>
                </c:pt>
                <c:pt idx="20354">
                  <c:v>74.436000000000007</c:v>
                </c:pt>
                <c:pt idx="20355">
                  <c:v>74.432000000000002</c:v>
                </c:pt>
                <c:pt idx="20356">
                  <c:v>74.429000000000002</c:v>
                </c:pt>
                <c:pt idx="20357">
                  <c:v>74.433999999999997</c:v>
                </c:pt>
                <c:pt idx="20358">
                  <c:v>74.437000000000026</c:v>
                </c:pt>
                <c:pt idx="20359">
                  <c:v>74.429000000000002</c:v>
                </c:pt>
                <c:pt idx="20360">
                  <c:v>74.415000000000006</c:v>
                </c:pt>
                <c:pt idx="20361">
                  <c:v>74.421000000000006</c:v>
                </c:pt>
                <c:pt idx="20362">
                  <c:v>74.415000000000006</c:v>
                </c:pt>
                <c:pt idx="20363">
                  <c:v>74.418000000000006</c:v>
                </c:pt>
                <c:pt idx="20364">
                  <c:v>74.421999999999997</c:v>
                </c:pt>
                <c:pt idx="20365">
                  <c:v>74.412999999999997</c:v>
                </c:pt>
                <c:pt idx="20366">
                  <c:v>74.414000000000101</c:v>
                </c:pt>
                <c:pt idx="20367">
                  <c:v>74.412000000000006</c:v>
                </c:pt>
                <c:pt idx="20368">
                  <c:v>74.409000000000006</c:v>
                </c:pt>
                <c:pt idx="20369">
                  <c:v>74.409000000000006</c:v>
                </c:pt>
                <c:pt idx="20370">
                  <c:v>74.410000000000025</c:v>
                </c:pt>
                <c:pt idx="20371">
                  <c:v>74.408000000000001</c:v>
                </c:pt>
                <c:pt idx="20372">
                  <c:v>74.414000000000101</c:v>
                </c:pt>
                <c:pt idx="20373">
                  <c:v>74.411000000000101</c:v>
                </c:pt>
                <c:pt idx="20374">
                  <c:v>74.415999999999997</c:v>
                </c:pt>
                <c:pt idx="20375">
                  <c:v>74.410000000000025</c:v>
                </c:pt>
                <c:pt idx="20376">
                  <c:v>74.410000000000025</c:v>
                </c:pt>
                <c:pt idx="20377">
                  <c:v>74.403999999999996</c:v>
                </c:pt>
                <c:pt idx="20378">
                  <c:v>74.411000000000101</c:v>
                </c:pt>
                <c:pt idx="20379">
                  <c:v>74.412000000000006</c:v>
                </c:pt>
                <c:pt idx="20380">
                  <c:v>74.408000000000001</c:v>
                </c:pt>
                <c:pt idx="20381">
                  <c:v>74.397000000000006</c:v>
                </c:pt>
                <c:pt idx="20382">
                  <c:v>74.403000000000006</c:v>
                </c:pt>
                <c:pt idx="20383">
                  <c:v>74.408000000000001</c:v>
                </c:pt>
                <c:pt idx="20384">
                  <c:v>74.412999999999997</c:v>
                </c:pt>
                <c:pt idx="20385">
                  <c:v>74.408000000000001</c:v>
                </c:pt>
                <c:pt idx="20386">
                  <c:v>74.408000000000001</c:v>
                </c:pt>
                <c:pt idx="20387">
                  <c:v>74.400999999999996</c:v>
                </c:pt>
                <c:pt idx="20388">
                  <c:v>74.406999999999996</c:v>
                </c:pt>
                <c:pt idx="20389">
                  <c:v>74.412999999999997</c:v>
                </c:pt>
                <c:pt idx="20390">
                  <c:v>74.415000000000006</c:v>
                </c:pt>
                <c:pt idx="20391">
                  <c:v>74.408000000000001</c:v>
                </c:pt>
                <c:pt idx="20392">
                  <c:v>74.417000000000101</c:v>
                </c:pt>
                <c:pt idx="20393">
                  <c:v>74.415999999999997</c:v>
                </c:pt>
                <c:pt idx="20394">
                  <c:v>74.421000000000006</c:v>
                </c:pt>
                <c:pt idx="20395">
                  <c:v>74.423000000000002</c:v>
                </c:pt>
                <c:pt idx="20396">
                  <c:v>74.421999999999997</c:v>
                </c:pt>
                <c:pt idx="20397">
                  <c:v>74.42</c:v>
                </c:pt>
                <c:pt idx="20398">
                  <c:v>74.415999999999997</c:v>
                </c:pt>
                <c:pt idx="20399">
                  <c:v>74.412999999999997</c:v>
                </c:pt>
                <c:pt idx="20400">
                  <c:v>74.418999999999997</c:v>
                </c:pt>
                <c:pt idx="20401">
                  <c:v>74.418000000000006</c:v>
                </c:pt>
                <c:pt idx="20402">
                  <c:v>74.415999999999997</c:v>
                </c:pt>
                <c:pt idx="20403">
                  <c:v>74.415999999999997</c:v>
                </c:pt>
                <c:pt idx="20404">
                  <c:v>74.412000000000006</c:v>
                </c:pt>
                <c:pt idx="20405">
                  <c:v>74.415999999999997</c:v>
                </c:pt>
                <c:pt idx="20406">
                  <c:v>74.412000000000006</c:v>
                </c:pt>
                <c:pt idx="20407">
                  <c:v>74.418000000000006</c:v>
                </c:pt>
                <c:pt idx="20408">
                  <c:v>74.418999999999997</c:v>
                </c:pt>
                <c:pt idx="20409">
                  <c:v>74.415000000000006</c:v>
                </c:pt>
                <c:pt idx="20410">
                  <c:v>74.421000000000006</c:v>
                </c:pt>
                <c:pt idx="20411">
                  <c:v>74.410000000000025</c:v>
                </c:pt>
                <c:pt idx="20412">
                  <c:v>74.412000000000006</c:v>
                </c:pt>
                <c:pt idx="20413">
                  <c:v>74.411000000000101</c:v>
                </c:pt>
                <c:pt idx="20414">
                  <c:v>74.415999999999997</c:v>
                </c:pt>
                <c:pt idx="20415">
                  <c:v>74.412999999999997</c:v>
                </c:pt>
                <c:pt idx="20416">
                  <c:v>74.414000000000101</c:v>
                </c:pt>
                <c:pt idx="20417">
                  <c:v>74.410000000000025</c:v>
                </c:pt>
                <c:pt idx="20418">
                  <c:v>74.415000000000006</c:v>
                </c:pt>
                <c:pt idx="20419">
                  <c:v>74.408000000000001</c:v>
                </c:pt>
                <c:pt idx="20420">
                  <c:v>74.409000000000006</c:v>
                </c:pt>
                <c:pt idx="20421">
                  <c:v>74.406999999999996</c:v>
                </c:pt>
                <c:pt idx="20422">
                  <c:v>74.402000000000001</c:v>
                </c:pt>
                <c:pt idx="20423">
                  <c:v>74.393000000000001</c:v>
                </c:pt>
                <c:pt idx="20424">
                  <c:v>74.394999999999996</c:v>
                </c:pt>
                <c:pt idx="20425">
                  <c:v>74.385999999999981</c:v>
                </c:pt>
                <c:pt idx="20426">
                  <c:v>74.384999999999991</c:v>
                </c:pt>
                <c:pt idx="20427">
                  <c:v>74.388999999999982</c:v>
                </c:pt>
                <c:pt idx="20428">
                  <c:v>74.384999999999991</c:v>
                </c:pt>
                <c:pt idx="20429">
                  <c:v>74.382999999999981</c:v>
                </c:pt>
                <c:pt idx="20430">
                  <c:v>74.367000000000004</c:v>
                </c:pt>
                <c:pt idx="20431">
                  <c:v>74.370999999999981</c:v>
                </c:pt>
                <c:pt idx="20432">
                  <c:v>74.367000000000004</c:v>
                </c:pt>
                <c:pt idx="20433">
                  <c:v>74.366</c:v>
                </c:pt>
                <c:pt idx="20434">
                  <c:v>74.367000000000004</c:v>
                </c:pt>
                <c:pt idx="20435">
                  <c:v>74.371999999999986</c:v>
                </c:pt>
                <c:pt idx="20436">
                  <c:v>74.36999999999999</c:v>
                </c:pt>
                <c:pt idx="20437">
                  <c:v>74.36999999999999</c:v>
                </c:pt>
                <c:pt idx="20438">
                  <c:v>74.363</c:v>
                </c:pt>
                <c:pt idx="20439">
                  <c:v>74.364999999999995</c:v>
                </c:pt>
                <c:pt idx="20440">
                  <c:v>74.369</c:v>
                </c:pt>
                <c:pt idx="20441">
                  <c:v>74.363</c:v>
                </c:pt>
                <c:pt idx="20442">
                  <c:v>74.369</c:v>
                </c:pt>
                <c:pt idx="20443">
                  <c:v>74.361000000000004</c:v>
                </c:pt>
                <c:pt idx="20444">
                  <c:v>74.366</c:v>
                </c:pt>
                <c:pt idx="20445">
                  <c:v>74.370999999999981</c:v>
                </c:pt>
                <c:pt idx="20446">
                  <c:v>74.36999999999999</c:v>
                </c:pt>
                <c:pt idx="20447">
                  <c:v>74.363</c:v>
                </c:pt>
                <c:pt idx="20448">
                  <c:v>74.374999999999986</c:v>
                </c:pt>
                <c:pt idx="20449">
                  <c:v>74.381999999999991</c:v>
                </c:pt>
                <c:pt idx="20450">
                  <c:v>74.369</c:v>
                </c:pt>
                <c:pt idx="20451">
                  <c:v>74.36</c:v>
                </c:pt>
                <c:pt idx="20452">
                  <c:v>74.371999999999986</c:v>
                </c:pt>
                <c:pt idx="20453">
                  <c:v>74.370999999999981</c:v>
                </c:pt>
                <c:pt idx="20454">
                  <c:v>74.378999999999948</c:v>
                </c:pt>
                <c:pt idx="20455">
                  <c:v>74.367999999999995</c:v>
                </c:pt>
                <c:pt idx="20456">
                  <c:v>74.376999999999981</c:v>
                </c:pt>
                <c:pt idx="20457">
                  <c:v>74.371999999999986</c:v>
                </c:pt>
                <c:pt idx="20458">
                  <c:v>74.375999999999948</c:v>
                </c:pt>
                <c:pt idx="20459">
                  <c:v>74.373999999999981</c:v>
                </c:pt>
                <c:pt idx="20460">
                  <c:v>74.369</c:v>
                </c:pt>
                <c:pt idx="20461">
                  <c:v>74.370999999999981</c:v>
                </c:pt>
                <c:pt idx="20462">
                  <c:v>74.374999999999986</c:v>
                </c:pt>
                <c:pt idx="20463">
                  <c:v>74.374999999999986</c:v>
                </c:pt>
                <c:pt idx="20464">
                  <c:v>74.387</c:v>
                </c:pt>
                <c:pt idx="20465">
                  <c:v>74.377999999999986</c:v>
                </c:pt>
                <c:pt idx="20466">
                  <c:v>74.375999999999948</c:v>
                </c:pt>
                <c:pt idx="20467">
                  <c:v>74.348000000000013</c:v>
                </c:pt>
                <c:pt idx="20468">
                  <c:v>74.353999999999999</c:v>
                </c:pt>
                <c:pt idx="20469">
                  <c:v>74.35199999999999</c:v>
                </c:pt>
                <c:pt idx="20470">
                  <c:v>74.36999999999999</c:v>
                </c:pt>
                <c:pt idx="20471">
                  <c:v>74.36999999999999</c:v>
                </c:pt>
                <c:pt idx="20472">
                  <c:v>74.382999999999981</c:v>
                </c:pt>
                <c:pt idx="20473">
                  <c:v>74.391000000000005</c:v>
                </c:pt>
                <c:pt idx="20474">
                  <c:v>74.381999999999991</c:v>
                </c:pt>
                <c:pt idx="20475">
                  <c:v>74.387999999999991</c:v>
                </c:pt>
                <c:pt idx="20476">
                  <c:v>74.381</c:v>
                </c:pt>
                <c:pt idx="20477">
                  <c:v>74.388999999999982</c:v>
                </c:pt>
                <c:pt idx="20478">
                  <c:v>74.381</c:v>
                </c:pt>
                <c:pt idx="20479">
                  <c:v>74.381</c:v>
                </c:pt>
                <c:pt idx="20480">
                  <c:v>74.369</c:v>
                </c:pt>
                <c:pt idx="20481">
                  <c:v>74.373999999999981</c:v>
                </c:pt>
                <c:pt idx="20482">
                  <c:v>74.370999999999981</c:v>
                </c:pt>
                <c:pt idx="20483">
                  <c:v>74.376999999999981</c:v>
                </c:pt>
                <c:pt idx="20484">
                  <c:v>74.374999999999986</c:v>
                </c:pt>
                <c:pt idx="20485">
                  <c:v>74.371999999999986</c:v>
                </c:pt>
                <c:pt idx="20486">
                  <c:v>74.370999999999981</c:v>
                </c:pt>
                <c:pt idx="20487">
                  <c:v>74.367000000000004</c:v>
                </c:pt>
                <c:pt idx="20488">
                  <c:v>74.367000000000004</c:v>
                </c:pt>
                <c:pt idx="20489">
                  <c:v>74.36999999999999</c:v>
                </c:pt>
                <c:pt idx="20490">
                  <c:v>74.366</c:v>
                </c:pt>
                <c:pt idx="20491">
                  <c:v>74.369</c:v>
                </c:pt>
                <c:pt idx="20492">
                  <c:v>74.364999999999995</c:v>
                </c:pt>
                <c:pt idx="20493">
                  <c:v>74.36999999999999</c:v>
                </c:pt>
                <c:pt idx="20494">
                  <c:v>74.367999999999995</c:v>
                </c:pt>
                <c:pt idx="20495">
                  <c:v>74.364999999999995</c:v>
                </c:pt>
                <c:pt idx="20496">
                  <c:v>74.36</c:v>
                </c:pt>
                <c:pt idx="20497">
                  <c:v>74.350999999999999</c:v>
                </c:pt>
                <c:pt idx="20498">
                  <c:v>74.361999999999995</c:v>
                </c:pt>
                <c:pt idx="20499">
                  <c:v>74.363</c:v>
                </c:pt>
                <c:pt idx="20500">
                  <c:v>74.35199999999999</c:v>
                </c:pt>
                <c:pt idx="20501">
                  <c:v>74.356999999999999</c:v>
                </c:pt>
                <c:pt idx="20502">
                  <c:v>74.35299999999998</c:v>
                </c:pt>
                <c:pt idx="20503">
                  <c:v>74.35799999999999</c:v>
                </c:pt>
                <c:pt idx="20504">
                  <c:v>74.343999999999994</c:v>
                </c:pt>
                <c:pt idx="20505">
                  <c:v>74.353999999999999</c:v>
                </c:pt>
                <c:pt idx="20506">
                  <c:v>74.346000000000004</c:v>
                </c:pt>
                <c:pt idx="20507">
                  <c:v>74.343000000000004</c:v>
                </c:pt>
                <c:pt idx="20508">
                  <c:v>74.348000000000013</c:v>
                </c:pt>
                <c:pt idx="20509">
                  <c:v>74.343999999999994</c:v>
                </c:pt>
                <c:pt idx="20510">
                  <c:v>74.34</c:v>
                </c:pt>
                <c:pt idx="20511">
                  <c:v>74.343000000000004</c:v>
                </c:pt>
                <c:pt idx="20512">
                  <c:v>74.342000000000013</c:v>
                </c:pt>
                <c:pt idx="20513">
                  <c:v>74.343000000000004</c:v>
                </c:pt>
                <c:pt idx="20514">
                  <c:v>74.343999999999994</c:v>
                </c:pt>
                <c:pt idx="20515">
                  <c:v>74.349000000000004</c:v>
                </c:pt>
                <c:pt idx="20516">
                  <c:v>74.345000000000013</c:v>
                </c:pt>
                <c:pt idx="20517">
                  <c:v>74.343000000000004</c:v>
                </c:pt>
                <c:pt idx="20518">
                  <c:v>74.349999999999994</c:v>
                </c:pt>
                <c:pt idx="20519">
                  <c:v>74.340999999999994</c:v>
                </c:pt>
                <c:pt idx="20520">
                  <c:v>74.346999999999994</c:v>
                </c:pt>
                <c:pt idx="20521">
                  <c:v>74.338999999999999</c:v>
                </c:pt>
                <c:pt idx="20522">
                  <c:v>74.349999999999994</c:v>
                </c:pt>
                <c:pt idx="20523">
                  <c:v>74.340999999999994</c:v>
                </c:pt>
                <c:pt idx="20524">
                  <c:v>74.343999999999994</c:v>
                </c:pt>
                <c:pt idx="20525">
                  <c:v>74.349000000000004</c:v>
                </c:pt>
                <c:pt idx="20526">
                  <c:v>74.343999999999994</c:v>
                </c:pt>
                <c:pt idx="20527">
                  <c:v>74.350999999999999</c:v>
                </c:pt>
                <c:pt idx="20528">
                  <c:v>74.349999999999994</c:v>
                </c:pt>
                <c:pt idx="20529">
                  <c:v>74.346000000000004</c:v>
                </c:pt>
                <c:pt idx="20530">
                  <c:v>74.338999999999999</c:v>
                </c:pt>
                <c:pt idx="20531">
                  <c:v>74.33</c:v>
                </c:pt>
                <c:pt idx="20532">
                  <c:v>74.346999999999994</c:v>
                </c:pt>
                <c:pt idx="20533">
                  <c:v>74.34</c:v>
                </c:pt>
                <c:pt idx="20534">
                  <c:v>74.349999999999994</c:v>
                </c:pt>
                <c:pt idx="20535">
                  <c:v>74.34</c:v>
                </c:pt>
                <c:pt idx="20536">
                  <c:v>74.350999999999999</c:v>
                </c:pt>
                <c:pt idx="20537">
                  <c:v>74.353999999999999</c:v>
                </c:pt>
                <c:pt idx="20538">
                  <c:v>74.346000000000004</c:v>
                </c:pt>
                <c:pt idx="20539">
                  <c:v>74.349000000000004</c:v>
                </c:pt>
                <c:pt idx="20540">
                  <c:v>74.346000000000004</c:v>
                </c:pt>
                <c:pt idx="20541">
                  <c:v>74.342000000000013</c:v>
                </c:pt>
                <c:pt idx="20542">
                  <c:v>74.343999999999994</c:v>
                </c:pt>
                <c:pt idx="20543">
                  <c:v>74.349000000000004</c:v>
                </c:pt>
                <c:pt idx="20544">
                  <c:v>74.342000000000013</c:v>
                </c:pt>
                <c:pt idx="20545">
                  <c:v>74.353999999999999</c:v>
                </c:pt>
                <c:pt idx="20546">
                  <c:v>74.353999999999999</c:v>
                </c:pt>
                <c:pt idx="20547">
                  <c:v>74.343000000000004</c:v>
                </c:pt>
                <c:pt idx="20548">
                  <c:v>74.345000000000013</c:v>
                </c:pt>
                <c:pt idx="20549">
                  <c:v>74.348000000000013</c:v>
                </c:pt>
                <c:pt idx="20550">
                  <c:v>74.340999999999994</c:v>
                </c:pt>
                <c:pt idx="20551">
                  <c:v>74.342000000000013</c:v>
                </c:pt>
                <c:pt idx="20552">
                  <c:v>74.338999999999999</c:v>
                </c:pt>
                <c:pt idx="20553">
                  <c:v>74.340999999999994</c:v>
                </c:pt>
                <c:pt idx="20554">
                  <c:v>74.338999999999999</c:v>
                </c:pt>
                <c:pt idx="20555">
                  <c:v>74.340999999999994</c:v>
                </c:pt>
                <c:pt idx="20556">
                  <c:v>74.334999999999994</c:v>
                </c:pt>
                <c:pt idx="20557">
                  <c:v>74.335999999999999</c:v>
                </c:pt>
                <c:pt idx="20558">
                  <c:v>74.337000000000003</c:v>
                </c:pt>
                <c:pt idx="20559">
                  <c:v>74.342000000000013</c:v>
                </c:pt>
                <c:pt idx="20560">
                  <c:v>74.331999999999994</c:v>
                </c:pt>
                <c:pt idx="20561">
                  <c:v>74.34</c:v>
                </c:pt>
                <c:pt idx="20562">
                  <c:v>74.343000000000004</c:v>
                </c:pt>
                <c:pt idx="20563">
                  <c:v>74.343000000000004</c:v>
                </c:pt>
                <c:pt idx="20564">
                  <c:v>74.334000000000003</c:v>
                </c:pt>
                <c:pt idx="20565">
                  <c:v>74.334999999999994</c:v>
                </c:pt>
                <c:pt idx="20566">
                  <c:v>74.328999999999979</c:v>
                </c:pt>
                <c:pt idx="20567">
                  <c:v>74.328999999999979</c:v>
                </c:pt>
                <c:pt idx="20568">
                  <c:v>74.328999999999979</c:v>
                </c:pt>
                <c:pt idx="20569">
                  <c:v>74.33</c:v>
                </c:pt>
                <c:pt idx="20570">
                  <c:v>74.325000000000003</c:v>
                </c:pt>
                <c:pt idx="20571">
                  <c:v>74.322999999999979</c:v>
                </c:pt>
                <c:pt idx="20572">
                  <c:v>74.320999999999998</c:v>
                </c:pt>
                <c:pt idx="20573">
                  <c:v>74.319000000000003</c:v>
                </c:pt>
                <c:pt idx="20574">
                  <c:v>74.323999999999998</c:v>
                </c:pt>
                <c:pt idx="20575">
                  <c:v>74.31</c:v>
                </c:pt>
                <c:pt idx="20576">
                  <c:v>74.319000000000003</c:v>
                </c:pt>
                <c:pt idx="20577">
                  <c:v>74.313000000000002</c:v>
                </c:pt>
                <c:pt idx="20578">
                  <c:v>74.301999999999992</c:v>
                </c:pt>
                <c:pt idx="20579">
                  <c:v>74.299000000000007</c:v>
                </c:pt>
                <c:pt idx="20580">
                  <c:v>74.301999999999992</c:v>
                </c:pt>
                <c:pt idx="20581">
                  <c:v>74.301000000000002</c:v>
                </c:pt>
                <c:pt idx="20582">
                  <c:v>74.305999999999983</c:v>
                </c:pt>
                <c:pt idx="20583">
                  <c:v>74.307000000000002</c:v>
                </c:pt>
                <c:pt idx="20584">
                  <c:v>74.323999999999998</c:v>
                </c:pt>
                <c:pt idx="20585">
                  <c:v>74.325000000000003</c:v>
                </c:pt>
                <c:pt idx="20586">
                  <c:v>74.316000000000003</c:v>
                </c:pt>
                <c:pt idx="20587">
                  <c:v>74.325000000000003</c:v>
                </c:pt>
                <c:pt idx="20588">
                  <c:v>74.320999999999998</c:v>
                </c:pt>
                <c:pt idx="20589">
                  <c:v>74.311000000000007</c:v>
                </c:pt>
                <c:pt idx="20590">
                  <c:v>74.319000000000003</c:v>
                </c:pt>
                <c:pt idx="20591">
                  <c:v>74.316999999999993</c:v>
                </c:pt>
                <c:pt idx="20592">
                  <c:v>74.313000000000002</c:v>
                </c:pt>
                <c:pt idx="20593">
                  <c:v>74.318000000000012</c:v>
                </c:pt>
                <c:pt idx="20594">
                  <c:v>74.313000000000002</c:v>
                </c:pt>
                <c:pt idx="20595">
                  <c:v>74.318000000000012</c:v>
                </c:pt>
                <c:pt idx="20596">
                  <c:v>74.322999999999979</c:v>
                </c:pt>
                <c:pt idx="20597">
                  <c:v>74.316999999999993</c:v>
                </c:pt>
                <c:pt idx="20598">
                  <c:v>74.326999999999998</c:v>
                </c:pt>
                <c:pt idx="20599">
                  <c:v>74.319000000000003</c:v>
                </c:pt>
                <c:pt idx="20600">
                  <c:v>74.316999999999993</c:v>
                </c:pt>
                <c:pt idx="20601">
                  <c:v>74.318000000000012</c:v>
                </c:pt>
                <c:pt idx="20602">
                  <c:v>74.312000000000012</c:v>
                </c:pt>
                <c:pt idx="20603">
                  <c:v>74.305999999999983</c:v>
                </c:pt>
                <c:pt idx="20604">
                  <c:v>74.316999999999993</c:v>
                </c:pt>
                <c:pt idx="20605">
                  <c:v>74.302999999999983</c:v>
                </c:pt>
                <c:pt idx="20606">
                  <c:v>74.307999999999993</c:v>
                </c:pt>
                <c:pt idx="20607">
                  <c:v>74.315000000000012</c:v>
                </c:pt>
                <c:pt idx="20608">
                  <c:v>74.313000000000002</c:v>
                </c:pt>
                <c:pt idx="20609">
                  <c:v>74.308999999999983</c:v>
                </c:pt>
                <c:pt idx="20610">
                  <c:v>74.301000000000002</c:v>
                </c:pt>
                <c:pt idx="20611">
                  <c:v>74.307000000000002</c:v>
                </c:pt>
                <c:pt idx="20612">
                  <c:v>74.301000000000002</c:v>
                </c:pt>
                <c:pt idx="20613">
                  <c:v>74.307999999999993</c:v>
                </c:pt>
                <c:pt idx="20614">
                  <c:v>74.299000000000007</c:v>
                </c:pt>
                <c:pt idx="20615">
                  <c:v>74.304999999999993</c:v>
                </c:pt>
                <c:pt idx="20616">
                  <c:v>74.304999999999993</c:v>
                </c:pt>
                <c:pt idx="20617">
                  <c:v>74.308999999999983</c:v>
                </c:pt>
                <c:pt idx="20618">
                  <c:v>74.301999999999992</c:v>
                </c:pt>
                <c:pt idx="20619">
                  <c:v>74.281000000000006</c:v>
                </c:pt>
                <c:pt idx="20620">
                  <c:v>74.284999999999997</c:v>
                </c:pt>
                <c:pt idx="20621">
                  <c:v>74.313000000000002</c:v>
                </c:pt>
                <c:pt idx="20622">
                  <c:v>74.290999999999997</c:v>
                </c:pt>
                <c:pt idx="20623">
                  <c:v>74.31</c:v>
                </c:pt>
                <c:pt idx="20624">
                  <c:v>74.312000000000012</c:v>
                </c:pt>
                <c:pt idx="20625">
                  <c:v>74.315000000000012</c:v>
                </c:pt>
                <c:pt idx="20626">
                  <c:v>74.287999999999997</c:v>
                </c:pt>
                <c:pt idx="20627">
                  <c:v>74.301000000000002</c:v>
                </c:pt>
                <c:pt idx="20628">
                  <c:v>74.296999999999997</c:v>
                </c:pt>
                <c:pt idx="20629">
                  <c:v>74.304999999999993</c:v>
                </c:pt>
                <c:pt idx="20630">
                  <c:v>74.326999999999998</c:v>
                </c:pt>
                <c:pt idx="20631">
                  <c:v>74.320999999999998</c:v>
                </c:pt>
                <c:pt idx="20632">
                  <c:v>74.325999999999979</c:v>
                </c:pt>
                <c:pt idx="20633">
                  <c:v>74.305999999999983</c:v>
                </c:pt>
                <c:pt idx="20634">
                  <c:v>74.316999999999993</c:v>
                </c:pt>
                <c:pt idx="20635">
                  <c:v>74.311000000000007</c:v>
                </c:pt>
                <c:pt idx="20636">
                  <c:v>74.305999999999983</c:v>
                </c:pt>
                <c:pt idx="20637">
                  <c:v>74.307000000000002</c:v>
                </c:pt>
                <c:pt idx="20638">
                  <c:v>74.323999999999998</c:v>
                </c:pt>
                <c:pt idx="20639">
                  <c:v>74.318000000000012</c:v>
                </c:pt>
                <c:pt idx="20640">
                  <c:v>74.322000000000003</c:v>
                </c:pt>
                <c:pt idx="20641">
                  <c:v>74.323999999999998</c:v>
                </c:pt>
                <c:pt idx="20642">
                  <c:v>74.335999999999999</c:v>
                </c:pt>
                <c:pt idx="20643">
                  <c:v>74.325000000000003</c:v>
                </c:pt>
                <c:pt idx="20644">
                  <c:v>74.325999999999979</c:v>
                </c:pt>
                <c:pt idx="20645">
                  <c:v>74.323999999999998</c:v>
                </c:pt>
                <c:pt idx="20646">
                  <c:v>74.316000000000003</c:v>
                </c:pt>
                <c:pt idx="20647">
                  <c:v>74.325000000000003</c:v>
                </c:pt>
                <c:pt idx="20648">
                  <c:v>74.322999999999979</c:v>
                </c:pt>
                <c:pt idx="20649">
                  <c:v>74.328000000000003</c:v>
                </c:pt>
                <c:pt idx="20650">
                  <c:v>74.319000000000003</c:v>
                </c:pt>
                <c:pt idx="20651">
                  <c:v>74.325999999999979</c:v>
                </c:pt>
                <c:pt idx="20652">
                  <c:v>74.328999999999979</c:v>
                </c:pt>
                <c:pt idx="20653">
                  <c:v>74.318000000000012</c:v>
                </c:pt>
                <c:pt idx="20654">
                  <c:v>74.322000000000003</c:v>
                </c:pt>
                <c:pt idx="20655">
                  <c:v>74.316000000000003</c:v>
                </c:pt>
                <c:pt idx="20656">
                  <c:v>74.313999999999993</c:v>
                </c:pt>
                <c:pt idx="20657">
                  <c:v>74.320999999999998</c:v>
                </c:pt>
                <c:pt idx="20658">
                  <c:v>74.319000000000003</c:v>
                </c:pt>
                <c:pt idx="20659">
                  <c:v>74.319999999999993</c:v>
                </c:pt>
                <c:pt idx="20660">
                  <c:v>74.319000000000003</c:v>
                </c:pt>
                <c:pt idx="20661">
                  <c:v>74.312000000000012</c:v>
                </c:pt>
                <c:pt idx="20662">
                  <c:v>74.307999999999993</c:v>
                </c:pt>
                <c:pt idx="20663">
                  <c:v>74.312000000000012</c:v>
                </c:pt>
                <c:pt idx="20664">
                  <c:v>74.307999999999993</c:v>
                </c:pt>
                <c:pt idx="20665">
                  <c:v>74.304999999999993</c:v>
                </c:pt>
                <c:pt idx="20666">
                  <c:v>74.308999999999983</c:v>
                </c:pt>
                <c:pt idx="20667">
                  <c:v>74.318000000000012</c:v>
                </c:pt>
                <c:pt idx="20668">
                  <c:v>74.312000000000012</c:v>
                </c:pt>
                <c:pt idx="20669">
                  <c:v>74.315000000000012</c:v>
                </c:pt>
                <c:pt idx="20670">
                  <c:v>74.316999999999993</c:v>
                </c:pt>
                <c:pt idx="20671">
                  <c:v>74.31</c:v>
                </c:pt>
                <c:pt idx="20672">
                  <c:v>74.316999999999993</c:v>
                </c:pt>
                <c:pt idx="20673">
                  <c:v>74.312000000000012</c:v>
                </c:pt>
                <c:pt idx="20674">
                  <c:v>74.311000000000007</c:v>
                </c:pt>
                <c:pt idx="20675">
                  <c:v>74.307000000000002</c:v>
                </c:pt>
                <c:pt idx="20676">
                  <c:v>74.312000000000012</c:v>
                </c:pt>
                <c:pt idx="20677">
                  <c:v>74.318000000000012</c:v>
                </c:pt>
                <c:pt idx="20678">
                  <c:v>74.302999999999983</c:v>
                </c:pt>
                <c:pt idx="20679">
                  <c:v>74.313000000000002</c:v>
                </c:pt>
                <c:pt idx="20680">
                  <c:v>74.304999999999993</c:v>
                </c:pt>
                <c:pt idx="20681">
                  <c:v>74.305999999999983</c:v>
                </c:pt>
                <c:pt idx="20682">
                  <c:v>74.31</c:v>
                </c:pt>
                <c:pt idx="20683">
                  <c:v>74.301000000000002</c:v>
                </c:pt>
                <c:pt idx="20684">
                  <c:v>74.301999999999992</c:v>
                </c:pt>
                <c:pt idx="20685">
                  <c:v>74.305999999999983</c:v>
                </c:pt>
                <c:pt idx="20686">
                  <c:v>74.304000000000002</c:v>
                </c:pt>
                <c:pt idx="20687">
                  <c:v>74.305999999999983</c:v>
                </c:pt>
                <c:pt idx="20688">
                  <c:v>74.305999999999983</c:v>
                </c:pt>
                <c:pt idx="20689">
                  <c:v>74.299000000000007</c:v>
                </c:pt>
                <c:pt idx="20690">
                  <c:v>74.308999999999983</c:v>
                </c:pt>
                <c:pt idx="20691">
                  <c:v>74.299000000000007</c:v>
                </c:pt>
                <c:pt idx="20692">
                  <c:v>74.311000000000007</c:v>
                </c:pt>
                <c:pt idx="20693">
                  <c:v>74.304999999999993</c:v>
                </c:pt>
                <c:pt idx="20694">
                  <c:v>74.304999999999993</c:v>
                </c:pt>
                <c:pt idx="20695">
                  <c:v>74.299000000000007</c:v>
                </c:pt>
                <c:pt idx="20696">
                  <c:v>74.304000000000002</c:v>
                </c:pt>
                <c:pt idx="20697">
                  <c:v>74.296999999999997</c:v>
                </c:pt>
                <c:pt idx="20698">
                  <c:v>74.301000000000002</c:v>
                </c:pt>
                <c:pt idx="20699">
                  <c:v>74.304999999999993</c:v>
                </c:pt>
                <c:pt idx="20700">
                  <c:v>74.299000000000007</c:v>
                </c:pt>
                <c:pt idx="20701">
                  <c:v>74.298000000000002</c:v>
                </c:pt>
                <c:pt idx="20702">
                  <c:v>74.298000000000002</c:v>
                </c:pt>
                <c:pt idx="20703">
                  <c:v>74.299000000000007</c:v>
                </c:pt>
                <c:pt idx="20704">
                  <c:v>74.293999999999997</c:v>
                </c:pt>
                <c:pt idx="20705">
                  <c:v>74.301999999999992</c:v>
                </c:pt>
                <c:pt idx="20706">
                  <c:v>74.304000000000002</c:v>
                </c:pt>
                <c:pt idx="20707">
                  <c:v>74.298000000000002</c:v>
                </c:pt>
                <c:pt idx="20708">
                  <c:v>74.293999999999997</c:v>
                </c:pt>
                <c:pt idx="20709">
                  <c:v>74.295000000000002</c:v>
                </c:pt>
                <c:pt idx="20710">
                  <c:v>74.298000000000002</c:v>
                </c:pt>
                <c:pt idx="20711">
                  <c:v>74.293000000000006</c:v>
                </c:pt>
                <c:pt idx="20712">
                  <c:v>74.289000000000001</c:v>
                </c:pt>
                <c:pt idx="20713">
                  <c:v>74.283000000000001</c:v>
                </c:pt>
                <c:pt idx="20714">
                  <c:v>74.293000000000006</c:v>
                </c:pt>
                <c:pt idx="20715">
                  <c:v>74.286000000000001</c:v>
                </c:pt>
                <c:pt idx="20716">
                  <c:v>74.290999999999997</c:v>
                </c:pt>
                <c:pt idx="20717">
                  <c:v>74.268000000000001</c:v>
                </c:pt>
                <c:pt idx="20718">
                  <c:v>74.28</c:v>
                </c:pt>
                <c:pt idx="20719">
                  <c:v>74.272999999999982</c:v>
                </c:pt>
                <c:pt idx="20720">
                  <c:v>74.281999999999996</c:v>
                </c:pt>
                <c:pt idx="20721">
                  <c:v>74.278999999999982</c:v>
                </c:pt>
                <c:pt idx="20722">
                  <c:v>74.272999999999982</c:v>
                </c:pt>
                <c:pt idx="20723">
                  <c:v>74.27</c:v>
                </c:pt>
                <c:pt idx="20724">
                  <c:v>74.265000000000001</c:v>
                </c:pt>
                <c:pt idx="20725">
                  <c:v>74.271000000000001</c:v>
                </c:pt>
                <c:pt idx="20726">
                  <c:v>74.268000000000001</c:v>
                </c:pt>
                <c:pt idx="20727">
                  <c:v>74.278999999999982</c:v>
                </c:pt>
                <c:pt idx="20728">
                  <c:v>74.284999999999997</c:v>
                </c:pt>
                <c:pt idx="20729">
                  <c:v>74.272999999999982</c:v>
                </c:pt>
                <c:pt idx="20730">
                  <c:v>74.274999999999991</c:v>
                </c:pt>
                <c:pt idx="20731">
                  <c:v>74.281000000000006</c:v>
                </c:pt>
                <c:pt idx="20732">
                  <c:v>74.271999999999991</c:v>
                </c:pt>
                <c:pt idx="20733">
                  <c:v>74.277999999999992</c:v>
                </c:pt>
                <c:pt idx="20734">
                  <c:v>74.274999999999991</c:v>
                </c:pt>
                <c:pt idx="20735">
                  <c:v>74.287000000000006</c:v>
                </c:pt>
                <c:pt idx="20736">
                  <c:v>74.283000000000001</c:v>
                </c:pt>
                <c:pt idx="20737">
                  <c:v>74.289000000000001</c:v>
                </c:pt>
                <c:pt idx="20738">
                  <c:v>74.292000000000002</c:v>
                </c:pt>
                <c:pt idx="20739">
                  <c:v>74.268000000000001</c:v>
                </c:pt>
                <c:pt idx="20740">
                  <c:v>74.274000000000001</c:v>
                </c:pt>
                <c:pt idx="20741">
                  <c:v>74.277999999999992</c:v>
                </c:pt>
                <c:pt idx="20742">
                  <c:v>74.271999999999991</c:v>
                </c:pt>
                <c:pt idx="20743">
                  <c:v>74.277000000000001</c:v>
                </c:pt>
                <c:pt idx="20744">
                  <c:v>74.277000000000001</c:v>
                </c:pt>
                <c:pt idx="20745">
                  <c:v>74.277000000000001</c:v>
                </c:pt>
                <c:pt idx="20746">
                  <c:v>74.28</c:v>
                </c:pt>
                <c:pt idx="20747">
                  <c:v>74.281000000000006</c:v>
                </c:pt>
                <c:pt idx="20748">
                  <c:v>74.275999999999982</c:v>
                </c:pt>
                <c:pt idx="20749">
                  <c:v>74.271000000000001</c:v>
                </c:pt>
                <c:pt idx="20750">
                  <c:v>74.272999999999982</c:v>
                </c:pt>
                <c:pt idx="20751">
                  <c:v>74.277999999999992</c:v>
                </c:pt>
                <c:pt idx="20752">
                  <c:v>74.277000000000001</c:v>
                </c:pt>
                <c:pt idx="20753">
                  <c:v>74.274000000000001</c:v>
                </c:pt>
                <c:pt idx="20754">
                  <c:v>74.286000000000001</c:v>
                </c:pt>
                <c:pt idx="20755">
                  <c:v>74.277999999999992</c:v>
                </c:pt>
                <c:pt idx="20756">
                  <c:v>74.281999999999996</c:v>
                </c:pt>
                <c:pt idx="20757">
                  <c:v>74.284999999999997</c:v>
                </c:pt>
                <c:pt idx="20758">
                  <c:v>74.274000000000001</c:v>
                </c:pt>
                <c:pt idx="20759">
                  <c:v>74.269000000000005</c:v>
                </c:pt>
                <c:pt idx="20760">
                  <c:v>74.266000000000005</c:v>
                </c:pt>
                <c:pt idx="20761">
                  <c:v>74.281999999999996</c:v>
                </c:pt>
                <c:pt idx="20762">
                  <c:v>74.266999999999996</c:v>
                </c:pt>
                <c:pt idx="20763">
                  <c:v>74.272999999999982</c:v>
                </c:pt>
                <c:pt idx="20764">
                  <c:v>74.274000000000001</c:v>
                </c:pt>
                <c:pt idx="20765">
                  <c:v>74.271999999999991</c:v>
                </c:pt>
                <c:pt idx="20766">
                  <c:v>74.278999999999982</c:v>
                </c:pt>
                <c:pt idx="20767">
                  <c:v>74.281000000000006</c:v>
                </c:pt>
                <c:pt idx="20768">
                  <c:v>74.268000000000001</c:v>
                </c:pt>
                <c:pt idx="20769">
                  <c:v>74.28</c:v>
                </c:pt>
                <c:pt idx="20770">
                  <c:v>74.281000000000006</c:v>
                </c:pt>
                <c:pt idx="20771">
                  <c:v>74.274999999999991</c:v>
                </c:pt>
                <c:pt idx="20772">
                  <c:v>74.286000000000001</c:v>
                </c:pt>
                <c:pt idx="20773">
                  <c:v>74.293000000000006</c:v>
                </c:pt>
                <c:pt idx="20774">
                  <c:v>74.284999999999997</c:v>
                </c:pt>
                <c:pt idx="20775">
                  <c:v>74.290999999999997</c:v>
                </c:pt>
                <c:pt idx="20776">
                  <c:v>74.284999999999997</c:v>
                </c:pt>
                <c:pt idx="20777">
                  <c:v>74.284000000000006</c:v>
                </c:pt>
                <c:pt idx="20778">
                  <c:v>74.278999999999982</c:v>
                </c:pt>
                <c:pt idx="20779">
                  <c:v>74.274999999999991</c:v>
                </c:pt>
                <c:pt idx="20780">
                  <c:v>74.281999999999996</c:v>
                </c:pt>
                <c:pt idx="20781">
                  <c:v>74.271000000000001</c:v>
                </c:pt>
                <c:pt idx="20782">
                  <c:v>74.274999999999991</c:v>
                </c:pt>
                <c:pt idx="20783">
                  <c:v>74.274999999999991</c:v>
                </c:pt>
                <c:pt idx="20784">
                  <c:v>74.277000000000001</c:v>
                </c:pt>
                <c:pt idx="20785">
                  <c:v>74.268000000000001</c:v>
                </c:pt>
                <c:pt idx="20786">
                  <c:v>74.269000000000005</c:v>
                </c:pt>
                <c:pt idx="20787">
                  <c:v>74.262</c:v>
                </c:pt>
                <c:pt idx="20788">
                  <c:v>74.271999999999991</c:v>
                </c:pt>
                <c:pt idx="20789">
                  <c:v>74.257999999999996</c:v>
                </c:pt>
                <c:pt idx="20790">
                  <c:v>74.254999999999995</c:v>
                </c:pt>
                <c:pt idx="20791">
                  <c:v>74.251000000000005</c:v>
                </c:pt>
                <c:pt idx="20792">
                  <c:v>74.260999999999996</c:v>
                </c:pt>
                <c:pt idx="20793">
                  <c:v>74.251000000000005</c:v>
                </c:pt>
                <c:pt idx="20794">
                  <c:v>74.248999999999995</c:v>
                </c:pt>
                <c:pt idx="20795">
                  <c:v>74.251999999999995</c:v>
                </c:pt>
                <c:pt idx="20796">
                  <c:v>74.245000000000005</c:v>
                </c:pt>
                <c:pt idx="20797">
                  <c:v>74.253</c:v>
                </c:pt>
                <c:pt idx="20798">
                  <c:v>74.248000000000005</c:v>
                </c:pt>
                <c:pt idx="20799">
                  <c:v>74.248000000000005</c:v>
                </c:pt>
                <c:pt idx="20800">
                  <c:v>74.242999999999995</c:v>
                </c:pt>
                <c:pt idx="20801">
                  <c:v>74.242999999999995</c:v>
                </c:pt>
                <c:pt idx="20802">
                  <c:v>74.251000000000005</c:v>
                </c:pt>
                <c:pt idx="20803">
                  <c:v>74.25</c:v>
                </c:pt>
                <c:pt idx="20804">
                  <c:v>74.245000000000005</c:v>
                </c:pt>
                <c:pt idx="20805">
                  <c:v>74.257999999999996</c:v>
                </c:pt>
                <c:pt idx="20806">
                  <c:v>74.257999999999996</c:v>
                </c:pt>
                <c:pt idx="20807">
                  <c:v>74.248999999999995</c:v>
                </c:pt>
                <c:pt idx="20808">
                  <c:v>74.245000000000005</c:v>
                </c:pt>
                <c:pt idx="20809">
                  <c:v>74.248999999999995</c:v>
                </c:pt>
                <c:pt idx="20810">
                  <c:v>74.257000000000005</c:v>
                </c:pt>
                <c:pt idx="20811">
                  <c:v>74.257000000000005</c:v>
                </c:pt>
                <c:pt idx="20812">
                  <c:v>74.257000000000005</c:v>
                </c:pt>
                <c:pt idx="20813">
                  <c:v>74.257999999999996</c:v>
                </c:pt>
                <c:pt idx="20814">
                  <c:v>74.248999999999995</c:v>
                </c:pt>
                <c:pt idx="20815">
                  <c:v>74.259</c:v>
                </c:pt>
                <c:pt idx="20816">
                  <c:v>74.260000000000005</c:v>
                </c:pt>
                <c:pt idx="20817">
                  <c:v>74.245000000000005</c:v>
                </c:pt>
                <c:pt idx="20818">
                  <c:v>74.254000000000005</c:v>
                </c:pt>
                <c:pt idx="20819">
                  <c:v>74.251999999999995</c:v>
                </c:pt>
                <c:pt idx="20820">
                  <c:v>74.254000000000005</c:v>
                </c:pt>
                <c:pt idx="20821">
                  <c:v>74.254000000000005</c:v>
                </c:pt>
                <c:pt idx="20822">
                  <c:v>74.260000000000005</c:v>
                </c:pt>
                <c:pt idx="20823">
                  <c:v>74.251999999999995</c:v>
                </c:pt>
                <c:pt idx="20824">
                  <c:v>74.259</c:v>
                </c:pt>
                <c:pt idx="20825">
                  <c:v>74.266000000000005</c:v>
                </c:pt>
                <c:pt idx="20826">
                  <c:v>74.256</c:v>
                </c:pt>
                <c:pt idx="20827">
                  <c:v>74.248000000000005</c:v>
                </c:pt>
                <c:pt idx="20828">
                  <c:v>74.256</c:v>
                </c:pt>
                <c:pt idx="20829">
                  <c:v>74.256</c:v>
                </c:pt>
                <c:pt idx="20830">
                  <c:v>74.256</c:v>
                </c:pt>
                <c:pt idx="20831">
                  <c:v>74.263000000000005</c:v>
                </c:pt>
                <c:pt idx="20832">
                  <c:v>74.254999999999995</c:v>
                </c:pt>
                <c:pt idx="20833">
                  <c:v>74.259</c:v>
                </c:pt>
                <c:pt idx="20834">
                  <c:v>74.257999999999996</c:v>
                </c:pt>
                <c:pt idx="20835">
                  <c:v>74.262</c:v>
                </c:pt>
                <c:pt idx="20836">
                  <c:v>74.25</c:v>
                </c:pt>
                <c:pt idx="20837">
                  <c:v>74.248999999999995</c:v>
                </c:pt>
                <c:pt idx="20838">
                  <c:v>74.254999999999995</c:v>
                </c:pt>
                <c:pt idx="20839">
                  <c:v>74.260000000000005</c:v>
                </c:pt>
                <c:pt idx="20840">
                  <c:v>74.257999999999996</c:v>
                </c:pt>
                <c:pt idx="20841">
                  <c:v>74.265000000000001</c:v>
                </c:pt>
                <c:pt idx="20842">
                  <c:v>74.260000000000005</c:v>
                </c:pt>
                <c:pt idx="20843">
                  <c:v>74.259</c:v>
                </c:pt>
                <c:pt idx="20844">
                  <c:v>74.256</c:v>
                </c:pt>
                <c:pt idx="20845">
                  <c:v>74.263000000000005</c:v>
                </c:pt>
                <c:pt idx="20846">
                  <c:v>74.254999999999995</c:v>
                </c:pt>
                <c:pt idx="20847">
                  <c:v>74.254999999999995</c:v>
                </c:pt>
                <c:pt idx="20848">
                  <c:v>74.256</c:v>
                </c:pt>
                <c:pt idx="20849">
                  <c:v>74.25</c:v>
                </c:pt>
                <c:pt idx="20850">
                  <c:v>74.251999999999995</c:v>
                </c:pt>
                <c:pt idx="20851">
                  <c:v>74.256</c:v>
                </c:pt>
                <c:pt idx="20852">
                  <c:v>74.257000000000005</c:v>
                </c:pt>
                <c:pt idx="20853">
                  <c:v>74.25</c:v>
                </c:pt>
                <c:pt idx="20854">
                  <c:v>74.256</c:v>
                </c:pt>
                <c:pt idx="20855">
                  <c:v>74.253</c:v>
                </c:pt>
                <c:pt idx="20856">
                  <c:v>74.254000000000005</c:v>
                </c:pt>
                <c:pt idx="20857">
                  <c:v>74.248999999999995</c:v>
                </c:pt>
                <c:pt idx="20858">
                  <c:v>74.239999999999995</c:v>
                </c:pt>
                <c:pt idx="20859">
                  <c:v>74.233999999999995</c:v>
                </c:pt>
                <c:pt idx="20860">
                  <c:v>74.239000000000004</c:v>
                </c:pt>
                <c:pt idx="20861">
                  <c:v>74.236999999999995</c:v>
                </c:pt>
                <c:pt idx="20862">
                  <c:v>74.238</c:v>
                </c:pt>
                <c:pt idx="20863">
                  <c:v>74.233999999999995</c:v>
                </c:pt>
                <c:pt idx="20864">
                  <c:v>74.222999999999999</c:v>
                </c:pt>
                <c:pt idx="20865">
                  <c:v>74.228999999999999</c:v>
                </c:pt>
                <c:pt idx="20866">
                  <c:v>74.225999999999999</c:v>
                </c:pt>
                <c:pt idx="20867">
                  <c:v>74.238</c:v>
                </c:pt>
                <c:pt idx="20868">
                  <c:v>74.227999999999994</c:v>
                </c:pt>
                <c:pt idx="20869">
                  <c:v>74.225999999999999</c:v>
                </c:pt>
                <c:pt idx="20870">
                  <c:v>74.218000000000004</c:v>
                </c:pt>
                <c:pt idx="20871">
                  <c:v>74.221000000000004</c:v>
                </c:pt>
                <c:pt idx="20872">
                  <c:v>74.228999999999999</c:v>
                </c:pt>
                <c:pt idx="20873">
                  <c:v>74.25</c:v>
                </c:pt>
                <c:pt idx="20874">
                  <c:v>74.253</c:v>
                </c:pt>
                <c:pt idx="20875">
                  <c:v>74.247000000000085</c:v>
                </c:pt>
                <c:pt idx="20876">
                  <c:v>74.251999999999995</c:v>
                </c:pt>
                <c:pt idx="20877">
                  <c:v>74.241000000000085</c:v>
                </c:pt>
                <c:pt idx="20878">
                  <c:v>74.239000000000004</c:v>
                </c:pt>
                <c:pt idx="20879">
                  <c:v>74.215999999999994</c:v>
                </c:pt>
                <c:pt idx="20880">
                  <c:v>74.215999999999994</c:v>
                </c:pt>
                <c:pt idx="20881">
                  <c:v>74.239000000000004</c:v>
                </c:pt>
                <c:pt idx="20882">
                  <c:v>74.239999999999995</c:v>
                </c:pt>
                <c:pt idx="20883">
                  <c:v>74.244000000000085</c:v>
                </c:pt>
                <c:pt idx="20884">
                  <c:v>74.239999999999995</c:v>
                </c:pt>
                <c:pt idx="20885">
                  <c:v>74.241000000000085</c:v>
                </c:pt>
                <c:pt idx="20886">
                  <c:v>74.236999999999995</c:v>
                </c:pt>
                <c:pt idx="20887">
                  <c:v>74.238</c:v>
                </c:pt>
                <c:pt idx="20888">
                  <c:v>74.235000000000014</c:v>
                </c:pt>
                <c:pt idx="20889">
                  <c:v>74.23</c:v>
                </c:pt>
                <c:pt idx="20890">
                  <c:v>74.247000000000085</c:v>
                </c:pt>
                <c:pt idx="20891">
                  <c:v>74.242999999999995</c:v>
                </c:pt>
                <c:pt idx="20892">
                  <c:v>74.232000000000014</c:v>
                </c:pt>
                <c:pt idx="20893">
                  <c:v>74.239000000000004</c:v>
                </c:pt>
                <c:pt idx="20894">
                  <c:v>74.236999999999995</c:v>
                </c:pt>
                <c:pt idx="20895">
                  <c:v>74.244000000000085</c:v>
                </c:pt>
                <c:pt idx="20896">
                  <c:v>74.242999999999995</c:v>
                </c:pt>
                <c:pt idx="20897">
                  <c:v>74.228999999999999</c:v>
                </c:pt>
                <c:pt idx="20898">
                  <c:v>74.235000000000014</c:v>
                </c:pt>
                <c:pt idx="20899">
                  <c:v>74.233000000000004</c:v>
                </c:pt>
                <c:pt idx="20900">
                  <c:v>74.236999999999995</c:v>
                </c:pt>
                <c:pt idx="20901">
                  <c:v>74.242999999999995</c:v>
                </c:pt>
                <c:pt idx="20902">
                  <c:v>74.241000000000085</c:v>
                </c:pt>
                <c:pt idx="20903">
                  <c:v>74.236999999999995</c:v>
                </c:pt>
                <c:pt idx="20904">
                  <c:v>74.236000000000004</c:v>
                </c:pt>
                <c:pt idx="20905">
                  <c:v>74.245000000000005</c:v>
                </c:pt>
                <c:pt idx="20906">
                  <c:v>74.25</c:v>
                </c:pt>
                <c:pt idx="20907">
                  <c:v>74.236000000000004</c:v>
                </c:pt>
                <c:pt idx="20908">
                  <c:v>74.236999999999995</c:v>
                </c:pt>
                <c:pt idx="20909">
                  <c:v>74.241000000000085</c:v>
                </c:pt>
                <c:pt idx="20910">
                  <c:v>74.236000000000004</c:v>
                </c:pt>
                <c:pt idx="20911">
                  <c:v>74.242000000000004</c:v>
                </c:pt>
                <c:pt idx="20912">
                  <c:v>74.236000000000004</c:v>
                </c:pt>
                <c:pt idx="20913">
                  <c:v>74.241000000000085</c:v>
                </c:pt>
                <c:pt idx="20914">
                  <c:v>74.235000000000014</c:v>
                </c:pt>
                <c:pt idx="20915">
                  <c:v>74.236999999999995</c:v>
                </c:pt>
                <c:pt idx="20916">
                  <c:v>74.230999999999995</c:v>
                </c:pt>
                <c:pt idx="20917">
                  <c:v>74.225999999999999</c:v>
                </c:pt>
                <c:pt idx="20918">
                  <c:v>74.227000000000004</c:v>
                </c:pt>
                <c:pt idx="20919">
                  <c:v>74.225999999999999</c:v>
                </c:pt>
                <c:pt idx="20920">
                  <c:v>74.227000000000004</c:v>
                </c:pt>
                <c:pt idx="20921">
                  <c:v>74.222999999999999</c:v>
                </c:pt>
                <c:pt idx="20922">
                  <c:v>74.218999999999994</c:v>
                </c:pt>
                <c:pt idx="20923">
                  <c:v>74.218999999999994</c:v>
                </c:pt>
                <c:pt idx="20924">
                  <c:v>74.221000000000004</c:v>
                </c:pt>
                <c:pt idx="20925">
                  <c:v>74.222999999999999</c:v>
                </c:pt>
                <c:pt idx="20926">
                  <c:v>74.221000000000004</c:v>
                </c:pt>
                <c:pt idx="20927">
                  <c:v>74.221999999999994</c:v>
                </c:pt>
                <c:pt idx="20928">
                  <c:v>74.22</c:v>
                </c:pt>
                <c:pt idx="20929">
                  <c:v>74.221000000000004</c:v>
                </c:pt>
                <c:pt idx="20930">
                  <c:v>74.215000000000003</c:v>
                </c:pt>
                <c:pt idx="20931">
                  <c:v>74.22</c:v>
                </c:pt>
                <c:pt idx="20932">
                  <c:v>74.218999999999994</c:v>
                </c:pt>
                <c:pt idx="20933">
                  <c:v>74.209000000000003</c:v>
                </c:pt>
                <c:pt idx="20934">
                  <c:v>74.214000000000027</c:v>
                </c:pt>
                <c:pt idx="20935">
                  <c:v>74.221000000000004</c:v>
                </c:pt>
                <c:pt idx="20936">
                  <c:v>74.212999999999994</c:v>
                </c:pt>
                <c:pt idx="20937">
                  <c:v>74.209000000000003</c:v>
                </c:pt>
                <c:pt idx="20938">
                  <c:v>74.195999999999998</c:v>
                </c:pt>
                <c:pt idx="20939">
                  <c:v>74.205000000000013</c:v>
                </c:pt>
                <c:pt idx="20940">
                  <c:v>74.194999999999993</c:v>
                </c:pt>
                <c:pt idx="20941">
                  <c:v>74.197999999999993</c:v>
                </c:pt>
                <c:pt idx="20942">
                  <c:v>74.206999999999994</c:v>
                </c:pt>
                <c:pt idx="20943">
                  <c:v>74.206999999999994</c:v>
                </c:pt>
                <c:pt idx="20944">
                  <c:v>74.209999999999994</c:v>
                </c:pt>
                <c:pt idx="20945">
                  <c:v>74.2</c:v>
                </c:pt>
                <c:pt idx="20946">
                  <c:v>74.200999999999993</c:v>
                </c:pt>
                <c:pt idx="20947">
                  <c:v>74.198999999999998</c:v>
                </c:pt>
                <c:pt idx="20948">
                  <c:v>74.191999999999993</c:v>
                </c:pt>
                <c:pt idx="20949">
                  <c:v>74.194999999999993</c:v>
                </c:pt>
                <c:pt idx="20950">
                  <c:v>74.200999999999993</c:v>
                </c:pt>
                <c:pt idx="20951">
                  <c:v>74.191000000000003</c:v>
                </c:pt>
                <c:pt idx="20952">
                  <c:v>74.203999999999994</c:v>
                </c:pt>
                <c:pt idx="20953">
                  <c:v>74.203000000000003</c:v>
                </c:pt>
                <c:pt idx="20954">
                  <c:v>74.203999999999994</c:v>
                </c:pt>
                <c:pt idx="20955">
                  <c:v>74.200999999999993</c:v>
                </c:pt>
                <c:pt idx="20956">
                  <c:v>74.203000000000003</c:v>
                </c:pt>
                <c:pt idx="20957">
                  <c:v>74.194000000000003</c:v>
                </c:pt>
                <c:pt idx="20958">
                  <c:v>74.197000000000003</c:v>
                </c:pt>
                <c:pt idx="20959">
                  <c:v>74.188999999999979</c:v>
                </c:pt>
                <c:pt idx="20960">
                  <c:v>74.195999999999998</c:v>
                </c:pt>
                <c:pt idx="20961">
                  <c:v>74.194000000000003</c:v>
                </c:pt>
                <c:pt idx="20962">
                  <c:v>74.206999999999994</c:v>
                </c:pt>
                <c:pt idx="20963">
                  <c:v>74.206999999999994</c:v>
                </c:pt>
                <c:pt idx="20964">
                  <c:v>74.2</c:v>
                </c:pt>
                <c:pt idx="20965">
                  <c:v>74.211000000000027</c:v>
                </c:pt>
                <c:pt idx="20966">
                  <c:v>74.2</c:v>
                </c:pt>
                <c:pt idx="20967">
                  <c:v>74.212999999999994</c:v>
                </c:pt>
                <c:pt idx="20968">
                  <c:v>74.208000000000013</c:v>
                </c:pt>
                <c:pt idx="20969">
                  <c:v>74.215999999999994</c:v>
                </c:pt>
                <c:pt idx="20970">
                  <c:v>74.203999999999994</c:v>
                </c:pt>
                <c:pt idx="20971">
                  <c:v>74.198999999999998</c:v>
                </c:pt>
                <c:pt idx="20972">
                  <c:v>74.215999999999994</c:v>
                </c:pt>
                <c:pt idx="20973">
                  <c:v>74.203999999999994</c:v>
                </c:pt>
                <c:pt idx="20974">
                  <c:v>74.203999999999994</c:v>
                </c:pt>
                <c:pt idx="20975">
                  <c:v>74.206000000000003</c:v>
                </c:pt>
                <c:pt idx="20976">
                  <c:v>74.200999999999993</c:v>
                </c:pt>
                <c:pt idx="20977">
                  <c:v>74.211000000000027</c:v>
                </c:pt>
                <c:pt idx="20978">
                  <c:v>74.200999999999993</c:v>
                </c:pt>
                <c:pt idx="20979">
                  <c:v>74.198999999999998</c:v>
                </c:pt>
                <c:pt idx="20980">
                  <c:v>74.206999999999994</c:v>
                </c:pt>
                <c:pt idx="20981">
                  <c:v>74.212999999999994</c:v>
                </c:pt>
                <c:pt idx="20982">
                  <c:v>74.209999999999994</c:v>
                </c:pt>
                <c:pt idx="20983">
                  <c:v>74.205000000000013</c:v>
                </c:pt>
                <c:pt idx="20984">
                  <c:v>74.209999999999994</c:v>
                </c:pt>
                <c:pt idx="20985">
                  <c:v>74.203999999999994</c:v>
                </c:pt>
                <c:pt idx="20986">
                  <c:v>74.203000000000003</c:v>
                </c:pt>
                <c:pt idx="20987">
                  <c:v>74.212000000000003</c:v>
                </c:pt>
                <c:pt idx="20988">
                  <c:v>74.203000000000003</c:v>
                </c:pt>
                <c:pt idx="20989">
                  <c:v>74.215000000000003</c:v>
                </c:pt>
                <c:pt idx="20990">
                  <c:v>74.206000000000003</c:v>
                </c:pt>
                <c:pt idx="20991">
                  <c:v>74.212000000000003</c:v>
                </c:pt>
                <c:pt idx="20992">
                  <c:v>74.205000000000013</c:v>
                </c:pt>
                <c:pt idx="20993">
                  <c:v>74.2</c:v>
                </c:pt>
                <c:pt idx="20994">
                  <c:v>74.206000000000003</c:v>
                </c:pt>
                <c:pt idx="20995">
                  <c:v>74.205000000000013</c:v>
                </c:pt>
                <c:pt idx="20996">
                  <c:v>74.202000000000012</c:v>
                </c:pt>
                <c:pt idx="20997">
                  <c:v>74.2</c:v>
                </c:pt>
                <c:pt idx="20998">
                  <c:v>74.194999999999993</c:v>
                </c:pt>
                <c:pt idx="20999">
                  <c:v>74.205000000000013</c:v>
                </c:pt>
                <c:pt idx="21000">
                  <c:v>74.191000000000003</c:v>
                </c:pt>
                <c:pt idx="21001">
                  <c:v>74.194999999999993</c:v>
                </c:pt>
                <c:pt idx="21002">
                  <c:v>74.195999999999998</c:v>
                </c:pt>
                <c:pt idx="21003">
                  <c:v>74.19</c:v>
                </c:pt>
                <c:pt idx="21004">
                  <c:v>74.188000000000002</c:v>
                </c:pt>
                <c:pt idx="21005">
                  <c:v>74.194000000000003</c:v>
                </c:pt>
                <c:pt idx="21006">
                  <c:v>74.183999999999983</c:v>
                </c:pt>
                <c:pt idx="21007">
                  <c:v>74.188000000000002</c:v>
                </c:pt>
                <c:pt idx="21008">
                  <c:v>74.19</c:v>
                </c:pt>
                <c:pt idx="21009">
                  <c:v>74.186999999999998</c:v>
                </c:pt>
                <c:pt idx="21010">
                  <c:v>74.179999999999978</c:v>
                </c:pt>
                <c:pt idx="21011">
                  <c:v>74.178999999999988</c:v>
                </c:pt>
                <c:pt idx="21012">
                  <c:v>74.183999999999983</c:v>
                </c:pt>
                <c:pt idx="21013">
                  <c:v>74.182999999999979</c:v>
                </c:pt>
                <c:pt idx="21014">
                  <c:v>74.185999999999979</c:v>
                </c:pt>
                <c:pt idx="21015">
                  <c:v>74.188000000000002</c:v>
                </c:pt>
                <c:pt idx="21016">
                  <c:v>74.183999999999983</c:v>
                </c:pt>
                <c:pt idx="21017">
                  <c:v>74.176999999999978</c:v>
                </c:pt>
                <c:pt idx="21018">
                  <c:v>74.176999999999978</c:v>
                </c:pt>
                <c:pt idx="21019">
                  <c:v>74.178999999999988</c:v>
                </c:pt>
                <c:pt idx="21020">
                  <c:v>74.172999999999988</c:v>
                </c:pt>
                <c:pt idx="21021">
                  <c:v>74.178999999999988</c:v>
                </c:pt>
                <c:pt idx="21022">
                  <c:v>74.177999999999983</c:v>
                </c:pt>
                <c:pt idx="21023">
                  <c:v>74.170999999999978</c:v>
                </c:pt>
                <c:pt idx="21024">
                  <c:v>74.179999999999978</c:v>
                </c:pt>
                <c:pt idx="21025">
                  <c:v>74.182999999999979</c:v>
                </c:pt>
                <c:pt idx="21026">
                  <c:v>74.180999999999983</c:v>
                </c:pt>
                <c:pt idx="21027">
                  <c:v>74.186999999999998</c:v>
                </c:pt>
                <c:pt idx="21028">
                  <c:v>74.174999999999983</c:v>
                </c:pt>
                <c:pt idx="21029">
                  <c:v>74.169999999999987</c:v>
                </c:pt>
                <c:pt idx="21030">
                  <c:v>74.180999999999983</c:v>
                </c:pt>
                <c:pt idx="21031">
                  <c:v>74.178999999999988</c:v>
                </c:pt>
                <c:pt idx="21032">
                  <c:v>74.176999999999978</c:v>
                </c:pt>
                <c:pt idx="21033">
                  <c:v>74.188999999999979</c:v>
                </c:pt>
                <c:pt idx="21034">
                  <c:v>74.173999999999978</c:v>
                </c:pt>
                <c:pt idx="21035">
                  <c:v>74.188000000000002</c:v>
                </c:pt>
                <c:pt idx="21036">
                  <c:v>74.182000000000002</c:v>
                </c:pt>
                <c:pt idx="21037">
                  <c:v>74.188000000000002</c:v>
                </c:pt>
                <c:pt idx="21038">
                  <c:v>74.177999999999983</c:v>
                </c:pt>
                <c:pt idx="21039">
                  <c:v>74.185000000000002</c:v>
                </c:pt>
                <c:pt idx="21040">
                  <c:v>74.182999999999979</c:v>
                </c:pt>
                <c:pt idx="21041">
                  <c:v>74.185999999999979</c:v>
                </c:pt>
                <c:pt idx="21042">
                  <c:v>74.182999999999979</c:v>
                </c:pt>
                <c:pt idx="21043">
                  <c:v>74.192999999999998</c:v>
                </c:pt>
                <c:pt idx="21044">
                  <c:v>74.188999999999979</c:v>
                </c:pt>
                <c:pt idx="21045">
                  <c:v>74.188000000000002</c:v>
                </c:pt>
                <c:pt idx="21046">
                  <c:v>74.183999999999983</c:v>
                </c:pt>
                <c:pt idx="21047">
                  <c:v>74.180999999999983</c:v>
                </c:pt>
                <c:pt idx="21048">
                  <c:v>74.186999999999998</c:v>
                </c:pt>
                <c:pt idx="21049">
                  <c:v>74.185000000000002</c:v>
                </c:pt>
                <c:pt idx="21050">
                  <c:v>74.179999999999978</c:v>
                </c:pt>
                <c:pt idx="21051">
                  <c:v>74.182000000000002</c:v>
                </c:pt>
                <c:pt idx="21052">
                  <c:v>74.174999999999983</c:v>
                </c:pt>
                <c:pt idx="21053">
                  <c:v>74.182000000000002</c:v>
                </c:pt>
                <c:pt idx="21054">
                  <c:v>74.180999999999983</c:v>
                </c:pt>
                <c:pt idx="21055">
                  <c:v>74.182999999999979</c:v>
                </c:pt>
                <c:pt idx="21056">
                  <c:v>74.188000000000002</c:v>
                </c:pt>
                <c:pt idx="21057">
                  <c:v>74.178999999999988</c:v>
                </c:pt>
                <c:pt idx="21058">
                  <c:v>74.183999999999983</c:v>
                </c:pt>
                <c:pt idx="21059">
                  <c:v>74.185999999999979</c:v>
                </c:pt>
                <c:pt idx="21060">
                  <c:v>74.185000000000002</c:v>
                </c:pt>
                <c:pt idx="21061">
                  <c:v>74.182999999999979</c:v>
                </c:pt>
                <c:pt idx="21062">
                  <c:v>74.182000000000002</c:v>
                </c:pt>
                <c:pt idx="21063">
                  <c:v>74.178999999999988</c:v>
                </c:pt>
                <c:pt idx="21064">
                  <c:v>74.188000000000002</c:v>
                </c:pt>
                <c:pt idx="21065">
                  <c:v>74.180999999999983</c:v>
                </c:pt>
                <c:pt idx="21066">
                  <c:v>74.188000000000002</c:v>
                </c:pt>
                <c:pt idx="21067">
                  <c:v>74.176999999999978</c:v>
                </c:pt>
                <c:pt idx="21068">
                  <c:v>74.180999999999983</c:v>
                </c:pt>
                <c:pt idx="21069">
                  <c:v>74.182999999999979</c:v>
                </c:pt>
                <c:pt idx="21070">
                  <c:v>74.176999999999978</c:v>
                </c:pt>
                <c:pt idx="21071">
                  <c:v>74.170999999999978</c:v>
                </c:pt>
                <c:pt idx="21072">
                  <c:v>74.180999999999983</c:v>
                </c:pt>
                <c:pt idx="21073">
                  <c:v>74.177999999999983</c:v>
                </c:pt>
                <c:pt idx="21074">
                  <c:v>74.170999999999978</c:v>
                </c:pt>
                <c:pt idx="21075">
                  <c:v>74.170999999999978</c:v>
                </c:pt>
                <c:pt idx="21076">
                  <c:v>74.16</c:v>
                </c:pt>
                <c:pt idx="21077">
                  <c:v>74.164999999999992</c:v>
                </c:pt>
                <c:pt idx="21078">
                  <c:v>74.167999999999992</c:v>
                </c:pt>
                <c:pt idx="21079">
                  <c:v>74.167000000000002</c:v>
                </c:pt>
                <c:pt idx="21080">
                  <c:v>74.171999999999983</c:v>
                </c:pt>
                <c:pt idx="21081">
                  <c:v>74.161000000000001</c:v>
                </c:pt>
                <c:pt idx="21082">
                  <c:v>74.164999999999992</c:v>
                </c:pt>
                <c:pt idx="21083">
                  <c:v>74.168999999999983</c:v>
                </c:pt>
                <c:pt idx="21084">
                  <c:v>74.164999999999992</c:v>
                </c:pt>
                <c:pt idx="21085">
                  <c:v>74.16</c:v>
                </c:pt>
                <c:pt idx="21086">
                  <c:v>74.157999999999987</c:v>
                </c:pt>
                <c:pt idx="21087">
                  <c:v>74.155999999999949</c:v>
                </c:pt>
                <c:pt idx="21088">
                  <c:v>74.153999999999982</c:v>
                </c:pt>
                <c:pt idx="21089">
                  <c:v>74.152999999999949</c:v>
                </c:pt>
                <c:pt idx="21090">
                  <c:v>74.158999999999978</c:v>
                </c:pt>
                <c:pt idx="21091">
                  <c:v>74.164999999999992</c:v>
                </c:pt>
                <c:pt idx="21092">
                  <c:v>74.161000000000001</c:v>
                </c:pt>
                <c:pt idx="21093">
                  <c:v>74.151999999999987</c:v>
                </c:pt>
                <c:pt idx="21094">
                  <c:v>74.164000000000001</c:v>
                </c:pt>
                <c:pt idx="21095">
                  <c:v>74.155999999999949</c:v>
                </c:pt>
                <c:pt idx="21096">
                  <c:v>74.158999999999978</c:v>
                </c:pt>
                <c:pt idx="21097">
                  <c:v>74.161000000000001</c:v>
                </c:pt>
                <c:pt idx="21098">
                  <c:v>74.173999999999978</c:v>
                </c:pt>
                <c:pt idx="21099">
                  <c:v>74.172999999999988</c:v>
                </c:pt>
                <c:pt idx="21100">
                  <c:v>74.165999999999983</c:v>
                </c:pt>
                <c:pt idx="21101">
                  <c:v>74.161999999999992</c:v>
                </c:pt>
                <c:pt idx="21102">
                  <c:v>74.167000000000002</c:v>
                </c:pt>
                <c:pt idx="21103">
                  <c:v>74.157999999999987</c:v>
                </c:pt>
                <c:pt idx="21104">
                  <c:v>74.165999999999983</c:v>
                </c:pt>
                <c:pt idx="21105">
                  <c:v>74.153999999999982</c:v>
                </c:pt>
                <c:pt idx="21106">
                  <c:v>74.156999999999982</c:v>
                </c:pt>
                <c:pt idx="21107">
                  <c:v>74.164000000000001</c:v>
                </c:pt>
                <c:pt idx="21108">
                  <c:v>74.162999999999982</c:v>
                </c:pt>
                <c:pt idx="21109">
                  <c:v>74.174999999999983</c:v>
                </c:pt>
                <c:pt idx="21110">
                  <c:v>74.167999999999992</c:v>
                </c:pt>
                <c:pt idx="21111">
                  <c:v>74.167000000000002</c:v>
                </c:pt>
                <c:pt idx="21112">
                  <c:v>74.170999999999978</c:v>
                </c:pt>
                <c:pt idx="21113">
                  <c:v>74.169999999999987</c:v>
                </c:pt>
                <c:pt idx="21114">
                  <c:v>74.173999999999978</c:v>
                </c:pt>
                <c:pt idx="21115">
                  <c:v>74.175999999999988</c:v>
                </c:pt>
                <c:pt idx="21116">
                  <c:v>74.168999999999983</c:v>
                </c:pt>
                <c:pt idx="21117">
                  <c:v>74.172999999999988</c:v>
                </c:pt>
                <c:pt idx="21118">
                  <c:v>74.170999999999978</c:v>
                </c:pt>
                <c:pt idx="21119">
                  <c:v>74.170999999999978</c:v>
                </c:pt>
                <c:pt idx="21120">
                  <c:v>74.161999999999992</c:v>
                </c:pt>
                <c:pt idx="21121">
                  <c:v>74.158999999999978</c:v>
                </c:pt>
                <c:pt idx="21122">
                  <c:v>74.158999999999978</c:v>
                </c:pt>
                <c:pt idx="21123">
                  <c:v>74.158999999999978</c:v>
                </c:pt>
                <c:pt idx="21124">
                  <c:v>74.170999999999978</c:v>
                </c:pt>
                <c:pt idx="21125">
                  <c:v>74.162999999999982</c:v>
                </c:pt>
                <c:pt idx="21126">
                  <c:v>74.165999999999983</c:v>
                </c:pt>
                <c:pt idx="21127">
                  <c:v>74.168999999999983</c:v>
                </c:pt>
                <c:pt idx="21128">
                  <c:v>74.175999999999988</c:v>
                </c:pt>
                <c:pt idx="21129">
                  <c:v>74.175999999999988</c:v>
                </c:pt>
                <c:pt idx="21130">
                  <c:v>74.173999999999978</c:v>
                </c:pt>
                <c:pt idx="21131">
                  <c:v>74.174999999999983</c:v>
                </c:pt>
                <c:pt idx="21132">
                  <c:v>74.164999999999992</c:v>
                </c:pt>
                <c:pt idx="21133">
                  <c:v>74.172999999999988</c:v>
                </c:pt>
                <c:pt idx="21134">
                  <c:v>74.165999999999983</c:v>
                </c:pt>
                <c:pt idx="21135">
                  <c:v>74.167999999999992</c:v>
                </c:pt>
                <c:pt idx="21136">
                  <c:v>74.173999999999978</c:v>
                </c:pt>
                <c:pt idx="21137">
                  <c:v>74.169999999999987</c:v>
                </c:pt>
                <c:pt idx="21138">
                  <c:v>74.176999999999978</c:v>
                </c:pt>
                <c:pt idx="21139">
                  <c:v>74.164000000000001</c:v>
                </c:pt>
                <c:pt idx="21140">
                  <c:v>74.164000000000001</c:v>
                </c:pt>
                <c:pt idx="21141">
                  <c:v>74.168999999999983</c:v>
                </c:pt>
                <c:pt idx="21142">
                  <c:v>74.152999999999949</c:v>
                </c:pt>
                <c:pt idx="21143">
                  <c:v>74.146000000000001</c:v>
                </c:pt>
                <c:pt idx="21144">
                  <c:v>74.149000000000001</c:v>
                </c:pt>
                <c:pt idx="21145">
                  <c:v>74.144999999999996</c:v>
                </c:pt>
                <c:pt idx="21146">
                  <c:v>74.150999999999982</c:v>
                </c:pt>
                <c:pt idx="21147">
                  <c:v>74.141999999999996</c:v>
                </c:pt>
                <c:pt idx="21148">
                  <c:v>74.138999999999982</c:v>
                </c:pt>
                <c:pt idx="21149">
                  <c:v>74.137</c:v>
                </c:pt>
                <c:pt idx="21150">
                  <c:v>74.144000000000005</c:v>
                </c:pt>
                <c:pt idx="21151">
                  <c:v>74.141999999999996</c:v>
                </c:pt>
                <c:pt idx="21152">
                  <c:v>74.135999999999981</c:v>
                </c:pt>
                <c:pt idx="21153">
                  <c:v>74.13</c:v>
                </c:pt>
                <c:pt idx="21154">
                  <c:v>74.137</c:v>
                </c:pt>
                <c:pt idx="21155">
                  <c:v>74.137</c:v>
                </c:pt>
                <c:pt idx="21156">
                  <c:v>74.137999999999991</c:v>
                </c:pt>
                <c:pt idx="21157">
                  <c:v>74.135999999999981</c:v>
                </c:pt>
                <c:pt idx="21158">
                  <c:v>74.132999999999981</c:v>
                </c:pt>
                <c:pt idx="21159">
                  <c:v>74.141999999999996</c:v>
                </c:pt>
                <c:pt idx="21160">
                  <c:v>74.131999999999991</c:v>
                </c:pt>
                <c:pt idx="21161">
                  <c:v>74.132999999999981</c:v>
                </c:pt>
                <c:pt idx="21162">
                  <c:v>74.141999999999996</c:v>
                </c:pt>
                <c:pt idx="21163">
                  <c:v>74.150999999999982</c:v>
                </c:pt>
                <c:pt idx="21164">
                  <c:v>74.144999999999996</c:v>
                </c:pt>
                <c:pt idx="21165">
                  <c:v>74.137</c:v>
                </c:pt>
                <c:pt idx="21166">
                  <c:v>74.134</c:v>
                </c:pt>
                <c:pt idx="21167">
                  <c:v>74.137</c:v>
                </c:pt>
                <c:pt idx="21168">
                  <c:v>74.132999999999981</c:v>
                </c:pt>
                <c:pt idx="21169">
                  <c:v>74.137</c:v>
                </c:pt>
                <c:pt idx="21170">
                  <c:v>74.134999999999991</c:v>
                </c:pt>
                <c:pt idx="21171">
                  <c:v>74.137999999999991</c:v>
                </c:pt>
                <c:pt idx="21172">
                  <c:v>74.154999999999987</c:v>
                </c:pt>
                <c:pt idx="21173">
                  <c:v>74.154999999999987</c:v>
                </c:pt>
                <c:pt idx="21174">
                  <c:v>74.150999999999982</c:v>
                </c:pt>
                <c:pt idx="21175">
                  <c:v>74.150999999999982</c:v>
                </c:pt>
                <c:pt idx="21176">
                  <c:v>74.138999999999982</c:v>
                </c:pt>
                <c:pt idx="21177">
                  <c:v>74.150999999999982</c:v>
                </c:pt>
                <c:pt idx="21178">
                  <c:v>74.149999999999991</c:v>
                </c:pt>
                <c:pt idx="21179">
                  <c:v>74.144000000000005</c:v>
                </c:pt>
                <c:pt idx="21180">
                  <c:v>74.149000000000001</c:v>
                </c:pt>
                <c:pt idx="21181">
                  <c:v>74.153999999999982</c:v>
                </c:pt>
                <c:pt idx="21182">
                  <c:v>74.149999999999991</c:v>
                </c:pt>
                <c:pt idx="21183">
                  <c:v>74.153999999999982</c:v>
                </c:pt>
                <c:pt idx="21184">
                  <c:v>74.144999999999996</c:v>
                </c:pt>
                <c:pt idx="21185">
                  <c:v>74.14</c:v>
                </c:pt>
                <c:pt idx="21186">
                  <c:v>74.137999999999991</c:v>
                </c:pt>
                <c:pt idx="21187">
                  <c:v>74.144000000000005</c:v>
                </c:pt>
                <c:pt idx="21188">
                  <c:v>74.137</c:v>
                </c:pt>
                <c:pt idx="21189">
                  <c:v>74.134</c:v>
                </c:pt>
                <c:pt idx="21190">
                  <c:v>74.141999999999996</c:v>
                </c:pt>
                <c:pt idx="21191">
                  <c:v>74.134999999999991</c:v>
                </c:pt>
                <c:pt idx="21192">
                  <c:v>74.131999999999991</c:v>
                </c:pt>
                <c:pt idx="21193">
                  <c:v>74.135999999999981</c:v>
                </c:pt>
                <c:pt idx="21194">
                  <c:v>74.146000000000001</c:v>
                </c:pt>
                <c:pt idx="21195">
                  <c:v>74.147999999999996</c:v>
                </c:pt>
                <c:pt idx="21196">
                  <c:v>74.144000000000005</c:v>
                </c:pt>
                <c:pt idx="21197">
                  <c:v>74.147000000000006</c:v>
                </c:pt>
                <c:pt idx="21198">
                  <c:v>74.149999999999991</c:v>
                </c:pt>
                <c:pt idx="21199">
                  <c:v>74.141000000000005</c:v>
                </c:pt>
                <c:pt idx="21200">
                  <c:v>74.152999999999949</c:v>
                </c:pt>
                <c:pt idx="21201">
                  <c:v>74.146000000000001</c:v>
                </c:pt>
                <c:pt idx="21202">
                  <c:v>74.150999999999982</c:v>
                </c:pt>
                <c:pt idx="21203">
                  <c:v>74.157999999999987</c:v>
                </c:pt>
                <c:pt idx="21204">
                  <c:v>74.147999999999996</c:v>
                </c:pt>
                <c:pt idx="21205">
                  <c:v>74.146000000000001</c:v>
                </c:pt>
                <c:pt idx="21206">
                  <c:v>74.147000000000006</c:v>
                </c:pt>
                <c:pt idx="21207">
                  <c:v>74.149999999999991</c:v>
                </c:pt>
                <c:pt idx="21208">
                  <c:v>74.152999999999949</c:v>
                </c:pt>
                <c:pt idx="21209">
                  <c:v>74.151999999999987</c:v>
                </c:pt>
                <c:pt idx="21210">
                  <c:v>74.147000000000006</c:v>
                </c:pt>
                <c:pt idx="21211">
                  <c:v>74.144000000000005</c:v>
                </c:pt>
                <c:pt idx="21212">
                  <c:v>74.150999999999982</c:v>
                </c:pt>
                <c:pt idx="21213">
                  <c:v>74.154999999999987</c:v>
                </c:pt>
                <c:pt idx="21214">
                  <c:v>74.152999999999949</c:v>
                </c:pt>
                <c:pt idx="21215">
                  <c:v>74.146000000000001</c:v>
                </c:pt>
                <c:pt idx="21216">
                  <c:v>74.143000000000001</c:v>
                </c:pt>
                <c:pt idx="21217">
                  <c:v>74.144999999999996</c:v>
                </c:pt>
                <c:pt idx="21218">
                  <c:v>74.152999999999949</c:v>
                </c:pt>
                <c:pt idx="21219">
                  <c:v>74.137999999999991</c:v>
                </c:pt>
                <c:pt idx="21220">
                  <c:v>74.14</c:v>
                </c:pt>
                <c:pt idx="21221">
                  <c:v>74.147000000000006</c:v>
                </c:pt>
                <c:pt idx="21222">
                  <c:v>74.14</c:v>
                </c:pt>
                <c:pt idx="21223">
                  <c:v>74.134</c:v>
                </c:pt>
                <c:pt idx="21224">
                  <c:v>74.143000000000001</c:v>
                </c:pt>
                <c:pt idx="21225">
                  <c:v>74.144000000000005</c:v>
                </c:pt>
                <c:pt idx="21226">
                  <c:v>74.144999999999996</c:v>
                </c:pt>
                <c:pt idx="21227">
                  <c:v>74.144999999999996</c:v>
                </c:pt>
                <c:pt idx="21228">
                  <c:v>74.143000000000001</c:v>
                </c:pt>
                <c:pt idx="21229">
                  <c:v>74.141999999999996</c:v>
                </c:pt>
                <c:pt idx="21230">
                  <c:v>74.144000000000005</c:v>
                </c:pt>
                <c:pt idx="21231">
                  <c:v>74.155999999999949</c:v>
                </c:pt>
                <c:pt idx="21232">
                  <c:v>74.147000000000006</c:v>
                </c:pt>
                <c:pt idx="21233">
                  <c:v>74.16</c:v>
                </c:pt>
              </c:numCache>
            </c:numRef>
          </c:yVal>
        </c:ser>
        <c:ser>
          <c:idx val="1"/>
          <c:order val="1"/>
          <c:tx>
            <c:strRef>
              <c:f>' WL relativ elevation'!$D$2</c:f>
              <c:strCache>
                <c:ptCount val="1"/>
                <c:pt idx="0">
                  <c:v>CPZ-3 </c:v>
                </c:pt>
              </c:strCache>
            </c:strRef>
          </c:tx>
          <c:spPr>
            <a:ln w="28575">
              <a:noFill/>
            </a:ln>
          </c:spPr>
          <c:marker>
            <c:symbol val="diamond"/>
            <c:size val="2"/>
            <c:spPr>
              <a:solidFill>
                <a:srgbClr val="FF00FF"/>
              </a:solidFill>
              <a:ln>
                <a:solidFill>
                  <a:srgbClr val="FF00FF"/>
                </a:solidFill>
                <a:prstDash val="solid"/>
              </a:ln>
            </c:spPr>
          </c:marker>
          <c:xVal>
            <c:numRef>
              <c:f>' WL relativ elevation'!$B$3:$B$21237</c:f>
              <c:numCache>
                <c:formatCode>m/d/yyyy\ h:mm</c:formatCode>
                <c:ptCount val="21235"/>
                <c:pt idx="0">
                  <c:v>40805.708333333336</c:v>
                </c:pt>
                <c:pt idx="1">
                  <c:v>40805.722222222204</c:v>
                </c:pt>
                <c:pt idx="2">
                  <c:v>40805.736111111066</c:v>
                </c:pt>
                <c:pt idx="3">
                  <c:v>40805.75</c:v>
                </c:pt>
                <c:pt idx="4">
                  <c:v>40805.763888888876</c:v>
                </c:pt>
                <c:pt idx="5">
                  <c:v>40805.777777777774</c:v>
                </c:pt>
                <c:pt idx="6">
                  <c:v>40805.791666666577</c:v>
                </c:pt>
                <c:pt idx="7">
                  <c:v>40805.805555555562</c:v>
                </c:pt>
                <c:pt idx="8">
                  <c:v>40805.819444444496</c:v>
                </c:pt>
                <c:pt idx="9">
                  <c:v>40805.833333333336</c:v>
                </c:pt>
                <c:pt idx="10">
                  <c:v>40805.847222222219</c:v>
                </c:pt>
                <c:pt idx="11">
                  <c:v>40805.861111111066</c:v>
                </c:pt>
                <c:pt idx="12">
                  <c:v>40805.875</c:v>
                </c:pt>
                <c:pt idx="13">
                  <c:v>40805.888888888956</c:v>
                </c:pt>
                <c:pt idx="14">
                  <c:v>40805.902777777781</c:v>
                </c:pt>
                <c:pt idx="15">
                  <c:v>40805.916666666664</c:v>
                </c:pt>
                <c:pt idx="16">
                  <c:v>40805.930555555562</c:v>
                </c:pt>
                <c:pt idx="17">
                  <c:v>40805.944444444496</c:v>
                </c:pt>
                <c:pt idx="18">
                  <c:v>40805.958333333343</c:v>
                </c:pt>
                <c:pt idx="19">
                  <c:v>40805.972222222219</c:v>
                </c:pt>
                <c:pt idx="20">
                  <c:v>40805.986111111109</c:v>
                </c:pt>
                <c:pt idx="21">
                  <c:v>40806</c:v>
                </c:pt>
                <c:pt idx="22">
                  <c:v>40806.013888888891</c:v>
                </c:pt>
                <c:pt idx="23">
                  <c:v>40806.027777777774</c:v>
                </c:pt>
                <c:pt idx="24">
                  <c:v>40806.041666666613</c:v>
                </c:pt>
                <c:pt idx="25">
                  <c:v>40806.055555555562</c:v>
                </c:pt>
                <c:pt idx="26">
                  <c:v>40806.069444444445</c:v>
                </c:pt>
                <c:pt idx="27">
                  <c:v>40806.083333333336</c:v>
                </c:pt>
                <c:pt idx="28">
                  <c:v>40806.097222222204</c:v>
                </c:pt>
                <c:pt idx="29">
                  <c:v>40806.111111111066</c:v>
                </c:pt>
                <c:pt idx="30">
                  <c:v>40806.124999999993</c:v>
                </c:pt>
                <c:pt idx="31">
                  <c:v>40806.138888888891</c:v>
                </c:pt>
                <c:pt idx="32">
                  <c:v>40806.152777777781</c:v>
                </c:pt>
                <c:pt idx="33">
                  <c:v>40806.166666666613</c:v>
                </c:pt>
                <c:pt idx="34">
                  <c:v>40806.180555555562</c:v>
                </c:pt>
                <c:pt idx="35">
                  <c:v>40806.194444444445</c:v>
                </c:pt>
                <c:pt idx="36">
                  <c:v>40806.208333333336</c:v>
                </c:pt>
                <c:pt idx="37">
                  <c:v>40806.222222222204</c:v>
                </c:pt>
                <c:pt idx="38">
                  <c:v>40806.236111111066</c:v>
                </c:pt>
                <c:pt idx="39">
                  <c:v>40806.25</c:v>
                </c:pt>
                <c:pt idx="40">
                  <c:v>40806.263888888876</c:v>
                </c:pt>
                <c:pt idx="41">
                  <c:v>40806.277777777774</c:v>
                </c:pt>
                <c:pt idx="42">
                  <c:v>40806.291666666577</c:v>
                </c:pt>
                <c:pt idx="43">
                  <c:v>40806.305555555562</c:v>
                </c:pt>
                <c:pt idx="44">
                  <c:v>40806.319444444496</c:v>
                </c:pt>
                <c:pt idx="45">
                  <c:v>40806.333333333336</c:v>
                </c:pt>
                <c:pt idx="46">
                  <c:v>40806.347222222219</c:v>
                </c:pt>
                <c:pt idx="47">
                  <c:v>40806.361111111066</c:v>
                </c:pt>
                <c:pt idx="48">
                  <c:v>40806.375</c:v>
                </c:pt>
                <c:pt idx="49">
                  <c:v>40806.388888888956</c:v>
                </c:pt>
                <c:pt idx="50">
                  <c:v>40806.402777777781</c:v>
                </c:pt>
                <c:pt idx="51">
                  <c:v>40806.416666666664</c:v>
                </c:pt>
                <c:pt idx="52">
                  <c:v>40806.430555555562</c:v>
                </c:pt>
                <c:pt idx="53">
                  <c:v>40806.444444444496</c:v>
                </c:pt>
                <c:pt idx="54">
                  <c:v>40806.458333333343</c:v>
                </c:pt>
                <c:pt idx="55">
                  <c:v>40806.472222222219</c:v>
                </c:pt>
                <c:pt idx="56">
                  <c:v>40806.486111111109</c:v>
                </c:pt>
                <c:pt idx="57">
                  <c:v>40806.5</c:v>
                </c:pt>
                <c:pt idx="58">
                  <c:v>40806.513888888891</c:v>
                </c:pt>
                <c:pt idx="59">
                  <c:v>40806.527777777774</c:v>
                </c:pt>
                <c:pt idx="60">
                  <c:v>40806.541666666613</c:v>
                </c:pt>
                <c:pt idx="61">
                  <c:v>40806.555555555562</c:v>
                </c:pt>
                <c:pt idx="62">
                  <c:v>40806.569444444445</c:v>
                </c:pt>
                <c:pt idx="63">
                  <c:v>40806.583333333336</c:v>
                </c:pt>
                <c:pt idx="64">
                  <c:v>40806.597222222204</c:v>
                </c:pt>
                <c:pt idx="65">
                  <c:v>40806.611111111066</c:v>
                </c:pt>
                <c:pt idx="66">
                  <c:v>40806.624999999993</c:v>
                </c:pt>
                <c:pt idx="67">
                  <c:v>40806.638888888891</c:v>
                </c:pt>
                <c:pt idx="68">
                  <c:v>40806.652777777781</c:v>
                </c:pt>
                <c:pt idx="69">
                  <c:v>40806.666666666613</c:v>
                </c:pt>
                <c:pt idx="70">
                  <c:v>40806.680555555562</c:v>
                </c:pt>
                <c:pt idx="71">
                  <c:v>40806.694444444445</c:v>
                </c:pt>
                <c:pt idx="72">
                  <c:v>40806.708333333336</c:v>
                </c:pt>
                <c:pt idx="73">
                  <c:v>40806.722222222204</c:v>
                </c:pt>
                <c:pt idx="74">
                  <c:v>40806.736111111066</c:v>
                </c:pt>
                <c:pt idx="75">
                  <c:v>40806.75</c:v>
                </c:pt>
                <c:pt idx="76">
                  <c:v>40806.763888888876</c:v>
                </c:pt>
                <c:pt idx="77">
                  <c:v>40806.777777777774</c:v>
                </c:pt>
                <c:pt idx="78">
                  <c:v>40806.791666666577</c:v>
                </c:pt>
                <c:pt idx="79">
                  <c:v>40806.805555555562</c:v>
                </c:pt>
                <c:pt idx="80">
                  <c:v>40806.819444444496</c:v>
                </c:pt>
                <c:pt idx="81">
                  <c:v>40806.833333333336</c:v>
                </c:pt>
                <c:pt idx="82">
                  <c:v>40806.847222222219</c:v>
                </c:pt>
                <c:pt idx="83">
                  <c:v>40806.861111111066</c:v>
                </c:pt>
                <c:pt idx="84">
                  <c:v>40806.875</c:v>
                </c:pt>
                <c:pt idx="85">
                  <c:v>40806.888888888956</c:v>
                </c:pt>
                <c:pt idx="86">
                  <c:v>40806.902777777781</c:v>
                </c:pt>
                <c:pt idx="87">
                  <c:v>40806.916666666664</c:v>
                </c:pt>
                <c:pt idx="88">
                  <c:v>40806.930555555562</c:v>
                </c:pt>
                <c:pt idx="89">
                  <c:v>40806.944444444496</c:v>
                </c:pt>
                <c:pt idx="90">
                  <c:v>40806.958333333343</c:v>
                </c:pt>
                <c:pt idx="91">
                  <c:v>40806.972222222219</c:v>
                </c:pt>
                <c:pt idx="92">
                  <c:v>40806.986111111109</c:v>
                </c:pt>
                <c:pt idx="93">
                  <c:v>40807</c:v>
                </c:pt>
                <c:pt idx="94">
                  <c:v>40807.013888888891</c:v>
                </c:pt>
                <c:pt idx="95">
                  <c:v>40807.027777777774</c:v>
                </c:pt>
                <c:pt idx="96">
                  <c:v>40807.041666666613</c:v>
                </c:pt>
                <c:pt idx="97">
                  <c:v>40807.055555555562</c:v>
                </c:pt>
                <c:pt idx="98">
                  <c:v>40807.069444444445</c:v>
                </c:pt>
                <c:pt idx="99">
                  <c:v>40807.083333333336</c:v>
                </c:pt>
                <c:pt idx="100">
                  <c:v>40807.097222222204</c:v>
                </c:pt>
                <c:pt idx="101">
                  <c:v>40807.111111111066</c:v>
                </c:pt>
                <c:pt idx="102">
                  <c:v>40807.124999999993</c:v>
                </c:pt>
                <c:pt idx="103">
                  <c:v>40807.138888888891</c:v>
                </c:pt>
                <c:pt idx="104">
                  <c:v>40807.152777777781</c:v>
                </c:pt>
                <c:pt idx="105">
                  <c:v>40807.166666666613</c:v>
                </c:pt>
                <c:pt idx="106">
                  <c:v>40807.180555555562</c:v>
                </c:pt>
                <c:pt idx="107">
                  <c:v>40807.194444444445</c:v>
                </c:pt>
                <c:pt idx="108">
                  <c:v>40807.208333333336</c:v>
                </c:pt>
                <c:pt idx="109">
                  <c:v>40807.222222222204</c:v>
                </c:pt>
                <c:pt idx="110">
                  <c:v>40807.236111111066</c:v>
                </c:pt>
                <c:pt idx="111">
                  <c:v>40807.25</c:v>
                </c:pt>
                <c:pt idx="112">
                  <c:v>40807.263888888876</c:v>
                </c:pt>
                <c:pt idx="113">
                  <c:v>40807.277777777774</c:v>
                </c:pt>
                <c:pt idx="114">
                  <c:v>40807.291666666577</c:v>
                </c:pt>
                <c:pt idx="115">
                  <c:v>40807.305555555562</c:v>
                </c:pt>
                <c:pt idx="116">
                  <c:v>40807.319444444496</c:v>
                </c:pt>
                <c:pt idx="117">
                  <c:v>40807.333333333336</c:v>
                </c:pt>
                <c:pt idx="118">
                  <c:v>40807.347222222219</c:v>
                </c:pt>
                <c:pt idx="119">
                  <c:v>40807.361111111066</c:v>
                </c:pt>
                <c:pt idx="120">
                  <c:v>40807.375</c:v>
                </c:pt>
                <c:pt idx="121">
                  <c:v>40807.388888888956</c:v>
                </c:pt>
                <c:pt idx="122">
                  <c:v>40807.402777777781</c:v>
                </c:pt>
                <c:pt idx="123">
                  <c:v>40807.416666666664</c:v>
                </c:pt>
                <c:pt idx="124">
                  <c:v>40807.430555555562</c:v>
                </c:pt>
                <c:pt idx="125">
                  <c:v>40807.444444444496</c:v>
                </c:pt>
                <c:pt idx="126">
                  <c:v>40807.458333333343</c:v>
                </c:pt>
                <c:pt idx="127">
                  <c:v>40807.472222222219</c:v>
                </c:pt>
                <c:pt idx="128">
                  <c:v>40807.486111111109</c:v>
                </c:pt>
                <c:pt idx="129">
                  <c:v>40807.5</c:v>
                </c:pt>
                <c:pt idx="130">
                  <c:v>40807.513888888891</c:v>
                </c:pt>
                <c:pt idx="131">
                  <c:v>40807.527777777774</c:v>
                </c:pt>
                <c:pt idx="132">
                  <c:v>40807.541666666613</c:v>
                </c:pt>
                <c:pt idx="133">
                  <c:v>40807.555555555562</c:v>
                </c:pt>
                <c:pt idx="134">
                  <c:v>40807.569444444445</c:v>
                </c:pt>
                <c:pt idx="135">
                  <c:v>40807.583333333336</c:v>
                </c:pt>
                <c:pt idx="136">
                  <c:v>40807.597222222204</c:v>
                </c:pt>
                <c:pt idx="137">
                  <c:v>40807.611111111066</c:v>
                </c:pt>
                <c:pt idx="138">
                  <c:v>40807.624999999993</c:v>
                </c:pt>
                <c:pt idx="139">
                  <c:v>40807.638888888891</c:v>
                </c:pt>
                <c:pt idx="140">
                  <c:v>40807.652777777781</c:v>
                </c:pt>
                <c:pt idx="141">
                  <c:v>40807.666666666613</c:v>
                </c:pt>
                <c:pt idx="142">
                  <c:v>40807.680555555562</c:v>
                </c:pt>
                <c:pt idx="143">
                  <c:v>40807.694444444445</c:v>
                </c:pt>
                <c:pt idx="144">
                  <c:v>40807.708333333336</c:v>
                </c:pt>
                <c:pt idx="145">
                  <c:v>40807.722222222204</c:v>
                </c:pt>
                <c:pt idx="146">
                  <c:v>40807.736111111066</c:v>
                </c:pt>
                <c:pt idx="147">
                  <c:v>40807.75</c:v>
                </c:pt>
                <c:pt idx="148">
                  <c:v>40807.763888888876</c:v>
                </c:pt>
                <c:pt idx="149">
                  <c:v>40807.777777777774</c:v>
                </c:pt>
                <c:pt idx="150">
                  <c:v>40807.791666666577</c:v>
                </c:pt>
                <c:pt idx="151">
                  <c:v>40807.805555555562</c:v>
                </c:pt>
                <c:pt idx="152">
                  <c:v>40807.819444444496</c:v>
                </c:pt>
                <c:pt idx="153">
                  <c:v>40807.833333333336</c:v>
                </c:pt>
                <c:pt idx="154">
                  <c:v>40807.847222222219</c:v>
                </c:pt>
                <c:pt idx="155">
                  <c:v>40807.861111111066</c:v>
                </c:pt>
                <c:pt idx="156">
                  <c:v>40807.875</c:v>
                </c:pt>
                <c:pt idx="157">
                  <c:v>40807.888888888956</c:v>
                </c:pt>
                <c:pt idx="158">
                  <c:v>40807.902777777781</c:v>
                </c:pt>
                <c:pt idx="159">
                  <c:v>40807.916666666664</c:v>
                </c:pt>
                <c:pt idx="160">
                  <c:v>40807.930555555562</c:v>
                </c:pt>
                <c:pt idx="161">
                  <c:v>40807.944444444496</c:v>
                </c:pt>
                <c:pt idx="162">
                  <c:v>40807.958333333343</c:v>
                </c:pt>
                <c:pt idx="163">
                  <c:v>40807.972222222219</c:v>
                </c:pt>
                <c:pt idx="164">
                  <c:v>40807.986111111109</c:v>
                </c:pt>
                <c:pt idx="165">
                  <c:v>40808</c:v>
                </c:pt>
                <c:pt idx="166">
                  <c:v>40808.013888888891</c:v>
                </c:pt>
                <c:pt idx="167">
                  <c:v>40808.027777777774</c:v>
                </c:pt>
                <c:pt idx="168">
                  <c:v>40808.041666666613</c:v>
                </c:pt>
                <c:pt idx="169">
                  <c:v>40808.055555555562</c:v>
                </c:pt>
                <c:pt idx="170">
                  <c:v>40808.069444444445</c:v>
                </c:pt>
                <c:pt idx="171">
                  <c:v>40808.083333333336</c:v>
                </c:pt>
                <c:pt idx="172">
                  <c:v>40808.097222222204</c:v>
                </c:pt>
                <c:pt idx="173">
                  <c:v>40808.111111111066</c:v>
                </c:pt>
                <c:pt idx="174">
                  <c:v>40808.124999999993</c:v>
                </c:pt>
                <c:pt idx="175">
                  <c:v>40808.138888888891</c:v>
                </c:pt>
                <c:pt idx="176">
                  <c:v>40808.152777777781</c:v>
                </c:pt>
                <c:pt idx="177">
                  <c:v>40808.166666666613</c:v>
                </c:pt>
                <c:pt idx="178">
                  <c:v>40808.180555555562</c:v>
                </c:pt>
                <c:pt idx="179">
                  <c:v>40808.194444444445</c:v>
                </c:pt>
                <c:pt idx="180">
                  <c:v>40808.208333333336</c:v>
                </c:pt>
                <c:pt idx="181">
                  <c:v>40808.222222222204</c:v>
                </c:pt>
                <c:pt idx="182">
                  <c:v>40808.236111111066</c:v>
                </c:pt>
                <c:pt idx="183">
                  <c:v>40808.25</c:v>
                </c:pt>
                <c:pt idx="184">
                  <c:v>40808.263888888876</c:v>
                </c:pt>
                <c:pt idx="185">
                  <c:v>40808.277777777774</c:v>
                </c:pt>
                <c:pt idx="186">
                  <c:v>40808.291666666577</c:v>
                </c:pt>
                <c:pt idx="187">
                  <c:v>40808.305555555562</c:v>
                </c:pt>
                <c:pt idx="188">
                  <c:v>40808.319444444496</c:v>
                </c:pt>
                <c:pt idx="189">
                  <c:v>40808.333333333336</c:v>
                </c:pt>
                <c:pt idx="190">
                  <c:v>40808.347222222219</c:v>
                </c:pt>
                <c:pt idx="191">
                  <c:v>40808.361111111066</c:v>
                </c:pt>
                <c:pt idx="192">
                  <c:v>40808.375</c:v>
                </c:pt>
                <c:pt idx="193">
                  <c:v>40808.388888888956</c:v>
                </c:pt>
                <c:pt idx="194">
                  <c:v>40808.402777777781</c:v>
                </c:pt>
                <c:pt idx="195">
                  <c:v>40808.416666666664</c:v>
                </c:pt>
                <c:pt idx="196">
                  <c:v>40808.430555555562</c:v>
                </c:pt>
                <c:pt idx="197">
                  <c:v>40808.444444444496</c:v>
                </c:pt>
                <c:pt idx="198">
                  <c:v>40808.458333333343</c:v>
                </c:pt>
                <c:pt idx="199">
                  <c:v>40808.472222222219</c:v>
                </c:pt>
                <c:pt idx="200">
                  <c:v>40808.486111111109</c:v>
                </c:pt>
                <c:pt idx="201">
                  <c:v>40808.5</c:v>
                </c:pt>
                <c:pt idx="202">
                  <c:v>40808.513888888891</c:v>
                </c:pt>
                <c:pt idx="203">
                  <c:v>40808.527777777774</c:v>
                </c:pt>
                <c:pt idx="204">
                  <c:v>40808.541666666613</c:v>
                </c:pt>
                <c:pt idx="205">
                  <c:v>40808.555555555562</c:v>
                </c:pt>
                <c:pt idx="206">
                  <c:v>40808.569444444445</c:v>
                </c:pt>
                <c:pt idx="207">
                  <c:v>40808.583333333336</c:v>
                </c:pt>
                <c:pt idx="208">
                  <c:v>40808.597222222204</c:v>
                </c:pt>
                <c:pt idx="209">
                  <c:v>40808.611111111066</c:v>
                </c:pt>
                <c:pt idx="210">
                  <c:v>40808.624999999993</c:v>
                </c:pt>
                <c:pt idx="211">
                  <c:v>40808.638888888891</c:v>
                </c:pt>
                <c:pt idx="212">
                  <c:v>40808.652777777781</c:v>
                </c:pt>
                <c:pt idx="213">
                  <c:v>40808.666666666613</c:v>
                </c:pt>
                <c:pt idx="214">
                  <c:v>40808.680555555562</c:v>
                </c:pt>
                <c:pt idx="215">
                  <c:v>40808.694444444445</c:v>
                </c:pt>
                <c:pt idx="216">
                  <c:v>40808.708333333336</c:v>
                </c:pt>
                <c:pt idx="217">
                  <c:v>40808.722222222204</c:v>
                </c:pt>
                <c:pt idx="218">
                  <c:v>40808.736111111066</c:v>
                </c:pt>
                <c:pt idx="219">
                  <c:v>40808.75</c:v>
                </c:pt>
                <c:pt idx="220">
                  <c:v>40808.763888888876</c:v>
                </c:pt>
                <c:pt idx="221">
                  <c:v>40808.777777777774</c:v>
                </c:pt>
                <c:pt idx="222">
                  <c:v>40808.791666666577</c:v>
                </c:pt>
                <c:pt idx="223">
                  <c:v>40808.805555555562</c:v>
                </c:pt>
                <c:pt idx="224">
                  <c:v>40808.819444444496</c:v>
                </c:pt>
                <c:pt idx="225">
                  <c:v>40808.833333333336</c:v>
                </c:pt>
                <c:pt idx="226">
                  <c:v>40808.847222222219</c:v>
                </c:pt>
                <c:pt idx="227">
                  <c:v>40808.861111111066</c:v>
                </c:pt>
                <c:pt idx="228">
                  <c:v>40808.875</c:v>
                </c:pt>
                <c:pt idx="229">
                  <c:v>40808.888888888956</c:v>
                </c:pt>
                <c:pt idx="230">
                  <c:v>40808.902777777781</c:v>
                </c:pt>
                <c:pt idx="231">
                  <c:v>40808.916666666664</c:v>
                </c:pt>
                <c:pt idx="232">
                  <c:v>40808.930555555562</c:v>
                </c:pt>
                <c:pt idx="233">
                  <c:v>40808.944444444496</c:v>
                </c:pt>
                <c:pt idx="234">
                  <c:v>40808.958333333343</c:v>
                </c:pt>
                <c:pt idx="235">
                  <c:v>40808.972222222219</c:v>
                </c:pt>
                <c:pt idx="236">
                  <c:v>40808.986111111109</c:v>
                </c:pt>
                <c:pt idx="237">
                  <c:v>40809</c:v>
                </c:pt>
                <c:pt idx="238">
                  <c:v>40809.013888888891</c:v>
                </c:pt>
                <c:pt idx="239">
                  <c:v>40809.027777777774</c:v>
                </c:pt>
                <c:pt idx="240">
                  <c:v>40809.041666666613</c:v>
                </c:pt>
                <c:pt idx="241">
                  <c:v>40809.055555555562</c:v>
                </c:pt>
                <c:pt idx="242">
                  <c:v>40809.069444444445</c:v>
                </c:pt>
                <c:pt idx="243">
                  <c:v>40809.083333333336</c:v>
                </c:pt>
                <c:pt idx="244">
                  <c:v>40809.097222222204</c:v>
                </c:pt>
                <c:pt idx="245">
                  <c:v>40809.111111111066</c:v>
                </c:pt>
                <c:pt idx="246">
                  <c:v>40809.124999999993</c:v>
                </c:pt>
                <c:pt idx="247">
                  <c:v>40809.138888888891</c:v>
                </c:pt>
                <c:pt idx="248">
                  <c:v>40809.152777777781</c:v>
                </c:pt>
                <c:pt idx="249">
                  <c:v>40809.166666666613</c:v>
                </c:pt>
                <c:pt idx="250">
                  <c:v>40809.180555555562</c:v>
                </c:pt>
                <c:pt idx="251">
                  <c:v>40809.194444444445</c:v>
                </c:pt>
                <c:pt idx="252">
                  <c:v>40809.208333333336</c:v>
                </c:pt>
                <c:pt idx="253">
                  <c:v>40809.222222222204</c:v>
                </c:pt>
                <c:pt idx="254">
                  <c:v>40809.236111111066</c:v>
                </c:pt>
                <c:pt idx="255">
                  <c:v>40809.25</c:v>
                </c:pt>
                <c:pt idx="256">
                  <c:v>40809.263888888876</c:v>
                </c:pt>
                <c:pt idx="257">
                  <c:v>40809.277777777774</c:v>
                </c:pt>
                <c:pt idx="258">
                  <c:v>40809.291666666577</c:v>
                </c:pt>
                <c:pt idx="259">
                  <c:v>40809.305555555562</c:v>
                </c:pt>
                <c:pt idx="260">
                  <c:v>40809.319444444496</c:v>
                </c:pt>
                <c:pt idx="261">
                  <c:v>40809.333333333336</c:v>
                </c:pt>
                <c:pt idx="262">
                  <c:v>40809.347222222219</c:v>
                </c:pt>
                <c:pt idx="263">
                  <c:v>40809.361111111066</c:v>
                </c:pt>
                <c:pt idx="264">
                  <c:v>40809.375</c:v>
                </c:pt>
                <c:pt idx="265">
                  <c:v>40809.388888888956</c:v>
                </c:pt>
                <c:pt idx="266">
                  <c:v>40809.402777777781</c:v>
                </c:pt>
                <c:pt idx="267">
                  <c:v>40809.416666666664</c:v>
                </c:pt>
                <c:pt idx="268">
                  <c:v>40809.430555555562</c:v>
                </c:pt>
                <c:pt idx="269">
                  <c:v>40809.444444444496</c:v>
                </c:pt>
                <c:pt idx="270">
                  <c:v>40809.458333333343</c:v>
                </c:pt>
                <c:pt idx="271">
                  <c:v>40809.472222222219</c:v>
                </c:pt>
                <c:pt idx="272">
                  <c:v>40809.486111111109</c:v>
                </c:pt>
                <c:pt idx="273">
                  <c:v>40809.5</c:v>
                </c:pt>
                <c:pt idx="274">
                  <c:v>40809.513888888891</c:v>
                </c:pt>
                <c:pt idx="275">
                  <c:v>40809.527777777774</c:v>
                </c:pt>
                <c:pt idx="276">
                  <c:v>40809.541666666613</c:v>
                </c:pt>
                <c:pt idx="277">
                  <c:v>40809.555555555562</c:v>
                </c:pt>
                <c:pt idx="278">
                  <c:v>40809.569444444445</c:v>
                </c:pt>
                <c:pt idx="279">
                  <c:v>40809.583333333336</c:v>
                </c:pt>
                <c:pt idx="280">
                  <c:v>40809.597222222204</c:v>
                </c:pt>
                <c:pt idx="281">
                  <c:v>40809.611111111066</c:v>
                </c:pt>
                <c:pt idx="282">
                  <c:v>40809.624999999993</c:v>
                </c:pt>
                <c:pt idx="283">
                  <c:v>40809.638888888891</c:v>
                </c:pt>
                <c:pt idx="284">
                  <c:v>40809.652777777781</c:v>
                </c:pt>
                <c:pt idx="285">
                  <c:v>40809.666666666613</c:v>
                </c:pt>
                <c:pt idx="286">
                  <c:v>40809.680555555562</c:v>
                </c:pt>
                <c:pt idx="287">
                  <c:v>40809.694444444445</c:v>
                </c:pt>
                <c:pt idx="288">
                  <c:v>40809.708333333336</c:v>
                </c:pt>
                <c:pt idx="289">
                  <c:v>40809.722222222204</c:v>
                </c:pt>
                <c:pt idx="290">
                  <c:v>40809.736111111066</c:v>
                </c:pt>
                <c:pt idx="291">
                  <c:v>40809.75</c:v>
                </c:pt>
                <c:pt idx="292">
                  <c:v>40809.763888888876</c:v>
                </c:pt>
                <c:pt idx="293">
                  <c:v>40809.777777777774</c:v>
                </c:pt>
                <c:pt idx="294">
                  <c:v>40809.791666666577</c:v>
                </c:pt>
                <c:pt idx="295">
                  <c:v>40809.805555555562</c:v>
                </c:pt>
                <c:pt idx="296">
                  <c:v>40809.819444444496</c:v>
                </c:pt>
                <c:pt idx="297">
                  <c:v>40809.833333333336</c:v>
                </c:pt>
                <c:pt idx="298">
                  <c:v>40809.847222222219</c:v>
                </c:pt>
                <c:pt idx="299">
                  <c:v>40809.861111111066</c:v>
                </c:pt>
                <c:pt idx="300">
                  <c:v>40809.875</c:v>
                </c:pt>
                <c:pt idx="301">
                  <c:v>40809.888888888956</c:v>
                </c:pt>
                <c:pt idx="302">
                  <c:v>40809.902777777781</c:v>
                </c:pt>
                <c:pt idx="303">
                  <c:v>40809.916666666664</c:v>
                </c:pt>
                <c:pt idx="304">
                  <c:v>40809.930555555562</c:v>
                </c:pt>
                <c:pt idx="305">
                  <c:v>40809.944444444496</c:v>
                </c:pt>
                <c:pt idx="306">
                  <c:v>40809.958333333343</c:v>
                </c:pt>
                <c:pt idx="307">
                  <c:v>40809.972222222219</c:v>
                </c:pt>
                <c:pt idx="308">
                  <c:v>40809.986111111109</c:v>
                </c:pt>
                <c:pt idx="309">
                  <c:v>40810</c:v>
                </c:pt>
                <c:pt idx="310">
                  <c:v>40810.013888888891</c:v>
                </c:pt>
                <c:pt idx="311">
                  <c:v>40810.027777777774</c:v>
                </c:pt>
                <c:pt idx="312">
                  <c:v>40810.041666666613</c:v>
                </c:pt>
                <c:pt idx="313">
                  <c:v>40810.055555555562</c:v>
                </c:pt>
                <c:pt idx="314">
                  <c:v>40810.069444444445</c:v>
                </c:pt>
                <c:pt idx="315">
                  <c:v>40810.083333333336</c:v>
                </c:pt>
                <c:pt idx="316">
                  <c:v>40810.097222222204</c:v>
                </c:pt>
                <c:pt idx="317">
                  <c:v>40810.111111111066</c:v>
                </c:pt>
                <c:pt idx="318">
                  <c:v>40810.124999999993</c:v>
                </c:pt>
                <c:pt idx="319">
                  <c:v>40810.138888888891</c:v>
                </c:pt>
                <c:pt idx="320">
                  <c:v>40810.152777777781</c:v>
                </c:pt>
                <c:pt idx="321">
                  <c:v>40810.166666666613</c:v>
                </c:pt>
                <c:pt idx="322">
                  <c:v>40810.180555555562</c:v>
                </c:pt>
                <c:pt idx="323">
                  <c:v>40810.194444444445</c:v>
                </c:pt>
                <c:pt idx="324">
                  <c:v>40810.208333333336</c:v>
                </c:pt>
                <c:pt idx="325">
                  <c:v>40810.222222222204</c:v>
                </c:pt>
                <c:pt idx="326">
                  <c:v>40810.236111111066</c:v>
                </c:pt>
                <c:pt idx="327">
                  <c:v>40810.25</c:v>
                </c:pt>
                <c:pt idx="328">
                  <c:v>40810.263888888876</c:v>
                </c:pt>
                <c:pt idx="329">
                  <c:v>40810.277777777774</c:v>
                </c:pt>
                <c:pt idx="330">
                  <c:v>40810.291666666577</c:v>
                </c:pt>
                <c:pt idx="331">
                  <c:v>40810.305555555562</c:v>
                </c:pt>
                <c:pt idx="332">
                  <c:v>40810.319444444496</c:v>
                </c:pt>
                <c:pt idx="333">
                  <c:v>40810.333333333336</c:v>
                </c:pt>
                <c:pt idx="334">
                  <c:v>40810.347222222219</c:v>
                </c:pt>
                <c:pt idx="335">
                  <c:v>40810.361111111066</c:v>
                </c:pt>
                <c:pt idx="336">
                  <c:v>40810.375</c:v>
                </c:pt>
                <c:pt idx="337">
                  <c:v>40810.388888888956</c:v>
                </c:pt>
                <c:pt idx="338">
                  <c:v>40810.402777777781</c:v>
                </c:pt>
                <c:pt idx="339">
                  <c:v>40810.416666666664</c:v>
                </c:pt>
                <c:pt idx="340">
                  <c:v>40810.430555555562</c:v>
                </c:pt>
                <c:pt idx="341">
                  <c:v>40810.444444444496</c:v>
                </c:pt>
                <c:pt idx="342">
                  <c:v>40810.458333333343</c:v>
                </c:pt>
                <c:pt idx="343">
                  <c:v>40810.472222222219</c:v>
                </c:pt>
                <c:pt idx="344">
                  <c:v>40810.486111111109</c:v>
                </c:pt>
                <c:pt idx="345">
                  <c:v>40810.5</c:v>
                </c:pt>
                <c:pt idx="346">
                  <c:v>40810.513888888891</c:v>
                </c:pt>
                <c:pt idx="347">
                  <c:v>40810.527777777774</c:v>
                </c:pt>
                <c:pt idx="348">
                  <c:v>40810.541666666613</c:v>
                </c:pt>
                <c:pt idx="349">
                  <c:v>40810.555555555562</c:v>
                </c:pt>
                <c:pt idx="350">
                  <c:v>40810.569444444445</c:v>
                </c:pt>
                <c:pt idx="351">
                  <c:v>40810.583333333336</c:v>
                </c:pt>
                <c:pt idx="352">
                  <c:v>40810.597222222204</c:v>
                </c:pt>
                <c:pt idx="353">
                  <c:v>40810.611111111066</c:v>
                </c:pt>
                <c:pt idx="354">
                  <c:v>40810.624999999993</c:v>
                </c:pt>
                <c:pt idx="355">
                  <c:v>40810.638888888891</c:v>
                </c:pt>
                <c:pt idx="356">
                  <c:v>40810.652777777781</c:v>
                </c:pt>
                <c:pt idx="357">
                  <c:v>40810.666666666613</c:v>
                </c:pt>
                <c:pt idx="358">
                  <c:v>40810.680555555562</c:v>
                </c:pt>
                <c:pt idx="359">
                  <c:v>40810.694444444445</c:v>
                </c:pt>
                <c:pt idx="360">
                  <c:v>40810.708333333336</c:v>
                </c:pt>
                <c:pt idx="361">
                  <c:v>40810.722222222204</c:v>
                </c:pt>
                <c:pt idx="362">
                  <c:v>40810.736111111066</c:v>
                </c:pt>
                <c:pt idx="363">
                  <c:v>40810.75</c:v>
                </c:pt>
                <c:pt idx="364">
                  <c:v>40810.763888888876</c:v>
                </c:pt>
                <c:pt idx="365">
                  <c:v>40810.777777777774</c:v>
                </c:pt>
                <c:pt idx="366">
                  <c:v>40810.791666666577</c:v>
                </c:pt>
                <c:pt idx="367">
                  <c:v>40810.805555555562</c:v>
                </c:pt>
                <c:pt idx="368">
                  <c:v>40810.819444444496</c:v>
                </c:pt>
                <c:pt idx="369">
                  <c:v>40810.833333333336</c:v>
                </c:pt>
                <c:pt idx="370">
                  <c:v>40810.847222222219</c:v>
                </c:pt>
                <c:pt idx="371">
                  <c:v>40810.861111111066</c:v>
                </c:pt>
                <c:pt idx="372">
                  <c:v>40810.875</c:v>
                </c:pt>
                <c:pt idx="373">
                  <c:v>40810.888888888956</c:v>
                </c:pt>
                <c:pt idx="374">
                  <c:v>40810.902777777781</c:v>
                </c:pt>
                <c:pt idx="375">
                  <c:v>40810.916666666664</c:v>
                </c:pt>
                <c:pt idx="376">
                  <c:v>40810.930555555562</c:v>
                </c:pt>
                <c:pt idx="377">
                  <c:v>40810.944444444496</c:v>
                </c:pt>
                <c:pt idx="378">
                  <c:v>40810.958333333343</c:v>
                </c:pt>
                <c:pt idx="379">
                  <c:v>40810.972222222219</c:v>
                </c:pt>
                <c:pt idx="380">
                  <c:v>40810.986111111109</c:v>
                </c:pt>
                <c:pt idx="381">
                  <c:v>40811</c:v>
                </c:pt>
                <c:pt idx="382">
                  <c:v>40811.013888888891</c:v>
                </c:pt>
                <c:pt idx="383">
                  <c:v>40811.027777777774</c:v>
                </c:pt>
                <c:pt idx="384">
                  <c:v>40811.041666666613</c:v>
                </c:pt>
                <c:pt idx="385">
                  <c:v>40811.055555555562</c:v>
                </c:pt>
                <c:pt idx="386">
                  <c:v>40811.069444444445</c:v>
                </c:pt>
                <c:pt idx="387">
                  <c:v>40811.083333333336</c:v>
                </c:pt>
                <c:pt idx="388">
                  <c:v>40811.097222222204</c:v>
                </c:pt>
                <c:pt idx="389">
                  <c:v>40811.111111111066</c:v>
                </c:pt>
                <c:pt idx="390">
                  <c:v>40811.124999999993</c:v>
                </c:pt>
                <c:pt idx="391">
                  <c:v>40811.138888888891</c:v>
                </c:pt>
                <c:pt idx="392">
                  <c:v>40811.152777777781</c:v>
                </c:pt>
                <c:pt idx="393">
                  <c:v>40811.166666666613</c:v>
                </c:pt>
                <c:pt idx="394">
                  <c:v>40811.180555555562</c:v>
                </c:pt>
                <c:pt idx="395">
                  <c:v>40811.194444444445</c:v>
                </c:pt>
                <c:pt idx="396">
                  <c:v>40811.208333333336</c:v>
                </c:pt>
                <c:pt idx="397">
                  <c:v>40811.222222222204</c:v>
                </c:pt>
                <c:pt idx="398">
                  <c:v>40811.236111111066</c:v>
                </c:pt>
                <c:pt idx="399">
                  <c:v>40811.25</c:v>
                </c:pt>
                <c:pt idx="400">
                  <c:v>40811.263888888876</c:v>
                </c:pt>
                <c:pt idx="401">
                  <c:v>40811.277777777774</c:v>
                </c:pt>
                <c:pt idx="402">
                  <c:v>40811.291666666577</c:v>
                </c:pt>
                <c:pt idx="403">
                  <c:v>40811.305555555562</c:v>
                </c:pt>
                <c:pt idx="404">
                  <c:v>40811.319444444496</c:v>
                </c:pt>
                <c:pt idx="405">
                  <c:v>40811.333333333336</c:v>
                </c:pt>
                <c:pt idx="406">
                  <c:v>40811.347222222219</c:v>
                </c:pt>
                <c:pt idx="407">
                  <c:v>40811.361111111066</c:v>
                </c:pt>
                <c:pt idx="408">
                  <c:v>40811.375</c:v>
                </c:pt>
                <c:pt idx="409">
                  <c:v>40811.388888888956</c:v>
                </c:pt>
                <c:pt idx="410">
                  <c:v>40811.402777777781</c:v>
                </c:pt>
                <c:pt idx="411">
                  <c:v>40811.416666666664</c:v>
                </c:pt>
                <c:pt idx="412">
                  <c:v>40811.430555555562</c:v>
                </c:pt>
                <c:pt idx="413">
                  <c:v>40811.444444444496</c:v>
                </c:pt>
                <c:pt idx="414">
                  <c:v>40811.458333333343</c:v>
                </c:pt>
                <c:pt idx="415">
                  <c:v>40811.472222222219</c:v>
                </c:pt>
                <c:pt idx="416">
                  <c:v>40811.486111111109</c:v>
                </c:pt>
                <c:pt idx="417">
                  <c:v>40811.5</c:v>
                </c:pt>
                <c:pt idx="418">
                  <c:v>40811.513888888891</c:v>
                </c:pt>
                <c:pt idx="419">
                  <c:v>40811.527777777774</c:v>
                </c:pt>
                <c:pt idx="420">
                  <c:v>40811.541666666613</c:v>
                </c:pt>
                <c:pt idx="421">
                  <c:v>40811.555555555562</c:v>
                </c:pt>
                <c:pt idx="422">
                  <c:v>40811.569444444445</c:v>
                </c:pt>
                <c:pt idx="423">
                  <c:v>40811.583333333336</c:v>
                </c:pt>
                <c:pt idx="424">
                  <c:v>40811.597222222204</c:v>
                </c:pt>
                <c:pt idx="425">
                  <c:v>40811.611111111066</c:v>
                </c:pt>
                <c:pt idx="426">
                  <c:v>40811.624999999993</c:v>
                </c:pt>
                <c:pt idx="427">
                  <c:v>40811.638888888891</c:v>
                </c:pt>
                <c:pt idx="428">
                  <c:v>40811.652777777781</c:v>
                </c:pt>
                <c:pt idx="429">
                  <c:v>40811.666666666613</c:v>
                </c:pt>
                <c:pt idx="430">
                  <c:v>40811.680555555562</c:v>
                </c:pt>
                <c:pt idx="431">
                  <c:v>40811.694444444445</c:v>
                </c:pt>
                <c:pt idx="432">
                  <c:v>40811.708333333336</c:v>
                </c:pt>
                <c:pt idx="433">
                  <c:v>40811.722222222204</c:v>
                </c:pt>
                <c:pt idx="434">
                  <c:v>40811.736111111066</c:v>
                </c:pt>
                <c:pt idx="435">
                  <c:v>40811.75</c:v>
                </c:pt>
                <c:pt idx="436">
                  <c:v>40811.763888888876</c:v>
                </c:pt>
                <c:pt idx="437">
                  <c:v>40811.777777777774</c:v>
                </c:pt>
                <c:pt idx="438">
                  <c:v>40811.791666666577</c:v>
                </c:pt>
                <c:pt idx="439">
                  <c:v>40811.805555555562</c:v>
                </c:pt>
                <c:pt idx="440">
                  <c:v>40811.819444444496</c:v>
                </c:pt>
                <c:pt idx="441">
                  <c:v>40811.833333333336</c:v>
                </c:pt>
                <c:pt idx="442">
                  <c:v>40811.847222222219</c:v>
                </c:pt>
                <c:pt idx="443">
                  <c:v>40811.861111111066</c:v>
                </c:pt>
                <c:pt idx="444">
                  <c:v>40811.875</c:v>
                </c:pt>
                <c:pt idx="445">
                  <c:v>40811.888888888956</c:v>
                </c:pt>
                <c:pt idx="446">
                  <c:v>40811.902777777781</c:v>
                </c:pt>
                <c:pt idx="447">
                  <c:v>40811.916666666664</c:v>
                </c:pt>
                <c:pt idx="448">
                  <c:v>40811.930555555562</c:v>
                </c:pt>
                <c:pt idx="449">
                  <c:v>40811.944444444496</c:v>
                </c:pt>
                <c:pt idx="450">
                  <c:v>40811.958333333343</c:v>
                </c:pt>
                <c:pt idx="451">
                  <c:v>40811.972222222219</c:v>
                </c:pt>
                <c:pt idx="452">
                  <c:v>40811.986111111109</c:v>
                </c:pt>
                <c:pt idx="453">
                  <c:v>40812</c:v>
                </c:pt>
                <c:pt idx="454">
                  <c:v>40812.013888888891</c:v>
                </c:pt>
                <c:pt idx="455">
                  <c:v>40812.027777777774</c:v>
                </c:pt>
                <c:pt idx="456">
                  <c:v>40812.041666666613</c:v>
                </c:pt>
                <c:pt idx="457">
                  <c:v>40812.055555555562</c:v>
                </c:pt>
                <c:pt idx="458">
                  <c:v>40812.069444444445</c:v>
                </c:pt>
                <c:pt idx="459">
                  <c:v>40812.083333333336</c:v>
                </c:pt>
                <c:pt idx="460">
                  <c:v>40812.097222222204</c:v>
                </c:pt>
                <c:pt idx="461">
                  <c:v>40812.111111111066</c:v>
                </c:pt>
                <c:pt idx="462">
                  <c:v>40812.124999999993</c:v>
                </c:pt>
                <c:pt idx="463">
                  <c:v>40812.138888888891</c:v>
                </c:pt>
                <c:pt idx="464">
                  <c:v>40812.152777777781</c:v>
                </c:pt>
                <c:pt idx="465">
                  <c:v>40812.166666666613</c:v>
                </c:pt>
                <c:pt idx="466">
                  <c:v>40812.180555555562</c:v>
                </c:pt>
                <c:pt idx="467">
                  <c:v>40812.194444444445</c:v>
                </c:pt>
                <c:pt idx="468">
                  <c:v>40812.208333333336</c:v>
                </c:pt>
                <c:pt idx="469">
                  <c:v>40812.222222222204</c:v>
                </c:pt>
                <c:pt idx="470">
                  <c:v>40812.236111111066</c:v>
                </c:pt>
                <c:pt idx="471">
                  <c:v>40812.25</c:v>
                </c:pt>
                <c:pt idx="472">
                  <c:v>40812.263888888876</c:v>
                </c:pt>
                <c:pt idx="473">
                  <c:v>40812.277777777774</c:v>
                </c:pt>
                <c:pt idx="474">
                  <c:v>40812.291666666577</c:v>
                </c:pt>
                <c:pt idx="475">
                  <c:v>40812.305555555562</c:v>
                </c:pt>
                <c:pt idx="476">
                  <c:v>40812.319444444496</c:v>
                </c:pt>
                <c:pt idx="477">
                  <c:v>40812.333333333336</c:v>
                </c:pt>
                <c:pt idx="478">
                  <c:v>40812.347222222219</c:v>
                </c:pt>
                <c:pt idx="479">
                  <c:v>40812.361111111066</c:v>
                </c:pt>
                <c:pt idx="480">
                  <c:v>40812.375</c:v>
                </c:pt>
                <c:pt idx="481">
                  <c:v>40812.388888888956</c:v>
                </c:pt>
                <c:pt idx="482">
                  <c:v>40812.402777777781</c:v>
                </c:pt>
                <c:pt idx="483">
                  <c:v>40812.416666666664</c:v>
                </c:pt>
                <c:pt idx="484">
                  <c:v>40812.430555555562</c:v>
                </c:pt>
                <c:pt idx="485">
                  <c:v>40812.444444444496</c:v>
                </c:pt>
                <c:pt idx="486">
                  <c:v>40812.458333333343</c:v>
                </c:pt>
                <c:pt idx="487">
                  <c:v>40812.472222222219</c:v>
                </c:pt>
                <c:pt idx="488">
                  <c:v>40812.486111111109</c:v>
                </c:pt>
                <c:pt idx="489">
                  <c:v>40812.5</c:v>
                </c:pt>
                <c:pt idx="490">
                  <c:v>40812.513888888891</c:v>
                </c:pt>
                <c:pt idx="491">
                  <c:v>40812.527777777774</c:v>
                </c:pt>
                <c:pt idx="492">
                  <c:v>40812.541666666613</c:v>
                </c:pt>
                <c:pt idx="493">
                  <c:v>40812.555555555562</c:v>
                </c:pt>
                <c:pt idx="494">
                  <c:v>40812.569444444445</c:v>
                </c:pt>
                <c:pt idx="495">
                  <c:v>40812.583333333336</c:v>
                </c:pt>
                <c:pt idx="496">
                  <c:v>40812.597222222204</c:v>
                </c:pt>
                <c:pt idx="497">
                  <c:v>40812.611111111066</c:v>
                </c:pt>
                <c:pt idx="498">
                  <c:v>40812.624999999993</c:v>
                </c:pt>
                <c:pt idx="499">
                  <c:v>40812.638888888891</c:v>
                </c:pt>
                <c:pt idx="500">
                  <c:v>40812.652777777781</c:v>
                </c:pt>
                <c:pt idx="501">
                  <c:v>40812.666666666613</c:v>
                </c:pt>
                <c:pt idx="502">
                  <c:v>40812.680555555562</c:v>
                </c:pt>
                <c:pt idx="503">
                  <c:v>40812.694444444445</c:v>
                </c:pt>
                <c:pt idx="504">
                  <c:v>40812.708333333336</c:v>
                </c:pt>
                <c:pt idx="505">
                  <c:v>40812.722222222204</c:v>
                </c:pt>
                <c:pt idx="506">
                  <c:v>40812.736111111066</c:v>
                </c:pt>
                <c:pt idx="507">
                  <c:v>40812.75</c:v>
                </c:pt>
                <c:pt idx="508">
                  <c:v>40812.763888888876</c:v>
                </c:pt>
                <c:pt idx="509">
                  <c:v>40812.777777777774</c:v>
                </c:pt>
                <c:pt idx="510">
                  <c:v>40812.791666666577</c:v>
                </c:pt>
                <c:pt idx="511">
                  <c:v>40812.805555555562</c:v>
                </c:pt>
                <c:pt idx="512">
                  <c:v>40812.819444444496</c:v>
                </c:pt>
                <c:pt idx="513">
                  <c:v>40812.833333333336</c:v>
                </c:pt>
                <c:pt idx="514">
                  <c:v>40812.847222222219</c:v>
                </c:pt>
                <c:pt idx="515">
                  <c:v>40812.861111111066</c:v>
                </c:pt>
                <c:pt idx="516">
                  <c:v>40812.875</c:v>
                </c:pt>
                <c:pt idx="517">
                  <c:v>40812.888888888956</c:v>
                </c:pt>
                <c:pt idx="518">
                  <c:v>40812.902777777781</c:v>
                </c:pt>
                <c:pt idx="519">
                  <c:v>40812.916666666664</c:v>
                </c:pt>
                <c:pt idx="520">
                  <c:v>40812.930555555562</c:v>
                </c:pt>
                <c:pt idx="521">
                  <c:v>40812.944444444496</c:v>
                </c:pt>
                <c:pt idx="522">
                  <c:v>40812.958333333343</c:v>
                </c:pt>
                <c:pt idx="523">
                  <c:v>40812.972222222219</c:v>
                </c:pt>
                <c:pt idx="524">
                  <c:v>40812.986111111109</c:v>
                </c:pt>
                <c:pt idx="525">
                  <c:v>40813</c:v>
                </c:pt>
                <c:pt idx="526">
                  <c:v>40813.013888888891</c:v>
                </c:pt>
                <c:pt idx="527">
                  <c:v>40813.027777777774</c:v>
                </c:pt>
                <c:pt idx="528">
                  <c:v>40813.041666666613</c:v>
                </c:pt>
                <c:pt idx="529">
                  <c:v>40813.055555555562</c:v>
                </c:pt>
                <c:pt idx="530">
                  <c:v>40813.069444444445</c:v>
                </c:pt>
                <c:pt idx="531">
                  <c:v>40813.083333333336</c:v>
                </c:pt>
                <c:pt idx="532">
                  <c:v>40813.097222222204</c:v>
                </c:pt>
                <c:pt idx="533">
                  <c:v>40813.111111111066</c:v>
                </c:pt>
                <c:pt idx="534">
                  <c:v>40813.124999999993</c:v>
                </c:pt>
                <c:pt idx="535">
                  <c:v>40813.138888888891</c:v>
                </c:pt>
                <c:pt idx="536">
                  <c:v>40813.152777777781</c:v>
                </c:pt>
                <c:pt idx="537">
                  <c:v>40813.166666666613</c:v>
                </c:pt>
                <c:pt idx="538">
                  <c:v>40813.180555555562</c:v>
                </c:pt>
                <c:pt idx="539">
                  <c:v>40813.194444444445</c:v>
                </c:pt>
                <c:pt idx="540">
                  <c:v>40813.208333333336</c:v>
                </c:pt>
                <c:pt idx="541">
                  <c:v>40813.222222222204</c:v>
                </c:pt>
                <c:pt idx="542">
                  <c:v>40813.236111111066</c:v>
                </c:pt>
                <c:pt idx="543">
                  <c:v>40813.25</c:v>
                </c:pt>
                <c:pt idx="544">
                  <c:v>40813.263888888876</c:v>
                </c:pt>
                <c:pt idx="545">
                  <c:v>40813.277777777774</c:v>
                </c:pt>
                <c:pt idx="546">
                  <c:v>40813.291666666577</c:v>
                </c:pt>
                <c:pt idx="547">
                  <c:v>40813.305555555562</c:v>
                </c:pt>
                <c:pt idx="548">
                  <c:v>40813.319444444496</c:v>
                </c:pt>
                <c:pt idx="549">
                  <c:v>40813.333333333336</c:v>
                </c:pt>
                <c:pt idx="550">
                  <c:v>40813.347222222219</c:v>
                </c:pt>
                <c:pt idx="551">
                  <c:v>40813.361111111066</c:v>
                </c:pt>
                <c:pt idx="552">
                  <c:v>40813.375</c:v>
                </c:pt>
                <c:pt idx="553">
                  <c:v>40813.388888888956</c:v>
                </c:pt>
                <c:pt idx="554">
                  <c:v>40813.402777777781</c:v>
                </c:pt>
                <c:pt idx="555">
                  <c:v>40813.416666666664</c:v>
                </c:pt>
                <c:pt idx="556">
                  <c:v>40813.430555555562</c:v>
                </c:pt>
                <c:pt idx="557">
                  <c:v>40813.444444444496</c:v>
                </c:pt>
                <c:pt idx="558">
                  <c:v>40813.458333333343</c:v>
                </c:pt>
                <c:pt idx="559">
                  <c:v>40813.472222222219</c:v>
                </c:pt>
                <c:pt idx="560">
                  <c:v>40813.486111111109</c:v>
                </c:pt>
                <c:pt idx="561">
                  <c:v>40813.5</c:v>
                </c:pt>
                <c:pt idx="562">
                  <c:v>40813.513888888891</c:v>
                </c:pt>
                <c:pt idx="563">
                  <c:v>40813.527777777774</c:v>
                </c:pt>
                <c:pt idx="564">
                  <c:v>40813.541666666613</c:v>
                </c:pt>
                <c:pt idx="565">
                  <c:v>40813.555555555562</c:v>
                </c:pt>
                <c:pt idx="566">
                  <c:v>40813.569444444445</c:v>
                </c:pt>
                <c:pt idx="567">
                  <c:v>40813.583333333336</c:v>
                </c:pt>
                <c:pt idx="568">
                  <c:v>40813.597222222204</c:v>
                </c:pt>
                <c:pt idx="569">
                  <c:v>40813.611111111066</c:v>
                </c:pt>
                <c:pt idx="570">
                  <c:v>40813.624999999993</c:v>
                </c:pt>
                <c:pt idx="571">
                  <c:v>40813.638888888891</c:v>
                </c:pt>
                <c:pt idx="572">
                  <c:v>40813.652777777781</c:v>
                </c:pt>
                <c:pt idx="573">
                  <c:v>40813.666666666613</c:v>
                </c:pt>
                <c:pt idx="574">
                  <c:v>40813.680555555562</c:v>
                </c:pt>
                <c:pt idx="575">
                  <c:v>40813.694444444445</c:v>
                </c:pt>
                <c:pt idx="576">
                  <c:v>40813.708333333336</c:v>
                </c:pt>
                <c:pt idx="577">
                  <c:v>40813.722222222204</c:v>
                </c:pt>
                <c:pt idx="578">
                  <c:v>40813.736111111066</c:v>
                </c:pt>
                <c:pt idx="579">
                  <c:v>40813.75</c:v>
                </c:pt>
                <c:pt idx="580">
                  <c:v>40813.763888888876</c:v>
                </c:pt>
                <c:pt idx="581">
                  <c:v>40813.777777777774</c:v>
                </c:pt>
                <c:pt idx="582">
                  <c:v>40813.791666666577</c:v>
                </c:pt>
                <c:pt idx="583">
                  <c:v>40813.805555555562</c:v>
                </c:pt>
                <c:pt idx="584">
                  <c:v>40813.819444444496</c:v>
                </c:pt>
                <c:pt idx="585">
                  <c:v>40813.833333333336</c:v>
                </c:pt>
                <c:pt idx="586">
                  <c:v>40813.847222222219</c:v>
                </c:pt>
                <c:pt idx="587">
                  <c:v>40813.861111111066</c:v>
                </c:pt>
                <c:pt idx="588">
                  <c:v>40813.875</c:v>
                </c:pt>
                <c:pt idx="589">
                  <c:v>40813.888888888956</c:v>
                </c:pt>
                <c:pt idx="590">
                  <c:v>40813.902777777781</c:v>
                </c:pt>
                <c:pt idx="591">
                  <c:v>40813.916666666664</c:v>
                </c:pt>
                <c:pt idx="592">
                  <c:v>40813.930555555562</c:v>
                </c:pt>
                <c:pt idx="593">
                  <c:v>40813.944444444496</c:v>
                </c:pt>
                <c:pt idx="594">
                  <c:v>40813.958333333343</c:v>
                </c:pt>
                <c:pt idx="595">
                  <c:v>40813.972222222219</c:v>
                </c:pt>
                <c:pt idx="596">
                  <c:v>40813.986111111109</c:v>
                </c:pt>
                <c:pt idx="597">
                  <c:v>40814</c:v>
                </c:pt>
                <c:pt idx="598">
                  <c:v>40814.013888888891</c:v>
                </c:pt>
                <c:pt idx="599">
                  <c:v>40814.027777777774</c:v>
                </c:pt>
                <c:pt idx="600">
                  <c:v>40814.041666666613</c:v>
                </c:pt>
                <c:pt idx="601">
                  <c:v>40814.055555555562</c:v>
                </c:pt>
                <c:pt idx="602">
                  <c:v>40814.069444444445</c:v>
                </c:pt>
                <c:pt idx="603">
                  <c:v>40814.083333333336</c:v>
                </c:pt>
                <c:pt idx="604">
                  <c:v>40814.097222222204</c:v>
                </c:pt>
                <c:pt idx="605">
                  <c:v>40814.111111111066</c:v>
                </c:pt>
                <c:pt idx="606">
                  <c:v>40814.124999999993</c:v>
                </c:pt>
                <c:pt idx="607">
                  <c:v>40814.138888888891</c:v>
                </c:pt>
                <c:pt idx="608">
                  <c:v>40814.152777777781</c:v>
                </c:pt>
                <c:pt idx="609">
                  <c:v>40814.166666666613</c:v>
                </c:pt>
                <c:pt idx="610">
                  <c:v>40814.180555555562</c:v>
                </c:pt>
                <c:pt idx="611">
                  <c:v>40814.194444444445</c:v>
                </c:pt>
                <c:pt idx="612">
                  <c:v>40814.208333333336</c:v>
                </c:pt>
                <c:pt idx="613">
                  <c:v>40814.222222222204</c:v>
                </c:pt>
                <c:pt idx="614">
                  <c:v>40814.236111111066</c:v>
                </c:pt>
                <c:pt idx="615">
                  <c:v>40814.25</c:v>
                </c:pt>
                <c:pt idx="616">
                  <c:v>40814.263888888876</c:v>
                </c:pt>
                <c:pt idx="617">
                  <c:v>40814.277777777774</c:v>
                </c:pt>
                <c:pt idx="618">
                  <c:v>40814.291666666577</c:v>
                </c:pt>
                <c:pt idx="619">
                  <c:v>40814.305555555562</c:v>
                </c:pt>
                <c:pt idx="620">
                  <c:v>40814.319444444496</c:v>
                </c:pt>
                <c:pt idx="621">
                  <c:v>40814.333333333336</c:v>
                </c:pt>
                <c:pt idx="622">
                  <c:v>40814.347222222219</c:v>
                </c:pt>
                <c:pt idx="623">
                  <c:v>40814.361111111066</c:v>
                </c:pt>
                <c:pt idx="624">
                  <c:v>40814.375</c:v>
                </c:pt>
                <c:pt idx="625">
                  <c:v>40814.388888888956</c:v>
                </c:pt>
                <c:pt idx="626">
                  <c:v>40814.402777777781</c:v>
                </c:pt>
                <c:pt idx="627">
                  <c:v>40814.416666666664</c:v>
                </c:pt>
                <c:pt idx="628">
                  <c:v>40814.430555555562</c:v>
                </c:pt>
                <c:pt idx="629">
                  <c:v>40814.444444444496</c:v>
                </c:pt>
                <c:pt idx="630">
                  <c:v>40814.458333333343</c:v>
                </c:pt>
                <c:pt idx="631">
                  <c:v>40814.472222222219</c:v>
                </c:pt>
                <c:pt idx="632">
                  <c:v>40814.486111111109</c:v>
                </c:pt>
                <c:pt idx="633">
                  <c:v>40814.5</c:v>
                </c:pt>
                <c:pt idx="634">
                  <c:v>40814.513888888891</c:v>
                </c:pt>
                <c:pt idx="635">
                  <c:v>40814.527777777774</c:v>
                </c:pt>
                <c:pt idx="636">
                  <c:v>40814.541666666613</c:v>
                </c:pt>
                <c:pt idx="637">
                  <c:v>40814.555555555562</c:v>
                </c:pt>
                <c:pt idx="638">
                  <c:v>40814.569444444445</c:v>
                </c:pt>
                <c:pt idx="639">
                  <c:v>40814.583333333336</c:v>
                </c:pt>
                <c:pt idx="640">
                  <c:v>40814.597222222204</c:v>
                </c:pt>
                <c:pt idx="641">
                  <c:v>40814.611111111066</c:v>
                </c:pt>
                <c:pt idx="642">
                  <c:v>40814.624999999993</c:v>
                </c:pt>
                <c:pt idx="643">
                  <c:v>40814.638888888891</c:v>
                </c:pt>
                <c:pt idx="644">
                  <c:v>40814.652777777781</c:v>
                </c:pt>
                <c:pt idx="645">
                  <c:v>40814.666666666613</c:v>
                </c:pt>
                <c:pt idx="646">
                  <c:v>40814.680555555562</c:v>
                </c:pt>
                <c:pt idx="647">
                  <c:v>40814.694444444445</c:v>
                </c:pt>
                <c:pt idx="648">
                  <c:v>40814.708333333336</c:v>
                </c:pt>
                <c:pt idx="649">
                  <c:v>40814.722222222204</c:v>
                </c:pt>
                <c:pt idx="650">
                  <c:v>40814.736111111066</c:v>
                </c:pt>
                <c:pt idx="651">
                  <c:v>40814.75</c:v>
                </c:pt>
                <c:pt idx="652">
                  <c:v>40814.763888888876</c:v>
                </c:pt>
                <c:pt idx="653">
                  <c:v>40814.777777777774</c:v>
                </c:pt>
                <c:pt idx="654">
                  <c:v>40814.791666666577</c:v>
                </c:pt>
                <c:pt idx="655">
                  <c:v>40814.805555555562</c:v>
                </c:pt>
                <c:pt idx="656">
                  <c:v>40814.819444444496</c:v>
                </c:pt>
                <c:pt idx="657">
                  <c:v>40814.833333333336</c:v>
                </c:pt>
                <c:pt idx="658">
                  <c:v>40814.847222222219</c:v>
                </c:pt>
                <c:pt idx="659">
                  <c:v>40814.861111111066</c:v>
                </c:pt>
                <c:pt idx="660">
                  <c:v>40814.875</c:v>
                </c:pt>
                <c:pt idx="661">
                  <c:v>40814.888888888956</c:v>
                </c:pt>
                <c:pt idx="662">
                  <c:v>40814.902777777781</c:v>
                </c:pt>
                <c:pt idx="663">
                  <c:v>40814.916666666664</c:v>
                </c:pt>
                <c:pt idx="664">
                  <c:v>40814.930555555562</c:v>
                </c:pt>
                <c:pt idx="665">
                  <c:v>40814.944444444496</c:v>
                </c:pt>
                <c:pt idx="666">
                  <c:v>40814.958333333343</c:v>
                </c:pt>
                <c:pt idx="667">
                  <c:v>40814.972222222219</c:v>
                </c:pt>
                <c:pt idx="668">
                  <c:v>40814.986111111109</c:v>
                </c:pt>
                <c:pt idx="669">
                  <c:v>40815</c:v>
                </c:pt>
                <c:pt idx="670">
                  <c:v>40815.013888888891</c:v>
                </c:pt>
                <c:pt idx="671">
                  <c:v>40815.027777777774</c:v>
                </c:pt>
                <c:pt idx="672">
                  <c:v>40815.041666666613</c:v>
                </c:pt>
                <c:pt idx="673">
                  <c:v>40815.055555555562</c:v>
                </c:pt>
                <c:pt idx="674">
                  <c:v>40815.069444444445</c:v>
                </c:pt>
                <c:pt idx="675">
                  <c:v>40815.083333333336</c:v>
                </c:pt>
                <c:pt idx="676">
                  <c:v>40815.097222222204</c:v>
                </c:pt>
                <c:pt idx="677">
                  <c:v>40815.111111111066</c:v>
                </c:pt>
                <c:pt idx="678">
                  <c:v>40815.124999999993</c:v>
                </c:pt>
                <c:pt idx="679">
                  <c:v>40815.138888888891</c:v>
                </c:pt>
                <c:pt idx="680">
                  <c:v>40815.152777777781</c:v>
                </c:pt>
                <c:pt idx="681">
                  <c:v>40815.166666666613</c:v>
                </c:pt>
                <c:pt idx="682">
                  <c:v>40815.180555555562</c:v>
                </c:pt>
                <c:pt idx="683">
                  <c:v>40815.194444444445</c:v>
                </c:pt>
                <c:pt idx="684">
                  <c:v>40815.208333333336</c:v>
                </c:pt>
                <c:pt idx="685">
                  <c:v>40815.222222222204</c:v>
                </c:pt>
                <c:pt idx="686">
                  <c:v>40815.236111111066</c:v>
                </c:pt>
                <c:pt idx="687">
                  <c:v>40815.25</c:v>
                </c:pt>
                <c:pt idx="688">
                  <c:v>40815.263888888876</c:v>
                </c:pt>
                <c:pt idx="689">
                  <c:v>40815.277777777774</c:v>
                </c:pt>
                <c:pt idx="690">
                  <c:v>40815.291666666577</c:v>
                </c:pt>
                <c:pt idx="691">
                  <c:v>40815.305555555562</c:v>
                </c:pt>
                <c:pt idx="692">
                  <c:v>40815.319444444496</c:v>
                </c:pt>
                <c:pt idx="693">
                  <c:v>40815.333333333336</c:v>
                </c:pt>
                <c:pt idx="694">
                  <c:v>40815.347222222219</c:v>
                </c:pt>
                <c:pt idx="695">
                  <c:v>40815.361111111066</c:v>
                </c:pt>
                <c:pt idx="696">
                  <c:v>40815.375</c:v>
                </c:pt>
                <c:pt idx="697">
                  <c:v>40815.388888888956</c:v>
                </c:pt>
                <c:pt idx="698">
                  <c:v>40815.402777777781</c:v>
                </c:pt>
                <c:pt idx="699">
                  <c:v>40815.416666666664</c:v>
                </c:pt>
                <c:pt idx="700">
                  <c:v>40815.430555555562</c:v>
                </c:pt>
                <c:pt idx="701">
                  <c:v>40815.444444444496</c:v>
                </c:pt>
                <c:pt idx="702">
                  <c:v>40815.458333333343</c:v>
                </c:pt>
                <c:pt idx="703">
                  <c:v>40815.472222222219</c:v>
                </c:pt>
                <c:pt idx="704">
                  <c:v>40815.486111111109</c:v>
                </c:pt>
                <c:pt idx="705">
                  <c:v>40815.5</c:v>
                </c:pt>
                <c:pt idx="706">
                  <c:v>40815.513888888891</c:v>
                </c:pt>
                <c:pt idx="707">
                  <c:v>40815.527777777774</c:v>
                </c:pt>
                <c:pt idx="708">
                  <c:v>40815.541666666613</c:v>
                </c:pt>
                <c:pt idx="709">
                  <c:v>40815.555555555562</c:v>
                </c:pt>
                <c:pt idx="710">
                  <c:v>40815.569444444445</c:v>
                </c:pt>
                <c:pt idx="711">
                  <c:v>40815.583333333336</c:v>
                </c:pt>
                <c:pt idx="712">
                  <c:v>40815.597222222204</c:v>
                </c:pt>
                <c:pt idx="713">
                  <c:v>40815.611111111066</c:v>
                </c:pt>
                <c:pt idx="714">
                  <c:v>40815.624999999993</c:v>
                </c:pt>
                <c:pt idx="715">
                  <c:v>40815.638888888891</c:v>
                </c:pt>
                <c:pt idx="716">
                  <c:v>40815.652777777781</c:v>
                </c:pt>
                <c:pt idx="717">
                  <c:v>40815.666666666613</c:v>
                </c:pt>
                <c:pt idx="718">
                  <c:v>40815.680555555562</c:v>
                </c:pt>
                <c:pt idx="719">
                  <c:v>40815.694444444445</c:v>
                </c:pt>
                <c:pt idx="720">
                  <c:v>40815.708333333336</c:v>
                </c:pt>
                <c:pt idx="721">
                  <c:v>40815.722222222204</c:v>
                </c:pt>
                <c:pt idx="722">
                  <c:v>40815.736111111066</c:v>
                </c:pt>
                <c:pt idx="723">
                  <c:v>40815.75</c:v>
                </c:pt>
                <c:pt idx="724">
                  <c:v>40815.763888888876</c:v>
                </c:pt>
                <c:pt idx="725">
                  <c:v>40815.777777777774</c:v>
                </c:pt>
                <c:pt idx="726">
                  <c:v>40815.791666666577</c:v>
                </c:pt>
                <c:pt idx="727">
                  <c:v>40815.805555555562</c:v>
                </c:pt>
                <c:pt idx="728">
                  <c:v>40815.819444444496</c:v>
                </c:pt>
                <c:pt idx="729">
                  <c:v>40815.833333333336</c:v>
                </c:pt>
                <c:pt idx="730">
                  <c:v>40815.847222222219</c:v>
                </c:pt>
                <c:pt idx="731">
                  <c:v>40815.861111111066</c:v>
                </c:pt>
                <c:pt idx="732">
                  <c:v>40815.875</c:v>
                </c:pt>
                <c:pt idx="733">
                  <c:v>40815.888888888956</c:v>
                </c:pt>
                <c:pt idx="734">
                  <c:v>40815.902777777781</c:v>
                </c:pt>
                <c:pt idx="735">
                  <c:v>40815.916666666664</c:v>
                </c:pt>
                <c:pt idx="736">
                  <c:v>40815.930555555562</c:v>
                </c:pt>
                <c:pt idx="737">
                  <c:v>40815.944444444496</c:v>
                </c:pt>
                <c:pt idx="738">
                  <c:v>40815.958333333343</c:v>
                </c:pt>
                <c:pt idx="739">
                  <c:v>40815.972222222219</c:v>
                </c:pt>
                <c:pt idx="740">
                  <c:v>40815.986111111109</c:v>
                </c:pt>
                <c:pt idx="741">
                  <c:v>40816</c:v>
                </c:pt>
                <c:pt idx="742">
                  <c:v>40816.013888888891</c:v>
                </c:pt>
                <c:pt idx="743">
                  <c:v>40816.027777777774</c:v>
                </c:pt>
                <c:pt idx="744">
                  <c:v>40816.041666666613</c:v>
                </c:pt>
                <c:pt idx="745">
                  <c:v>40816.055555555562</c:v>
                </c:pt>
                <c:pt idx="746">
                  <c:v>40816.069444444445</c:v>
                </c:pt>
                <c:pt idx="747">
                  <c:v>40816.083333333336</c:v>
                </c:pt>
                <c:pt idx="748">
                  <c:v>40816.097222222204</c:v>
                </c:pt>
                <c:pt idx="749">
                  <c:v>40816.111111111066</c:v>
                </c:pt>
                <c:pt idx="750">
                  <c:v>40816.124999999993</c:v>
                </c:pt>
                <c:pt idx="751">
                  <c:v>40816.138888888891</c:v>
                </c:pt>
                <c:pt idx="752">
                  <c:v>40816.152777777781</c:v>
                </c:pt>
                <c:pt idx="753">
                  <c:v>40816.166666666613</c:v>
                </c:pt>
                <c:pt idx="754">
                  <c:v>40816.180555555562</c:v>
                </c:pt>
                <c:pt idx="755">
                  <c:v>40816.194444444445</c:v>
                </c:pt>
                <c:pt idx="756">
                  <c:v>40816.208333333336</c:v>
                </c:pt>
                <c:pt idx="757">
                  <c:v>40816.222222222204</c:v>
                </c:pt>
                <c:pt idx="758">
                  <c:v>40816.236111111066</c:v>
                </c:pt>
                <c:pt idx="759">
                  <c:v>40816.25</c:v>
                </c:pt>
                <c:pt idx="760">
                  <c:v>40816.263888888876</c:v>
                </c:pt>
                <c:pt idx="761">
                  <c:v>40816.277777777774</c:v>
                </c:pt>
                <c:pt idx="762">
                  <c:v>40816.291666666577</c:v>
                </c:pt>
                <c:pt idx="763">
                  <c:v>40816.305555555562</c:v>
                </c:pt>
                <c:pt idx="764">
                  <c:v>40816.319444444496</c:v>
                </c:pt>
                <c:pt idx="765">
                  <c:v>40816.333333333336</c:v>
                </c:pt>
                <c:pt idx="766">
                  <c:v>40816.347222222219</c:v>
                </c:pt>
                <c:pt idx="767">
                  <c:v>40816.361111111066</c:v>
                </c:pt>
                <c:pt idx="768">
                  <c:v>40816.375</c:v>
                </c:pt>
                <c:pt idx="769">
                  <c:v>40816.388888888956</c:v>
                </c:pt>
                <c:pt idx="770">
                  <c:v>40816.402777777781</c:v>
                </c:pt>
                <c:pt idx="771">
                  <c:v>40816.416666666664</c:v>
                </c:pt>
                <c:pt idx="772">
                  <c:v>40816.430555555562</c:v>
                </c:pt>
                <c:pt idx="773">
                  <c:v>40816.444444444496</c:v>
                </c:pt>
                <c:pt idx="774">
                  <c:v>40816.458333333343</c:v>
                </c:pt>
                <c:pt idx="775">
                  <c:v>40816.472222222219</c:v>
                </c:pt>
                <c:pt idx="776">
                  <c:v>40816.486111111109</c:v>
                </c:pt>
                <c:pt idx="777">
                  <c:v>40816.5</c:v>
                </c:pt>
                <c:pt idx="778">
                  <c:v>40816.513888888891</c:v>
                </c:pt>
                <c:pt idx="779">
                  <c:v>40816.527777777774</c:v>
                </c:pt>
                <c:pt idx="780">
                  <c:v>40816.541666666613</c:v>
                </c:pt>
                <c:pt idx="781">
                  <c:v>40816.555555555562</c:v>
                </c:pt>
                <c:pt idx="782">
                  <c:v>40816.569444444445</c:v>
                </c:pt>
                <c:pt idx="783">
                  <c:v>40816.583333333336</c:v>
                </c:pt>
                <c:pt idx="784">
                  <c:v>40816.597222222204</c:v>
                </c:pt>
                <c:pt idx="785">
                  <c:v>40816.611111111066</c:v>
                </c:pt>
                <c:pt idx="786">
                  <c:v>40816.624999999993</c:v>
                </c:pt>
                <c:pt idx="787">
                  <c:v>40816.638888888891</c:v>
                </c:pt>
                <c:pt idx="788">
                  <c:v>40816.652777777781</c:v>
                </c:pt>
                <c:pt idx="789">
                  <c:v>40816.666666666613</c:v>
                </c:pt>
                <c:pt idx="790">
                  <c:v>40816.680555555562</c:v>
                </c:pt>
                <c:pt idx="791">
                  <c:v>40816.694444444445</c:v>
                </c:pt>
                <c:pt idx="792">
                  <c:v>40816.708333333336</c:v>
                </c:pt>
                <c:pt idx="793">
                  <c:v>40816.722222222204</c:v>
                </c:pt>
                <c:pt idx="794">
                  <c:v>40816.736111111066</c:v>
                </c:pt>
                <c:pt idx="795">
                  <c:v>40816.75</c:v>
                </c:pt>
                <c:pt idx="796">
                  <c:v>40816.763888888876</c:v>
                </c:pt>
                <c:pt idx="797">
                  <c:v>40816.777777777774</c:v>
                </c:pt>
                <c:pt idx="798">
                  <c:v>40816.791666666577</c:v>
                </c:pt>
                <c:pt idx="799">
                  <c:v>40816.805555555562</c:v>
                </c:pt>
                <c:pt idx="800">
                  <c:v>40816.819444444496</c:v>
                </c:pt>
                <c:pt idx="801">
                  <c:v>40816.833333333336</c:v>
                </c:pt>
                <c:pt idx="802">
                  <c:v>40816.847222222219</c:v>
                </c:pt>
                <c:pt idx="803">
                  <c:v>40816.861111111066</c:v>
                </c:pt>
                <c:pt idx="804">
                  <c:v>40816.875</c:v>
                </c:pt>
                <c:pt idx="805">
                  <c:v>40816.888888888956</c:v>
                </c:pt>
                <c:pt idx="806">
                  <c:v>40816.902777777781</c:v>
                </c:pt>
                <c:pt idx="807">
                  <c:v>40816.916666666664</c:v>
                </c:pt>
                <c:pt idx="808">
                  <c:v>40816.930555555562</c:v>
                </c:pt>
                <c:pt idx="809">
                  <c:v>40816.944444444496</c:v>
                </c:pt>
                <c:pt idx="810">
                  <c:v>40816.958333333343</c:v>
                </c:pt>
                <c:pt idx="811">
                  <c:v>40816.972222222219</c:v>
                </c:pt>
                <c:pt idx="812">
                  <c:v>40816.986111111109</c:v>
                </c:pt>
                <c:pt idx="813">
                  <c:v>40817</c:v>
                </c:pt>
                <c:pt idx="814">
                  <c:v>40817.013888888891</c:v>
                </c:pt>
                <c:pt idx="815">
                  <c:v>40817.027777777774</c:v>
                </c:pt>
                <c:pt idx="816">
                  <c:v>40817.041666666613</c:v>
                </c:pt>
                <c:pt idx="817">
                  <c:v>40817.055555555562</c:v>
                </c:pt>
                <c:pt idx="818">
                  <c:v>40817.069444444445</c:v>
                </c:pt>
                <c:pt idx="819">
                  <c:v>40817.083333333336</c:v>
                </c:pt>
                <c:pt idx="820">
                  <c:v>40817.097222222204</c:v>
                </c:pt>
                <c:pt idx="821">
                  <c:v>40817.111111111066</c:v>
                </c:pt>
                <c:pt idx="822">
                  <c:v>40817.124999999993</c:v>
                </c:pt>
                <c:pt idx="823">
                  <c:v>40817.138888888891</c:v>
                </c:pt>
                <c:pt idx="824">
                  <c:v>40817.152777777781</c:v>
                </c:pt>
                <c:pt idx="825">
                  <c:v>40817.166666666613</c:v>
                </c:pt>
                <c:pt idx="826">
                  <c:v>40817.180555555562</c:v>
                </c:pt>
                <c:pt idx="827">
                  <c:v>40817.194444444445</c:v>
                </c:pt>
                <c:pt idx="828">
                  <c:v>40817.208333333336</c:v>
                </c:pt>
                <c:pt idx="829">
                  <c:v>40817.222222222204</c:v>
                </c:pt>
                <c:pt idx="830">
                  <c:v>40817.236111111066</c:v>
                </c:pt>
                <c:pt idx="831">
                  <c:v>40817.25</c:v>
                </c:pt>
                <c:pt idx="832">
                  <c:v>40817.263888888876</c:v>
                </c:pt>
                <c:pt idx="833">
                  <c:v>40817.277777777774</c:v>
                </c:pt>
                <c:pt idx="834">
                  <c:v>40817.291666666577</c:v>
                </c:pt>
                <c:pt idx="835">
                  <c:v>40817.305555555562</c:v>
                </c:pt>
                <c:pt idx="836">
                  <c:v>40817.319444444496</c:v>
                </c:pt>
                <c:pt idx="837">
                  <c:v>40817.333333333336</c:v>
                </c:pt>
                <c:pt idx="838">
                  <c:v>40817.347222222219</c:v>
                </c:pt>
                <c:pt idx="839">
                  <c:v>40817.361111111066</c:v>
                </c:pt>
                <c:pt idx="840">
                  <c:v>40817.375</c:v>
                </c:pt>
                <c:pt idx="841">
                  <c:v>40817.388888888956</c:v>
                </c:pt>
                <c:pt idx="842">
                  <c:v>40817.402777777781</c:v>
                </c:pt>
                <c:pt idx="843">
                  <c:v>40817.416666666664</c:v>
                </c:pt>
                <c:pt idx="844">
                  <c:v>40817.430555555562</c:v>
                </c:pt>
                <c:pt idx="845">
                  <c:v>40817.444444444496</c:v>
                </c:pt>
                <c:pt idx="846">
                  <c:v>40817.458333333343</c:v>
                </c:pt>
                <c:pt idx="847">
                  <c:v>40817.472222222219</c:v>
                </c:pt>
                <c:pt idx="848">
                  <c:v>40817.486111111109</c:v>
                </c:pt>
                <c:pt idx="849">
                  <c:v>40817.5</c:v>
                </c:pt>
                <c:pt idx="850">
                  <c:v>40817.513888888891</c:v>
                </c:pt>
                <c:pt idx="851">
                  <c:v>40817.527777777774</c:v>
                </c:pt>
                <c:pt idx="852">
                  <c:v>40817.541666666613</c:v>
                </c:pt>
                <c:pt idx="853">
                  <c:v>40817.555555555562</c:v>
                </c:pt>
                <c:pt idx="854">
                  <c:v>40817.569444444445</c:v>
                </c:pt>
                <c:pt idx="855">
                  <c:v>40817.583333333336</c:v>
                </c:pt>
                <c:pt idx="856">
                  <c:v>40817.597222222204</c:v>
                </c:pt>
                <c:pt idx="857">
                  <c:v>40817.611111111066</c:v>
                </c:pt>
                <c:pt idx="858">
                  <c:v>40817.624999999993</c:v>
                </c:pt>
                <c:pt idx="859">
                  <c:v>40817.638888888891</c:v>
                </c:pt>
                <c:pt idx="860">
                  <c:v>40817.652777777781</c:v>
                </c:pt>
                <c:pt idx="861">
                  <c:v>40817.666666666613</c:v>
                </c:pt>
                <c:pt idx="862">
                  <c:v>40817.680555555562</c:v>
                </c:pt>
                <c:pt idx="863">
                  <c:v>40817.694444444445</c:v>
                </c:pt>
                <c:pt idx="864">
                  <c:v>40817.708333333336</c:v>
                </c:pt>
                <c:pt idx="865">
                  <c:v>40817.722222222204</c:v>
                </c:pt>
                <c:pt idx="866">
                  <c:v>40817.736111111066</c:v>
                </c:pt>
                <c:pt idx="867">
                  <c:v>40817.75</c:v>
                </c:pt>
                <c:pt idx="868">
                  <c:v>40817.763888888876</c:v>
                </c:pt>
                <c:pt idx="869">
                  <c:v>40817.777777777774</c:v>
                </c:pt>
                <c:pt idx="870">
                  <c:v>40817.791666666577</c:v>
                </c:pt>
                <c:pt idx="871">
                  <c:v>40817.805555555562</c:v>
                </c:pt>
                <c:pt idx="872">
                  <c:v>40817.819444444496</c:v>
                </c:pt>
                <c:pt idx="873">
                  <c:v>40817.833333333336</c:v>
                </c:pt>
                <c:pt idx="874">
                  <c:v>40817.847222222219</c:v>
                </c:pt>
                <c:pt idx="875">
                  <c:v>40817.861111111066</c:v>
                </c:pt>
                <c:pt idx="876">
                  <c:v>40817.875</c:v>
                </c:pt>
                <c:pt idx="877">
                  <c:v>40817.888888888956</c:v>
                </c:pt>
                <c:pt idx="878">
                  <c:v>40817.902777777781</c:v>
                </c:pt>
                <c:pt idx="879">
                  <c:v>40817.916666666664</c:v>
                </c:pt>
                <c:pt idx="880">
                  <c:v>40817.930555555562</c:v>
                </c:pt>
                <c:pt idx="881">
                  <c:v>40817.944444444496</c:v>
                </c:pt>
                <c:pt idx="882">
                  <c:v>40817.958333333343</c:v>
                </c:pt>
                <c:pt idx="883">
                  <c:v>40817.972222222219</c:v>
                </c:pt>
                <c:pt idx="884">
                  <c:v>40817.986111111109</c:v>
                </c:pt>
                <c:pt idx="885">
                  <c:v>40818</c:v>
                </c:pt>
                <c:pt idx="886">
                  <c:v>40818.013888888891</c:v>
                </c:pt>
                <c:pt idx="887">
                  <c:v>40818.027777777774</c:v>
                </c:pt>
                <c:pt idx="888">
                  <c:v>40818.041666666613</c:v>
                </c:pt>
                <c:pt idx="889">
                  <c:v>40818.055555555562</c:v>
                </c:pt>
                <c:pt idx="890">
                  <c:v>40818.069444444445</c:v>
                </c:pt>
                <c:pt idx="891">
                  <c:v>40818.083333333336</c:v>
                </c:pt>
                <c:pt idx="892">
                  <c:v>40818.097222222204</c:v>
                </c:pt>
                <c:pt idx="893">
                  <c:v>40818.111111111066</c:v>
                </c:pt>
                <c:pt idx="894">
                  <c:v>40818.124999999993</c:v>
                </c:pt>
                <c:pt idx="895">
                  <c:v>40818.138888888891</c:v>
                </c:pt>
                <c:pt idx="896">
                  <c:v>40818.152777777781</c:v>
                </c:pt>
                <c:pt idx="897">
                  <c:v>40818.166666666613</c:v>
                </c:pt>
                <c:pt idx="898">
                  <c:v>40818.180555555562</c:v>
                </c:pt>
                <c:pt idx="899">
                  <c:v>40818.194444444445</c:v>
                </c:pt>
                <c:pt idx="900">
                  <c:v>40818.208333333336</c:v>
                </c:pt>
                <c:pt idx="901">
                  <c:v>40818.222222222204</c:v>
                </c:pt>
                <c:pt idx="902">
                  <c:v>40818.236111111066</c:v>
                </c:pt>
                <c:pt idx="903">
                  <c:v>40818.25</c:v>
                </c:pt>
                <c:pt idx="904">
                  <c:v>40818.263888888876</c:v>
                </c:pt>
                <c:pt idx="905">
                  <c:v>40818.277777777774</c:v>
                </c:pt>
                <c:pt idx="906">
                  <c:v>40818.291666666577</c:v>
                </c:pt>
                <c:pt idx="907">
                  <c:v>40818.305555555562</c:v>
                </c:pt>
                <c:pt idx="908">
                  <c:v>40818.319444444496</c:v>
                </c:pt>
                <c:pt idx="909">
                  <c:v>40818.333333333336</c:v>
                </c:pt>
                <c:pt idx="910">
                  <c:v>40818.347222222219</c:v>
                </c:pt>
                <c:pt idx="911">
                  <c:v>40818.361111111066</c:v>
                </c:pt>
                <c:pt idx="912">
                  <c:v>40818.375</c:v>
                </c:pt>
                <c:pt idx="913">
                  <c:v>40818.388888888956</c:v>
                </c:pt>
                <c:pt idx="914">
                  <c:v>40818.402777777781</c:v>
                </c:pt>
                <c:pt idx="915">
                  <c:v>40818.416666666664</c:v>
                </c:pt>
                <c:pt idx="916">
                  <c:v>40818.430555555562</c:v>
                </c:pt>
                <c:pt idx="917">
                  <c:v>40818.444444444496</c:v>
                </c:pt>
                <c:pt idx="918">
                  <c:v>40818.458333333343</c:v>
                </c:pt>
                <c:pt idx="919">
                  <c:v>40818.472222222219</c:v>
                </c:pt>
                <c:pt idx="920">
                  <c:v>40818.486111111109</c:v>
                </c:pt>
                <c:pt idx="921">
                  <c:v>40818.5</c:v>
                </c:pt>
                <c:pt idx="922">
                  <c:v>40818.513888888891</c:v>
                </c:pt>
                <c:pt idx="923">
                  <c:v>40818.527777777774</c:v>
                </c:pt>
                <c:pt idx="924">
                  <c:v>40818.541666666613</c:v>
                </c:pt>
                <c:pt idx="925">
                  <c:v>40818.555555555562</c:v>
                </c:pt>
                <c:pt idx="926">
                  <c:v>40818.569444444445</c:v>
                </c:pt>
                <c:pt idx="927">
                  <c:v>40818.583333333336</c:v>
                </c:pt>
                <c:pt idx="928">
                  <c:v>40818.597222222204</c:v>
                </c:pt>
                <c:pt idx="929">
                  <c:v>40818.611111111066</c:v>
                </c:pt>
                <c:pt idx="930">
                  <c:v>40818.624999999993</c:v>
                </c:pt>
                <c:pt idx="931">
                  <c:v>40818.638888888891</c:v>
                </c:pt>
                <c:pt idx="932">
                  <c:v>40818.652777777781</c:v>
                </c:pt>
                <c:pt idx="933">
                  <c:v>40818.666666666613</c:v>
                </c:pt>
                <c:pt idx="934">
                  <c:v>40818.680555555562</c:v>
                </c:pt>
                <c:pt idx="935">
                  <c:v>40818.694444444445</c:v>
                </c:pt>
                <c:pt idx="936">
                  <c:v>40818.708333333336</c:v>
                </c:pt>
                <c:pt idx="937">
                  <c:v>40818.722222222204</c:v>
                </c:pt>
                <c:pt idx="938">
                  <c:v>40818.736111111066</c:v>
                </c:pt>
                <c:pt idx="939">
                  <c:v>40818.75</c:v>
                </c:pt>
                <c:pt idx="940">
                  <c:v>40818.763888888876</c:v>
                </c:pt>
                <c:pt idx="941">
                  <c:v>40818.777777777774</c:v>
                </c:pt>
                <c:pt idx="942">
                  <c:v>40818.791666666577</c:v>
                </c:pt>
                <c:pt idx="943">
                  <c:v>40818.805555555562</c:v>
                </c:pt>
                <c:pt idx="944">
                  <c:v>40818.819444444496</c:v>
                </c:pt>
                <c:pt idx="945">
                  <c:v>40818.833333333336</c:v>
                </c:pt>
                <c:pt idx="946">
                  <c:v>40818.847222222219</c:v>
                </c:pt>
                <c:pt idx="947">
                  <c:v>40818.861111111066</c:v>
                </c:pt>
                <c:pt idx="948">
                  <c:v>40818.875</c:v>
                </c:pt>
                <c:pt idx="949">
                  <c:v>40818.888888888956</c:v>
                </c:pt>
                <c:pt idx="950">
                  <c:v>40818.902777777781</c:v>
                </c:pt>
                <c:pt idx="951">
                  <c:v>40818.916666666664</c:v>
                </c:pt>
                <c:pt idx="952">
                  <c:v>40818.930555555562</c:v>
                </c:pt>
                <c:pt idx="953">
                  <c:v>40818.944444444496</c:v>
                </c:pt>
                <c:pt idx="954">
                  <c:v>40818.958333333343</c:v>
                </c:pt>
                <c:pt idx="955">
                  <c:v>40818.972222222219</c:v>
                </c:pt>
                <c:pt idx="956">
                  <c:v>40818.986111111109</c:v>
                </c:pt>
                <c:pt idx="957">
                  <c:v>40819</c:v>
                </c:pt>
                <c:pt idx="958">
                  <c:v>40819.013888888891</c:v>
                </c:pt>
                <c:pt idx="959">
                  <c:v>40819.027777777774</c:v>
                </c:pt>
                <c:pt idx="960">
                  <c:v>40819.041666666613</c:v>
                </c:pt>
                <c:pt idx="961">
                  <c:v>40819.055555555562</c:v>
                </c:pt>
                <c:pt idx="962">
                  <c:v>40819.069444444445</c:v>
                </c:pt>
                <c:pt idx="963">
                  <c:v>40819.083333333336</c:v>
                </c:pt>
                <c:pt idx="964">
                  <c:v>40819.097222222204</c:v>
                </c:pt>
                <c:pt idx="965">
                  <c:v>40819.111111111066</c:v>
                </c:pt>
                <c:pt idx="966">
                  <c:v>40819.124999999993</c:v>
                </c:pt>
                <c:pt idx="967">
                  <c:v>40819.138888888891</c:v>
                </c:pt>
                <c:pt idx="968">
                  <c:v>40819.152777777781</c:v>
                </c:pt>
                <c:pt idx="969">
                  <c:v>40819.166666666613</c:v>
                </c:pt>
                <c:pt idx="970">
                  <c:v>40819.180555555562</c:v>
                </c:pt>
                <c:pt idx="971">
                  <c:v>40819.194444444445</c:v>
                </c:pt>
                <c:pt idx="972">
                  <c:v>40819.208333333336</c:v>
                </c:pt>
                <c:pt idx="973">
                  <c:v>40819.222222222204</c:v>
                </c:pt>
                <c:pt idx="974">
                  <c:v>40819.236111111066</c:v>
                </c:pt>
                <c:pt idx="975">
                  <c:v>40819.25</c:v>
                </c:pt>
                <c:pt idx="976">
                  <c:v>40819.263888888876</c:v>
                </c:pt>
                <c:pt idx="977">
                  <c:v>40819.277777777774</c:v>
                </c:pt>
                <c:pt idx="978">
                  <c:v>40819.291666666577</c:v>
                </c:pt>
                <c:pt idx="979">
                  <c:v>40819.305555555562</c:v>
                </c:pt>
                <c:pt idx="980">
                  <c:v>40819.319444444496</c:v>
                </c:pt>
                <c:pt idx="981">
                  <c:v>40819.333333333336</c:v>
                </c:pt>
                <c:pt idx="982">
                  <c:v>40819.347222222219</c:v>
                </c:pt>
                <c:pt idx="983">
                  <c:v>40819.361111111066</c:v>
                </c:pt>
                <c:pt idx="984">
                  <c:v>40819.375</c:v>
                </c:pt>
                <c:pt idx="985">
                  <c:v>40819.388888888956</c:v>
                </c:pt>
                <c:pt idx="986">
                  <c:v>40819.402777777781</c:v>
                </c:pt>
                <c:pt idx="987">
                  <c:v>40819.416666666664</c:v>
                </c:pt>
                <c:pt idx="988">
                  <c:v>40819.430555555562</c:v>
                </c:pt>
                <c:pt idx="989">
                  <c:v>40819.444444444496</c:v>
                </c:pt>
                <c:pt idx="990">
                  <c:v>40819.458333333343</c:v>
                </c:pt>
                <c:pt idx="991">
                  <c:v>40819.472222222219</c:v>
                </c:pt>
                <c:pt idx="992">
                  <c:v>40819.486111111109</c:v>
                </c:pt>
                <c:pt idx="993">
                  <c:v>40819.5</c:v>
                </c:pt>
                <c:pt idx="994">
                  <c:v>40819.513888888891</c:v>
                </c:pt>
                <c:pt idx="995">
                  <c:v>40819.527777777774</c:v>
                </c:pt>
                <c:pt idx="996">
                  <c:v>40819.541666666613</c:v>
                </c:pt>
                <c:pt idx="997">
                  <c:v>40819.555555555562</c:v>
                </c:pt>
                <c:pt idx="998">
                  <c:v>40819.569444444445</c:v>
                </c:pt>
                <c:pt idx="999">
                  <c:v>40819.583333333336</c:v>
                </c:pt>
                <c:pt idx="1000">
                  <c:v>40819.597222222204</c:v>
                </c:pt>
                <c:pt idx="1001">
                  <c:v>40819.611111111066</c:v>
                </c:pt>
                <c:pt idx="1002">
                  <c:v>40819.624999999993</c:v>
                </c:pt>
                <c:pt idx="1003">
                  <c:v>40819.638888888891</c:v>
                </c:pt>
                <c:pt idx="1004">
                  <c:v>40819.652777777781</c:v>
                </c:pt>
                <c:pt idx="1005">
                  <c:v>40819.666666666613</c:v>
                </c:pt>
                <c:pt idx="1006">
                  <c:v>40819.680555555562</c:v>
                </c:pt>
                <c:pt idx="1007">
                  <c:v>40819.694444444445</c:v>
                </c:pt>
                <c:pt idx="1008">
                  <c:v>40819.708333333336</c:v>
                </c:pt>
                <c:pt idx="1009">
                  <c:v>40819.722222222204</c:v>
                </c:pt>
                <c:pt idx="1010">
                  <c:v>40819.736111111066</c:v>
                </c:pt>
                <c:pt idx="1011">
                  <c:v>40819.75</c:v>
                </c:pt>
                <c:pt idx="1012">
                  <c:v>40819.763888888876</c:v>
                </c:pt>
                <c:pt idx="1013">
                  <c:v>40819.777777777774</c:v>
                </c:pt>
                <c:pt idx="1014">
                  <c:v>40819.791666666577</c:v>
                </c:pt>
                <c:pt idx="1015">
                  <c:v>40819.805555555562</c:v>
                </c:pt>
                <c:pt idx="1016">
                  <c:v>40819.819444444496</c:v>
                </c:pt>
                <c:pt idx="1017">
                  <c:v>40819.833333333336</c:v>
                </c:pt>
                <c:pt idx="1018">
                  <c:v>40819.847222222219</c:v>
                </c:pt>
                <c:pt idx="1019">
                  <c:v>40819.861111111066</c:v>
                </c:pt>
                <c:pt idx="1020">
                  <c:v>40819.875</c:v>
                </c:pt>
                <c:pt idx="1021">
                  <c:v>40819.888888888956</c:v>
                </c:pt>
                <c:pt idx="1022">
                  <c:v>40819.902777777781</c:v>
                </c:pt>
                <c:pt idx="1023">
                  <c:v>40819.916666666664</c:v>
                </c:pt>
                <c:pt idx="1024">
                  <c:v>40819.930555555562</c:v>
                </c:pt>
                <c:pt idx="1025">
                  <c:v>40819.944444444496</c:v>
                </c:pt>
                <c:pt idx="1026">
                  <c:v>40819.958333333343</c:v>
                </c:pt>
                <c:pt idx="1027">
                  <c:v>40819.972222222219</c:v>
                </c:pt>
                <c:pt idx="1028">
                  <c:v>40819.986111111109</c:v>
                </c:pt>
                <c:pt idx="1029">
                  <c:v>40820</c:v>
                </c:pt>
                <c:pt idx="1030">
                  <c:v>40820.013888888891</c:v>
                </c:pt>
                <c:pt idx="1031">
                  <c:v>40820.027777777774</c:v>
                </c:pt>
                <c:pt idx="1032">
                  <c:v>40820.041666666613</c:v>
                </c:pt>
                <c:pt idx="1033">
                  <c:v>40820.055555555562</c:v>
                </c:pt>
                <c:pt idx="1034">
                  <c:v>40820.069444444445</c:v>
                </c:pt>
                <c:pt idx="1035">
                  <c:v>40820.083333333336</c:v>
                </c:pt>
                <c:pt idx="1036">
                  <c:v>40820.097222222204</c:v>
                </c:pt>
                <c:pt idx="1037">
                  <c:v>40820.111111111066</c:v>
                </c:pt>
                <c:pt idx="1038">
                  <c:v>40820.124999999993</c:v>
                </c:pt>
                <c:pt idx="1039">
                  <c:v>40820.138888888891</c:v>
                </c:pt>
                <c:pt idx="1040">
                  <c:v>40820.152777777781</c:v>
                </c:pt>
                <c:pt idx="1041">
                  <c:v>40820.166666666613</c:v>
                </c:pt>
                <c:pt idx="1042">
                  <c:v>40820.180555555562</c:v>
                </c:pt>
                <c:pt idx="1043">
                  <c:v>40820.194444444445</c:v>
                </c:pt>
                <c:pt idx="1044">
                  <c:v>40820.208333333336</c:v>
                </c:pt>
                <c:pt idx="1045">
                  <c:v>40820.222222222204</c:v>
                </c:pt>
                <c:pt idx="1046">
                  <c:v>40820.236111111066</c:v>
                </c:pt>
                <c:pt idx="1047">
                  <c:v>40820.25</c:v>
                </c:pt>
                <c:pt idx="1048">
                  <c:v>40820.263888888876</c:v>
                </c:pt>
                <c:pt idx="1049">
                  <c:v>40820.277777777774</c:v>
                </c:pt>
                <c:pt idx="1050">
                  <c:v>40820.291666666577</c:v>
                </c:pt>
                <c:pt idx="1051">
                  <c:v>40820.305555555562</c:v>
                </c:pt>
                <c:pt idx="1052">
                  <c:v>40820.319444444496</c:v>
                </c:pt>
                <c:pt idx="1053">
                  <c:v>40820.333333333336</c:v>
                </c:pt>
                <c:pt idx="1054">
                  <c:v>40820.347222222219</c:v>
                </c:pt>
                <c:pt idx="1055">
                  <c:v>40820.361111111066</c:v>
                </c:pt>
                <c:pt idx="1056">
                  <c:v>40820.375</c:v>
                </c:pt>
                <c:pt idx="1057">
                  <c:v>40820.388888888956</c:v>
                </c:pt>
                <c:pt idx="1058">
                  <c:v>40820.402777777781</c:v>
                </c:pt>
                <c:pt idx="1059">
                  <c:v>40820.416666666664</c:v>
                </c:pt>
                <c:pt idx="1060">
                  <c:v>40820.430555555562</c:v>
                </c:pt>
                <c:pt idx="1061">
                  <c:v>40820.444444444496</c:v>
                </c:pt>
                <c:pt idx="1062">
                  <c:v>40820.458333333343</c:v>
                </c:pt>
                <c:pt idx="1063">
                  <c:v>40820.472222222219</c:v>
                </c:pt>
                <c:pt idx="1064">
                  <c:v>40820.486111111109</c:v>
                </c:pt>
                <c:pt idx="1065">
                  <c:v>40820.5</c:v>
                </c:pt>
                <c:pt idx="1066">
                  <c:v>40820.513888888891</c:v>
                </c:pt>
                <c:pt idx="1067">
                  <c:v>40820.527777777774</c:v>
                </c:pt>
                <c:pt idx="1068">
                  <c:v>40820.541666666613</c:v>
                </c:pt>
                <c:pt idx="1069">
                  <c:v>40820.555555555562</c:v>
                </c:pt>
                <c:pt idx="1070">
                  <c:v>40820.569444444445</c:v>
                </c:pt>
                <c:pt idx="1071">
                  <c:v>40820.583333333336</c:v>
                </c:pt>
                <c:pt idx="1072">
                  <c:v>40820.597222222204</c:v>
                </c:pt>
                <c:pt idx="1073">
                  <c:v>40820.611111111066</c:v>
                </c:pt>
                <c:pt idx="1074">
                  <c:v>40820.624999999993</c:v>
                </c:pt>
                <c:pt idx="1075">
                  <c:v>40820.638888888891</c:v>
                </c:pt>
                <c:pt idx="1076">
                  <c:v>40820.652777777781</c:v>
                </c:pt>
                <c:pt idx="1077">
                  <c:v>40820.666666666613</c:v>
                </c:pt>
                <c:pt idx="1078">
                  <c:v>40820.680555555562</c:v>
                </c:pt>
                <c:pt idx="1079">
                  <c:v>40820.694444444445</c:v>
                </c:pt>
                <c:pt idx="1080">
                  <c:v>40820.708333333336</c:v>
                </c:pt>
                <c:pt idx="1081">
                  <c:v>40820.722222222204</c:v>
                </c:pt>
                <c:pt idx="1082">
                  <c:v>40820.736111111066</c:v>
                </c:pt>
                <c:pt idx="1083">
                  <c:v>40820.75</c:v>
                </c:pt>
                <c:pt idx="1084">
                  <c:v>40820.763888888876</c:v>
                </c:pt>
                <c:pt idx="1085">
                  <c:v>40820.777777777774</c:v>
                </c:pt>
                <c:pt idx="1086">
                  <c:v>40820.791666666577</c:v>
                </c:pt>
                <c:pt idx="1087">
                  <c:v>40820.805555555562</c:v>
                </c:pt>
                <c:pt idx="1088">
                  <c:v>40820.819444444496</c:v>
                </c:pt>
                <c:pt idx="1089">
                  <c:v>40820.833333333336</c:v>
                </c:pt>
                <c:pt idx="1090">
                  <c:v>40820.847222222219</c:v>
                </c:pt>
                <c:pt idx="1091">
                  <c:v>40820.861111111066</c:v>
                </c:pt>
                <c:pt idx="1092">
                  <c:v>40820.875</c:v>
                </c:pt>
                <c:pt idx="1093">
                  <c:v>40820.888888888956</c:v>
                </c:pt>
                <c:pt idx="1094">
                  <c:v>40820.902777777781</c:v>
                </c:pt>
                <c:pt idx="1095">
                  <c:v>40820.916666666664</c:v>
                </c:pt>
                <c:pt idx="1096">
                  <c:v>40820.930555555562</c:v>
                </c:pt>
                <c:pt idx="1097">
                  <c:v>40820.944444444496</c:v>
                </c:pt>
                <c:pt idx="1098">
                  <c:v>40820.958333333343</c:v>
                </c:pt>
                <c:pt idx="1099">
                  <c:v>40820.972222222219</c:v>
                </c:pt>
                <c:pt idx="1100">
                  <c:v>40820.986111111109</c:v>
                </c:pt>
                <c:pt idx="1101">
                  <c:v>40821</c:v>
                </c:pt>
                <c:pt idx="1102">
                  <c:v>40821.013888888891</c:v>
                </c:pt>
                <c:pt idx="1103">
                  <c:v>40821.027777777774</c:v>
                </c:pt>
                <c:pt idx="1104">
                  <c:v>40821.041666666613</c:v>
                </c:pt>
                <c:pt idx="1105">
                  <c:v>40821.055555555562</c:v>
                </c:pt>
                <c:pt idx="1106">
                  <c:v>40821.069444444445</c:v>
                </c:pt>
                <c:pt idx="1107">
                  <c:v>40821.083333333336</c:v>
                </c:pt>
                <c:pt idx="1108">
                  <c:v>40821.097222222204</c:v>
                </c:pt>
                <c:pt idx="1109">
                  <c:v>40821.111111111066</c:v>
                </c:pt>
                <c:pt idx="1110">
                  <c:v>40821.124999999993</c:v>
                </c:pt>
                <c:pt idx="1111">
                  <c:v>40821.138888888891</c:v>
                </c:pt>
                <c:pt idx="1112">
                  <c:v>40821.152777777781</c:v>
                </c:pt>
                <c:pt idx="1113">
                  <c:v>40821.166666666613</c:v>
                </c:pt>
                <c:pt idx="1114">
                  <c:v>40821.180555555562</c:v>
                </c:pt>
                <c:pt idx="1115">
                  <c:v>40821.194444444445</c:v>
                </c:pt>
                <c:pt idx="1116">
                  <c:v>40821.208333333336</c:v>
                </c:pt>
                <c:pt idx="1117">
                  <c:v>40821.222222222204</c:v>
                </c:pt>
                <c:pt idx="1118">
                  <c:v>40821.236111111066</c:v>
                </c:pt>
                <c:pt idx="1119">
                  <c:v>40821.25</c:v>
                </c:pt>
                <c:pt idx="1120">
                  <c:v>40821.263888888876</c:v>
                </c:pt>
                <c:pt idx="1121">
                  <c:v>40821.277777777774</c:v>
                </c:pt>
                <c:pt idx="1122">
                  <c:v>40821.291666666577</c:v>
                </c:pt>
                <c:pt idx="1123">
                  <c:v>40821.305555555562</c:v>
                </c:pt>
                <c:pt idx="1124">
                  <c:v>40821.319444444496</c:v>
                </c:pt>
                <c:pt idx="1125">
                  <c:v>40821.333333333336</c:v>
                </c:pt>
                <c:pt idx="1126">
                  <c:v>40821.347222222219</c:v>
                </c:pt>
                <c:pt idx="1127">
                  <c:v>40821.361111111066</c:v>
                </c:pt>
                <c:pt idx="1128">
                  <c:v>40821.375</c:v>
                </c:pt>
                <c:pt idx="1129">
                  <c:v>40821.388888888956</c:v>
                </c:pt>
                <c:pt idx="1130">
                  <c:v>40821.402777777781</c:v>
                </c:pt>
                <c:pt idx="1131">
                  <c:v>40821.416666666664</c:v>
                </c:pt>
                <c:pt idx="1132">
                  <c:v>40821.430555555562</c:v>
                </c:pt>
                <c:pt idx="1133">
                  <c:v>40821.444444444496</c:v>
                </c:pt>
                <c:pt idx="1134">
                  <c:v>40821.458333333343</c:v>
                </c:pt>
                <c:pt idx="1135">
                  <c:v>40821.472222222219</c:v>
                </c:pt>
                <c:pt idx="1136">
                  <c:v>40821.486111111109</c:v>
                </c:pt>
                <c:pt idx="1137">
                  <c:v>40821.5</c:v>
                </c:pt>
                <c:pt idx="1138">
                  <c:v>40821.513888888891</c:v>
                </c:pt>
                <c:pt idx="1139">
                  <c:v>40821.527777777774</c:v>
                </c:pt>
                <c:pt idx="1140">
                  <c:v>40821.541666666613</c:v>
                </c:pt>
                <c:pt idx="1141">
                  <c:v>40821.555555555562</c:v>
                </c:pt>
                <c:pt idx="1142">
                  <c:v>40821.569444444445</c:v>
                </c:pt>
                <c:pt idx="1143">
                  <c:v>40821.583333333336</c:v>
                </c:pt>
                <c:pt idx="1144">
                  <c:v>40821.597222222204</c:v>
                </c:pt>
                <c:pt idx="1145">
                  <c:v>40821.611111111066</c:v>
                </c:pt>
                <c:pt idx="1146">
                  <c:v>40821.624999999993</c:v>
                </c:pt>
                <c:pt idx="1147">
                  <c:v>40821.638888888891</c:v>
                </c:pt>
                <c:pt idx="1148">
                  <c:v>40821.652777777781</c:v>
                </c:pt>
                <c:pt idx="1149">
                  <c:v>40821.666666666613</c:v>
                </c:pt>
                <c:pt idx="1150">
                  <c:v>40821.680555555562</c:v>
                </c:pt>
                <c:pt idx="1151">
                  <c:v>40821.694444444445</c:v>
                </c:pt>
                <c:pt idx="1152">
                  <c:v>40821.708333333336</c:v>
                </c:pt>
                <c:pt idx="1153">
                  <c:v>40821.722222222204</c:v>
                </c:pt>
                <c:pt idx="1154">
                  <c:v>40821.736111111066</c:v>
                </c:pt>
                <c:pt idx="1155">
                  <c:v>40821.75</c:v>
                </c:pt>
                <c:pt idx="1156">
                  <c:v>40821.763888888876</c:v>
                </c:pt>
                <c:pt idx="1157">
                  <c:v>40821.777777777774</c:v>
                </c:pt>
                <c:pt idx="1158">
                  <c:v>40821.791666666577</c:v>
                </c:pt>
                <c:pt idx="1159">
                  <c:v>40821.805555555562</c:v>
                </c:pt>
                <c:pt idx="1160">
                  <c:v>40821.819444444496</c:v>
                </c:pt>
                <c:pt idx="1161">
                  <c:v>40821.833333333336</c:v>
                </c:pt>
                <c:pt idx="1162">
                  <c:v>40821.847222222219</c:v>
                </c:pt>
                <c:pt idx="1163">
                  <c:v>40821.861111111066</c:v>
                </c:pt>
                <c:pt idx="1164">
                  <c:v>40821.875</c:v>
                </c:pt>
                <c:pt idx="1165">
                  <c:v>40821.888888888956</c:v>
                </c:pt>
                <c:pt idx="1166">
                  <c:v>40821.902777777781</c:v>
                </c:pt>
                <c:pt idx="1167">
                  <c:v>40821.916666666664</c:v>
                </c:pt>
                <c:pt idx="1168">
                  <c:v>40821.930555555562</c:v>
                </c:pt>
                <c:pt idx="1169">
                  <c:v>40821.944444444496</c:v>
                </c:pt>
                <c:pt idx="1170">
                  <c:v>40821.958333333343</c:v>
                </c:pt>
                <c:pt idx="1171">
                  <c:v>40821.972222222219</c:v>
                </c:pt>
                <c:pt idx="1172">
                  <c:v>40821.986111111109</c:v>
                </c:pt>
                <c:pt idx="1173">
                  <c:v>40822</c:v>
                </c:pt>
                <c:pt idx="1174">
                  <c:v>40822.013888888891</c:v>
                </c:pt>
                <c:pt idx="1175">
                  <c:v>40822.027777777774</c:v>
                </c:pt>
                <c:pt idx="1176">
                  <c:v>40822.041666666613</c:v>
                </c:pt>
                <c:pt idx="1177">
                  <c:v>40822.055555555562</c:v>
                </c:pt>
                <c:pt idx="1178">
                  <c:v>40822.069444444445</c:v>
                </c:pt>
                <c:pt idx="1179">
                  <c:v>40822.083333333336</c:v>
                </c:pt>
                <c:pt idx="1180">
                  <c:v>40822.097222222204</c:v>
                </c:pt>
                <c:pt idx="1181">
                  <c:v>40822.111111111066</c:v>
                </c:pt>
                <c:pt idx="1182">
                  <c:v>40822.124999999993</c:v>
                </c:pt>
                <c:pt idx="1183">
                  <c:v>40822.138888888891</c:v>
                </c:pt>
                <c:pt idx="1184">
                  <c:v>40822.152777777781</c:v>
                </c:pt>
                <c:pt idx="1185">
                  <c:v>40822.166666666613</c:v>
                </c:pt>
                <c:pt idx="1186">
                  <c:v>40822.180555555562</c:v>
                </c:pt>
                <c:pt idx="1187">
                  <c:v>40822.194444444445</c:v>
                </c:pt>
                <c:pt idx="1188">
                  <c:v>40822.208333333336</c:v>
                </c:pt>
                <c:pt idx="1189">
                  <c:v>40822.222222222204</c:v>
                </c:pt>
                <c:pt idx="1190">
                  <c:v>40822.236111111066</c:v>
                </c:pt>
                <c:pt idx="1191">
                  <c:v>40822.25</c:v>
                </c:pt>
                <c:pt idx="1192">
                  <c:v>40822.263888888876</c:v>
                </c:pt>
                <c:pt idx="1193">
                  <c:v>40822.277777777774</c:v>
                </c:pt>
                <c:pt idx="1194">
                  <c:v>40822.291666666577</c:v>
                </c:pt>
                <c:pt idx="1195">
                  <c:v>40822.305555555562</c:v>
                </c:pt>
                <c:pt idx="1196">
                  <c:v>40822.319444444496</c:v>
                </c:pt>
                <c:pt idx="1197">
                  <c:v>40822.333333333336</c:v>
                </c:pt>
                <c:pt idx="1198">
                  <c:v>40822.347222222219</c:v>
                </c:pt>
                <c:pt idx="1199">
                  <c:v>40822.361111111066</c:v>
                </c:pt>
                <c:pt idx="1200">
                  <c:v>40822.375</c:v>
                </c:pt>
                <c:pt idx="1201">
                  <c:v>40822.388888888956</c:v>
                </c:pt>
                <c:pt idx="1202">
                  <c:v>40822.402777777781</c:v>
                </c:pt>
                <c:pt idx="1203">
                  <c:v>40822.416666666664</c:v>
                </c:pt>
                <c:pt idx="1204">
                  <c:v>40822.430555555562</c:v>
                </c:pt>
                <c:pt idx="1205">
                  <c:v>40822.444444444496</c:v>
                </c:pt>
                <c:pt idx="1206">
                  <c:v>40822.458333333343</c:v>
                </c:pt>
                <c:pt idx="1207">
                  <c:v>40822.472222222219</c:v>
                </c:pt>
                <c:pt idx="1208">
                  <c:v>40822.486111111109</c:v>
                </c:pt>
                <c:pt idx="1209">
                  <c:v>40822.5</c:v>
                </c:pt>
                <c:pt idx="1210">
                  <c:v>40822.513888888891</c:v>
                </c:pt>
                <c:pt idx="1211">
                  <c:v>40822.527777777774</c:v>
                </c:pt>
                <c:pt idx="1212">
                  <c:v>40822.541666666613</c:v>
                </c:pt>
                <c:pt idx="1213">
                  <c:v>40822.555555555562</c:v>
                </c:pt>
                <c:pt idx="1214">
                  <c:v>40822.569444444445</c:v>
                </c:pt>
                <c:pt idx="1215">
                  <c:v>40822.583333333336</c:v>
                </c:pt>
                <c:pt idx="1216">
                  <c:v>40822.597222222204</c:v>
                </c:pt>
                <c:pt idx="1217">
                  <c:v>40822.611111111066</c:v>
                </c:pt>
                <c:pt idx="1218">
                  <c:v>40822.624999999993</c:v>
                </c:pt>
                <c:pt idx="1219">
                  <c:v>40822.638888888891</c:v>
                </c:pt>
                <c:pt idx="1220">
                  <c:v>40822.652777777781</c:v>
                </c:pt>
                <c:pt idx="1221">
                  <c:v>40822.666666666613</c:v>
                </c:pt>
                <c:pt idx="1222">
                  <c:v>40822.680555555562</c:v>
                </c:pt>
                <c:pt idx="1223">
                  <c:v>40822.694444444445</c:v>
                </c:pt>
                <c:pt idx="1224">
                  <c:v>40822.708333333336</c:v>
                </c:pt>
                <c:pt idx="1225">
                  <c:v>40822.722222222204</c:v>
                </c:pt>
                <c:pt idx="1226">
                  <c:v>40822.736111111066</c:v>
                </c:pt>
                <c:pt idx="1227">
                  <c:v>40822.75</c:v>
                </c:pt>
                <c:pt idx="1228">
                  <c:v>40822.763888888876</c:v>
                </c:pt>
                <c:pt idx="1229">
                  <c:v>40822.777777777774</c:v>
                </c:pt>
                <c:pt idx="1230">
                  <c:v>40822.791666666577</c:v>
                </c:pt>
                <c:pt idx="1231">
                  <c:v>40822.805555555562</c:v>
                </c:pt>
                <c:pt idx="1232">
                  <c:v>40822.819444444496</c:v>
                </c:pt>
                <c:pt idx="1233">
                  <c:v>40822.833333333336</c:v>
                </c:pt>
                <c:pt idx="1234">
                  <c:v>40822.847222222219</c:v>
                </c:pt>
                <c:pt idx="1235">
                  <c:v>40822.861111111066</c:v>
                </c:pt>
                <c:pt idx="1236">
                  <c:v>40822.875</c:v>
                </c:pt>
                <c:pt idx="1237">
                  <c:v>40822.888888888956</c:v>
                </c:pt>
                <c:pt idx="1238">
                  <c:v>40822.902777777781</c:v>
                </c:pt>
                <c:pt idx="1239">
                  <c:v>40822.916666666664</c:v>
                </c:pt>
                <c:pt idx="1240">
                  <c:v>40822.930555555562</c:v>
                </c:pt>
                <c:pt idx="1241">
                  <c:v>40822.944444444496</c:v>
                </c:pt>
                <c:pt idx="1242">
                  <c:v>40822.958333333343</c:v>
                </c:pt>
                <c:pt idx="1243">
                  <c:v>40822.972222222219</c:v>
                </c:pt>
                <c:pt idx="1244">
                  <c:v>40822.986111111109</c:v>
                </c:pt>
                <c:pt idx="1245">
                  <c:v>40823</c:v>
                </c:pt>
                <c:pt idx="1246">
                  <c:v>40823.013888888891</c:v>
                </c:pt>
                <c:pt idx="1247">
                  <c:v>40823.027777777774</c:v>
                </c:pt>
                <c:pt idx="1248">
                  <c:v>40823.041666666613</c:v>
                </c:pt>
                <c:pt idx="1249">
                  <c:v>40823.055555555562</c:v>
                </c:pt>
                <c:pt idx="1250">
                  <c:v>40823.069444444445</c:v>
                </c:pt>
                <c:pt idx="1251">
                  <c:v>40823.083333333336</c:v>
                </c:pt>
                <c:pt idx="1252">
                  <c:v>40823.097222222204</c:v>
                </c:pt>
                <c:pt idx="1253">
                  <c:v>40823.111111111066</c:v>
                </c:pt>
                <c:pt idx="1254">
                  <c:v>40823.124999999993</c:v>
                </c:pt>
                <c:pt idx="1255">
                  <c:v>40823.138888888891</c:v>
                </c:pt>
                <c:pt idx="1256">
                  <c:v>40823.152777777781</c:v>
                </c:pt>
                <c:pt idx="1257">
                  <c:v>40823.166666666613</c:v>
                </c:pt>
                <c:pt idx="1258">
                  <c:v>40823.180555555562</c:v>
                </c:pt>
                <c:pt idx="1259">
                  <c:v>40823.194444444445</c:v>
                </c:pt>
                <c:pt idx="1260">
                  <c:v>40823.208333333336</c:v>
                </c:pt>
                <c:pt idx="1261">
                  <c:v>40823.222222222204</c:v>
                </c:pt>
                <c:pt idx="1262">
                  <c:v>40823.236111111066</c:v>
                </c:pt>
                <c:pt idx="1263">
                  <c:v>40823.25</c:v>
                </c:pt>
                <c:pt idx="1264">
                  <c:v>40823.263888888876</c:v>
                </c:pt>
                <c:pt idx="1265">
                  <c:v>40823.277777777774</c:v>
                </c:pt>
                <c:pt idx="1266">
                  <c:v>40823.291666666577</c:v>
                </c:pt>
                <c:pt idx="1267">
                  <c:v>40823.305555555562</c:v>
                </c:pt>
                <c:pt idx="1268">
                  <c:v>40823.319444444496</c:v>
                </c:pt>
                <c:pt idx="1269">
                  <c:v>40823.333333333336</c:v>
                </c:pt>
                <c:pt idx="1270">
                  <c:v>40823.347222222219</c:v>
                </c:pt>
                <c:pt idx="1271">
                  <c:v>40823.361111111066</c:v>
                </c:pt>
                <c:pt idx="1272">
                  <c:v>40823.375</c:v>
                </c:pt>
                <c:pt idx="1273">
                  <c:v>40823.388888888956</c:v>
                </c:pt>
                <c:pt idx="1274">
                  <c:v>40823.402777777781</c:v>
                </c:pt>
                <c:pt idx="1275">
                  <c:v>40823.416666666664</c:v>
                </c:pt>
                <c:pt idx="1276">
                  <c:v>40823.430555555562</c:v>
                </c:pt>
                <c:pt idx="1277">
                  <c:v>40823.444444444496</c:v>
                </c:pt>
                <c:pt idx="1278">
                  <c:v>40823.458333333343</c:v>
                </c:pt>
                <c:pt idx="1279">
                  <c:v>40823.472222222219</c:v>
                </c:pt>
                <c:pt idx="1280">
                  <c:v>40823.486111111109</c:v>
                </c:pt>
                <c:pt idx="1281">
                  <c:v>40823.5</c:v>
                </c:pt>
                <c:pt idx="1282">
                  <c:v>40823.513888888891</c:v>
                </c:pt>
                <c:pt idx="1283">
                  <c:v>40823.527777777774</c:v>
                </c:pt>
                <c:pt idx="1284">
                  <c:v>40823.541666666613</c:v>
                </c:pt>
                <c:pt idx="1285">
                  <c:v>40823.555555555562</c:v>
                </c:pt>
                <c:pt idx="1286">
                  <c:v>40823.569444444445</c:v>
                </c:pt>
                <c:pt idx="1287">
                  <c:v>40823.583333333336</c:v>
                </c:pt>
                <c:pt idx="1288">
                  <c:v>40823.597222222204</c:v>
                </c:pt>
                <c:pt idx="1289">
                  <c:v>40823.611111111066</c:v>
                </c:pt>
                <c:pt idx="1290">
                  <c:v>40823.624999999993</c:v>
                </c:pt>
                <c:pt idx="1291">
                  <c:v>40823.638888888891</c:v>
                </c:pt>
                <c:pt idx="1292">
                  <c:v>40823.652777777781</c:v>
                </c:pt>
                <c:pt idx="1293">
                  <c:v>40823.666666666613</c:v>
                </c:pt>
                <c:pt idx="1294">
                  <c:v>40823.680555555562</c:v>
                </c:pt>
                <c:pt idx="1295">
                  <c:v>40823.694444444445</c:v>
                </c:pt>
                <c:pt idx="1296">
                  <c:v>40823.708333333336</c:v>
                </c:pt>
                <c:pt idx="1297">
                  <c:v>40823.722222222204</c:v>
                </c:pt>
                <c:pt idx="1298">
                  <c:v>40823.736111111066</c:v>
                </c:pt>
                <c:pt idx="1299">
                  <c:v>40823.75</c:v>
                </c:pt>
                <c:pt idx="1300">
                  <c:v>40823.763888888876</c:v>
                </c:pt>
                <c:pt idx="1301">
                  <c:v>40823.777777777774</c:v>
                </c:pt>
                <c:pt idx="1302">
                  <c:v>40823.791666666577</c:v>
                </c:pt>
                <c:pt idx="1303">
                  <c:v>40823.805555555562</c:v>
                </c:pt>
                <c:pt idx="1304">
                  <c:v>40823.819444444496</c:v>
                </c:pt>
                <c:pt idx="1305">
                  <c:v>40823.833333333336</c:v>
                </c:pt>
                <c:pt idx="1306">
                  <c:v>40823.847222222219</c:v>
                </c:pt>
                <c:pt idx="1307">
                  <c:v>40823.861111111066</c:v>
                </c:pt>
                <c:pt idx="1308">
                  <c:v>40823.875</c:v>
                </c:pt>
                <c:pt idx="1309">
                  <c:v>40823.888888888956</c:v>
                </c:pt>
                <c:pt idx="1310">
                  <c:v>40823.902777777781</c:v>
                </c:pt>
                <c:pt idx="1311">
                  <c:v>40823.916666666664</c:v>
                </c:pt>
                <c:pt idx="1312">
                  <c:v>40823.930555555562</c:v>
                </c:pt>
                <c:pt idx="1313">
                  <c:v>40823.944444444496</c:v>
                </c:pt>
                <c:pt idx="1314">
                  <c:v>40823.958333333343</c:v>
                </c:pt>
                <c:pt idx="1315">
                  <c:v>40823.972222222219</c:v>
                </c:pt>
                <c:pt idx="1316">
                  <c:v>40823.986111111109</c:v>
                </c:pt>
                <c:pt idx="1317">
                  <c:v>40824</c:v>
                </c:pt>
                <c:pt idx="1318">
                  <c:v>40824.013888888891</c:v>
                </c:pt>
                <c:pt idx="1319">
                  <c:v>40824.027777777774</c:v>
                </c:pt>
                <c:pt idx="1320">
                  <c:v>40824.041666666613</c:v>
                </c:pt>
                <c:pt idx="1321">
                  <c:v>40824.055555555562</c:v>
                </c:pt>
                <c:pt idx="1322">
                  <c:v>40824.069444444445</c:v>
                </c:pt>
                <c:pt idx="1323">
                  <c:v>40824.083333333336</c:v>
                </c:pt>
                <c:pt idx="1324">
                  <c:v>40824.097222222204</c:v>
                </c:pt>
                <c:pt idx="1325">
                  <c:v>40824.111111111066</c:v>
                </c:pt>
                <c:pt idx="1326">
                  <c:v>40824.124999999993</c:v>
                </c:pt>
                <c:pt idx="1327">
                  <c:v>40824.138888888891</c:v>
                </c:pt>
                <c:pt idx="1328">
                  <c:v>40824.152777777781</c:v>
                </c:pt>
                <c:pt idx="1329">
                  <c:v>40824.166666666613</c:v>
                </c:pt>
                <c:pt idx="1330">
                  <c:v>40824.180555555562</c:v>
                </c:pt>
                <c:pt idx="1331">
                  <c:v>40824.194444444445</c:v>
                </c:pt>
                <c:pt idx="1332">
                  <c:v>40824.208333333336</c:v>
                </c:pt>
                <c:pt idx="1333">
                  <c:v>40824.222222222204</c:v>
                </c:pt>
                <c:pt idx="1334">
                  <c:v>40824.236111111066</c:v>
                </c:pt>
                <c:pt idx="1335">
                  <c:v>40824.25</c:v>
                </c:pt>
                <c:pt idx="1336">
                  <c:v>40824.263888888876</c:v>
                </c:pt>
                <c:pt idx="1337">
                  <c:v>40824.277777777774</c:v>
                </c:pt>
                <c:pt idx="1338">
                  <c:v>40824.291666666577</c:v>
                </c:pt>
                <c:pt idx="1339">
                  <c:v>40824.305555555562</c:v>
                </c:pt>
                <c:pt idx="1340">
                  <c:v>40824.319444444496</c:v>
                </c:pt>
                <c:pt idx="1341">
                  <c:v>40824.333333333336</c:v>
                </c:pt>
                <c:pt idx="1342">
                  <c:v>40824.347222222219</c:v>
                </c:pt>
                <c:pt idx="1343">
                  <c:v>40824.361111111066</c:v>
                </c:pt>
                <c:pt idx="1344">
                  <c:v>40824.375</c:v>
                </c:pt>
                <c:pt idx="1345">
                  <c:v>40824.388888888956</c:v>
                </c:pt>
                <c:pt idx="1346">
                  <c:v>40824.402777777781</c:v>
                </c:pt>
                <c:pt idx="1347">
                  <c:v>40824.416666666664</c:v>
                </c:pt>
                <c:pt idx="1348">
                  <c:v>40824.430555555562</c:v>
                </c:pt>
                <c:pt idx="1349">
                  <c:v>40824.444444444496</c:v>
                </c:pt>
                <c:pt idx="1350">
                  <c:v>40824.458333333343</c:v>
                </c:pt>
                <c:pt idx="1351">
                  <c:v>40824.472222222219</c:v>
                </c:pt>
                <c:pt idx="1352">
                  <c:v>40824.486111111109</c:v>
                </c:pt>
                <c:pt idx="1353">
                  <c:v>40824.5</c:v>
                </c:pt>
                <c:pt idx="1354">
                  <c:v>40824.513888888891</c:v>
                </c:pt>
                <c:pt idx="1355">
                  <c:v>40824.527777777774</c:v>
                </c:pt>
                <c:pt idx="1356">
                  <c:v>40824.541666666613</c:v>
                </c:pt>
                <c:pt idx="1357">
                  <c:v>40824.555555555562</c:v>
                </c:pt>
                <c:pt idx="1358">
                  <c:v>40824.569444444445</c:v>
                </c:pt>
                <c:pt idx="1359">
                  <c:v>40824.583333333336</c:v>
                </c:pt>
                <c:pt idx="1360">
                  <c:v>40824.597222222204</c:v>
                </c:pt>
                <c:pt idx="1361">
                  <c:v>40824.611111111066</c:v>
                </c:pt>
                <c:pt idx="1362">
                  <c:v>40824.624999999993</c:v>
                </c:pt>
                <c:pt idx="1363">
                  <c:v>40824.638888888891</c:v>
                </c:pt>
                <c:pt idx="1364">
                  <c:v>40824.652777777781</c:v>
                </c:pt>
                <c:pt idx="1365">
                  <c:v>40824.666666666613</c:v>
                </c:pt>
                <c:pt idx="1366">
                  <c:v>40824.680555555562</c:v>
                </c:pt>
                <c:pt idx="1367">
                  <c:v>40824.694444444445</c:v>
                </c:pt>
                <c:pt idx="1368">
                  <c:v>40824.708333333336</c:v>
                </c:pt>
                <c:pt idx="1369">
                  <c:v>40824.722222222204</c:v>
                </c:pt>
                <c:pt idx="1370">
                  <c:v>40824.736111111066</c:v>
                </c:pt>
                <c:pt idx="1371">
                  <c:v>40824.75</c:v>
                </c:pt>
                <c:pt idx="1372">
                  <c:v>40824.763888888876</c:v>
                </c:pt>
                <c:pt idx="1373">
                  <c:v>40824.777777777774</c:v>
                </c:pt>
                <c:pt idx="1374">
                  <c:v>40824.791666666577</c:v>
                </c:pt>
                <c:pt idx="1375">
                  <c:v>40824.805555555562</c:v>
                </c:pt>
                <c:pt idx="1376">
                  <c:v>40824.819444444496</c:v>
                </c:pt>
                <c:pt idx="1377">
                  <c:v>40824.833333333336</c:v>
                </c:pt>
                <c:pt idx="1378">
                  <c:v>40824.847222222219</c:v>
                </c:pt>
                <c:pt idx="1379">
                  <c:v>40824.861111111066</c:v>
                </c:pt>
                <c:pt idx="1380">
                  <c:v>40824.875</c:v>
                </c:pt>
                <c:pt idx="1381">
                  <c:v>40824.888888888956</c:v>
                </c:pt>
                <c:pt idx="1382">
                  <c:v>40824.902777777781</c:v>
                </c:pt>
                <c:pt idx="1383">
                  <c:v>40824.916666666664</c:v>
                </c:pt>
                <c:pt idx="1384">
                  <c:v>40824.930555555562</c:v>
                </c:pt>
                <c:pt idx="1385">
                  <c:v>40824.944444444496</c:v>
                </c:pt>
                <c:pt idx="1386">
                  <c:v>40824.958333333343</c:v>
                </c:pt>
                <c:pt idx="1387">
                  <c:v>40824.972222222219</c:v>
                </c:pt>
                <c:pt idx="1388">
                  <c:v>40824.986111111109</c:v>
                </c:pt>
                <c:pt idx="1389">
                  <c:v>40825</c:v>
                </c:pt>
                <c:pt idx="1390">
                  <c:v>40825.013888888891</c:v>
                </c:pt>
                <c:pt idx="1391">
                  <c:v>40825.027777777774</c:v>
                </c:pt>
                <c:pt idx="1392">
                  <c:v>40825.041666666613</c:v>
                </c:pt>
                <c:pt idx="1393">
                  <c:v>40825.055555555562</c:v>
                </c:pt>
                <c:pt idx="1394">
                  <c:v>40825.069444444445</c:v>
                </c:pt>
                <c:pt idx="1395">
                  <c:v>40825.083333333336</c:v>
                </c:pt>
                <c:pt idx="1396">
                  <c:v>40825.097222222204</c:v>
                </c:pt>
                <c:pt idx="1397">
                  <c:v>40825.111111111066</c:v>
                </c:pt>
                <c:pt idx="1398">
                  <c:v>40825.124999999993</c:v>
                </c:pt>
                <c:pt idx="1399">
                  <c:v>40825.138888888891</c:v>
                </c:pt>
                <c:pt idx="1400">
                  <c:v>40825.152777777781</c:v>
                </c:pt>
                <c:pt idx="1401">
                  <c:v>40825.166666666613</c:v>
                </c:pt>
                <c:pt idx="1402">
                  <c:v>40825.180555555562</c:v>
                </c:pt>
                <c:pt idx="1403">
                  <c:v>40825.194444444445</c:v>
                </c:pt>
                <c:pt idx="1404">
                  <c:v>40825.208333333336</c:v>
                </c:pt>
                <c:pt idx="1405">
                  <c:v>40825.222222222204</c:v>
                </c:pt>
                <c:pt idx="1406">
                  <c:v>40825.236111111066</c:v>
                </c:pt>
                <c:pt idx="1407">
                  <c:v>40825.25</c:v>
                </c:pt>
                <c:pt idx="1408">
                  <c:v>40825.263888888876</c:v>
                </c:pt>
                <c:pt idx="1409">
                  <c:v>40825.277777777774</c:v>
                </c:pt>
                <c:pt idx="1410">
                  <c:v>40825.291666666577</c:v>
                </c:pt>
                <c:pt idx="1411">
                  <c:v>40825.305555555562</c:v>
                </c:pt>
                <c:pt idx="1412">
                  <c:v>40825.319444444496</c:v>
                </c:pt>
                <c:pt idx="1413">
                  <c:v>40825.333333333336</c:v>
                </c:pt>
                <c:pt idx="1414">
                  <c:v>40825.347222222219</c:v>
                </c:pt>
                <c:pt idx="1415">
                  <c:v>40825.361111111066</c:v>
                </c:pt>
                <c:pt idx="1416">
                  <c:v>40825.375</c:v>
                </c:pt>
                <c:pt idx="1417">
                  <c:v>40825.388888888956</c:v>
                </c:pt>
                <c:pt idx="1418">
                  <c:v>40825.402777777781</c:v>
                </c:pt>
                <c:pt idx="1419">
                  <c:v>40825.416666666664</c:v>
                </c:pt>
                <c:pt idx="1420">
                  <c:v>40825.430555555562</c:v>
                </c:pt>
                <c:pt idx="1421">
                  <c:v>40825.444444444496</c:v>
                </c:pt>
                <c:pt idx="1422">
                  <c:v>40825.458333333343</c:v>
                </c:pt>
                <c:pt idx="1423">
                  <c:v>40825.472222222219</c:v>
                </c:pt>
                <c:pt idx="1424">
                  <c:v>40825.486111111109</c:v>
                </c:pt>
                <c:pt idx="1425">
                  <c:v>40825.5</c:v>
                </c:pt>
                <c:pt idx="1426">
                  <c:v>40825.513888888891</c:v>
                </c:pt>
                <c:pt idx="1427">
                  <c:v>40825.527777777774</c:v>
                </c:pt>
                <c:pt idx="1428">
                  <c:v>40825.541666666613</c:v>
                </c:pt>
                <c:pt idx="1429">
                  <c:v>40825.555555555562</c:v>
                </c:pt>
                <c:pt idx="1430">
                  <c:v>40825.569444444445</c:v>
                </c:pt>
                <c:pt idx="1431">
                  <c:v>40825.583333333336</c:v>
                </c:pt>
                <c:pt idx="1432">
                  <c:v>40825.597222222204</c:v>
                </c:pt>
                <c:pt idx="1433">
                  <c:v>40825.611111111066</c:v>
                </c:pt>
                <c:pt idx="1434">
                  <c:v>40825.624999999993</c:v>
                </c:pt>
                <c:pt idx="1435">
                  <c:v>40825.638888888891</c:v>
                </c:pt>
                <c:pt idx="1436">
                  <c:v>40825.652777777781</c:v>
                </c:pt>
                <c:pt idx="1437">
                  <c:v>40825.666666666613</c:v>
                </c:pt>
                <c:pt idx="1438">
                  <c:v>40825.680555555562</c:v>
                </c:pt>
                <c:pt idx="1439">
                  <c:v>40825.694444444445</c:v>
                </c:pt>
                <c:pt idx="1440">
                  <c:v>40825.708333333336</c:v>
                </c:pt>
                <c:pt idx="1441">
                  <c:v>40825.722222222204</c:v>
                </c:pt>
                <c:pt idx="1442">
                  <c:v>40825.736111111066</c:v>
                </c:pt>
                <c:pt idx="1443">
                  <c:v>40825.75</c:v>
                </c:pt>
                <c:pt idx="1444">
                  <c:v>40825.763888888876</c:v>
                </c:pt>
                <c:pt idx="1445">
                  <c:v>40825.777777777774</c:v>
                </c:pt>
                <c:pt idx="1446">
                  <c:v>40825.791666666577</c:v>
                </c:pt>
                <c:pt idx="1447">
                  <c:v>40825.805555555562</c:v>
                </c:pt>
                <c:pt idx="1448">
                  <c:v>40825.819444444496</c:v>
                </c:pt>
                <c:pt idx="1449">
                  <c:v>40825.833333333336</c:v>
                </c:pt>
                <c:pt idx="1450">
                  <c:v>40825.847222222219</c:v>
                </c:pt>
                <c:pt idx="1451">
                  <c:v>40825.861111111066</c:v>
                </c:pt>
                <c:pt idx="1452">
                  <c:v>40825.875</c:v>
                </c:pt>
                <c:pt idx="1453">
                  <c:v>40825.888888888956</c:v>
                </c:pt>
                <c:pt idx="1454">
                  <c:v>40825.902777777781</c:v>
                </c:pt>
                <c:pt idx="1455">
                  <c:v>40825.916666666664</c:v>
                </c:pt>
                <c:pt idx="1456">
                  <c:v>40825.930555555562</c:v>
                </c:pt>
                <c:pt idx="1457">
                  <c:v>40825.944444444496</c:v>
                </c:pt>
                <c:pt idx="1458">
                  <c:v>40825.958333333343</c:v>
                </c:pt>
                <c:pt idx="1459">
                  <c:v>40825.972222222219</c:v>
                </c:pt>
                <c:pt idx="1460">
                  <c:v>40825.986111111109</c:v>
                </c:pt>
                <c:pt idx="1461">
                  <c:v>40826</c:v>
                </c:pt>
                <c:pt idx="1462">
                  <c:v>40826.013888888891</c:v>
                </c:pt>
                <c:pt idx="1463">
                  <c:v>40826.027777777774</c:v>
                </c:pt>
                <c:pt idx="1464">
                  <c:v>40826.041666666613</c:v>
                </c:pt>
                <c:pt idx="1465">
                  <c:v>40826.055555555562</c:v>
                </c:pt>
                <c:pt idx="1466">
                  <c:v>40826.069444444445</c:v>
                </c:pt>
                <c:pt idx="1467">
                  <c:v>40826.083333333336</c:v>
                </c:pt>
                <c:pt idx="1468">
                  <c:v>40826.097222222204</c:v>
                </c:pt>
                <c:pt idx="1469">
                  <c:v>40826.111111111066</c:v>
                </c:pt>
                <c:pt idx="1470">
                  <c:v>40826.124999999993</c:v>
                </c:pt>
                <c:pt idx="1471">
                  <c:v>40826.138888888891</c:v>
                </c:pt>
                <c:pt idx="1472">
                  <c:v>40826.152777777781</c:v>
                </c:pt>
                <c:pt idx="1473">
                  <c:v>40826.166666666613</c:v>
                </c:pt>
                <c:pt idx="1474">
                  <c:v>40826.180555555562</c:v>
                </c:pt>
                <c:pt idx="1475">
                  <c:v>40826.194444444445</c:v>
                </c:pt>
                <c:pt idx="1476">
                  <c:v>40826.208333333336</c:v>
                </c:pt>
                <c:pt idx="1477">
                  <c:v>40826.222222222204</c:v>
                </c:pt>
                <c:pt idx="1478">
                  <c:v>40826.236111111066</c:v>
                </c:pt>
                <c:pt idx="1479">
                  <c:v>40826.25</c:v>
                </c:pt>
                <c:pt idx="1480">
                  <c:v>40826.263888888876</c:v>
                </c:pt>
                <c:pt idx="1481">
                  <c:v>40826.277777777774</c:v>
                </c:pt>
                <c:pt idx="1482">
                  <c:v>40826.291666666577</c:v>
                </c:pt>
                <c:pt idx="1483">
                  <c:v>40826.305555555562</c:v>
                </c:pt>
                <c:pt idx="1484">
                  <c:v>40826.319444444496</c:v>
                </c:pt>
                <c:pt idx="1485">
                  <c:v>40826.333333333336</c:v>
                </c:pt>
                <c:pt idx="1486">
                  <c:v>40826.347222222219</c:v>
                </c:pt>
                <c:pt idx="1487">
                  <c:v>40826.361111111066</c:v>
                </c:pt>
                <c:pt idx="1488">
                  <c:v>40826.375</c:v>
                </c:pt>
                <c:pt idx="1489">
                  <c:v>40826.388888888956</c:v>
                </c:pt>
                <c:pt idx="1490">
                  <c:v>40826.402777777781</c:v>
                </c:pt>
                <c:pt idx="1491">
                  <c:v>40826.416666666664</c:v>
                </c:pt>
                <c:pt idx="1492">
                  <c:v>40826.430555555562</c:v>
                </c:pt>
                <c:pt idx="1493">
                  <c:v>40826.444444444496</c:v>
                </c:pt>
                <c:pt idx="1494">
                  <c:v>40826.458333333343</c:v>
                </c:pt>
                <c:pt idx="1495">
                  <c:v>40826.472222222219</c:v>
                </c:pt>
                <c:pt idx="1496">
                  <c:v>40826.486111111109</c:v>
                </c:pt>
                <c:pt idx="1497">
                  <c:v>40826.5</c:v>
                </c:pt>
                <c:pt idx="1498">
                  <c:v>40826.513888888891</c:v>
                </c:pt>
                <c:pt idx="1499">
                  <c:v>40826.527777777774</c:v>
                </c:pt>
                <c:pt idx="1500">
                  <c:v>40826.541666666613</c:v>
                </c:pt>
                <c:pt idx="1501">
                  <c:v>40826.555555555562</c:v>
                </c:pt>
                <c:pt idx="1502">
                  <c:v>40826.569444444445</c:v>
                </c:pt>
                <c:pt idx="1503">
                  <c:v>40826.583333333336</c:v>
                </c:pt>
                <c:pt idx="1504">
                  <c:v>40826.597222222204</c:v>
                </c:pt>
                <c:pt idx="1505">
                  <c:v>40826.611111111066</c:v>
                </c:pt>
                <c:pt idx="1506">
                  <c:v>40826.624999999993</c:v>
                </c:pt>
                <c:pt idx="1507">
                  <c:v>40826.638888888891</c:v>
                </c:pt>
                <c:pt idx="1508">
                  <c:v>40826.652777777781</c:v>
                </c:pt>
                <c:pt idx="1509">
                  <c:v>40826.666666666613</c:v>
                </c:pt>
                <c:pt idx="1510">
                  <c:v>40826.680555555562</c:v>
                </c:pt>
                <c:pt idx="1511">
                  <c:v>40826.694444444445</c:v>
                </c:pt>
                <c:pt idx="1512">
                  <c:v>40826.708333333336</c:v>
                </c:pt>
                <c:pt idx="1513">
                  <c:v>40826.722222222204</c:v>
                </c:pt>
                <c:pt idx="1514">
                  <c:v>40826.736111111066</c:v>
                </c:pt>
                <c:pt idx="1515">
                  <c:v>40826.75</c:v>
                </c:pt>
                <c:pt idx="1516">
                  <c:v>40826.763888888876</c:v>
                </c:pt>
                <c:pt idx="1517">
                  <c:v>40826.777777777774</c:v>
                </c:pt>
                <c:pt idx="1518">
                  <c:v>40826.791666666577</c:v>
                </c:pt>
                <c:pt idx="1519">
                  <c:v>40826.805555555562</c:v>
                </c:pt>
                <c:pt idx="1520">
                  <c:v>40826.819444444496</c:v>
                </c:pt>
                <c:pt idx="1521">
                  <c:v>40826.833333333336</c:v>
                </c:pt>
                <c:pt idx="1522">
                  <c:v>40826.847222222219</c:v>
                </c:pt>
                <c:pt idx="1523">
                  <c:v>40826.861111111066</c:v>
                </c:pt>
                <c:pt idx="1524">
                  <c:v>40826.875</c:v>
                </c:pt>
                <c:pt idx="1525">
                  <c:v>40826.888888888956</c:v>
                </c:pt>
                <c:pt idx="1526">
                  <c:v>40826.902777777781</c:v>
                </c:pt>
                <c:pt idx="1527">
                  <c:v>40826.916666666664</c:v>
                </c:pt>
                <c:pt idx="1528">
                  <c:v>40826.930555555562</c:v>
                </c:pt>
                <c:pt idx="1529">
                  <c:v>40826.944444444496</c:v>
                </c:pt>
                <c:pt idx="1530">
                  <c:v>40826.958333333343</c:v>
                </c:pt>
                <c:pt idx="1531">
                  <c:v>40826.972222222219</c:v>
                </c:pt>
                <c:pt idx="1532">
                  <c:v>40826.986111111109</c:v>
                </c:pt>
                <c:pt idx="1533">
                  <c:v>40827</c:v>
                </c:pt>
                <c:pt idx="1534">
                  <c:v>40827.013888888891</c:v>
                </c:pt>
                <c:pt idx="1535">
                  <c:v>40827.027777777774</c:v>
                </c:pt>
                <c:pt idx="1536">
                  <c:v>40827.041666666613</c:v>
                </c:pt>
                <c:pt idx="1537">
                  <c:v>40827.055555555562</c:v>
                </c:pt>
                <c:pt idx="1538">
                  <c:v>40827.069444444445</c:v>
                </c:pt>
                <c:pt idx="1539">
                  <c:v>40827.083333333336</c:v>
                </c:pt>
                <c:pt idx="1540">
                  <c:v>40827.097222222204</c:v>
                </c:pt>
                <c:pt idx="1541">
                  <c:v>40827.111111111066</c:v>
                </c:pt>
                <c:pt idx="1542">
                  <c:v>40827.124999999993</c:v>
                </c:pt>
                <c:pt idx="1543">
                  <c:v>40827.138888888891</c:v>
                </c:pt>
                <c:pt idx="1544">
                  <c:v>40827.152777777781</c:v>
                </c:pt>
                <c:pt idx="1545">
                  <c:v>40827.166666666613</c:v>
                </c:pt>
                <c:pt idx="1546">
                  <c:v>40827.180555555562</c:v>
                </c:pt>
                <c:pt idx="1547">
                  <c:v>40827.194444444445</c:v>
                </c:pt>
                <c:pt idx="1548">
                  <c:v>40827.208333333336</c:v>
                </c:pt>
                <c:pt idx="1549">
                  <c:v>40827.222222222204</c:v>
                </c:pt>
                <c:pt idx="1550">
                  <c:v>40827.236111111066</c:v>
                </c:pt>
                <c:pt idx="1551">
                  <c:v>40827.25</c:v>
                </c:pt>
                <c:pt idx="1552">
                  <c:v>40827.263888888876</c:v>
                </c:pt>
                <c:pt idx="1553">
                  <c:v>40827.277777777774</c:v>
                </c:pt>
                <c:pt idx="1554">
                  <c:v>40827.291666666577</c:v>
                </c:pt>
                <c:pt idx="1555">
                  <c:v>40827.305555555562</c:v>
                </c:pt>
                <c:pt idx="1556">
                  <c:v>40827.319444444496</c:v>
                </c:pt>
                <c:pt idx="1557">
                  <c:v>40827.333333333336</c:v>
                </c:pt>
                <c:pt idx="1558">
                  <c:v>40827.347222222219</c:v>
                </c:pt>
                <c:pt idx="1559">
                  <c:v>40827.361111111066</c:v>
                </c:pt>
                <c:pt idx="1560">
                  <c:v>40827.375</c:v>
                </c:pt>
                <c:pt idx="1561">
                  <c:v>40827.388888888956</c:v>
                </c:pt>
                <c:pt idx="1562">
                  <c:v>40827.402777777781</c:v>
                </c:pt>
                <c:pt idx="1563">
                  <c:v>40827.416666666664</c:v>
                </c:pt>
                <c:pt idx="1564">
                  <c:v>40827.430555555562</c:v>
                </c:pt>
                <c:pt idx="1565">
                  <c:v>40827.444444444496</c:v>
                </c:pt>
                <c:pt idx="1566">
                  <c:v>40827.458333333343</c:v>
                </c:pt>
                <c:pt idx="1567">
                  <c:v>40827.472222222219</c:v>
                </c:pt>
                <c:pt idx="1568">
                  <c:v>40827.486111111109</c:v>
                </c:pt>
                <c:pt idx="1569">
                  <c:v>40827.5</c:v>
                </c:pt>
                <c:pt idx="1570">
                  <c:v>40827.513888888891</c:v>
                </c:pt>
                <c:pt idx="1571">
                  <c:v>40827.527777777774</c:v>
                </c:pt>
                <c:pt idx="1572">
                  <c:v>40827.541666666613</c:v>
                </c:pt>
                <c:pt idx="1573">
                  <c:v>40827.555555555562</c:v>
                </c:pt>
                <c:pt idx="1574">
                  <c:v>40827.569444444445</c:v>
                </c:pt>
                <c:pt idx="1575">
                  <c:v>40827.583333333336</c:v>
                </c:pt>
                <c:pt idx="1576">
                  <c:v>40827.597222222204</c:v>
                </c:pt>
                <c:pt idx="1577">
                  <c:v>40827.611111111066</c:v>
                </c:pt>
                <c:pt idx="1578">
                  <c:v>40827.624999999993</c:v>
                </c:pt>
                <c:pt idx="1579">
                  <c:v>40827.638888888891</c:v>
                </c:pt>
                <c:pt idx="1580">
                  <c:v>40827.652777777781</c:v>
                </c:pt>
                <c:pt idx="1581">
                  <c:v>40827.666666666613</c:v>
                </c:pt>
                <c:pt idx="1582">
                  <c:v>40827.680555555562</c:v>
                </c:pt>
                <c:pt idx="1583">
                  <c:v>40827.694444444445</c:v>
                </c:pt>
                <c:pt idx="1584">
                  <c:v>40827.708333333336</c:v>
                </c:pt>
                <c:pt idx="1585">
                  <c:v>40827.722222222204</c:v>
                </c:pt>
                <c:pt idx="1586">
                  <c:v>40827.736111111066</c:v>
                </c:pt>
                <c:pt idx="1587">
                  <c:v>40827.75</c:v>
                </c:pt>
                <c:pt idx="1588">
                  <c:v>40827.763888888876</c:v>
                </c:pt>
                <c:pt idx="1589">
                  <c:v>40827.777777777774</c:v>
                </c:pt>
                <c:pt idx="1590">
                  <c:v>40827.791666666577</c:v>
                </c:pt>
                <c:pt idx="1591">
                  <c:v>40827.805555555562</c:v>
                </c:pt>
                <c:pt idx="1592">
                  <c:v>40827.819444444496</c:v>
                </c:pt>
                <c:pt idx="1593">
                  <c:v>40827.833333333336</c:v>
                </c:pt>
                <c:pt idx="1594">
                  <c:v>40827.847222222219</c:v>
                </c:pt>
                <c:pt idx="1595">
                  <c:v>40827.861111111066</c:v>
                </c:pt>
                <c:pt idx="1596">
                  <c:v>40827.875</c:v>
                </c:pt>
                <c:pt idx="1597">
                  <c:v>40827.888888888956</c:v>
                </c:pt>
                <c:pt idx="1598">
                  <c:v>40827.902777777781</c:v>
                </c:pt>
                <c:pt idx="1599">
                  <c:v>40827.916666666664</c:v>
                </c:pt>
                <c:pt idx="1600">
                  <c:v>40827.930555555562</c:v>
                </c:pt>
                <c:pt idx="1601">
                  <c:v>40827.944444444496</c:v>
                </c:pt>
                <c:pt idx="1602">
                  <c:v>40827.958333333343</c:v>
                </c:pt>
                <c:pt idx="1603">
                  <c:v>40827.972222222219</c:v>
                </c:pt>
                <c:pt idx="1604">
                  <c:v>40827.986111111109</c:v>
                </c:pt>
                <c:pt idx="1605">
                  <c:v>40828</c:v>
                </c:pt>
                <c:pt idx="1606">
                  <c:v>40828.013888888891</c:v>
                </c:pt>
                <c:pt idx="1607">
                  <c:v>40828.027777777774</c:v>
                </c:pt>
                <c:pt idx="1608">
                  <c:v>40828.041666666613</c:v>
                </c:pt>
                <c:pt idx="1609">
                  <c:v>40828.055555555562</c:v>
                </c:pt>
                <c:pt idx="1610">
                  <c:v>40828.069444444445</c:v>
                </c:pt>
                <c:pt idx="1611">
                  <c:v>40828.083333333336</c:v>
                </c:pt>
                <c:pt idx="1612">
                  <c:v>40828.097222222204</c:v>
                </c:pt>
                <c:pt idx="1613">
                  <c:v>40828.111111111066</c:v>
                </c:pt>
                <c:pt idx="1614">
                  <c:v>40828.124999999993</c:v>
                </c:pt>
                <c:pt idx="1615">
                  <c:v>40828.138888888891</c:v>
                </c:pt>
                <c:pt idx="1616">
                  <c:v>40828.152777777781</c:v>
                </c:pt>
                <c:pt idx="1617">
                  <c:v>40828.166666666613</c:v>
                </c:pt>
                <c:pt idx="1618">
                  <c:v>40828.180555555562</c:v>
                </c:pt>
                <c:pt idx="1619">
                  <c:v>40828.194444444445</c:v>
                </c:pt>
                <c:pt idx="1620">
                  <c:v>40828.208333333336</c:v>
                </c:pt>
                <c:pt idx="1621">
                  <c:v>40828.222222222204</c:v>
                </c:pt>
                <c:pt idx="1622">
                  <c:v>40828.236111111066</c:v>
                </c:pt>
                <c:pt idx="1623">
                  <c:v>40828.25</c:v>
                </c:pt>
                <c:pt idx="1624">
                  <c:v>40828.263888888876</c:v>
                </c:pt>
                <c:pt idx="1625">
                  <c:v>40828.277777777774</c:v>
                </c:pt>
                <c:pt idx="1626">
                  <c:v>40828.291666666577</c:v>
                </c:pt>
                <c:pt idx="1627">
                  <c:v>40828.305555555562</c:v>
                </c:pt>
                <c:pt idx="1628">
                  <c:v>40828.319444444496</c:v>
                </c:pt>
                <c:pt idx="1629">
                  <c:v>40828.333333333336</c:v>
                </c:pt>
                <c:pt idx="1630">
                  <c:v>40828.347222222219</c:v>
                </c:pt>
                <c:pt idx="1631">
                  <c:v>40828.361111111066</c:v>
                </c:pt>
                <c:pt idx="1632">
                  <c:v>40828.375</c:v>
                </c:pt>
                <c:pt idx="1633">
                  <c:v>40828.388888888956</c:v>
                </c:pt>
                <c:pt idx="1634">
                  <c:v>40828.402777777781</c:v>
                </c:pt>
                <c:pt idx="1635">
                  <c:v>40828.416666666664</c:v>
                </c:pt>
                <c:pt idx="1636">
                  <c:v>40828.430555555562</c:v>
                </c:pt>
                <c:pt idx="1637">
                  <c:v>40828.444444444496</c:v>
                </c:pt>
                <c:pt idx="1638">
                  <c:v>40828.458333333343</c:v>
                </c:pt>
                <c:pt idx="1639">
                  <c:v>40828.472222222219</c:v>
                </c:pt>
                <c:pt idx="1640">
                  <c:v>40828.486111111109</c:v>
                </c:pt>
                <c:pt idx="1641">
                  <c:v>40828.5</c:v>
                </c:pt>
                <c:pt idx="1642">
                  <c:v>40828.513888888891</c:v>
                </c:pt>
                <c:pt idx="1643">
                  <c:v>40828.527777777774</c:v>
                </c:pt>
                <c:pt idx="1644">
                  <c:v>40828.541666666613</c:v>
                </c:pt>
                <c:pt idx="1645">
                  <c:v>40828.555555555562</c:v>
                </c:pt>
                <c:pt idx="1646">
                  <c:v>40828.569444444445</c:v>
                </c:pt>
                <c:pt idx="1647">
                  <c:v>40828.583333333336</c:v>
                </c:pt>
                <c:pt idx="1648">
                  <c:v>40828.597222222204</c:v>
                </c:pt>
                <c:pt idx="1649">
                  <c:v>40828.611111111066</c:v>
                </c:pt>
                <c:pt idx="1650">
                  <c:v>40828.624999999993</c:v>
                </c:pt>
                <c:pt idx="1651">
                  <c:v>40828.638888888891</c:v>
                </c:pt>
                <c:pt idx="1652">
                  <c:v>40828.652777777781</c:v>
                </c:pt>
                <c:pt idx="1653">
                  <c:v>40828.666666666613</c:v>
                </c:pt>
                <c:pt idx="1654">
                  <c:v>40828.680555555562</c:v>
                </c:pt>
                <c:pt idx="1655">
                  <c:v>40828.694444444445</c:v>
                </c:pt>
                <c:pt idx="1656">
                  <c:v>40828.708333333336</c:v>
                </c:pt>
                <c:pt idx="1657">
                  <c:v>40828.722222222204</c:v>
                </c:pt>
                <c:pt idx="1658">
                  <c:v>40828.736111111066</c:v>
                </c:pt>
                <c:pt idx="1659">
                  <c:v>40828.75</c:v>
                </c:pt>
                <c:pt idx="1660">
                  <c:v>40828.763888888876</c:v>
                </c:pt>
                <c:pt idx="1661">
                  <c:v>40828.777777777774</c:v>
                </c:pt>
                <c:pt idx="1662">
                  <c:v>40828.791666666577</c:v>
                </c:pt>
                <c:pt idx="1663">
                  <c:v>40828.805555555562</c:v>
                </c:pt>
                <c:pt idx="1664">
                  <c:v>40828.819444444496</c:v>
                </c:pt>
                <c:pt idx="1665">
                  <c:v>40828.833333333336</c:v>
                </c:pt>
                <c:pt idx="1666">
                  <c:v>40828.847222222219</c:v>
                </c:pt>
                <c:pt idx="1667">
                  <c:v>40828.861111111066</c:v>
                </c:pt>
                <c:pt idx="1668">
                  <c:v>40828.875</c:v>
                </c:pt>
                <c:pt idx="1669">
                  <c:v>40828.888888888956</c:v>
                </c:pt>
                <c:pt idx="1670">
                  <c:v>40828.902777777781</c:v>
                </c:pt>
                <c:pt idx="1671">
                  <c:v>40828.916666666664</c:v>
                </c:pt>
                <c:pt idx="1672">
                  <c:v>40828.930555555562</c:v>
                </c:pt>
                <c:pt idx="1673">
                  <c:v>40828.944444444496</c:v>
                </c:pt>
                <c:pt idx="1674">
                  <c:v>40828.958333333343</c:v>
                </c:pt>
                <c:pt idx="1675">
                  <c:v>40828.972222222219</c:v>
                </c:pt>
                <c:pt idx="1676">
                  <c:v>40828.986111111109</c:v>
                </c:pt>
                <c:pt idx="1677">
                  <c:v>40829</c:v>
                </c:pt>
                <c:pt idx="1678">
                  <c:v>40829.013888888891</c:v>
                </c:pt>
                <c:pt idx="1679">
                  <c:v>40829.027777777774</c:v>
                </c:pt>
                <c:pt idx="1680">
                  <c:v>40829.041666666613</c:v>
                </c:pt>
                <c:pt idx="1681">
                  <c:v>40829.055555555562</c:v>
                </c:pt>
                <c:pt idx="1682">
                  <c:v>40829.069444444445</c:v>
                </c:pt>
                <c:pt idx="1683">
                  <c:v>40829.083333333336</c:v>
                </c:pt>
                <c:pt idx="1684">
                  <c:v>40829.097222222204</c:v>
                </c:pt>
                <c:pt idx="1685">
                  <c:v>40829.111111111066</c:v>
                </c:pt>
                <c:pt idx="1686">
                  <c:v>40829.124999999993</c:v>
                </c:pt>
                <c:pt idx="1687">
                  <c:v>40829.138888888891</c:v>
                </c:pt>
                <c:pt idx="1688">
                  <c:v>40829.152777777781</c:v>
                </c:pt>
                <c:pt idx="1689">
                  <c:v>40829.166666666613</c:v>
                </c:pt>
                <c:pt idx="1690">
                  <c:v>40829.180555555562</c:v>
                </c:pt>
                <c:pt idx="1691">
                  <c:v>40829.194444444445</c:v>
                </c:pt>
                <c:pt idx="1692">
                  <c:v>40829.208333333336</c:v>
                </c:pt>
                <c:pt idx="1693">
                  <c:v>40829.222222222204</c:v>
                </c:pt>
                <c:pt idx="1694">
                  <c:v>40829.236111111066</c:v>
                </c:pt>
                <c:pt idx="1695">
                  <c:v>40829.25</c:v>
                </c:pt>
                <c:pt idx="1696">
                  <c:v>40829.263888888876</c:v>
                </c:pt>
                <c:pt idx="1697">
                  <c:v>40829.277777777774</c:v>
                </c:pt>
                <c:pt idx="1698">
                  <c:v>40829.291666666577</c:v>
                </c:pt>
                <c:pt idx="1699">
                  <c:v>40829.305555555562</c:v>
                </c:pt>
                <c:pt idx="1700">
                  <c:v>40829.319444444496</c:v>
                </c:pt>
                <c:pt idx="1701">
                  <c:v>40829.333333333336</c:v>
                </c:pt>
                <c:pt idx="1702">
                  <c:v>40829.347222222219</c:v>
                </c:pt>
                <c:pt idx="1703">
                  <c:v>40829.361111111066</c:v>
                </c:pt>
                <c:pt idx="1704">
                  <c:v>40829.375</c:v>
                </c:pt>
                <c:pt idx="1705">
                  <c:v>40829.388888888956</c:v>
                </c:pt>
                <c:pt idx="1706">
                  <c:v>40829.402777777781</c:v>
                </c:pt>
                <c:pt idx="1707">
                  <c:v>40829.416666666664</c:v>
                </c:pt>
                <c:pt idx="1708">
                  <c:v>40829.430555555562</c:v>
                </c:pt>
                <c:pt idx="1709">
                  <c:v>40829.444444444496</c:v>
                </c:pt>
                <c:pt idx="1710">
                  <c:v>40829.458333333343</c:v>
                </c:pt>
                <c:pt idx="1711">
                  <c:v>40829.472222222219</c:v>
                </c:pt>
                <c:pt idx="1712">
                  <c:v>40829.486111111109</c:v>
                </c:pt>
                <c:pt idx="1713">
                  <c:v>40829.5</c:v>
                </c:pt>
                <c:pt idx="1714">
                  <c:v>40829.513888888891</c:v>
                </c:pt>
                <c:pt idx="1715">
                  <c:v>40829.527777777774</c:v>
                </c:pt>
                <c:pt idx="1716">
                  <c:v>40829.541666666613</c:v>
                </c:pt>
                <c:pt idx="1717">
                  <c:v>40829.555555555562</c:v>
                </c:pt>
                <c:pt idx="1718">
                  <c:v>40829.569444444445</c:v>
                </c:pt>
                <c:pt idx="1719">
                  <c:v>40829.583333333336</c:v>
                </c:pt>
                <c:pt idx="1720">
                  <c:v>40829.597222222204</c:v>
                </c:pt>
                <c:pt idx="1721">
                  <c:v>40829.611111111066</c:v>
                </c:pt>
                <c:pt idx="1722">
                  <c:v>40829.624999999993</c:v>
                </c:pt>
                <c:pt idx="1723">
                  <c:v>40829.638888888891</c:v>
                </c:pt>
                <c:pt idx="1724">
                  <c:v>40829.652777777781</c:v>
                </c:pt>
                <c:pt idx="1725">
                  <c:v>40829.666666666613</c:v>
                </c:pt>
                <c:pt idx="1726">
                  <c:v>40829.680555555562</c:v>
                </c:pt>
                <c:pt idx="1727">
                  <c:v>40829.694444444445</c:v>
                </c:pt>
                <c:pt idx="1728">
                  <c:v>40829.708333333336</c:v>
                </c:pt>
                <c:pt idx="1729">
                  <c:v>40829.722222222204</c:v>
                </c:pt>
                <c:pt idx="1730">
                  <c:v>40829.736111111066</c:v>
                </c:pt>
                <c:pt idx="1731">
                  <c:v>40829.75</c:v>
                </c:pt>
                <c:pt idx="1732">
                  <c:v>40829.763888888876</c:v>
                </c:pt>
                <c:pt idx="1733">
                  <c:v>40829.777777777774</c:v>
                </c:pt>
                <c:pt idx="1734">
                  <c:v>40829.791666666577</c:v>
                </c:pt>
                <c:pt idx="1735">
                  <c:v>40829.805555555562</c:v>
                </c:pt>
                <c:pt idx="1736">
                  <c:v>40829.819444444496</c:v>
                </c:pt>
                <c:pt idx="1737">
                  <c:v>40829.833333333336</c:v>
                </c:pt>
                <c:pt idx="1738">
                  <c:v>40829.847222222219</c:v>
                </c:pt>
                <c:pt idx="1739">
                  <c:v>40829.861111111066</c:v>
                </c:pt>
                <c:pt idx="1740">
                  <c:v>40829.875</c:v>
                </c:pt>
                <c:pt idx="1741">
                  <c:v>40829.888888888956</c:v>
                </c:pt>
                <c:pt idx="1742">
                  <c:v>40829.902777777781</c:v>
                </c:pt>
                <c:pt idx="1743">
                  <c:v>40829.916666666664</c:v>
                </c:pt>
                <c:pt idx="1744">
                  <c:v>40829.930555555562</c:v>
                </c:pt>
                <c:pt idx="1745">
                  <c:v>40829.944444444496</c:v>
                </c:pt>
                <c:pt idx="1746">
                  <c:v>40829.958333333343</c:v>
                </c:pt>
                <c:pt idx="1747">
                  <c:v>40829.972222222219</c:v>
                </c:pt>
                <c:pt idx="1748">
                  <c:v>40829.986111111109</c:v>
                </c:pt>
                <c:pt idx="1749">
                  <c:v>40830</c:v>
                </c:pt>
                <c:pt idx="1750">
                  <c:v>40830.013888888891</c:v>
                </c:pt>
                <c:pt idx="1751">
                  <c:v>40830.027777777774</c:v>
                </c:pt>
                <c:pt idx="1752">
                  <c:v>40830.041666666613</c:v>
                </c:pt>
                <c:pt idx="1753">
                  <c:v>40830.055555555562</c:v>
                </c:pt>
                <c:pt idx="1754">
                  <c:v>40830.069444444445</c:v>
                </c:pt>
                <c:pt idx="1755">
                  <c:v>40830.083333333336</c:v>
                </c:pt>
                <c:pt idx="1756">
                  <c:v>40830.097222222204</c:v>
                </c:pt>
                <c:pt idx="1757">
                  <c:v>40830.111111111066</c:v>
                </c:pt>
                <c:pt idx="1758">
                  <c:v>40830.124999999993</c:v>
                </c:pt>
                <c:pt idx="1759">
                  <c:v>40830.138888888891</c:v>
                </c:pt>
                <c:pt idx="1760">
                  <c:v>40830.152777777781</c:v>
                </c:pt>
                <c:pt idx="1761">
                  <c:v>40830.166666666613</c:v>
                </c:pt>
                <c:pt idx="1762">
                  <c:v>40830.180555555562</c:v>
                </c:pt>
                <c:pt idx="1763">
                  <c:v>40830.194444444445</c:v>
                </c:pt>
                <c:pt idx="1764">
                  <c:v>40830.208333333336</c:v>
                </c:pt>
                <c:pt idx="1765">
                  <c:v>40830.222222222204</c:v>
                </c:pt>
                <c:pt idx="1766">
                  <c:v>40830.236111111066</c:v>
                </c:pt>
                <c:pt idx="1767">
                  <c:v>40830.25</c:v>
                </c:pt>
                <c:pt idx="1768">
                  <c:v>40830.263888888876</c:v>
                </c:pt>
                <c:pt idx="1769">
                  <c:v>40830.277777777774</c:v>
                </c:pt>
                <c:pt idx="1770">
                  <c:v>40830.291666666577</c:v>
                </c:pt>
                <c:pt idx="1771">
                  <c:v>40830.305555555562</c:v>
                </c:pt>
                <c:pt idx="1772">
                  <c:v>40830.319444444496</c:v>
                </c:pt>
                <c:pt idx="1773">
                  <c:v>40830.333333333336</c:v>
                </c:pt>
                <c:pt idx="1774">
                  <c:v>40830.347222222219</c:v>
                </c:pt>
                <c:pt idx="1775">
                  <c:v>40830.361111111066</c:v>
                </c:pt>
                <c:pt idx="1776">
                  <c:v>40830.375</c:v>
                </c:pt>
                <c:pt idx="1777">
                  <c:v>40830.388888888956</c:v>
                </c:pt>
                <c:pt idx="1778">
                  <c:v>40830.402777777781</c:v>
                </c:pt>
                <c:pt idx="1779">
                  <c:v>40830.416666666664</c:v>
                </c:pt>
                <c:pt idx="1780">
                  <c:v>40830.430555555562</c:v>
                </c:pt>
                <c:pt idx="1781">
                  <c:v>40830.444444444496</c:v>
                </c:pt>
                <c:pt idx="1782">
                  <c:v>40830.458333333343</c:v>
                </c:pt>
                <c:pt idx="1783">
                  <c:v>40830.472222222219</c:v>
                </c:pt>
                <c:pt idx="1784">
                  <c:v>40830.486111111109</c:v>
                </c:pt>
                <c:pt idx="1785">
                  <c:v>40830.5</c:v>
                </c:pt>
                <c:pt idx="1786">
                  <c:v>40830.513888888891</c:v>
                </c:pt>
                <c:pt idx="1787">
                  <c:v>40830.527777777774</c:v>
                </c:pt>
                <c:pt idx="1788">
                  <c:v>40830.541666666613</c:v>
                </c:pt>
                <c:pt idx="1789">
                  <c:v>40830.555555555562</c:v>
                </c:pt>
                <c:pt idx="1790">
                  <c:v>40830.569444444445</c:v>
                </c:pt>
                <c:pt idx="1791">
                  <c:v>40830.583333333336</c:v>
                </c:pt>
                <c:pt idx="1792">
                  <c:v>40830.597222222204</c:v>
                </c:pt>
                <c:pt idx="1793">
                  <c:v>40830.611111111066</c:v>
                </c:pt>
                <c:pt idx="1794">
                  <c:v>40830.624999999993</c:v>
                </c:pt>
                <c:pt idx="1795">
                  <c:v>40830.638888888891</c:v>
                </c:pt>
                <c:pt idx="1796">
                  <c:v>40830.652777777781</c:v>
                </c:pt>
                <c:pt idx="1797">
                  <c:v>40830.666666666613</c:v>
                </c:pt>
                <c:pt idx="1798">
                  <c:v>40830.680555555562</c:v>
                </c:pt>
                <c:pt idx="1799">
                  <c:v>40830.694444444445</c:v>
                </c:pt>
                <c:pt idx="1800">
                  <c:v>40830.708333333336</c:v>
                </c:pt>
                <c:pt idx="1801">
                  <c:v>40830.722222222204</c:v>
                </c:pt>
                <c:pt idx="1802">
                  <c:v>40830.736111111066</c:v>
                </c:pt>
                <c:pt idx="1803">
                  <c:v>40830.75</c:v>
                </c:pt>
                <c:pt idx="1804">
                  <c:v>40830.763888888876</c:v>
                </c:pt>
                <c:pt idx="1805">
                  <c:v>40830.777777777774</c:v>
                </c:pt>
                <c:pt idx="1806">
                  <c:v>40830.791666666577</c:v>
                </c:pt>
                <c:pt idx="1807">
                  <c:v>40830.805555555562</c:v>
                </c:pt>
                <c:pt idx="1808">
                  <c:v>40830.819444444496</c:v>
                </c:pt>
                <c:pt idx="1809">
                  <c:v>40830.833333333336</c:v>
                </c:pt>
                <c:pt idx="1810">
                  <c:v>40830.847222222219</c:v>
                </c:pt>
                <c:pt idx="1811">
                  <c:v>40830.861111111066</c:v>
                </c:pt>
                <c:pt idx="1812">
                  <c:v>40830.875</c:v>
                </c:pt>
                <c:pt idx="1813">
                  <c:v>40830.888888888956</c:v>
                </c:pt>
                <c:pt idx="1814">
                  <c:v>40830.902777777781</c:v>
                </c:pt>
                <c:pt idx="1815">
                  <c:v>40830.916666666664</c:v>
                </c:pt>
                <c:pt idx="1816">
                  <c:v>40830.930555555562</c:v>
                </c:pt>
                <c:pt idx="1817">
                  <c:v>40830.944444444496</c:v>
                </c:pt>
                <c:pt idx="1818">
                  <c:v>40830.958333333343</c:v>
                </c:pt>
                <c:pt idx="1819">
                  <c:v>40830.972222222219</c:v>
                </c:pt>
                <c:pt idx="1820">
                  <c:v>40830.986111111109</c:v>
                </c:pt>
                <c:pt idx="1821">
                  <c:v>40831</c:v>
                </c:pt>
                <c:pt idx="1822">
                  <c:v>40831.013888888891</c:v>
                </c:pt>
                <c:pt idx="1823">
                  <c:v>40831.027777777774</c:v>
                </c:pt>
                <c:pt idx="1824">
                  <c:v>40831.041666666613</c:v>
                </c:pt>
                <c:pt idx="1825">
                  <c:v>40831.055555555562</c:v>
                </c:pt>
                <c:pt idx="1826">
                  <c:v>40831.069444444445</c:v>
                </c:pt>
                <c:pt idx="1827">
                  <c:v>40831.083333333336</c:v>
                </c:pt>
                <c:pt idx="1828">
                  <c:v>40831.097222222204</c:v>
                </c:pt>
                <c:pt idx="1829">
                  <c:v>40831.111111111066</c:v>
                </c:pt>
                <c:pt idx="1830">
                  <c:v>40831.124999999993</c:v>
                </c:pt>
                <c:pt idx="1831">
                  <c:v>40831.138888888891</c:v>
                </c:pt>
                <c:pt idx="1832">
                  <c:v>40831.152777777781</c:v>
                </c:pt>
                <c:pt idx="1833">
                  <c:v>40831.166666666613</c:v>
                </c:pt>
                <c:pt idx="1834">
                  <c:v>40831.180555555562</c:v>
                </c:pt>
                <c:pt idx="1835">
                  <c:v>40831.194444444445</c:v>
                </c:pt>
                <c:pt idx="1836">
                  <c:v>40831.208333333336</c:v>
                </c:pt>
                <c:pt idx="1837">
                  <c:v>40831.222222222204</c:v>
                </c:pt>
                <c:pt idx="1838">
                  <c:v>40831.236111111066</c:v>
                </c:pt>
                <c:pt idx="1839">
                  <c:v>40831.25</c:v>
                </c:pt>
                <c:pt idx="1840">
                  <c:v>40831.263888888876</c:v>
                </c:pt>
                <c:pt idx="1841">
                  <c:v>40831.277777777774</c:v>
                </c:pt>
                <c:pt idx="1842">
                  <c:v>40831.291666666577</c:v>
                </c:pt>
                <c:pt idx="1843">
                  <c:v>40831.305555555562</c:v>
                </c:pt>
                <c:pt idx="1844">
                  <c:v>40831.319444444496</c:v>
                </c:pt>
                <c:pt idx="1845">
                  <c:v>40831.333333333336</c:v>
                </c:pt>
                <c:pt idx="1846">
                  <c:v>40831.347222222219</c:v>
                </c:pt>
                <c:pt idx="1847">
                  <c:v>40831.361111111066</c:v>
                </c:pt>
                <c:pt idx="1848">
                  <c:v>40831.375</c:v>
                </c:pt>
                <c:pt idx="1849">
                  <c:v>40831.388888888956</c:v>
                </c:pt>
                <c:pt idx="1850">
                  <c:v>40831.402777777781</c:v>
                </c:pt>
                <c:pt idx="1851">
                  <c:v>40831.416666666664</c:v>
                </c:pt>
                <c:pt idx="1852">
                  <c:v>40831.430555555562</c:v>
                </c:pt>
                <c:pt idx="1853">
                  <c:v>40831.444444444496</c:v>
                </c:pt>
                <c:pt idx="1854">
                  <c:v>40831.458333333343</c:v>
                </c:pt>
                <c:pt idx="1855">
                  <c:v>40831.472222222219</c:v>
                </c:pt>
                <c:pt idx="1856">
                  <c:v>40831.486111111109</c:v>
                </c:pt>
                <c:pt idx="1857">
                  <c:v>40831.5</c:v>
                </c:pt>
                <c:pt idx="1858">
                  <c:v>40831.513888888891</c:v>
                </c:pt>
                <c:pt idx="1859">
                  <c:v>40831.527777777774</c:v>
                </c:pt>
                <c:pt idx="1860">
                  <c:v>40831.541666666613</c:v>
                </c:pt>
                <c:pt idx="1861">
                  <c:v>40831.555555555562</c:v>
                </c:pt>
                <c:pt idx="1862">
                  <c:v>40831.569444444445</c:v>
                </c:pt>
                <c:pt idx="1863">
                  <c:v>40831.583333333336</c:v>
                </c:pt>
                <c:pt idx="1864">
                  <c:v>40831.597222222204</c:v>
                </c:pt>
                <c:pt idx="1865">
                  <c:v>40831.611111111066</c:v>
                </c:pt>
                <c:pt idx="1866">
                  <c:v>40831.624999999993</c:v>
                </c:pt>
                <c:pt idx="1867">
                  <c:v>40831.638888888891</c:v>
                </c:pt>
                <c:pt idx="1868">
                  <c:v>40831.652777777781</c:v>
                </c:pt>
                <c:pt idx="1869">
                  <c:v>40831.666666666613</c:v>
                </c:pt>
                <c:pt idx="1870">
                  <c:v>40831.680555555562</c:v>
                </c:pt>
                <c:pt idx="1871">
                  <c:v>40831.694444444445</c:v>
                </c:pt>
                <c:pt idx="1872">
                  <c:v>40831.708333333336</c:v>
                </c:pt>
                <c:pt idx="1873">
                  <c:v>40831.722222222204</c:v>
                </c:pt>
                <c:pt idx="1874">
                  <c:v>40831.736111111066</c:v>
                </c:pt>
                <c:pt idx="1875">
                  <c:v>40831.75</c:v>
                </c:pt>
                <c:pt idx="1876">
                  <c:v>40831.763888888876</c:v>
                </c:pt>
                <c:pt idx="1877">
                  <c:v>40831.777777777774</c:v>
                </c:pt>
                <c:pt idx="1878">
                  <c:v>40831.791666666577</c:v>
                </c:pt>
                <c:pt idx="1879">
                  <c:v>40831.805555555562</c:v>
                </c:pt>
                <c:pt idx="1880">
                  <c:v>40831.819444444496</c:v>
                </c:pt>
                <c:pt idx="1881">
                  <c:v>40831.833333333336</c:v>
                </c:pt>
                <c:pt idx="1882">
                  <c:v>40831.847222222219</c:v>
                </c:pt>
                <c:pt idx="1883">
                  <c:v>40831.861111111066</c:v>
                </c:pt>
                <c:pt idx="1884">
                  <c:v>40831.875</c:v>
                </c:pt>
                <c:pt idx="1885">
                  <c:v>40831.888888888956</c:v>
                </c:pt>
                <c:pt idx="1886">
                  <c:v>40831.902777777781</c:v>
                </c:pt>
                <c:pt idx="1887">
                  <c:v>40831.916666666664</c:v>
                </c:pt>
                <c:pt idx="1888">
                  <c:v>40831.930555555562</c:v>
                </c:pt>
                <c:pt idx="1889">
                  <c:v>40831.944444444496</c:v>
                </c:pt>
                <c:pt idx="1890">
                  <c:v>40831.958333333343</c:v>
                </c:pt>
                <c:pt idx="1891">
                  <c:v>40831.972222222219</c:v>
                </c:pt>
                <c:pt idx="1892">
                  <c:v>40831.986111111109</c:v>
                </c:pt>
                <c:pt idx="1893">
                  <c:v>40832</c:v>
                </c:pt>
                <c:pt idx="1894">
                  <c:v>40832.013888888891</c:v>
                </c:pt>
                <c:pt idx="1895">
                  <c:v>40832.027777777774</c:v>
                </c:pt>
                <c:pt idx="1896">
                  <c:v>40832.041666666613</c:v>
                </c:pt>
                <c:pt idx="1897">
                  <c:v>40832.055555555562</c:v>
                </c:pt>
                <c:pt idx="1898">
                  <c:v>40832.069444444445</c:v>
                </c:pt>
                <c:pt idx="1899">
                  <c:v>40832.083333333336</c:v>
                </c:pt>
                <c:pt idx="1900">
                  <c:v>40832.097222222204</c:v>
                </c:pt>
                <c:pt idx="1901">
                  <c:v>40832.111111111066</c:v>
                </c:pt>
                <c:pt idx="1902">
                  <c:v>40832.124999999993</c:v>
                </c:pt>
                <c:pt idx="1903">
                  <c:v>40832.138888888891</c:v>
                </c:pt>
                <c:pt idx="1904">
                  <c:v>40832.152777777781</c:v>
                </c:pt>
                <c:pt idx="1905">
                  <c:v>40832.166666666613</c:v>
                </c:pt>
                <c:pt idx="1906">
                  <c:v>40832.180555555562</c:v>
                </c:pt>
                <c:pt idx="1907">
                  <c:v>40832.194444444445</c:v>
                </c:pt>
                <c:pt idx="1908">
                  <c:v>40832.208333333336</c:v>
                </c:pt>
                <c:pt idx="1909">
                  <c:v>40832.222222222204</c:v>
                </c:pt>
                <c:pt idx="1910">
                  <c:v>40832.236111111066</c:v>
                </c:pt>
                <c:pt idx="1911">
                  <c:v>40832.25</c:v>
                </c:pt>
                <c:pt idx="1912">
                  <c:v>40832.263888888876</c:v>
                </c:pt>
                <c:pt idx="1913">
                  <c:v>40832.277777777774</c:v>
                </c:pt>
                <c:pt idx="1914">
                  <c:v>40832.291666666577</c:v>
                </c:pt>
                <c:pt idx="1915">
                  <c:v>40832.305555555562</c:v>
                </c:pt>
                <c:pt idx="1916">
                  <c:v>40832.319444444496</c:v>
                </c:pt>
                <c:pt idx="1917">
                  <c:v>40832.333333333336</c:v>
                </c:pt>
                <c:pt idx="1918">
                  <c:v>40832.347222222219</c:v>
                </c:pt>
                <c:pt idx="1919">
                  <c:v>40832.361111111066</c:v>
                </c:pt>
                <c:pt idx="1920">
                  <c:v>40832.375</c:v>
                </c:pt>
                <c:pt idx="1921">
                  <c:v>40832.388888888956</c:v>
                </c:pt>
                <c:pt idx="1922">
                  <c:v>40832.402777777781</c:v>
                </c:pt>
                <c:pt idx="1923">
                  <c:v>40832.416666666664</c:v>
                </c:pt>
                <c:pt idx="1924">
                  <c:v>40832.430555555562</c:v>
                </c:pt>
                <c:pt idx="1925">
                  <c:v>40832.444444444496</c:v>
                </c:pt>
                <c:pt idx="1926">
                  <c:v>40832.458333333343</c:v>
                </c:pt>
                <c:pt idx="1927">
                  <c:v>40832.472222222219</c:v>
                </c:pt>
                <c:pt idx="1928">
                  <c:v>40832.486111111109</c:v>
                </c:pt>
                <c:pt idx="1929">
                  <c:v>40832.5</c:v>
                </c:pt>
                <c:pt idx="1930">
                  <c:v>40832.513888888891</c:v>
                </c:pt>
                <c:pt idx="1931">
                  <c:v>40832.527777777774</c:v>
                </c:pt>
                <c:pt idx="1932">
                  <c:v>40832.541666666613</c:v>
                </c:pt>
                <c:pt idx="1933">
                  <c:v>40832.555555555562</c:v>
                </c:pt>
                <c:pt idx="1934">
                  <c:v>40832.569444444445</c:v>
                </c:pt>
                <c:pt idx="1935">
                  <c:v>40832.583333333336</c:v>
                </c:pt>
                <c:pt idx="1936">
                  <c:v>40832.597222222204</c:v>
                </c:pt>
                <c:pt idx="1937">
                  <c:v>40832.611111111066</c:v>
                </c:pt>
                <c:pt idx="1938">
                  <c:v>40832.624999999993</c:v>
                </c:pt>
                <c:pt idx="1939">
                  <c:v>40832.638888888891</c:v>
                </c:pt>
                <c:pt idx="1940">
                  <c:v>40832.652777777781</c:v>
                </c:pt>
                <c:pt idx="1941">
                  <c:v>40832.666666666613</c:v>
                </c:pt>
                <c:pt idx="1942">
                  <c:v>40832.680555555562</c:v>
                </c:pt>
                <c:pt idx="1943">
                  <c:v>40832.694444444445</c:v>
                </c:pt>
                <c:pt idx="1944">
                  <c:v>40832.708333333336</c:v>
                </c:pt>
                <c:pt idx="1945">
                  <c:v>40832.722222222204</c:v>
                </c:pt>
                <c:pt idx="1946">
                  <c:v>40832.736111111066</c:v>
                </c:pt>
                <c:pt idx="1947">
                  <c:v>40832.75</c:v>
                </c:pt>
                <c:pt idx="1948">
                  <c:v>40832.763888888876</c:v>
                </c:pt>
                <c:pt idx="1949">
                  <c:v>40832.777777777774</c:v>
                </c:pt>
                <c:pt idx="1950">
                  <c:v>40832.791666666577</c:v>
                </c:pt>
                <c:pt idx="1951">
                  <c:v>40832.805555555562</c:v>
                </c:pt>
                <c:pt idx="1952">
                  <c:v>40832.819444444496</c:v>
                </c:pt>
                <c:pt idx="1953">
                  <c:v>40832.833333333336</c:v>
                </c:pt>
                <c:pt idx="1954">
                  <c:v>40832.847222222219</c:v>
                </c:pt>
                <c:pt idx="1955">
                  <c:v>40832.861111111066</c:v>
                </c:pt>
                <c:pt idx="1956">
                  <c:v>40832.875</c:v>
                </c:pt>
                <c:pt idx="1957">
                  <c:v>40832.888888888956</c:v>
                </c:pt>
                <c:pt idx="1958">
                  <c:v>40832.902777777781</c:v>
                </c:pt>
                <c:pt idx="1959">
                  <c:v>40832.916666666664</c:v>
                </c:pt>
                <c:pt idx="1960">
                  <c:v>40832.930555555562</c:v>
                </c:pt>
                <c:pt idx="1961">
                  <c:v>40832.944444444496</c:v>
                </c:pt>
                <c:pt idx="1962">
                  <c:v>40832.958333333343</c:v>
                </c:pt>
                <c:pt idx="1963">
                  <c:v>40832.972222222219</c:v>
                </c:pt>
                <c:pt idx="1964">
                  <c:v>40832.986111111109</c:v>
                </c:pt>
                <c:pt idx="1965">
                  <c:v>40833</c:v>
                </c:pt>
                <c:pt idx="1966">
                  <c:v>40833.013888888891</c:v>
                </c:pt>
                <c:pt idx="1967">
                  <c:v>40833.027777777774</c:v>
                </c:pt>
                <c:pt idx="1968">
                  <c:v>40833.041666666613</c:v>
                </c:pt>
                <c:pt idx="1969">
                  <c:v>40833.055555555562</c:v>
                </c:pt>
                <c:pt idx="1970">
                  <c:v>40833.069444444445</c:v>
                </c:pt>
                <c:pt idx="1971">
                  <c:v>40833.083333333336</c:v>
                </c:pt>
                <c:pt idx="1972">
                  <c:v>40833.097222222204</c:v>
                </c:pt>
                <c:pt idx="1973">
                  <c:v>40833.111111111066</c:v>
                </c:pt>
                <c:pt idx="1974">
                  <c:v>40833.124999999993</c:v>
                </c:pt>
                <c:pt idx="1975">
                  <c:v>40833.138888888891</c:v>
                </c:pt>
                <c:pt idx="1976">
                  <c:v>40833.152777777781</c:v>
                </c:pt>
                <c:pt idx="1977">
                  <c:v>40833.166666666613</c:v>
                </c:pt>
                <c:pt idx="1978">
                  <c:v>40833.180555555562</c:v>
                </c:pt>
                <c:pt idx="1979">
                  <c:v>40833.194444444445</c:v>
                </c:pt>
                <c:pt idx="1980">
                  <c:v>40833.208333333336</c:v>
                </c:pt>
                <c:pt idx="1981">
                  <c:v>40833.222222222204</c:v>
                </c:pt>
                <c:pt idx="1982">
                  <c:v>40833.236111111066</c:v>
                </c:pt>
                <c:pt idx="1983">
                  <c:v>40833.25</c:v>
                </c:pt>
                <c:pt idx="1984">
                  <c:v>40833.263888888876</c:v>
                </c:pt>
                <c:pt idx="1985">
                  <c:v>40833.277777777774</c:v>
                </c:pt>
                <c:pt idx="1986">
                  <c:v>40833.291666666577</c:v>
                </c:pt>
                <c:pt idx="1987">
                  <c:v>40833.305555555562</c:v>
                </c:pt>
                <c:pt idx="1988">
                  <c:v>40833.319444444496</c:v>
                </c:pt>
                <c:pt idx="1989">
                  <c:v>40833.333333333336</c:v>
                </c:pt>
                <c:pt idx="1990">
                  <c:v>40833.347222222219</c:v>
                </c:pt>
                <c:pt idx="1991">
                  <c:v>40833.361111111066</c:v>
                </c:pt>
                <c:pt idx="1992">
                  <c:v>40833.375</c:v>
                </c:pt>
                <c:pt idx="1993">
                  <c:v>40833.388888888956</c:v>
                </c:pt>
                <c:pt idx="1994">
                  <c:v>40833.402777777781</c:v>
                </c:pt>
                <c:pt idx="1995">
                  <c:v>40833.416666666664</c:v>
                </c:pt>
                <c:pt idx="1996">
                  <c:v>40833.430555555562</c:v>
                </c:pt>
                <c:pt idx="1997">
                  <c:v>40833.444444444496</c:v>
                </c:pt>
                <c:pt idx="1998">
                  <c:v>40833.458333333343</c:v>
                </c:pt>
                <c:pt idx="1999">
                  <c:v>40833.472222222219</c:v>
                </c:pt>
                <c:pt idx="2000">
                  <c:v>40833.486111111109</c:v>
                </c:pt>
                <c:pt idx="2001">
                  <c:v>40833.5</c:v>
                </c:pt>
                <c:pt idx="2002">
                  <c:v>40833.513888888891</c:v>
                </c:pt>
                <c:pt idx="2003">
                  <c:v>40833.527777777774</c:v>
                </c:pt>
                <c:pt idx="2004">
                  <c:v>40833.541666666613</c:v>
                </c:pt>
                <c:pt idx="2005">
                  <c:v>40833.555555555562</c:v>
                </c:pt>
                <c:pt idx="2006">
                  <c:v>40833.569444444445</c:v>
                </c:pt>
                <c:pt idx="2007">
                  <c:v>40833.583333333336</c:v>
                </c:pt>
                <c:pt idx="2008">
                  <c:v>40833.597222222204</c:v>
                </c:pt>
                <c:pt idx="2009">
                  <c:v>40833.611111111066</c:v>
                </c:pt>
                <c:pt idx="2010">
                  <c:v>40833.624999999993</c:v>
                </c:pt>
                <c:pt idx="2011">
                  <c:v>40833.638888888891</c:v>
                </c:pt>
                <c:pt idx="2012">
                  <c:v>40833.652777777781</c:v>
                </c:pt>
                <c:pt idx="2013">
                  <c:v>40833.666666666613</c:v>
                </c:pt>
                <c:pt idx="2014">
                  <c:v>40833.680555555562</c:v>
                </c:pt>
                <c:pt idx="2015">
                  <c:v>40833.694444444445</c:v>
                </c:pt>
                <c:pt idx="2016">
                  <c:v>40833.708333333336</c:v>
                </c:pt>
                <c:pt idx="2017">
                  <c:v>40833.722222222204</c:v>
                </c:pt>
                <c:pt idx="2018">
                  <c:v>40833.736111111066</c:v>
                </c:pt>
                <c:pt idx="2019">
                  <c:v>40833.75</c:v>
                </c:pt>
                <c:pt idx="2020">
                  <c:v>40833.763888888876</c:v>
                </c:pt>
                <c:pt idx="2021">
                  <c:v>40833.777777777774</c:v>
                </c:pt>
                <c:pt idx="2022">
                  <c:v>40833.791666666577</c:v>
                </c:pt>
                <c:pt idx="2023">
                  <c:v>40833.805555555562</c:v>
                </c:pt>
                <c:pt idx="2024">
                  <c:v>40833.819444444496</c:v>
                </c:pt>
                <c:pt idx="2025">
                  <c:v>40833.833333333336</c:v>
                </c:pt>
                <c:pt idx="2026">
                  <c:v>40833.847222222219</c:v>
                </c:pt>
                <c:pt idx="2027">
                  <c:v>40833.861111111066</c:v>
                </c:pt>
                <c:pt idx="2028">
                  <c:v>40833.875</c:v>
                </c:pt>
                <c:pt idx="2029">
                  <c:v>40833.888888888956</c:v>
                </c:pt>
                <c:pt idx="2030">
                  <c:v>40833.902777777781</c:v>
                </c:pt>
                <c:pt idx="2031">
                  <c:v>40833.916666666664</c:v>
                </c:pt>
                <c:pt idx="2032">
                  <c:v>40833.930555555562</c:v>
                </c:pt>
                <c:pt idx="2033">
                  <c:v>40833.944444444496</c:v>
                </c:pt>
                <c:pt idx="2034">
                  <c:v>40833.958333333343</c:v>
                </c:pt>
                <c:pt idx="2035">
                  <c:v>40833.972222222219</c:v>
                </c:pt>
                <c:pt idx="2036">
                  <c:v>40833.986111111109</c:v>
                </c:pt>
                <c:pt idx="2037">
                  <c:v>40834</c:v>
                </c:pt>
                <c:pt idx="2038">
                  <c:v>40834.013888888891</c:v>
                </c:pt>
                <c:pt idx="2039">
                  <c:v>40834.027777777774</c:v>
                </c:pt>
                <c:pt idx="2040">
                  <c:v>40834.041666666613</c:v>
                </c:pt>
                <c:pt idx="2041">
                  <c:v>40834.055555555562</c:v>
                </c:pt>
                <c:pt idx="2042">
                  <c:v>40834.069444444445</c:v>
                </c:pt>
                <c:pt idx="2043">
                  <c:v>40834.083333333336</c:v>
                </c:pt>
                <c:pt idx="2044">
                  <c:v>40834.097222222204</c:v>
                </c:pt>
                <c:pt idx="2045">
                  <c:v>40834.111111111066</c:v>
                </c:pt>
                <c:pt idx="2046">
                  <c:v>40834.124999999993</c:v>
                </c:pt>
                <c:pt idx="2047">
                  <c:v>40834.138888888891</c:v>
                </c:pt>
                <c:pt idx="2048">
                  <c:v>40834.152777777781</c:v>
                </c:pt>
                <c:pt idx="2049">
                  <c:v>40834.166666666613</c:v>
                </c:pt>
                <c:pt idx="2050">
                  <c:v>40834.180555555562</c:v>
                </c:pt>
                <c:pt idx="2051">
                  <c:v>40834.194444444445</c:v>
                </c:pt>
                <c:pt idx="2052">
                  <c:v>40834.208333333336</c:v>
                </c:pt>
                <c:pt idx="2053">
                  <c:v>40834.222222222204</c:v>
                </c:pt>
                <c:pt idx="2054">
                  <c:v>40834.236111111066</c:v>
                </c:pt>
                <c:pt idx="2055">
                  <c:v>40834.25</c:v>
                </c:pt>
                <c:pt idx="2056">
                  <c:v>40834.263888888876</c:v>
                </c:pt>
                <c:pt idx="2057">
                  <c:v>40834.277777777774</c:v>
                </c:pt>
                <c:pt idx="2058">
                  <c:v>40834.291666666577</c:v>
                </c:pt>
                <c:pt idx="2059">
                  <c:v>40834.305555555562</c:v>
                </c:pt>
                <c:pt idx="2060">
                  <c:v>40834.319444444496</c:v>
                </c:pt>
                <c:pt idx="2061">
                  <c:v>40834.333333333336</c:v>
                </c:pt>
                <c:pt idx="2062">
                  <c:v>40834.347222222219</c:v>
                </c:pt>
                <c:pt idx="2063">
                  <c:v>40834.361111111066</c:v>
                </c:pt>
                <c:pt idx="2064">
                  <c:v>40834.375</c:v>
                </c:pt>
                <c:pt idx="2065">
                  <c:v>40834.388888888956</c:v>
                </c:pt>
                <c:pt idx="2066">
                  <c:v>40834.402777777781</c:v>
                </c:pt>
                <c:pt idx="2067">
                  <c:v>40834.416666666664</c:v>
                </c:pt>
                <c:pt idx="2068">
                  <c:v>40834.430555555562</c:v>
                </c:pt>
                <c:pt idx="2069">
                  <c:v>40834.444444444496</c:v>
                </c:pt>
                <c:pt idx="2070">
                  <c:v>40834.458333333343</c:v>
                </c:pt>
                <c:pt idx="2071">
                  <c:v>40834.472222222219</c:v>
                </c:pt>
                <c:pt idx="2072">
                  <c:v>40834.486111111109</c:v>
                </c:pt>
                <c:pt idx="2073">
                  <c:v>40834.5</c:v>
                </c:pt>
                <c:pt idx="2074">
                  <c:v>40834.513888888891</c:v>
                </c:pt>
                <c:pt idx="2075">
                  <c:v>40834.527777777774</c:v>
                </c:pt>
                <c:pt idx="2076">
                  <c:v>40834.541666666613</c:v>
                </c:pt>
                <c:pt idx="2077">
                  <c:v>40834.555555555562</c:v>
                </c:pt>
                <c:pt idx="2078">
                  <c:v>40834.569444444445</c:v>
                </c:pt>
                <c:pt idx="2079">
                  <c:v>40834.583333333336</c:v>
                </c:pt>
                <c:pt idx="2080">
                  <c:v>40834.597222222204</c:v>
                </c:pt>
                <c:pt idx="2081">
                  <c:v>40834.611111111066</c:v>
                </c:pt>
                <c:pt idx="2082">
                  <c:v>40834.624999999993</c:v>
                </c:pt>
                <c:pt idx="2083">
                  <c:v>40834.638888888891</c:v>
                </c:pt>
                <c:pt idx="2084">
                  <c:v>40834.652777777781</c:v>
                </c:pt>
                <c:pt idx="2085">
                  <c:v>40834.666666666613</c:v>
                </c:pt>
                <c:pt idx="2086">
                  <c:v>40834.680555555562</c:v>
                </c:pt>
                <c:pt idx="2087">
                  <c:v>40834.694444444445</c:v>
                </c:pt>
                <c:pt idx="2088">
                  <c:v>40834.708333333336</c:v>
                </c:pt>
                <c:pt idx="2089">
                  <c:v>40834.722222222204</c:v>
                </c:pt>
                <c:pt idx="2090">
                  <c:v>40834.736111111066</c:v>
                </c:pt>
                <c:pt idx="2091">
                  <c:v>40834.75</c:v>
                </c:pt>
                <c:pt idx="2092">
                  <c:v>40834.763888888876</c:v>
                </c:pt>
                <c:pt idx="2093">
                  <c:v>40834.777777777774</c:v>
                </c:pt>
                <c:pt idx="2094">
                  <c:v>40834.791666666577</c:v>
                </c:pt>
                <c:pt idx="2095">
                  <c:v>40834.805555555562</c:v>
                </c:pt>
                <c:pt idx="2096">
                  <c:v>40834.819444444496</c:v>
                </c:pt>
                <c:pt idx="2097">
                  <c:v>40834.833333333336</c:v>
                </c:pt>
                <c:pt idx="2098">
                  <c:v>40834.847222222219</c:v>
                </c:pt>
                <c:pt idx="2099">
                  <c:v>40834.861111111066</c:v>
                </c:pt>
                <c:pt idx="2100">
                  <c:v>40834.875</c:v>
                </c:pt>
                <c:pt idx="2101">
                  <c:v>40834.888888888956</c:v>
                </c:pt>
                <c:pt idx="2102">
                  <c:v>40834.902777777781</c:v>
                </c:pt>
                <c:pt idx="2103">
                  <c:v>40834.916666666664</c:v>
                </c:pt>
                <c:pt idx="2104">
                  <c:v>40834.930555555562</c:v>
                </c:pt>
                <c:pt idx="2105">
                  <c:v>40834.944444444496</c:v>
                </c:pt>
                <c:pt idx="2106">
                  <c:v>40834.958333333343</c:v>
                </c:pt>
                <c:pt idx="2107">
                  <c:v>40834.972222222219</c:v>
                </c:pt>
                <c:pt idx="2108">
                  <c:v>40834.986111111109</c:v>
                </c:pt>
                <c:pt idx="2109">
                  <c:v>40835</c:v>
                </c:pt>
                <c:pt idx="2110">
                  <c:v>40835.013888888891</c:v>
                </c:pt>
                <c:pt idx="2111">
                  <c:v>40835.027777777774</c:v>
                </c:pt>
                <c:pt idx="2112">
                  <c:v>40835.041666666613</c:v>
                </c:pt>
                <c:pt idx="2113">
                  <c:v>40835.055555555562</c:v>
                </c:pt>
                <c:pt idx="2114">
                  <c:v>40835.069444444445</c:v>
                </c:pt>
                <c:pt idx="2115">
                  <c:v>40835.083333333336</c:v>
                </c:pt>
                <c:pt idx="2116">
                  <c:v>40835.097222222204</c:v>
                </c:pt>
                <c:pt idx="2117">
                  <c:v>40835.111111111066</c:v>
                </c:pt>
                <c:pt idx="2118">
                  <c:v>40835.124999999993</c:v>
                </c:pt>
                <c:pt idx="2119">
                  <c:v>40835.138888888891</c:v>
                </c:pt>
                <c:pt idx="2120">
                  <c:v>40835.152777777781</c:v>
                </c:pt>
                <c:pt idx="2121">
                  <c:v>40835.166666666613</c:v>
                </c:pt>
                <c:pt idx="2122">
                  <c:v>40835.180555555562</c:v>
                </c:pt>
                <c:pt idx="2123">
                  <c:v>40835.194444444445</c:v>
                </c:pt>
                <c:pt idx="2124">
                  <c:v>40835.208333333336</c:v>
                </c:pt>
                <c:pt idx="2125">
                  <c:v>40835.222222222204</c:v>
                </c:pt>
                <c:pt idx="2126">
                  <c:v>40835.236111111066</c:v>
                </c:pt>
                <c:pt idx="2127">
                  <c:v>40835.25</c:v>
                </c:pt>
                <c:pt idx="2128">
                  <c:v>40835.263888888876</c:v>
                </c:pt>
                <c:pt idx="2129">
                  <c:v>40835.277777777774</c:v>
                </c:pt>
                <c:pt idx="2130">
                  <c:v>40835.291666666577</c:v>
                </c:pt>
                <c:pt idx="2131">
                  <c:v>40835.305555555562</c:v>
                </c:pt>
                <c:pt idx="2132">
                  <c:v>40835.319444444496</c:v>
                </c:pt>
                <c:pt idx="2133">
                  <c:v>40835.333333333336</c:v>
                </c:pt>
                <c:pt idx="2134">
                  <c:v>40835.347222222219</c:v>
                </c:pt>
                <c:pt idx="2135">
                  <c:v>40835.361111111066</c:v>
                </c:pt>
                <c:pt idx="2136">
                  <c:v>40835.375</c:v>
                </c:pt>
                <c:pt idx="2137">
                  <c:v>40835.388888888956</c:v>
                </c:pt>
                <c:pt idx="2138">
                  <c:v>40835.402777777781</c:v>
                </c:pt>
                <c:pt idx="2139">
                  <c:v>40835.416666666664</c:v>
                </c:pt>
                <c:pt idx="2140">
                  <c:v>40835.430555555562</c:v>
                </c:pt>
                <c:pt idx="2141">
                  <c:v>40835.444444444496</c:v>
                </c:pt>
                <c:pt idx="2142">
                  <c:v>40835.458333333343</c:v>
                </c:pt>
                <c:pt idx="2143">
                  <c:v>40835.472222222219</c:v>
                </c:pt>
                <c:pt idx="2144">
                  <c:v>40835.486111111109</c:v>
                </c:pt>
                <c:pt idx="2145">
                  <c:v>40835.5</c:v>
                </c:pt>
                <c:pt idx="2146">
                  <c:v>40835.513888888891</c:v>
                </c:pt>
                <c:pt idx="2147">
                  <c:v>40835.527777777774</c:v>
                </c:pt>
                <c:pt idx="2148">
                  <c:v>40835.541666666613</c:v>
                </c:pt>
                <c:pt idx="2149">
                  <c:v>40835.555555555562</c:v>
                </c:pt>
                <c:pt idx="2150">
                  <c:v>40835.569444444445</c:v>
                </c:pt>
                <c:pt idx="2151">
                  <c:v>40835.583333333336</c:v>
                </c:pt>
                <c:pt idx="2152">
                  <c:v>40835.597222222204</c:v>
                </c:pt>
                <c:pt idx="2153">
                  <c:v>40835.611111111066</c:v>
                </c:pt>
                <c:pt idx="2154">
                  <c:v>40835.624999999993</c:v>
                </c:pt>
                <c:pt idx="2155">
                  <c:v>40835.638888888891</c:v>
                </c:pt>
                <c:pt idx="2156">
                  <c:v>40835.652777777781</c:v>
                </c:pt>
                <c:pt idx="2157">
                  <c:v>40835.666666666613</c:v>
                </c:pt>
                <c:pt idx="2158">
                  <c:v>40835.680555555562</c:v>
                </c:pt>
                <c:pt idx="2159">
                  <c:v>40835.694444444445</c:v>
                </c:pt>
                <c:pt idx="2160">
                  <c:v>40835.708333333336</c:v>
                </c:pt>
                <c:pt idx="2161">
                  <c:v>40835.722222222204</c:v>
                </c:pt>
                <c:pt idx="2162">
                  <c:v>40835.736111111066</c:v>
                </c:pt>
                <c:pt idx="2163">
                  <c:v>40835.75</c:v>
                </c:pt>
                <c:pt idx="2164">
                  <c:v>40835.763888888876</c:v>
                </c:pt>
                <c:pt idx="2165">
                  <c:v>40835.777777777774</c:v>
                </c:pt>
                <c:pt idx="2166">
                  <c:v>40835.791666666577</c:v>
                </c:pt>
                <c:pt idx="2167">
                  <c:v>40835.805555555562</c:v>
                </c:pt>
                <c:pt idx="2168">
                  <c:v>40835.819444444496</c:v>
                </c:pt>
                <c:pt idx="2169">
                  <c:v>40835.833333333336</c:v>
                </c:pt>
                <c:pt idx="2170">
                  <c:v>40835.847222222219</c:v>
                </c:pt>
                <c:pt idx="2171">
                  <c:v>40835.861111111066</c:v>
                </c:pt>
                <c:pt idx="2172">
                  <c:v>40835.875</c:v>
                </c:pt>
                <c:pt idx="2173">
                  <c:v>40835.888888888956</c:v>
                </c:pt>
                <c:pt idx="2174">
                  <c:v>40835.902777777781</c:v>
                </c:pt>
                <c:pt idx="2175">
                  <c:v>40835.916666666664</c:v>
                </c:pt>
                <c:pt idx="2176">
                  <c:v>40835.930555555562</c:v>
                </c:pt>
                <c:pt idx="2177">
                  <c:v>40835.944444444496</c:v>
                </c:pt>
                <c:pt idx="2178">
                  <c:v>40835.958333333343</c:v>
                </c:pt>
                <c:pt idx="2179">
                  <c:v>40835.972222222219</c:v>
                </c:pt>
                <c:pt idx="2180">
                  <c:v>40835.986111111109</c:v>
                </c:pt>
                <c:pt idx="2181">
                  <c:v>40836</c:v>
                </c:pt>
                <c:pt idx="2182">
                  <c:v>40836.013888888891</c:v>
                </c:pt>
                <c:pt idx="2183">
                  <c:v>40836.027777777774</c:v>
                </c:pt>
                <c:pt idx="2184">
                  <c:v>40836.041666666613</c:v>
                </c:pt>
                <c:pt idx="2185">
                  <c:v>40836.055555555562</c:v>
                </c:pt>
                <c:pt idx="2186">
                  <c:v>40836.069444444445</c:v>
                </c:pt>
                <c:pt idx="2187">
                  <c:v>40836.083333333336</c:v>
                </c:pt>
                <c:pt idx="2188">
                  <c:v>40836.097222222204</c:v>
                </c:pt>
                <c:pt idx="2189">
                  <c:v>40836.111111111066</c:v>
                </c:pt>
                <c:pt idx="2190">
                  <c:v>40836.124999999993</c:v>
                </c:pt>
                <c:pt idx="2191">
                  <c:v>40836.138888888891</c:v>
                </c:pt>
                <c:pt idx="2192">
                  <c:v>40836.152777777781</c:v>
                </c:pt>
                <c:pt idx="2193">
                  <c:v>40836.166666666613</c:v>
                </c:pt>
                <c:pt idx="2194">
                  <c:v>40836.180555555562</c:v>
                </c:pt>
                <c:pt idx="2195">
                  <c:v>40836.194444444445</c:v>
                </c:pt>
                <c:pt idx="2196">
                  <c:v>40836.208333333336</c:v>
                </c:pt>
                <c:pt idx="2197">
                  <c:v>40836.222222222204</c:v>
                </c:pt>
                <c:pt idx="2198">
                  <c:v>40836.236111111066</c:v>
                </c:pt>
                <c:pt idx="2199">
                  <c:v>40836.25</c:v>
                </c:pt>
                <c:pt idx="2200">
                  <c:v>40836.263888888876</c:v>
                </c:pt>
                <c:pt idx="2201">
                  <c:v>40836.277777777774</c:v>
                </c:pt>
                <c:pt idx="2202">
                  <c:v>40836.291666666577</c:v>
                </c:pt>
                <c:pt idx="2203">
                  <c:v>40836.305555555562</c:v>
                </c:pt>
                <c:pt idx="2204">
                  <c:v>40836.319444444496</c:v>
                </c:pt>
                <c:pt idx="2205">
                  <c:v>40836.333333333336</c:v>
                </c:pt>
                <c:pt idx="2206">
                  <c:v>40836.347222222219</c:v>
                </c:pt>
                <c:pt idx="2207">
                  <c:v>40836.361111111066</c:v>
                </c:pt>
                <c:pt idx="2208">
                  <c:v>40836.375</c:v>
                </c:pt>
                <c:pt idx="2209">
                  <c:v>40836.388888888956</c:v>
                </c:pt>
                <c:pt idx="2210">
                  <c:v>40836.402777777781</c:v>
                </c:pt>
                <c:pt idx="2211">
                  <c:v>40836.416666666664</c:v>
                </c:pt>
                <c:pt idx="2212">
                  <c:v>40836.430555555562</c:v>
                </c:pt>
                <c:pt idx="2213">
                  <c:v>40836.444444444496</c:v>
                </c:pt>
                <c:pt idx="2214">
                  <c:v>40836.458333333343</c:v>
                </c:pt>
                <c:pt idx="2215">
                  <c:v>40836.472222222219</c:v>
                </c:pt>
                <c:pt idx="2216">
                  <c:v>40836.486111111109</c:v>
                </c:pt>
                <c:pt idx="2217">
                  <c:v>40836.5</c:v>
                </c:pt>
                <c:pt idx="2218">
                  <c:v>40836.513888888891</c:v>
                </c:pt>
                <c:pt idx="2219">
                  <c:v>40836.527777777774</c:v>
                </c:pt>
                <c:pt idx="2220">
                  <c:v>40836.541666666613</c:v>
                </c:pt>
                <c:pt idx="2221">
                  <c:v>40836.555555555562</c:v>
                </c:pt>
                <c:pt idx="2222">
                  <c:v>40836.569444444445</c:v>
                </c:pt>
                <c:pt idx="2223">
                  <c:v>40836.583333333336</c:v>
                </c:pt>
                <c:pt idx="2224">
                  <c:v>40836.597222222204</c:v>
                </c:pt>
                <c:pt idx="2225">
                  <c:v>40836.611111111066</c:v>
                </c:pt>
                <c:pt idx="2226">
                  <c:v>40836.624999999993</c:v>
                </c:pt>
                <c:pt idx="2227">
                  <c:v>40836.638888888891</c:v>
                </c:pt>
                <c:pt idx="2228">
                  <c:v>40836.652777777781</c:v>
                </c:pt>
                <c:pt idx="2229">
                  <c:v>40836.666666666613</c:v>
                </c:pt>
                <c:pt idx="2230">
                  <c:v>40836.680555555562</c:v>
                </c:pt>
                <c:pt idx="2231">
                  <c:v>40836.694444444445</c:v>
                </c:pt>
                <c:pt idx="2232">
                  <c:v>40836.708333333336</c:v>
                </c:pt>
                <c:pt idx="2233">
                  <c:v>40836.722222222204</c:v>
                </c:pt>
                <c:pt idx="2234">
                  <c:v>40836.736111111066</c:v>
                </c:pt>
                <c:pt idx="2235">
                  <c:v>40836.75</c:v>
                </c:pt>
                <c:pt idx="2236">
                  <c:v>40836.763888888876</c:v>
                </c:pt>
                <c:pt idx="2237">
                  <c:v>40836.777777777774</c:v>
                </c:pt>
                <c:pt idx="2238">
                  <c:v>40836.791666666577</c:v>
                </c:pt>
                <c:pt idx="2239">
                  <c:v>40836.805555555562</c:v>
                </c:pt>
                <c:pt idx="2240">
                  <c:v>40836.819444444496</c:v>
                </c:pt>
                <c:pt idx="2241">
                  <c:v>40836.833333333336</c:v>
                </c:pt>
                <c:pt idx="2242">
                  <c:v>40836.847222222219</c:v>
                </c:pt>
                <c:pt idx="2243">
                  <c:v>40836.861111111066</c:v>
                </c:pt>
                <c:pt idx="2244">
                  <c:v>40836.875</c:v>
                </c:pt>
                <c:pt idx="2245">
                  <c:v>40836.888888888956</c:v>
                </c:pt>
                <c:pt idx="2246">
                  <c:v>40836.902777777781</c:v>
                </c:pt>
                <c:pt idx="2247">
                  <c:v>40836.916666666664</c:v>
                </c:pt>
                <c:pt idx="2248">
                  <c:v>40836.930555555562</c:v>
                </c:pt>
                <c:pt idx="2249">
                  <c:v>40836.944444444496</c:v>
                </c:pt>
                <c:pt idx="2250">
                  <c:v>40836.958333333343</c:v>
                </c:pt>
                <c:pt idx="2251">
                  <c:v>40836.972222222219</c:v>
                </c:pt>
                <c:pt idx="2252">
                  <c:v>40836.986111111109</c:v>
                </c:pt>
                <c:pt idx="2253">
                  <c:v>40837</c:v>
                </c:pt>
                <c:pt idx="2254">
                  <c:v>40837.013888888891</c:v>
                </c:pt>
                <c:pt idx="2255">
                  <c:v>40837.027777777774</c:v>
                </c:pt>
                <c:pt idx="2256">
                  <c:v>40837.041666666613</c:v>
                </c:pt>
                <c:pt idx="2257">
                  <c:v>40837.055555555562</c:v>
                </c:pt>
                <c:pt idx="2258">
                  <c:v>40837.069444444445</c:v>
                </c:pt>
                <c:pt idx="2259">
                  <c:v>40837.083333333336</c:v>
                </c:pt>
                <c:pt idx="2260">
                  <c:v>40837.097222222204</c:v>
                </c:pt>
                <c:pt idx="2261">
                  <c:v>40837.111111111066</c:v>
                </c:pt>
                <c:pt idx="2262">
                  <c:v>40837.124999999993</c:v>
                </c:pt>
                <c:pt idx="2263">
                  <c:v>40837.138888888891</c:v>
                </c:pt>
                <c:pt idx="2264">
                  <c:v>40837.152777777781</c:v>
                </c:pt>
                <c:pt idx="2265">
                  <c:v>40837.166666666613</c:v>
                </c:pt>
                <c:pt idx="2266">
                  <c:v>40837.180555555562</c:v>
                </c:pt>
                <c:pt idx="2267">
                  <c:v>40837.194444444445</c:v>
                </c:pt>
                <c:pt idx="2268">
                  <c:v>40837.208333333336</c:v>
                </c:pt>
                <c:pt idx="2269">
                  <c:v>40837.222222222204</c:v>
                </c:pt>
                <c:pt idx="2270">
                  <c:v>40837.236111111066</c:v>
                </c:pt>
                <c:pt idx="2271">
                  <c:v>40837.25</c:v>
                </c:pt>
                <c:pt idx="2272">
                  <c:v>40837.263888888876</c:v>
                </c:pt>
                <c:pt idx="2273">
                  <c:v>40837.277777777774</c:v>
                </c:pt>
                <c:pt idx="2274">
                  <c:v>40837.291666666577</c:v>
                </c:pt>
                <c:pt idx="2275">
                  <c:v>40837.305555555562</c:v>
                </c:pt>
                <c:pt idx="2276">
                  <c:v>40837.319444444496</c:v>
                </c:pt>
                <c:pt idx="2277">
                  <c:v>40837.333333333336</c:v>
                </c:pt>
                <c:pt idx="2278">
                  <c:v>40837.347222222219</c:v>
                </c:pt>
                <c:pt idx="2279">
                  <c:v>40837.361111111066</c:v>
                </c:pt>
                <c:pt idx="2280">
                  <c:v>40837.375</c:v>
                </c:pt>
                <c:pt idx="2281">
                  <c:v>40837.388888888956</c:v>
                </c:pt>
                <c:pt idx="2282">
                  <c:v>40837.402777777781</c:v>
                </c:pt>
                <c:pt idx="2283">
                  <c:v>40837.416666666664</c:v>
                </c:pt>
                <c:pt idx="2284">
                  <c:v>40837.430555555562</c:v>
                </c:pt>
                <c:pt idx="2285">
                  <c:v>40837.444444444496</c:v>
                </c:pt>
                <c:pt idx="2286">
                  <c:v>40837.458333333343</c:v>
                </c:pt>
                <c:pt idx="2287">
                  <c:v>40837.472222222219</c:v>
                </c:pt>
                <c:pt idx="2288">
                  <c:v>40837.486111111109</c:v>
                </c:pt>
                <c:pt idx="2289">
                  <c:v>40837.5</c:v>
                </c:pt>
                <c:pt idx="2290">
                  <c:v>40837.513888888891</c:v>
                </c:pt>
                <c:pt idx="2291">
                  <c:v>40837.527777777774</c:v>
                </c:pt>
                <c:pt idx="2292">
                  <c:v>40837.541666666613</c:v>
                </c:pt>
                <c:pt idx="2293">
                  <c:v>40837.555555555562</c:v>
                </c:pt>
                <c:pt idx="2294">
                  <c:v>40837.569444444445</c:v>
                </c:pt>
                <c:pt idx="2295">
                  <c:v>40837.583333333336</c:v>
                </c:pt>
                <c:pt idx="2296">
                  <c:v>40837.597222222204</c:v>
                </c:pt>
                <c:pt idx="2297">
                  <c:v>40837.611111111066</c:v>
                </c:pt>
                <c:pt idx="2298">
                  <c:v>40837.624999999993</c:v>
                </c:pt>
                <c:pt idx="2299">
                  <c:v>40837.638888888891</c:v>
                </c:pt>
                <c:pt idx="2300">
                  <c:v>40837.652777777781</c:v>
                </c:pt>
                <c:pt idx="2301">
                  <c:v>40837.666666666613</c:v>
                </c:pt>
                <c:pt idx="2302">
                  <c:v>40837.680555555562</c:v>
                </c:pt>
                <c:pt idx="2303">
                  <c:v>40837.694444444445</c:v>
                </c:pt>
                <c:pt idx="2304">
                  <c:v>40837.708333333336</c:v>
                </c:pt>
                <c:pt idx="2305">
                  <c:v>40837.722222222204</c:v>
                </c:pt>
                <c:pt idx="2306">
                  <c:v>40837.736111111066</c:v>
                </c:pt>
                <c:pt idx="2307">
                  <c:v>40837.75</c:v>
                </c:pt>
                <c:pt idx="2308">
                  <c:v>40837.763888888876</c:v>
                </c:pt>
                <c:pt idx="2309">
                  <c:v>40837.777777777774</c:v>
                </c:pt>
                <c:pt idx="2310">
                  <c:v>40837.791666666577</c:v>
                </c:pt>
                <c:pt idx="2311">
                  <c:v>40837.805555555562</c:v>
                </c:pt>
                <c:pt idx="2312">
                  <c:v>40837.819444444496</c:v>
                </c:pt>
                <c:pt idx="2313">
                  <c:v>40837.833333333336</c:v>
                </c:pt>
                <c:pt idx="2314">
                  <c:v>40837.847222222219</c:v>
                </c:pt>
                <c:pt idx="2315">
                  <c:v>40837.861111111066</c:v>
                </c:pt>
                <c:pt idx="2316">
                  <c:v>40837.875</c:v>
                </c:pt>
                <c:pt idx="2317">
                  <c:v>40837.888888888956</c:v>
                </c:pt>
                <c:pt idx="2318">
                  <c:v>40837.902777777781</c:v>
                </c:pt>
                <c:pt idx="2319">
                  <c:v>40837.916666666664</c:v>
                </c:pt>
                <c:pt idx="2320">
                  <c:v>40837.930555555562</c:v>
                </c:pt>
                <c:pt idx="2321">
                  <c:v>40837.944444444496</c:v>
                </c:pt>
                <c:pt idx="2322">
                  <c:v>40837.958333333343</c:v>
                </c:pt>
                <c:pt idx="2323">
                  <c:v>40837.972222222219</c:v>
                </c:pt>
                <c:pt idx="2324">
                  <c:v>40837.986111111109</c:v>
                </c:pt>
                <c:pt idx="2325">
                  <c:v>40838</c:v>
                </c:pt>
                <c:pt idx="2326">
                  <c:v>40838.013888888891</c:v>
                </c:pt>
                <c:pt idx="2327">
                  <c:v>40838.027777777774</c:v>
                </c:pt>
                <c:pt idx="2328">
                  <c:v>40838.041666666613</c:v>
                </c:pt>
                <c:pt idx="2329">
                  <c:v>40838.055555555562</c:v>
                </c:pt>
                <c:pt idx="2330">
                  <c:v>40838.069444444445</c:v>
                </c:pt>
                <c:pt idx="2331">
                  <c:v>40838.083333333336</c:v>
                </c:pt>
                <c:pt idx="2332">
                  <c:v>40838.097222222204</c:v>
                </c:pt>
                <c:pt idx="2333">
                  <c:v>40838.111111111066</c:v>
                </c:pt>
                <c:pt idx="2334">
                  <c:v>40838.124999999993</c:v>
                </c:pt>
                <c:pt idx="2335">
                  <c:v>40838.138888888891</c:v>
                </c:pt>
                <c:pt idx="2336">
                  <c:v>40838.152777777781</c:v>
                </c:pt>
                <c:pt idx="2337">
                  <c:v>40838.166666666613</c:v>
                </c:pt>
                <c:pt idx="2338">
                  <c:v>40838.180555555562</c:v>
                </c:pt>
                <c:pt idx="2339">
                  <c:v>40838.194444444445</c:v>
                </c:pt>
                <c:pt idx="2340">
                  <c:v>40838.208333333336</c:v>
                </c:pt>
                <c:pt idx="2341">
                  <c:v>40838.222222222204</c:v>
                </c:pt>
                <c:pt idx="2342">
                  <c:v>40838.236111111066</c:v>
                </c:pt>
                <c:pt idx="2343">
                  <c:v>40838.25</c:v>
                </c:pt>
                <c:pt idx="2344">
                  <c:v>40838.263888888876</c:v>
                </c:pt>
                <c:pt idx="2345">
                  <c:v>40838.277777777774</c:v>
                </c:pt>
                <c:pt idx="2346">
                  <c:v>40838.291666666577</c:v>
                </c:pt>
                <c:pt idx="2347">
                  <c:v>40838.305555555562</c:v>
                </c:pt>
                <c:pt idx="2348">
                  <c:v>40838.319444444496</c:v>
                </c:pt>
                <c:pt idx="2349">
                  <c:v>40838.333333333336</c:v>
                </c:pt>
                <c:pt idx="2350">
                  <c:v>40838.347222222219</c:v>
                </c:pt>
                <c:pt idx="2351">
                  <c:v>40838.361111111066</c:v>
                </c:pt>
                <c:pt idx="2352">
                  <c:v>40838.375</c:v>
                </c:pt>
                <c:pt idx="2353">
                  <c:v>40838.388888888956</c:v>
                </c:pt>
                <c:pt idx="2354">
                  <c:v>40838.402777777781</c:v>
                </c:pt>
                <c:pt idx="2355">
                  <c:v>40838.416666666664</c:v>
                </c:pt>
                <c:pt idx="2356">
                  <c:v>40838.430555555562</c:v>
                </c:pt>
                <c:pt idx="2357">
                  <c:v>40838.444444444496</c:v>
                </c:pt>
                <c:pt idx="2358">
                  <c:v>40838.458333333343</c:v>
                </c:pt>
                <c:pt idx="2359">
                  <c:v>40838.472222222219</c:v>
                </c:pt>
                <c:pt idx="2360">
                  <c:v>40838.486111111109</c:v>
                </c:pt>
                <c:pt idx="2361">
                  <c:v>40838.5</c:v>
                </c:pt>
                <c:pt idx="2362">
                  <c:v>40838.513888888891</c:v>
                </c:pt>
                <c:pt idx="2363">
                  <c:v>40838.527777777774</c:v>
                </c:pt>
                <c:pt idx="2364">
                  <c:v>40838.541666666613</c:v>
                </c:pt>
                <c:pt idx="2365">
                  <c:v>40838.555555555562</c:v>
                </c:pt>
                <c:pt idx="2366">
                  <c:v>40838.569444444445</c:v>
                </c:pt>
                <c:pt idx="2367">
                  <c:v>40838.583333333336</c:v>
                </c:pt>
                <c:pt idx="2368">
                  <c:v>40838.597222222204</c:v>
                </c:pt>
                <c:pt idx="2369">
                  <c:v>40838.611111111066</c:v>
                </c:pt>
                <c:pt idx="2370">
                  <c:v>40838.624999999993</c:v>
                </c:pt>
                <c:pt idx="2371">
                  <c:v>40838.638888888891</c:v>
                </c:pt>
                <c:pt idx="2372">
                  <c:v>40838.652777777781</c:v>
                </c:pt>
                <c:pt idx="2373">
                  <c:v>40838.666666666613</c:v>
                </c:pt>
                <c:pt idx="2374">
                  <c:v>40838.680555555562</c:v>
                </c:pt>
                <c:pt idx="2375">
                  <c:v>40838.694444444445</c:v>
                </c:pt>
                <c:pt idx="2376">
                  <c:v>40838.708333333336</c:v>
                </c:pt>
                <c:pt idx="2377">
                  <c:v>40838.722222222204</c:v>
                </c:pt>
                <c:pt idx="2378">
                  <c:v>40838.736111111066</c:v>
                </c:pt>
                <c:pt idx="2379">
                  <c:v>40838.75</c:v>
                </c:pt>
                <c:pt idx="2380">
                  <c:v>40838.763888888876</c:v>
                </c:pt>
                <c:pt idx="2381">
                  <c:v>40838.777777777774</c:v>
                </c:pt>
                <c:pt idx="2382">
                  <c:v>40838.791666666577</c:v>
                </c:pt>
                <c:pt idx="2383">
                  <c:v>40838.805555555562</c:v>
                </c:pt>
                <c:pt idx="2384">
                  <c:v>40838.819444444496</c:v>
                </c:pt>
                <c:pt idx="2385">
                  <c:v>40838.833333333336</c:v>
                </c:pt>
                <c:pt idx="2386">
                  <c:v>40838.847222222219</c:v>
                </c:pt>
                <c:pt idx="2387">
                  <c:v>40838.861111111066</c:v>
                </c:pt>
                <c:pt idx="2388">
                  <c:v>40838.875</c:v>
                </c:pt>
                <c:pt idx="2389">
                  <c:v>40838.888888888956</c:v>
                </c:pt>
                <c:pt idx="2390">
                  <c:v>40838.902777777781</c:v>
                </c:pt>
                <c:pt idx="2391">
                  <c:v>40838.916666666664</c:v>
                </c:pt>
                <c:pt idx="2392">
                  <c:v>40838.930555555562</c:v>
                </c:pt>
                <c:pt idx="2393">
                  <c:v>40838.944444444496</c:v>
                </c:pt>
                <c:pt idx="2394">
                  <c:v>40838.958333333343</c:v>
                </c:pt>
                <c:pt idx="2395">
                  <c:v>40838.972222222219</c:v>
                </c:pt>
                <c:pt idx="2396">
                  <c:v>40838.986111111109</c:v>
                </c:pt>
                <c:pt idx="2397">
                  <c:v>40839</c:v>
                </c:pt>
                <c:pt idx="2398">
                  <c:v>40839.013888888891</c:v>
                </c:pt>
                <c:pt idx="2399">
                  <c:v>40839.027777777774</c:v>
                </c:pt>
                <c:pt idx="2400">
                  <c:v>40839.041666666613</c:v>
                </c:pt>
                <c:pt idx="2401">
                  <c:v>40839.055555555562</c:v>
                </c:pt>
                <c:pt idx="2402">
                  <c:v>40839.069444444445</c:v>
                </c:pt>
                <c:pt idx="2403">
                  <c:v>40839.083333333336</c:v>
                </c:pt>
                <c:pt idx="2404">
                  <c:v>40839.097222222204</c:v>
                </c:pt>
                <c:pt idx="2405">
                  <c:v>40839.111111111066</c:v>
                </c:pt>
                <c:pt idx="2406">
                  <c:v>40839.124999999993</c:v>
                </c:pt>
                <c:pt idx="2407">
                  <c:v>40839.138888888891</c:v>
                </c:pt>
                <c:pt idx="2408">
                  <c:v>40839.152777777781</c:v>
                </c:pt>
                <c:pt idx="2409">
                  <c:v>40839.166666666613</c:v>
                </c:pt>
                <c:pt idx="2410">
                  <c:v>40839.180555555562</c:v>
                </c:pt>
                <c:pt idx="2411">
                  <c:v>40839.194444444445</c:v>
                </c:pt>
                <c:pt idx="2412">
                  <c:v>40839.208333333336</c:v>
                </c:pt>
                <c:pt idx="2413">
                  <c:v>40839.222222222204</c:v>
                </c:pt>
                <c:pt idx="2414">
                  <c:v>40839.236111111066</c:v>
                </c:pt>
                <c:pt idx="2415">
                  <c:v>40839.25</c:v>
                </c:pt>
                <c:pt idx="2416">
                  <c:v>40839.263888888876</c:v>
                </c:pt>
                <c:pt idx="2417">
                  <c:v>40839.277777777774</c:v>
                </c:pt>
                <c:pt idx="2418">
                  <c:v>40839.291666666577</c:v>
                </c:pt>
                <c:pt idx="2419">
                  <c:v>40839.305555555562</c:v>
                </c:pt>
                <c:pt idx="2420">
                  <c:v>40839.319444444496</c:v>
                </c:pt>
                <c:pt idx="2421">
                  <c:v>40839.333333333336</c:v>
                </c:pt>
                <c:pt idx="2422">
                  <c:v>40839.347222222219</c:v>
                </c:pt>
                <c:pt idx="2423">
                  <c:v>40839.361111111066</c:v>
                </c:pt>
                <c:pt idx="2424">
                  <c:v>40839.375</c:v>
                </c:pt>
                <c:pt idx="2425">
                  <c:v>40839.388888888956</c:v>
                </c:pt>
                <c:pt idx="2426">
                  <c:v>40839.402777777781</c:v>
                </c:pt>
                <c:pt idx="2427">
                  <c:v>40839.416666666664</c:v>
                </c:pt>
                <c:pt idx="2428">
                  <c:v>40839.430555555562</c:v>
                </c:pt>
                <c:pt idx="2429">
                  <c:v>40839.444444444496</c:v>
                </c:pt>
                <c:pt idx="2430">
                  <c:v>40839.458333333343</c:v>
                </c:pt>
                <c:pt idx="2431">
                  <c:v>40839.472222222219</c:v>
                </c:pt>
                <c:pt idx="2432">
                  <c:v>40839.486111111109</c:v>
                </c:pt>
                <c:pt idx="2433">
                  <c:v>40839.5</c:v>
                </c:pt>
                <c:pt idx="2434">
                  <c:v>40839.513888888891</c:v>
                </c:pt>
                <c:pt idx="2435">
                  <c:v>40839.527777777774</c:v>
                </c:pt>
                <c:pt idx="2436">
                  <c:v>40839.541666666613</c:v>
                </c:pt>
                <c:pt idx="2437">
                  <c:v>40839.555555555562</c:v>
                </c:pt>
                <c:pt idx="2438">
                  <c:v>40839.569444444445</c:v>
                </c:pt>
                <c:pt idx="2439">
                  <c:v>40839.583333333336</c:v>
                </c:pt>
                <c:pt idx="2440">
                  <c:v>40839.597222222204</c:v>
                </c:pt>
                <c:pt idx="2441">
                  <c:v>40839.611111111066</c:v>
                </c:pt>
                <c:pt idx="2442">
                  <c:v>40839.624999999993</c:v>
                </c:pt>
                <c:pt idx="2443">
                  <c:v>40839.638888888891</c:v>
                </c:pt>
                <c:pt idx="2444">
                  <c:v>40839.652777777781</c:v>
                </c:pt>
                <c:pt idx="2445">
                  <c:v>40839.666666666613</c:v>
                </c:pt>
                <c:pt idx="2446">
                  <c:v>40839.680555555562</c:v>
                </c:pt>
                <c:pt idx="2447">
                  <c:v>40839.694444444445</c:v>
                </c:pt>
                <c:pt idx="2448">
                  <c:v>40839.708333333336</c:v>
                </c:pt>
                <c:pt idx="2449">
                  <c:v>40839.722222222204</c:v>
                </c:pt>
                <c:pt idx="2450">
                  <c:v>40839.736111111066</c:v>
                </c:pt>
                <c:pt idx="2451">
                  <c:v>40839.75</c:v>
                </c:pt>
                <c:pt idx="2452">
                  <c:v>40839.763888888876</c:v>
                </c:pt>
                <c:pt idx="2453">
                  <c:v>40839.777777777774</c:v>
                </c:pt>
                <c:pt idx="2454">
                  <c:v>40839.791666666577</c:v>
                </c:pt>
                <c:pt idx="2455">
                  <c:v>40839.805555555562</c:v>
                </c:pt>
                <c:pt idx="2456">
                  <c:v>40839.819444444496</c:v>
                </c:pt>
                <c:pt idx="2457">
                  <c:v>40839.833333333336</c:v>
                </c:pt>
                <c:pt idx="2458">
                  <c:v>40839.847222222219</c:v>
                </c:pt>
                <c:pt idx="2459">
                  <c:v>40839.861111111066</c:v>
                </c:pt>
                <c:pt idx="2460">
                  <c:v>40839.875</c:v>
                </c:pt>
                <c:pt idx="2461">
                  <c:v>40839.888888888956</c:v>
                </c:pt>
                <c:pt idx="2462">
                  <c:v>40839.902777777781</c:v>
                </c:pt>
                <c:pt idx="2463">
                  <c:v>40839.916666666664</c:v>
                </c:pt>
                <c:pt idx="2464">
                  <c:v>40839.930555555562</c:v>
                </c:pt>
                <c:pt idx="2465">
                  <c:v>40839.944444444496</c:v>
                </c:pt>
                <c:pt idx="2466">
                  <c:v>40839.958333333343</c:v>
                </c:pt>
                <c:pt idx="2467">
                  <c:v>40839.972222222219</c:v>
                </c:pt>
                <c:pt idx="2468">
                  <c:v>40839.986111111109</c:v>
                </c:pt>
                <c:pt idx="2469">
                  <c:v>40840</c:v>
                </c:pt>
                <c:pt idx="2470">
                  <c:v>40840.013888888891</c:v>
                </c:pt>
                <c:pt idx="2471">
                  <c:v>40840.027777777774</c:v>
                </c:pt>
                <c:pt idx="2472">
                  <c:v>40840.041666666613</c:v>
                </c:pt>
                <c:pt idx="2473">
                  <c:v>40840.055555555562</c:v>
                </c:pt>
                <c:pt idx="2474">
                  <c:v>40840.069444444445</c:v>
                </c:pt>
                <c:pt idx="2475">
                  <c:v>40840.083333333336</c:v>
                </c:pt>
                <c:pt idx="2476">
                  <c:v>40840.097222222204</c:v>
                </c:pt>
                <c:pt idx="2477">
                  <c:v>40840.111111111066</c:v>
                </c:pt>
                <c:pt idx="2478">
                  <c:v>40840.124999999993</c:v>
                </c:pt>
                <c:pt idx="2479">
                  <c:v>40840.138888888891</c:v>
                </c:pt>
                <c:pt idx="2480">
                  <c:v>40840.152777777781</c:v>
                </c:pt>
                <c:pt idx="2481">
                  <c:v>40840.166666666613</c:v>
                </c:pt>
                <c:pt idx="2482">
                  <c:v>40840.180555555562</c:v>
                </c:pt>
                <c:pt idx="2483">
                  <c:v>40840.194444444445</c:v>
                </c:pt>
                <c:pt idx="2484">
                  <c:v>40840.208333333336</c:v>
                </c:pt>
                <c:pt idx="2485">
                  <c:v>40840.222222222204</c:v>
                </c:pt>
                <c:pt idx="2486">
                  <c:v>40840.236111111066</c:v>
                </c:pt>
                <c:pt idx="2487">
                  <c:v>40840.25</c:v>
                </c:pt>
                <c:pt idx="2488">
                  <c:v>40840.263888888876</c:v>
                </c:pt>
                <c:pt idx="2489">
                  <c:v>40840.277777777774</c:v>
                </c:pt>
                <c:pt idx="2490">
                  <c:v>40840.291666666577</c:v>
                </c:pt>
                <c:pt idx="2491">
                  <c:v>40840.305555555562</c:v>
                </c:pt>
                <c:pt idx="2492">
                  <c:v>40840.319444444496</c:v>
                </c:pt>
                <c:pt idx="2493">
                  <c:v>40840.333333333336</c:v>
                </c:pt>
                <c:pt idx="2494">
                  <c:v>40840.347222222219</c:v>
                </c:pt>
                <c:pt idx="2495">
                  <c:v>40840.361111111066</c:v>
                </c:pt>
                <c:pt idx="2496">
                  <c:v>40840.375</c:v>
                </c:pt>
                <c:pt idx="2497">
                  <c:v>40840.388888888956</c:v>
                </c:pt>
                <c:pt idx="2498">
                  <c:v>40840.402777777781</c:v>
                </c:pt>
                <c:pt idx="2499">
                  <c:v>40840.416666666664</c:v>
                </c:pt>
                <c:pt idx="2500">
                  <c:v>40840.430555555562</c:v>
                </c:pt>
                <c:pt idx="2501">
                  <c:v>40840.444444444496</c:v>
                </c:pt>
                <c:pt idx="2502">
                  <c:v>40840.458333333343</c:v>
                </c:pt>
                <c:pt idx="2503">
                  <c:v>40840.472222222219</c:v>
                </c:pt>
                <c:pt idx="2504">
                  <c:v>40840.486111111109</c:v>
                </c:pt>
                <c:pt idx="2505">
                  <c:v>40840.5</c:v>
                </c:pt>
                <c:pt idx="2506">
                  <c:v>40840.513888888891</c:v>
                </c:pt>
                <c:pt idx="2507">
                  <c:v>40840.527777777774</c:v>
                </c:pt>
                <c:pt idx="2508">
                  <c:v>40840.541666666613</c:v>
                </c:pt>
                <c:pt idx="2509">
                  <c:v>40840.555555555562</c:v>
                </c:pt>
                <c:pt idx="2510">
                  <c:v>40840.569444444445</c:v>
                </c:pt>
                <c:pt idx="2511">
                  <c:v>40840.583333333336</c:v>
                </c:pt>
                <c:pt idx="2512">
                  <c:v>40840.597222222204</c:v>
                </c:pt>
                <c:pt idx="2513">
                  <c:v>40840.611111111066</c:v>
                </c:pt>
                <c:pt idx="2514">
                  <c:v>40840.624999999993</c:v>
                </c:pt>
                <c:pt idx="2515">
                  <c:v>40840.638888888891</c:v>
                </c:pt>
                <c:pt idx="2516">
                  <c:v>40840.652777777781</c:v>
                </c:pt>
                <c:pt idx="2517">
                  <c:v>40840.666666666613</c:v>
                </c:pt>
                <c:pt idx="2518">
                  <c:v>40840.680555555562</c:v>
                </c:pt>
                <c:pt idx="2519">
                  <c:v>40840.694444444445</c:v>
                </c:pt>
                <c:pt idx="2520">
                  <c:v>40840.708333333336</c:v>
                </c:pt>
                <c:pt idx="2521">
                  <c:v>40840.722222222204</c:v>
                </c:pt>
                <c:pt idx="2522">
                  <c:v>40840.736111111066</c:v>
                </c:pt>
                <c:pt idx="2523">
                  <c:v>40840.75</c:v>
                </c:pt>
                <c:pt idx="2524">
                  <c:v>40840.763888888876</c:v>
                </c:pt>
                <c:pt idx="2525">
                  <c:v>40840.777777777774</c:v>
                </c:pt>
                <c:pt idx="2526">
                  <c:v>40840.791666666577</c:v>
                </c:pt>
                <c:pt idx="2527">
                  <c:v>40840.805555555562</c:v>
                </c:pt>
                <c:pt idx="2528">
                  <c:v>40840.819444444496</c:v>
                </c:pt>
                <c:pt idx="2529">
                  <c:v>40840.833333333336</c:v>
                </c:pt>
                <c:pt idx="2530">
                  <c:v>40840.847222222219</c:v>
                </c:pt>
                <c:pt idx="2531">
                  <c:v>40840.861111111066</c:v>
                </c:pt>
                <c:pt idx="2532">
                  <c:v>40840.875</c:v>
                </c:pt>
                <c:pt idx="2533">
                  <c:v>40840.888888888956</c:v>
                </c:pt>
                <c:pt idx="2534">
                  <c:v>40840.902777777781</c:v>
                </c:pt>
                <c:pt idx="2535">
                  <c:v>40840.916666666664</c:v>
                </c:pt>
                <c:pt idx="2536">
                  <c:v>40840.930555555562</c:v>
                </c:pt>
                <c:pt idx="2537">
                  <c:v>40840.944444444496</c:v>
                </c:pt>
                <c:pt idx="2538">
                  <c:v>40840.958333333343</c:v>
                </c:pt>
                <c:pt idx="2539">
                  <c:v>40840.972222222219</c:v>
                </c:pt>
                <c:pt idx="2540">
                  <c:v>40840.986111111109</c:v>
                </c:pt>
                <c:pt idx="2541">
                  <c:v>40841</c:v>
                </c:pt>
                <c:pt idx="2542">
                  <c:v>40841.013888888891</c:v>
                </c:pt>
                <c:pt idx="2543">
                  <c:v>40841.027777777774</c:v>
                </c:pt>
                <c:pt idx="2544">
                  <c:v>40841.041666666613</c:v>
                </c:pt>
                <c:pt idx="2545">
                  <c:v>40841.055555555562</c:v>
                </c:pt>
                <c:pt idx="2546">
                  <c:v>40841.069444444445</c:v>
                </c:pt>
                <c:pt idx="2547">
                  <c:v>40841.083333333336</c:v>
                </c:pt>
                <c:pt idx="2548">
                  <c:v>40841.097222222204</c:v>
                </c:pt>
                <c:pt idx="2549">
                  <c:v>40841.111111111066</c:v>
                </c:pt>
                <c:pt idx="2550">
                  <c:v>40841.124999999993</c:v>
                </c:pt>
                <c:pt idx="2551">
                  <c:v>40841.138888888891</c:v>
                </c:pt>
                <c:pt idx="2552">
                  <c:v>40841.152777777781</c:v>
                </c:pt>
                <c:pt idx="2553">
                  <c:v>40841.166666666613</c:v>
                </c:pt>
                <c:pt idx="2554">
                  <c:v>40841.180555555562</c:v>
                </c:pt>
                <c:pt idx="2555">
                  <c:v>40841.194444444445</c:v>
                </c:pt>
                <c:pt idx="2556">
                  <c:v>40841.208333333336</c:v>
                </c:pt>
                <c:pt idx="2557">
                  <c:v>40841.222222222204</c:v>
                </c:pt>
                <c:pt idx="2558">
                  <c:v>40841.236111111066</c:v>
                </c:pt>
                <c:pt idx="2559">
                  <c:v>40841.25</c:v>
                </c:pt>
                <c:pt idx="2560">
                  <c:v>40841.263888888876</c:v>
                </c:pt>
                <c:pt idx="2561">
                  <c:v>40841.277777777774</c:v>
                </c:pt>
                <c:pt idx="2562">
                  <c:v>40841.291666666577</c:v>
                </c:pt>
                <c:pt idx="2563">
                  <c:v>40841.305555555562</c:v>
                </c:pt>
                <c:pt idx="2564">
                  <c:v>40841.319444444496</c:v>
                </c:pt>
                <c:pt idx="2565">
                  <c:v>40841.333333333336</c:v>
                </c:pt>
                <c:pt idx="2566">
                  <c:v>40841.347222222219</c:v>
                </c:pt>
                <c:pt idx="2567">
                  <c:v>40841.361111111066</c:v>
                </c:pt>
                <c:pt idx="2568">
                  <c:v>40841.375</c:v>
                </c:pt>
                <c:pt idx="2569">
                  <c:v>40841.388888888956</c:v>
                </c:pt>
                <c:pt idx="2570">
                  <c:v>40841.402777777781</c:v>
                </c:pt>
                <c:pt idx="2571">
                  <c:v>40841.416666666664</c:v>
                </c:pt>
                <c:pt idx="2572">
                  <c:v>40841.430555555562</c:v>
                </c:pt>
                <c:pt idx="2573">
                  <c:v>40841.444444444496</c:v>
                </c:pt>
                <c:pt idx="2574">
                  <c:v>40841.458333333343</c:v>
                </c:pt>
                <c:pt idx="2575">
                  <c:v>40841.472222222219</c:v>
                </c:pt>
                <c:pt idx="2576">
                  <c:v>40841.486111111109</c:v>
                </c:pt>
                <c:pt idx="2577">
                  <c:v>40841.5</c:v>
                </c:pt>
                <c:pt idx="2578">
                  <c:v>40841.513888888891</c:v>
                </c:pt>
                <c:pt idx="2579">
                  <c:v>40841.527777777774</c:v>
                </c:pt>
                <c:pt idx="2580">
                  <c:v>40841.541666666613</c:v>
                </c:pt>
                <c:pt idx="2581">
                  <c:v>40841.555555555562</c:v>
                </c:pt>
                <c:pt idx="2582">
                  <c:v>40841.569444444445</c:v>
                </c:pt>
                <c:pt idx="2583">
                  <c:v>40841.583333333336</c:v>
                </c:pt>
                <c:pt idx="2584">
                  <c:v>40841.597222222204</c:v>
                </c:pt>
                <c:pt idx="2585">
                  <c:v>40841.611111111066</c:v>
                </c:pt>
                <c:pt idx="2586">
                  <c:v>40841.624999999993</c:v>
                </c:pt>
                <c:pt idx="2587">
                  <c:v>40841.638888888891</c:v>
                </c:pt>
                <c:pt idx="2588">
                  <c:v>40841.652777777781</c:v>
                </c:pt>
                <c:pt idx="2589">
                  <c:v>40841.666666666613</c:v>
                </c:pt>
                <c:pt idx="2590">
                  <c:v>40841.680555555562</c:v>
                </c:pt>
                <c:pt idx="2591">
                  <c:v>40841.694444444445</c:v>
                </c:pt>
                <c:pt idx="2592">
                  <c:v>40841.708333333336</c:v>
                </c:pt>
                <c:pt idx="2593">
                  <c:v>40841.722222222204</c:v>
                </c:pt>
                <c:pt idx="2594">
                  <c:v>40841.736111111066</c:v>
                </c:pt>
                <c:pt idx="2595">
                  <c:v>40841.75</c:v>
                </c:pt>
                <c:pt idx="2596">
                  <c:v>40841.763888888876</c:v>
                </c:pt>
                <c:pt idx="2597">
                  <c:v>40841.777777777774</c:v>
                </c:pt>
                <c:pt idx="2598">
                  <c:v>40841.791666666577</c:v>
                </c:pt>
                <c:pt idx="2599">
                  <c:v>40841.805555555562</c:v>
                </c:pt>
                <c:pt idx="2600">
                  <c:v>40841.819444444496</c:v>
                </c:pt>
                <c:pt idx="2601">
                  <c:v>40841.833333333336</c:v>
                </c:pt>
                <c:pt idx="2602">
                  <c:v>40841.847222222219</c:v>
                </c:pt>
                <c:pt idx="2603">
                  <c:v>40841.861111111066</c:v>
                </c:pt>
                <c:pt idx="2604">
                  <c:v>40841.875</c:v>
                </c:pt>
                <c:pt idx="2605">
                  <c:v>40841.888888888956</c:v>
                </c:pt>
                <c:pt idx="2606">
                  <c:v>40841.902777777781</c:v>
                </c:pt>
                <c:pt idx="2607">
                  <c:v>40841.916666666664</c:v>
                </c:pt>
                <c:pt idx="2608">
                  <c:v>40841.930555555562</c:v>
                </c:pt>
                <c:pt idx="2609">
                  <c:v>40841.944444444496</c:v>
                </c:pt>
                <c:pt idx="2610">
                  <c:v>40841.958333333343</c:v>
                </c:pt>
                <c:pt idx="2611">
                  <c:v>40841.972222222219</c:v>
                </c:pt>
                <c:pt idx="2612">
                  <c:v>40841.986111111109</c:v>
                </c:pt>
                <c:pt idx="2613">
                  <c:v>40842</c:v>
                </c:pt>
                <c:pt idx="2614">
                  <c:v>40842.013888888891</c:v>
                </c:pt>
                <c:pt idx="2615">
                  <c:v>40842.027777777774</c:v>
                </c:pt>
                <c:pt idx="2616">
                  <c:v>40842.041666666613</c:v>
                </c:pt>
                <c:pt idx="2617">
                  <c:v>40842.055555555562</c:v>
                </c:pt>
                <c:pt idx="2618">
                  <c:v>40842.069444444445</c:v>
                </c:pt>
                <c:pt idx="2619">
                  <c:v>40842.083333333336</c:v>
                </c:pt>
                <c:pt idx="2620">
                  <c:v>40842.097222222204</c:v>
                </c:pt>
                <c:pt idx="2621">
                  <c:v>40842.111111111066</c:v>
                </c:pt>
                <c:pt idx="2622">
                  <c:v>40842.124999999993</c:v>
                </c:pt>
                <c:pt idx="2623">
                  <c:v>40842.138888888891</c:v>
                </c:pt>
                <c:pt idx="2624">
                  <c:v>40842.152777777781</c:v>
                </c:pt>
                <c:pt idx="2625">
                  <c:v>40842.166666666613</c:v>
                </c:pt>
                <c:pt idx="2626">
                  <c:v>40842.180555555562</c:v>
                </c:pt>
                <c:pt idx="2627">
                  <c:v>40842.194444444445</c:v>
                </c:pt>
                <c:pt idx="2628">
                  <c:v>40842.208333333336</c:v>
                </c:pt>
                <c:pt idx="2629">
                  <c:v>40842.222222222204</c:v>
                </c:pt>
                <c:pt idx="2630">
                  <c:v>40842.236111111066</c:v>
                </c:pt>
                <c:pt idx="2631">
                  <c:v>40842.25</c:v>
                </c:pt>
                <c:pt idx="2632">
                  <c:v>40842.263888888876</c:v>
                </c:pt>
                <c:pt idx="2633">
                  <c:v>40842.277777777774</c:v>
                </c:pt>
                <c:pt idx="2634">
                  <c:v>40842.291666666577</c:v>
                </c:pt>
                <c:pt idx="2635">
                  <c:v>40842.305555555562</c:v>
                </c:pt>
                <c:pt idx="2636">
                  <c:v>40842.319444444496</c:v>
                </c:pt>
                <c:pt idx="2637">
                  <c:v>40842.333333333336</c:v>
                </c:pt>
                <c:pt idx="2638">
                  <c:v>40842.347222222219</c:v>
                </c:pt>
                <c:pt idx="2639">
                  <c:v>40842.361111111066</c:v>
                </c:pt>
                <c:pt idx="2640">
                  <c:v>40842.375</c:v>
                </c:pt>
                <c:pt idx="2641">
                  <c:v>40842.388888888956</c:v>
                </c:pt>
                <c:pt idx="2642">
                  <c:v>40842.402777777781</c:v>
                </c:pt>
                <c:pt idx="2643">
                  <c:v>40842.416666666664</c:v>
                </c:pt>
                <c:pt idx="2644">
                  <c:v>40842.430555555562</c:v>
                </c:pt>
                <c:pt idx="2645">
                  <c:v>40842.444444444496</c:v>
                </c:pt>
                <c:pt idx="2646">
                  <c:v>40842.458333333343</c:v>
                </c:pt>
                <c:pt idx="2647">
                  <c:v>40842.472222222219</c:v>
                </c:pt>
                <c:pt idx="2648">
                  <c:v>40842.486111111109</c:v>
                </c:pt>
                <c:pt idx="2649">
                  <c:v>40842.5</c:v>
                </c:pt>
                <c:pt idx="2650">
                  <c:v>40842.513888888891</c:v>
                </c:pt>
                <c:pt idx="2651">
                  <c:v>40842.527777777774</c:v>
                </c:pt>
                <c:pt idx="2652">
                  <c:v>40842.541666666613</c:v>
                </c:pt>
                <c:pt idx="2653">
                  <c:v>40842.555555555562</c:v>
                </c:pt>
                <c:pt idx="2654">
                  <c:v>40842.569444444445</c:v>
                </c:pt>
                <c:pt idx="2655">
                  <c:v>40842.583333333336</c:v>
                </c:pt>
                <c:pt idx="2656">
                  <c:v>40842.597222222204</c:v>
                </c:pt>
                <c:pt idx="2657">
                  <c:v>40842.611111111066</c:v>
                </c:pt>
                <c:pt idx="2658">
                  <c:v>40842.624999999993</c:v>
                </c:pt>
                <c:pt idx="2659">
                  <c:v>40842.638888888891</c:v>
                </c:pt>
                <c:pt idx="2660">
                  <c:v>40842.652777777781</c:v>
                </c:pt>
                <c:pt idx="2661">
                  <c:v>40842.666666666613</c:v>
                </c:pt>
                <c:pt idx="2662">
                  <c:v>40842.680555555562</c:v>
                </c:pt>
                <c:pt idx="2663">
                  <c:v>40842.694444444445</c:v>
                </c:pt>
                <c:pt idx="2664">
                  <c:v>40842.708333333336</c:v>
                </c:pt>
                <c:pt idx="2665">
                  <c:v>40842.722222222204</c:v>
                </c:pt>
                <c:pt idx="2666">
                  <c:v>40842.736111111066</c:v>
                </c:pt>
                <c:pt idx="2667">
                  <c:v>40842.75</c:v>
                </c:pt>
                <c:pt idx="2668">
                  <c:v>40842.763888888876</c:v>
                </c:pt>
                <c:pt idx="2669">
                  <c:v>40842.777777777774</c:v>
                </c:pt>
                <c:pt idx="2670">
                  <c:v>40842.791666666577</c:v>
                </c:pt>
                <c:pt idx="2671">
                  <c:v>40842.805555555562</c:v>
                </c:pt>
                <c:pt idx="2672">
                  <c:v>40842.819444444496</c:v>
                </c:pt>
                <c:pt idx="2673">
                  <c:v>40842.833333333336</c:v>
                </c:pt>
                <c:pt idx="2674">
                  <c:v>40842.847222222219</c:v>
                </c:pt>
                <c:pt idx="2675">
                  <c:v>40842.861111111066</c:v>
                </c:pt>
                <c:pt idx="2676">
                  <c:v>40842.875</c:v>
                </c:pt>
                <c:pt idx="2677">
                  <c:v>40842.888888888956</c:v>
                </c:pt>
                <c:pt idx="2678">
                  <c:v>40842.902777777781</c:v>
                </c:pt>
                <c:pt idx="2679">
                  <c:v>40842.916666666664</c:v>
                </c:pt>
                <c:pt idx="2680">
                  <c:v>40842.930555555562</c:v>
                </c:pt>
                <c:pt idx="2681">
                  <c:v>40842.944444444496</c:v>
                </c:pt>
                <c:pt idx="2682">
                  <c:v>40842.958333333343</c:v>
                </c:pt>
                <c:pt idx="2683">
                  <c:v>40842.972222222219</c:v>
                </c:pt>
                <c:pt idx="2684">
                  <c:v>40842.986111111109</c:v>
                </c:pt>
                <c:pt idx="2685">
                  <c:v>40843</c:v>
                </c:pt>
                <c:pt idx="2686">
                  <c:v>40843.013888888891</c:v>
                </c:pt>
                <c:pt idx="2687">
                  <c:v>40843.027777777774</c:v>
                </c:pt>
                <c:pt idx="2688">
                  <c:v>40843.041666666613</c:v>
                </c:pt>
                <c:pt idx="2689">
                  <c:v>40843.055555555562</c:v>
                </c:pt>
                <c:pt idx="2690">
                  <c:v>40843.069444444445</c:v>
                </c:pt>
                <c:pt idx="2691">
                  <c:v>40843.083333333336</c:v>
                </c:pt>
                <c:pt idx="2692">
                  <c:v>40843.097222222204</c:v>
                </c:pt>
                <c:pt idx="2693">
                  <c:v>40843.111111111066</c:v>
                </c:pt>
                <c:pt idx="2694">
                  <c:v>40843.124999999993</c:v>
                </c:pt>
                <c:pt idx="2695">
                  <c:v>40843.138888888891</c:v>
                </c:pt>
                <c:pt idx="2696">
                  <c:v>40843.152777777781</c:v>
                </c:pt>
                <c:pt idx="2697">
                  <c:v>40843.166666666613</c:v>
                </c:pt>
                <c:pt idx="2698">
                  <c:v>40843.180555555562</c:v>
                </c:pt>
                <c:pt idx="2699">
                  <c:v>40843.194444444445</c:v>
                </c:pt>
                <c:pt idx="2700">
                  <c:v>40843.208333333336</c:v>
                </c:pt>
                <c:pt idx="2701">
                  <c:v>40843.222222222204</c:v>
                </c:pt>
                <c:pt idx="2702">
                  <c:v>40843.236111111066</c:v>
                </c:pt>
                <c:pt idx="2703">
                  <c:v>40843.25</c:v>
                </c:pt>
                <c:pt idx="2704">
                  <c:v>40843.263888888876</c:v>
                </c:pt>
                <c:pt idx="2705">
                  <c:v>40843.277777777774</c:v>
                </c:pt>
                <c:pt idx="2706">
                  <c:v>40843.291666666577</c:v>
                </c:pt>
                <c:pt idx="2707">
                  <c:v>40843.305555555562</c:v>
                </c:pt>
                <c:pt idx="2708">
                  <c:v>40843.319444444496</c:v>
                </c:pt>
                <c:pt idx="2709">
                  <c:v>40843.333333333336</c:v>
                </c:pt>
                <c:pt idx="2710">
                  <c:v>40843.347222222219</c:v>
                </c:pt>
                <c:pt idx="2711">
                  <c:v>40843.361111111066</c:v>
                </c:pt>
                <c:pt idx="2712">
                  <c:v>40843.375</c:v>
                </c:pt>
                <c:pt idx="2713">
                  <c:v>40843.388888888956</c:v>
                </c:pt>
                <c:pt idx="2714">
                  <c:v>40843.402777777781</c:v>
                </c:pt>
                <c:pt idx="2715">
                  <c:v>40843.416666666664</c:v>
                </c:pt>
                <c:pt idx="2716">
                  <c:v>40843.430555555562</c:v>
                </c:pt>
                <c:pt idx="2717">
                  <c:v>40843.444444444496</c:v>
                </c:pt>
                <c:pt idx="2718">
                  <c:v>40843.458333333343</c:v>
                </c:pt>
                <c:pt idx="2719">
                  <c:v>40843.472222222219</c:v>
                </c:pt>
                <c:pt idx="2720">
                  <c:v>40843.486111111109</c:v>
                </c:pt>
                <c:pt idx="2721">
                  <c:v>40843.5</c:v>
                </c:pt>
                <c:pt idx="2722">
                  <c:v>40843.513888888891</c:v>
                </c:pt>
                <c:pt idx="2723">
                  <c:v>40843.527777777774</c:v>
                </c:pt>
                <c:pt idx="2724">
                  <c:v>40843.541666666613</c:v>
                </c:pt>
                <c:pt idx="2725">
                  <c:v>40843.555555555562</c:v>
                </c:pt>
                <c:pt idx="2726">
                  <c:v>40843.569444444445</c:v>
                </c:pt>
                <c:pt idx="2727">
                  <c:v>40843.583333333336</c:v>
                </c:pt>
                <c:pt idx="2728">
                  <c:v>40843.597222222204</c:v>
                </c:pt>
                <c:pt idx="2729">
                  <c:v>40843.611111111066</c:v>
                </c:pt>
                <c:pt idx="2730">
                  <c:v>40843.624999999993</c:v>
                </c:pt>
                <c:pt idx="2731">
                  <c:v>40843.638888888891</c:v>
                </c:pt>
                <c:pt idx="2732">
                  <c:v>40843.652777777781</c:v>
                </c:pt>
                <c:pt idx="2733">
                  <c:v>40843.666666666613</c:v>
                </c:pt>
                <c:pt idx="2734">
                  <c:v>40843.680555555562</c:v>
                </c:pt>
                <c:pt idx="2735">
                  <c:v>40843.694444444445</c:v>
                </c:pt>
                <c:pt idx="2736">
                  <c:v>40843.708333333336</c:v>
                </c:pt>
                <c:pt idx="2737">
                  <c:v>40843.722222222204</c:v>
                </c:pt>
                <c:pt idx="2738">
                  <c:v>40843.736111111066</c:v>
                </c:pt>
                <c:pt idx="2739">
                  <c:v>40843.75</c:v>
                </c:pt>
                <c:pt idx="2740">
                  <c:v>40843.763888888876</c:v>
                </c:pt>
                <c:pt idx="2741">
                  <c:v>40843.777777777774</c:v>
                </c:pt>
                <c:pt idx="2742">
                  <c:v>40843.791666666577</c:v>
                </c:pt>
                <c:pt idx="2743">
                  <c:v>40843.805555555562</c:v>
                </c:pt>
                <c:pt idx="2744">
                  <c:v>40843.819444444496</c:v>
                </c:pt>
                <c:pt idx="2745">
                  <c:v>40843.833333333336</c:v>
                </c:pt>
                <c:pt idx="2746">
                  <c:v>40843.847222222219</c:v>
                </c:pt>
                <c:pt idx="2747">
                  <c:v>40843.861111111066</c:v>
                </c:pt>
                <c:pt idx="2748">
                  <c:v>40843.875</c:v>
                </c:pt>
                <c:pt idx="2749">
                  <c:v>40843.888888888956</c:v>
                </c:pt>
                <c:pt idx="2750">
                  <c:v>40843.902777777781</c:v>
                </c:pt>
                <c:pt idx="2751">
                  <c:v>40843.916666666664</c:v>
                </c:pt>
                <c:pt idx="2752">
                  <c:v>40843.930555555562</c:v>
                </c:pt>
                <c:pt idx="2753">
                  <c:v>40843.944444444496</c:v>
                </c:pt>
                <c:pt idx="2754">
                  <c:v>40843.958333333343</c:v>
                </c:pt>
                <c:pt idx="2755">
                  <c:v>40843.972222222219</c:v>
                </c:pt>
                <c:pt idx="2756">
                  <c:v>40843.986111111109</c:v>
                </c:pt>
                <c:pt idx="2757">
                  <c:v>40844</c:v>
                </c:pt>
                <c:pt idx="2758">
                  <c:v>40844.013888888891</c:v>
                </c:pt>
                <c:pt idx="2759">
                  <c:v>40844.027777777774</c:v>
                </c:pt>
                <c:pt idx="2760">
                  <c:v>40844.041666666613</c:v>
                </c:pt>
                <c:pt idx="2761">
                  <c:v>40844.055555555562</c:v>
                </c:pt>
                <c:pt idx="2762">
                  <c:v>40844.069444444445</c:v>
                </c:pt>
                <c:pt idx="2763">
                  <c:v>40844.083333333336</c:v>
                </c:pt>
                <c:pt idx="2764">
                  <c:v>40844.097222222204</c:v>
                </c:pt>
                <c:pt idx="2765">
                  <c:v>40844.111111111066</c:v>
                </c:pt>
                <c:pt idx="2766">
                  <c:v>40844.124999999993</c:v>
                </c:pt>
                <c:pt idx="2767">
                  <c:v>40844.138888888891</c:v>
                </c:pt>
                <c:pt idx="2768">
                  <c:v>40844.152777777781</c:v>
                </c:pt>
                <c:pt idx="2769">
                  <c:v>40844.166666666613</c:v>
                </c:pt>
                <c:pt idx="2770">
                  <c:v>40844.180555555562</c:v>
                </c:pt>
                <c:pt idx="2771">
                  <c:v>40844.194444444445</c:v>
                </c:pt>
                <c:pt idx="2772">
                  <c:v>40844.208333333336</c:v>
                </c:pt>
                <c:pt idx="2773">
                  <c:v>40844.222222222204</c:v>
                </c:pt>
                <c:pt idx="2774">
                  <c:v>40844.236111111066</c:v>
                </c:pt>
                <c:pt idx="2775">
                  <c:v>40844.25</c:v>
                </c:pt>
                <c:pt idx="2776">
                  <c:v>40844.263888888876</c:v>
                </c:pt>
                <c:pt idx="2777">
                  <c:v>40844.277777777774</c:v>
                </c:pt>
                <c:pt idx="2778">
                  <c:v>40844.291666666577</c:v>
                </c:pt>
                <c:pt idx="2779">
                  <c:v>40844.305555555562</c:v>
                </c:pt>
                <c:pt idx="2780">
                  <c:v>40844.319444444496</c:v>
                </c:pt>
                <c:pt idx="2781">
                  <c:v>40844.333333333336</c:v>
                </c:pt>
                <c:pt idx="2782">
                  <c:v>40844.347222222219</c:v>
                </c:pt>
                <c:pt idx="2783">
                  <c:v>40844.361111111066</c:v>
                </c:pt>
                <c:pt idx="2784">
                  <c:v>40844.375</c:v>
                </c:pt>
                <c:pt idx="2785">
                  <c:v>40844.388888888956</c:v>
                </c:pt>
                <c:pt idx="2786">
                  <c:v>40844.402777777781</c:v>
                </c:pt>
                <c:pt idx="2787">
                  <c:v>40844.416666666664</c:v>
                </c:pt>
                <c:pt idx="2788">
                  <c:v>40844.430555555562</c:v>
                </c:pt>
                <c:pt idx="2789">
                  <c:v>40844.444444444496</c:v>
                </c:pt>
                <c:pt idx="2790">
                  <c:v>40844.458333333343</c:v>
                </c:pt>
                <c:pt idx="2791">
                  <c:v>40844.472222222219</c:v>
                </c:pt>
                <c:pt idx="2792">
                  <c:v>40844.486111111109</c:v>
                </c:pt>
                <c:pt idx="2793">
                  <c:v>40844.5</c:v>
                </c:pt>
                <c:pt idx="2794">
                  <c:v>40844.513888888891</c:v>
                </c:pt>
                <c:pt idx="2795">
                  <c:v>40844.527777777774</c:v>
                </c:pt>
                <c:pt idx="2796">
                  <c:v>40844.541666666613</c:v>
                </c:pt>
                <c:pt idx="2797">
                  <c:v>40844.555555555562</c:v>
                </c:pt>
                <c:pt idx="2798">
                  <c:v>40844.569444444445</c:v>
                </c:pt>
                <c:pt idx="2799">
                  <c:v>40844.583333333336</c:v>
                </c:pt>
                <c:pt idx="2800">
                  <c:v>40844.597222222204</c:v>
                </c:pt>
                <c:pt idx="2801">
                  <c:v>40844.611111111066</c:v>
                </c:pt>
                <c:pt idx="2802">
                  <c:v>40844.624999999993</c:v>
                </c:pt>
                <c:pt idx="2803">
                  <c:v>40844.638888888891</c:v>
                </c:pt>
                <c:pt idx="2804">
                  <c:v>40844.652777777781</c:v>
                </c:pt>
                <c:pt idx="2805">
                  <c:v>40844.666666666613</c:v>
                </c:pt>
                <c:pt idx="2806">
                  <c:v>40844.680555555562</c:v>
                </c:pt>
                <c:pt idx="2807">
                  <c:v>40844.694444444445</c:v>
                </c:pt>
                <c:pt idx="2808">
                  <c:v>40844.708333333336</c:v>
                </c:pt>
                <c:pt idx="2809">
                  <c:v>40844.722222222204</c:v>
                </c:pt>
                <c:pt idx="2810">
                  <c:v>40844.736111111066</c:v>
                </c:pt>
                <c:pt idx="2811">
                  <c:v>40844.75</c:v>
                </c:pt>
                <c:pt idx="2812">
                  <c:v>40844.763888888876</c:v>
                </c:pt>
                <c:pt idx="2813">
                  <c:v>40844.777777777774</c:v>
                </c:pt>
                <c:pt idx="2814">
                  <c:v>40844.791666666577</c:v>
                </c:pt>
                <c:pt idx="2815">
                  <c:v>40844.805555555562</c:v>
                </c:pt>
                <c:pt idx="2816">
                  <c:v>40844.819444444496</c:v>
                </c:pt>
                <c:pt idx="2817">
                  <c:v>40844.833333333336</c:v>
                </c:pt>
                <c:pt idx="2818">
                  <c:v>40844.847222222219</c:v>
                </c:pt>
                <c:pt idx="2819">
                  <c:v>40844.861111111066</c:v>
                </c:pt>
                <c:pt idx="2820">
                  <c:v>40844.875</c:v>
                </c:pt>
                <c:pt idx="2821">
                  <c:v>40844.888888888956</c:v>
                </c:pt>
                <c:pt idx="2822">
                  <c:v>40844.902777777781</c:v>
                </c:pt>
                <c:pt idx="2823">
                  <c:v>40844.916666666664</c:v>
                </c:pt>
                <c:pt idx="2824">
                  <c:v>40844.930555555562</c:v>
                </c:pt>
                <c:pt idx="2825">
                  <c:v>40844.944444444496</c:v>
                </c:pt>
                <c:pt idx="2826">
                  <c:v>40844.958333333343</c:v>
                </c:pt>
                <c:pt idx="2827">
                  <c:v>40844.972222222219</c:v>
                </c:pt>
                <c:pt idx="2828">
                  <c:v>40844.986111111109</c:v>
                </c:pt>
                <c:pt idx="2829">
                  <c:v>40845</c:v>
                </c:pt>
                <c:pt idx="2830">
                  <c:v>40845.013888888891</c:v>
                </c:pt>
                <c:pt idx="2831">
                  <c:v>40845.027777777774</c:v>
                </c:pt>
                <c:pt idx="2832">
                  <c:v>40845.041666666613</c:v>
                </c:pt>
                <c:pt idx="2833">
                  <c:v>40845.055555555562</c:v>
                </c:pt>
                <c:pt idx="2834">
                  <c:v>40845.069444444445</c:v>
                </c:pt>
                <c:pt idx="2835">
                  <c:v>40845.083333333336</c:v>
                </c:pt>
                <c:pt idx="2836">
                  <c:v>40845.097222222204</c:v>
                </c:pt>
                <c:pt idx="2837">
                  <c:v>40845.111111111066</c:v>
                </c:pt>
                <c:pt idx="2838">
                  <c:v>40845.124999999993</c:v>
                </c:pt>
                <c:pt idx="2839">
                  <c:v>40845.138888888891</c:v>
                </c:pt>
                <c:pt idx="2840">
                  <c:v>40845.152777777781</c:v>
                </c:pt>
                <c:pt idx="2841">
                  <c:v>40845.166666666613</c:v>
                </c:pt>
                <c:pt idx="2842">
                  <c:v>40845.180555555562</c:v>
                </c:pt>
                <c:pt idx="2843">
                  <c:v>40845.194444444445</c:v>
                </c:pt>
                <c:pt idx="2844">
                  <c:v>40845.208333333336</c:v>
                </c:pt>
                <c:pt idx="2845">
                  <c:v>40845.222222222204</c:v>
                </c:pt>
                <c:pt idx="2846">
                  <c:v>40845.236111111066</c:v>
                </c:pt>
                <c:pt idx="2847">
                  <c:v>40845.25</c:v>
                </c:pt>
                <c:pt idx="2848">
                  <c:v>40845.263888888876</c:v>
                </c:pt>
                <c:pt idx="2849">
                  <c:v>40845.277777777774</c:v>
                </c:pt>
                <c:pt idx="2850">
                  <c:v>40845.291666666577</c:v>
                </c:pt>
                <c:pt idx="2851">
                  <c:v>40845.305555555562</c:v>
                </c:pt>
                <c:pt idx="2852">
                  <c:v>40845.319444444496</c:v>
                </c:pt>
                <c:pt idx="2853">
                  <c:v>40845.333333333336</c:v>
                </c:pt>
                <c:pt idx="2854">
                  <c:v>40845.347222222219</c:v>
                </c:pt>
                <c:pt idx="2855">
                  <c:v>40845.361111111066</c:v>
                </c:pt>
                <c:pt idx="2856">
                  <c:v>40845.375</c:v>
                </c:pt>
                <c:pt idx="2857">
                  <c:v>40845.388888888956</c:v>
                </c:pt>
                <c:pt idx="2858">
                  <c:v>40845.402777777781</c:v>
                </c:pt>
                <c:pt idx="2859">
                  <c:v>40845.416666666664</c:v>
                </c:pt>
                <c:pt idx="2860">
                  <c:v>40845.430555555562</c:v>
                </c:pt>
                <c:pt idx="2861">
                  <c:v>40845.444444444496</c:v>
                </c:pt>
                <c:pt idx="2862">
                  <c:v>40845.458333333343</c:v>
                </c:pt>
                <c:pt idx="2863">
                  <c:v>40845.472222222219</c:v>
                </c:pt>
                <c:pt idx="2864">
                  <c:v>40845.486111111109</c:v>
                </c:pt>
                <c:pt idx="2865">
                  <c:v>40845.5</c:v>
                </c:pt>
                <c:pt idx="2866">
                  <c:v>40845.513888888891</c:v>
                </c:pt>
                <c:pt idx="2867">
                  <c:v>40845.527777777774</c:v>
                </c:pt>
                <c:pt idx="2868">
                  <c:v>40845.541666666613</c:v>
                </c:pt>
                <c:pt idx="2869">
                  <c:v>40845.555555555562</c:v>
                </c:pt>
                <c:pt idx="2870">
                  <c:v>40845.569444444445</c:v>
                </c:pt>
                <c:pt idx="2871">
                  <c:v>40845.583333333336</c:v>
                </c:pt>
                <c:pt idx="2872">
                  <c:v>40845.597222222204</c:v>
                </c:pt>
                <c:pt idx="2873">
                  <c:v>40845.611111111066</c:v>
                </c:pt>
                <c:pt idx="2874">
                  <c:v>40845.624999999993</c:v>
                </c:pt>
                <c:pt idx="2875">
                  <c:v>40845.638888888891</c:v>
                </c:pt>
                <c:pt idx="2876">
                  <c:v>40845.652777777781</c:v>
                </c:pt>
                <c:pt idx="2877">
                  <c:v>40845.666666666613</c:v>
                </c:pt>
                <c:pt idx="2878">
                  <c:v>40845.680555555562</c:v>
                </c:pt>
                <c:pt idx="2879">
                  <c:v>40845.694444444445</c:v>
                </c:pt>
                <c:pt idx="2880">
                  <c:v>40845.708333333336</c:v>
                </c:pt>
                <c:pt idx="2881">
                  <c:v>40845.722222222204</c:v>
                </c:pt>
                <c:pt idx="2882">
                  <c:v>40845.736111111066</c:v>
                </c:pt>
                <c:pt idx="2883">
                  <c:v>40845.75</c:v>
                </c:pt>
                <c:pt idx="2884">
                  <c:v>40845.763888888876</c:v>
                </c:pt>
                <c:pt idx="2885">
                  <c:v>40845.777777777774</c:v>
                </c:pt>
                <c:pt idx="2886">
                  <c:v>40845.791666666577</c:v>
                </c:pt>
                <c:pt idx="2887">
                  <c:v>40845.805555555562</c:v>
                </c:pt>
                <c:pt idx="2888">
                  <c:v>40845.819444444496</c:v>
                </c:pt>
                <c:pt idx="2889">
                  <c:v>40845.833333333336</c:v>
                </c:pt>
                <c:pt idx="2890">
                  <c:v>40845.847222222219</c:v>
                </c:pt>
                <c:pt idx="2891">
                  <c:v>40845.861111111066</c:v>
                </c:pt>
                <c:pt idx="2892">
                  <c:v>40845.875</c:v>
                </c:pt>
                <c:pt idx="2893">
                  <c:v>40845.888888888956</c:v>
                </c:pt>
                <c:pt idx="2894">
                  <c:v>40845.902777777781</c:v>
                </c:pt>
                <c:pt idx="2895">
                  <c:v>40845.916666666664</c:v>
                </c:pt>
                <c:pt idx="2896">
                  <c:v>40845.930555555562</c:v>
                </c:pt>
                <c:pt idx="2897">
                  <c:v>40845.944444444496</c:v>
                </c:pt>
                <c:pt idx="2898">
                  <c:v>40845.958333333343</c:v>
                </c:pt>
                <c:pt idx="2899">
                  <c:v>40845.972222222219</c:v>
                </c:pt>
                <c:pt idx="2900">
                  <c:v>40845.986111111109</c:v>
                </c:pt>
                <c:pt idx="2901">
                  <c:v>40846</c:v>
                </c:pt>
                <c:pt idx="2902">
                  <c:v>40846.013888888891</c:v>
                </c:pt>
                <c:pt idx="2903">
                  <c:v>40846.027777777774</c:v>
                </c:pt>
                <c:pt idx="2904">
                  <c:v>40846.041666666613</c:v>
                </c:pt>
                <c:pt idx="2905">
                  <c:v>40846.055555555562</c:v>
                </c:pt>
                <c:pt idx="2906">
                  <c:v>40846.069444444445</c:v>
                </c:pt>
                <c:pt idx="2907">
                  <c:v>40846.083333333336</c:v>
                </c:pt>
                <c:pt idx="2908">
                  <c:v>40846.097222222204</c:v>
                </c:pt>
                <c:pt idx="2909">
                  <c:v>40846.111111111066</c:v>
                </c:pt>
                <c:pt idx="2910">
                  <c:v>40846.124999999993</c:v>
                </c:pt>
                <c:pt idx="2911">
                  <c:v>40846.138888888891</c:v>
                </c:pt>
                <c:pt idx="2912">
                  <c:v>40846.152777777781</c:v>
                </c:pt>
                <c:pt idx="2913">
                  <c:v>40846.166666666613</c:v>
                </c:pt>
                <c:pt idx="2914">
                  <c:v>40846.180555555562</c:v>
                </c:pt>
                <c:pt idx="2915">
                  <c:v>40846.194444444445</c:v>
                </c:pt>
                <c:pt idx="2916">
                  <c:v>40846.208333333336</c:v>
                </c:pt>
                <c:pt idx="2917">
                  <c:v>40846.222222222204</c:v>
                </c:pt>
                <c:pt idx="2918">
                  <c:v>40846.236111111066</c:v>
                </c:pt>
                <c:pt idx="2919">
                  <c:v>40846.25</c:v>
                </c:pt>
                <c:pt idx="2920">
                  <c:v>40846.263888888876</c:v>
                </c:pt>
                <c:pt idx="2921">
                  <c:v>40846.277777777774</c:v>
                </c:pt>
                <c:pt idx="2922">
                  <c:v>40846.291666666577</c:v>
                </c:pt>
                <c:pt idx="2923">
                  <c:v>40846.305555555562</c:v>
                </c:pt>
                <c:pt idx="2924">
                  <c:v>40846.319444444496</c:v>
                </c:pt>
                <c:pt idx="2925">
                  <c:v>40846.333333333336</c:v>
                </c:pt>
                <c:pt idx="2926">
                  <c:v>40846.347222222219</c:v>
                </c:pt>
                <c:pt idx="2927">
                  <c:v>40846.361111111066</c:v>
                </c:pt>
                <c:pt idx="2928">
                  <c:v>40846.375</c:v>
                </c:pt>
                <c:pt idx="2929">
                  <c:v>40846.388888888956</c:v>
                </c:pt>
                <c:pt idx="2930">
                  <c:v>40846.402777777781</c:v>
                </c:pt>
                <c:pt idx="2931">
                  <c:v>40846.416666666664</c:v>
                </c:pt>
                <c:pt idx="2932">
                  <c:v>40846.430555555562</c:v>
                </c:pt>
                <c:pt idx="2933">
                  <c:v>40846.444444444496</c:v>
                </c:pt>
                <c:pt idx="2934">
                  <c:v>40846.458333333343</c:v>
                </c:pt>
                <c:pt idx="2935">
                  <c:v>40846.472222222219</c:v>
                </c:pt>
                <c:pt idx="2936">
                  <c:v>40846.486111111109</c:v>
                </c:pt>
                <c:pt idx="2937">
                  <c:v>40846.5</c:v>
                </c:pt>
                <c:pt idx="2938">
                  <c:v>40846.513888888891</c:v>
                </c:pt>
                <c:pt idx="2939">
                  <c:v>40846.527777777774</c:v>
                </c:pt>
                <c:pt idx="2940">
                  <c:v>40846.541666666613</c:v>
                </c:pt>
                <c:pt idx="2941">
                  <c:v>40846.555555555562</c:v>
                </c:pt>
                <c:pt idx="2942">
                  <c:v>40846.569444444445</c:v>
                </c:pt>
                <c:pt idx="2943">
                  <c:v>40846.583333333336</c:v>
                </c:pt>
                <c:pt idx="2944">
                  <c:v>40846.597222222204</c:v>
                </c:pt>
                <c:pt idx="2945">
                  <c:v>40846.611111111066</c:v>
                </c:pt>
                <c:pt idx="2946">
                  <c:v>40846.624999999993</c:v>
                </c:pt>
                <c:pt idx="2947">
                  <c:v>40846.638888888891</c:v>
                </c:pt>
                <c:pt idx="2948">
                  <c:v>40846.652777777781</c:v>
                </c:pt>
                <c:pt idx="2949">
                  <c:v>40846.666666666613</c:v>
                </c:pt>
                <c:pt idx="2950">
                  <c:v>40846.680555555562</c:v>
                </c:pt>
                <c:pt idx="2951">
                  <c:v>40846.694444444445</c:v>
                </c:pt>
                <c:pt idx="2952">
                  <c:v>40846.708333333336</c:v>
                </c:pt>
                <c:pt idx="2953">
                  <c:v>40846.722222222204</c:v>
                </c:pt>
                <c:pt idx="2954">
                  <c:v>40846.736111111066</c:v>
                </c:pt>
                <c:pt idx="2955">
                  <c:v>40846.75</c:v>
                </c:pt>
                <c:pt idx="2956">
                  <c:v>40846.763888888876</c:v>
                </c:pt>
                <c:pt idx="2957">
                  <c:v>40846.777777777774</c:v>
                </c:pt>
                <c:pt idx="2958">
                  <c:v>40846.791666666577</c:v>
                </c:pt>
                <c:pt idx="2959">
                  <c:v>40846.805555555562</c:v>
                </c:pt>
                <c:pt idx="2960">
                  <c:v>40846.819444444496</c:v>
                </c:pt>
                <c:pt idx="2961">
                  <c:v>40846.833333333336</c:v>
                </c:pt>
                <c:pt idx="2962">
                  <c:v>40846.847222222219</c:v>
                </c:pt>
                <c:pt idx="2963">
                  <c:v>40846.861111111066</c:v>
                </c:pt>
                <c:pt idx="2964">
                  <c:v>40846.875</c:v>
                </c:pt>
                <c:pt idx="2965">
                  <c:v>40846.888888888956</c:v>
                </c:pt>
                <c:pt idx="2966">
                  <c:v>40846.902777777781</c:v>
                </c:pt>
                <c:pt idx="2967">
                  <c:v>40846.916666666664</c:v>
                </c:pt>
                <c:pt idx="2968">
                  <c:v>40846.930555555562</c:v>
                </c:pt>
                <c:pt idx="2969">
                  <c:v>40846.944444444496</c:v>
                </c:pt>
                <c:pt idx="2970">
                  <c:v>40846.958333333343</c:v>
                </c:pt>
                <c:pt idx="2971">
                  <c:v>40846.972222222219</c:v>
                </c:pt>
                <c:pt idx="2972">
                  <c:v>40846.986111111109</c:v>
                </c:pt>
                <c:pt idx="2973">
                  <c:v>40847</c:v>
                </c:pt>
                <c:pt idx="2974">
                  <c:v>40847.013888888891</c:v>
                </c:pt>
                <c:pt idx="2975">
                  <c:v>40847.027777777774</c:v>
                </c:pt>
                <c:pt idx="2976">
                  <c:v>40847.041666666613</c:v>
                </c:pt>
                <c:pt idx="2977">
                  <c:v>40847.055555555562</c:v>
                </c:pt>
                <c:pt idx="2978">
                  <c:v>40847.069444444445</c:v>
                </c:pt>
                <c:pt idx="2979">
                  <c:v>40847.083333333336</c:v>
                </c:pt>
                <c:pt idx="2980">
                  <c:v>40847.097222222204</c:v>
                </c:pt>
                <c:pt idx="2981">
                  <c:v>40847.111111111066</c:v>
                </c:pt>
                <c:pt idx="2982">
                  <c:v>40847.124999999993</c:v>
                </c:pt>
                <c:pt idx="2983">
                  <c:v>40847.138888888891</c:v>
                </c:pt>
                <c:pt idx="2984">
                  <c:v>40847.152777777781</c:v>
                </c:pt>
                <c:pt idx="2985">
                  <c:v>40847.166666666613</c:v>
                </c:pt>
                <c:pt idx="2986">
                  <c:v>40847.180555555562</c:v>
                </c:pt>
                <c:pt idx="2987">
                  <c:v>40847.194444444445</c:v>
                </c:pt>
                <c:pt idx="2988">
                  <c:v>40847.208333333336</c:v>
                </c:pt>
                <c:pt idx="2989">
                  <c:v>40847.222222222204</c:v>
                </c:pt>
                <c:pt idx="2990">
                  <c:v>40847.236111111066</c:v>
                </c:pt>
                <c:pt idx="2991">
                  <c:v>40847.25</c:v>
                </c:pt>
                <c:pt idx="2992">
                  <c:v>40847.263888888876</c:v>
                </c:pt>
                <c:pt idx="2993">
                  <c:v>40847.277777777774</c:v>
                </c:pt>
                <c:pt idx="2994">
                  <c:v>40847.291666666577</c:v>
                </c:pt>
                <c:pt idx="2995">
                  <c:v>40847.305555555562</c:v>
                </c:pt>
                <c:pt idx="2996">
                  <c:v>40847.319444444496</c:v>
                </c:pt>
                <c:pt idx="2997">
                  <c:v>40847.333333333336</c:v>
                </c:pt>
                <c:pt idx="2998">
                  <c:v>40847.347222222219</c:v>
                </c:pt>
                <c:pt idx="2999">
                  <c:v>40847.361111111066</c:v>
                </c:pt>
                <c:pt idx="3000">
                  <c:v>40847.375</c:v>
                </c:pt>
                <c:pt idx="3001">
                  <c:v>40847.388888888956</c:v>
                </c:pt>
                <c:pt idx="3002">
                  <c:v>40847.402777777781</c:v>
                </c:pt>
                <c:pt idx="3003">
                  <c:v>40847.416666666664</c:v>
                </c:pt>
                <c:pt idx="3004">
                  <c:v>40847.430555555562</c:v>
                </c:pt>
                <c:pt idx="3005">
                  <c:v>40847.444444444496</c:v>
                </c:pt>
                <c:pt idx="3006">
                  <c:v>40847.458333333343</c:v>
                </c:pt>
                <c:pt idx="3007">
                  <c:v>40847.472222222219</c:v>
                </c:pt>
                <c:pt idx="3008">
                  <c:v>40847.486111111109</c:v>
                </c:pt>
                <c:pt idx="3009">
                  <c:v>40847.5</c:v>
                </c:pt>
                <c:pt idx="3010">
                  <c:v>40847.513888888891</c:v>
                </c:pt>
                <c:pt idx="3011">
                  <c:v>40847.527777777774</c:v>
                </c:pt>
                <c:pt idx="3012">
                  <c:v>40847.541666666613</c:v>
                </c:pt>
                <c:pt idx="3013">
                  <c:v>40847.555555555562</c:v>
                </c:pt>
                <c:pt idx="3014">
                  <c:v>40847.569444444445</c:v>
                </c:pt>
                <c:pt idx="3015">
                  <c:v>40847.583333333336</c:v>
                </c:pt>
                <c:pt idx="3016">
                  <c:v>40847.597222222204</c:v>
                </c:pt>
                <c:pt idx="3017">
                  <c:v>40847.611111111066</c:v>
                </c:pt>
                <c:pt idx="3018">
                  <c:v>40847.624999999993</c:v>
                </c:pt>
                <c:pt idx="3019">
                  <c:v>40847.638888888891</c:v>
                </c:pt>
                <c:pt idx="3020">
                  <c:v>40847.652777777781</c:v>
                </c:pt>
                <c:pt idx="3021">
                  <c:v>40847.666666666613</c:v>
                </c:pt>
                <c:pt idx="3022">
                  <c:v>40847.680555555562</c:v>
                </c:pt>
                <c:pt idx="3023">
                  <c:v>40847.694444444445</c:v>
                </c:pt>
                <c:pt idx="3024">
                  <c:v>40847.708333333336</c:v>
                </c:pt>
                <c:pt idx="3025">
                  <c:v>40847.722222222204</c:v>
                </c:pt>
                <c:pt idx="3026">
                  <c:v>40847.736111111066</c:v>
                </c:pt>
                <c:pt idx="3027">
                  <c:v>40847.75</c:v>
                </c:pt>
                <c:pt idx="3028">
                  <c:v>40847.763888888876</c:v>
                </c:pt>
                <c:pt idx="3029">
                  <c:v>40847.777777777774</c:v>
                </c:pt>
                <c:pt idx="3030">
                  <c:v>40847.791666666577</c:v>
                </c:pt>
                <c:pt idx="3031">
                  <c:v>40847.805555555562</c:v>
                </c:pt>
                <c:pt idx="3032">
                  <c:v>40847.819444444496</c:v>
                </c:pt>
                <c:pt idx="3033">
                  <c:v>40847.833333333336</c:v>
                </c:pt>
                <c:pt idx="3034">
                  <c:v>40847.847222222219</c:v>
                </c:pt>
                <c:pt idx="3035">
                  <c:v>40847.861111111066</c:v>
                </c:pt>
                <c:pt idx="3036">
                  <c:v>40847.875</c:v>
                </c:pt>
                <c:pt idx="3037">
                  <c:v>40847.888888888956</c:v>
                </c:pt>
                <c:pt idx="3038">
                  <c:v>40847.902777777781</c:v>
                </c:pt>
                <c:pt idx="3039">
                  <c:v>40847.916666666664</c:v>
                </c:pt>
                <c:pt idx="3040">
                  <c:v>40847.930555555562</c:v>
                </c:pt>
                <c:pt idx="3041">
                  <c:v>40847.944444444496</c:v>
                </c:pt>
                <c:pt idx="3042">
                  <c:v>40847.958333333343</c:v>
                </c:pt>
                <c:pt idx="3043">
                  <c:v>40847.972222222219</c:v>
                </c:pt>
                <c:pt idx="3044">
                  <c:v>40847.986111111109</c:v>
                </c:pt>
                <c:pt idx="3045">
                  <c:v>40848</c:v>
                </c:pt>
                <c:pt idx="3046">
                  <c:v>40848.013888888891</c:v>
                </c:pt>
                <c:pt idx="3047">
                  <c:v>40848.027777777774</c:v>
                </c:pt>
                <c:pt idx="3048">
                  <c:v>40848.041666666613</c:v>
                </c:pt>
                <c:pt idx="3049">
                  <c:v>40848.055555555562</c:v>
                </c:pt>
                <c:pt idx="3050">
                  <c:v>40848.069444444445</c:v>
                </c:pt>
                <c:pt idx="3051">
                  <c:v>40848.083333333336</c:v>
                </c:pt>
                <c:pt idx="3052">
                  <c:v>40848.097222222204</c:v>
                </c:pt>
                <c:pt idx="3053">
                  <c:v>40848.111111111066</c:v>
                </c:pt>
                <c:pt idx="3054">
                  <c:v>40848.124999999993</c:v>
                </c:pt>
                <c:pt idx="3055">
                  <c:v>40848.138888888891</c:v>
                </c:pt>
                <c:pt idx="3056">
                  <c:v>40848.152777777781</c:v>
                </c:pt>
                <c:pt idx="3057">
                  <c:v>40848.166666666613</c:v>
                </c:pt>
                <c:pt idx="3058">
                  <c:v>40848.180555555562</c:v>
                </c:pt>
                <c:pt idx="3059">
                  <c:v>40848.194444444445</c:v>
                </c:pt>
                <c:pt idx="3060">
                  <c:v>40848.208333333336</c:v>
                </c:pt>
                <c:pt idx="3061">
                  <c:v>40848.222222222204</c:v>
                </c:pt>
                <c:pt idx="3062">
                  <c:v>40848.236111111066</c:v>
                </c:pt>
                <c:pt idx="3063">
                  <c:v>40848.25</c:v>
                </c:pt>
                <c:pt idx="3064">
                  <c:v>40848.263888888876</c:v>
                </c:pt>
                <c:pt idx="3065">
                  <c:v>40848.277777777774</c:v>
                </c:pt>
                <c:pt idx="3066">
                  <c:v>40848.291666666577</c:v>
                </c:pt>
                <c:pt idx="3067">
                  <c:v>40848.305555555562</c:v>
                </c:pt>
                <c:pt idx="3068">
                  <c:v>40848.319444444496</c:v>
                </c:pt>
                <c:pt idx="3069">
                  <c:v>40848.333333333336</c:v>
                </c:pt>
                <c:pt idx="3070">
                  <c:v>40848.347222222219</c:v>
                </c:pt>
                <c:pt idx="3071">
                  <c:v>40848.361111111066</c:v>
                </c:pt>
                <c:pt idx="3072">
                  <c:v>40848.375</c:v>
                </c:pt>
                <c:pt idx="3073">
                  <c:v>40848.388888888956</c:v>
                </c:pt>
                <c:pt idx="3074">
                  <c:v>40848.402777777781</c:v>
                </c:pt>
                <c:pt idx="3075">
                  <c:v>40848.416666666664</c:v>
                </c:pt>
                <c:pt idx="3076">
                  <c:v>40848.430555555562</c:v>
                </c:pt>
                <c:pt idx="3077">
                  <c:v>40848.444444444496</c:v>
                </c:pt>
                <c:pt idx="3078">
                  <c:v>40848.458333333343</c:v>
                </c:pt>
                <c:pt idx="3079">
                  <c:v>40848.472222222219</c:v>
                </c:pt>
                <c:pt idx="3080">
                  <c:v>40848.486111111109</c:v>
                </c:pt>
                <c:pt idx="3081">
                  <c:v>40848.5</c:v>
                </c:pt>
                <c:pt idx="3082">
                  <c:v>40848.513888888891</c:v>
                </c:pt>
                <c:pt idx="3083">
                  <c:v>40848.527777777774</c:v>
                </c:pt>
                <c:pt idx="3084">
                  <c:v>40848.541666666613</c:v>
                </c:pt>
                <c:pt idx="3085">
                  <c:v>40848.555555555562</c:v>
                </c:pt>
                <c:pt idx="3086">
                  <c:v>40848.569444444445</c:v>
                </c:pt>
                <c:pt idx="3087">
                  <c:v>40848.583333333336</c:v>
                </c:pt>
                <c:pt idx="3088">
                  <c:v>40848.597222222204</c:v>
                </c:pt>
                <c:pt idx="3089">
                  <c:v>40848.611111111066</c:v>
                </c:pt>
                <c:pt idx="3090">
                  <c:v>40848.624999999993</c:v>
                </c:pt>
                <c:pt idx="3091">
                  <c:v>40848.638888888891</c:v>
                </c:pt>
                <c:pt idx="3092">
                  <c:v>40848.652777777781</c:v>
                </c:pt>
                <c:pt idx="3093">
                  <c:v>40848.666666666613</c:v>
                </c:pt>
                <c:pt idx="3094">
                  <c:v>40848.680555555562</c:v>
                </c:pt>
                <c:pt idx="3095">
                  <c:v>40848.694444444445</c:v>
                </c:pt>
                <c:pt idx="3096">
                  <c:v>40848.708333333336</c:v>
                </c:pt>
                <c:pt idx="3097">
                  <c:v>40848.722222222204</c:v>
                </c:pt>
                <c:pt idx="3098">
                  <c:v>40848.736111111066</c:v>
                </c:pt>
                <c:pt idx="3099">
                  <c:v>40848.75</c:v>
                </c:pt>
                <c:pt idx="3100">
                  <c:v>40848.763888888876</c:v>
                </c:pt>
                <c:pt idx="3101">
                  <c:v>40848.777777777774</c:v>
                </c:pt>
                <c:pt idx="3102">
                  <c:v>40848.791666666577</c:v>
                </c:pt>
                <c:pt idx="3103">
                  <c:v>40848.805555555562</c:v>
                </c:pt>
                <c:pt idx="3104">
                  <c:v>40848.819444444496</c:v>
                </c:pt>
                <c:pt idx="3105">
                  <c:v>40848.833333333336</c:v>
                </c:pt>
                <c:pt idx="3106">
                  <c:v>40848.847222222219</c:v>
                </c:pt>
                <c:pt idx="3107">
                  <c:v>40848.861111111066</c:v>
                </c:pt>
                <c:pt idx="3108">
                  <c:v>40848.875</c:v>
                </c:pt>
                <c:pt idx="3109">
                  <c:v>40848.888888888956</c:v>
                </c:pt>
                <c:pt idx="3110">
                  <c:v>40848.902777777781</c:v>
                </c:pt>
                <c:pt idx="3111">
                  <c:v>40848.916666666664</c:v>
                </c:pt>
                <c:pt idx="3112">
                  <c:v>40848.930555555562</c:v>
                </c:pt>
                <c:pt idx="3113">
                  <c:v>40848.944444444496</c:v>
                </c:pt>
                <c:pt idx="3114">
                  <c:v>40848.958333333343</c:v>
                </c:pt>
                <c:pt idx="3115">
                  <c:v>40848.972222222219</c:v>
                </c:pt>
                <c:pt idx="3116">
                  <c:v>40848.986111111109</c:v>
                </c:pt>
                <c:pt idx="3117">
                  <c:v>40849</c:v>
                </c:pt>
                <c:pt idx="3118">
                  <c:v>40849.013888888891</c:v>
                </c:pt>
                <c:pt idx="3119">
                  <c:v>40849.027777777774</c:v>
                </c:pt>
                <c:pt idx="3120">
                  <c:v>40849.041666666613</c:v>
                </c:pt>
                <c:pt idx="3121">
                  <c:v>40849.055555555562</c:v>
                </c:pt>
                <c:pt idx="3122">
                  <c:v>40849.069444444445</c:v>
                </c:pt>
                <c:pt idx="3123">
                  <c:v>40849.083333333336</c:v>
                </c:pt>
                <c:pt idx="3124">
                  <c:v>40849.097222222204</c:v>
                </c:pt>
                <c:pt idx="3125">
                  <c:v>40849.111111111066</c:v>
                </c:pt>
                <c:pt idx="3126">
                  <c:v>40849.124999999993</c:v>
                </c:pt>
                <c:pt idx="3127">
                  <c:v>40849.138888888891</c:v>
                </c:pt>
                <c:pt idx="3128">
                  <c:v>40849.152777777781</c:v>
                </c:pt>
                <c:pt idx="3129">
                  <c:v>40849.166666666613</c:v>
                </c:pt>
                <c:pt idx="3130">
                  <c:v>40849.180555555562</c:v>
                </c:pt>
                <c:pt idx="3131">
                  <c:v>40849.194444444445</c:v>
                </c:pt>
                <c:pt idx="3132">
                  <c:v>40849.208333333336</c:v>
                </c:pt>
                <c:pt idx="3133">
                  <c:v>40849.222222222204</c:v>
                </c:pt>
                <c:pt idx="3134">
                  <c:v>40849.236111111066</c:v>
                </c:pt>
                <c:pt idx="3135">
                  <c:v>40849.25</c:v>
                </c:pt>
                <c:pt idx="3136">
                  <c:v>40849.263888888876</c:v>
                </c:pt>
                <c:pt idx="3137">
                  <c:v>40849.277777777774</c:v>
                </c:pt>
                <c:pt idx="3138">
                  <c:v>40849.291666666577</c:v>
                </c:pt>
                <c:pt idx="3139">
                  <c:v>40849.305555555562</c:v>
                </c:pt>
                <c:pt idx="3140">
                  <c:v>40849.319444444496</c:v>
                </c:pt>
                <c:pt idx="3141">
                  <c:v>40849.333333333336</c:v>
                </c:pt>
                <c:pt idx="3142">
                  <c:v>40849.347222222219</c:v>
                </c:pt>
                <c:pt idx="3143">
                  <c:v>40849.361111111066</c:v>
                </c:pt>
                <c:pt idx="3144">
                  <c:v>40849.375</c:v>
                </c:pt>
                <c:pt idx="3145">
                  <c:v>40849.388888888956</c:v>
                </c:pt>
                <c:pt idx="3146">
                  <c:v>40849.402777777781</c:v>
                </c:pt>
                <c:pt idx="3147">
                  <c:v>40849.416666666664</c:v>
                </c:pt>
                <c:pt idx="3148">
                  <c:v>40849.430555555562</c:v>
                </c:pt>
                <c:pt idx="3149">
                  <c:v>40849.444444444496</c:v>
                </c:pt>
                <c:pt idx="3150">
                  <c:v>40849.458333333343</c:v>
                </c:pt>
                <c:pt idx="3151">
                  <c:v>40849.472222222219</c:v>
                </c:pt>
                <c:pt idx="3152">
                  <c:v>40849.486111111109</c:v>
                </c:pt>
                <c:pt idx="3153">
                  <c:v>40849.5</c:v>
                </c:pt>
                <c:pt idx="3154">
                  <c:v>40849.513888888891</c:v>
                </c:pt>
                <c:pt idx="3155">
                  <c:v>40849.527777777774</c:v>
                </c:pt>
                <c:pt idx="3156">
                  <c:v>40849.541666666613</c:v>
                </c:pt>
                <c:pt idx="3157">
                  <c:v>40849.555555555562</c:v>
                </c:pt>
                <c:pt idx="3158">
                  <c:v>40849.569444444445</c:v>
                </c:pt>
                <c:pt idx="3159">
                  <c:v>40849.583333333336</c:v>
                </c:pt>
                <c:pt idx="3160">
                  <c:v>40849.597222222204</c:v>
                </c:pt>
                <c:pt idx="3161">
                  <c:v>40849.611111111066</c:v>
                </c:pt>
                <c:pt idx="3162">
                  <c:v>40849.624999999993</c:v>
                </c:pt>
                <c:pt idx="3163">
                  <c:v>40849.638888888891</c:v>
                </c:pt>
                <c:pt idx="3164">
                  <c:v>40849.652777777781</c:v>
                </c:pt>
                <c:pt idx="3165">
                  <c:v>40849.666666666613</c:v>
                </c:pt>
                <c:pt idx="3166">
                  <c:v>40849.680555555562</c:v>
                </c:pt>
                <c:pt idx="3167">
                  <c:v>40849.694444444445</c:v>
                </c:pt>
                <c:pt idx="3168">
                  <c:v>40849.708333333336</c:v>
                </c:pt>
                <c:pt idx="3169">
                  <c:v>40849.722222222204</c:v>
                </c:pt>
                <c:pt idx="3170">
                  <c:v>40849.736111111066</c:v>
                </c:pt>
                <c:pt idx="3171">
                  <c:v>40849.75</c:v>
                </c:pt>
                <c:pt idx="3172">
                  <c:v>40849.763888888876</c:v>
                </c:pt>
                <c:pt idx="3173">
                  <c:v>40849.777777777774</c:v>
                </c:pt>
                <c:pt idx="3174">
                  <c:v>40849.791666666577</c:v>
                </c:pt>
                <c:pt idx="3175">
                  <c:v>40849.805555555562</c:v>
                </c:pt>
                <c:pt idx="3176">
                  <c:v>40849.819444444496</c:v>
                </c:pt>
                <c:pt idx="3177">
                  <c:v>40849.833333333336</c:v>
                </c:pt>
                <c:pt idx="3178">
                  <c:v>40849.847222222219</c:v>
                </c:pt>
                <c:pt idx="3179">
                  <c:v>40849.861111111066</c:v>
                </c:pt>
                <c:pt idx="3180">
                  <c:v>40849.875</c:v>
                </c:pt>
                <c:pt idx="3181">
                  <c:v>40849.888888888956</c:v>
                </c:pt>
                <c:pt idx="3182">
                  <c:v>40849.902777777781</c:v>
                </c:pt>
                <c:pt idx="3183">
                  <c:v>40849.916666666664</c:v>
                </c:pt>
                <c:pt idx="3184">
                  <c:v>40849.930555555562</c:v>
                </c:pt>
                <c:pt idx="3185">
                  <c:v>40849.944444444496</c:v>
                </c:pt>
                <c:pt idx="3186">
                  <c:v>40849.958333333343</c:v>
                </c:pt>
                <c:pt idx="3187">
                  <c:v>40849.972222222219</c:v>
                </c:pt>
                <c:pt idx="3188">
                  <c:v>40849.986111111109</c:v>
                </c:pt>
                <c:pt idx="3189">
                  <c:v>40850</c:v>
                </c:pt>
                <c:pt idx="3190">
                  <c:v>40850.013888888891</c:v>
                </c:pt>
                <c:pt idx="3191">
                  <c:v>40850.027777777774</c:v>
                </c:pt>
                <c:pt idx="3192">
                  <c:v>40850.041666666613</c:v>
                </c:pt>
                <c:pt idx="3193">
                  <c:v>40850.055555555562</c:v>
                </c:pt>
                <c:pt idx="3194">
                  <c:v>40850.069444444445</c:v>
                </c:pt>
                <c:pt idx="3195">
                  <c:v>40850.083333333336</c:v>
                </c:pt>
                <c:pt idx="3196">
                  <c:v>40850.097222222204</c:v>
                </c:pt>
                <c:pt idx="3197">
                  <c:v>40850.111111111066</c:v>
                </c:pt>
                <c:pt idx="3198">
                  <c:v>40850.124999999993</c:v>
                </c:pt>
                <c:pt idx="3199">
                  <c:v>40850.138888888891</c:v>
                </c:pt>
                <c:pt idx="3200">
                  <c:v>40850.152777777781</c:v>
                </c:pt>
                <c:pt idx="3201">
                  <c:v>40850.166666666613</c:v>
                </c:pt>
                <c:pt idx="3202">
                  <c:v>40850.180555555562</c:v>
                </c:pt>
                <c:pt idx="3203">
                  <c:v>40850.194444444445</c:v>
                </c:pt>
                <c:pt idx="3204">
                  <c:v>40850.208333333336</c:v>
                </c:pt>
                <c:pt idx="3205">
                  <c:v>40850.222222222204</c:v>
                </c:pt>
                <c:pt idx="3206">
                  <c:v>40850.236111111066</c:v>
                </c:pt>
                <c:pt idx="3207">
                  <c:v>40850.25</c:v>
                </c:pt>
                <c:pt idx="3208">
                  <c:v>40850.263888888876</c:v>
                </c:pt>
                <c:pt idx="3209">
                  <c:v>40850.277777777774</c:v>
                </c:pt>
                <c:pt idx="3210">
                  <c:v>40850.291666666577</c:v>
                </c:pt>
                <c:pt idx="3211">
                  <c:v>40850.305555555562</c:v>
                </c:pt>
                <c:pt idx="3212">
                  <c:v>40850.319444444496</c:v>
                </c:pt>
                <c:pt idx="3213">
                  <c:v>40850.333333333336</c:v>
                </c:pt>
                <c:pt idx="3214">
                  <c:v>40850.347222222219</c:v>
                </c:pt>
                <c:pt idx="3215">
                  <c:v>40850.361111111066</c:v>
                </c:pt>
                <c:pt idx="3216">
                  <c:v>40850.375</c:v>
                </c:pt>
                <c:pt idx="3217">
                  <c:v>40850.388888888956</c:v>
                </c:pt>
                <c:pt idx="3218">
                  <c:v>40850.402777777781</c:v>
                </c:pt>
                <c:pt idx="3219">
                  <c:v>40850.416666666664</c:v>
                </c:pt>
                <c:pt idx="3220">
                  <c:v>40850.430555555562</c:v>
                </c:pt>
                <c:pt idx="3221">
                  <c:v>40850.444444444496</c:v>
                </c:pt>
                <c:pt idx="3222">
                  <c:v>40850.458333333343</c:v>
                </c:pt>
                <c:pt idx="3223">
                  <c:v>40850.472222222219</c:v>
                </c:pt>
                <c:pt idx="3224">
                  <c:v>40850.486111111109</c:v>
                </c:pt>
                <c:pt idx="3225">
                  <c:v>40850.5</c:v>
                </c:pt>
                <c:pt idx="3226">
                  <c:v>40850.513888888891</c:v>
                </c:pt>
                <c:pt idx="3227">
                  <c:v>40850.527777777774</c:v>
                </c:pt>
                <c:pt idx="3228">
                  <c:v>40850.541666666613</c:v>
                </c:pt>
                <c:pt idx="3229">
                  <c:v>40850.555555555562</c:v>
                </c:pt>
                <c:pt idx="3230">
                  <c:v>40850.569444444445</c:v>
                </c:pt>
                <c:pt idx="3231">
                  <c:v>40850.583333333336</c:v>
                </c:pt>
                <c:pt idx="3232">
                  <c:v>40850.597222222204</c:v>
                </c:pt>
                <c:pt idx="3233">
                  <c:v>40850.611111111066</c:v>
                </c:pt>
                <c:pt idx="3234">
                  <c:v>40850.624999999993</c:v>
                </c:pt>
                <c:pt idx="3235">
                  <c:v>40850.638888888891</c:v>
                </c:pt>
                <c:pt idx="3236">
                  <c:v>40850.652777777781</c:v>
                </c:pt>
                <c:pt idx="3237">
                  <c:v>40850.666666666613</c:v>
                </c:pt>
                <c:pt idx="3238">
                  <c:v>40850.680555555562</c:v>
                </c:pt>
                <c:pt idx="3239">
                  <c:v>40850.694444444445</c:v>
                </c:pt>
                <c:pt idx="3240">
                  <c:v>40850.708333333336</c:v>
                </c:pt>
                <c:pt idx="3241">
                  <c:v>40850.722222222204</c:v>
                </c:pt>
                <c:pt idx="3242">
                  <c:v>40850.736111111066</c:v>
                </c:pt>
                <c:pt idx="3243">
                  <c:v>40850.75</c:v>
                </c:pt>
                <c:pt idx="3244">
                  <c:v>40850.763888888876</c:v>
                </c:pt>
                <c:pt idx="3245">
                  <c:v>40850.777777777774</c:v>
                </c:pt>
                <c:pt idx="3246">
                  <c:v>40850.791666666577</c:v>
                </c:pt>
                <c:pt idx="3247">
                  <c:v>40850.805555555562</c:v>
                </c:pt>
                <c:pt idx="3248">
                  <c:v>40850.819444444496</c:v>
                </c:pt>
                <c:pt idx="3249">
                  <c:v>40850.833333333336</c:v>
                </c:pt>
                <c:pt idx="3250">
                  <c:v>40850.847222222219</c:v>
                </c:pt>
                <c:pt idx="3251">
                  <c:v>40850.861111111066</c:v>
                </c:pt>
                <c:pt idx="3252">
                  <c:v>40850.875</c:v>
                </c:pt>
                <c:pt idx="3253">
                  <c:v>40850.888888888956</c:v>
                </c:pt>
                <c:pt idx="3254">
                  <c:v>40850.902777777781</c:v>
                </c:pt>
                <c:pt idx="3255">
                  <c:v>40850.916666666664</c:v>
                </c:pt>
                <c:pt idx="3256">
                  <c:v>40850.930555555562</c:v>
                </c:pt>
                <c:pt idx="3257">
                  <c:v>40850.944444444496</c:v>
                </c:pt>
                <c:pt idx="3258">
                  <c:v>40850.958333333343</c:v>
                </c:pt>
                <c:pt idx="3259">
                  <c:v>40850.972222222219</c:v>
                </c:pt>
                <c:pt idx="3260">
                  <c:v>40850.986111111109</c:v>
                </c:pt>
                <c:pt idx="3261">
                  <c:v>40851</c:v>
                </c:pt>
                <c:pt idx="3262">
                  <c:v>40851.013888888891</c:v>
                </c:pt>
                <c:pt idx="3263">
                  <c:v>40851.027777777774</c:v>
                </c:pt>
                <c:pt idx="3264">
                  <c:v>40851.041666666613</c:v>
                </c:pt>
                <c:pt idx="3265">
                  <c:v>40851.055555555562</c:v>
                </c:pt>
                <c:pt idx="3266">
                  <c:v>40851.069444444445</c:v>
                </c:pt>
                <c:pt idx="3267">
                  <c:v>40851.083333333336</c:v>
                </c:pt>
                <c:pt idx="3268">
                  <c:v>40851.097222222204</c:v>
                </c:pt>
                <c:pt idx="3269">
                  <c:v>40851.111111111066</c:v>
                </c:pt>
                <c:pt idx="3270">
                  <c:v>40851.124999999993</c:v>
                </c:pt>
                <c:pt idx="3271">
                  <c:v>40851.138888888891</c:v>
                </c:pt>
                <c:pt idx="3272">
                  <c:v>40851.152777777781</c:v>
                </c:pt>
                <c:pt idx="3273">
                  <c:v>40851.166666666613</c:v>
                </c:pt>
                <c:pt idx="3274">
                  <c:v>40851.180555555562</c:v>
                </c:pt>
                <c:pt idx="3275">
                  <c:v>40851.194444444445</c:v>
                </c:pt>
                <c:pt idx="3276">
                  <c:v>40851.208333333336</c:v>
                </c:pt>
                <c:pt idx="3277">
                  <c:v>40851.222222222204</c:v>
                </c:pt>
                <c:pt idx="3278">
                  <c:v>40851.236111111066</c:v>
                </c:pt>
                <c:pt idx="3279">
                  <c:v>40851.25</c:v>
                </c:pt>
                <c:pt idx="3280">
                  <c:v>40851.263888888876</c:v>
                </c:pt>
                <c:pt idx="3281">
                  <c:v>40851.277777777774</c:v>
                </c:pt>
                <c:pt idx="3282">
                  <c:v>40851.291666666577</c:v>
                </c:pt>
                <c:pt idx="3283">
                  <c:v>40851.305555555562</c:v>
                </c:pt>
                <c:pt idx="3284">
                  <c:v>40851.319444444496</c:v>
                </c:pt>
                <c:pt idx="3285">
                  <c:v>40851.333333333336</c:v>
                </c:pt>
                <c:pt idx="3286">
                  <c:v>40851.347222222219</c:v>
                </c:pt>
                <c:pt idx="3287">
                  <c:v>40851.361111111066</c:v>
                </c:pt>
                <c:pt idx="3288">
                  <c:v>40851.375</c:v>
                </c:pt>
                <c:pt idx="3289">
                  <c:v>40851.388888888956</c:v>
                </c:pt>
                <c:pt idx="3290">
                  <c:v>40851.402777777781</c:v>
                </c:pt>
                <c:pt idx="3291">
                  <c:v>40851.416666666664</c:v>
                </c:pt>
                <c:pt idx="3292">
                  <c:v>40851.430555555562</c:v>
                </c:pt>
                <c:pt idx="3293">
                  <c:v>40851.444444444496</c:v>
                </c:pt>
                <c:pt idx="3294">
                  <c:v>40851.458333333343</c:v>
                </c:pt>
                <c:pt idx="3295">
                  <c:v>40851.472222222219</c:v>
                </c:pt>
                <c:pt idx="3296">
                  <c:v>40851.486111111109</c:v>
                </c:pt>
                <c:pt idx="3297">
                  <c:v>40851.5</c:v>
                </c:pt>
                <c:pt idx="3298">
                  <c:v>40851.513888888891</c:v>
                </c:pt>
                <c:pt idx="3299">
                  <c:v>40851.527777777774</c:v>
                </c:pt>
                <c:pt idx="3300">
                  <c:v>40851.541666666613</c:v>
                </c:pt>
                <c:pt idx="3301">
                  <c:v>40851.555555555562</c:v>
                </c:pt>
                <c:pt idx="3302">
                  <c:v>40851.569444444445</c:v>
                </c:pt>
                <c:pt idx="3303">
                  <c:v>40851.583333333336</c:v>
                </c:pt>
                <c:pt idx="3304">
                  <c:v>40851.597222222204</c:v>
                </c:pt>
                <c:pt idx="3305">
                  <c:v>40851.611111111066</c:v>
                </c:pt>
                <c:pt idx="3306">
                  <c:v>40851.624999999993</c:v>
                </c:pt>
                <c:pt idx="3307">
                  <c:v>40851.638888888891</c:v>
                </c:pt>
                <c:pt idx="3308">
                  <c:v>40851.652777777781</c:v>
                </c:pt>
                <c:pt idx="3309">
                  <c:v>40851.666666666613</c:v>
                </c:pt>
                <c:pt idx="3310">
                  <c:v>40851.680555555562</c:v>
                </c:pt>
                <c:pt idx="3311">
                  <c:v>40851.694444444445</c:v>
                </c:pt>
                <c:pt idx="3312">
                  <c:v>40851.708333333336</c:v>
                </c:pt>
                <c:pt idx="3313">
                  <c:v>40851.722222222204</c:v>
                </c:pt>
                <c:pt idx="3314">
                  <c:v>40851.736111111066</c:v>
                </c:pt>
                <c:pt idx="3315">
                  <c:v>40851.75</c:v>
                </c:pt>
                <c:pt idx="3316">
                  <c:v>40851.763888888876</c:v>
                </c:pt>
                <c:pt idx="3317">
                  <c:v>40851.777777777774</c:v>
                </c:pt>
                <c:pt idx="3318">
                  <c:v>40851.791666666577</c:v>
                </c:pt>
                <c:pt idx="3319">
                  <c:v>40851.805555555562</c:v>
                </c:pt>
                <c:pt idx="3320">
                  <c:v>40851.819444444496</c:v>
                </c:pt>
                <c:pt idx="3321">
                  <c:v>40851.833333333336</c:v>
                </c:pt>
                <c:pt idx="3322">
                  <c:v>40851.847222222219</c:v>
                </c:pt>
                <c:pt idx="3323">
                  <c:v>40851.861111111066</c:v>
                </c:pt>
                <c:pt idx="3324">
                  <c:v>40851.875</c:v>
                </c:pt>
                <c:pt idx="3325">
                  <c:v>40851.888888888956</c:v>
                </c:pt>
                <c:pt idx="3326">
                  <c:v>40851.902777777781</c:v>
                </c:pt>
                <c:pt idx="3327">
                  <c:v>40851.916666666664</c:v>
                </c:pt>
                <c:pt idx="3328">
                  <c:v>40851.930555555562</c:v>
                </c:pt>
                <c:pt idx="3329">
                  <c:v>40851.944444444496</c:v>
                </c:pt>
                <c:pt idx="3330">
                  <c:v>40851.958333333343</c:v>
                </c:pt>
                <c:pt idx="3331">
                  <c:v>40851.972222222219</c:v>
                </c:pt>
                <c:pt idx="3332">
                  <c:v>40851.986111111109</c:v>
                </c:pt>
                <c:pt idx="3333">
                  <c:v>40852</c:v>
                </c:pt>
                <c:pt idx="3334">
                  <c:v>40852.013888888891</c:v>
                </c:pt>
                <c:pt idx="3335">
                  <c:v>40852.027777777774</c:v>
                </c:pt>
                <c:pt idx="3336">
                  <c:v>40852.041666666613</c:v>
                </c:pt>
                <c:pt idx="3337">
                  <c:v>40852.055555555562</c:v>
                </c:pt>
                <c:pt idx="3338">
                  <c:v>40852.069444444445</c:v>
                </c:pt>
                <c:pt idx="3339">
                  <c:v>40852.083333333336</c:v>
                </c:pt>
                <c:pt idx="3340">
                  <c:v>40852.097222222204</c:v>
                </c:pt>
                <c:pt idx="3341">
                  <c:v>40852.111111111066</c:v>
                </c:pt>
                <c:pt idx="3342">
                  <c:v>40852.124999999993</c:v>
                </c:pt>
                <c:pt idx="3343">
                  <c:v>40852.138888888891</c:v>
                </c:pt>
                <c:pt idx="3344">
                  <c:v>40852.152777777781</c:v>
                </c:pt>
                <c:pt idx="3345">
                  <c:v>40852.166666666613</c:v>
                </c:pt>
                <c:pt idx="3346">
                  <c:v>40852.180555555562</c:v>
                </c:pt>
                <c:pt idx="3347">
                  <c:v>40852.194444444445</c:v>
                </c:pt>
                <c:pt idx="3348">
                  <c:v>40852.208333333336</c:v>
                </c:pt>
                <c:pt idx="3349">
                  <c:v>40852.222222222204</c:v>
                </c:pt>
                <c:pt idx="3350">
                  <c:v>40852.236111111066</c:v>
                </c:pt>
                <c:pt idx="3351">
                  <c:v>40852.25</c:v>
                </c:pt>
                <c:pt idx="3352">
                  <c:v>40852.263888888876</c:v>
                </c:pt>
                <c:pt idx="3353">
                  <c:v>40852.277777777774</c:v>
                </c:pt>
                <c:pt idx="3354">
                  <c:v>40852.291666666577</c:v>
                </c:pt>
                <c:pt idx="3355">
                  <c:v>40852.305555555562</c:v>
                </c:pt>
                <c:pt idx="3356">
                  <c:v>40852.319444444496</c:v>
                </c:pt>
                <c:pt idx="3357">
                  <c:v>40852.333333333336</c:v>
                </c:pt>
                <c:pt idx="3358">
                  <c:v>40852.347222222219</c:v>
                </c:pt>
                <c:pt idx="3359">
                  <c:v>40852.361111111066</c:v>
                </c:pt>
                <c:pt idx="3360">
                  <c:v>40852.375</c:v>
                </c:pt>
                <c:pt idx="3361">
                  <c:v>40852.388888888956</c:v>
                </c:pt>
                <c:pt idx="3362">
                  <c:v>40852.402777777781</c:v>
                </c:pt>
                <c:pt idx="3363">
                  <c:v>40852.416666666664</c:v>
                </c:pt>
                <c:pt idx="3364">
                  <c:v>40852.430555555562</c:v>
                </c:pt>
                <c:pt idx="3365">
                  <c:v>40852.444444444496</c:v>
                </c:pt>
                <c:pt idx="3366">
                  <c:v>40852.458333333343</c:v>
                </c:pt>
                <c:pt idx="3367">
                  <c:v>40852.472222222219</c:v>
                </c:pt>
                <c:pt idx="3368">
                  <c:v>40852.486111111109</c:v>
                </c:pt>
                <c:pt idx="3369">
                  <c:v>40852.5</c:v>
                </c:pt>
                <c:pt idx="3370">
                  <c:v>40852.513888888891</c:v>
                </c:pt>
                <c:pt idx="3371">
                  <c:v>40852.527777777774</c:v>
                </c:pt>
                <c:pt idx="3372">
                  <c:v>40852.541666666613</c:v>
                </c:pt>
                <c:pt idx="3373">
                  <c:v>40852.555555555562</c:v>
                </c:pt>
                <c:pt idx="3374">
                  <c:v>40852.569444444445</c:v>
                </c:pt>
                <c:pt idx="3375">
                  <c:v>40852.583333333336</c:v>
                </c:pt>
                <c:pt idx="3376">
                  <c:v>40852.597222222204</c:v>
                </c:pt>
                <c:pt idx="3377">
                  <c:v>40852.611111111066</c:v>
                </c:pt>
                <c:pt idx="3378">
                  <c:v>40852.624999999993</c:v>
                </c:pt>
                <c:pt idx="3379">
                  <c:v>40852.638888888891</c:v>
                </c:pt>
                <c:pt idx="3380">
                  <c:v>40852.652777777781</c:v>
                </c:pt>
                <c:pt idx="3381">
                  <c:v>40852.666666666613</c:v>
                </c:pt>
                <c:pt idx="3382">
                  <c:v>40852.680555555562</c:v>
                </c:pt>
                <c:pt idx="3383">
                  <c:v>40852.694444444445</c:v>
                </c:pt>
                <c:pt idx="3384">
                  <c:v>40852.708333333336</c:v>
                </c:pt>
                <c:pt idx="3385">
                  <c:v>40852.722222222204</c:v>
                </c:pt>
                <c:pt idx="3386">
                  <c:v>40852.736111111066</c:v>
                </c:pt>
                <c:pt idx="3387">
                  <c:v>40852.75</c:v>
                </c:pt>
                <c:pt idx="3388">
                  <c:v>40852.763888888876</c:v>
                </c:pt>
                <c:pt idx="3389">
                  <c:v>40852.777777777774</c:v>
                </c:pt>
                <c:pt idx="3390">
                  <c:v>40852.791666666577</c:v>
                </c:pt>
                <c:pt idx="3391">
                  <c:v>40852.805555555562</c:v>
                </c:pt>
                <c:pt idx="3392">
                  <c:v>40852.819444444496</c:v>
                </c:pt>
                <c:pt idx="3393">
                  <c:v>40852.833333333336</c:v>
                </c:pt>
                <c:pt idx="3394">
                  <c:v>40852.847222222219</c:v>
                </c:pt>
                <c:pt idx="3395">
                  <c:v>40852.861111111066</c:v>
                </c:pt>
                <c:pt idx="3396">
                  <c:v>40852.875</c:v>
                </c:pt>
                <c:pt idx="3397">
                  <c:v>40852.888888888956</c:v>
                </c:pt>
                <c:pt idx="3398">
                  <c:v>40852.902777777781</c:v>
                </c:pt>
                <c:pt idx="3399">
                  <c:v>40852.916666666664</c:v>
                </c:pt>
                <c:pt idx="3400">
                  <c:v>40852.930555555562</c:v>
                </c:pt>
                <c:pt idx="3401">
                  <c:v>40852.944444444496</c:v>
                </c:pt>
                <c:pt idx="3402">
                  <c:v>40852.958333333343</c:v>
                </c:pt>
                <c:pt idx="3403">
                  <c:v>40852.972222222219</c:v>
                </c:pt>
                <c:pt idx="3404">
                  <c:v>40852.986111111109</c:v>
                </c:pt>
                <c:pt idx="3405">
                  <c:v>40853</c:v>
                </c:pt>
                <c:pt idx="3406">
                  <c:v>40853.013888888891</c:v>
                </c:pt>
                <c:pt idx="3407">
                  <c:v>40853.027777777774</c:v>
                </c:pt>
                <c:pt idx="3408">
                  <c:v>40853.041666666613</c:v>
                </c:pt>
                <c:pt idx="3409">
                  <c:v>40853.055555555562</c:v>
                </c:pt>
                <c:pt idx="3410">
                  <c:v>40853.069444444445</c:v>
                </c:pt>
                <c:pt idx="3411">
                  <c:v>40853.083333333336</c:v>
                </c:pt>
                <c:pt idx="3412">
                  <c:v>40853.097222222204</c:v>
                </c:pt>
                <c:pt idx="3413">
                  <c:v>40853.111111111066</c:v>
                </c:pt>
                <c:pt idx="3414">
                  <c:v>40853.124999999993</c:v>
                </c:pt>
                <c:pt idx="3415">
                  <c:v>40853.138888888891</c:v>
                </c:pt>
                <c:pt idx="3416">
                  <c:v>40853.152777777781</c:v>
                </c:pt>
                <c:pt idx="3417">
                  <c:v>40853.166666666613</c:v>
                </c:pt>
                <c:pt idx="3418">
                  <c:v>40853.180555555562</c:v>
                </c:pt>
                <c:pt idx="3419">
                  <c:v>40853.194444444445</c:v>
                </c:pt>
                <c:pt idx="3420">
                  <c:v>40853.208333333336</c:v>
                </c:pt>
                <c:pt idx="3421">
                  <c:v>40853.222222222204</c:v>
                </c:pt>
                <c:pt idx="3422">
                  <c:v>40853.236111111066</c:v>
                </c:pt>
                <c:pt idx="3423">
                  <c:v>40853.25</c:v>
                </c:pt>
                <c:pt idx="3424">
                  <c:v>40853.263888888876</c:v>
                </c:pt>
                <c:pt idx="3425">
                  <c:v>40853.277777777774</c:v>
                </c:pt>
                <c:pt idx="3426">
                  <c:v>40853.291666666577</c:v>
                </c:pt>
                <c:pt idx="3427">
                  <c:v>40853.305555555562</c:v>
                </c:pt>
                <c:pt idx="3428">
                  <c:v>40853.319444444496</c:v>
                </c:pt>
                <c:pt idx="3429">
                  <c:v>40853.333333333336</c:v>
                </c:pt>
                <c:pt idx="3430">
                  <c:v>40853.347222222219</c:v>
                </c:pt>
                <c:pt idx="3431">
                  <c:v>40853.361111111066</c:v>
                </c:pt>
                <c:pt idx="3432">
                  <c:v>40853.375</c:v>
                </c:pt>
                <c:pt idx="3433">
                  <c:v>40853.388888888956</c:v>
                </c:pt>
                <c:pt idx="3434">
                  <c:v>40853.402777777781</c:v>
                </c:pt>
                <c:pt idx="3435">
                  <c:v>40853.416666666664</c:v>
                </c:pt>
                <c:pt idx="3436">
                  <c:v>40853.430555555562</c:v>
                </c:pt>
                <c:pt idx="3437">
                  <c:v>40853.444444444496</c:v>
                </c:pt>
                <c:pt idx="3438">
                  <c:v>40853.458333333343</c:v>
                </c:pt>
                <c:pt idx="3439">
                  <c:v>40853.472222222219</c:v>
                </c:pt>
                <c:pt idx="3440">
                  <c:v>40853.486111111109</c:v>
                </c:pt>
                <c:pt idx="3441">
                  <c:v>40853.5</c:v>
                </c:pt>
                <c:pt idx="3442">
                  <c:v>40853.513888888891</c:v>
                </c:pt>
                <c:pt idx="3443">
                  <c:v>40853.527777777774</c:v>
                </c:pt>
                <c:pt idx="3444">
                  <c:v>40853.541666666613</c:v>
                </c:pt>
                <c:pt idx="3445">
                  <c:v>40853.555555555562</c:v>
                </c:pt>
                <c:pt idx="3446">
                  <c:v>40853.569444444445</c:v>
                </c:pt>
                <c:pt idx="3447">
                  <c:v>40853.583333333336</c:v>
                </c:pt>
                <c:pt idx="3448">
                  <c:v>40853.597222222204</c:v>
                </c:pt>
                <c:pt idx="3449">
                  <c:v>40853.611111111066</c:v>
                </c:pt>
                <c:pt idx="3450">
                  <c:v>40853.624999999993</c:v>
                </c:pt>
                <c:pt idx="3451">
                  <c:v>40853.638888888891</c:v>
                </c:pt>
                <c:pt idx="3452">
                  <c:v>40853.652777777781</c:v>
                </c:pt>
                <c:pt idx="3453">
                  <c:v>40853.666666666613</c:v>
                </c:pt>
                <c:pt idx="3454">
                  <c:v>40853.680555555562</c:v>
                </c:pt>
                <c:pt idx="3455">
                  <c:v>40853.694444444445</c:v>
                </c:pt>
                <c:pt idx="3456">
                  <c:v>40853.708333333336</c:v>
                </c:pt>
                <c:pt idx="3457">
                  <c:v>40853.722222222204</c:v>
                </c:pt>
                <c:pt idx="3458">
                  <c:v>40853.736111111066</c:v>
                </c:pt>
                <c:pt idx="3459">
                  <c:v>40853.75</c:v>
                </c:pt>
                <c:pt idx="3460">
                  <c:v>40853.763888888876</c:v>
                </c:pt>
                <c:pt idx="3461">
                  <c:v>40853.777777777774</c:v>
                </c:pt>
                <c:pt idx="3462">
                  <c:v>40853.791666666577</c:v>
                </c:pt>
                <c:pt idx="3463">
                  <c:v>40853.805555555562</c:v>
                </c:pt>
                <c:pt idx="3464">
                  <c:v>40853.819444444496</c:v>
                </c:pt>
                <c:pt idx="3465">
                  <c:v>40853.833333333336</c:v>
                </c:pt>
                <c:pt idx="3466">
                  <c:v>40853.847222222219</c:v>
                </c:pt>
                <c:pt idx="3467">
                  <c:v>40853.861111111066</c:v>
                </c:pt>
                <c:pt idx="3468">
                  <c:v>40853.875</c:v>
                </c:pt>
                <c:pt idx="3469">
                  <c:v>40853.888888888956</c:v>
                </c:pt>
                <c:pt idx="3470">
                  <c:v>40853.902777777781</c:v>
                </c:pt>
                <c:pt idx="3471">
                  <c:v>40853.916666666664</c:v>
                </c:pt>
                <c:pt idx="3472">
                  <c:v>40853.930555555562</c:v>
                </c:pt>
                <c:pt idx="3473">
                  <c:v>40853.944444444496</c:v>
                </c:pt>
                <c:pt idx="3474">
                  <c:v>40853.958333333343</c:v>
                </c:pt>
                <c:pt idx="3475">
                  <c:v>40853.972222222219</c:v>
                </c:pt>
                <c:pt idx="3476">
                  <c:v>40853.986111111109</c:v>
                </c:pt>
                <c:pt idx="3477">
                  <c:v>40854</c:v>
                </c:pt>
                <c:pt idx="3478">
                  <c:v>40854.013888888891</c:v>
                </c:pt>
                <c:pt idx="3479">
                  <c:v>40854.027777777774</c:v>
                </c:pt>
                <c:pt idx="3480">
                  <c:v>40854.041666666613</c:v>
                </c:pt>
                <c:pt idx="3481">
                  <c:v>40854.055555555562</c:v>
                </c:pt>
                <c:pt idx="3482">
                  <c:v>40854.069444444445</c:v>
                </c:pt>
                <c:pt idx="3483">
                  <c:v>40854.083333333336</c:v>
                </c:pt>
                <c:pt idx="3484">
                  <c:v>40854.097222222204</c:v>
                </c:pt>
                <c:pt idx="3485">
                  <c:v>40854.111111111066</c:v>
                </c:pt>
                <c:pt idx="3486">
                  <c:v>40854.124999999993</c:v>
                </c:pt>
                <c:pt idx="3487">
                  <c:v>40854.138888888891</c:v>
                </c:pt>
                <c:pt idx="3488">
                  <c:v>40854.152777777781</c:v>
                </c:pt>
                <c:pt idx="3489">
                  <c:v>40854.166666666613</c:v>
                </c:pt>
                <c:pt idx="3490">
                  <c:v>40854.180555555562</c:v>
                </c:pt>
                <c:pt idx="3491">
                  <c:v>40854.194444444445</c:v>
                </c:pt>
                <c:pt idx="3492">
                  <c:v>40854.208333333336</c:v>
                </c:pt>
                <c:pt idx="3493">
                  <c:v>40854.222222222204</c:v>
                </c:pt>
                <c:pt idx="3494">
                  <c:v>40854.236111111066</c:v>
                </c:pt>
                <c:pt idx="3495">
                  <c:v>40854.25</c:v>
                </c:pt>
                <c:pt idx="3496">
                  <c:v>40854.263888888876</c:v>
                </c:pt>
                <c:pt idx="3497">
                  <c:v>40854.277777777774</c:v>
                </c:pt>
                <c:pt idx="3498">
                  <c:v>40854.291666666577</c:v>
                </c:pt>
                <c:pt idx="3499">
                  <c:v>40854.305555555562</c:v>
                </c:pt>
                <c:pt idx="3500">
                  <c:v>40854.319444444496</c:v>
                </c:pt>
                <c:pt idx="3501">
                  <c:v>40854.333333333336</c:v>
                </c:pt>
                <c:pt idx="3502">
                  <c:v>40854.347222222219</c:v>
                </c:pt>
                <c:pt idx="3503">
                  <c:v>40854.361111111066</c:v>
                </c:pt>
                <c:pt idx="3504">
                  <c:v>40854.375</c:v>
                </c:pt>
                <c:pt idx="3505">
                  <c:v>40854.388888888956</c:v>
                </c:pt>
                <c:pt idx="3506">
                  <c:v>40854.402777777781</c:v>
                </c:pt>
                <c:pt idx="3507">
                  <c:v>40854.416666666664</c:v>
                </c:pt>
                <c:pt idx="3508">
                  <c:v>40854.430555555562</c:v>
                </c:pt>
                <c:pt idx="3509">
                  <c:v>40854.444444444496</c:v>
                </c:pt>
                <c:pt idx="3510">
                  <c:v>40854.458333333343</c:v>
                </c:pt>
                <c:pt idx="3511">
                  <c:v>40854.472222222219</c:v>
                </c:pt>
                <c:pt idx="3512">
                  <c:v>40854.486111111109</c:v>
                </c:pt>
                <c:pt idx="3513">
                  <c:v>40854.5</c:v>
                </c:pt>
                <c:pt idx="3514">
                  <c:v>40854.513888888891</c:v>
                </c:pt>
                <c:pt idx="3515">
                  <c:v>40854.527777777774</c:v>
                </c:pt>
                <c:pt idx="3516">
                  <c:v>40854.541666666613</c:v>
                </c:pt>
                <c:pt idx="3517">
                  <c:v>40854.555555555562</c:v>
                </c:pt>
                <c:pt idx="3518">
                  <c:v>40854.569444444445</c:v>
                </c:pt>
                <c:pt idx="3519">
                  <c:v>40854.583333333336</c:v>
                </c:pt>
                <c:pt idx="3520">
                  <c:v>40854.597222222204</c:v>
                </c:pt>
                <c:pt idx="3521">
                  <c:v>40854.611111111066</c:v>
                </c:pt>
                <c:pt idx="3522">
                  <c:v>40854.624999999993</c:v>
                </c:pt>
                <c:pt idx="3523">
                  <c:v>40854.638888888891</c:v>
                </c:pt>
                <c:pt idx="3524">
                  <c:v>40854.652777777781</c:v>
                </c:pt>
                <c:pt idx="3525">
                  <c:v>40854.666666666613</c:v>
                </c:pt>
                <c:pt idx="3526">
                  <c:v>40854.680555555562</c:v>
                </c:pt>
                <c:pt idx="3527">
                  <c:v>40854.694444444445</c:v>
                </c:pt>
                <c:pt idx="3528">
                  <c:v>40854.708333333336</c:v>
                </c:pt>
                <c:pt idx="3529">
                  <c:v>40854.722222222204</c:v>
                </c:pt>
                <c:pt idx="3530">
                  <c:v>40854.736111111066</c:v>
                </c:pt>
                <c:pt idx="3531">
                  <c:v>40854.75</c:v>
                </c:pt>
                <c:pt idx="3532">
                  <c:v>40854.763888888876</c:v>
                </c:pt>
                <c:pt idx="3533">
                  <c:v>40854.777777777774</c:v>
                </c:pt>
                <c:pt idx="3534">
                  <c:v>40854.791666666577</c:v>
                </c:pt>
                <c:pt idx="3535">
                  <c:v>40854.805555555562</c:v>
                </c:pt>
                <c:pt idx="3536">
                  <c:v>40854.819444444496</c:v>
                </c:pt>
                <c:pt idx="3537">
                  <c:v>40854.833333333336</c:v>
                </c:pt>
                <c:pt idx="3538">
                  <c:v>40854.847222222219</c:v>
                </c:pt>
                <c:pt idx="3539">
                  <c:v>40854.861111111066</c:v>
                </c:pt>
                <c:pt idx="3540">
                  <c:v>40854.875</c:v>
                </c:pt>
                <c:pt idx="3541">
                  <c:v>40854.888888888956</c:v>
                </c:pt>
                <c:pt idx="3542">
                  <c:v>40854.902777777781</c:v>
                </c:pt>
                <c:pt idx="3543">
                  <c:v>40854.916666666664</c:v>
                </c:pt>
                <c:pt idx="3544">
                  <c:v>40854.930555555562</c:v>
                </c:pt>
                <c:pt idx="3545">
                  <c:v>40854.944444444496</c:v>
                </c:pt>
                <c:pt idx="3546">
                  <c:v>40854.958333333343</c:v>
                </c:pt>
                <c:pt idx="3547">
                  <c:v>40854.972222222219</c:v>
                </c:pt>
                <c:pt idx="3548">
                  <c:v>40854.986111111109</c:v>
                </c:pt>
                <c:pt idx="3549">
                  <c:v>40855</c:v>
                </c:pt>
                <c:pt idx="3550">
                  <c:v>40855.013888888891</c:v>
                </c:pt>
                <c:pt idx="3551">
                  <c:v>40855.027777777774</c:v>
                </c:pt>
                <c:pt idx="3552">
                  <c:v>40855.041666666613</c:v>
                </c:pt>
                <c:pt idx="3553">
                  <c:v>40855.055555555562</c:v>
                </c:pt>
                <c:pt idx="3554">
                  <c:v>40855.069444444445</c:v>
                </c:pt>
                <c:pt idx="3555">
                  <c:v>40855.083333333336</c:v>
                </c:pt>
                <c:pt idx="3556">
                  <c:v>40855.097222222204</c:v>
                </c:pt>
                <c:pt idx="3557">
                  <c:v>40855.111111111066</c:v>
                </c:pt>
                <c:pt idx="3558">
                  <c:v>40855.124999999993</c:v>
                </c:pt>
                <c:pt idx="3559">
                  <c:v>40855.138888888891</c:v>
                </c:pt>
                <c:pt idx="3560">
                  <c:v>40855.152777777781</c:v>
                </c:pt>
                <c:pt idx="3561">
                  <c:v>40855.166666666613</c:v>
                </c:pt>
                <c:pt idx="3562">
                  <c:v>40855.180555555562</c:v>
                </c:pt>
                <c:pt idx="3563">
                  <c:v>40855.194444444445</c:v>
                </c:pt>
                <c:pt idx="3564">
                  <c:v>40855.208333333336</c:v>
                </c:pt>
                <c:pt idx="3565">
                  <c:v>40855.222222222204</c:v>
                </c:pt>
                <c:pt idx="3566">
                  <c:v>40855.236111111066</c:v>
                </c:pt>
                <c:pt idx="3567">
                  <c:v>40855.25</c:v>
                </c:pt>
                <c:pt idx="3568">
                  <c:v>40855.263888888876</c:v>
                </c:pt>
                <c:pt idx="3569">
                  <c:v>40855.277777777774</c:v>
                </c:pt>
                <c:pt idx="3570">
                  <c:v>40855.291666666577</c:v>
                </c:pt>
                <c:pt idx="3571">
                  <c:v>40855.305555555562</c:v>
                </c:pt>
                <c:pt idx="3572">
                  <c:v>40855.319444444496</c:v>
                </c:pt>
                <c:pt idx="3573">
                  <c:v>40855.333333333336</c:v>
                </c:pt>
                <c:pt idx="3574">
                  <c:v>40855.347222222219</c:v>
                </c:pt>
                <c:pt idx="3575">
                  <c:v>40855.361111111066</c:v>
                </c:pt>
                <c:pt idx="3576">
                  <c:v>40855.375</c:v>
                </c:pt>
                <c:pt idx="3577">
                  <c:v>40855.388888888956</c:v>
                </c:pt>
                <c:pt idx="3578">
                  <c:v>40855.402777777781</c:v>
                </c:pt>
                <c:pt idx="3579">
                  <c:v>40855.416666666664</c:v>
                </c:pt>
                <c:pt idx="3580">
                  <c:v>40855.430555555562</c:v>
                </c:pt>
                <c:pt idx="3581">
                  <c:v>40855.444444444496</c:v>
                </c:pt>
                <c:pt idx="3582">
                  <c:v>40855.458333333343</c:v>
                </c:pt>
                <c:pt idx="3583">
                  <c:v>40855.472222222219</c:v>
                </c:pt>
                <c:pt idx="3584">
                  <c:v>40855.486111111109</c:v>
                </c:pt>
                <c:pt idx="3585">
                  <c:v>40855.5</c:v>
                </c:pt>
                <c:pt idx="3586">
                  <c:v>40855.513888888891</c:v>
                </c:pt>
                <c:pt idx="3587">
                  <c:v>40855.527777777774</c:v>
                </c:pt>
                <c:pt idx="3588">
                  <c:v>40855.541666666613</c:v>
                </c:pt>
                <c:pt idx="3589">
                  <c:v>40855.555555555562</c:v>
                </c:pt>
                <c:pt idx="3590">
                  <c:v>40855.569444444445</c:v>
                </c:pt>
                <c:pt idx="3591">
                  <c:v>40855.583333333336</c:v>
                </c:pt>
                <c:pt idx="3592">
                  <c:v>40855.597222222204</c:v>
                </c:pt>
                <c:pt idx="3593">
                  <c:v>40855.611111111066</c:v>
                </c:pt>
                <c:pt idx="3594">
                  <c:v>40855.624999999993</c:v>
                </c:pt>
                <c:pt idx="3595">
                  <c:v>40855.638888888891</c:v>
                </c:pt>
                <c:pt idx="3596">
                  <c:v>40855.652777777781</c:v>
                </c:pt>
                <c:pt idx="3597">
                  <c:v>40855.666666666613</c:v>
                </c:pt>
                <c:pt idx="3598">
                  <c:v>40855.680555555562</c:v>
                </c:pt>
                <c:pt idx="3599">
                  <c:v>40855.694444444445</c:v>
                </c:pt>
                <c:pt idx="3600">
                  <c:v>40855.708333333336</c:v>
                </c:pt>
                <c:pt idx="3601">
                  <c:v>40855.722222222204</c:v>
                </c:pt>
                <c:pt idx="3602">
                  <c:v>40855.736111111066</c:v>
                </c:pt>
                <c:pt idx="3603">
                  <c:v>40855.75</c:v>
                </c:pt>
                <c:pt idx="3604">
                  <c:v>40855.763888888876</c:v>
                </c:pt>
                <c:pt idx="3605">
                  <c:v>40855.777777777774</c:v>
                </c:pt>
                <c:pt idx="3606">
                  <c:v>40855.791666666577</c:v>
                </c:pt>
                <c:pt idx="3607">
                  <c:v>40855.805555555562</c:v>
                </c:pt>
                <c:pt idx="3608">
                  <c:v>40855.819444444496</c:v>
                </c:pt>
                <c:pt idx="3609">
                  <c:v>40855.833333333336</c:v>
                </c:pt>
                <c:pt idx="3610">
                  <c:v>40855.847222222219</c:v>
                </c:pt>
                <c:pt idx="3611">
                  <c:v>40855.861111111066</c:v>
                </c:pt>
                <c:pt idx="3612">
                  <c:v>40855.875</c:v>
                </c:pt>
                <c:pt idx="3613">
                  <c:v>40855.888888888956</c:v>
                </c:pt>
                <c:pt idx="3614">
                  <c:v>40855.902777777781</c:v>
                </c:pt>
                <c:pt idx="3615">
                  <c:v>40855.916666666664</c:v>
                </c:pt>
                <c:pt idx="3616">
                  <c:v>40855.930555555562</c:v>
                </c:pt>
                <c:pt idx="3617">
                  <c:v>40855.944444444496</c:v>
                </c:pt>
                <c:pt idx="3618">
                  <c:v>40855.958333333343</c:v>
                </c:pt>
                <c:pt idx="3619">
                  <c:v>40855.972222222219</c:v>
                </c:pt>
                <c:pt idx="3620">
                  <c:v>40855.986111111109</c:v>
                </c:pt>
                <c:pt idx="3621">
                  <c:v>40856</c:v>
                </c:pt>
                <c:pt idx="3622">
                  <c:v>40856.013888888891</c:v>
                </c:pt>
                <c:pt idx="3623">
                  <c:v>40856.027777777774</c:v>
                </c:pt>
                <c:pt idx="3624">
                  <c:v>40856.041666666613</c:v>
                </c:pt>
                <c:pt idx="3625">
                  <c:v>40856.055555555562</c:v>
                </c:pt>
                <c:pt idx="3626">
                  <c:v>40856.069444444445</c:v>
                </c:pt>
                <c:pt idx="3627">
                  <c:v>40856.083333333336</c:v>
                </c:pt>
                <c:pt idx="3628">
                  <c:v>40856.097222222204</c:v>
                </c:pt>
                <c:pt idx="3629">
                  <c:v>40856.111111111066</c:v>
                </c:pt>
                <c:pt idx="3630">
                  <c:v>40856.124999999993</c:v>
                </c:pt>
                <c:pt idx="3631">
                  <c:v>40856.138888888891</c:v>
                </c:pt>
                <c:pt idx="3632">
                  <c:v>40856.152777777781</c:v>
                </c:pt>
                <c:pt idx="3633">
                  <c:v>40856.166666666613</c:v>
                </c:pt>
                <c:pt idx="3634">
                  <c:v>40856.180555555562</c:v>
                </c:pt>
                <c:pt idx="3635">
                  <c:v>40856.194444444445</c:v>
                </c:pt>
                <c:pt idx="3636">
                  <c:v>40856.208333333336</c:v>
                </c:pt>
                <c:pt idx="3637">
                  <c:v>40856.222222222204</c:v>
                </c:pt>
                <c:pt idx="3638">
                  <c:v>40856.236111111066</c:v>
                </c:pt>
                <c:pt idx="3639">
                  <c:v>40856.25</c:v>
                </c:pt>
                <c:pt idx="3640">
                  <c:v>40856.263888888876</c:v>
                </c:pt>
                <c:pt idx="3641">
                  <c:v>40856.277777777774</c:v>
                </c:pt>
                <c:pt idx="3642">
                  <c:v>40856.291666666577</c:v>
                </c:pt>
                <c:pt idx="3643">
                  <c:v>40856.305555555562</c:v>
                </c:pt>
                <c:pt idx="3644">
                  <c:v>40856.319444444496</c:v>
                </c:pt>
                <c:pt idx="3645">
                  <c:v>40856.333333333336</c:v>
                </c:pt>
                <c:pt idx="3646">
                  <c:v>40856.347222222219</c:v>
                </c:pt>
                <c:pt idx="3647">
                  <c:v>40856.361111111066</c:v>
                </c:pt>
                <c:pt idx="3648">
                  <c:v>40856.375</c:v>
                </c:pt>
                <c:pt idx="3649">
                  <c:v>40856.388888888956</c:v>
                </c:pt>
                <c:pt idx="3650">
                  <c:v>40856.402777777781</c:v>
                </c:pt>
                <c:pt idx="3651">
                  <c:v>40856.416666666664</c:v>
                </c:pt>
                <c:pt idx="3652">
                  <c:v>40856.430555555562</c:v>
                </c:pt>
                <c:pt idx="3653">
                  <c:v>40856.444444444496</c:v>
                </c:pt>
                <c:pt idx="3654">
                  <c:v>40856.458333333343</c:v>
                </c:pt>
                <c:pt idx="3655">
                  <c:v>40856.472222222219</c:v>
                </c:pt>
                <c:pt idx="3656">
                  <c:v>40856.486111111109</c:v>
                </c:pt>
                <c:pt idx="3657">
                  <c:v>40856.5</c:v>
                </c:pt>
                <c:pt idx="3658">
                  <c:v>40856.513888888891</c:v>
                </c:pt>
                <c:pt idx="3659">
                  <c:v>40856.527777777774</c:v>
                </c:pt>
                <c:pt idx="3660">
                  <c:v>40856.541666666613</c:v>
                </c:pt>
                <c:pt idx="3661">
                  <c:v>40856.555555555562</c:v>
                </c:pt>
                <c:pt idx="3662">
                  <c:v>40856.569444444445</c:v>
                </c:pt>
                <c:pt idx="3663">
                  <c:v>40856.583333333336</c:v>
                </c:pt>
                <c:pt idx="3664">
                  <c:v>40856.597222222204</c:v>
                </c:pt>
                <c:pt idx="3665">
                  <c:v>40856.611111111066</c:v>
                </c:pt>
                <c:pt idx="3666">
                  <c:v>40856.624999999993</c:v>
                </c:pt>
                <c:pt idx="3667">
                  <c:v>40856.638888888891</c:v>
                </c:pt>
                <c:pt idx="3668">
                  <c:v>40856.652777777781</c:v>
                </c:pt>
                <c:pt idx="3669">
                  <c:v>40856.666666666613</c:v>
                </c:pt>
                <c:pt idx="3670">
                  <c:v>40856.680555555562</c:v>
                </c:pt>
                <c:pt idx="3671">
                  <c:v>40856.694444444445</c:v>
                </c:pt>
                <c:pt idx="3672">
                  <c:v>40856.708333333336</c:v>
                </c:pt>
                <c:pt idx="3673">
                  <c:v>40856.722222222204</c:v>
                </c:pt>
                <c:pt idx="3674">
                  <c:v>40856.736111111066</c:v>
                </c:pt>
                <c:pt idx="3675">
                  <c:v>40856.75</c:v>
                </c:pt>
                <c:pt idx="3676">
                  <c:v>40856.763888888876</c:v>
                </c:pt>
                <c:pt idx="3677">
                  <c:v>40856.777777777774</c:v>
                </c:pt>
                <c:pt idx="3678">
                  <c:v>40856.791666666577</c:v>
                </c:pt>
                <c:pt idx="3679">
                  <c:v>40856.805555555562</c:v>
                </c:pt>
                <c:pt idx="3680">
                  <c:v>40856.819444444496</c:v>
                </c:pt>
                <c:pt idx="3681">
                  <c:v>40856.833333333336</c:v>
                </c:pt>
                <c:pt idx="3682">
                  <c:v>40856.847222222219</c:v>
                </c:pt>
                <c:pt idx="3683">
                  <c:v>40856.861111111066</c:v>
                </c:pt>
                <c:pt idx="3684">
                  <c:v>40856.875</c:v>
                </c:pt>
                <c:pt idx="3685">
                  <c:v>40856.888888888956</c:v>
                </c:pt>
                <c:pt idx="3686">
                  <c:v>40856.902777777781</c:v>
                </c:pt>
                <c:pt idx="3687">
                  <c:v>40856.916666666664</c:v>
                </c:pt>
                <c:pt idx="3688">
                  <c:v>40856.930555555562</c:v>
                </c:pt>
                <c:pt idx="3689">
                  <c:v>40856.944444444496</c:v>
                </c:pt>
                <c:pt idx="3690">
                  <c:v>40856.958333333343</c:v>
                </c:pt>
                <c:pt idx="3691">
                  <c:v>40856.972222222219</c:v>
                </c:pt>
                <c:pt idx="3692">
                  <c:v>40856.986111111109</c:v>
                </c:pt>
                <c:pt idx="3693">
                  <c:v>40857</c:v>
                </c:pt>
                <c:pt idx="3694">
                  <c:v>40857.013888888891</c:v>
                </c:pt>
                <c:pt idx="3695">
                  <c:v>40857.027777777774</c:v>
                </c:pt>
                <c:pt idx="3696">
                  <c:v>40857.041666666613</c:v>
                </c:pt>
                <c:pt idx="3697">
                  <c:v>40857.055555555562</c:v>
                </c:pt>
                <c:pt idx="3698">
                  <c:v>40857.069444444445</c:v>
                </c:pt>
                <c:pt idx="3699">
                  <c:v>40857.083333333336</c:v>
                </c:pt>
                <c:pt idx="3700">
                  <c:v>40857.097222222204</c:v>
                </c:pt>
                <c:pt idx="3701">
                  <c:v>40857.111111111066</c:v>
                </c:pt>
                <c:pt idx="3702">
                  <c:v>40857.124999999993</c:v>
                </c:pt>
                <c:pt idx="3703">
                  <c:v>40857.138888888891</c:v>
                </c:pt>
                <c:pt idx="3704">
                  <c:v>40857.152777777781</c:v>
                </c:pt>
                <c:pt idx="3705">
                  <c:v>40857.166666666613</c:v>
                </c:pt>
                <c:pt idx="3706">
                  <c:v>40857.180555555562</c:v>
                </c:pt>
                <c:pt idx="3707">
                  <c:v>40857.194444444445</c:v>
                </c:pt>
                <c:pt idx="3708">
                  <c:v>40857.208333333336</c:v>
                </c:pt>
                <c:pt idx="3709">
                  <c:v>40857.222222222204</c:v>
                </c:pt>
                <c:pt idx="3710">
                  <c:v>40857.236111111066</c:v>
                </c:pt>
                <c:pt idx="3711">
                  <c:v>40857.25</c:v>
                </c:pt>
                <c:pt idx="3712">
                  <c:v>40857.263888888876</c:v>
                </c:pt>
                <c:pt idx="3713">
                  <c:v>40857.277777777774</c:v>
                </c:pt>
                <c:pt idx="3714">
                  <c:v>40857.291666666577</c:v>
                </c:pt>
                <c:pt idx="3715">
                  <c:v>40857.305555555562</c:v>
                </c:pt>
                <c:pt idx="3716">
                  <c:v>40857.319444444496</c:v>
                </c:pt>
                <c:pt idx="3717">
                  <c:v>40857.333333333336</c:v>
                </c:pt>
                <c:pt idx="3718">
                  <c:v>40857.347222222219</c:v>
                </c:pt>
                <c:pt idx="3719">
                  <c:v>40857.361111111066</c:v>
                </c:pt>
                <c:pt idx="3720">
                  <c:v>40857.375</c:v>
                </c:pt>
                <c:pt idx="3721">
                  <c:v>40857.388888888956</c:v>
                </c:pt>
                <c:pt idx="3722">
                  <c:v>40857.402777777781</c:v>
                </c:pt>
                <c:pt idx="3723">
                  <c:v>40857.416666666664</c:v>
                </c:pt>
                <c:pt idx="3724">
                  <c:v>40857.430555555562</c:v>
                </c:pt>
                <c:pt idx="3725">
                  <c:v>40857.444444444496</c:v>
                </c:pt>
                <c:pt idx="3726">
                  <c:v>40857.458333333343</c:v>
                </c:pt>
                <c:pt idx="3727">
                  <c:v>40857.472222222219</c:v>
                </c:pt>
                <c:pt idx="3728">
                  <c:v>40857.486111111109</c:v>
                </c:pt>
                <c:pt idx="3729">
                  <c:v>40857.5</c:v>
                </c:pt>
                <c:pt idx="3730">
                  <c:v>40857.513888888891</c:v>
                </c:pt>
                <c:pt idx="3731">
                  <c:v>40857.527777777774</c:v>
                </c:pt>
                <c:pt idx="3732">
                  <c:v>40857.541666666613</c:v>
                </c:pt>
                <c:pt idx="3733">
                  <c:v>40857.555555555562</c:v>
                </c:pt>
                <c:pt idx="3734">
                  <c:v>40857.569444444445</c:v>
                </c:pt>
                <c:pt idx="3735">
                  <c:v>40857.583333333336</c:v>
                </c:pt>
                <c:pt idx="3736">
                  <c:v>40857.597222222204</c:v>
                </c:pt>
                <c:pt idx="3737">
                  <c:v>40857.611111111066</c:v>
                </c:pt>
                <c:pt idx="3738">
                  <c:v>40857.624999999993</c:v>
                </c:pt>
                <c:pt idx="3739">
                  <c:v>40857.638888888891</c:v>
                </c:pt>
                <c:pt idx="3740">
                  <c:v>40857.652777777781</c:v>
                </c:pt>
                <c:pt idx="3741">
                  <c:v>40857.666666666613</c:v>
                </c:pt>
                <c:pt idx="3742">
                  <c:v>40857.680555555562</c:v>
                </c:pt>
                <c:pt idx="3743">
                  <c:v>40857.694444444445</c:v>
                </c:pt>
                <c:pt idx="3744">
                  <c:v>40857.708333333336</c:v>
                </c:pt>
                <c:pt idx="3745">
                  <c:v>40857.722222222204</c:v>
                </c:pt>
                <c:pt idx="3746">
                  <c:v>40857.736111111066</c:v>
                </c:pt>
                <c:pt idx="3747">
                  <c:v>40857.75</c:v>
                </c:pt>
                <c:pt idx="3748">
                  <c:v>40857.763888888876</c:v>
                </c:pt>
                <c:pt idx="3749">
                  <c:v>40857.777777777774</c:v>
                </c:pt>
                <c:pt idx="3750">
                  <c:v>40857.791666666577</c:v>
                </c:pt>
                <c:pt idx="3751">
                  <c:v>40857.805555555562</c:v>
                </c:pt>
                <c:pt idx="3752">
                  <c:v>40857.819444444496</c:v>
                </c:pt>
                <c:pt idx="3753">
                  <c:v>40857.833333333336</c:v>
                </c:pt>
                <c:pt idx="3754">
                  <c:v>40857.847222222219</c:v>
                </c:pt>
                <c:pt idx="3755">
                  <c:v>40857.861111111066</c:v>
                </c:pt>
                <c:pt idx="3756">
                  <c:v>40857.875</c:v>
                </c:pt>
                <c:pt idx="3757">
                  <c:v>40857.888888888956</c:v>
                </c:pt>
                <c:pt idx="3758">
                  <c:v>40857.902777777781</c:v>
                </c:pt>
                <c:pt idx="3759">
                  <c:v>40857.916666666664</c:v>
                </c:pt>
                <c:pt idx="3760">
                  <c:v>40857.930555555562</c:v>
                </c:pt>
                <c:pt idx="3761">
                  <c:v>40857.944444444496</c:v>
                </c:pt>
                <c:pt idx="3762">
                  <c:v>40857.958333333343</c:v>
                </c:pt>
                <c:pt idx="3763">
                  <c:v>40857.972222222219</c:v>
                </c:pt>
                <c:pt idx="3764">
                  <c:v>40857.986111111109</c:v>
                </c:pt>
                <c:pt idx="3765">
                  <c:v>40858</c:v>
                </c:pt>
                <c:pt idx="3766">
                  <c:v>40858.013888888891</c:v>
                </c:pt>
                <c:pt idx="3767">
                  <c:v>40858.027777777774</c:v>
                </c:pt>
                <c:pt idx="3768">
                  <c:v>40858.041666666613</c:v>
                </c:pt>
                <c:pt idx="3769">
                  <c:v>40858.055555555562</c:v>
                </c:pt>
                <c:pt idx="3770">
                  <c:v>40858.069444444445</c:v>
                </c:pt>
                <c:pt idx="3771">
                  <c:v>40858.083333333336</c:v>
                </c:pt>
                <c:pt idx="3772">
                  <c:v>40858.097222222204</c:v>
                </c:pt>
                <c:pt idx="3773">
                  <c:v>40858.111111111066</c:v>
                </c:pt>
                <c:pt idx="3774">
                  <c:v>40858.124999999993</c:v>
                </c:pt>
                <c:pt idx="3775">
                  <c:v>40858.138888888891</c:v>
                </c:pt>
                <c:pt idx="3776">
                  <c:v>40858.152777777781</c:v>
                </c:pt>
                <c:pt idx="3777">
                  <c:v>40858.166666666613</c:v>
                </c:pt>
                <c:pt idx="3778">
                  <c:v>40858.180555555562</c:v>
                </c:pt>
                <c:pt idx="3779">
                  <c:v>40858.194444444445</c:v>
                </c:pt>
                <c:pt idx="3780">
                  <c:v>40858.208333333336</c:v>
                </c:pt>
                <c:pt idx="3781">
                  <c:v>40858.222222222204</c:v>
                </c:pt>
                <c:pt idx="3782">
                  <c:v>40858.236111111066</c:v>
                </c:pt>
                <c:pt idx="3783">
                  <c:v>40858.25</c:v>
                </c:pt>
                <c:pt idx="3784">
                  <c:v>40858.263888888876</c:v>
                </c:pt>
                <c:pt idx="3785">
                  <c:v>40858.277777777774</c:v>
                </c:pt>
                <c:pt idx="3786">
                  <c:v>40858.291666666577</c:v>
                </c:pt>
                <c:pt idx="3787">
                  <c:v>40858.305555555562</c:v>
                </c:pt>
                <c:pt idx="3788">
                  <c:v>40858.319444444496</c:v>
                </c:pt>
                <c:pt idx="3789">
                  <c:v>40858.333333333336</c:v>
                </c:pt>
                <c:pt idx="3790">
                  <c:v>40858.347222222219</c:v>
                </c:pt>
                <c:pt idx="3791">
                  <c:v>40858.361111111066</c:v>
                </c:pt>
                <c:pt idx="3792">
                  <c:v>40858.375</c:v>
                </c:pt>
                <c:pt idx="3793">
                  <c:v>40858.388888888956</c:v>
                </c:pt>
                <c:pt idx="3794">
                  <c:v>40858.402777777781</c:v>
                </c:pt>
                <c:pt idx="3795">
                  <c:v>40858.416666666664</c:v>
                </c:pt>
                <c:pt idx="3796">
                  <c:v>40858.430555555562</c:v>
                </c:pt>
                <c:pt idx="3797">
                  <c:v>40858.444444444496</c:v>
                </c:pt>
                <c:pt idx="3798">
                  <c:v>40858.458333333343</c:v>
                </c:pt>
                <c:pt idx="3799">
                  <c:v>40858.472222222219</c:v>
                </c:pt>
                <c:pt idx="3800">
                  <c:v>40858.486111111109</c:v>
                </c:pt>
                <c:pt idx="3801">
                  <c:v>40858.5</c:v>
                </c:pt>
                <c:pt idx="3802">
                  <c:v>40858.513888888891</c:v>
                </c:pt>
                <c:pt idx="3803">
                  <c:v>40858.527777777774</c:v>
                </c:pt>
                <c:pt idx="3804">
                  <c:v>40858.541666666613</c:v>
                </c:pt>
                <c:pt idx="3805">
                  <c:v>40858.555555555562</c:v>
                </c:pt>
                <c:pt idx="3806">
                  <c:v>40858.569444444445</c:v>
                </c:pt>
                <c:pt idx="3807">
                  <c:v>40858.583333333336</c:v>
                </c:pt>
                <c:pt idx="3808">
                  <c:v>40858.597222222204</c:v>
                </c:pt>
                <c:pt idx="3809">
                  <c:v>40858.611111111066</c:v>
                </c:pt>
                <c:pt idx="3810">
                  <c:v>40858.624999999993</c:v>
                </c:pt>
                <c:pt idx="3811">
                  <c:v>40858.638888888891</c:v>
                </c:pt>
                <c:pt idx="3812">
                  <c:v>40858.652777777781</c:v>
                </c:pt>
                <c:pt idx="3813">
                  <c:v>40858.666666666613</c:v>
                </c:pt>
                <c:pt idx="3814">
                  <c:v>40858.680555555562</c:v>
                </c:pt>
                <c:pt idx="3815">
                  <c:v>40858.694444444445</c:v>
                </c:pt>
                <c:pt idx="3816">
                  <c:v>40858.708333333336</c:v>
                </c:pt>
                <c:pt idx="3817">
                  <c:v>40858.722222222204</c:v>
                </c:pt>
                <c:pt idx="3818">
                  <c:v>40858.736111111066</c:v>
                </c:pt>
                <c:pt idx="3819">
                  <c:v>40858.75</c:v>
                </c:pt>
                <c:pt idx="3820">
                  <c:v>40858.763888888876</c:v>
                </c:pt>
                <c:pt idx="3821">
                  <c:v>40858.777777777774</c:v>
                </c:pt>
                <c:pt idx="3822">
                  <c:v>40858.791666666577</c:v>
                </c:pt>
                <c:pt idx="3823">
                  <c:v>40858.805555555562</c:v>
                </c:pt>
                <c:pt idx="3824">
                  <c:v>40858.819444444496</c:v>
                </c:pt>
                <c:pt idx="3825">
                  <c:v>40858.833333333336</c:v>
                </c:pt>
                <c:pt idx="3826">
                  <c:v>40858.847222222219</c:v>
                </c:pt>
                <c:pt idx="3827">
                  <c:v>40858.861111111066</c:v>
                </c:pt>
                <c:pt idx="3828">
                  <c:v>40858.875</c:v>
                </c:pt>
                <c:pt idx="3829">
                  <c:v>40858.888888888956</c:v>
                </c:pt>
                <c:pt idx="3830">
                  <c:v>40858.902777777781</c:v>
                </c:pt>
                <c:pt idx="3831">
                  <c:v>40858.916666666664</c:v>
                </c:pt>
                <c:pt idx="3832">
                  <c:v>40858.930555555562</c:v>
                </c:pt>
                <c:pt idx="3833">
                  <c:v>40858.944444444496</c:v>
                </c:pt>
                <c:pt idx="3834">
                  <c:v>40858.958333333343</c:v>
                </c:pt>
                <c:pt idx="3835">
                  <c:v>40858.972222222219</c:v>
                </c:pt>
                <c:pt idx="3836">
                  <c:v>40858.986111111109</c:v>
                </c:pt>
                <c:pt idx="3837">
                  <c:v>40859</c:v>
                </c:pt>
                <c:pt idx="3838">
                  <c:v>40859.013888888891</c:v>
                </c:pt>
                <c:pt idx="3839">
                  <c:v>40859.027777777774</c:v>
                </c:pt>
                <c:pt idx="3840">
                  <c:v>40859.041666666613</c:v>
                </c:pt>
                <c:pt idx="3841">
                  <c:v>40859.055555555562</c:v>
                </c:pt>
                <c:pt idx="3842">
                  <c:v>40859.069444444445</c:v>
                </c:pt>
                <c:pt idx="3843">
                  <c:v>40859.083333333336</c:v>
                </c:pt>
                <c:pt idx="3844">
                  <c:v>40859.097222222204</c:v>
                </c:pt>
                <c:pt idx="3845">
                  <c:v>40859.111111111066</c:v>
                </c:pt>
                <c:pt idx="3846">
                  <c:v>40859.124999999993</c:v>
                </c:pt>
                <c:pt idx="3847">
                  <c:v>40859.138888888891</c:v>
                </c:pt>
                <c:pt idx="3848">
                  <c:v>40859.152777777781</c:v>
                </c:pt>
                <c:pt idx="3849">
                  <c:v>40859.166666666613</c:v>
                </c:pt>
                <c:pt idx="3850">
                  <c:v>40859.180555555562</c:v>
                </c:pt>
                <c:pt idx="3851">
                  <c:v>40859.194444444445</c:v>
                </c:pt>
                <c:pt idx="3852">
                  <c:v>40859.208333333336</c:v>
                </c:pt>
                <c:pt idx="3853">
                  <c:v>40859.222222222204</c:v>
                </c:pt>
                <c:pt idx="3854">
                  <c:v>40859.236111111066</c:v>
                </c:pt>
                <c:pt idx="3855">
                  <c:v>40859.25</c:v>
                </c:pt>
                <c:pt idx="3856">
                  <c:v>40859.263888888876</c:v>
                </c:pt>
                <c:pt idx="3857">
                  <c:v>40859.277777777774</c:v>
                </c:pt>
                <c:pt idx="3858">
                  <c:v>40859.291666666577</c:v>
                </c:pt>
                <c:pt idx="3859">
                  <c:v>40859.305555555562</c:v>
                </c:pt>
                <c:pt idx="3860">
                  <c:v>40859.319444444496</c:v>
                </c:pt>
                <c:pt idx="3861">
                  <c:v>40859.333333333336</c:v>
                </c:pt>
                <c:pt idx="3862">
                  <c:v>40859.347222222219</c:v>
                </c:pt>
                <c:pt idx="3863">
                  <c:v>40859.361111111066</c:v>
                </c:pt>
                <c:pt idx="3864">
                  <c:v>40859.375</c:v>
                </c:pt>
                <c:pt idx="3865">
                  <c:v>40859.388888888956</c:v>
                </c:pt>
                <c:pt idx="3866">
                  <c:v>40859.402777777781</c:v>
                </c:pt>
                <c:pt idx="3867">
                  <c:v>40859.416666666664</c:v>
                </c:pt>
                <c:pt idx="3868">
                  <c:v>40859.430555555562</c:v>
                </c:pt>
                <c:pt idx="3869">
                  <c:v>40859.444444444496</c:v>
                </c:pt>
                <c:pt idx="3870">
                  <c:v>40859.458333333343</c:v>
                </c:pt>
                <c:pt idx="3871">
                  <c:v>40859.472222222219</c:v>
                </c:pt>
                <c:pt idx="3872">
                  <c:v>40859.486111111109</c:v>
                </c:pt>
                <c:pt idx="3873">
                  <c:v>40859.5</c:v>
                </c:pt>
                <c:pt idx="3874">
                  <c:v>40859.513888888891</c:v>
                </c:pt>
                <c:pt idx="3875">
                  <c:v>40859.527777777774</c:v>
                </c:pt>
                <c:pt idx="3876">
                  <c:v>40859.541666666613</c:v>
                </c:pt>
                <c:pt idx="3877">
                  <c:v>40859.555555555562</c:v>
                </c:pt>
                <c:pt idx="3878">
                  <c:v>40859.569444444445</c:v>
                </c:pt>
                <c:pt idx="3879">
                  <c:v>40859.583333333336</c:v>
                </c:pt>
                <c:pt idx="3880">
                  <c:v>40859.597222222204</c:v>
                </c:pt>
                <c:pt idx="3881">
                  <c:v>40859.611111111066</c:v>
                </c:pt>
                <c:pt idx="3882">
                  <c:v>40859.624999999993</c:v>
                </c:pt>
                <c:pt idx="3883">
                  <c:v>40859.638888888891</c:v>
                </c:pt>
                <c:pt idx="3884">
                  <c:v>40859.652777777781</c:v>
                </c:pt>
                <c:pt idx="3885">
                  <c:v>40859.666666666613</c:v>
                </c:pt>
                <c:pt idx="3886">
                  <c:v>40859.680555555562</c:v>
                </c:pt>
                <c:pt idx="3887">
                  <c:v>40859.694444444445</c:v>
                </c:pt>
                <c:pt idx="3888">
                  <c:v>40859.708333333336</c:v>
                </c:pt>
                <c:pt idx="3889">
                  <c:v>40859.722222222204</c:v>
                </c:pt>
                <c:pt idx="3890">
                  <c:v>40859.736111111066</c:v>
                </c:pt>
                <c:pt idx="3891">
                  <c:v>40859.75</c:v>
                </c:pt>
                <c:pt idx="3892">
                  <c:v>40859.763888888876</c:v>
                </c:pt>
                <c:pt idx="3893">
                  <c:v>40859.777777777774</c:v>
                </c:pt>
                <c:pt idx="3894">
                  <c:v>40859.791666666577</c:v>
                </c:pt>
                <c:pt idx="3895">
                  <c:v>40859.805555555562</c:v>
                </c:pt>
                <c:pt idx="3896">
                  <c:v>40859.819444444496</c:v>
                </c:pt>
                <c:pt idx="3897">
                  <c:v>40859.833333333336</c:v>
                </c:pt>
                <c:pt idx="3898">
                  <c:v>40859.847222222219</c:v>
                </c:pt>
                <c:pt idx="3899">
                  <c:v>40859.861111111066</c:v>
                </c:pt>
                <c:pt idx="3900">
                  <c:v>40859.875</c:v>
                </c:pt>
                <c:pt idx="3901">
                  <c:v>40859.888888888956</c:v>
                </c:pt>
                <c:pt idx="3902">
                  <c:v>40859.902777777781</c:v>
                </c:pt>
                <c:pt idx="3903">
                  <c:v>40859.916666666664</c:v>
                </c:pt>
                <c:pt idx="3904">
                  <c:v>40859.930555555562</c:v>
                </c:pt>
                <c:pt idx="3905">
                  <c:v>40859.944444444496</c:v>
                </c:pt>
                <c:pt idx="3906">
                  <c:v>40859.958333333343</c:v>
                </c:pt>
                <c:pt idx="3907">
                  <c:v>40859.972222222219</c:v>
                </c:pt>
                <c:pt idx="3908">
                  <c:v>40859.986111111109</c:v>
                </c:pt>
                <c:pt idx="3909">
                  <c:v>40860</c:v>
                </c:pt>
                <c:pt idx="3910">
                  <c:v>40860.013888888891</c:v>
                </c:pt>
                <c:pt idx="3911">
                  <c:v>40860.027777777774</c:v>
                </c:pt>
                <c:pt idx="3912">
                  <c:v>40860.041666666613</c:v>
                </c:pt>
                <c:pt idx="3913">
                  <c:v>40860.055555555562</c:v>
                </c:pt>
                <c:pt idx="3914">
                  <c:v>40860.069444444445</c:v>
                </c:pt>
                <c:pt idx="3915">
                  <c:v>40860.083333333336</c:v>
                </c:pt>
                <c:pt idx="3916">
                  <c:v>40860.097222222204</c:v>
                </c:pt>
                <c:pt idx="3917">
                  <c:v>40860.111111111066</c:v>
                </c:pt>
                <c:pt idx="3918">
                  <c:v>40860.124999999993</c:v>
                </c:pt>
                <c:pt idx="3919">
                  <c:v>40860.138888888891</c:v>
                </c:pt>
                <c:pt idx="3920">
                  <c:v>40860.152777777781</c:v>
                </c:pt>
                <c:pt idx="3921">
                  <c:v>40860.166666666613</c:v>
                </c:pt>
                <c:pt idx="3922">
                  <c:v>40860.180555555562</c:v>
                </c:pt>
                <c:pt idx="3923">
                  <c:v>40860.194444444445</c:v>
                </c:pt>
                <c:pt idx="3924">
                  <c:v>40860.208333333336</c:v>
                </c:pt>
                <c:pt idx="3925">
                  <c:v>40860.222222222204</c:v>
                </c:pt>
                <c:pt idx="3926">
                  <c:v>40860.236111111066</c:v>
                </c:pt>
                <c:pt idx="3927">
                  <c:v>40860.25</c:v>
                </c:pt>
                <c:pt idx="3928">
                  <c:v>40860.263888888876</c:v>
                </c:pt>
                <c:pt idx="3929">
                  <c:v>40860.277777777774</c:v>
                </c:pt>
                <c:pt idx="3930">
                  <c:v>40860.291666666577</c:v>
                </c:pt>
                <c:pt idx="3931">
                  <c:v>40860.305555555562</c:v>
                </c:pt>
                <c:pt idx="3932">
                  <c:v>40860.319444444496</c:v>
                </c:pt>
                <c:pt idx="3933">
                  <c:v>40860.333333333336</c:v>
                </c:pt>
                <c:pt idx="3934">
                  <c:v>40860.347222222219</c:v>
                </c:pt>
                <c:pt idx="3935">
                  <c:v>40860.361111111066</c:v>
                </c:pt>
                <c:pt idx="3936">
                  <c:v>40860.375</c:v>
                </c:pt>
                <c:pt idx="3937">
                  <c:v>40860.388888888956</c:v>
                </c:pt>
                <c:pt idx="3938">
                  <c:v>40860.402777777781</c:v>
                </c:pt>
                <c:pt idx="3939">
                  <c:v>40860.416666666664</c:v>
                </c:pt>
                <c:pt idx="3940">
                  <c:v>40860.430555555562</c:v>
                </c:pt>
                <c:pt idx="3941">
                  <c:v>40860.444444444496</c:v>
                </c:pt>
                <c:pt idx="3942">
                  <c:v>40860.458333333343</c:v>
                </c:pt>
                <c:pt idx="3943">
                  <c:v>40860.472222222219</c:v>
                </c:pt>
                <c:pt idx="3944">
                  <c:v>40860.486111111109</c:v>
                </c:pt>
                <c:pt idx="3945">
                  <c:v>40860.5</c:v>
                </c:pt>
                <c:pt idx="3946">
                  <c:v>40860.513888888891</c:v>
                </c:pt>
                <c:pt idx="3947">
                  <c:v>40860.527777777774</c:v>
                </c:pt>
                <c:pt idx="3948">
                  <c:v>40860.541666666613</c:v>
                </c:pt>
                <c:pt idx="3949">
                  <c:v>40860.555555555562</c:v>
                </c:pt>
                <c:pt idx="3950">
                  <c:v>40860.569444444445</c:v>
                </c:pt>
                <c:pt idx="3951">
                  <c:v>40860.583333333336</c:v>
                </c:pt>
                <c:pt idx="3952">
                  <c:v>40860.597222222204</c:v>
                </c:pt>
                <c:pt idx="3953">
                  <c:v>40860.611111111066</c:v>
                </c:pt>
                <c:pt idx="3954">
                  <c:v>40860.624999999993</c:v>
                </c:pt>
                <c:pt idx="3955">
                  <c:v>40860.638888888891</c:v>
                </c:pt>
                <c:pt idx="3956">
                  <c:v>40860.652777777781</c:v>
                </c:pt>
                <c:pt idx="3957">
                  <c:v>40860.666666666613</c:v>
                </c:pt>
                <c:pt idx="3958">
                  <c:v>40860.680555555562</c:v>
                </c:pt>
                <c:pt idx="3959">
                  <c:v>40860.694444444445</c:v>
                </c:pt>
                <c:pt idx="3960">
                  <c:v>40860.708333333336</c:v>
                </c:pt>
                <c:pt idx="3961">
                  <c:v>40860.722222222204</c:v>
                </c:pt>
                <c:pt idx="3962">
                  <c:v>40860.736111111066</c:v>
                </c:pt>
                <c:pt idx="3963">
                  <c:v>40860.75</c:v>
                </c:pt>
                <c:pt idx="3964">
                  <c:v>40860.763888888876</c:v>
                </c:pt>
                <c:pt idx="3965">
                  <c:v>40860.777777777774</c:v>
                </c:pt>
                <c:pt idx="3966">
                  <c:v>40860.791666666577</c:v>
                </c:pt>
                <c:pt idx="3967">
                  <c:v>40860.805555555562</c:v>
                </c:pt>
                <c:pt idx="3968">
                  <c:v>40860.819444444496</c:v>
                </c:pt>
                <c:pt idx="3969">
                  <c:v>40860.833333333336</c:v>
                </c:pt>
                <c:pt idx="3970">
                  <c:v>40860.847222222219</c:v>
                </c:pt>
                <c:pt idx="3971">
                  <c:v>40860.861111111066</c:v>
                </c:pt>
                <c:pt idx="3972">
                  <c:v>40860.875</c:v>
                </c:pt>
                <c:pt idx="3973">
                  <c:v>40860.888888888956</c:v>
                </c:pt>
                <c:pt idx="3974">
                  <c:v>40860.902777777781</c:v>
                </c:pt>
                <c:pt idx="3975">
                  <c:v>40860.916666666664</c:v>
                </c:pt>
                <c:pt idx="3976">
                  <c:v>40860.930555555562</c:v>
                </c:pt>
                <c:pt idx="3977">
                  <c:v>40860.944444444496</c:v>
                </c:pt>
                <c:pt idx="3978">
                  <c:v>40860.958333333343</c:v>
                </c:pt>
                <c:pt idx="3979">
                  <c:v>40860.972222222219</c:v>
                </c:pt>
                <c:pt idx="3980">
                  <c:v>40860.986111111109</c:v>
                </c:pt>
                <c:pt idx="3981">
                  <c:v>40861</c:v>
                </c:pt>
                <c:pt idx="3982">
                  <c:v>40861.013888888891</c:v>
                </c:pt>
                <c:pt idx="3983">
                  <c:v>40861.027777777774</c:v>
                </c:pt>
                <c:pt idx="3984">
                  <c:v>40861.041666666613</c:v>
                </c:pt>
                <c:pt idx="3985">
                  <c:v>40861.055555555562</c:v>
                </c:pt>
                <c:pt idx="3986">
                  <c:v>40861.069444444445</c:v>
                </c:pt>
                <c:pt idx="3987">
                  <c:v>40861.083333333336</c:v>
                </c:pt>
                <c:pt idx="3988">
                  <c:v>40861.097222222204</c:v>
                </c:pt>
                <c:pt idx="3989">
                  <c:v>40861.111111111066</c:v>
                </c:pt>
                <c:pt idx="3990">
                  <c:v>40861.124999999993</c:v>
                </c:pt>
                <c:pt idx="3991">
                  <c:v>40861.138888888891</c:v>
                </c:pt>
                <c:pt idx="3992">
                  <c:v>40861.152777777781</c:v>
                </c:pt>
                <c:pt idx="3993">
                  <c:v>40861.166666666613</c:v>
                </c:pt>
                <c:pt idx="3994">
                  <c:v>40861.180555555562</c:v>
                </c:pt>
                <c:pt idx="3995">
                  <c:v>40861.194444444445</c:v>
                </c:pt>
                <c:pt idx="3996">
                  <c:v>40861.208333333336</c:v>
                </c:pt>
                <c:pt idx="3997">
                  <c:v>40861.222222222204</c:v>
                </c:pt>
                <c:pt idx="3998">
                  <c:v>40861.236111111066</c:v>
                </c:pt>
                <c:pt idx="3999">
                  <c:v>40861.25</c:v>
                </c:pt>
                <c:pt idx="4000">
                  <c:v>40861.263888888876</c:v>
                </c:pt>
                <c:pt idx="4001">
                  <c:v>40861.277777777774</c:v>
                </c:pt>
                <c:pt idx="4002">
                  <c:v>40861.291666666577</c:v>
                </c:pt>
                <c:pt idx="4003">
                  <c:v>40861.305555555562</c:v>
                </c:pt>
                <c:pt idx="4004">
                  <c:v>40861.319444444496</c:v>
                </c:pt>
                <c:pt idx="4005">
                  <c:v>40861.333333333336</c:v>
                </c:pt>
                <c:pt idx="4006">
                  <c:v>40861.347222222219</c:v>
                </c:pt>
                <c:pt idx="4007">
                  <c:v>40861.361111111066</c:v>
                </c:pt>
                <c:pt idx="4008">
                  <c:v>40861.375</c:v>
                </c:pt>
                <c:pt idx="4009">
                  <c:v>40861.388888888956</c:v>
                </c:pt>
                <c:pt idx="4010">
                  <c:v>40861.402777777781</c:v>
                </c:pt>
                <c:pt idx="4011">
                  <c:v>40861.416666666664</c:v>
                </c:pt>
                <c:pt idx="4012">
                  <c:v>40861.430555555562</c:v>
                </c:pt>
                <c:pt idx="4013">
                  <c:v>40861.444444444496</c:v>
                </c:pt>
                <c:pt idx="4014">
                  <c:v>40861.458333333343</c:v>
                </c:pt>
                <c:pt idx="4015">
                  <c:v>40861.472222222219</c:v>
                </c:pt>
                <c:pt idx="4016">
                  <c:v>40861.486111111109</c:v>
                </c:pt>
                <c:pt idx="4017">
                  <c:v>40861.5</c:v>
                </c:pt>
                <c:pt idx="4018">
                  <c:v>40861.513888888891</c:v>
                </c:pt>
                <c:pt idx="4019">
                  <c:v>40861.527777777774</c:v>
                </c:pt>
                <c:pt idx="4020">
                  <c:v>40861.541666666613</c:v>
                </c:pt>
                <c:pt idx="4021">
                  <c:v>40861.555555555562</c:v>
                </c:pt>
                <c:pt idx="4022">
                  <c:v>40861.569444444445</c:v>
                </c:pt>
                <c:pt idx="4023">
                  <c:v>40861.583333333336</c:v>
                </c:pt>
                <c:pt idx="4024">
                  <c:v>40861.597222222204</c:v>
                </c:pt>
                <c:pt idx="4025">
                  <c:v>40861.611111111066</c:v>
                </c:pt>
                <c:pt idx="4026">
                  <c:v>40861.624999999993</c:v>
                </c:pt>
                <c:pt idx="4027">
                  <c:v>40861.638888888891</c:v>
                </c:pt>
                <c:pt idx="4028">
                  <c:v>40861.652777777781</c:v>
                </c:pt>
                <c:pt idx="4029">
                  <c:v>40861.666666666613</c:v>
                </c:pt>
                <c:pt idx="4030">
                  <c:v>40861.680555555562</c:v>
                </c:pt>
                <c:pt idx="4031">
                  <c:v>40861.694444444445</c:v>
                </c:pt>
                <c:pt idx="4032">
                  <c:v>40861.708333333336</c:v>
                </c:pt>
                <c:pt idx="4033">
                  <c:v>40861.722222222204</c:v>
                </c:pt>
                <c:pt idx="4034">
                  <c:v>40861.736111111066</c:v>
                </c:pt>
                <c:pt idx="4035">
                  <c:v>40861.75</c:v>
                </c:pt>
                <c:pt idx="4036">
                  <c:v>40861.763888888876</c:v>
                </c:pt>
                <c:pt idx="4037">
                  <c:v>40861.777777777774</c:v>
                </c:pt>
                <c:pt idx="4038">
                  <c:v>40861.791666666577</c:v>
                </c:pt>
                <c:pt idx="4039">
                  <c:v>40861.805555555562</c:v>
                </c:pt>
                <c:pt idx="4040">
                  <c:v>40861.819444444496</c:v>
                </c:pt>
                <c:pt idx="4041">
                  <c:v>40861.833333333336</c:v>
                </c:pt>
                <c:pt idx="4042">
                  <c:v>40861.847222222219</c:v>
                </c:pt>
                <c:pt idx="4043">
                  <c:v>40861.861111111066</c:v>
                </c:pt>
                <c:pt idx="4044">
                  <c:v>40861.875</c:v>
                </c:pt>
                <c:pt idx="4045">
                  <c:v>40861.888888888956</c:v>
                </c:pt>
                <c:pt idx="4046">
                  <c:v>40861.902777777781</c:v>
                </c:pt>
                <c:pt idx="4047">
                  <c:v>40861.916666666664</c:v>
                </c:pt>
                <c:pt idx="4048">
                  <c:v>40861.930555555562</c:v>
                </c:pt>
                <c:pt idx="4049">
                  <c:v>40861.944444444496</c:v>
                </c:pt>
                <c:pt idx="4050">
                  <c:v>40861.958333333343</c:v>
                </c:pt>
                <c:pt idx="4051">
                  <c:v>40861.972222222219</c:v>
                </c:pt>
                <c:pt idx="4052">
                  <c:v>40861.986111111109</c:v>
                </c:pt>
                <c:pt idx="4053">
                  <c:v>40862</c:v>
                </c:pt>
                <c:pt idx="4054">
                  <c:v>40862.013888888891</c:v>
                </c:pt>
                <c:pt idx="4055">
                  <c:v>40862.027777777774</c:v>
                </c:pt>
                <c:pt idx="4056">
                  <c:v>40862.041666666613</c:v>
                </c:pt>
                <c:pt idx="4057">
                  <c:v>40862.055555555562</c:v>
                </c:pt>
                <c:pt idx="4058">
                  <c:v>40862.069444444445</c:v>
                </c:pt>
                <c:pt idx="4059">
                  <c:v>40862.083333333336</c:v>
                </c:pt>
                <c:pt idx="4060">
                  <c:v>40862.097222222204</c:v>
                </c:pt>
                <c:pt idx="4061">
                  <c:v>40862.111111111066</c:v>
                </c:pt>
                <c:pt idx="4062">
                  <c:v>40862.124999999993</c:v>
                </c:pt>
                <c:pt idx="4063">
                  <c:v>40862.138888888891</c:v>
                </c:pt>
                <c:pt idx="4064">
                  <c:v>40862.152777777781</c:v>
                </c:pt>
                <c:pt idx="4065">
                  <c:v>40862.166666666613</c:v>
                </c:pt>
                <c:pt idx="4066">
                  <c:v>40862.180555555562</c:v>
                </c:pt>
                <c:pt idx="4067">
                  <c:v>40862.194444444445</c:v>
                </c:pt>
                <c:pt idx="4068">
                  <c:v>40862.208333333336</c:v>
                </c:pt>
                <c:pt idx="4069">
                  <c:v>40862.222222222204</c:v>
                </c:pt>
                <c:pt idx="4070">
                  <c:v>40862.236111111066</c:v>
                </c:pt>
                <c:pt idx="4071">
                  <c:v>40862.25</c:v>
                </c:pt>
                <c:pt idx="4072">
                  <c:v>40862.263888888876</c:v>
                </c:pt>
                <c:pt idx="4073">
                  <c:v>40862.277777777774</c:v>
                </c:pt>
                <c:pt idx="4074">
                  <c:v>40862.291666666577</c:v>
                </c:pt>
                <c:pt idx="4075">
                  <c:v>40862.305555555562</c:v>
                </c:pt>
                <c:pt idx="4076">
                  <c:v>40862.319444444496</c:v>
                </c:pt>
                <c:pt idx="4077">
                  <c:v>40862.333333333336</c:v>
                </c:pt>
                <c:pt idx="4078">
                  <c:v>40862.347222222219</c:v>
                </c:pt>
                <c:pt idx="4079">
                  <c:v>40862.361111111066</c:v>
                </c:pt>
                <c:pt idx="4080">
                  <c:v>40862.375</c:v>
                </c:pt>
                <c:pt idx="4081">
                  <c:v>40862.388888888956</c:v>
                </c:pt>
                <c:pt idx="4082">
                  <c:v>40862.402777777781</c:v>
                </c:pt>
                <c:pt idx="4083">
                  <c:v>40862.416666666664</c:v>
                </c:pt>
                <c:pt idx="4084">
                  <c:v>40862.430555555562</c:v>
                </c:pt>
                <c:pt idx="4085">
                  <c:v>40862.444444444496</c:v>
                </c:pt>
                <c:pt idx="4086">
                  <c:v>40862.458333333343</c:v>
                </c:pt>
                <c:pt idx="4087">
                  <c:v>40862.472222222219</c:v>
                </c:pt>
                <c:pt idx="4088">
                  <c:v>40862.486111111109</c:v>
                </c:pt>
                <c:pt idx="4089">
                  <c:v>40862.5</c:v>
                </c:pt>
                <c:pt idx="4090">
                  <c:v>40862.513888888891</c:v>
                </c:pt>
                <c:pt idx="4091">
                  <c:v>40862.527777777774</c:v>
                </c:pt>
                <c:pt idx="4092">
                  <c:v>40862.541666666613</c:v>
                </c:pt>
                <c:pt idx="4093">
                  <c:v>40862.555555555562</c:v>
                </c:pt>
                <c:pt idx="4094">
                  <c:v>40862.569444444445</c:v>
                </c:pt>
                <c:pt idx="4095">
                  <c:v>40862.583333333336</c:v>
                </c:pt>
                <c:pt idx="4096">
                  <c:v>40862.597222222204</c:v>
                </c:pt>
                <c:pt idx="4097">
                  <c:v>40862.611111111066</c:v>
                </c:pt>
                <c:pt idx="4098">
                  <c:v>40862.624999999993</c:v>
                </c:pt>
                <c:pt idx="4099">
                  <c:v>40862.638888888891</c:v>
                </c:pt>
                <c:pt idx="4100">
                  <c:v>40862.652777777781</c:v>
                </c:pt>
                <c:pt idx="4101">
                  <c:v>40862.666666666613</c:v>
                </c:pt>
                <c:pt idx="4102">
                  <c:v>40862.680555555562</c:v>
                </c:pt>
                <c:pt idx="4103">
                  <c:v>40862.694444444445</c:v>
                </c:pt>
                <c:pt idx="4104">
                  <c:v>40862.708333333336</c:v>
                </c:pt>
                <c:pt idx="4105">
                  <c:v>40862.722222222204</c:v>
                </c:pt>
                <c:pt idx="4106">
                  <c:v>40862.736111111066</c:v>
                </c:pt>
                <c:pt idx="4107">
                  <c:v>40862.75</c:v>
                </c:pt>
                <c:pt idx="4108">
                  <c:v>40862.763888888876</c:v>
                </c:pt>
                <c:pt idx="4109">
                  <c:v>40862.777777777774</c:v>
                </c:pt>
                <c:pt idx="4110">
                  <c:v>40862.791666666577</c:v>
                </c:pt>
                <c:pt idx="4111">
                  <c:v>40862.805555555562</c:v>
                </c:pt>
                <c:pt idx="4112">
                  <c:v>40862.819444444496</c:v>
                </c:pt>
                <c:pt idx="4113">
                  <c:v>40862.833333333336</c:v>
                </c:pt>
                <c:pt idx="4114">
                  <c:v>40862.847222222219</c:v>
                </c:pt>
                <c:pt idx="4115">
                  <c:v>40862.861111111066</c:v>
                </c:pt>
                <c:pt idx="4116">
                  <c:v>40862.875</c:v>
                </c:pt>
                <c:pt idx="4117">
                  <c:v>40862.888888888956</c:v>
                </c:pt>
                <c:pt idx="4118">
                  <c:v>40862.902777777781</c:v>
                </c:pt>
                <c:pt idx="4119">
                  <c:v>40862.916666666664</c:v>
                </c:pt>
                <c:pt idx="4120">
                  <c:v>40862.930555555562</c:v>
                </c:pt>
                <c:pt idx="4121">
                  <c:v>40862.944444444496</c:v>
                </c:pt>
                <c:pt idx="4122">
                  <c:v>40862.958333333343</c:v>
                </c:pt>
                <c:pt idx="4123">
                  <c:v>40862.972222222219</c:v>
                </c:pt>
                <c:pt idx="4124">
                  <c:v>40862.986111111109</c:v>
                </c:pt>
                <c:pt idx="4125">
                  <c:v>40863</c:v>
                </c:pt>
                <c:pt idx="4126">
                  <c:v>40863.013888888891</c:v>
                </c:pt>
                <c:pt idx="4127">
                  <c:v>40863.027777777774</c:v>
                </c:pt>
                <c:pt idx="4128">
                  <c:v>40863.041666666613</c:v>
                </c:pt>
                <c:pt idx="4129">
                  <c:v>40863.055555555562</c:v>
                </c:pt>
                <c:pt idx="4130">
                  <c:v>40863.069444444445</c:v>
                </c:pt>
                <c:pt idx="4131">
                  <c:v>40863.083333333336</c:v>
                </c:pt>
                <c:pt idx="4132">
                  <c:v>40863.097222222204</c:v>
                </c:pt>
                <c:pt idx="4133">
                  <c:v>40863.111111111066</c:v>
                </c:pt>
                <c:pt idx="4134">
                  <c:v>40863.124999999993</c:v>
                </c:pt>
                <c:pt idx="4135">
                  <c:v>40863.138888888891</c:v>
                </c:pt>
                <c:pt idx="4136">
                  <c:v>40863.152777777781</c:v>
                </c:pt>
                <c:pt idx="4137">
                  <c:v>40863.166666666613</c:v>
                </c:pt>
                <c:pt idx="4138">
                  <c:v>40863.180555555562</c:v>
                </c:pt>
                <c:pt idx="4139">
                  <c:v>40863.194444444445</c:v>
                </c:pt>
                <c:pt idx="4140">
                  <c:v>40863.208333333336</c:v>
                </c:pt>
                <c:pt idx="4141">
                  <c:v>40863.222222222204</c:v>
                </c:pt>
                <c:pt idx="4142">
                  <c:v>40863.236111111066</c:v>
                </c:pt>
                <c:pt idx="4143">
                  <c:v>40863.25</c:v>
                </c:pt>
                <c:pt idx="4144">
                  <c:v>40863.263888888876</c:v>
                </c:pt>
                <c:pt idx="4145">
                  <c:v>40863.277777777774</c:v>
                </c:pt>
                <c:pt idx="4146">
                  <c:v>40863.291666666577</c:v>
                </c:pt>
                <c:pt idx="4147">
                  <c:v>40863.305555555562</c:v>
                </c:pt>
                <c:pt idx="4148">
                  <c:v>40863.319444444496</c:v>
                </c:pt>
                <c:pt idx="4149">
                  <c:v>40863.333333333336</c:v>
                </c:pt>
                <c:pt idx="4150">
                  <c:v>40863.347222222219</c:v>
                </c:pt>
                <c:pt idx="4151">
                  <c:v>40863.361111111066</c:v>
                </c:pt>
                <c:pt idx="4152">
                  <c:v>40863.375</c:v>
                </c:pt>
                <c:pt idx="4153">
                  <c:v>40863.388888888956</c:v>
                </c:pt>
                <c:pt idx="4154">
                  <c:v>40863.402777777781</c:v>
                </c:pt>
                <c:pt idx="4155">
                  <c:v>40863.416666666664</c:v>
                </c:pt>
                <c:pt idx="4156">
                  <c:v>40863.430555555562</c:v>
                </c:pt>
                <c:pt idx="4157">
                  <c:v>40863.444444444496</c:v>
                </c:pt>
                <c:pt idx="4158">
                  <c:v>40863.458333333343</c:v>
                </c:pt>
                <c:pt idx="4159">
                  <c:v>40863.472222222219</c:v>
                </c:pt>
                <c:pt idx="4160">
                  <c:v>40863.486111111109</c:v>
                </c:pt>
                <c:pt idx="4161">
                  <c:v>40863.5</c:v>
                </c:pt>
                <c:pt idx="4162">
                  <c:v>40863.513888888891</c:v>
                </c:pt>
                <c:pt idx="4163">
                  <c:v>40863.527777777774</c:v>
                </c:pt>
                <c:pt idx="4164">
                  <c:v>40863.541666666613</c:v>
                </c:pt>
                <c:pt idx="4165">
                  <c:v>40863.555555555562</c:v>
                </c:pt>
                <c:pt idx="4166">
                  <c:v>40863.569444444445</c:v>
                </c:pt>
                <c:pt idx="4167">
                  <c:v>40863.583333333336</c:v>
                </c:pt>
                <c:pt idx="4168">
                  <c:v>40863.597222222204</c:v>
                </c:pt>
                <c:pt idx="4169">
                  <c:v>40863.611111111066</c:v>
                </c:pt>
                <c:pt idx="4170">
                  <c:v>40863.624999999993</c:v>
                </c:pt>
                <c:pt idx="4171">
                  <c:v>40863.638888888891</c:v>
                </c:pt>
                <c:pt idx="4172">
                  <c:v>40863.652777777781</c:v>
                </c:pt>
                <c:pt idx="4173">
                  <c:v>40863.666666666613</c:v>
                </c:pt>
                <c:pt idx="4174">
                  <c:v>40863.680555555562</c:v>
                </c:pt>
                <c:pt idx="4175">
                  <c:v>40863.694444444445</c:v>
                </c:pt>
                <c:pt idx="4176">
                  <c:v>40863.708333333336</c:v>
                </c:pt>
                <c:pt idx="4177">
                  <c:v>40863.722222222204</c:v>
                </c:pt>
                <c:pt idx="4178">
                  <c:v>40863.736111111066</c:v>
                </c:pt>
                <c:pt idx="4179">
                  <c:v>40863.75</c:v>
                </c:pt>
                <c:pt idx="4180">
                  <c:v>40863.763888888876</c:v>
                </c:pt>
                <c:pt idx="4181">
                  <c:v>40863.777777777774</c:v>
                </c:pt>
                <c:pt idx="4182">
                  <c:v>40863.791666666577</c:v>
                </c:pt>
                <c:pt idx="4183">
                  <c:v>40863.805555555562</c:v>
                </c:pt>
                <c:pt idx="4184">
                  <c:v>40863.819444444496</c:v>
                </c:pt>
                <c:pt idx="4185">
                  <c:v>40863.833333333336</c:v>
                </c:pt>
                <c:pt idx="4186">
                  <c:v>40863.847222222219</c:v>
                </c:pt>
                <c:pt idx="4187">
                  <c:v>40863.861111111066</c:v>
                </c:pt>
                <c:pt idx="4188">
                  <c:v>40863.875</c:v>
                </c:pt>
                <c:pt idx="4189">
                  <c:v>40863.888888888956</c:v>
                </c:pt>
                <c:pt idx="4190">
                  <c:v>40863.902777777781</c:v>
                </c:pt>
                <c:pt idx="4191">
                  <c:v>40863.916666666664</c:v>
                </c:pt>
                <c:pt idx="4192">
                  <c:v>40863.930555555562</c:v>
                </c:pt>
                <c:pt idx="4193">
                  <c:v>40863.944444444496</c:v>
                </c:pt>
                <c:pt idx="4194">
                  <c:v>40863.958333333343</c:v>
                </c:pt>
                <c:pt idx="4195">
                  <c:v>40863.972222222219</c:v>
                </c:pt>
                <c:pt idx="4196">
                  <c:v>40863.986111111109</c:v>
                </c:pt>
                <c:pt idx="4197">
                  <c:v>40864</c:v>
                </c:pt>
                <c:pt idx="4198">
                  <c:v>40864.013888888891</c:v>
                </c:pt>
                <c:pt idx="4199">
                  <c:v>40864.027777777774</c:v>
                </c:pt>
                <c:pt idx="4200">
                  <c:v>40864.041666666613</c:v>
                </c:pt>
                <c:pt idx="4201">
                  <c:v>40864.055555555562</c:v>
                </c:pt>
                <c:pt idx="4202">
                  <c:v>40864.069444444445</c:v>
                </c:pt>
                <c:pt idx="4203">
                  <c:v>40864.083333333336</c:v>
                </c:pt>
                <c:pt idx="4204">
                  <c:v>40864.097222222204</c:v>
                </c:pt>
                <c:pt idx="4205">
                  <c:v>40864.111111111066</c:v>
                </c:pt>
                <c:pt idx="4206">
                  <c:v>40864.124999999993</c:v>
                </c:pt>
                <c:pt idx="4207">
                  <c:v>40864.138888888891</c:v>
                </c:pt>
                <c:pt idx="4208">
                  <c:v>40864.152777777781</c:v>
                </c:pt>
                <c:pt idx="4209">
                  <c:v>40864.166666666613</c:v>
                </c:pt>
                <c:pt idx="4210">
                  <c:v>40864.180555555562</c:v>
                </c:pt>
                <c:pt idx="4211">
                  <c:v>40864.194444444445</c:v>
                </c:pt>
                <c:pt idx="4212">
                  <c:v>40864.208333333336</c:v>
                </c:pt>
                <c:pt idx="4213">
                  <c:v>40864.222222222204</c:v>
                </c:pt>
                <c:pt idx="4214">
                  <c:v>40864.236111111066</c:v>
                </c:pt>
                <c:pt idx="4215">
                  <c:v>40864.25</c:v>
                </c:pt>
                <c:pt idx="4216">
                  <c:v>40864.263888888876</c:v>
                </c:pt>
                <c:pt idx="4217">
                  <c:v>40864.277777777774</c:v>
                </c:pt>
                <c:pt idx="4218">
                  <c:v>40864.291666666577</c:v>
                </c:pt>
                <c:pt idx="4219">
                  <c:v>40864.305555555562</c:v>
                </c:pt>
                <c:pt idx="4220">
                  <c:v>40864.319444444496</c:v>
                </c:pt>
                <c:pt idx="4221">
                  <c:v>40864.333333333336</c:v>
                </c:pt>
                <c:pt idx="4222">
                  <c:v>40864.347222222219</c:v>
                </c:pt>
                <c:pt idx="4223">
                  <c:v>40864.361111111066</c:v>
                </c:pt>
                <c:pt idx="4224">
                  <c:v>40864.375</c:v>
                </c:pt>
                <c:pt idx="4225">
                  <c:v>40864.388888888956</c:v>
                </c:pt>
                <c:pt idx="4226">
                  <c:v>40864.402777777781</c:v>
                </c:pt>
                <c:pt idx="4227">
                  <c:v>40864.416666666664</c:v>
                </c:pt>
                <c:pt idx="4228">
                  <c:v>40864.430555555562</c:v>
                </c:pt>
                <c:pt idx="4229">
                  <c:v>40864.444444444496</c:v>
                </c:pt>
                <c:pt idx="4230">
                  <c:v>40864.458333333343</c:v>
                </c:pt>
                <c:pt idx="4231">
                  <c:v>40864.472222222219</c:v>
                </c:pt>
                <c:pt idx="4232">
                  <c:v>40864.486111111109</c:v>
                </c:pt>
                <c:pt idx="4233">
                  <c:v>40864.5</c:v>
                </c:pt>
                <c:pt idx="4234">
                  <c:v>40864.513888888891</c:v>
                </c:pt>
                <c:pt idx="4235">
                  <c:v>40864.527777777774</c:v>
                </c:pt>
                <c:pt idx="4236">
                  <c:v>40864.541666666613</c:v>
                </c:pt>
                <c:pt idx="4237">
                  <c:v>40864.555555555562</c:v>
                </c:pt>
                <c:pt idx="4238">
                  <c:v>40864.569444444445</c:v>
                </c:pt>
                <c:pt idx="4239">
                  <c:v>40864.583333333336</c:v>
                </c:pt>
                <c:pt idx="4240">
                  <c:v>40864.597222222204</c:v>
                </c:pt>
                <c:pt idx="4241">
                  <c:v>40864.611111111066</c:v>
                </c:pt>
                <c:pt idx="4242">
                  <c:v>40864.624999999993</c:v>
                </c:pt>
                <c:pt idx="4243">
                  <c:v>40864.638888888891</c:v>
                </c:pt>
                <c:pt idx="4244">
                  <c:v>40864.652777777781</c:v>
                </c:pt>
                <c:pt idx="4245">
                  <c:v>40864.666666666613</c:v>
                </c:pt>
                <c:pt idx="4246">
                  <c:v>40864.680555555562</c:v>
                </c:pt>
                <c:pt idx="4247">
                  <c:v>40864.694444444445</c:v>
                </c:pt>
                <c:pt idx="4248">
                  <c:v>40864.708333333336</c:v>
                </c:pt>
                <c:pt idx="4249">
                  <c:v>40864.722222222204</c:v>
                </c:pt>
                <c:pt idx="4250">
                  <c:v>40864.736111111066</c:v>
                </c:pt>
                <c:pt idx="4251">
                  <c:v>40864.75</c:v>
                </c:pt>
                <c:pt idx="4252">
                  <c:v>40864.763888888876</c:v>
                </c:pt>
                <c:pt idx="4253">
                  <c:v>40864.777777777774</c:v>
                </c:pt>
                <c:pt idx="4254">
                  <c:v>40864.791666666577</c:v>
                </c:pt>
                <c:pt idx="4255">
                  <c:v>40864.805555555562</c:v>
                </c:pt>
                <c:pt idx="4256">
                  <c:v>40864.819444444496</c:v>
                </c:pt>
                <c:pt idx="4257">
                  <c:v>40864.833333333336</c:v>
                </c:pt>
                <c:pt idx="4258">
                  <c:v>40864.847222222219</c:v>
                </c:pt>
                <c:pt idx="4259">
                  <c:v>40864.861111111066</c:v>
                </c:pt>
                <c:pt idx="4260">
                  <c:v>40864.875</c:v>
                </c:pt>
                <c:pt idx="4261">
                  <c:v>40864.888888888956</c:v>
                </c:pt>
                <c:pt idx="4262">
                  <c:v>40864.902777777781</c:v>
                </c:pt>
                <c:pt idx="4263">
                  <c:v>40864.916666666664</c:v>
                </c:pt>
                <c:pt idx="4264">
                  <c:v>40864.930555555562</c:v>
                </c:pt>
                <c:pt idx="4265">
                  <c:v>40864.944444444496</c:v>
                </c:pt>
                <c:pt idx="4266">
                  <c:v>40864.958333333343</c:v>
                </c:pt>
                <c:pt idx="4267">
                  <c:v>40864.972222222219</c:v>
                </c:pt>
                <c:pt idx="4268">
                  <c:v>40864.986111111109</c:v>
                </c:pt>
                <c:pt idx="4269">
                  <c:v>40865</c:v>
                </c:pt>
                <c:pt idx="4270">
                  <c:v>40865.013888888891</c:v>
                </c:pt>
                <c:pt idx="4271">
                  <c:v>40865.027777777774</c:v>
                </c:pt>
                <c:pt idx="4272">
                  <c:v>40865.041666666613</c:v>
                </c:pt>
                <c:pt idx="4273">
                  <c:v>40865.055555555562</c:v>
                </c:pt>
                <c:pt idx="4274">
                  <c:v>40865.069444444445</c:v>
                </c:pt>
                <c:pt idx="4275">
                  <c:v>40865.083333333336</c:v>
                </c:pt>
                <c:pt idx="4276">
                  <c:v>40865.097222222204</c:v>
                </c:pt>
                <c:pt idx="4277">
                  <c:v>40865.111111111066</c:v>
                </c:pt>
                <c:pt idx="4278">
                  <c:v>40865.124999999993</c:v>
                </c:pt>
                <c:pt idx="4279">
                  <c:v>40865.138888888891</c:v>
                </c:pt>
                <c:pt idx="4280">
                  <c:v>40865.152777777781</c:v>
                </c:pt>
                <c:pt idx="4281">
                  <c:v>40865.166666666613</c:v>
                </c:pt>
                <c:pt idx="4282">
                  <c:v>40865.180555555562</c:v>
                </c:pt>
                <c:pt idx="4283">
                  <c:v>40865.194444444445</c:v>
                </c:pt>
                <c:pt idx="4284">
                  <c:v>40865.208333333336</c:v>
                </c:pt>
                <c:pt idx="4285">
                  <c:v>40865.222222222204</c:v>
                </c:pt>
                <c:pt idx="4286">
                  <c:v>40865.236111111066</c:v>
                </c:pt>
                <c:pt idx="4287">
                  <c:v>40865.25</c:v>
                </c:pt>
                <c:pt idx="4288">
                  <c:v>40865.263888888876</c:v>
                </c:pt>
                <c:pt idx="4289">
                  <c:v>40865.277777777774</c:v>
                </c:pt>
                <c:pt idx="4290">
                  <c:v>40865.291666666577</c:v>
                </c:pt>
                <c:pt idx="4291">
                  <c:v>40865.305555555562</c:v>
                </c:pt>
                <c:pt idx="4292">
                  <c:v>40865.319444444496</c:v>
                </c:pt>
                <c:pt idx="4293">
                  <c:v>40865.333333333336</c:v>
                </c:pt>
                <c:pt idx="4294">
                  <c:v>40865.347222222219</c:v>
                </c:pt>
                <c:pt idx="4295">
                  <c:v>40865.361111111066</c:v>
                </c:pt>
                <c:pt idx="4296">
                  <c:v>40865.375</c:v>
                </c:pt>
                <c:pt idx="4297">
                  <c:v>40865.388888888956</c:v>
                </c:pt>
                <c:pt idx="4298">
                  <c:v>40865.402777777781</c:v>
                </c:pt>
                <c:pt idx="4299">
                  <c:v>40865.416666666664</c:v>
                </c:pt>
                <c:pt idx="4300">
                  <c:v>40865.430555555562</c:v>
                </c:pt>
                <c:pt idx="4301">
                  <c:v>40865.444444444496</c:v>
                </c:pt>
                <c:pt idx="4302">
                  <c:v>40865.458333333343</c:v>
                </c:pt>
                <c:pt idx="4303">
                  <c:v>40865.472222222219</c:v>
                </c:pt>
                <c:pt idx="4304">
                  <c:v>40865.486111111109</c:v>
                </c:pt>
                <c:pt idx="4305">
                  <c:v>40865.5</c:v>
                </c:pt>
                <c:pt idx="4306">
                  <c:v>40865.513888888891</c:v>
                </c:pt>
                <c:pt idx="4307">
                  <c:v>40865.527777777774</c:v>
                </c:pt>
                <c:pt idx="4308">
                  <c:v>40865.541666666613</c:v>
                </c:pt>
                <c:pt idx="4309">
                  <c:v>40865.555555555562</c:v>
                </c:pt>
                <c:pt idx="4310">
                  <c:v>40865.569444444445</c:v>
                </c:pt>
                <c:pt idx="4311">
                  <c:v>40865.583333333336</c:v>
                </c:pt>
                <c:pt idx="4312">
                  <c:v>40865.597222222204</c:v>
                </c:pt>
                <c:pt idx="4313">
                  <c:v>40865.611111111066</c:v>
                </c:pt>
                <c:pt idx="4314">
                  <c:v>40865.624999999993</c:v>
                </c:pt>
                <c:pt idx="4315">
                  <c:v>40865.638888888891</c:v>
                </c:pt>
                <c:pt idx="4316">
                  <c:v>40865.652777777781</c:v>
                </c:pt>
                <c:pt idx="4317">
                  <c:v>40865.666666666613</c:v>
                </c:pt>
                <c:pt idx="4318">
                  <c:v>40865.680555555562</c:v>
                </c:pt>
                <c:pt idx="4319">
                  <c:v>40865.694444444445</c:v>
                </c:pt>
                <c:pt idx="4320">
                  <c:v>40865.708333333336</c:v>
                </c:pt>
                <c:pt idx="4321">
                  <c:v>40865.722222222204</c:v>
                </c:pt>
                <c:pt idx="4322">
                  <c:v>40865.736111111066</c:v>
                </c:pt>
                <c:pt idx="4323">
                  <c:v>40865.75</c:v>
                </c:pt>
                <c:pt idx="4324">
                  <c:v>40865.763888888876</c:v>
                </c:pt>
                <c:pt idx="4325">
                  <c:v>40865.777777777774</c:v>
                </c:pt>
                <c:pt idx="4326">
                  <c:v>40865.791666666577</c:v>
                </c:pt>
                <c:pt idx="4327">
                  <c:v>40865.805555555562</c:v>
                </c:pt>
                <c:pt idx="4328">
                  <c:v>40865.819444444496</c:v>
                </c:pt>
                <c:pt idx="4329">
                  <c:v>40865.833333333336</c:v>
                </c:pt>
                <c:pt idx="4330">
                  <c:v>40865.847222222219</c:v>
                </c:pt>
                <c:pt idx="4331">
                  <c:v>40865.861111111066</c:v>
                </c:pt>
                <c:pt idx="4332">
                  <c:v>40865.875</c:v>
                </c:pt>
                <c:pt idx="4333">
                  <c:v>40865.888888888956</c:v>
                </c:pt>
                <c:pt idx="4334">
                  <c:v>40865.902777777781</c:v>
                </c:pt>
                <c:pt idx="4335">
                  <c:v>40865.916666666664</c:v>
                </c:pt>
                <c:pt idx="4336">
                  <c:v>40865.930555555562</c:v>
                </c:pt>
                <c:pt idx="4337">
                  <c:v>40865.944444444496</c:v>
                </c:pt>
                <c:pt idx="4338">
                  <c:v>40865.958333333343</c:v>
                </c:pt>
                <c:pt idx="4339">
                  <c:v>40865.972222222219</c:v>
                </c:pt>
                <c:pt idx="4340">
                  <c:v>40865.986111111109</c:v>
                </c:pt>
                <c:pt idx="4341">
                  <c:v>40866</c:v>
                </c:pt>
                <c:pt idx="4342">
                  <c:v>40866.013888888891</c:v>
                </c:pt>
                <c:pt idx="4343">
                  <c:v>40866.027777777774</c:v>
                </c:pt>
                <c:pt idx="4344">
                  <c:v>40866.041666666613</c:v>
                </c:pt>
                <c:pt idx="4345">
                  <c:v>40866.055555555562</c:v>
                </c:pt>
                <c:pt idx="4346">
                  <c:v>40866.069444444445</c:v>
                </c:pt>
                <c:pt idx="4347">
                  <c:v>40866.083333333336</c:v>
                </c:pt>
                <c:pt idx="4348">
                  <c:v>40866.097222222204</c:v>
                </c:pt>
                <c:pt idx="4349">
                  <c:v>40866.111111111066</c:v>
                </c:pt>
                <c:pt idx="4350">
                  <c:v>40866.124999999993</c:v>
                </c:pt>
                <c:pt idx="4351">
                  <c:v>40866.138888888891</c:v>
                </c:pt>
                <c:pt idx="4352">
                  <c:v>40866.152777777781</c:v>
                </c:pt>
                <c:pt idx="4353">
                  <c:v>40866.166666666613</c:v>
                </c:pt>
                <c:pt idx="4354">
                  <c:v>40866.180555555562</c:v>
                </c:pt>
                <c:pt idx="4355">
                  <c:v>40866.194444444445</c:v>
                </c:pt>
                <c:pt idx="4356">
                  <c:v>40866.208333333336</c:v>
                </c:pt>
                <c:pt idx="4357">
                  <c:v>40866.222222222204</c:v>
                </c:pt>
                <c:pt idx="4358">
                  <c:v>40866.236111111066</c:v>
                </c:pt>
                <c:pt idx="4359">
                  <c:v>40866.25</c:v>
                </c:pt>
                <c:pt idx="4360">
                  <c:v>40866.263888888876</c:v>
                </c:pt>
                <c:pt idx="4361">
                  <c:v>40866.277777777774</c:v>
                </c:pt>
                <c:pt idx="4362">
                  <c:v>40866.291666666577</c:v>
                </c:pt>
                <c:pt idx="4363">
                  <c:v>40866.305555555562</c:v>
                </c:pt>
                <c:pt idx="4364">
                  <c:v>40866.319444444496</c:v>
                </c:pt>
                <c:pt idx="4365">
                  <c:v>40866.333333333336</c:v>
                </c:pt>
                <c:pt idx="4366">
                  <c:v>40866.347222222219</c:v>
                </c:pt>
                <c:pt idx="4367">
                  <c:v>40866.361111111066</c:v>
                </c:pt>
                <c:pt idx="4368">
                  <c:v>40866.375</c:v>
                </c:pt>
                <c:pt idx="4369">
                  <c:v>40866.388888888956</c:v>
                </c:pt>
                <c:pt idx="4370">
                  <c:v>40866.402777777781</c:v>
                </c:pt>
                <c:pt idx="4371">
                  <c:v>40866.416666666664</c:v>
                </c:pt>
                <c:pt idx="4372">
                  <c:v>40866.430555555562</c:v>
                </c:pt>
                <c:pt idx="4373">
                  <c:v>40866.444444444496</c:v>
                </c:pt>
                <c:pt idx="4374">
                  <c:v>40866.458333333343</c:v>
                </c:pt>
                <c:pt idx="4375">
                  <c:v>40866.472222222219</c:v>
                </c:pt>
                <c:pt idx="4376">
                  <c:v>40866.486111111109</c:v>
                </c:pt>
                <c:pt idx="4377">
                  <c:v>40866.5</c:v>
                </c:pt>
                <c:pt idx="4378">
                  <c:v>40866.513888888891</c:v>
                </c:pt>
                <c:pt idx="4379">
                  <c:v>40866.527777777774</c:v>
                </c:pt>
                <c:pt idx="4380">
                  <c:v>40866.541666666613</c:v>
                </c:pt>
                <c:pt idx="4381">
                  <c:v>40866.555555555562</c:v>
                </c:pt>
                <c:pt idx="4382">
                  <c:v>40866.569444444445</c:v>
                </c:pt>
                <c:pt idx="4383">
                  <c:v>40866.583333333336</c:v>
                </c:pt>
                <c:pt idx="4384">
                  <c:v>40866.597222222204</c:v>
                </c:pt>
                <c:pt idx="4385">
                  <c:v>40866.611111111066</c:v>
                </c:pt>
                <c:pt idx="4386">
                  <c:v>40866.624999999993</c:v>
                </c:pt>
                <c:pt idx="4387">
                  <c:v>40866.638888888891</c:v>
                </c:pt>
                <c:pt idx="4388">
                  <c:v>40866.652777777781</c:v>
                </c:pt>
                <c:pt idx="4389">
                  <c:v>40866.666666666613</c:v>
                </c:pt>
                <c:pt idx="4390">
                  <c:v>40866.680555555562</c:v>
                </c:pt>
                <c:pt idx="4391">
                  <c:v>40866.694444444445</c:v>
                </c:pt>
                <c:pt idx="4392">
                  <c:v>40866.708333333336</c:v>
                </c:pt>
                <c:pt idx="4393">
                  <c:v>40866.722222222204</c:v>
                </c:pt>
                <c:pt idx="4394">
                  <c:v>40866.736111111066</c:v>
                </c:pt>
                <c:pt idx="4395">
                  <c:v>40866.75</c:v>
                </c:pt>
                <c:pt idx="4396">
                  <c:v>40866.763888888876</c:v>
                </c:pt>
                <c:pt idx="4397">
                  <c:v>40866.777777777774</c:v>
                </c:pt>
                <c:pt idx="4398">
                  <c:v>40866.791666666577</c:v>
                </c:pt>
                <c:pt idx="4399">
                  <c:v>40866.805555555562</c:v>
                </c:pt>
                <c:pt idx="4400">
                  <c:v>40866.819444444496</c:v>
                </c:pt>
                <c:pt idx="4401">
                  <c:v>40866.833333333336</c:v>
                </c:pt>
                <c:pt idx="4402">
                  <c:v>40866.847222222219</c:v>
                </c:pt>
                <c:pt idx="4403">
                  <c:v>40866.861111111066</c:v>
                </c:pt>
                <c:pt idx="4404">
                  <c:v>40866.875</c:v>
                </c:pt>
                <c:pt idx="4405">
                  <c:v>40866.888888888956</c:v>
                </c:pt>
                <c:pt idx="4406">
                  <c:v>40866.902777777781</c:v>
                </c:pt>
                <c:pt idx="4407">
                  <c:v>40866.916666666664</c:v>
                </c:pt>
                <c:pt idx="4408">
                  <c:v>40866.930555555562</c:v>
                </c:pt>
                <c:pt idx="4409">
                  <c:v>40866.944444444496</c:v>
                </c:pt>
                <c:pt idx="4410">
                  <c:v>40866.958333333343</c:v>
                </c:pt>
                <c:pt idx="4411">
                  <c:v>40866.972222222219</c:v>
                </c:pt>
                <c:pt idx="4412">
                  <c:v>40866.986111111109</c:v>
                </c:pt>
                <c:pt idx="4413">
                  <c:v>40867</c:v>
                </c:pt>
                <c:pt idx="4414">
                  <c:v>40867.013888888891</c:v>
                </c:pt>
                <c:pt idx="4415">
                  <c:v>40867.027777777774</c:v>
                </c:pt>
                <c:pt idx="4416">
                  <c:v>40867.041666666613</c:v>
                </c:pt>
                <c:pt idx="4417">
                  <c:v>40867.055555555562</c:v>
                </c:pt>
                <c:pt idx="4418">
                  <c:v>40867.069444444445</c:v>
                </c:pt>
                <c:pt idx="4419">
                  <c:v>40867.083333333336</c:v>
                </c:pt>
                <c:pt idx="4420">
                  <c:v>40867.097222222204</c:v>
                </c:pt>
                <c:pt idx="4421">
                  <c:v>40867.111111111066</c:v>
                </c:pt>
                <c:pt idx="4422">
                  <c:v>40867.124999999993</c:v>
                </c:pt>
                <c:pt idx="4423">
                  <c:v>40867.138888888891</c:v>
                </c:pt>
                <c:pt idx="4424">
                  <c:v>40867.152777777781</c:v>
                </c:pt>
                <c:pt idx="4425">
                  <c:v>40867.166666666613</c:v>
                </c:pt>
                <c:pt idx="4426">
                  <c:v>40867.180555555562</c:v>
                </c:pt>
                <c:pt idx="4427">
                  <c:v>40867.194444444445</c:v>
                </c:pt>
                <c:pt idx="4428">
                  <c:v>40867.208333333336</c:v>
                </c:pt>
                <c:pt idx="4429">
                  <c:v>40867.222222222204</c:v>
                </c:pt>
                <c:pt idx="4430">
                  <c:v>40867.236111111066</c:v>
                </c:pt>
                <c:pt idx="4431">
                  <c:v>40867.25</c:v>
                </c:pt>
                <c:pt idx="4432">
                  <c:v>40867.263888888876</c:v>
                </c:pt>
                <c:pt idx="4433">
                  <c:v>40867.277777777774</c:v>
                </c:pt>
                <c:pt idx="4434">
                  <c:v>40867.291666666577</c:v>
                </c:pt>
                <c:pt idx="4435">
                  <c:v>40867.305555555562</c:v>
                </c:pt>
                <c:pt idx="4436">
                  <c:v>40867.319444444496</c:v>
                </c:pt>
                <c:pt idx="4437">
                  <c:v>40867.333333333336</c:v>
                </c:pt>
                <c:pt idx="4438">
                  <c:v>40867.347222222219</c:v>
                </c:pt>
                <c:pt idx="4439">
                  <c:v>40867.361111111066</c:v>
                </c:pt>
                <c:pt idx="4440">
                  <c:v>40867.375</c:v>
                </c:pt>
                <c:pt idx="4441">
                  <c:v>40867.388888888956</c:v>
                </c:pt>
                <c:pt idx="4442">
                  <c:v>40867.402777777781</c:v>
                </c:pt>
                <c:pt idx="4443">
                  <c:v>40867.416666666664</c:v>
                </c:pt>
                <c:pt idx="4444">
                  <c:v>40867.430555555562</c:v>
                </c:pt>
                <c:pt idx="4445">
                  <c:v>40867.444444444496</c:v>
                </c:pt>
                <c:pt idx="4446">
                  <c:v>40867.458333333343</c:v>
                </c:pt>
                <c:pt idx="4447">
                  <c:v>40867.472222222219</c:v>
                </c:pt>
                <c:pt idx="4448">
                  <c:v>40867.486111111109</c:v>
                </c:pt>
                <c:pt idx="4449">
                  <c:v>40867.5</c:v>
                </c:pt>
                <c:pt idx="4450">
                  <c:v>40867.513888888891</c:v>
                </c:pt>
                <c:pt idx="4451">
                  <c:v>40867.527777777774</c:v>
                </c:pt>
                <c:pt idx="4452">
                  <c:v>40867.541666666613</c:v>
                </c:pt>
                <c:pt idx="4453">
                  <c:v>40867.555555555562</c:v>
                </c:pt>
                <c:pt idx="4454">
                  <c:v>40867.569444444445</c:v>
                </c:pt>
                <c:pt idx="4455">
                  <c:v>40867.583333333336</c:v>
                </c:pt>
                <c:pt idx="4456">
                  <c:v>40867.597222222204</c:v>
                </c:pt>
                <c:pt idx="4457">
                  <c:v>40867.611111111066</c:v>
                </c:pt>
                <c:pt idx="4458">
                  <c:v>40867.624999999993</c:v>
                </c:pt>
                <c:pt idx="4459">
                  <c:v>40867.638888888891</c:v>
                </c:pt>
                <c:pt idx="4460">
                  <c:v>40867.652777777781</c:v>
                </c:pt>
                <c:pt idx="4461">
                  <c:v>40867.666666666613</c:v>
                </c:pt>
                <c:pt idx="4462">
                  <c:v>40867.680555555562</c:v>
                </c:pt>
                <c:pt idx="4463">
                  <c:v>40867.694444444445</c:v>
                </c:pt>
                <c:pt idx="4464">
                  <c:v>40867.708333333336</c:v>
                </c:pt>
                <c:pt idx="4465">
                  <c:v>40867.722222222204</c:v>
                </c:pt>
                <c:pt idx="4466">
                  <c:v>40867.736111111066</c:v>
                </c:pt>
                <c:pt idx="4467">
                  <c:v>40867.75</c:v>
                </c:pt>
                <c:pt idx="4468">
                  <c:v>40867.763888888876</c:v>
                </c:pt>
                <c:pt idx="4469">
                  <c:v>40867.777777777774</c:v>
                </c:pt>
                <c:pt idx="4470">
                  <c:v>40867.791666666577</c:v>
                </c:pt>
                <c:pt idx="4471">
                  <c:v>40867.805555555562</c:v>
                </c:pt>
                <c:pt idx="4472">
                  <c:v>40867.819444444496</c:v>
                </c:pt>
                <c:pt idx="4473">
                  <c:v>40867.833333333336</c:v>
                </c:pt>
                <c:pt idx="4474">
                  <c:v>40867.847222222219</c:v>
                </c:pt>
                <c:pt idx="4475">
                  <c:v>40867.861111111066</c:v>
                </c:pt>
                <c:pt idx="4476">
                  <c:v>40867.875</c:v>
                </c:pt>
                <c:pt idx="4477">
                  <c:v>40867.888888888956</c:v>
                </c:pt>
                <c:pt idx="4478">
                  <c:v>40867.902777777781</c:v>
                </c:pt>
                <c:pt idx="4479">
                  <c:v>40867.916666666664</c:v>
                </c:pt>
                <c:pt idx="4480">
                  <c:v>40867.930555555562</c:v>
                </c:pt>
                <c:pt idx="4481">
                  <c:v>40867.944444444496</c:v>
                </c:pt>
                <c:pt idx="4482">
                  <c:v>40867.958333333343</c:v>
                </c:pt>
                <c:pt idx="4483">
                  <c:v>40867.972222222219</c:v>
                </c:pt>
                <c:pt idx="4484">
                  <c:v>40867.986111111109</c:v>
                </c:pt>
                <c:pt idx="4485">
                  <c:v>40868</c:v>
                </c:pt>
                <c:pt idx="4486">
                  <c:v>40868.013888888891</c:v>
                </c:pt>
                <c:pt idx="4487">
                  <c:v>40868.027777777774</c:v>
                </c:pt>
                <c:pt idx="4488">
                  <c:v>40868.041666666613</c:v>
                </c:pt>
                <c:pt idx="4489">
                  <c:v>40868.055555555562</c:v>
                </c:pt>
                <c:pt idx="4490">
                  <c:v>40868.069444444445</c:v>
                </c:pt>
                <c:pt idx="4491">
                  <c:v>40868.083333333336</c:v>
                </c:pt>
                <c:pt idx="4492">
                  <c:v>40868.097222222204</c:v>
                </c:pt>
                <c:pt idx="4493">
                  <c:v>40868.111111111066</c:v>
                </c:pt>
                <c:pt idx="4494">
                  <c:v>40868.124999999993</c:v>
                </c:pt>
                <c:pt idx="4495">
                  <c:v>40868.138888888891</c:v>
                </c:pt>
                <c:pt idx="4496">
                  <c:v>40868.152777777781</c:v>
                </c:pt>
                <c:pt idx="4497">
                  <c:v>40868.166666666613</c:v>
                </c:pt>
                <c:pt idx="4498">
                  <c:v>40868.180555555562</c:v>
                </c:pt>
                <c:pt idx="4499">
                  <c:v>40868.194444444445</c:v>
                </c:pt>
                <c:pt idx="4500">
                  <c:v>40868.208333333336</c:v>
                </c:pt>
                <c:pt idx="4501">
                  <c:v>40868.222222222204</c:v>
                </c:pt>
                <c:pt idx="4502">
                  <c:v>40868.236111111066</c:v>
                </c:pt>
                <c:pt idx="4503">
                  <c:v>40868.25</c:v>
                </c:pt>
                <c:pt idx="4504">
                  <c:v>40868.263888888876</c:v>
                </c:pt>
                <c:pt idx="4505">
                  <c:v>40868.277777777774</c:v>
                </c:pt>
                <c:pt idx="4506">
                  <c:v>40868.291666666577</c:v>
                </c:pt>
                <c:pt idx="4507">
                  <c:v>40868.305555555562</c:v>
                </c:pt>
                <c:pt idx="4508">
                  <c:v>40868.319444444496</c:v>
                </c:pt>
                <c:pt idx="4509">
                  <c:v>40868.333333333336</c:v>
                </c:pt>
                <c:pt idx="4510">
                  <c:v>40868.347222222219</c:v>
                </c:pt>
                <c:pt idx="4511">
                  <c:v>40868.361111111066</c:v>
                </c:pt>
                <c:pt idx="4512">
                  <c:v>40868.375</c:v>
                </c:pt>
                <c:pt idx="4513">
                  <c:v>40868.388888888956</c:v>
                </c:pt>
                <c:pt idx="4514">
                  <c:v>40868.402777777781</c:v>
                </c:pt>
                <c:pt idx="4515">
                  <c:v>40868.416666666664</c:v>
                </c:pt>
                <c:pt idx="4516">
                  <c:v>40868.430555555562</c:v>
                </c:pt>
                <c:pt idx="4517">
                  <c:v>40868.444444444496</c:v>
                </c:pt>
                <c:pt idx="4518">
                  <c:v>40868.458333333343</c:v>
                </c:pt>
                <c:pt idx="4519">
                  <c:v>40868.472222222219</c:v>
                </c:pt>
                <c:pt idx="4520">
                  <c:v>40868.486111111109</c:v>
                </c:pt>
                <c:pt idx="4521">
                  <c:v>40868.5</c:v>
                </c:pt>
                <c:pt idx="4522">
                  <c:v>40868.513888888891</c:v>
                </c:pt>
                <c:pt idx="4523">
                  <c:v>40868.527777777774</c:v>
                </c:pt>
                <c:pt idx="4524">
                  <c:v>40868.541666666613</c:v>
                </c:pt>
                <c:pt idx="4525">
                  <c:v>40868.555555555562</c:v>
                </c:pt>
                <c:pt idx="4526">
                  <c:v>40868.569444444445</c:v>
                </c:pt>
                <c:pt idx="4527">
                  <c:v>40868.583333333336</c:v>
                </c:pt>
                <c:pt idx="4528">
                  <c:v>40868.597222222204</c:v>
                </c:pt>
                <c:pt idx="4529">
                  <c:v>40868.611111111066</c:v>
                </c:pt>
                <c:pt idx="4530">
                  <c:v>40868.624999999993</c:v>
                </c:pt>
                <c:pt idx="4531">
                  <c:v>40868.638888888891</c:v>
                </c:pt>
                <c:pt idx="4532">
                  <c:v>40868.652777777781</c:v>
                </c:pt>
                <c:pt idx="4533">
                  <c:v>40868.666666666613</c:v>
                </c:pt>
                <c:pt idx="4534">
                  <c:v>40868.680555555562</c:v>
                </c:pt>
                <c:pt idx="4535">
                  <c:v>40868.694444444445</c:v>
                </c:pt>
                <c:pt idx="4536">
                  <c:v>40868.708333333336</c:v>
                </c:pt>
                <c:pt idx="4537">
                  <c:v>40868.722222222204</c:v>
                </c:pt>
                <c:pt idx="4538">
                  <c:v>40868.736111111066</c:v>
                </c:pt>
                <c:pt idx="4539">
                  <c:v>40868.75</c:v>
                </c:pt>
                <c:pt idx="4540">
                  <c:v>40868.763888888876</c:v>
                </c:pt>
                <c:pt idx="4541">
                  <c:v>40868.777777777774</c:v>
                </c:pt>
                <c:pt idx="4542">
                  <c:v>40868.791666666577</c:v>
                </c:pt>
                <c:pt idx="4543">
                  <c:v>40868.805555555562</c:v>
                </c:pt>
                <c:pt idx="4544">
                  <c:v>40868.819444444496</c:v>
                </c:pt>
                <c:pt idx="4545">
                  <c:v>40868.833333333336</c:v>
                </c:pt>
                <c:pt idx="4546">
                  <c:v>40868.847222222219</c:v>
                </c:pt>
                <c:pt idx="4547">
                  <c:v>40868.861111111066</c:v>
                </c:pt>
                <c:pt idx="4548">
                  <c:v>40868.875</c:v>
                </c:pt>
                <c:pt idx="4549">
                  <c:v>40868.888888888956</c:v>
                </c:pt>
                <c:pt idx="4550">
                  <c:v>40868.902777777781</c:v>
                </c:pt>
                <c:pt idx="4551">
                  <c:v>40868.916666666664</c:v>
                </c:pt>
                <c:pt idx="4552">
                  <c:v>40868.930555555562</c:v>
                </c:pt>
                <c:pt idx="4553">
                  <c:v>40868.944444444496</c:v>
                </c:pt>
                <c:pt idx="4554">
                  <c:v>40868.958333333343</c:v>
                </c:pt>
                <c:pt idx="4555">
                  <c:v>40868.972222222219</c:v>
                </c:pt>
                <c:pt idx="4556">
                  <c:v>40868.986111111109</c:v>
                </c:pt>
                <c:pt idx="4557">
                  <c:v>40869</c:v>
                </c:pt>
                <c:pt idx="4558">
                  <c:v>40869.013888888891</c:v>
                </c:pt>
                <c:pt idx="4559">
                  <c:v>40869.027777777774</c:v>
                </c:pt>
                <c:pt idx="4560">
                  <c:v>40869.041666666613</c:v>
                </c:pt>
                <c:pt idx="4561">
                  <c:v>40869.055555555562</c:v>
                </c:pt>
                <c:pt idx="4562">
                  <c:v>40869.069444444445</c:v>
                </c:pt>
                <c:pt idx="4563">
                  <c:v>40869.083333333336</c:v>
                </c:pt>
                <c:pt idx="4564">
                  <c:v>40869.097222222204</c:v>
                </c:pt>
                <c:pt idx="4565">
                  <c:v>40869.111111111066</c:v>
                </c:pt>
                <c:pt idx="4566">
                  <c:v>40869.124999999993</c:v>
                </c:pt>
                <c:pt idx="4567">
                  <c:v>40869.138888888891</c:v>
                </c:pt>
                <c:pt idx="4568">
                  <c:v>40869.152777777781</c:v>
                </c:pt>
                <c:pt idx="4569">
                  <c:v>40869.166666666613</c:v>
                </c:pt>
                <c:pt idx="4570">
                  <c:v>40869.180555555562</c:v>
                </c:pt>
                <c:pt idx="4571">
                  <c:v>40869.194444444445</c:v>
                </c:pt>
                <c:pt idx="4572">
                  <c:v>40869.208333333336</c:v>
                </c:pt>
                <c:pt idx="4573">
                  <c:v>40869.222222222204</c:v>
                </c:pt>
                <c:pt idx="4574">
                  <c:v>40869.236111111066</c:v>
                </c:pt>
                <c:pt idx="4575">
                  <c:v>40869.25</c:v>
                </c:pt>
                <c:pt idx="4576">
                  <c:v>40869.263888888876</c:v>
                </c:pt>
                <c:pt idx="4577">
                  <c:v>40869.277777777774</c:v>
                </c:pt>
                <c:pt idx="4578">
                  <c:v>40869.291666666577</c:v>
                </c:pt>
                <c:pt idx="4579">
                  <c:v>40869.305555555562</c:v>
                </c:pt>
                <c:pt idx="4580">
                  <c:v>40869.319444444496</c:v>
                </c:pt>
                <c:pt idx="4581">
                  <c:v>40869.333333333336</c:v>
                </c:pt>
                <c:pt idx="4582">
                  <c:v>40869.347222222219</c:v>
                </c:pt>
                <c:pt idx="4583">
                  <c:v>40869.361111111066</c:v>
                </c:pt>
                <c:pt idx="4584">
                  <c:v>40869.375</c:v>
                </c:pt>
                <c:pt idx="4585">
                  <c:v>40869.388888888956</c:v>
                </c:pt>
                <c:pt idx="4586">
                  <c:v>40869.402777777781</c:v>
                </c:pt>
                <c:pt idx="4587">
                  <c:v>40869.416666666664</c:v>
                </c:pt>
                <c:pt idx="4588">
                  <c:v>40869.430555555562</c:v>
                </c:pt>
                <c:pt idx="4589">
                  <c:v>40869.444444444496</c:v>
                </c:pt>
                <c:pt idx="4590">
                  <c:v>40869.458333333343</c:v>
                </c:pt>
                <c:pt idx="4591">
                  <c:v>40869.472222222219</c:v>
                </c:pt>
                <c:pt idx="4592">
                  <c:v>40869.486111111109</c:v>
                </c:pt>
                <c:pt idx="4593">
                  <c:v>40869.5</c:v>
                </c:pt>
                <c:pt idx="4594">
                  <c:v>40869.513888888891</c:v>
                </c:pt>
                <c:pt idx="4595">
                  <c:v>40869.527777777774</c:v>
                </c:pt>
                <c:pt idx="4596">
                  <c:v>40869.541666666613</c:v>
                </c:pt>
                <c:pt idx="4597">
                  <c:v>40869.555555555562</c:v>
                </c:pt>
                <c:pt idx="4598">
                  <c:v>40869.569444444445</c:v>
                </c:pt>
                <c:pt idx="4599">
                  <c:v>40869.583333333336</c:v>
                </c:pt>
                <c:pt idx="4600">
                  <c:v>40869.597222222204</c:v>
                </c:pt>
                <c:pt idx="4601">
                  <c:v>40869.611111111066</c:v>
                </c:pt>
                <c:pt idx="4602">
                  <c:v>40869.624999999993</c:v>
                </c:pt>
                <c:pt idx="4603">
                  <c:v>40869.638888888891</c:v>
                </c:pt>
                <c:pt idx="4604">
                  <c:v>40869.652777777781</c:v>
                </c:pt>
                <c:pt idx="4605">
                  <c:v>40869.666666666613</c:v>
                </c:pt>
                <c:pt idx="4606">
                  <c:v>40869.680555555562</c:v>
                </c:pt>
                <c:pt idx="4607">
                  <c:v>40869.694444444445</c:v>
                </c:pt>
                <c:pt idx="4608">
                  <c:v>40869.708333333336</c:v>
                </c:pt>
                <c:pt idx="4609">
                  <c:v>40869.722222222204</c:v>
                </c:pt>
                <c:pt idx="4610">
                  <c:v>40869.736111111066</c:v>
                </c:pt>
                <c:pt idx="4611">
                  <c:v>40869.75</c:v>
                </c:pt>
                <c:pt idx="4612">
                  <c:v>40869.763888888876</c:v>
                </c:pt>
                <c:pt idx="4613">
                  <c:v>40869.777777777774</c:v>
                </c:pt>
                <c:pt idx="4614">
                  <c:v>40869.791666666577</c:v>
                </c:pt>
                <c:pt idx="4615">
                  <c:v>40869.805555555562</c:v>
                </c:pt>
                <c:pt idx="4616">
                  <c:v>40869.819444444496</c:v>
                </c:pt>
                <c:pt idx="4617">
                  <c:v>40869.833333333336</c:v>
                </c:pt>
                <c:pt idx="4618">
                  <c:v>40869.847222222219</c:v>
                </c:pt>
                <c:pt idx="4619">
                  <c:v>40869.861111111066</c:v>
                </c:pt>
                <c:pt idx="4620">
                  <c:v>40869.875</c:v>
                </c:pt>
                <c:pt idx="4621">
                  <c:v>40869.888888888956</c:v>
                </c:pt>
                <c:pt idx="4622">
                  <c:v>40869.902777777781</c:v>
                </c:pt>
                <c:pt idx="4623">
                  <c:v>40869.916666666664</c:v>
                </c:pt>
                <c:pt idx="4624">
                  <c:v>40869.930555555562</c:v>
                </c:pt>
                <c:pt idx="4625">
                  <c:v>40869.944444444496</c:v>
                </c:pt>
                <c:pt idx="4626">
                  <c:v>40869.958333333343</c:v>
                </c:pt>
                <c:pt idx="4627">
                  <c:v>40869.972222222219</c:v>
                </c:pt>
                <c:pt idx="4628">
                  <c:v>40869.986111111109</c:v>
                </c:pt>
                <c:pt idx="4629">
                  <c:v>40870</c:v>
                </c:pt>
                <c:pt idx="4630">
                  <c:v>40870.013888888891</c:v>
                </c:pt>
                <c:pt idx="4631">
                  <c:v>40870.027777777774</c:v>
                </c:pt>
                <c:pt idx="4632">
                  <c:v>40870.041666666613</c:v>
                </c:pt>
                <c:pt idx="4633">
                  <c:v>40870.055555555562</c:v>
                </c:pt>
                <c:pt idx="4634">
                  <c:v>40870.069444444445</c:v>
                </c:pt>
                <c:pt idx="4635">
                  <c:v>40870.083333333336</c:v>
                </c:pt>
                <c:pt idx="4636">
                  <c:v>40870.097222222204</c:v>
                </c:pt>
                <c:pt idx="4637">
                  <c:v>40870.111111111066</c:v>
                </c:pt>
                <c:pt idx="4638">
                  <c:v>40870.124999999993</c:v>
                </c:pt>
                <c:pt idx="4639">
                  <c:v>40870.138888888891</c:v>
                </c:pt>
                <c:pt idx="4640">
                  <c:v>40870.152777777781</c:v>
                </c:pt>
                <c:pt idx="4641">
                  <c:v>40870.166666666613</c:v>
                </c:pt>
                <c:pt idx="4642">
                  <c:v>40870.180555555562</c:v>
                </c:pt>
                <c:pt idx="4643">
                  <c:v>40870.194444444445</c:v>
                </c:pt>
                <c:pt idx="4644">
                  <c:v>40870.208333333336</c:v>
                </c:pt>
                <c:pt idx="4645">
                  <c:v>40870.222222222204</c:v>
                </c:pt>
                <c:pt idx="4646">
                  <c:v>40870.236111111066</c:v>
                </c:pt>
                <c:pt idx="4647">
                  <c:v>40870.25</c:v>
                </c:pt>
                <c:pt idx="4648">
                  <c:v>40870.263888888876</c:v>
                </c:pt>
                <c:pt idx="4649">
                  <c:v>40870.277777777774</c:v>
                </c:pt>
                <c:pt idx="4650">
                  <c:v>40870.291666666577</c:v>
                </c:pt>
                <c:pt idx="4651">
                  <c:v>40870.305555555562</c:v>
                </c:pt>
                <c:pt idx="4652">
                  <c:v>40870.319444444496</c:v>
                </c:pt>
                <c:pt idx="4653">
                  <c:v>40870.333333333336</c:v>
                </c:pt>
                <c:pt idx="4654">
                  <c:v>40870.347222222219</c:v>
                </c:pt>
                <c:pt idx="4655">
                  <c:v>40870.361111111066</c:v>
                </c:pt>
                <c:pt idx="4656">
                  <c:v>40870.375</c:v>
                </c:pt>
                <c:pt idx="4657">
                  <c:v>40870.388888888956</c:v>
                </c:pt>
                <c:pt idx="4658">
                  <c:v>40870.402777777781</c:v>
                </c:pt>
                <c:pt idx="4659">
                  <c:v>40870.416666666664</c:v>
                </c:pt>
                <c:pt idx="4660">
                  <c:v>40870.430555555562</c:v>
                </c:pt>
                <c:pt idx="4661">
                  <c:v>40870.444444444496</c:v>
                </c:pt>
                <c:pt idx="4662">
                  <c:v>40870.458333333343</c:v>
                </c:pt>
                <c:pt idx="4663">
                  <c:v>40870.472222222219</c:v>
                </c:pt>
                <c:pt idx="4664">
                  <c:v>40870.486111111109</c:v>
                </c:pt>
                <c:pt idx="4665">
                  <c:v>40870.5</c:v>
                </c:pt>
                <c:pt idx="4666">
                  <c:v>40870.513888888891</c:v>
                </c:pt>
                <c:pt idx="4667">
                  <c:v>40870.527777777774</c:v>
                </c:pt>
                <c:pt idx="4668">
                  <c:v>40870.541666666613</c:v>
                </c:pt>
                <c:pt idx="4669">
                  <c:v>40870.555555555562</c:v>
                </c:pt>
                <c:pt idx="4670">
                  <c:v>40870.569444444445</c:v>
                </c:pt>
                <c:pt idx="4671">
                  <c:v>40870.583333333336</c:v>
                </c:pt>
                <c:pt idx="4672">
                  <c:v>40870.597222222204</c:v>
                </c:pt>
                <c:pt idx="4673">
                  <c:v>40870.611111111066</c:v>
                </c:pt>
                <c:pt idx="4674">
                  <c:v>40870.624999999993</c:v>
                </c:pt>
                <c:pt idx="4675">
                  <c:v>40870.638888888891</c:v>
                </c:pt>
                <c:pt idx="4676">
                  <c:v>40870.652777777781</c:v>
                </c:pt>
                <c:pt idx="4677">
                  <c:v>40870.666666666613</c:v>
                </c:pt>
                <c:pt idx="4678">
                  <c:v>40870.680555555562</c:v>
                </c:pt>
                <c:pt idx="4679">
                  <c:v>40870.694444444445</c:v>
                </c:pt>
                <c:pt idx="4680">
                  <c:v>40870.708333333336</c:v>
                </c:pt>
                <c:pt idx="4681">
                  <c:v>40870.722222222204</c:v>
                </c:pt>
                <c:pt idx="4682">
                  <c:v>40870.736111111066</c:v>
                </c:pt>
                <c:pt idx="4683">
                  <c:v>40870.75</c:v>
                </c:pt>
                <c:pt idx="4684">
                  <c:v>40870.763888888876</c:v>
                </c:pt>
                <c:pt idx="4685">
                  <c:v>40870.777777777774</c:v>
                </c:pt>
                <c:pt idx="4686">
                  <c:v>40870.791666666577</c:v>
                </c:pt>
                <c:pt idx="4687">
                  <c:v>40870.805555555562</c:v>
                </c:pt>
                <c:pt idx="4688">
                  <c:v>40870.819444444496</c:v>
                </c:pt>
                <c:pt idx="4689">
                  <c:v>40870.833333333336</c:v>
                </c:pt>
                <c:pt idx="4690">
                  <c:v>40870.847222222219</c:v>
                </c:pt>
                <c:pt idx="4691">
                  <c:v>40870.861111111066</c:v>
                </c:pt>
                <c:pt idx="4692">
                  <c:v>40870.875</c:v>
                </c:pt>
                <c:pt idx="4693">
                  <c:v>40870.888888888956</c:v>
                </c:pt>
                <c:pt idx="4694">
                  <c:v>40870.902777777781</c:v>
                </c:pt>
                <c:pt idx="4695">
                  <c:v>40870.916666666664</c:v>
                </c:pt>
                <c:pt idx="4696">
                  <c:v>40870.930555555562</c:v>
                </c:pt>
                <c:pt idx="4697">
                  <c:v>40870.944444444496</c:v>
                </c:pt>
                <c:pt idx="4698">
                  <c:v>40870.958333333343</c:v>
                </c:pt>
                <c:pt idx="4699">
                  <c:v>40870.972222222219</c:v>
                </c:pt>
                <c:pt idx="4700">
                  <c:v>40870.986111111109</c:v>
                </c:pt>
                <c:pt idx="4701">
                  <c:v>40871</c:v>
                </c:pt>
                <c:pt idx="4702">
                  <c:v>40871.013888888891</c:v>
                </c:pt>
                <c:pt idx="4703">
                  <c:v>40871.027777777774</c:v>
                </c:pt>
                <c:pt idx="4704">
                  <c:v>40871.041666666613</c:v>
                </c:pt>
                <c:pt idx="4705">
                  <c:v>40871.055555555562</c:v>
                </c:pt>
                <c:pt idx="4706">
                  <c:v>40871.069444444445</c:v>
                </c:pt>
                <c:pt idx="4707">
                  <c:v>40871.083333333336</c:v>
                </c:pt>
                <c:pt idx="4708">
                  <c:v>40871.097222222204</c:v>
                </c:pt>
                <c:pt idx="4709">
                  <c:v>40871.111111111066</c:v>
                </c:pt>
                <c:pt idx="4710">
                  <c:v>40871.124999999993</c:v>
                </c:pt>
                <c:pt idx="4711">
                  <c:v>40871.138888888891</c:v>
                </c:pt>
                <c:pt idx="4712">
                  <c:v>40871.152777777781</c:v>
                </c:pt>
                <c:pt idx="4713">
                  <c:v>40871.166666666613</c:v>
                </c:pt>
                <c:pt idx="4714">
                  <c:v>40871.180555555562</c:v>
                </c:pt>
                <c:pt idx="4715">
                  <c:v>40871.194444444445</c:v>
                </c:pt>
                <c:pt idx="4716">
                  <c:v>40871.208333333336</c:v>
                </c:pt>
                <c:pt idx="4717">
                  <c:v>40871.222222222204</c:v>
                </c:pt>
                <c:pt idx="4718">
                  <c:v>40871.236111111066</c:v>
                </c:pt>
                <c:pt idx="4719">
                  <c:v>40871.25</c:v>
                </c:pt>
                <c:pt idx="4720">
                  <c:v>40871.263888888876</c:v>
                </c:pt>
                <c:pt idx="4721">
                  <c:v>40871.277777777774</c:v>
                </c:pt>
                <c:pt idx="4722">
                  <c:v>40871.291666666577</c:v>
                </c:pt>
                <c:pt idx="4723">
                  <c:v>40871.305555555562</c:v>
                </c:pt>
                <c:pt idx="4724">
                  <c:v>40871.319444444496</c:v>
                </c:pt>
                <c:pt idx="4725">
                  <c:v>40871.333333333336</c:v>
                </c:pt>
                <c:pt idx="4726">
                  <c:v>40871.347222222219</c:v>
                </c:pt>
                <c:pt idx="4727">
                  <c:v>40871.361111111066</c:v>
                </c:pt>
                <c:pt idx="4728">
                  <c:v>40871.375</c:v>
                </c:pt>
                <c:pt idx="4729">
                  <c:v>40871.388888888956</c:v>
                </c:pt>
                <c:pt idx="4730">
                  <c:v>40871.402777777781</c:v>
                </c:pt>
                <c:pt idx="4731">
                  <c:v>40871.416666666664</c:v>
                </c:pt>
                <c:pt idx="4732">
                  <c:v>40871.430555555562</c:v>
                </c:pt>
                <c:pt idx="4733">
                  <c:v>40871.444444444496</c:v>
                </c:pt>
                <c:pt idx="4734">
                  <c:v>40871.458333333343</c:v>
                </c:pt>
                <c:pt idx="4735">
                  <c:v>40871.472222222219</c:v>
                </c:pt>
                <c:pt idx="4736">
                  <c:v>40871.486111111109</c:v>
                </c:pt>
                <c:pt idx="4737">
                  <c:v>40871.5</c:v>
                </c:pt>
                <c:pt idx="4738">
                  <c:v>40871.513888888891</c:v>
                </c:pt>
                <c:pt idx="4739">
                  <c:v>40871.527777777774</c:v>
                </c:pt>
                <c:pt idx="4740">
                  <c:v>40871.541666666613</c:v>
                </c:pt>
                <c:pt idx="4741">
                  <c:v>40871.555555555562</c:v>
                </c:pt>
                <c:pt idx="4742">
                  <c:v>40871.569444444445</c:v>
                </c:pt>
                <c:pt idx="4743">
                  <c:v>40871.583333333336</c:v>
                </c:pt>
                <c:pt idx="4744">
                  <c:v>40871.597222222204</c:v>
                </c:pt>
                <c:pt idx="4745">
                  <c:v>40871.611111111066</c:v>
                </c:pt>
                <c:pt idx="4746">
                  <c:v>40871.624999999993</c:v>
                </c:pt>
                <c:pt idx="4747">
                  <c:v>40871.638888888891</c:v>
                </c:pt>
                <c:pt idx="4748">
                  <c:v>40871.652777777781</c:v>
                </c:pt>
                <c:pt idx="4749">
                  <c:v>40871.666666666613</c:v>
                </c:pt>
                <c:pt idx="4750">
                  <c:v>40871.680555555562</c:v>
                </c:pt>
                <c:pt idx="4751">
                  <c:v>40871.694444444445</c:v>
                </c:pt>
                <c:pt idx="4752">
                  <c:v>40871.708333333336</c:v>
                </c:pt>
                <c:pt idx="4753">
                  <c:v>40871.722222222204</c:v>
                </c:pt>
                <c:pt idx="4754">
                  <c:v>40871.736111111066</c:v>
                </c:pt>
                <c:pt idx="4755">
                  <c:v>40871.75</c:v>
                </c:pt>
                <c:pt idx="4756">
                  <c:v>40871.763888888876</c:v>
                </c:pt>
                <c:pt idx="4757">
                  <c:v>40871.777777777774</c:v>
                </c:pt>
                <c:pt idx="4758">
                  <c:v>40871.791666666577</c:v>
                </c:pt>
                <c:pt idx="4759">
                  <c:v>40871.805555555562</c:v>
                </c:pt>
                <c:pt idx="4760">
                  <c:v>40871.819444444496</c:v>
                </c:pt>
                <c:pt idx="4761">
                  <c:v>40871.833333333336</c:v>
                </c:pt>
                <c:pt idx="4762">
                  <c:v>40871.847222222219</c:v>
                </c:pt>
                <c:pt idx="4763">
                  <c:v>40871.861111111066</c:v>
                </c:pt>
                <c:pt idx="4764">
                  <c:v>40871.875</c:v>
                </c:pt>
                <c:pt idx="4765">
                  <c:v>40871.888888888956</c:v>
                </c:pt>
                <c:pt idx="4766">
                  <c:v>40871.902777777781</c:v>
                </c:pt>
                <c:pt idx="4767">
                  <c:v>40871.916666666664</c:v>
                </c:pt>
                <c:pt idx="4768">
                  <c:v>40871.930555555562</c:v>
                </c:pt>
                <c:pt idx="4769">
                  <c:v>40871.944444444496</c:v>
                </c:pt>
                <c:pt idx="4770">
                  <c:v>40871.958333333343</c:v>
                </c:pt>
                <c:pt idx="4771">
                  <c:v>40871.972222222219</c:v>
                </c:pt>
                <c:pt idx="4772">
                  <c:v>40871.986111111109</c:v>
                </c:pt>
                <c:pt idx="4773">
                  <c:v>40872</c:v>
                </c:pt>
                <c:pt idx="4774">
                  <c:v>40872.013888888891</c:v>
                </c:pt>
                <c:pt idx="4775">
                  <c:v>40872.027777777774</c:v>
                </c:pt>
                <c:pt idx="4776">
                  <c:v>40872.041666666613</c:v>
                </c:pt>
                <c:pt idx="4777">
                  <c:v>40872.055555555562</c:v>
                </c:pt>
                <c:pt idx="4778">
                  <c:v>40872.069444444445</c:v>
                </c:pt>
                <c:pt idx="4779">
                  <c:v>40872.083333333336</c:v>
                </c:pt>
                <c:pt idx="4780">
                  <c:v>40872.097222222204</c:v>
                </c:pt>
                <c:pt idx="4781">
                  <c:v>40872.111111111066</c:v>
                </c:pt>
                <c:pt idx="4782">
                  <c:v>40872.124999999993</c:v>
                </c:pt>
                <c:pt idx="4783">
                  <c:v>40872.138888888891</c:v>
                </c:pt>
                <c:pt idx="4784">
                  <c:v>40872.152777777781</c:v>
                </c:pt>
                <c:pt idx="4785">
                  <c:v>40872.166666666613</c:v>
                </c:pt>
                <c:pt idx="4786">
                  <c:v>40872.180555555562</c:v>
                </c:pt>
                <c:pt idx="4787">
                  <c:v>40872.194444444445</c:v>
                </c:pt>
                <c:pt idx="4788">
                  <c:v>40872.208333333336</c:v>
                </c:pt>
                <c:pt idx="4789">
                  <c:v>40872.222222222204</c:v>
                </c:pt>
                <c:pt idx="4790">
                  <c:v>40872.236111111066</c:v>
                </c:pt>
                <c:pt idx="4791">
                  <c:v>40872.25</c:v>
                </c:pt>
                <c:pt idx="4792">
                  <c:v>40872.263888888876</c:v>
                </c:pt>
                <c:pt idx="4793">
                  <c:v>40872.277777777774</c:v>
                </c:pt>
                <c:pt idx="4794">
                  <c:v>40872.291666666577</c:v>
                </c:pt>
                <c:pt idx="4795">
                  <c:v>40872.305555555562</c:v>
                </c:pt>
                <c:pt idx="4796">
                  <c:v>40872.319444444496</c:v>
                </c:pt>
                <c:pt idx="4797">
                  <c:v>40872.333333333336</c:v>
                </c:pt>
                <c:pt idx="4798">
                  <c:v>40872.347222222219</c:v>
                </c:pt>
                <c:pt idx="4799">
                  <c:v>40872.361111111066</c:v>
                </c:pt>
                <c:pt idx="4800">
                  <c:v>40872.375</c:v>
                </c:pt>
                <c:pt idx="4801">
                  <c:v>40872.388888888956</c:v>
                </c:pt>
                <c:pt idx="4802">
                  <c:v>40872.402777777781</c:v>
                </c:pt>
                <c:pt idx="4803">
                  <c:v>40872.416666666664</c:v>
                </c:pt>
                <c:pt idx="4804">
                  <c:v>40872.430555555562</c:v>
                </c:pt>
                <c:pt idx="4805">
                  <c:v>40872.444444444496</c:v>
                </c:pt>
                <c:pt idx="4806">
                  <c:v>40872.458333333343</c:v>
                </c:pt>
                <c:pt idx="4807">
                  <c:v>40872.472222222219</c:v>
                </c:pt>
                <c:pt idx="4808">
                  <c:v>40872.486111111109</c:v>
                </c:pt>
                <c:pt idx="4809">
                  <c:v>40872.5</c:v>
                </c:pt>
                <c:pt idx="4810">
                  <c:v>40872.513888888891</c:v>
                </c:pt>
                <c:pt idx="4811">
                  <c:v>40872.527777777774</c:v>
                </c:pt>
                <c:pt idx="4812">
                  <c:v>40872.541666666613</c:v>
                </c:pt>
                <c:pt idx="4813">
                  <c:v>40872.555555555562</c:v>
                </c:pt>
                <c:pt idx="4814">
                  <c:v>40872.569444444445</c:v>
                </c:pt>
                <c:pt idx="4815">
                  <c:v>40872.583333333336</c:v>
                </c:pt>
                <c:pt idx="4816">
                  <c:v>40872.597222222204</c:v>
                </c:pt>
                <c:pt idx="4817">
                  <c:v>40872.611111111066</c:v>
                </c:pt>
                <c:pt idx="4818">
                  <c:v>40872.624999999993</c:v>
                </c:pt>
                <c:pt idx="4819">
                  <c:v>40872.638888888891</c:v>
                </c:pt>
                <c:pt idx="4820">
                  <c:v>40872.652777777781</c:v>
                </c:pt>
                <c:pt idx="4821">
                  <c:v>40872.666666666613</c:v>
                </c:pt>
                <c:pt idx="4822">
                  <c:v>40872.680555555562</c:v>
                </c:pt>
                <c:pt idx="4823">
                  <c:v>40872.694444444445</c:v>
                </c:pt>
                <c:pt idx="4824">
                  <c:v>40872.708333333336</c:v>
                </c:pt>
                <c:pt idx="4825">
                  <c:v>40872.722222222204</c:v>
                </c:pt>
                <c:pt idx="4826">
                  <c:v>40872.736111111066</c:v>
                </c:pt>
                <c:pt idx="4827">
                  <c:v>40872.75</c:v>
                </c:pt>
                <c:pt idx="4828">
                  <c:v>40872.763888888876</c:v>
                </c:pt>
                <c:pt idx="4829">
                  <c:v>40872.777777777774</c:v>
                </c:pt>
                <c:pt idx="4830">
                  <c:v>40872.791666666577</c:v>
                </c:pt>
                <c:pt idx="4831">
                  <c:v>40872.805555555562</c:v>
                </c:pt>
                <c:pt idx="4832">
                  <c:v>40872.819444444496</c:v>
                </c:pt>
                <c:pt idx="4833">
                  <c:v>40872.833333333336</c:v>
                </c:pt>
                <c:pt idx="4834">
                  <c:v>40872.847222222219</c:v>
                </c:pt>
                <c:pt idx="4835">
                  <c:v>40872.861111111066</c:v>
                </c:pt>
                <c:pt idx="4836">
                  <c:v>40872.875</c:v>
                </c:pt>
                <c:pt idx="4837">
                  <c:v>40872.888888888956</c:v>
                </c:pt>
                <c:pt idx="4838">
                  <c:v>40872.902777777781</c:v>
                </c:pt>
                <c:pt idx="4839">
                  <c:v>40872.916666666664</c:v>
                </c:pt>
                <c:pt idx="4840">
                  <c:v>40872.930555555562</c:v>
                </c:pt>
                <c:pt idx="4841">
                  <c:v>40872.944444444496</c:v>
                </c:pt>
                <c:pt idx="4842">
                  <c:v>40872.958333333343</c:v>
                </c:pt>
                <c:pt idx="4843">
                  <c:v>40872.972222222219</c:v>
                </c:pt>
                <c:pt idx="4844">
                  <c:v>40872.986111111109</c:v>
                </c:pt>
                <c:pt idx="4845">
                  <c:v>40873</c:v>
                </c:pt>
                <c:pt idx="4846">
                  <c:v>40873.013888888891</c:v>
                </c:pt>
                <c:pt idx="4847">
                  <c:v>40873.027777777774</c:v>
                </c:pt>
                <c:pt idx="4848">
                  <c:v>40873.041666666613</c:v>
                </c:pt>
                <c:pt idx="4849">
                  <c:v>40873.055555555562</c:v>
                </c:pt>
                <c:pt idx="4850">
                  <c:v>40873.069444444445</c:v>
                </c:pt>
                <c:pt idx="4851">
                  <c:v>40873.083333333336</c:v>
                </c:pt>
                <c:pt idx="4852">
                  <c:v>40873.097222222204</c:v>
                </c:pt>
                <c:pt idx="4853">
                  <c:v>40873.111111111066</c:v>
                </c:pt>
                <c:pt idx="4854">
                  <c:v>40873.124999999993</c:v>
                </c:pt>
                <c:pt idx="4855">
                  <c:v>40873.138888888891</c:v>
                </c:pt>
                <c:pt idx="4856">
                  <c:v>40873.152777777781</c:v>
                </c:pt>
                <c:pt idx="4857">
                  <c:v>40873.166666666613</c:v>
                </c:pt>
                <c:pt idx="4858">
                  <c:v>40873.180555555562</c:v>
                </c:pt>
                <c:pt idx="4859">
                  <c:v>40873.194444444445</c:v>
                </c:pt>
                <c:pt idx="4860">
                  <c:v>40873.208333333336</c:v>
                </c:pt>
                <c:pt idx="4861">
                  <c:v>40873.222222222204</c:v>
                </c:pt>
                <c:pt idx="4862">
                  <c:v>40873.236111111066</c:v>
                </c:pt>
                <c:pt idx="4863">
                  <c:v>40873.25</c:v>
                </c:pt>
                <c:pt idx="4864">
                  <c:v>40873.263888888876</c:v>
                </c:pt>
                <c:pt idx="4865">
                  <c:v>40873.277777777774</c:v>
                </c:pt>
                <c:pt idx="4866">
                  <c:v>40873.291666666577</c:v>
                </c:pt>
                <c:pt idx="4867">
                  <c:v>40873.305555555562</c:v>
                </c:pt>
                <c:pt idx="4868">
                  <c:v>40873.319444444496</c:v>
                </c:pt>
                <c:pt idx="4869">
                  <c:v>40873.333333333336</c:v>
                </c:pt>
                <c:pt idx="4870">
                  <c:v>40873.347222222219</c:v>
                </c:pt>
                <c:pt idx="4871">
                  <c:v>40873.361111111066</c:v>
                </c:pt>
                <c:pt idx="4872">
                  <c:v>40873.375</c:v>
                </c:pt>
                <c:pt idx="4873">
                  <c:v>40873.388888888956</c:v>
                </c:pt>
                <c:pt idx="4874">
                  <c:v>40873.402777777781</c:v>
                </c:pt>
                <c:pt idx="4875">
                  <c:v>40873.416666666664</c:v>
                </c:pt>
                <c:pt idx="4876">
                  <c:v>40873.430555555562</c:v>
                </c:pt>
                <c:pt idx="4877">
                  <c:v>40873.444444444496</c:v>
                </c:pt>
                <c:pt idx="4878">
                  <c:v>40873.458333333343</c:v>
                </c:pt>
                <c:pt idx="4879">
                  <c:v>40873.472222222219</c:v>
                </c:pt>
                <c:pt idx="4880">
                  <c:v>40873.486111111109</c:v>
                </c:pt>
                <c:pt idx="4881">
                  <c:v>40873.5</c:v>
                </c:pt>
                <c:pt idx="4882">
                  <c:v>40873.513888888891</c:v>
                </c:pt>
                <c:pt idx="4883">
                  <c:v>40873.527777777774</c:v>
                </c:pt>
                <c:pt idx="4884">
                  <c:v>40873.541666666613</c:v>
                </c:pt>
                <c:pt idx="4885">
                  <c:v>40873.555555555562</c:v>
                </c:pt>
                <c:pt idx="4886">
                  <c:v>40873.569444444445</c:v>
                </c:pt>
                <c:pt idx="4887">
                  <c:v>40873.583333333336</c:v>
                </c:pt>
                <c:pt idx="4888">
                  <c:v>40873.597222222204</c:v>
                </c:pt>
                <c:pt idx="4889">
                  <c:v>40873.611111111066</c:v>
                </c:pt>
                <c:pt idx="4890">
                  <c:v>40873.624999999993</c:v>
                </c:pt>
                <c:pt idx="4891">
                  <c:v>40873.638888888891</c:v>
                </c:pt>
                <c:pt idx="4892">
                  <c:v>40873.652777777781</c:v>
                </c:pt>
                <c:pt idx="4893">
                  <c:v>40873.666666666613</c:v>
                </c:pt>
                <c:pt idx="4894">
                  <c:v>40873.680555555562</c:v>
                </c:pt>
                <c:pt idx="4895">
                  <c:v>40873.694444444445</c:v>
                </c:pt>
                <c:pt idx="4896">
                  <c:v>40873.708333333336</c:v>
                </c:pt>
                <c:pt idx="4897">
                  <c:v>40873.722222222204</c:v>
                </c:pt>
                <c:pt idx="4898">
                  <c:v>40873.736111111066</c:v>
                </c:pt>
                <c:pt idx="4899">
                  <c:v>40873.75</c:v>
                </c:pt>
                <c:pt idx="4900">
                  <c:v>40873.763888888876</c:v>
                </c:pt>
                <c:pt idx="4901">
                  <c:v>40873.777777777774</c:v>
                </c:pt>
                <c:pt idx="4902">
                  <c:v>40873.791666666577</c:v>
                </c:pt>
                <c:pt idx="4903">
                  <c:v>40873.805555555562</c:v>
                </c:pt>
                <c:pt idx="4904">
                  <c:v>40873.819444444496</c:v>
                </c:pt>
                <c:pt idx="4905">
                  <c:v>40873.833333333336</c:v>
                </c:pt>
                <c:pt idx="4906">
                  <c:v>40873.847222222219</c:v>
                </c:pt>
                <c:pt idx="4907">
                  <c:v>40873.861111111066</c:v>
                </c:pt>
                <c:pt idx="4908">
                  <c:v>40873.875</c:v>
                </c:pt>
                <c:pt idx="4909">
                  <c:v>40873.888888888956</c:v>
                </c:pt>
                <c:pt idx="4910">
                  <c:v>40873.902777777781</c:v>
                </c:pt>
                <c:pt idx="4911">
                  <c:v>40873.916666666664</c:v>
                </c:pt>
                <c:pt idx="4912">
                  <c:v>40873.930555555562</c:v>
                </c:pt>
                <c:pt idx="4913">
                  <c:v>40873.944444444496</c:v>
                </c:pt>
                <c:pt idx="4914">
                  <c:v>40873.958333333343</c:v>
                </c:pt>
                <c:pt idx="4915">
                  <c:v>40873.972222222219</c:v>
                </c:pt>
                <c:pt idx="4916">
                  <c:v>40873.986111111109</c:v>
                </c:pt>
                <c:pt idx="4917">
                  <c:v>40874</c:v>
                </c:pt>
                <c:pt idx="4918">
                  <c:v>40874.013888888891</c:v>
                </c:pt>
                <c:pt idx="4919">
                  <c:v>40874.027777777774</c:v>
                </c:pt>
                <c:pt idx="4920">
                  <c:v>40874.041666666613</c:v>
                </c:pt>
                <c:pt idx="4921">
                  <c:v>40874.055555555562</c:v>
                </c:pt>
                <c:pt idx="4922">
                  <c:v>40874.069444444445</c:v>
                </c:pt>
                <c:pt idx="4923">
                  <c:v>40874.083333333336</c:v>
                </c:pt>
                <c:pt idx="4924">
                  <c:v>40874.097222222204</c:v>
                </c:pt>
                <c:pt idx="4925">
                  <c:v>40874.111111111066</c:v>
                </c:pt>
                <c:pt idx="4926">
                  <c:v>40874.124999999993</c:v>
                </c:pt>
                <c:pt idx="4927">
                  <c:v>40874.138888888891</c:v>
                </c:pt>
                <c:pt idx="4928">
                  <c:v>40874.152777777781</c:v>
                </c:pt>
                <c:pt idx="4929">
                  <c:v>40874.166666666613</c:v>
                </c:pt>
                <c:pt idx="4930">
                  <c:v>40874.180555555562</c:v>
                </c:pt>
                <c:pt idx="4931">
                  <c:v>40874.194444444445</c:v>
                </c:pt>
                <c:pt idx="4932">
                  <c:v>40874.208333333336</c:v>
                </c:pt>
                <c:pt idx="4933">
                  <c:v>40874.222222222204</c:v>
                </c:pt>
                <c:pt idx="4934">
                  <c:v>40874.236111111066</c:v>
                </c:pt>
                <c:pt idx="4935">
                  <c:v>40874.25</c:v>
                </c:pt>
                <c:pt idx="4936">
                  <c:v>40874.263888888876</c:v>
                </c:pt>
                <c:pt idx="4937">
                  <c:v>40874.277777777774</c:v>
                </c:pt>
                <c:pt idx="4938">
                  <c:v>40874.291666666577</c:v>
                </c:pt>
                <c:pt idx="4939">
                  <c:v>40874.305555555562</c:v>
                </c:pt>
                <c:pt idx="4940">
                  <c:v>40874.319444444496</c:v>
                </c:pt>
                <c:pt idx="4941">
                  <c:v>40874.333333333336</c:v>
                </c:pt>
                <c:pt idx="4942">
                  <c:v>40874.347222222219</c:v>
                </c:pt>
                <c:pt idx="4943">
                  <c:v>40874.361111111066</c:v>
                </c:pt>
                <c:pt idx="4944">
                  <c:v>40874.375</c:v>
                </c:pt>
                <c:pt idx="4945">
                  <c:v>40874.388888888956</c:v>
                </c:pt>
                <c:pt idx="4946">
                  <c:v>40874.402777777781</c:v>
                </c:pt>
                <c:pt idx="4947">
                  <c:v>40874.416666666664</c:v>
                </c:pt>
                <c:pt idx="4948">
                  <c:v>40874.430555555562</c:v>
                </c:pt>
                <c:pt idx="4949">
                  <c:v>40874.444444444496</c:v>
                </c:pt>
                <c:pt idx="4950">
                  <c:v>40874.458333333343</c:v>
                </c:pt>
                <c:pt idx="4951">
                  <c:v>40874.472222222219</c:v>
                </c:pt>
                <c:pt idx="4952">
                  <c:v>40874.486111111109</c:v>
                </c:pt>
                <c:pt idx="4953">
                  <c:v>40874.5</c:v>
                </c:pt>
                <c:pt idx="4954">
                  <c:v>40874.513888888891</c:v>
                </c:pt>
                <c:pt idx="4955">
                  <c:v>40874.527777777774</c:v>
                </c:pt>
                <c:pt idx="4956">
                  <c:v>40874.541666666613</c:v>
                </c:pt>
                <c:pt idx="4957">
                  <c:v>40874.555555555562</c:v>
                </c:pt>
                <c:pt idx="4958">
                  <c:v>40874.569444444445</c:v>
                </c:pt>
                <c:pt idx="4959">
                  <c:v>40874.583333333336</c:v>
                </c:pt>
                <c:pt idx="4960">
                  <c:v>40874.597222222204</c:v>
                </c:pt>
                <c:pt idx="4961">
                  <c:v>40874.611111111066</c:v>
                </c:pt>
                <c:pt idx="4962">
                  <c:v>40874.624999999993</c:v>
                </c:pt>
                <c:pt idx="4963">
                  <c:v>40874.638888888891</c:v>
                </c:pt>
                <c:pt idx="4964">
                  <c:v>40874.652777777781</c:v>
                </c:pt>
                <c:pt idx="4965">
                  <c:v>40874.666666666613</c:v>
                </c:pt>
                <c:pt idx="4966">
                  <c:v>40874.680555555562</c:v>
                </c:pt>
                <c:pt idx="4967">
                  <c:v>40874.694444444445</c:v>
                </c:pt>
                <c:pt idx="4968">
                  <c:v>40874.708333333336</c:v>
                </c:pt>
                <c:pt idx="4969">
                  <c:v>40874.722222222204</c:v>
                </c:pt>
                <c:pt idx="4970">
                  <c:v>40874.736111111066</c:v>
                </c:pt>
                <c:pt idx="4971">
                  <c:v>40874.75</c:v>
                </c:pt>
                <c:pt idx="4972">
                  <c:v>40874.763888888876</c:v>
                </c:pt>
                <c:pt idx="4973">
                  <c:v>40874.777777777774</c:v>
                </c:pt>
                <c:pt idx="4974">
                  <c:v>40874.791666666577</c:v>
                </c:pt>
                <c:pt idx="4975">
                  <c:v>40874.805555555562</c:v>
                </c:pt>
                <c:pt idx="4976">
                  <c:v>40874.819444444496</c:v>
                </c:pt>
                <c:pt idx="4977">
                  <c:v>40874.833333333336</c:v>
                </c:pt>
                <c:pt idx="4978">
                  <c:v>40874.847222222219</c:v>
                </c:pt>
                <c:pt idx="4979">
                  <c:v>40874.861111111066</c:v>
                </c:pt>
                <c:pt idx="4980">
                  <c:v>40874.875</c:v>
                </c:pt>
                <c:pt idx="4981">
                  <c:v>40874.888888888956</c:v>
                </c:pt>
                <c:pt idx="4982">
                  <c:v>40874.902777777781</c:v>
                </c:pt>
                <c:pt idx="4983">
                  <c:v>40874.916666666664</c:v>
                </c:pt>
                <c:pt idx="4984">
                  <c:v>40874.930555555562</c:v>
                </c:pt>
                <c:pt idx="4985">
                  <c:v>40874.944444444496</c:v>
                </c:pt>
                <c:pt idx="4986">
                  <c:v>40874.958333333343</c:v>
                </c:pt>
                <c:pt idx="4987">
                  <c:v>40874.972222222219</c:v>
                </c:pt>
                <c:pt idx="4988">
                  <c:v>40874.986111111109</c:v>
                </c:pt>
                <c:pt idx="4989">
                  <c:v>40875</c:v>
                </c:pt>
                <c:pt idx="4990">
                  <c:v>40875.013888888891</c:v>
                </c:pt>
                <c:pt idx="4991">
                  <c:v>40875.027777777774</c:v>
                </c:pt>
                <c:pt idx="4992">
                  <c:v>40875.041666666613</c:v>
                </c:pt>
                <c:pt idx="4993">
                  <c:v>40875.055555555562</c:v>
                </c:pt>
                <c:pt idx="4994">
                  <c:v>40875.069444444445</c:v>
                </c:pt>
                <c:pt idx="4995">
                  <c:v>40875.083333333336</c:v>
                </c:pt>
                <c:pt idx="4996">
                  <c:v>40875.097222222204</c:v>
                </c:pt>
                <c:pt idx="4997">
                  <c:v>40875.111111111066</c:v>
                </c:pt>
                <c:pt idx="4998">
                  <c:v>40875.124999999993</c:v>
                </c:pt>
                <c:pt idx="4999">
                  <c:v>40875.138888888891</c:v>
                </c:pt>
                <c:pt idx="5000">
                  <c:v>40875.152777777781</c:v>
                </c:pt>
                <c:pt idx="5001">
                  <c:v>40875.166666666613</c:v>
                </c:pt>
                <c:pt idx="5002">
                  <c:v>40875.180555555562</c:v>
                </c:pt>
                <c:pt idx="5003">
                  <c:v>40875.194444444445</c:v>
                </c:pt>
                <c:pt idx="5004">
                  <c:v>40875.208333333336</c:v>
                </c:pt>
                <c:pt idx="5005">
                  <c:v>40875.222222222204</c:v>
                </c:pt>
                <c:pt idx="5006">
                  <c:v>40875.236111111066</c:v>
                </c:pt>
                <c:pt idx="5007">
                  <c:v>40875.25</c:v>
                </c:pt>
                <c:pt idx="5008">
                  <c:v>40875.263888888876</c:v>
                </c:pt>
                <c:pt idx="5009">
                  <c:v>40875.277777777774</c:v>
                </c:pt>
                <c:pt idx="5010">
                  <c:v>40875.291666666577</c:v>
                </c:pt>
                <c:pt idx="5011">
                  <c:v>40875.305555555562</c:v>
                </c:pt>
                <c:pt idx="5012">
                  <c:v>40875.319444444496</c:v>
                </c:pt>
                <c:pt idx="5013">
                  <c:v>40875.333333333336</c:v>
                </c:pt>
                <c:pt idx="5014">
                  <c:v>40875.347222222219</c:v>
                </c:pt>
                <c:pt idx="5015">
                  <c:v>40875.361111111066</c:v>
                </c:pt>
                <c:pt idx="5016">
                  <c:v>40875.375</c:v>
                </c:pt>
                <c:pt idx="5017">
                  <c:v>40875.388888888956</c:v>
                </c:pt>
                <c:pt idx="5018">
                  <c:v>40875.402777777781</c:v>
                </c:pt>
                <c:pt idx="5019">
                  <c:v>40875.416666666664</c:v>
                </c:pt>
                <c:pt idx="5020">
                  <c:v>40875.430555555562</c:v>
                </c:pt>
                <c:pt idx="5021">
                  <c:v>40875.444444444496</c:v>
                </c:pt>
                <c:pt idx="5022">
                  <c:v>40875.458333333343</c:v>
                </c:pt>
                <c:pt idx="5023">
                  <c:v>40875.472222222219</c:v>
                </c:pt>
                <c:pt idx="5024">
                  <c:v>40875.486111111109</c:v>
                </c:pt>
                <c:pt idx="5025">
                  <c:v>40875.5</c:v>
                </c:pt>
                <c:pt idx="5026">
                  <c:v>40875.513888888891</c:v>
                </c:pt>
                <c:pt idx="5027">
                  <c:v>40875.527777777774</c:v>
                </c:pt>
                <c:pt idx="5028">
                  <c:v>40875.541666666613</c:v>
                </c:pt>
                <c:pt idx="5029">
                  <c:v>40875.555555555562</c:v>
                </c:pt>
                <c:pt idx="5030">
                  <c:v>40875.569444444445</c:v>
                </c:pt>
                <c:pt idx="5031">
                  <c:v>40875.583333333336</c:v>
                </c:pt>
                <c:pt idx="5032">
                  <c:v>40875.597222222204</c:v>
                </c:pt>
                <c:pt idx="5033">
                  <c:v>40875.611111111066</c:v>
                </c:pt>
                <c:pt idx="5034">
                  <c:v>40875.624999999993</c:v>
                </c:pt>
                <c:pt idx="5035">
                  <c:v>40875.638888888891</c:v>
                </c:pt>
                <c:pt idx="5036">
                  <c:v>40875.652777777781</c:v>
                </c:pt>
                <c:pt idx="5037">
                  <c:v>40875.666666666613</c:v>
                </c:pt>
                <c:pt idx="5038">
                  <c:v>40875.680555555562</c:v>
                </c:pt>
                <c:pt idx="5039">
                  <c:v>40875.694444444445</c:v>
                </c:pt>
                <c:pt idx="5040">
                  <c:v>40875.708333333336</c:v>
                </c:pt>
                <c:pt idx="5041">
                  <c:v>40875.722222222204</c:v>
                </c:pt>
                <c:pt idx="5042">
                  <c:v>40875.736111111066</c:v>
                </c:pt>
                <c:pt idx="5043">
                  <c:v>40875.75</c:v>
                </c:pt>
                <c:pt idx="5044">
                  <c:v>40875.763888888876</c:v>
                </c:pt>
                <c:pt idx="5045">
                  <c:v>40875.777777777774</c:v>
                </c:pt>
                <c:pt idx="5046">
                  <c:v>40875.791666666577</c:v>
                </c:pt>
                <c:pt idx="5047">
                  <c:v>40875.805555555562</c:v>
                </c:pt>
                <c:pt idx="5048">
                  <c:v>40875.819444444496</c:v>
                </c:pt>
                <c:pt idx="5049">
                  <c:v>40875.833333333336</c:v>
                </c:pt>
                <c:pt idx="5050">
                  <c:v>40875.847222222219</c:v>
                </c:pt>
                <c:pt idx="5051">
                  <c:v>40875.861111111066</c:v>
                </c:pt>
                <c:pt idx="5052">
                  <c:v>40875.875</c:v>
                </c:pt>
                <c:pt idx="5053">
                  <c:v>40875.888888888956</c:v>
                </c:pt>
                <c:pt idx="5054">
                  <c:v>40875.902777777781</c:v>
                </c:pt>
                <c:pt idx="5055">
                  <c:v>40875.916666666664</c:v>
                </c:pt>
                <c:pt idx="5056">
                  <c:v>40875.930555555562</c:v>
                </c:pt>
                <c:pt idx="5057">
                  <c:v>40875.944444444496</c:v>
                </c:pt>
                <c:pt idx="5058">
                  <c:v>40875.958333333343</c:v>
                </c:pt>
                <c:pt idx="5059">
                  <c:v>40875.972222222219</c:v>
                </c:pt>
                <c:pt idx="5060">
                  <c:v>40875.986111111109</c:v>
                </c:pt>
                <c:pt idx="5061">
                  <c:v>40876</c:v>
                </c:pt>
                <c:pt idx="5062">
                  <c:v>40876.013888888891</c:v>
                </c:pt>
                <c:pt idx="5063">
                  <c:v>40876.027777777774</c:v>
                </c:pt>
                <c:pt idx="5064">
                  <c:v>40876.041666666613</c:v>
                </c:pt>
                <c:pt idx="5065">
                  <c:v>40876.055555555562</c:v>
                </c:pt>
                <c:pt idx="5066">
                  <c:v>40876.069444444445</c:v>
                </c:pt>
                <c:pt idx="5067">
                  <c:v>40876.083333333336</c:v>
                </c:pt>
                <c:pt idx="5068">
                  <c:v>40876.097222222204</c:v>
                </c:pt>
                <c:pt idx="5069">
                  <c:v>40876.111111111066</c:v>
                </c:pt>
                <c:pt idx="5070">
                  <c:v>40876.124999999993</c:v>
                </c:pt>
                <c:pt idx="5071">
                  <c:v>40876.138888888891</c:v>
                </c:pt>
                <c:pt idx="5072">
                  <c:v>40876.152777777781</c:v>
                </c:pt>
                <c:pt idx="5073">
                  <c:v>40876.166666666613</c:v>
                </c:pt>
                <c:pt idx="5074">
                  <c:v>40876.180555555562</c:v>
                </c:pt>
                <c:pt idx="5075">
                  <c:v>40876.194444444445</c:v>
                </c:pt>
                <c:pt idx="5076">
                  <c:v>40876.208333333336</c:v>
                </c:pt>
                <c:pt idx="5077">
                  <c:v>40876.222222222204</c:v>
                </c:pt>
                <c:pt idx="5078">
                  <c:v>40876.236111111066</c:v>
                </c:pt>
                <c:pt idx="5079">
                  <c:v>40876.25</c:v>
                </c:pt>
                <c:pt idx="5080">
                  <c:v>40876.263888888876</c:v>
                </c:pt>
                <c:pt idx="5081">
                  <c:v>40876.277777777774</c:v>
                </c:pt>
                <c:pt idx="5082">
                  <c:v>40876.291666666577</c:v>
                </c:pt>
                <c:pt idx="5083">
                  <c:v>40876.305555555562</c:v>
                </c:pt>
                <c:pt idx="5084">
                  <c:v>40876.319444444496</c:v>
                </c:pt>
                <c:pt idx="5085">
                  <c:v>40876.333333333336</c:v>
                </c:pt>
                <c:pt idx="5086">
                  <c:v>40876.347222222219</c:v>
                </c:pt>
                <c:pt idx="5087">
                  <c:v>40876.361111111066</c:v>
                </c:pt>
                <c:pt idx="5088">
                  <c:v>40876.375</c:v>
                </c:pt>
                <c:pt idx="5089">
                  <c:v>40876.388888888956</c:v>
                </c:pt>
                <c:pt idx="5090">
                  <c:v>40876.402777777781</c:v>
                </c:pt>
                <c:pt idx="5091">
                  <c:v>40876.416666666664</c:v>
                </c:pt>
                <c:pt idx="5092">
                  <c:v>40876.430555555562</c:v>
                </c:pt>
                <c:pt idx="5093">
                  <c:v>40876.444444444496</c:v>
                </c:pt>
                <c:pt idx="5094">
                  <c:v>40876.458333333343</c:v>
                </c:pt>
                <c:pt idx="5095">
                  <c:v>40876.472222222219</c:v>
                </c:pt>
                <c:pt idx="5096">
                  <c:v>40876.486111111109</c:v>
                </c:pt>
                <c:pt idx="5097">
                  <c:v>40876.5</c:v>
                </c:pt>
                <c:pt idx="5098">
                  <c:v>40876.513888888891</c:v>
                </c:pt>
                <c:pt idx="5099">
                  <c:v>40876.527777777774</c:v>
                </c:pt>
                <c:pt idx="5100">
                  <c:v>40876.541666666613</c:v>
                </c:pt>
                <c:pt idx="5101">
                  <c:v>40876.555555555562</c:v>
                </c:pt>
                <c:pt idx="5102">
                  <c:v>40876.569444444445</c:v>
                </c:pt>
                <c:pt idx="5103">
                  <c:v>40876.583333333336</c:v>
                </c:pt>
                <c:pt idx="5104">
                  <c:v>40876.597222222204</c:v>
                </c:pt>
                <c:pt idx="5105">
                  <c:v>40876.611111111066</c:v>
                </c:pt>
                <c:pt idx="5106">
                  <c:v>40876.624999999993</c:v>
                </c:pt>
                <c:pt idx="5107">
                  <c:v>40876.638888888891</c:v>
                </c:pt>
                <c:pt idx="5108">
                  <c:v>40876.652777777781</c:v>
                </c:pt>
                <c:pt idx="5109">
                  <c:v>40876.666666666613</c:v>
                </c:pt>
                <c:pt idx="5110">
                  <c:v>40876.680555555562</c:v>
                </c:pt>
                <c:pt idx="5111">
                  <c:v>40876.694444444445</c:v>
                </c:pt>
                <c:pt idx="5112">
                  <c:v>40876.708333333336</c:v>
                </c:pt>
                <c:pt idx="5113">
                  <c:v>40876.722222222204</c:v>
                </c:pt>
                <c:pt idx="5114">
                  <c:v>40876.736111111066</c:v>
                </c:pt>
                <c:pt idx="5115">
                  <c:v>40876.75</c:v>
                </c:pt>
                <c:pt idx="5116">
                  <c:v>40876.763888888876</c:v>
                </c:pt>
                <c:pt idx="5117">
                  <c:v>40876.777777777774</c:v>
                </c:pt>
                <c:pt idx="5118">
                  <c:v>40876.791666666577</c:v>
                </c:pt>
                <c:pt idx="5119">
                  <c:v>40876.805555555562</c:v>
                </c:pt>
                <c:pt idx="5120">
                  <c:v>40876.819444444496</c:v>
                </c:pt>
                <c:pt idx="5121">
                  <c:v>40876.833333333336</c:v>
                </c:pt>
                <c:pt idx="5122">
                  <c:v>40876.847222222219</c:v>
                </c:pt>
                <c:pt idx="5123">
                  <c:v>40876.861111111066</c:v>
                </c:pt>
                <c:pt idx="5124">
                  <c:v>40876.875</c:v>
                </c:pt>
                <c:pt idx="5125">
                  <c:v>40876.888888888956</c:v>
                </c:pt>
                <c:pt idx="5126">
                  <c:v>40876.902777777781</c:v>
                </c:pt>
                <c:pt idx="5127">
                  <c:v>40876.916666666664</c:v>
                </c:pt>
                <c:pt idx="5128">
                  <c:v>40876.930555555562</c:v>
                </c:pt>
                <c:pt idx="5129">
                  <c:v>40876.944444444496</c:v>
                </c:pt>
                <c:pt idx="5130">
                  <c:v>40876.958333333343</c:v>
                </c:pt>
                <c:pt idx="5131">
                  <c:v>40876.972222222219</c:v>
                </c:pt>
                <c:pt idx="5132">
                  <c:v>40876.986111111109</c:v>
                </c:pt>
                <c:pt idx="5133">
                  <c:v>40877</c:v>
                </c:pt>
                <c:pt idx="5134">
                  <c:v>40877.013888888891</c:v>
                </c:pt>
                <c:pt idx="5135">
                  <c:v>40877.027777777774</c:v>
                </c:pt>
                <c:pt idx="5136">
                  <c:v>40877.041666666613</c:v>
                </c:pt>
                <c:pt idx="5137">
                  <c:v>40877.055555555562</c:v>
                </c:pt>
                <c:pt idx="5138">
                  <c:v>40877.069444444445</c:v>
                </c:pt>
                <c:pt idx="5139">
                  <c:v>40877.083333333336</c:v>
                </c:pt>
                <c:pt idx="5140">
                  <c:v>40877.097222222204</c:v>
                </c:pt>
                <c:pt idx="5141">
                  <c:v>40877.111111111066</c:v>
                </c:pt>
                <c:pt idx="5142">
                  <c:v>40877.124999999993</c:v>
                </c:pt>
                <c:pt idx="5143">
                  <c:v>40877.138888888891</c:v>
                </c:pt>
                <c:pt idx="5144">
                  <c:v>40877.152777777781</c:v>
                </c:pt>
                <c:pt idx="5145">
                  <c:v>40877.166666666613</c:v>
                </c:pt>
                <c:pt idx="5146">
                  <c:v>40877.180555555562</c:v>
                </c:pt>
                <c:pt idx="5147">
                  <c:v>40877.194444444445</c:v>
                </c:pt>
                <c:pt idx="5148">
                  <c:v>40877.208333333336</c:v>
                </c:pt>
                <c:pt idx="5149">
                  <c:v>40877.222222222204</c:v>
                </c:pt>
                <c:pt idx="5150">
                  <c:v>40877.236111111066</c:v>
                </c:pt>
                <c:pt idx="5151">
                  <c:v>40877.25</c:v>
                </c:pt>
                <c:pt idx="5152">
                  <c:v>40877.263888888876</c:v>
                </c:pt>
                <c:pt idx="5153">
                  <c:v>40877.277777777774</c:v>
                </c:pt>
                <c:pt idx="5154">
                  <c:v>40877.291666666577</c:v>
                </c:pt>
                <c:pt idx="5155">
                  <c:v>40877.305555555562</c:v>
                </c:pt>
                <c:pt idx="5156">
                  <c:v>40877.319444444496</c:v>
                </c:pt>
                <c:pt idx="5157">
                  <c:v>40877.333333333336</c:v>
                </c:pt>
                <c:pt idx="5158">
                  <c:v>40877.347222222219</c:v>
                </c:pt>
                <c:pt idx="5159">
                  <c:v>40877.361111111066</c:v>
                </c:pt>
                <c:pt idx="5160">
                  <c:v>40877.375</c:v>
                </c:pt>
                <c:pt idx="5161">
                  <c:v>40877.388888888956</c:v>
                </c:pt>
                <c:pt idx="5162">
                  <c:v>40877.402777777781</c:v>
                </c:pt>
                <c:pt idx="5163">
                  <c:v>40877.416666666664</c:v>
                </c:pt>
                <c:pt idx="5164">
                  <c:v>40877.430555555562</c:v>
                </c:pt>
                <c:pt idx="5165">
                  <c:v>40877.444444444496</c:v>
                </c:pt>
                <c:pt idx="5166">
                  <c:v>40877.458333333343</c:v>
                </c:pt>
                <c:pt idx="5167">
                  <c:v>40877.472222222219</c:v>
                </c:pt>
                <c:pt idx="5168">
                  <c:v>40877.486111111109</c:v>
                </c:pt>
                <c:pt idx="5169">
                  <c:v>40877.5</c:v>
                </c:pt>
                <c:pt idx="5170">
                  <c:v>40877.513888888891</c:v>
                </c:pt>
                <c:pt idx="5171">
                  <c:v>40877.527777777774</c:v>
                </c:pt>
                <c:pt idx="5172">
                  <c:v>40877.541666666613</c:v>
                </c:pt>
                <c:pt idx="5173">
                  <c:v>40877.555555555562</c:v>
                </c:pt>
                <c:pt idx="5174">
                  <c:v>40877.569444444445</c:v>
                </c:pt>
                <c:pt idx="5175">
                  <c:v>40877.583333333336</c:v>
                </c:pt>
                <c:pt idx="5176">
                  <c:v>40877.597222222204</c:v>
                </c:pt>
                <c:pt idx="5177">
                  <c:v>40877.611111111066</c:v>
                </c:pt>
                <c:pt idx="5178">
                  <c:v>40877.624999999993</c:v>
                </c:pt>
                <c:pt idx="5179">
                  <c:v>40877.638888888891</c:v>
                </c:pt>
                <c:pt idx="5180">
                  <c:v>40877.652777777781</c:v>
                </c:pt>
                <c:pt idx="5181">
                  <c:v>40877.666666666613</c:v>
                </c:pt>
                <c:pt idx="5182">
                  <c:v>40877.680555555562</c:v>
                </c:pt>
                <c:pt idx="5183">
                  <c:v>40877.694444444445</c:v>
                </c:pt>
                <c:pt idx="5184">
                  <c:v>40877.708333333336</c:v>
                </c:pt>
                <c:pt idx="5185">
                  <c:v>40877.722222222204</c:v>
                </c:pt>
                <c:pt idx="5186">
                  <c:v>40877.736111111066</c:v>
                </c:pt>
                <c:pt idx="5187">
                  <c:v>40877.75</c:v>
                </c:pt>
                <c:pt idx="5188">
                  <c:v>40877.763888888876</c:v>
                </c:pt>
                <c:pt idx="5189">
                  <c:v>40877.777777777774</c:v>
                </c:pt>
                <c:pt idx="5190">
                  <c:v>40877.791666666577</c:v>
                </c:pt>
                <c:pt idx="5191">
                  <c:v>40877.805555555562</c:v>
                </c:pt>
                <c:pt idx="5192">
                  <c:v>40877.819444444496</c:v>
                </c:pt>
                <c:pt idx="5193">
                  <c:v>40877.833333333336</c:v>
                </c:pt>
                <c:pt idx="5194">
                  <c:v>40877.847222222219</c:v>
                </c:pt>
                <c:pt idx="5195">
                  <c:v>40877.861111111066</c:v>
                </c:pt>
                <c:pt idx="5196">
                  <c:v>40877.875</c:v>
                </c:pt>
                <c:pt idx="5197">
                  <c:v>40877.888888888956</c:v>
                </c:pt>
                <c:pt idx="5198">
                  <c:v>40877.902777777781</c:v>
                </c:pt>
                <c:pt idx="5199">
                  <c:v>40877.916666666664</c:v>
                </c:pt>
                <c:pt idx="5200">
                  <c:v>40877.930555555562</c:v>
                </c:pt>
                <c:pt idx="5201">
                  <c:v>40877.944444444496</c:v>
                </c:pt>
                <c:pt idx="5202">
                  <c:v>40877.958333333343</c:v>
                </c:pt>
                <c:pt idx="5203">
                  <c:v>40877.972222222219</c:v>
                </c:pt>
                <c:pt idx="5204">
                  <c:v>40877.986111111109</c:v>
                </c:pt>
                <c:pt idx="5205">
                  <c:v>40878</c:v>
                </c:pt>
                <c:pt idx="5206">
                  <c:v>40878.013888888891</c:v>
                </c:pt>
                <c:pt idx="5207">
                  <c:v>40878.027777777774</c:v>
                </c:pt>
                <c:pt idx="5208">
                  <c:v>40878.041666666613</c:v>
                </c:pt>
                <c:pt idx="5209">
                  <c:v>40878.055555555562</c:v>
                </c:pt>
                <c:pt idx="5210">
                  <c:v>40878.069444444445</c:v>
                </c:pt>
                <c:pt idx="5211">
                  <c:v>40878.083333333336</c:v>
                </c:pt>
                <c:pt idx="5212">
                  <c:v>40878.097222222204</c:v>
                </c:pt>
                <c:pt idx="5213">
                  <c:v>40878.111111111066</c:v>
                </c:pt>
                <c:pt idx="5214">
                  <c:v>40878.124999999993</c:v>
                </c:pt>
                <c:pt idx="5215">
                  <c:v>40878.138888888891</c:v>
                </c:pt>
                <c:pt idx="5216">
                  <c:v>40878.152777777781</c:v>
                </c:pt>
                <c:pt idx="5217">
                  <c:v>40878.166666666613</c:v>
                </c:pt>
                <c:pt idx="5218">
                  <c:v>40878.180555555562</c:v>
                </c:pt>
                <c:pt idx="5219">
                  <c:v>40878.194444444445</c:v>
                </c:pt>
                <c:pt idx="5220">
                  <c:v>40878.208333333336</c:v>
                </c:pt>
                <c:pt idx="5221">
                  <c:v>40878.222222222204</c:v>
                </c:pt>
                <c:pt idx="5222">
                  <c:v>40878.236111111066</c:v>
                </c:pt>
                <c:pt idx="5223">
                  <c:v>40878.25</c:v>
                </c:pt>
                <c:pt idx="5224">
                  <c:v>40878.263888888876</c:v>
                </c:pt>
                <c:pt idx="5225">
                  <c:v>40878.277777777774</c:v>
                </c:pt>
                <c:pt idx="5226">
                  <c:v>40878.291666666577</c:v>
                </c:pt>
                <c:pt idx="5227">
                  <c:v>40878.305555555562</c:v>
                </c:pt>
                <c:pt idx="5228">
                  <c:v>40878.319444444496</c:v>
                </c:pt>
                <c:pt idx="5229">
                  <c:v>40878.333333333336</c:v>
                </c:pt>
                <c:pt idx="5230">
                  <c:v>40878.347222222219</c:v>
                </c:pt>
                <c:pt idx="5231">
                  <c:v>40878.361111111066</c:v>
                </c:pt>
                <c:pt idx="5232">
                  <c:v>40878.375</c:v>
                </c:pt>
                <c:pt idx="5233">
                  <c:v>40878.388888888956</c:v>
                </c:pt>
                <c:pt idx="5234">
                  <c:v>40878.402777777781</c:v>
                </c:pt>
                <c:pt idx="5235">
                  <c:v>40878.416666666664</c:v>
                </c:pt>
                <c:pt idx="5236">
                  <c:v>40878.430555555562</c:v>
                </c:pt>
                <c:pt idx="5237">
                  <c:v>40878.444444444496</c:v>
                </c:pt>
                <c:pt idx="5238">
                  <c:v>40878.458333333343</c:v>
                </c:pt>
                <c:pt idx="5239">
                  <c:v>40878.472222222219</c:v>
                </c:pt>
                <c:pt idx="5240">
                  <c:v>40878.486111111109</c:v>
                </c:pt>
                <c:pt idx="5241">
                  <c:v>40878.5</c:v>
                </c:pt>
                <c:pt idx="5242">
                  <c:v>40878.513888888891</c:v>
                </c:pt>
                <c:pt idx="5243">
                  <c:v>40878.527777777774</c:v>
                </c:pt>
                <c:pt idx="5244">
                  <c:v>40878.541666666613</c:v>
                </c:pt>
                <c:pt idx="5245">
                  <c:v>40878.555555555562</c:v>
                </c:pt>
                <c:pt idx="5246">
                  <c:v>40878.569444444445</c:v>
                </c:pt>
                <c:pt idx="5247">
                  <c:v>40878.583333333336</c:v>
                </c:pt>
                <c:pt idx="5248">
                  <c:v>40878.597222222204</c:v>
                </c:pt>
                <c:pt idx="5249">
                  <c:v>40878.611111111066</c:v>
                </c:pt>
                <c:pt idx="5250">
                  <c:v>40878.624999999993</c:v>
                </c:pt>
                <c:pt idx="5251">
                  <c:v>40878.638888888891</c:v>
                </c:pt>
                <c:pt idx="5252">
                  <c:v>40878.652777777781</c:v>
                </c:pt>
                <c:pt idx="5253">
                  <c:v>40878.666666666613</c:v>
                </c:pt>
                <c:pt idx="5254">
                  <c:v>40878.680555555562</c:v>
                </c:pt>
                <c:pt idx="5255">
                  <c:v>40878.694444444445</c:v>
                </c:pt>
                <c:pt idx="5256">
                  <c:v>40878.708333333336</c:v>
                </c:pt>
                <c:pt idx="5257">
                  <c:v>40878.722222222204</c:v>
                </c:pt>
                <c:pt idx="5258">
                  <c:v>40878.736111111066</c:v>
                </c:pt>
                <c:pt idx="5259">
                  <c:v>40878.75</c:v>
                </c:pt>
                <c:pt idx="5260">
                  <c:v>40878.763888888876</c:v>
                </c:pt>
                <c:pt idx="5261">
                  <c:v>40878.777777777774</c:v>
                </c:pt>
                <c:pt idx="5262">
                  <c:v>40878.791666666577</c:v>
                </c:pt>
                <c:pt idx="5263">
                  <c:v>40878.805555555562</c:v>
                </c:pt>
                <c:pt idx="5264">
                  <c:v>40878.819444444496</c:v>
                </c:pt>
                <c:pt idx="5265">
                  <c:v>40878.833333333336</c:v>
                </c:pt>
                <c:pt idx="5266">
                  <c:v>40878.847222222219</c:v>
                </c:pt>
                <c:pt idx="5267">
                  <c:v>40878.861111111066</c:v>
                </c:pt>
                <c:pt idx="5268">
                  <c:v>40878.875</c:v>
                </c:pt>
                <c:pt idx="5269">
                  <c:v>40878.888888888956</c:v>
                </c:pt>
                <c:pt idx="5270">
                  <c:v>40878.902777777781</c:v>
                </c:pt>
                <c:pt idx="5271">
                  <c:v>40878.916666666664</c:v>
                </c:pt>
                <c:pt idx="5272">
                  <c:v>40878.930555555562</c:v>
                </c:pt>
                <c:pt idx="5273">
                  <c:v>40878.944444444496</c:v>
                </c:pt>
                <c:pt idx="5274">
                  <c:v>40878.958333333343</c:v>
                </c:pt>
                <c:pt idx="5275">
                  <c:v>40878.972222222219</c:v>
                </c:pt>
                <c:pt idx="5276">
                  <c:v>40878.986111111109</c:v>
                </c:pt>
                <c:pt idx="5277">
                  <c:v>40879</c:v>
                </c:pt>
                <c:pt idx="5278">
                  <c:v>40879.013888888891</c:v>
                </c:pt>
                <c:pt idx="5279">
                  <c:v>40879.027777777774</c:v>
                </c:pt>
                <c:pt idx="5280">
                  <c:v>40879.041666666613</c:v>
                </c:pt>
                <c:pt idx="5281">
                  <c:v>40879.055555555562</c:v>
                </c:pt>
                <c:pt idx="5282">
                  <c:v>40879.069444444445</c:v>
                </c:pt>
                <c:pt idx="5283">
                  <c:v>40879.083333333336</c:v>
                </c:pt>
                <c:pt idx="5284">
                  <c:v>40879.097222222204</c:v>
                </c:pt>
                <c:pt idx="5285">
                  <c:v>40879.111111111066</c:v>
                </c:pt>
                <c:pt idx="5286">
                  <c:v>40879.124999999993</c:v>
                </c:pt>
                <c:pt idx="5287">
                  <c:v>40879.138888888891</c:v>
                </c:pt>
                <c:pt idx="5288">
                  <c:v>40879.152777777781</c:v>
                </c:pt>
                <c:pt idx="5289">
                  <c:v>40879.166666666613</c:v>
                </c:pt>
                <c:pt idx="5290">
                  <c:v>40879.180555555562</c:v>
                </c:pt>
                <c:pt idx="5291">
                  <c:v>40879.194444444445</c:v>
                </c:pt>
                <c:pt idx="5292">
                  <c:v>40879.208333333336</c:v>
                </c:pt>
                <c:pt idx="5293">
                  <c:v>40879.222222222204</c:v>
                </c:pt>
                <c:pt idx="5294">
                  <c:v>40879.236111111066</c:v>
                </c:pt>
                <c:pt idx="5295">
                  <c:v>40879.25</c:v>
                </c:pt>
                <c:pt idx="5296">
                  <c:v>40879.263888888876</c:v>
                </c:pt>
                <c:pt idx="5297">
                  <c:v>40879.277777777774</c:v>
                </c:pt>
                <c:pt idx="5298">
                  <c:v>40879.291666666577</c:v>
                </c:pt>
                <c:pt idx="5299">
                  <c:v>40879.305555555562</c:v>
                </c:pt>
                <c:pt idx="5300">
                  <c:v>40879.319444444496</c:v>
                </c:pt>
                <c:pt idx="5301">
                  <c:v>40879.333333333336</c:v>
                </c:pt>
                <c:pt idx="5302">
                  <c:v>40879.347222222219</c:v>
                </c:pt>
                <c:pt idx="5303">
                  <c:v>40879.361111111066</c:v>
                </c:pt>
                <c:pt idx="5304">
                  <c:v>40879.375</c:v>
                </c:pt>
                <c:pt idx="5305">
                  <c:v>40879.388888888956</c:v>
                </c:pt>
                <c:pt idx="5306">
                  <c:v>40879.402777777781</c:v>
                </c:pt>
                <c:pt idx="5307">
                  <c:v>40879.416666666664</c:v>
                </c:pt>
                <c:pt idx="5308">
                  <c:v>40879.430555555562</c:v>
                </c:pt>
                <c:pt idx="5309">
                  <c:v>40879.444444444496</c:v>
                </c:pt>
                <c:pt idx="5310">
                  <c:v>40879.458333333343</c:v>
                </c:pt>
                <c:pt idx="5311">
                  <c:v>40879.472222222219</c:v>
                </c:pt>
                <c:pt idx="5312">
                  <c:v>40879.486111111109</c:v>
                </c:pt>
                <c:pt idx="5313">
                  <c:v>40879.5</c:v>
                </c:pt>
                <c:pt idx="5314">
                  <c:v>40879.513888888891</c:v>
                </c:pt>
                <c:pt idx="5315">
                  <c:v>40879.527777777774</c:v>
                </c:pt>
                <c:pt idx="5316">
                  <c:v>40879.541666666613</c:v>
                </c:pt>
                <c:pt idx="5317">
                  <c:v>40879.555555555562</c:v>
                </c:pt>
                <c:pt idx="5318">
                  <c:v>40879.569444444445</c:v>
                </c:pt>
                <c:pt idx="5319">
                  <c:v>40879.583333333336</c:v>
                </c:pt>
                <c:pt idx="5320">
                  <c:v>40879.597222222204</c:v>
                </c:pt>
                <c:pt idx="5321">
                  <c:v>40879.611111111066</c:v>
                </c:pt>
                <c:pt idx="5322">
                  <c:v>40879.624999999993</c:v>
                </c:pt>
                <c:pt idx="5323">
                  <c:v>40879.638888888891</c:v>
                </c:pt>
                <c:pt idx="5324">
                  <c:v>40879.652777777781</c:v>
                </c:pt>
                <c:pt idx="5325">
                  <c:v>40879.666666666613</c:v>
                </c:pt>
                <c:pt idx="5326">
                  <c:v>40879.680555555562</c:v>
                </c:pt>
                <c:pt idx="5327">
                  <c:v>40879.694444444445</c:v>
                </c:pt>
                <c:pt idx="5328">
                  <c:v>40879.708333333336</c:v>
                </c:pt>
                <c:pt idx="5329">
                  <c:v>40879.722222222204</c:v>
                </c:pt>
                <c:pt idx="5330">
                  <c:v>40879.736111111066</c:v>
                </c:pt>
                <c:pt idx="5331">
                  <c:v>40879.75</c:v>
                </c:pt>
                <c:pt idx="5332">
                  <c:v>40879.763888888876</c:v>
                </c:pt>
                <c:pt idx="5333">
                  <c:v>40879.777777777774</c:v>
                </c:pt>
                <c:pt idx="5334">
                  <c:v>40879.791666666577</c:v>
                </c:pt>
                <c:pt idx="5335">
                  <c:v>40879.805555555562</c:v>
                </c:pt>
                <c:pt idx="5336">
                  <c:v>40879.819444444496</c:v>
                </c:pt>
                <c:pt idx="5337">
                  <c:v>40879.833333333336</c:v>
                </c:pt>
                <c:pt idx="5338">
                  <c:v>40879.847222222219</c:v>
                </c:pt>
                <c:pt idx="5339">
                  <c:v>40879.861111111066</c:v>
                </c:pt>
                <c:pt idx="5340">
                  <c:v>40879.875</c:v>
                </c:pt>
                <c:pt idx="5341">
                  <c:v>40879.888888888956</c:v>
                </c:pt>
                <c:pt idx="5342">
                  <c:v>40879.902777777781</c:v>
                </c:pt>
                <c:pt idx="5343">
                  <c:v>40879.916666666664</c:v>
                </c:pt>
                <c:pt idx="5344">
                  <c:v>40879.930555555562</c:v>
                </c:pt>
                <c:pt idx="5345">
                  <c:v>40879.944444444496</c:v>
                </c:pt>
                <c:pt idx="5346">
                  <c:v>40879.958333333343</c:v>
                </c:pt>
                <c:pt idx="5347">
                  <c:v>40879.972222222219</c:v>
                </c:pt>
                <c:pt idx="5348">
                  <c:v>40879.986111111109</c:v>
                </c:pt>
                <c:pt idx="5349">
                  <c:v>40880</c:v>
                </c:pt>
                <c:pt idx="5350">
                  <c:v>40880.013888888891</c:v>
                </c:pt>
                <c:pt idx="5351">
                  <c:v>40880.027777777774</c:v>
                </c:pt>
                <c:pt idx="5352">
                  <c:v>40880.041666666613</c:v>
                </c:pt>
                <c:pt idx="5353">
                  <c:v>40880.055555555562</c:v>
                </c:pt>
                <c:pt idx="5354">
                  <c:v>40880.069444444445</c:v>
                </c:pt>
                <c:pt idx="5355">
                  <c:v>40880.083333333336</c:v>
                </c:pt>
                <c:pt idx="5356">
                  <c:v>40880.097222222204</c:v>
                </c:pt>
                <c:pt idx="5357">
                  <c:v>40880.111111111066</c:v>
                </c:pt>
                <c:pt idx="5358">
                  <c:v>40880.124999999993</c:v>
                </c:pt>
                <c:pt idx="5359">
                  <c:v>40880.138888888891</c:v>
                </c:pt>
                <c:pt idx="5360">
                  <c:v>40880.152777777781</c:v>
                </c:pt>
                <c:pt idx="5361">
                  <c:v>40880.166666666613</c:v>
                </c:pt>
                <c:pt idx="5362">
                  <c:v>40880.180555555562</c:v>
                </c:pt>
                <c:pt idx="5363">
                  <c:v>40880.194444444445</c:v>
                </c:pt>
                <c:pt idx="5364">
                  <c:v>40880.208333333336</c:v>
                </c:pt>
                <c:pt idx="5365">
                  <c:v>40880.222222222204</c:v>
                </c:pt>
                <c:pt idx="5366">
                  <c:v>40880.236111111066</c:v>
                </c:pt>
                <c:pt idx="5367">
                  <c:v>40880.25</c:v>
                </c:pt>
                <c:pt idx="5368">
                  <c:v>40880.263888888876</c:v>
                </c:pt>
                <c:pt idx="5369">
                  <c:v>40880.277777777774</c:v>
                </c:pt>
                <c:pt idx="5370">
                  <c:v>40880.291666666577</c:v>
                </c:pt>
                <c:pt idx="5371">
                  <c:v>40880.305555555562</c:v>
                </c:pt>
                <c:pt idx="5372">
                  <c:v>40880.319444444496</c:v>
                </c:pt>
                <c:pt idx="5373">
                  <c:v>40880.333333333336</c:v>
                </c:pt>
                <c:pt idx="5374">
                  <c:v>40880.347222222219</c:v>
                </c:pt>
                <c:pt idx="5375">
                  <c:v>40880.361111111066</c:v>
                </c:pt>
                <c:pt idx="5376">
                  <c:v>40880.375</c:v>
                </c:pt>
                <c:pt idx="5377">
                  <c:v>40880.388888888956</c:v>
                </c:pt>
                <c:pt idx="5378">
                  <c:v>40880.402777777781</c:v>
                </c:pt>
                <c:pt idx="5379">
                  <c:v>40880.416666666664</c:v>
                </c:pt>
                <c:pt idx="5380">
                  <c:v>40880.430555555562</c:v>
                </c:pt>
                <c:pt idx="5381">
                  <c:v>40880.444444444496</c:v>
                </c:pt>
                <c:pt idx="5382">
                  <c:v>40880.458333333343</c:v>
                </c:pt>
                <c:pt idx="5383">
                  <c:v>40880.472222222219</c:v>
                </c:pt>
                <c:pt idx="5384">
                  <c:v>40880.486111111109</c:v>
                </c:pt>
                <c:pt idx="5385">
                  <c:v>40880.5</c:v>
                </c:pt>
                <c:pt idx="5386">
                  <c:v>40880.513888888891</c:v>
                </c:pt>
                <c:pt idx="5387">
                  <c:v>40880.527777777774</c:v>
                </c:pt>
                <c:pt idx="5388">
                  <c:v>40880.541666666613</c:v>
                </c:pt>
                <c:pt idx="5389">
                  <c:v>40880.555555555562</c:v>
                </c:pt>
                <c:pt idx="5390">
                  <c:v>40880.569444444445</c:v>
                </c:pt>
                <c:pt idx="5391">
                  <c:v>40880.583333333336</c:v>
                </c:pt>
                <c:pt idx="5392">
                  <c:v>40880.597222222204</c:v>
                </c:pt>
                <c:pt idx="5393">
                  <c:v>40880.611111111066</c:v>
                </c:pt>
                <c:pt idx="5394">
                  <c:v>40880.624999999993</c:v>
                </c:pt>
                <c:pt idx="5395">
                  <c:v>40880.638888888891</c:v>
                </c:pt>
                <c:pt idx="5396">
                  <c:v>40880.652777777781</c:v>
                </c:pt>
                <c:pt idx="5397">
                  <c:v>40880.666666666613</c:v>
                </c:pt>
                <c:pt idx="5398">
                  <c:v>40880.680555555562</c:v>
                </c:pt>
                <c:pt idx="5399">
                  <c:v>40880.694444444445</c:v>
                </c:pt>
                <c:pt idx="5400">
                  <c:v>40880.708333333336</c:v>
                </c:pt>
                <c:pt idx="5401">
                  <c:v>40880.722222222204</c:v>
                </c:pt>
                <c:pt idx="5402">
                  <c:v>40880.736111111066</c:v>
                </c:pt>
                <c:pt idx="5403">
                  <c:v>40880.75</c:v>
                </c:pt>
                <c:pt idx="5404">
                  <c:v>40880.763888888876</c:v>
                </c:pt>
                <c:pt idx="5405">
                  <c:v>40880.777777777774</c:v>
                </c:pt>
                <c:pt idx="5406">
                  <c:v>40880.791666666577</c:v>
                </c:pt>
                <c:pt idx="5407">
                  <c:v>40880.805555555562</c:v>
                </c:pt>
                <c:pt idx="5408">
                  <c:v>40880.819444444496</c:v>
                </c:pt>
                <c:pt idx="5409">
                  <c:v>40880.833333333336</c:v>
                </c:pt>
                <c:pt idx="5410">
                  <c:v>40880.847222222219</c:v>
                </c:pt>
                <c:pt idx="5411">
                  <c:v>40880.861111111066</c:v>
                </c:pt>
                <c:pt idx="5412">
                  <c:v>40880.875</c:v>
                </c:pt>
                <c:pt idx="5413">
                  <c:v>40880.888888888956</c:v>
                </c:pt>
                <c:pt idx="5414">
                  <c:v>40880.902777777781</c:v>
                </c:pt>
                <c:pt idx="5415">
                  <c:v>40880.916666666664</c:v>
                </c:pt>
                <c:pt idx="5416">
                  <c:v>40880.930555555562</c:v>
                </c:pt>
                <c:pt idx="5417">
                  <c:v>40880.944444444496</c:v>
                </c:pt>
                <c:pt idx="5418">
                  <c:v>40880.958333333343</c:v>
                </c:pt>
                <c:pt idx="5419">
                  <c:v>40880.972222222219</c:v>
                </c:pt>
                <c:pt idx="5420">
                  <c:v>40880.986111111109</c:v>
                </c:pt>
                <c:pt idx="5421">
                  <c:v>40881</c:v>
                </c:pt>
                <c:pt idx="5422">
                  <c:v>40881.013888888891</c:v>
                </c:pt>
                <c:pt idx="5423">
                  <c:v>40881.027777777774</c:v>
                </c:pt>
                <c:pt idx="5424">
                  <c:v>40881.041666666613</c:v>
                </c:pt>
                <c:pt idx="5425">
                  <c:v>40881.055555555562</c:v>
                </c:pt>
                <c:pt idx="5426">
                  <c:v>40881.069444444445</c:v>
                </c:pt>
                <c:pt idx="5427">
                  <c:v>40881.083333333336</c:v>
                </c:pt>
                <c:pt idx="5428">
                  <c:v>40881.097222222204</c:v>
                </c:pt>
                <c:pt idx="5429">
                  <c:v>40881.111111111066</c:v>
                </c:pt>
                <c:pt idx="5430">
                  <c:v>40881.124999999993</c:v>
                </c:pt>
                <c:pt idx="5431">
                  <c:v>40881.138888888891</c:v>
                </c:pt>
                <c:pt idx="5432">
                  <c:v>40881.152777777781</c:v>
                </c:pt>
                <c:pt idx="5433">
                  <c:v>40881.166666666613</c:v>
                </c:pt>
                <c:pt idx="5434">
                  <c:v>40881.180555555562</c:v>
                </c:pt>
                <c:pt idx="5435">
                  <c:v>40881.194444444445</c:v>
                </c:pt>
                <c:pt idx="5436">
                  <c:v>40881.208333333336</c:v>
                </c:pt>
                <c:pt idx="5437">
                  <c:v>40881.222222222204</c:v>
                </c:pt>
                <c:pt idx="5438">
                  <c:v>40881.236111111066</c:v>
                </c:pt>
                <c:pt idx="5439">
                  <c:v>40881.25</c:v>
                </c:pt>
                <c:pt idx="5440">
                  <c:v>40881.263888888876</c:v>
                </c:pt>
                <c:pt idx="5441">
                  <c:v>40881.277777777774</c:v>
                </c:pt>
                <c:pt idx="5442">
                  <c:v>40881.291666666577</c:v>
                </c:pt>
                <c:pt idx="5443">
                  <c:v>40881.305555555562</c:v>
                </c:pt>
                <c:pt idx="5444">
                  <c:v>40881.319444444496</c:v>
                </c:pt>
                <c:pt idx="5445">
                  <c:v>40881.333333333336</c:v>
                </c:pt>
                <c:pt idx="5446">
                  <c:v>40881.347222222219</c:v>
                </c:pt>
                <c:pt idx="5447">
                  <c:v>40881.361111111066</c:v>
                </c:pt>
                <c:pt idx="5448">
                  <c:v>40881.375</c:v>
                </c:pt>
                <c:pt idx="5449">
                  <c:v>40881.388888888956</c:v>
                </c:pt>
                <c:pt idx="5450">
                  <c:v>40881.402777777781</c:v>
                </c:pt>
                <c:pt idx="5451">
                  <c:v>40881.416666666664</c:v>
                </c:pt>
                <c:pt idx="5452">
                  <c:v>40881.430555555562</c:v>
                </c:pt>
                <c:pt idx="5453">
                  <c:v>40881.444444444496</c:v>
                </c:pt>
                <c:pt idx="5454">
                  <c:v>40881.458333333343</c:v>
                </c:pt>
                <c:pt idx="5455">
                  <c:v>40881.472222222219</c:v>
                </c:pt>
                <c:pt idx="5456">
                  <c:v>40881.486111111109</c:v>
                </c:pt>
                <c:pt idx="5457">
                  <c:v>40881.5</c:v>
                </c:pt>
                <c:pt idx="5458">
                  <c:v>40881.513888888891</c:v>
                </c:pt>
                <c:pt idx="5459">
                  <c:v>40881.527777777774</c:v>
                </c:pt>
                <c:pt idx="5460">
                  <c:v>40881.541666666613</c:v>
                </c:pt>
                <c:pt idx="5461">
                  <c:v>40881.555555555562</c:v>
                </c:pt>
                <c:pt idx="5462">
                  <c:v>40881.569444444445</c:v>
                </c:pt>
                <c:pt idx="5463">
                  <c:v>40881.583333333336</c:v>
                </c:pt>
                <c:pt idx="5464">
                  <c:v>40881.597222222204</c:v>
                </c:pt>
                <c:pt idx="5465">
                  <c:v>40881.611111111066</c:v>
                </c:pt>
                <c:pt idx="5466">
                  <c:v>40881.624999999993</c:v>
                </c:pt>
                <c:pt idx="5467">
                  <c:v>40881.638888888891</c:v>
                </c:pt>
                <c:pt idx="5468">
                  <c:v>40881.652777777781</c:v>
                </c:pt>
                <c:pt idx="5469">
                  <c:v>40881.666666666613</c:v>
                </c:pt>
                <c:pt idx="5470">
                  <c:v>40881.680555555562</c:v>
                </c:pt>
                <c:pt idx="5471">
                  <c:v>40881.694444444445</c:v>
                </c:pt>
                <c:pt idx="5472">
                  <c:v>40881.708333333336</c:v>
                </c:pt>
                <c:pt idx="5473">
                  <c:v>40881.722222222204</c:v>
                </c:pt>
                <c:pt idx="5474">
                  <c:v>40881.736111111066</c:v>
                </c:pt>
                <c:pt idx="5475">
                  <c:v>40881.75</c:v>
                </c:pt>
                <c:pt idx="5476">
                  <c:v>40881.763888888876</c:v>
                </c:pt>
                <c:pt idx="5477">
                  <c:v>40881.777777777774</c:v>
                </c:pt>
                <c:pt idx="5478">
                  <c:v>40881.791666666577</c:v>
                </c:pt>
                <c:pt idx="5479">
                  <c:v>40881.805555555562</c:v>
                </c:pt>
                <c:pt idx="5480">
                  <c:v>40881.819444444496</c:v>
                </c:pt>
                <c:pt idx="5481">
                  <c:v>40881.833333333336</c:v>
                </c:pt>
                <c:pt idx="5482">
                  <c:v>40881.847222222219</c:v>
                </c:pt>
                <c:pt idx="5483">
                  <c:v>40881.861111111066</c:v>
                </c:pt>
                <c:pt idx="5484">
                  <c:v>40881.875</c:v>
                </c:pt>
                <c:pt idx="5485">
                  <c:v>40881.888888888956</c:v>
                </c:pt>
                <c:pt idx="5486">
                  <c:v>40881.902777777781</c:v>
                </c:pt>
                <c:pt idx="5487">
                  <c:v>40881.916666666664</c:v>
                </c:pt>
                <c:pt idx="5488">
                  <c:v>40881.930555555562</c:v>
                </c:pt>
                <c:pt idx="5489">
                  <c:v>40881.944444444496</c:v>
                </c:pt>
                <c:pt idx="5490">
                  <c:v>40881.958333333343</c:v>
                </c:pt>
                <c:pt idx="5491">
                  <c:v>40881.972222222219</c:v>
                </c:pt>
                <c:pt idx="5492">
                  <c:v>40881.986111111109</c:v>
                </c:pt>
                <c:pt idx="5493">
                  <c:v>40882</c:v>
                </c:pt>
                <c:pt idx="5494">
                  <c:v>40882.013888888891</c:v>
                </c:pt>
                <c:pt idx="5495">
                  <c:v>40882.027777777774</c:v>
                </c:pt>
                <c:pt idx="5496">
                  <c:v>40882.041666666613</c:v>
                </c:pt>
                <c:pt idx="5497">
                  <c:v>40882.055555555562</c:v>
                </c:pt>
                <c:pt idx="5498">
                  <c:v>40882.069444444445</c:v>
                </c:pt>
                <c:pt idx="5499">
                  <c:v>40882.083333333336</c:v>
                </c:pt>
                <c:pt idx="5500">
                  <c:v>40882.097222222204</c:v>
                </c:pt>
                <c:pt idx="5501">
                  <c:v>40882.111111111066</c:v>
                </c:pt>
                <c:pt idx="5502">
                  <c:v>40882.124999999993</c:v>
                </c:pt>
                <c:pt idx="5503">
                  <c:v>40882.138888888891</c:v>
                </c:pt>
                <c:pt idx="5504">
                  <c:v>40882.152777777781</c:v>
                </c:pt>
                <c:pt idx="5505">
                  <c:v>40882.166666666613</c:v>
                </c:pt>
                <c:pt idx="5506">
                  <c:v>40882.180555555562</c:v>
                </c:pt>
                <c:pt idx="5507">
                  <c:v>40882.194444444445</c:v>
                </c:pt>
                <c:pt idx="5508">
                  <c:v>40882.208333333336</c:v>
                </c:pt>
                <c:pt idx="5509">
                  <c:v>40882.222222222204</c:v>
                </c:pt>
                <c:pt idx="5510">
                  <c:v>40882.236111111066</c:v>
                </c:pt>
                <c:pt idx="5511">
                  <c:v>40882.25</c:v>
                </c:pt>
                <c:pt idx="5512">
                  <c:v>40882.263888888876</c:v>
                </c:pt>
                <c:pt idx="5513">
                  <c:v>40882.277777777774</c:v>
                </c:pt>
                <c:pt idx="5514">
                  <c:v>40882.291666666577</c:v>
                </c:pt>
                <c:pt idx="5515">
                  <c:v>40882.305555555562</c:v>
                </c:pt>
                <c:pt idx="5516">
                  <c:v>40882.319444444496</c:v>
                </c:pt>
                <c:pt idx="5517">
                  <c:v>40882.333333333336</c:v>
                </c:pt>
                <c:pt idx="5518">
                  <c:v>40882.347222222219</c:v>
                </c:pt>
                <c:pt idx="5519">
                  <c:v>40882.361111111066</c:v>
                </c:pt>
                <c:pt idx="5520">
                  <c:v>40882.375</c:v>
                </c:pt>
                <c:pt idx="5521">
                  <c:v>40882.388888888956</c:v>
                </c:pt>
                <c:pt idx="5522">
                  <c:v>40882.402777777781</c:v>
                </c:pt>
                <c:pt idx="5523">
                  <c:v>40882.416666666664</c:v>
                </c:pt>
                <c:pt idx="5524">
                  <c:v>40882.430555555562</c:v>
                </c:pt>
                <c:pt idx="5525">
                  <c:v>40882.444444444496</c:v>
                </c:pt>
                <c:pt idx="5526">
                  <c:v>40882.458333333343</c:v>
                </c:pt>
                <c:pt idx="5527">
                  <c:v>40882.472222222219</c:v>
                </c:pt>
                <c:pt idx="5528">
                  <c:v>40882.486111111109</c:v>
                </c:pt>
                <c:pt idx="5529">
                  <c:v>40882.5</c:v>
                </c:pt>
                <c:pt idx="5530">
                  <c:v>40882.513888888891</c:v>
                </c:pt>
                <c:pt idx="5531">
                  <c:v>40882.527777777774</c:v>
                </c:pt>
                <c:pt idx="5532">
                  <c:v>40882.541666666613</c:v>
                </c:pt>
                <c:pt idx="5533">
                  <c:v>40882.555555555562</c:v>
                </c:pt>
                <c:pt idx="5534">
                  <c:v>40882.569444444445</c:v>
                </c:pt>
                <c:pt idx="5535">
                  <c:v>40882.583333333336</c:v>
                </c:pt>
                <c:pt idx="5536">
                  <c:v>40882.597222222204</c:v>
                </c:pt>
                <c:pt idx="5537">
                  <c:v>40882.611111111066</c:v>
                </c:pt>
                <c:pt idx="5538">
                  <c:v>40882.624999999993</c:v>
                </c:pt>
                <c:pt idx="5539">
                  <c:v>40882.638888888891</c:v>
                </c:pt>
                <c:pt idx="5540">
                  <c:v>40882.652777777781</c:v>
                </c:pt>
                <c:pt idx="5541">
                  <c:v>40882.666666666613</c:v>
                </c:pt>
                <c:pt idx="5542">
                  <c:v>40882.680555555562</c:v>
                </c:pt>
                <c:pt idx="5543">
                  <c:v>40882.694444444445</c:v>
                </c:pt>
                <c:pt idx="5544">
                  <c:v>40882.708333333336</c:v>
                </c:pt>
                <c:pt idx="5545">
                  <c:v>40882.722222222204</c:v>
                </c:pt>
                <c:pt idx="5546">
                  <c:v>40882.736111111066</c:v>
                </c:pt>
                <c:pt idx="5547">
                  <c:v>40882.75</c:v>
                </c:pt>
                <c:pt idx="5548">
                  <c:v>40882.763888888876</c:v>
                </c:pt>
                <c:pt idx="5549">
                  <c:v>40882.777777777774</c:v>
                </c:pt>
                <c:pt idx="5550">
                  <c:v>40882.791666666577</c:v>
                </c:pt>
                <c:pt idx="5551">
                  <c:v>40882.805555555562</c:v>
                </c:pt>
                <c:pt idx="5552">
                  <c:v>40882.819444444496</c:v>
                </c:pt>
                <c:pt idx="5553">
                  <c:v>40882.833333333336</c:v>
                </c:pt>
                <c:pt idx="5554">
                  <c:v>40882.847222222219</c:v>
                </c:pt>
                <c:pt idx="5555">
                  <c:v>40882.861111111066</c:v>
                </c:pt>
                <c:pt idx="5556">
                  <c:v>40882.875</c:v>
                </c:pt>
                <c:pt idx="5557">
                  <c:v>40882.888888888956</c:v>
                </c:pt>
                <c:pt idx="5558">
                  <c:v>40882.902777777781</c:v>
                </c:pt>
                <c:pt idx="5559">
                  <c:v>40882.916666666664</c:v>
                </c:pt>
                <c:pt idx="5560">
                  <c:v>40882.930555555562</c:v>
                </c:pt>
                <c:pt idx="5561">
                  <c:v>40882.944444444496</c:v>
                </c:pt>
                <c:pt idx="5562">
                  <c:v>40882.958333333343</c:v>
                </c:pt>
                <c:pt idx="5563">
                  <c:v>40882.972222222219</c:v>
                </c:pt>
                <c:pt idx="5564">
                  <c:v>40882.986111111109</c:v>
                </c:pt>
                <c:pt idx="5565">
                  <c:v>40883</c:v>
                </c:pt>
                <c:pt idx="5566">
                  <c:v>40883.013888888891</c:v>
                </c:pt>
                <c:pt idx="5567">
                  <c:v>40883.027777777774</c:v>
                </c:pt>
                <c:pt idx="5568">
                  <c:v>40883.041666666613</c:v>
                </c:pt>
                <c:pt idx="5569">
                  <c:v>40883.055555555562</c:v>
                </c:pt>
                <c:pt idx="5570">
                  <c:v>40883.069444444445</c:v>
                </c:pt>
                <c:pt idx="5571">
                  <c:v>40883.083333333336</c:v>
                </c:pt>
                <c:pt idx="5572">
                  <c:v>40883.097222222204</c:v>
                </c:pt>
                <c:pt idx="5573">
                  <c:v>40883.111111111066</c:v>
                </c:pt>
                <c:pt idx="5574">
                  <c:v>40883.124999999993</c:v>
                </c:pt>
                <c:pt idx="5575">
                  <c:v>40883.138888888891</c:v>
                </c:pt>
                <c:pt idx="5576">
                  <c:v>40883.152777777781</c:v>
                </c:pt>
                <c:pt idx="5577">
                  <c:v>40883.166666666613</c:v>
                </c:pt>
                <c:pt idx="5578">
                  <c:v>40883.180555555562</c:v>
                </c:pt>
                <c:pt idx="5579">
                  <c:v>40883.194444444445</c:v>
                </c:pt>
                <c:pt idx="5580">
                  <c:v>40883.208333333336</c:v>
                </c:pt>
                <c:pt idx="5581">
                  <c:v>40883.222222222204</c:v>
                </c:pt>
                <c:pt idx="5582">
                  <c:v>40883.236111111066</c:v>
                </c:pt>
                <c:pt idx="5583">
                  <c:v>40883.25</c:v>
                </c:pt>
                <c:pt idx="5584">
                  <c:v>40883.263888888876</c:v>
                </c:pt>
                <c:pt idx="5585">
                  <c:v>40883.277777777774</c:v>
                </c:pt>
                <c:pt idx="5586">
                  <c:v>40883.291666666577</c:v>
                </c:pt>
                <c:pt idx="5587">
                  <c:v>40883.305555555562</c:v>
                </c:pt>
                <c:pt idx="5588">
                  <c:v>40883.319444444496</c:v>
                </c:pt>
                <c:pt idx="5589">
                  <c:v>40883.333333333336</c:v>
                </c:pt>
                <c:pt idx="5590">
                  <c:v>40883.347222222219</c:v>
                </c:pt>
                <c:pt idx="5591">
                  <c:v>40883.361111111066</c:v>
                </c:pt>
                <c:pt idx="5592">
                  <c:v>40883.375</c:v>
                </c:pt>
                <c:pt idx="5593">
                  <c:v>40883.388888888956</c:v>
                </c:pt>
                <c:pt idx="5594">
                  <c:v>40883.402777777781</c:v>
                </c:pt>
                <c:pt idx="5595">
                  <c:v>40883.416666666664</c:v>
                </c:pt>
                <c:pt idx="5596">
                  <c:v>40883.430555555562</c:v>
                </c:pt>
                <c:pt idx="5597">
                  <c:v>40883.444444444496</c:v>
                </c:pt>
                <c:pt idx="5598">
                  <c:v>40883.458333333343</c:v>
                </c:pt>
                <c:pt idx="5599">
                  <c:v>40883.472222222219</c:v>
                </c:pt>
                <c:pt idx="5600">
                  <c:v>40883.486111111109</c:v>
                </c:pt>
                <c:pt idx="5601">
                  <c:v>40883.5</c:v>
                </c:pt>
                <c:pt idx="5602">
                  <c:v>40883.513888888891</c:v>
                </c:pt>
                <c:pt idx="5603">
                  <c:v>40883.527777777774</c:v>
                </c:pt>
                <c:pt idx="5604">
                  <c:v>40883.541666666613</c:v>
                </c:pt>
                <c:pt idx="5605">
                  <c:v>40883.555555555562</c:v>
                </c:pt>
                <c:pt idx="5606">
                  <c:v>40883.569444444445</c:v>
                </c:pt>
                <c:pt idx="5607">
                  <c:v>40883.583333333336</c:v>
                </c:pt>
                <c:pt idx="5608">
                  <c:v>40883.597222222204</c:v>
                </c:pt>
                <c:pt idx="5609">
                  <c:v>40883.611111111066</c:v>
                </c:pt>
                <c:pt idx="5610">
                  <c:v>40883.624999999993</c:v>
                </c:pt>
                <c:pt idx="5611">
                  <c:v>40883.638888888891</c:v>
                </c:pt>
                <c:pt idx="5612">
                  <c:v>40883.652777777781</c:v>
                </c:pt>
                <c:pt idx="5613">
                  <c:v>40883.666666666613</c:v>
                </c:pt>
                <c:pt idx="5614">
                  <c:v>40883.680555555562</c:v>
                </c:pt>
                <c:pt idx="5615">
                  <c:v>40883.694444444445</c:v>
                </c:pt>
                <c:pt idx="5616">
                  <c:v>40883.708333333336</c:v>
                </c:pt>
                <c:pt idx="5617">
                  <c:v>40883.722222222204</c:v>
                </c:pt>
                <c:pt idx="5618">
                  <c:v>40883.736111111066</c:v>
                </c:pt>
                <c:pt idx="5619">
                  <c:v>40883.75</c:v>
                </c:pt>
                <c:pt idx="5620">
                  <c:v>40883.763888888876</c:v>
                </c:pt>
                <c:pt idx="5621">
                  <c:v>40883.777777777774</c:v>
                </c:pt>
                <c:pt idx="5622">
                  <c:v>40883.791666666577</c:v>
                </c:pt>
                <c:pt idx="5623">
                  <c:v>40883.805555555562</c:v>
                </c:pt>
                <c:pt idx="5624">
                  <c:v>40883.819444444496</c:v>
                </c:pt>
                <c:pt idx="5625">
                  <c:v>40883.833333333336</c:v>
                </c:pt>
                <c:pt idx="5626">
                  <c:v>40883.847222222219</c:v>
                </c:pt>
                <c:pt idx="5627">
                  <c:v>40883.861111111066</c:v>
                </c:pt>
                <c:pt idx="5628">
                  <c:v>40883.875</c:v>
                </c:pt>
                <c:pt idx="5629">
                  <c:v>40883.888888888956</c:v>
                </c:pt>
                <c:pt idx="5630">
                  <c:v>40883.902777777781</c:v>
                </c:pt>
                <c:pt idx="5631">
                  <c:v>40883.916666666664</c:v>
                </c:pt>
                <c:pt idx="5632">
                  <c:v>40883.930555555562</c:v>
                </c:pt>
                <c:pt idx="5633">
                  <c:v>40883.944444444496</c:v>
                </c:pt>
                <c:pt idx="5634">
                  <c:v>40883.958333333343</c:v>
                </c:pt>
                <c:pt idx="5635">
                  <c:v>40883.972222222219</c:v>
                </c:pt>
                <c:pt idx="5636">
                  <c:v>40883.986111111109</c:v>
                </c:pt>
                <c:pt idx="5637">
                  <c:v>40884</c:v>
                </c:pt>
                <c:pt idx="5638">
                  <c:v>40884.013888888891</c:v>
                </c:pt>
                <c:pt idx="5639">
                  <c:v>40884.027777777774</c:v>
                </c:pt>
                <c:pt idx="5640">
                  <c:v>40884.041666666613</c:v>
                </c:pt>
                <c:pt idx="5641">
                  <c:v>40884.055555555562</c:v>
                </c:pt>
                <c:pt idx="5642">
                  <c:v>40884.069444444445</c:v>
                </c:pt>
                <c:pt idx="5643">
                  <c:v>40884.083333333336</c:v>
                </c:pt>
                <c:pt idx="5644">
                  <c:v>40884.097222222204</c:v>
                </c:pt>
                <c:pt idx="5645">
                  <c:v>40884.111111111066</c:v>
                </c:pt>
                <c:pt idx="5646">
                  <c:v>40884.124999999993</c:v>
                </c:pt>
                <c:pt idx="5647">
                  <c:v>40884.138888888891</c:v>
                </c:pt>
                <c:pt idx="5648">
                  <c:v>40884.152777777781</c:v>
                </c:pt>
                <c:pt idx="5649">
                  <c:v>40884.166666666613</c:v>
                </c:pt>
                <c:pt idx="5650">
                  <c:v>40884.180555555562</c:v>
                </c:pt>
                <c:pt idx="5651">
                  <c:v>40884.194444444445</c:v>
                </c:pt>
                <c:pt idx="5652">
                  <c:v>40884.208333333336</c:v>
                </c:pt>
                <c:pt idx="5653">
                  <c:v>40884.222222222204</c:v>
                </c:pt>
                <c:pt idx="5654">
                  <c:v>40884.236111111066</c:v>
                </c:pt>
                <c:pt idx="5655">
                  <c:v>40884.25</c:v>
                </c:pt>
                <c:pt idx="5656">
                  <c:v>40884.263888888876</c:v>
                </c:pt>
                <c:pt idx="5657">
                  <c:v>40884.277777777774</c:v>
                </c:pt>
                <c:pt idx="5658">
                  <c:v>40884.291666666577</c:v>
                </c:pt>
                <c:pt idx="5659">
                  <c:v>40884.305555555562</c:v>
                </c:pt>
                <c:pt idx="5660">
                  <c:v>40884.319444444496</c:v>
                </c:pt>
                <c:pt idx="5661">
                  <c:v>40884.333333333336</c:v>
                </c:pt>
                <c:pt idx="5662">
                  <c:v>40884.347222222219</c:v>
                </c:pt>
                <c:pt idx="5663">
                  <c:v>40884.361111111066</c:v>
                </c:pt>
                <c:pt idx="5664">
                  <c:v>40884.375</c:v>
                </c:pt>
                <c:pt idx="5665">
                  <c:v>40884.388888888956</c:v>
                </c:pt>
                <c:pt idx="5666">
                  <c:v>40884.402777777781</c:v>
                </c:pt>
                <c:pt idx="5667">
                  <c:v>40884.416666666664</c:v>
                </c:pt>
                <c:pt idx="5668">
                  <c:v>40884.430555555562</c:v>
                </c:pt>
                <c:pt idx="5669">
                  <c:v>40884.444444444496</c:v>
                </c:pt>
                <c:pt idx="5670">
                  <c:v>40884.458333333343</c:v>
                </c:pt>
                <c:pt idx="5671">
                  <c:v>40884.472222222219</c:v>
                </c:pt>
                <c:pt idx="5672">
                  <c:v>40884.486111111109</c:v>
                </c:pt>
                <c:pt idx="5673">
                  <c:v>40884.5</c:v>
                </c:pt>
                <c:pt idx="5674">
                  <c:v>40884.513888888891</c:v>
                </c:pt>
                <c:pt idx="5675">
                  <c:v>40884.527777777774</c:v>
                </c:pt>
                <c:pt idx="5676">
                  <c:v>40884.541666666613</c:v>
                </c:pt>
                <c:pt idx="5677">
                  <c:v>40884.555555555562</c:v>
                </c:pt>
                <c:pt idx="5678">
                  <c:v>40884.569444444445</c:v>
                </c:pt>
                <c:pt idx="5679">
                  <c:v>40884.583333333336</c:v>
                </c:pt>
                <c:pt idx="5680">
                  <c:v>40884.597222222204</c:v>
                </c:pt>
                <c:pt idx="5681">
                  <c:v>40884.611111111066</c:v>
                </c:pt>
                <c:pt idx="5682">
                  <c:v>40884.624999999993</c:v>
                </c:pt>
                <c:pt idx="5683">
                  <c:v>40884.638888888891</c:v>
                </c:pt>
                <c:pt idx="5684">
                  <c:v>40884.652777777781</c:v>
                </c:pt>
                <c:pt idx="5685">
                  <c:v>40884.666666666613</c:v>
                </c:pt>
                <c:pt idx="5686">
                  <c:v>40884.680555555562</c:v>
                </c:pt>
                <c:pt idx="5687">
                  <c:v>40884.694444444445</c:v>
                </c:pt>
                <c:pt idx="5688">
                  <c:v>40884.708333333336</c:v>
                </c:pt>
                <c:pt idx="5689">
                  <c:v>40884.722222222204</c:v>
                </c:pt>
                <c:pt idx="5690">
                  <c:v>40884.736111111066</c:v>
                </c:pt>
                <c:pt idx="5691">
                  <c:v>40884.75</c:v>
                </c:pt>
                <c:pt idx="5692">
                  <c:v>40884.763888888876</c:v>
                </c:pt>
                <c:pt idx="5693">
                  <c:v>40884.777777777774</c:v>
                </c:pt>
                <c:pt idx="5694">
                  <c:v>40884.791666666577</c:v>
                </c:pt>
                <c:pt idx="5695">
                  <c:v>40884.805555555562</c:v>
                </c:pt>
                <c:pt idx="5696">
                  <c:v>40884.819444444496</c:v>
                </c:pt>
                <c:pt idx="5697">
                  <c:v>40884.833333333336</c:v>
                </c:pt>
                <c:pt idx="5698">
                  <c:v>40884.847222222219</c:v>
                </c:pt>
                <c:pt idx="5699">
                  <c:v>40884.861111111066</c:v>
                </c:pt>
                <c:pt idx="5700">
                  <c:v>40884.875</c:v>
                </c:pt>
                <c:pt idx="5701">
                  <c:v>40884.888888888956</c:v>
                </c:pt>
                <c:pt idx="5702">
                  <c:v>40884.902777777781</c:v>
                </c:pt>
                <c:pt idx="5703">
                  <c:v>40884.916666666664</c:v>
                </c:pt>
                <c:pt idx="5704">
                  <c:v>40884.930555555562</c:v>
                </c:pt>
                <c:pt idx="5705">
                  <c:v>40884.944444444496</c:v>
                </c:pt>
                <c:pt idx="5706">
                  <c:v>40884.958333333343</c:v>
                </c:pt>
                <c:pt idx="5707">
                  <c:v>40884.972222222219</c:v>
                </c:pt>
                <c:pt idx="5708">
                  <c:v>40884.986111111109</c:v>
                </c:pt>
                <c:pt idx="5709">
                  <c:v>40885</c:v>
                </c:pt>
                <c:pt idx="5710">
                  <c:v>40885.013888888891</c:v>
                </c:pt>
                <c:pt idx="5711">
                  <c:v>40885.027777777774</c:v>
                </c:pt>
                <c:pt idx="5712">
                  <c:v>40885.041666666613</c:v>
                </c:pt>
                <c:pt idx="5713">
                  <c:v>40885.055555555562</c:v>
                </c:pt>
                <c:pt idx="5714">
                  <c:v>40885.069444444445</c:v>
                </c:pt>
                <c:pt idx="5715">
                  <c:v>40885.083333333336</c:v>
                </c:pt>
                <c:pt idx="5716">
                  <c:v>40885.097222222204</c:v>
                </c:pt>
                <c:pt idx="5717">
                  <c:v>40885.111111111066</c:v>
                </c:pt>
                <c:pt idx="5718">
                  <c:v>40885.124999999993</c:v>
                </c:pt>
                <c:pt idx="5719">
                  <c:v>40885.138888888891</c:v>
                </c:pt>
                <c:pt idx="5720">
                  <c:v>40885.152777777781</c:v>
                </c:pt>
                <c:pt idx="5721">
                  <c:v>40885.166666666613</c:v>
                </c:pt>
                <c:pt idx="5722">
                  <c:v>40885.180555555562</c:v>
                </c:pt>
                <c:pt idx="5723">
                  <c:v>40885.194444444445</c:v>
                </c:pt>
                <c:pt idx="5724">
                  <c:v>40885.208333333336</c:v>
                </c:pt>
                <c:pt idx="5725">
                  <c:v>40885.222222222204</c:v>
                </c:pt>
                <c:pt idx="5726">
                  <c:v>40885.236111111066</c:v>
                </c:pt>
                <c:pt idx="5727">
                  <c:v>40885.25</c:v>
                </c:pt>
                <c:pt idx="5728">
                  <c:v>40885.263888888876</c:v>
                </c:pt>
                <c:pt idx="5729">
                  <c:v>40885.277777777774</c:v>
                </c:pt>
                <c:pt idx="5730">
                  <c:v>40885.291666666577</c:v>
                </c:pt>
                <c:pt idx="5731">
                  <c:v>40885.305555555562</c:v>
                </c:pt>
                <c:pt idx="5732">
                  <c:v>40885.319444444496</c:v>
                </c:pt>
                <c:pt idx="5733">
                  <c:v>40885.333333333336</c:v>
                </c:pt>
                <c:pt idx="5734">
                  <c:v>40885.347222222219</c:v>
                </c:pt>
                <c:pt idx="5735">
                  <c:v>40885.361111111066</c:v>
                </c:pt>
                <c:pt idx="5736">
                  <c:v>40885.375</c:v>
                </c:pt>
                <c:pt idx="5737">
                  <c:v>40885.388888888956</c:v>
                </c:pt>
                <c:pt idx="5738">
                  <c:v>40885.402777777781</c:v>
                </c:pt>
                <c:pt idx="5739">
                  <c:v>40885.416666666664</c:v>
                </c:pt>
                <c:pt idx="5740">
                  <c:v>40885.430555555562</c:v>
                </c:pt>
                <c:pt idx="5741">
                  <c:v>40885.444444444496</c:v>
                </c:pt>
                <c:pt idx="5742">
                  <c:v>40885.458333333343</c:v>
                </c:pt>
                <c:pt idx="5743">
                  <c:v>40885.472222222219</c:v>
                </c:pt>
                <c:pt idx="5744">
                  <c:v>40885.486111111109</c:v>
                </c:pt>
                <c:pt idx="5745">
                  <c:v>40885.5</c:v>
                </c:pt>
                <c:pt idx="5746">
                  <c:v>40885.513888888891</c:v>
                </c:pt>
                <c:pt idx="5747">
                  <c:v>40885.527777777774</c:v>
                </c:pt>
                <c:pt idx="5748">
                  <c:v>40885.541666666613</c:v>
                </c:pt>
                <c:pt idx="5749">
                  <c:v>40885.555555555562</c:v>
                </c:pt>
                <c:pt idx="5750">
                  <c:v>40885.569444444445</c:v>
                </c:pt>
                <c:pt idx="5751">
                  <c:v>40885.583333333336</c:v>
                </c:pt>
                <c:pt idx="5752">
                  <c:v>40885.597222222204</c:v>
                </c:pt>
                <c:pt idx="5753">
                  <c:v>40885.611111111066</c:v>
                </c:pt>
                <c:pt idx="5754">
                  <c:v>40885.624999999993</c:v>
                </c:pt>
                <c:pt idx="5755">
                  <c:v>40885.638888888891</c:v>
                </c:pt>
                <c:pt idx="5756">
                  <c:v>40885.652777777781</c:v>
                </c:pt>
                <c:pt idx="5757">
                  <c:v>40885.666666666613</c:v>
                </c:pt>
                <c:pt idx="5758">
                  <c:v>40885.680555555562</c:v>
                </c:pt>
                <c:pt idx="5759">
                  <c:v>40885.694444444445</c:v>
                </c:pt>
                <c:pt idx="5760">
                  <c:v>40885.708333333336</c:v>
                </c:pt>
                <c:pt idx="5761">
                  <c:v>40885.722222222204</c:v>
                </c:pt>
                <c:pt idx="5762">
                  <c:v>40885.736111111066</c:v>
                </c:pt>
                <c:pt idx="5763">
                  <c:v>40885.75</c:v>
                </c:pt>
                <c:pt idx="5764">
                  <c:v>40885.763888888876</c:v>
                </c:pt>
                <c:pt idx="5765">
                  <c:v>40885.777777777774</c:v>
                </c:pt>
                <c:pt idx="5766">
                  <c:v>40885.791666666577</c:v>
                </c:pt>
                <c:pt idx="5767">
                  <c:v>40885.805555555562</c:v>
                </c:pt>
                <c:pt idx="5768">
                  <c:v>40885.819444444496</c:v>
                </c:pt>
                <c:pt idx="5769">
                  <c:v>40885.833333333336</c:v>
                </c:pt>
                <c:pt idx="5770">
                  <c:v>40885.847222222219</c:v>
                </c:pt>
                <c:pt idx="5771">
                  <c:v>40885.861111111066</c:v>
                </c:pt>
                <c:pt idx="5772">
                  <c:v>40885.875</c:v>
                </c:pt>
                <c:pt idx="5773">
                  <c:v>40885.888888888956</c:v>
                </c:pt>
                <c:pt idx="5774">
                  <c:v>40885.902777777781</c:v>
                </c:pt>
                <c:pt idx="5775">
                  <c:v>40885.916666666664</c:v>
                </c:pt>
                <c:pt idx="5776">
                  <c:v>40885.930555555562</c:v>
                </c:pt>
                <c:pt idx="5777">
                  <c:v>40885.944444444496</c:v>
                </c:pt>
                <c:pt idx="5778">
                  <c:v>40885.958333333343</c:v>
                </c:pt>
                <c:pt idx="5779">
                  <c:v>40885.972222222219</c:v>
                </c:pt>
                <c:pt idx="5780">
                  <c:v>40885.986111111109</c:v>
                </c:pt>
                <c:pt idx="5781">
                  <c:v>40886</c:v>
                </c:pt>
                <c:pt idx="5782">
                  <c:v>40886.013888888891</c:v>
                </c:pt>
                <c:pt idx="5783">
                  <c:v>40886.027777777774</c:v>
                </c:pt>
                <c:pt idx="5784">
                  <c:v>40886.041666666613</c:v>
                </c:pt>
                <c:pt idx="5785">
                  <c:v>40886.055555555562</c:v>
                </c:pt>
                <c:pt idx="5786">
                  <c:v>40886.069444444445</c:v>
                </c:pt>
                <c:pt idx="5787">
                  <c:v>40886.083333333336</c:v>
                </c:pt>
                <c:pt idx="5788">
                  <c:v>40886.097222222204</c:v>
                </c:pt>
                <c:pt idx="5789">
                  <c:v>40886.111111111066</c:v>
                </c:pt>
                <c:pt idx="5790">
                  <c:v>40886.124999999993</c:v>
                </c:pt>
                <c:pt idx="5791">
                  <c:v>40886.138888888891</c:v>
                </c:pt>
                <c:pt idx="5792">
                  <c:v>40886.152777777781</c:v>
                </c:pt>
                <c:pt idx="5793">
                  <c:v>40886.166666666613</c:v>
                </c:pt>
                <c:pt idx="5794">
                  <c:v>40886.180555555562</c:v>
                </c:pt>
                <c:pt idx="5795">
                  <c:v>40886.194444444445</c:v>
                </c:pt>
                <c:pt idx="5796">
                  <c:v>40886.208333333336</c:v>
                </c:pt>
                <c:pt idx="5797">
                  <c:v>40886.222222222204</c:v>
                </c:pt>
                <c:pt idx="5798">
                  <c:v>40886.236111111066</c:v>
                </c:pt>
                <c:pt idx="5799">
                  <c:v>40886.25</c:v>
                </c:pt>
                <c:pt idx="5800">
                  <c:v>40886.263888888876</c:v>
                </c:pt>
                <c:pt idx="5801">
                  <c:v>40886.277777777774</c:v>
                </c:pt>
                <c:pt idx="5802">
                  <c:v>40886.291666666577</c:v>
                </c:pt>
                <c:pt idx="5803">
                  <c:v>40886.305555555562</c:v>
                </c:pt>
                <c:pt idx="5804">
                  <c:v>40886.319444444496</c:v>
                </c:pt>
                <c:pt idx="5805">
                  <c:v>40886.333333333336</c:v>
                </c:pt>
                <c:pt idx="5806">
                  <c:v>40886.347222222219</c:v>
                </c:pt>
                <c:pt idx="5807">
                  <c:v>40886.361111111066</c:v>
                </c:pt>
                <c:pt idx="5808">
                  <c:v>40886.375</c:v>
                </c:pt>
                <c:pt idx="5809">
                  <c:v>40886.388888888956</c:v>
                </c:pt>
                <c:pt idx="5810">
                  <c:v>40886.402777777781</c:v>
                </c:pt>
                <c:pt idx="5811">
                  <c:v>40886.416666666664</c:v>
                </c:pt>
                <c:pt idx="5812">
                  <c:v>40886.430555555562</c:v>
                </c:pt>
                <c:pt idx="5813">
                  <c:v>40886.444444444496</c:v>
                </c:pt>
                <c:pt idx="5814">
                  <c:v>40886.458333333343</c:v>
                </c:pt>
                <c:pt idx="5815">
                  <c:v>40886.472222222219</c:v>
                </c:pt>
                <c:pt idx="5816">
                  <c:v>40886.486111111109</c:v>
                </c:pt>
                <c:pt idx="5817">
                  <c:v>40886.5</c:v>
                </c:pt>
                <c:pt idx="5818">
                  <c:v>40886.513888888891</c:v>
                </c:pt>
                <c:pt idx="5819">
                  <c:v>40886.527777777774</c:v>
                </c:pt>
                <c:pt idx="5820">
                  <c:v>40886.541666666613</c:v>
                </c:pt>
                <c:pt idx="5821">
                  <c:v>40886.555555555562</c:v>
                </c:pt>
                <c:pt idx="5822">
                  <c:v>40886.569444444445</c:v>
                </c:pt>
                <c:pt idx="5823">
                  <c:v>40886.583333333336</c:v>
                </c:pt>
                <c:pt idx="5824">
                  <c:v>40886.597222222204</c:v>
                </c:pt>
                <c:pt idx="5825">
                  <c:v>40886.611111111066</c:v>
                </c:pt>
                <c:pt idx="5826">
                  <c:v>40886.624999999993</c:v>
                </c:pt>
                <c:pt idx="5827">
                  <c:v>40886.638888888891</c:v>
                </c:pt>
                <c:pt idx="5828">
                  <c:v>40886.652777777781</c:v>
                </c:pt>
                <c:pt idx="5829">
                  <c:v>40886.666666666613</c:v>
                </c:pt>
                <c:pt idx="5830">
                  <c:v>40886.680555555562</c:v>
                </c:pt>
                <c:pt idx="5831">
                  <c:v>40886.694444444445</c:v>
                </c:pt>
                <c:pt idx="5832">
                  <c:v>40886.708333333336</c:v>
                </c:pt>
                <c:pt idx="5833">
                  <c:v>40886.722222222204</c:v>
                </c:pt>
                <c:pt idx="5834">
                  <c:v>40886.736111111066</c:v>
                </c:pt>
                <c:pt idx="5835">
                  <c:v>40886.75</c:v>
                </c:pt>
                <c:pt idx="5836">
                  <c:v>40886.763888888876</c:v>
                </c:pt>
                <c:pt idx="5837">
                  <c:v>40886.777777777774</c:v>
                </c:pt>
                <c:pt idx="5838">
                  <c:v>40886.791666666577</c:v>
                </c:pt>
                <c:pt idx="5839">
                  <c:v>40886.805555555562</c:v>
                </c:pt>
                <c:pt idx="5840">
                  <c:v>40886.819444444496</c:v>
                </c:pt>
                <c:pt idx="5841">
                  <c:v>40886.833333333336</c:v>
                </c:pt>
                <c:pt idx="5842">
                  <c:v>40886.847222222219</c:v>
                </c:pt>
                <c:pt idx="5843">
                  <c:v>40886.861111111066</c:v>
                </c:pt>
                <c:pt idx="5844">
                  <c:v>40886.875</c:v>
                </c:pt>
                <c:pt idx="5845">
                  <c:v>40886.888888888956</c:v>
                </c:pt>
                <c:pt idx="5846">
                  <c:v>40886.902777777781</c:v>
                </c:pt>
                <c:pt idx="5847">
                  <c:v>40886.916666666664</c:v>
                </c:pt>
                <c:pt idx="5848">
                  <c:v>40886.930555555562</c:v>
                </c:pt>
                <c:pt idx="5849">
                  <c:v>40886.944444444496</c:v>
                </c:pt>
                <c:pt idx="5850">
                  <c:v>40886.958333333343</c:v>
                </c:pt>
                <c:pt idx="5851">
                  <c:v>40886.972222222219</c:v>
                </c:pt>
                <c:pt idx="5852">
                  <c:v>40886.986111111109</c:v>
                </c:pt>
                <c:pt idx="5853">
                  <c:v>40887</c:v>
                </c:pt>
                <c:pt idx="5854">
                  <c:v>40887.013888888891</c:v>
                </c:pt>
                <c:pt idx="5855">
                  <c:v>40887.027777777774</c:v>
                </c:pt>
                <c:pt idx="5856">
                  <c:v>40887.041666666613</c:v>
                </c:pt>
                <c:pt idx="5857">
                  <c:v>40887.055555555562</c:v>
                </c:pt>
                <c:pt idx="5858">
                  <c:v>40887.069444444445</c:v>
                </c:pt>
                <c:pt idx="5859">
                  <c:v>40887.083333333336</c:v>
                </c:pt>
                <c:pt idx="5860">
                  <c:v>40887.097222222204</c:v>
                </c:pt>
                <c:pt idx="5861">
                  <c:v>40887.111111111066</c:v>
                </c:pt>
                <c:pt idx="5862">
                  <c:v>40887.124999999993</c:v>
                </c:pt>
                <c:pt idx="5863">
                  <c:v>40887.138888888891</c:v>
                </c:pt>
                <c:pt idx="5864">
                  <c:v>40887.152777777781</c:v>
                </c:pt>
                <c:pt idx="5865">
                  <c:v>40887.166666666613</c:v>
                </c:pt>
                <c:pt idx="5866">
                  <c:v>40887.180555555562</c:v>
                </c:pt>
                <c:pt idx="5867">
                  <c:v>40887.194444444445</c:v>
                </c:pt>
                <c:pt idx="5868">
                  <c:v>40887.208333333336</c:v>
                </c:pt>
                <c:pt idx="5869">
                  <c:v>40887.222222222204</c:v>
                </c:pt>
                <c:pt idx="5870">
                  <c:v>40887.236111111066</c:v>
                </c:pt>
                <c:pt idx="5871">
                  <c:v>40887.25</c:v>
                </c:pt>
                <c:pt idx="5872">
                  <c:v>40887.263888888876</c:v>
                </c:pt>
                <c:pt idx="5873">
                  <c:v>40887.277777777774</c:v>
                </c:pt>
                <c:pt idx="5874">
                  <c:v>40887.291666666577</c:v>
                </c:pt>
                <c:pt idx="5875">
                  <c:v>40887.305555555562</c:v>
                </c:pt>
                <c:pt idx="5876">
                  <c:v>40887.319444444496</c:v>
                </c:pt>
                <c:pt idx="5877">
                  <c:v>40887.333333333336</c:v>
                </c:pt>
                <c:pt idx="5878">
                  <c:v>40887.347222222219</c:v>
                </c:pt>
                <c:pt idx="5879">
                  <c:v>40887.361111111066</c:v>
                </c:pt>
                <c:pt idx="5880">
                  <c:v>40887.375</c:v>
                </c:pt>
                <c:pt idx="5881">
                  <c:v>40887.388888888956</c:v>
                </c:pt>
                <c:pt idx="5882">
                  <c:v>40887.402777777781</c:v>
                </c:pt>
                <c:pt idx="5883">
                  <c:v>40887.416666666664</c:v>
                </c:pt>
                <c:pt idx="5884">
                  <c:v>40887.430555555562</c:v>
                </c:pt>
                <c:pt idx="5885">
                  <c:v>40887.444444444496</c:v>
                </c:pt>
                <c:pt idx="5886">
                  <c:v>40887.458333333343</c:v>
                </c:pt>
                <c:pt idx="5887">
                  <c:v>40887.472222222219</c:v>
                </c:pt>
                <c:pt idx="5888">
                  <c:v>40887.486111111109</c:v>
                </c:pt>
                <c:pt idx="5889">
                  <c:v>40887.5</c:v>
                </c:pt>
                <c:pt idx="5890">
                  <c:v>40887.513888888891</c:v>
                </c:pt>
                <c:pt idx="5891">
                  <c:v>40887.527777777774</c:v>
                </c:pt>
                <c:pt idx="5892">
                  <c:v>40887.541666666613</c:v>
                </c:pt>
                <c:pt idx="5893">
                  <c:v>40887.555555555562</c:v>
                </c:pt>
                <c:pt idx="5894">
                  <c:v>40887.569444444445</c:v>
                </c:pt>
                <c:pt idx="5895">
                  <c:v>40887.583333333336</c:v>
                </c:pt>
                <c:pt idx="5896">
                  <c:v>40887.597222222204</c:v>
                </c:pt>
                <c:pt idx="5897">
                  <c:v>40887.611111111066</c:v>
                </c:pt>
                <c:pt idx="5898">
                  <c:v>40887.624999999993</c:v>
                </c:pt>
                <c:pt idx="5899">
                  <c:v>40887.638888888891</c:v>
                </c:pt>
                <c:pt idx="5900">
                  <c:v>40887.652777777781</c:v>
                </c:pt>
                <c:pt idx="5901">
                  <c:v>40887.666666666613</c:v>
                </c:pt>
                <c:pt idx="5902">
                  <c:v>40887.680555555562</c:v>
                </c:pt>
                <c:pt idx="5903">
                  <c:v>40887.694444444445</c:v>
                </c:pt>
                <c:pt idx="5904">
                  <c:v>40887.708333333336</c:v>
                </c:pt>
                <c:pt idx="5905">
                  <c:v>40887.722222222204</c:v>
                </c:pt>
                <c:pt idx="5906">
                  <c:v>40887.736111111066</c:v>
                </c:pt>
                <c:pt idx="5907">
                  <c:v>40887.75</c:v>
                </c:pt>
                <c:pt idx="5908">
                  <c:v>40887.763888888876</c:v>
                </c:pt>
                <c:pt idx="5909">
                  <c:v>40887.777777777774</c:v>
                </c:pt>
                <c:pt idx="5910">
                  <c:v>40887.791666666577</c:v>
                </c:pt>
                <c:pt idx="5911">
                  <c:v>40887.805555555562</c:v>
                </c:pt>
                <c:pt idx="5912">
                  <c:v>40887.819444444496</c:v>
                </c:pt>
                <c:pt idx="5913">
                  <c:v>40887.833333333336</c:v>
                </c:pt>
                <c:pt idx="5914">
                  <c:v>40887.847222222219</c:v>
                </c:pt>
                <c:pt idx="5915">
                  <c:v>40887.861111111066</c:v>
                </c:pt>
                <c:pt idx="5916">
                  <c:v>40887.875</c:v>
                </c:pt>
                <c:pt idx="5917">
                  <c:v>40887.888888888956</c:v>
                </c:pt>
                <c:pt idx="5918">
                  <c:v>40887.902777777781</c:v>
                </c:pt>
                <c:pt idx="5919">
                  <c:v>40887.916666666664</c:v>
                </c:pt>
                <c:pt idx="5920">
                  <c:v>40887.930555555562</c:v>
                </c:pt>
                <c:pt idx="5921">
                  <c:v>40887.944444444496</c:v>
                </c:pt>
                <c:pt idx="5922">
                  <c:v>40887.958333333343</c:v>
                </c:pt>
                <c:pt idx="5923">
                  <c:v>40887.972222222219</c:v>
                </c:pt>
                <c:pt idx="5924">
                  <c:v>40887.986111111109</c:v>
                </c:pt>
                <c:pt idx="5925">
                  <c:v>40888</c:v>
                </c:pt>
                <c:pt idx="5926">
                  <c:v>40888.013888888891</c:v>
                </c:pt>
                <c:pt idx="5927">
                  <c:v>40888.027777777774</c:v>
                </c:pt>
                <c:pt idx="5928">
                  <c:v>40888.041666666613</c:v>
                </c:pt>
                <c:pt idx="5929">
                  <c:v>40888.055555555562</c:v>
                </c:pt>
                <c:pt idx="5930">
                  <c:v>40888.069444444445</c:v>
                </c:pt>
                <c:pt idx="5931">
                  <c:v>40888.083333333336</c:v>
                </c:pt>
                <c:pt idx="5932">
                  <c:v>40888.097222222204</c:v>
                </c:pt>
                <c:pt idx="5933">
                  <c:v>40888.111111111066</c:v>
                </c:pt>
                <c:pt idx="5934">
                  <c:v>40888.124999999993</c:v>
                </c:pt>
                <c:pt idx="5935">
                  <c:v>40888.138888888891</c:v>
                </c:pt>
                <c:pt idx="5936">
                  <c:v>40888.152777777781</c:v>
                </c:pt>
                <c:pt idx="5937">
                  <c:v>40888.166666666613</c:v>
                </c:pt>
                <c:pt idx="5938">
                  <c:v>40888.180555555562</c:v>
                </c:pt>
                <c:pt idx="5939">
                  <c:v>40888.194444444445</c:v>
                </c:pt>
                <c:pt idx="5940">
                  <c:v>40888.208333333336</c:v>
                </c:pt>
                <c:pt idx="5941">
                  <c:v>40888.222222222204</c:v>
                </c:pt>
                <c:pt idx="5942">
                  <c:v>40888.236111111066</c:v>
                </c:pt>
                <c:pt idx="5943">
                  <c:v>40888.25</c:v>
                </c:pt>
                <c:pt idx="5944">
                  <c:v>40888.263888888876</c:v>
                </c:pt>
                <c:pt idx="5945">
                  <c:v>40888.277777777774</c:v>
                </c:pt>
                <c:pt idx="5946">
                  <c:v>40888.291666666577</c:v>
                </c:pt>
                <c:pt idx="5947">
                  <c:v>40888.305555555562</c:v>
                </c:pt>
                <c:pt idx="5948">
                  <c:v>40888.319444444496</c:v>
                </c:pt>
                <c:pt idx="5949">
                  <c:v>40888.333333333336</c:v>
                </c:pt>
                <c:pt idx="5950">
                  <c:v>40888.347222222219</c:v>
                </c:pt>
                <c:pt idx="5951">
                  <c:v>40888.361111111066</c:v>
                </c:pt>
                <c:pt idx="5952">
                  <c:v>40888.375</c:v>
                </c:pt>
                <c:pt idx="5953">
                  <c:v>40888.388888888956</c:v>
                </c:pt>
                <c:pt idx="5954">
                  <c:v>40888.402777777781</c:v>
                </c:pt>
                <c:pt idx="5955">
                  <c:v>40888.416666666664</c:v>
                </c:pt>
                <c:pt idx="5956">
                  <c:v>40888.430555555562</c:v>
                </c:pt>
                <c:pt idx="5957">
                  <c:v>40888.444444444496</c:v>
                </c:pt>
                <c:pt idx="5958">
                  <c:v>40888.458333333343</c:v>
                </c:pt>
                <c:pt idx="5959">
                  <c:v>40888.472222222219</c:v>
                </c:pt>
                <c:pt idx="5960">
                  <c:v>40888.486111111109</c:v>
                </c:pt>
                <c:pt idx="5961">
                  <c:v>40888.5</c:v>
                </c:pt>
                <c:pt idx="5962">
                  <c:v>40888.513888888891</c:v>
                </c:pt>
                <c:pt idx="5963">
                  <c:v>40888.527777777774</c:v>
                </c:pt>
                <c:pt idx="5964">
                  <c:v>40888.541666666613</c:v>
                </c:pt>
                <c:pt idx="5965">
                  <c:v>40888.555555555562</c:v>
                </c:pt>
                <c:pt idx="5966">
                  <c:v>40888.569444444445</c:v>
                </c:pt>
                <c:pt idx="5967">
                  <c:v>40888.583333333336</c:v>
                </c:pt>
                <c:pt idx="5968">
                  <c:v>40888.597222222204</c:v>
                </c:pt>
                <c:pt idx="5969">
                  <c:v>40888.611111111066</c:v>
                </c:pt>
                <c:pt idx="5970">
                  <c:v>40888.624999999993</c:v>
                </c:pt>
                <c:pt idx="5971">
                  <c:v>40888.638888888891</c:v>
                </c:pt>
                <c:pt idx="5972">
                  <c:v>40888.652777777781</c:v>
                </c:pt>
                <c:pt idx="5973">
                  <c:v>40888.666666666613</c:v>
                </c:pt>
                <c:pt idx="5974">
                  <c:v>40888.680555555562</c:v>
                </c:pt>
                <c:pt idx="5975">
                  <c:v>40888.694444444445</c:v>
                </c:pt>
                <c:pt idx="5976">
                  <c:v>40888.708333333336</c:v>
                </c:pt>
                <c:pt idx="5977">
                  <c:v>40888.722222222204</c:v>
                </c:pt>
                <c:pt idx="5978">
                  <c:v>40888.736111111066</c:v>
                </c:pt>
                <c:pt idx="5979">
                  <c:v>40888.75</c:v>
                </c:pt>
                <c:pt idx="5980">
                  <c:v>40888.763888888876</c:v>
                </c:pt>
                <c:pt idx="5981">
                  <c:v>40888.777777777774</c:v>
                </c:pt>
                <c:pt idx="5982">
                  <c:v>40888.791666666577</c:v>
                </c:pt>
                <c:pt idx="5983">
                  <c:v>40888.805555555562</c:v>
                </c:pt>
                <c:pt idx="5984">
                  <c:v>40888.819444444496</c:v>
                </c:pt>
                <c:pt idx="5985">
                  <c:v>40888.833333333336</c:v>
                </c:pt>
                <c:pt idx="5986">
                  <c:v>40888.847222222219</c:v>
                </c:pt>
                <c:pt idx="5987">
                  <c:v>40888.861111111066</c:v>
                </c:pt>
                <c:pt idx="5988">
                  <c:v>40888.875</c:v>
                </c:pt>
                <c:pt idx="5989">
                  <c:v>40888.888888888956</c:v>
                </c:pt>
                <c:pt idx="5990">
                  <c:v>40888.902777777781</c:v>
                </c:pt>
                <c:pt idx="5991">
                  <c:v>40888.916666666664</c:v>
                </c:pt>
                <c:pt idx="5992">
                  <c:v>40888.930555555562</c:v>
                </c:pt>
                <c:pt idx="5993">
                  <c:v>40888.944444444496</c:v>
                </c:pt>
                <c:pt idx="5994">
                  <c:v>40888.958333333343</c:v>
                </c:pt>
                <c:pt idx="5995">
                  <c:v>40888.972222222219</c:v>
                </c:pt>
                <c:pt idx="5996">
                  <c:v>40888.986111111109</c:v>
                </c:pt>
                <c:pt idx="5997">
                  <c:v>40889</c:v>
                </c:pt>
                <c:pt idx="5998">
                  <c:v>40889.013888888891</c:v>
                </c:pt>
                <c:pt idx="5999">
                  <c:v>40889.027777777774</c:v>
                </c:pt>
                <c:pt idx="6000">
                  <c:v>40889.041666666613</c:v>
                </c:pt>
                <c:pt idx="6001">
                  <c:v>40889.055555555562</c:v>
                </c:pt>
                <c:pt idx="6002">
                  <c:v>40889.069444444445</c:v>
                </c:pt>
                <c:pt idx="6003">
                  <c:v>40889.083333333336</c:v>
                </c:pt>
                <c:pt idx="6004">
                  <c:v>40889.097222222204</c:v>
                </c:pt>
                <c:pt idx="6005">
                  <c:v>40889.111111111066</c:v>
                </c:pt>
                <c:pt idx="6006">
                  <c:v>40889.124999999993</c:v>
                </c:pt>
                <c:pt idx="6007">
                  <c:v>40889.138888888891</c:v>
                </c:pt>
                <c:pt idx="6008">
                  <c:v>40889.152777777781</c:v>
                </c:pt>
                <c:pt idx="6009">
                  <c:v>40889.166666666613</c:v>
                </c:pt>
                <c:pt idx="6010">
                  <c:v>40889.180555555562</c:v>
                </c:pt>
                <c:pt idx="6011">
                  <c:v>40889.194444444445</c:v>
                </c:pt>
                <c:pt idx="6012">
                  <c:v>40889.208333333336</c:v>
                </c:pt>
                <c:pt idx="6013">
                  <c:v>40889.222222222204</c:v>
                </c:pt>
                <c:pt idx="6014">
                  <c:v>40889.236111111066</c:v>
                </c:pt>
                <c:pt idx="6015">
                  <c:v>40889.25</c:v>
                </c:pt>
                <c:pt idx="6016">
                  <c:v>40889.263888888876</c:v>
                </c:pt>
                <c:pt idx="6017">
                  <c:v>40889.277777777774</c:v>
                </c:pt>
                <c:pt idx="6018">
                  <c:v>40889.291666666577</c:v>
                </c:pt>
                <c:pt idx="6019">
                  <c:v>40889.305555555562</c:v>
                </c:pt>
                <c:pt idx="6020">
                  <c:v>40889.319444444496</c:v>
                </c:pt>
                <c:pt idx="6021">
                  <c:v>40889.333333333336</c:v>
                </c:pt>
                <c:pt idx="6022">
                  <c:v>40889.347222222219</c:v>
                </c:pt>
                <c:pt idx="6023">
                  <c:v>40889.361111111066</c:v>
                </c:pt>
                <c:pt idx="6024">
                  <c:v>40889.375</c:v>
                </c:pt>
                <c:pt idx="6025">
                  <c:v>40889.388888888956</c:v>
                </c:pt>
                <c:pt idx="6026">
                  <c:v>40889.402777777781</c:v>
                </c:pt>
                <c:pt idx="6027">
                  <c:v>40889.416666666664</c:v>
                </c:pt>
                <c:pt idx="6028">
                  <c:v>40889.430555555562</c:v>
                </c:pt>
                <c:pt idx="6029">
                  <c:v>40889.444444444496</c:v>
                </c:pt>
                <c:pt idx="6030">
                  <c:v>40889.458333333343</c:v>
                </c:pt>
                <c:pt idx="6031">
                  <c:v>40889.472222222219</c:v>
                </c:pt>
                <c:pt idx="6032">
                  <c:v>40889.486111111109</c:v>
                </c:pt>
                <c:pt idx="6033">
                  <c:v>40889.5</c:v>
                </c:pt>
                <c:pt idx="6034">
                  <c:v>40889.513888888891</c:v>
                </c:pt>
                <c:pt idx="6035">
                  <c:v>40889.527777777774</c:v>
                </c:pt>
                <c:pt idx="6036">
                  <c:v>40889.541666666613</c:v>
                </c:pt>
                <c:pt idx="6037">
                  <c:v>40889.555555555562</c:v>
                </c:pt>
                <c:pt idx="6038">
                  <c:v>40889.569444444445</c:v>
                </c:pt>
                <c:pt idx="6039">
                  <c:v>40889.583333333336</c:v>
                </c:pt>
                <c:pt idx="6040">
                  <c:v>40889.597222222204</c:v>
                </c:pt>
                <c:pt idx="6041">
                  <c:v>40889.611111111066</c:v>
                </c:pt>
                <c:pt idx="6042">
                  <c:v>40889.624999999993</c:v>
                </c:pt>
                <c:pt idx="6043">
                  <c:v>40889.638888888891</c:v>
                </c:pt>
                <c:pt idx="6044">
                  <c:v>40889.652777777781</c:v>
                </c:pt>
                <c:pt idx="6045">
                  <c:v>40889.666666666613</c:v>
                </c:pt>
                <c:pt idx="6046">
                  <c:v>40889.680555555562</c:v>
                </c:pt>
                <c:pt idx="6047">
                  <c:v>40889.694444444445</c:v>
                </c:pt>
                <c:pt idx="6048">
                  <c:v>40889.708333333336</c:v>
                </c:pt>
                <c:pt idx="6049">
                  <c:v>40889.722222222204</c:v>
                </c:pt>
                <c:pt idx="6050">
                  <c:v>40889.736111111066</c:v>
                </c:pt>
                <c:pt idx="6051">
                  <c:v>40889.75</c:v>
                </c:pt>
                <c:pt idx="6052">
                  <c:v>40889.763888888876</c:v>
                </c:pt>
                <c:pt idx="6053">
                  <c:v>40889.777777777774</c:v>
                </c:pt>
                <c:pt idx="6054">
                  <c:v>40889.791666666577</c:v>
                </c:pt>
                <c:pt idx="6055">
                  <c:v>40889.805555555562</c:v>
                </c:pt>
                <c:pt idx="6056">
                  <c:v>40889.819444444496</c:v>
                </c:pt>
                <c:pt idx="6057">
                  <c:v>40889.833333333336</c:v>
                </c:pt>
                <c:pt idx="6058">
                  <c:v>40889.847222222219</c:v>
                </c:pt>
                <c:pt idx="6059">
                  <c:v>40889.861111111066</c:v>
                </c:pt>
                <c:pt idx="6060">
                  <c:v>40889.875</c:v>
                </c:pt>
                <c:pt idx="6061">
                  <c:v>40889.888888888956</c:v>
                </c:pt>
                <c:pt idx="6062">
                  <c:v>40889.902777777781</c:v>
                </c:pt>
                <c:pt idx="6063">
                  <c:v>40889.916666666664</c:v>
                </c:pt>
                <c:pt idx="6064">
                  <c:v>40889.930555555562</c:v>
                </c:pt>
                <c:pt idx="6065">
                  <c:v>40889.944444444496</c:v>
                </c:pt>
                <c:pt idx="6066">
                  <c:v>40889.958333333343</c:v>
                </c:pt>
                <c:pt idx="6067">
                  <c:v>40889.972222222219</c:v>
                </c:pt>
                <c:pt idx="6068">
                  <c:v>40889.986111111109</c:v>
                </c:pt>
                <c:pt idx="6069">
                  <c:v>40890</c:v>
                </c:pt>
                <c:pt idx="6070">
                  <c:v>40890.013888888891</c:v>
                </c:pt>
                <c:pt idx="6071">
                  <c:v>40890.027777777774</c:v>
                </c:pt>
                <c:pt idx="6072">
                  <c:v>40890.041666666613</c:v>
                </c:pt>
                <c:pt idx="6073">
                  <c:v>40890.055555555562</c:v>
                </c:pt>
                <c:pt idx="6074">
                  <c:v>40890.069444444445</c:v>
                </c:pt>
                <c:pt idx="6075">
                  <c:v>40890.083333333336</c:v>
                </c:pt>
                <c:pt idx="6076">
                  <c:v>40890.097222222204</c:v>
                </c:pt>
                <c:pt idx="6077">
                  <c:v>40890.111111111066</c:v>
                </c:pt>
                <c:pt idx="6078">
                  <c:v>40890.124999999993</c:v>
                </c:pt>
                <c:pt idx="6079">
                  <c:v>40890.138888888891</c:v>
                </c:pt>
                <c:pt idx="6080">
                  <c:v>40890.152777777781</c:v>
                </c:pt>
                <c:pt idx="6081">
                  <c:v>40890.166666666613</c:v>
                </c:pt>
                <c:pt idx="6082">
                  <c:v>40890.180555555562</c:v>
                </c:pt>
                <c:pt idx="6083">
                  <c:v>40890.194444444445</c:v>
                </c:pt>
                <c:pt idx="6084">
                  <c:v>40890.208333333336</c:v>
                </c:pt>
                <c:pt idx="6085">
                  <c:v>40890.222222222204</c:v>
                </c:pt>
                <c:pt idx="6086">
                  <c:v>40890.236111111066</c:v>
                </c:pt>
                <c:pt idx="6087">
                  <c:v>40890.25</c:v>
                </c:pt>
                <c:pt idx="6088">
                  <c:v>40890.263888888876</c:v>
                </c:pt>
                <c:pt idx="6089">
                  <c:v>40890.277777777774</c:v>
                </c:pt>
                <c:pt idx="6090">
                  <c:v>40890.291666666577</c:v>
                </c:pt>
                <c:pt idx="6091">
                  <c:v>40890.305555555562</c:v>
                </c:pt>
                <c:pt idx="6092">
                  <c:v>40890.319444444496</c:v>
                </c:pt>
                <c:pt idx="6093">
                  <c:v>40890.333333333336</c:v>
                </c:pt>
                <c:pt idx="6094">
                  <c:v>40890.347222222219</c:v>
                </c:pt>
                <c:pt idx="6095">
                  <c:v>40890.361111111066</c:v>
                </c:pt>
                <c:pt idx="6096">
                  <c:v>40890.375</c:v>
                </c:pt>
                <c:pt idx="6097">
                  <c:v>40890.388888888956</c:v>
                </c:pt>
                <c:pt idx="6098">
                  <c:v>40890.402777777781</c:v>
                </c:pt>
                <c:pt idx="6099">
                  <c:v>40890.416666666664</c:v>
                </c:pt>
                <c:pt idx="6100">
                  <c:v>40890.430555555562</c:v>
                </c:pt>
                <c:pt idx="6101">
                  <c:v>40890.444444444496</c:v>
                </c:pt>
                <c:pt idx="6102">
                  <c:v>40890.458333333343</c:v>
                </c:pt>
                <c:pt idx="6103">
                  <c:v>40890.472222222219</c:v>
                </c:pt>
                <c:pt idx="6104">
                  <c:v>40890.486111111109</c:v>
                </c:pt>
                <c:pt idx="6105">
                  <c:v>40890.5</c:v>
                </c:pt>
                <c:pt idx="6106">
                  <c:v>40890.513888888891</c:v>
                </c:pt>
                <c:pt idx="6107">
                  <c:v>40890.527777777774</c:v>
                </c:pt>
                <c:pt idx="6108">
                  <c:v>40890.541666666613</c:v>
                </c:pt>
                <c:pt idx="6109">
                  <c:v>40890.555555555562</c:v>
                </c:pt>
                <c:pt idx="6110">
                  <c:v>40890.569444444445</c:v>
                </c:pt>
                <c:pt idx="6111">
                  <c:v>40890.583333333336</c:v>
                </c:pt>
                <c:pt idx="6112">
                  <c:v>40890.597222222204</c:v>
                </c:pt>
                <c:pt idx="6113">
                  <c:v>40890.611111111066</c:v>
                </c:pt>
                <c:pt idx="6114">
                  <c:v>40890.624999999993</c:v>
                </c:pt>
                <c:pt idx="6115">
                  <c:v>40890.638888888891</c:v>
                </c:pt>
                <c:pt idx="6116">
                  <c:v>40890.652777777781</c:v>
                </c:pt>
                <c:pt idx="6117">
                  <c:v>40890.666666666613</c:v>
                </c:pt>
                <c:pt idx="6118">
                  <c:v>40890.680555555562</c:v>
                </c:pt>
                <c:pt idx="6119">
                  <c:v>40890.694444444445</c:v>
                </c:pt>
                <c:pt idx="6120">
                  <c:v>40890.708333333336</c:v>
                </c:pt>
                <c:pt idx="6121">
                  <c:v>40890.722222222204</c:v>
                </c:pt>
                <c:pt idx="6122">
                  <c:v>40890.736111111066</c:v>
                </c:pt>
                <c:pt idx="6123">
                  <c:v>40890.75</c:v>
                </c:pt>
                <c:pt idx="6124">
                  <c:v>40890.763888888876</c:v>
                </c:pt>
                <c:pt idx="6125">
                  <c:v>40890.777777777774</c:v>
                </c:pt>
                <c:pt idx="6126">
                  <c:v>40890.791666666577</c:v>
                </c:pt>
                <c:pt idx="6127">
                  <c:v>40890.805555555562</c:v>
                </c:pt>
                <c:pt idx="6128">
                  <c:v>40890.819444444496</c:v>
                </c:pt>
                <c:pt idx="6129">
                  <c:v>40890.833333333336</c:v>
                </c:pt>
                <c:pt idx="6130">
                  <c:v>40890.847222222219</c:v>
                </c:pt>
                <c:pt idx="6131">
                  <c:v>40890.861111111066</c:v>
                </c:pt>
                <c:pt idx="6132">
                  <c:v>40890.875</c:v>
                </c:pt>
                <c:pt idx="6133">
                  <c:v>40890.888888888956</c:v>
                </c:pt>
                <c:pt idx="6134">
                  <c:v>40890.902777777781</c:v>
                </c:pt>
                <c:pt idx="6135">
                  <c:v>40890.916666666664</c:v>
                </c:pt>
                <c:pt idx="6136">
                  <c:v>40890.930555555562</c:v>
                </c:pt>
                <c:pt idx="6137">
                  <c:v>40890.944444444496</c:v>
                </c:pt>
                <c:pt idx="6138">
                  <c:v>40890.958333333343</c:v>
                </c:pt>
                <c:pt idx="6139">
                  <c:v>40890.972222222219</c:v>
                </c:pt>
                <c:pt idx="6140">
                  <c:v>40890.986111111109</c:v>
                </c:pt>
                <c:pt idx="6141">
                  <c:v>40891</c:v>
                </c:pt>
                <c:pt idx="6142">
                  <c:v>40891.013888888891</c:v>
                </c:pt>
                <c:pt idx="6143">
                  <c:v>40891.027777777774</c:v>
                </c:pt>
                <c:pt idx="6144">
                  <c:v>40891.041666666613</c:v>
                </c:pt>
                <c:pt idx="6145">
                  <c:v>40891.055555555562</c:v>
                </c:pt>
                <c:pt idx="6146">
                  <c:v>40891.069444444445</c:v>
                </c:pt>
                <c:pt idx="6147">
                  <c:v>40891.083333333336</c:v>
                </c:pt>
                <c:pt idx="6148">
                  <c:v>40891.097222222204</c:v>
                </c:pt>
                <c:pt idx="6149">
                  <c:v>40891.111111111066</c:v>
                </c:pt>
                <c:pt idx="6150">
                  <c:v>40891.124999999993</c:v>
                </c:pt>
                <c:pt idx="6151">
                  <c:v>40891.138888888891</c:v>
                </c:pt>
                <c:pt idx="6152">
                  <c:v>40891.152777777781</c:v>
                </c:pt>
                <c:pt idx="6153">
                  <c:v>40891.166666666613</c:v>
                </c:pt>
                <c:pt idx="6154">
                  <c:v>40891.180555555562</c:v>
                </c:pt>
                <c:pt idx="6155">
                  <c:v>40891.194444444445</c:v>
                </c:pt>
                <c:pt idx="6156">
                  <c:v>40891.208333333336</c:v>
                </c:pt>
                <c:pt idx="6157">
                  <c:v>40891.222222222204</c:v>
                </c:pt>
                <c:pt idx="6158">
                  <c:v>40891.236111111066</c:v>
                </c:pt>
                <c:pt idx="6159">
                  <c:v>40891.25</c:v>
                </c:pt>
                <c:pt idx="6160">
                  <c:v>40891.263888888876</c:v>
                </c:pt>
                <c:pt idx="6161">
                  <c:v>40891.277777777774</c:v>
                </c:pt>
                <c:pt idx="6162">
                  <c:v>40891.291666666577</c:v>
                </c:pt>
                <c:pt idx="6163">
                  <c:v>40891.305555555562</c:v>
                </c:pt>
                <c:pt idx="6164">
                  <c:v>40891.319444444496</c:v>
                </c:pt>
                <c:pt idx="6165">
                  <c:v>40891.333333333336</c:v>
                </c:pt>
                <c:pt idx="6166">
                  <c:v>40891.347222222219</c:v>
                </c:pt>
                <c:pt idx="6167">
                  <c:v>40891.361111111066</c:v>
                </c:pt>
                <c:pt idx="6168">
                  <c:v>40891.375</c:v>
                </c:pt>
                <c:pt idx="6169">
                  <c:v>40891.388888888956</c:v>
                </c:pt>
                <c:pt idx="6170">
                  <c:v>40891.402777777781</c:v>
                </c:pt>
                <c:pt idx="6171">
                  <c:v>40891.416666666664</c:v>
                </c:pt>
                <c:pt idx="6172">
                  <c:v>40891.430555555562</c:v>
                </c:pt>
                <c:pt idx="6173">
                  <c:v>40891.444444444496</c:v>
                </c:pt>
                <c:pt idx="6174">
                  <c:v>40891.458333333343</c:v>
                </c:pt>
                <c:pt idx="6175">
                  <c:v>40891.472222222219</c:v>
                </c:pt>
                <c:pt idx="6176">
                  <c:v>40891.486111111109</c:v>
                </c:pt>
                <c:pt idx="6177">
                  <c:v>40891.5</c:v>
                </c:pt>
                <c:pt idx="6178">
                  <c:v>40891.513888888891</c:v>
                </c:pt>
                <c:pt idx="6179">
                  <c:v>40891.527777777774</c:v>
                </c:pt>
                <c:pt idx="6180">
                  <c:v>40891.541666666613</c:v>
                </c:pt>
                <c:pt idx="6181">
                  <c:v>40891.555555555562</c:v>
                </c:pt>
                <c:pt idx="6182">
                  <c:v>40891.569444444445</c:v>
                </c:pt>
                <c:pt idx="6183">
                  <c:v>40891.583333333336</c:v>
                </c:pt>
                <c:pt idx="6184">
                  <c:v>40891.597222222204</c:v>
                </c:pt>
                <c:pt idx="6185">
                  <c:v>40891.611111111066</c:v>
                </c:pt>
                <c:pt idx="6186">
                  <c:v>40891.624999999993</c:v>
                </c:pt>
                <c:pt idx="6187">
                  <c:v>40891.638888888891</c:v>
                </c:pt>
                <c:pt idx="6188">
                  <c:v>40891.652777777781</c:v>
                </c:pt>
                <c:pt idx="6189">
                  <c:v>40891.666666666613</c:v>
                </c:pt>
                <c:pt idx="6190">
                  <c:v>40891.680555555562</c:v>
                </c:pt>
                <c:pt idx="6191">
                  <c:v>40891.694444444445</c:v>
                </c:pt>
                <c:pt idx="6192">
                  <c:v>40891.708333333336</c:v>
                </c:pt>
                <c:pt idx="6193">
                  <c:v>40891.722222222204</c:v>
                </c:pt>
                <c:pt idx="6194">
                  <c:v>40891.736111111066</c:v>
                </c:pt>
                <c:pt idx="6195">
                  <c:v>40891.75</c:v>
                </c:pt>
                <c:pt idx="6196">
                  <c:v>40891.763888888876</c:v>
                </c:pt>
                <c:pt idx="6197">
                  <c:v>40891.777777777774</c:v>
                </c:pt>
                <c:pt idx="6198">
                  <c:v>40891.791666666577</c:v>
                </c:pt>
                <c:pt idx="6199">
                  <c:v>40891.805555555562</c:v>
                </c:pt>
                <c:pt idx="6200">
                  <c:v>40891.819444444496</c:v>
                </c:pt>
                <c:pt idx="6201">
                  <c:v>40891.833333333336</c:v>
                </c:pt>
                <c:pt idx="6202">
                  <c:v>40891.847222222219</c:v>
                </c:pt>
                <c:pt idx="6203">
                  <c:v>40891.861111111066</c:v>
                </c:pt>
                <c:pt idx="6204">
                  <c:v>40891.875</c:v>
                </c:pt>
                <c:pt idx="6205">
                  <c:v>40891.888888888956</c:v>
                </c:pt>
                <c:pt idx="6206">
                  <c:v>40891.902777777781</c:v>
                </c:pt>
                <c:pt idx="6207">
                  <c:v>40891.916666666664</c:v>
                </c:pt>
                <c:pt idx="6208">
                  <c:v>40891.930555555562</c:v>
                </c:pt>
                <c:pt idx="6209">
                  <c:v>40891.944444444496</c:v>
                </c:pt>
                <c:pt idx="6210">
                  <c:v>40891.958333333343</c:v>
                </c:pt>
                <c:pt idx="6211">
                  <c:v>40891.972222222219</c:v>
                </c:pt>
                <c:pt idx="6212">
                  <c:v>40891.986111111109</c:v>
                </c:pt>
                <c:pt idx="6213">
                  <c:v>40892</c:v>
                </c:pt>
                <c:pt idx="6214">
                  <c:v>40892.013888888891</c:v>
                </c:pt>
                <c:pt idx="6215">
                  <c:v>40892.027777777774</c:v>
                </c:pt>
                <c:pt idx="6216">
                  <c:v>40892.041666666613</c:v>
                </c:pt>
                <c:pt idx="6217">
                  <c:v>40892.055555555562</c:v>
                </c:pt>
                <c:pt idx="6218">
                  <c:v>40892.069444444445</c:v>
                </c:pt>
                <c:pt idx="6219">
                  <c:v>40892.083333333336</c:v>
                </c:pt>
                <c:pt idx="6220">
                  <c:v>40892.097222222204</c:v>
                </c:pt>
                <c:pt idx="6221">
                  <c:v>40892.111111111066</c:v>
                </c:pt>
                <c:pt idx="6222">
                  <c:v>40892.124999999993</c:v>
                </c:pt>
                <c:pt idx="6223">
                  <c:v>40892.138888888891</c:v>
                </c:pt>
                <c:pt idx="6224">
                  <c:v>40892.152777777781</c:v>
                </c:pt>
                <c:pt idx="6225">
                  <c:v>40892.166666666613</c:v>
                </c:pt>
                <c:pt idx="6226">
                  <c:v>40892.180555555562</c:v>
                </c:pt>
                <c:pt idx="6227">
                  <c:v>40892.194444444445</c:v>
                </c:pt>
                <c:pt idx="6228">
                  <c:v>40892.208333333336</c:v>
                </c:pt>
                <c:pt idx="6229">
                  <c:v>40892.222222222204</c:v>
                </c:pt>
                <c:pt idx="6230">
                  <c:v>40892.236111111066</c:v>
                </c:pt>
                <c:pt idx="6231">
                  <c:v>40892.25</c:v>
                </c:pt>
                <c:pt idx="6232">
                  <c:v>40892.263888888876</c:v>
                </c:pt>
                <c:pt idx="6233">
                  <c:v>40892.277777777774</c:v>
                </c:pt>
                <c:pt idx="6234">
                  <c:v>40892.291666666577</c:v>
                </c:pt>
                <c:pt idx="6235">
                  <c:v>40892.305555555562</c:v>
                </c:pt>
                <c:pt idx="6236">
                  <c:v>40892.319444444496</c:v>
                </c:pt>
                <c:pt idx="6237">
                  <c:v>40892.333333333336</c:v>
                </c:pt>
                <c:pt idx="6238">
                  <c:v>40892.347222222219</c:v>
                </c:pt>
                <c:pt idx="6239">
                  <c:v>40892.361111111066</c:v>
                </c:pt>
                <c:pt idx="6240">
                  <c:v>40892.375</c:v>
                </c:pt>
                <c:pt idx="6241">
                  <c:v>40892.388888888956</c:v>
                </c:pt>
                <c:pt idx="6242">
                  <c:v>40892.402777777781</c:v>
                </c:pt>
                <c:pt idx="6243">
                  <c:v>40892.416666666664</c:v>
                </c:pt>
                <c:pt idx="6244">
                  <c:v>40892.430555555562</c:v>
                </c:pt>
                <c:pt idx="6245">
                  <c:v>40892.444444444496</c:v>
                </c:pt>
                <c:pt idx="6246">
                  <c:v>40892.458333333343</c:v>
                </c:pt>
                <c:pt idx="6247">
                  <c:v>40892.472222222219</c:v>
                </c:pt>
                <c:pt idx="6248">
                  <c:v>40892.486111111109</c:v>
                </c:pt>
                <c:pt idx="6249">
                  <c:v>40892.5</c:v>
                </c:pt>
                <c:pt idx="6250">
                  <c:v>40892.513888888891</c:v>
                </c:pt>
                <c:pt idx="6251">
                  <c:v>40892.527777777774</c:v>
                </c:pt>
                <c:pt idx="6252">
                  <c:v>40892.541666666613</c:v>
                </c:pt>
                <c:pt idx="6253">
                  <c:v>40892.555555555562</c:v>
                </c:pt>
                <c:pt idx="6254">
                  <c:v>40892.569444444445</c:v>
                </c:pt>
                <c:pt idx="6255">
                  <c:v>40892.583333333336</c:v>
                </c:pt>
                <c:pt idx="6256">
                  <c:v>40892.597222222204</c:v>
                </c:pt>
                <c:pt idx="6257">
                  <c:v>40892.611111111066</c:v>
                </c:pt>
                <c:pt idx="6258">
                  <c:v>40892.624999999993</c:v>
                </c:pt>
                <c:pt idx="6259">
                  <c:v>40892.638888888891</c:v>
                </c:pt>
                <c:pt idx="6260">
                  <c:v>40892.652777777781</c:v>
                </c:pt>
                <c:pt idx="6261">
                  <c:v>40892.666666666613</c:v>
                </c:pt>
                <c:pt idx="6262">
                  <c:v>40892.680555555562</c:v>
                </c:pt>
                <c:pt idx="6263">
                  <c:v>40892.694444444445</c:v>
                </c:pt>
                <c:pt idx="6264">
                  <c:v>40892.708333333336</c:v>
                </c:pt>
                <c:pt idx="6265">
                  <c:v>40892.722222222204</c:v>
                </c:pt>
                <c:pt idx="6266">
                  <c:v>40892.736111111066</c:v>
                </c:pt>
                <c:pt idx="6267">
                  <c:v>40892.75</c:v>
                </c:pt>
                <c:pt idx="6268">
                  <c:v>40892.763888888876</c:v>
                </c:pt>
                <c:pt idx="6269">
                  <c:v>40892.777777777774</c:v>
                </c:pt>
                <c:pt idx="6270">
                  <c:v>40892.791666666577</c:v>
                </c:pt>
                <c:pt idx="6271">
                  <c:v>40892.805555555562</c:v>
                </c:pt>
                <c:pt idx="6272">
                  <c:v>40892.819444444496</c:v>
                </c:pt>
                <c:pt idx="6273">
                  <c:v>40892.833333333336</c:v>
                </c:pt>
                <c:pt idx="6274">
                  <c:v>40892.847222222219</c:v>
                </c:pt>
                <c:pt idx="6275">
                  <c:v>40892.861111111066</c:v>
                </c:pt>
                <c:pt idx="6276">
                  <c:v>40892.875</c:v>
                </c:pt>
                <c:pt idx="6277">
                  <c:v>40892.888888888956</c:v>
                </c:pt>
                <c:pt idx="6278">
                  <c:v>40892.902777777781</c:v>
                </c:pt>
                <c:pt idx="6279">
                  <c:v>40892.916666666664</c:v>
                </c:pt>
                <c:pt idx="6280">
                  <c:v>40892.930555555562</c:v>
                </c:pt>
                <c:pt idx="6281">
                  <c:v>40892.944444444496</c:v>
                </c:pt>
                <c:pt idx="6282">
                  <c:v>40892.958333333343</c:v>
                </c:pt>
                <c:pt idx="6283">
                  <c:v>40892.972222222219</c:v>
                </c:pt>
                <c:pt idx="6284">
                  <c:v>40892.986111111109</c:v>
                </c:pt>
                <c:pt idx="6285">
                  <c:v>40893</c:v>
                </c:pt>
                <c:pt idx="6286">
                  <c:v>40893.013888888891</c:v>
                </c:pt>
                <c:pt idx="6287">
                  <c:v>40893.027777777774</c:v>
                </c:pt>
                <c:pt idx="6288">
                  <c:v>40893.041666666613</c:v>
                </c:pt>
                <c:pt idx="6289">
                  <c:v>40893.055555555562</c:v>
                </c:pt>
                <c:pt idx="6290">
                  <c:v>40893.069444444445</c:v>
                </c:pt>
                <c:pt idx="6291">
                  <c:v>40893.083333333336</c:v>
                </c:pt>
                <c:pt idx="6292">
                  <c:v>40893.097222222204</c:v>
                </c:pt>
                <c:pt idx="6293">
                  <c:v>40893.111111111066</c:v>
                </c:pt>
                <c:pt idx="6294">
                  <c:v>40893.124999999993</c:v>
                </c:pt>
                <c:pt idx="6295">
                  <c:v>40893.138888888891</c:v>
                </c:pt>
                <c:pt idx="6296">
                  <c:v>40893.152777777781</c:v>
                </c:pt>
                <c:pt idx="6297">
                  <c:v>40893.166666666613</c:v>
                </c:pt>
                <c:pt idx="6298">
                  <c:v>40893.180555555562</c:v>
                </c:pt>
                <c:pt idx="6299">
                  <c:v>40893.194444444445</c:v>
                </c:pt>
                <c:pt idx="6300">
                  <c:v>40893.208333333336</c:v>
                </c:pt>
                <c:pt idx="6301">
                  <c:v>40893.222222222204</c:v>
                </c:pt>
                <c:pt idx="6302">
                  <c:v>40893.236111111066</c:v>
                </c:pt>
                <c:pt idx="6303">
                  <c:v>40893.25</c:v>
                </c:pt>
                <c:pt idx="6304">
                  <c:v>40893.263888888876</c:v>
                </c:pt>
                <c:pt idx="6305">
                  <c:v>40893.277777777774</c:v>
                </c:pt>
                <c:pt idx="6306">
                  <c:v>40893.291666666577</c:v>
                </c:pt>
                <c:pt idx="6307">
                  <c:v>40893.305555555562</c:v>
                </c:pt>
                <c:pt idx="6308">
                  <c:v>40893.319444444496</c:v>
                </c:pt>
                <c:pt idx="6309">
                  <c:v>40893.333333333336</c:v>
                </c:pt>
                <c:pt idx="6310">
                  <c:v>40893.347222222219</c:v>
                </c:pt>
                <c:pt idx="6311">
                  <c:v>40893.361111111066</c:v>
                </c:pt>
                <c:pt idx="6312">
                  <c:v>40893.375</c:v>
                </c:pt>
                <c:pt idx="6313">
                  <c:v>40893.388888888956</c:v>
                </c:pt>
                <c:pt idx="6314">
                  <c:v>40893.402777777781</c:v>
                </c:pt>
                <c:pt idx="6315">
                  <c:v>40893.416666666664</c:v>
                </c:pt>
                <c:pt idx="6316">
                  <c:v>40893.430555555562</c:v>
                </c:pt>
                <c:pt idx="6317">
                  <c:v>40893.444444444496</c:v>
                </c:pt>
                <c:pt idx="6318">
                  <c:v>40893.458333333343</c:v>
                </c:pt>
                <c:pt idx="6319">
                  <c:v>40893.472222222219</c:v>
                </c:pt>
                <c:pt idx="6320">
                  <c:v>40893.486111111109</c:v>
                </c:pt>
                <c:pt idx="6321">
                  <c:v>40893.5</c:v>
                </c:pt>
                <c:pt idx="6322">
                  <c:v>40893.513888888891</c:v>
                </c:pt>
                <c:pt idx="6323">
                  <c:v>40893.527777777774</c:v>
                </c:pt>
                <c:pt idx="6324">
                  <c:v>40893.541666666613</c:v>
                </c:pt>
                <c:pt idx="6325">
                  <c:v>40893.555555555562</c:v>
                </c:pt>
                <c:pt idx="6326">
                  <c:v>40893.569444444445</c:v>
                </c:pt>
                <c:pt idx="6327">
                  <c:v>40893.583333333336</c:v>
                </c:pt>
                <c:pt idx="6328">
                  <c:v>40893.597222222204</c:v>
                </c:pt>
                <c:pt idx="6329">
                  <c:v>40893.611111111066</c:v>
                </c:pt>
                <c:pt idx="6330">
                  <c:v>40893.624999999993</c:v>
                </c:pt>
                <c:pt idx="6331">
                  <c:v>40893.638888888891</c:v>
                </c:pt>
                <c:pt idx="6332">
                  <c:v>40893.652777777781</c:v>
                </c:pt>
                <c:pt idx="6333">
                  <c:v>40893.666666666613</c:v>
                </c:pt>
                <c:pt idx="6334">
                  <c:v>40893.680555555562</c:v>
                </c:pt>
                <c:pt idx="6335">
                  <c:v>40893.694444444445</c:v>
                </c:pt>
                <c:pt idx="6336">
                  <c:v>40893.708333333336</c:v>
                </c:pt>
                <c:pt idx="6337">
                  <c:v>40893.722222222204</c:v>
                </c:pt>
                <c:pt idx="6338">
                  <c:v>40893.736111111066</c:v>
                </c:pt>
                <c:pt idx="6339">
                  <c:v>40893.75</c:v>
                </c:pt>
                <c:pt idx="6340">
                  <c:v>40893.763888888876</c:v>
                </c:pt>
                <c:pt idx="6341">
                  <c:v>40893.777777777774</c:v>
                </c:pt>
                <c:pt idx="6342">
                  <c:v>40893.791666666577</c:v>
                </c:pt>
                <c:pt idx="6343">
                  <c:v>40893.805555555562</c:v>
                </c:pt>
                <c:pt idx="6344">
                  <c:v>40893.819444444496</c:v>
                </c:pt>
                <c:pt idx="6345">
                  <c:v>40893.833333333336</c:v>
                </c:pt>
                <c:pt idx="6346">
                  <c:v>40893.847222222219</c:v>
                </c:pt>
                <c:pt idx="6347">
                  <c:v>40893.861111111066</c:v>
                </c:pt>
                <c:pt idx="6348">
                  <c:v>40893.875</c:v>
                </c:pt>
                <c:pt idx="6349">
                  <c:v>40893.888888888956</c:v>
                </c:pt>
                <c:pt idx="6350">
                  <c:v>40893.902777777781</c:v>
                </c:pt>
                <c:pt idx="6351">
                  <c:v>40893.916666666664</c:v>
                </c:pt>
                <c:pt idx="6352">
                  <c:v>40893.930555555562</c:v>
                </c:pt>
                <c:pt idx="6353">
                  <c:v>40893.944444444496</c:v>
                </c:pt>
                <c:pt idx="6354">
                  <c:v>40893.958333333343</c:v>
                </c:pt>
                <c:pt idx="6355">
                  <c:v>40893.972222222219</c:v>
                </c:pt>
                <c:pt idx="6356">
                  <c:v>40893.986111111109</c:v>
                </c:pt>
                <c:pt idx="6357">
                  <c:v>40894</c:v>
                </c:pt>
                <c:pt idx="6358">
                  <c:v>40894.013888888891</c:v>
                </c:pt>
                <c:pt idx="6359">
                  <c:v>40894.027777777774</c:v>
                </c:pt>
                <c:pt idx="6360">
                  <c:v>40894.041666666613</c:v>
                </c:pt>
                <c:pt idx="6361">
                  <c:v>40894.055555555562</c:v>
                </c:pt>
                <c:pt idx="6362">
                  <c:v>40894.069444444445</c:v>
                </c:pt>
                <c:pt idx="6363">
                  <c:v>40894.083333333336</c:v>
                </c:pt>
                <c:pt idx="6364">
                  <c:v>40894.097222222204</c:v>
                </c:pt>
                <c:pt idx="6365">
                  <c:v>40894.111111111066</c:v>
                </c:pt>
                <c:pt idx="6366">
                  <c:v>40894.124999999993</c:v>
                </c:pt>
                <c:pt idx="6367">
                  <c:v>40894.138888888891</c:v>
                </c:pt>
                <c:pt idx="6368">
                  <c:v>40894.152777777781</c:v>
                </c:pt>
                <c:pt idx="6369">
                  <c:v>40894.166666666613</c:v>
                </c:pt>
                <c:pt idx="6370">
                  <c:v>40894.180555555562</c:v>
                </c:pt>
                <c:pt idx="6371">
                  <c:v>40894.194444444445</c:v>
                </c:pt>
                <c:pt idx="6372">
                  <c:v>40894.208333333336</c:v>
                </c:pt>
                <c:pt idx="6373">
                  <c:v>40894.222222222204</c:v>
                </c:pt>
                <c:pt idx="6374">
                  <c:v>40894.236111111066</c:v>
                </c:pt>
                <c:pt idx="6375">
                  <c:v>40894.25</c:v>
                </c:pt>
                <c:pt idx="6376">
                  <c:v>40894.263888888876</c:v>
                </c:pt>
                <c:pt idx="6377">
                  <c:v>40894.277777777774</c:v>
                </c:pt>
                <c:pt idx="6378">
                  <c:v>40894.291666666577</c:v>
                </c:pt>
                <c:pt idx="6379">
                  <c:v>40894.305555555562</c:v>
                </c:pt>
                <c:pt idx="6380">
                  <c:v>40894.319444444496</c:v>
                </c:pt>
                <c:pt idx="6381">
                  <c:v>40894.333333333336</c:v>
                </c:pt>
                <c:pt idx="6382">
                  <c:v>40894.347222222219</c:v>
                </c:pt>
                <c:pt idx="6383">
                  <c:v>40894.361111111066</c:v>
                </c:pt>
                <c:pt idx="6384">
                  <c:v>40894.375</c:v>
                </c:pt>
                <c:pt idx="6385">
                  <c:v>40894.388888888956</c:v>
                </c:pt>
                <c:pt idx="6386">
                  <c:v>40894.402777777781</c:v>
                </c:pt>
                <c:pt idx="6387">
                  <c:v>40894.416666666664</c:v>
                </c:pt>
                <c:pt idx="6388">
                  <c:v>40894.430555555562</c:v>
                </c:pt>
                <c:pt idx="6389">
                  <c:v>40894.444444444496</c:v>
                </c:pt>
                <c:pt idx="6390">
                  <c:v>40894.458333333343</c:v>
                </c:pt>
                <c:pt idx="6391">
                  <c:v>40894.472222222219</c:v>
                </c:pt>
                <c:pt idx="6392">
                  <c:v>40894.486111111109</c:v>
                </c:pt>
                <c:pt idx="6393">
                  <c:v>40894.5</c:v>
                </c:pt>
                <c:pt idx="6394">
                  <c:v>40894.513888888891</c:v>
                </c:pt>
                <c:pt idx="6395">
                  <c:v>40894.527777777774</c:v>
                </c:pt>
                <c:pt idx="6396">
                  <c:v>40894.541666666613</c:v>
                </c:pt>
                <c:pt idx="6397">
                  <c:v>40894.555555555562</c:v>
                </c:pt>
                <c:pt idx="6398">
                  <c:v>40894.569444444445</c:v>
                </c:pt>
                <c:pt idx="6399">
                  <c:v>40894.583333333336</c:v>
                </c:pt>
                <c:pt idx="6400">
                  <c:v>40894.597222222204</c:v>
                </c:pt>
                <c:pt idx="6401">
                  <c:v>40894.611111111066</c:v>
                </c:pt>
                <c:pt idx="6402">
                  <c:v>40894.624999999993</c:v>
                </c:pt>
                <c:pt idx="6403">
                  <c:v>40894.638888888891</c:v>
                </c:pt>
                <c:pt idx="6404">
                  <c:v>40894.652777777781</c:v>
                </c:pt>
                <c:pt idx="6405">
                  <c:v>40894.666666666613</c:v>
                </c:pt>
                <c:pt idx="6406">
                  <c:v>40894.680555555562</c:v>
                </c:pt>
                <c:pt idx="6407">
                  <c:v>40894.694444444445</c:v>
                </c:pt>
                <c:pt idx="6408">
                  <c:v>40894.708333333336</c:v>
                </c:pt>
                <c:pt idx="6409">
                  <c:v>40894.722222222204</c:v>
                </c:pt>
                <c:pt idx="6410">
                  <c:v>40894.736111111066</c:v>
                </c:pt>
                <c:pt idx="6411">
                  <c:v>40894.75</c:v>
                </c:pt>
                <c:pt idx="6412">
                  <c:v>40894.763888888876</c:v>
                </c:pt>
                <c:pt idx="6413">
                  <c:v>40894.777777777774</c:v>
                </c:pt>
                <c:pt idx="6414">
                  <c:v>40894.791666666577</c:v>
                </c:pt>
                <c:pt idx="6415">
                  <c:v>40894.805555555562</c:v>
                </c:pt>
                <c:pt idx="6416">
                  <c:v>40894.819444444496</c:v>
                </c:pt>
                <c:pt idx="6417">
                  <c:v>40894.833333333336</c:v>
                </c:pt>
                <c:pt idx="6418">
                  <c:v>40894.847222222219</c:v>
                </c:pt>
                <c:pt idx="6419">
                  <c:v>40894.861111111066</c:v>
                </c:pt>
                <c:pt idx="6420">
                  <c:v>40894.875</c:v>
                </c:pt>
                <c:pt idx="6421">
                  <c:v>40894.888888888956</c:v>
                </c:pt>
                <c:pt idx="6422">
                  <c:v>40894.902777777781</c:v>
                </c:pt>
                <c:pt idx="6423">
                  <c:v>40894.916666666664</c:v>
                </c:pt>
                <c:pt idx="6424">
                  <c:v>40894.930555555562</c:v>
                </c:pt>
                <c:pt idx="6425">
                  <c:v>40894.944444444496</c:v>
                </c:pt>
                <c:pt idx="6426">
                  <c:v>40894.958333333343</c:v>
                </c:pt>
                <c:pt idx="6427">
                  <c:v>40894.972222222219</c:v>
                </c:pt>
                <c:pt idx="6428">
                  <c:v>40894.986111111109</c:v>
                </c:pt>
                <c:pt idx="6429">
                  <c:v>40895</c:v>
                </c:pt>
                <c:pt idx="6430">
                  <c:v>40895.013888888891</c:v>
                </c:pt>
                <c:pt idx="6431">
                  <c:v>40895.027777777774</c:v>
                </c:pt>
                <c:pt idx="6432">
                  <c:v>40895.041666666613</c:v>
                </c:pt>
                <c:pt idx="6433">
                  <c:v>40895.055555555562</c:v>
                </c:pt>
                <c:pt idx="6434">
                  <c:v>40895.069444444445</c:v>
                </c:pt>
                <c:pt idx="6435">
                  <c:v>40895.083333333336</c:v>
                </c:pt>
                <c:pt idx="6436">
                  <c:v>40895.097222222204</c:v>
                </c:pt>
                <c:pt idx="6437">
                  <c:v>40895.111111111066</c:v>
                </c:pt>
                <c:pt idx="6438">
                  <c:v>40895.124999999993</c:v>
                </c:pt>
                <c:pt idx="6439">
                  <c:v>40895.138888888891</c:v>
                </c:pt>
                <c:pt idx="6440">
                  <c:v>40895.152777777781</c:v>
                </c:pt>
                <c:pt idx="6441">
                  <c:v>40895.166666666613</c:v>
                </c:pt>
                <c:pt idx="6442">
                  <c:v>40895.180555555562</c:v>
                </c:pt>
                <c:pt idx="6443">
                  <c:v>40895.194444444445</c:v>
                </c:pt>
                <c:pt idx="6444">
                  <c:v>40895.208333333336</c:v>
                </c:pt>
                <c:pt idx="6445">
                  <c:v>40895.222222222204</c:v>
                </c:pt>
                <c:pt idx="6446">
                  <c:v>40895.236111111066</c:v>
                </c:pt>
                <c:pt idx="6447">
                  <c:v>40895.25</c:v>
                </c:pt>
                <c:pt idx="6448">
                  <c:v>40895.263888888876</c:v>
                </c:pt>
                <c:pt idx="6449">
                  <c:v>40895.277777777774</c:v>
                </c:pt>
                <c:pt idx="6450">
                  <c:v>40895.291666666577</c:v>
                </c:pt>
                <c:pt idx="6451">
                  <c:v>40895.305555555562</c:v>
                </c:pt>
                <c:pt idx="6452">
                  <c:v>40895.319444444496</c:v>
                </c:pt>
                <c:pt idx="6453">
                  <c:v>40895.333333333336</c:v>
                </c:pt>
                <c:pt idx="6454">
                  <c:v>40895.347222222219</c:v>
                </c:pt>
                <c:pt idx="6455">
                  <c:v>40895.361111111066</c:v>
                </c:pt>
                <c:pt idx="6456">
                  <c:v>40895.375</c:v>
                </c:pt>
                <c:pt idx="6457">
                  <c:v>40895.388888888956</c:v>
                </c:pt>
                <c:pt idx="6458">
                  <c:v>40895.402777777781</c:v>
                </c:pt>
                <c:pt idx="6459">
                  <c:v>40895.416666666664</c:v>
                </c:pt>
                <c:pt idx="6460">
                  <c:v>40895.430555555562</c:v>
                </c:pt>
                <c:pt idx="6461">
                  <c:v>40895.444444444496</c:v>
                </c:pt>
                <c:pt idx="6462">
                  <c:v>40895.458333333343</c:v>
                </c:pt>
                <c:pt idx="6463">
                  <c:v>40895.472222222219</c:v>
                </c:pt>
                <c:pt idx="6464">
                  <c:v>40895.486111111109</c:v>
                </c:pt>
                <c:pt idx="6465">
                  <c:v>40895.5</c:v>
                </c:pt>
                <c:pt idx="6466">
                  <c:v>40895.513888888891</c:v>
                </c:pt>
                <c:pt idx="6467">
                  <c:v>40895.527777777774</c:v>
                </c:pt>
                <c:pt idx="6468">
                  <c:v>40895.541666666613</c:v>
                </c:pt>
                <c:pt idx="6469">
                  <c:v>40895.555555555562</c:v>
                </c:pt>
                <c:pt idx="6470">
                  <c:v>40895.569444444445</c:v>
                </c:pt>
                <c:pt idx="6471">
                  <c:v>40895.583333333336</c:v>
                </c:pt>
                <c:pt idx="6472">
                  <c:v>40895.597222222204</c:v>
                </c:pt>
                <c:pt idx="6473">
                  <c:v>40895.611111111066</c:v>
                </c:pt>
                <c:pt idx="6474">
                  <c:v>40895.624999999993</c:v>
                </c:pt>
                <c:pt idx="6475">
                  <c:v>40895.638888888891</c:v>
                </c:pt>
                <c:pt idx="6476">
                  <c:v>40895.652777777781</c:v>
                </c:pt>
                <c:pt idx="6477">
                  <c:v>40895.666666666613</c:v>
                </c:pt>
                <c:pt idx="6478">
                  <c:v>40895.680555555562</c:v>
                </c:pt>
                <c:pt idx="6479">
                  <c:v>40895.694444444445</c:v>
                </c:pt>
                <c:pt idx="6480">
                  <c:v>40895.708333333336</c:v>
                </c:pt>
                <c:pt idx="6481">
                  <c:v>40895.722222222204</c:v>
                </c:pt>
                <c:pt idx="6482">
                  <c:v>40895.736111111066</c:v>
                </c:pt>
                <c:pt idx="6483">
                  <c:v>40895.75</c:v>
                </c:pt>
                <c:pt idx="6484">
                  <c:v>40895.763888888876</c:v>
                </c:pt>
                <c:pt idx="6485">
                  <c:v>40895.777777777774</c:v>
                </c:pt>
                <c:pt idx="6486">
                  <c:v>40895.791666666577</c:v>
                </c:pt>
                <c:pt idx="6487">
                  <c:v>40895.805555555562</c:v>
                </c:pt>
                <c:pt idx="6488">
                  <c:v>40895.819444444496</c:v>
                </c:pt>
                <c:pt idx="6489">
                  <c:v>40895.833333333336</c:v>
                </c:pt>
                <c:pt idx="6490">
                  <c:v>40895.847222222219</c:v>
                </c:pt>
                <c:pt idx="6491">
                  <c:v>40895.861111111066</c:v>
                </c:pt>
                <c:pt idx="6492">
                  <c:v>40895.875</c:v>
                </c:pt>
                <c:pt idx="6493">
                  <c:v>40895.888888888956</c:v>
                </c:pt>
                <c:pt idx="6494">
                  <c:v>40895.902777777781</c:v>
                </c:pt>
                <c:pt idx="6495">
                  <c:v>40895.916666666664</c:v>
                </c:pt>
                <c:pt idx="6496">
                  <c:v>40895.930555555562</c:v>
                </c:pt>
                <c:pt idx="6497">
                  <c:v>40895.944444444496</c:v>
                </c:pt>
                <c:pt idx="6498">
                  <c:v>40895.958333333343</c:v>
                </c:pt>
                <c:pt idx="6499">
                  <c:v>40895.972222222219</c:v>
                </c:pt>
                <c:pt idx="6500">
                  <c:v>40895.986111111109</c:v>
                </c:pt>
                <c:pt idx="6501">
                  <c:v>40896</c:v>
                </c:pt>
                <c:pt idx="6502">
                  <c:v>40896.013888888891</c:v>
                </c:pt>
                <c:pt idx="6503">
                  <c:v>40896.027777777774</c:v>
                </c:pt>
                <c:pt idx="6504">
                  <c:v>40896.041666666613</c:v>
                </c:pt>
                <c:pt idx="6505">
                  <c:v>40896.055555555562</c:v>
                </c:pt>
                <c:pt idx="6506">
                  <c:v>40896.069444444445</c:v>
                </c:pt>
                <c:pt idx="6507">
                  <c:v>40896.083333333336</c:v>
                </c:pt>
                <c:pt idx="6508">
                  <c:v>40896.097222222204</c:v>
                </c:pt>
                <c:pt idx="6509">
                  <c:v>40896.111111111066</c:v>
                </c:pt>
                <c:pt idx="6510">
                  <c:v>40896.124999999993</c:v>
                </c:pt>
                <c:pt idx="6511">
                  <c:v>40896.138888888891</c:v>
                </c:pt>
                <c:pt idx="6512">
                  <c:v>40896.152777777781</c:v>
                </c:pt>
                <c:pt idx="6513">
                  <c:v>40896.166666666613</c:v>
                </c:pt>
                <c:pt idx="6514">
                  <c:v>40896.180555555562</c:v>
                </c:pt>
                <c:pt idx="6515">
                  <c:v>40896.194444444445</c:v>
                </c:pt>
                <c:pt idx="6516">
                  <c:v>40896.208333333336</c:v>
                </c:pt>
                <c:pt idx="6517">
                  <c:v>40896.222222222204</c:v>
                </c:pt>
                <c:pt idx="6518">
                  <c:v>40896.236111111066</c:v>
                </c:pt>
                <c:pt idx="6519">
                  <c:v>40896.25</c:v>
                </c:pt>
                <c:pt idx="6520">
                  <c:v>40896.263888888876</c:v>
                </c:pt>
                <c:pt idx="6521">
                  <c:v>40896.277777777774</c:v>
                </c:pt>
                <c:pt idx="6522">
                  <c:v>40896.291666666577</c:v>
                </c:pt>
                <c:pt idx="6523">
                  <c:v>40896.305555555562</c:v>
                </c:pt>
                <c:pt idx="6524">
                  <c:v>40896.319444444496</c:v>
                </c:pt>
                <c:pt idx="6525">
                  <c:v>40896.333333333336</c:v>
                </c:pt>
                <c:pt idx="6526">
                  <c:v>40896.347222222219</c:v>
                </c:pt>
                <c:pt idx="6527">
                  <c:v>40896.361111111066</c:v>
                </c:pt>
                <c:pt idx="6528">
                  <c:v>40896.375</c:v>
                </c:pt>
                <c:pt idx="6529">
                  <c:v>40896.388888888956</c:v>
                </c:pt>
                <c:pt idx="6530">
                  <c:v>40896.402777777781</c:v>
                </c:pt>
                <c:pt idx="6531">
                  <c:v>40896.416666666664</c:v>
                </c:pt>
                <c:pt idx="6532">
                  <c:v>40896.430555555562</c:v>
                </c:pt>
                <c:pt idx="6533">
                  <c:v>40896.444444444496</c:v>
                </c:pt>
                <c:pt idx="6534">
                  <c:v>40896.458333333343</c:v>
                </c:pt>
                <c:pt idx="6535">
                  <c:v>40896.472222222219</c:v>
                </c:pt>
                <c:pt idx="6536">
                  <c:v>40896.486111111109</c:v>
                </c:pt>
                <c:pt idx="6537">
                  <c:v>40896.5</c:v>
                </c:pt>
                <c:pt idx="6538">
                  <c:v>40896.513888888891</c:v>
                </c:pt>
                <c:pt idx="6539">
                  <c:v>40896.527777777774</c:v>
                </c:pt>
                <c:pt idx="6540">
                  <c:v>40896.541666666613</c:v>
                </c:pt>
                <c:pt idx="6541">
                  <c:v>40896.555555555562</c:v>
                </c:pt>
                <c:pt idx="6542">
                  <c:v>40896.569444444445</c:v>
                </c:pt>
                <c:pt idx="6543">
                  <c:v>40896.583333333336</c:v>
                </c:pt>
                <c:pt idx="6544">
                  <c:v>40896.597222222204</c:v>
                </c:pt>
                <c:pt idx="6545">
                  <c:v>40896.611111111066</c:v>
                </c:pt>
                <c:pt idx="6546">
                  <c:v>40896.624999999993</c:v>
                </c:pt>
                <c:pt idx="6547">
                  <c:v>40896.638888888891</c:v>
                </c:pt>
                <c:pt idx="6548">
                  <c:v>40896.652777777781</c:v>
                </c:pt>
                <c:pt idx="6549">
                  <c:v>40896.666666666613</c:v>
                </c:pt>
                <c:pt idx="6550">
                  <c:v>40896.680555555562</c:v>
                </c:pt>
                <c:pt idx="6551">
                  <c:v>40896.694444444445</c:v>
                </c:pt>
                <c:pt idx="6552">
                  <c:v>40896.708333333336</c:v>
                </c:pt>
                <c:pt idx="6553">
                  <c:v>40896.722222222204</c:v>
                </c:pt>
                <c:pt idx="6554">
                  <c:v>40896.736111111066</c:v>
                </c:pt>
                <c:pt idx="6555">
                  <c:v>40896.75</c:v>
                </c:pt>
                <c:pt idx="6556">
                  <c:v>40896.763888888876</c:v>
                </c:pt>
                <c:pt idx="6557">
                  <c:v>40896.777777777774</c:v>
                </c:pt>
                <c:pt idx="6558">
                  <c:v>40896.791666666577</c:v>
                </c:pt>
                <c:pt idx="6559">
                  <c:v>40896.805555555562</c:v>
                </c:pt>
                <c:pt idx="6560">
                  <c:v>40896.819444444496</c:v>
                </c:pt>
                <c:pt idx="6561">
                  <c:v>40896.833333333336</c:v>
                </c:pt>
                <c:pt idx="6562">
                  <c:v>40896.847222222219</c:v>
                </c:pt>
                <c:pt idx="6563">
                  <c:v>40896.861111111066</c:v>
                </c:pt>
                <c:pt idx="6564">
                  <c:v>40896.875</c:v>
                </c:pt>
                <c:pt idx="6565">
                  <c:v>40896.888888888956</c:v>
                </c:pt>
                <c:pt idx="6566">
                  <c:v>40896.902777777781</c:v>
                </c:pt>
                <c:pt idx="6567">
                  <c:v>40896.916666666664</c:v>
                </c:pt>
                <c:pt idx="6568">
                  <c:v>40896.930555555562</c:v>
                </c:pt>
                <c:pt idx="6569">
                  <c:v>40896.944444444496</c:v>
                </c:pt>
                <c:pt idx="6570">
                  <c:v>40896.958333333343</c:v>
                </c:pt>
                <c:pt idx="6571">
                  <c:v>40896.972222222219</c:v>
                </c:pt>
                <c:pt idx="6572">
                  <c:v>40896.986111111109</c:v>
                </c:pt>
                <c:pt idx="6573">
                  <c:v>40897</c:v>
                </c:pt>
                <c:pt idx="6574">
                  <c:v>40897.013888888891</c:v>
                </c:pt>
                <c:pt idx="6575">
                  <c:v>40897.027777777774</c:v>
                </c:pt>
                <c:pt idx="6576">
                  <c:v>40897.041666666613</c:v>
                </c:pt>
                <c:pt idx="6577">
                  <c:v>40897.055555555562</c:v>
                </c:pt>
                <c:pt idx="6578">
                  <c:v>40897.069444444445</c:v>
                </c:pt>
                <c:pt idx="6579">
                  <c:v>40897.083333333336</c:v>
                </c:pt>
                <c:pt idx="6580">
                  <c:v>40897.097222222204</c:v>
                </c:pt>
                <c:pt idx="6581">
                  <c:v>40897.111111111066</c:v>
                </c:pt>
                <c:pt idx="6582">
                  <c:v>40897.124999999993</c:v>
                </c:pt>
                <c:pt idx="6583">
                  <c:v>40897.138888888891</c:v>
                </c:pt>
                <c:pt idx="6584">
                  <c:v>40897.152777777781</c:v>
                </c:pt>
                <c:pt idx="6585">
                  <c:v>40897.166666666613</c:v>
                </c:pt>
                <c:pt idx="6586">
                  <c:v>40897.180555555562</c:v>
                </c:pt>
                <c:pt idx="6587">
                  <c:v>40897.194444444445</c:v>
                </c:pt>
                <c:pt idx="6588">
                  <c:v>40897.208333333336</c:v>
                </c:pt>
                <c:pt idx="6589">
                  <c:v>40897.222222222204</c:v>
                </c:pt>
                <c:pt idx="6590">
                  <c:v>40897.236111111066</c:v>
                </c:pt>
                <c:pt idx="6591">
                  <c:v>40897.25</c:v>
                </c:pt>
                <c:pt idx="6592">
                  <c:v>40897.263888888876</c:v>
                </c:pt>
                <c:pt idx="6593">
                  <c:v>40897.277777777774</c:v>
                </c:pt>
                <c:pt idx="6594">
                  <c:v>40897.291666666577</c:v>
                </c:pt>
                <c:pt idx="6595">
                  <c:v>40897.305555555562</c:v>
                </c:pt>
                <c:pt idx="6596">
                  <c:v>40897.319444444496</c:v>
                </c:pt>
                <c:pt idx="6597">
                  <c:v>40897.333333333336</c:v>
                </c:pt>
                <c:pt idx="6598">
                  <c:v>40897.347222222219</c:v>
                </c:pt>
                <c:pt idx="6599">
                  <c:v>40897.361111111066</c:v>
                </c:pt>
                <c:pt idx="6600">
                  <c:v>40897.375</c:v>
                </c:pt>
                <c:pt idx="6601">
                  <c:v>40897.388888888956</c:v>
                </c:pt>
                <c:pt idx="6602">
                  <c:v>40897.402777777781</c:v>
                </c:pt>
                <c:pt idx="6603">
                  <c:v>40897.416666666664</c:v>
                </c:pt>
                <c:pt idx="6604">
                  <c:v>40897.430555555562</c:v>
                </c:pt>
                <c:pt idx="6605">
                  <c:v>40897.444444444496</c:v>
                </c:pt>
                <c:pt idx="6606">
                  <c:v>40897.458333333343</c:v>
                </c:pt>
                <c:pt idx="6607">
                  <c:v>40897.472222222219</c:v>
                </c:pt>
                <c:pt idx="6608">
                  <c:v>40897.486111111109</c:v>
                </c:pt>
                <c:pt idx="6609">
                  <c:v>40897.5</c:v>
                </c:pt>
                <c:pt idx="6610">
                  <c:v>40897.513888888891</c:v>
                </c:pt>
                <c:pt idx="6611">
                  <c:v>40897.527777777774</c:v>
                </c:pt>
                <c:pt idx="6612">
                  <c:v>40897.541666666613</c:v>
                </c:pt>
                <c:pt idx="6613">
                  <c:v>40897.555555555562</c:v>
                </c:pt>
                <c:pt idx="6614">
                  <c:v>40897.569444444445</c:v>
                </c:pt>
                <c:pt idx="6615">
                  <c:v>40897.583333333336</c:v>
                </c:pt>
                <c:pt idx="6616">
                  <c:v>40897.597222222204</c:v>
                </c:pt>
                <c:pt idx="6617">
                  <c:v>40897.611111111066</c:v>
                </c:pt>
                <c:pt idx="6618">
                  <c:v>40897.624999999993</c:v>
                </c:pt>
                <c:pt idx="6619">
                  <c:v>40897.638888888891</c:v>
                </c:pt>
                <c:pt idx="6620">
                  <c:v>40897.652777777781</c:v>
                </c:pt>
                <c:pt idx="6621">
                  <c:v>40897.666666666613</c:v>
                </c:pt>
                <c:pt idx="6622">
                  <c:v>40897.680555555562</c:v>
                </c:pt>
                <c:pt idx="6623">
                  <c:v>40897.694444444445</c:v>
                </c:pt>
                <c:pt idx="6624">
                  <c:v>40897.708333333336</c:v>
                </c:pt>
                <c:pt idx="6625">
                  <c:v>40897.722222222204</c:v>
                </c:pt>
                <c:pt idx="6626">
                  <c:v>40897.736111111066</c:v>
                </c:pt>
                <c:pt idx="6627">
                  <c:v>40897.75</c:v>
                </c:pt>
                <c:pt idx="6628">
                  <c:v>40897.763888888876</c:v>
                </c:pt>
                <c:pt idx="6629">
                  <c:v>40897.777777777774</c:v>
                </c:pt>
                <c:pt idx="6630">
                  <c:v>40897.791666666577</c:v>
                </c:pt>
                <c:pt idx="6631">
                  <c:v>40897.805555555562</c:v>
                </c:pt>
                <c:pt idx="6632">
                  <c:v>40897.819444444496</c:v>
                </c:pt>
                <c:pt idx="6633">
                  <c:v>40897.833333333336</c:v>
                </c:pt>
                <c:pt idx="6634">
                  <c:v>40897.847222222219</c:v>
                </c:pt>
                <c:pt idx="6635">
                  <c:v>40897.861111111066</c:v>
                </c:pt>
                <c:pt idx="6636">
                  <c:v>40897.875</c:v>
                </c:pt>
                <c:pt idx="6637">
                  <c:v>40897.888888888956</c:v>
                </c:pt>
                <c:pt idx="6638">
                  <c:v>40897.902777777781</c:v>
                </c:pt>
                <c:pt idx="6639">
                  <c:v>40897.916666666664</c:v>
                </c:pt>
                <c:pt idx="6640">
                  <c:v>40897.930555555562</c:v>
                </c:pt>
                <c:pt idx="6641">
                  <c:v>40897.944444444496</c:v>
                </c:pt>
                <c:pt idx="6642">
                  <c:v>40897.958333333343</c:v>
                </c:pt>
                <c:pt idx="6643">
                  <c:v>40897.972222222219</c:v>
                </c:pt>
                <c:pt idx="6644">
                  <c:v>40897.986111111109</c:v>
                </c:pt>
                <c:pt idx="6645">
                  <c:v>40898</c:v>
                </c:pt>
                <c:pt idx="6646">
                  <c:v>40898.013888888891</c:v>
                </c:pt>
                <c:pt idx="6647">
                  <c:v>40898.027777777774</c:v>
                </c:pt>
                <c:pt idx="6648">
                  <c:v>40898.041666666613</c:v>
                </c:pt>
                <c:pt idx="6649">
                  <c:v>40898.055555555562</c:v>
                </c:pt>
                <c:pt idx="6650">
                  <c:v>40898.069444444445</c:v>
                </c:pt>
                <c:pt idx="6651">
                  <c:v>40898.083333333336</c:v>
                </c:pt>
                <c:pt idx="6652">
                  <c:v>40898.097222222204</c:v>
                </c:pt>
                <c:pt idx="6653">
                  <c:v>40898.111111111066</c:v>
                </c:pt>
                <c:pt idx="6654">
                  <c:v>40898.124999999993</c:v>
                </c:pt>
                <c:pt idx="6655">
                  <c:v>40898.138888888891</c:v>
                </c:pt>
                <c:pt idx="6656">
                  <c:v>40898.152777777781</c:v>
                </c:pt>
                <c:pt idx="6657">
                  <c:v>40898.166666666613</c:v>
                </c:pt>
                <c:pt idx="6658">
                  <c:v>40898.180555555562</c:v>
                </c:pt>
                <c:pt idx="6659">
                  <c:v>40898.194444444445</c:v>
                </c:pt>
                <c:pt idx="6660">
                  <c:v>40898.208333333336</c:v>
                </c:pt>
                <c:pt idx="6661">
                  <c:v>40898.222222222204</c:v>
                </c:pt>
                <c:pt idx="6662">
                  <c:v>40898.236111111066</c:v>
                </c:pt>
                <c:pt idx="6663">
                  <c:v>40898.25</c:v>
                </c:pt>
                <c:pt idx="6664">
                  <c:v>40898.263888888876</c:v>
                </c:pt>
                <c:pt idx="6665">
                  <c:v>40898.277777777774</c:v>
                </c:pt>
                <c:pt idx="6666">
                  <c:v>40898.291666666577</c:v>
                </c:pt>
                <c:pt idx="6667">
                  <c:v>40898.305555555562</c:v>
                </c:pt>
                <c:pt idx="6668">
                  <c:v>40898.319444444496</c:v>
                </c:pt>
                <c:pt idx="6669">
                  <c:v>40898.333333333336</c:v>
                </c:pt>
                <c:pt idx="6670">
                  <c:v>40898.347222222219</c:v>
                </c:pt>
                <c:pt idx="6671">
                  <c:v>40898.361111111066</c:v>
                </c:pt>
                <c:pt idx="6672">
                  <c:v>40898.375</c:v>
                </c:pt>
                <c:pt idx="6673">
                  <c:v>40898.388888888956</c:v>
                </c:pt>
                <c:pt idx="6674">
                  <c:v>40898.402777777781</c:v>
                </c:pt>
                <c:pt idx="6675">
                  <c:v>40898.416666666664</c:v>
                </c:pt>
                <c:pt idx="6676">
                  <c:v>40898.430555555562</c:v>
                </c:pt>
                <c:pt idx="6677">
                  <c:v>40898.444444444496</c:v>
                </c:pt>
                <c:pt idx="6678">
                  <c:v>40898.458333333343</c:v>
                </c:pt>
                <c:pt idx="6679">
                  <c:v>40898.472222222219</c:v>
                </c:pt>
                <c:pt idx="6680">
                  <c:v>40898.486111111109</c:v>
                </c:pt>
                <c:pt idx="6681">
                  <c:v>40898.5</c:v>
                </c:pt>
                <c:pt idx="6682">
                  <c:v>40898.513888888891</c:v>
                </c:pt>
                <c:pt idx="6683">
                  <c:v>40898.527777777774</c:v>
                </c:pt>
                <c:pt idx="6684">
                  <c:v>40898.541666666613</c:v>
                </c:pt>
                <c:pt idx="6685">
                  <c:v>40898.555555555562</c:v>
                </c:pt>
                <c:pt idx="6686">
                  <c:v>40898.569444444445</c:v>
                </c:pt>
                <c:pt idx="6687">
                  <c:v>40898.583333333336</c:v>
                </c:pt>
                <c:pt idx="6688">
                  <c:v>40898.597222222204</c:v>
                </c:pt>
                <c:pt idx="6689">
                  <c:v>40898.611111111066</c:v>
                </c:pt>
                <c:pt idx="6690">
                  <c:v>40898.624999999993</c:v>
                </c:pt>
                <c:pt idx="6691">
                  <c:v>40898.638888888891</c:v>
                </c:pt>
                <c:pt idx="6692">
                  <c:v>40898.652777777781</c:v>
                </c:pt>
                <c:pt idx="6693">
                  <c:v>40898.666666666613</c:v>
                </c:pt>
                <c:pt idx="6694">
                  <c:v>40898.680555555562</c:v>
                </c:pt>
                <c:pt idx="6695">
                  <c:v>40898.694444444445</c:v>
                </c:pt>
                <c:pt idx="6696">
                  <c:v>40898.708333333336</c:v>
                </c:pt>
                <c:pt idx="6697">
                  <c:v>40898.722222222204</c:v>
                </c:pt>
                <c:pt idx="6698">
                  <c:v>40898.736111111066</c:v>
                </c:pt>
                <c:pt idx="6699">
                  <c:v>40898.75</c:v>
                </c:pt>
                <c:pt idx="6700">
                  <c:v>40898.763888888876</c:v>
                </c:pt>
                <c:pt idx="6701">
                  <c:v>40898.777777777774</c:v>
                </c:pt>
                <c:pt idx="6702">
                  <c:v>40898.791666666577</c:v>
                </c:pt>
                <c:pt idx="6703">
                  <c:v>40898.805555555562</c:v>
                </c:pt>
                <c:pt idx="6704">
                  <c:v>40898.819444444496</c:v>
                </c:pt>
                <c:pt idx="6705">
                  <c:v>40898.833333333336</c:v>
                </c:pt>
                <c:pt idx="6706">
                  <c:v>40898.847222222219</c:v>
                </c:pt>
                <c:pt idx="6707">
                  <c:v>40898.861111111066</c:v>
                </c:pt>
                <c:pt idx="6708">
                  <c:v>40898.875</c:v>
                </c:pt>
                <c:pt idx="6709">
                  <c:v>40898.888888888956</c:v>
                </c:pt>
                <c:pt idx="6710">
                  <c:v>40898.902777777781</c:v>
                </c:pt>
                <c:pt idx="6711">
                  <c:v>40898.916666666664</c:v>
                </c:pt>
                <c:pt idx="6712">
                  <c:v>40898.930555555562</c:v>
                </c:pt>
                <c:pt idx="6713">
                  <c:v>40898.944444444496</c:v>
                </c:pt>
                <c:pt idx="6714">
                  <c:v>40898.958333333343</c:v>
                </c:pt>
                <c:pt idx="6715">
                  <c:v>40898.972222222219</c:v>
                </c:pt>
                <c:pt idx="6716">
                  <c:v>40898.986111111109</c:v>
                </c:pt>
                <c:pt idx="6717">
                  <c:v>40899</c:v>
                </c:pt>
                <c:pt idx="6718">
                  <c:v>40899.013888888891</c:v>
                </c:pt>
                <c:pt idx="6719">
                  <c:v>40899.027777777774</c:v>
                </c:pt>
                <c:pt idx="6720">
                  <c:v>40899.041666666613</c:v>
                </c:pt>
                <c:pt idx="6721">
                  <c:v>40899.055555555562</c:v>
                </c:pt>
                <c:pt idx="6722">
                  <c:v>40899.069444444445</c:v>
                </c:pt>
                <c:pt idx="6723">
                  <c:v>40899.083333333336</c:v>
                </c:pt>
                <c:pt idx="6724">
                  <c:v>40899.097222222204</c:v>
                </c:pt>
                <c:pt idx="6725">
                  <c:v>40899.111111111066</c:v>
                </c:pt>
                <c:pt idx="6726">
                  <c:v>40899.124999999993</c:v>
                </c:pt>
                <c:pt idx="6727">
                  <c:v>40899.138888888891</c:v>
                </c:pt>
                <c:pt idx="6728">
                  <c:v>40899.152777777781</c:v>
                </c:pt>
                <c:pt idx="6729">
                  <c:v>40899.166666666613</c:v>
                </c:pt>
                <c:pt idx="6730">
                  <c:v>40899.180555555562</c:v>
                </c:pt>
                <c:pt idx="6731">
                  <c:v>40899.194444444445</c:v>
                </c:pt>
                <c:pt idx="6732">
                  <c:v>40899.208333333336</c:v>
                </c:pt>
                <c:pt idx="6733">
                  <c:v>40899.222222222204</c:v>
                </c:pt>
                <c:pt idx="6734">
                  <c:v>40899.236111111066</c:v>
                </c:pt>
                <c:pt idx="6735">
                  <c:v>40899.25</c:v>
                </c:pt>
                <c:pt idx="6736">
                  <c:v>40899.263888888876</c:v>
                </c:pt>
                <c:pt idx="6737">
                  <c:v>40899.277777777774</c:v>
                </c:pt>
                <c:pt idx="6738">
                  <c:v>40899.291666666577</c:v>
                </c:pt>
                <c:pt idx="6739">
                  <c:v>40899.305555555562</c:v>
                </c:pt>
                <c:pt idx="6740">
                  <c:v>40899.319444444496</c:v>
                </c:pt>
                <c:pt idx="6741">
                  <c:v>40899.333333333336</c:v>
                </c:pt>
                <c:pt idx="6742">
                  <c:v>40899.347222222219</c:v>
                </c:pt>
                <c:pt idx="6743">
                  <c:v>40899.361111111066</c:v>
                </c:pt>
                <c:pt idx="6744">
                  <c:v>40899.375</c:v>
                </c:pt>
                <c:pt idx="6745">
                  <c:v>40899.388888888956</c:v>
                </c:pt>
                <c:pt idx="6746">
                  <c:v>40899.402777777781</c:v>
                </c:pt>
                <c:pt idx="6747">
                  <c:v>40899.416666666664</c:v>
                </c:pt>
                <c:pt idx="6748">
                  <c:v>40899.430555555562</c:v>
                </c:pt>
                <c:pt idx="6749">
                  <c:v>40899.444444444496</c:v>
                </c:pt>
                <c:pt idx="6750">
                  <c:v>40899.458333333343</c:v>
                </c:pt>
                <c:pt idx="6751">
                  <c:v>40899.472222222219</c:v>
                </c:pt>
                <c:pt idx="6752">
                  <c:v>40899.486111111109</c:v>
                </c:pt>
                <c:pt idx="6753">
                  <c:v>40899.5</c:v>
                </c:pt>
                <c:pt idx="6754">
                  <c:v>40899.513888888891</c:v>
                </c:pt>
                <c:pt idx="6755">
                  <c:v>40899.527777777774</c:v>
                </c:pt>
                <c:pt idx="6756">
                  <c:v>40899.541666666613</c:v>
                </c:pt>
                <c:pt idx="6757">
                  <c:v>40899.555555555562</c:v>
                </c:pt>
                <c:pt idx="6758">
                  <c:v>40899.569444444445</c:v>
                </c:pt>
                <c:pt idx="6759">
                  <c:v>40899.583333333336</c:v>
                </c:pt>
                <c:pt idx="6760">
                  <c:v>40899.597222222204</c:v>
                </c:pt>
                <c:pt idx="6761">
                  <c:v>40899.611111111066</c:v>
                </c:pt>
                <c:pt idx="6762">
                  <c:v>40899.624999999993</c:v>
                </c:pt>
                <c:pt idx="6763">
                  <c:v>40899.638888888891</c:v>
                </c:pt>
                <c:pt idx="6764">
                  <c:v>40899.652777777781</c:v>
                </c:pt>
                <c:pt idx="6765">
                  <c:v>40899.666666666613</c:v>
                </c:pt>
                <c:pt idx="6766">
                  <c:v>40899.680555555562</c:v>
                </c:pt>
                <c:pt idx="6767">
                  <c:v>40899.694444444445</c:v>
                </c:pt>
                <c:pt idx="6768">
                  <c:v>40899.708333333336</c:v>
                </c:pt>
                <c:pt idx="6769">
                  <c:v>40899.722222222204</c:v>
                </c:pt>
                <c:pt idx="6770">
                  <c:v>40899.736111111066</c:v>
                </c:pt>
                <c:pt idx="6771">
                  <c:v>40899.75</c:v>
                </c:pt>
                <c:pt idx="6772">
                  <c:v>40899.763888888876</c:v>
                </c:pt>
                <c:pt idx="6773">
                  <c:v>40899.777777777774</c:v>
                </c:pt>
                <c:pt idx="6774">
                  <c:v>40899.791666666577</c:v>
                </c:pt>
                <c:pt idx="6775">
                  <c:v>40899.805555555562</c:v>
                </c:pt>
                <c:pt idx="6776">
                  <c:v>40899.819444444496</c:v>
                </c:pt>
                <c:pt idx="6777">
                  <c:v>40899.833333333336</c:v>
                </c:pt>
                <c:pt idx="6778">
                  <c:v>40899.847222222219</c:v>
                </c:pt>
                <c:pt idx="6779">
                  <c:v>40899.861111111066</c:v>
                </c:pt>
                <c:pt idx="6780">
                  <c:v>40899.875</c:v>
                </c:pt>
                <c:pt idx="6781">
                  <c:v>40899.888888888956</c:v>
                </c:pt>
                <c:pt idx="6782">
                  <c:v>40899.902777777781</c:v>
                </c:pt>
                <c:pt idx="6783">
                  <c:v>40899.916666666664</c:v>
                </c:pt>
                <c:pt idx="6784">
                  <c:v>40899.930555555562</c:v>
                </c:pt>
                <c:pt idx="6785">
                  <c:v>40899.944444444496</c:v>
                </c:pt>
                <c:pt idx="6786">
                  <c:v>40899.958333333343</c:v>
                </c:pt>
                <c:pt idx="6787">
                  <c:v>40899.972222222219</c:v>
                </c:pt>
                <c:pt idx="6788">
                  <c:v>40899.986111111109</c:v>
                </c:pt>
                <c:pt idx="6789">
                  <c:v>40900</c:v>
                </c:pt>
                <c:pt idx="6790">
                  <c:v>40900.013888888891</c:v>
                </c:pt>
                <c:pt idx="6791">
                  <c:v>40900.027777777774</c:v>
                </c:pt>
                <c:pt idx="6792">
                  <c:v>40900.041666666613</c:v>
                </c:pt>
                <c:pt idx="6793">
                  <c:v>40900.055555555562</c:v>
                </c:pt>
                <c:pt idx="6794">
                  <c:v>40900.069444444445</c:v>
                </c:pt>
                <c:pt idx="6795">
                  <c:v>40900.083333333336</c:v>
                </c:pt>
                <c:pt idx="6796">
                  <c:v>40900.097222222204</c:v>
                </c:pt>
                <c:pt idx="6797">
                  <c:v>40900.111111111066</c:v>
                </c:pt>
                <c:pt idx="6798">
                  <c:v>40900.124999999993</c:v>
                </c:pt>
                <c:pt idx="6799">
                  <c:v>40900.138888888891</c:v>
                </c:pt>
                <c:pt idx="6800">
                  <c:v>40900.152777777781</c:v>
                </c:pt>
                <c:pt idx="6801">
                  <c:v>40900.166666666613</c:v>
                </c:pt>
                <c:pt idx="6802">
                  <c:v>40900.180555555562</c:v>
                </c:pt>
                <c:pt idx="6803">
                  <c:v>40900.194444444445</c:v>
                </c:pt>
                <c:pt idx="6804">
                  <c:v>40900.208333333336</c:v>
                </c:pt>
                <c:pt idx="6805">
                  <c:v>40900.222222222204</c:v>
                </c:pt>
                <c:pt idx="6806">
                  <c:v>40900.236111111066</c:v>
                </c:pt>
                <c:pt idx="6807">
                  <c:v>40900.25</c:v>
                </c:pt>
                <c:pt idx="6808">
                  <c:v>40900.263888888876</c:v>
                </c:pt>
                <c:pt idx="6809">
                  <c:v>40900.277777777774</c:v>
                </c:pt>
                <c:pt idx="6810">
                  <c:v>40900.291666666577</c:v>
                </c:pt>
                <c:pt idx="6811">
                  <c:v>40900.305555555562</c:v>
                </c:pt>
                <c:pt idx="6812">
                  <c:v>40900.319444444496</c:v>
                </c:pt>
                <c:pt idx="6813">
                  <c:v>40900.333333333336</c:v>
                </c:pt>
                <c:pt idx="6814">
                  <c:v>40900.347222222219</c:v>
                </c:pt>
                <c:pt idx="6815">
                  <c:v>40900.361111111066</c:v>
                </c:pt>
                <c:pt idx="6816">
                  <c:v>40900.375</c:v>
                </c:pt>
                <c:pt idx="6817">
                  <c:v>40900.388888888956</c:v>
                </c:pt>
                <c:pt idx="6818">
                  <c:v>40900.402777777781</c:v>
                </c:pt>
                <c:pt idx="6819">
                  <c:v>40900.416666666664</c:v>
                </c:pt>
                <c:pt idx="6820">
                  <c:v>40900.430555555562</c:v>
                </c:pt>
                <c:pt idx="6821">
                  <c:v>40900.444444444496</c:v>
                </c:pt>
                <c:pt idx="6822">
                  <c:v>40900.458333333343</c:v>
                </c:pt>
                <c:pt idx="6823">
                  <c:v>40900.472222222219</c:v>
                </c:pt>
                <c:pt idx="6824">
                  <c:v>40900.486111111109</c:v>
                </c:pt>
                <c:pt idx="6825">
                  <c:v>40900.5</c:v>
                </c:pt>
                <c:pt idx="6826">
                  <c:v>40900.513888888891</c:v>
                </c:pt>
                <c:pt idx="6827">
                  <c:v>40900.527777777774</c:v>
                </c:pt>
                <c:pt idx="6828">
                  <c:v>40900.541666666613</c:v>
                </c:pt>
                <c:pt idx="6829">
                  <c:v>40900.555555555562</c:v>
                </c:pt>
                <c:pt idx="6830">
                  <c:v>40900.569444444445</c:v>
                </c:pt>
                <c:pt idx="6831">
                  <c:v>40900.583333333336</c:v>
                </c:pt>
                <c:pt idx="6832">
                  <c:v>40900.597222222204</c:v>
                </c:pt>
                <c:pt idx="6833">
                  <c:v>40900.611111111066</c:v>
                </c:pt>
                <c:pt idx="6834">
                  <c:v>40900.624999999993</c:v>
                </c:pt>
                <c:pt idx="6835">
                  <c:v>40900.638888888891</c:v>
                </c:pt>
                <c:pt idx="6836">
                  <c:v>40900.652777777781</c:v>
                </c:pt>
                <c:pt idx="6837">
                  <c:v>40900.666666666613</c:v>
                </c:pt>
                <c:pt idx="6838">
                  <c:v>40900.680555555562</c:v>
                </c:pt>
                <c:pt idx="6839">
                  <c:v>40900.694444444445</c:v>
                </c:pt>
                <c:pt idx="6840">
                  <c:v>40900.708333333336</c:v>
                </c:pt>
                <c:pt idx="6841">
                  <c:v>40900.722222222204</c:v>
                </c:pt>
                <c:pt idx="6842">
                  <c:v>40900.736111111066</c:v>
                </c:pt>
                <c:pt idx="6843">
                  <c:v>40900.75</c:v>
                </c:pt>
                <c:pt idx="6844">
                  <c:v>40900.763888888876</c:v>
                </c:pt>
                <c:pt idx="6845">
                  <c:v>40900.777777777774</c:v>
                </c:pt>
                <c:pt idx="6846">
                  <c:v>40900.791666666577</c:v>
                </c:pt>
                <c:pt idx="6847">
                  <c:v>40900.805555555562</c:v>
                </c:pt>
                <c:pt idx="6848">
                  <c:v>40900.819444444496</c:v>
                </c:pt>
                <c:pt idx="6849">
                  <c:v>40900.833333333336</c:v>
                </c:pt>
                <c:pt idx="6850">
                  <c:v>40900.847222222219</c:v>
                </c:pt>
                <c:pt idx="6851">
                  <c:v>40900.861111111066</c:v>
                </c:pt>
                <c:pt idx="6852">
                  <c:v>40900.875</c:v>
                </c:pt>
                <c:pt idx="6853">
                  <c:v>40900.888888888956</c:v>
                </c:pt>
                <c:pt idx="6854">
                  <c:v>40900.902777777781</c:v>
                </c:pt>
                <c:pt idx="6855">
                  <c:v>40900.916666666664</c:v>
                </c:pt>
                <c:pt idx="6856">
                  <c:v>40900.930555555562</c:v>
                </c:pt>
                <c:pt idx="6857">
                  <c:v>40900.944444444496</c:v>
                </c:pt>
                <c:pt idx="6858">
                  <c:v>40900.958333333343</c:v>
                </c:pt>
                <c:pt idx="6859">
                  <c:v>40900.972222222219</c:v>
                </c:pt>
                <c:pt idx="6860">
                  <c:v>40900.986111111109</c:v>
                </c:pt>
                <c:pt idx="6861">
                  <c:v>40901</c:v>
                </c:pt>
                <c:pt idx="6862">
                  <c:v>40901.013888888891</c:v>
                </c:pt>
                <c:pt idx="6863">
                  <c:v>40901.027777777774</c:v>
                </c:pt>
                <c:pt idx="6864">
                  <c:v>40901.041666666613</c:v>
                </c:pt>
                <c:pt idx="6865">
                  <c:v>40901.055555555562</c:v>
                </c:pt>
                <c:pt idx="6866">
                  <c:v>40901.069444444445</c:v>
                </c:pt>
                <c:pt idx="6867">
                  <c:v>40901.083333333336</c:v>
                </c:pt>
                <c:pt idx="6868">
                  <c:v>40901.097222222204</c:v>
                </c:pt>
                <c:pt idx="6869">
                  <c:v>40901.111111111066</c:v>
                </c:pt>
                <c:pt idx="6870">
                  <c:v>40901.124999999993</c:v>
                </c:pt>
                <c:pt idx="6871">
                  <c:v>40901.138888888891</c:v>
                </c:pt>
                <c:pt idx="6872">
                  <c:v>40901.152777777781</c:v>
                </c:pt>
                <c:pt idx="6873">
                  <c:v>40901.166666666613</c:v>
                </c:pt>
                <c:pt idx="6874">
                  <c:v>40901.180555555562</c:v>
                </c:pt>
                <c:pt idx="6875">
                  <c:v>40901.194444444445</c:v>
                </c:pt>
                <c:pt idx="6876">
                  <c:v>40901.208333333336</c:v>
                </c:pt>
                <c:pt idx="6877">
                  <c:v>40901.222222222204</c:v>
                </c:pt>
                <c:pt idx="6878">
                  <c:v>40901.236111111066</c:v>
                </c:pt>
                <c:pt idx="6879">
                  <c:v>40901.25</c:v>
                </c:pt>
                <c:pt idx="6880">
                  <c:v>40901.263888888876</c:v>
                </c:pt>
                <c:pt idx="6881">
                  <c:v>40901.277777777774</c:v>
                </c:pt>
                <c:pt idx="6882">
                  <c:v>40901.291666666577</c:v>
                </c:pt>
                <c:pt idx="6883">
                  <c:v>40901.305555555562</c:v>
                </c:pt>
                <c:pt idx="6884">
                  <c:v>40901.319444444496</c:v>
                </c:pt>
                <c:pt idx="6885">
                  <c:v>40901.333333333336</c:v>
                </c:pt>
                <c:pt idx="6886">
                  <c:v>40901.347222222219</c:v>
                </c:pt>
                <c:pt idx="6887">
                  <c:v>40901.361111111066</c:v>
                </c:pt>
                <c:pt idx="6888">
                  <c:v>40901.375</c:v>
                </c:pt>
                <c:pt idx="6889">
                  <c:v>40901.388888888956</c:v>
                </c:pt>
                <c:pt idx="6890">
                  <c:v>40901.402777777781</c:v>
                </c:pt>
                <c:pt idx="6891">
                  <c:v>40901.416666666664</c:v>
                </c:pt>
                <c:pt idx="6892">
                  <c:v>40901.430555555562</c:v>
                </c:pt>
                <c:pt idx="6893">
                  <c:v>40901.444444444496</c:v>
                </c:pt>
                <c:pt idx="6894">
                  <c:v>40901.458333333343</c:v>
                </c:pt>
                <c:pt idx="6895">
                  <c:v>40901.472222222219</c:v>
                </c:pt>
                <c:pt idx="6896">
                  <c:v>40901.486111111109</c:v>
                </c:pt>
                <c:pt idx="6897">
                  <c:v>40901.5</c:v>
                </c:pt>
                <c:pt idx="6898">
                  <c:v>40901.513888888891</c:v>
                </c:pt>
                <c:pt idx="6899">
                  <c:v>40901.527777777774</c:v>
                </c:pt>
                <c:pt idx="6900">
                  <c:v>40901.541666666613</c:v>
                </c:pt>
                <c:pt idx="6901">
                  <c:v>40901.555555555562</c:v>
                </c:pt>
                <c:pt idx="6902">
                  <c:v>40901.569444444445</c:v>
                </c:pt>
                <c:pt idx="6903">
                  <c:v>40901.583333333336</c:v>
                </c:pt>
                <c:pt idx="6904">
                  <c:v>40901.597222222204</c:v>
                </c:pt>
                <c:pt idx="6905">
                  <c:v>40901.611111111066</c:v>
                </c:pt>
                <c:pt idx="6906">
                  <c:v>40901.624999999993</c:v>
                </c:pt>
                <c:pt idx="6907">
                  <c:v>40901.638888888891</c:v>
                </c:pt>
                <c:pt idx="6908">
                  <c:v>40901.652777777781</c:v>
                </c:pt>
                <c:pt idx="6909">
                  <c:v>40901.666666666613</c:v>
                </c:pt>
                <c:pt idx="6910">
                  <c:v>40901.680555555562</c:v>
                </c:pt>
                <c:pt idx="6911">
                  <c:v>40901.694444444445</c:v>
                </c:pt>
                <c:pt idx="6912">
                  <c:v>40901.708333333336</c:v>
                </c:pt>
                <c:pt idx="6913">
                  <c:v>40901.722222222204</c:v>
                </c:pt>
                <c:pt idx="6914">
                  <c:v>40901.736111111066</c:v>
                </c:pt>
                <c:pt idx="6915">
                  <c:v>40901.75</c:v>
                </c:pt>
                <c:pt idx="6916">
                  <c:v>40901.763888888876</c:v>
                </c:pt>
                <c:pt idx="6917">
                  <c:v>40901.777777777774</c:v>
                </c:pt>
                <c:pt idx="6918">
                  <c:v>40901.791666666577</c:v>
                </c:pt>
                <c:pt idx="6919">
                  <c:v>40901.805555555562</c:v>
                </c:pt>
                <c:pt idx="6920">
                  <c:v>40901.819444444496</c:v>
                </c:pt>
                <c:pt idx="6921">
                  <c:v>40901.833333333336</c:v>
                </c:pt>
                <c:pt idx="6922">
                  <c:v>40901.847222222219</c:v>
                </c:pt>
                <c:pt idx="6923">
                  <c:v>40901.861111111066</c:v>
                </c:pt>
                <c:pt idx="6924">
                  <c:v>40901.875</c:v>
                </c:pt>
                <c:pt idx="6925">
                  <c:v>40901.888888888956</c:v>
                </c:pt>
                <c:pt idx="6926">
                  <c:v>40901.902777777781</c:v>
                </c:pt>
                <c:pt idx="6927">
                  <c:v>40901.916666666664</c:v>
                </c:pt>
                <c:pt idx="6928">
                  <c:v>40901.930555555562</c:v>
                </c:pt>
                <c:pt idx="6929">
                  <c:v>40901.944444444496</c:v>
                </c:pt>
                <c:pt idx="6930">
                  <c:v>40901.958333333343</c:v>
                </c:pt>
                <c:pt idx="6931">
                  <c:v>40901.972222222219</c:v>
                </c:pt>
                <c:pt idx="6932">
                  <c:v>40901.986111111109</c:v>
                </c:pt>
                <c:pt idx="6933">
                  <c:v>40902</c:v>
                </c:pt>
                <c:pt idx="6934">
                  <c:v>40902.013888888891</c:v>
                </c:pt>
                <c:pt idx="6935">
                  <c:v>40902.027777777774</c:v>
                </c:pt>
                <c:pt idx="6936">
                  <c:v>40902.041666666613</c:v>
                </c:pt>
                <c:pt idx="6937">
                  <c:v>40902.055555555562</c:v>
                </c:pt>
                <c:pt idx="6938">
                  <c:v>40902.069444444445</c:v>
                </c:pt>
                <c:pt idx="6939">
                  <c:v>40902.083333333336</c:v>
                </c:pt>
                <c:pt idx="6940">
                  <c:v>40902.097222222204</c:v>
                </c:pt>
                <c:pt idx="6941">
                  <c:v>40902.111111111066</c:v>
                </c:pt>
                <c:pt idx="6942">
                  <c:v>40902.124999999993</c:v>
                </c:pt>
                <c:pt idx="6943">
                  <c:v>40902.138888888891</c:v>
                </c:pt>
                <c:pt idx="6944">
                  <c:v>40902.152777777781</c:v>
                </c:pt>
                <c:pt idx="6945">
                  <c:v>40902.166666666613</c:v>
                </c:pt>
                <c:pt idx="6946">
                  <c:v>40902.180555555562</c:v>
                </c:pt>
                <c:pt idx="6947">
                  <c:v>40902.194444444445</c:v>
                </c:pt>
                <c:pt idx="6948">
                  <c:v>40902.208333333336</c:v>
                </c:pt>
                <c:pt idx="6949">
                  <c:v>40902.222222222204</c:v>
                </c:pt>
                <c:pt idx="6950">
                  <c:v>40902.236111111066</c:v>
                </c:pt>
                <c:pt idx="6951">
                  <c:v>40902.25</c:v>
                </c:pt>
                <c:pt idx="6952">
                  <c:v>40902.263888888876</c:v>
                </c:pt>
                <c:pt idx="6953">
                  <c:v>40902.277777777774</c:v>
                </c:pt>
                <c:pt idx="6954">
                  <c:v>40902.291666666577</c:v>
                </c:pt>
                <c:pt idx="6955">
                  <c:v>40902.305555555562</c:v>
                </c:pt>
                <c:pt idx="6956">
                  <c:v>40902.319444444496</c:v>
                </c:pt>
                <c:pt idx="6957">
                  <c:v>40902.333333333336</c:v>
                </c:pt>
                <c:pt idx="6958">
                  <c:v>40902.347222222219</c:v>
                </c:pt>
                <c:pt idx="6959">
                  <c:v>40902.361111111066</c:v>
                </c:pt>
                <c:pt idx="6960">
                  <c:v>40902.375</c:v>
                </c:pt>
                <c:pt idx="6961">
                  <c:v>40902.388888888956</c:v>
                </c:pt>
                <c:pt idx="6962">
                  <c:v>40902.402777777781</c:v>
                </c:pt>
                <c:pt idx="6963">
                  <c:v>40902.416666666664</c:v>
                </c:pt>
                <c:pt idx="6964">
                  <c:v>40902.430555555562</c:v>
                </c:pt>
                <c:pt idx="6965">
                  <c:v>40902.444444444496</c:v>
                </c:pt>
                <c:pt idx="6966">
                  <c:v>40902.458333333343</c:v>
                </c:pt>
                <c:pt idx="6967">
                  <c:v>40902.472222222219</c:v>
                </c:pt>
                <c:pt idx="6968">
                  <c:v>40902.486111111109</c:v>
                </c:pt>
                <c:pt idx="6969">
                  <c:v>40902.5</c:v>
                </c:pt>
                <c:pt idx="6970">
                  <c:v>40902.513888888891</c:v>
                </c:pt>
                <c:pt idx="6971">
                  <c:v>40902.527777777774</c:v>
                </c:pt>
                <c:pt idx="6972">
                  <c:v>40902.541666666613</c:v>
                </c:pt>
                <c:pt idx="6973">
                  <c:v>40902.555555555562</c:v>
                </c:pt>
                <c:pt idx="6974">
                  <c:v>40902.569444444445</c:v>
                </c:pt>
                <c:pt idx="6975">
                  <c:v>40902.583333333336</c:v>
                </c:pt>
                <c:pt idx="6976">
                  <c:v>40902.597222222204</c:v>
                </c:pt>
                <c:pt idx="6977">
                  <c:v>40902.611111111066</c:v>
                </c:pt>
                <c:pt idx="6978">
                  <c:v>40902.624999999993</c:v>
                </c:pt>
                <c:pt idx="6979">
                  <c:v>40902.638888888891</c:v>
                </c:pt>
                <c:pt idx="6980">
                  <c:v>40902.652777777781</c:v>
                </c:pt>
                <c:pt idx="6981">
                  <c:v>40902.666666666613</c:v>
                </c:pt>
                <c:pt idx="6982">
                  <c:v>40902.680555555562</c:v>
                </c:pt>
                <c:pt idx="6983">
                  <c:v>40902.694444444445</c:v>
                </c:pt>
                <c:pt idx="6984">
                  <c:v>40902.708333333336</c:v>
                </c:pt>
                <c:pt idx="6985">
                  <c:v>40902.722222222204</c:v>
                </c:pt>
                <c:pt idx="6986">
                  <c:v>40902.736111111066</c:v>
                </c:pt>
                <c:pt idx="6987">
                  <c:v>40902.75</c:v>
                </c:pt>
                <c:pt idx="6988">
                  <c:v>40902.763888888876</c:v>
                </c:pt>
                <c:pt idx="6989">
                  <c:v>40902.777777777774</c:v>
                </c:pt>
                <c:pt idx="6990">
                  <c:v>40902.791666666577</c:v>
                </c:pt>
                <c:pt idx="6991">
                  <c:v>40902.805555555562</c:v>
                </c:pt>
                <c:pt idx="6992">
                  <c:v>40902.819444444496</c:v>
                </c:pt>
                <c:pt idx="6993">
                  <c:v>40902.833333333336</c:v>
                </c:pt>
                <c:pt idx="6994">
                  <c:v>40902.847222222219</c:v>
                </c:pt>
                <c:pt idx="6995">
                  <c:v>40902.861111111066</c:v>
                </c:pt>
                <c:pt idx="6996">
                  <c:v>40902.875</c:v>
                </c:pt>
                <c:pt idx="6997">
                  <c:v>40902.888888888956</c:v>
                </c:pt>
                <c:pt idx="6998">
                  <c:v>40902.902777777781</c:v>
                </c:pt>
                <c:pt idx="6999">
                  <c:v>40902.916666666664</c:v>
                </c:pt>
                <c:pt idx="7000">
                  <c:v>40902.930555555562</c:v>
                </c:pt>
                <c:pt idx="7001">
                  <c:v>40902.944444444496</c:v>
                </c:pt>
                <c:pt idx="7002">
                  <c:v>40902.958333333343</c:v>
                </c:pt>
                <c:pt idx="7003">
                  <c:v>40902.972222222219</c:v>
                </c:pt>
                <c:pt idx="7004">
                  <c:v>40902.986111111109</c:v>
                </c:pt>
                <c:pt idx="7005">
                  <c:v>40903</c:v>
                </c:pt>
                <c:pt idx="7006">
                  <c:v>40903.013888888891</c:v>
                </c:pt>
                <c:pt idx="7007">
                  <c:v>40903.027777777774</c:v>
                </c:pt>
                <c:pt idx="7008">
                  <c:v>40903.041666666613</c:v>
                </c:pt>
                <c:pt idx="7009">
                  <c:v>40903.055555555562</c:v>
                </c:pt>
                <c:pt idx="7010">
                  <c:v>40903.069444444445</c:v>
                </c:pt>
                <c:pt idx="7011">
                  <c:v>40903.083333333336</c:v>
                </c:pt>
                <c:pt idx="7012">
                  <c:v>40903.097222222204</c:v>
                </c:pt>
                <c:pt idx="7013">
                  <c:v>40903.111111111066</c:v>
                </c:pt>
                <c:pt idx="7014">
                  <c:v>40903.124999999993</c:v>
                </c:pt>
                <c:pt idx="7015">
                  <c:v>40903.138888888891</c:v>
                </c:pt>
                <c:pt idx="7016">
                  <c:v>40903.152777777781</c:v>
                </c:pt>
                <c:pt idx="7017">
                  <c:v>40903.166666666613</c:v>
                </c:pt>
                <c:pt idx="7018">
                  <c:v>40903.180555555562</c:v>
                </c:pt>
                <c:pt idx="7019">
                  <c:v>40903.194444444445</c:v>
                </c:pt>
                <c:pt idx="7020">
                  <c:v>40903.208333333336</c:v>
                </c:pt>
                <c:pt idx="7021">
                  <c:v>40903.222222222204</c:v>
                </c:pt>
                <c:pt idx="7022">
                  <c:v>40903.236111111066</c:v>
                </c:pt>
                <c:pt idx="7023">
                  <c:v>40903.25</c:v>
                </c:pt>
                <c:pt idx="7024">
                  <c:v>40903.263888888876</c:v>
                </c:pt>
                <c:pt idx="7025">
                  <c:v>40903.277777777774</c:v>
                </c:pt>
                <c:pt idx="7026">
                  <c:v>40903.291666666577</c:v>
                </c:pt>
                <c:pt idx="7027">
                  <c:v>40903.305555555562</c:v>
                </c:pt>
                <c:pt idx="7028">
                  <c:v>40903.319444444496</c:v>
                </c:pt>
                <c:pt idx="7029">
                  <c:v>40903.333333333336</c:v>
                </c:pt>
                <c:pt idx="7030">
                  <c:v>40903.347222222219</c:v>
                </c:pt>
                <c:pt idx="7031">
                  <c:v>40903.361111111066</c:v>
                </c:pt>
                <c:pt idx="7032">
                  <c:v>40903.375</c:v>
                </c:pt>
                <c:pt idx="7033">
                  <c:v>40903.388888888956</c:v>
                </c:pt>
                <c:pt idx="7034">
                  <c:v>40903.402777777781</c:v>
                </c:pt>
                <c:pt idx="7035">
                  <c:v>40903.416666666664</c:v>
                </c:pt>
                <c:pt idx="7036">
                  <c:v>40903.430555555562</c:v>
                </c:pt>
                <c:pt idx="7037">
                  <c:v>40903.444444444496</c:v>
                </c:pt>
                <c:pt idx="7038">
                  <c:v>40903.458333333343</c:v>
                </c:pt>
                <c:pt idx="7039">
                  <c:v>40903.472222222219</c:v>
                </c:pt>
                <c:pt idx="7040">
                  <c:v>40903.486111111109</c:v>
                </c:pt>
                <c:pt idx="7041">
                  <c:v>40903.5</c:v>
                </c:pt>
                <c:pt idx="7042">
                  <c:v>40903.513888888891</c:v>
                </c:pt>
                <c:pt idx="7043">
                  <c:v>40903.527777777774</c:v>
                </c:pt>
                <c:pt idx="7044">
                  <c:v>40903.541666666613</c:v>
                </c:pt>
                <c:pt idx="7045">
                  <c:v>40903.555555555562</c:v>
                </c:pt>
                <c:pt idx="7046">
                  <c:v>40903.569444444445</c:v>
                </c:pt>
                <c:pt idx="7047">
                  <c:v>40903.583333333336</c:v>
                </c:pt>
                <c:pt idx="7048">
                  <c:v>40903.597222222204</c:v>
                </c:pt>
                <c:pt idx="7049">
                  <c:v>40903.611111111066</c:v>
                </c:pt>
                <c:pt idx="7050">
                  <c:v>40903.624999999993</c:v>
                </c:pt>
                <c:pt idx="7051">
                  <c:v>40903.638888888891</c:v>
                </c:pt>
                <c:pt idx="7052">
                  <c:v>40903.652777777781</c:v>
                </c:pt>
                <c:pt idx="7053">
                  <c:v>40903.666666666613</c:v>
                </c:pt>
                <c:pt idx="7054">
                  <c:v>40903.680555555562</c:v>
                </c:pt>
                <c:pt idx="7055">
                  <c:v>40903.694444444445</c:v>
                </c:pt>
                <c:pt idx="7056">
                  <c:v>40903.708333333336</c:v>
                </c:pt>
                <c:pt idx="7057">
                  <c:v>40903.722222222204</c:v>
                </c:pt>
                <c:pt idx="7058">
                  <c:v>40903.736111111066</c:v>
                </c:pt>
                <c:pt idx="7059">
                  <c:v>40903.75</c:v>
                </c:pt>
                <c:pt idx="7060">
                  <c:v>40903.763888888876</c:v>
                </c:pt>
                <c:pt idx="7061">
                  <c:v>40903.777777777774</c:v>
                </c:pt>
                <c:pt idx="7062">
                  <c:v>40903.791666666577</c:v>
                </c:pt>
                <c:pt idx="7063">
                  <c:v>40903.805555555562</c:v>
                </c:pt>
                <c:pt idx="7064">
                  <c:v>40903.819444444496</c:v>
                </c:pt>
                <c:pt idx="7065">
                  <c:v>40903.833333333336</c:v>
                </c:pt>
                <c:pt idx="7066">
                  <c:v>40903.847222222219</c:v>
                </c:pt>
                <c:pt idx="7067">
                  <c:v>40903.861111111066</c:v>
                </c:pt>
                <c:pt idx="7068">
                  <c:v>40903.875</c:v>
                </c:pt>
                <c:pt idx="7069">
                  <c:v>40903.888888888956</c:v>
                </c:pt>
                <c:pt idx="7070">
                  <c:v>40903.902777777781</c:v>
                </c:pt>
                <c:pt idx="7071">
                  <c:v>40903.916666666664</c:v>
                </c:pt>
                <c:pt idx="7072">
                  <c:v>40903.930555555562</c:v>
                </c:pt>
                <c:pt idx="7073">
                  <c:v>40903.944444444496</c:v>
                </c:pt>
                <c:pt idx="7074">
                  <c:v>40903.958333333343</c:v>
                </c:pt>
                <c:pt idx="7075">
                  <c:v>40903.972222222219</c:v>
                </c:pt>
                <c:pt idx="7076">
                  <c:v>40903.986111111109</c:v>
                </c:pt>
                <c:pt idx="7077">
                  <c:v>40904</c:v>
                </c:pt>
                <c:pt idx="7078">
                  <c:v>40904.013888888891</c:v>
                </c:pt>
                <c:pt idx="7079">
                  <c:v>40904.027777777774</c:v>
                </c:pt>
                <c:pt idx="7080">
                  <c:v>40904.041666666613</c:v>
                </c:pt>
                <c:pt idx="7081">
                  <c:v>40904.055555555562</c:v>
                </c:pt>
                <c:pt idx="7082">
                  <c:v>40904.069444444445</c:v>
                </c:pt>
                <c:pt idx="7083">
                  <c:v>40904.083333333336</c:v>
                </c:pt>
                <c:pt idx="7084">
                  <c:v>40904.097222222204</c:v>
                </c:pt>
                <c:pt idx="7085">
                  <c:v>40904.111111111066</c:v>
                </c:pt>
                <c:pt idx="7086">
                  <c:v>40904.124999999993</c:v>
                </c:pt>
                <c:pt idx="7087">
                  <c:v>40904.138888888891</c:v>
                </c:pt>
                <c:pt idx="7088">
                  <c:v>40904.152777777781</c:v>
                </c:pt>
                <c:pt idx="7089">
                  <c:v>40904.166666666613</c:v>
                </c:pt>
                <c:pt idx="7090">
                  <c:v>40904.180555555562</c:v>
                </c:pt>
                <c:pt idx="7091">
                  <c:v>40904.194444444445</c:v>
                </c:pt>
                <c:pt idx="7092">
                  <c:v>40904.208333333336</c:v>
                </c:pt>
                <c:pt idx="7093">
                  <c:v>40904.222222222204</c:v>
                </c:pt>
                <c:pt idx="7094">
                  <c:v>40904.236111111066</c:v>
                </c:pt>
                <c:pt idx="7095">
                  <c:v>40904.25</c:v>
                </c:pt>
                <c:pt idx="7096">
                  <c:v>40904.263888888876</c:v>
                </c:pt>
                <c:pt idx="7097">
                  <c:v>40904.277777777774</c:v>
                </c:pt>
                <c:pt idx="7098">
                  <c:v>40904.291666666577</c:v>
                </c:pt>
                <c:pt idx="7099">
                  <c:v>40904.305555555562</c:v>
                </c:pt>
                <c:pt idx="7100">
                  <c:v>40904.319444444496</c:v>
                </c:pt>
                <c:pt idx="7101">
                  <c:v>40904.333333333336</c:v>
                </c:pt>
                <c:pt idx="7102">
                  <c:v>40904.347222222219</c:v>
                </c:pt>
                <c:pt idx="7103">
                  <c:v>40904.361111111066</c:v>
                </c:pt>
                <c:pt idx="7104">
                  <c:v>40904.375</c:v>
                </c:pt>
                <c:pt idx="7105">
                  <c:v>40904.388888888956</c:v>
                </c:pt>
                <c:pt idx="7106">
                  <c:v>40904.402777777781</c:v>
                </c:pt>
                <c:pt idx="7107">
                  <c:v>40904.416666666664</c:v>
                </c:pt>
                <c:pt idx="7108">
                  <c:v>40904.430555555562</c:v>
                </c:pt>
                <c:pt idx="7109">
                  <c:v>40904.444444444496</c:v>
                </c:pt>
                <c:pt idx="7110">
                  <c:v>40904.458333333343</c:v>
                </c:pt>
                <c:pt idx="7111">
                  <c:v>40904.472222222219</c:v>
                </c:pt>
                <c:pt idx="7112">
                  <c:v>40904.486111111109</c:v>
                </c:pt>
                <c:pt idx="7113">
                  <c:v>40904.5</c:v>
                </c:pt>
                <c:pt idx="7114">
                  <c:v>40904.513888888891</c:v>
                </c:pt>
                <c:pt idx="7115">
                  <c:v>40904.527777777774</c:v>
                </c:pt>
                <c:pt idx="7116">
                  <c:v>40904.541666666613</c:v>
                </c:pt>
                <c:pt idx="7117">
                  <c:v>40904.555555555562</c:v>
                </c:pt>
                <c:pt idx="7118">
                  <c:v>40904.569444444445</c:v>
                </c:pt>
                <c:pt idx="7119">
                  <c:v>40904.583333333336</c:v>
                </c:pt>
                <c:pt idx="7120">
                  <c:v>40904.597222222204</c:v>
                </c:pt>
                <c:pt idx="7121">
                  <c:v>40904.611111111066</c:v>
                </c:pt>
                <c:pt idx="7122">
                  <c:v>40904.624999999993</c:v>
                </c:pt>
                <c:pt idx="7123">
                  <c:v>40904.638888888891</c:v>
                </c:pt>
                <c:pt idx="7124">
                  <c:v>40904.652777777781</c:v>
                </c:pt>
                <c:pt idx="7125">
                  <c:v>40904.666666666613</c:v>
                </c:pt>
                <c:pt idx="7126">
                  <c:v>40904.680555555562</c:v>
                </c:pt>
                <c:pt idx="7127">
                  <c:v>40904.694444444445</c:v>
                </c:pt>
                <c:pt idx="7128">
                  <c:v>40904.708333333336</c:v>
                </c:pt>
                <c:pt idx="7129">
                  <c:v>40904.722222222204</c:v>
                </c:pt>
                <c:pt idx="7130">
                  <c:v>40904.736111111066</c:v>
                </c:pt>
                <c:pt idx="7131">
                  <c:v>40904.75</c:v>
                </c:pt>
                <c:pt idx="7132">
                  <c:v>40904.763888888876</c:v>
                </c:pt>
                <c:pt idx="7133">
                  <c:v>40904.777777777774</c:v>
                </c:pt>
                <c:pt idx="7134">
                  <c:v>40904.791666666577</c:v>
                </c:pt>
                <c:pt idx="7135">
                  <c:v>40904.805555555562</c:v>
                </c:pt>
                <c:pt idx="7136">
                  <c:v>40904.819444444496</c:v>
                </c:pt>
                <c:pt idx="7137">
                  <c:v>40904.833333333336</c:v>
                </c:pt>
                <c:pt idx="7138">
                  <c:v>40904.847222222219</c:v>
                </c:pt>
                <c:pt idx="7139">
                  <c:v>40904.861111111066</c:v>
                </c:pt>
                <c:pt idx="7140">
                  <c:v>40904.875</c:v>
                </c:pt>
                <c:pt idx="7141">
                  <c:v>40904.888888888956</c:v>
                </c:pt>
                <c:pt idx="7142">
                  <c:v>40904.902777777781</c:v>
                </c:pt>
                <c:pt idx="7143">
                  <c:v>40904.916666666664</c:v>
                </c:pt>
                <c:pt idx="7144">
                  <c:v>40904.930555555562</c:v>
                </c:pt>
                <c:pt idx="7145">
                  <c:v>40904.944444444496</c:v>
                </c:pt>
                <c:pt idx="7146">
                  <c:v>40904.958333333343</c:v>
                </c:pt>
                <c:pt idx="7147">
                  <c:v>40904.972222222219</c:v>
                </c:pt>
                <c:pt idx="7148">
                  <c:v>40904.986111111109</c:v>
                </c:pt>
                <c:pt idx="7149">
                  <c:v>40905</c:v>
                </c:pt>
                <c:pt idx="7150">
                  <c:v>40905.013888888891</c:v>
                </c:pt>
                <c:pt idx="7151">
                  <c:v>40905.027777777774</c:v>
                </c:pt>
                <c:pt idx="7152">
                  <c:v>40905.041666666613</c:v>
                </c:pt>
                <c:pt idx="7153">
                  <c:v>40905.055555555562</c:v>
                </c:pt>
                <c:pt idx="7154">
                  <c:v>40905.069444444445</c:v>
                </c:pt>
                <c:pt idx="7155">
                  <c:v>40905.083333333336</c:v>
                </c:pt>
                <c:pt idx="7156">
                  <c:v>40905.097222222204</c:v>
                </c:pt>
                <c:pt idx="7157">
                  <c:v>40905.111111111066</c:v>
                </c:pt>
                <c:pt idx="7158">
                  <c:v>40905.124999999993</c:v>
                </c:pt>
                <c:pt idx="7159">
                  <c:v>40905.138888888891</c:v>
                </c:pt>
                <c:pt idx="7160">
                  <c:v>40905.152777777781</c:v>
                </c:pt>
                <c:pt idx="7161">
                  <c:v>40905.166666666613</c:v>
                </c:pt>
                <c:pt idx="7162">
                  <c:v>40905.180555555562</c:v>
                </c:pt>
                <c:pt idx="7163">
                  <c:v>40905.194444444445</c:v>
                </c:pt>
                <c:pt idx="7164">
                  <c:v>40905.208333333336</c:v>
                </c:pt>
                <c:pt idx="7165">
                  <c:v>40905.222222222204</c:v>
                </c:pt>
                <c:pt idx="7166">
                  <c:v>40905.236111111066</c:v>
                </c:pt>
                <c:pt idx="7167">
                  <c:v>40905.25</c:v>
                </c:pt>
                <c:pt idx="7168">
                  <c:v>40905.263888888876</c:v>
                </c:pt>
                <c:pt idx="7169">
                  <c:v>40905.277777777774</c:v>
                </c:pt>
                <c:pt idx="7170">
                  <c:v>40905.291666666577</c:v>
                </c:pt>
                <c:pt idx="7171">
                  <c:v>40905.305555555562</c:v>
                </c:pt>
                <c:pt idx="7172">
                  <c:v>40905.319444444496</c:v>
                </c:pt>
                <c:pt idx="7173">
                  <c:v>40905.333333333336</c:v>
                </c:pt>
                <c:pt idx="7174">
                  <c:v>40905.347222222219</c:v>
                </c:pt>
                <c:pt idx="7175">
                  <c:v>40905.361111111066</c:v>
                </c:pt>
                <c:pt idx="7176">
                  <c:v>40905.375</c:v>
                </c:pt>
                <c:pt idx="7177">
                  <c:v>40905.388888888956</c:v>
                </c:pt>
                <c:pt idx="7178">
                  <c:v>40905.402777777781</c:v>
                </c:pt>
                <c:pt idx="7179">
                  <c:v>40905.416666666664</c:v>
                </c:pt>
                <c:pt idx="7180">
                  <c:v>40905.430555555562</c:v>
                </c:pt>
                <c:pt idx="7181">
                  <c:v>40905.444444444496</c:v>
                </c:pt>
                <c:pt idx="7182">
                  <c:v>40905.458333333343</c:v>
                </c:pt>
                <c:pt idx="7183">
                  <c:v>40905.472222222219</c:v>
                </c:pt>
                <c:pt idx="7184">
                  <c:v>40905.486111111109</c:v>
                </c:pt>
                <c:pt idx="7185">
                  <c:v>40905.5</c:v>
                </c:pt>
                <c:pt idx="7186">
                  <c:v>40905.513888888891</c:v>
                </c:pt>
                <c:pt idx="7187">
                  <c:v>40905.527777777774</c:v>
                </c:pt>
                <c:pt idx="7188">
                  <c:v>40905.541666666613</c:v>
                </c:pt>
                <c:pt idx="7189">
                  <c:v>40905.555555555562</c:v>
                </c:pt>
                <c:pt idx="7190">
                  <c:v>40905.569444444445</c:v>
                </c:pt>
                <c:pt idx="7191">
                  <c:v>40905.583333333336</c:v>
                </c:pt>
                <c:pt idx="7192">
                  <c:v>40905.597222222204</c:v>
                </c:pt>
                <c:pt idx="7193">
                  <c:v>40905.611111111066</c:v>
                </c:pt>
                <c:pt idx="7194">
                  <c:v>40905.624999999993</c:v>
                </c:pt>
                <c:pt idx="7195">
                  <c:v>40905.638888888891</c:v>
                </c:pt>
                <c:pt idx="7196">
                  <c:v>40905.652777777781</c:v>
                </c:pt>
                <c:pt idx="7197">
                  <c:v>40905.666666666613</c:v>
                </c:pt>
                <c:pt idx="7198">
                  <c:v>40905.680555555562</c:v>
                </c:pt>
                <c:pt idx="7199">
                  <c:v>40905.694444444445</c:v>
                </c:pt>
                <c:pt idx="7200">
                  <c:v>40905.708333333336</c:v>
                </c:pt>
                <c:pt idx="7201">
                  <c:v>40905.722222222204</c:v>
                </c:pt>
                <c:pt idx="7202">
                  <c:v>40905.736111111066</c:v>
                </c:pt>
                <c:pt idx="7203">
                  <c:v>40905.75</c:v>
                </c:pt>
                <c:pt idx="7204">
                  <c:v>40905.763888888876</c:v>
                </c:pt>
                <c:pt idx="7205">
                  <c:v>40905.777777777774</c:v>
                </c:pt>
                <c:pt idx="7206">
                  <c:v>40905.791666666577</c:v>
                </c:pt>
                <c:pt idx="7207">
                  <c:v>40905.805555555562</c:v>
                </c:pt>
                <c:pt idx="7208">
                  <c:v>40905.819444444496</c:v>
                </c:pt>
                <c:pt idx="7209">
                  <c:v>40905.833333333336</c:v>
                </c:pt>
                <c:pt idx="7210">
                  <c:v>40905.847222222219</c:v>
                </c:pt>
                <c:pt idx="7211">
                  <c:v>40905.861111111066</c:v>
                </c:pt>
                <c:pt idx="7212">
                  <c:v>40905.875</c:v>
                </c:pt>
                <c:pt idx="7213">
                  <c:v>40905.888888888956</c:v>
                </c:pt>
                <c:pt idx="7214">
                  <c:v>40905.902777777781</c:v>
                </c:pt>
                <c:pt idx="7215">
                  <c:v>40905.916666666664</c:v>
                </c:pt>
                <c:pt idx="7216">
                  <c:v>40905.930555555562</c:v>
                </c:pt>
                <c:pt idx="7217">
                  <c:v>40905.944444444496</c:v>
                </c:pt>
                <c:pt idx="7218">
                  <c:v>40905.958333333343</c:v>
                </c:pt>
                <c:pt idx="7219">
                  <c:v>40905.972222222219</c:v>
                </c:pt>
                <c:pt idx="7220">
                  <c:v>40905.986111111109</c:v>
                </c:pt>
                <c:pt idx="7221">
                  <c:v>40906</c:v>
                </c:pt>
                <c:pt idx="7222">
                  <c:v>40906.013888888891</c:v>
                </c:pt>
                <c:pt idx="7223">
                  <c:v>40906.027777777774</c:v>
                </c:pt>
                <c:pt idx="7224">
                  <c:v>40906.041666666613</c:v>
                </c:pt>
                <c:pt idx="7225">
                  <c:v>40906.055555555562</c:v>
                </c:pt>
                <c:pt idx="7226">
                  <c:v>40906.069444444445</c:v>
                </c:pt>
                <c:pt idx="7227">
                  <c:v>40906.083333333336</c:v>
                </c:pt>
                <c:pt idx="7228">
                  <c:v>40906.097222222204</c:v>
                </c:pt>
                <c:pt idx="7229">
                  <c:v>40906.111111111066</c:v>
                </c:pt>
                <c:pt idx="7230">
                  <c:v>40906.124999999993</c:v>
                </c:pt>
                <c:pt idx="7231">
                  <c:v>40906.138888888891</c:v>
                </c:pt>
                <c:pt idx="7232">
                  <c:v>40906.152777777781</c:v>
                </c:pt>
                <c:pt idx="7233">
                  <c:v>40906.166666666613</c:v>
                </c:pt>
                <c:pt idx="7234">
                  <c:v>40906.180555555562</c:v>
                </c:pt>
                <c:pt idx="7235">
                  <c:v>40906.194444444445</c:v>
                </c:pt>
                <c:pt idx="7236">
                  <c:v>40906.208333333336</c:v>
                </c:pt>
                <c:pt idx="7237">
                  <c:v>40906.222222222204</c:v>
                </c:pt>
                <c:pt idx="7238">
                  <c:v>40906.236111111066</c:v>
                </c:pt>
                <c:pt idx="7239">
                  <c:v>40906.25</c:v>
                </c:pt>
                <c:pt idx="7240">
                  <c:v>40906.263888888876</c:v>
                </c:pt>
                <c:pt idx="7241">
                  <c:v>40906.277777777774</c:v>
                </c:pt>
                <c:pt idx="7242">
                  <c:v>40906.291666666577</c:v>
                </c:pt>
                <c:pt idx="7243">
                  <c:v>40906.305555555562</c:v>
                </c:pt>
                <c:pt idx="7244">
                  <c:v>40906.319444444496</c:v>
                </c:pt>
                <c:pt idx="7245">
                  <c:v>40906.333333333336</c:v>
                </c:pt>
                <c:pt idx="7246">
                  <c:v>40906.347222222219</c:v>
                </c:pt>
                <c:pt idx="7247">
                  <c:v>40906.361111111066</c:v>
                </c:pt>
                <c:pt idx="7248">
                  <c:v>40906.375</c:v>
                </c:pt>
                <c:pt idx="7249">
                  <c:v>40906.388888888956</c:v>
                </c:pt>
                <c:pt idx="7250">
                  <c:v>40906.402777777781</c:v>
                </c:pt>
                <c:pt idx="7251">
                  <c:v>40906.416666666664</c:v>
                </c:pt>
                <c:pt idx="7252">
                  <c:v>40906.430555555562</c:v>
                </c:pt>
                <c:pt idx="7253">
                  <c:v>40906.444444444496</c:v>
                </c:pt>
                <c:pt idx="7254">
                  <c:v>40906.458333333343</c:v>
                </c:pt>
                <c:pt idx="7255">
                  <c:v>40906.472222222219</c:v>
                </c:pt>
                <c:pt idx="7256">
                  <c:v>40906.486111111109</c:v>
                </c:pt>
                <c:pt idx="7257">
                  <c:v>40906.5</c:v>
                </c:pt>
                <c:pt idx="7258">
                  <c:v>40906.513888888891</c:v>
                </c:pt>
                <c:pt idx="7259">
                  <c:v>40906.527777777774</c:v>
                </c:pt>
                <c:pt idx="7260">
                  <c:v>40906.541666666613</c:v>
                </c:pt>
                <c:pt idx="7261">
                  <c:v>40906.555555555562</c:v>
                </c:pt>
                <c:pt idx="7262">
                  <c:v>40906.569444444445</c:v>
                </c:pt>
                <c:pt idx="7263">
                  <c:v>40906.583333333336</c:v>
                </c:pt>
                <c:pt idx="7264">
                  <c:v>40906.597222222204</c:v>
                </c:pt>
                <c:pt idx="7265">
                  <c:v>40906.611111111066</c:v>
                </c:pt>
                <c:pt idx="7266">
                  <c:v>40906.624999999993</c:v>
                </c:pt>
                <c:pt idx="7267">
                  <c:v>40906.638888888891</c:v>
                </c:pt>
                <c:pt idx="7268">
                  <c:v>40906.652777777781</c:v>
                </c:pt>
                <c:pt idx="7269">
                  <c:v>40906.666666666613</c:v>
                </c:pt>
                <c:pt idx="7270">
                  <c:v>40906.680555555562</c:v>
                </c:pt>
                <c:pt idx="7271">
                  <c:v>40906.694444444445</c:v>
                </c:pt>
                <c:pt idx="7272">
                  <c:v>40906.708333333336</c:v>
                </c:pt>
                <c:pt idx="7273">
                  <c:v>40906.722222222204</c:v>
                </c:pt>
                <c:pt idx="7274">
                  <c:v>40906.736111111066</c:v>
                </c:pt>
                <c:pt idx="7275">
                  <c:v>40906.75</c:v>
                </c:pt>
                <c:pt idx="7276">
                  <c:v>40906.763888888876</c:v>
                </c:pt>
                <c:pt idx="7277">
                  <c:v>40906.777777777774</c:v>
                </c:pt>
                <c:pt idx="7278">
                  <c:v>40906.791666666577</c:v>
                </c:pt>
                <c:pt idx="7279">
                  <c:v>40906.805555555562</c:v>
                </c:pt>
                <c:pt idx="7280">
                  <c:v>40906.819444444496</c:v>
                </c:pt>
                <c:pt idx="7281">
                  <c:v>40906.833333333336</c:v>
                </c:pt>
                <c:pt idx="7282">
                  <c:v>40906.847222222219</c:v>
                </c:pt>
                <c:pt idx="7283">
                  <c:v>40906.861111111066</c:v>
                </c:pt>
                <c:pt idx="7284">
                  <c:v>40906.875</c:v>
                </c:pt>
                <c:pt idx="7285">
                  <c:v>40906.888888888956</c:v>
                </c:pt>
                <c:pt idx="7286">
                  <c:v>40906.902777777781</c:v>
                </c:pt>
                <c:pt idx="7287">
                  <c:v>40906.916666666664</c:v>
                </c:pt>
                <c:pt idx="7288">
                  <c:v>40906.930555555562</c:v>
                </c:pt>
                <c:pt idx="7289">
                  <c:v>40906.944444444496</c:v>
                </c:pt>
                <c:pt idx="7290">
                  <c:v>40906.958333333343</c:v>
                </c:pt>
                <c:pt idx="7291">
                  <c:v>40906.972222222219</c:v>
                </c:pt>
                <c:pt idx="7292">
                  <c:v>40906.986111111109</c:v>
                </c:pt>
                <c:pt idx="7293">
                  <c:v>40907</c:v>
                </c:pt>
                <c:pt idx="7294">
                  <c:v>40907.013888888891</c:v>
                </c:pt>
                <c:pt idx="7295">
                  <c:v>40907.027777777774</c:v>
                </c:pt>
                <c:pt idx="7296">
                  <c:v>40907.041666666613</c:v>
                </c:pt>
                <c:pt idx="7297">
                  <c:v>40907.055555555562</c:v>
                </c:pt>
                <c:pt idx="7298">
                  <c:v>40907.069444444445</c:v>
                </c:pt>
                <c:pt idx="7299">
                  <c:v>40907.083333333336</c:v>
                </c:pt>
                <c:pt idx="7300">
                  <c:v>40907.097222222204</c:v>
                </c:pt>
                <c:pt idx="7301">
                  <c:v>40907.111111111066</c:v>
                </c:pt>
                <c:pt idx="7302">
                  <c:v>40907.124999999993</c:v>
                </c:pt>
                <c:pt idx="7303">
                  <c:v>40907.138888888891</c:v>
                </c:pt>
                <c:pt idx="7304">
                  <c:v>40907.152777777781</c:v>
                </c:pt>
                <c:pt idx="7305">
                  <c:v>40907.166666666613</c:v>
                </c:pt>
                <c:pt idx="7306">
                  <c:v>40907.180555555562</c:v>
                </c:pt>
                <c:pt idx="7307">
                  <c:v>40907.194444444445</c:v>
                </c:pt>
                <c:pt idx="7308">
                  <c:v>40907.208333333336</c:v>
                </c:pt>
                <c:pt idx="7309">
                  <c:v>40907.222222222204</c:v>
                </c:pt>
                <c:pt idx="7310">
                  <c:v>40907.236111111066</c:v>
                </c:pt>
                <c:pt idx="7311">
                  <c:v>40907.25</c:v>
                </c:pt>
                <c:pt idx="7312">
                  <c:v>40907.263888888876</c:v>
                </c:pt>
                <c:pt idx="7313">
                  <c:v>40907.277777777774</c:v>
                </c:pt>
                <c:pt idx="7314">
                  <c:v>40907.291666666577</c:v>
                </c:pt>
                <c:pt idx="7315">
                  <c:v>40907.305555555562</c:v>
                </c:pt>
                <c:pt idx="7316">
                  <c:v>40907.319444444496</c:v>
                </c:pt>
                <c:pt idx="7317">
                  <c:v>40907.333333333336</c:v>
                </c:pt>
                <c:pt idx="7318">
                  <c:v>40907.347222222219</c:v>
                </c:pt>
                <c:pt idx="7319">
                  <c:v>40907.361111111066</c:v>
                </c:pt>
                <c:pt idx="7320">
                  <c:v>40907.375</c:v>
                </c:pt>
                <c:pt idx="7321">
                  <c:v>40907.388888888956</c:v>
                </c:pt>
                <c:pt idx="7322">
                  <c:v>40907.402777777781</c:v>
                </c:pt>
                <c:pt idx="7323">
                  <c:v>40907.416666666664</c:v>
                </c:pt>
                <c:pt idx="7324">
                  <c:v>40907.430555555562</c:v>
                </c:pt>
                <c:pt idx="7325">
                  <c:v>40907.444444444496</c:v>
                </c:pt>
                <c:pt idx="7326">
                  <c:v>40907.458333333343</c:v>
                </c:pt>
                <c:pt idx="7327">
                  <c:v>40907.472222222219</c:v>
                </c:pt>
                <c:pt idx="7328">
                  <c:v>40907.486111111109</c:v>
                </c:pt>
                <c:pt idx="7329">
                  <c:v>40907.5</c:v>
                </c:pt>
                <c:pt idx="7330">
                  <c:v>40907.513888888891</c:v>
                </c:pt>
                <c:pt idx="7331">
                  <c:v>40907.527777777774</c:v>
                </c:pt>
                <c:pt idx="7332">
                  <c:v>40907.541666666613</c:v>
                </c:pt>
                <c:pt idx="7333">
                  <c:v>40907.555555555562</c:v>
                </c:pt>
                <c:pt idx="7334">
                  <c:v>40907.569444444445</c:v>
                </c:pt>
                <c:pt idx="7335">
                  <c:v>40907.583333333336</c:v>
                </c:pt>
                <c:pt idx="7336">
                  <c:v>40907.597222222204</c:v>
                </c:pt>
                <c:pt idx="7337">
                  <c:v>40907.611111111066</c:v>
                </c:pt>
                <c:pt idx="7338">
                  <c:v>40907.624999999993</c:v>
                </c:pt>
                <c:pt idx="7339">
                  <c:v>40907.638888888891</c:v>
                </c:pt>
                <c:pt idx="7340">
                  <c:v>40907.652777777781</c:v>
                </c:pt>
                <c:pt idx="7341">
                  <c:v>40907.666666666613</c:v>
                </c:pt>
                <c:pt idx="7342">
                  <c:v>40907.680555555562</c:v>
                </c:pt>
                <c:pt idx="7343">
                  <c:v>40907.694444444445</c:v>
                </c:pt>
                <c:pt idx="7344">
                  <c:v>40907.708333333336</c:v>
                </c:pt>
                <c:pt idx="7345">
                  <c:v>40907.722222222204</c:v>
                </c:pt>
                <c:pt idx="7346">
                  <c:v>40907.736111111066</c:v>
                </c:pt>
                <c:pt idx="7347">
                  <c:v>40907.75</c:v>
                </c:pt>
                <c:pt idx="7348">
                  <c:v>40907.763888888876</c:v>
                </c:pt>
                <c:pt idx="7349">
                  <c:v>40907.777777777774</c:v>
                </c:pt>
                <c:pt idx="7350">
                  <c:v>40907.791666666577</c:v>
                </c:pt>
                <c:pt idx="7351">
                  <c:v>40907.805555555562</c:v>
                </c:pt>
                <c:pt idx="7352">
                  <c:v>40907.819444444496</c:v>
                </c:pt>
                <c:pt idx="7353">
                  <c:v>40907.833333333336</c:v>
                </c:pt>
                <c:pt idx="7354">
                  <c:v>40907.847222222219</c:v>
                </c:pt>
                <c:pt idx="7355">
                  <c:v>40907.861111111066</c:v>
                </c:pt>
                <c:pt idx="7356">
                  <c:v>40907.875</c:v>
                </c:pt>
                <c:pt idx="7357">
                  <c:v>40907.888888888956</c:v>
                </c:pt>
                <c:pt idx="7358">
                  <c:v>40907.902777777781</c:v>
                </c:pt>
                <c:pt idx="7359">
                  <c:v>40907.916666666664</c:v>
                </c:pt>
                <c:pt idx="7360">
                  <c:v>40907.930555555562</c:v>
                </c:pt>
                <c:pt idx="7361">
                  <c:v>40907.944444444496</c:v>
                </c:pt>
                <c:pt idx="7362">
                  <c:v>40907.958333333343</c:v>
                </c:pt>
                <c:pt idx="7363">
                  <c:v>40907.972222222219</c:v>
                </c:pt>
                <c:pt idx="7364">
                  <c:v>40907.986111111109</c:v>
                </c:pt>
                <c:pt idx="7365">
                  <c:v>40908</c:v>
                </c:pt>
                <c:pt idx="7366">
                  <c:v>40908.013888888891</c:v>
                </c:pt>
                <c:pt idx="7367">
                  <c:v>40908.027777777774</c:v>
                </c:pt>
                <c:pt idx="7368">
                  <c:v>40908.041666666613</c:v>
                </c:pt>
                <c:pt idx="7369">
                  <c:v>40908.055555555562</c:v>
                </c:pt>
                <c:pt idx="7370">
                  <c:v>40908.069444444445</c:v>
                </c:pt>
                <c:pt idx="7371">
                  <c:v>40908.083333333336</c:v>
                </c:pt>
                <c:pt idx="7372">
                  <c:v>40908.097222222204</c:v>
                </c:pt>
                <c:pt idx="7373">
                  <c:v>40908.111111111066</c:v>
                </c:pt>
                <c:pt idx="7374">
                  <c:v>40908.124999999993</c:v>
                </c:pt>
                <c:pt idx="7375">
                  <c:v>40908.138888888891</c:v>
                </c:pt>
                <c:pt idx="7376">
                  <c:v>40908.152777777781</c:v>
                </c:pt>
                <c:pt idx="7377">
                  <c:v>40908.166666666613</c:v>
                </c:pt>
                <c:pt idx="7378">
                  <c:v>40908.180555555562</c:v>
                </c:pt>
                <c:pt idx="7379">
                  <c:v>40908.194444444445</c:v>
                </c:pt>
                <c:pt idx="7380">
                  <c:v>40908.208333333336</c:v>
                </c:pt>
                <c:pt idx="7381">
                  <c:v>40908.222222222204</c:v>
                </c:pt>
                <c:pt idx="7382">
                  <c:v>40908.236111111066</c:v>
                </c:pt>
                <c:pt idx="7383">
                  <c:v>40908.25</c:v>
                </c:pt>
                <c:pt idx="7384">
                  <c:v>40908.263888888876</c:v>
                </c:pt>
                <c:pt idx="7385">
                  <c:v>40908.277777777774</c:v>
                </c:pt>
                <c:pt idx="7386">
                  <c:v>40908.291666666577</c:v>
                </c:pt>
                <c:pt idx="7387">
                  <c:v>40908.305555555562</c:v>
                </c:pt>
                <c:pt idx="7388">
                  <c:v>40908.319444444496</c:v>
                </c:pt>
                <c:pt idx="7389">
                  <c:v>40908.333333333336</c:v>
                </c:pt>
                <c:pt idx="7390">
                  <c:v>40908.347222222219</c:v>
                </c:pt>
                <c:pt idx="7391">
                  <c:v>40908.361111111066</c:v>
                </c:pt>
                <c:pt idx="7392">
                  <c:v>40908.375</c:v>
                </c:pt>
                <c:pt idx="7393">
                  <c:v>40908.388888888956</c:v>
                </c:pt>
                <c:pt idx="7394">
                  <c:v>40908.402777777781</c:v>
                </c:pt>
                <c:pt idx="7395">
                  <c:v>40908.416666666664</c:v>
                </c:pt>
                <c:pt idx="7396">
                  <c:v>40908.430555555562</c:v>
                </c:pt>
                <c:pt idx="7397">
                  <c:v>40908.444444444496</c:v>
                </c:pt>
                <c:pt idx="7398">
                  <c:v>40908.458333333343</c:v>
                </c:pt>
                <c:pt idx="7399">
                  <c:v>40908.472222222219</c:v>
                </c:pt>
                <c:pt idx="7400">
                  <c:v>40908.486111111109</c:v>
                </c:pt>
                <c:pt idx="7401">
                  <c:v>40908.5</c:v>
                </c:pt>
                <c:pt idx="7402">
                  <c:v>40908.513888888891</c:v>
                </c:pt>
                <c:pt idx="7403">
                  <c:v>40908.527777777774</c:v>
                </c:pt>
                <c:pt idx="7404">
                  <c:v>40908.541666666613</c:v>
                </c:pt>
                <c:pt idx="7405">
                  <c:v>40908.555555555562</c:v>
                </c:pt>
                <c:pt idx="7406">
                  <c:v>40908.569444444445</c:v>
                </c:pt>
                <c:pt idx="7407">
                  <c:v>40908.583333333336</c:v>
                </c:pt>
                <c:pt idx="7408">
                  <c:v>40908.597222222204</c:v>
                </c:pt>
                <c:pt idx="7409">
                  <c:v>40908.611111111066</c:v>
                </c:pt>
                <c:pt idx="7410">
                  <c:v>40908.624999999993</c:v>
                </c:pt>
                <c:pt idx="7411">
                  <c:v>40908.638888888891</c:v>
                </c:pt>
                <c:pt idx="7412">
                  <c:v>40908.652777777781</c:v>
                </c:pt>
                <c:pt idx="7413">
                  <c:v>40908.666666666613</c:v>
                </c:pt>
                <c:pt idx="7414">
                  <c:v>40908.680555555562</c:v>
                </c:pt>
                <c:pt idx="7415">
                  <c:v>40908.694444444445</c:v>
                </c:pt>
                <c:pt idx="7416">
                  <c:v>40908.708333333336</c:v>
                </c:pt>
                <c:pt idx="7417">
                  <c:v>40908.722222222204</c:v>
                </c:pt>
                <c:pt idx="7418">
                  <c:v>40908.736111111066</c:v>
                </c:pt>
                <c:pt idx="7419">
                  <c:v>40908.75</c:v>
                </c:pt>
                <c:pt idx="7420">
                  <c:v>40908.763888888876</c:v>
                </c:pt>
                <c:pt idx="7421">
                  <c:v>40908.777777777774</c:v>
                </c:pt>
                <c:pt idx="7422">
                  <c:v>40908.791666666577</c:v>
                </c:pt>
                <c:pt idx="7423">
                  <c:v>40908.805555555562</c:v>
                </c:pt>
                <c:pt idx="7424">
                  <c:v>40908.819444444496</c:v>
                </c:pt>
                <c:pt idx="7425">
                  <c:v>40908.833333333336</c:v>
                </c:pt>
                <c:pt idx="7426">
                  <c:v>40908.847222222219</c:v>
                </c:pt>
                <c:pt idx="7427">
                  <c:v>40908.861111111066</c:v>
                </c:pt>
                <c:pt idx="7428">
                  <c:v>40908.875</c:v>
                </c:pt>
                <c:pt idx="7429">
                  <c:v>40908.888888888956</c:v>
                </c:pt>
                <c:pt idx="7430">
                  <c:v>40908.902777777781</c:v>
                </c:pt>
                <c:pt idx="7431">
                  <c:v>40908.916666666664</c:v>
                </c:pt>
                <c:pt idx="7432">
                  <c:v>40908.930555555562</c:v>
                </c:pt>
                <c:pt idx="7433">
                  <c:v>40908.944444444496</c:v>
                </c:pt>
                <c:pt idx="7434">
                  <c:v>40908.958333333343</c:v>
                </c:pt>
                <c:pt idx="7435">
                  <c:v>40908.972222222219</c:v>
                </c:pt>
                <c:pt idx="7436">
                  <c:v>40908.986111111109</c:v>
                </c:pt>
                <c:pt idx="7437">
                  <c:v>40909</c:v>
                </c:pt>
                <c:pt idx="7438">
                  <c:v>40909.013888888891</c:v>
                </c:pt>
                <c:pt idx="7439">
                  <c:v>40909.027777777774</c:v>
                </c:pt>
                <c:pt idx="7440">
                  <c:v>40909.041666666613</c:v>
                </c:pt>
                <c:pt idx="7441">
                  <c:v>40909.055555555562</c:v>
                </c:pt>
                <c:pt idx="7442">
                  <c:v>40909.069444444445</c:v>
                </c:pt>
                <c:pt idx="7443">
                  <c:v>40909.083333333336</c:v>
                </c:pt>
                <c:pt idx="7444">
                  <c:v>40909.097222222204</c:v>
                </c:pt>
                <c:pt idx="7445">
                  <c:v>40909.111111111066</c:v>
                </c:pt>
                <c:pt idx="7446">
                  <c:v>40909.124999999993</c:v>
                </c:pt>
                <c:pt idx="7447">
                  <c:v>40909.138888888891</c:v>
                </c:pt>
                <c:pt idx="7448">
                  <c:v>40909.152777777781</c:v>
                </c:pt>
                <c:pt idx="7449">
                  <c:v>40909.166666666613</c:v>
                </c:pt>
                <c:pt idx="7450">
                  <c:v>40909.180555555562</c:v>
                </c:pt>
                <c:pt idx="7451">
                  <c:v>40909.194444444445</c:v>
                </c:pt>
                <c:pt idx="7452">
                  <c:v>40909.208333333336</c:v>
                </c:pt>
                <c:pt idx="7453">
                  <c:v>40909.222222222204</c:v>
                </c:pt>
                <c:pt idx="7454">
                  <c:v>40909.236111111066</c:v>
                </c:pt>
                <c:pt idx="7455">
                  <c:v>40909.25</c:v>
                </c:pt>
                <c:pt idx="7456">
                  <c:v>40909.263888888876</c:v>
                </c:pt>
                <c:pt idx="7457">
                  <c:v>40909.277777777774</c:v>
                </c:pt>
                <c:pt idx="7458">
                  <c:v>40909.291666666577</c:v>
                </c:pt>
                <c:pt idx="7459">
                  <c:v>40909.305555555562</c:v>
                </c:pt>
                <c:pt idx="7460">
                  <c:v>40909.319444444496</c:v>
                </c:pt>
                <c:pt idx="7461">
                  <c:v>40909.333333333336</c:v>
                </c:pt>
                <c:pt idx="7462">
                  <c:v>40909.347222222219</c:v>
                </c:pt>
                <c:pt idx="7463">
                  <c:v>40909.361111111066</c:v>
                </c:pt>
                <c:pt idx="7464">
                  <c:v>40909.375</c:v>
                </c:pt>
                <c:pt idx="7465">
                  <c:v>40909.388888888956</c:v>
                </c:pt>
                <c:pt idx="7466">
                  <c:v>40909.402777777781</c:v>
                </c:pt>
                <c:pt idx="7467">
                  <c:v>40909.416666666664</c:v>
                </c:pt>
                <c:pt idx="7468">
                  <c:v>40909.430555555562</c:v>
                </c:pt>
                <c:pt idx="7469">
                  <c:v>40909.444444444496</c:v>
                </c:pt>
                <c:pt idx="7470">
                  <c:v>40909.458333333343</c:v>
                </c:pt>
                <c:pt idx="7471">
                  <c:v>40909.472222222219</c:v>
                </c:pt>
                <c:pt idx="7472">
                  <c:v>40909.486111111109</c:v>
                </c:pt>
                <c:pt idx="7473">
                  <c:v>40909.5</c:v>
                </c:pt>
                <c:pt idx="7474">
                  <c:v>40909.513888888891</c:v>
                </c:pt>
                <c:pt idx="7475">
                  <c:v>40909.527777777774</c:v>
                </c:pt>
                <c:pt idx="7476">
                  <c:v>40909.541666666613</c:v>
                </c:pt>
                <c:pt idx="7477">
                  <c:v>40909.555555555562</c:v>
                </c:pt>
                <c:pt idx="7478">
                  <c:v>40909.569444444445</c:v>
                </c:pt>
                <c:pt idx="7479">
                  <c:v>40909.583333333336</c:v>
                </c:pt>
                <c:pt idx="7480">
                  <c:v>40909.597222222204</c:v>
                </c:pt>
                <c:pt idx="7481">
                  <c:v>40909.611111111066</c:v>
                </c:pt>
                <c:pt idx="7482">
                  <c:v>40909.624999999993</c:v>
                </c:pt>
                <c:pt idx="7483">
                  <c:v>40909.638888888891</c:v>
                </c:pt>
                <c:pt idx="7484">
                  <c:v>40909.652777777781</c:v>
                </c:pt>
                <c:pt idx="7485">
                  <c:v>40909.666666666613</c:v>
                </c:pt>
                <c:pt idx="7486">
                  <c:v>40909.680555555562</c:v>
                </c:pt>
                <c:pt idx="7487">
                  <c:v>40909.694444444445</c:v>
                </c:pt>
                <c:pt idx="7488">
                  <c:v>40909.708333333336</c:v>
                </c:pt>
                <c:pt idx="7489">
                  <c:v>40909.722222222204</c:v>
                </c:pt>
                <c:pt idx="7490">
                  <c:v>40909.736111111066</c:v>
                </c:pt>
                <c:pt idx="7491">
                  <c:v>40909.75</c:v>
                </c:pt>
                <c:pt idx="7492">
                  <c:v>40909.763888888876</c:v>
                </c:pt>
                <c:pt idx="7493">
                  <c:v>40909.777777777774</c:v>
                </c:pt>
                <c:pt idx="7494">
                  <c:v>40909.791666666577</c:v>
                </c:pt>
                <c:pt idx="7495">
                  <c:v>40909.805555555562</c:v>
                </c:pt>
                <c:pt idx="7496">
                  <c:v>40909.819444444496</c:v>
                </c:pt>
                <c:pt idx="7497">
                  <c:v>40909.833333333336</c:v>
                </c:pt>
                <c:pt idx="7498">
                  <c:v>40909.847222222219</c:v>
                </c:pt>
                <c:pt idx="7499">
                  <c:v>40909.861111111066</c:v>
                </c:pt>
                <c:pt idx="7500">
                  <c:v>40909.875</c:v>
                </c:pt>
                <c:pt idx="7501">
                  <c:v>40909.888888888956</c:v>
                </c:pt>
                <c:pt idx="7502">
                  <c:v>40909.902777777781</c:v>
                </c:pt>
                <c:pt idx="7503">
                  <c:v>40909.916666666664</c:v>
                </c:pt>
                <c:pt idx="7504">
                  <c:v>40909.930555555562</c:v>
                </c:pt>
                <c:pt idx="7505">
                  <c:v>40909.944444444496</c:v>
                </c:pt>
                <c:pt idx="7506">
                  <c:v>40909.958333333343</c:v>
                </c:pt>
                <c:pt idx="7507">
                  <c:v>40909.972222222219</c:v>
                </c:pt>
                <c:pt idx="7508">
                  <c:v>40909.986111111109</c:v>
                </c:pt>
                <c:pt idx="7509">
                  <c:v>40910</c:v>
                </c:pt>
                <c:pt idx="7510">
                  <c:v>40910.013888888891</c:v>
                </c:pt>
                <c:pt idx="7511">
                  <c:v>40910.027777777774</c:v>
                </c:pt>
                <c:pt idx="7512">
                  <c:v>40910.041666666613</c:v>
                </c:pt>
                <c:pt idx="7513">
                  <c:v>40910.055555555562</c:v>
                </c:pt>
                <c:pt idx="7514">
                  <c:v>40910.069444444445</c:v>
                </c:pt>
                <c:pt idx="7515">
                  <c:v>40910.083333333336</c:v>
                </c:pt>
                <c:pt idx="7516">
                  <c:v>40910.097222222204</c:v>
                </c:pt>
                <c:pt idx="7517">
                  <c:v>40910.111111111066</c:v>
                </c:pt>
                <c:pt idx="7518">
                  <c:v>40910.124999999993</c:v>
                </c:pt>
                <c:pt idx="7519">
                  <c:v>40910.138888888891</c:v>
                </c:pt>
                <c:pt idx="7520">
                  <c:v>40910.152777777781</c:v>
                </c:pt>
                <c:pt idx="7521">
                  <c:v>40910.166666666613</c:v>
                </c:pt>
                <c:pt idx="7522">
                  <c:v>40910.180555555562</c:v>
                </c:pt>
                <c:pt idx="7523">
                  <c:v>40910.194444444445</c:v>
                </c:pt>
                <c:pt idx="7524">
                  <c:v>40910.208333333336</c:v>
                </c:pt>
                <c:pt idx="7525">
                  <c:v>40910.222222222204</c:v>
                </c:pt>
                <c:pt idx="7526">
                  <c:v>40910.236111111066</c:v>
                </c:pt>
                <c:pt idx="7527">
                  <c:v>40910.25</c:v>
                </c:pt>
                <c:pt idx="7528">
                  <c:v>40910.263888888876</c:v>
                </c:pt>
                <c:pt idx="7529">
                  <c:v>40910.277777777774</c:v>
                </c:pt>
                <c:pt idx="7530">
                  <c:v>40910.291666666577</c:v>
                </c:pt>
                <c:pt idx="7531">
                  <c:v>40910.305555555562</c:v>
                </c:pt>
                <c:pt idx="7532">
                  <c:v>40910.319444444496</c:v>
                </c:pt>
                <c:pt idx="7533">
                  <c:v>40910.333333333336</c:v>
                </c:pt>
                <c:pt idx="7534">
                  <c:v>40910.347222222219</c:v>
                </c:pt>
                <c:pt idx="7535">
                  <c:v>40910.361111111066</c:v>
                </c:pt>
                <c:pt idx="7536">
                  <c:v>40910.375</c:v>
                </c:pt>
                <c:pt idx="7537">
                  <c:v>40910.388888888956</c:v>
                </c:pt>
                <c:pt idx="7538">
                  <c:v>40910.402777777781</c:v>
                </c:pt>
                <c:pt idx="7539">
                  <c:v>40910.416666666664</c:v>
                </c:pt>
                <c:pt idx="7540">
                  <c:v>40910.430555555562</c:v>
                </c:pt>
                <c:pt idx="7541">
                  <c:v>40910.444444444496</c:v>
                </c:pt>
                <c:pt idx="7542">
                  <c:v>40910.458333333343</c:v>
                </c:pt>
                <c:pt idx="7543">
                  <c:v>40910.472222222219</c:v>
                </c:pt>
                <c:pt idx="7544">
                  <c:v>40910.486111111109</c:v>
                </c:pt>
                <c:pt idx="7545">
                  <c:v>40910.5</c:v>
                </c:pt>
                <c:pt idx="7546">
                  <c:v>40910.513888888891</c:v>
                </c:pt>
                <c:pt idx="7547">
                  <c:v>40910.527777777774</c:v>
                </c:pt>
                <c:pt idx="7548">
                  <c:v>40910.541666666613</c:v>
                </c:pt>
                <c:pt idx="7549">
                  <c:v>40910.555555555562</c:v>
                </c:pt>
                <c:pt idx="7550">
                  <c:v>40910.569444444445</c:v>
                </c:pt>
                <c:pt idx="7551">
                  <c:v>40910.583333333336</c:v>
                </c:pt>
                <c:pt idx="7552">
                  <c:v>40910.597222222204</c:v>
                </c:pt>
                <c:pt idx="7553">
                  <c:v>40910.611111111066</c:v>
                </c:pt>
                <c:pt idx="7554">
                  <c:v>40910.624999999993</c:v>
                </c:pt>
                <c:pt idx="7555">
                  <c:v>40910.638888888891</c:v>
                </c:pt>
                <c:pt idx="7556">
                  <c:v>40910.652777777781</c:v>
                </c:pt>
                <c:pt idx="7557">
                  <c:v>40910.666666666613</c:v>
                </c:pt>
                <c:pt idx="7558">
                  <c:v>40910.680555555562</c:v>
                </c:pt>
                <c:pt idx="7559">
                  <c:v>40910.694444444445</c:v>
                </c:pt>
                <c:pt idx="7560">
                  <c:v>40910.708333333336</c:v>
                </c:pt>
                <c:pt idx="7561">
                  <c:v>40910.722222222204</c:v>
                </c:pt>
                <c:pt idx="7562">
                  <c:v>40910.736111111066</c:v>
                </c:pt>
                <c:pt idx="7563">
                  <c:v>40910.75</c:v>
                </c:pt>
                <c:pt idx="7564">
                  <c:v>40910.763888888876</c:v>
                </c:pt>
                <c:pt idx="7565">
                  <c:v>40910.777777777774</c:v>
                </c:pt>
                <c:pt idx="7566">
                  <c:v>40910.791666666577</c:v>
                </c:pt>
                <c:pt idx="7567">
                  <c:v>40910.805555555562</c:v>
                </c:pt>
                <c:pt idx="7568">
                  <c:v>40910.819444444496</c:v>
                </c:pt>
                <c:pt idx="7569">
                  <c:v>40910.833333333336</c:v>
                </c:pt>
                <c:pt idx="7570">
                  <c:v>40910.847222222219</c:v>
                </c:pt>
                <c:pt idx="7571">
                  <c:v>40910.861111111066</c:v>
                </c:pt>
                <c:pt idx="7572">
                  <c:v>40910.875</c:v>
                </c:pt>
                <c:pt idx="7573">
                  <c:v>40910.888888888956</c:v>
                </c:pt>
                <c:pt idx="7574">
                  <c:v>40910.902777777781</c:v>
                </c:pt>
                <c:pt idx="7575">
                  <c:v>40910.916666666664</c:v>
                </c:pt>
                <c:pt idx="7576">
                  <c:v>40910.930555555562</c:v>
                </c:pt>
                <c:pt idx="7577">
                  <c:v>40910.944444444496</c:v>
                </c:pt>
                <c:pt idx="7578">
                  <c:v>40910.958333333343</c:v>
                </c:pt>
                <c:pt idx="7579">
                  <c:v>40910.972222222219</c:v>
                </c:pt>
                <c:pt idx="7580">
                  <c:v>40910.986111111109</c:v>
                </c:pt>
                <c:pt idx="7581">
                  <c:v>40911</c:v>
                </c:pt>
                <c:pt idx="7582">
                  <c:v>40911.013888888891</c:v>
                </c:pt>
                <c:pt idx="7583">
                  <c:v>40911.027777777774</c:v>
                </c:pt>
                <c:pt idx="7584">
                  <c:v>40911.041666666613</c:v>
                </c:pt>
                <c:pt idx="7585">
                  <c:v>40911.055555555562</c:v>
                </c:pt>
                <c:pt idx="7586">
                  <c:v>40911.069444444445</c:v>
                </c:pt>
                <c:pt idx="7587">
                  <c:v>40911.083333333336</c:v>
                </c:pt>
                <c:pt idx="7588">
                  <c:v>40911.097222222204</c:v>
                </c:pt>
                <c:pt idx="7589">
                  <c:v>40911.111111111066</c:v>
                </c:pt>
                <c:pt idx="7590">
                  <c:v>40911.124999999993</c:v>
                </c:pt>
                <c:pt idx="7591">
                  <c:v>40911.138888888891</c:v>
                </c:pt>
                <c:pt idx="7592">
                  <c:v>40911.152777777781</c:v>
                </c:pt>
                <c:pt idx="7593">
                  <c:v>40911.166666666613</c:v>
                </c:pt>
                <c:pt idx="7594">
                  <c:v>40911.180555555562</c:v>
                </c:pt>
                <c:pt idx="7595">
                  <c:v>40911.194444444445</c:v>
                </c:pt>
                <c:pt idx="7596">
                  <c:v>40911.208333333336</c:v>
                </c:pt>
                <c:pt idx="7597">
                  <c:v>40911.222222222204</c:v>
                </c:pt>
                <c:pt idx="7598">
                  <c:v>40911.236111111066</c:v>
                </c:pt>
                <c:pt idx="7599">
                  <c:v>40911.25</c:v>
                </c:pt>
                <c:pt idx="7600">
                  <c:v>40911.263888888876</c:v>
                </c:pt>
                <c:pt idx="7601">
                  <c:v>40911.277777777774</c:v>
                </c:pt>
                <c:pt idx="7602">
                  <c:v>40911.291666666577</c:v>
                </c:pt>
                <c:pt idx="7603">
                  <c:v>40911.305555555562</c:v>
                </c:pt>
                <c:pt idx="7604">
                  <c:v>40911.319444444496</c:v>
                </c:pt>
                <c:pt idx="7605">
                  <c:v>40911.333333333336</c:v>
                </c:pt>
                <c:pt idx="7606">
                  <c:v>40911.347222222219</c:v>
                </c:pt>
                <c:pt idx="7607">
                  <c:v>40911.361111111066</c:v>
                </c:pt>
                <c:pt idx="7608">
                  <c:v>40911.375</c:v>
                </c:pt>
                <c:pt idx="7609">
                  <c:v>40911.388888888956</c:v>
                </c:pt>
                <c:pt idx="7610">
                  <c:v>40911.402777777781</c:v>
                </c:pt>
                <c:pt idx="7611">
                  <c:v>40911.416666666664</c:v>
                </c:pt>
                <c:pt idx="7612">
                  <c:v>40911.430555555562</c:v>
                </c:pt>
                <c:pt idx="7613">
                  <c:v>40911.444444444496</c:v>
                </c:pt>
                <c:pt idx="7614">
                  <c:v>40911.458333333343</c:v>
                </c:pt>
                <c:pt idx="7615">
                  <c:v>40911.472222222219</c:v>
                </c:pt>
                <c:pt idx="7616">
                  <c:v>40911.486111111109</c:v>
                </c:pt>
                <c:pt idx="7617">
                  <c:v>40911.5</c:v>
                </c:pt>
                <c:pt idx="7618">
                  <c:v>40911.513888888891</c:v>
                </c:pt>
                <c:pt idx="7619">
                  <c:v>40911.527777777774</c:v>
                </c:pt>
                <c:pt idx="7620">
                  <c:v>40911.541666666613</c:v>
                </c:pt>
                <c:pt idx="7621">
                  <c:v>40911.555555555562</c:v>
                </c:pt>
                <c:pt idx="7622">
                  <c:v>40911.569444444445</c:v>
                </c:pt>
                <c:pt idx="7623">
                  <c:v>40911.583333333336</c:v>
                </c:pt>
                <c:pt idx="7624">
                  <c:v>40911.597222222204</c:v>
                </c:pt>
                <c:pt idx="7625">
                  <c:v>40911.611111111066</c:v>
                </c:pt>
                <c:pt idx="7626">
                  <c:v>40911.624999999993</c:v>
                </c:pt>
                <c:pt idx="7627">
                  <c:v>40911.638888888891</c:v>
                </c:pt>
                <c:pt idx="7628">
                  <c:v>40911.652777777781</c:v>
                </c:pt>
                <c:pt idx="7629">
                  <c:v>40911.666666666613</c:v>
                </c:pt>
                <c:pt idx="7630">
                  <c:v>40911.680555555562</c:v>
                </c:pt>
                <c:pt idx="7631">
                  <c:v>40911.694444444445</c:v>
                </c:pt>
                <c:pt idx="7632">
                  <c:v>40911.708333333336</c:v>
                </c:pt>
                <c:pt idx="7633">
                  <c:v>40911.722222222204</c:v>
                </c:pt>
                <c:pt idx="7634">
                  <c:v>40911.736111111066</c:v>
                </c:pt>
                <c:pt idx="7635">
                  <c:v>40911.75</c:v>
                </c:pt>
                <c:pt idx="7636">
                  <c:v>40911.763888888876</c:v>
                </c:pt>
                <c:pt idx="7637">
                  <c:v>40911.777777777774</c:v>
                </c:pt>
                <c:pt idx="7638">
                  <c:v>40911.791666666577</c:v>
                </c:pt>
                <c:pt idx="7639">
                  <c:v>40911.805555555562</c:v>
                </c:pt>
                <c:pt idx="7640">
                  <c:v>40911.819444444496</c:v>
                </c:pt>
                <c:pt idx="7641">
                  <c:v>40911.833333333336</c:v>
                </c:pt>
                <c:pt idx="7642">
                  <c:v>40911.847222222219</c:v>
                </c:pt>
                <c:pt idx="7643">
                  <c:v>40911.861111111066</c:v>
                </c:pt>
                <c:pt idx="7644">
                  <c:v>40911.875</c:v>
                </c:pt>
                <c:pt idx="7645">
                  <c:v>40911.888888888956</c:v>
                </c:pt>
                <c:pt idx="7646">
                  <c:v>40911.902777777781</c:v>
                </c:pt>
                <c:pt idx="7647">
                  <c:v>40911.916666666664</c:v>
                </c:pt>
                <c:pt idx="7648">
                  <c:v>40911.930555555562</c:v>
                </c:pt>
                <c:pt idx="7649">
                  <c:v>40911.944444444496</c:v>
                </c:pt>
                <c:pt idx="7650">
                  <c:v>40911.958333333343</c:v>
                </c:pt>
                <c:pt idx="7651">
                  <c:v>40911.972222222219</c:v>
                </c:pt>
                <c:pt idx="7652">
                  <c:v>40911.986111111109</c:v>
                </c:pt>
                <c:pt idx="7653">
                  <c:v>40912</c:v>
                </c:pt>
                <c:pt idx="7654">
                  <c:v>40912.013888888891</c:v>
                </c:pt>
                <c:pt idx="7655">
                  <c:v>40912.027777777774</c:v>
                </c:pt>
                <c:pt idx="7656">
                  <c:v>40912.041666666613</c:v>
                </c:pt>
                <c:pt idx="7657">
                  <c:v>40912.055555555562</c:v>
                </c:pt>
                <c:pt idx="7658">
                  <c:v>40912.069444444445</c:v>
                </c:pt>
                <c:pt idx="7659">
                  <c:v>40912.083333333336</c:v>
                </c:pt>
                <c:pt idx="7660">
                  <c:v>40912.097222222204</c:v>
                </c:pt>
                <c:pt idx="7661">
                  <c:v>40912.111111111066</c:v>
                </c:pt>
                <c:pt idx="7662">
                  <c:v>40912.124999999993</c:v>
                </c:pt>
                <c:pt idx="7663">
                  <c:v>40912.138888888891</c:v>
                </c:pt>
                <c:pt idx="7664">
                  <c:v>40912.152777777781</c:v>
                </c:pt>
                <c:pt idx="7665">
                  <c:v>40912.166666666613</c:v>
                </c:pt>
                <c:pt idx="7666">
                  <c:v>40912.180555555562</c:v>
                </c:pt>
                <c:pt idx="7667">
                  <c:v>40912.194444444445</c:v>
                </c:pt>
                <c:pt idx="7668">
                  <c:v>40912.208333333336</c:v>
                </c:pt>
                <c:pt idx="7669">
                  <c:v>40912.222222222204</c:v>
                </c:pt>
                <c:pt idx="7670">
                  <c:v>40912.236111111066</c:v>
                </c:pt>
                <c:pt idx="7671">
                  <c:v>40912.25</c:v>
                </c:pt>
                <c:pt idx="7672">
                  <c:v>40912.263888888876</c:v>
                </c:pt>
                <c:pt idx="7673">
                  <c:v>40912.277777777774</c:v>
                </c:pt>
                <c:pt idx="7674">
                  <c:v>40912.291666666577</c:v>
                </c:pt>
                <c:pt idx="7675">
                  <c:v>40912.305555555562</c:v>
                </c:pt>
                <c:pt idx="7676">
                  <c:v>40912.319444444496</c:v>
                </c:pt>
                <c:pt idx="7677">
                  <c:v>40912.333333333336</c:v>
                </c:pt>
                <c:pt idx="7678">
                  <c:v>40912.347222222219</c:v>
                </c:pt>
                <c:pt idx="7679">
                  <c:v>40912.361111111066</c:v>
                </c:pt>
                <c:pt idx="7680">
                  <c:v>40912.375</c:v>
                </c:pt>
                <c:pt idx="7681">
                  <c:v>40912.388888888956</c:v>
                </c:pt>
                <c:pt idx="7682">
                  <c:v>40912.402777777781</c:v>
                </c:pt>
                <c:pt idx="7683">
                  <c:v>40912.416666666664</c:v>
                </c:pt>
                <c:pt idx="7684">
                  <c:v>40912.430555555562</c:v>
                </c:pt>
                <c:pt idx="7685">
                  <c:v>40912.444444444496</c:v>
                </c:pt>
                <c:pt idx="7686">
                  <c:v>40912.458333333343</c:v>
                </c:pt>
                <c:pt idx="7687">
                  <c:v>40912.472222222219</c:v>
                </c:pt>
                <c:pt idx="7688">
                  <c:v>40912.486111111109</c:v>
                </c:pt>
                <c:pt idx="7689">
                  <c:v>40912.5</c:v>
                </c:pt>
                <c:pt idx="7690">
                  <c:v>40912.513888888891</c:v>
                </c:pt>
                <c:pt idx="7691">
                  <c:v>40912.527777777774</c:v>
                </c:pt>
                <c:pt idx="7692">
                  <c:v>40912.541666666613</c:v>
                </c:pt>
                <c:pt idx="7693">
                  <c:v>40912.555555555562</c:v>
                </c:pt>
                <c:pt idx="7694">
                  <c:v>40912.569444444445</c:v>
                </c:pt>
                <c:pt idx="7695">
                  <c:v>40912.583333333336</c:v>
                </c:pt>
                <c:pt idx="7696">
                  <c:v>40912.597222222204</c:v>
                </c:pt>
                <c:pt idx="7697">
                  <c:v>40912.611111111066</c:v>
                </c:pt>
                <c:pt idx="7698">
                  <c:v>40912.624999999993</c:v>
                </c:pt>
                <c:pt idx="7699">
                  <c:v>40912.638888888891</c:v>
                </c:pt>
                <c:pt idx="7700">
                  <c:v>40912.652777777781</c:v>
                </c:pt>
                <c:pt idx="7701">
                  <c:v>40912.666666666613</c:v>
                </c:pt>
                <c:pt idx="7702">
                  <c:v>40912.680555555562</c:v>
                </c:pt>
                <c:pt idx="7703">
                  <c:v>40912.694444444445</c:v>
                </c:pt>
                <c:pt idx="7704">
                  <c:v>40912.708333333336</c:v>
                </c:pt>
                <c:pt idx="7705">
                  <c:v>40912.722222222204</c:v>
                </c:pt>
                <c:pt idx="7706">
                  <c:v>40912.736111111066</c:v>
                </c:pt>
                <c:pt idx="7707">
                  <c:v>40912.75</c:v>
                </c:pt>
                <c:pt idx="7708">
                  <c:v>40912.763888888876</c:v>
                </c:pt>
                <c:pt idx="7709">
                  <c:v>40912.777777777774</c:v>
                </c:pt>
                <c:pt idx="7710">
                  <c:v>40912.791666666577</c:v>
                </c:pt>
                <c:pt idx="7711">
                  <c:v>40912.805555555562</c:v>
                </c:pt>
                <c:pt idx="7712">
                  <c:v>40912.819444444496</c:v>
                </c:pt>
                <c:pt idx="7713">
                  <c:v>40912.833333333336</c:v>
                </c:pt>
                <c:pt idx="7714">
                  <c:v>40912.847222222219</c:v>
                </c:pt>
                <c:pt idx="7715">
                  <c:v>40912.861111111066</c:v>
                </c:pt>
                <c:pt idx="7716">
                  <c:v>40912.875</c:v>
                </c:pt>
                <c:pt idx="7717">
                  <c:v>40912.888888888956</c:v>
                </c:pt>
                <c:pt idx="7718">
                  <c:v>40912.902777777781</c:v>
                </c:pt>
                <c:pt idx="7719">
                  <c:v>40912.916666666664</c:v>
                </c:pt>
                <c:pt idx="7720">
                  <c:v>40912.930555555562</c:v>
                </c:pt>
                <c:pt idx="7721">
                  <c:v>40912.944444444496</c:v>
                </c:pt>
                <c:pt idx="7722">
                  <c:v>40912.958333333343</c:v>
                </c:pt>
                <c:pt idx="7723">
                  <c:v>40912.972222222219</c:v>
                </c:pt>
                <c:pt idx="7724">
                  <c:v>40912.986111111109</c:v>
                </c:pt>
                <c:pt idx="7725">
                  <c:v>40913</c:v>
                </c:pt>
                <c:pt idx="7726">
                  <c:v>40913.013888888891</c:v>
                </c:pt>
                <c:pt idx="7727">
                  <c:v>40913.027777777774</c:v>
                </c:pt>
                <c:pt idx="7728">
                  <c:v>40913.041666666613</c:v>
                </c:pt>
                <c:pt idx="7729">
                  <c:v>40913.055555555562</c:v>
                </c:pt>
                <c:pt idx="7730">
                  <c:v>40913.069444444445</c:v>
                </c:pt>
                <c:pt idx="7731">
                  <c:v>40913.083333333336</c:v>
                </c:pt>
                <c:pt idx="7732">
                  <c:v>40913.097222222204</c:v>
                </c:pt>
                <c:pt idx="7733">
                  <c:v>40913.111111111066</c:v>
                </c:pt>
                <c:pt idx="7734">
                  <c:v>40913.124999999993</c:v>
                </c:pt>
                <c:pt idx="7735">
                  <c:v>40913.138888888891</c:v>
                </c:pt>
                <c:pt idx="7736">
                  <c:v>40913.152777777781</c:v>
                </c:pt>
                <c:pt idx="7737">
                  <c:v>40913.166666666613</c:v>
                </c:pt>
                <c:pt idx="7738">
                  <c:v>40913.180555555562</c:v>
                </c:pt>
                <c:pt idx="7739">
                  <c:v>40913.194444444445</c:v>
                </c:pt>
                <c:pt idx="7740">
                  <c:v>40913.208333333336</c:v>
                </c:pt>
                <c:pt idx="7741">
                  <c:v>40913.222222222204</c:v>
                </c:pt>
                <c:pt idx="7742">
                  <c:v>40913.236111111066</c:v>
                </c:pt>
                <c:pt idx="7743">
                  <c:v>40913.25</c:v>
                </c:pt>
                <c:pt idx="7744">
                  <c:v>40913.263888888876</c:v>
                </c:pt>
                <c:pt idx="7745">
                  <c:v>40913.277777777774</c:v>
                </c:pt>
                <c:pt idx="7746">
                  <c:v>40913.291666666577</c:v>
                </c:pt>
                <c:pt idx="7747">
                  <c:v>40913.305555555562</c:v>
                </c:pt>
                <c:pt idx="7748">
                  <c:v>40913.319444444496</c:v>
                </c:pt>
                <c:pt idx="7749">
                  <c:v>40913.333333333336</c:v>
                </c:pt>
                <c:pt idx="7750">
                  <c:v>40913.347222222219</c:v>
                </c:pt>
                <c:pt idx="7751">
                  <c:v>40913.361111111066</c:v>
                </c:pt>
                <c:pt idx="7752">
                  <c:v>40913.375</c:v>
                </c:pt>
                <c:pt idx="7753">
                  <c:v>40913.388888888956</c:v>
                </c:pt>
                <c:pt idx="7754">
                  <c:v>40913.402777777781</c:v>
                </c:pt>
                <c:pt idx="7755">
                  <c:v>40913.416666666664</c:v>
                </c:pt>
                <c:pt idx="7756">
                  <c:v>40913.430555555562</c:v>
                </c:pt>
                <c:pt idx="7757">
                  <c:v>40913.444444444496</c:v>
                </c:pt>
                <c:pt idx="7758">
                  <c:v>40913.458333333343</c:v>
                </c:pt>
                <c:pt idx="7759">
                  <c:v>40913.472222222219</c:v>
                </c:pt>
                <c:pt idx="7760">
                  <c:v>40913.486111111109</c:v>
                </c:pt>
                <c:pt idx="7761">
                  <c:v>40913.5</c:v>
                </c:pt>
                <c:pt idx="7762">
                  <c:v>40913.513888888891</c:v>
                </c:pt>
                <c:pt idx="7763">
                  <c:v>40913.527777777774</c:v>
                </c:pt>
                <c:pt idx="7764">
                  <c:v>40913.541666666613</c:v>
                </c:pt>
                <c:pt idx="7765">
                  <c:v>40913.555555555562</c:v>
                </c:pt>
                <c:pt idx="7766">
                  <c:v>40913.569444444445</c:v>
                </c:pt>
                <c:pt idx="7767">
                  <c:v>40913.583333333336</c:v>
                </c:pt>
                <c:pt idx="7768">
                  <c:v>40913.597222222204</c:v>
                </c:pt>
                <c:pt idx="7769">
                  <c:v>40913.611111111066</c:v>
                </c:pt>
                <c:pt idx="7770">
                  <c:v>40913.624999999993</c:v>
                </c:pt>
                <c:pt idx="7771">
                  <c:v>40913.638888888891</c:v>
                </c:pt>
                <c:pt idx="7772">
                  <c:v>40913.652777777781</c:v>
                </c:pt>
                <c:pt idx="7773">
                  <c:v>40913.666666666613</c:v>
                </c:pt>
                <c:pt idx="7774">
                  <c:v>40913.680555555562</c:v>
                </c:pt>
                <c:pt idx="7775">
                  <c:v>40913.694444444445</c:v>
                </c:pt>
                <c:pt idx="7776">
                  <c:v>40913.708333333336</c:v>
                </c:pt>
                <c:pt idx="7777">
                  <c:v>40913.722222222204</c:v>
                </c:pt>
                <c:pt idx="7778">
                  <c:v>40913.736111111066</c:v>
                </c:pt>
                <c:pt idx="7779">
                  <c:v>40913.75</c:v>
                </c:pt>
                <c:pt idx="7780">
                  <c:v>40913.763888888876</c:v>
                </c:pt>
                <c:pt idx="7781">
                  <c:v>40913.777777777774</c:v>
                </c:pt>
                <c:pt idx="7782">
                  <c:v>40913.791666666577</c:v>
                </c:pt>
                <c:pt idx="7783">
                  <c:v>40913.805555555562</c:v>
                </c:pt>
                <c:pt idx="7784">
                  <c:v>40913.819444444496</c:v>
                </c:pt>
                <c:pt idx="7785">
                  <c:v>40913.833333333336</c:v>
                </c:pt>
                <c:pt idx="7786">
                  <c:v>40913.847222222219</c:v>
                </c:pt>
                <c:pt idx="7787">
                  <c:v>40913.861111111066</c:v>
                </c:pt>
                <c:pt idx="7788">
                  <c:v>40913.875</c:v>
                </c:pt>
                <c:pt idx="7789">
                  <c:v>40913.888888888956</c:v>
                </c:pt>
                <c:pt idx="7790">
                  <c:v>40913.902777777781</c:v>
                </c:pt>
                <c:pt idx="7791">
                  <c:v>40913.916666666664</c:v>
                </c:pt>
                <c:pt idx="7792">
                  <c:v>40913.930555555562</c:v>
                </c:pt>
                <c:pt idx="7793">
                  <c:v>40913.944444444496</c:v>
                </c:pt>
                <c:pt idx="7794">
                  <c:v>40913.958333333343</c:v>
                </c:pt>
                <c:pt idx="7795">
                  <c:v>40913.972222222219</c:v>
                </c:pt>
                <c:pt idx="7796">
                  <c:v>40913.986111111109</c:v>
                </c:pt>
                <c:pt idx="7797">
                  <c:v>40914</c:v>
                </c:pt>
                <c:pt idx="7798">
                  <c:v>40914.013888888891</c:v>
                </c:pt>
                <c:pt idx="7799">
                  <c:v>40914.027777777774</c:v>
                </c:pt>
                <c:pt idx="7800">
                  <c:v>40914.041666666613</c:v>
                </c:pt>
                <c:pt idx="7801">
                  <c:v>40914.055555555562</c:v>
                </c:pt>
                <c:pt idx="7802">
                  <c:v>40914.069444444445</c:v>
                </c:pt>
                <c:pt idx="7803">
                  <c:v>40914.083333333336</c:v>
                </c:pt>
                <c:pt idx="7804">
                  <c:v>40914.097222222204</c:v>
                </c:pt>
                <c:pt idx="7805">
                  <c:v>40914.111111111066</c:v>
                </c:pt>
                <c:pt idx="7806">
                  <c:v>40914.124999999993</c:v>
                </c:pt>
                <c:pt idx="7807">
                  <c:v>40914.138888888891</c:v>
                </c:pt>
                <c:pt idx="7808">
                  <c:v>40914.152777777781</c:v>
                </c:pt>
                <c:pt idx="7809">
                  <c:v>40914.166666666613</c:v>
                </c:pt>
                <c:pt idx="7810">
                  <c:v>40914.180555555562</c:v>
                </c:pt>
                <c:pt idx="7811">
                  <c:v>40914.194444444445</c:v>
                </c:pt>
                <c:pt idx="7812">
                  <c:v>40914.208333333336</c:v>
                </c:pt>
                <c:pt idx="7813">
                  <c:v>40914.222222222204</c:v>
                </c:pt>
                <c:pt idx="7814">
                  <c:v>40914.236111111066</c:v>
                </c:pt>
                <c:pt idx="7815">
                  <c:v>40914.25</c:v>
                </c:pt>
                <c:pt idx="7816">
                  <c:v>40914.263888888876</c:v>
                </c:pt>
                <c:pt idx="7817">
                  <c:v>40914.277777777774</c:v>
                </c:pt>
                <c:pt idx="7818">
                  <c:v>40914.291666666577</c:v>
                </c:pt>
                <c:pt idx="7819">
                  <c:v>40914.305555555562</c:v>
                </c:pt>
                <c:pt idx="7820">
                  <c:v>40914.319444444496</c:v>
                </c:pt>
                <c:pt idx="7821">
                  <c:v>40914.333333333336</c:v>
                </c:pt>
                <c:pt idx="7822">
                  <c:v>40914.347222222219</c:v>
                </c:pt>
                <c:pt idx="7823">
                  <c:v>40914.361111111066</c:v>
                </c:pt>
                <c:pt idx="7824">
                  <c:v>40914.375</c:v>
                </c:pt>
                <c:pt idx="7825">
                  <c:v>40914.388888888956</c:v>
                </c:pt>
                <c:pt idx="7826">
                  <c:v>40914.402777777781</c:v>
                </c:pt>
                <c:pt idx="7827">
                  <c:v>40914.416666666664</c:v>
                </c:pt>
                <c:pt idx="7828">
                  <c:v>40914.430555555562</c:v>
                </c:pt>
                <c:pt idx="7829">
                  <c:v>40914.444444444496</c:v>
                </c:pt>
                <c:pt idx="7830">
                  <c:v>40914.458333333343</c:v>
                </c:pt>
                <c:pt idx="7831">
                  <c:v>40914.472222222219</c:v>
                </c:pt>
                <c:pt idx="7832">
                  <c:v>40914.486111111109</c:v>
                </c:pt>
                <c:pt idx="7833">
                  <c:v>40914.5</c:v>
                </c:pt>
                <c:pt idx="7834">
                  <c:v>40914.513888888891</c:v>
                </c:pt>
                <c:pt idx="7835">
                  <c:v>40914.527777777774</c:v>
                </c:pt>
                <c:pt idx="7836">
                  <c:v>40914.541666666613</c:v>
                </c:pt>
                <c:pt idx="7837">
                  <c:v>40914.555555555562</c:v>
                </c:pt>
                <c:pt idx="7838">
                  <c:v>40914.569444444445</c:v>
                </c:pt>
                <c:pt idx="7839">
                  <c:v>40914.583333333336</c:v>
                </c:pt>
                <c:pt idx="7840">
                  <c:v>40914.597222222204</c:v>
                </c:pt>
                <c:pt idx="7841">
                  <c:v>40914.611111111066</c:v>
                </c:pt>
                <c:pt idx="7842">
                  <c:v>40914.624999999993</c:v>
                </c:pt>
                <c:pt idx="7843">
                  <c:v>40914.638888888891</c:v>
                </c:pt>
                <c:pt idx="7844">
                  <c:v>40914.652777777781</c:v>
                </c:pt>
                <c:pt idx="7845">
                  <c:v>40914.666666666613</c:v>
                </c:pt>
                <c:pt idx="7846">
                  <c:v>40914.680555555562</c:v>
                </c:pt>
                <c:pt idx="7847">
                  <c:v>40914.694444444445</c:v>
                </c:pt>
                <c:pt idx="7848">
                  <c:v>40914.708333333336</c:v>
                </c:pt>
                <c:pt idx="7849">
                  <c:v>40914.722222222204</c:v>
                </c:pt>
                <c:pt idx="7850">
                  <c:v>40914.736111111066</c:v>
                </c:pt>
                <c:pt idx="7851">
                  <c:v>40914.75</c:v>
                </c:pt>
                <c:pt idx="7852">
                  <c:v>40914.763888888876</c:v>
                </c:pt>
                <c:pt idx="7853">
                  <c:v>40914.777777777774</c:v>
                </c:pt>
                <c:pt idx="7854">
                  <c:v>40914.791666666577</c:v>
                </c:pt>
                <c:pt idx="7855">
                  <c:v>40914.805555555562</c:v>
                </c:pt>
                <c:pt idx="7856">
                  <c:v>40914.819444444496</c:v>
                </c:pt>
                <c:pt idx="7857">
                  <c:v>40914.833333333336</c:v>
                </c:pt>
                <c:pt idx="7858">
                  <c:v>40914.847222222219</c:v>
                </c:pt>
                <c:pt idx="7859">
                  <c:v>40914.861111111066</c:v>
                </c:pt>
                <c:pt idx="7860">
                  <c:v>40914.875</c:v>
                </c:pt>
                <c:pt idx="7861">
                  <c:v>40914.888888888956</c:v>
                </c:pt>
                <c:pt idx="7862">
                  <c:v>40914.902777777781</c:v>
                </c:pt>
                <c:pt idx="7863">
                  <c:v>40914.916666666664</c:v>
                </c:pt>
                <c:pt idx="7864">
                  <c:v>40914.930555555562</c:v>
                </c:pt>
                <c:pt idx="7865">
                  <c:v>40914.944444444496</c:v>
                </c:pt>
                <c:pt idx="7866">
                  <c:v>40914.958333333343</c:v>
                </c:pt>
                <c:pt idx="7867">
                  <c:v>40914.972222222219</c:v>
                </c:pt>
                <c:pt idx="7868">
                  <c:v>40914.986111111109</c:v>
                </c:pt>
                <c:pt idx="7869">
                  <c:v>40915</c:v>
                </c:pt>
                <c:pt idx="7870">
                  <c:v>40915.013888888891</c:v>
                </c:pt>
                <c:pt idx="7871">
                  <c:v>40915.027777777774</c:v>
                </c:pt>
                <c:pt idx="7872">
                  <c:v>40915.041666666613</c:v>
                </c:pt>
                <c:pt idx="7873">
                  <c:v>40915.055555555562</c:v>
                </c:pt>
                <c:pt idx="7874">
                  <c:v>40915.069444444445</c:v>
                </c:pt>
                <c:pt idx="7875">
                  <c:v>40915.083333333336</c:v>
                </c:pt>
                <c:pt idx="7876">
                  <c:v>40915.097222222204</c:v>
                </c:pt>
                <c:pt idx="7877">
                  <c:v>40915.111111111066</c:v>
                </c:pt>
                <c:pt idx="7878">
                  <c:v>40915.124999999993</c:v>
                </c:pt>
                <c:pt idx="7879">
                  <c:v>40915.138888888891</c:v>
                </c:pt>
                <c:pt idx="7880">
                  <c:v>40915.152777777781</c:v>
                </c:pt>
                <c:pt idx="7881">
                  <c:v>40915.166666666613</c:v>
                </c:pt>
                <c:pt idx="7882">
                  <c:v>40915.180555555562</c:v>
                </c:pt>
                <c:pt idx="7883">
                  <c:v>40915.194444444445</c:v>
                </c:pt>
                <c:pt idx="7884">
                  <c:v>40915.208333333336</c:v>
                </c:pt>
                <c:pt idx="7885">
                  <c:v>40915.222222222204</c:v>
                </c:pt>
                <c:pt idx="7886">
                  <c:v>40915.236111111066</c:v>
                </c:pt>
                <c:pt idx="7887">
                  <c:v>40915.25</c:v>
                </c:pt>
                <c:pt idx="7888">
                  <c:v>40915.263888888876</c:v>
                </c:pt>
                <c:pt idx="7889">
                  <c:v>40915.277777777774</c:v>
                </c:pt>
                <c:pt idx="7890">
                  <c:v>40915.291666666577</c:v>
                </c:pt>
                <c:pt idx="7891">
                  <c:v>40915.305555555562</c:v>
                </c:pt>
                <c:pt idx="7892">
                  <c:v>40915.319444444496</c:v>
                </c:pt>
                <c:pt idx="7893">
                  <c:v>40915.333333333336</c:v>
                </c:pt>
                <c:pt idx="7894">
                  <c:v>40915.347222222219</c:v>
                </c:pt>
                <c:pt idx="7895">
                  <c:v>40915.361111111066</c:v>
                </c:pt>
                <c:pt idx="7896">
                  <c:v>40915.375</c:v>
                </c:pt>
                <c:pt idx="7897">
                  <c:v>40915.388888888956</c:v>
                </c:pt>
                <c:pt idx="7898">
                  <c:v>40915.402777777781</c:v>
                </c:pt>
                <c:pt idx="7899">
                  <c:v>40915.416666666664</c:v>
                </c:pt>
                <c:pt idx="7900">
                  <c:v>40915.430555555562</c:v>
                </c:pt>
                <c:pt idx="7901">
                  <c:v>40915.444444444496</c:v>
                </c:pt>
                <c:pt idx="7902">
                  <c:v>40915.458333333343</c:v>
                </c:pt>
                <c:pt idx="7903">
                  <c:v>40915.472222222219</c:v>
                </c:pt>
                <c:pt idx="7904">
                  <c:v>40915.486111111109</c:v>
                </c:pt>
                <c:pt idx="7905">
                  <c:v>40915.5</c:v>
                </c:pt>
                <c:pt idx="7906">
                  <c:v>40915.513888888891</c:v>
                </c:pt>
                <c:pt idx="7907">
                  <c:v>40915.527777777774</c:v>
                </c:pt>
                <c:pt idx="7908">
                  <c:v>40915.541666666613</c:v>
                </c:pt>
                <c:pt idx="7909">
                  <c:v>40915.555555555562</c:v>
                </c:pt>
                <c:pt idx="7910">
                  <c:v>40915.569444444445</c:v>
                </c:pt>
                <c:pt idx="7911">
                  <c:v>40915.583333333336</c:v>
                </c:pt>
                <c:pt idx="7912">
                  <c:v>40915.597222222204</c:v>
                </c:pt>
                <c:pt idx="7913">
                  <c:v>40915.611111111066</c:v>
                </c:pt>
                <c:pt idx="7914">
                  <c:v>40915.624999999993</c:v>
                </c:pt>
                <c:pt idx="7915">
                  <c:v>40915.638888888891</c:v>
                </c:pt>
                <c:pt idx="7916">
                  <c:v>40915.652777777781</c:v>
                </c:pt>
                <c:pt idx="7917">
                  <c:v>40915.666666666613</c:v>
                </c:pt>
                <c:pt idx="7918">
                  <c:v>40915.680555555562</c:v>
                </c:pt>
                <c:pt idx="7919">
                  <c:v>40915.694444444445</c:v>
                </c:pt>
                <c:pt idx="7920">
                  <c:v>40915.708333333336</c:v>
                </c:pt>
                <c:pt idx="7921">
                  <c:v>40915.722222222204</c:v>
                </c:pt>
                <c:pt idx="7922">
                  <c:v>40915.736111111066</c:v>
                </c:pt>
                <c:pt idx="7923">
                  <c:v>40915.75</c:v>
                </c:pt>
                <c:pt idx="7924">
                  <c:v>40915.763888888876</c:v>
                </c:pt>
                <c:pt idx="7925">
                  <c:v>40915.777777777774</c:v>
                </c:pt>
                <c:pt idx="7926">
                  <c:v>40915.791666666577</c:v>
                </c:pt>
                <c:pt idx="7927">
                  <c:v>40915.805555555562</c:v>
                </c:pt>
                <c:pt idx="7928">
                  <c:v>40915.819444444496</c:v>
                </c:pt>
                <c:pt idx="7929">
                  <c:v>40915.833333333336</c:v>
                </c:pt>
                <c:pt idx="7930">
                  <c:v>40915.847222222219</c:v>
                </c:pt>
                <c:pt idx="7931">
                  <c:v>40915.861111111066</c:v>
                </c:pt>
                <c:pt idx="7932">
                  <c:v>40915.875</c:v>
                </c:pt>
                <c:pt idx="7933">
                  <c:v>40915.888888888956</c:v>
                </c:pt>
                <c:pt idx="7934">
                  <c:v>40915.902777777781</c:v>
                </c:pt>
                <c:pt idx="7935">
                  <c:v>40915.916666666664</c:v>
                </c:pt>
                <c:pt idx="7936">
                  <c:v>40915.930555555562</c:v>
                </c:pt>
                <c:pt idx="7937">
                  <c:v>40915.944444444496</c:v>
                </c:pt>
                <c:pt idx="7938">
                  <c:v>40915.958333333343</c:v>
                </c:pt>
                <c:pt idx="7939">
                  <c:v>40915.972222222219</c:v>
                </c:pt>
                <c:pt idx="7940">
                  <c:v>40915.986111111109</c:v>
                </c:pt>
                <c:pt idx="7941">
                  <c:v>40916</c:v>
                </c:pt>
                <c:pt idx="7942">
                  <c:v>40916.013888888891</c:v>
                </c:pt>
                <c:pt idx="7943">
                  <c:v>40916.027777777774</c:v>
                </c:pt>
                <c:pt idx="7944">
                  <c:v>40916.041666666613</c:v>
                </c:pt>
                <c:pt idx="7945">
                  <c:v>40916.055555555562</c:v>
                </c:pt>
                <c:pt idx="7946">
                  <c:v>40916.069444444445</c:v>
                </c:pt>
                <c:pt idx="7947">
                  <c:v>40916.083333333336</c:v>
                </c:pt>
                <c:pt idx="7948">
                  <c:v>40916.097222222204</c:v>
                </c:pt>
                <c:pt idx="7949">
                  <c:v>40916.111111111066</c:v>
                </c:pt>
                <c:pt idx="7950">
                  <c:v>40916.124999999993</c:v>
                </c:pt>
                <c:pt idx="7951">
                  <c:v>40916.138888888891</c:v>
                </c:pt>
                <c:pt idx="7952">
                  <c:v>40916.152777777781</c:v>
                </c:pt>
                <c:pt idx="7953">
                  <c:v>40916.166666666613</c:v>
                </c:pt>
                <c:pt idx="7954">
                  <c:v>40916.180555555562</c:v>
                </c:pt>
                <c:pt idx="7955">
                  <c:v>40916.194444444445</c:v>
                </c:pt>
                <c:pt idx="7956">
                  <c:v>40916.208333333336</c:v>
                </c:pt>
                <c:pt idx="7957">
                  <c:v>40916.222222222204</c:v>
                </c:pt>
                <c:pt idx="7958">
                  <c:v>40916.236111111066</c:v>
                </c:pt>
                <c:pt idx="7959">
                  <c:v>40916.25</c:v>
                </c:pt>
                <c:pt idx="7960">
                  <c:v>40916.263888888876</c:v>
                </c:pt>
                <c:pt idx="7961">
                  <c:v>40916.277777777774</c:v>
                </c:pt>
                <c:pt idx="7962">
                  <c:v>40916.291666666577</c:v>
                </c:pt>
                <c:pt idx="7963">
                  <c:v>40916.305555555562</c:v>
                </c:pt>
                <c:pt idx="7964">
                  <c:v>40916.319444444496</c:v>
                </c:pt>
                <c:pt idx="7965">
                  <c:v>40916.333333333336</c:v>
                </c:pt>
                <c:pt idx="7966">
                  <c:v>40916.347222222219</c:v>
                </c:pt>
                <c:pt idx="7967">
                  <c:v>40916.361111111066</c:v>
                </c:pt>
                <c:pt idx="7968">
                  <c:v>40916.375</c:v>
                </c:pt>
                <c:pt idx="7969">
                  <c:v>40916.388888888956</c:v>
                </c:pt>
                <c:pt idx="7970">
                  <c:v>40916.402777777781</c:v>
                </c:pt>
                <c:pt idx="7971">
                  <c:v>40916.416666666664</c:v>
                </c:pt>
                <c:pt idx="7972">
                  <c:v>40916.430555555562</c:v>
                </c:pt>
                <c:pt idx="7973">
                  <c:v>40916.444444444496</c:v>
                </c:pt>
                <c:pt idx="7974">
                  <c:v>40916.458333333343</c:v>
                </c:pt>
                <c:pt idx="7975">
                  <c:v>40916.472222222219</c:v>
                </c:pt>
                <c:pt idx="7976">
                  <c:v>40916.486111111109</c:v>
                </c:pt>
                <c:pt idx="7977">
                  <c:v>40916.5</c:v>
                </c:pt>
                <c:pt idx="7978">
                  <c:v>40916.513888888891</c:v>
                </c:pt>
                <c:pt idx="7979">
                  <c:v>40916.527777777774</c:v>
                </c:pt>
                <c:pt idx="7980">
                  <c:v>40916.541666666613</c:v>
                </c:pt>
                <c:pt idx="7981">
                  <c:v>40916.555555555562</c:v>
                </c:pt>
                <c:pt idx="7982">
                  <c:v>40916.569444444445</c:v>
                </c:pt>
                <c:pt idx="7983">
                  <c:v>40916.583333333336</c:v>
                </c:pt>
                <c:pt idx="7984">
                  <c:v>40916.597222222204</c:v>
                </c:pt>
                <c:pt idx="7985">
                  <c:v>40916.611111111066</c:v>
                </c:pt>
                <c:pt idx="7986">
                  <c:v>40916.624999999993</c:v>
                </c:pt>
                <c:pt idx="7987">
                  <c:v>40916.638888888891</c:v>
                </c:pt>
                <c:pt idx="7988">
                  <c:v>40916.652777777781</c:v>
                </c:pt>
                <c:pt idx="7989">
                  <c:v>40916.666666666613</c:v>
                </c:pt>
                <c:pt idx="7990">
                  <c:v>40916.680555555562</c:v>
                </c:pt>
                <c:pt idx="7991">
                  <c:v>40916.694444444445</c:v>
                </c:pt>
                <c:pt idx="7992">
                  <c:v>40916.708333333336</c:v>
                </c:pt>
                <c:pt idx="7993">
                  <c:v>40916.722222222204</c:v>
                </c:pt>
                <c:pt idx="7994">
                  <c:v>40916.736111111066</c:v>
                </c:pt>
                <c:pt idx="7995">
                  <c:v>40916.75</c:v>
                </c:pt>
                <c:pt idx="7996">
                  <c:v>40916.763888888876</c:v>
                </c:pt>
                <c:pt idx="7997">
                  <c:v>40916.777777777774</c:v>
                </c:pt>
                <c:pt idx="7998">
                  <c:v>40916.791666666577</c:v>
                </c:pt>
                <c:pt idx="7999">
                  <c:v>40916.805555555562</c:v>
                </c:pt>
                <c:pt idx="8000">
                  <c:v>40916.819444444496</c:v>
                </c:pt>
                <c:pt idx="8001">
                  <c:v>40916.833333333336</c:v>
                </c:pt>
                <c:pt idx="8002">
                  <c:v>40916.847222222219</c:v>
                </c:pt>
                <c:pt idx="8003">
                  <c:v>40916.861111111066</c:v>
                </c:pt>
                <c:pt idx="8004">
                  <c:v>40916.875</c:v>
                </c:pt>
                <c:pt idx="8005">
                  <c:v>40916.888888888956</c:v>
                </c:pt>
                <c:pt idx="8006">
                  <c:v>40916.902777777781</c:v>
                </c:pt>
                <c:pt idx="8007">
                  <c:v>40916.916666666664</c:v>
                </c:pt>
                <c:pt idx="8008">
                  <c:v>40916.930555555562</c:v>
                </c:pt>
                <c:pt idx="8009">
                  <c:v>40916.944444444496</c:v>
                </c:pt>
                <c:pt idx="8010">
                  <c:v>40916.958333333343</c:v>
                </c:pt>
                <c:pt idx="8011">
                  <c:v>40916.972222222219</c:v>
                </c:pt>
                <c:pt idx="8012">
                  <c:v>40916.986111111109</c:v>
                </c:pt>
                <c:pt idx="8013">
                  <c:v>40917</c:v>
                </c:pt>
                <c:pt idx="8014">
                  <c:v>40917.013888888891</c:v>
                </c:pt>
                <c:pt idx="8015">
                  <c:v>40917.027777777774</c:v>
                </c:pt>
                <c:pt idx="8016">
                  <c:v>40917.041666666613</c:v>
                </c:pt>
                <c:pt idx="8017">
                  <c:v>40917.055555555562</c:v>
                </c:pt>
                <c:pt idx="8018">
                  <c:v>40917.069444444445</c:v>
                </c:pt>
                <c:pt idx="8019">
                  <c:v>40917.083333333336</c:v>
                </c:pt>
                <c:pt idx="8020">
                  <c:v>40917.097222222204</c:v>
                </c:pt>
                <c:pt idx="8021">
                  <c:v>40917.111111111066</c:v>
                </c:pt>
                <c:pt idx="8022">
                  <c:v>40917.124999999993</c:v>
                </c:pt>
                <c:pt idx="8023">
                  <c:v>40917.138888888891</c:v>
                </c:pt>
                <c:pt idx="8024">
                  <c:v>40917.152777777781</c:v>
                </c:pt>
                <c:pt idx="8025">
                  <c:v>40917.166666666613</c:v>
                </c:pt>
                <c:pt idx="8026">
                  <c:v>40917.180555555562</c:v>
                </c:pt>
                <c:pt idx="8027">
                  <c:v>40917.194444444445</c:v>
                </c:pt>
                <c:pt idx="8028">
                  <c:v>40917.208333333336</c:v>
                </c:pt>
                <c:pt idx="8029">
                  <c:v>40917.222222222204</c:v>
                </c:pt>
                <c:pt idx="8030">
                  <c:v>40917.236111111066</c:v>
                </c:pt>
                <c:pt idx="8031">
                  <c:v>40917.25</c:v>
                </c:pt>
                <c:pt idx="8032">
                  <c:v>40917.263888888876</c:v>
                </c:pt>
                <c:pt idx="8033">
                  <c:v>40917.277777777774</c:v>
                </c:pt>
                <c:pt idx="8034">
                  <c:v>40917.291666666577</c:v>
                </c:pt>
                <c:pt idx="8035">
                  <c:v>40917.305555555562</c:v>
                </c:pt>
                <c:pt idx="8036">
                  <c:v>40917.319444444496</c:v>
                </c:pt>
                <c:pt idx="8037">
                  <c:v>40917.333333333336</c:v>
                </c:pt>
                <c:pt idx="8038">
                  <c:v>40917.347222222219</c:v>
                </c:pt>
                <c:pt idx="8039">
                  <c:v>40917.361111111066</c:v>
                </c:pt>
                <c:pt idx="8040">
                  <c:v>40917.375</c:v>
                </c:pt>
                <c:pt idx="8041">
                  <c:v>40917.388888888956</c:v>
                </c:pt>
                <c:pt idx="8042">
                  <c:v>40917.402777777781</c:v>
                </c:pt>
                <c:pt idx="8043">
                  <c:v>40917.416666666664</c:v>
                </c:pt>
                <c:pt idx="8044">
                  <c:v>40917.430555555562</c:v>
                </c:pt>
                <c:pt idx="8045">
                  <c:v>40917.444444444496</c:v>
                </c:pt>
                <c:pt idx="8046">
                  <c:v>40917.458333333343</c:v>
                </c:pt>
                <c:pt idx="8047">
                  <c:v>40917.472222222219</c:v>
                </c:pt>
                <c:pt idx="8048">
                  <c:v>40917.486111111109</c:v>
                </c:pt>
                <c:pt idx="8049">
                  <c:v>40917.5</c:v>
                </c:pt>
                <c:pt idx="8050">
                  <c:v>40917.513888888891</c:v>
                </c:pt>
                <c:pt idx="8051">
                  <c:v>40917.527777777774</c:v>
                </c:pt>
                <c:pt idx="8052">
                  <c:v>40917.541666666613</c:v>
                </c:pt>
                <c:pt idx="8053">
                  <c:v>40917.555555555562</c:v>
                </c:pt>
                <c:pt idx="8054">
                  <c:v>40917.569444444445</c:v>
                </c:pt>
                <c:pt idx="8055">
                  <c:v>40917.583333333336</c:v>
                </c:pt>
                <c:pt idx="8056">
                  <c:v>40917.597222222204</c:v>
                </c:pt>
                <c:pt idx="8057">
                  <c:v>40917.611111111066</c:v>
                </c:pt>
                <c:pt idx="8058">
                  <c:v>40917.624999999993</c:v>
                </c:pt>
                <c:pt idx="8059">
                  <c:v>40917.638888888891</c:v>
                </c:pt>
                <c:pt idx="8060">
                  <c:v>40917.652777777781</c:v>
                </c:pt>
                <c:pt idx="8061">
                  <c:v>40917.666666666613</c:v>
                </c:pt>
                <c:pt idx="8062">
                  <c:v>40917.680555555562</c:v>
                </c:pt>
                <c:pt idx="8063">
                  <c:v>40917.694444444445</c:v>
                </c:pt>
                <c:pt idx="8064">
                  <c:v>40917.708333333336</c:v>
                </c:pt>
                <c:pt idx="8065">
                  <c:v>40917.722222222204</c:v>
                </c:pt>
                <c:pt idx="8066">
                  <c:v>40917.736111111066</c:v>
                </c:pt>
                <c:pt idx="8067">
                  <c:v>40917.75</c:v>
                </c:pt>
                <c:pt idx="8068">
                  <c:v>40917.763888888876</c:v>
                </c:pt>
                <c:pt idx="8069">
                  <c:v>40917.777777777774</c:v>
                </c:pt>
                <c:pt idx="8070">
                  <c:v>40917.791666666577</c:v>
                </c:pt>
                <c:pt idx="8071">
                  <c:v>40917.805555555562</c:v>
                </c:pt>
                <c:pt idx="8072">
                  <c:v>40917.819444444496</c:v>
                </c:pt>
                <c:pt idx="8073">
                  <c:v>40917.833333333336</c:v>
                </c:pt>
                <c:pt idx="8074">
                  <c:v>40917.847222222219</c:v>
                </c:pt>
                <c:pt idx="8075">
                  <c:v>40917.861111111066</c:v>
                </c:pt>
                <c:pt idx="8076">
                  <c:v>40917.875</c:v>
                </c:pt>
                <c:pt idx="8077">
                  <c:v>40917.888888888956</c:v>
                </c:pt>
                <c:pt idx="8078">
                  <c:v>40917.902777777781</c:v>
                </c:pt>
                <c:pt idx="8079">
                  <c:v>40917.916666666664</c:v>
                </c:pt>
                <c:pt idx="8080">
                  <c:v>40917.930555555562</c:v>
                </c:pt>
                <c:pt idx="8081">
                  <c:v>40917.944444444496</c:v>
                </c:pt>
                <c:pt idx="8082">
                  <c:v>40917.958333333343</c:v>
                </c:pt>
                <c:pt idx="8083">
                  <c:v>40917.972222222219</c:v>
                </c:pt>
                <c:pt idx="8084">
                  <c:v>40917.986111111109</c:v>
                </c:pt>
                <c:pt idx="8085">
                  <c:v>40918</c:v>
                </c:pt>
                <c:pt idx="8086">
                  <c:v>40918.013888888891</c:v>
                </c:pt>
                <c:pt idx="8087">
                  <c:v>40918.027777777774</c:v>
                </c:pt>
                <c:pt idx="8088">
                  <c:v>40918.041666666613</c:v>
                </c:pt>
                <c:pt idx="8089">
                  <c:v>40918.055555555562</c:v>
                </c:pt>
                <c:pt idx="8090">
                  <c:v>40918.069444444445</c:v>
                </c:pt>
                <c:pt idx="8091">
                  <c:v>40918.083333333336</c:v>
                </c:pt>
                <c:pt idx="8092">
                  <c:v>40918.097222222204</c:v>
                </c:pt>
                <c:pt idx="8093">
                  <c:v>40918.111111111066</c:v>
                </c:pt>
                <c:pt idx="8094">
                  <c:v>40918.124999999993</c:v>
                </c:pt>
                <c:pt idx="8095">
                  <c:v>40918.138888888891</c:v>
                </c:pt>
                <c:pt idx="8096">
                  <c:v>40918.152777777781</c:v>
                </c:pt>
                <c:pt idx="8097">
                  <c:v>40918.166666666613</c:v>
                </c:pt>
                <c:pt idx="8098">
                  <c:v>40918.180555555562</c:v>
                </c:pt>
                <c:pt idx="8099">
                  <c:v>40918.194444444445</c:v>
                </c:pt>
                <c:pt idx="8100">
                  <c:v>40918.208333333336</c:v>
                </c:pt>
                <c:pt idx="8101">
                  <c:v>40918.222222222204</c:v>
                </c:pt>
                <c:pt idx="8102">
                  <c:v>40918.236111111066</c:v>
                </c:pt>
                <c:pt idx="8103">
                  <c:v>40918.25</c:v>
                </c:pt>
                <c:pt idx="8104">
                  <c:v>40918.263888888876</c:v>
                </c:pt>
                <c:pt idx="8105">
                  <c:v>40918.277777777774</c:v>
                </c:pt>
                <c:pt idx="8106">
                  <c:v>40918.291666666577</c:v>
                </c:pt>
                <c:pt idx="8107">
                  <c:v>40918.305555555562</c:v>
                </c:pt>
                <c:pt idx="8108">
                  <c:v>40918.319444444496</c:v>
                </c:pt>
                <c:pt idx="8109">
                  <c:v>40918.333333333336</c:v>
                </c:pt>
                <c:pt idx="8110">
                  <c:v>40918.347222222219</c:v>
                </c:pt>
                <c:pt idx="8111">
                  <c:v>40918.361111111066</c:v>
                </c:pt>
                <c:pt idx="8112">
                  <c:v>40918.375</c:v>
                </c:pt>
                <c:pt idx="8113">
                  <c:v>40918.388888888956</c:v>
                </c:pt>
                <c:pt idx="8114">
                  <c:v>40918.402777777781</c:v>
                </c:pt>
                <c:pt idx="8115">
                  <c:v>40918.416666666664</c:v>
                </c:pt>
                <c:pt idx="8116">
                  <c:v>40918.430555555562</c:v>
                </c:pt>
                <c:pt idx="8117">
                  <c:v>40918.444444444496</c:v>
                </c:pt>
                <c:pt idx="8118">
                  <c:v>40918.458333333343</c:v>
                </c:pt>
                <c:pt idx="8119">
                  <c:v>40918.472222222219</c:v>
                </c:pt>
                <c:pt idx="8120">
                  <c:v>40918.486111111109</c:v>
                </c:pt>
                <c:pt idx="8121">
                  <c:v>40918.5</c:v>
                </c:pt>
                <c:pt idx="8122">
                  <c:v>40918.513888888891</c:v>
                </c:pt>
                <c:pt idx="8123">
                  <c:v>40918.527777777774</c:v>
                </c:pt>
                <c:pt idx="8124">
                  <c:v>40918.541666666613</c:v>
                </c:pt>
                <c:pt idx="8125">
                  <c:v>40918.555555555562</c:v>
                </c:pt>
                <c:pt idx="8126">
                  <c:v>40918.569444444445</c:v>
                </c:pt>
                <c:pt idx="8127">
                  <c:v>40918.583333333336</c:v>
                </c:pt>
                <c:pt idx="8128">
                  <c:v>40918.597222222204</c:v>
                </c:pt>
                <c:pt idx="8129">
                  <c:v>40918.611111111066</c:v>
                </c:pt>
                <c:pt idx="8130">
                  <c:v>40918.624999999993</c:v>
                </c:pt>
                <c:pt idx="8131">
                  <c:v>40918.638888888891</c:v>
                </c:pt>
                <c:pt idx="8132">
                  <c:v>40918.652777777781</c:v>
                </c:pt>
                <c:pt idx="8133">
                  <c:v>40918.666666666613</c:v>
                </c:pt>
                <c:pt idx="8134">
                  <c:v>40918.680555555562</c:v>
                </c:pt>
                <c:pt idx="8135">
                  <c:v>40918.694444444445</c:v>
                </c:pt>
                <c:pt idx="8136">
                  <c:v>40918.708333333336</c:v>
                </c:pt>
                <c:pt idx="8137">
                  <c:v>40918.722222222204</c:v>
                </c:pt>
                <c:pt idx="8138">
                  <c:v>40918.736111111066</c:v>
                </c:pt>
                <c:pt idx="8139">
                  <c:v>40918.75</c:v>
                </c:pt>
                <c:pt idx="8140">
                  <c:v>40918.763888888876</c:v>
                </c:pt>
                <c:pt idx="8141">
                  <c:v>40918.777777777774</c:v>
                </c:pt>
                <c:pt idx="8142">
                  <c:v>40918.791666666577</c:v>
                </c:pt>
                <c:pt idx="8143">
                  <c:v>40918.805555555562</c:v>
                </c:pt>
                <c:pt idx="8144">
                  <c:v>40918.819444444496</c:v>
                </c:pt>
                <c:pt idx="8145">
                  <c:v>40918.833333333336</c:v>
                </c:pt>
                <c:pt idx="8146">
                  <c:v>40918.847222222219</c:v>
                </c:pt>
                <c:pt idx="8147">
                  <c:v>40918.861111111066</c:v>
                </c:pt>
                <c:pt idx="8148">
                  <c:v>40918.875</c:v>
                </c:pt>
                <c:pt idx="8149">
                  <c:v>40918.888888888956</c:v>
                </c:pt>
                <c:pt idx="8150">
                  <c:v>40918.902777777781</c:v>
                </c:pt>
                <c:pt idx="8151">
                  <c:v>40918.916666666664</c:v>
                </c:pt>
                <c:pt idx="8152">
                  <c:v>40918.930555555562</c:v>
                </c:pt>
                <c:pt idx="8153">
                  <c:v>40918.944444444496</c:v>
                </c:pt>
                <c:pt idx="8154">
                  <c:v>40918.958333333343</c:v>
                </c:pt>
                <c:pt idx="8155">
                  <c:v>40918.972222222219</c:v>
                </c:pt>
                <c:pt idx="8156">
                  <c:v>40918.986111111109</c:v>
                </c:pt>
                <c:pt idx="8157">
                  <c:v>40919</c:v>
                </c:pt>
                <c:pt idx="8158">
                  <c:v>40919.013888888891</c:v>
                </c:pt>
                <c:pt idx="8159">
                  <c:v>40919.027777777774</c:v>
                </c:pt>
                <c:pt idx="8160">
                  <c:v>40919.041666666613</c:v>
                </c:pt>
                <c:pt idx="8161">
                  <c:v>40919.055555555562</c:v>
                </c:pt>
                <c:pt idx="8162">
                  <c:v>40919.069444444445</c:v>
                </c:pt>
                <c:pt idx="8163">
                  <c:v>40919.083333333336</c:v>
                </c:pt>
                <c:pt idx="8164">
                  <c:v>40919.097222222204</c:v>
                </c:pt>
                <c:pt idx="8165">
                  <c:v>40919.111111111066</c:v>
                </c:pt>
                <c:pt idx="8166">
                  <c:v>40919.124999999993</c:v>
                </c:pt>
                <c:pt idx="8167">
                  <c:v>40919.138888888891</c:v>
                </c:pt>
                <c:pt idx="8168">
                  <c:v>40919.152777777781</c:v>
                </c:pt>
                <c:pt idx="8169">
                  <c:v>40919.166666666613</c:v>
                </c:pt>
                <c:pt idx="8170">
                  <c:v>40919.180555555562</c:v>
                </c:pt>
                <c:pt idx="8171">
                  <c:v>40919.194444444445</c:v>
                </c:pt>
                <c:pt idx="8172">
                  <c:v>40919.208333333336</c:v>
                </c:pt>
                <c:pt idx="8173">
                  <c:v>40919.222222222204</c:v>
                </c:pt>
                <c:pt idx="8174">
                  <c:v>40919.236111111066</c:v>
                </c:pt>
                <c:pt idx="8175">
                  <c:v>40919.25</c:v>
                </c:pt>
                <c:pt idx="8176">
                  <c:v>40919.263888888876</c:v>
                </c:pt>
                <c:pt idx="8177">
                  <c:v>40919.277777777774</c:v>
                </c:pt>
                <c:pt idx="8178">
                  <c:v>40919.291666666577</c:v>
                </c:pt>
                <c:pt idx="8179">
                  <c:v>40919.305555555562</c:v>
                </c:pt>
                <c:pt idx="8180">
                  <c:v>40919.319444444496</c:v>
                </c:pt>
                <c:pt idx="8181">
                  <c:v>40919.333333333336</c:v>
                </c:pt>
                <c:pt idx="8182">
                  <c:v>40919.347222222219</c:v>
                </c:pt>
                <c:pt idx="8183">
                  <c:v>40919.361111111066</c:v>
                </c:pt>
                <c:pt idx="8184">
                  <c:v>40919.375</c:v>
                </c:pt>
                <c:pt idx="8185">
                  <c:v>40919.388888888956</c:v>
                </c:pt>
                <c:pt idx="8186">
                  <c:v>40919.402777777781</c:v>
                </c:pt>
                <c:pt idx="8187">
                  <c:v>40919.416666666664</c:v>
                </c:pt>
                <c:pt idx="8188">
                  <c:v>40919.430555555562</c:v>
                </c:pt>
                <c:pt idx="8189">
                  <c:v>40919.444444444496</c:v>
                </c:pt>
                <c:pt idx="8190">
                  <c:v>40919.458333333343</c:v>
                </c:pt>
                <c:pt idx="8191">
                  <c:v>40919.472222222219</c:v>
                </c:pt>
                <c:pt idx="8192">
                  <c:v>40919.486111111109</c:v>
                </c:pt>
                <c:pt idx="8193">
                  <c:v>40919.5</c:v>
                </c:pt>
                <c:pt idx="8194">
                  <c:v>40919.513888888891</c:v>
                </c:pt>
                <c:pt idx="8195">
                  <c:v>40919.527777777774</c:v>
                </c:pt>
                <c:pt idx="8196">
                  <c:v>40919.541666666613</c:v>
                </c:pt>
                <c:pt idx="8197">
                  <c:v>40919.555555555562</c:v>
                </c:pt>
                <c:pt idx="8198">
                  <c:v>40919.569444444445</c:v>
                </c:pt>
                <c:pt idx="8199">
                  <c:v>40919.583333333336</c:v>
                </c:pt>
                <c:pt idx="8200">
                  <c:v>40919.597222222204</c:v>
                </c:pt>
                <c:pt idx="8201">
                  <c:v>40919.611111111066</c:v>
                </c:pt>
                <c:pt idx="8202">
                  <c:v>40919.624999999993</c:v>
                </c:pt>
                <c:pt idx="8203">
                  <c:v>40919.638888888891</c:v>
                </c:pt>
                <c:pt idx="8204">
                  <c:v>40919.652777777781</c:v>
                </c:pt>
                <c:pt idx="8205">
                  <c:v>40919.666666666613</c:v>
                </c:pt>
                <c:pt idx="8206">
                  <c:v>40919.680555555562</c:v>
                </c:pt>
                <c:pt idx="8207">
                  <c:v>40919.694444444445</c:v>
                </c:pt>
                <c:pt idx="8208">
                  <c:v>40919.708333333336</c:v>
                </c:pt>
                <c:pt idx="8209">
                  <c:v>40919.722222222204</c:v>
                </c:pt>
                <c:pt idx="8210">
                  <c:v>40919.736111111066</c:v>
                </c:pt>
                <c:pt idx="8211">
                  <c:v>40919.75</c:v>
                </c:pt>
                <c:pt idx="8212">
                  <c:v>40919.763888888876</c:v>
                </c:pt>
                <c:pt idx="8213">
                  <c:v>40919.777777777774</c:v>
                </c:pt>
                <c:pt idx="8214">
                  <c:v>40919.791666666577</c:v>
                </c:pt>
                <c:pt idx="8215">
                  <c:v>40919.805555555562</c:v>
                </c:pt>
                <c:pt idx="8216">
                  <c:v>40919.819444444496</c:v>
                </c:pt>
                <c:pt idx="8217">
                  <c:v>40919.833333333336</c:v>
                </c:pt>
                <c:pt idx="8218">
                  <c:v>40919.847222222219</c:v>
                </c:pt>
                <c:pt idx="8219">
                  <c:v>40919.861111111066</c:v>
                </c:pt>
                <c:pt idx="8220">
                  <c:v>40919.875</c:v>
                </c:pt>
                <c:pt idx="8221">
                  <c:v>40919.888888888956</c:v>
                </c:pt>
                <c:pt idx="8222">
                  <c:v>40919.902777777781</c:v>
                </c:pt>
                <c:pt idx="8223">
                  <c:v>40919.916666666664</c:v>
                </c:pt>
                <c:pt idx="8224">
                  <c:v>40919.930555555562</c:v>
                </c:pt>
                <c:pt idx="8225">
                  <c:v>40919.944444444496</c:v>
                </c:pt>
                <c:pt idx="8226">
                  <c:v>40919.958333333343</c:v>
                </c:pt>
                <c:pt idx="8227">
                  <c:v>40919.972222222219</c:v>
                </c:pt>
                <c:pt idx="8228">
                  <c:v>40919.986111111109</c:v>
                </c:pt>
                <c:pt idx="8229">
                  <c:v>40920</c:v>
                </c:pt>
                <c:pt idx="8230">
                  <c:v>40920.013888888891</c:v>
                </c:pt>
                <c:pt idx="8231">
                  <c:v>40920.027777777774</c:v>
                </c:pt>
                <c:pt idx="8232">
                  <c:v>40920.041666666613</c:v>
                </c:pt>
                <c:pt idx="8233">
                  <c:v>40920.055555555562</c:v>
                </c:pt>
                <c:pt idx="8234">
                  <c:v>40920.069444444445</c:v>
                </c:pt>
                <c:pt idx="8235">
                  <c:v>40920.083333333336</c:v>
                </c:pt>
                <c:pt idx="8236">
                  <c:v>40920.097222222204</c:v>
                </c:pt>
                <c:pt idx="8237">
                  <c:v>40920.111111111066</c:v>
                </c:pt>
                <c:pt idx="8238">
                  <c:v>40920.124999999993</c:v>
                </c:pt>
                <c:pt idx="8239">
                  <c:v>40920.138888888891</c:v>
                </c:pt>
                <c:pt idx="8240">
                  <c:v>40920.152777777781</c:v>
                </c:pt>
                <c:pt idx="8241">
                  <c:v>40920.166666666613</c:v>
                </c:pt>
                <c:pt idx="8242">
                  <c:v>40920.180555555562</c:v>
                </c:pt>
                <c:pt idx="8243">
                  <c:v>40920.194444444445</c:v>
                </c:pt>
                <c:pt idx="8244">
                  <c:v>40920.208333333336</c:v>
                </c:pt>
                <c:pt idx="8245">
                  <c:v>40920.222222222204</c:v>
                </c:pt>
                <c:pt idx="8246">
                  <c:v>40920.236111111066</c:v>
                </c:pt>
                <c:pt idx="8247">
                  <c:v>40920.25</c:v>
                </c:pt>
                <c:pt idx="8248">
                  <c:v>40920.263888888876</c:v>
                </c:pt>
                <c:pt idx="8249">
                  <c:v>40920.277777777774</c:v>
                </c:pt>
                <c:pt idx="8250">
                  <c:v>40920.291666666577</c:v>
                </c:pt>
                <c:pt idx="8251">
                  <c:v>40920.305555555562</c:v>
                </c:pt>
                <c:pt idx="8252">
                  <c:v>40920.319444444496</c:v>
                </c:pt>
                <c:pt idx="8253">
                  <c:v>40920.333333333336</c:v>
                </c:pt>
                <c:pt idx="8254">
                  <c:v>40920.347222222219</c:v>
                </c:pt>
                <c:pt idx="8255">
                  <c:v>40920.361111111066</c:v>
                </c:pt>
                <c:pt idx="8256">
                  <c:v>40920.375</c:v>
                </c:pt>
                <c:pt idx="8257">
                  <c:v>40920.388888888956</c:v>
                </c:pt>
                <c:pt idx="8258">
                  <c:v>40920.402777777781</c:v>
                </c:pt>
                <c:pt idx="8259">
                  <c:v>40920.416666666664</c:v>
                </c:pt>
                <c:pt idx="8260">
                  <c:v>40920.430555555562</c:v>
                </c:pt>
                <c:pt idx="8261">
                  <c:v>40920.444444444496</c:v>
                </c:pt>
                <c:pt idx="8262">
                  <c:v>40920.458333333343</c:v>
                </c:pt>
                <c:pt idx="8263">
                  <c:v>40920.472222222219</c:v>
                </c:pt>
                <c:pt idx="8264">
                  <c:v>40920.486111111109</c:v>
                </c:pt>
                <c:pt idx="8265">
                  <c:v>40920.5</c:v>
                </c:pt>
                <c:pt idx="8266">
                  <c:v>40920.513888888891</c:v>
                </c:pt>
                <c:pt idx="8267">
                  <c:v>40920.527777777774</c:v>
                </c:pt>
                <c:pt idx="8268">
                  <c:v>40920.541666666613</c:v>
                </c:pt>
                <c:pt idx="8269">
                  <c:v>40920.555555555562</c:v>
                </c:pt>
                <c:pt idx="8270">
                  <c:v>40920.569444444445</c:v>
                </c:pt>
                <c:pt idx="8271">
                  <c:v>40920.583333333336</c:v>
                </c:pt>
                <c:pt idx="8272">
                  <c:v>40920.597222222204</c:v>
                </c:pt>
                <c:pt idx="8273">
                  <c:v>40920.611111111066</c:v>
                </c:pt>
                <c:pt idx="8274">
                  <c:v>40920.624999999993</c:v>
                </c:pt>
                <c:pt idx="8275">
                  <c:v>40920.638888888891</c:v>
                </c:pt>
                <c:pt idx="8276">
                  <c:v>40920.652777777781</c:v>
                </c:pt>
                <c:pt idx="8277">
                  <c:v>40920.666666666613</c:v>
                </c:pt>
                <c:pt idx="8278">
                  <c:v>40920.680555555562</c:v>
                </c:pt>
                <c:pt idx="8279">
                  <c:v>40920.694444444445</c:v>
                </c:pt>
                <c:pt idx="8280">
                  <c:v>40920.708333333336</c:v>
                </c:pt>
                <c:pt idx="8281">
                  <c:v>40920.722222222204</c:v>
                </c:pt>
                <c:pt idx="8282">
                  <c:v>40920.736111111066</c:v>
                </c:pt>
                <c:pt idx="8283">
                  <c:v>40920.75</c:v>
                </c:pt>
                <c:pt idx="8284">
                  <c:v>40920.763888888876</c:v>
                </c:pt>
                <c:pt idx="8285">
                  <c:v>40920.777777777774</c:v>
                </c:pt>
                <c:pt idx="8286">
                  <c:v>40920.791666666577</c:v>
                </c:pt>
                <c:pt idx="8287">
                  <c:v>40920.805555555562</c:v>
                </c:pt>
                <c:pt idx="8288">
                  <c:v>40920.819444444496</c:v>
                </c:pt>
                <c:pt idx="8289">
                  <c:v>40920.833333333336</c:v>
                </c:pt>
                <c:pt idx="8290">
                  <c:v>40920.847222222219</c:v>
                </c:pt>
                <c:pt idx="8291">
                  <c:v>40920.861111111066</c:v>
                </c:pt>
                <c:pt idx="8292">
                  <c:v>40920.875</c:v>
                </c:pt>
                <c:pt idx="8293">
                  <c:v>40920.888888888956</c:v>
                </c:pt>
                <c:pt idx="8294">
                  <c:v>40920.902777777781</c:v>
                </c:pt>
                <c:pt idx="8295">
                  <c:v>40920.916666666664</c:v>
                </c:pt>
                <c:pt idx="8296">
                  <c:v>40920.930555555562</c:v>
                </c:pt>
                <c:pt idx="8297">
                  <c:v>40920.944444444496</c:v>
                </c:pt>
                <c:pt idx="8298">
                  <c:v>40920.958333333343</c:v>
                </c:pt>
                <c:pt idx="8299">
                  <c:v>40920.972222222219</c:v>
                </c:pt>
                <c:pt idx="8300">
                  <c:v>40920.986111111109</c:v>
                </c:pt>
                <c:pt idx="8301">
                  <c:v>40921</c:v>
                </c:pt>
                <c:pt idx="8302">
                  <c:v>40921.013888888891</c:v>
                </c:pt>
                <c:pt idx="8303">
                  <c:v>40921.027777777774</c:v>
                </c:pt>
                <c:pt idx="8304">
                  <c:v>40921.041666666613</c:v>
                </c:pt>
                <c:pt idx="8305">
                  <c:v>40921.055555555562</c:v>
                </c:pt>
                <c:pt idx="8306">
                  <c:v>40921.069444444445</c:v>
                </c:pt>
                <c:pt idx="8307">
                  <c:v>40921.083333333336</c:v>
                </c:pt>
                <c:pt idx="8308">
                  <c:v>40921.097222222204</c:v>
                </c:pt>
                <c:pt idx="8309">
                  <c:v>40921.111111111066</c:v>
                </c:pt>
                <c:pt idx="8310">
                  <c:v>40921.124999999993</c:v>
                </c:pt>
                <c:pt idx="8311">
                  <c:v>40921.138888888891</c:v>
                </c:pt>
                <c:pt idx="8312">
                  <c:v>40921.152777777781</c:v>
                </c:pt>
                <c:pt idx="8313">
                  <c:v>40921.166666666613</c:v>
                </c:pt>
                <c:pt idx="8314">
                  <c:v>40921.180555555562</c:v>
                </c:pt>
                <c:pt idx="8315">
                  <c:v>40921.194444444445</c:v>
                </c:pt>
                <c:pt idx="8316">
                  <c:v>40921.208333333336</c:v>
                </c:pt>
                <c:pt idx="8317">
                  <c:v>40921.222222222204</c:v>
                </c:pt>
                <c:pt idx="8318">
                  <c:v>40921.236111111066</c:v>
                </c:pt>
                <c:pt idx="8319">
                  <c:v>40921.25</c:v>
                </c:pt>
                <c:pt idx="8320">
                  <c:v>40921.263888888876</c:v>
                </c:pt>
                <c:pt idx="8321">
                  <c:v>40921.277777777774</c:v>
                </c:pt>
                <c:pt idx="8322">
                  <c:v>40921.291666666577</c:v>
                </c:pt>
                <c:pt idx="8323">
                  <c:v>40921.305555555562</c:v>
                </c:pt>
                <c:pt idx="8324">
                  <c:v>40921.319444444496</c:v>
                </c:pt>
                <c:pt idx="8325">
                  <c:v>40921.333333333336</c:v>
                </c:pt>
                <c:pt idx="8326">
                  <c:v>40921.347222222219</c:v>
                </c:pt>
                <c:pt idx="8327">
                  <c:v>40921.361111111066</c:v>
                </c:pt>
                <c:pt idx="8328">
                  <c:v>40921.375</c:v>
                </c:pt>
                <c:pt idx="8329">
                  <c:v>40921.388888888956</c:v>
                </c:pt>
                <c:pt idx="8330">
                  <c:v>40921.402777777781</c:v>
                </c:pt>
                <c:pt idx="8331">
                  <c:v>40921.416666666664</c:v>
                </c:pt>
                <c:pt idx="8332">
                  <c:v>40921.430555555562</c:v>
                </c:pt>
                <c:pt idx="8333">
                  <c:v>40921.444444444496</c:v>
                </c:pt>
                <c:pt idx="8334">
                  <c:v>40921.458333333343</c:v>
                </c:pt>
                <c:pt idx="8335">
                  <c:v>40921.472222222219</c:v>
                </c:pt>
                <c:pt idx="8336">
                  <c:v>40921.486111111109</c:v>
                </c:pt>
                <c:pt idx="8337">
                  <c:v>40921.5</c:v>
                </c:pt>
                <c:pt idx="8338">
                  <c:v>40921.513888888891</c:v>
                </c:pt>
                <c:pt idx="8339">
                  <c:v>40921.527777777774</c:v>
                </c:pt>
                <c:pt idx="8340">
                  <c:v>40921.541666666613</c:v>
                </c:pt>
                <c:pt idx="8341">
                  <c:v>40921.555555555562</c:v>
                </c:pt>
                <c:pt idx="8342">
                  <c:v>40921.569444444445</c:v>
                </c:pt>
                <c:pt idx="8343">
                  <c:v>40921.583333333336</c:v>
                </c:pt>
                <c:pt idx="8344">
                  <c:v>40921.597222222204</c:v>
                </c:pt>
                <c:pt idx="8345">
                  <c:v>40921.611111111066</c:v>
                </c:pt>
                <c:pt idx="8346">
                  <c:v>40921.624999999993</c:v>
                </c:pt>
                <c:pt idx="8347">
                  <c:v>40921.638888888891</c:v>
                </c:pt>
                <c:pt idx="8348">
                  <c:v>40921.652777777781</c:v>
                </c:pt>
                <c:pt idx="8349">
                  <c:v>40921.666666666613</c:v>
                </c:pt>
                <c:pt idx="8350">
                  <c:v>40921.680555555562</c:v>
                </c:pt>
                <c:pt idx="8351">
                  <c:v>40921.694444444445</c:v>
                </c:pt>
                <c:pt idx="8352">
                  <c:v>40921.708333333336</c:v>
                </c:pt>
                <c:pt idx="8353">
                  <c:v>40921.722222222204</c:v>
                </c:pt>
                <c:pt idx="8354">
                  <c:v>40921.736111111066</c:v>
                </c:pt>
                <c:pt idx="8355">
                  <c:v>40921.75</c:v>
                </c:pt>
                <c:pt idx="8356">
                  <c:v>40921.763888888876</c:v>
                </c:pt>
                <c:pt idx="8357">
                  <c:v>40921.777777777774</c:v>
                </c:pt>
                <c:pt idx="8358">
                  <c:v>40921.791666666577</c:v>
                </c:pt>
                <c:pt idx="8359">
                  <c:v>40921.805555555562</c:v>
                </c:pt>
                <c:pt idx="8360">
                  <c:v>40921.819444444496</c:v>
                </c:pt>
                <c:pt idx="8361">
                  <c:v>40921.833333333336</c:v>
                </c:pt>
                <c:pt idx="8362">
                  <c:v>40921.847222222219</c:v>
                </c:pt>
                <c:pt idx="8363">
                  <c:v>40921.861111111066</c:v>
                </c:pt>
                <c:pt idx="8364">
                  <c:v>40921.875</c:v>
                </c:pt>
                <c:pt idx="8365">
                  <c:v>40921.888888888956</c:v>
                </c:pt>
                <c:pt idx="8366">
                  <c:v>40921.902777777781</c:v>
                </c:pt>
                <c:pt idx="8367">
                  <c:v>40921.916666666664</c:v>
                </c:pt>
                <c:pt idx="8368">
                  <c:v>40921.930555555562</c:v>
                </c:pt>
                <c:pt idx="8369">
                  <c:v>40921.944444444496</c:v>
                </c:pt>
                <c:pt idx="8370">
                  <c:v>40921.958333333343</c:v>
                </c:pt>
                <c:pt idx="8371">
                  <c:v>40921.972222222219</c:v>
                </c:pt>
                <c:pt idx="8372">
                  <c:v>40921.986111111109</c:v>
                </c:pt>
                <c:pt idx="8373">
                  <c:v>40922</c:v>
                </c:pt>
                <c:pt idx="8374">
                  <c:v>40922.013888888891</c:v>
                </c:pt>
                <c:pt idx="8375">
                  <c:v>40922.027777777774</c:v>
                </c:pt>
                <c:pt idx="8376">
                  <c:v>40922.041666666613</c:v>
                </c:pt>
                <c:pt idx="8377">
                  <c:v>40922.055555555562</c:v>
                </c:pt>
                <c:pt idx="8378">
                  <c:v>40922.069444444445</c:v>
                </c:pt>
                <c:pt idx="8379">
                  <c:v>40922.083333333336</c:v>
                </c:pt>
                <c:pt idx="8380">
                  <c:v>40922.097222222204</c:v>
                </c:pt>
                <c:pt idx="8381">
                  <c:v>40922.111111111066</c:v>
                </c:pt>
                <c:pt idx="8382">
                  <c:v>40922.124999999993</c:v>
                </c:pt>
                <c:pt idx="8383">
                  <c:v>40922.138888888891</c:v>
                </c:pt>
                <c:pt idx="8384">
                  <c:v>40922.152777777781</c:v>
                </c:pt>
                <c:pt idx="8385">
                  <c:v>40922.166666666613</c:v>
                </c:pt>
                <c:pt idx="8386">
                  <c:v>40922.180555555562</c:v>
                </c:pt>
                <c:pt idx="8387">
                  <c:v>40922.194444444445</c:v>
                </c:pt>
                <c:pt idx="8388">
                  <c:v>40922.208333333336</c:v>
                </c:pt>
                <c:pt idx="8389">
                  <c:v>40922.222222222204</c:v>
                </c:pt>
                <c:pt idx="8390">
                  <c:v>40922.236111111066</c:v>
                </c:pt>
                <c:pt idx="8391">
                  <c:v>40922.25</c:v>
                </c:pt>
                <c:pt idx="8392">
                  <c:v>40922.263888888876</c:v>
                </c:pt>
                <c:pt idx="8393">
                  <c:v>40922.277777777774</c:v>
                </c:pt>
                <c:pt idx="8394">
                  <c:v>40922.291666666577</c:v>
                </c:pt>
                <c:pt idx="8395">
                  <c:v>40922.305555555562</c:v>
                </c:pt>
                <c:pt idx="8396">
                  <c:v>40922.319444444496</c:v>
                </c:pt>
                <c:pt idx="8397">
                  <c:v>40922.333333333336</c:v>
                </c:pt>
                <c:pt idx="8398">
                  <c:v>40922.347222222219</c:v>
                </c:pt>
                <c:pt idx="8399">
                  <c:v>40922.361111111066</c:v>
                </c:pt>
                <c:pt idx="8400">
                  <c:v>40922.375</c:v>
                </c:pt>
                <c:pt idx="8401">
                  <c:v>40922.388888888956</c:v>
                </c:pt>
                <c:pt idx="8402">
                  <c:v>40922.402777777781</c:v>
                </c:pt>
                <c:pt idx="8403">
                  <c:v>40922.416666666664</c:v>
                </c:pt>
                <c:pt idx="8404">
                  <c:v>40922.430555555562</c:v>
                </c:pt>
                <c:pt idx="8405">
                  <c:v>40922.444444444496</c:v>
                </c:pt>
                <c:pt idx="8406">
                  <c:v>40922.458333333343</c:v>
                </c:pt>
                <c:pt idx="8407">
                  <c:v>40922.472222222219</c:v>
                </c:pt>
                <c:pt idx="8408">
                  <c:v>40922.486111111109</c:v>
                </c:pt>
                <c:pt idx="8409">
                  <c:v>40922.5</c:v>
                </c:pt>
                <c:pt idx="8410">
                  <c:v>40922.513888888891</c:v>
                </c:pt>
                <c:pt idx="8411">
                  <c:v>40922.527777777774</c:v>
                </c:pt>
                <c:pt idx="8412">
                  <c:v>40922.541666666613</c:v>
                </c:pt>
                <c:pt idx="8413">
                  <c:v>40922.555555555562</c:v>
                </c:pt>
                <c:pt idx="8414">
                  <c:v>40922.569444444445</c:v>
                </c:pt>
                <c:pt idx="8415">
                  <c:v>40922.583333333336</c:v>
                </c:pt>
                <c:pt idx="8416">
                  <c:v>40922.597222222204</c:v>
                </c:pt>
                <c:pt idx="8417">
                  <c:v>40922.611111111066</c:v>
                </c:pt>
                <c:pt idx="8418">
                  <c:v>40922.624999999993</c:v>
                </c:pt>
                <c:pt idx="8419">
                  <c:v>40922.638888888891</c:v>
                </c:pt>
                <c:pt idx="8420">
                  <c:v>40922.652777777781</c:v>
                </c:pt>
                <c:pt idx="8421">
                  <c:v>40922.666666666613</c:v>
                </c:pt>
                <c:pt idx="8422">
                  <c:v>40922.680555555562</c:v>
                </c:pt>
                <c:pt idx="8423">
                  <c:v>40922.694444444445</c:v>
                </c:pt>
                <c:pt idx="8424">
                  <c:v>40922.708333333336</c:v>
                </c:pt>
                <c:pt idx="8425">
                  <c:v>40922.722222222204</c:v>
                </c:pt>
                <c:pt idx="8426">
                  <c:v>40922.736111111066</c:v>
                </c:pt>
                <c:pt idx="8427">
                  <c:v>40922.75</c:v>
                </c:pt>
                <c:pt idx="8428">
                  <c:v>40922.763888888876</c:v>
                </c:pt>
                <c:pt idx="8429">
                  <c:v>40922.777777777774</c:v>
                </c:pt>
                <c:pt idx="8430">
                  <c:v>40922.791666666577</c:v>
                </c:pt>
                <c:pt idx="8431">
                  <c:v>40922.805555555562</c:v>
                </c:pt>
                <c:pt idx="8432">
                  <c:v>40922.819444444496</c:v>
                </c:pt>
                <c:pt idx="8433">
                  <c:v>40922.833333333336</c:v>
                </c:pt>
                <c:pt idx="8434">
                  <c:v>40922.847222222219</c:v>
                </c:pt>
                <c:pt idx="8435">
                  <c:v>40922.861111111066</c:v>
                </c:pt>
                <c:pt idx="8436">
                  <c:v>40922.875</c:v>
                </c:pt>
                <c:pt idx="8437">
                  <c:v>40922.888888888956</c:v>
                </c:pt>
                <c:pt idx="8438">
                  <c:v>40922.902777777781</c:v>
                </c:pt>
                <c:pt idx="8439">
                  <c:v>40922.916666666664</c:v>
                </c:pt>
                <c:pt idx="8440">
                  <c:v>40922.930555555562</c:v>
                </c:pt>
                <c:pt idx="8441">
                  <c:v>40922.944444444496</c:v>
                </c:pt>
                <c:pt idx="8442">
                  <c:v>40922.958333333343</c:v>
                </c:pt>
                <c:pt idx="8443">
                  <c:v>40922.972222222219</c:v>
                </c:pt>
                <c:pt idx="8444">
                  <c:v>40922.986111111109</c:v>
                </c:pt>
                <c:pt idx="8445">
                  <c:v>40923</c:v>
                </c:pt>
                <c:pt idx="8446">
                  <c:v>40923.013888888891</c:v>
                </c:pt>
                <c:pt idx="8447">
                  <c:v>40923.027777777774</c:v>
                </c:pt>
                <c:pt idx="8448">
                  <c:v>40923.041666666613</c:v>
                </c:pt>
                <c:pt idx="8449">
                  <c:v>40923.055555555562</c:v>
                </c:pt>
                <c:pt idx="8450">
                  <c:v>40923.069444444445</c:v>
                </c:pt>
                <c:pt idx="8451">
                  <c:v>40923.083333333336</c:v>
                </c:pt>
                <c:pt idx="8452">
                  <c:v>40923.097222222204</c:v>
                </c:pt>
                <c:pt idx="8453">
                  <c:v>40923.111111111066</c:v>
                </c:pt>
                <c:pt idx="8454">
                  <c:v>40923.124999999993</c:v>
                </c:pt>
                <c:pt idx="8455">
                  <c:v>40923.138888888891</c:v>
                </c:pt>
                <c:pt idx="8456">
                  <c:v>40923.152777777781</c:v>
                </c:pt>
                <c:pt idx="8457">
                  <c:v>40923.166666666613</c:v>
                </c:pt>
                <c:pt idx="8458">
                  <c:v>40923.180555555562</c:v>
                </c:pt>
                <c:pt idx="8459">
                  <c:v>40923.194444444445</c:v>
                </c:pt>
                <c:pt idx="8460">
                  <c:v>40923.208333333336</c:v>
                </c:pt>
                <c:pt idx="8461">
                  <c:v>40923.222222222204</c:v>
                </c:pt>
                <c:pt idx="8462">
                  <c:v>40923.236111111066</c:v>
                </c:pt>
                <c:pt idx="8463">
                  <c:v>40923.25</c:v>
                </c:pt>
                <c:pt idx="8464">
                  <c:v>40923.263888888876</c:v>
                </c:pt>
                <c:pt idx="8465">
                  <c:v>40923.277777777774</c:v>
                </c:pt>
                <c:pt idx="8466">
                  <c:v>40923.291666666577</c:v>
                </c:pt>
                <c:pt idx="8467">
                  <c:v>40923.305555555562</c:v>
                </c:pt>
                <c:pt idx="8468">
                  <c:v>40923.319444444496</c:v>
                </c:pt>
                <c:pt idx="8469">
                  <c:v>40923.333333333336</c:v>
                </c:pt>
                <c:pt idx="8470">
                  <c:v>40923.347222222219</c:v>
                </c:pt>
                <c:pt idx="8471">
                  <c:v>40923.361111111066</c:v>
                </c:pt>
                <c:pt idx="8472">
                  <c:v>40923.375</c:v>
                </c:pt>
                <c:pt idx="8473">
                  <c:v>40923.388888888956</c:v>
                </c:pt>
                <c:pt idx="8474">
                  <c:v>40923.402777777781</c:v>
                </c:pt>
                <c:pt idx="8475">
                  <c:v>40923.416666666664</c:v>
                </c:pt>
                <c:pt idx="8476">
                  <c:v>40923.430555555562</c:v>
                </c:pt>
                <c:pt idx="8477">
                  <c:v>40923.444444444496</c:v>
                </c:pt>
                <c:pt idx="8478">
                  <c:v>40923.458333333343</c:v>
                </c:pt>
                <c:pt idx="8479">
                  <c:v>40923.472222222219</c:v>
                </c:pt>
                <c:pt idx="8480">
                  <c:v>40923.486111111109</c:v>
                </c:pt>
                <c:pt idx="8481">
                  <c:v>40923.5</c:v>
                </c:pt>
                <c:pt idx="8482">
                  <c:v>40923.513888888891</c:v>
                </c:pt>
                <c:pt idx="8483">
                  <c:v>40923.527777777774</c:v>
                </c:pt>
                <c:pt idx="8484">
                  <c:v>40923.541666666613</c:v>
                </c:pt>
                <c:pt idx="8485">
                  <c:v>40923.555555555562</c:v>
                </c:pt>
                <c:pt idx="8486">
                  <c:v>40923.569444444445</c:v>
                </c:pt>
                <c:pt idx="8487">
                  <c:v>40923.583333333336</c:v>
                </c:pt>
                <c:pt idx="8488">
                  <c:v>40923.597222222204</c:v>
                </c:pt>
                <c:pt idx="8489">
                  <c:v>40923.611111111066</c:v>
                </c:pt>
                <c:pt idx="8490">
                  <c:v>40923.624999999993</c:v>
                </c:pt>
                <c:pt idx="8491">
                  <c:v>40923.638888888891</c:v>
                </c:pt>
                <c:pt idx="8492">
                  <c:v>40923.652777777781</c:v>
                </c:pt>
                <c:pt idx="8493">
                  <c:v>40923.666666666613</c:v>
                </c:pt>
                <c:pt idx="8494">
                  <c:v>40923.680555555562</c:v>
                </c:pt>
                <c:pt idx="8495">
                  <c:v>40923.694444444445</c:v>
                </c:pt>
                <c:pt idx="8496">
                  <c:v>40923.708333333336</c:v>
                </c:pt>
                <c:pt idx="8497">
                  <c:v>40923.722222222204</c:v>
                </c:pt>
                <c:pt idx="8498">
                  <c:v>40923.736111111066</c:v>
                </c:pt>
                <c:pt idx="8499">
                  <c:v>40923.75</c:v>
                </c:pt>
                <c:pt idx="8500">
                  <c:v>40923.763888888876</c:v>
                </c:pt>
                <c:pt idx="8501">
                  <c:v>40923.777777777774</c:v>
                </c:pt>
                <c:pt idx="8502">
                  <c:v>40923.791666666577</c:v>
                </c:pt>
                <c:pt idx="8503">
                  <c:v>40923.805555555562</c:v>
                </c:pt>
                <c:pt idx="8504">
                  <c:v>40923.819444444496</c:v>
                </c:pt>
                <c:pt idx="8505">
                  <c:v>40923.833333333336</c:v>
                </c:pt>
                <c:pt idx="8506">
                  <c:v>40923.847222222219</c:v>
                </c:pt>
                <c:pt idx="8507">
                  <c:v>40923.861111111066</c:v>
                </c:pt>
                <c:pt idx="8508">
                  <c:v>40923.875</c:v>
                </c:pt>
                <c:pt idx="8509">
                  <c:v>40923.888888888956</c:v>
                </c:pt>
                <c:pt idx="8510">
                  <c:v>40923.902777777781</c:v>
                </c:pt>
                <c:pt idx="8511">
                  <c:v>40923.916666666664</c:v>
                </c:pt>
                <c:pt idx="8512">
                  <c:v>40923.930555555562</c:v>
                </c:pt>
                <c:pt idx="8513">
                  <c:v>40923.944444444496</c:v>
                </c:pt>
                <c:pt idx="8514">
                  <c:v>40923.958333333343</c:v>
                </c:pt>
                <c:pt idx="8515">
                  <c:v>40923.972222222219</c:v>
                </c:pt>
                <c:pt idx="8516">
                  <c:v>40923.986111111109</c:v>
                </c:pt>
                <c:pt idx="8517">
                  <c:v>40924</c:v>
                </c:pt>
                <c:pt idx="8518">
                  <c:v>40924.013888888891</c:v>
                </c:pt>
                <c:pt idx="8519">
                  <c:v>40924.027777777774</c:v>
                </c:pt>
                <c:pt idx="8520">
                  <c:v>40924.041666666613</c:v>
                </c:pt>
                <c:pt idx="8521">
                  <c:v>40924.055555555562</c:v>
                </c:pt>
                <c:pt idx="8522">
                  <c:v>40924.069444444445</c:v>
                </c:pt>
                <c:pt idx="8523">
                  <c:v>40924.083333333336</c:v>
                </c:pt>
                <c:pt idx="8524">
                  <c:v>40924.097222222204</c:v>
                </c:pt>
                <c:pt idx="8525">
                  <c:v>40924.111111111066</c:v>
                </c:pt>
                <c:pt idx="8526">
                  <c:v>40924.124999999993</c:v>
                </c:pt>
                <c:pt idx="8527">
                  <c:v>40924.138888888891</c:v>
                </c:pt>
                <c:pt idx="8528">
                  <c:v>40924.152777777781</c:v>
                </c:pt>
                <c:pt idx="8529">
                  <c:v>40924.166666666613</c:v>
                </c:pt>
                <c:pt idx="8530">
                  <c:v>40924.180555555562</c:v>
                </c:pt>
                <c:pt idx="8531">
                  <c:v>40924.194444444445</c:v>
                </c:pt>
                <c:pt idx="8532">
                  <c:v>40924.208333333336</c:v>
                </c:pt>
                <c:pt idx="8533">
                  <c:v>40924.222222222204</c:v>
                </c:pt>
                <c:pt idx="8534">
                  <c:v>40924.236111111066</c:v>
                </c:pt>
                <c:pt idx="8535">
                  <c:v>40924.25</c:v>
                </c:pt>
                <c:pt idx="8536">
                  <c:v>40924.263888888876</c:v>
                </c:pt>
                <c:pt idx="8537">
                  <c:v>40924.277777777774</c:v>
                </c:pt>
                <c:pt idx="8538">
                  <c:v>40924.291666666577</c:v>
                </c:pt>
                <c:pt idx="8539">
                  <c:v>40924.305555555562</c:v>
                </c:pt>
                <c:pt idx="8540">
                  <c:v>40924.319444444496</c:v>
                </c:pt>
                <c:pt idx="8541">
                  <c:v>40924.333333333336</c:v>
                </c:pt>
                <c:pt idx="8542">
                  <c:v>40924.347222222219</c:v>
                </c:pt>
                <c:pt idx="8543">
                  <c:v>40924.361111111066</c:v>
                </c:pt>
                <c:pt idx="8544">
                  <c:v>40924.375</c:v>
                </c:pt>
                <c:pt idx="8545">
                  <c:v>40924.388888888956</c:v>
                </c:pt>
                <c:pt idx="8546">
                  <c:v>40924.402777777781</c:v>
                </c:pt>
                <c:pt idx="8547">
                  <c:v>40924.416666666664</c:v>
                </c:pt>
                <c:pt idx="8548">
                  <c:v>40924.430555555562</c:v>
                </c:pt>
                <c:pt idx="8549">
                  <c:v>40924.444444444496</c:v>
                </c:pt>
                <c:pt idx="8550">
                  <c:v>40924.458333333343</c:v>
                </c:pt>
                <c:pt idx="8551">
                  <c:v>40924.472222222219</c:v>
                </c:pt>
                <c:pt idx="8552">
                  <c:v>40924.486111111109</c:v>
                </c:pt>
                <c:pt idx="8553">
                  <c:v>40924.5</c:v>
                </c:pt>
                <c:pt idx="8554">
                  <c:v>40924.513888888891</c:v>
                </c:pt>
                <c:pt idx="8555">
                  <c:v>40924.527777777774</c:v>
                </c:pt>
                <c:pt idx="8556">
                  <c:v>40924.541666666613</c:v>
                </c:pt>
                <c:pt idx="8557">
                  <c:v>40924.555555555562</c:v>
                </c:pt>
                <c:pt idx="8558">
                  <c:v>40924.569444444445</c:v>
                </c:pt>
                <c:pt idx="8559">
                  <c:v>40924.583333333336</c:v>
                </c:pt>
                <c:pt idx="8560">
                  <c:v>40924.597222222204</c:v>
                </c:pt>
                <c:pt idx="8561">
                  <c:v>40924.611111111066</c:v>
                </c:pt>
                <c:pt idx="8562">
                  <c:v>40924.624999999993</c:v>
                </c:pt>
                <c:pt idx="8563">
                  <c:v>40924.638888888891</c:v>
                </c:pt>
                <c:pt idx="8564">
                  <c:v>40924.652777777781</c:v>
                </c:pt>
                <c:pt idx="8565">
                  <c:v>40924.666666666613</c:v>
                </c:pt>
                <c:pt idx="8566">
                  <c:v>40924.680555555562</c:v>
                </c:pt>
                <c:pt idx="8567">
                  <c:v>40924.694444444445</c:v>
                </c:pt>
                <c:pt idx="8568">
                  <c:v>40924.708333333336</c:v>
                </c:pt>
                <c:pt idx="8569">
                  <c:v>40924.722222222204</c:v>
                </c:pt>
                <c:pt idx="8570">
                  <c:v>40924.736111111066</c:v>
                </c:pt>
                <c:pt idx="8571">
                  <c:v>40924.75</c:v>
                </c:pt>
                <c:pt idx="8572">
                  <c:v>40924.763888888876</c:v>
                </c:pt>
                <c:pt idx="8573">
                  <c:v>40924.777777777774</c:v>
                </c:pt>
                <c:pt idx="8574">
                  <c:v>40924.791666666577</c:v>
                </c:pt>
                <c:pt idx="8575">
                  <c:v>40924.805555555562</c:v>
                </c:pt>
                <c:pt idx="8576">
                  <c:v>40924.819444444496</c:v>
                </c:pt>
                <c:pt idx="8577">
                  <c:v>40924.833333333336</c:v>
                </c:pt>
                <c:pt idx="8578">
                  <c:v>40924.847222222219</c:v>
                </c:pt>
                <c:pt idx="8579">
                  <c:v>40924.861111111066</c:v>
                </c:pt>
                <c:pt idx="8580">
                  <c:v>40924.875</c:v>
                </c:pt>
                <c:pt idx="8581">
                  <c:v>40924.888888888956</c:v>
                </c:pt>
                <c:pt idx="8582">
                  <c:v>40924.902777777781</c:v>
                </c:pt>
                <c:pt idx="8583">
                  <c:v>40924.916666666664</c:v>
                </c:pt>
                <c:pt idx="8584">
                  <c:v>40924.930555555562</c:v>
                </c:pt>
                <c:pt idx="8585">
                  <c:v>40924.944444444496</c:v>
                </c:pt>
                <c:pt idx="8586">
                  <c:v>40924.958333333343</c:v>
                </c:pt>
                <c:pt idx="8587">
                  <c:v>40924.972222222219</c:v>
                </c:pt>
                <c:pt idx="8588">
                  <c:v>40924.986111111109</c:v>
                </c:pt>
                <c:pt idx="8589">
                  <c:v>40925</c:v>
                </c:pt>
                <c:pt idx="8590">
                  <c:v>40925.013888888891</c:v>
                </c:pt>
                <c:pt idx="8591">
                  <c:v>40925.027777777774</c:v>
                </c:pt>
                <c:pt idx="8592">
                  <c:v>40925.041666666613</c:v>
                </c:pt>
                <c:pt idx="8593">
                  <c:v>40925.055555555562</c:v>
                </c:pt>
                <c:pt idx="8594">
                  <c:v>40925.069444444445</c:v>
                </c:pt>
                <c:pt idx="8595">
                  <c:v>40925.083333333336</c:v>
                </c:pt>
                <c:pt idx="8596">
                  <c:v>40925.097222222204</c:v>
                </c:pt>
                <c:pt idx="8597">
                  <c:v>40925.111111111066</c:v>
                </c:pt>
                <c:pt idx="8598">
                  <c:v>40925.124999999993</c:v>
                </c:pt>
                <c:pt idx="8599">
                  <c:v>40925.138888888891</c:v>
                </c:pt>
                <c:pt idx="8600">
                  <c:v>40925.152777777781</c:v>
                </c:pt>
                <c:pt idx="8601">
                  <c:v>40925.166666666613</c:v>
                </c:pt>
                <c:pt idx="8602">
                  <c:v>40925.180555555562</c:v>
                </c:pt>
                <c:pt idx="8603">
                  <c:v>40925.194444444445</c:v>
                </c:pt>
                <c:pt idx="8604">
                  <c:v>40925.208333333336</c:v>
                </c:pt>
                <c:pt idx="8605">
                  <c:v>40925.222222222204</c:v>
                </c:pt>
                <c:pt idx="8606">
                  <c:v>40925.236111111066</c:v>
                </c:pt>
                <c:pt idx="8607">
                  <c:v>40925.25</c:v>
                </c:pt>
                <c:pt idx="8608">
                  <c:v>40925.263888888876</c:v>
                </c:pt>
                <c:pt idx="8609">
                  <c:v>40925.277777777774</c:v>
                </c:pt>
                <c:pt idx="8610">
                  <c:v>40925.291666666577</c:v>
                </c:pt>
                <c:pt idx="8611">
                  <c:v>40925.305555555562</c:v>
                </c:pt>
                <c:pt idx="8612">
                  <c:v>40925.319444444496</c:v>
                </c:pt>
                <c:pt idx="8613">
                  <c:v>40925.333333333336</c:v>
                </c:pt>
                <c:pt idx="8614">
                  <c:v>40925.347222222219</c:v>
                </c:pt>
                <c:pt idx="8615">
                  <c:v>40925.361111111066</c:v>
                </c:pt>
                <c:pt idx="8616">
                  <c:v>40925.375</c:v>
                </c:pt>
                <c:pt idx="8617">
                  <c:v>40925.388888888956</c:v>
                </c:pt>
                <c:pt idx="8618">
                  <c:v>40925.402777777781</c:v>
                </c:pt>
                <c:pt idx="8619">
                  <c:v>40925.416666666664</c:v>
                </c:pt>
                <c:pt idx="8620">
                  <c:v>40925.430555555562</c:v>
                </c:pt>
                <c:pt idx="8621">
                  <c:v>40925.444444444496</c:v>
                </c:pt>
                <c:pt idx="8622">
                  <c:v>40925.458333333343</c:v>
                </c:pt>
                <c:pt idx="8623">
                  <c:v>40925.472222222219</c:v>
                </c:pt>
                <c:pt idx="8624">
                  <c:v>40925.486111111109</c:v>
                </c:pt>
                <c:pt idx="8625">
                  <c:v>40925.5</c:v>
                </c:pt>
                <c:pt idx="8626">
                  <c:v>40925.513888888891</c:v>
                </c:pt>
                <c:pt idx="8627">
                  <c:v>40925.527777777774</c:v>
                </c:pt>
                <c:pt idx="8628">
                  <c:v>40925.541666666613</c:v>
                </c:pt>
                <c:pt idx="8629">
                  <c:v>40925.555555555562</c:v>
                </c:pt>
                <c:pt idx="8630">
                  <c:v>40925.569444444445</c:v>
                </c:pt>
                <c:pt idx="8631">
                  <c:v>40925.583333333336</c:v>
                </c:pt>
                <c:pt idx="8632">
                  <c:v>40925.597222222204</c:v>
                </c:pt>
                <c:pt idx="8633">
                  <c:v>40925.611111111066</c:v>
                </c:pt>
                <c:pt idx="8634">
                  <c:v>40925.624999999993</c:v>
                </c:pt>
                <c:pt idx="8635">
                  <c:v>40925.638888888891</c:v>
                </c:pt>
                <c:pt idx="8636">
                  <c:v>40925.652777777781</c:v>
                </c:pt>
                <c:pt idx="8637">
                  <c:v>40925.666666666613</c:v>
                </c:pt>
                <c:pt idx="8638">
                  <c:v>40925.680555555562</c:v>
                </c:pt>
                <c:pt idx="8639">
                  <c:v>40925.694444444445</c:v>
                </c:pt>
                <c:pt idx="8640">
                  <c:v>40925.708333333336</c:v>
                </c:pt>
                <c:pt idx="8641">
                  <c:v>40925.722222222204</c:v>
                </c:pt>
                <c:pt idx="8642">
                  <c:v>40925.736111111066</c:v>
                </c:pt>
                <c:pt idx="8643">
                  <c:v>40925.75</c:v>
                </c:pt>
                <c:pt idx="8644">
                  <c:v>40925.763888888876</c:v>
                </c:pt>
                <c:pt idx="8645">
                  <c:v>40925.777777777774</c:v>
                </c:pt>
                <c:pt idx="8646">
                  <c:v>40925.791666666577</c:v>
                </c:pt>
                <c:pt idx="8647">
                  <c:v>40925.805555555562</c:v>
                </c:pt>
                <c:pt idx="8648">
                  <c:v>40925.819444444496</c:v>
                </c:pt>
                <c:pt idx="8649">
                  <c:v>40925.833333333336</c:v>
                </c:pt>
                <c:pt idx="8650">
                  <c:v>40925.847222222219</c:v>
                </c:pt>
                <c:pt idx="8651">
                  <c:v>40925.861111111066</c:v>
                </c:pt>
                <c:pt idx="8652">
                  <c:v>40925.875</c:v>
                </c:pt>
                <c:pt idx="8653">
                  <c:v>40925.888888888956</c:v>
                </c:pt>
                <c:pt idx="8654">
                  <c:v>40925.902777777781</c:v>
                </c:pt>
                <c:pt idx="8655">
                  <c:v>40925.916666666664</c:v>
                </c:pt>
                <c:pt idx="8656">
                  <c:v>40925.930555555562</c:v>
                </c:pt>
                <c:pt idx="8657">
                  <c:v>40925.944444444496</c:v>
                </c:pt>
                <c:pt idx="8658">
                  <c:v>40925.958333333343</c:v>
                </c:pt>
                <c:pt idx="8659">
                  <c:v>40925.972222222219</c:v>
                </c:pt>
                <c:pt idx="8660">
                  <c:v>40925.986111111109</c:v>
                </c:pt>
                <c:pt idx="8661">
                  <c:v>40926</c:v>
                </c:pt>
                <c:pt idx="8662">
                  <c:v>40926.013888888891</c:v>
                </c:pt>
                <c:pt idx="8663">
                  <c:v>40926.027777777774</c:v>
                </c:pt>
                <c:pt idx="8664">
                  <c:v>40926.041666666613</c:v>
                </c:pt>
                <c:pt idx="8665">
                  <c:v>40926.055555555562</c:v>
                </c:pt>
                <c:pt idx="8666">
                  <c:v>40926.069444444445</c:v>
                </c:pt>
                <c:pt idx="8667">
                  <c:v>40926.083333333336</c:v>
                </c:pt>
                <c:pt idx="8668">
                  <c:v>40926.097222222204</c:v>
                </c:pt>
                <c:pt idx="8669">
                  <c:v>40926.111111111066</c:v>
                </c:pt>
                <c:pt idx="8670">
                  <c:v>40926.124999999993</c:v>
                </c:pt>
                <c:pt idx="8671">
                  <c:v>40926.138888888891</c:v>
                </c:pt>
                <c:pt idx="8672">
                  <c:v>40926.152777777781</c:v>
                </c:pt>
                <c:pt idx="8673">
                  <c:v>40926.166666666613</c:v>
                </c:pt>
                <c:pt idx="8674">
                  <c:v>40926.180555555562</c:v>
                </c:pt>
                <c:pt idx="8675">
                  <c:v>40926.194444444445</c:v>
                </c:pt>
                <c:pt idx="8676">
                  <c:v>40926.208333333336</c:v>
                </c:pt>
                <c:pt idx="8677">
                  <c:v>40926.222222222204</c:v>
                </c:pt>
                <c:pt idx="8678">
                  <c:v>40926.236111111066</c:v>
                </c:pt>
                <c:pt idx="8679">
                  <c:v>40926.25</c:v>
                </c:pt>
                <c:pt idx="8680">
                  <c:v>40926.263888888876</c:v>
                </c:pt>
                <c:pt idx="8681">
                  <c:v>40926.277777777774</c:v>
                </c:pt>
                <c:pt idx="8682">
                  <c:v>40926.291666666577</c:v>
                </c:pt>
                <c:pt idx="8683">
                  <c:v>40926.305555555562</c:v>
                </c:pt>
                <c:pt idx="8684">
                  <c:v>40926.319444444496</c:v>
                </c:pt>
                <c:pt idx="8685">
                  <c:v>40926.333333333336</c:v>
                </c:pt>
                <c:pt idx="8686">
                  <c:v>40926.347222222219</c:v>
                </c:pt>
                <c:pt idx="8687">
                  <c:v>40926.361111111066</c:v>
                </c:pt>
                <c:pt idx="8688">
                  <c:v>40926.375</c:v>
                </c:pt>
                <c:pt idx="8689">
                  <c:v>40926.388888888956</c:v>
                </c:pt>
                <c:pt idx="8690">
                  <c:v>40926.402777777781</c:v>
                </c:pt>
                <c:pt idx="8691">
                  <c:v>40926.416666666664</c:v>
                </c:pt>
                <c:pt idx="8692">
                  <c:v>40926.430555555562</c:v>
                </c:pt>
                <c:pt idx="8693">
                  <c:v>40926.444444444496</c:v>
                </c:pt>
                <c:pt idx="8694">
                  <c:v>40926.458333333343</c:v>
                </c:pt>
                <c:pt idx="8695">
                  <c:v>40926.472222222219</c:v>
                </c:pt>
                <c:pt idx="8696">
                  <c:v>40926.486111111109</c:v>
                </c:pt>
                <c:pt idx="8697">
                  <c:v>40926.5</c:v>
                </c:pt>
                <c:pt idx="8698">
                  <c:v>40926.513888888891</c:v>
                </c:pt>
                <c:pt idx="8699">
                  <c:v>40926.527777777774</c:v>
                </c:pt>
                <c:pt idx="8700">
                  <c:v>40926.541666666613</c:v>
                </c:pt>
                <c:pt idx="8701">
                  <c:v>40926.555555555562</c:v>
                </c:pt>
                <c:pt idx="8702">
                  <c:v>40926.569444444445</c:v>
                </c:pt>
                <c:pt idx="8703">
                  <c:v>40926.583333333336</c:v>
                </c:pt>
                <c:pt idx="8704">
                  <c:v>40926.597222222204</c:v>
                </c:pt>
                <c:pt idx="8705">
                  <c:v>40926.611111111066</c:v>
                </c:pt>
                <c:pt idx="8706">
                  <c:v>40926.624999999993</c:v>
                </c:pt>
                <c:pt idx="8707">
                  <c:v>40926.638888888891</c:v>
                </c:pt>
                <c:pt idx="8708">
                  <c:v>40926.652777777781</c:v>
                </c:pt>
                <c:pt idx="8709">
                  <c:v>40926.666666666613</c:v>
                </c:pt>
                <c:pt idx="8710">
                  <c:v>40926.680555555562</c:v>
                </c:pt>
                <c:pt idx="8711">
                  <c:v>40926.694444444445</c:v>
                </c:pt>
                <c:pt idx="8712">
                  <c:v>40926.708333333336</c:v>
                </c:pt>
                <c:pt idx="8713">
                  <c:v>40926.722222222204</c:v>
                </c:pt>
                <c:pt idx="8714">
                  <c:v>40926.736111111066</c:v>
                </c:pt>
                <c:pt idx="8715">
                  <c:v>40926.75</c:v>
                </c:pt>
                <c:pt idx="8716">
                  <c:v>40926.763888888876</c:v>
                </c:pt>
                <c:pt idx="8717">
                  <c:v>40926.777777777774</c:v>
                </c:pt>
                <c:pt idx="8718">
                  <c:v>40926.791666666577</c:v>
                </c:pt>
                <c:pt idx="8719">
                  <c:v>40926.805555555562</c:v>
                </c:pt>
                <c:pt idx="8720">
                  <c:v>40926.819444444496</c:v>
                </c:pt>
                <c:pt idx="8721">
                  <c:v>40926.833333333336</c:v>
                </c:pt>
                <c:pt idx="8722">
                  <c:v>40926.847222222219</c:v>
                </c:pt>
                <c:pt idx="8723">
                  <c:v>40926.861111111066</c:v>
                </c:pt>
                <c:pt idx="8724">
                  <c:v>40926.875</c:v>
                </c:pt>
                <c:pt idx="8725">
                  <c:v>40926.888888888956</c:v>
                </c:pt>
                <c:pt idx="8726">
                  <c:v>40926.902777777781</c:v>
                </c:pt>
                <c:pt idx="8727">
                  <c:v>40926.916666666664</c:v>
                </c:pt>
                <c:pt idx="8728">
                  <c:v>40926.930555555562</c:v>
                </c:pt>
                <c:pt idx="8729">
                  <c:v>40926.944444444496</c:v>
                </c:pt>
                <c:pt idx="8730">
                  <c:v>40926.958333333343</c:v>
                </c:pt>
                <c:pt idx="8731">
                  <c:v>40926.972222222219</c:v>
                </c:pt>
                <c:pt idx="8732">
                  <c:v>40926.986111111109</c:v>
                </c:pt>
                <c:pt idx="8733">
                  <c:v>40927</c:v>
                </c:pt>
                <c:pt idx="8734">
                  <c:v>40927.013888888891</c:v>
                </c:pt>
                <c:pt idx="8735">
                  <c:v>40927.027777777774</c:v>
                </c:pt>
                <c:pt idx="8736">
                  <c:v>40927.041666666613</c:v>
                </c:pt>
                <c:pt idx="8737">
                  <c:v>40927.055555555562</c:v>
                </c:pt>
                <c:pt idx="8738">
                  <c:v>40927.069444444445</c:v>
                </c:pt>
                <c:pt idx="8739">
                  <c:v>40927.083333333336</c:v>
                </c:pt>
                <c:pt idx="8740">
                  <c:v>40927.097222222204</c:v>
                </c:pt>
                <c:pt idx="8741">
                  <c:v>40927.111111111066</c:v>
                </c:pt>
                <c:pt idx="8742">
                  <c:v>40927.124999999993</c:v>
                </c:pt>
                <c:pt idx="8743">
                  <c:v>40927.138888888891</c:v>
                </c:pt>
                <c:pt idx="8744">
                  <c:v>40927.152777777781</c:v>
                </c:pt>
                <c:pt idx="8745">
                  <c:v>40927.166666666613</c:v>
                </c:pt>
                <c:pt idx="8746">
                  <c:v>40927.180555555562</c:v>
                </c:pt>
                <c:pt idx="8747">
                  <c:v>40927.194444444445</c:v>
                </c:pt>
                <c:pt idx="8748">
                  <c:v>40927.208333333336</c:v>
                </c:pt>
                <c:pt idx="8749">
                  <c:v>40927.222222222204</c:v>
                </c:pt>
                <c:pt idx="8750">
                  <c:v>40927.236111111066</c:v>
                </c:pt>
                <c:pt idx="8751">
                  <c:v>40927.25</c:v>
                </c:pt>
                <c:pt idx="8752">
                  <c:v>40927.263888888876</c:v>
                </c:pt>
                <c:pt idx="8753">
                  <c:v>40927.277777777774</c:v>
                </c:pt>
                <c:pt idx="8754">
                  <c:v>40927.291666666577</c:v>
                </c:pt>
                <c:pt idx="8755">
                  <c:v>40927.305555555562</c:v>
                </c:pt>
                <c:pt idx="8756">
                  <c:v>40927.319444444496</c:v>
                </c:pt>
                <c:pt idx="8757">
                  <c:v>40927.333333333336</c:v>
                </c:pt>
                <c:pt idx="8758">
                  <c:v>40927.347222222219</c:v>
                </c:pt>
                <c:pt idx="8759">
                  <c:v>40927.361111111066</c:v>
                </c:pt>
                <c:pt idx="8760">
                  <c:v>40927.375</c:v>
                </c:pt>
                <c:pt idx="8761">
                  <c:v>40927.388888888956</c:v>
                </c:pt>
                <c:pt idx="8762">
                  <c:v>40927.402777777781</c:v>
                </c:pt>
                <c:pt idx="8763">
                  <c:v>40927.416666666664</c:v>
                </c:pt>
                <c:pt idx="8764">
                  <c:v>40927.430555555562</c:v>
                </c:pt>
                <c:pt idx="8765">
                  <c:v>40927.444444444496</c:v>
                </c:pt>
                <c:pt idx="8766">
                  <c:v>40927.458333333343</c:v>
                </c:pt>
                <c:pt idx="8767">
                  <c:v>40927.472222222219</c:v>
                </c:pt>
                <c:pt idx="8768">
                  <c:v>40927.486111111109</c:v>
                </c:pt>
                <c:pt idx="8769">
                  <c:v>40927.5</c:v>
                </c:pt>
                <c:pt idx="8770">
                  <c:v>40927.513888888891</c:v>
                </c:pt>
                <c:pt idx="8771">
                  <c:v>40927.527777777774</c:v>
                </c:pt>
                <c:pt idx="8772">
                  <c:v>40927.541666666613</c:v>
                </c:pt>
                <c:pt idx="8773">
                  <c:v>40927.555555555562</c:v>
                </c:pt>
                <c:pt idx="8774">
                  <c:v>40927.569444444445</c:v>
                </c:pt>
                <c:pt idx="8775">
                  <c:v>40927.583333333336</c:v>
                </c:pt>
                <c:pt idx="8776">
                  <c:v>40927.597222222204</c:v>
                </c:pt>
                <c:pt idx="8777">
                  <c:v>40927.611111111066</c:v>
                </c:pt>
                <c:pt idx="8778">
                  <c:v>40927.624999999993</c:v>
                </c:pt>
                <c:pt idx="8779">
                  <c:v>40927.638888888891</c:v>
                </c:pt>
                <c:pt idx="8780">
                  <c:v>40927.652777777781</c:v>
                </c:pt>
                <c:pt idx="8781">
                  <c:v>40927.666666666613</c:v>
                </c:pt>
                <c:pt idx="8782">
                  <c:v>40927.680555555562</c:v>
                </c:pt>
                <c:pt idx="8783">
                  <c:v>40927.694444444445</c:v>
                </c:pt>
                <c:pt idx="8784">
                  <c:v>40927.708333333336</c:v>
                </c:pt>
                <c:pt idx="8785">
                  <c:v>40927.722222222204</c:v>
                </c:pt>
                <c:pt idx="8786">
                  <c:v>40927.736111111066</c:v>
                </c:pt>
                <c:pt idx="8787">
                  <c:v>40927.75</c:v>
                </c:pt>
                <c:pt idx="8788">
                  <c:v>40927.763888888876</c:v>
                </c:pt>
                <c:pt idx="8789">
                  <c:v>40927.777777777774</c:v>
                </c:pt>
                <c:pt idx="8790">
                  <c:v>40927.791666666577</c:v>
                </c:pt>
                <c:pt idx="8791">
                  <c:v>40927.805555555562</c:v>
                </c:pt>
                <c:pt idx="8792">
                  <c:v>40927.819444444496</c:v>
                </c:pt>
                <c:pt idx="8793">
                  <c:v>40927.833333333336</c:v>
                </c:pt>
                <c:pt idx="8794">
                  <c:v>40927.847222222219</c:v>
                </c:pt>
                <c:pt idx="8795">
                  <c:v>40927.861111111066</c:v>
                </c:pt>
                <c:pt idx="8796">
                  <c:v>40927.875</c:v>
                </c:pt>
                <c:pt idx="8797">
                  <c:v>40927.888888888956</c:v>
                </c:pt>
                <c:pt idx="8798">
                  <c:v>40927.902777777781</c:v>
                </c:pt>
                <c:pt idx="8799">
                  <c:v>40927.916666666664</c:v>
                </c:pt>
                <c:pt idx="8800">
                  <c:v>40927.930555555562</c:v>
                </c:pt>
                <c:pt idx="8801">
                  <c:v>40927.944444444496</c:v>
                </c:pt>
                <c:pt idx="8802">
                  <c:v>40927.958333333343</c:v>
                </c:pt>
                <c:pt idx="8803">
                  <c:v>40927.972222222219</c:v>
                </c:pt>
                <c:pt idx="8804">
                  <c:v>40927.986111111109</c:v>
                </c:pt>
                <c:pt idx="8805">
                  <c:v>40928</c:v>
                </c:pt>
                <c:pt idx="8806">
                  <c:v>40928.013888888891</c:v>
                </c:pt>
                <c:pt idx="8807">
                  <c:v>40928.027777777774</c:v>
                </c:pt>
                <c:pt idx="8808">
                  <c:v>40928.041666666613</c:v>
                </c:pt>
                <c:pt idx="8809">
                  <c:v>40928.055555555562</c:v>
                </c:pt>
                <c:pt idx="8810">
                  <c:v>40928.069444444445</c:v>
                </c:pt>
                <c:pt idx="8811">
                  <c:v>40928.083333333336</c:v>
                </c:pt>
                <c:pt idx="8812">
                  <c:v>40928.097222222204</c:v>
                </c:pt>
                <c:pt idx="8813">
                  <c:v>40928.111111111066</c:v>
                </c:pt>
                <c:pt idx="8814">
                  <c:v>40928.124999999993</c:v>
                </c:pt>
                <c:pt idx="8815">
                  <c:v>40928.138888888891</c:v>
                </c:pt>
                <c:pt idx="8816">
                  <c:v>40928.152777777781</c:v>
                </c:pt>
                <c:pt idx="8817">
                  <c:v>40928.166666666613</c:v>
                </c:pt>
                <c:pt idx="8818">
                  <c:v>40928.180555555562</c:v>
                </c:pt>
                <c:pt idx="8819">
                  <c:v>40928.194444444445</c:v>
                </c:pt>
                <c:pt idx="8820">
                  <c:v>40928.208333333336</c:v>
                </c:pt>
                <c:pt idx="8821">
                  <c:v>40928.222222222204</c:v>
                </c:pt>
                <c:pt idx="8822">
                  <c:v>40928.236111111066</c:v>
                </c:pt>
                <c:pt idx="8823">
                  <c:v>40928.25</c:v>
                </c:pt>
                <c:pt idx="8824">
                  <c:v>40928.263888888876</c:v>
                </c:pt>
                <c:pt idx="8825">
                  <c:v>40928.277777777774</c:v>
                </c:pt>
                <c:pt idx="8826">
                  <c:v>40928.291666666577</c:v>
                </c:pt>
                <c:pt idx="8827">
                  <c:v>40928.305555555562</c:v>
                </c:pt>
                <c:pt idx="8828">
                  <c:v>40928.319444444496</c:v>
                </c:pt>
                <c:pt idx="8829">
                  <c:v>40928.333333333336</c:v>
                </c:pt>
                <c:pt idx="8830">
                  <c:v>40928.347222222219</c:v>
                </c:pt>
                <c:pt idx="8831">
                  <c:v>40928.361111111066</c:v>
                </c:pt>
                <c:pt idx="8832">
                  <c:v>40928.375</c:v>
                </c:pt>
                <c:pt idx="8833">
                  <c:v>40928.388888888956</c:v>
                </c:pt>
                <c:pt idx="8834">
                  <c:v>40928.402777777781</c:v>
                </c:pt>
                <c:pt idx="8835">
                  <c:v>40928.416666666664</c:v>
                </c:pt>
                <c:pt idx="8836">
                  <c:v>40928.430555555562</c:v>
                </c:pt>
                <c:pt idx="8837">
                  <c:v>40928.444444444496</c:v>
                </c:pt>
                <c:pt idx="8838">
                  <c:v>40928.458333333343</c:v>
                </c:pt>
                <c:pt idx="8839">
                  <c:v>40928.472222222219</c:v>
                </c:pt>
                <c:pt idx="8840">
                  <c:v>40928.486111111109</c:v>
                </c:pt>
                <c:pt idx="8841">
                  <c:v>40928.5</c:v>
                </c:pt>
                <c:pt idx="8842">
                  <c:v>40928.513888888891</c:v>
                </c:pt>
                <c:pt idx="8843">
                  <c:v>40928.527777777774</c:v>
                </c:pt>
                <c:pt idx="8844">
                  <c:v>40928.541666666613</c:v>
                </c:pt>
                <c:pt idx="8845">
                  <c:v>40928.555555555562</c:v>
                </c:pt>
                <c:pt idx="8846">
                  <c:v>40928.569444444445</c:v>
                </c:pt>
                <c:pt idx="8847">
                  <c:v>40928.583333333336</c:v>
                </c:pt>
                <c:pt idx="8848">
                  <c:v>40928.597222222204</c:v>
                </c:pt>
                <c:pt idx="8849">
                  <c:v>40928.611111111066</c:v>
                </c:pt>
                <c:pt idx="8850">
                  <c:v>40928.624999999993</c:v>
                </c:pt>
                <c:pt idx="8851">
                  <c:v>40928.638888888891</c:v>
                </c:pt>
                <c:pt idx="8852">
                  <c:v>40928.652777777781</c:v>
                </c:pt>
                <c:pt idx="8853">
                  <c:v>40928.666666666613</c:v>
                </c:pt>
                <c:pt idx="8854">
                  <c:v>40928.680555555562</c:v>
                </c:pt>
                <c:pt idx="8855">
                  <c:v>40928.694444444445</c:v>
                </c:pt>
                <c:pt idx="8856">
                  <c:v>40928.708333333336</c:v>
                </c:pt>
                <c:pt idx="8857">
                  <c:v>40928.722222222204</c:v>
                </c:pt>
                <c:pt idx="8858">
                  <c:v>40928.736111111066</c:v>
                </c:pt>
                <c:pt idx="8859">
                  <c:v>40928.75</c:v>
                </c:pt>
                <c:pt idx="8860">
                  <c:v>40928.763888888876</c:v>
                </c:pt>
                <c:pt idx="8861">
                  <c:v>40928.777777777774</c:v>
                </c:pt>
                <c:pt idx="8862">
                  <c:v>40928.791666666577</c:v>
                </c:pt>
                <c:pt idx="8863">
                  <c:v>40928.805555555562</c:v>
                </c:pt>
                <c:pt idx="8864">
                  <c:v>40928.819444444496</c:v>
                </c:pt>
                <c:pt idx="8865">
                  <c:v>40928.833333333336</c:v>
                </c:pt>
                <c:pt idx="8866">
                  <c:v>40928.847222222219</c:v>
                </c:pt>
                <c:pt idx="8867">
                  <c:v>40928.861111111066</c:v>
                </c:pt>
                <c:pt idx="8868">
                  <c:v>40928.875</c:v>
                </c:pt>
                <c:pt idx="8869">
                  <c:v>40928.888888888956</c:v>
                </c:pt>
                <c:pt idx="8870">
                  <c:v>40928.902777777781</c:v>
                </c:pt>
                <c:pt idx="8871">
                  <c:v>40928.916666666664</c:v>
                </c:pt>
                <c:pt idx="8872">
                  <c:v>40928.930555555562</c:v>
                </c:pt>
                <c:pt idx="8873">
                  <c:v>40928.944444444496</c:v>
                </c:pt>
                <c:pt idx="8874">
                  <c:v>40928.958333333343</c:v>
                </c:pt>
                <c:pt idx="8875">
                  <c:v>40928.972222222219</c:v>
                </c:pt>
                <c:pt idx="8876">
                  <c:v>40928.986111111109</c:v>
                </c:pt>
                <c:pt idx="8877">
                  <c:v>40929</c:v>
                </c:pt>
                <c:pt idx="8878">
                  <c:v>40929.013888888891</c:v>
                </c:pt>
                <c:pt idx="8879">
                  <c:v>40929.027777777774</c:v>
                </c:pt>
                <c:pt idx="8880">
                  <c:v>40929.041666666613</c:v>
                </c:pt>
                <c:pt idx="8881">
                  <c:v>40929.055555555562</c:v>
                </c:pt>
                <c:pt idx="8882">
                  <c:v>40929.069444444445</c:v>
                </c:pt>
                <c:pt idx="8883">
                  <c:v>40929.083333333336</c:v>
                </c:pt>
                <c:pt idx="8884">
                  <c:v>40929.097222222204</c:v>
                </c:pt>
                <c:pt idx="8885">
                  <c:v>40929.111111111066</c:v>
                </c:pt>
                <c:pt idx="8886">
                  <c:v>40929.124999999993</c:v>
                </c:pt>
                <c:pt idx="8887">
                  <c:v>40929.138888888891</c:v>
                </c:pt>
                <c:pt idx="8888">
                  <c:v>40929.152777777781</c:v>
                </c:pt>
                <c:pt idx="8889">
                  <c:v>40929.166666666613</c:v>
                </c:pt>
                <c:pt idx="8890">
                  <c:v>40929.180555555562</c:v>
                </c:pt>
                <c:pt idx="8891">
                  <c:v>40929.194444444445</c:v>
                </c:pt>
                <c:pt idx="8892">
                  <c:v>40929.208333333336</c:v>
                </c:pt>
                <c:pt idx="8893">
                  <c:v>40929.222222222204</c:v>
                </c:pt>
                <c:pt idx="8894">
                  <c:v>40929.236111111066</c:v>
                </c:pt>
                <c:pt idx="8895">
                  <c:v>40929.25</c:v>
                </c:pt>
                <c:pt idx="8896">
                  <c:v>40929.263888888876</c:v>
                </c:pt>
                <c:pt idx="8897">
                  <c:v>40929.277777777774</c:v>
                </c:pt>
                <c:pt idx="8898">
                  <c:v>40929.291666666577</c:v>
                </c:pt>
                <c:pt idx="8899">
                  <c:v>40929.305555555562</c:v>
                </c:pt>
                <c:pt idx="8900">
                  <c:v>40929.319444444496</c:v>
                </c:pt>
                <c:pt idx="8901">
                  <c:v>40929.333333333336</c:v>
                </c:pt>
                <c:pt idx="8902">
                  <c:v>40929.347222222219</c:v>
                </c:pt>
                <c:pt idx="8903">
                  <c:v>40929.361111111066</c:v>
                </c:pt>
                <c:pt idx="8904">
                  <c:v>40929.375</c:v>
                </c:pt>
                <c:pt idx="8905">
                  <c:v>40929.388888888956</c:v>
                </c:pt>
                <c:pt idx="8906">
                  <c:v>40929.402777777781</c:v>
                </c:pt>
                <c:pt idx="8907">
                  <c:v>40929.416666666664</c:v>
                </c:pt>
                <c:pt idx="8908">
                  <c:v>40929.430555555562</c:v>
                </c:pt>
                <c:pt idx="8909">
                  <c:v>40929.444444444496</c:v>
                </c:pt>
                <c:pt idx="8910">
                  <c:v>40929.458333333343</c:v>
                </c:pt>
                <c:pt idx="8911">
                  <c:v>40929.472222222219</c:v>
                </c:pt>
                <c:pt idx="8912">
                  <c:v>40929.486111111109</c:v>
                </c:pt>
                <c:pt idx="8913">
                  <c:v>40929.5</c:v>
                </c:pt>
                <c:pt idx="8914">
                  <c:v>40929.513888888891</c:v>
                </c:pt>
                <c:pt idx="8915">
                  <c:v>40929.527777777774</c:v>
                </c:pt>
                <c:pt idx="8916">
                  <c:v>40929.541666666613</c:v>
                </c:pt>
                <c:pt idx="8917">
                  <c:v>40929.555555555562</c:v>
                </c:pt>
                <c:pt idx="8918">
                  <c:v>40929.569444444445</c:v>
                </c:pt>
                <c:pt idx="8919">
                  <c:v>40929.583333333336</c:v>
                </c:pt>
                <c:pt idx="8920">
                  <c:v>40929.597222222204</c:v>
                </c:pt>
                <c:pt idx="8921">
                  <c:v>40929.611111111066</c:v>
                </c:pt>
                <c:pt idx="8922">
                  <c:v>40929.624999999993</c:v>
                </c:pt>
                <c:pt idx="8923">
                  <c:v>40929.638888888891</c:v>
                </c:pt>
                <c:pt idx="8924">
                  <c:v>40929.652777777781</c:v>
                </c:pt>
                <c:pt idx="8925">
                  <c:v>40929.666666666613</c:v>
                </c:pt>
                <c:pt idx="8926">
                  <c:v>40929.680555555562</c:v>
                </c:pt>
                <c:pt idx="8927">
                  <c:v>40929.694444444445</c:v>
                </c:pt>
                <c:pt idx="8928">
                  <c:v>40929.708333333336</c:v>
                </c:pt>
                <c:pt idx="8929">
                  <c:v>40929.722222222204</c:v>
                </c:pt>
                <c:pt idx="8930">
                  <c:v>40929.736111111066</c:v>
                </c:pt>
                <c:pt idx="8931">
                  <c:v>40929.75</c:v>
                </c:pt>
                <c:pt idx="8932">
                  <c:v>40929.763888888876</c:v>
                </c:pt>
                <c:pt idx="8933">
                  <c:v>40929.777777777774</c:v>
                </c:pt>
                <c:pt idx="8934">
                  <c:v>40929.791666666577</c:v>
                </c:pt>
                <c:pt idx="8935">
                  <c:v>40929.805555555562</c:v>
                </c:pt>
                <c:pt idx="8936">
                  <c:v>40929.819444444496</c:v>
                </c:pt>
                <c:pt idx="8937">
                  <c:v>40929.833333333336</c:v>
                </c:pt>
                <c:pt idx="8938">
                  <c:v>40929.847222222219</c:v>
                </c:pt>
                <c:pt idx="8939">
                  <c:v>40929.861111111066</c:v>
                </c:pt>
                <c:pt idx="8940">
                  <c:v>40929.875</c:v>
                </c:pt>
                <c:pt idx="8941">
                  <c:v>40929.888888888956</c:v>
                </c:pt>
                <c:pt idx="8942">
                  <c:v>40929.902777777781</c:v>
                </c:pt>
                <c:pt idx="8943">
                  <c:v>40929.916666666664</c:v>
                </c:pt>
                <c:pt idx="8944">
                  <c:v>40929.930555555562</c:v>
                </c:pt>
                <c:pt idx="8945">
                  <c:v>40929.944444444496</c:v>
                </c:pt>
                <c:pt idx="8946">
                  <c:v>40929.958333333343</c:v>
                </c:pt>
                <c:pt idx="8947">
                  <c:v>40929.972222222219</c:v>
                </c:pt>
                <c:pt idx="8948">
                  <c:v>40929.986111111109</c:v>
                </c:pt>
                <c:pt idx="8949">
                  <c:v>40930</c:v>
                </c:pt>
                <c:pt idx="8950">
                  <c:v>40930.013888888891</c:v>
                </c:pt>
                <c:pt idx="8951">
                  <c:v>40930.027777777774</c:v>
                </c:pt>
                <c:pt idx="8952">
                  <c:v>40930.041666666613</c:v>
                </c:pt>
                <c:pt idx="8953">
                  <c:v>40930.055555555562</c:v>
                </c:pt>
                <c:pt idx="8954">
                  <c:v>40930.069444444445</c:v>
                </c:pt>
                <c:pt idx="8955">
                  <c:v>40930.083333333336</c:v>
                </c:pt>
                <c:pt idx="8956">
                  <c:v>40930.097222222204</c:v>
                </c:pt>
                <c:pt idx="8957">
                  <c:v>40930.111111111066</c:v>
                </c:pt>
                <c:pt idx="8958">
                  <c:v>40930.124999999993</c:v>
                </c:pt>
                <c:pt idx="8959">
                  <c:v>40930.138888888891</c:v>
                </c:pt>
                <c:pt idx="8960">
                  <c:v>40930.152777777781</c:v>
                </c:pt>
                <c:pt idx="8961">
                  <c:v>40930.166666666613</c:v>
                </c:pt>
                <c:pt idx="8962">
                  <c:v>40930.180555555562</c:v>
                </c:pt>
                <c:pt idx="8963">
                  <c:v>40930.194444444445</c:v>
                </c:pt>
                <c:pt idx="8964">
                  <c:v>40930.208333333336</c:v>
                </c:pt>
                <c:pt idx="8965">
                  <c:v>40930.222222222204</c:v>
                </c:pt>
                <c:pt idx="8966">
                  <c:v>40930.236111111066</c:v>
                </c:pt>
                <c:pt idx="8967">
                  <c:v>40930.25</c:v>
                </c:pt>
                <c:pt idx="8968">
                  <c:v>40930.263888888876</c:v>
                </c:pt>
                <c:pt idx="8969">
                  <c:v>40930.277777777774</c:v>
                </c:pt>
                <c:pt idx="8970">
                  <c:v>40930.291666666577</c:v>
                </c:pt>
                <c:pt idx="8971">
                  <c:v>40930.305555555562</c:v>
                </c:pt>
                <c:pt idx="8972">
                  <c:v>40930.319444444496</c:v>
                </c:pt>
                <c:pt idx="8973">
                  <c:v>40930.333333333336</c:v>
                </c:pt>
                <c:pt idx="8974">
                  <c:v>40930.347222222219</c:v>
                </c:pt>
                <c:pt idx="8975">
                  <c:v>40930.361111111066</c:v>
                </c:pt>
                <c:pt idx="8976">
                  <c:v>40930.375</c:v>
                </c:pt>
                <c:pt idx="8977">
                  <c:v>40930.388888888956</c:v>
                </c:pt>
                <c:pt idx="8978">
                  <c:v>40930.402777777781</c:v>
                </c:pt>
                <c:pt idx="8979">
                  <c:v>40930.416666666664</c:v>
                </c:pt>
                <c:pt idx="8980">
                  <c:v>40930.430555555562</c:v>
                </c:pt>
                <c:pt idx="8981">
                  <c:v>40930.444444444496</c:v>
                </c:pt>
                <c:pt idx="8982">
                  <c:v>40930.458333333343</c:v>
                </c:pt>
                <c:pt idx="8983">
                  <c:v>40930.472222222219</c:v>
                </c:pt>
                <c:pt idx="8984">
                  <c:v>40930.486111111109</c:v>
                </c:pt>
                <c:pt idx="8985">
                  <c:v>40930.5</c:v>
                </c:pt>
                <c:pt idx="8986">
                  <c:v>40930.513888888891</c:v>
                </c:pt>
                <c:pt idx="8987">
                  <c:v>40930.527777777774</c:v>
                </c:pt>
                <c:pt idx="8988">
                  <c:v>40930.541666666613</c:v>
                </c:pt>
                <c:pt idx="8989">
                  <c:v>40930.555555555562</c:v>
                </c:pt>
                <c:pt idx="8990">
                  <c:v>40930.569444444445</c:v>
                </c:pt>
                <c:pt idx="8991">
                  <c:v>40930.583333333336</c:v>
                </c:pt>
                <c:pt idx="8992">
                  <c:v>40930.597222222204</c:v>
                </c:pt>
                <c:pt idx="8993">
                  <c:v>40930.611111111066</c:v>
                </c:pt>
                <c:pt idx="8994">
                  <c:v>40930.624999999993</c:v>
                </c:pt>
                <c:pt idx="8995">
                  <c:v>40930.638888888891</c:v>
                </c:pt>
                <c:pt idx="8996">
                  <c:v>40930.652777777781</c:v>
                </c:pt>
                <c:pt idx="8997">
                  <c:v>40930.666666666613</c:v>
                </c:pt>
                <c:pt idx="8998">
                  <c:v>40930.680555555562</c:v>
                </c:pt>
                <c:pt idx="8999">
                  <c:v>40930.694444444445</c:v>
                </c:pt>
                <c:pt idx="9000">
                  <c:v>40930.708333333336</c:v>
                </c:pt>
                <c:pt idx="9001">
                  <c:v>40930.722222222204</c:v>
                </c:pt>
                <c:pt idx="9002">
                  <c:v>40930.736111111066</c:v>
                </c:pt>
                <c:pt idx="9003">
                  <c:v>40930.75</c:v>
                </c:pt>
                <c:pt idx="9004">
                  <c:v>40930.763888888876</c:v>
                </c:pt>
                <c:pt idx="9005">
                  <c:v>40930.777777777774</c:v>
                </c:pt>
                <c:pt idx="9006">
                  <c:v>40930.791666666577</c:v>
                </c:pt>
                <c:pt idx="9007">
                  <c:v>40930.805555555562</c:v>
                </c:pt>
                <c:pt idx="9008">
                  <c:v>40930.819444444496</c:v>
                </c:pt>
                <c:pt idx="9009">
                  <c:v>40930.833333333336</c:v>
                </c:pt>
                <c:pt idx="9010">
                  <c:v>40930.847222222219</c:v>
                </c:pt>
                <c:pt idx="9011">
                  <c:v>40930.861111111066</c:v>
                </c:pt>
                <c:pt idx="9012">
                  <c:v>40930.875</c:v>
                </c:pt>
                <c:pt idx="9013">
                  <c:v>40930.888888888956</c:v>
                </c:pt>
                <c:pt idx="9014">
                  <c:v>40930.902777777781</c:v>
                </c:pt>
                <c:pt idx="9015">
                  <c:v>40930.916666666664</c:v>
                </c:pt>
                <c:pt idx="9016">
                  <c:v>40930.930555555562</c:v>
                </c:pt>
                <c:pt idx="9017">
                  <c:v>40930.944444444496</c:v>
                </c:pt>
                <c:pt idx="9018">
                  <c:v>40930.958333333343</c:v>
                </c:pt>
                <c:pt idx="9019">
                  <c:v>40930.972222222219</c:v>
                </c:pt>
                <c:pt idx="9020">
                  <c:v>40930.986111111109</c:v>
                </c:pt>
                <c:pt idx="9021">
                  <c:v>40931</c:v>
                </c:pt>
                <c:pt idx="9022">
                  <c:v>40931.013888888891</c:v>
                </c:pt>
                <c:pt idx="9023">
                  <c:v>40931.027777777774</c:v>
                </c:pt>
                <c:pt idx="9024">
                  <c:v>40931.041666666613</c:v>
                </c:pt>
                <c:pt idx="9025">
                  <c:v>40931.055555555562</c:v>
                </c:pt>
                <c:pt idx="9026">
                  <c:v>40931.069444444445</c:v>
                </c:pt>
                <c:pt idx="9027">
                  <c:v>40931.083333333336</c:v>
                </c:pt>
                <c:pt idx="9028">
                  <c:v>40931.097222222204</c:v>
                </c:pt>
                <c:pt idx="9029">
                  <c:v>40931.111111111066</c:v>
                </c:pt>
                <c:pt idx="9030">
                  <c:v>40931.124999999993</c:v>
                </c:pt>
                <c:pt idx="9031">
                  <c:v>40931.138888888891</c:v>
                </c:pt>
                <c:pt idx="9032">
                  <c:v>40931.152777777781</c:v>
                </c:pt>
                <c:pt idx="9033">
                  <c:v>40931.166666666613</c:v>
                </c:pt>
                <c:pt idx="9034">
                  <c:v>40931.180555555562</c:v>
                </c:pt>
                <c:pt idx="9035">
                  <c:v>40931.194444444445</c:v>
                </c:pt>
                <c:pt idx="9036">
                  <c:v>40931.208333333336</c:v>
                </c:pt>
                <c:pt idx="9037">
                  <c:v>40931.222222222204</c:v>
                </c:pt>
                <c:pt idx="9038">
                  <c:v>40931.236111111066</c:v>
                </c:pt>
                <c:pt idx="9039">
                  <c:v>40931.25</c:v>
                </c:pt>
                <c:pt idx="9040">
                  <c:v>40931.263888888876</c:v>
                </c:pt>
                <c:pt idx="9041">
                  <c:v>40931.277777777774</c:v>
                </c:pt>
                <c:pt idx="9042">
                  <c:v>40931.291666666577</c:v>
                </c:pt>
                <c:pt idx="9043">
                  <c:v>40931.305555555562</c:v>
                </c:pt>
                <c:pt idx="9044">
                  <c:v>40931.319444444496</c:v>
                </c:pt>
                <c:pt idx="9045">
                  <c:v>40931.333333333336</c:v>
                </c:pt>
                <c:pt idx="9046">
                  <c:v>40931.347222222219</c:v>
                </c:pt>
                <c:pt idx="9047">
                  <c:v>40931.361111111066</c:v>
                </c:pt>
                <c:pt idx="9048">
                  <c:v>40931.375</c:v>
                </c:pt>
                <c:pt idx="9049">
                  <c:v>40931.388888888956</c:v>
                </c:pt>
                <c:pt idx="9050">
                  <c:v>40931.402777777781</c:v>
                </c:pt>
                <c:pt idx="9051">
                  <c:v>40931.416666666664</c:v>
                </c:pt>
                <c:pt idx="9052">
                  <c:v>40931.430555555562</c:v>
                </c:pt>
                <c:pt idx="9053">
                  <c:v>40931.444444444496</c:v>
                </c:pt>
                <c:pt idx="9054">
                  <c:v>40931.458333333343</c:v>
                </c:pt>
                <c:pt idx="9055">
                  <c:v>40931.472222222219</c:v>
                </c:pt>
                <c:pt idx="9056">
                  <c:v>40931.486111111109</c:v>
                </c:pt>
                <c:pt idx="9057">
                  <c:v>40931.5</c:v>
                </c:pt>
                <c:pt idx="9058">
                  <c:v>40931.513888888891</c:v>
                </c:pt>
                <c:pt idx="9059">
                  <c:v>40931.527777777774</c:v>
                </c:pt>
                <c:pt idx="9060">
                  <c:v>40931.541666666613</c:v>
                </c:pt>
                <c:pt idx="9061">
                  <c:v>40931.555555555562</c:v>
                </c:pt>
                <c:pt idx="9062">
                  <c:v>40931.569444444445</c:v>
                </c:pt>
                <c:pt idx="9063">
                  <c:v>40931.583333333336</c:v>
                </c:pt>
                <c:pt idx="9064">
                  <c:v>40931.597222222204</c:v>
                </c:pt>
                <c:pt idx="9065">
                  <c:v>40931.611111111066</c:v>
                </c:pt>
                <c:pt idx="9066">
                  <c:v>40931.624999999993</c:v>
                </c:pt>
                <c:pt idx="9067">
                  <c:v>40931.638888888891</c:v>
                </c:pt>
                <c:pt idx="9068">
                  <c:v>40931.652777777781</c:v>
                </c:pt>
                <c:pt idx="9069">
                  <c:v>40931.666666666613</c:v>
                </c:pt>
                <c:pt idx="9070">
                  <c:v>40931.680555555562</c:v>
                </c:pt>
                <c:pt idx="9071">
                  <c:v>40931.694444444445</c:v>
                </c:pt>
                <c:pt idx="9072">
                  <c:v>40931.708333333336</c:v>
                </c:pt>
                <c:pt idx="9073">
                  <c:v>40931.722222222204</c:v>
                </c:pt>
                <c:pt idx="9074">
                  <c:v>40931.736111111066</c:v>
                </c:pt>
                <c:pt idx="9075">
                  <c:v>40931.75</c:v>
                </c:pt>
                <c:pt idx="9076">
                  <c:v>40931.763888888876</c:v>
                </c:pt>
                <c:pt idx="9077">
                  <c:v>40931.777777777774</c:v>
                </c:pt>
                <c:pt idx="9078">
                  <c:v>40931.791666666577</c:v>
                </c:pt>
                <c:pt idx="9079">
                  <c:v>40931.805555555562</c:v>
                </c:pt>
                <c:pt idx="9080">
                  <c:v>40931.819444444496</c:v>
                </c:pt>
                <c:pt idx="9081">
                  <c:v>40931.833333333336</c:v>
                </c:pt>
                <c:pt idx="9082">
                  <c:v>40931.847222222219</c:v>
                </c:pt>
                <c:pt idx="9083">
                  <c:v>40931.861111111066</c:v>
                </c:pt>
                <c:pt idx="9084">
                  <c:v>40931.875</c:v>
                </c:pt>
                <c:pt idx="9085">
                  <c:v>40931.888888888956</c:v>
                </c:pt>
                <c:pt idx="9086">
                  <c:v>40931.902777777781</c:v>
                </c:pt>
                <c:pt idx="9087">
                  <c:v>40931.916666666664</c:v>
                </c:pt>
                <c:pt idx="9088">
                  <c:v>40931.930555555562</c:v>
                </c:pt>
                <c:pt idx="9089">
                  <c:v>40931.944444444496</c:v>
                </c:pt>
                <c:pt idx="9090">
                  <c:v>40931.958333333343</c:v>
                </c:pt>
                <c:pt idx="9091">
                  <c:v>40931.972222222219</c:v>
                </c:pt>
                <c:pt idx="9092">
                  <c:v>40931.986111111109</c:v>
                </c:pt>
                <c:pt idx="9093">
                  <c:v>40932</c:v>
                </c:pt>
                <c:pt idx="9094">
                  <c:v>40932.013888888891</c:v>
                </c:pt>
                <c:pt idx="9095">
                  <c:v>40932.027777777774</c:v>
                </c:pt>
                <c:pt idx="9096">
                  <c:v>40932.041666666613</c:v>
                </c:pt>
                <c:pt idx="9097">
                  <c:v>40932.055555555562</c:v>
                </c:pt>
                <c:pt idx="9098">
                  <c:v>40932.069444444445</c:v>
                </c:pt>
                <c:pt idx="9099">
                  <c:v>40932.083333333336</c:v>
                </c:pt>
                <c:pt idx="9100">
                  <c:v>40932.097222222204</c:v>
                </c:pt>
                <c:pt idx="9101">
                  <c:v>40932.111111111066</c:v>
                </c:pt>
                <c:pt idx="9102">
                  <c:v>40932.124999999993</c:v>
                </c:pt>
                <c:pt idx="9103">
                  <c:v>40932.138888888891</c:v>
                </c:pt>
                <c:pt idx="9104">
                  <c:v>40932.152777777781</c:v>
                </c:pt>
                <c:pt idx="9105">
                  <c:v>40932.166666666613</c:v>
                </c:pt>
                <c:pt idx="9106">
                  <c:v>40932.180555555562</c:v>
                </c:pt>
                <c:pt idx="9107">
                  <c:v>40932.194444444445</c:v>
                </c:pt>
                <c:pt idx="9108">
                  <c:v>40932.208333333336</c:v>
                </c:pt>
                <c:pt idx="9109">
                  <c:v>40932.222222222204</c:v>
                </c:pt>
                <c:pt idx="9110">
                  <c:v>40932.236111111066</c:v>
                </c:pt>
                <c:pt idx="9111">
                  <c:v>40932.25</c:v>
                </c:pt>
                <c:pt idx="9112">
                  <c:v>40932.263888888876</c:v>
                </c:pt>
                <c:pt idx="9113">
                  <c:v>40932.277777777774</c:v>
                </c:pt>
                <c:pt idx="9114">
                  <c:v>40932.291666666577</c:v>
                </c:pt>
                <c:pt idx="9115">
                  <c:v>40932.305555555562</c:v>
                </c:pt>
                <c:pt idx="9116">
                  <c:v>40932.319444444496</c:v>
                </c:pt>
                <c:pt idx="9117">
                  <c:v>40932.333333333336</c:v>
                </c:pt>
                <c:pt idx="9118">
                  <c:v>40932.347222222219</c:v>
                </c:pt>
                <c:pt idx="9119">
                  <c:v>40932.361111111066</c:v>
                </c:pt>
                <c:pt idx="9120">
                  <c:v>40932.375</c:v>
                </c:pt>
                <c:pt idx="9121">
                  <c:v>40932.388888888956</c:v>
                </c:pt>
                <c:pt idx="9122">
                  <c:v>40932.402777777781</c:v>
                </c:pt>
                <c:pt idx="9123">
                  <c:v>40932.416666666664</c:v>
                </c:pt>
                <c:pt idx="9124">
                  <c:v>40932.430555555562</c:v>
                </c:pt>
                <c:pt idx="9125">
                  <c:v>40932.444444444496</c:v>
                </c:pt>
                <c:pt idx="9126">
                  <c:v>40932.458333333343</c:v>
                </c:pt>
                <c:pt idx="9127">
                  <c:v>40932.472222222219</c:v>
                </c:pt>
                <c:pt idx="9128">
                  <c:v>40932.486111111109</c:v>
                </c:pt>
                <c:pt idx="9129">
                  <c:v>40932.5</c:v>
                </c:pt>
                <c:pt idx="9130">
                  <c:v>40932.513888888891</c:v>
                </c:pt>
                <c:pt idx="9131">
                  <c:v>40932.527777777774</c:v>
                </c:pt>
                <c:pt idx="9132">
                  <c:v>40932.541666666613</c:v>
                </c:pt>
                <c:pt idx="9133">
                  <c:v>40932.555555555562</c:v>
                </c:pt>
                <c:pt idx="9134">
                  <c:v>40932.569444444445</c:v>
                </c:pt>
                <c:pt idx="9135">
                  <c:v>40932.583333333336</c:v>
                </c:pt>
                <c:pt idx="9136">
                  <c:v>40932.597222222204</c:v>
                </c:pt>
                <c:pt idx="9137">
                  <c:v>40932.611111111066</c:v>
                </c:pt>
                <c:pt idx="9138">
                  <c:v>40932.624999999993</c:v>
                </c:pt>
                <c:pt idx="9139">
                  <c:v>40932.638888888891</c:v>
                </c:pt>
                <c:pt idx="9140">
                  <c:v>40932.652777777781</c:v>
                </c:pt>
                <c:pt idx="9141">
                  <c:v>40932.666666666613</c:v>
                </c:pt>
                <c:pt idx="9142">
                  <c:v>40932.680555555562</c:v>
                </c:pt>
                <c:pt idx="9143">
                  <c:v>40932.694444444445</c:v>
                </c:pt>
                <c:pt idx="9144">
                  <c:v>40932.708333333336</c:v>
                </c:pt>
                <c:pt idx="9145">
                  <c:v>40932.722222222204</c:v>
                </c:pt>
                <c:pt idx="9146">
                  <c:v>40932.736111111066</c:v>
                </c:pt>
                <c:pt idx="9147">
                  <c:v>40932.75</c:v>
                </c:pt>
                <c:pt idx="9148">
                  <c:v>40932.763888888876</c:v>
                </c:pt>
                <c:pt idx="9149">
                  <c:v>40932.777777777774</c:v>
                </c:pt>
                <c:pt idx="9150">
                  <c:v>40932.791666666577</c:v>
                </c:pt>
                <c:pt idx="9151">
                  <c:v>40932.805555555562</c:v>
                </c:pt>
                <c:pt idx="9152">
                  <c:v>40932.819444444496</c:v>
                </c:pt>
                <c:pt idx="9153">
                  <c:v>40932.833333333336</c:v>
                </c:pt>
                <c:pt idx="9154">
                  <c:v>40932.847222222219</c:v>
                </c:pt>
                <c:pt idx="9155">
                  <c:v>40932.861111111066</c:v>
                </c:pt>
                <c:pt idx="9156">
                  <c:v>40932.875</c:v>
                </c:pt>
                <c:pt idx="9157">
                  <c:v>40932.888888888956</c:v>
                </c:pt>
                <c:pt idx="9158">
                  <c:v>40932.902777777781</c:v>
                </c:pt>
                <c:pt idx="9159">
                  <c:v>40932.916666666664</c:v>
                </c:pt>
                <c:pt idx="9160">
                  <c:v>40932.930555555562</c:v>
                </c:pt>
                <c:pt idx="9161">
                  <c:v>40932.944444444496</c:v>
                </c:pt>
                <c:pt idx="9162">
                  <c:v>40932.958333333343</c:v>
                </c:pt>
                <c:pt idx="9163">
                  <c:v>40932.972222222219</c:v>
                </c:pt>
                <c:pt idx="9164">
                  <c:v>40932.986111111109</c:v>
                </c:pt>
                <c:pt idx="9165">
                  <c:v>40933</c:v>
                </c:pt>
                <c:pt idx="9166">
                  <c:v>40933.013888888891</c:v>
                </c:pt>
                <c:pt idx="9167">
                  <c:v>40933.027777777774</c:v>
                </c:pt>
                <c:pt idx="9168">
                  <c:v>40933.041666666613</c:v>
                </c:pt>
                <c:pt idx="9169">
                  <c:v>40933.055555555562</c:v>
                </c:pt>
                <c:pt idx="9170">
                  <c:v>40933.069444444445</c:v>
                </c:pt>
                <c:pt idx="9171">
                  <c:v>40933.083333333336</c:v>
                </c:pt>
                <c:pt idx="9172">
                  <c:v>40933.097222222204</c:v>
                </c:pt>
                <c:pt idx="9173">
                  <c:v>40933.111111111066</c:v>
                </c:pt>
                <c:pt idx="9174">
                  <c:v>40933.124999999993</c:v>
                </c:pt>
                <c:pt idx="9175">
                  <c:v>40933.138888888891</c:v>
                </c:pt>
                <c:pt idx="9176">
                  <c:v>40933.152777777781</c:v>
                </c:pt>
                <c:pt idx="9177">
                  <c:v>40933.166666666613</c:v>
                </c:pt>
                <c:pt idx="9178">
                  <c:v>40933.180555555562</c:v>
                </c:pt>
                <c:pt idx="9179">
                  <c:v>40933.194444444445</c:v>
                </c:pt>
                <c:pt idx="9180">
                  <c:v>40933.208333333336</c:v>
                </c:pt>
                <c:pt idx="9181">
                  <c:v>40933.222222222204</c:v>
                </c:pt>
                <c:pt idx="9182">
                  <c:v>40933.236111111066</c:v>
                </c:pt>
                <c:pt idx="9183">
                  <c:v>40933.25</c:v>
                </c:pt>
                <c:pt idx="9184">
                  <c:v>40933.263888888876</c:v>
                </c:pt>
                <c:pt idx="9185">
                  <c:v>40933.277777777774</c:v>
                </c:pt>
                <c:pt idx="9186">
                  <c:v>40933.291666666577</c:v>
                </c:pt>
                <c:pt idx="9187">
                  <c:v>40933.305555555562</c:v>
                </c:pt>
                <c:pt idx="9188">
                  <c:v>40933.319444444496</c:v>
                </c:pt>
                <c:pt idx="9189">
                  <c:v>40933.333333333336</c:v>
                </c:pt>
                <c:pt idx="9190">
                  <c:v>40933.347222222219</c:v>
                </c:pt>
                <c:pt idx="9191">
                  <c:v>40933.361111111066</c:v>
                </c:pt>
                <c:pt idx="9192">
                  <c:v>40933.375</c:v>
                </c:pt>
                <c:pt idx="9193">
                  <c:v>40933.388888888956</c:v>
                </c:pt>
                <c:pt idx="9194">
                  <c:v>40933.402777777781</c:v>
                </c:pt>
                <c:pt idx="9195">
                  <c:v>40933.416666666664</c:v>
                </c:pt>
                <c:pt idx="9196">
                  <c:v>40933.430555555562</c:v>
                </c:pt>
                <c:pt idx="9197">
                  <c:v>40933.444444444496</c:v>
                </c:pt>
                <c:pt idx="9198">
                  <c:v>40933.458333333343</c:v>
                </c:pt>
                <c:pt idx="9199">
                  <c:v>40933.472222222219</c:v>
                </c:pt>
                <c:pt idx="9200">
                  <c:v>40933.486111111109</c:v>
                </c:pt>
                <c:pt idx="9201">
                  <c:v>40933.5</c:v>
                </c:pt>
                <c:pt idx="9202">
                  <c:v>40933.513888888891</c:v>
                </c:pt>
                <c:pt idx="9203">
                  <c:v>40933.527777777774</c:v>
                </c:pt>
                <c:pt idx="9204">
                  <c:v>40933.541666666613</c:v>
                </c:pt>
                <c:pt idx="9205">
                  <c:v>40933.555555555562</c:v>
                </c:pt>
                <c:pt idx="9206">
                  <c:v>40933.569444444445</c:v>
                </c:pt>
                <c:pt idx="9207">
                  <c:v>40933.583333333336</c:v>
                </c:pt>
                <c:pt idx="9208">
                  <c:v>40933.597222222204</c:v>
                </c:pt>
                <c:pt idx="9209">
                  <c:v>40933.611111111066</c:v>
                </c:pt>
                <c:pt idx="9210">
                  <c:v>40933.624999999993</c:v>
                </c:pt>
                <c:pt idx="9211">
                  <c:v>40933.638888888891</c:v>
                </c:pt>
                <c:pt idx="9212">
                  <c:v>40933.652777777781</c:v>
                </c:pt>
                <c:pt idx="9213">
                  <c:v>40933.666666666613</c:v>
                </c:pt>
                <c:pt idx="9214">
                  <c:v>40933.680555555562</c:v>
                </c:pt>
                <c:pt idx="9215">
                  <c:v>40933.694444444445</c:v>
                </c:pt>
                <c:pt idx="9216">
                  <c:v>40933.708333333336</c:v>
                </c:pt>
                <c:pt idx="9217">
                  <c:v>40933.722222222204</c:v>
                </c:pt>
                <c:pt idx="9218">
                  <c:v>40933.736111111066</c:v>
                </c:pt>
                <c:pt idx="9219">
                  <c:v>40933.75</c:v>
                </c:pt>
                <c:pt idx="9220">
                  <c:v>40933.763888888876</c:v>
                </c:pt>
                <c:pt idx="9221">
                  <c:v>40933.777777777774</c:v>
                </c:pt>
                <c:pt idx="9222">
                  <c:v>40933.791666666577</c:v>
                </c:pt>
                <c:pt idx="9223">
                  <c:v>40933.805555555562</c:v>
                </c:pt>
                <c:pt idx="9224">
                  <c:v>40933.819444444496</c:v>
                </c:pt>
                <c:pt idx="9225">
                  <c:v>40933.833333333336</c:v>
                </c:pt>
                <c:pt idx="9226">
                  <c:v>40933.847222222219</c:v>
                </c:pt>
                <c:pt idx="9227">
                  <c:v>40933.861111111066</c:v>
                </c:pt>
                <c:pt idx="9228">
                  <c:v>40933.875</c:v>
                </c:pt>
                <c:pt idx="9229">
                  <c:v>40933.888888888956</c:v>
                </c:pt>
                <c:pt idx="9230">
                  <c:v>40933.902777777781</c:v>
                </c:pt>
                <c:pt idx="9231">
                  <c:v>40933.916666666664</c:v>
                </c:pt>
                <c:pt idx="9232">
                  <c:v>40933.930555555562</c:v>
                </c:pt>
                <c:pt idx="9233">
                  <c:v>40933.944444444496</c:v>
                </c:pt>
                <c:pt idx="9234">
                  <c:v>40933.958333333343</c:v>
                </c:pt>
                <c:pt idx="9235">
                  <c:v>40933.972222222219</c:v>
                </c:pt>
                <c:pt idx="9236">
                  <c:v>40933.986111111109</c:v>
                </c:pt>
                <c:pt idx="9237">
                  <c:v>40934</c:v>
                </c:pt>
                <c:pt idx="9238">
                  <c:v>40934.013888888891</c:v>
                </c:pt>
                <c:pt idx="9239">
                  <c:v>40934.027777777774</c:v>
                </c:pt>
                <c:pt idx="9240">
                  <c:v>40934.041666666613</c:v>
                </c:pt>
                <c:pt idx="9241">
                  <c:v>40934.055555555562</c:v>
                </c:pt>
                <c:pt idx="9242">
                  <c:v>40934.069444444445</c:v>
                </c:pt>
                <c:pt idx="9243">
                  <c:v>40934.083333333336</c:v>
                </c:pt>
                <c:pt idx="9244">
                  <c:v>40934.097222222204</c:v>
                </c:pt>
                <c:pt idx="9245">
                  <c:v>40934.111111111066</c:v>
                </c:pt>
                <c:pt idx="9246">
                  <c:v>40934.124999999993</c:v>
                </c:pt>
                <c:pt idx="9247">
                  <c:v>40934.138888888891</c:v>
                </c:pt>
                <c:pt idx="9248">
                  <c:v>40934.152777777781</c:v>
                </c:pt>
                <c:pt idx="9249">
                  <c:v>40934.166666666613</c:v>
                </c:pt>
                <c:pt idx="9250">
                  <c:v>40934.180555555562</c:v>
                </c:pt>
                <c:pt idx="9251">
                  <c:v>40934.194444444445</c:v>
                </c:pt>
                <c:pt idx="9252">
                  <c:v>40934.208333333336</c:v>
                </c:pt>
                <c:pt idx="9253">
                  <c:v>40934.222222222204</c:v>
                </c:pt>
                <c:pt idx="9254">
                  <c:v>40934.236111111066</c:v>
                </c:pt>
                <c:pt idx="9255">
                  <c:v>40934.25</c:v>
                </c:pt>
                <c:pt idx="9256">
                  <c:v>40934.263888888876</c:v>
                </c:pt>
                <c:pt idx="9257">
                  <c:v>40934.277777777774</c:v>
                </c:pt>
                <c:pt idx="9258">
                  <c:v>40934.291666666577</c:v>
                </c:pt>
                <c:pt idx="9259">
                  <c:v>40934.305555555562</c:v>
                </c:pt>
                <c:pt idx="9260">
                  <c:v>40934.319444444496</c:v>
                </c:pt>
                <c:pt idx="9261">
                  <c:v>40934.333333333336</c:v>
                </c:pt>
                <c:pt idx="9262">
                  <c:v>40934.347222222219</c:v>
                </c:pt>
                <c:pt idx="9263">
                  <c:v>40934.361111111066</c:v>
                </c:pt>
                <c:pt idx="9264">
                  <c:v>40934.375</c:v>
                </c:pt>
                <c:pt idx="9265">
                  <c:v>40934.388888888956</c:v>
                </c:pt>
                <c:pt idx="9266">
                  <c:v>40934.402777777781</c:v>
                </c:pt>
                <c:pt idx="9267">
                  <c:v>40934.416666666664</c:v>
                </c:pt>
                <c:pt idx="9268">
                  <c:v>40934.430555555562</c:v>
                </c:pt>
                <c:pt idx="9269">
                  <c:v>40934.444444444496</c:v>
                </c:pt>
                <c:pt idx="9270">
                  <c:v>40934.458333333343</c:v>
                </c:pt>
                <c:pt idx="9271">
                  <c:v>40934.472222222219</c:v>
                </c:pt>
                <c:pt idx="9272">
                  <c:v>40934.486111111109</c:v>
                </c:pt>
                <c:pt idx="9273">
                  <c:v>40934.5</c:v>
                </c:pt>
                <c:pt idx="9274">
                  <c:v>40934.513888888891</c:v>
                </c:pt>
                <c:pt idx="9275">
                  <c:v>40934.527777777774</c:v>
                </c:pt>
                <c:pt idx="9276">
                  <c:v>40934.541666666613</c:v>
                </c:pt>
                <c:pt idx="9277">
                  <c:v>40934.555555555562</c:v>
                </c:pt>
                <c:pt idx="9278">
                  <c:v>40934.569444444445</c:v>
                </c:pt>
                <c:pt idx="9279">
                  <c:v>40934.583333333336</c:v>
                </c:pt>
                <c:pt idx="9280">
                  <c:v>40934.597222222204</c:v>
                </c:pt>
                <c:pt idx="9281">
                  <c:v>40934.611111111066</c:v>
                </c:pt>
                <c:pt idx="9282">
                  <c:v>40934.624999999993</c:v>
                </c:pt>
                <c:pt idx="9283">
                  <c:v>40934.638888888891</c:v>
                </c:pt>
                <c:pt idx="9284">
                  <c:v>40934.652777777781</c:v>
                </c:pt>
                <c:pt idx="9285">
                  <c:v>40934.666666666613</c:v>
                </c:pt>
                <c:pt idx="9286">
                  <c:v>40934.680555555562</c:v>
                </c:pt>
                <c:pt idx="9287">
                  <c:v>40934.694444444445</c:v>
                </c:pt>
                <c:pt idx="9288">
                  <c:v>40934.708333333336</c:v>
                </c:pt>
                <c:pt idx="9289">
                  <c:v>40934.722222222204</c:v>
                </c:pt>
                <c:pt idx="9290">
                  <c:v>40934.736111111066</c:v>
                </c:pt>
                <c:pt idx="9291">
                  <c:v>40934.75</c:v>
                </c:pt>
                <c:pt idx="9292">
                  <c:v>40934.763888888876</c:v>
                </c:pt>
                <c:pt idx="9293">
                  <c:v>40934.777777777774</c:v>
                </c:pt>
                <c:pt idx="9294">
                  <c:v>40934.791666666577</c:v>
                </c:pt>
                <c:pt idx="9295">
                  <c:v>40934.805555555562</c:v>
                </c:pt>
                <c:pt idx="9296">
                  <c:v>40934.819444444496</c:v>
                </c:pt>
                <c:pt idx="9297">
                  <c:v>40934.833333333336</c:v>
                </c:pt>
                <c:pt idx="9298">
                  <c:v>40934.847222222219</c:v>
                </c:pt>
                <c:pt idx="9299">
                  <c:v>40934.861111111066</c:v>
                </c:pt>
                <c:pt idx="9300">
                  <c:v>40934.875</c:v>
                </c:pt>
                <c:pt idx="9301">
                  <c:v>40934.888888888956</c:v>
                </c:pt>
                <c:pt idx="9302">
                  <c:v>40934.902777777781</c:v>
                </c:pt>
                <c:pt idx="9303">
                  <c:v>40934.916666666664</c:v>
                </c:pt>
                <c:pt idx="9304">
                  <c:v>40934.930555555562</c:v>
                </c:pt>
                <c:pt idx="9305">
                  <c:v>40934.944444444496</c:v>
                </c:pt>
                <c:pt idx="9306">
                  <c:v>40934.958333333343</c:v>
                </c:pt>
                <c:pt idx="9307">
                  <c:v>40934.972222222219</c:v>
                </c:pt>
                <c:pt idx="9308">
                  <c:v>40934.986111111109</c:v>
                </c:pt>
                <c:pt idx="9309">
                  <c:v>40935</c:v>
                </c:pt>
                <c:pt idx="9310">
                  <c:v>40935.013888888891</c:v>
                </c:pt>
                <c:pt idx="9311">
                  <c:v>40935.027777777774</c:v>
                </c:pt>
                <c:pt idx="9312">
                  <c:v>40935.041666666613</c:v>
                </c:pt>
                <c:pt idx="9313">
                  <c:v>40935.055555555562</c:v>
                </c:pt>
                <c:pt idx="9314">
                  <c:v>40935.069444444445</c:v>
                </c:pt>
                <c:pt idx="9315">
                  <c:v>40935.083333333336</c:v>
                </c:pt>
                <c:pt idx="9316">
                  <c:v>40935.097222222204</c:v>
                </c:pt>
                <c:pt idx="9317">
                  <c:v>40935.111111111066</c:v>
                </c:pt>
                <c:pt idx="9318">
                  <c:v>40935.124999999993</c:v>
                </c:pt>
                <c:pt idx="9319">
                  <c:v>40935.138888888891</c:v>
                </c:pt>
                <c:pt idx="9320">
                  <c:v>40935.152777777781</c:v>
                </c:pt>
                <c:pt idx="9321">
                  <c:v>40935.166666666613</c:v>
                </c:pt>
                <c:pt idx="9322">
                  <c:v>40935.180555555562</c:v>
                </c:pt>
                <c:pt idx="9323">
                  <c:v>40935.194444444445</c:v>
                </c:pt>
                <c:pt idx="9324">
                  <c:v>40935.208333333336</c:v>
                </c:pt>
                <c:pt idx="9325">
                  <c:v>40935.222222222204</c:v>
                </c:pt>
                <c:pt idx="9326">
                  <c:v>40935.236111111066</c:v>
                </c:pt>
                <c:pt idx="9327">
                  <c:v>40935.25</c:v>
                </c:pt>
                <c:pt idx="9328">
                  <c:v>40935.263888888876</c:v>
                </c:pt>
                <c:pt idx="9329">
                  <c:v>40935.277777777774</c:v>
                </c:pt>
                <c:pt idx="9330">
                  <c:v>40935.291666666577</c:v>
                </c:pt>
                <c:pt idx="9331">
                  <c:v>40935.305555555562</c:v>
                </c:pt>
                <c:pt idx="9332">
                  <c:v>40935.319444444496</c:v>
                </c:pt>
                <c:pt idx="9333">
                  <c:v>40935.333333333336</c:v>
                </c:pt>
                <c:pt idx="9334">
                  <c:v>40935.347222222219</c:v>
                </c:pt>
                <c:pt idx="9335">
                  <c:v>40935.361111111066</c:v>
                </c:pt>
                <c:pt idx="9336">
                  <c:v>40935.375</c:v>
                </c:pt>
                <c:pt idx="9337">
                  <c:v>40935.388888888956</c:v>
                </c:pt>
                <c:pt idx="9338">
                  <c:v>40935.402777777781</c:v>
                </c:pt>
                <c:pt idx="9339">
                  <c:v>40935.416666666664</c:v>
                </c:pt>
                <c:pt idx="9340">
                  <c:v>40935.430555555562</c:v>
                </c:pt>
                <c:pt idx="9341">
                  <c:v>40935.444444444496</c:v>
                </c:pt>
                <c:pt idx="9342">
                  <c:v>40935.458333333343</c:v>
                </c:pt>
                <c:pt idx="9343">
                  <c:v>40935.472222222219</c:v>
                </c:pt>
                <c:pt idx="9344">
                  <c:v>40935.486111111109</c:v>
                </c:pt>
                <c:pt idx="9345">
                  <c:v>40935.5</c:v>
                </c:pt>
                <c:pt idx="9346">
                  <c:v>40935.513888888891</c:v>
                </c:pt>
                <c:pt idx="9347">
                  <c:v>40935.527777777774</c:v>
                </c:pt>
                <c:pt idx="9348">
                  <c:v>40935.541666666613</c:v>
                </c:pt>
                <c:pt idx="9349">
                  <c:v>40935.555555555562</c:v>
                </c:pt>
                <c:pt idx="9350">
                  <c:v>40935.569444444445</c:v>
                </c:pt>
                <c:pt idx="9351">
                  <c:v>40935.583333333336</c:v>
                </c:pt>
                <c:pt idx="9352">
                  <c:v>40935.597222222204</c:v>
                </c:pt>
                <c:pt idx="9353">
                  <c:v>40935.611111111066</c:v>
                </c:pt>
                <c:pt idx="9354">
                  <c:v>40935.624999999993</c:v>
                </c:pt>
                <c:pt idx="9355">
                  <c:v>40935.638888888891</c:v>
                </c:pt>
                <c:pt idx="9356">
                  <c:v>40935.652777777781</c:v>
                </c:pt>
                <c:pt idx="9357">
                  <c:v>40935.666666666613</c:v>
                </c:pt>
                <c:pt idx="9358">
                  <c:v>40935.680555555562</c:v>
                </c:pt>
                <c:pt idx="9359">
                  <c:v>40935.694444444445</c:v>
                </c:pt>
                <c:pt idx="9360">
                  <c:v>40935.708333333336</c:v>
                </c:pt>
                <c:pt idx="9361">
                  <c:v>40935.722222222204</c:v>
                </c:pt>
                <c:pt idx="9362">
                  <c:v>40935.736111111066</c:v>
                </c:pt>
                <c:pt idx="9363">
                  <c:v>40935.75</c:v>
                </c:pt>
                <c:pt idx="9364">
                  <c:v>40935.763888888876</c:v>
                </c:pt>
                <c:pt idx="9365">
                  <c:v>40935.777777777774</c:v>
                </c:pt>
                <c:pt idx="9366">
                  <c:v>40935.791666666577</c:v>
                </c:pt>
                <c:pt idx="9367">
                  <c:v>40935.805555555562</c:v>
                </c:pt>
                <c:pt idx="9368">
                  <c:v>40935.819444444496</c:v>
                </c:pt>
                <c:pt idx="9369">
                  <c:v>40935.833333333336</c:v>
                </c:pt>
                <c:pt idx="9370">
                  <c:v>40935.847222222219</c:v>
                </c:pt>
                <c:pt idx="9371">
                  <c:v>40935.861111111066</c:v>
                </c:pt>
                <c:pt idx="9372">
                  <c:v>40935.875</c:v>
                </c:pt>
                <c:pt idx="9373">
                  <c:v>40935.888888888956</c:v>
                </c:pt>
                <c:pt idx="9374">
                  <c:v>40935.902777777781</c:v>
                </c:pt>
                <c:pt idx="9375">
                  <c:v>40935.916666666664</c:v>
                </c:pt>
                <c:pt idx="9376">
                  <c:v>40935.930555555562</c:v>
                </c:pt>
                <c:pt idx="9377">
                  <c:v>40935.944444444496</c:v>
                </c:pt>
                <c:pt idx="9378">
                  <c:v>40935.958333333343</c:v>
                </c:pt>
                <c:pt idx="9379">
                  <c:v>40935.972222222219</c:v>
                </c:pt>
                <c:pt idx="9380">
                  <c:v>40935.986111111109</c:v>
                </c:pt>
                <c:pt idx="9381">
                  <c:v>40936</c:v>
                </c:pt>
                <c:pt idx="9382">
                  <c:v>40936.013888888891</c:v>
                </c:pt>
                <c:pt idx="9383">
                  <c:v>40936.027777777774</c:v>
                </c:pt>
                <c:pt idx="9384">
                  <c:v>40936.041666666613</c:v>
                </c:pt>
                <c:pt idx="9385">
                  <c:v>40936.055555555562</c:v>
                </c:pt>
                <c:pt idx="9386">
                  <c:v>40936.069444444445</c:v>
                </c:pt>
                <c:pt idx="9387">
                  <c:v>40936.083333333336</c:v>
                </c:pt>
                <c:pt idx="9388">
                  <c:v>40936.097222222204</c:v>
                </c:pt>
                <c:pt idx="9389">
                  <c:v>40936.111111111066</c:v>
                </c:pt>
                <c:pt idx="9390">
                  <c:v>40936.124999999993</c:v>
                </c:pt>
                <c:pt idx="9391">
                  <c:v>40936.138888888891</c:v>
                </c:pt>
                <c:pt idx="9392">
                  <c:v>40936.152777777781</c:v>
                </c:pt>
                <c:pt idx="9393">
                  <c:v>40936.166666666613</c:v>
                </c:pt>
                <c:pt idx="9394">
                  <c:v>40936.180555555562</c:v>
                </c:pt>
                <c:pt idx="9395">
                  <c:v>40936.194444444445</c:v>
                </c:pt>
                <c:pt idx="9396">
                  <c:v>40936.208333333336</c:v>
                </c:pt>
                <c:pt idx="9397">
                  <c:v>40936.222222222204</c:v>
                </c:pt>
                <c:pt idx="9398">
                  <c:v>40936.236111111066</c:v>
                </c:pt>
                <c:pt idx="9399">
                  <c:v>40936.25</c:v>
                </c:pt>
                <c:pt idx="9400">
                  <c:v>40936.263888888876</c:v>
                </c:pt>
                <c:pt idx="9401">
                  <c:v>40936.277777777774</c:v>
                </c:pt>
                <c:pt idx="9402">
                  <c:v>40936.291666666577</c:v>
                </c:pt>
                <c:pt idx="9403">
                  <c:v>40936.305555555562</c:v>
                </c:pt>
                <c:pt idx="9404">
                  <c:v>40936.319444444496</c:v>
                </c:pt>
                <c:pt idx="9405">
                  <c:v>40936.333333333336</c:v>
                </c:pt>
                <c:pt idx="9406">
                  <c:v>40936.347222222219</c:v>
                </c:pt>
                <c:pt idx="9407">
                  <c:v>40936.361111111066</c:v>
                </c:pt>
                <c:pt idx="9408">
                  <c:v>40936.375</c:v>
                </c:pt>
                <c:pt idx="9409">
                  <c:v>40936.388888888956</c:v>
                </c:pt>
                <c:pt idx="9410">
                  <c:v>40936.402777777781</c:v>
                </c:pt>
                <c:pt idx="9411">
                  <c:v>40936.416666666664</c:v>
                </c:pt>
                <c:pt idx="9412">
                  <c:v>40936.430555555562</c:v>
                </c:pt>
                <c:pt idx="9413">
                  <c:v>40936.444444444496</c:v>
                </c:pt>
                <c:pt idx="9414">
                  <c:v>40936.458333333343</c:v>
                </c:pt>
                <c:pt idx="9415">
                  <c:v>40936.472222222219</c:v>
                </c:pt>
                <c:pt idx="9416">
                  <c:v>40936.486111111109</c:v>
                </c:pt>
                <c:pt idx="9417">
                  <c:v>40936.5</c:v>
                </c:pt>
                <c:pt idx="9418">
                  <c:v>40936.513888888891</c:v>
                </c:pt>
                <c:pt idx="9419">
                  <c:v>40936.527777777774</c:v>
                </c:pt>
                <c:pt idx="9420">
                  <c:v>40936.541666666613</c:v>
                </c:pt>
                <c:pt idx="9421">
                  <c:v>40936.555555555562</c:v>
                </c:pt>
                <c:pt idx="9422">
                  <c:v>40936.569444444445</c:v>
                </c:pt>
                <c:pt idx="9423">
                  <c:v>40936.583333333336</c:v>
                </c:pt>
                <c:pt idx="9424">
                  <c:v>40936.597222222204</c:v>
                </c:pt>
                <c:pt idx="9425">
                  <c:v>40936.611111111066</c:v>
                </c:pt>
                <c:pt idx="9426">
                  <c:v>40936.624999999993</c:v>
                </c:pt>
                <c:pt idx="9427">
                  <c:v>40936.638888888891</c:v>
                </c:pt>
                <c:pt idx="9428">
                  <c:v>40936.652777777781</c:v>
                </c:pt>
                <c:pt idx="9429">
                  <c:v>40936.666666666613</c:v>
                </c:pt>
                <c:pt idx="9430">
                  <c:v>40936.680555555562</c:v>
                </c:pt>
                <c:pt idx="9431">
                  <c:v>40936.694444444445</c:v>
                </c:pt>
                <c:pt idx="9432">
                  <c:v>40936.708333333336</c:v>
                </c:pt>
                <c:pt idx="9433">
                  <c:v>40936.722222222204</c:v>
                </c:pt>
                <c:pt idx="9434">
                  <c:v>40936.736111111066</c:v>
                </c:pt>
                <c:pt idx="9435">
                  <c:v>40936.75</c:v>
                </c:pt>
                <c:pt idx="9436">
                  <c:v>40936.763888888876</c:v>
                </c:pt>
                <c:pt idx="9437">
                  <c:v>40936.777777777774</c:v>
                </c:pt>
                <c:pt idx="9438">
                  <c:v>40936.791666666577</c:v>
                </c:pt>
                <c:pt idx="9439">
                  <c:v>40936.805555555562</c:v>
                </c:pt>
                <c:pt idx="9440">
                  <c:v>40936.819444444496</c:v>
                </c:pt>
                <c:pt idx="9441">
                  <c:v>40936.833333333336</c:v>
                </c:pt>
                <c:pt idx="9442">
                  <c:v>40936.847222222219</c:v>
                </c:pt>
                <c:pt idx="9443">
                  <c:v>40936.861111111066</c:v>
                </c:pt>
                <c:pt idx="9444">
                  <c:v>40936.875</c:v>
                </c:pt>
                <c:pt idx="9445">
                  <c:v>40936.888888888956</c:v>
                </c:pt>
                <c:pt idx="9446">
                  <c:v>40936.902777777781</c:v>
                </c:pt>
                <c:pt idx="9447">
                  <c:v>40936.916666666664</c:v>
                </c:pt>
                <c:pt idx="9448">
                  <c:v>40936.930555555562</c:v>
                </c:pt>
                <c:pt idx="9449">
                  <c:v>40936.944444444496</c:v>
                </c:pt>
                <c:pt idx="9450">
                  <c:v>40936.958333333343</c:v>
                </c:pt>
                <c:pt idx="9451">
                  <c:v>40936.972222222219</c:v>
                </c:pt>
                <c:pt idx="9452">
                  <c:v>40936.986111111109</c:v>
                </c:pt>
                <c:pt idx="9453">
                  <c:v>40937</c:v>
                </c:pt>
                <c:pt idx="9454">
                  <c:v>40937.013888888891</c:v>
                </c:pt>
                <c:pt idx="9455">
                  <c:v>40937.027777777774</c:v>
                </c:pt>
                <c:pt idx="9456">
                  <c:v>40937.041666666613</c:v>
                </c:pt>
                <c:pt idx="9457">
                  <c:v>40937.055555555562</c:v>
                </c:pt>
                <c:pt idx="9458">
                  <c:v>40937.069444444445</c:v>
                </c:pt>
                <c:pt idx="9459">
                  <c:v>40937.083333333336</c:v>
                </c:pt>
                <c:pt idx="9460">
                  <c:v>40937.097222222204</c:v>
                </c:pt>
                <c:pt idx="9461">
                  <c:v>40937.111111111066</c:v>
                </c:pt>
                <c:pt idx="9462">
                  <c:v>40937.124999999993</c:v>
                </c:pt>
                <c:pt idx="9463">
                  <c:v>40937.138888888891</c:v>
                </c:pt>
                <c:pt idx="9464">
                  <c:v>40937.152777777781</c:v>
                </c:pt>
                <c:pt idx="9465">
                  <c:v>40937.166666666613</c:v>
                </c:pt>
                <c:pt idx="9466">
                  <c:v>40937.180555555562</c:v>
                </c:pt>
                <c:pt idx="9467">
                  <c:v>40937.194444444445</c:v>
                </c:pt>
                <c:pt idx="9468">
                  <c:v>40937.208333333336</c:v>
                </c:pt>
                <c:pt idx="9469">
                  <c:v>40937.222222222204</c:v>
                </c:pt>
                <c:pt idx="9470">
                  <c:v>40937.236111111066</c:v>
                </c:pt>
                <c:pt idx="9471">
                  <c:v>40937.25</c:v>
                </c:pt>
                <c:pt idx="9472">
                  <c:v>40937.263888888876</c:v>
                </c:pt>
                <c:pt idx="9473">
                  <c:v>40937.277777777774</c:v>
                </c:pt>
                <c:pt idx="9474">
                  <c:v>40937.291666666577</c:v>
                </c:pt>
                <c:pt idx="9475">
                  <c:v>40937.305555555562</c:v>
                </c:pt>
                <c:pt idx="9476">
                  <c:v>40937.319444444496</c:v>
                </c:pt>
                <c:pt idx="9477">
                  <c:v>40937.333333333336</c:v>
                </c:pt>
                <c:pt idx="9478">
                  <c:v>40937.347222222219</c:v>
                </c:pt>
                <c:pt idx="9479">
                  <c:v>40937.361111111066</c:v>
                </c:pt>
                <c:pt idx="9480">
                  <c:v>40937.375</c:v>
                </c:pt>
                <c:pt idx="9481">
                  <c:v>40937.388888888956</c:v>
                </c:pt>
                <c:pt idx="9482">
                  <c:v>40937.402777777781</c:v>
                </c:pt>
                <c:pt idx="9483">
                  <c:v>40937.416666666664</c:v>
                </c:pt>
                <c:pt idx="9484">
                  <c:v>40937.430555555562</c:v>
                </c:pt>
                <c:pt idx="9485">
                  <c:v>40937.444444444496</c:v>
                </c:pt>
                <c:pt idx="9486">
                  <c:v>40937.458333333343</c:v>
                </c:pt>
                <c:pt idx="9487">
                  <c:v>40937.472222222219</c:v>
                </c:pt>
                <c:pt idx="9488">
                  <c:v>40937.486111111109</c:v>
                </c:pt>
                <c:pt idx="9489">
                  <c:v>40937.5</c:v>
                </c:pt>
                <c:pt idx="9490">
                  <c:v>40937.513888888891</c:v>
                </c:pt>
                <c:pt idx="9491">
                  <c:v>40937.527777777774</c:v>
                </c:pt>
                <c:pt idx="9492">
                  <c:v>40937.541666666613</c:v>
                </c:pt>
                <c:pt idx="9493">
                  <c:v>40937.555555555562</c:v>
                </c:pt>
                <c:pt idx="9494">
                  <c:v>40937.569444444445</c:v>
                </c:pt>
                <c:pt idx="9495">
                  <c:v>40937.583333333336</c:v>
                </c:pt>
                <c:pt idx="9496">
                  <c:v>40937.597222222204</c:v>
                </c:pt>
                <c:pt idx="9497">
                  <c:v>40937.611111111066</c:v>
                </c:pt>
                <c:pt idx="9498">
                  <c:v>40937.624999999993</c:v>
                </c:pt>
                <c:pt idx="9499">
                  <c:v>40937.638888888891</c:v>
                </c:pt>
                <c:pt idx="9500">
                  <c:v>40937.652777777781</c:v>
                </c:pt>
                <c:pt idx="9501">
                  <c:v>40937.666666666613</c:v>
                </c:pt>
                <c:pt idx="9502">
                  <c:v>40937.680555555562</c:v>
                </c:pt>
                <c:pt idx="9503">
                  <c:v>40937.694444444445</c:v>
                </c:pt>
                <c:pt idx="9504">
                  <c:v>40937.708333333336</c:v>
                </c:pt>
                <c:pt idx="9505">
                  <c:v>40937.722222222204</c:v>
                </c:pt>
                <c:pt idx="9506">
                  <c:v>40937.736111111066</c:v>
                </c:pt>
                <c:pt idx="9507">
                  <c:v>40937.75</c:v>
                </c:pt>
                <c:pt idx="9508">
                  <c:v>40937.763888888876</c:v>
                </c:pt>
                <c:pt idx="9509">
                  <c:v>40937.777777777774</c:v>
                </c:pt>
                <c:pt idx="9510">
                  <c:v>40937.791666666577</c:v>
                </c:pt>
                <c:pt idx="9511">
                  <c:v>40937.805555555562</c:v>
                </c:pt>
                <c:pt idx="9512">
                  <c:v>40937.819444444496</c:v>
                </c:pt>
                <c:pt idx="9513">
                  <c:v>40937.833333333336</c:v>
                </c:pt>
                <c:pt idx="9514">
                  <c:v>40937.847222222219</c:v>
                </c:pt>
                <c:pt idx="9515">
                  <c:v>40937.861111111066</c:v>
                </c:pt>
                <c:pt idx="9516">
                  <c:v>40937.875</c:v>
                </c:pt>
                <c:pt idx="9517">
                  <c:v>40937.888888888956</c:v>
                </c:pt>
                <c:pt idx="9518">
                  <c:v>40937.902777777781</c:v>
                </c:pt>
                <c:pt idx="9519">
                  <c:v>40937.916666666664</c:v>
                </c:pt>
                <c:pt idx="9520">
                  <c:v>40937.930555555562</c:v>
                </c:pt>
                <c:pt idx="9521">
                  <c:v>40937.944444444496</c:v>
                </c:pt>
                <c:pt idx="9522">
                  <c:v>40937.958333333343</c:v>
                </c:pt>
                <c:pt idx="9523">
                  <c:v>40937.972222222219</c:v>
                </c:pt>
                <c:pt idx="9524">
                  <c:v>40937.986111111109</c:v>
                </c:pt>
                <c:pt idx="9525">
                  <c:v>40938</c:v>
                </c:pt>
                <c:pt idx="9526">
                  <c:v>40938.013888888891</c:v>
                </c:pt>
                <c:pt idx="9527">
                  <c:v>40938.027777777774</c:v>
                </c:pt>
                <c:pt idx="9528">
                  <c:v>40938.041666666613</c:v>
                </c:pt>
                <c:pt idx="9529">
                  <c:v>40938.055555555562</c:v>
                </c:pt>
                <c:pt idx="9530">
                  <c:v>40938.069444444445</c:v>
                </c:pt>
                <c:pt idx="9531">
                  <c:v>40938.083333333336</c:v>
                </c:pt>
                <c:pt idx="9532">
                  <c:v>40938.097222222204</c:v>
                </c:pt>
                <c:pt idx="9533">
                  <c:v>40938.111111111066</c:v>
                </c:pt>
                <c:pt idx="9534">
                  <c:v>40938.124999999993</c:v>
                </c:pt>
                <c:pt idx="9535">
                  <c:v>40938.138888888891</c:v>
                </c:pt>
                <c:pt idx="9536">
                  <c:v>40938.152777777781</c:v>
                </c:pt>
                <c:pt idx="9537">
                  <c:v>40938.166666666613</c:v>
                </c:pt>
                <c:pt idx="9538">
                  <c:v>40938.180555555562</c:v>
                </c:pt>
                <c:pt idx="9539">
                  <c:v>40938.194444444445</c:v>
                </c:pt>
                <c:pt idx="9540">
                  <c:v>40938.208333333336</c:v>
                </c:pt>
                <c:pt idx="9541">
                  <c:v>40938.222222222204</c:v>
                </c:pt>
                <c:pt idx="9542">
                  <c:v>40938.236111111066</c:v>
                </c:pt>
                <c:pt idx="9543">
                  <c:v>40938.25</c:v>
                </c:pt>
                <c:pt idx="9544">
                  <c:v>40938.263888888876</c:v>
                </c:pt>
                <c:pt idx="9545">
                  <c:v>40938.277777777774</c:v>
                </c:pt>
                <c:pt idx="9546">
                  <c:v>40938.291666666577</c:v>
                </c:pt>
                <c:pt idx="9547">
                  <c:v>40938.305555555562</c:v>
                </c:pt>
                <c:pt idx="9548">
                  <c:v>40938.319444444496</c:v>
                </c:pt>
                <c:pt idx="9549">
                  <c:v>40938.333333333336</c:v>
                </c:pt>
                <c:pt idx="9550">
                  <c:v>40938.347222222219</c:v>
                </c:pt>
                <c:pt idx="9551">
                  <c:v>40938.361111111066</c:v>
                </c:pt>
                <c:pt idx="9552">
                  <c:v>40938.375</c:v>
                </c:pt>
                <c:pt idx="9553">
                  <c:v>40938.388888888956</c:v>
                </c:pt>
                <c:pt idx="9554">
                  <c:v>40938.402777777781</c:v>
                </c:pt>
                <c:pt idx="9555">
                  <c:v>40938.416666666664</c:v>
                </c:pt>
                <c:pt idx="9556">
                  <c:v>40938.430555555562</c:v>
                </c:pt>
                <c:pt idx="9557">
                  <c:v>40938.444444444496</c:v>
                </c:pt>
                <c:pt idx="9558">
                  <c:v>40938.458333333343</c:v>
                </c:pt>
                <c:pt idx="9559">
                  <c:v>40938.472222222219</c:v>
                </c:pt>
                <c:pt idx="9560">
                  <c:v>40938.486111111109</c:v>
                </c:pt>
                <c:pt idx="9561">
                  <c:v>40938.5</c:v>
                </c:pt>
                <c:pt idx="9562">
                  <c:v>40938.513888888891</c:v>
                </c:pt>
                <c:pt idx="9563">
                  <c:v>40938.527777777774</c:v>
                </c:pt>
                <c:pt idx="9564">
                  <c:v>40938.541666666613</c:v>
                </c:pt>
                <c:pt idx="9565">
                  <c:v>40938.555555555562</c:v>
                </c:pt>
                <c:pt idx="9566">
                  <c:v>40938.569444444445</c:v>
                </c:pt>
                <c:pt idx="9567">
                  <c:v>40938.583333333336</c:v>
                </c:pt>
                <c:pt idx="9568">
                  <c:v>40938.597222222204</c:v>
                </c:pt>
                <c:pt idx="9569">
                  <c:v>40938.611111111066</c:v>
                </c:pt>
                <c:pt idx="9570">
                  <c:v>40938.624999999993</c:v>
                </c:pt>
                <c:pt idx="9571">
                  <c:v>40938.638888888891</c:v>
                </c:pt>
                <c:pt idx="9572">
                  <c:v>40938.652777777781</c:v>
                </c:pt>
                <c:pt idx="9573">
                  <c:v>40938.666666666613</c:v>
                </c:pt>
                <c:pt idx="9574">
                  <c:v>40938.680555555562</c:v>
                </c:pt>
                <c:pt idx="9575">
                  <c:v>40938.694444444445</c:v>
                </c:pt>
                <c:pt idx="9576">
                  <c:v>40938.708333333336</c:v>
                </c:pt>
                <c:pt idx="9577">
                  <c:v>40938.722222222204</c:v>
                </c:pt>
                <c:pt idx="9578">
                  <c:v>40938.736111111066</c:v>
                </c:pt>
                <c:pt idx="9579">
                  <c:v>40938.75</c:v>
                </c:pt>
                <c:pt idx="9580">
                  <c:v>40938.763888888876</c:v>
                </c:pt>
                <c:pt idx="9581">
                  <c:v>40938.777777777774</c:v>
                </c:pt>
                <c:pt idx="9582">
                  <c:v>40938.791666666577</c:v>
                </c:pt>
                <c:pt idx="9583">
                  <c:v>40938.805555555562</c:v>
                </c:pt>
                <c:pt idx="9584">
                  <c:v>40938.819444444496</c:v>
                </c:pt>
                <c:pt idx="9585">
                  <c:v>40938.833333333336</c:v>
                </c:pt>
                <c:pt idx="9586">
                  <c:v>40938.847222222219</c:v>
                </c:pt>
                <c:pt idx="9587">
                  <c:v>40938.861111111066</c:v>
                </c:pt>
                <c:pt idx="9588">
                  <c:v>40938.875</c:v>
                </c:pt>
                <c:pt idx="9589">
                  <c:v>40938.888888888956</c:v>
                </c:pt>
                <c:pt idx="9590">
                  <c:v>40938.902777777781</c:v>
                </c:pt>
                <c:pt idx="9591">
                  <c:v>40938.916666666664</c:v>
                </c:pt>
                <c:pt idx="9592">
                  <c:v>40938.930555555562</c:v>
                </c:pt>
                <c:pt idx="9593">
                  <c:v>40938.944444444496</c:v>
                </c:pt>
                <c:pt idx="9594">
                  <c:v>40938.958333333343</c:v>
                </c:pt>
                <c:pt idx="9595">
                  <c:v>40938.972222222219</c:v>
                </c:pt>
                <c:pt idx="9596">
                  <c:v>40938.986111111109</c:v>
                </c:pt>
                <c:pt idx="9597">
                  <c:v>40939</c:v>
                </c:pt>
                <c:pt idx="9598">
                  <c:v>40939.013888888891</c:v>
                </c:pt>
                <c:pt idx="9599">
                  <c:v>40939.027777777774</c:v>
                </c:pt>
                <c:pt idx="9600">
                  <c:v>40939.041666666613</c:v>
                </c:pt>
                <c:pt idx="9601">
                  <c:v>40939.055555555562</c:v>
                </c:pt>
                <c:pt idx="9602">
                  <c:v>40939.069444444445</c:v>
                </c:pt>
                <c:pt idx="9603">
                  <c:v>40939.083333333336</c:v>
                </c:pt>
                <c:pt idx="9604">
                  <c:v>40939.097222222204</c:v>
                </c:pt>
                <c:pt idx="9605">
                  <c:v>40939.111111111066</c:v>
                </c:pt>
                <c:pt idx="9606">
                  <c:v>40939.124999999993</c:v>
                </c:pt>
                <c:pt idx="9607">
                  <c:v>40939.138888888891</c:v>
                </c:pt>
                <c:pt idx="9608">
                  <c:v>40939.152777777781</c:v>
                </c:pt>
                <c:pt idx="9609">
                  <c:v>40939.166666666613</c:v>
                </c:pt>
                <c:pt idx="9610">
                  <c:v>40939.180555555562</c:v>
                </c:pt>
                <c:pt idx="9611">
                  <c:v>40939.194444444445</c:v>
                </c:pt>
                <c:pt idx="9612">
                  <c:v>40939.208333333336</c:v>
                </c:pt>
                <c:pt idx="9613">
                  <c:v>40939.222222222204</c:v>
                </c:pt>
                <c:pt idx="9614">
                  <c:v>40939.236111111066</c:v>
                </c:pt>
                <c:pt idx="9615">
                  <c:v>40939.25</c:v>
                </c:pt>
                <c:pt idx="9616">
                  <c:v>40939.263888888876</c:v>
                </c:pt>
                <c:pt idx="9617">
                  <c:v>40939.277777777774</c:v>
                </c:pt>
                <c:pt idx="9618">
                  <c:v>40939.291666666577</c:v>
                </c:pt>
                <c:pt idx="9619">
                  <c:v>40939.305555555562</c:v>
                </c:pt>
                <c:pt idx="9620">
                  <c:v>40939.319444444496</c:v>
                </c:pt>
                <c:pt idx="9621">
                  <c:v>40939.333333333336</c:v>
                </c:pt>
                <c:pt idx="9622">
                  <c:v>40939.347222222219</c:v>
                </c:pt>
                <c:pt idx="9623">
                  <c:v>40939.361111111066</c:v>
                </c:pt>
                <c:pt idx="9624">
                  <c:v>40939.375</c:v>
                </c:pt>
                <c:pt idx="9625">
                  <c:v>40939.388888888956</c:v>
                </c:pt>
                <c:pt idx="9626">
                  <c:v>40939.402777777781</c:v>
                </c:pt>
                <c:pt idx="9627">
                  <c:v>40939.416666666664</c:v>
                </c:pt>
                <c:pt idx="9628">
                  <c:v>40939.430555555562</c:v>
                </c:pt>
                <c:pt idx="9629">
                  <c:v>40939.444444444496</c:v>
                </c:pt>
                <c:pt idx="9630">
                  <c:v>40939.458333333343</c:v>
                </c:pt>
                <c:pt idx="9631">
                  <c:v>40939.472222222219</c:v>
                </c:pt>
                <c:pt idx="9632">
                  <c:v>40939.486111111109</c:v>
                </c:pt>
                <c:pt idx="9633">
                  <c:v>40939.5</c:v>
                </c:pt>
                <c:pt idx="9634">
                  <c:v>40939.513888888891</c:v>
                </c:pt>
                <c:pt idx="9635">
                  <c:v>40939.527777777774</c:v>
                </c:pt>
                <c:pt idx="9636">
                  <c:v>40939.541666666613</c:v>
                </c:pt>
                <c:pt idx="9637">
                  <c:v>40939.555555555562</c:v>
                </c:pt>
                <c:pt idx="9638">
                  <c:v>40939.569444444445</c:v>
                </c:pt>
                <c:pt idx="9639">
                  <c:v>40939.583333333336</c:v>
                </c:pt>
                <c:pt idx="9640">
                  <c:v>40939.597222222204</c:v>
                </c:pt>
                <c:pt idx="9641">
                  <c:v>40939.611111111066</c:v>
                </c:pt>
                <c:pt idx="9642">
                  <c:v>40939.624999999993</c:v>
                </c:pt>
                <c:pt idx="9643">
                  <c:v>40939.638888888891</c:v>
                </c:pt>
                <c:pt idx="9644">
                  <c:v>40939.652777777781</c:v>
                </c:pt>
                <c:pt idx="9645">
                  <c:v>40939.666666666613</c:v>
                </c:pt>
                <c:pt idx="9646">
                  <c:v>40939.680555555562</c:v>
                </c:pt>
                <c:pt idx="9647">
                  <c:v>40939.694444444445</c:v>
                </c:pt>
                <c:pt idx="9648">
                  <c:v>40939.708333333336</c:v>
                </c:pt>
                <c:pt idx="9649">
                  <c:v>40939.722222222204</c:v>
                </c:pt>
                <c:pt idx="9650">
                  <c:v>40939.736111111066</c:v>
                </c:pt>
                <c:pt idx="9651">
                  <c:v>40939.75</c:v>
                </c:pt>
                <c:pt idx="9652">
                  <c:v>40939.763888888876</c:v>
                </c:pt>
                <c:pt idx="9653">
                  <c:v>40939.777777777774</c:v>
                </c:pt>
                <c:pt idx="9654">
                  <c:v>40939.791666666577</c:v>
                </c:pt>
                <c:pt idx="9655">
                  <c:v>40939.805555555562</c:v>
                </c:pt>
                <c:pt idx="9656">
                  <c:v>40939.819444444496</c:v>
                </c:pt>
                <c:pt idx="9657">
                  <c:v>40939.833333333336</c:v>
                </c:pt>
                <c:pt idx="9658">
                  <c:v>40939.847222222219</c:v>
                </c:pt>
                <c:pt idx="9659">
                  <c:v>40939.861111111066</c:v>
                </c:pt>
                <c:pt idx="9660">
                  <c:v>40939.875</c:v>
                </c:pt>
                <c:pt idx="9661">
                  <c:v>40939.888888888956</c:v>
                </c:pt>
                <c:pt idx="9662">
                  <c:v>40939.902777777781</c:v>
                </c:pt>
                <c:pt idx="9663">
                  <c:v>40939.916666666664</c:v>
                </c:pt>
                <c:pt idx="9664">
                  <c:v>40939.930555555562</c:v>
                </c:pt>
                <c:pt idx="9665">
                  <c:v>40939.944444444496</c:v>
                </c:pt>
                <c:pt idx="9666">
                  <c:v>40939.958333333343</c:v>
                </c:pt>
                <c:pt idx="9667">
                  <c:v>40939.972222222219</c:v>
                </c:pt>
                <c:pt idx="9668">
                  <c:v>40939.986111111109</c:v>
                </c:pt>
                <c:pt idx="9669">
                  <c:v>40940</c:v>
                </c:pt>
                <c:pt idx="9670">
                  <c:v>40940.013888888891</c:v>
                </c:pt>
                <c:pt idx="9671">
                  <c:v>40940.027777777774</c:v>
                </c:pt>
                <c:pt idx="9672">
                  <c:v>40940.041666666613</c:v>
                </c:pt>
                <c:pt idx="9673">
                  <c:v>40940.055555555562</c:v>
                </c:pt>
                <c:pt idx="9674">
                  <c:v>40940.069444444445</c:v>
                </c:pt>
                <c:pt idx="9675">
                  <c:v>40940.083333333336</c:v>
                </c:pt>
                <c:pt idx="9676">
                  <c:v>40940.097222222204</c:v>
                </c:pt>
                <c:pt idx="9677">
                  <c:v>40940.111111111066</c:v>
                </c:pt>
                <c:pt idx="9678">
                  <c:v>40940.124999999993</c:v>
                </c:pt>
                <c:pt idx="9679">
                  <c:v>40940.138888888891</c:v>
                </c:pt>
                <c:pt idx="9680">
                  <c:v>40940.152777777781</c:v>
                </c:pt>
                <c:pt idx="9681">
                  <c:v>40940.166666666613</c:v>
                </c:pt>
                <c:pt idx="9682">
                  <c:v>40940.180555555562</c:v>
                </c:pt>
                <c:pt idx="9683">
                  <c:v>40940.194444444445</c:v>
                </c:pt>
                <c:pt idx="9684">
                  <c:v>40940.208333333336</c:v>
                </c:pt>
                <c:pt idx="9685">
                  <c:v>40940.222222222204</c:v>
                </c:pt>
                <c:pt idx="9686">
                  <c:v>40940.236111111066</c:v>
                </c:pt>
                <c:pt idx="9687">
                  <c:v>40940.25</c:v>
                </c:pt>
                <c:pt idx="9688">
                  <c:v>40940.263888888876</c:v>
                </c:pt>
                <c:pt idx="9689">
                  <c:v>40940.277777777774</c:v>
                </c:pt>
                <c:pt idx="9690">
                  <c:v>40940.291666666577</c:v>
                </c:pt>
                <c:pt idx="9691">
                  <c:v>40940.305555555562</c:v>
                </c:pt>
                <c:pt idx="9692">
                  <c:v>40940.319444444496</c:v>
                </c:pt>
                <c:pt idx="9693">
                  <c:v>40940.333333333336</c:v>
                </c:pt>
                <c:pt idx="9694">
                  <c:v>40940.347222222219</c:v>
                </c:pt>
                <c:pt idx="9695">
                  <c:v>40940.361111111066</c:v>
                </c:pt>
                <c:pt idx="9696">
                  <c:v>40940.375</c:v>
                </c:pt>
                <c:pt idx="9697">
                  <c:v>40940.388888888956</c:v>
                </c:pt>
                <c:pt idx="9698">
                  <c:v>40940.402777777781</c:v>
                </c:pt>
                <c:pt idx="9699">
                  <c:v>40940.416666666664</c:v>
                </c:pt>
                <c:pt idx="9700">
                  <c:v>40940.430555555562</c:v>
                </c:pt>
                <c:pt idx="9701">
                  <c:v>40940.444444444496</c:v>
                </c:pt>
                <c:pt idx="9702">
                  <c:v>40940.458333333343</c:v>
                </c:pt>
                <c:pt idx="9703">
                  <c:v>40940.472222222219</c:v>
                </c:pt>
                <c:pt idx="9704">
                  <c:v>40940.486111111109</c:v>
                </c:pt>
                <c:pt idx="9705">
                  <c:v>40940.5</c:v>
                </c:pt>
                <c:pt idx="9706">
                  <c:v>40940.513888888891</c:v>
                </c:pt>
                <c:pt idx="9707">
                  <c:v>40940.527777777774</c:v>
                </c:pt>
                <c:pt idx="9708">
                  <c:v>40940.541666666613</c:v>
                </c:pt>
                <c:pt idx="9709">
                  <c:v>40940.555555555562</c:v>
                </c:pt>
                <c:pt idx="9710">
                  <c:v>40940.569444444445</c:v>
                </c:pt>
                <c:pt idx="9711">
                  <c:v>40940.583333333336</c:v>
                </c:pt>
                <c:pt idx="9712">
                  <c:v>40940.597222222204</c:v>
                </c:pt>
                <c:pt idx="9713">
                  <c:v>40940.611111111066</c:v>
                </c:pt>
                <c:pt idx="9714">
                  <c:v>40940.624999999993</c:v>
                </c:pt>
                <c:pt idx="9715">
                  <c:v>40940.638888888891</c:v>
                </c:pt>
                <c:pt idx="9716">
                  <c:v>40940.652777777781</c:v>
                </c:pt>
                <c:pt idx="9717">
                  <c:v>40940.666666666613</c:v>
                </c:pt>
                <c:pt idx="9718">
                  <c:v>40940.680555555562</c:v>
                </c:pt>
                <c:pt idx="9719">
                  <c:v>40940.694444444445</c:v>
                </c:pt>
                <c:pt idx="9720">
                  <c:v>40940.708333333336</c:v>
                </c:pt>
                <c:pt idx="9721">
                  <c:v>40940.722222222204</c:v>
                </c:pt>
                <c:pt idx="9722">
                  <c:v>40940.736111111066</c:v>
                </c:pt>
                <c:pt idx="9723">
                  <c:v>40940.75</c:v>
                </c:pt>
                <c:pt idx="9724">
                  <c:v>40940.763888888876</c:v>
                </c:pt>
                <c:pt idx="9725">
                  <c:v>40940.777777777774</c:v>
                </c:pt>
                <c:pt idx="9726">
                  <c:v>40940.791666666577</c:v>
                </c:pt>
                <c:pt idx="9727">
                  <c:v>40940.805555555562</c:v>
                </c:pt>
                <c:pt idx="9728">
                  <c:v>40940.819444444496</c:v>
                </c:pt>
                <c:pt idx="9729">
                  <c:v>40940.833333333336</c:v>
                </c:pt>
                <c:pt idx="9730">
                  <c:v>40940.847222222219</c:v>
                </c:pt>
                <c:pt idx="9731">
                  <c:v>40940.861111111066</c:v>
                </c:pt>
                <c:pt idx="9732">
                  <c:v>40940.875</c:v>
                </c:pt>
                <c:pt idx="9733">
                  <c:v>40940.888888888956</c:v>
                </c:pt>
                <c:pt idx="9734">
                  <c:v>40940.902777777781</c:v>
                </c:pt>
                <c:pt idx="9735">
                  <c:v>40940.916666666664</c:v>
                </c:pt>
                <c:pt idx="9736">
                  <c:v>40940.930555555562</c:v>
                </c:pt>
                <c:pt idx="9737">
                  <c:v>40940.944444444496</c:v>
                </c:pt>
                <c:pt idx="9738">
                  <c:v>40940.958333333343</c:v>
                </c:pt>
                <c:pt idx="9739">
                  <c:v>40940.972222222219</c:v>
                </c:pt>
                <c:pt idx="9740">
                  <c:v>40940.986111111109</c:v>
                </c:pt>
                <c:pt idx="9741">
                  <c:v>40941</c:v>
                </c:pt>
                <c:pt idx="9742">
                  <c:v>40941.013888888891</c:v>
                </c:pt>
                <c:pt idx="9743">
                  <c:v>40941.027777777774</c:v>
                </c:pt>
                <c:pt idx="9744">
                  <c:v>40941.041666666613</c:v>
                </c:pt>
                <c:pt idx="9745">
                  <c:v>40941.055555555562</c:v>
                </c:pt>
                <c:pt idx="9746">
                  <c:v>40941.069444444445</c:v>
                </c:pt>
                <c:pt idx="9747">
                  <c:v>40941.083333333336</c:v>
                </c:pt>
                <c:pt idx="9748">
                  <c:v>40941.097222222204</c:v>
                </c:pt>
                <c:pt idx="9749">
                  <c:v>40941.111111111066</c:v>
                </c:pt>
                <c:pt idx="9750">
                  <c:v>40941.124999999993</c:v>
                </c:pt>
                <c:pt idx="9751">
                  <c:v>40941.138888888891</c:v>
                </c:pt>
                <c:pt idx="9752">
                  <c:v>40941.152777777781</c:v>
                </c:pt>
                <c:pt idx="9753">
                  <c:v>40941.166666666613</c:v>
                </c:pt>
                <c:pt idx="9754">
                  <c:v>40941.180555555562</c:v>
                </c:pt>
                <c:pt idx="9755">
                  <c:v>40941.194444444445</c:v>
                </c:pt>
                <c:pt idx="9756">
                  <c:v>40941.208333333336</c:v>
                </c:pt>
                <c:pt idx="9757">
                  <c:v>40941.222222222204</c:v>
                </c:pt>
                <c:pt idx="9758">
                  <c:v>40941.236111111066</c:v>
                </c:pt>
                <c:pt idx="9759">
                  <c:v>40941.25</c:v>
                </c:pt>
                <c:pt idx="9760">
                  <c:v>40941.263888888876</c:v>
                </c:pt>
                <c:pt idx="9761">
                  <c:v>40941.277777777774</c:v>
                </c:pt>
                <c:pt idx="9762">
                  <c:v>40941.291666666577</c:v>
                </c:pt>
                <c:pt idx="9763">
                  <c:v>40941.305555555562</c:v>
                </c:pt>
                <c:pt idx="9764">
                  <c:v>40941.319444444496</c:v>
                </c:pt>
                <c:pt idx="9765">
                  <c:v>40941.333333333336</c:v>
                </c:pt>
                <c:pt idx="9766">
                  <c:v>40941.347222222219</c:v>
                </c:pt>
                <c:pt idx="9767">
                  <c:v>40941.361111111066</c:v>
                </c:pt>
                <c:pt idx="9768">
                  <c:v>40941.375</c:v>
                </c:pt>
                <c:pt idx="9769">
                  <c:v>40941.388888888956</c:v>
                </c:pt>
                <c:pt idx="9770">
                  <c:v>40941.402777777781</c:v>
                </c:pt>
                <c:pt idx="9771">
                  <c:v>40941.416666666664</c:v>
                </c:pt>
                <c:pt idx="9772">
                  <c:v>40941.430555555562</c:v>
                </c:pt>
                <c:pt idx="9773">
                  <c:v>40941.444444444496</c:v>
                </c:pt>
                <c:pt idx="9774">
                  <c:v>40941.458333333343</c:v>
                </c:pt>
                <c:pt idx="9775">
                  <c:v>40941.472222222219</c:v>
                </c:pt>
                <c:pt idx="9776">
                  <c:v>40941.486111111109</c:v>
                </c:pt>
                <c:pt idx="9777">
                  <c:v>40941.5</c:v>
                </c:pt>
                <c:pt idx="9778">
                  <c:v>40941.513888888891</c:v>
                </c:pt>
                <c:pt idx="9779">
                  <c:v>40941.527777777774</c:v>
                </c:pt>
                <c:pt idx="9780">
                  <c:v>40941.541666666613</c:v>
                </c:pt>
                <c:pt idx="9781">
                  <c:v>40941.555555555562</c:v>
                </c:pt>
                <c:pt idx="9782">
                  <c:v>40941.569444444445</c:v>
                </c:pt>
                <c:pt idx="9783">
                  <c:v>40941.583333333336</c:v>
                </c:pt>
                <c:pt idx="9784">
                  <c:v>40941.597222222204</c:v>
                </c:pt>
                <c:pt idx="9785">
                  <c:v>40941.611111111066</c:v>
                </c:pt>
                <c:pt idx="9786">
                  <c:v>40941.624999999993</c:v>
                </c:pt>
                <c:pt idx="9787">
                  <c:v>40941.638888888891</c:v>
                </c:pt>
                <c:pt idx="9788">
                  <c:v>40941.652777777781</c:v>
                </c:pt>
                <c:pt idx="9789">
                  <c:v>40941.666666666613</c:v>
                </c:pt>
                <c:pt idx="9790">
                  <c:v>40941.680555555562</c:v>
                </c:pt>
                <c:pt idx="9791">
                  <c:v>40941.694444444445</c:v>
                </c:pt>
                <c:pt idx="9792">
                  <c:v>40941.708333333336</c:v>
                </c:pt>
                <c:pt idx="9793">
                  <c:v>40941.722222222204</c:v>
                </c:pt>
                <c:pt idx="9794">
                  <c:v>40941.736111111066</c:v>
                </c:pt>
                <c:pt idx="9795">
                  <c:v>40941.75</c:v>
                </c:pt>
                <c:pt idx="9796">
                  <c:v>40941.763888888876</c:v>
                </c:pt>
                <c:pt idx="9797">
                  <c:v>40941.777777777774</c:v>
                </c:pt>
                <c:pt idx="9798">
                  <c:v>40941.791666666577</c:v>
                </c:pt>
                <c:pt idx="9799">
                  <c:v>40941.805555555562</c:v>
                </c:pt>
                <c:pt idx="9800">
                  <c:v>40941.819444444496</c:v>
                </c:pt>
                <c:pt idx="9801">
                  <c:v>40941.833333333336</c:v>
                </c:pt>
                <c:pt idx="9802">
                  <c:v>40941.847222222219</c:v>
                </c:pt>
                <c:pt idx="9803">
                  <c:v>40941.861111111066</c:v>
                </c:pt>
                <c:pt idx="9804">
                  <c:v>40941.875</c:v>
                </c:pt>
                <c:pt idx="9805">
                  <c:v>40941.888888888956</c:v>
                </c:pt>
                <c:pt idx="9806">
                  <c:v>40941.902777777781</c:v>
                </c:pt>
                <c:pt idx="9807">
                  <c:v>40941.916666666664</c:v>
                </c:pt>
                <c:pt idx="9808">
                  <c:v>40941.930555555562</c:v>
                </c:pt>
                <c:pt idx="9809">
                  <c:v>40941.944444444496</c:v>
                </c:pt>
                <c:pt idx="9810">
                  <c:v>40941.958333333343</c:v>
                </c:pt>
                <c:pt idx="9811">
                  <c:v>40941.972222222219</c:v>
                </c:pt>
                <c:pt idx="9812">
                  <c:v>40941.986111111109</c:v>
                </c:pt>
                <c:pt idx="9813">
                  <c:v>40942</c:v>
                </c:pt>
                <c:pt idx="9814">
                  <c:v>40942.013888888891</c:v>
                </c:pt>
                <c:pt idx="9815">
                  <c:v>40942.027777777774</c:v>
                </c:pt>
                <c:pt idx="9816">
                  <c:v>40942.041666666613</c:v>
                </c:pt>
                <c:pt idx="9817">
                  <c:v>40942.055555555562</c:v>
                </c:pt>
                <c:pt idx="9818">
                  <c:v>40942.069444444445</c:v>
                </c:pt>
                <c:pt idx="9819">
                  <c:v>40942.083333333336</c:v>
                </c:pt>
                <c:pt idx="9820">
                  <c:v>40942.097222222204</c:v>
                </c:pt>
                <c:pt idx="9821">
                  <c:v>40942.111111111066</c:v>
                </c:pt>
                <c:pt idx="9822">
                  <c:v>40942.124999999993</c:v>
                </c:pt>
                <c:pt idx="9823">
                  <c:v>40942.138888888891</c:v>
                </c:pt>
                <c:pt idx="9824">
                  <c:v>40942.152777777781</c:v>
                </c:pt>
                <c:pt idx="9825">
                  <c:v>40942.166666666613</c:v>
                </c:pt>
                <c:pt idx="9826">
                  <c:v>40942.180555555562</c:v>
                </c:pt>
                <c:pt idx="9827">
                  <c:v>40942.194444444445</c:v>
                </c:pt>
                <c:pt idx="9828">
                  <c:v>40942.208333333336</c:v>
                </c:pt>
                <c:pt idx="9829">
                  <c:v>40942.222222222204</c:v>
                </c:pt>
                <c:pt idx="9830">
                  <c:v>40942.236111111066</c:v>
                </c:pt>
                <c:pt idx="9831">
                  <c:v>40942.25</c:v>
                </c:pt>
                <c:pt idx="9832">
                  <c:v>40942.263888888876</c:v>
                </c:pt>
                <c:pt idx="9833">
                  <c:v>40942.277777777774</c:v>
                </c:pt>
                <c:pt idx="9834">
                  <c:v>40942.291666666577</c:v>
                </c:pt>
                <c:pt idx="9835">
                  <c:v>40942.305555555562</c:v>
                </c:pt>
                <c:pt idx="9836">
                  <c:v>40942.319444444496</c:v>
                </c:pt>
                <c:pt idx="9837">
                  <c:v>40942.333333333336</c:v>
                </c:pt>
                <c:pt idx="9838">
                  <c:v>40942.347222222219</c:v>
                </c:pt>
                <c:pt idx="9839">
                  <c:v>40942.361111111066</c:v>
                </c:pt>
                <c:pt idx="9840">
                  <c:v>40942.375</c:v>
                </c:pt>
                <c:pt idx="9841">
                  <c:v>40942.388888888956</c:v>
                </c:pt>
                <c:pt idx="9842">
                  <c:v>40942.402777777781</c:v>
                </c:pt>
                <c:pt idx="9843">
                  <c:v>40942.416666666664</c:v>
                </c:pt>
                <c:pt idx="9844">
                  <c:v>40942.430555555562</c:v>
                </c:pt>
                <c:pt idx="9845">
                  <c:v>40942.444444444496</c:v>
                </c:pt>
                <c:pt idx="9846">
                  <c:v>40942.458333333343</c:v>
                </c:pt>
                <c:pt idx="9847">
                  <c:v>40942.472222222219</c:v>
                </c:pt>
                <c:pt idx="9848">
                  <c:v>40942.486111111109</c:v>
                </c:pt>
                <c:pt idx="9849">
                  <c:v>40942.5</c:v>
                </c:pt>
                <c:pt idx="9850">
                  <c:v>40942.513888888891</c:v>
                </c:pt>
                <c:pt idx="9851">
                  <c:v>40942.527777777774</c:v>
                </c:pt>
                <c:pt idx="9852">
                  <c:v>40942.541666666613</c:v>
                </c:pt>
                <c:pt idx="9853">
                  <c:v>40942.555555555562</c:v>
                </c:pt>
                <c:pt idx="9854">
                  <c:v>40942.569444444445</c:v>
                </c:pt>
                <c:pt idx="9855">
                  <c:v>40942.583333333336</c:v>
                </c:pt>
                <c:pt idx="9856">
                  <c:v>40942.597222222204</c:v>
                </c:pt>
                <c:pt idx="9857">
                  <c:v>40942.611111111066</c:v>
                </c:pt>
                <c:pt idx="9858">
                  <c:v>40942.624999999993</c:v>
                </c:pt>
                <c:pt idx="9859">
                  <c:v>40942.638888888891</c:v>
                </c:pt>
                <c:pt idx="9860">
                  <c:v>40942.652777777781</c:v>
                </c:pt>
                <c:pt idx="9861">
                  <c:v>40942.666666666613</c:v>
                </c:pt>
                <c:pt idx="9862">
                  <c:v>40942.680555555562</c:v>
                </c:pt>
                <c:pt idx="9863">
                  <c:v>40942.694444444445</c:v>
                </c:pt>
                <c:pt idx="9864">
                  <c:v>40942.708333333336</c:v>
                </c:pt>
                <c:pt idx="9865">
                  <c:v>40942.722222222204</c:v>
                </c:pt>
                <c:pt idx="9866">
                  <c:v>40942.736111111066</c:v>
                </c:pt>
                <c:pt idx="9867">
                  <c:v>40942.75</c:v>
                </c:pt>
                <c:pt idx="9868">
                  <c:v>40942.763888888876</c:v>
                </c:pt>
                <c:pt idx="9869">
                  <c:v>40942.777777777774</c:v>
                </c:pt>
                <c:pt idx="9870">
                  <c:v>40942.791666666577</c:v>
                </c:pt>
                <c:pt idx="9871">
                  <c:v>40942.805555555562</c:v>
                </c:pt>
                <c:pt idx="9872">
                  <c:v>40942.819444444496</c:v>
                </c:pt>
                <c:pt idx="9873">
                  <c:v>40942.833333333336</c:v>
                </c:pt>
                <c:pt idx="9874">
                  <c:v>40942.847222222219</c:v>
                </c:pt>
                <c:pt idx="9875">
                  <c:v>40942.861111111066</c:v>
                </c:pt>
                <c:pt idx="9876">
                  <c:v>40942.875</c:v>
                </c:pt>
                <c:pt idx="9877">
                  <c:v>40942.888888888956</c:v>
                </c:pt>
                <c:pt idx="9878">
                  <c:v>40942.902777777781</c:v>
                </c:pt>
                <c:pt idx="9879">
                  <c:v>40942.916666666664</c:v>
                </c:pt>
                <c:pt idx="9880">
                  <c:v>40942.930555555562</c:v>
                </c:pt>
                <c:pt idx="9881">
                  <c:v>40942.944444444496</c:v>
                </c:pt>
                <c:pt idx="9882">
                  <c:v>40942.958333333343</c:v>
                </c:pt>
                <c:pt idx="9883">
                  <c:v>40942.972222222219</c:v>
                </c:pt>
                <c:pt idx="9884">
                  <c:v>40942.986111111109</c:v>
                </c:pt>
                <c:pt idx="9885">
                  <c:v>40943</c:v>
                </c:pt>
                <c:pt idx="9886">
                  <c:v>40943.013888888891</c:v>
                </c:pt>
                <c:pt idx="9887">
                  <c:v>40943.027777777774</c:v>
                </c:pt>
                <c:pt idx="9888">
                  <c:v>40943.041666666613</c:v>
                </c:pt>
                <c:pt idx="9889">
                  <c:v>40943.055555555562</c:v>
                </c:pt>
                <c:pt idx="9890">
                  <c:v>40943.069444444445</c:v>
                </c:pt>
                <c:pt idx="9891">
                  <c:v>40943.083333333336</c:v>
                </c:pt>
                <c:pt idx="9892">
                  <c:v>40943.097222222204</c:v>
                </c:pt>
                <c:pt idx="9893">
                  <c:v>40943.111111111066</c:v>
                </c:pt>
                <c:pt idx="9894">
                  <c:v>40943.124999999993</c:v>
                </c:pt>
                <c:pt idx="9895">
                  <c:v>40943.138888888891</c:v>
                </c:pt>
                <c:pt idx="9896">
                  <c:v>40943.152777777781</c:v>
                </c:pt>
                <c:pt idx="9897">
                  <c:v>40943.166666666613</c:v>
                </c:pt>
                <c:pt idx="9898">
                  <c:v>40943.180555555562</c:v>
                </c:pt>
                <c:pt idx="9899">
                  <c:v>40943.194444444445</c:v>
                </c:pt>
                <c:pt idx="9900">
                  <c:v>40943.208333333336</c:v>
                </c:pt>
                <c:pt idx="9901">
                  <c:v>40943.222222222204</c:v>
                </c:pt>
                <c:pt idx="9902">
                  <c:v>40943.236111111066</c:v>
                </c:pt>
                <c:pt idx="9903">
                  <c:v>40943.25</c:v>
                </c:pt>
                <c:pt idx="9904">
                  <c:v>40943.263888888876</c:v>
                </c:pt>
                <c:pt idx="9905">
                  <c:v>40943.277777777774</c:v>
                </c:pt>
                <c:pt idx="9906">
                  <c:v>40943.291666666577</c:v>
                </c:pt>
                <c:pt idx="9907">
                  <c:v>40943.305555555562</c:v>
                </c:pt>
                <c:pt idx="9908">
                  <c:v>40943.319444444496</c:v>
                </c:pt>
                <c:pt idx="9909">
                  <c:v>40943.333333333336</c:v>
                </c:pt>
                <c:pt idx="9910">
                  <c:v>40943.347222222219</c:v>
                </c:pt>
                <c:pt idx="9911">
                  <c:v>40943.361111111066</c:v>
                </c:pt>
                <c:pt idx="9912">
                  <c:v>40943.375</c:v>
                </c:pt>
                <c:pt idx="9913">
                  <c:v>40943.388888888956</c:v>
                </c:pt>
                <c:pt idx="9914">
                  <c:v>40943.402777777781</c:v>
                </c:pt>
                <c:pt idx="9915">
                  <c:v>40943.416666666664</c:v>
                </c:pt>
                <c:pt idx="9916">
                  <c:v>40943.430555555562</c:v>
                </c:pt>
                <c:pt idx="9917">
                  <c:v>40943.444444444496</c:v>
                </c:pt>
                <c:pt idx="9918">
                  <c:v>40943.458333333343</c:v>
                </c:pt>
                <c:pt idx="9919">
                  <c:v>40943.472222222219</c:v>
                </c:pt>
                <c:pt idx="9920">
                  <c:v>40943.486111111109</c:v>
                </c:pt>
                <c:pt idx="9921">
                  <c:v>40943.5</c:v>
                </c:pt>
                <c:pt idx="9922">
                  <c:v>40943.513888888891</c:v>
                </c:pt>
                <c:pt idx="9923">
                  <c:v>40943.527777777774</c:v>
                </c:pt>
                <c:pt idx="9924">
                  <c:v>40943.541666666613</c:v>
                </c:pt>
                <c:pt idx="9925">
                  <c:v>40943.555555555562</c:v>
                </c:pt>
                <c:pt idx="9926">
                  <c:v>40943.569444444445</c:v>
                </c:pt>
                <c:pt idx="9927">
                  <c:v>40943.583333333336</c:v>
                </c:pt>
                <c:pt idx="9928">
                  <c:v>40943.597222222204</c:v>
                </c:pt>
                <c:pt idx="9929">
                  <c:v>40943.611111111066</c:v>
                </c:pt>
                <c:pt idx="9930">
                  <c:v>40943.624999999993</c:v>
                </c:pt>
                <c:pt idx="9931">
                  <c:v>40943.638888888891</c:v>
                </c:pt>
                <c:pt idx="9932">
                  <c:v>40943.652777777781</c:v>
                </c:pt>
                <c:pt idx="9933">
                  <c:v>40943.666666666613</c:v>
                </c:pt>
                <c:pt idx="9934">
                  <c:v>40943.680555555562</c:v>
                </c:pt>
                <c:pt idx="9935">
                  <c:v>40943.694444444445</c:v>
                </c:pt>
                <c:pt idx="9936">
                  <c:v>40943.708333333336</c:v>
                </c:pt>
                <c:pt idx="9937">
                  <c:v>40943.722222222204</c:v>
                </c:pt>
                <c:pt idx="9938">
                  <c:v>40943.736111111066</c:v>
                </c:pt>
                <c:pt idx="9939">
                  <c:v>40943.75</c:v>
                </c:pt>
                <c:pt idx="9940">
                  <c:v>40943.763888888876</c:v>
                </c:pt>
                <c:pt idx="9941">
                  <c:v>40943.777777777774</c:v>
                </c:pt>
                <c:pt idx="9942">
                  <c:v>40943.791666666577</c:v>
                </c:pt>
                <c:pt idx="9943">
                  <c:v>40943.805555555562</c:v>
                </c:pt>
                <c:pt idx="9944">
                  <c:v>40943.819444444496</c:v>
                </c:pt>
                <c:pt idx="9945">
                  <c:v>40943.833333333336</c:v>
                </c:pt>
                <c:pt idx="9946">
                  <c:v>40943.847222222219</c:v>
                </c:pt>
                <c:pt idx="9947">
                  <c:v>40943.861111111066</c:v>
                </c:pt>
                <c:pt idx="9948">
                  <c:v>40943.875</c:v>
                </c:pt>
                <c:pt idx="9949">
                  <c:v>40943.888888888956</c:v>
                </c:pt>
                <c:pt idx="9950">
                  <c:v>40943.902777777781</c:v>
                </c:pt>
                <c:pt idx="9951">
                  <c:v>40943.916666666664</c:v>
                </c:pt>
                <c:pt idx="9952">
                  <c:v>40943.930555555562</c:v>
                </c:pt>
                <c:pt idx="9953">
                  <c:v>40943.944444444496</c:v>
                </c:pt>
                <c:pt idx="9954">
                  <c:v>40943.958333333343</c:v>
                </c:pt>
                <c:pt idx="9955">
                  <c:v>40943.972222222219</c:v>
                </c:pt>
                <c:pt idx="9956">
                  <c:v>40943.986111111109</c:v>
                </c:pt>
                <c:pt idx="9957">
                  <c:v>40944</c:v>
                </c:pt>
                <c:pt idx="9958">
                  <c:v>40944.013888888891</c:v>
                </c:pt>
                <c:pt idx="9959">
                  <c:v>40944.027777777774</c:v>
                </c:pt>
                <c:pt idx="9960">
                  <c:v>40944.041666666613</c:v>
                </c:pt>
                <c:pt idx="9961">
                  <c:v>40944.055555555562</c:v>
                </c:pt>
                <c:pt idx="9962">
                  <c:v>40944.069444444445</c:v>
                </c:pt>
                <c:pt idx="9963">
                  <c:v>40944.083333333336</c:v>
                </c:pt>
                <c:pt idx="9964">
                  <c:v>40944.097222222204</c:v>
                </c:pt>
                <c:pt idx="9965">
                  <c:v>40944.111111111066</c:v>
                </c:pt>
                <c:pt idx="9966">
                  <c:v>40944.124999999993</c:v>
                </c:pt>
                <c:pt idx="9967">
                  <c:v>40944.138888888891</c:v>
                </c:pt>
                <c:pt idx="9968">
                  <c:v>40944.152777777781</c:v>
                </c:pt>
                <c:pt idx="9969">
                  <c:v>40944.166666666613</c:v>
                </c:pt>
                <c:pt idx="9970">
                  <c:v>40944.180555555562</c:v>
                </c:pt>
                <c:pt idx="9971">
                  <c:v>40944.194444444445</c:v>
                </c:pt>
                <c:pt idx="9972">
                  <c:v>40944.208333333336</c:v>
                </c:pt>
                <c:pt idx="9973">
                  <c:v>40944.222222222204</c:v>
                </c:pt>
                <c:pt idx="9974">
                  <c:v>40944.236111111066</c:v>
                </c:pt>
                <c:pt idx="9975">
                  <c:v>40944.25</c:v>
                </c:pt>
                <c:pt idx="9976">
                  <c:v>40944.263888888876</c:v>
                </c:pt>
                <c:pt idx="9977">
                  <c:v>40944.277777777774</c:v>
                </c:pt>
                <c:pt idx="9978">
                  <c:v>40944.291666666577</c:v>
                </c:pt>
                <c:pt idx="9979">
                  <c:v>40944.305555555562</c:v>
                </c:pt>
                <c:pt idx="9980">
                  <c:v>40944.319444444496</c:v>
                </c:pt>
                <c:pt idx="9981">
                  <c:v>40944.333333333336</c:v>
                </c:pt>
                <c:pt idx="9982">
                  <c:v>40944.347222222219</c:v>
                </c:pt>
                <c:pt idx="9983">
                  <c:v>40944.361111111066</c:v>
                </c:pt>
                <c:pt idx="9984">
                  <c:v>40944.375</c:v>
                </c:pt>
                <c:pt idx="9985">
                  <c:v>40944.388888888956</c:v>
                </c:pt>
                <c:pt idx="9986">
                  <c:v>40944.402777777781</c:v>
                </c:pt>
                <c:pt idx="9987">
                  <c:v>40944.416666666664</c:v>
                </c:pt>
                <c:pt idx="9988">
                  <c:v>40944.430555555562</c:v>
                </c:pt>
                <c:pt idx="9989">
                  <c:v>40944.444444444496</c:v>
                </c:pt>
                <c:pt idx="9990">
                  <c:v>40944.458333333343</c:v>
                </c:pt>
                <c:pt idx="9991">
                  <c:v>40944.472222222219</c:v>
                </c:pt>
                <c:pt idx="9992">
                  <c:v>40944.486111111109</c:v>
                </c:pt>
                <c:pt idx="9993">
                  <c:v>40944.5</c:v>
                </c:pt>
                <c:pt idx="9994">
                  <c:v>40944.513888888891</c:v>
                </c:pt>
                <c:pt idx="9995">
                  <c:v>40944.527777777774</c:v>
                </c:pt>
                <c:pt idx="9996">
                  <c:v>40944.541666666613</c:v>
                </c:pt>
                <c:pt idx="9997">
                  <c:v>40944.555555555562</c:v>
                </c:pt>
                <c:pt idx="9998">
                  <c:v>40944.569444444445</c:v>
                </c:pt>
                <c:pt idx="9999">
                  <c:v>40944.583333333336</c:v>
                </c:pt>
                <c:pt idx="10000">
                  <c:v>40944.597222222204</c:v>
                </c:pt>
                <c:pt idx="10001">
                  <c:v>40944.611111111066</c:v>
                </c:pt>
                <c:pt idx="10002">
                  <c:v>40944.624999999993</c:v>
                </c:pt>
                <c:pt idx="10003">
                  <c:v>40944.638888888891</c:v>
                </c:pt>
                <c:pt idx="10004">
                  <c:v>40944.652777777781</c:v>
                </c:pt>
                <c:pt idx="10005">
                  <c:v>40944.666666666613</c:v>
                </c:pt>
                <c:pt idx="10006">
                  <c:v>40944.680555555562</c:v>
                </c:pt>
                <c:pt idx="10007">
                  <c:v>40944.694444444445</c:v>
                </c:pt>
                <c:pt idx="10008">
                  <c:v>40944.708333333336</c:v>
                </c:pt>
                <c:pt idx="10009">
                  <c:v>40944.722222222204</c:v>
                </c:pt>
                <c:pt idx="10010">
                  <c:v>40944.736111111066</c:v>
                </c:pt>
                <c:pt idx="10011">
                  <c:v>40944.75</c:v>
                </c:pt>
                <c:pt idx="10012">
                  <c:v>40944.763888888876</c:v>
                </c:pt>
                <c:pt idx="10013">
                  <c:v>40944.777777777774</c:v>
                </c:pt>
                <c:pt idx="10014">
                  <c:v>40944.791666666577</c:v>
                </c:pt>
                <c:pt idx="10015">
                  <c:v>40944.805555555562</c:v>
                </c:pt>
                <c:pt idx="10016">
                  <c:v>40944.819444444496</c:v>
                </c:pt>
                <c:pt idx="10017">
                  <c:v>40944.833333333336</c:v>
                </c:pt>
                <c:pt idx="10018">
                  <c:v>40944.847222222219</c:v>
                </c:pt>
                <c:pt idx="10019">
                  <c:v>40944.861111111066</c:v>
                </c:pt>
                <c:pt idx="10020">
                  <c:v>40944.875</c:v>
                </c:pt>
                <c:pt idx="10021">
                  <c:v>40944.888888888956</c:v>
                </c:pt>
                <c:pt idx="10022">
                  <c:v>40944.902777777781</c:v>
                </c:pt>
                <c:pt idx="10023">
                  <c:v>40944.916666666664</c:v>
                </c:pt>
                <c:pt idx="10024">
                  <c:v>40944.930555555562</c:v>
                </c:pt>
                <c:pt idx="10025">
                  <c:v>40944.944444444496</c:v>
                </c:pt>
                <c:pt idx="10026">
                  <c:v>40944.958333333343</c:v>
                </c:pt>
                <c:pt idx="10027">
                  <c:v>40944.972222222219</c:v>
                </c:pt>
                <c:pt idx="10028">
                  <c:v>40944.986111111109</c:v>
                </c:pt>
                <c:pt idx="10029">
                  <c:v>40945</c:v>
                </c:pt>
                <c:pt idx="10030">
                  <c:v>40945.013888888891</c:v>
                </c:pt>
                <c:pt idx="10031">
                  <c:v>40945.027777777774</c:v>
                </c:pt>
                <c:pt idx="10032">
                  <c:v>40945.041666666613</c:v>
                </c:pt>
                <c:pt idx="10033">
                  <c:v>40945.055555555562</c:v>
                </c:pt>
                <c:pt idx="10034">
                  <c:v>40945.069444444445</c:v>
                </c:pt>
                <c:pt idx="10035">
                  <c:v>40945.083333333336</c:v>
                </c:pt>
                <c:pt idx="10036">
                  <c:v>40945.097222222204</c:v>
                </c:pt>
                <c:pt idx="10037">
                  <c:v>40945.111111111066</c:v>
                </c:pt>
                <c:pt idx="10038">
                  <c:v>40945.124999999993</c:v>
                </c:pt>
                <c:pt idx="10039">
                  <c:v>40945.138888888891</c:v>
                </c:pt>
                <c:pt idx="10040">
                  <c:v>40945.152777777781</c:v>
                </c:pt>
                <c:pt idx="10041">
                  <c:v>40945.166666666613</c:v>
                </c:pt>
                <c:pt idx="10042">
                  <c:v>40945.180555555562</c:v>
                </c:pt>
                <c:pt idx="10043">
                  <c:v>40945.194444444445</c:v>
                </c:pt>
                <c:pt idx="10044">
                  <c:v>40945.208333333336</c:v>
                </c:pt>
                <c:pt idx="10045">
                  <c:v>40945.222222222204</c:v>
                </c:pt>
                <c:pt idx="10046">
                  <c:v>40945.236111111066</c:v>
                </c:pt>
                <c:pt idx="10047">
                  <c:v>40945.25</c:v>
                </c:pt>
                <c:pt idx="10048">
                  <c:v>40945.263888888876</c:v>
                </c:pt>
                <c:pt idx="10049">
                  <c:v>40945.277777777774</c:v>
                </c:pt>
                <c:pt idx="10050">
                  <c:v>40945.291666666577</c:v>
                </c:pt>
                <c:pt idx="10051">
                  <c:v>40945.305555555562</c:v>
                </c:pt>
                <c:pt idx="10052">
                  <c:v>40945.319444444496</c:v>
                </c:pt>
                <c:pt idx="10053">
                  <c:v>40945.333333333336</c:v>
                </c:pt>
                <c:pt idx="10054">
                  <c:v>40945.347222222219</c:v>
                </c:pt>
                <c:pt idx="10055">
                  <c:v>40945.361111111066</c:v>
                </c:pt>
                <c:pt idx="10056">
                  <c:v>40945.375</c:v>
                </c:pt>
                <c:pt idx="10057">
                  <c:v>40945.388888888956</c:v>
                </c:pt>
                <c:pt idx="10058">
                  <c:v>40945.402777777781</c:v>
                </c:pt>
                <c:pt idx="10059">
                  <c:v>40945.416666666664</c:v>
                </c:pt>
                <c:pt idx="10060">
                  <c:v>40945.430555555562</c:v>
                </c:pt>
                <c:pt idx="10061">
                  <c:v>40945.444444444496</c:v>
                </c:pt>
                <c:pt idx="10062">
                  <c:v>40945.458333333343</c:v>
                </c:pt>
                <c:pt idx="10063">
                  <c:v>40945.472222222219</c:v>
                </c:pt>
                <c:pt idx="10064">
                  <c:v>40945.486111111109</c:v>
                </c:pt>
                <c:pt idx="10065">
                  <c:v>40945.5</c:v>
                </c:pt>
                <c:pt idx="10066">
                  <c:v>40945.513888888891</c:v>
                </c:pt>
                <c:pt idx="10067">
                  <c:v>40945.527777777774</c:v>
                </c:pt>
                <c:pt idx="10068">
                  <c:v>40945.541666666613</c:v>
                </c:pt>
                <c:pt idx="10069">
                  <c:v>40945.555555555562</c:v>
                </c:pt>
                <c:pt idx="10070">
                  <c:v>40945.569444444445</c:v>
                </c:pt>
                <c:pt idx="10071">
                  <c:v>40945.583333333336</c:v>
                </c:pt>
                <c:pt idx="10072">
                  <c:v>40945.597222222204</c:v>
                </c:pt>
                <c:pt idx="10073">
                  <c:v>40945.611111111066</c:v>
                </c:pt>
                <c:pt idx="10074">
                  <c:v>40945.624999999993</c:v>
                </c:pt>
                <c:pt idx="10075">
                  <c:v>40945.638888888891</c:v>
                </c:pt>
                <c:pt idx="10076">
                  <c:v>40945.652777777781</c:v>
                </c:pt>
                <c:pt idx="10077">
                  <c:v>40945.666666666613</c:v>
                </c:pt>
                <c:pt idx="10078">
                  <c:v>40945.680555555562</c:v>
                </c:pt>
                <c:pt idx="10079">
                  <c:v>40945.694444444445</c:v>
                </c:pt>
                <c:pt idx="10080">
                  <c:v>40945.708333333336</c:v>
                </c:pt>
                <c:pt idx="10081">
                  <c:v>40945.722222222204</c:v>
                </c:pt>
                <c:pt idx="10082">
                  <c:v>40945.736111111066</c:v>
                </c:pt>
                <c:pt idx="10083">
                  <c:v>40945.75</c:v>
                </c:pt>
                <c:pt idx="10084">
                  <c:v>40945.763888888876</c:v>
                </c:pt>
                <c:pt idx="10085">
                  <c:v>40945.777777777774</c:v>
                </c:pt>
                <c:pt idx="10086">
                  <c:v>40945.791666666577</c:v>
                </c:pt>
                <c:pt idx="10087">
                  <c:v>40945.805555555562</c:v>
                </c:pt>
                <c:pt idx="10088">
                  <c:v>40945.819444444496</c:v>
                </c:pt>
                <c:pt idx="10089">
                  <c:v>40945.833333333336</c:v>
                </c:pt>
                <c:pt idx="10090">
                  <c:v>40945.847222222219</c:v>
                </c:pt>
                <c:pt idx="10091">
                  <c:v>40945.861111111066</c:v>
                </c:pt>
                <c:pt idx="10092">
                  <c:v>40945.875</c:v>
                </c:pt>
                <c:pt idx="10093">
                  <c:v>40945.888888888956</c:v>
                </c:pt>
                <c:pt idx="10094">
                  <c:v>40945.902777777781</c:v>
                </c:pt>
                <c:pt idx="10095">
                  <c:v>40945.916666666664</c:v>
                </c:pt>
                <c:pt idx="10096">
                  <c:v>40945.930555555562</c:v>
                </c:pt>
                <c:pt idx="10097">
                  <c:v>40945.944444444496</c:v>
                </c:pt>
                <c:pt idx="10098">
                  <c:v>40945.958333333343</c:v>
                </c:pt>
                <c:pt idx="10099">
                  <c:v>40945.972222222219</c:v>
                </c:pt>
                <c:pt idx="10100">
                  <c:v>40945.986111111109</c:v>
                </c:pt>
                <c:pt idx="10101">
                  <c:v>40946</c:v>
                </c:pt>
                <c:pt idx="10102">
                  <c:v>40946.013888888891</c:v>
                </c:pt>
                <c:pt idx="10103">
                  <c:v>40946.027777777774</c:v>
                </c:pt>
                <c:pt idx="10104">
                  <c:v>40946.041666666613</c:v>
                </c:pt>
                <c:pt idx="10105">
                  <c:v>40946.055555555562</c:v>
                </c:pt>
                <c:pt idx="10106">
                  <c:v>40946.069444444445</c:v>
                </c:pt>
                <c:pt idx="10107">
                  <c:v>40946.083333333336</c:v>
                </c:pt>
                <c:pt idx="10108">
                  <c:v>40946.097222222204</c:v>
                </c:pt>
                <c:pt idx="10109">
                  <c:v>40946.111111111066</c:v>
                </c:pt>
                <c:pt idx="10110">
                  <c:v>40946.124999999993</c:v>
                </c:pt>
                <c:pt idx="10111">
                  <c:v>40946.138888888891</c:v>
                </c:pt>
                <c:pt idx="10112">
                  <c:v>40946.152777777781</c:v>
                </c:pt>
                <c:pt idx="10113">
                  <c:v>40946.166666666613</c:v>
                </c:pt>
                <c:pt idx="10114">
                  <c:v>40946.180555555562</c:v>
                </c:pt>
                <c:pt idx="10115">
                  <c:v>40946.194444444445</c:v>
                </c:pt>
                <c:pt idx="10116">
                  <c:v>40946.208333333336</c:v>
                </c:pt>
                <c:pt idx="10117">
                  <c:v>40946.222222222204</c:v>
                </c:pt>
                <c:pt idx="10118">
                  <c:v>40946.236111111066</c:v>
                </c:pt>
                <c:pt idx="10119">
                  <c:v>40946.25</c:v>
                </c:pt>
                <c:pt idx="10120">
                  <c:v>40946.263888888876</c:v>
                </c:pt>
                <c:pt idx="10121">
                  <c:v>40946.277777777774</c:v>
                </c:pt>
                <c:pt idx="10122">
                  <c:v>40946.291666666577</c:v>
                </c:pt>
                <c:pt idx="10123">
                  <c:v>40946.305555555562</c:v>
                </c:pt>
                <c:pt idx="10124">
                  <c:v>40946.319444444496</c:v>
                </c:pt>
                <c:pt idx="10125">
                  <c:v>40946.333333333336</c:v>
                </c:pt>
                <c:pt idx="10126">
                  <c:v>40946.347222222219</c:v>
                </c:pt>
                <c:pt idx="10127">
                  <c:v>40946.361111111066</c:v>
                </c:pt>
                <c:pt idx="10128">
                  <c:v>40946.375</c:v>
                </c:pt>
                <c:pt idx="10129">
                  <c:v>40946.388888888956</c:v>
                </c:pt>
                <c:pt idx="10130">
                  <c:v>40946.402777777781</c:v>
                </c:pt>
                <c:pt idx="10131">
                  <c:v>40946.416666666664</c:v>
                </c:pt>
                <c:pt idx="10132">
                  <c:v>40946.430555555562</c:v>
                </c:pt>
                <c:pt idx="10133">
                  <c:v>40946.444444444496</c:v>
                </c:pt>
                <c:pt idx="10134">
                  <c:v>40946.458333333343</c:v>
                </c:pt>
                <c:pt idx="10135">
                  <c:v>40946.472222222219</c:v>
                </c:pt>
                <c:pt idx="10136">
                  <c:v>40946.486111111109</c:v>
                </c:pt>
                <c:pt idx="10137">
                  <c:v>40946.5</c:v>
                </c:pt>
                <c:pt idx="10138">
                  <c:v>40946.513888888891</c:v>
                </c:pt>
                <c:pt idx="10139">
                  <c:v>40946.527777777774</c:v>
                </c:pt>
                <c:pt idx="10140">
                  <c:v>40946.541666666613</c:v>
                </c:pt>
                <c:pt idx="10141">
                  <c:v>40946.555555555562</c:v>
                </c:pt>
                <c:pt idx="10142">
                  <c:v>40946.569444444445</c:v>
                </c:pt>
                <c:pt idx="10143">
                  <c:v>40946.583333333336</c:v>
                </c:pt>
                <c:pt idx="10144">
                  <c:v>40946.597222222204</c:v>
                </c:pt>
                <c:pt idx="10145">
                  <c:v>40946.611111111066</c:v>
                </c:pt>
                <c:pt idx="10146">
                  <c:v>40946.624999999993</c:v>
                </c:pt>
                <c:pt idx="10147">
                  <c:v>40946.638888888891</c:v>
                </c:pt>
                <c:pt idx="10148">
                  <c:v>40946.652777777781</c:v>
                </c:pt>
                <c:pt idx="10149">
                  <c:v>40946.666666666613</c:v>
                </c:pt>
                <c:pt idx="10150">
                  <c:v>40946.680555555562</c:v>
                </c:pt>
                <c:pt idx="10151">
                  <c:v>40946.694444444445</c:v>
                </c:pt>
                <c:pt idx="10152">
                  <c:v>40946.708333333336</c:v>
                </c:pt>
                <c:pt idx="10153">
                  <c:v>40946.722222222204</c:v>
                </c:pt>
                <c:pt idx="10154">
                  <c:v>40946.736111111066</c:v>
                </c:pt>
                <c:pt idx="10155">
                  <c:v>40946.75</c:v>
                </c:pt>
                <c:pt idx="10156">
                  <c:v>40946.763888888876</c:v>
                </c:pt>
                <c:pt idx="10157">
                  <c:v>40946.777777777774</c:v>
                </c:pt>
                <c:pt idx="10158">
                  <c:v>40946.791666666577</c:v>
                </c:pt>
                <c:pt idx="10159">
                  <c:v>40946.805555555562</c:v>
                </c:pt>
                <c:pt idx="10160">
                  <c:v>40946.819444444496</c:v>
                </c:pt>
                <c:pt idx="10161">
                  <c:v>40946.833333333336</c:v>
                </c:pt>
                <c:pt idx="10162">
                  <c:v>40946.847222222219</c:v>
                </c:pt>
                <c:pt idx="10163">
                  <c:v>40946.861111111066</c:v>
                </c:pt>
                <c:pt idx="10164">
                  <c:v>40946.875</c:v>
                </c:pt>
                <c:pt idx="10165">
                  <c:v>40946.888888888956</c:v>
                </c:pt>
                <c:pt idx="10166">
                  <c:v>40946.902777777781</c:v>
                </c:pt>
                <c:pt idx="10167">
                  <c:v>40946.916666666664</c:v>
                </c:pt>
                <c:pt idx="10168">
                  <c:v>40946.930555555562</c:v>
                </c:pt>
                <c:pt idx="10169">
                  <c:v>40946.944444444496</c:v>
                </c:pt>
                <c:pt idx="10170">
                  <c:v>40946.958333333343</c:v>
                </c:pt>
                <c:pt idx="10171">
                  <c:v>40946.972222222219</c:v>
                </c:pt>
                <c:pt idx="10172">
                  <c:v>40946.986111111109</c:v>
                </c:pt>
                <c:pt idx="10173">
                  <c:v>40947</c:v>
                </c:pt>
                <c:pt idx="10174">
                  <c:v>40947.013888888891</c:v>
                </c:pt>
                <c:pt idx="10175">
                  <c:v>40947.027777777774</c:v>
                </c:pt>
                <c:pt idx="10176">
                  <c:v>40947.041666666613</c:v>
                </c:pt>
                <c:pt idx="10177">
                  <c:v>40947.055555555562</c:v>
                </c:pt>
                <c:pt idx="10178">
                  <c:v>40947.069444444445</c:v>
                </c:pt>
                <c:pt idx="10179">
                  <c:v>40947.083333333336</c:v>
                </c:pt>
                <c:pt idx="10180">
                  <c:v>40947.097222222204</c:v>
                </c:pt>
                <c:pt idx="10181">
                  <c:v>40947.111111111066</c:v>
                </c:pt>
                <c:pt idx="10182">
                  <c:v>40947.124999999993</c:v>
                </c:pt>
                <c:pt idx="10183">
                  <c:v>40947.138888888891</c:v>
                </c:pt>
                <c:pt idx="10184">
                  <c:v>40947.152777777781</c:v>
                </c:pt>
                <c:pt idx="10185">
                  <c:v>40947.166666666613</c:v>
                </c:pt>
                <c:pt idx="10186">
                  <c:v>40947.180555555562</c:v>
                </c:pt>
                <c:pt idx="10187">
                  <c:v>40947.194444444445</c:v>
                </c:pt>
                <c:pt idx="10188">
                  <c:v>40947.208333333336</c:v>
                </c:pt>
                <c:pt idx="10189">
                  <c:v>40947.222222222204</c:v>
                </c:pt>
                <c:pt idx="10190">
                  <c:v>40947.236111111066</c:v>
                </c:pt>
                <c:pt idx="10191">
                  <c:v>40947.25</c:v>
                </c:pt>
                <c:pt idx="10192">
                  <c:v>40947.263888888876</c:v>
                </c:pt>
                <c:pt idx="10193">
                  <c:v>40947.277777777774</c:v>
                </c:pt>
                <c:pt idx="10194">
                  <c:v>40947.291666666577</c:v>
                </c:pt>
                <c:pt idx="10195">
                  <c:v>40947.305555555562</c:v>
                </c:pt>
                <c:pt idx="10196">
                  <c:v>40947.319444444496</c:v>
                </c:pt>
                <c:pt idx="10197">
                  <c:v>40947.333333333336</c:v>
                </c:pt>
                <c:pt idx="10198">
                  <c:v>40947.347222222219</c:v>
                </c:pt>
                <c:pt idx="10199">
                  <c:v>40947.361111111066</c:v>
                </c:pt>
                <c:pt idx="10200">
                  <c:v>40947.375</c:v>
                </c:pt>
                <c:pt idx="10201">
                  <c:v>40947.388888888956</c:v>
                </c:pt>
                <c:pt idx="10202">
                  <c:v>40947.402777777781</c:v>
                </c:pt>
                <c:pt idx="10203">
                  <c:v>40947.416666666664</c:v>
                </c:pt>
                <c:pt idx="10204">
                  <c:v>40947.430555555562</c:v>
                </c:pt>
                <c:pt idx="10205">
                  <c:v>40947.444444444496</c:v>
                </c:pt>
                <c:pt idx="10206">
                  <c:v>40947.458333333343</c:v>
                </c:pt>
                <c:pt idx="10207">
                  <c:v>40947.472222222219</c:v>
                </c:pt>
                <c:pt idx="10208">
                  <c:v>40947.486111111109</c:v>
                </c:pt>
                <c:pt idx="10209">
                  <c:v>40947.5</c:v>
                </c:pt>
                <c:pt idx="10210">
                  <c:v>40947.513888888891</c:v>
                </c:pt>
                <c:pt idx="10211">
                  <c:v>40947.527777777774</c:v>
                </c:pt>
                <c:pt idx="10212">
                  <c:v>40947.541666666613</c:v>
                </c:pt>
                <c:pt idx="10213">
                  <c:v>40947.555555555562</c:v>
                </c:pt>
                <c:pt idx="10214">
                  <c:v>40947.569444444445</c:v>
                </c:pt>
                <c:pt idx="10215">
                  <c:v>40947.583333333336</c:v>
                </c:pt>
                <c:pt idx="10216">
                  <c:v>40947.597222222204</c:v>
                </c:pt>
                <c:pt idx="10217">
                  <c:v>40947.611111111066</c:v>
                </c:pt>
                <c:pt idx="10218">
                  <c:v>40947.624999999993</c:v>
                </c:pt>
                <c:pt idx="10219">
                  <c:v>40947.638888888891</c:v>
                </c:pt>
                <c:pt idx="10220">
                  <c:v>40947.652777777781</c:v>
                </c:pt>
                <c:pt idx="10221">
                  <c:v>40947.666666666613</c:v>
                </c:pt>
                <c:pt idx="10222">
                  <c:v>40947.680555555562</c:v>
                </c:pt>
                <c:pt idx="10223">
                  <c:v>40947.694444444445</c:v>
                </c:pt>
                <c:pt idx="10224">
                  <c:v>40947.708333333336</c:v>
                </c:pt>
                <c:pt idx="10225">
                  <c:v>40947.722222222204</c:v>
                </c:pt>
                <c:pt idx="10226">
                  <c:v>40947.736111111066</c:v>
                </c:pt>
                <c:pt idx="10227">
                  <c:v>40947.75</c:v>
                </c:pt>
                <c:pt idx="10228">
                  <c:v>40947.763888888876</c:v>
                </c:pt>
                <c:pt idx="10229">
                  <c:v>40947.777777777774</c:v>
                </c:pt>
                <c:pt idx="10230">
                  <c:v>40947.791666666577</c:v>
                </c:pt>
                <c:pt idx="10231">
                  <c:v>40947.805555555562</c:v>
                </c:pt>
                <c:pt idx="10232">
                  <c:v>40947.819444444496</c:v>
                </c:pt>
                <c:pt idx="10233">
                  <c:v>40947.833333333336</c:v>
                </c:pt>
                <c:pt idx="10234">
                  <c:v>40947.847222222219</c:v>
                </c:pt>
                <c:pt idx="10235">
                  <c:v>40947.861111111066</c:v>
                </c:pt>
                <c:pt idx="10236">
                  <c:v>40947.875</c:v>
                </c:pt>
                <c:pt idx="10237">
                  <c:v>40947.888888888956</c:v>
                </c:pt>
                <c:pt idx="10238">
                  <c:v>40947.902777777781</c:v>
                </c:pt>
                <c:pt idx="10239">
                  <c:v>40947.916666666664</c:v>
                </c:pt>
                <c:pt idx="10240">
                  <c:v>40947.930555555562</c:v>
                </c:pt>
                <c:pt idx="10241">
                  <c:v>40947.944444444496</c:v>
                </c:pt>
                <c:pt idx="10242">
                  <c:v>40947.958333333343</c:v>
                </c:pt>
                <c:pt idx="10243">
                  <c:v>40947.972222222219</c:v>
                </c:pt>
                <c:pt idx="10244">
                  <c:v>40947.986111111109</c:v>
                </c:pt>
                <c:pt idx="10245">
                  <c:v>40948</c:v>
                </c:pt>
                <c:pt idx="10246">
                  <c:v>40948.013888888891</c:v>
                </c:pt>
                <c:pt idx="10247">
                  <c:v>40948.027777777774</c:v>
                </c:pt>
                <c:pt idx="10248">
                  <c:v>40948.041666666613</c:v>
                </c:pt>
                <c:pt idx="10249">
                  <c:v>40948.055555555562</c:v>
                </c:pt>
                <c:pt idx="10250">
                  <c:v>40948.069444444445</c:v>
                </c:pt>
                <c:pt idx="10251">
                  <c:v>40948.083333333336</c:v>
                </c:pt>
                <c:pt idx="10252">
                  <c:v>40948.097222222204</c:v>
                </c:pt>
                <c:pt idx="10253">
                  <c:v>40948.111111111066</c:v>
                </c:pt>
                <c:pt idx="10254">
                  <c:v>40948.124999999993</c:v>
                </c:pt>
                <c:pt idx="10255">
                  <c:v>40948.138888888891</c:v>
                </c:pt>
                <c:pt idx="10256">
                  <c:v>40948.152777777781</c:v>
                </c:pt>
                <c:pt idx="10257">
                  <c:v>40948.166666666613</c:v>
                </c:pt>
                <c:pt idx="10258">
                  <c:v>40948.180555555562</c:v>
                </c:pt>
                <c:pt idx="10259">
                  <c:v>40948.194444444445</c:v>
                </c:pt>
                <c:pt idx="10260">
                  <c:v>40948.208333333336</c:v>
                </c:pt>
                <c:pt idx="10261">
                  <c:v>40948.222222222204</c:v>
                </c:pt>
                <c:pt idx="10262">
                  <c:v>40948.236111111066</c:v>
                </c:pt>
                <c:pt idx="10263">
                  <c:v>40948.25</c:v>
                </c:pt>
                <c:pt idx="10264">
                  <c:v>40948.263888888876</c:v>
                </c:pt>
                <c:pt idx="10265">
                  <c:v>40948.277777777774</c:v>
                </c:pt>
                <c:pt idx="10266">
                  <c:v>40948.291666666577</c:v>
                </c:pt>
                <c:pt idx="10267">
                  <c:v>40948.305555555562</c:v>
                </c:pt>
                <c:pt idx="10268">
                  <c:v>40948.319444444496</c:v>
                </c:pt>
                <c:pt idx="10269">
                  <c:v>40948.333333333336</c:v>
                </c:pt>
                <c:pt idx="10270">
                  <c:v>40948.347222222219</c:v>
                </c:pt>
                <c:pt idx="10271">
                  <c:v>40948.361111111066</c:v>
                </c:pt>
                <c:pt idx="10272">
                  <c:v>40948.375</c:v>
                </c:pt>
                <c:pt idx="10273">
                  <c:v>40948.388888888956</c:v>
                </c:pt>
                <c:pt idx="10274">
                  <c:v>40948.402777777781</c:v>
                </c:pt>
                <c:pt idx="10275">
                  <c:v>40948.416666666664</c:v>
                </c:pt>
                <c:pt idx="10276">
                  <c:v>40948.430555555562</c:v>
                </c:pt>
                <c:pt idx="10277">
                  <c:v>40948.444444444496</c:v>
                </c:pt>
                <c:pt idx="10278">
                  <c:v>40948.458333333343</c:v>
                </c:pt>
                <c:pt idx="10279">
                  <c:v>40948.472222222219</c:v>
                </c:pt>
                <c:pt idx="10280">
                  <c:v>40948.486111111109</c:v>
                </c:pt>
                <c:pt idx="10281">
                  <c:v>40948.5</c:v>
                </c:pt>
                <c:pt idx="10282">
                  <c:v>40948.513888888891</c:v>
                </c:pt>
                <c:pt idx="10283">
                  <c:v>40948.527777777774</c:v>
                </c:pt>
                <c:pt idx="10284">
                  <c:v>40948.541666666613</c:v>
                </c:pt>
                <c:pt idx="10285">
                  <c:v>40948.555555555562</c:v>
                </c:pt>
                <c:pt idx="10286">
                  <c:v>40948.569444444445</c:v>
                </c:pt>
                <c:pt idx="10287">
                  <c:v>40948.583333333336</c:v>
                </c:pt>
                <c:pt idx="10288">
                  <c:v>40948.597222222204</c:v>
                </c:pt>
                <c:pt idx="10289">
                  <c:v>40948.611111111066</c:v>
                </c:pt>
                <c:pt idx="10290">
                  <c:v>40948.624999999993</c:v>
                </c:pt>
                <c:pt idx="10291">
                  <c:v>40948.638888888891</c:v>
                </c:pt>
                <c:pt idx="10292">
                  <c:v>40948.652777777781</c:v>
                </c:pt>
                <c:pt idx="10293">
                  <c:v>40948.666666666613</c:v>
                </c:pt>
                <c:pt idx="10294">
                  <c:v>40948.680555555562</c:v>
                </c:pt>
                <c:pt idx="10295">
                  <c:v>40948.694444444445</c:v>
                </c:pt>
                <c:pt idx="10296">
                  <c:v>40948.708333333336</c:v>
                </c:pt>
                <c:pt idx="10297">
                  <c:v>40948.722222222204</c:v>
                </c:pt>
                <c:pt idx="10298">
                  <c:v>40948.736111111066</c:v>
                </c:pt>
                <c:pt idx="10299">
                  <c:v>40948.75</c:v>
                </c:pt>
                <c:pt idx="10300">
                  <c:v>40948.763888888876</c:v>
                </c:pt>
                <c:pt idx="10301">
                  <c:v>40948.777777777774</c:v>
                </c:pt>
                <c:pt idx="10302">
                  <c:v>40948.791666666577</c:v>
                </c:pt>
                <c:pt idx="10303">
                  <c:v>40948.805555555562</c:v>
                </c:pt>
                <c:pt idx="10304">
                  <c:v>40948.819444444496</c:v>
                </c:pt>
                <c:pt idx="10305">
                  <c:v>40948.833333333336</c:v>
                </c:pt>
                <c:pt idx="10306">
                  <c:v>40948.847222222219</c:v>
                </c:pt>
                <c:pt idx="10307">
                  <c:v>40948.861111111066</c:v>
                </c:pt>
                <c:pt idx="10308">
                  <c:v>40948.875</c:v>
                </c:pt>
                <c:pt idx="10309">
                  <c:v>40948.888888888956</c:v>
                </c:pt>
                <c:pt idx="10310">
                  <c:v>40948.902777777781</c:v>
                </c:pt>
                <c:pt idx="10311">
                  <c:v>40948.916666666664</c:v>
                </c:pt>
                <c:pt idx="10312">
                  <c:v>40948.930555555562</c:v>
                </c:pt>
                <c:pt idx="10313">
                  <c:v>40948.944444444496</c:v>
                </c:pt>
                <c:pt idx="10314">
                  <c:v>40948.958333333343</c:v>
                </c:pt>
                <c:pt idx="10315">
                  <c:v>40948.972222222219</c:v>
                </c:pt>
                <c:pt idx="10316">
                  <c:v>40948.986111111109</c:v>
                </c:pt>
                <c:pt idx="10317">
                  <c:v>40949</c:v>
                </c:pt>
                <c:pt idx="10318">
                  <c:v>40949.013888888891</c:v>
                </c:pt>
                <c:pt idx="10319">
                  <c:v>40949.027777777774</c:v>
                </c:pt>
                <c:pt idx="10320">
                  <c:v>40949.041666666613</c:v>
                </c:pt>
                <c:pt idx="10321">
                  <c:v>40949.055555555562</c:v>
                </c:pt>
                <c:pt idx="10322">
                  <c:v>40949.069444444445</c:v>
                </c:pt>
                <c:pt idx="10323">
                  <c:v>40949.083333333336</c:v>
                </c:pt>
                <c:pt idx="10324">
                  <c:v>40949.097222222204</c:v>
                </c:pt>
                <c:pt idx="10325">
                  <c:v>40949.111111111066</c:v>
                </c:pt>
                <c:pt idx="10326">
                  <c:v>40949.124999999993</c:v>
                </c:pt>
                <c:pt idx="10327">
                  <c:v>40949.138888888891</c:v>
                </c:pt>
                <c:pt idx="10328">
                  <c:v>40949.152777777781</c:v>
                </c:pt>
                <c:pt idx="10329">
                  <c:v>40949.166666666613</c:v>
                </c:pt>
                <c:pt idx="10330">
                  <c:v>40949.180555555562</c:v>
                </c:pt>
                <c:pt idx="10331">
                  <c:v>40949.194444444445</c:v>
                </c:pt>
                <c:pt idx="10332">
                  <c:v>40949.208333333336</c:v>
                </c:pt>
                <c:pt idx="10333">
                  <c:v>40949.222222222204</c:v>
                </c:pt>
                <c:pt idx="10334">
                  <c:v>40949.236111111066</c:v>
                </c:pt>
                <c:pt idx="10335">
                  <c:v>40949.25</c:v>
                </c:pt>
                <c:pt idx="10336">
                  <c:v>40949.263888888876</c:v>
                </c:pt>
                <c:pt idx="10337">
                  <c:v>40949.277777777774</c:v>
                </c:pt>
                <c:pt idx="10338">
                  <c:v>40949.291666666577</c:v>
                </c:pt>
                <c:pt idx="10339">
                  <c:v>40949.305555555562</c:v>
                </c:pt>
                <c:pt idx="10340">
                  <c:v>40949.319444444496</c:v>
                </c:pt>
                <c:pt idx="10341">
                  <c:v>40949.333333333336</c:v>
                </c:pt>
                <c:pt idx="10342">
                  <c:v>40949.347222222219</c:v>
                </c:pt>
                <c:pt idx="10343">
                  <c:v>40949.361111111066</c:v>
                </c:pt>
                <c:pt idx="10344">
                  <c:v>40949.375</c:v>
                </c:pt>
                <c:pt idx="10345">
                  <c:v>40949.388888888956</c:v>
                </c:pt>
                <c:pt idx="10346">
                  <c:v>40949.402777777781</c:v>
                </c:pt>
                <c:pt idx="10347">
                  <c:v>40949.416666666664</c:v>
                </c:pt>
                <c:pt idx="10348">
                  <c:v>40949.430555555562</c:v>
                </c:pt>
                <c:pt idx="10349">
                  <c:v>40949.444444444496</c:v>
                </c:pt>
                <c:pt idx="10350">
                  <c:v>40949.458333333343</c:v>
                </c:pt>
                <c:pt idx="10351">
                  <c:v>40949.472222222219</c:v>
                </c:pt>
                <c:pt idx="10352">
                  <c:v>40949.486111111109</c:v>
                </c:pt>
                <c:pt idx="10353">
                  <c:v>40949.5</c:v>
                </c:pt>
                <c:pt idx="10354">
                  <c:v>40949.513888888891</c:v>
                </c:pt>
                <c:pt idx="10355">
                  <c:v>40949.527777777774</c:v>
                </c:pt>
                <c:pt idx="10356">
                  <c:v>40949.541666666613</c:v>
                </c:pt>
                <c:pt idx="10357">
                  <c:v>40949.555555555562</c:v>
                </c:pt>
                <c:pt idx="10358">
                  <c:v>40949.569444444445</c:v>
                </c:pt>
                <c:pt idx="10359">
                  <c:v>40949.583333333336</c:v>
                </c:pt>
                <c:pt idx="10360">
                  <c:v>40949.597222222204</c:v>
                </c:pt>
                <c:pt idx="10361">
                  <c:v>40949.611111111066</c:v>
                </c:pt>
                <c:pt idx="10362">
                  <c:v>40949.624999999993</c:v>
                </c:pt>
                <c:pt idx="10363">
                  <c:v>40949.638888888891</c:v>
                </c:pt>
                <c:pt idx="10364">
                  <c:v>40949.652777777781</c:v>
                </c:pt>
                <c:pt idx="10365">
                  <c:v>40949.666666666613</c:v>
                </c:pt>
                <c:pt idx="10366">
                  <c:v>40949.680555555562</c:v>
                </c:pt>
                <c:pt idx="10367">
                  <c:v>40949.694444444445</c:v>
                </c:pt>
                <c:pt idx="10368">
                  <c:v>40949.708333333336</c:v>
                </c:pt>
                <c:pt idx="10369">
                  <c:v>40949.722222222204</c:v>
                </c:pt>
                <c:pt idx="10370">
                  <c:v>40949.736111111066</c:v>
                </c:pt>
                <c:pt idx="10371">
                  <c:v>40949.75</c:v>
                </c:pt>
                <c:pt idx="10372">
                  <c:v>40949.763888888876</c:v>
                </c:pt>
                <c:pt idx="10373">
                  <c:v>40949.777777777774</c:v>
                </c:pt>
                <c:pt idx="10374">
                  <c:v>40949.791666666577</c:v>
                </c:pt>
                <c:pt idx="10375">
                  <c:v>40949.805555555562</c:v>
                </c:pt>
                <c:pt idx="10376">
                  <c:v>40949.819444444496</c:v>
                </c:pt>
                <c:pt idx="10377">
                  <c:v>40949.833333333336</c:v>
                </c:pt>
                <c:pt idx="10378">
                  <c:v>40949.847222222219</c:v>
                </c:pt>
                <c:pt idx="10379">
                  <c:v>40949.861111111066</c:v>
                </c:pt>
                <c:pt idx="10380">
                  <c:v>40949.875</c:v>
                </c:pt>
                <c:pt idx="10381">
                  <c:v>40949.888888888956</c:v>
                </c:pt>
                <c:pt idx="10382">
                  <c:v>40949.902777777781</c:v>
                </c:pt>
                <c:pt idx="10383">
                  <c:v>40949.916666666664</c:v>
                </c:pt>
                <c:pt idx="10384">
                  <c:v>40949.930555555562</c:v>
                </c:pt>
                <c:pt idx="10385">
                  <c:v>40949.944444444496</c:v>
                </c:pt>
                <c:pt idx="10386">
                  <c:v>40949.958333333343</c:v>
                </c:pt>
                <c:pt idx="10387">
                  <c:v>40949.972222222219</c:v>
                </c:pt>
                <c:pt idx="10388">
                  <c:v>40949.986111111109</c:v>
                </c:pt>
                <c:pt idx="10389">
                  <c:v>40950</c:v>
                </c:pt>
                <c:pt idx="10390">
                  <c:v>40950.013888888891</c:v>
                </c:pt>
                <c:pt idx="10391">
                  <c:v>40950.027777777774</c:v>
                </c:pt>
                <c:pt idx="10392">
                  <c:v>40950.041666666613</c:v>
                </c:pt>
                <c:pt idx="10393">
                  <c:v>40950.055555555562</c:v>
                </c:pt>
                <c:pt idx="10394">
                  <c:v>40950.069444444445</c:v>
                </c:pt>
                <c:pt idx="10395">
                  <c:v>40950.083333333336</c:v>
                </c:pt>
                <c:pt idx="10396">
                  <c:v>40950.097222222204</c:v>
                </c:pt>
                <c:pt idx="10397">
                  <c:v>40950.111111111066</c:v>
                </c:pt>
                <c:pt idx="10398">
                  <c:v>40950.124999999993</c:v>
                </c:pt>
                <c:pt idx="10399">
                  <c:v>40950.138888888891</c:v>
                </c:pt>
                <c:pt idx="10400">
                  <c:v>40950.152777777781</c:v>
                </c:pt>
                <c:pt idx="10401">
                  <c:v>40950.166666666613</c:v>
                </c:pt>
                <c:pt idx="10402">
                  <c:v>40950.180555555562</c:v>
                </c:pt>
                <c:pt idx="10403">
                  <c:v>40950.194444444445</c:v>
                </c:pt>
                <c:pt idx="10404">
                  <c:v>40950.208333333336</c:v>
                </c:pt>
                <c:pt idx="10405">
                  <c:v>40950.222222222204</c:v>
                </c:pt>
                <c:pt idx="10406">
                  <c:v>40950.236111111066</c:v>
                </c:pt>
                <c:pt idx="10407">
                  <c:v>40950.25</c:v>
                </c:pt>
                <c:pt idx="10408">
                  <c:v>40950.263888888876</c:v>
                </c:pt>
                <c:pt idx="10409">
                  <c:v>40950.277777777774</c:v>
                </c:pt>
                <c:pt idx="10410">
                  <c:v>40950.291666666577</c:v>
                </c:pt>
                <c:pt idx="10411">
                  <c:v>40950.305555555562</c:v>
                </c:pt>
                <c:pt idx="10412">
                  <c:v>40950.319444444496</c:v>
                </c:pt>
                <c:pt idx="10413">
                  <c:v>40950.333333333336</c:v>
                </c:pt>
                <c:pt idx="10414">
                  <c:v>40950.347222222219</c:v>
                </c:pt>
                <c:pt idx="10415">
                  <c:v>40950.361111111066</c:v>
                </c:pt>
                <c:pt idx="10416">
                  <c:v>40950.375</c:v>
                </c:pt>
                <c:pt idx="10417">
                  <c:v>40950.388888888956</c:v>
                </c:pt>
                <c:pt idx="10418">
                  <c:v>40950.402777777781</c:v>
                </c:pt>
                <c:pt idx="10419">
                  <c:v>40950.416666666664</c:v>
                </c:pt>
                <c:pt idx="10420">
                  <c:v>40950.430555555562</c:v>
                </c:pt>
                <c:pt idx="10421">
                  <c:v>40950.444444444496</c:v>
                </c:pt>
                <c:pt idx="10422">
                  <c:v>40950.458333333343</c:v>
                </c:pt>
                <c:pt idx="10423">
                  <c:v>40950.472222222219</c:v>
                </c:pt>
                <c:pt idx="10424">
                  <c:v>40950.486111111109</c:v>
                </c:pt>
                <c:pt idx="10425">
                  <c:v>40950.5</c:v>
                </c:pt>
                <c:pt idx="10426">
                  <c:v>40950.513888888891</c:v>
                </c:pt>
                <c:pt idx="10427">
                  <c:v>40950.527777777774</c:v>
                </c:pt>
                <c:pt idx="10428">
                  <c:v>40950.541666666613</c:v>
                </c:pt>
                <c:pt idx="10429">
                  <c:v>40950.555555555562</c:v>
                </c:pt>
                <c:pt idx="10430">
                  <c:v>40950.569444444445</c:v>
                </c:pt>
                <c:pt idx="10431">
                  <c:v>40950.583333333336</c:v>
                </c:pt>
                <c:pt idx="10432">
                  <c:v>40950.597222222204</c:v>
                </c:pt>
                <c:pt idx="10433">
                  <c:v>40950.611111111066</c:v>
                </c:pt>
                <c:pt idx="10434">
                  <c:v>40950.624999999993</c:v>
                </c:pt>
                <c:pt idx="10435">
                  <c:v>40950.638888888891</c:v>
                </c:pt>
                <c:pt idx="10436">
                  <c:v>40950.652777777781</c:v>
                </c:pt>
                <c:pt idx="10437">
                  <c:v>40950.666666666613</c:v>
                </c:pt>
                <c:pt idx="10438">
                  <c:v>40950.680555555562</c:v>
                </c:pt>
                <c:pt idx="10439">
                  <c:v>40950.694444444445</c:v>
                </c:pt>
                <c:pt idx="10440">
                  <c:v>40950.708333333336</c:v>
                </c:pt>
                <c:pt idx="10441">
                  <c:v>40950.722222222204</c:v>
                </c:pt>
                <c:pt idx="10442">
                  <c:v>40950.736111111066</c:v>
                </c:pt>
                <c:pt idx="10443">
                  <c:v>40950.75</c:v>
                </c:pt>
                <c:pt idx="10444">
                  <c:v>40950.763888888876</c:v>
                </c:pt>
                <c:pt idx="10445">
                  <c:v>40950.777777777774</c:v>
                </c:pt>
                <c:pt idx="10446">
                  <c:v>40950.791666666577</c:v>
                </c:pt>
                <c:pt idx="10447">
                  <c:v>40950.805555555562</c:v>
                </c:pt>
                <c:pt idx="10448">
                  <c:v>40950.819444444496</c:v>
                </c:pt>
                <c:pt idx="10449">
                  <c:v>40950.833333333336</c:v>
                </c:pt>
                <c:pt idx="10450">
                  <c:v>40950.847222222219</c:v>
                </c:pt>
                <c:pt idx="10451">
                  <c:v>40950.861111111066</c:v>
                </c:pt>
                <c:pt idx="10452">
                  <c:v>40950.875</c:v>
                </c:pt>
                <c:pt idx="10453">
                  <c:v>40950.888888888956</c:v>
                </c:pt>
                <c:pt idx="10454">
                  <c:v>40950.902777777781</c:v>
                </c:pt>
                <c:pt idx="10455">
                  <c:v>40950.916666666664</c:v>
                </c:pt>
                <c:pt idx="10456">
                  <c:v>40950.930555555562</c:v>
                </c:pt>
                <c:pt idx="10457">
                  <c:v>40950.944444444496</c:v>
                </c:pt>
                <c:pt idx="10458">
                  <c:v>40950.958333333343</c:v>
                </c:pt>
                <c:pt idx="10459">
                  <c:v>40950.972222222219</c:v>
                </c:pt>
                <c:pt idx="10460">
                  <c:v>40950.986111111109</c:v>
                </c:pt>
                <c:pt idx="10461">
                  <c:v>40951</c:v>
                </c:pt>
                <c:pt idx="10462">
                  <c:v>40951.013888888891</c:v>
                </c:pt>
                <c:pt idx="10463">
                  <c:v>40951.027777777774</c:v>
                </c:pt>
                <c:pt idx="10464">
                  <c:v>40951.041666666613</c:v>
                </c:pt>
                <c:pt idx="10465">
                  <c:v>40951.055555555562</c:v>
                </c:pt>
                <c:pt idx="10466">
                  <c:v>40951.069444444445</c:v>
                </c:pt>
                <c:pt idx="10467">
                  <c:v>40951.083333333336</c:v>
                </c:pt>
                <c:pt idx="10468">
                  <c:v>40951.097222222204</c:v>
                </c:pt>
                <c:pt idx="10469">
                  <c:v>40951.111111111066</c:v>
                </c:pt>
                <c:pt idx="10470">
                  <c:v>40951.124999999993</c:v>
                </c:pt>
                <c:pt idx="10471">
                  <c:v>40951.138888888891</c:v>
                </c:pt>
                <c:pt idx="10472">
                  <c:v>40951.152777777781</c:v>
                </c:pt>
                <c:pt idx="10473">
                  <c:v>40951.166666666613</c:v>
                </c:pt>
                <c:pt idx="10474">
                  <c:v>40951.180555555562</c:v>
                </c:pt>
                <c:pt idx="10475">
                  <c:v>40951.194444444445</c:v>
                </c:pt>
                <c:pt idx="10476">
                  <c:v>40951.208333333336</c:v>
                </c:pt>
                <c:pt idx="10477">
                  <c:v>40951.222222222204</c:v>
                </c:pt>
                <c:pt idx="10478">
                  <c:v>40951.236111111066</c:v>
                </c:pt>
                <c:pt idx="10479">
                  <c:v>40951.25</c:v>
                </c:pt>
                <c:pt idx="10480">
                  <c:v>40951.263888888876</c:v>
                </c:pt>
                <c:pt idx="10481">
                  <c:v>40951.277777777774</c:v>
                </c:pt>
                <c:pt idx="10482">
                  <c:v>40951.291666666577</c:v>
                </c:pt>
                <c:pt idx="10483">
                  <c:v>40951.305555555562</c:v>
                </c:pt>
                <c:pt idx="10484">
                  <c:v>40951.319444444496</c:v>
                </c:pt>
                <c:pt idx="10485">
                  <c:v>40951.333333333336</c:v>
                </c:pt>
                <c:pt idx="10486">
                  <c:v>40951.347222222219</c:v>
                </c:pt>
                <c:pt idx="10487">
                  <c:v>40951.361111111066</c:v>
                </c:pt>
                <c:pt idx="10488">
                  <c:v>40951.375</c:v>
                </c:pt>
                <c:pt idx="10489">
                  <c:v>40951.388888888956</c:v>
                </c:pt>
                <c:pt idx="10490">
                  <c:v>40951.402777777781</c:v>
                </c:pt>
                <c:pt idx="10491">
                  <c:v>40951.416666666664</c:v>
                </c:pt>
                <c:pt idx="10492">
                  <c:v>40951.430555555562</c:v>
                </c:pt>
                <c:pt idx="10493">
                  <c:v>40951.444444444496</c:v>
                </c:pt>
                <c:pt idx="10494">
                  <c:v>40951.458333333343</c:v>
                </c:pt>
                <c:pt idx="10495">
                  <c:v>40951.472222222219</c:v>
                </c:pt>
                <c:pt idx="10496">
                  <c:v>40951.486111111109</c:v>
                </c:pt>
                <c:pt idx="10497">
                  <c:v>40951.5</c:v>
                </c:pt>
                <c:pt idx="10498">
                  <c:v>40951.513888888891</c:v>
                </c:pt>
                <c:pt idx="10499">
                  <c:v>40951.527777777774</c:v>
                </c:pt>
                <c:pt idx="10500">
                  <c:v>40951.541666666613</c:v>
                </c:pt>
                <c:pt idx="10501">
                  <c:v>40951.555555555562</c:v>
                </c:pt>
                <c:pt idx="10502">
                  <c:v>40951.569444444445</c:v>
                </c:pt>
                <c:pt idx="10503">
                  <c:v>40951.583333333336</c:v>
                </c:pt>
                <c:pt idx="10504">
                  <c:v>40951.597222222204</c:v>
                </c:pt>
                <c:pt idx="10505">
                  <c:v>40951.611111111066</c:v>
                </c:pt>
                <c:pt idx="10506">
                  <c:v>40951.624999999993</c:v>
                </c:pt>
                <c:pt idx="10507">
                  <c:v>40951.638888888891</c:v>
                </c:pt>
                <c:pt idx="10508">
                  <c:v>40951.652777777781</c:v>
                </c:pt>
                <c:pt idx="10509">
                  <c:v>40951.666666666613</c:v>
                </c:pt>
                <c:pt idx="10510">
                  <c:v>40951.680555555562</c:v>
                </c:pt>
                <c:pt idx="10511">
                  <c:v>40951.694444444445</c:v>
                </c:pt>
                <c:pt idx="10512">
                  <c:v>40951.708333333336</c:v>
                </c:pt>
                <c:pt idx="10513">
                  <c:v>40951.722222222204</c:v>
                </c:pt>
                <c:pt idx="10514">
                  <c:v>40951.736111111066</c:v>
                </c:pt>
                <c:pt idx="10515">
                  <c:v>40951.75</c:v>
                </c:pt>
                <c:pt idx="10516">
                  <c:v>40951.763888888876</c:v>
                </c:pt>
                <c:pt idx="10517">
                  <c:v>40951.777777777774</c:v>
                </c:pt>
                <c:pt idx="10518">
                  <c:v>40951.791666666577</c:v>
                </c:pt>
                <c:pt idx="10519">
                  <c:v>40951.805555555562</c:v>
                </c:pt>
                <c:pt idx="10520">
                  <c:v>40951.819444444496</c:v>
                </c:pt>
                <c:pt idx="10521">
                  <c:v>40951.833333333336</c:v>
                </c:pt>
                <c:pt idx="10522">
                  <c:v>40951.847222222219</c:v>
                </c:pt>
                <c:pt idx="10523">
                  <c:v>40951.861111111066</c:v>
                </c:pt>
                <c:pt idx="10524">
                  <c:v>40951.875</c:v>
                </c:pt>
                <c:pt idx="10525">
                  <c:v>40951.888888888956</c:v>
                </c:pt>
                <c:pt idx="10526">
                  <c:v>40951.902777777781</c:v>
                </c:pt>
                <c:pt idx="10527">
                  <c:v>40951.916666666664</c:v>
                </c:pt>
                <c:pt idx="10528">
                  <c:v>40951.930555555562</c:v>
                </c:pt>
                <c:pt idx="10529">
                  <c:v>40951.944444444496</c:v>
                </c:pt>
                <c:pt idx="10530">
                  <c:v>40951.958333333343</c:v>
                </c:pt>
                <c:pt idx="10531">
                  <c:v>40951.972222222219</c:v>
                </c:pt>
                <c:pt idx="10532">
                  <c:v>40951.986111111109</c:v>
                </c:pt>
                <c:pt idx="10533">
                  <c:v>40952</c:v>
                </c:pt>
                <c:pt idx="10534">
                  <c:v>40952.013888888891</c:v>
                </c:pt>
                <c:pt idx="10535">
                  <c:v>40952.027777777774</c:v>
                </c:pt>
                <c:pt idx="10536">
                  <c:v>40952.041666666613</c:v>
                </c:pt>
                <c:pt idx="10537">
                  <c:v>40952.055555555562</c:v>
                </c:pt>
                <c:pt idx="10538">
                  <c:v>40952.069444444445</c:v>
                </c:pt>
                <c:pt idx="10539">
                  <c:v>40952.083333333336</c:v>
                </c:pt>
                <c:pt idx="10540">
                  <c:v>40952.097222222204</c:v>
                </c:pt>
                <c:pt idx="10541">
                  <c:v>40952.111111111066</c:v>
                </c:pt>
                <c:pt idx="10542">
                  <c:v>40952.124999999993</c:v>
                </c:pt>
                <c:pt idx="10543">
                  <c:v>40952.138888888891</c:v>
                </c:pt>
                <c:pt idx="10544">
                  <c:v>40952.152777777781</c:v>
                </c:pt>
                <c:pt idx="10545">
                  <c:v>40952.166666666613</c:v>
                </c:pt>
                <c:pt idx="10546">
                  <c:v>40952.180555555562</c:v>
                </c:pt>
                <c:pt idx="10547">
                  <c:v>40952.194444444445</c:v>
                </c:pt>
                <c:pt idx="10548">
                  <c:v>40952.208333333336</c:v>
                </c:pt>
                <c:pt idx="10549">
                  <c:v>40952.222222222204</c:v>
                </c:pt>
                <c:pt idx="10550">
                  <c:v>40952.236111111066</c:v>
                </c:pt>
                <c:pt idx="10551">
                  <c:v>40952.25</c:v>
                </c:pt>
                <c:pt idx="10552">
                  <c:v>40952.263888888876</c:v>
                </c:pt>
                <c:pt idx="10553">
                  <c:v>40952.277777777774</c:v>
                </c:pt>
                <c:pt idx="10554">
                  <c:v>40952.291666666577</c:v>
                </c:pt>
                <c:pt idx="10555">
                  <c:v>40952.305555555562</c:v>
                </c:pt>
                <c:pt idx="10556">
                  <c:v>40952.319444444496</c:v>
                </c:pt>
                <c:pt idx="10557">
                  <c:v>40952.333333333336</c:v>
                </c:pt>
                <c:pt idx="10558">
                  <c:v>40952.347222222219</c:v>
                </c:pt>
                <c:pt idx="10559">
                  <c:v>40952.361111111066</c:v>
                </c:pt>
                <c:pt idx="10560">
                  <c:v>40952.375</c:v>
                </c:pt>
                <c:pt idx="10561">
                  <c:v>40952.388888888956</c:v>
                </c:pt>
                <c:pt idx="10562">
                  <c:v>40952.402777777781</c:v>
                </c:pt>
                <c:pt idx="10563">
                  <c:v>40952.416666666664</c:v>
                </c:pt>
                <c:pt idx="10564">
                  <c:v>40952.430555555562</c:v>
                </c:pt>
                <c:pt idx="10565">
                  <c:v>40952.444444444496</c:v>
                </c:pt>
                <c:pt idx="10566">
                  <c:v>40952.458333333343</c:v>
                </c:pt>
                <c:pt idx="10567">
                  <c:v>40952.472222222219</c:v>
                </c:pt>
                <c:pt idx="10568">
                  <c:v>40952.486111111109</c:v>
                </c:pt>
                <c:pt idx="10569">
                  <c:v>40952.5</c:v>
                </c:pt>
                <c:pt idx="10570">
                  <c:v>40952.513888888891</c:v>
                </c:pt>
                <c:pt idx="10571">
                  <c:v>40952.527777777774</c:v>
                </c:pt>
                <c:pt idx="10572">
                  <c:v>40952.541666666613</c:v>
                </c:pt>
                <c:pt idx="10573">
                  <c:v>40952.555555555562</c:v>
                </c:pt>
                <c:pt idx="10574">
                  <c:v>40952.569444444445</c:v>
                </c:pt>
                <c:pt idx="10575">
                  <c:v>40952.583333333336</c:v>
                </c:pt>
                <c:pt idx="10576">
                  <c:v>40952.597222222204</c:v>
                </c:pt>
                <c:pt idx="10577">
                  <c:v>40952.611111111066</c:v>
                </c:pt>
                <c:pt idx="10578">
                  <c:v>40952.624999999993</c:v>
                </c:pt>
                <c:pt idx="10579">
                  <c:v>40952.638888888891</c:v>
                </c:pt>
                <c:pt idx="10580">
                  <c:v>40952.652777777781</c:v>
                </c:pt>
                <c:pt idx="10581">
                  <c:v>40952.666666666613</c:v>
                </c:pt>
                <c:pt idx="10582">
                  <c:v>40952.680555555562</c:v>
                </c:pt>
                <c:pt idx="10583">
                  <c:v>40952.694444444445</c:v>
                </c:pt>
                <c:pt idx="10584">
                  <c:v>40952.708333333336</c:v>
                </c:pt>
                <c:pt idx="10585">
                  <c:v>40952.722222222204</c:v>
                </c:pt>
                <c:pt idx="10586">
                  <c:v>40952.736111111066</c:v>
                </c:pt>
                <c:pt idx="10587">
                  <c:v>40952.75</c:v>
                </c:pt>
                <c:pt idx="10588">
                  <c:v>40952.763888888876</c:v>
                </c:pt>
                <c:pt idx="10589">
                  <c:v>40952.777777777774</c:v>
                </c:pt>
                <c:pt idx="10590">
                  <c:v>40952.791666666577</c:v>
                </c:pt>
                <c:pt idx="10591">
                  <c:v>40952.805555555562</c:v>
                </c:pt>
                <c:pt idx="10592">
                  <c:v>40952.819444444496</c:v>
                </c:pt>
                <c:pt idx="10593">
                  <c:v>40952.833333333336</c:v>
                </c:pt>
                <c:pt idx="10594">
                  <c:v>40952.847222222219</c:v>
                </c:pt>
                <c:pt idx="10595">
                  <c:v>40952.861111111066</c:v>
                </c:pt>
                <c:pt idx="10596">
                  <c:v>40952.875</c:v>
                </c:pt>
                <c:pt idx="10597">
                  <c:v>40952.888888888956</c:v>
                </c:pt>
                <c:pt idx="10598">
                  <c:v>40952.902777777781</c:v>
                </c:pt>
                <c:pt idx="10599">
                  <c:v>40952.916666666664</c:v>
                </c:pt>
                <c:pt idx="10600">
                  <c:v>40952.930555555562</c:v>
                </c:pt>
                <c:pt idx="10601">
                  <c:v>40952.944444444496</c:v>
                </c:pt>
                <c:pt idx="10602">
                  <c:v>40952.958333333343</c:v>
                </c:pt>
                <c:pt idx="10603">
                  <c:v>40952.972222222219</c:v>
                </c:pt>
                <c:pt idx="10604">
                  <c:v>40952.986111111109</c:v>
                </c:pt>
                <c:pt idx="10605">
                  <c:v>40953</c:v>
                </c:pt>
                <c:pt idx="10606">
                  <c:v>40953.013888888891</c:v>
                </c:pt>
                <c:pt idx="10607">
                  <c:v>40953.027777777774</c:v>
                </c:pt>
                <c:pt idx="10608">
                  <c:v>40953.041666666613</c:v>
                </c:pt>
                <c:pt idx="10609">
                  <c:v>40953.055555555562</c:v>
                </c:pt>
                <c:pt idx="10610">
                  <c:v>40953.069444444445</c:v>
                </c:pt>
                <c:pt idx="10611">
                  <c:v>40953.083333333336</c:v>
                </c:pt>
                <c:pt idx="10612">
                  <c:v>40953.097222222204</c:v>
                </c:pt>
                <c:pt idx="10613">
                  <c:v>40953.111111111066</c:v>
                </c:pt>
                <c:pt idx="10614">
                  <c:v>40953.124999999993</c:v>
                </c:pt>
                <c:pt idx="10615">
                  <c:v>40953.138888888891</c:v>
                </c:pt>
                <c:pt idx="10616">
                  <c:v>40953.152777777781</c:v>
                </c:pt>
                <c:pt idx="10617">
                  <c:v>40953.166666666613</c:v>
                </c:pt>
                <c:pt idx="10618">
                  <c:v>40953.180555555562</c:v>
                </c:pt>
                <c:pt idx="10619">
                  <c:v>40953.194444444445</c:v>
                </c:pt>
                <c:pt idx="10620">
                  <c:v>40953.208333333336</c:v>
                </c:pt>
                <c:pt idx="10621">
                  <c:v>40953.222222222204</c:v>
                </c:pt>
                <c:pt idx="10622">
                  <c:v>40953.236111111066</c:v>
                </c:pt>
                <c:pt idx="10623">
                  <c:v>40953.25</c:v>
                </c:pt>
                <c:pt idx="10624">
                  <c:v>40953.263888888876</c:v>
                </c:pt>
                <c:pt idx="10625">
                  <c:v>40953.277777777774</c:v>
                </c:pt>
                <c:pt idx="10626">
                  <c:v>40953.291666666577</c:v>
                </c:pt>
                <c:pt idx="10627">
                  <c:v>40953.305555555562</c:v>
                </c:pt>
                <c:pt idx="10628">
                  <c:v>40953.319444444496</c:v>
                </c:pt>
                <c:pt idx="10629">
                  <c:v>40953.333333333336</c:v>
                </c:pt>
                <c:pt idx="10630">
                  <c:v>40953.347222222219</c:v>
                </c:pt>
                <c:pt idx="10631">
                  <c:v>40953.361111111066</c:v>
                </c:pt>
                <c:pt idx="10632">
                  <c:v>40953.375</c:v>
                </c:pt>
                <c:pt idx="10633">
                  <c:v>40953.388888888956</c:v>
                </c:pt>
                <c:pt idx="10634">
                  <c:v>40953.402777777781</c:v>
                </c:pt>
                <c:pt idx="10635">
                  <c:v>40953.416666666664</c:v>
                </c:pt>
                <c:pt idx="10636">
                  <c:v>40953.430555555562</c:v>
                </c:pt>
                <c:pt idx="10637">
                  <c:v>40953.444444444496</c:v>
                </c:pt>
                <c:pt idx="10638">
                  <c:v>40953.458333333343</c:v>
                </c:pt>
                <c:pt idx="10639">
                  <c:v>40953.472222222219</c:v>
                </c:pt>
                <c:pt idx="10640">
                  <c:v>40953.486111111109</c:v>
                </c:pt>
                <c:pt idx="10641">
                  <c:v>40953.5</c:v>
                </c:pt>
                <c:pt idx="10642">
                  <c:v>40953.513888888891</c:v>
                </c:pt>
                <c:pt idx="10643">
                  <c:v>40953.527777777774</c:v>
                </c:pt>
                <c:pt idx="10644">
                  <c:v>40953.541666666613</c:v>
                </c:pt>
                <c:pt idx="10645">
                  <c:v>40953.555555555562</c:v>
                </c:pt>
                <c:pt idx="10646">
                  <c:v>40953.569444444445</c:v>
                </c:pt>
                <c:pt idx="10647">
                  <c:v>40953.583333333336</c:v>
                </c:pt>
                <c:pt idx="10648">
                  <c:v>40953.597222222204</c:v>
                </c:pt>
                <c:pt idx="10649">
                  <c:v>40953.611111111066</c:v>
                </c:pt>
                <c:pt idx="10650">
                  <c:v>40953.624999999993</c:v>
                </c:pt>
                <c:pt idx="10651">
                  <c:v>40953.638888888891</c:v>
                </c:pt>
                <c:pt idx="10652">
                  <c:v>40953.652777777781</c:v>
                </c:pt>
                <c:pt idx="10653">
                  <c:v>40953.666666666613</c:v>
                </c:pt>
                <c:pt idx="10654">
                  <c:v>40953.680555555562</c:v>
                </c:pt>
                <c:pt idx="10655">
                  <c:v>40953.694444444445</c:v>
                </c:pt>
                <c:pt idx="10656">
                  <c:v>40953.708333333336</c:v>
                </c:pt>
                <c:pt idx="10657">
                  <c:v>40953.722222222204</c:v>
                </c:pt>
                <c:pt idx="10658">
                  <c:v>40953.736111111066</c:v>
                </c:pt>
                <c:pt idx="10659">
                  <c:v>40953.75</c:v>
                </c:pt>
                <c:pt idx="10660">
                  <c:v>40953.763888888876</c:v>
                </c:pt>
                <c:pt idx="10661">
                  <c:v>40953.777777777774</c:v>
                </c:pt>
                <c:pt idx="10662">
                  <c:v>40953.791666666577</c:v>
                </c:pt>
                <c:pt idx="10663">
                  <c:v>40953.805555555562</c:v>
                </c:pt>
                <c:pt idx="10664">
                  <c:v>40953.819444444496</c:v>
                </c:pt>
                <c:pt idx="10665">
                  <c:v>40953.833333333336</c:v>
                </c:pt>
                <c:pt idx="10666">
                  <c:v>40953.847222222219</c:v>
                </c:pt>
                <c:pt idx="10667">
                  <c:v>40953.861111111066</c:v>
                </c:pt>
                <c:pt idx="10668">
                  <c:v>40953.875</c:v>
                </c:pt>
                <c:pt idx="10669">
                  <c:v>40953.888888888956</c:v>
                </c:pt>
                <c:pt idx="10670">
                  <c:v>40953.902777777781</c:v>
                </c:pt>
                <c:pt idx="10671">
                  <c:v>40953.916666666664</c:v>
                </c:pt>
                <c:pt idx="10672">
                  <c:v>40953.930555555562</c:v>
                </c:pt>
                <c:pt idx="10673">
                  <c:v>40953.944444444496</c:v>
                </c:pt>
                <c:pt idx="10674">
                  <c:v>40953.958333333343</c:v>
                </c:pt>
                <c:pt idx="10675">
                  <c:v>40953.972222222219</c:v>
                </c:pt>
                <c:pt idx="10676">
                  <c:v>40953.986111111109</c:v>
                </c:pt>
                <c:pt idx="10677">
                  <c:v>40954</c:v>
                </c:pt>
                <c:pt idx="10678">
                  <c:v>40954.013888888891</c:v>
                </c:pt>
                <c:pt idx="10679">
                  <c:v>40954.027777777774</c:v>
                </c:pt>
                <c:pt idx="10680">
                  <c:v>40954.041666666613</c:v>
                </c:pt>
                <c:pt idx="10681">
                  <c:v>40954.055555555562</c:v>
                </c:pt>
                <c:pt idx="10682">
                  <c:v>40954.069444444445</c:v>
                </c:pt>
                <c:pt idx="10683">
                  <c:v>40954.083333333336</c:v>
                </c:pt>
                <c:pt idx="10684">
                  <c:v>40954.097222222204</c:v>
                </c:pt>
                <c:pt idx="10685">
                  <c:v>40954.111111111066</c:v>
                </c:pt>
                <c:pt idx="10686">
                  <c:v>40954.124999999993</c:v>
                </c:pt>
                <c:pt idx="10687">
                  <c:v>40954.138888888891</c:v>
                </c:pt>
                <c:pt idx="10688">
                  <c:v>40954.152777777781</c:v>
                </c:pt>
                <c:pt idx="10689">
                  <c:v>40954.166666666613</c:v>
                </c:pt>
                <c:pt idx="10690">
                  <c:v>40954.180555555562</c:v>
                </c:pt>
                <c:pt idx="10691">
                  <c:v>40954.194444444445</c:v>
                </c:pt>
                <c:pt idx="10692">
                  <c:v>40954.208333333336</c:v>
                </c:pt>
                <c:pt idx="10693">
                  <c:v>40954.222222222204</c:v>
                </c:pt>
                <c:pt idx="10694">
                  <c:v>40954.236111111066</c:v>
                </c:pt>
                <c:pt idx="10695">
                  <c:v>40954.25</c:v>
                </c:pt>
                <c:pt idx="10696">
                  <c:v>40954.263888888876</c:v>
                </c:pt>
                <c:pt idx="10697">
                  <c:v>40954.277777777774</c:v>
                </c:pt>
                <c:pt idx="10698">
                  <c:v>40954.291666666577</c:v>
                </c:pt>
                <c:pt idx="10699">
                  <c:v>40954.305555555562</c:v>
                </c:pt>
                <c:pt idx="10700">
                  <c:v>40954.319444444496</c:v>
                </c:pt>
                <c:pt idx="10701">
                  <c:v>40954.333333333336</c:v>
                </c:pt>
                <c:pt idx="10702">
                  <c:v>40954.347222222219</c:v>
                </c:pt>
                <c:pt idx="10703">
                  <c:v>40954.361111111066</c:v>
                </c:pt>
                <c:pt idx="10704">
                  <c:v>40954.375</c:v>
                </c:pt>
                <c:pt idx="10705">
                  <c:v>40954.388888888956</c:v>
                </c:pt>
                <c:pt idx="10706">
                  <c:v>40954.402777777781</c:v>
                </c:pt>
                <c:pt idx="10707">
                  <c:v>40954.416666666664</c:v>
                </c:pt>
                <c:pt idx="10708">
                  <c:v>40954.430555555562</c:v>
                </c:pt>
                <c:pt idx="10709">
                  <c:v>40954.444444444496</c:v>
                </c:pt>
                <c:pt idx="10710">
                  <c:v>40954.458333333343</c:v>
                </c:pt>
                <c:pt idx="10711">
                  <c:v>40954.472222222219</c:v>
                </c:pt>
                <c:pt idx="10712">
                  <c:v>40954.486111111109</c:v>
                </c:pt>
                <c:pt idx="10713">
                  <c:v>40954.5</c:v>
                </c:pt>
                <c:pt idx="10714">
                  <c:v>40954.513888888891</c:v>
                </c:pt>
                <c:pt idx="10715">
                  <c:v>40954.527777777774</c:v>
                </c:pt>
                <c:pt idx="10716">
                  <c:v>40954.541666666613</c:v>
                </c:pt>
                <c:pt idx="10717">
                  <c:v>40954.555555555562</c:v>
                </c:pt>
                <c:pt idx="10718">
                  <c:v>40954.569444444445</c:v>
                </c:pt>
                <c:pt idx="10719">
                  <c:v>40954.583333333336</c:v>
                </c:pt>
                <c:pt idx="10720">
                  <c:v>40954.597222222204</c:v>
                </c:pt>
                <c:pt idx="10721">
                  <c:v>40954.611111111066</c:v>
                </c:pt>
                <c:pt idx="10722">
                  <c:v>40954.624999999993</c:v>
                </c:pt>
                <c:pt idx="10723">
                  <c:v>40954.638888888891</c:v>
                </c:pt>
                <c:pt idx="10724">
                  <c:v>40954.652777777781</c:v>
                </c:pt>
                <c:pt idx="10725">
                  <c:v>40954.666666666613</c:v>
                </c:pt>
                <c:pt idx="10726">
                  <c:v>40954.680555555562</c:v>
                </c:pt>
                <c:pt idx="10727">
                  <c:v>40954.694444444445</c:v>
                </c:pt>
                <c:pt idx="10728">
                  <c:v>40954.708333333336</c:v>
                </c:pt>
                <c:pt idx="10729">
                  <c:v>40954.722222222204</c:v>
                </c:pt>
                <c:pt idx="10730">
                  <c:v>40954.736111111066</c:v>
                </c:pt>
                <c:pt idx="10731">
                  <c:v>40954.75</c:v>
                </c:pt>
                <c:pt idx="10732">
                  <c:v>40954.763888888876</c:v>
                </c:pt>
                <c:pt idx="10733">
                  <c:v>40954.777777777774</c:v>
                </c:pt>
                <c:pt idx="10734">
                  <c:v>40954.791666666577</c:v>
                </c:pt>
                <c:pt idx="10735">
                  <c:v>40954.805555555562</c:v>
                </c:pt>
                <c:pt idx="10736">
                  <c:v>40954.819444444496</c:v>
                </c:pt>
                <c:pt idx="10737">
                  <c:v>40954.833333333336</c:v>
                </c:pt>
                <c:pt idx="10738">
                  <c:v>40954.847222222219</c:v>
                </c:pt>
                <c:pt idx="10739">
                  <c:v>40954.861111111066</c:v>
                </c:pt>
                <c:pt idx="10740">
                  <c:v>40954.875</c:v>
                </c:pt>
                <c:pt idx="10741">
                  <c:v>40954.888888888956</c:v>
                </c:pt>
                <c:pt idx="10742">
                  <c:v>40954.902777777781</c:v>
                </c:pt>
                <c:pt idx="10743">
                  <c:v>40954.916666666664</c:v>
                </c:pt>
                <c:pt idx="10744">
                  <c:v>40954.930555555562</c:v>
                </c:pt>
                <c:pt idx="10745">
                  <c:v>40954.944444444496</c:v>
                </c:pt>
                <c:pt idx="10746">
                  <c:v>40954.958333333343</c:v>
                </c:pt>
                <c:pt idx="10747">
                  <c:v>40954.972222222219</c:v>
                </c:pt>
                <c:pt idx="10748">
                  <c:v>40954.986111111109</c:v>
                </c:pt>
                <c:pt idx="10749">
                  <c:v>40955</c:v>
                </c:pt>
                <c:pt idx="10750">
                  <c:v>40955.013888888891</c:v>
                </c:pt>
                <c:pt idx="10751">
                  <c:v>40955.027777777774</c:v>
                </c:pt>
                <c:pt idx="10752">
                  <c:v>40955.041666666613</c:v>
                </c:pt>
                <c:pt idx="10753">
                  <c:v>40955.055555555562</c:v>
                </c:pt>
                <c:pt idx="10754">
                  <c:v>40955.069444444445</c:v>
                </c:pt>
                <c:pt idx="10755">
                  <c:v>40955.083333333336</c:v>
                </c:pt>
                <c:pt idx="10756">
                  <c:v>40955.097222222204</c:v>
                </c:pt>
                <c:pt idx="10757">
                  <c:v>40955.111111111066</c:v>
                </c:pt>
                <c:pt idx="10758">
                  <c:v>40955.124999999993</c:v>
                </c:pt>
                <c:pt idx="10759">
                  <c:v>40955.138888888891</c:v>
                </c:pt>
                <c:pt idx="10760">
                  <c:v>40955.152777777781</c:v>
                </c:pt>
                <c:pt idx="10761">
                  <c:v>40955.166666666613</c:v>
                </c:pt>
                <c:pt idx="10762">
                  <c:v>40955.180555555562</c:v>
                </c:pt>
                <c:pt idx="10763">
                  <c:v>40955.194444444445</c:v>
                </c:pt>
                <c:pt idx="10764">
                  <c:v>40955.208333333336</c:v>
                </c:pt>
                <c:pt idx="10765">
                  <c:v>40955.222222222204</c:v>
                </c:pt>
                <c:pt idx="10766">
                  <c:v>40955.236111111066</c:v>
                </c:pt>
                <c:pt idx="10767">
                  <c:v>40955.25</c:v>
                </c:pt>
                <c:pt idx="10768">
                  <c:v>40955.263888888876</c:v>
                </c:pt>
                <c:pt idx="10769">
                  <c:v>40955.277777777774</c:v>
                </c:pt>
                <c:pt idx="10770">
                  <c:v>40955.291666666577</c:v>
                </c:pt>
                <c:pt idx="10771">
                  <c:v>40955.305555555562</c:v>
                </c:pt>
                <c:pt idx="10772">
                  <c:v>40955.319444444496</c:v>
                </c:pt>
                <c:pt idx="10773">
                  <c:v>40955.333333333336</c:v>
                </c:pt>
                <c:pt idx="10774">
                  <c:v>40955.347222222219</c:v>
                </c:pt>
                <c:pt idx="10775">
                  <c:v>40955.361111111066</c:v>
                </c:pt>
                <c:pt idx="10776">
                  <c:v>40955.375</c:v>
                </c:pt>
                <c:pt idx="10777">
                  <c:v>40955.388888888956</c:v>
                </c:pt>
                <c:pt idx="10778">
                  <c:v>40955.402777777781</c:v>
                </c:pt>
                <c:pt idx="10779">
                  <c:v>40955.416666666664</c:v>
                </c:pt>
                <c:pt idx="10780">
                  <c:v>40955.430555555562</c:v>
                </c:pt>
                <c:pt idx="10781">
                  <c:v>40955.444444444496</c:v>
                </c:pt>
                <c:pt idx="10782">
                  <c:v>40955.458333333343</c:v>
                </c:pt>
                <c:pt idx="10783">
                  <c:v>40955.472222222219</c:v>
                </c:pt>
                <c:pt idx="10784">
                  <c:v>40955.486111111109</c:v>
                </c:pt>
                <c:pt idx="10785">
                  <c:v>40955.5</c:v>
                </c:pt>
                <c:pt idx="10786">
                  <c:v>40955.513888888891</c:v>
                </c:pt>
                <c:pt idx="10787">
                  <c:v>40955.527777777774</c:v>
                </c:pt>
                <c:pt idx="10788">
                  <c:v>40955.541666666613</c:v>
                </c:pt>
                <c:pt idx="10789">
                  <c:v>40955.555555555562</c:v>
                </c:pt>
                <c:pt idx="10790">
                  <c:v>40955.569444444445</c:v>
                </c:pt>
                <c:pt idx="10791">
                  <c:v>40955.583333333336</c:v>
                </c:pt>
                <c:pt idx="10792">
                  <c:v>40955.597222222204</c:v>
                </c:pt>
                <c:pt idx="10793">
                  <c:v>40955.611111111066</c:v>
                </c:pt>
                <c:pt idx="10794">
                  <c:v>40955.624999999993</c:v>
                </c:pt>
                <c:pt idx="10795">
                  <c:v>40955.638888888891</c:v>
                </c:pt>
                <c:pt idx="10796">
                  <c:v>40955.652777777781</c:v>
                </c:pt>
                <c:pt idx="10797">
                  <c:v>40955.666666666613</c:v>
                </c:pt>
                <c:pt idx="10798">
                  <c:v>40955.680555555562</c:v>
                </c:pt>
                <c:pt idx="10799">
                  <c:v>40955.694444444445</c:v>
                </c:pt>
                <c:pt idx="10800">
                  <c:v>40955.708333333336</c:v>
                </c:pt>
                <c:pt idx="10801">
                  <c:v>40955.722222222204</c:v>
                </c:pt>
                <c:pt idx="10802">
                  <c:v>40955.736111111066</c:v>
                </c:pt>
                <c:pt idx="10803">
                  <c:v>40955.75</c:v>
                </c:pt>
                <c:pt idx="10804">
                  <c:v>40955.763888888876</c:v>
                </c:pt>
                <c:pt idx="10805">
                  <c:v>40955.777777777774</c:v>
                </c:pt>
                <c:pt idx="10806">
                  <c:v>40955.791666666577</c:v>
                </c:pt>
                <c:pt idx="10807">
                  <c:v>40955.805555555562</c:v>
                </c:pt>
                <c:pt idx="10808">
                  <c:v>40955.819444444496</c:v>
                </c:pt>
                <c:pt idx="10809">
                  <c:v>40955.833333333336</c:v>
                </c:pt>
                <c:pt idx="10810">
                  <c:v>40955.847222222219</c:v>
                </c:pt>
                <c:pt idx="10811">
                  <c:v>40955.861111111066</c:v>
                </c:pt>
                <c:pt idx="10812">
                  <c:v>40955.875</c:v>
                </c:pt>
                <c:pt idx="10813">
                  <c:v>40955.888888888956</c:v>
                </c:pt>
                <c:pt idx="10814">
                  <c:v>40955.902777777781</c:v>
                </c:pt>
                <c:pt idx="10815">
                  <c:v>40955.916666666664</c:v>
                </c:pt>
                <c:pt idx="10816">
                  <c:v>40955.930555555562</c:v>
                </c:pt>
                <c:pt idx="10817">
                  <c:v>40955.944444444496</c:v>
                </c:pt>
                <c:pt idx="10818">
                  <c:v>40955.958333333343</c:v>
                </c:pt>
                <c:pt idx="10819">
                  <c:v>40955.972222222219</c:v>
                </c:pt>
                <c:pt idx="10820">
                  <c:v>40955.986111111109</c:v>
                </c:pt>
                <c:pt idx="10821">
                  <c:v>40956</c:v>
                </c:pt>
                <c:pt idx="10822">
                  <c:v>40956.013888888891</c:v>
                </c:pt>
                <c:pt idx="10823">
                  <c:v>40956.027777777774</c:v>
                </c:pt>
                <c:pt idx="10824">
                  <c:v>40956.041666666613</c:v>
                </c:pt>
                <c:pt idx="10825">
                  <c:v>40956.055555555562</c:v>
                </c:pt>
                <c:pt idx="10826">
                  <c:v>40956.069444444445</c:v>
                </c:pt>
                <c:pt idx="10827">
                  <c:v>40956.083333333336</c:v>
                </c:pt>
                <c:pt idx="10828">
                  <c:v>40956.097222222204</c:v>
                </c:pt>
                <c:pt idx="10829">
                  <c:v>40956.111111111066</c:v>
                </c:pt>
                <c:pt idx="10830">
                  <c:v>40956.124999999993</c:v>
                </c:pt>
                <c:pt idx="10831">
                  <c:v>40956.138888888891</c:v>
                </c:pt>
                <c:pt idx="10832">
                  <c:v>40956.152777777781</c:v>
                </c:pt>
                <c:pt idx="10833">
                  <c:v>40956.166666666613</c:v>
                </c:pt>
                <c:pt idx="10834">
                  <c:v>40956.180555555562</c:v>
                </c:pt>
                <c:pt idx="10835">
                  <c:v>40956.194444444445</c:v>
                </c:pt>
                <c:pt idx="10836">
                  <c:v>40956.208333333336</c:v>
                </c:pt>
                <c:pt idx="10837">
                  <c:v>40956.222222222204</c:v>
                </c:pt>
                <c:pt idx="10838">
                  <c:v>40956.236111111066</c:v>
                </c:pt>
                <c:pt idx="10839">
                  <c:v>40956.25</c:v>
                </c:pt>
                <c:pt idx="10840">
                  <c:v>40956.263888888876</c:v>
                </c:pt>
                <c:pt idx="10841">
                  <c:v>40956.277777777774</c:v>
                </c:pt>
                <c:pt idx="10842">
                  <c:v>40956.291666666577</c:v>
                </c:pt>
                <c:pt idx="10843">
                  <c:v>40956.305555555562</c:v>
                </c:pt>
                <c:pt idx="10844">
                  <c:v>40956.319444444496</c:v>
                </c:pt>
                <c:pt idx="10845">
                  <c:v>40956.333333333336</c:v>
                </c:pt>
                <c:pt idx="10846">
                  <c:v>40956.347222222219</c:v>
                </c:pt>
                <c:pt idx="10847">
                  <c:v>40956.361111111066</c:v>
                </c:pt>
                <c:pt idx="10848">
                  <c:v>40956.375</c:v>
                </c:pt>
                <c:pt idx="10849">
                  <c:v>40956.388888888956</c:v>
                </c:pt>
                <c:pt idx="10850">
                  <c:v>40956.402777777781</c:v>
                </c:pt>
                <c:pt idx="10851">
                  <c:v>40956.416666666664</c:v>
                </c:pt>
                <c:pt idx="10852">
                  <c:v>40956.430555555562</c:v>
                </c:pt>
                <c:pt idx="10853">
                  <c:v>40956.444444444496</c:v>
                </c:pt>
                <c:pt idx="10854">
                  <c:v>40956.458333333343</c:v>
                </c:pt>
                <c:pt idx="10855">
                  <c:v>40956.472222222219</c:v>
                </c:pt>
                <c:pt idx="10856">
                  <c:v>40956.486111111109</c:v>
                </c:pt>
                <c:pt idx="10857">
                  <c:v>40956.5</c:v>
                </c:pt>
                <c:pt idx="10858">
                  <c:v>40956.513888888891</c:v>
                </c:pt>
                <c:pt idx="10859">
                  <c:v>40956.527777777774</c:v>
                </c:pt>
                <c:pt idx="10860">
                  <c:v>40956.541666666613</c:v>
                </c:pt>
                <c:pt idx="10861">
                  <c:v>40956.555555555562</c:v>
                </c:pt>
                <c:pt idx="10862">
                  <c:v>40956.569444444445</c:v>
                </c:pt>
                <c:pt idx="10863">
                  <c:v>40956.583333333336</c:v>
                </c:pt>
                <c:pt idx="10864">
                  <c:v>40956.597222222204</c:v>
                </c:pt>
                <c:pt idx="10865">
                  <c:v>40956.611111111066</c:v>
                </c:pt>
                <c:pt idx="10866">
                  <c:v>40956.624999999993</c:v>
                </c:pt>
                <c:pt idx="10867">
                  <c:v>40956.638888888891</c:v>
                </c:pt>
                <c:pt idx="10868">
                  <c:v>40956.652777777781</c:v>
                </c:pt>
                <c:pt idx="10869">
                  <c:v>40956.666666666613</c:v>
                </c:pt>
                <c:pt idx="10870">
                  <c:v>40956.680555555562</c:v>
                </c:pt>
                <c:pt idx="10871">
                  <c:v>40956.694444444445</c:v>
                </c:pt>
                <c:pt idx="10872">
                  <c:v>40956.708333333336</c:v>
                </c:pt>
                <c:pt idx="10873">
                  <c:v>40956.722222222204</c:v>
                </c:pt>
                <c:pt idx="10874">
                  <c:v>40956.736111111066</c:v>
                </c:pt>
                <c:pt idx="10875">
                  <c:v>40956.75</c:v>
                </c:pt>
                <c:pt idx="10876">
                  <c:v>40956.763888888876</c:v>
                </c:pt>
                <c:pt idx="10877">
                  <c:v>40956.777777777774</c:v>
                </c:pt>
                <c:pt idx="10878">
                  <c:v>40956.791666666577</c:v>
                </c:pt>
                <c:pt idx="10879">
                  <c:v>40956.805555555562</c:v>
                </c:pt>
                <c:pt idx="10880">
                  <c:v>40956.819444444496</c:v>
                </c:pt>
                <c:pt idx="10881">
                  <c:v>40956.833333333336</c:v>
                </c:pt>
                <c:pt idx="10882">
                  <c:v>40956.847222222219</c:v>
                </c:pt>
                <c:pt idx="10883">
                  <c:v>40956.861111111066</c:v>
                </c:pt>
                <c:pt idx="10884">
                  <c:v>40956.875</c:v>
                </c:pt>
                <c:pt idx="10885">
                  <c:v>40956.888888888956</c:v>
                </c:pt>
                <c:pt idx="10886">
                  <c:v>40956.902777777781</c:v>
                </c:pt>
                <c:pt idx="10887">
                  <c:v>40956.916666666664</c:v>
                </c:pt>
                <c:pt idx="10888">
                  <c:v>40956.930555555562</c:v>
                </c:pt>
                <c:pt idx="10889">
                  <c:v>40956.944444444496</c:v>
                </c:pt>
                <c:pt idx="10890">
                  <c:v>40956.958333333343</c:v>
                </c:pt>
                <c:pt idx="10891">
                  <c:v>40956.972222222219</c:v>
                </c:pt>
                <c:pt idx="10892">
                  <c:v>40956.986111111109</c:v>
                </c:pt>
                <c:pt idx="10893">
                  <c:v>40957</c:v>
                </c:pt>
                <c:pt idx="10894">
                  <c:v>40957.013888888891</c:v>
                </c:pt>
                <c:pt idx="10895">
                  <c:v>40957.027777777774</c:v>
                </c:pt>
                <c:pt idx="10896">
                  <c:v>40957.041666666613</c:v>
                </c:pt>
                <c:pt idx="10897">
                  <c:v>40957.055555555562</c:v>
                </c:pt>
                <c:pt idx="10898">
                  <c:v>40957.069444444445</c:v>
                </c:pt>
                <c:pt idx="10899">
                  <c:v>40957.083333333336</c:v>
                </c:pt>
                <c:pt idx="10900">
                  <c:v>40957.097222222204</c:v>
                </c:pt>
                <c:pt idx="10901">
                  <c:v>40957.111111111066</c:v>
                </c:pt>
                <c:pt idx="10902">
                  <c:v>40957.124999999993</c:v>
                </c:pt>
                <c:pt idx="10903">
                  <c:v>40957.138888888891</c:v>
                </c:pt>
                <c:pt idx="10904">
                  <c:v>40957.152777777781</c:v>
                </c:pt>
                <c:pt idx="10905">
                  <c:v>40957.166666666613</c:v>
                </c:pt>
                <c:pt idx="10906">
                  <c:v>40957.180555555562</c:v>
                </c:pt>
                <c:pt idx="10907">
                  <c:v>40957.194444444445</c:v>
                </c:pt>
                <c:pt idx="10908">
                  <c:v>40957.208333333336</c:v>
                </c:pt>
                <c:pt idx="10909">
                  <c:v>40957.222222222204</c:v>
                </c:pt>
                <c:pt idx="10910">
                  <c:v>40957.236111111066</c:v>
                </c:pt>
                <c:pt idx="10911">
                  <c:v>40957.25</c:v>
                </c:pt>
                <c:pt idx="10912">
                  <c:v>40957.263888888876</c:v>
                </c:pt>
                <c:pt idx="10913">
                  <c:v>40957.277777777774</c:v>
                </c:pt>
                <c:pt idx="10914">
                  <c:v>40957.291666666577</c:v>
                </c:pt>
                <c:pt idx="10915">
                  <c:v>40957.305555555562</c:v>
                </c:pt>
                <c:pt idx="10916">
                  <c:v>40957.319444444496</c:v>
                </c:pt>
                <c:pt idx="10917">
                  <c:v>40957.333333333336</c:v>
                </c:pt>
                <c:pt idx="10918">
                  <c:v>40957.347222222219</c:v>
                </c:pt>
                <c:pt idx="10919">
                  <c:v>40957.361111111066</c:v>
                </c:pt>
                <c:pt idx="10920">
                  <c:v>40957.375</c:v>
                </c:pt>
                <c:pt idx="10921">
                  <c:v>40957.388888888956</c:v>
                </c:pt>
                <c:pt idx="10922">
                  <c:v>40957.402777777781</c:v>
                </c:pt>
                <c:pt idx="10923">
                  <c:v>40957.416666666664</c:v>
                </c:pt>
                <c:pt idx="10924">
                  <c:v>40957.430555555562</c:v>
                </c:pt>
                <c:pt idx="10925">
                  <c:v>40957.444444444496</c:v>
                </c:pt>
                <c:pt idx="10926">
                  <c:v>40957.458333333343</c:v>
                </c:pt>
                <c:pt idx="10927">
                  <c:v>40957.472222222219</c:v>
                </c:pt>
                <c:pt idx="10928">
                  <c:v>40957.486111111109</c:v>
                </c:pt>
                <c:pt idx="10929">
                  <c:v>40957.5</c:v>
                </c:pt>
                <c:pt idx="10930">
                  <c:v>40957.513888888891</c:v>
                </c:pt>
                <c:pt idx="10931">
                  <c:v>40957.527777777774</c:v>
                </c:pt>
                <c:pt idx="10932">
                  <c:v>40957.541666666613</c:v>
                </c:pt>
                <c:pt idx="10933">
                  <c:v>40957.555555555562</c:v>
                </c:pt>
                <c:pt idx="10934">
                  <c:v>40957.569444444445</c:v>
                </c:pt>
                <c:pt idx="10935">
                  <c:v>40957.583333333336</c:v>
                </c:pt>
                <c:pt idx="10936">
                  <c:v>40957.597222222204</c:v>
                </c:pt>
                <c:pt idx="10937">
                  <c:v>40957.611111111066</c:v>
                </c:pt>
                <c:pt idx="10938">
                  <c:v>40957.624999999993</c:v>
                </c:pt>
                <c:pt idx="10939">
                  <c:v>40957.638888888891</c:v>
                </c:pt>
                <c:pt idx="10940">
                  <c:v>40957.652777777781</c:v>
                </c:pt>
                <c:pt idx="10941">
                  <c:v>40957.666666666613</c:v>
                </c:pt>
                <c:pt idx="10942">
                  <c:v>40957.680555555562</c:v>
                </c:pt>
                <c:pt idx="10943">
                  <c:v>40957.694444444445</c:v>
                </c:pt>
                <c:pt idx="10944">
                  <c:v>40957.708333333336</c:v>
                </c:pt>
                <c:pt idx="10945">
                  <c:v>40957.722222222204</c:v>
                </c:pt>
                <c:pt idx="10946">
                  <c:v>40957.736111111066</c:v>
                </c:pt>
                <c:pt idx="10947">
                  <c:v>40957.75</c:v>
                </c:pt>
                <c:pt idx="10948">
                  <c:v>40957.763888888876</c:v>
                </c:pt>
                <c:pt idx="10949">
                  <c:v>40957.777777777774</c:v>
                </c:pt>
                <c:pt idx="10950">
                  <c:v>40957.791666666577</c:v>
                </c:pt>
                <c:pt idx="10951">
                  <c:v>40957.805555555562</c:v>
                </c:pt>
                <c:pt idx="10952">
                  <c:v>40957.819444444496</c:v>
                </c:pt>
                <c:pt idx="10953">
                  <c:v>40957.833333333336</c:v>
                </c:pt>
                <c:pt idx="10954">
                  <c:v>40957.847222222219</c:v>
                </c:pt>
                <c:pt idx="10955">
                  <c:v>40957.861111111066</c:v>
                </c:pt>
                <c:pt idx="10956">
                  <c:v>40957.875</c:v>
                </c:pt>
                <c:pt idx="10957">
                  <c:v>40957.888888888956</c:v>
                </c:pt>
                <c:pt idx="10958">
                  <c:v>40957.902777777781</c:v>
                </c:pt>
                <c:pt idx="10959">
                  <c:v>40957.916666666664</c:v>
                </c:pt>
                <c:pt idx="10960">
                  <c:v>40957.930555555562</c:v>
                </c:pt>
                <c:pt idx="10961">
                  <c:v>40957.944444444496</c:v>
                </c:pt>
                <c:pt idx="10962">
                  <c:v>40957.958333333343</c:v>
                </c:pt>
                <c:pt idx="10963">
                  <c:v>40957.972222222219</c:v>
                </c:pt>
                <c:pt idx="10964">
                  <c:v>40957.986111111109</c:v>
                </c:pt>
                <c:pt idx="10965">
                  <c:v>40958</c:v>
                </c:pt>
                <c:pt idx="10966">
                  <c:v>40958.013888888891</c:v>
                </c:pt>
                <c:pt idx="10967">
                  <c:v>40958.027777777774</c:v>
                </c:pt>
                <c:pt idx="10968">
                  <c:v>40958.041666666613</c:v>
                </c:pt>
                <c:pt idx="10969">
                  <c:v>40958.055555555562</c:v>
                </c:pt>
                <c:pt idx="10970">
                  <c:v>40958.069444444445</c:v>
                </c:pt>
                <c:pt idx="10971">
                  <c:v>40958.083333333336</c:v>
                </c:pt>
                <c:pt idx="10972">
                  <c:v>40958.097222222204</c:v>
                </c:pt>
                <c:pt idx="10973">
                  <c:v>40958.111111111066</c:v>
                </c:pt>
                <c:pt idx="10974">
                  <c:v>40958.124999999993</c:v>
                </c:pt>
                <c:pt idx="10975">
                  <c:v>40958.138888888891</c:v>
                </c:pt>
                <c:pt idx="10976">
                  <c:v>40958.152777777781</c:v>
                </c:pt>
                <c:pt idx="10977">
                  <c:v>40958.166666666613</c:v>
                </c:pt>
                <c:pt idx="10978">
                  <c:v>40958.180555555562</c:v>
                </c:pt>
                <c:pt idx="10979">
                  <c:v>40958.194444444445</c:v>
                </c:pt>
                <c:pt idx="10980">
                  <c:v>40958.208333333336</c:v>
                </c:pt>
                <c:pt idx="10981">
                  <c:v>40958.222222222204</c:v>
                </c:pt>
                <c:pt idx="10982">
                  <c:v>40958.236111111066</c:v>
                </c:pt>
                <c:pt idx="10983">
                  <c:v>40958.25</c:v>
                </c:pt>
                <c:pt idx="10984">
                  <c:v>40958.263888888876</c:v>
                </c:pt>
                <c:pt idx="10985">
                  <c:v>40958.277777777774</c:v>
                </c:pt>
                <c:pt idx="10986">
                  <c:v>40958.291666666577</c:v>
                </c:pt>
                <c:pt idx="10987">
                  <c:v>40958.305555555562</c:v>
                </c:pt>
                <c:pt idx="10988">
                  <c:v>40958.319444444496</c:v>
                </c:pt>
                <c:pt idx="10989">
                  <c:v>40958.333333333336</c:v>
                </c:pt>
                <c:pt idx="10990">
                  <c:v>40958.347222222219</c:v>
                </c:pt>
                <c:pt idx="10991">
                  <c:v>40958.361111111066</c:v>
                </c:pt>
                <c:pt idx="10992">
                  <c:v>40958.375</c:v>
                </c:pt>
                <c:pt idx="10993">
                  <c:v>40958.388888888956</c:v>
                </c:pt>
                <c:pt idx="10994">
                  <c:v>40958.402777777781</c:v>
                </c:pt>
                <c:pt idx="10995">
                  <c:v>40958.416666666664</c:v>
                </c:pt>
                <c:pt idx="10996">
                  <c:v>40958.430555555562</c:v>
                </c:pt>
                <c:pt idx="10997">
                  <c:v>40958.444444444496</c:v>
                </c:pt>
                <c:pt idx="10998">
                  <c:v>40958.458333333343</c:v>
                </c:pt>
                <c:pt idx="10999">
                  <c:v>40958.472222222219</c:v>
                </c:pt>
                <c:pt idx="11000">
                  <c:v>40958.486111111109</c:v>
                </c:pt>
                <c:pt idx="11001">
                  <c:v>40958.5</c:v>
                </c:pt>
                <c:pt idx="11002">
                  <c:v>40958.513888888891</c:v>
                </c:pt>
                <c:pt idx="11003">
                  <c:v>40958.527777777774</c:v>
                </c:pt>
                <c:pt idx="11004">
                  <c:v>40958.541666666613</c:v>
                </c:pt>
                <c:pt idx="11005">
                  <c:v>40958.555555555562</c:v>
                </c:pt>
                <c:pt idx="11006">
                  <c:v>40958.569444444445</c:v>
                </c:pt>
                <c:pt idx="11007">
                  <c:v>40958.583333333336</c:v>
                </c:pt>
                <c:pt idx="11008">
                  <c:v>40958.597222222204</c:v>
                </c:pt>
                <c:pt idx="11009">
                  <c:v>40958.611111111066</c:v>
                </c:pt>
                <c:pt idx="11010">
                  <c:v>40958.624999999993</c:v>
                </c:pt>
                <c:pt idx="11011">
                  <c:v>40958.638888888891</c:v>
                </c:pt>
                <c:pt idx="11012">
                  <c:v>40958.652777777781</c:v>
                </c:pt>
                <c:pt idx="11013">
                  <c:v>40958.666666666613</c:v>
                </c:pt>
                <c:pt idx="11014">
                  <c:v>40958.680555555562</c:v>
                </c:pt>
                <c:pt idx="11015">
                  <c:v>40958.694444444445</c:v>
                </c:pt>
                <c:pt idx="11016">
                  <c:v>40958.708333333336</c:v>
                </c:pt>
                <c:pt idx="11017">
                  <c:v>40958.722222222204</c:v>
                </c:pt>
                <c:pt idx="11018">
                  <c:v>40958.736111111066</c:v>
                </c:pt>
                <c:pt idx="11019">
                  <c:v>40958.75</c:v>
                </c:pt>
                <c:pt idx="11020">
                  <c:v>40958.763888888876</c:v>
                </c:pt>
                <c:pt idx="11021">
                  <c:v>40958.777777777774</c:v>
                </c:pt>
                <c:pt idx="11022">
                  <c:v>40958.791666666577</c:v>
                </c:pt>
                <c:pt idx="11023">
                  <c:v>40958.805555555562</c:v>
                </c:pt>
                <c:pt idx="11024">
                  <c:v>40958.819444444496</c:v>
                </c:pt>
                <c:pt idx="11025">
                  <c:v>40958.833333333336</c:v>
                </c:pt>
                <c:pt idx="11026">
                  <c:v>40958.847222222219</c:v>
                </c:pt>
                <c:pt idx="11027">
                  <c:v>40958.861111111066</c:v>
                </c:pt>
                <c:pt idx="11028">
                  <c:v>40958.875</c:v>
                </c:pt>
                <c:pt idx="11029">
                  <c:v>40958.888888888956</c:v>
                </c:pt>
                <c:pt idx="11030">
                  <c:v>40958.902777777781</c:v>
                </c:pt>
                <c:pt idx="11031">
                  <c:v>40958.916666666664</c:v>
                </c:pt>
                <c:pt idx="11032">
                  <c:v>40958.930555555562</c:v>
                </c:pt>
                <c:pt idx="11033">
                  <c:v>40958.944444444496</c:v>
                </c:pt>
                <c:pt idx="11034">
                  <c:v>40958.958333333343</c:v>
                </c:pt>
                <c:pt idx="11035">
                  <c:v>40958.972222222219</c:v>
                </c:pt>
                <c:pt idx="11036">
                  <c:v>40958.986111111109</c:v>
                </c:pt>
                <c:pt idx="11037">
                  <c:v>40959</c:v>
                </c:pt>
                <c:pt idx="11038">
                  <c:v>40959.013888888891</c:v>
                </c:pt>
                <c:pt idx="11039">
                  <c:v>40959.027777777774</c:v>
                </c:pt>
                <c:pt idx="11040">
                  <c:v>40959.041666666613</c:v>
                </c:pt>
                <c:pt idx="11041">
                  <c:v>40959.055555555562</c:v>
                </c:pt>
                <c:pt idx="11042">
                  <c:v>40959.069444444445</c:v>
                </c:pt>
                <c:pt idx="11043">
                  <c:v>40959.083333333336</c:v>
                </c:pt>
                <c:pt idx="11044">
                  <c:v>40959.097222222204</c:v>
                </c:pt>
                <c:pt idx="11045">
                  <c:v>40959.111111111066</c:v>
                </c:pt>
                <c:pt idx="11046">
                  <c:v>40959.124999999993</c:v>
                </c:pt>
                <c:pt idx="11047">
                  <c:v>40959.138888888891</c:v>
                </c:pt>
                <c:pt idx="11048">
                  <c:v>40959.152777777781</c:v>
                </c:pt>
                <c:pt idx="11049">
                  <c:v>40959.166666666613</c:v>
                </c:pt>
                <c:pt idx="11050">
                  <c:v>40959.180555555562</c:v>
                </c:pt>
                <c:pt idx="11051">
                  <c:v>40959.194444444445</c:v>
                </c:pt>
                <c:pt idx="11052">
                  <c:v>40959.208333333336</c:v>
                </c:pt>
                <c:pt idx="11053">
                  <c:v>40959.222222222204</c:v>
                </c:pt>
                <c:pt idx="11054">
                  <c:v>40959.236111111066</c:v>
                </c:pt>
                <c:pt idx="11055">
                  <c:v>40959.25</c:v>
                </c:pt>
                <c:pt idx="11056">
                  <c:v>40959.263888888876</c:v>
                </c:pt>
                <c:pt idx="11057">
                  <c:v>40959.277777777774</c:v>
                </c:pt>
                <c:pt idx="11058">
                  <c:v>40959.291666666577</c:v>
                </c:pt>
                <c:pt idx="11059">
                  <c:v>40959.305555555562</c:v>
                </c:pt>
                <c:pt idx="11060">
                  <c:v>40959.319444444496</c:v>
                </c:pt>
                <c:pt idx="11061">
                  <c:v>40959.333333333336</c:v>
                </c:pt>
                <c:pt idx="11062">
                  <c:v>40959.347222222219</c:v>
                </c:pt>
                <c:pt idx="11063">
                  <c:v>40959.361111111066</c:v>
                </c:pt>
                <c:pt idx="11064">
                  <c:v>40959.375</c:v>
                </c:pt>
                <c:pt idx="11065">
                  <c:v>40959.388888888956</c:v>
                </c:pt>
                <c:pt idx="11066">
                  <c:v>40959.402777777781</c:v>
                </c:pt>
                <c:pt idx="11067">
                  <c:v>40959.416666666664</c:v>
                </c:pt>
                <c:pt idx="11068">
                  <c:v>40959.430555555562</c:v>
                </c:pt>
                <c:pt idx="11069">
                  <c:v>40959.444444444496</c:v>
                </c:pt>
                <c:pt idx="11070">
                  <c:v>40959.458333333343</c:v>
                </c:pt>
                <c:pt idx="11071">
                  <c:v>40959.472222222219</c:v>
                </c:pt>
                <c:pt idx="11072">
                  <c:v>40959.486111111109</c:v>
                </c:pt>
                <c:pt idx="11073">
                  <c:v>40959.5</c:v>
                </c:pt>
                <c:pt idx="11074">
                  <c:v>40959.513888888891</c:v>
                </c:pt>
                <c:pt idx="11075">
                  <c:v>40959.527777777774</c:v>
                </c:pt>
                <c:pt idx="11076">
                  <c:v>40959.541666666613</c:v>
                </c:pt>
                <c:pt idx="11077">
                  <c:v>40959.555555555562</c:v>
                </c:pt>
                <c:pt idx="11078">
                  <c:v>40959.569444444445</c:v>
                </c:pt>
                <c:pt idx="11079">
                  <c:v>40959.583333333336</c:v>
                </c:pt>
                <c:pt idx="11080">
                  <c:v>40959.597222222204</c:v>
                </c:pt>
                <c:pt idx="11081">
                  <c:v>40959.611111111066</c:v>
                </c:pt>
                <c:pt idx="11082">
                  <c:v>40959.624999999993</c:v>
                </c:pt>
                <c:pt idx="11083">
                  <c:v>40959.638888888891</c:v>
                </c:pt>
                <c:pt idx="11084">
                  <c:v>40959.652777777781</c:v>
                </c:pt>
                <c:pt idx="11085">
                  <c:v>40959.666666666613</c:v>
                </c:pt>
                <c:pt idx="11086">
                  <c:v>40959.680555555562</c:v>
                </c:pt>
                <c:pt idx="11087">
                  <c:v>40959.694444444445</c:v>
                </c:pt>
                <c:pt idx="11088">
                  <c:v>40959.708333333336</c:v>
                </c:pt>
                <c:pt idx="11089">
                  <c:v>40959.722222222204</c:v>
                </c:pt>
                <c:pt idx="11090">
                  <c:v>40959.736111111066</c:v>
                </c:pt>
                <c:pt idx="11091">
                  <c:v>40959.75</c:v>
                </c:pt>
                <c:pt idx="11092">
                  <c:v>40959.763888888876</c:v>
                </c:pt>
                <c:pt idx="11093">
                  <c:v>40959.777777777774</c:v>
                </c:pt>
                <c:pt idx="11094">
                  <c:v>40959.791666666577</c:v>
                </c:pt>
                <c:pt idx="11095">
                  <c:v>40959.805555555562</c:v>
                </c:pt>
                <c:pt idx="11096">
                  <c:v>40959.819444444496</c:v>
                </c:pt>
                <c:pt idx="11097">
                  <c:v>40959.833333333336</c:v>
                </c:pt>
                <c:pt idx="11098">
                  <c:v>40959.847222222219</c:v>
                </c:pt>
                <c:pt idx="11099">
                  <c:v>40959.861111111066</c:v>
                </c:pt>
                <c:pt idx="11100">
                  <c:v>40959.875</c:v>
                </c:pt>
                <c:pt idx="11101">
                  <c:v>40959.888888888956</c:v>
                </c:pt>
                <c:pt idx="11102">
                  <c:v>40959.902777777781</c:v>
                </c:pt>
                <c:pt idx="11103">
                  <c:v>40959.916666666664</c:v>
                </c:pt>
                <c:pt idx="11104">
                  <c:v>40959.930555555562</c:v>
                </c:pt>
                <c:pt idx="11105">
                  <c:v>40959.944444444496</c:v>
                </c:pt>
                <c:pt idx="11106">
                  <c:v>40959.958333333343</c:v>
                </c:pt>
                <c:pt idx="11107">
                  <c:v>40959.972222222219</c:v>
                </c:pt>
                <c:pt idx="11108">
                  <c:v>40959.986111111109</c:v>
                </c:pt>
                <c:pt idx="11109">
                  <c:v>40960</c:v>
                </c:pt>
                <c:pt idx="11110">
                  <c:v>40960.013888888891</c:v>
                </c:pt>
                <c:pt idx="11111">
                  <c:v>40960.027777777774</c:v>
                </c:pt>
                <c:pt idx="11112">
                  <c:v>40960.041666666613</c:v>
                </c:pt>
                <c:pt idx="11113">
                  <c:v>40960.055555555562</c:v>
                </c:pt>
                <c:pt idx="11114">
                  <c:v>40960.069444444445</c:v>
                </c:pt>
                <c:pt idx="11115">
                  <c:v>40960.083333333336</c:v>
                </c:pt>
                <c:pt idx="11116">
                  <c:v>40960.097222222204</c:v>
                </c:pt>
                <c:pt idx="11117">
                  <c:v>40960.111111111066</c:v>
                </c:pt>
                <c:pt idx="11118">
                  <c:v>40960.124999999993</c:v>
                </c:pt>
                <c:pt idx="11119">
                  <c:v>40960.138888888891</c:v>
                </c:pt>
                <c:pt idx="11120">
                  <c:v>40960.152777777781</c:v>
                </c:pt>
                <c:pt idx="11121">
                  <c:v>40960.166666666613</c:v>
                </c:pt>
                <c:pt idx="11122">
                  <c:v>40960.180555555562</c:v>
                </c:pt>
                <c:pt idx="11123">
                  <c:v>40960.194444444445</c:v>
                </c:pt>
                <c:pt idx="11124">
                  <c:v>40960.208333333336</c:v>
                </c:pt>
                <c:pt idx="11125">
                  <c:v>40960.222222222204</c:v>
                </c:pt>
                <c:pt idx="11126">
                  <c:v>40960.236111111066</c:v>
                </c:pt>
                <c:pt idx="11127">
                  <c:v>40960.25</c:v>
                </c:pt>
                <c:pt idx="11128">
                  <c:v>40960.263888888876</c:v>
                </c:pt>
                <c:pt idx="11129">
                  <c:v>40960.277777777774</c:v>
                </c:pt>
                <c:pt idx="11130">
                  <c:v>40960.291666666577</c:v>
                </c:pt>
                <c:pt idx="11131">
                  <c:v>40960.305555555562</c:v>
                </c:pt>
                <c:pt idx="11132">
                  <c:v>40960.319444444496</c:v>
                </c:pt>
                <c:pt idx="11133">
                  <c:v>40960.333333333336</c:v>
                </c:pt>
                <c:pt idx="11134">
                  <c:v>40960.347222222219</c:v>
                </c:pt>
                <c:pt idx="11135">
                  <c:v>40960.361111111066</c:v>
                </c:pt>
                <c:pt idx="11136">
                  <c:v>40960.375</c:v>
                </c:pt>
                <c:pt idx="11137">
                  <c:v>40960.388888888956</c:v>
                </c:pt>
                <c:pt idx="11138">
                  <c:v>40960.402777777781</c:v>
                </c:pt>
                <c:pt idx="11139">
                  <c:v>40960.416666666664</c:v>
                </c:pt>
                <c:pt idx="11140">
                  <c:v>40960.430555555562</c:v>
                </c:pt>
                <c:pt idx="11141">
                  <c:v>40960.444444444496</c:v>
                </c:pt>
                <c:pt idx="11142">
                  <c:v>40960.458333333343</c:v>
                </c:pt>
                <c:pt idx="11143">
                  <c:v>40960.472222222219</c:v>
                </c:pt>
                <c:pt idx="11144">
                  <c:v>40960.486111111109</c:v>
                </c:pt>
                <c:pt idx="11145">
                  <c:v>40960.5</c:v>
                </c:pt>
                <c:pt idx="11146">
                  <c:v>40960.513888888891</c:v>
                </c:pt>
                <c:pt idx="11147">
                  <c:v>40960.527777777774</c:v>
                </c:pt>
                <c:pt idx="11148">
                  <c:v>40960.541666666613</c:v>
                </c:pt>
                <c:pt idx="11149">
                  <c:v>40960.555555555562</c:v>
                </c:pt>
                <c:pt idx="11150">
                  <c:v>40960.569444444445</c:v>
                </c:pt>
                <c:pt idx="11151">
                  <c:v>40960.583333333336</c:v>
                </c:pt>
                <c:pt idx="11152">
                  <c:v>40960.597222222204</c:v>
                </c:pt>
                <c:pt idx="11153">
                  <c:v>40960.611111111066</c:v>
                </c:pt>
                <c:pt idx="11154">
                  <c:v>40960.624999999993</c:v>
                </c:pt>
                <c:pt idx="11155">
                  <c:v>40960.638888888891</c:v>
                </c:pt>
                <c:pt idx="11156">
                  <c:v>40960.652777777781</c:v>
                </c:pt>
                <c:pt idx="11157">
                  <c:v>40960.666666666613</c:v>
                </c:pt>
                <c:pt idx="11158">
                  <c:v>40960.680555555562</c:v>
                </c:pt>
                <c:pt idx="11159">
                  <c:v>40960.694444444445</c:v>
                </c:pt>
                <c:pt idx="11160">
                  <c:v>40960.708333333336</c:v>
                </c:pt>
                <c:pt idx="11161">
                  <c:v>40960.722222222204</c:v>
                </c:pt>
                <c:pt idx="11162">
                  <c:v>40960.736111111066</c:v>
                </c:pt>
                <c:pt idx="11163">
                  <c:v>40960.75</c:v>
                </c:pt>
                <c:pt idx="11164">
                  <c:v>40960.763888888876</c:v>
                </c:pt>
                <c:pt idx="11165">
                  <c:v>40960.777777777774</c:v>
                </c:pt>
                <c:pt idx="11166">
                  <c:v>40960.791666666577</c:v>
                </c:pt>
                <c:pt idx="11167">
                  <c:v>40960.805555555562</c:v>
                </c:pt>
                <c:pt idx="11168">
                  <c:v>40960.819444444496</c:v>
                </c:pt>
                <c:pt idx="11169">
                  <c:v>40960.833333333336</c:v>
                </c:pt>
                <c:pt idx="11170">
                  <c:v>40960.847222222219</c:v>
                </c:pt>
                <c:pt idx="11171">
                  <c:v>40960.861111111066</c:v>
                </c:pt>
                <c:pt idx="11172">
                  <c:v>40960.875</c:v>
                </c:pt>
                <c:pt idx="11173">
                  <c:v>40960.888888888956</c:v>
                </c:pt>
                <c:pt idx="11174">
                  <c:v>40960.902777777781</c:v>
                </c:pt>
                <c:pt idx="11175">
                  <c:v>40960.916666666664</c:v>
                </c:pt>
                <c:pt idx="11176">
                  <c:v>40960.930555555562</c:v>
                </c:pt>
                <c:pt idx="11177">
                  <c:v>40960.944444444496</c:v>
                </c:pt>
                <c:pt idx="11178">
                  <c:v>40960.958333333343</c:v>
                </c:pt>
                <c:pt idx="11179">
                  <c:v>40960.972222222219</c:v>
                </c:pt>
                <c:pt idx="11180">
                  <c:v>40960.986111111109</c:v>
                </c:pt>
                <c:pt idx="11181">
                  <c:v>40961</c:v>
                </c:pt>
                <c:pt idx="11182">
                  <c:v>40961.013888888891</c:v>
                </c:pt>
                <c:pt idx="11183">
                  <c:v>40961.027777777774</c:v>
                </c:pt>
                <c:pt idx="11184">
                  <c:v>40961.041666666613</c:v>
                </c:pt>
                <c:pt idx="11185">
                  <c:v>40961.055555555562</c:v>
                </c:pt>
                <c:pt idx="11186">
                  <c:v>40961.069444444445</c:v>
                </c:pt>
                <c:pt idx="11187">
                  <c:v>40961.083333333336</c:v>
                </c:pt>
                <c:pt idx="11188">
                  <c:v>40961.097222222204</c:v>
                </c:pt>
                <c:pt idx="11189">
                  <c:v>40961.111111111066</c:v>
                </c:pt>
                <c:pt idx="11190">
                  <c:v>40961.124999999993</c:v>
                </c:pt>
                <c:pt idx="11191">
                  <c:v>40961.138888888891</c:v>
                </c:pt>
                <c:pt idx="11192">
                  <c:v>40961.152777777781</c:v>
                </c:pt>
                <c:pt idx="11193">
                  <c:v>40961.166666666613</c:v>
                </c:pt>
                <c:pt idx="11194">
                  <c:v>40961.180555555562</c:v>
                </c:pt>
                <c:pt idx="11195">
                  <c:v>40961.194444444445</c:v>
                </c:pt>
                <c:pt idx="11196">
                  <c:v>40961.208333333336</c:v>
                </c:pt>
                <c:pt idx="11197">
                  <c:v>40961.222222222204</c:v>
                </c:pt>
                <c:pt idx="11198">
                  <c:v>40961.236111111066</c:v>
                </c:pt>
                <c:pt idx="11199">
                  <c:v>40961.25</c:v>
                </c:pt>
                <c:pt idx="11200">
                  <c:v>40961.263888888876</c:v>
                </c:pt>
                <c:pt idx="11201">
                  <c:v>40961.277777777774</c:v>
                </c:pt>
                <c:pt idx="11202">
                  <c:v>40961.291666666577</c:v>
                </c:pt>
                <c:pt idx="11203">
                  <c:v>40961.305555555562</c:v>
                </c:pt>
                <c:pt idx="11204">
                  <c:v>40961.319444444496</c:v>
                </c:pt>
                <c:pt idx="11205">
                  <c:v>40961.333333333336</c:v>
                </c:pt>
                <c:pt idx="11206">
                  <c:v>40961.347222222219</c:v>
                </c:pt>
                <c:pt idx="11207">
                  <c:v>40961.361111111066</c:v>
                </c:pt>
                <c:pt idx="11208">
                  <c:v>40961.375</c:v>
                </c:pt>
                <c:pt idx="11209">
                  <c:v>40961.388888888956</c:v>
                </c:pt>
                <c:pt idx="11210">
                  <c:v>40961.402777777781</c:v>
                </c:pt>
                <c:pt idx="11211">
                  <c:v>40961.416666666664</c:v>
                </c:pt>
                <c:pt idx="11212">
                  <c:v>40961.430555555562</c:v>
                </c:pt>
                <c:pt idx="11213">
                  <c:v>40961.444444444496</c:v>
                </c:pt>
                <c:pt idx="11214">
                  <c:v>40961.458333333343</c:v>
                </c:pt>
                <c:pt idx="11215">
                  <c:v>40961.472222222219</c:v>
                </c:pt>
                <c:pt idx="11216">
                  <c:v>40961.486111111109</c:v>
                </c:pt>
                <c:pt idx="11217">
                  <c:v>40961.5</c:v>
                </c:pt>
                <c:pt idx="11218">
                  <c:v>40961.513888888891</c:v>
                </c:pt>
                <c:pt idx="11219">
                  <c:v>40961.527777777774</c:v>
                </c:pt>
                <c:pt idx="11220">
                  <c:v>40961.541666666613</c:v>
                </c:pt>
                <c:pt idx="11221">
                  <c:v>40961.555555555562</c:v>
                </c:pt>
                <c:pt idx="11222">
                  <c:v>40961.569444444445</c:v>
                </c:pt>
                <c:pt idx="11223">
                  <c:v>40961.583333333336</c:v>
                </c:pt>
                <c:pt idx="11224">
                  <c:v>40961.597222222204</c:v>
                </c:pt>
                <c:pt idx="11225">
                  <c:v>40961.611111111066</c:v>
                </c:pt>
                <c:pt idx="11226">
                  <c:v>40961.624999999993</c:v>
                </c:pt>
                <c:pt idx="11227">
                  <c:v>40961.638888888891</c:v>
                </c:pt>
                <c:pt idx="11228">
                  <c:v>40961.652777777781</c:v>
                </c:pt>
                <c:pt idx="11229">
                  <c:v>40961.666666666613</c:v>
                </c:pt>
                <c:pt idx="11230">
                  <c:v>40961.680555555562</c:v>
                </c:pt>
                <c:pt idx="11231">
                  <c:v>40961.694444444445</c:v>
                </c:pt>
                <c:pt idx="11232">
                  <c:v>40961.708333333336</c:v>
                </c:pt>
                <c:pt idx="11233">
                  <c:v>40961.722222222204</c:v>
                </c:pt>
                <c:pt idx="11234">
                  <c:v>40961.736111111066</c:v>
                </c:pt>
                <c:pt idx="11235">
                  <c:v>40961.75</c:v>
                </c:pt>
                <c:pt idx="11236">
                  <c:v>40961.763888888876</c:v>
                </c:pt>
                <c:pt idx="11237">
                  <c:v>40961.777777777774</c:v>
                </c:pt>
                <c:pt idx="11238">
                  <c:v>40961.791666666577</c:v>
                </c:pt>
                <c:pt idx="11239">
                  <c:v>40961.805555555562</c:v>
                </c:pt>
                <c:pt idx="11240">
                  <c:v>40961.819444444496</c:v>
                </c:pt>
                <c:pt idx="11241">
                  <c:v>40961.833333333336</c:v>
                </c:pt>
                <c:pt idx="11242">
                  <c:v>40961.847222222219</c:v>
                </c:pt>
                <c:pt idx="11243">
                  <c:v>40961.861111111066</c:v>
                </c:pt>
                <c:pt idx="11244">
                  <c:v>40961.875</c:v>
                </c:pt>
                <c:pt idx="11245">
                  <c:v>40961.888888888956</c:v>
                </c:pt>
                <c:pt idx="11246">
                  <c:v>40961.902777777781</c:v>
                </c:pt>
                <c:pt idx="11247">
                  <c:v>40961.916666666664</c:v>
                </c:pt>
                <c:pt idx="11248">
                  <c:v>40961.930555555562</c:v>
                </c:pt>
                <c:pt idx="11249">
                  <c:v>40961.944444444496</c:v>
                </c:pt>
                <c:pt idx="11250">
                  <c:v>40961.958333333343</c:v>
                </c:pt>
                <c:pt idx="11251">
                  <c:v>40961.972222222219</c:v>
                </c:pt>
                <c:pt idx="11252">
                  <c:v>40961.986111111109</c:v>
                </c:pt>
                <c:pt idx="11253">
                  <c:v>40962</c:v>
                </c:pt>
                <c:pt idx="11254">
                  <c:v>40962.013888888891</c:v>
                </c:pt>
                <c:pt idx="11255">
                  <c:v>40962.027777777774</c:v>
                </c:pt>
                <c:pt idx="11256">
                  <c:v>40962.041666666613</c:v>
                </c:pt>
                <c:pt idx="11257">
                  <c:v>40962.055555555562</c:v>
                </c:pt>
                <c:pt idx="11258">
                  <c:v>40962.069444444445</c:v>
                </c:pt>
                <c:pt idx="11259">
                  <c:v>40962.083333333336</c:v>
                </c:pt>
                <c:pt idx="11260">
                  <c:v>40962.097222222204</c:v>
                </c:pt>
                <c:pt idx="11261">
                  <c:v>40962.111111111066</c:v>
                </c:pt>
                <c:pt idx="11262">
                  <c:v>40962.124999999993</c:v>
                </c:pt>
                <c:pt idx="11263">
                  <c:v>40962.138888888891</c:v>
                </c:pt>
                <c:pt idx="11264">
                  <c:v>40962.152777777781</c:v>
                </c:pt>
                <c:pt idx="11265">
                  <c:v>40962.166666666613</c:v>
                </c:pt>
                <c:pt idx="11266">
                  <c:v>40962.180555555562</c:v>
                </c:pt>
                <c:pt idx="11267">
                  <c:v>40962.194444444445</c:v>
                </c:pt>
                <c:pt idx="11268">
                  <c:v>40962.208333333336</c:v>
                </c:pt>
                <c:pt idx="11269">
                  <c:v>40962.222222222204</c:v>
                </c:pt>
                <c:pt idx="11270">
                  <c:v>40962.236111111066</c:v>
                </c:pt>
                <c:pt idx="11271">
                  <c:v>40962.25</c:v>
                </c:pt>
                <c:pt idx="11272">
                  <c:v>40962.263888888876</c:v>
                </c:pt>
                <c:pt idx="11273">
                  <c:v>40962.277777777774</c:v>
                </c:pt>
                <c:pt idx="11274">
                  <c:v>40962.291666666577</c:v>
                </c:pt>
                <c:pt idx="11275">
                  <c:v>40962.305555555562</c:v>
                </c:pt>
                <c:pt idx="11276">
                  <c:v>40962.319444444496</c:v>
                </c:pt>
                <c:pt idx="11277">
                  <c:v>40962.333333333336</c:v>
                </c:pt>
                <c:pt idx="11278">
                  <c:v>40962.347222222219</c:v>
                </c:pt>
                <c:pt idx="11279">
                  <c:v>40962.361111111066</c:v>
                </c:pt>
                <c:pt idx="11280">
                  <c:v>40962.375</c:v>
                </c:pt>
                <c:pt idx="11281">
                  <c:v>40962.388888888956</c:v>
                </c:pt>
                <c:pt idx="11282">
                  <c:v>40962.402777777781</c:v>
                </c:pt>
                <c:pt idx="11283">
                  <c:v>40962.416666666664</c:v>
                </c:pt>
                <c:pt idx="11284">
                  <c:v>40962.430555555562</c:v>
                </c:pt>
                <c:pt idx="11285">
                  <c:v>40962.444444444496</c:v>
                </c:pt>
                <c:pt idx="11286">
                  <c:v>40962.458333333343</c:v>
                </c:pt>
                <c:pt idx="11287">
                  <c:v>40962.472222222219</c:v>
                </c:pt>
                <c:pt idx="11288">
                  <c:v>40962.486111111109</c:v>
                </c:pt>
                <c:pt idx="11289">
                  <c:v>40962.5</c:v>
                </c:pt>
                <c:pt idx="11290">
                  <c:v>40962.513888888891</c:v>
                </c:pt>
                <c:pt idx="11291">
                  <c:v>40962.527777777774</c:v>
                </c:pt>
                <c:pt idx="11292">
                  <c:v>40962.541666666613</c:v>
                </c:pt>
                <c:pt idx="11293">
                  <c:v>40962.555555555562</c:v>
                </c:pt>
                <c:pt idx="11294">
                  <c:v>40962.569444444445</c:v>
                </c:pt>
                <c:pt idx="11295">
                  <c:v>40962.583333333336</c:v>
                </c:pt>
                <c:pt idx="11296">
                  <c:v>40962.597222222204</c:v>
                </c:pt>
                <c:pt idx="11297">
                  <c:v>40962.611111111066</c:v>
                </c:pt>
                <c:pt idx="11298">
                  <c:v>40962.624999999993</c:v>
                </c:pt>
                <c:pt idx="11299">
                  <c:v>40962.638888888891</c:v>
                </c:pt>
                <c:pt idx="11300">
                  <c:v>40962.652777777781</c:v>
                </c:pt>
                <c:pt idx="11301">
                  <c:v>40962.666666666613</c:v>
                </c:pt>
                <c:pt idx="11302">
                  <c:v>40962.680555555562</c:v>
                </c:pt>
                <c:pt idx="11303">
                  <c:v>40962.694444444445</c:v>
                </c:pt>
                <c:pt idx="11304">
                  <c:v>40962.708333333336</c:v>
                </c:pt>
                <c:pt idx="11305">
                  <c:v>40962.722222222204</c:v>
                </c:pt>
                <c:pt idx="11306">
                  <c:v>40962.736111111066</c:v>
                </c:pt>
                <c:pt idx="11307">
                  <c:v>40962.75</c:v>
                </c:pt>
                <c:pt idx="11308">
                  <c:v>40962.763888888876</c:v>
                </c:pt>
                <c:pt idx="11309">
                  <c:v>40962.777777777774</c:v>
                </c:pt>
                <c:pt idx="11310">
                  <c:v>40962.791666666577</c:v>
                </c:pt>
                <c:pt idx="11311">
                  <c:v>40962.805555555562</c:v>
                </c:pt>
                <c:pt idx="11312">
                  <c:v>40962.819444444496</c:v>
                </c:pt>
                <c:pt idx="11313">
                  <c:v>40962.833333333336</c:v>
                </c:pt>
                <c:pt idx="11314">
                  <c:v>40962.847222222219</c:v>
                </c:pt>
                <c:pt idx="11315">
                  <c:v>40962.861111111066</c:v>
                </c:pt>
                <c:pt idx="11316">
                  <c:v>40962.875</c:v>
                </c:pt>
                <c:pt idx="11317">
                  <c:v>40962.888888888956</c:v>
                </c:pt>
                <c:pt idx="11318">
                  <c:v>40962.902777777781</c:v>
                </c:pt>
                <c:pt idx="11319">
                  <c:v>40962.916666666664</c:v>
                </c:pt>
                <c:pt idx="11320">
                  <c:v>40962.930555555562</c:v>
                </c:pt>
                <c:pt idx="11321">
                  <c:v>40962.944444444496</c:v>
                </c:pt>
                <c:pt idx="11322">
                  <c:v>40962.958333333343</c:v>
                </c:pt>
                <c:pt idx="11323">
                  <c:v>40962.972222222219</c:v>
                </c:pt>
                <c:pt idx="11324">
                  <c:v>40962.986111111109</c:v>
                </c:pt>
                <c:pt idx="11325">
                  <c:v>40963</c:v>
                </c:pt>
                <c:pt idx="11326">
                  <c:v>40963.013888888891</c:v>
                </c:pt>
                <c:pt idx="11327">
                  <c:v>40963.027777777774</c:v>
                </c:pt>
                <c:pt idx="11328">
                  <c:v>40963.041666666613</c:v>
                </c:pt>
                <c:pt idx="11329">
                  <c:v>40963.055555555562</c:v>
                </c:pt>
                <c:pt idx="11330">
                  <c:v>40963.069444444445</c:v>
                </c:pt>
                <c:pt idx="11331">
                  <c:v>40963.083333333336</c:v>
                </c:pt>
                <c:pt idx="11332">
                  <c:v>40963.097222222204</c:v>
                </c:pt>
                <c:pt idx="11333">
                  <c:v>40963.111111111066</c:v>
                </c:pt>
                <c:pt idx="11334">
                  <c:v>40963.124999999993</c:v>
                </c:pt>
                <c:pt idx="11335">
                  <c:v>40963.138888888891</c:v>
                </c:pt>
                <c:pt idx="11336">
                  <c:v>40963.152777777781</c:v>
                </c:pt>
                <c:pt idx="11337">
                  <c:v>40963.166666666613</c:v>
                </c:pt>
                <c:pt idx="11338">
                  <c:v>40963.180555555562</c:v>
                </c:pt>
                <c:pt idx="11339">
                  <c:v>40963.194444444445</c:v>
                </c:pt>
                <c:pt idx="11340">
                  <c:v>40963.208333333336</c:v>
                </c:pt>
                <c:pt idx="11341">
                  <c:v>40963.222222222204</c:v>
                </c:pt>
                <c:pt idx="11342">
                  <c:v>40963.236111111066</c:v>
                </c:pt>
                <c:pt idx="11343">
                  <c:v>40963.25</c:v>
                </c:pt>
                <c:pt idx="11344">
                  <c:v>40963.263888888876</c:v>
                </c:pt>
                <c:pt idx="11345">
                  <c:v>40963.277777777774</c:v>
                </c:pt>
                <c:pt idx="11346">
                  <c:v>40963.291666666577</c:v>
                </c:pt>
                <c:pt idx="11347">
                  <c:v>40963.305555555562</c:v>
                </c:pt>
                <c:pt idx="11348">
                  <c:v>40963.319444444496</c:v>
                </c:pt>
                <c:pt idx="11349">
                  <c:v>40963.333333333336</c:v>
                </c:pt>
                <c:pt idx="11350">
                  <c:v>40963.347222222219</c:v>
                </c:pt>
                <c:pt idx="11351">
                  <c:v>40963.361111111066</c:v>
                </c:pt>
                <c:pt idx="11352">
                  <c:v>40963.375</c:v>
                </c:pt>
                <c:pt idx="11353">
                  <c:v>40963.388888888956</c:v>
                </c:pt>
                <c:pt idx="11354">
                  <c:v>40963.402777777781</c:v>
                </c:pt>
                <c:pt idx="11355">
                  <c:v>40963.416666666664</c:v>
                </c:pt>
                <c:pt idx="11356">
                  <c:v>40963.430555555562</c:v>
                </c:pt>
                <c:pt idx="11357">
                  <c:v>40963.444444444496</c:v>
                </c:pt>
                <c:pt idx="11358">
                  <c:v>40963.458333333343</c:v>
                </c:pt>
                <c:pt idx="11359">
                  <c:v>40963.472222222219</c:v>
                </c:pt>
                <c:pt idx="11360">
                  <c:v>40963.486111111109</c:v>
                </c:pt>
                <c:pt idx="11361">
                  <c:v>40963.5</c:v>
                </c:pt>
                <c:pt idx="11362">
                  <c:v>40963.513888888891</c:v>
                </c:pt>
                <c:pt idx="11363">
                  <c:v>40963.527777777774</c:v>
                </c:pt>
                <c:pt idx="11364">
                  <c:v>40963.541666666613</c:v>
                </c:pt>
                <c:pt idx="11365">
                  <c:v>40963.555555555562</c:v>
                </c:pt>
                <c:pt idx="11366">
                  <c:v>40963.569444444445</c:v>
                </c:pt>
                <c:pt idx="11367">
                  <c:v>40963.583333333336</c:v>
                </c:pt>
                <c:pt idx="11368">
                  <c:v>40963.597222222204</c:v>
                </c:pt>
                <c:pt idx="11369">
                  <c:v>40963.611111111066</c:v>
                </c:pt>
                <c:pt idx="11370">
                  <c:v>40963.624999999993</c:v>
                </c:pt>
                <c:pt idx="11371">
                  <c:v>40963.638888888891</c:v>
                </c:pt>
                <c:pt idx="11372">
                  <c:v>40963.652777777781</c:v>
                </c:pt>
                <c:pt idx="11373">
                  <c:v>40963.666666666613</c:v>
                </c:pt>
                <c:pt idx="11374">
                  <c:v>40963.680555555562</c:v>
                </c:pt>
                <c:pt idx="11375">
                  <c:v>40963.694444444445</c:v>
                </c:pt>
                <c:pt idx="11376">
                  <c:v>40963.708333333336</c:v>
                </c:pt>
                <c:pt idx="11377">
                  <c:v>40963.722222222204</c:v>
                </c:pt>
                <c:pt idx="11378">
                  <c:v>40963.736111111066</c:v>
                </c:pt>
                <c:pt idx="11379">
                  <c:v>40963.75</c:v>
                </c:pt>
                <c:pt idx="11380">
                  <c:v>40963.763888888876</c:v>
                </c:pt>
                <c:pt idx="11381">
                  <c:v>40963.777777777774</c:v>
                </c:pt>
                <c:pt idx="11382">
                  <c:v>40963.791666666577</c:v>
                </c:pt>
                <c:pt idx="11383">
                  <c:v>40963.805555555562</c:v>
                </c:pt>
                <c:pt idx="11384">
                  <c:v>40963.819444444496</c:v>
                </c:pt>
                <c:pt idx="11385">
                  <c:v>40963.833333333336</c:v>
                </c:pt>
                <c:pt idx="11386">
                  <c:v>40963.847222222219</c:v>
                </c:pt>
                <c:pt idx="11387">
                  <c:v>40963.861111111066</c:v>
                </c:pt>
                <c:pt idx="11388">
                  <c:v>40963.875</c:v>
                </c:pt>
                <c:pt idx="11389">
                  <c:v>40963.888888888956</c:v>
                </c:pt>
                <c:pt idx="11390">
                  <c:v>40963.902777777781</c:v>
                </c:pt>
                <c:pt idx="11391">
                  <c:v>40963.916666666664</c:v>
                </c:pt>
                <c:pt idx="11392">
                  <c:v>40963.930555555562</c:v>
                </c:pt>
                <c:pt idx="11393">
                  <c:v>40963.944444444496</c:v>
                </c:pt>
                <c:pt idx="11394">
                  <c:v>40963.958333333343</c:v>
                </c:pt>
                <c:pt idx="11395">
                  <c:v>40963.972222222219</c:v>
                </c:pt>
                <c:pt idx="11396">
                  <c:v>40963.986111111109</c:v>
                </c:pt>
                <c:pt idx="11397">
                  <c:v>40964</c:v>
                </c:pt>
                <c:pt idx="11398">
                  <c:v>40964.013888888891</c:v>
                </c:pt>
                <c:pt idx="11399">
                  <c:v>40964.027777777774</c:v>
                </c:pt>
                <c:pt idx="11400">
                  <c:v>40964.041666666613</c:v>
                </c:pt>
                <c:pt idx="11401">
                  <c:v>40964.055555555562</c:v>
                </c:pt>
                <c:pt idx="11402">
                  <c:v>40964.069444444445</c:v>
                </c:pt>
                <c:pt idx="11403">
                  <c:v>40964.083333333336</c:v>
                </c:pt>
                <c:pt idx="11404">
                  <c:v>40964.097222222204</c:v>
                </c:pt>
                <c:pt idx="11405">
                  <c:v>40964.111111111066</c:v>
                </c:pt>
                <c:pt idx="11406">
                  <c:v>40964.124999999993</c:v>
                </c:pt>
                <c:pt idx="11407">
                  <c:v>40964.138888888891</c:v>
                </c:pt>
                <c:pt idx="11408">
                  <c:v>40964.152777777781</c:v>
                </c:pt>
                <c:pt idx="11409">
                  <c:v>40964.166666666613</c:v>
                </c:pt>
                <c:pt idx="11410">
                  <c:v>40964.180555555562</c:v>
                </c:pt>
                <c:pt idx="11411">
                  <c:v>40964.194444444445</c:v>
                </c:pt>
                <c:pt idx="11412">
                  <c:v>40964.208333333336</c:v>
                </c:pt>
                <c:pt idx="11413">
                  <c:v>40964.222222222204</c:v>
                </c:pt>
                <c:pt idx="11414">
                  <c:v>40964.236111111066</c:v>
                </c:pt>
                <c:pt idx="11415">
                  <c:v>40964.25</c:v>
                </c:pt>
                <c:pt idx="11416">
                  <c:v>40964.263888888876</c:v>
                </c:pt>
                <c:pt idx="11417">
                  <c:v>40964.277777777774</c:v>
                </c:pt>
                <c:pt idx="11418">
                  <c:v>40964.291666666577</c:v>
                </c:pt>
                <c:pt idx="11419">
                  <c:v>40964.305555555562</c:v>
                </c:pt>
                <c:pt idx="11420">
                  <c:v>40964.319444444496</c:v>
                </c:pt>
                <c:pt idx="11421">
                  <c:v>40964.333333333336</c:v>
                </c:pt>
                <c:pt idx="11422">
                  <c:v>40964.347222222219</c:v>
                </c:pt>
                <c:pt idx="11423">
                  <c:v>40964.361111111066</c:v>
                </c:pt>
                <c:pt idx="11424">
                  <c:v>40964.375</c:v>
                </c:pt>
                <c:pt idx="11425">
                  <c:v>40964.388888888956</c:v>
                </c:pt>
                <c:pt idx="11426">
                  <c:v>40964.402777777781</c:v>
                </c:pt>
                <c:pt idx="11427">
                  <c:v>40964.416666666664</c:v>
                </c:pt>
                <c:pt idx="11428">
                  <c:v>40964.430555555562</c:v>
                </c:pt>
                <c:pt idx="11429">
                  <c:v>40964.444444444496</c:v>
                </c:pt>
                <c:pt idx="11430">
                  <c:v>40964.458333333343</c:v>
                </c:pt>
                <c:pt idx="11431">
                  <c:v>40964.472222222219</c:v>
                </c:pt>
                <c:pt idx="11432">
                  <c:v>40964.486111111109</c:v>
                </c:pt>
                <c:pt idx="11433">
                  <c:v>40964.5</c:v>
                </c:pt>
                <c:pt idx="11434">
                  <c:v>40964.513888888891</c:v>
                </c:pt>
                <c:pt idx="11435">
                  <c:v>40964.527777777774</c:v>
                </c:pt>
                <c:pt idx="11436">
                  <c:v>40964.541666666613</c:v>
                </c:pt>
                <c:pt idx="11437">
                  <c:v>40964.555555555562</c:v>
                </c:pt>
                <c:pt idx="11438">
                  <c:v>40964.569444444445</c:v>
                </c:pt>
                <c:pt idx="11439">
                  <c:v>40964.583333333336</c:v>
                </c:pt>
                <c:pt idx="11440">
                  <c:v>40964.597222222204</c:v>
                </c:pt>
                <c:pt idx="11441">
                  <c:v>40964.611111111066</c:v>
                </c:pt>
                <c:pt idx="11442">
                  <c:v>40964.624999999993</c:v>
                </c:pt>
                <c:pt idx="11443">
                  <c:v>40964.638888888891</c:v>
                </c:pt>
                <c:pt idx="11444">
                  <c:v>40964.652777777781</c:v>
                </c:pt>
                <c:pt idx="11445">
                  <c:v>40964.666666666613</c:v>
                </c:pt>
                <c:pt idx="11446">
                  <c:v>40964.680555555562</c:v>
                </c:pt>
                <c:pt idx="11447">
                  <c:v>40964.694444444445</c:v>
                </c:pt>
                <c:pt idx="11448">
                  <c:v>40964.708333333336</c:v>
                </c:pt>
                <c:pt idx="11449">
                  <c:v>40964.722222222204</c:v>
                </c:pt>
                <c:pt idx="11450">
                  <c:v>40964.736111111066</c:v>
                </c:pt>
                <c:pt idx="11451">
                  <c:v>40964.75</c:v>
                </c:pt>
                <c:pt idx="11452">
                  <c:v>40964.763888888876</c:v>
                </c:pt>
                <c:pt idx="11453">
                  <c:v>40964.777777777774</c:v>
                </c:pt>
                <c:pt idx="11454">
                  <c:v>40964.791666666577</c:v>
                </c:pt>
                <c:pt idx="11455">
                  <c:v>40964.805555555562</c:v>
                </c:pt>
                <c:pt idx="11456">
                  <c:v>40964.819444444496</c:v>
                </c:pt>
                <c:pt idx="11457">
                  <c:v>40964.833333333336</c:v>
                </c:pt>
                <c:pt idx="11458">
                  <c:v>40964.847222222219</c:v>
                </c:pt>
                <c:pt idx="11459">
                  <c:v>40964.861111111066</c:v>
                </c:pt>
                <c:pt idx="11460">
                  <c:v>40964.875</c:v>
                </c:pt>
                <c:pt idx="11461">
                  <c:v>40964.888888888956</c:v>
                </c:pt>
                <c:pt idx="11462">
                  <c:v>40964.902777777781</c:v>
                </c:pt>
                <c:pt idx="11463">
                  <c:v>40964.916666666664</c:v>
                </c:pt>
                <c:pt idx="11464">
                  <c:v>40964.930555555562</c:v>
                </c:pt>
                <c:pt idx="11465">
                  <c:v>40964.944444444496</c:v>
                </c:pt>
                <c:pt idx="11466">
                  <c:v>40964.958333333343</c:v>
                </c:pt>
                <c:pt idx="11467">
                  <c:v>40964.972222222219</c:v>
                </c:pt>
                <c:pt idx="11468">
                  <c:v>40964.986111111109</c:v>
                </c:pt>
                <c:pt idx="11469">
                  <c:v>40965</c:v>
                </c:pt>
                <c:pt idx="11470">
                  <c:v>40965.013888888891</c:v>
                </c:pt>
                <c:pt idx="11471">
                  <c:v>40965.027777777774</c:v>
                </c:pt>
                <c:pt idx="11472">
                  <c:v>40965.041666666613</c:v>
                </c:pt>
                <c:pt idx="11473">
                  <c:v>40965.055555555562</c:v>
                </c:pt>
                <c:pt idx="11474">
                  <c:v>40965.069444444445</c:v>
                </c:pt>
                <c:pt idx="11475">
                  <c:v>40965.083333333336</c:v>
                </c:pt>
                <c:pt idx="11476">
                  <c:v>40965.097222222204</c:v>
                </c:pt>
                <c:pt idx="11477">
                  <c:v>40965.111111111066</c:v>
                </c:pt>
                <c:pt idx="11478">
                  <c:v>40965.124999999993</c:v>
                </c:pt>
                <c:pt idx="11479">
                  <c:v>40965.138888888891</c:v>
                </c:pt>
                <c:pt idx="11480">
                  <c:v>40965.152777777781</c:v>
                </c:pt>
                <c:pt idx="11481">
                  <c:v>40965.166666666613</c:v>
                </c:pt>
                <c:pt idx="11482">
                  <c:v>40965.180555555562</c:v>
                </c:pt>
                <c:pt idx="11483">
                  <c:v>40965.194444444445</c:v>
                </c:pt>
                <c:pt idx="11484">
                  <c:v>40965.208333333336</c:v>
                </c:pt>
                <c:pt idx="11485">
                  <c:v>40965.222222222204</c:v>
                </c:pt>
                <c:pt idx="11486">
                  <c:v>40965.236111111066</c:v>
                </c:pt>
                <c:pt idx="11487">
                  <c:v>40965.25</c:v>
                </c:pt>
                <c:pt idx="11488">
                  <c:v>40965.263888888876</c:v>
                </c:pt>
                <c:pt idx="11489">
                  <c:v>40965.277777777774</c:v>
                </c:pt>
                <c:pt idx="11490">
                  <c:v>40965.291666666577</c:v>
                </c:pt>
                <c:pt idx="11491">
                  <c:v>40965.305555555562</c:v>
                </c:pt>
                <c:pt idx="11492">
                  <c:v>40965.319444444496</c:v>
                </c:pt>
                <c:pt idx="11493">
                  <c:v>40965.333333333336</c:v>
                </c:pt>
                <c:pt idx="11494">
                  <c:v>40965.347222222219</c:v>
                </c:pt>
                <c:pt idx="11495">
                  <c:v>40965.361111111066</c:v>
                </c:pt>
                <c:pt idx="11496">
                  <c:v>40965.375</c:v>
                </c:pt>
                <c:pt idx="11497">
                  <c:v>40965.388888888956</c:v>
                </c:pt>
                <c:pt idx="11498">
                  <c:v>40965.402777777781</c:v>
                </c:pt>
                <c:pt idx="11499">
                  <c:v>40965.416666666664</c:v>
                </c:pt>
                <c:pt idx="11500">
                  <c:v>40965.430555555562</c:v>
                </c:pt>
                <c:pt idx="11501">
                  <c:v>40965.444444444496</c:v>
                </c:pt>
                <c:pt idx="11502">
                  <c:v>40965.458333333343</c:v>
                </c:pt>
                <c:pt idx="11503">
                  <c:v>40965.472222222219</c:v>
                </c:pt>
                <c:pt idx="11504">
                  <c:v>40965.486111111109</c:v>
                </c:pt>
                <c:pt idx="11505">
                  <c:v>40965.5</c:v>
                </c:pt>
                <c:pt idx="11506">
                  <c:v>40965.513888888891</c:v>
                </c:pt>
                <c:pt idx="11507">
                  <c:v>40965.527777777774</c:v>
                </c:pt>
                <c:pt idx="11508">
                  <c:v>40965.541666666613</c:v>
                </c:pt>
                <c:pt idx="11509">
                  <c:v>40965.555555555562</c:v>
                </c:pt>
                <c:pt idx="11510">
                  <c:v>40965.569444444445</c:v>
                </c:pt>
                <c:pt idx="11511">
                  <c:v>40965.583333333336</c:v>
                </c:pt>
                <c:pt idx="11512">
                  <c:v>40965.597222222204</c:v>
                </c:pt>
                <c:pt idx="11513">
                  <c:v>40965.611111111066</c:v>
                </c:pt>
                <c:pt idx="11514">
                  <c:v>40965.624999999993</c:v>
                </c:pt>
                <c:pt idx="11515">
                  <c:v>40965.638888888891</c:v>
                </c:pt>
                <c:pt idx="11516">
                  <c:v>40965.652777777781</c:v>
                </c:pt>
                <c:pt idx="11517">
                  <c:v>40965.666666666613</c:v>
                </c:pt>
                <c:pt idx="11518">
                  <c:v>40965.680555555562</c:v>
                </c:pt>
                <c:pt idx="11519">
                  <c:v>40965.694444444445</c:v>
                </c:pt>
                <c:pt idx="11520">
                  <c:v>40965.708333333336</c:v>
                </c:pt>
                <c:pt idx="11521">
                  <c:v>40965.722222222204</c:v>
                </c:pt>
                <c:pt idx="11522">
                  <c:v>40965.736111111066</c:v>
                </c:pt>
                <c:pt idx="11523">
                  <c:v>40965.75</c:v>
                </c:pt>
                <c:pt idx="11524">
                  <c:v>40965.763888888876</c:v>
                </c:pt>
                <c:pt idx="11525">
                  <c:v>40965.777777777774</c:v>
                </c:pt>
                <c:pt idx="11526">
                  <c:v>40965.791666666577</c:v>
                </c:pt>
                <c:pt idx="11527">
                  <c:v>40965.805555555562</c:v>
                </c:pt>
                <c:pt idx="11528">
                  <c:v>40965.819444444496</c:v>
                </c:pt>
                <c:pt idx="11529">
                  <c:v>40965.833333333336</c:v>
                </c:pt>
                <c:pt idx="11530">
                  <c:v>40965.847222222219</c:v>
                </c:pt>
                <c:pt idx="11531">
                  <c:v>40965.861111111066</c:v>
                </c:pt>
                <c:pt idx="11532">
                  <c:v>40965.875</c:v>
                </c:pt>
                <c:pt idx="11533">
                  <c:v>40965.888888888956</c:v>
                </c:pt>
                <c:pt idx="11534">
                  <c:v>40965.902777777781</c:v>
                </c:pt>
                <c:pt idx="11535">
                  <c:v>40965.916666666664</c:v>
                </c:pt>
                <c:pt idx="11536">
                  <c:v>40965.930555555562</c:v>
                </c:pt>
                <c:pt idx="11537">
                  <c:v>40965.944444444496</c:v>
                </c:pt>
                <c:pt idx="11538">
                  <c:v>40965.958333333343</c:v>
                </c:pt>
                <c:pt idx="11539">
                  <c:v>40965.972222222219</c:v>
                </c:pt>
                <c:pt idx="11540">
                  <c:v>40965.986111111109</c:v>
                </c:pt>
                <c:pt idx="11541">
                  <c:v>40966</c:v>
                </c:pt>
                <c:pt idx="11542">
                  <c:v>40966.013888888891</c:v>
                </c:pt>
                <c:pt idx="11543">
                  <c:v>40966.027777777774</c:v>
                </c:pt>
                <c:pt idx="11544">
                  <c:v>40966.041666666613</c:v>
                </c:pt>
                <c:pt idx="11545">
                  <c:v>40966.055555555562</c:v>
                </c:pt>
                <c:pt idx="11546">
                  <c:v>40966.069444444445</c:v>
                </c:pt>
                <c:pt idx="11547">
                  <c:v>40966.083333333336</c:v>
                </c:pt>
                <c:pt idx="11548">
                  <c:v>40966.097222222204</c:v>
                </c:pt>
                <c:pt idx="11549">
                  <c:v>40966.111111111066</c:v>
                </c:pt>
                <c:pt idx="11550">
                  <c:v>40966.124999999993</c:v>
                </c:pt>
                <c:pt idx="11551">
                  <c:v>40966.138888888891</c:v>
                </c:pt>
                <c:pt idx="11552">
                  <c:v>40966.152777777781</c:v>
                </c:pt>
                <c:pt idx="11553">
                  <c:v>40966.166666666613</c:v>
                </c:pt>
                <c:pt idx="11554">
                  <c:v>40966.180555555562</c:v>
                </c:pt>
                <c:pt idx="11555">
                  <c:v>40966.194444444445</c:v>
                </c:pt>
                <c:pt idx="11556">
                  <c:v>40966.208333333336</c:v>
                </c:pt>
                <c:pt idx="11557">
                  <c:v>40966.222222222204</c:v>
                </c:pt>
                <c:pt idx="11558">
                  <c:v>40966.236111111066</c:v>
                </c:pt>
                <c:pt idx="11559">
                  <c:v>40966.25</c:v>
                </c:pt>
                <c:pt idx="11560">
                  <c:v>40966.263888888876</c:v>
                </c:pt>
                <c:pt idx="11561">
                  <c:v>40966.277777777774</c:v>
                </c:pt>
                <c:pt idx="11562">
                  <c:v>40966.291666666577</c:v>
                </c:pt>
                <c:pt idx="11563">
                  <c:v>40966.305555555562</c:v>
                </c:pt>
                <c:pt idx="11564">
                  <c:v>40966.319444444496</c:v>
                </c:pt>
                <c:pt idx="11565">
                  <c:v>40966.333333333336</c:v>
                </c:pt>
                <c:pt idx="11566">
                  <c:v>40966.347222222219</c:v>
                </c:pt>
                <c:pt idx="11567">
                  <c:v>40966.361111111066</c:v>
                </c:pt>
                <c:pt idx="11568">
                  <c:v>40966.375</c:v>
                </c:pt>
                <c:pt idx="11569">
                  <c:v>40966.388888888956</c:v>
                </c:pt>
                <c:pt idx="11570">
                  <c:v>40966.402777777781</c:v>
                </c:pt>
                <c:pt idx="11571">
                  <c:v>40966.416666666664</c:v>
                </c:pt>
                <c:pt idx="11572">
                  <c:v>40966.430555555562</c:v>
                </c:pt>
                <c:pt idx="11573">
                  <c:v>40966.444444444496</c:v>
                </c:pt>
                <c:pt idx="11574">
                  <c:v>40966.458333333343</c:v>
                </c:pt>
                <c:pt idx="11575">
                  <c:v>40966.472222222219</c:v>
                </c:pt>
                <c:pt idx="11576">
                  <c:v>40966.486111111109</c:v>
                </c:pt>
                <c:pt idx="11577">
                  <c:v>40966.5</c:v>
                </c:pt>
                <c:pt idx="11578">
                  <c:v>40966.513888888891</c:v>
                </c:pt>
                <c:pt idx="11579">
                  <c:v>40966.527777777774</c:v>
                </c:pt>
                <c:pt idx="11580">
                  <c:v>40966.541666666613</c:v>
                </c:pt>
                <c:pt idx="11581">
                  <c:v>40966.555555555562</c:v>
                </c:pt>
                <c:pt idx="11582">
                  <c:v>40966.569444444445</c:v>
                </c:pt>
                <c:pt idx="11583">
                  <c:v>40966.583333333336</c:v>
                </c:pt>
                <c:pt idx="11584">
                  <c:v>40966.597222222204</c:v>
                </c:pt>
                <c:pt idx="11585">
                  <c:v>40966.611111111066</c:v>
                </c:pt>
                <c:pt idx="11586">
                  <c:v>40966.624999999993</c:v>
                </c:pt>
                <c:pt idx="11587">
                  <c:v>40966.638888888891</c:v>
                </c:pt>
                <c:pt idx="11588">
                  <c:v>40966.652777777781</c:v>
                </c:pt>
                <c:pt idx="11589">
                  <c:v>40966.666666666613</c:v>
                </c:pt>
                <c:pt idx="11590">
                  <c:v>40966.680555555562</c:v>
                </c:pt>
                <c:pt idx="11591">
                  <c:v>40966.694444444445</c:v>
                </c:pt>
                <c:pt idx="11592">
                  <c:v>40966.708333333336</c:v>
                </c:pt>
                <c:pt idx="11593">
                  <c:v>40966.722222222204</c:v>
                </c:pt>
                <c:pt idx="11594">
                  <c:v>40966.736111111066</c:v>
                </c:pt>
                <c:pt idx="11595">
                  <c:v>40966.75</c:v>
                </c:pt>
                <c:pt idx="11596">
                  <c:v>40966.763888888876</c:v>
                </c:pt>
                <c:pt idx="11597">
                  <c:v>40966.777777777774</c:v>
                </c:pt>
                <c:pt idx="11598">
                  <c:v>40966.791666666577</c:v>
                </c:pt>
                <c:pt idx="11599">
                  <c:v>40966.805555555562</c:v>
                </c:pt>
                <c:pt idx="11600">
                  <c:v>40966.819444444496</c:v>
                </c:pt>
                <c:pt idx="11601">
                  <c:v>40966.833333333336</c:v>
                </c:pt>
                <c:pt idx="11602">
                  <c:v>40966.847222222219</c:v>
                </c:pt>
                <c:pt idx="11603">
                  <c:v>40966.861111111066</c:v>
                </c:pt>
                <c:pt idx="11604">
                  <c:v>40966.875</c:v>
                </c:pt>
                <c:pt idx="11605">
                  <c:v>40966.888888888956</c:v>
                </c:pt>
                <c:pt idx="11606">
                  <c:v>40966.902777777781</c:v>
                </c:pt>
                <c:pt idx="11607">
                  <c:v>40966.916666666664</c:v>
                </c:pt>
                <c:pt idx="11608">
                  <c:v>40966.930555555562</c:v>
                </c:pt>
                <c:pt idx="11609">
                  <c:v>40966.944444444496</c:v>
                </c:pt>
                <c:pt idx="11610">
                  <c:v>40966.958333333343</c:v>
                </c:pt>
                <c:pt idx="11611">
                  <c:v>40966.972222222219</c:v>
                </c:pt>
                <c:pt idx="11612">
                  <c:v>40966.986111111109</c:v>
                </c:pt>
                <c:pt idx="11613">
                  <c:v>40967</c:v>
                </c:pt>
                <c:pt idx="11614">
                  <c:v>40967.013888888891</c:v>
                </c:pt>
                <c:pt idx="11615">
                  <c:v>40967.027777777774</c:v>
                </c:pt>
                <c:pt idx="11616">
                  <c:v>40967.041666666613</c:v>
                </c:pt>
                <c:pt idx="11617">
                  <c:v>40967.055555555562</c:v>
                </c:pt>
                <c:pt idx="11618">
                  <c:v>40967.069444444445</c:v>
                </c:pt>
                <c:pt idx="11619">
                  <c:v>40967.083333333336</c:v>
                </c:pt>
                <c:pt idx="11620">
                  <c:v>40967.097222222204</c:v>
                </c:pt>
                <c:pt idx="11621">
                  <c:v>40967.111111111066</c:v>
                </c:pt>
                <c:pt idx="11622">
                  <c:v>40967.124999999993</c:v>
                </c:pt>
                <c:pt idx="11623">
                  <c:v>40967.138888888891</c:v>
                </c:pt>
                <c:pt idx="11624">
                  <c:v>40967.152777777781</c:v>
                </c:pt>
                <c:pt idx="11625">
                  <c:v>40967.166666666613</c:v>
                </c:pt>
                <c:pt idx="11626">
                  <c:v>40967.180555555562</c:v>
                </c:pt>
                <c:pt idx="11627">
                  <c:v>40967.194444444445</c:v>
                </c:pt>
                <c:pt idx="11628">
                  <c:v>40967.208333333336</c:v>
                </c:pt>
                <c:pt idx="11629">
                  <c:v>40967.222222222204</c:v>
                </c:pt>
                <c:pt idx="11630">
                  <c:v>40967.236111111066</c:v>
                </c:pt>
                <c:pt idx="11631">
                  <c:v>40967.25</c:v>
                </c:pt>
                <c:pt idx="11632">
                  <c:v>40967.263888888876</c:v>
                </c:pt>
                <c:pt idx="11633">
                  <c:v>40967.277777777774</c:v>
                </c:pt>
                <c:pt idx="11634">
                  <c:v>40967.291666666577</c:v>
                </c:pt>
                <c:pt idx="11635">
                  <c:v>40967.305555555562</c:v>
                </c:pt>
                <c:pt idx="11636">
                  <c:v>40967.319444444496</c:v>
                </c:pt>
                <c:pt idx="11637">
                  <c:v>40967.333333333336</c:v>
                </c:pt>
                <c:pt idx="11638">
                  <c:v>40967.347222222219</c:v>
                </c:pt>
                <c:pt idx="11639">
                  <c:v>40967.361111111066</c:v>
                </c:pt>
                <c:pt idx="11640">
                  <c:v>40967.375</c:v>
                </c:pt>
                <c:pt idx="11641">
                  <c:v>40967.388888888956</c:v>
                </c:pt>
                <c:pt idx="11642">
                  <c:v>40967.402777777781</c:v>
                </c:pt>
                <c:pt idx="11643">
                  <c:v>40967.416666666664</c:v>
                </c:pt>
                <c:pt idx="11644">
                  <c:v>40967.430555555562</c:v>
                </c:pt>
                <c:pt idx="11645">
                  <c:v>40967.444444444496</c:v>
                </c:pt>
                <c:pt idx="11646">
                  <c:v>40967.458333333343</c:v>
                </c:pt>
                <c:pt idx="11647">
                  <c:v>40967.472222222219</c:v>
                </c:pt>
                <c:pt idx="11648">
                  <c:v>40967.486111111109</c:v>
                </c:pt>
                <c:pt idx="11649">
                  <c:v>40967.5</c:v>
                </c:pt>
                <c:pt idx="11650">
                  <c:v>40967.513888888891</c:v>
                </c:pt>
                <c:pt idx="11651">
                  <c:v>40967.527777777774</c:v>
                </c:pt>
                <c:pt idx="11652">
                  <c:v>40967.541666666613</c:v>
                </c:pt>
                <c:pt idx="11653">
                  <c:v>40967.555555555562</c:v>
                </c:pt>
                <c:pt idx="11654">
                  <c:v>40967.569444444445</c:v>
                </c:pt>
                <c:pt idx="11655">
                  <c:v>40967.583333333336</c:v>
                </c:pt>
                <c:pt idx="11656">
                  <c:v>40967.597222222204</c:v>
                </c:pt>
                <c:pt idx="11657">
                  <c:v>40967.611111111066</c:v>
                </c:pt>
                <c:pt idx="11658">
                  <c:v>40967.624999999993</c:v>
                </c:pt>
                <c:pt idx="11659">
                  <c:v>40967.638888888891</c:v>
                </c:pt>
                <c:pt idx="11660">
                  <c:v>40967.652777777781</c:v>
                </c:pt>
                <c:pt idx="11661">
                  <c:v>40967.666666666613</c:v>
                </c:pt>
                <c:pt idx="11662">
                  <c:v>40967.680555555562</c:v>
                </c:pt>
                <c:pt idx="11663">
                  <c:v>40967.694444444445</c:v>
                </c:pt>
                <c:pt idx="11664">
                  <c:v>40967.708333333336</c:v>
                </c:pt>
                <c:pt idx="11665">
                  <c:v>40967.722222222204</c:v>
                </c:pt>
                <c:pt idx="11666">
                  <c:v>40967.736111111066</c:v>
                </c:pt>
                <c:pt idx="11667">
                  <c:v>40967.75</c:v>
                </c:pt>
                <c:pt idx="11668">
                  <c:v>40967.763888888876</c:v>
                </c:pt>
                <c:pt idx="11669">
                  <c:v>40967.777777777774</c:v>
                </c:pt>
                <c:pt idx="11670">
                  <c:v>40967.791666666577</c:v>
                </c:pt>
                <c:pt idx="11671">
                  <c:v>40967.805555555562</c:v>
                </c:pt>
                <c:pt idx="11672">
                  <c:v>40967.819444444496</c:v>
                </c:pt>
                <c:pt idx="11673">
                  <c:v>40967.833333333336</c:v>
                </c:pt>
                <c:pt idx="11674">
                  <c:v>40967.847222222219</c:v>
                </c:pt>
                <c:pt idx="11675">
                  <c:v>40967.861111111066</c:v>
                </c:pt>
                <c:pt idx="11676">
                  <c:v>40967.875</c:v>
                </c:pt>
                <c:pt idx="11677">
                  <c:v>40967.888888888956</c:v>
                </c:pt>
                <c:pt idx="11678">
                  <c:v>40967.902777777781</c:v>
                </c:pt>
                <c:pt idx="11679">
                  <c:v>40967.916666666664</c:v>
                </c:pt>
                <c:pt idx="11680">
                  <c:v>40967.930555555562</c:v>
                </c:pt>
                <c:pt idx="11681">
                  <c:v>40967.944444444496</c:v>
                </c:pt>
                <c:pt idx="11682">
                  <c:v>40967.958333333343</c:v>
                </c:pt>
                <c:pt idx="11683">
                  <c:v>40967.972222222219</c:v>
                </c:pt>
                <c:pt idx="11684">
                  <c:v>40967.986111111109</c:v>
                </c:pt>
                <c:pt idx="11685">
                  <c:v>40968</c:v>
                </c:pt>
                <c:pt idx="11686">
                  <c:v>40968.013888888891</c:v>
                </c:pt>
                <c:pt idx="11687">
                  <c:v>40968.027777777774</c:v>
                </c:pt>
                <c:pt idx="11688">
                  <c:v>40968.041666666613</c:v>
                </c:pt>
                <c:pt idx="11689">
                  <c:v>40968.055555555562</c:v>
                </c:pt>
                <c:pt idx="11690">
                  <c:v>40968.069444444445</c:v>
                </c:pt>
                <c:pt idx="11691">
                  <c:v>40968.083333333336</c:v>
                </c:pt>
                <c:pt idx="11692">
                  <c:v>40968.097222222204</c:v>
                </c:pt>
                <c:pt idx="11693">
                  <c:v>40968.111111111066</c:v>
                </c:pt>
                <c:pt idx="11694">
                  <c:v>40968.124999999993</c:v>
                </c:pt>
                <c:pt idx="11695">
                  <c:v>40968.138888888891</c:v>
                </c:pt>
                <c:pt idx="11696">
                  <c:v>40968.152777777781</c:v>
                </c:pt>
                <c:pt idx="11697">
                  <c:v>40968.166666666613</c:v>
                </c:pt>
                <c:pt idx="11698">
                  <c:v>40968.180555555562</c:v>
                </c:pt>
                <c:pt idx="11699">
                  <c:v>40968.194444444445</c:v>
                </c:pt>
                <c:pt idx="11700">
                  <c:v>40968.208333333336</c:v>
                </c:pt>
                <c:pt idx="11701">
                  <c:v>40968.222222222204</c:v>
                </c:pt>
                <c:pt idx="11702">
                  <c:v>40968.236111111066</c:v>
                </c:pt>
                <c:pt idx="11703">
                  <c:v>40968.25</c:v>
                </c:pt>
                <c:pt idx="11704">
                  <c:v>40968.263888888876</c:v>
                </c:pt>
                <c:pt idx="11705">
                  <c:v>40968.277777777774</c:v>
                </c:pt>
                <c:pt idx="11706">
                  <c:v>40968.291666666577</c:v>
                </c:pt>
                <c:pt idx="11707">
                  <c:v>40968.305555555562</c:v>
                </c:pt>
                <c:pt idx="11708">
                  <c:v>40968.319444444496</c:v>
                </c:pt>
                <c:pt idx="11709">
                  <c:v>40968.333333333336</c:v>
                </c:pt>
                <c:pt idx="11710">
                  <c:v>40968.347222222219</c:v>
                </c:pt>
                <c:pt idx="11711">
                  <c:v>40968.361111111066</c:v>
                </c:pt>
                <c:pt idx="11712">
                  <c:v>40968.375</c:v>
                </c:pt>
                <c:pt idx="11713">
                  <c:v>40968.388888888956</c:v>
                </c:pt>
                <c:pt idx="11714">
                  <c:v>40968.402777777781</c:v>
                </c:pt>
                <c:pt idx="11715">
                  <c:v>40968.416666666664</c:v>
                </c:pt>
                <c:pt idx="11716">
                  <c:v>40968.430555555562</c:v>
                </c:pt>
                <c:pt idx="11717">
                  <c:v>40968.444444444496</c:v>
                </c:pt>
                <c:pt idx="11718">
                  <c:v>40968.458333333343</c:v>
                </c:pt>
                <c:pt idx="11719">
                  <c:v>40968.472222222219</c:v>
                </c:pt>
                <c:pt idx="11720">
                  <c:v>40968.486111111109</c:v>
                </c:pt>
                <c:pt idx="11721">
                  <c:v>40968.5</c:v>
                </c:pt>
                <c:pt idx="11722">
                  <c:v>40968.513888888891</c:v>
                </c:pt>
                <c:pt idx="11723">
                  <c:v>40968.527777777774</c:v>
                </c:pt>
                <c:pt idx="11724">
                  <c:v>40968.541666666613</c:v>
                </c:pt>
                <c:pt idx="11725">
                  <c:v>40968.555555555562</c:v>
                </c:pt>
                <c:pt idx="11726">
                  <c:v>40968.569444444445</c:v>
                </c:pt>
                <c:pt idx="11727">
                  <c:v>40968.583333333336</c:v>
                </c:pt>
                <c:pt idx="11728">
                  <c:v>40968.597222222204</c:v>
                </c:pt>
                <c:pt idx="11729">
                  <c:v>40968.611111111066</c:v>
                </c:pt>
                <c:pt idx="11730">
                  <c:v>40968.624999999993</c:v>
                </c:pt>
                <c:pt idx="11731">
                  <c:v>40968.638888888891</c:v>
                </c:pt>
                <c:pt idx="11732">
                  <c:v>40968.652777777781</c:v>
                </c:pt>
                <c:pt idx="11733">
                  <c:v>40968.666666666613</c:v>
                </c:pt>
                <c:pt idx="11734">
                  <c:v>40968.680555555562</c:v>
                </c:pt>
                <c:pt idx="11735">
                  <c:v>40968.694444444445</c:v>
                </c:pt>
                <c:pt idx="11736">
                  <c:v>40968.708333333336</c:v>
                </c:pt>
                <c:pt idx="11737">
                  <c:v>40968.722222222204</c:v>
                </c:pt>
                <c:pt idx="11738">
                  <c:v>40968.736111111066</c:v>
                </c:pt>
                <c:pt idx="11739">
                  <c:v>40968.75</c:v>
                </c:pt>
                <c:pt idx="11740">
                  <c:v>40968.763888888876</c:v>
                </c:pt>
                <c:pt idx="11741">
                  <c:v>40968.777777777774</c:v>
                </c:pt>
                <c:pt idx="11742">
                  <c:v>40968.791666666577</c:v>
                </c:pt>
                <c:pt idx="11743">
                  <c:v>40968.805555555562</c:v>
                </c:pt>
                <c:pt idx="11744">
                  <c:v>40968.819444444496</c:v>
                </c:pt>
                <c:pt idx="11745">
                  <c:v>40968.833333333336</c:v>
                </c:pt>
                <c:pt idx="11746">
                  <c:v>40968.847222222219</c:v>
                </c:pt>
                <c:pt idx="11747">
                  <c:v>40968.861111111066</c:v>
                </c:pt>
                <c:pt idx="11748">
                  <c:v>40968.875</c:v>
                </c:pt>
                <c:pt idx="11749">
                  <c:v>40968.888888888956</c:v>
                </c:pt>
                <c:pt idx="11750">
                  <c:v>40968.902777777781</c:v>
                </c:pt>
                <c:pt idx="11751">
                  <c:v>40968.916666666664</c:v>
                </c:pt>
                <c:pt idx="11752">
                  <c:v>40968.930555555562</c:v>
                </c:pt>
                <c:pt idx="11753">
                  <c:v>40968.944444444496</c:v>
                </c:pt>
                <c:pt idx="11754">
                  <c:v>40968.958333333343</c:v>
                </c:pt>
                <c:pt idx="11755">
                  <c:v>40968.972222222219</c:v>
                </c:pt>
                <c:pt idx="11756">
                  <c:v>40968.986111111109</c:v>
                </c:pt>
                <c:pt idx="11757">
                  <c:v>40969</c:v>
                </c:pt>
                <c:pt idx="11758">
                  <c:v>40969.013888888891</c:v>
                </c:pt>
                <c:pt idx="11759">
                  <c:v>40969.027777777774</c:v>
                </c:pt>
                <c:pt idx="11760">
                  <c:v>40969.041666666613</c:v>
                </c:pt>
                <c:pt idx="11761">
                  <c:v>40969.055555555562</c:v>
                </c:pt>
                <c:pt idx="11762">
                  <c:v>40969.069444444445</c:v>
                </c:pt>
                <c:pt idx="11763">
                  <c:v>40969.083333333336</c:v>
                </c:pt>
                <c:pt idx="11764">
                  <c:v>40969.097222222204</c:v>
                </c:pt>
                <c:pt idx="11765">
                  <c:v>40969.111111111066</c:v>
                </c:pt>
                <c:pt idx="11766">
                  <c:v>40969.124999999993</c:v>
                </c:pt>
                <c:pt idx="11767">
                  <c:v>40969.138888888891</c:v>
                </c:pt>
                <c:pt idx="11768">
                  <c:v>40969.152777777781</c:v>
                </c:pt>
                <c:pt idx="11769">
                  <c:v>40969.166666666613</c:v>
                </c:pt>
                <c:pt idx="11770">
                  <c:v>40969.180555555562</c:v>
                </c:pt>
                <c:pt idx="11771">
                  <c:v>40969.194444444445</c:v>
                </c:pt>
                <c:pt idx="11772">
                  <c:v>40969.208333333336</c:v>
                </c:pt>
                <c:pt idx="11773">
                  <c:v>40969.222222222204</c:v>
                </c:pt>
                <c:pt idx="11774">
                  <c:v>40969.236111111066</c:v>
                </c:pt>
                <c:pt idx="11775">
                  <c:v>40969.25</c:v>
                </c:pt>
                <c:pt idx="11776">
                  <c:v>40969.263888888876</c:v>
                </c:pt>
                <c:pt idx="11777">
                  <c:v>40969.277777777774</c:v>
                </c:pt>
                <c:pt idx="11778">
                  <c:v>40969.291666666577</c:v>
                </c:pt>
                <c:pt idx="11779">
                  <c:v>40969.305555555562</c:v>
                </c:pt>
                <c:pt idx="11780">
                  <c:v>40969.319444444496</c:v>
                </c:pt>
                <c:pt idx="11781">
                  <c:v>40969.333333333336</c:v>
                </c:pt>
                <c:pt idx="11782">
                  <c:v>40969.347222222219</c:v>
                </c:pt>
                <c:pt idx="11783">
                  <c:v>40969.361111111066</c:v>
                </c:pt>
                <c:pt idx="11784">
                  <c:v>40969.375</c:v>
                </c:pt>
                <c:pt idx="11785">
                  <c:v>40969.388888888956</c:v>
                </c:pt>
                <c:pt idx="11786">
                  <c:v>40969.402777777781</c:v>
                </c:pt>
                <c:pt idx="11787">
                  <c:v>40969.416666666664</c:v>
                </c:pt>
                <c:pt idx="11788">
                  <c:v>40969.430555555562</c:v>
                </c:pt>
                <c:pt idx="11789">
                  <c:v>40969.444444444496</c:v>
                </c:pt>
                <c:pt idx="11790">
                  <c:v>40969.458333333343</c:v>
                </c:pt>
                <c:pt idx="11791">
                  <c:v>40969.472222222219</c:v>
                </c:pt>
                <c:pt idx="11792">
                  <c:v>40969.486111111109</c:v>
                </c:pt>
                <c:pt idx="11793">
                  <c:v>40969.5</c:v>
                </c:pt>
                <c:pt idx="11794">
                  <c:v>40969.513888888891</c:v>
                </c:pt>
                <c:pt idx="11795">
                  <c:v>40969.527777777774</c:v>
                </c:pt>
                <c:pt idx="11796">
                  <c:v>40969.541666666613</c:v>
                </c:pt>
                <c:pt idx="11797">
                  <c:v>40969.555555555562</c:v>
                </c:pt>
                <c:pt idx="11798">
                  <c:v>40969.569444444445</c:v>
                </c:pt>
                <c:pt idx="11799">
                  <c:v>40969.583333333336</c:v>
                </c:pt>
                <c:pt idx="11800">
                  <c:v>40969.597222222204</c:v>
                </c:pt>
                <c:pt idx="11801">
                  <c:v>40969.611111111066</c:v>
                </c:pt>
                <c:pt idx="11802">
                  <c:v>40969.624999999993</c:v>
                </c:pt>
                <c:pt idx="11803">
                  <c:v>40969.638888888891</c:v>
                </c:pt>
                <c:pt idx="11804">
                  <c:v>40969.652777777781</c:v>
                </c:pt>
                <c:pt idx="11805">
                  <c:v>40969.666666666613</c:v>
                </c:pt>
                <c:pt idx="11806">
                  <c:v>40969.680555555562</c:v>
                </c:pt>
                <c:pt idx="11807">
                  <c:v>40969.694444444445</c:v>
                </c:pt>
                <c:pt idx="11808">
                  <c:v>40969.708333333336</c:v>
                </c:pt>
                <c:pt idx="11809">
                  <c:v>40969.722222222204</c:v>
                </c:pt>
                <c:pt idx="11810">
                  <c:v>40969.736111111066</c:v>
                </c:pt>
                <c:pt idx="11811">
                  <c:v>40969.75</c:v>
                </c:pt>
                <c:pt idx="11812">
                  <c:v>40969.763888888876</c:v>
                </c:pt>
                <c:pt idx="11813">
                  <c:v>40969.777777777774</c:v>
                </c:pt>
                <c:pt idx="11814">
                  <c:v>40969.791666666577</c:v>
                </c:pt>
                <c:pt idx="11815">
                  <c:v>40969.805555555562</c:v>
                </c:pt>
                <c:pt idx="11816">
                  <c:v>40969.819444444496</c:v>
                </c:pt>
                <c:pt idx="11817">
                  <c:v>40969.833333333336</c:v>
                </c:pt>
                <c:pt idx="11818">
                  <c:v>40969.847222222219</c:v>
                </c:pt>
                <c:pt idx="11819">
                  <c:v>40969.861111111066</c:v>
                </c:pt>
                <c:pt idx="11820">
                  <c:v>40969.875</c:v>
                </c:pt>
                <c:pt idx="11821">
                  <c:v>40969.888888888956</c:v>
                </c:pt>
                <c:pt idx="11822">
                  <c:v>40969.902777777781</c:v>
                </c:pt>
                <c:pt idx="11823">
                  <c:v>40969.916666666664</c:v>
                </c:pt>
                <c:pt idx="11824">
                  <c:v>40969.930555555562</c:v>
                </c:pt>
                <c:pt idx="11825">
                  <c:v>40969.944444444496</c:v>
                </c:pt>
                <c:pt idx="11826">
                  <c:v>40969.958333333343</c:v>
                </c:pt>
                <c:pt idx="11827">
                  <c:v>40969.972222222219</c:v>
                </c:pt>
                <c:pt idx="11828">
                  <c:v>40969.986111111109</c:v>
                </c:pt>
                <c:pt idx="11829">
                  <c:v>40970</c:v>
                </c:pt>
                <c:pt idx="11830">
                  <c:v>40970.013888888891</c:v>
                </c:pt>
                <c:pt idx="11831">
                  <c:v>40970.027777777774</c:v>
                </c:pt>
                <c:pt idx="11832">
                  <c:v>40970.041666666613</c:v>
                </c:pt>
                <c:pt idx="11833">
                  <c:v>40970.055555555562</c:v>
                </c:pt>
                <c:pt idx="11834">
                  <c:v>40970.069444444445</c:v>
                </c:pt>
                <c:pt idx="11835">
                  <c:v>40970.083333333336</c:v>
                </c:pt>
                <c:pt idx="11836">
                  <c:v>40970.097222222204</c:v>
                </c:pt>
                <c:pt idx="11837">
                  <c:v>40970.111111111066</c:v>
                </c:pt>
                <c:pt idx="11838">
                  <c:v>40970.124999999993</c:v>
                </c:pt>
                <c:pt idx="11839">
                  <c:v>40970.138888888891</c:v>
                </c:pt>
                <c:pt idx="11840">
                  <c:v>40970.152777777781</c:v>
                </c:pt>
                <c:pt idx="11841">
                  <c:v>40970.166666666613</c:v>
                </c:pt>
                <c:pt idx="11842">
                  <c:v>40970.180555555562</c:v>
                </c:pt>
                <c:pt idx="11843">
                  <c:v>40970.194444444445</c:v>
                </c:pt>
                <c:pt idx="11844">
                  <c:v>40970.208333333336</c:v>
                </c:pt>
                <c:pt idx="11845">
                  <c:v>40970.222222222204</c:v>
                </c:pt>
                <c:pt idx="11846">
                  <c:v>40970.236111111066</c:v>
                </c:pt>
                <c:pt idx="11847">
                  <c:v>40970.25</c:v>
                </c:pt>
                <c:pt idx="11848">
                  <c:v>40970.263888888876</c:v>
                </c:pt>
                <c:pt idx="11849">
                  <c:v>40970.277777777774</c:v>
                </c:pt>
                <c:pt idx="11850">
                  <c:v>40970.291666666577</c:v>
                </c:pt>
                <c:pt idx="11851">
                  <c:v>40970.305555555562</c:v>
                </c:pt>
                <c:pt idx="11852">
                  <c:v>40970.319444444496</c:v>
                </c:pt>
                <c:pt idx="11853">
                  <c:v>40970.333333333336</c:v>
                </c:pt>
                <c:pt idx="11854">
                  <c:v>40970.347222222219</c:v>
                </c:pt>
                <c:pt idx="11855">
                  <c:v>40970.361111111066</c:v>
                </c:pt>
                <c:pt idx="11856">
                  <c:v>40970.375</c:v>
                </c:pt>
                <c:pt idx="11857">
                  <c:v>40970.388888888956</c:v>
                </c:pt>
                <c:pt idx="11858">
                  <c:v>40970.402777777781</c:v>
                </c:pt>
                <c:pt idx="11859">
                  <c:v>40970.416666666664</c:v>
                </c:pt>
                <c:pt idx="11860">
                  <c:v>40970.430555555562</c:v>
                </c:pt>
                <c:pt idx="11861">
                  <c:v>40970.444444444496</c:v>
                </c:pt>
                <c:pt idx="11862">
                  <c:v>40970.458333333343</c:v>
                </c:pt>
                <c:pt idx="11863">
                  <c:v>40970.472222222219</c:v>
                </c:pt>
                <c:pt idx="11864">
                  <c:v>40970.486111111109</c:v>
                </c:pt>
                <c:pt idx="11865">
                  <c:v>40970.5</c:v>
                </c:pt>
                <c:pt idx="11866">
                  <c:v>40970.513888888891</c:v>
                </c:pt>
                <c:pt idx="11867">
                  <c:v>40970.527777777774</c:v>
                </c:pt>
                <c:pt idx="11868">
                  <c:v>40970.541666666613</c:v>
                </c:pt>
                <c:pt idx="11869">
                  <c:v>40970.555555555562</c:v>
                </c:pt>
                <c:pt idx="11870">
                  <c:v>40970.569444444445</c:v>
                </c:pt>
                <c:pt idx="11871">
                  <c:v>40970.583333333336</c:v>
                </c:pt>
                <c:pt idx="11872">
                  <c:v>40970.597222222204</c:v>
                </c:pt>
                <c:pt idx="11873">
                  <c:v>40970.611111111066</c:v>
                </c:pt>
                <c:pt idx="11874">
                  <c:v>40970.624999999993</c:v>
                </c:pt>
                <c:pt idx="11875">
                  <c:v>40970.638888888891</c:v>
                </c:pt>
                <c:pt idx="11876">
                  <c:v>40970.652777777781</c:v>
                </c:pt>
                <c:pt idx="11877">
                  <c:v>40970.666666666613</c:v>
                </c:pt>
                <c:pt idx="11878">
                  <c:v>40970.680555555562</c:v>
                </c:pt>
                <c:pt idx="11879">
                  <c:v>40970.694444444445</c:v>
                </c:pt>
                <c:pt idx="11880">
                  <c:v>40970.708333333336</c:v>
                </c:pt>
                <c:pt idx="11881">
                  <c:v>40970.722222222204</c:v>
                </c:pt>
                <c:pt idx="11882">
                  <c:v>40970.736111111066</c:v>
                </c:pt>
                <c:pt idx="11883">
                  <c:v>40970.75</c:v>
                </c:pt>
                <c:pt idx="11884">
                  <c:v>40970.763888888876</c:v>
                </c:pt>
                <c:pt idx="11885">
                  <c:v>40970.777777777774</c:v>
                </c:pt>
                <c:pt idx="11886">
                  <c:v>40970.791666666577</c:v>
                </c:pt>
                <c:pt idx="11887">
                  <c:v>40970.805555555562</c:v>
                </c:pt>
                <c:pt idx="11888">
                  <c:v>40970.819444444496</c:v>
                </c:pt>
                <c:pt idx="11889">
                  <c:v>40970.833333333336</c:v>
                </c:pt>
                <c:pt idx="11890">
                  <c:v>40970.847222222219</c:v>
                </c:pt>
                <c:pt idx="11891">
                  <c:v>40970.861111111066</c:v>
                </c:pt>
                <c:pt idx="11892">
                  <c:v>40970.875</c:v>
                </c:pt>
                <c:pt idx="11893">
                  <c:v>40970.888888888956</c:v>
                </c:pt>
                <c:pt idx="11894">
                  <c:v>40970.902777777781</c:v>
                </c:pt>
                <c:pt idx="11895">
                  <c:v>40970.916666666664</c:v>
                </c:pt>
                <c:pt idx="11896">
                  <c:v>40970.930555555562</c:v>
                </c:pt>
                <c:pt idx="11897">
                  <c:v>40970.944444444496</c:v>
                </c:pt>
                <c:pt idx="11898">
                  <c:v>40970.958333333343</c:v>
                </c:pt>
                <c:pt idx="11899">
                  <c:v>40970.972222222219</c:v>
                </c:pt>
                <c:pt idx="11900">
                  <c:v>40970.986111111109</c:v>
                </c:pt>
                <c:pt idx="11901">
                  <c:v>40971</c:v>
                </c:pt>
                <c:pt idx="11902">
                  <c:v>40971.013888888891</c:v>
                </c:pt>
                <c:pt idx="11903">
                  <c:v>40971.027777777774</c:v>
                </c:pt>
                <c:pt idx="11904">
                  <c:v>40971.041666666613</c:v>
                </c:pt>
                <c:pt idx="11905">
                  <c:v>40971.055555555562</c:v>
                </c:pt>
                <c:pt idx="11906">
                  <c:v>40971.069444444445</c:v>
                </c:pt>
                <c:pt idx="11907">
                  <c:v>40971.083333333336</c:v>
                </c:pt>
                <c:pt idx="11908">
                  <c:v>40971.097222222204</c:v>
                </c:pt>
                <c:pt idx="11909">
                  <c:v>40971.111111111066</c:v>
                </c:pt>
                <c:pt idx="11910">
                  <c:v>40971.124999999993</c:v>
                </c:pt>
                <c:pt idx="11911">
                  <c:v>40971.138888888891</c:v>
                </c:pt>
                <c:pt idx="11912">
                  <c:v>40971.152777777781</c:v>
                </c:pt>
                <c:pt idx="11913">
                  <c:v>40971.166666666613</c:v>
                </c:pt>
                <c:pt idx="11914">
                  <c:v>40971.180555555562</c:v>
                </c:pt>
                <c:pt idx="11915">
                  <c:v>40971.194444444445</c:v>
                </c:pt>
                <c:pt idx="11916">
                  <c:v>40971.208333333336</c:v>
                </c:pt>
                <c:pt idx="11917">
                  <c:v>40971.222222222204</c:v>
                </c:pt>
                <c:pt idx="11918">
                  <c:v>40971.236111111066</c:v>
                </c:pt>
                <c:pt idx="11919">
                  <c:v>40971.25</c:v>
                </c:pt>
                <c:pt idx="11920">
                  <c:v>40971.263888888876</c:v>
                </c:pt>
                <c:pt idx="11921">
                  <c:v>40971.277777777774</c:v>
                </c:pt>
                <c:pt idx="11922">
                  <c:v>40971.291666666577</c:v>
                </c:pt>
                <c:pt idx="11923">
                  <c:v>40971.305555555562</c:v>
                </c:pt>
                <c:pt idx="11924">
                  <c:v>40971.319444444496</c:v>
                </c:pt>
                <c:pt idx="11925">
                  <c:v>40971.333333333336</c:v>
                </c:pt>
                <c:pt idx="11926">
                  <c:v>40971.347222222219</c:v>
                </c:pt>
                <c:pt idx="11927">
                  <c:v>40971.361111111066</c:v>
                </c:pt>
                <c:pt idx="11928">
                  <c:v>40971.375</c:v>
                </c:pt>
                <c:pt idx="11929">
                  <c:v>40971.388888888956</c:v>
                </c:pt>
                <c:pt idx="11930">
                  <c:v>40971.402777777781</c:v>
                </c:pt>
                <c:pt idx="11931">
                  <c:v>40971.416666666664</c:v>
                </c:pt>
                <c:pt idx="11932">
                  <c:v>40971.430555555562</c:v>
                </c:pt>
                <c:pt idx="11933">
                  <c:v>40971.444444444496</c:v>
                </c:pt>
                <c:pt idx="11934">
                  <c:v>40971.458333333343</c:v>
                </c:pt>
                <c:pt idx="11935">
                  <c:v>40971.472222222219</c:v>
                </c:pt>
                <c:pt idx="11936">
                  <c:v>40971.486111111109</c:v>
                </c:pt>
                <c:pt idx="11937">
                  <c:v>40971.5</c:v>
                </c:pt>
                <c:pt idx="11938">
                  <c:v>40971.513888888891</c:v>
                </c:pt>
                <c:pt idx="11939">
                  <c:v>40971.527777777774</c:v>
                </c:pt>
                <c:pt idx="11940">
                  <c:v>40971.541666666613</c:v>
                </c:pt>
                <c:pt idx="11941">
                  <c:v>40971.555555555562</c:v>
                </c:pt>
                <c:pt idx="11942">
                  <c:v>40971.569444444445</c:v>
                </c:pt>
                <c:pt idx="11943">
                  <c:v>40971.583333333336</c:v>
                </c:pt>
                <c:pt idx="11944">
                  <c:v>40971.597222222204</c:v>
                </c:pt>
                <c:pt idx="11945">
                  <c:v>40971.611111111066</c:v>
                </c:pt>
                <c:pt idx="11946">
                  <c:v>40971.624999999993</c:v>
                </c:pt>
                <c:pt idx="11947">
                  <c:v>40971.638888888891</c:v>
                </c:pt>
                <c:pt idx="11948">
                  <c:v>40971.652777777781</c:v>
                </c:pt>
                <c:pt idx="11949">
                  <c:v>40971.666666666613</c:v>
                </c:pt>
                <c:pt idx="11950">
                  <c:v>40971.680555555562</c:v>
                </c:pt>
                <c:pt idx="11951">
                  <c:v>40971.694444444445</c:v>
                </c:pt>
                <c:pt idx="11952">
                  <c:v>40971.708333333336</c:v>
                </c:pt>
                <c:pt idx="11953">
                  <c:v>40971.722222222204</c:v>
                </c:pt>
                <c:pt idx="11954">
                  <c:v>40971.736111111066</c:v>
                </c:pt>
                <c:pt idx="11955">
                  <c:v>40971.75</c:v>
                </c:pt>
                <c:pt idx="11956">
                  <c:v>40971.763888888876</c:v>
                </c:pt>
                <c:pt idx="11957">
                  <c:v>40971.777777777774</c:v>
                </c:pt>
                <c:pt idx="11958">
                  <c:v>40971.791666666577</c:v>
                </c:pt>
                <c:pt idx="11959">
                  <c:v>40971.805555555562</c:v>
                </c:pt>
                <c:pt idx="11960">
                  <c:v>40971.819444444496</c:v>
                </c:pt>
                <c:pt idx="11961">
                  <c:v>40971.833333333336</c:v>
                </c:pt>
                <c:pt idx="11962">
                  <c:v>40971.847222222219</c:v>
                </c:pt>
                <c:pt idx="11963">
                  <c:v>40971.861111111066</c:v>
                </c:pt>
                <c:pt idx="11964">
                  <c:v>40971.875</c:v>
                </c:pt>
                <c:pt idx="11965">
                  <c:v>40971.888888888956</c:v>
                </c:pt>
                <c:pt idx="11966">
                  <c:v>40971.902777777781</c:v>
                </c:pt>
                <c:pt idx="11967">
                  <c:v>40971.916666666664</c:v>
                </c:pt>
                <c:pt idx="11968">
                  <c:v>40971.930555555562</c:v>
                </c:pt>
                <c:pt idx="11969">
                  <c:v>40971.944444444496</c:v>
                </c:pt>
                <c:pt idx="11970">
                  <c:v>40971.958333333343</c:v>
                </c:pt>
                <c:pt idx="11971">
                  <c:v>40971.972222222219</c:v>
                </c:pt>
                <c:pt idx="11972">
                  <c:v>40971.986111111109</c:v>
                </c:pt>
                <c:pt idx="11973">
                  <c:v>40972</c:v>
                </c:pt>
                <c:pt idx="11974">
                  <c:v>40972.013888888891</c:v>
                </c:pt>
                <c:pt idx="11975">
                  <c:v>40972.027777777774</c:v>
                </c:pt>
                <c:pt idx="11976">
                  <c:v>40972.041666666613</c:v>
                </c:pt>
                <c:pt idx="11977">
                  <c:v>40972.055555555562</c:v>
                </c:pt>
                <c:pt idx="11978">
                  <c:v>40972.069444444445</c:v>
                </c:pt>
                <c:pt idx="11979">
                  <c:v>40972.083333333336</c:v>
                </c:pt>
                <c:pt idx="11980">
                  <c:v>40972.097222222204</c:v>
                </c:pt>
                <c:pt idx="11981">
                  <c:v>40972.111111111066</c:v>
                </c:pt>
                <c:pt idx="11982">
                  <c:v>40972.124999999993</c:v>
                </c:pt>
                <c:pt idx="11983">
                  <c:v>40972.138888888891</c:v>
                </c:pt>
                <c:pt idx="11984">
                  <c:v>40972.152777777781</c:v>
                </c:pt>
                <c:pt idx="11985">
                  <c:v>40972.166666666613</c:v>
                </c:pt>
                <c:pt idx="11986">
                  <c:v>40972.180555555562</c:v>
                </c:pt>
                <c:pt idx="11987">
                  <c:v>40972.194444444445</c:v>
                </c:pt>
                <c:pt idx="11988">
                  <c:v>40972.208333333336</c:v>
                </c:pt>
                <c:pt idx="11989">
                  <c:v>40972.222222222204</c:v>
                </c:pt>
                <c:pt idx="11990">
                  <c:v>40972.236111111066</c:v>
                </c:pt>
                <c:pt idx="11991">
                  <c:v>40972.25</c:v>
                </c:pt>
                <c:pt idx="11992">
                  <c:v>40972.263888888876</c:v>
                </c:pt>
                <c:pt idx="11993">
                  <c:v>40972.277777777774</c:v>
                </c:pt>
                <c:pt idx="11994">
                  <c:v>40972.291666666577</c:v>
                </c:pt>
                <c:pt idx="11995">
                  <c:v>40972.305555555562</c:v>
                </c:pt>
                <c:pt idx="11996">
                  <c:v>40972.319444444496</c:v>
                </c:pt>
                <c:pt idx="11997">
                  <c:v>40972.333333333336</c:v>
                </c:pt>
                <c:pt idx="11998">
                  <c:v>40972.347222222219</c:v>
                </c:pt>
                <c:pt idx="11999">
                  <c:v>40972.361111111066</c:v>
                </c:pt>
                <c:pt idx="12000">
                  <c:v>40972.375</c:v>
                </c:pt>
                <c:pt idx="12001">
                  <c:v>40972.388888888956</c:v>
                </c:pt>
                <c:pt idx="12002">
                  <c:v>40972.402777777781</c:v>
                </c:pt>
                <c:pt idx="12003">
                  <c:v>40972.416666666664</c:v>
                </c:pt>
                <c:pt idx="12004">
                  <c:v>40972.430555555562</c:v>
                </c:pt>
                <c:pt idx="12005">
                  <c:v>40972.444444444496</c:v>
                </c:pt>
                <c:pt idx="12006">
                  <c:v>40972.458333333343</c:v>
                </c:pt>
                <c:pt idx="12007">
                  <c:v>40972.472222222219</c:v>
                </c:pt>
                <c:pt idx="12008">
                  <c:v>40972.486111111109</c:v>
                </c:pt>
                <c:pt idx="12009">
                  <c:v>40972.5</c:v>
                </c:pt>
                <c:pt idx="12010">
                  <c:v>40972.513888888891</c:v>
                </c:pt>
                <c:pt idx="12011">
                  <c:v>40972.527777777774</c:v>
                </c:pt>
                <c:pt idx="12012">
                  <c:v>40972.541666666613</c:v>
                </c:pt>
                <c:pt idx="12013">
                  <c:v>40972.555555555562</c:v>
                </c:pt>
                <c:pt idx="12014">
                  <c:v>40972.569444444445</c:v>
                </c:pt>
                <c:pt idx="12015">
                  <c:v>40972.583333333336</c:v>
                </c:pt>
                <c:pt idx="12016">
                  <c:v>40972.597222222204</c:v>
                </c:pt>
                <c:pt idx="12017">
                  <c:v>40972.611111111066</c:v>
                </c:pt>
                <c:pt idx="12018">
                  <c:v>40972.624999999993</c:v>
                </c:pt>
                <c:pt idx="12019">
                  <c:v>40972.638888888891</c:v>
                </c:pt>
                <c:pt idx="12020">
                  <c:v>40972.652777777781</c:v>
                </c:pt>
                <c:pt idx="12021">
                  <c:v>40972.666666666613</c:v>
                </c:pt>
                <c:pt idx="12022">
                  <c:v>40972.680555555562</c:v>
                </c:pt>
                <c:pt idx="12023">
                  <c:v>40972.694444444445</c:v>
                </c:pt>
                <c:pt idx="12024">
                  <c:v>40972.708333333336</c:v>
                </c:pt>
                <c:pt idx="12025">
                  <c:v>40972.722222222204</c:v>
                </c:pt>
                <c:pt idx="12026">
                  <c:v>40972.736111111066</c:v>
                </c:pt>
                <c:pt idx="12027">
                  <c:v>40972.75</c:v>
                </c:pt>
                <c:pt idx="12028">
                  <c:v>40972.763888888876</c:v>
                </c:pt>
                <c:pt idx="12029">
                  <c:v>40972.777777777774</c:v>
                </c:pt>
                <c:pt idx="12030">
                  <c:v>40972.791666666577</c:v>
                </c:pt>
                <c:pt idx="12031">
                  <c:v>40972.805555555562</c:v>
                </c:pt>
                <c:pt idx="12032">
                  <c:v>40972.819444444496</c:v>
                </c:pt>
                <c:pt idx="12033">
                  <c:v>40972.833333333336</c:v>
                </c:pt>
                <c:pt idx="12034">
                  <c:v>40972.847222222219</c:v>
                </c:pt>
                <c:pt idx="12035">
                  <c:v>40972.861111111066</c:v>
                </c:pt>
                <c:pt idx="12036">
                  <c:v>40972.875</c:v>
                </c:pt>
                <c:pt idx="12037">
                  <c:v>40972.888888888956</c:v>
                </c:pt>
                <c:pt idx="12038">
                  <c:v>40972.902777777781</c:v>
                </c:pt>
                <c:pt idx="12039">
                  <c:v>40972.916666666664</c:v>
                </c:pt>
                <c:pt idx="12040">
                  <c:v>40972.930555555562</c:v>
                </c:pt>
                <c:pt idx="12041">
                  <c:v>40972.944444444496</c:v>
                </c:pt>
                <c:pt idx="12042">
                  <c:v>40972.958333333343</c:v>
                </c:pt>
                <c:pt idx="12043">
                  <c:v>40972.972222222219</c:v>
                </c:pt>
                <c:pt idx="12044">
                  <c:v>40972.986111111109</c:v>
                </c:pt>
                <c:pt idx="12045">
                  <c:v>40973</c:v>
                </c:pt>
                <c:pt idx="12046">
                  <c:v>40973.013888888891</c:v>
                </c:pt>
                <c:pt idx="12047">
                  <c:v>40973.027777777774</c:v>
                </c:pt>
                <c:pt idx="12048">
                  <c:v>40973.041666666613</c:v>
                </c:pt>
                <c:pt idx="12049">
                  <c:v>40973.055555555562</c:v>
                </c:pt>
                <c:pt idx="12050">
                  <c:v>40973.069444444445</c:v>
                </c:pt>
                <c:pt idx="12051">
                  <c:v>40973.083333333336</c:v>
                </c:pt>
                <c:pt idx="12052">
                  <c:v>40973.097222222204</c:v>
                </c:pt>
                <c:pt idx="12053">
                  <c:v>40973.111111111066</c:v>
                </c:pt>
                <c:pt idx="12054">
                  <c:v>40973.124999999993</c:v>
                </c:pt>
                <c:pt idx="12055">
                  <c:v>40973.138888888891</c:v>
                </c:pt>
                <c:pt idx="12056">
                  <c:v>40973.152777777781</c:v>
                </c:pt>
                <c:pt idx="12057">
                  <c:v>40973.166666666613</c:v>
                </c:pt>
                <c:pt idx="12058">
                  <c:v>40973.180555555562</c:v>
                </c:pt>
                <c:pt idx="12059">
                  <c:v>40973.194444444445</c:v>
                </c:pt>
                <c:pt idx="12060">
                  <c:v>40973.208333333336</c:v>
                </c:pt>
                <c:pt idx="12061">
                  <c:v>40973.222222222204</c:v>
                </c:pt>
                <c:pt idx="12062">
                  <c:v>40973.236111111066</c:v>
                </c:pt>
                <c:pt idx="12063">
                  <c:v>40973.25</c:v>
                </c:pt>
                <c:pt idx="12064">
                  <c:v>40973.263888888876</c:v>
                </c:pt>
                <c:pt idx="12065">
                  <c:v>40973.277777777774</c:v>
                </c:pt>
                <c:pt idx="12066">
                  <c:v>40973.291666666577</c:v>
                </c:pt>
                <c:pt idx="12067">
                  <c:v>40973.305555555562</c:v>
                </c:pt>
                <c:pt idx="12068">
                  <c:v>40973.319444444496</c:v>
                </c:pt>
                <c:pt idx="12069">
                  <c:v>40973.333333333336</c:v>
                </c:pt>
                <c:pt idx="12070">
                  <c:v>40973.347222222219</c:v>
                </c:pt>
                <c:pt idx="12071">
                  <c:v>40973.361111111066</c:v>
                </c:pt>
                <c:pt idx="12072">
                  <c:v>40973.375</c:v>
                </c:pt>
                <c:pt idx="12073">
                  <c:v>40973.388888888956</c:v>
                </c:pt>
                <c:pt idx="12074">
                  <c:v>40973.402777777781</c:v>
                </c:pt>
                <c:pt idx="12075">
                  <c:v>40973.416666666664</c:v>
                </c:pt>
                <c:pt idx="12076">
                  <c:v>40973.430555555562</c:v>
                </c:pt>
                <c:pt idx="12077">
                  <c:v>40973.444444444496</c:v>
                </c:pt>
                <c:pt idx="12078">
                  <c:v>40973.458333333343</c:v>
                </c:pt>
                <c:pt idx="12079">
                  <c:v>40973.472222222219</c:v>
                </c:pt>
                <c:pt idx="12080">
                  <c:v>40973.486111111109</c:v>
                </c:pt>
                <c:pt idx="12081">
                  <c:v>40973.5</c:v>
                </c:pt>
                <c:pt idx="12082">
                  <c:v>40973.513888888891</c:v>
                </c:pt>
                <c:pt idx="12083">
                  <c:v>40973.527777777774</c:v>
                </c:pt>
                <c:pt idx="12084">
                  <c:v>40973.541666666613</c:v>
                </c:pt>
                <c:pt idx="12085">
                  <c:v>40973.555555555562</c:v>
                </c:pt>
                <c:pt idx="12086">
                  <c:v>40973.569444444445</c:v>
                </c:pt>
                <c:pt idx="12087">
                  <c:v>40973.583333333336</c:v>
                </c:pt>
                <c:pt idx="12088">
                  <c:v>40973.597222222204</c:v>
                </c:pt>
                <c:pt idx="12089">
                  <c:v>40973.611111111066</c:v>
                </c:pt>
                <c:pt idx="12090">
                  <c:v>40973.624999999993</c:v>
                </c:pt>
                <c:pt idx="12091">
                  <c:v>40973.638888888891</c:v>
                </c:pt>
                <c:pt idx="12092">
                  <c:v>40973.652777777781</c:v>
                </c:pt>
                <c:pt idx="12093">
                  <c:v>40973.666666666613</c:v>
                </c:pt>
                <c:pt idx="12094">
                  <c:v>40973.680555555562</c:v>
                </c:pt>
                <c:pt idx="12095">
                  <c:v>40973.694444444445</c:v>
                </c:pt>
                <c:pt idx="12096">
                  <c:v>40973.708333333336</c:v>
                </c:pt>
                <c:pt idx="12097">
                  <c:v>40973.722222222204</c:v>
                </c:pt>
                <c:pt idx="12098">
                  <c:v>40973.736111111066</c:v>
                </c:pt>
                <c:pt idx="12099">
                  <c:v>40973.75</c:v>
                </c:pt>
                <c:pt idx="12100">
                  <c:v>40973.763888888876</c:v>
                </c:pt>
                <c:pt idx="12101">
                  <c:v>40973.777777777774</c:v>
                </c:pt>
                <c:pt idx="12102">
                  <c:v>40973.791666666577</c:v>
                </c:pt>
                <c:pt idx="12103">
                  <c:v>40973.805555555562</c:v>
                </c:pt>
                <c:pt idx="12104">
                  <c:v>40973.819444444496</c:v>
                </c:pt>
                <c:pt idx="12105">
                  <c:v>40973.833333333336</c:v>
                </c:pt>
                <c:pt idx="12106">
                  <c:v>40973.847222222219</c:v>
                </c:pt>
                <c:pt idx="12107">
                  <c:v>40973.861111111066</c:v>
                </c:pt>
                <c:pt idx="12108">
                  <c:v>40973.875</c:v>
                </c:pt>
                <c:pt idx="12109">
                  <c:v>40973.888888888956</c:v>
                </c:pt>
                <c:pt idx="12110">
                  <c:v>40973.902777777781</c:v>
                </c:pt>
                <c:pt idx="12111">
                  <c:v>40973.916666666664</c:v>
                </c:pt>
                <c:pt idx="12112">
                  <c:v>40973.930555555562</c:v>
                </c:pt>
                <c:pt idx="12113">
                  <c:v>40973.944444444496</c:v>
                </c:pt>
                <c:pt idx="12114">
                  <c:v>40973.958333333343</c:v>
                </c:pt>
                <c:pt idx="12115">
                  <c:v>40973.972222222219</c:v>
                </c:pt>
                <c:pt idx="12116">
                  <c:v>40973.986111111109</c:v>
                </c:pt>
                <c:pt idx="12117">
                  <c:v>40974</c:v>
                </c:pt>
                <c:pt idx="12118">
                  <c:v>40974.013888888891</c:v>
                </c:pt>
                <c:pt idx="12119">
                  <c:v>40974.027777777774</c:v>
                </c:pt>
                <c:pt idx="12120">
                  <c:v>40974.041666666613</c:v>
                </c:pt>
                <c:pt idx="12121">
                  <c:v>40974.055555555562</c:v>
                </c:pt>
                <c:pt idx="12122">
                  <c:v>40974.069444444445</c:v>
                </c:pt>
                <c:pt idx="12123">
                  <c:v>40974.083333333336</c:v>
                </c:pt>
                <c:pt idx="12124">
                  <c:v>40974.097222222204</c:v>
                </c:pt>
                <c:pt idx="12125">
                  <c:v>40974.111111111066</c:v>
                </c:pt>
                <c:pt idx="12126">
                  <c:v>40974.124999999993</c:v>
                </c:pt>
                <c:pt idx="12127">
                  <c:v>40974.138888888891</c:v>
                </c:pt>
                <c:pt idx="12128">
                  <c:v>40974.152777777781</c:v>
                </c:pt>
                <c:pt idx="12129">
                  <c:v>40974.166666666613</c:v>
                </c:pt>
                <c:pt idx="12130">
                  <c:v>40974.180555555562</c:v>
                </c:pt>
                <c:pt idx="12131">
                  <c:v>40974.194444444445</c:v>
                </c:pt>
                <c:pt idx="12132">
                  <c:v>40974.208333333336</c:v>
                </c:pt>
                <c:pt idx="12133">
                  <c:v>40974.222222222204</c:v>
                </c:pt>
                <c:pt idx="12134">
                  <c:v>40974.236111111066</c:v>
                </c:pt>
                <c:pt idx="12135">
                  <c:v>40974.25</c:v>
                </c:pt>
                <c:pt idx="12136">
                  <c:v>40974.263888888876</c:v>
                </c:pt>
                <c:pt idx="12137">
                  <c:v>40974.277777777774</c:v>
                </c:pt>
                <c:pt idx="12138">
                  <c:v>40974.291666666577</c:v>
                </c:pt>
                <c:pt idx="12139">
                  <c:v>40974.305555555562</c:v>
                </c:pt>
                <c:pt idx="12140">
                  <c:v>40974.319444444496</c:v>
                </c:pt>
                <c:pt idx="12141">
                  <c:v>40974.333333333336</c:v>
                </c:pt>
                <c:pt idx="12142">
                  <c:v>40974.347222222219</c:v>
                </c:pt>
                <c:pt idx="12143">
                  <c:v>40974.361111111066</c:v>
                </c:pt>
                <c:pt idx="12144">
                  <c:v>40974.375</c:v>
                </c:pt>
                <c:pt idx="12145">
                  <c:v>40974.388888888956</c:v>
                </c:pt>
                <c:pt idx="12146">
                  <c:v>40974.402777777781</c:v>
                </c:pt>
                <c:pt idx="12147">
                  <c:v>40974.416666666664</c:v>
                </c:pt>
                <c:pt idx="12148">
                  <c:v>40974.430555555562</c:v>
                </c:pt>
                <c:pt idx="12149">
                  <c:v>40974.444444444496</c:v>
                </c:pt>
                <c:pt idx="12150">
                  <c:v>40974.458333333343</c:v>
                </c:pt>
                <c:pt idx="12151">
                  <c:v>40974.472222222219</c:v>
                </c:pt>
                <c:pt idx="12152">
                  <c:v>40974.486111111109</c:v>
                </c:pt>
                <c:pt idx="12153">
                  <c:v>40974.5</c:v>
                </c:pt>
                <c:pt idx="12154">
                  <c:v>40974.513888888891</c:v>
                </c:pt>
                <c:pt idx="12155">
                  <c:v>40974.527777777774</c:v>
                </c:pt>
                <c:pt idx="12156">
                  <c:v>40974.541666666613</c:v>
                </c:pt>
                <c:pt idx="12157">
                  <c:v>40974.555555555562</c:v>
                </c:pt>
                <c:pt idx="12158">
                  <c:v>40974.569444444445</c:v>
                </c:pt>
                <c:pt idx="12159">
                  <c:v>40974.583333333336</c:v>
                </c:pt>
                <c:pt idx="12160">
                  <c:v>40974.597222222204</c:v>
                </c:pt>
                <c:pt idx="12161">
                  <c:v>40974.611111111066</c:v>
                </c:pt>
                <c:pt idx="12162">
                  <c:v>40974.624999999993</c:v>
                </c:pt>
                <c:pt idx="12163">
                  <c:v>40974.638888888891</c:v>
                </c:pt>
                <c:pt idx="12164">
                  <c:v>40974.652777777781</c:v>
                </c:pt>
                <c:pt idx="12165">
                  <c:v>40974.666666666613</c:v>
                </c:pt>
                <c:pt idx="12166">
                  <c:v>40974.680555555562</c:v>
                </c:pt>
                <c:pt idx="12167">
                  <c:v>40974.694444444445</c:v>
                </c:pt>
                <c:pt idx="12168">
                  <c:v>40974.708333333336</c:v>
                </c:pt>
                <c:pt idx="12169">
                  <c:v>40974.722222222204</c:v>
                </c:pt>
                <c:pt idx="12170">
                  <c:v>40974.736111111066</c:v>
                </c:pt>
                <c:pt idx="12171">
                  <c:v>40974.75</c:v>
                </c:pt>
                <c:pt idx="12172">
                  <c:v>40974.763888888876</c:v>
                </c:pt>
                <c:pt idx="12173">
                  <c:v>40974.777777777774</c:v>
                </c:pt>
                <c:pt idx="12174">
                  <c:v>40974.791666666577</c:v>
                </c:pt>
                <c:pt idx="12175">
                  <c:v>40974.805555555562</c:v>
                </c:pt>
                <c:pt idx="12176">
                  <c:v>40974.819444444496</c:v>
                </c:pt>
                <c:pt idx="12177">
                  <c:v>40974.833333333336</c:v>
                </c:pt>
                <c:pt idx="12178">
                  <c:v>40974.847222222219</c:v>
                </c:pt>
                <c:pt idx="12179">
                  <c:v>40974.861111111066</c:v>
                </c:pt>
                <c:pt idx="12180">
                  <c:v>40974.875</c:v>
                </c:pt>
                <c:pt idx="12181">
                  <c:v>40974.888888888956</c:v>
                </c:pt>
                <c:pt idx="12182">
                  <c:v>40974.902777777781</c:v>
                </c:pt>
                <c:pt idx="12183">
                  <c:v>40974.916666666664</c:v>
                </c:pt>
                <c:pt idx="12184">
                  <c:v>40974.930555555562</c:v>
                </c:pt>
                <c:pt idx="12185">
                  <c:v>40974.944444444496</c:v>
                </c:pt>
                <c:pt idx="12186">
                  <c:v>40974.958333333343</c:v>
                </c:pt>
                <c:pt idx="12187">
                  <c:v>40974.972222222219</c:v>
                </c:pt>
                <c:pt idx="12188">
                  <c:v>40974.986111111109</c:v>
                </c:pt>
                <c:pt idx="12189">
                  <c:v>40975</c:v>
                </c:pt>
                <c:pt idx="12190">
                  <c:v>40975.013888888891</c:v>
                </c:pt>
                <c:pt idx="12191">
                  <c:v>40975.027777777774</c:v>
                </c:pt>
                <c:pt idx="12192">
                  <c:v>40975.041666666613</c:v>
                </c:pt>
                <c:pt idx="12193">
                  <c:v>40975.055555555562</c:v>
                </c:pt>
                <c:pt idx="12194">
                  <c:v>40975.069444444445</c:v>
                </c:pt>
                <c:pt idx="12195">
                  <c:v>40975.083333333336</c:v>
                </c:pt>
                <c:pt idx="12196">
                  <c:v>40975.097222222204</c:v>
                </c:pt>
                <c:pt idx="12197">
                  <c:v>40975.111111111066</c:v>
                </c:pt>
                <c:pt idx="12198">
                  <c:v>40975.124999999993</c:v>
                </c:pt>
                <c:pt idx="12199">
                  <c:v>40975.138888888891</c:v>
                </c:pt>
                <c:pt idx="12200">
                  <c:v>40975.152777777781</c:v>
                </c:pt>
                <c:pt idx="12201">
                  <c:v>40975.166666666613</c:v>
                </c:pt>
                <c:pt idx="12202">
                  <c:v>40975.180555555562</c:v>
                </c:pt>
                <c:pt idx="12203">
                  <c:v>40975.194444444445</c:v>
                </c:pt>
                <c:pt idx="12204">
                  <c:v>40975.208333333336</c:v>
                </c:pt>
                <c:pt idx="12205">
                  <c:v>40975.222222222204</c:v>
                </c:pt>
                <c:pt idx="12206">
                  <c:v>40975.236111111066</c:v>
                </c:pt>
                <c:pt idx="12207">
                  <c:v>40975.25</c:v>
                </c:pt>
                <c:pt idx="12208">
                  <c:v>40975.263888888876</c:v>
                </c:pt>
                <c:pt idx="12209">
                  <c:v>40975.277777777774</c:v>
                </c:pt>
                <c:pt idx="12210">
                  <c:v>40975.291666666577</c:v>
                </c:pt>
                <c:pt idx="12211">
                  <c:v>40975.305555555562</c:v>
                </c:pt>
                <c:pt idx="12212">
                  <c:v>40975.319444444496</c:v>
                </c:pt>
                <c:pt idx="12213">
                  <c:v>40975.333333333336</c:v>
                </c:pt>
                <c:pt idx="12214">
                  <c:v>40975.347222222219</c:v>
                </c:pt>
                <c:pt idx="12215">
                  <c:v>40975.361111111066</c:v>
                </c:pt>
                <c:pt idx="12216">
                  <c:v>40975.375</c:v>
                </c:pt>
                <c:pt idx="12217">
                  <c:v>40975.388888888956</c:v>
                </c:pt>
                <c:pt idx="12218">
                  <c:v>40975.402777777781</c:v>
                </c:pt>
                <c:pt idx="12219">
                  <c:v>40975.416666666664</c:v>
                </c:pt>
                <c:pt idx="12220">
                  <c:v>40975.430555555562</c:v>
                </c:pt>
                <c:pt idx="12221">
                  <c:v>40975.444444444496</c:v>
                </c:pt>
                <c:pt idx="12222">
                  <c:v>40975.458333333343</c:v>
                </c:pt>
                <c:pt idx="12223">
                  <c:v>40975.472222222219</c:v>
                </c:pt>
                <c:pt idx="12224">
                  <c:v>40975.486111111109</c:v>
                </c:pt>
                <c:pt idx="12225">
                  <c:v>40975.5</c:v>
                </c:pt>
                <c:pt idx="12226">
                  <c:v>40975.513888888891</c:v>
                </c:pt>
                <c:pt idx="12227">
                  <c:v>40975.527777777774</c:v>
                </c:pt>
                <c:pt idx="12228">
                  <c:v>40975.541666666613</c:v>
                </c:pt>
                <c:pt idx="12229">
                  <c:v>40975.555555555562</c:v>
                </c:pt>
                <c:pt idx="12230">
                  <c:v>40975.569444444445</c:v>
                </c:pt>
                <c:pt idx="12231">
                  <c:v>40975.583333333336</c:v>
                </c:pt>
                <c:pt idx="12232">
                  <c:v>40975.597222222204</c:v>
                </c:pt>
                <c:pt idx="12233">
                  <c:v>40975.611111111066</c:v>
                </c:pt>
                <c:pt idx="12234">
                  <c:v>40975.624999999993</c:v>
                </c:pt>
                <c:pt idx="12235">
                  <c:v>40975.638888888891</c:v>
                </c:pt>
                <c:pt idx="12236">
                  <c:v>40975.652777777781</c:v>
                </c:pt>
                <c:pt idx="12237">
                  <c:v>40975.666666666613</c:v>
                </c:pt>
                <c:pt idx="12238">
                  <c:v>40975.680555555562</c:v>
                </c:pt>
                <c:pt idx="12239">
                  <c:v>40975.694444444445</c:v>
                </c:pt>
                <c:pt idx="12240">
                  <c:v>40975.708333333336</c:v>
                </c:pt>
                <c:pt idx="12241">
                  <c:v>40975.722222222204</c:v>
                </c:pt>
                <c:pt idx="12242">
                  <c:v>40975.736111111066</c:v>
                </c:pt>
                <c:pt idx="12243">
                  <c:v>40975.75</c:v>
                </c:pt>
                <c:pt idx="12244">
                  <c:v>40975.763888888876</c:v>
                </c:pt>
                <c:pt idx="12245">
                  <c:v>40975.777777777774</c:v>
                </c:pt>
                <c:pt idx="12246">
                  <c:v>40975.791666666577</c:v>
                </c:pt>
                <c:pt idx="12247">
                  <c:v>40975.805555555562</c:v>
                </c:pt>
                <c:pt idx="12248">
                  <c:v>40975.819444444496</c:v>
                </c:pt>
                <c:pt idx="12249">
                  <c:v>40975.833333333336</c:v>
                </c:pt>
                <c:pt idx="12250">
                  <c:v>40975.847222222219</c:v>
                </c:pt>
                <c:pt idx="12251">
                  <c:v>40975.861111111066</c:v>
                </c:pt>
                <c:pt idx="12252">
                  <c:v>40975.875</c:v>
                </c:pt>
                <c:pt idx="12253">
                  <c:v>40975.888888888956</c:v>
                </c:pt>
                <c:pt idx="12254">
                  <c:v>40975.902777777781</c:v>
                </c:pt>
                <c:pt idx="12255">
                  <c:v>40975.916666666664</c:v>
                </c:pt>
                <c:pt idx="12256">
                  <c:v>40975.930555555562</c:v>
                </c:pt>
                <c:pt idx="12257">
                  <c:v>40975.944444444496</c:v>
                </c:pt>
                <c:pt idx="12258">
                  <c:v>40975.958333333343</c:v>
                </c:pt>
                <c:pt idx="12259">
                  <c:v>40975.972222222219</c:v>
                </c:pt>
                <c:pt idx="12260">
                  <c:v>40975.986111111109</c:v>
                </c:pt>
                <c:pt idx="12261">
                  <c:v>40976</c:v>
                </c:pt>
                <c:pt idx="12262">
                  <c:v>40976.013888888891</c:v>
                </c:pt>
                <c:pt idx="12263">
                  <c:v>40976.027777777774</c:v>
                </c:pt>
                <c:pt idx="12264">
                  <c:v>40976.041666666613</c:v>
                </c:pt>
                <c:pt idx="12265">
                  <c:v>40976.055555555562</c:v>
                </c:pt>
                <c:pt idx="12266">
                  <c:v>40976.069444444445</c:v>
                </c:pt>
                <c:pt idx="12267">
                  <c:v>40976.083333333336</c:v>
                </c:pt>
                <c:pt idx="12268">
                  <c:v>40976.097222222204</c:v>
                </c:pt>
                <c:pt idx="12269">
                  <c:v>40976.111111111066</c:v>
                </c:pt>
                <c:pt idx="12270">
                  <c:v>40976.124999999993</c:v>
                </c:pt>
                <c:pt idx="12271">
                  <c:v>40976.138888888891</c:v>
                </c:pt>
                <c:pt idx="12272">
                  <c:v>40976.152777777781</c:v>
                </c:pt>
                <c:pt idx="12273">
                  <c:v>40976.166666666613</c:v>
                </c:pt>
                <c:pt idx="12274">
                  <c:v>40976.180555555562</c:v>
                </c:pt>
                <c:pt idx="12275">
                  <c:v>40976.194444444445</c:v>
                </c:pt>
                <c:pt idx="12276">
                  <c:v>40976.208333333336</c:v>
                </c:pt>
                <c:pt idx="12277">
                  <c:v>40976.222222222204</c:v>
                </c:pt>
                <c:pt idx="12278">
                  <c:v>40976.236111111066</c:v>
                </c:pt>
                <c:pt idx="12279">
                  <c:v>40976.25</c:v>
                </c:pt>
                <c:pt idx="12280">
                  <c:v>40976.263888888876</c:v>
                </c:pt>
                <c:pt idx="12281">
                  <c:v>40976.277777777774</c:v>
                </c:pt>
                <c:pt idx="12282">
                  <c:v>40976.291666666577</c:v>
                </c:pt>
                <c:pt idx="12283">
                  <c:v>40976.305555555562</c:v>
                </c:pt>
                <c:pt idx="12284">
                  <c:v>40976.319444444496</c:v>
                </c:pt>
                <c:pt idx="12285">
                  <c:v>40976.333333333336</c:v>
                </c:pt>
                <c:pt idx="12286">
                  <c:v>40976.347222222219</c:v>
                </c:pt>
                <c:pt idx="12287">
                  <c:v>40976.361111111066</c:v>
                </c:pt>
                <c:pt idx="12288">
                  <c:v>40976.375</c:v>
                </c:pt>
                <c:pt idx="12289">
                  <c:v>40976.388888888956</c:v>
                </c:pt>
                <c:pt idx="12290">
                  <c:v>40976.402777777781</c:v>
                </c:pt>
                <c:pt idx="12291">
                  <c:v>40976.416666666664</c:v>
                </c:pt>
                <c:pt idx="12292">
                  <c:v>40976.430555555562</c:v>
                </c:pt>
                <c:pt idx="12293">
                  <c:v>40976.444444444496</c:v>
                </c:pt>
                <c:pt idx="12294">
                  <c:v>40976.458333333343</c:v>
                </c:pt>
                <c:pt idx="12295">
                  <c:v>40976.472222222219</c:v>
                </c:pt>
                <c:pt idx="12296">
                  <c:v>40976.486111111109</c:v>
                </c:pt>
                <c:pt idx="12297">
                  <c:v>40976.5</c:v>
                </c:pt>
                <c:pt idx="12298">
                  <c:v>40976.513888888891</c:v>
                </c:pt>
                <c:pt idx="12299">
                  <c:v>40976.527777777774</c:v>
                </c:pt>
                <c:pt idx="12300">
                  <c:v>40976.541666666613</c:v>
                </c:pt>
                <c:pt idx="12301">
                  <c:v>40976.555555555562</c:v>
                </c:pt>
                <c:pt idx="12302">
                  <c:v>40976.569444444445</c:v>
                </c:pt>
                <c:pt idx="12303">
                  <c:v>40976.583333333336</c:v>
                </c:pt>
                <c:pt idx="12304">
                  <c:v>40976.597222222204</c:v>
                </c:pt>
                <c:pt idx="12305">
                  <c:v>40976.611111111066</c:v>
                </c:pt>
                <c:pt idx="12306">
                  <c:v>40976.624999999993</c:v>
                </c:pt>
                <c:pt idx="12307">
                  <c:v>40976.638888888891</c:v>
                </c:pt>
                <c:pt idx="12308">
                  <c:v>40976.652777777781</c:v>
                </c:pt>
                <c:pt idx="12309">
                  <c:v>40976.666666666613</c:v>
                </c:pt>
                <c:pt idx="12310">
                  <c:v>40976.680555555562</c:v>
                </c:pt>
                <c:pt idx="12311">
                  <c:v>40976.694444444445</c:v>
                </c:pt>
                <c:pt idx="12312">
                  <c:v>40976.708333333336</c:v>
                </c:pt>
                <c:pt idx="12313">
                  <c:v>40976.722222222204</c:v>
                </c:pt>
                <c:pt idx="12314">
                  <c:v>40976.736111111066</c:v>
                </c:pt>
                <c:pt idx="12315">
                  <c:v>40976.75</c:v>
                </c:pt>
                <c:pt idx="12316">
                  <c:v>40976.763888888876</c:v>
                </c:pt>
                <c:pt idx="12317">
                  <c:v>40976.777777777774</c:v>
                </c:pt>
                <c:pt idx="12318">
                  <c:v>40976.791666666577</c:v>
                </c:pt>
                <c:pt idx="12319">
                  <c:v>40976.805555555562</c:v>
                </c:pt>
                <c:pt idx="12320">
                  <c:v>40976.819444444496</c:v>
                </c:pt>
                <c:pt idx="12321">
                  <c:v>40976.833333333336</c:v>
                </c:pt>
                <c:pt idx="12322">
                  <c:v>40976.847222222219</c:v>
                </c:pt>
                <c:pt idx="12323">
                  <c:v>40976.861111111066</c:v>
                </c:pt>
                <c:pt idx="12324">
                  <c:v>40976.875</c:v>
                </c:pt>
                <c:pt idx="12325">
                  <c:v>40976.888888888956</c:v>
                </c:pt>
                <c:pt idx="12326">
                  <c:v>40976.902777777781</c:v>
                </c:pt>
                <c:pt idx="12327">
                  <c:v>40976.916666666664</c:v>
                </c:pt>
                <c:pt idx="12328">
                  <c:v>40976.930555555562</c:v>
                </c:pt>
                <c:pt idx="12329">
                  <c:v>40976.944444444496</c:v>
                </c:pt>
                <c:pt idx="12330">
                  <c:v>40976.958333333343</c:v>
                </c:pt>
                <c:pt idx="12331">
                  <c:v>40976.972222222219</c:v>
                </c:pt>
                <c:pt idx="12332">
                  <c:v>40976.986111111109</c:v>
                </c:pt>
                <c:pt idx="12333">
                  <c:v>40977</c:v>
                </c:pt>
                <c:pt idx="12334">
                  <c:v>40977.013888888891</c:v>
                </c:pt>
                <c:pt idx="12335">
                  <c:v>40977.027777777774</c:v>
                </c:pt>
                <c:pt idx="12336">
                  <c:v>40977.041666666613</c:v>
                </c:pt>
                <c:pt idx="12337">
                  <c:v>40977.055555555562</c:v>
                </c:pt>
                <c:pt idx="12338">
                  <c:v>40977.069444444445</c:v>
                </c:pt>
                <c:pt idx="12339">
                  <c:v>40977.083333333336</c:v>
                </c:pt>
                <c:pt idx="12340">
                  <c:v>40977.097222222204</c:v>
                </c:pt>
                <c:pt idx="12341">
                  <c:v>40977.111111111066</c:v>
                </c:pt>
                <c:pt idx="12342">
                  <c:v>40977.124999999993</c:v>
                </c:pt>
                <c:pt idx="12343">
                  <c:v>40977.138888888891</c:v>
                </c:pt>
                <c:pt idx="12344">
                  <c:v>40977.152777777781</c:v>
                </c:pt>
                <c:pt idx="12345">
                  <c:v>40977.166666666613</c:v>
                </c:pt>
                <c:pt idx="12346">
                  <c:v>40977.180555555562</c:v>
                </c:pt>
                <c:pt idx="12347">
                  <c:v>40977.194444444445</c:v>
                </c:pt>
                <c:pt idx="12348">
                  <c:v>40977.208333333336</c:v>
                </c:pt>
                <c:pt idx="12349">
                  <c:v>40977.222222222204</c:v>
                </c:pt>
                <c:pt idx="12350">
                  <c:v>40977.236111111066</c:v>
                </c:pt>
                <c:pt idx="12351">
                  <c:v>40977.25</c:v>
                </c:pt>
                <c:pt idx="12352">
                  <c:v>40977.263888888876</c:v>
                </c:pt>
                <c:pt idx="12353">
                  <c:v>40977.277777777774</c:v>
                </c:pt>
                <c:pt idx="12354">
                  <c:v>40977.291666666577</c:v>
                </c:pt>
                <c:pt idx="12355">
                  <c:v>40977.305555555562</c:v>
                </c:pt>
                <c:pt idx="12356">
                  <c:v>40977.319444444496</c:v>
                </c:pt>
                <c:pt idx="12357">
                  <c:v>40977.333333333336</c:v>
                </c:pt>
                <c:pt idx="12358">
                  <c:v>40977.347222222219</c:v>
                </c:pt>
                <c:pt idx="12359">
                  <c:v>40977.361111111066</c:v>
                </c:pt>
                <c:pt idx="12360">
                  <c:v>40977.375</c:v>
                </c:pt>
                <c:pt idx="12361">
                  <c:v>40977.388888888956</c:v>
                </c:pt>
                <c:pt idx="12362">
                  <c:v>40977.402777777781</c:v>
                </c:pt>
                <c:pt idx="12363">
                  <c:v>40977.416666666664</c:v>
                </c:pt>
                <c:pt idx="12364">
                  <c:v>40977.430555555562</c:v>
                </c:pt>
                <c:pt idx="12365">
                  <c:v>40977.444444444496</c:v>
                </c:pt>
                <c:pt idx="12366">
                  <c:v>40977.458333333343</c:v>
                </c:pt>
                <c:pt idx="12367">
                  <c:v>40977.472222222219</c:v>
                </c:pt>
                <c:pt idx="12368">
                  <c:v>40977.486111111109</c:v>
                </c:pt>
                <c:pt idx="12369">
                  <c:v>40977.5</c:v>
                </c:pt>
                <c:pt idx="12370">
                  <c:v>40977.513888888891</c:v>
                </c:pt>
                <c:pt idx="12371">
                  <c:v>40977.527777777774</c:v>
                </c:pt>
                <c:pt idx="12372">
                  <c:v>40977.541666666613</c:v>
                </c:pt>
                <c:pt idx="12373">
                  <c:v>40977.555555555562</c:v>
                </c:pt>
                <c:pt idx="12374">
                  <c:v>40977.569444444445</c:v>
                </c:pt>
                <c:pt idx="12375">
                  <c:v>40977.583333333336</c:v>
                </c:pt>
                <c:pt idx="12376">
                  <c:v>40977.597222222204</c:v>
                </c:pt>
                <c:pt idx="12377">
                  <c:v>40977.611111111066</c:v>
                </c:pt>
                <c:pt idx="12378">
                  <c:v>40977.624999999993</c:v>
                </c:pt>
                <c:pt idx="12379">
                  <c:v>40977.638888888891</c:v>
                </c:pt>
                <c:pt idx="12380">
                  <c:v>40977.652777777781</c:v>
                </c:pt>
                <c:pt idx="12381">
                  <c:v>40977.666666666613</c:v>
                </c:pt>
                <c:pt idx="12382">
                  <c:v>40977.680555555562</c:v>
                </c:pt>
                <c:pt idx="12383">
                  <c:v>40977.694444444445</c:v>
                </c:pt>
                <c:pt idx="12384">
                  <c:v>40977.708333333336</c:v>
                </c:pt>
                <c:pt idx="12385">
                  <c:v>40977.722222222204</c:v>
                </c:pt>
                <c:pt idx="12386">
                  <c:v>40977.736111111066</c:v>
                </c:pt>
                <c:pt idx="12387">
                  <c:v>40977.75</c:v>
                </c:pt>
                <c:pt idx="12388">
                  <c:v>40977.763888888876</c:v>
                </c:pt>
                <c:pt idx="12389">
                  <c:v>40977.777777777774</c:v>
                </c:pt>
                <c:pt idx="12390">
                  <c:v>40977.791666666577</c:v>
                </c:pt>
                <c:pt idx="12391">
                  <c:v>40977.805555555562</c:v>
                </c:pt>
                <c:pt idx="12392">
                  <c:v>40977.819444444496</c:v>
                </c:pt>
                <c:pt idx="12393">
                  <c:v>40977.833333333336</c:v>
                </c:pt>
                <c:pt idx="12394">
                  <c:v>40977.847222222219</c:v>
                </c:pt>
                <c:pt idx="12395">
                  <c:v>40977.861111111066</c:v>
                </c:pt>
                <c:pt idx="12396">
                  <c:v>40977.875</c:v>
                </c:pt>
                <c:pt idx="12397">
                  <c:v>40977.888888888956</c:v>
                </c:pt>
                <c:pt idx="12398">
                  <c:v>40977.902777777781</c:v>
                </c:pt>
                <c:pt idx="12399">
                  <c:v>40977.916666666664</c:v>
                </c:pt>
                <c:pt idx="12400">
                  <c:v>40977.930555555562</c:v>
                </c:pt>
                <c:pt idx="12401">
                  <c:v>40977.944444444496</c:v>
                </c:pt>
                <c:pt idx="12402">
                  <c:v>40977.958333333343</c:v>
                </c:pt>
                <c:pt idx="12403">
                  <c:v>40977.972222222219</c:v>
                </c:pt>
                <c:pt idx="12404">
                  <c:v>40977.986111111109</c:v>
                </c:pt>
                <c:pt idx="12405">
                  <c:v>40978</c:v>
                </c:pt>
                <c:pt idx="12406">
                  <c:v>40978.013888888891</c:v>
                </c:pt>
                <c:pt idx="12407">
                  <c:v>40978.027777777774</c:v>
                </c:pt>
                <c:pt idx="12408">
                  <c:v>40978.041666666613</c:v>
                </c:pt>
                <c:pt idx="12409">
                  <c:v>40978.055555555562</c:v>
                </c:pt>
                <c:pt idx="12410">
                  <c:v>40978.069444444445</c:v>
                </c:pt>
                <c:pt idx="12411">
                  <c:v>40978.083333333336</c:v>
                </c:pt>
                <c:pt idx="12412">
                  <c:v>40978.097222222204</c:v>
                </c:pt>
                <c:pt idx="12413">
                  <c:v>40978.111111111066</c:v>
                </c:pt>
                <c:pt idx="12414">
                  <c:v>40978.124999999993</c:v>
                </c:pt>
                <c:pt idx="12415">
                  <c:v>40978.138888888891</c:v>
                </c:pt>
                <c:pt idx="12416">
                  <c:v>40978.152777777781</c:v>
                </c:pt>
                <c:pt idx="12417">
                  <c:v>40978.166666666613</c:v>
                </c:pt>
                <c:pt idx="12418">
                  <c:v>40978.180555555562</c:v>
                </c:pt>
                <c:pt idx="12419">
                  <c:v>40978.194444444445</c:v>
                </c:pt>
                <c:pt idx="12420">
                  <c:v>40978.208333333336</c:v>
                </c:pt>
                <c:pt idx="12421">
                  <c:v>40978.222222222204</c:v>
                </c:pt>
                <c:pt idx="12422">
                  <c:v>40978.236111111066</c:v>
                </c:pt>
                <c:pt idx="12423">
                  <c:v>40978.25</c:v>
                </c:pt>
                <c:pt idx="12424">
                  <c:v>40978.263888888876</c:v>
                </c:pt>
                <c:pt idx="12425">
                  <c:v>40978.277777777774</c:v>
                </c:pt>
                <c:pt idx="12426">
                  <c:v>40978.291666666577</c:v>
                </c:pt>
                <c:pt idx="12427">
                  <c:v>40978.305555555562</c:v>
                </c:pt>
                <c:pt idx="12428">
                  <c:v>40978.319444444496</c:v>
                </c:pt>
                <c:pt idx="12429">
                  <c:v>40978.333333333336</c:v>
                </c:pt>
                <c:pt idx="12430">
                  <c:v>40978.347222222219</c:v>
                </c:pt>
                <c:pt idx="12431">
                  <c:v>40978.361111111066</c:v>
                </c:pt>
                <c:pt idx="12432">
                  <c:v>40978.375</c:v>
                </c:pt>
                <c:pt idx="12433">
                  <c:v>40978.388888888956</c:v>
                </c:pt>
                <c:pt idx="12434">
                  <c:v>40978.402777777781</c:v>
                </c:pt>
                <c:pt idx="12435">
                  <c:v>40978.416666666664</c:v>
                </c:pt>
                <c:pt idx="12436">
                  <c:v>40978.430555555562</c:v>
                </c:pt>
                <c:pt idx="12437">
                  <c:v>40978.444444444496</c:v>
                </c:pt>
                <c:pt idx="12438">
                  <c:v>40978.458333333343</c:v>
                </c:pt>
                <c:pt idx="12439">
                  <c:v>40978.472222222219</c:v>
                </c:pt>
                <c:pt idx="12440">
                  <c:v>40978.486111111109</c:v>
                </c:pt>
                <c:pt idx="12441">
                  <c:v>40978.5</c:v>
                </c:pt>
                <c:pt idx="12442">
                  <c:v>40978.513888888891</c:v>
                </c:pt>
                <c:pt idx="12443">
                  <c:v>40978.527777777774</c:v>
                </c:pt>
                <c:pt idx="12444">
                  <c:v>40978.541666666613</c:v>
                </c:pt>
                <c:pt idx="12445">
                  <c:v>40978.555555555562</c:v>
                </c:pt>
                <c:pt idx="12446">
                  <c:v>40978.569444444445</c:v>
                </c:pt>
                <c:pt idx="12447">
                  <c:v>40978.583333333336</c:v>
                </c:pt>
                <c:pt idx="12448">
                  <c:v>40978.597222222204</c:v>
                </c:pt>
                <c:pt idx="12449">
                  <c:v>40978.611111111066</c:v>
                </c:pt>
                <c:pt idx="12450">
                  <c:v>40978.624999999993</c:v>
                </c:pt>
                <c:pt idx="12451">
                  <c:v>40978.638888888891</c:v>
                </c:pt>
                <c:pt idx="12452">
                  <c:v>40978.652777777781</c:v>
                </c:pt>
                <c:pt idx="12453">
                  <c:v>40978.666666666613</c:v>
                </c:pt>
                <c:pt idx="12454">
                  <c:v>40978.680555555562</c:v>
                </c:pt>
                <c:pt idx="12455">
                  <c:v>40978.694444444445</c:v>
                </c:pt>
                <c:pt idx="12456">
                  <c:v>40978.708333333336</c:v>
                </c:pt>
                <c:pt idx="12457">
                  <c:v>40978.722222222204</c:v>
                </c:pt>
                <c:pt idx="12458">
                  <c:v>40978.736111111066</c:v>
                </c:pt>
                <c:pt idx="12459">
                  <c:v>40978.75</c:v>
                </c:pt>
                <c:pt idx="12460">
                  <c:v>40978.763888888876</c:v>
                </c:pt>
                <c:pt idx="12461">
                  <c:v>40978.777777777774</c:v>
                </c:pt>
                <c:pt idx="12462">
                  <c:v>40978.791666666577</c:v>
                </c:pt>
                <c:pt idx="12463">
                  <c:v>40978.805555555562</c:v>
                </c:pt>
                <c:pt idx="12464">
                  <c:v>40978.819444444496</c:v>
                </c:pt>
                <c:pt idx="12465">
                  <c:v>40978.833333333336</c:v>
                </c:pt>
                <c:pt idx="12466">
                  <c:v>40978.847222222219</c:v>
                </c:pt>
                <c:pt idx="12467">
                  <c:v>40978.861111111066</c:v>
                </c:pt>
                <c:pt idx="12468">
                  <c:v>40978.875</c:v>
                </c:pt>
                <c:pt idx="12469">
                  <c:v>40978.888888888956</c:v>
                </c:pt>
                <c:pt idx="12470">
                  <c:v>40978.902777777781</c:v>
                </c:pt>
                <c:pt idx="12471">
                  <c:v>40978.916666666664</c:v>
                </c:pt>
                <c:pt idx="12472">
                  <c:v>40978.930555555562</c:v>
                </c:pt>
                <c:pt idx="12473">
                  <c:v>40978.944444444496</c:v>
                </c:pt>
                <c:pt idx="12474">
                  <c:v>40978.958333333343</c:v>
                </c:pt>
                <c:pt idx="12475">
                  <c:v>40978.972222222219</c:v>
                </c:pt>
                <c:pt idx="12476">
                  <c:v>40978.986111111109</c:v>
                </c:pt>
                <c:pt idx="12477">
                  <c:v>40979</c:v>
                </c:pt>
                <c:pt idx="12478">
                  <c:v>40979.013888888891</c:v>
                </c:pt>
                <c:pt idx="12479">
                  <c:v>40979.027777777774</c:v>
                </c:pt>
                <c:pt idx="12480">
                  <c:v>40979.041666666613</c:v>
                </c:pt>
                <c:pt idx="12481">
                  <c:v>40979.055555555562</c:v>
                </c:pt>
                <c:pt idx="12482">
                  <c:v>40979.069444444445</c:v>
                </c:pt>
                <c:pt idx="12483">
                  <c:v>40979.083333333336</c:v>
                </c:pt>
                <c:pt idx="12484">
                  <c:v>40979.097222222204</c:v>
                </c:pt>
                <c:pt idx="12485">
                  <c:v>40979.111111111066</c:v>
                </c:pt>
                <c:pt idx="12486">
                  <c:v>40979.124999999993</c:v>
                </c:pt>
                <c:pt idx="12487">
                  <c:v>40979.138888888891</c:v>
                </c:pt>
                <c:pt idx="12488">
                  <c:v>40979.152777777781</c:v>
                </c:pt>
                <c:pt idx="12489">
                  <c:v>40979.166666666613</c:v>
                </c:pt>
                <c:pt idx="12490">
                  <c:v>40979.180555555562</c:v>
                </c:pt>
                <c:pt idx="12491">
                  <c:v>40979.194444444445</c:v>
                </c:pt>
                <c:pt idx="12492">
                  <c:v>40979.208333333336</c:v>
                </c:pt>
                <c:pt idx="12493">
                  <c:v>40979.222222222204</c:v>
                </c:pt>
                <c:pt idx="12494">
                  <c:v>40979.236111111066</c:v>
                </c:pt>
                <c:pt idx="12495">
                  <c:v>40979.25</c:v>
                </c:pt>
                <c:pt idx="12496">
                  <c:v>40979.263888888876</c:v>
                </c:pt>
                <c:pt idx="12497">
                  <c:v>40979.277777777774</c:v>
                </c:pt>
                <c:pt idx="12498">
                  <c:v>40979.291666666577</c:v>
                </c:pt>
                <c:pt idx="12499">
                  <c:v>40979.305555555562</c:v>
                </c:pt>
                <c:pt idx="12500">
                  <c:v>40979.319444444496</c:v>
                </c:pt>
                <c:pt idx="12501">
                  <c:v>40979.333333333336</c:v>
                </c:pt>
                <c:pt idx="12502">
                  <c:v>40979.347222222219</c:v>
                </c:pt>
                <c:pt idx="12503">
                  <c:v>40979.361111111066</c:v>
                </c:pt>
                <c:pt idx="12504">
                  <c:v>40979.375</c:v>
                </c:pt>
                <c:pt idx="12505">
                  <c:v>40979.388888888956</c:v>
                </c:pt>
                <c:pt idx="12506">
                  <c:v>40979.402777777781</c:v>
                </c:pt>
                <c:pt idx="12507">
                  <c:v>40979.416666666664</c:v>
                </c:pt>
                <c:pt idx="12508">
                  <c:v>40979.430555555562</c:v>
                </c:pt>
                <c:pt idx="12509">
                  <c:v>40979.444444444496</c:v>
                </c:pt>
                <c:pt idx="12510">
                  <c:v>40979.458333333343</c:v>
                </c:pt>
                <c:pt idx="12511">
                  <c:v>40979.472222222219</c:v>
                </c:pt>
                <c:pt idx="12512">
                  <c:v>40979.486111111109</c:v>
                </c:pt>
                <c:pt idx="12513">
                  <c:v>40979.5</c:v>
                </c:pt>
                <c:pt idx="12514">
                  <c:v>40979.513888888891</c:v>
                </c:pt>
                <c:pt idx="12515">
                  <c:v>40979.527777777774</c:v>
                </c:pt>
                <c:pt idx="12516">
                  <c:v>40979.541666666613</c:v>
                </c:pt>
                <c:pt idx="12517">
                  <c:v>40979.555555555562</c:v>
                </c:pt>
                <c:pt idx="12518">
                  <c:v>40979.569444444445</c:v>
                </c:pt>
                <c:pt idx="12519">
                  <c:v>40979.583333333336</c:v>
                </c:pt>
                <c:pt idx="12520">
                  <c:v>40979.597222222204</c:v>
                </c:pt>
                <c:pt idx="12521">
                  <c:v>40979.611111111066</c:v>
                </c:pt>
                <c:pt idx="12522">
                  <c:v>40979.624999999993</c:v>
                </c:pt>
                <c:pt idx="12523">
                  <c:v>40979.638888888891</c:v>
                </c:pt>
                <c:pt idx="12524">
                  <c:v>40979.652777777781</c:v>
                </c:pt>
                <c:pt idx="12525">
                  <c:v>40979.666666666613</c:v>
                </c:pt>
                <c:pt idx="12526">
                  <c:v>40979.680555555562</c:v>
                </c:pt>
                <c:pt idx="12527">
                  <c:v>40979.694444444445</c:v>
                </c:pt>
                <c:pt idx="12528">
                  <c:v>40979.708333333336</c:v>
                </c:pt>
                <c:pt idx="12529">
                  <c:v>40979.722222222204</c:v>
                </c:pt>
                <c:pt idx="12530">
                  <c:v>40979.736111111066</c:v>
                </c:pt>
                <c:pt idx="12531">
                  <c:v>40979.75</c:v>
                </c:pt>
                <c:pt idx="12532">
                  <c:v>40979.763888888876</c:v>
                </c:pt>
                <c:pt idx="12533">
                  <c:v>40979.777777777774</c:v>
                </c:pt>
                <c:pt idx="12534">
                  <c:v>40979.791666666577</c:v>
                </c:pt>
                <c:pt idx="12535">
                  <c:v>40979.805555555562</c:v>
                </c:pt>
                <c:pt idx="12536">
                  <c:v>40979.819444444496</c:v>
                </c:pt>
                <c:pt idx="12537">
                  <c:v>40979.833333333336</c:v>
                </c:pt>
                <c:pt idx="12538">
                  <c:v>40979.847222222219</c:v>
                </c:pt>
                <c:pt idx="12539">
                  <c:v>40979.861111111066</c:v>
                </c:pt>
                <c:pt idx="12540">
                  <c:v>40979.875</c:v>
                </c:pt>
                <c:pt idx="12541">
                  <c:v>40979.888888888956</c:v>
                </c:pt>
                <c:pt idx="12542">
                  <c:v>40979.902777777781</c:v>
                </c:pt>
                <c:pt idx="12543">
                  <c:v>40979.916666666664</c:v>
                </c:pt>
                <c:pt idx="12544">
                  <c:v>40979.930555555562</c:v>
                </c:pt>
                <c:pt idx="12545">
                  <c:v>40979.944444444496</c:v>
                </c:pt>
                <c:pt idx="12546">
                  <c:v>40979.958333333343</c:v>
                </c:pt>
                <c:pt idx="12547">
                  <c:v>40979.972222222219</c:v>
                </c:pt>
                <c:pt idx="12548">
                  <c:v>40979.986111111109</c:v>
                </c:pt>
                <c:pt idx="12549">
                  <c:v>40980</c:v>
                </c:pt>
                <c:pt idx="12550">
                  <c:v>40980.013888888891</c:v>
                </c:pt>
                <c:pt idx="12551">
                  <c:v>40980.027777777774</c:v>
                </c:pt>
                <c:pt idx="12552">
                  <c:v>40980.041666666613</c:v>
                </c:pt>
                <c:pt idx="12553">
                  <c:v>40980.055555555562</c:v>
                </c:pt>
                <c:pt idx="12554">
                  <c:v>40980.069444444445</c:v>
                </c:pt>
                <c:pt idx="12555">
                  <c:v>40980.083333333336</c:v>
                </c:pt>
                <c:pt idx="12556">
                  <c:v>40980.097222222204</c:v>
                </c:pt>
                <c:pt idx="12557">
                  <c:v>40980.111111111066</c:v>
                </c:pt>
                <c:pt idx="12558">
                  <c:v>40980.124999999993</c:v>
                </c:pt>
                <c:pt idx="12559">
                  <c:v>40980.138888888891</c:v>
                </c:pt>
                <c:pt idx="12560">
                  <c:v>40980.152777777781</c:v>
                </c:pt>
                <c:pt idx="12561">
                  <c:v>40980.166666666613</c:v>
                </c:pt>
                <c:pt idx="12562">
                  <c:v>40980.180555555562</c:v>
                </c:pt>
                <c:pt idx="12563">
                  <c:v>40980.194444444445</c:v>
                </c:pt>
                <c:pt idx="12564">
                  <c:v>40980.208333333336</c:v>
                </c:pt>
                <c:pt idx="12565">
                  <c:v>40980.222222222204</c:v>
                </c:pt>
                <c:pt idx="12566">
                  <c:v>40980.236111111066</c:v>
                </c:pt>
                <c:pt idx="12567">
                  <c:v>40980.25</c:v>
                </c:pt>
                <c:pt idx="12568">
                  <c:v>40980.263888888876</c:v>
                </c:pt>
                <c:pt idx="12569">
                  <c:v>40980.277777777774</c:v>
                </c:pt>
                <c:pt idx="12570">
                  <c:v>40980.291666666577</c:v>
                </c:pt>
                <c:pt idx="12571">
                  <c:v>40980.305555555562</c:v>
                </c:pt>
                <c:pt idx="12572">
                  <c:v>40980.319444444496</c:v>
                </c:pt>
                <c:pt idx="12573">
                  <c:v>40980.333333333336</c:v>
                </c:pt>
                <c:pt idx="12574">
                  <c:v>40980.347222222219</c:v>
                </c:pt>
                <c:pt idx="12575">
                  <c:v>40980.361111111066</c:v>
                </c:pt>
                <c:pt idx="12576">
                  <c:v>40980.375</c:v>
                </c:pt>
                <c:pt idx="12577">
                  <c:v>40980.388888888956</c:v>
                </c:pt>
                <c:pt idx="12578">
                  <c:v>40980.402777777781</c:v>
                </c:pt>
                <c:pt idx="12579">
                  <c:v>40980.416666666664</c:v>
                </c:pt>
                <c:pt idx="12580">
                  <c:v>40980.430555555562</c:v>
                </c:pt>
                <c:pt idx="12581">
                  <c:v>40980.444444444496</c:v>
                </c:pt>
                <c:pt idx="12582">
                  <c:v>40980.458333333343</c:v>
                </c:pt>
                <c:pt idx="12583">
                  <c:v>40980.472222222219</c:v>
                </c:pt>
                <c:pt idx="12584">
                  <c:v>40980.486111111109</c:v>
                </c:pt>
                <c:pt idx="12585">
                  <c:v>40980.5</c:v>
                </c:pt>
                <c:pt idx="12586">
                  <c:v>40980.513888888891</c:v>
                </c:pt>
                <c:pt idx="12587">
                  <c:v>40980.527777777774</c:v>
                </c:pt>
                <c:pt idx="12588">
                  <c:v>40980.541666666613</c:v>
                </c:pt>
                <c:pt idx="12589">
                  <c:v>40980.555555555562</c:v>
                </c:pt>
                <c:pt idx="12590">
                  <c:v>40980.569444444445</c:v>
                </c:pt>
                <c:pt idx="12591">
                  <c:v>40980.583333333336</c:v>
                </c:pt>
                <c:pt idx="12592">
                  <c:v>40980.597222222204</c:v>
                </c:pt>
                <c:pt idx="12593">
                  <c:v>40980.611111111066</c:v>
                </c:pt>
                <c:pt idx="12594">
                  <c:v>40980.624999999993</c:v>
                </c:pt>
                <c:pt idx="12595">
                  <c:v>40980.638888888891</c:v>
                </c:pt>
                <c:pt idx="12596">
                  <c:v>40980.652777777781</c:v>
                </c:pt>
                <c:pt idx="12597">
                  <c:v>40980.666666666613</c:v>
                </c:pt>
                <c:pt idx="12598">
                  <c:v>40980.680555555562</c:v>
                </c:pt>
                <c:pt idx="12599">
                  <c:v>40980.694444444445</c:v>
                </c:pt>
                <c:pt idx="12600">
                  <c:v>40980.708333333336</c:v>
                </c:pt>
                <c:pt idx="12601">
                  <c:v>40980.722222222204</c:v>
                </c:pt>
                <c:pt idx="12602">
                  <c:v>40980.736111111066</c:v>
                </c:pt>
                <c:pt idx="12603">
                  <c:v>40980.75</c:v>
                </c:pt>
                <c:pt idx="12604">
                  <c:v>40980.763888888876</c:v>
                </c:pt>
                <c:pt idx="12605">
                  <c:v>40980.777777777774</c:v>
                </c:pt>
                <c:pt idx="12606">
                  <c:v>40980.791666666577</c:v>
                </c:pt>
                <c:pt idx="12607">
                  <c:v>40980.805555555562</c:v>
                </c:pt>
                <c:pt idx="12608">
                  <c:v>40980.819444444496</c:v>
                </c:pt>
                <c:pt idx="12609">
                  <c:v>40980.833333333336</c:v>
                </c:pt>
                <c:pt idx="12610">
                  <c:v>40980.847222222219</c:v>
                </c:pt>
                <c:pt idx="12611">
                  <c:v>40980.861111111066</c:v>
                </c:pt>
                <c:pt idx="12612">
                  <c:v>40980.875</c:v>
                </c:pt>
                <c:pt idx="12613">
                  <c:v>40980.888888888956</c:v>
                </c:pt>
                <c:pt idx="12614">
                  <c:v>40980.902777777781</c:v>
                </c:pt>
                <c:pt idx="12615">
                  <c:v>40980.916666666664</c:v>
                </c:pt>
                <c:pt idx="12616">
                  <c:v>40980.930555555562</c:v>
                </c:pt>
                <c:pt idx="12617">
                  <c:v>40980.944444444496</c:v>
                </c:pt>
                <c:pt idx="12618">
                  <c:v>40980.958333333343</c:v>
                </c:pt>
                <c:pt idx="12619">
                  <c:v>40980.972222222219</c:v>
                </c:pt>
                <c:pt idx="12620">
                  <c:v>40980.986111111109</c:v>
                </c:pt>
                <c:pt idx="12621">
                  <c:v>40981</c:v>
                </c:pt>
                <c:pt idx="12622">
                  <c:v>40981.013888888891</c:v>
                </c:pt>
                <c:pt idx="12623">
                  <c:v>40981.027777777774</c:v>
                </c:pt>
                <c:pt idx="12624">
                  <c:v>40981.041666666613</c:v>
                </c:pt>
                <c:pt idx="12625">
                  <c:v>40981.055555555562</c:v>
                </c:pt>
                <c:pt idx="12626">
                  <c:v>40981.069444444445</c:v>
                </c:pt>
                <c:pt idx="12627">
                  <c:v>40981.083333333336</c:v>
                </c:pt>
                <c:pt idx="12628">
                  <c:v>40981.097222222204</c:v>
                </c:pt>
                <c:pt idx="12629">
                  <c:v>40981.111111111066</c:v>
                </c:pt>
                <c:pt idx="12630">
                  <c:v>40981.124999999993</c:v>
                </c:pt>
                <c:pt idx="12631">
                  <c:v>40981.138888888891</c:v>
                </c:pt>
                <c:pt idx="12632">
                  <c:v>40981.152777777781</c:v>
                </c:pt>
                <c:pt idx="12633">
                  <c:v>40981.166666666613</c:v>
                </c:pt>
                <c:pt idx="12634">
                  <c:v>40981.180555555562</c:v>
                </c:pt>
                <c:pt idx="12635">
                  <c:v>40981.194444444445</c:v>
                </c:pt>
                <c:pt idx="12636">
                  <c:v>40981.208333333336</c:v>
                </c:pt>
                <c:pt idx="12637">
                  <c:v>40981.222222222204</c:v>
                </c:pt>
                <c:pt idx="12638">
                  <c:v>40981.236111111066</c:v>
                </c:pt>
                <c:pt idx="12639">
                  <c:v>40981.25</c:v>
                </c:pt>
                <c:pt idx="12640">
                  <c:v>40981.263888888876</c:v>
                </c:pt>
                <c:pt idx="12641">
                  <c:v>40981.277777777774</c:v>
                </c:pt>
                <c:pt idx="12642">
                  <c:v>40981.291666666577</c:v>
                </c:pt>
                <c:pt idx="12643">
                  <c:v>40981.305555555562</c:v>
                </c:pt>
                <c:pt idx="12644">
                  <c:v>40981.319444444496</c:v>
                </c:pt>
                <c:pt idx="12645">
                  <c:v>40981.333333333336</c:v>
                </c:pt>
                <c:pt idx="12646">
                  <c:v>40981.347222222219</c:v>
                </c:pt>
                <c:pt idx="12647">
                  <c:v>40981.361111111066</c:v>
                </c:pt>
                <c:pt idx="12648">
                  <c:v>40981.375</c:v>
                </c:pt>
                <c:pt idx="12649">
                  <c:v>40981.388888888956</c:v>
                </c:pt>
                <c:pt idx="12650">
                  <c:v>40981.402777777781</c:v>
                </c:pt>
                <c:pt idx="12651">
                  <c:v>40981.416666666664</c:v>
                </c:pt>
                <c:pt idx="12652">
                  <c:v>40981.430555555562</c:v>
                </c:pt>
                <c:pt idx="12653">
                  <c:v>40981.444444444496</c:v>
                </c:pt>
                <c:pt idx="12654">
                  <c:v>40981.458333333343</c:v>
                </c:pt>
                <c:pt idx="12655">
                  <c:v>40981.472222222219</c:v>
                </c:pt>
                <c:pt idx="12656">
                  <c:v>40981.486111111109</c:v>
                </c:pt>
                <c:pt idx="12657">
                  <c:v>40981.5</c:v>
                </c:pt>
                <c:pt idx="12658">
                  <c:v>40981.513888888891</c:v>
                </c:pt>
                <c:pt idx="12659">
                  <c:v>40981.527777777774</c:v>
                </c:pt>
                <c:pt idx="12660">
                  <c:v>40981.541666666613</c:v>
                </c:pt>
                <c:pt idx="12661">
                  <c:v>40981.555555555562</c:v>
                </c:pt>
                <c:pt idx="12662">
                  <c:v>40981.569444444445</c:v>
                </c:pt>
                <c:pt idx="12663">
                  <c:v>40981.583333333336</c:v>
                </c:pt>
                <c:pt idx="12664">
                  <c:v>40981.597222222204</c:v>
                </c:pt>
                <c:pt idx="12665">
                  <c:v>40981.611111111066</c:v>
                </c:pt>
                <c:pt idx="12666">
                  <c:v>40981.624999999993</c:v>
                </c:pt>
                <c:pt idx="12667">
                  <c:v>40981.638888888891</c:v>
                </c:pt>
                <c:pt idx="12668">
                  <c:v>40981.652777777781</c:v>
                </c:pt>
                <c:pt idx="12669">
                  <c:v>40981.666666666613</c:v>
                </c:pt>
                <c:pt idx="12670">
                  <c:v>40981.680555555562</c:v>
                </c:pt>
                <c:pt idx="12671">
                  <c:v>40981.694444444445</c:v>
                </c:pt>
                <c:pt idx="12672">
                  <c:v>40981.708333333336</c:v>
                </c:pt>
                <c:pt idx="12673">
                  <c:v>40981.722222222204</c:v>
                </c:pt>
                <c:pt idx="12674">
                  <c:v>40981.736111111066</c:v>
                </c:pt>
                <c:pt idx="12675">
                  <c:v>40981.75</c:v>
                </c:pt>
                <c:pt idx="12676">
                  <c:v>40981.763888888876</c:v>
                </c:pt>
                <c:pt idx="12677">
                  <c:v>40981.777777777774</c:v>
                </c:pt>
                <c:pt idx="12678">
                  <c:v>40981.791666666577</c:v>
                </c:pt>
                <c:pt idx="12679">
                  <c:v>40981.805555555562</c:v>
                </c:pt>
                <c:pt idx="12680">
                  <c:v>40981.819444444496</c:v>
                </c:pt>
                <c:pt idx="12681">
                  <c:v>40981.833333333336</c:v>
                </c:pt>
                <c:pt idx="12682">
                  <c:v>40981.847222222219</c:v>
                </c:pt>
                <c:pt idx="12683">
                  <c:v>40981.861111111066</c:v>
                </c:pt>
                <c:pt idx="12684">
                  <c:v>40981.875</c:v>
                </c:pt>
                <c:pt idx="12685">
                  <c:v>40981.888888888956</c:v>
                </c:pt>
                <c:pt idx="12686">
                  <c:v>40981.902777777781</c:v>
                </c:pt>
                <c:pt idx="12687">
                  <c:v>40981.916666666664</c:v>
                </c:pt>
                <c:pt idx="12688">
                  <c:v>40981.930555555562</c:v>
                </c:pt>
                <c:pt idx="12689">
                  <c:v>40981.944444444496</c:v>
                </c:pt>
                <c:pt idx="12690">
                  <c:v>40981.958333333343</c:v>
                </c:pt>
                <c:pt idx="12691">
                  <c:v>40981.972222222219</c:v>
                </c:pt>
                <c:pt idx="12692">
                  <c:v>40981.986111111109</c:v>
                </c:pt>
                <c:pt idx="12693">
                  <c:v>40982</c:v>
                </c:pt>
                <c:pt idx="12694">
                  <c:v>40982.013888888891</c:v>
                </c:pt>
                <c:pt idx="12695">
                  <c:v>40982.027777777774</c:v>
                </c:pt>
                <c:pt idx="12696">
                  <c:v>40982.041666666613</c:v>
                </c:pt>
                <c:pt idx="12697">
                  <c:v>40982.055555555562</c:v>
                </c:pt>
                <c:pt idx="12698">
                  <c:v>40982.069444444445</c:v>
                </c:pt>
                <c:pt idx="12699">
                  <c:v>40982.083333333336</c:v>
                </c:pt>
                <c:pt idx="12700">
                  <c:v>40982.097222222204</c:v>
                </c:pt>
                <c:pt idx="12701">
                  <c:v>40982.111111111066</c:v>
                </c:pt>
                <c:pt idx="12702">
                  <c:v>40982.124999999993</c:v>
                </c:pt>
                <c:pt idx="12703">
                  <c:v>40982.138888888891</c:v>
                </c:pt>
                <c:pt idx="12704">
                  <c:v>40982.152777777781</c:v>
                </c:pt>
                <c:pt idx="12705">
                  <c:v>40982.166666666613</c:v>
                </c:pt>
                <c:pt idx="12706">
                  <c:v>40982.180555555562</c:v>
                </c:pt>
                <c:pt idx="12707">
                  <c:v>40982.194444444445</c:v>
                </c:pt>
                <c:pt idx="12708">
                  <c:v>40982.208333333336</c:v>
                </c:pt>
                <c:pt idx="12709">
                  <c:v>40982.222222222204</c:v>
                </c:pt>
                <c:pt idx="12710">
                  <c:v>40982.236111111066</c:v>
                </c:pt>
                <c:pt idx="12711">
                  <c:v>40982.25</c:v>
                </c:pt>
                <c:pt idx="12712">
                  <c:v>40982.263888888876</c:v>
                </c:pt>
                <c:pt idx="12713">
                  <c:v>40982.277777777774</c:v>
                </c:pt>
                <c:pt idx="12714">
                  <c:v>40982.291666666577</c:v>
                </c:pt>
                <c:pt idx="12715">
                  <c:v>40982.305555555562</c:v>
                </c:pt>
                <c:pt idx="12716">
                  <c:v>40982.319444444496</c:v>
                </c:pt>
                <c:pt idx="12717">
                  <c:v>40982.333333333336</c:v>
                </c:pt>
                <c:pt idx="12718">
                  <c:v>40982.347222222219</c:v>
                </c:pt>
                <c:pt idx="12719">
                  <c:v>40982.361111111066</c:v>
                </c:pt>
                <c:pt idx="12720">
                  <c:v>40982.375</c:v>
                </c:pt>
                <c:pt idx="12721">
                  <c:v>40982.388888888956</c:v>
                </c:pt>
                <c:pt idx="12722">
                  <c:v>40982.402777777781</c:v>
                </c:pt>
                <c:pt idx="12723">
                  <c:v>40982.416666666664</c:v>
                </c:pt>
                <c:pt idx="12724">
                  <c:v>40982.430555555562</c:v>
                </c:pt>
                <c:pt idx="12725">
                  <c:v>40982.444444444496</c:v>
                </c:pt>
                <c:pt idx="12726">
                  <c:v>40982.458333333343</c:v>
                </c:pt>
                <c:pt idx="12727">
                  <c:v>40982.472222222219</c:v>
                </c:pt>
                <c:pt idx="12728">
                  <c:v>40982.486111111109</c:v>
                </c:pt>
                <c:pt idx="12729">
                  <c:v>40982.5</c:v>
                </c:pt>
                <c:pt idx="12730">
                  <c:v>40982.513888888891</c:v>
                </c:pt>
                <c:pt idx="12731">
                  <c:v>40982.527777777774</c:v>
                </c:pt>
                <c:pt idx="12732">
                  <c:v>40982.541666666613</c:v>
                </c:pt>
                <c:pt idx="12733">
                  <c:v>40982.555555555562</c:v>
                </c:pt>
                <c:pt idx="12734">
                  <c:v>40982.569444444445</c:v>
                </c:pt>
                <c:pt idx="12735">
                  <c:v>40982.583333333336</c:v>
                </c:pt>
                <c:pt idx="12736">
                  <c:v>40982.597222222204</c:v>
                </c:pt>
                <c:pt idx="12737">
                  <c:v>40982.611111111066</c:v>
                </c:pt>
                <c:pt idx="12738">
                  <c:v>40982.624999999993</c:v>
                </c:pt>
                <c:pt idx="12739">
                  <c:v>40982.638888888891</c:v>
                </c:pt>
                <c:pt idx="12740">
                  <c:v>40982.652777777781</c:v>
                </c:pt>
                <c:pt idx="12741">
                  <c:v>40982.666666666613</c:v>
                </c:pt>
                <c:pt idx="12742">
                  <c:v>40982.680555555562</c:v>
                </c:pt>
                <c:pt idx="12743">
                  <c:v>40982.694444444445</c:v>
                </c:pt>
                <c:pt idx="12744">
                  <c:v>40982.708333333336</c:v>
                </c:pt>
                <c:pt idx="12745">
                  <c:v>40982.722222222204</c:v>
                </c:pt>
                <c:pt idx="12746">
                  <c:v>40982.736111111066</c:v>
                </c:pt>
                <c:pt idx="12747">
                  <c:v>40982.75</c:v>
                </c:pt>
                <c:pt idx="12748">
                  <c:v>40982.763888888876</c:v>
                </c:pt>
                <c:pt idx="12749">
                  <c:v>40982.777777777774</c:v>
                </c:pt>
                <c:pt idx="12750">
                  <c:v>40982.791666666577</c:v>
                </c:pt>
                <c:pt idx="12751">
                  <c:v>40982.805555555562</c:v>
                </c:pt>
                <c:pt idx="12752">
                  <c:v>40982.819444444496</c:v>
                </c:pt>
                <c:pt idx="12753">
                  <c:v>40982.833333333336</c:v>
                </c:pt>
                <c:pt idx="12754">
                  <c:v>40982.847222222219</c:v>
                </c:pt>
                <c:pt idx="12755">
                  <c:v>40982.861111111066</c:v>
                </c:pt>
                <c:pt idx="12756">
                  <c:v>40982.875</c:v>
                </c:pt>
                <c:pt idx="12757">
                  <c:v>40982.888888888956</c:v>
                </c:pt>
                <c:pt idx="12758">
                  <c:v>40982.902777777781</c:v>
                </c:pt>
                <c:pt idx="12759">
                  <c:v>40982.916666666664</c:v>
                </c:pt>
                <c:pt idx="12760">
                  <c:v>40982.930555555562</c:v>
                </c:pt>
                <c:pt idx="12761">
                  <c:v>40982.944444444496</c:v>
                </c:pt>
                <c:pt idx="12762">
                  <c:v>40982.958333333343</c:v>
                </c:pt>
                <c:pt idx="12763">
                  <c:v>40982.972222222219</c:v>
                </c:pt>
                <c:pt idx="12764">
                  <c:v>40982.986111111109</c:v>
                </c:pt>
                <c:pt idx="12765">
                  <c:v>40983</c:v>
                </c:pt>
                <c:pt idx="12766">
                  <c:v>40983.013888888891</c:v>
                </c:pt>
                <c:pt idx="12767">
                  <c:v>40983.027777777774</c:v>
                </c:pt>
                <c:pt idx="12768">
                  <c:v>40983.041666666613</c:v>
                </c:pt>
                <c:pt idx="12769">
                  <c:v>40983.055555555562</c:v>
                </c:pt>
                <c:pt idx="12770">
                  <c:v>40983.069444444445</c:v>
                </c:pt>
                <c:pt idx="12771">
                  <c:v>40983.083333333336</c:v>
                </c:pt>
                <c:pt idx="12772">
                  <c:v>40983.097222222204</c:v>
                </c:pt>
                <c:pt idx="12773">
                  <c:v>40983.111111111066</c:v>
                </c:pt>
                <c:pt idx="12774">
                  <c:v>40983.124999999993</c:v>
                </c:pt>
                <c:pt idx="12775">
                  <c:v>40983.138888888891</c:v>
                </c:pt>
                <c:pt idx="12776">
                  <c:v>40983.152777777781</c:v>
                </c:pt>
                <c:pt idx="12777">
                  <c:v>40983.166666666613</c:v>
                </c:pt>
                <c:pt idx="12778">
                  <c:v>40983.180555555562</c:v>
                </c:pt>
                <c:pt idx="12779">
                  <c:v>40983.194444444445</c:v>
                </c:pt>
                <c:pt idx="12780">
                  <c:v>40983.208333333336</c:v>
                </c:pt>
                <c:pt idx="12781">
                  <c:v>40983.222222222204</c:v>
                </c:pt>
                <c:pt idx="12782">
                  <c:v>40983.236111111066</c:v>
                </c:pt>
                <c:pt idx="12783">
                  <c:v>40983.25</c:v>
                </c:pt>
                <c:pt idx="12784">
                  <c:v>40983.263888888876</c:v>
                </c:pt>
                <c:pt idx="12785">
                  <c:v>40983.277777777774</c:v>
                </c:pt>
                <c:pt idx="12786">
                  <c:v>40983.291666666577</c:v>
                </c:pt>
                <c:pt idx="12787">
                  <c:v>40983.305555555562</c:v>
                </c:pt>
                <c:pt idx="12788">
                  <c:v>40983.319444444496</c:v>
                </c:pt>
                <c:pt idx="12789">
                  <c:v>40983.333333333336</c:v>
                </c:pt>
                <c:pt idx="12790">
                  <c:v>40983.347222222219</c:v>
                </c:pt>
                <c:pt idx="12791">
                  <c:v>40983.361111111066</c:v>
                </c:pt>
                <c:pt idx="12792">
                  <c:v>40983.375</c:v>
                </c:pt>
                <c:pt idx="12793">
                  <c:v>40983.388888888956</c:v>
                </c:pt>
                <c:pt idx="12794">
                  <c:v>40983.402777777781</c:v>
                </c:pt>
                <c:pt idx="12795">
                  <c:v>40983.416666666664</c:v>
                </c:pt>
                <c:pt idx="12796">
                  <c:v>40983.430555555562</c:v>
                </c:pt>
                <c:pt idx="12797">
                  <c:v>40983.444444444496</c:v>
                </c:pt>
                <c:pt idx="12798">
                  <c:v>40983.458333333343</c:v>
                </c:pt>
                <c:pt idx="12799">
                  <c:v>40983.472222222219</c:v>
                </c:pt>
                <c:pt idx="12800">
                  <c:v>40983.486111111109</c:v>
                </c:pt>
                <c:pt idx="12801">
                  <c:v>40983.5</c:v>
                </c:pt>
                <c:pt idx="12802">
                  <c:v>40983.513888888891</c:v>
                </c:pt>
                <c:pt idx="12803">
                  <c:v>40983.527777777774</c:v>
                </c:pt>
                <c:pt idx="12804">
                  <c:v>40983.541666666613</c:v>
                </c:pt>
                <c:pt idx="12805">
                  <c:v>40983.555555555562</c:v>
                </c:pt>
                <c:pt idx="12806">
                  <c:v>40983.569444444445</c:v>
                </c:pt>
                <c:pt idx="12807">
                  <c:v>40983.583333333336</c:v>
                </c:pt>
                <c:pt idx="12808">
                  <c:v>40983.597222222204</c:v>
                </c:pt>
                <c:pt idx="12809">
                  <c:v>40983.611111111066</c:v>
                </c:pt>
                <c:pt idx="12810">
                  <c:v>40983.624999999993</c:v>
                </c:pt>
                <c:pt idx="12811">
                  <c:v>40983.638888888891</c:v>
                </c:pt>
                <c:pt idx="12812">
                  <c:v>40983.652777777781</c:v>
                </c:pt>
                <c:pt idx="12813">
                  <c:v>40983.666666666613</c:v>
                </c:pt>
                <c:pt idx="12814">
                  <c:v>40983.680555555562</c:v>
                </c:pt>
                <c:pt idx="12815">
                  <c:v>40983.694444444445</c:v>
                </c:pt>
                <c:pt idx="12816">
                  <c:v>40983.708333333336</c:v>
                </c:pt>
                <c:pt idx="12817">
                  <c:v>40983.722222222204</c:v>
                </c:pt>
                <c:pt idx="12818">
                  <c:v>40983.736111111066</c:v>
                </c:pt>
                <c:pt idx="12819">
                  <c:v>40983.75</c:v>
                </c:pt>
                <c:pt idx="12820">
                  <c:v>40983.763888888876</c:v>
                </c:pt>
                <c:pt idx="12821">
                  <c:v>40983.777777777774</c:v>
                </c:pt>
                <c:pt idx="12822">
                  <c:v>40983.791666666577</c:v>
                </c:pt>
                <c:pt idx="12823">
                  <c:v>40983.805555555562</c:v>
                </c:pt>
                <c:pt idx="12824">
                  <c:v>40983.819444444496</c:v>
                </c:pt>
                <c:pt idx="12825">
                  <c:v>40983.833333333336</c:v>
                </c:pt>
                <c:pt idx="12826">
                  <c:v>40983.847222222219</c:v>
                </c:pt>
                <c:pt idx="12827">
                  <c:v>40983.861111111066</c:v>
                </c:pt>
                <c:pt idx="12828">
                  <c:v>40983.875</c:v>
                </c:pt>
                <c:pt idx="12829">
                  <c:v>40983.888888888956</c:v>
                </c:pt>
                <c:pt idx="12830">
                  <c:v>40983.902777777781</c:v>
                </c:pt>
                <c:pt idx="12831">
                  <c:v>40983.916666666664</c:v>
                </c:pt>
                <c:pt idx="12832">
                  <c:v>40983.930555555562</c:v>
                </c:pt>
                <c:pt idx="12833">
                  <c:v>40983.944444444496</c:v>
                </c:pt>
                <c:pt idx="12834">
                  <c:v>40983.958333333343</c:v>
                </c:pt>
                <c:pt idx="12835">
                  <c:v>40983.972222222219</c:v>
                </c:pt>
                <c:pt idx="12836">
                  <c:v>40983.986111111109</c:v>
                </c:pt>
                <c:pt idx="12837">
                  <c:v>40984</c:v>
                </c:pt>
                <c:pt idx="12838">
                  <c:v>40984.013888888891</c:v>
                </c:pt>
                <c:pt idx="12839">
                  <c:v>40984.027777777774</c:v>
                </c:pt>
                <c:pt idx="12840">
                  <c:v>40984.041666666613</c:v>
                </c:pt>
                <c:pt idx="12841">
                  <c:v>40984.055555555562</c:v>
                </c:pt>
                <c:pt idx="12842">
                  <c:v>40984.069444444445</c:v>
                </c:pt>
                <c:pt idx="12843">
                  <c:v>40984.083333333336</c:v>
                </c:pt>
                <c:pt idx="12844">
                  <c:v>40984.097222222204</c:v>
                </c:pt>
                <c:pt idx="12845">
                  <c:v>40984.111111111066</c:v>
                </c:pt>
                <c:pt idx="12846">
                  <c:v>40984.124999999993</c:v>
                </c:pt>
                <c:pt idx="12847">
                  <c:v>40984.138888888891</c:v>
                </c:pt>
                <c:pt idx="12848">
                  <c:v>40984.152777777781</c:v>
                </c:pt>
                <c:pt idx="12849">
                  <c:v>40984.166666666613</c:v>
                </c:pt>
                <c:pt idx="12850">
                  <c:v>40984.180555555562</c:v>
                </c:pt>
                <c:pt idx="12851">
                  <c:v>40984.194444444445</c:v>
                </c:pt>
                <c:pt idx="12852">
                  <c:v>40984.208333333336</c:v>
                </c:pt>
                <c:pt idx="12853">
                  <c:v>40984.222222222204</c:v>
                </c:pt>
                <c:pt idx="12854">
                  <c:v>40984.236111111066</c:v>
                </c:pt>
                <c:pt idx="12855">
                  <c:v>40984.25</c:v>
                </c:pt>
                <c:pt idx="12856">
                  <c:v>40984.263888888876</c:v>
                </c:pt>
                <c:pt idx="12857">
                  <c:v>40984.277777777774</c:v>
                </c:pt>
                <c:pt idx="12858">
                  <c:v>40984.291666666577</c:v>
                </c:pt>
                <c:pt idx="12859">
                  <c:v>40984.305555555562</c:v>
                </c:pt>
                <c:pt idx="12860">
                  <c:v>40984.319444444496</c:v>
                </c:pt>
                <c:pt idx="12861">
                  <c:v>40984.333333333336</c:v>
                </c:pt>
                <c:pt idx="12862">
                  <c:v>40984.347222222219</c:v>
                </c:pt>
                <c:pt idx="12863">
                  <c:v>40984.361111111066</c:v>
                </c:pt>
                <c:pt idx="12864">
                  <c:v>40984.375</c:v>
                </c:pt>
                <c:pt idx="12865">
                  <c:v>40984.388888888956</c:v>
                </c:pt>
                <c:pt idx="12866">
                  <c:v>40984.402777777781</c:v>
                </c:pt>
                <c:pt idx="12867">
                  <c:v>40984.416666666664</c:v>
                </c:pt>
                <c:pt idx="12868">
                  <c:v>40984.430555555562</c:v>
                </c:pt>
                <c:pt idx="12869">
                  <c:v>40984.444444444496</c:v>
                </c:pt>
                <c:pt idx="12870">
                  <c:v>40984.458333333343</c:v>
                </c:pt>
                <c:pt idx="12871">
                  <c:v>40984.472222222219</c:v>
                </c:pt>
                <c:pt idx="12872">
                  <c:v>40984.486111111109</c:v>
                </c:pt>
                <c:pt idx="12873">
                  <c:v>40984.5</c:v>
                </c:pt>
                <c:pt idx="12874">
                  <c:v>40984.513888888891</c:v>
                </c:pt>
                <c:pt idx="12875">
                  <c:v>40984.527777777774</c:v>
                </c:pt>
                <c:pt idx="12876">
                  <c:v>40984.541666666613</c:v>
                </c:pt>
                <c:pt idx="12877">
                  <c:v>40984.555555555562</c:v>
                </c:pt>
                <c:pt idx="12878">
                  <c:v>40984.569444444445</c:v>
                </c:pt>
                <c:pt idx="12879">
                  <c:v>40984.583333333336</c:v>
                </c:pt>
                <c:pt idx="12880">
                  <c:v>40984.597222222204</c:v>
                </c:pt>
                <c:pt idx="12881">
                  <c:v>40984.611111111066</c:v>
                </c:pt>
                <c:pt idx="12882">
                  <c:v>40984.624999999993</c:v>
                </c:pt>
                <c:pt idx="12883">
                  <c:v>40984.638888888891</c:v>
                </c:pt>
                <c:pt idx="12884">
                  <c:v>40984.652777777781</c:v>
                </c:pt>
                <c:pt idx="12885">
                  <c:v>40984.666666666613</c:v>
                </c:pt>
                <c:pt idx="12886">
                  <c:v>40984.680555555562</c:v>
                </c:pt>
                <c:pt idx="12887">
                  <c:v>40984.694444444445</c:v>
                </c:pt>
                <c:pt idx="12888">
                  <c:v>40984.708333333336</c:v>
                </c:pt>
                <c:pt idx="12889">
                  <c:v>40984.722222222204</c:v>
                </c:pt>
                <c:pt idx="12890">
                  <c:v>40984.736111111066</c:v>
                </c:pt>
                <c:pt idx="12891">
                  <c:v>40984.75</c:v>
                </c:pt>
                <c:pt idx="12892">
                  <c:v>40984.763888888876</c:v>
                </c:pt>
                <c:pt idx="12893">
                  <c:v>40984.777777777774</c:v>
                </c:pt>
                <c:pt idx="12894">
                  <c:v>40984.791666666577</c:v>
                </c:pt>
                <c:pt idx="12895">
                  <c:v>40984.805555555562</c:v>
                </c:pt>
                <c:pt idx="12896">
                  <c:v>40984.819444444496</c:v>
                </c:pt>
                <c:pt idx="12897">
                  <c:v>40984.833333333336</c:v>
                </c:pt>
                <c:pt idx="12898">
                  <c:v>40984.847222222219</c:v>
                </c:pt>
                <c:pt idx="12899">
                  <c:v>40984.861111111066</c:v>
                </c:pt>
                <c:pt idx="12900">
                  <c:v>40984.875</c:v>
                </c:pt>
                <c:pt idx="12901">
                  <c:v>40984.888888888956</c:v>
                </c:pt>
                <c:pt idx="12902">
                  <c:v>40984.902777777781</c:v>
                </c:pt>
                <c:pt idx="12903">
                  <c:v>40984.916666666664</c:v>
                </c:pt>
                <c:pt idx="12904">
                  <c:v>40984.930555555562</c:v>
                </c:pt>
                <c:pt idx="12905">
                  <c:v>40984.944444444496</c:v>
                </c:pt>
                <c:pt idx="12906">
                  <c:v>40984.958333333343</c:v>
                </c:pt>
                <c:pt idx="12907">
                  <c:v>40984.972222222219</c:v>
                </c:pt>
                <c:pt idx="12908">
                  <c:v>40984.986111111109</c:v>
                </c:pt>
                <c:pt idx="12909">
                  <c:v>40985</c:v>
                </c:pt>
                <c:pt idx="12910">
                  <c:v>40985.013888888891</c:v>
                </c:pt>
                <c:pt idx="12911">
                  <c:v>40985.027777777774</c:v>
                </c:pt>
                <c:pt idx="12912">
                  <c:v>40985.041666666613</c:v>
                </c:pt>
                <c:pt idx="12913">
                  <c:v>40985.055555555562</c:v>
                </c:pt>
                <c:pt idx="12914">
                  <c:v>40985.069444444445</c:v>
                </c:pt>
                <c:pt idx="12915">
                  <c:v>40985.083333333336</c:v>
                </c:pt>
                <c:pt idx="12916">
                  <c:v>40985.097222222204</c:v>
                </c:pt>
                <c:pt idx="12917">
                  <c:v>40985.111111111066</c:v>
                </c:pt>
                <c:pt idx="12918">
                  <c:v>40985.124999999993</c:v>
                </c:pt>
                <c:pt idx="12919">
                  <c:v>40985.138888888891</c:v>
                </c:pt>
                <c:pt idx="12920">
                  <c:v>40985.152777777781</c:v>
                </c:pt>
                <c:pt idx="12921">
                  <c:v>40985.166666666613</c:v>
                </c:pt>
                <c:pt idx="12922">
                  <c:v>40985.180555555562</c:v>
                </c:pt>
                <c:pt idx="12923">
                  <c:v>40985.194444444445</c:v>
                </c:pt>
                <c:pt idx="12924">
                  <c:v>40985.208333333336</c:v>
                </c:pt>
                <c:pt idx="12925">
                  <c:v>40985.222222222204</c:v>
                </c:pt>
                <c:pt idx="12926">
                  <c:v>40985.236111111066</c:v>
                </c:pt>
                <c:pt idx="12927">
                  <c:v>40985.25</c:v>
                </c:pt>
                <c:pt idx="12928">
                  <c:v>40985.263888888876</c:v>
                </c:pt>
                <c:pt idx="12929">
                  <c:v>40985.277777777774</c:v>
                </c:pt>
                <c:pt idx="12930">
                  <c:v>40985.291666666577</c:v>
                </c:pt>
                <c:pt idx="12931">
                  <c:v>40985.305555555562</c:v>
                </c:pt>
                <c:pt idx="12932">
                  <c:v>40985.319444444496</c:v>
                </c:pt>
                <c:pt idx="12933">
                  <c:v>40985.333333333336</c:v>
                </c:pt>
                <c:pt idx="12934">
                  <c:v>40985.347222222219</c:v>
                </c:pt>
                <c:pt idx="12935">
                  <c:v>40985.361111111066</c:v>
                </c:pt>
                <c:pt idx="12936">
                  <c:v>40985.375</c:v>
                </c:pt>
                <c:pt idx="12937">
                  <c:v>40985.388888888956</c:v>
                </c:pt>
                <c:pt idx="12938">
                  <c:v>40985.402777777781</c:v>
                </c:pt>
                <c:pt idx="12939">
                  <c:v>40985.416666666664</c:v>
                </c:pt>
                <c:pt idx="12940">
                  <c:v>40985.430555555562</c:v>
                </c:pt>
                <c:pt idx="12941">
                  <c:v>40985.444444444496</c:v>
                </c:pt>
                <c:pt idx="12942">
                  <c:v>40985.458333333343</c:v>
                </c:pt>
                <c:pt idx="12943">
                  <c:v>40985.472222222219</c:v>
                </c:pt>
                <c:pt idx="12944">
                  <c:v>40985.486111111109</c:v>
                </c:pt>
                <c:pt idx="12945">
                  <c:v>40985.5</c:v>
                </c:pt>
                <c:pt idx="12946">
                  <c:v>40985.513888888891</c:v>
                </c:pt>
                <c:pt idx="12947">
                  <c:v>40985.527777777774</c:v>
                </c:pt>
                <c:pt idx="12948">
                  <c:v>40985.541666666613</c:v>
                </c:pt>
                <c:pt idx="12949">
                  <c:v>40985.555555555562</c:v>
                </c:pt>
                <c:pt idx="12950">
                  <c:v>40985.569444444445</c:v>
                </c:pt>
                <c:pt idx="12951">
                  <c:v>40985.583333333336</c:v>
                </c:pt>
                <c:pt idx="12952">
                  <c:v>40985.597222222204</c:v>
                </c:pt>
                <c:pt idx="12953">
                  <c:v>40985.611111111066</c:v>
                </c:pt>
                <c:pt idx="12954">
                  <c:v>40985.624999999993</c:v>
                </c:pt>
                <c:pt idx="12955">
                  <c:v>40985.638888888891</c:v>
                </c:pt>
                <c:pt idx="12956">
                  <c:v>40985.652777777781</c:v>
                </c:pt>
                <c:pt idx="12957">
                  <c:v>40985.666666666613</c:v>
                </c:pt>
                <c:pt idx="12958">
                  <c:v>40985.680555555562</c:v>
                </c:pt>
                <c:pt idx="12959">
                  <c:v>40985.694444444445</c:v>
                </c:pt>
                <c:pt idx="12960">
                  <c:v>40985.708333333336</c:v>
                </c:pt>
                <c:pt idx="12961">
                  <c:v>40985.722222222204</c:v>
                </c:pt>
                <c:pt idx="12962">
                  <c:v>40985.736111111066</c:v>
                </c:pt>
                <c:pt idx="12963">
                  <c:v>40985.75</c:v>
                </c:pt>
                <c:pt idx="12964">
                  <c:v>40985.763888888876</c:v>
                </c:pt>
                <c:pt idx="12965">
                  <c:v>40985.777777777774</c:v>
                </c:pt>
                <c:pt idx="12966">
                  <c:v>40985.791666666577</c:v>
                </c:pt>
                <c:pt idx="12967">
                  <c:v>40985.805555555562</c:v>
                </c:pt>
                <c:pt idx="12968">
                  <c:v>40985.819444444496</c:v>
                </c:pt>
                <c:pt idx="12969">
                  <c:v>40985.833333333336</c:v>
                </c:pt>
                <c:pt idx="12970">
                  <c:v>40985.847222222219</c:v>
                </c:pt>
                <c:pt idx="12971">
                  <c:v>40985.861111111066</c:v>
                </c:pt>
                <c:pt idx="12972">
                  <c:v>40985.875</c:v>
                </c:pt>
                <c:pt idx="12973">
                  <c:v>40985.888888888956</c:v>
                </c:pt>
                <c:pt idx="12974">
                  <c:v>40985.902777777781</c:v>
                </c:pt>
                <c:pt idx="12975">
                  <c:v>40985.916666666664</c:v>
                </c:pt>
                <c:pt idx="12976">
                  <c:v>40985.930555555562</c:v>
                </c:pt>
                <c:pt idx="12977">
                  <c:v>40985.944444444496</c:v>
                </c:pt>
                <c:pt idx="12978">
                  <c:v>40985.958333333343</c:v>
                </c:pt>
                <c:pt idx="12979">
                  <c:v>40985.972222222219</c:v>
                </c:pt>
                <c:pt idx="12980">
                  <c:v>40985.986111111109</c:v>
                </c:pt>
                <c:pt idx="12981">
                  <c:v>40986</c:v>
                </c:pt>
                <c:pt idx="12982">
                  <c:v>40986.013888888891</c:v>
                </c:pt>
                <c:pt idx="12983">
                  <c:v>40986.027777777774</c:v>
                </c:pt>
                <c:pt idx="12984">
                  <c:v>40986.041666666613</c:v>
                </c:pt>
                <c:pt idx="12985">
                  <c:v>40986.055555555562</c:v>
                </c:pt>
                <c:pt idx="12986">
                  <c:v>40986.069444444445</c:v>
                </c:pt>
                <c:pt idx="12987">
                  <c:v>40986.083333333336</c:v>
                </c:pt>
                <c:pt idx="12988">
                  <c:v>40986.097222222204</c:v>
                </c:pt>
                <c:pt idx="12989">
                  <c:v>40986.111111111066</c:v>
                </c:pt>
                <c:pt idx="12990">
                  <c:v>40986.124999999993</c:v>
                </c:pt>
                <c:pt idx="12991">
                  <c:v>40986.138888888891</c:v>
                </c:pt>
                <c:pt idx="12992">
                  <c:v>40986.152777777781</c:v>
                </c:pt>
                <c:pt idx="12993">
                  <c:v>40986.166666666613</c:v>
                </c:pt>
                <c:pt idx="12994">
                  <c:v>40986.180555555562</c:v>
                </c:pt>
                <c:pt idx="12995">
                  <c:v>40986.194444444445</c:v>
                </c:pt>
                <c:pt idx="12996">
                  <c:v>40986.208333333336</c:v>
                </c:pt>
                <c:pt idx="12997">
                  <c:v>40986.222222222204</c:v>
                </c:pt>
                <c:pt idx="12998">
                  <c:v>40986.236111111066</c:v>
                </c:pt>
                <c:pt idx="12999">
                  <c:v>40986.25</c:v>
                </c:pt>
                <c:pt idx="13000">
                  <c:v>40986.263888888876</c:v>
                </c:pt>
                <c:pt idx="13001">
                  <c:v>40986.277777777774</c:v>
                </c:pt>
                <c:pt idx="13002">
                  <c:v>40986.291666666577</c:v>
                </c:pt>
                <c:pt idx="13003">
                  <c:v>40986.305555555562</c:v>
                </c:pt>
                <c:pt idx="13004">
                  <c:v>40986.319444444496</c:v>
                </c:pt>
                <c:pt idx="13005">
                  <c:v>40986.333333333336</c:v>
                </c:pt>
                <c:pt idx="13006">
                  <c:v>40986.347222222219</c:v>
                </c:pt>
                <c:pt idx="13007">
                  <c:v>40986.361111111066</c:v>
                </c:pt>
                <c:pt idx="13008">
                  <c:v>40986.375</c:v>
                </c:pt>
                <c:pt idx="13009">
                  <c:v>40986.388888888956</c:v>
                </c:pt>
                <c:pt idx="13010">
                  <c:v>40986.402777777781</c:v>
                </c:pt>
                <c:pt idx="13011">
                  <c:v>40986.416666666664</c:v>
                </c:pt>
                <c:pt idx="13012">
                  <c:v>40986.430555555562</c:v>
                </c:pt>
                <c:pt idx="13013">
                  <c:v>40986.444444444496</c:v>
                </c:pt>
                <c:pt idx="13014">
                  <c:v>40986.458333333343</c:v>
                </c:pt>
                <c:pt idx="13015">
                  <c:v>40986.472222222219</c:v>
                </c:pt>
                <c:pt idx="13016">
                  <c:v>40986.486111111109</c:v>
                </c:pt>
                <c:pt idx="13017">
                  <c:v>40986.5</c:v>
                </c:pt>
                <c:pt idx="13018">
                  <c:v>40986.513888888891</c:v>
                </c:pt>
                <c:pt idx="13019">
                  <c:v>40986.527777777774</c:v>
                </c:pt>
                <c:pt idx="13020">
                  <c:v>40986.541666666613</c:v>
                </c:pt>
                <c:pt idx="13021">
                  <c:v>40986.555555555562</c:v>
                </c:pt>
                <c:pt idx="13022">
                  <c:v>40986.569444444445</c:v>
                </c:pt>
                <c:pt idx="13023">
                  <c:v>40986.583333333336</c:v>
                </c:pt>
                <c:pt idx="13024">
                  <c:v>40986.597222222204</c:v>
                </c:pt>
                <c:pt idx="13025">
                  <c:v>40986.611111111066</c:v>
                </c:pt>
                <c:pt idx="13026">
                  <c:v>40986.624999999993</c:v>
                </c:pt>
                <c:pt idx="13027">
                  <c:v>40986.638888888891</c:v>
                </c:pt>
                <c:pt idx="13028">
                  <c:v>40986.652777777781</c:v>
                </c:pt>
                <c:pt idx="13029">
                  <c:v>40986.666666666613</c:v>
                </c:pt>
                <c:pt idx="13030">
                  <c:v>40986.680555555562</c:v>
                </c:pt>
                <c:pt idx="13031">
                  <c:v>40986.694444444445</c:v>
                </c:pt>
                <c:pt idx="13032">
                  <c:v>40986.708333333336</c:v>
                </c:pt>
                <c:pt idx="13033">
                  <c:v>40986.722222222204</c:v>
                </c:pt>
                <c:pt idx="13034">
                  <c:v>40986.736111111066</c:v>
                </c:pt>
                <c:pt idx="13035">
                  <c:v>40986.75</c:v>
                </c:pt>
                <c:pt idx="13036">
                  <c:v>40986.763888888876</c:v>
                </c:pt>
                <c:pt idx="13037">
                  <c:v>40986.777777777774</c:v>
                </c:pt>
                <c:pt idx="13038">
                  <c:v>40986.791666666577</c:v>
                </c:pt>
                <c:pt idx="13039">
                  <c:v>40986.805555555562</c:v>
                </c:pt>
                <c:pt idx="13040">
                  <c:v>40986.819444444496</c:v>
                </c:pt>
                <c:pt idx="13041">
                  <c:v>40986.833333333336</c:v>
                </c:pt>
                <c:pt idx="13042">
                  <c:v>40986.847222222219</c:v>
                </c:pt>
                <c:pt idx="13043">
                  <c:v>40986.861111111066</c:v>
                </c:pt>
                <c:pt idx="13044">
                  <c:v>40986.875</c:v>
                </c:pt>
                <c:pt idx="13045">
                  <c:v>40986.888888888956</c:v>
                </c:pt>
                <c:pt idx="13046">
                  <c:v>40986.902777777781</c:v>
                </c:pt>
                <c:pt idx="13047">
                  <c:v>40986.916666666664</c:v>
                </c:pt>
                <c:pt idx="13048">
                  <c:v>40986.930555555562</c:v>
                </c:pt>
                <c:pt idx="13049">
                  <c:v>40986.944444444496</c:v>
                </c:pt>
                <c:pt idx="13050">
                  <c:v>40986.958333333343</c:v>
                </c:pt>
                <c:pt idx="13051">
                  <c:v>40986.972222222219</c:v>
                </c:pt>
                <c:pt idx="13052">
                  <c:v>40986.986111111109</c:v>
                </c:pt>
                <c:pt idx="13053">
                  <c:v>40987</c:v>
                </c:pt>
                <c:pt idx="13054">
                  <c:v>40987.013888888891</c:v>
                </c:pt>
                <c:pt idx="13055">
                  <c:v>40987.027777777774</c:v>
                </c:pt>
                <c:pt idx="13056">
                  <c:v>40987.041666666613</c:v>
                </c:pt>
                <c:pt idx="13057">
                  <c:v>40987.055555555562</c:v>
                </c:pt>
                <c:pt idx="13058">
                  <c:v>40987.069444444445</c:v>
                </c:pt>
                <c:pt idx="13059">
                  <c:v>40987.083333333336</c:v>
                </c:pt>
                <c:pt idx="13060">
                  <c:v>40987.097222222204</c:v>
                </c:pt>
                <c:pt idx="13061">
                  <c:v>40987.111111111066</c:v>
                </c:pt>
                <c:pt idx="13062">
                  <c:v>40987.124999999993</c:v>
                </c:pt>
                <c:pt idx="13063">
                  <c:v>40987.138888888891</c:v>
                </c:pt>
                <c:pt idx="13064">
                  <c:v>40987.152777777781</c:v>
                </c:pt>
                <c:pt idx="13065">
                  <c:v>40987.166666666613</c:v>
                </c:pt>
                <c:pt idx="13066">
                  <c:v>40987.180555555562</c:v>
                </c:pt>
                <c:pt idx="13067">
                  <c:v>40987.194444444445</c:v>
                </c:pt>
                <c:pt idx="13068">
                  <c:v>40987.208333333336</c:v>
                </c:pt>
                <c:pt idx="13069">
                  <c:v>40987.222222222204</c:v>
                </c:pt>
                <c:pt idx="13070">
                  <c:v>40987.236111111066</c:v>
                </c:pt>
                <c:pt idx="13071">
                  <c:v>40987.25</c:v>
                </c:pt>
                <c:pt idx="13072">
                  <c:v>40987.263888888876</c:v>
                </c:pt>
                <c:pt idx="13073">
                  <c:v>40987.277777777774</c:v>
                </c:pt>
                <c:pt idx="13074">
                  <c:v>40987.291666666577</c:v>
                </c:pt>
                <c:pt idx="13075">
                  <c:v>40987.305555555562</c:v>
                </c:pt>
                <c:pt idx="13076">
                  <c:v>40987.319444444496</c:v>
                </c:pt>
                <c:pt idx="13077">
                  <c:v>40987.333333333336</c:v>
                </c:pt>
                <c:pt idx="13078">
                  <c:v>40987.347222222219</c:v>
                </c:pt>
                <c:pt idx="13079">
                  <c:v>40987.361111111066</c:v>
                </c:pt>
                <c:pt idx="13080">
                  <c:v>40987.375</c:v>
                </c:pt>
                <c:pt idx="13081">
                  <c:v>40987.388888888956</c:v>
                </c:pt>
                <c:pt idx="13082">
                  <c:v>40987.402777777781</c:v>
                </c:pt>
                <c:pt idx="13083">
                  <c:v>40987.416666666664</c:v>
                </c:pt>
                <c:pt idx="13084">
                  <c:v>40987.430555555562</c:v>
                </c:pt>
                <c:pt idx="13085">
                  <c:v>40987.444444444496</c:v>
                </c:pt>
                <c:pt idx="13086">
                  <c:v>40987.458333333343</c:v>
                </c:pt>
                <c:pt idx="13087">
                  <c:v>40987.472222222219</c:v>
                </c:pt>
                <c:pt idx="13088">
                  <c:v>40987.486111111109</c:v>
                </c:pt>
                <c:pt idx="13089">
                  <c:v>40987.5</c:v>
                </c:pt>
                <c:pt idx="13090">
                  <c:v>40987.513888888891</c:v>
                </c:pt>
                <c:pt idx="13091">
                  <c:v>40987.527777777774</c:v>
                </c:pt>
                <c:pt idx="13092">
                  <c:v>40987.541666666613</c:v>
                </c:pt>
                <c:pt idx="13093">
                  <c:v>40987.555555555562</c:v>
                </c:pt>
                <c:pt idx="13094">
                  <c:v>40987.569444444445</c:v>
                </c:pt>
                <c:pt idx="13095">
                  <c:v>40987.583333333336</c:v>
                </c:pt>
                <c:pt idx="13096">
                  <c:v>40987.597222222204</c:v>
                </c:pt>
                <c:pt idx="13097">
                  <c:v>40987.611111111066</c:v>
                </c:pt>
                <c:pt idx="13098">
                  <c:v>40987.624999999993</c:v>
                </c:pt>
                <c:pt idx="13099">
                  <c:v>40987.638888888891</c:v>
                </c:pt>
                <c:pt idx="13100">
                  <c:v>40987.652777777781</c:v>
                </c:pt>
                <c:pt idx="13101">
                  <c:v>40987.666666666613</c:v>
                </c:pt>
                <c:pt idx="13102">
                  <c:v>40987.680555555562</c:v>
                </c:pt>
                <c:pt idx="13103">
                  <c:v>40987.694444444445</c:v>
                </c:pt>
                <c:pt idx="13104">
                  <c:v>40987.708333333336</c:v>
                </c:pt>
                <c:pt idx="13105">
                  <c:v>40987.722222222204</c:v>
                </c:pt>
                <c:pt idx="13106">
                  <c:v>40987.736111111066</c:v>
                </c:pt>
                <c:pt idx="13107">
                  <c:v>40987.75</c:v>
                </c:pt>
                <c:pt idx="13108">
                  <c:v>40987.763888888876</c:v>
                </c:pt>
                <c:pt idx="13109">
                  <c:v>40987.777777777774</c:v>
                </c:pt>
                <c:pt idx="13110">
                  <c:v>40987.791666666577</c:v>
                </c:pt>
                <c:pt idx="13111">
                  <c:v>40987.805555555562</c:v>
                </c:pt>
                <c:pt idx="13112">
                  <c:v>40987.819444444496</c:v>
                </c:pt>
                <c:pt idx="13113">
                  <c:v>40987.833333333336</c:v>
                </c:pt>
                <c:pt idx="13114">
                  <c:v>40987.847222222219</c:v>
                </c:pt>
                <c:pt idx="13115">
                  <c:v>40987.861111111066</c:v>
                </c:pt>
                <c:pt idx="13116">
                  <c:v>40987.875</c:v>
                </c:pt>
                <c:pt idx="13117">
                  <c:v>40987.888888888956</c:v>
                </c:pt>
                <c:pt idx="13118">
                  <c:v>40987.902777777781</c:v>
                </c:pt>
                <c:pt idx="13119">
                  <c:v>40987.916666666664</c:v>
                </c:pt>
                <c:pt idx="13120">
                  <c:v>40987.930555555562</c:v>
                </c:pt>
                <c:pt idx="13121">
                  <c:v>40987.944444444496</c:v>
                </c:pt>
                <c:pt idx="13122">
                  <c:v>40987.958333333343</c:v>
                </c:pt>
                <c:pt idx="13123">
                  <c:v>40987.972222222219</c:v>
                </c:pt>
                <c:pt idx="13124">
                  <c:v>40987.986111111109</c:v>
                </c:pt>
                <c:pt idx="13125">
                  <c:v>40988</c:v>
                </c:pt>
                <c:pt idx="13126">
                  <c:v>40988.013888888891</c:v>
                </c:pt>
                <c:pt idx="13127">
                  <c:v>40988.027777777774</c:v>
                </c:pt>
                <c:pt idx="13128">
                  <c:v>40988.041666666613</c:v>
                </c:pt>
                <c:pt idx="13129">
                  <c:v>40988.055555555562</c:v>
                </c:pt>
                <c:pt idx="13130">
                  <c:v>40988.069444444445</c:v>
                </c:pt>
                <c:pt idx="13131">
                  <c:v>40988.083333333336</c:v>
                </c:pt>
                <c:pt idx="13132">
                  <c:v>40988.097222222204</c:v>
                </c:pt>
                <c:pt idx="13133">
                  <c:v>40988.111111111066</c:v>
                </c:pt>
                <c:pt idx="13134">
                  <c:v>40988.124999999993</c:v>
                </c:pt>
                <c:pt idx="13135">
                  <c:v>40988.138888888891</c:v>
                </c:pt>
                <c:pt idx="13136">
                  <c:v>40988.152777777781</c:v>
                </c:pt>
                <c:pt idx="13137">
                  <c:v>40988.166666666613</c:v>
                </c:pt>
                <c:pt idx="13138">
                  <c:v>40988.180555555562</c:v>
                </c:pt>
                <c:pt idx="13139">
                  <c:v>40988.194444444445</c:v>
                </c:pt>
                <c:pt idx="13140">
                  <c:v>40988.208333333336</c:v>
                </c:pt>
                <c:pt idx="13141">
                  <c:v>40988.222222222204</c:v>
                </c:pt>
                <c:pt idx="13142">
                  <c:v>40988.236111111066</c:v>
                </c:pt>
                <c:pt idx="13143">
                  <c:v>40988.25</c:v>
                </c:pt>
                <c:pt idx="13144">
                  <c:v>40988.263888888876</c:v>
                </c:pt>
                <c:pt idx="13145">
                  <c:v>40988.277777777774</c:v>
                </c:pt>
                <c:pt idx="13146">
                  <c:v>40988.291666666577</c:v>
                </c:pt>
                <c:pt idx="13147">
                  <c:v>40988.305555555562</c:v>
                </c:pt>
                <c:pt idx="13148">
                  <c:v>40988.319444444496</c:v>
                </c:pt>
                <c:pt idx="13149">
                  <c:v>40988.333333333336</c:v>
                </c:pt>
                <c:pt idx="13150">
                  <c:v>40988.347222222219</c:v>
                </c:pt>
                <c:pt idx="13151">
                  <c:v>40988.361111111066</c:v>
                </c:pt>
                <c:pt idx="13152">
                  <c:v>40988.375</c:v>
                </c:pt>
                <c:pt idx="13153">
                  <c:v>40988.388888888956</c:v>
                </c:pt>
                <c:pt idx="13154">
                  <c:v>40988.402777777781</c:v>
                </c:pt>
                <c:pt idx="13155">
                  <c:v>40988.416666666664</c:v>
                </c:pt>
                <c:pt idx="13156">
                  <c:v>40988.430555555562</c:v>
                </c:pt>
                <c:pt idx="13157">
                  <c:v>40988.444444444496</c:v>
                </c:pt>
                <c:pt idx="13158">
                  <c:v>40988.458333333343</c:v>
                </c:pt>
                <c:pt idx="13159">
                  <c:v>40988.472222222219</c:v>
                </c:pt>
                <c:pt idx="13160">
                  <c:v>40988.486111111109</c:v>
                </c:pt>
                <c:pt idx="13161">
                  <c:v>40988.5</c:v>
                </c:pt>
                <c:pt idx="13162">
                  <c:v>40988.513888888891</c:v>
                </c:pt>
                <c:pt idx="13163">
                  <c:v>40988.527777777774</c:v>
                </c:pt>
                <c:pt idx="13164">
                  <c:v>40988.541666666613</c:v>
                </c:pt>
                <c:pt idx="13165">
                  <c:v>40988.555555555562</c:v>
                </c:pt>
                <c:pt idx="13166">
                  <c:v>40988.569444444445</c:v>
                </c:pt>
                <c:pt idx="13167">
                  <c:v>40988.583333333336</c:v>
                </c:pt>
                <c:pt idx="13168">
                  <c:v>40988.597222222204</c:v>
                </c:pt>
                <c:pt idx="13169">
                  <c:v>40988.611111111066</c:v>
                </c:pt>
                <c:pt idx="13170">
                  <c:v>40988.624999999993</c:v>
                </c:pt>
                <c:pt idx="13171">
                  <c:v>40988.638888888891</c:v>
                </c:pt>
                <c:pt idx="13172">
                  <c:v>40988.652777777781</c:v>
                </c:pt>
                <c:pt idx="13173">
                  <c:v>40988.666666666613</c:v>
                </c:pt>
                <c:pt idx="13174">
                  <c:v>40988.680555555562</c:v>
                </c:pt>
                <c:pt idx="13175">
                  <c:v>40988.694444444445</c:v>
                </c:pt>
                <c:pt idx="13176">
                  <c:v>40988.708333333336</c:v>
                </c:pt>
                <c:pt idx="13177">
                  <c:v>40988.722222222204</c:v>
                </c:pt>
                <c:pt idx="13178">
                  <c:v>40988.736111111066</c:v>
                </c:pt>
                <c:pt idx="13179">
                  <c:v>40988.75</c:v>
                </c:pt>
                <c:pt idx="13180">
                  <c:v>40988.763888888876</c:v>
                </c:pt>
                <c:pt idx="13181">
                  <c:v>40988.777777777774</c:v>
                </c:pt>
                <c:pt idx="13182">
                  <c:v>40988.791666666577</c:v>
                </c:pt>
                <c:pt idx="13183">
                  <c:v>40988.805555555562</c:v>
                </c:pt>
                <c:pt idx="13184">
                  <c:v>40988.819444444496</c:v>
                </c:pt>
                <c:pt idx="13185">
                  <c:v>40988.833333333336</c:v>
                </c:pt>
                <c:pt idx="13186">
                  <c:v>40988.847222222219</c:v>
                </c:pt>
                <c:pt idx="13187">
                  <c:v>40988.861111111066</c:v>
                </c:pt>
                <c:pt idx="13188">
                  <c:v>40988.875</c:v>
                </c:pt>
                <c:pt idx="13189">
                  <c:v>40988.888888888956</c:v>
                </c:pt>
                <c:pt idx="13190">
                  <c:v>40988.902777777781</c:v>
                </c:pt>
                <c:pt idx="13191">
                  <c:v>40988.916666666664</c:v>
                </c:pt>
                <c:pt idx="13192">
                  <c:v>40988.930555555562</c:v>
                </c:pt>
                <c:pt idx="13193">
                  <c:v>40988.944444444496</c:v>
                </c:pt>
                <c:pt idx="13194">
                  <c:v>40988.958333333343</c:v>
                </c:pt>
                <c:pt idx="13195">
                  <c:v>40988.972222222219</c:v>
                </c:pt>
                <c:pt idx="13196">
                  <c:v>40988.986111111109</c:v>
                </c:pt>
                <c:pt idx="13197">
                  <c:v>40989</c:v>
                </c:pt>
                <c:pt idx="13198">
                  <c:v>40989.013888888891</c:v>
                </c:pt>
                <c:pt idx="13199">
                  <c:v>40989.027777777774</c:v>
                </c:pt>
                <c:pt idx="13200">
                  <c:v>40989.041666666613</c:v>
                </c:pt>
                <c:pt idx="13201">
                  <c:v>40989.055555555562</c:v>
                </c:pt>
                <c:pt idx="13202">
                  <c:v>40989.069444444445</c:v>
                </c:pt>
                <c:pt idx="13203">
                  <c:v>40989.083333333336</c:v>
                </c:pt>
                <c:pt idx="13204">
                  <c:v>40989.097222222204</c:v>
                </c:pt>
                <c:pt idx="13205">
                  <c:v>40989.111111111066</c:v>
                </c:pt>
                <c:pt idx="13206">
                  <c:v>40989.124999999993</c:v>
                </c:pt>
                <c:pt idx="13207">
                  <c:v>40989.138888888891</c:v>
                </c:pt>
                <c:pt idx="13208">
                  <c:v>40989.152777777781</c:v>
                </c:pt>
                <c:pt idx="13209">
                  <c:v>40989.166666666613</c:v>
                </c:pt>
                <c:pt idx="13210">
                  <c:v>40989.180555555562</c:v>
                </c:pt>
                <c:pt idx="13211">
                  <c:v>40989.194444444445</c:v>
                </c:pt>
                <c:pt idx="13212">
                  <c:v>40989.208333333336</c:v>
                </c:pt>
                <c:pt idx="13213">
                  <c:v>40989.222222222204</c:v>
                </c:pt>
                <c:pt idx="13214">
                  <c:v>40989.236111111066</c:v>
                </c:pt>
                <c:pt idx="13215">
                  <c:v>40989.25</c:v>
                </c:pt>
                <c:pt idx="13216">
                  <c:v>40989.263888888876</c:v>
                </c:pt>
                <c:pt idx="13217">
                  <c:v>40989.277777777774</c:v>
                </c:pt>
                <c:pt idx="13218">
                  <c:v>40989.291666666577</c:v>
                </c:pt>
                <c:pt idx="13219">
                  <c:v>40989.305555555562</c:v>
                </c:pt>
                <c:pt idx="13220">
                  <c:v>40989.319444444496</c:v>
                </c:pt>
                <c:pt idx="13221">
                  <c:v>40989.333333333336</c:v>
                </c:pt>
                <c:pt idx="13222">
                  <c:v>40989.347222222219</c:v>
                </c:pt>
                <c:pt idx="13223">
                  <c:v>40989.361111111066</c:v>
                </c:pt>
                <c:pt idx="13224">
                  <c:v>40989.375</c:v>
                </c:pt>
                <c:pt idx="13225">
                  <c:v>40989.388888888956</c:v>
                </c:pt>
                <c:pt idx="13226">
                  <c:v>40989.402777777781</c:v>
                </c:pt>
                <c:pt idx="13227">
                  <c:v>40989.416666666664</c:v>
                </c:pt>
                <c:pt idx="13228">
                  <c:v>40989.430555555562</c:v>
                </c:pt>
                <c:pt idx="13229">
                  <c:v>40989.444444444496</c:v>
                </c:pt>
                <c:pt idx="13230">
                  <c:v>40989.458333333343</c:v>
                </c:pt>
                <c:pt idx="13231">
                  <c:v>40989.472222222219</c:v>
                </c:pt>
                <c:pt idx="13232">
                  <c:v>40989.486111111109</c:v>
                </c:pt>
                <c:pt idx="13233">
                  <c:v>40989.5</c:v>
                </c:pt>
                <c:pt idx="13234">
                  <c:v>40989.513888888891</c:v>
                </c:pt>
                <c:pt idx="13235">
                  <c:v>40989.527777777774</c:v>
                </c:pt>
                <c:pt idx="13236">
                  <c:v>40989.541666666613</c:v>
                </c:pt>
                <c:pt idx="13237">
                  <c:v>40989.555555555562</c:v>
                </c:pt>
                <c:pt idx="13238">
                  <c:v>40989.569444444445</c:v>
                </c:pt>
                <c:pt idx="13239">
                  <c:v>40989.583333333336</c:v>
                </c:pt>
                <c:pt idx="13240">
                  <c:v>40989.597222222204</c:v>
                </c:pt>
                <c:pt idx="13241">
                  <c:v>40989.611111111066</c:v>
                </c:pt>
                <c:pt idx="13242">
                  <c:v>40989.624999999993</c:v>
                </c:pt>
                <c:pt idx="13243">
                  <c:v>40989.638888888891</c:v>
                </c:pt>
                <c:pt idx="13244">
                  <c:v>40989.652777777781</c:v>
                </c:pt>
                <c:pt idx="13245">
                  <c:v>40989.666666666613</c:v>
                </c:pt>
                <c:pt idx="13246">
                  <c:v>40989.680555555562</c:v>
                </c:pt>
                <c:pt idx="13247">
                  <c:v>40989.694444444445</c:v>
                </c:pt>
                <c:pt idx="13248">
                  <c:v>40989.708333333336</c:v>
                </c:pt>
                <c:pt idx="13249">
                  <c:v>40989.722222222204</c:v>
                </c:pt>
                <c:pt idx="13250">
                  <c:v>40989.736111111066</c:v>
                </c:pt>
                <c:pt idx="13251">
                  <c:v>40989.75</c:v>
                </c:pt>
                <c:pt idx="13252">
                  <c:v>40989.763888888876</c:v>
                </c:pt>
                <c:pt idx="13253">
                  <c:v>40989.777777777774</c:v>
                </c:pt>
                <c:pt idx="13254">
                  <c:v>40989.791666666577</c:v>
                </c:pt>
                <c:pt idx="13255">
                  <c:v>40989.805555555562</c:v>
                </c:pt>
                <c:pt idx="13256">
                  <c:v>40989.819444444496</c:v>
                </c:pt>
                <c:pt idx="13257">
                  <c:v>40989.833333333336</c:v>
                </c:pt>
                <c:pt idx="13258">
                  <c:v>40989.847222222219</c:v>
                </c:pt>
                <c:pt idx="13259">
                  <c:v>40989.861111111066</c:v>
                </c:pt>
                <c:pt idx="13260">
                  <c:v>40989.875</c:v>
                </c:pt>
                <c:pt idx="13261">
                  <c:v>40989.888888888956</c:v>
                </c:pt>
                <c:pt idx="13262">
                  <c:v>40989.902777777781</c:v>
                </c:pt>
                <c:pt idx="13263">
                  <c:v>40989.916666666664</c:v>
                </c:pt>
                <c:pt idx="13264">
                  <c:v>40989.930555555562</c:v>
                </c:pt>
                <c:pt idx="13265">
                  <c:v>40989.944444444496</c:v>
                </c:pt>
                <c:pt idx="13266">
                  <c:v>40989.958333333343</c:v>
                </c:pt>
                <c:pt idx="13267">
                  <c:v>40989.972222222219</c:v>
                </c:pt>
                <c:pt idx="13268">
                  <c:v>40989.986111111109</c:v>
                </c:pt>
                <c:pt idx="13269">
                  <c:v>40990</c:v>
                </c:pt>
                <c:pt idx="13270">
                  <c:v>40990.013888888891</c:v>
                </c:pt>
                <c:pt idx="13271">
                  <c:v>40990.027777777774</c:v>
                </c:pt>
                <c:pt idx="13272">
                  <c:v>40990.041666666613</c:v>
                </c:pt>
                <c:pt idx="13273">
                  <c:v>40990.055555555562</c:v>
                </c:pt>
                <c:pt idx="13274">
                  <c:v>40990.069444444445</c:v>
                </c:pt>
                <c:pt idx="13275">
                  <c:v>40990.083333333336</c:v>
                </c:pt>
                <c:pt idx="13276">
                  <c:v>40990.097222222204</c:v>
                </c:pt>
                <c:pt idx="13277">
                  <c:v>40990.111111111066</c:v>
                </c:pt>
                <c:pt idx="13278">
                  <c:v>40990.124999999993</c:v>
                </c:pt>
                <c:pt idx="13279">
                  <c:v>40990.138888888891</c:v>
                </c:pt>
                <c:pt idx="13280">
                  <c:v>40990.152777777781</c:v>
                </c:pt>
                <c:pt idx="13281">
                  <c:v>40990.166666666613</c:v>
                </c:pt>
                <c:pt idx="13282">
                  <c:v>40990.180555555562</c:v>
                </c:pt>
                <c:pt idx="13283">
                  <c:v>40990.194444444445</c:v>
                </c:pt>
                <c:pt idx="13284">
                  <c:v>40990.208333333336</c:v>
                </c:pt>
                <c:pt idx="13285">
                  <c:v>40990.222222222204</c:v>
                </c:pt>
                <c:pt idx="13286">
                  <c:v>40990.236111111066</c:v>
                </c:pt>
                <c:pt idx="13287">
                  <c:v>40990.25</c:v>
                </c:pt>
                <c:pt idx="13288">
                  <c:v>40990.263888888876</c:v>
                </c:pt>
                <c:pt idx="13289">
                  <c:v>40990.277777777774</c:v>
                </c:pt>
                <c:pt idx="13290">
                  <c:v>40990.291666666577</c:v>
                </c:pt>
                <c:pt idx="13291">
                  <c:v>40990.305555555562</c:v>
                </c:pt>
                <c:pt idx="13292">
                  <c:v>40990.319444444496</c:v>
                </c:pt>
                <c:pt idx="13293">
                  <c:v>40990.333333333336</c:v>
                </c:pt>
                <c:pt idx="13294">
                  <c:v>40990.347222222219</c:v>
                </c:pt>
                <c:pt idx="13295">
                  <c:v>40990.361111111066</c:v>
                </c:pt>
                <c:pt idx="13296">
                  <c:v>40990.375</c:v>
                </c:pt>
                <c:pt idx="13297">
                  <c:v>40990.388888888956</c:v>
                </c:pt>
                <c:pt idx="13298">
                  <c:v>40990.402777777781</c:v>
                </c:pt>
                <c:pt idx="13299">
                  <c:v>40990.416666666664</c:v>
                </c:pt>
                <c:pt idx="13300">
                  <c:v>40990.430555555562</c:v>
                </c:pt>
                <c:pt idx="13301">
                  <c:v>40990.444444444496</c:v>
                </c:pt>
                <c:pt idx="13302">
                  <c:v>40990.458333333343</c:v>
                </c:pt>
                <c:pt idx="13303">
                  <c:v>40990.472222222219</c:v>
                </c:pt>
                <c:pt idx="13304">
                  <c:v>40990.486111111109</c:v>
                </c:pt>
                <c:pt idx="13305">
                  <c:v>40990.5</c:v>
                </c:pt>
                <c:pt idx="13306">
                  <c:v>40990.513888888891</c:v>
                </c:pt>
                <c:pt idx="13307">
                  <c:v>40990.527777777774</c:v>
                </c:pt>
                <c:pt idx="13308">
                  <c:v>40990.541666666613</c:v>
                </c:pt>
                <c:pt idx="13309">
                  <c:v>40990.555555555562</c:v>
                </c:pt>
                <c:pt idx="13310">
                  <c:v>40990.569444444445</c:v>
                </c:pt>
                <c:pt idx="13311">
                  <c:v>40990.583333333336</c:v>
                </c:pt>
                <c:pt idx="13312">
                  <c:v>40990.597222222204</c:v>
                </c:pt>
                <c:pt idx="13313">
                  <c:v>40990.611111111066</c:v>
                </c:pt>
                <c:pt idx="13314">
                  <c:v>40990.624999999993</c:v>
                </c:pt>
                <c:pt idx="13315">
                  <c:v>40990.638888888891</c:v>
                </c:pt>
                <c:pt idx="13316">
                  <c:v>40990.652777777781</c:v>
                </c:pt>
                <c:pt idx="13317">
                  <c:v>40990.666666666613</c:v>
                </c:pt>
                <c:pt idx="13318">
                  <c:v>40990.680555555562</c:v>
                </c:pt>
                <c:pt idx="13319">
                  <c:v>40990.694444444445</c:v>
                </c:pt>
                <c:pt idx="13320">
                  <c:v>40990.708333333336</c:v>
                </c:pt>
                <c:pt idx="13321">
                  <c:v>40990.722222222204</c:v>
                </c:pt>
                <c:pt idx="13322">
                  <c:v>40990.736111111066</c:v>
                </c:pt>
                <c:pt idx="13323">
                  <c:v>40990.75</c:v>
                </c:pt>
                <c:pt idx="13324">
                  <c:v>40990.763888888876</c:v>
                </c:pt>
                <c:pt idx="13325">
                  <c:v>40990.777777777774</c:v>
                </c:pt>
                <c:pt idx="13326">
                  <c:v>40990.791666666577</c:v>
                </c:pt>
                <c:pt idx="13327">
                  <c:v>40990.805555555562</c:v>
                </c:pt>
                <c:pt idx="13328">
                  <c:v>40990.819444444496</c:v>
                </c:pt>
                <c:pt idx="13329">
                  <c:v>40990.833333333336</c:v>
                </c:pt>
                <c:pt idx="13330">
                  <c:v>40990.847222222219</c:v>
                </c:pt>
                <c:pt idx="13331">
                  <c:v>40990.861111111066</c:v>
                </c:pt>
                <c:pt idx="13332">
                  <c:v>40990.875</c:v>
                </c:pt>
                <c:pt idx="13333">
                  <c:v>40990.888888888956</c:v>
                </c:pt>
                <c:pt idx="13334">
                  <c:v>40990.902777777781</c:v>
                </c:pt>
                <c:pt idx="13335">
                  <c:v>40990.916666666664</c:v>
                </c:pt>
                <c:pt idx="13336">
                  <c:v>40990.930555555562</c:v>
                </c:pt>
                <c:pt idx="13337">
                  <c:v>40990.944444444496</c:v>
                </c:pt>
                <c:pt idx="13338">
                  <c:v>40990.958333333343</c:v>
                </c:pt>
                <c:pt idx="13339">
                  <c:v>40990.972222222219</c:v>
                </c:pt>
                <c:pt idx="13340">
                  <c:v>40990.986111111109</c:v>
                </c:pt>
                <c:pt idx="13341">
                  <c:v>40991</c:v>
                </c:pt>
                <c:pt idx="13342">
                  <c:v>40991.013888888891</c:v>
                </c:pt>
                <c:pt idx="13343">
                  <c:v>40991.027777777774</c:v>
                </c:pt>
                <c:pt idx="13344">
                  <c:v>40991.041666666613</c:v>
                </c:pt>
                <c:pt idx="13345">
                  <c:v>40991.055555555562</c:v>
                </c:pt>
                <c:pt idx="13346">
                  <c:v>40991.069444444445</c:v>
                </c:pt>
                <c:pt idx="13347">
                  <c:v>40991.083333333336</c:v>
                </c:pt>
                <c:pt idx="13348">
                  <c:v>40991.097222222204</c:v>
                </c:pt>
                <c:pt idx="13349">
                  <c:v>40991.111111111066</c:v>
                </c:pt>
                <c:pt idx="13350">
                  <c:v>40991.124999999993</c:v>
                </c:pt>
                <c:pt idx="13351">
                  <c:v>40991.138888888891</c:v>
                </c:pt>
                <c:pt idx="13352">
                  <c:v>40991.152777777781</c:v>
                </c:pt>
                <c:pt idx="13353">
                  <c:v>40991.166666666613</c:v>
                </c:pt>
                <c:pt idx="13354">
                  <c:v>40991.180555555562</c:v>
                </c:pt>
                <c:pt idx="13355">
                  <c:v>40991.194444444445</c:v>
                </c:pt>
                <c:pt idx="13356">
                  <c:v>40991.208333333336</c:v>
                </c:pt>
                <c:pt idx="13357">
                  <c:v>40991.222222222204</c:v>
                </c:pt>
                <c:pt idx="13358">
                  <c:v>40991.236111111066</c:v>
                </c:pt>
                <c:pt idx="13359">
                  <c:v>40991.25</c:v>
                </c:pt>
                <c:pt idx="13360">
                  <c:v>40991.263888888876</c:v>
                </c:pt>
                <c:pt idx="13361">
                  <c:v>40991.277777777774</c:v>
                </c:pt>
                <c:pt idx="13362">
                  <c:v>40991.291666666577</c:v>
                </c:pt>
                <c:pt idx="13363">
                  <c:v>40991.305555555562</c:v>
                </c:pt>
                <c:pt idx="13364">
                  <c:v>40991.319444444496</c:v>
                </c:pt>
                <c:pt idx="13365">
                  <c:v>40991.333333333336</c:v>
                </c:pt>
                <c:pt idx="13366">
                  <c:v>40991.347222222219</c:v>
                </c:pt>
                <c:pt idx="13367">
                  <c:v>40991.361111111066</c:v>
                </c:pt>
                <c:pt idx="13368">
                  <c:v>40991.375</c:v>
                </c:pt>
                <c:pt idx="13369">
                  <c:v>40991.388888888956</c:v>
                </c:pt>
                <c:pt idx="13370">
                  <c:v>40991.402777777781</c:v>
                </c:pt>
                <c:pt idx="13371">
                  <c:v>40991.416666666664</c:v>
                </c:pt>
                <c:pt idx="13372">
                  <c:v>40991.430555555562</c:v>
                </c:pt>
                <c:pt idx="13373">
                  <c:v>40991.444444444496</c:v>
                </c:pt>
                <c:pt idx="13374">
                  <c:v>40991.458333333343</c:v>
                </c:pt>
                <c:pt idx="13375">
                  <c:v>40991.472222222219</c:v>
                </c:pt>
                <c:pt idx="13376">
                  <c:v>40991.486111111109</c:v>
                </c:pt>
                <c:pt idx="13377">
                  <c:v>40991.5</c:v>
                </c:pt>
                <c:pt idx="13378">
                  <c:v>40991.513888888891</c:v>
                </c:pt>
                <c:pt idx="13379">
                  <c:v>40991.527777777774</c:v>
                </c:pt>
                <c:pt idx="13380">
                  <c:v>40991.541666666613</c:v>
                </c:pt>
                <c:pt idx="13381">
                  <c:v>40991.555555555562</c:v>
                </c:pt>
                <c:pt idx="13382">
                  <c:v>40991.569444444445</c:v>
                </c:pt>
                <c:pt idx="13383">
                  <c:v>40991.583333333336</c:v>
                </c:pt>
                <c:pt idx="13384">
                  <c:v>40991.597222222204</c:v>
                </c:pt>
                <c:pt idx="13385">
                  <c:v>40991.611111111066</c:v>
                </c:pt>
                <c:pt idx="13386">
                  <c:v>40991.624999999993</c:v>
                </c:pt>
                <c:pt idx="13387">
                  <c:v>40991.638888888891</c:v>
                </c:pt>
                <c:pt idx="13388">
                  <c:v>40991.652777777781</c:v>
                </c:pt>
                <c:pt idx="13389">
                  <c:v>40991.666666666613</c:v>
                </c:pt>
                <c:pt idx="13390">
                  <c:v>40991.680555555562</c:v>
                </c:pt>
                <c:pt idx="13391">
                  <c:v>40991.694444444445</c:v>
                </c:pt>
                <c:pt idx="13392">
                  <c:v>40991.708333333336</c:v>
                </c:pt>
                <c:pt idx="13393">
                  <c:v>40991.722222222204</c:v>
                </c:pt>
                <c:pt idx="13394">
                  <c:v>40991.736111111066</c:v>
                </c:pt>
                <c:pt idx="13395">
                  <c:v>40991.75</c:v>
                </c:pt>
                <c:pt idx="13396">
                  <c:v>40991.763888888876</c:v>
                </c:pt>
                <c:pt idx="13397">
                  <c:v>40991.777777777774</c:v>
                </c:pt>
                <c:pt idx="13398">
                  <c:v>40991.791666666577</c:v>
                </c:pt>
                <c:pt idx="13399">
                  <c:v>40991.805555555562</c:v>
                </c:pt>
                <c:pt idx="13400">
                  <c:v>40991.819444444496</c:v>
                </c:pt>
                <c:pt idx="13401">
                  <c:v>40991.833333333336</c:v>
                </c:pt>
                <c:pt idx="13402">
                  <c:v>40991.847222222219</c:v>
                </c:pt>
                <c:pt idx="13403">
                  <c:v>40991.861111111066</c:v>
                </c:pt>
                <c:pt idx="13404">
                  <c:v>40991.875</c:v>
                </c:pt>
                <c:pt idx="13405">
                  <c:v>40991.888888888956</c:v>
                </c:pt>
                <c:pt idx="13406">
                  <c:v>40991.902777777781</c:v>
                </c:pt>
                <c:pt idx="13407">
                  <c:v>40991.916666666664</c:v>
                </c:pt>
                <c:pt idx="13408">
                  <c:v>40991.930555555562</c:v>
                </c:pt>
                <c:pt idx="13409">
                  <c:v>40991.944444444496</c:v>
                </c:pt>
                <c:pt idx="13410">
                  <c:v>40991.958333333343</c:v>
                </c:pt>
                <c:pt idx="13411">
                  <c:v>40991.972222222219</c:v>
                </c:pt>
                <c:pt idx="13412">
                  <c:v>40991.986111111109</c:v>
                </c:pt>
                <c:pt idx="13413">
                  <c:v>40992</c:v>
                </c:pt>
                <c:pt idx="13414">
                  <c:v>40992.013888888891</c:v>
                </c:pt>
                <c:pt idx="13415">
                  <c:v>40992.027777777774</c:v>
                </c:pt>
                <c:pt idx="13416">
                  <c:v>40992.041666666613</c:v>
                </c:pt>
                <c:pt idx="13417">
                  <c:v>40992.055555555562</c:v>
                </c:pt>
                <c:pt idx="13418">
                  <c:v>40992.069444444445</c:v>
                </c:pt>
                <c:pt idx="13419">
                  <c:v>40992.083333333336</c:v>
                </c:pt>
                <c:pt idx="13420">
                  <c:v>40992.097222222204</c:v>
                </c:pt>
                <c:pt idx="13421">
                  <c:v>40992.111111111066</c:v>
                </c:pt>
                <c:pt idx="13422">
                  <c:v>40992.124999999993</c:v>
                </c:pt>
                <c:pt idx="13423">
                  <c:v>40992.138888888891</c:v>
                </c:pt>
                <c:pt idx="13424">
                  <c:v>40992.152777777781</c:v>
                </c:pt>
                <c:pt idx="13425">
                  <c:v>40992.166666666613</c:v>
                </c:pt>
                <c:pt idx="13426">
                  <c:v>40992.180555555562</c:v>
                </c:pt>
                <c:pt idx="13427">
                  <c:v>40992.194444444445</c:v>
                </c:pt>
                <c:pt idx="13428">
                  <c:v>40992.208333333336</c:v>
                </c:pt>
                <c:pt idx="13429">
                  <c:v>40992.222222222204</c:v>
                </c:pt>
                <c:pt idx="13430">
                  <c:v>40992.236111111066</c:v>
                </c:pt>
                <c:pt idx="13431">
                  <c:v>40992.25</c:v>
                </c:pt>
                <c:pt idx="13432">
                  <c:v>40992.263888888876</c:v>
                </c:pt>
                <c:pt idx="13433">
                  <c:v>40992.277777777774</c:v>
                </c:pt>
                <c:pt idx="13434">
                  <c:v>40992.291666666577</c:v>
                </c:pt>
                <c:pt idx="13435">
                  <c:v>40992.305555555562</c:v>
                </c:pt>
                <c:pt idx="13436">
                  <c:v>40992.319444444496</c:v>
                </c:pt>
                <c:pt idx="13437">
                  <c:v>40992.333333333336</c:v>
                </c:pt>
                <c:pt idx="13438">
                  <c:v>40992.347222222219</c:v>
                </c:pt>
                <c:pt idx="13439">
                  <c:v>40992.361111111066</c:v>
                </c:pt>
                <c:pt idx="13440">
                  <c:v>40992.375</c:v>
                </c:pt>
                <c:pt idx="13441">
                  <c:v>40992.388888888956</c:v>
                </c:pt>
                <c:pt idx="13442">
                  <c:v>40992.402777777781</c:v>
                </c:pt>
                <c:pt idx="13443">
                  <c:v>40992.416666666664</c:v>
                </c:pt>
                <c:pt idx="13444">
                  <c:v>40992.430555555562</c:v>
                </c:pt>
                <c:pt idx="13445">
                  <c:v>40992.444444444496</c:v>
                </c:pt>
                <c:pt idx="13446">
                  <c:v>40992.458333333343</c:v>
                </c:pt>
                <c:pt idx="13447">
                  <c:v>40992.472222222219</c:v>
                </c:pt>
                <c:pt idx="13448">
                  <c:v>40992.486111111109</c:v>
                </c:pt>
                <c:pt idx="13449">
                  <c:v>40992.5</c:v>
                </c:pt>
                <c:pt idx="13450">
                  <c:v>40992.513888888891</c:v>
                </c:pt>
                <c:pt idx="13451">
                  <c:v>40992.527777777774</c:v>
                </c:pt>
                <c:pt idx="13452">
                  <c:v>40992.541666666613</c:v>
                </c:pt>
                <c:pt idx="13453">
                  <c:v>40992.555555555562</c:v>
                </c:pt>
                <c:pt idx="13454">
                  <c:v>40992.569444444445</c:v>
                </c:pt>
                <c:pt idx="13455">
                  <c:v>40992.583333333336</c:v>
                </c:pt>
                <c:pt idx="13456">
                  <c:v>40992.597222222204</c:v>
                </c:pt>
                <c:pt idx="13457">
                  <c:v>40992.611111111066</c:v>
                </c:pt>
                <c:pt idx="13458">
                  <c:v>40992.624999999993</c:v>
                </c:pt>
                <c:pt idx="13459">
                  <c:v>40992.638888888891</c:v>
                </c:pt>
                <c:pt idx="13460">
                  <c:v>40992.652777777781</c:v>
                </c:pt>
                <c:pt idx="13461">
                  <c:v>40992.666666666613</c:v>
                </c:pt>
                <c:pt idx="13462">
                  <c:v>40992.680555555562</c:v>
                </c:pt>
                <c:pt idx="13463">
                  <c:v>40992.694444444445</c:v>
                </c:pt>
                <c:pt idx="13464">
                  <c:v>40992.708333333336</c:v>
                </c:pt>
                <c:pt idx="13465">
                  <c:v>40992.722222222204</c:v>
                </c:pt>
                <c:pt idx="13466">
                  <c:v>40992.736111111066</c:v>
                </c:pt>
                <c:pt idx="13467">
                  <c:v>40992.75</c:v>
                </c:pt>
                <c:pt idx="13468">
                  <c:v>40992.763888888876</c:v>
                </c:pt>
                <c:pt idx="13469">
                  <c:v>40992.777777777774</c:v>
                </c:pt>
                <c:pt idx="13470">
                  <c:v>40992.791666666577</c:v>
                </c:pt>
                <c:pt idx="13471">
                  <c:v>40992.805555555562</c:v>
                </c:pt>
                <c:pt idx="13472">
                  <c:v>40992.819444444496</c:v>
                </c:pt>
                <c:pt idx="13473">
                  <c:v>40992.833333333336</c:v>
                </c:pt>
                <c:pt idx="13474">
                  <c:v>40992.847222222219</c:v>
                </c:pt>
                <c:pt idx="13475">
                  <c:v>40992.861111111066</c:v>
                </c:pt>
                <c:pt idx="13476">
                  <c:v>40992.875</c:v>
                </c:pt>
                <c:pt idx="13477">
                  <c:v>40992.888888888956</c:v>
                </c:pt>
                <c:pt idx="13478">
                  <c:v>40992.902777777781</c:v>
                </c:pt>
                <c:pt idx="13479">
                  <c:v>40992.916666666664</c:v>
                </c:pt>
                <c:pt idx="13480">
                  <c:v>40992.930555555562</c:v>
                </c:pt>
                <c:pt idx="13481">
                  <c:v>40992.944444444496</c:v>
                </c:pt>
                <c:pt idx="13482">
                  <c:v>40992.958333333343</c:v>
                </c:pt>
                <c:pt idx="13483">
                  <c:v>40992.972222222219</c:v>
                </c:pt>
                <c:pt idx="13484">
                  <c:v>40992.986111111109</c:v>
                </c:pt>
                <c:pt idx="13485">
                  <c:v>40993</c:v>
                </c:pt>
                <c:pt idx="13486">
                  <c:v>40993.013888888891</c:v>
                </c:pt>
                <c:pt idx="13487">
                  <c:v>40993.027777777774</c:v>
                </c:pt>
                <c:pt idx="13488">
                  <c:v>40993.041666666613</c:v>
                </c:pt>
                <c:pt idx="13489">
                  <c:v>40993.055555555562</c:v>
                </c:pt>
                <c:pt idx="13490">
                  <c:v>40993.069444444445</c:v>
                </c:pt>
                <c:pt idx="13491">
                  <c:v>40993.083333333336</c:v>
                </c:pt>
                <c:pt idx="13492">
                  <c:v>40993.097222222204</c:v>
                </c:pt>
                <c:pt idx="13493">
                  <c:v>40993.111111111066</c:v>
                </c:pt>
                <c:pt idx="13494">
                  <c:v>40993.124999999993</c:v>
                </c:pt>
                <c:pt idx="13495">
                  <c:v>40993.138888888891</c:v>
                </c:pt>
                <c:pt idx="13496">
                  <c:v>40993.152777777781</c:v>
                </c:pt>
                <c:pt idx="13497">
                  <c:v>40993.166666666613</c:v>
                </c:pt>
                <c:pt idx="13498">
                  <c:v>40993.180555555562</c:v>
                </c:pt>
                <c:pt idx="13499">
                  <c:v>40993.194444444445</c:v>
                </c:pt>
                <c:pt idx="13500">
                  <c:v>40993.208333333336</c:v>
                </c:pt>
                <c:pt idx="13501">
                  <c:v>40993.222222222204</c:v>
                </c:pt>
                <c:pt idx="13502">
                  <c:v>40993.236111111066</c:v>
                </c:pt>
                <c:pt idx="13503">
                  <c:v>40993.25</c:v>
                </c:pt>
                <c:pt idx="13504">
                  <c:v>40993.263888888876</c:v>
                </c:pt>
                <c:pt idx="13505">
                  <c:v>40993.277777777774</c:v>
                </c:pt>
                <c:pt idx="13506">
                  <c:v>40993.291666666577</c:v>
                </c:pt>
                <c:pt idx="13507">
                  <c:v>40993.305555555562</c:v>
                </c:pt>
                <c:pt idx="13508">
                  <c:v>40993.319444444496</c:v>
                </c:pt>
                <c:pt idx="13509">
                  <c:v>40993.333333333336</c:v>
                </c:pt>
                <c:pt idx="13510">
                  <c:v>40993.347222222219</c:v>
                </c:pt>
                <c:pt idx="13511">
                  <c:v>40993.361111111066</c:v>
                </c:pt>
                <c:pt idx="13512">
                  <c:v>40993.375</c:v>
                </c:pt>
                <c:pt idx="13513">
                  <c:v>40993.388888888956</c:v>
                </c:pt>
                <c:pt idx="13514">
                  <c:v>40993.402777777781</c:v>
                </c:pt>
                <c:pt idx="13515">
                  <c:v>40993.416666666664</c:v>
                </c:pt>
                <c:pt idx="13516">
                  <c:v>40993.430555555562</c:v>
                </c:pt>
                <c:pt idx="13517">
                  <c:v>40993.444444444496</c:v>
                </c:pt>
                <c:pt idx="13518">
                  <c:v>40993.458333333343</c:v>
                </c:pt>
                <c:pt idx="13519">
                  <c:v>40993.472222222219</c:v>
                </c:pt>
                <c:pt idx="13520">
                  <c:v>40993.486111111109</c:v>
                </c:pt>
                <c:pt idx="13521">
                  <c:v>40993.5</c:v>
                </c:pt>
                <c:pt idx="13522">
                  <c:v>40993.513888888891</c:v>
                </c:pt>
                <c:pt idx="13523">
                  <c:v>40993.527777777774</c:v>
                </c:pt>
                <c:pt idx="13524">
                  <c:v>40993.541666666613</c:v>
                </c:pt>
                <c:pt idx="13525">
                  <c:v>40993.555555555562</c:v>
                </c:pt>
                <c:pt idx="13526">
                  <c:v>40993.569444444445</c:v>
                </c:pt>
                <c:pt idx="13527">
                  <c:v>40993.583333333336</c:v>
                </c:pt>
                <c:pt idx="13528">
                  <c:v>40993.597222222204</c:v>
                </c:pt>
                <c:pt idx="13529">
                  <c:v>40993.611111111066</c:v>
                </c:pt>
                <c:pt idx="13530">
                  <c:v>40993.624999999993</c:v>
                </c:pt>
                <c:pt idx="13531">
                  <c:v>40993.638888888891</c:v>
                </c:pt>
                <c:pt idx="13532">
                  <c:v>40993.652777777781</c:v>
                </c:pt>
                <c:pt idx="13533">
                  <c:v>40993.666666666613</c:v>
                </c:pt>
                <c:pt idx="13534">
                  <c:v>40993.680555555562</c:v>
                </c:pt>
                <c:pt idx="13535">
                  <c:v>40993.694444444445</c:v>
                </c:pt>
                <c:pt idx="13536">
                  <c:v>40993.708333333336</c:v>
                </c:pt>
                <c:pt idx="13537">
                  <c:v>40993.722222222204</c:v>
                </c:pt>
                <c:pt idx="13538">
                  <c:v>40993.736111111066</c:v>
                </c:pt>
                <c:pt idx="13539">
                  <c:v>40993.75</c:v>
                </c:pt>
                <c:pt idx="13540">
                  <c:v>40993.763888888876</c:v>
                </c:pt>
                <c:pt idx="13541">
                  <c:v>40993.777777777774</c:v>
                </c:pt>
                <c:pt idx="13542">
                  <c:v>40993.791666666577</c:v>
                </c:pt>
                <c:pt idx="13543">
                  <c:v>40993.805555555562</c:v>
                </c:pt>
                <c:pt idx="13544">
                  <c:v>40993.819444444496</c:v>
                </c:pt>
                <c:pt idx="13545">
                  <c:v>40993.833333333336</c:v>
                </c:pt>
                <c:pt idx="13546">
                  <c:v>40993.847222222219</c:v>
                </c:pt>
                <c:pt idx="13547">
                  <c:v>40993.861111111066</c:v>
                </c:pt>
                <c:pt idx="13548">
                  <c:v>40993.875</c:v>
                </c:pt>
                <c:pt idx="13549">
                  <c:v>40993.888888888956</c:v>
                </c:pt>
                <c:pt idx="13550">
                  <c:v>40993.902777777781</c:v>
                </c:pt>
                <c:pt idx="13551">
                  <c:v>40993.916666666664</c:v>
                </c:pt>
                <c:pt idx="13552">
                  <c:v>40993.930555555562</c:v>
                </c:pt>
                <c:pt idx="13553">
                  <c:v>40993.944444444496</c:v>
                </c:pt>
                <c:pt idx="13554">
                  <c:v>40993.958333333343</c:v>
                </c:pt>
                <c:pt idx="13555">
                  <c:v>40993.972222222219</c:v>
                </c:pt>
                <c:pt idx="13556">
                  <c:v>40993.986111111109</c:v>
                </c:pt>
                <c:pt idx="13557">
                  <c:v>40994</c:v>
                </c:pt>
                <c:pt idx="13558">
                  <c:v>40994.013888888891</c:v>
                </c:pt>
                <c:pt idx="13559">
                  <c:v>40994.027777777774</c:v>
                </c:pt>
                <c:pt idx="13560">
                  <c:v>40994.041666666613</c:v>
                </c:pt>
                <c:pt idx="13561">
                  <c:v>40994.055555555562</c:v>
                </c:pt>
                <c:pt idx="13562">
                  <c:v>40994.069444444445</c:v>
                </c:pt>
                <c:pt idx="13563">
                  <c:v>40994.083333333336</c:v>
                </c:pt>
                <c:pt idx="13564">
                  <c:v>40994.097222222204</c:v>
                </c:pt>
                <c:pt idx="13565">
                  <c:v>40994.111111111066</c:v>
                </c:pt>
                <c:pt idx="13566">
                  <c:v>40994.124999999993</c:v>
                </c:pt>
                <c:pt idx="13567">
                  <c:v>40994.138888888891</c:v>
                </c:pt>
                <c:pt idx="13568">
                  <c:v>40994.152777777781</c:v>
                </c:pt>
                <c:pt idx="13569">
                  <c:v>40994.166666666613</c:v>
                </c:pt>
                <c:pt idx="13570">
                  <c:v>40994.180555555562</c:v>
                </c:pt>
                <c:pt idx="13571">
                  <c:v>40994.194444444445</c:v>
                </c:pt>
                <c:pt idx="13572">
                  <c:v>40994.208333333336</c:v>
                </c:pt>
                <c:pt idx="13573">
                  <c:v>40994.222222222204</c:v>
                </c:pt>
                <c:pt idx="13574">
                  <c:v>40994.236111111066</c:v>
                </c:pt>
                <c:pt idx="13575">
                  <c:v>40994.25</c:v>
                </c:pt>
                <c:pt idx="13576">
                  <c:v>40994.263888888876</c:v>
                </c:pt>
                <c:pt idx="13577">
                  <c:v>40994.277777777774</c:v>
                </c:pt>
                <c:pt idx="13578">
                  <c:v>40994.291666666577</c:v>
                </c:pt>
                <c:pt idx="13579">
                  <c:v>40994.305555555562</c:v>
                </c:pt>
                <c:pt idx="13580">
                  <c:v>40994.319444444496</c:v>
                </c:pt>
                <c:pt idx="13581">
                  <c:v>40994.333333333336</c:v>
                </c:pt>
                <c:pt idx="13582">
                  <c:v>40994.347222222219</c:v>
                </c:pt>
                <c:pt idx="13583">
                  <c:v>40994.361111111066</c:v>
                </c:pt>
                <c:pt idx="13584">
                  <c:v>40994.375</c:v>
                </c:pt>
                <c:pt idx="13585">
                  <c:v>40994.388888888956</c:v>
                </c:pt>
                <c:pt idx="13586">
                  <c:v>40994.402777777781</c:v>
                </c:pt>
                <c:pt idx="13587">
                  <c:v>40994.416666666664</c:v>
                </c:pt>
                <c:pt idx="13588">
                  <c:v>40994.430555555562</c:v>
                </c:pt>
                <c:pt idx="13589">
                  <c:v>40994.444444444496</c:v>
                </c:pt>
                <c:pt idx="13590">
                  <c:v>40994.458333333343</c:v>
                </c:pt>
                <c:pt idx="13591">
                  <c:v>40994.472222222219</c:v>
                </c:pt>
                <c:pt idx="13592">
                  <c:v>40994.486111111109</c:v>
                </c:pt>
                <c:pt idx="13593">
                  <c:v>40994.5</c:v>
                </c:pt>
                <c:pt idx="13594">
                  <c:v>40994.513888888891</c:v>
                </c:pt>
                <c:pt idx="13595">
                  <c:v>40994.527777777774</c:v>
                </c:pt>
                <c:pt idx="13596">
                  <c:v>40994.541666666613</c:v>
                </c:pt>
                <c:pt idx="13597">
                  <c:v>40994.555555555562</c:v>
                </c:pt>
                <c:pt idx="13598">
                  <c:v>40994.569444444445</c:v>
                </c:pt>
                <c:pt idx="13599">
                  <c:v>40994.583333333336</c:v>
                </c:pt>
                <c:pt idx="13600">
                  <c:v>40994.597222222204</c:v>
                </c:pt>
                <c:pt idx="13601">
                  <c:v>40994.611111111066</c:v>
                </c:pt>
                <c:pt idx="13602">
                  <c:v>40994.624999999993</c:v>
                </c:pt>
                <c:pt idx="13603">
                  <c:v>40994.638888888891</c:v>
                </c:pt>
                <c:pt idx="13604">
                  <c:v>40994.652777777781</c:v>
                </c:pt>
                <c:pt idx="13605">
                  <c:v>40994.666666666613</c:v>
                </c:pt>
                <c:pt idx="13606">
                  <c:v>40994.680555555562</c:v>
                </c:pt>
                <c:pt idx="13607">
                  <c:v>40994.694444444445</c:v>
                </c:pt>
                <c:pt idx="13608">
                  <c:v>40994.708333333336</c:v>
                </c:pt>
                <c:pt idx="13609">
                  <c:v>40994.722222222204</c:v>
                </c:pt>
                <c:pt idx="13610">
                  <c:v>40994.736111111066</c:v>
                </c:pt>
                <c:pt idx="13611">
                  <c:v>40994.75</c:v>
                </c:pt>
                <c:pt idx="13612">
                  <c:v>40994.763888888876</c:v>
                </c:pt>
                <c:pt idx="13613">
                  <c:v>40994.777777777774</c:v>
                </c:pt>
                <c:pt idx="13614">
                  <c:v>40994.791666666577</c:v>
                </c:pt>
                <c:pt idx="13615">
                  <c:v>40994.805555555562</c:v>
                </c:pt>
                <c:pt idx="13616">
                  <c:v>40994.819444444496</c:v>
                </c:pt>
                <c:pt idx="13617">
                  <c:v>40994.833333333336</c:v>
                </c:pt>
                <c:pt idx="13618">
                  <c:v>40994.847222222219</c:v>
                </c:pt>
                <c:pt idx="13619">
                  <c:v>40994.861111111066</c:v>
                </c:pt>
                <c:pt idx="13620">
                  <c:v>40994.875</c:v>
                </c:pt>
                <c:pt idx="13621">
                  <c:v>40994.888888888956</c:v>
                </c:pt>
                <c:pt idx="13622">
                  <c:v>40994.902777777781</c:v>
                </c:pt>
                <c:pt idx="13623">
                  <c:v>40994.916666666664</c:v>
                </c:pt>
                <c:pt idx="13624">
                  <c:v>40994.930555555562</c:v>
                </c:pt>
                <c:pt idx="13625">
                  <c:v>40994.944444444496</c:v>
                </c:pt>
                <c:pt idx="13626">
                  <c:v>40994.958333333343</c:v>
                </c:pt>
                <c:pt idx="13627">
                  <c:v>40994.972222222219</c:v>
                </c:pt>
                <c:pt idx="13628">
                  <c:v>40994.986111111109</c:v>
                </c:pt>
                <c:pt idx="13629">
                  <c:v>40995</c:v>
                </c:pt>
                <c:pt idx="13630">
                  <c:v>40995.013888888891</c:v>
                </c:pt>
                <c:pt idx="13631">
                  <c:v>40995.027777777774</c:v>
                </c:pt>
                <c:pt idx="13632">
                  <c:v>40995.041666666613</c:v>
                </c:pt>
                <c:pt idx="13633">
                  <c:v>40995.055555555562</c:v>
                </c:pt>
                <c:pt idx="13634">
                  <c:v>40995.069444444445</c:v>
                </c:pt>
                <c:pt idx="13635">
                  <c:v>40995.083333333336</c:v>
                </c:pt>
                <c:pt idx="13636">
                  <c:v>40995.097222222204</c:v>
                </c:pt>
                <c:pt idx="13637">
                  <c:v>40995.111111111066</c:v>
                </c:pt>
                <c:pt idx="13638">
                  <c:v>40995.124999999993</c:v>
                </c:pt>
                <c:pt idx="13639">
                  <c:v>40995.138888888891</c:v>
                </c:pt>
                <c:pt idx="13640">
                  <c:v>40995.152777777781</c:v>
                </c:pt>
                <c:pt idx="13641">
                  <c:v>40995.166666666613</c:v>
                </c:pt>
                <c:pt idx="13642">
                  <c:v>40995.180555555562</c:v>
                </c:pt>
                <c:pt idx="13643">
                  <c:v>40995.194444444445</c:v>
                </c:pt>
                <c:pt idx="13644">
                  <c:v>40995.208333333336</c:v>
                </c:pt>
                <c:pt idx="13645">
                  <c:v>40995.222222222204</c:v>
                </c:pt>
                <c:pt idx="13646">
                  <c:v>40995.236111111066</c:v>
                </c:pt>
                <c:pt idx="13647">
                  <c:v>40995.25</c:v>
                </c:pt>
                <c:pt idx="13648">
                  <c:v>40995.263888888876</c:v>
                </c:pt>
                <c:pt idx="13649">
                  <c:v>40995.277777777774</c:v>
                </c:pt>
                <c:pt idx="13650">
                  <c:v>40995.291666666577</c:v>
                </c:pt>
                <c:pt idx="13651">
                  <c:v>40995.305555555562</c:v>
                </c:pt>
                <c:pt idx="13652">
                  <c:v>40995.319444444496</c:v>
                </c:pt>
                <c:pt idx="13653">
                  <c:v>40995.333333333336</c:v>
                </c:pt>
                <c:pt idx="13654">
                  <c:v>40995.347222222219</c:v>
                </c:pt>
                <c:pt idx="13655">
                  <c:v>40995.361111111066</c:v>
                </c:pt>
                <c:pt idx="13656">
                  <c:v>40995.375</c:v>
                </c:pt>
                <c:pt idx="13657">
                  <c:v>40995.388888888956</c:v>
                </c:pt>
                <c:pt idx="13658">
                  <c:v>40995.402777777781</c:v>
                </c:pt>
                <c:pt idx="13659">
                  <c:v>40995.416666666664</c:v>
                </c:pt>
                <c:pt idx="13660">
                  <c:v>40995.430555555562</c:v>
                </c:pt>
                <c:pt idx="13661">
                  <c:v>40995.444444444496</c:v>
                </c:pt>
                <c:pt idx="13662">
                  <c:v>40995.458333333343</c:v>
                </c:pt>
                <c:pt idx="13663">
                  <c:v>40995.472222222219</c:v>
                </c:pt>
                <c:pt idx="13664">
                  <c:v>40995.486111111109</c:v>
                </c:pt>
                <c:pt idx="13665">
                  <c:v>40995.5</c:v>
                </c:pt>
                <c:pt idx="13666">
                  <c:v>40995.513888888891</c:v>
                </c:pt>
                <c:pt idx="13667">
                  <c:v>40995.527777777774</c:v>
                </c:pt>
                <c:pt idx="13668">
                  <c:v>40995.541666666613</c:v>
                </c:pt>
                <c:pt idx="13669">
                  <c:v>40995.555555555562</c:v>
                </c:pt>
                <c:pt idx="13670">
                  <c:v>40995.569444444445</c:v>
                </c:pt>
                <c:pt idx="13671">
                  <c:v>40995.583333333336</c:v>
                </c:pt>
                <c:pt idx="13672">
                  <c:v>40995.597222222204</c:v>
                </c:pt>
                <c:pt idx="13673">
                  <c:v>40995.611111111066</c:v>
                </c:pt>
                <c:pt idx="13674">
                  <c:v>40995.624999999993</c:v>
                </c:pt>
                <c:pt idx="13675">
                  <c:v>40995.638888888891</c:v>
                </c:pt>
                <c:pt idx="13676">
                  <c:v>40995.652777777781</c:v>
                </c:pt>
                <c:pt idx="13677">
                  <c:v>40995.666666666613</c:v>
                </c:pt>
                <c:pt idx="13678">
                  <c:v>40995.680555555562</c:v>
                </c:pt>
                <c:pt idx="13679">
                  <c:v>40995.694444444445</c:v>
                </c:pt>
                <c:pt idx="13680">
                  <c:v>40995.708333333336</c:v>
                </c:pt>
                <c:pt idx="13681">
                  <c:v>40995.722222222204</c:v>
                </c:pt>
                <c:pt idx="13682">
                  <c:v>40995.736111111066</c:v>
                </c:pt>
                <c:pt idx="13683">
                  <c:v>40995.75</c:v>
                </c:pt>
                <c:pt idx="13684">
                  <c:v>40995.763888888876</c:v>
                </c:pt>
                <c:pt idx="13685">
                  <c:v>40995.777777777774</c:v>
                </c:pt>
                <c:pt idx="13686">
                  <c:v>40995.791666666577</c:v>
                </c:pt>
                <c:pt idx="13687">
                  <c:v>40995.805555555562</c:v>
                </c:pt>
                <c:pt idx="13688">
                  <c:v>40995.819444444496</c:v>
                </c:pt>
                <c:pt idx="13689">
                  <c:v>40995.833333333336</c:v>
                </c:pt>
                <c:pt idx="13690">
                  <c:v>40995.847222222219</c:v>
                </c:pt>
                <c:pt idx="13691">
                  <c:v>40995.861111111066</c:v>
                </c:pt>
                <c:pt idx="13692">
                  <c:v>40995.875</c:v>
                </c:pt>
                <c:pt idx="13693">
                  <c:v>40995.888888888956</c:v>
                </c:pt>
                <c:pt idx="13694">
                  <c:v>40995.902777777781</c:v>
                </c:pt>
                <c:pt idx="13695">
                  <c:v>40995.916666666664</c:v>
                </c:pt>
                <c:pt idx="13696">
                  <c:v>40995.930555555562</c:v>
                </c:pt>
                <c:pt idx="13697">
                  <c:v>40995.944444444496</c:v>
                </c:pt>
                <c:pt idx="13698">
                  <c:v>40995.958333333343</c:v>
                </c:pt>
                <c:pt idx="13699">
                  <c:v>40995.972222222219</c:v>
                </c:pt>
                <c:pt idx="13700">
                  <c:v>40995.986111111109</c:v>
                </c:pt>
                <c:pt idx="13701">
                  <c:v>40996</c:v>
                </c:pt>
                <c:pt idx="13702">
                  <c:v>40996.013888888891</c:v>
                </c:pt>
                <c:pt idx="13703">
                  <c:v>40996.027777777774</c:v>
                </c:pt>
                <c:pt idx="13704">
                  <c:v>40996.041666666613</c:v>
                </c:pt>
                <c:pt idx="13705">
                  <c:v>40996.055555555562</c:v>
                </c:pt>
                <c:pt idx="13706">
                  <c:v>40996.069444444445</c:v>
                </c:pt>
                <c:pt idx="13707">
                  <c:v>40996.083333333336</c:v>
                </c:pt>
                <c:pt idx="13708">
                  <c:v>40996.097222222204</c:v>
                </c:pt>
                <c:pt idx="13709">
                  <c:v>40996.111111111066</c:v>
                </c:pt>
                <c:pt idx="13710">
                  <c:v>40996.124999999993</c:v>
                </c:pt>
                <c:pt idx="13711">
                  <c:v>40996.138888888891</c:v>
                </c:pt>
                <c:pt idx="13712">
                  <c:v>40996.152777777781</c:v>
                </c:pt>
                <c:pt idx="13713">
                  <c:v>40996.166666666613</c:v>
                </c:pt>
                <c:pt idx="13714">
                  <c:v>40996.180555555562</c:v>
                </c:pt>
                <c:pt idx="13715">
                  <c:v>40996.194444444445</c:v>
                </c:pt>
                <c:pt idx="13716">
                  <c:v>40996.208333333336</c:v>
                </c:pt>
                <c:pt idx="13717">
                  <c:v>40996.222222222204</c:v>
                </c:pt>
                <c:pt idx="13718">
                  <c:v>40996.236111111066</c:v>
                </c:pt>
                <c:pt idx="13719">
                  <c:v>40996.25</c:v>
                </c:pt>
                <c:pt idx="13720">
                  <c:v>40996.263888888876</c:v>
                </c:pt>
                <c:pt idx="13721">
                  <c:v>40996.277777777774</c:v>
                </c:pt>
                <c:pt idx="13722">
                  <c:v>40996.291666666577</c:v>
                </c:pt>
                <c:pt idx="13723">
                  <c:v>40996.305555555562</c:v>
                </c:pt>
                <c:pt idx="13724">
                  <c:v>40996.319444444496</c:v>
                </c:pt>
                <c:pt idx="13725">
                  <c:v>40996.333333333336</c:v>
                </c:pt>
                <c:pt idx="13726">
                  <c:v>40996.347222222219</c:v>
                </c:pt>
                <c:pt idx="13727">
                  <c:v>40996.361111111066</c:v>
                </c:pt>
                <c:pt idx="13728">
                  <c:v>40996.375</c:v>
                </c:pt>
                <c:pt idx="13729">
                  <c:v>40996.388888888956</c:v>
                </c:pt>
                <c:pt idx="13730">
                  <c:v>40996.402777777781</c:v>
                </c:pt>
                <c:pt idx="13731">
                  <c:v>40996.416666666664</c:v>
                </c:pt>
                <c:pt idx="13732">
                  <c:v>40996.430555555562</c:v>
                </c:pt>
                <c:pt idx="13733">
                  <c:v>40996.444444444496</c:v>
                </c:pt>
                <c:pt idx="13734">
                  <c:v>40996.458333333343</c:v>
                </c:pt>
                <c:pt idx="13735">
                  <c:v>40996.472222222219</c:v>
                </c:pt>
                <c:pt idx="13736">
                  <c:v>40996.486111111109</c:v>
                </c:pt>
                <c:pt idx="13737">
                  <c:v>40996.5</c:v>
                </c:pt>
                <c:pt idx="13738">
                  <c:v>40996.513888888891</c:v>
                </c:pt>
                <c:pt idx="13739">
                  <c:v>40996.527777777774</c:v>
                </c:pt>
                <c:pt idx="13740">
                  <c:v>40996.541666666613</c:v>
                </c:pt>
                <c:pt idx="13741">
                  <c:v>40996.555555555562</c:v>
                </c:pt>
                <c:pt idx="13742">
                  <c:v>40996.569444444445</c:v>
                </c:pt>
                <c:pt idx="13743">
                  <c:v>40996.583333333336</c:v>
                </c:pt>
                <c:pt idx="13744">
                  <c:v>40996.597222222204</c:v>
                </c:pt>
                <c:pt idx="13745">
                  <c:v>40996.611111111066</c:v>
                </c:pt>
                <c:pt idx="13746">
                  <c:v>40996.624999999993</c:v>
                </c:pt>
                <c:pt idx="13747">
                  <c:v>40996.638888888891</c:v>
                </c:pt>
                <c:pt idx="13748">
                  <c:v>40996.652777777781</c:v>
                </c:pt>
                <c:pt idx="13749">
                  <c:v>40996.666666666613</c:v>
                </c:pt>
                <c:pt idx="13750">
                  <c:v>40996.680555555562</c:v>
                </c:pt>
                <c:pt idx="13751">
                  <c:v>40996.694444444445</c:v>
                </c:pt>
                <c:pt idx="13752">
                  <c:v>40996.708333333336</c:v>
                </c:pt>
                <c:pt idx="13753">
                  <c:v>40996.722222222204</c:v>
                </c:pt>
                <c:pt idx="13754">
                  <c:v>40996.736111111066</c:v>
                </c:pt>
                <c:pt idx="13755">
                  <c:v>40996.75</c:v>
                </c:pt>
                <c:pt idx="13756">
                  <c:v>40996.763888888876</c:v>
                </c:pt>
                <c:pt idx="13757">
                  <c:v>40996.777777777774</c:v>
                </c:pt>
                <c:pt idx="13758">
                  <c:v>40996.791666666577</c:v>
                </c:pt>
                <c:pt idx="13759">
                  <c:v>40996.805555555562</c:v>
                </c:pt>
                <c:pt idx="13760">
                  <c:v>40996.819444444496</c:v>
                </c:pt>
                <c:pt idx="13761">
                  <c:v>40996.833333333336</c:v>
                </c:pt>
                <c:pt idx="13762">
                  <c:v>40996.847222222219</c:v>
                </c:pt>
                <c:pt idx="13763">
                  <c:v>40996.861111111066</c:v>
                </c:pt>
                <c:pt idx="13764">
                  <c:v>40996.875</c:v>
                </c:pt>
                <c:pt idx="13765">
                  <c:v>40996.888888888956</c:v>
                </c:pt>
                <c:pt idx="13766">
                  <c:v>40996.902777777781</c:v>
                </c:pt>
                <c:pt idx="13767">
                  <c:v>40996.916666666664</c:v>
                </c:pt>
                <c:pt idx="13768">
                  <c:v>40996.930555555562</c:v>
                </c:pt>
                <c:pt idx="13769">
                  <c:v>40996.944444444496</c:v>
                </c:pt>
                <c:pt idx="13770">
                  <c:v>40996.958333333343</c:v>
                </c:pt>
                <c:pt idx="13771">
                  <c:v>40996.972222222219</c:v>
                </c:pt>
                <c:pt idx="13772">
                  <c:v>40996.986111111109</c:v>
                </c:pt>
                <c:pt idx="13773">
                  <c:v>40997</c:v>
                </c:pt>
                <c:pt idx="13774">
                  <c:v>40997.013888888891</c:v>
                </c:pt>
                <c:pt idx="13775">
                  <c:v>40997.027777777774</c:v>
                </c:pt>
                <c:pt idx="13776">
                  <c:v>40997.041666666613</c:v>
                </c:pt>
                <c:pt idx="13777">
                  <c:v>40997.055555555562</c:v>
                </c:pt>
                <c:pt idx="13778">
                  <c:v>40997.069444444445</c:v>
                </c:pt>
                <c:pt idx="13779">
                  <c:v>40997.083333333336</c:v>
                </c:pt>
                <c:pt idx="13780">
                  <c:v>40997.097222222204</c:v>
                </c:pt>
                <c:pt idx="13781">
                  <c:v>40997.111111111066</c:v>
                </c:pt>
                <c:pt idx="13782">
                  <c:v>40997.124999999993</c:v>
                </c:pt>
                <c:pt idx="13783">
                  <c:v>40997.138888888891</c:v>
                </c:pt>
                <c:pt idx="13784">
                  <c:v>40997.152777777781</c:v>
                </c:pt>
                <c:pt idx="13785">
                  <c:v>40997.166666666613</c:v>
                </c:pt>
                <c:pt idx="13786">
                  <c:v>40997.180555555562</c:v>
                </c:pt>
                <c:pt idx="13787">
                  <c:v>40997.194444444445</c:v>
                </c:pt>
                <c:pt idx="13788">
                  <c:v>40997.208333333336</c:v>
                </c:pt>
                <c:pt idx="13789">
                  <c:v>40997.222222222204</c:v>
                </c:pt>
                <c:pt idx="13790">
                  <c:v>40997.236111111066</c:v>
                </c:pt>
                <c:pt idx="13791">
                  <c:v>40997.25</c:v>
                </c:pt>
                <c:pt idx="13792">
                  <c:v>40997.263888888876</c:v>
                </c:pt>
                <c:pt idx="13793">
                  <c:v>40997.277777777774</c:v>
                </c:pt>
                <c:pt idx="13794">
                  <c:v>40997.291666666577</c:v>
                </c:pt>
                <c:pt idx="13795">
                  <c:v>40997.305555555562</c:v>
                </c:pt>
                <c:pt idx="13796">
                  <c:v>40997.319444444496</c:v>
                </c:pt>
                <c:pt idx="13797">
                  <c:v>40997.333333333336</c:v>
                </c:pt>
                <c:pt idx="13798">
                  <c:v>40997.347222222219</c:v>
                </c:pt>
                <c:pt idx="13799">
                  <c:v>40997.361111111066</c:v>
                </c:pt>
                <c:pt idx="13800">
                  <c:v>40997.375</c:v>
                </c:pt>
                <c:pt idx="13801">
                  <c:v>40997.388888888956</c:v>
                </c:pt>
                <c:pt idx="13802">
                  <c:v>40997.402777777781</c:v>
                </c:pt>
                <c:pt idx="13803">
                  <c:v>40997.416666666664</c:v>
                </c:pt>
                <c:pt idx="13804">
                  <c:v>40997.430555555562</c:v>
                </c:pt>
                <c:pt idx="13805">
                  <c:v>40997.444444444496</c:v>
                </c:pt>
                <c:pt idx="13806">
                  <c:v>40997.458333333343</c:v>
                </c:pt>
                <c:pt idx="13807">
                  <c:v>40997.472222222219</c:v>
                </c:pt>
                <c:pt idx="13808">
                  <c:v>40997.486111111109</c:v>
                </c:pt>
                <c:pt idx="13809">
                  <c:v>40997.5</c:v>
                </c:pt>
                <c:pt idx="13810">
                  <c:v>40997.513888888891</c:v>
                </c:pt>
                <c:pt idx="13811">
                  <c:v>40997.527777777774</c:v>
                </c:pt>
                <c:pt idx="13812">
                  <c:v>40997.541666666613</c:v>
                </c:pt>
                <c:pt idx="13813">
                  <c:v>40997.555555555562</c:v>
                </c:pt>
                <c:pt idx="13814">
                  <c:v>40997.569444444445</c:v>
                </c:pt>
                <c:pt idx="13815">
                  <c:v>40997.583333333336</c:v>
                </c:pt>
                <c:pt idx="13816">
                  <c:v>40997.597222222204</c:v>
                </c:pt>
                <c:pt idx="13817">
                  <c:v>40997.611111111066</c:v>
                </c:pt>
                <c:pt idx="13818">
                  <c:v>40997.624999999993</c:v>
                </c:pt>
                <c:pt idx="13819">
                  <c:v>40997.638888888891</c:v>
                </c:pt>
                <c:pt idx="13820">
                  <c:v>40997.652777777781</c:v>
                </c:pt>
                <c:pt idx="13821">
                  <c:v>40997.666666666613</c:v>
                </c:pt>
                <c:pt idx="13822">
                  <c:v>40997.680555555562</c:v>
                </c:pt>
                <c:pt idx="13823">
                  <c:v>40997.694444444445</c:v>
                </c:pt>
                <c:pt idx="13824">
                  <c:v>40997.708333333336</c:v>
                </c:pt>
                <c:pt idx="13825">
                  <c:v>40997.722222222204</c:v>
                </c:pt>
                <c:pt idx="13826">
                  <c:v>40997.736111111066</c:v>
                </c:pt>
                <c:pt idx="13827">
                  <c:v>40997.75</c:v>
                </c:pt>
                <c:pt idx="13828">
                  <c:v>40997.763888888876</c:v>
                </c:pt>
                <c:pt idx="13829">
                  <c:v>40997.777777777774</c:v>
                </c:pt>
                <c:pt idx="13830">
                  <c:v>40997.791666666577</c:v>
                </c:pt>
                <c:pt idx="13831">
                  <c:v>40997.805555555562</c:v>
                </c:pt>
                <c:pt idx="13832">
                  <c:v>40997.819444444496</c:v>
                </c:pt>
                <c:pt idx="13833">
                  <c:v>40997.833333333336</c:v>
                </c:pt>
                <c:pt idx="13834">
                  <c:v>40997.847222222219</c:v>
                </c:pt>
                <c:pt idx="13835">
                  <c:v>40997.861111111066</c:v>
                </c:pt>
                <c:pt idx="13836">
                  <c:v>40997.875</c:v>
                </c:pt>
                <c:pt idx="13837">
                  <c:v>40997.888888888956</c:v>
                </c:pt>
                <c:pt idx="13838">
                  <c:v>40997.902777777781</c:v>
                </c:pt>
                <c:pt idx="13839">
                  <c:v>40997.916666666664</c:v>
                </c:pt>
                <c:pt idx="13840">
                  <c:v>40997.930555555562</c:v>
                </c:pt>
                <c:pt idx="13841">
                  <c:v>40997.944444444496</c:v>
                </c:pt>
                <c:pt idx="13842">
                  <c:v>40997.958333333343</c:v>
                </c:pt>
                <c:pt idx="13843">
                  <c:v>40997.972222222219</c:v>
                </c:pt>
                <c:pt idx="13844">
                  <c:v>40997.986111111109</c:v>
                </c:pt>
                <c:pt idx="13845">
                  <c:v>40998</c:v>
                </c:pt>
                <c:pt idx="13846">
                  <c:v>40998.013888888891</c:v>
                </c:pt>
                <c:pt idx="13847">
                  <c:v>40998.027777777774</c:v>
                </c:pt>
                <c:pt idx="13848">
                  <c:v>40998.041666666613</c:v>
                </c:pt>
                <c:pt idx="13849">
                  <c:v>40998.055555555562</c:v>
                </c:pt>
                <c:pt idx="13850">
                  <c:v>40998.069444444445</c:v>
                </c:pt>
                <c:pt idx="13851">
                  <c:v>40998.083333333336</c:v>
                </c:pt>
                <c:pt idx="13852">
                  <c:v>40998.097222222204</c:v>
                </c:pt>
                <c:pt idx="13853">
                  <c:v>40998.111111111066</c:v>
                </c:pt>
                <c:pt idx="13854">
                  <c:v>40998.124999999993</c:v>
                </c:pt>
                <c:pt idx="13855">
                  <c:v>40998.138888888891</c:v>
                </c:pt>
                <c:pt idx="13856">
                  <c:v>40998.152777777781</c:v>
                </c:pt>
                <c:pt idx="13857">
                  <c:v>40998.166666666613</c:v>
                </c:pt>
                <c:pt idx="13858">
                  <c:v>40998.180555555562</c:v>
                </c:pt>
                <c:pt idx="13859">
                  <c:v>40998.194444444445</c:v>
                </c:pt>
                <c:pt idx="13860">
                  <c:v>40998.208333333336</c:v>
                </c:pt>
                <c:pt idx="13861">
                  <c:v>40998.222222222204</c:v>
                </c:pt>
                <c:pt idx="13862">
                  <c:v>40998.236111111066</c:v>
                </c:pt>
                <c:pt idx="13863">
                  <c:v>40998.25</c:v>
                </c:pt>
                <c:pt idx="13864">
                  <c:v>40998.263888888876</c:v>
                </c:pt>
                <c:pt idx="13865">
                  <c:v>40998.277777777774</c:v>
                </c:pt>
                <c:pt idx="13866">
                  <c:v>40998.291666666577</c:v>
                </c:pt>
                <c:pt idx="13867">
                  <c:v>40998.305555555562</c:v>
                </c:pt>
                <c:pt idx="13868">
                  <c:v>40998.319444444496</c:v>
                </c:pt>
                <c:pt idx="13869">
                  <c:v>40998.333333333336</c:v>
                </c:pt>
                <c:pt idx="13870">
                  <c:v>40998.347222222219</c:v>
                </c:pt>
                <c:pt idx="13871">
                  <c:v>40998.361111111066</c:v>
                </c:pt>
                <c:pt idx="13872">
                  <c:v>40998.375</c:v>
                </c:pt>
                <c:pt idx="13873">
                  <c:v>40998.388888888956</c:v>
                </c:pt>
                <c:pt idx="13874">
                  <c:v>40998.402777777781</c:v>
                </c:pt>
                <c:pt idx="13875">
                  <c:v>40998.416666666664</c:v>
                </c:pt>
                <c:pt idx="13876">
                  <c:v>40998.430555555562</c:v>
                </c:pt>
                <c:pt idx="13877">
                  <c:v>40998.444444444496</c:v>
                </c:pt>
                <c:pt idx="13878">
                  <c:v>40998.458333333343</c:v>
                </c:pt>
                <c:pt idx="13879">
                  <c:v>40998.472222222219</c:v>
                </c:pt>
                <c:pt idx="13880">
                  <c:v>40998.486111111109</c:v>
                </c:pt>
                <c:pt idx="13881">
                  <c:v>40998.5</c:v>
                </c:pt>
                <c:pt idx="13882">
                  <c:v>40998.513888888891</c:v>
                </c:pt>
                <c:pt idx="13883">
                  <c:v>40998.527777777774</c:v>
                </c:pt>
                <c:pt idx="13884">
                  <c:v>40998.541666666613</c:v>
                </c:pt>
                <c:pt idx="13885">
                  <c:v>40998.555555555562</c:v>
                </c:pt>
                <c:pt idx="13886">
                  <c:v>40998.569444444445</c:v>
                </c:pt>
                <c:pt idx="13887">
                  <c:v>40998.583333333336</c:v>
                </c:pt>
                <c:pt idx="13888">
                  <c:v>40998.597222222204</c:v>
                </c:pt>
                <c:pt idx="13889">
                  <c:v>40998.611111111066</c:v>
                </c:pt>
                <c:pt idx="13890">
                  <c:v>40998.624999999993</c:v>
                </c:pt>
                <c:pt idx="13891">
                  <c:v>40998.638888888891</c:v>
                </c:pt>
                <c:pt idx="13892">
                  <c:v>40998.652777777781</c:v>
                </c:pt>
                <c:pt idx="13893">
                  <c:v>40998.666666666613</c:v>
                </c:pt>
                <c:pt idx="13894">
                  <c:v>40998.680555555562</c:v>
                </c:pt>
                <c:pt idx="13895">
                  <c:v>40998.694444444445</c:v>
                </c:pt>
                <c:pt idx="13896">
                  <c:v>40998.708333333336</c:v>
                </c:pt>
                <c:pt idx="13897">
                  <c:v>40998.722222222204</c:v>
                </c:pt>
                <c:pt idx="13898">
                  <c:v>40998.736111111066</c:v>
                </c:pt>
                <c:pt idx="13899">
                  <c:v>40998.75</c:v>
                </c:pt>
                <c:pt idx="13900">
                  <c:v>40998.763888888876</c:v>
                </c:pt>
                <c:pt idx="13901">
                  <c:v>40998.777777777774</c:v>
                </c:pt>
                <c:pt idx="13902">
                  <c:v>40998.791666666577</c:v>
                </c:pt>
                <c:pt idx="13903">
                  <c:v>40998.805555555562</c:v>
                </c:pt>
                <c:pt idx="13904">
                  <c:v>40998.819444444496</c:v>
                </c:pt>
                <c:pt idx="13905">
                  <c:v>40998.833333333336</c:v>
                </c:pt>
                <c:pt idx="13906">
                  <c:v>40998.847222222219</c:v>
                </c:pt>
                <c:pt idx="13907">
                  <c:v>40998.861111111066</c:v>
                </c:pt>
                <c:pt idx="13908">
                  <c:v>40998.875</c:v>
                </c:pt>
                <c:pt idx="13909">
                  <c:v>40998.888888888956</c:v>
                </c:pt>
                <c:pt idx="13910">
                  <c:v>40998.902777777781</c:v>
                </c:pt>
                <c:pt idx="13911">
                  <c:v>40998.916666666664</c:v>
                </c:pt>
                <c:pt idx="13912">
                  <c:v>40998.930555555562</c:v>
                </c:pt>
                <c:pt idx="13913">
                  <c:v>40998.944444444496</c:v>
                </c:pt>
                <c:pt idx="13914">
                  <c:v>40998.958333333343</c:v>
                </c:pt>
                <c:pt idx="13915">
                  <c:v>40998.972222222219</c:v>
                </c:pt>
                <c:pt idx="13916">
                  <c:v>40998.986111111109</c:v>
                </c:pt>
                <c:pt idx="13917">
                  <c:v>40999</c:v>
                </c:pt>
                <c:pt idx="13918">
                  <c:v>40999.013888888891</c:v>
                </c:pt>
                <c:pt idx="13919">
                  <c:v>40999.027777777774</c:v>
                </c:pt>
                <c:pt idx="13920">
                  <c:v>40999.041666666613</c:v>
                </c:pt>
                <c:pt idx="13921">
                  <c:v>40999.055555555562</c:v>
                </c:pt>
                <c:pt idx="13922">
                  <c:v>40999.069444444445</c:v>
                </c:pt>
                <c:pt idx="13923">
                  <c:v>40999.083333333336</c:v>
                </c:pt>
                <c:pt idx="13924">
                  <c:v>40999.097222222204</c:v>
                </c:pt>
                <c:pt idx="13925">
                  <c:v>40999.111111111066</c:v>
                </c:pt>
                <c:pt idx="13926">
                  <c:v>40999.124999999993</c:v>
                </c:pt>
                <c:pt idx="13927">
                  <c:v>40999.138888888891</c:v>
                </c:pt>
                <c:pt idx="13928">
                  <c:v>40999.152777777781</c:v>
                </c:pt>
                <c:pt idx="13929">
                  <c:v>40999.166666666613</c:v>
                </c:pt>
                <c:pt idx="13930">
                  <c:v>40999.180555555562</c:v>
                </c:pt>
                <c:pt idx="13931">
                  <c:v>40999.194444444445</c:v>
                </c:pt>
                <c:pt idx="13932">
                  <c:v>40999.208333333336</c:v>
                </c:pt>
                <c:pt idx="13933">
                  <c:v>40999.222222222204</c:v>
                </c:pt>
                <c:pt idx="13934">
                  <c:v>40999.236111111066</c:v>
                </c:pt>
                <c:pt idx="13935">
                  <c:v>40999.25</c:v>
                </c:pt>
                <c:pt idx="13936">
                  <c:v>40999.263888888876</c:v>
                </c:pt>
                <c:pt idx="13937">
                  <c:v>40999.277777777774</c:v>
                </c:pt>
                <c:pt idx="13938">
                  <c:v>40999.291666666577</c:v>
                </c:pt>
                <c:pt idx="13939">
                  <c:v>40999.305555555562</c:v>
                </c:pt>
                <c:pt idx="13940">
                  <c:v>40999.319444444496</c:v>
                </c:pt>
                <c:pt idx="13941">
                  <c:v>40999.333333333336</c:v>
                </c:pt>
                <c:pt idx="13942">
                  <c:v>40999.347222222219</c:v>
                </c:pt>
                <c:pt idx="13943">
                  <c:v>40999.361111111066</c:v>
                </c:pt>
                <c:pt idx="13944">
                  <c:v>40999.375</c:v>
                </c:pt>
                <c:pt idx="13945">
                  <c:v>40999.388888888956</c:v>
                </c:pt>
                <c:pt idx="13946">
                  <c:v>40999.402777777781</c:v>
                </c:pt>
                <c:pt idx="13947">
                  <c:v>40999.416666666664</c:v>
                </c:pt>
                <c:pt idx="13948">
                  <c:v>40999.430555555562</c:v>
                </c:pt>
                <c:pt idx="13949">
                  <c:v>40999.444444444496</c:v>
                </c:pt>
                <c:pt idx="13950">
                  <c:v>40999.458333333343</c:v>
                </c:pt>
                <c:pt idx="13951">
                  <c:v>40999.472222222219</c:v>
                </c:pt>
                <c:pt idx="13952">
                  <c:v>40999.486111111109</c:v>
                </c:pt>
                <c:pt idx="13953">
                  <c:v>40999.5</c:v>
                </c:pt>
                <c:pt idx="13954">
                  <c:v>40999.513888888891</c:v>
                </c:pt>
                <c:pt idx="13955">
                  <c:v>40999.527777777774</c:v>
                </c:pt>
                <c:pt idx="13956">
                  <c:v>40999.541666666613</c:v>
                </c:pt>
                <c:pt idx="13957">
                  <c:v>40999.555555555562</c:v>
                </c:pt>
                <c:pt idx="13958">
                  <c:v>40999.569444444445</c:v>
                </c:pt>
                <c:pt idx="13959">
                  <c:v>40999.583333333336</c:v>
                </c:pt>
                <c:pt idx="13960">
                  <c:v>40999.597222222204</c:v>
                </c:pt>
                <c:pt idx="13961">
                  <c:v>40999.611111111066</c:v>
                </c:pt>
                <c:pt idx="13962">
                  <c:v>40999.624999999993</c:v>
                </c:pt>
                <c:pt idx="13963">
                  <c:v>40999.638888888891</c:v>
                </c:pt>
                <c:pt idx="13964">
                  <c:v>40999.652777777781</c:v>
                </c:pt>
                <c:pt idx="13965">
                  <c:v>40999.666666666613</c:v>
                </c:pt>
                <c:pt idx="13966">
                  <c:v>40999.680555555562</c:v>
                </c:pt>
                <c:pt idx="13967">
                  <c:v>40999.694444444445</c:v>
                </c:pt>
                <c:pt idx="13968">
                  <c:v>40999.708333333336</c:v>
                </c:pt>
                <c:pt idx="13969">
                  <c:v>40999.722222222204</c:v>
                </c:pt>
                <c:pt idx="13970">
                  <c:v>40999.736111111066</c:v>
                </c:pt>
                <c:pt idx="13971">
                  <c:v>40999.75</c:v>
                </c:pt>
                <c:pt idx="13972">
                  <c:v>40999.763888888876</c:v>
                </c:pt>
                <c:pt idx="13973">
                  <c:v>40999.777777777774</c:v>
                </c:pt>
                <c:pt idx="13974">
                  <c:v>40999.791666666577</c:v>
                </c:pt>
                <c:pt idx="13975">
                  <c:v>40999.805555555562</c:v>
                </c:pt>
                <c:pt idx="13976">
                  <c:v>40999.819444444496</c:v>
                </c:pt>
                <c:pt idx="13977">
                  <c:v>40999.833333333336</c:v>
                </c:pt>
                <c:pt idx="13978">
                  <c:v>40999.847222222219</c:v>
                </c:pt>
                <c:pt idx="13979">
                  <c:v>40999.861111111066</c:v>
                </c:pt>
                <c:pt idx="13980">
                  <c:v>40999.875</c:v>
                </c:pt>
                <c:pt idx="13981">
                  <c:v>40999.888888888956</c:v>
                </c:pt>
                <c:pt idx="13982">
                  <c:v>40999.902777777781</c:v>
                </c:pt>
                <c:pt idx="13983">
                  <c:v>40999.916666666664</c:v>
                </c:pt>
                <c:pt idx="13984">
                  <c:v>40999.930555555562</c:v>
                </c:pt>
                <c:pt idx="13985">
                  <c:v>40999.944444444496</c:v>
                </c:pt>
                <c:pt idx="13986">
                  <c:v>40999.958333333343</c:v>
                </c:pt>
                <c:pt idx="13987">
                  <c:v>40999.972222222219</c:v>
                </c:pt>
                <c:pt idx="13988">
                  <c:v>40999.986111111109</c:v>
                </c:pt>
                <c:pt idx="13989">
                  <c:v>41000</c:v>
                </c:pt>
                <c:pt idx="13990">
                  <c:v>41000.013888888891</c:v>
                </c:pt>
                <c:pt idx="13991">
                  <c:v>41000.027777777774</c:v>
                </c:pt>
                <c:pt idx="13992">
                  <c:v>41000.041666666613</c:v>
                </c:pt>
                <c:pt idx="13993">
                  <c:v>41000.055555555562</c:v>
                </c:pt>
                <c:pt idx="13994">
                  <c:v>41000.069444444445</c:v>
                </c:pt>
                <c:pt idx="13995">
                  <c:v>41000.083333333336</c:v>
                </c:pt>
                <c:pt idx="13996">
                  <c:v>41000.097222222204</c:v>
                </c:pt>
                <c:pt idx="13997">
                  <c:v>41000.111111111066</c:v>
                </c:pt>
                <c:pt idx="13998">
                  <c:v>41000.124999999993</c:v>
                </c:pt>
                <c:pt idx="13999">
                  <c:v>41000.138888888891</c:v>
                </c:pt>
                <c:pt idx="14000">
                  <c:v>41000.152777777781</c:v>
                </c:pt>
                <c:pt idx="14001">
                  <c:v>41000.166666666613</c:v>
                </c:pt>
                <c:pt idx="14002">
                  <c:v>41000.180555555562</c:v>
                </c:pt>
                <c:pt idx="14003">
                  <c:v>41000.194444444445</c:v>
                </c:pt>
                <c:pt idx="14004">
                  <c:v>41000.208333333336</c:v>
                </c:pt>
                <c:pt idx="14005">
                  <c:v>41000.222222222204</c:v>
                </c:pt>
                <c:pt idx="14006">
                  <c:v>41000.236111111066</c:v>
                </c:pt>
                <c:pt idx="14007">
                  <c:v>41000.25</c:v>
                </c:pt>
                <c:pt idx="14008">
                  <c:v>41000.263888888876</c:v>
                </c:pt>
                <c:pt idx="14009">
                  <c:v>41000.277777777774</c:v>
                </c:pt>
                <c:pt idx="14010">
                  <c:v>41000.291666666577</c:v>
                </c:pt>
                <c:pt idx="14011">
                  <c:v>41000.305555555562</c:v>
                </c:pt>
                <c:pt idx="14012">
                  <c:v>41000.319444444496</c:v>
                </c:pt>
                <c:pt idx="14013">
                  <c:v>41000.333333333336</c:v>
                </c:pt>
                <c:pt idx="14014">
                  <c:v>41000.347222222219</c:v>
                </c:pt>
                <c:pt idx="14015">
                  <c:v>41000.361111111066</c:v>
                </c:pt>
                <c:pt idx="14016">
                  <c:v>41000.375</c:v>
                </c:pt>
                <c:pt idx="14017">
                  <c:v>41000.388888888956</c:v>
                </c:pt>
                <c:pt idx="14018">
                  <c:v>41000.402777777781</c:v>
                </c:pt>
                <c:pt idx="14019">
                  <c:v>41000.416666666664</c:v>
                </c:pt>
                <c:pt idx="14020">
                  <c:v>41000.430555555562</c:v>
                </c:pt>
                <c:pt idx="14021">
                  <c:v>41000.444444444496</c:v>
                </c:pt>
                <c:pt idx="14022">
                  <c:v>41000.458333333343</c:v>
                </c:pt>
                <c:pt idx="14023">
                  <c:v>41000.472222222219</c:v>
                </c:pt>
                <c:pt idx="14024">
                  <c:v>41000.486111111109</c:v>
                </c:pt>
                <c:pt idx="14025">
                  <c:v>41000.5</c:v>
                </c:pt>
                <c:pt idx="14026">
                  <c:v>41000.513888888891</c:v>
                </c:pt>
                <c:pt idx="14027">
                  <c:v>41000.527777777774</c:v>
                </c:pt>
                <c:pt idx="14028">
                  <c:v>41000.541666666613</c:v>
                </c:pt>
                <c:pt idx="14029">
                  <c:v>41000.555555555562</c:v>
                </c:pt>
                <c:pt idx="14030">
                  <c:v>41000.569444444445</c:v>
                </c:pt>
                <c:pt idx="14031">
                  <c:v>41000.583333333336</c:v>
                </c:pt>
                <c:pt idx="14032">
                  <c:v>41000.597222222204</c:v>
                </c:pt>
                <c:pt idx="14033">
                  <c:v>41000.611111111066</c:v>
                </c:pt>
                <c:pt idx="14034">
                  <c:v>41000.624999999993</c:v>
                </c:pt>
                <c:pt idx="14035">
                  <c:v>41000.638888888891</c:v>
                </c:pt>
                <c:pt idx="14036">
                  <c:v>41000.652777777781</c:v>
                </c:pt>
                <c:pt idx="14037">
                  <c:v>41000.666666666613</c:v>
                </c:pt>
                <c:pt idx="14038">
                  <c:v>41000.680555555562</c:v>
                </c:pt>
                <c:pt idx="14039">
                  <c:v>41000.694444444445</c:v>
                </c:pt>
                <c:pt idx="14040">
                  <c:v>41000.708333333336</c:v>
                </c:pt>
                <c:pt idx="14041">
                  <c:v>41000.722222222204</c:v>
                </c:pt>
                <c:pt idx="14042">
                  <c:v>41000.736111111066</c:v>
                </c:pt>
                <c:pt idx="14043">
                  <c:v>41000.75</c:v>
                </c:pt>
                <c:pt idx="14044">
                  <c:v>41000.763888888876</c:v>
                </c:pt>
                <c:pt idx="14045">
                  <c:v>41000.777777777774</c:v>
                </c:pt>
                <c:pt idx="14046">
                  <c:v>41000.791666666577</c:v>
                </c:pt>
                <c:pt idx="14047">
                  <c:v>41000.805555555562</c:v>
                </c:pt>
                <c:pt idx="14048">
                  <c:v>41000.819444444496</c:v>
                </c:pt>
                <c:pt idx="14049">
                  <c:v>41000.833333333336</c:v>
                </c:pt>
                <c:pt idx="14050">
                  <c:v>41000.847222222219</c:v>
                </c:pt>
                <c:pt idx="14051">
                  <c:v>41000.861111111066</c:v>
                </c:pt>
                <c:pt idx="14052">
                  <c:v>41000.875</c:v>
                </c:pt>
                <c:pt idx="14053">
                  <c:v>41000.888888888956</c:v>
                </c:pt>
                <c:pt idx="14054">
                  <c:v>41000.902777777781</c:v>
                </c:pt>
                <c:pt idx="14055">
                  <c:v>41000.916666666664</c:v>
                </c:pt>
                <c:pt idx="14056">
                  <c:v>41000.930555555562</c:v>
                </c:pt>
                <c:pt idx="14057">
                  <c:v>41000.944444444496</c:v>
                </c:pt>
                <c:pt idx="14058">
                  <c:v>41000.958333333343</c:v>
                </c:pt>
                <c:pt idx="14059">
                  <c:v>41000.972222222219</c:v>
                </c:pt>
                <c:pt idx="14060">
                  <c:v>41000.986111111109</c:v>
                </c:pt>
                <c:pt idx="14061">
                  <c:v>41001</c:v>
                </c:pt>
                <c:pt idx="14062">
                  <c:v>41001.013888888891</c:v>
                </c:pt>
                <c:pt idx="14063">
                  <c:v>41001.027777777774</c:v>
                </c:pt>
                <c:pt idx="14064">
                  <c:v>41001.041666666613</c:v>
                </c:pt>
                <c:pt idx="14065">
                  <c:v>41001.055555555562</c:v>
                </c:pt>
                <c:pt idx="14066">
                  <c:v>41001.069444444445</c:v>
                </c:pt>
                <c:pt idx="14067">
                  <c:v>41001.083333333336</c:v>
                </c:pt>
                <c:pt idx="14068">
                  <c:v>41001.097222222204</c:v>
                </c:pt>
                <c:pt idx="14069">
                  <c:v>41001.111111111066</c:v>
                </c:pt>
                <c:pt idx="14070">
                  <c:v>41001.124999999993</c:v>
                </c:pt>
                <c:pt idx="14071">
                  <c:v>41001.138888888891</c:v>
                </c:pt>
                <c:pt idx="14072">
                  <c:v>41001.152777777781</c:v>
                </c:pt>
                <c:pt idx="14073">
                  <c:v>41001.166666666613</c:v>
                </c:pt>
                <c:pt idx="14074">
                  <c:v>41001.180555555562</c:v>
                </c:pt>
                <c:pt idx="14075">
                  <c:v>41001.194444444445</c:v>
                </c:pt>
                <c:pt idx="14076">
                  <c:v>41001.208333333336</c:v>
                </c:pt>
                <c:pt idx="14077">
                  <c:v>41001.222222222204</c:v>
                </c:pt>
                <c:pt idx="14078">
                  <c:v>41001.236111111066</c:v>
                </c:pt>
                <c:pt idx="14079">
                  <c:v>41001.25</c:v>
                </c:pt>
                <c:pt idx="14080">
                  <c:v>41001.263888888876</c:v>
                </c:pt>
                <c:pt idx="14081">
                  <c:v>41001.277777777774</c:v>
                </c:pt>
                <c:pt idx="14082">
                  <c:v>41001.291666666577</c:v>
                </c:pt>
                <c:pt idx="14083">
                  <c:v>41001.305555555562</c:v>
                </c:pt>
                <c:pt idx="14084">
                  <c:v>41001.319444444496</c:v>
                </c:pt>
                <c:pt idx="14085">
                  <c:v>41001.333333333336</c:v>
                </c:pt>
                <c:pt idx="14086">
                  <c:v>41001.347222222219</c:v>
                </c:pt>
                <c:pt idx="14087">
                  <c:v>41001.361111111066</c:v>
                </c:pt>
                <c:pt idx="14088">
                  <c:v>41001.375</c:v>
                </c:pt>
                <c:pt idx="14089">
                  <c:v>41001.388888888956</c:v>
                </c:pt>
                <c:pt idx="14090">
                  <c:v>41001.402777777781</c:v>
                </c:pt>
                <c:pt idx="14091">
                  <c:v>41001.416666666664</c:v>
                </c:pt>
                <c:pt idx="14092">
                  <c:v>41001.430555555562</c:v>
                </c:pt>
                <c:pt idx="14093">
                  <c:v>41001.444444444496</c:v>
                </c:pt>
                <c:pt idx="14094">
                  <c:v>41001.458333333343</c:v>
                </c:pt>
                <c:pt idx="14095">
                  <c:v>41001.472222222219</c:v>
                </c:pt>
                <c:pt idx="14096">
                  <c:v>41001.486111111109</c:v>
                </c:pt>
                <c:pt idx="14097">
                  <c:v>41001.5</c:v>
                </c:pt>
                <c:pt idx="14098">
                  <c:v>41001.513888888891</c:v>
                </c:pt>
                <c:pt idx="14099">
                  <c:v>41001.527777777774</c:v>
                </c:pt>
                <c:pt idx="14100">
                  <c:v>41001.541666666613</c:v>
                </c:pt>
                <c:pt idx="14101">
                  <c:v>41001.555555555562</c:v>
                </c:pt>
                <c:pt idx="14102">
                  <c:v>41001.569444444445</c:v>
                </c:pt>
                <c:pt idx="14103">
                  <c:v>41001.583333333336</c:v>
                </c:pt>
                <c:pt idx="14104">
                  <c:v>41001.597222222204</c:v>
                </c:pt>
                <c:pt idx="14105">
                  <c:v>41001.611111111066</c:v>
                </c:pt>
                <c:pt idx="14106">
                  <c:v>41001.624999999993</c:v>
                </c:pt>
                <c:pt idx="14107">
                  <c:v>41001.638888888891</c:v>
                </c:pt>
                <c:pt idx="14108">
                  <c:v>41001.652777777781</c:v>
                </c:pt>
                <c:pt idx="14109">
                  <c:v>41001.666666666613</c:v>
                </c:pt>
                <c:pt idx="14110">
                  <c:v>41001.680555555562</c:v>
                </c:pt>
                <c:pt idx="14111">
                  <c:v>41001.694444444445</c:v>
                </c:pt>
                <c:pt idx="14112">
                  <c:v>41001.708333333336</c:v>
                </c:pt>
                <c:pt idx="14113">
                  <c:v>41001.722222222204</c:v>
                </c:pt>
                <c:pt idx="14114">
                  <c:v>41001.736111111066</c:v>
                </c:pt>
                <c:pt idx="14115">
                  <c:v>41001.75</c:v>
                </c:pt>
                <c:pt idx="14116">
                  <c:v>41001.763888888876</c:v>
                </c:pt>
                <c:pt idx="14117">
                  <c:v>41001.777777777774</c:v>
                </c:pt>
                <c:pt idx="14118">
                  <c:v>41001.791666666577</c:v>
                </c:pt>
                <c:pt idx="14119">
                  <c:v>41001.805555555562</c:v>
                </c:pt>
                <c:pt idx="14120">
                  <c:v>41001.819444444496</c:v>
                </c:pt>
                <c:pt idx="14121">
                  <c:v>41001.833333333336</c:v>
                </c:pt>
                <c:pt idx="14122">
                  <c:v>41001.847222222219</c:v>
                </c:pt>
                <c:pt idx="14123">
                  <c:v>41001.861111111066</c:v>
                </c:pt>
                <c:pt idx="14124">
                  <c:v>41001.875</c:v>
                </c:pt>
                <c:pt idx="14125">
                  <c:v>41001.888888888956</c:v>
                </c:pt>
                <c:pt idx="14126">
                  <c:v>41001.902777777781</c:v>
                </c:pt>
                <c:pt idx="14127">
                  <c:v>41001.916666666664</c:v>
                </c:pt>
                <c:pt idx="14128">
                  <c:v>41001.930555555562</c:v>
                </c:pt>
                <c:pt idx="14129">
                  <c:v>41001.944444444496</c:v>
                </c:pt>
                <c:pt idx="14130">
                  <c:v>41001.958333333343</c:v>
                </c:pt>
                <c:pt idx="14131">
                  <c:v>41001.972222222219</c:v>
                </c:pt>
                <c:pt idx="14132">
                  <c:v>41001.986111111109</c:v>
                </c:pt>
                <c:pt idx="14133">
                  <c:v>41002</c:v>
                </c:pt>
                <c:pt idx="14134">
                  <c:v>41002.013888888891</c:v>
                </c:pt>
                <c:pt idx="14135">
                  <c:v>41002.027777777774</c:v>
                </c:pt>
                <c:pt idx="14136">
                  <c:v>41002.041666666613</c:v>
                </c:pt>
                <c:pt idx="14137">
                  <c:v>41002.055555555562</c:v>
                </c:pt>
                <c:pt idx="14138">
                  <c:v>41002.069444444445</c:v>
                </c:pt>
                <c:pt idx="14139">
                  <c:v>41002.083333333336</c:v>
                </c:pt>
                <c:pt idx="14140">
                  <c:v>41002.097222222204</c:v>
                </c:pt>
                <c:pt idx="14141">
                  <c:v>41002.111111111066</c:v>
                </c:pt>
                <c:pt idx="14142">
                  <c:v>41002.124999999993</c:v>
                </c:pt>
                <c:pt idx="14143">
                  <c:v>41002.138888888891</c:v>
                </c:pt>
                <c:pt idx="14144">
                  <c:v>41002.152777777781</c:v>
                </c:pt>
                <c:pt idx="14145">
                  <c:v>41002.166666666613</c:v>
                </c:pt>
                <c:pt idx="14146">
                  <c:v>41002.180555555562</c:v>
                </c:pt>
                <c:pt idx="14147">
                  <c:v>41002.194444444445</c:v>
                </c:pt>
                <c:pt idx="14148">
                  <c:v>41002.208333333336</c:v>
                </c:pt>
                <c:pt idx="14149">
                  <c:v>41002.222222222204</c:v>
                </c:pt>
                <c:pt idx="14150">
                  <c:v>41002.236111111066</c:v>
                </c:pt>
                <c:pt idx="14151">
                  <c:v>41002.25</c:v>
                </c:pt>
                <c:pt idx="14152">
                  <c:v>41002.263888888876</c:v>
                </c:pt>
                <c:pt idx="14153">
                  <c:v>41002.277777777774</c:v>
                </c:pt>
                <c:pt idx="14154">
                  <c:v>41002.291666666577</c:v>
                </c:pt>
                <c:pt idx="14155">
                  <c:v>41002.305555555562</c:v>
                </c:pt>
                <c:pt idx="14156">
                  <c:v>41002.319444444496</c:v>
                </c:pt>
                <c:pt idx="14157">
                  <c:v>41002.333333333336</c:v>
                </c:pt>
                <c:pt idx="14158">
                  <c:v>41002.347222222219</c:v>
                </c:pt>
                <c:pt idx="14159">
                  <c:v>41002.361111111066</c:v>
                </c:pt>
                <c:pt idx="14160">
                  <c:v>41002.375</c:v>
                </c:pt>
                <c:pt idx="14161">
                  <c:v>41002.388888888956</c:v>
                </c:pt>
                <c:pt idx="14162">
                  <c:v>41002.402777777781</c:v>
                </c:pt>
                <c:pt idx="14163">
                  <c:v>41002.416666666664</c:v>
                </c:pt>
                <c:pt idx="14164">
                  <c:v>41002.430555555562</c:v>
                </c:pt>
                <c:pt idx="14165">
                  <c:v>41002.444444444496</c:v>
                </c:pt>
                <c:pt idx="14166">
                  <c:v>41002.458333333343</c:v>
                </c:pt>
                <c:pt idx="14167">
                  <c:v>41002.472222222219</c:v>
                </c:pt>
                <c:pt idx="14168">
                  <c:v>41002.486111111109</c:v>
                </c:pt>
                <c:pt idx="14169">
                  <c:v>41002.5</c:v>
                </c:pt>
                <c:pt idx="14170">
                  <c:v>41002.513888888891</c:v>
                </c:pt>
                <c:pt idx="14171">
                  <c:v>41002.527777777774</c:v>
                </c:pt>
                <c:pt idx="14172">
                  <c:v>41002.541666666613</c:v>
                </c:pt>
                <c:pt idx="14173">
                  <c:v>41002.555555555562</c:v>
                </c:pt>
                <c:pt idx="14174">
                  <c:v>41002.569444444445</c:v>
                </c:pt>
                <c:pt idx="14175">
                  <c:v>41002.583333333336</c:v>
                </c:pt>
                <c:pt idx="14176">
                  <c:v>41002.597222222204</c:v>
                </c:pt>
                <c:pt idx="14177">
                  <c:v>41002.611111111066</c:v>
                </c:pt>
                <c:pt idx="14178">
                  <c:v>41002.624999999993</c:v>
                </c:pt>
                <c:pt idx="14179">
                  <c:v>41002.638888888891</c:v>
                </c:pt>
                <c:pt idx="14180">
                  <c:v>41002.652777777781</c:v>
                </c:pt>
                <c:pt idx="14181">
                  <c:v>41002.666666666613</c:v>
                </c:pt>
                <c:pt idx="14182">
                  <c:v>41002.680555555562</c:v>
                </c:pt>
                <c:pt idx="14183">
                  <c:v>41002.694444444445</c:v>
                </c:pt>
                <c:pt idx="14184">
                  <c:v>41002.708333333336</c:v>
                </c:pt>
                <c:pt idx="14185">
                  <c:v>41002.722222222204</c:v>
                </c:pt>
                <c:pt idx="14186">
                  <c:v>41002.736111111066</c:v>
                </c:pt>
                <c:pt idx="14187">
                  <c:v>41002.75</c:v>
                </c:pt>
                <c:pt idx="14188">
                  <c:v>41002.763888888876</c:v>
                </c:pt>
                <c:pt idx="14189">
                  <c:v>41002.777777777774</c:v>
                </c:pt>
                <c:pt idx="14190">
                  <c:v>41002.791666666577</c:v>
                </c:pt>
                <c:pt idx="14191">
                  <c:v>41002.805555555562</c:v>
                </c:pt>
                <c:pt idx="14192">
                  <c:v>41002.819444444496</c:v>
                </c:pt>
                <c:pt idx="14193">
                  <c:v>41002.833333333336</c:v>
                </c:pt>
                <c:pt idx="14194">
                  <c:v>41002.847222222219</c:v>
                </c:pt>
                <c:pt idx="14195">
                  <c:v>41002.861111111066</c:v>
                </c:pt>
                <c:pt idx="14196">
                  <c:v>41002.875</c:v>
                </c:pt>
                <c:pt idx="14197">
                  <c:v>41002.888888888956</c:v>
                </c:pt>
                <c:pt idx="14198">
                  <c:v>41002.902777777781</c:v>
                </c:pt>
                <c:pt idx="14199">
                  <c:v>41002.916666666664</c:v>
                </c:pt>
                <c:pt idx="14200">
                  <c:v>41002.930555555562</c:v>
                </c:pt>
                <c:pt idx="14201">
                  <c:v>41002.944444444496</c:v>
                </c:pt>
                <c:pt idx="14202">
                  <c:v>41002.958333333343</c:v>
                </c:pt>
                <c:pt idx="14203">
                  <c:v>41002.972222222219</c:v>
                </c:pt>
                <c:pt idx="14204">
                  <c:v>41002.986111111109</c:v>
                </c:pt>
                <c:pt idx="14205">
                  <c:v>41003</c:v>
                </c:pt>
                <c:pt idx="14206">
                  <c:v>41003.013888888891</c:v>
                </c:pt>
                <c:pt idx="14207">
                  <c:v>41003.027777777774</c:v>
                </c:pt>
                <c:pt idx="14208">
                  <c:v>41003.041666666613</c:v>
                </c:pt>
                <c:pt idx="14209">
                  <c:v>41003.055555555562</c:v>
                </c:pt>
                <c:pt idx="14210">
                  <c:v>41003.069444444445</c:v>
                </c:pt>
                <c:pt idx="14211">
                  <c:v>41003.083333333336</c:v>
                </c:pt>
                <c:pt idx="14212">
                  <c:v>41003.097222222204</c:v>
                </c:pt>
                <c:pt idx="14213">
                  <c:v>41003.111111111066</c:v>
                </c:pt>
                <c:pt idx="14214">
                  <c:v>41003.124999999993</c:v>
                </c:pt>
                <c:pt idx="14215">
                  <c:v>41003.138888888891</c:v>
                </c:pt>
                <c:pt idx="14216">
                  <c:v>41003.152777777781</c:v>
                </c:pt>
                <c:pt idx="14217">
                  <c:v>41003.166666666613</c:v>
                </c:pt>
                <c:pt idx="14218">
                  <c:v>41003.180555555562</c:v>
                </c:pt>
                <c:pt idx="14219">
                  <c:v>41003.194444444445</c:v>
                </c:pt>
                <c:pt idx="14220">
                  <c:v>41003.208333333336</c:v>
                </c:pt>
                <c:pt idx="14221">
                  <c:v>41003.222222222204</c:v>
                </c:pt>
                <c:pt idx="14222">
                  <c:v>41003.236111111066</c:v>
                </c:pt>
                <c:pt idx="14223">
                  <c:v>41003.25</c:v>
                </c:pt>
                <c:pt idx="14224">
                  <c:v>41003.263888888876</c:v>
                </c:pt>
                <c:pt idx="14225">
                  <c:v>41003.277777777774</c:v>
                </c:pt>
                <c:pt idx="14226">
                  <c:v>41003.291666666577</c:v>
                </c:pt>
                <c:pt idx="14227">
                  <c:v>41003.305555555562</c:v>
                </c:pt>
                <c:pt idx="14228">
                  <c:v>41003.319444444496</c:v>
                </c:pt>
                <c:pt idx="14229">
                  <c:v>41003.333333333336</c:v>
                </c:pt>
                <c:pt idx="14230">
                  <c:v>41003.347222222219</c:v>
                </c:pt>
                <c:pt idx="14231">
                  <c:v>41003.361111111066</c:v>
                </c:pt>
                <c:pt idx="14232">
                  <c:v>41003.375</c:v>
                </c:pt>
                <c:pt idx="14233">
                  <c:v>41003.388888888956</c:v>
                </c:pt>
                <c:pt idx="14234">
                  <c:v>41003.402777777781</c:v>
                </c:pt>
                <c:pt idx="14235">
                  <c:v>41003.416666666664</c:v>
                </c:pt>
                <c:pt idx="14236">
                  <c:v>41003.430555555562</c:v>
                </c:pt>
                <c:pt idx="14237">
                  <c:v>41003.444444444496</c:v>
                </c:pt>
                <c:pt idx="14238">
                  <c:v>41003.458333333343</c:v>
                </c:pt>
                <c:pt idx="14239">
                  <c:v>41003.472222222219</c:v>
                </c:pt>
                <c:pt idx="14240">
                  <c:v>41003.486111111109</c:v>
                </c:pt>
                <c:pt idx="14241">
                  <c:v>41003.5</c:v>
                </c:pt>
                <c:pt idx="14242">
                  <c:v>41003.513888888891</c:v>
                </c:pt>
                <c:pt idx="14243">
                  <c:v>41003.527777777774</c:v>
                </c:pt>
                <c:pt idx="14244">
                  <c:v>41003.541666666613</c:v>
                </c:pt>
                <c:pt idx="14245">
                  <c:v>41003.555555555562</c:v>
                </c:pt>
                <c:pt idx="14246">
                  <c:v>41003.569444444445</c:v>
                </c:pt>
                <c:pt idx="14247">
                  <c:v>41003.583333333336</c:v>
                </c:pt>
                <c:pt idx="14248">
                  <c:v>41003.597222222204</c:v>
                </c:pt>
                <c:pt idx="14249">
                  <c:v>41003.611111111066</c:v>
                </c:pt>
                <c:pt idx="14250">
                  <c:v>41003.624999999993</c:v>
                </c:pt>
                <c:pt idx="14251">
                  <c:v>41003.638888888891</c:v>
                </c:pt>
                <c:pt idx="14252">
                  <c:v>41003.652777777781</c:v>
                </c:pt>
                <c:pt idx="14253">
                  <c:v>41003.666666666613</c:v>
                </c:pt>
                <c:pt idx="14254">
                  <c:v>41003.680555555562</c:v>
                </c:pt>
                <c:pt idx="14255">
                  <c:v>41003.694444444445</c:v>
                </c:pt>
                <c:pt idx="14256">
                  <c:v>41003.708333333336</c:v>
                </c:pt>
                <c:pt idx="14257">
                  <c:v>41003.722222222204</c:v>
                </c:pt>
                <c:pt idx="14258">
                  <c:v>41003.736111111066</c:v>
                </c:pt>
                <c:pt idx="14259">
                  <c:v>41003.75</c:v>
                </c:pt>
                <c:pt idx="14260">
                  <c:v>41003.763888888876</c:v>
                </c:pt>
                <c:pt idx="14261">
                  <c:v>41003.777777777774</c:v>
                </c:pt>
                <c:pt idx="14262">
                  <c:v>41003.791666666577</c:v>
                </c:pt>
                <c:pt idx="14263">
                  <c:v>41003.805555555562</c:v>
                </c:pt>
                <c:pt idx="14264">
                  <c:v>41003.819444444496</c:v>
                </c:pt>
                <c:pt idx="14265">
                  <c:v>41003.833333333336</c:v>
                </c:pt>
                <c:pt idx="14266">
                  <c:v>41003.847222222219</c:v>
                </c:pt>
                <c:pt idx="14267">
                  <c:v>41003.861111111066</c:v>
                </c:pt>
                <c:pt idx="14268">
                  <c:v>41003.875</c:v>
                </c:pt>
                <c:pt idx="14269">
                  <c:v>41003.888888888956</c:v>
                </c:pt>
                <c:pt idx="14270">
                  <c:v>41003.902777777781</c:v>
                </c:pt>
                <c:pt idx="14271">
                  <c:v>41003.916666666664</c:v>
                </c:pt>
                <c:pt idx="14272">
                  <c:v>41003.930555555562</c:v>
                </c:pt>
                <c:pt idx="14273">
                  <c:v>41003.944444444496</c:v>
                </c:pt>
                <c:pt idx="14274">
                  <c:v>41003.958333333343</c:v>
                </c:pt>
                <c:pt idx="14275">
                  <c:v>41003.972222222219</c:v>
                </c:pt>
                <c:pt idx="14276">
                  <c:v>41003.986111111109</c:v>
                </c:pt>
                <c:pt idx="14277">
                  <c:v>41004</c:v>
                </c:pt>
                <c:pt idx="14278">
                  <c:v>41004.013888888891</c:v>
                </c:pt>
                <c:pt idx="14279">
                  <c:v>41004.027777777774</c:v>
                </c:pt>
                <c:pt idx="14280">
                  <c:v>41004.041666666613</c:v>
                </c:pt>
                <c:pt idx="14281">
                  <c:v>41004.055555555562</c:v>
                </c:pt>
                <c:pt idx="14282">
                  <c:v>41004.069444444445</c:v>
                </c:pt>
                <c:pt idx="14283">
                  <c:v>41004.083333333336</c:v>
                </c:pt>
                <c:pt idx="14284">
                  <c:v>41004.097222222204</c:v>
                </c:pt>
                <c:pt idx="14285">
                  <c:v>41004.111111111066</c:v>
                </c:pt>
                <c:pt idx="14286">
                  <c:v>41004.124999999993</c:v>
                </c:pt>
                <c:pt idx="14287">
                  <c:v>41004.138888888891</c:v>
                </c:pt>
                <c:pt idx="14288">
                  <c:v>41004.152777777781</c:v>
                </c:pt>
                <c:pt idx="14289">
                  <c:v>41004.166666666613</c:v>
                </c:pt>
                <c:pt idx="14290">
                  <c:v>41004.180555555562</c:v>
                </c:pt>
                <c:pt idx="14291">
                  <c:v>41004.194444444445</c:v>
                </c:pt>
                <c:pt idx="14292">
                  <c:v>41004.208333333336</c:v>
                </c:pt>
                <c:pt idx="14293">
                  <c:v>41004.222222222204</c:v>
                </c:pt>
                <c:pt idx="14294">
                  <c:v>41004.236111111066</c:v>
                </c:pt>
                <c:pt idx="14295">
                  <c:v>41004.25</c:v>
                </c:pt>
                <c:pt idx="14296">
                  <c:v>41004.263888888876</c:v>
                </c:pt>
                <c:pt idx="14297">
                  <c:v>41004.277777777774</c:v>
                </c:pt>
                <c:pt idx="14298">
                  <c:v>41004.291666666577</c:v>
                </c:pt>
                <c:pt idx="14299">
                  <c:v>41004.305555555562</c:v>
                </c:pt>
                <c:pt idx="14300">
                  <c:v>41004.319444444496</c:v>
                </c:pt>
                <c:pt idx="14301">
                  <c:v>41004.333333333336</c:v>
                </c:pt>
                <c:pt idx="14302">
                  <c:v>41004.347222222219</c:v>
                </c:pt>
                <c:pt idx="14303">
                  <c:v>41004.361111111066</c:v>
                </c:pt>
                <c:pt idx="14304">
                  <c:v>41004.375</c:v>
                </c:pt>
                <c:pt idx="14305">
                  <c:v>41004.388888888956</c:v>
                </c:pt>
                <c:pt idx="14306">
                  <c:v>41004.402777777781</c:v>
                </c:pt>
                <c:pt idx="14307">
                  <c:v>41004.416666666664</c:v>
                </c:pt>
                <c:pt idx="14308">
                  <c:v>41004.430555555562</c:v>
                </c:pt>
                <c:pt idx="14309">
                  <c:v>41004.444444444496</c:v>
                </c:pt>
                <c:pt idx="14310">
                  <c:v>41004.458333333343</c:v>
                </c:pt>
                <c:pt idx="14311">
                  <c:v>41004.472222222219</c:v>
                </c:pt>
                <c:pt idx="14312">
                  <c:v>41004.486111111109</c:v>
                </c:pt>
                <c:pt idx="14313">
                  <c:v>41004.5</c:v>
                </c:pt>
                <c:pt idx="14314">
                  <c:v>41004.513888888891</c:v>
                </c:pt>
                <c:pt idx="14315">
                  <c:v>41004.527777777774</c:v>
                </c:pt>
                <c:pt idx="14316">
                  <c:v>41004.541666666613</c:v>
                </c:pt>
                <c:pt idx="14317">
                  <c:v>41004.555555555562</c:v>
                </c:pt>
                <c:pt idx="14318">
                  <c:v>41004.569444444445</c:v>
                </c:pt>
                <c:pt idx="14319">
                  <c:v>41004.583333333336</c:v>
                </c:pt>
                <c:pt idx="14320">
                  <c:v>41004.597222222204</c:v>
                </c:pt>
                <c:pt idx="14321">
                  <c:v>41004.611111111066</c:v>
                </c:pt>
                <c:pt idx="14322">
                  <c:v>41004.624999999993</c:v>
                </c:pt>
                <c:pt idx="14323">
                  <c:v>41004.638888888891</c:v>
                </c:pt>
                <c:pt idx="14324">
                  <c:v>41004.652777777781</c:v>
                </c:pt>
                <c:pt idx="14325">
                  <c:v>41004.666666666613</c:v>
                </c:pt>
                <c:pt idx="14326">
                  <c:v>41004.680555555562</c:v>
                </c:pt>
                <c:pt idx="14327">
                  <c:v>41004.694444444445</c:v>
                </c:pt>
                <c:pt idx="14328">
                  <c:v>41004.708333333336</c:v>
                </c:pt>
                <c:pt idx="14329">
                  <c:v>41004.722222222204</c:v>
                </c:pt>
                <c:pt idx="14330">
                  <c:v>41004.736111111066</c:v>
                </c:pt>
                <c:pt idx="14331">
                  <c:v>41004.75</c:v>
                </c:pt>
                <c:pt idx="14332">
                  <c:v>41004.763888888876</c:v>
                </c:pt>
                <c:pt idx="14333">
                  <c:v>41004.777777777774</c:v>
                </c:pt>
                <c:pt idx="14334">
                  <c:v>41004.791666666577</c:v>
                </c:pt>
                <c:pt idx="14335">
                  <c:v>41004.805555555562</c:v>
                </c:pt>
                <c:pt idx="14336">
                  <c:v>41004.819444444496</c:v>
                </c:pt>
                <c:pt idx="14337">
                  <c:v>41004.833333333336</c:v>
                </c:pt>
                <c:pt idx="14338">
                  <c:v>41004.847222222219</c:v>
                </c:pt>
                <c:pt idx="14339">
                  <c:v>41004.861111111066</c:v>
                </c:pt>
                <c:pt idx="14340">
                  <c:v>41004.875</c:v>
                </c:pt>
                <c:pt idx="14341">
                  <c:v>41004.888888888956</c:v>
                </c:pt>
                <c:pt idx="14342">
                  <c:v>41004.902777777781</c:v>
                </c:pt>
                <c:pt idx="14343">
                  <c:v>41004.916666666664</c:v>
                </c:pt>
                <c:pt idx="14344">
                  <c:v>41004.930555555562</c:v>
                </c:pt>
                <c:pt idx="14345">
                  <c:v>41004.944444444496</c:v>
                </c:pt>
                <c:pt idx="14346">
                  <c:v>41004.958333333343</c:v>
                </c:pt>
                <c:pt idx="14347">
                  <c:v>41004.972222222219</c:v>
                </c:pt>
                <c:pt idx="14348">
                  <c:v>41004.986111111109</c:v>
                </c:pt>
                <c:pt idx="14349">
                  <c:v>41005</c:v>
                </c:pt>
                <c:pt idx="14350">
                  <c:v>41005.013888888891</c:v>
                </c:pt>
                <c:pt idx="14351">
                  <c:v>41005.027777777774</c:v>
                </c:pt>
                <c:pt idx="14352">
                  <c:v>41005.041666666613</c:v>
                </c:pt>
                <c:pt idx="14353">
                  <c:v>41005.055555555562</c:v>
                </c:pt>
                <c:pt idx="14354">
                  <c:v>41005.069444444445</c:v>
                </c:pt>
                <c:pt idx="14355">
                  <c:v>41005.083333333336</c:v>
                </c:pt>
                <c:pt idx="14356">
                  <c:v>41005.097222222204</c:v>
                </c:pt>
                <c:pt idx="14357">
                  <c:v>41005.111111111066</c:v>
                </c:pt>
                <c:pt idx="14358">
                  <c:v>41005.124999999993</c:v>
                </c:pt>
                <c:pt idx="14359">
                  <c:v>41005.138888888891</c:v>
                </c:pt>
                <c:pt idx="14360">
                  <c:v>41005.152777777781</c:v>
                </c:pt>
                <c:pt idx="14361">
                  <c:v>41005.166666666613</c:v>
                </c:pt>
                <c:pt idx="14362">
                  <c:v>41005.180555555562</c:v>
                </c:pt>
                <c:pt idx="14363">
                  <c:v>41005.194444444445</c:v>
                </c:pt>
                <c:pt idx="14364">
                  <c:v>41005.208333333336</c:v>
                </c:pt>
                <c:pt idx="14365">
                  <c:v>41005.222222222204</c:v>
                </c:pt>
                <c:pt idx="14366">
                  <c:v>41005.236111111066</c:v>
                </c:pt>
                <c:pt idx="14367">
                  <c:v>41005.25</c:v>
                </c:pt>
                <c:pt idx="14368">
                  <c:v>41005.263888888876</c:v>
                </c:pt>
                <c:pt idx="14369">
                  <c:v>41005.277777777774</c:v>
                </c:pt>
                <c:pt idx="14370">
                  <c:v>41005.291666666577</c:v>
                </c:pt>
                <c:pt idx="14371">
                  <c:v>41005.305555555562</c:v>
                </c:pt>
                <c:pt idx="14372">
                  <c:v>41005.319444444496</c:v>
                </c:pt>
                <c:pt idx="14373">
                  <c:v>41005.333333333336</c:v>
                </c:pt>
                <c:pt idx="14374">
                  <c:v>41005.347222222219</c:v>
                </c:pt>
                <c:pt idx="14375">
                  <c:v>41005.361111111066</c:v>
                </c:pt>
                <c:pt idx="14376">
                  <c:v>41005.375</c:v>
                </c:pt>
                <c:pt idx="14377">
                  <c:v>41005.388888888956</c:v>
                </c:pt>
                <c:pt idx="14378">
                  <c:v>41005.402777777781</c:v>
                </c:pt>
                <c:pt idx="14379">
                  <c:v>41005.416666666664</c:v>
                </c:pt>
                <c:pt idx="14380">
                  <c:v>41005.430555555562</c:v>
                </c:pt>
                <c:pt idx="14381">
                  <c:v>41005.444444444496</c:v>
                </c:pt>
                <c:pt idx="14382">
                  <c:v>41005.458333333343</c:v>
                </c:pt>
                <c:pt idx="14383">
                  <c:v>41005.472222222219</c:v>
                </c:pt>
                <c:pt idx="14384">
                  <c:v>41005.486111111109</c:v>
                </c:pt>
                <c:pt idx="14385">
                  <c:v>41005.5</c:v>
                </c:pt>
                <c:pt idx="14386">
                  <c:v>41005.513888888891</c:v>
                </c:pt>
                <c:pt idx="14387">
                  <c:v>41005.527777777774</c:v>
                </c:pt>
                <c:pt idx="14388">
                  <c:v>41005.541666666613</c:v>
                </c:pt>
                <c:pt idx="14389">
                  <c:v>41005.555555555562</c:v>
                </c:pt>
                <c:pt idx="14390">
                  <c:v>41005.569444444445</c:v>
                </c:pt>
                <c:pt idx="14391">
                  <c:v>41005.583333333336</c:v>
                </c:pt>
                <c:pt idx="14392">
                  <c:v>41005.597222222204</c:v>
                </c:pt>
                <c:pt idx="14393">
                  <c:v>41005.611111111066</c:v>
                </c:pt>
                <c:pt idx="14394">
                  <c:v>41005.624999999993</c:v>
                </c:pt>
                <c:pt idx="14395">
                  <c:v>41005.638888888891</c:v>
                </c:pt>
                <c:pt idx="14396">
                  <c:v>41005.652777777781</c:v>
                </c:pt>
                <c:pt idx="14397">
                  <c:v>41005.666666666613</c:v>
                </c:pt>
                <c:pt idx="14398">
                  <c:v>41005.680555555562</c:v>
                </c:pt>
                <c:pt idx="14399">
                  <c:v>41005.694444444445</c:v>
                </c:pt>
                <c:pt idx="14400">
                  <c:v>41005.708333333336</c:v>
                </c:pt>
                <c:pt idx="14401">
                  <c:v>41005.722222222204</c:v>
                </c:pt>
                <c:pt idx="14402">
                  <c:v>41005.736111111066</c:v>
                </c:pt>
                <c:pt idx="14403">
                  <c:v>41005.75</c:v>
                </c:pt>
                <c:pt idx="14404">
                  <c:v>41005.763888888876</c:v>
                </c:pt>
                <c:pt idx="14405">
                  <c:v>41005.777777777774</c:v>
                </c:pt>
                <c:pt idx="14406">
                  <c:v>41005.791666666577</c:v>
                </c:pt>
                <c:pt idx="14407">
                  <c:v>41005.805555555562</c:v>
                </c:pt>
                <c:pt idx="14408">
                  <c:v>41005.819444444496</c:v>
                </c:pt>
                <c:pt idx="14409">
                  <c:v>41005.833333333336</c:v>
                </c:pt>
                <c:pt idx="14410">
                  <c:v>41005.847222222219</c:v>
                </c:pt>
                <c:pt idx="14411">
                  <c:v>41005.861111111066</c:v>
                </c:pt>
                <c:pt idx="14412">
                  <c:v>41005.875</c:v>
                </c:pt>
                <c:pt idx="14413">
                  <c:v>41005.888888888956</c:v>
                </c:pt>
                <c:pt idx="14414">
                  <c:v>41005.902777777781</c:v>
                </c:pt>
                <c:pt idx="14415">
                  <c:v>41005.916666666664</c:v>
                </c:pt>
                <c:pt idx="14416">
                  <c:v>41005.930555555562</c:v>
                </c:pt>
                <c:pt idx="14417">
                  <c:v>41005.944444444496</c:v>
                </c:pt>
                <c:pt idx="14418">
                  <c:v>41005.958333333343</c:v>
                </c:pt>
                <c:pt idx="14419">
                  <c:v>41005.972222222219</c:v>
                </c:pt>
                <c:pt idx="14420">
                  <c:v>41005.986111111109</c:v>
                </c:pt>
                <c:pt idx="14421">
                  <c:v>41006</c:v>
                </c:pt>
                <c:pt idx="14422">
                  <c:v>41006.013888888891</c:v>
                </c:pt>
                <c:pt idx="14423">
                  <c:v>41006.027777777774</c:v>
                </c:pt>
                <c:pt idx="14424">
                  <c:v>41006.041666666613</c:v>
                </c:pt>
                <c:pt idx="14425">
                  <c:v>41006.055555555562</c:v>
                </c:pt>
                <c:pt idx="14426">
                  <c:v>41006.069444444445</c:v>
                </c:pt>
                <c:pt idx="14427">
                  <c:v>41006.083333333336</c:v>
                </c:pt>
                <c:pt idx="14428">
                  <c:v>41006.097222222204</c:v>
                </c:pt>
                <c:pt idx="14429">
                  <c:v>41006.111111111066</c:v>
                </c:pt>
                <c:pt idx="14430">
                  <c:v>41006.124999999993</c:v>
                </c:pt>
                <c:pt idx="14431">
                  <c:v>41006.138888888891</c:v>
                </c:pt>
                <c:pt idx="14432">
                  <c:v>41006.152777777781</c:v>
                </c:pt>
                <c:pt idx="14433">
                  <c:v>41006.166666666613</c:v>
                </c:pt>
                <c:pt idx="14434">
                  <c:v>41006.180555555562</c:v>
                </c:pt>
                <c:pt idx="14435">
                  <c:v>41006.194444444445</c:v>
                </c:pt>
                <c:pt idx="14436">
                  <c:v>41006.208333333336</c:v>
                </c:pt>
                <c:pt idx="14437">
                  <c:v>41006.222222222204</c:v>
                </c:pt>
                <c:pt idx="14438">
                  <c:v>41006.236111111066</c:v>
                </c:pt>
                <c:pt idx="14439">
                  <c:v>41006.25</c:v>
                </c:pt>
                <c:pt idx="14440">
                  <c:v>41006.263888888876</c:v>
                </c:pt>
                <c:pt idx="14441">
                  <c:v>41006.277777777774</c:v>
                </c:pt>
                <c:pt idx="14442">
                  <c:v>41006.291666666577</c:v>
                </c:pt>
                <c:pt idx="14443">
                  <c:v>41006.305555555562</c:v>
                </c:pt>
                <c:pt idx="14444">
                  <c:v>41006.319444444496</c:v>
                </c:pt>
                <c:pt idx="14445">
                  <c:v>41006.333333333336</c:v>
                </c:pt>
                <c:pt idx="14446">
                  <c:v>41006.347222222219</c:v>
                </c:pt>
                <c:pt idx="14447">
                  <c:v>41006.361111111066</c:v>
                </c:pt>
                <c:pt idx="14448">
                  <c:v>41006.375</c:v>
                </c:pt>
                <c:pt idx="14449">
                  <c:v>41006.388888888956</c:v>
                </c:pt>
                <c:pt idx="14450">
                  <c:v>41006.402777777781</c:v>
                </c:pt>
                <c:pt idx="14451">
                  <c:v>41006.416666666664</c:v>
                </c:pt>
                <c:pt idx="14452">
                  <c:v>41006.430555555562</c:v>
                </c:pt>
                <c:pt idx="14453">
                  <c:v>41006.444444444496</c:v>
                </c:pt>
                <c:pt idx="14454">
                  <c:v>41006.458333333343</c:v>
                </c:pt>
                <c:pt idx="14455">
                  <c:v>41006.472222222219</c:v>
                </c:pt>
                <c:pt idx="14456">
                  <c:v>41006.486111111109</c:v>
                </c:pt>
                <c:pt idx="14457">
                  <c:v>41006.5</c:v>
                </c:pt>
                <c:pt idx="14458">
                  <c:v>41006.513888888891</c:v>
                </c:pt>
                <c:pt idx="14459">
                  <c:v>41006.527777777774</c:v>
                </c:pt>
                <c:pt idx="14460">
                  <c:v>41006.541666666613</c:v>
                </c:pt>
                <c:pt idx="14461">
                  <c:v>41006.555555555562</c:v>
                </c:pt>
                <c:pt idx="14462">
                  <c:v>41006.569444444445</c:v>
                </c:pt>
                <c:pt idx="14463">
                  <c:v>41006.583333333336</c:v>
                </c:pt>
                <c:pt idx="14464">
                  <c:v>41006.597222222204</c:v>
                </c:pt>
                <c:pt idx="14465">
                  <c:v>41006.611111111066</c:v>
                </c:pt>
                <c:pt idx="14466">
                  <c:v>41006.624999999993</c:v>
                </c:pt>
                <c:pt idx="14467">
                  <c:v>41006.638888888891</c:v>
                </c:pt>
                <c:pt idx="14468">
                  <c:v>41006.652777777781</c:v>
                </c:pt>
                <c:pt idx="14469">
                  <c:v>41006.666666666613</c:v>
                </c:pt>
                <c:pt idx="14470">
                  <c:v>41006.680555555562</c:v>
                </c:pt>
                <c:pt idx="14471">
                  <c:v>41006.694444444445</c:v>
                </c:pt>
                <c:pt idx="14472">
                  <c:v>41006.708333333336</c:v>
                </c:pt>
                <c:pt idx="14473">
                  <c:v>41006.722222222204</c:v>
                </c:pt>
                <c:pt idx="14474">
                  <c:v>41006.736111111066</c:v>
                </c:pt>
                <c:pt idx="14475">
                  <c:v>41006.75</c:v>
                </c:pt>
                <c:pt idx="14476">
                  <c:v>41006.763888888876</c:v>
                </c:pt>
                <c:pt idx="14477">
                  <c:v>41006.777777777774</c:v>
                </c:pt>
                <c:pt idx="14478">
                  <c:v>41006.791666666577</c:v>
                </c:pt>
                <c:pt idx="14479">
                  <c:v>41006.805555555562</c:v>
                </c:pt>
                <c:pt idx="14480">
                  <c:v>41006.819444444496</c:v>
                </c:pt>
                <c:pt idx="14481">
                  <c:v>41006.833333333336</c:v>
                </c:pt>
                <c:pt idx="14482">
                  <c:v>41006.847222222219</c:v>
                </c:pt>
                <c:pt idx="14483">
                  <c:v>41006.861111111066</c:v>
                </c:pt>
                <c:pt idx="14484">
                  <c:v>41006.875</c:v>
                </c:pt>
                <c:pt idx="14485">
                  <c:v>41006.888888888956</c:v>
                </c:pt>
                <c:pt idx="14486">
                  <c:v>41006.902777777781</c:v>
                </c:pt>
                <c:pt idx="14487">
                  <c:v>41006.916666666664</c:v>
                </c:pt>
                <c:pt idx="14488">
                  <c:v>41006.930555555562</c:v>
                </c:pt>
                <c:pt idx="14489">
                  <c:v>41006.944444444496</c:v>
                </c:pt>
                <c:pt idx="14490">
                  <c:v>41006.958333333343</c:v>
                </c:pt>
                <c:pt idx="14491">
                  <c:v>41006.972222222219</c:v>
                </c:pt>
                <c:pt idx="14492">
                  <c:v>41006.986111111109</c:v>
                </c:pt>
                <c:pt idx="14493">
                  <c:v>41007</c:v>
                </c:pt>
                <c:pt idx="14494">
                  <c:v>41007.013888888891</c:v>
                </c:pt>
                <c:pt idx="14495">
                  <c:v>41007.027777777774</c:v>
                </c:pt>
                <c:pt idx="14496">
                  <c:v>41007.041666666613</c:v>
                </c:pt>
                <c:pt idx="14497">
                  <c:v>41007.055555555562</c:v>
                </c:pt>
                <c:pt idx="14498">
                  <c:v>41007.069444444445</c:v>
                </c:pt>
                <c:pt idx="14499">
                  <c:v>41007.083333333336</c:v>
                </c:pt>
                <c:pt idx="14500">
                  <c:v>41007.097222222204</c:v>
                </c:pt>
                <c:pt idx="14501">
                  <c:v>41007.111111111066</c:v>
                </c:pt>
                <c:pt idx="14502">
                  <c:v>41007.124999999993</c:v>
                </c:pt>
                <c:pt idx="14503">
                  <c:v>41007.138888888891</c:v>
                </c:pt>
                <c:pt idx="14504">
                  <c:v>41007.152777777781</c:v>
                </c:pt>
                <c:pt idx="14505">
                  <c:v>41007.166666666613</c:v>
                </c:pt>
                <c:pt idx="14506">
                  <c:v>41007.180555555562</c:v>
                </c:pt>
                <c:pt idx="14507">
                  <c:v>41007.194444444445</c:v>
                </c:pt>
                <c:pt idx="14508">
                  <c:v>41007.208333333336</c:v>
                </c:pt>
                <c:pt idx="14509">
                  <c:v>41007.222222222204</c:v>
                </c:pt>
                <c:pt idx="14510">
                  <c:v>41007.236111111066</c:v>
                </c:pt>
                <c:pt idx="14511">
                  <c:v>41007.25</c:v>
                </c:pt>
                <c:pt idx="14512">
                  <c:v>41007.263888888876</c:v>
                </c:pt>
                <c:pt idx="14513">
                  <c:v>41007.277777777774</c:v>
                </c:pt>
                <c:pt idx="14514">
                  <c:v>41007.291666666577</c:v>
                </c:pt>
                <c:pt idx="14515">
                  <c:v>41007.305555555562</c:v>
                </c:pt>
                <c:pt idx="14516">
                  <c:v>41007.319444444496</c:v>
                </c:pt>
                <c:pt idx="14517">
                  <c:v>41007.333333333336</c:v>
                </c:pt>
                <c:pt idx="14518">
                  <c:v>41007.347222222219</c:v>
                </c:pt>
                <c:pt idx="14519">
                  <c:v>41007.361111111066</c:v>
                </c:pt>
                <c:pt idx="14520">
                  <c:v>41007.375</c:v>
                </c:pt>
                <c:pt idx="14521">
                  <c:v>41007.388888888956</c:v>
                </c:pt>
                <c:pt idx="14522">
                  <c:v>41007.402777777781</c:v>
                </c:pt>
                <c:pt idx="14523">
                  <c:v>41007.416666666664</c:v>
                </c:pt>
                <c:pt idx="14524">
                  <c:v>41007.430555555562</c:v>
                </c:pt>
                <c:pt idx="14525">
                  <c:v>41007.444444444496</c:v>
                </c:pt>
                <c:pt idx="14526">
                  <c:v>41007.458333333343</c:v>
                </c:pt>
                <c:pt idx="14527">
                  <c:v>41007.472222222219</c:v>
                </c:pt>
                <c:pt idx="14528">
                  <c:v>41007.486111111109</c:v>
                </c:pt>
                <c:pt idx="14529">
                  <c:v>41007.5</c:v>
                </c:pt>
                <c:pt idx="14530">
                  <c:v>41007.513888888891</c:v>
                </c:pt>
                <c:pt idx="14531">
                  <c:v>41007.527777777774</c:v>
                </c:pt>
                <c:pt idx="14532">
                  <c:v>41007.541666666613</c:v>
                </c:pt>
                <c:pt idx="14533">
                  <c:v>41007.555555555562</c:v>
                </c:pt>
                <c:pt idx="14534">
                  <c:v>41007.569444444445</c:v>
                </c:pt>
                <c:pt idx="14535">
                  <c:v>41007.583333333336</c:v>
                </c:pt>
                <c:pt idx="14536">
                  <c:v>41007.597222222204</c:v>
                </c:pt>
                <c:pt idx="14537">
                  <c:v>41007.611111111066</c:v>
                </c:pt>
                <c:pt idx="14538">
                  <c:v>41007.624999999993</c:v>
                </c:pt>
                <c:pt idx="14539">
                  <c:v>41007.638888888891</c:v>
                </c:pt>
                <c:pt idx="14540">
                  <c:v>41007.652777777781</c:v>
                </c:pt>
                <c:pt idx="14541">
                  <c:v>41007.666666666613</c:v>
                </c:pt>
                <c:pt idx="14542">
                  <c:v>41007.680555555562</c:v>
                </c:pt>
                <c:pt idx="14543">
                  <c:v>41007.694444444445</c:v>
                </c:pt>
                <c:pt idx="14544">
                  <c:v>41007.708333333336</c:v>
                </c:pt>
                <c:pt idx="14545">
                  <c:v>41007.722222222204</c:v>
                </c:pt>
                <c:pt idx="14546">
                  <c:v>41007.736111111066</c:v>
                </c:pt>
                <c:pt idx="14547">
                  <c:v>41007.75</c:v>
                </c:pt>
                <c:pt idx="14548">
                  <c:v>41007.763888888876</c:v>
                </c:pt>
                <c:pt idx="14549">
                  <c:v>41007.777777777774</c:v>
                </c:pt>
                <c:pt idx="14550">
                  <c:v>41007.791666666577</c:v>
                </c:pt>
                <c:pt idx="14551">
                  <c:v>41007.805555555562</c:v>
                </c:pt>
                <c:pt idx="14552">
                  <c:v>41007.819444444496</c:v>
                </c:pt>
                <c:pt idx="14553">
                  <c:v>41007.833333333336</c:v>
                </c:pt>
                <c:pt idx="14554">
                  <c:v>41007.847222222219</c:v>
                </c:pt>
                <c:pt idx="14555">
                  <c:v>41007.861111111066</c:v>
                </c:pt>
                <c:pt idx="14556">
                  <c:v>41007.875</c:v>
                </c:pt>
                <c:pt idx="14557">
                  <c:v>41007.888888888956</c:v>
                </c:pt>
                <c:pt idx="14558">
                  <c:v>41007.902777777781</c:v>
                </c:pt>
                <c:pt idx="14559">
                  <c:v>41007.916666666664</c:v>
                </c:pt>
                <c:pt idx="14560">
                  <c:v>41007.930555555562</c:v>
                </c:pt>
                <c:pt idx="14561">
                  <c:v>41007.944444444496</c:v>
                </c:pt>
                <c:pt idx="14562">
                  <c:v>41007.958333333343</c:v>
                </c:pt>
                <c:pt idx="14563">
                  <c:v>41007.972222222219</c:v>
                </c:pt>
                <c:pt idx="14564">
                  <c:v>41007.986111111109</c:v>
                </c:pt>
                <c:pt idx="14565">
                  <c:v>41008</c:v>
                </c:pt>
                <c:pt idx="14566">
                  <c:v>41008.013888888891</c:v>
                </c:pt>
                <c:pt idx="14567">
                  <c:v>41008.027777777774</c:v>
                </c:pt>
                <c:pt idx="14568">
                  <c:v>41008.041666666613</c:v>
                </c:pt>
                <c:pt idx="14569">
                  <c:v>41008.055555555562</c:v>
                </c:pt>
                <c:pt idx="14570">
                  <c:v>41008.069444444445</c:v>
                </c:pt>
                <c:pt idx="14571">
                  <c:v>41008.083333333336</c:v>
                </c:pt>
                <c:pt idx="14572">
                  <c:v>41008.097222222204</c:v>
                </c:pt>
                <c:pt idx="14573">
                  <c:v>41008.111111111066</c:v>
                </c:pt>
                <c:pt idx="14574">
                  <c:v>41008.124999999993</c:v>
                </c:pt>
                <c:pt idx="14575">
                  <c:v>41008.138888888891</c:v>
                </c:pt>
                <c:pt idx="14576">
                  <c:v>41008.152777777781</c:v>
                </c:pt>
                <c:pt idx="14577">
                  <c:v>41008.166666666613</c:v>
                </c:pt>
                <c:pt idx="14578">
                  <c:v>41008.180555555562</c:v>
                </c:pt>
                <c:pt idx="14579">
                  <c:v>41008.194444444445</c:v>
                </c:pt>
                <c:pt idx="14580">
                  <c:v>41008.208333333336</c:v>
                </c:pt>
                <c:pt idx="14581">
                  <c:v>41008.222222222204</c:v>
                </c:pt>
                <c:pt idx="14582">
                  <c:v>41008.236111111066</c:v>
                </c:pt>
                <c:pt idx="14583">
                  <c:v>41008.25</c:v>
                </c:pt>
                <c:pt idx="14584">
                  <c:v>41008.263888888876</c:v>
                </c:pt>
                <c:pt idx="14585">
                  <c:v>41008.277777777774</c:v>
                </c:pt>
                <c:pt idx="14586">
                  <c:v>41008.291666666577</c:v>
                </c:pt>
                <c:pt idx="14587">
                  <c:v>41008.305555555562</c:v>
                </c:pt>
                <c:pt idx="14588">
                  <c:v>41008.319444444496</c:v>
                </c:pt>
                <c:pt idx="14589">
                  <c:v>41008.333333333336</c:v>
                </c:pt>
                <c:pt idx="14590">
                  <c:v>41008.347222222219</c:v>
                </c:pt>
                <c:pt idx="14591">
                  <c:v>41008.361111111066</c:v>
                </c:pt>
                <c:pt idx="14592">
                  <c:v>41008.375</c:v>
                </c:pt>
                <c:pt idx="14593">
                  <c:v>41008.388888888956</c:v>
                </c:pt>
                <c:pt idx="14594">
                  <c:v>41008.402777777781</c:v>
                </c:pt>
                <c:pt idx="14595">
                  <c:v>41008.416666666664</c:v>
                </c:pt>
                <c:pt idx="14596">
                  <c:v>41008.430555555562</c:v>
                </c:pt>
                <c:pt idx="14597">
                  <c:v>41008.444444444496</c:v>
                </c:pt>
                <c:pt idx="14598">
                  <c:v>41008.458333333343</c:v>
                </c:pt>
                <c:pt idx="14599">
                  <c:v>41008.472222222219</c:v>
                </c:pt>
                <c:pt idx="14600">
                  <c:v>41008.486111111109</c:v>
                </c:pt>
                <c:pt idx="14601">
                  <c:v>41008.5</c:v>
                </c:pt>
                <c:pt idx="14602">
                  <c:v>41008.513888888891</c:v>
                </c:pt>
                <c:pt idx="14603">
                  <c:v>41008.527777777774</c:v>
                </c:pt>
                <c:pt idx="14604">
                  <c:v>41008.541666666613</c:v>
                </c:pt>
                <c:pt idx="14605">
                  <c:v>41008.555555555562</c:v>
                </c:pt>
                <c:pt idx="14606">
                  <c:v>41008.569444444445</c:v>
                </c:pt>
                <c:pt idx="14607">
                  <c:v>41008.583333333336</c:v>
                </c:pt>
                <c:pt idx="14608">
                  <c:v>41008.597222222204</c:v>
                </c:pt>
                <c:pt idx="14609">
                  <c:v>41008.611111111066</c:v>
                </c:pt>
                <c:pt idx="14610">
                  <c:v>41008.624999999993</c:v>
                </c:pt>
                <c:pt idx="14611">
                  <c:v>41008.638888888891</c:v>
                </c:pt>
                <c:pt idx="14612">
                  <c:v>41008.652777777781</c:v>
                </c:pt>
                <c:pt idx="14613">
                  <c:v>41008.666666666613</c:v>
                </c:pt>
                <c:pt idx="14614">
                  <c:v>41008.680555555562</c:v>
                </c:pt>
                <c:pt idx="14615">
                  <c:v>41008.694444444445</c:v>
                </c:pt>
                <c:pt idx="14616">
                  <c:v>41008.708333333336</c:v>
                </c:pt>
                <c:pt idx="14617">
                  <c:v>41008.722222222204</c:v>
                </c:pt>
                <c:pt idx="14618">
                  <c:v>41008.736111111066</c:v>
                </c:pt>
                <c:pt idx="14619">
                  <c:v>41008.75</c:v>
                </c:pt>
                <c:pt idx="14620">
                  <c:v>41008.763888888876</c:v>
                </c:pt>
                <c:pt idx="14621">
                  <c:v>41008.777777777774</c:v>
                </c:pt>
                <c:pt idx="14622">
                  <c:v>41008.791666666577</c:v>
                </c:pt>
                <c:pt idx="14623">
                  <c:v>41008.805555555562</c:v>
                </c:pt>
                <c:pt idx="14624">
                  <c:v>41008.819444444496</c:v>
                </c:pt>
                <c:pt idx="14625">
                  <c:v>41008.833333333336</c:v>
                </c:pt>
                <c:pt idx="14626">
                  <c:v>41008.847222222219</c:v>
                </c:pt>
                <c:pt idx="14627">
                  <c:v>41008.861111111066</c:v>
                </c:pt>
                <c:pt idx="14628">
                  <c:v>41008.875</c:v>
                </c:pt>
                <c:pt idx="14629">
                  <c:v>41008.888888888956</c:v>
                </c:pt>
                <c:pt idx="14630">
                  <c:v>41008.902777777781</c:v>
                </c:pt>
                <c:pt idx="14631">
                  <c:v>41008.916666666664</c:v>
                </c:pt>
                <c:pt idx="14632">
                  <c:v>41008.930555555562</c:v>
                </c:pt>
                <c:pt idx="14633">
                  <c:v>41008.944444444496</c:v>
                </c:pt>
                <c:pt idx="14634">
                  <c:v>41008.958333333343</c:v>
                </c:pt>
                <c:pt idx="14635">
                  <c:v>41008.972222222219</c:v>
                </c:pt>
                <c:pt idx="14636">
                  <c:v>41008.986111111109</c:v>
                </c:pt>
                <c:pt idx="14637">
                  <c:v>41009</c:v>
                </c:pt>
                <c:pt idx="14638">
                  <c:v>41009.013888888891</c:v>
                </c:pt>
                <c:pt idx="14639">
                  <c:v>41009.027777777774</c:v>
                </c:pt>
                <c:pt idx="14640">
                  <c:v>41009.041666666613</c:v>
                </c:pt>
                <c:pt idx="14641">
                  <c:v>41009.055555555562</c:v>
                </c:pt>
                <c:pt idx="14642">
                  <c:v>41009.069444444445</c:v>
                </c:pt>
                <c:pt idx="14643">
                  <c:v>41009.083333333336</c:v>
                </c:pt>
                <c:pt idx="14644">
                  <c:v>41009.097222222204</c:v>
                </c:pt>
                <c:pt idx="14645">
                  <c:v>41009.111111111066</c:v>
                </c:pt>
                <c:pt idx="14646">
                  <c:v>41009.124999999993</c:v>
                </c:pt>
                <c:pt idx="14647">
                  <c:v>41009.138888888891</c:v>
                </c:pt>
                <c:pt idx="14648">
                  <c:v>41009.152777777781</c:v>
                </c:pt>
                <c:pt idx="14649">
                  <c:v>41009.166666666613</c:v>
                </c:pt>
                <c:pt idx="14650">
                  <c:v>41009.180555555562</c:v>
                </c:pt>
                <c:pt idx="14651">
                  <c:v>41009.194444444445</c:v>
                </c:pt>
                <c:pt idx="14652">
                  <c:v>41009.208333333336</c:v>
                </c:pt>
                <c:pt idx="14653">
                  <c:v>41009.222222222204</c:v>
                </c:pt>
                <c:pt idx="14654">
                  <c:v>41009.236111111066</c:v>
                </c:pt>
                <c:pt idx="14655">
                  <c:v>41009.25</c:v>
                </c:pt>
                <c:pt idx="14656">
                  <c:v>41009.263888888876</c:v>
                </c:pt>
                <c:pt idx="14657">
                  <c:v>41009.277777777774</c:v>
                </c:pt>
                <c:pt idx="14658">
                  <c:v>41009.291666666577</c:v>
                </c:pt>
                <c:pt idx="14659">
                  <c:v>41009.305555555562</c:v>
                </c:pt>
                <c:pt idx="14660">
                  <c:v>41009.319444444496</c:v>
                </c:pt>
                <c:pt idx="14661">
                  <c:v>41009.333333333336</c:v>
                </c:pt>
                <c:pt idx="14662">
                  <c:v>41009.347222222219</c:v>
                </c:pt>
                <c:pt idx="14663">
                  <c:v>41009.361111111066</c:v>
                </c:pt>
                <c:pt idx="14664">
                  <c:v>41009.375</c:v>
                </c:pt>
                <c:pt idx="14665">
                  <c:v>41009.388888888956</c:v>
                </c:pt>
                <c:pt idx="14666">
                  <c:v>41009.402777777781</c:v>
                </c:pt>
                <c:pt idx="14667">
                  <c:v>41009.416666666664</c:v>
                </c:pt>
                <c:pt idx="14668">
                  <c:v>41009.430555555562</c:v>
                </c:pt>
                <c:pt idx="14669">
                  <c:v>41009.444444444496</c:v>
                </c:pt>
                <c:pt idx="14670">
                  <c:v>41009.458333333343</c:v>
                </c:pt>
                <c:pt idx="14671">
                  <c:v>41009.472222222219</c:v>
                </c:pt>
                <c:pt idx="14672">
                  <c:v>41009.486111111109</c:v>
                </c:pt>
                <c:pt idx="14673">
                  <c:v>41009.5</c:v>
                </c:pt>
                <c:pt idx="14674">
                  <c:v>41009.513888888891</c:v>
                </c:pt>
                <c:pt idx="14675">
                  <c:v>41009.527777777774</c:v>
                </c:pt>
                <c:pt idx="14676">
                  <c:v>41009.541666666613</c:v>
                </c:pt>
                <c:pt idx="14677">
                  <c:v>41009.555555555562</c:v>
                </c:pt>
                <c:pt idx="14678">
                  <c:v>41009.569444444445</c:v>
                </c:pt>
                <c:pt idx="14679">
                  <c:v>41009.583333333336</c:v>
                </c:pt>
                <c:pt idx="14680">
                  <c:v>41009.597222222204</c:v>
                </c:pt>
                <c:pt idx="14681">
                  <c:v>41009.611111111066</c:v>
                </c:pt>
                <c:pt idx="14682">
                  <c:v>41009.624999999993</c:v>
                </c:pt>
                <c:pt idx="14683">
                  <c:v>41009.638888888891</c:v>
                </c:pt>
                <c:pt idx="14684">
                  <c:v>41009.652777777781</c:v>
                </c:pt>
                <c:pt idx="14685">
                  <c:v>41009.666666666613</c:v>
                </c:pt>
                <c:pt idx="14686">
                  <c:v>41009.680555555562</c:v>
                </c:pt>
                <c:pt idx="14687">
                  <c:v>41009.694444444445</c:v>
                </c:pt>
                <c:pt idx="14688">
                  <c:v>41009.708333333336</c:v>
                </c:pt>
                <c:pt idx="14689">
                  <c:v>41009.722222222204</c:v>
                </c:pt>
                <c:pt idx="14690">
                  <c:v>41009.736111111066</c:v>
                </c:pt>
                <c:pt idx="14691">
                  <c:v>41009.75</c:v>
                </c:pt>
                <c:pt idx="14692">
                  <c:v>41009.763888888876</c:v>
                </c:pt>
                <c:pt idx="14693">
                  <c:v>41009.777777777774</c:v>
                </c:pt>
                <c:pt idx="14694">
                  <c:v>41009.791666666577</c:v>
                </c:pt>
                <c:pt idx="14695">
                  <c:v>41009.805555555562</c:v>
                </c:pt>
                <c:pt idx="14696">
                  <c:v>41009.819444444496</c:v>
                </c:pt>
                <c:pt idx="14697">
                  <c:v>41009.833333333336</c:v>
                </c:pt>
                <c:pt idx="14698">
                  <c:v>41009.847222222219</c:v>
                </c:pt>
                <c:pt idx="14699">
                  <c:v>41009.861111111066</c:v>
                </c:pt>
                <c:pt idx="14700">
                  <c:v>41009.875</c:v>
                </c:pt>
                <c:pt idx="14701">
                  <c:v>41009.888888888956</c:v>
                </c:pt>
                <c:pt idx="14702">
                  <c:v>41009.902777777781</c:v>
                </c:pt>
                <c:pt idx="14703">
                  <c:v>41009.916666666664</c:v>
                </c:pt>
                <c:pt idx="14704">
                  <c:v>41009.930555555562</c:v>
                </c:pt>
                <c:pt idx="14705">
                  <c:v>41009.944444444496</c:v>
                </c:pt>
                <c:pt idx="14706">
                  <c:v>41009.958333333343</c:v>
                </c:pt>
                <c:pt idx="14707">
                  <c:v>41009.972222222219</c:v>
                </c:pt>
                <c:pt idx="14708">
                  <c:v>41009.986111111109</c:v>
                </c:pt>
                <c:pt idx="14709">
                  <c:v>41010</c:v>
                </c:pt>
                <c:pt idx="14710">
                  <c:v>41010.013888888891</c:v>
                </c:pt>
                <c:pt idx="14711">
                  <c:v>41010.027777777774</c:v>
                </c:pt>
                <c:pt idx="14712">
                  <c:v>41010.041666666613</c:v>
                </c:pt>
                <c:pt idx="14713">
                  <c:v>41010.055555555562</c:v>
                </c:pt>
                <c:pt idx="14714">
                  <c:v>41010.069444444445</c:v>
                </c:pt>
                <c:pt idx="14715">
                  <c:v>41010.083333333336</c:v>
                </c:pt>
                <c:pt idx="14716">
                  <c:v>41010.097222222204</c:v>
                </c:pt>
                <c:pt idx="14717">
                  <c:v>41010.111111111066</c:v>
                </c:pt>
                <c:pt idx="14718">
                  <c:v>41010.124999999993</c:v>
                </c:pt>
                <c:pt idx="14719">
                  <c:v>41010.138888888891</c:v>
                </c:pt>
                <c:pt idx="14720">
                  <c:v>41010.152777777781</c:v>
                </c:pt>
                <c:pt idx="14721">
                  <c:v>41010.166666666613</c:v>
                </c:pt>
                <c:pt idx="14722">
                  <c:v>41010.180555555562</c:v>
                </c:pt>
                <c:pt idx="14723">
                  <c:v>41010.194444444445</c:v>
                </c:pt>
                <c:pt idx="14724">
                  <c:v>41010.208333333336</c:v>
                </c:pt>
                <c:pt idx="14725">
                  <c:v>41010.222222222204</c:v>
                </c:pt>
                <c:pt idx="14726">
                  <c:v>41010.236111111066</c:v>
                </c:pt>
                <c:pt idx="14727">
                  <c:v>41010.25</c:v>
                </c:pt>
                <c:pt idx="14728">
                  <c:v>41010.263888888876</c:v>
                </c:pt>
                <c:pt idx="14729">
                  <c:v>41010.277777777774</c:v>
                </c:pt>
                <c:pt idx="14730">
                  <c:v>41010.291666666577</c:v>
                </c:pt>
                <c:pt idx="14731">
                  <c:v>41010.305555555562</c:v>
                </c:pt>
                <c:pt idx="14732">
                  <c:v>41010.319444444496</c:v>
                </c:pt>
                <c:pt idx="14733">
                  <c:v>41010.333333333336</c:v>
                </c:pt>
                <c:pt idx="14734">
                  <c:v>41010.347222222219</c:v>
                </c:pt>
                <c:pt idx="14735">
                  <c:v>41010.361111111066</c:v>
                </c:pt>
                <c:pt idx="14736">
                  <c:v>41010.375</c:v>
                </c:pt>
                <c:pt idx="14737">
                  <c:v>41010.388888888956</c:v>
                </c:pt>
                <c:pt idx="14738">
                  <c:v>41010.402777777781</c:v>
                </c:pt>
                <c:pt idx="14739">
                  <c:v>41010.416666666664</c:v>
                </c:pt>
                <c:pt idx="14740">
                  <c:v>41010.430555555562</c:v>
                </c:pt>
                <c:pt idx="14741">
                  <c:v>41010.444444444496</c:v>
                </c:pt>
                <c:pt idx="14742">
                  <c:v>41010.458333333343</c:v>
                </c:pt>
                <c:pt idx="14743">
                  <c:v>41010.472222222219</c:v>
                </c:pt>
                <c:pt idx="14744">
                  <c:v>41010.486111111109</c:v>
                </c:pt>
                <c:pt idx="14745">
                  <c:v>41010.5</c:v>
                </c:pt>
                <c:pt idx="14746">
                  <c:v>41010.513888888891</c:v>
                </c:pt>
                <c:pt idx="14747">
                  <c:v>41010.527777777774</c:v>
                </c:pt>
                <c:pt idx="14748">
                  <c:v>41010.541666666613</c:v>
                </c:pt>
                <c:pt idx="14749">
                  <c:v>41010.555555555562</c:v>
                </c:pt>
                <c:pt idx="14750">
                  <c:v>41010.569444444445</c:v>
                </c:pt>
                <c:pt idx="14751">
                  <c:v>41010.583333333336</c:v>
                </c:pt>
                <c:pt idx="14752">
                  <c:v>41010.597222222204</c:v>
                </c:pt>
                <c:pt idx="14753">
                  <c:v>41010.611111111066</c:v>
                </c:pt>
                <c:pt idx="14754">
                  <c:v>41010.624999999993</c:v>
                </c:pt>
                <c:pt idx="14755">
                  <c:v>41010.638888888891</c:v>
                </c:pt>
                <c:pt idx="14756">
                  <c:v>41010.652777777781</c:v>
                </c:pt>
                <c:pt idx="14757">
                  <c:v>41010.666666666613</c:v>
                </c:pt>
                <c:pt idx="14758">
                  <c:v>41010.680555555562</c:v>
                </c:pt>
                <c:pt idx="14759">
                  <c:v>41010.694444444445</c:v>
                </c:pt>
                <c:pt idx="14760">
                  <c:v>41010.708333333336</c:v>
                </c:pt>
                <c:pt idx="14761">
                  <c:v>41010.722222222204</c:v>
                </c:pt>
                <c:pt idx="14762">
                  <c:v>41010.736111111066</c:v>
                </c:pt>
                <c:pt idx="14763">
                  <c:v>41010.75</c:v>
                </c:pt>
                <c:pt idx="14764">
                  <c:v>41010.763888888876</c:v>
                </c:pt>
                <c:pt idx="14765">
                  <c:v>41010.777777777774</c:v>
                </c:pt>
                <c:pt idx="14766">
                  <c:v>41010.791666666577</c:v>
                </c:pt>
                <c:pt idx="14767">
                  <c:v>41010.805555555562</c:v>
                </c:pt>
                <c:pt idx="14768">
                  <c:v>41010.819444444496</c:v>
                </c:pt>
                <c:pt idx="14769">
                  <c:v>41010.833333333336</c:v>
                </c:pt>
                <c:pt idx="14770">
                  <c:v>41010.847222222219</c:v>
                </c:pt>
                <c:pt idx="14771">
                  <c:v>41010.861111111066</c:v>
                </c:pt>
                <c:pt idx="14772">
                  <c:v>41010.875</c:v>
                </c:pt>
                <c:pt idx="14773">
                  <c:v>41010.888888888956</c:v>
                </c:pt>
                <c:pt idx="14774">
                  <c:v>41010.902777777781</c:v>
                </c:pt>
                <c:pt idx="14775">
                  <c:v>41010.916666666664</c:v>
                </c:pt>
                <c:pt idx="14776">
                  <c:v>41010.930555555562</c:v>
                </c:pt>
                <c:pt idx="14777">
                  <c:v>41010.944444444496</c:v>
                </c:pt>
                <c:pt idx="14778">
                  <c:v>41010.958333333343</c:v>
                </c:pt>
                <c:pt idx="14779">
                  <c:v>41010.972222222219</c:v>
                </c:pt>
                <c:pt idx="14780">
                  <c:v>41010.986111111109</c:v>
                </c:pt>
                <c:pt idx="14781">
                  <c:v>41011</c:v>
                </c:pt>
                <c:pt idx="14782">
                  <c:v>41011.013888888891</c:v>
                </c:pt>
                <c:pt idx="14783">
                  <c:v>41011.027777777774</c:v>
                </c:pt>
                <c:pt idx="14784">
                  <c:v>41011.041666666613</c:v>
                </c:pt>
                <c:pt idx="14785">
                  <c:v>41011.055555555562</c:v>
                </c:pt>
                <c:pt idx="14786">
                  <c:v>41011.069444444445</c:v>
                </c:pt>
                <c:pt idx="14787">
                  <c:v>41011.083333333336</c:v>
                </c:pt>
                <c:pt idx="14788">
                  <c:v>41011.097222222204</c:v>
                </c:pt>
                <c:pt idx="14789">
                  <c:v>41011.111111111066</c:v>
                </c:pt>
                <c:pt idx="14790">
                  <c:v>41011.124999999993</c:v>
                </c:pt>
                <c:pt idx="14791">
                  <c:v>41011.138888888891</c:v>
                </c:pt>
                <c:pt idx="14792">
                  <c:v>41011.152777777781</c:v>
                </c:pt>
                <c:pt idx="14793">
                  <c:v>41011.166666666613</c:v>
                </c:pt>
                <c:pt idx="14794">
                  <c:v>41011.180555555562</c:v>
                </c:pt>
                <c:pt idx="14795">
                  <c:v>41011.194444444445</c:v>
                </c:pt>
                <c:pt idx="14796">
                  <c:v>41011.208333333336</c:v>
                </c:pt>
                <c:pt idx="14797">
                  <c:v>41011.222222222204</c:v>
                </c:pt>
                <c:pt idx="14798">
                  <c:v>41011.236111111066</c:v>
                </c:pt>
                <c:pt idx="14799">
                  <c:v>41011.25</c:v>
                </c:pt>
                <c:pt idx="14800">
                  <c:v>41011.263888888876</c:v>
                </c:pt>
                <c:pt idx="14801">
                  <c:v>41011.277777777774</c:v>
                </c:pt>
                <c:pt idx="14802">
                  <c:v>41011.291666666577</c:v>
                </c:pt>
                <c:pt idx="14803">
                  <c:v>41011.305555555562</c:v>
                </c:pt>
                <c:pt idx="14804">
                  <c:v>41011.319444444496</c:v>
                </c:pt>
                <c:pt idx="14805">
                  <c:v>41011.333333333336</c:v>
                </c:pt>
                <c:pt idx="14806">
                  <c:v>41011.347222222219</c:v>
                </c:pt>
                <c:pt idx="14807">
                  <c:v>41011.361111111066</c:v>
                </c:pt>
                <c:pt idx="14808">
                  <c:v>41011.375</c:v>
                </c:pt>
                <c:pt idx="14809">
                  <c:v>41011.388888888956</c:v>
                </c:pt>
                <c:pt idx="14810">
                  <c:v>41011.402777777781</c:v>
                </c:pt>
                <c:pt idx="14811">
                  <c:v>41011.416666666664</c:v>
                </c:pt>
                <c:pt idx="14812">
                  <c:v>41011.430555555562</c:v>
                </c:pt>
                <c:pt idx="14813">
                  <c:v>41011.444444444496</c:v>
                </c:pt>
                <c:pt idx="14814">
                  <c:v>41011.458333333343</c:v>
                </c:pt>
                <c:pt idx="14815">
                  <c:v>41011.472222222219</c:v>
                </c:pt>
                <c:pt idx="14816">
                  <c:v>41011.486111111109</c:v>
                </c:pt>
                <c:pt idx="14817">
                  <c:v>41011.5</c:v>
                </c:pt>
                <c:pt idx="14818">
                  <c:v>41011.513888888891</c:v>
                </c:pt>
                <c:pt idx="14819">
                  <c:v>41011.527777777774</c:v>
                </c:pt>
                <c:pt idx="14820">
                  <c:v>41011.541666666613</c:v>
                </c:pt>
                <c:pt idx="14821">
                  <c:v>41011.555555555562</c:v>
                </c:pt>
                <c:pt idx="14822">
                  <c:v>41011.569444444445</c:v>
                </c:pt>
                <c:pt idx="14823">
                  <c:v>41011.583333333336</c:v>
                </c:pt>
                <c:pt idx="14824">
                  <c:v>41011.597222222204</c:v>
                </c:pt>
                <c:pt idx="14825">
                  <c:v>41011.611111111066</c:v>
                </c:pt>
                <c:pt idx="14826">
                  <c:v>41011.624999999993</c:v>
                </c:pt>
                <c:pt idx="14827">
                  <c:v>41011.638888888891</c:v>
                </c:pt>
                <c:pt idx="14828">
                  <c:v>41011.652777777781</c:v>
                </c:pt>
                <c:pt idx="14829">
                  <c:v>41011.666666666613</c:v>
                </c:pt>
                <c:pt idx="14830">
                  <c:v>41011.680555555562</c:v>
                </c:pt>
                <c:pt idx="14831">
                  <c:v>41011.694444444445</c:v>
                </c:pt>
                <c:pt idx="14832">
                  <c:v>41011.708333333336</c:v>
                </c:pt>
                <c:pt idx="14833">
                  <c:v>41011.722222222204</c:v>
                </c:pt>
                <c:pt idx="14834">
                  <c:v>41011.736111111066</c:v>
                </c:pt>
                <c:pt idx="14835">
                  <c:v>41011.75</c:v>
                </c:pt>
                <c:pt idx="14836">
                  <c:v>41011.763888888876</c:v>
                </c:pt>
                <c:pt idx="14837">
                  <c:v>41011.777777777774</c:v>
                </c:pt>
                <c:pt idx="14838">
                  <c:v>41011.791666666577</c:v>
                </c:pt>
                <c:pt idx="14839">
                  <c:v>41011.805555555562</c:v>
                </c:pt>
                <c:pt idx="14840">
                  <c:v>41011.819444444496</c:v>
                </c:pt>
                <c:pt idx="14841">
                  <c:v>41011.833333333336</c:v>
                </c:pt>
                <c:pt idx="14842">
                  <c:v>41011.847222222219</c:v>
                </c:pt>
                <c:pt idx="14843">
                  <c:v>41011.861111111066</c:v>
                </c:pt>
                <c:pt idx="14844">
                  <c:v>41011.875</c:v>
                </c:pt>
                <c:pt idx="14845">
                  <c:v>41011.888888888956</c:v>
                </c:pt>
                <c:pt idx="14846">
                  <c:v>41011.902777777781</c:v>
                </c:pt>
                <c:pt idx="14847">
                  <c:v>41011.916666666664</c:v>
                </c:pt>
                <c:pt idx="14848">
                  <c:v>41011.930555555562</c:v>
                </c:pt>
                <c:pt idx="14849">
                  <c:v>41011.944444444496</c:v>
                </c:pt>
                <c:pt idx="14850">
                  <c:v>41011.958333333343</c:v>
                </c:pt>
                <c:pt idx="14851">
                  <c:v>41011.972222222219</c:v>
                </c:pt>
                <c:pt idx="14852">
                  <c:v>41011.986111111109</c:v>
                </c:pt>
                <c:pt idx="14853">
                  <c:v>41012</c:v>
                </c:pt>
                <c:pt idx="14854">
                  <c:v>41012.013888888891</c:v>
                </c:pt>
                <c:pt idx="14855">
                  <c:v>41012.027777777774</c:v>
                </c:pt>
                <c:pt idx="14856">
                  <c:v>41012.041666666613</c:v>
                </c:pt>
                <c:pt idx="14857">
                  <c:v>41012.055555555562</c:v>
                </c:pt>
                <c:pt idx="14858">
                  <c:v>41012.069444444445</c:v>
                </c:pt>
                <c:pt idx="14859">
                  <c:v>41012.083333333336</c:v>
                </c:pt>
                <c:pt idx="14860">
                  <c:v>41012.097222222204</c:v>
                </c:pt>
                <c:pt idx="14861">
                  <c:v>41012.111111111066</c:v>
                </c:pt>
                <c:pt idx="14862">
                  <c:v>41012.124999999993</c:v>
                </c:pt>
                <c:pt idx="14863">
                  <c:v>41012.138888888891</c:v>
                </c:pt>
                <c:pt idx="14864">
                  <c:v>41012.152777777781</c:v>
                </c:pt>
                <c:pt idx="14865">
                  <c:v>41012.166666666613</c:v>
                </c:pt>
                <c:pt idx="14866">
                  <c:v>41012.180555555562</c:v>
                </c:pt>
                <c:pt idx="14867">
                  <c:v>41012.194444444445</c:v>
                </c:pt>
                <c:pt idx="14868">
                  <c:v>41012.208333333336</c:v>
                </c:pt>
                <c:pt idx="14869">
                  <c:v>41012.222222222204</c:v>
                </c:pt>
                <c:pt idx="14870">
                  <c:v>41012.236111111066</c:v>
                </c:pt>
                <c:pt idx="14871">
                  <c:v>41012.25</c:v>
                </c:pt>
                <c:pt idx="14872">
                  <c:v>41012.263888888876</c:v>
                </c:pt>
                <c:pt idx="14873">
                  <c:v>41012.277777777774</c:v>
                </c:pt>
                <c:pt idx="14874">
                  <c:v>41012.291666666577</c:v>
                </c:pt>
                <c:pt idx="14875">
                  <c:v>41012.305555555562</c:v>
                </c:pt>
                <c:pt idx="14876">
                  <c:v>41012.319444444496</c:v>
                </c:pt>
                <c:pt idx="14877">
                  <c:v>41012.333333333336</c:v>
                </c:pt>
                <c:pt idx="14878">
                  <c:v>41012.347222222219</c:v>
                </c:pt>
                <c:pt idx="14879">
                  <c:v>41012.361111111066</c:v>
                </c:pt>
                <c:pt idx="14880">
                  <c:v>41012.375</c:v>
                </c:pt>
                <c:pt idx="14881">
                  <c:v>41012.388888888956</c:v>
                </c:pt>
                <c:pt idx="14882">
                  <c:v>41012.402777777781</c:v>
                </c:pt>
                <c:pt idx="14883">
                  <c:v>41012.416666666664</c:v>
                </c:pt>
                <c:pt idx="14884">
                  <c:v>41012.430555555562</c:v>
                </c:pt>
                <c:pt idx="14885">
                  <c:v>41012.444444444496</c:v>
                </c:pt>
                <c:pt idx="14886">
                  <c:v>41012.458333333343</c:v>
                </c:pt>
                <c:pt idx="14887">
                  <c:v>41012.472222222219</c:v>
                </c:pt>
                <c:pt idx="14888">
                  <c:v>41012.486111111109</c:v>
                </c:pt>
                <c:pt idx="14889">
                  <c:v>41012.5</c:v>
                </c:pt>
                <c:pt idx="14890">
                  <c:v>41012.513888888891</c:v>
                </c:pt>
                <c:pt idx="14891">
                  <c:v>41012.527777777774</c:v>
                </c:pt>
                <c:pt idx="14892">
                  <c:v>41012.541666666613</c:v>
                </c:pt>
                <c:pt idx="14893">
                  <c:v>41012.555555555562</c:v>
                </c:pt>
                <c:pt idx="14894">
                  <c:v>41012.569444444445</c:v>
                </c:pt>
                <c:pt idx="14895">
                  <c:v>41012.583333333336</c:v>
                </c:pt>
                <c:pt idx="14896">
                  <c:v>41012.597222222204</c:v>
                </c:pt>
                <c:pt idx="14897">
                  <c:v>41012.611111111066</c:v>
                </c:pt>
                <c:pt idx="14898">
                  <c:v>41012.624999999993</c:v>
                </c:pt>
                <c:pt idx="14899">
                  <c:v>41012.638888888891</c:v>
                </c:pt>
                <c:pt idx="14900">
                  <c:v>41012.652777777781</c:v>
                </c:pt>
                <c:pt idx="14901">
                  <c:v>41012.666666666613</c:v>
                </c:pt>
                <c:pt idx="14902">
                  <c:v>41012.680555555562</c:v>
                </c:pt>
                <c:pt idx="14903">
                  <c:v>41012.694444444445</c:v>
                </c:pt>
                <c:pt idx="14904">
                  <c:v>41012.708333333336</c:v>
                </c:pt>
                <c:pt idx="14905">
                  <c:v>41012.722222222204</c:v>
                </c:pt>
                <c:pt idx="14906">
                  <c:v>41012.736111111066</c:v>
                </c:pt>
                <c:pt idx="14907">
                  <c:v>41012.75</c:v>
                </c:pt>
                <c:pt idx="14908">
                  <c:v>41012.763888888876</c:v>
                </c:pt>
                <c:pt idx="14909">
                  <c:v>41012.777777777774</c:v>
                </c:pt>
                <c:pt idx="14910">
                  <c:v>41012.791666666577</c:v>
                </c:pt>
                <c:pt idx="14911">
                  <c:v>41012.805555555562</c:v>
                </c:pt>
                <c:pt idx="14912">
                  <c:v>41012.819444444496</c:v>
                </c:pt>
                <c:pt idx="14913">
                  <c:v>41012.833333333336</c:v>
                </c:pt>
                <c:pt idx="14914">
                  <c:v>41012.847222222219</c:v>
                </c:pt>
                <c:pt idx="14915">
                  <c:v>41012.861111111066</c:v>
                </c:pt>
                <c:pt idx="14916">
                  <c:v>41012.875</c:v>
                </c:pt>
                <c:pt idx="14917">
                  <c:v>41012.888888888956</c:v>
                </c:pt>
                <c:pt idx="14918">
                  <c:v>41012.902777777781</c:v>
                </c:pt>
                <c:pt idx="14919">
                  <c:v>41012.916666666664</c:v>
                </c:pt>
                <c:pt idx="14920">
                  <c:v>41012.930555555562</c:v>
                </c:pt>
                <c:pt idx="14921">
                  <c:v>41012.944444444496</c:v>
                </c:pt>
                <c:pt idx="14922">
                  <c:v>41012.958333333343</c:v>
                </c:pt>
                <c:pt idx="14923">
                  <c:v>41012.972222222219</c:v>
                </c:pt>
                <c:pt idx="14924">
                  <c:v>41012.986111111109</c:v>
                </c:pt>
                <c:pt idx="14925">
                  <c:v>41013</c:v>
                </c:pt>
                <c:pt idx="14926">
                  <c:v>41013.013888888891</c:v>
                </c:pt>
                <c:pt idx="14927">
                  <c:v>41013.027777777774</c:v>
                </c:pt>
                <c:pt idx="14928">
                  <c:v>41013.041666666613</c:v>
                </c:pt>
                <c:pt idx="14929">
                  <c:v>41013.055555555562</c:v>
                </c:pt>
                <c:pt idx="14930">
                  <c:v>41013.069444444445</c:v>
                </c:pt>
                <c:pt idx="14931">
                  <c:v>41013.083333333336</c:v>
                </c:pt>
                <c:pt idx="14932">
                  <c:v>41013.097222222204</c:v>
                </c:pt>
                <c:pt idx="14933">
                  <c:v>41013.111111111066</c:v>
                </c:pt>
                <c:pt idx="14934">
                  <c:v>41013.124999999993</c:v>
                </c:pt>
                <c:pt idx="14935">
                  <c:v>41013.138888888891</c:v>
                </c:pt>
                <c:pt idx="14936">
                  <c:v>41013.152777777781</c:v>
                </c:pt>
                <c:pt idx="14937">
                  <c:v>41013.166666666613</c:v>
                </c:pt>
                <c:pt idx="14938">
                  <c:v>41013.180555555562</c:v>
                </c:pt>
                <c:pt idx="14939">
                  <c:v>41013.194444444445</c:v>
                </c:pt>
                <c:pt idx="14940">
                  <c:v>41013.208333333336</c:v>
                </c:pt>
                <c:pt idx="14941">
                  <c:v>41013.222222222204</c:v>
                </c:pt>
                <c:pt idx="14942">
                  <c:v>41013.236111111066</c:v>
                </c:pt>
                <c:pt idx="14943">
                  <c:v>41013.25</c:v>
                </c:pt>
                <c:pt idx="14944">
                  <c:v>41013.263888888876</c:v>
                </c:pt>
                <c:pt idx="14945">
                  <c:v>41013.277777777774</c:v>
                </c:pt>
                <c:pt idx="14946">
                  <c:v>41013.291666666577</c:v>
                </c:pt>
                <c:pt idx="14947">
                  <c:v>41013.305555555562</c:v>
                </c:pt>
                <c:pt idx="14948">
                  <c:v>41013.319444444496</c:v>
                </c:pt>
                <c:pt idx="14949">
                  <c:v>41013.333333333336</c:v>
                </c:pt>
                <c:pt idx="14950">
                  <c:v>41013.347222222219</c:v>
                </c:pt>
                <c:pt idx="14951">
                  <c:v>41013.361111111066</c:v>
                </c:pt>
                <c:pt idx="14952">
                  <c:v>41013.375</c:v>
                </c:pt>
                <c:pt idx="14953">
                  <c:v>41013.388888888956</c:v>
                </c:pt>
                <c:pt idx="14954">
                  <c:v>41013.402777777781</c:v>
                </c:pt>
                <c:pt idx="14955">
                  <c:v>41013.416666666664</c:v>
                </c:pt>
                <c:pt idx="14956">
                  <c:v>41013.430555555562</c:v>
                </c:pt>
                <c:pt idx="14957">
                  <c:v>41013.444444444496</c:v>
                </c:pt>
                <c:pt idx="14958">
                  <c:v>41013.458333333343</c:v>
                </c:pt>
                <c:pt idx="14959">
                  <c:v>41013.472222222219</c:v>
                </c:pt>
                <c:pt idx="14960">
                  <c:v>41013.486111111109</c:v>
                </c:pt>
                <c:pt idx="14961">
                  <c:v>41013.5</c:v>
                </c:pt>
                <c:pt idx="14962">
                  <c:v>41013.513888888891</c:v>
                </c:pt>
                <c:pt idx="14963">
                  <c:v>41013.527777777774</c:v>
                </c:pt>
                <c:pt idx="14964">
                  <c:v>41013.541666666613</c:v>
                </c:pt>
                <c:pt idx="14965">
                  <c:v>41013.555555555562</c:v>
                </c:pt>
                <c:pt idx="14966">
                  <c:v>41013.569444444445</c:v>
                </c:pt>
                <c:pt idx="14967">
                  <c:v>41013.583333333336</c:v>
                </c:pt>
                <c:pt idx="14968">
                  <c:v>41013.597222222204</c:v>
                </c:pt>
                <c:pt idx="14969">
                  <c:v>41013.611111111066</c:v>
                </c:pt>
                <c:pt idx="14970">
                  <c:v>41013.624999999993</c:v>
                </c:pt>
                <c:pt idx="14971">
                  <c:v>41013.638888888891</c:v>
                </c:pt>
                <c:pt idx="14972">
                  <c:v>41013.652777777781</c:v>
                </c:pt>
                <c:pt idx="14973">
                  <c:v>41013.666666666613</c:v>
                </c:pt>
                <c:pt idx="14974">
                  <c:v>41013.680555555562</c:v>
                </c:pt>
                <c:pt idx="14975">
                  <c:v>41013.694444444445</c:v>
                </c:pt>
                <c:pt idx="14976">
                  <c:v>41013.708333333336</c:v>
                </c:pt>
                <c:pt idx="14977">
                  <c:v>41013.722222222204</c:v>
                </c:pt>
                <c:pt idx="14978">
                  <c:v>41013.736111111066</c:v>
                </c:pt>
                <c:pt idx="14979">
                  <c:v>41013.75</c:v>
                </c:pt>
                <c:pt idx="14980">
                  <c:v>41013.763888888876</c:v>
                </c:pt>
                <c:pt idx="14981">
                  <c:v>41013.777777777774</c:v>
                </c:pt>
                <c:pt idx="14982">
                  <c:v>41013.791666666577</c:v>
                </c:pt>
                <c:pt idx="14983">
                  <c:v>41013.805555555562</c:v>
                </c:pt>
                <c:pt idx="14984">
                  <c:v>41013.819444444496</c:v>
                </c:pt>
                <c:pt idx="14985">
                  <c:v>41013.833333333336</c:v>
                </c:pt>
                <c:pt idx="14986">
                  <c:v>41013.847222222219</c:v>
                </c:pt>
                <c:pt idx="14987">
                  <c:v>41013.861111111066</c:v>
                </c:pt>
                <c:pt idx="14988">
                  <c:v>41013.875</c:v>
                </c:pt>
                <c:pt idx="14989">
                  <c:v>41013.888888888956</c:v>
                </c:pt>
                <c:pt idx="14990">
                  <c:v>41013.902777777781</c:v>
                </c:pt>
                <c:pt idx="14991">
                  <c:v>41013.916666666664</c:v>
                </c:pt>
                <c:pt idx="14992">
                  <c:v>41013.930555555562</c:v>
                </c:pt>
                <c:pt idx="14993">
                  <c:v>41013.944444444496</c:v>
                </c:pt>
                <c:pt idx="14994">
                  <c:v>41013.958333333343</c:v>
                </c:pt>
                <c:pt idx="14995">
                  <c:v>41013.972222222219</c:v>
                </c:pt>
                <c:pt idx="14996">
                  <c:v>41013.986111111109</c:v>
                </c:pt>
                <c:pt idx="14997">
                  <c:v>41014</c:v>
                </c:pt>
                <c:pt idx="14998">
                  <c:v>41014.013888888891</c:v>
                </c:pt>
                <c:pt idx="14999">
                  <c:v>41014.027777777774</c:v>
                </c:pt>
                <c:pt idx="15000">
                  <c:v>41014.041666666613</c:v>
                </c:pt>
                <c:pt idx="15001">
                  <c:v>41014.055555555562</c:v>
                </c:pt>
                <c:pt idx="15002">
                  <c:v>41014.069444444445</c:v>
                </c:pt>
                <c:pt idx="15003">
                  <c:v>41014.083333333336</c:v>
                </c:pt>
                <c:pt idx="15004">
                  <c:v>41014.097222222204</c:v>
                </c:pt>
                <c:pt idx="15005">
                  <c:v>41014.111111111066</c:v>
                </c:pt>
                <c:pt idx="15006">
                  <c:v>41014.124999999993</c:v>
                </c:pt>
                <c:pt idx="15007">
                  <c:v>41014.138888888891</c:v>
                </c:pt>
                <c:pt idx="15008">
                  <c:v>41014.152777777781</c:v>
                </c:pt>
                <c:pt idx="15009">
                  <c:v>41014.166666666613</c:v>
                </c:pt>
                <c:pt idx="15010">
                  <c:v>41014.180555555562</c:v>
                </c:pt>
                <c:pt idx="15011">
                  <c:v>41014.194444444445</c:v>
                </c:pt>
                <c:pt idx="15012">
                  <c:v>41014.208333333336</c:v>
                </c:pt>
                <c:pt idx="15013">
                  <c:v>41014.222222222204</c:v>
                </c:pt>
                <c:pt idx="15014">
                  <c:v>41014.236111111066</c:v>
                </c:pt>
                <c:pt idx="15015">
                  <c:v>41014.25</c:v>
                </c:pt>
                <c:pt idx="15016">
                  <c:v>41014.263888888876</c:v>
                </c:pt>
                <c:pt idx="15017">
                  <c:v>41014.277777777774</c:v>
                </c:pt>
                <c:pt idx="15018">
                  <c:v>41014.291666666577</c:v>
                </c:pt>
                <c:pt idx="15019">
                  <c:v>41014.305555555562</c:v>
                </c:pt>
                <c:pt idx="15020">
                  <c:v>41014.319444444496</c:v>
                </c:pt>
                <c:pt idx="15021">
                  <c:v>41014.333333333336</c:v>
                </c:pt>
                <c:pt idx="15022">
                  <c:v>41014.347222222219</c:v>
                </c:pt>
                <c:pt idx="15023">
                  <c:v>41014.361111111066</c:v>
                </c:pt>
                <c:pt idx="15024">
                  <c:v>41014.375</c:v>
                </c:pt>
                <c:pt idx="15025">
                  <c:v>41014.388888888956</c:v>
                </c:pt>
                <c:pt idx="15026">
                  <c:v>41014.402777777781</c:v>
                </c:pt>
                <c:pt idx="15027">
                  <c:v>41014.416666666664</c:v>
                </c:pt>
                <c:pt idx="15028">
                  <c:v>41014.430555555562</c:v>
                </c:pt>
                <c:pt idx="15029">
                  <c:v>41014.444444444496</c:v>
                </c:pt>
                <c:pt idx="15030">
                  <c:v>41014.458333333343</c:v>
                </c:pt>
                <c:pt idx="15031">
                  <c:v>41014.472222222219</c:v>
                </c:pt>
                <c:pt idx="15032">
                  <c:v>41014.486111111109</c:v>
                </c:pt>
                <c:pt idx="15033">
                  <c:v>41014.5</c:v>
                </c:pt>
                <c:pt idx="15034">
                  <c:v>41014.513888888891</c:v>
                </c:pt>
                <c:pt idx="15035">
                  <c:v>41014.527777777774</c:v>
                </c:pt>
                <c:pt idx="15036">
                  <c:v>41014.541666666613</c:v>
                </c:pt>
                <c:pt idx="15037">
                  <c:v>41014.555555555562</c:v>
                </c:pt>
                <c:pt idx="15038">
                  <c:v>41014.569444444445</c:v>
                </c:pt>
                <c:pt idx="15039">
                  <c:v>41014.583333333336</c:v>
                </c:pt>
                <c:pt idx="15040">
                  <c:v>41014.597222222204</c:v>
                </c:pt>
                <c:pt idx="15041">
                  <c:v>41014.611111111066</c:v>
                </c:pt>
                <c:pt idx="15042">
                  <c:v>41014.624999999993</c:v>
                </c:pt>
                <c:pt idx="15043">
                  <c:v>41014.638888888891</c:v>
                </c:pt>
                <c:pt idx="15044">
                  <c:v>41014.652777777781</c:v>
                </c:pt>
                <c:pt idx="15045">
                  <c:v>41014.666666666613</c:v>
                </c:pt>
                <c:pt idx="15046">
                  <c:v>41014.680555555562</c:v>
                </c:pt>
                <c:pt idx="15047">
                  <c:v>41014.694444444445</c:v>
                </c:pt>
                <c:pt idx="15048">
                  <c:v>41014.708333333336</c:v>
                </c:pt>
                <c:pt idx="15049">
                  <c:v>41014.722222222204</c:v>
                </c:pt>
                <c:pt idx="15050">
                  <c:v>41014.736111111066</c:v>
                </c:pt>
                <c:pt idx="15051">
                  <c:v>41014.75</c:v>
                </c:pt>
                <c:pt idx="15052">
                  <c:v>41014.763888888876</c:v>
                </c:pt>
                <c:pt idx="15053">
                  <c:v>41014.777777777774</c:v>
                </c:pt>
                <c:pt idx="15054">
                  <c:v>41014.791666666577</c:v>
                </c:pt>
                <c:pt idx="15055">
                  <c:v>41014.805555555562</c:v>
                </c:pt>
                <c:pt idx="15056">
                  <c:v>41014.819444444496</c:v>
                </c:pt>
                <c:pt idx="15057">
                  <c:v>41014.833333333336</c:v>
                </c:pt>
                <c:pt idx="15058">
                  <c:v>41014.847222222219</c:v>
                </c:pt>
                <c:pt idx="15059">
                  <c:v>41014.861111111066</c:v>
                </c:pt>
                <c:pt idx="15060">
                  <c:v>41014.875</c:v>
                </c:pt>
                <c:pt idx="15061">
                  <c:v>41014.888888888956</c:v>
                </c:pt>
                <c:pt idx="15062">
                  <c:v>41014.902777777781</c:v>
                </c:pt>
                <c:pt idx="15063">
                  <c:v>41014.916666666664</c:v>
                </c:pt>
                <c:pt idx="15064">
                  <c:v>41014.930555555562</c:v>
                </c:pt>
                <c:pt idx="15065">
                  <c:v>41014.944444444496</c:v>
                </c:pt>
                <c:pt idx="15066">
                  <c:v>41014.958333333343</c:v>
                </c:pt>
                <c:pt idx="15067">
                  <c:v>41014.972222222219</c:v>
                </c:pt>
                <c:pt idx="15068">
                  <c:v>41014.986111111109</c:v>
                </c:pt>
                <c:pt idx="15069">
                  <c:v>41015</c:v>
                </c:pt>
                <c:pt idx="15070">
                  <c:v>41015.013888888891</c:v>
                </c:pt>
                <c:pt idx="15071">
                  <c:v>41015.027777777774</c:v>
                </c:pt>
                <c:pt idx="15072">
                  <c:v>41015.041666666613</c:v>
                </c:pt>
                <c:pt idx="15073">
                  <c:v>41015.055555555562</c:v>
                </c:pt>
                <c:pt idx="15074">
                  <c:v>41015.069444444445</c:v>
                </c:pt>
                <c:pt idx="15075">
                  <c:v>41015.083333333336</c:v>
                </c:pt>
                <c:pt idx="15076">
                  <c:v>41015.097222222204</c:v>
                </c:pt>
                <c:pt idx="15077">
                  <c:v>41015.111111111066</c:v>
                </c:pt>
                <c:pt idx="15078">
                  <c:v>41015.124999999993</c:v>
                </c:pt>
                <c:pt idx="15079">
                  <c:v>41015.138888888891</c:v>
                </c:pt>
                <c:pt idx="15080">
                  <c:v>41015.152777777781</c:v>
                </c:pt>
                <c:pt idx="15081">
                  <c:v>41015.166666666613</c:v>
                </c:pt>
                <c:pt idx="15082">
                  <c:v>41015.180555555562</c:v>
                </c:pt>
                <c:pt idx="15083">
                  <c:v>41015.194444444445</c:v>
                </c:pt>
                <c:pt idx="15084">
                  <c:v>41015.208333333336</c:v>
                </c:pt>
                <c:pt idx="15085">
                  <c:v>41015.222222222204</c:v>
                </c:pt>
                <c:pt idx="15086">
                  <c:v>41015.236111111066</c:v>
                </c:pt>
                <c:pt idx="15087">
                  <c:v>41015.25</c:v>
                </c:pt>
                <c:pt idx="15088">
                  <c:v>41015.263888888876</c:v>
                </c:pt>
                <c:pt idx="15089">
                  <c:v>41015.277777777774</c:v>
                </c:pt>
                <c:pt idx="15090">
                  <c:v>41015.291666666577</c:v>
                </c:pt>
                <c:pt idx="15091">
                  <c:v>41015.305555555562</c:v>
                </c:pt>
                <c:pt idx="15092">
                  <c:v>41015.319444444496</c:v>
                </c:pt>
                <c:pt idx="15093">
                  <c:v>41015.333333333336</c:v>
                </c:pt>
                <c:pt idx="15094">
                  <c:v>41015.347222222219</c:v>
                </c:pt>
                <c:pt idx="15095">
                  <c:v>41015.361111111066</c:v>
                </c:pt>
                <c:pt idx="15096">
                  <c:v>41015.375</c:v>
                </c:pt>
                <c:pt idx="15097">
                  <c:v>41015.388888888956</c:v>
                </c:pt>
                <c:pt idx="15098">
                  <c:v>41015.402777777781</c:v>
                </c:pt>
                <c:pt idx="15099">
                  <c:v>41015.416666666664</c:v>
                </c:pt>
                <c:pt idx="15100">
                  <c:v>41015.430555555562</c:v>
                </c:pt>
                <c:pt idx="15101">
                  <c:v>41015.444444444496</c:v>
                </c:pt>
                <c:pt idx="15102">
                  <c:v>41015.458333333343</c:v>
                </c:pt>
                <c:pt idx="15103">
                  <c:v>41015.472222222219</c:v>
                </c:pt>
                <c:pt idx="15104">
                  <c:v>41015.486111111109</c:v>
                </c:pt>
                <c:pt idx="15105">
                  <c:v>41015.5</c:v>
                </c:pt>
                <c:pt idx="15106">
                  <c:v>41015.513888888891</c:v>
                </c:pt>
                <c:pt idx="15107">
                  <c:v>41015.527777777774</c:v>
                </c:pt>
                <c:pt idx="15108">
                  <c:v>41015.541666666613</c:v>
                </c:pt>
                <c:pt idx="15109">
                  <c:v>41015.555555555562</c:v>
                </c:pt>
                <c:pt idx="15110">
                  <c:v>41015.569444444445</c:v>
                </c:pt>
                <c:pt idx="15111">
                  <c:v>41015.583333333336</c:v>
                </c:pt>
                <c:pt idx="15112">
                  <c:v>41015.597222222204</c:v>
                </c:pt>
                <c:pt idx="15113">
                  <c:v>41015.611111111066</c:v>
                </c:pt>
                <c:pt idx="15114">
                  <c:v>41015.624999999993</c:v>
                </c:pt>
                <c:pt idx="15115">
                  <c:v>41015.638888888891</c:v>
                </c:pt>
                <c:pt idx="15116">
                  <c:v>41015.652777777781</c:v>
                </c:pt>
                <c:pt idx="15117">
                  <c:v>41015.666666666613</c:v>
                </c:pt>
                <c:pt idx="15118">
                  <c:v>41015.680555555562</c:v>
                </c:pt>
                <c:pt idx="15119">
                  <c:v>41015.694444444445</c:v>
                </c:pt>
                <c:pt idx="15120">
                  <c:v>41015.708333333336</c:v>
                </c:pt>
                <c:pt idx="15121">
                  <c:v>41015.722222222204</c:v>
                </c:pt>
                <c:pt idx="15122">
                  <c:v>41015.736111111066</c:v>
                </c:pt>
                <c:pt idx="15123">
                  <c:v>41015.75</c:v>
                </c:pt>
                <c:pt idx="15124">
                  <c:v>41015.763888888876</c:v>
                </c:pt>
                <c:pt idx="15125">
                  <c:v>41015.777777777774</c:v>
                </c:pt>
                <c:pt idx="15126">
                  <c:v>41015.791666666577</c:v>
                </c:pt>
                <c:pt idx="15127">
                  <c:v>41015.805555555562</c:v>
                </c:pt>
                <c:pt idx="15128">
                  <c:v>41015.819444444496</c:v>
                </c:pt>
                <c:pt idx="15129">
                  <c:v>41015.833333333336</c:v>
                </c:pt>
                <c:pt idx="15130">
                  <c:v>41015.847222222219</c:v>
                </c:pt>
                <c:pt idx="15131">
                  <c:v>41015.861111111066</c:v>
                </c:pt>
                <c:pt idx="15132">
                  <c:v>41015.875</c:v>
                </c:pt>
                <c:pt idx="15133">
                  <c:v>41015.888888888956</c:v>
                </c:pt>
                <c:pt idx="15134">
                  <c:v>41015.902777777781</c:v>
                </c:pt>
                <c:pt idx="15135">
                  <c:v>41015.916666666664</c:v>
                </c:pt>
                <c:pt idx="15136">
                  <c:v>41015.930555555562</c:v>
                </c:pt>
                <c:pt idx="15137">
                  <c:v>41015.944444444496</c:v>
                </c:pt>
                <c:pt idx="15138">
                  <c:v>41015.958333333343</c:v>
                </c:pt>
                <c:pt idx="15139">
                  <c:v>41015.972222222219</c:v>
                </c:pt>
                <c:pt idx="15140">
                  <c:v>41015.986111111109</c:v>
                </c:pt>
                <c:pt idx="15141">
                  <c:v>41016</c:v>
                </c:pt>
                <c:pt idx="15142">
                  <c:v>41016.013888888891</c:v>
                </c:pt>
                <c:pt idx="15143">
                  <c:v>41016.027777777774</c:v>
                </c:pt>
                <c:pt idx="15144">
                  <c:v>41016.041666666613</c:v>
                </c:pt>
                <c:pt idx="15145">
                  <c:v>41016.055555555562</c:v>
                </c:pt>
                <c:pt idx="15146">
                  <c:v>41016.069444444445</c:v>
                </c:pt>
                <c:pt idx="15147">
                  <c:v>41016.083333333336</c:v>
                </c:pt>
                <c:pt idx="15148">
                  <c:v>41016.097222222204</c:v>
                </c:pt>
                <c:pt idx="15149">
                  <c:v>41016.111111111066</c:v>
                </c:pt>
                <c:pt idx="15150">
                  <c:v>41016.124999999993</c:v>
                </c:pt>
                <c:pt idx="15151">
                  <c:v>41016.138888888891</c:v>
                </c:pt>
                <c:pt idx="15152">
                  <c:v>41016.152777777781</c:v>
                </c:pt>
                <c:pt idx="15153">
                  <c:v>41016.166666666613</c:v>
                </c:pt>
                <c:pt idx="15154">
                  <c:v>41016.180555555562</c:v>
                </c:pt>
                <c:pt idx="15155">
                  <c:v>41016.194444444445</c:v>
                </c:pt>
                <c:pt idx="15156">
                  <c:v>41016.208333333336</c:v>
                </c:pt>
                <c:pt idx="15157">
                  <c:v>41016.222222222204</c:v>
                </c:pt>
                <c:pt idx="15158">
                  <c:v>41016.236111111066</c:v>
                </c:pt>
                <c:pt idx="15159">
                  <c:v>41016.25</c:v>
                </c:pt>
                <c:pt idx="15160">
                  <c:v>41016.263888888876</c:v>
                </c:pt>
                <c:pt idx="15161">
                  <c:v>41016.277777777774</c:v>
                </c:pt>
                <c:pt idx="15162">
                  <c:v>41016.291666666577</c:v>
                </c:pt>
                <c:pt idx="15163">
                  <c:v>41016.305555555562</c:v>
                </c:pt>
                <c:pt idx="15164">
                  <c:v>41016.319444444496</c:v>
                </c:pt>
                <c:pt idx="15165">
                  <c:v>41016.333333333336</c:v>
                </c:pt>
                <c:pt idx="15166">
                  <c:v>41016.347222222219</c:v>
                </c:pt>
                <c:pt idx="15167">
                  <c:v>41016.361111111066</c:v>
                </c:pt>
                <c:pt idx="15168">
                  <c:v>41016.375</c:v>
                </c:pt>
                <c:pt idx="15169">
                  <c:v>41016.388888888956</c:v>
                </c:pt>
                <c:pt idx="15170">
                  <c:v>41016.402777777781</c:v>
                </c:pt>
                <c:pt idx="15171">
                  <c:v>41016.416666666664</c:v>
                </c:pt>
                <c:pt idx="15172">
                  <c:v>41016.430555555562</c:v>
                </c:pt>
                <c:pt idx="15173">
                  <c:v>41016.444444444496</c:v>
                </c:pt>
                <c:pt idx="15174">
                  <c:v>41016.458333333343</c:v>
                </c:pt>
                <c:pt idx="15175">
                  <c:v>41016.472222222219</c:v>
                </c:pt>
                <c:pt idx="15176">
                  <c:v>41016.486111111109</c:v>
                </c:pt>
                <c:pt idx="15177">
                  <c:v>41016.5</c:v>
                </c:pt>
                <c:pt idx="15178">
                  <c:v>41016.513888888891</c:v>
                </c:pt>
                <c:pt idx="15179">
                  <c:v>41016.527777777774</c:v>
                </c:pt>
                <c:pt idx="15180">
                  <c:v>41016.541666666613</c:v>
                </c:pt>
                <c:pt idx="15181">
                  <c:v>41016.555555555562</c:v>
                </c:pt>
                <c:pt idx="15182">
                  <c:v>41016.569444444445</c:v>
                </c:pt>
                <c:pt idx="15183">
                  <c:v>41016.583333333336</c:v>
                </c:pt>
                <c:pt idx="15184">
                  <c:v>41016.597222222204</c:v>
                </c:pt>
                <c:pt idx="15185">
                  <c:v>41016.611111111066</c:v>
                </c:pt>
                <c:pt idx="15186">
                  <c:v>41016.624999999993</c:v>
                </c:pt>
                <c:pt idx="15187">
                  <c:v>41016.638888888891</c:v>
                </c:pt>
                <c:pt idx="15188">
                  <c:v>41016.652777777781</c:v>
                </c:pt>
                <c:pt idx="15189">
                  <c:v>41016.666666666613</c:v>
                </c:pt>
                <c:pt idx="15190">
                  <c:v>41016.680555555562</c:v>
                </c:pt>
                <c:pt idx="15191">
                  <c:v>41016.694444444445</c:v>
                </c:pt>
                <c:pt idx="15192">
                  <c:v>41016.708333333336</c:v>
                </c:pt>
                <c:pt idx="15193">
                  <c:v>41016.722222222204</c:v>
                </c:pt>
                <c:pt idx="15194">
                  <c:v>41016.736111111066</c:v>
                </c:pt>
                <c:pt idx="15195">
                  <c:v>41016.75</c:v>
                </c:pt>
                <c:pt idx="15196">
                  <c:v>41016.763888888876</c:v>
                </c:pt>
                <c:pt idx="15197">
                  <c:v>41016.777777777774</c:v>
                </c:pt>
                <c:pt idx="15198">
                  <c:v>41016.791666666577</c:v>
                </c:pt>
                <c:pt idx="15199">
                  <c:v>41016.805555555562</c:v>
                </c:pt>
                <c:pt idx="15200">
                  <c:v>41016.819444444496</c:v>
                </c:pt>
                <c:pt idx="15201">
                  <c:v>41016.833333333336</c:v>
                </c:pt>
                <c:pt idx="15202">
                  <c:v>41016.847222222219</c:v>
                </c:pt>
                <c:pt idx="15203">
                  <c:v>41016.861111111066</c:v>
                </c:pt>
                <c:pt idx="15204">
                  <c:v>41016.875</c:v>
                </c:pt>
                <c:pt idx="15205">
                  <c:v>41016.888888888956</c:v>
                </c:pt>
                <c:pt idx="15206">
                  <c:v>41016.902777777781</c:v>
                </c:pt>
                <c:pt idx="15207">
                  <c:v>41016.916666666664</c:v>
                </c:pt>
                <c:pt idx="15208">
                  <c:v>41016.930555555562</c:v>
                </c:pt>
                <c:pt idx="15209">
                  <c:v>41016.944444444496</c:v>
                </c:pt>
                <c:pt idx="15210">
                  <c:v>41016.958333333343</c:v>
                </c:pt>
                <c:pt idx="15211">
                  <c:v>41016.972222222219</c:v>
                </c:pt>
                <c:pt idx="15212">
                  <c:v>41016.986111111109</c:v>
                </c:pt>
                <c:pt idx="15213">
                  <c:v>41017</c:v>
                </c:pt>
                <c:pt idx="15214">
                  <c:v>41017.013888888891</c:v>
                </c:pt>
                <c:pt idx="15215">
                  <c:v>41017.027777777774</c:v>
                </c:pt>
                <c:pt idx="15216">
                  <c:v>41017.041666666613</c:v>
                </c:pt>
                <c:pt idx="15217">
                  <c:v>41017.055555555562</c:v>
                </c:pt>
                <c:pt idx="15218">
                  <c:v>41017.069444444445</c:v>
                </c:pt>
                <c:pt idx="15219">
                  <c:v>41017.083333333336</c:v>
                </c:pt>
                <c:pt idx="15220">
                  <c:v>41017.097222222204</c:v>
                </c:pt>
                <c:pt idx="15221">
                  <c:v>41017.111111111066</c:v>
                </c:pt>
                <c:pt idx="15222">
                  <c:v>41017.124999999993</c:v>
                </c:pt>
                <c:pt idx="15223">
                  <c:v>41017.138888888891</c:v>
                </c:pt>
                <c:pt idx="15224">
                  <c:v>41017.152777777781</c:v>
                </c:pt>
                <c:pt idx="15225">
                  <c:v>41017.166666666613</c:v>
                </c:pt>
                <c:pt idx="15226">
                  <c:v>41017.180555555562</c:v>
                </c:pt>
                <c:pt idx="15227">
                  <c:v>41017.194444444445</c:v>
                </c:pt>
                <c:pt idx="15228">
                  <c:v>41017.208333333336</c:v>
                </c:pt>
                <c:pt idx="15229">
                  <c:v>41017.222222222204</c:v>
                </c:pt>
                <c:pt idx="15230">
                  <c:v>41017.236111111066</c:v>
                </c:pt>
                <c:pt idx="15231">
                  <c:v>41017.25</c:v>
                </c:pt>
                <c:pt idx="15232">
                  <c:v>41017.263888888876</c:v>
                </c:pt>
                <c:pt idx="15233">
                  <c:v>41017.277777777774</c:v>
                </c:pt>
                <c:pt idx="15234">
                  <c:v>41017.291666666577</c:v>
                </c:pt>
                <c:pt idx="15235">
                  <c:v>41017.305555555562</c:v>
                </c:pt>
                <c:pt idx="15236">
                  <c:v>41017.319444444496</c:v>
                </c:pt>
                <c:pt idx="15237">
                  <c:v>41017.333333333336</c:v>
                </c:pt>
                <c:pt idx="15238">
                  <c:v>41017.347222222219</c:v>
                </c:pt>
                <c:pt idx="15239">
                  <c:v>41017.361111111066</c:v>
                </c:pt>
                <c:pt idx="15240">
                  <c:v>41017.375</c:v>
                </c:pt>
                <c:pt idx="15241">
                  <c:v>41017.388888888956</c:v>
                </c:pt>
                <c:pt idx="15242">
                  <c:v>41017.402777777781</c:v>
                </c:pt>
                <c:pt idx="15243">
                  <c:v>41017.416666666664</c:v>
                </c:pt>
                <c:pt idx="15244">
                  <c:v>41017.430555555562</c:v>
                </c:pt>
                <c:pt idx="15245">
                  <c:v>41017.444444444496</c:v>
                </c:pt>
                <c:pt idx="15246">
                  <c:v>41017.458333333343</c:v>
                </c:pt>
                <c:pt idx="15247">
                  <c:v>41017.472222222219</c:v>
                </c:pt>
                <c:pt idx="15248">
                  <c:v>41017.486111111109</c:v>
                </c:pt>
                <c:pt idx="15249">
                  <c:v>41017.5</c:v>
                </c:pt>
                <c:pt idx="15250">
                  <c:v>41017.513888888891</c:v>
                </c:pt>
                <c:pt idx="15251">
                  <c:v>41017.527777777774</c:v>
                </c:pt>
                <c:pt idx="15252">
                  <c:v>41017.541666666613</c:v>
                </c:pt>
                <c:pt idx="15253">
                  <c:v>41017.555555555562</c:v>
                </c:pt>
                <c:pt idx="15254">
                  <c:v>41017.569444444445</c:v>
                </c:pt>
                <c:pt idx="15255">
                  <c:v>41017.583333333336</c:v>
                </c:pt>
                <c:pt idx="15256">
                  <c:v>41017.597222222204</c:v>
                </c:pt>
                <c:pt idx="15257">
                  <c:v>41017.611111111066</c:v>
                </c:pt>
                <c:pt idx="15258">
                  <c:v>41017.624999999993</c:v>
                </c:pt>
                <c:pt idx="15259">
                  <c:v>41017.638888888891</c:v>
                </c:pt>
                <c:pt idx="15260">
                  <c:v>41017.652777777781</c:v>
                </c:pt>
                <c:pt idx="15261">
                  <c:v>41017.666666666613</c:v>
                </c:pt>
                <c:pt idx="15262">
                  <c:v>41017.680555555562</c:v>
                </c:pt>
                <c:pt idx="15263">
                  <c:v>41017.694444444445</c:v>
                </c:pt>
                <c:pt idx="15264">
                  <c:v>41017.708333333336</c:v>
                </c:pt>
                <c:pt idx="15265">
                  <c:v>41017.722222222204</c:v>
                </c:pt>
                <c:pt idx="15266">
                  <c:v>41017.736111111066</c:v>
                </c:pt>
                <c:pt idx="15267">
                  <c:v>41017.75</c:v>
                </c:pt>
                <c:pt idx="15268">
                  <c:v>41017.763888888876</c:v>
                </c:pt>
                <c:pt idx="15269">
                  <c:v>41017.777777777774</c:v>
                </c:pt>
                <c:pt idx="15270">
                  <c:v>41017.791666666577</c:v>
                </c:pt>
                <c:pt idx="15271">
                  <c:v>41017.805555555562</c:v>
                </c:pt>
                <c:pt idx="15272">
                  <c:v>41017.819444444496</c:v>
                </c:pt>
                <c:pt idx="15273">
                  <c:v>41017.833333333336</c:v>
                </c:pt>
                <c:pt idx="15274">
                  <c:v>41017.847222222219</c:v>
                </c:pt>
                <c:pt idx="15275">
                  <c:v>41017.861111111066</c:v>
                </c:pt>
                <c:pt idx="15276">
                  <c:v>41017.875</c:v>
                </c:pt>
                <c:pt idx="15277">
                  <c:v>41017.888888888956</c:v>
                </c:pt>
                <c:pt idx="15278">
                  <c:v>41017.902777777781</c:v>
                </c:pt>
                <c:pt idx="15279">
                  <c:v>41017.916666666664</c:v>
                </c:pt>
                <c:pt idx="15280">
                  <c:v>41017.930555555562</c:v>
                </c:pt>
                <c:pt idx="15281">
                  <c:v>41017.944444444496</c:v>
                </c:pt>
                <c:pt idx="15282">
                  <c:v>41017.958333333343</c:v>
                </c:pt>
                <c:pt idx="15283">
                  <c:v>41017.972222222219</c:v>
                </c:pt>
                <c:pt idx="15284">
                  <c:v>41017.986111111109</c:v>
                </c:pt>
                <c:pt idx="15285">
                  <c:v>41018</c:v>
                </c:pt>
                <c:pt idx="15286">
                  <c:v>41018.013888888891</c:v>
                </c:pt>
                <c:pt idx="15287">
                  <c:v>41018.027777777774</c:v>
                </c:pt>
                <c:pt idx="15288">
                  <c:v>41018.041666666613</c:v>
                </c:pt>
                <c:pt idx="15289">
                  <c:v>41018.055555555562</c:v>
                </c:pt>
                <c:pt idx="15290">
                  <c:v>41018.069444444445</c:v>
                </c:pt>
                <c:pt idx="15291">
                  <c:v>41018.083333333336</c:v>
                </c:pt>
                <c:pt idx="15292">
                  <c:v>41018.097222222204</c:v>
                </c:pt>
                <c:pt idx="15293">
                  <c:v>41018.111111111066</c:v>
                </c:pt>
                <c:pt idx="15294">
                  <c:v>41018.124999999993</c:v>
                </c:pt>
                <c:pt idx="15295">
                  <c:v>41018.138888888891</c:v>
                </c:pt>
                <c:pt idx="15296">
                  <c:v>41018.152777777781</c:v>
                </c:pt>
                <c:pt idx="15297">
                  <c:v>41018.166666666613</c:v>
                </c:pt>
                <c:pt idx="15298">
                  <c:v>41018.180555555562</c:v>
                </c:pt>
                <c:pt idx="15299">
                  <c:v>41018.194444444445</c:v>
                </c:pt>
                <c:pt idx="15300">
                  <c:v>41018.208333333336</c:v>
                </c:pt>
                <c:pt idx="15301">
                  <c:v>41018.222222222204</c:v>
                </c:pt>
                <c:pt idx="15302">
                  <c:v>41018.236111111066</c:v>
                </c:pt>
                <c:pt idx="15303">
                  <c:v>41018.25</c:v>
                </c:pt>
                <c:pt idx="15304">
                  <c:v>41018.263888888876</c:v>
                </c:pt>
                <c:pt idx="15305">
                  <c:v>41018.277777777774</c:v>
                </c:pt>
                <c:pt idx="15306">
                  <c:v>41018.291666666577</c:v>
                </c:pt>
                <c:pt idx="15307">
                  <c:v>41018.305555555562</c:v>
                </c:pt>
                <c:pt idx="15308">
                  <c:v>41018.319444444496</c:v>
                </c:pt>
                <c:pt idx="15309">
                  <c:v>41018.333333333336</c:v>
                </c:pt>
                <c:pt idx="15310">
                  <c:v>41018.347222222219</c:v>
                </c:pt>
                <c:pt idx="15311">
                  <c:v>41018.361111111066</c:v>
                </c:pt>
                <c:pt idx="15312">
                  <c:v>41018.375</c:v>
                </c:pt>
                <c:pt idx="15313">
                  <c:v>41018.388888888956</c:v>
                </c:pt>
                <c:pt idx="15314">
                  <c:v>41018.402777777781</c:v>
                </c:pt>
                <c:pt idx="15315">
                  <c:v>41018.416666666664</c:v>
                </c:pt>
                <c:pt idx="15316">
                  <c:v>41018.430555555562</c:v>
                </c:pt>
                <c:pt idx="15317">
                  <c:v>41018.444444444496</c:v>
                </c:pt>
                <c:pt idx="15318">
                  <c:v>41018.458333333343</c:v>
                </c:pt>
                <c:pt idx="15319">
                  <c:v>41018.472222222219</c:v>
                </c:pt>
                <c:pt idx="15320">
                  <c:v>41018.486111111109</c:v>
                </c:pt>
                <c:pt idx="15321">
                  <c:v>41018.5</c:v>
                </c:pt>
                <c:pt idx="15322">
                  <c:v>41018.513888888891</c:v>
                </c:pt>
                <c:pt idx="15323">
                  <c:v>41018.527777777774</c:v>
                </c:pt>
                <c:pt idx="15324">
                  <c:v>41018.541666666613</c:v>
                </c:pt>
                <c:pt idx="15325">
                  <c:v>41018.555555555562</c:v>
                </c:pt>
                <c:pt idx="15326">
                  <c:v>41018.569444444445</c:v>
                </c:pt>
                <c:pt idx="15327">
                  <c:v>41018.583333333336</c:v>
                </c:pt>
                <c:pt idx="15328">
                  <c:v>41018.597222222204</c:v>
                </c:pt>
                <c:pt idx="15329">
                  <c:v>41018.611111111066</c:v>
                </c:pt>
                <c:pt idx="15330">
                  <c:v>41018.624999999993</c:v>
                </c:pt>
                <c:pt idx="15331">
                  <c:v>41018.638888888891</c:v>
                </c:pt>
                <c:pt idx="15332">
                  <c:v>41018.652777777781</c:v>
                </c:pt>
                <c:pt idx="15333">
                  <c:v>41018.666666666613</c:v>
                </c:pt>
                <c:pt idx="15334">
                  <c:v>41018.680555555562</c:v>
                </c:pt>
                <c:pt idx="15335">
                  <c:v>41018.694444444445</c:v>
                </c:pt>
                <c:pt idx="15336">
                  <c:v>41018.708333333336</c:v>
                </c:pt>
                <c:pt idx="15337">
                  <c:v>41018.722222222204</c:v>
                </c:pt>
                <c:pt idx="15338">
                  <c:v>41018.736111111066</c:v>
                </c:pt>
                <c:pt idx="15339">
                  <c:v>41018.75</c:v>
                </c:pt>
                <c:pt idx="15340">
                  <c:v>41018.763888888876</c:v>
                </c:pt>
                <c:pt idx="15341">
                  <c:v>41018.777777777774</c:v>
                </c:pt>
                <c:pt idx="15342">
                  <c:v>41018.791666666577</c:v>
                </c:pt>
                <c:pt idx="15343">
                  <c:v>41018.805555555562</c:v>
                </c:pt>
                <c:pt idx="15344">
                  <c:v>41018.819444444496</c:v>
                </c:pt>
                <c:pt idx="15345">
                  <c:v>41018.833333333336</c:v>
                </c:pt>
                <c:pt idx="15346">
                  <c:v>41018.847222222219</c:v>
                </c:pt>
                <c:pt idx="15347">
                  <c:v>41018.861111111066</c:v>
                </c:pt>
                <c:pt idx="15348">
                  <c:v>41018.875</c:v>
                </c:pt>
                <c:pt idx="15349">
                  <c:v>41018.888888888956</c:v>
                </c:pt>
                <c:pt idx="15350">
                  <c:v>41018.902777777781</c:v>
                </c:pt>
                <c:pt idx="15351">
                  <c:v>41018.916666666664</c:v>
                </c:pt>
                <c:pt idx="15352">
                  <c:v>41018.930555555562</c:v>
                </c:pt>
                <c:pt idx="15353">
                  <c:v>41018.944444444496</c:v>
                </c:pt>
                <c:pt idx="15354">
                  <c:v>41018.958333333343</c:v>
                </c:pt>
                <c:pt idx="15355">
                  <c:v>41018.972222222219</c:v>
                </c:pt>
                <c:pt idx="15356">
                  <c:v>41018.986111111109</c:v>
                </c:pt>
                <c:pt idx="15357">
                  <c:v>41019</c:v>
                </c:pt>
                <c:pt idx="15358">
                  <c:v>41019.013888888891</c:v>
                </c:pt>
                <c:pt idx="15359">
                  <c:v>41019.027777777774</c:v>
                </c:pt>
                <c:pt idx="15360">
                  <c:v>41019.041666666613</c:v>
                </c:pt>
                <c:pt idx="15361">
                  <c:v>41019.055555555562</c:v>
                </c:pt>
                <c:pt idx="15362">
                  <c:v>41019.069444444445</c:v>
                </c:pt>
                <c:pt idx="15363">
                  <c:v>41019.083333333336</c:v>
                </c:pt>
                <c:pt idx="15364">
                  <c:v>41019.097222222204</c:v>
                </c:pt>
                <c:pt idx="15365">
                  <c:v>41019.111111111066</c:v>
                </c:pt>
                <c:pt idx="15366">
                  <c:v>41019.124999999993</c:v>
                </c:pt>
                <c:pt idx="15367">
                  <c:v>41019.138888888891</c:v>
                </c:pt>
                <c:pt idx="15368">
                  <c:v>41019.152777777781</c:v>
                </c:pt>
                <c:pt idx="15369">
                  <c:v>41019.166666666613</c:v>
                </c:pt>
                <c:pt idx="15370">
                  <c:v>41019.180555555562</c:v>
                </c:pt>
                <c:pt idx="15371">
                  <c:v>41019.194444444445</c:v>
                </c:pt>
                <c:pt idx="15372">
                  <c:v>41019.208333333336</c:v>
                </c:pt>
                <c:pt idx="15373">
                  <c:v>41019.222222222204</c:v>
                </c:pt>
                <c:pt idx="15374">
                  <c:v>41019.236111111066</c:v>
                </c:pt>
                <c:pt idx="15375">
                  <c:v>41019.25</c:v>
                </c:pt>
                <c:pt idx="15376">
                  <c:v>41019.263888888876</c:v>
                </c:pt>
                <c:pt idx="15377">
                  <c:v>41019.277777777774</c:v>
                </c:pt>
                <c:pt idx="15378">
                  <c:v>41019.291666666577</c:v>
                </c:pt>
                <c:pt idx="15379">
                  <c:v>41019.305555555562</c:v>
                </c:pt>
                <c:pt idx="15380">
                  <c:v>41019.319444444496</c:v>
                </c:pt>
                <c:pt idx="15381">
                  <c:v>41019.333333333336</c:v>
                </c:pt>
                <c:pt idx="15382">
                  <c:v>41019.347222222219</c:v>
                </c:pt>
                <c:pt idx="15383">
                  <c:v>41019.361111111066</c:v>
                </c:pt>
                <c:pt idx="15384">
                  <c:v>41019.375</c:v>
                </c:pt>
                <c:pt idx="15385">
                  <c:v>41019.388888888956</c:v>
                </c:pt>
                <c:pt idx="15386">
                  <c:v>41019.402777777781</c:v>
                </c:pt>
                <c:pt idx="15387">
                  <c:v>41019.416666666664</c:v>
                </c:pt>
                <c:pt idx="15388">
                  <c:v>41019.430555555562</c:v>
                </c:pt>
                <c:pt idx="15389">
                  <c:v>41019.444444444496</c:v>
                </c:pt>
                <c:pt idx="15390">
                  <c:v>41019.458333333343</c:v>
                </c:pt>
                <c:pt idx="15391">
                  <c:v>41019.472222222219</c:v>
                </c:pt>
                <c:pt idx="15392">
                  <c:v>41019.486111111109</c:v>
                </c:pt>
                <c:pt idx="15393">
                  <c:v>41019.5</c:v>
                </c:pt>
                <c:pt idx="15394">
                  <c:v>41019.513888888891</c:v>
                </c:pt>
                <c:pt idx="15395">
                  <c:v>41019.527777777774</c:v>
                </c:pt>
                <c:pt idx="15396">
                  <c:v>41019.541666666613</c:v>
                </c:pt>
                <c:pt idx="15397">
                  <c:v>41019.555555555562</c:v>
                </c:pt>
                <c:pt idx="15398">
                  <c:v>41019.569444444445</c:v>
                </c:pt>
                <c:pt idx="15399">
                  <c:v>41019.583333333336</c:v>
                </c:pt>
                <c:pt idx="15400">
                  <c:v>41019.597222222204</c:v>
                </c:pt>
                <c:pt idx="15401">
                  <c:v>41019.611111111066</c:v>
                </c:pt>
                <c:pt idx="15402">
                  <c:v>41019.624999999993</c:v>
                </c:pt>
                <c:pt idx="15403">
                  <c:v>41019.638888888891</c:v>
                </c:pt>
                <c:pt idx="15404">
                  <c:v>41019.652777777781</c:v>
                </c:pt>
                <c:pt idx="15405">
                  <c:v>41019.666666666613</c:v>
                </c:pt>
                <c:pt idx="15406">
                  <c:v>41019.680555555562</c:v>
                </c:pt>
                <c:pt idx="15407">
                  <c:v>41019.694444444445</c:v>
                </c:pt>
                <c:pt idx="15408">
                  <c:v>41019.708333333336</c:v>
                </c:pt>
                <c:pt idx="15409">
                  <c:v>41019.722222222204</c:v>
                </c:pt>
                <c:pt idx="15410">
                  <c:v>41019.736111111066</c:v>
                </c:pt>
                <c:pt idx="15411">
                  <c:v>41019.75</c:v>
                </c:pt>
                <c:pt idx="15412">
                  <c:v>41019.763888888876</c:v>
                </c:pt>
                <c:pt idx="15413">
                  <c:v>41019.777777777774</c:v>
                </c:pt>
                <c:pt idx="15414">
                  <c:v>41019.791666666577</c:v>
                </c:pt>
                <c:pt idx="15415">
                  <c:v>41019.805555555562</c:v>
                </c:pt>
                <c:pt idx="15416">
                  <c:v>41019.819444444496</c:v>
                </c:pt>
                <c:pt idx="15417">
                  <c:v>41019.833333333336</c:v>
                </c:pt>
                <c:pt idx="15418">
                  <c:v>41019.847222222219</c:v>
                </c:pt>
                <c:pt idx="15419">
                  <c:v>41019.861111111066</c:v>
                </c:pt>
                <c:pt idx="15420">
                  <c:v>41019.875</c:v>
                </c:pt>
                <c:pt idx="15421">
                  <c:v>41019.888888888956</c:v>
                </c:pt>
                <c:pt idx="15422">
                  <c:v>41019.902777777781</c:v>
                </c:pt>
                <c:pt idx="15423">
                  <c:v>41019.916666666664</c:v>
                </c:pt>
                <c:pt idx="15424">
                  <c:v>41019.930555555562</c:v>
                </c:pt>
                <c:pt idx="15425">
                  <c:v>41019.944444444496</c:v>
                </c:pt>
                <c:pt idx="15426">
                  <c:v>41019.958333333343</c:v>
                </c:pt>
                <c:pt idx="15427">
                  <c:v>41019.972222222219</c:v>
                </c:pt>
                <c:pt idx="15428">
                  <c:v>41019.986111111109</c:v>
                </c:pt>
                <c:pt idx="15429">
                  <c:v>41020</c:v>
                </c:pt>
                <c:pt idx="15430">
                  <c:v>41020.013888888891</c:v>
                </c:pt>
                <c:pt idx="15431">
                  <c:v>41020.027777777774</c:v>
                </c:pt>
                <c:pt idx="15432">
                  <c:v>41020.041666666613</c:v>
                </c:pt>
                <c:pt idx="15433">
                  <c:v>41020.055555555562</c:v>
                </c:pt>
                <c:pt idx="15434">
                  <c:v>41020.069444444445</c:v>
                </c:pt>
                <c:pt idx="15435">
                  <c:v>41020.083333333336</c:v>
                </c:pt>
                <c:pt idx="15436">
                  <c:v>41020.097222222204</c:v>
                </c:pt>
                <c:pt idx="15437">
                  <c:v>41020.111111111066</c:v>
                </c:pt>
                <c:pt idx="15438">
                  <c:v>41020.124999999993</c:v>
                </c:pt>
                <c:pt idx="15439">
                  <c:v>41020.138888888891</c:v>
                </c:pt>
                <c:pt idx="15440">
                  <c:v>41020.152777777781</c:v>
                </c:pt>
                <c:pt idx="15441">
                  <c:v>41020.166666666613</c:v>
                </c:pt>
                <c:pt idx="15442">
                  <c:v>41020.180555555562</c:v>
                </c:pt>
                <c:pt idx="15443">
                  <c:v>41020.194444444445</c:v>
                </c:pt>
                <c:pt idx="15444">
                  <c:v>41020.208333333336</c:v>
                </c:pt>
                <c:pt idx="15445">
                  <c:v>41020.222222222204</c:v>
                </c:pt>
                <c:pt idx="15446">
                  <c:v>41020.236111111066</c:v>
                </c:pt>
                <c:pt idx="15447">
                  <c:v>41020.25</c:v>
                </c:pt>
                <c:pt idx="15448">
                  <c:v>41020.263888888876</c:v>
                </c:pt>
                <c:pt idx="15449">
                  <c:v>41020.277777777774</c:v>
                </c:pt>
                <c:pt idx="15450">
                  <c:v>41020.291666666577</c:v>
                </c:pt>
                <c:pt idx="15451">
                  <c:v>41020.305555555562</c:v>
                </c:pt>
                <c:pt idx="15452">
                  <c:v>41020.319444444496</c:v>
                </c:pt>
                <c:pt idx="15453">
                  <c:v>41020.333333333336</c:v>
                </c:pt>
                <c:pt idx="15454">
                  <c:v>41020.347222222219</c:v>
                </c:pt>
                <c:pt idx="15455">
                  <c:v>41020.361111111066</c:v>
                </c:pt>
                <c:pt idx="15456">
                  <c:v>41020.375</c:v>
                </c:pt>
                <c:pt idx="15457">
                  <c:v>41020.388888888956</c:v>
                </c:pt>
                <c:pt idx="15458">
                  <c:v>41020.402777777781</c:v>
                </c:pt>
                <c:pt idx="15459">
                  <c:v>41020.416666666664</c:v>
                </c:pt>
                <c:pt idx="15460">
                  <c:v>41020.430555555562</c:v>
                </c:pt>
                <c:pt idx="15461">
                  <c:v>41020.444444444496</c:v>
                </c:pt>
                <c:pt idx="15462">
                  <c:v>41020.458333333343</c:v>
                </c:pt>
                <c:pt idx="15463">
                  <c:v>41020.472222222219</c:v>
                </c:pt>
                <c:pt idx="15464">
                  <c:v>41020.486111111109</c:v>
                </c:pt>
                <c:pt idx="15465">
                  <c:v>41020.5</c:v>
                </c:pt>
                <c:pt idx="15466">
                  <c:v>41020.513888888891</c:v>
                </c:pt>
                <c:pt idx="15467">
                  <c:v>41020.527777777774</c:v>
                </c:pt>
                <c:pt idx="15468">
                  <c:v>41020.541666666613</c:v>
                </c:pt>
                <c:pt idx="15469">
                  <c:v>41020.555555555562</c:v>
                </c:pt>
                <c:pt idx="15470">
                  <c:v>41020.569444444445</c:v>
                </c:pt>
                <c:pt idx="15471">
                  <c:v>41020.583333333336</c:v>
                </c:pt>
                <c:pt idx="15472">
                  <c:v>41020.597222222204</c:v>
                </c:pt>
                <c:pt idx="15473">
                  <c:v>41020.611111111066</c:v>
                </c:pt>
                <c:pt idx="15474">
                  <c:v>41020.624999999993</c:v>
                </c:pt>
                <c:pt idx="15475">
                  <c:v>41020.638888888891</c:v>
                </c:pt>
                <c:pt idx="15476">
                  <c:v>41020.652777777781</c:v>
                </c:pt>
                <c:pt idx="15477">
                  <c:v>41020.666666666613</c:v>
                </c:pt>
                <c:pt idx="15478">
                  <c:v>41020.680555555562</c:v>
                </c:pt>
                <c:pt idx="15479">
                  <c:v>41020.694444444445</c:v>
                </c:pt>
                <c:pt idx="15480">
                  <c:v>41020.708333333336</c:v>
                </c:pt>
                <c:pt idx="15481">
                  <c:v>41020.722222222204</c:v>
                </c:pt>
                <c:pt idx="15482">
                  <c:v>41020.736111111066</c:v>
                </c:pt>
                <c:pt idx="15483">
                  <c:v>41020.75</c:v>
                </c:pt>
                <c:pt idx="15484">
                  <c:v>41020.763888888876</c:v>
                </c:pt>
                <c:pt idx="15485">
                  <c:v>41020.777777777774</c:v>
                </c:pt>
                <c:pt idx="15486">
                  <c:v>41020.791666666577</c:v>
                </c:pt>
                <c:pt idx="15487">
                  <c:v>41020.805555555562</c:v>
                </c:pt>
                <c:pt idx="15488">
                  <c:v>41020.819444444496</c:v>
                </c:pt>
                <c:pt idx="15489">
                  <c:v>41020.833333333336</c:v>
                </c:pt>
                <c:pt idx="15490">
                  <c:v>41020.847222222219</c:v>
                </c:pt>
                <c:pt idx="15491">
                  <c:v>41020.861111111066</c:v>
                </c:pt>
                <c:pt idx="15492">
                  <c:v>41020.875</c:v>
                </c:pt>
                <c:pt idx="15493">
                  <c:v>41020.888888888956</c:v>
                </c:pt>
                <c:pt idx="15494">
                  <c:v>41020.902777777781</c:v>
                </c:pt>
                <c:pt idx="15495">
                  <c:v>41020.916666666664</c:v>
                </c:pt>
                <c:pt idx="15496">
                  <c:v>41020.930555555562</c:v>
                </c:pt>
                <c:pt idx="15497">
                  <c:v>41020.944444444496</c:v>
                </c:pt>
                <c:pt idx="15498">
                  <c:v>41020.958333333343</c:v>
                </c:pt>
                <c:pt idx="15499">
                  <c:v>41020.972222222219</c:v>
                </c:pt>
                <c:pt idx="15500">
                  <c:v>41020.986111111109</c:v>
                </c:pt>
                <c:pt idx="15501">
                  <c:v>41021</c:v>
                </c:pt>
                <c:pt idx="15502">
                  <c:v>41021.013888888891</c:v>
                </c:pt>
                <c:pt idx="15503">
                  <c:v>41021.027777777774</c:v>
                </c:pt>
                <c:pt idx="15504">
                  <c:v>41021.041666666613</c:v>
                </c:pt>
                <c:pt idx="15505">
                  <c:v>41021.055555555562</c:v>
                </c:pt>
                <c:pt idx="15506">
                  <c:v>41021.069444444445</c:v>
                </c:pt>
                <c:pt idx="15507">
                  <c:v>41021.083333333336</c:v>
                </c:pt>
                <c:pt idx="15508">
                  <c:v>41021.097222222204</c:v>
                </c:pt>
                <c:pt idx="15509">
                  <c:v>41021.111111111066</c:v>
                </c:pt>
                <c:pt idx="15510">
                  <c:v>41021.124999999993</c:v>
                </c:pt>
                <c:pt idx="15511">
                  <c:v>41021.138888888891</c:v>
                </c:pt>
                <c:pt idx="15512">
                  <c:v>41021.152777777781</c:v>
                </c:pt>
                <c:pt idx="15513">
                  <c:v>41021.166666666613</c:v>
                </c:pt>
                <c:pt idx="15514">
                  <c:v>41021.180555555562</c:v>
                </c:pt>
                <c:pt idx="15515">
                  <c:v>41021.194444444445</c:v>
                </c:pt>
                <c:pt idx="15516">
                  <c:v>41021.208333333336</c:v>
                </c:pt>
                <c:pt idx="15517">
                  <c:v>41021.222222222204</c:v>
                </c:pt>
                <c:pt idx="15518">
                  <c:v>41021.236111111066</c:v>
                </c:pt>
                <c:pt idx="15519">
                  <c:v>41021.25</c:v>
                </c:pt>
                <c:pt idx="15520">
                  <c:v>41021.263888888876</c:v>
                </c:pt>
                <c:pt idx="15521">
                  <c:v>41021.277777777774</c:v>
                </c:pt>
                <c:pt idx="15522">
                  <c:v>41021.291666666577</c:v>
                </c:pt>
                <c:pt idx="15523">
                  <c:v>41021.305555555562</c:v>
                </c:pt>
                <c:pt idx="15524">
                  <c:v>41021.319444444496</c:v>
                </c:pt>
                <c:pt idx="15525">
                  <c:v>41021.333333333336</c:v>
                </c:pt>
                <c:pt idx="15526">
                  <c:v>41021.347222222219</c:v>
                </c:pt>
                <c:pt idx="15527">
                  <c:v>41021.361111111066</c:v>
                </c:pt>
                <c:pt idx="15528">
                  <c:v>41021.375</c:v>
                </c:pt>
                <c:pt idx="15529">
                  <c:v>41021.388888888956</c:v>
                </c:pt>
                <c:pt idx="15530">
                  <c:v>41021.402777777781</c:v>
                </c:pt>
                <c:pt idx="15531">
                  <c:v>41021.416666666664</c:v>
                </c:pt>
                <c:pt idx="15532">
                  <c:v>41021.430555555562</c:v>
                </c:pt>
                <c:pt idx="15533">
                  <c:v>41021.444444444496</c:v>
                </c:pt>
                <c:pt idx="15534">
                  <c:v>41021.458333333343</c:v>
                </c:pt>
                <c:pt idx="15535">
                  <c:v>41021.472222222219</c:v>
                </c:pt>
                <c:pt idx="15536">
                  <c:v>41021.486111111109</c:v>
                </c:pt>
                <c:pt idx="15537">
                  <c:v>41021.5</c:v>
                </c:pt>
                <c:pt idx="15538">
                  <c:v>41021.513888888891</c:v>
                </c:pt>
                <c:pt idx="15539">
                  <c:v>41021.527777777774</c:v>
                </c:pt>
                <c:pt idx="15540">
                  <c:v>41021.541666666613</c:v>
                </c:pt>
                <c:pt idx="15541">
                  <c:v>41021.555555555562</c:v>
                </c:pt>
                <c:pt idx="15542">
                  <c:v>41021.569444444445</c:v>
                </c:pt>
                <c:pt idx="15543">
                  <c:v>41021.583333333336</c:v>
                </c:pt>
                <c:pt idx="15544">
                  <c:v>41021.597222222204</c:v>
                </c:pt>
                <c:pt idx="15545">
                  <c:v>41021.611111111066</c:v>
                </c:pt>
                <c:pt idx="15546">
                  <c:v>41021.624999999993</c:v>
                </c:pt>
                <c:pt idx="15547">
                  <c:v>41021.638888888891</c:v>
                </c:pt>
                <c:pt idx="15548">
                  <c:v>41021.652777777781</c:v>
                </c:pt>
                <c:pt idx="15549">
                  <c:v>41021.666666666613</c:v>
                </c:pt>
                <c:pt idx="15550">
                  <c:v>41021.680555555562</c:v>
                </c:pt>
                <c:pt idx="15551">
                  <c:v>41021.694444444445</c:v>
                </c:pt>
                <c:pt idx="15552">
                  <c:v>41021.708333333336</c:v>
                </c:pt>
                <c:pt idx="15553">
                  <c:v>41021.722222222204</c:v>
                </c:pt>
                <c:pt idx="15554">
                  <c:v>41021.736111111066</c:v>
                </c:pt>
                <c:pt idx="15555">
                  <c:v>41021.75</c:v>
                </c:pt>
                <c:pt idx="15556">
                  <c:v>41021.763888888876</c:v>
                </c:pt>
                <c:pt idx="15557">
                  <c:v>41021.777777777774</c:v>
                </c:pt>
                <c:pt idx="15558">
                  <c:v>41021.791666666577</c:v>
                </c:pt>
                <c:pt idx="15559">
                  <c:v>41021.805555555562</c:v>
                </c:pt>
                <c:pt idx="15560">
                  <c:v>41021.819444444496</c:v>
                </c:pt>
                <c:pt idx="15561">
                  <c:v>41021.833333333336</c:v>
                </c:pt>
                <c:pt idx="15562">
                  <c:v>41021.847222222219</c:v>
                </c:pt>
                <c:pt idx="15563">
                  <c:v>41021.861111111066</c:v>
                </c:pt>
                <c:pt idx="15564">
                  <c:v>41021.875</c:v>
                </c:pt>
                <c:pt idx="15565">
                  <c:v>41021.888888888956</c:v>
                </c:pt>
                <c:pt idx="15566">
                  <c:v>41021.902777777781</c:v>
                </c:pt>
                <c:pt idx="15567">
                  <c:v>41021.916666666664</c:v>
                </c:pt>
                <c:pt idx="15568">
                  <c:v>41021.930555555562</c:v>
                </c:pt>
                <c:pt idx="15569">
                  <c:v>41021.944444444496</c:v>
                </c:pt>
                <c:pt idx="15570">
                  <c:v>41021.958333333343</c:v>
                </c:pt>
                <c:pt idx="15571">
                  <c:v>41021.972222222219</c:v>
                </c:pt>
                <c:pt idx="15572">
                  <c:v>41021.986111111109</c:v>
                </c:pt>
                <c:pt idx="15573">
                  <c:v>41022</c:v>
                </c:pt>
                <c:pt idx="15574">
                  <c:v>41022.013888888891</c:v>
                </c:pt>
                <c:pt idx="15575">
                  <c:v>41022.027777777774</c:v>
                </c:pt>
                <c:pt idx="15576">
                  <c:v>41022.041666666613</c:v>
                </c:pt>
                <c:pt idx="15577">
                  <c:v>41022.055555555562</c:v>
                </c:pt>
                <c:pt idx="15578">
                  <c:v>41022.069444444445</c:v>
                </c:pt>
                <c:pt idx="15579">
                  <c:v>41022.083333333336</c:v>
                </c:pt>
                <c:pt idx="15580">
                  <c:v>41022.097222222204</c:v>
                </c:pt>
                <c:pt idx="15581">
                  <c:v>41022.111111111066</c:v>
                </c:pt>
                <c:pt idx="15582">
                  <c:v>41022.124999999993</c:v>
                </c:pt>
                <c:pt idx="15583">
                  <c:v>41022.138888888891</c:v>
                </c:pt>
                <c:pt idx="15584">
                  <c:v>41022.152777777781</c:v>
                </c:pt>
                <c:pt idx="15585">
                  <c:v>41022.166666666613</c:v>
                </c:pt>
                <c:pt idx="15586">
                  <c:v>41022.180555555562</c:v>
                </c:pt>
                <c:pt idx="15587">
                  <c:v>41022.194444444445</c:v>
                </c:pt>
                <c:pt idx="15588">
                  <c:v>41022.208333333336</c:v>
                </c:pt>
                <c:pt idx="15589">
                  <c:v>41022.222222222204</c:v>
                </c:pt>
                <c:pt idx="15590">
                  <c:v>41022.236111111066</c:v>
                </c:pt>
                <c:pt idx="15591">
                  <c:v>41022.25</c:v>
                </c:pt>
                <c:pt idx="15592">
                  <c:v>41022.263888888876</c:v>
                </c:pt>
                <c:pt idx="15593">
                  <c:v>41022.277777777774</c:v>
                </c:pt>
                <c:pt idx="15594">
                  <c:v>41022.291666666577</c:v>
                </c:pt>
                <c:pt idx="15595">
                  <c:v>41022.305555555562</c:v>
                </c:pt>
                <c:pt idx="15596">
                  <c:v>41022.319444444496</c:v>
                </c:pt>
                <c:pt idx="15597">
                  <c:v>41022.333333333336</c:v>
                </c:pt>
                <c:pt idx="15598">
                  <c:v>41022.347222222219</c:v>
                </c:pt>
                <c:pt idx="15599">
                  <c:v>41022.361111111066</c:v>
                </c:pt>
                <c:pt idx="15600">
                  <c:v>41022.375</c:v>
                </c:pt>
                <c:pt idx="15601">
                  <c:v>41022.388888888956</c:v>
                </c:pt>
                <c:pt idx="15602">
                  <c:v>41022.402777777781</c:v>
                </c:pt>
                <c:pt idx="15603">
                  <c:v>41022.416666666664</c:v>
                </c:pt>
                <c:pt idx="15604">
                  <c:v>41022.430555555562</c:v>
                </c:pt>
                <c:pt idx="15605">
                  <c:v>41022.444444444496</c:v>
                </c:pt>
                <c:pt idx="15606">
                  <c:v>41022.458333333343</c:v>
                </c:pt>
                <c:pt idx="15607">
                  <c:v>41022.472222222219</c:v>
                </c:pt>
                <c:pt idx="15608">
                  <c:v>41022.486111111109</c:v>
                </c:pt>
                <c:pt idx="15609">
                  <c:v>41022.5</c:v>
                </c:pt>
                <c:pt idx="15610">
                  <c:v>41022.513888888891</c:v>
                </c:pt>
                <c:pt idx="15611">
                  <c:v>41022.527777777774</c:v>
                </c:pt>
                <c:pt idx="15612">
                  <c:v>41022.541666666613</c:v>
                </c:pt>
                <c:pt idx="15613">
                  <c:v>41022.555555555562</c:v>
                </c:pt>
                <c:pt idx="15614">
                  <c:v>41022.569444444445</c:v>
                </c:pt>
                <c:pt idx="15615">
                  <c:v>41022.583333333336</c:v>
                </c:pt>
                <c:pt idx="15616">
                  <c:v>41022.597222222204</c:v>
                </c:pt>
                <c:pt idx="15617">
                  <c:v>41022.611111111066</c:v>
                </c:pt>
                <c:pt idx="15618">
                  <c:v>41022.624999999993</c:v>
                </c:pt>
                <c:pt idx="15619">
                  <c:v>41022.638888888891</c:v>
                </c:pt>
                <c:pt idx="15620">
                  <c:v>41022.652777777781</c:v>
                </c:pt>
                <c:pt idx="15621">
                  <c:v>41022.666666666613</c:v>
                </c:pt>
                <c:pt idx="15622">
                  <c:v>41022.680555555562</c:v>
                </c:pt>
                <c:pt idx="15623">
                  <c:v>41022.694444444445</c:v>
                </c:pt>
                <c:pt idx="15624">
                  <c:v>41022.708333333336</c:v>
                </c:pt>
                <c:pt idx="15625">
                  <c:v>41022.722222222204</c:v>
                </c:pt>
                <c:pt idx="15626">
                  <c:v>41022.736111111066</c:v>
                </c:pt>
                <c:pt idx="15627">
                  <c:v>41022.75</c:v>
                </c:pt>
                <c:pt idx="15628">
                  <c:v>41022.763888888876</c:v>
                </c:pt>
                <c:pt idx="15629">
                  <c:v>41022.777777777774</c:v>
                </c:pt>
                <c:pt idx="15630">
                  <c:v>41022.791666666577</c:v>
                </c:pt>
                <c:pt idx="15631">
                  <c:v>41022.805555555562</c:v>
                </c:pt>
                <c:pt idx="15632">
                  <c:v>41022.819444444496</c:v>
                </c:pt>
                <c:pt idx="15633">
                  <c:v>41022.833333333336</c:v>
                </c:pt>
                <c:pt idx="15634">
                  <c:v>41022.847222222219</c:v>
                </c:pt>
                <c:pt idx="15635">
                  <c:v>41022.861111111066</c:v>
                </c:pt>
                <c:pt idx="15636">
                  <c:v>41022.875</c:v>
                </c:pt>
                <c:pt idx="15637">
                  <c:v>41022.888888888956</c:v>
                </c:pt>
                <c:pt idx="15638">
                  <c:v>41022.902777777781</c:v>
                </c:pt>
                <c:pt idx="15639">
                  <c:v>41022.916666666664</c:v>
                </c:pt>
                <c:pt idx="15640">
                  <c:v>41022.930555555562</c:v>
                </c:pt>
                <c:pt idx="15641">
                  <c:v>41022.944444444496</c:v>
                </c:pt>
                <c:pt idx="15642">
                  <c:v>41022.958333333343</c:v>
                </c:pt>
                <c:pt idx="15643">
                  <c:v>41022.972222222219</c:v>
                </c:pt>
                <c:pt idx="15644">
                  <c:v>41022.986111111109</c:v>
                </c:pt>
                <c:pt idx="15645">
                  <c:v>41023</c:v>
                </c:pt>
                <c:pt idx="15646">
                  <c:v>41023.013888888891</c:v>
                </c:pt>
                <c:pt idx="15647">
                  <c:v>41023.027777777774</c:v>
                </c:pt>
                <c:pt idx="15648">
                  <c:v>41023.041666666613</c:v>
                </c:pt>
                <c:pt idx="15649">
                  <c:v>41023.055555555562</c:v>
                </c:pt>
                <c:pt idx="15650">
                  <c:v>41023.069444444445</c:v>
                </c:pt>
                <c:pt idx="15651">
                  <c:v>41023.083333333336</c:v>
                </c:pt>
                <c:pt idx="15652">
                  <c:v>41023.097222222204</c:v>
                </c:pt>
                <c:pt idx="15653">
                  <c:v>41023.111111111066</c:v>
                </c:pt>
                <c:pt idx="15654">
                  <c:v>41023.124999999993</c:v>
                </c:pt>
                <c:pt idx="15655">
                  <c:v>41023.138888888891</c:v>
                </c:pt>
                <c:pt idx="15656">
                  <c:v>41023.152777777781</c:v>
                </c:pt>
                <c:pt idx="15657">
                  <c:v>41023.166666666613</c:v>
                </c:pt>
                <c:pt idx="15658">
                  <c:v>41023.180555555562</c:v>
                </c:pt>
                <c:pt idx="15659">
                  <c:v>41023.194444444445</c:v>
                </c:pt>
                <c:pt idx="15660">
                  <c:v>41023.208333333336</c:v>
                </c:pt>
                <c:pt idx="15661">
                  <c:v>41023.222222222204</c:v>
                </c:pt>
                <c:pt idx="15662">
                  <c:v>41023.236111111066</c:v>
                </c:pt>
                <c:pt idx="15663">
                  <c:v>41023.25</c:v>
                </c:pt>
                <c:pt idx="15664">
                  <c:v>41023.263888888876</c:v>
                </c:pt>
                <c:pt idx="15665">
                  <c:v>41023.277777777774</c:v>
                </c:pt>
                <c:pt idx="15666">
                  <c:v>41023.291666666577</c:v>
                </c:pt>
                <c:pt idx="15667">
                  <c:v>41023.305555555562</c:v>
                </c:pt>
                <c:pt idx="15668">
                  <c:v>41023.319444444496</c:v>
                </c:pt>
                <c:pt idx="15669">
                  <c:v>41023.333333333336</c:v>
                </c:pt>
                <c:pt idx="15670">
                  <c:v>41023.347222222219</c:v>
                </c:pt>
                <c:pt idx="15671">
                  <c:v>41023.361111111066</c:v>
                </c:pt>
                <c:pt idx="15672">
                  <c:v>41023.375</c:v>
                </c:pt>
                <c:pt idx="15673">
                  <c:v>41023.388888888956</c:v>
                </c:pt>
                <c:pt idx="15674">
                  <c:v>41023.402777777781</c:v>
                </c:pt>
                <c:pt idx="15675">
                  <c:v>41023.416666666664</c:v>
                </c:pt>
                <c:pt idx="15676">
                  <c:v>41023.430555555562</c:v>
                </c:pt>
                <c:pt idx="15677">
                  <c:v>41023.444444444496</c:v>
                </c:pt>
                <c:pt idx="15678">
                  <c:v>41023.458333333343</c:v>
                </c:pt>
                <c:pt idx="15679">
                  <c:v>41023.472222222219</c:v>
                </c:pt>
                <c:pt idx="15680">
                  <c:v>41023.486111111109</c:v>
                </c:pt>
                <c:pt idx="15681">
                  <c:v>41023.5</c:v>
                </c:pt>
                <c:pt idx="15682">
                  <c:v>41023.513888888891</c:v>
                </c:pt>
                <c:pt idx="15683">
                  <c:v>41023.527777777774</c:v>
                </c:pt>
                <c:pt idx="15684">
                  <c:v>41023.541666666613</c:v>
                </c:pt>
                <c:pt idx="15685">
                  <c:v>41023.555555555562</c:v>
                </c:pt>
                <c:pt idx="15686">
                  <c:v>41023.569444444445</c:v>
                </c:pt>
                <c:pt idx="15687">
                  <c:v>41023.583333333336</c:v>
                </c:pt>
                <c:pt idx="15688">
                  <c:v>41023.597222222204</c:v>
                </c:pt>
                <c:pt idx="15689">
                  <c:v>41023.611111111066</c:v>
                </c:pt>
                <c:pt idx="15690">
                  <c:v>41023.624999999993</c:v>
                </c:pt>
                <c:pt idx="15691">
                  <c:v>41023.638888888891</c:v>
                </c:pt>
                <c:pt idx="15692">
                  <c:v>41023.652777777781</c:v>
                </c:pt>
                <c:pt idx="15693">
                  <c:v>41023.666666666613</c:v>
                </c:pt>
                <c:pt idx="15694">
                  <c:v>41023.680555555562</c:v>
                </c:pt>
                <c:pt idx="15695">
                  <c:v>41023.694444444445</c:v>
                </c:pt>
                <c:pt idx="15696">
                  <c:v>41023.708333333336</c:v>
                </c:pt>
                <c:pt idx="15697">
                  <c:v>41023.722222222204</c:v>
                </c:pt>
                <c:pt idx="15698">
                  <c:v>41023.736111111066</c:v>
                </c:pt>
                <c:pt idx="15699">
                  <c:v>41023.75</c:v>
                </c:pt>
                <c:pt idx="15700">
                  <c:v>41023.763888888876</c:v>
                </c:pt>
                <c:pt idx="15701">
                  <c:v>41023.777777777774</c:v>
                </c:pt>
                <c:pt idx="15702">
                  <c:v>41023.791666666577</c:v>
                </c:pt>
                <c:pt idx="15703">
                  <c:v>41023.805555555562</c:v>
                </c:pt>
                <c:pt idx="15704">
                  <c:v>41023.819444444496</c:v>
                </c:pt>
                <c:pt idx="15705">
                  <c:v>41023.833333333336</c:v>
                </c:pt>
                <c:pt idx="15706">
                  <c:v>41023.847222222219</c:v>
                </c:pt>
                <c:pt idx="15707">
                  <c:v>41023.861111111066</c:v>
                </c:pt>
                <c:pt idx="15708">
                  <c:v>41023.875</c:v>
                </c:pt>
                <c:pt idx="15709">
                  <c:v>41023.888888888956</c:v>
                </c:pt>
                <c:pt idx="15710">
                  <c:v>41023.902777777781</c:v>
                </c:pt>
                <c:pt idx="15711">
                  <c:v>41023.916666666664</c:v>
                </c:pt>
                <c:pt idx="15712">
                  <c:v>41023.930555555562</c:v>
                </c:pt>
                <c:pt idx="15713">
                  <c:v>41023.944444444496</c:v>
                </c:pt>
                <c:pt idx="15714">
                  <c:v>41023.958333333343</c:v>
                </c:pt>
                <c:pt idx="15715">
                  <c:v>41023.972222222219</c:v>
                </c:pt>
                <c:pt idx="15716">
                  <c:v>41023.986111111109</c:v>
                </c:pt>
                <c:pt idx="15717">
                  <c:v>41024</c:v>
                </c:pt>
                <c:pt idx="15718">
                  <c:v>41024.013888888891</c:v>
                </c:pt>
                <c:pt idx="15719">
                  <c:v>41024.027777777774</c:v>
                </c:pt>
                <c:pt idx="15720">
                  <c:v>41024.041666666613</c:v>
                </c:pt>
                <c:pt idx="15721">
                  <c:v>41024.055555555562</c:v>
                </c:pt>
                <c:pt idx="15722">
                  <c:v>41024.069444444445</c:v>
                </c:pt>
                <c:pt idx="15723">
                  <c:v>41024.083333333336</c:v>
                </c:pt>
                <c:pt idx="15724">
                  <c:v>41024.097222222204</c:v>
                </c:pt>
                <c:pt idx="15725">
                  <c:v>41024.111111111066</c:v>
                </c:pt>
                <c:pt idx="15726">
                  <c:v>41024.124999999993</c:v>
                </c:pt>
                <c:pt idx="15727">
                  <c:v>41024.138888888891</c:v>
                </c:pt>
                <c:pt idx="15728">
                  <c:v>41024.152777777781</c:v>
                </c:pt>
                <c:pt idx="15729">
                  <c:v>41024.166666666613</c:v>
                </c:pt>
                <c:pt idx="15730">
                  <c:v>41024.180555555562</c:v>
                </c:pt>
                <c:pt idx="15731">
                  <c:v>41024.194444444445</c:v>
                </c:pt>
                <c:pt idx="15732">
                  <c:v>41024.208333333336</c:v>
                </c:pt>
                <c:pt idx="15733">
                  <c:v>41024.222222222204</c:v>
                </c:pt>
                <c:pt idx="15734">
                  <c:v>41024.236111111066</c:v>
                </c:pt>
                <c:pt idx="15735">
                  <c:v>41024.25</c:v>
                </c:pt>
                <c:pt idx="15736">
                  <c:v>41024.263888888876</c:v>
                </c:pt>
                <c:pt idx="15737">
                  <c:v>41024.277777777774</c:v>
                </c:pt>
                <c:pt idx="15738">
                  <c:v>41024.291666666577</c:v>
                </c:pt>
                <c:pt idx="15739">
                  <c:v>41024.305555555562</c:v>
                </c:pt>
                <c:pt idx="15740">
                  <c:v>41024.319444444496</c:v>
                </c:pt>
                <c:pt idx="15741">
                  <c:v>41024.333333333336</c:v>
                </c:pt>
                <c:pt idx="15742">
                  <c:v>41024.347222222219</c:v>
                </c:pt>
                <c:pt idx="15743">
                  <c:v>41024.361111111066</c:v>
                </c:pt>
                <c:pt idx="15744">
                  <c:v>41024.375</c:v>
                </c:pt>
                <c:pt idx="15745">
                  <c:v>41024.388888888956</c:v>
                </c:pt>
                <c:pt idx="15746">
                  <c:v>41024.402777777781</c:v>
                </c:pt>
                <c:pt idx="15747">
                  <c:v>41024.416666666664</c:v>
                </c:pt>
                <c:pt idx="15748">
                  <c:v>41024.430555555562</c:v>
                </c:pt>
                <c:pt idx="15749">
                  <c:v>41024.444444444496</c:v>
                </c:pt>
                <c:pt idx="15750">
                  <c:v>41024.458333333343</c:v>
                </c:pt>
                <c:pt idx="15751">
                  <c:v>41024.472222222219</c:v>
                </c:pt>
                <c:pt idx="15752">
                  <c:v>41024.486111111109</c:v>
                </c:pt>
                <c:pt idx="15753">
                  <c:v>41024.5</c:v>
                </c:pt>
                <c:pt idx="15754">
                  <c:v>41024.513888888891</c:v>
                </c:pt>
                <c:pt idx="15755">
                  <c:v>41024.527777777774</c:v>
                </c:pt>
                <c:pt idx="15756">
                  <c:v>41024.541666666613</c:v>
                </c:pt>
                <c:pt idx="15757">
                  <c:v>41024.555555555562</c:v>
                </c:pt>
                <c:pt idx="15758">
                  <c:v>41024.569444444445</c:v>
                </c:pt>
                <c:pt idx="15759">
                  <c:v>41024.583333333336</c:v>
                </c:pt>
                <c:pt idx="15760">
                  <c:v>41024.597222222204</c:v>
                </c:pt>
                <c:pt idx="15761">
                  <c:v>41024.611111111066</c:v>
                </c:pt>
                <c:pt idx="15762">
                  <c:v>41024.624999999993</c:v>
                </c:pt>
                <c:pt idx="15763">
                  <c:v>41024.638888888891</c:v>
                </c:pt>
                <c:pt idx="15764">
                  <c:v>41024.652777777781</c:v>
                </c:pt>
                <c:pt idx="15765">
                  <c:v>41024.666666666613</c:v>
                </c:pt>
                <c:pt idx="15766">
                  <c:v>41024.680555555562</c:v>
                </c:pt>
                <c:pt idx="15767">
                  <c:v>41024.694444444445</c:v>
                </c:pt>
                <c:pt idx="15768">
                  <c:v>41024.708333333336</c:v>
                </c:pt>
                <c:pt idx="15769">
                  <c:v>41024.722222222204</c:v>
                </c:pt>
                <c:pt idx="15770">
                  <c:v>41024.736111111066</c:v>
                </c:pt>
                <c:pt idx="15771">
                  <c:v>41024.75</c:v>
                </c:pt>
                <c:pt idx="15772">
                  <c:v>41024.763888888876</c:v>
                </c:pt>
                <c:pt idx="15773">
                  <c:v>41024.777777777774</c:v>
                </c:pt>
                <c:pt idx="15774">
                  <c:v>41024.791666666577</c:v>
                </c:pt>
                <c:pt idx="15775">
                  <c:v>41024.805555555562</c:v>
                </c:pt>
                <c:pt idx="15776">
                  <c:v>41024.819444444496</c:v>
                </c:pt>
                <c:pt idx="15777">
                  <c:v>41024.833333333336</c:v>
                </c:pt>
                <c:pt idx="15778">
                  <c:v>41024.847222222219</c:v>
                </c:pt>
                <c:pt idx="15779">
                  <c:v>41024.861111111066</c:v>
                </c:pt>
                <c:pt idx="15780">
                  <c:v>41024.875</c:v>
                </c:pt>
                <c:pt idx="15781">
                  <c:v>41024.888888888956</c:v>
                </c:pt>
                <c:pt idx="15782">
                  <c:v>41024.902777777781</c:v>
                </c:pt>
                <c:pt idx="15783">
                  <c:v>41024.916666666664</c:v>
                </c:pt>
                <c:pt idx="15784">
                  <c:v>41024.930555555562</c:v>
                </c:pt>
                <c:pt idx="15785">
                  <c:v>41024.944444444496</c:v>
                </c:pt>
                <c:pt idx="15786">
                  <c:v>41024.958333333343</c:v>
                </c:pt>
                <c:pt idx="15787">
                  <c:v>41024.972222222219</c:v>
                </c:pt>
                <c:pt idx="15788">
                  <c:v>41024.986111111109</c:v>
                </c:pt>
                <c:pt idx="15789">
                  <c:v>41025</c:v>
                </c:pt>
                <c:pt idx="15790">
                  <c:v>41025.013888888891</c:v>
                </c:pt>
                <c:pt idx="15791">
                  <c:v>41025.027777777774</c:v>
                </c:pt>
                <c:pt idx="15792">
                  <c:v>41025.041666666613</c:v>
                </c:pt>
                <c:pt idx="15793">
                  <c:v>41025.055555555562</c:v>
                </c:pt>
                <c:pt idx="15794">
                  <c:v>41025.069444444445</c:v>
                </c:pt>
                <c:pt idx="15795">
                  <c:v>41025.083333333336</c:v>
                </c:pt>
                <c:pt idx="15796">
                  <c:v>41025.097222222204</c:v>
                </c:pt>
                <c:pt idx="15797">
                  <c:v>41025.111111111066</c:v>
                </c:pt>
                <c:pt idx="15798">
                  <c:v>41025.124999999993</c:v>
                </c:pt>
                <c:pt idx="15799">
                  <c:v>41025.138888888891</c:v>
                </c:pt>
                <c:pt idx="15800">
                  <c:v>41025.152777777781</c:v>
                </c:pt>
                <c:pt idx="15801">
                  <c:v>41025.166666666613</c:v>
                </c:pt>
                <c:pt idx="15802">
                  <c:v>41025.180555555562</c:v>
                </c:pt>
                <c:pt idx="15803">
                  <c:v>41025.194444444445</c:v>
                </c:pt>
                <c:pt idx="15804">
                  <c:v>41025.208333333336</c:v>
                </c:pt>
                <c:pt idx="15805">
                  <c:v>41025.222222222204</c:v>
                </c:pt>
                <c:pt idx="15806">
                  <c:v>41025.236111111066</c:v>
                </c:pt>
                <c:pt idx="15807">
                  <c:v>41025.25</c:v>
                </c:pt>
                <c:pt idx="15808">
                  <c:v>41025.263888888876</c:v>
                </c:pt>
                <c:pt idx="15809">
                  <c:v>41025.277777777774</c:v>
                </c:pt>
                <c:pt idx="15810">
                  <c:v>41025.291666666577</c:v>
                </c:pt>
                <c:pt idx="15811">
                  <c:v>41025.305555555562</c:v>
                </c:pt>
                <c:pt idx="15812">
                  <c:v>41025.319444444496</c:v>
                </c:pt>
                <c:pt idx="15813">
                  <c:v>41025.333333333336</c:v>
                </c:pt>
                <c:pt idx="15814">
                  <c:v>41025.347222222219</c:v>
                </c:pt>
                <c:pt idx="15815">
                  <c:v>41025.361111111066</c:v>
                </c:pt>
                <c:pt idx="15816">
                  <c:v>41025.375</c:v>
                </c:pt>
                <c:pt idx="15817">
                  <c:v>41025.388888888956</c:v>
                </c:pt>
                <c:pt idx="15818">
                  <c:v>41025.402777777781</c:v>
                </c:pt>
                <c:pt idx="15819">
                  <c:v>41025.416666666664</c:v>
                </c:pt>
                <c:pt idx="15820">
                  <c:v>41025.430555555562</c:v>
                </c:pt>
                <c:pt idx="15821">
                  <c:v>41025.444444444496</c:v>
                </c:pt>
                <c:pt idx="15822">
                  <c:v>41025.458333333343</c:v>
                </c:pt>
                <c:pt idx="15823">
                  <c:v>41025.472222222219</c:v>
                </c:pt>
                <c:pt idx="15824">
                  <c:v>41025.486111111109</c:v>
                </c:pt>
                <c:pt idx="15825">
                  <c:v>41025.5</c:v>
                </c:pt>
                <c:pt idx="15826">
                  <c:v>41025.513888888891</c:v>
                </c:pt>
                <c:pt idx="15827">
                  <c:v>41025.527777777774</c:v>
                </c:pt>
                <c:pt idx="15828">
                  <c:v>41025.541666666613</c:v>
                </c:pt>
                <c:pt idx="15829">
                  <c:v>41025.555555555562</c:v>
                </c:pt>
                <c:pt idx="15830">
                  <c:v>41025.569444444445</c:v>
                </c:pt>
                <c:pt idx="15831">
                  <c:v>41025.583333333336</c:v>
                </c:pt>
                <c:pt idx="15832">
                  <c:v>41025.597222222204</c:v>
                </c:pt>
                <c:pt idx="15833">
                  <c:v>41025.611111111066</c:v>
                </c:pt>
                <c:pt idx="15834">
                  <c:v>41025.624999999993</c:v>
                </c:pt>
                <c:pt idx="15835">
                  <c:v>41025.638888888891</c:v>
                </c:pt>
                <c:pt idx="15836">
                  <c:v>41025.652777777781</c:v>
                </c:pt>
                <c:pt idx="15837">
                  <c:v>41025.666666666613</c:v>
                </c:pt>
                <c:pt idx="15838">
                  <c:v>41025.680555555562</c:v>
                </c:pt>
                <c:pt idx="15839">
                  <c:v>41025.694444444445</c:v>
                </c:pt>
                <c:pt idx="15840">
                  <c:v>41025.708333333336</c:v>
                </c:pt>
                <c:pt idx="15841">
                  <c:v>41025.722222222204</c:v>
                </c:pt>
                <c:pt idx="15842">
                  <c:v>41025.736111111066</c:v>
                </c:pt>
                <c:pt idx="15843">
                  <c:v>41025.75</c:v>
                </c:pt>
                <c:pt idx="15844">
                  <c:v>41025.763888888876</c:v>
                </c:pt>
                <c:pt idx="15845">
                  <c:v>41025.777777777774</c:v>
                </c:pt>
                <c:pt idx="15846">
                  <c:v>41025.791666666577</c:v>
                </c:pt>
                <c:pt idx="15847">
                  <c:v>41025.805555555562</c:v>
                </c:pt>
                <c:pt idx="15848">
                  <c:v>41025.819444444496</c:v>
                </c:pt>
                <c:pt idx="15849">
                  <c:v>41025.833333333336</c:v>
                </c:pt>
                <c:pt idx="15850">
                  <c:v>41025.847222222219</c:v>
                </c:pt>
                <c:pt idx="15851">
                  <c:v>41025.861111111066</c:v>
                </c:pt>
                <c:pt idx="15852">
                  <c:v>41025.875</c:v>
                </c:pt>
                <c:pt idx="15853">
                  <c:v>41025.888888888956</c:v>
                </c:pt>
                <c:pt idx="15854">
                  <c:v>41025.902777777781</c:v>
                </c:pt>
                <c:pt idx="15855">
                  <c:v>41025.916666666664</c:v>
                </c:pt>
                <c:pt idx="15856">
                  <c:v>41025.930555555562</c:v>
                </c:pt>
                <c:pt idx="15857">
                  <c:v>41025.944444444496</c:v>
                </c:pt>
                <c:pt idx="15858">
                  <c:v>41025.958333333343</c:v>
                </c:pt>
                <c:pt idx="15859">
                  <c:v>41025.972222222219</c:v>
                </c:pt>
                <c:pt idx="15860">
                  <c:v>41025.986111111109</c:v>
                </c:pt>
                <c:pt idx="15861">
                  <c:v>41026</c:v>
                </c:pt>
                <c:pt idx="15862">
                  <c:v>41026.013888888891</c:v>
                </c:pt>
                <c:pt idx="15863">
                  <c:v>41026.027777777774</c:v>
                </c:pt>
                <c:pt idx="15864">
                  <c:v>41026.041666666613</c:v>
                </c:pt>
                <c:pt idx="15865">
                  <c:v>41026.055555555562</c:v>
                </c:pt>
                <c:pt idx="15866">
                  <c:v>41026.069444444445</c:v>
                </c:pt>
                <c:pt idx="15867">
                  <c:v>41026.083333333336</c:v>
                </c:pt>
                <c:pt idx="15868">
                  <c:v>41026.097222222204</c:v>
                </c:pt>
                <c:pt idx="15869">
                  <c:v>41026.111111111066</c:v>
                </c:pt>
                <c:pt idx="15870">
                  <c:v>41026.124999999993</c:v>
                </c:pt>
                <c:pt idx="15871">
                  <c:v>41026.138888888891</c:v>
                </c:pt>
                <c:pt idx="15872">
                  <c:v>41026.152777777781</c:v>
                </c:pt>
                <c:pt idx="15873">
                  <c:v>41026.166666666613</c:v>
                </c:pt>
                <c:pt idx="15874">
                  <c:v>41026.180555555562</c:v>
                </c:pt>
                <c:pt idx="15875">
                  <c:v>41026.194444444445</c:v>
                </c:pt>
                <c:pt idx="15876">
                  <c:v>41026.208333333336</c:v>
                </c:pt>
                <c:pt idx="15877">
                  <c:v>41026.222222222204</c:v>
                </c:pt>
                <c:pt idx="15878">
                  <c:v>41026.236111111066</c:v>
                </c:pt>
                <c:pt idx="15879">
                  <c:v>41026.25</c:v>
                </c:pt>
                <c:pt idx="15880">
                  <c:v>41026.263888888876</c:v>
                </c:pt>
                <c:pt idx="15881">
                  <c:v>41026.277777777774</c:v>
                </c:pt>
                <c:pt idx="15882">
                  <c:v>41026.291666666577</c:v>
                </c:pt>
                <c:pt idx="15883">
                  <c:v>41026.305555555562</c:v>
                </c:pt>
                <c:pt idx="15884">
                  <c:v>41026.319444444496</c:v>
                </c:pt>
                <c:pt idx="15885">
                  <c:v>41026.333333333336</c:v>
                </c:pt>
                <c:pt idx="15886">
                  <c:v>41026.347222222219</c:v>
                </c:pt>
                <c:pt idx="15887">
                  <c:v>41026.361111111066</c:v>
                </c:pt>
                <c:pt idx="15888">
                  <c:v>41026.375</c:v>
                </c:pt>
                <c:pt idx="15889">
                  <c:v>41026.388888888956</c:v>
                </c:pt>
                <c:pt idx="15890">
                  <c:v>41026.402777777781</c:v>
                </c:pt>
                <c:pt idx="15891">
                  <c:v>41026.416666666664</c:v>
                </c:pt>
                <c:pt idx="15892">
                  <c:v>41026.430555555562</c:v>
                </c:pt>
                <c:pt idx="15893">
                  <c:v>41026.444444444496</c:v>
                </c:pt>
                <c:pt idx="15894">
                  <c:v>41026.458333333343</c:v>
                </c:pt>
                <c:pt idx="15895">
                  <c:v>41026.472222222219</c:v>
                </c:pt>
                <c:pt idx="15896">
                  <c:v>41026.486111111109</c:v>
                </c:pt>
                <c:pt idx="15897">
                  <c:v>41026.5</c:v>
                </c:pt>
                <c:pt idx="15898">
                  <c:v>41026.513888888891</c:v>
                </c:pt>
                <c:pt idx="15899">
                  <c:v>41026.527777777774</c:v>
                </c:pt>
                <c:pt idx="15900">
                  <c:v>41026.541666666613</c:v>
                </c:pt>
                <c:pt idx="15901">
                  <c:v>41026.555555555562</c:v>
                </c:pt>
                <c:pt idx="15902">
                  <c:v>41026.569444444445</c:v>
                </c:pt>
                <c:pt idx="15903">
                  <c:v>41026.583333333336</c:v>
                </c:pt>
                <c:pt idx="15904">
                  <c:v>41026.597222222204</c:v>
                </c:pt>
                <c:pt idx="15905">
                  <c:v>41026.611111111066</c:v>
                </c:pt>
                <c:pt idx="15906">
                  <c:v>41026.624999999993</c:v>
                </c:pt>
                <c:pt idx="15907">
                  <c:v>41026.638888888891</c:v>
                </c:pt>
                <c:pt idx="15908">
                  <c:v>41026.652777777781</c:v>
                </c:pt>
                <c:pt idx="15909">
                  <c:v>41026.666666666613</c:v>
                </c:pt>
                <c:pt idx="15910">
                  <c:v>41026.680555555562</c:v>
                </c:pt>
                <c:pt idx="15911">
                  <c:v>41026.694444444445</c:v>
                </c:pt>
                <c:pt idx="15912">
                  <c:v>41026.708333333336</c:v>
                </c:pt>
                <c:pt idx="15913">
                  <c:v>41026.722222222204</c:v>
                </c:pt>
                <c:pt idx="15914">
                  <c:v>41026.736111111066</c:v>
                </c:pt>
                <c:pt idx="15915">
                  <c:v>41026.75</c:v>
                </c:pt>
                <c:pt idx="15916">
                  <c:v>41026.763888888876</c:v>
                </c:pt>
                <c:pt idx="15917">
                  <c:v>41026.777777777774</c:v>
                </c:pt>
                <c:pt idx="15918">
                  <c:v>41026.791666666577</c:v>
                </c:pt>
                <c:pt idx="15919">
                  <c:v>41026.805555555562</c:v>
                </c:pt>
                <c:pt idx="15920">
                  <c:v>41026.819444444496</c:v>
                </c:pt>
                <c:pt idx="15921">
                  <c:v>41026.833333333336</c:v>
                </c:pt>
                <c:pt idx="15922">
                  <c:v>41026.847222222219</c:v>
                </c:pt>
                <c:pt idx="15923">
                  <c:v>41026.861111111066</c:v>
                </c:pt>
                <c:pt idx="15924">
                  <c:v>41026.875</c:v>
                </c:pt>
                <c:pt idx="15925">
                  <c:v>41026.888888888956</c:v>
                </c:pt>
                <c:pt idx="15926">
                  <c:v>41026.902777777781</c:v>
                </c:pt>
                <c:pt idx="15927">
                  <c:v>41026.916666666664</c:v>
                </c:pt>
                <c:pt idx="15928">
                  <c:v>41026.930555555562</c:v>
                </c:pt>
                <c:pt idx="15929">
                  <c:v>41026.944444444496</c:v>
                </c:pt>
                <c:pt idx="15930">
                  <c:v>41026.958333333343</c:v>
                </c:pt>
                <c:pt idx="15931">
                  <c:v>41026.972222222219</c:v>
                </c:pt>
                <c:pt idx="15932">
                  <c:v>41026.986111111109</c:v>
                </c:pt>
                <c:pt idx="15933">
                  <c:v>41027</c:v>
                </c:pt>
                <c:pt idx="15934">
                  <c:v>41027.013888888891</c:v>
                </c:pt>
                <c:pt idx="15935">
                  <c:v>41027.027777777774</c:v>
                </c:pt>
                <c:pt idx="15936">
                  <c:v>41027.041666666613</c:v>
                </c:pt>
                <c:pt idx="15937">
                  <c:v>41027.055555555562</c:v>
                </c:pt>
                <c:pt idx="15938">
                  <c:v>41027.069444444445</c:v>
                </c:pt>
                <c:pt idx="15939">
                  <c:v>41027.083333333336</c:v>
                </c:pt>
                <c:pt idx="15940">
                  <c:v>41027.097222222204</c:v>
                </c:pt>
                <c:pt idx="15941">
                  <c:v>41027.111111111066</c:v>
                </c:pt>
                <c:pt idx="15942">
                  <c:v>41027.124999999993</c:v>
                </c:pt>
                <c:pt idx="15943">
                  <c:v>41027.138888888891</c:v>
                </c:pt>
                <c:pt idx="15944">
                  <c:v>41027.152777777781</c:v>
                </c:pt>
                <c:pt idx="15945">
                  <c:v>41027.166666666613</c:v>
                </c:pt>
                <c:pt idx="15946">
                  <c:v>41027.180555555562</c:v>
                </c:pt>
                <c:pt idx="15947">
                  <c:v>41027.194444444445</c:v>
                </c:pt>
                <c:pt idx="15948">
                  <c:v>41027.208333333336</c:v>
                </c:pt>
                <c:pt idx="15949">
                  <c:v>41027.222222222204</c:v>
                </c:pt>
                <c:pt idx="15950">
                  <c:v>41027.236111111066</c:v>
                </c:pt>
                <c:pt idx="15951">
                  <c:v>41027.25</c:v>
                </c:pt>
                <c:pt idx="15952">
                  <c:v>41027.263888888876</c:v>
                </c:pt>
                <c:pt idx="15953">
                  <c:v>41027.277777777774</c:v>
                </c:pt>
                <c:pt idx="15954">
                  <c:v>41027.291666666577</c:v>
                </c:pt>
                <c:pt idx="15955">
                  <c:v>41027.305555555562</c:v>
                </c:pt>
                <c:pt idx="15956">
                  <c:v>41027.319444444496</c:v>
                </c:pt>
                <c:pt idx="15957">
                  <c:v>41027.333333333336</c:v>
                </c:pt>
                <c:pt idx="15958">
                  <c:v>41027.347222222219</c:v>
                </c:pt>
                <c:pt idx="15959">
                  <c:v>41027.361111111066</c:v>
                </c:pt>
                <c:pt idx="15960">
                  <c:v>41027.375</c:v>
                </c:pt>
                <c:pt idx="15961">
                  <c:v>41027.388888888956</c:v>
                </c:pt>
                <c:pt idx="15962">
                  <c:v>41027.402777777781</c:v>
                </c:pt>
                <c:pt idx="15963">
                  <c:v>41027.416666666664</c:v>
                </c:pt>
                <c:pt idx="15964">
                  <c:v>41027.430555555562</c:v>
                </c:pt>
                <c:pt idx="15965">
                  <c:v>41027.444444444496</c:v>
                </c:pt>
                <c:pt idx="15966">
                  <c:v>41027.458333333343</c:v>
                </c:pt>
                <c:pt idx="15967">
                  <c:v>41027.472222222219</c:v>
                </c:pt>
                <c:pt idx="15968">
                  <c:v>41027.486111111109</c:v>
                </c:pt>
                <c:pt idx="15969">
                  <c:v>41027.5</c:v>
                </c:pt>
                <c:pt idx="15970">
                  <c:v>41027.513888888891</c:v>
                </c:pt>
                <c:pt idx="15971">
                  <c:v>41027.527777777774</c:v>
                </c:pt>
                <c:pt idx="15972">
                  <c:v>41027.541666666613</c:v>
                </c:pt>
                <c:pt idx="15973">
                  <c:v>41027.555555555562</c:v>
                </c:pt>
                <c:pt idx="15974">
                  <c:v>41027.569444444445</c:v>
                </c:pt>
                <c:pt idx="15975">
                  <c:v>41027.583333333336</c:v>
                </c:pt>
                <c:pt idx="15976">
                  <c:v>41027.597222222204</c:v>
                </c:pt>
                <c:pt idx="15977">
                  <c:v>41027.611111111066</c:v>
                </c:pt>
                <c:pt idx="15978">
                  <c:v>41027.624999999993</c:v>
                </c:pt>
                <c:pt idx="15979">
                  <c:v>41027.638888888891</c:v>
                </c:pt>
                <c:pt idx="15980">
                  <c:v>41027.652777777781</c:v>
                </c:pt>
                <c:pt idx="15981">
                  <c:v>41027.666666666613</c:v>
                </c:pt>
                <c:pt idx="15982">
                  <c:v>41027.680555555562</c:v>
                </c:pt>
                <c:pt idx="15983">
                  <c:v>41027.694444444445</c:v>
                </c:pt>
                <c:pt idx="15984">
                  <c:v>41027.708333333336</c:v>
                </c:pt>
                <c:pt idx="15985">
                  <c:v>41027.722222222204</c:v>
                </c:pt>
                <c:pt idx="15986">
                  <c:v>41027.736111111066</c:v>
                </c:pt>
                <c:pt idx="15987">
                  <c:v>41027.75</c:v>
                </c:pt>
                <c:pt idx="15988">
                  <c:v>41027.763888888876</c:v>
                </c:pt>
                <c:pt idx="15989">
                  <c:v>41027.777777777774</c:v>
                </c:pt>
                <c:pt idx="15990">
                  <c:v>41027.791666666577</c:v>
                </c:pt>
                <c:pt idx="15991">
                  <c:v>41027.805555555562</c:v>
                </c:pt>
                <c:pt idx="15992">
                  <c:v>41027.819444444496</c:v>
                </c:pt>
                <c:pt idx="15993">
                  <c:v>41027.833333333336</c:v>
                </c:pt>
                <c:pt idx="15994">
                  <c:v>41027.847222222219</c:v>
                </c:pt>
                <c:pt idx="15995">
                  <c:v>41027.861111111066</c:v>
                </c:pt>
                <c:pt idx="15996">
                  <c:v>41027.875</c:v>
                </c:pt>
                <c:pt idx="15997">
                  <c:v>41027.888888888956</c:v>
                </c:pt>
                <c:pt idx="15998">
                  <c:v>41027.902777777781</c:v>
                </c:pt>
                <c:pt idx="15999">
                  <c:v>41027.916666666664</c:v>
                </c:pt>
                <c:pt idx="16000">
                  <c:v>41027.930555555562</c:v>
                </c:pt>
                <c:pt idx="16001">
                  <c:v>41027.944444444496</c:v>
                </c:pt>
                <c:pt idx="16002">
                  <c:v>41027.958333333343</c:v>
                </c:pt>
                <c:pt idx="16003">
                  <c:v>41027.972222222219</c:v>
                </c:pt>
                <c:pt idx="16004">
                  <c:v>41027.986111111109</c:v>
                </c:pt>
                <c:pt idx="16005">
                  <c:v>41028</c:v>
                </c:pt>
                <c:pt idx="16006">
                  <c:v>41028.013888888891</c:v>
                </c:pt>
                <c:pt idx="16007">
                  <c:v>41028.027777777774</c:v>
                </c:pt>
                <c:pt idx="16008">
                  <c:v>41028.041666666613</c:v>
                </c:pt>
                <c:pt idx="16009">
                  <c:v>41028.055555555562</c:v>
                </c:pt>
                <c:pt idx="16010">
                  <c:v>41028.069444444445</c:v>
                </c:pt>
                <c:pt idx="16011">
                  <c:v>41028.083333333336</c:v>
                </c:pt>
                <c:pt idx="16012">
                  <c:v>41028.097222222204</c:v>
                </c:pt>
                <c:pt idx="16013">
                  <c:v>41028.111111111066</c:v>
                </c:pt>
                <c:pt idx="16014">
                  <c:v>41028.124999999993</c:v>
                </c:pt>
                <c:pt idx="16015">
                  <c:v>41028.138888888891</c:v>
                </c:pt>
                <c:pt idx="16016">
                  <c:v>41028.152777777781</c:v>
                </c:pt>
                <c:pt idx="16017">
                  <c:v>41028.166666666613</c:v>
                </c:pt>
                <c:pt idx="16018">
                  <c:v>41028.180555555562</c:v>
                </c:pt>
                <c:pt idx="16019">
                  <c:v>41028.194444444445</c:v>
                </c:pt>
                <c:pt idx="16020">
                  <c:v>41028.208333333336</c:v>
                </c:pt>
                <c:pt idx="16021">
                  <c:v>41028.222222222204</c:v>
                </c:pt>
                <c:pt idx="16022">
                  <c:v>41028.236111111066</c:v>
                </c:pt>
                <c:pt idx="16023">
                  <c:v>41028.25</c:v>
                </c:pt>
                <c:pt idx="16024">
                  <c:v>41028.263888888876</c:v>
                </c:pt>
                <c:pt idx="16025">
                  <c:v>41028.277777777774</c:v>
                </c:pt>
                <c:pt idx="16026">
                  <c:v>41028.291666666577</c:v>
                </c:pt>
                <c:pt idx="16027">
                  <c:v>41028.305555555562</c:v>
                </c:pt>
                <c:pt idx="16028">
                  <c:v>41028.319444444496</c:v>
                </c:pt>
                <c:pt idx="16029">
                  <c:v>41028.333333333336</c:v>
                </c:pt>
                <c:pt idx="16030">
                  <c:v>41028.347222222219</c:v>
                </c:pt>
                <c:pt idx="16031">
                  <c:v>41028.361111111066</c:v>
                </c:pt>
                <c:pt idx="16032">
                  <c:v>41028.375</c:v>
                </c:pt>
                <c:pt idx="16033">
                  <c:v>41028.388888888956</c:v>
                </c:pt>
                <c:pt idx="16034">
                  <c:v>41028.402777777781</c:v>
                </c:pt>
                <c:pt idx="16035">
                  <c:v>41028.416666666664</c:v>
                </c:pt>
                <c:pt idx="16036">
                  <c:v>41028.430555555562</c:v>
                </c:pt>
                <c:pt idx="16037">
                  <c:v>41028.444444444496</c:v>
                </c:pt>
                <c:pt idx="16038">
                  <c:v>41028.458333333343</c:v>
                </c:pt>
                <c:pt idx="16039">
                  <c:v>41028.472222222219</c:v>
                </c:pt>
                <c:pt idx="16040">
                  <c:v>41028.486111111109</c:v>
                </c:pt>
                <c:pt idx="16041">
                  <c:v>41028.5</c:v>
                </c:pt>
                <c:pt idx="16042">
                  <c:v>41028.513888888891</c:v>
                </c:pt>
                <c:pt idx="16043">
                  <c:v>41028.527777777774</c:v>
                </c:pt>
                <c:pt idx="16044">
                  <c:v>41028.541666666613</c:v>
                </c:pt>
                <c:pt idx="16045">
                  <c:v>41028.555555555562</c:v>
                </c:pt>
                <c:pt idx="16046">
                  <c:v>41028.569444444445</c:v>
                </c:pt>
                <c:pt idx="16047">
                  <c:v>41028.583333333336</c:v>
                </c:pt>
                <c:pt idx="16048">
                  <c:v>41028.597222222204</c:v>
                </c:pt>
                <c:pt idx="16049">
                  <c:v>41028.611111111066</c:v>
                </c:pt>
                <c:pt idx="16050">
                  <c:v>41028.624999999993</c:v>
                </c:pt>
                <c:pt idx="16051">
                  <c:v>41028.638888888891</c:v>
                </c:pt>
                <c:pt idx="16052">
                  <c:v>41028.652777777781</c:v>
                </c:pt>
                <c:pt idx="16053">
                  <c:v>41028.666666666613</c:v>
                </c:pt>
                <c:pt idx="16054">
                  <c:v>41028.680555555562</c:v>
                </c:pt>
                <c:pt idx="16055">
                  <c:v>41028.694444444445</c:v>
                </c:pt>
                <c:pt idx="16056">
                  <c:v>41028.708333333336</c:v>
                </c:pt>
                <c:pt idx="16057">
                  <c:v>41028.722222222204</c:v>
                </c:pt>
                <c:pt idx="16058">
                  <c:v>41028.736111111066</c:v>
                </c:pt>
                <c:pt idx="16059">
                  <c:v>41028.75</c:v>
                </c:pt>
                <c:pt idx="16060">
                  <c:v>41028.763888888876</c:v>
                </c:pt>
                <c:pt idx="16061">
                  <c:v>41028.777777777774</c:v>
                </c:pt>
                <c:pt idx="16062">
                  <c:v>41028.791666666577</c:v>
                </c:pt>
                <c:pt idx="16063">
                  <c:v>41028.805555555562</c:v>
                </c:pt>
                <c:pt idx="16064">
                  <c:v>41028.819444444496</c:v>
                </c:pt>
                <c:pt idx="16065">
                  <c:v>41028.833333333336</c:v>
                </c:pt>
                <c:pt idx="16066">
                  <c:v>41028.847222222219</c:v>
                </c:pt>
                <c:pt idx="16067">
                  <c:v>41028.861111111066</c:v>
                </c:pt>
                <c:pt idx="16068">
                  <c:v>41028.875</c:v>
                </c:pt>
                <c:pt idx="16069">
                  <c:v>41028.888888888956</c:v>
                </c:pt>
                <c:pt idx="16070">
                  <c:v>41028.902777777781</c:v>
                </c:pt>
                <c:pt idx="16071">
                  <c:v>41028.916666666664</c:v>
                </c:pt>
                <c:pt idx="16072">
                  <c:v>41028.930555555562</c:v>
                </c:pt>
                <c:pt idx="16073">
                  <c:v>41028.944444444496</c:v>
                </c:pt>
                <c:pt idx="16074">
                  <c:v>41028.958333333343</c:v>
                </c:pt>
                <c:pt idx="16075">
                  <c:v>41028.972222222219</c:v>
                </c:pt>
                <c:pt idx="16076">
                  <c:v>41028.986111111109</c:v>
                </c:pt>
                <c:pt idx="16077">
                  <c:v>41029</c:v>
                </c:pt>
                <c:pt idx="16078">
                  <c:v>41029.013888888891</c:v>
                </c:pt>
                <c:pt idx="16079">
                  <c:v>41029.027777777774</c:v>
                </c:pt>
                <c:pt idx="16080">
                  <c:v>41029.041666666613</c:v>
                </c:pt>
                <c:pt idx="16081">
                  <c:v>41029.055555555562</c:v>
                </c:pt>
                <c:pt idx="16082">
                  <c:v>41029.069444444445</c:v>
                </c:pt>
                <c:pt idx="16083">
                  <c:v>41029.083333333336</c:v>
                </c:pt>
                <c:pt idx="16084">
                  <c:v>41029.097222222204</c:v>
                </c:pt>
                <c:pt idx="16085">
                  <c:v>41029.111111111066</c:v>
                </c:pt>
                <c:pt idx="16086">
                  <c:v>41029.124999999993</c:v>
                </c:pt>
                <c:pt idx="16087">
                  <c:v>41029.138888888891</c:v>
                </c:pt>
                <c:pt idx="16088">
                  <c:v>41029.152777777781</c:v>
                </c:pt>
                <c:pt idx="16089">
                  <c:v>41029.166666666613</c:v>
                </c:pt>
                <c:pt idx="16090">
                  <c:v>41029.180555555562</c:v>
                </c:pt>
                <c:pt idx="16091">
                  <c:v>41029.194444444445</c:v>
                </c:pt>
                <c:pt idx="16092">
                  <c:v>41029.208333333336</c:v>
                </c:pt>
                <c:pt idx="16093">
                  <c:v>41029.222222222204</c:v>
                </c:pt>
                <c:pt idx="16094">
                  <c:v>41029.236111111066</c:v>
                </c:pt>
                <c:pt idx="16095">
                  <c:v>41029.25</c:v>
                </c:pt>
                <c:pt idx="16096">
                  <c:v>41029.263888888876</c:v>
                </c:pt>
                <c:pt idx="16097">
                  <c:v>41029.277777777774</c:v>
                </c:pt>
                <c:pt idx="16098">
                  <c:v>41029.291666666577</c:v>
                </c:pt>
                <c:pt idx="16099">
                  <c:v>41029.305555555562</c:v>
                </c:pt>
                <c:pt idx="16100">
                  <c:v>41029.319444444496</c:v>
                </c:pt>
                <c:pt idx="16101">
                  <c:v>41029.333333333336</c:v>
                </c:pt>
                <c:pt idx="16102">
                  <c:v>41029.347222222219</c:v>
                </c:pt>
                <c:pt idx="16103">
                  <c:v>41029.361111111066</c:v>
                </c:pt>
                <c:pt idx="16104">
                  <c:v>41029.375</c:v>
                </c:pt>
                <c:pt idx="16105">
                  <c:v>41029.388888888956</c:v>
                </c:pt>
                <c:pt idx="16106">
                  <c:v>41029.402777777781</c:v>
                </c:pt>
                <c:pt idx="16107">
                  <c:v>41029.416666666664</c:v>
                </c:pt>
                <c:pt idx="16108">
                  <c:v>41029.430555555562</c:v>
                </c:pt>
                <c:pt idx="16109">
                  <c:v>41029.444444444496</c:v>
                </c:pt>
                <c:pt idx="16110">
                  <c:v>41029.458333333343</c:v>
                </c:pt>
                <c:pt idx="16111">
                  <c:v>41029.472222222219</c:v>
                </c:pt>
                <c:pt idx="16112">
                  <c:v>41029.486111111109</c:v>
                </c:pt>
                <c:pt idx="16113">
                  <c:v>41029.5</c:v>
                </c:pt>
                <c:pt idx="16114">
                  <c:v>41029.513888888891</c:v>
                </c:pt>
                <c:pt idx="16115">
                  <c:v>41029.527777777774</c:v>
                </c:pt>
                <c:pt idx="16116">
                  <c:v>41029.541666666613</c:v>
                </c:pt>
                <c:pt idx="16117">
                  <c:v>41029.555555555562</c:v>
                </c:pt>
                <c:pt idx="16118">
                  <c:v>41029.569444444445</c:v>
                </c:pt>
                <c:pt idx="16119">
                  <c:v>41029.583333333336</c:v>
                </c:pt>
                <c:pt idx="16120">
                  <c:v>41029.597222222204</c:v>
                </c:pt>
                <c:pt idx="16121">
                  <c:v>41029.611111111066</c:v>
                </c:pt>
                <c:pt idx="16122">
                  <c:v>41029.624999999993</c:v>
                </c:pt>
                <c:pt idx="16123">
                  <c:v>41029.638888888891</c:v>
                </c:pt>
                <c:pt idx="16124">
                  <c:v>41029.652777777781</c:v>
                </c:pt>
                <c:pt idx="16125">
                  <c:v>41029.666666666613</c:v>
                </c:pt>
                <c:pt idx="16126">
                  <c:v>41029.680555555562</c:v>
                </c:pt>
                <c:pt idx="16127">
                  <c:v>41029.694444444445</c:v>
                </c:pt>
                <c:pt idx="16128">
                  <c:v>41029.708333333336</c:v>
                </c:pt>
                <c:pt idx="16129">
                  <c:v>41029.722222222204</c:v>
                </c:pt>
                <c:pt idx="16130">
                  <c:v>41029.736111111066</c:v>
                </c:pt>
                <c:pt idx="16131">
                  <c:v>41029.75</c:v>
                </c:pt>
                <c:pt idx="16132">
                  <c:v>41029.763888888876</c:v>
                </c:pt>
                <c:pt idx="16133">
                  <c:v>41029.777777777774</c:v>
                </c:pt>
                <c:pt idx="16134">
                  <c:v>41029.791666666577</c:v>
                </c:pt>
                <c:pt idx="16135">
                  <c:v>41029.805555555562</c:v>
                </c:pt>
                <c:pt idx="16136">
                  <c:v>41029.819444444496</c:v>
                </c:pt>
                <c:pt idx="16137">
                  <c:v>41029.833333333336</c:v>
                </c:pt>
                <c:pt idx="16138">
                  <c:v>41029.847222222219</c:v>
                </c:pt>
                <c:pt idx="16139">
                  <c:v>41029.861111111066</c:v>
                </c:pt>
                <c:pt idx="16140">
                  <c:v>41029.875</c:v>
                </c:pt>
                <c:pt idx="16141">
                  <c:v>41029.888888888956</c:v>
                </c:pt>
                <c:pt idx="16142">
                  <c:v>41029.902777777781</c:v>
                </c:pt>
                <c:pt idx="16143">
                  <c:v>41029.916666666664</c:v>
                </c:pt>
                <c:pt idx="16144">
                  <c:v>41029.930555555562</c:v>
                </c:pt>
                <c:pt idx="16145">
                  <c:v>41029.944444444496</c:v>
                </c:pt>
                <c:pt idx="16146">
                  <c:v>41029.958333333343</c:v>
                </c:pt>
                <c:pt idx="16147">
                  <c:v>41029.972222222219</c:v>
                </c:pt>
                <c:pt idx="16148">
                  <c:v>41029.986111111109</c:v>
                </c:pt>
                <c:pt idx="16149">
                  <c:v>41030</c:v>
                </c:pt>
                <c:pt idx="16150">
                  <c:v>41030.013888888891</c:v>
                </c:pt>
                <c:pt idx="16151">
                  <c:v>41030.027777777774</c:v>
                </c:pt>
                <c:pt idx="16152">
                  <c:v>41030.041666666613</c:v>
                </c:pt>
                <c:pt idx="16153">
                  <c:v>41030.055555555562</c:v>
                </c:pt>
                <c:pt idx="16154">
                  <c:v>41030.069444444445</c:v>
                </c:pt>
                <c:pt idx="16155">
                  <c:v>41030.083333333336</c:v>
                </c:pt>
                <c:pt idx="16156">
                  <c:v>41030.097222222204</c:v>
                </c:pt>
                <c:pt idx="16157">
                  <c:v>41030.111111111066</c:v>
                </c:pt>
                <c:pt idx="16158">
                  <c:v>41030.124999999993</c:v>
                </c:pt>
                <c:pt idx="16159">
                  <c:v>41030.138888888891</c:v>
                </c:pt>
                <c:pt idx="16160">
                  <c:v>41030.152777777781</c:v>
                </c:pt>
                <c:pt idx="16161">
                  <c:v>41030.166666666613</c:v>
                </c:pt>
                <c:pt idx="16162">
                  <c:v>41030.180555555562</c:v>
                </c:pt>
                <c:pt idx="16163">
                  <c:v>41030.194444444445</c:v>
                </c:pt>
                <c:pt idx="16164">
                  <c:v>41030.208333333336</c:v>
                </c:pt>
                <c:pt idx="16165">
                  <c:v>41030.222222222204</c:v>
                </c:pt>
                <c:pt idx="16166">
                  <c:v>41030.236111111066</c:v>
                </c:pt>
                <c:pt idx="16167">
                  <c:v>41030.25</c:v>
                </c:pt>
                <c:pt idx="16168">
                  <c:v>41030.263888888876</c:v>
                </c:pt>
                <c:pt idx="16169">
                  <c:v>41030.277777777774</c:v>
                </c:pt>
                <c:pt idx="16170">
                  <c:v>41030.291666666577</c:v>
                </c:pt>
                <c:pt idx="16171">
                  <c:v>41030.305555555562</c:v>
                </c:pt>
                <c:pt idx="16172">
                  <c:v>41030.319444444496</c:v>
                </c:pt>
                <c:pt idx="16173">
                  <c:v>41030.333333333336</c:v>
                </c:pt>
                <c:pt idx="16174">
                  <c:v>41030.347222222219</c:v>
                </c:pt>
                <c:pt idx="16175">
                  <c:v>41030.361111111066</c:v>
                </c:pt>
                <c:pt idx="16176">
                  <c:v>41030.375</c:v>
                </c:pt>
                <c:pt idx="16177">
                  <c:v>41030.388888888956</c:v>
                </c:pt>
                <c:pt idx="16178">
                  <c:v>41030.402777777781</c:v>
                </c:pt>
                <c:pt idx="16179">
                  <c:v>41030.416666666664</c:v>
                </c:pt>
                <c:pt idx="16180">
                  <c:v>41030.430555555562</c:v>
                </c:pt>
                <c:pt idx="16181">
                  <c:v>41030.444444444496</c:v>
                </c:pt>
                <c:pt idx="16182">
                  <c:v>41030.458333333343</c:v>
                </c:pt>
                <c:pt idx="16183">
                  <c:v>41030.472222222219</c:v>
                </c:pt>
                <c:pt idx="16184">
                  <c:v>41030.486111111109</c:v>
                </c:pt>
                <c:pt idx="16185">
                  <c:v>41030.5</c:v>
                </c:pt>
                <c:pt idx="16186">
                  <c:v>41030.513888888891</c:v>
                </c:pt>
                <c:pt idx="16187">
                  <c:v>41030.527777777774</c:v>
                </c:pt>
                <c:pt idx="16188">
                  <c:v>41030.541666666613</c:v>
                </c:pt>
                <c:pt idx="16189">
                  <c:v>41030.555555555562</c:v>
                </c:pt>
                <c:pt idx="16190">
                  <c:v>41030.569444444445</c:v>
                </c:pt>
                <c:pt idx="16191">
                  <c:v>41030.583333333336</c:v>
                </c:pt>
                <c:pt idx="16192">
                  <c:v>41030.597222222204</c:v>
                </c:pt>
                <c:pt idx="16193">
                  <c:v>41030.611111111066</c:v>
                </c:pt>
                <c:pt idx="16194">
                  <c:v>41030.624999999993</c:v>
                </c:pt>
                <c:pt idx="16195">
                  <c:v>41030.638888888891</c:v>
                </c:pt>
                <c:pt idx="16196">
                  <c:v>41030.652777777781</c:v>
                </c:pt>
                <c:pt idx="16197">
                  <c:v>41030.666666666613</c:v>
                </c:pt>
                <c:pt idx="16198">
                  <c:v>41030.680555555562</c:v>
                </c:pt>
                <c:pt idx="16199">
                  <c:v>41030.694444444445</c:v>
                </c:pt>
                <c:pt idx="16200">
                  <c:v>41030.708333333336</c:v>
                </c:pt>
                <c:pt idx="16201">
                  <c:v>41030.722222222204</c:v>
                </c:pt>
                <c:pt idx="16202">
                  <c:v>41030.736111111066</c:v>
                </c:pt>
                <c:pt idx="16203">
                  <c:v>41030.75</c:v>
                </c:pt>
                <c:pt idx="16204">
                  <c:v>41030.763888888876</c:v>
                </c:pt>
                <c:pt idx="16205">
                  <c:v>41030.777777777774</c:v>
                </c:pt>
                <c:pt idx="16206">
                  <c:v>41030.791666666577</c:v>
                </c:pt>
                <c:pt idx="16207">
                  <c:v>41030.805555555562</c:v>
                </c:pt>
                <c:pt idx="16208">
                  <c:v>41030.819444444496</c:v>
                </c:pt>
                <c:pt idx="16209">
                  <c:v>41030.833333333336</c:v>
                </c:pt>
                <c:pt idx="16210">
                  <c:v>41030.847222222219</c:v>
                </c:pt>
                <c:pt idx="16211">
                  <c:v>41030.861111111066</c:v>
                </c:pt>
                <c:pt idx="16212">
                  <c:v>41030.875</c:v>
                </c:pt>
                <c:pt idx="16213">
                  <c:v>41030.888888888956</c:v>
                </c:pt>
                <c:pt idx="16214">
                  <c:v>41030.902777777781</c:v>
                </c:pt>
                <c:pt idx="16215">
                  <c:v>41030.916666666664</c:v>
                </c:pt>
                <c:pt idx="16216">
                  <c:v>41030.930555555562</c:v>
                </c:pt>
                <c:pt idx="16217">
                  <c:v>41030.944444444496</c:v>
                </c:pt>
                <c:pt idx="16218">
                  <c:v>41030.958333333343</c:v>
                </c:pt>
                <c:pt idx="16219">
                  <c:v>41030.972222222219</c:v>
                </c:pt>
                <c:pt idx="16220">
                  <c:v>41030.986111111109</c:v>
                </c:pt>
                <c:pt idx="16221">
                  <c:v>41031</c:v>
                </c:pt>
                <c:pt idx="16222">
                  <c:v>41031.013888888891</c:v>
                </c:pt>
                <c:pt idx="16223">
                  <c:v>41031.027777777774</c:v>
                </c:pt>
                <c:pt idx="16224">
                  <c:v>41031.041666666613</c:v>
                </c:pt>
                <c:pt idx="16225">
                  <c:v>41031.055555555562</c:v>
                </c:pt>
                <c:pt idx="16226">
                  <c:v>41031.069444444445</c:v>
                </c:pt>
                <c:pt idx="16227">
                  <c:v>41031.083333333336</c:v>
                </c:pt>
                <c:pt idx="16228">
                  <c:v>41031.097222222204</c:v>
                </c:pt>
                <c:pt idx="16229">
                  <c:v>41031.111111111066</c:v>
                </c:pt>
                <c:pt idx="16230">
                  <c:v>41031.124999999993</c:v>
                </c:pt>
                <c:pt idx="16231">
                  <c:v>41031.138888888891</c:v>
                </c:pt>
                <c:pt idx="16232">
                  <c:v>41031.152777777781</c:v>
                </c:pt>
                <c:pt idx="16233">
                  <c:v>41031.166666666613</c:v>
                </c:pt>
                <c:pt idx="16234">
                  <c:v>41031.180555555562</c:v>
                </c:pt>
                <c:pt idx="16235">
                  <c:v>41031.194444444445</c:v>
                </c:pt>
                <c:pt idx="16236">
                  <c:v>41031.208333333336</c:v>
                </c:pt>
                <c:pt idx="16237">
                  <c:v>41031.222222222204</c:v>
                </c:pt>
                <c:pt idx="16238">
                  <c:v>41031.236111111066</c:v>
                </c:pt>
                <c:pt idx="16239">
                  <c:v>41031.25</c:v>
                </c:pt>
                <c:pt idx="16240">
                  <c:v>41031.263888888876</c:v>
                </c:pt>
                <c:pt idx="16241">
                  <c:v>41031.277777777774</c:v>
                </c:pt>
                <c:pt idx="16242">
                  <c:v>41031.291666666577</c:v>
                </c:pt>
                <c:pt idx="16243">
                  <c:v>41031.305555555562</c:v>
                </c:pt>
                <c:pt idx="16244">
                  <c:v>41031.319444444496</c:v>
                </c:pt>
                <c:pt idx="16245">
                  <c:v>41031.333333333336</c:v>
                </c:pt>
                <c:pt idx="16246">
                  <c:v>41031.347222222219</c:v>
                </c:pt>
                <c:pt idx="16247">
                  <c:v>41031.361111111066</c:v>
                </c:pt>
                <c:pt idx="16248">
                  <c:v>41031.375</c:v>
                </c:pt>
                <c:pt idx="16249">
                  <c:v>41031.388888888956</c:v>
                </c:pt>
                <c:pt idx="16250">
                  <c:v>41031.402777777781</c:v>
                </c:pt>
                <c:pt idx="16251">
                  <c:v>41031.416666666664</c:v>
                </c:pt>
                <c:pt idx="16252">
                  <c:v>41031.430555555562</c:v>
                </c:pt>
                <c:pt idx="16253">
                  <c:v>41031.444444444496</c:v>
                </c:pt>
                <c:pt idx="16254">
                  <c:v>41031.458333333343</c:v>
                </c:pt>
                <c:pt idx="16255">
                  <c:v>41031.472222222219</c:v>
                </c:pt>
                <c:pt idx="16256">
                  <c:v>41031.486111111109</c:v>
                </c:pt>
                <c:pt idx="16257">
                  <c:v>41031.5</c:v>
                </c:pt>
                <c:pt idx="16258">
                  <c:v>41031.513888888891</c:v>
                </c:pt>
                <c:pt idx="16259">
                  <c:v>41031.527777777774</c:v>
                </c:pt>
                <c:pt idx="16260">
                  <c:v>41031.541666666613</c:v>
                </c:pt>
                <c:pt idx="16261">
                  <c:v>41031.555555555562</c:v>
                </c:pt>
                <c:pt idx="16262">
                  <c:v>41031.569444444445</c:v>
                </c:pt>
                <c:pt idx="16263">
                  <c:v>41031.583333333336</c:v>
                </c:pt>
                <c:pt idx="16264">
                  <c:v>41031.597222222204</c:v>
                </c:pt>
                <c:pt idx="16265">
                  <c:v>41031.611111111066</c:v>
                </c:pt>
                <c:pt idx="16266">
                  <c:v>41031.624999999993</c:v>
                </c:pt>
                <c:pt idx="16267">
                  <c:v>41031.638888888891</c:v>
                </c:pt>
                <c:pt idx="16268">
                  <c:v>41031.652777777781</c:v>
                </c:pt>
                <c:pt idx="16269">
                  <c:v>41031.666666666613</c:v>
                </c:pt>
                <c:pt idx="16270">
                  <c:v>41031.680555555562</c:v>
                </c:pt>
                <c:pt idx="16271">
                  <c:v>41031.694444444445</c:v>
                </c:pt>
                <c:pt idx="16272">
                  <c:v>41031.708333333336</c:v>
                </c:pt>
                <c:pt idx="16273">
                  <c:v>41031.722222222204</c:v>
                </c:pt>
                <c:pt idx="16274">
                  <c:v>41031.736111111066</c:v>
                </c:pt>
                <c:pt idx="16275">
                  <c:v>41031.75</c:v>
                </c:pt>
                <c:pt idx="16276">
                  <c:v>41031.763888888876</c:v>
                </c:pt>
                <c:pt idx="16277">
                  <c:v>41031.777777777774</c:v>
                </c:pt>
                <c:pt idx="16278">
                  <c:v>41031.791666666577</c:v>
                </c:pt>
                <c:pt idx="16279">
                  <c:v>41031.805555555562</c:v>
                </c:pt>
                <c:pt idx="16280">
                  <c:v>41031.819444444496</c:v>
                </c:pt>
                <c:pt idx="16281">
                  <c:v>41031.833333333336</c:v>
                </c:pt>
                <c:pt idx="16282">
                  <c:v>41031.847222222219</c:v>
                </c:pt>
                <c:pt idx="16283">
                  <c:v>41031.861111111066</c:v>
                </c:pt>
                <c:pt idx="16284">
                  <c:v>41031.875</c:v>
                </c:pt>
                <c:pt idx="16285">
                  <c:v>41031.888888888956</c:v>
                </c:pt>
                <c:pt idx="16286">
                  <c:v>41031.902777777781</c:v>
                </c:pt>
                <c:pt idx="16287">
                  <c:v>41031.916666666664</c:v>
                </c:pt>
                <c:pt idx="16288">
                  <c:v>41031.930555555562</c:v>
                </c:pt>
                <c:pt idx="16289">
                  <c:v>41031.944444444496</c:v>
                </c:pt>
                <c:pt idx="16290">
                  <c:v>41031.958333333343</c:v>
                </c:pt>
                <c:pt idx="16291">
                  <c:v>41031.972222222219</c:v>
                </c:pt>
                <c:pt idx="16292">
                  <c:v>41031.986111111109</c:v>
                </c:pt>
                <c:pt idx="16293">
                  <c:v>41032</c:v>
                </c:pt>
                <c:pt idx="16294">
                  <c:v>41032.013888888891</c:v>
                </c:pt>
                <c:pt idx="16295">
                  <c:v>41032.027777777774</c:v>
                </c:pt>
                <c:pt idx="16296">
                  <c:v>41032.041666666613</c:v>
                </c:pt>
                <c:pt idx="16297">
                  <c:v>41032.055555555562</c:v>
                </c:pt>
                <c:pt idx="16298">
                  <c:v>41032.069444444445</c:v>
                </c:pt>
                <c:pt idx="16299">
                  <c:v>41032.083333333336</c:v>
                </c:pt>
                <c:pt idx="16300">
                  <c:v>41032.097222222204</c:v>
                </c:pt>
                <c:pt idx="16301">
                  <c:v>41032.111111111066</c:v>
                </c:pt>
                <c:pt idx="16302">
                  <c:v>41032.124999999993</c:v>
                </c:pt>
                <c:pt idx="16303">
                  <c:v>41032.138888888891</c:v>
                </c:pt>
                <c:pt idx="16304">
                  <c:v>41032.152777777781</c:v>
                </c:pt>
                <c:pt idx="16305">
                  <c:v>41032.166666666613</c:v>
                </c:pt>
                <c:pt idx="16306">
                  <c:v>41032.180555555562</c:v>
                </c:pt>
                <c:pt idx="16307">
                  <c:v>41032.194444444445</c:v>
                </c:pt>
                <c:pt idx="16308">
                  <c:v>41032.208333333336</c:v>
                </c:pt>
                <c:pt idx="16309">
                  <c:v>41032.222222222204</c:v>
                </c:pt>
                <c:pt idx="16310">
                  <c:v>41032.236111111066</c:v>
                </c:pt>
                <c:pt idx="16311">
                  <c:v>41032.25</c:v>
                </c:pt>
                <c:pt idx="16312">
                  <c:v>41032.263888888876</c:v>
                </c:pt>
                <c:pt idx="16313">
                  <c:v>41032.277777777774</c:v>
                </c:pt>
                <c:pt idx="16314">
                  <c:v>41032.291666666577</c:v>
                </c:pt>
                <c:pt idx="16315">
                  <c:v>41032.305555555562</c:v>
                </c:pt>
                <c:pt idx="16316">
                  <c:v>41032.319444444496</c:v>
                </c:pt>
                <c:pt idx="16317">
                  <c:v>41032.333333333336</c:v>
                </c:pt>
                <c:pt idx="16318">
                  <c:v>41032.347222222219</c:v>
                </c:pt>
                <c:pt idx="16319">
                  <c:v>41032.361111111066</c:v>
                </c:pt>
                <c:pt idx="16320">
                  <c:v>41032.375</c:v>
                </c:pt>
                <c:pt idx="16321">
                  <c:v>41032.388888888956</c:v>
                </c:pt>
                <c:pt idx="16322">
                  <c:v>41032.402777777781</c:v>
                </c:pt>
                <c:pt idx="16323">
                  <c:v>41032.416666666664</c:v>
                </c:pt>
                <c:pt idx="16324">
                  <c:v>41032.430555555562</c:v>
                </c:pt>
                <c:pt idx="16325">
                  <c:v>41032.444444444496</c:v>
                </c:pt>
                <c:pt idx="16326">
                  <c:v>41032.458333333343</c:v>
                </c:pt>
                <c:pt idx="16327">
                  <c:v>41032.472222222219</c:v>
                </c:pt>
                <c:pt idx="16328">
                  <c:v>41032.486111111109</c:v>
                </c:pt>
                <c:pt idx="16329">
                  <c:v>41032.5</c:v>
                </c:pt>
                <c:pt idx="16330">
                  <c:v>41032.513888888891</c:v>
                </c:pt>
                <c:pt idx="16331">
                  <c:v>41032.527777777774</c:v>
                </c:pt>
                <c:pt idx="16332">
                  <c:v>41032.541666666613</c:v>
                </c:pt>
                <c:pt idx="16333">
                  <c:v>41032.555555555562</c:v>
                </c:pt>
                <c:pt idx="16334">
                  <c:v>41032.569444444445</c:v>
                </c:pt>
                <c:pt idx="16335">
                  <c:v>41032.583333333336</c:v>
                </c:pt>
                <c:pt idx="16336">
                  <c:v>41032.597222222204</c:v>
                </c:pt>
                <c:pt idx="16337">
                  <c:v>41032.611111111066</c:v>
                </c:pt>
                <c:pt idx="16338">
                  <c:v>41032.624999999993</c:v>
                </c:pt>
                <c:pt idx="16339">
                  <c:v>41032.638888888891</c:v>
                </c:pt>
                <c:pt idx="16340">
                  <c:v>41032.652777777781</c:v>
                </c:pt>
                <c:pt idx="16341">
                  <c:v>41032.666666666613</c:v>
                </c:pt>
                <c:pt idx="16342">
                  <c:v>41032.680555555562</c:v>
                </c:pt>
                <c:pt idx="16343">
                  <c:v>41032.694444444445</c:v>
                </c:pt>
                <c:pt idx="16344">
                  <c:v>41032.708333333336</c:v>
                </c:pt>
                <c:pt idx="16345">
                  <c:v>41032.722222222204</c:v>
                </c:pt>
                <c:pt idx="16346">
                  <c:v>41032.736111111066</c:v>
                </c:pt>
                <c:pt idx="16347">
                  <c:v>41032.75</c:v>
                </c:pt>
                <c:pt idx="16348">
                  <c:v>41032.763888888876</c:v>
                </c:pt>
                <c:pt idx="16349">
                  <c:v>41032.777777777774</c:v>
                </c:pt>
                <c:pt idx="16350">
                  <c:v>41032.791666666577</c:v>
                </c:pt>
                <c:pt idx="16351">
                  <c:v>41032.805555555562</c:v>
                </c:pt>
                <c:pt idx="16352">
                  <c:v>41032.819444444496</c:v>
                </c:pt>
                <c:pt idx="16353">
                  <c:v>41032.833333333336</c:v>
                </c:pt>
                <c:pt idx="16354">
                  <c:v>41032.847222222219</c:v>
                </c:pt>
                <c:pt idx="16355">
                  <c:v>41032.861111111066</c:v>
                </c:pt>
                <c:pt idx="16356">
                  <c:v>41032.875</c:v>
                </c:pt>
                <c:pt idx="16357">
                  <c:v>41032.888888888956</c:v>
                </c:pt>
                <c:pt idx="16358">
                  <c:v>41032.902777777781</c:v>
                </c:pt>
                <c:pt idx="16359">
                  <c:v>41032.916666666664</c:v>
                </c:pt>
                <c:pt idx="16360">
                  <c:v>41032.930555555562</c:v>
                </c:pt>
                <c:pt idx="16361">
                  <c:v>41032.944444444496</c:v>
                </c:pt>
                <c:pt idx="16362">
                  <c:v>41032.958333333343</c:v>
                </c:pt>
                <c:pt idx="16363">
                  <c:v>41032.972222222219</c:v>
                </c:pt>
                <c:pt idx="16364">
                  <c:v>41032.986111111109</c:v>
                </c:pt>
                <c:pt idx="16365">
                  <c:v>41033</c:v>
                </c:pt>
                <c:pt idx="16366">
                  <c:v>41033.013888888891</c:v>
                </c:pt>
                <c:pt idx="16367">
                  <c:v>41033.027777777774</c:v>
                </c:pt>
                <c:pt idx="16368">
                  <c:v>41033.041666666613</c:v>
                </c:pt>
                <c:pt idx="16369">
                  <c:v>41033.055555555562</c:v>
                </c:pt>
                <c:pt idx="16370">
                  <c:v>41033.069444444445</c:v>
                </c:pt>
                <c:pt idx="16371">
                  <c:v>41033.083333333336</c:v>
                </c:pt>
                <c:pt idx="16372">
                  <c:v>41033.097222222204</c:v>
                </c:pt>
                <c:pt idx="16373">
                  <c:v>41033.111111111066</c:v>
                </c:pt>
                <c:pt idx="16374">
                  <c:v>41033.124999999993</c:v>
                </c:pt>
                <c:pt idx="16375">
                  <c:v>41033.138888888891</c:v>
                </c:pt>
                <c:pt idx="16376">
                  <c:v>41033.152777777781</c:v>
                </c:pt>
                <c:pt idx="16377">
                  <c:v>41033.166666666613</c:v>
                </c:pt>
                <c:pt idx="16378">
                  <c:v>41033.180555555562</c:v>
                </c:pt>
                <c:pt idx="16379">
                  <c:v>41033.194444444445</c:v>
                </c:pt>
                <c:pt idx="16380">
                  <c:v>41033.208333333336</c:v>
                </c:pt>
                <c:pt idx="16381">
                  <c:v>41033.222222222204</c:v>
                </c:pt>
                <c:pt idx="16382">
                  <c:v>41033.236111111066</c:v>
                </c:pt>
                <c:pt idx="16383">
                  <c:v>41033.25</c:v>
                </c:pt>
                <c:pt idx="16384">
                  <c:v>41033.263888888876</c:v>
                </c:pt>
                <c:pt idx="16385">
                  <c:v>41033.277777777774</c:v>
                </c:pt>
                <c:pt idx="16386">
                  <c:v>41033.291666666577</c:v>
                </c:pt>
                <c:pt idx="16387">
                  <c:v>41033.305555555562</c:v>
                </c:pt>
                <c:pt idx="16388">
                  <c:v>41033.319444444496</c:v>
                </c:pt>
                <c:pt idx="16389">
                  <c:v>41033.333333333336</c:v>
                </c:pt>
                <c:pt idx="16390">
                  <c:v>41033.347222222219</c:v>
                </c:pt>
                <c:pt idx="16391">
                  <c:v>41033.361111111066</c:v>
                </c:pt>
                <c:pt idx="16392">
                  <c:v>41033.375</c:v>
                </c:pt>
                <c:pt idx="16393">
                  <c:v>41033.388888888956</c:v>
                </c:pt>
                <c:pt idx="16394">
                  <c:v>41033.402777777781</c:v>
                </c:pt>
                <c:pt idx="16395">
                  <c:v>41033.416666666664</c:v>
                </c:pt>
                <c:pt idx="16396">
                  <c:v>41033.430555555562</c:v>
                </c:pt>
                <c:pt idx="16397">
                  <c:v>41033.444444444496</c:v>
                </c:pt>
                <c:pt idx="16398">
                  <c:v>41033.458333333343</c:v>
                </c:pt>
                <c:pt idx="16399">
                  <c:v>41033.472222222219</c:v>
                </c:pt>
                <c:pt idx="16400">
                  <c:v>41033.486111111109</c:v>
                </c:pt>
                <c:pt idx="16401">
                  <c:v>41033.5</c:v>
                </c:pt>
                <c:pt idx="16402">
                  <c:v>41033.513888888891</c:v>
                </c:pt>
                <c:pt idx="16403">
                  <c:v>41033.527777777774</c:v>
                </c:pt>
                <c:pt idx="16404">
                  <c:v>41033.541666666613</c:v>
                </c:pt>
                <c:pt idx="16405">
                  <c:v>41033.555555555562</c:v>
                </c:pt>
                <c:pt idx="16406">
                  <c:v>41033.569444444445</c:v>
                </c:pt>
                <c:pt idx="16407">
                  <c:v>41033.583333333336</c:v>
                </c:pt>
                <c:pt idx="16408">
                  <c:v>41033.597222222204</c:v>
                </c:pt>
                <c:pt idx="16409">
                  <c:v>41033.611111111066</c:v>
                </c:pt>
                <c:pt idx="16410">
                  <c:v>41033.624999999993</c:v>
                </c:pt>
                <c:pt idx="16411">
                  <c:v>41033.638888888891</c:v>
                </c:pt>
                <c:pt idx="16412">
                  <c:v>41033.652777777781</c:v>
                </c:pt>
                <c:pt idx="16413">
                  <c:v>41033.666666666613</c:v>
                </c:pt>
                <c:pt idx="16414">
                  <c:v>41033.680555555562</c:v>
                </c:pt>
                <c:pt idx="16415">
                  <c:v>41033.694444444445</c:v>
                </c:pt>
                <c:pt idx="16416">
                  <c:v>41033.708333333336</c:v>
                </c:pt>
                <c:pt idx="16417">
                  <c:v>41033.722222222204</c:v>
                </c:pt>
                <c:pt idx="16418">
                  <c:v>41033.736111111066</c:v>
                </c:pt>
                <c:pt idx="16419">
                  <c:v>41033.75</c:v>
                </c:pt>
                <c:pt idx="16420">
                  <c:v>41033.763888888876</c:v>
                </c:pt>
                <c:pt idx="16421">
                  <c:v>41033.777777777774</c:v>
                </c:pt>
                <c:pt idx="16422">
                  <c:v>41033.791666666577</c:v>
                </c:pt>
                <c:pt idx="16423">
                  <c:v>41033.805555555562</c:v>
                </c:pt>
                <c:pt idx="16424">
                  <c:v>41033.819444444496</c:v>
                </c:pt>
                <c:pt idx="16425">
                  <c:v>41033.833333333336</c:v>
                </c:pt>
                <c:pt idx="16426">
                  <c:v>41033.847222222219</c:v>
                </c:pt>
                <c:pt idx="16427">
                  <c:v>41033.861111111066</c:v>
                </c:pt>
                <c:pt idx="16428">
                  <c:v>41033.875</c:v>
                </c:pt>
                <c:pt idx="16429">
                  <c:v>41033.888888888956</c:v>
                </c:pt>
                <c:pt idx="16430">
                  <c:v>41033.902777777781</c:v>
                </c:pt>
                <c:pt idx="16431">
                  <c:v>41033.916666666664</c:v>
                </c:pt>
                <c:pt idx="16432">
                  <c:v>41033.930555555562</c:v>
                </c:pt>
                <c:pt idx="16433">
                  <c:v>41033.944444444496</c:v>
                </c:pt>
                <c:pt idx="16434">
                  <c:v>41033.958333333343</c:v>
                </c:pt>
                <c:pt idx="16435">
                  <c:v>41033.972222222219</c:v>
                </c:pt>
                <c:pt idx="16436">
                  <c:v>41033.986111111109</c:v>
                </c:pt>
                <c:pt idx="16437">
                  <c:v>41034</c:v>
                </c:pt>
                <c:pt idx="16438">
                  <c:v>41034.013888888891</c:v>
                </c:pt>
                <c:pt idx="16439">
                  <c:v>41034.027777777774</c:v>
                </c:pt>
                <c:pt idx="16440">
                  <c:v>41034.041666666613</c:v>
                </c:pt>
                <c:pt idx="16441">
                  <c:v>41034.055555555562</c:v>
                </c:pt>
                <c:pt idx="16442">
                  <c:v>41034.069444444445</c:v>
                </c:pt>
                <c:pt idx="16443">
                  <c:v>41034.083333333336</c:v>
                </c:pt>
                <c:pt idx="16444">
                  <c:v>41034.097222222204</c:v>
                </c:pt>
                <c:pt idx="16445">
                  <c:v>41034.111111111066</c:v>
                </c:pt>
                <c:pt idx="16446">
                  <c:v>41034.124999999993</c:v>
                </c:pt>
                <c:pt idx="16447">
                  <c:v>41034.138888888891</c:v>
                </c:pt>
                <c:pt idx="16448">
                  <c:v>41034.152777777781</c:v>
                </c:pt>
                <c:pt idx="16449">
                  <c:v>41034.166666666613</c:v>
                </c:pt>
                <c:pt idx="16450">
                  <c:v>41034.180555555562</c:v>
                </c:pt>
                <c:pt idx="16451">
                  <c:v>41034.194444444445</c:v>
                </c:pt>
                <c:pt idx="16452">
                  <c:v>41034.208333333336</c:v>
                </c:pt>
                <c:pt idx="16453">
                  <c:v>41034.222222222204</c:v>
                </c:pt>
                <c:pt idx="16454">
                  <c:v>41034.236111111066</c:v>
                </c:pt>
                <c:pt idx="16455">
                  <c:v>41034.25</c:v>
                </c:pt>
                <c:pt idx="16456">
                  <c:v>41034.263888888876</c:v>
                </c:pt>
                <c:pt idx="16457">
                  <c:v>41034.277777777774</c:v>
                </c:pt>
                <c:pt idx="16458">
                  <c:v>41034.291666666577</c:v>
                </c:pt>
                <c:pt idx="16459">
                  <c:v>41034.305555555562</c:v>
                </c:pt>
                <c:pt idx="16460">
                  <c:v>41034.319444444496</c:v>
                </c:pt>
                <c:pt idx="16461">
                  <c:v>41034.333333333336</c:v>
                </c:pt>
                <c:pt idx="16462">
                  <c:v>41034.347222222219</c:v>
                </c:pt>
                <c:pt idx="16463">
                  <c:v>41034.361111111066</c:v>
                </c:pt>
                <c:pt idx="16464">
                  <c:v>41034.375</c:v>
                </c:pt>
                <c:pt idx="16465">
                  <c:v>41034.388888888956</c:v>
                </c:pt>
                <c:pt idx="16466">
                  <c:v>41034.402777777781</c:v>
                </c:pt>
                <c:pt idx="16467">
                  <c:v>41034.416666666664</c:v>
                </c:pt>
                <c:pt idx="16468">
                  <c:v>41034.430555555562</c:v>
                </c:pt>
                <c:pt idx="16469">
                  <c:v>41034.444444444496</c:v>
                </c:pt>
                <c:pt idx="16470">
                  <c:v>41034.458333333343</c:v>
                </c:pt>
                <c:pt idx="16471">
                  <c:v>41034.472222222219</c:v>
                </c:pt>
                <c:pt idx="16472">
                  <c:v>41034.486111111109</c:v>
                </c:pt>
                <c:pt idx="16473">
                  <c:v>41034.5</c:v>
                </c:pt>
                <c:pt idx="16474">
                  <c:v>41034.513888888891</c:v>
                </c:pt>
                <c:pt idx="16475">
                  <c:v>41034.527777777774</c:v>
                </c:pt>
                <c:pt idx="16476">
                  <c:v>41034.541666666613</c:v>
                </c:pt>
                <c:pt idx="16477">
                  <c:v>41034.555555555562</c:v>
                </c:pt>
                <c:pt idx="16478">
                  <c:v>41034.569444444445</c:v>
                </c:pt>
                <c:pt idx="16479">
                  <c:v>41034.583333333336</c:v>
                </c:pt>
                <c:pt idx="16480">
                  <c:v>41034.597222222204</c:v>
                </c:pt>
                <c:pt idx="16481">
                  <c:v>41034.611111111066</c:v>
                </c:pt>
                <c:pt idx="16482">
                  <c:v>41034.624999999993</c:v>
                </c:pt>
                <c:pt idx="16483">
                  <c:v>41034.638888888891</c:v>
                </c:pt>
                <c:pt idx="16484">
                  <c:v>41034.652777777781</c:v>
                </c:pt>
                <c:pt idx="16485">
                  <c:v>41034.666666666613</c:v>
                </c:pt>
                <c:pt idx="16486">
                  <c:v>41034.680555555562</c:v>
                </c:pt>
                <c:pt idx="16487">
                  <c:v>41034.694444444445</c:v>
                </c:pt>
                <c:pt idx="16488">
                  <c:v>41034.708333333336</c:v>
                </c:pt>
                <c:pt idx="16489">
                  <c:v>41034.722222222204</c:v>
                </c:pt>
                <c:pt idx="16490">
                  <c:v>41034.736111111066</c:v>
                </c:pt>
                <c:pt idx="16491">
                  <c:v>41034.75</c:v>
                </c:pt>
                <c:pt idx="16492">
                  <c:v>41034.763888888876</c:v>
                </c:pt>
                <c:pt idx="16493">
                  <c:v>41034.777777777774</c:v>
                </c:pt>
                <c:pt idx="16494">
                  <c:v>41034.791666666577</c:v>
                </c:pt>
                <c:pt idx="16495">
                  <c:v>41034.805555555562</c:v>
                </c:pt>
                <c:pt idx="16496">
                  <c:v>41034.819444444496</c:v>
                </c:pt>
                <c:pt idx="16497">
                  <c:v>41034.833333333336</c:v>
                </c:pt>
                <c:pt idx="16498">
                  <c:v>41034.847222222219</c:v>
                </c:pt>
                <c:pt idx="16499">
                  <c:v>41034.861111111066</c:v>
                </c:pt>
                <c:pt idx="16500">
                  <c:v>41034.875</c:v>
                </c:pt>
                <c:pt idx="16501">
                  <c:v>41034.888888888956</c:v>
                </c:pt>
                <c:pt idx="16502">
                  <c:v>41034.902777777781</c:v>
                </c:pt>
                <c:pt idx="16503">
                  <c:v>41034.916666666664</c:v>
                </c:pt>
                <c:pt idx="16504">
                  <c:v>41034.930555555562</c:v>
                </c:pt>
                <c:pt idx="16505">
                  <c:v>41034.944444444496</c:v>
                </c:pt>
                <c:pt idx="16506">
                  <c:v>41034.958333333343</c:v>
                </c:pt>
                <c:pt idx="16507">
                  <c:v>41034.972222222219</c:v>
                </c:pt>
                <c:pt idx="16508">
                  <c:v>41034.986111111109</c:v>
                </c:pt>
                <c:pt idx="16509">
                  <c:v>41035</c:v>
                </c:pt>
                <c:pt idx="16510">
                  <c:v>41035.013888888891</c:v>
                </c:pt>
                <c:pt idx="16511">
                  <c:v>41035.027777777774</c:v>
                </c:pt>
                <c:pt idx="16512">
                  <c:v>41035.041666666613</c:v>
                </c:pt>
                <c:pt idx="16513">
                  <c:v>41035.055555555562</c:v>
                </c:pt>
                <c:pt idx="16514">
                  <c:v>41035.069444444445</c:v>
                </c:pt>
                <c:pt idx="16515">
                  <c:v>41035.083333333336</c:v>
                </c:pt>
                <c:pt idx="16516">
                  <c:v>41035.097222222204</c:v>
                </c:pt>
                <c:pt idx="16517">
                  <c:v>41035.111111111066</c:v>
                </c:pt>
                <c:pt idx="16518">
                  <c:v>41035.124999999993</c:v>
                </c:pt>
                <c:pt idx="16519">
                  <c:v>41035.138888888891</c:v>
                </c:pt>
                <c:pt idx="16520">
                  <c:v>41035.152777777781</c:v>
                </c:pt>
                <c:pt idx="16521">
                  <c:v>41035.166666666613</c:v>
                </c:pt>
                <c:pt idx="16522">
                  <c:v>41035.180555555562</c:v>
                </c:pt>
                <c:pt idx="16523">
                  <c:v>41035.194444444445</c:v>
                </c:pt>
                <c:pt idx="16524">
                  <c:v>41035.208333333336</c:v>
                </c:pt>
                <c:pt idx="16525">
                  <c:v>41035.222222222204</c:v>
                </c:pt>
                <c:pt idx="16526">
                  <c:v>41035.236111111066</c:v>
                </c:pt>
                <c:pt idx="16527">
                  <c:v>41035.25</c:v>
                </c:pt>
                <c:pt idx="16528">
                  <c:v>41035.263888888876</c:v>
                </c:pt>
                <c:pt idx="16529">
                  <c:v>41035.277777777774</c:v>
                </c:pt>
                <c:pt idx="16530">
                  <c:v>41035.291666666577</c:v>
                </c:pt>
                <c:pt idx="16531">
                  <c:v>41035.305555555562</c:v>
                </c:pt>
                <c:pt idx="16532">
                  <c:v>41035.319444444496</c:v>
                </c:pt>
                <c:pt idx="16533">
                  <c:v>41035.333333333336</c:v>
                </c:pt>
                <c:pt idx="16534">
                  <c:v>41035.347222222219</c:v>
                </c:pt>
                <c:pt idx="16535">
                  <c:v>41035.361111111066</c:v>
                </c:pt>
                <c:pt idx="16536">
                  <c:v>41035.375</c:v>
                </c:pt>
                <c:pt idx="16537">
                  <c:v>41035.388888888956</c:v>
                </c:pt>
                <c:pt idx="16538">
                  <c:v>41035.402777777781</c:v>
                </c:pt>
                <c:pt idx="16539">
                  <c:v>41035.416666666664</c:v>
                </c:pt>
                <c:pt idx="16540">
                  <c:v>41035.430555555562</c:v>
                </c:pt>
                <c:pt idx="16541">
                  <c:v>41035.444444444496</c:v>
                </c:pt>
                <c:pt idx="16542">
                  <c:v>41035.458333333343</c:v>
                </c:pt>
                <c:pt idx="16543">
                  <c:v>41035.472222222219</c:v>
                </c:pt>
                <c:pt idx="16544">
                  <c:v>41035.486111111109</c:v>
                </c:pt>
                <c:pt idx="16545">
                  <c:v>41035.5</c:v>
                </c:pt>
                <c:pt idx="16546">
                  <c:v>41035.513888888891</c:v>
                </c:pt>
                <c:pt idx="16547">
                  <c:v>41035.527777777774</c:v>
                </c:pt>
                <c:pt idx="16548">
                  <c:v>41035.541666666613</c:v>
                </c:pt>
                <c:pt idx="16549">
                  <c:v>41035.555555555562</c:v>
                </c:pt>
                <c:pt idx="16550">
                  <c:v>41035.569444444445</c:v>
                </c:pt>
                <c:pt idx="16551">
                  <c:v>41035.583333333336</c:v>
                </c:pt>
                <c:pt idx="16552">
                  <c:v>41035.597222222204</c:v>
                </c:pt>
                <c:pt idx="16553">
                  <c:v>41035.611111111066</c:v>
                </c:pt>
                <c:pt idx="16554">
                  <c:v>41035.624999999993</c:v>
                </c:pt>
                <c:pt idx="16555">
                  <c:v>41035.638888888891</c:v>
                </c:pt>
                <c:pt idx="16556">
                  <c:v>41035.652777777781</c:v>
                </c:pt>
                <c:pt idx="16557">
                  <c:v>41035.666666666613</c:v>
                </c:pt>
                <c:pt idx="16558">
                  <c:v>41035.680555555562</c:v>
                </c:pt>
                <c:pt idx="16559">
                  <c:v>41035.694444444445</c:v>
                </c:pt>
                <c:pt idx="16560">
                  <c:v>41035.708333333336</c:v>
                </c:pt>
                <c:pt idx="16561">
                  <c:v>41035.722222222204</c:v>
                </c:pt>
                <c:pt idx="16562">
                  <c:v>41035.736111111066</c:v>
                </c:pt>
                <c:pt idx="16563">
                  <c:v>41035.75</c:v>
                </c:pt>
                <c:pt idx="16564">
                  <c:v>41035.763888888876</c:v>
                </c:pt>
                <c:pt idx="16565">
                  <c:v>41035.777777777774</c:v>
                </c:pt>
                <c:pt idx="16566">
                  <c:v>41035.791666666577</c:v>
                </c:pt>
                <c:pt idx="16567">
                  <c:v>41035.805555555562</c:v>
                </c:pt>
                <c:pt idx="16568">
                  <c:v>41035.819444444496</c:v>
                </c:pt>
                <c:pt idx="16569">
                  <c:v>41035.833333333336</c:v>
                </c:pt>
                <c:pt idx="16570">
                  <c:v>41035.847222222219</c:v>
                </c:pt>
                <c:pt idx="16571">
                  <c:v>41035.861111111066</c:v>
                </c:pt>
                <c:pt idx="16572">
                  <c:v>41035.875</c:v>
                </c:pt>
                <c:pt idx="16573">
                  <c:v>41035.888888888956</c:v>
                </c:pt>
                <c:pt idx="16574">
                  <c:v>41035.902777777781</c:v>
                </c:pt>
                <c:pt idx="16575">
                  <c:v>41035.916666666664</c:v>
                </c:pt>
                <c:pt idx="16576">
                  <c:v>41035.930555555562</c:v>
                </c:pt>
                <c:pt idx="16577">
                  <c:v>41035.944444444496</c:v>
                </c:pt>
                <c:pt idx="16578">
                  <c:v>41035.958333333343</c:v>
                </c:pt>
                <c:pt idx="16579">
                  <c:v>41035.972222222219</c:v>
                </c:pt>
                <c:pt idx="16580">
                  <c:v>41035.986111111109</c:v>
                </c:pt>
                <c:pt idx="16581">
                  <c:v>41036</c:v>
                </c:pt>
                <c:pt idx="16582">
                  <c:v>41036.013888888891</c:v>
                </c:pt>
                <c:pt idx="16583">
                  <c:v>41036.027777777774</c:v>
                </c:pt>
                <c:pt idx="16584">
                  <c:v>41036.041666666613</c:v>
                </c:pt>
                <c:pt idx="16585">
                  <c:v>41036.055555555562</c:v>
                </c:pt>
                <c:pt idx="16586">
                  <c:v>41036.069444444445</c:v>
                </c:pt>
                <c:pt idx="16587">
                  <c:v>41036.083333333336</c:v>
                </c:pt>
                <c:pt idx="16588">
                  <c:v>41036.097222222204</c:v>
                </c:pt>
                <c:pt idx="16589">
                  <c:v>41036.111111111066</c:v>
                </c:pt>
                <c:pt idx="16590">
                  <c:v>41036.124999999993</c:v>
                </c:pt>
                <c:pt idx="16591">
                  <c:v>41036.138888888891</c:v>
                </c:pt>
                <c:pt idx="16592">
                  <c:v>41036.152777777781</c:v>
                </c:pt>
                <c:pt idx="16593">
                  <c:v>41036.166666666613</c:v>
                </c:pt>
                <c:pt idx="16594">
                  <c:v>41036.180555555562</c:v>
                </c:pt>
                <c:pt idx="16595">
                  <c:v>41036.194444444445</c:v>
                </c:pt>
                <c:pt idx="16596">
                  <c:v>41036.208333333336</c:v>
                </c:pt>
                <c:pt idx="16597">
                  <c:v>41036.222222222204</c:v>
                </c:pt>
                <c:pt idx="16598">
                  <c:v>41036.236111111066</c:v>
                </c:pt>
                <c:pt idx="16599">
                  <c:v>41036.25</c:v>
                </c:pt>
                <c:pt idx="16600">
                  <c:v>41036.263888888876</c:v>
                </c:pt>
                <c:pt idx="16601">
                  <c:v>41036.277777777774</c:v>
                </c:pt>
                <c:pt idx="16602">
                  <c:v>41036.291666666577</c:v>
                </c:pt>
                <c:pt idx="16603">
                  <c:v>41036.305555555562</c:v>
                </c:pt>
                <c:pt idx="16604">
                  <c:v>41036.319444444496</c:v>
                </c:pt>
                <c:pt idx="16605">
                  <c:v>41036.333333333336</c:v>
                </c:pt>
                <c:pt idx="16606">
                  <c:v>41036.347222222219</c:v>
                </c:pt>
                <c:pt idx="16607">
                  <c:v>41036.361111111066</c:v>
                </c:pt>
                <c:pt idx="16608">
                  <c:v>41036.375</c:v>
                </c:pt>
                <c:pt idx="16609">
                  <c:v>41036.388888888956</c:v>
                </c:pt>
                <c:pt idx="16610">
                  <c:v>41036.402777777781</c:v>
                </c:pt>
                <c:pt idx="16611">
                  <c:v>41036.416666666664</c:v>
                </c:pt>
                <c:pt idx="16612">
                  <c:v>41036.430555555562</c:v>
                </c:pt>
                <c:pt idx="16613">
                  <c:v>41036.444444444496</c:v>
                </c:pt>
                <c:pt idx="16614">
                  <c:v>41036.458333333343</c:v>
                </c:pt>
                <c:pt idx="16615">
                  <c:v>41036.472222222219</c:v>
                </c:pt>
                <c:pt idx="16616">
                  <c:v>41036.486111111109</c:v>
                </c:pt>
                <c:pt idx="16617">
                  <c:v>41036.494583333326</c:v>
                </c:pt>
                <c:pt idx="16618">
                  <c:v>41036.494606481479</c:v>
                </c:pt>
                <c:pt idx="16619">
                  <c:v>41036.499710648146</c:v>
                </c:pt>
                <c:pt idx="16620">
                  <c:v>41036.5</c:v>
                </c:pt>
                <c:pt idx="16621">
                  <c:v>41036.513888888891</c:v>
                </c:pt>
                <c:pt idx="16622">
                  <c:v>41036.527777777774</c:v>
                </c:pt>
                <c:pt idx="16623">
                  <c:v>41036.541666666613</c:v>
                </c:pt>
                <c:pt idx="16624">
                  <c:v>41036.555555555562</c:v>
                </c:pt>
                <c:pt idx="16625">
                  <c:v>41036.569444444445</c:v>
                </c:pt>
                <c:pt idx="16626">
                  <c:v>41036.583333333336</c:v>
                </c:pt>
                <c:pt idx="16627">
                  <c:v>41036.597222222204</c:v>
                </c:pt>
                <c:pt idx="16628">
                  <c:v>41036.611111111066</c:v>
                </c:pt>
                <c:pt idx="16629">
                  <c:v>41036.624999999993</c:v>
                </c:pt>
                <c:pt idx="16630">
                  <c:v>41036.638888888891</c:v>
                </c:pt>
                <c:pt idx="16631">
                  <c:v>41036.652777777781</c:v>
                </c:pt>
                <c:pt idx="16632">
                  <c:v>41036.666666666613</c:v>
                </c:pt>
                <c:pt idx="16633">
                  <c:v>41036.680555555562</c:v>
                </c:pt>
                <c:pt idx="16634">
                  <c:v>41036.694444444445</c:v>
                </c:pt>
                <c:pt idx="16635">
                  <c:v>41036.708333333336</c:v>
                </c:pt>
                <c:pt idx="16636">
                  <c:v>41036.722222222204</c:v>
                </c:pt>
                <c:pt idx="16637">
                  <c:v>41036.736111111066</c:v>
                </c:pt>
                <c:pt idx="16638">
                  <c:v>41036.75</c:v>
                </c:pt>
                <c:pt idx="16639">
                  <c:v>41036.763888888876</c:v>
                </c:pt>
                <c:pt idx="16640">
                  <c:v>41036.777777777774</c:v>
                </c:pt>
                <c:pt idx="16641">
                  <c:v>41036.791666666577</c:v>
                </c:pt>
                <c:pt idx="16642">
                  <c:v>41036.805555555562</c:v>
                </c:pt>
                <c:pt idx="16643">
                  <c:v>41036.819444444496</c:v>
                </c:pt>
                <c:pt idx="16644">
                  <c:v>41036.833333333336</c:v>
                </c:pt>
                <c:pt idx="16645">
                  <c:v>41036.847222222219</c:v>
                </c:pt>
                <c:pt idx="16646">
                  <c:v>41036.861111111066</c:v>
                </c:pt>
                <c:pt idx="16647">
                  <c:v>41036.875</c:v>
                </c:pt>
                <c:pt idx="16648">
                  <c:v>41036.888888888956</c:v>
                </c:pt>
                <c:pt idx="16649">
                  <c:v>41036.902777777781</c:v>
                </c:pt>
                <c:pt idx="16650">
                  <c:v>41036.916666666664</c:v>
                </c:pt>
                <c:pt idx="16651">
                  <c:v>41036.930555555562</c:v>
                </c:pt>
                <c:pt idx="16652">
                  <c:v>41036.944444444496</c:v>
                </c:pt>
                <c:pt idx="16653">
                  <c:v>41036.958333333343</c:v>
                </c:pt>
                <c:pt idx="16654">
                  <c:v>41036.972222222219</c:v>
                </c:pt>
                <c:pt idx="16655">
                  <c:v>41036.986111111109</c:v>
                </c:pt>
                <c:pt idx="16656">
                  <c:v>41037</c:v>
                </c:pt>
                <c:pt idx="16657">
                  <c:v>41037.013888888891</c:v>
                </c:pt>
                <c:pt idx="16658">
                  <c:v>41037.027777777774</c:v>
                </c:pt>
                <c:pt idx="16659">
                  <c:v>41037.041666666613</c:v>
                </c:pt>
                <c:pt idx="16660">
                  <c:v>41037.055555555562</c:v>
                </c:pt>
                <c:pt idx="16661">
                  <c:v>41037.069444444445</c:v>
                </c:pt>
                <c:pt idx="16662">
                  <c:v>41037.083333333336</c:v>
                </c:pt>
                <c:pt idx="16663">
                  <c:v>41037.097222222204</c:v>
                </c:pt>
                <c:pt idx="16664">
                  <c:v>41037.111111111066</c:v>
                </c:pt>
                <c:pt idx="16665">
                  <c:v>41037.124999999993</c:v>
                </c:pt>
                <c:pt idx="16666">
                  <c:v>41037.138888888891</c:v>
                </c:pt>
                <c:pt idx="16667">
                  <c:v>41037.152777777781</c:v>
                </c:pt>
                <c:pt idx="16668">
                  <c:v>41037.166666666613</c:v>
                </c:pt>
                <c:pt idx="16669">
                  <c:v>41037.180555555562</c:v>
                </c:pt>
                <c:pt idx="16670">
                  <c:v>41037.194444444445</c:v>
                </c:pt>
                <c:pt idx="16671">
                  <c:v>41037.208333333336</c:v>
                </c:pt>
                <c:pt idx="16672">
                  <c:v>41037.222222222204</c:v>
                </c:pt>
                <c:pt idx="16673">
                  <c:v>41037.236111111066</c:v>
                </c:pt>
                <c:pt idx="16674">
                  <c:v>41037.25</c:v>
                </c:pt>
                <c:pt idx="16675">
                  <c:v>41037.263888888876</c:v>
                </c:pt>
                <c:pt idx="16676">
                  <c:v>41037.277777777774</c:v>
                </c:pt>
                <c:pt idx="16677">
                  <c:v>41037.291666666577</c:v>
                </c:pt>
                <c:pt idx="16678">
                  <c:v>41037.305555555562</c:v>
                </c:pt>
                <c:pt idx="16679">
                  <c:v>41037.319444444496</c:v>
                </c:pt>
                <c:pt idx="16680">
                  <c:v>41037.333333333336</c:v>
                </c:pt>
                <c:pt idx="16681">
                  <c:v>41037.347222222219</c:v>
                </c:pt>
                <c:pt idx="16682">
                  <c:v>41037.361111111066</c:v>
                </c:pt>
                <c:pt idx="16683">
                  <c:v>41037.375</c:v>
                </c:pt>
                <c:pt idx="16684">
                  <c:v>41037.388888888956</c:v>
                </c:pt>
                <c:pt idx="16685">
                  <c:v>41037.402777777781</c:v>
                </c:pt>
                <c:pt idx="16686">
                  <c:v>41037.416666666664</c:v>
                </c:pt>
                <c:pt idx="16687">
                  <c:v>41037.430555555562</c:v>
                </c:pt>
                <c:pt idx="16688">
                  <c:v>41037.444444444496</c:v>
                </c:pt>
                <c:pt idx="16689">
                  <c:v>41037.458333333343</c:v>
                </c:pt>
                <c:pt idx="16690">
                  <c:v>41037.472222222219</c:v>
                </c:pt>
                <c:pt idx="16691">
                  <c:v>41037.486111111109</c:v>
                </c:pt>
                <c:pt idx="16692">
                  <c:v>41037.5</c:v>
                </c:pt>
                <c:pt idx="16693">
                  <c:v>41037.513888888891</c:v>
                </c:pt>
                <c:pt idx="16694">
                  <c:v>41037.527777777774</c:v>
                </c:pt>
                <c:pt idx="16695">
                  <c:v>41037.541666666613</c:v>
                </c:pt>
                <c:pt idx="16696">
                  <c:v>41037.555555555562</c:v>
                </c:pt>
                <c:pt idx="16697">
                  <c:v>41037.569444444445</c:v>
                </c:pt>
                <c:pt idx="16698">
                  <c:v>41037.583333333336</c:v>
                </c:pt>
                <c:pt idx="16699">
                  <c:v>41037.597222222204</c:v>
                </c:pt>
                <c:pt idx="16700">
                  <c:v>41037.611111111066</c:v>
                </c:pt>
                <c:pt idx="16701">
                  <c:v>41037.624999999993</c:v>
                </c:pt>
                <c:pt idx="16702">
                  <c:v>41037.638888888891</c:v>
                </c:pt>
                <c:pt idx="16703">
                  <c:v>41037.652777777781</c:v>
                </c:pt>
                <c:pt idx="16704">
                  <c:v>41037.666666666613</c:v>
                </c:pt>
                <c:pt idx="16705">
                  <c:v>41037.680555555562</c:v>
                </c:pt>
                <c:pt idx="16706">
                  <c:v>41037.694444444445</c:v>
                </c:pt>
                <c:pt idx="16707">
                  <c:v>41037.708333333336</c:v>
                </c:pt>
                <c:pt idx="16708">
                  <c:v>41037.722222222204</c:v>
                </c:pt>
                <c:pt idx="16709">
                  <c:v>41037.736111111066</c:v>
                </c:pt>
                <c:pt idx="16710">
                  <c:v>41037.75</c:v>
                </c:pt>
                <c:pt idx="16711">
                  <c:v>41037.763888888876</c:v>
                </c:pt>
                <c:pt idx="16712">
                  <c:v>41037.777777777774</c:v>
                </c:pt>
                <c:pt idx="16713">
                  <c:v>41037.791666666577</c:v>
                </c:pt>
                <c:pt idx="16714">
                  <c:v>41037.805555555562</c:v>
                </c:pt>
                <c:pt idx="16715">
                  <c:v>41037.819444444496</c:v>
                </c:pt>
                <c:pt idx="16716">
                  <c:v>41037.833333333336</c:v>
                </c:pt>
                <c:pt idx="16717">
                  <c:v>41037.847222222219</c:v>
                </c:pt>
                <c:pt idx="16718">
                  <c:v>41037.861111111066</c:v>
                </c:pt>
                <c:pt idx="16719">
                  <c:v>41037.875</c:v>
                </c:pt>
                <c:pt idx="16720">
                  <c:v>41037.888888888956</c:v>
                </c:pt>
                <c:pt idx="16721">
                  <c:v>41037.902777777781</c:v>
                </c:pt>
                <c:pt idx="16722">
                  <c:v>41037.916666666664</c:v>
                </c:pt>
                <c:pt idx="16723">
                  <c:v>41037.930555555562</c:v>
                </c:pt>
                <c:pt idx="16724">
                  <c:v>41037.944444444496</c:v>
                </c:pt>
                <c:pt idx="16725">
                  <c:v>41037.958333333343</c:v>
                </c:pt>
                <c:pt idx="16726">
                  <c:v>41037.972222222219</c:v>
                </c:pt>
                <c:pt idx="16727">
                  <c:v>41037.986111111109</c:v>
                </c:pt>
                <c:pt idx="16728">
                  <c:v>41038</c:v>
                </c:pt>
                <c:pt idx="16729">
                  <c:v>41038.013888888891</c:v>
                </c:pt>
                <c:pt idx="16730">
                  <c:v>41038.027777777774</c:v>
                </c:pt>
                <c:pt idx="16731">
                  <c:v>41038.041666666613</c:v>
                </c:pt>
                <c:pt idx="16732">
                  <c:v>41038.055555555562</c:v>
                </c:pt>
                <c:pt idx="16733">
                  <c:v>41038.069444444445</c:v>
                </c:pt>
                <c:pt idx="16734">
                  <c:v>41038.083333333336</c:v>
                </c:pt>
                <c:pt idx="16735">
                  <c:v>41038.097222222204</c:v>
                </c:pt>
                <c:pt idx="16736">
                  <c:v>41038.111111111066</c:v>
                </c:pt>
                <c:pt idx="16737">
                  <c:v>41038.124999999993</c:v>
                </c:pt>
                <c:pt idx="16738">
                  <c:v>41038.138888888891</c:v>
                </c:pt>
                <c:pt idx="16739">
                  <c:v>41038.152777777781</c:v>
                </c:pt>
                <c:pt idx="16740">
                  <c:v>41038.166666666613</c:v>
                </c:pt>
                <c:pt idx="16741">
                  <c:v>41038.180555555562</c:v>
                </c:pt>
                <c:pt idx="16742">
                  <c:v>41038.194444444445</c:v>
                </c:pt>
                <c:pt idx="16743">
                  <c:v>41038.208333333336</c:v>
                </c:pt>
                <c:pt idx="16744">
                  <c:v>41038.222222222204</c:v>
                </c:pt>
                <c:pt idx="16745">
                  <c:v>41038.236111111066</c:v>
                </c:pt>
                <c:pt idx="16746">
                  <c:v>41038.25</c:v>
                </c:pt>
                <c:pt idx="16747">
                  <c:v>41038.263888888876</c:v>
                </c:pt>
                <c:pt idx="16748">
                  <c:v>41038.277777777774</c:v>
                </c:pt>
                <c:pt idx="16749">
                  <c:v>41038.291666666577</c:v>
                </c:pt>
                <c:pt idx="16750">
                  <c:v>41038.305555555562</c:v>
                </c:pt>
                <c:pt idx="16751">
                  <c:v>41038.319444444496</c:v>
                </c:pt>
                <c:pt idx="16752">
                  <c:v>41038.333333333336</c:v>
                </c:pt>
                <c:pt idx="16753">
                  <c:v>41038.347222222219</c:v>
                </c:pt>
                <c:pt idx="16754">
                  <c:v>41038.361111111066</c:v>
                </c:pt>
                <c:pt idx="16755">
                  <c:v>41038.375</c:v>
                </c:pt>
                <c:pt idx="16756">
                  <c:v>41038.388888888956</c:v>
                </c:pt>
                <c:pt idx="16757">
                  <c:v>41038.402777777781</c:v>
                </c:pt>
                <c:pt idx="16758">
                  <c:v>41038.416666666664</c:v>
                </c:pt>
                <c:pt idx="16759">
                  <c:v>41038.430555555562</c:v>
                </c:pt>
                <c:pt idx="16760">
                  <c:v>41038.444444444496</c:v>
                </c:pt>
                <c:pt idx="16761">
                  <c:v>41038.458333333343</c:v>
                </c:pt>
                <c:pt idx="16762">
                  <c:v>41038.472222222219</c:v>
                </c:pt>
                <c:pt idx="16763">
                  <c:v>41038.486111111109</c:v>
                </c:pt>
                <c:pt idx="16764">
                  <c:v>41038.5</c:v>
                </c:pt>
                <c:pt idx="16765">
                  <c:v>41038.513888888891</c:v>
                </c:pt>
                <c:pt idx="16766">
                  <c:v>41038.527777777774</c:v>
                </c:pt>
                <c:pt idx="16767">
                  <c:v>41038.541666666613</c:v>
                </c:pt>
                <c:pt idx="16768">
                  <c:v>41038.555555555562</c:v>
                </c:pt>
                <c:pt idx="16769">
                  <c:v>41038.569444444445</c:v>
                </c:pt>
                <c:pt idx="16770">
                  <c:v>41038.583333333336</c:v>
                </c:pt>
                <c:pt idx="16771">
                  <c:v>41038.597222222204</c:v>
                </c:pt>
                <c:pt idx="16772">
                  <c:v>41038.611111111066</c:v>
                </c:pt>
                <c:pt idx="16773">
                  <c:v>41038.624999999993</c:v>
                </c:pt>
                <c:pt idx="16774">
                  <c:v>41038.638888888891</c:v>
                </c:pt>
                <c:pt idx="16775">
                  <c:v>41038.652777777781</c:v>
                </c:pt>
                <c:pt idx="16776">
                  <c:v>41038.666666666613</c:v>
                </c:pt>
                <c:pt idx="16777">
                  <c:v>41038.680555555562</c:v>
                </c:pt>
                <c:pt idx="16778">
                  <c:v>41038.694444444445</c:v>
                </c:pt>
                <c:pt idx="16779">
                  <c:v>41038.708333333336</c:v>
                </c:pt>
                <c:pt idx="16780">
                  <c:v>41038.722222222204</c:v>
                </c:pt>
                <c:pt idx="16781">
                  <c:v>41038.736111111066</c:v>
                </c:pt>
                <c:pt idx="16782">
                  <c:v>41038.75</c:v>
                </c:pt>
                <c:pt idx="16783">
                  <c:v>41038.763888888876</c:v>
                </c:pt>
                <c:pt idx="16784">
                  <c:v>41038.777777777774</c:v>
                </c:pt>
                <c:pt idx="16785">
                  <c:v>41038.791666666577</c:v>
                </c:pt>
                <c:pt idx="16786">
                  <c:v>41038.805555555562</c:v>
                </c:pt>
                <c:pt idx="16787">
                  <c:v>41038.819444444496</c:v>
                </c:pt>
                <c:pt idx="16788">
                  <c:v>41038.833333333336</c:v>
                </c:pt>
                <c:pt idx="16789">
                  <c:v>41038.847222222219</c:v>
                </c:pt>
                <c:pt idx="16790">
                  <c:v>41038.861111111066</c:v>
                </c:pt>
                <c:pt idx="16791">
                  <c:v>41038.875</c:v>
                </c:pt>
                <c:pt idx="16792">
                  <c:v>41038.888888888956</c:v>
                </c:pt>
                <c:pt idx="16793">
                  <c:v>41038.902777777781</c:v>
                </c:pt>
                <c:pt idx="16794">
                  <c:v>41038.916666666664</c:v>
                </c:pt>
                <c:pt idx="16795">
                  <c:v>41038.930555555562</c:v>
                </c:pt>
                <c:pt idx="16796">
                  <c:v>41038.944444444496</c:v>
                </c:pt>
                <c:pt idx="16797">
                  <c:v>41038.958333333343</c:v>
                </c:pt>
                <c:pt idx="16798">
                  <c:v>41038.972222222219</c:v>
                </c:pt>
                <c:pt idx="16799">
                  <c:v>41038.986111111109</c:v>
                </c:pt>
                <c:pt idx="16800">
                  <c:v>41039</c:v>
                </c:pt>
                <c:pt idx="16801">
                  <c:v>41039.013888888891</c:v>
                </c:pt>
                <c:pt idx="16802">
                  <c:v>41039.027777777774</c:v>
                </c:pt>
                <c:pt idx="16803">
                  <c:v>41039.041666666613</c:v>
                </c:pt>
                <c:pt idx="16804">
                  <c:v>41039.055555555562</c:v>
                </c:pt>
                <c:pt idx="16805">
                  <c:v>41039.069444444445</c:v>
                </c:pt>
                <c:pt idx="16806">
                  <c:v>41039.083333333336</c:v>
                </c:pt>
                <c:pt idx="16807">
                  <c:v>41039.097222222204</c:v>
                </c:pt>
                <c:pt idx="16808">
                  <c:v>41039.111111111066</c:v>
                </c:pt>
                <c:pt idx="16809">
                  <c:v>41039.124999999993</c:v>
                </c:pt>
                <c:pt idx="16810">
                  <c:v>41039.138888888891</c:v>
                </c:pt>
                <c:pt idx="16811">
                  <c:v>41039.152777777781</c:v>
                </c:pt>
                <c:pt idx="16812">
                  <c:v>41039.166666666613</c:v>
                </c:pt>
                <c:pt idx="16813">
                  <c:v>41039.180555555562</c:v>
                </c:pt>
                <c:pt idx="16814">
                  <c:v>41039.194444444445</c:v>
                </c:pt>
                <c:pt idx="16815">
                  <c:v>41039.208333333336</c:v>
                </c:pt>
                <c:pt idx="16816">
                  <c:v>41039.222222222204</c:v>
                </c:pt>
                <c:pt idx="16817">
                  <c:v>41039.236111111066</c:v>
                </c:pt>
                <c:pt idx="16818">
                  <c:v>41039.25</c:v>
                </c:pt>
                <c:pt idx="16819">
                  <c:v>41039.263888888876</c:v>
                </c:pt>
                <c:pt idx="16820">
                  <c:v>41039.277777777774</c:v>
                </c:pt>
                <c:pt idx="16821">
                  <c:v>41039.291666666577</c:v>
                </c:pt>
                <c:pt idx="16822">
                  <c:v>41039.305555555562</c:v>
                </c:pt>
                <c:pt idx="16823">
                  <c:v>41039.319444444496</c:v>
                </c:pt>
                <c:pt idx="16824">
                  <c:v>41039.333333333336</c:v>
                </c:pt>
                <c:pt idx="16825">
                  <c:v>41039.347222222219</c:v>
                </c:pt>
                <c:pt idx="16826">
                  <c:v>41039.361111111066</c:v>
                </c:pt>
                <c:pt idx="16827">
                  <c:v>41039.375</c:v>
                </c:pt>
                <c:pt idx="16828">
                  <c:v>41039.388888888956</c:v>
                </c:pt>
                <c:pt idx="16829">
                  <c:v>41039.402777777781</c:v>
                </c:pt>
                <c:pt idx="16830">
                  <c:v>41039.416666666664</c:v>
                </c:pt>
                <c:pt idx="16831">
                  <c:v>41039.430555555562</c:v>
                </c:pt>
                <c:pt idx="16832">
                  <c:v>41039.444444444496</c:v>
                </c:pt>
                <c:pt idx="16833">
                  <c:v>41039.458333333343</c:v>
                </c:pt>
                <c:pt idx="16834">
                  <c:v>41039.472222222219</c:v>
                </c:pt>
                <c:pt idx="16835">
                  <c:v>41039.486111111109</c:v>
                </c:pt>
                <c:pt idx="16836">
                  <c:v>41039.5</c:v>
                </c:pt>
                <c:pt idx="16837">
                  <c:v>41039.513888888891</c:v>
                </c:pt>
                <c:pt idx="16838">
                  <c:v>41039.527777777774</c:v>
                </c:pt>
                <c:pt idx="16839">
                  <c:v>41039.541666666613</c:v>
                </c:pt>
                <c:pt idx="16840">
                  <c:v>41039.555555555562</c:v>
                </c:pt>
                <c:pt idx="16841">
                  <c:v>41039.569444444445</c:v>
                </c:pt>
                <c:pt idx="16842">
                  <c:v>41039.583333333336</c:v>
                </c:pt>
                <c:pt idx="16843">
                  <c:v>41039.597222222204</c:v>
                </c:pt>
                <c:pt idx="16844">
                  <c:v>41039.611111111066</c:v>
                </c:pt>
                <c:pt idx="16845">
                  <c:v>41039.624999999993</c:v>
                </c:pt>
                <c:pt idx="16846">
                  <c:v>41039.638888888891</c:v>
                </c:pt>
                <c:pt idx="16847">
                  <c:v>41039.652777777781</c:v>
                </c:pt>
                <c:pt idx="16848">
                  <c:v>41039.666666666613</c:v>
                </c:pt>
                <c:pt idx="16849">
                  <c:v>41039.680555555562</c:v>
                </c:pt>
                <c:pt idx="16850">
                  <c:v>41039.694444444445</c:v>
                </c:pt>
                <c:pt idx="16851">
                  <c:v>41039.708333333336</c:v>
                </c:pt>
                <c:pt idx="16852">
                  <c:v>41039.722222222204</c:v>
                </c:pt>
                <c:pt idx="16853">
                  <c:v>41039.736111111066</c:v>
                </c:pt>
                <c:pt idx="16854">
                  <c:v>41039.75</c:v>
                </c:pt>
                <c:pt idx="16855">
                  <c:v>41039.763888888876</c:v>
                </c:pt>
                <c:pt idx="16856">
                  <c:v>41039.777777777774</c:v>
                </c:pt>
                <c:pt idx="16857">
                  <c:v>41039.791666666577</c:v>
                </c:pt>
                <c:pt idx="16858">
                  <c:v>41039.805555555562</c:v>
                </c:pt>
                <c:pt idx="16859">
                  <c:v>41039.819444444496</c:v>
                </c:pt>
                <c:pt idx="16860">
                  <c:v>41039.833333333336</c:v>
                </c:pt>
                <c:pt idx="16861">
                  <c:v>41039.847222222219</c:v>
                </c:pt>
                <c:pt idx="16862">
                  <c:v>41039.861111111066</c:v>
                </c:pt>
                <c:pt idx="16863">
                  <c:v>41039.875</c:v>
                </c:pt>
                <c:pt idx="16864">
                  <c:v>41039.888888888956</c:v>
                </c:pt>
                <c:pt idx="16865">
                  <c:v>41039.902777777781</c:v>
                </c:pt>
                <c:pt idx="16866">
                  <c:v>41039.916666666664</c:v>
                </c:pt>
                <c:pt idx="16867">
                  <c:v>41039.930555555562</c:v>
                </c:pt>
                <c:pt idx="16868">
                  <c:v>41039.944444444496</c:v>
                </c:pt>
                <c:pt idx="16869">
                  <c:v>41039.958333333343</c:v>
                </c:pt>
                <c:pt idx="16870">
                  <c:v>41039.972222222219</c:v>
                </c:pt>
                <c:pt idx="16871">
                  <c:v>41039.986111111109</c:v>
                </c:pt>
                <c:pt idx="16872">
                  <c:v>41040</c:v>
                </c:pt>
                <c:pt idx="16873">
                  <c:v>41040.013888888891</c:v>
                </c:pt>
                <c:pt idx="16874">
                  <c:v>41040.027777777774</c:v>
                </c:pt>
                <c:pt idx="16875">
                  <c:v>41040.041666666613</c:v>
                </c:pt>
                <c:pt idx="16876">
                  <c:v>41040.055555555562</c:v>
                </c:pt>
                <c:pt idx="16877">
                  <c:v>41040.069444444445</c:v>
                </c:pt>
                <c:pt idx="16878">
                  <c:v>41040.083333333336</c:v>
                </c:pt>
                <c:pt idx="16879">
                  <c:v>41040.097222222204</c:v>
                </c:pt>
                <c:pt idx="16880">
                  <c:v>41040.111111111066</c:v>
                </c:pt>
                <c:pt idx="16881">
                  <c:v>41040.124999999993</c:v>
                </c:pt>
                <c:pt idx="16882">
                  <c:v>41040.138888888891</c:v>
                </c:pt>
                <c:pt idx="16883">
                  <c:v>41040.152777777781</c:v>
                </c:pt>
                <c:pt idx="16884">
                  <c:v>41040.166666666613</c:v>
                </c:pt>
                <c:pt idx="16885">
                  <c:v>41040.180555555562</c:v>
                </c:pt>
                <c:pt idx="16886">
                  <c:v>41040.194444444445</c:v>
                </c:pt>
                <c:pt idx="16887">
                  <c:v>41040.208333333336</c:v>
                </c:pt>
                <c:pt idx="16888">
                  <c:v>41040.222222222204</c:v>
                </c:pt>
                <c:pt idx="16889">
                  <c:v>41040.236111111066</c:v>
                </c:pt>
                <c:pt idx="16890">
                  <c:v>41040.25</c:v>
                </c:pt>
                <c:pt idx="16891">
                  <c:v>41040.263888888876</c:v>
                </c:pt>
                <c:pt idx="16892">
                  <c:v>41040.277777777774</c:v>
                </c:pt>
                <c:pt idx="16893">
                  <c:v>41040.291666666577</c:v>
                </c:pt>
                <c:pt idx="16894">
                  <c:v>41040.305555555562</c:v>
                </c:pt>
                <c:pt idx="16895">
                  <c:v>41040.319444444496</c:v>
                </c:pt>
                <c:pt idx="16896">
                  <c:v>41040.333333333336</c:v>
                </c:pt>
                <c:pt idx="16897">
                  <c:v>41040.347222222219</c:v>
                </c:pt>
                <c:pt idx="16898">
                  <c:v>41040.361111111066</c:v>
                </c:pt>
                <c:pt idx="16899">
                  <c:v>41040.375</c:v>
                </c:pt>
                <c:pt idx="16900">
                  <c:v>41040.388888888956</c:v>
                </c:pt>
                <c:pt idx="16901">
                  <c:v>41040.402777777781</c:v>
                </c:pt>
                <c:pt idx="16902">
                  <c:v>41040.416666666664</c:v>
                </c:pt>
                <c:pt idx="16903">
                  <c:v>41040.430555555562</c:v>
                </c:pt>
                <c:pt idx="16904">
                  <c:v>41040.444444444496</c:v>
                </c:pt>
                <c:pt idx="16905">
                  <c:v>41040.458333333343</c:v>
                </c:pt>
                <c:pt idx="16906">
                  <c:v>41040.472222222219</c:v>
                </c:pt>
                <c:pt idx="16907">
                  <c:v>41040.486111111109</c:v>
                </c:pt>
                <c:pt idx="16908">
                  <c:v>41040.5</c:v>
                </c:pt>
                <c:pt idx="16909">
                  <c:v>41040.513888888891</c:v>
                </c:pt>
                <c:pt idx="16910">
                  <c:v>41040.527777777774</c:v>
                </c:pt>
                <c:pt idx="16911">
                  <c:v>41040.541666666613</c:v>
                </c:pt>
                <c:pt idx="16912">
                  <c:v>41040.555555555562</c:v>
                </c:pt>
                <c:pt idx="16913">
                  <c:v>41040.569444444445</c:v>
                </c:pt>
                <c:pt idx="16914">
                  <c:v>41040.583333333336</c:v>
                </c:pt>
                <c:pt idx="16915">
                  <c:v>41040.597222222204</c:v>
                </c:pt>
                <c:pt idx="16916">
                  <c:v>41040.611111111066</c:v>
                </c:pt>
                <c:pt idx="16917">
                  <c:v>41040.624999999993</c:v>
                </c:pt>
                <c:pt idx="16918">
                  <c:v>41040.638888888891</c:v>
                </c:pt>
                <c:pt idx="16919">
                  <c:v>41040.652777777781</c:v>
                </c:pt>
                <c:pt idx="16920">
                  <c:v>41040.666666666613</c:v>
                </c:pt>
                <c:pt idx="16921">
                  <c:v>41040.680555555562</c:v>
                </c:pt>
                <c:pt idx="16922">
                  <c:v>41040.694444444445</c:v>
                </c:pt>
                <c:pt idx="16923">
                  <c:v>41040.708333333336</c:v>
                </c:pt>
                <c:pt idx="16924">
                  <c:v>41040.722222222204</c:v>
                </c:pt>
                <c:pt idx="16925">
                  <c:v>41040.736111111066</c:v>
                </c:pt>
                <c:pt idx="16926">
                  <c:v>41040.75</c:v>
                </c:pt>
                <c:pt idx="16927">
                  <c:v>41040.763888888876</c:v>
                </c:pt>
                <c:pt idx="16928">
                  <c:v>41040.777777777774</c:v>
                </c:pt>
                <c:pt idx="16929">
                  <c:v>41040.791666666577</c:v>
                </c:pt>
                <c:pt idx="16930">
                  <c:v>41040.805555555562</c:v>
                </c:pt>
                <c:pt idx="16931">
                  <c:v>41040.819444444496</c:v>
                </c:pt>
                <c:pt idx="16932">
                  <c:v>41040.833333333336</c:v>
                </c:pt>
                <c:pt idx="16933">
                  <c:v>41040.847222222219</c:v>
                </c:pt>
                <c:pt idx="16934">
                  <c:v>41040.861111111066</c:v>
                </c:pt>
                <c:pt idx="16935">
                  <c:v>41040.875</c:v>
                </c:pt>
                <c:pt idx="16936">
                  <c:v>41040.888888888956</c:v>
                </c:pt>
                <c:pt idx="16937">
                  <c:v>41040.902777777781</c:v>
                </c:pt>
                <c:pt idx="16938">
                  <c:v>41040.916666666664</c:v>
                </c:pt>
                <c:pt idx="16939">
                  <c:v>41040.930555555562</c:v>
                </c:pt>
                <c:pt idx="16940">
                  <c:v>41040.944444444496</c:v>
                </c:pt>
                <c:pt idx="16941">
                  <c:v>41040.958333333343</c:v>
                </c:pt>
                <c:pt idx="16942">
                  <c:v>41040.972222222219</c:v>
                </c:pt>
                <c:pt idx="16943">
                  <c:v>41040.986111111109</c:v>
                </c:pt>
                <c:pt idx="16944">
                  <c:v>41041</c:v>
                </c:pt>
                <c:pt idx="16945">
                  <c:v>41041.013888888891</c:v>
                </c:pt>
                <c:pt idx="16946">
                  <c:v>41041.027777777774</c:v>
                </c:pt>
                <c:pt idx="16947">
                  <c:v>41041.041666666613</c:v>
                </c:pt>
                <c:pt idx="16948">
                  <c:v>41041.055555555562</c:v>
                </c:pt>
                <c:pt idx="16949">
                  <c:v>41041.069444444445</c:v>
                </c:pt>
                <c:pt idx="16950">
                  <c:v>41041.083333333336</c:v>
                </c:pt>
                <c:pt idx="16951">
                  <c:v>41041.097222222204</c:v>
                </c:pt>
                <c:pt idx="16952">
                  <c:v>41041.111111111066</c:v>
                </c:pt>
                <c:pt idx="16953">
                  <c:v>41041.124999999993</c:v>
                </c:pt>
                <c:pt idx="16954">
                  <c:v>41041.138888888891</c:v>
                </c:pt>
                <c:pt idx="16955">
                  <c:v>41041.152777777781</c:v>
                </c:pt>
                <c:pt idx="16956">
                  <c:v>41041.166666666613</c:v>
                </c:pt>
                <c:pt idx="16957">
                  <c:v>41041.180555555562</c:v>
                </c:pt>
                <c:pt idx="16958">
                  <c:v>41041.194444444445</c:v>
                </c:pt>
                <c:pt idx="16959">
                  <c:v>41041.208333333336</c:v>
                </c:pt>
                <c:pt idx="16960">
                  <c:v>41041.222222222204</c:v>
                </c:pt>
                <c:pt idx="16961">
                  <c:v>41041.236111111066</c:v>
                </c:pt>
                <c:pt idx="16962">
                  <c:v>41041.25</c:v>
                </c:pt>
                <c:pt idx="16963">
                  <c:v>41041.263888888876</c:v>
                </c:pt>
                <c:pt idx="16964">
                  <c:v>41041.277777777774</c:v>
                </c:pt>
                <c:pt idx="16965">
                  <c:v>41041.291666666577</c:v>
                </c:pt>
                <c:pt idx="16966">
                  <c:v>41041.305555555562</c:v>
                </c:pt>
                <c:pt idx="16967">
                  <c:v>41041.319444444496</c:v>
                </c:pt>
                <c:pt idx="16968">
                  <c:v>41041.333333333336</c:v>
                </c:pt>
                <c:pt idx="16969">
                  <c:v>41041.347222222219</c:v>
                </c:pt>
                <c:pt idx="16970">
                  <c:v>41041.361111111066</c:v>
                </c:pt>
                <c:pt idx="16971">
                  <c:v>41041.375</c:v>
                </c:pt>
                <c:pt idx="16972">
                  <c:v>41041.388888888956</c:v>
                </c:pt>
                <c:pt idx="16973">
                  <c:v>41041.402777777781</c:v>
                </c:pt>
                <c:pt idx="16974">
                  <c:v>41041.416666666664</c:v>
                </c:pt>
                <c:pt idx="16975">
                  <c:v>41041.430555555562</c:v>
                </c:pt>
                <c:pt idx="16976">
                  <c:v>41041.444444444496</c:v>
                </c:pt>
                <c:pt idx="16977">
                  <c:v>41041.458333333343</c:v>
                </c:pt>
                <c:pt idx="16978">
                  <c:v>41041.472222222219</c:v>
                </c:pt>
                <c:pt idx="16979">
                  <c:v>41041.486111111109</c:v>
                </c:pt>
                <c:pt idx="16980">
                  <c:v>41041.5</c:v>
                </c:pt>
                <c:pt idx="16981">
                  <c:v>41041.513888888891</c:v>
                </c:pt>
                <c:pt idx="16982">
                  <c:v>41041.527777777774</c:v>
                </c:pt>
                <c:pt idx="16983">
                  <c:v>41041.541666666613</c:v>
                </c:pt>
                <c:pt idx="16984">
                  <c:v>41041.555555555562</c:v>
                </c:pt>
                <c:pt idx="16985">
                  <c:v>41041.569444444445</c:v>
                </c:pt>
                <c:pt idx="16986">
                  <c:v>41041.583333333336</c:v>
                </c:pt>
                <c:pt idx="16987">
                  <c:v>41041.597222222204</c:v>
                </c:pt>
                <c:pt idx="16988">
                  <c:v>41041.611111111066</c:v>
                </c:pt>
                <c:pt idx="16989">
                  <c:v>41041.624999999993</c:v>
                </c:pt>
                <c:pt idx="16990">
                  <c:v>41041.638888888891</c:v>
                </c:pt>
                <c:pt idx="16991">
                  <c:v>41041.652777777781</c:v>
                </c:pt>
                <c:pt idx="16992">
                  <c:v>41041.666666666613</c:v>
                </c:pt>
                <c:pt idx="16993">
                  <c:v>41041.680555555562</c:v>
                </c:pt>
                <c:pt idx="16994">
                  <c:v>41041.694444444445</c:v>
                </c:pt>
                <c:pt idx="16995">
                  <c:v>41041.708333333336</c:v>
                </c:pt>
                <c:pt idx="16996">
                  <c:v>41041.722222222204</c:v>
                </c:pt>
                <c:pt idx="16997">
                  <c:v>41041.736111111066</c:v>
                </c:pt>
                <c:pt idx="16998">
                  <c:v>41041.75</c:v>
                </c:pt>
                <c:pt idx="16999">
                  <c:v>41041.763888888876</c:v>
                </c:pt>
                <c:pt idx="17000">
                  <c:v>41041.777777777774</c:v>
                </c:pt>
                <c:pt idx="17001">
                  <c:v>41041.791666666577</c:v>
                </c:pt>
                <c:pt idx="17002">
                  <c:v>41041.805555555562</c:v>
                </c:pt>
                <c:pt idx="17003">
                  <c:v>41041.819444444496</c:v>
                </c:pt>
                <c:pt idx="17004">
                  <c:v>41041.833333333336</c:v>
                </c:pt>
                <c:pt idx="17005">
                  <c:v>41041.847222222219</c:v>
                </c:pt>
                <c:pt idx="17006">
                  <c:v>41041.861111111066</c:v>
                </c:pt>
                <c:pt idx="17007">
                  <c:v>41041.875</c:v>
                </c:pt>
                <c:pt idx="17008">
                  <c:v>41041.888888888956</c:v>
                </c:pt>
                <c:pt idx="17009">
                  <c:v>41041.902777777781</c:v>
                </c:pt>
                <c:pt idx="17010">
                  <c:v>41041.916666666664</c:v>
                </c:pt>
                <c:pt idx="17011">
                  <c:v>41041.930555555562</c:v>
                </c:pt>
                <c:pt idx="17012">
                  <c:v>41041.944444444496</c:v>
                </c:pt>
                <c:pt idx="17013">
                  <c:v>41041.958333333343</c:v>
                </c:pt>
                <c:pt idx="17014">
                  <c:v>41041.972222222219</c:v>
                </c:pt>
                <c:pt idx="17015">
                  <c:v>41041.986111111109</c:v>
                </c:pt>
                <c:pt idx="17016">
                  <c:v>41042</c:v>
                </c:pt>
                <c:pt idx="17017">
                  <c:v>41042.013888888891</c:v>
                </c:pt>
                <c:pt idx="17018">
                  <c:v>41042.027777777774</c:v>
                </c:pt>
                <c:pt idx="17019">
                  <c:v>41042.041666666613</c:v>
                </c:pt>
                <c:pt idx="17020">
                  <c:v>41042.055555555562</c:v>
                </c:pt>
                <c:pt idx="17021">
                  <c:v>41042.069444444445</c:v>
                </c:pt>
                <c:pt idx="17022">
                  <c:v>41042.083333333336</c:v>
                </c:pt>
                <c:pt idx="17023">
                  <c:v>41042.097222222204</c:v>
                </c:pt>
                <c:pt idx="17024">
                  <c:v>41042.111111111066</c:v>
                </c:pt>
                <c:pt idx="17025">
                  <c:v>41042.124999999993</c:v>
                </c:pt>
                <c:pt idx="17026">
                  <c:v>41042.138888888891</c:v>
                </c:pt>
                <c:pt idx="17027">
                  <c:v>41042.152777777781</c:v>
                </c:pt>
                <c:pt idx="17028">
                  <c:v>41042.166666666613</c:v>
                </c:pt>
                <c:pt idx="17029">
                  <c:v>41042.180555555562</c:v>
                </c:pt>
                <c:pt idx="17030">
                  <c:v>41042.194444444445</c:v>
                </c:pt>
                <c:pt idx="17031">
                  <c:v>41042.208333333336</c:v>
                </c:pt>
                <c:pt idx="17032">
                  <c:v>41042.222222222204</c:v>
                </c:pt>
                <c:pt idx="17033">
                  <c:v>41042.236111111066</c:v>
                </c:pt>
                <c:pt idx="17034">
                  <c:v>41042.25</c:v>
                </c:pt>
                <c:pt idx="17035">
                  <c:v>41042.263888888876</c:v>
                </c:pt>
                <c:pt idx="17036">
                  <c:v>41042.277777777774</c:v>
                </c:pt>
                <c:pt idx="17037">
                  <c:v>41042.291666666577</c:v>
                </c:pt>
                <c:pt idx="17038">
                  <c:v>41042.305555555562</c:v>
                </c:pt>
                <c:pt idx="17039">
                  <c:v>41042.319444444496</c:v>
                </c:pt>
                <c:pt idx="17040">
                  <c:v>41042.333333333336</c:v>
                </c:pt>
                <c:pt idx="17041">
                  <c:v>41042.347222222219</c:v>
                </c:pt>
                <c:pt idx="17042">
                  <c:v>41042.361111111066</c:v>
                </c:pt>
                <c:pt idx="17043">
                  <c:v>41042.375</c:v>
                </c:pt>
                <c:pt idx="17044">
                  <c:v>41042.388888888956</c:v>
                </c:pt>
                <c:pt idx="17045">
                  <c:v>41042.402777777781</c:v>
                </c:pt>
                <c:pt idx="17046">
                  <c:v>41042.416666666664</c:v>
                </c:pt>
                <c:pt idx="17047">
                  <c:v>41042.430555555562</c:v>
                </c:pt>
                <c:pt idx="17048">
                  <c:v>41042.444444444496</c:v>
                </c:pt>
                <c:pt idx="17049">
                  <c:v>41042.458333333343</c:v>
                </c:pt>
                <c:pt idx="17050">
                  <c:v>41042.472222222219</c:v>
                </c:pt>
                <c:pt idx="17051">
                  <c:v>41042.486111111109</c:v>
                </c:pt>
                <c:pt idx="17052">
                  <c:v>41042.5</c:v>
                </c:pt>
                <c:pt idx="17053">
                  <c:v>41042.513888888891</c:v>
                </c:pt>
                <c:pt idx="17054">
                  <c:v>41042.527777777774</c:v>
                </c:pt>
                <c:pt idx="17055">
                  <c:v>41042.541666666613</c:v>
                </c:pt>
                <c:pt idx="17056">
                  <c:v>41042.555555555562</c:v>
                </c:pt>
                <c:pt idx="17057">
                  <c:v>41042.569444444445</c:v>
                </c:pt>
                <c:pt idx="17058">
                  <c:v>41042.583333333336</c:v>
                </c:pt>
                <c:pt idx="17059">
                  <c:v>41042.597222222204</c:v>
                </c:pt>
                <c:pt idx="17060">
                  <c:v>41042.611111111066</c:v>
                </c:pt>
                <c:pt idx="17061">
                  <c:v>41042.624999999993</c:v>
                </c:pt>
                <c:pt idx="17062">
                  <c:v>41042.638888888891</c:v>
                </c:pt>
                <c:pt idx="17063">
                  <c:v>41042.652777777781</c:v>
                </c:pt>
                <c:pt idx="17064">
                  <c:v>41042.666666666613</c:v>
                </c:pt>
                <c:pt idx="17065">
                  <c:v>41042.680555555562</c:v>
                </c:pt>
                <c:pt idx="17066">
                  <c:v>41042.694444444445</c:v>
                </c:pt>
                <c:pt idx="17067">
                  <c:v>41042.708333333336</c:v>
                </c:pt>
                <c:pt idx="17068">
                  <c:v>41042.722222222204</c:v>
                </c:pt>
                <c:pt idx="17069">
                  <c:v>41042.736111111066</c:v>
                </c:pt>
                <c:pt idx="17070">
                  <c:v>41042.75</c:v>
                </c:pt>
                <c:pt idx="17071">
                  <c:v>41042.763888888876</c:v>
                </c:pt>
                <c:pt idx="17072">
                  <c:v>41042.777777777774</c:v>
                </c:pt>
                <c:pt idx="17073">
                  <c:v>41042.791666666577</c:v>
                </c:pt>
                <c:pt idx="17074">
                  <c:v>41042.805555555562</c:v>
                </c:pt>
                <c:pt idx="17075">
                  <c:v>41042.819444444496</c:v>
                </c:pt>
                <c:pt idx="17076">
                  <c:v>41042.833333333336</c:v>
                </c:pt>
                <c:pt idx="17077">
                  <c:v>41042.847222222219</c:v>
                </c:pt>
                <c:pt idx="17078">
                  <c:v>41042.861111111066</c:v>
                </c:pt>
                <c:pt idx="17079">
                  <c:v>41042.875</c:v>
                </c:pt>
                <c:pt idx="17080">
                  <c:v>41042.888888888956</c:v>
                </c:pt>
                <c:pt idx="17081">
                  <c:v>41042.902777777781</c:v>
                </c:pt>
                <c:pt idx="17082">
                  <c:v>41042.916666666664</c:v>
                </c:pt>
                <c:pt idx="17083">
                  <c:v>41042.930555555562</c:v>
                </c:pt>
                <c:pt idx="17084">
                  <c:v>41042.944444444496</c:v>
                </c:pt>
                <c:pt idx="17085">
                  <c:v>41042.958333333343</c:v>
                </c:pt>
                <c:pt idx="17086">
                  <c:v>41042.972222222219</c:v>
                </c:pt>
                <c:pt idx="17087">
                  <c:v>41042.986111111109</c:v>
                </c:pt>
                <c:pt idx="17088">
                  <c:v>41043</c:v>
                </c:pt>
                <c:pt idx="17089">
                  <c:v>41043.013888888891</c:v>
                </c:pt>
                <c:pt idx="17090">
                  <c:v>41043.027777777774</c:v>
                </c:pt>
                <c:pt idx="17091">
                  <c:v>41043.041666666613</c:v>
                </c:pt>
                <c:pt idx="17092">
                  <c:v>41043.055555555562</c:v>
                </c:pt>
                <c:pt idx="17093">
                  <c:v>41043.069444444445</c:v>
                </c:pt>
                <c:pt idx="17094">
                  <c:v>41043.083333333336</c:v>
                </c:pt>
                <c:pt idx="17095">
                  <c:v>41043.097222222204</c:v>
                </c:pt>
                <c:pt idx="17096">
                  <c:v>41043.111111111066</c:v>
                </c:pt>
                <c:pt idx="17097">
                  <c:v>41043.124999999993</c:v>
                </c:pt>
                <c:pt idx="17098">
                  <c:v>41043.138888888891</c:v>
                </c:pt>
                <c:pt idx="17099">
                  <c:v>41043.152777777781</c:v>
                </c:pt>
                <c:pt idx="17100">
                  <c:v>41043.166666666613</c:v>
                </c:pt>
                <c:pt idx="17101">
                  <c:v>41043.180555555562</c:v>
                </c:pt>
                <c:pt idx="17102">
                  <c:v>41043.194444444445</c:v>
                </c:pt>
                <c:pt idx="17103">
                  <c:v>41043.208333333336</c:v>
                </c:pt>
                <c:pt idx="17104">
                  <c:v>41043.222222222204</c:v>
                </c:pt>
                <c:pt idx="17105">
                  <c:v>41043.236111111066</c:v>
                </c:pt>
                <c:pt idx="17106">
                  <c:v>41043.25</c:v>
                </c:pt>
                <c:pt idx="17107">
                  <c:v>41043.263888888876</c:v>
                </c:pt>
                <c:pt idx="17108">
                  <c:v>41043.277777777774</c:v>
                </c:pt>
                <c:pt idx="17109">
                  <c:v>41043.291666666577</c:v>
                </c:pt>
                <c:pt idx="17110">
                  <c:v>41043.305555555562</c:v>
                </c:pt>
                <c:pt idx="17111">
                  <c:v>41043.319444444496</c:v>
                </c:pt>
                <c:pt idx="17112">
                  <c:v>41043.333333333336</c:v>
                </c:pt>
                <c:pt idx="17113">
                  <c:v>41043.347222222219</c:v>
                </c:pt>
                <c:pt idx="17114">
                  <c:v>41043.361111111066</c:v>
                </c:pt>
                <c:pt idx="17115">
                  <c:v>41043.375</c:v>
                </c:pt>
                <c:pt idx="17116">
                  <c:v>41043.388888888956</c:v>
                </c:pt>
                <c:pt idx="17117">
                  <c:v>41043.402777777781</c:v>
                </c:pt>
                <c:pt idx="17118">
                  <c:v>41043.416666666664</c:v>
                </c:pt>
                <c:pt idx="17119">
                  <c:v>41043.430555555562</c:v>
                </c:pt>
                <c:pt idx="17120">
                  <c:v>41043.444444444496</c:v>
                </c:pt>
                <c:pt idx="17121">
                  <c:v>41043.458333333343</c:v>
                </c:pt>
                <c:pt idx="17122">
                  <c:v>41043.472222222219</c:v>
                </c:pt>
                <c:pt idx="17123">
                  <c:v>41043.486111111109</c:v>
                </c:pt>
                <c:pt idx="17124">
                  <c:v>41043.5</c:v>
                </c:pt>
                <c:pt idx="17125">
                  <c:v>41043.513888888891</c:v>
                </c:pt>
                <c:pt idx="17126">
                  <c:v>41043.527777777774</c:v>
                </c:pt>
                <c:pt idx="17127">
                  <c:v>41043.541666666613</c:v>
                </c:pt>
                <c:pt idx="17128">
                  <c:v>41043.555555555562</c:v>
                </c:pt>
                <c:pt idx="17129">
                  <c:v>41043.569444444445</c:v>
                </c:pt>
                <c:pt idx="17130">
                  <c:v>41043.583333333336</c:v>
                </c:pt>
                <c:pt idx="17131">
                  <c:v>41043.597222222204</c:v>
                </c:pt>
                <c:pt idx="17132">
                  <c:v>41043.611111111066</c:v>
                </c:pt>
                <c:pt idx="17133">
                  <c:v>41043.624999999993</c:v>
                </c:pt>
                <c:pt idx="17134">
                  <c:v>41043.638888888891</c:v>
                </c:pt>
                <c:pt idx="17135">
                  <c:v>41043.652777777781</c:v>
                </c:pt>
                <c:pt idx="17136">
                  <c:v>41043.666666666613</c:v>
                </c:pt>
                <c:pt idx="17137">
                  <c:v>41043.680555555562</c:v>
                </c:pt>
                <c:pt idx="17138">
                  <c:v>41043.694444444445</c:v>
                </c:pt>
                <c:pt idx="17139">
                  <c:v>41043.708333333336</c:v>
                </c:pt>
                <c:pt idx="17140">
                  <c:v>41043.722222222204</c:v>
                </c:pt>
                <c:pt idx="17141">
                  <c:v>41043.736111111066</c:v>
                </c:pt>
                <c:pt idx="17142">
                  <c:v>41043.75</c:v>
                </c:pt>
                <c:pt idx="17143">
                  <c:v>41043.763888888876</c:v>
                </c:pt>
                <c:pt idx="17144">
                  <c:v>41043.777777777774</c:v>
                </c:pt>
                <c:pt idx="17145">
                  <c:v>41043.791666666577</c:v>
                </c:pt>
                <c:pt idx="17146">
                  <c:v>41043.805555555562</c:v>
                </c:pt>
                <c:pt idx="17147">
                  <c:v>41043.819444444496</c:v>
                </c:pt>
                <c:pt idx="17148">
                  <c:v>41043.833333333336</c:v>
                </c:pt>
                <c:pt idx="17149">
                  <c:v>41043.847222222219</c:v>
                </c:pt>
                <c:pt idx="17150">
                  <c:v>41043.861111111066</c:v>
                </c:pt>
                <c:pt idx="17151">
                  <c:v>41043.875</c:v>
                </c:pt>
                <c:pt idx="17152">
                  <c:v>41043.888888888956</c:v>
                </c:pt>
                <c:pt idx="17153">
                  <c:v>41043.902777777781</c:v>
                </c:pt>
                <c:pt idx="17154">
                  <c:v>41043.916666666664</c:v>
                </c:pt>
                <c:pt idx="17155">
                  <c:v>41043.930555555562</c:v>
                </c:pt>
                <c:pt idx="17156">
                  <c:v>41043.944444444496</c:v>
                </c:pt>
                <c:pt idx="17157">
                  <c:v>41043.958333333343</c:v>
                </c:pt>
                <c:pt idx="17158">
                  <c:v>41043.972222222219</c:v>
                </c:pt>
                <c:pt idx="17159">
                  <c:v>41043.986111111109</c:v>
                </c:pt>
                <c:pt idx="17160">
                  <c:v>41044</c:v>
                </c:pt>
                <c:pt idx="17161">
                  <c:v>41044.013888888891</c:v>
                </c:pt>
                <c:pt idx="17162">
                  <c:v>41044.027777777774</c:v>
                </c:pt>
                <c:pt idx="17163">
                  <c:v>41044.041666666613</c:v>
                </c:pt>
                <c:pt idx="17164">
                  <c:v>41044.055555555562</c:v>
                </c:pt>
                <c:pt idx="17165">
                  <c:v>41044.069444444445</c:v>
                </c:pt>
                <c:pt idx="17166">
                  <c:v>41044.083333333336</c:v>
                </c:pt>
                <c:pt idx="17167">
                  <c:v>41044.097222222204</c:v>
                </c:pt>
                <c:pt idx="17168">
                  <c:v>41044.111111111066</c:v>
                </c:pt>
                <c:pt idx="17169">
                  <c:v>41044.124999999993</c:v>
                </c:pt>
                <c:pt idx="17170">
                  <c:v>41044.138888888891</c:v>
                </c:pt>
                <c:pt idx="17171">
                  <c:v>41044.152777777781</c:v>
                </c:pt>
                <c:pt idx="17172">
                  <c:v>41044.166666666613</c:v>
                </c:pt>
                <c:pt idx="17173">
                  <c:v>41044.180555555562</c:v>
                </c:pt>
                <c:pt idx="17174">
                  <c:v>41044.194444444445</c:v>
                </c:pt>
                <c:pt idx="17175">
                  <c:v>41044.208333333336</c:v>
                </c:pt>
                <c:pt idx="17176">
                  <c:v>41044.222222222204</c:v>
                </c:pt>
                <c:pt idx="17177">
                  <c:v>41044.236111111066</c:v>
                </c:pt>
                <c:pt idx="17178">
                  <c:v>41044.25</c:v>
                </c:pt>
                <c:pt idx="17179">
                  <c:v>41044.263888888876</c:v>
                </c:pt>
                <c:pt idx="17180">
                  <c:v>41044.277777777774</c:v>
                </c:pt>
                <c:pt idx="17181">
                  <c:v>41044.291666666577</c:v>
                </c:pt>
                <c:pt idx="17182">
                  <c:v>41044.305555555562</c:v>
                </c:pt>
                <c:pt idx="17183">
                  <c:v>41044.319444444496</c:v>
                </c:pt>
                <c:pt idx="17184">
                  <c:v>41044.333333333336</c:v>
                </c:pt>
                <c:pt idx="17185">
                  <c:v>41044.347222222219</c:v>
                </c:pt>
                <c:pt idx="17186">
                  <c:v>41044.361111111066</c:v>
                </c:pt>
                <c:pt idx="17187">
                  <c:v>41044.375</c:v>
                </c:pt>
                <c:pt idx="17188">
                  <c:v>41044.388888888956</c:v>
                </c:pt>
                <c:pt idx="17189">
                  <c:v>41044.402777777781</c:v>
                </c:pt>
                <c:pt idx="17190">
                  <c:v>41044.416666666664</c:v>
                </c:pt>
                <c:pt idx="17191">
                  <c:v>41044.430555555562</c:v>
                </c:pt>
                <c:pt idx="17192">
                  <c:v>41044.444444444496</c:v>
                </c:pt>
                <c:pt idx="17193">
                  <c:v>41044.458333333343</c:v>
                </c:pt>
                <c:pt idx="17194">
                  <c:v>41044.472222222219</c:v>
                </c:pt>
                <c:pt idx="17195">
                  <c:v>41044.486111111109</c:v>
                </c:pt>
                <c:pt idx="17196">
                  <c:v>41044.5</c:v>
                </c:pt>
                <c:pt idx="17197">
                  <c:v>41044.513888888891</c:v>
                </c:pt>
                <c:pt idx="17198">
                  <c:v>41044.527777777774</c:v>
                </c:pt>
                <c:pt idx="17199">
                  <c:v>41044.541666666613</c:v>
                </c:pt>
                <c:pt idx="17200">
                  <c:v>41044.555555555562</c:v>
                </c:pt>
                <c:pt idx="17201">
                  <c:v>41044.569444444445</c:v>
                </c:pt>
                <c:pt idx="17202">
                  <c:v>41044.583333333336</c:v>
                </c:pt>
                <c:pt idx="17203">
                  <c:v>41044.597222222204</c:v>
                </c:pt>
                <c:pt idx="17204">
                  <c:v>41044.611111111066</c:v>
                </c:pt>
                <c:pt idx="17205">
                  <c:v>41044.624999999993</c:v>
                </c:pt>
                <c:pt idx="17206">
                  <c:v>41044.638888888891</c:v>
                </c:pt>
                <c:pt idx="17207">
                  <c:v>41044.652777777781</c:v>
                </c:pt>
                <c:pt idx="17208">
                  <c:v>41044.666666666613</c:v>
                </c:pt>
                <c:pt idx="17209">
                  <c:v>41044.680555555562</c:v>
                </c:pt>
                <c:pt idx="17210">
                  <c:v>41044.694444444445</c:v>
                </c:pt>
                <c:pt idx="17211">
                  <c:v>41044.708333333336</c:v>
                </c:pt>
                <c:pt idx="17212">
                  <c:v>41044.722222222204</c:v>
                </c:pt>
                <c:pt idx="17213">
                  <c:v>41044.736111111066</c:v>
                </c:pt>
                <c:pt idx="17214">
                  <c:v>41044.75</c:v>
                </c:pt>
                <c:pt idx="17215">
                  <c:v>41044.763888888876</c:v>
                </c:pt>
                <c:pt idx="17216">
                  <c:v>41044.777777777774</c:v>
                </c:pt>
                <c:pt idx="17217">
                  <c:v>41044.791666666577</c:v>
                </c:pt>
                <c:pt idx="17218">
                  <c:v>41044.805555555562</c:v>
                </c:pt>
                <c:pt idx="17219">
                  <c:v>41044.819444444496</c:v>
                </c:pt>
                <c:pt idx="17220">
                  <c:v>41044.833333333336</c:v>
                </c:pt>
                <c:pt idx="17221">
                  <c:v>41044.847222222219</c:v>
                </c:pt>
                <c:pt idx="17222">
                  <c:v>41044.861111111066</c:v>
                </c:pt>
                <c:pt idx="17223">
                  <c:v>41044.875</c:v>
                </c:pt>
                <c:pt idx="17224">
                  <c:v>41044.888888888956</c:v>
                </c:pt>
                <c:pt idx="17225">
                  <c:v>41044.902777777781</c:v>
                </c:pt>
                <c:pt idx="17226">
                  <c:v>41044.916666666664</c:v>
                </c:pt>
                <c:pt idx="17227">
                  <c:v>41044.930555555562</c:v>
                </c:pt>
                <c:pt idx="17228">
                  <c:v>41044.944444444496</c:v>
                </c:pt>
                <c:pt idx="17229">
                  <c:v>41044.958333333343</c:v>
                </c:pt>
                <c:pt idx="17230">
                  <c:v>41044.972222222219</c:v>
                </c:pt>
                <c:pt idx="17231">
                  <c:v>41044.986111111109</c:v>
                </c:pt>
                <c:pt idx="17232">
                  <c:v>41045</c:v>
                </c:pt>
                <c:pt idx="17233">
                  <c:v>41045.013888888891</c:v>
                </c:pt>
                <c:pt idx="17234">
                  <c:v>41045.027777777774</c:v>
                </c:pt>
                <c:pt idx="17235">
                  <c:v>41045.041666666613</c:v>
                </c:pt>
                <c:pt idx="17236">
                  <c:v>41045.055555555562</c:v>
                </c:pt>
                <c:pt idx="17237">
                  <c:v>41045.069444444445</c:v>
                </c:pt>
                <c:pt idx="17238">
                  <c:v>41045.083333333336</c:v>
                </c:pt>
                <c:pt idx="17239">
                  <c:v>41045.097222222204</c:v>
                </c:pt>
                <c:pt idx="17240">
                  <c:v>41045.111111111066</c:v>
                </c:pt>
                <c:pt idx="17241">
                  <c:v>41045.124999999993</c:v>
                </c:pt>
                <c:pt idx="17242">
                  <c:v>41045.138888888891</c:v>
                </c:pt>
                <c:pt idx="17243">
                  <c:v>41045.152777777781</c:v>
                </c:pt>
                <c:pt idx="17244">
                  <c:v>41045.166666666613</c:v>
                </c:pt>
                <c:pt idx="17245">
                  <c:v>41045.180555555562</c:v>
                </c:pt>
                <c:pt idx="17246">
                  <c:v>41045.194444444445</c:v>
                </c:pt>
                <c:pt idx="17247">
                  <c:v>41045.208333333336</c:v>
                </c:pt>
                <c:pt idx="17248">
                  <c:v>41045.222222222204</c:v>
                </c:pt>
                <c:pt idx="17249">
                  <c:v>41045.236111111066</c:v>
                </c:pt>
                <c:pt idx="17250">
                  <c:v>41045.25</c:v>
                </c:pt>
                <c:pt idx="17251">
                  <c:v>41045.263888888876</c:v>
                </c:pt>
                <c:pt idx="17252">
                  <c:v>41045.277777777774</c:v>
                </c:pt>
                <c:pt idx="17253">
                  <c:v>41045.291666666577</c:v>
                </c:pt>
                <c:pt idx="17254">
                  <c:v>41045.305555555562</c:v>
                </c:pt>
                <c:pt idx="17255">
                  <c:v>41045.319444444496</c:v>
                </c:pt>
                <c:pt idx="17256">
                  <c:v>41045.333333333336</c:v>
                </c:pt>
                <c:pt idx="17257">
                  <c:v>41045.347222222219</c:v>
                </c:pt>
                <c:pt idx="17258">
                  <c:v>41045.361111111066</c:v>
                </c:pt>
                <c:pt idx="17259">
                  <c:v>41045.375</c:v>
                </c:pt>
                <c:pt idx="17260">
                  <c:v>41045.388888888956</c:v>
                </c:pt>
                <c:pt idx="17261">
                  <c:v>41045.402777777781</c:v>
                </c:pt>
                <c:pt idx="17262">
                  <c:v>41045.416666666664</c:v>
                </c:pt>
                <c:pt idx="17263">
                  <c:v>41045.430555555562</c:v>
                </c:pt>
                <c:pt idx="17264">
                  <c:v>41045.444444444496</c:v>
                </c:pt>
                <c:pt idx="17265">
                  <c:v>41045.458333333343</c:v>
                </c:pt>
                <c:pt idx="17266">
                  <c:v>41045.472222222219</c:v>
                </c:pt>
                <c:pt idx="17267">
                  <c:v>41045.486111111109</c:v>
                </c:pt>
                <c:pt idx="17268">
                  <c:v>41045.5</c:v>
                </c:pt>
                <c:pt idx="17269">
                  <c:v>41045.513888888891</c:v>
                </c:pt>
                <c:pt idx="17270">
                  <c:v>41045.527777777774</c:v>
                </c:pt>
                <c:pt idx="17271">
                  <c:v>41045.541666666613</c:v>
                </c:pt>
                <c:pt idx="17272">
                  <c:v>41045.555555555562</c:v>
                </c:pt>
                <c:pt idx="17273">
                  <c:v>41045.569444444445</c:v>
                </c:pt>
                <c:pt idx="17274">
                  <c:v>41045.583333333336</c:v>
                </c:pt>
                <c:pt idx="17275">
                  <c:v>41045.597222222204</c:v>
                </c:pt>
                <c:pt idx="17276">
                  <c:v>41045.611111111066</c:v>
                </c:pt>
                <c:pt idx="17277">
                  <c:v>41045.624999999993</c:v>
                </c:pt>
                <c:pt idx="17278">
                  <c:v>41045.638888888891</c:v>
                </c:pt>
                <c:pt idx="17279">
                  <c:v>41045.652777777781</c:v>
                </c:pt>
                <c:pt idx="17280">
                  <c:v>41045.666666666613</c:v>
                </c:pt>
                <c:pt idx="17281">
                  <c:v>41045.680555555562</c:v>
                </c:pt>
                <c:pt idx="17282">
                  <c:v>41045.694444444445</c:v>
                </c:pt>
                <c:pt idx="17283">
                  <c:v>41045.708333333336</c:v>
                </c:pt>
                <c:pt idx="17284">
                  <c:v>41045.722222222204</c:v>
                </c:pt>
                <c:pt idx="17285">
                  <c:v>41045.736111111066</c:v>
                </c:pt>
                <c:pt idx="17286">
                  <c:v>41045.75</c:v>
                </c:pt>
                <c:pt idx="17287">
                  <c:v>41045.763888888876</c:v>
                </c:pt>
                <c:pt idx="17288">
                  <c:v>41045.777777777774</c:v>
                </c:pt>
                <c:pt idx="17289">
                  <c:v>41045.791666666577</c:v>
                </c:pt>
                <c:pt idx="17290">
                  <c:v>41045.805555555562</c:v>
                </c:pt>
                <c:pt idx="17291">
                  <c:v>41045.819444444496</c:v>
                </c:pt>
                <c:pt idx="17292">
                  <c:v>41045.833333333336</c:v>
                </c:pt>
                <c:pt idx="17293">
                  <c:v>41045.847222222219</c:v>
                </c:pt>
                <c:pt idx="17294">
                  <c:v>41045.861111111066</c:v>
                </c:pt>
                <c:pt idx="17295">
                  <c:v>41045.875</c:v>
                </c:pt>
                <c:pt idx="17296">
                  <c:v>41045.888888888956</c:v>
                </c:pt>
                <c:pt idx="17297">
                  <c:v>41045.902777777781</c:v>
                </c:pt>
                <c:pt idx="17298">
                  <c:v>41045.916666666664</c:v>
                </c:pt>
                <c:pt idx="17299">
                  <c:v>41045.930555555562</c:v>
                </c:pt>
                <c:pt idx="17300">
                  <c:v>41045.944444444496</c:v>
                </c:pt>
                <c:pt idx="17301">
                  <c:v>41045.958333333343</c:v>
                </c:pt>
                <c:pt idx="17302">
                  <c:v>41045.972222222219</c:v>
                </c:pt>
                <c:pt idx="17303">
                  <c:v>41045.986111111109</c:v>
                </c:pt>
                <c:pt idx="17304">
                  <c:v>41046</c:v>
                </c:pt>
                <c:pt idx="17305">
                  <c:v>41046.013888888891</c:v>
                </c:pt>
                <c:pt idx="17306">
                  <c:v>41046.027777777774</c:v>
                </c:pt>
                <c:pt idx="17307">
                  <c:v>41046.041666666613</c:v>
                </c:pt>
                <c:pt idx="17308">
                  <c:v>41046.055555555562</c:v>
                </c:pt>
                <c:pt idx="17309">
                  <c:v>41046.069444444445</c:v>
                </c:pt>
                <c:pt idx="17310">
                  <c:v>41046.083333333336</c:v>
                </c:pt>
                <c:pt idx="17311">
                  <c:v>41046.097222222204</c:v>
                </c:pt>
                <c:pt idx="17312">
                  <c:v>41046.111111111066</c:v>
                </c:pt>
                <c:pt idx="17313">
                  <c:v>41046.124999999993</c:v>
                </c:pt>
                <c:pt idx="17314">
                  <c:v>41046.138888888891</c:v>
                </c:pt>
                <c:pt idx="17315">
                  <c:v>41046.152777777781</c:v>
                </c:pt>
                <c:pt idx="17316">
                  <c:v>41046.166666666613</c:v>
                </c:pt>
                <c:pt idx="17317">
                  <c:v>41046.180555555562</c:v>
                </c:pt>
                <c:pt idx="17318">
                  <c:v>41046.194444444445</c:v>
                </c:pt>
                <c:pt idx="17319">
                  <c:v>41046.208333333336</c:v>
                </c:pt>
                <c:pt idx="17320">
                  <c:v>41046.222222222204</c:v>
                </c:pt>
                <c:pt idx="17321">
                  <c:v>41046.236111111066</c:v>
                </c:pt>
                <c:pt idx="17322">
                  <c:v>41046.25</c:v>
                </c:pt>
                <c:pt idx="17323">
                  <c:v>41046.263888888876</c:v>
                </c:pt>
                <c:pt idx="17324">
                  <c:v>41046.277777777774</c:v>
                </c:pt>
                <c:pt idx="17325">
                  <c:v>41046.291666666577</c:v>
                </c:pt>
                <c:pt idx="17326">
                  <c:v>41046.305555555562</c:v>
                </c:pt>
                <c:pt idx="17327">
                  <c:v>41046.319444444496</c:v>
                </c:pt>
                <c:pt idx="17328">
                  <c:v>41046.333333333336</c:v>
                </c:pt>
                <c:pt idx="17329">
                  <c:v>41046.347222222219</c:v>
                </c:pt>
                <c:pt idx="17330">
                  <c:v>41046.361111111066</c:v>
                </c:pt>
                <c:pt idx="17331">
                  <c:v>41046.375</c:v>
                </c:pt>
                <c:pt idx="17332">
                  <c:v>41046.388888888956</c:v>
                </c:pt>
                <c:pt idx="17333">
                  <c:v>41046.402777777781</c:v>
                </c:pt>
                <c:pt idx="17334">
                  <c:v>41046.416666666664</c:v>
                </c:pt>
                <c:pt idx="17335">
                  <c:v>41046.430555555562</c:v>
                </c:pt>
                <c:pt idx="17336">
                  <c:v>41046.444444444496</c:v>
                </c:pt>
                <c:pt idx="17337">
                  <c:v>41046.458333333343</c:v>
                </c:pt>
                <c:pt idx="17338">
                  <c:v>41046.472222222219</c:v>
                </c:pt>
                <c:pt idx="17339">
                  <c:v>41046.486111111109</c:v>
                </c:pt>
                <c:pt idx="17340">
                  <c:v>41046.5</c:v>
                </c:pt>
                <c:pt idx="17341">
                  <c:v>41046.513888888891</c:v>
                </c:pt>
                <c:pt idx="17342">
                  <c:v>41046.527777777774</c:v>
                </c:pt>
                <c:pt idx="17343">
                  <c:v>41046.541666666613</c:v>
                </c:pt>
                <c:pt idx="17344">
                  <c:v>41046.555555555562</c:v>
                </c:pt>
                <c:pt idx="17345">
                  <c:v>41046.569444444445</c:v>
                </c:pt>
                <c:pt idx="17346">
                  <c:v>41046.583333333336</c:v>
                </c:pt>
                <c:pt idx="17347">
                  <c:v>41046.597222222204</c:v>
                </c:pt>
                <c:pt idx="17348">
                  <c:v>41046.611111111066</c:v>
                </c:pt>
                <c:pt idx="17349">
                  <c:v>41046.624999999993</c:v>
                </c:pt>
                <c:pt idx="17350">
                  <c:v>41046.638888888891</c:v>
                </c:pt>
                <c:pt idx="17351">
                  <c:v>41046.652777777781</c:v>
                </c:pt>
                <c:pt idx="17352">
                  <c:v>41046.666666666613</c:v>
                </c:pt>
                <c:pt idx="17353">
                  <c:v>41046.680555555562</c:v>
                </c:pt>
                <c:pt idx="17354">
                  <c:v>41046.694444444445</c:v>
                </c:pt>
                <c:pt idx="17355">
                  <c:v>41046.708333333336</c:v>
                </c:pt>
                <c:pt idx="17356">
                  <c:v>41046.722222222204</c:v>
                </c:pt>
                <c:pt idx="17357">
                  <c:v>41046.736111111066</c:v>
                </c:pt>
                <c:pt idx="17358">
                  <c:v>41046.75</c:v>
                </c:pt>
                <c:pt idx="17359">
                  <c:v>41046.763888888876</c:v>
                </c:pt>
                <c:pt idx="17360">
                  <c:v>41046.777777777774</c:v>
                </c:pt>
                <c:pt idx="17361">
                  <c:v>41046.791666666577</c:v>
                </c:pt>
                <c:pt idx="17362">
                  <c:v>41046.805555555562</c:v>
                </c:pt>
                <c:pt idx="17363">
                  <c:v>41046.819444444496</c:v>
                </c:pt>
                <c:pt idx="17364">
                  <c:v>41046.833333333336</c:v>
                </c:pt>
                <c:pt idx="17365">
                  <c:v>41046.847222222219</c:v>
                </c:pt>
                <c:pt idx="17366">
                  <c:v>41046.861111111066</c:v>
                </c:pt>
                <c:pt idx="17367">
                  <c:v>41046.875</c:v>
                </c:pt>
                <c:pt idx="17368">
                  <c:v>41046.888888888956</c:v>
                </c:pt>
                <c:pt idx="17369">
                  <c:v>41046.902777777781</c:v>
                </c:pt>
                <c:pt idx="17370">
                  <c:v>41046.916666666664</c:v>
                </c:pt>
                <c:pt idx="17371">
                  <c:v>41046.930555555562</c:v>
                </c:pt>
                <c:pt idx="17372">
                  <c:v>41046.944444444496</c:v>
                </c:pt>
                <c:pt idx="17373">
                  <c:v>41046.958333333343</c:v>
                </c:pt>
                <c:pt idx="17374">
                  <c:v>41046.972222222219</c:v>
                </c:pt>
                <c:pt idx="17375">
                  <c:v>41046.986111111109</c:v>
                </c:pt>
                <c:pt idx="17376">
                  <c:v>41047</c:v>
                </c:pt>
                <c:pt idx="17377">
                  <c:v>41047.013888888891</c:v>
                </c:pt>
                <c:pt idx="17378">
                  <c:v>41047.027777777774</c:v>
                </c:pt>
                <c:pt idx="17379">
                  <c:v>41047.041666666613</c:v>
                </c:pt>
                <c:pt idx="17380">
                  <c:v>41047.055555555562</c:v>
                </c:pt>
                <c:pt idx="17381">
                  <c:v>41047.069444444445</c:v>
                </c:pt>
                <c:pt idx="17382">
                  <c:v>41047.083333333336</c:v>
                </c:pt>
                <c:pt idx="17383">
                  <c:v>41047.097222222204</c:v>
                </c:pt>
                <c:pt idx="17384">
                  <c:v>41047.111111111066</c:v>
                </c:pt>
                <c:pt idx="17385">
                  <c:v>41047.124999999993</c:v>
                </c:pt>
                <c:pt idx="17386">
                  <c:v>41047.138888888891</c:v>
                </c:pt>
                <c:pt idx="17387">
                  <c:v>41047.152777777781</c:v>
                </c:pt>
                <c:pt idx="17388">
                  <c:v>41047.166666666613</c:v>
                </c:pt>
                <c:pt idx="17389">
                  <c:v>41047.180555555562</c:v>
                </c:pt>
                <c:pt idx="17390">
                  <c:v>41047.194444444445</c:v>
                </c:pt>
                <c:pt idx="17391">
                  <c:v>41047.208333333336</c:v>
                </c:pt>
                <c:pt idx="17392">
                  <c:v>41047.222222222204</c:v>
                </c:pt>
                <c:pt idx="17393">
                  <c:v>41047.236111111066</c:v>
                </c:pt>
                <c:pt idx="17394">
                  <c:v>41047.25</c:v>
                </c:pt>
                <c:pt idx="17395">
                  <c:v>41047.263888888876</c:v>
                </c:pt>
                <c:pt idx="17396">
                  <c:v>41047.277777777774</c:v>
                </c:pt>
                <c:pt idx="17397">
                  <c:v>41047.291666666577</c:v>
                </c:pt>
                <c:pt idx="17398">
                  <c:v>41047.305555555562</c:v>
                </c:pt>
                <c:pt idx="17399">
                  <c:v>41047.319444444496</c:v>
                </c:pt>
                <c:pt idx="17400">
                  <c:v>41047.333333333336</c:v>
                </c:pt>
                <c:pt idx="17401">
                  <c:v>41047.347222222219</c:v>
                </c:pt>
                <c:pt idx="17402">
                  <c:v>41047.361111111066</c:v>
                </c:pt>
                <c:pt idx="17403">
                  <c:v>41047.375</c:v>
                </c:pt>
                <c:pt idx="17404">
                  <c:v>41047.388888888956</c:v>
                </c:pt>
                <c:pt idx="17405">
                  <c:v>41047.402777777781</c:v>
                </c:pt>
                <c:pt idx="17406">
                  <c:v>41047.416666666664</c:v>
                </c:pt>
                <c:pt idx="17407">
                  <c:v>41047.430555555562</c:v>
                </c:pt>
                <c:pt idx="17408">
                  <c:v>41047.444444444496</c:v>
                </c:pt>
                <c:pt idx="17409">
                  <c:v>41047.458333333343</c:v>
                </c:pt>
                <c:pt idx="17410">
                  <c:v>41047.472222222219</c:v>
                </c:pt>
                <c:pt idx="17411">
                  <c:v>41047.486111111109</c:v>
                </c:pt>
                <c:pt idx="17412">
                  <c:v>41047.5</c:v>
                </c:pt>
                <c:pt idx="17413">
                  <c:v>41047.513888888891</c:v>
                </c:pt>
                <c:pt idx="17414">
                  <c:v>41047.527777777774</c:v>
                </c:pt>
                <c:pt idx="17415">
                  <c:v>41047.541666666613</c:v>
                </c:pt>
                <c:pt idx="17416">
                  <c:v>41047.555555555562</c:v>
                </c:pt>
                <c:pt idx="17417">
                  <c:v>41047.569444444445</c:v>
                </c:pt>
                <c:pt idx="17418">
                  <c:v>41047.583333333336</c:v>
                </c:pt>
                <c:pt idx="17419">
                  <c:v>41047.597222222204</c:v>
                </c:pt>
                <c:pt idx="17420">
                  <c:v>41047.611111111066</c:v>
                </c:pt>
                <c:pt idx="17421">
                  <c:v>41047.624999999993</c:v>
                </c:pt>
                <c:pt idx="17422">
                  <c:v>41047.638888888891</c:v>
                </c:pt>
                <c:pt idx="17423">
                  <c:v>41047.652777777781</c:v>
                </c:pt>
                <c:pt idx="17424">
                  <c:v>41047.666666666613</c:v>
                </c:pt>
                <c:pt idx="17425">
                  <c:v>41047.680555555562</c:v>
                </c:pt>
                <c:pt idx="17426">
                  <c:v>41047.694444444445</c:v>
                </c:pt>
                <c:pt idx="17427">
                  <c:v>41047.708333333336</c:v>
                </c:pt>
                <c:pt idx="17428">
                  <c:v>41047.722222222204</c:v>
                </c:pt>
                <c:pt idx="17429">
                  <c:v>41047.736111111066</c:v>
                </c:pt>
                <c:pt idx="17430">
                  <c:v>41047.75</c:v>
                </c:pt>
                <c:pt idx="17431">
                  <c:v>41047.763888888876</c:v>
                </c:pt>
                <c:pt idx="17432">
                  <c:v>41047.777777777774</c:v>
                </c:pt>
                <c:pt idx="17433">
                  <c:v>41047.791666666577</c:v>
                </c:pt>
                <c:pt idx="17434">
                  <c:v>41047.805555555562</c:v>
                </c:pt>
                <c:pt idx="17435">
                  <c:v>41047.819444444496</c:v>
                </c:pt>
                <c:pt idx="17436">
                  <c:v>41047.833333333336</c:v>
                </c:pt>
                <c:pt idx="17437">
                  <c:v>41047.847222222219</c:v>
                </c:pt>
                <c:pt idx="17438">
                  <c:v>41047.861111111066</c:v>
                </c:pt>
                <c:pt idx="17439">
                  <c:v>41047.875</c:v>
                </c:pt>
                <c:pt idx="17440">
                  <c:v>41047.888888888956</c:v>
                </c:pt>
                <c:pt idx="17441">
                  <c:v>41047.902777777781</c:v>
                </c:pt>
                <c:pt idx="17442">
                  <c:v>41047.916666666664</c:v>
                </c:pt>
                <c:pt idx="17443">
                  <c:v>41047.930555555562</c:v>
                </c:pt>
                <c:pt idx="17444">
                  <c:v>41047.944444444496</c:v>
                </c:pt>
                <c:pt idx="17445">
                  <c:v>41047.958333333343</c:v>
                </c:pt>
                <c:pt idx="17446">
                  <c:v>41047.972222222219</c:v>
                </c:pt>
                <c:pt idx="17447">
                  <c:v>41047.986111111109</c:v>
                </c:pt>
                <c:pt idx="17448">
                  <c:v>41048</c:v>
                </c:pt>
                <c:pt idx="17449">
                  <c:v>41048.013888888891</c:v>
                </c:pt>
                <c:pt idx="17450">
                  <c:v>41048.027777777774</c:v>
                </c:pt>
                <c:pt idx="17451">
                  <c:v>41048.041666666613</c:v>
                </c:pt>
                <c:pt idx="17452">
                  <c:v>41048.055555555562</c:v>
                </c:pt>
                <c:pt idx="17453">
                  <c:v>41048.069444444445</c:v>
                </c:pt>
                <c:pt idx="17454">
                  <c:v>41048.083333333336</c:v>
                </c:pt>
                <c:pt idx="17455">
                  <c:v>41048.097222222204</c:v>
                </c:pt>
                <c:pt idx="17456">
                  <c:v>41048.111111111066</c:v>
                </c:pt>
                <c:pt idx="17457">
                  <c:v>41048.124999999993</c:v>
                </c:pt>
                <c:pt idx="17458">
                  <c:v>41048.138888888891</c:v>
                </c:pt>
                <c:pt idx="17459">
                  <c:v>41048.152777777781</c:v>
                </c:pt>
                <c:pt idx="17460">
                  <c:v>41048.166666666613</c:v>
                </c:pt>
                <c:pt idx="17461">
                  <c:v>41048.180555555562</c:v>
                </c:pt>
                <c:pt idx="17462">
                  <c:v>41048.194444444445</c:v>
                </c:pt>
                <c:pt idx="17463">
                  <c:v>41048.208333333336</c:v>
                </c:pt>
                <c:pt idx="17464">
                  <c:v>41048.222222222204</c:v>
                </c:pt>
                <c:pt idx="17465">
                  <c:v>41048.236111111066</c:v>
                </c:pt>
                <c:pt idx="17466">
                  <c:v>41048.25</c:v>
                </c:pt>
                <c:pt idx="17467">
                  <c:v>41048.263888888876</c:v>
                </c:pt>
                <c:pt idx="17468">
                  <c:v>41048.277777777774</c:v>
                </c:pt>
                <c:pt idx="17469">
                  <c:v>41048.291666666577</c:v>
                </c:pt>
                <c:pt idx="17470">
                  <c:v>41048.305555555562</c:v>
                </c:pt>
                <c:pt idx="17471">
                  <c:v>41048.319444444496</c:v>
                </c:pt>
                <c:pt idx="17472">
                  <c:v>41048.333333333336</c:v>
                </c:pt>
                <c:pt idx="17473">
                  <c:v>41048.347222222219</c:v>
                </c:pt>
                <c:pt idx="17474">
                  <c:v>41048.361111111066</c:v>
                </c:pt>
                <c:pt idx="17475">
                  <c:v>41048.375</c:v>
                </c:pt>
                <c:pt idx="17476">
                  <c:v>41048.388888888956</c:v>
                </c:pt>
                <c:pt idx="17477">
                  <c:v>41048.402777777781</c:v>
                </c:pt>
                <c:pt idx="17478">
                  <c:v>41048.416666666664</c:v>
                </c:pt>
                <c:pt idx="17479">
                  <c:v>41048.430555555562</c:v>
                </c:pt>
                <c:pt idx="17480">
                  <c:v>41048.444444444496</c:v>
                </c:pt>
                <c:pt idx="17481">
                  <c:v>41048.458333333343</c:v>
                </c:pt>
                <c:pt idx="17482">
                  <c:v>41048.472222222219</c:v>
                </c:pt>
                <c:pt idx="17483">
                  <c:v>41048.486111111109</c:v>
                </c:pt>
                <c:pt idx="17484">
                  <c:v>41048.5</c:v>
                </c:pt>
                <c:pt idx="17485">
                  <c:v>41048.513888888891</c:v>
                </c:pt>
                <c:pt idx="17486">
                  <c:v>41048.527777777774</c:v>
                </c:pt>
                <c:pt idx="17487">
                  <c:v>41048.541666666613</c:v>
                </c:pt>
                <c:pt idx="17488">
                  <c:v>41048.555555555562</c:v>
                </c:pt>
                <c:pt idx="17489">
                  <c:v>41048.569444444445</c:v>
                </c:pt>
                <c:pt idx="17490">
                  <c:v>41048.583333333336</c:v>
                </c:pt>
                <c:pt idx="17491">
                  <c:v>41048.597222222204</c:v>
                </c:pt>
                <c:pt idx="17492">
                  <c:v>41048.611111111066</c:v>
                </c:pt>
                <c:pt idx="17493">
                  <c:v>41048.624999999993</c:v>
                </c:pt>
                <c:pt idx="17494">
                  <c:v>41048.638888888891</c:v>
                </c:pt>
                <c:pt idx="17495">
                  <c:v>41048.652777777781</c:v>
                </c:pt>
                <c:pt idx="17496">
                  <c:v>41048.666666666613</c:v>
                </c:pt>
                <c:pt idx="17497">
                  <c:v>41048.680555555562</c:v>
                </c:pt>
                <c:pt idx="17498">
                  <c:v>41048.694444444445</c:v>
                </c:pt>
                <c:pt idx="17499">
                  <c:v>41048.708333333336</c:v>
                </c:pt>
                <c:pt idx="17500">
                  <c:v>41048.722222222204</c:v>
                </c:pt>
                <c:pt idx="17501">
                  <c:v>41048.736111111066</c:v>
                </c:pt>
                <c:pt idx="17502">
                  <c:v>41048.75</c:v>
                </c:pt>
                <c:pt idx="17503">
                  <c:v>41048.763888888876</c:v>
                </c:pt>
                <c:pt idx="17504">
                  <c:v>41048.777777777774</c:v>
                </c:pt>
                <c:pt idx="17505">
                  <c:v>41048.791666666577</c:v>
                </c:pt>
                <c:pt idx="17506">
                  <c:v>41048.805555555562</c:v>
                </c:pt>
                <c:pt idx="17507">
                  <c:v>41048.819444444496</c:v>
                </c:pt>
                <c:pt idx="17508">
                  <c:v>41048.833333333336</c:v>
                </c:pt>
                <c:pt idx="17509">
                  <c:v>41048.847222222219</c:v>
                </c:pt>
                <c:pt idx="17510">
                  <c:v>41048.861111111066</c:v>
                </c:pt>
                <c:pt idx="17511">
                  <c:v>41048.875</c:v>
                </c:pt>
                <c:pt idx="17512">
                  <c:v>41048.888888888956</c:v>
                </c:pt>
                <c:pt idx="17513">
                  <c:v>41048.902777777781</c:v>
                </c:pt>
                <c:pt idx="17514">
                  <c:v>41048.916666666664</c:v>
                </c:pt>
                <c:pt idx="17515">
                  <c:v>41048.930555555562</c:v>
                </c:pt>
                <c:pt idx="17516">
                  <c:v>41048.944444444496</c:v>
                </c:pt>
                <c:pt idx="17517">
                  <c:v>41048.958333333343</c:v>
                </c:pt>
                <c:pt idx="17518">
                  <c:v>41048.972222222219</c:v>
                </c:pt>
                <c:pt idx="17519">
                  <c:v>41048.986111111109</c:v>
                </c:pt>
                <c:pt idx="17520">
                  <c:v>41049</c:v>
                </c:pt>
                <c:pt idx="17521">
                  <c:v>41049.013888888891</c:v>
                </c:pt>
                <c:pt idx="17522">
                  <c:v>41049.027777777774</c:v>
                </c:pt>
                <c:pt idx="17523">
                  <c:v>41049.041666666613</c:v>
                </c:pt>
                <c:pt idx="17524">
                  <c:v>41049.055555555562</c:v>
                </c:pt>
                <c:pt idx="17525">
                  <c:v>41049.069444444445</c:v>
                </c:pt>
                <c:pt idx="17526">
                  <c:v>41049.083333333336</c:v>
                </c:pt>
                <c:pt idx="17527">
                  <c:v>41049.097222222204</c:v>
                </c:pt>
                <c:pt idx="17528">
                  <c:v>41049.111111111066</c:v>
                </c:pt>
                <c:pt idx="17529">
                  <c:v>41049.124999999993</c:v>
                </c:pt>
                <c:pt idx="17530">
                  <c:v>41049.138888888891</c:v>
                </c:pt>
                <c:pt idx="17531">
                  <c:v>41049.152777777781</c:v>
                </c:pt>
                <c:pt idx="17532">
                  <c:v>41049.166666666613</c:v>
                </c:pt>
                <c:pt idx="17533">
                  <c:v>41049.180555555562</c:v>
                </c:pt>
                <c:pt idx="17534">
                  <c:v>41049.194444444445</c:v>
                </c:pt>
                <c:pt idx="17535">
                  <c:v>41049.208333333336</c:v>
                </c:pt>
                <c:pt idx="17536">
                  <c:v>41049.222222222204</c:v>
                </c:pt>
                <c:pt idx="17537">
                  <c:v>41049.236111111066</c:v>
                </c:pt>
                <c:pt idx="17538">
                  <c:v>41049.25</c:v>
                </c:pt>
                <c:pt idx="17539">
                  <c:v>41049.263888888876</c:v>
                </c:pt>
                <c:pt idx="17540">
                  <c:v>41049.277777777774</c:v>
                </c:pt>
                <c:pt idx="17541">
                  <c:v>41049.291666666577</c:v>
                </c:pt>
                <c:pt idx="17542">
                  <c:v>41049.305555555562</c:v>
                </c:pt>
                <c:pt idx="17543">
                  <c:v>41049.319444444496</c:v>
                </c:pt>
                <c:pt idx="17544">
                  <c:v>41049.333333333336</c:v>
                </c:pt>
                <c:pt idx="17545">
                  <c:v>41049.347222222219</c:v>
                </c:pt>
                <c:pt idx="17546">
                  <c:v>41049.361111111066</c:v>
                </c:pt>
                <c:pt idx="17547">
                  <c:v>41049.375</c:v>
                </c:pt>
                <c:pt idx="17548">
                  <c:v>41049.388888888956</c:v>
                </c:pt>
                <c:pt idx="17549">
                  <c:v>41049.402777777781</c:v>
                </c:pt>
                <c:pt idx="17550">
                  <c:v>41049.416666666664</c:v>
                </c:pt>
                <c:pt idx="17551">
                  <c:v>41049.430555555562</c:v>
                </c:pt>
                <c:pt idx="17552">
                  <c:v>41049.444444444496</c:v>
                </c:pt>
                <c:pt idx="17553">
                  <c:v>41049.458333333343</c:v>
                </c:pt>
                <c:pt idx="17554">
                  <c:v>41049.472222222219</c:v>
                </c:pt>
                <c:pt idx="17555">
                  <c:v>41049.486111111109</c:v>
                </c:pt>
                <c:pt idx="17556">
                  <c:v>41049.5</c:v>
                </c:pt>
                <c:pt idx="17557">
                  <c:v>41049.513888888891</c:v>
                </c:pt>
                <c:pt idx="17558">
                  <c:v>41049.527777777774</c:v>
                </c:pt>
                <c:pt idx="17559">
                  <c:v>41049.541666666613</c:v>
                </c:pt>
                <c:pt idx="17560">
                  <c:v>41049.555555555562</c:v>
                </c:pt>
                <c:pt idx="17561">
                  <c:v>41049.569444444445</c:v>
                </c:pt>
                <c:pt idx="17562">
                  <c:v>41049.583333333336</c:v>
                </c:pt>
                <c:pt idx="17563">
                  <c:v>41049.597222222204</c:v>
                </c:pt>
                <c:pt idx="17564">
                  <c:v>41049.611111111066</c:v>
                </c:pt>
                <c:pt idx="17565">
                  <c:v>41049.624999999993</c:v>
                </c:pt>
                <c:pt idx="17566">
                  <c:v>41049.638888888891</c:v>
                </c:pt>
                <c:pt idx="17567">
                  <c:v>41049.652777777781</c:v>
                </c:pt>
                <c:pt idx="17568">
                  <c:v>41049.666666666613</c:v>
                </c:pt>
                <c:pt idx="17569">
                  <c:v>41049.680555555562</c:v>
                </c:pt>
                <c:pt idx="17570">
                  <c:v>41049.694444444445</c:v>
                </c:pt>
                <c:pt idx="17571">
                  <c:v>41049.708333333336</c:v>
                </c:pt>
                <c:pt idx="17572">
                  <c:v>41049.722222222204</c:v>
                </c:pt>
                <c:pt idx="17573">
                  <c:v>41049.736111111066</c:v>
                </c:pt>
                <c:pt idx="17574">
                  <c:v>41049.75</c:v>
                </c:pt>
                <c:pt idx="17575">
                  <c:v>41049.763888888876</c:v>
                </c:pt>
                <c:pt idx="17576">
                  <c:v>41049.777777777774</c:v>
                </c:pt>
                <c:pt idx="17577">
                  <c:v>41049.791666666577</c:v>
                </c:pt>
                <c:pt idx="17578">
                  <c:v>41049.805555555562</c:v>
                </c:pt>
                <c:pt idx="17579">
                  <c:v>41049.819444444496</c:v>
                </c:pt>
                <c:pt idx="17580">
                  <c:v>41049.833333333336</c:v>
                </c:pt>
                <c:pt idx="17581">
                  <c:v>41049.847222222219</c:v>
                </c:pt>
                <c:pt idx="17582">
                  <c:v>41049.861111111066</c:v>
                </c:pt>
                <c:pt idx="17583">
                  <c:v>41049.875</c:v>
                </c:pt>
                <c:pt idx="17584">
                  <c:v>41049.888888888956</c:v>
                </c:pt>
                <c:pt idx="17585">
                  <c:v>41049.902777777781</c:v>
                </c:pt>
                <c:pt idx="17586">
                  <c:v>41049.916666666664</c:v>
                </c:pt>
                <c:pt idx="17587">
                  <c:v>41049.930555555562</c:v>
                </c:pt>
                <c:pt idx="17588">
                  <c:v>41049.944444444496</c:v>
                </c:pt>
                <c:pt idx="17589">
                  <c:v>41049.958333333343</c:v>
                </c:pt>
                <c:pt idx="17590">
                  <c:v>41049.972222222219</c:v>
                </c:pt>
                <c:pt idx="17591">
                  <c:v>41049.986111111109</c:v>
                </c:pt>
                <c:pt idx="17592">
                  <c:v>41050</c:v>
                </c:pt>
                <c:pt idx="17593">
                  <c:v>41050.013888888891</c:v>
                </c:pt>
                <c:pt idx="17594">
                  <c:v>41050.027777777774</c:v>
                </c:pt>
                <c:pt idx="17595">
                  <c:v>41050.041666666613</c:v>
                </c:pt>
                <c:pt idx="17596">
                  <c:v>41050.055555555562</c:v>
                </c:pt>
                <c:pt idx="17597">
                  <c:v>41050.069444444445</c:v>
                </c:pt>
                <c:pt idx="17598">
                  <c:v>41050.083333333336</c:v>
                </c:pt>
                <c:pt idx="17599">
                  <c:v>41050.097222222204</c:v>
                </c:pt>
                <c:pt idx="17600">
                  <c:v>41050.111111111066</c:v>
                </c:pt>
                <c:pt idx="17601">
                  <c:v>41050.124999999993</c:v>
                </c:pt>
                <c:pt idx="17602">
                  <c:v>41050.138888888891</c:v>
                </c:pt>
                <c:pt idx="17603">
                  <c:v>41050.152777777781</c:v>
                </c:pt>
                <c:pt idx="17604">
                  <c:v>41050.166666666613</c:v>
                </c:pt>
                <c:pt idx="17605">
                  <c:v>41050.180555555562</c:v>
                </c:pt>
                <c:pt idx="17606">
                  <c:v>41050.194444444445</c:v>
                </c:pt>
                <c:pt idx="17607">
                  <c:v>41050.208333333336</c:v>
                </c:pt>
                <c:pt idx="17608">
                  <c:v>41050.222222222204</c:v>
                </c:pt>
                <c:pt idx="17609">
                  <c:v>41050.236111111066</c:v>
                </c:pt>
                <c:pt idx="17610">
                  <c:v>41050.25</c:v>
                </c:pt>
                <c:pt idx="17611">
                  <c:v>41050.263888888876</c:v>
                </c:pt>
                <c:pt idx="17612">
                  <c:v>41050.277777777774</c:v>
                </c:pt>
                <c:pt idx="17613">
                  <c:v>41050.291666666577</c:v>
                </c:pt>
                <c:pt idx="17614">
                  <c:v>41050.305555555562</c:v>
                </c:pt>
                <c:pt idx="17615">
                  <c:v>41050.319444444496</c:v>
                </c:pt>
                <c:pt idx="17616">
                  <c:v>41050.333333333336</c:v>
                </c:pt>
                <c:pt idx="17617">
                  <c:v>41050.347222222219</c:v>
                </c:pt>
                <c:pt idx="17618">
                  <c:v>41050.361111111066</c:v>
                </c:pt>
                <c:pt idx="17619">
                  <c:v>41050.375</c:v>
                </c:pt>
                <c:pt idx="17620">
                  <c:v>41050.388888888956</c:v>
                </c:pt>
                <c:pt idx="17621">
                  <c:v>41050.402777777781</c:v>
                </c:pt>
                <c:pt idx="17622">
                  <c:v>41050.416666666664</c:v>
                </c:pt>
                <c:pt idx="17623">
                  <c:v>41050.430555555562</c:v>
                </c:pt>
                <c:pt idx="17624">
                  <c:v>41050.444444444496</c:v>
                </c:pt>
                <c:pt idx="17625">
                  <c:v>41050.458333333343</c:v>
                </c:pt>
                <c:pt idx="17626">
                  <c:v>41050.472222222219</c:v>
                </c:pt>
                <c:pt idx="17627">
                  <c:v>41050.486111111109</c:v>
                </c:pt>
                <c:pt idx="17628">
                  <c:v>41050.5</c:v>
                </c:pt>
                <c:pt idx="17629">
                  <c:v>41050.513888888891</c:v>
                </c:pt>
                <c:pt idx="17630">
                  <c:v>41050.527777777774</c:v>
                </c:pt>
                <c:pt idx="17631">
                  <c:v>41050.541666666613</c:v>
                </c:pt>
                <c:pt idx="17632">
                  <c:v>41050.555555555562</c:v>
                </c:pt>
                <c:pt idx="17633">
                  <c:v>41050.569444444445</c:v>
                </c:pt>
                <c:pt idx="17634">
                  <c:v>41050.583333333336</c:v>
                </c:pt>
                <c:pt idx="17635">
                  <c:v>41050.597222222204</c:v>
                </c:pt>
                <c:pt idx="17636">
                  <c:v>41050.611111111066</c:v>
                </c:pt>
                <c:pt idx="17637">
                  <c:v>41050.624999999993</c:v>
                </c:pt>
                <c:pt idx="17638">
                  <c:v>41050.638888888891</c:v>
                </c:pt>
                <c:pt idx="17639">
                  <c:v>41050.652777777781</c:v>
                </c:pt>
                <c:pt idx="17640">
                  <c:v>41050.666666666613</c:v>
                </c:pt>
                <c:pt idx="17641">
                  <c:v>41050.680555555562</c:v>
                </c:pt>
                <c:pt idx="17642">
                  <c:v>41050.694444444445</c:v>
                </c:pt>
                <c:pt idx="17643">
                  <c:v>41050.708333333336</c:v>
                </c:pt>
                <c:pt idx="17644">
                  <c:v>41050.722222222204</c:v>
                </c:pt>
                <c:pt idx="17645">
                  <c:v>41050.736111111066</c:v>
                </c:pt>
                <c:pt idx="17646">
                  <c:v>41050.75</c:v>
                </c:pt>
                <c:pt idx="17647">
                  <c:v>41050.763888888876</c:v>
                </c:pt>
                <c:pt idx="17648">
                  <c:v>41050.777777777774</c:v>
                </c:pt>
                <c:pt idx="17649">
                  <c:v>41050.791666666577</c:v>
                </c:pt>
                <c:pt idx="17650">
                  <c:v>41050.805555555562</c:v>
                </c:pt>
                <c:pt idx="17651">
                  <c:v>41050.819444444496</c:v>
                </c:pt>
                <c:pt idx="17652">
                  <c:v>41050.833333333336</c:v>
                </c:pt>
                <c:pt idx="17653">
                  <c:v>41050.847222222219</c:v>
                </c:pt>
                <c:pt idx="17654">
                  <c:v>41050.861111111066</c:v>
                </c:pt>
                <c:pt idx="17655">
                  <c:v>41050.875</c:v>
                </c:pt>
                <c:pt idx="17656">
                  <c:v>41050.888888888956</c:v>
                </c:pt>
                <c:pt idx="17657">
                  <c:v>41050.902777777781</c:v>
                </c:pt>
                <c:pt idx="17658">
                  <c:v>41050.916666666664</c:v>
                </c:pt>
                <c:pt idx="17659">
                  <c:v>41050.930555555562</c:v>
                </c:pt>
                <c:pt idx="17660">
                  <c:v>41050.944444444496</c:v>
                </c:pt>
                <c:pt idx="17661">
                  <c:v>41050.958333333343</c:v>
                </c:pt>
                <c:pt idx="17662">
                  <c:v>41050.972222222219</c:v>
                </c:pt>
                <c:pt idx="17663">
                  <c:v>41050.986111111109</c:v>
                </c:pt>
                <c:pt idx="17664">
                  <c:v>41051</c:v>
                </c:pt>
                <c:pt idx="17665">
                  <c:v>41051.013888888891</c:v>
                </c:pt>
                <c:pt idx="17666">
                  <c:v>41051.027777777774</c:v>
                </c:pt>
                <c:pt idx="17667">
                  <c:v>41051.041666666613</c:v>
                </c:pt>
                <c:pt idx="17668">
                  <c:v>41051.055555555562</c:v>
                </c:pt>
                <c:pt idx="17669">
                  <c:v>41051.069444444445</c:v>
                </c:pt>
                <c:pt idx="17670">
                  <c:v>41051.083333333336</c:v>
                </c:pt>
                <c:pt idx="17671">
                  <c:v>41051.097222222204</c:v>
                </c:pt>
                <c:pt idx="17672">
                  <c:v>41051.111111111066</c:v>
                </c:pt>
                <c:pt idx="17673">
                  <c:v>41051.124999999993</c:v>
                </c:pt>
                <c:pt idx="17674">
                  <c:v>41051.138888888891</c:v>
                </c:pt>
                <c:pt idx="17675">
                  <c:v>41051.152777777781</c:v>
                </c:pt>
                <c:pt idx="17676">
                  <c:v>41051.166666666613</c:v>
                </c:pt>
                <c:pt idx="17677">
                  <c:v>41051.180555555562</c:v>
                </c:pt>
                <c:pt idx="17678">
                  <c:v>41051.194444444445</c:v>
                </c:pt>
                <c:pt idx="17679">
                  <c:v>41051.208333333336</c:v>
                </c:pt>
                <c:pt idx="17680">
                  <c:v>41051.222222222204</c:v>
                </c:pt>
                <c:pt idx="17681">
                  <c:v>41051.236111111066</c:v>
                </c:pt>
                <c:pt idx="17682">
                  <c:v>41051.25</c:v>
                </c:pt>
                <c:pt idx="17683">
                  <c:v>41051.263888888876</c:v>
                </c:pt>
                <c:pt idx="17684">
                  <c:v>41051.277777777774</c:v>
                </c:pt>
                <c:pt idx="17685">
                  <c:v>41051.291666666577</c:v>
                </c:pt>
                <c:pt idx="17686">
                  <c:v>41051.305555555562</c:v>
                </c:pt>
                <c:pt idx="17687">
                  <c:v>41051.319444444496</c:v>
                </c:pt>
                <c:pt idx="17688">
                  <c:v>41051.333333333336</c:v>
                </c:pt>
                <c:pt idx="17689">
                  <c:v>41051.347222222219</c:v>
                </c:pt>
                <c:pt idx="17690">
                  <c:v>41051.361111111066</c:v>
                </c:pt>
                <c:pt idx="17691">
                  <c:v>41051.375</c:v>
                </c:pt>
                <c:pt idx="17692">
                  <c:v>41051.388888888956</c:v>
                </c:pt>
                <c:pt idx="17693">
                  <c:v>41051.402777777781</c:v>
                </c:pt>
                <c:pt idx="17694">
                  <c:v>41051.416666666664</c:v>
                </c:pt>
                <c:pt idx="17695">
                  <c:v>41051.430555555562</c:v>
                </c:pt>
                <c:pt idx="17696">
                  <c:v>41051.444444444496</c:v>
                </c:pt>
                <c:pt idx="17697">
                  <c:v>41051.458333333343</c:v>
                </c:pt>
                <c:pt idx="17698">
                  <c:v>41051.472222222219</c:v>
                </c:pt>
                <c:pt idx="17699">
                  <c:v>41051.486111111109</c:v>
                </c:pt>
                <c:pt idx="17700">
                  <c:v>41051.5</c:v>
                </c:pt>
                <c:pt idx="17701">
                  <c:v>41051.513888888891</c:v>
                </c:pt>
                <c:pt idx="17702">
                  <c:v>41051.527777777774</c:v>
                </c:pt>
                <c:pt idx="17703">
                  <c:v>41051.541666666613</c:v>
                </c:pt>
                <c:pt idx="17704">
                  <c:v>41051.555555555562</c:v>
                </c:pt>
                <c:pt idx="17705">
                  <c:v>41051.569444444445</c:v>
                </c:pt>
                <c:pt idx="17706">
                  <c:v>41051.583333333336</c:v>
                </c:pt>
                <c:pt idx="17707">
                  <c:v>41051.597222222204</c:v>
                </c:pt>
                <c:pt idx="17708">
                  <c:v>41051.611111111066</c:v>
                </c:pt>
                <c:pt idx="17709">
                  <c:v>41051.624999999993</c:v>
                </c:pt>
                <c:pt idx="17710">
                  <c:v>41051.638888888891</c:v>
                </c:pt>
                <c:pt idx="17711">
                  <c:v>41051.652777777781</c:v>
                </c:pt>
                <c:pt idx="17712">
                  <c:v>41051.666666666613</c:v>
                </c:pt>
                <c:pt idx="17713">
                  <c:v>41051.680555555562</c:v>
                </c:pt>
                <c:pt idx="17714">
                  <c:v>41051.694444444445</c:v>
                </c:pt>
                <c:pt idx="17715">
                  <c:v>41051.708333333336</c:v>
                </c:pt>
                <c:pt idx="17716">
                  <c:v>41051.722222222204</c:v>
                </c:pt>
                <c:pt idx="17717">
                  <c:v>41051.736111111066</c:v>
                </c:pt>
                <c:pt idx="17718">
                  <c:v>41051.75</c:v>
                </c:pt>
                <c:pt idx="17719">
                  <c:v>41051.763888888876</c:v>
                </c:pt>
                <c:pt idx="17720">
                  <c:v>41051.777777777774</c:v>
                </c:pt>
                <c:pt idx="17721">
                  <c:v>41051.791666666577</c:v>
                </c:pt>
                <c:pt idx="17722">
                  <c:v>41051.805555555562</c:v>
                </c:pt>
                <c:pt idx="17723">
                  <c:v>41051.819444444496</c:v>
                </c:pt>
                <c:pt idx="17724">
                  <c:v>41051.833333333336</c:v>
                </c:pt>
                <c:pt idx="17725">
                  <c:v>41051.847222222219</c:v>
                </c:pt>
                <c:pt idx="17726">
                  <c:v>41051.861111111066</c:v>
                </c:pt>
                <c:pt idx="17727">
                  <c:v>41051.875</c:v>
                </c:pt>
                <c:pt idx="17728">
                  <c:v>41051.888888888956</c:v>
                </c:pt>
                <c:pt idx="17729">
                  <c:v>41051.902777777781</c:v>
                </c:pt>
                <c:pt idx="17730">
                  <c:v>41051.916666666664</c:v>
                </c:pt>
                <c:pt idx="17731">
                  <c:v>41051.930555555562</c:v>
                </c:pt>
                <c:pt idx="17732">
                  <c:v>41051.944444444496</c:v>
                </c:pt>
                <c:pt idx="17733">
                  <c:v>41051.958333333343</c:v>
                </c:pt>
                <c:pt idx="17734">
                  <c:v>41051.972222222219</c:v>
                </c:pt>
                <c:pt idx="17735">
                  <c:v>41051.986111111109</c:v>
                </c:pt>
                <c:pt idx="17736">
                  <c:v>41052</c:v>
                </c:pt>
                <c:pt idx="17737">
                  <c:v>41052.013888888891</c:v>
                </c:pt>
                <c:pt idx="17738">
                  <c:v>41052.027777777774</c:v>
                </c:pt>
                <c:pt idx="17739">
                  <c:v>41052.041666666613</c:v>
                </c:pt>
                <c:pt idx="17740">
                  <c:v>41052.055555555562</c:v>
                </c:pt>
                <c:pt idx="17741">
                  <c:v>41052.069444444445</c:v>
                </c:pt>
                <c:pt idx="17742">
                  <c:v>41052.083333333336</c:v>
                </c:pt>
                <c:pt idx="17743">
                  <c:v>41052.097222222204</c:v>
                </c:pt>
                <c:pt idx="17744">
                  <c:v>41052.111111111066</c:v>
                </c:pt>
                <c:pt idx="17745">
                  <c:v>41052.124999999993</c:v>
                </c:pt>
                <c:pt idx="17746">
                  <c:v>41052.138888888891</c:v>
                </c:pt>
                <c:pt idx="17747">
                  <c:v>41052.152777777781</c:v>
                </c:pt>
                <c:pt idx="17748">
                  <c:v>41052.166666666613</c:v>
                </c:pt>
                <c:pt idx="17749">
                  <c:v>41052.180555555562</c:v>
                </c:pt>
                <c:pt idx="17750">
                  <c:v>41052.194444444445</c:v>
                </c:pt>
                <c:pt idx="17751">
                  <c:v>41052.208333333336</c:v>
                </c:pt>
                <c:pt idx="17752">
                  <c:v>41052.222222222204</c:v>
                </c:pt>
                <c:pt idx="17753">
                  <c:v>41052.236111111066</c:v>
                </c:pt>
                <c:pt idx="17754">
                  <c:v>41052.25</c:v>
                </c:pt>
                <c:pt idx="17755">
                  <c:v>41052.263888888876</c:v>
                </c:pt>
                <c:pt idx="17756">
                  <c:v>41052.277777777774</c:v>
                </c:pt>
                <c:pt idx="17757">
                  <c:v>41052.291666666577</c:v>
                </c:pt>
                <c:pt idx="17758">
                  <c:v>41052.305555555562</c:v>
                </c:pt>
                <c:pt idx="17759">
                  <c:v>41052.319444444496</c:v>
                </c:pt>
                <c:pt idx="17760">
                  <c:v>41052.333333333336</c:v>
                </c:pt>
                <c:pt idx="17761">
                  <c:v>41052.347222222219</c:v>
                </c:pt>
                <c:pt idx="17762">
                  <c:v>41052.361111111066</c:v>
                </c:pt>
                <c:pt idx="17763">
                  <c:v>41052.375</c:v>
                </c:pt>
                <c:pt idx="17764">
                  <c:v>41052.388888888956</c:v>
                </c:pt>
                <c:pt idx="17765">
                  <c:v>41052.402777777781</c:v>
                </c:pt>
                <c:pt idx="17766">
                  <c:v>41052.416666666664</c:v>
                </c:pt>
                <c:pt idx="17767">
                  <c:v>41052.430555555562</c:v>
                </c:pt>
                <c:pt idx="17768">
                  <c:v>41052.444444444496</c:v>
                </c:pt>
                <c:pt idx="17769">
                  <c:v>41052.458333333343</c:v>
                </c:pt>
                <c:pt idx="17770">
                  <c:v>41052.472222222219</c:v>
                </c:pt>
                <c:pt idx="17771">
                  <c:v>41052.486111111109</c:v>
                </c:pt>
                <c:pt idx="17772">
                  <c:v>41052.5</c:v>
                </c:pt>
                <c:pt idx="17773">
                  <c:v>41052.513888888891</c:v>
                </c:pt>
                <c:pt idx="17774">
                  <c:v>41052.527777777774</c:v>
                </c:pt>
                <c:pt idx="17775">
                  <c:v>41052.541666666613</c:v>
                </c:pt>
                <c:pt idx="17776">
                  <c:v>41052.555555555562</c:v>
                </c:pt>
                <c:pt idx="17777">
                  <c:v>41052.569444444445</c:v>
                </c:pt>
                <c:pt idx="17778">
                  <c:v>41052.583333333336</c:v>
                </c:pt>
                <c:pt idx="17779">
                  <c:v>41052.597222222204</c:v>
                </c:pt>
                <c:pt idx="17780">
                  <c:v>41052.611111111066</c:v>
                </c:pt>
                <c:pt idx="17781">
                  <c:v>41052.624999999993</c:v>
                </c:pt>
                <c:pt idx="17782">
                  <c:v>41052.638888888891</c:v>
                </c:pt>
                <c:pt idx="17783">
                  <c:v>41052.652777777781</c:v>
                </c:pt>
                <c:pt idx="17784">
                  <c:v>41052.666666666613</c:v>
                </c:pt>
                <c:pt idx="17785">
                  <c:v>41052.680555555562</c:v>
                </c:pt>
                <c:pt idx="17786">
                  <c:v>41052.694444444445</c:v>
                </c:pt>
                <c:pt idx="17787">
                  <c:v>41052.708333333336</c:v>
                </c:pt>
                <c:pt idx="17788">
                  <c:v>41052.722222222204</c:v>
                </c:pt>
                <c:pt idx="17789">
                  <c:v>41052.736111111066</c:v>
                </c:pt>
                <c:pt idx="17790">
                  <c:v>41052.75</c:v>
                </c:pt>
                <c:pt idx="17791">
                  <c:v>41052.763888888876</c:v>
                </c:pt>
                <c:pt idx="17792">
                  <c:v>41052.777777777774</c:v>
                </c:pt>
                <c:pt idx="17793">
                  <c:v>41052.791666666577</c:v>
                </c:pt>
                <c:pt idx="17794">
                  <c:v>41052.805555555562</c:v>
                </c:pt>
                <c:pt idx="17795">
                  <c:v>41052.819444444496</c:v>
                </c:pt>
                <c:pt idx="17796">
                  <c:v>41052.833333333336</c:v>
                </c:pt>
                <c:pt idx="17797">
                  <c:v>41052.847222222219</c:v>
                </c:pt>
                <c:pt idx="17798">
                  <c:v>41052.861111111066</c:v>
                </c:pt>
                <c:pt idx="17799">
                  <c:v>41052.875</c:v>
                </c:pt>
                <c:pt idx="17800">
                  <c:v>41052.888888888956</c:v>
                </c:pt>
                <c:pt idx="17801">
                  <c:v>41052.902777777781</c:v>
                </c:pt>
                <c:pt idx="17802">
                  <c:v>41052.916666666664</c:v>
                </c:pt>
                <c:pt idx="17803">
                  <c:v>41052.930555555562</c:v>
                </c:pt>
                <c:pt idx="17804">
                  <c:v>41052.944444444496</c:v>
                </c:pt>
                <c:pt idx="17805">
                  <c:v>41052.958333333343</c:v>
                </c:pt>
                <c:pt idx="17806">
                  <c:v>41052.972222222219</c:v>
                </c:pt>
                <c:pt idx="17807">
                  <c:v>41052.986111111109</c:v>
                </c:pt>
                <c:pt idx="17808">
                  <c:v>41053</c:v>
                </c:pt>
                <c:pt idx="17809">
                  <c:v>41053.013888888891</c:v>
                </c:pt>
                <c:pt idx="17810">
                  <c:v>41053.027777777774</c:v>
                </c:pt>
                <c:pt idx="17811">
                  <c:v>41053.041666666613</c:v>
                </c:pt>
                <c:pt idx="17812">
                  <c:v>41053.055555555562</c:v>
                </c:pt>
                <c:pt idx="17813">
                  <c:v>41053.069444444445</c:v>
                </c:pt>
                <c:pt idx="17814">
                  <c:v>41053.083333333336</c:v>
                </c:pt>
                <c:pt idx="17815">
                  <c:v>41053.097222222204</c:v>
                </c:pt>
                <c:pt idx="17816">
                  <c:v>41053.111111111066</c:v>
                </c:pt>
                <c:pt idx="17817">
                  <c:v>41053.124999999993</c:v>
                </c:pt>
                <c:pt idx="17818">
                  <c:v>41053.138888888891</c:v>
                </c:pt>
                <c:pt idx="17819">
                  <c:v>41053.152777777781</c:v>
                </c:pt>
                <c:pt idx="17820">
                  <c:v>41053.166666666613</c:v>
                </c:pt>
                <c:pt idx="17821">
                  <c:v>41053.180555555562</c:v>
                </c:pt>
                <c:pt idx="17822">
                  <c:v>41053.194444444445</c:v>
                </c:pt>
                <c:pt idx="17823">
                  <c:v>41053.208333333336</c:v>
                </c:pt>
                <c:pt idx="17824">
                  <c:v>41053.222222222204</c:v>
                </c:pt>
                <c:pt idx="17825">
                  <c:v>41053.236111111066</c:v>
                </c:pt>
                <c:pt idx="17826">
                  <c:v>41053.25</c:v>
                </c:pt>
                <c:pt idx="17827">
                  <c:v>41053.263888888876</c:v>
                </c:pt>
                <c:pt idx="17828">
                  <c:v>41053.277777777774</c:v>
                </c:pt>
                <c:pt idx="17829">
                  <c:v>41053.291666666577</c:v>
                </c:pt>
                <c:pt idx="17830">
                  <c:v>41053.305555555562</c:v>
                </c:pt>
                <c:pt idx="17831">
                  <c:v>41053.319444444496</c:v>
                </c:pt>
                <c:pt idx="17832">
                  <c:v>41053.333333333336</c:v>
                </c:pt>
                <c:pt idx="17833">
                  <c:v>41053.347222222219</c:v>
                </c:pt>
                <c:pt idx="17834">
                  <c:v>41053.361111111066</c:v>
                </c:pt>
                <c:pt idx="17835">
                  <c:v>41053.375</c:v>
                </c:pt>
                <c:pt idx="17836">
                  <c:v>41053.388888888956</c:v>
                </c:pt>
                <c:pt idx="17837">
                  <c:v>41053.402777777781</c:v>
                </c:pt>
                <c:pt idx="17838">
                  <c:v>41053.416666666664</c:v>
                </c:pt>
                <c:pt idx="17839">
                  <c:v>41053.430555555562</c:v>
                </c:pt>
                <c:pt idx="17840">
                  <c:v>41053.444444444496</c:v>
                </c:pt>
                <c:pt idx="17841">
                  <c:v>41053.458333333343</c:v>
                </c:pt>
                <c:pt idx="17842">
                  <c:v>41053.472222222219</c:v>
                </c:pt>
                <c:pt idx="17843">
                  <c:v>41053.486111111109</c:v>
                </c:pt>
                <c:pt idx="17844">
                  <c:v>41053.5</c:v>
                </c:pt>
                <c:pt idx="17845">
                  <c:v>41053.513888888891</c:v>
                </c:pt>
                <c:pt idx="17846">
                  <c:v>41053.527777777774</c:v>
                </c:pt>
                <c:pt idx="17847">
                  <c:v>41053.541666666613</c:v>
                </c:pt>
                <c:pt idx="17848">
                  <c:v>41053.555555555562</c:v>
                </c:pt>
                <c:pt idx="17849">
                  <c:v>41053.569444444445</c:v>
                </c:pt>
                <c:pt idx="17850">
                  <c:v>41053.583333333336</c:v>
                </c:pt>
                <c:pt idx="17851">
                  <c:v>41053.597222222204</c:v>
                </c:pt>
                <c:pt idx="17852">
                  <c:v>41053.611111111066</c:v>
                </c:pt>
                <c:pt idx="17853">
                  <c:v>41053.624999999993</c:v>
                </c:pt>
                <c:pt idx="17854">
                  <c:v>41053.638888888891</c:v>
                </c:pt>
                <c:pt idx="17855">
                  <c:v>41053.652777777781</c:v>
                </c:pt>
                <c:pt idx="17856">
                  <c:v>41053.666666666613</c:v>
                </c:pt>
                <c:pt idx="17857">
                  <c:v>41053.680555555562</c:v>
                </c:pt>
                <c:pt idx="17858">
                  <c:v>41053.694444444445</c:v>
                </c:pt>
                <c:pt idx="17859">
                  <c:v>41053.708333333336</c:v>
                </c:pt>
                <c:pt idx="17860">
                  <c:v>41053.722222222204</c:v>
                </c:pt>
                <c:pt idx="17861">
                  <c:v>41053.736111111066</c:v>
                </c:pt>
                <c:pt idx="17862">
                  <c:v>41053.75</c:v>
                </c:pt>
                <c:pt idx="17863">
                  <c:v>41053.763888888876</c:v>
                </c:pt>
                <c:pt idx="17864">
                  <c:v>41053.777777777774</c:v>
                </c:pt>
                <c:pt idx="17865">
                  <c:v>41053.791666666577</c:v>
                </c:pt>
                <c:pt idx="17866">
                  <c:v>41053.805555555562</c:v>
                </c:pt>
                <c:pt idx="17867">
                  <c:v>41053.819444444496</c:v>
                </c:pt>
                <c:pt idx="17868">
                  <c:v>41053.833333333336</c:v>
                </c:pt>
                <c:pt idx="17869">
                  <c:v>41053.847222222219</c:v>
                </c:pt>
                <c:pt idx="17870">
                  <c:v>41053.861111111066</c:v>
                </c:pt>
                <c:pt idx="17871">
                  <c:v>41053.875</c:v>
                </c:pt>
                <c:pt idx="17872">
                  <c:v>41053.888888888956</c:v>
                </c:pt>
                <c:pt idx="17873">
                  <c:v>41053.902777777781</c:v>
                </c:pt>
                <c:pt idx="17874">
                  <c:v>41053.916666666664</c:v>
                </c:pt>
                <c:pt idx="17875">
                  <c:v>41053.930555555562</c:v>
                </c:pt>
                <c:pt idx="17876">
                  <c:v>41053.944444444496</c:v>
                </c:pt>
                <c:pt idx="17877">
                  <c:v>41053.958333333343</c:v>
                </c:pt>
                <c:pt idx="17878">
                  <c:v>41053.972222222219</c:v>
                </c:pt>
                <c:pt idx="17879">
                  <c:v>41053.986111111109</c:v>
                </c:pt>
                <c:pt idx="17880">
                  <c:v>41054</c:v>
                </c:pt>
                <c:pt idx="17881">
                  <c:v>41054.013888888891</c:v>
                </c:pt>
                <c:pt idx="17882">
                  <c:v>41054.027777777774</c:v>
                </c:pt>
                <c:pt idx="17883">
                  <c:v>41054.041666666613</c:v>
                </c:pt>
                <c:pt idx="17884">
                  <c:v>41054.055555555562</c:v>
                </c:pt>
                <c:pt idx="17885">
                  <c:v>41054.069444444445</c:v>
                </c:pt>
                <c:pt idx="17886">
                  <c:v>41054.083333333336</c:v>
                </c:pt>
                <c:pt idx="17887">
                  <c:v>41054.097222222204</c:v>
                </c:pt>
                <c:pt idx="17888">
                  <c:v>41054.111111111066</c:v>
                </c:pt>
                <c:pt idx="17889">
                  <c:v>41054.124999999993</c:v>
                </c:pt>
                <c:pt idx="17890">
                  <c:v>41054.138888888891</c:v>
                </c:pt>
                <c:pt idx="17891">
                  <c:v>41054.152777777781</c:v>
                </c:pt>
                <c:pt idx="17892">
                  <c:v>41054.166666666613</c:v>
                </c:pt>
                <c:pt idx="17893">
                  <c:v>41054.180555555562</c:v>
                </c:pt>
                <c:pt idx="17894">
                  <c:v>41054.194444444445</c:v>
                </c:pt>
                <c:pt idx="17895">
                  <c:v>41054.208333333336</c:v>
                </c:pt>
                <c:pt idx="17896">
                  <c:v>41054.222222222204</c:v>
                </c:pt>
                <c:pt idx="17897">
                  <c:v>41054.236111111066</c:v>
                </c:pt>
                <c:pt idx="17898">
                  <c:v>41054.25</c:v>
                </c:pt>
                <c:pt idx="17899">
                  <c:v>41054.263888888876</c:v>
                </c:pt>
                <c:pt idx="17900">
                  <c:v>41054.277777777774</c:v>
                </c:pt>
                <c:pt idx="17901">
                  <c:v>41054.291666666577</c:v>
                </c:pt>
                <c:pt idx="17902">
                  <c:v>41054.305555555562</c:v>
                </c:pt>
                <c:pt idx="17903">
                  <c:v>41054.319444444496</c:v>
                </c:pt>
                <c:pt idx="17904">
                  <c:v>41054.333333333336</c:v>
                </c:pt>
                <c:pt idx="17905">
                  <c:v>41054.347222222219</c:v>
                </c:pt>
                <c:pt idx="17906">
                  <c:v>41054.361111111066</c:v>
                </c:pt>
                <c:pt idx="17907">
                  <c:v>41054.375</c:v>
                </c:pt>
                <c:pt idx="17908">
                  <c:v>41054.388888888956</c:v>
                </c:pt>
                <c:pt idx="17909">
                  <c:v>41054.402777777781</c:v>
                </c:pt>
                <c:pt idx="17910">
                  <c:v>41054.416666666664</c:v>
                </c:pt>
                <c:pt idx="17911">
                  <c:v>41054.430555555562</c:v>
                </c:pt>
                <c:pt idx="17912">
                  <c:v>41054.444444444496</c:v>
                </c:pt>
                <c:pt idx="17913">
                  <c:v>41054.458333333343</c:v>
                </c:pt>
                <c:pt idx="17914">
                  <c:v>41054.472222222219</c:v>
                </c:pt>
                <c:pt idx="17915">
                  <c:v>41054.486111111109</c:v>
                </c:pt>
                <c:pt idx="17916">
                  <c:v>41054.5</c:v>
                </c:pt>
                <c:pt idx="17917">
                  <c:v>41054.513888888891</c:v>
                </c:pt>
                <c:pt idx="17918">
                  <c:v>41054.527777777774</c:v>
                </c:pt>
                <c:pt idx="17919">
                  <c:v>41054.541666666613</c:v>
                </c:pt>
                <c:pt idx="17920">
                  <c:v>41054.555555555562</c:v>
                </c:pt>
                <c:pt idx="17921">
                  <c:v>41054.569444444445</c:v>
                </c:pt>
                <c:pt idx="17922">
                  <c:v>41054.583333333336</c:v>
                </c:pt>
                <c:pt idx="17923">
                  <c:v>41054.597222222204</c:v>
                </c:pt>
                <c:pt idx="17924">
                  <c:v>41054.611111111066</c:v>
                </c:pt>
                <c:pt idx="17925">
                  <c:v>41054.624999999993</c:v>
                </c:pt>
                <c:pt idx="17926">
                  <c:v>41054.638888888891</c:v>
                </c:pt>
                <c:pt idx="17927">
                  <c:v>41054.652777777781</c:v>
                </c:pt>
                <c:pt idx="17928">
                  <c:v>41054.666666666613</c:v>
                </c:pt>
                <c:pt idx="17929">
                  <c:v>41054.680555555562</c:v>
                </c:pt>
                <c:pt idx="17930">
                  <c:v>41054.694444444445</c:v>
                </c:pt>
                <c:pt idx="17931">
                  <c:v>41054.708333333336</c:v>
                </c:pt>
                <c:pt idx="17932">
                  <c:v>41054.722222222204</c:v>
                </c:pt>
                <c:pt idx="17933">
                  <c:v>41054.736111111066</c:v>
                </c:pt>
                <c:pt idx="17934">
                  <c:v>41054.75</c:v>
                </c:pt>
                <c:pt idx="17935">
                  <c:v>41054.763888888876</c:v>
                </c:pt>
                <c:pt idx="17936">
                  <c:v>41054.777777777774</c:v>
                </c:pt>
                <c:pt idx="17937">
                  <c:v>41054.791666666577</c:v>
                </c:pt>
                <c:pt idx="17938">
                  <c:v>41054.805555555562</c:v>
                </c:pt>
                <c:pt idx="17939">
                  <c:v>41054.819444444496</c:v>
                </c:pt>
                <c:pt idx="17940">
                  <c:v>41054.833333333336</c:v>
                </c:pt>
                <c:pt idx="17941">
                  <c:v>41054.847222222219</c:v>
                </c:pt>
                <c:pt idx="17942">
                  <c:v>41054.861111111066</c:v>
                </c:pt>
                <c:pt idx="17943">
                  <c:v>41054.875</c:v>
                </c:pt>
                <c:pt idx="17944">
                  <c:v>41054.888888888956</c:v>
                </c:pt>
                <c:pt idx="17945">
                  <c:v>41054.902777777781</c:v>
                </c:pt>
                <c:pt idx="17946">
                  <c:v>41054.916666666664</c:v>
                </c:pt>
                <c:pt idx="17947">
                  <c:v>41054.930555555562</c:v>
                </c:pt>
                <c:pt idx="17948">
                  <c:v>41054.944444444496</c:v>
                </c:pt>
                <c:pt idx="17949">
                  <c:v>41054.958333333343</c:v>
                </c:pt>
                <c:pt idx="17950">
                  <c:v>41054.972222222219</c:v>
                </c:pt>
                <c:pt idx="17951">
                  <c:v>41054.986111111109</c:v>
                </c:pt>
                <c:pt idx="17952">
                  <c:v>41055</c:v>
                </c:pt>
                <c:pt idx="17953">
                  <c:v>41055.013888888891</c:v>
                </c:pt>
                <c:pt idx="17954">
                  <c:v>41055.027777777774</c:v>
                </c:pt>
                <c:pt idx="17955">
                  <c:v>41055.041666666613</c:v>
                </c:pt>
                <c:pt idx="17956">
                  <c:v>41055.055555555562</c:v>
                </c:pt>
                <c:pt idx="17957">
                  <c:v>41055.069444444445</c:v>
                </c:pt>
                <c:pt idx="17958">
                  <c:v>41055.083333333336</c:v>
                </c:pt>
                <c:pt idx="17959">
                  <c:v>41055.097222222204</c:v>
                </c:pt>
                <c:pt idx="17960">
                  <c:v>41055.111111111066</c:v>
                </c:pt>
                <c:pt idx="17961">
                  <c:v>41055.124999999993</c:v>
                </c:pt>
                <c:pt idx="17962">
                  <c:v>41055.138888888891</c:v>
                </c:pt>
                <c:pt idx="17963">
                  <c:v>41055.152777777781</c:v>
                </c:pt>
                <c:pt idx="17964">
                  <c:v>41055.166666666613</c:v>
                </c:pt>
                <c:pt idx="17965">
                  <c:v>41055.180555555562</c:v>
                </c:pt>
                <c:pt idx="17966">
                  <c:v>41055.194444444445</c:v>
                </c:pt>
                <c:pt idx="17967">
                  <c:v>41055.208333333336</c:v>
                </c:pt>
                <c:pt idx="17968">
                  <c:v>41055.222222222204</c:v>
                </c:pt>
                <c:pt idx="17969">
                  <c:v>41055.236111111066</c:v>
                </c:pt>
                <c:pt idx="17970">
                  <c:v>41055.25</c:v>
                </c:pt>
                <c:pt idx="17971">
                  <c:v>41055.263888888876</c:v>
                </c:pt>
                <c:pt idx="17972">
                  <c:v>41055.277777777774</c:v>
                </c:pt>
                <c:pt idx="17973">
                  <c:v>41055.291666666577</c:v>
                </c:pt>
                <c:pt idx="17974">
                  <c:v>41055.305555555562</c:v>
                </c:pt>
                <c:pt idx="17975">
                  <c:v>41055.319444444496</c:v>
                </c:pt>
                <c:pt idx="17976">
                  <c:v>41055.333333333336</c:v>
                </c:pt>
                <c:pt idx="17977">
                  <c:v>41055.347222222219</c:v>
                </c:pt>
                <c:pt idx="17978">
                  <c:v>41055.361111111066</c:v>
                </c:pt>
                <c:pt idx="17979">
                  <c:v>41055.375</c:v>
                </c:pt>
                <c:pt idx="17980">
                  <c:v>41055.388888888956</c:v>
                </c:pt>
                <c:pt idx="17981">
                  <c:v>41055.402777777781</c:v>
                </c:pt>
                <c:pt idx="17982">
                  <c:v>41055.416666666664</c:v>
                </c:pt>
                <c:pt idx="17983">
                  <c:v>41055.430555555562</c:v>
                </c:pt>
                <c:pt idx="17984">
                  <c:v>41055.444444444496</c:v>
                </c:pt>
                <c:pt idx="17985">
                  <c:v>41055.458333333343</c:v>
                </c:pt>
                <c:pt idx="17986">
                  <c:v>41055.472222222219</c:v>
                </c:pt>
                <c:pt idx="17987">
                  <c:v>41055.486111111109</c:v>
                </c:pt>
                <c:pt idx="17988">
                  <c:v>41055.5</c:v>
                </c:pt>
                <c:pt idx="17989">
                  <c:v>41055.513888888891</c:v>
                </c:pt>
                <c:pt idx="17990">
                  <c:v>41055.527777777774</c:v>
                </c:pt>
                <c:pt idx="17991">
                  <c:v>41055.541666666613</c:v>
                </c:pt>
                <c:pt idx="17992">
                  <c:v>41055.555555555562</c:v>
                </c:pt>
                <c:pt idx="17993">
                  <c:v>41055.569444444445</c:v>
                </c:pt>
                <c:pt idx="17994">
                  <c:v>41055.583333333336</c:v>
                </c:pt>
                <c:pt idx="17995">
                  <c:v>41055.597222222204</c:v>
                </c:pt>
                <c:pt idx="17996">
                  <c:v>41055.611111111066</c:v>
                </c:pt>
                <c:pt idx="17997">
                  <c:v>41055.624999999993</c:v>
                </c:pt>
                <c:pt idx="17998">
                  <c:v>41055.638888888891</c:v>
                </c:pt>
                <c:pt idx="17999">
                  <c:v>41055.652777777781</c:v>
                </c:pt>
                <c:pt idx="18000">
                  <c:v>41055.666666666613</c:v>
                </c:pt>
                <c:pt idx="18001">
                  <c:v>41055.680555555562</c:v>
                </c:pt>
                <c:pt idx="18002">
                  <c:v>41055.694444444445</c:v>
                </c:pt>
                <c:pt idx="18003">
                  <c:v>41055.708333333336</c:v>
                </c:pt>
                <c:pt idx="18004">
                  <c:v>41055.722222222204</c:v>
                </c:pt>
                <c:pt idx="18005">
                  <c:v>41055.736111111066</c:v>
                </c:pt>
                <c:pt idx="18006">
                  <c:v>41055.75</c:v>
                </c:pt>
                <c:pt idx="18007">
                  <c:v>41055.763888888876</c:v>
                </c:pt>
                <c:pt idx="18008">
                  <c:v>41055.777777777774</c:v>
                </c:pt>
                <c:pt idx="18009">
                  <c:v>41055.791666666577</c:v>
                </c:pt>
                <c:pt idx="18010">
                  <c:v>41055.805555555562</c:v>
                </c:pt>
                <c:pt idx="18011">
                  <c:v>41055.819444444496</c:v>
                </c:pt>
                <c:pt idx="18012">
                  <c:v>41055.833333333336</c:v>
                </c:pt>
                <c:pt idx="18013">
                  <c:v>41055.847222222219</c:v>
                </c:pt>
                <c:pt idx="18014">
                  <c:v>41055.861111111066</c:v>
                </c:pt>
                <c:pt idx="18015">
                  <c:v>41055.875</c:v>
                </c:pt>
                <c:pt idx="18016">
                  <c:v>41055.888888888956</c:v>
                </c:pt>
                <c:pt idx="18017">
                  <c:v>41055.902777777781</c:v>
                </c:pt>
                <c:pt idx="18018">
                  <c:v>41055.916666666664</c:v>
                </c:pt>
                <c:pt idx="18019">
                  <c:v>41055.930555555562</c:v>
                </c:pt>
                <c:pt idx="18020">
                  <c:v>41055.944444444496</c:v>
                </c:pt>
                <c:pt idx="18021">
                  <c:v>41055.958333333343</c:v>
                </c:pt>
                <c:pt idx="18022">
                  <c:v>41055.972222222219</c:v>
                </c:pt>
                <c:pt idx="18023">
                  <c:v>41055.986111111109</c:v>
                </c:pt>
                <c:pt idx="18024">
                  <c:v>41056</c:v>
                </c:pt>
                <c:pt idx="18025">
                  <c:v>41056.013888888891</c:v>
                </c:pt>
                <c:pt idx="18026">
                  <c:v>41056.027777777774</c:v>
                </c:pt>
                <c:pt idx="18027">
                  <c:v>41056.041666666613</c:v>
                </c:pt>
                <c:pt idx="18028">
                  <c:v>41056.055555555562</c:v>
                </c:pt>
                <c:pt idx="18029">
                  <c:v>41056.069444444445</c:v>
                </c:pt>
                <c:pt idx="18030">
                  <c:v>41056.083333333336</c:v>
                </c:pt>
                <c:pt idx="18031">
                  <c:v>41056.097222222204</c:v>
                </c:pt>
                <c:pt idx="18032">
                  <c:v>41056.111111111066</c:v>
                </c:pt>
                <c:pt idx="18033">
                  <c:v>41056.124999999993</c:v>
                </c:pt>
                <c:pt idx="18034">
                  <c:v>41056.138888888891</c:v>
                </c:pt>
                <c:pt idx="18035">
                  <c:v>41056.152777777781</c:v>
                </c:pt>
                <c:pt idx="18036">
                  <c:v>41056.166666666613</c:v>
                </c:pt>
                <c:pt idx="18037">
                  <c:v>41056.180555555562</c:v>
                </c:pt>
                <c:pt idx="18038">
                  <c:v>41056.194444444445</c:v>
                </c:pt>
                <c:pt idx="18039">
                  <c:v>41056.208333333336</c:v>
                </c:pt>
                <c:pt idx="18040">
                  <c:v>41056.222222222204</c:v>
                </c:pt>
                <c:pt idx="18041">
                  <c:v>41056.236111111066</c:v>
                </c:pt>
                <c:pt idx="18042">
                  <c:v>41056.25</c:v>
                </c:pt>
                <c:pt idx="18043">
                  <c:v>41056.263888888876</c:v>
                </c:pt>
                <c:pt idx="18044">
                  <c:v>41056.277777777774</c:v>
                </c:pt>
                <c:pt idx="18045">
                  <c:v>41056.291666666577</c:v>
                </c:pt>
                <c:pt idx="18046">
                  <c:v>41056.305555555562</c:v>
                </c:pt>
                <c:pt idx="18047">
                  <c:v>41056.319444444496</c:v>
                </c:pt>
                <c:pt idx="18048">
                  <c:v>41056.333333333336</c:v>
                </c:pt>
                <c:pt idx="18049">
                  <c:v>41056.347222222219</c:v>
                </c:pt>
                <c:pt idx="18050">
                  <c:v>41056.361111111066</c:v>
                </c:pt>
                <c:pt idx="18051">
                  <c:v>41056.375</c:v>
                </c:pt>
                <c:pt idx="18052">
                  <c:v>41056.388888888956</c:v>
                </c:pt>
                <c:pt idx="18053">
                  <c:v>41056.402777777781</c:v>
                </c:pt>
                <c:pt idx="18054">
                  <c:v>41056.416666666664</c:v>
                </c:pt>
                <c:pt idx="18055">
                  <c:v>41056.430555555562</c:v>
                </c:pt>
                <c:pt idx="18056">
                  <c:v>41056.444444444496</c:v>
                </c:pt>
                <c:pt idx="18057">
                  <c:v>41056.458333333343</c:v>
                </c:pt>
                <c:pt idx="18058">
                  <c:v>41056.472222222219</c:v>
                </c:pt>
                <c:pt idx="18059">
                  <c:v>41056.486111111109</c:v>
                </c:pt>
                <c:pt idx="18060">
                  <c:v>41056.5</c:v>
                </c:pt>
                <c:pt idx="18061">
                  <c:v>41056.513888888891</c:v>
                </c:pt>
                <c:pt idx="18062">
                  <c:v>41056.527777777774</c:v>
                </c:pt>
                <c:pt idx="18063">
                  <c:v>41056.541666666613</c:v>
                </c:pt>
                <c:pt idx="18064">
                  <c:v>41056.555555555562</c:v>
                </c:pt>
                <c:pt idx="18065">
                  <c:v>41056.569444444445</c:v>
                </c:pt>
                <c:pt idx="18066">
                  <c:v>41056.583333333336</c:v>
                </c:pt>
                <c:pt idx="18067">
                  <c:v>41056.597222222204</c:v>
                </c:pt>
                <c:pt idx="18068">
                  <c:v>41056.611111111066</c:v>
                </c:pt>
                <c:pt idx="18069">
                  <c:v>41056.624999999993</c:v>
                </c:pt>
                <c:pt idx="18070">
                  <c:v>41056.638888888891</c:v>
                </c:pt>
                <c:pt idx="18071">
                  <c:v>41056.652777777781</c:v>
                </c:pt>
                <c:pt idx="18072">
                  <c:v>41056.666666666613</c:v>
                </c:pt>
                <c:pt idx="18073">
                  <c:v>41056.680555555562</c:v>
                </c:pt>
                <c:pt idx="18074">
                  <c:v>41056.694444444445</c:v>
                </c:pt>
                <c:pt idx="18075">
                  <c:v>41056.708333333336</c:v>
                </c:pt>
                <c:pt idx="18076">
                  <c:v>41056.722222222204</c:v>
                </c:pt>
                <c:pt idx="18077">
                  <c:v>41056.736111111066</c:v>
                </c:pt>
                <c:pt idx="18078">
                  <c:v>41056.75</c:v>
                </c:pt>
                <c:pt idx="18079">
                  <c:v>41056.763888888876</c:v>
                </c:pt>
                <c:pt idx="18080">
                  <c:v>41056.777777777774</c:v>
                </c:pt>
                <c:pt idx="18081">
                  <c:v>41056.791666666577</c:v>
                </c:pt>
                <c:pt idx="18082">
                  <c:v>41056.805555555562</c:v>
                </c:pt>
                <c:pt idx="18083">
                  <c:v>41056.819444444496</c:v>
                </c:pt>
                <c:pt idx="18084">
                  <c:v>41056.833333333336</c:v>
                </c:pt>
                <c:pt idx="18085">
                  <c:v>41056.847222222219</c:v>
                </c:pt>
                <c:pt idx="18086">
                  <c:v>41056.861111111066</c:v>
                </c:pt>
                <c:pt idx="18087">
                  <c:v>41056.875</c:v>
                </c:pt>
                <c:pt idx="18088">
                  <c:v>41056.888888888956</c:v>
                </c:pt>
                <c:pt idx="18089">
                  <c:v>41056.902777777781</c:v>
                </c:pt>
                <c:pt idx="18090">
                  <c:v>41056.916666666664</c:v>
                </c:pt>
                <c:pt idx="18091">
                  <c:v>41056.930555555562</c:v>
                </c:pt>
                <c:pt idx="18092">
                  <c:v>41056.944444444496</c:v>
                </c:pt>
                <c:pt idx="18093">
                  <c:v>41056.958333333343</c:v>
                </c:pt>
                <c:pt idx="18094">
                  <c:v>41056.972222222219</c:v>
                </c:pt>
                <c:pt idx="18095">
                  <c:v>41056.986111111109</c:v>
                </c:pt>
                <c:pt idx="18096">
                  <c:v>41057</c:v>
                </c:pt>
                <c:pt idx="18097">
                  <c:v>41057.013888888891</c:v>
                </c:pt>
                <c:pt idx="18098">
                  <c:v>41057.027777777774</c:v>
                </c:pt>
                <c:pt idx="18099">
                  <c:v>41057.041666666613</c:v>
                </c:pt>
                <c:pt idx="18100">
                  <c:v>41057.055555555562</c:v>
                </c:pt>
                <c:pt idx="18101">
                  <c:v>41057.069444444445</c:v>
                </c:pt>
                <c:pt idx="18102">
                  <c:v>41057.083333333336</c:v>
                </c:pt>
                <c:pt idx="18103">
                  <c:v>41057.097222222204</c:v>
                </c:pt>
                <c:pt idx="18104">
                  <c:v>41057.111111111066</c:v>
                </c:pt>
                <c:pt idx="18105">
                  <c:v>41057.124999999993</c:v>
                </c:pt>
                <c:pt idx="18106">
                  <c:v>41057.138888888891</c:v>
                </c:pt>
                <c:pt idx="18107">
                  <c:v>41057.152777777781</c:v>
                </c:pt>
                <c:pt idx="18108">
                  <c:v>41057.166666666613</c:v>
                </c:pt>
                <c:pt idx="18109">
                  <c:v>41057.180555555562</c:v>
                </c:pt>
                <c:pt idx="18110">
                  <c:v>41057.194444444445</c:v>
                </c:pt>
                <c:pt idx="18111">
                  <c:v>41057.208333333336</c:v>
                </c:pt>
                <c:pt idx="18112">
                  <c:v>41057.222222222204</c:v>
                </c:pt>
                <c:pt idx="18113">
                  <c:v>41057.236111111066</c:v>
                </c:pt>
                <c:pt idx="18114">
                  <c:v>41057.25</c:v>
                </c:pt>
                <c:pt idx="18115">
                  <c:v>41057.263888888876</c:v>
                </c:pt>
                <c:pt idx="18116">
                  <c:v>41057.277777777774</c:v>
                </c:pt>
                <c:pt idx="18117">
                  <c:v>41057.291666666577</c:v>
                </c:pt>
                <c:pt idx="18118">
                  <c:v>41057.305555555562</c:v>
                </c:pt>
                <c:pt idx="18119">
                  <c:v>41057.319444444496</c:v>
                </c:pt>
                <c:pt idx="18120">
                  <c:v>41057.333333333336</c:v>
                </c:pt>
                <c:pt idx="18121">
                  <c:v>41057.347222222219</c:v>
                </c:pt>
                <c:pt idx="18122">
                  <c:v>41057.361111111066</c:v>
                </c:pt>
                <c:pt idx="18123">
                  <c:v>41057.375</c:v>
                </c:pt>
                <c:pt idx="18124">
                  <c:v>41057.388888888956</c:v>
                </c:pt>
                <c:pt idx="18125">
                  <c:v>41057.402777777781</c:v>
                </c:pt>
                <c:pt idx="18126">
                  <c:v>41057.416666666664</c:v>
                </c:pt>
                <c:pt idx="18127">
                  <c:v>41057.430555555562</c:v>
                </c:pt>
                <c:pt idx="18128">
                  <c:v>41057.444444444496</c:v>
                </c:pt>
                <c:pt idx="18129">
                  <c:v>41057.458333333343</c:v>
                </c:pt>
                <c:pt idx="18130">
                  <c:v>41057.472222222219</c:v>
                </c:pt>
                <c:pt idx="18131">
                  <c:v>41057.486111111109</c:v>
                </c:pt>
                <c:pt idx="18132">
                  <c:v>41057.5</c:v>
                </c:pt>
                <c:pt idx="18133">
                  <c:v>41057.513888888891</c:v>
                </c:pt>
                <c:pt idx="18134">
                  <c:v>41057.527777777774</c:v>
                </c:pt>
                <c:pt idx="18135">
                  <c:v>41057.541666666613</c:v>
                </c:pt>
                <c:pt idx="18136">
                  <c:v>41057.555555555562</c:v>
                </c:pt>
                <c:pt idx="18137">
                  <c:v>41057.569444444445</c:v>
                </c:pt>
                <c:pt idx="18138">
                  <c:v>41057.583333333336</c:v>
                </c:pt>
                <c:pt idx="18139">
                  <c:v>41057.597222222204</c:v>
                </c:pt>
                <c:pt idx="18140">
                  <c:v>41057.611111111066</c:v>
                </c:pt>
                <c:pt idx="18141">
                  <c:v>41057.624999999993</c:v>
                </c:pt>
                <c:pt idx="18142">
                  <c:v>41057.638888888891</c:v>
                </c:pt>
                <c:pt idx="18143">
                  <c:v>41057.652777777781</c:v>
                </c:pt>
                <c:pt idx="18144">
                  <c:v>41057.666666666613</c:v>
                </c:pt>
                <c:pt idx="18145">
                  <c:v>41057.680555555562</c:v>
                </c:pt>
                <c:pt idx="18146">
                  <c:v>41057.694444444445</c:v>
                </c:pt>
                <c:pt idx="18147">
                  <c:v>41057.708333333336</c:v>
                </c:pt>
                <c:pt idx="18148">
                  <c:v>41057.722222222204</c:v>
                </c:pt>
                <c:pt idx="18149">
                  <c:v>41057.736111111066</c:v>
                </c:pt>
                <c:pt idx="18150">
                  <c:v>41057.75</c:v>
                </c:pt>
                <c:pt idx="18151">
                  <c:v>41057.763888888876</c:v>
                </c:pt>
                <c:pt idx="18152">
                  <c:v>41057.777777777774</c:v>
                </c:pt>
                <c:pt idx="18153">
                  <c:v>41057.791666666577</c:v>
                </c:pt>
                <c:pt idx="18154">
                  <c:v>41057.805555555562</c:v>
                </c:pt>
                <c:pt idx="18155">
                  <c:v>41057.819444444496</c:v>
                </c:pt>
                <c:pt idx="18156">
                  <c:v>41057.833333333336</c:v>
                </c:pt>
                <c:pt idx="18157">
                  <c:v>41057.847222222219</c:v>
                </c:pt>
                <c:pt idx="18158">
                  <c:v>41057.861111111066</c:v>
                </c:pt>
                <c:pt idx="18159">
                  <c:v>41057.875</c:v>
                </c:pt>
                <c:pt idx="18160">
                  <c:v>41057.888888888956</c:v>
                </c:pt>
                <c:pt idx="18161">
                  <c:v>41057.902777777781</c:v>
                </c:pt>
                <c:pt idx="18162">
                  <c:v>41057.916666666664</c:v>
                </c:pt>
                <c:pt idx="18163">
                  <c:v>41057.930555555562</c:v>
                </c:pt>
                <c:pt idx="18164">
                  <c:v>41057.944444444496</c:v>
                </c:pt>
                <c:pt idx="18165">
                  <c:v>41057.958333333343</c:v>
                </c:pt>
                <c:pt idx="18166">
                  <c:v>41057.972222222219</c:v>
                </c:pt>
                <c:pt idx="18167">
                  <c:v>41057.986111111109</c:v>
                </c:pt>
                <c:pt idx="18168">
                  <c:v>41058</c:v>
                </c:pt>
                <c:pt idx="18169">
                  <c:v>41058.013888888891</c:v>
                </c:pt>
                <c:pt idx="18170">
                  <c:v>41058.027777777774</c:v>
                </c:pt>
                <c:pt idx="18171">
                  <c:v>41058.041666666613</c:v>
                </c:pt>
                <c:pt idx="18172">
                  <c:v>41058.055555555562</c:v>
                </c:pt>
                <c:pt idx="18173">
                  <c:v>41058.069444444445</c:v>
                </c:pt>
                <c:pt idx="18174">
                  <c:v>41058.083333333336</c:v>
                </c:pt>
                <c:pt idx="18175">
                  <c:v>41058.097222222204</c:v>
                </c:pt>
                <c:pt idx="18176">
                  <c:v>41058.111111111066</c:v>
                </c:pt>
                <c:pt idx="18177">
                  <c:v>41058.124999999993</c:v>
                </c:pt>
                <c:pt idx="18178">
                  <c:v>41058.138888888891</c:v>
                </c:pt>
                <c:pt idx="18179">
                  <c:v>41058.152777777781</c:v>
                </c:pt>
                <c:pt idx="18180">
                  <c:v>41058.166666666613</c:v>
                </c:pt>
                <c:pt idx="18181">
                  <c:v>41058.180555555562</c:v>
                </c:pt>
                <c:pt idx="18182">
                  <c:v>41058.194444444445</c:v>
                </c:pt>
                <c:pt idx="18183">
                  <c:v>41058.208333333336</c:v>
                </c:pt>
                <c:pt idx="18184">
                  <c:v>41058.222222222204</c:v>
                </c:pt>
                <c:pt idx="18185">
                  <c:v>41058.236111111066</c:v>
                </c:pt>
                <c:pt idx="18186">
                  <c:v>41058.25</c:v>
                </c:pt>
                <c:pt idx="18187">
                  <c:v>41058.263888888876</c:v>
                </c:pt>
                <c:pt idx="18188">
                  <c:v>41058.277777777774</c:v>
                </c:pt>
                <c:pt idx="18189">
                  <c:v>41058.291666666577</c:v>
                </c:pt>
                <c:pt idx="18190">
                  <c:v>41058.305555555562</c:v>
                </c:pt>
                <c:pt idx="18191">
                  <c:v>41058.319444444496</c:v>
                </c:pt>
                <c:pt idx="18192">
                  <c:v>41058.333333333336</c:v>
                </c:pt>
                <c:pt idx="18193">
                  <c:v>41058.347222222219</c:v>
                </c:pt>
                <c:pt idx="18194">
                  <c:v>41058.361111111066</c:v>
                </c:pt>
                <c:pt idx="18195">
                  <c:v>41058.375</c:v>
                </c:pt>
                <c:pt idx="18196">
                  <c:v>41058.388888888956</c:v>
                </c:pt>
                <c:pt idx="18197">
                  <c:v>41058.402777777781</c:v>
                </c:pt>
                <c:pt idx="18198">
                  <c:v>41058.416666666664</c:v>
                </c:pt>
                <c:pt idx="18199">
                  <c:v>41058.430555555562</c:v>
                </c:pt>
                <c:pt idx="18200">
                  <c:v>41058.444444444496</c:v>
                </c:pt>
                <c:pt idx="18201">
                  <c:v>41058.458333333343</c:v>
                </c:pt>
                <c:pt idx="18202">
                  <c:v>41058.472222222219</c:v>
                </c:pt>
                <c:pt idx="18203">
                  <c:v>41058.486111111109</c:v>
                </c:pt>
                <c:pt idx="18204">
                  <c:v>41058.5</c:v>
                </c:pt>
                <c:pt idx="18205">
                  <c:v>41058.513888888891</c:v>
                </c:pt>
                <c:pt idx="18206">
                  <c:v>41058.527777777774</c:v>
                </c:pt>
                <c:pt idx="18207">
                  <c:v>41058.541666666613</c:v>
                </c:pt>
                <c:pt idx="18208">
                  <c:v>41058.555555555562</c:v>
                </c:pt>
                <c:pt idx="18209">
                  <c:v>41058.569444444445</c:v>
                </c:pt>
                <c:pt idx="18210">
                  <c:v>41058.583333333336</c:v>
                </c:pt>
                <c:pt idx="18211">
                  <c:v>41058.597222222204</c:v>
                </c:pt>
                <c:pt idx="18212">
                  <c:v>41058.611111111066</c:v>
                </c:pt>
                <c:pt idx="18213">
                  <c:v>41058.624999999993</c:v>
                </c:pt>
                <c:pt idx="18214">
                  <c:v>41058.638888888891</c:v>
                </c:pt>
                <c:pt idx="18215">
                  <c:v>41058.652777777781</c:v>
                </c:pt>
                <c:pt idx="18216">
                  <c:v>41058.666666666613</c:v>
                </c:pt>
                <c:pt idx="18217">
                  <c:v>41058.680555555562</c:v>
                </c:pt>
                <c:pt idx="18218">
                  <c:v>41058.694444444445</c:v>
                </c:pt>
                <c:pt idx="18219">
                  <c:v>41058.708333333336</c:v>
                </c:pt>
                <c:pt idx="18220">
                  <c:v>41058.722222222204</c:v>
                </c:pt>
                <c:pt idx="18221">
                  <c:v>41058.736111111066</c:v>
                </c:pt>
                <c:pt idx="18222">
                  <c:v>41058.75</c:v>
                </c:pt>
                <c:pt idx="18223">
                  <c:v>41058.763888888876</c:v>
                </c:pt>
                <c:pt idx="18224">
                  <c:v>41058.777777777774</c:v>
                </c:pt>
                <c:pt idx="18225">
                  <c:v>41058.791666666577</c:v>
                </c:pt>
                <c:pt idx="18226">
                  <c:v>41058.805555555562</c:v>
                </c:pt>
                <c:pt idx="18227">
                  <c:v>41058.819444444496</c:v>
                </c:pt>
                <c:pt idx="18228">
                  <c:v>41058.833333333336</c:v>
                </c:pt>
                <c:pt idx="18229">
                  <c:v>41058.847222222219</c:v>
                </c:pt>
                <c:pt idx="18230">
                  <c:v>41058.861111111066</c:v>
                </c:pt>
                <c:pt idx="18231">
                  <c:v>41058.875</c:v>
                </c:pt>
                <c:pt idx="18232">
                  <c:v>41058.888888888956</c:v>
                </c:pt>
                <c:pt idx="18233">
                  <c:v>41058.902777777781</c:v>
                </c:pt>
                <c:pt idx="18234">
                  <c:v>41058.916666666664</c:v>
                </c:pt>
                <c:pt idx="18235">
                  <c:v>41058.930555555562</c:v>
                </c:pt>
                <c:pt idx="18236">
                  <c:v>41058.944444444496</c:v>
                </c:pt>
                <c:pt idx="18237">
                  <c:v>41058.958333333343</c:v>
                </c:pt>
                <c:pt idx="18238">
                  <c:v>41058.972222222219</c:v>
                </c:pt>
                <c:pt idx="18239">
                  <c:v>41058.986111111109</c:v>
                </c:pt>
                <c:pt idx="18240">
                  <c:v>41059</c:v>
                </c:pt>
                <c:pt idx="18241">
                  <c:v>41059.013888888891</c:v>
                </c:pt>
                <c:pt idx="18242">
                  <c:v>41059.027777777774</c:v>
                </c:pt>
                <c:pt idx="18243">
                  <c:v>41059.041666666613</c:v>
                </c:pt>
                <c:pt idx="18244">
                  <c:v>41059.055555555562</c:v>
                </c:pt>
                <c:pt idx="18245">
                  <c:v>41059.069444444445</c:v>
                </c:pt>
                <c:pt idx="18246">
                  <c:v>41059.083333333336</c:v>
                </c:pt>
                <c:pt idx="18247">
                  <c:v>41059.097222222204</c:v>
                </c:pt>
                <c:pt idx="18248">
                  <c:v>41059.111111111066</c:v>
                </c:pt>
                <c:pt idx="18249">
                  <c:v>41059.124999999993</c:v>
                </c:pt>
                <c:pt idx="18250">
                  <c:v>41059.138888888891</c:v>
                </c:pt>
                <c:pt idx="18251">
                  <c:v>41059.152777777781</c:v>
                </c:pt>
                <c:pt idx="18252">
                  <c:v>41059.166666666613</c:v>
                </c:pt>
                <c:pt idx="18253">
                  <c:v>41059.180555555562</c:v>
                </c:pt>
                <c:pt idx="18254">
                  <c:v>41059.194444444445</c:v>
                </c:pt>
                <c:pt idx="18255">
                  <c:v>41059.208333333336</c:v>
                </c:pt>
                <c:pt idx="18256">
                  <c:v>41059.222222222204</c:v>
                </c:pt>
                <c:pt idx="18257">
                  <c:v>41059.236111111066</c:v>
                </c:pt>
                <c:pt idx="18258">
                  <c:v>41059.25</c:v>
                </c:pt>
                <c:pt idx="18259">
                  <c:v>41059.263888888876</c:v>
                </c:pt>
                <c:pt idx="18260">
                  <c:v>41059.277777777774</c:v>
                </c:pt>
                <c:pt idx="18261">
                  <c:v>41059.291666666577</c:v>
                </c:pt>
                <c:pt idx="18262">
                  <c:v>41059.305555555562</c:v>
                </c:pt>
                <c:pt idx="18263">
                  <c:v>41059.319444444496</c:v>
                </c:pt>
                <c:pt idx="18264">
                  <c:v>41059.333333333336</c:v>
                </c:pt>
                <c:pt idx="18265">
                  <c:v>41059.347222222219</c:v>
                </c:pt>
                <c:pt idx="18266">
                  <c:v>41059.361111111066</c:v>
                </c:pt>
                <c:pt idx="18267">
                  <c:v>41059.375</c:v>
                </c:pt>
                <c:pt idx="18268">
                  <c:v>41059.388888888956</c:v>
                </c:pt>
                <c:pt idx="18269">
                  <c:v>41059.402777777781</c:v>
                </c:pt>
                <c:pt idx="18270">
                  <c:v>41059.416666666664</c:v>
                </c:pt>
                <c:pt idx="18271">
                  <c:v>41059.430555555562</c:v>
                </c:pt>
                <c:pt idx="18272">
                  <c:v>41059.444444444496</c:v>
                </c:pt>
                <c:pt idx="18273">
                  <c:v>41059.458333333343</c:v>
                </c:pt>
                <c:pt idx="18274">
                  <c:v>41059.472222222219</c:v>
                </c:pt>
                <c:pt idx="18275">
                  <c:v>41059.486111111109</c:v>
                </c:pt>
                <c:pt idx="18276">
                  <c:v>41059.5</c:v>
                </c:pt>
                <c:pt idx="18277">
                  <c:v>41059.513888888891</c:v>
                </c:pt>
                <c:pt idx="18278">
                  <c:v>41059.527777777774</c:v>
                </c:pt>
                <c:pt idx="18279">
                  <c:v>41059.541666666613</c:v>
                </c:pt>
                <c:pt idx="18280">
                  <c:v>41059.555555555562</c:v>
                </c:pt>
                <c:pt idx="18281">
                  <c:v>41059.569444444445</c:v>
                </c:pt>
                <c:pt idx="18282">
                  <c:v>41059.583333333336</c:v>
                </c:pt>
                <c:pt idx="18283">
                  <c:v>41059.597222222204</c:v>
                </c:pt>
                <c:pt idx="18284">
                  <c:v>41059.611111111066</c:v>
                </c:pt>
                <c:pt idx="18285">
                  <c:v>41059.624999999993</c:v>
                </c:pt>
                <c:pt idx="18286">
                  <c:v>41059.638888888891</c:v>
                </c:pt>
                <c:pt idx="18287">
                  <c:v>41059.652777777781</c:v>
                </c:pt>
                <c:pt idx="18288">
                  <c:v>41059.666666666613</c:v>
                </c:pt>
                <c:pt idx="18289">
                  <c:v>41059.680555555562</c:v>
                </c:pt>
                <c:pt idx="18290">
                  <c:v>41059.694444444445</c:v>
                </c:pt>
                <c:pt idx="18291">
                  <c:v>41059.708333333336</c:v>
                </c:pt>
                <c:pt idx="18292">
                  <c:v>41059.722222222204</c:v>
                </c:pt>
                <c:pt idx="18293">
                  <c:v>41059.736111111066</c:v>
                </c:pt>
                <c:pt idx="18294">
                  <c:v>41059.75</c:v>
                </c:pt>
                <c:pt idx="18295">
                  <c:v>41059.763888888876</c:v>
                </c:pt>
                <c:pt idx="18296">
                  <c:v>41059.777777777774</c:v>
                </c:pt>
                <c:pt idx="18297">
                  <c:v>41059.791666666577</c:v>
                </c:pt>
                <c:pt idx="18298">
                  <c:v>41059.805555555562</c:v>
                </c:pt>
                <c:pt idx="18299">
                  <c:v>41059.819444444496</c:v>
                </c:pt>
                <c:pt idx="18300">
                  <c:v>41059.833333333336</c:v>
                </c:pt>
                <c:pt idx="18301">
                  <c:v>41059.847222222219</c:v>
                </c:pt>
                <c:pt idx="18302">
                  <c:v>41059.861111111066</c:v>
                </c:pt>
                <c:pt idx="18303">
                  <c:v>41059.875</c:v>
                </c:pt>
                <c:pt idx="18304">
                  <c:v>41059.888888888956</c:v>
                </c:pt>
                <c:pt idx="18305">
                  <c:v>41059.902777777781</c:v>
                </c:pt>
                <c:pt idx="18306">
                  <c:v>41059.916666666664</c:v>
                </c:pt>
                <c:pt idx="18307">
                  <c:v>41059.930555555562</c:v>
                </c:pt>
                <c:pt idx="18308">
                  <c:v>41059.944444444496</c:v>
                </c:pt>
                <c:pt idx="18309">
                  <c:v>41059.958333333343</c:v>
                </c:pt>
                <c:pt idx="18310">
                  <c:v>41059.972222222219</c:v>
                </c:pt>
                <c:pt idx="18311">
                  <c:v>41059.986111111109</c:v>
                </c:pt>
                <c:pt idx="18312">
                  <c:v>41060</c:v>
                </c:pt>
                <c:pt idx="18313">
                  <c:v>41060.013888888891</c:v>
                </c:pt>
                <c:pt idx="18314">
                  <c:v>41060.027777777774</c:v>
                </c:pt>
                <c:pt idx="18315">
                  <c:v>41060.041666666613</c:v>
                </c:pt>
                <c:pt idx="18316">
                  <c:v>41060.055555555562</c:v>
                </c:pt>
                <c:pt idx="18317">
                  <c:v>41060.069444444445</c:v>
                </c:pt>
                <c:pt idx="18318">
                  <c:v>41060.083333333336</c:v>
                </c:pt>
                <c:pt idx="18319">
                  <c:v>41060.097222222204</c:v>
                </c:pt>
                <c:pt idx="18320">
                  <c:v>41060.111111111066</c:v>
                </c:pt>
                <c:pt idx="18321">
                  <c:v>41060.124999999993</c:v>
                </c:pt>
                <c:pt idx="18322">
                  <c:v>41060.138888888891</c:v>
                </c:pt>
                <c:pt idx="18323">
                  <c:v>41060.152777777781</c:v>
                </c:pt>
                <c:pt idx="18324">
                  <c:v>41060.166666666613</c:v>
                </c:pt>
                <c:pt idx="18325">
                  <c:v>41060.180555555562</c:v>
                </c:pt>
                <c:pt idx="18326">
                  <c:v>41060.194444444445</c:v>
                </c:pt>
                <c:pt idx="18327">
                  <c:v>41060.208333333336</c:v>
                </c:pt>
                <c:pt idx="18328">
                  <c:v>41060.222222222204</c:v>
                </c:pt>
                <c:pt idx="18329">
                  <c:v>41060.236111111066</c:v>
                </c:pt>
                <c:pt idx="18330">
                  <c:v>41060.25</c:v>
                </c:pt>
                <c:pt idx="18331">
                  <c:v>41060.263888888876</c:v>
                </c:pt>
                <c:pt idx="18332">
                  <c:v>41060.277777777774</c:v>
                </c:pt>
                <c:pt idx="18333">
                  <c:v>41060.291666666577</c:v>
                </c:pt>
                <c:pt idx="18334">
                  <c:v>41060.305555555562</c:v>
                </c:pt>
                <c:pt idx="18335">
                  <c:v>41060.319444444496</c:v>
                </c:pt>
                <c:pt idx="18336">
                  <c:v>41060.333333333336</c:v>
                </c:pt>
                <c:pt idx="18337">
                  <c:v>41060.347222222219</c:v>
                </c:pt>
                <c:pt idx="18338">
                  <c:v>41060.361111111066</c:v>
                </c:pt>
                <c:pt idx="18339">
                  <c:v>41060.375</c:v>
                </c:pt>
                <c:pt idx="18340">
                  <c:v>41060.388888888956</c:v>
                </c:pt>
                <c:pt idx="18341">
                  <c:v>41060.402777777781</c:v>
                </c:pt>
                <c:pt idx="18342">
                  <c:v>41060.416666666664</c:v>
                </c:pt>
                <c:pt idx="18343">
                  <c:v>41060.430555555562</c:v>
                </c:pt>
                <c:pt idx="18344">
                  <c:v>41060.444444444496</c:v>
                </c:pt>
                <c:pt idx="18345">
                  <c:v>41060.458333333343</c:v>
                </c:pt>
                <c:pt idx="18346">
                  <c:v>41060.472222222219</c:v>
                </c:pt>
                <c:pt idx="18347">
                  <c:v>41060.486111111109</c:v>
                </c:pt>
                <c:pt idx="18348">
                  <c:v>41060.5</c:v>
                </c:pt>
                <c:pt idx="18349">
                  <c:v>41060.513888888891</c:v>
                </c:pt>
                <c:pt idx="18350">
                  <c:v>41060.527777777774</c:v>
                </c:pt>
                <c:pt idx="18351">
                  <c:v>41060.541666666613</c:v>
                </c:pt>
                <c:pt idx="18352">
                  <c:v>41060.555555555562</c:v>
                </c:pt>
                <c:pt idx="18353">
                  <c:v>41060.569444444445</c:v>
                </c:pt>
                <c:pt idx="18354">
                  <c:v>41060.583333333336</c:v>
                </c:pt>
                <c:pt idx="18355">
                  <c:v>41060.597222222204</c:v>
                </c:pt>
                <c:pt idx="18356">
                  <c:v>41060.611111111066</c:v>
                </c:pt>
                <c:pt idx="18357">
                  <c:v>41060.624999999993</c:v>
                </c:pt>
                <c:pt idx="18358">
                  <c:v>41060.638888888891</c:v>
                </c:pt>
                <c:pt idx="18359">
                  <c:v>41060.652777777781</c:v>
                </c:pt>
                <c:pt idx="18360">
                  <c:v>41060.666666666613</c:v>
                </c:pt>
                <c:pt idx="18361">
                  <c:v>41060.680555555562</c:v>
                </c:pt>
                <c:pt idx="18362">
                  <c:v>41060.694444444445</c:v>
                </c:pt>
                <c:pt idx="18363">
                  <c:v>41060.708333333336</c:v>
                </c:pt>
                <c:pt idx="18364">
                  <c:v>41060.722222222204</c:v>
                </c:pt>
                <c:pt idx="18365">
                  <c:v>41060.736111111066</c:v>
                </c:pt>
                <c:pt idx="18366">
                  <c:v>41060.75</c:v>
                </c:pt>
                <c:pt idx="18367">
                  <c:v>41060.763888888876</c:v>
                </c:pt>
                <c:pt idx="18368">
                  <c:v>41060.777777777774</c:v>
                </c:pt>
                <c:pt idx="18369">
                  <c:v>41060.791666666577</c:v>
                </c:pt>
                <c:pt idx="18370">
                  <c:v>41060.805555555562</c:v>
                </c:pt>
                <c:pt idx="18371">
                  <c:v>41060.819444444496</c:v>
                </c:pt>
                <c:pt idx="18372">
                  <c:v>41060.833333333336</c:v>
                </c:pt>
                <c:pt idx="18373">
                  <c:v>41060.847222222219</c:v>
                </c:pt>
                <c:pt idx="18374">
                  <c:v>41060.861111111066</c:v>
                </c:pt>
                <c:pt idx="18375">
                  <c:v>41060.875</c:v>
                </c:pt>
                <c:pt idx="18376">
                  <c:v>41060.888888888956</c:v>
                </c:pt>
                <c:pt idx="18377">
                  <c:v>41060.902777777781</c:v>
                </c:pt>
                <c:pt idx="18378">
                  <c:v>41060.916666666664</c:v>
                </c:pt>
                <c:pt idx="18379">
                  <c:v>41060.930555555562</c:v>
                </c:pt>
                <c:pt idx="18380">
                  <c:v>41060.944444444496</c:v>
                </c:pt>
                <c:pt idx="18381">
                  <c:v>41060.958333333343</c:v>
                </c:pt>
                <c:pt idx="18382">
                  <c:v>41060.972222222219</c:v>
                </c:pt>
                <c:pt idx="18383">
                  <c:v>41060.986111111109</c:v>
                </c:pt>
                <c:pt idx="18384">
                  <c:v>41061</c:v>
                </c:pt>
                <c:pt idx="18385">
                  <c:v>41061.013888888891</c:v>
                </c:pt>
                <c:pt idx="18386">
                  <c:v>41061.027777777774</c:v>
                </c:pt>
                <c:pt idx="18387">
                  <c:v>41061.041666666613</c:v>
                </c:pt>
                <c:pt idx="18388">
                  <c:v>41061.055555555562</c:v>
                </c:pt>
                <c:pt idx="18389">
                  <c:v>41061.069444444445</c:v>
                </c:pt>
                <c:pt idx="18390">
                  <c:v>41061.083333333336</c:v>
                </c:pt>
                <c:pt idx="18391">
                  <c:v>41061.097222222204</c:v>
                </c:pt>
                <c:pt idx="18392">
                  <c:v>41061.111111111066</c:v>
                </c:pt>
                <c:pt idx="18393">
                  <c:v>41061.124999999993</c:v>
                </c:pt>
                <c:pt idx="18394">
                  <c:v>41061.138888888891</c:v>
                </c:pt>
                <c:pt idx="18395">
                  <c:v>41061.152777777781</c:v>
                </c:pt>
                <c:pt idx="18396">
                  <c:v>41061.166666666613</c:v>
                </c:pt>
                <c:pt idx="18397">
                  <c:v>41061.180555555562</c:v>
                </c:pt>
                <c:pt idx="18398">
                  <c:v>41061.194444444445</c:v>
                </c:pt>
                <c:pt idx="18399">
                  <c:v>41061.208333333336</c:v>
                </c:pt>
                <c:pt idx="18400">
                  <c:v>41061.222222222204</c:v>
                </c:pt>
                <c:pt idx="18401">
                  <c:v>41061.236111111066</c:v>
                </c:pt>
                <c:pt idx="18402">
                  <c:v>41061.25</c:v>
                </c:pt>
                <c:pt idx="18403">
                  <c:v>41061.263888888876</c:v>
                </c:pt>
                <c:pt idx="18404">
                  <c:v>41061.277777777774</c:v>
                </c:pt>
                <c:pt idx="18405">
                  <c:v>41061.291666666577</c:v>
                </c:pt>
                <c:pt idx="18406">
                  <c:v>41061.305555555562</c:v>
                </c:pt>
                <c:pt idx="18407">
                  <c:v>41061.319444444496</c:v>
                </c:pt>
                <c:pt idx="18408">
                  <c:v>41061.333333333336</c:v>
                </c:pt>
                <c:pt idx="18409">
                  <c:v>41061.347222222219</c:v>
                </c:pt>
                <c:pt idx="18410">
                  <c:v>41061.361111111066</c:v>
                </c:pt>
                <c:pt idx="18411">
                  <c:v>41061.375</c:v>
                </c:pt>
                <c:pt idx="18412">
                  <c:v>41061.388888888956</c:v>
                </c:pt>
                <c:pt idx="18413">
                  <c:v>41061.402777777781</c:v>
                </c:pt>
                <c:pt idx="18414">
                  <c:v>41061.416666666664</c:v>
                </c:pt>
                <c:pt idx="18415">
                  <c:v>41061.430555555562</c:v>
                </c:pt>
                <c:pt idx="18416">
                  <c:v>41061.416666666664</c:v>
                </c:pt>
                <c:pt idx="18417">
                  <c:v>41061.458333333343</c:v>
                </c:pt>
                <c:pt idx="18418">
                  <c:v>41061.472222222219</c:v>
                </c:pt>
                <c:pt idx="18419">
                  <c:v>41061.486111111109</c:v>
                </c:pt>
                <c:pt idx="18420">
                  <c:v>41061.5</c:v>
                </c:pt>
                <c:pt idx="18421">
                  <c:v>41061.513888888891</c:v>
                </c:pt>
                <c:pt idx="18422">
                  <c:v>41061.527777777774</c:v>
                </c:pt>
                <c:pt idx="18423">
                  <c:v>41061.541666666613</c:v>
                </c:pt>
                <c:pt idx="18424">
                  <c:v>41061.555555555562</c:v>
                </c:pt>
                <c:pt idx="18425">
                  <c:v>41061.569444444445</c:v>
                </c:pt>
                <c:pt idx="18426">
                  <c:v>41061.583333333336</c:v>
                </c:pt>
                <c:pt idx="18427">
                  <c:v>41061.597222222204</c:v>
                </c:pt>
                <c:pt idx="18428">
                  <c:v>41061.611111111066</c:v>
                </c:pt>
                <c:pt idx="18429">
                  <c:v>41061.624999999993</c:v>
                </c:pt>
                <c:pt idx="18430">
                  <c:v>41061.638888888891</c:v>
                </c:pt>
                <c:pt idx="18431">
                  <c:v>41061.652777777781</c:v>
                </c:pt>
                <c:pt idx="18432">
                  <c:v>41061.666666666613</c:v>
                </c:pt>
                <c:pt idx="18433">
                  <c:v>41061.680555555562</c:v>
                </c:pt>
                <c:pt idx="18434">
                  <c:v>41061.694444444445</c:v>
                </c:pt>
                <c:pt idx="18435">
                  <c:v>41061.708333333336</c:v>
                </c:pt>
                <c:pt idx="18436">
                  <c:v>41061.722222222204</c:v>
                </c:pt>
                <c:pt idx="18437">
                  <c:v>41061.736111111066</c:v>
                </c:pt>
                <c:pt idx="18438">
                  <c:v>41061.75</c:v>
                </c:pt>
                <c:pt idx="18439">
                  <c:v>41061.763888888876</c:v>
                </c:pt>
                <c:pt idx="18440">
                  <c:v>41061.777777777774</c:v>
                </c:pt>
                <c:pt idx="18441">
                  <c:v>41061.791666666577</c:v>
                </c:pt>
                <c:pt idx="18442">
                  <c:v>41061.805555555562</c:v>
                </c:pt>
                <c:pt idx="18443">
                  <c:v>41061.819444444496</c:v>
                </c:pt>
                <c:pt idx="18444">
                  <c:v>41061.833333333336</c:v>
                </c:pt>
                <c:pt idx="18445">
                  <c:v>41061.847222222219</c:v>
                </c:pt>
                <c:pt idx="18446">
                  <c:v>41061.861111111066</c:v>
                </c:pt>
                <c:pt idx="18447">
                  <c:v>41061.875</c:v>
                </c:pt>
                <c:pt idx="18448">
                  <c:v>41061.888888888956</c:v>
                </c:pt>
                <c:pt idx="18449">
                  <c:v>41061.902777777781</c:v>
                </c:pt>
                <c:pt idx="18450">
                  <c:v>41061.916666666664</c:v>
                </c:pt>
                <c:pt idx="18451">
                  <c:v>41061.930555555562</c:v>
                </c:pt>
                <c:pt idx="18452">
                  <c:v>41061.944444444496</c:v>
                </c:pt>
                <c:pt idx="18453">
                  <c:v>41061.958333333343</c:v>
                </c:pt>
                <c:pt idx="18454">
                  <c:v>41061.972222222219</c:v>
                </c:pt>
                <c:pt idx="18455">
                  <c:v>41061.986111111109</c:v>
                </c:pt>
                <c:pt idx="18456">
                  <c:v>41062</c:v>
                </c:pt>
                <c:pt idx="18457">
                  <c:v>41062.013888888891</c:v>
                </c:pt>
                <c:pt idx="18458">
                  <c:v>41062.027777777774</c:v>
                </c:pt>
                <c:pt idx="18459">
                  <c:v>41062.041666666613</c:v>
                </c:pt>
                <c:pt idx="18460">
                  <c:v>41062.055555555562</c:v>
                </c:pt>
                <c:pt idx="18461">
                  <c:v>41062.069444444445</c:v>
                </c:pt>
                <c:pt idx="18462">
                  <c:v>41062.083333333336</c:v>
                </c:pt>
                <c:pt idx="18463">
                  <c:v>41062.097222222204</c:v>
                </c:pt>
                <c:pt idx="18464">
                  <c:v>41062.111111111066</c:v>
                </c:pt>
                <c:pt idx="18465">
                  <c:v>41062.124999999993</c:v>
                </c:pt>
                <c:pt idx="18466">
                  <c:v>41062.138888888891</c:v>
                </c:pt>
                <c:pt idx="18467">
                  <c:v>41062.152777777781</c:v>
                </c:pt>
                <c:pt idx="18468">
                  <c:v>41062.166666666613</c:v>
                </c:pt>
                <c:pt idx="18469">
                  <c:v>41062.180555555562</c:v>
                </c:pt>
                <c:pt idx="18470">
                  <c:v>41062.194444444445</c:v>
                </c:pt>
                <c:pt idx="18471">
                  <c:v>41062.208333333336</c:v>
                </c:pt>
                <c:pt idx="18472">
                  <c:v>41062.222222222204</c:v>
                </c:pt>
                <c:pt idx="18473">
                  <c:v>41062.236111111066</c:v>
                </c:pt>
                <c:pt idx="18474">
                  <c:v>41062.25</c:v>
                </c:pt>
                <c:pt idx="18475">
                  <c:v>41062.263888888876</c:v>
                </c:pt>
                <c:pt idx="18476">
                  <c:v>41062.277777777774</c:v>
                </c:pt>
                <c:pt idx="18477">
                  <c:v>41062.291666666577</c:v>
                </c:pt>
                <c:pt idx="18478">
                  <c:v>41062.305555555562</c:v>
                </c:pt>
                <c:pt idx="18479">
                  <c:v>41062.319444444496</c:v>
                </c:pt>
                <c:pt idx="18480">
                  <c:v>41062.333333333336</c:v>
                </c:pt>
                <c:pt idx="18481">
                  <c:v>41062.347222222219</c:v>
                </c:pt>
                <c:pt idx="18482">
                  <c:v>41062.361111111066</c:v>
                </c:pt>
                <c:pt idx="18483">
                  <c:v>41062.375</c:v>
                </c:pt>
                <c:pt idx="18484">
                  <c:v>41062.388888888956</c:v>
                </c:pt>
                <c:pt idx="18485">
                  <c:v>41062.402777777781</c:v>
                </c:pt>
                <c:pt idx="18486">
                  <c:v>41062.416666666664</c:v>
                </c:pt>
                <c:pt idx="18487">
                  <c:v>41062.430555555562</c:v>
                </c:pt>
                <c:pt idx="18488">
                  <c:v>41062.444444444496</c:v>
                </c:pt>
                <c:pt idx="18489">
                  <c:v>41062.458333333343</c:v>
                </c:pt>
                <c:pt idx="18490">
                  <c:v>41062.472222222219</c:v>
                </c:pt>
                <c:pt idx="18491">
                  <c:v>41062.486111111109</c:v>
                </c:pt>
                <c:pt idx="18492">
                  <c:v>41062.5</c:v>
                </c:pt>
                <c:pt idx="18493">
                  <c:v>41062.513888888891</c:v>
                </c:pt>
                <c:pt idx="18494">
                  <c:v>41062.527777777774</c:v>
                </c:pt>
                <c:pt idx="18495">
                  <c:v>41062.541666666613</c:v>
                </c:pt>
                <c:pt idx="18496">
                  <c:v>41062.555555555562</c:v>
                </c:pt>
                <c:pt idx="18497">
                  <c:v>41062.569444444445</c:v>
                </c:pt>
                <c:pt idx="18498">
                  <c:v>41062.583333333336</c:v>
                </c:pt>
                <c:pt idx="18499">
                  <c:v>41062.597222222204</c:v>
                </c:pt>
                <c:pt idx="18500">
                  <c:v>41062.611111111066</c:v>
                </c:pt>
                <c:pt idx="18501">
                  <c:v>41062.624999999993</c:v>
                </c:pt>
                <c:pt idx="18502">
                  <c:v>41062.638888888891</c:v>
                </c:pt>
                <c:pt idx="18503">
                  <c:v>41062.652777777781</c:v>
                </c:pt>
                <c:pt idx="18504">
                  <c:v>41062.666666666613</c:v>
                </c:pt>
                <c:pt idx="18505">
                  <c:v>41062.680555555562</c:v>
                </c:pt>
                <c:pt idx="18506">
                  <c:v>41062.694444444445</c:v>
                </c:pt>
                <c:pt idx="18507">
                  <c:v>41062.708333333336</c:v>
                </c:pt>
                <c:pt idx="18508">
                  <c:v>41062.722222222204</c:v>
                </c:pt>
                <c:pt idx="18509">
                  <c:v>41062.736111111066</c:v>
                </c:pt>
                <c:pt idx="18510">
                  <c:v>41062.75</c:v>
                </c:pt>
                <c:pt idx="18511">
                  <c:v>41062.763888888876</c:v>
                </c:pt>
                <c:pt idx="18512">
                  <c:v>41062.777777777774</c:v>
                </c:pt>
                <c:pt idx="18513">
                  <c:v>41062.791666666577</c:v>
                </c:pt>
                <c:pt idx="18514">
                  <c:v>41062.805555555562</c:v>
                </c:pt>
                <c:pt idx="18515">
                  <c:v>41062.819444444496</c:v>
                </c:pt>
                <c:pt idx="18516">
                  <c:v>41062.833333333336</c:v>
                </c:pt>
                <c:pt idx="18517">
                  <c:v>41062.847222222219</c:v>
                </c:pt>
                <c:pt idx="18518">
                  <c:v>41062.861111111066</c:v>
                </c:pt>
                <c:pt idx="18519">
                  <c:v>41062.875</c:v>
                </c:pt>
                <c:pt idx="18520">
                  <c:v>41062.888888888956</c:v>
                </c:pt>
                <c:pt idx="18521">
                  <c:v>41062.902777777781</c:v>
                </c:pt>
                <c:pt idx="18522">
                  <c:v>41062.916666666664</c:v>
                </c:pt>
                <c:pt idx="18523">
                  <c:v>41062.930555555562</c:v>
                </c:pt>
                <c:pt idx="18524">
                  <c:v>41062.944444444496</c:v>
                </c:pt>
                <c:pt idx="18525">
                  <c:v>41062.958333333343</c:v>
                </c:pt>
                <c:pt idx="18526">
                  <c:v>41062.972222222219</c:v>
                </c:pt>
                <c:pt idx="18527">
                  <c:v>41062.986111111109</c:v>
                </c:pt>
                <c:pt idx="18528">
                  <c:v>41063</c:v>
                </c:pt>
                <c:pt idx="18529">
                  <c:v>41063.013888888891</c:v>
                </c:pt>
                <c:pt idx="18530">
                  <c:v>41063.027777777774</c:v>
                </c:pt>
                <c:pt idx="18531">
                  <c:v>41063.041666666613</c:v>
                </c:pt>
                <c:pt idx="18532">
                  <c:v>41063.055555555562</c:v>
                </c:pt>
                <c:pt idx="18533">
                  <c:v>41063.069444444445</c:v>
                </c:pt>
                <c:pt idx="18534">
                  <c:v>41063.083333333336</c:v>
                </c:pt>
                <c:pt idx="18535">
                  <c:v>41063.097222222204</c:v>
                </c:pt>
                <c:pt idx="18536">
                  <c:v>41063.111111111066</c:v>
                </c:pt>
                <c:pt idx="18537">
                  <c:v>41063.124999999993</c:v>
                </c:pt>
                <c:pt idx="18538">
                  <c:v>41063.138888888891</c:v>
                </c:pt>
                <c:pt idx="18539">
                  <c:v>41063.152777777781</c:v>
                </c:pt>
                <c:pt idx="18540">
                  <c:v>41063.166666666613</c:v>
                </c:pt>
                <c:pt idx="18541">
                  <c:v>41063.180555555562</c:v>
                </c:pt>
                <c:pt idx="18542">
                  <c:v>41063.194444444445</c:v>
                </c:pt>
                <c:pt idx="18543">
                  <c:v>41063.208333333336</c:v>
                </c:pt>
                <c:pt idx="18544">
                  <c:v>41063.222222222204</c:v>
                </c:pt>
                <c:pt idx="18545">
                  <c:v>41063.236111111066</c:v>
                </c:pt>
                <c:pt idx="18546">
                  <c:v>41063.25</c:v>
                </c:pt>
                <c:pt idx="18547">
                  <c:v>41063.263888888876</c:v>
                </c:pt>
                <c:pt idx="18548">
                  <c:v>41063.277777777774</c:v>
                </c:pt>
                <c:pt idx="18549">
                  <c:v>41063.291666666577</c:v>
                </c:pt>
                <c:pt idx="18550">
                  <c:v>41063.305555555562</c:v>
                </c:pt>
                <c:pt idx="18551">
                  <c:v>41063.319444444496</c:v>
                </c:pt>
                <c:pt idx="18552">
                  <c:v>41063.333333333336</c:v>
                </c:pt>
                <c:pt idx="18553">
                  <c:v>41063.347222222219</c:v>
                </c:pt>
                <c:pt idx="18554">
                  <c:v>41063.361111111066</c:v>
                </c:pt>
                <c:pt idx="18555">
                  <c:v>41063.375</c:v>
                </c:pt>
                <c:pt idx="18556">
                  <c:v>41063.388888888956</c:v>
                </c:pt>
                <c:pt idx="18557">
                  <c:v>41063.402777777781</c:v>
                </c:pt>
                <c:pt idx="18558">
                  <c:v>41063.416666666664</c:v>
                </c:pt>
                <c:pt idx="18559">
                  <c:v>41063.430555555562</c:v>
                </c:pt>
                <c:pt idx="18560">
                  <c:v>41063.444444444496</c:v>
                </c:pt>
                <c:pt idx="18561">
                  <c:v>41063.458333333343</c:v>
                </c:pt>
                <c:pt idx="18562">
                  <c:v>41063.472222222219</c:v>
                </c:pt>
                <c:pt idx="18563">
                  <c:v>41063.486111111109</c:v>
                </c:pt>
                <c:pt idx="18564">
                  <c:v>41063.5</c:v>
                </c:pt>
                <c:pt idx="18565">
                  <c:v>41063.513888888891</c:v>
                </c:pt>
                <c:pt idx="18566">
                  <c:v>41063.527777777774</c:v>
                </c:pt>
                <c:pt idx="18567">
                  <c:v>41063.541666666613</c:v>
                </c:pt>
                <c:pt idx="18568">
                  <c:v>41063.555555555562</c:v>
                </c:pt>
                <c:pt idx="18569">
                  <c:v>41063.569444444445</c:v>
                </c:pt>
                <c:pt idx="18570">
                  <c:v>41063.583333333336</c:v>
                </c:pt>
                <c:pt idx="18571">
                  <c:v>41063.597222222204</c:v>
                </c:pt>
                <c:pt idx="18572">
                  <c:v>41063.611111111066</c:v>
                </c:pt>
                <c:pt idx="18573">
                  <c:v>41063.624999999993</c:v>
                </c:pt>
                <c:pt idx="18574">
                  <c:v>41063.638888888891</c:v>
                </c:pt>
                <c:pt idx="18575">
                  <c:v>41063.652777777781</c:v>
                </c:pt>
                <c:pt idx="18576">
                  <c:v>41063.666666666613</c:v>
                </c:pt>
                <c:pt idx="18577">
                  <c:v>41063.680555555562</c:v>
                </c:pt>
                <c:pt idx="18578">
                  <c:v>41063.694444444445</c:v>
                </c:pt>
                <c:pt idx="18579">
                  <c:v>41063.708333333336</c:v>
                </c:pt>
                <c:pt idx="18580">
                  <c:v>41063.722222222204</c:v>
                </c:pt>
                <c:pt idx="18581">
                  <c:v>41063.736111111066</c:v>
                </c:pt>
                <c:pt idx="18582">
                  <c:v>41063.75</c:v>
                </c:pt>
                <c:pt idx="18583">
                  <c:v>41063.763888888876</c:v>
                </c:pt>
                <c:pt idx="18584">
                  <c:v>41063.777777777774</c:v>
                </c:pt>
                <c:pt idx="18585">
                  <c:v>41063.791666666577</c:v>
                </c:pt>
                <c:pt idx="18586">
                  <c:v>41063.805555555562</c:v>
                </c:pt>
                <c:pt idx="18587">
                  <c:v>41063.819444444496</c:v>
                </c:pt>
                <c:pt idx="18588">
                  <c:v>41063.833333333336</c:v>
                </c:pt>
                <c:pt idx="18589">
                  <c:v>41063.847222222219</c:v>
                </c:pt>
                <c:pt idx="18590">
                  <c:v>41063.861111111066</c:v>
                </c:pt>
                <c:pt idx="18591">
                  <c:v>41063.875</c:v>
                </c:pt>
                <c:pt idx="18592">
                  <c:v>41063.888888888956</c:v>
                </c:pt>
                <c:pt idx="18593">
                  <c:v>41063.902777777781</c:v>
                </c:pt>
                <c:pt idx="18594">
                  <c:v>41063.916666666664</c:v>
                </c:pt>
                <c:pt idx="18595">
                  <c:v>41063.930555555562</c:v>
                </c:pt>
                <c:pt idx="18596">
                  <c:v>41063.944444444496</c:v>
                </c:pt>
                <c:pt idx="18597">
                  <c:v>41063.958333333343</c:v>
                </c:pt>
                <c:pt idx="18598">
                  <c:v>41063.972222222219</c:v>
                </c:pt>
                <c:pt idx="18599">
                  <c:v>41063.986111111109</c:v>
                </c:pt>
                <c:pt idx="18600">
                  <c:v>41064</c:v>
                </c:pt>
                <c:pt idx="18601">
                  <c:v>41064.013888888891</c:v>
                </c:pt>
                <c:pt idx="18602">
                  <c:v>41064.027777777774</c:v>
                </c:pt>
                <c:pt idx="18603">
                  <c:v>41064.041666666613</c:v>
                </c:pt>
                <c:pt idx="18604">
                  <c:v>41064.055555555562</c:v>
                </c:pt>
                <c:pt idx="18605">
                  <c:v>41064.069444444445</c:v>
                </c:pt>
                <c:pt idx="18606">
                  <c:v>41064.083333333336</c:v>
                </c:pt>
                <c:pt idx="18607">
                  <c:v>41064.097222222204</c:v>
                </c:pt>
                <c:pt idx="18608">
                  <c:v>41064.111111111066</c:v>
                </c:pt>
                <c:pt idx="18609">
                  <c:v>41064.124999999993</c:v>
                </c:pt>
                <c:pt idx="18610">
                  <c:v>41064.138888888891</c:v>
                </c:pt>
                <c:pt idx="18611">
                  <c:v>41064.152777777781</c:v>
                </c:pt>
                <c:pt idx="18612">
                  <c:v>41064.166666666613</c:v>
                </c:pt>
                <c:pt idx="18613">
                  <c:v>41064.180555555562</c:v>
                </c:pt>
                <c:pt idx="18614">
                  <c:v>41064.194444444445</c:v>
                </c:pt>
                <c:pt idx="18615">
                  <c:v>41064.208333333336</c:v>
                </c:pt>
                <c:pt idx="18616">
                  <c:v>41064.222222222204</c:v>
                </c:pt>
                <c:pt idx="18617">
                  <c:v>41064.236111111066</c:v>
                </c:pt>
                <c:pt idx="18618">
                  <c:v>41064.25</c:v>
                </c:pt>
                <c:pt idx="18619">
                  <c:v>41064.263888888876</c:v>
                </c:pt>
                <c:pt idx="18620">
                  <c:v>41064.277777777774</c:v>
                </c:pt>
                <c:pt idx="18621">
                  <c:v>41064.291666666577</c:v>
                </c:pt>
                <c:pt idx="18622">
                  <c:v>41064.305555555562</c:v>
                </c:pt>
                <c:pt idx="18623">
                  <c:v>41064.319444444496</c:v>
                </c:pt>
                <c:pt idx="18624">
                  <c:v>41064.333333333336</c:v>
                </c:pt>
                <c:pt idx="18625">
                  <c:v>41064.347222222219</c:v>
                </c:pt>
                <c:pt idx="18626">
                  <c:v>41064.361111111066</c:v>
                </c:pt>
                <c:pt idx="18627">
                  <c:v>41064.375</c:v>
                </c:pt>
                <c:pt idx="18628">
                  <c:v>41064.388888888956</c:v>
                </c:pt>
                <c:pt idx="18629">
                  <c:v>41064.402777777781</c:v>
                </c:pt>
                <c:pt idx="18630">
                  <c:v>41064.416666666664</c:v>
                </c:pt>
                <c:pt idx="18631">
                  <c:v>41064.430555555562</c:v>
                </c:pt>
                <c:pt idx="18632">
                  <c:v>41064.444444444496</c:v>
                </c:pt>
                <c:pt idx="18633">
                  <c:v>41064.458333333343</c:v>
                </c:pt>
                <c:pt idx="18634">
                  <c:v>41064.472222222219</c:v>
                </c:pt>
                <c:pt idx="18635">
                  <c:v>41064.486111111109</c:v>
                </c:pt>
                <c:pt idx="18636">
                  <c:v>41064.5</c:v>
                </c:pt>
                <c:pt idx="18637">
                  <c:v>41064.513888888891</c:v>
                </c:pt>
                <c:pt idx="18638">
                  <c:v>41064.527777777774</c:v>
                </c:pt>
                <c:pt idx="18639">
                  <c:v>41064.541666666613</c:v>
                </c:pt>
                <c:pt idx="18640">
                  <c:v>41064.555555555562</c:v>
                </c:pt>
                <c:pt idx="18641">
                  <c:v>41064.569444444445</c:v>
                </c:pt>
                <c:pt idx="18642">
                  <c:v>41064.583333333336</c:v>
                </c:pt>
                <c:pt idx="18643">
                  <c:v>41064.597222222204</c:v>
                </c:pt>
                <c:pt idx="18644">
                  <c:v>41064.611111111066</c:v>
                </c:pt>
                <c:pt idx="18645">
                  <c:v>41064.624999999993</c:v>
                </c:pt>
                <c:pt idx="18646">
                  <c:v>41064.638888888891</c:v>
                </c:pt>
                <c:pt idx="18647">
                  <c:v>41064.652777777781</c:v>
                </c:pt>
                <c:pt idx="18648">
                  <c:v>41064.666666666613</c:v>
                </c:pt>
                <c:pt idx="18649">
                  <c:v>41064.680555555562</c:v>
                </c:pt>
                <c:pt idx="18650">
                  <c:v>41064.694444444445</c:v>
                </c:pt>
                <c:pt idx="18651">
                  <c:v>41064.708333333336</c:v>
                </c:pt>
                <c:pt idx="18652">
                  <c:v>41064.722222222204</c:v>
                </c:pt>
                <c:pt idx="18653">
                  <c:v>41064.736111111066</c:v>
                </c:pt>
                <c:pt idx="18654">
                  <c:v>41064.75</c:v>
                </c:pt>
                <c:pt idx="18655">
                  <c:v>41064.763888888876</c:v>
                </c:pt>
                <c:pt idx="18656">
                  <c:v>41064.777777777774</c:v>
                </c:pt>
                <c:pt idx="18657">
                  <c:v>41064.791666666577</c:v>
                </c:pt>
                <c:pt idx="18658">
                  <c:v>41064.805555555562</c:v>
                </c:pt>
                <c:pt idx="18659">
                  <c:v>41064.819444444496</c:v>
                </c:pt>
                <c:pt idx="18660">
                  <c:v>41064.833333333336</c:v>
                </c:pt>
                <c:pt idx="18661">
                  <c:v>41064.847222222219</c:v>
                </c:pt>
                <c:pt idx="18662">
                  <c:v>41064.861111111066</c:v>
                </c:pt>
                <c:pt idx="18663">
                  <c:v>41064.875</c:v>
                </c:pt>
                <c:pt idx="18664">
                  <c:v>41064.888888888956</c:v>
                </c:pt>
                <c:pt idx="18665">
                  <c:v>41064.902777777781</c:v>
                </c:pt>
                <c:pt idx="18666">
                  <c:v>41064.916666666664</c:v>
                </c:pt>
                <c:pt idx="18667">
                  <c:v>41064.930555555562</c:v>
                </c:pt>
                <c:pt idx="18668">
                  <c:v>41064.944444444496</c:v>
                </c:pt>
                <c:pt idx="18669">
                  <c:v>41064.958333333343</c:v>
                </c:pt>
                <c:pt idx="18670">
                  <c:v>41064.972222222219</c:v>
                </c:pt>
                <c:pt idx="18671">
                  <c:v>41064.986111111109</c:v>
                </c:pt>
                <c:pt idx="18672">
                  <c:v>41065</c:v>
                </c:pt>
                <c:pt idx="18673">
                  <c:v>41065.013888888891</c:v>
                </c:pt>
                <c:pt idx="18674">
                  <c:v>41065.027777777774</c:v>
                </c:pt>
                <c:pt idx="18675">
                  <c:v>41065.041666666613</c:v>
                </c:pt>
                <c:pt idx="18676">
                  <c:v>41065.055555555562</c:v>
                </c:pt>
                <c:pt idx="18677">
                  <c:v>41065.069444444445</c:v>
                </c:pt>
                <c:pt idx="18678">
                  <c:v>41065.083333333336</c:v>
                </c:pt>
                <c:pt idx="18679">
                  <c:v>41065.097222222204</c:v>
                </c:pt>
                <c:pt idx="18680">
                  <c:v>41065.111111111066</c:v>
                </c:pt>
                <c:pt idx="18681">
                  <c:v>41065.124999999993</c:v>
                </c:pt>
                <c:pt idx="18682">
                  <c:v>41065.138888888891</c:v>
                </c:pt>
                <c:pt idx="18683">
                  <c:v>41065.152777777781</c:v>
                </c:pt>
                <c:pt idx="18684">
                  <c:v>41065.166666666613</c:v>
                </c:pt>
                <c:pt idx="18685">
                  <c:v>41065.180555555562</c:v>
                </c:pt>
                <c:pt idx="18686">
                  <c:v>41065.194444444445</c:v>
                </c:pt>
                <c:pt idx="18687">
                  <c:v>41065.208333333336</c:v>
                </c:pt>
                <c:pt idx="18688">
                  <c:v>41065.222222222204</c:v>
                </c:pt>
                <c:pt idx="18689">
                  <c:v>41065.236111111066</c:v>
                </c:pt>
                <c:pt idx="18690">
                  <c:v>41065.25</c:v>
                </c:pt>
                <c:pt idx="18691">
                  <c:v>41065.263888888876</c:v>
                </c:pt>
                <c:pt idx="18692">
                  <c:v>41065.277777777774</c:v>
                </c:pt>
                <c:pt idx="18693">
                  <c:v>41065.291666666577</c:v>
                </c:pt>
                <c:pt idx="18694">
                  <c:v>41065.305555555562</c:v>
                </c:pt>
                <c:pt idx="18695">
                  <c:v>41065.319444444496</c:v>
                </c:pt>
                <c:pt idx="18696">
                  <c:v>41065.333333333336</c:v>
                </c:pt>
                <c:pt idx="18697">
                  <c:v>41065.347222222219</c:v>
                </c:pt>
                <c:pt idx="18698">
                  <c:v>41065.361111111066</c:v>
                </c:pt>
                <c:pt idx="18699">
                  <c:v>41065.375</c:v>
                </c:pt>
                <c:pt idx="18700">
                  <c:v>41065.388888888956</c:v>
                </c:pt>
                <c:pt idx="18701">
                  <c:v>41065.402777777781</c:v>
                </c:pt>
                <c:pt idx="18702">
                  <c:v>41065.416666666664</c:v>
                </c:pt>
                <c:pt idx="18703">
                  <c:v>41065.430555555562</c:v>
                </c:pt>
                <c:pt idx="18704">
                  <c:v>41065.444444444496</c:v>
                </c:pt>
                <c:pt idx="18705">
                  <c:v>41065.458333333343</c:v>
                </c:pt>
                <c:pt idx="18706">
                  <c:v>41065.472222222219</c:v>
                </c:pt>
                <c:pt idx="18707">
                  <c:v>41065.486111111109</c:v>
                </c:pt>
                <c:pt idx="18708">
                  <c:v>41065.5</c:v>
                </c:pt>
                <c:pt idx="18709">
                  <c:v>41065.513888888891</c:v>
                </c:pt>
                <c:pt idx="18710">
                  <c:v>41065.527777777774</c:v>
                </c:pt>
                <c:pt idx="18711">
                  <c:v>41065.541666666613</c:v>
                </c:pt>
                <c:pt idx="18712">
                  <c:v>41065.555555555562</c:v>
                </c:pt>
                <c:pt idx="18713">
                  <c:v>41065.569444444445</c:v>
                </c:pt>
                <c:pt idx="18714">
                  <c:v>41065.583333333336</c:v>
                </c:pt>
                <c:pt idx="18715">
                  <c:v>41065.597222222204</c:v>
                </c:pt>
                <c:pt idx="18716">
                  <c:v>41065.611111111066</c:v>
                </c:pt>
                <c:pt idx="18717">
                  <c:v>41065.624999999993</c:v>
                </c:pt>
                <c:pt idx="18718">
                  <c:v>41065.638888888891</c:v>
                </c:pt>
                <c:pt idx="18719">
                  <c:v>41065.652777777781</c:v>
                </c:pt>
                <c:pt idx="18720">
                  <c:v>41065.666666666613</c:v>
                </c:pt>
                <c:pt idx="18721">
                  <c:v>41065.680555555562</c:v>
                </c:pt>
                <c:pt idx="18722">
                  <c:v>41065.694444444445</c:v>
                </c:pt>
                <c:pt idx="18723">
                  <c:v>41065.708333333336</c:v>
                </c:pt>
                <c:pt idx="18724">
                  <c:v>41065.722222222204</c:v>
                </c:pt>
                <c:pt idx="18725">
                  <c:v>41065.736111111066</c:v>
                </c:pt>
                <c:pt idx="18726">
                  <c:v>41065.75</c:v>
                </c:pt>
                <c:pt idx="18727">
                  <c:v>41065.763888888876</c:v>
                </c:pt>
                <c:pt idx="18728">
                  <c:v>41065.777777777774</c:v>
                </c:pt>
                <c:pt idx="18729">
                  <c:v>41065.791666666577</c:v>
                </c:pt>
                <c:pt idx="18730">
                  <c:v>41065.805555555562</c:v>
                </c:pt>
                <c:pt idx="18731">
                  <c:v>41065.819444444496</c:v>
                </c:pt>
                <c:pt idx="18732">
                  <c:v>41065.833333333336</c:v>
                </c:pt>
                <c:pt idx="18733">
                  <c:v>41065.847222222219</c:v>
                </c:pt>
                <c:pt idx="18734">
                  <c:v>41065.861111111066</c:v>
                </c:pt>
                <c:pt idx="18735">
                  <c:v>41065.875</c:v>
                </c:pt>
                <c:pt idx="18736">
                  <c:v>41065.888888888956</c:v>
                </c:pt>
                <c:pt idx="18737">
                  <c:v>41065.902777777781</c:v>
                </c:pt>
                <c:pt idx="18738">
                  <c:v>41065.916666666664</c:v>
                </c:pt>
                <c:pt idx="18739">
                  <c:v>41065.930555555562</c:v>
                </c:pt>
                <c:pt idx="18740">
                  <c:v>41065.944444444496</c:v>
                </c:pt>
                <c:pt idx="18741">
                  <c:v>41065.958333333343</c:v>
                </c:pt>
                <c:pt idx="18742">
                  <c:v>41065.972222222219</c:v>
                </c:pt>
                <c:pt idx="18743">
                  <c:v>41065.986111111109</c:v>
                </c:pt>
                <c:pt idx="18744">
                  <c:v>41066</c:v>
                </c:pt>
                <c:pt idx="18745">
                  <c:v>41066.013888888891</c:v>
                </c:pt>
                <c:pt idx="18746">
                  <c:v>41066.027777777774</c:v>
                </c:pt>
                <c:pt idx="18747">
                  <c:v>41066.041666666613</c:v>
                </c:pt>
                <c:pt idx="18748">
                  <c:v>41066.055555555562</c:v>
                </c:pt>
                <c:pt idx="18749">
                  <c:v>41066.069444444445</c:v>
                </c:pt>
                <c:pt idx="18750">
                  <c:v>41066.083333333336</c:v>
                </c:pt>
                <c:pt idx="18751">
                  <c:v>41066.097222222204</c:v>
                </c:pt>
                <c:pt idx="18752">
                  <c:v>41066.111111111066</c:v>
                </c:pt>
                <c:pt idx="18753">
                  <c:v>41066.124999999993</c:v>
                </c:pt>
                <c:pt idx="18754">
                  <c:v>41066.138888888891</c:v>
                </c:pt>
                <c:pt idx="18755">
                  <c:v>41066.152777777781</c:v>
                </c:pt>
                <c:pt idx="18756">
                  <c:v>41066.166666666613</c:v>
                </c:pt>
                <c:pt idx="18757">
                  <c:v>41066.180555555562</c:v>
                </c:pt>
                <c:pt idx="18758">
                  <c:v>41066.194444444445</c:v>
                </c:pt>
                <c:pt idx="18759">
                  <c:v>41066.208333333336</c:v>
                </c:pt>
                <c:pt idx="18760">
                  <c:v>41066.222222222204</c:v>
                </c:pt>
                <c:pt idx="18761">
                  <c:v>41066.236111111066</c:v>
                </c:pt>
                <c:pt idx="18762">
                  <c:v>41066.25</c:v>
                </c:pt>
                <c:pt idx="18763">
                  <c:v>41066.263888888876</c:v>
                </c:pt>
                <c:pt idx="18764">
                  <c:v>41066.277777777774</c:v>
                </c:pt>
                <c:pt idx="18765">
                  <c:v>41066.291666666577</c:v>
                </c:pt>
                <c:pt idx="18766">
                  <c:v>41066.305555555562</c:v>
                </c:pt>
                <c:pt idx="18767">
                  <c:v>41066.319444444496</c:v>
                </c:pt>
                <c:pt idx="18768">
                  <c:v>41066.333333333336</c:v>
                </c:pt>
                <c:pt idx="18769">
                  <c:v>41066.347222222219</c:v>
                </c:pt>
                <c:pt idx="18770">
                  <c:v>41066.361111111066</c:v>
                </c:pt>
                <c:pt idx="18771">
                  <c:v>41066.375</c:v>
                </c:pt>
                <c:pt idx="18772">
                  <c:v>41066.388888888956</c:v>
                </c:pt>
                <c:pt idx="18773">
                  <c:v>41066.402777777781</c:v>
                </c:pt>
                <c:pt idx="18774">
                  <c:v>41066.416666666664</c:v>
                </c:pt>
                <c:pt idx="18775">
                  <c:v>41066.430555555562</c:v>
                </c:pt>
                <c:pt idx="18776">
                  <c:v>41066.444444444496</c:v>
                </c:pt>
                <c:pt idx="18777">
                  <c:v>41066.458333333343</c:v>
                </c:pt>
                <c:pt idx="18778">
                  <c:v>41066.472222222219</c:v>
                </c:pt>
                <c:pt idx="18779">
                  <c:v>41066.486111111109</c:v>
                </c:pt>
                <c:pt idx="18780">
                  <c:v>41066.5</c:v>
                </c:pt>
                <c:pt idx="18781">
                  <c:v>41066.513888888891</c:v>
                </c:pt>
                <c:pt idx="18782">
                  <c:v>41066.527777777774</c:v>
                </c:pt>
                <c:pt idx="18783">
                  <c:v>41066.541666666613</c:v>
                </c:pt>
                <c:pt idx="18784">
                  <c:v>41066.555555555562</c:v>
                </c:pt>
                <c:pt idx="18785">
                  <c:v>41066.569444444445</c:v>
                </c:pt>
                <c:pt idx="18786">
                  <c:v>41066.583333333336</c:v>
                </c:pt>
                <c:pt idx="18787">
                  <c:v>41066.597222222204</c:v>
                </c:pt>
                <c:pt idx="18788">
                  <c:v>41066.611111111066</c:v>
                </c:pt>
                <c:pt idx="18789">
                  <c:v>41066.624999999993</c:v>
                </c:pt>
                <c:pt idx="18790">
                  <c:v>41066.638888888891</c:v>
                </c:pt>
                <c:pt idx="18791">
                  <c:v>41066.652777777781</c:v>
                </c:pt>
                <c:pt idx="18792">
                  <c:v>41066.666666666613</c:v>
                </c:pt>
                <c:pt idx="18793">
                  <c:v>41066.680555555562</c:v>
                </c:pt>
                <c:pt idx="18794">
                  <c:v>41066.694444444445</c:v>
                </c:pt>
                <c:pt idx="18795">
                  <c:v>41066.708333333336</c:v>
                </c:pt>
                <c:pt idx="18796">
                  <c:v>41066.722222222204</c:v>
                </c:pt>
                <c:pt idx="18797">
                  <c:v>41066.736111111066</c:v>
                </c:pt>
                <c:pt idx="18798">
                  <c:v>41066.75</c:v>
                </c:pt>
                <c:pt idx="18799">
                  <c:v>41066.763888888876</c:v>
                </c:pt>
                <c:pt idx="18800">
                  <c:v>41066.777777777774</c:v>
                </c:pt>
                <c:pt idx="18801">
                  <c:v>41066.791666666577</c:v>
                </c:pt>
                <c:pt idx="18802">
                  <c:v>41066.805555555562</c:v>
                </c:pt>
                <c:pt idx="18803">
                  <c:v>41066.819444444496</c:v>
                </c:pt>
                <c:pt idx="18804">
                  <c:v>41066.833333333336</c:v>
                </c:pt>
                <c:pt idx="18805">
                  <c:v>41066.847222222219</c:v>
                </c:pt>
                <c:pt idx="18806">
                  <c:v>41066.861111111066</c:v>
                </c:pt>
                <c:pt idx="18807">
                  <c:v>41066.875</c:v>
                </c:pt>
                <c:pt idx="18808">
                  <c:v>41066.888888888956</c:v>
                </c:pt>
                <c:pt idx="18809">
                  <c:v>41066.902777777781</c:v>
                </c:pt>
                <c:pt idx="18810">
                  <c:v>41066.916666666664</c:v>
                </c:pt>
                <c:pt idx="18811">
                  <c:v>41066.930555555562</c:v>
                </c:pt>
                <c:pt idx="18812">
                  <c:v>41066.944444444496</c:v>
                </c:pt>
                <c:pt idx="18813">
                  <c:v>41066.958333333343</c:v>
                </c:pt>
                <c:pt idx="18814">
                  <c:v>41066.972222222219</c:v>
                </c:pt>
                <c:pt idx="18815">
                  <c:v>41066.986111111109</c:v>
                </c:pt>
                <c:pt idx="18816">
                  <c:v>41067</c:v>
                </c:pt>
                <c:pt idx="18817">
                  <c:v>41067.013888888891</c:v>
                </c:pt>
                <c:pt idx="18818">
                  <c:v>41067.027777777774</c:v>
                </c:pt>
                <c:pt idx="18819">
                  <c:v>41067.041666666613</c:v>
                </c:pt>
                <c:pt idx="18820">
                  <c:v>41067.055555555562</c:v>
                </c:pt>
                <c:pt idx="18821">
                  <c:v>41067.069444444445</c:v>
                </c:pt>
                <c:pt idx="18822">
                  <c:v>41067.083333333336</c:v>
                </c:pt>
                <c:pt idx="18823">
                  <c:v>41067.097222222204</c:v>
                </c:pt>
                <c:pt idx="18824">
                  <c:v>41067.111111111066</c:v>
                </c:pt>
                <c:pt idx="18825">
                  <c:v>41067.124999999993</c:v>
                </c:pt>
                <c:pt idx="18826">
                  <c:v>41067.138888888891</c:v>
                </c:pt>
                <c:pt idx="18827">
                  <c:v>41067.152777777781</c:v>
                </c:pt>
                <c:pt idx="18828">
                  <c:v>41067.166666666613</c:v>
                </c:pt>
                <c:pt idx="18829">
                  <c:v>41067.180555555562</c:v>
                </c:pt>
                <c:pt idx="18830">
                  <c:v>41067.194444444445</c:v>
                </c:pt>
                <c:pt idx="18831">
                  <c:v>41067.208333333336</c:v>
                </c:pt>
                <c:pt idx="18832">
                  <c:v>41067.222222222204</c:v>
                </c:pt>
                <c:pt idx="18833">
                  <c:v>41067.236111111066</c:v>
                </c:pt>
                <c:pt idx="18834">
                  <c:v>41067.25</c:v>
                </c:pt>
                <c:pt idx="18835">
                  <c:v>41067.263888888876</c:v>
                </c:pt>
                <c:pt idx="18836">
                  <c:v>41067.277777777774</c:v>
                </c:pt>
                <c:pt idx="18837">
                  <c:v>41067.291666666577</c:v>
                </c:pt>
                <c:pt idx="18838">
                  <c:v>41067.305555555562</c:v>
                </c:pt>
                <c:pt idx="18839">
                  <c:v>41067.319444444496</c:v>
                </c:pt>
                <c:pt idx="18840">
                  <c:v>41067.333333333336</c:v>
                </c:pt>
                <c:pt idx="18841">
                  <c:v>41067.347222222219</c:v>
                </c:pt>
                <c:pt idx="18842">
                  <c:v>41067.361111111066</c:v>
                </c:pt>
                <c:pt idx="18843">
                  <c:v>41067.375</c:v>
                </c:pt>
                <c:pt idx="18844">
                  <c:v>41067.388888888956</c:v>
                </c:pt>
                <c:pt idx="18845">
                  <c:v>41067.402777777781</c:v>
                </c:pt>
                <c:pt idx="18846">
                  <c:v>41067.416666666664</c:v>
                </c:pt>
                <c:pt idx="18847">
                  <c:v>41067.430555555562</c:v>
                </c:pt>
                <c:pt idx="18848">
                  <c:v>41067.444444444496</c:v>
                </c:pt>
                <c:pt idx="18849">
                  <c:v>41067.458333333343</c:v>
                </c:pt>
                <c:pt idx="18850">
                  <c:v>41067.472222222219</c:v>
                </c:pt>
                <c:pt idx="18851">
                  <c:v>41067.486111111109</c:v>
                </c:pt>
                <c:pt idx="18852">
                  <c:v>41067.5</c:v>
                </c:pt>
                <c:pt idx="18853">
                  <c:v>41067.513888888891</c:v>
                </c:pt>
                <c:pt idx="18854">
                  <c:v>41067.527777777774</c:v>
                </c:pt>
                <c:pt idx="18855">
                  <c:v>41067.541666666613</c:v>
                </c:pt>
                <c:pt idx="18856">
                  <c:v>41067.555555555562</c:v>
                </c:pt>
                <c:pt idx="18857">
                  <c:v>41067.569444444445</c:v>
                </c:pt>
                <c:pt idx="18858">
                  <c:v>41067.583333333336</c:v>
                </c:pt>
                <c:pt idx="18859">
                  <c:v>41067.597222222204</c:v>
                </c:pt>
                <c:pt idx="18860">
                  <c:v>41067.611111111066</c:v>
                </c:pt>
                <c:pt idx="18861">
                  <c:v>41067.624999999993</c:v>
                </c:pt>
                <c:pt idx="18862">
                  <c:v>41067.638888888891</c:v>
                </c:pt>
                <c:pt idx="18863">
                  <c:v>41067.652777777781</c:v>
                </c:pt>
                <c:pt idx="18864">
                  <c:v>41067.666666666613</c:v>
                </c:pt>
                <c:pt idx="18865">
                  <c:v>41067.680555555562</c:v>
                </c:pt>
                <c:pt idx="18866">
                  <c:v>41067.694444444445</c:v>
                </c:pt>
                <c:pt idx="18867">
                  <c:v>41067.708333333336</c:v>
                </c:pt>
                <c:pt idx="18868">
                  <c:v>41067.722222222204</c:v>
                </c:pt>
                <c:pt idx="18869">
                  <c:v>41067.736111111066</c:v>
                </c:pt>
                <c:pt idx="18870">
                  <c:v>41067.75</c:v>
                </c:pt>
                <c:pt idx="18871">
                  <c:v>41067.763888888876</c:v>
                </c:pt>
                <c:pt idx="18872">
                  <c:v>41067.777777777774</c:v>
                </c:pt>
                <c:pt idx="18873">
                  <c:v>41067.791666666577</c:v>
                </c:pt>
                <c:pt idx="18874">
                  <c:v>41067.805555555562</c:v>
                </c:pt>
                <c:pt idx="18875">
                  <c:v>41067.819444444496</c:v>
                </c:pt>
                <c:pt idx="18876">
                  <c:v>41067.833333333336</c:v>
                </c:pt>
                <c:pt idx="18877">
                  <c:v>41067.847222222219</c:v>
                </c:pt>
                <c:pt idx="18878">
                  <c:v>41067.861111111066</c:v>
                </c:pt>
                <c:pt idx="18879">
                  <c:v>41067.875</c:v>
                </c:pt>
                <c:pt idx="18880">
                  <c:v>41067.888888888956</c:v>
                </c:pt>
                <c:pt idx="18881">
                  <c:v>41067.902777777781</c:v>
                </c:pt>
                <c:pt idx="18882">
                  <c:v>41067.916666666664</c:v>
                </c:pt>
                <c:pt idx="18883">
                  <c:v>41067.930555555562</c:v>
                </c:pt>
                <c:pt idx="18884">
                  <c:v>41067.944444444496</c:v>
                </c:pt>
                <c:pt idx="18885">
                  <c:v>41067.958333333343</c:v>
                </c:pt>
                <c:pt idx="18886">
                  <c:v>41067.972222222219</c:v>
                </c:pt>
                <c:pt idx="18887">
                  <c:v>41067.986111111109</c:v>
                </c:pt>
                <c:pt idx="18888">
                  <c:v>41068</c:v>
                </c:pt>
                <c:pt idx="18889">
                  <c:v>41068.013888888891</c:v>
                </c:pt>
                <c:pt idx="18890">
                  <c:v>41068.027777777774</c:v>
                </c:pt>
                <c:pt idx="18891">
                  <c:v>41068.041666666613</c:v>
                </c:pt>
                <c:pt idx="18892">
                  <c:v>41068.055555555562</c:v>
                </c:pt>
                <c:pt idx="18893">
                  <c:v>41068.069444444445</c:v>
                </c:pt>
                <c:pt idx="18894">
                  <c:v>41068.083333333336</c:v>
                </c:pt>
                <c:pt idx="18895">
                  <c:v>41068.097222222204</c:v>
                </c:pt>
                <c:pt idx="18896">
                  <c:v>41068.111111111066</c:v>
                </c:pt>
                <c:pt idx="18897">
                  <c:v>41068.124999999993</c:v>
                </c:pt>
                <c:pt idx="18898">
                  <c:v>41068.138888888891</c:v>
                </c:pt>
                <c:pt idx="18899">
                  <c:v>41068.152777777781</c:v>
                </c:pt>
                <c:pt idx="18900">
                  <c:v>41068.166666666613</c:v>
                </c:pt>
                <c:pt idx="18901">
                  <c:v>41068.180555555562</c:v>
                </c:pt>
                <c:pt idx="18902">
                  <c:v>41068.194444444445</c:v>
                </c:pt>
                <c:pt idx="18903">
                  <c:v>41068.208333333336</c:v>
                </c:pt>
                <c:pt idx="18904">
                  <c:v>41068.222222222204</c:v>
                </c:pt>
                <c:pt idx="18905">
                  <c:v>41068.236111111066</c:v>
                </c:pt>
                <c:pt idx="18906">
                  <c:v>41068.25</c:v>
                </c:pt>
                <c:pt idx="18907">
                  <c:v>41068.263888888876</c:v>
                </c:pt>
                <c:pt idx="18908">
                  <c:v>41068.277777777774</c:v>
                </c:pt>
                <c:pt idx="18909">
                  <c:v>41068.291666666577</c:v>
                </c:pt>
                <c:pt idx="18910">
                  <c:v>41068.305555555562</c:v>
                </c:pt>
                <c:pt idx="18911">
                  <c:v>41068.319444444496</c:v>
                </c:pt>
                <c:pt idx="18912">
                  <c:v>41068.333333333336</c:v>
                </c:pt>
                <c:pt idx="18913">
                  <c:v>41068.347222222219</c:v>
                </c:pt>
                <c:pt idx="18914">
                  <c:v>41068.361111111066</c:v>
                </c:pt>
                <c:pt idx="18915">
                  <c:v>41068.375</c:v>
                </c:pt>
                <c:pt idx="18916">
                  <c:v>41068.388888888956</c:v>
                </c:pt>
                <c:pt idx="18917">
                  <c:v>41068.402777777781</c:v>
                </c:pt>
                <c:pt idx="18918">
                  <c:v>41068.416666666664</c:v>
                </c:pt>
                <c:pt idx="18919">
                  <c:v>41068.430555555562</c:v>
                </c:pt>
                <c:pt idx="18920">
                  <c:v>41068.444444444496</c:v>
                </c:pt>
                <c:pt idx="18921">
                  <c:v>41068.458333333343</c:v>
                </c:pt>
                <c:pt idx="18922">
                  <c:v>41068.472222222219</c:v>
                </c:pt>
                <c:pt idx="18923">
                  <c:v>41068.486111111109</c:v>
                </c:pt>
                <c:pt idx="18924">
                  <c:v>41068.5</c:v>
                </c:pt>
                <c:pt idx="18925">
                  <c:v>41068.513888888891</c:v>
                </c:pt>
                <c:pt idx="18926">
                  <c:v>41068.527777777774</c:v>
                </c:pt>
                <c:pt idx="18927">
                  <c:v>41068.541666666613</c:v>
                </c:pt>
                <c:pt idx="18928">
                  <c:v>41068.555555555562</c:v>
                </c:pt>
                <c:pt idx="18929">
                  <c:v>41068.569444444445</c:v>
                </c:pt>
                <c:pt idx="18930">
                  <c:v>41068.583333333336</c:v>
                </c:pt>
                <c:pt idx="18931">
                  <c:v>41068.597222222204</c:v>
                </c:pt>
                <c:pt idx="18932">
                  <c:v>41068.611111111066</c:v>
                </c:pt>
                <c:pt idx="18933">
                  <c:v>41068.624999999993</c:v>
                </c:pt>
                <c:pt idx="18934">
                  <c:v>41068.638888888891</c:v>
                </c:pt>
                <c:pt idx="18935">
                  <c:v>41068.652777777781</c:v>
                </c:pt>
                <c:pt idx="18936">
                  <c:v>41068.666666666613</c:v>
                </c:pt>
                <c:pt idx="18937">
                  <c:v>41068.680555555562</c:v>
                </c:pt>
                <c:pt idx="18938">
                  <c:v>41068.694444444445</c:v>
                </c:pt>
                <c:pt idx="18939">
                  <c:v>41068.708333333336</c:v>
                </c:pt>
                <c:pt idx="18940">
                  <c:v>41068.722222222204</c:v>
                </c:pt>
                <c:pt idx="18941">
                  <c:v>41068.736111111066</c:v>
                </c:pt>
                <c:pt idx="18942">
                  <c:v>41068.75</c:v>
                </c:pt>
                <c:pt idx="18943">
                  <c:v>41068.763888888876</c:v>
                </c:pt>
                <c:pt idx="18944">
                  <c:v>41068.777777777774</c:v>
                </c:pt>
                <c:pt idx="18945">
                  <c:v>41068.791666666577</c:v>
                </c:pt>
                <c:pt idx="18946">
                  <c:v>41068.805555555562</c:v>
                </c:pt>
                <c:pt idx="18947">
                  <c:v>41068.819444444496</c:v>
                </c:pt>
                <c:pt idx="18948">
                  <c:v>41068.833333333336</c:v>
                </c:pt>
                <c:pt idx="18949">
                  <c:v>41068.847222222219</c:v>
                </c:pt>
                <c:pt idx="18950">
                  <c:v>41068.861111111066</c:v>
                </c:pt>
                <c:pt idx="18951">
                  <c:v>41068.875</c:v>
                </c:pt>
                <c:pt idx="18952">
                  <c:v>41068.888888888956</c:v>
                </c:pt>
                <c:pt idx="18953">
                  <c:v>41068.902777777781</c:v>
                </c:pt>
                <c:pt idx="18954">
                  <c:v>41068.916666666664</c:v>
                </c:pt>
                <c:pt idx="18955">
                  <c:v>41068.930555555562</c:v>
                </c:pt>
                <c:pt idx="18956">
                  <c:v>41068.944444444496</c:v>
                </c:pt>
                <c:pt idx="18957">
                  <c:v>41068.958333333343</c:v>
                </c:pt>
                <c:pt idx="18958">
                  <c:v>41068.972222222219</c:v>
                </c:pt>
                <c:pt idx="18959">
                  <c:v>41068.986111111109</c:v>
                </c:pt>
                <c:pt idx="18960">
                  <c:v>41069</c:v>
                </c:pt>
                <c:pt idx="18961">
                  <c:v>41069.013888888891</c:v>
                </c:pt>
                <c:pt idx="18962">
                  <c:v>41069.027777777774</c:v>
                </c:pt>
                <c:pt idx="18963">
                  <c:v>41069.041666666613</c:v>
                </c:pt>
                <c:pt idx="18964">
                  <c:v>41069.055555555562</c:v>
                </c:pt>
                <c:pt idx="18965">
                  <c:v>41069.069444444445</c:v>
                </c:pt>
                <c:pt idx="18966">
                  <c:v>41069.083333333336</c:v>
                </c:pt>
                <c:pt idx="18967">
                  <c:v>41069.097222222204</c:v>
                </c:pt>
                <c:pt idx="18968">
                  <c:v>41069.111111111066</c:v>
                </c:pt>
                <c:pt idx="18969">
                  <c:v>41069.124999999993</c:v>
                </c:pt>
                <c:pt idx="18970">
                  <c:v>41069.138888888891</c:v>
                </c:pt>
                <c:pt idx="18971">
                  <c:v>41069.152777777781</c:v>
                </c:pt>
                <c:pt idx="18972">
                  <c:v>41069.166666666613</c:v>
                </c:pt>
                <c:pt idx="18973">
                  <c:v>41069.180555555562</c:v>
                </c:pt>
                <c:pt idx="18974">
                  <c:v>41069.194444444445</c:v>
                </c:pt>
                <c:pt idx="18975">
                  <c:v>41069.208333333336</c:v>
                </c:pt>
                <c:pt idx="18976">
                  <c:v>41069.222222222204</c:v>
                </c:pt>
                <c:pt idx="18977">
                  <c:v>41069.236111111066</c:v>
                </c:pt>
                <c:pt idx="18978">
                  <c:v>41069.25</c:v>
                </c:pt>
                <c:pt idx="18979">
                  <c:v>41069.263888888876</c:v>
                </c:pt>
                <c:pt idx="18980">
                  <c:v>41069.277777777774</c:v>
                </c:pt>
                <c:pt idx="18981">
                  <c:v>41069.291666666577</c:v>
                </c:pt>
                <c:pt idx="18982">
                  <c:v>41069.305555555562</c:v>
                </c:pt>
                <c:pt idx="18983">
                  <c:v>41069.319444444496</c:v>
                </c:pt>
                <c:pt idx="18984">
                  <c:v>41069.333333333336</c:v>
                </c:pt>
                <c:pt idx="18985">
                  <c:v>41069.347222222219</c:v>
                </c:pt>
                <c:pt idx="18986">
                  <c:v>41069.361111111066</c:v>
                </c:pt>
                <c:pt idx="18987">
                  <c:v>41069.375</c:v>
                </c:pt>
                <c:pt idx="18988">
                  <c:v>41069.388888888956</c:v>
                </c:pt>
                <c:pt idx="18989">
                  <c:v>41069.402777777781</c:v>
                </c:pt>
                <c:pt idx="18990">
                  <c:v>41069.416666666664</c:v>
                </c:pt>
                <c:pt idx="18991">
                  <c:v>41069.430555555562</c:v>
                </c:pt>
                <c:pt idx="18992">
                  <c:v>41069.444444444496</c:v>
                </c:pt>
                <c:pt idx="18993">
                  <c:v>41069.458333333343</c:v>
                </c:pt>
                <c:pt idx="18994">
                  <c:v>41069.472222222219</c:v>
                </c:pt>
                <c:pt idx="18995">
                  <c:v>41069.486111111109</c:v>
                </c:pt>
                <c:pt idx="18996">
                  <c:v>41069.5</c:v>
                </c:pt>
                <c:pt idx="18997">
                  <c:v>41069.513888888891</c:v>
                </c:pt>
                <c:pt idx="18998">
                  <c:v>41069.527777777774</c:v>
                </c:pt>
                <c:pt idx="18999">
                  <c:v>41069.541666666613</c:v>
                </c:pt>
                <c:pt idx="19000">
                  <c:v>41069.555555555562</c:v>
                </c:pt>
                <c:pt idx="19001">
                  <c:v>41069.569444444445</c:v>
                </c:pt>
                <c:pt idx="19002">
                  <c:v>41069.583333333336</c:v>
                </c:pt>
                <c:pt idx="19003">
                  <c:v>41069.597222222204</c:v>
                </c:pt>
                <c:pt idx="19004">
                  <c:v>41069.611111111066</c:v>
                </c:pt>
                <c:pt idx="19005">
                  <c:v>41069.624999999993</c:v>
                </c:pt>
                <c:pt idx="19006">
                  <c:v>41069.638888888891</c:v>
                </c:pt>
                <c:pt idx="19007">
                  <c:v>41069.652777777781</c:v>
                </c:pt>
                <c:pt idx="19008">
                  <c:v>41069.666666666613</c:v>
                </c:pt>
                <c:pt idx="19009">
                  <c:v>41069.680555555562</c:v>
                </c:pt>
                <c:pt idx="19010">
                  <c:v>41069.694444444445</c:v>
                </c:pt>
                <c:pt idx="19011">
                  <c:v>41069.708333333336</c:v>
                </c:pt>
                <c:pt idx="19012">
                  <c:v>41069.722222222204</c:v>
                </c:pt>
                <c:pt idx="19013">
                  <c:v>41069.736111111066</c:v>
                </c:pt>
                <c:pt idx="19014">
                  <c:v>41069.75</c:v>
                </c:pt>
                <c:pt idx="19015">
                  <c:v>41069.763888888876</c:v>
                </c:pt>
                <c:pt idx="19016">
                  <c:v>41069.777777777774</c:v>
                </c:pt>
                <c:pt idx="19017">
                  <c:v>41069.791666666577</c:v>
                </c:pt>
                <c:pt idx="19018">
                  <c:v>41069.805555555562</c:v>
                </c:pt>
                <c:pt idx="19019">
                  <c:v>41069.819444444496</c:v>
                </c:pt>
                <c:pt idx="19020">
                  <c:v>41069.833333333336</c:v>
                </c:pt>
                <c:pt idx="19021">
                  <c:v>41069.847222222219</c:v>
                </c:pt>
                <c:pt idx="19022">
                  <c:v>41069.861111111066</c:v>
                </c:pt>
                <c:pt idx="19023">
                  <c:v>41069.875</c:v>
                </c:pt>
                <c:pt idx="19024">
                  <c:v>41069.888888888956</c:v>
                </c:pt>
                <c:pt idx="19025">
                  <c:v>41069.902777777781</c:v>
                </c:pt>
                <c:pt idx="19026">
                  <c:v>41069.916666666664</c:v>
                </c:pt>
                <c:pt idx="19027">
                  <c:v>41069.930555555562</c:v>
                </c:pt>
                <c:pt idx="19028">
                  <c:v>41069.944444444496</c:v>
                </c:pt>
                <c:pt idx="19029">
                  <c:v>41069.958333333343</c:v>
                </c:pt>
                <c:pt idx="19030">
                  <c:v>41069.972222222219</c:v>
                </c:pt>
                <c:pt idx="19031">
                  <c:v>41069.986111111109</c:v>
                </c:pt>
                <c:pt idx="19032">
                  <c:v>41070</c:v>
                </c:pt>
                <c:pt idx="19033">
                  <c:v>41070.013888888891</c:v>
                </c:pt>
                <c:pt idx="19034">
                  <c:v>41070.027777777774</c:v>
                </c:pt>
                <c:pt idx="19035">
                  <c:v>41070.041666666613</c:v>
                </c:pt>
                <c:pt idx="19036">
                  <c:v>41070.055555555562</c:v>
                </c:pt>
                <c:pt idx="19037">
                  <c:v>41070.069444444445</c:v>
                </c:pt>
                <c:pt idx="19038">
                  <c:v>41070.083333333336</c:v>
                </c:pt>
                <c:pt idx="19039">
                  <c:v>41070.097222222204</c:v>
                </c:pt>
                <c:pt idx="19040">
                  <c:v>41070.111111111066</c:v>
                </c:pt>
                <c:pt idx="19041">
                  <c:v>41070.124999999993</c:v>
                </c:pt>
                <c:pt idx="19042">
                  <c:v>41070.138888888891</c:v>
                </c:pt>
                <c:pt idx="19043">
                  <c:v>41070.152777777781</c:v>
                </c:pt>
                <c:pt idx="19044">
                  <c:v>41070.166666666613</c:v>
                </c:pt>
                <c:pt idx="19045">
                  <c:v>41070.180555555562</c:v>
                </c:pt>
                <c:pt idx="19046">
                  <c:v>41070.194444444445</c:v>
                </c:pt>
                <c:pt idx="19047">
                  <c:v>41070.208333333336</c:v>
                </c:pt>
                <c:pt idx="19048">
                  <c:v>41070.222222222204</c:v>
                </c:pt>
                <c:pt idx="19049">
                  <c:v>41070.236111111066</c:v>
                </c:pt>
                <c:pt idx="19050">
                  <c:v>41070.25</c:v>
                </c:pt>
                <c:pt idx="19051">
                  <c:v>41070.263888888876</c:v>
                </c:pt>
                <c:pt idx="19052">
                  <c:v>41070.277777777774</c:v>
                </c:pt>
                <c:pt idx="19053">
                  <c:v>41070.291666666577</c:v>
                </c:pt>
                <c:pt idx="19054">
                  <c:v>41070.305555555562</c:v>
                </c:pt>
                <c:pt idx="19055">
                  <c:v>41070.319444444496</c:v>
                </c:pt>
                <c:pt idx="19056">
                  <c:v>41070.333333333336</c:v>
                </c:pt>
                <c:pt idx="19057">
                  <c:v>41070.347222222219</c:v>
                </c:pt>
                <c:pt idx="19058">
                  <c:v>41070.361111111066</c:v>
                </c:pt>
                <c:pt idx="19059">
                  <c:v>41070.375</c:v>
                </c:pt>
                <c:pt idx="19060">
                  <c:v>41070.388888888956</c:v>
                </c:pt>
                <c:pt idx="19061">
                  <c:v>41070.402777777781</c:v>
                </c:pt>
                <c:pt idx="19062">
                  <c:v>41070.416666666664</c:v>
                </c:pt>
                <c:pt idx="19063">
                  <c:v>41070.430555555562</c:v>
                </c:pt>
                <c:pt idx="19064">
                  <c:v>41070.444444444496</c:v>
                </c:pt>
                <c:pt idx="19065">
                  <c:v>41070.458333333343</c:v>
                </c:pt>
                <c:pt idx="19066">
                  <c:v>41070.472222222219</c:v>
                </c:pt>
                <c:pt idx="19067">
                  <c:v>41070.486111111109</c:v>
                </c:pt>
                <c:pt idx="19068">
                  <c:v>41070.5</c:v>
                </c:pt>
                <c:pt idx="19069">
                  <c:v>41070.513888888891</c:v>
                </c:pt>
                <c:pt idx="19070">
                  <c:v>41070.527777777774</c:v>
                </c:pt>
                <c:pt idx="19071">
                  <c:v>41070.541666666613</c:v>
                </c:pt>
                <c:pt idx="19072">
                  <c:v>41070.555555555562</c:v>
                </c:pt>
                <c:pt idx="19073">
                  <c:v>41070.569444444445</c:v>
                </c:pt>
                <c:pt idx="19074">
                  <c:v>41070.583333333336</c:v>
                </c:pt>
                <c:pt idx="19075">
                  <c:v>41070.597222222204</c:v>
                </c:pt>
                <c:pt idx="19076">
                  <c:v>41070.611111111066</c:v>
                </c:pt>
                <c:pt idx="19077">
                  <c:v>41070.624999999993</c:v>
                </c:pt>
                <c:pt idx="19078">
                  <c:v>41070.638888888891</c:v>
                </c:pt>
                <c:pt idx="19079">
                  <c:v>41070.652777777781</c:v>
                </c:pt>
                <c:pt idx="19080">
                  <c:v>41070.666666666613</c:v>
                </c:pt>
                <c:pt idx="19081">
                  <c:v>41070.680555555562</c:v>
                </c:pt>
                <c:pt idx="19082">
                  <c:v>41070.694444444445</c:v>
                </c:pt>
                <c:pt idx="19083">
                  <c:v>41070.708333333336</c:v>
                </c:pt>
                <c:pt idx="19084">
                  <c:v>41070.722222222204</c:v>
                </c:pt>
                <c:pt idx="19085">
                  <c:v>41070.736111111066</c:v>
                </c:pt>
                <c:pt idx="19086">
                  <c:v>41070.75</c:v>
                </c:pt>
                <c:pt idx="19087">
                  <c:v>41070.763888888876</c:v>
                </c:pt>
                <c:pt idx="19088">
                  <c:v>41070.777777777774</c:v>
                </c:pt>
                <c:pt idx="19089">
                  <c:v>41070.791666666577</c:v>
                </c:pt>
                <c:pt idx="19090">
                  <c:v>41070.805555555562</c:v>
                </c:pt>
                <c:pt idx="19091">
                  <c:v>41070.819444444496</c:v>
                </c:pt>
                <c:pt idx="19092">
                  <c:v>41070.833333333336</c:v>
                </c:pt>
                <c:pt idx="19093">
                  <c:v>41070.847222222219</c:v>
                </c:pt>
                <c:pt idx="19094">
                  <c:v>41070.861111111066</c:v>
                </c:pt>
                <c:pt idx="19095">
                  <c:v>41070.875</c:v>
                </c:pt>
                <c:pt idx="19096">
                  <c:v>41070.888888888956</c:v>
                </c:pt>
                <c:pt idx="19097">
                  <c:v>41070.902777777781</c:v>
                </c:pt>
                <c:pt idx="19098">
                  <c:v>41070.916666666664</c:v>
                </c:pt>
                <c:pt idx="19099">
                  <c:v>41070.930555555562</c:v>
                </c:pt>
                <c:pt idx="19100">
                  <c:v>41070.944444444496</c:v>
                </c:pt>
                <c:pt idx="19101">
                  <c:v>41070.958333333343</c:v>
                </c:pt>
                <c:pt idx="19102">
                  <c:v>41070.972222222219</c:v>
                </c:pt>
                <c:pt idx="19103">
                  <c:v>41070.986111111109</c:v>
                </c:pt>
                <c:pt idx="19104">
                  <c:v>41071</c:v>
                </c:pt>
                <c:pt idx="19105">
                  <c:v>41071.013888888891</c:v>
                </c:pt>
                <c:pt idx="19106">
                  <c:v>41071.027777777774</c:v>
                </c:pt>
                <c:pt idx="19107">
                  <c:v>41071.041666666613</c:v>
                </c:pt>
                <c:pt idx="19108">
                  <c:v>41071.055555555562</c:v>
                </c:pt>
                <c:pt idx="19109">
                  <c:v>41071.069444444445</c:v>
                </c:pt>
                <c:pt idx="19110">
                  <c:v>41071.083333333336</c:v>
                </c:pt>
                <c:pt idx="19111">
                  <c:v>41071.097222222204</c:v>
                </c:pt>
                <c:pt idx="19112">
                  <c:v>41071.111111111066</c:v>
                </c:pt>
                <c:pt idx="19113">
                  <c:v>41071.124999999993</c:v>
                </c:pt>
                <c:pt idx="19114">
                  <c:v>41071.138888888891</c:v>
                </c:pt>
                <c:pt idx="19115">
                  <c:v>41071.152777777781</c:v>
                </c:pt>
                <c:pt idx="19116">
                  <c:v>41071.166666666613</c:v>
                </c:pt>
                <c:pt idx="19117">
                  <c:v>41071.180555555562</c:v>
                </c:pt>
                <c:pt idx="19118">
                  <c:v>41071.194444444445</c:v>
                </c:pt>
                <c:pt idx="19119">
                  <c:v>41071.208333333336</c:v>
                </c:pt>
                <c:pt idx="19120">
                  <c:v>41071.222222222204</c:v>
                </c:pt>
                <c:pt idx="19121">
                  <c:v>41071.236111111066</c:v>
                </c:pt>
                <c:pt idx="19122">
                  <c:v>41071.25</c:v>
                </c:pt>
                <c:pt idx="19123">
                  <c:v>41071.263888888876</c:v>
                </c:pt>
                <c:pt idx="19124">
                  <c:v>41071.277777777774</c:v>
                </c:pt>
                <c:pt idx="19125">
                  <c:v>41071.291666666577</c:v>
                </c:pt>
                <c:pt idx="19126">
                  <c:v>41071.305555555562</c:v>
                </c:pt>
                <c:pt idx="19127">
                  <c:v>41071.319444444496</c:v>
                </c:pt>
                <c:pt idx="19128">
                  <c:v>41071.333333333336</c:v>
                </c:pt>
                <c:pt idx="19129">
                  <c:v>41071.347222222219</c:v>
                </c:pt>
                <c:pt idx="19130">
                  <c:v>41071.361111111066</c:v>
                </c:pt>
                <c:pt idx="19131">
                  <c:v>41071.375</c:v>
                </c:pt>
                <c:pt idx="19132">
                  <c:v>41071.388888888956</c:v>
                </c:pt>
                <c:pt idx="19133">
                  <c:v>41071.402777777781</c:v>
                </c:pt>
                <c:pt idx="19134">
                  <c:v>41071.416666666664</c:v>
                </c:pt>
                <c:pt idx="19135">
                  <c:v>41071.430555555562</c:v>
                </c:pt>
                <c:pt idx="19136">
                  <c:v>41071.444444444496</c:v>
                </c:pt>
                <c:pt idx="19137">
                  <c:v>41071.458333333343</c:v>
                </c:pt>
                <c:pt idx="19138">
                  <c:v>41071.472222222219</c:v>
                </c:pt>
                <c:pt idx="19139">
                  <c:v>41071.486111111109</c:v>
                </c:pt>
                <c:pt idx="19140">
                  <c:v>41071.5</c:v>
                </c:pt>
                <c:pt idx="19141">
                  <c:v>41071.513888888891</c:v>
                </c:pt>
                <c:pt idx="19142">
                  <c:v>41071.527777777774</c:v>
                </c:pt>
                <c:pt idx="19143">
                  <c:v>41071.541666666613</c:v>
                </c:pt>
                <c:pt idx="19144">
                  <c:v>41071.555555555562</c:v>
                </c:pt>
                <c:pt idx="19145">
                  <c:v>41071.569444444445</c:v>
                </c:pt>
                <c:pt idx="19146">
                  <c:v>41071.583333333336</c:v>
                </c:pt>
                <c:pt idx="19147">
                  <c:v>41071.597222222204</c:v>
                </c:pt>
                <c:pt idx="19148">
                  <c:v>41071.611111111066</c:v>
                </c:pt>
                <c:pt idx="19149">
                  <c:v>41071.624999999993</c:v>
                </c:pt>
                <c:pt idx="19150">
                  <c:v>41071.638888888891</c:v>
                </c:pt>
                <c:pt idx="19151">
                  <c:v>41071.652777777781</c:v>
                </c:pt>
                <c:pt idx="19152">
                  <c:v>41071.666666666613</c:v>
                </c:pt>
                <c:pt idx="19153">
                  <c:v>41071.680555555562</c:v>
                </c:pt>
                <c:pt idx="19154">
                  <c:v>41071.694444444445</c:v>
                </c:pt>
                <c:pt idx="19155">
                  <c:v>41071.708333333336</c:v>
                </c:pt>
                <c:pt idx="19156">
                  <c:v>41071.722222222204</c:v>
                </c:pt>
                <c:pt idx="19157">
                  <c:v>41071.736111111066</c:v>
                </c:pt>
                <c:pt idx="19158">
                  <c:v>41071.75</c:v>
                </c:pt>
                <c:pt idx="19159">
                  <c:v>41071.763888888876</c:v>
                </c:pt>
                <c:pt idx="19160">
                  <c:v>41071.777777777774</c:v>
                </c:pt>
                <c:pt idx="19161">
                  <c:v>41071.791666666577</c:v>
                </c:pt>
                <c:pt idx="19162">
                  <c:v>41071.805555555562</c:v>
                </c:pt>
                <c:pt idx="19163">
                  <c:v>41071.819444444496</c:v>
                </c:pt>
                <c:pt idx="19164">
                  <c:v>41071.833333333336</c:v>
                </c:pt>
                <c:pt idx="19165">
                  <c:v>41071.847222222219</c:v>
                </c:pt>
                <c:pt idx="19166">
                  <c:v>41071.861111111066</c:v>
                </c:pt>
                <c:pt idx="19167">
                  <c:v>41071.875</c:v>
                </c:pt>
                <c:pt idx="19168">
                  <c:v>41071.888888888956</c:v>
                </c:pt>
                <c:pt idx="19169">
                  <c:v>41071.902777777781</c:v>
                </c:pt>
                <c:pt idx="19170">
                  <c:v>41071.916666666664</c:v>
                </c:pt>
                <c:pt idx="19171">
                  <c:v>41071.930555555562</c:v>
                </c:pt>
                <c:pt idx="19172">
                  <c:v>41071.944444444496</c:v>
                </c:pt>
                <c:pt idx="19173">
                  <c:v>41071.958333333343</c:v>
                </c:pt>
                <c:pt idx="19174">
                  <c:v>41071.972222222219</c:v>
                </c:pt>
                <c:pt idx="19175">
                  <c:v>41071.986111111109</c:v>
                </c:pt>
                <c:pt idx="19176">
                  <c:v>41072</c:v>
                </c:pt>
                <c:pt idx="19177">
                  <c:v>41072.013888888891</c:v>
                </c:pt>
                <c:pt idx="19178">
                  <c:v>41072.027777777774</c:v>
                </c:pt>
                <c:pt idx="19179">
                  <c:v>41072.041666666613</c:v>
                </c:pt>
                <c:pt idx="19180">
                  <c:v>41072.055555555562</c:v>
                </c:pt>
                <c:pt idx="19181">
                  <c:v>41072.069444444445</c:v>
                </c:pt>
                <c:pt idx="19182">
                  <c:v>41072.083333333336</c:v>
                </c:pt>
                <c:pt idx="19183">
                  <c:v>41072.097222222204</c:v>
                </c:pt>
                <c:pt idx="19184">
                  <c:v>41072.111111111066</c:v>
                </c:pt>
                <c:pt idx="19185">
                  <c:v>41072.124999999993</c:v>
                </c:pt>
                <c:pt idx="19186">
                  <c:v>41072.138888888891</c:v>
                </c:pt>
                <c:pt idx="19187">
                  <c:v>41072.152777777781</c:v>
                </c:pt>
                <c:pt idx="19188">
                  <c:v>41072.166666666613</c:v>
                </c:pt>
                <c:pt idx="19189">
                  <c:v>41072.180555555562</c:v>
                </c:pt>
                <c:pt idx="19190">
                  <c:v>41072.194444444445</c:v>
                </c:pt>
                <c:pt idx="19191">
                  <c:v>41072.208333333336</c:v>
                </c:pt>
                <c:pt idx="19192">
                  <c:v>41072.222222222204</c:v>
                </c:pt>
                <c:pt idx="19193">
                  <c:v>41072.236111111066</c:v>
                </c:pt>
                <c:pt idx="19194">
                  <c:v>41072.25</c:v>
                </c:pt>
                <c:pt idx="19195">
                  <c:v>41072.263888888876</c:v>
                </c:pt>
                <c:pt idx="19196">
                  <c:v>41072.277777777774</c:v>
                </c:pt>
                <c:pt idx="19197">
                  <c:v>41072.291666666577</c:v>
                </c:pt>
                <c:pt idx="19198">
                  <c:v>41072.305555555562</c:v>
                </c:pt>
                <c:pt idx="19199">
                  <c:v>41072.319444444496</c:v>
                </c:pt>
                <c:pt idx="19200">
                  <c:v>41072.333333333336</c:v>
                </c:pt>
                <c:pt idx="19201">
                  <c:v>41072.347222222219</c:v>
                </c:pt>
                <c:pt idx="19202">
                  <c:v>41072.361111111066</c:v>
                </c:pt>
                <c:pt idx="19203">
                  <c:v>41072.375</c:v>
                </c:pt>
                <c:pt idx="19204">
                  <c:v>41072.388888888956</c:v>
                </c:pt>
                <c:pt idx="19205">
                  <c:v>41072.402777777781</c:v>
                </c:pt>
                <c:pt idx="19206">
                  <c:v>41072.416666666664</c:v>
                </c:pt>
                <c:pt idx="19207">
                  <c:v>41072.430555555562</c:v>
                </c:pt>
                <c:pt idx="19208">
                  <c:v>41072.444444444496</c:v>
                </c:pt>
                <c:pt idx="19209">
                  <c:v>41072.458333333343</c:v>
                </c:pt>
                <c:pt idx="19210">
                  <c:v>41072.472222222219</c:v>
                </c:pt>
                <c:pt idx="19211">
                  <c:v>41072.486111111109</c:v>
                </c:pt>
                <c:pt idx="19212">
                  <c:v>41072.5</c:v>
                </c:pt>
                <c:pt idx="19213">
                  <c:v>41072.513888888891</c:v>
                </c:pt>
                <c:pt idx="19214">
                  <c:v>41072.527777777774</c:v>
                </c:pt>
                <c:pt idx="19215">
                  <c:v>41072.541666666613</c:v>
                </c:pt>
                <c:pt idx="19216">
                  <c:v>41072.555555555562</c:v>
                </c:pt>
                <c:pt idx="19217">
                  <c:v>41072.569444444445</c:v>
                </c:pt>
                <c:pt idx="19218">
                  <c:v>41072.583333333336</c:v>
                </c:pt>
                <c:pt idx="19219">
                  <c:v>41072.597222222204</c:v>
                </c:pt>
                <c:pt idx="19220">
                  <c:v>41072.611111111066</c:v>
                </c:pt>
                <c:pt idx="19221">
                  <c:v>41072.624999999993</c:v>
                </c:pt>
                <c:pt idx="19222">
                  <c:v>41072.638888888891</c:v>
                </c:pt>
                <c:pt idx="19223">
                  <c:v>41072.652777777781</c:v>
                </c:pt>
                <c:pt idx="19224">
                  <c:v>41072.666666666613</c:v>
                </c:pt>
                <c:pt idx="19225">
                  <c:v>41072.680555555562</c:v>
                </c:pt>
                <c:pt idx="19226">
                  <c:v>41072.694444444445</c:v>
                </c:pt>
                <c:pt idx="19227">
                  <c:v>41072.708333333336</c:v>
                </c:pt>
                <c:pt idx="19228">
                  <c:v>41072.722222222204</c:v>
                </c:pt>
                <c:pt idx="19229">
                  <c:v>41072.736111111066</c:v>
                </c:pt>
                <c:pt idx="19230">
                  <c:v>41072.75</c:v>
                </c:pt>
                <c:pt idx="19231">
                  <c:v>41072.763888888876</c:v>
                </c:pt>
                <c:pt idx="19232">
                  <c:v>41072.777777777774</c:v>
                </c:pt>
                <c:pt idx="19233">
                  <c:v>41072.791666666577</c:v>
                </c:pt>
                <c:pt idx="19234">
                  <c:v>41072.805555555562</c:v>
                </c:pt>
                <c:pt idx="19235">
                  <c:v>41072.819444444496</c:v>
                </c:pt>
                <c:pt idx="19236">
                  <c:v>41072.833333333336</c:v>
                </c:pt>
                <c:pt idx="19237">
                  <c:v>41072.847222222219</c:v>
                </c:pt>
                <c:pt idx="19238">
                  <c:v>41072.861111111066</c:v>
                </c:pt>
                <c:pt idx="19239">
                  <c:v>41072.875</c:v>
                </c:pt>
                <c:pt idx="19240">
                  <c:v>41072.888888888956</c:v>
                </c:pt>
                <c:pt idx="19241">
                  <c:v>41072.902777777781</c:v>
                </c:pt>
                <c:pt idx="19242">
                  <c:v>41072.916666666664</c:v>
                </c:pt>
                <c:pt idx="19243">
                  <c:v>41072.930555555562</c:v>
                </c:pt>
                <c:pt idx="19244">
                  <c:v>41072.944444444496</c:v>
                </c:pt>
                <c:pt idx="19245">
                  <c:v>41072.958333333343</c:v>
                </c:pt>
                <c:pt idx="19246">
                  <c:v>41072.972222222219</c:v>
                </c:pt>
                <c:pt idx="19247">
                  <c:v>41072.986111111109</c:v>
                </c:pt>
                <c:pt idx="19248">
                  <c:v>41073</c:v>
                </c:pt>
                <c:pt idx="19249">
                  <c:v>41073.013888888891</c:v>
                </c:pt>
                <c:pt idx="19250">
                  <c:v>41073.027777777774</c:v>
                </c:pt>
                <c:pt idx="19251">
                  <c:v>41073.041666666613</c:v>
                </c:pt>
                <c:pt idx="19252">
                  <c:v>41073.055555555562</c:v>
                </c:pt>
                <c:pt idx="19253">
                  <c:v>41073.069444444445</c:v>
                </c:pt>
                <c:pt idx="19254">
                  <c:v>41073.083333333336</c:v>
                </c:pt>
                <c:pt idx="19255">
                  <c:v>41073.097222222204</c:v>
                </c:pt>
                <c:pt idx="19256">
                  <c:v>41073.111111111066</c:v>
                </c:pt>
                <c:pt idx="19257">
                  <c:v>41073.124999999993</c:v>
                </c:pt>
                <c:pt idx="19258">
                  <c:v>41073.138888888891</c:v>
                </c:pt>
                <c:pt idx="19259">
                  <c:v>41073.152777777781</c:v>
                </c:pt>
                <c:pt idx="19260">
                  <c:v>41073.166666666613</c:v>
                </c:pt>
                <c:pt idx="19261">
                  <c:v>41073.180555555562</c:v>
                </c:pt>
                <c:pt idx="19262">
                  <c:v>41073.194444444445</c:v>
                </c:pt>
                <c:pt idx="19263">
                  <c:v>41073.208333333336</c:v>
                </c:pt>
                <c:pt idx="19264">
                  <c:v>41073.222222222204</c:v>
                </c:pt>
                <c:pt idx="19265">
                  <c:v>41073.236111111066</c:v>
                </c:pt>
                <c:pt idx="19266">
                  <c:v>41073.25</c:v>
                </c:pt>
                <c:pt idx="19267">
                  <c:v>41073.263888888876</c:v>
                </c:pt>
                <c:pt idx="19268">
                  <c:v>41073.277777777774</c:v>
                </c:pt>
                <c:pt idx="19269">
                  <c:v>41073.291666666577</c:v>
                </c:pt>
                <c:pt idx="19270">
                  <c:v>41073.305555555562</c:v>
                </c:pt>
                <c:pt idx="19271">
                  <c:v>41073.319444444496</c:v>
                </c:pt>
                <c:pt idx="19272">
                  <c:v>41073.333333333336</c:v>
                </c:pt>
                <c:pt idx="19273">
                  <c:v>41073.347222222219</c:v>
                </c:pt>
                <c:pt idx="19274">
                  <c:v>41073.361111111066</c:v>
                </c:pt>
                <c:pt idx="19275">
                  <c:v>41073.375</c:v>
                </c:pt>
                <c:pt idx="19276">
                  <c:v>41073.388888888956</c:v>
                </c:pt>
                <c:pt idx="19277">
                  <c:v>41073.402777777781</c:v>
                </c:pt>
                <c:pt idx="19278">
                  <c:v>41073.416666666664</c:v>
                </c:pt>
                <c:pt idx="19279">
                  <c:v>41073.430555555562</c:v>
                </c:pt>
                <c:pt idx="19280">
                  <c:v>41073.444444444496</c:v>
                </c:pt>
                <c:pt idx="19281">
                  <c:v>41073.458333333343</c:v>
                </c:pt>
                <c:pt idx="19282">
                  <c:v>41073.472222222219</c:v>
                </c:pt>
                <c:pt idx="19283">
                  <c:v>41073.486111111109</c:v>
                </c:pt>
                <c:pt idx="19284">
                  <c:v>41073.5</c:v>
                </c:pt>
                <c:pt idx="19285">
                  <c:v>41073.513888888891</c:v>
                </c:pt>
                <c:pt idx="19286">
                  <c:v>41073.527777777774</c:v>
                </c:pt>
                <c:pt idx="19287">
                  <c:v>41073.541666666613</c:v>
                </c:pt>
                <c:pt idx="19288">
                  <c:v>41073.555555555562</c:v>
                </c:pt>
                <c:pt idx="19289">
                  <c:v>41073.569444444445</c:v>
                </c:pt>
                <c:pt idx="19290">
                  <c:v>41073.583333333336</c:v>
                </c:pt>
                <c:pt idx="19291">
                  <c:v>41073.597222222204</c:v>
                </c:pt>
                <c:pt idx="19292">
                  <c:v>41073.611111111066</c:v>
                </c:pt>
                <c:pt idx="19293">
                  <c:v>41073.624999999993</c:v>
                </c:pt>
                <c:pt idx="19294">
                  <c:v>41073.638888888891</c:v>
                </c:pt>
                <c:pt idx="19295">
                  <c:v>41073.652777777781</c:v>
                </c:pt>
                <c:pt idx="19296">
                  <c:v>41073.666666666613</c:v>
                </c:pt>
                <c:pt idx="19297">
                  <c:v>41073.680555555562</c:v>
                </c:pt>
                <c:pt idx="19298">
                  <c:v>41073.694444444445</c:v>
                </c:pt>
                <c:pt idx="19299">
                  <c:v>41073.708333333336</c:v>
                </c:pt>
                <c:pt idx="19300">
                  <c:v>41073.722222222204</c:v>
                </c:pt>
                <c:pt idx="19301">
                  <c:v>41073.736111111066</c:v>
                </c:pt>
                <c:pt idx="19302">
                  <c:v>41073.75</c:v>
                </c:pt>
                <c:pt idx="19303">
                  <c:v>41073.763888888876</c:v>
                </c:pt>
                <c:pt idx="19304">
                  <c:v>41073.777777777774</c:v>
                </c:pt>
                <c:pt idx="19305">
                  <c:v>41073.791666666577</c:v>
                </c:pt>
                <c:pt idx="19306">
                  <c:v>41073.805555555562</c:v>
                </c:pt>
                <c:pt idx="19307">
                  <c:v>41073.819444444496</c:v>
                </c:pt>
                <c:pt idx="19308">
                  <c:v>41073.833333333336</c:v>
                </c:pt>
                <c:pt idx="19309">
                  <c:v>41073.847222222219</c:v>
                </c:pt>
                <c:pt idx="19310">
                  <c:v>41073.861111111066</c:v>
                </c:pt>
                <c:pt idx="19311">
                  <c:v>41073.875</c:v>
                </c:pt>
                <c:pt idx="19312">
                  <c:v>41073.888888888956</c:v>
                </c:pt>
                <c:pt idx="19313">
                  <c:v>41073.902777777781</c:v>
                </c:pt>
                <c:pt idx="19314">
                  <c:v>41073.916666666664</c:v>
                </c:pt>
                <c:pt idx="19315">
                  <c:v>41073.930555555562</c:v>
                </c:pt>
                <c:pt idx="19316">
                  <c:v>41073.944444444496</c:v>
                </c:pt>
                <c:pt idx="19317">
                  <c:v>41073.958333333343</c:v>
                </c:pt>
                <c:pt idx="19318">
                  <c:v>41073.972222222219</c:v>
                </c:pt>
                <c:pt idx="19319">
                  <c:v>41073.986111111109</c:v>
                </c:pt>
                <c:pt idx="19320">
                  <c:v>41074</c:v>
                </c:pt>
                <c:pt idx="19321">
                  <c:v>41074.013888888891</c:v>
                </c:pt>
                <c:pt idx="19322">
                  <c:v>41074.027777777774</c:v>
                </c:pt>
                <c:pt idx="19323">
                  <c:v>41074.041666666613</c:v>
                </c:pt>
                <c:pt idx="19324">
                  <c:v>41074.055555555562</c:v>
                </c:pt>
                <c:pt idx="19325">
                  <c:v>41074.069444444445</c:v>
                </c:pt>
                <c:pt idx="19326">
                  <c:v>41074.083333333336</c:v>
                </c:pt>
                <c:pt idx="19327">
                  <c:v>41074.097222222204</c:v>
                </c:pt>
                <c:pt idx="19328">
                  <c:v>41074.111111111066</c:v>
                </c:pt>
                <c:pt idx="19329">
                  <c:v>41074.124999999993</c:v>
                </c:pt>
                <c:pt idx="19330">
                  <c:v>41074.138888888891</c:v>
                </c:pt>
                <c:pt idx="19331">
                  <c:v>41074.152777777781</c:v>
                </c:pt>
                <c:pt idx="19332">
                  <c:v>41074.166666666613</c:v>
                </c:pt>
                <c:pt idx="19333">
                  <c:v>41074.180555555562</c:v>
                </c:pt>
                <c:pt idx="19334">
                  <c:v>41074.194444444445</c:v>
                </c:pt>
                <c:pt idx="19335">
                  <c:v>41074.208333333336</c:v>
                </c:pt>
                <c:pt idx="19336">
                  <c:v>41074.222222222204</c:v>
                </c:pt>
                <c:pt idx="19337">
                  <c:v>41074.236111111066</c:v>
                </c:pt>
                <c:pt idx="19338">
                  <c:v>41074.25</c:v>
                </c:pt>
                <c:pt idx="19339">
                  <c:v>41074.263888888876</c:v>
                </c:pt>
                <c:pt idx="19340">
                  <c:v>41074.277777777774</c:v>
                </c:pt>
                <c:pt idx="19341">
                  <c:v>41074.291666666577</c:v>
                </c:pt>
                <c:pt idx="19342">
                  <c:v>41074.305555555562</c:v>
                </c:pt>
                <c:pt idx="19343">
                  <c:v>41074.319444444496</c:v>
                </c:pt>
                <c:pt idx="19344">
                  <c:v>41074.333333333336</c:v>
                </c:pt>
                <c:pt idx="19345">
                  <c:v>41074.347222222219</c:v>
                </c:pt>
                <c:pt idx="19346">
                  <c:v>41074.361111111066</c:v>
                </c:pt>
                <c:pt idx="19347">
                  <c:v>41074.375</c:v>
                </c:pt>
                <c:pt idx="19348">
                  <c:v>41074.388888888956</c:v>
                </c:pt>
                <c:pt idx="19349">
                  <c:v>41074.402777777781</c:v>
                </c:pt>
                <c:pt idx="19350">
                  <c:v>41074.416666666664</c:v>
                </c:pt>
                <c:pt idx="19351">
                  <c:v>41074.430555555562</c:v>
                </c:pt>
                <c:pt idx="19352">
                  <c:v>41074.444444444496</c:v>
                </c:pt>
                <c:pt idx="19353">
                  <c:v>41074.458333333343</c:v>
                </c:pt>
                <c:pt idx="19354">
                  <c:v>41074.472222222219</c:v>
                </c:pt>
                <c:pt idx="19355">
                  <c:v>41074.486111111109</c:v>
                </c:pt>
                <c:pt idx="19356">
                  <c:v>41074.5</c:v>
                </c:pt>
                <c:pt idx="19357">
                  <c:v>41074.513888888891</c:v>
                </c:pt>
                <c:pt idx="19358">
                  <c:v>41074.527777777774</c:v>
                </c:pt>
                <c:pt idx="19359">
                  <c:v>41074.541666666613</c:v>
                </c:pt>
                <c:pt idx="19360">
                  <c:v>41074.555555555562</c:v>
                </c:pt>
                <c:pt idx="19361">
                  <c:v>41074.569444444445</c:v>
                </c:pt>
                <c:pt idx="19362">
                  <c:v>41074.583333333336</c:v>
                </c:pt>
                <c:pt idx="19363">
                  <c:v>41074.597222222204</c:v>
                </c:pt>
                <c:pt idx="19364">
                  <c:v>41074.611111111066</c:v>
                </c:pt>
                <c:pt idx="19365">
                  <c:v>41074.624999999993</c:v>
                </c:pt>
                <c:pt idx="19366">
                  <c:v>41074.638888888891</c:v>
                </c:pt>
                <c:pt idx="19367">
                  <c:v>41074.652777777781</c:v>
                </c:pt>
                <c:pt idx="19368">
                  <c:v>41074.666666666613</c:v>
                </c:pt>
                <c:pt idx="19369">
                  <c:v>41074.680555555562</c:v>
                </c:pt>
                <c:pt idx="19370">
                  <c:v>41074.694444444445</c:v>
                </c:pt>
                <c:pt idx="19371">
                  <c:v>41074.708333333336</c:v>
                </c:pt>
                <c:pt idx="19372">
                  <c:v>41074.722222222204</c:v>
                </c:pt>
                <c:pt idx="19373">
                  <c:v>41074.736111111066</c:v>
                </c:pt>
                <c:pt idx="19374">
                  <c:v>41074.75</c:v>
                </c:pt>
                <c:pt idx="19375">
                  <c:v>41074.763888888876</c:v>
                </c:pt>
                <c:pt idx="19376">
                  <c:v>41074.777777777774</c:v>
                </c:pt>
                <c:pt idx="19377">
                  <c:v>41074.791666666577</c:v>
                </c:pt>
                <c:pt idx="19378">
                  <c:v>41074.805555555562</c:v>
                </c:pt>
                <c:pt idx="19379">
                  <c:v>41074.819444444496</c:v>
                </c:pt>
                <c:pt idx="19380">
                  <c:v>41074.833333333336</c:v>
                </c:pt>
                <c:pt idx="19381">
                  <c:v>41074.847222222219</c:v>
                </c:pt>
                <c:pt idx="19382">
                  <c:v>41074.861111111066</c:v>
                </c:pt>
                <c:pt idx="19383">
                  <c:v>41074.875</c:v>
                </c:pt>
                <c:pt idx="19384">
                  <c:v>41074.888888888956</c:v>
                </c:pt>
                <c:pt idx="19385">
                  <c:v>41074.902777777781</c:v>
                </c:pt>
                <c:pt idx="19386">
                  <c:v>41074.916666666664</c:v>
                </c:pt>
                <c:pt idx="19387">
                  <c:v>41074.930555555562</c:v>
                </c:pt>
                <c:pt idx="19388">
                  <c:v>41074.944444444496</c:v>
                </c:pt>
                <c:pt idx="19389">
                  <c:v>41074.958333333343</c:v>
                </c:pt>
                <c:pt idx="19390">
                  <c:v>41074.972222222219</c:v>
                </c:pt>
                <c:pt idx="19391">
                  <c:v>41074.986111111109</c:v>
                </c:pt>
                <c:pt idx="19392">
                  <c:v>41075</c:v>
                </c:pt>
                <c:pt idx="19393">
                  <c:v>41075.013888888891</c:v>
                </c:pt>
                <c:pt idx="19394">
                  <c:v>41075.027777777774</c:v>
                </c:pt>
                <c:pt idx="19395">
                  <c:v>41075.041666666613</c:v>
                </c:pt>
                <c:pt idx="19396">
                  <c:v>41075.055555555562</c:v>
                </c:pt>
                <c:pt idx="19397">
                  <c:v>41075.069444444445</c:v>
                </c:pt>
                <c:pt idx="19398">
                  <c:v>41075.083333333336</c:v>
                </c:pt>
                <c:pt idx="19399">
                  <c:v>41075.097222222204</c:v>
                </c:pt>
                <c:pt idx="19400">
                  <c:v>41075.111111111066</c:v>
                </c:pt>
                <c:pt idx="19401">
                  <c:v>41075.124999999993</c:v>
                </c:pt>
                <c:pt idx="19402">
                  <c:v>41075.138888888891</c:v>
                </c:pt>
                <c:pt idx="19403">
                  <c:v>41075.152777777781</c:v>
                </c:pt>
                <c:pt idx="19404">
                  <c:v>41075.166666666613</c:v>
                </c:pt>
                <c:pt idx="19405">
                  <c:v>41075.180555555562</c:v>
                </c:pt>
                <c:pt idx="19406">
                  <c:v>41075.194444444445</c:v>
                </c:pt>
                <c:pt idx="19407">
                  <c:v>41075.208333333336</c:v>
                </c:pt>
                <c:pt idx="19408">
                  <c:v>41075.222222222204</c:v>
                </c:pt>
                <c:pt idx="19409">
                  <c:v>41075.236111111066</c:v>
                </c:pt>
                <c:pt idx="19410">
                  <c:v>41075.25</c:v>
                </c:pt>
                <c:pt idx="19411">
                  <c:v>41075.263888888876</c:v>
                </c:pt>
                <c:pt idx="19412">
                  <c:v>41075.277777777774</c:v>
                </c:pt>
                <c:pt idx="19413">
                  <c:v>41075.291666666577</c:v>
                </c:pt>
                <c:pt idx="19414">
                  <c:v>41075.305555555562</c:v>
                </c:pt>
                <c:pt idx="19415">
                  <c:v>41075.319444444496</c:v>
                </c:pt>
                <c:pt idx="19416">
                  <c:v>41075.333333333336</c:v>
                </c:pt>
                <c:pt idx="19417">
                  <c:v>41075.347222222219</c:v>
                </c:pt>
                <c:pt idx="19418">
                  <c:v>41075.361111111066</c:v>
                </c:pt>
                <c:pt idx="19419">
                  <c:v>41075.375</c:v>
                </c:pt>
                <c:pt idx="19420">
                  <c:v>41075.388888888956</c:v>
                </c:pt>
                <c:pt idx="19421">
                  <c:v>41075.402777777781</c:v>
                </c:pt>
                <c:pt idx="19422">
                  <c:v>41075.416666666664</c:v>
                </c:pt>
                <c:pt idx="19423">
                  <c:v>41075.430555555562</c:v>
                </c:pt>
                <c:pt idx="19424">
                  <c:v>41075.444444444496</c:v>
                </c:pt>
                <c:pt idx="19425">
                  <c:v>41075.458333333343</c:v>
                </c:pt>
                <c:pt idx="19426">
                  <c:v>41075.472222222219</c:v>
                </c:pt>
                <c:pt idx="19427">
                  <c:v>41075.486111111109</c:v>
                </c:pt>
                <c:pt idx="19428">
                  <c:v>41075.5</c:v>
                </c:pt>
                <c:pt idx="19429">
                  <c:v>41075.513888888891</c:v>
                </c:pt>
                <c:pt idx="19430">
                  <c:v>41075.527777777774</c:v>
                </c:pt>
                <c:pt idx="19431">
                  <c:v>41075.541666666613</c:v>
                </c:pt>
                <c:pt idx="19432">
                  <c:v>41075.555555555562</c:v>
                </c:pt>
                <c:pt idx="19433">
                  <c:v>41075.569444444445</c:v>
                </c:pt>
                <c:pt idx="19434">
                  <c:v>41075.583333333336</c:v>
                </c:pt>
                <c:pt idx="19435">
                  <c:v>41075.597222222204</c:v>
                </c:pt>
                <c:pt idx="19436">
                  <c:v>41075.611111111066</c:v>
                </c:pt>
                <c:pt idx="19437">
                  <c:v>41075.624999999993</c:v>
                </c:pt>
                <c:pt idx="19438">
                  <c:v>41075.638888888891</c:v>
                </c:pt>
                <c:pt idx="19439">
                  <c:v>41075.652777777781</c:v>
                </c:pt>
                <c:pt idx="19440">
                  <c:v>41075.666666666613</c:v>
                </c:pt>
                <c:pt idx="19441">
                  <c:v>41075.680555555562</c:v>
                </c:pt>
                <c:pt idx="19442">
                  <c:v>41075.694444444445</c:v>
                </c:pt>
                <c:pt idx="19443">
                  <c:v>41075.708333333336</c:v>
                </c:pt>
                <c:pt idx="19444">
                  <c:v>41075.722222222204</c:v>
                </c:pt>
                <c:pt idx="19445">
                  <c:v>41075.736111111066</c:v>
                </c:pt>
                <c:pt idx="19446">
                  <c:v>41075.75</c:v>
                </c:pt>
                <c:pt idx="19447">
                  <c:v>41075.763888888876</c:v>
                </c:pt>
                <c:pt idx="19448">
                  <c:v>41075.777777777774</c:v>
                </c:pt>
                <c:pt idx="19449">
                  <c:v>41075.791666666577</c:v>
                </c:pt>
                <c:pt idx="19450">
                  <c:v>41075.805555555562</c:v>
                </c:pt>
                <c:pt idx="19451">
                  <c:v>41075.819444444496</c:v>
                </c:pt>
                <c:pt idx="19452">
                  <c:v>41075.833333333336</c:v>
                </c:pt>
                <c:pt idx="19453">
                  <c:v>41075.847222222219</c:v>
                </c:pt>
                <c:pt idx="19454">
                  <c:v>41075.861111111066</c:v>
                </c:pt>
                <c:pt idx="19455">
                  <c:v>41075.875</c:v>
                </c:pt>
                <c:pt idx="19456">
                  <c:v>41075.888888888956</c:v>
                </c:pt>
                <c:pt idx="19457">
                  <c:v>41075.902777777781</c:v>
                </c:pt>
                <c:pt idx="19458">
                  <c:v>41075.916666666664</c:v>
                </c:pt>
                <c:pt idx="19459">
                  <c:v>41075.930555555562</c:v>
                </c:pt>
                <c:pt idx="19460">
                  <c:v>41075.944444444496</c:v>
                </c:pt>
                <c:pt idx="19461">
                  <c:v>41075.958333333343</c:v>
                </c:pt>
                <c:pt idx="19462">
                  <c:v>41075.972222222219</c:v>
                </c:pt>
                <c:pt idx="19463">
                  <c:v>41075.986111111109</c:v>
                </c:pt>
                <c:pt idx="19464">
                  <c:v>41076</c:v>
                </c:pt>
                <c:pt idx="19465">
                  <c:v>41076.013888888891</c:v>
                </c:pt>
                <c:pt idx="19466">
                  <c:v>41076.027777777774</c:v>
                </c:pt>
                <c:pt idx="19467">
                  <c:v>41076.041666666613</c:v>
                </c:pt>
                <c:pt idx="19468">
                  <c:v>41076.055555555562</c:v>
                </c:pt>
                <c:pt idx="19469">
                  <c:v>41076.069444444445</c:v>
                </c:pt>
                <c:pt idx="19470">
                  <c:v>41076.083333333336</c:v>
                </c:pt>
                <c:pt idx="19471">
                  <c:v>41076.097222222204</c:v>
                </c:pt>
                <c:pt idx="19472">
                  <c:v>41076.111111111066</c:v>
                </c:pt>
                <c:pt idx="19473">
                  <c:v>41076.124999999993</c:v>
                </c:pt>
                <c:pt idx="19474">
                  <c:v>41076.138888888891</c:v>
                </c:pt>
                <c:pt idx="19475">
                  <c:v>41076.152777777781</c:v>
                </c:pt>
                <c:pt idx="19476">
                  <c:v>41076.166666666613</c:v>
                </c:pt>
                <c:pt idx="19477">
                  <c:v>41076.180555555562</c:v>
                </c:pt>
                <c:pt idx="19478">
                  <c:v>41076.194444444445</c:v>
                </c:pt>
                <c:pt idx="19479">
                  <c:v>41076.208333333336</c:v>
                </c:pt>
                <c:pt idx="19480">
                  <c:v>41076.222222222204</c:v>
                </c:pt>
                <c:pt idx="19481">
                  <c:v>41076.236111111066</c:v>
                </c:pt>
                <c:pt idx="19482">
                  <c:v>41076.25</c:v>
                </c:pt>
                <c:pt idx="19483">
                  <c:v>41076.263888888876</c:v>
                </c:pt>
                <c:pt idx="19484">
                  <c:v>41076.277777777774</c:v>
                </c:pt>
                <c:pt idx="19485">
                  <c:v>41076.291666666577</c:v>
                </c:pt>
                <c:pt idx="19486">
                  <c:v>41076.305555555562</c:v>
                </c:pt>
                <c:pt idx="19487">
                  <c:v>41076.319444444496</c:v>
                </c:pt>
                <c:pt idx="19488">
                  <c:v>41076.333333333336</c:v>
                </c:pt>
                <c:pt idx="19489">
                  <c:v>41076.347222222219</c:v>
                </c:pt>
                <c:pt idx="19490">
                  <c:v>41076.361111111066</c:v>
                </c:pt>
                <c:pt idx="19491">
                  <c:v>41076.375</c:v>
                </c:pt>
                <c:pt idx="19492">
                  <c:v>41076.388888888956</c:v>
                </c:pt>
                <c:pt idx="19493">
                  <c:v>41076.402777777781</c:v>
                </c:pt>
                <c:pt idx="19494">
                  <c:v>41076.416666666664</c:v>
                </c:pt>
                <c:pt idx="19495">
                  <c:v>41076.430555555562</c:v>
                </c:pt>
                <c:pt idx="19496">
                  <c:v>41076.444444444496</c:v>
                </c:pt>
                <c:pt idx="19497">
                  <c:v>41076.458333333343</c:v>
                </c:pt>
                <c:pt idx="19498">
                  <c:v>41076.472222222219</c:v>
                </c:pt>
                <c:pt idx="19499">
                  <c:v>41076.486111111109</c:v>
                </c:pt>
                <c:pt idx="19500">
                  <c:v>41076.5</c:v>
                </c:pt>
                <c:pt idx="19501">
                  <c:v>41076.513888888891</c:v>
                </c:pt>
                <c:pt idx="19502">
                  <c:v>41076.527777777774</c:v>
                </c:pt>
                <c:pt idx="19503">
                  <c:v>41076.541666666613</c:v>
                </c:pt>
                <c:pt idx="19504">
                  <c:v>41076.555555555562</c:v>
                </c:pt>
                <c:pt idx="19505">
                  <c:v>41076.569444444445</c:v>
                </c:pt>
                <c:pt idx="19506">
                  <c:v>41076.583333333336</c:v>
                </c:pt>
                <c:pt idx="19507">
                  <c:v>41076.597222222204</c:v>
                </c:pt>
                <c:pt idx="19508">
                  <c:v>41076.611111111066</c:v>
                </c:pt>
                <c:pt idx="19509">
                  <c:v>41076.624999999993</c:v>
                </c:pt>
                <c:pt idx="19510">
                  <c:v>41076.638888888891</c:v>
                </c:pt>
                <c:pt idx="19511">
                  <c:v>41076.652777777781</c:v>
                </c:pt>
                <c:pt idx="19512">
                  <c:v>41076.666666666613</c:v>
                </c:pt>
                <c:pt idx="19513">
                  <c:v>41076.680555555562</c:v>
                </c:pt>
                <c:pt idx="19514">
                  <c:v>41076.694444444445</c:v>
                </c:pt>
                <c:pt idx="19515">
                  <c:v>41076.708333333336</c:v>
                </c:pt>
                <c:pt idx="19516">
                  <c:v>41076.722222222204</c:v>
                </c:pt>
                <c:pt idx="19517">
                  <c:v>41076.736111111066</c:v>
                </c:pt>
                <c:pt idx="19518">
                  <c:v>41076.75</c:v>
                </c:pt>
                <c:pt idx="19519">
                  <c:v>41076.763888888876</c:v>
                </c:pt>
                <c:pt idx="19520">
                  <c:v>41076.777777777774</c:v>
                </c:pt>
                <c:pt idx="19521">
                  <c:v>41076.791666666577</c:v>
                </c:pt>
                <c:pt idx="19522">
                  <c:v>41076.805555555562</c:v>
                </c:pt>
                <c:pt idx="19523">
                  <c:v>41076.819444444496</c:v>
                </c:pt>
                <c:pt idx="19524">
                  <c:v>41076.833333333336</c:v>
                </c:pt>
                <c:pt idx="19525">
                  <c:v>41076.847222222219</c:v>
                </c:pt>
                <c:pt idx="19526">
                  <c:v>41076.861111111066</c:v>
                </c:pt>
                <c:pt idx="19527">
                  <c:v>41076.875</c:v>
                </c:pt>
                <c:pt idx="19528">
                  <c:v>41076.888888888956</c:v>
                </c:pt>
                <c:pt idx="19529">
                  <c:v>41076.902777777781</c:v>
                </c:pt>
                <c:pt idx="19530">
                  <c:v>41076.916666666664</c:v>
                </c:pt>
                <c:pt idx="19531">
                  <c:v>41076.930555555562</c:v>
                </c:pt>
                <c:pt idx="19532">
                  <c:v>41076.944444444496</c:v>
                </c:pt>
                <c:pt idx="19533">
                  <c:v>41076.958333333343</c:v>
                </c:pt>
                <c:pt idx="19534">
                  <c:v>41076.972222222219</c:v>
                </c:pt>
                <c:pt idx="19535">
                  <c:v>41076.986111111109</c:v>
                </c:pt>
                <c:pt idx="19536">
                  <c:v>41077</c:v>
                </c:pt>
                <c:pt idx="19537">
                  <c:v>41077.013888888891</c:v>
                </c:pt>
                <c:pt idx="19538">
                  <c:v>41077.027777777774</c:v>
                </c:pt>
                <c:pt idx="19539">
                  <c:v>41077.041666666613</c:v>
                </c:pt>
                <c:pt idx="19540">
                  <c:v>41077.055555555562</c:v>
                </c:pt>
                <c:pt idx="19541">
                  <c:v>41077.069444444445</c:v>
                </c:pt>
                <c:pt idx="19542">
                  <c:v>41077.083333333336</c:v>
                </c:pt>
                <c:pt idx="19543">
                  <c:v>41077.097222222204</c:v>
                </c:pt>
                <c:pt idx="19544">
                  <c:v>41077.111111111066</c:v>
                </c:pt>
                <c:pt idx="19545">
                  <c:v>41077.124999999993</c:v>
                </c:pt>
                <c:pt idx="19546">
                  <c:v>41077.138888888891</c:v>
                </c:pt>
                <c:pt idx="19547">
                  <c:v>41077.152777777781</c:v>
                </c:pt>
                <c:pt idx="19548">
                  <c:v>41077.166666666613</c:v>
                </c:pt>
                <c:pt idx="19549">
                  <c:v>41077.180555555562</c:v>
                </c:pt>
                <c:pt idx="19550">
                  <c:v>41077.194444444445</c:v>
                </c:pt>
                <c:pt idx="19551">
                  <c:v>41077.208333333336</c:v>
                </c:pt>
                <c:pt idx="19552">
                  <c:v>41077.222222222204</c:v>
                </c:pt>
                <c:pt idx="19553">
                  <c:v>41077.236111111066</c:v>
                </c:pt>
                <c:pt idx="19554">
                  <c:v>41077.25</c:v>
                </c:pt>
                <c:pt idx="19555">
                  <c:v>41077.263888888876</c:v>
                </c:pt>
                <c:pt idx="19556">
                  <c:v>41077.277777777774</c:v>
                </c:pt>
                <c:pt idx="19557">
                  <c:v>41077.291666666577</c:v>
                </c:pt>
                <c:pt idx="19558">
                  <c:v>41077.305555555562</c:v>
                </c:pt>
                <c:pt idx="19559">
                  <c:v>41077.319444444496</c:v>
                </c:pt>
                <c:pt idx="19560">
                  <c:v>41077.333333333336</c:v>
                </c:pt>
                <c:pt idx="19561">
                  <c:v>41077.347222222219</c:v>
                </c:pt>
                <c:pt idx="19562">
                  <c:v>41077.361111111066</c:v>
                </c:pt>
                <c:pt idx="19563">
                  <c:v>41077.375</c:v>
                </c:pt>
                <c:pt idx="19564">
                  <c:v>41077.388888888956</c:v>
                </c:pt>
                <c:pt idx="19565">
                  <c:v>41077.402777777781</c:v>
                </c:pt>
                <c:pt idx="19566">
                  <c:v>41077.416666666664</c:v>
                </c:pt>
                <c:pt idx="19567">
                  <c:v>41077.430555555562</c:v>
                </c:pt>
                <c:pt idx="19568">
                  <c:v>41077.444444444496</c:v>
                </c:pt>
                <c:pt idx="19569">
                  <c:v>41077.458333333343</c:v>
                </c:pt>
                <c:pt idx="19570">
                  <c:v>41077.472222222219</c:v>
                </c:pt>
                <c:pt idx="19571">
                  <c:v>41077.486111111109</c:v>
                </c:pt>
                <c:pt idx="19572">
                  <c:v>41077.5</c:v>
                </c:pt>
                <c:pt idx="19573">
                  <c:v>41077.513888888891</c:v>
                </c:pt>
                <c:pt idx="19574">
                  <c:v>41077.527777777774</c:v>
                </c:pt>
                <c:pt idx="19575">
                  <c:v>41077.541666666613</c:v>
                </c:pt>
                <c:pt idx="19576">
                  <c:v>41077.555555555562</c:v>
                </c:pt>
                <c:pt idx="19577">
                  <c:v>41077.569444444445</c:v>
                </c:pt>
                <c:pt idx="19578">
                  <c:v>41077.583333333336</c:v>
                </c:pt>
                <c:pt idx="19579">
                  <c:v>41077.597222222204</c:v>
                </c:pt>
                <c:pt idx="19580">
                  <c:v>41077.611111111066</c:v>
                </c:pt>
                <c:pt idx="19581">
                  <c:v>41077.624999999993</c:v>
                </c:pt>
                <c:pt idx="19582">
                  <c:v>41077.638888888891</c:v>
                </c:pt>
                <c:pt idx="19583">
                  <c:v>41077.652777777781</c:v>
                </c:pt>
                <c:pt idx="19584">
                  <c:v>41077.666666666613</c:v>
                </c:pt>
                <c:pt idx="19585">
                  <c:v>41077.680555555562</c:v>
                </c:pt>
                <c:pt idx="19586">
                  <c:v>41077.694444444445</c:v>
                </c:pt>
                <c:pt idx="19587">
                  <c:v>41077.708333333336</c:v>
                </c:pt>
                <c:pt idx="19588">
                  <c:v>41077.722222222204</c:v>
                </c:pt>
                <c:pt idx="19589">
                  <c:v>41077.736111111066</c:v>
                </c:pt>
                <c:pt idx="19590">
                  <c:v>41077.75</c:v>
                </c:pt>
                <c:pt idx="19591">
                  <c:v>41077.763888888876</c:v>
                </c:pt>
                <c:pt idx="19592">
                  <c:v>41077.777777777774</c:v>
                </c:pt>
                <c:pt idx="19593">
                  <c:v>41077.791666666577</c:v>
                </c:pt>
                <c:pt idx="19594">
                  <c:v>41077.805555555562</c:v>
                </c:pt>
                <c:pt idx="19595">
                  <c:v>41077.819444444496</c:v>
                </c:pt>
                <c:pt idx="19596">
                  <c:v>41077.833333333336</c:v>
                </c:pt>
                <c:pt idx="19597">
                  <c:v>41077.847222222219</c:v>
                </c:pt>
                <c:pt idx="19598">
                  <c:v>41077.861111111066</c:v>
                </c:pt>
                <c:pt idx="19599">
                  <c:v>41077.875</c:v>
                </c:pt>
                <c:pt idx="19600">
                  <c:v>41077.888888888956</c:v>
                </c:pt>
                <c:pt idx="19601">
                  <c:v>41077.902777777781</c:v>
                </c:pt>
                <c:pt idx="19602">
                  <c:v>41077.916666666664</c:v>
                </c:pt>
                <c:pt idx="19603">
                  <c:v>41077.930555555562</c:v>
                </c:pt>
                <c:pt idx="19604">
                  <c:v>41077.944444444496</c:v>
                </c:pt>
                <c:pt idx="19605">
                  <c:v>41077.958333333343</c:v>
                </c:pt>
                <c:pt idx="19606">
                  <c:v>41077.972222222219</c:v>
                </c:pt>
                <c:pt idx="19607">
                  <c:v>41077.986111111109</c:v>
                </c:pt>
                <c:pt idx="19608">
                  <c:v>41078</c:v>
                </c:pt>
                <c:pt idx="19609">
                  <c:v>41078.013888888891</c:v>
                </c:pt>
                <c:pt idx="19610">
                  <c:v>41078.027777777774</c:v>
                </c:pt>
                <c:pt idx="19611">
                  <c:v>41078.041666666613</c:v>
                </c:pt>
                <c:pt idx="19612">
                  <c:v>41078.055555555562</c:v>
                </c:pt>
                <c:pt idx="19613">
                  <c:v>41078.069444444445</c:v>
                </c:pt>
                <c:pt idx="19614">
                  <c:v>41078.083333333336</c:v>
                </c:pt>
                <c:pt idx="19615">
                  <c:v>41078.097222222204</c:v>
                </c:pt>
                <c:pt idx="19616">
                  <c:v>41078.111111111066</c:v>
                </c:pt>
                <c:pt idx="19617">
                  <c:v>41078.124999999993</c:v>
                </c:pt>
                <c:pt idx="19618">
                  <c:v>41078.138888888891</c:v>
                </c:pt>
                <c:pt idx="19619">
                  <c:v>41078.152777777781</c:v>
                </c:pt>
                <c:pt idx="19620">
                  <c:v>41078.166666666613</c:v>
                </c:pt>
                <c:pt idx="19621">
                  <c:v>41078.180555555562</c:v>
                </c:pt>
                <c:pt idx="19622">
                  <c:v>41078.194444444445</c:v>
                </c:pt>
                <c:pt idx="19623">
                  <c:v>41078.208333333336</c:v>
                </c:pt>
                <c:pt idx="19624">
                  <c:v>41078.222222222204</c:v>
                </c:pt>
                <c:pt idx="19625">
                  <c:v>41078.236111111066</c:v>
                </c:pt>
                <c:pt idx="19626">
                  <c:v>41078.25</c:v>
                </c:pt>
                <c:pt idx="19627">
                  <c:v>41078.263888888876</c:v>
                </c:pt>
                <c:pt idx="19628">
                  <c:v>41078.277777777774</c:v>
                </c:pt>
                <c:pt idx="19629">
                  <c:v>41078.291666666577</c:v>
                </c:pt>
                <c:pt idx="19630">
                  <c:v>41078.305555555562</c:v>
                </c:pt>
                <c:pt idx="19631">
                  <c:v>41078.319444444496</c:v>
                </c:pt>
                <c:pt idx="19632">
                  <c:v>41078.333333333336</c:v>
                </c:pt>
                <c:pt idx="19633">
                  <c:v>41078.347222222219</c:v>
                </c:pt>
                <c:pt idx="19634">
                  <c:v>41078.361111111066</c:v>
                </c:pt>
                <c:pt idx="19635">
                  <c:v>41078.375</c:v>
                </c:pt>
                <c:pt idx="19636">
                  <c:v>41078.388888888956</c:v>
                </c:pt>
                <c:pt idx="19637">
                  <c:v>41078.402777777781</c:v>
                </c:pt>
                <c:pt idx="19638">
                  <c:v>41078.416666666664</c:v>
                </c:pt>
                <c:pt idx="19639">
                  <c:v>41078.430555555562</c:v>
                </c:pt>
                <c:pt idx="19640">
                  <c:v>41078.444444444496</c:v>
                </c:pt>
                <c:pt idx="19641">
                  <c:v>41078.458333333343</c:v>
                </c:pt>
                <c:pt idx="19642">
                  <c:v>41078.472222222219</c:v>
                </c:pt>
                <c:pt idx="19643">
                  <c:v>41078.486111111109</c:v>
                </c:pt>
                <c:pt idx="19644">
                  <c:v>41078.5</c:v>
                </c:pt>
                <c:pt idx="19645">
                  <c:v>41078.513888888891</c:v>
                </c:pt>
                <c:pt idx="19646">
                  <c:v>41078.527777777774</c:v>
                </c:pt>
                <c:pt idx="19647">
                  <c:v>41078.541666666613</c:v>
                </c:pt>
                <c:pt idx="19648">
                  <c:v>41078.555555555562</c:v>
                </c:pt>
                <c:pt idx="19649">
                  <c:v>41078.569444444445</c:v>
                </c:pt>
                <c:pt idx="19650">
                  <c:v>41078.583333333336</c:v>
                </c:pt>
                <c:pt idx="19651">
                  <c:v>41078.597222222204</c:v>
                </c:pt>
                <c:pt idx="19652">
                  <c:v>41078.611111111066</c:v>
                </c:pt>
                <c:pt idx="19653">
                  <c:v>41078.624999999993</c:v>
                </c:pt>
                <c:pt idx="19654">
                  <c:v>41078.638888888891</c:v>
                </c:pt>
                <c:pt idx="19655">
                  <c:v>41078.652777777781</c:v>
                </c:pt>
                <c:pt idx="19656">
                  <c:v>41078.666666666613</c:v>
                </c:pt>
                <c:pt idx="19657">
                  <c:v>41078.680555555562</c:v>
                </c:pt>
                <c:pt idx="19658">
                  <c:v>41078.694444444445</c:v>
                </c:pt>
                <c:pt idx="19659">
                  <c:v>41078.708333333336</c:v>
                </c:pt>
                <c:pt idx="19660">
                  <c:v>41078.722222222204</c:v>
                </c:pt>
                <c:pt idx="19661">
                  <c:v>41078.736111111066</c:v>
                </c:pt>
                <c:pt idx="19662">
                  <c:v>41078.75</c:v>
                </c:pt>
                <c:pt idx="19663">
                  <c:v>41078.763888888876</c:v>
                </c:pt>
                <c:pt idx="19664">
                  <c:v>41078.777777777774</c:v>
                </c:pt>
                <c:pt idx="19665">
                  <c:v>41078.791666666577</c:v>
                </c:pt>
                <c:pt idx="19666">
                  <c:v>41078.805555555562</c:v>
                </c:pt>
                <c:pt idx="19667">
                  <c:v>41078.819444444496</c:v>
                </c:pt>
                <c:pt idx="19668">
                  <c:v>41078.833333333336</c:v>
                </c:pt>
                <c:pt idx="19669">
                  <c:v>41078.847222222219</c:v>
                </c:pt>
                <c:pt idx="19670">
                  <c:v>41078.861111111066</c:v>
                </c:pt>
                <c:pt idx="19671">
                  <c:v>41078.875</c:v>
                </c:pt>
                <c:pt idx="19672">
                  <c:v>41078.888888888956</c:v>
                </c:pt>
                <c:pt idx="19673">
                  <c:v>41078.902777777781</c:v>
                </c:pt>
                <c:pt idx="19674">
                  <c:v>41078.916666666664</c:v>
                </c:pt>
                <c:pt idx="19675">
                  <c:v>41078.930555555562</c:v>
                </c:pt>
                <c:pt idx="19676">
                  <c:v>41078.944444444496</c:v>
                </c:pt>
                <c:pt idx="19677">
                  <c:v>41078.958333333343</c:v>
                </c:pt>
                <c:pt idx="19678">
                  <c:v>41078.972222222219</c:v>
                </c:pt>
                <c:pt idx="19679">
                  <c:v>41078.986111111109</c:v>
                </c:pt>
                <c:pt idx="19680">
                  <c:v>41079</c:v>
                </c:pt>
                <c:pt idx="19681">
                  <c:v>41079.013888888891</c:v>
                </c:pt>
                <c:pt idx="19682">
                  <c:v>41079.027777777774</c:v>
                </c:pt>
                <c:pt idx="19683">
                  <c:v>41079.041666666613</c:v>
                </c:pt>
                <c:pt idx="19684">
                  <c:v>41079.055555555562</c:v>
                </c:pt>
                <c:pt idx="19685">
                  <c:v>41079.069444444445</c:v>
                </c:pt>
                <c:pt idx="19686">
                  <c:v>41079.083333333336</c:v>
                </c:pt>
                <c:pt idx="19687">
                  <c:v>41079.097222222204</c:v>
                </c:pt>
                <c:pt idx="19688">
                  <c:v>41079.111111111066</c:v>
                </c:pt>
                <c:pt idx="19689">
                  <c:v>41079.124999999993</c:v>
                </c:pt>
                <c:pt idx="19690">
                  <c:v>41079.138888888891</c:v>
                </c:pt>
                <c:pt idx="19691">
                  <c:v>41079.152777777781</c:v>
                </c:pt>
                <c:pt idx="19692">
                  <c:v>41079.166666666613</c:v>
                </c:pt>
                <c:pt idx="19693">
                  <c:v>41079.180555555562</c:v>
                </c:pt>
                <c:pt idx="19694">
                  <c:v>41079.194444444445</c:v>
                </c:pt>
                <c:pt idx="19695">
                  <c:v>41079.208333333336</c:v>
                </c:pt>
                <c:pt idx="19696">
                  <c:v>41079.222222222204</c:v>
                </c:pt>
                <c:pt idx="19697">
                  <c:v>41079.236111111066</c:v>
                </c:pt>
                <c:pt idx="19698">
                  <c:v>41079.25</c:v>
                </c:pt>
                <c:pt idx="19699">
                  <c:v>41079.263888888876</c:v>
                </c:pt>
                <c:pt idx="19700">
                  <c:v>41079.277777777774</c:v>
                </c:pt>
                <c:pt idx="19701">
                  <c:v>41079.291666666577</c:v>
                </c:pt>
                <c:pt idx="19702">
                  <c:v>41079.305555555562</c:v>
                </c:pt>
                <c:pt idx="19703">
                  <c:v>41079.319444444496</c:v>
                </c:pt>
                <c:pt idx="19704">
                  <c:v>41079.333333333336</c:v>
                </c:pt>
                <c:pt idx="19705">
                  <c:v>41079.347222222219</c:v>
                </c:pt>
                <c:pt idx="19706">
                  <c:v>41079.361111111066</c:v>
                </c:pt>
                <c:pt idx="19707">
                  <c:v>41079.375</c:v>
                </c:pt>
                <c:pt idx="19708">
                  <c:v>41079.388888888956</c:v>
                </c:pt>
                <c:pt idx="19709">
                  <c:v>41079.402777777781</c:v>
                </c:pt>
                <c:pt idx="19710">
                  <c:v>41079.416666666664</c:v>
                </c:pt>
                <c:pt idx="19711">
                  <c:v>41079.430555555562</c:v>
                </c:pt>
                <c:pt idx="19712">
                  <c:v>41079.444444444496</c:v>
                </c:pt>
                <c:pt idx="19713">
                  <c:v>41079.458333333343</c:v>
                </c:pt>
                <c:pt idx="19714">
                  <c:v>41079.472222222219</c:v>
                </c:pt>
                <c:pt idx="19715">
                  <c:v>41079.486111111109</c:v>
                </c:pt>
                <c:pt idx="19716">
                  <c:v>41079.5</c:v>
                </c:pt>
                <c:pt idx="19717">
                  <c:v>41079.513888888891</c:v>
                </c:pt>
                <c:pt idx="19718">
                  <c:v>41079.527777777774</c:v>
                </c:pt>
                <c:pt idx="19719">
                  <c:v>41079.541666666613</c:v>
                </c:pt>
                <c:pt idx="19720">
                  <c:v>41079.555555555562</c:v>
                </c:pt>
                <c:pt idx="19721">
                  <c:v>41079.569444444445</c:v>
                </c:pt>
                <c:pt idx="19722">
                  <c:v>41079.583333333336</c:v>
                </c:pt>
                <c:pt idx="19723">
                  <c:v>41079.597222222204</c:v>
                </c:pt>
                <c:pt idx="19724">
                  <c:v>41079.611111111066</c:v>
                </c:pt>
                <c:pt idx="19725">
                  <c:v>41079.624999999993</c:v>
                </c:pt>
                <c:pt idx="19726">
                  <c:v>41079.638888888891</c:v>
                </c:pt>
                <c:pt idx="19727">
                  <c:v>41079.652777777781</c:v>
                </c:pt>
                <c:pt idx="19728">
                  <c:v>41079.666666666613</c:v>
                </c:pt>
                <c:pt idx="19729">
                  <c:v>41079.680555555562</c:v>
                </c:pt>
                <c:pt idx="19730">
                  <c:v>41079.694444444445</c:v>
                </c:pt>
                <c:pt idx="19731">
                  <c:v>41079.708333333336</c:v>
                </c:pt>
                <c:pt idx="19732">
                  <c:v>41079.722222222204</c:v>
                </c:pt>
                <c:pt idx="19733">
                  <c:v>41079.736111111066</c:v>
                </c:pt>
                <c:pt idx="19734">
                  <c:v>41079.75</c:v>
                </c:pt>
                <c:pt idx="19735">
                  <c:v>41079.763888888876</c:v>
                </c:pt>
                <c:pt idx="19736">
                  <c:v>41079.777777777774</c:v>
                </c:pt>
                <c:pt idx="19737">
                  <c:v>41079.791666666577</c:v>
                </c:pt>
                <c:pt idx="19738">
                  <c:v>41079.805555555562</c:v>
                </c:pt>
                <c:pt idx="19739">
                  <c:v>41079.819444444496</c:v>
                </c:pt>
                <c:pt idx="19740">
                  <c:v>41079.833333333336</c:v>
                </c:pt>
                <c:pt idx="19741">
                  <c:v>41079.847222222219</c:v>
                </c:pt>
                <c:pt idx="19742">
                  <c:v>41079.861111111066</c:v>
                </c:pt>
                <c:pt idx="19743">
                  <c:v>41079.875</c:v>
                </c:pt>
                <c:pt idx="19744">
                  <c:v>41079.888888888956</c:v>
                </c:pt>
                <c:pt idx="19745">
                  <c:v>41079.902777777781</c:v>
                </c:pt>
                <c:pt idx="19746">
                  <c:v>41079.916666666664</c:v>
                </c:pt>
                <c:pt idx="19747">
                  <c:v>41079.930555555562</c:v>
                </c:pt>
                <c:pt idx="19748">
                  <c:v>41079.944444444496</c:v>
                </c:pt>
                <c:pt idx="19749">
                  <c:v>41079.958333333343</c:v>
                </c:pt>
                <c:pt idx="19750">
                  <c:v>41079.972222222219</c:v>
                </c:pt>
                <c:pt idx="19751">
                  <c:v>41079.986111111109</c:v>
                </c:pt>
                <c:pt idx="19752">
                  <c:v>41080</c:v>
                </c:pt>
                <c:pt idx="19753">
                  <c:v>41080.013888888891</c:v>
                </c:pt>
                <c:pt idx="19754">
                  <c:v>41080.027777777774</c:v>
                </c:pt>
                <c:pt idx="19755">
                  <c:v>41080.041666666613</c:v>
                </c:pt>
                <c:pt idx="19756">
                  <c:v>41080.055555555562</c:v>
                </c:pt>
                <c:pt idx="19757">
                  <c:v>41080.069444444445</c:v>
                </c:pt>
                <c:pt idx="19758">
                  <c:v>41080.083333333336</c:v>
                </c:pt>
                <c:pt idx="19759">
                  <c:v>41080.097222222204</c:v>
                </c:pt>
                <c:pt idx="19760">
                  <c:v>41080.111111111066</c:v>
                </c:pt>
                <c:pt idx="19761">
                  <c:v>41080.124999999993</c:v>
                </c:pt>
                <c:pt idx="19762">
                  <c:v>41080.138888888891</c:v>
                </c:pt>
                <c:pt idx="19763">
                  <c:v>41080.152777777781</c:v>
                </c:pt>
                <c:pt idx="19764">
                  <c:v>41080.166666666613</c:v>
                </c:pt>
                <c:pt idx="19765">
                  <c:v>41080.180555555562</c:v>
                </c:pt>
                <c:pt idx="19766">
                  <c:v>41080.194444444445</c:v>
                </c:pt>
                <c:pt idx="19767">
                  <c:v>41080.208333333336</c:v>
                </c:pt>
                <c:pt idx="19768">
                  <c:v>41080.222222222204</c:v>
                </c:pt>
                <c:pt idx="19769">
                  <c:v>41080.236111111066</c:v>
                </c:pt>
                <c:pt idx="19770">
                  <c:v>41080.25</c:v>
                </c:pt>
                <c:pt idx="19771">
                  <c:v>41080.263888888876</c:v>
                </c:pt>
                <c:pt idx="19772">
                  <c:v>41080.277777777774</c:v>
                </c:pt>
                <c:pt idx="19773">
                  <c:v>41080.291666666577</c:v>
                </c:pt>
                <c:pt idx="19774">
                  <c:v>41080.305555555562</c:v>
                </c:pt>
                <c:pt idx="19775">
                  <c:v>41080.319444444496</c:v>
                </c:pt>
                <c:pt idx="19776">
                  <c:v>41080.333333333336</c:v>
                </c:pt>
                <c:pt idx="19777">
                  <c:v>41080.347222222219</c:v>
                </c:pt>
                <c:pt idx="19778">
                  <c:v>41080.361111111066</c:v>
                </c:pt>
                <c:pt idx="19779">
                  <c:v>41080.375</c:v>
                </c:pt>
                <c:pt idx="19780">
                  <c:v>41080.388888888956</c:v>
                </c:pt>
                <c:pt idx="19781">
                  <c:v>41080.402777777781</c:v>
                </c:pt>
                <c:pt idx="19782">
                  <c:v>41080.416666666664</c:v>
                </c:pt>
                <c:pt idx="19783">
                  <c:v>41080.430555555562</c:v>
                </c:pt>
                <c:pt idx="19784">
                  <c:v>41080.444444444496</c:v>
                </c:pt>
                <c:pt idx="19785">
                  <c:v>41080.458333333343</c:v>
                </c:pt>
                <c:pt idx="19786">
                  <c:v>41080.472222222219</c:v>
                </c:pt>
                <c:pt idx="19787">
                  <c:v>41080.486111111109</c:v>
                </c:pt>
                <c:pt idx="19788">
                  <c:v>41080.5</c:v>
                </c:pt>
                <c:pt idx="19789">
                  <c:v>41080.513888888891</c:v>
                </c:pt>
                <c:pt idx="19790">
                  <c:v>41080.527777777774</c:v>
                </c:pt>
                <c:pt idx="19791">
                  <c:v>41080.541666666613</c:v>
                </c:pt>
                <c:pt idx="19792">
                  <c:v>41080.555555555562</c:v>
                </c:pt>
                <c:pt idx="19793">
                  <c:v>41080.569444444445</c:v>
                </c:pt>
                <c:pt idx="19794">
                  <c:v>41080.583333333336</c:v>
                </c:pt>
                <c:pt idx="19795">
                  <c:v>41080.597222222204</c:v>
                </c:pt>
                <c:pt idx="19796">
                  <c:v>41080.611111111066</c:v>
                </c:pt>
                <c:pt idx="19797">
                  <c:v>41080.624999999993</c:v>
                </c:pt>
                <c:pt idx="19798">
                  <c:v>41080.638888888891</c:v>
                </c:pt>
                <c:pt idx="19799">
                  <c:v>41080.652777777781</c:v>
                </c:pt>
                <c:pt idx="19800">
                  <c:v>41080.666666666613</c:v>
                </c:pt>
                <c:pt idx="19801">
                  <c:v>41080.680555555562</c:v>
                </c:pt>
                <c:pt idx="19802">
                  <c:v>41080.694444444445</c:v>
                </c:pt>
                <c:pt idx="19803">
                  <c:v>41080.708333333336</c:v>
                </c:pt>
                <c:pt idx="19804">
                  <c:v>41080.722222222204</c:v>
                </c:pt>
                <c:pt idx="19805">
                  <c:v>41080.736111111066</c:v>
                </c:pt>
                <c:pt idx="19806">
                  <c:v>41080.75</c:v>
                </c:pt>
                <c:pt idx="19807">
                  <c:v>41080.763888888876</c:v>
                </c:pt>
                <c:pt idx="19808">
                  <c:v>41080.777777777774</c:v>
                </c:pt>
                <c:pt idx="19809">
                  <c:v>41080.791666666577</c:v>
                </c:pt>
                <c:pt idx="19810">
                  <c:v>41080.805555555562</c:v>
                </c:pt>
                <c:pt idx="19811">
                  <c:v>41080.819444444496</c:v>
                </c:pt>
                <c:pt idx="19812">
                  <c:v>41080.833333333336</c:v>
                </c:pt>
                <c:pt idx="19813">
                  <c:v>41080.847222222219</c:v>
                </c:pt>
                <c:pt idx="19814">
                  <c:v>41080.861111111066</c:v>
                </c:pt>
                <c:pt idx="19815">
                  <c:v>41080.875</c:v>
                </c:pt>
                <c:pt idx="19816">
                  <c:v>41080.888888888956</c:v>
                </c:pt>
                <c:pt idx="19817">
                  <c:v>41080.902777777781</c:v>
                </c:pt>
                <c:pt idx="19818">
                  <c:v>41080.916666666664</c:v>
                </c:pt>
                <c:pt idx="19819">
                  <c:v>41080.930555555562</c:v>
                </c:pt>
                <c:pt idx="19820">
                  <c:v>41080.944444444496</c:v>
                </c:pt>
                <c:pt idx="19821">
                  <c:v>41080.958333333343</c:v>
                </c:pt>
                <c:pt idx="19822">
                  <c:v>41080.972222222219</c:v>
                </c:pt>
                <c:pt idx="19823">
                  <c:v>41080.986111111109</c:v>
                </c:pt>
                <c:pt idx="19824">
                  <c:v>41081</c:v>
                </c:pt>
                <c:pt idx="19825">
                  <c:v>41081.013888888891</c:v>
                </c:pt>
                <c:pt idx="19826">
                  <c:v>41081.027777777774</c:v>
                </c:pt>
                <c:pt idx="19827">
                  <c:v>41081.041666666613</c:v>
                </c:pt>
                <c:pt idx="19828">
                  <c:v>41081.055555555562</c:v>
                </c:pt>
                <c:pt idx="19829">
                  <c:v>41081.069444444445</c:v>
                </c:pt>
                <c:pt idx="19830">
                  <c:v>41081.083333333336</c:v>
                </c:pt>
                <c:pt idx="19831">
                  <c:v>41081.097222222204</c:v>
                </c:pt>
                <c:pt idx="19832">
                  <c:v>41081.111111111066</c:v>
                </c:pt>
                <c:pt idx="19833">
                  <c:v>41081.124999999993</c:v>
                </c:pt>
                <c:pt idx="19834">
                  <c:v>41081.138888888891</c:v>
                </c:pt>
                <c:pt idx="19835">
                  <c:v>41081.152777777781</c:v>
                </c:pt>
                <c:pt idx="19836">
                  <c:v>41081.166666666613</c:v>
                </c:pt>
                <c:pt idx="19837">
                  <c:v>41081.180555555562</c:v>
                </c:pt>
                <c:pt idx="19838">
                  <c:v>41081.194444444445</c:v>
                </c:pt>
                <c:pt idx="19839">
                  <c:v>41081.208333333336</c:v>
                </c:pt>
                <c:pt idx="19840">
                  <c:v>41081.222222222204</c:v>
                </c:pt>
                <c:pt idx="19841">
                  <c:v>41081.236111111066</c:v>
                </c:pt>
                <c:pt idx="19842">
                  <c:v>41081.25</c:v>
                </c:pt>
                <c:pt idx="19843">
                  <c:v>41081.263888888876</c:v>
                </c:pt>
                <c:pt idx="19844">
                  <c:v>41081.277777777774</c:v>
                </c:pt>
                <c:pt idx="19845">
                  <c:v>41081.291666666577</c:v>
                </c:pt>
                <c:pt idx="19846">
                  <c:v>41081.305555555562</c:v>
                </c:pt>
                <c:pt idx="19847">
                  <c:v>41081.319444444496</c:v>
                </c:pt>
                <c:pt idx="19848">
                  <c:v>41081.333333333336</c:v>
                </c:pt>
                <c:pt idx="19849">
                  <c:v>41081.347222222219</c:v>
                </c:pt>
                <c:pt idx="19850">
                  <c:v>41081.361111111066</c:v>
                </c:pt>
                <c:pt idx="19851">
                  <c:v>41081.375</c:v>
                </c:pt>
                <c:pt idx="19852">
                  <c:v>41081.388888888956</c:v>
                </c:pt>
                <c:pt idx="19853">
                  <c:v>41081.402777777781</c:v>
                </c:pt>
                <c:pt idx="19854">
                  <c:v>41081.416666666664</c:v>
                </c:pt>
                <c:pt idx="19855">
                  <c:v>41081.430555555562</c:v>
                </c:pt>
                <c:pt idx="19856">
                  <c:v>41081.444444444496</c:v>
                </c:pt>
                <c:pt idx="19857">
                  <c:v>41081.458333333343</c:v>
                </c:pt>
                <c:pt idx="19858">
                  <c:v>41081.472222222219</c:v>
                </c:pt>
                <c:pt idx="19859">
                  <c:v>41081.486111111109</c:v>
                </c:pt>
                <c:pt idx="19860">
                  <c:v>41081.5</c:v>
                </c:pt>
                <c:pt idx="19861">
                  <c:v>41081.513888888891</c:v>
                </c:pt>
                <c:pt idx="19862">
                  <c:v>41081.527777777774</c:v>
                </c:pt>
                <c:pt idx="19863">
                  <c:v>41081.541666666613</c:v>
                </c:pt>
                <c:pt idx="19864">
                  <c:v>41081.555555555562</c:v>
                </c:pt>
                <c:pt idx="19865">
                  <c:v>41081.569444444445</c:v>
                </c:pt>
                <c:pt idx="19866">
                  <c:v>41081.583333333336</c:v>
                </c:pt>
                <c:pt idx="19867">
                  <c:v>41081.597222222204</c:v>
                </c:pt>
                <c:pt idx="19868">
                  <c:v>41081.611111111066</c:v>
                </c:pt>
                <c:pt idx="19869">
                  <c:v>41081.624999999993</c:v>
                </c:pt>
                <c:pt idx="19870">
                  <c:v>41081.638888888891</c:v>
                </c:pt>
                <c:pt idx="19871">
                  <c:v>41081.652777777781</c:v>
                </c:pt>
                <c:pt idx="19872">
                  <c:v>41081.666666666613</c:v>
                </c:pt>
                <c:pt idx="19873">
                  <c:v>41081.680555555562</c:v>
                </c:pt>
                <c:pt idx="19874">
                  <c:v>41081.694444444445</c:v>
                </c:pt>
                <c:pt idx="19875">
                  <c:v>41081.708333333336</c:v>
                </c:pt>
                <c:pt idx="19876">
                  <c:v>41081.722222222204</c:v>
                </c:pt>
                <c:pt idx="19877">
                  <c:v>41081.736111111066</c:v>
                </c:pt>
                <c:pt idx="19878">
                  <c:v>41081.75</c:v>
                </c:pt>
                <c:pt idx="19879">
                  <c:v>41081.763888888876</c:v>
                </c:pt>
                <c:pt idx="19880">
                  <c:v>41081.777777777774</c:v>
                </c:pt>
                <c:pt idx="19881">
                  <c:v>41081.791666666577</c:v>
                </c:pt>
                <c:pt idx="19882">
                  <c:v>41081.805555555562</c:v>
                </c:pt>
                <c:pt idx="19883">
                  <c:v>41081.819444444496</c:v>
                </c:pt>
                <c:pt idx="19884">
                  <c:v>41081.833333333336</c:v>
                </c:pt>
                <c:pt idx="19885">
                  <c:v>41081.847222222219</c:v>
                </c:pt>
                <c:pt idx="19886">
                  <c:v>41081.861111111066</c:v>
                </c:pt>
                <c:pt idx="19887">
                  <c:v>41081.875</c:v>
                </c:pt>
                <c:pt idx="19888">
                  <c:v>41081.888888888956</c:v>
                </c:pt>
                <c:pt idx="19889">
                  <c:v>41081.902777777781</c:v>
                </c:pt>
                <c:pt idx="19890">
                  <c:v>41081.916666666664</c:v>
                </c:pt>
                <c:pt idx="19891">
                  <c:v>41081.930555555562</c:v>
                </c:pt>
                <c:pt idx="19892">
                  <c:v>41081.944444444496</c:v>
                </c:pt>
                <c:pt idx="19893">
                  <c:v>41081.958333333343</c:v>
                </c:pt>
                <c:pt idx="19894">
                  <c:v>41081.972222222219</c:v>
                </c:pt>
                <c:pt idx="19895">
                  <c:v>41081.986111111109</c:v>
                </c:pt>
                <c:pt idx="19896">
                  <c:v>41082</c:v>
                </c:pt>
                <c:pt idx="19897">
                  <c:v>41082.013888888891</c:v>
                </c:pt>
                <c:pt idx="19898">
                  <c:v>41082.027777777774</c:v>
                </c:pt>
                <c:pt idx="19899">
                  <c:v>41082.041666666613</c:v>
                </c:pt>
                <c:pt idx="19900">
                  <c:v>41082.055555555562</c:v>
                </c:pt>
                <c:pt idx="19901">
                  <c:v>41082.069444444445</c:v>
                </c:pt>
                <c:pt idx="19902">
                  <c:v>41082.083333333336</c:v>
                </c:pt>
                <c:pt idx="19903">
                  <c:v>41082.097222222204</c:v>
                </c:pt>
                <c:pt idx="19904">
                  <c:v>41082.111111111066</c:v>
                </c:pt>
                <c:pt idx="19905">
                  <c:v>41082.124999999993</c:v>
                </c:pt>
                <c:pt idx="19906">
                  <c:v>41082.138888888891</c:v>
                </c:pt>
                <c:pt idx="19907">
                  <c:v>41082.152777777781</c:v>
                </c:pt>
                <c:pt idx="19908">
                  <c:v>41082.166666666613</c:v>
                </c:pt>
                <c:pt idx="19909">
                  <c:v>41082.180555555562</c:v>
                </c:pt>
                <c:pt idx="19910">
                  <c:v>41082.194444444445</c:v>
                </c:pt>
                <c:pt idx="19911">
                  <c:v>41082.208333333336</c:v>
                </c:pt>
                <c:pt idx="19912">
                  <c:v>41082.222222222204</c:v>
                </c:pt>
                <c:pt idx="19913">
                  <c:v>41082.236111111066</c:v>
                </c:pt>
                <c:pt idx="19914">
                  <c:v>41082.25</c:v>
                </c:pt>
                <c:pt idx="19915">
                  <c:v>41082.263888888876</c:v>
                </c:pt>
                <c:pt idx="19916">
                  <c:v>41082.277777777774</c:v>
                </c:pt>
                <c:pt idx="19917">
                  <c:v>41082.291666666577</c:v>
                </c:pt>
                <c:pt idx="19918">
                  <c:v>41082.305555555562</c:v>
                </c:pt>
                <c:pt idx="19919">
                  <c:v>41082.319444444496</c:v>
                </c:pt>
                <c:pt idx="19920">
                  <c:v>41082.333333333336</c:v>
                </c:pt>
                <c:pt idx="19921">
                  <c:v>41082.347222222219</c:v>
                </c:pt>
                <c:pt idx="19922">
                  <c:v>41082.361111111066</c:v>
                </c:pt>
                <c:pt idx="19923">
                  <c:v>41082.375</c:v>
                </c:pt>
                <c:pt idx="19924">
                  <c:v>41082.388888888956</c:v>
                </c:pt>
                <c:pt idx="19925">
                  <c:v>41082.402777777781</c:v>
                </c:pt>
                <c:pt idx="19926">
                  <c:v>41082.416666666664</c:v>
                </c:pt>
                <c:pt idx="19927">
                  <c:v>41082.430555555562</c:v>
                </c:pt>
                <c:pt idx="19928">
                  <c:v>41082.444444444496</c:v>
                </c:pt>
                <c:pt idx="19929">
                  <c:v>41082.458333333343</c:v>
                </c:pt>
                <c:pt idx="19930">
                  <c:v>41082.472222222219</c:v>
                </c:pt>
                <c:pt idx="19931">
                  <c:v>41082.486111111109</c:v>
                </c:pt>
                <c:pt idx="19932">
                  <c:v>41082.5</c:v>
                </c:pt>
                <c:pt idx="19933">
                  <c:v>41082.513888888891</c:v>
                </c:pt>
                <c:pt idx="19934">
                  <c:v>41082.527777777774</c:v>
                </c:pt>
                <c:pt idx="19935">
                  <c:v>41082.541666666613</c:v>
                </c:pt>
                <c:pt idx="19936">
                  <c:v>41082.555555555562</c:v>
                </c:pt>
                <c:pt idx="19937">
                  <c:v>41082.569444444445</c:v>
                </c:pt>
                <c:pt idx="19938">
                  <c:v>41082.583333333336</c:v>
                </c:pt>
                <c:pt idx="19939">
                  <c:v>41082.597222222204</c:v>
                </c:pt>
                <c:pt idx="19940">
                  <c:v>41082.611111111066</c:v>
                </c:pt>
                <c:pt idx="19941">
                  <c:v>41082.624999999993</c:v>
                </c:pt>
                <c:pt idx="19942">
                  <c:v>41082.638888888891</c:v>
                </c:pt>
                <c:pt idx="19943">
                  <c:v>41082.652777777781</c:v>
                </c:pt>
                <c:pt idx="19944">
                  <c:v>41082.666666666613</c:v>
                </c:pt>
                <c:pt idx="19945">
                  <c:v>41082.680555555562</c:v>
                </c:pt>
                <c:pt idx="19946">
                  <c:v>41082.694444444445</c:v>
                </c:pt>
                <c:pt idx="19947">
                  <c:v>41082.708333333336</c:v>
                </c:pt>
                <c:pt idx="19948">
                  <c:v>41082.722222222204</c:v>
                </c:pt>
                <c:pt idx="19949">
                  <c:v>41082.736111111066</c:v>
                </c:pt>
                <c:pt idx="19950">
                  <c:v>41082.75</c:v>
                </c:pt>
                <c:pt idx="19951">
                  <c:v>41082.763888888876</c:v>
                </c:pt>
                <c:pt idx="19952">
                  <c:v>41082.777777777774</c:v>
                </c:pt>
                <c:pt idx="19953">
                  <c:v>41082.791666666577</c:v>
                </c:pt>
                <c:pt idx="19954">
                  <c:v>41082.805555555562</c:v>
                </c:pt>
                <c:pt idx="19955">
                  <c:v>41082.819444444496</c:v>
                </c:pt>
                <c:pt idx="19956">
                  <c:v>41082.833333333336</c:v>
                </c:pt>
                <c:pt idx="19957">
                  <c:v>41082.847222222219</c:v>
                </c:pt>
                <c:pt idx="19958">
                  <c:v>41082.861111111066</c:v>
                </c:pt>
                <c:pt idx="19959">
                  <c:v>41082.875</c:v>
                </c:pt>
                <c:pt idx="19960">
                  <c:v>41082.888888888956</c:v>
                </c:pt>
                <c:pt idx="19961">
                  <c:v>41082.902777777781</c:v>
                </c:pt>
                <c:pt idx="19962">
                  <c:v>41082.916666666664</c:v>
                </c:pt>
                <c:pt idx="19963">
                  <c:v>41082.930555555562</c:v>
                </c:pt>
                <c:pt idx="19964">
                  <c:v>41082.944444444496</c:v>
                </c:pt>
                <c:pt idx="19965">
                  <c:v>41082.958333333343</c:v>
                </c:pt>
                <c:pt idx="19966">
                  <c:v>41082.972222222219</c:v>
                </c:pt>
                <c:pt idx="19967">
                  <c:v>41082.986111111109</c:v>
                </c:pt>
                <c:pt idx="19968">
                  <c:v>41083</c:v>
                </c:pt>
                <c:pt idx="19969">
                  <c:v>41083.013888888891</c:v>
                </c:pt>
                <c:pt idx="19970">
                  <c:v>41083.027777777774</c:v>
                </c:pt>
                <c:pt idx="19971">
                  <c:v>41083.041666666613</c:v>
                </c:pt>
                <c:pt idx="19972">
                  <c:v>41083.055555555562</c:v>
                </c:pt>
                <c:pt idx="19973">
                  <c:v>41083.069444444445</c:v>
                </c:pt>
                <c:pt idx="19974">
                  <c:v>41083.083333333336</c:v>
                </c:pt>
                <c:pt idx="19975">
                  <c:v>41083.097222222204</c:v>
                </c:pt>
                <c:pt idx="19976">
                  <c:v>41083.111111111066</c:v>
                </c:pt>
                <c:pt idx="19977">
                  <c:v>41083.124999999993</c:v>
                </c:pt>
                <c:pt idx="19978">
                  <c:v>41083.138888888891</c:v>
                </c:pt>
                <c:pt idx="19979">
                  <c:v>41083.152777777781</c:v>
                </c:pt>
                <c:pt idx="19980">
                  <c:v>41083.166666666613</c:v>
                </c:pt>
                <c:pt idx="19981">
                  <c:v>41083.180555555562</c:v>
                </c:pt>
                <c:pt idx="19982">
                  <c:v>41083.194444444445</c:v>
                </c:pt>
                <c:pt idx="19983">
                  <c:v>41083.208333333336</c:v>
                </c:pt>
                <c:pt idx="19984">
                  <c:v>41083.222222222204</c:v>
                </c:pt>
                <c:pt idx="19985">
                  <c:v>41083.236111111066</c:v>
                </c:pt>
                <c:pt idx="19986">
                  <c:v>41083.25</c:v>
                </c:pt>
                <c:pt idx="19987">
                  <c:v>41083.263888888876</c:v>
                </c:pt>
                <c:pt idx="19988">
                  <c:v>41083.277777777774</c:v>
                </c:pt>
                <c:pt idx="19989">
                  <c:v>41083.291666666577</c:v>
                </c:pt>
                <c:pt idx="19990">
                  <c:v>41083.305555555562</c:v>
                </c:pt>
                <c:pt idx="19991">
                  <c:v>41083.319444444496</c:v>
                </c:pt>
                <c:pt idx="19992">
                  <c:v>41083.333333333336</c:v>
                </c:pt>
                <c:pt idx="19993">
                  <c:v>41083.347222222219</c:v>
                </c:pt>
                <c:pt idx="19994">
                  <c:v>41083.361111111066</c:v>
                </c:pt>
                <c:pt idx="19995">
                  <c:v>41083.375</c:v>
                </c:pt>
                <c:pt idx="19996">
                  <c:v>41083.388888888956</c:v>
                </c:pt>
                <c:pt idx="19997">
                  <c:v>41083.402777777781</c:v>
                </c:pt>
                <c:pt idx="19998">
                  <c:v>41083.416666666664</c:v>
                </c:pt>
                <c:pt idx="19999">
                  <c:v>41083.430555555562</c:v>
                </c:pt>
                <c:pt idx="20000">
                  <c:v>41083.444444444496</c:v>
                </c:pt>
                <c:pt idx="20001">
                  <c:v>41083.458333333343</c:v>
                </c:pt>
                <c:pt idx="20002">
                  <c:v>41083.472222222219</c:v>
                </c:pt>
                <c:pt idx="20003">
                  <c:v>41083.486111111109</c:v>
                </c:pt>
                <c:pt idx="20004">
                  <c:v>41083.5</c:v>
                </c:pt>
                <c:pt idx="20005">
                  <c:v>41083.513888888891</c:v>
                </c:pt>
                <c:pt idx="20006">
                  <c:v>41083.527777777774</c:v>
                </c:pt>
                <c:pt idx="20007">
                  <c:v>41083.541666666613</c:v>
                </c:pt>
                <c:pt idx="20008">
                  <c:v>41083.555555555562</c:v>
                </c:pt>
                <c:pt idx="20009">
                  <c:v>41083.569444444445</c:v>
                </c:pt>
                <c:pt idx="20010">
                  <c:v>41083.583333333336</c:v>
                </c:pt>
                <c:pt idx="20011">
                  <c:v>41083.597222222204</c:v>
                </c:pt>
                <c:pt idx="20012">
                  <c:v>41083.611111111066</c:v>
                </c:pt>
                <c:pt idx="20013">
                  <c:v>41083.624999999993</c:v>
                </c:pt>
                <c:pt idx="20014">
                  <c:v>41083.638888888891</c:v>
                </c:pt>
                <c:pt idx="20015">
                  <c:v>41083.652777777781</c:v>
                </c:pt>
                <c:pt idx="20016">
                  <c:v>41083.666666666613</c:v>
                </c:pt>
                <c:pt idx="20017">
                  <c:v>41083.680555555562</c:v>
                </c:pt>
                <c:pt idx="20018">
                  <c:v>41083.694444444445</c:v>
                </c:pt>
                <c:pt idx="20019">
                  <c:v>41083.708333333336</c:v>
                </c:pt>
                <c:pt idx="20020">
                  <c:v>41083.722222222204</c:v>
                </c:pt>
                <c:pt idx="20021">
                  <c:v>41083.736111111066</c:v>
                </c:pt>
                <c:pt idx="20022">
                  <c:v>41083.75</c:v>
                </c:pt>
                <c:pt idx="20023">
                  <c:v>41083.763888888876</c:v>
                </c:pt>
                <c:pt idx="20024">
                  <c:v>41083.777777777774</c:v>
                </c:pt>
                <c:pt idx="20025">
                  <c:v>41083.791666666577</c:v>
                </c:pt>
                <c:pt idx="20026">
                  <c:v>41083.805555555562</c:v>
                </c:pt>
                <c:pt idx="20027">
                  <c:v>41083.819444444496</c:v>
                </c:pt>
                <c:pt idx="20028">
                  <c:v>41083.833333333336</c:v>
                </c:pt>
                <c:pt idx="20029">
                  <c:v>41083.847222222219</c:v>
                </c:pt>
                <c:pt idx="20030">
                  <c:v>41083.861111111066</c:v>
                </c:pt>
                <c:pt idx="20031">
                  <c:v>41083.875</c:v>
                </c:pt>
                <c:pt idx="20032">
                  <c:v>41083.888888888956</c:v>
                </c:pt>
                <c:pt idx="20033">
                  <c:v>41083.902777777781</c:v>
                </c:pt>
                <c:pt idx="20034">
                  <c:v>41083.916666666664</c:v>
                </c:pt>
                <c:pt idx="20035">
                  <c:v>41083.930555555562</c:v>
                </c:pt>
                <c:pt idx="20036">
                  <c:v>41083.944444444496</c:v>
                </c:pt>
                <c:pt idx="20037">
                  <c:v>41083.958333333343</c:v>
                </c:pt>
                <c:pt idx="20038">
                  <c:v>41083.972222222219</c:v>
                </c:pt>
                <c:pt idx="20039">
                  <c:v>41083.986111111109</c:v>
                </c:pt>
                <c:pt idx="20040">
                  <c:v>41084</c:v>
                </c:pt>
                <c:pt idx="20041">
                  <c:v>41084.013888888891</c:v>
                </c:pt>
                <c:pt idx="20042">
                  <c:v>41084.027777777774</c:v>
                </c:pt>
                <c:pt idx="20043">
                  <c:v>41084.041666666613</c:v>
                </c:pt>
                <c:pt idx="20044">
                  <c:v>41084.055555555562</c:v>
                </c:pt>
                <c:pt idx="20045">
                  <c:v>41084.069444444445</c:v>
                </c:pt>
                <c:pt idx="20046">
                  <c:v>41084.083333333336</c:v>
                </c:pt>
                <c:pt idx="20047">
                  <c:v>41084.097222222204</c:v>
                </c:pt>
                <c:pt idx="20048">
                  <c:v>41084.111111111066</c:v>
                </c:pt>
                <c:pt idx="20049">
                  <c:v>41084.124999999993</c:v>
                </c:pt>
                <c:pt idx="20050">
                  <c:v>41084.138888888891</c:v>
                </c:pt>
                <c:pt idx="20051">
                  <c:v>41084.152777777781</c:v>
                </c:pt>
                <c:pt idx="20052">
                  <c:v>41084.166666666613</c:v>
                </c:pt>
                <c:pt idx="20053">
                  <c:v>41084.180555555562</c:v>
                </c:pt>
                <c:pt idx="20054">
                  <c:v>41084.194444444445</c:v>
                </c:pt>
                <c:pt idx="20055">
                  <c:v>41084.208333333336</c:v>
                </c:pt>
                <c:pt idx="20056">
                  <c:v>41084.222222222204</c:v>
                </c:pt>
                <c:pt idx="20057">
                  <c:v>41084.236111111066</c:v>
                </c:pt>
                <c:pt idx="20058">
                  <c:v>41084.25</c:v>
                </c:pt>
                <c:pt idx="20059">
                  <c:v>41084.263888888876</c:v>
                </c:pt>
                <c:pt idx="20060">
                  <c:v>41084.277777777774</c:v>
                </c:pt>
                <c:pt idx="20061">
                  <c:v>41084.291666666577</c:v>
                </c:pt>
                <c:pt idx="20062">
                  <c:v>41084.305555555562</c:v>
                </c:pt>
                <c:pt idx="20063">
                  <c:v>41084.319444444496</c:v>
                </c:pt>
                <c:pt idx="20064">
                  <c:v>41084.333333333336</c:v>
                </c:pt>
                <c:pt idx="20065">
                  <c:v>41084.347222222219</c:v>
                </c:pt>
                <c:pt idx="20066">
                  <c:v>41084.361111111066</c:v>
                </c:pt>
                <c:pt idx="20067">
                  <c:v>41084.375</c:v>
                </c:pt>
                <c:pt idx="20068">
                  <c:v>41084.388888888956</c:v>
                </c:pt>
                <c:pt idx="20069">
                  <c:v>41084.402777777781</c:v>
                </c:pt>
                <c:pt idx="20070">
                  <c:v>41084.416666666664</c:v>
                </c:pt>
                <c:pt idx="20071">
                  <c:v>41084.430555555562</c:v>
                </c:pt>
                <c:pt idx="20072">
                  <c:v>41084.444444444496</c:v>
                </c:pt>
                <c:pt idx="20073">
                  <c:v>41084.458333333343</c:v>
                </c:pt>
                <c:pt idx="20074">
                  <c:v>41084.472222222219</c:v>
                </c:pt>
                <c:pt idx="20075">
                  <c:v>41084.486111111109</c:v>
                </c:pt>
                <c:pt idx="20076">
                  <c:v>41084.5</c:v>
                </c:pt>
                <c:pt idx="20077">
                  <c:v>41084.513888888891</c:v>
                </c:pt>
                <c:pt idx="20078">
                  <c:v>41084.527777777774</c:v>
                </c:pt>
                <c:pt idx="20079">
                  <c:v>41084.541666666613</c:v>
                </c:pt>
                <c:pt idx="20080">
                  <c:v>41084.555555555562</c:v>
                </c:pt>
                <c:pt idx="20081">
                  <c:v>41084.569444444445</c:v>
                </c:pt>
                <c:pt idx="20082">
                  <c:v>41084.583333333336</c:v>
                </c:pt>
                <c:pt idx="20083">
                  <c:v>41084.597222222204</c:v>
                </c:pt>
                <c:pt idx="20084">
                  <c:v>41084.611111111066</c:v>
                </c:pt>
                <c:pt idx="20085">
                  <c:v>41084.624999999993</c:v>
                </c:pt>
                <c:pt idx="20086">
                  <c:v>41084.638888888891</c:v>
                </c:pt>
                <c:pt idx="20087">
                  <c:v>41084.652777777781</c:v>
                </c:pt>
                <c:pt idx="20088">
                  <c:v>41084.666666666613</c:v>
                </c:pt>
                <c:pt idx="20089">
                  <c:v>41084.680555555562</c:v>
                </c:pt>
                <c:pt idx="20090">
                  <c:v>41084.694444444445</c:v>
                </c:pt>
                <c:pt idx="20091">
                  <c:v>41084.708333333336</c:v>
                </c:pt>
                <c:pt idx="20092">
                  <c:v>41084.722222222204</c:v>
                </c:pt>
                <c:pt idx="20093">
                  <c:v>41084.736111111066</c:v>
                </c:pt>
                <c:pt idx="20094">
                  <c:v>41084.75</c:v>
                </c:pt>
                <c:pt idx="20095">
                  <c:v>41084.763888888876</c:v>
                </c:pt>
                <c:pt idx="20096">
                  <c:v>41084.777777777774</c:v>
                </c:pt>
                <c:pt idx="20097">
                  <c:v>41084.791666666577</c:v>
                </c:pt>
                <c:pt idx="20098">
                  <c:v>41084.805555555562</c:v>
                </c:pt>
                <c:pt idx="20099">
                  <c:v>41084.819444444496</c:v>
                </c:pt>
                <c:pt idx="20100">
                  <c:v>41084.833333333336</c:v>
                </c:pt>
                <c:pt idx="20101">
                  <c:v>41084.847222222219</c:v>
                </c:pt>
                <c:pt idx="20102">
                  <c:v>41084.861111111066</c:v>
                </c:pt>
                <c:pt idx="20103">
                  <c:v>41084.875</c:v>
                </c:pt>
                <c:pt idx="20104">
                  <c:v>41084.888888888956</c:v>
                </c:pt>
                <c:pt idx="20105">
                  <c:v>41084.902777777781</c:v>
                </c:pt>
                <c:pt idx="20106">
                  <c:v>41084.916666666664</c:v>
                </c:pt>
                <c:pt idx="20107">
                  <c:v>41084.930555555562</c:v>
                </c:pt>
                <c:pt idx="20108">
                  <c:v>41084.944444444496</c:v>
                </c:pt>
                <c:pt idx="20109">
                  <c:v>41084.958333333343</c:v>
                </c:pt>
                <c:pt idx="20110">
                  <c:v>41084.972222222219</c:v>
                </c:pt>
                <c:pt idx="20111">
                  <c:v>41084.986111111109</c:v>
                </c:pt>
                <c:pt idx="20112">
                  <c:v>41085</c:v>
                </c:pt>
                <c:pt idx="20113">
                  <c:v>41085.013888888891</c:v>
                </c:pt>
                <c:pt idx="20114">
                  <c:v>41085.027777777774</c:v>
                </c:pt>
                <c:pt idx="20115">
                  <c:v>41085.041666666613</c:v>
                </c:pt>
                <c:pt idx="20116">
                  <c:v>41085.055555555562</c:v>
                </c:pt>
                <c:pt idx="20117">
                  <c:v>41085.069444444445</c:v>
                </c:pt>
                <c:pt idx="20118">
                  <c:v>41085.083333333336</c:v>
                </c:pt>
                <c:pt idx="20119">
                  <c:v>41085.097222222204</c:v>
                </c:pt>
                <c:pt idx="20120">
                  <c:v>41085.111111111066</c:v>
                </c:pt>
                <c:pt idx="20121">
                  <c:v>41085.124999999993</c:v>
                </c:pt>
                <c:pt idx="20122">
                  <c:v>41085.138888888891</c:v>
                </c:pt>
                <c:pt idx="20123">
                  <c:v>41085.152777777781</c:v>
                </c:pt>
                <c:pt idx="20124">
                  <c:v>41085.166666666613</c:v>
                </c:pt>
                <c:pt idx="20125">
                  <c:v>41085.180555555562</c:v>
                </c:pt>
                <c:pt idx="20126">
                  <c:v>41085.194444444445</c:v>
                </c:pt>
                <c:pt idx="20127">
                  <c:v>41085.208333333336</c:v>
                </c:pt>
                <c:pt idx="20128">
                  <c:v>41085.222222222204</c:v>
                </c:pt>
                <c:pt idx="20129">
                  <c:v>41085.236111111066</c:v>
                </c:pt>
                <c:pt idx="20130">
                  <c:v>41085.25</c:v>
                </c:pt>
                <c:pt idx="20131">
                  <c:v>41085.263888888876</c:v>
                </c:pt>
                <c:pt idx="20132">
                  <c:v>41085.277777777774</c:v>
                </c:pt>
                <c:pt idx="20133">
                  <c:v>41085.291666666577</c:v>
                </c:pt>
                <c:pt idx="20134">
                  <c:v>41085.305555555562</c:v>
                </c:pt>
                <c:pt idx="20135">
                  <c:v>41085.319444444496</c:v>
                </c:pt>
                <c:pt idx="20136">
                  <c:v>41085.333333333336</c:v>
                </c:pt>
                <c:pt idx="20137">
                  <c:v>41085.347222222219</c:v>
                </c:pt>
                <c:pt idx="20138">
                  <c:v>41085.361111111066</c:v>
                </c:pt>
                <c:pt idx="20139">
                  <c:v>41085.375</c:v>
                </c:pt>
                <c:pt idx="20140">
                  <c:v>41085.388888888956</c:v>
                </c:pt>
                <c:pt idx="20141">
                  <c:v>41085.402777777781</c:v>
                </c:pt>
                <c:pt idx="20142">
                  <c:v>41085.416666666664</c:v>
                </c:pt>
                <c:pt idx="20143">
                  <c:v>41085.430555555562</c:v>
                </c:pt>
                <c:pt idx="20144">
                  <c:v>41085.444444444496</c:v>
                </c:pt>
                <c:pt idx="20145">
                  <c:v>41085.458333333343</c:v>
                </c:pt>
                <c:pt idx="20146">
                  <c:v>41085.472222222219</c:v>
                </c:pt>
                <c:pt idx="20147">
                  <c:v>41085.486111111109</c:v>
                </c:pt>
                <c:pt idx="20148">
                  <c:v>41085.5</c:v>
                </c:pt>
                <c:pt idx="20149">
                  <c:v>41085.513888888891</c:v>
                </c:pt>
                <c:pt idx="20150">
                  <c:v>41085.527777777774</c:v>
                </c:pt>
                <c:pt idx="20151">
                  <c:v>41085.541666666613</c:v>
                </c:pt>
                <c:pt idx="20152">
                  <c:v>41085.555555555562</c:v>
                </c:pt>
                <c:pt idx="20153">
                  <c:v>41085.569444444445</c:v>
                </c:pt>
                <c:pt idx="20154">
                  <c:v>41085.583333333336</c:v>
                </c:pt>
                <c:pt idx="20155">
                  <c:v>41085.597222222204</c:v>
                </c:pt>
                <c:pt idx="20156">
                  <c:v>41085.611111111066</c:v>
                </c:pt>
                <c:pt idx="20157">
                  <c:v>41085.624999999993</c:v>
                </c:pt>
                <c:pt idx="20158">
                  <c:v>41085.638888888891</c:v>
                </c:pt>
                <c:pt idx="20159">
                  <c:v>41085.652777777781</c:v>
                </c:pt>
                <c:pt idx="20160">
                  <c:v>41085.666666666613</c:v>
                </c:pt>
                <c:pt idx="20161">
                  <c:v>41085.680555555562</c:v>
                </c:pt>
                <c:pt idx="20162">
                  <c:v>41085.694444444445</c:v>
                </c:pt>
                <c:pt idx="20163">
                  <c:v>41085.708333333336</c:v>
                </c:pt>
                <c:pt idx="20164">
                  <c:v>41085.722222222204</c:v>
                </c:pt>
                <c:pt idx="20165">
                  <c:v>41085.736111111066</c:v>
                </c:pt>
                <c:pt idx="20166">
                  <c:v>41085.75</c:v>
                </c:pt>
                <c:pt idx="20167">
                  <c:v>41085.763888888876</c:v>
                </c:pt>
                <c:pt idx="20168">
                  <c:v>41085.777777777774</c:v>
                </c:pt>
                <c:pt idx="20169">
                  <c:v>41085.791666666577</c:v>
                </c:pt>
                <c:pt idx="20170">
                  <c:v>41085.805555555562</c:v>
                </c:pt>
                <c:pt idx="20171">
                  <c:v>41085.819444444496</c:v>
                </c:pt>
                <c:pt idx="20172">
                  <c:v>41085.833333333336</c:v>
                </c:pt>
                <c:pt idx="20173">
                  <c:v>41085.847222222219</c:v>
                </c:pt>
                <c:pt idx="20174">
                  <c:v>41085.861111111066</c:v>
                </c:pt>
                <c:pt idx="20175">
                  <c:v>41085.875</c:v>
                </c:pt>
                <c:pt idx="20176">
                  <c:v>41085.888888888956</c:v>
                </c:pt>
                <c:pt idx="20177">
                  <c:v>41085.902777777781</c:v>
                </c:pt>
                <c:pt idx="20178">
                  <c:v>41085.916666666664</c:v>
                </c:pt>
                <c:pt idx="20179">
                  <c:v>41085.930555555562</c:v>
                </c:pt>
                <c:pt idx="20180">
                  <c:v>41085.944444444496</c:v>
                </c:pt>
                <c:pt idx="20181">
                  <c:v>41085.958333333343</c:v>
                </c:pt>
                <c:pt idx="20182">
                  <c:v>41085.972222222219</c:v>
                </c:pt>
                <c:pt idx="20183">
                  <c:v>41085.986111111109</c:v>
                </c:pt>
                <c:pt idx="20184">
                  <c:v>41086</c:v>
                </c:pt>
                <c:pt idx="20185">
                  <c:v>41086.013888888891</c:v>
                </c:pt>
                <c:pt idx="20186">
                  <c:v>41086.027777777774</c:v>
                </c:pt>
                <c:pt idx="20187">
                  <c:v>41086.041666666613</c:v>
                </c:pt>
                <c:pt idx="20188">
                  <c:v>41086.055555555562</c:v>
                </c:pt>
                <c:pt idx="20189">
                  <c:v>41086.069444444445</c:v>
                </c:pt>
                <c:pt idx="20190">
                  <c:v>41086.083333333336</c:v>
                </c:pt>
                <c:pt idx="20191">
                  <c:v>41086.097222222204</c:v>
                </c:pt>
                <c:pt idx="20192">
                  <c:v>41086.111111111066</c:v>
                </c:pt>
                <c:pt idx="20193">
                  <c:v>41086.124999999993</c:v>
                </c:pt>
                <c:pt idx="20194">
                  <c:v>41086.138888888891</c:v>
                </c:pt>
                <c:pt idx="20195">
                  <c:v>41086.152777777781</c:v>
                </c:pt>
                <c:pt idx="20196">
                  <c:v>41086.166666666613</c:v>
                </c:pt>
                <c:pt idx="20197">
                  <c:v>41086.180555555562</c:v>
                </c:pt>
                <c:pt idx="20198">
                  <c:v>41086.194444444445</c:v>
                </c:pt>
                <c:pt idx="20199">
                  <c:v>41086.208333333336</c:v>
                </c:pt>
                <c:pt idx="20200">
                  <c:v>41086.222222222204</c:v>
                </c:pt>
                <c:pt idx="20201">
                  <c:v>41086.236111111066</c:v>
                </c:pt>
                <c:pt idx="20202">
                  <c:v>41086.25</c:v>
                </c:pt>
                <c:pt idx="20203">
                  <c:v>41086.263888888876</c:v>
                </c:pt>
                <c:pt idx="20204">
                  <c:v>41086.277777777774</c:v>
                </c:pt>
                <c:pt idx="20205">
                  <c:v>41086.291666666577</c:v>
                </c:pt>
                <c:pt idx="20206">
                  <c:v>41086.305555555562</c:v>
                </c:pt>
                <c:pt idx="20207">
                  <c:v>41086.319444444496</c:v>
                </c:pt>
                <c:pt idx="20208">
                  <c:v>41086.333333333336</c:v>
                </c:pt>
                <c:pt idx="20209">
                  <c:v>41086.347222222219</c:v>
                </c:pt>
                <c:pt idx="20210">
                  <c:v>41086.361111111066</c:v>
                </c:pt>
                <c:pt idx="20211">
                  <c:v>41086.375</c:v>
                </c:pt>
                <c:pt idx="20212">
                  <c:v>41086.388888888956</c:v>
                </c:pt>
                <c:pt idx="20213">
                  <c:v>41086.402777777781</c:v>
                </c:pt>
                <c:pt idx="20214">
                  <c:v>41086.416666666664</c:v>
                </c:pt>
                <c:pt idx="20215">
                  <c:v>41086.430555555562</c:v>
                </c:pt>
                <c:pt idx="20216">
                  <c:v>41086.444444444496</c:v>
                </c:pt>
                <c:pt idx="20217">
                  <c:v>41086.458333333343</c:v>
                </c:pt>
                <c:pt idx="20218">
                  <c:v>41086.472222222219</c:v>
                </c:pt>
                <c:pt idx="20219">
                  <c:v>41086.486111111109</c:v>
                </c:pt>
                <c:pt idx="20220">
                  <c:v>41086.5</c:v>
                </c:pt>
                <c:pt idx="20221">
                  <c:v>41086.513888888891</c:v>
                </c:pt>
                <c:pt idx="20222">
                  <c:v>41086.527777777774</c:v>
                </c:pt>
                <c:pt idx="20223">
                  <c:v>41086.541666666613</c:v>
                </c:pt>
                <c:pt idx="20224">
                  <c:v>41086.555555555562</c:v>
                </c:pt>
                <c:pt idx="20225">
                  <c:v>41086.569444444445</c:v>
                </c:pt>
                <c:pt idx="20226">
                  <c:v>41086.583333333336</c:v>
                </c:pt>
                <c:pt idx="20227">
                  <c:v>41086.597222222204</c:v>
                </c:pt>
                <c:pt idx="20228">
                  <c:v>41086.611111111066</c:v>
                </c:pt>
                <c:pt idx="20229">
                  <c:v>41086.624999999993</c:v>
                </c:pt>
                <c:pt idx="20230">
                  <c:v>41086.638888888891</c:v>
                </c:pt>
                <c:pt idx="20231">
                  <c:v>41086.652777777781</c:v>
                </c:pt>
                <c:pt idx="20232">
                  <c:v>41086.666666666613</c:v>
                </c:pt>
                <c:pt idx="20233">
                  <c:v>41086.680555555562</c:v>
                </c:pt>
                <c:pt idx="20234">
                  <c:v>41086.694444444445</c:v>
                </c:pt>
                <c:pt idx="20235">
                  <c:v>41086.708333333336</c:v>
                </c:pt>
                <c:pt idx="20236">
                  <c:v>41086.722222222204</c:v>
                </c:pt>
                <c:pt idx="20237">
                  <c:v>41086.736111111066</c:v>
                </c:pt>
                <c:pt idx="20238">
                  <c:v>41086.75</c:v>
                </c:pt>
                <c:pt idx="20239">
                  <c:v>41086.763888888876</c:v>
                </c:pt>
                <c:pt idx="20240">
                  <c:v>41086.777777777774</c:v>
                </c:pt>
                <c:pt idx="20241">
                  <c:v>41086.791666666577</c:v>
                </c:pt>
                <c:pt idx="20242">
                  <c:v>41086.805555555562</c:v>
                </c:pt>
                <c:pt idx="20243">
                  <c:v>41086.819444444496</c:v>
                </c:pt>
                <c:pt idx="20244">
                  <c:v>41086.833333333336</c:v>
                </c:pt>
                <c:pt idx="20245">
                  <c:v>41086.847222222219</c:v>
                </c:pt>
                <c:pt idx="20246">
                  <c:v>41086.861111111066</c:v>
                </c:pt>
                <c:pt idx="20247">
                  <c:v>41086.875</c:v>
                </c:pt>
                <c:pt idx="20248">
                  <c:v>41086.888888888956</c:v>
                </c:pt>
                <c:pt idx="20249">
                  <c:v>41086.902777777781</c:v>
                </c:pt>
                <c:pt idx="20250">
                  <c:v>41086.916666666664</c:v>
                </c:pt>
                <c:pt idx="20251">
                  <c:v>41086.930555555562</c:v>
                </c:pt>
                <c:pt idx="20252">
                  <c:v>41086.944444444496</c:v>
                </c:pt>
                <c:pt idx="20253">
                  <c:v>41086.958333333343</c:v>
                </c:pt>
                <c:pt idx="20254">
                  <c:v>41086.972222222219</c:v>
                </c:pt>
                <c:pt idx="20255">
                  <c:v>41086.986111111109</c:v>
                </c:pt>
                <c:pt idx="20256">
                  <c:v>41087</c:v>
                </c:pt>
                <c:pt idx="20257">
                  <c:v>41087.013888888891</c:v>
                </c:pt>
                <c:pt idx="20258">
                  <c:v>41087.027777777774</c:v>
                </c:pt>
                <c:pt idx="20259">
                  <c:v>41087.041666666613</c:v>
                </c:pt>
                <c:pt idx="20260">
                  <c:v>41087.055555555562</c:v>
                </c:pt>
                <c:pt idx="20261">
                  <c:v>41087.069444444445</c:v>
                </c:pt>
                <c:pt idx="20262">
                  <c:v>41087.083333333336</c:v>
                </c:pt>
                <c:pt idx="20263">
                  <c:v>41087.097222222204</c:v>
                </c:pt>
                <c:pt idx="20264">
                  <c:v>41087.111111111066</c:v>
                </c:pt>
                <c:pt idx="20265">
                  <c:v>41087.124999999993</c:v>
                </c:pt>
                <c:pt idx="20266">
                  <c:v>41087.138888888891</c:v>
                </c:pt>
                <c:pt idx="20267">
                  <c:v>41087.152777777781</c:v>
                </c:pt>
                <c:pt idx="20268">
                  <c:v>41087.166666666613</c:v>
                </c:pt>
                <c:pt idx="20269">
                  <c:v>41087.180555555562</c:v>
                </c:pt>
                <c:pt idx="20270">
                  <c:v>41087.194444444445</c:v>
                </c:pt>
                <c:pt idx="20271">
                  <c:v>41087.208333333336</c:v>
                </c:pt>
                <c:pt idx="20272">
                  <c:v>41087.222222222204</c:v>
                </c:pt>
                <c:pt idx="20273">
                  <c:v>41087.236111111066</c:v>
                </c:pt>
                <c:pt idx="20274">
                  <c:v>41087.25</c:v>
                </c:pt>
                <c:pt idx="20275">
                  <c:v>41087.263888888876</c:v>
                </c:pt>
                <c:pt idx="20276">
                  <c:v>41087.277777777774</c:v>
                </c:pt>
                <c:pt idx="20277">
                  <c:v>41087.291666666577</c:v>
                </c:pt>
                <c:pt idx="20278">
                  <c:v>41087.305555555562</c:v>
                </c:pt>
                <c:pt idx="20279">
                  <c:v>41087.319444444496</c:v>
                </c:pt>
                <c:pt idx="20280">
                  <c:v>41087.333333333336</c:v>
                </c:pt>
                <c:pt idx="20281">
                  <c:v>41087.347222222219</c:v>
                </c:pt>
                <c:pt idx="20282">
                  <c:v>41087.361111111066</c:v>
                </c:pt>
                <c:pt idx="20283">
                  <c:v>41087.375</c:v>
                </c:pt>
                <c:pt idx="20284">
                  <c:v>41087.388888888956</c:v>
                </c:pt>
                <c:pt idx="20285">
                  <c:v>41087.402777777781</c:v>
                </c:pt>
                <c:pt idx="20286">
                  <c:v>41087.416666666664</c:v>
                </c:pt>
                <c:pt idx="20287">
                  <c:v>41087.430555555562</c:v>
                </c:pt>
                <c:pt idx="20288">
                  <c:v>41087.444444444496</c:v>
                </c:pt>
                <c:pt idx="20289">
                  <c:v>41087.458333333343</c:v>
                </c:pt>
                <c:pt idx="20290">
                  <c:v>41087.472222222219</c:v>
                </c:pt>
                <c:pt idx="20291">
                  <c:v>41087.486111111109</c:v>
                </c:pt>
                <c:pt idx="20292">
                  <c:v>41087.5</c:v>
                </c:pt>
                <c:pt idx="20293">
                  <c:v>41087.513888888891</c:v>
                </c:pt>
                <c:pt idx="20294">
                  <c:v>41087.527777777774</c:v>
                </c:pt>
                <c:pt idx="20295">
                  <c:v>41087.541666666613</c:v>
                </c:pt>
                <c:pt idx="20296">
                  <c:v>41087.555555555562</c:v>
                </c:pt>
                <c:pt idx="20297">
                  <c:v>41087.569444444445</c:v>
                </c:pt>
                <c:pt idx="20298">
                  <c:v>41087.583333333336</c:v>
                </c:pt>
                <c:pt idx="20299">
                  <c:v>41087.597222222204</c:v>
                </c:pt>
                <c:pt idx="20300">
                  <c:v>41087.611111111066</c:v>
                </c:pt>
                <c:pt idx="20301">
                  <c:v>41087.624999999993</c:v>
                </c:pt>
                <c:pt idx="20302">
                  <c:v>41087.638888888891</c:v>
                </c:pt>
                <c:pt idx="20303">
                  <c:v>41087.652777777781</c:v>
                </c:pt>
                <c:pt idx="20304">
                  <c:v>41087.666666666613</c:v>
                </c:pt>
                <c:pt idx="20305">
                  <c:v>41087.680555555562</c:v>
                </c:pt>
                <c:pt idx="20306">
                  <c:v>41087.694444444445</c:v>
                </c:pt>
                <c:pt idx="20307">
                  <c:v>41087.708333333336</c:v>
                </c:pt>
                <c:pt idx="20308">
                  <c:v>41087.722222222204</c:v>
                </c:pt>
                <c:pt idx="20309">
                  <c:v>41087.736111111066</c:v>
                </c:pt>
                <c:pt idx="20310">
                  <c:v>41087.75</c:v>
                </c:pt>
                <c:pt idx="20311">
                  <c:v>41087.763888888876</c:v>
                </c:pt>
                <c:pt idx="20312">
                  <c:v>41087.777777777774</c:v>
                </c:pt>
                <c:pt idx="20313">
                  <c:v>41087.791666666577</c:v>
                </c:pt>
                <c:pt idx="20314">
                  <c:v>41087.805555555562</c:v>
                </c:pt>
                <c:pt idx="20315">
                  <c:v>41087.819444444496</c:v>
                </c:pt>
                <c:pt idx="20316">
                  <c:v>41087.833333333336</c:v>
                </c:pt>
                <c:pt idx="20317">
                  <c:v>41087.847222222219</c:v>
                </c:pt>
                <c:pt idx="20318">
                  <c:v>41087.861111111066</c:v>
                </c:pt>
                <c:pt idx="20319">
                  <c:v>41087.875</c:v>
                </c:pt>
                <c:pt idx="20320">
                  <c:v>41087.888888888956</c:v>
                </c:pt>
                <c:pt idx="20321">
                  <c:v>41087.902777777781</c:v>
                </c:pt>
                <c:pt idx="20322">
                  <c:v>41087.916666666664</c:v>
                </c:pt>
                <c:pt idx="20323">
                  <c:v>41087.930555555562</c:v>
                </c:pt>
                <c:pt idx="20324">
                  <c:v>41087.944444444496</c:v>
                </c:pt>
                <c:pt idx="20325">
                  <c:v>41087.958333333343</c:v>
                </c:pt>
                <c:pt idx="20326">
                  <c:v>41087.972222222219</c:v>
                </c:pt>
                <c:pt idx="20327">
                  <c:v>41087.986111111109</c:v>
                </c:pt>
                <c:pt idx="20328">
                  <c:v>41088</c:v>
                </c:pt>
                <c:pt idx="20329">
                  <c:v>41088.013888888891</c:v>
                </c:pt>
                <c:pt idx="20330">
                  <c:v>41088.027777777774</c:v>
                </c:pt>
                <c:pt idx="20331">
                  <c:v>41088.041666666613</c:v>
                </c:pt>
                <c:pt idx="20332">
                  <c:v>41088.055555555562</c:v>
                </c:pt>
                <c:pt idx="20333">
                  <c:v>41088.069444444445</c:v>
                </c:pt>
                <c:pt idx="20334">
                  <c:v>41088.083333333336</c:v>
                </c:pt>
                <c:pt idx="20335">
                  <c:v>41088.097222222204</c:v>
                </c:pt>
                <c:pt idx="20336">
                  <c:v>41088.111111111066</c:v>
                </c:pt>
                <c:pt idx="20337">
                  <c:v>41088.124999999993</c:v>
                </c:pt>
                <c:pt idx="20338">
                  <c:v>41088.138888888891</c:v>
                </c:pt>
                <c:pt idx="20339">
                  <c:v>41088.152777777781</c:v>
                </c:pt>
                <c:pt idx="20340">
                  <c:v>41088.166666666613</c:v>
                </c:pt>
                <c:pt idx="20341">
                  <c:v>41088.180555555562</c:v>
                </c:pt>
                <c:pt idx="20342">
                  <c:v>41088.194444444445</c:v>
                </c:pt>
                <c:pt idx="20343">
                  <c:v>41088.208333333336</c:v>
                </c:pt>
                <c:pt idx="20344">
                  <c:v>41088.222222222204</c:v>
                </c:pt>
                <c:pt idx="20345">
                  <c:v>41088.236111111066</c:v>
                </c:pt>
                <c:pt idx="20346">
                  <c:v>41088.25</c:v>
                </c:pt>
                <c:pt idx="20347">
                  <c:v>41088.263888888876</c:v>
                </c:pt>
                <c:pt idx="20348">
                  <c:v>41088.277777777774</c:v>
                </c:pt>
                <c:pt idx="20349">
                  <c:v>41088.291666666577</c:v>
                </c:pt>
                <c:pt idx="20350">
                  <c:v>41088.305555555562</c:v>
                </c:pt>
                <c:pt idx="20351">
                  <c:v>41088.319444444496</c:v>
                </c:pt>
                <c:pt idx="20352">
                  <c:v>41088.333333333336</c:v>
                </c:pt>
                <c:pt idx="20353">
                  <c:v>41088.347222222219</c:v>
                </c:pt>
                <c:pt idx="20354">
                  <c:v>41088.361111111066</c:v>
                </c:pt>
                <c:pt idx="20355">
                  <c:v>41088.375</c:v>
                </c:pt>
                <c:pt idx="20356">
                  <c:v>41088.388888888956</c:v>
                </c:pt>
                <c:pt idx="20357">
                  <c:v>41088.402777777781</c:v>
                </c:pt>
                <c:pt idx="20358">
                  <c:v>41088.416666666664</c:v>
                </c:pt>
                <c:pt idx="20359">
                  <c:v>41088.430555555562</c:v>
                </c:pt>
                <c:pt idx="20360">
                  <c:v>41088.444444444496</c:v>
                </c:pt>
                <c:pt idx="20361">
                  <c:v>41088.458333333343</c:v>
                </c:pt>
                <c:pt idx="20362">
                  <c:v>41088.472222222219</c:v>
                </c:pt>
                <c:pt idx="20363">
                  <c:v>41088.486111111109</c:v>
                </c:pt>
                <c:pt idx="20364">
                  <c:v>41088.5</c:v>
                </c:pt>
                <c:pt idx="20365">
                  <c:v>41088.513888888891</c:v>
                </c:pt>
                <c:pt idx="20366">
                  <c:v>41088.527777777774</c:v>
                </c:pt>
                <c:pt idx="20367">
                  <c:v>41088.541666666613</c:v>
                </c:pt>
                <c:pt idx="20368">
                  <c:v>41088.555555555562</c:v>
                </c:pt>
                <c:pt idx="20369">
                  <c:v>41088.569444444445</c:v>
                </c:pt>
                <c:pt idx="20370">
                  <c:v>41088.583333333336</c:v>
                </c:pt>
                <c:pt idx="20371">
                  <c:v>41088.597222222204</c:v>
                </c:pt>
                <c:pt idx="20372">
                  <c:v>41088.611111111066</c:v>
                </c:pt>
                <c:pt idx="20373">
                  <c:v>41088.624999999993</c:v>
                </c:pt>
                <c:pt idx="20374">
                  <c:v>41088.638888888891</c:v>
                </c:pt>
                <c:pt idx="20375">
                  <c:v>41088.652777777781</c:v>
                </c:pt>
                <c:pt idx="20376">
                  <c:v>41088.666666666613</c:v>
                </c:pt>
                <c:pt idx="20377">
                  <c:v>41088.680555555562</c:v>
                </c:pt>
                <c:pt idx="20378">
                  <c:v>41088.694444444445</c:v>
                </c:pt>
                <c:pt idx="20379">
                  <c:v>41088.708333333336</c:v>
                </c:pt>
                <c:pt idx="20380">
                  <c:v>41088.722222222204</c:v>
                </c:pt>
                <c:pt idx="20381">
                  <c:v>41088.736111111066</c:v>
                </c:pt>
                <c:pt idx="20382">
                  <c:v>41088.75</c:v>
                </c:pt>
                <c:pt idx="20383">
                  <c:v>41088.763888888876</c:v>
                </c:pt>
                <c:pt idx="20384">
                  <c:v>41088.777777777774</c:v>
                </c:pt>
                <c:pt idx="20385">
                  <c:v>41088.791666666577</c:v>
                </c:pt>
                <c:pt idx="20386">
                  <c:v>41088.805555555562</c:v>
                </c:pt>
                <c:pt idx="20387">
                  <c:v>41088.819444444496</c:v>
                </c:pt>
                <c:pt idx="20388">
                  <c:v>41088.833333333336</c:v>
                </c:pt>
                <c:pt idx="20389">
                  <c:v>41088.847222222219</c:v>
                </c:pt>
                <c:pt idx="20390">
                  <c:v>41088.861111111066</c:v>
                </c:pt>
                <c:pt idx="20391">
                  <c:v>41088.875</c:v>
                </c:pt>
                <c:pt idx="20392">
                  <c:v>41088.888888888956</c:v>
                </c:pt>
                <c:pt idx="20393">
                  <c:v>41088.902777777781</c:v>
                </c:pt>
                <c:pt idx="20394">
                  <c:v>41088.916666666664</c:v>
                </c:pt>
                <c:pt idx="20395">
                  <c:v>41088.930555555562</c:v>
                </c:pt>
                <c:pt idx="20396">
                  <c:v>41088.944444444496</c:v>
                </c:pt>
                <c:pt idx="20397">
                  <c:v>41088.958333333343</c:v>
                </c:pt>
                <c:pt idx="20398">
                  <c:v>41088.972222222219</c:v>
                </c:pt>
                <c:pt idx="20399">
                  <c:v>41088.986111111109</c:v>
                </c:pt>
                <c:pt idx="20400">
                  <c:v>41089</c:v>
                </c:pt>
                <c:pt idx="20401">
                  <c:v>41089.013888888891</c:v>
                </c:pt>
                <c:pt idx="20402">
                  <c:v>41089.027777777774</c:v>
                </c:pt>
                <c:pt idx="20403">
                  <c:v>41089.041666666613</c:v>
                </c:pt>
                <c:pt idx="20404">
                  <c:v>41089.055555555562</c:v>
                </c:pt>
                <c:pt idx="20405">
                  <c:v>41089.069444444445</c:v>
                </c:pt>
                <c:pt idx="20406">
                  <c:v>41089.083333333336</c:v>
                </c:pt>
                <c:pt idx="20407">
                  <c:v>41089.097222222204</c:v>
                </c:pt>
                <c:pt idx="20408">
                  <c:v>41089.111111111066</c:v>
                </c:pt>
                <c:pt idx="20409">
                  <c:v>41089.124999999993</c:v>
                </c:pt>
                <c:pt idx="20410">
                  <c:v>41089.138888888891</c:v>
                </c:pt>
                <c:pt idx="20411">
                  <c:v>41089.152777777781</c:v>
                </c:pt>
                <c:pt idx="20412">
                  <c:v>41089.166666666613</c:v>
                </c:pt>
                <c:pt idx="20413">
                  <c:v>41089.180555555562</c:v>
                </c:pt>
                <c:pt idx="20414">
                  <c:v>41089.194444444445</c:v>
                </c:pt>
                <c:pt idx="20415">
                  <c:v>41089.208333333336</c:v>
                </c:pt>
                <c:pt idx="20416">
                  <c:v>41089.222222222204</c:v>
                </c:pt>
                <c:pt idx="20417">
                  <c:v>41089.236111111066</c:v>
                </c:pt>
                <c:pt idx="20418">
                  <c:v>41089.25</c:v>
                </c:pt>
                <c:pt idx="20419">
                  <c:v>41089.263888888876</c:v>
                </c:pt>
                <c:pt idx="20420">
                  <c:v>41089.277777777774</c:v>
                </c:pt>
                <c:pt idx="20421">
                  <c:v>41089.291666666577</c:v>
                </c:pt>
                <c:pt idx="20422">
                  <c:v>41089.305555555562</c:v>
                </c:pt>
                <c:pt idx="20423">
                  <c:v>41089.319444444496</c:v>
                </c:pt>
                <c:pt idx="20424">
                  <c:v>41089.333333333336</c:v>
                </c:pt>
                <c:pt idx="20425">
                  <c:v>41089.347222222219</c:v>
                </c:pt>
                <c:pt idx="20426">
                  <c:v>41089.361111111066</c:v>
                </c:pt>
                <c:pt idx="20427">
                  <c:v>41089.375</c:v>
                </c:pt>
                <c:pt idx="20428">
                  <c:v>41089.388888888956</c:v>
                </c:pt>
                <c:pt idx="20429">
                  <c:v>41089.402777777781</c:v>
                </c:pt>
                <c:pt idx="20430">
                  <c:v>41089.416666666664</c:v>
                </c:pt>
                <c:pt idx="20431">
                  <c:v>41089.430555555562</c:v>
                </c:pt>
                <c:pt idx="20432">
                  <c:v>41089.444444444496</c:v>
                </c:pt>
                <c:pt idx="20433">
                  <c:v>41089.458333333343</c:v>
                </c:pt>
                <c:pt idx="20434">
                  <c:v>41089.472222222219</c:v>
                </c:pt>
                <c:pt idx="20435">
                  <c:v>41089.486111111109</c:v>
                </c:pt>
                <c:pt idx="20436">
                  <c:v>41089.5</c:v>
                </c:pt>
                <c:pt idx="20437">
                  <c:v>41089.513888888891</c:v>
                </c:pt>
                <c:pt idx="20438">
                  <c:v>41089.527777777774</c:v>
                </c:pt>
                <c:pt idx="20439">
                  <c:v>41089.541666666613</c:v>
                </c:pt>
                <c:pt idx="20440">
                  <c:v>41089.555555555562</c:v>
                </c:pt>
                <c:pt idx="20441">
                  <c:v>41089.569444444445</c:v>
                </c:pt>
                <c:pt idx="20442">
                  <c:v>41089.583333333336</c:v>
                </c:pt>
                <c:pt idx="20443">
                  <c:v>41089.597222222204</c:v>
                </c:pt>
                <c:pt idx="20444">
                  <c:v>41089.611111111066</c:v>
                </c:pt>
                <c:pt idx="20445">
                  <c:v>41089.624999999993</c:v>
                </c:pt>
                <c:pt idx="20446">
                  <c:v>41089.638888888891</c:v>
                </c:pt>
                <c:pt idx="20447">
                  <c:v>41089.652777777781</c:v>
                </c:pt>
                <c:pt idx="20448">
                  <c:v>41089.666666666613</c:v>
                </c:pt>
                <c:pt idx="20449">
                  <c:v>41089.680555555562</c:v>
                </c:pt>
                <c:pt idx="20450">
                  <c:v>41089.694444444445</c:v>
                </c:pt>
                <c:pt idx="20451">
                  <c:v>41089.708333333336</c:v>
                </c:pt>
                <c:pt idx="20452">
                  <c:v>41089.722222222204</c:v>
                </c:pt>
                <c:pt idx="20453">
                  <c:v>41089.736111111066</c:v>
                </c:pt>
                <c:pt idx="20454">
                  <c:v>41089.75</c:v>
                </c:pt>
                <c:pt idx="20455">
                  <c:v>41089.763888888876</c:v>
                </c:pt>
                <c:pt idx="20456">
                  <c:v>41089.777777777774</c:v>
                </c:pt>
                <c:pt idx="20457">
                  <c:v>41089.791666666577</c:v>
                </c:pt>
                <c:pt idx="20458">
                  <c:v>41089.805555555562</c:v>
                </c:pt>
                <c:pt idx="20459">
                  <c:v>41089.819444444496</c:v>
                </c:pt>
                <c:pt idx="20460">
                  <c:v>41089.833333333336</c:v>
                </c:pt>
                <c:pt idx="20461">
                  <c:v>41089.847222222219</c:v>
                </c:pt>
                <c:pt idx="20462">
                  <c:v>41089.861111111066</c:v>
                </c:pt>
                <c:pt idx="20463">
                  <c:v>41089.875</c:v>
                </c:pt>
                <c:pt idx="20464">
                  <c:v>41089.888888888956</c:v>
                </c:pt>
                <c:pt idx="20465">
                  <c:v>41089.902777777781</c:v>
                </c:pt>
                <c:pt idx="20466">
                  <c:v>41089.916666666664</c:v>
                </c:pt>
                <c:pt idx="20467">
                  <c:v>41089.930555555562</c:v>
                </c:pt>
                <c:pt idx="20468">
                  <c:v>41089.944444444496</c:v>
                </c:pt>
                <c:pt idx="20469">
                  <c:v>41089.958333333343</c:v>
                </c:pt>
                <c:pt idx="20470">
                  <c:v>41089.972222222219</c:v>
                </c:pt>
                <c:pt idx="20471">
                  <c:v>41089.986111111109</c:v>
                </c:pt>
                <c:pt idx="20472">
                  <c:v>41090</c:v>
                </c:pt>
                <c:pt idx="20473">
                  <c:v>41090.013888888891</c:v>
                </c:pt>
                <c:pt idx="20474">
                  <c:v>41090.027777777774</c:v>
                </c:pt>
                <c:pt idx="20475">
                  <c:v>41090.041666666613</c:v>
                </c:pt>
                <c:pt idx="20476">
                  <c:v>41090.055555555562</c:v>
                </c:pt>
                <c:pt idx="20477">
                  <c:v>41090.069444444445</c:v>
                </c:pt>
                <c:pt idx="20478">
                  <c:v>41090.083333333336</c:v>
                </c:pt>
                <c:pt idx="20479">
                  <c:v>41090.097222222204</c:v>
                </c:pt>
                <c:pt idx="20480">
                  <c:v>41090.111111111066</c:v>
                </c:pt>
                <c:pt idx="20481">
                  <c:v>41090.124999999993</c:v>
                </c:pt>
                <c:pt idx="20482">
                  <c:v>41090.138888888891</c:v>
                </c:pt>
                <c:pt idx="20483">
                  <c:v>41090.152777777781</c:v>
                </c:pt>
                <c:pt idx="20484">
                  <c:v>41090.166666666613</c:v>
                </c:pt>
                <c:pt idx="20485">
                  <c:v>41090.180555555562</c:v>
                </c:pt>
                <c:pt idx="20486">
                  <c:v>41090.194444444445</c:v>
                </c:pt>
                <c:pt idx="20487">
                  <c:v>41090.208333333336</c:v>
                </c:pt>
                <c:pt idx="20488">
                  <c:v>41090.222222222204</c:v>
                </c:pt>
                <c:pt idx="20489">
                  <c:v>41090.236111111066</c:v>
                </c:pt>
                <c:pt idx="20490">
                  <c:v>41090.25</c:v>
                </c:pt>
                <c:pt idx="20491">
                  <c:v>41090.263888888876</c:v>
                </c:pt>
                <c:pt idx="20492">
                  <c:v>41090.277777777774</c:v>
                </c:pt>
                <c:pt idx="20493">
                  <c:v>41090.291666666577</c:v>
                </c:pt>
                <c:pt idx="20494">
                  <c:v>41090.305555555562</c:v>
                </c:pt>
                <c:pt idx="20495">
                  <c:v>41090.319444444496</c:v>
                </c:pt>
                <c:pt idx="20496">
                  <c:v>41090.333333333336</c:v>
                </c:pt>
                <c:pt idx="20497">
                  <c:v>41090.347222222219</c:v>
                </c:pt>
                <c:pt idx="20498">
                  <c:v>41090.361111111066</c:v>
                </c:pt>
                <c:pt idx="20499">
                  <c:v>41090.375</c:v>
                </c:pt>
                <c:pt idx="20500">
                  <c:v>41090.388888888956</c:v>
                </c:pt>
                <c:pt idx="20501">
                  <c:v>41090.402777777781</c:v>
                </c:pt>
                <c:pt idx="20502">
                  <c:v>41090.416666666664</c:v>
                </c:pt>
                <c:pt idx="20503">
                  <c:v>41090.430555555562</c:v>
                </c:pt>
                <c:pt idx="20504">
                  <c:v>41090.444444444496</c:v>
                </c:pt>
                <c:pt idx="20505">
                  <c:v>41090.458333333343</c:v>
                </c:pt>
                <c:pt idx="20506">
                  <c:v>41090.472222222219</c:v>
                </c:pt>
                <c:pt idx="20507">
                  <c:v>41090.486111111109</c:v>
                </c:pt>
                <c:pt idx="20508">
                  <c:v>41090.5</c:v>
                </c:pt>
                <c:pt idx="20509">
                  <c:v>41090.513888888891</c:v>
                </c:pt>
                <c:pt idx="20510">
                  <c:v>41090.527777777774</c:v>
                </c:pt>
                <c:pt idx="20511">
                  <c:v>41090.541666666613</c:v>
                </c:pt>
                <c:pt idx="20512">
                  <c:v>41090.555555555562</c:v>
                </c:pt>
                <c:pt idx="20513">
                  <c:v>41090.569444444445</c:v>
                </c:pt>
                <c:pt idx="20514">
                  <c:v>41090.583333333336</c:v>
                </c:pt>
                <c:pt idx="20515">
                  <c:v>41090.597222222204</c:v>
                </c:pt>
                <c:pt idx="20516">
                  <c:v>41090.611111111066</c:v>
                </c:pt>
                <c:pt idx="20517">
                  <c:v>41090.624999999993</c:v>
                </c:pt>
                <c:pt idx="20518">
                  <c:v>41090.638888888891</c:v>
                </c:pt>
                <c:pt idx="20519">
                  <c:v>41090.652777777781</c:v>
                </c:pt>
                <c:pt idx="20520">
                  <c:v>41090.666666666613</c:v>
                </c:pt>
                <c:pt idx="20521">
                  <c:v>41090.680555555562</c:v>
                </c:pt>
                <c:pt idx="20522">
                  <c:v>41090.694444444445</c:v>
                </c:pt>
                <c:pt idx="20523">
                  <c:v>41090.708333333336</c:v>
                </c:pt>
                <c:pt idx="20524">
                  <c:v>41090.722222222204</c:v>
                </c:pt>
                <c:pt idx="20525">
                  <c:v>41090.736111111066</c:v>
                </c:pt>
                <c:pt idx="20526">
                  <c:v>41090.75</c:v>
                </c:pt>
                <c:pt idx="20527">
                  <c:v>41090.763888888876</c:v>
                </c:pt>
                <c:pt idx="20528">
                  <c:v>41090.777777777774</c:v>
                </c:pt>
                <c:pt idx="20529">
                  <c:v>41090.791666666577</c:v>
                </c:pt>
                <c:pt idx="20530">
                  <c:v>41090.805555555562</c:v>
                </c:pt>
                <c:pt idx="20531">
                  <c:v>41090.819444444496</c:v>
                </c:pt>
                <c:pt idx="20532">
                  <c:v>41090.833333333336</c:v>
                </c:pt>
                <c:pt idx="20533">
                  <c:v>41090.847222222219</c:v>
                </c:pt>
                <c:pt idx="20534">
                  <c:v>41090.861111111066</c:v>
                </c:pt>
                <c:pt idx="20535">
                  <c:v>41090.875</c:v>
                </c:pt>
                <c:pt idx="20536">
                  <c:v>41090.888888888956</c:v>
                </c:pt>
                <c:pt idx="20537">
                  <c:v>41090.902777777781</c:v>
                </c:pt>
                <c:pt idx="20538">
                  <c:v>41090.916666666664</c:v>
                </c:pt>
                <c:pt idx="20539">
                  <c:v>41090.930555555562</c:v>
                </c:pt>
                <c:pt idx="20540">
                  <c:v>41090.944444444496</c:v>
                </c:pt>
                <c:pt idx="20541">
                  <c:v>41090.958333333343</c:v>
                </c:pt>
                <c:pt idx="20542">
                  <c:v>41090.972222222219</c:v>
                </c:pt>
                <c:pt idx="20543">
                  <c:v>41090.986111111109</c:v>
                </c:pt>
                <c:pt idx="20544">
                  <c:v>41091</c:v>
                </c:pt>
                <c:pt idx="20545">
                  <c:v>41091.013888888891</c:v>
                </c:pt>
                <c:pt idx="20546">
                  <c:v>41091.027777777774</c:v>
                </c:pt>
                <c:pt idx="20547">
                  <c:v>41091.041666666613</c:v>
                </c:pt>
                <c:pt idx="20548">
                  <c:v>41091.055555555562</c:v>
                </c:pt>
                <c:pt idx="20549">
                  <c:v>41091.069444444445</c:v>
                </c:pt>
                <c:pt idx="20550">
                  <c:v>41091.083333333336</c:v>
                </c:pt>
                <c:pt idx="20551">
                  <c:v>41091.097222222204</c:v>
                </c:pt>
                <c:pt idx="20552">
                  <c:v>41091.111111111066</c:v>
                </c:pt>
                <c:pt idx="20553">
                  <c:v>41091.124999999993</c:v>
                </c:pt>
                <c:pt idx="20554">
                  <c:v>41091.138888888891</c:v>
                </c:pt>
                <c:pt idx="20555">
                  <c:v>41091.152777777781</c:v>
                </c:pt>
                <c:pt idx="20556">
                  <c:v>41091.166666666613</c:v>
                </c:pt>
                <c:pt idx="20557">
                  <c:v>41091.180555555562</c:v>
                </c:pt>
                <c:pt idx="20558">
                  <c:v>41091.194444444445</c:v>
                </c:pt>
                <c:pt idx="20559">
                  <c:v>41091.208333333336</c:v>
                </c:pt>
                <c:pt idx="20560">
                  <c:v>41091.222222222204</c:v>
                </c:pt>
                <c:pt idx="20561">
                  <c:v>41091.236111111066</c:v>
                </c:pt>
                <c:pt idx="20562">
                  <c:v>41091.25</c:v>
                </c:pt>
                <c:pt idx="20563">
                  <c:v>41091.263888888876</c:v>
                </c:pt>
                <c:pt idx="20564">
                  <c:v>41091.277777777774</c:v>
                </c:pt>
                <c:pt idx="20565">
                  <c:v>41091.291666666577</c:v>
                </c:pt>
                <c:pt idx="20566">
                  <c:v>41091.305555555562</c:v>
                </c:pt>
                <c:pt idx="20567">
                  <c:v>41091.319444444496</c:v>
                </c:pt>
                <c:pt idx="20568">
                  <c:v>41091.333333333336</c:v>
                </c:pt>
                <c:pt idx="20569">
                  <c:v>41091.347222222219</c:v>
                </c:pt>
                <c:pt idx="20570">
                  <c:v>41091.361111111066</c:v>
                </c:pt>
                <c:pt idx="20571">
                  <c:v>41091.375</c:v>
                </c:pt>
                <c:pt idx="20572">
                  <c:v>41091.388888888956</c:v>
                </c:pt>
                <c:pt idx="20573">
                  <c:v>41091.402777777781</c:v>
                </c:pt>
                <c:pt idx="20574">
                  <c:v>41091.416666666664</c:v>
                </c:pt>
                <c:pt idx="20575">
                  <c:v>41091.430555555562</c:v>
                </c:pt>
                <c:pt idx="20576">
                  <c:v>41091.444444444496</c:v>
                </c:pt>
                <c:pt idx="20577">
                  <c:v>41091.458333333343</c:v>
                </c:pt>
                <c:pt idx="20578">
                  <c:v>41091.472222222219</c:v>
                </c:pt>
                <c:pt idx="20579">
                  <c:v>41091.486111111109</c:v>
                </c:pt>
                <c:pt idx="20580">
                  <c:v>41091.5</c:v>
                </c:pt>
                <c:pt idx="20581">
                  <c:v>41091.513888888891</c:v>
                </c:pt>
                <c:pt idx="20582">
                  <c:v>41091.527777777774</c:v>
                </c:pt>
                <c:pt idx="20583">
                  <c:v>41091.541666666613</c:v>
                </c:pt>
                <c:pt idx="20584">
                  <c:v>41091.555555555562</c:v>
                </c:pt>
                <c:pt idx="20585">
                  <c:v>41091.569444444445</c:v>
                </c:pt>
                <c:pt idx="20586">
                  <c:v>41091.583333333336</c:v>
                </c:pt>
                <c:pt idx="20587">
                  <c:v>41091.597222222204</c:v>
                </c:pt>
                <c:pt idx="20588">
                  <c:v>41091.611111111066</c:v>
                </c:pt>
                <c:pt idx="20589">
                  <c:v>41091.624999999993</c:v>
                </c:pt>
                <c:pt idx="20590">
                  <c:v>41091.638888888891</c:v>
                </c:pt>
                <c:pt idx="20591">
                  <c:v>41091.652777777781</c:v>
                </c:pt>
                <c:pt idx="20592">
                  <c:v>41091.666666666613</c:v>
                </c:pt>
                <c:pt idx="20593">
                  <c:v>41091.680555555562</c:v>
                </c:pt>
                <c:pt idx="20594">
                  <c:v>41091.694444444445</c:v>
                </c:pt>
                <c:pt idx="20595">
                  <c:v>41091.708333333336</c:v>
                </c:pt>
                <c:pt idx="20596">
                  <c:v>41091.722222222204</c:v>
                </c:pt>
                <c:pt idx="20597">
                  <c:v>41091.736111111066</c:v>
                </c:pt>
                <c:pt idx="20598">
                  <c:v>41091.75</c:v>
                </c:pt>
                <c:pt idx="20599">
                  <c:v>41091.763888888876</c:v>
                </c:pt>
                <c:pt idx="20600">
                  <c:v>41091.777777777774</c:v>
                </c:pt>
                <c:pt idx="20601">
                  <c:v>41091.791666666577</c:v>
                </c:pt>
                <c:pt idx="20602">
                  <c:v>41091.805555555562</c:v>
                </c:pt>
                <c:pt idx="20603">
                  <c:v>41091.819444444496</c:v>
                </c:pt>
                <c:pt idx="20604">
                  <c:v>41091.833333333336</c:v>
                </c:pt>
                <c:pt idx="20605">
                  <c:v>41091.847222222219</c:v>
                </c:pt>
                <c:pt idx="20606">
                  <c:v>41091.861111111066</c:v>
                </c:pt>
                <c:pt idx="20607">
                  <c:v>41091.875</c:v>
                </c:pt>
                <c:pt idx="20608">
                  <c:v>41091.888888888956</c:v>
                </c:pt>
                <c:pt idx="20609">
                  <c:v>41091.902777777781</c:v>
                </c:pt>
                <c:pt idx="20610">
                  <c:v>41091.916666666664</c:v>
                </c:pt>
                <c:pt idx="20611">
                  <c:v>41091.930555555562</c:v>
                </c:pt>
                <c:pt idx="20612">
                  <c:v>41091.944444444496</c:v>
                </c:pt>
                <c:pt idx="20613">
                  <c:v>41091.958333333343</c:v>
                </c:pt>
                <c:pt idx="20614">
                  <c:v>41091.972222222219</c:v>
                </c:pt>
                <c:pt idx="20615">
                  <c:v>41091.986111111109</c:v>
                </c:pt>
                <c:pt idx="20616">
                  <c:v>41092</c:v>
                </c:pt>
                <c:pt idx="20617">
                  <c:v>41092.013888888891</c:v>
                </c:pt>
                <c:pt idx="20618">
                  <c:v>41092.027777777774</c:v>
                </c:pt>
                <c:pt idx="20619">
                  <c:v>41092.041666666613</c:v>
                </c:pt>
                <c:pt idx="20620">
                  <c:v>41092.055555555562</c:v>
                </c:pt>
                <c:pt idx="20621">
                  <c:v>41092.069444444445</c:v>
                </c:pt>
                <c:pt idx="20622">
                  <c:v>41092.083333333336</c:v>
                </c:pt>
                <c:pt idx="20623">
                  <c:v>41092.097222222204</c:v>
                </c:pt>
                <c:pt idx="20624">
                  <c:v>41092.111111111066</c:v>
                </c:pt>
                <c:pt idx="20625">
                  <c:v>41092.124999999993</c:v>
                </c:pt>
                <c:pt idx="20626">
                  <c:v>41092.138888888891</c:v>
                </c:pt>
                <c:pt idx="20627">
                  <c:v>41092.152777777781</c:v>
                </c:pt>
                <c:pt idx="20628">
                  <c:v>41092.166666666613</c:v>
                </c:pt>
                <c:pt idx="20629">
                  <c:v>41092.180555555562</c:v>
                </c:pt>
                <c:pt idx="20630">
                  <c:v>41092.194444444445</c:v>
                </c:pt>
                <c:pt idx="20631">
                  <c:v>41092.208333333336</c:v>
                </c:pt>
                <c:pt idx="20632">
                  <c:v>41092.222222222204</c:v>
                </c:pt>
                <c:pt idx="20633">
                  <c:v>41092.236111111066</c:v>
                </c:pt>
                <c:pt idx="20634">
                  <c:v>41092.25</c:v>
                </c:pt>
                <c:pt idx="20635">
                  <c:v>41092.263888888876</c:v>
                </c:pt>
                <c:pt idx="20636">
                  <c:v>41092.277777777774</c:v>
                </c:pt>
                <c:pt idx="20637">
                  <c:v>41092.291666666577</c:v>
                </c:pt>
                <c:pt idx="20638">
                  <c:v>41092.305555555562</c:v>
                </c:pt>
                <c:pt idx="20639">
                  <c:v>41092.319444444496</c:v>
                </c:pt>
                <c:pt idx="20640">
                  <c:v>41092.333333333336</c:v>
                </c:pt>
                <c:pt idx="20641">
                  <c:v>41092.347222222219</c:v>
                </c:pt>
                <c:pt idx="20642">
                  <c:v>41092.361111111066</c:v>
                </c:pt>
                <c:pt idx="20643">
                  <c:v>41092.375</c:v>
                </c:pt>
                <c:pt idx="20644">
                  <c:v>41092.388888888956</c:v>
                </c:pt>
                <c:pt idx="20645">
                  <c:v>41092.402777777781</c:v>
                </c:pt>
                <c:pt idx="20646">
                  <c:v>41092.416666666664</c:v>
                </c:pt>
                <c:pt idx="20647">
                  <c:v>41092.430555555562</c:v>
                </c:pt>
                <c:pt idx="20648">
                  <c:v>41092.444444444496</c:v>
                </c:pt>
                <c:pt idx="20649">
                  <c:v>41092.458333333343</c:v>
                </c:pt>
                <c:pt idx="20650">
                  <c:v>41092.472222222219</c:v>
                </c:pt>
                <c:pt idx="20651">
                  <c:v>41092.486111111109</c:v>
                </c:pt>
                <c:pt idx="20652">
                  <c:v>41092.5</c:v>
                </c:pt>
                <c:pt idx="20653">
                  <c:v>41092.513888888891</c:v>
                </c:pt>
                <c:pt idx="20654">
                  <c:v>41092.527777777774</c:v>
                </c:pt>
                <c:pt idx="20655">
                  <c:v>41092.541666666613</c:v>
                </c:pt>
                <c:pt idx="20656">
                  <c:v>41092.555555555562</c:v>
                </c:pt>
                <c:pt idx="20657">
                  <c:v>41092.569444444445</c:v>
                </c:pt>
                <c:pt idx="20658">
                  <c:v>41092.583333333336</c:v>
                </c:pt>
                <c:pt idx="20659">
                  <c:v>41092.597222222204</c:v>
                </c:pt>
                <c:pt idx="20660">
                  <c:v>41092.611111111066</c:v>
                </c:pt>
                <c:pt idx="20661">
                  <c:v>41092.624999999993</c:v>
                </c:pt>
                <c:pt idx="20662">
                  <c:v>41092.638888888891</c:v>
                </c:pt>
                <c:pt idx="20663">
                  <c:v>41092.652777777781</c:v>
                </c:pt>
                <c:pt idx="20664">
                  <c:v>41092.666666666613</c:v>
                </c:pt>
                <c:pt idx="20665">
                  <c:v>41092.680555555562</c:v>
                </c:pt>
                <c:pt idx="20666">
                  <c:v>41092.694444444445</c:v>
                </c:pt>
                <c:pt idx="20667">
                  <c:v>41092.708333333336</c:v>
                </c:pt>
                <c:pt idx="20668">
                  <c:v>41092.722222222204</c:v>
                </c:pt>
                <c:pt idx="20669">
                  <c:v>41092.736111111066</c:v>
                </c:pt>
                <c:pt idx="20670">
                  <c:v>41092.75</c:v>
                </c:pt>
                <c:pt idx="20671">
                  <c:v>41092.763888888876</c:v>
                </c:pt>
                <c:pt idx="20672">
                  <c:v>41092.777777777774</c:v>
                </c:pt>
                <c:pt idx="20673">
                  <c:v>41092.791666666577</c:v>
                </c:pt>
                <c:pt idx="20674">
                  <c:v>41092.805555555562</c:v>
                </c:pt>
                <c:pt idx="20675">
                  <c:v>41092.819444444496</c:v>
                </c:pt>
                <c:pt idx="20676">
                  <c:v>41092.833333333336</c:v>
                </c:pt>
                <c:pt idx="20677">
                  <c:v>41092.847222222219</c:v>
                </c:pt>
                <c:pt idx="20678">
                  <c:v>41092.861111111066</c:v>
                </c:pt>
                <c:pt idx="20679">
                  <c:v>41092.875</c:v>
                </c:pt>
                <c:pt idx="20680">
                  <c:v>41092.888888888956</c:v>
                </c:pt>
                <c:pt idx="20681">
                  <c:v>41092.902777777781</c:v>
                </c:pt>
                <c:pt idx="20682">
                  <c:v>41092.916666666664</c:v>
                </c:pt>
                <c:pt idx="20683">
                  <c:v>41092.930555555562</c:v>
                </c:pt>
                <c:pt idx="20684">
                  <c:v>41092.944444444496</c:v>
                </c:pt>
                <c:pt idx="20685">
                  <c:v>41092.958333333343</c:v>
                </c:pt>
                <c:pt idx="20686">
                  <c:v>41092.972222222219</c:v>
                </c:pt>
                <c:pt idx="20687">
                  <c:v>41092.986111111109</c:v>
                </c:pt>
                <c:pt idx="20688">
                  <c:v>41093</c:v>
                </c:pt>
                <c:pt idx="20689">
                  <c:v>41093.013888888891</c:v>
                </c:pt>
                <c:pt idx="20690">
                  <c:v>41093.027777777774</c:v>
                </c:pt>
                <c:pt idx="20691">
                  <c:v>41093.041666666613</c:v>
                </c:pt>
                <c:pt idx="20692">
                  <c:v>41093.055555555562</c:v>
                </c:pt>
                <c:pt idx="20693">
                  <c:v>41093.069444444445</c:v>
                </c:pt>
                <c:pt idx="20694">
                  <c:v>41093.083333333336</c:v>
                </c:pt>
                <c:pt idx="20695">
                  <c:v>41093.097222222204</c:v>
                </c:pt>
                <c:pt idx="20696">
                  <c:v>41093.111111111066</c:v>
                </c:pt>
                <c:pt idx="20697">
                  <c:v>41093.124999999993</c:v>
                </c:pt>
                <c:pt idx="20698">
                  <c:v>41093.138888888891</c:v>
                </c:pt>
                <c:pt idx="20699">
                  <c:v>41093.152777777781</c:v>
                </c:pt>
                <c:pt idx="20700">
                  <c:v>41093.166666666613</c:v>
                </c:pt>
                <c:pt idx="20701">
                  <c:v>41093.180555555562</c:v>
                </c:pt>
                <c:pt idx="20702">
                  <c:v>41093.194444444445</c:v>
                </c:pt>
                <c:pt idx="20703">
                  <c:v>41093.208333333336</c:v>
                </c:pt>
                <c:pt idx="20704">
                  <c:v>41093.222222222204</c:v>
                </c:pt>
                <c:pt idx="20705">
                  <c:v>41093.236111111066</c:v>
                </c:pt>
                <c:pt idx="20706">
                  <c:v>41093.25</c:v>
                </c:pt>
                <c:pt idx="20707">
                  <c:v>41093.263888888876</c:v>
                </c:pt>
                <c:pt idx="20708">
                  <c:v>41093.277777777774</c:v>
                </c:pt>
                <c:pt idx="20709">
                  <c:v>41093.291666666577</c:v>
                </c:pt>
                <c:pt idx="20710">
                  <c:v>41093.305555555562</c:v>
                </c:pt>
                <c:pt idx="20711">
                  <c:v>41093.319444444496</c:v>
                </c:pt>
                <c:pt idx="20712">
                  <c:v>41093.333333333336</c:v>
                </c:pt>
                <c:pt idx="20713">
                  <c:v>41093.347222222219</c:v>
                </c:pt>
                <c:pt idx="20714">
                  <c:v>41093.361111111066</c:v>
                </c:pt>
                <c:pt idx="20715">
                  <c:v>41093.375</c:v>
                </c:pt>
                <c:pt idx="20716">
                  <c:v>41093.388888888956</c:v>
                </c:pt>
                <c:pt idx="20717">
                  <c:v>41093.402777777781</c:v>
                </c:pt>
                <c:pt idx="20718">
                  <c:v>41093.416666666664</c:v>
                </c:pt>
                <c:pt idx="20719">
                  <c:v>41093.430555555562</c:v>
                </c:pt>
                <c:pt idx="20720">
                  <c:v>41093.444444444496</c:v>
                </c:pt>
                <c:pt idx="20721">
                  <c:v>41093.458333333343</c:v>
                </c:pt>
                <c:pt idx="20722">
                  <c:v>41093.472222222219</c:v>
                </c:pt>
                <c:pt idx="20723">
                  <c:v>41093.486111111109</c:v>
                </c:pt>
                <c:pt idx="20724">
                  <c:v>41093.5</c:v>
                </c:pt>
                <c:pt idx="20725">
                  <c:v>41093.513888888891</c:v>
                </c:pt>
                <c:pt idx="20726">
                  <c:v>41093.527777777774</c:v>
                </c:pt>
                <c:pt idx="20727">
                  <c:v>41093.541666666613</c:v>
                </c:pt>
                <c:pt idx="20728">
                  <c:v>41093.555555555562</c:v>
                </c:pt>
                <c:pt idx="20729">
                  <c:v>41093.569444444445</c:v>
                </c:pt>
                <c:pt idx="20730">
                  <c:v>41093.583333333336</c:v>
                </c:pt>
                <c:pt idx="20731">
                  <c:v>41093.597222222204</c:v>
                </c:pt>
                <c:pt idx="20732">
                  <c:v>41093.611111111066</c:v>
                </c:pt>
                <c:pt idx="20733">
                  <c:v>41093.624999999993</c:v>
                </c:pt>
                <c:pt idx="20734">
                  <c:v>41093.638888888891</c:v>
                </c:pt>
                <c:pt idx="20735">
                  <c:v>41093.652777777781</c:v>
                </c:pt>
                <c:pt idx="20736">
                  <c:v>41093.666666666613</c:v>
                </c:pt>
                <c:pt idx="20737">
                  <c:v>41093.680555555562</c:v>
                </c:pt>
                <c:pt idx="20738">
                  <c:v>41093.694444444445</c:v>
                </c:pt>
                <c:pt idx="20739">
                  <c:v>41093.708333333336</c:v>
                </c:pt>
                <c:pt idx="20740">
                  <c:v>41093.722222222204</c:v>
                </c:pt>
                <c:pt idx="20741">
                  <c:v>41093.736111111066</c:v>
                </c:pt>
                <c:pt idx="20742">
                  <c:v>41093.75</c:v>
                </c:pt>
                <c:pt idx="20743">
                  <c:v>41093.763888888876</c:v>
                </c:pt>
                <c:pt idx="20744">
                  <c:v>41093.777777777774</c:v>
                </c:pt>
                <c:pt idx="20745">
                  <c:v>41093.791666666577</c:v>
                </c:pt>
                <c:pt idx="20746">
                  <c:v>41093.805555555562</c:v>
                </c:pt>
                <c:pt idx="20747">
                  <c:v>41093.819444444496</c:v>
                </c:pt>
                <c:pt idx="20748">
                  <c:v>41093.833333333336</c:v>
                </c:pt>
                <c:pt idx="20749">
                  <c:v>41093.847222222219</c:v>
                </c:pt>
                <c:pt idx="20750">
                  <c:v>41093.861111111066</c:v>
                </c:pt>
                <c:pt idx="20751">
                  <c:v>41093.875</c:v>
                </c:pt>
                <c:pt idx="20752">
                  <c:v>41093.888888888956</c:v>
                </c:pt>
                <c:pt idx="20753">
                  <c:v>41093.902777777781</c:v>
                </c:pt>
                <c:pt idx="20754">
                  <c:v>41093.916666666664</c:v>
                </c:pt>
                <c:pt idx="20755">
                  <c:v>41093.930555555562</c:v>
                </c:pt>
                <c:pt idx="20756">
                  <c:v>41093.944444444496</c:v>
                </c:pt>
                <c:pt idx="20757">
                  <c:v>41093.958333333343</c:v>
                </c:pt>
                <c:pt idx="20758">
                  <c:v>41093.972222222219</c:v>
                </c:pt>
                <c:pt idx="20759">
                  <c:v>41093.986111111109</c:v>
                </c:pt>
                <c:pt idx="20760">
                  <c:v>41094</c:v>
                </c:pt>
                <c:pt idx="20761">
                  <c:v>41094.013888888891</c:v>
                </c:pt>
                <c:pt idx="20762">
                  <c:v>41094.027777777774</c:v>
                </c:pt>
                <c:pt idx="20763">
                  <c:v>41094.041666666613</c:v>
                </c:pt>
                <c:pt idx="20764">
                  <c:v>41094.055555555562</c:v>
                </c:pt>
                <c:pt idx="20765">
                  <c:v>41094.069444444445</c:v>
                </c:pt>
                <c:pt idx="20766">
                  <c:v>41094.083333333336</c:v>
                </c:pt>
                <c:pt idx="20767">
                  <c:v>41094.097222222204</c:v>
                </c:pt>
                <c:pt idx="20768">
                  <c:v>41094.111111111066</c:v>
                </c:pt>
                <c:pt idx="20769">
                  <c:v>41094.124999999993</c:v>
                </c:pt>
                <c:pt idx="20770">
                  <c:v>41094.138888888891</c:v>
                </c:pt>
                <c:pt idx="20771">
                  <c:v>41094.152777777781</c:v>
                </c:pt>
                <c:pt idx="20772">
                  <c:v>41094.166666666613</c:v>
                </c:pt>
                <c:pt idx="20773">
                  <c:v>41094.180555555562</c:v>
                </c:pt>
                <c:pt idx="20774">
                  <c:v>41094.194444444445</c:v>
                </c:pt>
                <c:pt idx="20775">
                  <c:v>41094.208333333336</c:v>
                </c:pt>
                <c:pt idx="20776">
                  <c:v>41094.222222222204</c:v>
                </c:pt>
                <c:pt idx="20777">
                  <c:v>41094.236111111066</c:v>
                </c:pt>
                <c:pt idx="20778">
                  <c:v>41094.25</c:v>
                </c:pt>
                <c:pt idx="20779">
                  <c:v>41094.263888888876</c:v>
                </c:pt>
                <c:pt idx="20780">
                  <c:v>41094.277777777774</c:v>
                </c:pt>
                <c:pt idx="20781">
                  <c:v>41094.291666666577</c:v>
                </c:pt>
                <c:pt idx="20782">
                  <c:v>41094.305555555562</c:v>
                </c:pt>
                <c:pt idx="20783">
                  <c:v>41094.319444444496</c:v>
                </c:pt>
                <c:pt idx="20784">
                  <c:v>41094.333333333336</c:v>
                </c:pt>
                <c:pt idx="20785">
                  <c:v>41094.347222222219</c:v>
                </c:pt>
                <c:pt idx="20786">
                  <c:v>41094.361111111066</c:v>
                </c:pt>
                <c:pt idx="20787">
                  <c:v>41094.375</c:v>
                </c:pt>
                <c:pt idx="20788">
                  <c:v>41094.388888888956</c:v>
                </c:pt>
                <c:pt idx="20789">
                  <c:v>41094.402777777781</c:v>
                </c:pt>
                <c:pt idx="20790">
                  <c:v>41094.416666666664</c:v>
                </c:pt>
                <c:pt idx="20791">
                  <c:v>41094.430555555562</c:v>
                </c:pt>
                <c:pt idx="20792">
                  <c:v>41094.444444444496</c:v>
                </c:pt>
                <c:pt idx="20793">
                  <c:v>41094.458333333343</c:v>
                </c:pt>
                <c:pt idx="20794">
                  <c:v>41094.472222222219</c:v>
                </c:pt>
                <c:pt idx="20795">
                  <c:v>41094.486111111109</c:v>
                </c:pt>
                <c:pt idx="20796">
                  <c:v>41094.5</c:v>
                </c:pt>
                <c:pt idx="20797">
                  <c:v>41094.513888888891</c:v>
                </c:pt>
                <c:pt idx="20798">
                  <c:v>41094.527777777774</c:v>
                </c:pt>
                <c:pt idx="20799">
                  <c:v>41094.541666666613</c:v>
                </c:pt>
                <c:pt idx="20800">
                  <c:v>41094.555555555562</c:v>
                </c:pt>
                <c:pt idx="20801">
                  <c:v>41094.569444444445</c:v>
                </c:pt>
                <c:pt idx="20802">
                  <c:v>41094.583333333336</c:v>
                </c:pt>
                <c:pt idx="20803">
                  <c:v>41094.597222222204</c:v>
                </c:pt>
                <c:pt idx="20804">
                  <c:v>41094.611111111066</c:v>
                </c:pt>
                <c:pt idx="20805">
                  <c:v>41094.624999999993</c:v>
                </c:pt>
                <c:pt idx="20806">
                  <c:v>41094.638888888891</c:v>
                </c:pt>
                <c:pt idx="20807">
                  <c:v>41094.652777777781</c:v>
                </c:pt>
                <c:pt idx="20808">
                  <c:v>41094.666666666613</c:v>
                </c:pt>
                <c:pt idx="20809">
                  <c:v>41094.680555555562</c:v>
                </c:pt>
                <c:pt idx="20810">
                  <c:v>41094.694444444445</c:v>
                </c:pt>
                <c:pt idx="20811">
                  <c:v>41094.708333333336</c:v>
                </c:pt>
                <c:pt idx="20812">
                  <c:v>41094.722222222204</c:v>
                </c:pt>
                <c:pt idx="20813">
                  <c:v>41094.736111111066</c:v>
                </c:pt>
                <c:pt idx="20814">
                  <c:v>41094.75</c:v>
                </c:pt>
                <c:pt idx="20815">
                  <c:v>41094.763888888876</c:v>
                </c:pt>
                <c:pt idx="20816">
                  <c:v>41094.777777777774</c:v>
                </c:pt>
                <c:pt idx="20817">
                  <c:v>41094.791666666577</c:v>
                </c:pt>
                <c:pt idx="20818">
                  <c:v>41094.805555555562</c:v>
                </c:pt>
                <c:pt idx="20819">
                  <c:v>41094.819444444496</c:v>
                </c:pt>
                <c:pt idx="20820">
                  <c:v>41094.833333333336</c:v>
                </c:pt>
                <c:pt idx="20821">
                  <c:v>41094.847222222219</c:v>
                </c:pt>
                <c:pt idx="20822">
                  <c:v>41094.861111111066</c:v>
                </c:pt>
                <c:pt idx="20823">
                  <c:v>41094.875</c:v>
                </c:pt>
                <c:pt idx="20824">
                  <c:v>41094.888888888956</c:v>
                </c:pt>
                <c:pt idx="20825">
                  <c:v>41094.902777777781</c:v>
                </c:pt>
                <c:pt idx="20826">
                  <c:v>41094.916666666664</c:v>
                </c:pt>
                <c:pt idx="20827">
                  <c:v>41094.930555555562</c:v>
                </c:pt>
                <c:pt idx="20828">
                  <c:v>41094.944444444496</c:v>
                </c:pt>
                <c:pt idx="20829">
                  <c:v>41094.958333333343</c:v>
                </c:pt>
                <c:pt idx="20830">
                  <c:v>41094.972222222219</c:v>
                </c:pt>
                <c:pt idx="20831">
                  <c:v>41094.986111111109</c:v>
                </c:pt>
                <c:pt idx="20832">
                  <c:v>41095</c:v>
                </c:pt>
                <c:pt idx="20833">
                  <c:v>41095.013888888891</c:v>
                </c:pt>
                <c:pt idx="20834">
                  <c:v>41095.027777777774</c:v>
                </c:pt>
                <c:pt idx="20835">
                  <c:v>41095.041666666613</c:v>
                </c:pt>
                <c:pt idx="20836">
                  <c:v>41095.055555555562</c:v>
                </c:pt>
                <c:pt idx="20837">
                  <c:v>41095.069444444445</c:v>
                </c:pt>
                <c:pt idx="20838">
                  <c:v>41095.083333333336</c:v>
                </c:pt>
                <c:pt idx="20839">
                  <c:v>41095.097222222204</c:v>
                </c:pt>
                <c:pt idx="20840">
                  <c:v>41095.111111111066</c:v>
                </c:pt>
                <c:pt idx="20841">
                  <c:v>41095.124999999993</c:v>
                </c:pt>
                <c:pt idx="20842">
                  <c:v>41095.138888888891</c:v>
                </c:pt>
                <c:pt idx="20843">
                  <c:v>41095.152777777781</c:v>
                </c:pt>
                <c:pt idx="20844">
                  <c:v>41095.166666666613</c:v>
                </c:pt>
                <c:pt idx="20845">
                  <c:v>41095.180555555562</c:v>
                </c:pt>
                <c:pt idx="20846">
                  <c:v>41095.194444444445</c:v>
                </c:pt>
                <c:pt idx="20847">
                  <c:v>41095.208333333336</c:v>
                </c:pt>
                <c:pt idx="20848">
                  <c:v>41095.222222222204</c:v>
                </c:pt>
                <c:pt idx="20849">
                  <c:v>41095.236111111066</c:v>
                </c:pt>
                <c:pt idx="20850">
                  <c:v>41095.25</c:v>
                </c:pt>
                <c:pt idx="20851">
                  <c:v>41095.263888888876</c:v>
                </c:pt>
                <c:pt idx="20852">
                  <c:v>41095.277777777774</c:v>
                </c:pt>
                <c:pt idx="20853">
                  <c:v>41095.291666666577</c:v>
                </c:pt>
                <c:pt idx="20854">
                  <c:v>41095.305555555562</c:v>
                </c:pt>
                <c:pt idx="20855">
                  <c:v>41095.319444444496</c:v>
                </c:pt>
                <c:pt idx="20856">
                  <c:v>41095.333333333336</c:v>
                </c:pt>
                <c:pt idx="20857">
                  <c:v>41095.347222222219</c:v>
                </c:pt>
                <c:pt idx="20858">
                  <c:v>41095.361111111066</c:v>
                </c:pt>
                <c:pt idx="20859">
                  <c:v>41095.375</c:v>
                </c:pt>
                <c:pt idx="20860">
                  <c:v>41095.388888888956</c:v>
                </c:pt>
                <c:pt idx="20861">
                  <c:v>41095.402777777781</c:v>
                </c:pt>
                <c:pt idx="20862">
                  <c:v>41095.416666666664</c:v>
                </c:pt>
                <c:pt idx="20863">
                  <c:v>41095.430555555562</c:v>
                </c:pt>
                <c:pt idx="20864">
                  <c:v>41095.444444444496</c:v>
                </c:pt>
                <c:pt idx="20865">
                  <c:v>41095.458333333343</c:v>
                </c:pt>
                <c:pt idx="20866">
                  <c:v>41095.472222222219</c:v>
                </c:pt>
                <c:pt idx="20867">
                  <c:v>41095.486111111109</c:v>
                </c:pt>
                <c:pt idx="20868">
                  <c:v>41095.5</c:v>
                </c:pt>
                <c:pt idx="20869">
                  <c:v>41095.513888888891</c:v>
                </c:pt>
                <c:pt idx="20870">
                  <c:v>41095.527777777774</c:v>
                </c:pt>
                <c:pt idx="20871">
                  <c:v>41095.541666666613</c:v>
                </c:pt>
                <c:pt idx="20872">
                  <c:v>41095.555555555562</c:v>
                </c:pt>
                <c:pt idx="20873">
                  <c:v>41095.569444444445</c:v>
                </c:pt>
                <c:pt idx="20874">
                  <c:v>41095.583333333336</c:v>
                </c:pt>
                <c:pt idx="20875">
                  <c:v>41095.597222222204</c:v>
                </c:pt>
                <c:pt idx="20876">
                  <c:v>41095.611111111066</c:v>
                </c:pt>
                <c:pt idx="20877">
                  <c:v>41095.624999999993</c:v>
                </c:pt>
                <c:pt idx="20878">
                  <c:v>41095.638888888891</c:v>
                </c:pt>
                <c:pt idx="20879">
                  <c:v>41095.652777777781</c:v>
                </c:pt>
                <c:pt idx="20880">
                  <c:v>41095.666666666613</c:v>
                </c:pt>
                <c:pt idx="20881">
                  <c:v>41095.680555555562</c:v>
                </c:pt>
                <c:pt idx="20882">
                  <c:v>41095.694444444445</c:v>
                </c:pt>
                <c:pt idx="20883">
                  <c:v>41095.708333333336</c:v>
                </c:pt>
                <c:pt idx="20884">
                  <c:v>41095.722222222204</c:v>
                </c:pt>
                <c:pt idx="20885">
                  <c:v>41095.736111111066</c:v>
                </c:pt>
                <c:pt idx="20886">
                  <c:v>41095.75</c:v>
                </c:pt>
                <c:pt idx="20887">
                  <c:v>41095.763888888876</c:v>
                </c:pt>
                <c:pt idx="20888">
                  <c:v>41095.777777777774</c:v>
                </c:pt>
                <c:pt idx="20889">
                  <c:v>41095.791666666577</c:v>
                </c:pt>
                <c:pt idx="20890">
                  <c:v>41095.805555555562</c:v>
                </c:pt>
                <c:pt idx="20891">
                  <c:v>41095.819444444496</c:v>
                </c:pt>
                <c:pt idx="20892">
                  <c:v>41095.833333333336</c:v>
                </c:pt>
                <c:pt idx="20893">
                  <c:v>41095.847222222219</c:v>
                </c:pt>
                <c:pt idx="20894">
                  <c:v>41095.861111111066</c:v>
                </c:pt>
                <c:pt idx="20895">
                  <c:v>41095.875</c:v>
                </c:pt>
                <c:pt idx="20896">
                  <c:v>41095.888888888956</c:v>
                </c:pt>
                <c:pt idx="20897">
                  <c:v>41095.902777777781</c:v>
                </c:pt>
                <c:pt idx="20898">
                  <c:v>41095.916666666664</c:v>
                </c:pt>
                <c:pt idx="20899">
                  <c:v>41095.930555555562</c:v>
                </c:pt>
                <c:pt idx="20900">
                  <c:v>41095.944444444496</c:v>
                </c:pt>
                <c:pt idx="20901">
                  <c:v>41095.958333333343</c:v>
                </c:pt>
                <c:pt idx="20902">
                  <c:v>41095.972222222219</c:v>
                </c:pt>
                <c:pt idx="20903">
                  <c:v>41095.986111111109</c:v>
                </c:pt>
                <c:pt idx="20904">
                  <c:v>41096</c:v>
                </c:pt>
                <c:pt idx="20905">
                  <c:v>41096.013888888891</c:v>
                </c:pt>
                <c:pt idx="20906">
                  <c:v>41096.027777777774</c:v>
                </c:pt>
                <c:pt idx="20907">
                  <c:v>41096.041666666613</c:v>
                </c:pt>
                <c:pt idx="20908">
                  <c:v>41096.055555555562</c:v>
                </c:pt>
                <c:pt idx="20909">
                  <c:v>41096.069444444445</c:v>
                </c:pt>
                <c:pt idx="20910">
                  <c:v>41096.083333333336</c:v>
                </c:pt>
                <c:pt idx="20911">
                  <c:v>41096.097222222204</c:v>
                </c:pt>
                <c:pt idx="20912">
                  <c:v>41096.111111111066</c:v>
                </c:pt>
                <c:pt idx="20913">
                  <c:v>41096.124999999993</c:v>
                </c:pt>
                <c:pt idx="20914">
                  <c:v>41096.138888888891</c:v>
                </c:pt>
                <c:pt idx="20915">
                  <c:v>41096.152777777781</c:v>
                </c:pt>
                <c:pt idx="20916">
                  <c:v>41096.166666666613</c:v>
                </c:pt>
                <c:pt idx="20917">
                  <c:v>41096.180555555562</c:v>
                </c:pt>
                <c:pt idx="20918">
                  <c:v>41096.194444444445</c:v>
                </c:pt>
                <c:pt idx="20919">
                  <c:v>41096.208333333336</c:v>
                </c:pt>
                <c:pt idx="20920">
                  <c:v>41096.222222222204</c:v>
                </c:pt>
                <c:pt idx="20921">
                  <c:v>41096.236111111066</c:v>
                </c:pt>
                <c:pt idx="20922">
                  <c:v>41096.25</c:v>
                </c:pt>
                <c:pt idx="20923">
                  <c:v>41096.263888888876</c:v>
                </c:pt>
                <c:pt idx="20924">
                  <c:v>41096.277777777774</c:v>
                </c:pt>
                <c:pt idx="20925">
                  <c:v>41096.291666666577</c:v>
                </c:pt>
                <c:pt idx="20926">
                  <c:v>41096.305555555562</c:v>
                </c:pt>
                <c:pt idx="20927">
                  <c:v>41096.319444444496</c:v>
                </c:pt>
                <c:pt idx="20928">
                  <c:v>41096.333333333336</c:v>
                </c:pt>
                <c:pt idx="20929">
                  <c:v>41096.347222222219</c:v>
                </c:pt>
                <c:pt idx="20930">
                  <c:v>41096.361111111066</c:v>
                </c:pt>
                <c:pt idx="20931">
                  <c:v>41096.375</c:v>
                </c:pt>
                <c:pt idx="20932">
                  <c:v>41096.388888888956</c:v>
                </c:pt>
                <c:pt idx="20933">
                  <c:v>41096.402777777781</c:v>
                </c:pt>
                <c:pt idx="20934">
                  <c:v>41096.416666666664</c:v>
                </c:pt>
                <c:pt idx="20935">
                  <c:v>41096.430555555562</c:v>
                </c:pt>
                <c:pt idx="20936">
                  <c:v>41096.444444444496</c:v>
                </c:pt>
                <c:pt idx="20937">
                  <c:v>41096.458333333343</c:v>
                </c:pt>
                <c:pt idx="20938">
                  <c:v>41096.472222222219</c:v>
                </c:pt>
                <c:pt idx="20939">
                  <c:v>41096.486111111109</c:v>
                </c:pt>
                <c:pt idx="20940">
                  <c:v>41096.5</c:v>
                </c:pt>
                <c:pt idx="20941">
                  <c:v>41096.513888888891</c:v>
                </c:pt>
                <c:pt idx="20942">
                  <c:v>41096.527777777774</c:v>
                </c:pt>
                <c:pt idx="20943">
                  <c:v>41096.541666666613</c:v>
                </c:pt>
                <c:pt idx="20944">
                  <c:v>41096.555555555562</c:v>
                </c:pt>
                <c:pt idx="20945">
                  <c:v>41096.569444444445</c:v>
                </c:pt>
                <c:pt idx="20946">
                  <c:v>41096.583333333336</c:v>
                </c:pt>
                <c:pt idx="20947">
                  <c:v>41096.597222222204</c:v>
                </c:pt>
                <c:pt idx="20948">
                  <c:v>41096.611111111066</c:v>
                </c:pt>
                <c:pt idx="20949">
                  <c:v>41096.624999999993</c:v>
                </c:pt>
                <c:pt idx="20950">
                  <c:v>41096.638888888891</c:v>
                </c:pt>
                <c:pt idx="20951">
                  <c:v>41096.652777777781</c:v>
                </c:pt>
                <c:pt idx="20952">
                  <c:v>41096.666666666613</c:v>
                </c:pt>
                <c:pt idx="20953">
                  <c:v>41096.680555555562</c:v>
                </c:pt>
                <c:pt idx="20954">
                  <c:v>41096.694444444445</c:v>
                </c:pt>
                <c:pt idx="20955">
                  <c:v>41096.708333333336</c:v>
                </c:pt>
                <c:pt idx="20956">
                  <c:v>41096.722222222204</c:v>
                </c:pt>
                <c:pt idx="20957">
                  <c:v>41096.736111111066</c:v>
                </c:pt>
                <c:pt idx="20958">
                  <c:v>41096.75</c:v>
                </c:pt>
                <c:pt idx="20959">
                  <c:v>41096.763888888876</c:v>
                </c:pt>
                <c:pt idx="20960">
                  <c:v>41096.777777777774</c:v>
                </c:pt>
                <c:pt idx="20961">
                  <c:v>41096.791666666577</c:v>
                </c:pt>
                <c:pt idx="20962">
                  <c:v>41096.805555555562</c:v>
                </c:pt>
                <c:pt idx="20963">
                  <c:v>41096.819444444496</c:v>
                </c:pt>
                <c:pt idx="20964">
                  <c:v>41096.833333333336</c:v>
                </c:pt>
                <c:pt idx="20965">
                  <c:v>41096.847222222219</c:v>
                </c:pt>
                <c:pt idx="20966">
                  <c:v>41096.861111111066</c:v>
                </c:pt>
                <c:pt idx="20967">
                  <c:v>41096.875</c:v>
                </c:pt>
                <c:pt idx="20968">
                  <c:v>41096.888888888956</c:v>
                </c:pt>
                <c:pt idx="20969">
                  <c:v>41096.902777777781</c:v>
                </c:pt>
                <c:pt idx="20970">
                  <c:v>41096.916666666664</c:v>
                </c:pt>
                <c:pt idx="20971">
                  <c:v>41096.930555555562</c:v>
                </c:pt>
                <c:pt idx="20972">
                  <c:v>41096.944444444496</c:v>
                </c:pt>
                <c:pt idx="20973">
                  <c:v>41096.958333333343</c:v>
                </c:pt>
                <c:pt idx="20974">
                  <c:v>41096.972222222219</c:v>
                </c:pt>
                <c:pt idx="20975">
                  <c:v>41096.986111111109</c:v>
                </c:pt>
                <c:pt idx="20976">
                  <c:v>41097</c:v>
                </c:pt>
                <c:pt idx="20977">
                  <c:v>41097.013888888891</c:v>
                </c:pt>
                <c:pt idx="20978">
                  <c:v>41097.027777777774</c:v>
                </c:pt>
                <c:pt idx="20979">
                  <c:v>41097.041666666613</c:v>
                </c:pt>
                <c:pt idx="20980">
                  <c:v>41097.055555555562</c:v>
                </c:pt>
                <c:pt idx="20981">
                  <c:v>41097.069444444445</c:v>
                </c:pt>
                <c:pt idx="20982">
                  <c:v>41097.083333333336</c:v>
                </c:pt>
                <c:pt idx="20983">
                  <c:v>41097.097222222204</c:v>
                </c:pt>
                <c:pt idx="20984">
                  <c:v>41097.111111111066</c:v>
                </c:pt>
                <c:pt idx="20985">
                  <c:v>41097.124999999993</c:v>
                </c:pt>
                <c:pt idx="20986">
                  <c:v>41097.138888888891</c:v>
                </c:pt>
                <c:pt idx="20987">
                  <c:v>41097.152777777781</c:v>
                </c:pt>
                <c:pt idx="20988">
                  <c:v>41097.166666666613</c:v>
                </c:pt>
                <c:pt idx="20989">
                  <c:v>41097.180555555562</c:v>
                </c:pt>
                <c:pt idx="20990">
                  <c:v>41097.194444444445</c:v>
                </c:pt>
                <c:pt idx="20991">
                  <c:v>41097.208333333336</c:v>
                </c:pt>
                <c:pt idx="20992">
                  <c:v>41097.222222222204</c:v>
                </c:pt>
                <c:pt idx="20993">
                  <c:v>41097.236111111066</c:v>
                </c:pt>
                <c:pt idx="20994">
                  <c:v>41097.25</c:v>
                </c:pt>
                <c:pt idx="20995">
                  <c:v>41097.263888888876</c:v>
                </c:pt>
                <c:pt idx="20996">
                  <c:v>41097.277777777774</c:v>
                </c:pt>
                <c:pt idx="20997">
                  <c:v>41097.291666666577</c:v>
                </c:pt>
                <c:pt idx="20998">
                  <c:v>41097.305555555562</c:v>
                </c:pt>
                <c:pt idx="20999">
                  <c:v>41097.319444444496</c:v>
                </c:pt>
                <c:pt idx="21000">
                  <c:v>41097.333333333336</c:v>
                </c:pt>
                <c:pt idx="21001">
                  <c:v>41097.347222222219</c:v>
                </c:pt>
                <c:pt idx="21002">
                  <c:v>41097.361111111066</c:v>
                </c:pt>
                <c:pt idx="21003">
                  <c:v>41097.375</c:v>
                </c:pt>
                <c:pt idx="21004">
                  <c:v>41097.388888888956</c:v>
                </c:pt>
                <c:pt idx="21005">
                  <c:v>41097.402777777781</c:v>
                </c:pt>
                <c:pt idx="21006">
                  <c:v>41097.416666666664</c:v>
                </c:pt>
                <c:pt idx="21007">
                  <c:v>41097.430555555562</c:v>
                </c:pt>
                <c:pt idx="21008">
                  <c:v>41097.444444444496</c:v>
                </c:pt>
                <c:pt idx="21009">
                  <c:v>41097.458333333343</c:v>
                </c:pt>
                <c:pt idx="21010">
                  <c:v>41097.472222222219</c:v>
                </c:pt>
                <c:pt idx="21011">
                  <c:v>41097.486111111109</c:v>
                </c:pt>
                <c:pt idx="21012">
                  <c:v>41097.5</c:v>
                </c:pt>
                <c:pt idx="21013">
                  <c:v>41097.513888888891</c:v>
                </c:pt>
                <c:pt idx="21014">
                  <c:v>41097.527777777774</c:v>
                </c:pt>
                <c:pt idx="21015">
                  <c:v>41097.541666666613</c:v>
                </c:pt>
                <c:pt idx="21016">
                  <c:v>41097.555555555562</c:v>
                </c:pt>
                <c:pt idx="21017">
                  <c:v>41097.569444444445</c:v>
                </c:pt>
                <c:pt idx="21018">
                  <c:v>41097.583333333336</c:v>
                </c:pt>
                <c:pt idx="21019">
                  <c:v>41097.597222222204</c:v>
                </c:pt>
                <c:pt idx="21020">
                  <c:v>41097.611111111066</c:v>
                </c:pt>
                <c:pt idx="21021">
                  <c:v>41097.624999999993</c:v>
                </c:pt>
                <c:pt idx="21022">
                  <c:v>41097.638888888891</c:v>
                </c:pt>
                <c:pt idx="21023">
                  <c:v>41097.652777777781</c:v>
                </c:pt>
                <c:pt idx="21024">
                  <c:v>41097.666666666613</c:v>
                </c:pt>
                <c:pt idx="21025">
                  <c:v>41097.680555555562</c:v>
                </c:pt>
                <c:pt idx="21026">
                  <c:v>41097.694444444445</c:v>
                </c:pt>
                <c:pt idx="21027">
                  <c:v>41097.708333333336</c:v>
                </c:pt>
                <c:pt idx="21028">
                  <c:v>41097.722222222204</c:v>
                </c:pt>
                <c:pt idx="21029">
                  <c:v>41097.736111111066</c:v>
                </c:pt>
                <c:pt idx="21030">
                  <c:v>41097.75</c:v>
                </c:pt>
                <c:pt idx="21031">
                  <c:v>41097.763888888876</c:v>
                </c:pt>
                <c:pt idx="21032">
                  <c:v>41097.777777777774</c:v>
                </c:pt>
                <c:pt idx="21033">
                  <c:v>41097.791666666577</c:v>
                </c:pt>
                <c:pt idx="21034">
                  <c:v>41097.805555555562</c:v>
                </c:pt>
                <c:pt idx="21035">
                  <c:v>41097.819444444496</c:v>
                </c:pt>
                <c:pt idx="21036">
                  <c:v>41097.833333333336</c:v>
                </c:pt>
                <c:pt idx="21037">
                  <c:v>41097.847222222219</c:v>
                </c:pt>
                <c:pt idx="21038">
                  <c:v>41097.861111111066</c:v>
                </c:pt>
                <c:pt idx="21039">
                  <c:v>41097.875</c:v>
                </c:pt>
                <c:pt idx="21040">
                  <c:v>41097.888888888956</c:v>
                </c:pt>
                <c:pt idx="21041">
                  <c:v>41097.902777777781</c:v>
                </c:pt>
                <c:pt idx="21042">
                  <c:v>41097.916666666664</c:v>
                </c:pt>
                <c:pt idx="21043">
                  <c:v>41097.930555555562</c:v>
                </c:pt>
                <c:pt idx="21044">
                  <c:v>41097.944444444496</c:v>
                </c:pt>
                <c:pt idx="21045">
                  <c:v>41097.958333333343</c:v>
                </c:pt>
                <c:pt idx="21046">
                  <c:v>41097.972222222219</c:v>
                </c:pt>
                <c:pt idx="21047">
                  <c:v>41097.986111111109</c:v>
                </c:pt>
                <c:pt idx="21048">
                  <c:v>41098</c:v>
                </c:pt>
                <c:pt idx="21049">
                  <c:v>41098.013888888891</c:v>
                </c:pt>
                <c:pt idx="21050">
                  <c:v>41098.027777777774</c:v>
                </c:pt>
                <c:pt idx="21051">
                  <c:v>41098.041666666613</c:v>
                </c:pt>
                <c:pt idx="21052">
                  <c:v>41098.055555555562</c:v>
                </c:pt>
                <c:pt idx="21053">
                  <c:v>41098.069444444445</c:v>
                </c:pt>
                <c:pt idx="21054">
                  <c:v>41098.083333333336</c:v>
                </c:pt>
                <c:pt idx="21055">
                  <c:v>41098.097222222204</c:v>
                </c:pt>
                <c:pt idx="21056">
                  <c:v>41098.111111111066</c:v>
                </c:pt>
                <c:pt idx="21057">
                  <c:v>41098.124999999993</c:v>
                </c:pt>
                <c:pt idx="21058">
                  <c:v>41098.138888888891</c:v>
                </c:pt>
                <c:pt idx="21059">
                  <c:v>41098.152777777781</c:v>
                </c:pt>
                <c:pt idx="21060">
                  <c:v>41098.166666666613</c:v>
                </c:pt>
                <c:pt idx="21061">
                  <c:v>41098.180555555562</c:v>
                </c:pt>
                <c:pt idx="21062">
                  <c:v>41098.194444444445</c:v>
                </c:pt>
                <c:pt idx="21063">
                  <c:v>41098.208333333336</c:v>
                </c:pt>
                <c:pt idx="21064">
                  <c:v>41098.222222222204</c:v>
                </c:pt>
                <c:pt idx="21065">
                  <c:v>41098.236111111066</c:v>
                </c:pt>
                <c:pt idx="21066">
                  <c:v>41098.25</c:v>
                </c:pt>
                <c:pt idx="21067">
                  <c:v>41098.263888888876</c:v>
                </c:pt>
                <c:pt idx="21068">
                  <c:v>41098.277777777774</c:v>
                </c:pt>
                <c:pt idx="21069">
                  <c:v>41098.291666666577</c:v>
                </c:pt>
                <c:pt idx="21070">
                  <c:v>41098.305555555562</c:v>
                </c:pt>
                <c:pt idx="21071">
                  <c:v>41098.319444444496</c:v>
                </c:pt>
                <c:pt idx="21072">
                  <c:v>41098.333333333336</c:v>
                </c:pt>
                <c:pt idx="21073">
                  <c:v>41098.347222222219</c:v>
                </c:pt>
                <c:pt idx="21074">
                  <c:v>41098.361111111066</c:v>
                </c:pt>
                <c:pt idx="21075">
                  <c:v>41098.375</c:v>
                </c:pt>
                <c:pt idx="21076">
                  <c:v>41098.388888888956</c:v>
                </c:pt>
                <c:pt idx="21077">
                  <c:v>41098.402777777781</c:v>
                </c:pt>
                <c:pt idx="21078">
                  <c:v>41098.416666666664</c:v>
                </c:pt>
                <c:pt idx="21079">
                  <c:v>41098.430555555562</c:v>
                </c:pt>
                <c:pt idx="21080">
                  <c:v>41098.444444444496</c:v>
                </c:pt>
                <c:pt idx="21081">
                  <c:v>41098.458333333343</c:v>
                </c:pt>
                <c:pt idx="21082">
                  <c:v>41098.472222222219</c:v>
                </c:pt>
                <c:pt idx="21083">
                  <c:v>41098.486111111109</c:v>
                </c:pt>
                <c:pt idx="21084">
                  <c:v>41098.5</c:v>
                </c:pt>
                <c:pt idx="21085">
                  <c:v>41098.513888888891</c:v>
                </c:pt>
                <c:pt idx="21086">
                  <c:v>41098.527777777774</c:v>
                </c:pt>
                <c:pt idx="21087">
                  <c:v>41098.541666666613</c:v>
                </c:pt>
                <c:pt idx="21088">
                  <c:v>41098.555555555562</c:v>
                </c:pt>
                <c:pt idx="21089">
                  <c:v>41098.569444444445</c:v>
                </c:pt>
                <c:pt idx="21090">
                  <c:v>41098.583333333336</c:v>
                </c:pt>
                <c:pt idx="21091">
                  <c:v>41098.597222222204</c:v>
                </c:pt>
                <c:pt idx="21092">
                  <c:v>41098.611111111066</c:v>
                </c:pt>
                <c:pt idx="21093">
                  <c:v>41098.624999999993</c:v>
                </c:pt>
                <c:pt idx="21094">
                  <c:v>41098.638888888891</c:v>
                </c:pt>
                <c:pt idx="21095">
                  <c:v>41098.652777777781</c:v>
                </c:pt>
                <c:pt idx="21096">
                  <c:v>41098.666666666613</c:v>
                </c:pt>
                <c:pt idx="21097">
                  <c:v>41098.680555555562</c:v>
                </c:pt>
                <c:pt idx="21098">
                  <c:v>41098.694444444445</c:v>
                </c:pt>
                <c:pt idx="21099">
                  <c:v>41098.708333333336</c:v>
                </c:pt>
                <c:pt idx="21100">
                  <c:v>41098.722222222204</c:v>
                </c:pt>
                <c:pt idx="21101">
                  <c:v>41098.736111111066</c:v>
                </c:pt>
                <c:pt idx="21102">
                  <c:v>41098.75</c:v>
                </c:pt>
                <c:pt idx="21103">
                  <c:v>41098.763888888876</c:v>
                </c:pt>
                <c:pt idx="21104">
                  <c:v>41098.777777777774</c:v>
                </c:pt>
                <c:pt idx="21105">
                  <c:v>41098.791666666577</c:v>
                </c:pt>
                <c:pt idx="21106">
                  <c:v>41098.805555555562</c:v>
                </c:pt>
                <c:pt idx="21107">
                  <c:v>41098.819444444496</c:v>
                </c:pt>
                <c:pt idx="21108">
                  <c:v>41098.833333333336</c:v>
                </c:pt>
                <c:pt idx="21109">
                  <c:v>41098.847222222219</c:v>
                </c:pt>
                <c:pt idx="21110">
                  <c:v>41098.861111111066</c:v>
                </c:pt>
                <c:pt idx="21111">
                  <c:v>41098.875</c:v>
                </c:pt>
                <c:pt idx="21112">
                  <c:v>41098.888888888956</c:v>
                </c:pt>
                <c:pt idx="21113">
                  <c:v>41098.902777777781</c:v>
                </c:pt>
                <c:pt idx="21114">
                  <c:v>41098.916666666664</c:v>
                </c:pt>
                <c:pt idx="21115">
                  <c:v>41098.930555555562</c:v>
                </c:pt>
                <c:pt idx="21116">
                  <c:v>41098.944444444496</c:v>
                </c:pt>
                <c:pt idx="21117">
                  <c:v>41098.958333333343</c:v>
                </c:pt>
                <c:pt idx="21118">
                  <c:v>41098.972222222219</c:v>
                </c:pt>
                <c:pt idx="21119">
                  <c:v>41098.986111111109</c:v>
                </c:pt>
                <c:pt idx="21120">
                  <c:v>41099</c:v>
                </c:pt>
                <c:pt idx="21121">
                  <c:v>41099.013888888891</c:v>
                </c:pt>
                <c:pt idx="21122">
                  <c:v>41099.027777777774</c:v>
                </c:pt>
                <c:pt idx="21123">
                  <c:v>41099.041666666613</c:v>
                </c:pt>
                <c:pt idx="21124">
                  <c:v>41099.055555555562</c:v>
                </c:pt>
                <c:pt idx="21125">
                  <c:v>41099.069444444445</c:v>
                </c:pt>
                <c:pt idx="21126">
                  <c:v>41099.083333333336</c:v>
                </c:pt>
                <c:pt idx="21127">
                  <c:v>41099.097222222204</c:v>
                </c:pt>
                <c:pt idx="21128">
                  <c:v>41099.111111111066</c:v>
                </c:pt>
                <c:pt idx="21129">
                  <c:v>41099.124999999993</c:v>
                </c:pt>
                <c:pt idx="21130">
                  <c:v>41099.138888888891</c:v>
                </c:pt>
                <c:pt idx="21131">
                  <c:v>41099.152777777781</c:v>
                </c:pt>
                <c:pt idx="21132">
                  <c:v>41099.166666666613</c:v>
                </c:pt>
                <c:pt idx="21133">
                  <c:v>41099.180555555562</c:v>
                </c:pt>
                <c:pt idx="21134">
                  <c:v>41099.194444444445</c:v>
                </c:pt>
                <c:pt idx="21135">
                  <c:v>41099.208333333336</c:v>
                </c:pt>
                <c:pt idx="21136">
                  <c:v>41099.222222222204</c:v>
                </c:pt>
                <c:pt idx="21137">
                  <c:v>41099.236111111066</c:v>
                </c:pt>
                <c:pt idx="21138">
                  <c:v>41099.25</c:v>
                </c:pt>
                <c:pt idx="21139">
                  <c:v>41099.263888888876</c:v>
                </c:pt>
                <c:pt idx="21140">
                  <c:v>41099.277777777774</c:v>
                </c:pt>
                <c:pt idx="21141">
                  <c:v>41099.291666666577</c:v>
                </c:pt>
                <c:pt idx="21142">
                  <c:v>41099.305555555562</c:v>
                </c:pt>
                <c:pt idx="21143">
                  <c:v>41099.319444444496</c:v>
                </c:pt>
                <c:pt idx="21144">
                  <c:v>41099.333333333336</c:v>
                </c:pt>
                <c:pt idx="21145">
                  <c:v>41099.347222222219</c:v>
                </c:pt>
                <c:pt idx="21146">
                  <c:v>41099.361111111066</c:v>
                </c:pt>
                <c:pt idx="21147">
                  <c:v>41099.375</c:v>
                </c:pt>
                <c:pt idx="21148">
                  <c:v>41099.388888888956</c:v>
                </c:pt>
                <c:pt idx="21149">
                  <c:v>41099.402777777781</c:v>
                </c:pt>
                <c:pt idx="21150">
                  <c:v>41099.416666666664</c:v>
                </c:pt>
                <c:pt idx="21151">
                  <c:v>41099.430555555562</c:v>
                </c:pt>
                <c:pt idx="21152">
                  <c:v>41099.444444444496</c:v>
                </c:pt>
                <c:pt idx="21153">
                  <c:v>41099.458333333343</c:v>
                </c:pt>
                <c:pt idx="21154">
                  <c:v>41099.472222222219</c:v>
                </c:pt>
                <c:pt idx="21155">
                  <c:v>41099.486111111109</c:v>
                </c:pt>
                <c:pt idx="21156">
                  <c:v>41099.5</c:v>
                </c:pt>
                <c:pt idx="21157">
                  <c:v>41099.513888888891</c:v>
                </c:pt>
                <c:pt idx="21158">
                  <c:v>41099.527777777774</c:v>
                </c:pt>
                <c:pt idx="21159">
                  <c:v>41099.541666666613</c:v>
                </c:pt>
                <c:pt idx="21160">
                  <c:v>41099.555555555562</c:v>
                </c:pt>
                <c:pt idx="21161">
                  <c:v>41099.569444444445</c:v>
                </c:pt>
                <c:pt idx="21162">
                  <c:v>41099.583333333336</c:v>
                </c:pt>
                <c:pt idx="21163">
                  <c:v>41099.597222222204</c:v>
                </c:pt>
                <c:pt idx="21164">
                  <c:v>41099.611111111066</c:v>
                </c:pt>
                <c:pt idx="21165">
                  <c:v>41099.624999999993</c:v>
                </c:pt>
                <c:pt idx="21166">
                  <c:v>41099.638888888891</c:v>
                </c:pt>
                <c:pt idx="21167">
                  <c:v>41099.652777777781</c:v>
                </c:pt>
                <c:pt idx="21168">
                  <c:v>41099.666666666613</c:v>
                </c:pt>
                <c:pt idx="21169">
                  <c:v>41099.680555555562</c:v>
                </c:pt>
                <c:pt idx="21170">
                  <c:v>41099.694444444445</c:v>
                </c:pt>
                <c:pt idx="21171">
                  <c:v>41099.708333333336</c:v>
                </c:pt>
                <c:pt idx="21172">
                  <c:v>41099.722222222204</c:v>
                </c:pt>
                <c:pt idx="21173">
                  <c:v>41099.736111111066</c:v>
                </c:pt>
                <c:pt idx="21174">
                  <c:v>41099.75</c:v>
                </c:pt>
                <c:pt idx="21175">
                  <c:v>41099.763888888876</c:v>
                </c:pt>
                <c:pt idx="21176">
                  <c:v>41099.777777777774</c:v>
                </c:pt>
                <c:pt idx="21177">
                  <c:v>41099.791666666577</c:v>
                </c:pt>
                <c:pt idx="21178">
                  <c:v>41099.805555555562</c:v>
                </c:pt>
                <c:pt idx="21179">
                  <c:v>41099.819444444496</c:v>
                </c:pt>
                <c:pt idx="21180">
                  <c:v>41099.833333333336</c:v>
                </c:pt>
                <c:pt idx="21181">
                  <c:v>41099.847222222219</c:v>
                </c:pt>
                <c:pt idx="21182">
                  <c:v>41099.861111111066</c:v>
                </c:pt>
                <c:pt idx="21183">
                  <c:v>41099.875</c:v>
                </c:pt>
                <c:pt idx="21184">
                  <c:v>41099.888888888956</c:v>
                </c:pt>
                <c:pt idx="21185">
                  <c:v>41099.902777777781</c:v>
                </c:pt>
                <c:pt idx="21186">
                  <c:v>41099.916666666664</c:v>
                </c:pt>
                <c:pt idx="21187">
                  <c:v>41099.930555555562</c:v>
                </c:pt>
                <c:pt idx="21188">
                  <c:v>41099.944444444496</c:v>
                </c:pt>
                <c:pt idx="21189">
                  <c:v>41099.958333333343</c:v>
                </c:pt>
                <c:pt idx="21190">
                  <c:v>41099.972222222219</c:v>
                </c:pt>
                <c:pt idx="21191">
                  <c:v>41099.986111111109</c:v>
                </c:pt>
                <c:pt idx="21192">
                  <c:v>41100</c:v>
                </c:pt>
                <c:pt idx="21193">
                  <c:v>41100.013888888891</c:v>
                </c:pt>
                <c:pt idx="21194">
                  <c:v>41100.027777777774</c:v>
                </c:pt>
                <c:pt idx="21195">
                  <c:v>41100.041666666613</c:v>
                </c:pt>
                <c:pt idx="21196">
                  <c:v>41100.055555555562</c:v>
                </c:pt>
                <c:pt idx="21197">
                  <c:v>41100.069444444445</c:v>
                </c:pt>
                <c:pt idx="21198">
                  <c:v>41100.083333333336</c:v>
                </c:pt>
                <c:pt idx="21199">
                  <c:v>41100.097222222204</c:v>
                </c:pt>
                <c:pt idx="21200">
                  <c:v>41100.111111111066</c:v>
                </c:pt>
                <c:pt idx="21201">
                  <c:v>41100.124999999993</c:v>
                </c:pt>
                <c:pt idx="21202">
                  <c:v>41100.138888888891</c:v>
                </c:pt>
                <c:pt idx="21203">
                  <c:v>41100.152777777781</c:v>
                </c:pt>
                <c:pt idx="21204">
                  <c:v>41100.166666666613</c:v>
                </c:pt>
                <c:pt idx="21205">
                  <c:v>41100.180555555562</c:v>
                </c:pt>
                <c:pt idx="21206">
                  <c:v>41100.194444444445</c:v>
                </c:pt>
                <c:pt idx="21207">
                  <c:v>41100.208333333336</c:v>
                </c:pt>
                <c:pt idx="21208">
                  <c:v>41100.222222222204</c:v>
                </c:pt>
                <c:pt idx="21209">
                  <c:v>41100.236111111066</c:v>
                </c:pt>
                <c:pt idx="21210">
                  <c:v>41100.25</c:v>
                </c:pt>
                <c:pt idx="21211">
                  <c:v>41100.263888888876</c:v>
                </c:pt>
                <c:pt idx="21212">
                  <c:v>41100.277777777774</c:v>
                </c:pt>
                <c:pt idx="21213">
                  <c:v>41100.291666666577</c:v>
                </c:pt>
                <c:pt idx="21214">
                  <c:v>41100.305555555562</c:v>
                </c:pt>
                <c:pt idx="21215">
                  <c:v>41100.319444444496</c:v>
                </c:pt>
                <c:pt idx="21216">
                  <c:v>41100.333333333336</c:v>
                </c:pt>
                <c:pt idx="21217">
                  <c:v>41100.347222222219</c:v>
                </c:pt>
                <c:pt idx="21218">
                  <c:v>41100.361111111066</c:v>
                </c:pt>
                <c:pt idx="21219">
                  <c:v>41100.375</c:v>
                </c:pt>
                <c:pt idx="21220">
                  <c:v>41100.388888888956</c:v>
                </c:pt>
                <c:pt idx="21221">
                  <c:v>41100.402777777781</c:v>
                </c:pt>
                <c:pt idx="21222">
                  <c:v>41100.416666666664</c:v>
                </c:pt>
                <c:pt idx="21223">
                  <c:v>41100.430555555562</c:v>
                </c:pt>
                <c:pt idx="21224">
                  <c:v>41100.444444444496</c:v>
                </c:pt>
                <c:pt idx="21225">
                  <c:v>41100.458333333343</c:v>
                </c:pt>
                <c:pt idx="21226">
                  <c:v>41100.472222222219</c:v>
                </c:pt>
                <c:pt idx="21227">
                  <c:v>41100.486111111109</c:v>
                </c:pt>
                <c:pt idx="21228">
                  <c:v>41100.5</c:v>
                </c:pt>
                <c:pt idx="21229">
                  <c:v>41100.513888888891</c:v>
                </c:pt>
                <c:pt idx="21230">
                  <c:v>41100.527777777774</c:v>
                </c:pt>
                <c:pt idx="21231">
                  <c:v>41100.541666666613</c:v>
                </c:pt>
                <c:pt idx="21232">
                  <c:v>41100.555555555562</c:v>
                </c:pt>
                <c:pt idx="21233">
                  <c:v>41100.569444444445</c:v>
                </c:pt>
                <c:pt idx="21234">
                  <c:v>41100.583333333336</c:v>
                </c:pt>
              </c:numCache>
            </c:numRef>
          </c:xVal>
          <c:yVal>
            <c:numRef>
              <c:f>' WL relativ elevation'!$D$3:$D$21237</c:f>
              <c:numCache>
                <c:formatCode>0.00</c:formatCode>
                <c:ptCount val="21235"/>
                <c:pt idx="0">
                  <c:v>71.728999999999999</c:v>
                </c:pt>
                <c:pt idx="1">
                  <c:v>71.733000000000004</c:v>
                </c:pt>
                <c:pt idx="2">
                  <c:v>71.722999999999999</c:v>
                </c:pt>
                <c:pt idx="3">
                  <c:v>71.722999999999999</c:v>
                </c:pt>
                <c:pt idx="4">
                  <c:v>71.712999999999994</c:v>
                </c:pt>
                <c:pt idx="5">
                  <c:v>71.722999999999999</c:v>
                </c:pt>
                <c:pt idx="6">
                  <c:v>71.73</c:v>
                </c:pt>
                <c:pt idx="7">
                  <c:v>71.73</c:v>
                </c:pt>
                <c:pt idx="8">
                  <c:v>71.715999999999994</c:v>
                </c:pt>
                <c:pt idx="9">
                  <c:v>71.715999999999994</c:v>
                </c:pt>
                <c:pt idx="10">
                  <c:v>71.722999999999999</c:v>
                </c:pt>
                <c:pt idx="11">
                  <c:v>71.73</c:v>
                </c:pt>
                <c:pt idx="12">
                  <c:v>71.712999999999994</c:v>
                </c:pt>
                <c:pt idx="13">
                  <c:v>71.722999999999999</c:v>
                </c:pt>
                <c:pt idx="14">
                  <c:v>71.722999999999999</c:v>
                </c:pt>
                <c:pt idx="15">
                  <c:v>71.733000000000004</c:v>
                </c:pt>
                <c:pt idx="16">
                  <c:v>71.718999999999994</c:v>
                </c:pt>
                <c:pt idx="17">
                  <c:v>71.75</c:v>
                </c:pt>
                <c:pt idx="18">
                  <c:v>71.725999999999999</c:v>
                </c:pt>
                <c:pt idx="19">
                  <c:v>71.747000000000085</c:v>
                </c:pt>
                <c:pt idx="20">
                  <c:v>71.722999999999999</c:v>
                </c:pt>
                <c:pt idx="21">
                  <c:v>71.736000000000004</c:v>
                </c:pt>
                <c:pt idx="22">
                  <c:v>71.742999999999995</c:v>
                </c:pt>
                <c:pt idx="23">
                  <c:v>71.715999999999994</c:v>
                </c:pt>
                <c:pt idx="24">
                  <c:v>71.722999999999999</c:v>
                </c:pt>
                <c:pt idx="25">
                  <c:v>71.728999999999999</c:v>
                </c:pt>
                <c:pt idx="26">
                  <c:v>71.728999999999999</c:v>
                </c:pt>
                <c:pt idx="27">
                  <c:v>71.722999999999999</c:v>
                </c:pt>
                <c:pt idx="28">
                  <c:v>71.725999999999999</c:v>
                </c:pt>
                <c:pt idx="29">
                  <c:v>71.745999999999995</c:v>
                </c:pt>
                <c:pt idx="30">
                  <c:v>71.753</c:v>
                </c:pt>
                <c:pt idx="31">
                  <c:v>71.721999999999994</c:v>
                </c:pt>
                <c:pt idx="32">
                  <c:v>71.728999999999999</c:v>
                </c:pt>
                <c:pt idx="33">
                  <c:v>71.739000000000004</c:v>
                </c:pt>
                <c:pt idx="34">
                  <c:v>71.739000000000004</c:v>
                </c:pt>
                <c:pt idx="35">
                  <c:v>71.745999999999995</c:v>
                </c:pt>
                <c:pt idx="36">
                  <c:v>71.753</c:v>
                </c:pt>
                <c:pt idx="37">
                  <c:v>71.78</c:v>
                </c:pt>
                <c:pt idx="38">
                  <c:v>71.759</c:v>
                </c:pt>
                <c:pt idx="39">
                  <c:v>71.763000000000005</c:v>
                </c:pt>
                <c:pt idx="40">
                  <c:v>71.769000000000005</c:v>
                </c:pt>
                <c:pt idx="41">
                  <c:v>71.786000000000001</c:v>
                </c:pt>
                <c:pt idx="42">
                  <c:v>71.816999999999993</c:v>
                </c:pt>
                <c:pt idx="43">
                  <c:v>71.793000000000006</c:v>
                </c:pt>
                <c:pt idx="44">
                  <c:v>71.816999999999993</c:v>
                </c:pt>
                <c:pt idx="45">
                  <c:v>71.819999999999993</c:v>
                </c:pt>
                <c:pt idx="46">
                  <c:v>71.81</c:v>
                </c:pt>
                <c:pt idx="47">
                  <c:v>71.822999999999979</c:v>
                </c:pt>
                <c:pt idx="48">
                  <c:v>71.84</c:v>
                </c:pt>
                <c:pt idx="49">
                  <c:v>71.826999999999998</c:v>
                </c:pt>
                <c:pt idx="50">
                  <c:v>71.83</c:v>
                </c:pt>
                <c:pt idx="51">
                  <c:v>71.856999999999999</c:v>
                </c:pt>
                <c:pt idx="52">
                  <c:v>71.849999999999994</c:v>
                </c:pt>
                <c:pt idx="53">
                  <c:v>71.861000000000004</c:v>
                </c:pt>
                <c:pt idx="54">
                  <c:v>71.846999999999994</c:v>
                </c:pt>
                <c:pt idx="55">
                  <c:v>71.884999999999991</c:v>
                </c:pt>
                <c:pt idx="56">
                  <c:v>71.826999999999998</c:v>
                </c:pt>
                <c:pt idx="57">
                  <c:v>71.843999999999994</c:v>
                </c:pt>
                <c:pt idx="58">
                  <c:v>71.820999999999998</c:v>
                </c:pt>
                <c:pt idx="59">
                  <c:v>71.813999999999993</c:v>
                </c:pt>
                <c:pt idx="60">
                  <c:v>71.811000000000007</c:v>
                </c:pt>
                <c:pt idx="61">
                  <c:v>71.811000000000007</c:v>
                </c:pt>
                <c:pt idx="62">
                  <c:v>71.798000000000002</c:v>
                </c:pt>
                <c:pt idx="63">
                  <c:v>71.784999999999997</c:v>
                </c:pt>
                <c:pt idx="64">
                  <c:v>71.777999999999992</c:v>
                </c:pt>
                <c:pt idx="65">
                  <c:v>71.765000000000001</c:v>
                </c:pt>
                <c:pt idx="66">
                  <c:v>71.754999999999995</c:v>
                </c:pt>
                <c:pt idx="67">
                  <c:v>71.748999999999995</c:v>
                </c:pt>
                <c:pt idx="68">
                  <c:v>71.735000000000014</c:v>
                </c:pt>
                <c:pt idx="69">
                  <c:v>71.738</c:v>
                </c:pt>
                <c:pt idx="70">
                  <c:v>71.751999999999995</c:v>
                </c:pt>
                <c:pt idx="71">
                  <c:v>71.751999999999995</c:v>
                </c:pt>
                <c:pt idx="72">
                  <c:v>71.751999999999995</c:v>
                </c:pt>
                <c:pt idx="73">
                  <c:v>71.748999999999995</c:v>
                </c:pt>
                <c:pt idx="74">
                  <c:v>71.766000000000005</c:v>
                </c:pt>
                <c:pt idx="75">
                  <c:v>71.756</c:v>
                </c:pt>
                <c:pt idx="76">
                  <c:v>71.784000000000006</c:v>
                </c:pt>
                <c:pt idx="77">
                  <c:v>71.772999999999982</c:v>
                </c:pt>
                <c:pt idx="78">
                  <c:v>71.775999999999982</c:v>
                </c:pt>
                <c:pt idx="79">
                  <c:v>71.775999999999982</c:v>
                </c:pt>
                <c:pt idx="80">
                  <c:v>71.78</c:v>
                </c:pt>
                <c:pt idx="81">
                  <c:v>71.77</c:v>
                </c:pt>
                <c:pt idx="82">
                  <c:v>71.772999999999982</c:v>
                </c:pt>
                <c:pt idx="83">
                  <c:v>71.796999999999997</c:v>
                </c:pt>
                <c:pt idx="84">
                  <c:v>71.78</c:v>
                </c:pt>
                <c:pt idx="85">
                  <c:v>71.775999999999982</c:v>
                </c:pt>
                <c:pt idx="86">
                  <c:v>71.796999999999997</c:v>
                </c:pt>
                <c:pt idx="87">
                  <c:v>71.787000000000006</c:v>
                </c:pt>
                <c:pt idx="88">
                  <c:v>71.807000000000002</c:v>
                </c:pt>
                <c:pt idx="89">
                  <c:v>71.816999999999993</c:v>
                </c:pt>
                <c:pt idx="90">
                  <c:v>71.790000000000006</c:v>
                </c:pt>
                <c:pt idx="91">
                  <c:v>71.784000000000006</c:v>
                </c:pt>
                <c:pt idx="92">
                  <c:v>71.816999999999993</c:v>
                </c:pt>
                <c:pt idx="93">
                  <c:v>71.807000000000002</c:v>
                </c:pt>
                <c:pt idx="94">
                  <c:v>71.804000000000002</c:v>
                </c:pt>
                <c:pt idx="95">
                  <c:v>71.790000000000006</c:v>
                </c:pt>
                <c:pt idx="96">
                  <c:v>71.807000000000002</c:v>
                </c:pt>
                <c:pt idx="97">
                  <c:v>71.790000000000006</c:v>
                </c:pt>
                <c:pt idx="98">
                  <c:v>71.787000000000006</c:v>
                </c:pt>
                <c:pt idx="99">
                  <c:v>71.804000000000002</c:v>
                </c:pt>
                <c:pt idx="100">
                  <c:v>71.793999999999997</c:v>
                </c:pt>
                <c:pt idx="101">
                  <c:v>71.793999999999997</c:v>
                </c:pt>
                <c:pt idx="102">
                  <c:v>71.790000000000006</c:v>
                </c:pt>
                <c:pt idx="103">
                  <c:v>71.772999999999982</c:v>
                </c:pt>
                <c:pt idx="104">
                  <c:v>71.796999999999997</c:v>
                </c:pt>
                <c:pt idx="105">
                  <c:v>71.772999999999982</c:v>
                </c:pt>
                <c:pt idx="106">
                  <c:v>71.796999999999997</c:v>
                </c:pt>
                <c:pt idx="107">
                  <c:v>71.787000000000006</c:v>
                </c:pt>
                <c:pt idx="108">
                  <c:v>71.772999999999982</c:v>
                </c:pt>
                <c:pt idx="109">
                  <c:v>71.787000000000006</c:v>
                </c:pt>
                <c:pt idx="110">
                  <c:v>71.775999999999982</c:v>
                </c:pt>
                <c:pt idx="111">
                  <c:v>71.787000000000006</c:v>
                </c:pt>
                <c:pt idx="112">
                  <c:v>71.787000000000006</c:v>
                </c:pt>
                <c:pt idx="113">
                  <c:v>71.796999999999997</c:v>
                </c:pt>
                <c:pt idx="114">
                  <c:v>71.783000000000001</c:v>
                </c:pt>
                <c:pt idx="115">
                  <c:v>71.81</c:v>
                </c:pt>
                <c:pt idx="116">
                  <c:v>71.832999999999998</c:v>
                </c:pt>
                <c:pt idx="117">
                  <c:v>71.84</c:v>
                </c:pt>
                <c:pt idx="118">
                  <c:v>71.843999999999994</c:v>
                </c:pt>
                <c:pt idx="119">
                  <c:v>71.864000000000004</c:v>
                </c:pt>
                <c:pt idx="120">
                  <c:v>71.867000000000004</c:v>
                </c:pt>
                <c:pt idx="121">
                  <c:v>71.867000000000004</c:v>
                </c:pt>
                <c:pt idx="122">
                  <c:v>71.891000000000005</c:v>
                </c:pt>
                <c:pt idx="123">
                  <c:v>71.929000000000002</c:v>
                </c:pt>
                <c:pt idx="124">
                  <c:v>72.003</c:v>
                </c:pt>
                <c:pt idx="125">
                  <c:v>71.989999999999995</c:v>
                </c:pt>
                <c:pt idx="126">
                  <c:v>71.972999999999999</c:v>
                </c:pt>
                <c:pt idx="127">
                  <c:v>72</c:v>
                </c:pt>
                <c:pt idx="128">
                  <c:v>71.98</c:v>
                </c:pt>
                <c:pt idx="129">
                  <c:v>72.024000000000001</c:v>
                </c:pt>
                <c:pt idx="130">
                  <c:v>72.027000000000001</c:v>
                </c:pt>
                <c:pt idx="131">
                  <c:v>72.040999999999997</c:v>
                </c:pt>
                <c:pt idx="132">
                  <c:v>72.034000000000006</c:v>
                </c:pt>
                <c:pt idx="133">
                  <c:v>72.048000000000002</c:v>
                </c:pt>
                <c:pt idx="134">
                  <c:v>72.051000000000002</c:v>
                </c:pt>
                <c:pt idx="135">
                  <c:v>72.054999999999993</c:v>
                </c:pt>
                <c:pt idx="136">
                  <c:v>72.10599999999998</c:v>
                </c:pt>
                <c:pt idx="137">
                  <c:v>72.156999999999982</c:v>
                </c:pt>
                <c:pt idx="138">
                  <c:v>72.19</c:v>
                </c:pt>
                <c:pt idx="139">
                  <c:v>72.245000000000005</c:v>
                </c:pt>
                <c:pt idx="140">
                  <c:v>72.289000000000001</c:v>
                </c:pt>
                <c:pt idx="141">
                  <c:v>72.367000000000004</c:v>
                </c:pt>
                <c:pt idx="142">
                  <c:v>72.394000000000005</c:v>
                </c:pt>
                <c:pt idx="143">
                  <c:v>72.387</c:v>
                </c:pt>
                <c:pt idx="144">
                  <c:v>72.415000000000006</c:v>
                </c:pt>
                <c:pt idx="145">
                  <c:v>72.424999999999997</c:v>
                </c:pt>
                <c:pt idx="146">
                  <c:v>72.418000000000006</c:v>
                </c:pt>
                <c:pt idx="147">
                  <c:v>72.421000000000006</c:v>
                </c:pt>
                <c:pt idx="148">
                  <c:v>72.387</c:v>
                </c:pt>
                <c:pt idx="149">
                  <c:v>72.394000000000005</c:v>
                </c:pt>
                <c:pt idx="150">
                  <c:v>72.400999999999996</c:v>
                </c:pt>
                <c:pt idx="151">
                  <c:v>72.373999999999981</c:v>
                </c:pt>
                <c:pt idx="152">
                  <c:v>72.376999999999981</c:v>
                </c:pt>
                <c:pt idx="153">
                  <c:v>72.346999999999994</c:v>
                </c:pt>
                <c:pt idx="154">
                  <c:v>72.381</c:v>
                </c:pt>
                <c:pt idx="155">
                  <c:v>72.364000000000004</c:v>
                </c:pt>
                <c:pt idx="156">
                  <c:v>72.364000000000004</c:v>
                </c:pt>
                <c:pt idx="157">
                  <c:v>72.36</c:v>
                </c:pt>
                <c:pt idx="158">
                  <c:v>72.376999999999981</c:v>
                </c:pt>
                <c:pt idx="159">
                  <c:v>72.376999999999981</c:v>
                </c:pt>
                <c:pt idx="160">
                  <c:v>72.364000000000004</c:v>
                </c:pt>
                <c:pt idx="161">
                  <c:v>72.353999999999999</c:v>
                </c:pt>
                <c:pt idx="162">
                  <c:v>72.346999999999994</c:v>
                </c:pt>
                <c:pt idx="163">
                  <c:v>72.337000000000003</c:v>
                </c:pt>
                <c:pt idx="164">
                  <c:v>72.356999999999999</c:v>
                </c:pt>
                <c:pt idx="165">
                  <c:v>72.364000000000004</c:v>
                </c:pt>
                <c:pt idx="166">
                  <c:v>72.367000000000004</c:v>
                </c:pt>
                <c:pt idx="167">
                  <c:v>72.400999999999996</c:v>
                </c:pt>
                <c:pt idx="168">
                  <c:v>72.427999999999997</c:v>
                </c:pt>
                <c:pt idx="169">
                  <c:v>72.448000000000022</c:v>
                </c:pt>
                <c:pt idx="170">
                  <c:v>72.485000000000014</c:v>
                </c:pt>
                <c:pt idx="171">
                  <c:v>72.516000000000005</c:v>
                </c:pt>
                <c:pt idx="172">
                  <c:v>72.53</c:v>
                </c:pt>
                <c:pt idx="173">
                  <c:v>72.522999999999982</c:v>
                </c:pt>
                <c:pt idx="174">
                  <c:v>72.509</c:v>
                </c:pt>
                <c:pt idx="175">
                  <c:v>72.501999999999995</c:v>
                </c:pt>
                <c:pt idx="176">
                  <c:v>72.504999999999995</c:v>
                </c:pt>
                <c:pt idx="177">
                  <c:v>72.501999999999995</c:v>
                </c:pt>
                <c:pt idx="178">
                  <c:v>72.467000000000027</c:v>
                </c:pt>
                <c:pt idx="179">
                  <c:v>72.444000000000116</c:v>
                </c:pt>
                <c:pt idx="180">
                  <c:v>72.427000000000007</c:v>
                </c:pt>
                <c:pt idx="181">
                  <c:v>72.427000000000007</c:v>
                </c:pt>
                <c:pt idx="182">
                  <c:v>72.388999999999982</c:v>
                </c:pt>
                <c:pt idx="183">
                  <c:v>72.361999999999995</c:v>
                </c:pt>
                <c:pt idx="184">
                  <c:v>72.348000000000013</c:v>
                </c:pt>
                <c:pt idx="185">
                  <c:v>72.337999999999994</c:v>
                </c:pt>
                <c:pt idx="186">
                  <c:v>72.318000000000012</c:v>
                </c:pt>
                <c:pt idx="187">
                  <c:v>72.307000000000002</c:v>
                </c:pt>
                <c:pt idx="188">
                  <c:v>72.28</c:v>
                </c:pt>
                <c:pt idx="189">
                  <c:v>72.283000000000001</c:v>
                </c:pt>
                <c:pt idx="190">
                  <c:v>72.278999999999982</c:v>
                </c:pt>
                <c:pt idx="191">
                  <c:v>72.272999999999982</c:v>
                </c:pt>
                <c:pt idx="192">
                  <c:v>72.242000000000004</c:v>
                </c:pt>
                <c:pt idx="193">
                  <c:v>72.239000000000004</c:v>
                </c:pt>
                <c:pt idx="194">
                  <c:v>72.256</c:v>
                </c:pt>
                <c:pt idx="195">
                  <c:v>72.239000000000004</c:v>
                </c:pt>
                <c:pt idx="196">
                  <c:v>72.215000000000003</c:v>
                </c:pt>
                <c:pt idx="197">
                  <c:v>72.224999999999994</c:v>
                </c:pt>
                <c:pt idx="198">
                  <c:v>72.191000000000003</c:v>
                </c:pt>
                <c:pt idx="199">
                  <c:v>72.177999999999983</c:v>
                </c:pt>
                <c:pt idx="200">
                  <c:v>72.153999999999982</c:v>
                </c:pt>
                <c:pt idx="201">
                  <c:v>72.134</c:v>
                </c:pt>
                <c:pt idx="202">
                  <c:v>72.157999999999987</c:v>
                </c:pt>
                <c:pt idx="203">
                  <c:v>72.137999999999991</c:v>
                </c:pt>
                <c:pt idx="204">
                  <c:v>72.131</c:v>
                </c:pt>
                <c:pt idx="205">
                  <c:v>72.087999999999994</c:v>
                </c:pt>
                <c:pt idx="206">
                  <c:v>72.073999999999998</c:v>
                </c:pt>
                <c:pt idx="207">
                  <c:v>72.054999999999993</c:v>
                </c:pt>
                <c:pt idx="208">
                  <c:v>72.040999999999997</c:v>
                </c:pt>
                <c:pt idx="209">
                  <c:v>72.042000000000002</c:v>
                </c:pt>
                <c:pt idx="210">
                  <c:v>72.031000000000006</c:v>
                </c:pt>
                <c:pt idx="211">
                  <c:v>72.034999999999997</c:v>
                </c:pt>
                <c:pt idx="212">
                  <c:v>72.004000000000005</c:v>
                </c:pt>
                <c:pt idx="213">
                  <c:v>71.977000000000004</c:v>
                </c:pt>
                <c:pt idx="214">
                  <c:v>71.968000000000004</c:v>
                </c:pt>
                <c:pt idx="215">
                  <c:v>71.953999999999994</c:v>
                </c:pt>
                <c:pt idx="216">
                  <c:v>71.944000000000116</c:v>
                </c:pt>
                <c:pt idx="217">
                  <c:v>71.950999999999993</c:v>
                </c:pt>
                <c:pt idx="218">
                  <c:v>71.950999999999993</c:v>
                </c:pt>
                <c:pt idx="219">
                  <c:v>71.941000000000116</c:v>
                </c:pt>
                <c:pt idx="220">
                  <c:v>71.958000000000013</c:v>
                </c:pt>
                <c:pt idx="221">
                  <c:v>71.945000000000007</c:v>
                </c:pt>
                <c:pt idx="222">
                  <c:v>71.948000000000022</c:v>
                </c:pt>
                <c:pt idx="223">
                  <c:v>71.930999999999997</c:v>
                </c:pt>
                <c:pt idx="224">
                  <c:v>71.930999999999997</c:v>
                </c:pt>
                <c:pt idx="225">
                  <c:v>71.927999999999997</c:v>
                </c:pt>
                <c:pt idx="226">
                  <c:v>71.924000000000007</c:v>
                </c:pt>
                <c:pt idx="227">
                  <c:v>71.941000000000116</c:v>
                </c:pt>
                <c:pt idx="228">
                  <c:v>71.938000000000002</c:v>
                </c:pt>
                <c:pt idx="229">
                  <c:v>71.945000000000007</c:v>
                </c:pt>
                <c:pt idx="230">
                  <c:v>71.962000000000003</c:v>
                </c:pt>
                <c:pt idx="231">
                  <c:v>71.921999999999997</c:v>
                </c:pt>
                <c:pt idx="232">
                  <c:v>71.938000000000002</c:v>
                </c:pt>
                <c:pt idx="233">
                  <c:v>71.935000000000002</c:v>
                </c:pt>
                <c:pt idx="234">
                  <c:v>71.962000000000003</c:v>
                </c:pt>
                <c:pt idx="235">
                  <c:v>71.942000000000007</c:v>
                </c:pt>
                <c:pt idx="236">
                  <c:v>71.945000000000007</c:v>
                </c:pt>
                <c:pt idx="237">
                  <c:v>71.918000000000006</c:v>
                </c:pt>
                <c:pt idx="238">
                  <c:v>71.903999999999996</c:v>
                </c:pt>
                <c:pt idx="239">
                  <c:v>71.89</c:v>
                </c:pt>
                <c:pt idx="240">
                  <c:v>71.887</c:v>
                </c:pt>
                <c:pt idx="241">
                  <c:v>71.884</c:v>
                </c:pt>
                <c:pt idx="242">
                  <c:v>71.876999999999981</c:v>
                </c:pt>
                <c:pt idx="243">
                  <c:v>71.88</c:v>
                </c:pt>
                <c:pt idx="244">
                  <c:v>71.85599999999998</c:v>
                </c:pt>
                <c:pt idx="245">
                  <c:v>71.876999999999981</c:v>
                </c:pt>
                <c:pt idx="246">
                  <c:v>71.85299999999998</c:v>
                </c:pt>
                <c:pt idx="247">
                  <c:v>71.828999999999979</c:v>
                </c:pt>
                <c:pt idx="248">
                  <c:v>71.832999999999998</c:v>
                </c:pt>
                <c:pt idx="249">
                  <c:v>71.828999999999979</c:v>
                </c:pt>
                <c:pt idx="250">
                  <c:v>71.792000000000002</c:v>
                </c:pt>
                <c:pt idx="251">
                  <c:v>71.804999999999993</c:v>
                </c:pt>
                <c:pt idx="252">
                  <c:v>71.801999999999992</c:v>
                </c:pt>
                <c:pt idx="253">
                  <c:v>71.790999999999997</c:v>
                </c:pt>
                <c:pt idx="254">
                  <c:v>71.781000000000006</c:v>
                </c:pt>
                <c:pt idx="255">
                  <c:v>71.784999999999997</c:v>
                </c:pt>
                <c:pt idx="256">
                  <c:v>71.795000000000002</c:v>
                </c:pt>
                <c:pt idx="257">
                  <c:v>71.787999999999997</c:v>
                </c:pt>
                <c:pt idx="258">
                  <c:v>71.784999999999997</c:v>
                </c:pt>
                <c:pt idx="259">
                  <c:v>71.790999999999997</c:v>
                </c:pt>
                <c:pt idx="260">
                  <c:v>71.828999999999979</c:v>
                </c:pt>
                <c:pt idx="261">
                  <c:v>71.85599999999998</c:v>
                </c:pt>
                <c:pt idx="262">
                  <c:v>71.878999999999948</c:v>
                </c:pt>
                <c:pt idx="263">
                  <c:v>71.885999999999981</c:v>
                </c:pt>
                <c:pt idx="264">
                  <c:v>71.903000000000006</c:v>
                </c:pt>
                <c:pt idx="265">
                  <c:v>71.893000000000001</c:v>
                </c:pt>
                <c:pt idx="266">
                  <c:v>71.896000000000001</c:v>
                </c:pt>
                <c:pt idx="267">
                  <c:v>71.900000000000006</c:v>
                </c:pt>
                <c:pt idx="268">
                  <c:v>71.89</c:v>
                </c:pt>
                <c:pt idx="269">
                  <c:v>71.869</c:v>
                </c:pt>
                <c:pt idx="270">
                  <c:v>71.896000000000001</c:v>
                </c:pt>
                <c:pt idx="271">
                  <c:v>71.953999999999994</c:v>
                </c:pt>
                <c:pt idx="272">
                  <c:v>71.998000000000005</c:v>
                </c:pt>
                <c:pt idx="273">
                  <c:v>72.028999999999982</c:v>
                </c:pt>
                <c:pt idx="274">
                  <c:v>72.069999999999993</c:v>
                </c:pt>
                <c:pt idx="275">
                  <c:v>72.087000000000003</c:v>
                </c:pt>
                <c:pt idx="276">
                  <c:v>72.096999999999994</c:v>
                </c:pt>
                <c:pt idx="277">
                  <c:v>72.066999999999993</c:v>
                </c:pt>
                <c:pt idx="278">
                  <c:v>72.111000000000004</c:v>
                </c:pt>
                <c:pt idx="279">
                  <c:v>72.063999999999993</c:v>
                </c:pt>
                <c:pt idx="280">
                  <c:v>72.031000000000006</c:v>
                </c:pt>
                <c:pt idx="281">
                  <c:v>72.031999999999996</c:v>
                </c:pt>
                <c:pt idx="282">
                  <c:v>72.012</c:v>
                </c:pt>
                <c:pt idx="283">
                  <c:v>72.001999999999995</c:v>
                </c:pt>
                <c:pt idx="284">
                  <c:v>71.974000000000004</c:v>
                </c:pt>
                <c:pt idx="285">
                  <c:v>71.953999999999994</c:v>
                </c:pt>
                <c:pt idx="286">
                  <c:v>71.971000000000004</c:v>
                </c:pt>
                <c:pt idx="287">
                  <c:v>71.974999999999994</c:v>
                </c:pt>
                <c:pt idx="288">
                  <c:v>71.974999999999994</c:v>
                </c:pt>
                <c:pt idx="289">
                  <c:v>71.975999999999999</c:v>
                </c:pt>
                <c:pt idx="290">
                  <c:v>71.971999999999994</c:v>
                </c:pt>
                <c:pt idx="291">
                  <c:v>71.968999999999994</c:v>
                </c:pt>
                <c:pt idx="292">
                  <c:v>71.945000000000007</c:v>
                </c:pt>
                <c:pt idx="293">
                  <c:v>71.955000000000013</c:v>
                </c:pt>
                <c:pt idx="294">
                  <c:v>71.962000000000003</c:v>
                </c:pt>
                <c:pt idx="295">
                  <c:v>71.955000000000013</c:v>
                </c:pt>
                <c:pt idx="296">
                  <c:v>71.952000000000012</c:v>
                </c:pt>
                <c:pt idx="297">
                  <c:v>71.948000000000022</c:v>
                </c:pt>
                <c:pt idx="298">
                  <c:v>71.955000000000013</c:v>
                </c:pt>
                <c:pt idx="299">
                  <c:v>71.965000000000003</c:v>
                </c:pt>
                <c:pt idx="300">
                  <c:v>71.978999999999999</c:v>
                </c:pt>
                <c:pt idx="301">
                  <c:v>72.006</c:v>
                </c:pt>
                <c:pt idx="302">
                  <c:v>71.998999999999995</c:v>
                </c:pt>
                <c:pt idx="303">
                  <c:v>72.016000000000005</c:v>
                </c:pt>
                <c:pt idx="304">
                  <c:v>72.037000000000006</c:v>
                </c:pt>
                <c:pt idx="305">
                  <c:v>72.033000000000001</c:v>
                </c:pt>
                <c:pt idx="306">
                  <c:v>72.069999999999993</c:v>
                </c:pt>
                <c:pt idx="307">
                  <c:v>72.028999999999982</c:v>
                </c:pt>
                <c:pt idx="308">
                  <c:v>72.066999999999993</c:v>
                </c:pt>
                <c:pt idx="309">
                  <c:v>72.072999999999979</c:v>
                </c:pt>
                <c:pt idx="310">
                  <c:v>72.055999999999983</c:v>
                </c:pt>
                <c:pt idx="311">
                  <c:v>72.069999999999993</c:v>
                </c:pt>
                <c:pt idx="312">
                  <c:v>72.066000000000003</c:v>
                </c:pt>
                <c:pt idx="313">
                  <c:v>72.051999999999992</c:v>
                </c:pt>
                <c:pt idx="314">
                  <c:v>72.034999999999997</c:v>
                </c:pt>
                <c:pt idx="315">
                  <c:v>72.065000000000012</c:v>
                </c:pt>
                <c:pt idx="316">
                  <c:v>72.034999999999997</c:v>
                </c:pt>
                <c:pt idx="317">
                  <c:v>72.045000000000002</c:v>
                </c:pt>
                <c:pt idx="318">
                  <c:v>72.007000000000005</c:v>
                </c:pt>
                <c:pt idx="319">
                  <c:v>72.021000000000001</c:v>
                </c:pt>
                <c:pt idx="320">
                  <c:v>72.037999999999997</c:v>
                </c:pt>
                <c:pt idx="321">
                  <c:v>72.007000000000005</c:v>
                </c:pt>
                <c:pt idx="322">
                  <c:v>72.024000000000001</c:v>
                </c:pt>
                <c:pt idx="323">
                  <c:v>72.016999999999996</c:v>
                </c:pt>
                <c:pt idx="324">
                  <c:v>72.027000000000001</c:v>
                </c:pt>
                <c:pt idx="325">
                  <c:v>72.010000000000005</c:v>
                </c:pt>
                <c:pt idx="326">
                  <c:v>72.022999999999982</c:v>
                </c:pt>
                <c:pt idx="327">
                  <c:v>72.003</c:v>
                </c:pt>
                <c:pt idx="328">
                  <c:v>72.006</c:v>
                </c:pt>
                <c:pt idx="329">
                  <c:v>72.022999999999982</c:v>
                </c:pt>
                <c:pt idx="330">
                  <c:v>72.033000000000001</c:v>
                </c:pt>
                <c:pt idx="331">
                  <c:v>72.019000000000005</c:v>
                </c:pt>
                <c:pt idx="332">
                  <c:v>72.028999999999982</c:v>
                </c:pt>
                <c:pt idx="333">
                  <c:v>72.028999999999982</c:v>
                </c:pt>
                <c:pt idx="334">
                  <c:v>72.021999999999991</c:v>
                </c:pt>
                <c:pt idx="335">
                  <c:v>72.043000000000006</c:v>
                </c:pt>
                <c:pt idx="336">
                  <c:v>72.019000000000005</c:v>
                </c:pt>
                <c:pt idx="337">
                  <c:v>72.016000000000005</c:v>
                </c:pt>
                <c:pt idx="338">
                  <c:v>72.052999999999983</c:v>
                </c:pt>
                <c:pt idx="339">
                  <c:v>72.028999999999982</c:v>
                </c:pt>
                <c:pt idx="340">
                  <c:v>72.055999999999983</c:v>
                </c:pt>
                <c:pt idx="341">
                  <c:v>72.028999999999982</c:v>
                </c:pt>
                <c:pt idx="342">
                  <c:v>72.022999999999982</c:v>
                </c:pt>
                <c:pt idx="343">
                  <c:v>72.036000000000001</c:v>
                </c:pt>
                <c:pt idx="344">
                  <c:v>72.016000000000005</c:v>
                </c:pt>
                <c:pt idx="345">
                  <c:v>72.006</c:v>
                </c:pt>
                <c:pt idx="346">
                  <c:v>72.003</c:v>
                </c:pt>
                <c:pt idx="347">
                  <c:v>72.016999999999996</c:v>
                </c:pt>
                <c:pt idx="348">
                  <c:v>71.986000000000004</c:v>
                </c:pt>
                <c:pt idx="349">
                  <c:v>71.968999999999994</c:v>
                </c:pt>
                <c:pt idx="350">
                  <c:v>71.965999999999994</c:v>
                </c:pt>
                <c:pt idx="351">
                  <c:v>71.956000000000003</c:v>
                </c:pt>
                <c:pt idx="352">
                  <c:v>71.949000000000026</c:v>
                </c:pt>
                <c:pt idx="353">
                  <c:v>71.930000000000007</c:v>
                </c:pt>
                <c:pt idx="354">
                  <c:v>71.92</c:v>
                </c:pt>
                <c:pt idx="355">
                  <c:v>71.923000000000002</c:v>
                </c:pt>
                <c:pt idx="356">
                  <c:v>71.903000000000006</c:v>
                </c:pt>
                <c:pt idx="357">
                  <c:v>71.912999999999997</c:v>
                </c:pt>
                <c:pt idx="358">
                  <c:v>71.89</c:v>
                </c:pt>
                <c:pt idx="359">
                  <c:v>71.88</c:v>
                </c:pt>
                <c:pt idx="360">
                  <c:v>71.903999999999996</c:v>
                </c:pt>
                <c:pt idx="361">
                  <c:v>71.911000000000101</c:v>
                </c:pt>
                <c:pt idx="362">
                  <c:v>71.891000000000005</c:v>
                </c:pt>
                <c:pt idx="363">
                  <c:v>71.900999999999996</c:v>
                </c:pt>
                <c:pt idx="364">
                  <c:v>71.911000000000101</c:v>
                </c:pt>
                <c:pt idx="365">
                  <c:v>71.900999999999996</c:v>
                </c:pt>
                <c:pt idx="366">
                  <c:v>71.887</c:v>
                </c:pt>
                <c:pt idx="367">
                  <c:v>71.891000000000005</c:v>
                </c:pt>
                <c:pt idx="368">
                  <c:v>71.903999999999996</c:v>
                </c:pt>
                <c:pt idx="369">
                  <c:v>71.884</c:v>
                </c:pt>
                <c:pt idx="370">
                  <c:v>71.894000000000005</c:v>
                </c:pt>
                <c:pt idx="371">
                  <c:v>71.894000000000005</c:v>
                </c:pt>
                <c:pt idx="372">
                  <c:v>71.897000000000006</c:v>
                </c:pt>
                <c:pt idx="373">
                  <c:v>71.891000000000005</c:v>
                </c:pt>
                <c:pt idx="374">
                  <c:v>71.905000000000001</c:v>
                </c:pt>
                <c:pt idx="375">
                  <c:v>71.908000000000001</c:v>
                </c:pt>
                <c:pt idx="376">
                  <c:v>71.897999999999996</c:v>
                </c:pt>
                <c:pt idx="377">
                  <c:v>71.908000000000001</c:v>
                </c:pt>
                <c:pt idx="378">
                  <c:v>71.921999999999997</c:v>
                </c:pt>
                <c:pt idx="379">
                  <c:v>71.899000000000001</c:v>
                </c:pt>
                <c:pt idx="380">
                  <c:v>71.926000000000002</c:v>
                </c:pt>
                <c:pt idx="381">
                  <c:v>71.905000000000001</c:v>
                </c:pt>
                <c:pt idx="382">
                  <c:v>71.894999999999996</c:v>
                </c:pt>
                <c:pt idx="383">
                  <c:v>71.874999999999986</c:v>
                </c:pt>
                <c:pt idx="384">
                  <c:v>71.891000000000005</c:v>
                </c:pt>
                <c:pt idx="385">
                  <c:v>71.902000000000001</c:v>
                </c:pt>
                <c:pt idx="386">
                  <c:v>71.861000000000004</c:v>
                </c:pt>
                <c:pt idx="387">
                  <c:v>71.873999999999981</c:v>
                </c:pt>
                <c:pt idx="388">
                  <c:v>71.884</c:v>
                </c:pt>
                <c:pt idx="389">
                  <c:v>71.867000000000004</c:v>
                </c:pt>
                <c:pt idx="390">
                  <c:v>71.884</c:v>
                </c:pt>
                <c:pt idx="391">
                  <c:v>71.873999999999981</c:v>
                </c:pt>
                <c:pt idx="392">
                  <c:v>71.864000000000004</c:v>
                </c:pt>
                <c:pt idx="393">
                  <c:v>71.897000000000006</c:v>
                </c:pt>
                <c:pt idx="394">
                  <c:v>71.897000000000006</c:v>
                </c:pt>
                <c:pt idx="395">
                  <c:v>71.897000000000006</c:v>
                </c:pt>
                <c:pt idx="396">
                  <c:v>71.885999999999981</c:v>
                </c:pt>
                <c:pt idx="397">
                  <c:v>71.88</c:v>
                </c:pt>
                <c:pt idx="398">
                  <c:v>71.878999999999948</c:v>
                </c:pt>
                <c:pt idx="399">
                  <c:v>71.900000000000006</c:v>
                </c:pt>
                <c:pt idx="400">
                  <c:v>71.900000000000006</c:v>
                </c:pt>
                <c:pt idx="401">
                  <c:v>71.888999999999982</c:v>
                </c:pt>
                <c:pt idx="402">
                  <c:v>71.927000000000007</c:v>
                </c:pt>
                <c:pt idx="403">
                  <c:v>71.912999999999997</c:v>
                </c:pt>
                <c:pt idx="404">
                  <c:v>71.918999999999997</c:v>
                </c:pt>
                <c:pt idx="405">
                  <c:v>71.926000000000002</c:v>
                </c:pt>
                <c:pt idx="406">
                  <c:v>71.930000000000007</c:v>
                </c:pt>
                <c:pt idx="407">
                  <c:v>71.940000000000026</c:v>
                </c:pt>
                <c:pt idx="408">
                  <c:v>71.923000000000002</c:v>
                </c:pt>
                <c:pt idx="409">
                  <c:v>71.936000000000007</c:v>
                </c:pt>
                <c:pt idx="410">
                  <c:v>71.95</c:v>
                </c:pt>
                <c:pt idx="411">
                  <c:v>71.940000000000026</c:v>
                </c:pt>
                <c:pt idx="412">
                  <c:v>71.946000000000026</c:v>
                </c:pt>
                <c:pt idx="413">
                  <c:v>71.964000000000027</c:v>
                </c:pt>
                <c:pt idx="414">
                  <c:v>71.944000000000116</c:v>
                </c:pt>
                <c:pt idx="415">
                  <c:v>71.961000000000027</c:v>
                </c:pt>
                <c:pt idx="416">
                  <c:v>71.944000000000116</c:v>
                </c:pt>
                <c:pt idx="417">
                  <c:v>71.910000000000025</c:v>
                </c:pt>
                <c:pt idx="418">
                  <c:v>71.911000000000101</c:v>
                </c:pt>
                <c:pt idx="419">
                  <c:v>71.918000000000006</c:v>
                </c:pt>
                <c:pt idx="420">
                  <c:v>71.905000000000001</c:v>
                </c:pt>
                <c:pt idx="421">
                  <c:v>71.871999999999986</c:v>
                </c:pt>
                <c:pt idx="422">
                  <c:v>71.871999999999986</c:v>
                </c:pt>
                <c:pt idx="423">
                  <c:v>71.875999999999948</c:v>
                </c:pt>
                <c:pt idx="424">
                  <c:v>71.863</c:v>
                </c:pt>
                <c:pt idx="425">
                  <c:v>71.846000000000004</c:v>
                </c:pt>
                <c:pt idx="426">
                  <c:v>71.812000000000012</c:v>
                </c:pt>
                <c:pt idx="427">
                  <c:v>71.819000000000003</c:v>
                </c:pt>
                <c:pt idx="428">
                  <c:v>71.808999999999983</c:v>
                </c:pt>
                <c:pt idx="429">
                  <c:v>71.781999999999996</c:v>
                </c:pt>
                <c:pt idx="430">
                  <c:v>71.801999999999992</c:v>
                </c:pt>
                <c:pt idx="431">
                  <c:v>71.808999999999983</c:v>
                </c:pt>
                <c:pt idx="432">
                  <c:v>71.835999999999999</c:v>
                </c:pt>
                <c:pt idx="433">
                  <c:v>71.813000000000002</c:v>
                </c:pt>
                <c:pt idx="434">
                  <c:v>71.846000000000004</c:v>
                </c:pt>
                <c:pt idx="435">
                  <c:v>71.849999999999994</c:v>
                </c:pt>
                <c:pt idx="436">
                  <c:v>71.832999999999998</c:v>
                </c:pt>
                <c:pt idx="437">
                  <c:v>71.863</c:v>
                </c:pt>
                <c:pt idx="438">
                  <c:v>71.835999999999999</c:v>
                </c:pt>
                <c:pt idx="439">
                  <c:v>71.819000000000003</c:v>
                </c:pt>
                <c:pt idx="440">
                  <c:v>71.822000000000003</c:v>
                </c:pt>
                <c:pt idx="441">
                  <c:v>71.825999999999979</c:v>
                </c:pt>
                <c:pt idx="442">
                  <c:v>71.812000000000012</c:v>
                </c:pt>
                <c:pt idx="443">
                  <c:v>71.825000000000003</c:v>
                </c:pt>
                <c:pt idx="444">
                  <c:v>71.849000000000004</c:v>
                </c:pt>
                <c:pt idx="445">
                  <c:v>71.869</c:v>
                </c:pt>
                <c:pt idx="446">
                  <c:v>71.869</c:v>
                </c:pt>
                <c:pt idx="447">
                  <c:v>71.849000000000004</c:v>
                </c:pt>
                <c:pt idx="448">
                  <c:v>71.85199999999999</c:v>
                </c:pt>
                <c:pt idx="449">
                  <c:v>71.866</c:v>
                </c:pt>
                <c:pt idx="450">
                  <c:v>71.85899999999998</c:v>
                </c:pt>
                <c:pt idx="451">
                  <c:v>71.85899999999998</c:v>
                </c:pt>
                <c:pt idx="452">
                  <c:v>71.85199999999999</c:v>
                </c:pt>
                <c:pt idx="453">
                  <c:v>71.85499999999999</c:v>
                </c:pt>
                <c:pt idx="454">
                  <c:v>71.875999999999948</c:v>
                </c:pt>
                <c:pt idx="455">
                  <c:v>71.861999999999995</c:v>
                </c:pt>
                <c:pt idx="456">
                  <c:v>71.864999999999995</c:v>
                </c:pt>
                <c:pt idx="457">
                  <c:v>71.869</c:v>
                </c:pt>
                <c:pt idx="458">
                  <c:v>71.887999999999991</c:v>
                </c:pt>
                <c:pt idx="459">
                  <c:v>71.853999999999999</c:v>
                </c:pt>
                <c:pt idx="460">
                  <c:v>71.853999999999999</c:v>
                </c:pt>
                <c:pt idx="461">
                  <c:v>71.850999999999999</c:v>
                </c:pt>
                <c:pt idx="462">
                  <c:v>71.819999999999993</c:v>
                </c:pt>
                <c:pt idx="463">
                  <c:v>71.826999999999998</c:v>
                </c:pt>
                <c:pt idx="464">
                  <c:v>71.843999999999994</c:v>
                </c:pt>
                <c:pt idx="465">
                  <c:v>71.822999999999979</c:v>
                </c:pt>
                <c:pt idx="466">
                  <c:v>71.813000000000002</c:v>
                </c:pt>
                <c:pt idx="467">
                  <c:v>71.843000000000004</c:v>
                </c:pt>
                <c:pt idx="468">
                  <c:v>71.812000000000012</c:v>
                </c:pt>
                <c:pt idx="469">
                  <c:v>71.801999999999992</c:v>
                </c:pt>
                <c:pt idx="470">
                  <c:v>71.801999999999992</c:v>
                </c:pt>
                <c:pt idx="471">
                  <c:v>71.835999999999999</c:v>
                </c:pt>
                <c:pt idx="472">
                  <c:v>71.815000000000012</c:v>
                </c:pt>
                <c:pt idx="473">
                  <c:v>71.834999999999994</c:v>
                </c:pt>
                <c:pt idx="474">
                  <c:v>71.838999999999999</c:v>
                </c:pt>
                <c:pt idx="475">
                  <c:v>71.831999999999994</c:v>
                </c:pt>
                <c:pt idx="476">
                  <c:v>71.818000000000012</c:v>
                </c:pt>
                <c:pt idx="477">
                  <c:v>71.845000000000013</c:v>
                </c:pt>
                <c:pt idx="478">
                  <c:v>71.834999999999994</c:v>
                </c:pt>
                <c:pt idx="479">
                  <c:v>71.807999999999993</c:v>
                </c:pt>
                <c:pt idx="480">
                  <c:v>71.831999999999994</c:v>
                </c:pt>
                <c:pt idx="481">
                  <c:v>71.816999999999993</c:v>
                </c:pt>
                <c:pt idx="482">
                  <c:v>71.823999999999998</c:v>
                </c:pt>
                <c:pt idx="483">
                  <c:v>71.818000000000012</c:v>
                </c:pt>
                <c:pt idx="484">
                  <c:v>71.822000000000003</c:v>
                </c:pt>
                <c:pt idx="485">
                  <c:v>71.825000000000003</c:v>
                </c:pt>
                <c:pt idx="486">
                  <c:v>71.813999999999993</c:v>
                </c:pt>
                <c:pt idx="487">
                  <c:v>71.801000000000002</c:v>
                </c:pt>
                <c:pt idx="488">
                  <c:v>71.801000000000002</c:v>
                </c:pt>
                <c:pt idx="489">
                  <c:v>71.793999999999997</c:v>
                </c:pt>
                <c:pt idx="490">
                  <c:v>71.777000000000001</c:v>
                </c:pt>
                <c:pt idx="491">
                  <c:v>71.784000000000006</c:v>
                </c:pt>
                <c:pt idx="492">
                  <c:v>71.787000000000006</c:v>
                </c:pt>
                <c:pt idx="493">
                  <c:v>71.771000000000001</c:v>
                </c:pt>
                <c:pt idx="494">
                  <c:v>71.760000000000005</c:v>
                </c:pt>
                <c:pt idx="495">
                  <c:v>71.753</c:v>
                </c:pt>
                <c:pt idx="496">
                  <c:v>71.763999999999996</c:v>
                </c:pt>
                <c:pt idx="497">
                  <c:v>71.736000000000004</c:v>
                </c:pt>
                <c:pt idx="498">
                  <c:v>71.72</c:v>
                </c:pt>
                <c:pt idx="499">
                  <c:v>71.712999999999994</c:v>
                </c:pt>
                <c:pt idx="500">
                  <c:v>71.709000000000003</c:v>
                </c:pt>
                <c:pt idx="501">
                  <c:v>71.712999999999994</c:v>
                </c:pt>
                <c:pt idx="502">
                  <c:v>71.695999999999998</c:v>
                </c:pt>
                <c:pt idx="503">
                  <c:v>71.7</c:v>
                </c:pt>
                <c:pt idx="504">
                  <c:v>71.685999999999979</c:v>
                </c:pt>
                <c:pt idx="505">
                  <c:v>71.692999999999998</c:v>
                </c:pt>
                <c:pt idx="506">
                  <c:v>71.682000000000002</c:v>
                </c:pt>
                <c:pt idx="507">
                  <c:v>71.717000000000027</c:v>
                </c:pt>
                <c:pt idx="508">
                  <c:v>71.703000000000003</c:v>
                </c:pt>
                <c:pt idx="509">
                  <c:v>71.717000000000027</c:v>
                </c:pt>
                <c:pt idx="510">
                  <c:v>71.703000000000003</c:v>
                </c:pt>
                <c:pt idx="511">
                  <c:v>71.692999999999998</c:v>
                </c:pt>
                <c:pt idx="512">
                  <c:v>71.69</c:v>
                </c:pt>
                <c:pt idx="513">
                  <c:v>71.7</c:v>
                </c:pt>
                <c:pt idx="514">
                  <c:v>71.706000000000003</c:v>
                </c:pt>
                <c:pt idx="515">
                  <c:v>71.69</c:v>
                </c:pt>
                <c:pt idx="516">
                  <c:v>71.695999999999998</c:v>
                </c:pt>
                <c:pt idx="517">
                  <c:v>71.717000000000027</c:v>
                </c:pt>
                <c:pt idx="518">
                  <c:v>71.73</c:v>
                </c:pt>
                <c:pt idx="519">
                  <c:v>71.722999999999999</c:v>
                </c:pt>
                <c:pt idx="520">
                  <c:v>71.703000000000003</c:v>
                </c:pt>
                <c:pt idx="521">
                  <c:v>71.717000000000027</c:v>
                </c:pt>
                <c:pt idx="522">
                  <c:v>71.739999999999995</c:v>
                </c:pt>
                <c:pt idx="523">
                  <c:v>71.733000000000004</c:v>
                </c:pt>
                <c:pt idx="524">
                  <c:v>71.717000000000027</c:v>
                </c:pt>
                <c:pt idx="525">
                  <c:v>71.685999999999979</c:v>
                </c:pt>
                <c:pt idx="526">
                  <c:v>71.72</c:v>
                </c:pt>
                <c:pt idx="527">
                  <c:v>71.717000000000027</c:v>
                </c:pt>
                <c:pt idx="528">
                  <c:v>71.72</c:v>
                </c:pt>
                <c:pt idx="529">
                  <c:v>71.733000000000004</c:v>
                </c:pt>
                <c:pt idx="530">
                  <c:v>71.692999999999998</c:v>
                </c:pt>
                <c:pt idx="531">
                  <c:v>71.725999999999999</c:v>
                </c:pt>
                <c:pt idx="532">
                  <c:v>71.733000000000004</c:v>
                </c:pt>
                <c:pt idx="533">
                  <c:v>71.715999999999994</c:v>
                </c:pt>
                <c:pt idx="534">
                  <c:v>71.715999999999994</c:v>
                </c:pt>
                <c:pt idx="535">
                  <c:v>71.706000000000003</c:v>
                </c:pt>
                <c:pt idx="536">
                  <c:v>71.706000000000003</c:v>
                </c:pt>
                <c:pt idx="537">
                  <c:v>71.709000000000003</c:v>
                </c:pt>
                <c:pt idx="538">
                  <c:v>71.698999999999998</c:v>
                </c:pt>
                <c:pt idx="539">
                  <c:v>71.682000000000002</c:v>
                </c:pt>
                <c:pt idx="540">
                  <c:v>71.671999999999983</c:v>
                </c:pt>
                <c:pt idx="541">
                  <c:v>71.685000000000002</c:v>
                </c:pt>
                <c:pt idx="542">
                  <c:v>71.698999999999998</c:v>
                </c:pt>
                <c:pt idx="543">
                  <c:v>71.709000000000003</c:v>
                </c:pt>
                <c:pt idx="544">
                  <c:v>71.694999999999993</c:v>
                </c:pt>
                <c:pt idx="545">
                  <c:v>71.691999999999993</c:v>
                </c:pt>
                <c:pt idx="546">
                  <c:v>71.715000000000003</c:v>
                </c:pt>
                <c:pt idx="547">
                  <c:v>71.688000000000002</c:v>
                </c:pt>
                <c:pt idx="548">
                  <c:v>71.715000000000003</c:v>
                </c:pt>
                <c:pt idx="549">
                  <c:v>71.712000000000003</c:v>
                </c:pt>
                <c:pt idx="550">
                  <c:v>71.712000000000003</c:v>
                </c:pt>
                <c:pt idx="551">
                  <c:v>71.715000000000003</c:v>
                </c:pt>
                <c:pt idx="552">
                  <c:v>71.705000000000013</c:v>
                </c:pt>
                <c:pt idx="553">
                  <c:v>71.697999999999993</c:v>
                </c:pt>
                <c:pt idx="554">
                  <c:v>71.739000000000004</c:v>
                </c:pt>
                <c:pt idx="555">
                  <c:v>71.722999999999999</c:v>
                </c:pt>
                <c:pt idx="556">
                  <c:v>71.722999999999999</c:v>
                </c:pt>
                <c:pt idx="557">
                  <c:v>71.722999999999999</c:v>
                </c:pt>
                <c:pt idx="558">
                  <c:v>71.717000000000027</c:v>
                </c:pt>
                <c:pt idx="559">
                  <c:v>71.73</c:v>
                </c:pt>
                <c:pt idx="560">
                  <c:v>71.724000000000004</c:v>
                </c:pt>
                <c:pt idx="561">
                  <c:v>71.718000000000004</c:v>
                </c:pt>
                <c:pt idx="562">
                  <c:v>71.718999999999994</c:v>
                </c:pt>
                <c:pt idx="563">
                  <c:v>71.709999999999994</c:v>
                </c:pt>
                <c:pt idx="564">
                  <c:v>71.703999999999994</c:v>
                </c:pt>
                <c:pt idx="565">
                  <c:v>71.703999999999994</c:v>
                </c:pt>
                <c:pt idx="566">
                  <c:v>71.714000000000027</c:v>
                </c:pt>
                <c:pt idx="567">
                  <c:v>71.667999999999992</c:v>
                </c:pt>
                <c:pt idx="568">
                  <c:v>71.670999999999978</c:v>
                </c:pt>
                <c:pt idx="569">
                  <c:v>71.661000000000001</c:v>
                </c:pt>
                <c:pt idx="570">
                  <c:v>71.644000000000005</c:v>
                </c:pt>
                <c:pt idx="571">
                  <c:v>71.641000000000005</c:v>
                </c:pt>
                <c:pt idx="572">
                  <c:v>71.644999999999996</c:v>
                </c:pt>
                <c:pt idx="573">
                  <c:v>71.631999999999991</c:v>
                </c:pt>
                <c:pt idx="574">
                  <c:v>71.631999999999991</c:v>
                </c:pt>
                <c:pt idx="575">
                  <c:v>71.655999999999949</c:v>
                </c:pt>
                <c:pt idx="576">
                  <c:v>71.655999999999949</c:v>
                </c:pt>
                <c:pt idx="577">
                  <c:v>71.641999999999996</c:v>
                </c:pt>
                <c:pt idx="578">
                  <c:v>71.635999999999981</c:v>
                </c:pt>
                <c:pt idx="579">
                  <c:v>71.635999999999981</c:v>
                </c:pt>
                <c:pt idx="580">
                  <c:v>71.66</c:v>
                </c:pt>
                <c:pt idx="581">
                  <c:v>71.66</c:v>
                </c:pt>
                <c:pt idx="582">
                  <c:v>71.662999999999982</c:v>
                </c:pt>
                <c:pt idx="583">
                  <c:v>71.655999999999949</c:v>
                </c:pt>
                <c:pt idx="584">
                  <c:v>71.665999999999983</c:v>
                </c:pt>
                <c:pt idx="585">
                  <c:v>71.679999999999978</c:v>
                </c:pt>
                <c:pt idx="586">
                  <c:v>71.668999999999983</c:v>
                </c:pt>
                <c:pt idx="587">
                  <c:v>71.7</c:v>
                </c:pt>
                <c:pt idx="588">
                  <c:v>71.714000000000027</c:v>
                </c:pt>
                <c:pt idx="589">
                  <c:v>71.730999999999995</c:v>
                </c:pt>
                <c:pt idx="590">
                  <c:v>71.675999999999988</c:v>
                </c:pt>
                <c:pt idx="591">
                  <c:v>71.706999999999994</c:v>
                </c:pt>
                <c:pt idx="592">
                  <c:v>71.706999999999994</c:v>
                </c:pt>
                <c:pt idx="593">
                  <c:v>71.714000000000027</c:v>
                </c:pt>
                <c:pt idx="594">
                  <c:v>71.703999999999994</c:v>
                </c:pt>
                <c:pt idx="595">
                  <c:v>71.697000000000003</c:v>
                </c:pt>
                <c:pt idx="596">
                  <c:v>71.675999999999988</c:v>
                </c:pt>
                <c:pt idx="597">
                  <c:v>71.658999999999978</c:v>
                </c:pt>
                <c:pt idx="598">
                  <c:v>71.692999999999998</c:v>
                </c:pt>
                <c:pt idx="599">
                  <c:v>71.671999999999983</c:v>
                </c:pt>
                <c:pt idx="600">
                  <c:v>71.644999999999996</c:v>
                </c:pt>
                <c:pt idx="601">
                  <c:v>71.661999999999992</c:v>
                </c:pt>
                <c:pt idx="602">
                  <c:v>71.661999999999992</c:v>
                </c:pt>
                <c:pt idx="603">
                  <c:v>71.664999999999992</c:v>
                </c:pt>
                <c:pt idx="604">
                  <c:v>71.677999999999983</c:v>
                </c:pt>
                <c:pt idx="605">
                  <c:v>71.691999999999993</c:v>
                </c:pt>
                <c:pt idx="606">
                  <c:v>71.650999999999982</c:v>
                </c:pt>
                <c:pt idx="607">
                  <c:v>71.66</c:v>
                </c:pt>
                <c:pt idx="608">
                  <c:v>71.63</c:v>
                </c:pt>
                <c:pt idx="609">
                  <c:v>71.646000000000001</c:v>
                </c:pt>
                <c:pt idx="610">
                  <c:v>71.632999999999981</c:v>
                </c:pt>
                <c:pt idx="611">
                  <c:v>71.635999999999981</c:v>
                </c:pt>
                <c:pt idx="612">
                  <c:v>71.638999999999982</c:v>
                </c:pt>
                <c:pt idx="613">
                  <c:v>71.624999999999986</c:v>
                </c:pt>
                <c:pt idx="614">
                  <c:v>71.647999999999996</c:v>
                </c:pt>
                <c:pt idx="615">
                  <c:v>71.644999999999996</c:v>
                </c:pt>
                <c:pt idx="616">
                  <c:v>71.650999999999982</c:v>
                </c:pt>
                <c:pt idx="617">
                  <c:v>71.641000000000005</c:v>
                </c:pt>
                <c:pt idx="618">
                  <c:v>71.637</c:v>
                </c:pt>
                <c:pt idx="619">
                  <c:v>71.653999999999982</c:v>
                </c:pt>
                <c:pt idx="620">
                  <c:v>71.667000000000002</c:v>
                </c:pt>
                <c:pt idx="621">
                  <c:v>71.673999999999978</c:v>
                </c:pt>
                <c:pt idx="622">
                  <c:v>71.667000000000002</c:v>
                </c:pt>
                <c:pt idx="623">
                  <c:v>71.673999999999978</c:v>
                </c:pt>
                <c:pt idx="624">
                  <c:v>71.667000000000002</c:v>
                </c:pt>
                <c:pt idx="625">
                  <c:v>71.676999999999978</c:v>
                </c:pt>
                <c:pt idx="626">
                  <c:v>71.676999999999978</c:v>
                </c:pt>
                <c:pt idx="627">
                  <c:v>71.652999999999949</c:v>
                </c:pt>
                <c:pt idx="628">
                  <c:v>71.672999999999988</c:v>
                </c:pt>
                <c:pt idx="629">
                  <c:v>71.664000000000001</c:v>
                </c:pt>
                <c:pt idx="630">
                  <c:v>71.664000000000001</c:v>
                </c:pt>
                <c:pt idx="631">
                  <c:v>71.661000000000001</c:v>
                </c:pt>
                <c:pt idx="632">
                  <c:v>71.661999999999992</c:v>
                </c:pt>
                <c:pt idx="633">
                  <c:v>71.661999999999992</c:v>
                </c:pt>
                <c:pt idx="634">
                  <c:v>71.631999999999991</c:v>
                </c:pt>
                <c:pt idx="635">
                  <c:v>71.619</c:v>
                </c:pt>
                <c:pt idx="636">
                  <c:v>71.613</c:v>
                </c:pt>
                <c:pt idx="637">
                  <c:v>71.60299999999998</c:v>
                </c:pt>
                <c:pt idx="638">
                  <c:v>71.587000000000003</c:v>
                </c:pt>
                <c:pt idx="639">
                  <c:v>71.599999999999994</c:v>
                </c:pt>
                <c:pt idx="640">
                  <c:v>71.587000000000003</c:v>
                </c:pt>
                <c:pt idx="641">
                  <c:v>71.576999999999998</c:v>
                </c:pt>
                <c:pt idx="642">
                  <c:v>71.563999999999993</c:v>
                </c:pt>
                <c:pt idx="643">
                  <c:v>71.563999999999993</c:v>
                </c:pt>
                <c:pt idx="644">
                  <c:v>71.561000000000007</c:v>
                </c:pt>
                <c:pt idx="645">
                  <c:v>71.561000000000007</c:v>
                </c:pt>
                <c:pt idx="646">
                  <c:v>71.533000000000001</c:v>
                </c:pt>
                <c:pt idx="647">
                  <c:v>71.56</c:v>
                </c:pt>
                <c:pt idx="648">
                  <c:v>71.554000000000002</c:v>
                </c:pt>
                <c:pt idx="649">
                  <c:v>71.566999999999993</c:v>
                </c:pt>
                <c:pt idx="650">
                  <c:v>71.554000000000002</c:v>
                </c:pt>
                <c:pt idx="651">
                  <c:v>71.56</c:v>
                </c:pt>
                <c:pt idx="652">
                  <c:v>71.55</c:v>
                </c:pt>
                <c:pt idx="653">
                  <c:v>71.546000000000006</c:v>
                </c:pt>
                <c:pt idx="654">
                  <c:v>71.557000000000002</c:v>
                </c:pt>
                <c:pt idx="655">
                  <c:v>71.566000000000003</c:v>
                </c:pt>
                <c:pt idx="656">
                  <c:v>71.551999999999992</c:v>
                </c:pt>
                <c:pt idx="657">
                  <c:v>71.58</c:v>
                </c:pt>
                <c:pt idx="658">
                  <c:v>71.569000000000003</c:v>
                </c:pt>
                <c:pt idx="659">
                  <c:v>71.566000000000003</c:v>
                </c:pt>
                <c:pt idx="660">
                  <c:v>71.578999999999979</c:v>
                </c:pt>
                <c:pt idx="661">
                  <c:v>71.599000000000004</c:v>
                </c:pt>
                <c:pt idx="662">
                  <c:v>71.60299999999998</c:v>
                </c:pt>
                <c:pt idx="663">
                  <c:v>71.596000000000004</c:v>
                </c:pt>
                <c:pt idx="664">
                  <c:v>71.638999999999982</c:v>
                </c:pt>
                <c:pt idx="665">
                  <c:v>71.632999999999981</c:v>
                </c:pt>
                <c:pt idx="666">
                  <c:v>71.60199999999999</c:v>
                </c:pt>
                <c:pt idx="667">
                  <c:v>71.60899999999998</c:v>
                </c:pt>
                <c:pt idx="668">
                  <c:v>71.598000000000013</c:v>
                </c:pt>
                <c:pt idx="669">
                  <c:v>71.60199999999999</c:v>
                </c:pt>
                <c:pt idx="670">
                  <c:v>71.611999999999995</c:v>
                </c:pt>
                <c:pt idx="671">
                  <c:v>71.590999999999994</c:v>
                </c:pt>
                <c:pt idx="672">
                  <c:v>71.590999999999994</c:v>
                </c:pt>
                <c:pt idx="673">
                  <c:v>71.596999999999994</c:v>
                </c:pt>
                <c:pt idx="674">
                  <c:v>71.582999999999998</c:v>
                </c:pt>
                <c:pt idx="675">
                  <c:v>71.558999999999983</c:v>
                </c:pt>
                <c:pt idx="676">
                  <c:v>71.566000000000003</c:v>
                </c:pt>
                <c:pt idx="677">
                  <c:v>71.572000000000003</c:v>
                </c:pt>
                <c:pt idx="678">
                  <c:v>71.565000000000012</c:v>
                </c:pt>
                <c:pt idx="679">
                  <c:v>71.578999999999979</c:v>
                </c:pt>
                <c:pt idx="680">
                  <c:v>71.568000000000012</c:v>
                </c:pt>
                <c:pt idx="681">
                  <c:v>71.570999999999998</c:v>
                </c:pt>
                <c:pt idx="682">
                  <c:v>71.543999999999997</c:v>
                </c:pt>
                <c:pt idx="683">
                  <c:v>71.56</c:v>
                </c:pt>
                <c:pt idx="684">
                  <c:v>71.555999999999983</c:v>
                </c:pt>
                <c:pt idx="685">
                  <c:v>71.552999999999983</c:v>
                </c:pt>
                <c:pt idx="686">
                  <c:v>71.543000000000006</c:v>
                </c:pt>
                <c:pt idx="687">
                  <c:v>71.546000000000006</c:v>
                </c:pt>
                <c:pt idx="688">
                  <c:v>71.549000000000007</c:v>
                </c:pt>
                <c:pt idx="689">
                  <c:v>71.558999999999983</c:v>
                </c:pt>
                <c:pt idx="690">
                  <c:v>71.562000000000012</c:v>
                </c:pt>
                <c:pt idx="691">
                  <c:v>71.572000000000003</c:v>
                </c:pt>
                <c:pt idx="692">
                  <c:v>71.575000000000003</c:v>
                </c:pt>
                <c:pt idx="693">
                  <c:v>71.578000000000003</c:v>
                </c:pt>
                <c:pt idx="694">
                  <c:v>71.581000000000003</c:v>
                </c:pt>
                <c:pt idx="695">
                  <c:v>71.587999999999994</c:v>
                </c:pt>
                <c:pt idx="696">
                  <c:v>71.584000000000003</c:v>
                </c:pt>
                <c:pt idx="697">
                  <c:v>71.584000000000003</c:v>
                </c:pt>
                <c:pt idx="698">
                  <c:v>71.578000000000003</c:v>
                </c:pt>
                <c:pt idx="699">
                  <c:v>71.587999999999994</c:v>
                </c:pt>
                <c:pt idx="700">
                  <c:v>71.584999999999994</c:v>
                </c:pt>
                <c:pt idx="701">
                  <c:v>71.575000000000003</c:v>
                </c:pt>
                <c:pt idx="702">
                  <c:v>71.572000000000003</c:v>
                </c:pt>
                <c:pt idx="703">
                  <c:v>71.554999999999993</c:v>
                </c:pt>
                <c:pt idx="704">
                  <c:v>71.562000000000012</c:v>
                </c:pt>
                <c:pt idx="705">
                  <c:v>71.546000000000006</c:v>
                </c:pt>
                <c:pt idx="706">
                  <c:v>71.543000000000006</c:v>
                </c:pt>
                <c:pt idx="707">
                  <c:v>71.546999999999997</c:v>
                </c:pt>
                <c:pt idx="708">
                  <c:v>71.527000000000001</c:v>
                </c:pt>
                <c:pt idx="709">
                  <c:v>71.568000000000012</c:v>
                </c:pt>
                <c:pt idx="710">
                  <c:v>71.534999999999997</c:v>
                </c:pt>
                <c:pt idx="711">
                  <c:v>71.537999999999997</c:v>
                </c:pt>
                <c:pt idx="712">
                  <c:v>71.513999999999996</c:v>
                </c:pt>
                <c:pt idx="713">
                  <c:v>71.491000000000085</c:v>
                </c:pt>
                <c:pt idx="714">
                  <c:v>71.504999999999995</c:v>
                </c:pt>
                <c:pt idx="715">
                  <c:v>71.519000000000005</c:v>
                </c:pt>
                <c:pt idx="716">
                  <c:v>71.482000000000014</c:v>
                </c:pt>
                <c:pt idx="717">
                  <c:v>71.492999999999995</c:v>
                </c:pt>
                <c:pt idx="718">
                  <c:v>71.483000000000004</c:v>
                </c:pt>
                <c:pt idx="719">
                  <c:v>71.510000000000005</c:v>
                </c:pt>
                <c:pt idx="720">
                  <c:v>71.489000000000004</c:v>
                </c:pt>
                <c:pt idx="721">
                  <c:v>71.489000000000004</c:v>
                </c:pt>
                <c:pt idx="722">
                  <c:v>71.509</c:v>
                </c:pt>
                <c:pt idx="723">
                  <c:v>71.512</c:v>
                </c:pt>
                <c:pt idx="724">
                  <c:v>71.485000000000014</c:v>
                </c:pt>
                <c:pt idx="725">
                  <c:v>71.480999999999995</c:v>
                </c:pt>
                <c:pt idx="726">
                  <c:v>71.495000000000005</c:v>
                </c:pt>
                <c:pt idx="727">
                  <c:v>71.495000000000005</c:v>
                </c:pt>
                <c:pt idx="728">
                  <c:v>71.498000000000005</c:v>
                </c:pt>
                <c:pt idx="729">
                  <c:v>71.494000000000085</c:v>
                </c:pt>
                <c:pt idx="730">
                  <c:v>71.513999999999996</c:v>
                </c:pt>
                <c:pt idx="731">
                  <c:v>71.513999999999996</c:v>
                </c:pt>
                <c:pt idx="732">
                  <c:v>71.537000000000006</c:v>
                </c:pt>
                <c:pt idx="733">
                  <c:v>71.537000000000006</c:v>
                </c:pt>
                <c:pt idx="734">
                  <c:v>71.53</c:v>
                </c:pt>
                <c:pt idx="735">
                  <c:v>71.543999999999997</c:v>
                </c:pt>
                <c:pt idx="736">
                  <c:v>71.534000000000006</c:v>
                </c:pt>
                <c:pt idx="737">
                  <c:v>71.546999999999997</c:v>
                </c:pt>
                <c:pt idx="738">
                  <c:v>71.552999999999983</c:v>
                </c:pt>
                <c:pt idx="739">
                  <c:v>71.537000000000006</c:v>
                </c:pt>
                <c:pt idx="740">
                  <c:v>71.533000000000001</c:v>
                </c:pt>
                <c:pt idx="741">
                  <c:v>71.537000000000006</c:v>
                </c:pt>
                <c:pt idx="742">
                  <c:v>71.537000000000006</c:v>
                </c:pt>
                <c:pt idx="743">
                  <c:v>71.566999999999993</c:v>
                </c:pt>
                <c:pt idx="744">
                  <c:v>71.525999999999982</c:v>
                </c:pt>
                <c:pt idx="745">
                  <c:v>71.509</c:v>
                </c:pt>
                <c:pt idx="746">
                  <c:v>71.521999999999991</c:v>
                </c:pt>
                <c:pt idx="747">
                  <c:v>71.512</c:v>
                </c:pt>
                <c:pt idx="748">
                  <c:v>71.488</c:v>
                </c:pt>
                <c:pt idx="749">
                  <c:v>71.480999999999995</c:v>
                </c:pt>
                <c:pt idx="750">
                  <c:v>71.501000000000005</c:v>
                </c:pt>
                <c:pt idx="751">
                  <c:v>71.486999999999995</c:v>
                </c:pt>
                <c:pt idx="752">
                  <c:v>71.472999999999999</c:v>
                </c:pt>
                <c:pt idx="753">
                  <c:v>71.483000000000004</c:v>
                </c:pt>
                <c:pt idx="754">
                  <c:v>71.478999999999999</c:v>
                </c:pt>
                <c:pt idx="755">
                  <c:v>71.486000000000004</c:v>
                </c:pt>
                <c:pt idx="756">
                  <c:v>71.482000000000014</c:v>
                </c:pt>
                <c:pt idx="757">
                  <c:v>71.478999999999999</c:v>
                </c:pt>
                <c:pt idx="758">
                  <c:v>71.488</c:v>
                </c:pt>
                <c:pt idx="759">
                  <c:v>71.491000000000085</c:v>
                </c:pt>
                <c:pt idx="760">
                  <c:v>71.488</c:v>
                </c:pt>
                <c:pt idx="761">
                  <c:v>71.498000000000005</c:v>
                </c:pt>
                <c:pt idx="762">
                  <c:v>71.486999999999995</c:v>
                </c:pt>
                <c:pt idx="763">
                  <c:v>71.486999999999995</c:v>
                </c:pt>
                <c:pt idx="764">
                  <c:v>71.486999999999995</c:v>
                </c:pt>
                <c:pt idx="765">
                  <c:v>71.5</c:v>
                </c:pt>
                <c:pt idx="766">
                  <c:v>71.489999999999995</c:v>
                </c:pt>
                <c:pt idx="767">
                  <c:v>71.482000000000014</c:v>
                </c:pt>
                <c:pt idx="768">
                  <c:v>71.513000000000005</c:v>
                </c:pt>
                <c:pt idx="769">
                  <c:v>71.513000000000005</c:v>
                </c:pt>
                <c:pt idx="770">
                  <c:v>71.516000000000005</c:v>
                </c:pt>
                <c:pt idx="771">
                  <c:v>71.513000000000005</c:v>
                </c:pt>
                <c:pt idx="772">
                  <c:v>71.482000000000014</c:v>
                </c:pt>
                <c:pt idx="773">
                  <c:v>71.474999999999994</c:v>
                </c:pt>
                <c:pt idx="774">
                  <c:v>71.485000000000014</c:v>
                </c:pt>
                <c:pt idx="775">
                  <c:v>71.506</c:v>
                </c:pt>
                <c:pt idx="776">
                  <c:v>71.485000000000014</c:v>
                </c:pt>
                <c:pt idx="777">
                  <c:v>71.485000000000014</c:v>
                </c:pt>
                <c:pt idx="778">
                  <c:v>71.458000000000013</c:v>
                </c:pt>
                <c:pt idx="779">
                  <c:v>71.449000000000026</c:v>
                </c:pt>
                <c:pt idx="780">
                  <c:v>71.452000000000012</c:v>
                </c:pt>
                <c:pt idx="781">
                  <c:v>71.418999999999997</c:v>
                </c:pt>
                <c:pt idx="782">
                  <c:v>71.412000000000006</c:v>
                </c:pt>
                <c:pt idx="783">
                  <c:v>71.412999999999997</c:v>
                </c:pt>
                <c:pt idx="784">
                  <c:v>71.417000000000101</c:v>
                </c:pt>
                <c:pt idx="785">
                  <c:v>71.39</c:v>
                </c:pt>
                <c:pt idx="786">
                  <c:v>71.394000000000005</c:v>
                </c:pt>
                <c:pt idx="787">
                  <c:v>71.377999999999986</c:v>
                </c:pt>
                <c:pt idx="788">
                  <c:v>71.408000000000001</c:v>
                </c:pt>
                <c:pt idx="789">
                  <c:v>71.412000000000006</c:v>
                </c:pt>
                <c:pt idx="790">
                  <c:v>71.403999999999996</c:v>
                </c:pt>
                <c:pt idx="791">
                  <c:v>71.438000000000002</c:v>
                </c:pt>
                <c:pt idx="792">
                  <c:v>71.418000000000006</c:v>
                </c:pt>
                <c:pt idx="793">
                  <c:v>71.458000000000013</c:v>
                </c:pt>
                <c:pt idx="794">
                  <c:v>71.455000000000013</c:v>
                </c:pt>
                <c:pt idx="795">
                  <c:v>71.474999999999994</c:v>
                </c:pt>
                <c:pt idx="796">
                  <c:v>71.492000000000004</c:v>
                </c:pt>
                <c:pt idx="797">
                  <c:v>71.477999999999994</c:v>
                </c:pt>
                <c:pt idx="798">
                  <c:v>71.488</c:v>
                </c:pt>
                <c:pt idx="799">
                  <c:v>71.495000000000005</c:v>
                </c:pt>
                <c:pt idx="800">
                  <c:v>71.491000000000085</c:v>
                </c:pt>
                <c:pt idx="801">
                  <c:v>71.480999999999995</c:v>
                </c:pt>
                <c:pt idx="802">
                  <c:v>71.504999999999995</c:v>
                </c:pt>
                <c:pt idx="803">
                  <c:v>71.494000000000085</c:v>
                </c:pt>
                <c:pt idx="804">
                  <c:v>71.480999999999995</c:v>
                </c:pt>
                <c:pt idx="805">
                  <c:v>71.486999999999995</c:v>
                </c:pt>
                <c:pt idx="806">
                  <c:v>71.48</c:v>
                </c:pt>
                <c:pt idx="807">
                  <c:v>71.489999999999995</c:v>
                </c:pt>
                <c:pt idx="808">
                  <c:v>71.486999999999995</c:v>
                </c:pt>
                <c:pt idx="809">
                  <c:v>71.513000000000005</c:v>
                </c:pt>
                <c:pt idx="810">
                  <c:v>71.497000000000085</c:v>
                </c:pt>
                <c:pt idx="811">
                  <c:v>71.503</c:v>
                </c:pt>
                <c:pt idx="812">
                  <c:v>71.513000000000005</c:v>
                </c:pt>
                <c:pt idx="813">
                  <c:v>71.522999999999982</c:v>
                </c:pt>
                <c:pt idx="814">
                  <c:v>71.563999999999993</c:v>
                </c:pt>
                <c:pt idx="815">
                  <c:v>71.573999999999998</c:v>
                </c:pt>
                <c:pt idx="816">
                  <c:v>71.554000000000002</c:v>
                </c:pt>
                <c:pt idx="817">
                  <c:v>71.543000000000006</c:v>
                </c:pt>
                <c:pt idx="818">
                  <c:v>71.543000000000006</c:v>
                </c:pt>
                <c:pt idx="819">
                  <c:v>71.572999999999979</c:v>
                </c:pt>
                <c:pt idx="820">
                  <c:v>71.563000000000002</c:v>
                </c:pt>
                <c:pt idx="821">
                  <c:v>71.549000000000007</c:v>
                </c:pt>
                <c:pt idx="822">
                  <c:v>71.558999999999983</c:v>
                </c:pt>
                <c:pt idx="823">
                  <c:v>71.551999999999992</c:v>
                </c:pt>
                <c:pt idx="824">
                  <c:v>71.568000000000012</c:v>
                </c:pt>
                <c:pt idx="825">
                  <c:v>71.551000000000002</c:v>
                </c:pt>
                <c:pt idx="826">
                  <c:v>71.557999999999993</c:v>
                </c:pt>
                <c:pt idx="827">
                  <c:v>71.581000000000003</c:v>
                </c:pt>
                <c:pt idx="828">
                  <c:v>71.540000000000006</c:v>
                </c:pt>
                <c:pt idx="829">
                  <c:v>71.554000000000002</c:v>
                </c:pt>
                <c:pt idx="830">
                  <c:v>71.573999999999998</c:v>
                </c:pt>
                <c:pt idx="831">
                  <c:v>71.56</c:v>
                </c:pt>
                <c:pt idx="832">
                  <c:v>71.563000000000002</c:v>
                </c:pt>
                <c:pt idx="833">
                  <c:v>71.572999999999979</c:v>
                </c:pt>
                <c:pt idx="834">
                  <c:v>71.575999999999979</c:v>
                </c:pt>
                <c:pt idx="835">
                  <c:v>71.575999999999979</c:v>
                </c:pt>
                <c:pt idx="836">
                  <c:v>71.565000000000012</c:v>
                </c:pt>
                <c:pt idx="837">
                  <c:v>71.585999999999999</c:v>
                </c:pt>
                <c:pt idx="838">
                  <c:v>71.568000000000012</c:v>
                </c:pt>
                <c:pt idx="839">
                  <c:v>71.548000000000002</c:v>
                </c:pt>
                <c:pt idx="840">
                  <c:v>71.554000000000002</c:v>
                </c:pt>
                <c:pt idx="841">
                  <c:v>71.570999999999998</c:v>
                </c:pt>
                <c:pt idx="842">
                  <c:v>71.543999999999997</c:v>
                </c:pt>
                <c:pt idx="843">
                  <c:v>71.573999999999998</c:v>
                </c:pt>
                <c:pt idx="844">
                  <c:v>71.593999999999994</c:v>
                </c:pt>
                <c:pt idx="845">
                  <c:v>71.600999999999999</c:v>
                </c:pt>
                <c:pt idx="846">
                  <c:v>71.611000000000004</c:v>
                </c:pt>
                <c:pt idx="847">
                  <c:v>71.60199999999999</c:v>
                </c:pt>
                <c:pt idx="848">
                  <c:v>71.611999999999995</c:v>
                </c:pt>
                <c:pt idx="849">
                  <c:v>71.621999999999986</c:v>
                </c:pt>
                <c:pt idx="850">
                  <c:v>71.60799999999999</c:v>
                </c:pt>
                <c:pt idx="851">
                  <c:v>71.611999999999995</c:v>
                </c:pt>
                <c:pt idx="852">
                  <c:v>71.621999999999986</c:v>
                </c:pt>
                <c:pt idx="853">
                  <c:v>71.619</c:v>
                </c:pt>
                <c:pt idx="854">
                  <c:v>71.60899999999998</c:v>
                </c:pt>
                <c:pt idx="855">
                  <c:v>71.619</c:v>
                </c:pt>
                <c:pt idx="856">
                  <c:v>71.611999999999995</c:v>
                </c:pt>
                <c:pt idx="857">
                  <c:v>71.616</c:v>
                </c:pt>
                <c:pt idx="858">
                  <c:v>71.625999999999948</c:v>
                </c:pt>
                <c:pt idx="859">
                  <c:v>71.632999999999981</c:v>
                </c:pt>
                <c:pt idx="860">
                  <c:v>71.613</c:v>
                </c:pt>
                <c:pt idx="861">
                  <c:v>71.626999999999981</c:v>
                </c:pt>
                <c:pt idx="862">
                  <c:v>71.63</c:v>
                </c:pt>
                <c:pt idx="863">
                  <c:v>71.626999999999981</c:v>
                </c:pt>
                <c:pt idx="864">
                  <c:v>71.644000000000005</c:v>
                </c:pt>
                <c:pt idx="865">
                  <c:v>71.670999999999978</c:v>
                </c:pt>
                <c:pt idx="866">
                  <c:v>71.667999999999992</c:v>
                </c:pt>
                <c:pt idx="867">
                  <c:v>71.670999999999978</c:v>
                </c:pt>
                <c:pt idx="868">
                  <c:v>71.688000000000002</c:v>
                </c:pt>
                <c:pt idx="869">
                  <c:v>71.688000000000002</c:v>
                </c:pt>
                <c:pt idx="870">
                  <c:v>71.679999999999978</c:v>
                </c:pt>
                <c:pt idx="871">
                  <c:v>71.662999999999982</c:v>
                </c:pt>
                <c:pt idx="872">
                  <c:v>71.665999999999983</c:v>
                </c:pt>
                <c:pt idx="873">
                  <c:v>71.675999999999988</c:v>
                </c:pt>
                <c:pt idx="874">
                  <c:v>71.662999999999982</c:v>
                </c:pt>
                <c:pt idx="875">
                  <c:v>71.671999999999983</c:v>
                </c:pt>
                <c:pt idx="876">
                  <c:v>71.665999999999983</c:v>
                </c:pt>
                <c:pt idx="877">
                  <c:v>71.682000000000002</c:v>
                </c:pt>
                <c:pt idx="878">
                  <c:v>71.658999999999978</c:v>
                </c:pt>
                <c:pt idx="879">
                  <c:v>71.647999999999996</c:v>
                </c:pt>
                <c:pt idx="880">
                  <c:v>71.657999999999987</c:v>
                </c:pt>
                <c:pt idx="881">
                  <c:v>71.641000000000005</c:v>
                </c:pt>
                <c:pt idx="882">
                  <c:v>71.644000000000005</c:v>
                </c:pt>
                <c:pt idx="883">
                  <c:v>71.626999999999981</c:v>
                </c:pt>
                <c:pt idx="884">
                  <c:v>71.631</c:v>
                </c:pt>
                <c:pt idx="885">
                  <c:v>71.626999999999981</c:v>
                </c:pt>
                <c:pt idx="886">
                  <c:v>71.641000000000005</c:v>
                </c:pt>
                <c:pt idx="887">
                  <c:v>71.637</c:v>
                </c:pt>
                <c:pt idx="888">
                  <c:v>71.61999999999999</c:v>
                </c:pt>
                <c:pt idx="889">
                  <c:v>71.61999999999999</c:v>
                </c:pt>
                <c:pt idx="890">
                  <c:v>71.626999999999981</c:v>
                </c:pt>
                <c:pt idx="891">
                  <c:v>71.637</c:v>
                </c:pt>
                <c:pt idx="892">
                  <c:v>71.63</c:v>
                </c:pt>
                <c:pt idx="893">
                  <c:v>71.637</c:v>
                </c:pt>
                <c:pt idx="894">
                  <c:v>71.643000000000001</c:v>
                </c:pt>
                <c:pt idx="895">
                  <c:v>71.64</c:v>
                </c:pt>
                <c:pt idx="896">
                  <c:v>71.643000000000001</c:v>
                </c:pt>
                <c:pt idx="897">
                  <c:v>71.646000000000001</c:v>
                </c:pt>
                <c:pt idx="898">
                  <c:v>71.655999999999949</c:v>
                </c:pt>
                <c:pt idx="899">
                  <c:v>71.682999999999979</c:v>
                </c:pt>
                <c:pt idx="900">
                  <c:v>71.679999999999978</c:v>
                </c:pt>
                <c:pt idx="901">
                  <c:v>71.669999999999987</c:v>
                </c:pt>
                <c:pt idx="902">
                  <c:v>71.682999999999979</c:v>
                </c:pt>
                <c:pt idx="903">
                  <c:v>71.695999999999998</c:v>
                </c:pt>
                <c:pt idx="904">
                  <c:v>71.712999999999994</c:v>
                </c:pt>
                <c:pt idx="905">
                  <c:v>71.73</c:v>
                </c:pt>
                <c:pt idx="906">
                  <c:v>71.706000000000003</c:v>
                </c:pt>
                <c:pt idx="907">
                  <c:v>71.736999999999995</c:v>
                </c:pt>
                <c:pt idx="908">
                  <c:v>71.725999999999999</c:v>
                </c:pt>
                <c:pt idx="909">
                  <c:v>71.72</c:v>
                </c:pt>
                <c:pt idx="910">
                  <c:v>71.742999999999995</c:v>
                </c:pt>
                <c:pt idx="911">
                  <c:v>71.756</c:v>
                </c:pt>
                <c:pt idx="912">
                  <c:v>71.753</c:v>
                </c:pt>
                <c:pt idx="913">
                  <c:v>71.732000000000014</c:v>
                </c:pt>
                <c:pt idx="914">
                  <c:v>71.756</c:v>
                </c:pt>
                <c:pt idx="915">
                  <c:v>71.753</c:v>
                </c:pt>
                <c:pt idx="916">
                  <c:v>71.745999999999995</c:v>
                </c:pt>
                <c:pt idx="917">
                  <c:v>71.733000000000004</c:v>
                </c:pt>
                <c:pt idx="918">
                  <c:v>71.756</c:v>
                </c:pt>
                <c:pt idx="919">
                  <c:v>71.725999999999999</c:v>
                </c:pt>
                <c:pt idx="920">
                  <c:v>71.733999999999995</c:v>
                </c:pt>
                <c:pt idx="921">
                  <c:v>71.709999999999994</c:v>
                </c:pt>
                <c:pt idx="922">
                  <c:v>71.721000000000004</c:v>
                </c:pt>
                <c:pt idx="923">
                  <c:v>71.721000000000004</c:v>
                </c:pt>
                <c:pt idx="924">
                  <c:v>71.714000000000027</c:v>
                </c:pt>
                <c:pt idx="925">
                  <c:v>71.688000000000002</c:v>
                </c:pt>
                <c:pt idx="926">
                  <c:v>71.694999999999993</c:v>
                </c:pt>
                <c:pt idx="927">
                  <c:v>71.677999999999983</c:v>
                </c:pt>
                <c:pt idx="928">
                  <c:v>71.674999999999983</c:v>
                </c:pt>
                <c:pt idx="929">
                  <c:v>71.661999999999992</c:v>
                </c:pt>
                <c:pt idx="930">
                  <c:v>71.637999999999991</c:v>
                </c:pt>
                <c:pt idx="931">
                  <c:v>71.654999999999987</c:v>
                </c:pt>
                <c:pt idx="932">
                  <c:v>71.631999999999991</c:v>
                </c:pt>
                <c:pt idx="933">
                  <c:v>71.631999999999991</c:v>
                </c:pt>
                <c:pt idx="934">
                  <c:v>71.641999999999996</c:v>
                </c:pt>
                <c:pt idx="935">
                  <c:v>71.628999999999948</c:v>
                </c:pt>
                <c:pt idx="936">
                  <c:v>71.627999999999986</c:v>
                </c:pt>
                <c:pt idx="937">
                  <c:v>71.644999999999996</c:v>
                </c:pt>
                <c:pt idx="938">
                  <c:v>71.634999999999991</c:v>
                </c:pt>
                <c:pt idx="939">
                  <c:v>71.654999999999987</c:v>
                </c:pt>
                <c:pt idx="940">
                  <c:v>71.654999999999987</c:v>
                </c:pt>
                <c:pt idx="941">
                  <c:v>71.661999999999992</c:v>
                </c:pt>
                <c:pt idx="942">
                  <c:v>71.671999999999983</c:v>
                </c:pt>
                <c:pt idx="943">
                  <c:v>71.694999999999993</c:v>
                </c:pt>
                <c:pt idx="944">
                  <c:v>71.685000000000002</c:v>
                </c:pt>
                <c:pt idx="945">
                  <c:v>71.685000000000002</c:v>
                </c:pt>
                <c:pt idx="946">
                  <c:v>71.697999999999993</c:v>
                </c:pt>
                <c:pt idx="947">
                  <c:v>71.705000000000013</c:v>
                </c:pt>
                <c:pt idx="948">
                  <c:v>71.694999999999993</c:v>
                </c:pt>
                <c:pt idx="949">
                  <c:v>71.718000000000004</c:v>
                </c:pt>
                <c:pt idx="950">
                  <c:v>71.721999999999994</c:v>
                </c:pt>
                <c:pt idx="951">
                  <c:v>71.727999999999994</c:v>
                </c:pt>
                <c:pt idx="952">
                  <c:v>71.715000000000003</c:v>
                </c:pt>
                <c:pt idx="953">
                  <c:v>71.718000000000004</c:v>
                </c:pt>
                <c:pt idx="954">
                  <c:v>71.735000000000014</c:v>
                </c:pt>
                <c:pt idx="955">
                  <c:v>71.745000000000005</c:v>
                </c:pt>
                <c:pt idx="956">
                  <c:v>71.738</c:v>
                </c:pt>
                <c:pt idx="957">
                  <c:v>71.738</c:v>
                </c:pt>
                <c:pt idx="958">
                  <c:v>71.738</c:v>
                </c:pt>
                <c:pt idx="959">
                  <c:v>71.724000000000004</c:v>
                </c:pt>
                <c:pt idx="960">
                  <c:v>71.724000000000004</c:v>
                </c:pt>
                <c:pt idx="961">
                  <c:v>71.706999999999994</c:v>
                </c:pt>
                <c:pt idx="962">
                  <c:v>71.706999999999994</c:v>
                </c:pt>
                <c:pt idx="963">
                  <c:v>71.717000000000027</c:v>
                </c:pt>
                <c:pt idx="964">
                  <c:v>71.722999999999999</c:v>
                </c:pt>
                <c:pt idx="965">
                  <c:v>71.698999999999998</c:v>
                </c:pt>
                <c:pt idx="966">
                  <c:v>71.703000000000003</c:v>
                </c:pt>
                <c:pt idx="967">
                  <c:v>71.698999999999998</c:v>
                </c:pt>
                <c:pt idx="968">
                  <c:v>71.722999999999999</c:v>
                </c:pt>
                <c:pt idx="969">
                  <c:v>71.706000000000003</c:v>
                </c:pt>
                <c:pt idx="970">
                  <c:v>71.718999999999994</c:v>
                </c:pt>
                <c:pt idx="971">
                  <c:v>71.721999999999994</c:v>
                </c:pt>
                <c:pt idx="972">
                  <c:v>71.732000000000014</c:v>
                </c:pt>
                <c:pt idx="973">
                  <c:v>71.728999999999999</c:v>
                </c:pt>
                <c:pt idx="974">
                  <c:v>71.735000000000014</c:v>
                </c:pt>
                <c:pt idx="975">
                  <c:v>71.754999999999995</c:v>
                </c:pt>
                <c:pt idx="976">
                  <c:v>71.745000000000005</c:v>
                </c:pt>
                <c:pt idx="977">
                  <c:v>71.781999999999996</c:v>
                </c:pt>
                <c:pt idx="978">
                  <c:v>71.760999999999996</c:v>
                </c:pt>
                <c:pt idx="979">
                  <c:v>71.771000000000001</c:v>
                </c:pt>
                <c:pt idx="980">
                  <c:v>71.774999999999991</c:v>
                </c:pt>
                <c:pt idx="981">
                  <c:v>71.787999999999997</c:v>
                </c:pt>
                <c:pt idx="982">
                  <c:v>71.774000000000001</c:v>
                </c:pt>
                <c:pt idx="983">
                  <c:v>71.768000000000001</c:v>
                </c:pt>
                <c:pt idx="984">
                  <c:v>71.784999999999997</c:v>
                </c:pt>
                <c:pt idx="985">
                  <c:v>71.774000000000001</c:v>
                </c:pt>
                <c:pt idx="986">
                  <c:v>71.774000000000001</c:v>
                </c:pt>
                <c:pt idx="987">
                  <c:v>71.774000000000001</c:v>
                </c:pt>
                <c:pt idx="988">
                  <c:v>71.763999999999996</c:v>
                </c:pt>
                <c:pt idx="989">
                  <c:v>71.754000000000005</c:v>
                </c:pt>
                <c:pt idx="990">
                  <c:v>71.744000000000085</c:v>
                </c:pt>
                <c:pt idx="991">
                  <c:v>71.733999999999995</c:v>
                </c:pt>
                <c:pt idx="992">
                  <c:v>71.742000000000004</c:v>
                </c:pt>
                <c:pt idx="993">
                  <c:v>71.754999999999995</c:v>
                </c:pt>
                <c:pt idx="994">
                  <c:v>71.748999999999995</c:v>
                </c:pt>
                <c:pt idx="995">
                  <c:v>71.728999999999999</c:v>
                </c:pt>
                <c:pt idx="996">
                  <c:v>71.739000000000004</c:v>
                </c:pt>
                <c:pt idx="997">
                  <c:v>71.732000000000014</c:v>
                </c:pt>
                <c:pt idx="998">
                  <c:v>71.732000000000014</c:v>
                </c:pt>
                <c:pt idx="999">
                  <c:v>71.712999999999994</c:v>
                </c:pt>
                <c:pt idx="1000">
                  <c:v>71.685999999999979</c:v>
                </c:pt>
                <c:pt idx="1001">
                  <c:v>71.695999999999998</c:v>
                </c:pt>
                <c:pt idx="1002">
                  <c:v>71.692999999999998</c:v>
                </c:pt>
                <c:pt idx="1003">
                  <c:v>71.682999999999979</c:v>
                </c:pt>
                <c:pt idx="1004">
                  <c:v>71.676999999999978</c:v>
                </c:pt>
                <c:pt idx="1005">
                  <c:v>71.682999999999979</c:v>
                </c:pt>
                <c:pt idx="1006">
                  <c:v>71.676999999999978</c:v>
                </c:pt>
                <c:pt idx="1007">
                  <c:v>71.676999999999978</c:v>
                </c:pt>
                <c:pt idx="1008">
                  <c:v>71.667000000000002</c:v>
                </c:pt>
                <c:pt idx="1009">
                  <c:v>71.667000000000002</c:v>
                </c:pt>
                <c:pt idx="1010">
                  <c:v>71.686999999999998</c:v>
                </c:pt>
                <c:pt idx="1011">
                  <c:v>71.7</c:v>
                </c:pt>
                <c:pt idx="1012">
                  <c:v>71.679999999999978</c:v>
                </c:pt>
                <c:pt idx="1013">
                  <c:v>71.692999999999998</c:v>
                </c:pt>
                <c:pt idx="1014">
                  <c:v>71.7</c:v>
                </c:pt>
                <c:pt idx="1015">
                  <c:v>71.709999999999994</c:v>
                </c:pt>
                <c:pt idx="1016">
                  <c:v>71.721000000000004</c:v>
                </c:pt>
                <c:pt idx="1017">
                  <c:v>71.714000000000027</c:v>
                </c:pt>
                <c:pt idx="1018">
                  <c:v>71.714000000000027</c:v>
                </c:pt>
                <c:pt idx="1019">
                  <c:v>71.730999999999995</c:v>
                </c:pt>
                <c:pt idx="1020">
                  <c:v>71.730999999999995</c:v>
                </c:pt>
                <c:pt idx="1021">
                  <c:v>71.757999999999996</c:v>
                </c:pt>
                <c:pt idx="1022">
                  <c:v>71.774999999999991</c:v>
                </c:pt>
                <c:pt idx="1023">
                  <c:v>71.768000000000001</c:v>
                </c:pt>
                <c:pt idx="1024">
                  <c:v>71.784999999999997</c:v>
                </c:pt>
                <c:pt idx="1025">
                  <c:v>71.781999999999996</c:v>
                </c:pt>
                <c:pt idx="1026">
                  <c:v>71.781999999999996</c:v>
                </c:pt>
                <c:pt idx="1027">
                  <c:v>71.784999999999997</c:v>
                </c:pt>
                <c:pt idx="1028">
                  <c:v>71.784999999999997</c:v>
                </c:pt>
                <c:pt idx="1029">
                  <c:v>71.777999999999992</c:v>
                </c:pt>
                <c:pt idx="1030">
                  <c:v>71.798000000000002</c:v>
                </c:pt>
                <c:pt idx="1031">
                  <c:v>71.790999999999997</c:v>
                </c:pt>
                <c:pt idx="1032">
                  <c:v>71.787999999999997</c:v>
                </c:pt>
                <c:pt idx="1033">
                  <c:v>71.777999999999992</c:v>
                </c:pt>
                <c:pt idx="1034">
                  <c:v>71.784000000000006</c:v>
                </c:pt>
                <c:pt idx="1035">
                  <c:v>71.793999999999997</c:v>
                </c:pt>
                <c:pt idx="1036">
                  <c:v>71.787999999999997</c:v>
                </c:pt>
                <c:pt idx="1037">
                  <c:v>71.787999999999997</c:v>
                </c:pt>
                <c:pt idx="1038">
                  <c:v>71.774000000000001</c:v>
                </c:pt>
                <c:pt idx="1039">
                  <c:v>71.763999999999996</c:v>
                </c:pt>
                <c:pt idx="1040">
                  <c:v>71.77</c:v>
                </c:pt>
                <c:pt idx="1041">
                  <c:v>71.760000000000005</c:v>
                </c:pt>
                <c:pt idx="1042">
                  <c:v>71.78</c:v>
                </c:pt>
                <c:pt idx="1043">
                  <c:v>71.796999999999997</c:v>
                </c:pt>
                <c:pt idx="1044">
                  <c:v>71.790000000000006</c:v>
                </c:pt>
                <c:pt idx="1045">
                  <c:v>71.790000000000006</c:v>
                </c:pt>
                <c:pt idx="1046">
                  <c:v>71.8</c:v>
                </c:pt>
                <c:pt idx="1047">
                  <c:v>71.816999999999993</c:v>
                </c:pt>
                <c:pt idx="1048">
                  <c:v>71.822999999999979</c:v>
                </c:pt>
                <c:pt idx="1049">
                  <c:v>71.822999999999979</c:v>
                </c:pt>
                <c:pt idx="1050">
                  <c:v>71.832999999999998</c:v>
                </c:pt>
                <c:pt idx="1051">
                  <c:v>71.83</c:v>
                </c:pt>
                <c:pt idx="1052">
                  <c:v>71.843000000000004</c:v>
                </c:pt>
                <c:pt idx="1053">
                  <c:v>71.846999999999994</c:v>
                </c:pt>
                <c:pt idx="1054">
                  <c:v>71.849999999999994</c:v>
                </c:pt>
                <c:pt idx="1055">
                  <c:v>71.856999999999999</c:v>
                </c:pt>
                <c:pt idx="1056">
                  <c:v>71.86999999999999</c:v>
                </c:pt>
                <c:pt idx="1057">
                  <c:v>71.856999999999999</c:v>
                </c:pt>
                <c:pt idx="1058">
                  <c:v>71.88</c:v>
                </c:pt>
                <c:pt idx="1059">
                  <c:v>71.863</c:v>
                </c:pt>
                <c:pt idx="1060">
                  <c:v>71.867000000000004</c:v>
                </c:pt>
                <c:pt idx="1061">
                  <c:v>71.856999999999999</c:v>
                </c:pt>
                <c:pt idx="1062">
                  <c:v>71.853999999999999</c:v>
                </c:pt>
                <c:pt idx="1063">
                  <c:v>71.837000000000003</c:v>
                </c:pt>
                <c:pt idx="1064">
                  <c:v>71.845000000000013</c:v>
                </c:pt>
                <c:pt idx="1065">
                  <c:v>71.837999999999994</c:v>
                </c:pt>
                <c:pt idx="1066">
                  <c:v>71.835999999999999</c:v>
                </c:pt>
                <c:pt idx="1067">
                  <c:v>71.85199999999999</c:v>
                </c:pt>
                <c:pt idx="1068">
                  <c:v>71.819000000000003</c:v>
                </c:pt>
                <c:pt idx="1069">
                  <c:v>71.816000000000003</c:v>
                </c:pt>
                <c:pt idx="1070">
                  <c:v>71.819999999999993</c:v>
                </c:pt>
                <c:pt idx="1071">
                  <c:v>71.796000000000006</c:v>
                </c:pt>
                <c:pt idx="1072">
                  <c:v>71.787000000000006</c:v>
                </c:pt>
                <c:pt idx="1073">
                  <c:v>71.787000000000006</c:v>
                </c:pt>
                <c:pt idx="1074">
                  <c:v>71.760000000000005</c:v>
                </c:pt>
                <c:pt idx="1075">
                  <c:v>71.766999999999996</c:v>
                </c:pt>
                <c:pt idx="1076">
                  <c:v>71.763999999999996</c:v>
                </c:pt>
                <c:pt idx="1077">
                  <c:v>71.774000000000001</c:v>
                </c:pt>
                <c:pt idx="1078">
                  <c:v>71.771000000000001</c:v>
                </c:pt>
                <c:pt idx="1079">
                  <c:v>71.774999999999991</c:v>
                </c:pt>
                <c:pt idx="1080">
                  <c:v>71.768000000000001</c:v>
                </c:pt>
                <c:pt idx="1081">
                  <c:v>71.781999999999996</c:v>
                </c:pt>
                <c:pt idx="1082">
                  <c:v>71.777999999999992</c:v>
                </c:pt>
                <c:pt idx="1083">
                  <c:v>71.792000000000002</c:v>
                </c:pt>
                <c:pt idx="1084">
                  <c:v>71.801999999999992</c:v>
                </c:pt>
                <c:pt idx="1085">
                  <c:v>71.808999999999983</c:v>
                </c:pt>
                <c:pt idx="1086">
                  <c:v>71.822000000000003</c:v>
                </c:pt>
                <c:pt idx="1087">
                  <c:v>71.85599999999998</c:v>
                </c:pt>
                <c:pt idx="1088">
                  <c:v>71.861999999999995</c:v>
                </c:pt>
                <c:pt idx="1089">
                  <c:v>71.866</c:v>
                </c:pt>
                <c:pt idx="1090">
                  <c:v>71.866</c:v>
                </c:pt>
                <c:pt idx="1091">
                  <c:v>71.878999999999948</c:v>
                </c:pt>
                <c:pt idx="1092">
                  <c:v>71.903000000000006</c:v>
                </c:pt>
                <c:pt idx="1093">
                  <c:v>71.896000000000001</c:v>
                </c:pt>
                <c:pt idx="1094">
                  <c:v>71.903000000000006</c:v>
                </c:pt>
                <c:pt idx="1095">
                  <c:v>71.909000000000006</c:v>
                </c:pt>
                <c:pt idx="1096">
                  <c:v>71.912999999999997</c:v>
                </c:pt>
                <c:pt idx="1097">
                  <c:v>71.915999999999997</c:v>
                </c:pt>
                <c:pt idx="1098">
                  <c:v>71.940000000000026</c:v>
                </c:pt>
                <c:pt idx="1099">
                  <c:v>71.95</c:v>
                </c:pt>
                <c:pt idx="1100">
                  <c:v>71.930000000000007</c:v>
                </c:pt>
                <c:pt idx="1101">
                  <c:v>71.926000000000002</c:v>
                </c:pt>
                <c:pt idx="1102">
                  <c:v>71.937000000000026</c:v>
                </c:pt>
                <c:pt idx="1103">
                  <c:v>71.940000000000026</c:v>
                </c:pt>
                <c:pt idx="1104">
                  <c:v>71.940000000000026</c:v>
                </c:pt>
                <c:pt idx="1105">
                  <c:v>71.953000000000003</c:v>
                </c:pt>
                <c:pt idx="1106">
                  <c:v>71.95</c:v>
                </c:pt>
                <c:pt idx="1107">
                  <c:v>71.95</c:v>
                </c:pt>
                <c:pt idx="1108">
                  <c:v>71.940000000000026</c:v>
                </c:pt>
                <c:pt idx="1109">
                  <c:v>71.946000000000026</c:v>
                </c:pt>
                <c:pt idx="1110">
                  <c:v>71.943000000000026</c:v>
                </c:pt>
                <c:pt idx="1111">
                  <c:v>71.965999999999994</c:v>
                </c:pt>
                <c:pt idx="1112">
                  <c:v>71.952000000000012</c:v>
                </c:pt>
                <c:pt idx="1113">
                  <c:v>71.942000000000007</c:v>
                </c:pt>
                <c:pt idx="1114">
                  <c:v>71.952000000000012</c:v>
                </c:pt>
                <c:pt idx="1115">
                  <c:v>71.962000000000003</c:v>
                </c:pt>
                <c:pt idx="1116">
                  <c:v>71.959000000000003</c:v>
                </c:pt>
                <c:pt idx="1117">
                  <c:v>71.959000000000003</c:v>
                </c:pt>
                <c:pt idx="1118">
                  <c:v>71.965000000000003</c:v>
                </c:pt>
                <c:pt idx="1119">
                  <c:v>71.962000000000003</c:v>
                </c:pt>
                <c:pt idx="1120">
                  <c:v>71.953999999999994</c:v>
                </c:pt>
                <c:pt idx="1121">
                  <c:v>71.965000000000003</c:v>
                </c:pt>
                <c:pt idx="1122">
                  <c:v>71.961000000000027</c:v>
                </c:pt>
                <c:pt idx="1123">
                  <c:v>71.968000000000004</c:v>
                </c:pt>
                <c:pt idx="1124">
                  <c:v>71.977999999999994</c:v>
                </c:pt>
                <c:pt idx="1125">
                  <c:v>71.980999999999995</c:v>
                </c:pt>
                <c:pt idx="1126">
                  <c:v>71.977999999999994</c:v>
                </c:pt>
                <c:pt idx="1127">
                  <c:v>71.988</c:v>
                </c:pt>
                <c:pt idx="1128">
                  <c:v>71.998000000000005</c:v>
                </c:pt>
                <c:pt idx="1129">
                  <c:v>71.986999999999995</c:v>
                </c:pt>
                <c:pt idx="1130">
                  <c:v>72.012</c:v>
                </c:pt>
                <c:pt idx="1131">
                  <c:v>71.994000000000085</c:v>
                </c:pt>
                <c:pt idx="1132">
                  <c:v>71.967000000000027</c:v>
                </c:pt>
                <c:pt idx="1133">
                  <c:v>71.971000000000004</c:v>
                </c:pt>
                <c:pt idx="1134">
                  <c:v>71.961000000000027</c:v>
                </c:pt>
                <c:pt idx="1135">
                  <c:v>71.962000000000003</c:v>
                </c:pt>
                <c:pt idx="1136">
                  <c:v>71.945000000000007</c:v>
                </c:pt>
                <c:pt idx="1137">
                  <c:v>71.924999999999997</c:v>
                </c:pt>
                <c:pt idx="1138">
                  <c:v>71.915999999999997</c:v>
                </c:pt>
                <c:pt idx="1139">
                  <c:v>71.915999999999997</c:v>
                </c:pt>
                <c:pt idx="1140">
                  <c:v>71.899000000000001</c:v>
                </c:pt>
                <c:pt idx="1141">
                  <c:v>71.893000000000001</c:v>
                </c:pt>
                <c:pt idx="1142">
                  <c:v>71.882999999999981</c:v>
                </c:pt>
                <c:pt idx="1143">
                  <c:v>71.86999999999999</c:v>
                </c:pt>
                <c:pt idx="1144">
                  <c:v>71.867000000000004</c:v>
                </c:pt>
                <c:pt idx="1145">
                  <c:v>71.832999999999998</c:v>
                </c:pt>
                <c:pt idx="1146">
                  <c:v>71.832999999999998</c:v>
                </c:pt>
                <c:pt idx="1147">
                  <c:v>71.816999999999993</c:v>
                </c:pt>
                <c:pt idx="1148">
                  <c:v>71.83</c:v>
                </c:pt>
                <c:pt idx="1149">
                  <c:v>71.820999999999998</c:v>
                </c:pt>
                <c:pt idx="1150">
                  <c:v>71.826999999999998</c:v>
                </c:pt>
                <c:pt idx="1151">
                  <c:v>71.820999999999998</c:v>
                </c:pt>
                <c:pt idx="1152">
                  <c:v>71.813999999999993</c:v>
                </c:pt>
                <c:pt idx="1153">
                  <c:v>71.831000000000003</c:v>
                </c:pt>
                <c:pt idx="1154">
                  <c:v>71.816999999999993</c:v>
                </c:pt>
                <c:pt idx="1155">
                  <c:v>71.816999999999993</c:v>
                </c:pt>
                <c:pt idx="1156">
                  <c:v>71.813999999999993</c:v>
                </c:pt>
                <c:pt idx="1157">
                  <c:v>71.840999999999994</c:v>
                </c:pt>
                <c:pt idx="1158">
                  <c:v>71.831000000000003</c:v>
                </c:pt>
                <c:pt idx="1159">
                  <c:v>71.843999999999994</c:v>
                </c:pt>
                <c:pt idx="1160">
                  <c:v>71.864000000000004</c:v>
                </c:pt>
                <c:pt idx="1161">
                  <c:v>71.853999999999999</c:v>
                </c:pt>
                <c:pt idx="1162">
                  <c:v>71.861000000000004</c:v>
                </c:pt>
                <c:pt idx="1163">
                  <c:v>71.881</c:v>
                </c:pt>
                <c:pt idx="1164">
                  <c:v>71.873999999999981</c:v>
                </c:pt>
                <c:pt idx="1165">
                  <c:v>71.912000000000006</c:v>
                </c:pt>
                <c:pt idx="1166">
                  <c:v>71.897999999999996</c:v>
                </c:pt>
                <c:pt idx="1167">
                  <c:v>71.905000000000001</c:v>
                </c:pt>
                <c:pt idx="1168">
                  <c:v>71.897000000000006</c:v>
                </c:pt>
                <c:pt idx="1169">
                  <c:v>71.924999999999997</c:v>
                </c:pt>
                <c:pt idx="1170">
                  <c:v>71.924999999999997</c:v>
                </c:pt>
                <c:pt idx="1171">
                  <c:v>71.927999999999997</c:v>
                </c:pt>
                <c:pt idx="1172">
                  <c:v>71.942000000000007</c:v>
                </c:pt>
                <c:pt idx="1173">
                  <c:v>71.945000000000007</c:v>
                </c:pt>
                <c:pt idx="1174">
                  <c:v>71.938000000000002</c:v>
                </c:pt>
                <c:pt idx="1175">
                  <c:v>71.938000000000002</c:v>
                </c:pt>
                <c:pt idx="1176">
                  <c:v>71.950999999999993</c:v>
                </c:pt>
                <c:pt idx="1177">
                  <c:v>71.962000000000003</c:v>
                </c:pt>
                <c:pt idx="1178">
                  <c:v>71.962000000000003</c:v>
                </c:pt>
                <c:pt idx="1179">
                  <c:v>71.944000000000116</c:v>
                </c:pt>
                <c:pt idx="1180">
                  <c:v>71.965000000000003</c:v>
                </c:pt>
                <c:pt idx="1181">
                  <c:v>71.958000000000013</c:v>
                </c:pt>
                <c:pt idx="1182">
                  <c:v>71.961000000000027</c:v>
                </c:pt>
                <c:pt idx="1183">
                  <c:v>71.967000000000027</c:v>
                </c:pt>
                <c:pt idx="1184">
                  <c:v>71.983999999999995</c:v>
                </c:pt>
                <c:pt idx="1185">
                  <c:v>71.97</c:v>
                </c:pt>
                <c:pt idx="1186">
                  <c:v>71.997000000000085</c:v>
                </c:pt>
                <c:pt idx="1187">
                  <c:v>71.991000000000085</c:v>
                </c:pt>
                <c:pt idx="1188">
                  <c:v>71.989999999999995</c:v>
                </c:pt>
                <c:pt idx="1189">
                  <c:v>72.003</c:v>
                </c:pt>
                <c:pt idx="1190">
                  <c:v>72</c:v>
                </c:pt>
                <c:pt idx="1191">
                  <c:v>72.010000000000005</c:v>
                </c:pt>
                <c:pt idx="1192">
                  <c:v>72.016999999999996</c:v>
                </c:pt>
                <c:pt idx="1193">
                  <c:v>72.03</c:v>
                </c:pt>
                <c:pt idx="1194">
                  <c:v>72.025999999999982</c:v>
                </c:pt>
                <c:pt idx="1195">
                  <c:v>72.039000000000001</c:v>
                </c:pt>
                <c:pt idx="1196">
                  <c:v>72.046000000000006</c:v>
                </c:pt>
                <c:pt idx="1197">
                  <c:v>72.052999999999983</c:v>
                </c:pt>
                <c:pt idx="1198">
                  <c:v>72.046000000000006</c:v>
                </c:pt>
                <c:pt idx="1199">
                  <c:v>72.058999999999983</c:v>
                </c:pt>
                <c:pt idx="1200">
                  <c:v>72.052999999999983</c:v>
                </c:pt>
                <c:pt idx="1201">
                  <c:v>72.055999999999983</c:v>
                </c:pt>
                <c:pt idx="1202">
                  <c:v>72.058999999999983</c:v>
                </c:pt>
                <c:pt idx="1203">
                  <c:v>72.069000000000003</c:v>
                </c:pt>
                <c:pt idx="1204">
                  <c:v>72.055999999999983</c:v>
                </c:pt>
                <c:pt idx="1205">
                  <c:v>72.052999999999983</c:v>
                </c:pt>
                <c:pt idx="1206">
                  <c:v>72.05</c:v>
                </c:pt>
                <c:pt idx="1207">
                  <c:v>72.037000000000006</c:v>
                </c:pt>
                <c:pt idx="1208">
                  <c:v>72.03</c:v>
                </c:pt>
                <c:pt idx="1209">
                  <c:v>72.037000000000006</c:v>
                </c:pt>
                <c:pt idx="1210">
                  <c:v>72.021000000000001</c:v>
                </c:pt>
                <c:pt idx="1211">
                  <c:v>72.018000000000001</c:v>
                </c:pt>
                <c:pt idx="1212">
                  <c:v>71.998000000000005</c:v>
                </c:pt>
                <c:pt idx="1213">
                  <c:v>71.991000000000085</c:v>
                </c:pt>
                <c:pt idx="1214">
                  <c:v>71.988</c:v>
                </c:pt>
                <c:pt idx="1215">
                  <c:v>71.977999999999994</c:v>
                </c:pt>
                <c:pt idx="1216">
                  <c:v>71.977999999999994</c:v>
                </c:pt>
                <c:pt idx="1217">
                  <c:v>71.965000000000003</c:v>
                </c:pt>
                <c:pt idx="1218">
                  <c:v>71.971999999999994</c:v>
                </c:pt>
                <c:pt idx="1219">
                  <c:v>71.955000000000013</c:v>
                </c:pt>
                <c:pt idx="1220">
                  <c:v>71.971999999999994</c:v>
                </c:pt>
                <c:pt idx="1221">
                  <c:v>71.959000000000003</c:v>
                </c:pt>
                <c:pt idx="1222">
                  <c:v>71.959000000000003</c:v>
                </c:pt>
                <c:pt idx="1223">
                  <c:v>71.965999999999994</c:v>
                </c:pt>
                <c:pt idx="1224">
                  <c:v>71.962999999999994</c:v>
                </c:pt>
                <c:pt idx="1225">
                  <c:v>71.956000000000003</c:v>
                </c:pt>
                <c:pt idx="1226">
                  <c:v>71.971999999999994</c:v>
                </c:pt>
                <c:pt idx="1227">
                  <c:v>71.968999999999994</c:v>
                </c:pt>
                <c:pt idx="1228">
                  <c:v>71.968999999999994</c:v>
                </c:pt>
                <c:pt idx="1229">
                  <c:v>71.986000000000004</c:v>
                </c:pt>
                <c:pt idx="1230">
                  <c:v>71.989999999999995</c:v>
                </c:pt>
                <c:pt idx="1231">
                  <c:v>71.995999999999995</c:v>
                </c:pt>
                <c:pt idx="1232">
                  <c:v>72.007000000000005</c:v>
                </c:pt>
                <c:pt idx="1233">
                  <c:v>72.006</c:v>
                </c:pt>
                <c:pt idx="1234">
                  <c:v>72.025999999999982</c:v>
                </c:pt>
                <c:pt idx="1235">
                  <c:v>72.02</c:v>
                </c:pt>
                <c:pt idx="1236">
                  <c:v>72.037000000000006</c:v>
                </c:pt>
                <c:pt idx="1237">
                  <c:v>72.022999999999982</c:v>
                </c:pt>
                <c:pt idx="1238">
                  <c:v>72.033000000000001</c:v>
                </c:pt>
                <c:pt idx="1239">
                  <c:v>72.052999999999983</c:v>
                </c:pt>
                <c:pt idx="1240">
                  <c:v>72.040000000000006</c:v>
                </c:pt>
                <c:pt idx="1241">
                  <c:v>72.063000000000002</c:v>
                </c:pt>
                <c:pt idx="1242">
                  <c:v>72.057000000000002</c:v>
                </c:pt>
                <c:pt idx="1243">
                  <c:v>72.069999999999993</c:v>
                </c:pt>
                <c:pt idx="1244">
                  <c:v>72.055999999999983</c:v>
                </c:pt>
                <c:pt idx="1245">
                  <c:v>72.055999999999983</c:v>
                </c:pt>
                <c:pt idx="1246">
                  <c:v>72.05</c:v>
                </c:pt>
                <c:pt idx="1247">
                  <c:v>72.052999999999983</c:v>
                </c:pt>
                <c:pt idx="1248">
                  <c:v>72.052999999999983</c:v>
                </c:pt>
                <c:pt idx="1249">
                  <c:v>72.058999999999983</c:v>
                </c:pt>
                <c:pt idx="1250">
                  <c:v>72.042000000000002</c:v>
                </c:pt>
                <c:pt idx="1251">
                  <c:v>72.062000000000012</c:v>
                </c:pt>
                <c:pt idx="1252">
                  <c:v>72.062000000000012</c:v>
                </c:pt>
                <c:pt idx="1253">
                  <c:v>72.069000000000003</c:v>
                </c:pt>
                <c:pt idx="1254">
                  <c:v>72.051999999999992</c:v>
                </c:pt>
                <c:pt idx="1255">
                  <c:v>72.040999999999997</c:v>
                </c:pt>
                <c:pt idx="1256">
                  <c:v>72.051999999999992</c:v>
                </c:pt>
                <c:pt idx="1257">
                  <c:v>72.051000000000002</c:v>
                </c:pt>
                <c:pt idx="1258">
                  <c:v>72.040999999999997</c:v>
                </c:pt>
                <c:pt idx="1259">
                  <c:v>72.068000000000012</c:v>
                </c:pt>
                <c:pt idx="1260">
                  <c:v>72.051000000000002</c:v>
                </c:pt>
                <c:pt idx="1261">
                  <c:v>72.054000000000002</c:v>
                </c:pt>
                <c:pt idx="1262">
                  <c:v>72.076999999999998</c:v>
                </c:pt>
                <c:pt idx="1263">
                  <c:v>72.073999999999998</c:v>
                </c:pt>
                <c:pt idx="1264">
                  <c:v>72.087000000000003</c:v>
                </c:pt>
                <c:pt idx="1265">
                  <c:v>72.084000000000003</c:v>
                </c:pt>
                <c:pt idx="1266">
                  <c:v>72.096999999999994</c:v>
                </c:pt>
                <c:pt idx="1267">
                  <c:v>72.099999999999994</c:v>
                </c:pt>
                <c:pt idx="1268">
                  <c:v>72.09</c:v>
                </c:pt>
                <c:pt idx="1269">
                  <c:v>72.10299999999998</c:v>
                </c:pt>
                <c:pt idx="1270">
                  <c:v>72.099999999999994</c:v>
                </c:pt>
                <c:pt idx="1271">
                  <c:v>72.11999999999999</c:v>
                </c:pt>
                <c:pt idx="1272">
                  <c:v>72.11999999999999</c:v>
                </c:pt>
                <c:pt idx="1273">
                  <c:v>72.11999999999999</c:v>
                </c:pt>
                <c:pt idx="1274">
                  <c:v>72.122999999999948</c:v>
                </c:pt>
                <c:pt idx="1275">
                  <c:v>72.144000000000005</c:v>
                </c:pt>
                <c:pt idx="1276">
                  <c:v>72.117000000000004</c:v>
                </c:pt>
                <c:pt idx="1277">
                  <c:v>72.10299999999998</c:v>
                </c:pt>
                <c:pt idx="1278">
                  <c:v>72.114000000000004</c:v>
                </c:pt>
                <c:pt idx="1279">
                  <c:v>72.111000000000004</c:v>
                </c:pt>
                <c:pt idx="1280">
                  <c:v>72.095000000000013</c:v>
                </c:pt>
                <c:pt idx="1281">
                  <c:v>72.095000000000013</c:v>
                </c:pt>
                <c:pt idx="1282">
                  <c:v>72.087999999999994</c:v>
                </c:pt>
                <c:pt idx="1283">
                  <c:v>72.081999999999994</c:v>
                </c:pt>
                <c:pt idx="1284">
                  <c:v>72.072999999999979</c:v>
                </c:pt>
                <c:pt idx="1285">
                  <c:v>72.052999999999983</c:v>
                </c:pt>
                <c:pt idx="1286">
                  <c:v>72.052999999999983</c:v>
                </c:pt>
                <c:pt idx="1287">
                  <c:v>72.046999999999997</c:v>
                </c:pt>
                <c:pt idx="1288">
                  <c:v>72.037000000000006</c:v>
                </c:pt>
                <c:pt idx="1289">
                  <c:v>72.022999999999982</c:v>
                </c:pt>
                <c:pt idx="1290">
                  <c:v>72.031000000000006</c:v>
                </c:pt>
                <c:pt idx="1291">
                  <c:v>72.024000000000001</c:v>
                </c:pt>
                <c:pt idx="1292">
                  <c:v>72.016999999999996</c:v>
                </c:pt>
                <c:pt idx="1293">
                  <c:v>72.027999999999992</c:v>
                </c:pt>
                <c:pt idx="1294">
                  <c:v>72.004000000000005</c:v>
                </c:pt>
                <c:pt idx="1295">
                  <c:v>72.034999999999997</c:v>
                </c:pt>
                <c:pt idx="1296">
                  <c:v>72.027999999999992</c:v>
                </c:pt>
                <c:pt idx="1297">
                  <c:v>72.037999999999997</c:v>
                </c:pt>
                <c:pt idx="1298">
                  <c:v>72.031000000000006</c:v>
                </c:pt>
                <c:pt idx="1299">
                  <c:v>72.027999999999992</c:v>
                </c:pt>
                <c:pt idx="1300">
                  <c:v>72.034000000000006</c:v>
                </c:pt>
                <c:pt idx="1301">
                  <c:v>72.048000000000002</c:v>
                </c:pt>
                <c:pt idx="1302">
                  <c:v>72.048000000000002</c:v>
                </c:pt>
                <c:pt idx="1303">
                  <c:v>72.051000000000002</c:v>
                </c:pt>
                <c:pt idx="1304">
                  <c:v>72.070999999999998</c:v>
                </c:pt>
                <c:pt idx="1305">
                  <c:v>72.068000000000012</c:v>
                </c:pt>
                <c:pt idx="1306">
                  <c:v>72.081000000000003</c:v>
                </c:pt>
                <c:pt idx="1307">
                  <c:v>72.098000000000013</c:v>
                </c:pt>
                <c:pt idx="1308">
                  <c:v>72.098000000000013</c:v>
                </c:pt>
                <c:pt idx="1309">
                  <c:v>72.114999999999995</c:v>
                </c:pt>
                <c:pt idx="1310">
                  <c:v>72.114999999999995</c:v>
                </c:pt>
                <c:pt idx="1311">
                  <c:v>72.117999999999995</c:v>
                </c:pt>
                <c:pt idx="1312">
                  <c:v>72.131</c:v>
                </c:pt>
                <c:pt idx="1313">
                  <c:v>72.147999999999996</c:v>
                </c:pt>
                <c:pt idx="1314">
                  <c:v>72.134999999999991</c:v>
                </c:pt>
                <c:pt idx="1315">
                  <c:v>72.131</c:v>
                </c:pt>
                <c:pt idx="1316">
                  <c:v>72.151999999999987</c:v>
                </c:pt>
                <c:pt idx="1317">
                  <c:v>72.164999999999992</c:v>
                </c:pt>
                <c:pt idx="1318">
                  <c:v>72.144000000000005</c:v>
                </c:pt>
                <c:pt idx="1319">
                  <c:v>72.167999999999992</c:v>
                </c:pt>
                <c:pt idx="1320">
                  <c:v>72.147999999999996</c:v>
                </c:pt>
                <c:pt idx="1321">
                  <c:v>72.144000000000005</c:v>
                </c:pt>
                <c:pt idx="1322">
                  <c:v>72.147999999999996</c:v>
                </c:pt>
                <c:pt idx="1323">
                  <c:v>72.153999999999982</c:v>
                </c:pt>
                <c:pt idx="1324">
                  <c:v>72.164000000000001</c:v>
                </c:pt>
                <c:pt idx="1325">
                  <c:v>72.149999999999991</c:v>
                </c:pt>
                <c:pt idx="1326">
                  <c:v>72.149999999999991</c:v>
                </c:pt>
                <c:pt idx="1327">
                  <c:v>72.146000000000001</c:v>
                </c:pt>
                <c:pt idx="1328">
                  <c:v>72.138999999999982</c:v>
                </c:pt>
                <c:pt idx="1329">
                  <c:v>72.143000000000001</c:v>
                </c:pt>
                <c:pt idx="1330">
                  <c:v>72.149000000000001</c:v>
                </c:pt>
                <c:pt idx="1331">
                  <c:v>72.138999999999982</c:v>
                </c:pt>
                <c:pt idx="1332">
                  <c:v>72.158999999999978</c:v>
                </c:pt>
                <c:pt idx="1333">
                  <c:v>72.182000000000002</c:v>
                </c:pt>
                <c:pt idx="1334">
                  <c:v>72.167999999999992</c:v>
                </c:pt>
                <c:pt idx="1335">
                  <c:v>72.167999999999992</c:v>
                </c:pt>
                <c:pt idx="1336">
                  <c:v>72.188999999999979</c:v>
                </c:pt>
                <c:pt idx="1337">
                  <c:v>72.198999999999998</c:v>
                </c:pt>
                <c:pt idx="1338">
                  <c:v>72.197999999999993</c:v>
                </c:pt>
                <c:pt idx="1339">
                  <c:v>72.188000000000002</c:v>
                </c:pt>
                <c:pt idx="1340">
                  <c:v>72.191000000000003</c:v>
                </c:pt>
                <c:pt idx="1341">
                  <c:v>72.215000000000003</c:v>
                </c:pt>
                <c:pt idx="1342">
                  <c:v>72.194000000000003</c:v>
                </c:pt>
                <c:pt idx="1343">
                  <c:v>72.215000000000003</c:v>
                </c:pt>
                <c:pt idx="1344">
                  <c:v>72.214000000000027</c:v>
                </c:pt>
                <c:pt idx="1345">
                  <c:v>72.214000000000027</c:v>
                </c:pt>
                <c:pt idx="1346">
                  <c:v>72.214000000000027</c:v>
                </c:pt>
                <c:pt idx="1347">
                  <c:v>72.208000000000013</c:v>
                </c:pt>
                <c:pt idx="1348">
                  <c:v>72.203999999999994</c:v>
                </c:pt>
                <c:pt idx="1349">
                  <c:v>72.194000000000003</c:v>
                </c:pt>
                <c:pt idx="1350">
                  <c:v>72.194999999999993</c:v>
                </c:pt>
                <c:pt idx="1351">
                  <c:v>72.185000000000002</c:v>
                </c:pt>
                <c:pt idx="1352">
                  <c:v>72.185000000000002</c:v>
                </c:pt>
                <c:pt idx="1353">
                  <c:v>72.168999999999983</c:v>
                </c:pt>
                <c:pt idx="1354">
                  <c:v>72.168999999999983</c:v>
                </c:pt>
                <c:pt idx="1355">
                  <c:v>72.169999999999987</c:v>
                </c:pt>
                <c:pt idx="1356">
                  <c:v>72.16</c:v>
                </c:pt>
                <c:pt idx="1357">
                  <c:v>72.149999999999991</c:v>
                </c:pt>
                <c:pt idx="1358">
                  <c:v>72.137</c:v>
                </c:pt>
                <c:pt idx="1359">
                  <c:v>72.13</c:v>
                </c:pt>
                <c:pt idx="1360">
                  <c:v>72.106999999999999</c:v>
                </c:pt>
                <c:pt idx="1361">
                  <c:v>72.120999999999981</c:v>
                </c:pt>
                <c:pt idx="1362">
                  <c:v>72.111000000000004</c:v>
                </c:pt>
                <c:pt idx="1363">
                  <c:v>72.098000000000013</c:v>
                </c:pt>
                <c:pt idx="1364">
                  <c:v>72.087000000000003</c:v>
                </c:pt>
                <c:pt idx="1365">
                  <c:v>72.076999999999998</c:v>
                </c:pt>
                <c:pt idx="1366">
                  <c:v>72.087000000000003</c:v>
                </c:pt>
                <c:pt idx="1367">
                  <c:v>72.081000000000003</c:v>
                </c:pt>
                <c:pt idx="1368">
                  <c:v>72.070999999999998</c:v>
                </c:pt>
                <c:pt idx="1369">
                  <c:v>72.076999999999998</c:v>
                </c:pt>
                <c:pt idx="1370">
                  <c:v>72.087000000000003</c:v>
                </c:pt>
                <c:pt idx="1371">
                  <c:v>72.087000000000003</c:v>
                </c:pt>
                <c:pt idx="1372">
                  <c:v>72.093999999999994</c:v>
                </c:pt>
                <c:pt idx="1373">
                  <c:v>72.09</c:v>
                </c:pt>
                <c:pt idx="1374">
                  <c:v>72.093999999999994</c:v>
                </c:pt>
                <c:pt idx="1375">
                  <c:v>72.103999999999999</c:v>
                </c:pt>
                <c:pt idx="1376">
                  <c:v>72.103999999999999</c:v>
                </c:pt>
                <c:pt idx="1377">
                  <c:v>72.120999999999981</c:v>
                </c:pt>
                <c:pt idx="1378">
                  <c:v>72.127999999999986</c:v>
                </c:pt>
                <c:pt idx="1379">
                  <c:v>72.13</c:v>
                </c:pt>
                <c:pt idx="1380">
                  <c:v>72.137</c:v>
                </c:pt>
                <c:pt idx="1381">
                  <c:v>72.141000000000005</c:v>
                </c:pt>
                <c:pt idx="1382">
                  <c:v>72.147999999999996</c:v>
                </c:pt>
                <c:pt idx="1383">
                  <c:v>72.156999999999982</c:v>
                </c:pt>
                <c:pt idx="1384">
                  <c:v>72.147000000000006</c:v>
                </c:pt>
                <c:pt idx="1385">
                  <c:v>72.153999999999982</c:v>
                </c:pt>
                <c:pt idx="1386">
                  <c:v>72.132999999999981</c:v>
                </c:pt>
                <c:pt idx="1387">
                  <c:v>72.141000000000005</c:v>
                </c:pt>
                <c:pt idx="1388">
                  <c:v>72.149999999999991</c:v>
                </c:pt>
                <c:pt idx="1389">
                  <c:v>72.14</c:v>
                </c:pt>
                <c:pt idx="1390">
                  <c:v>72.137</c:v>
                </c:pt>
                <c:pt idx="1391">
                  <c:v>72.132999999999981</c:v>
                </c:pt>
                <c:pt idx="1392">
                  <c:v>72.122999999999948</c:v>
                </c:pt>
                <c:pt idx="1393">
                  <c:v>72.116</c:v>
                </c:pt>
                <c:pt idx="1394">
                  <c:v>72.132999999999981</c:v>
                </c:pt>
                <c:pt idx="1395">
                  <c:v>72.138999999999982</c:v>
                </c:pt>
                <c:pt idx="1396">
                  <c:v>72.143000000000001</c:v>
                </c:pt>
                <c:pt idx="1397">
                  <c:v>72.138999999999982</c:v>
                </c:pt>
                <c:pt idx="1398">
                  <c:v>72.138999999999982</c:v>
                </c:pt>
                <c:pt idx="1399">
                  <c:v>72.155999999999949</c:v>
                </c:pt>
                <c:pt idx="1400">
                  <c:v>72.134999999999991</c:v>
                </c:pt>
                <c:pt idx="1401">
                  <c:v>72.149000000000001</c:v>
                </c:pt>
                <c:pt idx="1402">
                  <c:v>72.141999999999996</c:v>
                </c:pt>
                <c:pt idx="1403">
                  <c:v>72.147999999999996</c:v>
                </c:pt>
                <c:pt idx="1404">
                  <c:v>72.141000000000005</c:v>
                </c:pt>
                <c:pt idx="1405">
                  <c:v>72.144000000000005</c:v>
                </c:pt>
                <c:pt idx="1406">
                  <c:v>72.150999999999982</c:v>
                </c:pt>
                <c:pt idx="1407">
                  <c:v>72.161000000000001</c:v>
                </c:pt>
                <c:pt idx="1408">
                  <c:v>72.156999999999982</c:v>
                </c:pt>
                <c:pt idx="1409">
                  <c:v>72.156999999999982</c:v>
                </c:pt>
                <c:pt idx="1410">
                  <c:v>72.147000000000006</c:v>
                </c:pt>
                <c:pt idx="1411">
                  <c:v>72.153999999999982</c:v>
                </c:pt>
                <c:pt idx="1412">
                  <c:v>72.156999999999982</c:v>
                </c:pt>
                <c:pt idx="1413">
                  <c:v>72.162999999999982</c:v>
                </c:pt>
                <c:pt idx="1414">
                  <c:v>72.176999999999978</c:v>
                </c:pt>
                <c:pt idx="1415">
                  <c:v>72.19</c:v>
                </c:pt>
                <c:pt idx="1416">
                  <c:v>72.183999999999983</c:v>
                </c:pt>
                <c:pt idx="1417">
                  <c:v>72.19</c:v>
                </c:pt>
                <c:pt idx="1418">
                  <c:v>72.179999999999978</c:v>
                </c:pt>
                <c:pt idx="1419">
                  <c:v>72.162999999999982</c:v>
                </c:pt>
                <c:pt idx="1420">
                  <c:v>72.16</c:v>
                </c:pt>
                <c:pt idx="1421">
                  <c:v>72.162999999999982</c:v>
                </c:pt>
                <c:pt idx="1422">
                  <c:v>72.137</c:v>
                </c:pt>
                <c:pt idx="1423">
                  <c:v>72.144000000000005</c:v>
                </c:pt>
                <c:pt idx="1424">
                  <c:v>72.134</c:v>
                </c:pt>
                <c:pt idx="1425">
                  <c:v>72.120999999999981</c:v>
                </c:pt>
                <c:pt idx="1426">
                  <c:v>72.103999999999999</c:v>
                </c:pt>
                <c:pt idx="1427">
                  <c:v>72.103999999999999</c:v>
                </c:pt>
                <c:pt idx="1428">
                  <c:v>72.087999999999994</c:v>
                </c:pt>
                <c:pt idx="1429">
                  <c:v>72.073999999999998</c:v>
                </c:pt>
                <c:pt idx="1430">
                  <c:v>72.061000000000007</c:v>
                </c:pt>
                <c:pt idx="1431">
                  <c:v>72.040999999999997</c:v>
                </c:pt>
                <c:pt idx="1432">
                  <c:v>72.021000000000001</c:v>
                </c:pt>
                <c:pt idx="1433">
                  <c:v>72.010999999999996</c:v>
                </c:pt>
                <c:pt idx="1434">
                  <c:v>71.986999999999995</c:v>
                </c:pt>
                <c:pt idx="1435">
                  <c:v>71.986999999999995</c:v>
                </c:pt>
                <c:pt idx="1436">
                  <c:v>71.974000000000004</c:v>
                </c:pt>
                <c:pt idx="1437">
                  <c:v>71.971000000000004</c:v>
                </c:pt>
                <c:pt idx="1438">
                  <c:v>71.964000000000027</c:v>
                </c:pt>
                <c:pt idx="1439">
                  <c:v>71.967000000000027</c:v>
                </c:pt>
                <c:pt idx="1440">
                  <c:v>71.961000000000027</c:v>
                </c:pt>
                <c:pt idx="1441">
                  <c:v>71.953999999999994</c:v>
                </c:pt>
                <c:pt idx="1442">
                  <c:v>71.953999999999994</c:v>
                </c:pt>
                <c:pt idx="1443">
                  <c:v>71.967000000000027</c:v>
                </c:pt>
                <c:pt idx="1444">
                  <c:v>71.964000000000027</c:v>
                </c:pt>
                <c:pt idx="1445">
                  <c:v>71.953999999999994</c:v>
                </c:pt>
                <c:pt idx="1446">
                  <c:v>71.974000000000004</c:v>
                </c:pt>
                <c:pt idx="1447">
                  <c:v>71.983999999999995</c:v>
                </c:pt>
                <c:pt idx="1448">
                  <c:v>71.977999999999994</c:v>
                </c:pt>
                <c:pt idx="1449">
                  <c:v>71.988</c:v>
                </c:pt>
                <c:pt idx="1450">
                  <c:v>71.974000000000004</c:v>
                </c:pt>
                <c:pt idx="1451">
                  <c:v>71.991000000000085</c:v>
                </c:pt>
                <c:pt idx="1452">
                  <c:v>71.991000000000085</c:v>
                </c:pt>
                <c:pt idx="1453">
                  <c:v>71.980999999999995</c:v>
                </c:pt>
                <c:pt idx="1454">
                  <c:v>71.998000000000005</c:v>
                </c:pt>
                <c:pt idx="1455">
                  <c:v>71.967000000000027</c:v>
                </c:pt>
                <c:pt idx="1456">
                  <c:v>72.007999999999996</c:v>
                </c:pt>
                <c:pt idx="1457">
                  <c:v>72.004000000000005</c:v>
                </c:pt>
                <c:pt idx="1458">
                  <c:v>72.010999999999996</c:v>
                </c:pt>
                <c:pt idx="1459">
                  <c:v>72.015000000000001</c:v>
                </c:pt>
                <c:pt idx="1460">
                  <c:v>72.007999999999996</c:v>
                </c:pt>
                <c:pt idx="1461">
                  <c:v>72.015000000000001</c:v>
                </c:pt>
                <c:pt idx="1462">
                  <c:v>72.010999999999996</c:v>
                </c:pt>
                <c:pt idx="1463">
                  <c:v>72.010999999999996</c:v>
                </c:pt>
                <c:pt idx="1464">
                  <c:v>72.018000000000001</c:v>
                </c:pt>
                <c:pt idx="1465">
                  <c:v>72.007999999999996</c:v>
                </c:pt>
                <c:pt idx="1466">
                  <c:v>72.004000000000005</c:v>
                </c:pt>
                <c:pt idx="1467">
                  <c:v>71.991000000000085</c:v>
                </c:pt>
                <c:pt idx="1468">
                  <c:v>72.001000000000005</c:v>
                </c:pt>
                <c:pt idx="1469">
                  <c:v>71.983999999999995</c:v>
                </c:pt>
                <c:pt idx="1470">
                  <c:v>71.983999999999995</c:v>
                </c:pt>
                <c:pt idx="1471">
                  <c:v>71.997000000000085</c:v>
                </c:pt>
                <c:pt idx="1472">
                  <c:v>71.994000000000085</c:v>
                </c:pt>
                <c:pt idx="1473">
                  <c:v>71.98</c:v>
                </c:pt>
                <c:pt idx="1474">
                  <c:v>71.975999999999999</c:v>
                </c:pt>
                <c:pt idx="1475">
                  <c:v>71.983000000000004</c:v>
                </c:pt>
                <c:pt idx="1476">
                  <c:v>71.965999999999994</c:v>
                </c:pt>
                <c:pt idx="1477">
                  <c:v>71.962000000000003</c:v>
                </c:pt>
                <c:pt idx="1478">
                  <c:v>71.965999999999994</c:v>
                </c:pt>
                <c:pt idx="1479">
                  <c:v>71.971999999999994</c:v>
                </c:pt>
                <c:pt idx="1480">
                  <c:v>71.965000000000003</c:v>
                </c:pt>
                <c:pt idx="1481">
                  <c:v>71.965000000000003</c:v>
                </c:pt>
                <c:pt idx="1482">
                  <c:v>71.982000000000014</c:v>
                </c:pt>
                <c:pt idx="1483">
                  <c:v>71.968999999999994</c:v>
                </c:pt>
                <c:pt idx="1484">
                  <c:v>71.965000000000003</c:v>
                </c:pt>
                <c:pt idx="1485">
                  <c:v>71.955000000000013</c:v>
                </c:pt>
                <c:pt idx="1486">
                  <c:v>71.962000000000003</c:v>
                </c:pt>
                <c:pt idx="1487">
                  <c:v>71.958000000000013</c:v>
                </c:pt>
                <c:pt idx="1488">
                  <c:v>71.950999999999993</c:v>
                </c:pt>
                <c:pt idx="1489">
                  <c:v>71.965000000000003</c:v>
                </c:pt>
                <c:pt idx="1490">
                  <c:v>71.971999999999994</c:v>
                </c:pt>
                <c:pt idx="1491">
                  <c:v>71.955000000000013</c:v>
                </c:pt>
                <c:pt idx="1492">
                  <c:v>71.958000000000013</c:v>
                </c:pt>
                <c:pt idx="1493">
                  <c:v>71.930999999999997</c:v>
                </c:pt>
                <c:pt idx="1494">
                  <c:v>71.930999999999997</c:v>
                </c:pt>
                <c:pt idx="1495">
                  <c:v>71.921000000000006</c:v>
                </c:pt>
                <c:pt idx="1496">
                  <c:v>71.911000000000101</c:v>
                </c:pt>
                <c:pt idx="1497">
                  <c:v>71.905000000000001</c:v>
                </c:pt>
                <c:pt idx="1498">
                  <c:v>71.881</c:v>
                </c:pt>
                <c:pt idx="1499">
                  <c:v>71.877999999999986</c:v>
                </c:pt>
                <c:pt idx="1500">
                  <c:v>71.861000000000004</c:v>
                </c:pt>
                <c:pt idx="1501">
                  <c:v>71.85799999999999</c:v>
                </c:pt>
                <c:pt idx="1502">
                  <c:v>71.837999999999994</c:v>
                </c:pt>
                <c:pt idx="1503">
                  <c:v>71.828000000000003</c:v>
                </c:pt>
                <c:pt idx="1504">
                  <c:v>71.825000000000003</c:v>
                </c:pt>
                <c:pt idx="1505">
                  <c:v>71.793999999999997</c:v>
                </c:pt>
                <c:pt idx="1506">
                  <c:v>71.790999999999997</c:v>
                </c:pt>
                <c:pt idx="1507">
                  <c:v>71.798000000000002</c:v>
                </c:pt>
                <c:pt idx="1508">
                  <c:v>71.795000000000002</c:v>
                </c:pt>
                <c:pt idx="1509">
                  <c:v>71.784000000000006</c:v>
                </c:pt>
                <c:pt idx="1510">
                  <c:v>71.777999999999992</c:v>
                </c:pt>
                <c:pt idx="1511">
                  <c:v>71.777999999999992</c:v>
                </c:pt>
                <c:pt idx="1512">
                  <c:v>71.768000000000001</c:v>
                </c:pt>
                <c:pt idx="1513">
                  <c:v>71.760999999999996</c:v>
                </c:pt>
                <c:pt idx="1514">
                  <c:v>71.771000000000001</c:v>
                </c:pt>
                <c:pt idx="1515">
                  <c:v>71.771000000000001</c:v>
                </c:pt>
                <c:pt idx="1516">
                  <c:v>71.768000000000001</c:v>
                </c:pt>
                <c:pt idx="1517">
                  <c:v>71.771000000000001</c:v>
                </c:pt>
                <c:pt idx="1518">
                  <c:v>71.760999999999996</c:v>
                </c:pt>
                <c:pt idx="1519">
                  <c:v>71.757999999999996</c:v>
                </c:pt>
                <c:pt idx="1520">
                  <c:v>71.765000000000001</c:v>
                </c:pt>
                <c:pt idx="1521">
                  <c:v>71.768000000000001</c:v>
                </c:pt>
                <c:pt idx="1522">
                  <c:v>71.774999999999991</c:v>
                </c:pt>
                <c:pt idx="1523">
                  <c:v>71.777999999999992</c:v>
                </c:pt>
                <c:pt idx="1524">
                  <c:v>71.795000000000002</c:v>
                </c:pt>
                <c:pt idx="1525">
                  <c:v>71.781999999999996</c:v>
                </c:pt>
                <c:pt idx="1526">
                  <c:v>71.777999999999992</c:v>
                </c:pt>
                <c:pt idx="1527">
                  <c:v>71.787999999999997</c:v>
                </c:pt>
                <c:pt idx="1528">
                  <c:v>71.795000000000002</c:v>
                </c:pt>
                <c:pt idx="1529">
                  <c:v>71.787999999999997</c:v>
                </c:pt>
                <c:pt idx="1530">
                  <c:v>71.795000000000002</c:v>
                </c:pt>
                <c:pt idx="1531">
                  <c:v>71.792000000000002</c:v>
                </c:pt>
                <c:pt idx="1532">
                  <c:v>71.798000000000002</c:v>
                </c:pt>
                <c:pt idx="1533">
                  <c:v>71.771000000000001</c:v>
                </c:pt>
                <c:pt idx="1534">
                  <c:v>71.781999999999996</c:v>
                </c:pt>
                <c:pt idx="1535">
                  <c:v>71.777999999999992</c:v>
                </c:pt>
                <c:pt idx="1536">
                  <c:v>71.768000000000001</c:v>
                </c:pt>
                <c:pt idx="1537">
                  <c:v>71.760999999999996</c:v>
                </c:pt>
                <c:pt idx="1538">
                  <c:v>71.768000000000001</c:v>
                </c:pt>
                <c:pt idx="1539">
                  <c:v>71.768000000000001</c:v>
                </c:pt>
                <c:pt idx="1540">
                  <c:v>71.768000000000001</c:v>
                </c:pt>
                <c:pt idx="1541">
                  <c:v>71.754000000000005</c:v>
                </c:pt>
                <c:pt idx="1542">
                  <c:v>71.744000000000085</c:v>
                </c:pt>
                <c:pt idx="1543">
                  <c:v>71.727000000000004</c:v>
                </c:pt>
                <c:pt idx="1544">
                  <c:v>71.73</c:v>
                </c:pt>
                <c:pt idx="1545">
                  <c:v>71.751000000000005</c:v>
                </c:pt>
                <c:pt idx="1546">
                  <c:v>71.727000000000004</c:v>
                </c:pt>
                <c:pt idx="1547">
                  <c:v>71.727000000000004</c:v>
                </c:pt>
                <c:pt idx="1548">
                  <c:v>71.744000000000085</c:v>
                </c:pt>
                <c:pt idx="1549">
                  <c:v>71.760999999999996</c:v>
                </c:pt>
                <c:pt idx="1550">
                  <c:v>71.757000000000005</c:v>
                </c:pt>
                <c:pt idx="1551">
                  <c:v>71.771000000000001</c:v>
                </c:pt>
                <c:pt idx="1552">
                  <c:v>71.757000000000005</c:v>
                </c:pt>
                <c:pt idx="1553">
                  <c:v>71.75</c:v>
                </c:pt>
                <c:pt idx="1554">
                  <c:v>71.771000000000001</c:v>
                </c:pt>
                <c:pt idx="1555">
                  <c:v>71.774000000000001</c:v>
                </c:pt>
                <c:pt idx="1556">
                  <c:v>71.777000000000001</c:v>
                </c:pt>
                <c:pt idx="1557">
                  <c:v>71.766999999999996</c:v>
                </c:pt>
                <c:pt idx="1558">
                  <c:v>71.781000000000006</c:v>
                </c:pt>
                <c:pt idx="1559">
                  <c:v>71.784000000000006</c:v>
                </c:pt>
                <c:pt idx="1560">
                  <c:v>71.763999999999996</c:v>
                </c:pt>
                <c:pt idx="1561">
                  <c:v>71.790999999999997</c:v>
                </c:pt>
                <c:pt idx="1562">
                  <c:v>71.784000000000006</c:v>
                </c:pt>
                <c:pt idx="1563">
                  <c:v>71.766999999999996</c:v>
                </c:pt>
                <c:pt idx="1564">
                  <c:v>71.790999999999997</c:v>
                </c:pt>
                <c:pt idx="1565">
                  <c:v>71.757000000000005</c:v>
                </c:pt>
                <c:pt idx="1566">
                  <c:v>71.766999999999996</c:v>
                </c:pt>
                <c:pt idx="1567">
                  <c:v>71.75</c:v>
                </c:pt>
                <c:pt idx="1568">
                  <c:v>71.763999999999996</c:v>
                </c:pt>
                <c:pt idx="1569">
                  <c:v>71.763999999999996</c:v>
                </c:pt>
                <c:pt idx="1570">
                  <c:v>71.771000000000001</c:v>
                </c:pt>
                <c:pt idx="1571">
                  <c:v>71.774000000000001</c:v>
                </c:pt>
                <c:pt idx="1572">
                  <c:v>71.771000000000001</c:v>
                </c:pt>
                <c:pt idx="1573">
                  <c:v>71.763999999999996</c:v>
                </c:pt>
                <c:pt idx="1574">
                  <c:v>71.741000000000085</c:v>
                </c:pt>
                <c:pt idx="1575">
                  <c:v>71.724000000000004</c:v>
                </c:pt>
                <c:pt idx="1576">
                  <c:v>71.730999999999995</c:v>
                </c:pt>
                <c:pt idx="1577">
                  <c:v>71.714000000000027</c:v>
                </c:pt>
                <c:pt idx="1578">
                  <c:v>71.72</c:v>
                </c:pt>
                <c:pt idx="1579">
                  <c:v>71.706999999999994</c:v>
                </c:pt>
                <c:pt idx="1580">
                  <c:v>71.7</c:v>
                </c:pt>
                <c:pt idx="1581">
                  <c:v>71.695999999999998</c:v>
                </c:pt>
                <c:pt idx="1582">
                  <c:v>71.692999999999998</c:v>
                </c:pt>
                <c:pt idx="1583">
                  <c:v>71.69</c:v>
                </c:pt>
                <c:pt idx="1584">
                  <c:v>71.675999999999988</c:v>
                </c:pt>
                <c:pt idx="1585">
                  <c:v>71.685999999999979</c:v>
                </c:pt>
                <c:pt idx="1586">
                  <c:v>71.651999999999987</c:v>
                </c:pt>
                <c:pt idx="1587">
                  <c:v>71.664999999999992</c:v>
                </c:pt>
                <c:pt idx="1588">
                  <c:v>71.661999999999992</c:v>
                </c:pt>
                <c:pt idx="1589">
                  <c:v>71.658999999999978</c:v>
                </c:pt>
                <c:pt idx="1590">
                  <c:v>71.651999999999987</c:v>
                </c:pt>
                <c:pt idx="1591">
                  <c:v>71.668999999999983</c:v>
                </c:pt>
                <c:pt idx="1592">
                  <c:v>71.674999999999983</c:v>
                </c:pt>
                <c:pt idx="1593">
                  <c:v>71.664999999999992</c:v>
                </c:pt>
                <c:pt idx="1594">
                  <c:v>71.678999999999988</c:v>
                </c:pt>
                <c:pt idx="1595">
                  <c:v>71.664999999999992</c:v>
                </c:pt>
                <c:pt idx="1596">
                  <c:v>71.661999999999992</c:v>
                </c:pt>
                <c:pt idx="1597">
                  <c:v>71.664999999999992</c:v>
                </c:pt>
                <c:pt idx="1598">
                  <c:v>71.661000000000001</c:v>
                </c:pt>
                <c:pt idx="1599">
                  <c:v>71.657999999999987</c:v>
                </c:pt>
                <c:pt idx="1600">
                  <c:v>71.657999999999987</c:v>
                </c:pt>
                <c:pt idx="1601">
                  <c:v>71.664999999999992</c:v>
                </c:pt>
                <c:pt idx="1602">
                  <c:v>71.661000000000001</c:v>
                </c:pt>
                <c:pt idx="1603">
                  <c:v>71.661000000000001</c:v>
                </c:pt>
                <c:pt idx="1604">
                  <c:v>71.664999999999992</c:v>
                </c:pt>
                <c:pt idx="1605">
                  <c:v>71.674999999999983</c:v>
                </c:pt>
                <c:pt idx="1606">
                  <c:v>71.677999999999983</c:v>
                </c:pt>
                <c:pt idx="1607">
                  <c:v>71.694999999999993</c:v>
                </c:pt>
                <c:pt idx="1608">
                  <c:v>71.691000000000003</c:v>
                </c:pt>
                <c:pt idx="1609">
                  <c:v>71.725999999999999</c:v>
                </c:pt>
                <c:pt idx="1610">
                  <c:v>71.753</c:v>
                </c:pt>
                <c:pt idx="1611">
                  <c:v>71.786000000000001</c:v>
                </c:pt>
                <c:pt idx="1612">
                  <c:v>71.793000000000006</c:v>
                </c:pt>
                <c:pt idx="1613">
                  <c:v>71.802999999999983</c:v>
                </c:pt>
                <c:pt idx="1614">
                  <c:v>71.837000000000003</c:v>
                </c:pt>
                <c:pt idx="1615">
                  <c:v>71.853999999999999</c:v>
                </c:pt>
                <c:pt idx="1616">
                  <c:v>71.884</c:v>
                </c:pt>
                <c:pt idx="1617">
                  <c:v>71.914000000000101</c:v>
                </c:pt>
                <c:pt idx="1618">
                  <c:v>71.974999999999994</c:v>
                </c:pt>
                <c:pt idx="1619">
                  <c:v>72.040000000000006</c:v>
                </c:pt>
                <c:pt idx="1620">
                  <c:v>72.10799999999999</c:v>
                </c:pt>
                <c:pt idx="1621">
                  <c:v>72.212999999999994</c:v>
                </c:pt>
                <c:pt idx="1622">
                  <c:v>72.298000000000002</c:v>
                </c:pt>
                <c:pt idx="1623">
                  <c:v>72.381999999999991</c:v>
                </c:pt>
                <c:pt idx="1624">
                  <c:v>72.447000000000088</c:v>
                </c:pt>
                <c:pt idx="1625">
                  <c:v>72.488</c:v>
                </c:pt>
                <c:pt idx="1626">
                  <c:v>72.504999999999995</c:v>
                </c:pt>
                <c:pt idx="1627">
                  <c:v>72.504000000000005</c:v>
                </c:pt>
                <c:pt idx="1628">
                  <c:v>72.491000000000085</c:v>
                </c:pt>
                <c:pt idx="1629">
                  <c:v>72.472999999999999</c:v>
                </c:pt>
                <c:pt idx="1630">
                  <c:v>72.453000000000003</c:v>
                </c:pt>
                <c:pt idx="1631">
                  <c:v>72.438999999999993</c:v>
                </c:pt>
                <c:pt idx="1632">
                  <c:v>72.394999999999996</c:v>
                </c:pt>
                <c:pt idx="1633">
                  <c:v>72.361000000000004</c:v>
                </c:pt>
                <c:pt idx="1634">
                  <c:v>72.348000000000013</c:v>
                </c:pt>
                <c:pt idx="1635">
                  <c:v>72.316999999999993</c:v>
                </c:pt>
                <c:pt idx="1636">
                  <c:v>72.3</c:v>
                </c:pt>
                <c:pt idx="1637">
                  <c:v>72.256</c:v>
                </c:pt>
                <c:pt idx="1638">
                  <c:v>72.253</c:v>
                </c:pt>
                <c:pt idx="1639">
                  <c:v>72.228999999999999</c:v>
                </c:pt>
                <c:pt idx="1640">
                  <c:v>72.203000000000003</c:v>
                </c:pt>
                <c:pt idx="1641">
                  <c:v>72.198999999999998</c:v>
                </c:pt>
                <c:pt idx="1642">
                  <c:v>72.215999999999994</c:v>
                </c:pt>
                <c:pt idx="1643">
                  <c:v>72.206000000000003</c:v>
                </c:pt>
                <c:pt idx="1644">
                  <c:v>72.203000000000003</c:v>
                </c:pt>
                <c:pt idx="1645">
                  <c:v>72.182000000000002</c:v>
                </c:pt>
                <c:pt idx="1646">
                  <c:v>72.182999999999979</c:v>
                </c:pt>
                <c:pt idx="1647">
                  <c:v>72.2</c:v>
                </c:pt>
                <c:pt idx="1648">
                  <c:v>72.186999999999998</c:v>
                </c:pt>
                <c:pt idx="1649">
                  <c:v>72.188000000000002</c:v>
                </c:pt>
                <c:pt idx="1650">
                  <c:v>72.183999999999983</c:v>
                </c:pt>
                <c:pt idx="1651">
                  <c:v>72.180999999999983</c:v>
                </c:pt>
                <c:pt idx="1652">
                  <c:v>72.182000000000002</c:v>
                </c:pt>
                <c:pt idx="1653">
                  <c:v>72.171999999999983</c:v>
                </c:pt>
                <c:pt idx="1654">
                  <c:v>72.161999999999992</c:v>
                </c:pt>
                <c:pt idx="1655">
                  <c:v>72.141000000000005</c:v>
                </c:pt>
                <c:pt idx="1656">
                  <c:v>72.124999999999986</c:v>
                </c:pt>
                <c:pt idx="1657">
                  <c:v>72.100999999999999</c:v>
                </c:pt>
                <c:pt idx="1658">
                  <c:v>72.076999999999998</c:v>
                </c:pt>
                <c:pt idx="1659">
                  <c:v>72.066999999999993</c:v>
                </c:pt>
                <c:pt idx="1660">
                  <c:v>72.046999999999997</c:v>
                </c:pt>
                <c:pt idx="1661">
                  <c:v>72.03</c:v>
                </c:pt>
                <c:pt idx="1662">
                  <c:v>72.007000000000005</c:v>
                </c:pt>
                <c:pt idx="1663">
                  <c:v>72.003</c:v>
                </c:pt>
                <c:pt idx="1664">
                  <c:v>71.965999999999994</c:v>
                </c:pt>
                <c:pt idx="1665">
                  <c:v>71.959000000000003</c:v>
                </c:pt>
                <c:pt idx="1666">
                  <c:v>71.949000000000026</c:v>
                </c:pt>
                <c:pt idx="1667">
                  <c:v>71.935000000000002</c:v>
                </c:pt>
                <c:pt idx="1668">
                  <c:v>71.905000000000001</c:v>
                </c:pt>
                <c:pt idx="1669">
                  <c:v>71.905000000000001</c:v>
                </c:pt>
                <c:pt idx="1670">
                  <c:v>71.891000000000005</c:v>
                </c:pt>
                <c:pt idx="1671">
                  <c:v>71.86999999999999</c:v>
                </c:pt>
                <c:pt idx="1672">
                  <c:v>71.843000000000004</c:v>
                </c:pt>
                <c:pt idx="1673">
                  <c:v>71.84</c:v>
                </c:pt>
                <c:pt idx="1674">
                  <c:v>71.813000000000002</c:v>
                </c:pt>
                <c:pt idx="1675">
                  <c:v>71.816000000000003</c:v>
                </c:pt>
                <c:pt idx="1676">
                  <c:v>71.796000000000006</c:v>
                </c:pt>
                <c:pt idx="1677">
                  <c:v>71.786000000000001</c:v>
                </c:pt>
                <c:pt idx="1678">
                  <c:v>71.768000000000001</c:v>
                </c:pt>
                <c:pt idx="1679">
                  <c:v>71.741000000000085</c:v>
                </c:pt>
                <c:pt idx="1680">
                  <c:v>71.735000000000014</c:v>
                </c:pt>
                <c:pt idx="1681">
                  <c:v>71.711000000000027</c:v>
                </c:pt>
                <c:pt idx="1682">
                  <c:v>71.694000000000003</c:v>
                </c:pt>
                <c:pt idx="1683">
                  <c:v>71.700999999999993</c:v>
                </c:pt>
                <c:pt idx="1684">
                  <c:v>71.679999999999978</c:v>
                </c:pt>
                <c:pt idx="1685">
                  <c:v>71.656999999999982</c:v>
                </c:pt>
                <c:pt idx="1686">
                  <c:v>71.64</c:v>
                </c:pt>
                <c:pt idx="1687">
                  <c:v>71.625999999999948</c:v>
                </c:pt>
                <c:pt idx="1688">
                  <c:v>71.616</c:v>
                </c:pt>
                <c:pt idx="1689">
                  <c:v>71.60899999999998</c:v>
                </c:pt>
                <c:pt idx="1690">
                  <c:v>71.599000000000004</c:v>
                </c:pt>
                <c:pt idx="1691">
                  <c:v>71.588999999999999</c:v>
                </c:pt>
                <c:pt idx="1692">
                  <c:v>71.585999999999999</c:v>
                </c:pt>
                <c:pt idx="1693">
                  <c:v>71.565000000000012</c:v>
                </c:pt>
                <c:pt idx="1694">
                  <c:v>71.565000000000012</c:v>
                </c:pt>
                <c:pt idx="1695">
                  <c:v>71.557999999999993</c:v>
                </c:pt>
                <c:pt idx="1696">
                  <c:v>71.562000000000012</c:v>
                </c:pt>
                <c:pt idx="1697">
                  <c:v>71.551000000000002</c:v>
                </c:pt>
                <c:pt idx="1698">
                  <c:v>71.540999999999997</c:v>
                </c:pt>
                <c:pt idx="1699">
                  <c:v>71.531000000000006</c:v>
                </c:pt>
                <c:pt idx="1700">
                  <c:v>71.534999999999997</c:v>
                </c:pt>
                <c:pt idx="1701">
                  <c:v>71.518000000000001</c:v>
                </c:pt>
                <c:pt idx="1702">
                  <c:v>71.518000000000001</c:v>
                </c:pt>
                <c:pt idx="1703">
                  <c:v>71.510999999999996</c:v>
                </c:pt>
                <c:pt idx="1704">
                  <c:v>71.510999999999996</c:v>
                </c:pt>
                <c:pt idx="1705">
                  <c:v>71.507999999999996</c:v>
                </c:pt>
                <c:pt idx="1706">
                  <c:v>71.494000000000085</c:v>
                </c:pt>
                <c:pt idx="1707">
                  <c:v>71.498000000000005</c:v>
                </c:pt>
                <c:pt idx="1708">
                  <c:v>71.474000000000004</c:v>
                </c:pt>
                <c:pt idx="1709">
                  <c:v>71.477999999999994</c:v>
                </c:pt>
                <c:pt idx="1710">
                  <c:v>71.471000000000004</c:v>
                </c:pt>
                <c:pt idx="1711">
                  <c:v>71.464000000000027</c:v>
                </c:pt>
                <c:pt idx="1712">
                  <c:v>71.456999999999994</c:v>
                </c:pt>
                <c:pt idx="1713">
                  <c:v>71.456999999999994</c:v>
                </c:pt>
                <c:pt idx="1714">
                  <c:v>71.461000000000027</c:v>
                </c:pt>
                <c:pt idx="1715">
                  <c:v>71.453999999999994</c:v>
                </c:pt>
                <c:pt idx="1716">
                  <c:v>71.433999999999997</c:v>
                </c:pt>
                <c:pt idx="1717">
                  <c:v>71.421000000000006</c:v>
                </c:pt>
                <c:pt idx="1718">
                  <c:v>71.414000000000101</c:v>
                </c:pt>
                <c:pt idx="1719">
                  <c:v>71.424000000000007</c:v>
                </c:pt>
                <c:pt idx="1720">
                  <c:v>71.403999999999996</c:v>
                </c:pt>
                <c:pt idx="1721">
                  <c:v>71.391000000000005</c:v>
                </c:pt>
                <c:pt idx="1722">
                  <c:v>71.408000000000001</c:v>
                </c:pt>
                <c:pt idx="1723">
                  <c:v>71.381</c:v>
                </c:pt>
                <c:pt idx="1724">
                  <c:v>71.377999999999986</c:v>
                </c:pt>
                <c:pt idx="1725">
                  <c:v>71.377999999999986</c:v>
                </c:pt>
                <c:pt idx="1726">
                  <c:v>71.356999999999999</c:v>
                </c:pt>
                <c:pt idx="1727">
                  <c:v>71.361000000000004</c:v>
                </c:pt>
                <c:pt idx="1728">
                  <c:v>71.356999999999999</c:v>
                </c:pt>
                <c:pt idx="1729">
                  <c:v>71.361000000000004</c:v>
                </c:pt>
                <c:pt idx="1730">
                  <c:v>71.364999999999995</c:v>
                </c:pt>
                <c:pt idx="1731">
                  <c:v>71.374999999999986</c:v>
                </c:pt>
                <c:pt idx="1732">
                  <c:v>71.384999999999991</c:v>
                </c:pt>
                <c:pt idx="1733">
                  <c:v>71.377999999999986</c:v>
                </c:pt>
                <c:pt idx="1734">
                  <c:v>71.374999999999986</c:v>
                </c:pt>
                <c:pt idx="1735">
                  <c:v>71.394999999999996</c:v>
                </c:pt>
                <c:pt idx="1736">
                  <c:v>71.391000000000005</c:v>
                </c:pt>
                <c:pt idx="1737">
                  <c:v>71.397999999999996</c:v>
                </c:pt>
                <c:pt idx="1738">
                  <c:v>71.394999999999996</c:v>
                </c:pt>
                <c:pt idx="1739">
                  <c:v>71.391000000000005</c:v>
                </c:pt>
                <c:pt idx="1740">
                  <c:v>71.415000000000006</c:v>
                </c:pt>
                <c:pt idx="1741">
                  <c:v>71.438999999999993</c:v>
                </c:pt>
                <c:pt idx="1742">
                  <c:v>71.424999999999997</c:v>
                </c:pt>
                <c:pt idx="1743">
                  <c:v>71.435000000000002</c:v>
                </c:pt>
                <c:pt idx="1744">
                  <c:v>71.435000000000002</c:v>
                </c:pt>
                <c:pt idx="1745">
                  <c:v>71.435000000000002</c:v>
                </c:pt>
                <c:pt idx="1746">
                  <c:v>71.442000000000007</c:v>
                </c:pt>
                <c:pt idx="1747">
                  <c:v>71.424999999999997</c:v>
                </c:pt>
                <c:pt idx="1748">
                  <c:v>71.424999999999997</c:v>
                </c:pt>
                <c:pt idx="1749">
                  <c:v>71.427999999999997</c:v>
                </c:pt>
                <c:pt idx="1750">
                  <c:v>71.435000000000002</c:v>
                </c:pt>
                <c:pt idx="1751">
                  <c:v>71.435000000000002</c:v>
                </c:pt>
                <c:pt idx="1752">
                  <c:v>71.435000000000002</c:v>
                </c:pt>
                <c:pt idx="1753">
                  <c:v>71.448000000000022</c:v>
                </c:pt>
                <c:pt idx="1754">
                  <c:v>71.482000000000014</c:v>
                </c:pt>
                <c:pt idx="1755">
                  <c:v>71.513000000000005</c:v>
                </c:pt>
                <c:pt idx="1756">
                  <c:v>71.525999999999982</c:v>
                </c:pt>
                <c:pt idx="1757">
                  <c:v>71.528999999999982</c:v>
                </c:pt>
                <c:pt idx="1758">
                  <c:v>71.563000000000002</c:v>
                </c:pt>
                <c:pt idx="1759">
                  <c:v>71.58</c:v>
                </c:pt>
                <c:pt idx="1760">
                  <c:v>71.593999999999994</c:v>
                </c:pt>
                <c:pt idx="1761">
                  <c:v>71.603999999999999</c:v>
                </c:pt>
                <c:pt idx="1762">
                  <c:v>71.617000000000004</c:v>
                </c:pt>
                <c:pt idx="1763">
                  <c:v>71.644000000000005</c:v>
                </c:pt>
                <c:pt idx="1764">
                  <c:v>71.644000000000005</c:v>
                </c:pt>
                <c:pt idx="1765">
                  <c:v>71.661000000000001</c:v>
                </c:pt>
                <c:pt idx="1766">
                  <c:v>71.670999999999978</c:v>
                </c:pt>
                <c:pt idx="1767">
                  <c:v>71.688000000000002</c:v>
                </c:pt>
                <c:pt idx="1768">
                  <c:v>71.711000000000027</c:v>
                </c:pt>
                <c:pt idx="1769">
                  <c:v>71.738</c:v>
                </c:pt>
                <c:pt idx="1770">
                  <c:v>71.778999999999982</c:v>
                </c:pt>
                <c:pt idx="1771">
                  <c:v>71.835999999999999</c:v>
                </c:pt>
                <c:pt idx="1772">
                  <c:v>71.897000000000006</c:v>
                </c:pt>
                <c:pt idx="1773">
                  <c:v>71.965000000000003</c:v>
                </c:pt>
                <c:pt idx="1774">
                  <c:v>72.039000000000001</c:v>
                </c:pt>
                <c:pt idx="1775">
                  <c:v>72.106999999999999</c:v>
                </c:pt>
                <c:pt idx="1776">
                  <c:v>72.134</c:v>
                </c:pt>
                <c:pt idx="1777">
                  <c:v>72.157999999999987</c:v>
                </c:pt>
                <c:pt idx="1778">
                  <c:v>72.161999999999992</c:v>
                </c:pt>
                <c:pt idx="1779">
                  <c:v>72.164999999999992</c:v>
                </c:pt>
                <c:pt idx="1780">
                  <c:v>72.150999999999982</c:v>
                </c:pt>
                <c:pt idx="1781">
                  <c:v>72.141000000000005</c:v>
                </c:pt>
                <c:pt idx="1782">
                  <c:v>72.127999999999986</c:v>
                </c:pt>
                <c:pt idx="1783">
                  <c:v>72.100999999999999</c:v>
                </c:pt>
                <c:pt idx="1784">
                  <c:v>72.087000000000003</c:v>
                </c:pt>
                <c:pt idx="1785">
                  <c:v>72.070999999999998</c:v>
                </c:pt>
                <c:pt idx="1786">
                  <c:v>72.043999999999997</c:v>
                </c:pt>
                <c:pt idx="1787">
                  <c:v>72.02</c:v>
                </c:pt>
                <c:pt idx="1788">
                  <c:v>72.013000000000005</c:v>
                </c:pt>
                <c:pt idx="1789">
                  <c:v>71.975999999999999</c:v>
                </c:pt>
                <c:pt idx="1790">
                  <c:v>71.959000000000003</c:v>
                </c:pt>
                <c:pt idx="1791">
                  <c:v>71.949000000000026</c:v>
                </c:pt>
                <c:pt idx="1792">
                  <c:v>71.923000000000002</c:v>
                </c:pt>
                <c:pt idx="1793">
                  <c:v>71.912000000000006</c:v>
                </c:pt>
                <c:pt idx="1794">
                  <c:v>71.888999999999982</c:v>
                </c:pt>
                <c:pt idx="1795">
                  <c:v>71.885999999999981</c:v>
                </c:pt>
                <c:pt idx="1796">
                  <c:v>71.881999999999991</c:v>
                </c:pt>
                <c:pt idx="1797">
                  <c:v>71.85899999999998</c:v>
                </c:pt>
                <c:pt idx="1798">
                  <c:v>71.848000000000013</c:v>
                </c:pt>
                <c:pt idx="1799">
                  <c:v>71.840999999999994</c:v>
                </c:pt>
                <c:pt idx="1800">
                  <c:v>71.837999999999994</c:v>
                </c:pt>
                <c:pt idx="1801">
                  <c:v>71.834999999999994</c:v>
                </c:pt>
                <c:pt idx="1802">
                  <c:v>71.823999999999998</c:v>
                </c:pt>
                <c:pt idx="1803">
                  <c:v>71.816999999999993</c:v>
                </c:pt>
                <c:pt idx="1804">
                  <c:v>71.823999999999998</c:v>
                </c:pt>
                <c:pt idx="1805">
                  <c:v>71.813999999999993</c:v>
                </c:pt>
                <c:pt idx="1806">
                  <c:v>71.816999999999993</c:v>
                </c:pt>
                <c:pt idx="1807">
                  <c:v>71.83</c:v>
                </c:pt>
                <c:pt idx="1808">
                  <c:v>71.816999999999993</c:v>
                </c:pt>
                <c:pt idx="1809">
                  <c:v>71.832999999999998</c:v>
                </c:pt>
                <c:pt idx="1810">
                  <c:v>71.832999999999998</c:v>
                </c:pt>
                <c:pt idx="1811">
                  <c:v>71.83</c:v>
                </c:pt>
                <c:pt idx="1812">
                  <c:v>71.84</c:v>
                </c:pt>
                <c:pt idx="1813">
                  <c:v>71.835999999999999</c:v>
                </c:pt>
                <c:pt idx="1814">
                  <c:v>71.835999999999999</c:v>
                </c:pt>
                <c:pt idx="1815">
                  <c:v>71.825999999999979</c:v>
                </c:pt>
                <c:pt idx="1816">
                  <c:v>71.838999999999999</c:v>
                </c:pt>
                <c:pt idx="1817">
                  <c:v>71.838999999999999</c:v>
                </c:pt>
                <c:pt idx="1818">
                  <c:v>71.834999999999994</c:v>
                </c:pt>
                <c:pt idx="1819">
                  <c:v>71.831999999999994</c:v>
                </c:pt>
                <c:pt idx="1820">
                  <c:v>71.837999999999994</c:v>
                </c:pt>
                <c:pt idx="1821">
                  <c:v>71.834999999999994</c:v>
                </c:pt>
                <c:pt idx="1822">
                  <c:v>71.834000000000003</c:v>
                </c:pt>
                <c:pt idx="1823">
                  <c:v>71.820999999999998</c:v>
                </c:pt>
                <c:pt idx="1824">
                  <c:v>71.807000000000002</c:v>
                </c:pt>
                <c:pt idx="1825">
                  <c:v>71.81</c:v>
                </c:pt>
                <c:pt idx="1826">
                  <c:v>71.813000000000002</c:v>
                </c:pt>
                <c:pt idx="1827">
                  <c:v>71.805999999999983</c:v>
                </c:pt>
                <c:pt idx="1828">
                  <c:v>71.792000000000002</c:v>
                </c:pt>
                <c:pt idx="1829">
                  <c:v>71.805999999999983</c:v>
                </c:pt>
                <c:pt idx="1830">
                  <c:v>71.804999999999993</c:v>
                </c:pt>
                <c:pt idx="1831">
                  <c:v>71.787999999999997</c:v>
                </c:pt>
                <c:pt idx="1832">
                  <c:v>71.784999999999997</c:v>
                </c:pt>
                <c:pt idx="1833">
                  <c:v>71.774000000000001</c:v>
                </c:pt>
                <c:pt idx="1834">
                  <c:v>71.784000000000006</c:v>
                </c:pt>
                <c:pt idx="1835">
                  <c:v>71.790000000000006</c:v>
                </c:pt>
                <c:pt idx="1836">
                  <c:v>71.784000000000006</c:v>
                </c:pt>
                <c:pt idx="1837">
                  <c:v>71.81</c:v>
                </c:pt>
                <c:pt idx="1838">
                  <c:v>71.802999999999983</c:v>
                </c:pt>
                <c:pt idx="1839">
                  <c:v>71.807000000000002</c:v>
                </c:pt>
                <c:pt idx="1840">
                  <c:v>71.81</c:v>
                </c:pt>
                <c:pt idx="1841">
                  <c:v>71.802999999999983</c:v>
                </c:pt>
                <c:pt idx="1842">
                  <c:v>71.819999999999993</c:v>
                </c:pt>
                <c:pt idx="1843">
                  <c:v>71.808999999999983</c:v>
                </c:pt>
                <c:pt idx="1844">
                  <c:v>71.808999999999983</c:v>
                </c:pt>
                <c:pt idx="1845">
                  <c:v>71.808999999999983</c:v>
                </c:pt>
                <c:pt idx="1846">
                  <c:v>71.822000000000003</c:v>
                </c:pt>
                <c:pt idx="1847">
                  <c:v>71.835999999999999</c:v>
                </c:pt>
                <c:pt idx="1848">
                  <c:v>71.828999999999979</c:v>
                </c:pt>
                <c:pt idx="1849">
                  <c:v>71.825000000000003</c:v>
                </c:pt>
                <c:pt idx="1850">
                  <c:v>71.828999999999979</c:v>
                </c:pt>
                <c:pt idx="1851">
                  <c:v>71.828999999999979</c:v>
                </c:pt>
                <c:pt idx="1852">
                  <c:v>71.819000000000003</c:v>
                </c:pt>
                <c:pt idx="1853">
                  <c:v>71.815000000000012</c:v>
                </c:pt>
                <c:pt idx="1854">
                  <c:v>71.808999999999983</c:v>
                </c:pt>
                <c:pt idx="1855">
                  <c:v>71.805999999999983</c:v>
                </c:pt>
                <c:pt idx="1856">
                  <c:v>71.796000000000006</c:v>
                </c:pt>
                <c:pt idx="1857">
                  <c:v>71.793000000000006</c:v>
                </c:pt>
                <c:pt idx="1858">
                  <c:v>71.783000000000001</c:v>
                </c:pt>
                <c:pt idx="1859">
                  <c:v>71.777000000000001</c:v>
                </c:pt>
                <c:pt idx="1860">
                  <c:v>71.766999999999996</c:v>
                </c:pt>
                <c:pt idx="1861">
                  <c:v>71.75</c:v>
                </c:pt>
                <c:pt idx="1862">
                  <c:v>71.747000000000085</c:v>
                </c:pt>
                <c:pt idx="1863">
                  <c:v>71.72</c:v>
                </c:pt>
                <c:pt idx="1864">
                  <c:v>71.727000000000004</c:v>
                </c:pt>
                <c:pt idx="1865">
                  <c:v>71.709999999999994</c:v>
                </c:pt>
                <c:pt idx="1866">
                  <c:v>71.703999999999994</c:v>
                </c:pt>
                <c:pt idx="1867">
                  <c:v>71.703999999999994</c:v>
                </c:pt>
                <c:pt idx="1868">
                  <c:v>71.706999999999994</c:v>
                </c:pt>
                <c:pt idx="1869">
                  <c:v>71.703999999999994</c:v>
                </c:pt>
                <c:pt idx="1870">
                  <c:v>71.724000000000004</c:v>
                </c:pt>
                <c:pt idx="1871">
                  <c:v>71.709999999999994</c:v>
                </c:pt>
                <c:pt idx="1872">
                  <c:v>71.721000000000004</c:v>
                </c:pt>
                <c:pt idx="1873">
                  <c:v>71.718000000000004</c:v>
                </c:pt>
                <c:pt idx="1874">
                  <c:v>71.717000000000027</c:v>
                </c:pt>
                <c:pt idx="1875">
                  <c:v>71.733999999999995</c:v>
                </c:pt>
                <c:pt idx="1876">
                  <c:v>71.727000000000004</c:v>
                </c:pt>
                <c:pt idx="1877">
                  <c:v>71.741000000000085</c:v>
                </c:pt>
                <c:pt idx="1878">
                  <c:v>71.757999999999996</c:v>
                </c:pt>
                <c:pt idx="1879">
                  <c:v>71.754000000000005</c:v>
                </c:pt>
                <c:pt idx="1880">
                  <c:v>71.787999999999997</c:v>
                </c:pt>
                <c:pt idx="1881">
                  <c:v>71.784000000000006</c:v>
                </c:pt>
                <c:pt idx="1882">
                  <c:v>71.793999999999997</c:v>
                </c:pt>
                <c:pt idx="1883">
                  <c:v>71.790999999999997</c:v>
                </c:pt>
                <c:pt idx="1884">
                  <c:v>71.804000000000002</c:v>
                </c:pt>
                <c:pt idx="1885">
                  <c:v>71.801000000000002</c:v>
                </c:pt>
                <c:pt idx="1886">
                  <c:v>71.807000000000002</c:v>
                </c:pt>
                <c:pt idx="1887">
                  <c:v>71.823999999999998</c:v>
                </c:pt>
                <c:pt idx="1888">
                  <c:v>71.834999999999994</c:v>
                </c:pt>
                <c:pt idx="1889">
                  <c:v>71.834000000000003</c:v>
                </c:pt>
                <c:pt idx="1890">
                  <c:v>71.843999999999994</c:v>
                </c:pt>
                <c:pt idx="1891">
                  <c:v>71.850999999999999</c:v>
                </c:pt>
                <c:pt idx="1892">
                  <c:v>71.846999999999994</c:v>
                </c:pt>
                <c:pt idx="1893">
                  <c:v>71.853999999999999</c:v>
                </c:pt>
                <c:pt idx="1894">
                  <c:v>71.856999999999999</c:v>
                </c:pt>
                <c:pt idx="1895">
                  <c:v>71.853999999999999</c:v>
                </c:pt>
                <c:pt idx="1896">
                  <c:v>71.856999999999999</c:v>
                </c:pt>
                <c:pt idx="1897">
                  <c:v>71.86</c:v>
                </c:pt>
                <c:pt idx="1898">
                  <c:v>71.86</c:v>
                </c:pt>
                <c:pt idx="1899">
                  <c:v>71.863</c:v>
                </c:pt>
                <c:pt idx="1900">
                  <c:v>71.86</c:v>
                </c:pt>
                <c:pt idx="1901">
                  <c:v>71.85599999999998</c:v>
                </c:pt>
                <c:pt idx="1902">
                  <c:v>71.866</c:v>
                </c:pt>
                <c:pt idx="1903">
                  <c:v>71.863</c:v>
                </c:pt>
                <c:pt idx="1904">
                  <c:v>71.861999999999995</c:v>
                </c:pt>
                <c:pt idx="1905">
                  <c:v>71.85199999999999</c:v>
                </c:pt>
                <c:pt idx="1906">
                  <c:v>71.85899999999998</c:v>
                </c:pt>
                <c:pt idx="1907">
                  <c:v>71.85199999999999</c:v>
                </c:pt>
                <c:pt idx="1908">
                  <c:v>71.850999999999999</c:v>
                </c:pt>
                <c:pt idx="1909">
                  <c:v>71.85799999999999</c:v>
                </c:pt>
                <c:pt idx="1910">
                  <c:v>71.871999999999986</c:v>
                </c:pt>
                <c:pt idx="1911">
                  <c:v>71.881</c:v>
                </c:pt>
                <c:pt idx="1912">
                  <c:v>71.867999999999995</c:v>
                </c:pt>
                <c:pt idx="1913">
                  <c:v>71.881</c:v>
                </c:pt>
                <c:pt idx="1914">
                  <c:v>71.887999999999991</c:v>
                </c:pt>
                <c:pt idx="1915">
                  <c:v>71.900999999999996</c:v>
                </c:pt>
                <c:pt idx="1916">
                  <c:v>71.897999999999996</c:v>
                </c:pt>
                <c:pt idx="1917">
                  <c:v>71.900999999999996</c:v>
                </c:pt>
                <c:pt idx="1918">
                  <c:v>71.914000000000101</c:v>
                </c:pt>
                <c:pt idx="1919">
                  <c:v>71.924000000000007</c:v>
                </c:pt>
                <c:pt idx="1920">
                  <c:v>71.921000000000006</c:v>
                </c:pt>
                <c:pt idx="1921">
                  <c:v>71.924000000000007</c:v>
                </c:pt>
                <c:pt idx="1922">
                  <c:v>71.927999999999997</c:v>
                </c:pt>
                <c:pt idx="1923">
                  <c:v>71.918000000000006</c:v>
                </c:pt>
                <c:pt idx="1924">
                  <c:v>71.903999999999996</c:v>
                </c:pt>
                <c:pt idx="1925">
                  <c:v>71.894000000000005</c:v>
                </c:pt>
                <c:pt idx="1926">
                  <c:v>71.881</c:v>
                </c:pt>
                <c:pt idx="1927">
                  <c:v>71.881</c:v>
                </c:pt>
                <c:pt idx="1928">
                  <c:v>71.853999999999999</c:v>
                </c:pt>
                <c:pt idx="1929">
                  <c:v>71.853999999999999</c:v>
                </c:pt>
                <c:pt idx="1930">
                  <c:v>71.834999999999994</c:v>
                </c:pt>
                <c:pt idx="1931">
                  <c:v>71.818000000000012</c:v>
                </c:pt>
                <c:pt idx="1932">
                  <c:v>71.808999999999983</c:v>
                </c:pt>
                <c:pt idx="1933">
                  <c:v>71.774999999999991</c:v>
                </c:pt>
                <c:pt idx="1934">
                  <c:v>71.760999999999996</c:v>
                </c:pt>
                <c:pt idx="1935">
                  <c:v>71.742000000000004</c:v>
                </c:pt>
                <c:pt idx="1936">
                  <c:v>71.728999999999999</c:v>
                </c:pt>
                <c:pt idx="1937">
                  <c:v>71.715000000000003</c:v>
                </c:pt>
                <c:pt idx="1938">
                  <c:v>71.709000000000003</c:v>
                </c:pt>
                <c:pt idx="1939">
                  <c:v>71.688000000000002</c:v>
                </c:pt>
                <c:pt idx="1940">
                  <c:v>71.685000000000002</c:v>
                </c:pt>
                <c:pt idx="1941">
                  <c:v>71.667999999999992</c:v>
                </c:pt>
                <c:pt idx="1942">
                  <c:v>71.671999999999983</c:v>
                </c:pt>
                <c:pt idx="1943">
                  <c:v>71.678999999999988</c:v>
                </c:pt>
                <c:pt idx="1944">
                  <c:v>71.664999999999992</c:v>
                </c:pt>
                <c:pt idx="1945">
                  <c:v>71.654999999999987</c:v>
                </c:pt>
                <c:pt idx="1946">
                  <c:v>71.647999999999996</c:v>
                </c:pt>
                <c:pt idx="1947">
                  <c:v>71.637999999999991</c:v>
                </c:pt>
                <c:pt idx="1948">
                  <c:v>71.634999999999991</c:v>
                </c:pt>
                <c:pt idx="1949">
                  <c:v>71.637999999999991</c:v>
                </c:pt>
                <c:pt idx="1950">
                  <c:v>71.634999999999991</c:v>
                </c:pt>
                <c:pt idx="1951">
                  <c:v>71.644999999999996</c:v>
                </c:pt>
                <c:pt idx="1952">
                  <c:v>71.634999999999991</c:v>
                </c:pt>
                <c:pt idx="1953">
                  <c:v>71.654999999999987</c:v>
                </c:pt>
                <c:pt idx="1954">
                  <c:v>71.647999999999996</c:v>
                </c:pt>
                <c:pt idx="1955">
                  <c:v>71.654999999999987</c:v>
                </c:pt>
                <c:pt idx="1956">
                  <c:v>71.650999999999982</c:v>
                </c:pt>
                <c:pt idx="1957">
                  <c:v>71.647999999999996</c:v>
                </c:pt>
                <c:pt idx="1958">
                  <c:v>71.647999999999996</c:v>
                </c:pt>
                <c:pt idx="1959">
                  <c:v>71.650999999999982</c:v>
                </c:pt>
                <c:pt idx="1960">
                  <c:v>71.644000000000005</c:v>
                </c:pt>
                <c:pt idx="1961">
                  <c:v>71.653999999999982</c:v>
                </c:pt>
                <c:pt idx="1962">
                  <c:v>71.650999999999982</c:v>
                </c:pt>
                <c:pt idx="1963">
                  <c:v>71.644000000000005</c:v>
                </c:pt>
                <c:pt idx="1964">
                  <c:v>71.644000000000005</c:v>
                </c:pt>
                <c:pt idx="1965">
                  <c:v>71.644000000000005</c:v>
                </c:pt>
                <c:pt idx="1966">
                  <c:v>71.637999999999991</c:v>
                </c:pt>
                <c:pt idx="1967">
                  <c:v>71.641000000000005</c:v>
                </c:pt>
                <c:pt idx="1968">
                  <c:v>71.614000000000004</c:v>
                </c:pt>
                <c:pt idx="1969">
                  <c:v>71.614000000000004</c:v>
                </c:pt>
                <c:pt idx="1970">
                  <c:v>71.617000000000004</c:v>
                </c:pt>
                <c:pt idx="1971">
                  <c:v>71.63</c:v>
                </c:pt>
                <c:pt idx="1972">
                  <c:v>71.626999999999981</c:v>
                </c:pt>
                <c:pt idx="1973">
                  <c:v>71.647000000000006</c:v>
                </c:pt>
                <c:pt idx="1974">
                  <c:v>71.643000000000001</c:v>
                </c:pt>
                <c:pt idx="1975">
                  <c:v>71.643000000000001</c:v>
                </c:pt>
                <c:pt idx="1976">
                  <c:v>71.64</c:v>
                </c:pt>
                <c:pt idx="1977">
                  <c:v>71.635999999999981</c:v>
                </c:pt>
                <c:pt idx="1978">
                  <c:v>71.64</c:v>
                </c:pt>
                <c:pt idx="1979">
                  <c:v>71.635999999999981</c:v>
                </c:pt>
                <c:pt idx="1980">
                  <c:v>71.635999999999981</c:v>
                </c:pt>
                <c:pt idx="1981">
                  <c:v>71.641999999999996</c:v>
                </c:pt>
                <c:pt idx="1982">
                  <c:v>71.631999999999991</c:v>
                </c:pt>
                <c:pt idx="1983">
                  <c:v>71.638999999999982</c:v>
                </c:pt>
                <c:pt idx="1984">
                  <c:v>71.641999999999996</c:v>
                </c:pt>
                <c:pt idx="1985">
                  <c:v>71.651999999999987</c:v>
                </c:pt>
                <c:pt idx="1986">
                  <c:v>71.634999999999991</c:v>
                </c:pt>
                <c:pt idx="1987">
                  <c:v>71.637999999999991</c:v>
                </c:pt>
                <c:pt idx="1988">
                  <c:v>71.637999999999991</c:v>
                </c:pt>
                <c:pt idx="1989">
                  <c:v>71.624999999999986</c:v>
                </c:pt>
                <c:pt idx="1990">
                  <c:v>71.637999999999991</c:v>
                </c:pt>
                <c:pt idx="1991">
                  <c:v>71.627999999999986</c:v>
                </c:pt>
                <c:pt idx="1992">
                  <c:v>71.631</c:v>
                </c:pt>
                <c:pt idx="1993">
                  <c:v>71.634999999999991</c:v>
                </c:pt>
                <c:pt idx="1994">
                  <c:v>71.627999999999986</c:v>
                </c:pt>
                <c:pt idx="1995">
                  <c:v>71.624999999999986</c:v>
                </c:pt>
                <c:pt idx="1996">
                  <c:v>71.621999999999986</c:v>
                </c:pt>
                <c:pt idx="1997">
                  <c:v>71.614999999999995</c:v>
                </c:pt>
                <c:pt idx="1998">
                  <c:v>71.60199999999999</c:v>
                </c:pt>
                <c:pt idx="1999">
                  <c:v>71.575000000000003</c:v>
                </c:pt>
                <c:pt idx="2000">
                  <c:v>71.575999999999979</c:v>
                </c:pt>
                <c:pt idx="2001">
                  <c:v>71.558999999999983</c:v>
                </c:pt>
                <c:pt idx="2002">
                  <c:v>71.549000000000007</c:v>
                </c:pt>
                <c:pt idx="2003">
                  <c:v>71.552999999999983</c:v>
                </c:pt>
                <c:pt idx="2004">
                  <c:v>71.53</c:v>
                </c:pt>
                <c:pt idx="2005">
                  <c:v>71.52</c:v>
                </c:pt>
                <c:pt idx="2006">
                  <c:v>71.507000000000005</c:v>
                </c:pt>
                <c:pt idx="2007">
                  <c:v>71.497000000000085</c:v>
                </c:pt>
                <c:pt idx="2008">
                  <c:v>71.480999999999995</c:v>
                </c:pt>
                <c:pt idx="2009">
                  <c:v>71.477000000000004</c:v>
                </c:pt>
                <c:pt idx="2010">
                  <c:v>71.488</c:v>
                </c:pt>
                <c:pt idx="2011">
                  <c:v>71.468000000000004</c:v>
                </c:pt>
                <c:pt idx="2012">
                  <c:v>71.471000000000004</c:v>
                </c:pt>
                <c:pt idx="2013">
                  <c:v>71.482000000000014</c:v>
                </c:pt>
                <c:pt idx="2014">
                  <c:v>71.474999999999994</c:v>
                </c:pt>
                <c:pt idx="2015">
                  <c:v>71.482000000000014</c:v>
                </c:pt>
                <c:pt idx="2016">
                  <c:v>71.474999999999994</c:v>
                </c:pt>
                <c:pt idx="2017">
                  <c:v>71.495000000000005</c:v>
                </c:pt>
                <c:pt idx="2018">
                  <c:v>71.498999999999995</c:v>
                </c:pt>
                <c:pt idx="2019">
                  <c:v>71.516000000000005</c:v>
                </c:pt>
                <c:pt idx="2020">
                  <c:v>71.533000000000001</c:v>
                </c:pt>
                <c:pt idx="2021">
                  <c:v>71.533000000000001</c:v>
                </c:pt>
                <c:pt idx="2022">
                  <c:v>71.55</c:v>
                </c:pt>
                <c:pt idx="2023">
                  <c:v>71.563000000000002</c:v>
                </c:pt>
                <c:pt idx="2024">
                  <c:v>71.572999999999979</c:v>
                </c:pt>
                <c:pt idx="2025">
                  <c:v>71.58</c:v>
                </c:pt>
                <c:pt idx="2026">
                  <c:v>71.593999999999994</c:v>
                </c:pt>
                <c:pt idx="2027">
                  <c:v>71.603999999999999</c:v>
                </c:pt>
                <c:pt idx="2028">
                  <c:v>71.596999999999994</c:v>
                </c:pt>
                <c:pt idx="2029">
                  <c:v>71.606999999999999</c:v>
                </c:pt>
                <c:pt idx="2030">
                  <c:v>71.61</c:v>
                </c:pt>
                <c:pt idx="2031">
                  <c:v>71.620999999999981</c:v>
                </c:pt>
                <c:pt idx="2032">
                  <c:v>71.626999999999981</c:v>
                </c:pt>
                <c:pt idx="2033">
                  <c:v>71.631</c:v>
                </c:pt>
                <c:pt idx="2034">
                  <c:v>71.623999999999981</c:v>
                </c:pt>
                <c:pt idx="2035">
                  <c:v>71.614000000000004</c:v>
                </c:pt>
                <c:pt idx="2036">
                  <c:v>71.614000000000004</c:v>
                </c:pt>
                <c:pt idx="2037">
                  <c:v>71.626999999999981</c:v>
                </c:pt>
                <c:pt idx="2038">
                  <c:v>71.617000000000004</c:v>
                </c:pt>
                <c:pt idx="2039">
                  <c:v>71.606999999999999</c:v>
                </c:pt>
                <c:pt idx="2040">
                  <c:v>71.599999999999994</c:v>
                </c:pt>
                <c:pt idx="2041">
                  <c:v>71.599999999999994</c:v>
                </c:pt>
                <c:pt idx="2042">
                  <c:v>71.599999999999994</c:v>
                </c:pt>
                <c:pt idx="2043">
                  <c:v>71.60599999999998</c:v>
                </c:pt>
                <c:pt idx="2044">
                  <c:v>71.599999999999994</c:v>
                </c:pt>
                <c:pt idx="2045">
                  <c:v>71.585999999999999</c:v>
                </c:pt>
                <c:pt idx="2046">
                  <c:v>71.60299999999998</c:v>
                </c:pt>
                <c:pt idx="2047">
                  <c:v>71.599000000000004</c:v>
                </c:pt>
                <c:pt idx="2048">
                  <c:v>71.592000000000013</c:v>
                </c:pt>
                <c:pt idx="2049">
                  <c:v>71.584999999999994</c:v>
                </c:pt>
                <c:pt idx="2050">
                  <c:v>71.592000000000013</c:v>
                </c:pt>
                <c:pt idx="2051">
                  <c:v>71.60199999999999</c:v>
                </c:pt>
                <c:pt idx="2052">
                  <c:v>71.60799999999999</c:v>
                </c:pt>
                <c:pt idx="2053">
                  <c:v>71.598000000000013</c:v>
                </c:pt>
                <c:pt idx="2054">
                  <c:v>71.598000000000013</c:v>
                </c:pt>
                <c:pt idx="2055">
                  <c:v>71.587999999999994</c:v>
                </c:pt>
                <c:pt idx="2056">
                  <c:v>71.598000000000013</c:v>
                </c:pt>
                <c:pt idx="2057">
                  <c:v>71.60799999999999</c:v>
                </c:pt>
                <c:pt idx="2058">
                  <c:v>71.614000000000004</c:v>
                </c:pt>
                <c:pt idx="2059">
                  <c:v>71.614000000000004</c:v>
                </c:pt>
                <c:pt idx="2060">
                  <c:v>71.603999999999999</c:v>
                </c:pt>
                <c:pt idx="2061">
                  <c:v>71.614000000000004</c:v>
                </c:pt>
                <c:pt idx="2062">
                  <c:v>71.611000000000004</c:v>
                </c:pt>
                <c:pt idx="2063">
                  <c:v>71.617000000000004</c:v>
                </c:pt>
                <c:pt idx="2064">
                  <c:v>71.614000000000004</c:v>
                </c:pt>
                <c:pt idx="2065">
                  <c:v>71.623999999999981</c:v>
                </c:pt>
                <c:pt idx="2066">
                  <c:v>71.611000000000004</c:v>
                </c:pt>
                <c:pt idx="2067">
                  <c:v>71.606999999999999</c:v>
                </c:pt>
                <c:pt idx="2068">
                  <c:v>71.593000000000004</c:v>
                </c:pt>
                <c:pt idx="2069">
                  <c:v>71.587000000000003</c:v>
                </c:pt>
                <c:pt idx="2070">
                  <c:v>71.581000000000003</c:v>
                </c:pt>
                <c:pt idx="2071">
                  <c:v>71.566999999999993</c:v>
                </c:pt>
                <c:pt idx="2072">
                  <c:v>71.554000000000002</c:v>
                </c:pt>
                <c:pt idx="2073">
                  <c:v>71.540999999999997</c:v>
                </c:pt>
                <c:pt idx="2074">
                  <c:v>71.540999999999997</c:v>
                </c:pt>
                <c:pt idx="2075">
                  <c:v>71.524999999999991</c:v>
                </c:pt>
                <c:pt idx="2076">
                  <c:v>71.507999999999996</c:v>
                </c:pt>
                <c:pt idx="2077">
                  <c:v>71.498000000000005</c:v>
                </c:pt>
                <c:pt idx="2078">
                  <c:v>71.482000000000014</c:v>
                </c:pt>
                <c:pt idx="2079">
                  <c:v>71.462000000000003</c:v>
                </c:pt>
                <c:pt idx="2080">
                  <c:v>71.452000000000012</c:v>
                </c:pt>
                <c:pt idx="2081">
                  <c:v>71.436000000000007</c:v>
                </c:pt>
                <c:pt idx="2082">
                  <c:v>71.442000000000007</c:v>
                </c:pt>
                <c:pt idx="2083">
                  <c:v>71.432000000000002</c:v>
                </c:pt>
                <c:pt idx="2084">
                  <c:v>71.418999999999997</c:v>
                </c:pt>
                <c:pt idx="2085">
                  <c:v>71.415999999999997</c:v>
                </c:pt>
                <c:pt idx="2086">
                  <c:v>71.421999999999997</c:v>
                </c:pt>
                <c:pt idx="2087">
                  <c:v>71.426000000000002</c:v>
                </c:pt>
                <c:pt idx="2088">
                  <c:v>71.433000000000007</c:v>
                </c:pt>
                <c:pt idx="2089">
                  <c:v>71.433000000000007</c:v>
                </c:pt>
                <c:pt idx="2090">
                  <c:v>71.412000000000006</c:v>
                </c:pt>
                <c:pt idx="2091">
                  <c:v>71.424999999999997</c:v>
                </c:pt>
                <c:pt idx="2092">
                  <c:v>71.429000000000002</c:v>
                </c:pt>
                <c:pt idx="2093">
                  <c:v>71.432000000000002</c:v>
                </c:pt>
                <c:pt idx="2094">
                  <c:v>71.443000000000026</c:v>
                </c:pt>
                <c:pt idx="2095">
                  <c:v>71.459999999999994</c:v>
                </c:pt>
                <c:pt idx="2096">
                  <c:v>71.462999999999994</c:v>
                </c:pt>
                <c:pt idx="2097">
                  <c:v>71.453000000000003</c:v>
                </c:pt>
                <c:pt idx="2098">
                  <c:v>71.456000000000003</c:v>
                </c:pt>
                <c:pt idx="2099">
                  <c:v>71.48</c:v>
                </c:pt>
                <c:pt idx="2100">
                  <c:v>71.486000000000004</c:v>
                </c:pt>
                <c:pt idx="2101">
                  <c:v>71.497000000000085</c:v>
                </c:pt>
                <c:pt idx="2102">
                  <c:v>71.489999999999995</c:v>
                </c:pt>
                <c:pt idx="2103">
                  <c:v>71.486999999999995</c:v>
                </c:pt>
                <c:pt idx="2104">
                  <c:v>71.48</c:v>
                </c:pt>
                <c:pt idx="2105">
                  <c:v>71.483000000000004</c:v>
                </c:pt>
                <c:pt idx="2106">
                  <c:v>71.483000000000004</c:v>
                </c:pt>
                <c:pt idx="2107">
                  <c:v>71.483000000000004</c:v>
                </c:pt>
                <c:pt idx="2108">
                  <c:v>71.497000000000085</c:v>
                </c:pt>
                <c:pt idx="2109">
                  <c:v>71.465999999999994</c:v>
                </c:pt>
                <c:pt idx="2110">
                  <c:v>71.465999999999994</c:v>
                </c:pt>
                <c:pt idx="2111">
                  <c:v>71.456000000000003</c:v>
                </c:pt>
                <c:pt idx="2112">
                  <c:v>71.459999999999994</c:v>
                </c:pt>
                <c:pt idx="2113">
                  <c:v>71.449000000000026</c:v>
                </c:pt>
                <c:pt idx="2114">
                  <c:v>71.456000000000003</c:v>
                </c:pt>
                <c:pt idx="2115">
                  <c:v>71.452000000000012</c:v>
                </c:pt>
                <c:pt idx="2116">
                  <c:v>71.438999999999993</c:v>
                </c:pt>
                <c:pt idx="2117">
                  <c:v>71.438999999999993</c:v>
                </c:pt>
                <c:pt idx="2118">
                  <c:v>71.449000000000026</c:v>
                </c:pt>
                <c:pt idx="2119">
                  <c:v>71.445000000000007</c:v>
                </c:pt>
                <c:pt idx="2120">
                  <c:v>71.442000000000007</c:v>
                </c:pt>
                <c:pt idx="2121">
                  <c:v>71.438000000000002</c:v>
                </c:pt>
                <c:pt idx="2122">
                  <c:v>71.421000000000006</c:v>
                </c:pt>
                <c:pt idx="2123">
                  <c:v>71.415000000000006</c:v>
                </c:pt>
                <c:pt idx="2124">
                  <c:v>71.417000000000101</c:v>
                </c:pt>
                <c:pt idx="2125">
                  <c:v>71.397000000000006</c:v>
                </c:pt>
                <c:pt idx="2126">
                  <c:v>71.39</c:v>
                </c:pt>
                <c:pt idx="2127">
                  <c:v>71.387</c:v>
                </c:pt>
                <c:pt idx="2128">
                  <c:v>71.36999999999999</c:v>
                </c:pt>
                <c:pt idx="2129">
                  <c:v>71.349000000000004</c:v>
                </c:pt>
                <c:pt idx="2130">
                  <c:v>71.335999999999999</c:v>
                </c:pt>
                <c:pt idx="2131">
                  <c:v>71.328999999999979</c:v>
                </c:pt>
                <c:pt idx="2132">
                  <c:v>71.322000000000003</c:v>
                </c:pt>
                <c:pt idx="2133">
                  <c:v>71.322000000000003</c:v>
                </c:pt>
                <c:pt idx="2134">
                  <c:v>71.319000000000003</c:v>
                </c:pt>
                <c:pt idx="2135">
                  <c:v>71.331999999999994</c:v>
                </c:pt>
                <c:pt idx="2136">
                  <c:v>71.328999999999979</c:v>
                </c:pt>
                <c:pt idx="2137">
                  <c:v>71.331999999999994</c:v>
                </c:pt>
                <c:pt idx="2138">
                  <c:v>71.328999999999979</c:v>
                </c:pt>
                <c:pt idx="2139">
                  <c:v>71.322000000000003</c:v>
                </c:pt>
                <c:pt idx="2140">
                  <c:v>71.312000000000012</c:v>
                </c:pt>
                <c:pt idx="2141">
                  <c:v>71.307999999999993</c:v>
                </c:pt>
                <c:pt idx="2142">
                  <c:v>71.298000000000002</c:v>
                </c:pt>
                <c:pt idx="2143">
                  <c:v>71.284000000000006</c:v>
                </c:pt>
                <c:pt idx="2144">
                  <c:v>71.287999999999997</c:v>
                </c:pt>
                <c:pt idx="2145">
                  <c:v>71.274000000000001</c:v>
                </c:pt>
                <c:pt idx="2146">
                  <c:v>71.287999999999997</c:v>
                </c:pt>
                <c:pt idx="2147">
                  <c:v>71.266999999999996</c:v>
                </c:pt>
                <c:pt idx="2148">
                  <c:v>71.254000000000005</c:v>
                </c:pt>
                <c:pt idx="2149">
                  <c:v>71.247000000000085</c:v>
                </c:pt>
                <c:pt idx="2150">
                  <c:v>71.236999999999995</c:v>
                </c:pt>
                <c:pt idx="2151">
                  <c:v>71.247000000000085</c:v>
                </c:pt>
                <c:pt idx="2152">
                  <c:v>71.260000000000005</c:v>
                </c:pt>
                <c:pt idx="2153">
                  <c:v>71.254000000000005</c:v>
                </c:pt>
                <c:pt idx="2154">
                  <c:v>71.247000000000085</c:v>
                </c:pt>
                <c:pt idx="2155">
                  <c:v>71.23</c:v>
                </c:pt>
                <c:pt idx="2156">
                  <c:v>71.222999999999999</c:v>
                </c:pt>
                <c:pt idx="2157">
                  <c:v>71.23</c:v>
                </c:pt>
                <c:pt idx="2158">
                  <c:v>71.227000000000004</c:v>
                </c:pt>
                <c:pt idx="2159">
                  <c:v>71.217000000000027</c:v>
                </c:pt>
                <c:pt idx="2160">
                  <c:v>71.23</c:v>
                </c:pt>
                <c:pt idx="2161">
                  <c:v>71.225999999999999</c:v>
                </c:pt>
                <c:pt idx="2162">
                  <c:v>71.242999999999995</c:v>
                </c:pt>
                <c:pt idx="2163">
                  <c:v>71.25</c:v>
                </c:pt>
                <c:pt idx="2164">
                  <c:v>71.260000000000005</c:v>
                </c:pt>
                <c:pt idx="2165">
                  <c:v>71.301000000000002</c:v>
                </c:pt>
                <c:pt idx="2166">
                  <c:v>71.331000000000003</c:v>
                </c:pt>
                <c:pt idx="2167">
                  <c:v>71.35899999999998</c:v>
                </c:pt>
                <c:pt idx="2168">
                  <c:v>71.381999999999991</c:v>
                </c:pt>
                <c:pt idx="2169">
                  <c:v>71.391999999999996</c:v>
                </c:pt>
                <c:pt idx="2170">
                  <c:v>71.405000000000001</c:v>
                </c:pt>
                <c:pt idx="2171">
                  <c:v>71.429000000000002</c:v>
                </c:pt>
                <c:pt idx="2172">
                  <c:v>71.432000000000002</c:v>
                </c:pt>
                <c:pt idx="2173">
                  <c:v>71.456000000000003</c:v>
                </c:pt>
                <c:pt idx="2174">
                  <c:v>71.465999999999994</c:v>
                </c:pt>
                <c:pt idx="2175">
                  <c:v>71.486000000000004</c:v>
                </c:pt>
                <c:pt idx="2176">
                  <c:v>71.492999999999995</c:v>
                </c:pt>
                <c:pt idx="2177">
                  <c:v>71.522999999999982</c:v>
                </c:pt>
                <c:pt idx="2178">
                  <c:v>71.540000000000006</c:v>
                </c:pt>
                <c:pt idx="2179">
                  <c:v>71.563999999999993</c:v>
                </c:pt>
                <c:pt idx="2180">
                  <c:v>71.596999999999994</c:v>
                </c:pt>
                <c:pt idx="2181">
                  <c:v>71.641000000000005</c:v>
                </c:pt>
                <c:pt idx="2182">
                  <c:v>71.657999999999987</c:v>
                </c:pt>
                <c:pt idx="2183">
                  <c:v>71.706000000000003</c:v>
                </c:pt>
                <c:pt idx="2184">
                  <c:v>71.753</c:v>
                </c:pt>
                <c:pt idx="2185">
                  <c:v>71.793000000000006</c:v>
                </c:pt>
                <c:pt idx="2186">
                  <c:v>71.823999999999998</c:v>
                </c:pt>
                <c:pt idx="2187">
                  <c:v>71.864000000000004</c:v>
                </c:pt>
                <c:pt idx="2188">
                  <c:v>71.887999999999991</c:v>
                </c:pt>
                <c:pt idx="2189">
                  <c:v>71.915000000000006</c:v>
                </c:pt>
                <c:pt idx="2190">
                  <c:v>71.927999999999997</c:v>
                </c:pt>
                <c:pt idx="2191">
                  <c:v>71.942000000000007</c:v>
                </c:pt>
                <c:pt idx="2192">
                  <c:v>71.950999999999993</c:v>
                </c:pt>
                <c:pt idx="2193">
                  <c:v>71.962000000000003</c:v>
                </c:pt>
                <c:pt idx="2194">
                  <c:v>71.961000000000027</c:v>
                </c:pt>
                <c:pt idx="2195">
                  <c:v>71.961000000000027</c:v>
                </c:pt>
                <c:pt idx="2196">
                  <c:v>71.968000000000004</c:v>
                </c:pt>
                <c:pt idx="2197">
                  <c:v>71.980999999999995</c:v>
                </c:pt>
                <c:pt idx="2198">
                  <c:v>71.971000000000004</c:v>
                </c:pt>
                <c:pt idx="2199">
                  <c:v>71.971000000000004</c:v>
                </c:pt>
                <c:pt idx="2200">
                  <c:v>71.964000000000027</c:v>
                </c:pt>
                <c:pt idx="2201">
                  <c:v>71.967000000000027</c:v>
                </c:pt>
                <c:pt idx="2202">
                  <c:v>71.974000000000004</c:v>
                </c:pt>
                <c:pt idx="2203">
                  <c:v>71.97</c:v>
                </c:pt>
                <c:pt idx="2204">
                  <c:v>71.965999999999994</c:v>
                </c:pt>
                <c:pt idx="2205">
                  <c:v>71.972999999999999</c:v>
                </c:pt>
                <c:pt idx="2206">
                  <c:v>71.983000000000004</c:v>
                </c:pt>
                <c:pt idx="2207">
                  <c:v>71.983000000000004</c:v>
                </c:pt>
                <c:pt idx="2208">
                  <c:v>71.995999999999995</c:v>
                </c:pt>
                <c:pt idx="2209">
                  <c:v>71.989000000000004</c:v>
                </c:pt>
                <c:pt idx="2210">
                  <c:v>71.986000000000004</c:v>
                </c:pt>
                <c:pt idx="2211">
                  <c:v>71.975999999999999</c:v>
                </c:pt>
                <c:pt idx="2212">
                  <c:v>71.968999999999994</c:v>
                </c:pt>
                <c:pt idx="2213">
                  <c:v>71.965999999999994</c:v>
                </c:pt>
                <c:pt idx="2214">
                  <c:v>71.965999999999994</c:v>
                </c:pt>
                <c:pt idx="2215">
                  <c:v>71.962000000000003</c:v>
                </c:pt>
                <c:pt idx="2216">
                  <c:v>71.959000000000003</c:v>
                </c:pt>
                <c:pt idx="2217">
                  <c:v>71.945000000000007</c:v>
                </c:pt>
                <c:pt idx="2218">
                  <c:v>71.942000000000007</c:v>
                </c:pt>
                <c:pt idx="2219">
                  <c:v>71.918000000000006</c:v>
                </c:pt>
                <c:pt idx="2220">
                  <c:v>71.897999999999996</c:v>
                </c:pt>
                <c:pt idx="2221">
                  <c:v>71.891000000000005</c:v>
                </c:pt>
                <c:pt idx="2222">
                  <c:v>71.887999999999991</c:v>
                </c:pt>
                <c:pt idx="2223">
                  <c:v>71.881</c:v>
                </c:pt>
                <c:pt idx="2224">
                  <c:v>71.884999999999991</c:v>
                </c:pt>
                <c:pt idx="2225">
                  <c:v>71.877999999999986</c:v>
                </c:pt>
                <c:pt idx="2226">
                  <c:v>71.85799999999999</c:v>
                </c:pt>
                <c:pt idx="2227">
                  <c:v>71.864999999999995</c:v>
                </c:pt>
                <c:pt idx="2228">
                  <c:v>71.877999999999986</c:v>
                </c:pt>
                <c:pt idx="2229">
                  <c:v>71.85799999999999</c:v>
                </c:pt>
                <c:pt idx="2230">
                  <c:v>71.864999999999995</c:v>
                </c:pt>
                <c:pt idx="2231">
                  <c:v>71.888999999999982</c:v>
                </c:pt>
                <c:pt idx="2232">
                  <c:v>71.884999999999991</c:v>
                </c:pt>
                <c:pt idx="2233">
                  <c:v>71.899000000000001</c:v>
                </c:pt>
                <c:pt idx="2234">
                  <c:v>71.915999999999997</c:v>
                </c:pt>
                <c:pt idx="2235">
                  <c:v>71.926000000000002</c:v>
                </c:pt>
                <c:pt idx="2236">
                  <c:v>71.912000000000006</c:v>
                </c:pt>
                <c:pt idx="2237">
                  <c:v>71.936000000000007</c:v>
                </c:pt>
                <c:pt idx="2238">
                  <c:v>71.938999999999993</c:v>
                </c:pt>
                <c:pt idx="2239">
                  <c:v>71.936000000000007</c:v>
                </c:pt>
                <c:pt idx="2240">
                  <c:v>71.936000000000007</c:v>
                </c:pt>
                <c:pt idx="2241">
                  <c:v>71.942000000000007</c:v>
                </c:pt>
                <c:pt idx="2242">
                  <c:v>71.938999999999993</c:v>
                </c:pt>
                <c:pt idx="2243">
                  <c:v>71.949000000000026</c:v>
                </c:pt>
                <c:pt idx="2244">
                  <c:v>71.953000000000003</c:v>
                </c:pt>
                <c:pt idx="2245">
                  <c:v>71.945000000000007</c:v>
                </c:pt>
                <c:pt idx="2246">
                  <c:v>71.959000000000003</c:v>
                </c:pt>
                <c:pt idx="2247">
                  <c:v>71.965999999999994</c:v>
                </c:pt>
                <c:pt idx="2248">
                  <c:v>71.968999999999994</c:v>
                </c:pt>
                <c:pt idx="2249">
                  <c:v>71.962000000000003</c:v>
                </c:pt>
                <c:pt idx="2250">
                  <c:v>71.971999999999994</c:v>
                </c:pt>
                <c:pt idx="2251">
                  <c:v>71.968999999999994</c:v>
                </c:pt>
                <c:pt idx="2252">
                  <c:v>71.968999999999994</c:v>
                </c:pt>
                <c:pt idx="2253">
                  <c:v>71.955000000000013</c:v>
                </c:pt>
                <c:pt idx="2254">
                  <c:v>71.955000000000013</c:v>
                </c:pt>
                <c:pt idx="2255">
                  <c:v>71.971999999999994</c:v>
                </c:pt>
                <c:pt idx="2256">
                  <c:v>71.961000000000027</c:v>
                </c:pt>
                <c:pt idx="2257">
                  <c:v>71.971000000000004</c:v>
                </c:pt>
                <c:pt idx="2258">
                  <c:v>71.974999999999994</c:v>
                </c:pt>
                <c:pt idx="2259">
                  <c:v>71.974999999999994</c:v>
                </c:pt>
                <c:pt idx="2260">
                  <c:v>71.974000000000004</c:v>
                </c:pt>
                <c:pt idx="2261">
                  <c:v>71.971000000000004</c:v>
                </c:pt>
                <c:pt idx="2262">
                  <c:v>71.977999999999994</c:v>
                </c:pt>
                <c:pt idx="2263">
                  <c:v>71.983999999999995</c:v>
                </c:pt>
                <c:pt idx="2264">
                  <c:v>71.983999999999995</c:v>
                </c:pt>
                <c:pt idx="2265">
                  <c:v>71.994000000000085</c:v>
                </c:pt>
                <c:pt idx="2266">
                  <c:v>71.986999999999995</c:v>
                </c:pt>
                <c:pt idx="2267">
                  <c:v>71.997000000000085</c:v>
                </c:pt>
                <c:pt idx="2268">
                  <c:v>72.001000000000005</c:v>
                </c:pt>
                <c:pt idx="2269">
                  <c:v>71.994000000000085</c:v>
                </c:pt>
                <c:pt idx="2270">
                  <c:v>72</c:v>
                </c:pt>
                <c:pt idx="2271">
                  <c:v>72.004000000000005</c:v>
                </c:pt>
                <c:pt idx="2272">
                  <c:v>71.989999999999995</c:v>
                </c:pt>
                <c:pt idx="2273">
                  <c:v>71.994000000000085</c:v>
                </c:pt>
                <c:pt idx="2274">
                  <c:v>72.004000000000005</c:v>
                </c:pt>
                <c:pt idx="2275">
                  <c:v>71.997000000000085</c:v>
                </c:pt>
                <c:pt idx="2276">
                  <c:v>71.992999999999995</c:v>
                </c:pt>
                <c:pt idx="2277">
                  <c:v>72.016999999999996</c:v>
                </c:pt>
                <c:pt idx="2278">
                  <c:v>72.013999999999996</c:v>
                </c:pt>
                <c:pt idx="2279">
                  <c:v>72.03</c:v>
                </c:pt>
                <c:pt idx="2280">
                  <c:v>72.034000000000006</c:v>
                </c:pt>
                <c:pt idx="2281">
                  <c:v>72.037000000000006</c:v>
                </c:pt>
                <c:pt idx="2282">
                  <c:v>72.03</c:v>
                </c:pt>
                <c:pt idx="2283">
                  <c:v>72.013000000000005</c:v>
                </c:pt>
                <c:pt idx="2284">
                  <c:v>72.016999999999996</c:v>
                </c:pt>
                <c:pt idx="2285">
                  <c:v>72.010000000000005</c:v>
                </c:pt>
                <c:pt idx="2286">
                  <c:v>72</c:v>
                </c:pt>
                <c:pt idx="2287">
                  <c:v>72</c:v>
                </c:pt>
                <c:pt idx="2288">
                  <c:v>71.997000000000085</c:v>
                </c:pt>
                <c:pt idx="2289">
                  <c:v>71.997000000000085</c:v>
                </c:pt>
                <c:pt idx="2290">
                  <c:v>71.986999999999995</c:v>
                </c:pt>
                <c:pt idx="2291">
                  <c:v>71.968000000000004</c:v>
                </c:pt>
                <c:pt idx="2292">
                  <c:v>71.961000000000027</c:v>
                </c:pt>
                <c:pt idx="2293">
                  <c:v>71.944000000000116</c:v>
                </c:pt>
                <c:pt idx="2294">
                  <c:v>71.933999999999997</c:v>
                </c:pt>
                <c:pt idx="2295">
                  <c:v>71.921000000000006</c:v>
                </c:pt>
                <c:pt idx="2296">
                  <c:v>71.914000000000101</c:v>
                </c:pt>
                <c:pt idx="2297">
                  <c:v>71.918000000000006</c:v>
                </c:pt>
                <c:pt idx="2298">
                  <c:v>71.911000000000101</c:v>
                </c:pt>
                <c:pt idx="2299">
                  <c:v>71.918000000000006</c:v>
                </c:pt>
                <c:pt idx="2300">
                  <c:v>71.915000000000006</c:v>
                </c:pt>
                <c:pt idx="2301">
                  <c:v>71.918000000000006</c:v>
                </c:pt>
                <c:pt idx="2302">
                  <c:v>71.932000000000002</c:v>
                </c:pt>
                <c:pt idx="2303">
                  <c:v>71.935000000000002</c:v>
                </c:pt>
                <c:pt idx="2304">
                  <c:v>71.932000000000002</c:v>
                </c:pt>
                <c:pt idx="2305">
                  <c:v>71.945000000000007</c:v>
                </c:pt>
                <c:pt idx="2306">
                  <c:v>71.949000000000026</c:v>
                </c:pt>
                <c:pt idx="2307">
                  <c:v>71.965999999999994</c:v>
                </c:pt>
                <c:pt idx="2308">
                  <c:v>71.965999999999994</c:v>
                </c:pt>
                <c:pt idx="2309">
                  <c:v>71.992999999999995</c:v>
                </c:pt>
                <c:pt idx="2310">
                  <c:v>72.006</c:v>
                </c:pt>
                <c:pt idx="2311">
                  <c:v>72.051000000000002</c:v>
                </c:pt>
                <c:pt idx="2312">
                  <c:v>72.10499999999999</c:v>
                </c:pt>
                <c:pt idx="2313">
                  <c:v>72.182999999999979</c:v>
                </c:pt>
                <c:pt idx="2314">
                  <c:v>72.271000000000001</c:v>
                </c:pt>
                <c:pt idx="2315">
                  <c:v>72.35499999999999</c:v>
                </c:pt>
                <c:pt idx="2316">
                  <c:v>72.453999999999994</c:v>
                </c:pt>
                <c:pt idx="2317">
                  <c:v>72.534999999999997</c:v>
                </c:pt>
                <c:pt idx="2318">
                  <c:v>72.596000000000004</c:v>
                </c:pt>
                <c:pt idx="2319">
                  <c:v>72.643000000000001</c:v>
                </c:pt>
                <c:pt idx="2320">
                  <c:v>72.683999999999983</c:v>
                </c:pt>
                <c:pt idx="2321">
                  <c:v>72.703999999999994</c:v>
                </c:pt>
                <c:pt idx="2322">
                  <c:v>72.721000000000004</c:v>
                </c:pt>
                <c:pt idx="2323">
                  <c:v>72.727999999999994</c:v>
                </c:pt>
                <c:pt idx="2324">
                  <c:v>72.735000000000014</c:v>
                </c:pt>
                <c:pt idx="2325">
                  <c:v>72.757999999999996</c:v>
                </c:pt>
                <c:pt idx="2326">
                  <c:v>72.745000000000005</c:v>
                </c:pt>
                <c:pt idx="2327">
                  <c:v>72.748999999999995</c:v>
                </c:pt>
                <c:pt idx="2328">
                  <c:v>72.748999999999995</c:v>
                </c:pt>
                <c:pt idx="2329">
                  <c:v>72.769000000000005</c:v>
                </c:pt>
                <c:pt idx="2330">
                  <c:v>72.766000000000005</c:v>
                </c:pt>
                <c:pt idx="2331">
                  <c:v>72.769000000000005</c:v>
                </c:pt>
                <c:pt idx="2332">
                  <c:v>72.766000000000005</c:v>
                </c:pt>
                <c:pt idx="2333">
                  <c:v>72.772999999999982</c:v>
                </c:pt>
                <c:pt idx="2334">
                  <c:v>72.772999999999982</c:v>
                </c:pt>
                <c:pt idx="2335">
                  <c:v>72.775999999999982</c:v>
                </c:pt>
                <c:pt idx="2336">
                  <c:v>72.766000000000005</c:v>
                </c:pt>
                <c:pt idx="2337">
                  <c:v>72.763000000000005</c:v>
                </c:pt>
                <c:pt idx="2338">
                  <c:v>72.763000000000005</c:v>
                </c:pt>
                <c:pt idx="2339">
                  <c:v>72.763000000000005</c:v>
                </c:pt>
                <c:pt idx="2340">
                  <c:v>72.763000000000005</c:v>
                </c:pt>
                <c:pt idx="2341">
                  <c:v>72.771999999999991</c:v>
                </c:pt>
                <c:pt idx="2342">
                  <c:v>72.775999999999982</c:v>
                </c:pt>
                <c:pt idx="2343">
                  <c:v>72.778999999999982</c:v>
                </c:pt>
                <c:pt idx="2344">
                  <c:v>72.778999999999982</c:v>
                </c:pt>
                <c:pt idx="2345">
                  <c:v>72.781999999999996</c:v>
                </c:pt>
                <c:pt idx="2346">
                  <c:v>72.795000000000002</c:v>
                </c:pt>
                <c:pt idx="2347">
                  <c:v>72.799000000000007</c:v>
                </c:pt>
                <c:pt idx="2348">
                  <c:v>72.795000000000002</c:v>
                </c:pt>
                <c:pt idx="2349">
                  <c:v>72.801999999999992</c:v>
                </c:pt>
                <c:pt idx="2350">
                  <c:v>72.812000000000012</c:v>
                </c:pt>
                <c:pt idx="2351">
                  <c:v>72.818000000000012</c:v>
                </c:pt>
                <c:pt idx="2352">
                  <c:v>72.818000000000012</c:v>
                </c:pt>
                <c:pt idx="2353">
                  <c:v>72.822000000000003</c:v>
                </c:pt>
                <c:pt idx="2354">
                  <c:v>72.822000000000003</c:v>
                </c:pt>
                <c:pt idx="2355">
                  <c:v>72.822000000000003</c:v>
                </c:pt>
                <c:pt idx="2356">
                  <c:v>72.807999999999993</c:v>
                </c:pt>
                <c:pt idx="2357">
                  <c:v>72.812000000000012</c:v>
                </c:pt>
                <c:pt idx="2358">
                  <c:v>72.784999999999997</c:v>
                </c:pt>
                <c:pt idx="2359">
                  <c:v>72.771000000000001</c:v>
                </c:pt>
                <c:pt idx="2360">
                  <c:v>72.765000000000001</c:v>
                </c:pt>
                <c:pt idx="2361">
                  <c:v>72.771999999999991</c:v>
                </c:pt>
                <c:pt idx="2362">
                  <c:v>72.762</c:v>
                </c:pt>
                <c:pt idx="2363">
                  <c:v>72.742000000000004</c:v>
                </c:pt>
                <c:pt idx="2364">
                  <c:v>72.728999999999999</c:v>
                </c:pt>
                <c:pt idx="2365">
                  <c:v>72.709000000000003</c:v>
                </c:pt>
                <c:pt idx="2366">
                  <c:v>72.698999999999998</c:v>
                </c:pt>
                <c:pt idx="2367">
                  <c:v>72.678999999999988</c:v>
                </c:pt>
                <c:pt idx="2368">
                  <c:v>72.664999999999992</c:v>
                </c:pt>
                <c:pt idx="2369">
                  <c:v>72.668999999999983</c:v>
                </c:pt>
                <c:pt idx="2370">
                  <c:v>72.652999999999949</c:v>
                </c:pt>
                <c:pt idx="2371">
                  <c:v>72.649000000000001</c:v>
                </c:pt>
                <c:pt idx="2372">
                  <c:v>72.649999999999991</c:v>
                </c:pt>
                <c:pt idx="2373">
                  <c:v>72.652999999999949</c:v>
                </c:pt>
                <c:pt idx="2374">
                  <c:v>72.649999999999991</c:v>
                </c:pt>
                <c:pt idx="2375">
                  <c:v>72.647000000000006</c:v>
                </c:pt>
                <c:pt idx="2376">
                  <c:v>72.644000000000005</c:v>
                </c:pt>
                <c:pt idx="2377">
                  <c:v>72.649999999999991</c:v>
                </c:pt>
                <c:pt idx="2378">
                  <c:v>72.644000000000005</c:v>
                </c:pt>
                <c:pt idx="2379">
                  <c:v>72.656999999999982</c:v>
                </c:pt>
                <c:pt idx="2380">
                  <c:v>72.661000000000001</c:v>
                </c:pt>
                <c:pt idx="2381">
                  <c:v>72.664000000000001</c:v>
                </c:pt>
                <c:pt idx="2382">
                  <c:v>72.670999999999978</c:v>
                </c:pt>
                <c:pt idx="2383">
                  <c:v>72.680999999999983</c:v>
                </c:pt>
                <c:pt idx="2384">
                  <c:v>72.680999999999983</c:v>
                </c:pt>
                <c:pt idx="2385">
                  <c:v>72.680999999999983</c:v>
                </c:pt>
                <c:pt idx="2386">
                  <c:v>72.691000000000003</c:v>
                </c:pt>
                <c:pt idx="2387">
                  <c:v>72.683999999999983</c:v>
                </c:pt>
                <c:pt idx="2388">
                  <c:v>72.697999999999993</c:v>
                </c:pt>
                <c:pt idx="2389">
                  <c:v>72.700999999999993</c:v>
                </c:pt>
                <c:pt idx="2390">
                  <c:v>72.703999999999994</c:v>
                </c:pt>
                <c:pt idx="2391">
                  <c:v>72.700999999999993</c:v>
                </c:pt>
                <c:pt idx="2392">
                  <c:v>72.700999999999993</c:v>
                </c:pt>
                <c:pt idx="2393">
                  <c:v>72.694000000000003</c:v>
                </c:pt>
                <c:pt idx="2394">
                  <c:v>72.697000000000003</c:v>
                </c:pt>
                <c:pt idx="2395">
                  <c:v>72.7</c:v>
                </c:pt>
                <c:pt idx="2396">
                  <c:v>72.694000000000003</c:v>
                </c:pt>
                <c:pt idx="2397">
                  <c:v>72.703000000000003</c:v>
                </c:pt>
                <c:pt idx="2398">
                  <c:v>72.7</c:v>
                </c:pt>
                <c:pt idx="2399">
                  <c:v>72.703000000000003</c:v>
                </c:pt>
                <c:pt idx="2400">
                  <c:v>72.697000000000003</c:v>
                </c:pt>
                <c:pt idx="2401">
                  <c:v>72.692999999999998</c:v>
                </c:pt>
                <c:pt idx="2402">
                  <c:v>72.703000000000003</c:v>
                </c:pt>
                <c:pt idx="2403">
                  <c:v>72.703000000000003</c:v>
                </c:pt>
                <c:pt idx="2404">
                  <c:v>72.698999999999998</c:v>
                </c:pt>
                <c:pt idx="2405">
                  <c:v>72.695999999999998</c:v>
                </c:pt>
                <c:pt idx="2406">
                  <c:v>72.685000000000002</c:v>
                </c:pt>
                <c:pt idx="2407">
                  <c:v>72.677999999999983</c:v>
                </c:pt>
                <c:pt idx="2408">
                  <c:v>72.680999999999983</c:v>
                </c:pt>
                <c:pt idx="2409">
                  <c:v>72.667000000000002</c:v>
                </c:pt>
                <c:pt idx="2410">
                  <c:v>72.667000000000002</c:v>
                </c:pt>
                <c:pt idx="2411">
                  <c:v>72.670999999999978</c:v>
                </c:pt>
                <c:pt idx="2412">
                  <c:v>72.676999999999978</c:v>
                </c:pt>
                <c:pt idx="2413">
                  <c:v>72.697000000000003</c:v>
                </c:pt>
                <c:pt idx="2414">
                  <c:v>72.697000000000003</c:v>
                </c:pt>
                <c:pt idx="2415">
                  <c:v>72.706999999999994</c:v>
                </c:pt>
                <c:pt idx="2416">
                  <c:v>72.703000000000003</c:v>
                </c:pt>
                <c:pt idx="2417">
                  <c:v>72.709999999999994</c:v>
                </c:pt>
                <c:pt idx="2418">
                  <c:v>72.72</c:v>
                </c:pt>
                <c:pt idx="2419">
                  <c:v>72.727000000000004</c:v>
                </c:pt>
                <c:pt idx="2420">
                  <c:v>72.722999999999999</c:v>
                </c:pt>
                <c:pt idx="2421">
                  <c:v>72.736999999999995</c:v>
                </c:pt>
                <c:pt idx="2422">
                  <c:v>72.742999999999995</c:v>
                </c:pt>
                <c:pt idx="2423">
                  <c:v>72.742999999999995</c:v>
                </c:pt>
                <c:pt idx="2424">
                  <c:v>72.753</c:v>
                </c:pt>
                <c:pt idx="2425">
                  <c:v>72.766999999999996</c:v>
                </c:pt>
                <c:pt idx="2426">
                  <c:v>72.763999999999996</c:v>
                </c:pt>
                <c:pt idx="2427">
                  <c:v>72.757000000000005</c:v>
                </c:pt>
                <c:pt idx="2428">
                  <c:v>72.75</c:v>
                </c:pt>
                <c:pt idx="2429">
                  <c:v>72.747000000000085</c:v>
                </c:pt>
                <c:pt idx="2430">
                  <c:v>72.742999999999995</c:v>
                </c:pt>
                <c:pt idx="2431">
                  <c:v>72.742999999999995</c:v>
                </c:pt>
                <c:pt idx="2432">
                  <c:v>72.73</c:v>
                </c:pt>
                <c:pt idx="2433">
                  <c:v>72.724000000000004</c:v>
                </c:pt>
                <c:pt idx="2434">
                  <c:v>72.717000000000027</c:v>
                </c:pt>
                <c:pt idx="2435">
                  <c:v>72.700999999999993</c:v>
                </c:pt>
                <c:pt idx="2436">
                  <c:v>72.691000000000003</c:v>
                </c:pt>
                <c:pt idx="2437">
                  <c:v>72.677999999999983</c:v>
                </c:pt>
                <c:pt idx="2438">
                  <c:v>72.667999999999992</c:v>
                </c:pt>
                <c:pt idx="2439">
                  <c:v>72.650999999999982</c:v>
                </c:pt>
                <c:pt idx="2440">
                  <c:v>72.644999999999996</c:v>
                </c:pt>
                <c:pt idx="2441">
                  <c:v>72.634999999999991</c:v>
                </c:pt>
                <c:pt idx="2442">
                  <c:v>72.624999999999986</c:v>
                </c:pt>
                <c:pt idx="2443">
                  <c:v>72.600999999999999</c:v>
                </c:pt>
                <c:pt idx="2444">
                  <c:v>72.595000000000013</c:v>
                </c:pt>
                <c:pt idx="2445">
                  <c:v>72.578000000000003</c:v>
                </c:pt>
                <c:pt idx="2446">
                  <c:v>72.551000000000002</c:v>
                </c:pt>
                <c:pt idx="2447">
                  <c:v>72.521000000000001</c:v>
                </c:pt>
                <c:pt idx="2448">
                  <c:v>72.477000000000004</c:v>
                </c:pt>
                <c:pt idx="2449">
                  <c:v>72.446000000000026</c:v>
                </c:pt>
                <c:pt idx="2450">
                  <c:v>72.409000000000006</c:v>
                </c:pt>
                <c:pt idx="2451">
                  <c:v>72.375999999999948</c:v>
                </c:pt>
                <c:pt idx="2452">
                  <c:v>72.35499999999999</c:v>
                </c:pt>
                <c:pt idx="2453">
                  <c:v>72.331000000000003</c:v>
                </c:pt>
                <c:pt idx="2454">
                  <c:v>72.311000000000007</c:v>
                </c:pt>
                <c:pt idx="2455">
                  <c:v>72.298000000000002</c:v>
                </c:pt>
                <c:pt idx="2456">
                  <c:v>72.290999999999997</c:v>
                </c:pt>
                <c:pt idx="2457">
                  <c:v>72.287000000000006</c:v>
                </c:pt>
                <c:pt idx="2458">
                  <c:v>72.28</c:v>
                </c:pt>
                <c:pt idx="2459">
                  <c:v>72.27</c:v>
                </c:pt>
                <c:pt idx="2460">
                  <c:v>72.28</c:v>
                </c:pt>
                <c:pt idx="2461">
                  <c:v>72.283000000000001</c:v>
                </c:pt>
                <c:pt idx="2462">
                  <c:v>72.28</c:v>
                </c:pt>
                <c:pt idx="2463">
                  <c:v>72.28</c:v>
                </c:pt>
                <c:pt idx="2464">
                  <c:v>72.272999999999982</c:v>
                </c:pt>
                <c:pt idx="2465">
                  <c:v>72.28</c:v>
                </c:pt>
                <c:pt idx="2466">
                  <c:v>72.275999999999982</c:v>
                </c:pt>
                <c:pt idx="2467">
                  <c:v>72.286000000000001</c:v>
                </c:pt>
                <c:pt idx="2468">
                  <c:v>72.293000000000006</c:v>
                </c:pt>
                <c:pt idx="2469">
                  <c:v>72.278999999999982</c:v>
                </c:pt>
                <c:pt idx="2470">
                  <c:v>72.278999999999982</c:v>
                </c:pt>
                <c:pt idx="2471">
                  <c:v>72.289000000000001</c:v>
                </c:pt>
                <c:pt idx="2472">
                  <c:v>72.289000000000001</c:v>
                </c:pt>
                <c:pt idx="2473">
                  <c:v>72.274999999999991</c:v>
                </c:pt>
                <c:pt idx="2474">
                  <c:v>72.284999999999997</c:v>
                </c:pt>
                <c:pt idx="2475">
                  <c:v>72.281999999999996</c:v>
                </c:pt>
                <c:pt idx="2476">
                  <c:v>72.292000000000002</c:v>
                </c:pt>
                <c:pt idx="2477">
                  <c:v>72.290999999999997</c:v>
                </c:pt>
                <c:pt idx="2478">
                  <c:v>72.281000000000006</c:v>
                </c:pt>
                <c:pt idx="2479">
                  <c:v>72.281000000000006</c:v>
                </c:pt>
                <c:pt idx="2480">
                  <c:v>72.266999999999996</c:v>
                </c:pt>
                <c:pt idx="2481">
                  <c:v>72.284000000000006</c:v>
                </c:pt>
                <c:pt idx="2482">
                  <c:v>72.266999999999996</c:v>
                </c:pt>
                <c:pt idx="2483">
                  <c:v>72.27</c:v>
                </c:pt>
                <c:pt idx="2484">
                  <c:v>72.260000000000005</c:v>
                </c:pt>
                <c:pt idx="2485">
                  <c:v>72.27</c:v>
                </c:pt>
                <c:pt idx="2486">
                  <c:v>72.263000000000005</c:v>
                </c:pt>
                <c:pt idx="2487">
                  <c:v>72.263000000000005</c:v>
                </c:pt>
                <c:pt idx="2488">
                  <c:v>72.256</c:v>
                </c:pt>
                <c:pt idx="2489">
                  <c:v>72.259</c:v>
                </c:pt>
                <c:pt idx="2490">
                  <c:v>72.256</c:v>
                </c:pt>
                <c:pt idx="2491">
                  <c:v>72.251999999999995</c:v>
                </c:pt>
                <c:pt idx="2492">
                  <c:v>72.259</c:v>
                </c:pt>
                <c:pt idx="2493">
                  <c:v>72.262</c:v>
                </c:pt>
                <c:pt idx="2494">
                  <c:v>72.262</c:v>
                </c:pt>
                <c:pt idx="2495">
                  <c:v>72.278999999999982</c:v>
                </c:pt>
                <c:pt idx="2496">
                  <c:v>72.265000000000001</c:v>
                </c:pt>
                <c:pt idx="2497">
                  <c:v>72.271999999999991</c:v>
                </c:pt>
                <c:pt idx="2498">
                  <c:v>72.271999999999991</c:v>
                </c:pt>
                <c:pt idx="2499">
                  <c:v>72.271999999999991</c:v>
                </c:pt>
                <c:pt idx="2500">
                  <c:v>72.254999999999995</c:v>
                </c:pt>
                <c:pt idx="2501">
                  <c:v>72.248000000000005</c:v>
                </c:pt>
                <c:pt idx="2502">
                  <c:v>72.224999999999994</c:v>
                </c:pt>
                <c:pt idx="2503">
                  <c:v>72.221999999999994</c:v>
                </c:pt>
                <c:pt idx="2504">
                  <c:v>72.211000000000027</c:v>
                </c:pt>
                <c:pt idx="2505">
                  <c:v>72.218999999999994</c:v>
                </c:pt>
                <c:pt idx="2506">
                  <c:v>72.202000000000012</c:v>
                </c:pt>
                <c:pt idx="2507">
                  <c:v>72.182000000000002</c:v>
                </c:pt>
                <c:pt idx="2508">
                  <c:v>72.182000000000002</c:v>
                </c:pt>
                <c:pt idx="2509">
                  <c:v>72.154999999999987</c:v>
                </c:pt>
                <c:pt idx="2510">
                  <c:v>72.155999999999949</c:v>
                </c:pt>
                <c:pt idx="2511">
                  <c:v>72.135999999999981</c:v>
                </c:pt>
                <c:pt idx="2512">
                  <c:v>72.121999999999986</c:v>
                </c:pt>
                <c:pt idx="2513">
                  <c:v>72.10899999999998</c:v>
                </c:pt>
                <c:pt idx="2514">
                  <c:v>72.081999999999994</c:v>
                </c:pt>
                <c:pt idx="2515">
                  <c:v>72.068000000000012</c:v>
                </c:pt>
                <c:pt idx="2516">
                  <c:v>72.039000000000001</c:v>
                </c:pt>
                <c:pt idx="2517">
                  <c:v>72.012</c:v>
                </c:pt>
                <c:pt idx="2518">
                  <c:v>71.988</c:v>
                </c:pt>
                <c:pt idx="2519">
                  <c:v>71.974000000000004</c:v>
                </c:pt>
                <c:pt idx="2520">
                  <c:v>71.961000000000027</c:v>
                </c:pt>
                <c:pt idx="2521">
                  <c:v>71.924000000000007</c:v>
                </c:pt>
                <c:pt idx="2522">
                  <c:v>71.89</c:v>
                </c:pt>
                <c:pt idx="2523">
                  <c:v>71.882999999999981</c:v>
                </c:pt>
                <c:pt idx="2524">
                  <c:v>71.89</c:v>
                </c:pt>
                <c:pt idx="2525">
                  <c:v>71.872999999999948</c:v>
                </c:pt>
                <c:pt idx="2526">
                  <c:v>71.872999999999948</c:v>
                </c:pt>
                <c:pt idx="2527">
                  <c:v>71.85899999999998</c:v>
                </c:pt>
                <c:pt idx="2528">
                  <c:v>71.872999999999948</c:v>
                </c:pt>
                <c:pt idx="2529">
                  <c:v>71.872999999999948</c:v>
                </c:pt>
                <c:pt idx="2530">
                  <c:v>71.872999999999948</c:v>
                </c:pt>
                <c:pt idx="2531">
                  <c:v>71.875999999999948</c:v>
                </c:pt>
                <c:pt idx="2532">
                  <c:v>71.893000000000001</c:v>
                </c:pt>
                <c:pt idx="2533">
                  <c:v>71.885999999999981</c:v>
                </c:pt>
                <c:pt idx="2534">
                  <c:v>71.893000000000001</c:v>
                </c:pt>
                <c:pt idx="2535">
                  <c:v>71.903000000000006</c:v>
                </c:pt>
                <c:pt idx="2536">
                  <c:v>71.906000000000006</c:v>
                </c:pt>
                <c:pt idx="2537">
                  <c:v>71.910000000000025</c:v>
                </c:pt>
                <c:pt idx="2538">
                  <c:v>71.918999999999997</c:v>
                </c:pt>
                <c:pt idx="2539">
                  <c:v>71.915999999999997</c:v>
                </c:pt>
                <c:pt idx="2540">
                  <c:v>71.918999999999997</c:v>
                </c:pt>
                <c:pt idx="2541">
                  <c:v>71.912999999999997</c:v>
                </c:pt>
                <c:pt idx="2542">
                  <c:v>71.923000000000002</c:v>
                </c:pt>
                <c:pt idx="2543">
                  <c:v>71.918999999999997</c:v>
                </c:pt>
                <c:pt idx="2544">
                  <c:v>71.938999999999993</c:v>
                </c:pt>
                <c:pt idx="2545">
                  <c:v>71.943000000000026</c:v>
                </c:pt>
                <c:pt idx="2546">
                  <c:v>71.953000000000003</c:v>
                </c:pt>
                <c:pt idx="2547">
                  <c:v>71.949000000000026</c:v>
                </c:pt>
                <c:pt idx="2548">
                  <c:v>71.956000000000003</c:v>
                </c:pt>
                <c:pt idx="2549">
                  <c:v>71.959000000000003</c:v>
                </c:pt>
                <c:pt idx="2550">
                  <c:v>71.955000000000013</c:v>
                </c:pt>
                <c:pt idx="2551">
                  <c:v>71.959000000000003</c:v>
                </c:pt>
                <c:pt idx="2552">
                  <c:v>71.958000000000013</c:v>
                </c:pt>
                <c:pt idx="2553">
                  <c:v>71.971999999999994</c:v>
                </c:pt>
                <c:pt idx="2554">
                  <c:v>71.971000000000004</c:v>
                </c:pt>
                <c:pt idx="2555">
                  <c:v>71.977999999999994</c:v>
                </c:pt>
                <c:pt idx="2556">
                  <c:v>71.985000000000014</c:v>
                </c:pt>
                <c:pt idx="2557">
                  <c:v>71.995000000000005</c:v>
                </c:pt>
                <c:pt idx="2558">
                  <c:v>71.991000000000085</c:v>
                </c:pt>
                <c:pt idx="2559">
                  <c:v>71.988</c:v>
                </c:pt>
                <c:pt idx="2560">
                  <c:v>71.997000000000085</c:v>
                </c:pt>
                <c:pt idx="2561">
                  <c:v>72.007999999999996</c:v>
                </c:pt>
                <c:pt idx="2562">
                  <c:v>72.007999999999996</c:v>
                </c:pt>
                <c:pt idx="2563">
                  <c:v>72.018000000000001</c:v>
                </c:pt>
                <c:pt idx="2564">
                  <c:v>72.024000000000001</c:v>
                </c:pt>
                <c:pt idx="2565">
                  <c:v>72.034000000000006</c:v>
                </c:pt>
                <c:pt idx="2566">
                  <c:v>72.037000000000006</c:v>
                </c:pt>
                <c:pt idx="2567">
                  <c:v>72.043999999999997</c:v>
                </c:pt>
                <c:pt idx="2568">
                  <c:v>72.046999999999997</c:v>
                </c:pt>
                <c:pt idx="2569">
                  <c:v>72.057999999999993</c:v>
                </c:pt>
                <c:pt idx="2570">
                  <c:v>72.061000000000007</c:v>
                </c:pt>
                <c:pt idx="2571">
                  <c:v>72.057000000000002</c:v>
                </c:pt>
                <c:pt idx="2572">
                  <c:v>72.043999999999997</c:v>
                </c:pt>
                <c:pt idx="2573">
                  <c:v>72.051000000000002</c:v>
                </c:pt>
                <c:pt idx="2574">
                  <c:v>72.027000000000001</c:v>
                </c:pt>
                <c:pt idx="2575">
                  <c:v>72.016999999999996</c:v>
                </c:pt>
                <c:pt idx="2576">
                  <c:v>72.027999999999992</c:v>
                </c:pt>
                <c:pt idx="2577">
                  <c:v>72.010999999999996</c:v>
                </c:pt>
                <c:pt idx="2578">
                  <c:v>71.997000000000085</c:v>
                </c:pt>
                <c:pt idx="2579">
                  <c:v>71.991000000000085</c:v>
                </c:pt>
                <c:pt idx="2580">
                  <c:v>71.971000000000004</c:v>
                </c:pt>
                <c:pt idx="2581">
                  <c:v>71.958000000000013</c:v>
                </c:pt>
                <c:pt idx="2582">
                  <c:v>71.945000000000007</c:v>
                </c:pt>
                <c:pt idx="2583">
                  <c:v>71.927999999999997</c:v>
                </c:pt>
                <c:pt idx="2584">
                  <c:v>71.924999999999997</c:v>
                </c:pt>
                <c:pt idx="2585">
                  <c:v>71.915000000000006</c:v>
                </c:pt>
                <c:pt idx="2586">
                  <c:v>71.911000000000101</c:v>
                </c:pt>
                <c:pt idx="2587">
                  <c:v>71.902000000000001</c:v>
                </c:pt>
                <c:pt idx="2588">
                  <c:v>71.902000000000001</c:v>
                </c:pt>
                <c:pt idx="2589">
                  <c:v>71.897999999999996</c:v>
                </c:pt>
                <c:pt idx="2590">
                  <c:v>71.891999999999996</c:v>
                </c:pt>
                <c:pt idx="2591">
                  <c:v>71.894999999999996</c:v>
                </c:pt>
                <c:pt idx="2592">
                  <c:v>71.891000000000005</c:v>
                </c:pt>
                <c:pt idx="2593">
                  <c:v>71.884999999999991</c:v>
                </c:pt>
                <c:pt idx="2594">
                  <c:v>71.881</c:v>
                </c:pt>
                <c:pt idx="2595">
                  <c:v>71.877999999999986</c:v>
                </c:pt>
                <c:pt idx="2596">
                  <c:v>71.900999999999996</c:v>
                </c:pt>
                <c:pt idx="2597">
                  <c:v>71.900999999999996</c:v>
                </c:pt>
                <c:pt idx="2598">
                  <c:v>71.908000000000001</c:v>
                </c:pt>
                <c:pt idx="2599">
                  <c:v>71.921999999999997</c:v>
                </c:pt>
                <c:pt idx="2600">
                  <c:v>71.921999999999997</c:v>
                </c:pt>
                <c:pt idx="2601">
                  <c:v>71.924999999999997</c:v>
                </c:pt>
                <c:pt idx="2602">
                  <c:v>71.924999999999997</c:v>
                </c:pt>
                <c:pt idx="2603">
                  <c:v>71.921000000000006</c:v>
                </c:pt>
                <c:pt idx="2604">
                  <c:v>71.935000000000002</c:v>
                </c:pt>
                <c:pt idx="2605">
                  <c:v>71.924000000000007</c:v>
                </c:pt>
                <c:pt idx="2606">
                  <c:v>71.935000000000002</c:v>
                </c:pt>
                <c:pt idx="2607">
                  <c:v>71.927999999999997</c:v>
                </c:pt>
                <c:pt idx="2608">
                  <c:v>71.938000000000002</c:v>
                </c:pt>
                <c:pt idx="2609">
                  <c:v>71.930999999999997</c:v>
                </c:pt>
                <c:pt idx="2610">
                  <c:v>71.921000000000006</c:v>
                </c:pt>
                <c:pt idx="2611">
                  <c:v>71.938000000000002</c:v>
                </c:pt>
                <c:pt idx="2612">
                  <c:v>71.930999999999997</c:v>
                </c:pt>
                <c:pt idx="2613">
                  <c:v>71.921000000000006</c:v>
                </c:pt>
                <c:pt idx="2614">
                  <c:v>71.92</c:v>
                </c:pt>
                <c:pt idx="2615">
                  <c:v>71.92</c:v>
                </c:pt>
                <c:pt idx="2616">
                  <c:v>71.914000000000101</c:v>
                </c:pt>
                <c:pt idx="2617">
                  <c:v>71.900000000000006</c:v>
                </c:pt>
                <c:pt idx="2618">
                  <c:v>71.903999999999996</c:v>
                </c:pt>
                <c:pt idx="2619">
                  <c:v>71.882999999999981</c:v>
                </c:pt>
                <c:pt idx="2620">
                  <c:v>71.882999999999981</c:v>
                </c:pt>
                <c:pt idx="2621">
                  <c:v>71.878999999999948</c:v>
                </c:pt>
                <c:pt idx="2622">
                  <c:v>71.871999999999986</c:v>
                </c:pt>
                <c:pt idx="2623">
                  <c:v>71.85499999999999</c:v>
                </c:pt>
                <c:pt idx="2624">
                  <c:v>71.85499999999999</c:v>
                </c:pt>
                <c:pt idx="2625">
                  <c:v>71.842000000000013</c:v>
                </c:pt>
                <c:pt idx="2626">
                  <c:v>71.845000000000013</c:v>
                </c:pt>
                <c:pt idx="2627">
                  <c:v>71.848000000000013</c:v>
                </c:pt>
                <c:pt idx="2628">
                  <c:v>71.850999999999999</c:v>
                </c:pt>
                <c:pt idx="2629">
                  <c:v>71.85799999999999</c:v>
                </c:pt>
                <c:pt idx="2630">
                  <c:v>71.85799999999999</c:v>
                </c:pt>
                <c:pt idx="2631">
                  <c:v>71.85799999999999</c:v>
                </c:pt>
                <c:pt idx="2632">
                  <c:v>71.853999999999999</c:v>
                </c:pt>
                <c:pt idx="2633">
                  <c:v>71.843999999999994</c:v>
                </c:pt>
                <c:pt idx="2634">
                  <c:v>71.853999999999999</c:v>
                </c:pt>
                <c:pt idx="2635">
                  <c:v>71.843999999999994</c:v>
                </c:pt>
                <c:pt idx="2636">
                  <c:v>71.846999999999994</c:v>
                </c:pt>
                <c:pt idx="2637">
                  <c:v>71.846999999999994</c:v>
                </c:pt>
                <c:pt idx="2638">
                  <c:v>71.853999999999999</c:v>
                </c:pt>
                <c:pt idx="2639">
                  <c:v>71.853999999999999</c:v>
                </c:pt>
                <c:pt idx="2640">
                  <c:v>71.849999999999994</c:v>
                </c:pt>
                <c:pt idx="2641">
                  <c:v>71.846000000000004</c:v>
                </c:pt>
                <c:pt idx="2642">
                  <c:v>71.835999999999999</c:v>
                </c:pt>
                <c:pt idx="2643">
                  <c:v>71.83</c:v>
                </c:pt>
                <c:pt idx="2644">
                  <c:v>71.808999999999983</c:v>
                </c:pt>
                <c:pt idx="2645">
                  <c:v>71.793000000000006</c:v>
                </c:pt>
                <c:pt idx="2646">
                  <c:v>71.783000000000001</c:v>
                </c:pt>
                <c:pt idx="2647">
                  <c:v>71.766000000000005</c:v>
                </c:pt>
                <c:pt idx="2648">
                  <c:v>71.763000000000005</c:v>
                </c:pt>
                <c:pt idx="2649">
                  <c:v>71.756</c:v>
                </c:pt>
                <c:pt idx="2650">
                  <c:v>71.745999999999995</c:v>
                </c:pt>
                <c:pt idx="2651">
                  <c:v>71.73</c:v>
                </c:pt>
                <c:pt idx="2652">
                  <c:v>71.706000000000003</c:v>
                </c:pt>
                <c:pt idx="2653">
                  <c:v>71.685999999999979</c:v>
                </c:pt>
                <c:pt idx="2654">
                  <c:v>71.685999999999979</c:v>
                </c:pt>
                <c:pt idx="2655">
                  <c:v>71.665999999999983</c:v>
                </c:pt>
                <c:pt idx="2656">
                  <c:v>71.655999999999949</c:v>
                </c:pt>
                <c:pt idx="2657">
                  <c:v>71.649999999999991</c:v>
                </c:pt>
                <c:pt idx="2658">
                  <c:v>71.649999999999991</c:v>
                </c:pt>
                <c:pt idx="2659">
                  <c:v>71.632999999999981</c:v>
                </c:pt>
                <c:pt idx="2660">
                  <c:v>71.622999999999948</c:v>
                </c:pt>
                <c:pt idx="2661">
                  <c:v>71.632999999999981</c:v>
                </c:pt>
                <c:pt idx="2662">
                  <c:v>71.61</c:v>
                </c:pt>
                <c:pt idx="2663">
                  <c:v>71.60299999999998</c:v>
                </c:pt>
                <c:pt idx="2664">
                  <c:v>71.613</c:v>
                </c:pt>
                <c:pt idx="2665">
                  <c:v>71.61</c:v>
                </c:pt>
                <c:pt idx="2666">
                  <c:v>71.622999999999948</c:v>
                </c:pt>
                <c:pt idx="2667">
                  <c:v>71.61999999999999</c:v>
                </c:pt>
                <c:pt idx="2668">
                  <c:v>71.61999999999999</c:v>
                </c:pt>
                <c:pt idx="2669">
                  <c:v>71.622999999999948</c:v>
                </c:pt>
                <c:pt idx="2670">
                  <c:v>71.622999999999948</c:v>
                </c:pt>
                <c:pt idx="2671">
                  <c:v>71.632999999999981</c:v>
                </c:pt>
                <c:pt idx="2672">
                  <c:v>71.647000000000006</c:v>
                </c:pt>
                <c:pt idx="2673">
                  <c:v>71.66</c:v>
                </c:pt>
                <c:pt idx="2674">
                  <c:v>71.649999999999991</c:v>
                </c:pt>
                <c:pt idx="2675">
                  <c:v>71.652999999999949</c:v>
                </c:pt>
                <c:pt idx="2676">
                  <c:v>71.664000000000001</c:v>
                </c:pt>
                <c:pt idx="2677">
                  <c:v>71.652999999999949</c:v>
                </c:pt>
                <c:pt idx="2678">
                  <c:v>71.664000000000001</c:v>
                </c:pt>
                <c:pt idx="2679">
                  <c:v>71.656999999999982</c:v>
                </c:pt>
                <c:pt idx="2680">
                  <c:v>71.649999999999991</c:v>
                </c:pt>
                <c:pt idx="2681">
                  <c:v>71.656999999999982</c:v>
                </c:pt>
                <c:pt idx="2682">
                  <c:v>71.643000000000001</c:v>
                </c:pt>
                <c:pt idx="2683">
                  <c:v>71.643000000000001</c:v>
                </c:pt>
                <c:pt idx="2684">
                  <c:v>71.625999999999948</c:v>
                </c:pt>
                <c:pt idx="2685">
                  <c:v>71.622999999999948</c:v>
                </c:pt>
                <c:pt idx="2686">
                  <c:v>71.613</c:v>
                </c:pt>
                <c:pt idx="2687">
                  <c:v>71.60899999999998</c:v>
                </c:pt>
                <c:pt idx="2688">
                  <c:v>71.60899999999998</c:v>
                </c:pt>
                <c:pt idx="2689">
                  <c:v>71.60899999999998</c:v>
                </c:pt>
                <c:pt idx="2690">
                  <c:v>71.60199999999999</c:v>
                </c:pt>
                <c:pt idx="2691">
                  <c:v>71.599000000000004</c:v>
                </c:pt>
                <c:pt idx="2692">
                  <c:v>71.60899999999998</c:v>
                </c:pt>
                <c:pt idx="2693">
                  <c:v>71.60199999999999</c:v>
                </c:pt>
                <c:pt idx="2694">
                  <c:v>71.60899999999998</c:v>
                </c:pt>
                <c:pt idx="2695">
                  <c:v>71.60199999999999</c:v>
                </c:pt>
                <c:pt idx="2696">
                  <c:v>71.60899999999998</c:v>
                </c:pt>
                <c:pt idx="2697">
                  <c:v>71.598000000000013</c:v>
                </c:pt>
                <c:pt idx="2698">
                  <c:v>71.595000000000013</c:v>
                </c:pt>
                <c:pt idx="2699">
                  <c:v>71.595000000000013</c:v>
                </c:pt>
                <c:pt idx="2700">
                  <c:v>71.590999999999994</c:v>
                </c:pt>
                <c:pt idx="2701">
                  <c:v>71.581000000000003</c:v>
                </c:pt>
                <c:pt idx="2702">
                  <c:v>71.590999999999994</c:v>
                </c:pt>
                <c:pt idx="2703">
                  <c:v>71.593999999999994</c:v>
                </c:pt>
                <c:pt idx="2704">
                  <c:v>71.581000000000003</c:v>
                </c:pt>
                <c:pt idx="2705">
                  <c:v>71.576999999999998</c:v>
                </c:pt>
                <c:pt idx="2706">
                  <c:v>71.58</c:v>
                </c:pt>
                <c:pt idx="2707">
                  <c:v>71.573999999999998</c:v>
                </c:pt>
                <c:pt idx="2708">
                  <c:v>71.56</c:v>
                </c:pt>
                <c:pt idx="2709">
                  <c:v>71.573999999999998</c:v>
                </c:pt>
                <c:pt idx="2710">
                  <c:v>71.576999999999998</c:v>
                </c:pt>
                <c:pt idx="2711">
                  <c:v>71.58</c:v>
                </c:pt>
                <c:pt idx="2712">
                  <c:v>71.569999999999993</c:v>
                </c:pt>
                <c:pt idx="2713">
                  <c:v>71.56</c:v>
                </c:pt>
                <c:pt idx="2714">
                  <c:v>71.569999999999993</c:v>
                </c:pt>
                <c:pt idx="2715">
                  <c:v>71.555999999999983</c:v>
                </c:pt>
                <c:pt idx="2716">
                  <c:v>71.55</c:v>
                </c:pt>
                <c:pt idx="2717">
                  <c:v>71.522999999999982</c:v>
                </c:pt>
                <c:pt idx="2718">
                  <c:v>71.533000000000001</c:v>
                </c:pt>
                <c:pt idx="2719">
                  <c:v>71.52</c:v>
                </c:pt>
                <c:pt idx="2720">
                  <c:v>71.516999999999996</c:v>
                </c:pt>
                <c:pt idx="2721">
                  <c:v>71.527000000000001</c:v>
                </c:pt>
                <c:pt idx="2722">
                  <c:v>71.507000000000005</c:v>
                </c:pt>
                <c:pt idx="2723">
                  <c:v>71.516999999999996</c:v>
                </c:pt>
                <c:pt idx="2724">
                  <c:v>71.483999999999995</c:v>
                </c:pt>
                <c:pt idx="2725">
                  <c:v>71.477000000000004</c:v>
                </c:pt>
                <c:pt idx="2726">
                  <c:v>71.456999999999994</c:v>
                </c:pt>
                <c:pt idx="2727">
                  <c:v>71.443000000000026</c:v>
                </c:pt>
                <c:pt idx="2728">
                  <c:v>71.441000000000116</c:v>
                </c:pt>
                <c:pt idx="2729">
                  <c:v>71.421000000000006</c:v>
                </c:pt>
                <c:pt idx="2730">
                  <c:v>71.441000000000116</c:v>
                </c:pt>
                <c:pt idx="2731">
                  <c:v>71.427999999999997</c:v>
                </c:pt>
                <c:pt idx="2732">
                  <c:v>71.441000000000116</c:v>
                </c:pt>
                <c:pt idx="2733">
                  <c:v>71.441000000000116</c:v>
                </c:pt>
                <c:pt idx="2734">
                  <c:v>71.438000000000002</c:v>
                </c:pt>
                <c:pt idx="2735">
                  <c:v>71.441000000000116</c:v>
                </c:pt>
                <c:pt idx="2736">
                  <c:v>71.455000000000013</c:v>
                </c:pt>
                <c:pt idx="2737">
                  <c:v>71.458000000000013</c:v>
                </c:pt>
                <c:pt idx="2738">
                  <c:v>71.461000000000027</c:v>
                </c:pt>
                <c:pt idx="2739">
                  <c:v>71.474999999999994</c:v>
                </c:pt>
                <c:pt idx="2740">
                  <c:v>71.495000000000005</c:v>
                </c:pt>
                <c:pt idx="2741">
                  <c:v>71.504999999999995</c:v>
                </c:pt>
                <c:pt idx="2742">
                  <c:v>71.512</c:v>
                </c:pt>
                <c:pt idx="2743">
                  <c:v>71.524999999999991</c:v>
                </c:pt>
                <c:pt idx="2744">
                  <c:v>71.536000000000001</c:v>
                </c:pt>
                <c:pt idx="2745">
                  <c:v>71.536000000000001</c:v>
                </c:pt>
                <c:pt idx="2746">
                  <c:v>71.552999999999983</c:v>
                </c:pt>
                <c:pt idx="2747">
                  <c:v>71.566000000000003</c:v>
                </c:pt>
                <c:pt idx="2748">
                  <c:v>71.58</c:v>
                </c:pt>
                <c:pt idx="2749">
                  <c:v>71.587000000000003</c:v>
                </c:pt>
                <c:pt idx="2750">
                  <c:v>71.59</c:v>
                </c:pt>
                <c:pt idx="2751">
                  <c:v>71.599999999999994</c:v>
                </c:pt>
                <c:pt idx="2752">
                  <c:v>71.611000000000004</c:v>
                </c:pt>
                <c:pt idx="2753">
                  <c:v>71.644999999999996</c:v>
                </c:pt>
                <c:pt idx="2754">
                  <c:v>71.647999999999996</c:v>
                </c:pt>
                <c:pt idx="2755">
                  <c:v>71.654999999999987</c:v>
                </c:pt>
                <c:pt idx="2756">
                  <c:v>71.650999999999982</c:v>
                </c:pt>
                <c:pt idx="2757">
                  <c:v>71.661999999999992</c:v>
                </c:pt>
                <c:pt idx="2758">
                  <c:v>71.674999999999983</c:v>
                </c:pt>
                <c:pt idx="2759">
                  <c:v>71.685000000000002</c:v>
                </c:pt>
                <c:pt idx="2760">
                  <c:v>71.685000000000002</c:v>
                </c:pt>
                <c:pt idx="2761">
                  <c:v>71.682000000000002</c:v>
                </c:pt>
                <c:pt idx="2762">
                  <c:v>71.706000000000003</c:v>
                </c:pt>
                <c:pt idx="2763">
                  <c:v>71.706000000000003</c:v>
                </c:pt>
                <c:pt idx="2764">
                  <c:v>71.715999999999994</c:v>
                </c:pt>
                <c:pt idx="2765">
                  <c:v>71.709000000000003</c:v>
                </c:pt>
                <c:pt idx="2766">
                  <c:v>71.722999999999999</c:v>
                </c:pt>
                <c:pt idx="2767">
                  <c:v>71.722999999999999</c:v>
                </c:pt>
                <c:pt idx="2768">
                  <c:v>71.745999999999995</c:v>
                </c:pt>
                <c:pt idx="2769">
                  <c:v>71.75</c:v>
                </c:pt>
                <c:pt idx="2770">
                  <c:v>71.753</c:v>
                </c:pt>
                <c:pt idx="2771">
                  <c:v>71.766000000000005</c:v>
                </c:pt>
                <c:pt idx="2772">
                  <c:v>71.772999999999982</c:v>
                </c:pt>
                <c:pt idx="2773">
                  <c:v>71.775999999999982</c:v>
                </c:pt>
                <c:pt idx="2774">
                  <c:v>71.786000000000001</c:v>
                </c:pt>
                <c:pt idx="2775">
                  <c:v>71.793000000000006</c:v>
                </c:pt>
                <c:pt idx="2776">
                  <c:v>71.796000000000006</c:v>
                </c:pt>
                <c:pt idx="2777">
                  <c:v>71.805999999999983</c:v>
                </c:pt>
                <c:pt idx="2778">
                  <c:v>71.81</c:v>
                </c:pt>
                <c:pt idx="2779">
                  <c:v>71.83</c:v>
                </c:pt>
                <c:pt idx="2780">
                  <c:v>71.832999999999998</c:v>
                </c:pt>
                <c:pt idx="2781">
                  <c:v>71.837000000000003</c:v>
                </c:pt>
                <c:pt idx="2782">
                  <c:v>71.86</c:v>
                </c:pt>
                <c:pt idx="2783">
                  <c:v>71.856999999999999</c:v>
                </c:pt>
                <c:pt idx="2784">
                  <c:v>71.864000000000004</c:v>
                </c:pt>
                <c:pt idx="2785">
                  <c:v>71.86</c:v>
                </c:pt>
                <c:pt idx="2786">
                  <c:v>71.86999999999999</c:v>
                </c:pt>
                <c:pt idx="2787">
                  <c:v>71.88</c:v>
                </c:pt>
                <c:pt idx="2788">
                  <c:v>71.88</c:v>
                </c:pt>
                <c:pt idx="2789">
                  <c:v>71.894000000000005</c:v>
                </c:pt>
                <c:pt idx="2790">
                  <c:v>71.897000000000006</c:v>
                </c:pt>
                <c:pt idx="2791">
                  <c:v>71.89</c:v>
                </c:pt>
                <c:pt idx="2792">
                  <c:v>71.906999999999996</c:v>
                </c:pt>
                <c:pt idx="2793">
                  <c:v>71.900000000000006</c:v>
                </c:pt>
                <c:pt idx="2794">
                  <c:v>71.906999999999996</c:v>
                </c:pt>
                <c:pt idx="2795">
                  <c:v>71.903000000000006</c:v>
                </c:pt>
                <c:pt idx="2796">
                  <c:v>71.893000000000001</c:v>
                </c:pt>
                <c:pt idx="2797">
                  <c:v>71.885999999999981</c:v>
                </c:pt>
                <c:pt idx="2798">
                  <c:v>71.882999999999981</c:v>
                </c:pt>
                <c:pt idx="2799">
                  <c:v>71.875999999999948</c:v>
                </c:pt>
                <c:pt idx="2800">
                  <c:v>71.871999999999986</c:v>
                </c:pt>
                <c:pt idx="2801">
                  <c:v>71.85799999999999</c:v>
                </c:pt>
                <c:pt idx="2802">
                  <c:v>71.842000000000013</c:v>
                </c:pt>
                <c:pt idx="2803">
                  <c:v>71.837999999999994</c:v>
                </c:pt>
                <c:pt idx="2804">
                  <c:v>71.848000000000013</c:v>
                </c:pt>
                <c:pt idx="2805">
                  <c:v>71.845000000000013</c:v>
                </c:pt>
                <c:pt idx="2806">
                  <c:v>71.850999999999999</c:v>
                </c:pt>
                <c:pt idx="2807">
                  <c:v>71.85499999999999</c:v>
                </c:pt>
                <c:pt idx="2808">
                  <c:v>71.85499999999999</c:v>
                </c:pt>
                <c:pt idx="2809">
                  <c:v>71.850999999999999</c:v>
                </c:pt>
                <c:pt idx="2810">
                  <c:v>71.85799999999999</c:v>
                </c:pt>
                <c:pt idx="2811">
                  <c:v>71.850999999999999</c:v>
                </c:pt>
                <c:pt idx="2812">
                  <c:v>71.843999999999994</c:v>
                </c:pt>
                <c:pt idx="2813">
                  <c:v>71.856999999999999</c:v>
                </c:pt>
                <c:pt idx="2814">
                  <c:v>71.849999999999994</c:v>
                </c:pt>
                <c:pt idx="2815">
                  <c:v>71.864000000000004</c:v>
                </c:pt>
                <c:pt idx="2816">
                  <c:v>71.870999999999981</c:v>
                </c:pt>
                <c:pt idx="2817">
                  <c:v>71.873999999999981</c:v>
                </c:pt>
                <c:pt idx="2818">
                  <c:v>71.867000000000004</c:v>
                </c:pt>
                <c:pt idx="2819">
                  <c:v>71.86999999999999</c:v>
                </c:pt>
                <c:pt idx="2820">
                  <c:v>71.867000000000004</c:v>
                </c:pt>
                <c:pt idx="2821">
                  <c:v>71.86</c:v>
                </c:pt>
                <c:pt idx="2822">
                  <c:v>71.86</c:v>
                </c:pt>
                <c:pt idx="2823">
                  <c:v>71.85299999999998</c:v>
                </c:pt>
                <c:pt idx="2824">
                  <c:v>71.85299999999998</c:v>
                </c:pt>
                <c:pt idx="2825">
                  <c:v>71.86</c:v>
                </c:pt>
                <c:pt idx="2826">
                  <c:v>71.867000000000004</c:v>
                </c:pt>
                <c:pt idx="2827">
                  <c:v>71.843000000000004</c:v>
                </c:pt>
                <c:pt idx="2828">
                  <c:v>71.863</c:v>
                </c:pt>
                <c:pt idx="2829">
                  <c:v>71.838999999999999</c:v>
                </c:pt>
                <c:pt idx="2830">
                  <c:v>71.825999999999979</c:v>
                </c:pt>
                <c:pt idx="2831">
                  <c:v>71.838999999999999</c:v>
                </c:pt>
                <c:pt idx="2832">
                  <c:v>71.85599999999998</c:v>
                </c:pt>
                <c:pt idx="2833">
                  <c:v>71.85299999999998</c:v>
                </c:pt>
                <c:pt idx="2834">
                  <c:v>71.828999999999979</c:v>
                </c:pt>
                <c:pt idx="2835">
                  <c:v>71.828999999999979</c:v>
                </c:pt>
                <c:pt idx="2836">
                  <c:v>71.842000000000013</c:v>
                </c:pt>
                <c:pt idx="2837">
                  <c:v>71.831999999999994</c:v>
                </c:pt>
                <c:pt idx="2838">
                  <c:v>71.831999999999994</c:v>
                </c:pt>
                <c:pt idx="2839">
                  <c:v>71.842000000000013</c:v>
                </c:pt>
                <c:pt idx="2840">
                  <c:v>71.838999999999999</c:v>
                </c:pt>
                <c:pt idx="2841">
                  <c:v>71.85199999999999</c:v>
                </c:pt>
                <c:pt idx="2842">
                  <c:v>71.864999999999995</c:v>
                </c:pt>
                <c:pt idx="2843">
                  <c:v>71.881999999999991</c:v>
                </c:pt>
                <c:pt idx="2844">
                  <c:v>71.885999999999981</c:v>
                </c:pt>
                <c:pt idx="2845">
                  <c:v>71.885999999999981</c:v>
                </c:pt>
                <c:pt idx="2846">
                  <c:v>71.923000000000002</c:v>
                </c:pt>
                <c:pt idx="2847">
                  <c:v>71.923000000000002</c:v>
                </c:pt>
                <c:pt idx="2848">
                  <c:v>71.95</c:v>
                </c:pt>
                <c:pt idx="2849">
                  <c:v>71.953000000000003</c:v>
                </c:pt>
                <c:pt idx="2850">
                  <c:v>71.959999999999994</c:v>
                </c:pt>
                <c:pt idx="2851">
                  <c:v>71.962999999999994</c:v>
                </c:pt>
                <c:pt idx="2852">
                  <c:v>71.977000000000004</c:v>
                </c:pt>
                <c:pt idx="2853">
                  <c:v>71.98</c:v>
                </c:pt>
                <c:pt idx="2854">
                  <c:v>72.004000000000005</c:v>
                </c:pt>
                <c:pt idx="2855">
                  <c:v>72.013999999999996</c:v>
                </c:pt>
                <c:pt idx="2856">
                  <c:v>72.016999999999996</c:v>
                </c:pt>
                <c:pt idx="2857">
                  <c:v>72.016999999999996</c:v>
                </c:pt>
                <c:pt idx="2858">
                  <c:v>72.007000000000005</c:v>
                </c:pt>
                <c:pt idx="2859">
                  <c:v>72</c:v>
                </c:pt>
                <c:pt idx="2860">
                  <c:v>71.994000000000085</c:v>
                </c:pt>
                <c:pt idx="2861">
                  <c:v>71.989999999999995</c:v>
                </c:pt>
                <c:pt idx="2862">
                  <c:v>71.98</c:v>
                </c:pt>
                <c:pt idx="2863">
                  <c:v>71.986999999999995</c:v>
                </c:pt>
                <c:pt idx="2864">
                  <c:v>71.974000000000004</c:v>
                </c:pt>
                <c:pt idx="2865">
                  <c:v>71.983999999999995</c:v>
                </c:pt>
                <c:pt idx="2866">
                  <c:v>71.967000000000027</c:v>
                </c:pt>
                <c:pt idx="2867">
                  <c:v>71.974000000000004</c:v>
                </c:pt>
                <c:pt idx="2868">
                  <c:v>71.97</c:v>
                </c:pt>
                <c:pt idx="2869">
                  <c:v>71.959999999999994</c:v>
                </c:pt>
                <c:pt idx="2870">
                  <c:v>71.947000000000088</c:v>
                </c:pt>
                <c:pt idx="2871">
                  <c:v>71.944000000000116</c:v>
                </c:pt>
                <c:pt idx="2872">
                  <c:v>71.944000000000116</c:v>
                </c:pt>
                <c:pt idx="2873">
                  <c:v>71.944000000000116</c:v>
                </c:pt>
                <c:pt idx="2874">
                  <c:v>71.941000000000116</c:v>
                </c:pt>
                <c:pt idx="2875">
                  <c:v>71.948000000000022</c:v>
                </c:pt>
                <c:pt idx="2876">
                  <c:v>71.938000000000002</c:v>
                </c:pt>
                <c:pt idx="2877">
                  <c:v>71.950999999999993</c:v>
                </c:pt>
                <c:pt idx="2878">
                  <c:v>71.958000000000013</c:v>
                </c:pt>
                <c:pt idx="2879">
                  <c:v>71.958000000000013</c:v>
                </c:pt>
                <c:pt idx="2880">
                  <c:v>71.965000000000003</c:v>
                </c:pt>
                <c:pt idx="2881">
                  <c:v>71.977999999999994</c:v>
                </c:pt>
                <c:pt idx="2882">
                  <c:v>71.974000000000004</c:v>
                </c:pt>
                <c:pt idx="2883">
                  <c:v>71.980999999999995</c:v>
                </c:pt>
                <c:pt idx="2884">
                  <c:v>71.980999999999995</c:v>
                </c:pt>
                <c:pt idx="2885">
                  <c:v>71.980999999999995</c:v>
                </c:pt>
                <c:pt idx="2886">
                  <c:v>71.980999999999995</c:v>
                </c:pt>
                <c:pt idx="2887">
                  <c:v>71.998000000000005</c:v>
                </c:pt>
                <c:pt idx="2888">
                  <c:v>71.998000000000005</c:v>
                </c:pt>
                <c:pt idx="2889">
                  <c:v>72.004999999999995</c:v>
                </c:pt>
                <c:pt idx="2890">
                  <c:v>72.015000000000001</c:v>
                </c:pt>
                <c:pt idx="2891">
                  <c:v>72.021000000000001</c:v>
                </c:pt>
                <c:pt idx="2892">
                  <c:v>72.018000000000001</c:v>
                </c:pt>
                <c:pt idx="2893">
                  <c:v>72.018000000000001</c:v>
                </c:pt>
                <c:pt idx="2894">
                  <c:v>72.021000000000001</c:v>
                </c:pt>
                <c:pt idx="2895">
                  <c:v>72.013999999999996</c:v>
                </c:pt>
                <c:pt idx="2896">
                  <c:v>72.024999999999991</c:v>
                </c:pt>
                <c:pt idx="2897">
                  <c:v>72.045000000000002</c:v>
                </c:pt>
                <c:pt idx="2898">
                  <c:v>72.040999999999997</c:v>
                </c:pt>
                <c:pt idx="2899">
                  <c:v>72.045000000000002</c:v>
                </c:pt>
                <c:pt idx="2900">
                  <c:v>72.045000000000002</c:v>
                </c:pt>
                <c:pt idx="2901">
                  <c:v>72.037999999999997</c:v>
                </c:pt>
                <c:pt idx="2902">
                  <c:v>72.034000000000006</c:v>
                </c:pt>
                <c:pt idx="2903">
                  <c:v>72.048000000000002</c:v>
                </c:pt>
                <c:pt idx="2904">
                  <c:v>72.048000000000002</c:v>
                </c:pt>
                <c:pt idx="2905">
                  <c:v>72.048000000000002</c:v>
                </c:pt>
                <c:pt idx="2906">
                  <c:v>72.037000000000006</c:v>
                </c:pt>
                <c:pt idx="2907">
                  <c:v>72.048000000000002</c:v>
                </c:pt>
                <c:pt idx="2908">
                  <c:v>72.048000000000002</c:v>
                </c:pt>
                <c:pt idx="2909">
                  <c:v>72.054000000000002</c:v>
                </c:pt>
                <c:pt idx="2910">
                  <c:v>72.063999999999993</c:v>
                </c:pt>
                <c:pt idx="2911">
                  <c:v>72.054000000000002</c:v>
                </c:pt>
                <c:pt idx="2912">
                  <c:v>72.063999999999993</c:v>
                </c:pt>
                <c:pt idx="2913">
                  <c:v>72.061000000000007</c:v>
                </c:pt>
                <c:pt idx="2914">
                  <c:v>72.057000000000002</c:v>
                </c:pt>
                <c:pt idx="2915">
                  <c:v>72.054000000000002</c:v>
                </c:pt>
                <c:pt idx="2916">
                  <c:v>72.054000000000002</c:v>
                </c:pt>
                <c:pt idx="2917">
                  <c:v>72.06</c:v>
                </c:pt>
                <c:pt idx="2918">
                  <c:v>72.066999999999993</c:v>
                </c:pt>
                <c:pt idx="2919">
                  <c:v>72.063999999999993</c:v>
                </c:pt>
                <c:pt idx="2920">
                  <c:v>72.081000000000003</c:v>
                </c:pt>
                <c:pt idx="2921">
                  <c:v>72.087999999999994</c:v>
                </c:pt>
                <c:pt idx="2922">
                  <c:v>72.093999999999994</c:v>
                </c:pt>
                <c:pt idx="2923">
                  <c:v>72.103999999999999</c:v>
                </c:pt>
                <c:pt idx="2924">
                  <c:v>72.111000000000004</c:v>
                </c:pt>
                <c:pt idx="2925">
                  <c:v>72.120999999999981</c:v>
                </c:pt>
                <c:pt idx="2926">
                  <c:v>72.117999999999995</c:v>
                </c:pt>
                <c:pt idx="2927">
                  <c:v>72.134999999999991</c:v>
                </c:pt>
                <c:pt idx="2928">
                  <c:v>72.144999999999996</c:v>
                </c:pt>
                <c:pt idx="2929">
                  <c:v>72.147999999999996</c:v>
                </c:pt>
                <c:pt idx="2930">
                  <c:v>72.144999999999996</c:v>
                </c:pt>
                <c:pt idx="2931">
                  <c:v>72.141000000000005</c:v>
                </c:pt>
                <c:pt idx="2932">
                  <c:v>72.137999999999991</c:v>
                </c:pt>
                <c:pt idx="2933">
                  <c:v>72.137999999999991</c:v>
                </c:pt>
                <c:pt idx="2934">
                  <c:v>72.134999999999991</c:v>
                </c:pt>
                <c:pt idx="2935">
                  <c:v>72.127999999999986</c:v>
                </c:pt>
                <c:pt idx="2936">
                  <c:v>72.124999999999986</c:v>
                </c:pt>
                <c:pt idx="2937">
                  <c:v>72.100999999999999</c:v>
                </c:pt>
                <c:pt idx="2938">
                  <c:v>72.098000000000013</c:v>
                </c:pt>
                <c:pt idx="2939">
                  <c:v>72.084000000000003</c:v>
                </c:pt>
                <c:pt idx="2940">
                  <c:v>72.073999999999998</c:v>
                </c:pt>
                <c:pt idx="2941">
                  <c:v>72.070999999999998</c:v>
                </c:pt>
                <c:pt idx="2942">
                  <c:v>72.061000000000007</c:v>
                </c:pt>
                <c:pt idx="2943">
                  <c:v>72.048000000000002</c:v>
                </c:pt>
                <c:pt idx="2944">
                  <c:v>72.040999999999997</c:v>
                </c:pt>
                <c:pt idx="2945">
                  <c:v>72.040999999999997</c:v>
                </c:pt>
                <c:pt idx="2946">
                  <c:v>72.031000000000006</c:v>
                </c:pt>
                <c:pt idx="2947">
                  <c:v>72.016999999999996</c:v>
                </c:pt>
                <c:pt idx="2948">
                  <c:v>72.007000000000005</c:v>
                </c:pt>
                <c:pt idx="2949">
                  <c:v>72.004000000000005</c:v>
                </c:pt>
                <c:pt idx="2950">
                  <c:v>71.997000000000085</c:v>
                </c:pt>
                <c:pt idx="2951">
                  <c:v>71.997000000000085</c:v>
                </c:pt>
                <c:pt idx="2952">
                  <c:v>72.001000000000005</c:v>
                </c:pt>
                <c:pt idx="2953">
                  <c:v>71.997000000000085</c:v>
                </c:pt>
                <c:pt idx="2954">
                  <c:v>72.004000000000005</c:v>
                </c:pt>
                <c:pt idx="2955">
                  <c:v>72.001000000000005</c:v>
                </c:pt>
                <c:pt idx="2956">
                  <c:v>71.989999999999995</c:v>
                </c:pt>
                <c:pt idx="2957">
                  <c:v>72.004000000000005</c:v>
                </c:pt>
                <c:pt idx="2958">
                  <c:v>72.016999999999996</c:v>
                </c:pt>
                <c:pt idx="2959">
                  <c:v>72.013999999999996</c:v>
                </c:pt>
                <c:pt idx="2960">
                  <c:v>72.037999999999997</c:v>
                </c:pt>
                <c:pt idx="2961">
                  <c:v>72.037999999999997</c:v>
                </c:pt>
                <c:pt idx="2962">
                  <c:v>72.031000000000006</c:v>
                </c:pt>
                <c:pt idx="2963">
                  <c:v>72.037999999999997</c:v>
                </c:pt>
                <c:pt idx="2964">
                  <c:v>72.051000000000002</c:v>
                </c:pt>
                <c:pt idx="2965">
                  <c:v>72.048000000000002</c:v>
                </c:pt>
                <c:pt idx="2966">
                  <c:v>72.057999999999993</c:v>
                </c:pt>
                <c:pt idx="2967">
                  <c:v>72.075000000000003</c:v>
                </c:pt>
                <c:pt idx="2968">
                  <c:v>72.078000000000003</c:v>
                </c:pt>
                <c:pt idx="2969">
                  <c:v>72.075000000000003</c:v>
                </c:pt>
                <c:pt idx="2970">
                  <c:v>72.078000000000003</c:v>
                </c:pt>
                <c:pt idx="2971">
                  <c:v>72.072000000000003</c:v>
                </c:pt>
                <c:pt idx="2972">
                  <c:v>72.084999999999994</c:v>
                </c:pt>
                <c:pt idx="2973">
                  <c:v>72.087999999999994</c:v>
                </c:pt>
                <c:pt idx="2974">
                  <c:v>72.092000000000013</c:v>
                </c:pt>
                <c:pt idx="2975">
                  <c:v>72.092000000000013</c:v>
                </c:pt>
                <c:pt idx="2976">
                  <c:v>72.084999999999994</c:v>
                </c:pt>
                <c:pt idx="2977">
                  <c:v>72.10199999999999</c:v>
                </c:pt>
                <c:pt idx="2978">
                  <c:v>72.111999999999995</c:v>
                </c:pt>
                <c:pt idx="2979">
                  <c:v>72.10499999999999</c:v>
                </c:pt>
                <c:pt idx="2980">
                  <c:v>72.121999999999986</c:v>
                </c:pt>
                <c:pt idx="2981">
                  <c:v>72.124999999999986</c:v>
                </c:pt>
                <c:pt idx="2982">
                  <c:v>72.117999999999995</c:v>
                </c:pt>
                <c:pt idx="2983">
                  <c:v>72.114999999999995</c:v>
                </c:pt>
                <c:pt idx="2984">
                  <c:v>72.117999999999995</c:v>
                </c:pt>
                <c:pt idx="2985">
                  <c:v>72.120999999999981</c:v>
                </c:pt>
                <c:pt idx="2986">
                  <c:v>72.10499999999999</c:v>
                </c:pt>
                <c:pt idx="2987">
                  <c:v>72.100999999999999</c:v>
                </c:pt>
                <c:pt idx="2988">
                  <c:v>72.093999999999994</c:v>
                </c:pt>
                <c:pt idx="2989">
                  <c:v>72.098000000000013</c:v>
                </c:pt>
                <c:pt idx="2990">
                  <c:v>72.103999999999999</c:v>
                </c:pt>
                <c:pt idx="2991">
                  <c:v>72.100999999999999</c:v>
                </c:pt>
                <c:pt idx="2992">
                  <c:v>72.100999999999999</c:v>
                </c:pt>
                <c:pt idx="2993">
                  <c:v>72.093999999999994</c:v>
                </c:pt>
                <c:pt idx="2994">
                  <c:v>72.098000000000013</c:v>
                </c:pt>
                <c:pt idx="2995">
                  <c:v>72.08</c:v>
                </c:pt>
                <c:pt idx="2996">
                  <c:v>72.087000000000003</c:v>
                </c:pt>
                <c:pt idx="2997">
                  <c:v>72.090999999999994</c:v>
                </c:pt>
                <c:pt idx="2998">
                  <c:v>72.08</c:v>
                </c:pt>
                <c:pt idx="2999">
                  <c:v>72.073999999999998</c:v>
                </c:pt>
                <c:pt idx="3000">
                  <c:v>72.08</c:v>
                </c:pt>
                <c:pt idx="3001">
                  <c:v>72.08</c:v>
                </c:pt>
                <c:pt idx="3002">
                  <c:v>72.073999999999998</c:v>
                </c:pt>
                <c:pt idx="3003">
                  <c:v>72.073999999999998</c:v>
                </c:pt>
                <c:pt idx="3004">
                  <c:v>72.08</c:v>
                </c:pt>
                <c:pt idx="3005">
                  <c:v>72.069999999999993</c:v>
                </c:pt>
                <c:pt idx="3006">
                  <c:v>72.069999999999993</c:v>
                </c:pt>
                <c:pt idx="3007">
                  <c:v>72.05</c:v>
                </c:pt>
                <c:pt idx="3008">
                  <c:v>72.037000000000006</c:v>
                </c:pt>
                <c:pt idx="3009">
                  <c:v>72.033000000000001</c:v>
                </c:pt>
                <c:pt idx="3010">
                  <c:v>72.016999999999996</c:v>
                </c:pt>
                <c:pt idx="3011">
                  <c:v>72</c:v>
                </c:pt>
                <c:pt idx="3012">
                  <c:v>71.995999999999995</c:v>
                </c:pt>
                <c:pt idx="3013">
                  <c:v>71.975999999999999</c:v>
                </c:pt>
                <c:pt idx="3014">
                  <c:v>71.956000000000003</c:v>
                </c:pt>
                <c:pt idx="3015">
                  <c:v>71.949000000000026</c:v>
                </c:pt>
                <c:pt idx="3016">
                  <c:v>71.936000000000007</c:v>
                </c:pt>
                <c:pt idx="3017">
                  <c:v>71.946000000000026</c:v>
                </c:pt>
                <c:pt idx="3018">
                  <c:v>71.936000000000007</c:v>
                </c:pt>
                <c:pt idx="3019">
                  <c:v>71.929000000000002</c:v>
                </c:pt>
                <c:pt idx="3020">
                  <c:v>71.921999999999997</c:v>
                </c:pt>
                <c:pt idx="3021">
                  <c:v>71.915000000000006</c:v>
                </c:pt>
                <c:pt idx="3022">
                  <c:v>71.905000000000001</c:v>
                </c:pt>
                <c:pt idx="3023">
                  <c:v>71.912000000000006</c:v>
                </c:pt>
                <c:pt idx="3024">
                  <c:v>71.912000000000006</c:v>
                </c:pt>
                <c:pt idx="3025">
                  <c:v>71.926000000000002</c:v>
                </c:pt>
                <c:pt idx="3026">
                  <c:v>71.915000000000006</c:v>
                </c:pt>
                <c:pt idx="3027">
                  <c:v>71.921999999999997</c:v>
                </c:pt>
                <c:pt idx="3028">
                  <c:v>71.936000000000007</c:v>
                </c:pt>
                <c:pt idx="3029">
                  <c:v>71.943000000000026</c:v>
                </c:pt>
                <c:pt idx="3030">
                  <c:v>71.946000000000026</c:v>
                </c:pt>
                <c:pt idx="3031">
                  <c:v>71.953000000000003</c:v>
                </c:pt>
                <c:pt idx="3032">
                  <c:v>71.97</c:v>
                </c:pt>
                <c:pt idx="3033">
                  <c:v>71.972999999999999</c:v>
                </c:pt>
                <c:pt idx="3034">
                  <c:v>71.983000000000004</c:v>
                </c:pt>
                <c:pt idx="3035">
                  <c:v>72.007000000000005</c:v>
                </c:pt>
                <c:pt idx="3036">
                  <c:v>72.013000000000005</c:v>
                </c:pt>
                <c:pt idx="3037">
                  <c:v>72.027000000000001</c:v>
                </c:pt>
                <c:pt idx="3038">
                  <c:v>72.034000000000006</c:v>
                </c:pt>
                <c:pt idx="3039">
                  <c:v>72.061000000000007</c:v>
                </c:pt>
                <c:pt idx="3040">
                  <c:v>72.070999999999998</c:v>
                </c:pt>
                <c:pt idx="3041">
                  <c:v>72.087999999999994</c:v>
                </c:pt>
                <c:pt idx="3042">
                  <c:v>72.090999999999994</c:v>
                </c:pt>
                <c:pt idx="3043">
                  <c:v>72.098000000000013</c:v>
                </c:pt>
                <c:pt idx="3044">
                  <c:v>72.10499999999999</c:v>
                </c:pt>
                <c:pt idx="3045">
                  <c:v>72.114999999999995</c:v>
                </c:pt>
                <c:pt idx="3046">
                  <c:v>72.114999999999995</c:v>
                </c:pt>
                <c:pt idx="3047">
                  <c:v>72.117999999999995</c:v>
                </c:pt>
                <c:pt idx="3048">
                  <c:v>72.117999999999995</c:v>
                </c:pt>
                <c:pt idx="3049">
                  <c:v>72.114999999999995</c:v>
                </c:pt>
                <c:pt idx="3050">
                  <c:v>72.10799999999999</c:v>
                </c:pt>
                <c:pt idx="3051">
                  <c:v>72.120999999999981</c:v>
                </c:pt>
                <c:pt idx="3052">
                  <c:v>72.120999999999981</c:v>
                </c:pt>
                <c:pt idx="3053">
                  <c:v>72.111000000000004</c:v>
                </c:pt>
                <c:pt idx="3054">
                  <c:v>72.120999999999981</c:v>
                </c:pt>
                <c:pt idx="3055">
                  <c:v>72.120999999999981</c:v>
                </c:pt>
                <c:pt idx="3056">
                  <c:v>72.120999999999981</c:v>
                </c:pt>
                <c:pt idx="3057">
                  <c:v>72.127999999999986</c:v>
                </c:pt>
                <c:pt idx="3058">
                  <c:v>72.127999999999986</c:v>
                </c:pt>
                <c:pt idx="3059">
                  <c:v>72.141000000000005</c:v>
                </c:pt>
                <c:pt idx="3060">
                  <c:v>72.154999999999987</c:v>
                </c:pt>
                <c:pt idx="3061">
                  <c:v>72.154999999999987</c:v>
                </c:pt>
                <c:pt idx="3062">
                  <c:v>72.164999999999992</c:v>
                </c:pt>
                <c:pt idx="3063">
                  <c:v>72.157999999999987</c:v>
                </c:pt>
                <c:pt idx="3064">
                  <c:v>72.154999999999987</c:v>
                </c:pt>
                <c:pt idx="3065">
                  <c:v>72.167999999999992</c:v>
                </c:pt>
                <c:pt idx="3066">
                  <c:v>72.171999999999983</c:v>
                </c:pt>
                <c:pt idx="3067">
                  <c:v>72.167999999999992</c:v>
                </c:pt>
                <c:pt idx="3068">
                  <c:v>72.182000000000002</c:v>
                </c:pt>
                <c:pt idx="3069">
                  <c:v>72.191999999999993</c:v>
                </c:pt>
                <c:pt idx="3070">
                  <c:v>72.194999999999993</c:v>
                </c:pt>
                <c:pt idx="3071">
                  <c:v>72.198999999999998</c:v>
                </c:pt>
                <c:pt idx="3072">
                  <c:v>72.202000000000012</c:v>
                </c:pt>
                <c:pt idx="3073">
                  <c:v>72.218999999999994</c:v>
                </c:pt>
                <c:pt idx="3074">
                  <c:v>72.228999999999999</c:v>
                </c:pt>
                <c:pt idx="3075">
                  <c:v>72.233000000000004</c:v>
                </c:pt>
                <c:pt idx="3076">
                  <c:v>72.236000000000004</c:v>
                </c:pt>
                <c:pt idx="3077">
                  <c:v>72.228999999999999</c:v>
                </c:pt>
                <c:pt idx="3078">
                  <c:v>72.242999999999995</c:v>
                </c:pt>
                <c:pt idx="3079">
                  <c:v>72.225999999999999</c:v>
                </c:pt>
                <c:pt idx="3080">
                  <c:v>72.218999999999994</c:v>
                </c:pt>
                <c:pt idx="3081">
                  <c:v>72.212999999999994</c:v>
                </c:pt>
                <c:pt idx="3082">
                  <c:v>72.191999999999993</c:v>
                </c:pt>
                <c:pt idx="3083">
                  <c:v>72.185999999999979</c:v>
                </c:pt>
                <c:pt idx="3084">
                  <c:v>72.168999999999983</c:v>
                </c:pt>
                <c:pt idx="3085">
                  <c:v>72.171999999999983</c:v>
                </c:pt>
                <c:pt idx="3086">
                  <c:v>72.158999999999978</c:v>
                </c:pt>
                <c:pt idx="3087">
                  <c:v>72.141999999999996</c:v>
                </c:pt>
                <c:pt idx="3088">
                  <c:v>72.124999999999986</c:v>
                </c:pt>
                <c:pt idx="3089">
                  <c:v>72.124999999999986</c:v>
                </c:pt>
                <c:pt idx="3090">
                  <c:v>72.121999999999986</c:v>
                </c:pt>
                <c:pt idx="3091">
                  <c:v>72.116</c:v>
                </c:pt>
                <c:pt idx="3092">
                  <c:v>72.125999999999948</c:v>
                </c:pt>
                <c:pt idx="3093">
                  <c:v>72.135999999999981</c:v>
                </c:pt>
                <c:pt idx="3094">
                  <c:v>72.152999999999949</c:v>
                </c:pt>
                <c:pt idx="3095">
                  <c:v>72.155999999999949</c:v>
                </c:pt>
                <c:pt idx="3096">
                  <c:v>72.165999999999983</c:v>
                </c:pt>
                <c:pt idx="3097">
                  <c:v>72.176999999999978</c:v>
                </c:pt>
                <c:pt idx="3098">
                  <c:v>72.186999999999998</c:v>
                </c:pt>
                <c:pt idx="3099">
                  <c:v>72.19</c:v>
                </c:pt>
                <c:pt idx="3100">
                  <c:v>72.197000000000003</c:v>
                </c:pt>
                <c:pt idx="3101">
                  <c:v>72.206999999999994</c:v>
                </c:pt>
                <c:pt idx="3102">
                  <c:v>72.206999999999994</c:v>
                </c:pt>
                <c:pt idx="3103">
                  <c:v>72.230999999999995</c:v>
                </c:pt>
                <c:pt idx="3104">
                  <c:v>72.248000000000005</c:v>
                </c:pt>
                <c:pt idx="3105">
                  <c:v>72.251000000000005</c:v>
                </c:pt>
                <c:pt idx="3106">
                  <c:v>72.260999999999996</c:v>
                </c:pt>
                <c:pt idx="3107">
                  <c:v>72.281999999999996</c:v>
                </c:pt>
                <c:pt idx="3108">
                  <c:v>72.284999999999997</c:v>
                </c:pt>
                <c:pt idx="3109">
                  <c:v>72.292000000000002</c:v>
                </c:pt>
                <c:pt idx="3110">
                  <c:v>72.295000000000002</c:v>
                </c:pt>
                <c:pt idx="3111">
                  <c:v>72.308999999999983</c:v>
                </c:pt>
                <c:pt idx="3112">
                  <c:v>72.308999999999983</c:v>
                </c:pt>
                <c:pt idx="3113">
                  <c:v>72.315000000000012</c:v>
                </c:pt>
                <c:pt idx="3114">
                  <c:v>72.319000000000003</c:v>
                </c:pt>
                <c:pt idx="3115">
                  <c:v>72.319000000000003</c:v>
                </c:pt>
                <c:pt idx="3116">
                  <c:v>72.325000000000003</c:v>
                </c:pt>
                <c:pt idx="3117">
                  <c:v>72.319000000000003</c:v>
                </c:pt>
                <c:pt idx="3118">
                  <c:v>72.315000000000012</c:v>
                </c:pt>
                <c:pt idx="3119">
                  <c:v>72.315000000000012</c:v>
                </c:pt>
                <c:pt idx="3120">
                  <c:v>72.315000000000012</c:v>
                </c:pt>
                <c:pt idx="3121">
                  <c:v>72.322000000000003</c:v>
                </c:pt>
                <c:pt idx="3122">
                  <c:v>72.322000000000003</c:v>
                </c:pt>
                <c:pt idx="3123">
                  <c:v>72.322000000000003</c:v>
                </c:pt>
                <c:pt idx="3124">
                  <c:v>72.325000000000003</c:v>
                </c:pt>
                <c:pt idx="3125">
                  <c:v>72.315000000000012</c:v>
                </c:pt>
                <c:pt idx="3126">
                  <c:v>72.325000000000003</c:v>
                </c:pt>
                <c:pt idx="3127">
                  <c:v>72.331999999999994</c:v>
                </c:pt>
                <c:pt idx="3128">
                  <c:v>72.320999999999998</c:v>
                </c:pt>
                <c:pt idx="3129">
                  <c:v>72.320999999999998</c:v>
                </c:pt>
                <c:pt idx="3130">
                  <c:v>72.331999999999994</c:v>
                </c:pt>
                <c:pt idx="3131">
                  <c:v>72.328000000000003</c:v>
                </c:pt>
                <c:pt idx="3132">
                  <c:v>72.35499999999999</c:v>
                </c:pt>
                <c:pt idx="3133">
                  <c:v>72.345000000000013</c:v>
                </c:pt>
                <c:pt idx="3134">
                  <c:v>72.35799999999999</c:v>
                </c:pt>
                <c:pt idx="3135">
                  <c:v>72.364999999999995</c:v>
                </c:pt>
                <c:pt idx="3136">
                  <c:v>72.371999999999986</c:v>
                </c:pt>
                <c:pt idx="3137">
                  <c:v>72.35799999999999</c:v>
                </c:pt>
                <c:pt idx="3138">
                  <c:v>72.367999999999995</c:v>
                </c:pt>
                <c:pt idx="3139">
                  <c:v>72.367999999999995</c:v>
                </c:pt>
                <c:pt idx="3140">
                  <c:v>72.364999999999995</c:v>
                </c:pt>
                <c:pt idx="3141">
                  <c:v>72.377999999999986</c:v>
                </c:pt>
                <c:pt idx="3142">
                  <c:v>72.384999999999991</c:v>
                </c:pt>
                <c:pt idx="3143">
                  <c:v>72.384999999999991</c:v>
                </c:pt>
                <c:pt idx="3144">
                  <c:v>72.391999999999996</c:v>
                </c:pt>
                <c:pt idx="3145">
                  <c:v>72.394999999999996</c:v>
                </c:pt>
                <c:pt idx="3146">
                  <c:v>72.394999999999996</c:v>
                </c:pt>
                <c:pt idx="3147">
                  <c:v>72.391999999999996</c:v>
                </c:pt>
                <c:pt idx="3148">
                  <c:v>72.394999999999996</c:v>
                </c:pt>
                <c:pt idx="3149">
                  <c:v>72.381999999999991</c:v>
                </c:pt>
                <c:pt idx="3150">
                  <c:v>72.371999999999986</c:v>
                </c:pt>
                <c:pt idx="3151">
                  <c:v>72.364999999999995</c:v>
                </c:pt>
                <c:pt idx="3152">
                  <c:v>72.35799999999999</c:v>
                </c:pt>
                <c:pt idx="3153">
                  <c:v>72.348000000000013</c:v>
                </c:pt>
                <c:pt idx="3154">
                  <c:v>72.334999999999994</c:v>
                </c:pt>
                <c:pt idx="3155">
                  <c:v>72.307999999999993</c:v>
                </c:pt>
                <c:pt idx="3156">
                  <c:v>72.293999999999997</c:v>
                </c:pt>
                <c:pt idx="3157">
                  <c:v>72.266999999999996</c:v>
                </c:pt>
                <c:pt idx="3158">
                  <c:v>72.25</c:v>
                </c:pt>
                <c:pt idx="3159">
                  <c:v>72.23</c:v>
                </c:pt>
                <c:pt idx="3160">
                  <c:v>72.23</c:v>
                </c:pt>
                <c:pt idx="3161">
                  <c:v>72.221000000000004</c:v>
                </c:pt>
                <c:pt idx="3162">
                  <c:v>72.217000000000027</c:v>
                </c:pt>
                <c:pt idx="3163">
                  <c:v>72.203999999999994</c:v>
                </c:pt>
                <c:pt idx="3164">
                  <c:v>72.206999999999994</c:v>
                </c:pt>
                <c:pt idx="3165">
                  <c:v>72.194000000000003</c:v>
                </c:pt>
                <c:pt idx="3166">
                  <c:v>72.200999999999993</c:v>
                </c:pt>
                <c:pt idx="3167">
                  <c:v>72.197000000000003</c:v>
                </c:pt>
                <c:pt idx="3168">
                  <c:v>72.197000000000003</c:v>
                </c:pt>
                <c:pt idx="3169">
                  <c:v>72.194000000000003</c:v>
                </c:pt>
                <c:pt idx="3170">
                  <c:v>72.200999999999993</c:v>
                </c:pt>
                <c:pt idx="3171">
                  <c:v>72.197000000000003</c:v>
                </c:pt>
                <c:pt idx="3172">
                  <c:v>72.200999999999993</c:v>
                </c:pt>
                <c:pt idx="3173">
                  <c:v>72.211000000000027</c:v>
                </c:pt>
                <c:pt idx="3174">
                  <c:v>72.211000000000027</c:v>
                </c:pt>
                <c:pt idx="3175">
                  <c:v>72.214000000000027</c:v>
                </c:pt>
                <c:pt idx="3176">
                  <c:v>72.224000000000004</c:v>
                </c:pt>
                <c:pt idx="3177">
                  <c:v>72.227999999999994</c:v>
                </c:pt>
                <c:pt idx="3178">
                  <c:v>72.227999999999994</c:v>
                </c:pt>
                <c:pt idx="3179">
                  <c:v>72.217000000000027</c:v>
                </c:pt>
                <c:pt idx="3180">
                  <c:v>72.203999999999994</c:v>
                </c:pt>
                <c:pt idx="3181">
                  <c:v>72.217000000000027</c:v>
                </c:pt>
                <c:pt idx="3182">
                  <c:v>72.214000000000027</c:v>
                </c:pt>
                <c:pt idx="3183">
                  <c:v>72.211000000000027</c:v>
                </c:pt>
                <c:pt idx="3184">
                  <c:v>72.221000000000004</c:v>
                </c:pt>
                <c:pt idx="3185">
                  <c:v>72.217000000000027</c:v>
                </c:pt>
                <c:pt idx="3186">
                  <c:v>72.230999999999995</c:v>
                </c:pt>
                <c:pt idx="3187">
                  <c:v>72.221000000000004</c:v>
                </c:pt>
                <c:pt idx="3188">
                  <c:v>72.221000000000004</c:v>
                </c:pt>
                <c:pt idx="3189">
                  <c:v>72.217000000000027</c:v>
                </c:pt>
                <c:pt idx="3190">
                  <c:v>72.206999999999994</c:v>
                </c:pt>
                <c:pt idx="3191">
                  <c:v>72.203999999999994</c:v>
                </c:pt>
                <c:pt idx="3192">
                  <c:v>72.197000000000003</c:v>
                </c:pt>
                <c:pt idx="3193">
                  <c:v>72.19</c:v>
                </c:pt>
                <c:pt idx="3194">
                  <c:v>72.19</c:v>
                </c:pt>
                <c:pt idx="3195">
                  <c:v>72.175999999999988</c:v>
                </c:pt>
                <c:pt idx="3196">
                  <c:v>72.172999999999988</c:v>
                </c:pt>
                <c:pt idx="3197">
                  <c:v>72.175999999999988</c:v>
                </c:pt>
                <c:pt idx="3198">
                  <c:v>72.158999999999978</c:v>
                </c:pt>
                <c:pt idx="3199">
                  <c:v>72.151999999999987</c:v>
                </c:pt>
                <c:pt idx="3200">
                  <c:v>72.151999999999987</c:v>
                </c:pt>
                <c:pt idx="3201">
                  <c:v>72.141999999999996</c:v>
                </c:pt>
                <c:pt idx="3202">
                  <c:v>72.134999999999991</c:v>
                </c:pt>
                <c:pt idx="3203">
                  <c:v>72.141999999999996</c:v>
                </c:pt>
                <c:pt idx="3204">
                  <c:v>72.138999999999982</c:v>
                </c:pt>
                <c:pt idx="3205">
                  <c:v>72.127999999999986</c:v>
                </c:pt>
                <c:pt idx="3206">
                  <c:v>72.131999999999991</c:v>
                </c:pt>
                <c:pt idx="3207">
                  <c:v>72.127999999999986</c:v>
                </c:pt>
                <c:pt idx="3208">
                  <c:v>72.127999999999986</c:v>
                </c:pt>
                <c:pt idx="3209">
                  <c:v>72.124999999999986</c:v>
                </c:pt>
                <c:pt idx="3210">
                  <c:v>72.117999999999995</c:v>
                </c:pt>
                <c:pt idx="3211">
                  <c:v>72.114999999999995</c:v>
                </c:pt>
                <c:pt idx="3212">
                  <c:v>72.111000000000004</c:v>
                </c:pt>
                <c:pt idx="3213">
                  <c:v>72.103999999999999</c:v>
                </c:pt>
                <c:pt idx="3214">
                  <c:v>72.10799999999999</c:v>
                </c:pt>
                <c:pt idx="3215">
                  <c:v>72.10799999999999</c:v>
                </c:pt>
                <c:pt idx="3216">
                  <c:v>72.103999999999999</c:v>
                </c:pt>
                <c:pt idx="3217">
                  <c:v>72.100999999999999</c:v>
                </c:pt>
                <c:pt idx="3218">
                  <c:v>72.093999999999994</c:v>
                </c:pt>
                <c:pt idx="3219">
                  <c:v>72.096999999999994</c:v>
                </c:pt>
                <c:pt idx="3220">
                  <c:v>72.087000000000003</c:v>
                </c:pt>
                <c:pt idx="3221">
                  <c:v>72.087000000000003</c:v>
                </c:pt>
                <c:pt idx="3222">
                  <c:v>72.073999999999998</c:v>
                </c:pt>
                <c:pt idx="3223">
                  <c:v>72.063999999999993</c:v>
                </c:pt>
                <c:pt idx="3224">
                  <c:v>72.05</c:v>
                </c:pt>
                <c:pt idx="3225">
                  <c:v>72.027000000000001</c:v>
                </c:pt>
                <c:pt idx="3226">
                  <c:v>72.003</c:v>
                </c:pt>
                <c:pt idx="3227">
                  <c:v>71.978999999999999</c:v>
                </c:pt>
                <c:pt idx="3228">
                  <c:v>71.968999999999994</c:v>
                </c:pt>
                <c:pt idx="3229">
                  <c:v>71.946000000000026</c:v>
                </c:pt>
                <c:pt idx="3230">
                  <c:v>71.929000000000002</c:v>
                </c:pt>
                <c:pt idx="3231">
                  <c:v>71.912000000000006</c:v>
                </c:pt>
                <c:pt idx="3232">
                  <c:v>71.887999999999991</c:v>
                </c:pt>
                <c:pt idx="3233">
                  <c:v>71.874999999999986</c:v>
                </c:pt>
                <c:pt idx="3234">
                  <c:v>71.861999999999995</c:v>
                </c:pt>
                <c:pt idx="3235">
                  <c:v>71.837999999999994</c:v>
                </c:pt>
                <c:pt idx="3236">
                  <c:v>71.823999999999998</c:v>
                </c:pt>
                <c:pt idx="3237">
                  <c:v>71.820999999999998</c:v>
                </c:pt>
                <c:pt idx="3238">
                  <c:v>71.801000000000002</c:v>
                </c:pt>
                <c:pt idx="3239">
                  <c:v>71.813999999999993</c:v>
                </c:pt>
                <c:pt idx="3240">
                  <c:v>71.804000000000002</c:v>
                </c:pt>
                <c:pt idx="3241">
                  <c:v>71.796999999999997</c:v>
                </c:pt>
                <c:pt idx="3242">
                  <c:v>71.796999999999997</c:v>
                </c:pt>
                <c:pt idx="3243">
                  <c:v>71.825000000000003</c:v>
                </c:pt>
                <c:pt idx="3244">
                  <c:v>71.813999999999993</c:v>
                </c:pt>
                <c:pt idx="3245">
                  <c:v>71.787000000000006</c:v>
                </c:pt>
                <c:pt idx="3246">
                  <c:v>71.77</c:v>
                </c:pt>
                <c:pt idx="3247">
                  <c:v>71.793999999999997</c:v>
                </c:pt>
                <c:pt idx="3248">
                  <c:v>71.78</c:v>
                </c:pt>
                <c:pt idx="3249">
                  <c:v>71.813999999999993</c:v>
                </c:pt>
                <c:pt idx="3250">
                  <c:v>71.811000000000007</c:v>
                </c:pt>
                <c:pt idx="3251">
                  <c:v>71.798000000000002</c:v>
                </c:pt>
                <c:pt idx="3252">
                  <c:v>71.804000000000002</c:v>
                </c:pt>
                <c:pt idx="3253">
                  <c:v>71.801000000000002</c:v>
                </c:pt>
                <c:pt idx="3254">
                  <c:v>71.818000000000012</c:v>
                </c:pt>
                <c:pt idx="3255">
                  <c:v>71.804000000000002</c:v>
                </c:pt>
                <c:pt idx="3256">
                  <c:v>71.807999999999993</c:v>
                </c:pt>
                <c:pt idx="3257">
                  <c:v>71.807999999999993</c:v>
                </c:pt>
                <c:pt idx="3258">
                  <c:v>71.793999999999997</c:v>
                </c:pt>
                <c:pt idx="3259">
                  <c:v>71.798000000000002</c:v>
                </c:pt>
                <c:pt idx="3260">
                  <c:v>71.798000000000002</c:v>
                </c:pt>
                <c:pt idx="3261">
                  <c:v>71.798000000000002</c:v>
                </c:pt>
                <c:pt idx="3262">
                  <c:v>71.811000000000007</c:v>
                </c:pt>
                <c:pt idx="3263">
                  <c:v>71.834999999999994</c:v>
                </c:pt>
                <c:pt idx="3264">
                  <c:v>71.861999999999995</c:v>
                </c:pt>
                <c:pt idx="3265">
                  <c:v>71.842000000000013</c:v>
                </c:pt>
                <c:pt idx="3266">
                  <c:v>71.85199999999999</c:v>
                </c:pt>
                <c:pt idx="3267">
                  <c:v>71.811000000000007</c:v>
                </c:pt>
                <c:pt idx="3268">
                  <c:v>71.811000000000007</c:v>
                </c:pt>
                <c:pt idx="3269">
                  <c:v>71.842000000000013</c:v>
                </c:pt>
                <c:pt idx="3270">
                  <c:v>71.85899999999998</c:v>
                </c:pt>
                <c:pt idx="3271">
                  <c:v>71.861999999999995</c:v>
                </c:pt>
                <c:pt idx="3272">
                  <c:v>71.909000000000006</c:v>
                </c:pt>
                <c:pt idx="3273">
                  <c:v>71.97</c:v>
                </c:pt>
                <c:pt idx="3274">
                  <c:v>72.013999999999996</c:v>
                </c:pt>
                <c:pt idx="3275">
                  <c:v>72.075999999999979</c:v>
                </c:pt>
                <c:pt idx="3276">
                  <c:v>72.119</c:v>
                </c:pt>
                <c:pt idx="3277">
                  <c:v>72.164000000000001</c:v>
                </c:pt>
                <c:pt idx="3278">
                  <c:v>72.191000000000003</c:v>
                </c:pt>
                <c:pt idx="3279">
                  <c:v>72.206999999999994</c:v>
                </c:pt>
                <c:pt idx="3280">
                  <c:v>72.211000000000027</c:v>
                </c:pt>
                <c:pt idx="3281">
                  <c:v>72.197000000000003</c:v>
                </c:pt>
                <c:pt idx="3282">
                  <c:v>72.206999999999994</c:v>
                </c:pt>
                <c:pt idx="3283">
                  <c:v>72.200999999999993</c:v>
                </c:pt>
                <c:pt idx="3284">
                  <c:v>72.194000000000003</c:v>
                </c:pt>
                <c:pt idx="3285">
                  <c:v>72.200999999999993</c:v>
                </c:pt>
                <c:pt idx="3286">
                  <c:v>72.203999999999994</c:v>
                </c:pt>
                <c:pt idx="3287">
                  <c:v>72.2</c:v>
                </c:pt>
                <c:pt idx="3288">
                  <c:v>72.211000000000027</c:v>
                </c:pt>
                <c:pt idx="3289">
                  <c:v>72.209999999999994</c:v>
                </c:pt>
                <c:pt idx="3290">
                  <c:v>72.217000000000027</c:v>
                </c:pt>
                <c:pt idx="3291">
                  <c:v>72.236999999999995</c:v>
                </c:pt>
                <c:pt idx="3292">
                  <c:v>72.254000000000005</c:v>
                </c:pt>
                <c:pt idx="3293">
                  <c:v>72.274999999999991</c:v>
                </c:pt>
                <c:pt idx="3294">
                  <c:v>72.290999999999997</c:v>
                </c:pt>
                <c:pt idx="3295">
                  <c:v>72.312000000000012</c:v>
                </c:pt>
                <c:pt idx="3296">
                  <c:v>72.325000000000003</c:v>
                </c:pt>
                <c:pt idx="3297">
                  <c:v>72.335999999999999</c:v>
                </c:pt>
                <c:pt idx="3298">
                  <c:v>72.35599999999998</c:v>
                </c:pt>
                <c:pt idx="3299">
                  <c:v>72.36</c:v>
                </c:pt>
                <c:pt idx="3300">
                  <c:v>72.393000000000001</c:v>
                </c:pt>
                <c:pt idx="3301">
                  <c:v>72.411000000000101</c:v>
                </c:pt>
                <c:pt idx="3302">
                  <c:v>72.427000000000007</c:v>
                </c:pt>
                <c:pt idx="3303">
                  <c:v>72.438000000000002</c:v>
                </c:pt>
                <c:pt idx="3304">
                  <c:v>72.450999999999993</c:v>
                </c:pt>
                <c:pt idx="3305">
                  <c:v>72.468000000000004</c:v>
                </c:pt>
                <c:pt idx="3306">
                  <c:v>72.468000000000004</c:v>
                </c:pt>
                <c:pt idx="3307">
                  <c:v>72.465000000000003</c:v>
                </c:pt>
                <c:pt idx="3308">
                  <c:v>72.461000000000027</c:v>
                </c:pt>
                <c:pt idx="3309">
                  <c:v>72.450999999999993</c:v>
                </c:pt>
                <c:pt idx="3310">
                  <c:v>72.450999999999993</c:v>
                </c:pt>
                <c:pt idx="3311">
                  <c:v>72.433999999999997</c:v>
                </c:pt>
                <c:pt idx="3312">
                  <c:v>72.430999999999997</c:v>
                </c:pt>
                <c:pt idx="3313">
                  <c:v>72.421000000000006</c:v>
                </c:pt>
                <c:pt idx="3314">
                  <c:v>72.411000000000101</c:v>
                </c:pt>
                <c:pt idx="3315">
                  <c:v>72.403999999999996</c:v>
                </c:pt>
                <c:pt idx="3316">
                  <c:v>72.397000000000006</c:v>
                </c:pt>
                <c:pt idx="3317">
                  <c:v>72.39</c:v>
                </c:pt>
                <c:pt idx="3318">
                  <c:v>72.39</c:v>
                </c:pt>
                <c:pt idx="3319">
                  <c:v>72.382999999999981</c:v>
                </c:pt>
                <c:pt idx="3320">
                  <c:v>72.39</c:v>
                </c:pt>
                <c:pt idx="3321">
                  <c:v>72.387</c:v>
                </c:pt>
                <c:pt idx="3322">
                  <c:v>72.38</c:v>
                </c:pt>
                <c:pt idx="3323">
                  <c:v>72.387</c:v>
                </c:pt>
                <c:pt idx="3324">
                  <c:v>72.38</c:v>
                </c:pt>
                <c:pt idx="3325">
                  <c:v>72.39</c:v>
                </c:pt>
                <c:pt idx="3326">
                  <c:v>72.400000000000006</c:v>
                </c:pt>
                <c:pt idx="3327">
                  <c:v>72.417000000000101</c:v>
                </c:pt>
                <c:pt idx="3328">
                  <c:v>72.42</c:v>
                </c:pt>
                <c:pt idx="3329">
                  <c:v>72.433999999999997</c:v>
                </c:pt>
                <c:pt idx="3330">
                  <c:v>72.444000000000116</c:v>
                </c:pt>
                <c:pt idx="3331">
                  <c:v>72.453999999999994</c:v>
                </c:pt>
                <c:pt idx="3332">
                  <c:v>72.453999999999994</c:v>
                </c:pt>
                <c:pt idx="3333">
                  <c:v>72.453999999999994</c:v>
                </c:pt>
                <c:pt idx="3334">
                  <c:v>72.456999999999994</c:v>
                </c:pt>
                <c:pt idx="3335">
                  <c:v>72.467000000000027</c:v>
                </c:pt>
                <c:pt idx="3336">
                  <c:v>72.464000000000027</c:v>
                </c:pt>
                <c:pt idx="3337">
                  <c:v>72.467000000000027</c:v>
                </c:pt>
                <c:pt idx="3338">
                  <c:v>72.464000000000027</c:v>
                </c:pt>
                <c:pt idx="3339">
                  <c:v>72.461000000000027</c:v>
                </c:pt>
                <c:pt idx="3340">
                  <c:v>72.471000000000004</c:v>
                </c:pt>
                <c:pt idx="3341">
                  <c:v>72.467000000000027</c:v>
                </c:pt>
                <c:pt idx="3342">
                  <c:v>72.467000000000027</c:v>
                </c:pt>
                <c:pt idx="3343">
                  <c:v>72.471000000000004</c:v>
                </c:pt>
                <c:pt idx="3344">
                  <c:v>72.467000000000027</c:v>
                </c:pt>
                <c:pt idx="3345">
                  <c:v>72.467000000000027</c:v>
                </c:pt>
                <c:pt idx="3346">
                  <c:v>72.467000000000027</c:v>
                </c:pt>
                <c:pt idx="3347">
                  <c:v>72.474000000000004</c:v>
                </c:pt>
                <c:pt idx="3348">
                  <c:v>72.491000000000085</c:v>
                </c:pt>
                <c:pt idx="3349">
                  <c:v>72.501000000000005</c:v>
                </c:pt>
                <c:pt idx="3350">
                  <c:v>72.507999999999996</c:v>
                </c:pt>
                <c:pt idx="3351">
                  <c:v>72.504000000000005</c:v>
                </c:pt>
                <c:pt idx="3352">
                  <c:v>72.501000000000005</c:v>
                </c:pt>
                <c:pt idx="3353">
                  <c:v>72.510999999999996</c:v>
                </c:pt>
                <c:pt idx="3354">
                  <c:v>72.531000000000006</c:v>
                </c:pt>
                <c:pt idx="3355">
                  <c:v>72.537999999999997</c:v>
                </c:pt>
                <c:pt idx="3356">
                  <c:v>72.548000000000002</c:v>
                </c:pt>
                <c:pt idx="3357">
                  <c:v>72.568000000000012</c:v>
                </c:pt>
                <c:pt idx="3358">
                  <c:v>72.575000000000003</c:v>
                </c:pt>
                <c:pt idx="3359">
                  <c:v>72.578000000000003</c:v>
                </c:pt>
                <c:pt idx="3360">
                  <c:v>72.581000000000003</c:v>
                </c:pt>
                <c:pt idx="3361">
                  <c:v>72.592000000000013</c:v>
                </c:pt>
                <c:pt idx="3362">
                  <c:v>72.60499999999999</c:v>
                </c:pt>
                <c:pt idx="3363">
                  <c:v>72.60199999999999</c:v>
                </c:pt>
                <c:pt idx="3364">
                  <c:v>72.611999999999995</c:v>
                </c:pt>
                <c:pt idx="3365">
                  <c:v>72.621999999999986</c:v>
                </c:pt>
                <c:pt idx="3366">
                  <c:v>72.624999999999986</c:v>
                </c:pt>
                <c:pt idx="3367">
                  <c:v>72.631999999999991</c:v>
                </c:pt>
                <c:pt idx="3368">
                  <c:v>72.628999999999948</c:v>
                </c:pt>
                <c:pt idx="3369">
                  <c:v>72.621999999999986</c:v>
                </c:pt>
                <c:pt idx="3370">
                  <c:v>72.625999999999948</c:v>
                </c:pt>
                <c:pt idx="3371">
                  <c:v>72.60499999999999</c:v>
                </c:pt>
                <c:pt idx="3372">
                  <c:v>72.595000000000013</c:v>
                </c:pt>
                <c:pt idx="3373">
                  <c:v>72.588999999999999</c:v>
                </c:pt>
                <c:pt idx="3374">
                  <c:v>72.572000000000003</c:v>
                </c:pt>
                <c:pt idx="3375">
                  <c:v>72.562000000000012</c:v>
                </c:pt>
                <c:pt idx="3376">
                  <c:v>72.554999999999993</c:v>
                </c:pt>
                <c:pt idx="3377">
                  <c:v>72.542000000000002</c:v>
                </c:pt>
                <c:pt idx="3378">
                  <c:v>72.542000000000002</c:v>
                </c:pt>
                <c:pt idx="3379">
                  <c:v>72.531999999999996</c:v>
                </c:pt>
                <c:pt idx="3380">
                  <c:v>72.524999999999991</c:v>
                </c:pt>
                <c:pt idx="3381">
                  <c:v>72.531999999999996</c:v>
                </c:pt>
                <c:pt idx="3382">
                  <c:v>72.531999999999996</c:v>
                </c:pt>
                <c:pt idx="3383">
                  <c:v>72.531999999999996</c:v>
                </c:pt>
                <c:pt idx="3384">
                  <c:v>72.527999999999992</c:v>
                </c:pt>
                <c:pt idx="3385">
                  <c:v>72.534999999999997</c:v>
                </c:pt>
                <c:pt idx="3386">
                  <c:v>72.537999999999997</c:v>
                </c:pt>
                <c:pt idx="3387">
                  <c:v>72.531999999999996</c:v>
                </c:pt>
                <c:pt idx="3388">
                  <c:v>72.527999999999992</c:v>
                </c:pt>
                <c:pt idx="3389">
                  <c:v>72.534999999999997</c:v>
                </c:pt>
                <c:pt idx="3390">
                  <c:v>72.545000000000002</c:v>
                </c:pt>
                <c:pt idx="3391">
                  <c:v>72.554999999999993</c:v>
                </c:pt>
                <c:pt idx="3392">
                  <c:v>72.565000000000012</c:v>
                </c:pt>
                <c:pt idx="3393">
                  <c:v>72.569000000000003</c:v>
                </c:pt>
                <c:pt idx="3394">
                  <c:v>72.578999999999979</c:v>
                </c:pt>
                <c:pt idx="3395">
                  <c:v>72.578999999999979</c:v>
                </c:pt>
                <c:pt idx="3396">
                  <c:v>72.584999999999994</c:v>
                </c:pt>
                <c:pt idx="3397">
                  <c:v>72.575000000000003</c:v>
                </c:pt>
                <c:pt idx="3398">
                  <c:v>72.584999999999994</c:v>
                </c:pt>
                <c:pt idx="3399">
                  <c:v>72.584999999999994</c:v>
                </c:pt>
                <c:pt idx="3400">
                  <c:v>72.595000000000013</c:v>
                </c:pt>
                <c:pt idx="3401">
                  <c:v>72.595000000000013</c:v>
                </c:pt>
                <c:pt idx="3402">
                  <c:v>72.60899999999998</c:v>
                </c:pt>
                <c:pt idx="3403">
                  <c:v>72.60899999999998</c:v>
                </c:pt>
                <c:pt idx="3404">
                  <c:v>72.60599999999998</c:v>
                </c:pt>
                <c:pt idx="3405">
                  <c:v>72.60499999999999</c:v>
                </c:pt>
                <c:pt idx="3406">
                  <c:v>72.599000000000004</c:v>
                </c:pt>
                <c:pt idx="3407">
                  <c:v>72.60199999999999</c:v>
                </c:pt>
                <c:pt idx="3408">
                  <c:v>72.60499999999999</c:v>
                </c:pt>
                <c:pt idx="3409">
                  <c:v>72.60199999999999</c:v>
                </c:pt>
                <c:pt idx="3410">
                  <c:v>72.60199999999999</c:v>
                </c:pt>
                <c:pt idx="3411">
                  <c:v>72.60499999999999</c:v>
                </c:pt>
                <c:pt idx="3412">
                  <c:v>72.595000000000013</c:v>
                </c:pt>
                <c:pt idx="3413">
                  <c:v>72.595000000000013</c:v>
                </c:pt>
                <c:pt idx="3414">
                  <c:v>72.590999999999994</c:v>
                </c:pt>
                <c:pt idx="3415">
                  <c:v>72.595000000000013</c:v>
                </c:pt>
                <c:pt idx="3416">
                  <c:v>72.595000000000013</c:v>
                </c:pt>
                <c:pt idx="3417">
                  <c:v>72.587999999999994</c:v>
                </c:pt>
                <c:pt idx="3418">
                  <c:v>72.595000000000013</c:v>
                </c:pt>
                <c:pt idx="3419">
                  <c:v>72.600999999999999</c:v>
                </c:pt>
                <c:pt idx="3420">
                  <c:v>72.598000000000013</c:v>
                </c:pt>
                <c:pt idx="3421">
                  <c:v>72.60799999999999</c:v>
                </c:pt>
                <c:pt idx="3422">
                  <c:v>72.617999999999995</c:v>
                </c:pt>
                <c:pt idx="3423">
                  <c:v>72.617999999999995</c:v>
                </c:pt>
                <c:pt idx="3424">
                  <c:v>72.617999999999995</c:v>
                </c:pt>
                <c:pt idx="3425">
                  <c:v>72.624999999999986</c:v>
                </c:pt>
                <c:pt idx="3426">
                  <c:v>72.631999999999991</c:v>
                </c:pt>
                <c:pt idx="3427">
                  <c:v>72.621999999999986</c:v>
                </c:pt>
                <c:pt idx="3428">
                  <c:v>72.631999999999991</c:v>
                </c:pt>
                <c:pt idx="3429">
                  <c:v>72.638999999999982</c:v>
                </c:pt>
                <c:pt idx="3430">
                  <c:v>72.644999999999996</c:v>
                </c:pt>
                <c:pt idx="3431">
                  <c:v>72.654999999999987</c:v>
                </c:pt>
                <c:pt idx="3432">
                  <c:v>72.661999999999992</c:v>
                </c:pt>
                <c:pt idx="3433">
                  <c:v>72.664999999999992</c:v>
                </c:pt>
                <c:pt idx="3434">
                  <c:v>72.664999999999992</c:v>
                </c:pt>
                <c:pt idx="3435">
                  <c:v>72.668999999999983</c:v>
                </c:pt>
                <c:pt idx="3436">
                  <c:v>72.664999999999992</c:v>
                </c:pt>
                <c:pt idx="3437">
                  <c:v>72.658999999999978</c:v>
                </c:pt>
                <c:pt idx="3438">
                  <c:v>72.654999999999987</c:v>
                </c:pt>
                <c:pt idx="3439">
                  <c:v>72.658999999999978</c:v>
                </c:pt>
                <c:pt idx="3440">
                  <c:v>72.649000000000001</c:v>
                </c:pt>
                <c:pt idx="3441">
                  <c:v>72.641999999999996</c:v>
                </c:pt>
                <c:pt idx="3442">
                  <c:v>72.628999999999948</c:v>
                </c:pt>
                <c:pt idx="3443">
                  <c:v>72.60799999999999</c:v>
                </c:pt>
                <c:pt idx="3444">
                  <c:v>72.595000000000013</c:v>
                </c:pt>
                <c:pt idx="3445">
                  <c:v>72.584999999999994</c:v>
                </c:pt>
                <c:pt idx="3446">
                  <c:v>72.561000000000007</c:v>
                </c:pt>
                <c:pt idx="3447">
                  <c:v>72.540999999999997</c:v>
                </c:pt>
                <c:pt idx="3448">
                  <c:v>72.540999999999997</c:v>
                </c:pt>
                <c:pt idx="3449">
                  <c:v>72.521000000000001</c:v>
                </c:pt>
                <c:pt idx="3450">
                  <c:v>72.507999999999996</c:v>
                </c:pt>
                <c:pt idx="3451">
                  <c:v>72.504000000000005</c:v>
                </c:pt>
                <c:pt idx="3452">
                  <c:v>72.494000000000085</c:v>
                </c:pt>
                <c:pt idx="3453">
                  <c:v>72.491000000000085</c:v>
                </c:pt>
                <c:pt idx="3454">
                  <c:v>72.486999999999995</c:v>
                </c:pt>
                <c:pt idx="3455">
                  <c:v>72.486999999999995</c:v>
                </c:pt>
                <c:pt idx="3456">
                  <c:v>72.483999999999995</c:v>
                </c:pt>
                <c:pt idx="3457">
                  <c:v>72.483999999999995</c:v>
                </c:pt>
                <c:pt idx="3458">
                  <c:v>72.480999999999995</c:v>
                </c:pt>
                <c:pt idx="3459">
                  <c:v>72.488</c:v>
                </c:pt>
                <c:pt idx="3460">
                  <c:v>72.488</c:v>
                </c:pt>
                <c:pt idx="3461">
                  <c:v>72.495000000000005</c:v>
                </c:pt>
                <c:pt idx="3462">
                  <c:v>72.515000000000001</c:v>
                </c:pt>
                <c:pt idx="3463">
                  <c:v>72.510999999999996</c:v>
                </c:pt>
                <c:pt idx="3464">
                  <c:v>72.518000000000001</c:v>
                </c:pt>
                <c:pt idx="3465">
                  <c:v>72.524999999999991</c:v>
                </c:pt>
                <c:pt idx="3466">
                  <c:v>72.527999999999992</c:v>
                </c:pt>
                <c:pt idx="3467">
                  <c:v>72.534999999999997</c:v>
                </c:pt>
                <c:pt idx="3468">
                  <c:v>72.531999999999996</c:v>
                </c:pt>
                <c:pt idx="3469">
                  <c:v>72.549000000000007</c:v>
                </c:pt>
                <c:pt idx="3470">
                  <c:v>72.554999999999993</c:v>
                </c:pt>
                <c:pt idx="3471">
                  <c:v>72.554999999999993</c:v>
                </c:pt>
                <c:pt idx="3472">
                  <c:v>72.558999999999983</c:v>
                </c:pt>
                <c:pt idx="3473">
                  <c:v>72.565000000000012</c:v>
                </c:pt>
                <c:pt idx="3474">
                  <c:v>72.554999999999993</c:v>
                </c:pt>
                <c:pt idx="3475">
                  <c:v>72.562000000000012</c:v>
                </c:pt>
                <c:pt idx="3476">
                  <c:v>72.554999999999993</c:v>
                </c:pt>
                <c:pt idx="3477">
                  <c:v>72.551999999999992</c:v>
                </c:pt>
                <c:pt idx="3478">
                  <c:v>72.562000000000012</c:v>
                </c:pt>
                <c:pt idx="3479">
                  <c:v>72.554999999999993</c:v>
                </c:pt>
                <c:pt idx="3480">
                  <c:v>72.551999999999992</c:v>
                </c:pt>
                <c:pt idx="3481">
                  <c:v>72.554999999999993</c:v>
                </c:pt>
                <c:pt idx="3482">
                  <c:v>72.554999999999993</c:v>
                </c:pt>
                <c:pt idx="3483">
                  <c:v>72.548000000000002</c:v>
                </c:pt>
                <c:pt idx="3484">
                  <c:v>72.540999999999997</c:v>
                </c:pt>
                <c:pt idx="3485">
                  <c:v>72.545000000000002</c:v>
                </c:pt>
                <c:pt idx="3486">
                  <c:v>72.540999999999997</c:v>
                </c:pt>
                <c:pt idx="3487">
                  <c:v>72.545000000000002</c:v>
                </c:pt>
                <c:pt idx="3488">
                  <c:v>72.540999999999997</c:v>
                </c:pt>
                <c:pt idx="3489">
                  <c:v>72.543999999999997</c:v>
                </c:pt>
                <c:pt idx="3490">
                  <c:v>72.537999999999997</c:v>
                </c:pt>
                <c:pt idx="3491">
                  <c:v>72.540999999999997</c:v>
                </c:pt>
                <c:pt idx="3492">
                  <c:v>72.534000000000006</c:v>
                </c:pt>
                <c:pt idx="3493">
                  <c:v>72.537999999999997</c:v>
                </c:pt>
                <c:pt idx="3494">
                  <c:v>72.534000000000006</c:v>
                </c:pt>
                <c:pt idx="3495">
                  <c:v>72.534000000000006</c:v>
                </c:pt>
                <c:pt idx="3496">
                  <c:v>72.537999999999997</c:v>
                </c:pt>
                <c:pt idx="3497">
                  <c:v>72.540999999999997</c:v>
                </c:pt>
                <c:pt idx="3498">
                  <c:v>72.543999999999997</c:v>
                </c:pt>
                <c:pt idx="3499">
                  <c:v>72.540999999999997</c:v>
                </c:pt>
                <c:pt idx="3500">
                  <c:v>72.537000000000006</c:v>
                </c:pt>
                <c:pt idx="3501">
                  <c:v>72.537000000000006</c:v>
                </c:pt>
                <c:pt idx="3502">
                  <c:v>72.543999999999997</c:v>
                </c:pt>
                <c:pt idx="3503">
                  <c:v>72.546999999999997</c:v>
                </c:pt>
                <c:pt idx="3504">
                  <c:v>72.551000000000002</c:v>
                </c:pt>
                <c:pt idx="3505">
                  <c:v>72.540999999999997</c:v>
                </c:pt>
                <c:pt idx="3506">
                  <c:v>72.546999999999997</c:v>
                </c:pt>
                <c:pt idx="3507">
                  <c:v>72.537000000000006</c:v>
                </c:pt>
                <c:pt idx="3508">
                  <c:v>72.527000000000001</c:v>
                </c:pt>
                <c:pt idx="3509">
                  <c:v>72.513000000000005</c:v>
                </c:pt>
                <c:pt idx="3510">
                  <c:v>72.507000000000005</c:v>
                </c:pt>
                <c:pt idx="3511">
                  <c:v>72.497000000000085</c:v>
                </c:pt>
                <c:pt idx="3512">
                  <c:v>72.483000000000004</c:v>
                </c:pt>
                <c:pt idx="3513">
                  <c:v>72.48</c:v>
                </c:pt>
                <c:pt idx="3514">
                  <c:v>72.462999999999994</c:v>
                </c:pt>
                <c:pt idx="3515">
                  <c:v>72.456000000000003</c:v>
                </c:pt>
                <c:pt idx="3516">
                  <c:v>72.446000000000026</c:v>
                </c:pt>
                <c:pt idx="3517">
                  <c:v>72.415999999999997</c:v>
                </c:pt>
                <c:pt idx="3518">
                  <c:v>72.412999999999997</c:v>
                </c:pt>
                <c:pt idx="3519">
                  <c:v>72.396000000000001</c:v>
                </c:pt>
                <c:pt idx="3520">
                  <c:v>72.382999999999981</c:v>
                </c:pt>
                <c:pt idx="3521">
                  <c:v>72.382999999999981</c:v>
                </c:pt>
                <c:pt idx="3522">
                  <c:v>72.366</c:v>
                </c:pt>
                <c:pt idx="3523">
                  <c:v>72.35599999999998</c:v>
                </c:pt>
                <c:pt idx="3524">
                  <c:v>72.35599999999998</c:v>
                </c:pt>
                <c:pt idx="3525">
                  <c:v>72.349000000000004</c:v>
                </c:pt>
                <c:pt idx="3526">
                  <c:v>72.36</c:v>
                </c:pt>
                <c:pt idx="3527">
                  <c:v>72.35599999999998</c:v>
                </c:pt>
                <c:pt idx="3528">
                  <c:v>72.349000000000004</c:v>
                </c:pt>
                <c:pt idx="3529">
                  <c:v>72.36</c:v>
                </c:pt>
                <c:pt idx="3530">
                  <c:v>72.35299999999998</c:v>
                </c:pt>
                <c:pt idx="3531">
                  <c:v>72.36</c:v>
                </c:pt>
                <c:pt idx="3532">
                  <c:v>72.35599999999998</c:v>
                </c:pt>
                <c:pt idx="3533">
                  <c:v>72.36</c:v>
                </c:pt>
                <c:pt idx="3534">
                  <c:v>72.36</c:v>
                </c:pt>
                <c:pt idx="3535">
                  <c:v>72.372999999999948</c:v>
                </c:pt>
                <c:pt idx="3536">
                  <c:v>72.38</c:v>
                </c:pt>
                <c:pt idx="3537">
                  <c:v>72.382999999999981</c:v>
                </c:pt>
                <c:pt idx="3538">
                  <c:v>72.38</c:v>
                </c:pt>
                <c:pt idx="3539">
                  <c:v>72.387</c:v>
                </c:pt>
                <c:pt idx="3540">
                  <c:v>72.39</c:v>
                </c:pt>
                <c:pt idx="3541">
                  <c:v>72.39</c:v>
                </c:pt>
                <c:pt idx="3542">
                  <c:v>72.397000000000006</c:v>
                </c:pt>
                <c:pt idx="3543">
                  <c:v>72.400000000000006</c:v>
                </c:pt>
                <c:pt idx="3544">
                  <c:v>72.400000000000006</c:v>
                </c:pt>
                <c:pt idx="3545">
                  <c:v>72.403000000000006</c:v>
                </c:pt>
                <c:pt idx="3546">
                  <c:v>72.406999999999996</c:v>
                </c:pt>
                <c:pt idx="3547">
                  <c:v>72.403000000000006</c:v>
                </c:pt>
                <c:pt idx="3548">
                  <c:v>72.410000000000025</c:v>
                </c:pt>
                <c:pt idx="3549">
                  <c:v>72.403000000000006</c:v>
                </c:pt>
                <c:pt idx="3550">
                  <c:v>72.400000000000006</c:v>
                </c:pt>
                <c:pt idx="3551">
                  <c:v>72.388999999999982</c:v>
                </c:pt>
                <c:pt idx="3552">
                  <c:v>72.388999999999982</c:v>
                </c:pt>
                <c:pt idx="3553">
                  <c:v>72.378999999999948</c:v>
                </c:pt>
                <c:pt idx="3554">
                  <c:v>72.375999999999948</c:v>
                </c:pt>
                <c:pt idx="3555">
                  <c:v>72.378999999999948</c:v>
                </c:pt>
                <c:pt idx="3556">
                  <c:v>72.375999999999948</c:v>
                </c:pt>
                <c:pt idx="3557">
                  <c:v>72.375999999999948</c:v>
                </c:pt>
                <c:pt idx="3558">
                  <c:v>72.369</c:v>
                </c:pt>
                <c:pt idx="3559">
                  <c:v>72.369</c:v>
                </c:pt>
                <c:pt idx="3560">
                  <c:v>72.361999999999995</c:v>
                </c:pt>
                <c:pt idx="3561">
                  <c:v>72.361999999999995</c:v>
                </c:pt>
                <c:pt idx="3562">
                  <c:v>72.361999999999995</c:v>
                </c:pt>
                <c:pt idx="3563">
                  <c:v>72.345000000000013</c:v>
                </c:pt>
                <c:pt idx="3564">
                  <c:v>72.345000000000013</c:v>
                </c:pt>
                <c:pt idx="3565">
                  <c:v>72.345000000000013</c:v>
                </c:pt>
                <c:pt idx="3566">
                  <c:v>72.348000000000013</c:v>
                </c:pt>
                <c:pt idx="3567">
                  <c:v>72.348000000000013</c:v>
                </c:pt>
                <c:pt idx="3568">
                  <c:v>72.35199999999999</c:v>
                </c:pt>
                <c:pt idx="3569">
                  <c:v>72.35799999999999</c:v>
                </c:pt>
                <c:pt idx="3570">
                  <c:v>72.361999999999995</c:v>
                </c:pt>
                <c:pt idx="3571">
                  <c:v>72.35499999999999</c:v>
                </c:pt>
                <c:pt idx="3572">
                  <c:v>72.361999999999995</c:v>
                </c:pt>
                <c:pt idx="3573">
                  <c:v>72.361999999999995</c:v>
                </c:pt>
                <c:pt idx="3574">
                  <c:v>72.361999999999995</c:v>
                </c:pt>
                <c:pt idx="3575">
                  <c:v>72.371999999999986</c:v>
                </c:pt>
                <c:pt idx="3576">
                  <c:v>72.377999999999986</c:v>
                </c:pt>
                <c:pt idx="3577">
                  <c:v>72.377999999999986</c:v>
                </c:pt>
                <c:pt idx="3578">
                  <c:v>72.367999999999995</c:v>
                </c:pt>
                <c:pt idx="3579">
                  <c:v>72.371999999999986</c:v>
                </c:pt>
                <c:pt idx="3580">
                  <c:v>72.367999999999995</c:v>
                </c:pt>
                <c:pt idx="3581">
                  <c:v>72.35499999999999</c:v>
                </c:pt>
                <c:pt idx="3582">
                  <c:v>72.35799999999999</c:v>
                </c:pt>
                <c:pt idx="3583">
                  <c:v>72.350999999999999</c:v>
                </c:pt>
                <c:pt idx="3584">
                  <c:v>72.345000000000013</c:v>
                </c:pt>
                <c:pt idx="3585">
                  <c:v>72.334999999999994</c:v>
                </c:pt>
                <c:pt idx="3586">
                  <c:v>72.331000000000003</c:v>
                </c:pt>
                <c:pt idx="3587">
                  <c:v>72.311000000000007</c:v>
                </c:pt>
                <c:pt idx="3588">
                  <c:v>72.301000000000002</c:v>
                </c:pt>
                <c:pt idx="3589">
                  <c:v>72.281000000000006</c:v>
                </c:pt>
                <c:pt idx="3590">
                  <c:v>72.271000000000001</c:v>
                </c:pt>
                <c:pt idx="3591">
                  <c:v>72.257000000000005</c:v>
                </c:pt>
                <c:pt idx="3592">
                  <c:v>72.254000000000005</c:v>
                </c:pt>
                <c:pt idx="3593">
                  <c:v>72.244000000000085</c:v>
                </c:pt>
                <c:pt idx="3594">
                  <c:v>72.227000000000004</c:v>
                </c:pt>
                <c:pt idx="3595">
                  <c:v>72.224000000000004</c:v>
                </c:pt>
                <c:pt idx="3596">
                  <c:v>72.214000000000027</c:v>
                </c:pt>
                <c:pt idx="3597">
                  <c:v>72.211000000000027</c:v>
                </c:pt>
                <c:pt idx="3598">
                  <c:v>72.221000000000004</c:v>
                </c:pt>
                <c:pt idx="3599">
                  <c:v>72.227999999999994</c:v>
                </c:pt>
                <c:pt idx="3600">
                  <c:v>72.221000000000004</c:v>
                </c:pt>
                <c:pt idx="3601">
                  <c:v>72.224000000000004</c:v>
                </c:pt>
                <c:pt idx="3602">
                  <c:v>72.230999999999995</c:v>
                </c:pt>
                <c:pt idx="3603">
                  <c:v>72.233999999999995</c:v>
                </c:pt>
                <c:pt idx="3604">
                  <c:v>72.238</c:v>
                </c:pt>
                <c:pt idx="3605">
                  <c:v>72.245000000000005</c:v>
                </c:pt>
                <c:pt idx="3606">
                  <c:v>72.254999999999995</c:v>
                </c:pt>
                <c:pt idx="3607">
                  <c:v>72.265000000000001</c:v>
                </c:pt>
                <c:pt idx="3608">
                  <c:v>72.271999999999991</c:v>
                </c:pt>
                <c:pt idx="3609">
                  <c:v>72.277999999999992</c:v>
                </c:pt>
                <c:pt idx="3610">
                  <c:v>72.289000000000001</c:v>
                </c:pt>
                <c:pt idx="3611">
                  <c:v>72.289000000000001</c:v>
                </c:pt>
                <c:pt idx="3612">
                  <c:v>72.284999999999997</c:v>
                </c:pt>
                <c:pt idx="3613">
                  <c:v>72.299000000000007</c:v>
                </c:pt>
                <c:pt idx="3614">
                  <c:v>72.289000000000001</c:v>
                </c:pt>
                <c:pt idx="3615">
                  <c:v>72.284999999999997</c:v>
                </c:pt>
                <c:pt idx="3616">
                  <c:v>72.284999999999997</c:v>
                </c:pt>
                <c:pt idx="3617">
                  <c:v>72.292000000000002</c:v>
                </c:pt>
                <c:pt idx="3618">
                  <c:v>72.284999999999997</c:v>
                </c:pt>
                <c:pt idx="3619">
                  <c:v>72.271999999999991</c:v>
                </c:pt>
                <c:pt idx="3620">
                  <c:v>72.265000000000001</c:v>
                </c:pt>
                <c:pt idx="3621">
                  <c:v>72.254000000000005</c:v>
                </c:pt>
                <c:pt idx="3622">
                  <c:v>72.230999999999995</c:v>
                </c:pt>
                <c:pt idx="3623">
                  <c:v>72.224000000000004</c:v>
                </c:pt>
                <c:pt idx="3624">
                  <c:v>72.217000000000027</c:v>
                </c:pt>
                <c:pt idx="3625">
                  <c:v>72.197000000000003</c:v>
                </c:pt>
                <c:pt idx="3626">
                  <c:v>72.19</c:v>
                </c:pt>
                <c:pt idx="3627">
                  <c:v>72.186999999999998</c:v>
                </c:pt>
                <c:pt idx="3628">
                  <c:v>72.169999999999987</c:v>
                </c:pt>
                <c:pt idx="3629">
                  <c:v>72.158999999999978</c:v>
                </c:pt>
                <c:pt idx="3630">
                  <c:v>72.158999999999978</c:v>
                </c:pt>
                <c:pt idx="3631">
                  <c:v>72.141999999999996</c:v>
                </c:pt>
                <c:pt idx="3632">
                  <c:v>72.131999999999991</c:v>
                </c:pt>
                <c:pt idx="3633">
                  <c:v>72.128999999999948</c:v>
                </c:pt>
                <c:pt idx="3634">
                  <c:v>72.124999999999986</c:v>
                </c:pt>
                <c:pt idx="3635">
                  <c:v>72.111000000000004</c:v>
                </c:pt>
                <c:pt idx="3636">
                  <c:v>72.111000000000004</c:v>
                </c:pt>
                <c:pt idx="3637">
                  <c:v>72.111000000000004</c:v>
                </c:pt>
                <c:pt idx="3638">
                  <c:v>72.111000000000004</c:v>
                </c:pt>
                <c:pt idx="3639">
                  <c:v>72.117999999999995</c:v>
                </c:pt>
                <c:pt idx="3640">
                  <c:v>72.120999999999981</c:v>
                </c:pt>
                <c:pt idx="3641">
                  <c:v>72.111000000000004</c:v>
                </c:pt>
                <c:pt idx="3642">
                  <c:v>72.10799999999999</c:v>
                </c:pt>
                <c:pt idx="3643">
                  <c:v>72.114999999999995</c:v>
                </c:pt>
                <c:pt idx="3644">
                  <c:v>72.124999999999986</c:v>
                </c:pt>
                <c:pt idx="3645">
                  <c:v>72.124999999999986</c:v>
                </c:pt>
                <c:pt idx="3646">
                  <c:v>72.120999999999981</c:v>
                </c:pt>
                <c:pt idx="3647">
                  <c:v>72.120999999999981</c:v>
                </c:pt>
                <c:pt idx="3648">
                  <c:v>72.131</c:v>
                </c:pt>
                <c:pt idx="3649">
                  <c:v>72.120999999999981</c:v>
                </c:pt>
                <c:pt idx="3650">
                  <c:v>72.120999999999981</c:v>
                </c:pt>
                <c:pt idx="3651">
                  <c:v>72.120999999999981</c:v>
                </c:pt>
                <c:pt idx="3652">
                  <c:v>72.100999999999999</c:v>
                </c:pt>
                <c:pt idx="3653">
                  <c:v>72.096999999999994</c:v>
                </c:pt>
                <c:pt idx="3654">
                  <c:v>72.087000000000003</c:v>
                </c:pt>
                <c:pt idx="3655">
                  <c:v>72.076999999999998</c:v>
                </c:pt>
                <c:pt idx="3656">
                  <c:v>72.063999999999993</c:v>
                </c:pt>
                <c:pt idx="3657">
                  <c:v>72.043000000000006</c:v>
                </c:pt>
                <c:pt idx="3658">
                  <c:v>72.046999999999997</c:v>
                </c:pt>
                <c:pt idx="3659">
                  <c:v>72.02</c:v>
                </c:pt>
                <c:pt idx="3660">
                  <c:v>72.010000000000005</c:v>
                </c:pt>
                <c:pt idx="3661">
                  <c:v>71.986000000000004</c:v>
                </c:pt>
                <c:pt idx="3662">
                  <c:v>71.959000000000003</c:v>
                </c:pt>
                <c:pt idx="3663">
                  <c:v>71.942000000000007</c:v>
                </c:pt>
                <c:pt idx="3664">
                  <c:v>71.932000000000002</c:v>
                </c:pt>
                <c:pt idx="3665">
                  <c:v>71.933000000000007</c:v>
                </c:pt>
                <c:pt idx="3666">
                  <c:v>71.921999999999997</c:v>
                </c:pt>
                <c:pt idx="3667">
                  <c:v>71.909000000000006</c:v>
                </c:pt>
                <c:pt idx="3668">
                  <c:v>71.899000000000001</c:v>
                </c:pt>
                <c:pt idx="3669">
                  <c:v>71.894999999999996</c:v>
                </c:pt>
                <c:pt idx="3670">
                  <c:v>71.905000000000001</c:v>
                </c:pt>
                <c:pt idx="3671">
                  <c:v>71.894999999999996</c:v>
                </c:pt>
                <c:pt idx="3672">
                  <c:v>71.894999999999996</c:v>
                </c:pt>
                <c:pt idx="3673">
                  <c:v>71.894999999999996</c:v>
                </c:pt>
                <c:pt idx="3674">
                  <c:v>71.888999999999982</c:v>
                </c:pt>
                <c:pt idx="3675">
                  <c:v>71.881999999999991</c:v>
                </c:pt>
                <c:pt idx="3676">
                  <c:v>71.877999999999986</c:v>
                </c:pt>
                <c:pt idx="3677">
                  <c:v>71.884999999999991</c:v>
                </c:pt>
                <c:pt idx="3678">
                  <c:v>71.877999999999986</c:v>
                </c:pt>
                <c:pt idx="3679">
                  <c:v>71.888999999999982</c:v>
                </c:pt>
                <c:pt idx="3680">
                  <c:v>71.902000000000001</c:v>
                </c:pt>
                <c:pt idx="3681">
                  <c:v>71.896000000000001</c:v>
                </c:pt>
                <c:pt idx="3682">
                  <c:v>71.896000000000001</c:v>
                </c:pt>
                <c:pt idx="3683">
                  <c:v>71.902000000000001</c:v>
                </c:pt>
                <c:pt idx="3684">
                  <c:v>71.899000000000001</c:v>
                </c:pt>
                <c:pt idx="3685">
                  <c:v>71.896000000000001</c:v>
                </c:pt>
                <c:pt idx="3686">
                  <c:v>71.888999999999982</c:v>
                </c:pt>
                <c:pt idx="3687">
                  <c:v>71.896000000000001</c:v>
                </c:pt>
                <c:pt idx="3688">
                  <c:v>71.888999999999982</c:v>
                </c:pt>
                <c:pt idx="3689">
                  <c:v>71.885999999999981</c:v>
                </c:pt>
                <c:pt idx="3690">
                  <c:v>71.881999999999991</c:v>
                </c:pt>
                <c:pt idx="3691">
                  <c:v>71.878999999999948</c:v>
                </c:pt>
                <c:pt idx="3692">
                  <c:v>71.874999999999986</c:v>
                </c:pt>
                <c:pt idx="3693">
                  <c:v>71.864999999999995</c:v>
                </c:pt>
                <c:pt idx="3694">
                  <c:v>71.85899999999998</c:v>
                </c:pt>
                <c:pt idx="3695">
                  <c:v>71.85899999999998</c:v>
                </c:pt>
                <c:pt idx="3696">
                  <c:v>71.85199999999999</c:v>
                </c:pt>
                <c:pt idx="3697">
                  <c:v>71.842000000000013</c:v>
                </c:pt>
                <c:pt idx="3698">
                  <c:v>71.845000000000013</c:v>
                </c:pt>
                <c:pt idx="3699">
                  <c:v>71.834999999999994</c:v>
                </c:pt>
                <c:pt idx="3700">
                  <c:v>71.828000000000003</c:v>
                </c:pt>
                <c:pt idx="3701">
                  <c:v>71.837999999999994</c:v>
                </c:pt>
                <c:pt idx="3702">
                  <c:v>71.828000000000003</c:v>
                </c:pt>
                <c:pt idx="3703">
                  <c:v>71.825000000000003</c:v>
                </c:pt>
                <c:pt idx="3704">
                  <c:v>71.807999999999993</c:v>
                </c:pt>
                <c:pt idx="3705">
                  <c:v>71.804000000000002</c:v>
                </c:pt>
                <c:pt idx="3706">
                  <c:v>71.798000000000002</c:v>
                </c:pt>
                <c:pt idx="3707">
                  <c:v>71.790999999999997</c:v>
                </c:pt>
                <c:pt idx="3708">
                  <c:v>71.781000000000006</c:v>
                </c:pt>
                <c:pt idx="3709">
                  <c:v>71.774000000000001</c:v>
                </c:pt>
                <c:pt idx="3710">
                  <c:v>71.774000000000001</c:v>
                </c:pt>
                <c:pt idx="3711">
                  <c:v>71.787999999999997</c:v>
                </c:pt>
                <c:pt idx="3712">
                  <c:v>71.771000000000001</c:v>
                </c:pt>
                <c:pt idx="3713">
                  <c:v>71.777000000000001</c:v>
                </c:pt>
                <c:pt idx="3714">
                  <c:v>71.774000000000001</c:v>
                </c:pt>
                <c:pt idx="3715">
                  <c:v>71.784000000000006</c:v>
                </c:pt>
                <c:pt idx="3716">
                  <c:v>71.781000000000006</c:v>
                </c:pt>
                <c:pt idx="3717">
                  <c:v>71.781000000000006</c:v>
                </c:pt>
                <c:pt idx="3718">
                  <c:v>71.787000000000006</c:v>
                </c:pt>
                <c:pt idx="3719">
                  <c:v>71.78</c:v>
                </c:pt>
                <c:pt idx="3720">
                  <c:v>71.798000000000002</c:v>
                </c:pt>
                <c:pt idx="3721">
                  <c:v>71.801000000000002</c:v>
                </c:pt>
                <c:pt idx="3722">
                  <c:v>71.813999999999993</c:v>
                </c:pt>
                <c:pt idx="3723">
                  <c:v>71.813999999999993</c:v>
                </c:pt>
                <c:pt idx="3724">
                  <c:v>71.807999999999993</c:v>
                </c:pt>
                <c:pt idx="3725">
                  <c:v>71.801000000000002</c:v>
                </c:pt>
                <c:pt idx="3726">
                  <c:v>71.798000000000002</c:v>
                </c:pt>
                <c:pt idx="3727">
                  <c:v>71.793999999999997</c:v>
                </c:pt>
                <c:pt idx="3728">
                  <c:v>71.793999999999997</c:v>
                </c:pt>
                <c:pt idx="3729">
                  <c:v>71.790999999999997</c:v>
                </c:pt>
                <c:pt idx="3730">
                  <c:v>71.793999999999997</c:v>
                </c:pt>
                <c:pt idx="3731">
                  <c:v>71.790999999999997</c:v>
                </c:pt>
                <c:pt idx="3732">
                  <c:v>71.777000000000001</c:v>
                </c:pt>
                <c:pt idx="3733">
                  <c:v>71.763999999999996</c:v>
                </c:pt>
                <c:pt idx="3734">
                  <c:v>71.763999999999996</c:v>
                </c:pt>
                <c:pt idx="3735">
                  <c:v>71.754000000000005</c:v>
                </c:pt>
                <c:pt idx="3736">
                  <c:v>71.744000000000085</c:v>
                </c:pt>
                <c:pt idx="3737">
                  <c:v>71.760999999999996</c:v>
                </c:pt>
                <c:pt idx="3738">
                  <c:v>71.751000000000005</c:v>
                </c:pt>
                <c:pt idx="3739">
                  <c:v>71.751000000000005</c:v>
                </c:pt>
                <c:pt idx="3740">
                  <c:v>71.748000000000005</c:v>
                </c:pt>
                <c:pt idx="3741">
                  <c:v>71.748000000000005</c:v>
                </c:pt>
                <c:pt idx="3742">
                  <c:v>71.751000000000005</c:v>
                </c:pt>
                <c:pt idx="3743">
                  <c:v>71.751000000000005</c:v>
                </c:pt>
                <c:pt idx="3744">
                  <c:v>71.748000000000005</c:v>
                </c:pt>
                <c:pt idx="3745">
                  <c:v>71.760999999999996</c:v>
                </c:pt>
                <c:pt idx="3746">
                  <c:v>71.757000000000005</c:v>
                </c:pt>
                <c:pt idx="3747">
                  <c:v>71.751000000000005</c:v>
                </c:pt>
                <c:pt idx="3748">
                  <c:v>71.763999999999996</c:v>
                </c:pt>
                <c:pt idx="3749">
                  <c:v>71.763999999999996</c:v>
                </c:pt>
                <c:pt idx="3750">
                  <c:v>71.751000000000005</c:v>
                </c:pt>
                <c:pt idx="3751">
                  <c:v>71.766999999999996</c:v>
                </c:pt>
                <c:pt idx="3752">
                  <c:v>71.774000000000001</c:v>
                </c:pt>
                <c:pt idx="3753">
                  <c:v>71.771000000000001</c:v>
                </c:pt>
                <c:pt idx="3754">
                  <c:v>71.760999999999996</c:v>
                </c:pt>
                <c:pt idx="3755">
                  <c:v>71.763999999999996</c:v>
                </c:pt>
                <c:pt idx="3756">
                  <c:v>71.766999999999996</c:v>
                </c:pt>
                <c:pt idx="3757">
                  <c:v>71.766999999999996</c:v>
                </c:pt>
                <c:pt idx="3758">
                  <c:v>71.760000000000005</c:v>
                </c:pt>
                <c:pt idx="3759">
                  <c:v>71.757000000000005</c:v>
                </c:pt>
                <c:pt idx="3760">
                  <c:v>71.747000000000085</c:v>
                </c:pt>
                <c:pt idx="3761">
                  <c:v>71.739999999999995</c:v>
                </c:pt>
                <c:pt idx="3762">
                  <c:v>71.733000000000004</c:v>
                </c:pt>
                <c:pt idx="3763">
                  <c:v>71.725999999999999</c:v>
                </c:pt>
                <c:pt idx="3764">
                  <c:v>71.728999999999999</c:v>
                </c:pt>
                <c:pt idx="3765">
                  <c:v>71.742999999999995</c:v>
                </c:pt>
                <c:pt idx="3766">
                  <c:v>71.733000000000004</c:v>
                </c:pt>
                <c:pt idx="3767">
                  <c:v>71.733000000000004</c:v>
                </c:pt>
                <c:pt idx="3768">
                  <c:v>71.722999999999999</c:v>
                </c:pt>
                <c:pt idx="3769">
                  <c:v>71.736000000000004</c:v>
                </c:pt>
                <c:pt idx="3770">
                  <c:v>71.736000000000004</c:v>
                </c:pt>
                <c:pt idx="3771">
                  <c:v>71.736000000000004</c:v>
                </c:pt>
                <c:pt idx="3772">
                  <c:v>71.736000000000004</c:v>
                </c:pt>
                <c:pt idx="3773">
                  <c:v>71.732000000000014</c:v>
                </c:pt>
                <c:pt idx="3774">
                  <c:v>71.739000000000004</c:v>
                </c:pt>
                <c:pt idx="3775">
                  <c:v>71.742999999999995</c:v>
                </c:pt>
                <c:pt idx="3776">
                  <c:v>71.735000000000014</c:v>
                </c:pt>
                <c:pt idx="3777">
                  <c:v>71.728999999999999</c:v>
                </c:pt>
                <c:pt idx="3778">
                  <c:v>71.739000000000004</c:v>
                </c:pt>
                <c:pt idx="3779">
                  <c:v>71.732000000000014</c:v>
                </c:pt>
                <c:pt idx="3780">
                  <c:v>71.735000000000014</c:v>
                </c:pt>
                <c:pt idx="3781">
                  <c:v>71.735000000000014</c:v>
                </c:pt>
                <c:pt idx="3782">
                  <c:v>71.742000000000004</c:v>
                </c:pt>
                <c:pt idx="3783">
                  <c:v>71.748999999999995</c:v>
                </c:pt>
                <c:pt idx="3784">
                  <c:v>71.748999999999995</c:v>
                </c:pt>
                <c:pt idx="3785">
                  <c:v>71.745000000000005</c:v>
                </c:pt>
                <c:pt idx="3786">
                  <c:v>71.754999999999995</c:v>
                </c:pt>
                <c:pt idx="3787">
                  <c:v>71.759</c:v>
                </c:pt>
                <c:pt idx="3788">
                  <c:v>71.775999999999982</c:v>
                </c:pt>
                <c:pt idx="3789">
                  <c:v>71.771999999999991</c:v>
                </c:pt>
                <c:pt idx="3790">
                  <c:v>71.786000000000001</c:v>
                </c:pt>
                <c:pt idx="3791">
                  <c:v>71.799000000000007</c:v>
                </c:pt>
                <c:pt idx="3792">
                  <c:v>71.805999999999983</c:v>
                </c:pt>
                <c:pt idx="3793">
                  <c:v>71.819000000000003</c:v>
                </c:pt>
                <c:pt idx="3794">
                  <c:v>71.825999999999979</c:v>
                </c:pt>
                <c:pt idx="3795">
                  <c:v>71.846000000000004</c:v>
                </c:pt>
                <c:pt idx="3796">
                  <c:v>71.843000000000004</c:v>
                </c:pt>
                <c:pt idx="3797">
                  <c:v>71.835999999999999</c:v>
                </c:pt>
                <c:pt idx="3798">
                  <c:v>71.84</c:v>
                </c:pt>
                <c:pt idx="3799">
                  <c:v>71.849999999999994</c:v>
                </c:pt>
                <c:pt idx="3800">
                  <c:v>71.849999999999994</c:v>
                </c:pt>
                <c:pt idx="3801">
                  <c:v>71.846000000000004</c:v>
                </c:pt>
                <c:pt idx="3802">
                  <c:v>71.846000000000004</c:v>
                </c:pt>
                <c:pt idx="3803">
                  <c:v>71.83</c:v>
                </c:pt>
                <c:pt idx="3804">
                  <c:v>71.835999999999999</c:v>
                </c:pt>
                <c:pt idx="3805">
                  <c:v>71.825999999999979</c:v>
                </c:pt>
                <c:pt idx="3806">
                  <c:v>71.822999999999979</c:v>
                </c:pt>
                <c:pt idx="3807">
                  <c:v>71.813000000000002</c:v>
                </c:pt>
                <c:pt idx="3808">
                  <c:v>71.796000000000006</c:v>
                </c:pt>
                <c:pt idx="3809">
                  <c:v>71.802999999999983</c:v>
                </c:pt>
                <c:pt idx="3810">
                  <c:v>71.789000000000001</c:v>
                </c:pt>
                <c:pt idx="3811">
                  <c:v>71.789000000000001</c:v>
                </c:pt>
                <c:pt idx="3812">
                  <c:v>71.793000000000006</c:v>
                </c:pt>
                <c:pt idx="3813">
                  <c:v>71.796000000000006</c:v>
                </c:pt>
                <c:pt idx="3814">
                  <c:v>71.796000000000006</c:v>
                </c:pt>
                <c:pt idx="3815">
                  <c:v>71.796000000000006</c:v>
                </c:pt>
                <c:pt idx="3816">
                  <c:v>71.802999999999983</c:v>
                </c:pt>
                <c:pt idx="3817">
                  <c:v>71.793000000000006</c:v>
                </c:pt>
                <c:pt idx="3818">
                  <c:v>71.802999999999983</c:v>
                </c:pt>
                <c:pt idx="3819">
                  <c:v>71.805999999999983</c:v>
                </c:pt>
                <c:pt idx="3820">
                  <c:v>71.81</c:v>
                </c:pt>
                <c:pt idx="3821">
                  <c:v>71.81</c:v>
                </c:pt>
                <c:pt idx="3822">
                  <c:v>71.816000000000003</c:v>
                </c:pt>
                <c:pt idx="3823">
                  <c:v>71.819999999999993</c:v>
                </c:pt>
                <c:pt idx="3824">
                  <c:v>71.83</c:v>
                </c:pt>
                <c:pt idx="3825">
                  <c:v>71.846999999999994</c:v>
                </c:pt>
                <c:pt idx="3826">
                  <c:v>71.843000000000004</c:v>
                </c:pt>
                <c:pt idx="3827">
                  <c:v>71.85299999999998</c:v>
                </c:pt>
                <c:pt idx="3828">
                  <c:v>71.85299999999998</c:v>
                </c:pt>
                <c:pt idx="3829">
                  <c:v>71.856999999999999</c:v>
                </c:pt>
                <c:pt idx="3830">
                  <c:v>71.864000000000004</c:v>
                </c:pt>
                <c:pt idx="3831">
                  <c:v>71.867000000000004</c:v>
                </c:pt>
                <c:pt idx="3832">
                  <c:v>71.867000000000004</c:v>
                </c:pt>
                <c:pt idx="3833">
                  <c:v>71.884</c:v>
                </c:pt>
                <c:pt idx="3834">
                  <c:v>71.88</c:v>
                </c:pt>
                <c:pt idx="3835">
                  <c:v>71.873999999999981</c:v>
                </c:pt>
                <c:pt idx="3836">
                  <c:v>71.887</c:v>
                </c:pt>
                <c:pt idx="3837">
                  <c:v>71.88</c:v>
                </c:pt>
                <c:pt idx="3838">
                  <c:v>71.887</c:v>
                </c:pt>
                <c:pt idx="3839">
                  <c:v>71.894000000000005</c:v>
                </c:pt>
                <c:pt idx="3840">
                  <c:v>71.897000000000006</c:v>
                </c:pt>
                <c:pt idx="3841">
                  <c:v>71.903999999999996</c:v>
                </c:pt>
                <c:pt idx="3842">
                  <c:v>71.900000000000006</c:v>
                </c:pt>
                <c:pt idx="3843">
                  <c:v>71.900000000000006</c:v>
                </c:pt>
                <c:pt idx="3844">
                  <c:v>71.903999999999996</c:v>
                </c:pt>
                <c:pt idx="3845">
                  <c:v>71.903999999999996</c:v>
                </c:pt>
                <c:pt idx="3846">
                  <c:v>71.900000000000006</c:v>
                </c:pt>
                <c:pt idx="3847">
                  <c:v>71.917000000000101</c:v>
                </c:pt>
                <c:pt idx="3848">
                  <c:v>71.914000000000101</c:v>
                </c:pt>
                <c:pt idx="3849">
                  <c:v>71.911000000000101</c:v>
                </c:pt>
                <c:pt idx="3850">
                  <c:v>71.914000000000101</c:v>
                </c:pt>
                <c:pt idx="3851">
                  <c:v>71.917000000000101</c:v>
                </c:pt>
                <c:pt idx="3852">
                  <c:v>71.921000000000006</c:v>
                </c:pt>
                <c:pt idx="3853">
                  <c:v>71.921000000000006</c:v>
                </c:pt>
                <c:pt idx="3854">
                  <c:v>71.927000000000007</c:v>
                </c:pt>
                <c:pt idx="3855">
                  <c:v>71.941000000000116</c:v>
                </c:pt>
                <c:pt idx="3856">
                  <c:v>71.933999999999997</c:v>
                </c:pt>
                <c:pt idx="3857">
                  <c:v>71.945000000000007</c:v>
                </c:pt>
                <c:pt idx="3858">
                  <c:v>71.961000000000027</c:v>
                </c:pt>
                <c:pt idx="3859">
                  <c:v>71.968000000000004</c:v>
                </c:pt>
                <c:pt idx="3860">
                  <c:v>71.971000000000004</c:v>
                </c:pt>
                <c:pt idx="3861">
                  <c:v>71.974999999999994</c:v>
                </c:pt>
                <c:pt idx="3862">
                  <c:v>71.985000000000014</c:v>
                </c:pt>
                <c:pt idx="3863">
                  <c:v>71.995000000000005</c:v>
                </c:pt>
                <c:pt idx="3864">
                  <c:v>71.998999999999995</c:v>
                </c:pt>
                <c:pt idx="3865">
                  <c:v>72.012</c:v>
                </c:pt>
                <c:pt idx="3866">
                  <c:v>72.012</c:v>
                </c:pt>
                <c:pt idx="3867">
                  <c:v>72.019000000000005</c:v>
                </c:pt>
                <c:pt idx="3868">
                  <c:v>72.009</c:v>
                </c:pt>
                <c:pt idx="3869">
                  <c:v>72.012</c:v>
                </c:pt>
                <c:pt idx="3870">
                  <c:v>72.009</c:v>
                </c:pt>
                <c:pt idx="3871">
                  <c:v>72.001999999999995</c:v>
                </c:pt>
                <c:pt idx="3872">
                  <c:v>72.001999999999995</c:v>
                </c:pt>
                <c:pt idx="3873">
                  <c:v>71.995000000000005</c:v>
                </c:pt>
                <c:pt idx="3874">
                  <c:v>71.988</c:v>
                </c:pt>
                <c:pt idx="3875">
                  <c:v>71.977999999999994</c:v>
                </c:pt>
                <c:pt idx="3876">
                  <c:v>71.968000000000004</c:v>
                </c:pt>
                <c:pt idx="3877">
                  <c:v>71.948000000000022</c:v>
                </c:pt>
                <c:pt idx="3878">
                  <c:v>71.933999999999997</c:v>
                </c:pt>
                <c:pt idx="3879">
                  <c:v>71.927999999999997</c:v>
                </c:pt>
                <c:pt idx="3880">
                  <c:v>71.924000000000007</c:v>
                </c:pt>
                <c:pt idx="3881">
                  <c:v>71.911000000000101</c:v>
                </c:pt>
                <c:pt idx="3882">
                  <c:v>71.906999999999996</c:v>
                </c:pt>
                <c:pt idx="3883">
                  <c:v>71.903999999999996</c:v>
                </c:pt>
                <c:pt idx="3884">
                  <c:v>71.897000000000006</c:v>
                </c:pt>
                <c:pt idx="3885">
                  <c:v>71.903999999999996</c:v>
                </c:pt>
                <c:pt idx="3886">
                  <c:v>71.921000000000006</c:v>
                </c:pt>
                <c:pt idx="3887">
                  <c:v>71.921000000000006</c:v>
                </c:pt>
                <c:pt idx="3888">
                  <c:v>71.924000000000007</c:v>
                </c:pt>
                <c:pt idx="3889">
                  <c:v>71.924000000000007</c:v>
                </c:pt>
                <c:pt idx="3890">
                  <c:v>71.941000000000116</c:v>
                </c:pt>
                <c:pt idx="3891">
                  <c:v>71.945000000000007</c:v>
                </c:pt>
                <c:pt idx="3892">
                  <c:v>71.945000000000007</c:v>
                </c:pt>
                <c:pt idx="3893">
                  <c:v>71.945000000000007</c:v>
                </c:pt>
                <c:pt idx="3894">
                  <c:v>71.950999999999993</c:v>
                </c:pt>
                <c:pt idx="3895">
                  <c:v>71.950999999999993</c:v>
                </c:pt>
                <c:pt idx="3896">
                  <c:v>71.958000000000013</c:v>
                </c:pt>
                <c:pt idx="3897">
                  <c:v>71.965000000000003</c:v>
                </c:pt>
                <c:pt idx="3898">
                  <c:v>71.968000000000004</c:v>
                </c:pt>
                <c:pt idx="3899">
                  <c:v>71.971999999999994</c:v>
                </c:pt>
                <c:pt idx="3900">
                  <c:v>71.974999999999994</c:v>
                </c:pt>
                <c:pt idx="3901">
                  <c:v>71.977999999999994</c:v>
                </c:pt>
                <c:pt idx="3902">
                  <c:v>71.974999999999994</c:v>
                </c:pt>
                <c:pt idx="3903">
                  <c:v>71.985000000000014</c:v>
                </c:pt>
                <c:pt idx="3904">
                  <c:v>71.985000000000014</c:v>
                </c:pt>
                <c:pt idx="3905">
                  <c:v>71.988</c:v>
                </c:pt>
                <c:pt idx="3906">
                  <c:v>71.985000000000014</c:v>
                </c:pt>
                <c:pt idx="3907">
                  <c:v>71.971999999999994</c:v>
                </c:pt>
                <c:pt idx="3908">
                  <c:v>71.968000000000004</c:v>
                </c:pt>
                <c:pt idx="3909">
                  <c:v>71.961000000000027</c:v>
                </c:pt>
                <c:pt idx="3910">
                  <c:v>71.965000000000003</c:v>
                </c:pt>
                <c:pt idx="3911">
                  <c:v>71.971999999999994</c:v>
                </c:pt>
                <c:pt idx="3912">
                  <c:v>71.968000000000004</c:v>
                </c:pt>
                <c:pt idx="3913">
                  <c:v>71.965000000000003</c:v>
                </c:pt>
                <c:pt idx="3914">
                  <c:v>71.958000000000013</c:v>
                </c:pt>
                <c:pt idx="3915">
                  <c:v>71.948000000000022</c:v>
                </c:pt>
                <c:pt idx="3916">
                  <c:v>71.955000000000013</c:v>
                </c:pt>
                <c:pt idx="3917">
                  <c:v>71.941000000000116</c:v>
                </c:pt>
                <c:pt idx="3918">
                  <c:v>71.938000000000002</c:v>
                </c:pt>
                <c:pt idx="3919">
                  <c:v>71.941000000000116</c:v>
                </c:pt>
                <c:pt idx="3920">
                  <c:v>71.938000000000002</c:v>
                </c:pt>
                <c:pt idx="3921">
                  <c:v>71.938000000000002</c:v>
                </c:pt>
                <c:pt idx="3922">
                  <c:v>71.938000000000002</c:v>
                </c:pt>
                <c:pt idx="3923">
                  <c:v>71.924000000000007</c:v>
                </c:pt>
                <c:pt idx="3924">
                  <c:v>71.930999999999997</c:v>
                </c:pt>
                <c:pt idx="3925">
                  <c:v>71.921000000000006</c:v>
                </c:pt>
                <c:pt idx="3926">
                  <c:v>71.933999999999997</c:v>
                </c:pt>
                <c:pt idx="3927">
                  <c:v>71.948000000000022</c:v>
                </c:pt>
                <c:pt idx="3928">
                  <c:v>71.955000000000013</c:v>
                </c:pt>
                <c:pt idx="3929">
                  <c:v>71.944000000000116</c:v>
                </c:pt>
                <c:pt idx="3930">
                  <c:v>71.948000000000022</c:v>
                </c:pt>
                <c:pt idx="3931">
                  <c:v>71.958000000000013</c:v>
                </c:pt>
                <c:pt idx="3932">
                  <c:v>71.958000000000013</c:v>
                </c:pt>
                <c:pt idx="3933">
                  <c:v>71.968000000000004</c:v>
                </c:pt>
                <c:pt idx="3934">
                  <c:v>71.965000000000003</c:v>
                </c:pt>
                <c:pt idx="3935">
                  <c:v>71.971999999999994</c:v>
                </c:pt>
                <c:pt idx="3936">
                  <c:v>71.968000000000004</c:v>
                </c:pt>
                <c:pt idx="3937">
                  <c:v>71.971999999999994</c:v>
                </c:pt>
                <c:pt idx="3938">
                  <c:v>71.992000000000004</c:v>
                </c:pt>
                <c:pt idx="3939">
                  <c:v>72.004999999999995</c:v>
                </c:pt>
                <c:pt idx="3940">
                  <c:v>71.988</c:v>
                </c:pt>
                <c:pt idx="3941">
                  <c:v>71.988</c:v>
                </c:pt>
                <c:pt idx="3942">
                  <c:v>71.995000000000005</c:v>
                </c:pt>
                <c:pt idx="3943">
                  <c:v>71.974999999999994</c:v>
                </c:pt>
                <c:pt idx="3944">
                  <c:v>71.971000000000004</c:v>
                </c:pt>
                <c:pt idx="3945">
                  <c:v>71.971000000000004</c:v>
                </c:pt>
                <c:pt idx="3946">
                  <c:v>71.965000000000003</c:v>
                </c:pt>
                <c:pt idx="3947">
                  <c:v>71.950999999999993</c:v>
                </c:pt>
                <c:pt idx="3948">
                  <c:v>71.930999999999997</c:v>
                </c:pt>
                <c:pt idx="3949">
                  <c:v>71.917000000000101</c:v>
                </c:pt>
                <c:pt idx="3950">
                  <c:v>71.914000000000101</c:v>
                </c:pt>
                <c:pt idx="3951">
                  <c:v>71.884</c:v>
                </c:pt>
                <c:pt idx="3952">
                  <c:v>71.884</c:v>
                </c:pt>
                <c:pt idx="3953">
                  <c:v>71.867000000000004</c:v>
                </c:pt>
                <c:pt idx="3954">
                  <c:v>71.85299999999998</c:v>
                </c:pt>
                <c:pt idx="3955">
                  <c:v>71.84</c:v>
                </c:pt>
                <c:pt idx="3956">
                  <c:v>71.832999999999998</c:v>
                </c:pt>
                <c:pt idx="3957">
                  <c:v>71.84</c:v>
                </c:pt>
                <c:pt idx="3958">
                  <c:v>71.832999999999998</c:v>
                </c:pt>
                <c:pt idx="3959">
                  <c:v>71.822999999999979</c:v>
                </c:pt>
                <c:pt idx="3960">
                  <c:v>71.822999999999979</c:v>
                </c:pt>
                <c:pt idx="3961">
                  <c:v>71.843000000000004</c:v>
                </c:pt>
                <c:pt idx="3962">
                  <c:v>71.843000000000004</c:v>
                </c:pt>
                <c:pt idx="3963">
                  <c:v>71.84</c:v>
                </c:pt>
                <c:pt idx="3964">
                  <c:v>71.843000000000004</c:v>
                </c:pt>
                <c:pt idx="3965">
                  <c:v>71.864000000000004</c:v>
                </c:pt>
                <c:pt idx="3966">
                  <c:v>71.864000000000004</c:v>
                </c:pt>
                <c:pt idx="3967">
                  <c:v>71.873999999999981</c:v>
                </c:pt>
                <c:pt idx="3968">
                  <c:v>71.867000000000004</c:v>
                </c:pt>
                <c:pt idx="3969">
                  <c:v>71.873999999999981</c:v>
                </c:pt>
                <c:pt idx="3970">
                  <c:v>71.891000000000005</c:v>
                </c:pt>
                <c:pt idx="3971">
                  <c:v>71.876999999999981</c:v>
                </c:pt>
                <c:pt idx="3972">
                  <c:v>71.876999999999981</c:v>
                </c:pt>
                <c:pt idx="3973">
                  <c:v>71.873999999999981</c:v>
                </c:pt>
                <c:pt idx="3974">
                  <c:v>71.873999999999981</c:v>
                </c:pt>
                <c:pt idx="3975">
                  <c:v>71.864000000000004</c:v>
                </c:pt>
                <c:pt idx="3976">
                  <c:v>71.867000000000004</c:v>
                </c:pt>
                <c:pt idx="3977">
                  <c:v>71.876999999999981</c:v>
                </c:pt>
                <c:pt idx="3978">
                  <c:v>71.86999999999999</c:v>
                </c:pt>
                <c:pt idx="3979">
                  <c:v>71.876999999999981</c:v>
                </c:pt>
                <c:pt idx="3980">
                  <c:v>71.873999999999981</c:v>
                </c:pt>
                <c:pt idx="3981">
                  <c:v>71.86</c:v>
                </c:pt>
                <c:pt idx="3982">
                  <c:v>71.856999999999999</c:v>
                </c:pt>
                <c:pt idx="3983">
                  <c:v>71.873999999999981</c:v>
                </c:pt>
                <c:pt idx="3984">
                  <c:v>71.884</c:v>
                </c:pt>
                <c:pt idx="3985">
                  <c:v>71.86999999999999</c:v>
                </c:pt>
                <c:pt idx="3986">
                  <c:v>71.873999999999981</c:v>
                </c:pt>
                <c:pt idx="3987">
                  <c:v>71.86999999999999</c:v>
                </c:pt>
                <c:pt idx="3988">
                  <c:v>71.86</c:v>
                </c:pt>
                <c:pt idx="3989">
                  <c:v>71.873999999999981</c:v>
                </c:pt>
                <c:pt idx="3990">
                  <c:v>71.884</c:v>
                </c:pt>
                <c:pt idx="3991">
                  <c:v>71.884</c:v>
                </c:pt>
                <c:pt idx="3992">
                  <c:v>71.88</c:v>
                </c:pt>
                <c:pt idx="3993">
                  <c:v>71.873999999999981</c:v>
                </c:pt>
                <c:pt idx="3994">
                  <c:v>71.876999999999981</c:v>
                </c:pt>
                <c:pt idx="3995">
                  <c:v>71.86999999999999</c:v>
                </c:pt>
                <c:pt idx="3996">
                  <c:v>71.86999999999999</c:v>
                </c:pt>
                <c:pt idx="3997">
                  <c:v>71.88</c:v>
                </c:pt>
                <c:pt idx="3998">
                  <c:v>71.88</c:v>
                </c:pt>
                <c:pt idx="3999">
                  <c:v>71.88</c:v>
                </c:pt>
                <c:pt idx="4000">
                  <c:v>71.884</c:v>
                </c:pt>
                <c:pt idx="4001">
                  <c:v>71.884</c:v>
                </c:pt>
                <c:pt idx="4002">
                  <c:v>71.884</c:v>
                </c:pt>
                <c:pt idx="4003">
                  <c:v>71.876999999999981</c:v>
                </c:pt>
                <c:pt idx="4004">
                  <c:v>71.887</c:v>
                </c:pt>
                <c:pt idx="4005">
                  <c:v>71.884</c:v>
                </c:pt>
                <c:pt idx="4006">
                  <c:v>71.86999999999999</c:v>
                </c:pt>
                <c:pt idx="4007">
                  <c:v>71.88</c:v>
                </c:pt>
                <c:pt idx="4008">
                  <c:v>71.887</c:v>
                </c:pt>
                <c:pt idx="4009">
                  <c:v>71.887</c:v>
                </c:pt>
                <c:pt idx="4010">
                  <c:v>71.884</c:v>
                </c:pt>
                <c:pt idx="4011">
                  <c:v>71.88</c:v>
                </c:pt>
                <c:pt idx="4012">
                  <c:v>71.867000000000004</c:v>
                </c:pt>
                <c:pt idx="4013">
                  <c:v>71.85299999999998</c:v>
                </c:pt>
                <c:pt idx="4014">
                  <c:v>71.835999999999999</c:v>
                </c:pt>
                <c:pt idx="4015">
                  <c:v>71.825999999999979</c:v>
                </c:pt>
                <c:pt idx="4016">
                  <c:v>71.808999999999983</c:v>
                </c:pt>
                <c:pt idx="4017">
                  <c:v>71.789000000000001</c:v>
                </c:pt>
                <c:pt idx="4018">
                  <c:v>71.771999999999991</c:v>
                </c:pt>
                <c:pt idx="4019">
                  <c:v>71.765000000000001</c:v>
                </c:pt>
                <c:pt idx="4020">
                  <c:v>71.748999999999995</c:v>
                </c:pt>
                <c:pt idx="4021">
                  <c:v>71.739000000000004</c:v>
                </c:pt>
                <c:pt idx="4022">
                  <c:v>71.721999999999994</c:v>
                </c:pt>
                <c:pt idx="4023">
                  <c:v>71.724999999999994</c:v>
                </c:pt>
                <c:pt idx="4024">
                  <c:v>71.708000000000013</c:v>
                </c:pt>
                <c:pt idx="4025">
                  <c:v>71.691999999999993</c:v>
                </c:pt>
                <c:pt idx="4026">
                  <c:v>71.682000000000002</c:v>
                </c:pt>
                <c:pt idx="4027">
                  <c:v>71.677999999999983</c:v>
                </c:pt>
                <c:pt idx="4028">
                  <c:v>71.674999999999983</c:v>
                </c:pt>
                <c:pt idx="4029">
                  <c:v>71.667999999999992</c:v>
                </c:pt>
                <c:pt idx="4030">
                  <c:v>71.667999999999992</c:v>
                </c:pt>
                <c:pt idx="4031">
                  <c:v>71.671999999999983</c:v>
                </c:pt>
                <c:pt idx="4032">
                  <c:v>71.674999999999983</c:v>
                </c:pt>
                <c:pt idx="4033">
                  <c:v>71.674999999999983</c:v>
                </c:pt>
                <c:pt idx="4034">
                  <c:v>71.671999999999983</c:v>
                </c:pt>
                <c:pt idx="4035">
                  <c:v>71.685000000000002</c:v>
                </c:pt>
                <c:pt idx="4036">
                  <c:v>71.691999999999993</c:v>
                </c:pt>
                <c:pt idx="4037">
                  <c:v>71.698999999999998</c:v>
                </c:pt>
                <c:pt idx="4038">
                  <c:v>71.698999999999998</c:v>
                </c:pt>
                <c:pt idx="4039">
                  <c:v>71.706000000000003</c:v>
                </c:pt>
                <c:pt idx="4040">
                  <c:v>71.709000000000003</c:v>
                </c:pt>
                <c:pt idx="4041">
                  <c:v>71.715999999999994</c:v>
                </c:pt>
                <c:pt idx="4042">
                  <c:v>71.722999999999999</c:v>
                </c:pt>
                <c:pt idx="4043">
                  <c:v>71.715999999999994</c:v>
                </c:pt>
                <c:pt idx="4044">
                  <c:v>71.712000000000003</c:v>
                </c:pt>
                <c:pt idx="4045">
                  <c:v>71.709000000000003</c:v>
                </c:pt>
                <c:pt idx="4046">
                  <c:v>71.709000000000003</c:v>
                </c:pt>
                <c:pt idx="4047">
                  <c:v>71.702000000000012</c:v>
                </c:pt>
                <c:pt idx="4048">
                  <c:v>71.698999999999998</c:v>
                </c:pt>
                <c:pt idx="4049">
                  <c:v>71.706000000000003</c:v>
                </c:pt>
                <c:pt idx="4050">
                  <c:v>71.702000000000012</c:v>
                </c:pt>
                <c:pt idx="4051">
                  <c:v>71.698999999999998</c:v>
                </c:pt>
                <c:pt idx="4052">
                  <c:v>71.688999999999979</c:v>
                </c:pt>
                <c:pt idx="4053">
                  <c:v>71.698999999999998</c:v>
                </c:pt>
                <c:pt idx="4054">
                  <c:v>71.691999999999993</c:v>
                </c:pt>
                <c:pt idx="4055">
                  <c:v>71.695999999999998</c:v>
                </c:pt>
                <c:pt idx="4056">
                  <c:v>71.698999999999998</c:v>
                </c:pt>
                <c:pt idx="4057">
                  <c:v>71.695999999999998</c:v>
                </c:pt>
                <c:pt idx="4058">
                  <c:v>71.702000000000012</c:v>
                </c:pt>
                <c:pt idx="4059">
                  <c:v>71.695999999999998</c:v>
                </c:pt>
                <c:pt idx="4060">
                  <c:v>71.695999999999998</c:v>
                </c:pt>
                <c:pt idx="4061">
                  <c:v>71.698999999999998</c:v>
                </c:pt>
                <c:pt idx="4062">
                  <c:v>71.682000000000002</c:v>
                </c:pt>
                <c:pt idx="4063">
                  <c:v>71.688999999999979</c:v>
                </c:pt>
                <c:pt idx="4064">
                  <c:v>71.685000000000002</c:v>
                </c:pt>
                <c:pt idx="4065">
                  <c:v>71.677999999999983</c:v>
                </c:pt>
                <c:pt idx="4066">
                  <c:v>71.671999999999983</c:v>
                </c:pt>
                <c:pt idx="4067">
                  <c:v>71.671999999999983</c:v>
                </c:pt>
                <c:pt idx="4068">
                  <c:v>71.685000000000002</c:v>
                </c:pt>
                <c:pt idx="4069">
                  <c:v>71.682000000000002</c:v>
                </c:pt>
                <c:pt idx="4070">
                  <c:v>71.688000000000002</c:v>
                </c:pt>
                <c:pt idx="4071">
                  <c:v>71.674999999999983</c:v>
                </c:pt>
                <c:pt idx="4072">
                  <c:v>71.685000000000002</c:v>
                </c:pt>
                <c:pt idx="4073">
                  <c:v>71.688000000000002</c:v>
                </c:pt>
                <c:pt idx="4074">
                  <c:v>71.677999999999983</c:v>
                </c:pt>
                <c:pt idx="4075">
                  <c:v>71.698999999999998</c:v>
                </c:pt>
                <c:pt idx="4076">
                  <c:v>71.698999999999998</c:v>
                </c:pt>
                <c:pt idx="4077">
                  <c:v>71.691999999999993</c:v>
                </c:pt>
                <c:pt idx="4078">
                  <c:v>71.691999999999993</c:v>
                </c:pt>
                <c:pt idx="4079">
                  <c:v>71.702000000000012</c:v>
                </c:pt>
                <c:pt idx="4080">
                  <c:v>71.702000000000012</c:v>
                </c:pt>
                <c:pt idx="4081">
                  <c:v>71.712000000000003</c:v>
                </c:pt>
                <c:pt idx="4082">
                  <c:v>71.702000000000012</c:v>
                </c:pt>
                <c:pt idx="4083">
                  <c:v>71.709000000000003</c:v>
                </c:pt>
                <c:pt idx="4084">
                  <c:v>71.709000000000003</c:v>
                </c:pt>
                <c:pt idx="4085">
                  <c:v>71.709000000000003</c:v>
                </c:pt>
                <c:pt idx="4086">
                  <c:v>71.691999999999993</c:v>
                </c:pt>
                <c:pt idx="4087">
                  <c:v>71.698999999999998</c:v>
                </c:pt>
                <c:pt idx="4088">
                  <c:v>71.698999999999998</c:v>
                </c:pt>
                <c:pt idx="4089">
                  <c:v>71.695999999999998</c:v>
                </c:pt>
                <c:pt idx="4090">
                  <c:v>71.691999999999993</c:v>
                </c:pt>
                <c:pt idx="4091">
                  <c:v>71.675999999999988</c:v>
                </c:pt>
                <c:pt idx="4092">
                  <c:v>71.651999999999987</c:v>
                </c:pt>
                <c:pt idx="4093">
                  <c:v>71.661999999999992</c:v>
                </c:pt>
                <c:pt idx="4094">
                  <c:v>71.634999999999991</c:v>
                </c:pt>
                <c:pt idx="4095">
                  <c:v>71.621999999999986</c:v>
                </c:pt>
                <c:pt idx="4096">
                  <c:v>71.60799999999999</c:v>
                </c:pt>
                <c:pt idx="4097">
                  <c:v>71.60499999999999</c:v>
                </c:pt>
                <c:pt idx="4098">
                  <c:v>71.60499999999999</c:v>
                </c:pt>
                <c:pt idx="4099">
                  <c:v>71.60899999999998</c:v>
                </c:pt>
                <c:pt idx="4100">
                  <c:v>71.60899999999998</c:v>
                </c:pt>
                <c:pt idx="4101">
                  <c:v>71.60899999999998</c:v>
                </c:pt>
                <c:pt idx="4102">
                  <c:v>71.60899999999998</c:v>
                </c:pt>
                <c:pt idx="4103">
                  <c:v>71.60199999999999</c:v>
                </c:pt>
                <c:pt idx="4104">
                  <c:v>71.611999999999995</c:v>
                </c:pt>
                <c:pt idx="4105">
                  <c:v>71.619</c:v>
                </c:pt>
                <c:pt idx="4106">
                  <c:v>71.619</c:v>
                </c:pt>
                <c:pt idx="4107">
                  <c:v>71.635999999999981</c:v>
                </c:pt>
                <c:pt idx="4108">
                  <c:v>71.621999999999986</c:v>
                </c:pt>
                <c:pt idx="4109">
                  <c:v>71.616</c:v>
                </c:pt>
                <c:pt idx="4110">
                  <c:v>71.631999999999991</c:v>
                </c:pt>
                <c:pt idx="4111">
                  <c:v>71.649999999999991</c:v>
                </c:pt>
                <c:pt idx="4112">
                  <c:v>71.652999999999949</c:v>
                </c:pt>
                <c:pt idx="4113">
                  <c:v>71.66</c:v>
                </c:pt>
                <c:pt idx="4114">
                  <c:v>71.665999999999983</c:v>
                </c:pt>
                <c:pt idx="4115">
                  <c:v>71.66</c:v>
                </c:pt>
                <c:pt idx="4116">
                  <c:v>71.655999999999949</c:v>
                </c:pt>
                <c:pt idx="4117">
                  <c:v>71.652999999999949</c:v>
                </c:pt>
                <c:pt idx="4118">
                  <c:v>71.646000000000001</c:v>
                </c:pt>
                <c:pt idx="4119">
                  <c:v>71.655999999999949</c:v>
                </c:pt>
                <c:pt idx="4120">
                  <c:v>71.643000000000001</c:v>
                </c:pt>
                <c:pt idx="4121">
                  <c:v>71.655999999999949</c:v>
                </c:pt>
                <c:pt idx="4122">
                  <c:v>71.655999999999949</c:v>
                </c:pt>
                <c:pt idx="4123">
                  <c:v>71.655999999999949</c:v>
                </c:pt>
                <c:pt idx="4124">
                  <c:v>71.649999999999991</c:v>
                </c:pt>
                <c:pt idx="4125">
                  <c:v>71.655999999999949</c:v>
                </c:pt>
                <c:pt idx="4126">
                  <c:v>71.652999999999949</c:v>
                </c:pt>
                <c:pt idx="4127">
                  <c:v>71.646000000000001</c:v>
                </c:pt>
                <c:pt idx="4128">
                  <c:v>71.64</c:v>
                </c:pt>
                <c:pt idx="4129">
                  <c:v>71.656999999999982</c:v>
                </c:pt>
                <c:pt idx="4130">
                  <c:v>71.647000000000006</c:v>
                </c:pt>
                <c:pt idx="4131">
                  <c:v>71.643000000000001</c:v>
                </c:pt>
                <c:pt idx="4132">
                  <c:v>71.64</c:v>
                </c:pt>
                <c:pt idx="4133">
                  <c:v>71.635999999999981</c:v>
                </c:pt>
                <c:pt idx="4134">
                  <c:v>71.619</c:v>
                </c:pt>
                <c:pt idx="4135">
                  <c:v>71.626999999999981</c:v>
                </c:pt>
                <c:pt idx="4136">
                  <c:v>71.626999999999981</c:v>
                </c:pt>
                <c:pt idx="4137">
                  <c:v>71.622999999999948</c:v>
                </c:pt>
                <c:pt idx="4138">
                  <c:v>71.626999999999981</c:v>
                </c:pt>
                <c:pt idx="4139">
                  <c:v>71.61999999999999</c:v>
                </c:pt>
                <c:pt idx="4140">
                  <c:v>71.61999999999999</c:v>
                </c:pt>
                <c:pt idx="4141">
                  <c:v>71.613</c:v>
                </c:pt>
                <c:pt idx="4142">
                  <c:v>71.613</c:v>
                </c:pt>
                <c:pt idx="4143">
                  <c:v>71.616</c:v>
                </c:pt>
                <c:pt idx="4144">
                  <c:v>71.613</c:v>
                </c:pt>
                <c:pt idx="4145">
                  <c:v>71.60599999999998</c:v>
                </c:pt>
                <c:pt idx="4146">
                  <c:v>71.60599999999998</c:v>
                </c:pt>
                <c:pt idx="4147">
                  <c:v>71.60299999999998</c:v>
                </c:pt>
                <c:pt idx="4148">
                  <c:v>71.60899999999998</c:v>
                </c:pt>
                <c:pt idx="4149">
                  <c:v>71.632999999999981</c:v>
                </c:pt>
                <c:pt idx="4150">
                  <c:v>71.632999999999981</c:v>
                </c:pt>
                <c:pt idx="4151">
                  <c:v>71.637</c:v>
                </c:pt>
                <c:pt idx="4152">
                  <c:v>71.653999999999982</c:v>
                </c:pt>
                <c:pt idx="4153">
                  <c:v>71.676999999999978</c:v>
                </c:pt>
                <c:pt idx="4154">
                  <c:v>71.680999999999983</c:v>
                </c:pt>
                <c:pt idx="4155">
                  <c:v>71.697999999999993</c:v>
                </c:pt>
                <c:pt idx="4156">
                  <c:v>71.703999999999994</c:v>
                </c:pt>
                <c:pt idx="4157">
                  <c:v>71.691000000000003</c:v>
                </c:pt>
                <c:pt idx="4158">
                  <c:v>71.700999999999993</c:v>
                </c:pt>
                <c:pt idx="4159">
                  <c:v>71.683999999999983</c:v>
                </c:pt>
                <c:pt idx="4160">
                  <c:v>71.683999999999983</c:v>
                </c:pt>
                <c:pt idx="4161">
                  <c:v>71.669999999999987</c:v>
                </c:pt>
                <c:pt idx="4162">
                  <c:v>71.664000000000001</c:v>
                </c:pt>
                <c:pt idx="4163">
                  <c:v>71.667000000000002</c:v>
                </c:pt>
                <c:pt idx="4164">
                  <c:v>71.653999999999982</c:v>
                </c:pt>
                <c:pt idx="4165">
                  <c:v>71.653999999999982</c:v>
                </c:pt>
                <c:pt idx="4166">
                  <c:v>71.656999999999982</c:v>
                </c:pt>
                <c:pt idx="4167">
                  <c:v>71.656999999999982</c:v>
                </c:pt>
                <c:pt idx="4168">
                  <c:v>71.650999999999982</c:v>
                </c:pt>
                <c:pt idx="4169">
                  <c:v>71.670999999999978</c:v>
                </c:pt>
                <c:pt idx="4170">
                  <c:v>71.670999999999978</c:v>
                </c:pt>
                <c:pt idx="4171">
                  <c:v>71.691999999999993</c:v>
                </c:pt>
                <c:pt idx="4172">
                  <c:v>71.688000000000002</c:v>
                </c:pt>
                <c:pt idx="4173">
                  <c:v>71.688000000000002</c:v>
                </c:pt>
                <c:pt idx="4174">
                  <c:v>71.691999999999993</c:v>
                </c:pt>
                <c:pt idx="4175">
                  <c:v>71.674999999999983</c:v>
                </c:pt>
                <c:pt idx="4176">
                  <c:v>71.688000000000002</c:v>
                </c:pt>
                <c:pt idx="4177">
                  <c:v>71.664999999999992</c:v>
                </c:pt>
                <c:pt idx="4178">
                  <c:v>71.650999999999982</c:v>
                </c:pt>
                <c:pt idx="4179">
                  <c:v>71.637999999999991</c:v>
                </c:pt>
                <c:pt idx="4180">
                  <c:v>71.620999999999981</c:v>
                </c:pt>
                <c:pt idx="4181">
                  <c:v>71.641000000000005</c:v>
                </c:pt>
                <c:pt idx="4182">
                  <c:v>71.667999999999992</c:v>
                </c:pt>
                <c:pt idx="4183">
                  <c:v>71.685000000000002</c:v>
                </c:pt>
                <c:pt idx="4184">
                  <c:v>71.698999999999998</c:v>
                </c:pt>
                <c:pt idx="4185">
                  <c:v>71.702000000000012</c:v>
                </c:pt>
                <c:pt idx="4186">
                  <c:v>71.709000000000003</c:v>
                </c:pt>
                <c:pt idx="4187">
                  <c:v>71.733000000000004</c:v>
                </c:pt>
                <c:pt idx="4188">
                  <c:v>71.75</c:v>
                </c:pt>
                <c:pt idx="4189">
                  <c:v>71.757000000000005</c:v>
                </c:pt>
                <c:pt idx="4190">
                  <c:v>71.745999999999995</c:v>
                </c:pt>
                <c:pt idx="4191">
                  <c:v>71.745999999999995</c:v>
                </c:pt>
                <c:pt idx="4192">
                  <c:v>71.766999999999996</c:v>
                </c:pt>
                <c:pt idx="4193">
                  <c:v>71.793999999999997</c:v>
                </c:pt>
                <c:pt idx="4194">
                  <c:v>71.804000000000002</c:v>
                </c:pt>
                <c:pt idx="4195">
                  <c:v>71.828000000000003</c:v>
                </c:pt>
                <c:pt idx="4196">
                  <c:v>71.837999999999994</c:v>
                </c:pt>
                <c:pt idx="4197">
                  <c:v>71.828000000000003</c:v>
                </c:pt>
                <c:pt idx="4198">
                  <c:v>71.85799999999999</c:v>
                </c:pt>
                <c:pt idx="4199">
                  <c:v>71.870999999999981</c:v>
                </c:pt>
                <c:pt idx="4200">
                  <c:v>71.870999999999981</c:v>
                </c:pt>
                <c:pt idx="4201">
                  <c:v>71.877999999999986</c:v>
                </c:pt>
                <c:pt idx="4202">
                  <c:v>71.902000000000001</c:v>
                </c:pt>
                <c:pt idx="4203">
                  <c:v>71.915000000000006</c:v>
                </c:pt>
                <c:pt idx="4204">
                  <c:v>71.912000000000006</c:v>
                </c:pt>
                <c:pt idx="4205">
                  <c:v>71.912000000000006</c:v>
                </c:pt>
                <c:pt idx="4206">
                  <c:v>71.912000000000006</c:v>
                </c:pt>
                <c:pt idx="4207">
                  <c:v>71.924999999999997</c:v>
                </c:pt>
                <c:pt idx="4208">
                  <c:v>71.929000000000002</c:v>
                </c:pt>
                <c:pt idx="4209">
                  <c:v>71.929000000000002</c:v>
                </c:pt>
                <c:pt idx="4210">
                  <c:v>71.932000000000002</c:v>
                </c:pt>
                <c:pt idx="4211">
                  <c:v>71.962000000000003</c:v>
                </c:pt>
                <c:pt idx="4212">
                  <c:v>71.956000000000003</c:v>
                </c:pt>
                <c:pt idx="4213">
                  <c:v>71.968999999999994</c:v>
                </c:pt>
                <c:pt idx="4214">
                  <c:v>71.956000000000003</c:v>
                </c:pt>
                <c:pt idx="4215">
                  <c:v>71.942000000000007</c:v>
                </c:pt>
                <c:pt idx="4216">
                  <c:v>71.952000000000012</c:v>
                </c:pt>
                <c:pt idx="4217">
                  <c:v>71.958000000000013</c:v>
                </c:pt>
                <c:pt idx="4218">
                  <c:v>71.974999999999994</c:v>
                </c:pt>
                <c:pt idx="4219">
                  <c:v>71.978999999999999</c:v>
                </c:pt>
                <c:pt idx="4220">
                  <c:v>71.998999999999995</c:v>
                </c:pt>
                <c:pt idx="4221">
                  <c:v>71.992000000000004</c:v>
                </c:pt>
                <c:pt idx="4222">
                  <c:v>71.998999999999995</c:v>
                </c:pt>
                <c:pt idx="4223">
                  <c:v>72.025999999999982</c:v>
                </c:pt>
                <c:pt idx="4224">
                  <c:v>72.028999999999982</c:v>
                </c:pt>
                <c:pt idx="4225">
                  <c:v>72.05</c:v>
                </c:pt>
                <c:pt idx="4226">
                  <c:v>72.072999999999979</c:v>
                </c:pt>
                <c:pt idx="4227">
                  <c:v>72.09</c:v>
                </c:pt>
                <c:pt idx="4228">
                  <c:v>72.099999999999994</c:v>
                </c:pt>
                <c:pt idx="4229">
                  <c:v>72.114000000000004</c:v>
                </c:pt>
                <c:pt idx="4230">
                  <c:v>72.123999999999981</c:v>
                </c:pt>
                <c:pt idx="4231">
                  <c:v>72.141000000000005</c:v>
                </c:pt>
                <c:pt idx="4232">
                  <c:v>72.164999999999992</c:v>
                </c:pt>
                <c:pt idx="4233">
                  <c:v>72.174999999999983</c:v>
                </c:pt>
                <c:pt idx="4234">
                  <c:v>72.161000000000001</c:v>
                </c:pt>
                <c:pt idx="4235">
                  <c:v>72.167999999999992</c:v>
                </c:pt>
                <c:pt idx="4236">
                  <c:v>72.161000000000001</c:v>
                </c:pt>
                <c:pt idx="4237">
                  <c:v>72.157999999999987</c:v>
                </c:pt>
                <c:pt idx="4238">
                  <c:v>72.150999999999982</c:v>
                </c:pt>
                <c:pt idx="4239">
                  <c:v>72.147999999999996</c:v>
                </c:pt>
                <c:pt idx="4240">
                  <c:v>72.154999999999987</c:v>
                </c:pt>
                <c:pt idx="4241">
                  <c:v>72.151999999999987</c:v>
                </c:pt>
                <c:pt idx="4242">
                  <c:v>72.158999999999978</c:v>
                </c:pt>
                <c:pt idx="4243">
                  <c:v>72.161999999999992</c:v>
                </c:pt>
                <c:pt idx="4244">
                  <c:v>72.161999999999992</c:v>
                </c:pt>
                <c:pt idx="4245">
                  <c:v>72.161999999999992</c:v>
                </c:pt>
                <c:pt idx="4246">
                  <c:v>72.174999999999983</c:v>
                </c:pt>
                <c:pt idx="4247">
                  <c:v>72.185000000000002</c:v>
                </c:pt>
                <c:pt idx="4248">
                  <c:v>72.202000000000012</c:v>
                </c:pt>
                <c:pt idx="4249">
                  <c:v>72.202000000000012</c:v>
                </c:pt>
                <c:pt idx="4250">
                  <c:v>72.218999999999994</c:v>
                </c:pt>
                <c:pt idx="4251">
                  <c:v>72.221999999999994</c:v>
                </c:pt>
                <c:pt idx="4252">
                  <c:v>72.224999999999994</c:v>
                </c:pt>
                <c:pt idx="4253">
                  <c:v>72.239000000000004</c:v>
                </c:pt>
                <c:pt idx="4254">
                  <c:v>72.245000000000005</c:v>
                </c:pt>
                <c:pt idx="4255">
                  <c:v>72.254999999999995</c:v>
                </c:pt>
                <c:pt idx="4256">
                  <c:v>72.257999999999996</c:v>
                </c:pt>
                <c:pt idx="4257">
                  <c:v>72.268000000000001</c:v>
                </c:pt>
                <c:pt idx="4258">
                  <c:v>72.257999999999996</c:v>
                </c:pt>
                <c:pt idx="4259">
                  <c:v>72.262</c:v>
                </c:pt>
                <c:pt idx="4260">
                  <c:v>72.254000000000005</c:v>
                </c:pt>
                <c:pt idx="4261">
                  <c:v>72.265000000000001</c:v>
                </c:pt>
                <c:pt idx="4262">
                  <c:v>72.248000000000005</c:v>
                </c:pt>
                <c:pt idx="4263">
                  <c:v>72.257999999999996</c:v>
                </c:pt>
                <c:pt idx="4264">
                  <c:v>72.248000000000005</c:v>
                </c:pt>
                <c:pt idx="4265">
                  <c:v>72.268000000000001</c:v>
                </c:pt>
                <c:pt idx="4266">
                  <c:v>72.257999999999996</c:v>
                </c:pt>
                <c:pt idx="4267">
                  <c:v>72.268000000000001</c:v>
                </c:pt>
                <c:pt idx="4268">
                  <c:v>72.268000000000001</c:v>
                </c:pt>
                <c:pt idx="4269">
                  <c:v>72.277999999999992</c:v>
                </c:pt>
                <c:pt idx="4270">
                  <c:v>72.274000000000001</c:v>
                </c:pt>
                <c:pt idx="4271">
                  <c:v>72.266999999999996</c:v>
                </c:pt>
                <c:pt idx="4272">
                  <c:v>72.263999999999996</c:v>
                </c:pt>
                <c:pt idx="4273">
                  <c:v>72.263999999999996</c:v>
                </c:pt>
                <c:pt idx="4274">
                  <c:v>72.266999999999996</c:v>
                </c:pt>
                <c:pt idx="4275">
                  <c:v>72.274000000000001</c:v>
                </c:pt>
                <c:pt idx="4276">
                  <c:v>72.28</c:v>
                </c:pt>
                <c:pt idx="4277">
                  <c:v>72.290000000000006</c:v>
                </c:pt>
                <c:pt idx="4278">
                  <c:v>72.296999999999997</c:v>
                </c:pt>
                <c:pt idx="4279">
                  <c:v>72.304000000000002</c:v>
                </c:pt>
                <c:pt idx="4280">
                  <c:v>72.31</c:v>
                </c:pt>
                <c:pt idx="4281">
                  <c:v>72.319999999999993</c:v>
                </c:pt>
                <c:pt idx="4282">
                  <c:v>72.319999999999993</c:v>
                </c:pt>
                <c:pt idx="4283">
                  <c:v>72.316999999999993</c:v>
                </c:pt>
                <c:pt idx="4284">
                  <c:v>72.323999999999998</c:v>
                </c:pt>
                <c:pt idx="4285">
                  <c:v>72.326999999999998</c:v>
                </c:pt>
                <c:pt idx="4286">
                  <c:v>72.34</c:v>
                </c:pt>
                <c:pt idx="4287">
                  <c:v>72.334000000000003</c:v>
                </c:pt>
                <c:pt idx="4288">
                  <c:v>72.337000000000003</c:v>
                </c:pt>
                <c:pt idx="4289">
                  <c:v>72.350999999999999</c:v>
                </c:pt>
                <c:pt idx="4290">
                  <c:v>72.364000000000004</c:v>
                </c:pt>
                <c:pt idx="4291">
                  <c:v>72.373999999999981</c:v>
                </c:pt>
                <c:pt idx="4292">
                  <c:v>72.381</c:v>
                </c:pt>
                <c:pt idx="4293">
                  <c:v>72.381</c:v>
                </c:pt>
                <c:pt idx="4294">
                  <c:v>72.400999999999996</c:v>
                </c:pt>
                <c:pt idx="4295">
                  <c:v>72.415000000000006</c:v>
                </c:pt>
                <c:pt idx="4296">
                  <c:v>72.421999999999997</c:v>
                </c:pt>
                <c:pt idx="4297">
                  <c:v>72.421999999999997</c:v>
                </c:pt>
                <c:pt idx="4298">
                  <c:v>72.432000000000002</c:v>
                </c:pt>
                <c:pt idx="4299">
                  <c:v>72.438000000000002</c:v>
                </c:pt>
                <c:pt idx="4300">
                  <c:v>72.438000000000002</c:v>
                </c:pt>
                <c:pt idx="4301">
                  <c:v>72.427999999999997</c:v>
                </c:pt>
                <c:pt idx="4302">
                  <c:v>72.427999999999997</c:v>
                </c:pt>
                <c:pt idx="4303">
                  <c:v>72.424999999999997</c:v>
                </c:pt>
                <c:pt idx="4304">
                  <c:v>72.415000000000006</c:v>
                </c:pt>
                <c:pt idx="4305">
                  <c:v>72.421999999999997</c:v>
                </c:pt>
                <c:pt idx="4306">
                  <c:v>72.415000000000006</c:v>
                </c:pt>
                <c:pt idx="4307">
                  <c:v>72.387999999999991</c:v>
                </c:pt>
                <c:pt idx="4308">
                  <c:v>72.373999999999981</c:v>
                </c:pt>
                <c:pt idx="4309">
                  <c:v>72.356999999999999</c:v>
                </c:pt>
                <c:pt idx="4310">
                  <c:v>72.343999999999994</c:v>
                </c:pt>
                <c:pt idx="4311">
                  <c:v>72.326999999999998</c:v>
                </c:pt>
                <c:pt idx="4312">
                  <c:v>72.316999999999993</c:v>
                </c:pt>
                <c:pt idx="4313">
                  <c:v>72.307000000000002</c:v>
                </c:pt>
                <c:pt idx="4314">
                  <c:v>72.293000000000006</c:v>
                </c:pt>
                <c:pt idx="4315">
                  <c:v>72.286000000000001</c:v>
                </c:pt>
                <c:pt idx="4316">
                  <c:v>72.28</c:v>
                </c:pt>
                <c:pt idx="4317">
                  <c:v>72.28</c:v>
                </c:pt>
                <c:pt idx="4318">
                  <c:v>72.28</c:v>
                </c:pt>
                <c:pt idx="4319">
                  <c:v>72.269000000000005</c:v>
                </c:pt>
                <c:pt idx="4320">
                  <c:v>72.272999999999982</c:v>
                </c:pt>
                <c:pt idx="4321">
                  <c:v>72.272999999999982</c:v>
                </c:pt>
                <c:pt idx="4322">
                  <c:v>72.28</c:v>
                </c:pt>
                <c:pt idx="4323">
                  <c:v>72.283000000000001</c:v>
                </c:pt>
                <c:pt idx="4324">
                  <c:v>72.296000000000006</c:v>
                </c:pt>
                <c:pt idx="4325">
                  <c:v>72.319999999999993</c:v>
                </c:pt>
                <c:pt idx="4326">
                  <c:v>72.343999999999994</c:v>
                </c:pt>
                <c:pt idx="4327">
                  <c:v>72.381</c:v>
                </c:pt>
                <c:pt idx="4328">
                  <c:v>72.424999999999997</c:v>
                </c:pt>
                <c:pt idx="4329">
                  <c:v>72.468999999999994</c:v>
                </c:pt>
                <c:pt idx="4330">
                  <c:v>72.509</c:v>
                </c:pt>
                <c:pt idx="4331">
                  <c:v>72.546999999999997</c:v>
                </c:pt>
                <c:pt idx="4332">
                  <c:v>72.573999999999998</c:v>
                </c:pt>
                <c:pt idx="4333">
                  <c:v>72.596999999999994</c:v>
                </c:pt>
                <c:pt idx="4334">
                  <c:v>72.614000000000004</c:v>
                </c:pt>
                <c:pt idx="4335">
                  <c:v>72.624999999999986</c:v>
                </c:pt>
                <c:pt idx="4336">
                  <c:v>72.637999999999991</c:v>
                </c:pt>
                <c:pt idx="4337">
                  <c:v>72.631</c:v>
                </c:pt>
                <c:pt idx="4338">
                  <c:v>72.641000000000005</c:v>
                </c:pt>
                <c:pt idx="4339">
                  <c:v>72.641000000000005</c:v>
                </c:pt>
                <c:pt idx="4340">
                  <c:v>72.650999999999982</c:v>
                </c:pt>
                <c:pt idx="4341">
                  <c:v>72.647999999999996</c:v>
                </c:pt>
                <c:pt idx="4342">
                  <c:v>72.637999999999991</c:v>
                </c:pt>
                <c:pt idx="4343">
                  <c:v>72.641000000000005</c:v>
                </c:pt>
                <c:pt idx="4344">
                  <c:v>72.627999999999986</c:v>
                </c:pt>
                <c:pt idx="4345">
                  <c:v>72.623999999999981</c:v>
                </c:pt>
                <c:pt idx="4346">
                  <c:v>72.620999999999981</c:v>
                </c:pt>
                <c:pt idx="4347">
                  <c:v>72.620999999999981</c:v>
                </c:pt>
                <c:pt idx="4348">
                  <c:v>72.614000000000004</c:v>
                </c:pt>
                <c:pt idx="4349">
                  <c:v>72.617999999999995</c:v>
                </c:pt>
                <c:pt idx="4350">
                  <c:v>72.623999999999981</c:v>
                </c:pt>
                <c:pt idx="4351">
                  <c:v>72.620999999999981</c:v>
                </c:pt>
                <c:pt idx="4352">
                  <c:v>72.614000000000004</c:v>
                </c:pt>
                <c:pt idx="4353">
                  <c:v>72.620999999999981</c:v>
                </c:pt>
                <c:pt idx="4354">
                  <c:v>72.617999999999995</c:v>
                </c:pt>
                <c:pt idx="4355">
                  <c:v>72.611000000000004</c:v>
                </c:pt>
                <c:pt idx="4356">
                  <c:v>72.603999999999999</c:v>
                </c:pt>
                <c:pt idx="4357">
                  <c:v>72.60799999999999</c:v>
                </c:pt>
                <c:pt idx="4358">
                  <c:v>72.60799999999999</c:v>
                </c:pt>
                <c:pt idx="4359">
                  <c:v>72.614000000000004</c:v>
                </c:pt>
                <c:pt idx="4360">
                  <c:v>72.620999999999981</c:v>
                </c:pt>
                <c:pt idx="4361">
                  <c:v>72.620999999999981</c:v>
                </c:pt>
                <c:pt idx="4362">
                  <c:v>72.631</c:v>
                </c:pt>
                <c:pt idx="4363">
                  <c:v>72.644999999999996</c:v>
                </c:pt>
                <c:pt idx="4364">
                  <c:v>72.637999999999991</c:v>
                </c:pt>
                <c:pt idx="4365">
                  <c:v>72.647999999999996</c:v>
                </c:pt>
                <c:pt idx="4366">
                  <c:v>72.647999999999996</c:v>
                </c:pt>
                <c:pt idx="4367">
                  <c:v>72.637999999999991</c:v>
                </c:pt>
                <c:pt idx="4368">
                  <c:v>72.644999999999996</c:v>
                </c:pt>
                <c:pt idx="4369">
                  <c:v>72.644999999999996</c:v>
                </c:pt>
                <c:pt idx="4370">
                  <c:v>72.647999999999996</c:v>
                </c:pt>
                <c:pt idx="4371">
                  <c:v>72.650999999999982</c:v>
                </c:pt>
                <c:pt idx="4372">
                  <c:v>72.657999999999987</c:v>
                </c:pt>
                <c:pt idx="4373">
                  <c:v>72.661999999999992</c:v>
                </c:pt>
                <c:pt idx="4374">
                  <c:v>72.647999999999996</c:v>
                </c:pt>
                <c:pt idx="4375">
                  <c:v>72.654999999999987</c:v>
                </c:pt>
                <c:pt idx="4376">
                  <c:v>72.644999999999996</c:v>
                </c:pt>
                <c:pt idx="4377">
                  <c:v>72.634999999999991</c:v>
                </c:pt>
                <c:pt idx="4378">
                  <c:v>72.634999999999991</c:v>
                </c:pt>
                <c:pt idx="4379">
                  <c:v>72.620999999999981</c:v>
                </c:pt>
                <c:pt idx="4380">
                  <c:v>72.606999999999999</c:v>
                </c:pt>
                <c:pt idx="4381">
                  <c:v>72.593999999999994</c:v>
                </c:pt>
                <c:pt idx="4382">
                  <c:v>72.576999999999998</c:v>
                </c:pt>
                <c:pt idx="4383">
                  <c:v>72.569999999999993</c:v>
                </c:pt>
                <c:pt idx="4384">
                  <c:v>72.557000000000002</c:v>
                </c:pt>
                <c:pt idx="4385">
                  <c:v>72.552999999999983</c:v>
                </c:pt>
                <c:pt idx="4386">
                  <c:v>72.546999999999997</c:v>
                </c:pt>
                <c:pt idx="4387">
                  <c:v>72.536000000000001</c:v>
                </c:pt>
                <c:pt idx="4388">
                  <c:v>72.525999999999982</c:v>
                </c:pt>
                <c:pt idx="4389">
                  <c:v>72.525999999999982</c:v>
                </c:pt>
                <c:pt idx="4390">
                  <c:v>72.516000000000005</c:v>
                </c:pt>
                <c:pt idx="4391">
                  <c:v>72.516000000000005</c:v>
                </c:pt>
                <c:pt idx="4392">
                  <c:v>72.522999999999982</c:v>
                </c:pt>
                <c:pt idx="4393">
                  <c:v>72.522999999999982</c:v>
                </c:pt>
                <c:pt idx="4394">
                  <c:v>72.53</c:v>
                </c:pt>
                <c:pt idx="4395">
                  <c:v>72.522999999999982</c:v>
                </c:pt>
                <c:pt idx="4396">
                  <c:v>72.52</c:v>
                </c:pt>
                <c:pt idx="4397">
                  <c:v>72.522999999999982</c:v>
                </c:pt>
                <c:pt idx="4398">
                  <c:v>72.510000000000005</c:v>
                </c:pt>
                <c:pt idx="4399">
                  <c:v>72.52</c:v>
                </c:pt>
                <c:pt idx="4400">
                  <c:v>72.52</c:v>
                </c:pt>
                <c:pt idx="4401">
                  <c:v>72.527000000000001</c:v>
                </c:pt>
                <c:pt idx="4402">
                  <c:v>72.53</c:v>
                </c:pt>
                <c:pt idx="4403">
                  <c:v>72.527000000000001</c:v>
                </c:pt>
                <c:pt idx="4404">
                  <c:v>72.522999999999982</c:v>
                </c:pt>
                <c:pt idx="4405">
                  <c:v>72.53</c:v>
                </c:pt>
                <c:pt idx="4406">
                  <c:v>72.534000000000006</c:v>
                </c:pt>
                <c:pt idx="4407">
                  <c:v>72.537000000000006</c:v>
                </c:pt>
                <c:pt idx="4408">
                  <c:v>72.537000000000006</c:v>
                </c:pt>
                <c:pt idx="4409">
                  <c:v>72.551000000000002</c:v>
                </c:pt>
                <c:pt idx="4410">
                  <c:v>72.546999999999997</c:v>
                </c:pt>
                <c:pt idx="4411">
                  <c:v>72.540000000000006</c:v>
                </c:pt>
                <c:pt idx="4412">
                  <c:v>72.53</c:v>
                </c:pt>
                <c:pt idx="4413">
                  <c:v>72.53</c:v>
                </c:pt>
                <c:pt idx="4414">
                  <c:v>72.527000000000001</c:v>
                </c:pt>
                <c:pt idx="4415">
                  <c:v>72.513000000000005</c:v>
                </c:pt>
                <c:pt idx="4416">
                  <c:v>72.534000000000006</c:v>
                </c:pt>
                <c:pt idx="4417">
                  <c:v>72.522999999999982</c:v>
                </c:pt>
                <c:pt idx="4418">
                  <c:v>72.52</c:v>
                </c:pt>
                <c:pt idx="4419">
                  <c:v>72.52</c:v>
                </c:pt>
                <c:pt idx="4420">
                  <c:v>72.513000000000005</c:v>
                </c:pt>
                <c:pt idx="4421">
                  <c:v>72.513000000000005</c:v>
                </c:pt>
                <c:pt idx="4422">
                  <c:v>72.52</c:v>
                </c:pt>
                <c:pt idx="4423">
                  <c:v>72.510000000000005</c:v>
                </c:pt>
                <c:pt idx="4424">
                  <c:v>72.52</c:v>
                </c:pt>
                <c:pt idx="4425">
                  <c:v>72.510000000000005</c:v>
                </c:pt>
                <c:pt idx="4426">
                  <c:v>72.510000000000005</c:v>
                </c:pt>
                <c:pt idx="4427">
                  <c:v>72.510000000000005</c:v>
                </c:pt>
                <c:pt idx="4428">
                  <c:v>72.516999999999996</c:v>
                </c:pt>
                <c:pt idx="4429">
                  <c:v>72.510000000000005</c:v>
                </c:pt>
                <c:pt idx="4430">
                  <c:v>72.516999999999996</c:v>
                </c:pt>
                <c:pt idx="4431">
                  <c:v>72.516999999999996</c:v>
                </c:pt>
                <c:pt idx="4432">
                  <c:v>72.522999999999982</c:v>
                </c:pt>
                <c:pt idx="4433">
                  <c:v>72.52</c:v>
                </c:pt>
                <c:pt idx="4434">
                  <c:v>72.527000000000001</c:v>
                </c:pt>
                <c:pt idx="4435">
                  <c:v>72.52</c:v>
                </c:pt>
                <c:pt idx="4436">
                  <c:v>72.53</c:v>
                </c:pt>
                <c:pt idx="4437">
                  <c:v>72.522999999999982</c:v>
                </c:pt>
                <c:pt idx="4438">
                  <c:v>72.534000000000006</c:v>
                </c:pt>
                <c:pt idx="4439">
                  <c:v>72.53</c:v>
                </c:pt>
                <c:pt idx="4440">
                  <c:v>72.534000000000006</c:v>
                </c:pt>
                <c:pt idx="4441">
                  <c:v>72.53</c:v>
                </c:pt>
                <c:pt idx="4442">
                  <c:v>72.537000000000006</c:v>
                </c:pt>
                <c:pt idx="4443">
                  <c:v>72.537000000000006</c:v>
                </c:pt>
                <c:pt idx="4444">
                  <c:v>72.537000000000006</c:v>
                </c:pt>
                <c:pt idx="4445">
                  <c:v>72.527000000000001</c:v>
                </c:pt>
                <c:pt idx="4446">
                  <c:v>72.516999999999996</c:v>
                </c:pt>
                <c:pt idx="4447">
                  <c:v>72.510000000000005</c:v>
                </c:pt>
                <c:pt idx="4448">
                  <c:v>72.506</c:v>
                </c:pt>
                <c:pt idx="4449">
                  <c:v>72.507000000000005</c:v>
                </c:pt>
                <c:pt idx="4450">
                  <c:v>72.486000000000004</c:v>
                </c:pt>
                <c:pt idx="4451">
                  <c:v>72.475999999999999</c:v>
                </c:pt>
                <c:pt idx="4452">
                  <c:v>72.459999999999994</c:v>
                </c:pt>
                <c:pt idx="4453">
                  <c:v>72.433000000000007</c:v>
                </c:pt>
                <c:pt idx="4454">
                  <c:v>72.426000000000002</c:v>
                </c:pt>
                <c:pt idx="4455">
                  <c:v>72.415999999999997</c:v>
                </c:pt>
                <c:pt idx="4456">
                  <c:v>72.403000000000006</c:v>
                </c:pt>
                <c:pt idx="4457">
                  <c:v>72.378999999999948</c:v>
                </c:pt>
                <c:pt idx="4458">
                  <c:v>72.378999999999948</c:v>
                </c:pt>
                <c:pt idx="4459">
                  <c:v>72.369</c:v>
                </c:pt>
                <c:pt idx="4460">
                  <c:v>72.361999999999995</c:v>
                </c:pt>
                <c:pt idx="4461">
                  <c:v>72.361999999999995</c:v>
                </c:pt>
                <c:pt idx="4462">
                  <c:v>72.361999999999995</c:v>
                </c:pt>
                <c:pt idx="4463">
                  <c:v>72.361999999999995</c:v>
                </c:pt>
                <c:pt idx="4464">
                  <c:v>72.35899999999998</c:v>
                </c:pt>
                <c:pt idx="4465">
                  <c:v>72.369</c:v>
                </c:pt>
                <c:pt idx="4466">
                  <c:v>72.372999999999948</c:v>
                </c:pt>
                <c:pt idx="4467">
                  <c:v>72.382999999999981</c:v>
                </c:pt>
                <c:pt idx="4468">
                  <c:v>72.378999999999948</c:v>
                </c:pt>
                <c:pt idx="4469">
                  <c:v>72.382999999999981</c:v>
                </c:pt>
                <c:pt idx="4470">
                  <c:v>72.369</c:v>
                </c:pt>
                <c:pt idx="4471">
                  <c:v>72.382999999999981</c:v>
                </c:pt>
                <c:pt idx="4472">
                  <c:v>72.387</c:v>
                </c:pt>
                <c:pt idx="4473">
                  <c:v>72.39</c:v>
                </c:pt>
                <c:pt idx="4474">
                  <c:v>72.387</c:v>
                </c:pt>
                <c:pt idx="4475">
                  <c:v>72.375999999999948</c:v>
                </c:pt>
                <c:pt idx="4476">
                  <c:v>72.36999999999999</c:v>
                </c:pt>
                <c:pt idx="4477">
                  <c:v>72.38</c:v>
                </c:pt>
                <c:pt idx="4478">
                  <c:v>72.36999999999999</c:v>
                </c:pt>
                <c:pt idx="4479">
                  <c:v>72.375999999999948</c:v>
                </c:pt>
                <c:pt idx="4480">
                  <c:v>72.38</c:v>
                </c:pt>
                <c:pt idx="4481">
                  <c:v>72.366</c:v>
                </c:pt>
                <c:pt idx="4482">
                  <c:v>72.363</c:v>
                </c:pt>
                <c:pt idx="4483">
                  <c:v>72.372999999999948</c:v>
                </c:pt>
                <c:pt idx="4484">
                  <c:v>72.375999999999948</c:v>
                </c:pt>
                <c:pt idx="4485">
                  <c:v>72.366</c:v>
                </c:pt>
                <c:pt idx="4486">
                  <c:v>72.375999999999948</c:v>
                </c:pt>
                <c:pt idx="4487">
                  <c:v>72.366</c:v>
                </c:pt>
                <c:pt idx="4488">
                  <c:v>72.382999999999981</c:v>
                </c:pt>
                <c:pt idx="4489">
                  <c:v>72.375999999999948</c:v>
                </c:pt>
                <c:pt idx="4490">
                  <c:v>72.372999999999948</c:v>
                </c:pt>
                <c:pt idx="4491">
                  <c:v>72.36999999999999</c:v>
                </c:pt>
                <c:pt idx="4492">
                  <c:v>72.35299999999998</c:v>
                </c:pt>
                <c:pt idx="4493">
                  <c:v>72.375999999999948</c:v>
                </c:pt>
                <c:pt idx="4494">
                  <c:v>72.382999999999981</c:v>
                </c:pt>
                <c:pt idx="4495">
                  <c:v>72.387</c:v>
                </c:pt>
                <c:pt idx="4496">
                  <c:v>72.376999999999981</c:v>
                </c:pt>
                <c:pt idx="4497">
                  <c:v>72.38</c:v>
                </c:pt>
                <c:pt idx="4498">
                  <c:v>72.372999999999948</c:v>
                </c:pt>
                <c:pt idx="4499">
                  <c:v>72.382999999999981</c:v>
                </c:pt>
                <c:pt idx="4500">
                  <c:v>72.38</c:v>
                </c:pt>
                <c:pt idx="4501">
                  <c:v>72.36999999999999</c:v>
                </c:pt>
                <c:pt idx="4502">
                  <c:v>72.38</c:v>
                </c:pt>
                <c:pt idx="4503">
                  <c:v>72.382999999999981</c:v>
                </c:pt>
                <c:pt idx="4504">
                  <c:v>72.387</c:v>
                </c:pt>
                <c:pt idx="4505">
                  <c:v>72.397000000000006</c:v>
                </c:pt>
                <c:pt idx="4506">
                  <c:v>72.406999999999996</c:v>
                </c:pt>
                <c:pt idx="4507">
                  <c:v>72.393000000000001</c:v>
                </c:pt>
                <c:pt idx="4508">
                  <c:v>72.406999999999996</c:v>
                </c:pt>
                <c:pt idx="4509">
                  <c:v>72.412999999999997</c:v>
                </c:pt>
                <c:pt idx="4510">
                  <c:v>72.410000000000025</c:v>
                </c:pt>
                <c:pt idx="4511">
                  <c:v>72.403000000000006</c:v>
                </c:pt>
                <c:pt idx="4512">
                  <c:v>72.410000000000025</c:v>
                </c:pt>
                <c:pt idx="4513">
                  <c:v>72.410000000000025</c:v>
                </c:pt>
                <c:pt idx="4514">
                  <c:v>72.42</c:v>
                </c:pt>
                <c:pt idx="4515">
                  <c:v>72.427000000000007</c:v>
                </c:pt>
                <c:pt idx="4516">
                  <c:v>72.430000000000007</c:v>
                </c:pt>
                <c:pt idx="4517">
                  <c:v>72.412999999999997</c:v>
                </c:pt>
                <c:pt idx="4518">
                  <c:v>72.400000000000006</c:v>
                </c:pt>
                <c:pt idx="4519">
                  <c:v>72.400000000000006</c:v>
                </c:pt>
                <c:pt idx="4520">
                  <c:v>72.375999999999948</c:v>
                </c:pt>
                <c:pt idx="4521">
                  <c:v>72.366</c:v>
                </c:pt>
                <c:pt idx="4522">
                  <c:v>72.349999999999994</c:v>
                </c:pt>
                <c:pt idx="4523">
                  <c:v>72.346000000000004</c:v>
                </c:pt>
                <c:pt idx="4524">
                  <c:v>72.346000000000004</c:v>
                </c:pt>
                <c:pt idx="4525">
                  <c:v>72.332999999999998</c:v>
                </c:pt>
                <c:pt idx="4526">
                  <c:v>72.313000000000002</c:v>
                </c:pt>
                <c:pt idx="4527">
                  <c:v>72.302999999999983</c:v>
                </c:pt>
                <c:pt idx="4528">
                  <c:v>72.299000000000007</c:v>
                </c:pt>
                <c:pt idx="4529">
                  <c:v>72.293000000000006</c:v>
                </c:pt>
                <c:pt idx="4530">
                  <c:v>72.283000000000001</c:v>
                </c:pt>
                <c:pt idx="4531">
                  <c:v>72.278999999999982</c:v>
                </c:pt>
                <c:pt idx="4532">
                  <c:v>72.272999999999982</c:v>
                </c:pt>
                <c:pt idx="4533">
                  <c:v>72.286000000000001</c:v>
                </c:pt>
                <c:pt idx="4534">
                  <c:v>72.302999999999983</c:v>
                </c:pt>
                <c:pt idx="4535">
                  <c:v>72.3</c:v>
                </c:pt>
                <c:pt idx="4536">
                  <c:v>72.316999999999993</c:v>
                </c:pt>
                <c:pt idx="4537">
                  <c:v>72.323999999999998</c:v>
                </c:pt>
                <c:pt idx="4538">
                  <c:v>72.319999999999993</c:v>
                </c:pt>
                <c:pt idx="4539">
                  <c:v>72.319999999999993</c:v>
                </c:pt>
                <c:pt idx="4540">
                  <c:v>72.331000000000003</c:v>
                </c:pt>
                <c:pt idx="4541">
                  <c:v>72.323999999999998</c:v>
                </c:pt>
                <c:pt idx="4542">
                  <c:v>72.326999999999998</c:v>
                </c:pt>
                <c:pt idx="4543">
                  <c:v>72.334000000000003</c:v>
                </c:pt>
                <c:pt idx="4544">
                  <c:v>72.331000000000003</c:v>
                </c:pt>
                <c:pt idx="4545">
                  <c:v>72.337000000000003</c:v>
                </c:pt>
                <c:pt idx="4546">
                  <c:v>72.337000000000003</c:v>
                </c:pt>
                <c:pt idx="4547">
                  <c:v>72.337000000000003</c:v>
                </c:pt>
                <c:pt idx="4548">
                  <c:v>72.326999999999998</c:v>
                </c:pt>
                <c:pt idx="4549">
                  <c:v>72.31</c:v>
                </c:pt>
                <c:pt idx="4550">
                  <c:v>72.307000000000002</c:v>
                </c:pt>
                <c:pt idx="4551">
                  <c:v>72.283000000000001</c:v>
                </c:pt>
                <c:pt idx="4552">
                  <c:v>72.283000000000001</c:v>
                </c:pt>
                <c:pt idx="4553">
                  <c:v>72.272999999999982</c:v>
                </c:pt>
                <c:pt idx="4554">
                  <c:v>72.272999999999982</c:v>
                </c:pt>
                <c:pt idx="4555">
                  <c:v>72.263000000000005</c:v>
                </c:pt>
                <c:pt idx="4556">
                  <c:v>72.239000000000004</c:v>
                </c:pt>
                <c:pt idx="4557">
                  <c:v>72.205000000000013</c:v>
                </c:pt>
                <c:pt idx="4558">
                  <c:v>72.185000000000002</c:v>
                </c:pt>
                <c:pt idx="4559">
                  <c:v>72.167999999999992</c:v>
                </c:pt>
                <c:pt idx="4560">
                  <c:v>72.147000000000006</c:v>
                </c:pt>
                <c:pt idx="4561">
                  <c:v>72.134</c:v>
                </c:pt>
                <c:pt idx="4562">
                  <c:v>72.114000000000004</c:v>
                </c:pt>
                <c:pt idx="4563">
                  <c:v>72.103999999999999</c:v>
                </c:pt>
                <c:pt idx="4564">
                  <c:v>72.072999999999979</c:v>
                </c:pt>
                <c:pt idx="4565">
                  <c:v>72.066000000000003</c:v>
                </c:pt>
                <c:pt idx="4566">
                  <c:v>72.058999999999983</c:v>
                </c:pt>
                <c:pt idx="4567">
                  <c:v>72.052999999999983</c:v>
                </c:pt>
                <c:pt idx="4568">
                  <c:v>72.042000000000002</c:v>
                </c:pt>
                <c:pt idx="4569">
                  <c:v>72.036000000000001</c:v>
                </c:pt>
                <c:pt idx="4570">
                  <c:v>72.034999999999997</c:v>
                </c:pt>
                <c:pt idx="4571">
                  <c:v>72.034999999999997</c:v>
                </c:pt>
                <c:pt idx="4572">
                  <c:v>72.024999999999991</c:v>
                </c:pt>
                <c:pt idx="4573">
                  <c:v>72.028999999999982</c:v>
                </c:pt>
                <c:pt idx="4574">
                  <c:v>72.031999999999996</c:v>
                </c:pt>
                <c:pt idx="4575">
                  <c:v>72.028999999999982</c:v>
                </c:pt>
                <c:pt idx="4576">
                  <c:v>72.018000000000001</c:v>
                </c:pt>
                <c:pt idx="4577">
                  <c:v>72.021999999999991</c:v>
                </c:pt>
                <c:pt idx="4578">
                  <c:v>72.039000000000001</c:v>
                </c:pt>
                <c:pt idx="4579">
                  <c:v>72.045000000000002</c:v>
                </c:pt>
                <c:pt idx="4580">
                  <c:v>72.051999999999992</c:v>
                </c:pt>
                <c:pt idx="4581">
                  <c:v>72.049000000000007</c:v>
                </c:pt>
                <c:pt idx="4582">
                  <c:v>72.037999999999997</c:v>
                </c:pt>
                <c:pt idx="4583">
                  <c:v>72.045000000000002</c:v>
                </c:pt>
                <c:pt idx="4584">
                  <c:v>72.054999999999993</c:v>
                </c:pt>
                <c:pt idx="4585">
                  <c:v>72.048000000000002</c:v>
                </c:pt>
                <c:pt idx="4586">
                  <c:v>72.048000000000002</c:v>
                </c:pt>
                <c:pt idx="4587">
                  <c:v>72.054999999999993</c:v>
                </c:pt>
                <c:pt idx="4588">
                  <c:v>72.054999999999993</c:v>
                </c:pt>
                <c:pt idx="4589">
                  <c:v>72.054999999999993</c:v>
                </c:pt>
                <c:pt idx="4590">
                  <c:v>72.045000000000002</c:v>
                </c:pt>
                <c:pt idx="4591">
                  <c:v>72.027999999999992</c:v>
                </c:pt>
                <c:pt idx="4592">
                  <c:v>72.034999999999997</c:v>
                </c:pt>
                <c:pt idx="4593">
                  <c:v>72.024999999999991</c:v>
                </c:pt>
                <c:pt idx="4594">
                  <c:v>72.004000000000005</c:v>
                </c:pt>
                <c:pt idx="4595">
                  <c:v>71.991000000000085</c:v>
                </c:pt>
                <c:pt idx="4596">
                  <c:v>71.977999999999994</c:v>
                </c:pt>
                <c:pt idx="4597">
                  <c:v>71.967000000000027</c:v>
                </c:pt>
                <c:pt idx="4598">
                  <c:v>71.956999999999994</c:v>
                </c:pt>
                <c:pt idx="4599">
                  <c:v>71.930000000000007</c:v>
                </c:pt>
                <c:pt idx="4600">
                  <c:v>71.924000000000007</c:v>
                </c:pt>
                <c:pt idx="4601">
                  <c:v>71.906999999999996</c:v>
                </c:pt>
                <c:pt idx="4602">
                  <c:v>71.903000000000006</c:v>
                </c:pt>
                <c:pt idx="4603">
                  <c:v>71.893000000000001</c:v>
                </c:pt>
                <c:pt idx="4604">
                  <c:v>71.872999999999948</c:v>
                </c:pt>
                <c:pt idx="4605">
                  <c:v>71.866</c:v>
                </c:pt>
                <c:pt idx="4606">
                  <c:v>71.85299999999998</c:v>
                </c:pt>
                <c:pt idx="4607">
                  <c:v>71.849000000000004</c:v>
                </c:pt>
                <c:pt idx="4608">
                  <c:v>71.849000000000004</c:v>
                </c:pt>
                <c:pt idx="4609">
                  <c:v>71.843000000000004</c:v>
                </c:pt>
                <c:pt idx="4610">
                  <c:v>71.843000000000004</c:v>
                </c:pt>
                <c:pt idx="4611">
                  <c:v>71.835999999999999</c:v>
                </c:pt>
                <c:pt idx="4612">
                  <c:v>71.825999999999979</c:v>
                </c:pt>
                <c:pt idx="4613">
                  <c:v>71.825999999999979</c:v>
                </c:pt>
                <c:pt idx="4614">
                  <c:v>71.819000000000003</c:v>
                </c:pt>
                <c:pt idx="4615">
                  <c:v>71.816000000000003</c:v>
                </c:pt>
                <c:pt idx="4616">
                  <c:v>71.808999999999983</c:v>
                </c:pt>
                <c:pt idx="4617">
                  <c:v>71.812000000000012</c:v>
                </c:pt>
                <c:pt idx="4618">
                  <c:v>71.799000000000007</c:v>
                </c:pt>
                <c:pt idx="4619">
                  <c:v>71.792000000000002</c:v>
                </c:pt>
                <c:pt idx="4620">
                  <c:v>71.774999999999991</c:v>
                </c:pt>
                <c:pt idx="4621">
                  <c:v>71.768000000000001</c:v>
                </c:pt>
                <c:pt idx="4622">
                  <c:v>71.754999999999995</c:v>
                </c:pt>
                <c:pt idx="4623">
                  <c:v>71.745000000000005</c:v>
                </c:pt>
                <c:pt idx="4624">
                  <c:v>71.724000000000004</c:v>
                </c:pt>
                <c:pt idx="4625">
                  <c:v>71.714000000000027</c:v>
                </c:pt>
                <c:pt idx="4626">
                  <c:v>71.711000000000027</c:v>
                </c:pt>
                <c:pt idx="4627">
                  <c:v>71.686999999999998</c:v>
                </c:pt>
                <c:pt idx="4628">
                  <c:v>71.711000000000027</c:v>
                </c:pt>
                <c:pt idx="4629">
                  <c:v>71.745000000000005</c:v>
                </c:pt>
                <c:pt idx="4630">
                  <c:v>71.745000000000005</c:v>
                </c:pt>
                <c:pt idx="4631">
                  <c:v>71.727999999999994</c:v>
                </c:pt>
                <c:pt idx="4632">
                  <c:v>71.748999999999995</c:v>
                </c:pt>
                <c:pt idx="4633">
                  <c:v>71.759</c:v>
                </c:pt>
                <c:pt idx="4634">
                  <c:v>71.751999999999995</c:v>
                </c:pt>
                <c:pt idx="4635">
                  <c:v>71.759</c:v>
                </c:pt>
                <c:pt idx="4636">
                  <c:v>71.781999999999996</c:v>
                </c:pt>
                <c:pt idx="4637">
                  <c:v>71.826999999999998</c:v>
                </c:pt>
                <c:pt idx="4638">
                  <c:v>71.853999999999999</c:v>
                </c:pt>
                <c:pt idx="4639">
                  <c:v>71.891000000000005</c:v>
                </c:pt>
                <c:pt idx="4640">
                  <c:v>71.927999999999997</c:v>
                </c:pt>
                <c:pt idx="4641">
                  <c:v>71.989000000000004</c:v>
                </c:pt>
                <c:pt idx="4642">
                  <c:v>72.043000000000006</c:v>
                </c:pt>
                <c:pt idx="4643">
                  <c:v>72.084000000000003</c:v>
                </c:pt>
                <c:pt idx="4644">
                  <c:v>72.147999999999996</c:v>
                </c:pt>
                <c:pt idx="4645">
                  <c:v>72.195999999999998</c:v>
                </c:pt>
                <c:pt idx="4646">
                  <c:v>72.253</c:v>
                </c:pt>
                <c:pt idx="4647">
                  <c:v>72.307000000000002</c:v>
                </c:pt>
                <c:pt idx="4648">
                  <c:v>72.350999999999999</c:v>
                </c:pt>
                <c:pt idx="4649">
                  <c:v>72.443000000000026</c:v>
                </c:pt>
                <c:pt idx="4650">
                  <c:v>72.584999999999994</c:v>
                </c:pt>
                <c:pt idx="4651">
                  <c:v>72.760999999999996</c:v>
                </c:pt>
                <c:pt idx="4652">
                  <c:v>72.956999999999994</c:v>
                </c:pt>
                <c:pt idx="4653">
                  <c:v>73.137</c:v>
                </c:pt>
                <c:pt idx="4654">
                  <c:v>73.286000000000001</c:v>
                </c:pt>
                <c:pt idx="4655">
                  <c:v>73.405000000000001</c:v>
                </c:pt>
                <c:pt idx="4656">
                  <c:v>73.492999999999995</c:v>
                </c:pt>
                <c:pt idx="4657">
                  <c:v>73.537000000000006</c:v>
                </c:pt>
                <c:pt idx="4658">
                  <c:v>73.570999999999998</c:v>
                </c:pt>
                <c:pt idx="4659">
                  <c:v>73.568000000000012</c:v>
                </c:pt>
                <c:pt idx="4660">
                  <c:v>73.563999999999993</c:v>
                </c:pt>
                <c:pt idx="4661">
                  <c:v>73.546999999999997</c:v>
                </c:pt>
                <c:pt idx="4662">
                  <c:v>73.52</c:v>
                </c:pt>
                <c:pt idx="4663">
                  <c:v>73.503</c:v>
                </c:pt>
                <c:pt idx="4664">
                  <c:v>73.456000000000003</c:v>
                </c:pt>
                <c:pt idx="4665">
                  <c:v>73.432000000000002</c:v>
                </c:pt>
                <c:pt idx="4666">
                  <c:v>73.412000000000006</c:v>
                </c:pt>
                <c:pt idx="4667">
                  <c:v>73.364999999999995</c:v>
                </c:pt>
                <c:pt idx="4668">
                  <c:v>73.323999999999998</c:v>
                </c:pt>
                <c:pt idx="4669">
                  <c:v>73.28</c:v>
                </c:pt>
                <c:pt idx="4670">
                  <c:v>73.23</c:v>
                </c:pt>
                <c:pt idx="4671">
                  <c:v>73.209000000000003</c:v>
                </c:pt>
                <c:pt idx="4672">
                  <c:v>73.168999999999983</c:v>
                </c:pt>
                <c:pt idx="4673">
                  <c:v>73.131</c:v>
                </c:pt>
                <c:pt idx="4674">
                  <c:v>73.087000000000003</c:v>
                </c:pt>
                <c:pt idx="4675">
                  <c:v>73.057000000000002</c:v>
                </c:pt>
                <c:pt idx="4676">
                  <c:v>73.022999999999982</c:v>
                </c:pt>
                <c:pt idx="4677">
                  <c:v>72.995999999999995</c:v>
                </c:pt>
                <c:pt idx="4678">
                  <c:v>72.952000000000012</c:v>
                </c:pt>
                <c:pt idx="4679">
                  <c:v>72.930999999999997</c:v>
                </c:pt>
                <c:pt idx="4680">
                  <c:v>72.911000000000101</c:v>
                </c:pt>
                <c:pt idx="4681">
                  <c:v>72.887</c:v>
                </c:pt>
                <c:pt idx="4682">
                  <c:v>72.867000000000004</c:v>
                </c:pt>
                <c:pt idx="4683">
                  <c:v>72.846000000000004</c:v>
                </c:pt>
                <c:pt idx="4684">
                  <c:v>72.835999999999999</c:v>
                </c:pt>
                <c:pt idx="4685">
                  <c:v>72.819000000000003</c:v>
                </c:pt>
                <c:pt idx="4686">
                  <c:v>72.801999999999992</c:v>
                </c:pt>
                <c:pt idx="4687">
                  <c:v>72.787999999999997</c:v>
                </c:pt>
                <c:pt idx="4688">
                  <c:v>72.774999999999991</c:v>
                </c:pt>
                <c:pt idx="4689">
                  <c:v>72.763999999999996</c:v>
                </c:pt>
                <c:pt idx="4690">
                  <c:v>72.757999999999996</c:v>
                </c:pt>
                <c:pt idx="4691">
                  <c:v>72.757000000000005</c:v>
                </c:pt>
                <c:pt idx="4692">
                  <c:v>72.757000000000005</c:v>
                </c:pt>
                <c:pt idx="4693">
                  <c:v>72.771000000000001</c:v>
                </c:pt>
                <c:pt idx="4694">
                  <c:v>72.777000000000001</c:v>
                </c:pt>
                <c:pt idx="4695">
                  <c:v>72.790999999999997</c:v>
                </c:pt>
                <c:pt idx="4696">
                  <c:v>72.804000000000002</c:v>
                </c:pt>
                <c:pt idx="4697">
                  <c:v>72.813999999999993</c:v>
                </c:pt>
                <c:pt idx="4698">
                  <c:v>72.831000000000003</c:v>
                </c:pt>
                <c:pt idx="4699">
                  <c:v>72.831000000000003</c:v>
                </c:pt>
                <c:pt idx="4700">
                  <c:v>72.837999999999994</c:v>
                </c:pt>
                <c:pt idx="4701">
                  <c:v>72.850999999999999</c:v>
                </c:pt>
                <c:pt idx="4702">
                  <c:v>72.846999999999994</c:v>
                </c:pt>
                <c:pt idx="4703">
                  <c:v>72.840999999999994</c:v>
                </c:pt>
                <c:pt idx="4704">
                  <c:v>72.840999999999994</c:v>
                </c:pt>
                <c:pt idx="4705">
                  <c:v>72.83</c:v>
                </c:pt>
                <c:pt idx="4706">
                  <c:v>72.84</c:v>
                </c:pt>
                <c:pt idx="4707">
                  <c:v>72.84</c:v>
                </c:pt>
                <c:pt idx="4708">
                  <c:v>72.832999999999998</c:v>
                </c:pt>
                <c:pt idx="4709">
                  <c:v>72.83</c:v>
                </c:pt>
                <c:pt idx="4710">
                  <c:v>72.822999999999979</c:v>
                </c:pt>
                <c:pt idx="4711">
                  <c:v>72.83</c:v>
                </c:pt>
                <c:pt idx="4712">
                  <c:v>72.832999999999998</c:v>
                </c:pt>
                <c:pt idx="4713">
                  <c:v>72.825999999999979</c:v>
                </c:pt>
                <c:pt idx="4714">
                  <c:v>72.828999999999979</c:v>
                </c:pt>
                <c:pt idx="4715">
                  <c:v>72.819000000000003</c:v>
                </c:pt>
                <c:pt idx="4716">
                  <c:v>72.816000000000003</c:v>
                </c:pt>
                <c:pt idx="4717">
                  <c:v>72.804999999999993</c:v>
                </c:pt>
                <c:pt idx="4718">
                  <c:v>72.808999999999983</c:v>
                </c:pt>
                <c:pt idx="4719">
                  <c:v>72.798000000000002</c:v>
                </c:pt>
                <c:pt idx="4720">
                  <c:v>72.801999999999992</c:v>
                </c:pt>
                <c:pt idx="4721">
                  <c:v>72.798000000000002</c:v>
                </c:pt>
                <c:pt idx="4722">
                  <c:v>72.804999999999993</c:v>
                </c:pt>
                <c:pt idx="4723">
                  <c:v>72.801000000000002</c:v>
                </c:pt>
                <c:pt idx="4724">
                  <c:v>72.804999999999993</c:v>
                </c:pt>
                <c:pt idx="4725">
                  <c:v>72.822000000000003</c:v>
                </c:pt>
                <c:pt idx="4726">
                  <c:v>72.828000000000003</c:v>
                </c:pt>
                <c:pt idx="4727">
                  <c:v>72.825000000000003</c:v>
                </c:pt>
                <c:pt idx="4728">
                  <c:v>72.837999999999994</c:v>
                </c:pt>
                <c:pt idx="4729">
                  <c:v>72.837999999999994</c:v>
                </c:pt>
                <c:pt idx="4730">
                  <c:v>72.85199999999999</c:v>
                </c:pt>
                <c:pt idx="4731">
                  <c:v>72.837999999999994</c:v>
                </c:pt>
                <c:pt idx="4732">
                  <c:v>72.85199999999999</c:v>
                </c:pt>
                <c:pt idx="4733">
                  <c:v>72.848000000000013</c:v>
                </c:pt>
                <c:pt idx="4734">
                  <c:v>72.861999999999995</c:v>
                </c:pt>
                <c:pt idx="4735">
                  <c:v>72.85899999999998</c:v>
                </c:pt>
                <c:pt idx="4736">
                  <c:v>72.842000000000013</c:v>
                </c:pt>
                <c:pt idx="4737">
                  <c:v>72.845000000000013</c:v>
                </c:pt>
                <c:pt idx="4738">
                  <c:v>72.834999999999994</c:v>
                </c:pt>
                <c:pt idx="4739">
                  <c:v>72.828000000000003</c:v>
                </c:pt>
                <c:pt idx="4740">
                  <c:v>72.801000000000002</c:v>
                </c:pt>
                <c:pt idx="4741">
                  <c:v>72.781000000000006</c:v>
                </c:pt>
                <c:pt idx="4742">
                  <c:v>72.774000000000001</c:v>
                </c:pt>
                <c:pt idx="4743">
                  <c:v>72.760999999999996</c:v>
                </c:pt>
                <c:pt idx="4744">
                  <c:v>72.757999999999996</c:v>
                </c:pt>
                <c:pt idx="4745">
                  <c:v>72.748000000000005</c:v>
                </c:pt>
                <c:pt idx="4746">
                  <c:v>72.748000000000005</c:v>
                </c:pt>
                <c:pt idx="4747">
                  <c:v>72.738</c:v>
                </c:pt>
                <c:pt idx="4748">
                  <c:v>72.730999999999995</c:v>
                </c:pt>
                <c:pt idx="4749">
                  <c:v>72.717000000000027</c:v>
                </c:pt>
                <c:pt idx="4750">
                  <c:v>72.714000000000027</c:v>
                </c:pt>
                <c:pt idx="4751">
                  <c:v>72.717000000000027</c:v>
                </c:pt>
                <c:pt idx="4752">
                  <c:v>72.717000000000027</c:v>
                </c:pt>
                <c:pt idx="4753">
                  <c:v>72.717000000000027</c:v>
                </c:pt>
                <c:pt idx="4754">
                  <c:v>72.717000000000027</c:v>
                </c:pt>
                <c:pt idx="4755">
                  <c:v>72.724000000000004</c:v>
                </c:pt>
                <c:pt idx="4756">
                  <c:v>72.724000000000004</c:v>
                </c:pt>
                <c:pt idx="4757">
                  <c:v>72.730999999999995</c:v>
                </c:pt>
                <c:pt idx="4758">
                  <c:v>72.733999999999995</c:v>
                </c:pt>
                <c:pt idx="4759">
                  <c:v>72.733999999999995</c:v>
                </c:pt>
                <c:pt idx="4760">
                  <c:v>72.733999999999995</c:v>
                </c:pt>
                <c:pt idx="4761">
                  <c:v>72.733999999999995</c:v>
                </c:pt>
                <c:pt idx="4762">
                  <c:v>72.741000000000085</c:v>
                </c:pt>
                <c:pt idx="4763">
                  <c:v>72.744000000000085</c:v>
                </c:pt>
                <c:pt idx="4764">
                  <c:v>72.744000000000085</c:v>
                </c:pt>
                <c:pt idx="4765">
                  <c:v>72.754000000000005</c:v>
                </c:pt>
                <c:pt idx="4766">
                  <c:v>72.751000000000005</c:v>
                </c:pt>
                <c:pt idx="4767">
                  <c:v>72.744000000000085</c:v>
                </c:pt>
                <c:pt idx="4768">
                  <c:v>72.751000000000005</c:v>
                </c:pt>
                <c:pt idx="4769">
                  <c:v>72.757999999999996</c:v>
                </c:pt>
                <c:pt idx="4770">
                  <c:v>72.754000000000005</c:v>
                </c:pt>
                <c:pt idx="4771">
                  <c:v>72.757999999999996</c:v>
                </c:pt>
                <c:pt idx="4772">
                  <c:v>72.760999999999996</c:v>
                </c:pt>
                <c:pt idx="4773">
                  <c:v>72.751000000000005</c:v>
                </c:pt>
                <c:pt idx="4774">
                  <c:v>72.747000000000085</c:v>
                </c:pt>
                <c:pt idx="4775">
                  <c:v>72.733999999999995</c:v>
                </c:pt>
                <c:pt idx="4776">
                  <c:v>72.73</c:v>
                </c:pt>
                <c:pt idx="4777">
                  <c:v>72.72</c:v>
                </c:pt>
                <c:pt idx="4778">
                  <c:v>72.73</c:v>
                </c:pt>
                <c:pt idx="4779">
                  <c:v>72.722999999999999</c:v>
                </c:pt>
                <c:pt idx="4780">
                  <c:v>72.709999999999994</c:v>
                </c:pt>
                <c:pt idx="4781">
                  <c:v>72.712999999999994</c:v>
                </c:pt>
                <c:pt idx="4782">
                  <c:v>72.717000000000027</c:v>
                </c:pt>
                <c:pt idx="4783">
                  <c:v>72.717000000000027</c:v>
                </c:pt>
                <c:pt idx="4784">
                  <c:v>72.709999999999994</c:v>
                </c:pt>
                <c:pt idx="4785">
                  <c:v>72.712999999999994</c:v>
                </c:pt>
                <c:pt idx="4786">
                  <c:v>72.706000000000003</c:v>
                </c:pt>
                <c:pt idx="4787">
                  <c:v>72.695999999999998</c:v>
                </c:pt>
                <c:pt idx="4788">
                  <c:v>72.695999999999998</c:v>
                </c:pt>
                <c:pt idx="4789">
                  <c:v>72.703000000000003</c:v>
                </c:pt>
                <c:pt idx="4790">
                  <c:v>72.703000000000003</c:v>
                </c:pt>
                <c:pt idx="4791">
                  <c:v>72.698999999999998</c:v>
                </c:pt>
                <c:pt idx="4792">
                  <c:v>72.698999999999998</c:v>
                </c:pt>
                <c:pt idx="4793">
                  <c:v>72.703000000000003</c:v>
                </c:pt>
                <c:pt idx="4794">
                  <c:v>72.695999999999998</c:v>
                </c:pt>
                <c:pt idx="4795">
                  <c:v>72.698999999999998</c:v>
                </c:pt>
                <c:pt idx="4796">
                  <c:v>72.706000000000003</c:v>
                </c:pt>
                <c:pt idx="4797">
                  <c:v>72.703000000000003</c:v>
                </c:pt>
                <c:pt idx="4798">
                  <c:v>72.712999999999994</c:v>
                </c:pt>
                <c:pt idx="4799">
                  <c:v>72.709000000000003</c:v>
                </c:pt>
                <c:pt idx="4800">
                  <c:v>72.715999999999994</c:v>
                </c:pt>
                <c:pt idx="4801">
                  <c:v>72.715999999999994</c:v>
                </c:pt>
                <c:pt idx="4802">
                  <c:v>72.715999999999994</c:v>
                </c:pt>
                <c:pt idx="4803">
                  <c:v>72.709000000000003</c:v>
                </c:pt>
                <c:pt idx="4804">
                  <c:v>72.709000000000003</c:v>
                </c:pt>
                <c:pt idx="4805">
                  <c:v>72.698999999999998</c:v>
                </c:pt>
                <c:pt idx="4806">
                  <c:v>72.695999999999998</c:v>
                </c:pt>
                <c:pt idx="4807">
                  <c:v>72.691999999999993</c:v>
                </c:pt>
                <c:pt idx="4808">
                  <c:v>72.674999999999983</c:v>
                </c:pt>
                <c:pt idx="4809">
                  <c:v>72.668999999999983</c:v>
                </c:pt>
                <c:pt idx="4810">
                  <c:v>72.661999999999992</c:v>
                </c:pt>
                <c:pt idx="4811">
                  <c:v>72.641999999999996</c:v>
                </c:pt>
                <c:pt idx="4812">
                  <c:v>72.614999999999995</c:v>
                </c:pt>
                <c:pt idx="4813">
                  <c:v>72.600999999999999</c:v>
                </c:pt>
                <c:pt idx="4814">
                  <c:v>72.584000000000003</c:v>
                </c:pt>
                <c:pt idx="4815">
                  <c:v>72.570999999999998</c:v>
                </c:pt>
                <c:pt idx="4816">
                  <c:v>72.540000000000006</c:v>
                </c:pt>
                <c:pt idx="4817">
                  <c:v>72.534000000000006</c:v>
                </c:pt>
                <c:pt idx="4818">
                  <c:v>72.53</c:v>
                </c:pt>
                <c:pt idx="4819">
                  <c:v>72.522999999999982</c:v>
                </c:pt>
                <c:pt idx="4820">
                  <c:v>72.524000000000001</c:v>
                </c:pt>
                <c:pt idx="4821">
                  <c:v>72.516999999999996</c:v>
                </c:pt>
                <c:pt idx="4822">
                  <c:v>72.516999999999996</c:v>
                </c:pt>
                <c:pt idx="4823">
                  <c:v>72.510000000000005</c:v>
                </c:pt>
                <c:pt idx="4824">
                  <c:v>72.5</c:v>
                </c:pt>
                <c:pt idx="4825">
                  <c:v>72.507000000000005</c:v>
                </c:pt>
                <c:pt idx="4826">
                  <c:v>72.503</c:v>
                </c:pt>
                <c:pt idx="4827">
                  <c:v>72.507000000000005</c:v>
                </c:pt>
                <c:pt idx="4828">
                  <c:v>72.492999999999995</c:v>
                </c:pt>
                <c:pt idx="4829">
                  <c:v>72.492999999999995</c:v>
                </c:pt>
                <c:pt idx="4830">
                  <c:v>72.497000000000085</c:v>
                </c:pt>
                <c:pt idx="4831">
                  <c:v>72.492999999999995</c:v>
                </c:pt>
                <c:pt idx="4832">
                  <c:v>72.492999999999995</c:v>
                </c:pt>
                <c:pt idx="4833">
                  <c:v>72.489999999999995</c:v>
                </c:pt>
                <c:pt idx="4834">
                  <c:v>72.503</c:v>
                </c:pt>
                <c:pt idx="4835">
                  <c:v>72.524000000000001</c:v>
                </c:pt>
                <c:pt idx="4836">
                  <c:v>72.557000000000002</c:v>
                </c:pt>
                <c:pt idx="4837">
                  <c:v>72.600999999999999</c:v>
                </c:pt>
                <c:pt idx="4838">
                  <c:v>72.665999999999983</c:v>
                </c:pt>
                <c:pt idx="4839">
                  <c:v>72.75</c:v>
                </c:pt>
                <c:pt idx="4840">
                  <c:v>72.837999999999994</c:v>
                </c:pt>
                <c:pt idx="4841">
                  <c:v>72.926000000000002</c:v>
                </c:pt>
                <c:pt idx="4842">
                  <c:v>72.997000000000085</c:v>
                </c:pt>
                <c:pt idx="4843">
                  <c:v>73.045000000000002</c:v>
                </c:pt>
                <c:pt idx="4844">
                  <c:v>73.088999999999999</c:v>
                </c:pt>
                <c:pt idx="4845">
                  <c:v>73.122999999999948</c:v>
                </c:pt>
                <c:pt idx="4846">
                  <c:v>73.146000000000001</c:v>
                </c:pt>
                <c:pt idx="4847">
                  <c:v>73.169999999999987</c:v>
                </c:pt>
                <c:pt idx="4848">
                  <c:v>73.191000000000003</c:v>
                </c:pt>
                <c:pt idx="4849">
                  <c:v>73.211000000000027</c:v>
                </c:pt>
                <c:pt idx="4850">
                  <c:v>73.191000000000003</c:v>
                </c:pt>
                <c:pt idx="4851">
                  <c:v>73.197000000000003</c:v>
                </c:pt>
                <c:pt idx="4852">
                  <c:v>73.200999999999993</c:v>
                </c:pt>
                <c:pt idx="4853">
                  <c:v>73.211000000000027</c:v>
                </c:pt>
                <c:pt idx="4854">
                  <c:v>73.211000000000027</c:v>
                </c:pt>
                <c:pt idx="4855">
                  <c:v>73.211000000000027</c:v>
                </c:pt>
                <c:pt idx="4856">
                  <c:v>73.221000000000004</c:v>
                </c:pt>
                <c:pt idx="4857">
                  <c:v>73.221000000000004</c:v>
                </c:pt>
                <c:pt idx="4858">
                  <c:v>73.211000000000027</c:v>
                </c:pt>
                <c:pt idx="4859">
                  <c:v>73.214000000000027</c:v>
                </c:pt>
                <c:pt idx="4860">
                  <c:v>73.206999999999994</c:v>
                </c:pt>
                <c:pt idx="4861">
                  <c:v>73.203999999999994</c:v>
                </c:pt>
                <c:pt idx="4862">
                  <c:v>73.206999999999994</c:v>
                </c:pt>
                <c:pt idx="4863">
                  <c:v>73.203999999999994</c:v>
                </c:pt>
                <c:pt idx="4864">
                  <c:v>73.214000000000027</c:v>
                </c:pt>
                <c:pt idx="4865">
                  <c:v>73.211000000000027</c:v>
                </c:pt>
                <c:pt idx="4866">
                  <c:v>73.214000000000027</c:v>
                </c:pt>
                <c:pt idx="4867">
                  <c:v>73.217000000000027</c:v>
                </c:pt>
                <c:pt idx="4868">
                  <c:v>73.230999999999995</c:v>
                </c:pt>
                <c:pt idx="4869">
                  <c:v>73.233999999999995</c:v>
                </c:pt>
                <c:pt idx="4870">
                  <c:v>73.241000000000085</c:v>
                </c:pt>
                <c:pt idx="4871">
                  <c:v>73.244000000000085</c:v>
                </c:pt>
                <c:pt idx="4872">
                  <c:v>73.254000000000005</c:v>
                </c:pt>
                <c:pt idx="4873">
                  <c:v>73.251000000000005</c:v>
                </c:pt>
                <c:pt idx="4874">
                  <c:v>73.254000000000005</c:v>
                </c:pt>
                <c:pt idx="4875">
                  <c:v>73.254000000000005</c:v>
                </c:pt>
                <c:pt idx="4876">
                  <c:v>73.251000000000005</c:v>
                </c:pt>
                <c:pt idx="4877">
                  <c:v>73.247000000000085</c:v>
                </c:pt>
                <c:pt idx="4878">
                  <c:v>73.251000000000005</c:v>
                </c:pt>
                <c:pt idx="4879">
                  <c:v>73.236999999999995</c:v>
                </c:pt>
                <c:pt idx="4880">
                  <c:v>73.217000000000027</c:v>
                </c:pt>
                <c:pt idx="4881">
                  <c:v>73.221000000000004</c:v>
                </c:pt>
                <c:pt idx="4882">
                  <c:v>73.203999999999994</c:v>
                </c:pt>
                <c:pt idx="4883">
                  <c:v>73.194000000000003</c:v>
                </c:pt>
                <c:pt idx="4884">
                  <c:v>73.176999999999978</c:v>
                </c:pt>
                <c:pt idx="4885">
                  <c:v>73.16</c:v>
                </c:pt>
                <c:pt idx="4886">
                  <c:v>73.149999999999991</c:v>
                </c:pt>
                <c:pt idx="4887">
                  <c:v>73.135999999999981</c:v>
                </c:pt>
                <c:pt idx="4888">
                  <c:v>73.13</c:v>
                </c:pt>
                <c:pt idx="4889">
                  <c:v>73.11</c:v>
                </c:pt>
                <c:pt idx="4890">
                  <c:v>73.10599999999998</c:v>
                </c:pt>
                <c:pt idx="4891">
                  <c:v>73.11</c:v>
                </c:pt>
                <c:pt idx="4892">
                  <c:v>73.11</c:v>
                </c:pt>
                <c:pt idx="4893">
                  <c:v>73.10299999999998</c:v>
                </c:pt>
                <c:pt idx="4894">
                  <c:v>73.113</c:v>
                </c:pt>
                <c:pt idx="4895">
                  <c:v>73.117000000000004</c:v>
                </c:pt>
                <c:pt idx="4896">
                  <c:v>73.10299999999998</c:v>
                </c:pt>
                <c:pt idx="4897">
                  <c:v>73.103999999999999</c:v>
                </c:pt>
                <c:pt idx="4898">
                  <c:v>73.099999999999994</c:v>
                </c:pt>
                <c:pt idx="4899">
                  <c:v>73.11</c:v>
                </c:pt>
                <c:pt idx="4900">
                  <c:v>73.103999999999999</c:v>
                </c:pt>
                <c:pt idx="4901">
                  <c:v>73.106999999999999</c:v>
                </c:pt>
                <c:pt idx="4902">
                  <c:v>73.103999999999999</c:v>
                </c:pt>
                <c:pt idx="4903">
                  <c:v>73.106999999999999</c:v>
                </c:pt>
                <c:pt idx="4904">
                  <c:v>73.106999999999999</c:v>
                </c:pt>
                <c:pt idx="4905">
                  <c:v>73.106999999999999</c:v>
                </c:pt>
                <c:pt idx="4906">
                  <c:v>73.111000000000004</c:v>
                </c:pt>
                <c:pt idx="4907">
                  <c:v>73.111000000000004</c:v>
                </c:pt>
                <c:pt idx="4908">
                  <c:v>73.099999999999994</c:v>
                </c:pt>
                <c:pt idx="4909">
                  <c:v>73.093999999999994</c:v>
                </c:pt>
                <c:pt idx="4910">
                  <c:v>73.099999999999994</c:v>
                </c:pt>
                <c:pt idx="4911">
                  <c:v>73.106999999999999</c:v>
                </c:pt>
                <c:pt idx="4912">
                  <c:v>73.099999999999994</c:v>
                </c:pt>
                <c:pt idx="4913">
                  <c:v>73.096999999999994</c:v>
                </c:pt>
                <c:pt idx="4914">
                  <c:v>73.087000000000003</c:v>
                </c:pt>
                <c:pt idx="4915">
                  <c:v>73.084000000000003</c:v>
                </c:pt>
                <c:pt idx="4916">
                  <c:v>73.08</c:v>
                </c:pt>
                <c:pt idx="4917">
                  <c:v>73.073999999999998</c:v>
                </c:pt>
                <c:pt idx="4918">
                  <c:v>73.08</c:v>
                </c:pt>
                <c:pt idx="4919">
                  <c:v>73.069999999999993</c:v>
                </c:pt>
                <c:pt idx="4920">
                  <c:v>73.066000000000003</c:v>
                </c:pt>
                <c:pt idx="4921">
                  <c:v>73.052999999999983</c:v>
                </c:pt>
                <c:pt idx="4922">
                  <c:v>73.055999999999983</c:v>
                </c:pt>
                <c:pt idx="4923">
                  <c:v>73.049000000000007</c:v>
                </c:pt>
                <c:pt idx="4924">
                  <c:v>73.046000000000006</c:v>
                </c:pt>
                <c:pt idx="4925">
                  <c:v>73.039000000000001</c:v>
                </c:pt>
                <c:pt idx="4926">
                  <c:v>73.033000000000001</c:v>
                </c:pt>
                <c:pt idx="4927">
                  <c:v>73.049000000000007</c:v>
                </c:pt>
                <c:pt idx="4928">
                  <c:v>73.036000000000001</c:v>
                </c:pt>
                <c:pt idx="4929">
                  <c:v>73.039000000000001</c:v>
                </c:pt>
                <c:pt idx="4930">
                  <c:v>73.031999999999996</c:v>
                </c:pt>
                <c:pt idx="4931">
                  <c:v>73.034999999999997</c:v>
                </c:pt>
                <c:pt idx="4932">
                  <c:v>73.028999999999982</c:v>
                </c:pt>
                <c:pt idx="4933">
                  <c:v>73.031999999999996</c:v>
                </c:pt>
                <c:pt idx="4934">
                  <c:v>73.028999999999982</c:v>
                </c:pt>
                <c:pt idx="4935">
                  <c:v>73.024999999999991</c:v>
                </c:pt>
                <c:pt idx="4936">
                  <c:v>73.031999999999996</c:v>
                </c:pt>
                <c:pt idx="4937">
                  <c:v>73.028999999999982</c:v>
                </c:pt>
                <c:pt idx="4938">
                  <c:v>73.031999999999996</c:v>
                </c:pt>
                <c:pt idx="4939">
                  <c:v>73.028999999999982</c:v>
                </c:pt>
                <c:pt idx="4940">
                  <c:v>73.021999999999991</c:v>
                </c:pt>
                <c:pt idx="4941">
                  <c:v>73.024999999999991</c:v>
                </c:pt>
                <c:pt idx="4942">
                  <c:v>73.018000000000001</c:v>
                </c:pt>
                <c:pt idx="4943">
                  <c:v>73.028999999999982</c:v>
                </c:pt>
                <c:pt idx="4944">
                  <c:v>73.021999999999991</c:v>
                </c:pt>
                <c:pt idx="4945">
                  <c:v>73.028999999999982</c:v>
                </c:pt>
                <c:pt idx="4946">
                  <c:v>73.021999999999991</c:v>
                </c:pt>
                <c:pt idx="4947">
                  <c:v>73.021999999999991</c:v>
                </c:pt>
                <c:pt idx="4948">
                  <c:v>73.024999999999991</c:v>
                </c:pt>
                <c:pt idx="4949">
                  <c:v>73.021999999999991</c:v>
                </c:pt>
                <c:pt idx="4950">
                  <c:v>73.024999999999991</c:v>
                </c:pt>
                <c:pt idx="4951">
                  <c:v>73.012</c:v>
                </c:pt>
                <c:pt idx="4952">
                  <c:v>73.009</c:v>
                </c:pt>
                <c:pt idx="4953">
                  <c:v>73.012</c:v>
                </c:pt>
                <c:pt idx="4954">
                  <c:v>72.998999999999995</c:v>
                </c:pt>
                <c:pt idx="4955">
                  <c:v>72.985000000000014</c:v>
                </c:pt>
                <c:pt idx="4956">
                  <c:v>72.974999999999994</c:v>
                </c:pt>
                <c:pt idx="4957">
                  <c:v>72.971999999999994</c:v>
                </c:pt>
                <c:pt idx="4958">
                  <c:v>72.948000000000022</c:v>
                </c:pt>
                <c:pt idx="4959">
                  <c:v>72.945000000000007</c:v>
                </c:pt>
                <c:pt idx="4960">
                  <c:v>72.935000000000002</c:v>
                </c:pt>
                <c:pt idx="4961">
                  <c:v>72.921000000000006</c:v>
                </c:pt>
                <c:pt idx="4962">
                  <c:v>72.905000000000001</c:v>
                </c:pt>
                <c:pt idx="4963">
                  <c:v>72.905000000000001</c:v>
                </c:pt>
                <c:pt idx="4964">
                  <c:v>72.870999999999981</c:v>
                </c:pt>
                <c:pt idx="4965">
                  <c:v>72.853999999999999</c:v>
                </c:pt>
                <c:pt idx="4966">
                  <c:v>72.826999999999998</c:v>
                </c:pt>
                <c:pt idx="4967">
                  <c:v>72.783000000000001</c:v>
                </c:pt>
                <c:pt idx="4968">
                  <c:v>72.728999999999999</c:v>
                </c:pt>
                <c:pt idx="4969">
                  <c:v>72.667999999999992</c:v>
                </c:pt>
                <c:pt idx="4970">
                  <c:v>72.614000000000004</c:v>
                </c:pt>
                <c:pt idx="4971">
                  <c:v>72.55</c:v>
                </c:pt>
                <c:pt idx="4972">
                  <c:v>72.485000000000014</c:v>
                </c:pt>
                <c:pt idx="4973">
                  <c:v>72.430999999999997</c:v>
                </c:pt>
                <c:pt idx="4974">
                  <c:v>72.381</c:v>
                </c:pt>
                <c:pt idx="4975">
                  <c:v>72.322999999999979</c:v>
                </c:pt>
                <c:pt idx="4976">
                  <c:v>72.278999999999982</c:v>
                </c:pt>
                <c:pt idx="4977">
                  <c:v>72.245000000000005</c:v>
                </c:pt>
                <c:pt idx="4978">
                  <c:v>72.215000000000003</c:v>
                </c:pt>
                <c:pt idx="4979">
                  <c:v>72.183999999999983</c:v>
                </c:pt>
                <c:pt idx="4980">
                  <c:v>72.16</c:v>
                </c:pt>
                <c:pt idx="4981">
                  <c:v>72.132999999999981</c:v>
                </c:pt>
                <c:pt idx="4982">
                  <c:v>72.11999999999999</c:v>
                </c:pt>
                <c:pt idx="4983">
                  <c:v>72.113</c:v>
                </c:pt>
                <c:pt idx="4984">
                  <c:v>72.117000000000004</c:v>
                </c:pt>
                <c:pt idx="4985">
                  <c:v>72.117000000000004</c:v>
                </c:pt>
                <c:pt idx="4986">
                  <c:v>72.113</c:v>
                </c:pt>
                <c:pt idx="4987">
                  <c:v>72.117000000000004</c:v>
                </c:pt>
                <c:pt idx="4988">
                  <c:v>72.11999999999999</c:v>
                </c:pt>
                <c:pt idx="4989">
                  <c:v>72.11</c:v>
                </c:pt>
                <c:pt idx="4990">
                  <c:v>72.117000000000004</c:v>
                </c:pt>
                <c:pt idx="4991">
                  <c:v>72.113</c:v>
                </c:pt>
                <c:pt idx="4992">
                  <c:v>72.096000000000004</c:v>
                </c:pt>
                <c:pt idx="4993">
                  <c:v>72.099000000000004</c:v>
                </c:pt>
                <c:pt idx="4994">
                  <c:v>72.078999999999979</c:v>
                </c:pt>
                <c:pt idx="4995">
                  <c:v>72.078999999999979</c:v>
                </c:pt>
                <c:pt idx="4996">
                  <c:v>72.078999999999979</c:v>
                </c:pt>
                <c:pt idx="4997">
                  <c:v>72.069000000000003</c:v>
                </c:pt>
                <c:pt idx="4998">
                  <c:v>72.069000000000003</c:v>
                </c:pt>
                <c:pt idx="4999">
                  <c:v>72.069000000000003</c:v>
                </c:pt>
                <c:pt idx="5000">
                  <c:v>72.054999999999993</c:v>
                </c:pt>
                <c:pt idx="5001">
                  <c:v>72.062000000000012</c:v>
                </c:pt>
                <c:pt idx="5002">
                  <c:v>72.058999999999983</c:v>
                </c:pt>
                <c:pt idx="5003">
                  <c:v>72.051999999999992</c:v>
                </c:pt>
                <c:pt idx="5004">
                  <c:v>72.051999999999992</c:v>
                </c:pt>
                <c:pt idx="5005">
                  <c:v>72.054999999999993</c:v>
                </c:pt>
                <c:pt idx="5006">
                  <c:v>72.058999999999983</c:v>
                </c:pt>
                <c:pt idx="5007">
                  <c:v>72.058999999999983</c:v>
                </c:pt>
                <c:pt idx="5008">
                  <c:v>72.058999999999983</c:v>
                </c:pt>
                <c:pt idx="5009">
                  <c:v>72.066000000000003</c:v>
                </c:pt>
                <c:pt idx="5010">
                  <c:v>72.062000000000012</c:v>
                </c:pt>
                <c:pt idx="5011">
                  <c:v>72.045000000000002</c:v>
                </c:pt>
                <c:pt idx="5012">
                  <c:v>72.051999999999992</c:v>
                </c:pt>
                <c:pt idx="5013">
                  <c:v>72.051999999999992</c:v>
                </c:pt>
                <c:pt idx="5014">
                  <c:v>72.057999999999993</c:v>
                </c:pt>
                <c:pt idx="5015">
                  <c:v>72.069000000000003</c:v>
                </c:pt>
                <c:pt idx="5016">
                  <c:v>72.065000000000012</c:v>
                </c:pt>
                <c:pt idx="5017">
                  <c:v>72.057999999999993</c:v>
                </c:pt>
                <c:pt idx="5018">
                  <c:v>72.054999999999993</c:v>
                </c:pt>
                <c:pt idx="5019">
                  <c:v>72.042000000000002</c:v>
                </c:pt>
                <c:pt idx="5020">
                  <c:v>72.048000000000002</c:v>
                </c:pt>
                <c:pt idx="5021">
                  <c:v>72.042000000000002</c:v>
                </c:pt>
                <c:pt idx="5022">
                  <c:v>72.045000000000002</c:v>
                </c:pt>
                <c:pt idx="5023">
                  <c:v>72.045000000000002</c:v>
                </c:pt>
                <c:pt idx="5024">
                  <c:v>72.039000000000001</c:v>
                </c:pt>
                <c:pt idx="5025">
                  <c:v>72.031999999999996</c:v>
                </c:pt>
                <c:pt idx="5026">
                  <c:v>72.015000000000001</c:v>
                </c:pt>
                <c:pt idx="5027">
                  <c:v>72.004999999999995</c:v>
                </c:pt>
                <c:pt idx="5028">
                  <c:v>71.992000000000004</c:v>
                </c:pt>
                <c:pt idx="5029">
                  <c:v>71.974999999999994</c:v>
                </c:pt>
                <c:pt idx="5030">
                  <c:v>71.961000000000027</c:v>
                </c:pt>
                <c:pt idx="5031">
                  <c:v>71.945000000000007</c:v>
                </c:pt>
                <c:pt idx="5032">
                  <c:v>71.933999999999997</c:v>
                </c:pt>
                <c:pt idx="5033">
                  <c:v>71.918000000000006</c:v>
                </c:pt>
                <c:pt idx="5034">
                  <c:v>71.903999999999996</c:v>
                </c:pt>
                <c:pt idx="5035">
                  <c:v>71.897000000000006</c:v>
                </c:pt>
                <c:pt idx="5036">
                  <c:v>71.894000000000005</c:v>
                </c:pt>
                <c:pt idx="5037">
                  <c:v>71.891000000000005</c:v>
                </c:pt>
                <c:pt idx="5038">
                  <c:v>71.894000000000005</c:v>
                </c:pt>
                <c:pt idx="5039">
                  <c:v>71.894000000000005</c:v>
                </c:pt>
                <c:pt idx="5040">
                  <c:v>71.887</c:v>
                </c:pt>
                <c:pt idx="5041">
                  <c:v>71.876999999999981</c:v>
                </c:pt>
                <c:pt idx="5042">
                  <c:v>71.876999999999981</c:v>
                </c:pt>
                <c:pt idx="5043">
                  <c:v>71.881</c:v>
                </c:pt>
                <c:pt idx="5044">
                  <c:v>71.876999999999981</c:v>
                </c:pt>
                <c:pt idx="5045">
                  <c:v>71.873999999999981</c:v>
                </c:pt>
                <c:pt idx="5046">
                  <c:v>71.876999999999981</c:v>
                </c:pt>
                <c:pt idx="5047">
                  <c:v>71.887</c:v>
                </c:pt>
                <c:pt idx="5048">
                  <c:v>71.887</c:v>
                </c:pt>
                <c:pt idx="5049">
                  <c:v>71.876999999999981</c:v>
                </c:pt>
                <c:pt idx="5050">
                  <c:v>71.921000000000006</c:v>
                </c:pt>
                <c:pt idx="5051">
                  <c:v>71.932000000000002</c:v>
                </c:pt>
                <c:pt idx="5052">
                  <c:v>71.942000000000007</c:v>
                </c:pt>
                <c:pt idx="5053">
                  <c:v>71.959000000000003</c:v>
                </c:pt>
                <c:pt idx="5054">
                  <c:v>72.003</c:v>
                </c:pt>
                <c:pt idx="5055">
                  <c:v>72.078000000000003</c:v>
                </c:pt>
                <c:pt idx="5056">
                  <c:v>72.138999999999982</c:v>
                </c:pt>
                <c:pt idx="5057">
                  <c:v>72.185999999999979</c:v>
                </c:pt>
                <c:pt idx="5058">
                  <c:v>72.281000000000006</c:v>
                </c:pt>
                <c:pt idx="5059">
                  <c:v>72.403000000000006</c:v>
                </c:pt>
                <c:pt idx="5060">
                  <c:v>72.518000000000001</c:v>
                </c:pt>
                <c:pt idx="5061">
                  <c:v>72.643000000000001</c:v>
                </c:pt>
                <c:pt idx="5062">
                  <c:v>72.741000000000085</c:v>
                </c:pt>
                <c:pt idx="5063">
                  <c:v>72.876999999999981</c:v>
                </c:pt>
                <c:pt idx="5064">
                  <c:v>72.977999999999994</c:v>
                </c:pt>
                <c:pt idx="5065">
                  <c:v>73.058999999999983</c:v>
                </c:pt>
                <c:pt idx="5066">
                  <c:v>73.144000000000005</c:v>
                </c:pt>
                <c:pt idx="5067">
                  <c:v>73.218000000000004</c:v>
                </c:pt>
                <c:pt idx="5068">
                  <c:v>73.293000000000006</c:v>
                </c:pt>
                <c:pt idx="5069">
                  <c:v>73.384</c:v>
                </c:pt>
                <c:pt idx="5070">
                  <c:v>73.563999999999993</c:v>
                </c:pt>
                <c:pt idx="5071">
                  <c:v>73.888999999999982</c:v>
                </c:pt>
                <c:pt idx="5072">
                  <c:v>74.316000000000003</c:v>
                </c:pt>
                <c:pt idx="5073">
                  <c:v>74.728999999999999</c:v>
                </c:pt>
                <c:pt idx="5074">
                  <c:v>75.084999999999994</c:v>
                </c:pt>
                <c:pt idx="5075">
                  <c:v>75.372999999999948</c:v>
                </c:pt>
                <c:pt idx="5076">
                  <c:v>75.572999999999979</c:v>
                </c:pt>
                <c:pt idx="5077">
                  <c:v>75.739000000000004</c:v>
                </c:pt>
                <c:pt idx="5078">
                  <c:v>75.85799999999999</c:v>
                </c:pt>
                <c:pt idx="5079">
                  <c:v>75.936000000000007</c:v>
                </c:pt>
                <c:pt idx="5080">
                  <c:v>75.989999999999995</c:v>
                </c:pt>
                <c:pt idx="5081">
                  <c:v>76</c:v>
                </c:pt>
                <c:pt idx="5082">
                  <c:v>75.997000000000085</c:v>
                </c:pt>
                <c:pt idx="5083">
                  <c:v>75.989999999999995</c:v>
                </c:pt>
                <c:pt idx="5084">
                  <c:v>75.972999999999999</c:v>
                </c:pt>
                <c:pt idx="5085">
                  <c:v>75.932000000000002</c:v>
                </c:pt>
                <c:pt idx="5086">
                  <c:v>75.900999999999996</c:v>
                </c:pt>
                <c:pt idx="5087">
                  <c:v>75.84</c:v>
                </c:pt>
                <c:pt idx="5088">
                  <c:v>75.802999999999983</c:v>
                </c:pt>
                <c:pt idx="5089">
                  <c:v>75.762</c:v>
                </c:pt>
                <c:pt idx="5090">
                  <c:v>75.703999999999994</c:v>
                </c:pt>
                <c:pt idx="5091">
                  <c:v>75.622999999999948</c:v>
                </c:pt>
                <c:pt idx="5092">
                  <c:v>75.527999999999992</c:v>
                </c:pt>
                <c:pt idx="5093">
                  <c:v>75.443000000000026</c:v>
                </c:pt>
                <c:pt idx="5094">
                  <c:v>75.370999999999981</c:v>
                </c:pt>
                <c:pt idx="5095">
                  <c:v>75.272999999999982</c:v>
                </c:pt>
                <c:pt idx="5096">
                  <c:v>75.185000000000002</c:v>
                </c:pt>
                <c:pt idx="5097">
                  <c:v>75.093000000000004</c:v>
                </c:pt>
                <c:pt idx="5098">
                  <c:v>74.991000000000085</c:v>
                </c:pt>
                <c:pt idx="5099">
                  <c:v>74.888999999999982</c:v>
                </c:pt>
                <c:pt idx="5100">
                  <c:v>74.787999999999997</c:v>
                </c:pt>
                <c:pt idx="5101">
                  <c:v>74.698999999999998</c:v>
                </c:pt>
                <c:pt idx="5102">
                  <c:v>74.60799999999999</c:v>
                </c:pt>
                <c:pt idx="5103">
                  <c:v>74.53</c:v>
                </c:pt>
                <c:pt idx="5104">
                  <c:v>74.462000000000003</c:v>
                </c:pt>
                <c:pt idx="5105">
                  <c:v>74.403999999999996</c:v>
                </c:pt>
                <c:pt idx="5106">
                  <c:v>74.387999999999991</c:v>
                </c:pt>
                <c:pt idx="5107">
                  <c:v>74.356999999999999</c:v>
                </c:pt>
                <c:pt idx="5108">
                  <c:v>74.364000000000004</c:v>
                </c:pt>
                <c:pt idx="5109">
                  <c:v>74.397000000000006</c:v>
                </c:pt>
                <c:pt idx="5110">
                  <c:v>74.461000000000027</c:v>
                </c:pt>
                <c:pt idx="5111">
                  <c:v>74.521999999999991</c:v>
                </c:pt>
                <c:pt idx="5112">
                  <c:v>74.599999999999994</c:v>
                </c:pt>
                <c:pt idx="5113">
                  <c:v>74.670999999999978</c:v>
                </c:pt>
                <c:pt idx="5114">
                  <c:v>74.732000000000014</c:v>
                </c:pt>
                <c:pt idx="5115">
                  <c:v>74.775999999999982</c:v>
                </c:pt>
                <c:pt idx="5116">
                  <c:v>74.813000000000002</c:v>
                </c:pt>
                <c:pt idx="5117">
                  <c:v>74.832999999999998</c:v>
                </c:pt>
                <c:pt idx="5118">
                  <c:v>74.837000000000003</c:v>
                </c:pt>
                <c:pt idx="5119">
                  <c:v>74.837000000000003</c:v>
                </c:pt>
                <c:pt idx="5120">
                  <c:v>74.846999999999994</c:v>
                </c:pt>
                <c:pt idx="5121">
                  <c:v>74.846999999999994</c:v>
                </c:pt>
                <c:pt idx="5122">
                  <c:v>74.849999999999994</c:v>
                </c:pt>
                <c:pt idx="5123">
                  <c:v>74.853999999999999</c:v>
                </c:pt>
                <c:pt idx="5124">
                  <c:v>74.870999999999981</c:v>
                </c:pt>
                <c:pt idx="5125">
                  <c:v>74.918000000000006</c:v>
                </c:pt>
                <c:pt idx="5126">
                  <c:v>74.932000000000002</c:v>
                </c:pt>
                <c:pt idx="5127">
                  <c:v>74.962000000000003</c:v>
                </c:pt>
                <c:pt idx="5128">
                  <c:v>74.978999999999999</c:v>
                </c:pt>
                <c:pt idx="5129">
                  <c:v>74.998999999999995</c:v>
                </c:pt>
                <c:pt idx="5130">
                  <c:v>75.006</c:v>
                </c:pt>
                <c:pt idx="5131">
                  <c:v>75.006</c:v>
                </c:pt>
                <c:pt idx="5132">
                  <c:v>75.02</c:v>
                </c:pt>
                <c:pt idx="5133">
                  <c:v>75.016000000000005</c:v>
                </c:pt>
                <c:pt idx="5134">
                  <c:v>75.009</c:v>
                </c:pt>
                <c:pt idx="5135">
                  <c:v>75.013000000000005</c:v>
                </c:pt>
                <c:pt idx="5136">
                  <c:v>75.022999999999982</c:v>
                </c:pt>
                <c:pt idx="5137">
                  <c:v>75.009</c:v>
                </c:pt>
                <c:pt idx="5138">
                  <c:v>74.989000000000004</c:v>
                </c:pt>
                <c:pt idx="5139">
                  <c:v>74.982000000000014</c:v>
                </c:pt>
                <c:pt idx="5140">
                  <c:v>74.971999999999994</c:v>
                </c:pt>
                <c:pt idx="5141">
                  <c:v>74.965999999999994</c:v>
                </c:pt>
                <c:pt idx="5142">
                  <c:v>74.955000000000013</c:v>
                </c:pt>
                <c:pt idx="5143">
                  <c:v>74.948000000000022</c:v>
                </c:pt>
                <c:pt idx="5144">
                  <c:v>74.942000000000007</c:v>
                </c:pt>
                <c:pt idx="5145">
                  <c:v>74.924999999999997</c:v>
                </c:pt>
                <c:pt idx="5146">
                  <c:v>74.915000000000006</c:v>
                </c:pt>
                <c:pt idx="5147">
                  <c:v>74.911000000000101</c:v>
                </c:pt>
                <c:pt idx="5148">
                  <c:v>74.900999999999996</c:v>
                </c:pt>
                <c:pt idx="5149">
                  <c:v>74.891000000000005</c:v>
                </c:pt>
                <c:pt idx="5150">
                  <c:v>74.887</c:v>
                </c:pt>
                <c:pt idx="5151">
                  <c:v>74.873999999999981</c:v>
                </c:pt>
                <c:pt idx="5152">
                  <c:v>74.86</c:v>
                </c:pt>
                <c:pt idx="5153">
                  <c:v>74.849999999999994</c:v>
                </c:pt>
                <c:pt idx="5154">
                  <c:v>74.856999999999999</c:v>
                </c:pt>
                <c:pt idx="5155">
                  <c:v>74.843000000000004</c:v>
                </c:pt>
                <c:pt idx="5156">
                  <c:v>74.849999999999994</c:v>
                </c:pt>
                <c:pt idx="5157">
                  <c:v>74.843000000000004</c:v>
                </c:pt>
                <c:pt idx="5158">
                  <c:v>74.832999999999998</c:v>
                </c:pt>
                <c:pt idx="5159">
                  <c:v>74.835999999999999</c:v>
                </c:pt>
                <c:pt idx="5160">
                  <c:v>74.83</c:v>
                </c:pt>
                <c:pt idx="5161">
                  <c:v>74.832999999999998</c:v>
                </c:pt>
                <c:pt idx="5162">
                  <c:v>74.835999999999999</c:v>
                </c:pt>
                <c:pt idx="5163">
                  <c:v>74.846999999999994</c:v>
                </c:pt>
                <c:pt idx="5164">
                  <c:v>74.835999999999999</c:v>
                </c:pt>
                <c:pt idx="5165">
                  <c:v>74.835999999999999</c:v>
                </c:pt>
                <c:pt idx="5166">
                  <c:v>74.832999999999998</c:v>
                </c:pt>
                <c:pt idx="5167">
                  <c:v>74.84</c:v>
                </c:pt>
                <c:pt idx="5168">
                  <c:v>74.832999999999998</c:v>
                </c:pt>
                <c:pt idx="5169">
                  <c:v>74.822999999999979</c:v>
                </c:pt>
                <c:pt idx="5170">
                  <c:v>74.826999999999998</c:v>
                </c:pt>
                <c:pt idx="5171">
                  <c:v>74.8</c:v>
                </c:pt>
                <c:pt idx="5172">
                  <c:v>74.790000000000006</c:v>
                </c:pt>
                <c:pt idx="5173">
                  <c:v>74.783000000000001</c:v>
                </c:pt>
                <c:pt idx="5174">
                  <c:v>74.786000000000001</c:v>
                </c:pt>
                <c:pt idx="5175">
                  <c:v>74.775999999999982</c:v>
                </c:pt>
                <c:pt idx="5176">
                  <c:v>74.772999999999982</c:v>
                </c:pt>
                <c:pt idx="5177">
                  <c:v>74.763000000000005</c:v>
                </c:pt>
                <c:pt idx="5178">
                  <c:v>74.756</c:v>
                </c:pt>
                <c:pt idx="5179">
                  <c:v>74.772999999999982</c:v>
                </c:pt>
                <c:pt idx="5180">
                  <c:v>74.777000000000001</c:v>
                </c:pt>
                <c:pt idx="5181">
                  <c:v>74.777000000000001</c:v>
                </c:pt>
                <c:pt idx="5182">
                  <c:v>74.774000000000001</c:v>
                </c:pt>
                <c:pt idx="5183">
                  <c:v>74.774000000000001</c:v>
                </c:pt>
                <c:pt idx="5184">
                  <c:v>74.766999999999996</c:v>
                </c:pt>
                <c:pt idx="5185">
                  <c:v>74.763000000000005</c:v>
                </c:pt>
                <c:pt idx="5186">
                  <c:v>74.77</c:v>
                </c:pt>
                <c:pt idx="5187">
                  <c:v>74.766999999999996</c:v>
                </c:pt>
                <c:pt idx="5188">
                  <c:v>74.777000000000001</c:v>
                </c:pt>
                <c:pt idx="5189">
                  <c:v>74.78</c:v>
                </c:pt>
                <c:pt idx="5190">
                  <c:v>74.784000000000006</c:v>
                </c:pt>
                <c:pt idx="5191">
                  <c:v>74.796999999999997</c:v>
                </c:pt>
                <c:pt idx="5192">
                  <c:v>74.826999999999998</c:v>
                </c:pt>
                <c:pt idx="5193">
                  <c:v>74.871999999999986</c:v>
                </c:pt>
                <c:pt idx="5194">
                  <c:v>74.905000000000001</c:v>
                </c:pt>
                <c:pt idx="5195">
                  <c:v>74.949000000000026</c:v>
                </c:pt>
                <c:pt idx="5196">
                  <c:v>74.989999999999995</c:v>
                </c:pt>
                <c:pt idx="5197">
                  <c:v>75.037000000000006</c:v>
                </c:pt>
                <c:pt idx="5198">
                  <c:v>75.070999999999998</c:v>
                </c:pt>
                <c:pt idx="5199">
                  <c:v>75.114999999999995</c:v>
                </c:pt>
                <c:pt idx="5200">
                  <c:v>75.144999999999996</c:v>
                </c:pt>
                <c:pt idx="5201">
                  <c:v>75.168999999999983</c:v>
                </c:pt>
                <c:pt idx="5202">
                  <c:v>75.195999999999998</c:v>
                </c:pt>
                <c:pt idx="5203">
                  <c:v>75.206000000000003</c:v>
                </c:pt>
                <c:pt idx="5204">
                  <c:v>75.222999999999999</c:v>
                </c:pt>
                <c:pt idx="5205">
                  <c:v>75.242999999999995</c:v>
                </c:pt>
                <c:pt idx="5206">
                  <c:v>75.242999999999995</c:v>
                </c:pt>
                <c:pt idx="5207">
                  <c:v>75.247000000000085</c:v>
                </c:pt>
                <c:pt idx="5208">
                  <c:v>75.233000000000004</c:v>
                </c:pt>
                <c:pt idx="5209">
                  <c:v>75.236000000000004</c:v>
                </c:pt>
                <c:pt idx="5210">
                  <c:v>75.236000000000004</c:v>
                </c:pt>
                <c:pt idx="5211">
                  <c:v>75.242999999999995</c:v>
                </c:pt>
                <c:pt idx="5212">
                  <c:v>75.25</c:v>
                </c:pt>
                <c:pt idx="5213">
                  <c:v>75.239999999999995</c:v>
                </c:pt>
                <c:pt idx="5214">
                  <c:v>75.239999999999995</c:v>
                </c:pt>
                <c:pt idx="5215">
                  <c:v>75.239999999999995</c:v>
                </c:pt>
                <c:pt idx="5216">
                  <c:v>75.25</c:v>
                </c:pt>
                <c:pt idx="5217">
                  <c:v>75.256</c:v>
                </c:pt>
                <c:pt idx="5218">
                  <c:v>75.253</c:v>
                </c:pt>
                <c:pt idx="5219">
                  <c:v>75.245999999999995</c:v>
                </c:pt>
                <c:pt idx="5220">
                  <c:v>75.25</c:v>
                </c:pt>
                <c:pt idx="5221">
                  <c:v>75.266000000000005</c:v>
                </c:pt>
                <c:pt idx="5222">
                  <c:v>75.266000000000005</c:v>
                </c:pt>
                <c:pt idx="5223">
                  <c:v>75.27</c:v>
                </c:pt>
                <c:pt idx="5224">
                  <c:v>75.27</c:v>
                </c:pt>
                <c:pt idx="5225">
                  <c:v>75.272999999999982</c:v>
                </c:pt>
                <c:pt idx="5226">
                  <c:v>75.263000000000005</c:v>
                </c:pt>
                <c:pt idx="5227">
                  <c:v>75.296999999999997</c:v>
                </c:pt>
                <c:pt idx="5228">
                  <c:v>75.307000000000002</c:v>
                </c:pt>
                <c:pt idx="5229">
                  <c:v>75.316999999999993</c:v>
                </c:pt>
                <c:pt idx="5230">
                  <c:v>75.319999999999993</c:v>
                </c:pt>
                <c:pt idx="5231">
                  <c:v>75.33</c:v>
                </c:pt>
                <c:pt idx="5232">
                  <c:v>75.33</c:v>
                </c:pt>
                <c:pt idx="5233">
                  <c:v>75.346999999999994</c:v>
                </c:pt>
                <c:pt idx="5234">
                  <c:v>75.34</c:v>
                </c:pt>
                <c:pt idx="5235">
                  <c:v>75.34</c:v>
                </c:pt>
                <c:pt idx="5236">
                  <c:v>75.346999999999994</c:v>
                </c:pt>
                <c:pt idx="5237">
                  <c:v>75.353999999999999</c:v>
                </c:pt>
                <c:pt idx="5238">
                  <c:v>75.340999999999994</c:v>
                </c:pt>
                <c:pt idx="5239">
                  <c:v>75.337000000000003</c:v>
                </c:pt>
                <c:pt idx="5240">
                  <c:v>75.340999999999994</c:v>
                </c:pt>
                <c:pt idx="5241">
                  <c:v>75.326999999999998</c:v>
                </c:pt>
                <c:pt idx="5242">
                  <c:v>75.313999999999993</c:v>
                </c:pt>
                <c:pt idx="5243">
                  <c:v>75.311000000000007</c:v>
                </c:pt>
                <c:pt idx="5244">
                  <c:v>75.301000000000002</c:v>
                </c:pt>
                <c:pt idx="5245">
                  <c:v>75.28</c:v>
                </c:pt>
                <c:pt idx="5246">
                  <c:v>75.271000000000001</c:v>
                </c:pt>
                <c:pt idx="5247">
                  <c:v>75.263000000000005</c:v>
                </c:pt>
                <c:pt idx="5248">
                  <c:v>75.257000000000005</c:v>
                </c:pt>
                <c:pt idx="5249">
                  <c:v>75.247000000000085</c:v>
                </c:pt>
                <c:pt idx="5250">
                  <c:v>75.244000000000085</c:v>
                </c:pt>
                <c:pt idx="5251">
                  <c:v>75.23</c:v>
                </c:pt>
                <c:pt idx="5252">
                  <c:v>75.233999999999995</c:v>
                </c:pt>
                <c:pt idx="5253">
                  <c:v>75.227000000000004</c:v>
                </c:pt>
                <c:pt idx="5254">
                  <c:v>75.233999999999995</c:v>
                </c:pt>
                <c:pt idx="5255">
                  <c:v>75.230999999999995</c:v>
                </c:pt>
                <c:pt idx="5256">
                  <c:v>75.233999999999995</c:v>
                </c:pt>
                <c:pt idx="5257">
                  <c:v>75.241000000000085</c:v>
                </c:pt>
                <c:pt idx="5258">
                  <c:v>75.247000000000085</c:v>
                </c:pt>
                <c:pt idx="5259">
                  <c:v>75.251000000000005</c:v>
                </c:pt>
                <c:pt idx="5260">
                  <c:v>75.257999999999996</c:v>
                </c:pt>
                <c:pt idx="5261">
                  <c:v>75.263999999999996</c:v>
                </c:pt>
                <c:pt idx="5262">
                  <c:v>75.271000000000001</c:v>
                </c:pt>
                <c:pt idx="5263">
                  <c:v>75.263999999999996</c:v>
                </c:pt>
                <c:pt idx="5264">
                  <c:v>75.274999999999991</c:v>
                </c:pt>
                <c:pt idx="5265">
                  <c:v>75.281000000000006</c:v>
                </c:pt>
                <c:pt idx="5266">
                  <c:v>75.281000000000006</c:v>
                </c:pt>
                <c:pt idx="5267">
                  <c:v>75.277999999999992</c:v>
                </c:pt>
                <c:pt idx="5268">
                  <c:v>75.281000000000006</c:v>
                </c:pt>
                <c:pt idx="5269">
                  <c:v>75.281000000000006</c:v>
                </c:pt>
                <c:pt idx="5270">
                  <c:v>75.287999999999997</c:v>
                </c:pt>
                <c:pt idx="5271">
                  <c:v>75.281000000000006</c:v>
                </c:pt>
                <c:pt idx="5272">
                  <c:v>75.284000000000006</c:v>
                </c:pt>
                <c:pt idx="5273">
                  <c:v>75.290999999999997</c:v>
                </c:pt>
                <c:pt idx="5274">
                  <c:v>75.284000000000006</c:v>
                </c:pt>
                <c:pt idx="5275">
                  <c:v>75.287000000000006</c:v>
                </c:pt>
                <c:pt idx="5276">
                  <c:v>75.277000000000001</c:v>
                </c:pt>
                <c:pt idx="5277">
                  <c:v>75.290000000000006</c:v>
                </c:pt>
                <c:pt idx="5278">
                  <c:v>75.287000000000006</c:v>
                </c:pt>
                <c:pt idx="5279">
                  <c:v>75.290000000000006</c:v>
                </c:pt>
                <c:pt idx="5280">
                  <c:v>75.283000000000001</c:v>
                </c:pt>
                <c:pt idx="5281">
                  <c:v>75.27</c:v>
                </c:pt>
                <c:pt idx="5282">
                  <c:v>75.27</c:v>
                </c:pt>
                <c:pt idx="5283">
                  <c:v>75.266000000000005</c:v>
                </c:pt>
                <c:pt idx="5284">
                  <c:v>75.263000000000005</c:v>
                </c:pt>
                <c:pt idx="5285">
                  <c:v>75.263000000000005</c:v>
                </c:pt>
                <c:pt idx="5286">
                  <c:v>75.263000000000005</c:v>
                </c:pt>
                <c:pt idx="5287">
                  <c:v>75.263000000000005</c:v>
                </c:pt>
                <c:pt idx="5288">
                  <c:v>75.263000000000005</c:v>
                </c:pt>
                <c:pt idx="5289">
                  <c:v>75.266000000000005</c:v>
                </c:pt>
                <c:pt idx="5290">
                  <c:v>75.259</c:v>
                </c:pt>
                <c:pt idx="5291">
                  <c:v>75.259</c:v>
                </c:pt>
                <c:pt idx="5292">
                  <c:v>75.256</c:v>
                </c:pt>
                <c:pt idx="5293">
                  <c:v>75.256</c:v>
                </c:pt>
                <c:pt idx="5294">
                  <c:v>75.254999999999995</c:v>
                </c:pt>
                <c:pt idx="5295">
                  <c:v>75.251999999999995</c:v>
                </c:pt>
                <c:pt idx="5296">
                  <c:v>75.251999999999995</c:v>
                </c:pt>
                <c:pt idx="5297">
                  <c:v>75.254999999999995</c:v>
                </c:pt>
                <c:pt idx="5298">
                  <c:v>75.251999999999995</c:v>
                </c:pt>
                <c:pt idx="5299">
                  <c:v>75.262</c:v>
                </c:pt>
                <c:pt idx="5300">
                  <c:v>75.269000000000005</c:v>
                </c:pt>
                <c:pt idx="5301">
                  <c:v>75.259</c:v>
                </c:pt>
                <c:pt idx="5302">
                  <c:v>75.262</c:v>
                </c:pt>
                <c:pt idx="5303">
                  <c:v>75.271999999999991</c:v>
                </c:pt>
                <c:pt idx="5304">
                  <c:v>75.281999999999996</c:v>
                </c:pt>
                <c:pt idx="5305">
                  <c:v>75.281999999999996</c:v>
                </c:pt>
                <c:pt idx="5306">
                  <c:v>75.286000000000001</c:v>
                </c:pt>
                <c:pt idx="5307">
                  <c:v>75.278999999999982</c:v>
                </c:pt>
                <c:pt idx="5308">
                  <c:v>75.278999999999982</c:v>
                </c:pt>
                <c:pt idx="5309">
                  <c:v>75.281999999999996</c:v>
                </c:pt>
                <c:pt idx="5310">
                  <c:v>75.286000000000001</c:v>
                </c:pt>
                <c:pt idx="5311">
                  <c:v>75.274999999999991</c:v>
                </c:pt>
                <c:pt idx="5312">
                  <c:v>75.265000000000001</c:v>
                </c:pt>
                <c:pt idx="5313">
                  <c:v>75.259</c:v>
                </c:pt>
                <c:pt idx="5314">
                  <c:v>75.245000000000005</c:v>
                </c:pt>
                <c:pt idx="5315">
                  <c:v>75.227999999999994</c:v>
                </c:pt>
                <c:pt idx="5316">
                  <c:v>75.224999999999994</c:v>
                </c:pt>
                <c:pt idx="5317">
                  <c:v>75.212000000000003</c:v>
                </c:pt>
                <c:pt idx="5318">
                  <c:v>75.205000000000013</c:v>
                </c:pt>
                <c:pt idx="5319">
                  <c:v>75.202000000000012</c:v>
                </c:pt>
                <c:pt idx="5320">
                  <c:v>75.194999999999993</c:v>
                </c:pt>
                <c:pt idx="5321">
                  <c:v>75.194999999999993</c:v>
                </c:pt>
                <c:pt idx="5322">
                  <c:v>75.174999999999983</c:v>
                </c:pt>
                <c:pt idx="5323">
                  <c:v>75.167999999999992</c:v>
                </c:pt>
                <c:pt idx="5324">
                  <c:v>75.141000000000005</c:v>
                </c:pt>
                <c:pt idx="5325">
                  <c:v>75.103999999999999</c:v>
                </c:pt>
                <c:pt idx="5326">
                  <c:v>75.054000000000002</c:v>
                </c:pt>
                <c:pt idx="5327">
                  <c:v>74.992999999999995</c:v>
                </c:pt>
                <c:pt idx="5328">
                  <c:v>74.935000000000002</c:v>
                </c:pt>
                <c:pt idx="5329">
                  <c:v>74.877999999999986</c:v>
                </c:pt>
                <c:pt idx="5330">
                  <c:v>74.822999999999979</c:v>
                </c:pt>
                <c:pt idx="5331">
                  <c:v>74.766000000000005</c:v>
                </c:pt>
                <c:pt idx="5332">
                  <c:v>74.728999999999999</c:v>
                </c:pt>
                <c:pt idx="5333">
                  <c:v>74.683999999999983</c:v>
                </c:pt>
                <c:pt idx="5334">
                  <c:v>74.626999999999981</c:v>
                </c:pt>
                <c:pt idx="5335">
                  <c:v>74.555999999999983</c:v>
                </c:pt>
                <c:pt idx="5336">
                  <c:v>74.480999999999995</c:v>
                </c:pt>
                <c:pt idx="5337">
                  <c:v>74.406999999999996</c:v>
                </c:pt>
                <c:pt idx="5338">
                  <c:v>74.331999999999994</c:v>
                </c:pt>
                <c:pt idx="5339">
                  <c:v>74.254000000000005</c:v>
                </c:pt>
                <c:pt idx="5340">
                  <c:v>74.185999999999979</c:v>
                </c:pt>
                <c:pt idx="5341">
                  <c:v>74.124999999999986</c:v>
                </c:pt>
                <c:pt idx="5342">
                  <c:v>74.076999999999998</c:v>
                </c:pt>
                <c:pt idx="5343">
                  <c:v>74.034000000000006</c:v>
                </c:pt>
                <c:pt idx="5344">
                  <c:v>73.998999999999995</c:v>
                </c:pt>
                <c:pt idx="5345">
                  <c:v>73.986000000000004</c:v>
                </c:pt>
                <c:pt idx="5346">
                  <c:v>73.971999999999994</c:v>
                </c:pt>
                <c:pt idx="5347">
                  <c:v>73.955000000000013</c:v>
                </c:pt>
                <c:pt idx="5348">
                  <c:v>73.959000000000003</c:v>
                </c:pt>
                <c:pt idx="5349">
                  <c:v>73.948000000000022</c:v>
                </c:pt>
                <c:pt idx="5350">
                  <c:v>73.945000000000007</c:v>
                </c:pt>
                <c:pt idx="5351">
                  <c:v>73.950999999999993</c:v>
                </c:pt>
                <c:pt idx="5352">
                  <c:v>73.955000000000013</c:v>
                </c:pt>
                <c:pt idx="5353">
                  <c:v>73.938000000000002</c:v>
                </c:pt>
                <c:pt idx="5354">
                  <c:v>73.938000000000002</c:v>
                </c:pt>
                <c:pt idx="5355">
                  <c:v>73.944000000000116</c:v>
                </c:pt>
                <c:pt idx="5356">
                  <c:v>73.938000000000002</c:v>
                </c:pt>
                <c:pt idx="5357">
                  <c:v>73.930999999999997</c:v>
                </c:pt>
                <c:pt idx="5358">
                  <c:v>73.941000000000116</c:v>
                </c:pt>
                <c:pt idx="5359">
                  <c:v>73.945000000000007</c:v>
                </c:pt>
                <c:pt idx="5360">
                  <c:v>73.944000000000116</c:v>
                </c:pt>
                <c:pt idx="5361">
                  <c:v>73.950999999999993</c:v>
                </c:pt>
                <c:pt idx="5362">
                  <c:v>73.961000000000027</c:v>
                </c:pt>
                <c:pt idx="5363">
                  <c:v>73.958000000000013</c:v>
                </c:pt>
                <c:pt idx="5364">
                  <c:v>73.958000000000013</c:v>
                </c:pt>
                <c:pt idx="5365">
                  <c:v>73.968000000000004</c:v>
                </c:pt>
                <c:pt idx="5366">
                  <c:v>73.977999999999994</c:v>
                </c:pt>
                <c:pt idx="5367">
                  <c:v>73.977999999999994</c:v>
                </c:pt>
                <c:pt idx="5368">
                  <c:v>73.985000000000014</c:v>
                </c:pt>
                <c:pt idx="5369">
                  <c:v>73.995000000000005</c:v>
                </c:pt>
                <c:pt idx="5370">
                  <c:v>73.995000000000005</c:v>
                </c:pt>
                <c:pt idx="5371">
                  <c:v>74.001999999999995</c:v>
                </c:pt>
                <c:pt idx="5372">
                  <c:v>74.015000000000001</c:v>
                </c:pt>
                <c:pt idx="5373">
                  <c:v>74.021999999999991</c:v>
                </c:pt>
                <c:pt idx="5374">
                  <c:v>74.028999999999982</c:v>
                </c:pt>
                <c:pt idx="5375">
                  <c:v>74.031999999999996</c:v>
                </c:pt>
                <c:pt idx="5376">
                  <c:v>74.031999999999996</c:v>
                </c:pt>
                <c:pt idx="5377">
                  <c:v>74.045000000000002</c:v>
                </c:pt>
                <c:pt idx="5378">
                  <c:v>74.046000000000006</c:v>
                </c:pt>
                <c:pt idx="5379">
                  <c:v>74.051999999999992</c:v>
                </c:pt>
                <c:pt idx="5380">
                  <c:v>74.049000000000007</c:v>
                </c:pt>
                <c:pt idx="5381">
                  <c:v>74.046000000000006</c:v>
                </c:pt>
                <c:pt idx="5382">
                  <c:v>74.045000000000002</c:v>
                </c:pt>
                <c:pt idx="5383">
                  <c:v>74.045000000000002</c:v>
                </c:pt>
                <c:pt idx="5384">
                  <c:v>74.049000000000007</c:v>
                </c:pt>
                <c:pt idx="5385">
                  <c:v>74.042000000000002</c:v>
                </c:pt>
                <c:pt idx="5386">
                  <c:v>74.034999999999997</c:v>
                </c:pt>
                <c:pt idx="5387">
                  <c:v>74.031999999999996</c:v>
                </c:pt>
                <c:pt idx="5388">
                  <c:v>74.028999999999982</c:v>
                </c:pt>
                <c:pt idx="5389">
                  <c:v>74.012</c:v>
                </c:pt>
                <c:pt idx="5390">
                  <c:v>73.998000000000005</c:v>
                </c:pt>
                <c:pt idx="5391">
                  <c:v>73.980999999999995</c:v>
                </c:pt>
                <c:pt idx="5392">
                  <c:v>73.968000000000004</c:v>
                </c:pt>
                <c:pt idx="5393">
                  <c:v>73.961000000000027</c:v>
                </c:pt>
                <c:pt idx="5394">
                  <c:v>73.961000000000027</c:v>
                </c:pt>
                <c:pt idx="5395">
                  <c:v>73.948000000000022</c:v>
                </c:pt>
                <c:pt idx="5396">
                  <c:v>73.933999999999997</c:v>
                </c:pt>
                <c:pt idx="5397">
                  <c:v>73.941000000000116</c:v>
                </c:pt>
                <c:pt idx="5398">
                  <c:v>73.941000000000116</c:v>
                </c:pt>
                <c:pt idx="5399">
                  <c:v>73.933999999999997</c:v>
                </c:pt>
                <c:pt idx="5400">
                  <c:v>73.938000000000002</c:v>
                </c:pt>
                <c:pt idx="5401">
                  <c:v>73.933999999999997</c:v>
                </c:pt>
                <c:pt idx="5402">
                  <c:v>73.933999999999997</c:v>
                </c:pt>
                <c:pt idx="5403">
                  <c:v>73.938000000000002</c:v>
                </c:pt>
                <c:pt idx="5404">
                  <c:v>73.941000000000116</c:v>
                </c:pt>
                <c:pt idx="5405">
                  <c:v>73.945000000000007</c:v>
                </c:pt>
                <c:pt idx="5406">
                  <c:v>73.945000000000007</c:v>
                </c:pt>
                <c:pt idx="5407">
                  <c:v>73.948000000000022</c:v>
                </c:pt>
                <c:pt idx="5408">
                  <c:v>73.945000000000007</c:v>
                </c:pt>
                <c:pt idx="5409">
                  <c:v>73.938000000000002</c:v>
                </c:pt>
                <c:pt idx="5410">
                  <c:v>73.930999999999997</c:v>
                </c:pt>
                <c:pt idx="5411">
                  <c:v>73.930999999999997</c:v>
                </c:pt>
                <c:pt idx="5412">
                  <c:v>73.948000000000022</c:v>
                </c:pt>
                <c:pt idx="5413">
                  <c:v>73.948000000000022</c:v>
                </c:pt>
                <c:pt idx="5414">
                  <c:v>73.933999999999997</c:v>
                </c:pt>
                <c:pt idx="5415">
                  <c:v>73.944000000000116</c:v>
                </c:pt>
                <c:pt idx="5416">
                  <c:v>73.941000000000116</c:v>
                </c:pt>
                <c:pt idx="5417">
                  <c:v>73.941000000000116</c:v>
                </c:pt>
                <c:pt idx="5418">
                  <c:v>73.938000000000002</c:v>
                </c:pt>
                <c:pt idx="5419">
                  <c:v>73.941000000000116</c:v>
                </c:pt>
                <c:pt idx="5420">
                  <c:v>73.938000000000002</c:v>
                </c:pt>
                <c:pt idx="5421">
                  <c:v>73.933999999999997</c:v>
                </c:pt>
                <c:pt idx="5422">
                  <c:v>73.930999999999997</c:v>
                </c:pt>
                <c:pt idx="5423">
                  <c:v>73.933999999999997</c:v>
                </c:pt>
                <c:pt idx="5424">
                  <c:v>73.930999999999997</c:v>
                </c:pt>
                <c:pt idx="5425">
                  <c:v>73.927000000000007</c:v>
                </c:pt>
                <c:pt idx="5426">
                  <c:v>73.924000000000007</c:v>
                </c:pt>
                <c:pt idx="5427">
                  <c:v>73.917000000000101</c:v>
                </c:pt>
                <c:pt idx="5428">
                  <c:v>73.914000000000101</c:v>
                </c:pt>
                <c:pt idx="5429">
                  <c:v>73.906999999999996</c:v>
                </c:pt>
                <c:pt idx="5430">
                  <c:v>73.906999999999996</c:v>
                </c:pt>
                <c:pt idx="5431">
                  <c:v>73.900000000000006</c:v>
                </c:pt>
                <c:pt idx="5432">
                  <c:v>73.903999999999996</c:v>
                </c:pt>
                <c:pt idx="5433">
                  <c:v>73.903999999999996</c:v>
                </c:pt>
                <c:pt idx="5434">
                  <c:v>73.903000000000006</c:v>
                </c:pt>
                <c:pt idx="5435">
                  <c:v>73.897000000000006</c:v>
                </c:pt>
                <c:pt idx="5436">
                  <c:v>73.897000000000006</c:v>
                </c:pt>
                <c:pt idx="5437">
                  <c:v>73.893000000000001</c:v>
                </c:pt>
                <c:pt idx="5438">
                  <c:v>73.893000000000001</c:v>
                </c:pt>
                <c:pt idx="5439">
                  <c:v>73.88</c:v>
                </c:pt>
                <c:pt idx="5440">
                  <c:v>73.88</c:v>
                </c:pt>
                <c:pt idx="5441">
                  <c:v>73.885999999999981</c:v>
                </c:pt>
                <c:pt idx="5442">
                  <c:v>73.897000000000006</c:v>
                </c:pt>
                <c:pt idx="5443">
                  <c:v>73.882999999999981</c:v>
                </c:pt>
                <c:pt idx="5444">
                  <c:v>73.89</c:v>
                </c:pt>
                <c:pt idx="5445">
                  <c:v>73.896000000000001</c:v>
                </c:pt>
                <c:pt idx="5446">
                  <c:v>73.882999999999981</c:v>
                </c:pt>
                <c:pt idx="5447">
                  <c:v>73.903000000000006</c:v>
                </c:pt>
                <c:pt idx="5448">
                  <c:v>73.906999999999996</c:v>
                </c:pt>
                <c:pt idx="5449">
                  <c:v>73.903000000000006</c:v>
                </c:pt>
                <c:pt idx="5450">
                  <c:v>73.903000000000006</c:v>
                </c:pt>
                <c:pt idx="5451">
                  <c:v>73.903000000000006</c:v>
                </c:pt>
                <c:pt idx="5452">
                  <c:v>73.893000000000001</c:v>
                </c:pt>
                <c:pt idx="5453">
                  <c:v>73.89</c:v>
                </c:pt>
                <c:pt idx="5454">
                  <c:v>73.89</c:v>
                </c:pt>
                <c:pt idx="5455">
                  <c:v>73.875999999999948</c:v>
                </c:pt>
                <c:pt idx="5456">
                  <c:v>73.86999999999999</c:v>
                </c:pt>
                <c:pt idx="5457">
                  <c:v>73.85199999999999</c:v>
                </c:pt>
                <c:pt idx="5458">
                  <c:v>73.842000000000013</c:v>
                </c:pt>
                <c:pt idx="5459">
                  <c:v>73.822000000000003</c:v>
                </c:pt>
                <c:pt idx="5460">
                  <c:v>73.819000000000003</c:v>
                </c:pt>
                <c:pt idx="5461">
                  <c:v>73.801999999999992</c:v>
                </c:pt>
                <c:pt idx="5462">
                  <c:v>73.781999999999996</c:v>
                </c:pt>
                <c:pt idx="5463">
                  <c:v>73.762</c:v>
                </c:pt>
                <c:pt idx="5464">
                  <c:v>73.744000000000085</c:v>
                </c:pt>
                <c:pt idx="5465">
                  <c:v>73.724000000000004</c:v>
                </c:pt>
                <c:pt idx="5466">
                  <c:v>73.706999999999994</c:v>
                </c:pt>
                <c:pt idx="5467">
                  <c:v>73.694000000000003</c:v>
                </c:pt>
                <c:pt idx="5468">
                  <c:v>73.697000000000003</c:v>
                </c:pt>
                <c:pt idx="5469">
                  <c:v>73.686999999999998</c:v>
                </c:pt>
                <c:pt idx="5470">
                  <c:v>73.679999999999978</c:v>
                </c:pt>
                <c:pt idx="5471">
                  <c:v>73.673999999999978</c:v>
                </c:pt>
                <c:pt idx="5472">
                  <c:v>73.673999999999978</c:v>
                </c:pt>
                <c:pt idx="5473">
                  <c:v>73.676999999999978</c:v>
                </c:pt>
                <c:pt idx="5474">
                  <c:v>73.669999999999987</c:v>
                </c:pt>
                <c:pt idx="5475">
                  <c:v>73.676999999999978</c:v>
                </c:pt>
                <c:pt idx="5476">
                  <c:v>73.679999999999978</c:v>
                </c:pt>
                <c:pt idx="5477">
                  <c:v>73.683999999999983</c:v>
                </c:pt>
                <c:pt idx="5478">
                  <c:v>73.686999999999998</c:v>
                </c:pt>
                <c:pt idx="5479">
                  <c:v>73.676999999999978</c:v>
                </c:pt>
                <c:pt idx="5480">
                  <c:v>73.691000000000003</c:v>
                </c:pt>
                <c:pt idx="5481">
                  <c:v>73.691000000000003</c:v>
                </c:pt>
                <c:pt idx="5482">
                  <c:v>73.686999999999998</c:v>
                </c:pt>
                <c:pt idx="5483">
                  <c:v>73.694000000000003</c:v>
                </c:pt>
                <c:pt idx="5484">
                  <c:v>73.691000000000003</c:v>
                </c:pt>
                <c:pt idx="5485">
                  <c:v>73.708000000000013</c:v>
                </c:pt>
                <c:pt idx="5486">
                  <c:v>73.703999999999994</c:v>
                </c:pt>
                <c:pt idx="5487">
                  <c:v>73.715000000000003</c:v>
                </c:pt>
                <c:pt idx="5488">
                  <c:v>73.715000000000003</c:v>
                </c:pt>
                <c:pt idx="5489">
                  <c:v>73.715000000000003</c:v>
                </c:pt>
                <c:pt idx="5490">
                  <c:v>73.715000000000003</c:v>
                </c:pt>
                <c:pt idx="5491">
                  <c:v>73.711000000000027</c:v>
                </c:pt>
                <c:pt idx="5492">
                  <c:v>73.700999999999993</c:v>
                </c:pt>
                <c:pt idx="5493">
                  <c:v>73.711000000000027</c:v>
                </c:pt>
                <c:pt idx="5494">
                  <c:v>73.700999999999993</c:v>
                </c:pt>
                <c:pt idx="5495">
                  <c:v>73.703999999999994</c:v>
                </c:pt>
                <c:pt idx="5496">
                  <c:v>73.694000000000003</c:v>
                </c:pt>
                <c:pt idx="5497">
                  <c:v>73.683999999999983</c:v>
                </c:pt>
                <c:pt idx="5498">
                  <c:v>73.679999999999978</c:v>
                </c:pt>
                <c:pt idx="5499">
                  <c:v>73.676999999999978</c:v>
                </c:pt>
                <c:pt idx="5500">
                  <c:v>73.667000000000002</c:v>
                </c:pt>
                <c:pt idx="5501">
                  <c:v>73.66</c:v>
                </c:pt>
                <c:pt idx="5502">
                  <c:v>73.667000000000002</c:v>
                </c:pt>
                <c:pt idx="5503">
                  <c:v>73.662999999999982</c:v>
                </c:pt>
                <c:pt idx="5504">
                  <c:v>73.652999999999949</c:v>
                </c:pt>
                <c:pt idx="5505">
                  <c:v>73.649999999999991</c:v>
                </c:pt>
                <c:pt idx="5506">
                  <c:v>73.643000000000001</c:v>
                </c:pt>
                <c:pt idx="5507">
                  <c:v>73.635999999999981</c:v>
                </c:pt>
                <c:pt idx="5508">
                  <c:v>73.63</c:v>
                </c:pt>
                <c:pt idx="5509">
                  <c:v>73.613</c:v>
                </c:pt>
                <c:pt idx="5510">
                  <c:v>73.622999999999948</c:v>
                </c:pt>
                <c:pt idx="5511">
                  <c:v>73.60599999999998</c:v>
                </c:pt>
                <c:pt idx="5512">
                  <c:v>73.616</c:v>
                </c:pt>
                <c:pt idx="5513">
                  <c:v>73.622999999999948</c:v>
                </c:pt>
                <c:pt idx="5514">
                  <c:v>73.63</c:v>
                </c:pt>
                <c:pt idx="5515">
                  <c:v>73.625999999999948</c:v>
                </c:pt>
                <c:pt idx="5516">
                  <c:v>73.622999999999948</c:v>
                </c:pt>
                <c:pt idx="5517">
                  <c:v>73.613</c:v>
                </c:pt>
                <c:pt idx="5518">
                  <c:v>73.61999999999999</c:v>
                </c:pt>
                <c:pt idx="5519">
                  <c:v>73.616</c:v>
                </c:pt>
                <c:pt idx="5520">
                  <c:v>73.61999999999999</c:v>
                </c:pt>
                <c:pt idx="5521">
                  <c:v>73.60599999999998</c:v>
                </c:pt>
                <c:pt idx="5522">
                  <c:v>73.60299999999998</c:v>
                </c:pt>
                <c:pt idx="5523">
                  <c:v>73.625999999999948</c:v>
                </c:pt>
                <c:pt idx="5524">
                  <c:v>73.622999999999948</c:v>
                </c:pt>
                <c:pt idx="5525">
                  <c:v>73.622999999999948</c:v>
                </c:pt>
                <c:pt idx="5526">
                  <c:v>73.613</c:v>
                </c:pt>
                <c:pt idx="5527">
                  <c:v>73.613</c:v>
                </c:pt>
                <c:pt idx="5528">
                  <c:v>73.596000000000004</c:v>
                </c:pt>
                <c:pt idx="5529">
                  <c:v>73.599000000000004</c:v>
                </c:pt>
                <c:pt idx="5530">
                  <c:v>73.588999999999999</c:v>
                </c:pt>
                <c:pt idx="5531">
                  <c:v>73.572000000000003</c:v>
                </c:pt>
                <c:pt idx="5532">
                  <c:v>73.551999999999992</c:v>
                </c:pt>
                <c:pt idx="5533">
                  <c:v>73.542000000000002</c:v>
                </c:pt>
                <c:pt idx="5534">
                  <c:v>73.515000000000001</c:v>
                </c:pt>
                <c:pt idx="5535">
                  <c:v>73.504999999999995</c:v>
                </c:pt>
                <c:pt idx="5536">
                  <c:v>73.483999999999995</c:v>
                </c:pt>
                <c:pt idx="5537">
                  <c:v>73.474000000000004</c:v>
                </c:pt>
                <c:pt idx="5538">
                  <c:v>73.471000000000004</c:v>
                </c:pt>
                <c:pt idx="5539">
                  <c:v>73.458000000000013</c:v>
                </c:pt>
                <c:pt idx="5540">
                  <c:v>73.453999999999994</c:v>
                </c:pt>
                <c:pt idx="5541">
                  <c:v>73.453999999999994</c:v>
                </c:pt>
                <c:pt idx="5542">
                  <c:v>73.440000000000026</c:v>
                </c:pt>
                <c:pt idx="5543">
                  <c:v>73.450999999999993</c:v>
                </c:pt>
                <c:pt idx="5544">
                  <c:v>73.444000000000116</c:v>
                </c:pt>
                <c:pt idx="5545">
                  <c:v>73.444000000000116</c:v>
                </c:pt>
                <c:pt idx="5546">
                  <c:v>73.437000000000026</c:v>
                </c:pt>
                <c:pt idx="5547">
                  <c:v>73.448000000000022</c:v>
                </c:pt>
                <c:pt idx="5548">
                  <c:v>73.440000000000026</c:v>
                </c:pt>
                <c:pt idx="5549">
                  <c:v>73.444000000000116</c:v>
                </c:pt>
                <c:pt idx="5550">
                  <c:v>73.444000000000116</c:v>
                </c:pt>
                <c:pt idx="5551">
                  <c:v>73.433999999999997</c:v>
                </c:pt>
                <c:pt idx="5552">
                  <c:v>73.450999999999993</c:v>
                </c:pt>
                <c:pt idx="5553">
                  <c:v>73.453999999999994</c:v>
                </c:pt>
                <c:pt idx="5554">
                  <c:v>73.468000000000004</c:v>
                </c:pt>
                <c:pt idx="5555">
                  <c:v>73.471000000000004</c:v>
                </c:pt>
                <c:pt idx="5556">
                  <c:v>73.458000000000013</c:v>
                </c:pt>
                <c:pt idx="5557">
                  <c:v>73.453999999999994</c:v>
                </c:pt>
                <c:pt idx="5558">
                  <c:v>73.458000000000013</c:v>
                </c:pt>
                <c:pt idx="5559">
                  <c:v>73.448000000000022</c:v>
                </c:pt>
                <c:pt idx="5560">
                  <c:v>73.444000000000116</c:v>
                </c:pt>
                <c:pt idx="5561">
                  <c:v>73.450999999999993</c:v>
                </c:pt>
                <c:pt idx="5562">
                  <c:v>73.453999999999994</c:v>
                </c:pt>
                <c:pt idx="5563">
                  <c:v>73.448000000000022</c:v>
                </c:pt>
                <c:pt idx="5564">
                  <c:v>73.441000000000116</c:v>
                </c:pt>
                <c:pt idx="5565">
                  <c:v>73.444000000000116</c:v>
                </c:pt>
                <c:pt idx="5566">
                  <c:v>73.441000000000116</c:v>
                </c:pt>
                <c:pt idx="5567">
                  <c:v>73.444000000000116</c:v>
                </c:pt>
                <c:pt idx="5568">
                  <c:v>73.441000000000116</c:v>
                </c:pt>
                <c:pt idx="5569">
                  <c:v>73.430000000000007</c:v>
                </c:pt>
                <c:pt idx="5570">
                  <c:v>73.427000000000007</c:v>
                </c:pt>
                <c:pt idx="5571">
                  <c:v>73.42</c:v>
                </c:pt>
                <c:pt idx="5572">
                  <c:v>73.42</c:v>
                </c:pt>
                <c:pt idx="5573">
                  <c:v>73.412999999999997</c:v>
                </c:pt>
                <c:pt idx="5574">
                  <c:v>73.417000000000101</c:v>
                </c:pt>
                <c:pt idx="5575">
                  <c:v>73.412999999999997</c:v>
                </c:pt>
                <c:pt idx="5576">
                  <c:v>73.410000000000025</c:v>
                </c:pt>
                <c:pt idx="5577">
                  <c:v>73.417000000000101</c:v>
                </c:pt>
                <c:pt idx="5578">
                  <c:v>73.412999999999997</c:v>
                </c:pt>
                <c:pt idx="5579">
                  <c:v>73.412999999999997</c:v>
                </c:pt>
                <c:pt idx="5580">
                  <c:v>73.410000000000025</c:v>
                </c:pt>
                <c:pt idx="5581">
                  <c:v>73.406999999999996</c:v>
                </c:pt>
                <c:pt idx="5582">
                  <c:v>73.403000000000006</c:v>
                </c:pt>
                <c:pt idx="5583">
                  <c:v>73.397000000000006</c:v>
                </c:pt>
                <c:pt idx="5584">
                  <c:v>73.400000000000006</c:v>
                </c:pt>
                <c:pt idx="5585">
                  <c:v>73.403000000000006</c:v>
                </c:pt>
                <c:pt idx="5586">
                  <c:v>73.397000000000006</c:v>
                </c:pt>
                <c:pt idx="5587">
                  <c:v>73.406999999999996</c:v>
                </c:pt>
                <c:pt idx="5588">
                  <c:v>73.427000000000007</c:v>
                </c:pt>
                <c:pt idx="5589">
                  <c:v>73.42</c:v>
                </c:pt>
                <c:pt idx="5590">
                  <c:v>73.410000000000025</c:v>
                </c:pt>
                <c:pt idx="5591">
                  <c:v>73.417000000000101</c:v>
                </c:pt>
                <c:pt idx="5592">
                  <c:v>73.417000000000101</c:v>
                </c:pt>
                <c:pt idx="5593">
                  <c:v>73.417000000000101</c:v>
                </c:pt>
                <c:pt idx="5594">
                  <c:v>73.417000000000101</c:v>
                </c:pt>
                <c:pt idx="5595">
                  <c:v>73.427000000000007</c:v>
                </c:pt>
                <c:pt idx="5596">
                  <c:v>73.430000000000007</c:v>
                </c:pt>
                <c:pt idx="5597">
                  <c:v>73.427000000000007</c:v>
                </c:pt>
                <c:pt idx="5598">
                  <c:v>73.437000000000026</c:v>
                </c:pt>
                <c:pt idx="5599">
                  <c:v>73.437000000000026</c:v>
                </c:pt>
                <c:pt idx="5600">
                  <c:v>73.424000000000007</c:v>
                </c:pt>
                <c:pt idx="5601">
                  <c:v>73.417000000000101</c:v>
                </c:pt>
                <c:pt idx="5602">
                  <c:v>73.417000000000101</c:v>
                </c:pt>
                <c:pt idx="5603">
                  <c:v>73.410000000000025</c:v>
                </c:pt>
                <c:pt idx="5604">
                  <c:v>73.406999999999996</c:v>
                </c:pt>
                <c:pt idx="5605">
                  <c:v>73.400000000000006</c:v>
                </c:pt>
                <c:pt idx="5606">
                  <c:v>73.39</c:v>
                </c:pt>
                <c:pt idx="5607">
                  <c:v>73.397000000000006</c:v>
                </c:pt>
                <c:pt idx="5608">
                  <c:v>73.387</c:v>
                </c:pt>
                <c:pt idx="5609">
                  <c:v>73.397000000000006</c:v>
                </c:pt>
                <c:pt idx="5610">
                  <c:v>73.403999999999996</c:v>
                </c:pt>
                <c:pt idx="5611">
                  <c:v>73.403999999999996</c:v>
                </c:pt>
                <c:pt idx="5612">
                  <c:v>73.410000000000025</c:v>
                </c:pt>
                <c:pt idx="5613">
                  <c:v>73.42</c:v>
                </c:pt>
                <c:pt idx="5614">
                  <c:v>73.444000000000116</c:v>
                </c:pt>
                <c:pt idx="5615">
                  <c:v>73.465000000000003</c:v>
                </c:pt>
                <c:pt idx="5616">
                  <c:v>73.477999999999994</c:v>
                </c:pt>
                <c:pt idx="5617">
                  <c:v>73.507999999999996</c:v>
                </c:pt>
                <c:pt idx="5618">
                  <c:v>73.528999999999982</c:v>
                </c:pt>
                <c:pt idx="5619">
                  <c:v>73.549000000000007</c:v>
                </c:pt>
                <c:pt idx="5620">
                  <c:v>73.563000000000002</c:v>
                </c:pt>
                <c:pt idx="5621">
                  <c:v>73.563000000000002</c:v>
                </c:pt>
                <c:pt idx="5622">
                  <c:v>73.569000000000003</c:v>
                </c:pt>
                <c:pt idx="5623">
                  <c:v>73.563000000000002</c:v>
                </c:pt>
                <c:pt idx="5624">
                  <c:v>73.555999999999983</c:v>
                </c:pt>
                <c:pt idx="5625">
                  <c:v>73.521999999999991</c:v>
                </c:pt>
                <c:pt idx="5626">
                  <c:v>73.485000000000014</c:v>
                </c:pt>
                <c:pt idx="5627">
                  <c:v>73.433999999999997</c:v>
                </c:pt>
                <c:pt idx="5628">
                  <c:v>73.367000000000004</c:v>
                </c:pt>
                <c:pt idx="5629">
                  <c:v>73.308999999999983</c:v>
                </c:pt>
                <c:pt idx="5630">
                  <c:v>73.271999999999991</c:v>
                </c:pt>
                <c:pt idx="5631">
                  <c:v>73.254999999999995</c:v>
                </c:pt>
                <c:pt idx="5632">
                  <c:v>73.251000000000005</c:v>
                </c:pt>
                <c:pt idx="5633">
                  <c:v>73.251000000000005</c:v>
                </c:pt>
                <c:pt idx="5634">
                  <c:v>73.254999999999995</c:v>
                </c:pt>
                <c:pt idx="5635">
                  <c:v>73.245000000000005</c:v>
                </c:pt>
                <c:pt idx="5636">
                  <c:v>73.254999999999995</c:v>
                </c:pt>
                <c:pt idx="5637">
                  <c:v>73.265000000000001</c:v>
                </c:pt>
                <c:pt idx="5638">
                  <c:v>73.292000000000002</c:v>
                </c:pt>
                <c:pt idx="5639">
                  <c:v>73.319000000000003</c:v>
                </c:pt>
                <c:pt idx="5640">
                  <c:v>73.325999999999979</c:v>
                </c:pt>
                <c:pt idx="5641">
                  <c:v>73.34</c:v>
                </c:pt>
                <c:pt idx="5642">
                  <c:v>73.35299999999998</c:v>
                </c:pt>
                <c:pt idx="5643">
                  <c:v>73.403999999999996</c:v>
                </c:pt>
                <c:pt idx="5644">
                  <c:v>73.445000000000007</c:v>
                </c:pt>
                <c:pt idx="5645">
                  <c:v>73.489000000000004</c:v>
                </c:pt>
                <c:pt idx="5646">
                  <c:v>73.536000000000001</c:v>
                </c:pt>
                <c:pt idx="5647">
                  <c:v>73.611000000000004</c:v>
                </c:pt>
                <c:pt idx="5648">
                  <c:v>73.664999999999992</c:v>
                </c:pt>
                <c:pt idx="5649">
                  <c:v>73.756</c:v>
                </c:pt>
                <c:pt idx="5650">
                  <c:v>73.877999999999986</c:v>
                </c:pt>
                <c:pt idx="5651">
                  <c:v>74.051000000000002</c:v>
                </c:pt>
                <c:pt idx="5652">
                  <c:v>74.244000000000085</c:v>
                </c:pt>
                <c:pt idx="5653">
                  <c:v>74.456999999999994</c:v>
                </c:pt>
                <c:pt idx="5654">
                  <c:v>74.670999999999978</c:v>
                </c:pt>
                <c:pt idx="5655">
                  <c:v>74.86</c:v>
                </c:pt>
                <c:pt idx="5656">
                  <c:v>75.087000000000003</c:v>
                </c:pt>
                <c:pt idx="5657">
                  <c:v>75.391999999999996</c:v>
                </c:pt>
                <c:pt idx="5658">
                  <c:v>75.711000000000027</c:v>
                </c:pt>
                <c:pt idx="5659">
                  <c:v>76.022999999999982</c:v>
                </c:pt>
                <c:pt idx="5660">
                  <c:v>76.328000000000003</c:v>
                </c:pt>
                <c:pt idx="5661">
                  <c:v>76.63</c:v>
                </c:pt>
                <c:pt idx="5662">
                  <c:v>76.894000000000005</c:v>
                </c:pt>
                <c:pt idx="5663">
                  <c:v>77.111000000000004</c:v>
                </c:pt>
                <c:pt idx="5664">
                  <c:v>77.313999999999993</c:v>
                </c:pt>
                <c:pt idx="5665">
                  <c:v>77.459999999999994</c:v>
                </c:pt>
                <c:pt idx="5666">
                  <c:v>77.578999999999979</c:v>
                </c:pt>
                <c:pt idx="5667">
                  <c:v>77.652999999999949</c:v>
                </c:pt>
                <c:pt idx="5668">
                  <c:v>77.700999999999993</c:v>
                </c:pt>
                <c:pt idx="5669">
                  <c:v>77.728999999999999</c:v>
                </c:pt>
                <c:pt idx="5670">
                  <c:v>77.721999999999994</c:v>
                </c:pt>
                <c:pt idx="5671">
                  <c:v>77.664000000000001</c:v>
                </c:pt>
                <c:pt idx="5672">
                  <c:v>77.59</c:v>
                </c:pt>
                <c:pt idx="5673">
                  <c:v>77.504999999999995</c:v>
                </c:pt>
                <c:pt idx="5674">
                  <c:v>77.39</c:v>
                </c:pt>
                <c:pt idx="5675">
                  <c:v>77.268000000000001</c:v>
                </c:pt>
                <c:pt idx="5676">
                  <c:v>77.125999999999948</c:v>
                </c:pt>
                <c:pt idx="5677">
                  <c:v>76.983999999999995</c:v>
                </c:pt>
                <c:pt idx="5678">
                  <c:v>76.828000000000003</c:v>
                </c:pt>
                <c:pt idx="5679">
                  <c:v>76.664999999999992</c:v>
                </c:pt>
                <c:pt idx="5680">
                  <c:v>76.52</c:v>
                </c:pt>
                <c:pt idx="5681">
                  <c:v>76.367000000000004</c:v>
                </c:pt>
                <c:pt idx="5682">
                  <c:v>76.224999999999994</c:v>
                </c:pt>
                <c:pt idx="5683">
                  <c:v>76.11</c:v>
                </c:pt>
                <c:pt idx="5684">
                  <c:v>76.027999999999992</c:v>
                </c:pt>
                <c:pt idx="5685">
                  <c:v>75.944000000000116</c:v>
                </c:pt>
                <c:pt idx="5686">
                  <c:v>75.863</c:v>
                </c:pt>
                <c:pt idx="5687">
                  <c:v>75.784999999999997</c:v>
                </c:pt>
                <c:pt idx="5688">
                  <c:v>75.784999999999997</c:v>
                </c:pt>
                <c:pt idx="5689">
                  <c:v>75.754000000000005</c:v>
                </c:pt>
                <c:pt idx="5690">
                  <c:v>75.724000000000004</c:v>
                </c:pt>
                <c:pt idx="5691">
                  <c:v>75.744000000000085</c:v>
                </c:pt>
                <c:pt idx="5692">
                  <c:v>75.741000000000085</c:v>
                </c:pt>
                <c:pt idx="5693">
                  <c:v>75.771000000000001</c:v>
                </c:pt>
                <c:pt idx="5694">
                  <c:v>75.822000000000003</c:v>
                </c:pt>
                <c:pt idx="5695">
                  <c:v>75.85199999999999</c:v>
                </c:pt>
                <c:pt idx="5696">
                  <c:v>75.896000000000001</c:v>
                </c:pt>
                <c:pt idx="5697">
                  <c:v>75.961000000000027</c:v>
                </c:pt>
                <c:pt idx="5698">
                  <c:v>76.015000000000001</c:v>
                </c:pt>
                <c:pt idx="5699">
                  <c:v>76.116</c:v>
                </c:pt>
                <c:pt idx="5700">
                  <c:v>76.211000000000027</c:v>
                </c:pt>
                <c:pt idx="5701">
                  <c:v>76.319000000000003</c:v>
                </c:pt>
                <c:pt idx="5702">
                  <c:v>76.438000000000002</c:v>
                </c:pt>
                <c:pt idx="5703">
                  <c:v>76.543000000000006</c:v>
                </c:pt>
                <c:pt idx="5704">
                  <c:v>76.61</c:v>
                </c:pt>
                <c:pt idx="5705">
                  <c:v>76.661000000000001</c:v>
                </c:pt>
                <c:pt idx="5706">
                  <c:v>76.702000000000012</c:v>
                </c:pt>
                <c:pt idx="5707">
                  <c:v>76.685000000000002</c:v>
                </c:pt>
                <c:pt idx="5708">
                  <c:v>76.670999999999978</c:v>
                </c:pt>
                <c:pt idx="5709">
                  <c:v>76.653999999999982</c:v>
                </c:pt>
                <c:pt idx="5710">
                  <c:v>76.622999999999948</c:v>
                </c:pt>
                <c:pt idx="5711">
                  <c:v>76.575000000000003</c:v>
                </c:pt>
                <c:pt idx="5712">
                  <c:v>76.527000000000001</c:v>
                </c:pt>
                <c:pt idx="5713">
                  <c:v>76.48</c:v>
                </c:pt>
                <c:pt idx="5714">
                  <c:v>76.432000000000002</c:v>
                </c:pt>
                <c:pt idx="5715">
                  <c:v>76.353999999999999</c:v>
                </c:pt>
                <c:pt idx="5716">
                  <c:v>76.286000000000001</c:v>
                </c:pt>
                <c:pt idx="5717">
                  <c:v>76.205000000000013</c:v>
                </c:pt>
                <c:pt idx="5718">
                  <c:v>76.164000000000001</c:v>
                </c:pt>
                <c:pt idx="5719">
                  <c:v>76.113</c:v>
                </c:pt>
                <c:pt idx="5720">
                  <c:v>76.054999999999993</c:v>
                </c:pt>
                <c:pt idx="5721">
                  <c:v>76.018000000000001</c:v>
                </c:pt>
                <c:pt idx="5722">
                  <c:v>75.959999999999994</c:v>
                </c:pt>
                <c:pt idx="5723">
                  <c:v>75.915999999999997</c:v>
                </c:pt>
                <c:pt idx="5724">
                  <c:v>75.878999999999948</c:v>
                </c:pt>
                <c:pt idx="5725">
                  <c:v>75.828000000000003</c:v>
                </c:pt>
                <c:pt idx="5726">
                  <c:v>75.804000000000002</c:v>
                </c:pt>
                <c:pt idx="5727">
                  <c:v>75.756</c:v>
                </c:pt>
                <c:pt idx="5728">
                  <c:v>75.702000000000012</c:v>
                </c:pt>
                <c:pt idx="5729">
                  <c:v>75.647999999999996</c:v>
                </c:pt>
                <c:pt idx="5730">
                  <c:v>75.606999999999999</c:v>
                </c:pt>
                <c:pt idx="5731">
                  <c:v>75.576999999999998</c:v>
                </c:pt>
                <c:pt idx="5732">
                  <c:v>75.551999999999992</c:v>
                </c:pt>
                <c:pt idx="5733">
                  <c:v>75.531999999999996</c:v>
                </c:pt>
                <c:pt idx="5734">
                  <c:v>75.498000000000005</c:v>
                </c:pt>
                <c:pt idx="5735">
                  <c:v>75.477999999999994</c:v>
                </c:pt>
                <c:pt idx="5736">
                  <c:v>75.450999999999993</c:v>
                </c:pt>
                <c:pt idx="5737">
                  <c:v>75.430000000000007</c:v>
                </c:pt>
                <c:pt idx="5738">
                  <c:v>75.410000000000025</c:v>
                </c:pt>
                <c:pt idx="5739">
                  <c:v>75.393000000000001</c:v>
                </c:pt>
                <c:pt idx="5740">
                  <c:v>75.369</c:v>
                </c:pt>
                <c:pt idx="5741">
                  <c:v>75.331999999999994</c:v>
                </c:pt>
                <c:pt idx="5742">
                  <c:v>75.318000000000012</c:v>
                </c:pt>
                <c:pt idx="5743">
                  <c:v>75.290999999999997</c:v>
                </c:pt>
                <c:pt idx="5744">
                  <c:v>75.263999999999996</c:v>
                </c:pt>
                <c:pt idx="5745">
                  <c:v>75.233999999999995</c:v>
                </c:pt>
                <c:pt idx="5746">
                  <c:v>75.209999999999994</c:v>
                </c:pt>
                <c:pt idx="5747">
                  <c:v>75.212999999999994</c:v>
                </c:pt>
                <c:pt idx="5748">
                  <c:v>75.239999999999995</c:v>
                </c:pt>
                <c:pt idx="5749">
                  <c:v>75.277999999999992</c:v>
                </c:pt>
                <c:pt idx="5750">
                  <c:v>75.35499999999999</c:v>
                </c:pt>
                <c:pt idx="5751">
                  <c:v>75.45</c:v>
                </c:pt>
                <c:pt idx="5752">
                  <c:v>75.534999999999997</c:v>
                </c:pt>
                <c:pt idx="5753">
                  <c:v>75.593000000000004</c:v>
                </c:pt>
                <c:pt idx="5754">
                  <c:v>75.644000000000005</c:v>
                </c:pt>
                <c:pt idx="5755">
                  <c:v>75.683999999999983</c:v>
                </c:pt>
                <c:pt idx="5756">
                  <c:v>75.700999999999993</c:v>
                </c:pt>
                <c:pt idx="5757">
                  <c:v>75.727999999999994</c:v>
                </c:pt>
                <c:pt idx="5758">
                  <c:v>75.739000000000004</c:v>
                </c:pt>
                <c:pt idx="5759">
                  <c:v>75.742000000000004</c:v>
                </c:pt>
                <c:pt idx="5760">
                  <c:v>75.745000000000005</c:v>
                </c:pt>
                <c:pt idx="5761">
                  <c:v>75.756</c:v>
                </c:pt>
                <c:pt idx="5762">
                  <c:v>75.783000000000001</c:v>
                </c:pt>
                <c:pt idx="5763">
                  <c:v>75.826999999999998</c:v>
                </c:pt>
                <c:pt idx="5764">
                  <c:v>75.864000000000004</c:v>
                </c:pt>
                <c:pt idx="5765">
                  <c:v>75.921999999999997</c:v>
                </c:pt>
                <c:pt idx="5766">
                  <c:v>75.968999999999994</c:v>
                </c:pt>
                <c:pt idx="5767">
                  <c:v>76.010000000000005</c:v>
                </c:pt>
                <c:pt idx="5768">
                  <c:v>76.05</c:v>
                </c:pt>
                <c:pt idx="5769">
                  <c:v>76.084000000000003</c:v>
                </c:pt>
                <c:pt idx="5770">
                  <c:v>76.10499999999999</c:v>
                </c:pt>
                <c:pt idx="5771">
                  <c:v>76.127999999999986</c:v>
                </c:pt>
                <c:pt idx="5772">
                  <c:v>76.158999999999978</c:v>
                </c:pt>
                <c:pt idx="5773">
                  <c:v>76.147999999999996</c:v>
                </c:pt>
                <c:pt idx="5774">
                  <c:v>76.154999999999987</c:v>
                </c:pt>
                <c:pt idx="5775">
                  <c:v>76.151999999999987</c:v>
                </c:pt>
                <c:pt idx="5776">
                  <c:v>76.144999999999996</c:v>
                </c:pt>
                <c:pt idx="5777">
                  <c:v>76.134999999999991</c:v>
                </c:pt>
                <c:pt idx="5778">
                  <c:v>76.137999999999991</c:v>
                </c:pt>
                <c:pt idx="5779">
                  <c:v>76.137999999999991</c:v>
                </c:pt>
                <c:pt idx="5780">
                  <c:v>76.137999999999991</c:v>
                </c:pt>
                <c:pt idx="5781">
                  <c:v>76.123999999999981</c:v>
                </c:pt>
                <c:pt idx="5782">
                  <c:v>76.10799999999999</c:v>
                </c:pt>
                <c:pt idx="5783">
                  <c:v>76.093999999999994</c:v>
                </c:pt>
                <c:pt idx="5784">
                  <c:v>76.090999999999994</c:v>
                </c:pt>
                <c:pt idx="5785">
                  <c:v>76.08</c:v>
                </c:pt>
                <c:pt idx="5786">
                  <c:v>76.08</c:v>
                </c:pt>
                <c:pt idx="5787">
                  <c:v>76.069999999999993</c:v>
                </c:pt>
                <c:pt idx="5788">
                  <c:v>76.057000000000002</c:v>
                </c:pt>
                <c:pt idx="5789">
                  <c:v>76.05</c:v>
                </c:pt>
                <c:pt idx="5790">
                  <c:v>76.036000000000001</c:v>
                </c:pt>
                <c:pt idx="5791">
                  <c:v>76.040000000000006</c:v>
                </c:pt>
                <c:pt idx="5792">
                  <c:v>76.03</c:v>
                </c:pt>
                <c:pt idx="5793">
                  <c:v>76.013000000000005</c:v>
                </c:pt>
                <c:pt idx="5794">
                  <c:v>76.009</c:v>
                </c:pt>
                <c:pt idx="5795">
                  <c:v>75.989000000000004</c:v>
                </c:pt>
                <c:pt idx="5796">
                  <c:v>75.978999999999999</c:v>
                </c:pt>
                <c:pt idx="5797">
                  <c:v>75.965000000000003</c:v>
                </c:pt>
                <c:pt idx="5798">
                  <c:v>75.955000000000013</c:v>
                </c:pt>
                <c:pt idx="5799">
                  <c:v>75.955000000000013</c:v>
                </c:pt>
                <c:pt idx="5800">
                  <c:v>75.962000000000003</c:v>
                </c:pt>
                <c:pt idx="5801">
                  <c:v>75.962000000000003</c:v>
                </c:pt>
                <c:pt idx="5802">
                  <c:v>75.962000000000003</c:v>
                </c:pt>
                <c:pt idx="5803">
                  <c:v>75.955000000000013</c:v>
                </c:pt>
                <c:pt idx="5804">
                  <c:v>75.945000000000007</c:v>
                </c:pt>
                <c:pt idx="5805">
                  <c:v>75.948000000000022</c:v>
                </c:pt>
                <c:pt idx="5806">
                  <c:v>75.945000000000007</c:v>
                </c:pt>
                <c:pt idx="5807">
                  <c:v>75.948000000000022</c:v>
                </c:pt>
                <c:pt idx="5808">
                  <c:v>75.927999999999997</c:v>
                </c:pt>
                <c:pt idx="5809">
                  <c:v>75.921000000000006</c:v>
                </c:pt>
                <c:pt idx="5810">
                  <c:v>75.921000000000006</c:v>
                </c:pt>
                <c:pt idx="5811">
                  <c:v>75.924999999999997</c:v>
                </c:pt>
                <c:pt idx="5812">
                  <c:v>75.921000000000006</c:v>
                </c:pt>
                <c:pt idx="5813">
                  <c:v>75.918000000000006</c:v>
                </c:pt>
                <c:pt idx="5814">
                  <c:v>75.924999999999997</c:v>
                </c:pt>
                <c:pt idx="5815">
                  <c:v>75.927999999999997</c:v>
                </c:pt>
                <c:pt idx="5816">
                  <c:v>75.921000000000006</c:v>
                </c:pt>
                <c:pt idx="5817">
                  <c:v>75.908000000000001</c:v>
                </c:pt>
                <c:pt idx="5818">
                  <c:v>75.891000000000005</c:v>
                </c:pt>
                <c:pt idx="5819">
                  <c:v>75.867000000000004</c:v>
                </c:pt>
                <c:pt idx="5820">
                  <c:v>75.849999999999994</c:v>
                </c:pt>
                <c:pt idx="5821">
                  <c:v>75.826999999999998</c:v>
                </c:pt>
                <c:pt idx="5822">
                  <c:v>75.805999999999983</c:v>
                </c:pt>
                <c:pt idx="5823">
                  <c:v>75.793000000000006</c:v>
                </c:pt>
                <c:pt idx="5824">
                  <c:v>75.783000000000001</c:v>
                </c:pt>
                <c:pt idx="5825">
                  <c:v>75.775999999999982</c:v>
                </c:pt>
                <c:pt idx="5826">
                  <c:v>75.759</c:v>
                </c:pt>
                <c:pt idx="5827">
                  <c:v>75.748999999999995</c:v>
                </c:pt>
                <c:pt idx="5828">
                  <c:v>75.736000000000004</c:v>
                </c:pt>
                <c:pt idx="5829">
                  <c:v>75.728999999999999</c:v>
                </c:pt>
                <c:pt idx="5830">
                  <c:v>75.721999999999994</c:v>
                </c:pt>
                <c:pt idx="5831">
                  <c:v>75.721999999999994</c:v>
                </c:pt>
                <c:pt idx="5832">
                  <c:v>75.725999999999999</c:v>
                </c:pt>
                <c:pt idx="5833">
                  <c:v>75.718999999999994</c:v>
                </c:pt>
                <c:pt idx="5834">
                  <c:v>75.725999999999999</c:v>
                </c:pt>
                <c:pt idx="5835">
                  <c:v>75.728999999999999</c:v>
                </c:pt>
                <c:pt idx="5836">
                  <c:v>75.721999999999994</c:v>
                </c:pt>
                <c:pt idx="5837">
                  <c:v>75.715000000000003</c:v>
                </c:pt>
                <c:pt idx="5838">
                  <c:v>75.721999999999994</c:v>
                </c:pt>
                <c:pt idx="5839">
                  <c:v>75.721999999999994</c:v>
                </c:pt>
                <c:pt idx="5840">
                  <c:v>75.715000000000003</c:v>
                </c:pt>
                <c:pt idx="5841">
                  <c:v>75.721999999999994</c:v>
                </c:pt>
                <c:pt idx="5842">
                  <c:v>75.712000000000003</c:v>
                </c:pt>
                <c:pt idx="5843">
                  <c:v>75.728999999999999</c:v>
                </c:pt>
                <c:pt idx="5844">
                  <c:v>75.712000000000003</c:v>
                </c:pt>
                <c:pt idx="5845">
                  <c:v>75.725999999999999</c:v>
                </c:pt>
                <c:pt idx="5846">
                  <c:v>75.728999999999999</c:v>
                </c:pt>
                <c:pt idx="5847">
                  <c:v>75.712000000000003</c:v>
                </c:pt>
                <c:pt idx="5848">
                  <c:v>75.721999999999994</c:v>
                </c:pt>
                <c:pt idx="5849">
                  <c:v>75.721999999999994</c:v>
                </c:pt>
                <c:pt idx="5850">
                  <c:v>75.721999999999994</c:v>
                </c:pt>
                <c:pt idx="5851">
                  <c:v>75.724999999999994</c:v>
                </c:pt>
                <c:pt idx="5852">
                  <c:v>75.732000000000014</c:v>
                </c:pt>
                <c:pt idx="5853">
                  <c:v>75.732000000000014</c:v>
                </c:pt>
                <c:pt idx="5854">
                  <c:v>75.718000000000004</c:v>
                </c:pt>
                <c:pt idx="5855">
                  <c:v>75.711000000000027</c:v>
                </c:pt>
                <c:pt idx="5856">
                  <c:v>75.711000000000027</c:v>
                </c:pt>
                <c:pt idx="5857">
                  <c:v>75.705000000000013</c:v>
                </c:pt>
                <c:pt idx="5858">
                  <c:v>75.700999999999993</c:v>
                </c:pt>
                <c:pt idx="5859">
                  <c:v>75.688000000000002</c:v>
                </c:pt>
                <c:pt idx="5860">
                  <c:v>75.683999999999983</c:v>
                </c:pt>
                <c:pt idx="5861">
                  <c:v>75.680999999999983</c:v>
                </c:pt>
                <c:pt idx="5862">
                  <c:v>75.667999999999992</c:v>
                </c:pt>
                <c:pt idx="5863">
                  <c:v>75.670999999999978</c:v>
                </c:pt>
                <c:pt idx="5864">
                  <c:v>75.673999999999978</c:v>
                </c:pt>
                <c:pt idx="5865">
                  <c:v>75.670999999999978</c:v>
                </c:pt>
                <c:pt idx="5866">
                  <c:v>75.670999999999978</c:v>
                </c:pt>
                <c:pt idx="5867">
                  <c:v>75.676999999999978</c:v>
                </c:pt>
                <c:pt idx="5868">
                  <c:v>75.673999999999978</c:v>
                </c:pt>
                <c:pt idx="5869">
                  <c:v>75.683999999999983</c:v>
                </c:pt>
                <c:pt idx="5870">
                  <c:v>75.691000000000003</c:v>
                </c:pt>
                <c:pt idx="5871">
                  <c:v>75.688000000000002</c:v>
                </c:pt>
                <c:pt idx="5872">
                  <c:v>75.703999999999994</c:v>
                </c:pt>
                <c:pt idx="5873">
                  <c:v>75.691000000000003</c:v>
                </c:pt>
                <c:pt idx="5874">
                  <c:v>75.700999999999993</c:v>
                </c:pt>
                <c:pt idx="5875">
                  <c:v>75.711000000000027</c:v>
                </c:pt>
                <c:pt idx="5876">
                  <c:v>75.708000000000013</c:v>
                </c:pt>
                <c:pt idx="5877">
                  <c:v>75.721000000000004</c:v>
                </c:pt>
                <c:pt idx="5878">
                  <c:v>75.735000000000014</c:v>
                </c:pt>
                <c:pt idx="5879">
                  <c:v>75.742000000000004</c:v>
                </c:pt>
                <c:pt idx="5880">
                  <c:v>75.748999999999995</c:v>
                </c:pt>
                <c:pt idx="5881">
                  <c:v>75.738</c:v>
                </c:pt>
                <c:pt idx="5882">
                  <c:v>75.745000000000005</c:v>
                </c:pt>
                <c:pt idx="5883">
                  <c:v>75.742000000000004</c:v>
                </c:pt>
                <c:pt idx="5884">
                  <c:v>75.751999999999995</c:v>
                </c:pt>
                <c:pt idx="5885">
                  <c:v>75.759</c:v>
                </c:pt>
                <c:pt idx="5886">
                  <c:v>75.765000000000001</c:v>
                </c:pt>
                <c:pt idx="5887">
                  <c:v>75.762</c:v>
                </c:pt>
                <c:pt idx="5888">
                  <c:v>75.754999999999995</c:v>
                </c:pt>
                <c:pt idx="5889">
                  <c:v>75.748999999999995</c:v>
                </c:pt>
                <c:pt idx="5890">
                  <c:v>75.748999999999995</c:v>
                </c:pt>
                <c:pt idx="5891">
                  <c:v>75.742000000000004</c:v>
                </c:pt>
                <c:pt idx="5892">
                  <c:v>75.728999999999999</c:v>
                </c:pt>
                <c:pt idx="5893">
                  <c:v>75.715000000000003</c:v>
                </c:pt>
                <c:pt idx="5894">
                  <c:v>75.700999999999993</c:v>
                </c:pt>
                <c:pt idx="5895">
                  <c:v>75.700999999999993</c:v>
                </c:pt>
                <c:pt idx="5896">
                  <c:v>75.688000000000002</c:v>
                </c:pt>
                <c:pt idx="5897">
                  <c:v>75.688000000000002</c:v>
                </c:pt>
                <c:pt idx="5898">
                  <c:v>75.688000000000002</c:v>
                </c:pt>
                <c:pt idx="5899">
                  <c:v>75.688000000000002</c:v>
                </c:pt>
                <c:pt idx="5900">
                  <c:v>75.677999999999983</c:v>
                </c:pt>
                <c:pt idx="5901">
                  <c:v>75.685000000000002</c:v>
                </c:pt>
                <c:pt idx="5902">
                  <c:v>75.694999999999993</c:v>
                </c:pt>
                <c:pt idx="5903">
                  <c:v>75.685000000000002</c:v>
                </c:pt>
                <c:pt idx="5904">
                  <c:v>75.688000000000002</c:v>
                </c:pt>
                <c:pt idx="5905">
                  <c:v>75.694999999999993</c:v>
                </c:pt>
                <c:pt idx="5906">
                  <c:v>75.702000000000012</c:v>
                </c:pt>
                <c:pt idx="5907">
                  <c:v>75.705000000000013</c:v>
                </c:pt>
                <c:pt idx="5908">
                  <c:v>75.708000000000013</c:v>
                </c:pt>
                <c:pt idx="5909">
                  <c:v>75.712000000000003</c:v>
                </c:pt>
                <c:pt idx="5910">
                  <c:v>75.728999999999999</c:v>
                </c:pt>
                <c:pt idx="5911">
                  <c:v>75.728999999999999</c:v>
                </c:pt>
                <c:pt idx="5912">
                  <c:v>75.732000000000014</c:v>
                </c:pt>
                <c:pt idx="5913">
                  <c:v>75.732000000000014</c:v>
                </c:pt>
                <c:pt idx="5914">
                  <c:v>75.748999999999995</c:v>
                </c:pt>
                <c:pt idx="5915">
                  <c:v>75.745999999999995</c:v>
                </c:pt>
                <c:pt idx="5916">
                  <c:v>75.751999999999995</c:v>
                </c:pt>
                <c:pt idx="5917">
                  <c:v>75.748999999999995</c:v>
                </c:pt>
                <c:pt idx="5918">
                  <c:v>75.751999999999995</c:v>
                </c:pt>
                <c:pt idx="5919">
                  <c:v>75.751999999999995</c:v>
                </c:pt>
                <c:pt idx="5920">
                  <c:v>75.754999999999995</c:v>
                </c:pt>
                <c:pt idx="5921">
                  <c:v>75.748999999999995</c:v>
                </c:pt>
                <c:pt idx="5922">
                  <c:v>75.751999999999995</c:v>
                </c:pt>
                <c:pt idx="5923">
                  <c:v>75.754999999999995</c:v>
                </c:pt>
                <c:pt idx="5924">
                  <c:v>75.759</c:v>
                </c:pt>
                <c:pt idx="5925">
                  <c:v>75.762</c:v>
                </c:pt>
                <c:pt idx="5926">
                  <c:v>75.757999999999996</c:v>
                </c:pt>
                <c:pt idx="5927">
                  <c:v>75.765000000000001</c:v>
                </c:pt>
                <c:pt idx="5928">
                  <c:v>75.762</c:v>
                </c:pt>
                <c:pt idx="5929">
                  <c:v>75.757999999999996</c:v>
                </c:pt>
                <c:pt idx="5930">
                  <c:v>75.754999999999995</c:v>
                </c:pt>
                <c:pt idx="5931">
                  <c:v>75.757999999999996</c:v>
                </c:pt>
                <c:pt idx="5932">
                  <c:v>75.748000000000005</c:v>
                </c:pt>
                <c:pt idx="5933">
                  <c:v>75.751000000000005</c:v>
                </c:pt>
                <c:pt idx="5934">
                  <c:v>75.765000000000001</c:v>
                </c:pt>
                <c:pt idx="5935">
                  <c:v>75.765000000000001</c:v>
                </c:pt>
                <c:pt idx="5936">
                  <c:v>75.760999999999996</c:v>
                </c:pt>
                <c:pt idx="5937">
                  <c:v>75.768000000000001</c:v>
                </c:pt>
                <c:pt idx="5938">
                  <c:v>75.768000000000001</c:v>
                </c:pt>
                <c:pt idx="5939">
                  <c:v>75.760999999999996</c:v>
                </c:pt>
                <c:pt idx="5940">
                  <c:v>75.768000000000001</c:v>
                </c:pt>
                <c:pt idx="5941">
                  <c:v>75.771000000000001</c:v>
                </c:pt>
                <c:pt idx="5942">
                  <c:v>75.768000000000001</c:v>
                </c:pt>
                <c:pt idx="5943">
                  <c:v>75.777999999999992</c:v>
                </c:pt>
                <c:pt idx="5944">
                  <c:v>75.777999999999992</c:v>
                </c:pt>
                <c:pt idx="5945">
                  <c:v>75.777999999999992</c:v>
                </c:pt>
                <c:pt idx="5946">
                  <c:v>75.799000000000007</c:v>
                </c:pt>
                <c:pt idx="5947">
                  <c:v>75.812000000000012</c:v>
                </c:pt>
                <c:pt idx="5948">
                  <c:v>75.828999999999979</c:v>
                </c:pt>
                <c:pt idx="5949">
                  <c:v>75.835999999999999</c:v>
                </c:pt>
                <c:pt idx="5950">
                  <c:v>75.835999999999999</c:v>
                </c:pt>
                <c:pt idx="5951">
                  <c:v>75.838999999999999</c:v>
                </c:pt>
                <c:pt idx="5952">
                  <c:v>75.843000000000004</c:v>
                </c:pt>
                <c:pt idx="5953">
                  <c:v>75.85599999999998</c:v>
                </c:pt>
                <c:pt idx="5954">
                  <c:v>75.85299999999998</c:v>
                </c:pt>
                <c:pt idx="5955">
                  <c:v>75.863</c:v>
                </c:pt>
                <c:pt idx="5956">
                  <c:v>75.866</c:v>
                </c:pt>
                <c:pt idx="5957">
                  <c:v>75.86999999999999</c:v>
                </c:pt>
                <c:pt idx="5958">
                  <c:v>75.86999999999999</c:v>
                </c:pt>
                <c:pt idx="5959">
                  <c:v>75.872999999999948</c:v>
                </c:pt>
                <c:pt idx="5960">
                  <c:v>75.849000000000004</c:v>
                </c:pt>
                <c:pt idx="5961">
                  <c:v>75.835999999999999</c:v>
                </c:pt>
                <c:pt idx="5962">
                  <c:v>75.828999999999979</c:v>
                </c:pt>
                <c:pt idx="5963">
                  <c:v>75.825999999999979</c:v>
                </c:pt>
                <c:pt idx="5964">
                  <c:v>75.801999999999992</c:v>
                </c:pt>
                <c:pt idx="5965">
                  <c:v>75.792000000000002</c:v>
                </c:pt>
                <c:pt idx="5966">
                  <c:v>75.789000000000001</c:v>
                </c:pt>
                <c:pt idx="5967">
                  <c:v>75.774999999999991</c:v>
                </c:pt>
                <c:pt idx="5968">
                  <c:v>75.762</c:v>
                </c:pt>
                <c:pt idx="5969">
                  <c:v>75.754999999999995</c:v>
                </c:pt>
                <c:pt idx="5970">
                  <c:v>75.738</c:v>
                </c:pt>
                <c:pt idx="5971">
                  <c:v>75.735000000000014</c:v>
                </c:pt>
                <c:pt idx="5972">
                  <c:v>75.724999999999994</c:v>
                </c:pt>
                <c:pt idx="5973">
                  <c:v>75.708000000000013</c:v>
                </c:pt>
                <c:pt idx="5974">
                  <c:v>75.697000000000003</c:v>
                </c:pt>
                <c:pt idx="5975">
                  <c:v>75.694000000000003</c:v>
                </c:pt>
                <c:pt idx="5976">
                  <c:v>75.691000000000003</c:v>
                </c:pt>
                <c:pt idx="5977">
                  <c:v>75.691000000000003</c:v>
                </c:pt>
                <c:pt idx="5978">
                  <c:v>75.691000000000003</c:v>
                </c:pt>
                <c:pt idx="5979">
                  <c:v>75.683999999999983</c:v>
                </c:pt>
                <c:pt idx="5980">
                  <c:v>75.697000000000003</c:v>
                </c:pt>
                <c:pt idx="5981">
                  <c:v>75.700999999999993</c:v>
                </c:pt>
                <c:pt idx="5982">
                  <c:v>75.703999999999994</c:v>
                </c:pt>
                <c:pt idx="5983">
                  <c:v>75.714000000000027</c:v>
                </c:pt>
                <c:pt idx="5984">
                  <c:v>75.718000000000004</c:v>
                </c:pt>
                <c:pt idx="5985">
                  <c:v>75.718000000000004</c:v>
                </c:pt>
                <c:pt idx="5986">
                  <c:v>75.721000000000004</c:v>
                </c:pt>
                <c:pt idx="5987">
                  <c:v>75.724999999999994</c:v>
                </c:pt>
                <c:pt idx="5988">
                  <c:v>75.727999999999994</c:v>
                </c:pt>
                <c:pt idx="5989">
                  <c:v>75.738</c:v>
                </c:pt>
                <c:pt idx="5990">
                  <c:v>75.727999999999994</c:v>
                </c:pt>
                <c:pt idx="5991">
                  <c:v>75.727999999999994</c:v>
                </c:pt>
                <c:pt idx="5992">
                  <c:v>75.721000000000004</c:v>
                </c:pt>
                <c:pt idx="5993">
                  <c:v>75.741000000000085</c:v>
                </c:pt>
                <c:pt idx="5994">
                  <c:v>75.727999999999994</c:v>
                </c:pt>
                <c:pt idx="5995">
                  <c:v>75.730999999999995</c:v>
                </c:pt>
                <c:pt idx="5996">
                  <c:v>75.741000000000085</c:v>
                </c:pt>
                <c:pt idx="5997">
                  <c:v>75.736999999999995</c:v>
                </c:pt>
                <c:pt idx="5998">
                  <c:v>75.744000000000085</c:v>
                </c:pt>
                <c:pt idx="5999">
                  <c:v>75.741000000000085</c:v>
                </c:pt>
                <c:pt idx="6000">
                  <c:v>75.741000000000085</c:v>
                </c:pt>
                <c:pt idx="6001">
                  <c:v>75.730999999999995</c:v>
                </c:pt>
                <c:pt idx="6002">
                  <c:v>75.730999999999995</c:v>
                </c:pt>
                <c:pt idx="6003">
                  <c:v>75.730999999999995</c:v>
                </c:pt>
                <c:pt idx="6004">
                  <c:v>75.721000000000004</c:v>
                </c:pt>
                <c:pt idx="6005">
                  <c:v>75.721000000000004</c:v>
                </c:pt>
                <c:pt idx="6006">
                  <c:v>75.714000000000027</c:v>
                </c:pt>
                <c:pt idx="6007">
                  <c:v>75.706999999999994</c:v>
                </c:pt>
                <c:pt idx="6008">
                  <c:v>75.706999999999994</c:v>
                </c:pt>
                <c:pt idx="6009">
                  <c:v>75.703999999999994</c:v>
                </c:pt>
                <c:pt idx="6010">
                  <c:v>75.697000000000003</c:v>
                </c:pt>
                <c:pt idx="6011">
                  <c:v>75.7</c:v>
                </c:pt>
                <c:pt idx="6012">
                  <c:v>75.69</c:v>
                </c:pt>
                <c:pt idx="6013">
                  <c:v>75.69</c:v>
                </c:pt>
                <c:pt idx="6014">
                  <c:v>75.676999999999978</c:v>
                </c:pt>
                <c:pt idx="6015">
                  <c:v>75.665999999999983</c:v>
                </c:pt>
                <c:pt idx="6016">
                  <c:v>75.66</c:v>
                </c:pt>
                <c:pt idx="6017">
                  <c:v>75.66</c:v>
                </c:pt>
                <c:pt idx="6018">
                  <c:v>75.649999999999991</c:v>
                </c:pt>
                <c:pt idx="6019">
                  <c:v>75.643000000000001</c:v>
                </c:pt>
                <c:pt idx="6020">
                  <c:v>75.649999999999991</c:v>
                </c:pt>
                <c:pt idx="6021">
                  <c:v>75.649999999999991</c:v>
                </c:pt>
                <c:pt idx="6022">
                  <c:v>75.652999999999949</c:v>
                </c:pt>
                <c:pt idx="6023">
                  <c:v>75.652999999999949</c:v>
                </c:pt>
                <c:pt idx="6024">
                  <c:v>75.662999999999982</c:v>
                </c:pt>
                <c:pt idx="6025">
                  <c:v>75.672999999999988</c:v>
                </c:pt>
                <c:pt idx="6026">
                  <c:v>75.679999999999978</c:v>
                </c:pt>
                <c:pt idx="6027">
                  <c:v>75.682999999999979</c:v>
                </c:pt>
                <c:pt idx="6028">
                  <c:v>75.692999999999998</c:v>
                </c:pt>
                <c:pt idx="6029">
                  <c:v>75.679999999999978</c:v>
                </c:pt>
                <c:pt idx="6030">
                  <c:v>75.692999999999998</c:v>
                </c:pt>
                <c:pt idx="6031">
                  <c:v>75.686999999999998</c:v>
                </c:pt>
                <c:pt idx="6032">
                  <c:v>75.686999999999998</c:v>
                </c:pt>
                <c:pt idx="6033">
                  <c:v>75.679999999999978</c:v>
                </c:pt>
                <c:pt idx="6034">
                  <c:v>75.672999999999988</c:v>
                </c:pt>
                <c:pt idx="6035">
                  <c:v>75.652999999999949</c:v>
                </c:pt>
                <c:pt idx="6036">
                  <c:v>75.638999999999982</c:v>
                </c:pt>
                <c:pt idx="6037">
                  <c:v>75.625999999999948</c:v>
                </c:pt>
                <c:pt idx="6038">
                  <c:v>75.60899999999998</c:v>
                </c:pt>
                <c:pt idx="6039">
                  <c:v>75.581999999999994</c:v>
                </c:pt>
                <c:pt idx="6040">
                  <c:v>75.545000000000002</c:v>
                </c:pt>
                <c:pt idx="6041">
                  <c:v>75.497000000000085</c:v>
                </c:pt>
                <c:pt idx="6042">
                  <c:v>75.430000000000007</c:v>
                </c:pt>
                <c:pt idx="6043">
                  <c:v>75.35199999999999</c:v>
                </c:pt>
                <c:pt idx="6044">
                  <c:v>75.277999999999992</c:v>
                </c:pt>
                <c:pt idx="6045">
                  <c:v>75.182999999999979</c:v>
                </c:pt>
                <c:pt idx="6046">
                  <c:v>75.10199999999999</c:v>
                </c:pt>
                <c:pt idx="6047">
                  <c:v>74.997000000000085</c:v>
                </c:pt>
                <c:pt idx="6048">
                  <c:v>74.894999999999996</c:v>
                </c:pt>
                <c:pt idx="6049">
                  <c:v>74.78</c:v>
                </c:pt>
                <c:pt idx="6050">
                  <c:v>74.671999999999983</c:v>
                </c:pt>
                <c:pt idx="6051">
                  <c:v>74.56</c:v>
                </c:pt>
                <c:pt idx="6052">
                  <c:v>74.452000000000012</c:v>
                </c:pt>
                <c:pt idx="6053">
                  <c:v>74.349999999999994</c:v>
                </c:pt>
                <c:pt idx="6054">
                  <c:v>74.262</c:v>
                </c:pt>
                <c:pt idx="6055">
                  <c:v>74.191000000000003</c:v>
                </c:pt>
                <c:pt idx="6056">
                  <c:v>74.14</c:v>
                </c:pt>
                <c:pt idx="6057">
                  <c:v>74.10599999999998</c:v>
                </c:pt>
                <c:pt idx="6058">
                  <c:v>74.072999999999979</c:v>
                </c:pt>
                <c:pt idx="6059">
                  <c:v>74.049000000000007</c:v>
                </c:pt>
                <c:pt idx="6060">
                  <c:v>74.034999999999997</c:v>
                </c:pt>
                <c:pt idx="6061">
                  <c:v>74.024999999999991</c:v>
                </c:pt>
                <c:pt idx="6062">
                  <c:v>74.015000000000001</c:v>
                </c:pt>
                <c:pt idx="6063">
                  <c:v>74.012</c:v>
                </c:pt>
                <c:pt idx="6064">
                  <c:v>74.007999999999996</c:v>
                </c:pt>
                <c:pt idx="6065">
                  <c:v>74.004999999999995</c:v>
                </c:pt>
                <c:pt idx="6066">
                  <c:v>74.001000000000005</c:v>
                </c:pt>
                <c:pt idx="6067">
                  <c:v>73.998000000000005</c:v>
                </c:pt>
                <c:pt idx="6068">
                  <c:v>73.998000000000005</c:v>
                </c:pt>
                <c:pt idx="6069">
                  <c:v>73.991000000000085</c:v>
                </c:pt>
                <c:pt idx="6070">
                  <c:v>73.998000000000005</c:v>
                </c:pt>
                <c:pt idx="6071">
                  <c:v>73.983999999999995</c:v>
                </c:pt>
                <c:pt idx="6072">
                  <c:v>73.980999999999995</c:v>
                </c:pt>
                <c:pt idx="6073">
                  <c:v>73.968000000000004</c:v>
                </c:pt>
                <c:pt idx="6074">
                  <c:v>73.961000000000027</c:v>
                </c:pt>
                <c:pt idx="6075">
                  <c:v>73.961000000000027</c:v>
                </c:pt>
                <c:pt idx="6076">
                  <c:v>73.950999999999993</c:v>
                </c:pt>
                <c:pt idx="6077">
                  <c:v>73.953999999999994</c:v>
                </c:pt>
                <c:pt idx="6078">
                  <c:v>73.956999999999994</c:v>
                </c:pt>
                <c:pt idx="6079">
                  <c:v>73.947000000000088</c:v>
                </c:pt>
                <c:pt idx="6080">
                  <c:v>73.950999999999993</c:v>
                </c:pt>
                <c:pt idx="6081">
                  <c:v>73.947000000000088</c:v>
                </c:pt>
                <c:pt idx="6082">
                  <c:v>73.940000000000026</c:v>
                </c:pt>
                <c:pt idx="6083">
                  <c:v>73.944000000000116</c:v>
                </c:pt>
                <c:pt idx="6084">
                  <c:v>73.937000000000026</c:v>
                </c:pt>
                <c:pt idx="6085">
                  <c:v>73.937000000000026</c:v>
                </c:pt>
                <c:pt idx="6086">
                  <c:v>73.930000000000007</c:v>
                </c:pt>
                <c:pt idx="6087">
                  <c:v>73.927000000000007</c:v>
                </c:pt>
                <c:pt idx="6088">
                  <c:v>73.927000000000007</c:v>
                </c:pt>
                <c:pt idx="6089">
                  <c:v>73.924000000000007</c:v>
                </c:pt>
                <c:pt idx="6090">
                  <c:v>73.924000000000007</c:v>
                </c:pt>
                <c:pt idx="6091">
                  <c:v>73.924000000000007</c:v>
                </c:pt>
                <c:pt idx="6092">
                  <c:v>73.930000000000007</c:v>
                </c:pt>
                <c:pt idx="6093">
                  <c:v>73.933999999999997</c:v>
                </c:pt>
                <c:pt idx="6094">
                  <c:v>73.930000000000007</c:v>
                </c:pt>
                <c:pt idx="6095">
                  <c:v>73.927000000000007</c:v>
                </c:pt>
                <c:pt idx="6096">
                  <c:v>73.933999999999997</c:v>
                </c:pt>
                <c:pt idx="6097">
                  <c:v>73.927000000000007</c:v>
                </c:pt>
                <c:pt idx="6098">
                  <c:v>73.927000000000007</c:v>
                </c:pt>
                <c:pt idx="6099">
                  <c:v>73.927000000000007</c:v>
                </c:pt>
                <c:pt idx="6100">
                  <c:v>73.924000000000007</c:v>
                </c:pt>
                <c:pt idx="6101">
                  <c:v>73.933999999999997</c:v>
                </c:pt>
                <c:pt idx="6102">
                  <c:v>73.933999999999997</c:v>
                </c:pt>
                <c:pt idx="6103">
                  <c:v>73.930000000000007</c:v>
                </c:pt>
                <c:pt idx="6104">
                  <c:v>73.92</c:v>
                </c:pt>
                <c:pt idx="6105">
                  <c:v>73.914000000000101</c:v>
                </c:pt>
                <c:pt idx="6106">
                  <c:v>73.903000000000006</c:v>
                </c:pt>
                <c:pt idx="6107">
                  <c:v>73.885999999999981</c:v>
                </c:pt>
                <c:pt idx="6108">
                  <c:v>73.866</c:v>
                </c:pt>
                <c:pt idx="6109">
                  <c:v>73.85599999999998</c:v>
                </c:pt>
                <c:pt idx="6110">
                  <c:v>73.849000000000004</c:v>
                </c:pt>
                <c:pt idx="6111">
                  <c:v>73.843000000000004</c:v>
                </c:pt>
                <c:pt idx="6112">
                  <c:v>73.834999999999994</c:v>
                </c:pt>
                <c:pt idx="6113">
                  <c:v>73.815000000000012</c:v>
                </c:pt>
                <c:pt idx="6114">
                  <c:v>73.815000000000012</c:v>
                </c:pt>
                <c:pt idx="6115">
                  <c:v>73.798000000000002</c:v>
                </c:pt>
                <c:pt idx="6116">
                  <c:v>73.781999999999996</c:v>
                </c:pt>
                <c:pt idx="6117">
                  <c:v>73.751000000000005</c:v>
                </c:pt>
                <c:pt idx="6118">
                  <c:v>73.717000000000027</c:v>
                </c:pt>
                <c:pt idx="6119">
                  <c:v>73.672999999999988</c:v>
                </c:pt>
                <c:pt idx="6120">
                  <c:v>73.599000000000004</c:v>
                </c:pt>
                <c:pt idx="6121">
                  <c:v>73.524999999999991</c:v>
                </c:pt>
                <c:pt idx="6122">
                  <c:v>73.447000000000088</c:v>
                </c:pt>
                <c:pt idx="6123">
                  <c:v>73.361999999999995</c:v>
                </c:pt>
                <c:pt idx="6124">
                  <c:v>73.298000000000002</c:v>
                </c:pt>
                <c:pt idx="6125">
                  <c:v>73.23</c:v>
                </c:pt>
                <c:pt idx="6126">
                  <c:v>73.185999999999979</c:v>
                </c:pt>
                <c:pt idx="6127">
                  <c:v>73.141999999999996</c:v>
                </c:pt>
                <c:pt idx="6128">
                  <c:v>73.119</c:v>
                </c:pt>
                <c:pt idx="6129">
                  <c:v>73.10199999999999</c:v>
                </c:pt>
                <c:pt idx="6130">
                  <c:v>73.081000000000003</c:v>
                </c:pt>
                <c:pt idx="6131">
                  <c:v>73.068000000000012</c:v>
                </c:pt>
                <c:pt idx="6132">
                  <c:v>73.063999999999993</c:v>
                </c:pt>
                <c:pt idx="6133">
                  <c:v>73.054000000000002</c:v>
                </c:pt>
                <c:pt idx="6134">
                  <c:v>73.054000000000002</c:v>
                </c:pt>
                <c:pt idx="6135">
                  <c:v>73.046999999999997</c:v>
                </c:pt>
                <c:pt idx="6136">
                  <c:v>73.051000000000002</c:v>
                </c:pt>
                <c:pt idx="6137">
                  <c:v>73.043999999999997</c:v>
                </c:pt>
                <c:pt idx="6138">
                  <c:v>73.046999999999997</c:v>
                </c:pt>
                <c:pt idx="6139">
                  <c:v>73.051000000000002</c:v>
                </c:pt>
                <c:pt idx="6140">
                  <c:v>73.051000000000002</c:v>
                </c:pt>
                <c:pt idx="6141">
                  <c:v>73.046999999999997</c:v>
                </c:pt>
                <c:pt idx="6142">
                  <c:v>73.034000000000006</c:v>
                </c:pt>
                <c:pt idx="6143">
                  <c:v>73.034000000000006</c:v>
                </c:pt>
                <c:pt idx="6144">
                  <c:v>73.031000000000006</c:v>
                </c:pt>
                <c:pt idx="6145">
                  <c:v>73.024000000000001</c:v>
                </c:pt>
                <c:pt idx="6146">
                  <c:v>73.02</c:v>
                </c:pt>
                <c:pt idx="6147">
                  <c:v>73.013999999999996</c:v>
                </c:pt>
                <c:pt idx="6148">
                  <c:v>73.013999999999996</c:v>
                </c:pt>
                <c:pt idx="6149">
                  <c:v>73.010000000000005</c:v>
                </c:pt>
                <c:pt idx="6150">
                  <c:v>73.013999999999996</c:v>
                </c:pt>
                <c:pt idx="6151">
                  <c:v>73.013999999999996</c:v>
                </c:pt>
                <c:pt idx="6152">
                  <c:v>73.02</c:v>
                </c:pt>
                <c:pt idx="6153">
                  <c:v>73.02</c:v>
                </c:pt>
                <c:pt idx="6154">
                  <c:v>73.010000000000005</c:v>
                </c:pt>
                <c:pt idx="6155">
                  <c:v>73.013999999999996</c:v>
                </c:pt>
                <c:pt idx="6156">
                  <c:v>73.003</c:v>
                </c:pt>
                <c:pt idx="6157">
                  <c:v>72.997000000000085</c:v>
                </c:pt>
                <c:pt idx="6158">
                  <c:v>73.003</c:v>
                </c:pt>
                <c:pt idx="6159">
                  <c:v>72.997000000000085</c:v>
                </c:pt>
                <c:pt idx="6160">
                  <c:v>73.007000000000005</c:v>
                </c:pt>
                <c:pt idx="6161">
                  <c:v>73.007000000000005</c:v>
                </c:pt>
                <c:pt idx="6162">
                  <c:v>73.02</c:v>
                </c:pt>
                <c:pt idx="6163">
                  <c:v>73.016999999999996</c:v>
                </c:pt>
                <c:pt idx="6164">
                  <c:v>73.013999999999996</c:v>
                </c:pt>
                <c:pt idx="6165">
                  <c:v>73.010000000000005</c:v>
                </c:pt>
                <c:pt idx="6166">
                  <c:v>73.024000000000001</c:v>
                </c:pt>
                <c:pt idx="6167">
                  <c:v>73.010000000000005</c:v>
                </c:pt>
                <c:pt idx="6168">
                  <c:v>73.02</c:v>
                </c:pt>
                <c:pt idx="6169">
                  <c:v>73.024000000000001</c:v>
                </c:pt>
                <c:pt idx="6170">
                  <c:v>73.024000000000001</c:v>
                </c:pt>
                <c:pt idx="6171">
                  <c:v>73.027000000000001</c:v>
                </c:pt>
                <c:pt idx="6172">
                  <c:v>73.031000000000006</c:v>
                </c:pt>
                <c:pt idx="6173">
                  <c:v>73.031000000000006</c:v>
                </c:pt>
                <c:pt idx="6174">
                  <c:v>73.031000000000006</c:v>
                </c:pt>
                <c:pt idx="6175">
                  <c:v>73.024000000000001</c:v>
                </c:pt>
                <c:pt idx="6176">
                  <c:v>73.02</c:v>
                </c:pt>
                <c:pt idx="6177">
                  <c:v>73.007000000000005</c:v>
                </c:pt>
                <c:pt idx="6178">
                  <c:v>73.010000000000005</c:v>
                </c:pt>
                <c:pt idx="6179">
                  <c:v>72.997000000000085</c:v>
                </c:pt>
                <c:pt idx="6180">
                  <c:v>72.965999999999994</c:v>
                </c:pt>
                <c:pt idx="6181">
                  <c:v>72.741000000000085</c:v>
                </c:pt>
                <c:pt idx="6182">
                  <c:v>72.732000000000014</c:v>
                </c:pt>
                <c:pt idx="6183">
                  <c:v>72.730999999999995</c:v>
                </c:pt>
                <c:pt idx="6184">
                  <c:v>72.736000000000004</c:v>
                </c:pt>
                <c:pt idx="6185">
                  <c:v>72.736999999999995</c:v>
                </c:pt>
                <c:pt idx="6186">
                  <c:v>72.739999999999995</c:v>
                </c:pt>
                <c:pt idx="6187">
                  <c:v>72.748000000000005</c:v>
                </c:pt>
                <c:pt idx="6188">
                  <c:v>72.745000000000005</c:v>
                </c:pt>
                <c:pt idx="6189">
                  <c:v>72.757999999999996</c:v>
                </c:pt>
                <c:pt idx="6190">
                  <c:v>72.763000000000005</c:v>
                </c:pt>
                <c:pt idx="6191">
                  <c:v>72.766999999999996</c:v>
                </c:pt>
                <c:pt idx="6192">
                  <c:v>72.777000000000001</c:v>
                </c:pt>
                <c:pt idx="6193">
                  <c:v>72.774000000000001</c:v>
                </c:pt>
                <c:pt idx="6194">
                  <c:v>72.781999999999996</c:v>
                </c:pt>
                <c:pt idx="6195">
                  <c:v>72.774000000000001</c:v>
                </c:pt>
                <c:pt idx="6196">
                  <c:v>72.784999999999997</c:v>
                </c:pt>
                <c:pt idx="6197">
                  <c:v>72.790999999999997</c:v>
                </c:pt>
                <c:pt idx="6198">
                  <c:v>72.796999999999997</c:v>
                </c:pt>
                <c:pt idx="6199">
                  <c:v>72.790000000000006</c:v>
                </c:pt>
                <c:pt idx="6200">
                  <c:v>72.796999999999997</c:v>
                </c:pt>
                <c:pt idx="6201">
                  <c:v>72.793000000000006</c:v>
                </c:pt>
                <c:pt idx="6202">
                  <c:v>72.790999999999997</c:v>
                </c:pt>
                <c:pt idx="6203">
                  <c:v>72.795000000000002</c:v>
                </c:pt>
                <c:pt idx="6204">
                  <c:v>72.786000000000001</c:v>
                </c:pt>
                <c:pt idx="6205">
                  <c:v>72.789000000000001</c:v>
                </c:pt>
                <c:pt idx="6206">
                  <c:v>72.774000000000001</c:v>
                </c:pt>
                <c:pt idx="6207">
                  <c:v>72.774999999999991</c:v>
                </c:pt>
                <c:pt idx="6208">
                  <c:v>72.775999999999982</c:v>
                </c:pt>
                <c:pt idx="6209">
                  <c:v>72.768000000000001</c:v>
                </c:pt>
                <c:pt idx="6210">
                  <c:v>72.771000000000001</c:v>
                </c:pt>
                <c:pt idx="6211">
                  <c:v>72.777000000000001</c:v>
                </c:pt>
                <c:pt idx="6212">
                  <c:v>72.77</c:v>
                </c:pt>
                <c:pt idx="6213">
                  <c:v>72.768000000000001</c:v>
                </c:pt>
                <c:pt idx="6214">
                  <c:v>72.768000000000001</c:v>
                </c:pt>
                <c:pt idx="6215">
                  <c:v>72.77</c:v>
                </c:pt>
                <c:pt idx="6216">
                  <c:v>72.784000000000006</c:v>
                </c:pt>
                <c:pt idx="6217">
                  <c:v>72.774000000000001</c:v>
                </c:pt>
                <c:pt idx="6218">
                  <c:v>72.769000000000005</c:v>
                </c:pt>
                <c:pt idx="6219">
                  <c:v>72.774999999999991</c:v>
                </c:pt>
                <c:pt idx="6220">
                  <c:v>72.77</c:v>
                </c:pt>
                <c:pt idx="6221">
                  <c:v>72.777000000000001</c:v>
                </c:pt>
                <c:pt idx="6222">
                  <c:v>72.774999999999991</c:v>
                </c:pt>
                <c:pt idx="6223">
                  <c:v>72.777999999999992</c:v>
                </c:pt>
                <c:pt idx="6224">
                  <c:v>72.78</c:v>
                </c:pt>
                <c:pt idx="6225">
                  <c:v>72.772999999999982</c:v>
                </c:pt>
                <c:pt idx="6226">
                  <c:v>72.77</c:v>
                </c:pt>
                <c:pt idx="6227">
                  <c:v>72.77</c:v>
                </c:pt>
                <c:pt idx="6228">
                  <c:v>72.768000000000001</c:v>
                </c:pt>
                <c:pt idx="6229">
                  <c:v>72.769000000000005</c:v>
                </c:pt>
                <c:pt idx="6230">
                  <c:v>72.760999999999996</c:v>
                </c:pt>
                <c:pt idx="6231">
                  <c:v>72.756</c:v>
                </c:pt>
                <c:pt idx="6232">
                  <c:v>72.757000000000005</c:v>
                </c:pt>
                <c:pt idx="6233">
                  <c:v>72.753</c:v>
                </c:pt>
                <c:pt idx="6234">
                  <c:v>72.748000000000005</c:v>
                </c:pt>
                <c:pt idx="6235">
                  <c:v>72.753</c:v>
                </c:pt>
                <c:pt idx="6236">
                  <c:v>72.751999999999995</c:v>
                </c:pt>
                <c:pt idx="6237">
                  <c:v>72.754000000000005</c:v>
                </c:pt>
                <c:pt idx="6238">
                  <c:v>72.751000000000005</c:v>
                </c:pt>
                <c:pt idx="6239">
                  <c:v>72.75</c:v>
                </c:pt>
                <c:pt idx="6240">
                  <c:v>72.75</c:v>
                </c:pt>
                <c:pt idx="6241">
                  <c:v>72.754000000000005</c:v>
                </c:pt>
                <c:pt idx="6242">
                  <c:v>72.747000000000085</c:v>
                </c:pt>
                <c:pt idx="6243">
                  <c:v>72.748999999999995</c:v>
                </c:pt>
                <c:pt idx="6244">
                  <c:v>72.747000000000085</c:v>
                </c:pt>
                <c:pt idx="6245">
                  <c:v>72.739000000000004</c:v>
                </c:pt>
                <c:pt idx="6246">
                  <c:v>72.730999999999995</c:v>
                </c:pt>
                <c:pt idx="6247">
                  <c:v>72.724999999999994</c:v>
                </c:pt>
                <c:pt idx="6248">
                  <c:v>72.727000000000004</c:v>
                </c:pt>
                <c:pt idx="6249">
                  <c:v>72.725999999999999</c:v>
                </c:pt>
                <c:pt idx="6250">
                  <c:v>72.709999999999994</c:v>
                </c:pt>
                <c:pt idx="6251">
                  <c:v>72.706000000000003</c:v>
                </c:pt>
                <c:pt idx="6252">
                  <c:v>72.712999999999994</c:v>
                </c:pt>
                <c:pt idx="6253">
                  <c:v>72.711000000000027</c:v>
                </c:pt>
                <c:pt idx="6254">
                  <c:v>72.705000000000013</c:v>
                </c:pt>
                <c:pt idx="6255">
                  <c:v>72.705000000000013</c:v>
                </c:pt>
                <c:pt idx="6256">
                  <c:v>72.72</c:v>
                </c:pt>
                <c:pt idx="6257">
                  <c:v>72.706000000000003</c:v>
                </c:pt>
                <c:pt idx="6258">
                  <c:v>72.709000000000003</c:v>
                </c:pt>
                <c:pt idx="6259">
                  <c:v>72.711000000000027</c:v>
                </c:pt>
                <c:pt idx="6260">
                  <c:v>72.727000000000004</c:v>
                </c:pt>
                <c:pt idx="6261">
                  <c:v>72.745000000000005</c:v>
                </c:pt>
                <c:pt idx="6262">
                  <c:v>72.759</c:v>
                </c:pt>
                <c:pt idx="6263">
                  <c:v>72.774000000000001</c:v>
                </c:pt>
                <c:pt idx="6264">
                  <c:v>72.807999999999993</c:v>
                </c:pt>
                <c:pt idx="6265">
                  <c:v>72.838999999999999</c:v>
                </c:pt>
                <c:pt idx="6266">
                  <c:v>72.849000000000004</c:v>
                </c:pt>
                <c:pt idx="6267">
                  <c:v>72.873999999999981</c:v>
                </c:pt>
                <c:pt idx="6268">
                  <c:v>72.881999999999991</c:v>
                </c:pt>
                <c:pt idx="6269">
                  <c:v>72.899000000000001</c:v>
                </c:pt>
                <c:pt idx="6270">
                  <c:v>72.914000000000101</c:v>
                </c:pt>
                <c:pt idx="6271">
                  <c:v>72.921000000000006</c:v>
                </c:pt>
                <c:pt idx="6272">
                  <c:v>72.918000000000006</c:v>
                </c:pt>
                <c:pt idx="6273">
                  <c:v>72.926000000000002</c:v>
                </c:pt>
                <c:pt idx="6274">
                  <c:v>72.92</c:v>
                </c:pt>
                <c:pt idx="6275">
                  <c:v>72.924000000000007</c:v>
                </c:pt>
                <c:pt idx="6276">
                  <c:v>72.932000000000002</c:v>
                </c:pt>
                <c:pt idx="6277">
                  <c:v>72.933999999999997</c:v>
                </c:pt>
                <c:pt idx="6278">
                  <c:v>72.938999999999993</c:v>
                </c:pt>
                <c:pt idx="6279">
                  <c:v>72.935000000000002</c:v>
                </c:pt>
                <c:pt idx="6280">
                  <c:v>72.937000000000026</c:v>
                </c:pt>
                <c:pt idx="6281">
                  <c:v>72.937000000000026</c:v>
                </c:pt>
                <c:pt idx="6282">
                  <c:v>72.941000000000116</c:v>
                </c:pt>
                <c:pt idx="6283">
                  <c:v>72.938999999999993</c:v>
                </c:pt>
                <c:pt idx="6284">
                  <c:v>72.940000000000026</c:v>
                </c:pt>
                <c:pt idx="6285">
                  <c:v>72.940000000000026</c:v>
                </c:pt>
                <c:pt idx="6286">
                  <c:v>72.936000000000007</c:v>
                </c:pt>
                <c:pt idx="6287">
                  <c:v>72.933000000000007</c:v>
                </c:pt>
                <c:pt idx="6288">
                  <c:v>72.933999999999997</c:v>
                </c:pt>
                <c:pt idx="6289">
                  <c:v>72.936000000000007</c:v>
                </c:pt>
                <c:pt idx="6290">
                  <c:v>72.940000000000026</c:v>
                </c:pt>
                <c:pt idx="6291">
                  <c:v>72.930000000000007</c:v>
                </c:pt>
                <c:pt idx="6292">
                  <c:v>72.932000000000002</c:v>
                </c:pt>
                <c:pt idx="6293">
                  <c:v>72.932000000000002</c:v>
                </c:pt>
                <c:pt idx="6294">
                  <c:v>72.927999999999997</c:v>
                </c:pt>
                <c:pt idx="6295">
                  <c:v>72.927999999999997</c:v>
                </c:pt>
                <c:pt idx="6296">
                  <c:v>72.927999999999997</c:v>
                </c:pt>
                <c:pt idx="6297">
                  <c:v>72.924000000000007</c:v>
                </c:pt>
                <c:pt idx="6298">
                  <c:v>72.927000000000007</c:v>
                </c:pt>
                <c:pt idx="6299">
                  <c:v>72.927999999999997</c:v>
                </c:pt>
                <c:pt idx="6300">
                  <c:v>72.930000000000007</c:v>
                </c:pt>
                <c:pt idx="6301">
                  <c:v>72.929000000000002</c:v>
                </c:pt>
                <c:pt idx="6302">
                  <c:v>72.927999999999997</c:v>
                </c:pt>
                <c:pt idx="6303">
                  <c:v>72.924999999999997</c:v>
                </c:pt>
                <c:pt idx="6304">
                  <c:v>72.926000000000002</c:v>
                </c:pt>
                <c:pt idx="6305">
                  <c:v>72.926000000000002</c:v>
                </c:pt>
                <c:pt idx="6306">
                  <c:v>72.924999999999997</c:v>
                </c:pt>
                <c:pt idx="6307">
                  <c:v>72.924000000000007</c:v>
                </c:pt>
                <c:pt idx="6308">
                  <c:v>72.921999999999997</c:v>
                </c:pt>
                <c:pt idx="6309">
                  <c:v>72.926000000000002</c:v>
                </c:pt>
                <c:pt idx="6310">
                  <c:v>72.921000000000006</c:v>
                </c:pt>
                <c:pt idx="6311">
                  <c:v>72.92</c:v>
                </c:pt>
                <c:pt idx="6312">
                  <c:v>72.930000000000007</c:v>
                </c:pt>
                <c:pt idx="6313">
                  <c:v>72.918999999999997</c:v>
                </c:pt>
                <c:pt idx="6314">
                  <c:v>72.915999999999997</c:v>
                </c:pt>
                <c:pt idx="6315">
                  <c:v>72.912999999999997</c:v>
                </c:pt>
                <c:pt idx="6316">
                  <c:v>72.911000000000101</c:v>
                </c:pt>
                <c:pt idx="6317">
                  <c:v>72.914000000000101</c:v>
                </c:pt>
                <c:pt idx="6318">
                  <c:v>72.910000000000025</c:v>
                </c:pt>
                <c:pt idx="6319">
                  <c:v>72.909000000000006</c:v>
                </c:pt>
                <c:pt idx="6320">
                  <c:v>72.909000000000006</c:v>
                </c:pt>
                <c:pt idx="6321">
                  <c:v>72.905000000000001</c:v>
                </c:pt>
                <c:pt idx="6322">
                  <c:v>72.903000000000006</c:v>
                </c:pt>
                <c:pt idx="6323">
                  <c:v>72.908000000000001</c:v>
                </c:pt>
                <c:pt idx="6324">
                  <c:v>72.905000000000001</c:v>
                </c:pt>
                <c:pt idx="6325">
                  <c:v>72.912999999999997</c:v>
                </c:pt>
                <c:pt idx="6326">
                  <c:v>72.912999999999997</c:v>
                </c:pt>
                <c:pt idx="6327">
                  <c:v>72.915000000000006</c:v>
                </c:pt>
                <c:pt idx="6328">
                  <c:v>72.917000000000101</c:v>
                </c:pt>
                <c:pt idx="6329">
                  <c:v>72.92</c:v>
                </c:pt>
                <c:pt idx="6330">
                  <c:v>72.92</c:v>
                </c:pt>
                <c:pt idx="6331">
                  <c:v>72.923000000000002</c:v>
                </c:pt>
                <c:pt idx="6332">
                  <c:v>72.933999999999997</c:v>
                </c:pt>
                <c:pt idx="6333">
                  <c:v>72.938999999999993</c:v>
                </c:pt>
                <c:pt idx="6334">
                  <c:v>72.962999999999994</c:v>
                </c:pt>
                <c:pt idx="6335">
                  <c:v>72.965999999999994</c:v>
                </c:pt>
                <c:pt idx="6336">
                  <c:v>72.968000000000004</c:v>
                </c:pt>
                <c:pt idx="6337">
                  <c:v>72.971999999999994</c:v>
                </c:pt>
                <c:pt idx="6338">
                  <c:v>72.985000000000014</c:v>
                </c:pt>
                <c:pt idx="6339">
                  <c:v>72.983999999999995</c:v>
                </c:pt>
                <c:pt idx="6340">
                  <c:v>72.997000000000085</c:v>
                </c:pt>
                <c:pt idx="6341">
                  <c:v>73.016999999999996</c:v>
                </c:pt>
                <c:pt idx="6342">
                  <c:v>73.025999999999982</c:v>
                </c:pt>
                <c:pt idx="6343">
                  <c:v>73.043000000000006</c:v>
                </c:pt>
                <c:pt idx="6344">
                  <c:v>73.06</c:v>
                </c:pt>
                <c:pt idx="6345">
                  <c:v>73.070999999999998</c:v>
                </c:pt>
                <c:pt idx="6346">
                  <c:v>73.078999999999979</c:v>
                </c:pt>
                <c:pt idx="6347">
                  <c:v>73.090999999999994</c:v>
                </c:pt>
                <c:pt idx="6348">
                  <c:v>73.090999999999994</c:v>
                </c:pt>
                <c:pt idx="6349">
                  <c:v>73.081000000000003</c:v>
                </c:pt>
                <c:pt idx="6350">
                  <c:v>73.082999999999998</c:v>
                </c:pt>
                <c:pt idx="6351">
                  <c:v>73.081000000000003</c:v>
                </c:pt>
                <c:pt idx="6352">
                  <c:v>73.087000000000003</c:v>
                </c:pt>
                <c:pt idx="6353">
                  <c:v>73.078999999999979</c:v>
                </c:pt>
                <c:pt idx="6354">
                  <c:v>73.087999999999994</c:v>
                </c:pt>
                <c:pt idx="6355">
                  <c:v>73.087000000000003</c:v>
                </c:pt>
                <c:pt idx="6356">
                  <c:v>73.093999999999994</c:v>
                </c:pt>
                <c:pt idx="6357">
                  <c:v>73.114000000000004</c:v>
                </c:pt>
                <c:pt idx="6358">
                  <c:v>73.117999999999995</c:v>
                </c:pt>
                <c:pt idx="6359">
                  <c:v>73.126999999999981</c:v>
                </c:pt>
                <c:pt idx="6360">
                  <c:v>73.14</c:v>
                </c:pt>
                <c:pt idx="6361">
                  <c:v>73.144999999999996</c:v>
                </c:pt>
                <c:pt idx="6362">
                  <c:v>73.149000000000001</c:v>
                </c:pt>
                <c:pt idx="6363">
                  <c:v>73.147000000000006</c:v>
                </c:pt>
                <c:pt idx="6364">
                  <c:v>73.155999999999949</c:v>
                </c:pt>
                <c:pt idx="6365">
                  <c:v>73.16</c:v>
                </c:pt>
                <c:pt idx="6366">
                  <c:v>73.153999999999982</c:v>
                </c:pt>
                <c:pt idx="6367">
                  <c:v>73.144000000000005</c:v>
                </c:pt>
                <c:pt idx="6368">
                  <c:v>73.132999999999981</c:v>
                </c:pt>
                <c:pt idx="6369">
                  <c:v>73.131999999999991</c:v>
                </c:pt>
                <c:pt idx="6370">
                  <c:v>73.127999999999986</c:v>
                </c:pt>
                <c:pt idx="6371">
                  <c:v>73.120999999999981</c:v>
                </c:pt>
                <c:pt idx="6372">
                  <c:v>73.121999999999986</c:v>
                </c:pt>
                <c:pt idx="6373">
                  <c:v>73.111999999999995</c:v>
                </c:pt>
                <c:pt idx="6374">
                  <c:v>73.117000000000004</c:v>
                </c:pt>
                <c:pt idx="6375">
                  <c:v>73.11</c:v>
                </c:pt>
                <c:pt idx="6376">
                  <c:v>73.10899999999998</c:v>
                </c:pt>
                <c:pt idx="6377">
                  <c:v>73.099000000000004</c:v>
                </c:pt>
                <c:pt idx="6378">
                  <c:v>73.087999999999994</c:v>
                </c:pt>
                <c:pt idx="6379">
                  <c:v>73.09</c:v>
                </c:pt>
                <c:pt idx="6380">
                  <c:v>73.085999999999999</c:v>
                </c:pt>
                <c:pt idx="6381">
                  <c:v>73.08</c:v>
                </c:pt>
                <c:pt idx="6382">
                  <c:v>73.075000000000003</c:v>
                </c:pt>
                <c:pt idx="6383">
                  <c:v>73.066000000000003</c:v>
                </c:pt>
                <c:pt idx="6384">
                  <c:v>73.054000000000002</c:v>
                </c:pt>
                <c:pt idx="6385">
                  <c:v>73.048000000000002</c:v>
                </c:pt>
                <c:pt idx="6386">
                  <c:v>73.042000000000002</c:v>
                </c:pt>
                <c:pt idx="6387">
                  <c:v>73.028999999999982</c:v>
                </c:pt>
                <c:pt idx="6388">
                  <c:v>73.024999999999991</c:v>
                </c:pt>
                <c:pt idx="6389">
                  <c:v>73.016999999999996</c:v>
                </c:pt>
                <c:pt idx="6390">
                  <c:v>73.016000000000005</c:v>
                </c:pt>
                <c:pt idx="6391">
                  <c:v>73.007000000000005</c:v>
                </c:pt>
                <c:pt idx="6392">
                  <c:v>73.003</c:v>
                </c:pt>
                <c:pt idx="6393">
                  <c:v>72.997000000000085</c:v>
                </c:pt>
                <c:pt idx="6394">
                  <c:v>72.983000000000004</c:v>
                </c:pt>
                <c:pt idx="6395">
                  <c:v>72.982000000000014</c:v>
                </c:pt>
                <c:pt idx="6396">
                  <c:v>72.977000000000004</c:v>
                </c:pt>
                <c:pt idx="6397">
                  <c:v>72.972999999999999</c:v>
                </c:pt>
                <c:pt idx="6398">
                  <c:v>72.971000000000004</c:v>
                </c:pt>
                <c:pt idx="6399">
                  <c:v>72.968999999999994</c:v>
                </c:pt>
                <c:pt idx="6400">
                  <c:v>72.968999999999994</c:v>
                </c:pt>
                <c:pt idx="6401">
                  <c:v>72.968000000000004</c:v>
                </c:pt>
                <c:pt idx="6402">
                  <c:v>72.967000000000027</c:v>
                </c:pt>
                <c:pt idx="6403">
                  <c:v>72.962000000000003</c:v>
                </c:pt>
                <c:pt idx="6404">
                  <c:v>72.972999999999999</c:v>
                </c:pt>
                <c:pt idx="6405">
                  <c:v>72.974000000000004</c:v>
                </c:pt>
                <c:pt idx="6406">
                  <c:v>72.968999999999994</c:v>
                </c:pt>
                <c:pt idx="6407">
                  <c:v>72.974000000000004</c:v>
                </c:pt>
                <c:pt idx="6408">
                  <c:v>72.975999999999999</c:v>
                </c:pt>
                <c:pt idx="6409">
                  <c:v>72.968000000000004</c:v>
                </c:pt>
                <c:pt idx="6410">
                  <c:v>72.972999999999999</c:v>
                </c:pt>
                <c:pt idx="6411">
                  <c:v>72.977000000000004</c:v>
                </c:pt>
                <c:pt idx="6412">
                  <c:v>72.962000000000003</c:v>
                </c:pt>
                <c:pt idx="6413">
                  <c:v>72.968000000000004</c:v>
                </c:pt>
                <c:pt idx="6414">
                  <c:v>72.959999999999994</c:v>
                </c:pt>
                <c:pt idx="6415">
                  <c:v>72.956999999999994</c:v>
                </c:pt>
                <c:pt idx="6416">
                  <c:v>72.959000000000003</c:v>
                </c:pt>
                <c:pt idx="6417">
                  <c:v>72.964000000000027</c:v>
                </c:pt>
                <c:pt idx="6418">
                  <c:v>72.946000000000026</c:v>
                </c:pt>
                <c:pt idx="6419">
                  <c:v>72.948000000000022</c:v>
                </c:pt>
                <c:pt idx="6420">
                  <c:v>72.946000000000026</c:v>
                </c:pt>
                <c:pt idx="6421">
                  <c:v>72.938999999999993</c:v>
                </c:pt>
                <c:pt idx="6422">
                  <c:v>72.933000000000007</c:v>
                </c:pt>
                <c:pt idx="6423">
                  <c:v>72.942000000000007</c:v>
                </c:pt>
                <c:pt idx="6424">
                  <c:v>72.936000000000007</c:v>
                </c:pt>
                <c:pt idx="6425">
                  <c:v>72.932000000000002</c:v>
                </c:pt>
                <c:pt idx="6426">
                  <c:v>72.929000000000002</c:v>
                </c:pt>
                <c:pt idx="6427">
                  <c:v>72.924000000000007</c:v>
                </c:pt>
                <c:pt idx="6428">
                  <c:v>72.923000000000002</c:v>
                </c:pt>
                <c:pt idx="6429">
                  <c:v>72.926000000000002</c:v>
                </c:pt>
                <c:pt idx="6430">
                  <c:v>72.927000000000007</c:v>
                </c:pt>
                <c:pt idx="6431">
                  <c:v>72.927999999999997</c:v>
                </c:pt>
                <c:pt idx="6432">
                  <c:v>72.927000000000007</c:v>
                </c:pt>
                <c:pt idx="6433">
                  <c:v>72.933999999999997</c:v>
                </c:pt>
                <c:pt idx="6434">
                  <c:v>72.929000000000002</c:v>
                </c:pt>
                <c:pt idx="6435">
                  <c:v>72.936000000000007</c:v>
                </c:pt>
                <c:pt idx="6436">
                  <c:v>72.937000000000026</c:v>
                </c:pt>
                <c:pt idx="6437">
                  <c:v>72.930999999999997</c:v>
                </c:pt>
                <c:pt idx="6438">
                  <c:v>72.942000000000007</c:v>
                </c:pt>
                <c:pt idx="6439">
                  <c:v>72.944000000000116</c:v>
                </c:pt>
                <c:pt idx="6440">
                  <c:v>72.940000000000026</c:v>
                </c:pt>
                <c:pt idx="6441">
                  <c:v>72.942000000000007</c:v>
                </c:pt>
                <c:pt idx="6442">
                  <c:v>72.943000000000026</c:v>
                </c:pt>
                <c:pt idx="6443">
                  <c:v>72.933000000000007</c:v>
                </c:pt>
                <c:pt idx="6444">
                  <c:v>72.933000000000007</c:v>
                </c:pt>
                <c:pt idx="6445">
                  <c:v>72.935000000000002</c:v>
                </c:pt>
                <c:pt idx="6446">
                  <c:v>72.930999999999997</c:v>
                </c:pt>
                <c:pt idx="6447">
                  <c:v>72.930000000000007</c:v>
                </c:pt>
                <c:pt idx="6448">
                  <c:v>72.932000000000002</c:v>
                </c:pt>
                <c:pt idx="6449">
                  <c:v>72.929000000000002</c:v>
                </c:pt>
                <c:pt idx="6450">
                  <c:v>72.921000000000006</c:v>
                </c:pt>
                <c:pt idx="6451">
                  <c:v>72.923000000000002</c:v>
                </c:pt>
                <c:pt idx="6452">
                  <c:v>72.927000000000007</c:v>
                </c:pt>
                <c:pt idx="6453">
                  <c:v>72.918000000000006</c:v>
                </c:pt>
                <c:pt idx="6454">
                  <c:v>72.924999999999997</c:v>
                </c:pt>
                <c:pt idx="6455">
                  <c:v>72.914000000000101</c:v>
                </c:pt>
                <c:pt idx="6456">
                  <c:v>72.914000000000101</c:v>
                </c:pt>
                <c:pt idx="6457">
                  <c:v>72.912999999999997</c:v>
                </c:pt>
                <c:pt idx="6458">
                  <c:v>72.906999999999996</c:v>
                </c:pt>
                <c:pt idx="6459">
                  <c:v>72.902000000000001</c:v>
                </c:pt>
                <c:pt idx="6460">
                  <c:v>72.902000000000001</c:v>
                </c:pt>
                <c:pt idx="6461">
                  <c:v>72.888999999999982</c:v>
                </c:pt>
                <c:pt idx="6462">
                  <c:v>72.881999999999991</c:v>
                </c:pt>
                <c:pt idx="6463">
                  <c:v>72.888999999999982</c:v>
                </c:pt>
                <c:pt idx="6464">
                  <c:v>72.885999999999981</c:v>
                </c:pt>
                <c:pt idx="6465">
                  <c:v>72.873999999999981</c:v>
                </c:pt>
                <c:pt idx="6466">
                  <c:v>72.870999999999981</c:v>
                </c:pt>
                <c:pt idx="6467">
                  <c:v>72.867999999999995</c:v>
                </c:pt>
                <c:pt idx="6468">
                  <c:v>72.871999999999986</c:v>
                </c:pt>
                <c:pt idx="6469">
                  <c:v>72.864000000000004</c:v>
                </c:pt>
                <c:pt idx="6470">
                  <c:v>72.866</c:v>
                </c:pt>
                <c:pt idx="6471">
                  <c:v>72.867000000000004</c:v>
                </c:pt>
                <c:pt idx="6472">
                  <c:v>72.863</c:v>
                </c:pt>
                <c:pt idx="6473">
                  <c:v>72.871999999999986</c:v>
                </c:pt>
                <c:pt idx="6474">
                  <c:v>72.86999999999999</c:v>
                </c:pt>
                <c:pt idx="6475">
                  <c:v>72.873999999999981</c:v>
                </c:pt>
                <c:pt idx="6476">
                  <c:v>72.884</c:v>
                </c:pt>
                <c:pt idx="6477">
                  <c:v>72.891999999999996</c:v>
                </c:pt>
                <c:pt idx="6478">
                  <c:v>72.891000000000005</c:v>
                </c:pt>
                <c:pt idx="6479">
                  <c:v>72.900000000000006</c:v>
                </c:pt>
                <c:pt idx="6480">
                  <c:v>72.897999999999996</c:v>
                </c:pt>
                <c:pt idx="6481">
                  <c:v>72.899000000000001</c:v>
                </c:pt>
                <c:pt idx="6482">
                  <c:v>72.906000000000006</c:v>
                </c:pt>
                <c:pt idx="6483">
                  <c:v>72.903000000000006</c:v>
                </c:pt>
                <c:pt idx="6484">
                  <c:v>72.911000000000101</c:v>
                </c:pt>
                <c:pt idx="6485">
                  <c:v>72.910000000000025</c:v>
                </c:pt>
                <c:pt idx="6486">
                  <c:v>72.908000000000001</c:v>
                </c:pt>
                <c:pt idx="6487">
                  <c:v>72.921000000000006</c:v>
                </c:pt>
                <c:pt idx="6488">
                  <c:v>72.912999999999997</c:v>
                </c:pt>
                <c:pt idx="6489">
                  <c:v>72.911000000000101</c:v>
                </c:pt>
                <c:pt idx="6490">
                  <c:v>72.924999999999997</c:v>
                </c:pt>
                <c:pt idx="6491">
                  <c:v>72.921999999999997</c:v>
                </c:pt>
                <c:pt idx="6492">
                  <c:v>72.927000000000007</c:v>
                </c:pt>
                <c:pt idx="6493">
                  <c:v>72.921000000000006</c:v>
                </c:pt>
                <c:pt idx="6494">
                  <c:v>72.921999999999997</c:v>
                </c:pt>
                <c:pt idx="6495">
                  <c:v>72.924000000000007</c:v>
                </c:pt>
                <c:pt idx="6496">
                  <c:v>72.930000000000007</c:v>
                </c:pt>
                <c:pt idx="6497">
                  <c:v>72.926000000000002</c:v>
                </c:pt>
                <c:pt idx="6498">
                  <c:v>72.924999999999997</c:v>
                </c:pt>
                <c:pt idx="6499">
                  <c:v>72.92</c:v>
                </c:pt>
                <c:pt idx="6500">
                  <c:v>72.92</c:v>
                </c:pt>
                <c:pt idx="6501">
                  <c:v>72.915999999999997</c:v>
                </c:pt>
                <c:pt idx="6502">
                  <c:v>72.921000000000006</c:v>
                </c:pt>
                <c:pt idx="6503">
                  <c:v>72.918999999999997</c:v>
                </c:pt>
                <c:pt idx="6504">
                  <c:v>72.92</c:v>
                </c:pt>
                <c:pt idx="6505">
                  <c:v>72.923000000000002</c:v>
                </c:pt>
                <c:pt idx="6506">
                  <c:v>72.923000000000002</c:v>
                </c:pt>
                <c:pt idx="6507">
                  <c:v>72.923000000000002</c:v>
                </c:pt>
                <c:pt idx="6508">
                  <c:v>72.924999999999997</c:v>
                </c:pt>
                <c:pt idx="6509">
                  <c:v>72.930000000000007</c:v>
                </c:pt>
                <c:pt idx="6510">
                  <c:v>72.921999999999997</c:v>
                </c:pt>
                <c:pt idx="6511">
                  <c:v>72.929000000000002</c:v>
                </c:pt>
                <c:pt idx="6512">
                  <c:v>72.924999999999997</c:v>
                </c:pt>
                <c:pt idx="6513">
                  <c:v>72.924999999999997</c:v>
                </c:pt>
                <c:pt idx="6514">
                  <c:v>72.92</c:v>
                </c:pt>
                <c:pt idx="6515">
                  <c:v>72.923000000000002</c:v>
                </c:pt>
                <c:pt idx="6516">
                  <c:v>72.918000000000006</c:v>
                </c:pt>
                <c:pt idx="6517">
                  <c:v>72.918999999999997</c:v>
                </c:pt>
                <c:pt idx="6518">
                  <c:v>72.917000000000101</c:v>
                </c:pt>
                <c:pt idx="6519">
                  <c:v>72.923000000000002</c:v>
                </c:pt>
                <c:pt idx="6520">
                  <c:v>72.912000000000006</c:v>
                </c:pt>
                <c:pt idx="6521">
                  <c:v>72.905000000000001</c:v>
                </c:pt>
                <c:pt idx="6522">
                  <c:v>72.908000000000001</c:v>
                </c:pt>
                <c:pt idx="6523">
                  <c:v>72.909000000000006</c:v>
                </c:pt>
                <c:pt idx="6524">
                  <c:v>72.900000000000006</c:v>
                </c:pt>
                <c:pt idx="6525">
                  <c:v>72.903000000000006</c:v>
                </c:pt>
                <c:pt idx="6526">
                  <c:v>72.897000000000006</c:v>
                </c:pt>
                <c:pt idx="6527">
                  <c:v>72.891999999999996</c:v>
                </c:pt>
                <c:pt idx="6528">
                  <c:v>72.888999999999982</c:v>
                </c:pt>
                <c:pt idx="6529">
                  <c:v>72.881</c:v>
                </c:pt>
                <c:pt idx="6530">
                  <c:v>72.887</c:v>
                </c:pt>
                <c:pt idx="6531">
                  <c:v>72.873999999999981</c:v>
                </c:pt>
                <c:pt idx="6532">
                  <c:v>72.875999999999948</c:v>
                </c:pt>
                <c:pt idx="6533">
                  <c:v>72.871999999999986</c:v>
                </c:pt>
                <c:pt idx="6534">
                  <c:v>72.856999999999999</c:v>
                </c:pt>
                <c:pt idx="6535">
                  <c:v>72.861000000000004</c:v>
                </c:pt>
                <c:pt idx="6536">
                  <c:v>72.863</c:v>
                </c:pt>
                <c:pt idx="6537">
                  <c:v>72.864000000000004</c:v>
                </c:pt>
                <c:pt idx="6538">
                  <c:v>72.849999999999994</c:v>
                </c:pt>
                <c:pt idx="6539">
                  <c:v>72.846999999999994</c:v>
                </c:pt>
                <c:pt idx="6540">
                  <c:v>72.846999999999994</c:v>
                </c:pt>
                <c:pt idx="6541">
                  <c:v>72.846999999999994</c:v>
                </c:pt>
                <c:pt idx="6542">
                  <c:v>72.848000000000013</c:v>
                </c:pt>
                <c:pt idx="6543">
                  <c:v>72.848000000000013</c:v>
                </c:pt>
                <c:pt idx="6544">
                  <c:v>72.853999999999999</c:v>
                </c:pt>
                <c:pt idx="6545">
                  <c:v>72.85299999999998</c:v>
                </c:pt>
                <c:pt idx="6546">
                  <c:v>72.85299999999998</c:v>
                </c:pt>
                <c:pt idx="6547">
                  <c:v>72.86</c:v>
                </c:pt>
                <c:pt idx="6548">
                  <c:v>72.861999999999995</c:v>
                </c:pt>
                <c:pt idx="6549">
                  <c:v>72.85899999999998</c:v>
                </c:pt>
                <c:pt idx="6550">
                  <c:v>72.85299999999998</c:v>
                </c:pt>
                <c:pt idx="6551">
                  <c:v>72.849000000000004</c:v>
                </c:pt>
                <c:pt idx="6552">
                  <c:v>72.837999999999994</c:v>
                </c:pt>
                <c:pt idx="6553">
                  <c:v>72.819999999999993</c:v>
                </c:pt>
                <c:pt idx="6554">
                  <c:v>72.793000000000006</c:v>
                </c:pt>
                <c:pt idx="6555">
                  <c:v>72.765000000000001</c:v>
                </c:pt>
                <c:pt idx="6556">
                  <c:v>72.738</c:v>
                </c:pt>
                <c:pt idx="6557">
                  <c:v>72.709000000000003</c:v>
                </c:pt>
                <c:pt idx="6558">
                  <c:v>72.682999999999979</c:v>
                </c:pt>
                <c:pt idx="6559">
                  <c:v>72.654999999999987</c:v>
                </c:pt>
                <c:pt idx="6560">
                  <c:v>72.635999999999981</c:v>
                </c:pt>
                <c:pt idx="6561">
                  <c:v>72.61999999999999</c:v>
                </c:pt>
                <c:pt idx="6562">
                  <c:v>72.61</c:v>
                </c:pt>
                <c:pt idx="6563">
                  <c:v>72.596000000000004</c:v>
                </c:pt>
                <c:pt idx="6564">
                  <c:v>72.581000000000003</c:v>
                </c:pt>
                <c:pt idx="6565">
                  <c:v>72.581999999999994</c:v>
                </c:pt>
                <c:pt idx="6566">
                  <c:v>72.578999999999979</c:v>
                </c:pt>
                <c:pt idx="6567">
                  <c:v>72.578999999999979</c:v>
                </c:pt>
                <c:pt idx="6568">
                  <c:v>72.578000000000003</c:v>
                </c:pt>
                <c:pt idx="6569">
                  <c:v>72.578999999999979</c:v>
                </c:pt>
                <c:pt idx="6570">
                  <c:v>72.572999999999979</c:v>
                </c:pt>
                <c:pt idx="6571">
                  <c:v>72.572999999999979</c:v>
                </c:pt>
                <c:pt idx="6572">
                  <c:v>72.578999999999979</c:v>
                </c:pt>
                <c:pt idx="6573">
                  <c:v>72.582999999999998</c:v>
                </c:pt>
                <c:pt idx="6574">
                  <c:v>72.575000000000003</c:v>
                </c:pt>
                <c:pt idx="6575">
                  <c:v>72.58</c:v>
                </c:pt>
                <c:pt idx="6576">
                  <c:v>72.572999999999979</c:v>
                </c:pt>
                <c:pt idx="6577">
                  <c:v>72.572000000000003</c:v>
                </c:pt>
                <c:pt idx="6578">
                  <c:v>72.565000000000012</c:v>
                </c:pt>
                <c:pt idx="6579">
                  <c:v>72.575000000000003</c:v>
                </c:pt>
                <c:pt idx="6580">
                  <c:v>72.572999999999979</c:v>
                </c:pt>
                <c:pt idx="6581">
                  <c:v>72.570999999999998</c:v>
                </c:pt>
                <c:pt idx="6582">
                  <c:v>72.568000000000012</c:v>
                </c:pt>
                <c:pt idx="6583">
                  <c:v>72.572000000000003</c:v>
                </c:pt>
                <c:pt idx="6584">
                  <c:v>72.575000000000003</c:v>
                </c:pt>
                <c:pt idx="6585">
                  <c:v>72.569999999999993</c:v>
                </c:pt>
                <c:pt idx="6586">
                  <c:v>72.568000000000012</c:v>
                </c:pt>
                <c:pt idx="6587">
                  <c:v>72.565000000000012</c:v>
                </c:pt>
                <c:pt idx="6588">
                  <c:v>72.566000000000003</c:v>
                </c:pt>
                <c:pt idx="6589">
                  <c:v>72.569000000000003</c:v>
                </c:pt>
                <c:pt idx="6590">
                  <c:v>72.572999999999979</c:v>
                </c:pt>
                <c:pt idx="6591">
                  <c:v>72.569999999999993</c:v>
                </c:pt>
                <c:pt idx="6592">
                  <c:v>72.563999999999993</c:v>
                </c:pt>
                <c:pt idx="6593">
                  <c:v>72.569000000000003</c:v>
                </c:pt>
                <c:pt idx="6594">
                  <c:v>72.563999999999993</c:v>
                </c:pt>
                <c:pt idx="6595">
                  <c:v>72.573999999999998</c:v>
                </c:pt>
                <c:pt idx="6596">
                  <c:v>72.569999999999993</c:v>
                </c:pt>
                <c:pt idx="6597">
                  <c:v>72.572000000000003</c:v>
                </c:pt>
                <c:pt idx="6598">
                  <c:v>72.568000000000012</c:v>
                </c:pt>
                <c:pt idx="6599">
                  <c:v>72.562000000000012</c:v>
                </c:pt>
                <c:pt idx="6600">
                  <c:v>72.563999999999993</c:v>
                </c:pt>
                <c:pt idx="6601">
                  <c:v>72.561000000000007</c:v>
                </c:pt>
                <c:pt idx="6602">
                  <c:v>72.551000000000002</c:v>
                </c:pt>
                <c:pt idx="6603">
                  <c:v>72.55</c:v>
                </c:pt>
                <c:pt idx="6604">
                  <c:v>72.551000000000002</c:v>
                </c:pt>
                <c:pt idx="6605">
                  <c:v>72.546999999999997</c:v>
                </c:pt>
                <c:pt idx="6606">
                  <c:v>72.533000000000001</c:v>
                </c:pt>
                <c:pt idx="6607">
                  <c:v>72.534000000000006</c:v>
                </c:pt>
                <c:pt idx="6608">
                  <c:v>72.527000000000001</c:v>
                </c:pt>
                <c:pt idx="6609">
                  <c:v>72.516999999999996</c:v>
                </c:pt>
                <c:pt idx="6610">
                  <c:v>72.513999999999996</c:v>
                </c:pt>
                <c:pt idx="6611">
                  <c:v>72.519000000000005</c:v>
                </c:pt>
                <c:pt idx="6612">
                  <c:v>72.513000000000005</c:v>
                </c:pt>
                <c:pt idx="6613">
                  <c:v>72.512</c:v>
                </c:pt>
                <c:pt idx="6614">
                  <c:v>72.521000000000001</c:v>
                </c:pt>
                <c:pt idx="6615">
                  <c:v>72.521999999999991</c:v>
                </c:pt>
                <c:pt idx="6616">
                  <c:v>72.531999999999996</c:v>
                </c:pt>
                <c:pt idx="6617">
                  <c:v>72.534000000000006</c:v>
                </c:pt>
                <c:pt idx="6618">
                  <c:v>72.537000000000006</c:v>
                </c:pt>
                <c:pt idx="6619">
                  <c:v>72.534999999999997</c:v>
                </c:pt>
                <c:pt idx="6620">
                  <c:v>72.534999999999997</c:v>
                </c:pt>
                <c:pt idx="6621">
                  <c:v>72.540000000000006</c:v>
                </c:pt>
                <c:pt idx="6622">
                  <c:v>72.540999999999997</c:v>
                </c:pt>
                <c:pt idx="6623">
                  <c:v>72.548000000000002</c:v>
                </c:pt>
                <c:pt idx="6624">
                  <c:v>72.546999999999997</c:v>
                </c:pt>
                <c:pt idx="6625">
                  <c:v>72.562000000000012</c:v>
                </c:pt>
                <c:pt idx="6626">
                  <c:v>72.563000000000002</c:v>
                </c:pt>
                <c:pt idx="6627">
                  <c:v>72.561000000000007</c:v>
                </c:pt>
                <c:pt idx="6628">
                  <c:v>72.555999999999983</c:v>
                </c:pt>
                <c:pt idx="6629">
                  <c:v>72.563000000000002</c:v>
                </c:pt>
                <c:pt idx="6630">
                  <c:v>72.568000000000012</c:v>
                </c:pt>
                <c:pt idx="6631">
                  <c:v>72.566000000000003</c:v>
                </c:pt>
                <c:pt idx="6632">
                  <c:v>72.568000000000012</c:v>
                </c:pt>
                <c:pt idx="6633">
                  <c:v>72.565000000000012</c:v>
                </c:pt>
                <c:pt idx="6634">
                  <c:v>72.566000000000003</c:v>
                </c:pt>
                <c:pt idx="6635">
                  <c:v>72.557999999999993</c:v>
                </c:pt>
                <c:pt idx="6636">
                  <c:v>72.563999999999993</c:v>
                </c:pt>
                <c:pt idx="6637">
                  <c:v>72.554999999999993</c:v>
                </c:pt>
                <c:pt idx="6638">
                  <c:v>72.557999999999993</c:v>
                </c:pt>
                <c:pt idx="6639">
                  <c:v>72.558999999999983</c:v>
                </c:pt>
                <c:pt idx="6640">
                  <c:v>72.566999999999993</c:v>
                </c:pt>
                <c:pt idx="6641">
                  <c:v>72.566000000000003</c:v>
                </c:pt>
                <c:pt idx="6642">
                  <c:v>72.565000000000012</c:v>
                </c:pt>
                <c:pt idx="6643">
                  <c:v>72.565000000000012</c:v>
                </c:pt>
                <c:pt idx="6644">
                  <c:v>72.551999999999992</c:v>
                </c:pt>
                <c:pt idx="6645">
                  <c:v>72.563000000000002</c:v>
                </c:pt>
                <c:pt idx="6646">
                  <c:v>72.565000000000012</c:v>
                </c:pt>
                <c:pt idx="6647">
                  <c:v>72.557000000000002</c:v>
                </c:pt>
                <c:pt idx="6648">
                  <c:v>72.554000000000002</c:v>
                </c:pt>
                <c:pt idx="6649">
                  <c:v>72.555999999999983</c:v>
                </c:pt>
                <c:pt idx="6650">
                  <c:v>72.563999999999993</c:v>
                </c:pt>
                <c:pt idx="6651">
                  <c:v>72.561000000000007</c:v>
                </c:pt>
                <c:pt idx="6652">
                  <c:v>72.557999999999993</c:v>
                </c:pt>
                <c:pt idx="6653">
                  <c:v>72.56</c:v>
                </c:pt>
                <c:pt idx="6654">
                  <c:v>72.563000000000002</c:v>
                </c:pt>
                <c:pt idx="6655">
                  <c:v>72.557999999999993</c:v>
                </c:pt>
                <c:pt idx="6656">
                  <c:v>72.563999999999993</c:v>
                </c:pt>
                <c:pt idx="6657">
                  <c:v>72.566999999999993</c:v>
                </c:pt>
                <c:pt idx="6658">
                  <c:v>72.558999999999983</c:v>
                </c:pt>
                <c:pt idx="6659">
                  <c:v>72.558999999999983</c:v>
                </c:pt>
                <c:pt idx="6660">
                  <c:v>72.555999999999983</c:v>
                </c:pt>
                <c:pt idx="6661">
                  <c:v>72.557000000000002</c:v>
                </c:pt>
                <c:pt idx="6662">
                  <c:v>72.55</c:v>
                </c:pt>
                <c:pt idx="6663">
                  <c:v>72.554000000000002</c:v>
                </c:pt>
                <c:pt idx="6664">
                  <c:v>72.551000000000002</c:v>
                </c:pt>
                <c:pt idx="6665">
                  <c:v>72.551000000000002</c:v>
                </c:pt>
                <c:pt idx="6666">
                  <c:v>72.548000000000002</c:v>
                </c:pt>
                <c:pt idx="6667">
                  <c:v>72.552999999999983</c:v>
                </c:pt>
                <c:pt idx="6668">
                  <c:v>72.555999999999983</c:v>
                </c:pt>
                <c:pt idx="6669">
                  <c:v>72.554999999999993</c:v>
                </c:pt>
                <c:pt idx="6670">
                  <c:v>72.55</c:v>
                </c:pt>
                <c:pt idx="6671">
                  <c:v>72.549000000000007</c:v>
                </c:pt>
                <c:pt idx="6672">
                  <c:v>72.55</c:v>
                </c:pt>
                <c:pt idx="6673">
                  <c:v>72.55</c:v>
                </c:pt>
                <c:pt idx="6674">
                  <c:v>72.557999999999993</c:v>
                </c:pt>
                <c:pt idx="6675">
                  <c:v>72.557999999999993</c:v>
                </c:pt>
                <c:pt idx="6676">
                  <c:v>72.555999999999983</c:v>
                </c:pt>
                <c:pt idx="6677">
                  <c:v>72.555999999999983</c:v>
                </c:pt>
                <c:pt idx="6678">
                  <c:v>72.548000000000002</c:v>
                </c:pt>
                <c:pt idx="6679">
                  <c:v>72.554000000000002</c:v>
                </c:pt>
                <c:pt idx="6680">
                  <c:v>72.55</c:v>
                </c:pt>
                <c:pt idx="6681">
                  <c:v>72.554999999999993</c:v>
                </c:pt>
                <c:pt idx="6682">
                  <c:v>72.562000000000012</c:v>
                </c:pt>
                <c:pt idx="6683">
                  <c:v>72.555999999999983</c:v>
                </c:pt>
                <c:pt idx="6684">
                  <c:v>72.554000000000002</c:v>
                </c:pt>
                <c:pt idx="6685">
                  <c:v>72.552999999999983</c:v>
                </c:pt>
                <c:pt idx="6686">
                  <c:v>72.551000000000002</c:v>
                </c:pt>
                <c:pt idx="6687">
                  <c:v>72.551999999999992</c:v>
                </c:pt>
                <c:pt idx="6688">
                  <c:v>72.555999999999983</c:v>
                </c:pt>
                <c:pt idx="6689">
                  <c:v>72.551000000000002</c:v>
                </c:pt>
                <c:pt idx="6690">
                  <c:v>72.558999999999983</c:v>
                </c:pt>
                <c:pt idx="6691">
                  <c:v>72.557999999999993</c:v>
                </c:pt>
                <c:pt idx="6692">
                  <c:v>72.562000000000012</c:v>
                </c:pt>
                <c:pt idx="6693">
                  <c:v>72.569999999999993</c:v>
                </c:pt>
                <c:pt idx="6694">
                  <c:v>72.563000000000002</c:v>
                </c:pt>
                <c:pt idx="6695">
                  <c:v>72.570999999999998</c:v>
                </c:pt>
                <c:pt idx="6696">
                  <c:v>72.561000000000007</c:v>
                </c:pt>
                <c:pt idx="6697">
                  <c:v>72.557000000000002</c:v>
                </c:pt>
                <c:pt idx="6698">
                  <c:v>72.555999999999983</c:v>
                </c:pt>
                <c:pt idx="6699">
                  <c:v>72.558999999999983</c:v>
                </c:pt>
                <c:pt idx="6700">
                  <c:v>72.551000000000002</c:v>
                </c:pt>
                <c:pt idx="6701">
                  <c:v>72.557000000000002</c:v>
                </c:pt>
                <c:pt idx="6702">
                  <c:v>72.554999999999993</c:v>
                </c:pt>
                <c:pt idx="6703">
                  <c:v>72.557000000000002</c:v>
                </c:pt>
                <c:pt idx="6704">
                  <c:v>72.562000000000012</c:v>
                </c:pt>
                <c:pt idx="6705">
                  <c:v>72.551000000000002</c:v>
                </c:pt>
                <c:pt idx="6706">
                  <c:v>72.565000000000012</c:v>
                </c:pt>
                <c:pt idx="6707">
                  <c:v>72.557999999999993</c:v>
                </c:pt>
                <c:pt idx="6708">
                  <c:v>72.561000000000007</c:v>
                </c:pt>
                <c:pt idx="6709">
                  <c:v>72.555999999999983</c:v>
                </c:pt>
                <c:pt idx="6710">
                  <c:v>72.563000000000002</c:v>
                </c:pt>
                <c:pt idx="6711">
                  <c:v>72.557000000000002</c:v>
                </c:pt>
                <c:pt idx="6712">
                  <c:v>72.56</c:v>
                </c:pt>
                <c:pt idx="6713">
                  <c:v>72.551999999999992</c:v>
                </c:pt>
                <c:pt idx="6714">
                  <c:v>72.563000000000002</c:v>
                </c:pt>
                <c:pt idx="6715">
                  <c:v>72.548000000000002</c:v>
                </c:pt>
                <c:pt idx="6716">
                  <c:v>72.548000000000002</c:v>
                </c:pt>
                <c:pt idx="6717">
                  <c:v>72.551999999999992</c:v>
                </c:pt>
                <c:pt idx="6718">
                  <c:v>72.551999999999992</c:v>
                </c:pt>
                <c:pt idx="6719">
                  <c:v>72.558999999999983</c:v>
                </c:pt>
                <c:pt idx="6720">
                  <c:v>72.557000000000002</c:v>
                </c:pt>
                <c:pt idx="6721">
                  <c:v>72.557000000000002</c:v>
                </c:pt>
                <c:pt idx="6722">
                  <c:v>72.558999999999983</c:v>
                </c:pt>
                <c:pt idx="6723">
                  <c:v>72.555999999999983</c:v>
                </c:pt>
                <c:pt idx="6724">
                  <c:v>72.56</c:v>
                </c:pt>
                <c:pt idx="6725">
                  <c:v>72.563999999999993</c:v>
                </c:pt>
                <c:pt idx="6726">
                  <c:v>72.557000000000002</c:v>
                </c:pt>
                <c:pt idx="6727">
                  <c:v>72.569999999999993</c:v>
                </c:pt>
                <c:pt idx="6728">
                  <c:v>72.569000000000003</c:v>
                </c:pt>
                <c:pt idx="6729">
                  <c:v>72.562000000000012</c:v>
                </c:pt>
                <c:pt idx="6730">
                  <c:v>72.566000000000003</c:v>
                </c:pt>
                <c:pt idx="6731">
                  <c:v>72.568000000000012</c:v>
                </c:pt>
                <c:pt idx="6732">
                  <c:v>72.568000000000012</c:v>
                </c:pt>
                <c:pt idx="6733">
                  <c:v>72.570999999999998</c:v>
                </c:pt>
                <c:pt idx="6734">
                  <c:v>72.569000000000003</c:v>
                </c:pt>
                <c:pt idx="6735">
                  <c:v>72.575000000000003</c:v>
                </c:pt>
                <c:pt idx="6736">
                  <c:v>72.572999999999979</c:v>
                </c:pt>
                <c:pt idx="6737">
                  <c:v>72.572000000000003</c:v>
                </c:pt>
                <c:pt idx="6738">
                  <c:v>72.572000000000003</c:v>
                </c:pt>
                <c:pt idx="6739">
                  <c:v>72.570999999999998</c:v>
                </c:pt>
                <c:pt idx="6740">
                  <c:v>72.575999999999979</c:v>
                </c:pt>
                <c:pt idx="6741">
                  <c:v>72.566000000000003</c:v>
                </c:pt>
                <c:pt idx="6742">
                  <c:v>72.568000000000012</c:v>
                </c:pt>
                <c:pt idx="6743">
                  <c:v>72.566000000000003</c:v>
                </c:pt>
                <c:pt idx="6744">
                  <c:v>72.56</c:v>
                </c:pt>
                <c:pt idx="6745">
                  <c:v>72.554999999999993</c:v>
                </c:pt>
                <c:pt idx="6746">
                  <c:v>72.543000000000006</c:v>
                </c:pt>
                <c:pt idx="6747">
                  <c:v>72.546000000000006</c:v>
                </c:pt>
                <c:pt idx="6748">
                  <c:v>72.531999999999996</c:v>
                </c:pt>
                <c:pt idx="6749">
                  <c:v>72.537999999999997</c:v>
                </c:pt>
                <c:pt idx="6750">
                  <c:v>72.531000000000006</c:v>
                </c:pt>
                <c:pt idx="6751">
                  <c:v>72.537000000000006</c:v>
                </c:pt>
                <c:pt idx="6752">
                  <c:v>72.531999999999996</c:v>
                </c:pt>
                <c:pt idx="6753">
                  <c:v>72.53</c:v>
                </c:pt>
                <c:pt idx="6754">
                  <c:v>72.527000000000001</c:v>
                </c:pt>
                <c:pt idx="6755">
                  <c:v>72.516999999999996</c:v>
                </c:pt>
                <c:pt idx="6756">
                  <c:v>72.521999999999991</c:v>
                </c:pt>
                <c:pt idx="6757">
                  <c:v>72.521999999999991</c:v>
                </c:pt>
                <c:pt idx="6758">
                  <c:v>72.515000000000001</c:v>
                </c:pt>
                <c:pt idx="6759">
                  <c:v>72.513999999999996</c:v>
                </c:pt>
                <c:pt idx="6760">
                  <c:v>72.524000000000001</c:v>
                </c:pt>
                <c:pt idx="6761">
                  <c:v>72.515000000000001</c:v>
                </c:pt>
                <c:pt idx="6762">
                  <c:v>72.531000000000006</c:v>
                </c:pt>
                <c:pt idx="6763">
                  <c:v>72.534999999999997</c:v>
                </c:pt>
                <c:pt idx="6764">
                  <c:v>72.540999999999997</c:v>
                </c:pt>
                <c:pt idx="6765">
                  <c:v>72.551999999999992</c:v>
                </c:pt>
                <c:pt idx="6766">
                  <c:v>72.557999999999993</c:v>
                </c:pt>
                <c:pt idx="6767">
                  <c:v>72.573999999999998</c:v>
                </c:pt>
                <c:pt idx="6768">
                  <c:v>72.588999999999999</c:v>
                </c:pt>
                <c:pt idx="6769">
                  <c:v>72.599999999999994</c:v>
                </c:pt>
                <c:pt idx="6770">
                  <c:v>72.593000000000004</c:v>
                </c:pt>
                <c:pt idx="6771">
                  <c:v>72.593999999999994</c:v>
                </c:pt>
                <c:pt idx="6772">
                  <c:v>72.599999999999994</c:v>
                </c:pt>
                <c:pt idx="6773">
                  <c:v>72.614999999999995</c:v>
                </c:pt>
                <c:pt idx="6774">
                  <c:v>72.617999999999995</c:v>
                </c:pt>
                <c:pt idx="6775">
                  <c:v>72.641000000000005</c:v>
                </c:pt>
                <c:pt idx="6776">
                  <c:v>72.66</c:v>
                </c:pt>
                <c:pt idx="6777">
                  <c:v>72.698999999999998</c:v>
                </c:pt>
                <c:pt idx="6778">
                  <c:v>72.751000000000005</c:v>
                </c:pt>
                <c:pt idx="6779">
                  <c:v>72.815000000000012</c:v>
                </c:pt>
                <c:pt idx="6780">
                  <c:v>72.85899999999998</c:v>
                </c:pt>
                <c:pt idx="6781">
                  <c:v>72.891999999999996</c:v>
                </c:pt>
                <c:pt idx="6782">
                  <c:v>72.941000000000116</c:v>
                </c:pt>
                <c:pt idx="6783">
                  <c:v>72.974999999999994</c:v>
                </c:pt>
                <c:pt idx="6784">
                  <c:v>73.022999999999982</c:v>
                </c:pt>
                <c:pt idx="6785">
                  <c:v>73.090999999999994</c:v>
                </c:pt>
                <c:pt idx="6786">
                  <c:v>73.319000000000003</c:v>
                </c:pt>
                <c:pt idx="6787">
                  <c:v>73.989999999999995</c:v>
                </c:pt>
                <c:pt idx="6788">
                  <c:v>74.863</c:v>
                </c:pt>
                <c:pt idx="6789">
                  <c:v>75.81</c:v>
                </c:pt>
                <c:pt idx="6790">
                  <c:v>76.631</c:v>
                </c:pt>
                <c:pt idx="6791">
                  <c:v>77.311000000000007</c:v>
                </c:pt>
                <c:pt idx="6792">
                  <c:v>77.877999999999986</c:v>
                </c:pt>
                <c:pt idx="6793">
                  <c:v>78.245000000000005</c:v>
                </c:pt>
                <c:pt idx="6794">
                  <c:v>78.504000000000005</c:v>
                </c:pt>
                <c:pt idx="6795">
                  <c:v>78.66</c:v>
                </c:pt>
                <c:pt idx="6796">
                  <c:v>78.793000000000006</c:v>
                </c:pt>
                <c:pt idx="6797">
                  <c:v>78.917000000000101</c:v>
                </c:pt>
                <c:pt idx="6798">
                  <c:v>79.028999999999982</c:v>
                </c:pt>
                <c:pt idx="6799">
                  <c:v>79.111000000000004</c:v>
                </c:pt>
                <c:pt idx="6800">
                  <c:v>79.177999999999983</c:v>
                </c:pt>
                <c:pt idx="6801">
                  <c:v>79.198999999999998</c:v>
                </c:pt>
                <c:pt idx="6802">
                  <c:v>79.222999999999999</c:v>
                </c:pt>
                <c:pt idx="6803">
                  <c:v>79.042000000000002</c:v>
                </c:pt>
                <c:pt idx="6804">
                  <c:v>78.816999999999993</c:v>
                </c:pt>
                <c:pt idx="6805">
                  <c:v>78.593999999999994</c:v>
                </c:pt>
                <c:pt idx="6806">
                  <c:v>78.371999999999986</c:v>
                </c:pt>
                <c:pt idx="6807">
                  <c:v>78.143000000000001</c:v>
                </c:pt>
                <c:pt idx="6808">
                  <c:v>77.902000000000001</c:v>
                </c:pt>
                <c:pt idx="6809">
                  <c:v>77.650999999999982</c:v>
                </c:pt>
                <c:pt idx="6810">
                  <c:v>77.421999999999997</c:v>
                </c:pt>
                <c:pt idx="6811">
                  <c:v>77.172999999999988</c:v>
                </c:pt>
                <c:pt idx="6812">
                  <c:v>76.924999999999997</c:v>
                </c:pt>
                <c:pt idx="6813">
                  <c:v>76.691999999999993</c:v>
                </c:pt>
                <c:pt idx="6814">
                  <c:v>76.471000000000004</c:v>
                </c:pt>
                <c:pt idx="6815">
                  <c:v>76.274000000000001</c:v>
                </c:pt>
                <c:pt idx="6816">
                  <c:v>76.078999999999979</c:v>
                </c:pt>
                <c:pt idx="6817">
                  <c:v>75.903999999999996</c:v>
                </c:pt>
                <c:pt idx="6818">
                  <c:v>75.735000000000014</c:v>
                </c:pt>
                <c:pt idx="6819">
                  <c:v>75.599000000000004</c:v>
                </c:pt>
                <c:pt idx="6820">
                  <c:v>75.465000000000003</c:v>
                </c:pt>
                <c:pt idx="6821">
                  <c:v>75.334999999999994</c:v>
                </c:pt>
                <c:pt idx="6822">
                  <c:v>75.221999999999994</c:v>
                </c:pt>
                <c:pt idx="6823">
                  <c:v>75.120999999999981</c:v>
                </c:pt>
                <c:pt idx="6824">
                  <c:v>75.024000000000001</c:v>
                </c:pt>
                <c:pt idx="6825">
                  <c:v>74.929000000000002</c:v>
                </c:pt>
                <c:pt idx="6826">
                  <c:v>74.842000000000013</c:v>
                </c:pt>
                <c:pt idx="6827">
                  <c:v>74.762</c:v>
                </c:pt>
                <c:pt idx="6828">
                  <c:v>74.686999999999998</c:v>
                </c:pt>
                <c:pt idx="6829">
                  <c:v>74.620999999999981</c:v>
                </c:pt>
                <c:pt idx="6830">
                  <c:v>74.545000000000002</c:v>
                </c:pt>
                <c:pt idx="6831">
                  <c:v>74.489000000000004</c:v>
                </c:pt>
                <c:pt idx="6832">
                  <c:v>74.440000000000026</c:v>
                </c:pt>
                <c:pt idx="6833">
                  <c:v>74.400999999999996</c:v>
                </c:pt>
                <c:pt idx="6834">
                  <c:v>74.375999999999948</c:v>
                </c:pt>
                <c:pt idx="6835">
                  <c:v>74.387</c:v>
                </c:pt>
                <c:pt idx="6836">
                  <c:v>74.408000000000001</c:v>
                </c:pt>
                <c:pt idx="6837">
                  <c:v>74.458000000000013</c:v>
                </c:pt>
                <c:pt idx="6838">
                  <c:v>74.510000000000005</c:v>
                </c:pt>
                <c:pt idx="6839">
                  <c:v>74.566000000000003</c:v>
                </c:pt>
                <c:pt idx="6840">
                  <c:v>74.61</c:v>
                </c:pt>
                <c:pt idx="6841">
                  <c:v>74.649000000000001</c:v>
                </c:pt>
                <c:pt idx="6842">
                  <c:v>74.706999999999994</c:v>
                </c:pt>
                <c:pt idx="6843">
                  <c:v>74.765000000000001</c:v>
                </c:pt>
                <c:pt idx="6844">
                  <c:v>74.849000000000004</c:v>
                </c:pt>
                <c:pt idx="6845">
                  <c:v>74.950999999999993</c:v>
                </c:pt>
                <c:pt idx="6846">
                  <c:v>75.072000000000003</c:v>
                </c:pt>
                <c:pt idx="6847">
                  <c:v>75.188999999999979</c:v>
                </c:pt>
                <c:pt idx="6848">
                  <c:v>75.292000000000002</c:v>
                </c:pt>
                <c:pt idx="6849">
                  <c:v>75.393000000000001</c:v>
                </c:pt>
                <c:pt idx="6850">
                  <c:v>75.461000000000027</c:v>
                </c:pt>
                <c:pt idx="6851">
                  <c:v>75.503</c:v>
                </c:pt>
                <c:pt idx="6852">
                  <c:v>75.55</c:v>
                </c:pt>
                <c:pt idx="6853">
                  <c:v>75.563999999999993</c:v>
                </c:pt>
                <c:pt idx="6854">
                  <c:v>75.588999999999999</c:v>
                </c:pt>
                <c:pt idx="6855">
                  <c:v>75.593000000000004</c:v>
                </c:pt>
                <c:pt idx="6856">
                  <c:v>75.60199999999999</c:v>
                </c:pt>
                <c:pt idx="6857">
                  <c:v>75.595000000000013</c:v>
                </c:pt>
                <c:pt idx="6858">
                  <c:v>75.596000000000004</c:v>
                </c:pt>
                <c:pt idx="6859">
                  <c:v>75.585999999999999</c:v>
                </c:pt>
                <c:pt idx="6860">
                  <c:v>75.584999999999994</c:v>
                </c:pt>
                <c:pt idx="6861">
                  <c:v>75.568000000000012</c:v>
                </c:pt>
                <c:pt idx="6862">
                  <c:v>75.557999999999993</c:v>
                </c:pt>
                <c:pt idx="6863">
                  <c:v>75.551999999999992</c:v>
                </c:pt>
                <c:pt idx="6864">
                  <c:v>75.540999999999997</c:v>
                </c:pt>
                <c:pt idx="6865">
                  <c:v>75.533000000000001</c:v>
                </c:pt>
                <c:pt idx="6866">
                  <c:v>75.52</c:v>
                </c:pt>
                <c:pt idx="6867">
                  <c:v>75.516999999999996</c:v>
                </c:pt>
                <c:pt idx="6868">
                  <c:v>75.509</c:v>
                </c:pt>
                <c:pt idx="6869">
                  <c:v>75.491000000000085</c:v>
                </c:pt>
                <c:pt idx="6870">
                  <c:v>75.480999999999995</c:v>
                </c:pt>
                <c:pt idx="6871">
                  <c:v>75.471999999999994</c:v>
                </c:pt>
                <c:pt idx="6872">
                  <c:v>75.465000000000003</c:v>
                </c:pt>
                <c:pt idx="6873">
                  <c:v>75.465000000000003</c:v>
                </c:pt>
                <c:pt idx="6874">
                  <c:v>75.458000000000013</c:v>
                </c:pt>
                <c:pt idx="6875">
                  <c:v>75.437000000000026</c:v>
                </c:pt>
                <c:pt idx="6876">
                  <c:v>75.429000000000002</c:v>
                </c:pt>
                <c:pt idx="6877">
                  <c:v>75.415000000000006</c:v>
                </c:pt>
                <c:pt idx="6878">
                  <c:v>75.412000000000006</c:v>
                </c:pt>
                <c:pt idx="6879">
                  <c:v>75.406999999999996</c:v>
                </c:pt>
                <c:pt idx="6880">
                  <c:v>75.384999999999991</c:v>
                </c:pt>
                <c:pt idx="6881">
                  <c:v>75.384</c:v>
                </c:pt>
                <c:pt idx="6882">
                  <c:v>75.384999999999991</c:v>
                </c:pt>
                <c:pt idx="6883">
                  <c:v>75.376999999999981</c:v>
                </c:pt>
                <c:pt idx="6884">
                  <c:v>75.35799999999999</c:v>
                </c:pt>
                <c:pt idx="6885">
                  <c:v>75.364000000000004</c:v>
                </c:pt>
                <c:pt idx="6886">
                  <c:v>75.35199999999999</c:v>
                </c:pt>
                <c:pt idx="6887">
                  <c:v>75.346999999999994</c:v>
                </c:pt>
                <c:pt idx="6888">
                  <c:v>75.34</c:v>
                </c:pt>
                <c:pt idx="6889">
                  <c:v>75.334000000000003</c:v>
                </c:pt>
                <c:pt idx="6890">
                  <c:v>75.326999999999998</c:v>
                </c:pt>
                <c:pt idx="6891">
                  <c:v>75.313000000000002</c:v>
                </c:pt>
                <c:pt idx="6892">
                  <c:v>75.298000000000002</c:v>
                </c:pt>
                <c:pt idx="6893">
                  <c:v>75.287999999999997</c:v>
                </c:pt>
                <c:pt idx="6894">
                  <c:v>75.277000000000001</c:v>
                </c:pt>
                <c:pt idx="6895">
                  <c:v>75.281999999999996</c:v>
                </c:pt>
                <c:pt idx="6896">
                  <c:v>75.268000000000001</c:v>
                </c:pt>
                <c:pt idx="6897">
                  <c:v>75.262</c:v>
                </c:pt>
                <c:pt idx="6898">
                  <c:v>75.257000000000005</c:v>
                </c:pt>
                <c:pt idx="6899">
                  <c:v>75.257000000000005</c:v>
                </c:pt>
                <c:pt idx="6900">
                  <c:v>75.242000000000004</c:v>
                </c:pt>
                <c:pt idx="6901">
                  <c:v>75.248000000000005</c:v>
                </c:pt>
                <c:pt idx="6902">
                  <c:v>75.236000000000004</c:v>
                </c:pt>
                <c:pt idx="6903">
                  <c:v>75.224999999999994</c:v>
                </c:pt>
                <c:pt idx="6904">
                  <c:v>75.232000000000014</c:v>
                </c:pt>
                <c:pt idx="6905">
                  <c:v>75.22</c:v>
                </c:pt>
                <c:pt idx="6906">
                  <c:v>75.209000000000003</c:v>
                </c:pt>
                <c:pt idx="6907">
                  <c:v>75.221000000000004</c:v>
                </c:pt>
                <c:pt idx="6908">
                  <c:v>75.221999999999994</c:v>
                </c:pt>
                <c:pt idx="6909">
                  <c:v>75.212999999999994</c:v>
                </c:pt>
                <c:pt idx="6910">
                  <c:v>75.212999999999994</c:v>
                </c:pt>
                <c:pt idx="6911">
                  <c:v>75.205000000000013</c:v>
                </c:pt>
                <c:pt idx="6912">
                  <c:v>75.212000000000003</c:v>
                </c:pt>
                <c:pt idx="6913">
                  <c:v>75.195999999999998</c:v>
                </c:pt>
                <c:pt idx="6914">
                  <c:v>75.208000000000013</c:v>
                </c:pt>
                <c:pt idx="6915">
                  <c:v>75.208000000000013</c:v>
                </c:pt>
                <c:pt idx="6916">
                  <c:v>75.197000000000003</c:v>
                </c:pt>
                <c:pt idx="6917">
                  <c:v>75.200999999999993</c:v>
                </c:pt>
                <c:pt idx="6918">
                  <c:v>75.195999999999998</c:v>
                </c:pt>
                <c:pt idx="6919">
                  <c:v>75.192999999999998</c:v>
                </c:pt>
                <c:pt idx="6920">
                  <c:v>75.191999999999993</c:v>
                </c:pt>
                <c:pt idx="6921">
                  <c:v>75.180999999999983</c:v>
                </c:pt>
                <c:pt idx="6922">
                  <c:v>75.185000000000002</c:v>
                </c:pt>
                <c:pt idx="6923">
                  <c:v>75.176999999999978</c:v>
                </c:pt>
                <c:pt idx="6924">
                  <c:v>75.167999999999992</c:v>
                </c:pt>
                <c:pt idx="6925">
                  <c:v>75.165999999999983</c:v>
                </c:pt>
                <c:pt idx="6926">
                  <c:v>75.162999999999982</c:v>
                </c:pt>
                <c:pt idx="6927">
                  <c:v>75.164999999999992</c:v>
                </c:pt>
                <c:pt idx="6928">
                  <c:v>75.157999999999987</c:v>
                </c:pt>
                <c:pt idx="6929">
                  <c:v>75.147000000000006</c:v>
                </c:pt>
                <c:pt idx="6930">
                  <c:v>75.147000000000006</c:v>
                </c:pt>
                <c:pt idx="6931">
                  <c:v>75.147000000000006</c:v>
                </c:pt>
                <c:pt idx="6932">
                  <c:v>75.144000000000005</c:v>
                </c:pt>
                <c:pt idx="6933">
                  <c:v>75.138999999999982</c:v>
                </c:pt>
                <c:pt idx="6934">
                  <c:v>75.141000000000005</c:v>
                </c:pt>
                <c:pt idx="6935">
                  <c:v>75.144999999999996</c:v>
                </c:pt>
                <c:pt idx="6936">
                  <c:v>75.132999999999981</c:v>
                </c:pt>
                <c:pt idx="6937">
                  <c:v>75.137999999999991</c:v>
                </c:pt>
                <c:pt idx="6938">
                  <c:v>75.13</c:v>
                </c:pt>
                <c:pt idx="6939">
                  <c:v>75.124999999999986</c:v>
                </c:pt>
                <c:pt idx="6940">
                  <c:v>75.123999999999981</c:v>
                </c:pt>
                <c:pt idx="6941">
                  <c:v>75.116</c:v>
                </c:pt>
                <c:pt idx="6942">
                  <c:v>75.114000000000004</c:v>
                </c:pt>
                <c:pt idx="6943">
                  <c:v>75.114999999999995</c:v>
                </c:pt>
                <c:pt idx="6944">
                  <c:v>75.10899999999998</c:v>
                </c:pt>
                <c:pt idx="6945">
                  <c:v>75.10499999999999</c:v>
                </c:pt>
                <c:pt idx="6946">
                  <c:v>75.099999999999994</c:v>
                </c:pt>
                <c:pt idx="6947">
                  <c:v>75.10899999999998</c:v>
                </c:pt>
                <c:pt idx="6948">
                  <c:v>75.103999999999999</c:v>
                </c:pt>
                <c:pt idx="6949">
                  <c:v>75.100999999999999</c:v>
                </c:pt>
                <c:pt idx="6950">
                  <c:v>75.093999999999994</c:v>
                </c:pt>
                <c:pt idx="6951">
                  <c:v>75.096999999999994</c:v>
                </c:pt>
                <c:pt idx="6952">
                  <c:v>75.092000000000013</c:v>
                </c:pt>
                <c:pt idx="6953">
                  <c:v>75.087000000000003</c:v>
                </c:pt>
                <c:pt idx="6954">
                  <c:v>75.087000000000003</c:v>
                </c:pt>
                <c:pt idx="6955">
                  <c:v>75.09</c:v>
                </c:pt>
                <c:pt idx="6956">
                  <c:v>75.084000000000003</c:v>
                </c:pt>
                <c:pt idx="6957">
                  <c:v>75.087000000000003</c:v>
                </c:pt>
                <c:pt idx="6958">
                  <c:v>75.087999999999994</c:v>
                </c:pt>
                <c:pt idx="6959">
                  <c:v>75.078000000000003</c:v>
                </c:pt>
                <c:pt idx="6960">
                  <c:v>75.075000000000003</c:v>
                </c:pt>
                <c:pt idx="6961">
                  <c:v>75.078999999999979</c:v>
                </c:pt>
                <c:pt idx="6962">
                  <c:v>75.068000000000012</c:v>
                </c:pt>
                <c:pt idx="6963">
                  <c:v>75.062000000000012</c:v>
                </c:pt>
                <c:pt idx="6964">
                  <c:v>75.063000000000002</c:v>
                </c:pt>
                <c:pt idx="6965">
                  <c:v>75.054000000000002</c:v>
                </c:pt>
                <c:pt idx="6966">
                  <c:v>75.061000000000007</c:v>
                </c:pt>
                <c:pt idx="6967">
                  <c:v>75.048000000000002</c:v>
                </c:pt>
                <c:pt idx="6968">
                  <c:v>75.042000000000002</c:v>
                </c:pt>
                <c:pt idx="6969">
                  <c:v>75.046999999999997</c:v>
                </c:pt>
                <c:pt idx="6970">
                  <c:v>75.040999999999997</c:v>
                </c:pt>
                <c:pt idx="6971">
                  <c:v>75.043000000000006</c:v>
                </c:pt>
                <c:pt idx="6972">
                  <c:v>75.040999999999997</c:v>
                </c:pt>
                <c:pt idx="6973">
                  <c:v>75.043000000000006</c:v>
                </c:pt>
                <c:pt idx="6974">
                  <c:v>75.039000000000001</c:v>
                </c:pt>
                <c:pt idx="6975">
                  <c:v>75.037999999999997</c:v>
                </c:pt>
                <c:pt idx="6976">
                  <c:v>75.028999999999982</c:v>
                </c:pt>
                <c:pt idx="6977">
                  <c:v>75.033000000000001</c:v>
                </c:pt>
                <c:pt idx="6978">
                  <c:v>75.024000000000001</c:v>
                </c:pt>
                <c:pt idx="6979">
                  <c:v>75.028999999999982</c:v>
                </c:pt>
                <c:pt idx="6980">
                  <c:v>75.025999999999982</c:v>
                </c:pt>
                <c:pt idx="6981">
                  <c:v>75.034999999999997</c:v>
                </c:pt>
                <c:pt idx="6982">
                  <c:v>75.037000000000006</c:v>
                </c:pt>
                <c:pt idx="6983">
                  <c:v>75.037999999999997</c:v>
                </c:pt>
                <c:pt idx="6984">
                  <c:v>75.024999999999991</c:v>
                </c:pt>
                <c:pt idx="6985">
                  <c:v>75.027999999999992</c:v>
                </c:pt>
                <c:pt idx="6986">
                  <c:v>75.033000000000001</c:v>
                </c:pt>
                <c:pt idx="6987">
                  <c:v>75.031999999999996</c:v>
                </c:pt>
                <c:pt idx="6988">
                  <c:v>75.031999999999996</c:v>
                </c:pt>
                <c:pt idx="6989">
                  <c:v>75.031999999999996</c:v>
                </c:pt>
                <c:pt idx="6990">
                  <c:v>75.021000000000001</c:v>
                </c:pt>
                <c:pt idx="6991">
                  <c:v>75.018000000000001</c:v>
                </c:pt>
                <c:pt idx="6992">
                  <c:v>75.016000000000005</c:v>
                </c:pt>
                <c:pt idx="6993">
                  <c:v>75.024000000000001</c:v>
                </c:pt>
                <c:pt idx="6994">
                  <c:v>75.016000000000005</c:v>
                </c:pt>
                <c:pt idx="6995">
                  <c:v>75.010999999999996</c:v>
                </c:pt>
                <c:pt idx="6996">
                  <c:v>75.007000000000005</c:v>
                </c:pt>
                <c:pt idx="6997">
                  <c:v>75.007000000000005</c:v>
                </c:pt>
                <c:pt idx="6998">
                  <c:v>75.007999999999996</c:v>
                </c:pt>
                <c:pt idx="6999">
                  <c:v>75.007000000000005</c:v>
                </c:pt>
                <c:pt idx="7000">
                  <c:v>75.013000000000005</c:v>
                </c:pt>
                <c:pt idx="7001">
                  <c:v>74.998999999999995</c:v>
                </c:pt>
                <c:pt idx="7002">
                  <c:v>74.998000000000005</c:v>
                </c:pt>
                <c:pt idx="7003">
                  <c:v>75.001000000000005</c:v>
                </c:pt>
                <c:pt idx="7004">
                  <c:v>74.998999999999995</c:v>
                </c:pt>
                <c:pt idx="7005">
                  <c:v>74.998000000000005</c:v>
                </c:pt>
                <c:pt idx="7006">
                  <c:v>74.995999999999995</c:v>
                </c:pt>
                <c:pt idx="7007">
                  <c:v>74.995000000000005</c:v>
                </c:pt>
                <c:pt idx="7008">
                  <c:v>74.998000000000005</c:v>
                </c:pt>
                <c:pt idx="7009">
                  <c:v>74.998000000000005</c:v>
                </c:pt>
                <c:pt idx="7010">
                  <c:v>74.986999999999995</c:v>
                </c:pt>
                <c:pt idx="7011">
                  <c:v>74.992000000000004</c:v>
                </c:pt>
                <c:pt idx="7012">
                  <c:v>74.992999999999995</c:v>
                </c:pt>
                <c:pt idx="7013">
                  <c:v>74.985000000000014</c:v>
                </c:pt>
                <c:pt idx="7014">
                  <c:v>74.989000000000004</c:v>
                </c:pt>
                <c:pt idx="7015">
                  <c:v>74.986000000000004</c:v>
                </c:pt>
                <c:pt idx="7016">
                  <c:v>74.98</c:v>
                </c:pt>
                <c:pt idx="7017">
                  <c:v>74.988</c:v>
                </c:pt>
                <c:pt idx="7018">
                  <c:v>74.989000000000004</c:v>
                </c:pt>
                <c:pt idx="7019">
                  <c:v>74.986999999999995</c:v>
                </c:pt>
                <c:pt idx="7020">
                  <c:v>74.983000000000004</c:v>
                </c:pt>
                <c:pt idx="7021">
                  <c:v>74.989999999999995</c:v>
                </c:pt>
                <c:pt idx="7022">
                  <c:v>74.986000000000004</c:v>
                </c:pt>
                <c:pt idx="7023">
                  <c:v>74.98</c:v>
                </c:pt>
                <c:pt idx="7024">
                  <c:v>74.988</c:v>
                </c:pt>
                <c:pt idx="7025">
                  <c:v>74.98</c:v>
                </c:pt>
                <c:pt idx="7026">
                  <c:v>74.971999999999994</c:v>
                </c:pt>
                <c:pt idx="7027">
                  <c:v>74.968999999999994</c:v>
                </c:pt>
                <c:pt idx="7028">
                  <c:v>74.961000000000027</c:v>
                </c:pt>
                <c:pt idx="7029">
                  <c:v>74.962000000000003</c:v>
                </c:pt>
                <c:pt idx="7030">
                  <c:v>74.965000000000003</c:v>
                </c:pt>
                <c:pt idx="7031">
                  <c:v>74.949000000000026</c:v>
                </c:pt>
                <c:pt idx="7032">
                  <c:v>74.958000000000013</c:v>
                </c:pt>
                <c:pt idx="7033">
                  <c:v>74.949000000000026</c:v>
                </c:pt>
                <c:pt idx="7034">
                  <c:v>74.944000000000116</c:v>
                </c:pt>
                <c:pt idx="7035">
                  <c:v>74.932000000000002</c:v>
                </c:pt>
                <c:pt idx="7036">
                  <c:v>74.926000000000002</c:v>
                </c:pt>
                <c:pt idx="7037">
                  <c:v>74.912999999999997</c:v>
                </c:pt>
                <c:pt idx="7038">
                  <c:v>74.911000000000101</c:v>
                </c:pt>
                <c:pt idx="7039">
                  <c:v>74.902000000000001</c:v>
                </c:pt>
                <c:pt idx="7040">
                  <c:v>74.899000000000001</c:v>
                </c:pt>
                <c:pt idx="7041">
                  <c:v>74.884</c:v>
                </c:pt>
                <c:pt idx="7042">
                  <c:v>74.832999999999998</c:v>
                </c:pt>
                <c:pt idx="7043">
                  <c:v>74.77</c:v>
                </c:pt>
                <c:pt idx="7044">
                  <c:v>74.682999999999979</c:v>
                </c:pt>
                <c:pt idx="7045">
                  <c:v>74.570999999999998</c:v>
                </c:pt>
                <c:pt idx="7046">
                  <c:v>74.449000000000026</c:v>
                </c:pt>
                <c:pt idx="7047">
                  <c:v>74.31</c:v>
                </c:pt>
                <c:pt idx="7048">
                  <c:v>74.2</c:v>
                </c:pt>
                <c:pt idx="7049">
                  <c:v>74.082999999999998</c:v>
                </c:pt>
                <c:pt idx="7050">
                  <c:v>73.986999999999995</c:v>
                </c:pt>
                <c:pt idx="7051">
                  <c:v>73.908000000000001</c:v>
                </c:pt>
                <c:pt idx="7052">
                  <c:v>73.843999999999994</c:v>
                </c:pt>
                <c:pt idx="7053">
                  <c:v>73.795000000000002</c:v>
                </c:pt>
                <c:pt idx="7054">
                  <c:v>73.751999999999995</c:v>
                </c:pt>
                <c:pt idx="7055">
                  <c:v>73.727999999999994</c:v>
                </c:pt>
                <c:pt idx="7056">
                  <c:v>73.672999999999988</c:v>
                </c:pt>
                <c:pt idx="7057">
                  <c:v>73.658999999999978</c:v>
                </c:pt>
                <c:pt idx="7058">
                  <c:v>73.644000000000005</c:v>
                </c:pt>
                <c:pt idx="7059">
                  <c:v>73.64</c:v>
                </c:pt>
                <c:pt idx="7060">
                  <c:v>73.631</c:v>
                </c:pt>
                <c:pt idx="7061">
                  <c:v>73.623999999999981</c:v>
                </c:pt>
                <c:pt idx="7062">
                  <c:v>73.624999999999986</c:v>
                </c:pt>
                <c:pt idx="7063">
                  <c:v>73.631</c:v>
                </c:pt>
                <c:pt idx="7064">
                  <c:v>73.622999999999948</c:v>
                </c:pt>
                <c:pt idx="7065">
                  <c:v>73.622999999999948</c:v>
                </c:pt>
                <c:pt idx="7066">
                  <c:v>73.617000000000004</c:v>
                </c:pt>
                <c:pt idx="7067">
                  <c:v>73.619</c:v>
                </c:pt>
                <c:pt idx="7068">
                  <c:v>73.60899999999998</c:v>
                </c:pt>
                <c:pt idx="7069">
                  <c:v>73.611999999999995</c:v>
                </c:pt>
                <c:pt idx="7070">
                  <c:v>73.60799999999999</c:v>
                </c:pt>
                <c:pt idx="7071">
                  <c:v>73.60899999999998</c:v>
                </c:pt>
                <c:pt idx="7072">
                  <c:v>73.611999999999995</c:v>
                </c:pt>
                <c:pt idx="7073">
                  <c:v>73.593999999999994</c:v>
                </c:pt>
                <c:pt idx="7074">
                  <c:v>73.593999999999994</c:v>
                </c:pt>
                <c:pt idx="7075">
                  <c:v>73.592000000000013</c:v>
                </c:pt>
                <c:pt idx="7076">
                  <c:v>73.593999999999994</c:v>
                </c:pt>
                <c:pt idx="7077">
                  <c:v>73.592000000000013</c:v>
                </c:pt>
                <c:pt idx="7078">
                  <c:v>73.599999999999994</c:v>
                </c:pt>
                <c:pt idx="7079">
                  <c:v>73.596000000000004</c:v>
                </c:pt>
                <c:pt idx="7080">
                  <c:v>73.595000000000013</c:v>
                </c:pt>
                <c:pt idx="7081">
                  <c:v>73.595000000000013</c:v>
                </c:pt>
                <c:pt idx="7082">
                  <c:v>73.590999999999994</c:v>
                </c:pt>
                <c:pt idx="7083">
                  <c:v>73.59</c:v>
                </c:pt>
                <c:pt idx="7084">
                  <c:v>73.596000000000004</c:v>
                </c:pt>
                <c:pt idx="7085">
                  <c:v>73.596000000000004</c:v>
                </c:pt>
                <c:pt idx="7086">
                  <c:v>73.587999999999994</c:v>
                </c:pt>
                <c:pt idx="7087">
                  <c:v>73.598000000000013</c:v>
                </c:pt>
                <c:pt idx="7088">
                  <c:v>73.595000000000013</c:v>
                </c:pt>
                <c:pt idx="7089">
                  <c:v>73.596999999999994</c:v>
                </c:pt>
                <c:pt idx="7090">
                  <c:v>73.588999999999999</c:v>
                </c:pt>
                <c:pt idx="7091">
                  <c:v>73.590999999999994</c:v>
                </c:pt>
                <c:pt idx="7092">
                  <c:v>73.592000000000013</c:v>
                </c:pt>
                <c:pt idx="7093">
                  <c:v>73.593999999999994</c:v>
                </c:pt>
                <c:pt idx="7094">
                  <c:v>73.593999999999994</c:v>
                </c:pt>
                <c:pt idx="7095">
                  <c:v>73.596999999999994</c:v>
                </c:pt>
                <c:pt idx="7096">
                  <c:v>73.587999999999994</c:v>
                </c:pt>
                <c:pt idx="7097">
                  <c:v>73.588999999999999</c:v>
                </c:pt>
                <c:pt idx="7098">
                  <c:v>73.590999999999994</c:v>
                </c:pt>
                <c:pt idx="7099">
                  <c:v>73.599000000000004</c:v>
                </c:pt>
                <c:pt idx="7100">
                  <c:v>73.599999999999994</c:v>
                </c:pt>
                <c:pt idx="7101">
                  <c:v>73.616</c:v>
                </c:pt>
                <c:pt idx="7102">
                  <c:v>73.616</c:v>
                </c:pt>
                <c:pt idx="7103">
                  <c:v>73.644000000000005</c:v>
                </c:pt>
                <c:pt idx="7104">
                  <c:v>73.664000000000001</c:v>
                </c:pt>
                <c:pt idx="7105">
                  <c:v>73.700999999999993</c:v>
                </c:pt>
                <c:pt idx="7106">
                  <c:v>73.727000000000004</c:v>
                </c:pt>
                <c:pt idx="7107">
                  <c:v>73.760999999999996</c:v>
                </c:pt>
                <c:pt idx="7108">
                  <c:v>73.816000000000003</c:v>
                </c:pt>
                <c:pt idx="7109">
                  <c:v>73.872999999999948</c:v>
                </c:pt>
                <c:pt idx="7110">
                  <c:v>73.945000000000007</c:v>
                </c:pt>
                <c:pt idx="7111">
                  <c:v>74.018000000000001</c:v>
                </c:pt>
                <c:pt idx="7112">
                  <c:v>74.114000000000004</c:v>
                </c:pt>
                <c:pt idx="7113">
                  <c:v>74.224999999999994</c:v>
                </c:pt>
                <c:pt idx="7114">
                  <c:v>74.33</c:v>
                </c:pt>
                <c:pt idx="7115">
                  <c:v>74.424999999999997</c:v>
                </c:pt>
                <c:pt idx="7116">
                  <c:v>74.516999999999996</c:v>
                </c:pt>
                <c:pt idx="7117">
                  <c:v>74.59</c:v>
                </c:pt>
                <c:pt idx="7118">
                  <c:v>74.661999999999992</c:v>
                </c:pt>
                <c:pt idx="7119">
                  <c:v>74.698999999999998</c:v>
                </c:pt>
                <c:pt idx="7120">
                  <c:v>74.727999999999994</c:v>
                </c:pt>
                <c:pt idx="7121">
                  <c:v>74.745000000000005</c:v>
                </c:pt>
                <c:pt idx="7122">
                  <c:v>74.754000000000005</c:v>
                </c:pt>
                <c:pt idx="7123">
                  <c:v>74.757999999999996</c:v>
                </c:pt>
                <c:pt idx="7124">
                  <c:v>74.760000000000005</c:v>
                </c:pt>
                <c:pt idx="7125">
                  <c:v>74.754999999999995</c:v>
                </c:pt>
                <c:pt idx="7126">
                  <c:v>74.768000000000001</c:v>
                </c:pt>
                <c:pt idx="7127">
                  <c:v>74.774999999999991</c:v>
                </c:pt>
                <c:pt idx="7128">
                  <c:v>74.784000000000006</c:v>
                </c:pt>
                <c:pt idx="7129">
                  <c:v>74.795000000000002</c:v>
                </c:pt>
                <c:pt idx="7130">
                  <c:v>74.790000000000006</c:v>
                </c:pt>
                <c:pt idx="7131">
                  <c:v>74.789000000000001</c:v>
                </c:pt>
                <c:pt idx="7132">
                  <c:v>74.786000000000001</c:v>
                </c:pt>
                <c:pt idx="7133">
                  <c:v>74.771999999999991</c:v>
                </c:pt>
                <c:pt idx="7134">
                  <c:v>74.757999999999996</c:v>
                </c:pt>
                <c:pt idx="7135">
                  <c:v>74.73</c:v>
                </c:pt>
                <c:pt idx="7136">
                  <c:v>74.708000000000013</c:v>
                </c:pt>
                <c:pt idx="7137">
                  <c:v>74.683999999999983</c:v>
                </c:pt>
                <c:pt idx="7138">
                  <c:v>74.647999999999996</c:v>
                </c:pt>
                <c:pt idx="7139">
                  <c:v>74.626999999999981</c:v>
                </c:pt>
                <c:pt idx="7140">
                  <c:v>74.587999999999994</c:v>
                </c:pt>
                <c:pt idx="7141">
                  <c:v>74.568000000000012</c:v>
                </c:pt>
                <c:pt idx="7142">
                  <c:v>74.533000000000001</c:v>
                </c:pt>
                <c:pt idx="7143">
                  <c:v>74.494000000000085</c:v>
                </c:pt>
                <c:pt idx="7144">
                  <c:v>74.462999999999994</c:v>
                </c:pt>
                <c:pt idx="7145">
                  <c:v>74.440000000000026</c:v>
                </c:pt>
                <c:pt idx="7146">
                  <c:v>74.400999999999996</c:v>
                </c:pt>
                <c:pt idx="7147">
                  <c:v>74.377999999999986</c:v>
                </c:pt>
                <c:pt idx="7148">
                  <c:v>74.35499999999999</c:v>
                </c:pt>
                <c:pt idx="7149">
                  <c:v>74.325999999999979</c:v>
                </c:pt>
                <c:pt idx="7150">
                  <c:v>74.302999999999983</c:v>
                </c:pt>
                <c:pt idx="7151">
                  <c:v>74.281000000000006</c:v>
                </c:pt>
                <c:pt idx="7152">
                  <c:v>74.257999999999996</c:v>
                </c:pt>
                <c:pt idx="7153">
                  <c:v>74.236999999999995</c:v>
                </c:pt>
                <c:pt idx="7154">
                  <c:v>74.221000000000004</c:v>
                </c:pt>
                <c:pt idx="7155">
                  <c:v>74.19</c:v>
                </c:pt>
                <c:pt idx="7156">
                  <c:v>74.180999999999983</c:v>
                </c:pt>
                <c:pt idx="7157">
                  <c:v>74.161999999999992</c:v>
                </c:pt>
                <c:pt idx="7158">
                  <c:v>74.153999999999982</c:v>
                </c:pt>
                <c:pt idx="7159">
                  <c:v>74.137999999999991</c:v>
                </c:pt>
                <c:pt idx="7160">
                  <c:v>74.123999999999981</c:v>
                </c:pt>
                <c:pt idx="7161">
                  <c:v>74.106999999999999</c:v>
                </c:pt>
                <c:pt idx="7162">
                  <c:v>74.093999999999994</c:v>
                </c:pt>
                <c:pt idx="7163">
                  <c:v>74.084999999999994</c:v>
                </c:pt>
                <c:pt idx="7164">
                  <c:v>74.069000000000003</c:v>
                </c:pt>
                <c:pt idx="7165">
                  <c:v>74.058999999999983</c:v>
                </c:pt>
                <c:pt idx="7166">
                  <c:v>74.057000000000002</c:v>
                </c:pt>
                <c:pt idx="7167">
                  <c:v>74.051000000000002</c:v>
                </c:pt>
                <c:pt idx="7168">
                  <c:v>74.033000000000001</c:v>
                </c:pt>
                <c:pt idx="7169">
                  <c:v>74.027999999999992</c:v>
                </c:pt>
                <c:pt idx="7170">
                  <c:v>74.016999999999996</c:v>
                </c:pt>
                <c:pt idx="7171">
                  <c:v>74.012</c:v>
                </c:pt>
                <c:pt idx="7172">
                  <c:v>73.995999999999995</c:v>
                </c:pt>
                <c:pt idx="7173">
                  <c:v>73.977999999999994</c:v>
                </c:pt>
                <c:pt idx="7174">
                  <c:v>73.975999999999999</c:v>
                </c:pt>
                <c:pt idx="7175">
                  <c:v>73.965000000000003</c:v>
                </c:pt>
                <c:pt idx="7176">
                  <c:v>73.962000000000003</c:v>
                </c:pt>
                <c:pt idx="7177">
                  <c:v>73.965000000000003</c:v>
                </c:pt>
                <c:pt idx="7178">
                  <c:v>73.953999999999994</c:v>
                </c:pt>
                <c:pt idx="7179">
                  <c:v>73.938000000000002</c:v>
                </c:pt>
                <c:pt idx="7180">
                  <c:v>73.926000000000002</c:v>
                </c:pt>
                <c:pt idx="7181">
                  <c:v>73.921999999999997</c:v>
                </c:pt>
                <c:pt idx="7182">
                  <c:v>73.906000000000006</c:v>
                </c:pt>
                <c:pt idx="7183">
                  <c:v>73.897999999999996</c:v>
                </c:pt>
                <c:pt idx="7184">
                  <c:v>73.902000000000001</c:v>
                </c:pt>
                <c:pt idx="7185">
                  <c:v>73.885999999999981</c:v>
                </c:pt>
                <c:pt idx="7186">
                  <c:v>73.888999999999982</c:v>
                </c:pt>
                <c:pt idx="7187">
                  <c:v>73.877999999999986</c:v>
                </c:pt>
                <c:pt idx="7188">
                  <c:v>73.870999999999981</c:v>
                </c:pt>
                <c:pt idx="7189">
                  <c:v>73.871999999999986</c:v>
                </c:pt>
                <c:pt idx="7190">
                  <c:v>73.85899999999998</c:v>
                </c:pt>
                <c:pt idx="7191">
                  <c:v>73.85499999999999</c:v>
                </c:pt>
                <c:pt idx="7192">
                  <c:v>73.861000000000004</c:v>
                </c:pt>
                <c:pt idx="7193">
                  <c:v>73.867999999999995</c:v>
                </c:pt>
                <c:pt idx="7194">
                  <c:v>73.894000000000005</c:v>
                </c:pt>
                <c:pt idx="7195">
                  <c:v>73.941000000000116</c:v>
                </c:pt>
                <c:pt idx="7196">
                  <c:v>74.001000000000005</c:v>
                </c:pt>
                <c:pt idx="7197">
                  <c:v>74.06</c:v>
                </c:pt>
                <c:pt idx="7198">
                  <c:v>74.128999999999948</c:v>
                </c:pt>
                <c:pt idx="7199">
                  <c:v>74.182999999999979</c:v>
                </c:pt>
                <c:pt idx="7200">
                  <c:v>74.230999999999995</c:v>
                </c:pt>
                <c:pt idx="7201">
                  <c:v>74.271000000000001</c:v>
                </c:pt>
                <c:pt idx="7202">
                  <c:v>74.296999999999997</c:v>
                </c:pt>
                <c:pt idx="7203">
                  <c:v>74.319000000000003</c:v>
                </c:pt>
                <c:pt idx="7204">
                  <c:v>74.338999999999999</c:v>
                </c:pt>
                <c:pt idx="7205">
                  <c:v>74.349999999999994</c:v>
                </c:pt>
                <c:pt idx="7206">
                  <c:v>74.35199999999999</c:v>
                </c:pt>
                <c:pt idx="7207">
                  <c:v>74.356999999999999</c:v>
                </c:pt>
                <c:pt idx="7208">
                  <c:v>74.35599999999998</c:v>
                </c:pt>
                <c:pt idx="7209">
                  <c:v>74.35899999999998</c:v>
                </c:pt>
                <c:pt idx="7210">
                  <c:v>74.353999999999999</c:v>
                </c:pt>
                <c:pt idx="7211">
                  <c:v>74.353999999999999</c:v>
                </c:pt>
                <c:pt idx="7212">
                  <c:v>74.35599999999998</c:v>
                </c:pt>
                <c:pt idx="7213">
                  <c:v>74.361000000000004</c:v>
                </c:pt>
                <c:pt idx="7214">
                  <c:v>74.35499999999999</c:v>
                </c:pt>
                <c:pt idx="7215">
                  <c:v>74.35499999999999</c:v>
                </c:pt>
                <c:pt idx="7216">
                  <c:v>74.346000000000004</c:v>
                </c:pt>
                <c:pt idx="7217">
                  <c:v>74.35199999999999</c:v>
                </c:pt>
                <c:pt idx="7218">
                  <c:v>74.337999999999994</c:v>
                </c:pt>
                <c:pt idx="7219">
                  <c:v>74.342000000000013</c:v>
                </c:pt>
                <c:pt idx="7220">
                  <c:v>74.334999999999994</c:v>
                </c:pt>
                <c:pt idx="7221">
                  <c:v>74.335999999999999</c:v>
                </c:pt>
                <c:pt idx="7222">
                  <c:v>74.334999999999994</c:v>
                </c:pt>
                <c:pt idx="7223">
                  <c:v>74.332999999999998</c:v>
                </c:pt>
                <c:pt idx="7224">
                  <c:v>74.334999999999994</c:v>
                </c:pt>
                <c:pt idx="7225">
                  <c:v>74.332999999999998</c:v>
                </c:pt>
                <c:pt idx="7226">
                  <c:v>74.319999999999993</c:v>
                </c:pt>
                <c:pt idx="7227">
                  <c:v>74.325999999999979</c:v>
                </c:pt>
                <c:pt idx="7228">
                  <c:v>74.33</c:v>
                </c:pt>
                <c:pt idx="7229">
                  <c:v>74.326999999999998</c:v>
                </c:pt>
                <c:pt idx="7230">
                  <c:v>74.316999999999993</c:v>
                </c:pt>
                <c:pt idx="7231">
                  <c:v>74.313999999999993</c:v>
                </c:pt>
                <c:pt idx="7232">
                  <c:v>74.311000000000007</c:v>
                </c:pt>
                <c:pt idx="7233">
                  <c:v>74.308999999999983</c:v>
                </c:pt>
                <c:pt idx="7234">
                  <c:v>74.311000000000007</c:v>
                </c:pt>
                <c:pt idx="7235">
                  <c:v>74.313999999999993</c:v>
                </c:pt>
                <c:pt idx="7236">
                  <c:v>74.305999999999983</c:v>
                </c:pt>
                <c:pt idx="7237">
                  <c:v>74.307000000000002</c:v>
                </c:pt>
                <c:pt idx="7238">
                  <c:v>74.308999999999983</c:v>
                </c:pt>
                <c:pt idx="7239">
                  <c:v>74.301999999999992</c:v>
                </c:pt>
                <c:pt idx="7240">
                  <c:v>74.302999999999983</c:v>
                </c:pt>
                <c:pt idx="7241">
                  <c:v>74.296999999999997</c:v>
                </c:pt>
                <c:pt idx="7242">
                  <c:v>74.292000000000002</c:v>
                </c:pt>
                <c:pt idx="7243">
                  <c:v>74.290999999999997</c:v>
                </c:pt>
                <c:pt idx="7244">
                  <c:v>74.293000000000006</c:v>
                </c:pt>
                <c:pt idx="7245">
                  <c:v>74.281000000000006</c:v>
                </c:pt>
                <c:pt idx="7246">
                  <c:v>74.289000000000001</c:v>
                </c:pt>
                <c:pt idx="7247">
                  <c:v>74.283000000000001</c:v>
                </c:pt>
                <c:pt idx="7248">
                  <c:v>74.28</c:v>
                </c:pt>
                <c:pt idx="7249">
                  <c:v>74.274999999999991</c:v>
                </c:pt>
                <c:pt idx="7250">
                  <c:v>74.274000000000001</c:v>
                </c:pt>
                <c:pt idx="7251">
                  <c:v>74.274999999999991</c:v>
                </c:pt>
                <c:pt idx="7252">
                  <c:v>74.265000000000001</c:v>
                </c:pt>
                <c:pt idx="7253">
                  <c:v>74.256</c:v>
                </c:pt>
                <c:pt idx="7254">
                  <c:v>74.256</c:v>
                </c:pt>
                <c:pt idx="7255">
                  <c:v>74.254000000000005</c:v>
                </c:pt>
                <c:pt idx="7256">
                  <c:v>74.251000000000005</c:v>
                </c:pt>
                <c:pt idx="7257">
                  <c:v>74.241000000000085</c:v>
                </c:pt>
                <c:pt idx="7258">
                  <c:v>74.248999999999995</c:v>
                </c:pt>
                <c:pt idx="7259">
                  <c:v>74.241000000000085</c:v>
                </c:pt>
                <c:pt idx="7260">
                  <c:v>74.241000000000085</c:v>
                </c:pt>
                <c:pt idx="7261">
                  <c:v>74.238</c:v>
                </c:pt>
                <c:pt idx="7262">
                  <c:v>74.239999999999995</c:v>
                </c:pt>
                <c:pt idx="7263">
                  <c:v>74.228999999999999</c:v>
                </c:pt>
                <c:pt idx="7264">
                  <c:v>74.233999999999995</c:v>
                </c:pt>
                <c:pt idx="7265">
                  <c:v>74.236000000000004</c:v>
                </c:pt>
                <c:pt idx="7266">
                  <c:v>74.233000000000004</c:v>
                </c:pt>
                <c:pt idx="7267">
                  <c:v>74.239000000000004</c:v>
                </c:pt>
                <c:pt idx="7268">
                  <c:v>74.241000000000085</c:v>
                </c:pt>
                <c:pt idx="7269">
                  <c:v>74.235000000000014</c:v>
                </c:pt>
                <c:pt idx="7270">
                  <c:v>74.247000000000085</c:v>
                </c:pt>
                <c:pt idx="7271">
                  <c:v>74.245000000000005</c:v>
                </c:pt>
                <c:pt idx="7272">
                  <c:v>74.241000000000085</c:v>
                </c:pt>
                <c:pt idx="7273">
                  <c:v>74.242999999999995</c:v>
                </c:pt>
                <c:pt idx="7274">
                  <c:v>74.241000000000085</c:v>
                </c:pt>
                <c:pt idx="7275">
                  <c:v>74.238</c:v>
                </c:pt>
                <c:pt idx="7276">
                  <c:v>74.251999999999995</c:v>
                </c:pt>
                <c:pt idx="7277">
                  <c:v>74.247000000000085</c:v>
                </c:pt>
                <c:pt idx="7278">
                  <c:v>74.241000000000085</c:v>
                </c:pt>
                <c:pt idx="7279">
                  <c:v>74.238</c:v>
                </c:pt>
                <c:pt idx="7280">
                  <c:v>74.215000000000003</c:v>
                </c:pt>
                <c:pt idx="7281">
                  <c:v>74.170999999999978</c:v>
                </c:pt>
                <c:pt idx="7282">
                  <c:v>74.10199999999999</c:v>
                </c:pt>
                <c:pt idx="7283">
                  <c:v>74.013999999999996</c:v>
                </c:pt>
                <c:pt idx="7284">
                  <c:v>73.917000000000101</c:v>
                </c:pt>
                <c:pt idx="7285">
                  <c:v>73.819000000000003</c:v>
                </c:pt>
                <c:pt idx="7286">
                  <c:v>73.721999999999994</c:v>
                </c:pt>
                <c:pt idx="7287">
                  <c:v>73.621999999999986</c:v>
                </c:pt>
                <c:pt idx="7288">
                  <c:v>73.533000000000001</c:v>
                </c:pt>
                <c:pt idx="7289">
                  <c:v>73.471999999999994</c:v>
                </c:pt>
                <c:pt idx="7290">
                  <c:v>73.406999999999996</c:v>
                </c:pt>
                <c:pt idx="7291">
                  <c:v>73.361000000000004</c:v>
                </c:pt>
                <c:pt idx="7292">
                  <c:v>73.319999999999993</c:v>
                </c:pt>
                <c:pt idx="7293">
                  <c:v>73.302999999999983</c:v>
                </c:pt>
                <c:pt idx="7294">
                  <c:v>73.284999999999997</c:v>
                </c:pt>
                <c:pt idx="7295">
                  <c:v>73.268000000000001</c:v>
                </c:pt>
                <c:pt idx="7296">
                  <c:v>73.251000000000005</c:v>
                </c:pt>
                <c:pt idx="7297">
                  <c:v>73.248000000000005</c:v>
                </c:pt>
                <c:pt idx="7298">
                  <c:v>73.241000000000085</c:v>
                </c:pt>
                <c:pt idx="7299">
                  <c:v>73.239999999999995</c:v>
                </c:pt>
                <c:pt idx="7300">
                  <c:v>73.224999999999994</c:v>
                </c:pt>
                <c:pt idx="7301">
                  <c:v>73.227999999999994</c:v>
                </c:pt>
                <c:pt idx="7302">
                  <c:v>73.228999999999999</c:v>
                </c:pt>
                <c:pt idx="7303">
                  <c:v>73.224999999999994</c:v>
                </c:pt>
                <c:pt idx="7304">
                  <c:v>73.224000000000004</c:v>
                </c:pt>
                <c:pt idx="7305">
                  <c:v>73.224999999999994</c:v>
                </c:pt>
                <c:pt idx="7306">
                  <c:v>73.215000000000003</c:v>
                </c:pt>
                <c:pt idx="7307">
                  <c:v>73.215999999999994</c:v>
                </c:pt>
                <c:pt idx="7308">
                  <c:v>73.200999999999993</c:v>
                </c:pt>
                <c:pt idx="7309">
                  <c:v>73.205000000000013</c:v>
                </c:pt>
                <c:pt idx="7310">
                  <c:v>73.2</c:v>
                </c:pt>
                <c:pt idx="7311">
                  <c:v>73.197000000000003</c:v>
                </c:pt>
                <c:pt idx="7312">
                  <c:v>73.197999999999993</c:v>
                </c:pt>
                <c:pt idx="7313">
                  <c:v>73.191999999999993</c:v>
                </c:pt>
                <c:pt idx="7314">
                  <c:v>73.183999999999983</c:v>
                </c:pt>
                <c:pt idx="7315">
                  <c:v>73.177999999999983</c:v>
                </c:pt>
                <c:pt idx="7316">
                  <c:v>73.176999999999978</c:v>
                </c:pt>
                <c:pt idx="7317">
                  <c:v>73.175999999999988</c:v>
                </c:pt>
                <c:pt idx="7318">
                  <c:v>73.172999999999988</c:v>
                </c:pt>
                <c:pt idx="7319">
                  <c:v>73.167999999999992</c:v>
                </c:pt>
                <c:pt idx="7320">
                  <c:v>73.165999999999983</c:v>
                </c:pt>
                <c:pt idx="7321">
                  <c:v>73.161000000000001</c:v>
                </c:pt>
                <c:pt idx="7322">
                  <c:v>73.158999999999978</c:v>
                </c:pt>
                <c:pt idx="7323">
                  <c:v>73.155999999999949</c:v>
                </c:pt>
                <c:pt idx="7324">
                  <c:v>73.146000000000001</c:v>
                </c:pt>
                <c:pt idx="7325">
                  <c:v>73.138999999999982</c:v>
                </c:pt>
                <c:pt idx="7326">
                  <c:v>73.134999999999991</c:v>
                </c:pt>
                <c:pt idx="7327">
                  <c:v>73.128999999999948</c:v>
                </c:pt>
                <c:pt idx="7328">
                  <c:v>73.127999999999986</c:v>
                </c:pt>
                <c:pt idx="7329">
                  <c:v>73.127999999999986</c:v>
                </c:pt>
                <c:pt idx="7330">
                  <c:v>73.124999999999986</c:v>
                </c:pt>
                <c:pt idx="7331">
                  <c:v>73.120999999999981</c:v>
                </c:pt>
                <c:pt idx="7332">
                  <c:v>73.122999999999948</c:v>
                </c:pt>
                <c:pt idx="7333">
                  <c:v>73.10799999999999</c:v>
                </c:pt>
                <c:pt idx="7334">
                  <c:v>73.113</c:v>
                </c:pt>
                <c:pt idx="7335">
                  <c:v>73.114000000000004</c:v>
                </c:pt>
                <c:pt idx="7336">
                  <c:v>73.121999999999986</c:v>
                </c:pt>
                <c:pt idx="7337">
                  <c:v>73.119</c:v>
                </c:pt>
                <c:pt idx="7338">
                  <c:v>73.123999999999981</c:v>
                </c:pt>
                <c:pt idx="7339">
                  <c:v>73.135999999999981</c:v>
                </c:pt>
                <c:pt idx="7340">
                  <c:v>73.167999999999992</c:v>
                </c:pt>
                <c:pt idx="7341">
                  <c:v>73.185999999999979</c:v>
                </c:pt>
                <c:pt idx="7342">
                  <c:v>73.227999999999994</c:v>
                </c:pt>
                <c:pt idx="7343">
                  <c:v>73.254000000000005</c:v>
                </c:pt>
                <c:pt idx="7344">
                  <c:v>73.298000000000002</c:v>
                </c:pt>
                <c:pt idx="7345">
                  <c:v>73.326999999999998</c:v>
                </c:pt>
                <c:pt idx="7346">
                  <c:v>73.35499999999999</c:v>
                </c:pt>
                <c:pt idx="7347">
                  <c:v>73.366</c:v>
                </c:pt>
                <c:pt idx="7348">
                  <c:v>73.384999999999991</c:v>
                </c:pt>
                <c:pt idx="7349">
                  <c:v>73.396000000000001</c:v>
                </c:pt>
                <c:pt idx="7350">
                  <c:v>73.403999999999996</c:v>
                </c:pt>
                <c:pt idx="7351">
                  <c:v>73.415999999999997</c:v>
                </c:pt>
                <c:pt idx="7352">
                  <c:v>73.409000000000006</c:v>
                </c:pt>
                <c:pt idx="7353">
                  <c:v>73.412000000000006</c:v>
                </c:pt>
                <c:pt idx="7354">
                  <c:v>73.412000000000006</c:v>
                </c:pt>
                <c:pt idx="7355">
                  <c:v>73.411000000000101</c:v>
                </c:pt>
                <c:pt idx="7356">
                  <c:v>73.414000000000101</c:v>
                </c:pt>
                <c:pt idx="7357">
                  <c:v>73.406000000000006</c:v>
                </c:pt>
                <c:pt idx="7358">
                  <c:v>73.418000000000006</c:v>
                </c:pt>
                <c:pt idx="7359">
                  <c:v>73.403999999999996</c:v>
                </c:pt>
                <c:pt idx="7360">
                  <c:v>73.418999999999997</c:v>
                </c:pt>
                <c:pt idx="7361">
                  <c:v>73.421000000000006</c:v>
                </c:pt>
                <c:pt idx="7362">
                  <c:v>73.412000000000006</c:v>
                </c:pt>
                <c:pt idx="7363">
                  <c:v>73.415000000000006</c:v>
                </c:pt>
                <c:pt idx="7364">
                  <c:v>73.418999999999997</c:v>
                </c:pt>
                <c:pt idx="7365">
                  <c:v>73.417000000000101</c:v>
                </c:pt>
                <c:pt idx="7366">
                  <c:v>73.42</c:v>
                </c:pt>
                <c:pt idx="7367">
                  <c:v>73.412000000000006</c:v>
                </c:pt>
                <c:pt idx="7368">
                  <c:v>73.409000000000006</c:v>
                </c:pt>
                <c:pt idx="7369">
                  <c:v>73.415000000000006</c:v>
                </c:pt>
                <c:pt idx="7370">
                  <c:v>73.417000000000101</c:v>
                </c:pt>
                <c:pt idx="7371">
                  <c:v>73.418999999999997</c:v>
                </c:pt>
                <c:pt idx="7372">
                  <c:v>73.421999999999997</c:v>
                </c:pt>
                <c:pt idx="7373">
                  <c:v>73.418000000000006</c:v>
                </c:pt>
                <c:pt idx="7374">
                  <c:v>73.421999999999997</c:v>
                </c:pt>
                <c:pt idx="7375">
                  <c:v>73.421999999999997</c:v>
                </c:pt>
                <c:pt idx="7376">
                  <c:v>73.423000000000002</c:v>
                </c:pt>
                <c:pt idx="7377">
                  <c:v>73.415999999999997</c:v>
                </c:pt>
                <c:pt idx="7378">
                  <c:v>73.421000000000006</c:v>
                </c:pt>
                <c:pt idx="7379">
                  <c:v>73.429000000000002</c:v>
                </c:pt>
                <c:pt idx="7380">
                  <c:v>73.423000000000002</c:v>
                </c:pt>
                <c:pt idx="7381">
                  <c:v>73.427999999999997</c:v>
                </c:pt>
                <c:pt idx="7382">
                  <c:v>73.424000000000007</c:v>
                </c:pt>
                <c:pt idx="7383">
                  <c:v>73.430999999999997</c:v>
                </c:pt>
                <c:pt idx="7384">
                  <c:v>73.424000000000007</c:v>
                </c:pt>
                <c:pt idx="7385">
                  <c:v>73.421999999999997</c:v>
                </c:pt>
                <c:pt idx="7386">
                  <c:v>73.423000000000002</c:v>
                </c:pt>
                <c:pt idx="7387">
                  <c:v>73.415000000000006</c:v>
                </c:pt>
                <c:pt idx="7388">
                  <c:v>73.414000000000101</c:v>
                </c:pt>
                <c:pt idx="7389">
                  <c:v>73.415999999999997</c:v>
                </c:pt>
                <c:pt idx="7390">
                  <c:v>73.417000000000101</c:v>
                </c:pt>
                <c:pt idx="7391">
                  <c:v>73.414000000000101</c:v>
                </c:pt>
                <c:pt idx="7392">
                  <c:v>73.412000000000006</c:v>
                </c:pt>
                <c:pt idx="7393">
                  <c:v>73.406999999999996</c:v>
                </c:pt>
                <c:pt idx="7394">
                  <c:v>73.393000000000001</c:v>
                </c:pt>
                <c:pt idx="7395">
                  <c:v>73.388999999999982</c:v>
                </c:pt>
                <c:pt idx="7396">
                  <c:v>73.376999999999981</c:v>
                </c:pt>
                <c:pt idx="7397">
                  <c:v>73.377999999999986</c:v>
                </c:pt>
                <c:pt idx="7398">
                  <c:v>73.367000000000004</c:v>
                </c:pt>
                <c:pt idx="7399">
                  <c:v>73.367000000000004</c:v>
                </c:pt>
                <c:pt idx="7400">
                  <c:v>73.376999999999981</c:v>
                </c:pt>
                <c:pt idx="7401">
                  <c:v>73.367000000000004</c:v>
                </c:pt>
                <c:pt idx="7402">
                  <c:v>73.370999999999981</c:v>
                </c:pt>
                <c:pt idx="7403">
                  <c:v>73.371999999999986</c:v>
                </c:pt>
                <c:pt idx="7404">
                  <c:v>73.35599999999998</c:v>
                </c:pt>
                <c:pt idx="7405">
                  <c:v>73.35899999999998</c:v>
                </c:pt>
                <c:pt idx="7406">
                  <c:v>73.366</c:v>
                </c:pt>
                <c:pt idx="7407">
                  <c:v>73.361000000000004</c:v>
                </c:pt>
                <c:pt idx="7408">
                  <c:v>73.36</c:v>
                </c:pt>
                <c:pt idx="7409">
                  <c:v>73.36999999999999</c:v>
                </c:pt>
                <c:pt idx="7410">
                  <c:v>73.372999999999948</c:v>
                </c:pt>
                <c:pt idx="7411">
                  <c:v>73.36999999999999</c:v>
                </c:pt>
                <c:pt idx="7412">
                  <c:v>73.382999999999981</c:v>
                </c:pt>
                <c:pt idx="7413">
                  <c:v>73.373999999999981</c:v>
                </c:pt>
                <c:pt idx="7414">
                  <c:v>73.387999999999991</c:v>
                </c:pt>
                <c:pt idx="7415">
                  <c:v>73.382999999999981</c:v>
                </c:pt>
                <c:pt idx="7416">
                  <c:v>73.381</c:v>
                </c:pt>
                <c:pt idx="7417">
                  <c:v>73.391999999999996</c:v>
                </c:pt>
                <c:pt idx="7418">
                  <c:v>73.394999999999996</c:v>
                </c:pt>
                <c:pt idx="7419">
                  <c:v>73.396000000000001</c:v>
                </c:pt>
                <c:pt idx="7420">
                  <c:v>73.393000000000001</c:v>
                </c:pt>
                <c:pt idx="7421">
                  <c:v>73.38</c:v>
                </c:pt>
                <c:pt idx="7422">
                  <c:v>73.384</c:v>
                </c:pt>
                <c:pt idx="7423">
                  <c:v>73.387</c:v>
                </c:pt>
                <c:pt idx="7424">
                  <c:v>73.387</c:v>
                </c:pt>
                <c:pt idx="7425">
                  <c:v>73.387999999999991</c:v>
                </c:pt>
                <c:pt idx="7426">
                  <c:v>73.384999999999991</c:v>
                </c:pt>
                <c:pt idx="7427">
                  <c:v>73.391000000000005</c:v>
                </c:pt>
                <c:pt idx="7428">
                  <c:v>73.384</c:v>
                </c:pt>
                <c:pt idx="7429">
                  <c:v>73.388999999999982</c:v>
                </c:pt>
                <c:pt idx="7430">
                  <c:v>73.397999999999996</c:v>
                </c:pt>
                <c:pt idx="7431">
                  <c:v>73.387</c:v>
                </c:pt>
                <c:pt idx="7432">
                  <c:v>73.391999999999996</c:v>
                </c:pt>
                <c:pt idx="7433">
                  <c:v>73.382999999999981</c:v>
                </c:pt>
                <c:pt idx="7434">
                  <c:v>73.385999999999981</c:v>
                </c:pt>
                <c:pt idx="7435">
                  <c:v>73.391999999999996</c:v>
                </c:pt>
                <c:pt idx="7436">
                  <c:v>73.394000000000005</c:v>
                </c:pt>
                <c:pt idx="7437">
                  <c:v>73.391000000000005</c:v>
                </c:pt>
                <c:pt idx="7438">
                  <c:v>73.394999999999996</c:v>
                </c:pt>
                <c:pt idx="7439">
                  <c:v>73.393000000000001</c:v>
                </c:pt>
                <c:pt idx="7440">
                  <c:v>73.393000000000001</c:v>
                </c:pt>
                <c:pt idx="7441">
                  <c:v>73.391999999999996</c:v>
                </c:pt>
                <c:pt idx="7442">
                  <c:v>73.39</c:v>
                </c:pt>
                <c:pt idx="7443">
                  <c:v>73.391000000000005</c:v>
                </c:pt>
                <c:pt idx="7444">
                  <c:v>73.384999999999991</c:v>
                </c:pt>
                <c:pt idx="7445">
                  <c:v>73.382999999999981</c:v>
                </c:pt>
                <c:pt idx="7446">
                  <c:v>73.391999999999996</c:v>
                </c:pt>
                <c:pt idx="7447">
                  <c:v>73.387999999999991</c:v>
                </c:pt>
                <c:pt idx="7448">
                  <c:v>73.394000000000005</c:v>
                </c:pt>
                <c:pt idx="7449">
                  <c:v>73.391999999999996</c:v>
                </c:pt>
                <c:pt idx="7450">
                  <c:v>73.384999999999991</c:v>
                </c:pt>
                <c:pt idx="7451">
                  <c:v>73.39</c:v>
                </c:pt>
                <c:pt idx="7452">
                  <c:v>73.384999999999991</c:v>
                </c:pt>
                <c:pt idx="7453">
                  <c:v>73.387999999999991</c:v>
                </c:pt>
                <c:pt idx="7454">
                  <c:v>73.391000000000005</c:v>
                </c:pt>
                <c:pt idx="7455">
                  <c:v>73.391999999999996</c:v>
                </c:pt>
                <c:pt idx="7456">
                  <c:v>73.387</c:v>
                </c:pt>
                <c:pt idx="7457">
                  <c:v>73.376999999999981</c:v>
                </c:pt>
                <c:pt idx="7458">
                  <c:v>73.381999999999991</c:v>
                </c:pt>
                <c:pt idx="7459">
                  <c:v>73.384999999999991</c:v>
                </c:pt>
                <c:pt idx="7460">
                  <c:v>73.375999999999948</c:v>
                </c:pt>
                <c:pt idx="7461">
                  <c:v>73.38</c:v>
                </c:pt>
                <c:pt idx="7462">
                  <c:v>73.38</c:v>
                </c:pt>
                <c:pt idx="7463">
                  <c:v>73.378999999999948</c:v>
                </c:pt>
                <c:pt idx="7464">
                  <c:v>73.374999999999986</c:v>
                </c:pt>
                <c:pt idx="7465">
                  <c:v>73.373999999999981</c:v>
                </c:pt>
                <c:pt idx="7466">
                  <c:v>73.366</c:v>
                </c:pt>
                <c:pt idx="7467">
                  <c:v>73.35799999999999</c:v>
                </c:pt>
                <c:pt idx="7468">
                  <c:v>73.349000000000004</c:v>
                </c:pt>
                <c:pt idx="7469">
                  <c:v>73.349999999999994</c:v>
                </c:pt>
                <c:pt idx="7470">
                  <c:v>73.343999999999994</c:v>
                </c:pt>
                <c:pt idx="7471">
                  <c:v>73.335999999999999</c:v>
                </c:pt>
                <c:pt idx="7472">
                  <c:v>73.342000000000013</c:v>
                </c:pt>
                <c:pt idx="7473">
                  <c:v>73.34</c:v>
                </c:pt>
                <c:pt idx="7474">
                  <c:v>73.328999999999979</c:v>
                </c:pt>
                <c:pt idx="7475">
                  <c:v>73.325000000000003</c:v>
                </c:pt>
                <c:pt idx="7476">
                  <c:v>73.304999999999993</c:v>
                </c:pt>
                <c:pt idx="7477">
                  <c:v>73.316999999999993</c:v>
                </c:pt>
                <c:pt idx="7478">
                  <c:v>73.316999999999993</c:v>
                </c:pt>
                <c:pt idx="7479">
                  <c:v>73.305999999999983</c:v>
                </c:pt>
                <c:pt idx="7480">
                  <c:v>73.319000000000003</c:v>
                </c:pt>
                <c:pt idx="7481">
                  <c:v>73.320999999999998</c:v>
                </c:pt>
                <c:pt idx="7482">
                  <c:v>73.331999999999994</c:v>
                </c:pt>
                <c:pt idx="7483">
                  <c:v>73.334999999999994</c:v>
                </c:pt>
                <c:pt idx="7484">
                  <c:v>73.34</c:v>
                </c:pt>
                <c:pt idx="7485">
                  <c:v>73.343000000000004</c:v>
                </c:pt>
                <c:pt idx="7486">
                  <c:v>73.343000000000004</c:v>
                </c:pt>
                <c:pt idx="7487">
                  <c:v>73.343000000000004</c:v>
                </c:pt>
                <c:pt idx="7488">
                  <c:v>73.348000000000013</c:v>
                </c:pt>
                <c:pt idx="7489">
                  <c:v>73.349999999999994</c:v>
                </c:pt>
                <c:pt idx="7490">
                  <c:v>73.343999999999994</c:v>
                </c:pt>
                <c:pt idx="7491">
                  <c:v>73.345000000000013</c:v>
                </c:pt>
                <c:pt idx="7492">
                  <c:v>73.340999999999994</c:v>
                </c:pt>
                <c:pt idx="7493">
                  <c:v>73.346000000000004</c:v>
                </c:pt>
                <c:pt idx="7494">
                  <c:v>73.346000000000004</c:v>
                </c:pt>
                <c:pt idx="7495">
                  <c:v>73.353999999999999</c:v>
                </c:pt>
                <c:pt idx="7496">
                  <c:v>73.35499999999999</c:v>
                </c:pt>
                <c:pt idx="7497">
                  <c:v>73.349999999999994</c:v>
                </c:pt>
                <c:pt idx="7498">
                  <c:v>73.350999999999999</c:v>
                </c:pt>
                <c:pt idx="7499">
                  <c:v>73.348000000000013</c:v>
                </c:pt>
                <c:pt idx="7500">
                  <c:v>73.350999999999999</c:v>
                </c:pt>
                <c:pt idx="7501">
                  <c:v>73.346999999999994</c:v>
                </c:pt>
                <c:pt idx="7502">
                  <c:v>73.35299999999998</c:v>
                </c:pt>
                <c:pt idx="7503">
                  <c:v>73.35499999999999</c:v>
                </c:pt>
                <c:pt idx="7504">
                  <c:v>73.35799999999999</c:v>
                </c:pt>
                <c:pt idx="7505">
                  <c:v>73.374999999999986</c:v>
                </c:pt>
                <c:pt idx="7506">
                  <c:v>73.361999999999995</c:v>
                </c:pt>
                <c:pt idx="7507">
                  <c:v>73.353999999999999</c:v>
                </c:pt>
                <c:pt idx="7508">
                  <c:v>73.35799999999999</c:v>
                </c:pt>
                <c:pt idx="7509">
                  <c:v>73.361999999999995</c:v>
                </c:pt>
                <c:pt idx="7510">
                  <c:v>73.367000000000004</c:v>
                </c:pt>
                <c:pt idx="7511">
                  <c:v>73.366</c:v>
                </c:pt>
                <c:pt idx="7512">
                  <c:v>73.370999999999981</c:v>
                </c:pt>
                <c:pt idx="7513">
                  <c:v>73.371999999999986</c:v>
                </c:pt>
                <c:pt idx="7514">
                  <c:v>73.370999999999981</c:v>
                </c:pt>
                <c:pt idx="7515">
                  <c:v>73.367999999999995</c:v>
                </c:pt>
                <c:pt idx="7516">
                  <c:v>73.384</c:v>
                </c:pt>
                <c:pt idx="7517">
                  <c:v>73.361000000000004</c:v>
                </c:pt>
                <c:pt idx="7518">
                  <c:v>73.366</c:v>
                </c:pt>
                <c:pt idx="7519">
                  <c:v>73.367000000000004</c:v>
                </c:pt>
                <c:pt idx="7520">
                  <c:v>73.364000000000004</c:v>
                </c:pt>
                <c:pt idx="7521">
                  <c:v>73.363</c:v>
                </c:pt>
                <c:pt idx="7522">
                  <c:v>73.356999999999999</c:v>
                </c:pt>
                <c:pt idx="7523">
                  <c:v>73.35199999999999</c:v>
                </c:pt>
                <c:pt idx="7524">
                  <c:v>73.353999999999999</c:v>
                </c:pt>
                <c:pt idx="7525">
                  <c:v>73.35599999999998</c:v>
                </c:pt>
                <c:pt idx="7526">
                  <c:v>73.35899999999998</c:v>
                </c:pt>
                <c:pt idx="7527">
                  <c:v>73.356999999999999</c:v>
                </c:pt>
                <c:pt idx="7528">
                  <c:v>73.35599999999998</c:v>
                </c:pt>
                <c:pt idx="7529">
                  <c:v>73.361999999999995</c:v>
                </c:pt>
                <c:pt idx="7530">
                  <c:v>73.350999999999999</c:v>
                </c:pt>
                <c:pt idx="7531">
                  <c:v>73.35899999999998</c:v>
                </c:pt>
                <c:pt idx="7532">
                  <c:v>73.345000000000013</c:v>
                </c:pt>
                <c:pt idx="7533">
                  <c:v>73.346999999999994</c:v>
                </c:pt>
                <c:pt idx="7534">
                  <c:v>73.346000000000004</c:v>
                </c:pt>
                <c:pt idx="7535">
                  <c:v>73.337999999999994</c:v>
                </c:pt>
                <c:pt idx="7536">
                  <c:v>73.340999999999994</c:v>
                </c:pt>
                <c:pt idx="7537">
                  <c:v>73.328999999999979</c:v>
                </c:pt>
                <c:pt idx="7538">
                  <c:v>73.325999999999979</c:v>
                </c:pt>
                <c:pt idx="7539">
                  <c:v>73.320999999999998</c:v>
                </c:pt>
                <c:pt idx="7540">
                  <c:v>73.308999999999983</c:v>
                </c:pt>
                <c:pt idx="7541">
                  <c:v>73.307000000000002</c:v>
                </c:pt>
                <c:pt idx="7542">
                  <c:v>73.292000000000002</c:v>
                </c:pt>
                <c:pt idx="7543">
                  <c:v>73.278999999999982</c:v>
                </c:pt>
                <c:pt idx="7544">
                  <c:v>73.254999999999995</c:v>
                </c:pt>
                <c:pt idx="7545">
                  <c:v>73.215999999999994</c:v>
                </c:pt>
                <c:pt idx="7546">
                  <c:v>73.192999999999998</c:v>
                </c:pt>
                <c:pt idx="7547">
                  <c:v>73.141000000000005</c:v>
                </c:pt>
                <c:pt idx="7548">
                  <c:v>73.093999999999994</c:v>
                </c:pt>
                <c:pt idx="7549">
                  <c:v>73.048000000000002</c:v>
                </c:pt>
                <c:pt idx="7550">
                  <c:v>72.995000000000005</c:v>
                </c:pt>
                <c:pt idx="7551">
                  <c:v>72.932000000000002</c:v>
                </c:pt>
                <c:pt idx="7552">
                  <c:v>72.874999999999986</c:v>
                </c:pt>
                <c:pt idx="7553">
                  <c:v>72.828999999999979</c:v>
                </c:pt>
                <c:pt idx="7554">
                  <c:v>72.771999999999991</c:v>
                </c:pt>
                <c:pt idx="7555">
                  <c:v>72.742000000000004</c:v>
                </c:pt>
                <c:pt idx="7556">
                  <c:v>72.698999999999998</c:v>
                </c:pt>
                <c:pt idx="7557">
                  <c:v>72.678999999999988</c:v>
                </c:pt>
                <c:pt idx="7558">
                  <c:v>72.661000000000001</c:v>
                </c:pt>
                <c:pt idx="7559">
                  <c:v>72.64</c:v>
                </c:pt>
                <c:pt idx="7560">
                  <c:v>72.634</c:v>
                </c:pt>
                <c:pt idx="7561">
                  <c:v>72.617999999999995</c:v>
                </c:pt>
                <c:pt idx="7562">
                  <c:v>72.614999999999995</c:v>
                </c:pt>
                <c:pt idx="7563">
                  <c:v>72.60899999999998</c:v>
                </c:pt>
                <c:pt idx="7564">
                  <c:v>72.593000000000004</c:v>
                </c:pt>
                <c:pt idx="7565">
                  <c:v>72.598000000000013</c:v>
                </c:pt>
                <c:pt idx="7566">
                  <c:v>72.593999999999994</c:v>
                </c:pt>
                <c:pt idx="7567">
                  <c:v>72.584999999999994</c:v>
                </c:pt>
                <c:pt idx="7568">
                  <c:v>72.59</c:v>
                </c:pt>
                <c:pt idx="7569">
                  <c:v>72.58</c:v>
                </c:pt>
                <c:pt idx="7570">
                  <c:v>72.585999999999999</c:v>
                </c:pt>
                <c:pt idx="7571">
                  <c:v>72.590999999999994</c:v>
                </c:pt>
                <c:pt idx="7572">
                  <c:v>72.581999999999994</c:v>
                </c:pt>
                <c:pt idx="7573">
                  <c:v>72.578000000000003</c:v>
                </c:pt>
                <c:pt idx="7574">
                  <c:v>72.572000000000003</c:v>
                </c:pt>
                <c:pt idx="7575">
                  <c:v>72.575000000000003</c:v>
                </c:pt>
                <c:pt idx="7576">
                  <c:v>72.575999999999979</c:v>
                </c:pt>
                <c:pt idx="7577">
                  <c:v>72.584000000000003</c:v>
                </c:pt>
                <c:pt idx="7578">
                  <c:v>72.581000000000003</c:v>
                </c:pt>
                <c:pt idx="7579">
                  <c:v>72.584000000000003</c:v>
                </c:pt>
                <c:pt idx="7580">
                  <c:v>72.582999999999998</c:v>
                </c:pt>
                <c:pt idx="7581">
                  <c:v>72.58</c:v>
                </c:pt>
                <c:pt idx="7582">
                  <c:v>72.568000000000012</c:v>
                </c:pt>
                <c:pt idx="7583">
                  <c:v>72.575000000000003</c:v>
                </c:pt>
                <c:pt idx="7584">
                  <c:v>72.575000000000003</c:v>
                </c:pt>
                <c:pt idx="7585">
                  <c:v>72.570999999999998</c:v>
                </c:pt>
                <c:pt idx="7586">
                  <c:v>72.576999999999998</c:v>
                </c:pt>
                <c:pt idx="7587">
                  <c:v>72.584999999999994</c:v>
                </c:pt>
                <c:pt idx="7588">
                  <c:v>72.584999999999994</c:v>
                </c:pt>
                <c:pt idx="7589">
                  <c:v>72.572999999999979</c:v>
                </c:pt>
                <c:pt idx="7590">
                  <c:v>72.578999999999979</c:v>
                </c:pt>
                <c:pt idx="7591">
                  <c:v>72.581000000000003</c:v>
                </c:pt>
                <c:pt idx="7592">
                  <c:v>72.581000000000003</c:v>
                </c:pt>
                <c:pt idx="7593">
                  <c:v>72.584999999999994</c:v>
                </c:pt>
                <c:pt idx="7594">
                  <c:v>72.575000000000003</c:v>
                </c:pt>
                <c:pt idx="7595">
                  <c:v>72.578999999999979</c:v>
                </c:pt>
                <c:pt idx="7596">
                  <c:v>72.573999999999998</c:v>
                </c:pt>
                <c:pt idx="7597">
                  <c:v>72.58</c:v>
                </c:pt>
                <c:pt idx="7598">
                  <c:v>72.570999999999998</c:v>
                </c:pt>
                <c:pt idx="7599">
                  <c:v>72.570999999999998</c:v>
                </c:pt>
                <c:pt idx="7600">
                  <c:v>72.563999999999993</c:v>
                </c:pt>
                <c:pt idx="7601">
                  <c:v>72.563999999999993</c:v>
                </c:pt>
                <c:pt idx="7602">
                  <c:v>72.570999999999998</c:v>
                </c:pt>
                <c:pt idx="7603">
                  <c:v>72.569999999999993</c:v>
                </c:pt>
                <c:pt idx="7604">
                  <c:v>72.563999999999993</c:v>
                </c:pt>
                <c:pt idx="7605">
                  <c:v>72.569999999999993</c:v>
                </c:pt>
                <c:pt idx="7606">
                  <c:v>72.568000000000012</c:v>
                </c:pt>
                <c:pt idx="7607">
                  <c:v>72.563000000000002</c:v>
                </c:pt>
                <c:pt idx="7608">
                  <c:v>72.557000000000002</c:v>
                </c:pt>
                <c:pt idx="7609">
                  <c:v>72.56</c:v>
                </c:pt>
                <c:pt idx="7610">
                  <c:v>72.563999999999993</c:v>
                </c:pt>
                <c:pt idx="7611">
                  <c:v>72.554999999999993</c:v>
                </c:pt>
                <c:pt idx="7612">
                  <c:v>72.549000000000007</c:v>
                </c:pt>
                <c:pt idx="7613">
                  <c:v>72.557000000000002</c:v>
                </c:pt>
                <c:pt idx="7614">
                  <c:v>72.540999999999997</c:v>
                </c:pt>
                <c:pt idx="7615">
                  <c:v>72.546000000000006</c:v>
                </c:pt>
                <c:pt idx="7616">
                  <c:v>72.546000000000006</c:v>
                </c:pt>
                <c:pt idx="7617">
                  <c:v>72.533000000000001</c:v>
                </c:pt>
                <c:pt idx="7618">
                  <c:v>72.533000000000001</c:v>
                </c:pt>
                <c:pt idx="7619">
                  <c:v>72.518000000000001</c:v>
                </c:pt>
                <c:pt idx="7620">
                  <c:v>72.522999999999982</c:v>
                </c:pt>
                <c:pt idx="7621">
                  <c:v>72.524000000000001</c:v>
                </c:pt>
                <c:pt idx="7622">
                  <c:v>72.521000000000001</c:v>
                </c:pt>
                <c:pt idx="7623">
                  <c:v>72.527000000000001</c:v>
                </c:pt>
                <c:pt idx="7624">
                  <c:v>72.52</c:v>
                </c:pt>
                <c:pt idx="7625">
                  <c:v>72.528999999999982</c:v>
                </c:pt>
                <c:pt idx="7626">
                  <c:v>72.527999999999992</c:v>
                </c:pt>
                <c:pt idx="7627">
                  <c:v>72.534000000000006</c:v>
                </c:pt>
                <c:pt idx="7628">
                  <c:v>72.537999999999997</c:v>
                </c:pt>
                <c:pt idx="7629">
                  <c:v>72.537999999999997</c:v>
                </c:pt>
                <c:pt idx="7630">
                  <c:v>72.543999999999997</c:v>
                </c:pt>
                <c:pt idx="7631">
                  <c:v>72.543000000000006</c:v>
                </c:pt>
                <c:pt idx="7632">
                  <c:v>72.551000000000002</c:v>
                </c:pt>
                <c:pt idx="7633">
                  <c:v>72.55</c:v>
                </c:pt>
                <c:pt idx="7634">
                  <c:v>72.561000000000007</c:v>
                </c:pt>
                <c:pt idx="7635">
                  <c:v>72.573999999999998</c:v>
                </c:pt>
                <c:pt idx="7636">
                  <c:v>72.611999999999995</c:v>
                </c:pt>
                <c:pt idx="7637">
                  <c:v>72.634</c:v>
                </c:pt>
                <c:pt idx="7638">
                  <c:v>72.664000000000001</c:v>
                </c:pt>
                <c:pt idx="7639">
                  <c:v>72.69</c:v>
                </c:pt>
                <c:pt idx="7640">
                  <c:v>72.700999999999993</c:v>
                </c:pt>
                <c:pt idx="7641">
                  <c:v>72.72</c:v>
                </c:pt>
                <c:pt idx="7642">
                  <c:v>72.736999999999995</c:v>
                </c:pt>
                <c:pt idx="7643">
                  <c:v>72.739999999999995</c:v>
                </c:pt>
                <c:pt idx="7644">
                  <c:v>72.744000000000085</c:v>
                </c:pt>
                <c:pt idx="7645">
                  <c:v>72.741000000000085</c:v>
                </c:pt>
                <c:pt idx="7646">
                  <c:v>72.739999999999995</c:v>
                </c:pt>
                <c:pt idx="7647">
                  <c:v>72.748999999999995</c:v>
                </c:pt>
                <c:pt idx="7648">
                  <c:v>72.751999999999995</c:v>
                </c:pt>
                <c:pt idx="7649">
                  <c:v>72.745000000000005</c:v>
                </c:pt>
                <c:pt idx="7650">
                  <c:v>72.745000000000005</c:v>
                </c:pt>
                <c:pt idx="7651">
                  <c:v>72.745000000000005</c:v>
                </c:pt>
                <c:pt idx="7652">
                  <c:v>72.742000000000004</c:v>
                </c:pt>
                <c:pt idx="7653">
                  <c:v>72.753</c:v>
                </c:pt>
                <c:pt idx="7654">
                  <c:v>72.738</c:v>
                </c:pt>
                <c:pt idx="7655">
                  <c:v>72.742000000000004</c:v>
                </c:pt>
                <c:pt idx="7656">
                  <c:v>72.748000000000005</c:v>
                </c:pt>
                <c:pt idx="7657">
                  <c:v>72.745000000000005</c:v>
                </c:pt>
                <c:pt idx="7658">
                  <c:v>72.742999999999995</c:v>
                </c:pt>
                <c:pt idx="7659">
                  <c:v>72.742999999999995</c:v>
                </c:pt>
                <c:pt idx="7660">
                  <c:v>72.745000000000005</c:v>
                </c:pt>
                <c:pt idx="7661">
                  <c:v>72.735000000000014</c:v>
                </c:pt>
                <c:pt idx="7662">
                  <c:v>72.748000000000005</c:v>
                </c:pt>
                <c:pt idx="7663">
                  <c:v>72.742999999999995</c:v>
                </c:pt>
                <c:pt idx="7664">
                  <c:v>72.733000000000004</c:v>
                </c:pt>
                <c:pt idx="7665">
                  <c:v>72.745000000000005</c:v>
                </c:pt>
                <c:pt idx="7666">
                  <c:v>72.739999999999995</c:v>
                </c:pt>
                <c:pt idx="7667">
                  <c:v>72.730999999999995</c:v>
                </c:pt>
                <c:pt idx="7668">
                  <c:v>72.738</c:v>
                </c:pt>
                <c:pt idx="7669">
                  <c:v>72.739000000000004</c:v>
                </c:pt>
                <c:pt idx="7670">
                  <c:v>72.736999999999995</c:v>
                </c:pt>
                <c:pt idx="7671">
                  <c:v>72.727000000000004</c:v>
                </c:pt>
                <c:pt idx="7672">
                  <c:v>72.736000000000004</c:v>
                </c:pt>
                <c:pt idx="7673">
                  <c:v>72.725999999999999</c:v>
                </c:pt>
                <c:pt idx="7674">
                  <c:v>72.735000000000014</c:v>
                </c:pt>
                <c:pt idx="7675">
                  <c:v>72.725999999999999</c:v>
                </c:pt>
                <c:pt idx="7676">
                  <c:v>72.727999999999994</c:v>
                </c:pt>
                <c:pt idx="7677">
                  <c:v>72.735000000000014</c:v>
                </c:pt>
                <c:pt idx="7678">
                  <c:v>72.736999999999995</c:v>
                </c:pt>
                <c:pt idx="7679">
                  <c:v>72.741000000000085</c:v>
                </c:pt>
                <c:pt idx="7680">
                  <c:v>72.739999999999995</c:v>
                </c:pt>
                <c:pt idx="7681">
                  <c:v>72.739000000000004</c:v>
                </c:pt>
                <c:pt idx="7682">
                  <c:v>72.724000000000004</c:v>
                </c:pt>
                <c:pt idx="7683">
                  <c:v>72.712999999999994</c:v>
                </c:pt>
                <c:pt idx="7684">
                  <c:v>72.712999999999994</c:v>
                </c:pt>
                <c:pt idx="7685">
                  <c:v>72.7</c:v>
                </c:pt>
                <c:pt idx="7686">
                  <c:v>72.702000000000012</c:v>
                </c:pt>
                <c:pt idx="7687">
                  <c:v>72.702000000000012</c:v>
                </c:pt>
                <c:pt idx="7688">
                  <c:v>72.702000000000012</c:v>
                </c:pt>
                <c:pt idx="7689">
                  <c:v>72.7</c:v>
                </c:pt>
                <c:pt idx="7690">
                  <c:v>72.697000000000003</c:v>
                </c:pt>
                <c:pt idx="7691">
                  <c:v>72.694999999999993</c:v>
                </c:pt>
                <c:pt idx="7692">
                  <c:v>72.706000000000003</c:v>
                </c:pt>
                <c:pt idx="7693">
                  <c:v>72.706000000000003</c:v>
                </c:pt>
                <c:pt idx="7694">
                  <c:v>72.705000000000013</c:v>
                </c:pt>
                <c:pt idx="7695">
                  <c:v>72.715999999999994</c:v>
                </c:pt>
                <c:pt idx="7696">
                  <c:v>72.724000000000004</c:v>
                </c:pt>
                <c:pt idx="7697">
                  <c:v>72.733000000000004</c:v>
                </c:pt>
                <c:pt idx="7698">
                  <c:v>72.739999999999995</c:v>
                </c:pt>
                <c:pt idx="7699">
                  <c:v>72.748000000000005</c:v>
                </c:pt>
                <c:pt idx="7700">
                  <c:v>72.763999999999996</c:v>
                </c:pt>
                <c:pt idx="7701">
                  <c:v>72.774999999999991</c:v>
                </c:pt>
                <c:pt idx="7702">
                  <c:v>72.787000000000006</c:v>
                </c:pt>
                <c:pt idx="7703">
                  <c:v>72.793000000000006</c:v>
                </c:pt>
                <c:pt idx="7704">
                  <c:v>72.793000000000006</c:v>
                </c:pt>
                <c:pt idx="7705">
                  <c:v>72.8</c:v>
                </c:pt>
                <c:pt idx="7706">
                  <c:v>72.804000000000002</c:v>
                </c:pt>
                <c:pt idx="7707">
                  <c:v>72.796000000000006</c:v>
                </c:pt>
                <c:pt idx="7708">
                  <c:v>72.801000000000002</c:v>
                </c:pt>
                <c:pt idx="7709">
                  <c:v>72.795000000000002</c:v>
                </c:pt>
                <c:pt idx="7710">
                  <c:v>72.802999999999983</c:v>
                </c:pt>
                <c:pt idx="7711">
                  <c:v>72.801999999999992</c:v>
                </c:pt>
                <c:pt idx="7712">
                  <c:v>72.798000000000002</c:v>
                </c:pt>
                <c:pt idx="7713">
                  <c:v>72.784000000000006</c:v>
                </c:pt>
                <c:pt idx="7714">
                  <c:v>72.790999999999997</c:v>
                </c:pt>
                <c:pt idx="7715">
                  <c:v>72.790000000000006</c:v>
                </c:pt>
                <c:pt idx="7716">
                  <c:v>72.798000000000002</c:v>
                </c:pt>
                <c:pt idx="7717">
                  <c:v>72.792000000000002</c:v>
                </c:pt>
                <c:pt idx="7718">
                  <c:v>72.787000000000006</c:v>
                </c:pt>
                <c:pt idx="7719">
                  <c:v>72.784999999999997</c:v>
                </c:pt>
                <c:pt idx="7720">
                  <c:v>72.784000000000006</c:v>
                </c:pt>
                <c:pt idx="7721">
                  <c:v>72.790000000000006</c:v>
                </c:pt>
                <c:pt idx="7722">
                  <c:v>72.784999999999997</c:v>
                </c:pt>
                <c:pt idx="7723">
                  <c:v>72.786000000000001</c:v>
                </c:pt>
                <c:pt idx="7724">
                  <c:v>72.790000000000006</c:v>
                </c:pt>
                <c:pt idx="7725">
                  <c:v>72.784999999999997</c:v>
                </c:pt>
                <c:pt idx="7726">
                  <c:v>72.784000000000006</c:v>
                </c:pt>
                <c:pt idx="7727">
                  <c:v>72.781999999999996</c:v>
                </c:pt>
                <c:pt idx="7728">
                  <c:v>72.777999999999992</c:v>
                </c:pt>
                <c:pt idx="7729">
                  <c:v>72.789000000000001</c:v>
                </c:pt>
                <c:pt idx="7730">
                  <c:v>72.787000000000006</c:v>
                </c:pt>
                <c:pt idx="7731">
                  <c:v>72.781999999999996</c:v>
                </c:pt>
                <c:pt idx="7732">
                  <c:v>72.790000000000006</c:v>
                </c:pt>
                <c:pt idx="7733">
                  <c:v>72.795000000000002</c:v>
                </c:pt>
                <c:pt idx="7734">
                  <c:v>72.789000000000001</c:v>
                </c:pt>
                <c:pt idx="7735">
                  <c:v>72.795000000000002</c:v>
                </c:pt>
                <c:pt idx="7736">
                  <c:v>72.784999999999997</c:v>
                </c:pt>
                <c:pt idx="7737">
                  <c:v>72.790000000000006</c:v>
                </c:pt>
                <c:pt idx="7738">
                  <c:v>72.787999999999997</c:v>
                </c:pt>
                <c:pt idx="7739">
                  <c:v>72.793000000000006</c:v>
                </c:pt>
                <c:pt idx="7740">
                  <c:v>72.790999999999997</c:v>
                </c:pt>
                <c:pt idx="7741">
                  <c:v>72.792000000000002</c:v>
                </c:pt>
                <c:pt idx="7742">
                  <c:v>72.787999999999997</c:v>
                </c:pt>
                <c:pt idx="7743">
                  <c:v>72.793000000000006</c:v>
                </c:pt>
                <c:pt idx="7744">
                  <c:v>72.795000000000002</c:v>
                </c:pt>
                <c:pt idx="7745">
                  <c:v>72.787999999999997</c:v>
                </c:pt>
                <c:pt idx="7746">
                  <c:v>72.799000000000007</c:v>
                </c:pt>
                <c:pt idx="7747">
                  <c:v>72.801000000000002</c:v>
                </c:pt>
                <c:pt idx="7748">
                  <c:v>72.796999999999997</c:v>
                </c:pt>
                <c:pt idx="7749">
                  <c:v>72.801999999999992</c:v>
                </c:pt>
                <c:pt idx="7750">
                  <c:v>72.799000000000007</c:v>
                </c:pt>
                <c:pt idx="7751">
                  <c:v>72.796999999999997</c:v>
                </c:pt>
                <c:pt idx="7752">
                  <c:v>72.793999999999997</c:v>
                </c:pt>
                <c:pt idx="7753">
                  <c:v>72.796999999999997</c:v>
                </c:pt>
                <c:pt idx="7754">
                  <c:v>72.789000000000001</c:v>
                </c:pt>
                <c:pt idx="7755">
                  <c:v>72.796999999999997</c:v>
                </c:pt>
                <c:pt idx="7756">
                  <c:v>72.786000000000001</c:v>
                </c:pt>
                <c:pt idx="7757">
                  <c:v>72.774000000000001</c:v>
                </c:pt>
                <c:pt idx="7758">
                  <c:v>72.763000000000005</c:v>
                </c:pt>
                <c:pt idx="7759">
                  <c:v>72.766000000000005</c:v>
                </c:pt>
                <c:pt idx="7760">
                  <c:v>72.771000000000001</c:v>
                </c:pt>
                <c:pt idx="7761">
                  <c:v>72.759</c:v>
                </c:pt>
                <c:pt idx="7762">
                  <c:v>72.765000000000001</c:v>
                </c:pt>
                <c:pt idx="7763">
                  <c:v>72.763000000000005</c:v>
                </c:pt>
                <c:pt idx="7764">
                  <c:v>72.757999999999996</c:v>
                </c:pt>
                <c:pt idx="7765">
                  <c:v>72.760000000000005</c:v>
                </c:pt>
                <c:pt idx="7766">
                  <c:v>72.751999999999995</c:v>
                </c:pt>
                <c:pt idx="7767">
                  <c:v>72.753</c:v>
                </c:pt>
                <c:pt idx="7768">
                  <c:v>72.759</c:v>
                </c:pt>
                <c:pt idx="7769">
                  <c:v>72.760999999999996</c:v>
                </c:pt>
                <c:pt idx="7770">
                  <c:v>72.754999999999995</c:v>
                </c:pt>
                <c:pt idx="7771">
                  <c:v>72.757000000000005</c:v>
                </c:pt>
                <c:pt idx="7772">
                  <c:v>72.763999999999996</c:v>
                </c:pt>
                <c:pt idx="7773">
                  <c:v>72.768000000000001</c:v>
                </c:pt>
                <c:pt idx="7774">
                  <c:v>72.771999999999991</c:v>
                </c:pt>
                <c:pt idx="7775">
                  <c:v>72.772999999999982</c:v>
                </c:pt>
                <c:pt idx="7776">
                  <c:v>72.787999999999997</c:v>
                </c:pt>
                <c:pt idx="7777">
                  <c:v>72.783000000000001</c:v>
                </c:pt>
                <c:pt idx="7778">
                  <c:v>72.796000000000006</c:v>
                </c:pt>
                <c:pt idx="7779">
                  <c:v>72.799000000000007</c:v>
                </c:pt>
                <c:pt idx="7780">
                  <c:v>72.793000000000006</c:v>
                </c:pt>
                <c:pt idx="7781">
                  <c:v>72.793000000000006</c:v>
                </c:pt>
                <c:pt idx="7782">
                  <c:v>72.795000000000002</c:v>
                </c:pt>
                <c:pt idx="7783">
                  <c:v>72.793000000000006</c:v>
                </c:pt>
                <c:pt idx="7784">
                  <c:v>72.796999999999997</c:v>
                </c:pt>
                <c:pt idx="7785">
                  <c:v>72.801000000000002</c:v>
                </c:pt>
                <c:pt idx="7786">
                  <c:v>72.793000000000006</c:v>
                </c:pt>
                <c:pt idx="7787">
                  <c:v>72.8</c:v>
                </c:pt>
                <c:pt idx="7788">
                  <c:v>72.802999999999983</c:v>
                </c:pt>
                <c:pt idx="7789">
                  <c:v>72.801000000000002</c:v>
                </c:pt>
                <c:pt idx="7790">
                  <c:v>72.804999999999993</c:v>
                </c:pt>
                <c:pt idx="7791">
                  <c:v>72.793999999999997</c:v>
                </c:pt>
                <c:pt idx="7792">
                  <c:v>72.8</c:v>
                </c:pt>
                <c:pt idx="7793">
                  <c:v>72.799000000000007</c:v>
                </c:pt>
                <c:pt idx="7794">
                  <c:v>72.793000000000006</c:v>
                </c:pt>
                <c:pt idx="7795">
                  <c:v>72.793999999999997</c:v>
                </c:pt>
                <c:pt idx="7796">
                  <c:v>72.796000000000006</c:v>
                </c:pt>
                <c:pt idx="7797">
                  <c:v>72.784999999999997</c:v>
                </c:pt>
                <c:pt idx="7798">
                  <c:v>72.795000000000002</c:v>
                </c:pt>
                <c:pt idx="7799">
                  <c:v>72.792000000000002</c:v>
                </c:pt>
                <c:pt idx="7800">
                  <c:v>72.793000000000006</c:v>
                </c:pt>
                <c:pt idx="7801">
                  <c:v>72.793000000000006</c:v>
                </c:pt>
                <c:pt idx="7802">
                  <c:v>72.795000000000002</c:v>
                </c:pt>
                <c:pt idx="7803">
                  <c:v>72.790999999999997</c:v>
                </c:pt>
                <c:pt idx="7804">
                  <c:v>72.793000000000006</c:v>
                </c:pt>
                <c:pt idx="7805">
                  <c:v>72.796999999999997</c:v>
                </c:pt>
                <c:pt idx="7806">
                  <c:v>72.793000000000006</c:v>
                </c:pt>
                <c:pt idx="7807">
                  <c:v>72.793000000000006</c:v>
                </c:pt>
                <c:pt idx="7808">
                  <c:v>72.793000000000006</c:v>
                </c:pt>
                <c:pt idx="7809">
                  <c:v>72.796000000000006</c:v>
                </c:pt>
                <c:pt idx="7810">
                  <c:v>72.793000000000006</c:v>
                </c:pt>
                <c:pt idx="7811">
                  <c:v>72.798000000000002</c:v>
                </c:pt>
                <c:pt idx="7812">
                  <c:v>72.798000000000002</c:v>
                </c:pt>
                <c:pt idx="7813">
                  <c:v>72.798000000000002</c:v>
                </c:pt>
                <c:pt idx="7814">
                  <c:v>72.786000000000001</c:v>
                </c:pt>
                <c:pt idx="7815">
                  <c:v>72.792000000000002</c:v>
                </c:pt>
                <c:pt idx="7816">
                  <c:v>72.795000000000002</c:v>
                </c:pt>
                <c:pt idx="7817">
                  <c:v>72.789000000000001</c:v>
                </c:pt>
                <c:pt idx="7818">
                  <c:v>72.793999999999997</c:v>
                </c:pt>
                <c:pt idx="7819">
                  <c:v>72.781000000000006</c:v>
                </c:pt>
                <c:pt idx="7820">
                  <c:v>72.793999999999997</c:v>
                </c:pt>
                <c:pt idx="7821">
                  <c:v>72.784999999999997</c:v>
                </c:pt>
                <c:pt idx="7822">
                  <c:v>72.778999999999982</c:v>
                </c:pt>
                <c:pt idx="7823">
                  <c:v>72.781999999999996</c:v>
                </c:pt>
                <c:pt idx="7824">
                  <c:v>72.774000000000001</c:v>
                </c:pt>
                <c:pt idx="7825">
                  <c:v>72.772999999999982</c:v>
                </c:pt>
                <c:pt idx="7826">
                  <c:v>72.771999999999991</c:v>
                </c:pt>
                <c:pt idx="7827">
                  <c:v>72.760000000000005</c:v>
                </c:pt>
                <c:pt idx="7828">
                  <c:v>72.759</c:v>
                </c:pt>
                <c:pt idx="7829">
                  <c:v>72.741000000000085</c:v>
                </c:pt>
                <c:pt idx="7830">
                  <c:v>72.735000000000014</c:v>
                </c:pt>
                <c:pt idx="7831">
                  <c:v>72.733999999999995</c:v>
                </c:pt>
                <c:pt idx="7832">
                  <c:v>72.739000000000004</c:v>
                </c:pt>
                <c:pt idx="7833">
                  <c:v>72.733999999999995</c:v>
                </c:pt>
                <c:pt idx="7834">
                  <c:v>72.728999999999999</c:v>
                </c:pt>
                <c:pt idx="7835">
                  <c:v>72.73</c:v>
                </c:pt>
                <c:pt idx="7836">
                  <c:v>72.724000000000004</c:v>
                </c:pt>
                <c:pt idx="7837">
                  <c:v>72.733999999999995</c:v>
                </c:pt>
                <c:pt idx="7838">
                  <c:v>72.736000000000004</c:v>
                </c:pt>
                <c:pt idx="7839">
                  <c:v>72.73</c:v>
                </c:pt>
                <c:pt idx="7840">
                  <c:v>72.733999999999995</c:v>
                </c:pt>
                <c:pt idx="7841">
                  <c:v>72.754000000000005</c:v>
                </c:pt>
                <c:pt idx="7842">
                  <c:v>72.754999999999995</c:v>
                </c:pt>
                <c:pt idx="7843">
                  <c:v>72.760000000000005</c:v>
                </c:pt>
                <c:pt idx="7844">
                  <c:v>72.751999999999995</c:v>
                </c:pt>
                <c:pt idx="7845">
                  <c:v>72.765000000000001</c:v>
                </c:pt>
                <c:pt idx="7846">
                  <c:v>72.772999999999982</c:v>
                </c:pt>
                <c:pt idx="7847">
                  <c:v>72.783000000000001</c:v>
                </c:pt>
                <c:pt idx="7848">
                  <c:v>72.796000000000006</c:v>
                </c:pt>
                <c:pt idx="7849">
                  <c:v>72.796999999999997</c:v>
                </c:pt>
                <c:pt idx="7850">
                  <c:v>72.811000000000007</c:v>
                </c:pt>
                <c:pt idx="7851">
                  <c:v>72.816000000000003</c:v>
                </c:pt>
                <c:pt idx="7852">
                  <c:v>72.813999999999993</c:v>
                </c:pt>
                <c:pt idx="7853">
                  <c:v>72.816999999999993</c:v>
                </c:pt>
                <c:pt idx="7854">
                  <c:v>72.819000000000003</c:v>
                </c:pt>
                <c:pt idx="7855">
                  <c:v>72.816999999999993</c:v>
                </c:pt>
                <c:pt idx="7856">
                  <c:v>72.826999999999998</c:v>
                </c:pt>
                <c:pt idx="7857">
                  <c:v>72.816000000000003</c:v>
                </c:pt>
                <c:pt idx="7858">
                  <c:v>72.831000000000003</c:v>
                </c:pt>
                <c:pt idx="7859">
                  <c:v>72.828000000000003</c:v>
                </c:pt>
                <c:pt idx="7860">
                  <c:v>72.818000000000012</c:v>
                </c:pt>
                <c:pt idx="7861">
                  <c:v>72.818000000000012</c:v>
                </c:pt>
                <c:pt idx="7862">
                  <c:v>72.823999999999998</c:v>
                </c:pt>
                <c:pt idx="7863">
                  <c:v>72.825999999999979</c:v>
                </c:pt>
                <c:pt idx="7864">
                  <c:v>72.816999999999993</c:v>
                </c:pt>
                <c:pt idx="7865">
                  <c:v>72.815000000000012</c:v>
                </c:pt>
                <c:pt idx="7866">
                  <c:v>72.808999999999983</c:v>
                </c:pt>
                <c:pt idx="7867">
                  <c:v>72.822000000000003</c:v>
                </c:pt>
                <c:pt idx="7868">
                  <c:v>72.819999999999993</c:v>
                </c:pt>
                <c:pt idx="7869">
                  <c:v>72.81</c:v>
                </c:pt>
                <c:pt idx="7870">
                  <c:v>72.816000000000003</c:v>
                </c:pt>
                <c:pt idx="7871">
                  <c:v>72.808999999999983</c:v>
                </c:pt>
                <c:pt idx="7872">
                  <c:v>72.808999999999983</c:v>
                </c:pt>
                <c:pt idx="7873">
                  <c:v>72.819000000000003</c:v>
                </c:pt>
                <c:pt idx="7874">
                  <c:v>72.812000000000012</c:v>
                </c:pt>
                <c:pt idx="7875">
                  <c:v>72.819000000000003</c:v>
                </c:pt>
                <c:pt idx="7876">
                  <c:v>72.816999999999993</c:v>
                </c:pt>
                <c:pt idx="7877">
                  <c:v>72.801000000000002</c:v>
                </c:pt>
                <c:pt idx="7878">
                  <c:v>72.813000000000002</c:v>
                </c:pt>
                <c:pt idx="7879">
                  <c:v>72.807999999999993</c:v>
                </c:pt>
                <c:pt idx="7880">
                  <c:v>72.818000000000012</c:v>
                </c:pt>
                <c:pt idx="7881">
                  <c:v>72.813000000000002</c:v>
                </c:pt>
                <c:pt idx="7882">
                  <c:v>72.818000000000012</c:v>
                </c:pt>
                <c:pt idx="7883">
                  <c:v>72.815000000000012</c:v>
                </c:pt>
                <c:pt idx="7884">
                  <c:v>72.819999999999993</c:v>
                </c:pt>
                <c:pt idx="7885">
                  <c:v>72.81</c:v>
                </c:pt>
                <c:pt idx="7886">
                  <c:v>72.812000000000012</c:v>
                </c:pt>
                <c:pt idx="7887">
                  <c:v>72.815000000000012</c:v>
                </c:pt>
                <c:pt idx="7888">
                  <c:v>72.816000000000003</c:v>
                </c:pt>
                <c:pt idx="7889">
                  <c:v>72.816000000000003</c:v>
                </c:pt>
                <c:pt idx="7890">
                  <c:v>72.815000000000012</c:v>
                </c:pt>
                <c:pt idx="7891">
                  <c:v>72.811000000000007</c:v>
                </c:pt>
                <c:pt idx="7892">
                  <c:v>72.811000000000007</c:v>
                </c:pt>
                <c:pt idx="7893">
                  <c:v>72.802999999999983</c:v>
                </c:pt>
                <c:pt idx="7894">
                  <c:v>72.816999999999993</c:v>
                </c:pt>
                <c:pt idx="7895">
                  <c:v>72.807000000000002</c:v>
                </c:pt>
                <c:pt idx="7896">
                  <c:v>72.804000000000002</c:v>
                </c:pt>
                <c:pt idx="7897">
                  <c:v>72.804999999999993</c:v>
                </c:pt>
                <c:pt idx="7898">
                  <c:v>72.787999999999997</c:v>
                </c:pt>
                <c:pt idx="7899">
                  <c:v>72.792000000000002</c:v>
                </c:pt>
                <c:pt idx="7900">
                  <c:v>72.783000000000001</c:v>
                </c:pt>
                <c:pt idx="7901">
                  <c:v>72.777999999999992</c:v>
                </c:pt>
                <c:pt idx="7902">
                  <c:v>72.772999999999982</c:v>
                </c:pt>
                <c:pt idx="7903">
                  <c:v>72.756</c:v>
                </c:pt>
                <c:pt idx="7904">
                  <c:v>72.760000000000005</c:v>
                </c:pt>
                <c:pt idx="7905">
                  <c:v>72.754000000000005</c:v>
                </c:pt>
                <c:pt idx="7906">
                  <c:v>72.760000000000005</c:v>
                </c:pt>
                <c:pt idx="7907">
                  <c:v>72.763000000000005</c:v>
                </c:pt>
                <c:pt idx="7908">
                  <c:v>72.759</c:v>
                </c:pt>
                <c:pt idx="7909">
                  <c:v>72.763000000000005</c:v>
                </c:pt>
                <c:pt idx="7910">
                  <c:v>72.765000000000001</c:v>
                </c:pt>
                <c:pt idx="7911">
                  <c:v>72.754999999999995</c:v>
                </c:pt>
                <c:pt idx="7912">
                  <c:v>72.77</c:v>
                </c:pt>
                <c:pt idx="7913">
                  <c:v>72.768000000000001</c:v>
                </c:pt>
                <c:pt idx="7914">
                  <c:v>72.769000000000005</c:v>
                </c:pt>
                <c:pt idx="7915">
                  <c:v>72.775999999999982</c:v>
                </c:pt>
                <c:pt idx="7916">
                  <c:v>72.781999999999996</c:v>
                </c:pt>
                <c:pt idx="7917">
                  <c:v>72.786000000000001</c:v>
                </c:pt>
                <c:pt idx="7918">
                  <c:v>72.787000000000006</c:v>
                </c:pt>
                <c:pt idx="7919">
                  <c:v>72.793999999999997</c:v>
                </c:pt>
                <c:pt idx="7920">
                  <c:v>72.790999999999997</c:v>
                </c:pt>
                <c:pt idx="7921">
                  <c:v>72.790999999999997</c:v>
                </c:pt>
                <c:pt idx="7922">
                  <c:v>72.798000000000002</c:v>
                </c:pt>
                <c:pt idx="7923">
                  <c:v>72.796999999999997</c:v>
                </c:pt>
                <c:pt idx="7924">
                  <c:v>72.801000000000002</c:v>
                </c:pt>
                <c:pt idx="7925">
                  <c:v>72.805999999999983</c:v>
                </c:pt>
                <c:pt idx="7926">
                  <c:v>72.811000000000007</c:v>
                </c:pt>
                <c:pt idx="7927">
                  <c:v>72.804000000000002</c:v>
                </c:pt>
                <c:pt idx="7928">
                  <c:v>72.808999999999983</c:v>
                </c:pt>
                <c:pt idx="7929">
                  <c:v>72.812000000000012</c:v>
                </c:pt>
                <c:pt idx="7930">
                  <c:v>72.816000000000003</c:v>
                </c:pt>
                <c:pt idx="7931">
                  <c:v>72.805999999999983</c:v>
                </c:pt>
                <c:pt idx="7932">
                  <c:v>72.81</c:v>
                </c:pt>
                <c:pt idx="7933">
                  <c:v>72.808999999999983</c:v>
                </c:pt>
                <c:pt idx="7934">
                  <c:v>72.805999999999983</c:v>
                </c:pt>
                <c:pt idx="7935">
                  <c:v>72.804000000000002</c:v>
                </c:pt>
                <c:pt idx="7936">
                  <c:v>72.801000000000002</c:v>
                </c:pt>
                <c:pt idx="7937">
                  <c:v>72.799000000000007</c:v>
                </c:pt>
                <c:pt idx="7938">
                  <c:v>72.808999999999983</c:v>
                </c:pt>
                <c:pt idx="7939">
                  <c:v>72.796999999999997</c:v>
                </c:pt>
                <c:pt idx="7940">
                  <c:v>72.798000000000002</c:v>
                </c:pt>
                <c:pt idx="7941">
                  <c:v>72.801000000000002</c:v>
                </c:pt>
                <c:pt idx="7942">
                  <c:v>72.796999999999997</c:v>
                </c:pt>
                <c:pt idx="7943">
                  <c:v>72.801000000000002</c:v>
                </c:pt>
                <c:pt idx="7944">
                  <c:v>72.801000000000002</c:v>
                </c:pt>
                <c:pt idx="7945">
                  <c:v>72.805999999999983</c:v>
                </c:pt>
                <c:pt idx="7946">
                  <c:v>72.804000000000002</c:v>
                </c:pt>
                <c:pt idx="7947">
                  <c:v>72.81</c:v>
                </c:pt>
                <c:pt idx="7948">
                  <c:v>72.804000000000002</c:v>
                </c:pt>
                <c:pt idx="7949">
                  <c:v>72.804000000000002</c:v>
                </c:pt>
                <c:pt idx="7950">
                  <c:v>72.812000000000012</c:v>
                </c:pt>
                <c:pt idx="7951">
                  <c:v>72.807000000000002</c:v>
                </c:pt>
                <c:pt idx="7952">
                  <c:v>72.801999999999992</c:v>
                </c:pt>
                <c:pt idx="7953">
                  <c:v>72.804000000000002</c:v>
                </c:pt>
                <c:pt idx="7954">
                  <c:v>72.805999999999983</c:v>
                </c:pt>
                <c:pt idx="7955">
                  <c:v>72.811000000000007</c:v>
                </c:pt>
                <c:pt idx="7956">
                  <c:v>72.812000000000012</c:v>
                </c:pt>
                <c:pt idx="7957">
                  <c:v>72.818000000000012</c:v>
                </c:pt>
                <c:pt idx="7958">
                  <c:v>72.813999999999993</c:v>
                </c:pt>
                <c:pt idx="7959">
                  <c:v>72.804999999999993</c:v>
                </c:pt>
                <c:pt idx="7960">
                  <c:v>72.819000000000003</c:v>
                </c:pt>
                <c:pt idx="7961">
                  <c:v>72.818000000000012</c:v>
                </c:pt>
                <c:pt idx="7962">
                  <c:v>72.815000000000012</c:v>
                </c:pt>
                <c:pt idx="7963">
                  <c:v>72.822999999999979</c:v>
                </c:pt>
                <c:pt idx="7964">
                  <c:v>72.819000000000003</c:v>
                </c:pt>
                <c:pt idx="7965">
                  <c:v>72.819000000000003</c:v>
                </c:pt>
                <c:pt idx="7966">
                  <c:v>72.818000000000012</c:v>
                </c:pt>
                <c:pt idx="7967">
                  <c:v>72.816000000000003</c:v>
                </c:pt>
                <c:pt idx="7968">
                  <c:v>72.807999999999993</c:v>
                </c:pt>
                <c:pt idx="7969">
                  <c:v>72.807999999999993</c:v>
                </c:pt>
                <c:pt idx="7970">
                  <c:v>72.796999999999997</c:v>
                </c:pt>
                <c:pt idx="7971">
                  <c:v>72.81</c:v>
                </c:pt>
                <c:pt idx="7972">
                  <c:v>72.808999999999983</c:v>
                </c:pt>
                <c:pt idx="7973">
                  <c:v>72.799000000000007</c:v>
                </c:pt>
                <c:pt idx="7974">
                  <c:v>72.784999999999997</c:v>
                </c:pt>
                <c:pt idx="7975">
                  <c:v>72.787000000000006</c:v>
                </c:pt>
                <c:pt idx="7976">
                  <c:v>72.787999999999997</c:v>
                </c:pt>
                <c:pt idx="7977">
                  <c:v>72.792000000000002</c:v>
                </c:pt>
                <c:pt idx="7978">
                  <c:v>72.790999999999997</c:v>
                </c:pt>
                <c:pt idx="7979">
                  <c:v>72.787999999999997</c:v>
                </c:pt>
                <c:pt idx="7980">
                  <c:v>72.787999999999997</c:v>
                </c:pt>
                <c:pt idx="7981">
                  <c:v>72.786000000000001</c:v>
                </c:pt>
                <c:pt idx="7982">
                  <c:v>72.777000000000001</c:v>
                </c:pt>
                <c:pt idx="7983">
                  <c:v>72.771999999999991</c:v>
                </c:pt>
                <c:pt idx="7984">
                  <c:v>72.77</c:v>
                </c:pt>
                <c:pt idx="7985">
                  <c:v>72.766999999999996</c:v>
                </c:pt>
                <c:pt idx="7986">
                  <c:v>72.774999999999991</c:v>
                </c:pt>
                <c:pt idx="7987">
                  <c:v>72.77</c:v>
                </c:pt>
                <c:pt idx="7988">
                  <c:v>72.766000000000005</c:v>
                </c:pt>
                <c:pt idx="7989">
                  <c:v>72.765000000000001</c:v>
                </c:pt>
                <c:pt idx="7990">
                  <c:v>72.774000000000001</c:v>
                </c:pt>
                <c:pt idx="7991">
                  <c:v>72.766000000000005</c:v>
                </c:pt>
                <c:pt idx="7992">
                  <c:v>72.77</c:v>
                </c:pt>
                <c:pt idx="7993">
                  <c:v>72.768000000000001</c:v>
                </c:pt>
                <c:pt idx="7994">
                  <c:v>72.769000000000005</c:v>
                </c:pt>
                <c:pt idx="7995">
                  <c:v>72.77</c:v>
                </c:pt>
                <c:pt idx="7996">
                  <c:v>72.768000000000001</c:v>
                </c:pt>
                <c:pt idx="7997">
                  <c:v>72.77</c:v>
                </c:pt>
                <c:pt idx="7998">
                  <c:v>72.769000000000005</c:v>
                </c:pt>
                <c:pt idx="7999">
                  <c:v>72.766999999999996</c:v>
                </c:pt>
                <c:pt idx="8000">
                  <c:v>72.775999999999982</c:v>
                </c:pt>
                <c:pt idx="8001">
                  <c:v>72.777000000000001</c:v>
                </c:pt>
                <c:pt idx="8002">
                  <c:v>72.775999999999982</c:v>
                </c:pt>
                <c:pt idx="8003">
                  <c:v>72.777000000000001</c:v>
                </c:pt>
                <c:pt idx="8004">
                  <c:v>72.778999999999982</c:v>
                </c:pt>
                <c:pt idx="8005">
                  <c:v>72.78</c:v>
                </c:pt>
                <c:pt idx="8006">
                  <c:v>72.777000000000001</c:v>
                </c:pt>
                <c:pt idx="8007">
                  <c:v>72.787000000000006</c:v>
                </c:pt>
                <c:pt idx="8008">
                  <c:v>72.781000000000006</c:v>
                </c:pt>
                <c:pt idx="8009">
                  <c:v>72.784999999999997</c:v>
                </c:pt>
                <c:pt idx="8010">
                  <c:v>72.793999999999997</c:v>
                </c:pt>
                <c:pt idx="8011">
                  <c:v>72.784000000000006</c:v>
                </c:pt>
                <c:pt idx="8012">
                  <c:v>72.790999999999997</c:v>
                </c:pt>
                <c:pt idx="8013">
                  <c:v>72.789000000000001</c:v>
                </c:pt>
                <c:pt idx="8014">
                  <c:v>72.789000000000001</c:v>
                </c:pt>
                <c:pt idx="8015">
                  <c:v>72.795000000000002</c:v>
                </c:pt>
                <c:pt idx="8016">
                  <c:v>72.793000000000006</c:v>
                </c:pt>
                <c:pt idx="8017">
                  <c:v>72.787999999999997</c:v>
                </c:pt>
                <c:pt idx="8018">
                  <c:v>72.790999999999997</c:v>
                </c:pt>
                <c:pt idx="8019">
                  <c:v>72.789000000000001</c:v>
                </c:pt>
                <c:pt idx="8020">
                  <c:v>72.801000000000002</c:v>
                </c:pt>
                <c:pt idx="8021">
                  <c:v>72.799000000000007</c:v>
                </c:pt>
                <c:pt idx="8022">
                  <c:v>72.8</c:v>
                </c:pt>
                <c:pt idx="8023">
                  <c:v>72.793999999999997</c:v>
                </c:pt>
                <c:pt idx="8024">
                  <c:v>72.796999999999997</c:v>
                </c:pt>
                <c:pt idx="8025">
                  <c:v>72.798000000000002</c:v>
                </c:pt>
                <c:pt idx="8026">
                  <c:v>72.801999999999992</c:v>
                </c:pt>
                <c:pt idx="8027">
                  <c:v>72.795000000000002</c:v>
                </c:pt>
                <c:pt idx="8028">
                  <c:v>72.796000000000006</c:v>
                </c:pt>
                <c:pt idx="8029">
                  <c:v>72.786000000000001</c:v>
                </c:pt>
                <c:pt idx="8030">
                  <c:v>72.790999999999997</c:v>
                </c:pt>
                <c:pt idx="8031">
                  <c:v>72.792000000000002</c:v>
                </c:pt>
                <c:pt idx="8032">
                  <c:v>72.793000000000006</c:v>
                </c:pt>
                <c:pt idx="8033">
                  <c:v>72.783000000000001</c:v>
                </c:pt>
                <c:pt idx="8034">
                  <c:v>72.781000000000006</c:v>
                </c:pt>
                <c:pt idx="8035">
                  <c:v>72.774000000000001</c:v>
                </c:pt>
                <c:pt idx="8036">
                  <c:v>72.778999999999982</c:v>
                </c:pt>
                <c:pt idx="8037">
                  <c:v>72.786000000000001</c:v>
                </c:pt>
                <c:pt idx="8038">
                  <c:v>72.777000000000001</c:v>
                </c:pt>
                <c:pt idx="8039">
                  <c:v>72.774999999999991</c:v>
                </c:pt>
                <c:pt idx="8040">
                  <c:v>72.771999999999991</c:v>
                </c:pt>
                <c:pt idx="8041">
                  <c:v>72.774999999999991</c:v>
                </c:pt>
                <c:pt idx="8042">
                  <c:v>72.77</c:v>
                </c:pt>
                <c:pt idx="8043">
                  <c:v>72.768000000000001</c:v>
                </c:pt>
                <c:pt idx="8044">
                  <c:v>72.772999999999982</c:v>
                </c:pt>
                <c:pt idx="8045">
                  <c:v>72.771000000000001</c:v>
                </c:pt>
                <c:pt idx="8046">
                  <c:v>72.775999999999982</c:v>
                </c:pt>
                <c:pt idx="8047">
                  <c:v>72.775999999999982</c:v>
                </c:pt>
                <c:pt idx="8048">
                  <c:v>72.774999999999991</c:v>
                </c:pt>
                <c:pt idx="8049">
                  <c:v>72.771000000000001</c:v>
                </c:pt>
                <c:pt idx="8050">
                  <c:v>72.778999999999982</c:v>
                </c:pt>
                <c:pt idx="8051">
                  <c:v>72.766999999999996</c:v>
                </c:pt>
                <c:pt idx="8052">
                  <c:v>72.77</c:v>
                </c:pt>
                <c:pt idx="8053">
                  <c:v>72.777000000000001</c:v>
                </c:pt>
                <c:pt idx="8054">
                  <c:v>72.781000000000006</c:v>
                </c:pt>
                <c:pt idx="8055">
                  <c:v>72.787000000000006</c:v>
                </c:pt>
                <c:pt idx="8056">
                  <c:v>72.777999999999992</c:v>
                </c:pt>
                <c:pt idx="8057">
                  <c:v>72.765000000000001</c:v>
                </c:pt>
                <c:pt idx="8058">
                  <c:v>72.745000000000005</c:v>
                </c:pt>
                <c:pt idx="8059">
                  <c:v>72.733000000000004</c:v>
                </c:pt>
                <c:pt idx="8060">
                  <c:v>72.695999999999998</c:v>
                </c:pt>
                <c:pt idx="8061">
                  <c:v>72.662999999999982</c:v>
                </c:pt>
                <c:pt idx="8062">
                  <c:v>72.626999999999981</c:v>
                </c:pt>
                <c:pt idx="8063">
                  <c:v>72.592000000000013</c:v>
                </c:pt>
                <c:pt idx="8064">
                  <c:v>72.554000000000002</c:v>
                </c:pt>
                <c:pt idx="8065">
                  <c:v>72.537000000000006</c:v>
                </c:pt>
                <c:pt idx="8066">
                  <c:v>72.510000000000005</c:v>
                </c:pt>
                <c:pt idx="8067">
                  <c:v>72.501000000000005</c:v>
                </c:pt>
                <c:pt idx="8068">
                  <c:v>72.477000000000004</c:v>
                </c:pt>
                <c:pt idx="8069">
                  <c:v>72.465999999999994</c:v>
                </c:pt>
                <c:pt idx="8070">
                  <c:v>72.456999999999994</c:v>
                </c:pt>
                <c:pt idx="8071">
                  <c:v>72.459000000000003</c:v>
                </c:pt>
                <c:pt idx="8072">
                  <c:v>72.453000000000003</c:v>
                </c:pt>
                <c:pt idx="8073">
                  <c:v>72.458000000000013</c:v>
                </c:pt>
                <c:pt idx="8074">
                  <c:v>72.445000000000007</c:v>
                </c:pt>
                <c:pt idx="8075">
                  <c:v>72.447000000000088</c:v>
                </c:pt>
                <c:pt idx="8076">
                  <c:v>72.456999999999994</c:v>
                </c:pt>
                <c:pt idx="8077">
                  <c:v>72.459000000000003</c:v>
                </c:pt>
                <c:pt idx="8078">
                  <c:v>72.449000000000026</c:v>
                </c:pt>
                <c:pt idx="8079">
                  <c:v>72.449000000000026</c:v>
                </c:pt>
                <c:pt idx="8080">
                  <c:v>72.459000000000003</c:v>
                </c:pt>
                <c:pt idx="8081">
                  <c:v>72.461000000000027</c:v>
                </c:pt>
                <c:pt idx="8082">
                  <c:v>72.461000000000027</c:v>
                </c:pt>
                <c:pt idx="8083">
                  <c:v>72.456000000000003</c:v>
                </c:pt>
                <c:pt idx="8084">
                  <c:v>72.468000000000004</c:v>
                </c:pt>
                <c:pt idx="8085">
                  <c:v>72.464000000000027</c:v>
                </c:pt>
                <c:pt idx="8086">
                  <c:v>72.472999999999999</c:v>
                </c:pt>
                <c:pt idx="8087">
                  <c:v>72.477999999999994</c:v>
                </c:pt>
                <c:pt idx="8088">
                  <c:v>72.471999999999994</c:v>
                </c:pt>
                <c:pt idx="8089">
                  <c:v>72.47</c:v>
                </c:pt>
                <c:pt idx="8090">
                  <c:v>72.471000000000004</c:v>
                </c:pt>
                <c:pt idx="8091">
                  <c:v>72.474999999999994</c:v>
                </c:pt>
                <c:pt idx="8092">
                  <c:v>72.472999999999999</c:v>
                </c:pt>
                <c:pt idx="8093">
                  <c:v>72.48</c:v>
                </c:pt>
                <c:pt idx="8094">
                  <c:v>72.477000000000004</c:v>
                </c:pt>
                <c:pt idx="8095">
                  <c:v>72.477999999999994</c:v>
                </c:pt>
                <c:pt idx="8096">
                  <c:v>72.471999999999994</c:v>
                </c:pt>
                <c:pt idx="8097">
                  <c:v>72.474999999999994</c:v>
                </c:pt>
                <c:pt idx="8098">
                  <c:v>72.478999999999999</c:v>
                </c:pt>
                <c:pt idx="8099">
                  <c:v>72.47</c:v>
                </c:pt>
                <c:pt idx="8100">
                  <c:v>72.471000000000004</c:v>
                </c:pt>
                <c:pt idx="8101">
                  <c:v>72.462999999999994</c:v>
                </c:pt>
                <c:pt idx="8102">
                  <c:v>72.465000000000003</c:v>
                </c:pt>
                <c:pt idx="8103">
                  <c:v>72.464000000000027</c:v>
                </c:pt>
                <c:pt idx="8104">
                  <c:v>72.459999999999994</c:v>
                </c:pt>
                <c:pt idx="8105">
                  <c:v>72.459999999999994</c:v>
                </c:pt>
                <c:pt idx="8106">
                  <c:v>72.458000000000013</c:v>
                </c:pt>
                <c:pt idx="8107">
                  <c:v>72.464000000000027</c:v>
                </c:pt>
                <c:pt idx="8108">
                  <c:v>72.459999999999994</c:v>
                </c:pt>
                <c:pt idx="8109">
                  <c:v>72.458000000000013</c:v>
                </c:pt>
                <c:pt idx="8110">
                  <c:v>72.456000000000003</c:v>
                </c:pt>
                <c:pt idx="8111">
                  <c:v>72.453999999999994</c:v>
                </c:pt>
                <c:pt idx="8112">
                  <c:v>72.450999999999993</c:v>
                </c:pt>
                <c:pt idx="8113">
                  <c:v>72.450999999999993</c:v>
                </c:pt>
                <c:pt idx="8114">
                  <c:v>72.45</c:v>
                </c:pt>
                <c:pt idx="8115">
                  <c:v>72.443000000000026</c:v>
                </c:pt>
                <c:pt idx="8116">
                  <c:v>72.436000000000007</c:v>
                </c:pt>
                <c:pt idx="8117">
                  <c:v>72.446000000000026</c:v>
                </c:pt>
                <c:pt idx="8118">
                  <c:v>72.435000000000002</c:v>
                </c:pt>
                <c:pt idx="8119">
                  <c:v>72.424000000000007</c:v>
                </c:pt>
                <c:pt idx="8120">
                  <c:v>72.421999999999997</c:v>
                </c:pt>
                <c:pt idx="8121">
                  <c:v>72.423000000000002</c:v>
                </c:pt>
                <c:pt idx="8122">
                  <c:v>72.405000000000001</c:v>
                </c:pt>
                <c:pt idx="8123">
                  <c:v>72.418000000000006</c:v>
                </c:pt>
                <c:pt idx="8124">
                  <c:v>72.411000000000101</c:v>
                </c:pt>
                <c:pt idx="8125">
                  <c:v>72.400999999999996</c:v>
                </c:pt>
                <c:pt idx="8126">
                  <c:v>72.409000000000006</c:v>
                </c:pt>
                <c:pt idx="8127">
                  <c:v>72.411000000000101</c:v>
                </c:pt>
                <c:pt idx="8128">
                  <c:v>72.405000000000001</c:v>
                </c:pt>
                <c:pt idx="8129">
                  <c:v>72.403999999999996</c:v>
                </c:pt>
                <c:pt idx="8130">
                  <c:v>72.412999999999997</c:v>
                </c:pt>
                <c:pt idx="8131">
                  <c:v>72.410000000000025</c:v>
                </c:pt>
                <c:pt idx="8132">
                  <c:v>72.418000000000006</c:v>
                </c:pt>
                <c:pt idx="8133">
                  <c:v>72.415999999999997</c:v>
                </c:pt>
                <c:pt idx="8134">
                  <c:v>72.427999999999997</c:v>
                </c:pt>
                <c:pt idx="8135">
                  <c:v>72.427999999999997</c:v>
                </c:pt>
                <c:pt idx="8136">
                  <c:v>72.432000000000002</c:v>
                </c:pt>
                <c:pt idx="8137">
                  <c:v>72.436000000000007</c:v>
                </c:pt>
                <c:pt idx="8138">
                  <c:v>72.432000000000002</c:v>
                </c:pt>
                <c:pt idx="8139">
                  <c:v>72.440000000000026</c:v>
                </c:pt>
                <c:pt idx="8140">
                  <c:v>72.432000000000002</c:v>
                </c:pt>
                <c:pt idx="8141">
                  <c:v>72.436000000000007</c:v>
                </c:pt>
                <c:pt idx="8142">
                  <c:v>72.436000000000007</c:v>
                </c:pt>
                <c:pt idx="8143">
                  <c:v>72.435000000000002</c:v>
                </c:pt>
                <c:pt idx="8144">
                  <c:v>72.437000000000026</c:v>
                </c:pt>
                <c:pt idx="8145">
                  <c:v>72.438999999999993</c:v>
                </c:pt>
                <c:pt idx="8146">
                  <c:v>72.452000000000012</c:v>
                </c:pt>
                <c:pt idx="8147">
                  <c:v>72.465000000000003</c:v>
                </c:pt>
                <c:pt idx="8148">
                  <c:v>72.486999999999995</c:v>
                </c:pt>
                <c:pt idx="8149">
                  <c:v>72.507999999999996</c:v>
                </c:pt>
                <c:pt idx="8150">
                  <c:v>72.531000000000006</c:v>
                </c:pt>
                <c:pt idx="8151">
                  <c:v>72.542000000000002</c:v>
                </c:pt>
                <c:pt idx="8152">
                  <c:v>72.566999999999993</c:v>
                </c:pt>
                <c:pt idx="8153">
                  <c:v>72.573999999999998</c:v>
                </c:pt>
                <c:pt idx="8154">
                  <c:v>72.585999999999999</c:v>
                </c:pt>
                <c:pt idx="8155">
                  <c:v>72.593000000000004</c:v>
                </c:pt>
                <c:pt idx="8156">
                  <c:v>72.593000000000004</c:v>
                </c:pt>
                <c:pt idx="8157">
                  <c:v>72.60299999999998</c:v>
                </c:pt>
                <c:pt idx="8158">
                  <c:v>72.60599999999998</c:v>
                </c:pt>
                <c:pt idx="8159">
                  <c:v>72.593999999999994</c:v>
                </c:pt>
                <c:pt idx="8160">
                  <c:v>72.60599999999998</c:v>
                </c:pt>
                <c:pt idx="8161">
                  <c:v>72.611999999999995</c:v>
                </c:pt>
                <c:pt idx="8162">
                  <c:v>72.60199999999999</c:v>
                </c:pt>
                <c:pt idx="8163">
                  <c:v>72.60499999999999</c:v>
                </c:pt>
                <c:pt idx="8164">
                  <c:v>72.60899999999998</c:v>
                </c:pt>
                <c:pt idx="8165">
                  <c:v>72.611999999999995</c:v>
                </c:pt>
                <c:pt idx="8166">
                  <c:v>72.60799999999999</c:v>
                </c:pt>
                <c:pt idx="8167">
                  <c:v>72.611999999999995</c:v>
                </c:pt>
                <c:pt idx="8168">
                  <c:v>72.619</c:v>
                </c:pt>
                <c:pt idx="8169">
                  <c:v>72.613</c:v>
                </c:pt>
                <c:pt idx="8170">
                  <c:v>72.624999999999986</c:v>
                </c:pt>
                <c:pt idx="8171">
                  <c:v>72.620999999999981</c:v>
                </c:pt>
                <c:pt idx="8172">
                  <c:v>72.628999999999948</c:v>
                </c:pt>
                <c:pt idx="8173">
                  <c:v>72.632999999999981</c:v>
                </c:pt>
                <c:pt idx="8174">
                  <c:v>72.635999999999981</c:v>
                </c:pt>
                <c:pt idx="8175">
                  <c:v>72.649999999999991</c:v>
                </c:pt>
                <c:pt idx="8176">
                  <c:v>72.644000000000005</c:v>
                </c:pt>
                <c:pt idx="8177">
                  <c:v>72.641999999999996</c:v>
                </c:pt>
                <c:pt idx="8178">
                  <c:v>72.628999999999948</c:v>
                </c:pt>
                <c:pt idx="8179">
                  <c:v>72.644999999999996</c:v>
                </c:pt>
                <c:pt idx="8180">
                  <c:v>72.655999999999949</c:v>
                </c:pt>
                <c:pt idx="8181">
                  <c:v>72.652999999999949</c:v>
                </c:pt>
                <c:pt idx="8182">
                  <c:v>72.676999999999978</c:v>
                </c:pt>
                <c:pt idx="8183">
                  <c:v>72.676999999999978</c:v>
                </c:pt>
                <c:pt idx="8184">
                  <c:v>72.685999999999979</c:v>
                </c:pt>
                <c:pt idx="8185">
                  <c:v>72.692999999999998</c:v>
                </c:pt>
                <c:pt idx="8186">
                  <c:v>72.705000000000013</c:v>
                </c:pt>
                <c:pt idx="8187">
                  <c:v>72.721000000000004</c:v>
                </c:pt>
                <c:pt idx="8188">
                  <c:v>72.733000000000004</c:v>
                </c:pt>
                <c:pt idx="8189">
                  <c:v>72.739000000000004</c:v>
                </c:pt>
                <c:pt idx="8190">
                  <c:v>72.757000000000005</c:v>
                </c:pt>
                <c:pt idx="8191">
                  <c:v>72.756</c:v>
                </c:pt>
                <c:pt idx="8192">
                  <c:v>72.781999999999996</c:v>
                </c:pt>
                <c:pt idx="8193">
                  <c:v>72.799000000000007</c:v>
                </c:pt>
                <c:pt idx="8194">
                  <c:v>72.811000000000007</c:v>
                </c:pt>
                <c:pt idx="8195">
                  <c:v>72.846000000000004</c:v>
                </c:pt>
                <c:pt idx="8196">
                  <c:v>72.864999999999995</c:v>
                </c:pt>
                <c:pt idx="8197">
                  <c:v>72.89</c:v>
                </c:pt>
                <c:pt idx="8198">
                  <c:v>72.902000000000001</c:v>
                </c:pt>
                <c:pt idx="8199">
                  <c:v>72.926000000000002</c:v>
                </c:pt>
                <c:pt idx="8200">
                  <c:v>72.953000000000003</c:v>
                </c:pt>
                <c:pt idx="8201">
                  <c:v>72.995999999999995</c:v>
                </c:pt>
                <c:pt idx="8202">
                  <c:v>73.048000000000002</c:v>
                </c:pt>
                <c:pt idx="8203">
                  <c:v>73.137</c:v>
                </c:pt>
                <c:pt idx="8204">
                  <c:v>73.19</c:v>
                </c:pt>
                <c:pt idx="8205">
                  <c:v>73.260999999999996</c:v>
                </c:pt>
                <c:pt idx="8206">
                  <c:v>73.322999999999979</c:v>
                </c:pt>
                <c:pt idx="8207">
                  <c:v>73.366</c:v>
                </c:pt>
                <c:pt idx="8208">
                  <c:v>73.418999999999997</c:v>
                </c:pt>
                <c:pt idx="8209">
                  <c:v>73.468000000000004</c:v>
                </c:pt>
                <c:pt idx="8210">
                  <c:v>73.509</c:v>
                </c:pt>
                <c:pt idx="8211">
                  <c:v>73.533000000000001</c:v>
                </c:pt>
                <c:pt idx="8212">
                  <c:v>73.581000000000003</c:v>
                </c:pt>
                <c:pt idx="8213">
                  <c:v>73.617999999999995</c:v>
                </c:pt>
                <c:pt idx="8214">
                  <c:v>73.665999999999983</c:v>
                </c:pt>
                <c:pt idx="8215">
                  <c:v>73.733999999999995</c:v>
                </c:pt>
                <c:pt idx="8216">
                  <c:v>73.811000000000007</c:v>
                </c:pt>
                <c:pt idx="8217">
                  <c:v>73.881999999999991</c:v>
                </c:pt>
                <c:pt idx="8218">
                  <c:v>73.983000000000004</c:v>
                </c:pt>
                <c:pt idx="8219">
                  <c:v>74.095000000000013</c:v>
                </c:pt>
                <c:pt idx="8220">
                  <c:v>74.221999999999994</c:v>
                </c:pt>
                <c:pt idx="8221">
                  <c:v>74.39</c:v>
                </c:pt>
                <c:pt idx="8222">
                  <c:v>74.527999999999992</c:v>
                </c:pt>
                <c:pt idx="8223">
                  <c:v>74.672999999999988</c:v>
                </c:pt>
                <c:pt idx="8224">
                  <c:v>74.796999999999997</c:v>
                </c:pt>
                <c:pt idx="8225">
                  <c:v>74.872999999999948</c:v>
                </c:pt>
                <c:pt idx="8226">
                  <c:v>74.935000000000002</c:v>
                </c:pt>
                <c:pt idx="8227">
                  <c:v>74.98</c:v>
                </c:pt>
                <c:pt idx="8228">
                  <c:v>75.028999999999982</c:v>
                </c:pt>
                <c:pt idx="8229">
                  <c:v>75.075000000000003</c:v>
                </c:pt>
                <c:pt idx="8230">
                  <c:v>75.122999999999948</c:v>
                </c:pt>
                <c:pt idx="8231">
                  <c:v>75.154999999999987</c:v>
                </c:pt>
                <c:pt idx="8232">
                  <c:v>75.176999999999978</c:v>
                </c:pt>
                <c:pt idx="8233">
                  <c:v>75.19</c:v>
                </c:pt>
                <c:pt idx="8234">
                  <c:v>75.2</c:v>
                </c:pt>
                <c:pt idx="8235">
                  <c:v>75.188000000000002</c:v>
                </c:pt>
                <c:pt idx="8236">
                  <c:v>75.164999999999992</c:v>
                </c:pt>
                <c:pt idx="8237">
                  <c:v>75.134999999999991</c:v>
                </c:pt>
                <c:pt idx="8238">
                  <c:v>75.087999999999994</c:v>
                </c:pt>
                <c:pt idx="8239">
                  <c:v>75.043999999999997</c:v>
                </c:pt>
                <c:pt idx="8240">
                  <c:v>74.985000000000014</c:v>
                </c:pt>
                <c:pt idx="8241">
                  <c:v>74.924999999999997</c:v>
                </c:pt>
                <c:pt idx="8242">
                  <c:v>74.871999999999986</c:v>
                </c:pt>
                <c:pt idx="8243">
                  <c:v>74.807999999999993</c:v>
                </c:pt>
                <c:pt idx="8244">
                  <c:v>74.757000000000005</c:v>
                </c:pt>
                <c:pt idx="8245">
                  <c:v>74.705000000000013</c:v>
                </c:pt>
                <c:pt idx="8246">
                  <c:v>74.654999999999987</c:v>
                </c:pt>
                <c:pt idx="8247">
                  <c:v>74.599000000000004</c:v>
                </c:pt>
                <c:pt idx="8248">
                  <c:v>74.539000000000001</c:v>
                </c:pt>
                <c:pt idx="8249">
                  <c:v>74.489000000000004</c:v>
                </c:pt>
                <c:pt idx="8250">
                  <c:v>74.430000000000007</c:v>
                </c:pt>
                <c:pt idx="8251">
                  <c:v>74.387999999999991</c:v>
                </c:pt>
                <c:pt idx="8252">
                  <c:v>74.345000000000013</c:v>
                </c:pt>
                <c:pt idx="8253">
                  <c:v>74.293999999999997</c:v>
                </c:pt>
                <c:pt idx="8254">
                  <c:v>74.244000000000085</c:v>
                </c:pt>
                <c:pt idx="8255">
                  <c:v>74.206999999999994</c:v>
                </c:pt>
                <c:pt idx="8256">
                  <c:v>74.164999999999992</c:v>
                </c:pt>
                <c:pt idx="8257">
                  <c:v>74.123999999999981</c:v>
                </c:pt>
                <c:pt idx="8258">
                  <c:v>74.084999999999994</c:v>
                </c:pt>
                <c:pt idx="8259">
                  <c:v>74.05</c:v>
                </c:pt>
                <c:pt idx="8260">
                  <c:v>73.995999999999995</c:v>
                </c:pt>
                <c:pt idx="8261">
                  <c:v>73.959000000000003</c:v>
                </c:pt>
                <c:pt idx="8262">
                  <c:v>73.921000000000006</c:v>
                </c:pt>
                <c:pt idx="8263">
                  <c:v>73.88</c:v>
                </c:pt>
                <c:pt idx="8264">
                  <c:v>73.85799999999999</c:v>
                </c:pt>
                <c:pt idx="8265">
                  <c:v>73.831999999999994</c:v>
                </c:pt>
                <c:pt idx="8266">
                  <c:v>73.815000000000012</c:v>
                </c:pt>
                <c:pt idx="8267">
                  <c:v>73.792000000000002</c:v>
                </c:pt>
                <c:pt idx="8268">
                  <c:v>73.771999999999991</c:v>
                </c:pt>
                <c:pt idx="8269">
                  <c:v>73.787000000000006</c:v>
                </c:pt>
                <c:pt idx="8270">
                  <c:v>73.816999999999993</c:v>
                </c:pt>
                <c:pt idx="8271">
                  <c:v>73.891999999999996</c:v>
                </c:pt>
                <c:pt idx="8272">
                  <c:v>74.001999999999995</c:v>
                </c:pt>
                <c:pt idx="8273">
                  <c:v>74.135999999999981</c:v>
                </c:pt>
                <c:pt idx="8274">
                  <c:v>74.266000000000005</c:v>
                </c:pt>
                <c:pt idx="8275">
                  <c:v>74.391000000000005</c:v>
                </c:pt>
                <c:pt idx="8276">
                  <c:v>74.492000000000004</c:v>
                </c:pt>
                <c:pt idx="8277">
                  <c:v>74.590999999999994</c:v>
                </c:pt>
                <c:pt idx="8278">
                  <c:v>74.655999999999949</c:v>
                </c:pt>
                <c:pt idx="8279">
                  <c:v>74.695999999999998</c:v>
                </c:pt>
                <c:pt idx="8280">
                  <c:v>74.728999999999999</c:v>
                </c:pt>
                <c:pt idx="8281">
                  <c:v>74.753</c:v>
                </c:pt>
                <c:pt idx="8282">
                  <c:v>74.751999999999995</c:v>
                </c:pt>
                <c:pt idx="8283">
                  <c:v>74.745000000000005</c:v>
                </c:pt>
                <c:pt idx="8284">
                  <c:v>74.753</c:v>
                </c:pt>
                <c:pt idx="8285">
                  <c:v>74.75</c:v>
                </c:pt>
                <c:pt idx="8286">
                  <c:v>74.75</c:v>
                </c:pt>
                <c:pt idx="8287">
                  <c:v>74.753</c:v>
                </c:pt>
                <c:pt idx="8288">
                  <c:v>74.747000000000085</c:v>
                </c:pt>
                <c:pt idx="8289">
                  <c:v>74.741000000000085</c:v>
                </c:pt>
                <c:pt idx="8290">
                  <c:v>74.735000000000014</c:v>
                </c:pt>
                <c:pt idx="8291">
                  <c:v>74.722999999999999</c:v>
                </c:pt>
                <c:pt idx="8292">
                  <c:v>74.718000000000004</c:v>
                </c:pt>
                <c:pt idx="8293">
                  <c:v>74.711000000000027</c:v>
                </c:pt>
                <c:pt idx="8294">
                  <c:v>74.703000000000003</c:v>
                </c:pt>
                <c:pt idx="8295">
                  <c:v>74.703000000000003</c:v>
                </c:pt>
                <c:pt idx="8296">
                  <c:v>74.705000000000013</c:v>
                </c:pt>
                <c:pt idx="8297">
                  <c:v>74.697000000000003</c:v>
                </c:pt>
                <c:pt idx="8298">
                  <c:v>74.685000000000002</c:v>
                </c:pt>
                <c:pt idx="8299">
                  <c:v>74.679999999999978</c:v>
                </c:pt>
                <c:pt idx="8300">
                  <c:v>74.674999999999983</c:v>
                </c:pt>
                <c:pt idx="8301">
                  <c:v>74.661000000000001</c:v>
                </c:pt>
                <c:pt idx="8302">
                  <c:v>74.662999999999982</c:v>
                </c:pt>
                <c:pt idx="8303">
                  <c:v>74.657999999999987</c:v>
                </c:pt>
                <c:pt idx="8304">
                  <c:v>74.649999999999991</c:v>
                </c:pt>
                <c:pt idx="8305">
                  <c:v>74.649000000000001</c:v>
                </c:pt>
                <c:pt idx="8306">
                  <c:v>74.647000000000006</c:v>
                </c:pt>
                <c:pt idx="8307">
                  <c:v>74.646000000000001</c:v>
                </c:pt>
                <c:pt idx="8308">
                  <c:v>74.637</c:v>
                </c:pt>
                <c:pt idx="8309">
                  <c:v>74.625999999999948</c:v>
                </c:pt>
                <c:pt idx="8310">
                  <c:v>74.620999999999981</c:v>
                </c:pt>
                <c:pt idx="8311">
                  <c:v>74.617000000000004</c:v>
                </c:pt>
                <c:pt idx="8312">
                  <c:v>74.603999999999999</c:v>
                </c:pt>
                <c:pt idx="8313">
                  <c:v>74.596000000000004</c:v>
                </c:pt>
                <c:pt idx="8314">
                  <c:v>74.596999999999994</c:v>
                </c:pt>
                <c:pt idx="8315">
                  <c:v>74.600999999999999</c:v>
                </c:pt>
                <c:pt idx="8316">
                  <c:v>74.584000000000003</c:v>
                </c:pt>
                <c:pt idx="8317">
                  <c:v>74.584999999999994</c:v>
                </c:pt>
                <c:pt idx="8318">
                  <c:v>74.581999999999994</c:v>
                </c:pt>
                <c:pt idx="8319">
                  <c:v>74.578999999999979</c:v>
                </c:pt>
                <c:pt idx="8320">
                  <c:v>74.569000000000003</c:v>
                </c:pt>
                <c:pt idx="8321">
                  <c:v>74.548000000000002</c:v>
                </c:pt>
                <c:pt idx="8322">
                  <c:v>74.552999999999983</c:v>
                </c:pt>
                <c:pt idx="8323">
                  <c:v>74.548000000000002</c:v>
                </c:pt>
                <c:pt idx="8324">
                  <c:v>74.539000000000001</c:v>
                </c:pt>
                <c:pt idx="8325">
                  <c:v>74.528999999999982</c:v>
                </c:pt>
                <c:pt idx="8326">
                  <c:v>74.527999999999992</c:v>
                </c:pt>
                <c:pt idx="8327">
                  <c:v>74.521000000000001</c:v>
                </c:pt>
                <c:pt idx="8328">
                  <c:v>74.521999999999991</c:v>
                </c:pt>
                <c:pt idx="8329">
                  <c:v>74.527000000000001</c:v>
                </c:pt>
                <c:pt idx="8330">
                  <c:v>74.516000000000005</c:v>
                </c:pt>
                <c:pt idx="8331">
                  <c:v>74.507000000000005</c:v>
                </c:pt>
                <c:pt idx="8332">
                  <c:v>74.5</c:v>
                </c:pt>
                <c:pt idx="8333">
                  <c:v>74.486000000000004</c:v>
                </c:pt>
                <c:pt idx="8334">
                  <c:v>74.482000000000014</c:v>
                </c:pt>
                <c:pt idx="8335">
                  <c:v>74.478999999999999</c:v>
                </c:pt>
                <c:pt idx="8336">
                  <c:v>74.465999999999994</c:v>
                </c:pt>
                <c:pt idx="8337">
                  <c:v>74.465999999999994</c:v>
                </c:pt>
                <c:pt idx="8338">
                  <c:v>74.450999999999993</c:v>
                </c:pt>
                <c:pt idx="8339">
                  <c:v>74.456999999999994</c:v>
                </c:pt>
                <c:pt idx="8340">
                  <c:v>74.437000000000026</c:v>
                </c:pt>
                <c:pt idx="8341">
                  <c:v>74.440000000000026</c:v>
                </c:pt>
                <c:pt idx="8342">
                  <c:v>74.438999999999993</c:v>
                </c:pt>
                <c:pt idx="8343">
                  <c:v>74.432000000000002</c:v>
                </c:pt>
                <c:pt idx="8344">
                  <c:v>74.429000000000002</c:v>
                </c:pt>
                <c:pt idx="8345">
                  <c:v>74.430999999999997</c:v>
                </c:pt>
                <c:pt idx="8346">
                  <c:v>74.415999999999997</c:v>
                </c:pt>
                <c:pt idx="8347">
                  <c:v>74.423000000000002</c:v>
                </c:pt>
                <c:pt idx="8348">
                  <c:v>74.429000000000002</c:v>
                </c:pt>
                <c:pt idx="8349">
                  <c:v>74.421999999999997</c:v>
                </c:pt>
                <c:pt idx="8350">
                  <c:v>74.415000000000006</c:v>
                </c:pt>
                <c:pt idx="8351">
                  <c:v>74.424000000000007</c:v>
                </c:pt>
                <c:pt idx="8352">
                  <c:v>74.414000000000101</c:v>
                </c:pt>
                <c:pt idx="8353">
                  <c:v>74.412999999999997</c:v>
                </c:pt>
                <c:pt idx="8354">
                  <c:v>74.406000000000006</c:v>
                </c:pt>
                <c:pt idx="8355">
                  <c:v>74.403000000000006</c:v>
                </c:pt>
                <c:pt idx="8356">
                  <c:v>74.406999999999996</c:v>
                </c:pt>
                <c:pt idx="8357">
                  <c:v>74.406999999999996</c:v>
                </c:pt>
                <c:pt idx="8358">
                  <c:v>74.403999999999996</c:v>
                </c:pt>
                <c:pt idx="8359">
                  <c:v>74.403999999999996</c:v>
                </c:pt>
                <c:pt idx="8360">
                  <c:v>74.408000000000001</c:v>
                </c:pt>
                <c:pt idx="8361">
                  <c:v>74.391000000000005</c:v>
                </c:pt>
                <c:pt idx="8362">
                  <c:v>74.394000000000005</c:v>
                </c:pt>
                <c:pt idx="8363">
                  <c:v>74.39</c:v>
                </c:pt>
                <c:pt idx="8364">
                  <c:v>74.394000000000005</c:v>
                </c:pt>
                <c:pt idx="8365">
                  <c:v>74.388999999999982</c:v>
                </c:pt>
                <c:pt idx="8366">
                  <c:v>74.382999999999981</c:v>
                </c:pt>
                <c:pt idx="8367">
                  <c:v>74.382999999999981</c:v>
                </c:pt>
                <c:pt idx="8368">
                  <c:v>74.377999999999986</c:v>
                </c:pt>
                <c:pt idx="8369">
                  <c:v>74.375999999999948</c:v>
                </c:pt>
                <c:pt idx="8370">
                  <c:v>74.36999999999999</c:v>
                </c:pt>
                <c:pt idx="8371">
                  <c:v>74.371999999999986</c:v>
                </c:pt>
                <c:pt idx="8372">
                  <c:v>74.36999999999999</c:v>
                </c:pt>
                <c:pt idx="8373">
                  <c:v>74.367000000000004</c:v>
                </c:pt>
                <c:pt idx="8374">
                  <c:v>74.35799999999999</c:v>
                </c:pt>
                <c:pt idx="8375">
                  <c:v>74.366</c:v>
                </c:pt>
                <c:pt idx="8376">
                  <c:v>74.35599999999998</c:v>
                </c:pt>
                <c:pt idx="8377">
                  <c:v>74.35499999999999</c:v>
                </c:pt>
                <c:pt idx="8378">
                  <c:v>74.361999999999995</c:v>
                </c:pt>
                <c:pt idx="8379">
                  <c:v>74.349999999999994</c:v>
                </c:pt>
                <c:pt idx="8380">
                  <c:v>74.350999999999999</c:v>
                </c:pt>
                <c:pt idx="8381">
                  <c:v>74.356999999999999</c:v>
                </c:pt>
                <c:pt idx="8382">
                  <c:v>74.350999999999999</c:v>
                </c:pt>
                <c:pt idx="8383">
                  <c:v>74.346000000000004</c:v>
                </c:pt>
                <c:pt idx="8384">
                  <c:v>74.338999999999999</c:v>
                </c:pt>
                <c:pt idx="8385">
                  <c:v>74.334999999999994</c:v>
                </c:pt>
                <c:pt idx="8386">
                  <c:v>74.334999999999994</c:v>
                </c:pt>
                <c:pt idx="8387">
                  <c:v>74.334000000000003</c:v>
                </c:pt>
                <c:pt idx="8388">
                  <c:v>74.331000000000003</c:v>
                </c:pt>
                <c:pt idx="8389">
                  <c:v>74.326999999999998</c:v>
                </c:pt>
                <c:pt idx="8390">
                  <c:v>74.320999999999998</c:v>
                </c:pt>
                <c:pt idx="8391">
                  <c:v>74.320999999999998</c:v>
                </c:pt>
                <c:pt idx="8392">
                  <c:v>74.319000000000003</c:v>
                </c:pt>
                <c:pt idx="8393">
                  <c:v>74.311000000000007</c:v>
                </c:pt>
                <c:pt idx="8394">
                  <c:v>74.305999999999983</c:v>
                </c:pt>
                <c:pt idx="8395">
                  <c:v>74.311000000000007</c:v>
                </c:pt>
                <c:pt idx="8396">
                  <c:v>74.305999999999983</c:v>
                </c:pt>
                <c:pt idx="8397">
                  <c:v>74.301999999999992</c:v>
                </c:pt>
                <c:pt idx="8398">
                  <c:v>74.304999999999993</c:v>
                </c:pt>
                <c:pt idx="8399">
                  <c:v>74.304000000000002</c:v>
                </c:pt>
                <c:pt idx="8400">
                  <c:v>74.299000000000007</c:v>
                </c:pt>
                <c:pt idx="8401">
                  <c:v>74.301000000000002</c:v>
                </c:pt>
                <c:pt idx="8402">
                  <c:v>74.302999999999983</c:v>
                </c:pt>
                <c:pt idx="8403">
                  <c:v>74.298000000000002</c:v>
                </c:pt>
                <c:pt idx="8404">
                  <c:v>74.286000000000001</c:v>
                </c:pt>
                <c:pt idx="8405">
                  <c:v>74.266999999999996</c:v>
                </c:pt>
                <c:pt idx="8406">
                  <c:v>74.269000000000005</c:v>
                </c:pt>
                <c:pt idx="8407">
                  <c:v>74.262</c:v>
                </c:pt>
                <c:pt idx="8408">
                  <c:v>74.269000000000005</c:v>
                </c:pt>
                <c:pt idx="8409">
                  <c:v>74.268000000000001</c:v>
                </c:pt>
                <c:pt idx="8410">
                  <c:v>74.262</c:v>
                </c:pt>
                <c:pt idx="8411">
                  <c:v>74.257000000000005</c:v>
                </c:pt>
                <c:pt idx="8412">
                  <c:v>74.251999999999995</c:v>
                </c:pt>
                <c:pt idx="8413">
                  <c:v>74.244000000000085</c:v>
                </c:pt>
                <c:pt idx="8414">
                  <c:v>74.236999999999995</c:v>
                </c:pt>
                <c:pt idx="8415">
                  <c:v>74.257999999999996</c:v>
                </c:pt>
                <c:pt idx="8416">
                  <c:v>74.239000000000004</c:v>
                </c:pt>
                <c:pt idx="8417">
                  <c:v>74.239999999999995</c:v>
                </c:pt>
                <c:pt idx="8418">
                  <c:v>74.239999999999995</c:v>
                </c:pt>
                <c:pt idx="8419">
                  <c:v>74.244000000000085</c:v>
                </c:pt>
                <c:pt idx="8420">
                  <c:v>74.251999999999995</c:v>
                </c:pt>
                <c:pt idx="8421">
                  <c:v>74.25</c:v>
                </c:pt>
                <c:pt idx="8422">
                  <c:v>74.253</c:v>
                </c:pt>
                <c:pt idx="8423">
                  <c:v>74.251000000000005</c:v>
                </c:pt>
                <c:pt idx="8424">
                  <c:v>74.242999999999995</c:v>
                </c:pt>
                <c:pt idx="8425">
                  <c:v>74.251000000000005</c:v>
                </c:pt>
                <c:pt idx="8426">
                  <c:v>74.254000000000005</c:v>
                </c:pt>
                <c:pt idx="8427">
                  <c:v>74.254999999999995</c:v>
                </c:pt>
                <c:pt idx="8428">
                  <c:v>74.253</c:v>
                </c:pt>
                <c:pt idx="8429">
                  <c:v>74.254000000000005</c:v>
                </c:pt>
                <c:pt idx="8430">
                  <c:v>74.244000000000085</c:v>
                </c:pt>
                <c:pt idx="8431">
                  <c:v>74.248999999999995</c:v>
                </c:pt>
                <c:pt idx="8432">
                  <c:v>74.245000000000005</c:v>
                </c:pt>
                <c:pt idx="8433">
                  <c:v>74.239999999999995</c:v>
                </c:pt>
                <c:pt idx="8434">
                  <c:v>74.247000000000085</c:v>
                </c:pt>
                <c:pt idx="8435">
                  <c:v>74.235000000000014</c:v>
                </c:pt>
                <c:pt idx="8436">
                  <c:v>74.242999999999995</c:v>
                </c:pt>
                <c:pt idx="8437">
                  <c:v>74.248000000000005</c:v>
                </c:pt>
                <c:pt idx="8438">
                  <c:v>74.241000000000085</c:v>
                </c:pt>
                <c:pt idx="8439">
                  <c:v>74.241000000000085</c:v>
                </c:pt>
                <c:pt idx="8440">
                  <c:v>74.232000000000014</c:v>
                </c:pt>
                <c:pt idx="8441">
                  <c:v>74.241000000000085</c:v>
                </c:pt>
                <c:pt idx="8442">
                  <c:v>74.238</c:v>
                </c:pt>
                <c:pt idx="8443">
                  <c:v>74.236000000000004</c:v>
                </c:pt>
                <c:pt idx="8444">
                  <c:v>74.238</c:v>
                </c:pt>
                <c:pt idx="8445">
                  <c:v>74.238</c:v>
                </c:pt>
                <c:pt idx="8446">
                  <c:v>74.244000000000085</c:v>
                </c:pt>
                <c:pt idx="8447">
                  <c:v>74.236000000000004</c:v>
                </c:pt>
                <c:pt idx="8448">
                  <c:v>74.239999999999995</c:v>
                </c:pt>
                <c:pt idx="8449">
                  <c:v>74.235000000000014</c:v>
                </c:pt>
                <c:pt idx="8450">
                  <c:v>74.230999999999995</c:v>
                </c:pt>
                <c:pt idx="8451">
                  <c:v>74.236999999999995</c:v>
                </c:pt>
                <c:pt idx="8452">
                  <c:v>74.238</c:v>
                </c:pt>
                <c:pt idx="8453">
                  <c:v>74.225999999999999</c:v>
                </c:pt>
                <c:pt idx="8454">
                  <c:v>74.236000000000004</c:v>
                </c:pt>
                <c:pt idx="8455">
                  <c:v>74.239999999999995</c:v>
                </c:pt>
                <c:pt idx="8456">
                  <c:v>74.230999999999995</c:v>
                </c:pt>
                <c:pt idx="8457">
                  <c:v>74.227999999999994</c:v>
                </c:pt>
                <c:pt idx="8458">
                  <c:v>74.233000000000004</c:v>
                </c:pt>
                <c:pt idx="8459">
                  <c:v>74.221999999999994</c:v>
                </c:pt>
                <c:pt idx="8460">
                  <c:v>74.221000000000004</c:v>
                </c:pt>
                <c:pt idx="8461">
                  <c:v>74.22</c:v>
                </c:pt>
                <c:pt idx="8462">
                  <c:v>74.221999999999994</c:v>
                </c:pt>
                <c:pt idx="8463">
                  <c:v>74.215000000000003</c:v>
                </c:pt>
                <c:pt idx="8464">
                  <c:v>74.218999999999994</c:v>
                </c:pt>
                <c:pt idx="8465">
                  <c:v>74.214000000000027</c:v>
                </c:pt>
                <c:pt idx="8466">
                  <c:v>74.221999999999994</c:v>
                </c:pt>
                <c:pt idx="8467">
                  <c:v>74.23</c:v>
                </c:pt>
                <c:pt idx="8468">
                  <c:v>74.221000000000004</c:v>
                </c:pt>
                <c:pt idx="8469">
                  <c:v>74.221999999999994</c:v>
                </c:pt>
                <c:pt idx="8470">
                  <c:v>74.224999999999994</c:v>
                </c:pt>
                <c:pt idx="8471">
                  <c:v>74.221999999999994</c:v>
                </c:pt>
                <c:pt idx="8472">
                  <c:v>74.22</c:v>
                </c:pt>
                <c:pt idx="8473">
                  <c:v>74.215000000000003</c:v>
                </c:pt>
                <c:pt idx="8474">
                  <c:v>74.211000000000027</c:v>
                </c:pt>
                <c:pt idx="8475">
                  <c:v>74.206000000000003</c:v>
                </c:pt>
                <c:pt idx="8476">
                  <c:v>74.206999999999994</c:v>
                </c:pt>
                <c:pt idx="8477">
                  <c:v>74.197999999999993</c:v>
                </c:pt>
                <c:pt idx="8478">
                  <c:v>74.186999999999998</c:v>
                </c:pt>
                <c:pt idx="8479">
                  <c:v>74.185000000000002</c:v>
                </c:pt>
                <c:pt idx="8480">
                  <c:v>74.186999999999998</c:v>
                </c:pt>
                <c:pt idx="8481">
                  <c:v>74.179999999999978</c:v>
                </c:pt>
                <c:pt idx="8482">
                  <c:v>74.171999999999983</c:v>
                </c:pt>
                <c:pt idx="8483">
                  <c:v>74.173999999999978</c:v>
                </c:pt>
                <c:pt idx="8484">
                  <c:v>74.164000000000001</c:v>
                </c:pt>
                <c:pt idx="8485">
                  <c:v>74.168999999999983</c:v>
                </c:pt>
                <c:pt idx="8486">
                  <c:v>74.164000000000001</c:v>
                </c:pt>
                <c:pt idx="8487">
                  <c:v>74.164000000000001</c:v>
                </c:pt>
                <c:pt idx="8488">
                  <c:v>74.161999999999992</c:v>
                </c:pt>
                <c:pt idx="8489">
                  <c:v>74.169999999999987</c:v>
                </c:pt>
                <c:pt idx="8490">
                  <c:v>74.167000000000002</c:v>
                </c:pt>
                <c:pt idx="8491">
                  <c:v>74.161999999999992</c:v>
                </c:pt>
                <c:pt idx="8492">
                  <c:v>74.165999999999983</c:v>
                </c:pt>
                <c:pt idx="8493">
                  <c:v>74.169999999999987</c:v>
                </c:pt>
                <c:pt idx="8494">
                  <c:v>74.178999999999988</c:v>
                </c:pt>
                <c:pt idx="8495">
                  <c:v>74.175999999999988</c:v>
                </c:pt>
                <c:pt idx="8496">
                  <c:v>74.178999999999988</c:v>
                </c:pt>
                <c:pt idx="8497">
                  <c:v>74.176999999999978</c:v>
                </c:pt>
                <c:pt idx="8498">
                  <c:v>74.175999999999988</c:v>
                </c:pt>
                <c:pt idx="8499">
                  <c:v>74.197000000000003</c:v>
                </c:pt>
                <c:pt idx="8500">
                  <c:v>74.180999999999983</c:v>
                </c:pt>
                <c:pt idx="8501">
                  <c:v>74.183999999999983</c:v>
                </c:pt>
                <c:pt idx="8502">
                  <c:v>74.19</c:v>
                </c:pt>
                <c:pt idx="8503">
                  <c:v>74.191000000000003</c:v>
                </c:pt>
                <c:pt idx="8504">
                  <c:v>74.188000000000002</c:v>
                </c:pt>
                <c:pt idx="8505">
                  <c:v>74.19</c:v>
                </c:pt>
                <c:pt idx="8506">
                  <c:v>74.182000000000002</c:v>
                </c:pt>
                <c:pt idx="8507">
                  <c:v>74.175999999999988</c:v>
                </c:pt>
                <c:pt idx="8508">
                  <c:v>74.182999999999979</c:v>
                </c:pt>
                <c:pt idx="8509">
                  <c:v>74.176999999999978</c:v>
                </c:pt>
                <c:pt idx="8510">
                  <c:v>74.188999999999979</c:v>
                </c:pt>
                <c:pt idx="8511">
                  <c:v>74.178999999999988</c:v>
                </c:pt>
                <c:pt idx="8512">
                  <c:v>74.180999999999983</c:v>
                </c:pt>
                <c:pt idx="8513">
                  <c:v>74.172999999999988</c:v>
                </c:pt>
                <c:pt idx="8514">
                  <c:v>74.170999999999978</c:v>
                </c:pt>
                <c:pt idx="8515">
                  <c:v>74.174999999999983</c:v>
                </c:pt>
                <c:pt idx="8516">
                  <c:v>74.172999999999988</c:v>
                </c:pt>
                <c:pt idx="8517">
                  <c:v>74.174999999999983</c:v>
                </c:pt>
                <c:pt idx="8518">
                  <c:v>74.175999999999988</c:v>
                </c:pt>
                <c:pt idx="8519">
                  <c:v>74.171999999999983</c:v>
                </c:pt>
                <c:pt idx="8520">
                  <c:v>74.176999999999978</c:v>
                </c:pt>
                <c:pt idx="8521">
                  <c:v>74.178999999999988</c:v>
                </c:pt>
                <c:pt idx="8522">
                  <c:v>74.178999999999988</c:v>
                </c:pt>
                <c:pt idx="8523">
                  <c:v>74.175999999999988</c:v>
                </c:pt>
                <c:pt idx="8524">
                  <c:v>74.175999999999988</c:v>
                </c:pt>
                <c:pt idx="8525">
                  <c:v>74.177999999999983</c:v>
                </c:pt>
                <c:pt idx="8526">
                  <c:v>74.178999999999988</c:v>
                </c:pt>
                <c:pt idx="8527">
                  <c:v>74.168999999999983</c:v>
                </c:pt>
                <c:pt idx="8528">
                  <c:v>74.178999999999988</c:v>
                </c:pt>
                <c:pt idx="8529">
                  <c:v>74.170999999999978</c:v>
                </c:pt>
                <c:pt idx="8530">
                  <c:v>74.168999999999983</c:v>
                </c:pt>
                <c:pt idx="8531">
                  <c:v>74.174999999999983</c:v>
                </c:pt>
                <c:pt idx="8532">
                  <c:v>74.167999999999992</c:v>
                </c:pt>
                <c:pt idx="8533">
                  <c:v>74.167999999999992</c:v>
                </c:pt>
                <c:pt idx="8534">
                  <c:v>74.167000000000002</c:v>
                </c:pt>
                <c:pt idx="8535">
                  <c:v>74.164999999999992</c:v>
                </c:pt>
                <c:pt idx="8536">
                  <c:v>74.16</c:v>
                </c:pt>
                <c:pt idx="8537">
                  <c:v>74.154999999999987</c:v>
                </c:pt>
                <c:pt idx="8538">
                  <c:v>74.141000000000005</c:v>
                </c:pt>
                <c:pt idx="8539">
                  <c:v>74.150999999999982</c:v>
                </c:pt>
                <c:pt idx="8540">
                  <c:v>74.149000000000001</c:v>
                </c:pt>
                <c:pt idx="8541">
                  <c:v>74.143000000000001</c:v>
                </c:pt>
                <c:pt idx="8542">
                  <c:v>74.144999999999996</c:v>
                </c:pt>
                <c:pt idx="8543">
                  <c:v>74.147000000000006</c:v>
                </c:pt>
                <c:pt idx="8544">
                  <c:v>74.146000000000001</c:v>
                </c:pt>
                <c:pt idx="8545">
                  <c:v>74.14</c:v>
                </c:pt>
                <c:pt idx="8546">
                  <c:v>74.14</c:v>
                </c:pt>
                <c:pt idx="8547">
                  <c:v>74.137999999999991</c:v>
                </c:pt>
                <c:pt idx="8548">
                  <c:v>74.128999999999948</c:v>
                </c:pt>
                <c:pt idx="8549">
                  <c:v>74.127999999999986</c:v>
                </c:pt>
                <c:pt idx="8550">
                  <c:v>74.122999999999948</c:v>
                </c:pt>
                <c:pt idx="8551">
                  <c:v>74.116</c:v>
                </c:pt>
                <c:pt idx="8552">
                  <c:v>74.117000000000004</c:v>
                </c:pt>
                <c:pt idx="8553">
                  <c:v>74.117000000000004</c:v>
                </c:pt>
                <c:pt idx="8554">
                  <c:v>74.11</c:v>
                </c:pt>
                <c:pt idx="8555">
                  <c:v>74.114999999999995</c:v>
                </c:pt>
                <c:pt idx="8556">
                  <c:v>74.103999999999999</c:v>
                </c:pt>
                <c:pt idx="8557">
                  <c:v>74.103999999999999</c:v>
                </c:pt>
                <c:pt idx="8558">
                  <c:v>74.10299999999998</c:v>
                </c:pt>
                <c:pt idx="8559">
                  <c:v>74.099000000000004</c:v>
                </c:pt>
                <c:pt idx="8560">
                  <c:v>74.10299999999998</c:v>
                </c:pt>
                <c:pt idx="8561">
                  <c:v>74.098000000000013</c:v>
                </c:pt>
                <c:pt idx="8562">
                  <c:v>74.10499999999999</c:v>
                </c:pt>
                <c:pt idx="8563">
                  <c:v>74.106999999999999</c:v>
                </c:pt>
                <c:pt idx="8564">
                  <c:v>74.106999999999999</c:v>
                </c:pt>
                <c:pt idx="8565">
                  <c:v>74.10799999999999</c:v>
                </c:pt>
                <c:pt idx="8566">
                  <c:v>74.106999999999999</c:v>
                </c:pt>
                <c:pt idx="8567">
                  <c:v>74.10199999999999</c:v>
                </c:pt>
                <c:pt idx="8568">
                  <c:v>74.106999999999999</c:v>
                </c:pt>
                <c:pt idx="8569">
                  <c:v>74.113</c:v>
                </c:pt>
                <c:pt idx="8570">
                  <c:v>74.106999999999999</c:v>
                </c:pt>
                <c:pt idx="8571">
                  <c:v>74.10499999999999</c:v>
                </c:pt>
                <c:pt idx="8572">
                  <c:v>74.10199999999999</c:v>
                </c:pt>
                <c:pt idx="8573">
                  <c:v>74.10499999999999</c:v>
                </c:pt>
                <c:pt idx="8574">
                  <c:v>74.100999999999999</c:v>
                </c:pt>
                <c:pt idx="8575">
                  <c:v>74.114999999999995</c:v>
                </c:pt>
                <c:pt idx="8576">
                  <c:v>74.111000000000004</c:v>
                </c:pt>
                <c:pt idx="8577">
                  <c:v>74.10799999999999</c:v>
                </c:pt>
                <c:pt idx="8578">
                  <c:v>74.114999999999995</c:v>
                </c:pt>
                <c:pt idx="8579">
                  <c:v>74.10599999999998</c:v>
                </c:pt>
                <c:pt idx="8580">
                  <c:v>74.114999999999995</c:v>
                </c:pt>
                <c:pt idx="8581">
                  <c:v>74.10599999999998</c:v>
                </c:pt>
                <c:pt idx="8582">
                  <c:v>74.103999999999999</c:v>
                </c:pt>
                <c:pt idx="8583">
                  <c:v>74.103999999999999</c:v>
                </c:pt>
                <c:pt idx="8584">
                  <c:v>74.10899999999998</c:v>
                </c:pt>
                <c:pt idx="8585">
                  <c:v>74.10499999999999</c:v>
                </c:pt>
                <c:pt idx="8586">
                  <c:v>74.10499999999999</c:v>
                </c:pt>
                <c:pt idx="8587">
                  <c:v>74.10799999999999</c:v>
                </c:pt>
                <c:pt idx="8588">
                  <c:v>74.10799999999999</c:v>
                </c:pt>
                <c:pt idx="8589">
                  <c:v>74.11</c:v>
                </c:pt>
                <c:pt idx="8590">
                  <c:v>74.114999999999995</c:v>
                </c:pt>
                <c:pt idx="8591">
                  <c:v>74.10599999999998</c:v>
                </c:pt>
                <c:pt idx="8592">
                  <c:v>74.10599999999998</c:v>
                </c:pt>
                <c:pt idx="8593">
                  <c:v>74.113</c:v>
                </c:pt>
                <c:pt idx="8594">
                  <c:v>74.114999999999995</c:v>
                </c:pt>
                <c:pt idx="8595">
                  <c:v>74.111999999999995</c:v>
                </c:pt>
                <c:pt idx="8596">
                  <c:v>74.114000000000004</c:v>
                </c:pt>
                <c:pt idx="8597">
                  <c:v>74.10899999999998</c:v>
                </c:pt>
                <c:pt idx="8598">
                  <c:v>74.113</c:v>
                </c:pt>
                <c:pt idx="8599">
                  <c:v>74.114000000000004</c:v>
                </c:pt>
                <c:pt idx="8600">
                  <c:v>74.10799999999999</c:v>
                </c:pt>
                <c:pt idx="8601">
                  <c:v>74.10799999999999</c:v>
                </c:pt>
                <c:pt idx="8602">
                  <c:v>74.10599999999998</c:v>
                </c:pt>
                <c:pt idx="8603">
                  <c:v>74.106999999999999</c:v>
                </c:pt>
                <c:pt idx="8604">
                  <c:v>74.117000000000004</c:v>
                </c:pt>
                <c:pt idx="8605">
                  <c:v>74.106999999999999</c:v>
                </c:pt>
                <c:pt idx="8606">
                  <c:v>74.113</c:v>
                </c:pt>
                <c:pt idx="8607">
                  <c:v>74.111999999999995</c:v>
                </c:pt>
                <c:pt idx="8608">
                  <c:v>74.10799999999999</c:v>
                </c:pt>
                <c:pt idx="8609">
                  <c:v>74.10199999999999</c:v>
                </c:pt>
                <c:pt idx="8610">
                  <c:v>74.11</c:v>
                </c:pt>
                <c:pt idx="8611">
                  <c:v>74.106999999999999</c:v>
                </c:pt>
                <c:pt idx="8612">
                  <c:v>74.10799999999999</c:v>
                </c:pt>
                <c:pt idx="8613">
                  <c:v>74.103999999999999</c:v>
                </c:pt>
                <c:pt idx="8614">
                  <c:v>74.11</c:v>
                </c:pt>
                <c:pt idx="8615">
                  <c:v>74.114000000000004</c:v>
                </c:pt>
                <c:pt idx="8616">
                  <c:v>74.114999999999995</c:v>
                </c:pt>
                <c:pt idx="8617">
                  <c:v>74.103999999999999</c:v>
                </c:pt>
                <c:pt idx="8618">
                  <c:v>74.10199999999999</c:v>
                </c:pt>
                <c:pt idx="8619">
                  <c:v>74.10199999999999</c:v>
                </c:pt>
                <c:pt idx="8620">
                  <c:v>74.100999999999999</c:v>
                </c:pt>
                <c:pt idx="8621">
                  <c:v>74.093999999999994</c:v>
                </c:pt>
                <c:pt idx="8622">
                  <c:v>74.078000000000003</c:v>
                </c:pt>
                <c:pt idx="8623">
                  <c:v>74.065000000000012</c:v>
                </c:pt>
                <c:pt idx="8624">
                  <c:v>74.027000000000001</c:v>
                </c:pt>
                <c:pt idx="8625">
                  <c:v>73.965000000000003</c:v>
                </c:pt>
                <c:pt idx="8626">
                  <c:v>73.876999999999981</c:v>
                </c:pt>
                <c:pt idx="8627">
                  <c:v>73.778999999999982</c:v>
                </c:pt>
                <c:pt idx="8628">
                  <c:v>73.69</c:v>
                </c:pt>
                <c:pt idx="8629">
                  <c:v>73.585999999999999</c:v>
                </c:pt>
                <c:pt idx="8630">
                  <c:v>73.498999999999995</c:v>
                </c:pt>
                <c:pt idx="8631">
                  <c:v>73.410000000000025</c:v>
                </c:pt>
                <c:pt idx="8632">
                  <c:v>73.331000000000003</c:v>
                </c:pt>
                <c:pt idx="8633">
                  <c:v>73.277000000000001</c:v>
                </c:pt>
                <c:pt idx="8634">
                  <c:v>73.22</c:v>
                </c:pt>
                <c:pt idx="8635">
                  <c:v>73.182999999999979</c:v>
                </c:pt>
                <c:pt idx="8636">
                  <c:v>73.173999999999978</c:v>
                </c:pt>
                <c:pt idx="8637">
                  <c:v>73.16</c:v>
                </c:pt>
                <c:pt idx="8638">
                  <c:v>73.141999999999996</c:v>
                </c:pt>
                <c:pt idx="8639">
                  <c:v>73.149999999999991</c:v>
                </c:pt>
                <c:pt idx="8640">
                  <c:v>73.134</c:v>
                </c:pt>
                <c:pt idx="8641">
                  <c:v>73.134999999999991</c:v>
                </c:pt>
                <c:pt idx="8642">
                  <c:v>73.13</c:v>
                </c:pt>
                <c:pt idx="8643">
                  <c:v>73.13</c:v>
                </c:pt>
                <c:pt idx="8644">
                  <c:v>73.125999999999948</c:v>
                </c:pt>
                <c:pt idx="8645">
                  <c:v>73.124999999999986</c:v>
                </c:pt>
                <c:pt idx="8646">
                  <c:v>73.131999999999991</c:v>
                </c:pt>
                <c:pt idx="8647">
                  <c:v>73.132999999999981</c:v>
                </c:pt>
                <c:pt idx="8648">
                  <c:v>73.135999999999981</c:v>
                </c:pt>
                <c:pt idx="8649">
                  <c:v>73.135999999999981</c:v>
                </c:pt>
                <c:pt idx="8650">
                  <c:v>73.14</c:v>
                </c:pt>
                <c:pt idx="8651">
                  <c:v>73.141000000000005</c:v>
                </c:pt>
                <c:pt idx="8652">
                  <c:v>73.131</c:v>
                </c:pt>
                <c:pt idx="8653">
                  <c:v>73.143000000000001</c:v>
                </c:pt>
                <c:pt idx="8654">
                  <c:v>73.137999999999991</c:v>
                </c:pt>
                <c:pt idx="8655">
                  <c:v>73.135999999999981</c:v>
                </c:pt>
                <c:pt idx="8656">
                  <c:v>73.150999999999982</c:v>
                </c:pt>
                <c:pt idx="8657">
                  <c:v>73.143000000000001</c:v>
                </c:pt>
                <c:pt idx="8658">
                  <c:v>73.141999999999996</c:v>
                </c:pt>
                <c:pt idx="8659">
                  <c:v>73.157999999999987</c:v>
                </c:pt>
                <c:pt idx="8660">
                  <c:v>73.16</c:v>
                </c:pt>
                <c:pt idx="8661">
                  <c:v>73.167000000000002</c:v>
                </c:pt>
                <c:pt idx="8662">
                  <c:v>73.158999999999978</c:v>
                </c:pt>
                <c:pt idx="8663">
                  <c:v>73.157999999999987</c:v>
                </c:pt>
                <c:pt idx="8664">
                  <c:v>73.158999999999978</c:v>
                </c:pt>
                <c:pt idx="8665">
                  <c:v>73.158999999999978</c:v>
                </c:pt>
                <c:pt idx="8666">
                  <c:v>73.167000000000002</c:v>
                </c:pt>
                <c:pt idx="8667">
                  <c:v>73.168999999999983</c:v>
                </c:pt>
                <c:pt idx="8668">
                  <c:v>73.162999999999982</c:v>
                </c:pt>
                <c:pt idx="8669">
                  <c:v>73.169999999999987</c:v>
                </c:pt>
                <c:pt idx="8670">
                  <c:v>73.161999999999992</c:v>
                </c:pt>
                <c:pt idx="8671">
                  <c:v>73.171999999999983</c:v>
                </c:pt>
                <c:pt idx="8672">
                  <c:v>73.170999999999978</c:v>
                </c:pt>
                <c:pt idx="8673">
                  <c:v>73.178999999999988</c:v>
                </c:pt>
                <c:pt idx="8674">
                  <c:v>73.182000000000002</c:v>
                </c:pt>
                <c:pt idx="8675">
                  <c:v>73.192999999999998</c:v>
                </c:pt>
                <c:pt idx="8676">
                  <c:v>73.2</c:v>
                </c:pt>
                <c:pt idx="8677">
                  <c:v>73.208000000000013</c:v>
                </c:pt>
                <c:pt idx="8678">
                  <c:v>73.211000000000027</c:v>
                </c:pt>
                <c:pt idx="8679">
                  <c:v>73.217000000000027</c:v>
                </c:pt>
                <c:pt idx="8680">
                  <c:v>73.224000000000004</c:v>
                </c:pt>
                <c:pt idx="8681">
                  <c:v>73.228999999999999</c:v>
                </c:pt>
                <c:pt idx="8682">
                  <c:v>73.222999999999999</c:v>
                </c:pt>
                <c:pt idx="8683">
                  <c:v>73.232000000000014</c:v>
                </c:pt>
                <c:pt idx="8684">
                  <c:v>73.235000000000014</c:v>
                </c:pt>
                <c:pt idx="8685">
                  <c:v>73.238</c:v>
                </c:pt>
                <c:pt idx="8686">
                  <c:v>73.233000000000004</c:v>
                </c:pt>
                <c:pt idx="8687">
                  <c:v>73.222999999999999</c:v>
                </c:pt>
                <c:pt idx="8688">
                  <c:v>73.227000000000004</c:v>
                </c:pt>
                <c:pt idx="8689">
                  <c:v>73.224999999999994</c:v>
                </c:pt>
                <c:pt idx="8690">
                  <c:v>73.221999999999994</c:v>
                </c:pt>
                <c:pt idx="8691">
                  <c:v>73.206999999999994</c:v>
                </c:pt>
                <c:pt idx="8692">
                  <c:v>73.206999999999994</c:v>
                </c:pt>
                <c:pt idx="8693">
                  <c:v>73.2</c:v>
                </c:pt>
                <c:pt idx="8694">
                  <c:v>73.182999999999979</c:v>
                </c:pt>
                <c:pt idx="8695">
                  <c:v>73.178999999999988</c:v>
                </c:pt>
                <c:pt idx="8696">
                  <c:v>73.164999999999992</c:v>
                </c:pt>
                <c:pt idx="8697">
                  <c:v>73.167000000000002</c:v>
                </c:pt>
                <c:pt idx="8698">
                  <c:v>73.164999999999992</c:v>
                </c:pt>
                <c:pt idx="8699">
                  <c:v>73.154999999999987</c:v>
                </c:pt>
                <c:pt idx="8700">
                  <c:v>73.154999999999987</c:v>
                </c:pt>
                <c:pt idx="8701">
                  <c:v>73.147000000000006</c:v>
                </c:pt>
                <c:pt idx="8702">
                  <c:v>73.143000000000001</c:v>
                </c:pt>
                <c:pt idx="8703">
                  <c:v>73.153999999999982</c:v>
                </c:pt>
                <c:pt idx="8704">
                  <c:v>73.135999999999981</c:v>
                </c:pt>
                <c:pt idx="8705">
                  <c:v>73.134999999999991</c:v>
                </c:pt>
                <c:pt idx="8706">
                  <c:v>73.13</c:v>
                </c:pt>
                <c:pt idx="8707">
                  <c:v>73.141000000000005</c:v>
                </c:pt>
                <c:pt idx="8708">
                  <c:v>73.147999999999996</c:v>
                </c:pt>
                <c:pt idx="8709">
                  <c:v>73.134</c:v>
                </c:pt>
                <c:pt idx="8710">
                  <c:v>73.143000000000001</c:v>
                </c:pt>
                <c:pt idx="8711">
                  <c:v>73.144000000000005</c:v>
                </c:pt>
                <c:pt idx="8712">
                  <c:v>73.138999999999982</c:v>
                </c:pt>
                <c:pt idx="8713">
                  <c:v>73.143000000000001</c:v>
                </c:pt>
                <c:pt idx="8714">
                  <c:v>73.147999999999996</c:v>
                </c:pt>
                <c:pt idx="8715">
                  <c:v>73.146000000000001</c:v>
                </c:pt>
                <c:pt idx="8716">
                  <c:v>73.141000000000005</c:v>
                </c:pt>
                <c:pt idx="8717">
                  <c:v>73.143000000000001</c:v>
                </c:pt>
                <c:pt idx="8718">
                  <c:v>73.134</c:v>
                </c:pt>
                <c:pt idx="8719">
                  <c:v>73.138999999999982</c:v>
                </c:pt>
                <c:pt idx="8720">
                  <c:v>73.141000000000005</c:v>
                </c:pt>
                <c:pt idx="8721">
                  <c:v>73.131999999999991</c:v>
                </c:pt>
                <c:pt idx="8722">
                  <c:v>73.138999999999982</c:v>
                </c:pt>
                <c:pt idx="8723">
                  <c:v>73.125999999999948</c:v>
                </c:pt>
                <c:pt idx="8724">
                  <c:v>73.128999999999948</c:v>
                </c:pt>
                <c:pt idx="8725">
                  <c:v>73.124999999999986</c:v>
                </c:pt>
                <c:pt idx="8726">
                  <c:v>73.122999999999948</c:v>
                </c:pt>
                <c:pt idx="8727">
                  <c:v>73.126999999999981</c:v>
                </c:pt>
                <c:pt idx="8728">
                  <c:v>73.123999999999981</c:v>
                </c:pt>
                <c:pt idx="8729">
                  <c:v>73.123999999999981</c:v>
                </c:pt>
                <c:pt idx="8730">
                  <c:v>73.119</c:v>
                </c:pt>
                <c:pt idx="8731">
                  <c:v>73.123999999999981</c:v>
                </c:pt>
                <c:pt idx="8732">
                  <c:v>73.124999999999986</c:v>
                </c:pt>
                <c:pt idx="8733">
                  <c:v>73.123999999999981</c:v>
                </c:pt>
                <c:pt idx="8734">
                  <c:v>73.120999999999981</c:v>
                </c:pt>
                <c:pt idx="8735">
                  <c:v>73.124999999999986</c:v>
                </c:pt>
                <c:pt idx="8736">
                  <c:v>73.123999999999981</c:v>
                </c:pt>
                <c:pt idx="8737">
                  <c:v>73.11999999999999</c:v>
                </c:pt>
                <c:pt idx="8738">
                  <c:v>73.120999999999981</c:v>
                </c:pt>
                <c:pt idx="8739">
                  <c:v>73.125999999999948</c:v>
                </c:pt>
                <c:pt idx="8740">
                  <c:v>73.120999999999981</c:v>
                </c:pt>
                <c:pt idx="8741">
                  <c:v>73.120999999999981</c:v>
                </c:pt>
                <c:pt idx="8742">
                  <c:v>73.117999999999995</c:v>
                </c:pt>
                <c:pt idx="8743">
                  <c:v>73.126999999999981</c:v>
                </c:pt>
                <c:pt idx="8744">
                  <c:v>73.120999999999981</c:v>
                </c:pt>
                <c:pt idx="8745">
                  <c:v>73.123999999999981</c:v>
                </c:pt>
                <c:pt idx="8746">
                  <c:v>73.119</c:v>
                </c:pt>
                <c:pt idx="8747">
                  <c:v>73.116</c:v>
                </c:pt>
                <c:pt idx="8748">
                  <c:v>73.11999999999999</c:v>
                </c:pt>
                <c:pt idx="8749">
                  <c:v>73.126999999999981</c:v>
                </c:pt>
                <c:pt idx="8750">
                  <c:v>73.11</c:v>
                </c:pt>
                <c:pt idx="8751">
                  <c:v>73.116</c:v>
                </c:pt>
                <c:pt idx="8752">
                  <c:v>73.113</c:v>
                </c:pt>
                <c:pt idx="8753">
                  <c:v>73.111999999999995</c:v>
                </c:pt>
                <c:pt idx="8754">
                  <c:v>73.10299999999998</c:v>
                </c:pt>
                <c:pt idx="8755">
                  <c:v>73.111999999999995</c:v>
                </c:pt>
                <c:pt idx="8756">
                  <c:v>73.10899999999998</c:v>
                </c:pt>
                <c:pt idx="8757">
                  <c:v>73.111999999999995</c:v>
                </c:pt>
                <c:pt idx="8758">
                  <c:v>73.111999999999995</c:v>
                </c:pt>
                <c:pt idx="8759">
                  <c:v>73.10799999999999</c:v>
                </c:pt>
                <c:pt idx="8760">
                  <c:v>73.10599999999998</c:v>
                </c:pt>
                <c:pt idx="8761">
                  <c:v>73.106999999999999</c:v>
                </c:pt>
                <c:pt idx="8762">
                  <c:v>73.093000000000004</c:v>
                </c:pt>
                <c:pt idx="8763">
                  <c:v>73.095000000000013</c:v>
                </c:pt>
                <c:pt idx="8764">
                  <c:v>73.087999999999994</c:v>
                </c:pt>
                <c:pt idx="8765">
                  <c:v>73.085999999999999</c:v>
                </c:pt>
                <c:pt idx="8766">
                  <c:v>73.078999999999979</c:v>
                </c:pt>
                <c:pt idx="8767">
                  <c:v>73.076999999999998</c:v>
                </c:pt>
                <c:pt idx="8768">
                  <c:v>73.076999999999998</c:v>
                </c:pt>
                <c:pt idx="8769">
                  <c:v>73.076999999999998</c:v>
                </c:pt>
                <c:pt idx="8770">
                  <c:v>73.068000000000012</c:v>
                </c:pt>
                <c:pt idx="8771">
                  <c:v>73.066000000000003</c:v>
                </c:pt>
                <c:pt idx="8772">
                  <c:v>73.058999999999983</c:v>
                </c:pt>
                <c:pt idx="8773">
                  <c:v>73.061000000000007</c:v>
                </c:pt>
                <c:pt idx="8774">
                  <c:v>73.063000000000002</c:v>
                </c:pt>
                <c:pt idx="8775">
                  <c:v>73.06</c:v>
                </c:pt>
                <c:pt idx="8776">
                  <c:v>73.066999999999993</c:v>
                </c:pt>
                <c:pt idx="8777">
                  <c:v>73.068000000000012</c:v>
                </c:pt>
                <c:pt idx="8778">
                  <c:v>73.063999999999993</c:v>
                </c:pt>
                <c:pt idx="8779">
                  <c:v>73.073999999999998</c:v>
                </c:pt>
                <c:pt idx="8780">
                  <c:v>73.069999999999993</c:v>
                </c:pt>
                <c:pt idx="8781">
                  <c:v>73.075999999999979</c:v>
                </c:pt>
                <c:pt idx="8782">
                  <c:v>73.069000000000003</c:v>
                </c:pt>
                <c:pt idx="8783">
                  <c:v>73.073999999999998</c:v>
                </c:pt>
                <c:pt idx="8784">
                  <c:v>73.072000000000003</c:v>
                </c:pt>
                <c:pt idx="8785">
                  <c:v>73.08</c:v>
                </c:pt>
                <c:pt idx="8786">
                  <c:v>73.078000000000003</c:v>
                </c:pt>
                <c:pt idx="8787">
                  <c:v>73.075999999999979</c:v>
                </c:pt>
                <c:pt idx="8788">
                  <c:v>73.081999999999994</c:v>
                </c:pt>
                <c:pt idx="8789">
                  <c:v>73.087999999999994</c:v>
                </c:pt>
                <c:pt idx="8790">
                  <c:v>73.081000000000003</c:v>
                </c:pt>
                <c:pt idx="8791">
                  <c:v>73.081999999999994</c:v>
                </c:pt>
                <c:pt idx="8792">
                  <c:v>73.084999999999994</c:v>
                </c:pt>
                <c:pt idx="8793">
                  <c:v>73.084999999999994</c:v>
                </c:pt>
                <c:pt idx="8794">
                  <c:v>73.087000000000003</c:v>
                </c:pt>
                <c:pt idx="8795">
                  <c:v>73.084999999999994</c:v>
                </c:pt>
                <c:pt idx="8796">
                  <c:v>73.08</c:v>
                </c:pt>
                <c:pt idx="8797">
                  <c:v>73.078000000000003</c:v>
                </c:pt>
                <c:pt idx="8798">
                  <c:v>73.070999999999998</c:v>
                </c:pt>
                <c:pt idx="8799">
                  <c:v>73.078999999999979</c:v>
                </c:pt>
                <c:pt idx="8800">
                  <c:v>73.085999999999999</c:v>
                </c:pt>
                <c:pt idx="8801">
                  <c:v>73.075000000000003</c:v>
                </c:pt>
                <c:pt idx="8802">
                  <c:v>73.078999999999979</c:v>
                </c:pt>
                <c:pt idx="8803">
                  <c:v>73.082999999999998</c:v>
                </c:pt>
                <c:pt idx="8804">
                  <c:v>73.078000000000003</c:v>
                </c:pt>
                <c:pt idx="8805">
                  <c:v>73.08</c:v>
                </c:pt>
                <c:pt idx="8806">
                  <c:v>73.08</c:v>
                </c:pt>
                <c:pt idx="8807">
                  <c:v>73.082999999999998</c:v>
                </c:pt>
                <c:pt idx="8808">
                  <c:v>73.081000000000003</c:v>
                </c:pt>
                <c:pt idx="8809">
                  <c:v>73.073999999999998</c:v>
                </c:pt>
                <c:pt idx="8810">
                  <c:v>73.078999999999979</c:v>
                </c:pt>
                <c:pt idx="8811">
                  <c:v>73.081000000000003</c:v>
                </c:pt>
                <c:pt idx="8812">
                  <c:v>73.078999999999979</c:v>
                </c:pt>
                <c:pt idx="8813">
                  <c:v>73.082999999999998</c:v>
                </c:pt>
                <c:pt idx="8814">
                  <c:v>73.081000000000003</c:v>
                </c:pt>
                <c:pt idx="8815">
                  <c:v>73.084999999999994</c:v>
                </c:pt>
                <c:pt idx="8816">
                  <c:v>73.084000000000003</c:v>
                </c:pt>
                <c:pt idx="8817">
                  <c:v>73.087999999999994</c:v>
                </c:pt>
                <c:pt idx="8818">
                  <c:v>73.08</c:v>
                </c:pt>
                <c:pt idx="8819">
                  <c:v>73.084999999999994</c:v>
                </c:pt>
                <c:pt idx="8820">
                  <c:v>73.084000000000003</c:v>
                </c:pt>
                <c:pt idx="8821">
                  <c:v>73.085999999999999</c:v>
                </c:pt>
                <c:pt idx="8822">
                  <c:v>73.081999999999994</c:v>
                </c:pt>
                <c:pt idx="8823">
                  <c:v>73.092000000000013</c:v>
                </c:pt>
                <c:pt idx="8824">
                  <c:v>73.084999999999994</c:v>
                </c:pt>
                <c:pt idx="8825">
                  <c:v>73.085999999999999</c:v>
                </c:pt>
                <c:pt idx="8826">
                  <c:v>73.085999999999999</c:v>
                </c:pt>
                <c:pt idx="8827">
                  <c:v>73.078000000000003</c:v>
                </c:pt>
                <c:pt idx="8828">
                  <c:v>73.081000000000003</c:v>
                </c:pt>
                <c:pt idx="8829">
                  <c:v>73.082999999999998</c:v>
                </c:pt>
                <c:pt idx="8830">
                  <c:v>73.084999999999994</c:v>
                </c:pt>
                <c:pt idx="8831">
                  <c:v>73.082999999999998</c:v>
                </c:pt>
                <c:pt idx="8832">
                  <c:v>73.08</c:v>
                </c:pt>
                <c:pt idx="8833">
                  <c:v>73.070999999999998</c:v>
                </c:pt>
                <c:pt idx="8834">
                  <c:v>73.063000000000002</c:v>
                </c:pt>
                <c:pt idx="8835">
                  <c:v>73.068000000000012</c:v>
                </c:pt>
                <c:pt idx="8836">
                  <c:v>73.055999999999983</c:v>
                </c:pt>
                <c:pt idx="8837">
                  <c:v>73.057000000000002</c:v>
                </c:pt>
                <c:pt idx="8838">
                  <c:v>73.048000000000002</c:v>
                </c:pt>
                <c:pt idx="8839">
                  <c:v>73.043999999999997</c:v>
                </c:pt>
                <c:pt idx="8840">
                  <c:v>73.037999999999997</c:v>
                </c:pt>
                <c:pt idx="8841">
                  <c:v>73.033000000000001</c:v>
                </c:pt>
                <c:pt idx="8842">
                  <c:v>73.019000000000005</c:v>
                </c:pt>
                <c:pt idx="8843">
                  <c:v>73.024000000000001</c:v>
                </c:pt>
                <c:pt idx="8844">
                  <c:v>72.995000000000005</c:v>
                </c:pt>
                <c:pt idx="8845">
                  <c:v>72.985000000000014</c:v>
                </c:pt>
                <c:pt idx="8846">
                  <c:v>72.959999999999994</c:v>
                </c:pt>
                <c:pt idx="8847">
                  <c:v>72.924999999999997</c:v>
                </c:pt>
                <c:pt idx="8848">
                  <c:v>72.915999999999997</c:v>
                </c:pt>
                <c:pt idx="8849">
                  <c:v>72.891000000000005</c:v>
                </c:pt>
                <c:pt idx="8850">
                  <c:v>72.861000000000004</c:v>
                </c:pt>
                <c:pt idx="8851">
                  <c:v>72.846999999999994</c:v>
                </c:pt>
                <c:pt idx="8852">
                  <c:v>72.832999999999998</c:v>
                </c:pt>
                <c:pt idx="8853">
                  <c:v>72.820999999999998</c:v>
                </c:pt>
                <c:pt idx="8854">
                  <c:v>72.815000000000012</c:v>
                </c:pt>
                <c:pt idx="8855">
                  <c:v>72.816999999999993</c:v>
                </c:pt>
                <c:pt idx="8856">
                  <c:v>72.820999999999998</c:v>
                </c:pt>
                <c:pt idx="8857">
                  <c:v>72.819000000000003</c:v>
                </c:pt>
                <c:pt idx="8858">
                  <c:v>72.807999999999993</c:v>
                </c:pt>
                <c:pt idx="8859">
                  <c:v>72.811000000000007</c:v>
                </c:pt>
                <c:pt idx="8860">
                  <c:v>72.816000000000003</c:v>
                </c:pt>
                <c:pt idx="8861">
                  <c:v>72.815000000000012</c:v>
                </c:pt>
                <c:pt idx="8862">
                  <c:v>72.816000000000003</c:v>
                </c:pt>
                <c:pt idx="8863">
                  <c:v>72.815000000000012</c:v>
                </c:pt>
                <c:pt idx="8864">
                  <c:v>72.816999999999993</c:v>
                </c:pt>
                <c:pt idx="8865">
                  <c:v>72.816999999999993</c:v>
                </c:pt>
                <c:pt idx="8866">
                  <c:v>72.813999999999993</c:v>
                </c:pt>
                <c:pt idx="8867">
                  <c:v>72.819999999999993</c:v>
                </c:pt>
                <c:pt idx="8868">
                  <c:v>72.820999999999998</c:v>
                </c:pt>
                <c:pt idx="8869">
                  <c:v>72.828999999999979</c:v>
                </c:pt>
                <c:pt idx="8870">
                  <c:v>72.83</c:v>
                </c:pt>
                <c:pt idx="8871">
                  <c:v>72.825000000000003</c:v>
                </c:pt>
                <c:pt idx="8872">
                  <c:v>72.834999999999994</c:v>
                </c:pt>
                <c:pt idx="8873">
                  <c:v>72.832999999999998</c:v>
                </c:pt>
                <c:pt idx="8874">
                  <c:v>72.853999999999999</c:v>
                </c:pt>
                <c:pt idx="8875">
                  <c:v>72.848000000000013</c:v>
                </c:pt>
                <c:pt idx="8876">
                  <c:v>72.849999999999994</c:v>
                </c:pt>
                <c:pt idx="8877">
                  <c:v>72.85799999999999</c:v>
                </c:pt>
                <c:pt idx="8878">
                  <c:v>72.863</c:v>
                </c:pt>
                <c:pt idx="8879">
                  <c:v>72.867000000000004</c:v>
                </c:pt>
                <c:pt idx="8880">
                  <c:v>72.86999999999999</c:v>
                </c:pt>
                <c:pt idx="8881">
                  <c:v>72.881</c:v>
                </c:pt>
                <c:pt idx="8882">
                  <c:v>72.893000000000001</c:v>
                </c:pt>
                <c:pt idx="8883">
                  <c:v>72.899000000000001</c:v>
                </c:pt>
                <c:pt idx="8884">
                  <c:v>72.903000000000006</c:v>
                </c:pt>
                <c:pt idx="8885">
                  <c:v>72.912000000000006</c:v>
                </c:pt>
                <c:pt idx="8886">
                  <c:v>72.918999999999997</c:v>
                </c:pt>
                <c:pt idx="8887">
                  <c:v>72.92</c:v>
                </c:pt>
                <c:pt idx="8888">
                  <c:v>72.923000000000002</c:v>
                </c:pt>
                <c:pt idx="8889">
                  <c:v>72.918999999999997</c:v>
                </c:pt>
                <c:pt idx="8890">
                  <c:v>72.915999999999997</c:v>
                </c:pt>
                <c:pt idx="8891">
                  <c:v>72.912000000000006</c:v>
                </c:pt>
                <c:pt idx="8892">
                  <c:v>72.900999999999996</c:v>
                </c:pt>
                <c:pt idx="8893">
                  <c:v>72.897999999999996</c:v>
                </c:pt>
                <c:pt idx="8894">
                  <c:v>72.906000000000006</c:v>
                </c:pt>
                <c:pt idx="8895">
                  <c:v>72.905000000000001</c:v>
                </c:pt>
                <c:pt idx="8896">
                  <c:v>72.903000000000006</c:v>
                </c:pt>
                <c:pt idx="8897">
                  <c:v>72.905000000000001</c:v>
                </c:pt>
                <c:pt idx="8898">
                  <c:v>72.912000000000006</c:v>
                </c:pt>
                <c:pt idx="8899">
                  <c:v>72.900999999999996</c:v>
                </c:pt>
                <c:pt idx="8900">
                  <c:v>72.903000000000006</c:v>
                </c:pt>
                <c:pt idx="8901">
                  <c:v>72.910000000000025</c:v>
                </c:pt>
                <c:pt idx="8902">
                  <c:v>72.915000000000006</c:v>
                </c:pt>
                <c:pt idx="8903">
                  <c:v>72.900999999999996</c:v>
                </c:pt>
                <c:pt idx="8904">
                  <c:v>72.905000000000001</c:v>
                </c:pt>
                <c:pt idx="8905">
                  <c:v>72.899000000000001</c:v>
                </c:pt>
                <c:pt idx="8906">
                  <c:v>72.897999999999996</c:v>
                </c:pt>
                <c:pt idx="8907">
                  <c:v>72.902000000000001</c:v>
                </c:pt>
                <c:pt idx="8908">
                  <c:v>72.908000000000001</c:v>
                </c:pt>
                <c:pt idx="8909">
                  <c:v>72.914000000000101</c:v>
                </c:pt>
                <c:pt idx="8910">
                  <c:v>72.92</c:v>
                </c:pt>
                <c:pt idx="8911">
                  <c:v>72.927999999999997</c:v>
                </c:pt>
                <c:pt idx="8912">
                  <c:v>72.938999999999993</c:v>
                </c:pt>
                <c:pt idx="8913">
                  <c:v>72.947000000000088</c:v>
                </c:pt>
                <c:pt idx="8914">
                  <c:v>72.943000000000026</c:v>
                </c:pt>
                <c:pt idx="8915">
                  <c:v>72.938000000000002</c:v>
                </c:pt>
                <c:pt idx="8916">
                  <c:v>72.944000000000116</c:v>
                </c:pt>
                <c:pt idx="8917">
                  <c:v>72.946000000000026</c:v>
                </c:pt>
                <c:pt idx="8918">
                  <c:v>72.956999999999994</c:v>
                </c:pt>
                <c:pt idx="8919">
                  <c:v>72.956999999999994</c:v>
                </c:pt>
                <c:pt idx="8920">
                  <c:v>72.964000000000027</c:v>
                </c:pt>
                <c:pt idx="8921">
                  <c:v>72.968000000000004</c:v>
                </c:pt>
                <c:pt idx="8922">
                  <c:v>72.977999999999994</c:v>
                </c:pt>
                <c:pt idx="8923">
                  <c:v>72.991000000000085</c:v>
                </c:pt>
                <c:pt idx="8924">
                  <c:v>72.989999999999995</c:v>
                </c:pt>
                <c:pt idx="8925">
                  <c:v>72.998999999999995</c:v>
                </c:pt>
                <c:pt idx="8926">
                  <c:v>73.001000000000005</c:v>
                </c:pt>
                <c:pt idx="8927">
                  <c:v>73.015000000000001</c:v>
                </c:pt>
                <c:pt idx="8928">
                  <c:v>73.007000000000005</c:v>
                </c:pt>
                <c:pt idx="8929">
                  <c:v>73.02</c:v>
                </c:pt>
                <c:pt idx="8930">
                  <c:v>73.016000000000005</c:v>
                </c:pt>
                <c:pt idx="8931">
                  <c:v>73.024999999999991</c:v>
                </c:pt>
                <c:pt idx="8932">
                  <c:v>73.03</c:v>
                </c:pt>
                <c:pt idx="8933">
                  <c:v>73.028999999999982</c:v>
                </c:pt>
                <c:pt idx="8934">
                  <c:v>73.031000000000006</c:v>
                </c:pt>
                <c:pt idx="8935">
                  <c:v>73.03</c:v>
                </c:pt>
                <c:pt idx="8936">
                  <c:v>73.039000000000001</c:v>
                </c:pt>
                <c:pt idx="8937">
                  <c:v>73.037000000000006</c:v>
                </c:pt>
                <c:pt idx="8938">
                  <c:v>73.046000000000006</c:v>
                </c:pt>
                <c:pt idx="8939">
                  <c:v>73.05</c:v>
                </c:pt>
                <c:pt idx="8940">
                  <c:v>73.043000000000006</c:v>
                </c:pt>
                <c:pt idx="8941">
                  <c:v>73.054000000000002</c:v>
                </c:pt>
                <c:pt idx="8942">
                  <c:v>73.046999999999997</c:v>
                </c:pt>
                <c:pt idx="8943">
                  <c:v>73.043000000000006</c:v>
                </c:pt>
                <c:pt idx="8944">
                  <c:v>73.034999999999997</c:v>
                </c:pt>
                <c:pt idx="8945">
                  <c:v>73.024999999999991</c:v>
                </c:pt>
                <c:pt idx="8946">
                  <c:v>73.034999999999997</c:v>
                </c:pt>
                <c:pt idx="8947">
                  <c:v>73.040999999999997</c:v>
                </c:pt>
                <c:pt idx="8948">
                  <c:v>73.024999999999991</c:v>
                </c:pt>
                <c:pt idx="8949">
                  <c:v>73.025999999999982</c:v>
                </c:pt>
                <c:pt idx="8950">
                  <c:v>73.02</c:v>
                </c:pt>
                <c:pt idx="8951">
                  <c:v>73.019000000000005</c:v>
                </c:pt>
                <c:pt idx="8952">
                  <c:v>73.016000000000005</c:v>
                </c:pt>
                <c:pt idx="8953">
                  <c:v>73.013999999999996</c:v>
                </c:pt>
                <c:pt idx="8954">
                  <c:v>73.010000000000005</c:v>
                </c:pt>
                <c:pt idx="8955">
                  <c:v>73.013000000000005</c:v>
                </c:pt>
                <c:pt idx="8956">
                  <c:v>73.009</c:v>
                </c:pt>
                <c:pt idx="8957">
                  <c:v>73.004000000000005</c:v>
                </c:pt>
                <c:pt idx="8958">
                  <c:v>72.994000000000085</c:v>
                </c:pt>
                <c:pt idx="8959">
                  <c:v>72.992000000000004</c:v>
                </c:pt>
                <c:pt idx="8960">
                  <c:v>72.995999999999995</c:v>
                </c:pt>
                <c:pt idx="8961">
                  <c:v>72.985000000000014</c:v>
                </c:pt>
                <c:pt idx="8962">
                  <c:v>72.98</c:v>
                </c:pt>
                <c:pt idx="8963">
                  <c:v>72.982000000000014</c:v>
                </c:pt>
                <c:pt idx="8964">
                  <c:v>72.977999999999994</c:v>
                </c:pt>
                <c:pt idx="8965">
                  <c:v>72.971000000000004</c:v>
                </c:pt>
                <c:pt idx="8966">
                  <c:v>72.971000000000004</c:v>
                </c:pt>
                <c:pt idx="8967">
                  <c:v>72.968000000000004</c:v>
                </c:pt>
                <c:pt idx="8968">
                  <c:v>72.961000000000027</c:v>
                </c:pt>
                <c:pt idx="8969">
                  <c:v>72.962000000000003</c:v>
                </c:pt>
                <c:pt idx="8970">
                  <c:v>72.965000000000003</c:v>
                </c:pt>
                <c:pt idx="8971">
                  <c:v>72.958000000000013</c:v>
                </c:pt>
                <c:pt idx="8972">
                  <c:v>72.952000000000012</c:v>
                </c:pt>
                <c:pt idx="8973">
                  <c:v>72.953999999999994</c:v>
                </c:pt>
                <c:pt idx="8974">
                  <c:v>72.955000000000013</c:v>
                </c:pt>
                <c:pt idx="8975">
                  <c:v>72.953000000000003</c:v>
                </c:pt>
                <c:pt idx="8976">
                  <c:v>72.950999999999993</c:v>
                </c:pt>
                <c:pt idx="8977">
                  <c:v>72.952000000000012</c:v>
                </c:pt>
                <c:pt idx="8978">
                  <c:v>72.946000000000026</c:v>
                </c:pt>
                <c:pt idx="8979">
                  <c:v>72.940000000000026</c:v>
                </c:pt>
                <c:pt idx="8980">
                  <c:v>72.942000000000007</c:v>
                </c:pt>
                <c:pt idx="8981">
                  <c:v>72.933999999999997</c:v>
                </c:pt>
                <c:pt idx="8982">
                  <c:v>72.932000000000002</c:v>
                </c:pt>
                <c:pt idx="8983">
                  <c:v>72.930999999999997</c:v>
                </c:pt>
                <c:pt idx="8984">
                  <c:v>72.933000000000007</c:v>
                </c:pt>
                <c:pt idx="8985">
                  <c:v>72.929000000000002</c:v>
                </c:pt>
                <c:pt idx="8986">
                  <c:v>72.92</c:v>
                </c:pt>
                <c:pt idx="8987">
                  <c:v>72.921999999999997</c:v>
                </c:pt>
                <c:pt idx="8988">
                  <c:v>72.923000000000002</c:v>
                </c:pt>
                <c:pt idx="8989">
                  <c:v>72.918999999999997</c:v>
                </c:pt>
                <c:pt idx="8990">
                  <c:v>72.915999999999997</c:v>
                </c:pt>
                <c:pt idx="8991">
                  <c:v>72.906000000000006</c:v>
                </c:pt>
                <c:pt idx="8992">
                  <c:v>72.900000000000006</c:v>
                </c:pt>
                <c:pt idx="8993">
                  <c:v>72.903000000000006</c:v>
                </c:pt>
                <c:pt idx="8994">
                  <c:v>72.903000000000006</c:v>
                </c:pt>
                <c:pt idx="8995">
                  <c:v>72.900999999999996</c:v>
                </c:pt>
                <c:pt idx="8996">
                  <c:v>72.896000000000001</c:v>
                </c:pt>
                <c:pt idx="8997">
                  <c:v>72.894000000000005</c:v>
                </c:pt>
                <c:pt idx="8998">
                  <c:v>72.894000000000005</c:v>
                </c:pt>
                <c:pt idx="8999">
                  <c:v>72.894999999999996</c:v>
                </c:pt>
                <c:pt idx="9000">
                  <c:v>72.888999999999982</c:v>
                </c:pt>
                <c:pt idx="9001">
                  <c:v>72.884999999999991</c:v>
                </c:pt>
                <c:pt idx="9002">
                  <c:v>72.885999999999981</c:v>
                </c:pt>
                <c:pt idx="9003">
                  <c:v>72.887999999999991</c:v>
                </c:pt>
                <c:pt idx="9004">
                  <c:v>72.887</c:v>
                </c:pt>
                <c:pt idx="9005">
                  <c:v>72.884999999999991</c:v>
                </c:pt>
                <c:pt idx="9006">
                  <c:v>72.884999999999991</c:v>
                </c:pt>
                <c:pt idx="9007">
                  <c:v>72.884</c:v>
                </c:pt>
                <c:pt idx="9008">
                  <c:v>72.888999999999982</c:v>
                </c:pt>
                <c:pt idx="9009">
                  <c:v>72.893000000000001</c:v>
                </c:pt>
                <c:pt idx="9010">
                  <c:v>72.893000000000001</c:v>
                </c:pt>
                <c:pt idx="9011">
                  <c:v>72.891000000000005</c:v>
                </c:pt>
                <c:pt idx="9012">
                  <c:v>72.900000000000006</c:v>
                </c:pt>
                <c:pt idx="9013">
                  <c:v>72.903000000000006</c:v>
                </c:pt>
                <c:pt idx="9014">
                  <c:v>72.900000000000006</c:v>
                </c:pt>
                <c:pt idx="9015">
                  <c:v>72.897000000000006</c:v>
                </c:pt>
                <c:pt idx="9016">
                  <c:v>72.896000000000001</c:v>
                </c:pt>
                <c:pt idx="9017">
                  <c:v>72.891999999999996</c:v>
                </c:pt>
                <c:pt idx="9018">
                  <c:v>72.894000000000005</c:v>
                </c:pt>
                <c:pt idx="9019">
                  <c:v>72.897999999999996</c:v>
                </c:pt>
                <c:pt idx="9020">
                  <c:v>72.902000000000001</c:v>
                </c:pt>
                <c:pt idx="9021">
                  <c:v>72.905000000000001</c:v>
                </c:pt>
                <c:pt idx="9022">
                  <c:v>72.906000000000006</c:v>
                </c:pt>
                <c:pt idx="9023">
                  <c:v>72.897999999999996</c:v>
                </c:pt>
                <c:pt idx="9024">
                  <c:v>72.899000000000001</c:v>
                </c:pt>
                <c:pt idx="9025">
                  <c:v>72.903000000000006</c:v>
                </c:pt>
                <c:pt idx="9026">
                  <c:v>72.896000000000001</c:v>
                </c:pt>
                <c:pt idx="9027">
                  <c:v>72.896000000000001</c:v>
                </c:pt>
                <c:pt idx="9028">
                  <c:v>72.897999999999996</c:v>
                </c:pt>
                <c:pt idx="9029">
                  <c:v>72.894999999999996</c:v>
                </c:pt>
                <c:pt idx="9030">
                  <c:v>72.894000000000005</c:v>
                </c:pt>
                <c:pt idx="9031">
                  <c:v>72.888999999999982</c:v>
                </c:pt>
                <c:pt idx="9032">
                  <c:v>72.897000000000006</c:v>
                </c:pt>
                <c:pt idx="9033">
                  <c:v>72.897000000000006</c:v>
                </c:pt>
                <c:pt idx="9034">
                  <c:v>72.897999999999996</c:v>
                </c:pt>
                <c:pt idx="9035">
                  <c:v>72.894000000000005</c:v>
                </c:pt>
                <c:pt idx="9036">
                  <c:v>72.899000000000001</c:v>
                </c:pt>
                <c:pt idx="9037">
                  <c:v>72.896000000000001</c:v>
                </c:pt>
                <c:pt idx="9038">
                  <c:v>72.893000000000001</c:v>
                </c:pt>
                <c:pt idx="9039">
                  <c:v>72.897000000000006</c:v>
                </c:pt>
                <c:pt idx="9040">
                  <c:v>72.896000000000001</c:v>
                </c:pt>
                <c:pt idx="9041">
                  <c:v>72.894000000000005</c:v>
                </c:pt>
                <c:pt idx="9042">
                  <c:v>72.89</c:v>
                </c:pt>
                <c:pt idx="9043">
                  <c:v>72.894999999999996</c:v>
                </c:pt>
                <c:pt idx="9044">
                  <c:v>72.893000000000001</c:v>
                </c:pt>
                <c:pt idx="9045">
                  <c:v>72.89</c:v>
                </c:pt>
                <c:pt idx="9046">
                  <c:v>72.891999999999996</c:v>
                </c:pt>
                <c:pt idx="9047">
                  <c:v>72.896000000000001</c:v>
                </c:pt>
                <c:pt idx="9048">
                  <c:v>72.881999999999991</c:v>
                </c:pt>
                <c:pt idx="9049">
                  <c:v>72.888999999999982</c:v>
                </c:pt>
                <c:pt idx="9050">
                  <c:v>72.871999999999986</c:v>
                </c:pt>
                <c:pt idx="9051">
                  <c:v>72.881999999999991</c:v>
                </c:pt>
                <c:pt idx="9052">
                  <c:v>72.897000000000006</c:v>
                </c:pt>
                <c:pt idx="9053">
                  <c:v>72.902000000000001</c:v>
                </c:pt>
                <c:pt idx="9054">
                  <c:v>72.917000000000101</c:v>
                </c:pt>
                <c:pt idx="9055">
                  <c:v>72.930999999999997</c:v>
                </c:pt>
                <c:pt idx="9056">
                  <c:v>72.944000000000116</c:v>
                </c:pt>
                <c:pt idx="9057">
                  <c:v>72.956999999999994</c:v>
                </c:pt>
                <c:pt idx="9058">
                  <c:v>72.967000000000027</c:v>
                </c:pt>
                <c:pt idx="9059">
                  <c:v>72.977999999999994</c:v>
                </c:pt>
                <c:pt idx="9060">
                  <c:v>72.986000000000004</c:v>
                </c:pt>
                <c:pt idx="9061">
                  <c:v>73.010000000000005</c:v>
                </c:pt>
                <c:pt idx="9062">
                  <c:v>73.03</c:v>
                </c:pt>
                <c:pt idx="9063">
                  <c:v>73.046000000000006</c:v>
                </c:pt>
                <c:pt idx="9064">
                  <c:v>73.065000000000012</c:v>
                </c:pt>
                <c:pt idx="9065">
                  <c:v>73.072999999999979</c:v>
                </c:pt>
                <c:pt idx="9066">
                  <c:v>73.092000000000013</c:v>
                </c:pt>
                <c:pt idx="9067">
                  <c:v>73.10599999999998</c:v>
                </c:pt>
                <c:pt idx="9068">
                  <c:v>73.10199999999999</c:v>
                </c:pt>
                <c:pt idx="9069">
                  <c:v>73.120999999999981</c:v>
                </c:pt>
                <c:pt idx="9070">
                  <c:v>73.123999999999981</c:v>
                </c:pt>
                <c:pt idx="9071">
                  <c:v>73.128999999999948</c:v>
                </c:pt>
                <c:pt idx="9072">
                  <c:v>73.125999999999948</c:v>
                </c:pt>
                <c:pt idx="9073">
                  <c:v>73.131</c:v>
                </c:pt>
                <c:pt idx="9074">
                  <c:v>73.137999999999991</c:v>
                </c:pt>
                <c:pt idx="9075">
                  <c:v>73.14</c:v>
                </c:pt>
                <c:pt idx="9076">
                  <c:v>73.153999999999982</c:v>
                </c:pt>
                <c:pt idx="9077">
                  <c:v>73.157999999999987</c:v>
                </c:pt>
                <c:pt idx="9078">
                  <c:v>73.164000000000001</c:v>
                </c:pt>
                <c:pt idx="9079">
                  <c:v>73.171999999999983</c:v>
                </c:pt>
                <c:pt idx="9080">
                  <c:v>73.173999999999978</c:v>
                </c:pt>
                <c:pt idx="9081">
                  <c:v>73.179999999999978</c:v>
                </c:pt>
                <c:pt idx="9082">
                  <c:v>73.191000000000003</c:v>
                </c:pt>
                <c:pt idx="9083">
                  <c:v>73.186999999999998</c:v>
                </c:pt>
                <c:pt idx="9084">
                  <c:v>73.188000000000002</c:v>
                </c:pt>
                <c:pt idx="9085">
                  <c:v>73.191999999999993</c:v>
                </c:pt>
                <c:pt idx="9086">
                  <c:v>73.188999999999979</c:v>
                </c:pt>
                <c:pt idx="9087">
                  <c:v>73.19</c:v>
                </c:pt>
                <c:pt idx="9088">
                  <c:v>73.186999999999998</c:v>
                </c:pt>
                <c:pt idx="9089">
                  <c:v>73.188000000000002</c:v>
                </c:pt>
                <c:pt idx="9090">
                  <c:v>73.179999999999978</c:v>
                </c:pt>
                <c:pt idx="9091">
                  <c:v>73.172999999999988</c:v>
                </c:pt>
                <c:pt idx="9092">
                  <c:v>73.165999999999983</c:v>
                </c:pt>
                <c:pt idx="9093">
                  <c:v>73.157999999999987</c:v>
                </c:pt>
                <c:pt idx="9094">
                  <c:v>73.152999999999949</c:v>
                </c:pt>
                <c:pt idx="9095">
                  <c:v>73.141000000000005</c:v>
                </c:pt>
                <c:pt idx="9096">
                  <c:v>73.141000000000005</c:v>
                </c:pt>
                <c:pt idx="9097">
                  <c:v>73.135999999999981</c:v>
                </c:pt>
                <c:pt idx="9098">
                  <c:v>73.127999999999986</c:v>
                </c:pt>
                <c:pt idx="9099">
                  <c:v>73.120999999999981</c:v>
                </c:pt>
                <c:pt idx="9100">
                  <c:v>73.106999999999999</c:v>
                </c:pt>
                <c:pt idx="9101">
                  <c:v>73.11</c:v>
                </c:pt>
                <c:pt idx="9102">
                  <c:v>73.10299999999998</c:v>
                </c:pt>
                <c:pt idx="9103">
                  <c:v>73.10499999999999</c:v>
                </c:pt>
                <c:pt idx="9104">
                  <c:v>73.096000000000004</c:v>
                </c:pt>
                <c:pt idx="9105">
                  <c:v>73.088999999999999</c:v>
                </c:pt>
                <c:pt idx="9106">
                  <c:v>73.088999999999999</c:v>
                </c:pt>
                <c:pt idx="9107">
                  <c:v>73.084000000000003</c:v>
                </c:pt>
                <c:pt idx="9108">
                  <c:v>73.073999999999998</c:v>
                </c:pt>
                <c:pt idx="9109">
                  <c:v>73.06</c:v>
                </c:pt>
                <c:pt idx="9110">
                  <c:v>73.065000000000012</c:v>
                </c:pt>
                <c:pt idx="9111">
                  <c:v>73.062000000000012</c:v>
                </c:pt>
                <c:pt idx="9112">
                  <c:v>73.051000000000002</c:v>
                </c:pt>
                <c:pt idx="9113">
                  <c:v>73.048000000000002</c:v>
                </c:pt>
                <c:pt idx="9114">
                  <c:v>73.051999999999992</c:v>
                </c:pt>
                <c:pt idx="9115">
                  <c:v>73.054000000000002</c:v>
                </c:pt>
                <c:pt idx="9116">
                  <c:v>73.049000000000007</c:v>
                </c:pt>
                <c:pt idx="9117">
                  <c:v>73.043000000000006</c:v>
                </c:pt>
                <c:pt idx="9118">
                  <c:v>73.037000000000006</c:v>
                </c:pt>
                <c:pt idx="9119">
                  <c:v>73.037999999999997</c:v>
                </c:pt>
                <c:pt idx="9120">
                  <c:v>73.033000000000001</c:v>
                </c:pt>
                <c:pt idx="9121">
                  <c:v>73.031999999999996</c:v>
                </c:pt>
                <c:pt idx="9122">
                  <c:v>73.031000000000006</c:v>
                </c:pt>
                <c:pt idx="9123">
                  <c:v>73.027000000000001</c:v>
                </c:pt>
                <c:pt idx="9124">
                  <c:v>73.019000000000005</c:v>
                </c:pt>
                <c:pt idx="9125">
                  <c:v>73.013000000000005</c:v>
                </c:pt>
                <c:pt idx="9126">
                  <c:v>73.007999999999996</c:v>
                </c:pt>
                <c:pt idx="9127">
                  <c:v>72.983000000000004</c:v>
                </c:pt>
                <c:pt idx="9128">
                  <c:v>72.992999999999995</c:v>
                </c:pt>
                <c:pt idx="9129">
                  <c:v>72.971999999999994</c:v>
                </c:pt>
                <c:pt idx="9130">
                  <c:v>72.962999999999994</c:v>
                </c:pt>
                <c:pt idx="9131">
                  <c:v>72.964000000000027</c:v>
                </c:pt>
                <c:pt idx="9132">
                  <c:v>72.965000000000003</c:v>
                </c:pt>
                <c:pt idx="9133">
                  <c:v>72.962999999999994</c:v>
                </c:pt>
                <c:pt idx="9134">
                  <c:v>72.947000000000088</c:v>
                </c:pt>
                <c:pt idx="9135">
                  <c:v>72.956999999999994</c:v>
                </c:pt>
                <c:pt idx="9136">
                  <c:v>72.956000000000003</c:v>
                </c:pt>
                <c:pt idx="9137">
                  <c:v>72.953000000000003</c:v>
                </c:pt>
                <c:pt idx="9138">
                  <c:v>72.965999999999994</c:v>
                </c:pt>
                <c:pt idx="9139">
                  <c:v>72.992000000000004</c:v>
                </c:pt>
                <c:pt idx="9140">
                  <c:v>73.039000000000001</c:v>
                </c:pt>
                <c:pt idx="9141">
                  <c:v>73.096999999999994</c:v>
                </c:pt>
                <c:pt idx="9142">
                  <c:v>73.173999999999978</c:v>
                </c:pt>
                <c:pt idx="9143">
                  <c:v>73.244000000000085</c:v>
                </c:pt>
                <c:pt idx="9144">
                  <c:v>73.312000000000012</c:v>
                </c:pt>
                <c:pt idx="9145">
                  <c:v>73.35899999999998</c:v>
                </c:pt>
                <c:pt idx="9146">
                  <c:v>73.406000000000006</c:v>
                </c:pt>
                <c:pt idx="9147">
                  <c:v>73.444000000000116</c:v>
                </c:pt>
                <c:pt idx="9148">
                  <c:v>73.467000000000027</c:v>
                </c:pt>
                <c:pt idx="9149">
                  <c:v>73.485000000000014</c:v>
                </c:pt>
                <c:pt idx="9150">
                  <c:v>73.495000000000005</c:v>
                </c:pt>
                <c:pt idx="9151">
                  <c:v>73.503</c:v>
                </c:pt>
                <c:pt idx="9152">
                  <c:v>73.506</c:v>
                </c:pt>
                <c:pt idx="9153">
                  <c:v>73.512</c:v>
                </c:pt>
                <c:pt idx="9154">
                  <c:v>73.507000000000005</c:v>
                </c:pt>
                <c:pt idx="9155">
                  <c:v>73.507000000000005</c:v>
                </c:pt>
                <c:pt idx="9156">
                  <c:v>73.512</c:v>
                </c:pt>
                <c:pt idx="9157">
                  <c:v>73.510999999999996</c:v>
                </c:pt>
                <c:pt idx="9158">
                  <c:v>73.501000000000005</c:v>
                </c:pt>
                <c:pt idx="9159">
                  <c:v>73.504000000000005</c:v>
                </c:pt>
                <c:pt idx="9160">
                  <c:v>73.503</c:v>
                </c:pt>
                <c:pt idx="9161">
                  <c:v>73.504999999999995</c:v>
                </c:pt>
                <c:pt idx="9162">
                  <c:v>73.498999999999995</c:v>
                </c:pt>
                <c:pt idx="9163">
                  <c:v>73.504000000000005</c:v>
                </c:pt>
                <c:pt idx="9164">
                  <c:v>73.501999999999995</c:v>
                </c:pt>
                <c:pt idx="9165">
                  <c:v>73.498999999999995</c:v>
                </c:pt>
                <c:pt idx="9166">
                  <c:v>73.495999999999995</c:v>
                </c:pt>
                <c:pt idx="9167">
                  <c:v>73.501000000000005</c:v>
                </c:pt>
                <c:pt idx="9168">
                  <c:v>73.503</c:v>
                </c:pt>
                <c:pt idx="9169">
                  <c:v>73.501999999999995</c:v>
                </c:pt>
                <c:pt idx="9170">
                  <c:v>73.494000000000085</c:v>
                </c:pt>
                <c:pt idx="9171">
                  <c:v>73.504000000000005</c:v>
                </c:pt>
                <c:pt idx="9172">
                  <c:v>73.497000000000085</c:v>
                </c:pt>
                <c:pt idx="9173">
                  <c:v>73.495000000000005</c:v>
                </c:pt>
                <c:pt idx="9174">
                  <c:v>73.492999999999995</c:v>
                </c:pt>
                <c:pt idx="9175">
                  <c:v>73.488</c:v>
                </c:pt>
                <c:pt idx="9176">
                  <c:v>73.486999999999995</c:v>
                </c:pt>
                <c:pt idx="9177">
                  <c:v>73.480999999999995</c:v>
                </c:pt>
                <c:pt idx="9178">
                  <c:v>73.480999999999995</c:v>
                </c:pt>
                <c:pt idx="9179">
                  <c:v>73.485000000000014</c:v>
                </c:pt>
                <c:pt idx="9180">
                  <c:v>73.483999999999995</c:v>
                </c:pt>
                <c:pt idx="9181">
                  <c:v>73.485000000000014</c:v>
                </c:pt>
                <c:pt idx="9182">
                  <c:v>73.489999999999995</c:v>
                </c:pt>
                <c:pt idx="9183">
                  <c:v>73.482000000000014</c:v>
                </c:pt>
                <c:pt idx="9184">
                  <c:v>73.477000000000004</c:v>
                </c:pt>
                <c:pt idx="9185">
                  <c:v>73.474000000000004</c:v>
                </c:pt>
                <c:pt idx="9186">
                  <c:v>73.475999999999999</c:v>
                </c:pt>
                <c:pt idx="9187">
                  <c:v>73.47</c:v>
                </c:pt>
                <c:pt idx="9188">
                  <c:v>73.47</c:v>
                </c:pt>
                <c:pt idx="9189">
                  <c:v>73.477999999999994</c:v>
                </c:pt>
                <c:pt idx="9190">
                  <c:v>73.474999999999994</c:v>
                </c:pt>
                <c:pt idx="9191">
                  <c:v>73.483000000000004</c:v>
                </c:pt>
                <c:pt idx="9192">
                  <c:v>73.480999999999995</c:v>
                </c:pt>
                <c:pt idx="9193">
                  <c:v>73.468999999999994</c:v>
                </c:pt>
                <c:pt idx="9194">
                  <c:v>73.475999999999999</c:v>
                </c:pt>
                <c:pt idx="9195">
                  <c:v>73.464000000000027</c:v>
                </c:pt>
                <c:pt idx="9196">
                  <c:v>73.455000000000013</c:v>
                </c:pt>
                <c:pt idx="9197">
                  <c:v>73.452000000000012</c:v>
                </c:pt>
                <c:pt idx="9198">
                  <c:v>73.446000000000026</c:v>
                </c:pt>
                <c:pt idx="9199">
                  <c:v>73.429000000000002</c:v>
                </c:pt>
                <c:pt idx="9200">
                  <c:v>73.443000000000026</c:v>
                </c:pt>
                <c:pt idx="9201">
                  <c:v>73.433000000000007</c:v>
                </c:pt>
                <c:pt idx="9202">
                  <c:v>73.433000000000007</c:v>
                </c:pt>
                <c:pt idx="9203">
                  <c:v>73.430999999999997</c:v>
                </c:pt>
                <c:pt idx="9204">
                  <c:v>73.427999999999997</c:v>
                </c:pt>
                <c:pt idx="9205">
                  <c:v>73.421999999999997</c:v>
                </c:pt>
                <c:pt idx="9206">
                  <c:v>73.421999999999997</c:v>
                </c:pt>
                <c:pt idx="9207">
                  <c:v>73.418999999999997</c:v>
                </c:pt>
                <c:pt idx="9208">
                  <c:v>73.433000000000007</c:v>
                </c:pt>
                <c:pt idx="9209">
                  <c:v>73.429000000000002</c:v>
                </c:pt>
                <c:pt idx="9210">
                  <c:v>73.427000000000007</c:v>
                </c:pt>
                <c:pt idx="9211">
                  <c:v>73.429000000000002</c:v>
                </c:pt>
                <c:pt idx="9212">
                  <c:v>73.424999999999997</c:v>
                </c:pt>
                <c:pt idx="9213">
                  <c:v>73.437000000000026</c:v>
                </c:pt>
                <c:pt idx="9214">
                  <c:v>73.445000000000007</c:v>
                </c:pt>
                <c:pt idx="9215">
                  <c:v>73.448000000000022</c:v>
                </c:pt>
                <c:pt idx="9216">
                  <c:v>73.462999999999994</c:v>
                </c:pt>
                <c:pt idx="9217">
                  <c:v>73.459999999999994</c:v>
                </c:pt>
                <c:pt idx="9218">
                  <c:v>73.453999999999994</c:v>
                </c:pt>
                <c:pt idx="9219">
                  <c:v>73.458000000000013</c:v>
                </c:pt>
                <c:pt idx="9220">
                  <c:v>73.459000000000003</c:v>
                </c:pt>
                <c:pt idx="9221">
                  <c:v>73.459000000000003</c:v>
                </c:pt>
                <c:pt idx="9222">
                  <c:v>73.456000000000003</c:v>
                </c:pt>
                <c:pt idx="9223">
                  <c:v>73.456000000000003</c:v>
                </c:pt>
                <c:pt idx="9224">
                  <c:v>73.456999999999994</c:v>
                </c:pt>
                <c:pt idx="9225">
                  <c:v>73.453000000000003</c:v>
                </c:pt>
                <c:pt idx="9226">
                  <c:v>73.452000000000012</c:v>
                </c:pt>
                <c:pt idx="9227">
                  <c:v>73.45</c:v>
                </c:pt>
                <c:pt idx="9228">
                  <c:v>73.450999999999993</c:v>
                </c:pt>
                <c:pt idx="9229">
                  <c:v>73.45</c:v>
                </c:pt>
                <c:pt idx="9230">
                  <c:v>73.448000000000022</c:v>
                </c:pt>
                <c:pt idx="9231">
                  <c:v>73.448000000000022</c:v>
                </c:pt>
                <c:pt idx="9232">
                  <c:v>73.445000000000007</c:v>
                </c:pt>
                <c:pt idx="9233">
                  <c:v>73.453000000000003</c:v>
                </c:pt>
                <c:pt idx="9234">
                  <c:v>73.450999999999993</c:v>
                </c:pt>
                <c:pt idx="9235">
                  <c:v>73.461000000000027</c:v>
                </c:pt>
                <c:pt idx="9236">
                  <c:v>73.459999999999994</c:v>
                </c:pt>
                <c:pt idx="9237">
                  <c:v>73.458000000000013</c:v>
                </c:pt>
                <c:pt idx="9238">
                  <c:v>73.461000000000027</c:v>
                </c:pt>
                <c:pt idx="9239">
                  <c:v>73.456000000000003</c:v>
                </c:pt>
                <c:pt idx="9240">
                  <c:v>73.452000000000012</c:v>
                </c:pt>
                <c:pt idx="9241">
                  <c:v>73.458000000000013</c:v>
                </c:pt>
                <c:pt idx="9242">
                  <c:v>73.452000000000012</c:v>
                </c:pt>
                <c:pt idx="9243">
                  <c:v>73.458000000000013</c:v>
                </c:pt>
                <c:pt idx="9244">
                  <c:v>73.456000000000003</c:v>
                </c:pt>
                <c:pt idx="9245">
                  <c:v>73.447000000000088</c:v>
                </c:pt>
                <c:pt idx="9246">
                  <c:v>73.456000000000003</c:v>
                </c:pt>
                <c:pt idx="9247">
                  <c:v>73.455000000000013</c:v>
                </c:pt>
                <c:pt idx="9248">
                  <c:v>73.456999999999994</c:v>
                </c:pt>
                <c:pt idx="9249">
                  <c:v>73.453000000000003</c:v>
                </c:pt>
                <c:pt idx="9250">
                  <c:v>73.462999999999994</c:v>
                </c:pt>
                <c:pt idx="9251">
                  <c:v>73.459999999999994</c:v>
                </c:pt>
                <c:pt idx="9252">
                  <c:v>73.459999999999994</c:v>
                </c:pt>
                <c:pt idx="9253">
                  <c:v>73.462000000000003</c:v>
                </c:pt>
                <c:pt idx="9254">
                  <c:v>73.462999999999994</c:v>
                </c:pt>
                <c:pt idx="9255">
                  <c:v>73.456000000000003</c:v>
                </c:pt>
                <c:pt idx="9256">
                  <c:v>73.453000000000003</c:v>
                </c:pt>
                <c:pt idx="9257">
                  <c:v>73.458000000000013</c:v>
                </c:pt>
                <c:pt idx="9258">
                  <c:v>73.458000000000013</c:v>
                </c:pt>
                <c:pt idx="9259">
                  <c:v>73.459999999999994</c:v>
                </c:pt>
                <c:pt idx="9260">
                  <c:v>73.453999999999994</c:v>
                </c:pt>
                <c:pt idx="9261">
                  <c:v>73.459000000000003</c:v>
                </c:pt>
                <c:pt idx="9262">
                  <c:v>73.459999999999994</c:v>
                </c:pt>
                <c:pt idx="9263">
                  <c:v>73.458000000000013</c:v>
                </c:pt>
                <c:pt idx="9264">
                  <c:v>73.453000000000003</c:v>
                </c:pt>
                <c:pt idx="9265">
                  <c:v>73.450999999999993</c:v>
                </c:pt>
                <c:pt idx="9266">
                  <c:v>73.453999999999994</c:v>
                </c:pt>
                <c:pt idx="9267">
                  <c:v>73.447000000000088</c:v>
                </c:pt>
                <c:pt idx="9268">
                  <c:v>73.447000000000088</c:v>
                </c:pt>
                <c:pt idx="9269">
                  <c:v>73.446000000000026</c:v>
                </c:pt>
                <c:pt idx="9270">
                  <c:v>73.440000000000026</c:v>
                </c:pt>
                <c:pt idx="9271">
                  <c:v>73.437000000000026</c:v>
                </c:pt>
                <c:pt idx="9272">
                  <c:v>73.427000000000007</c:v>
                </c:pt>
                <c:pt idx="9273">
                  <c:v>73.421999999999997</c:v>
                </c:pt>
                <c:pt idx="9274">
                  <c:v>73.418000000000006</c:v>
                </c:pt>
                <c:pt idx="9275">
                  <c:v>73.42</c:v>
                </c:pt>
                <c:pt idx="9276">
                  <c:v>73.424000000000007</c:v>
                </c:pt>
                <c:pt idx="9277">
                  <c:v>73.430000000000007</c:v>
                </c:pt>
                <c:pt idx="9278">
                  <c:v>73.436000000000007</c:v>
                </c:pt>
                <c:pt idx="9279">
                  <c:v>73.444000000000116</c:v>
                </c:pt>
                <c:pt idx="9280">
                  <c:v>73.442000000000007</c:v>
                </c:pt>
                <c:pt idx="9281">
                  <c:v>73.443000000000026</c:v>
                </c:pt>
                <c:pt idx="9282">
                  <c:v>73.449000000000026</c:v>
                </c:pt>
                <c:pt idx="9283">
                  <c:v>73.447000000000088</c:v>
                </c:pt>
                <c:pt idx="9284">
                  <c:v>73.447000000000088</c:v>
                </c:pt>
                <c:pt idx="9285">
                  <c:v>73.449000000000026</c:v>
                </c:pt>
                <c:pt idx="9286">
                  <c:v>73.448000000000022</c:v>
                </c:pt>
                <c:pt idx="9287">
                  <c:v>73.453000000000003</c:v>
                </c:pt>
                <c:pt idx="9288">
                  <c:v>73.449000000000026</c:v>
                </c:pt>
                <c:pt idx="9289">
                  <c:v>73.453000000000003</c:v>
                </c:pt>
                <c:pt idx="9290">
                  <c:v>73.453999999999994</c:v>
                </c:pt>
                <c:pt idx="9291">
                  <c:v>73.453000000000003</c:v>
                </c:pt>
                <c:pt idx="9292">
                  <c:v>73.462999999999994</c:v>
                </c:pt>
                <c:pt idx="9293">
                  <c:v>73.456999999999994</c:v>
                </c:pt>
                <c:pt idx="9294">
                  <c:v>73.45</c:v>
                </c:pt>
                <c:pt idx="9295">
                  <c:v>73.424999999999997</c:v>
                </c:pt>
                <c:pt idx="9296">
                  <c:v>73.396000000000001</c:v>
                </c:pt>
                <c:pt idx="9297">
                  <c:v>73.35599999999998</c:v>
                </c:pt>
                <c:pt idx="9298">
                  <c:v>73.304999999999993</c:v>
                </c:pt>
                <c:pt idx="9299">
                  <c:v>73.245000000000005</c:v>
                </c:pt>
                <c:pt idx="9300">
                  <c:v>73.191000000000003</c:v>
                </c:pt>
                <c:pt idx="9301">
                  <c:v>73.147999999999996</c:v>
                </c:pt>
                <c:pt idx="9302">
                  <c:v>73.098000000000013</c:v>
                </c:pt>
                <c:pt idx="9303">
                  <c:v>73.062000000000012</c:v>
                </c:pt>
                <c:pt idx="9304">
                  <c:v>73.025999999999982</c:v>
                </c:pt>
                <c:pt idx="9305">
                  <c:v>73.006</c:v>
                </c:pt>
                <c:pt idx="9306">
                  <c:v>72.995999999999995</c:v>
                </c:pt>
                <c:pt idx="9307">
                  <c:v>72.985000000000014</c:v>
                </c:pt>
                <c:pt idx="9308">
                  <c:v>72.977000000000004</c:v>
                </c:pt>
                <c:pt idx="9309">
                  <c:v>72.974999999999994</c:v>
                </c:pt>
                <c:pt idx="9310">
                  <c:v>72.986000000000004</c:v>
                </c:pt>
                <c:pt idx="9311">
                  <c:v>73.007999999999996</c:v>
                </c:pt>
                <c:pt idx="9312">
                  <c:v>73.040999999999997</c:v>
                </c:pt>
                <c:pt idx="9313">
                  <c:v>73.070999999999998</c:v>
                </c:pt>
                <c:pt idx="9314">
                  <c:v>73.092000000000013</c:v>
                </c:pt>
                <c:pt idx="9315">
                  <c:v>73.144000000000005</c:v>
                </c:pt>
                <c:pt idx="9316">
                  <c:v>73.197000000000003</c:v>
                </c:pt>
                <c:pt idx="9317">
                  <c:v>73.222999999999999</c:v>
                </c:pt>
                <c:pt idx="9318">
                  <c:v>73.238</c:v>
                </c:pt>
                <c:pt idx="9319">
                  <c:v>73.257000000000005</c:v>
                </c:pt>
                <c:pt idx="9320">
                  <c:v>73.289000000000001</c:v>
                </c:pt>
                <c:pt idx="9321">
                  <c:v>73.335999999999999</c:v>
                </c:pt>
                <c:pt idx="9322">
                  <c:v>73.39</c:v>
                </c:pt>
                <c:pt idx="9323">
                  <c:v>73.442000000000007</c:v>
                </c:pt>
                <c:pt idx="9324">
                  <c:v>73.488</c:v>
                </c:pt>
                <c:pt idx="9325">
                  <c:v>73.527999999999992</c:v>
                </c:pt>
                <c:pt idx="9326">
                  <c:v>73.581000000000003</c:v>
                </c:pt>
                <c:pt idx="9327">
                  <c:v>73.64</c:v>
                </c:pt>
                <c:pt idx="9328">
                  <c:v>73.717000000000027</c:v>
                </c:pt>
                <c:pt idx="9329">
                  <c:v>73.777999999999992</c:v>
                </c:pt>
                <c:pt idx="9330">
                  <c:v>73.853999999999999</c:v>
                </c:pt>
                <c:pt idx="9331">
                  <c:v>73.887999999999991</c:v>
                </c:pt>
                <c:pt idx="9332">
                  <c:v>73.921000000000006</c:v>
                </c:pt>
                <c:pt idx="9333">
                  <c:v>73.927000000000007</c:v>
                </c:pt>
                <c:pt idx="9334">
                  <c:v>73.930000000000007</c:v>
                </c:pt>
                <c:pt idx="9335">
                  <c:v>73.915000000000006</c:v>
                </c:pt>
                <c:pt idx="9336">
                  <c:v>73.891999999999996</c:v>
                </c:pt>
                <c:pt idx="9337">
                  <c:v>73.878999999999948</c:v>
                </c:pt>
                <c:pt idx="9338">
                  <c:v>73.874999999999986</c:v>
                </c:pt>
                <c:pt idx="9339">
                  <c:v>73.887999999999991</c:v>
                </c:pt>
                <c:pt idx="9340">
                  <c:v>73.912000000000006</c:v>
                </c:pt>
                <c:pt idx="9341">
                  <c:v>73.936000000000007</c:v>
                </c:pt>
                <c:pt idx="9342">
                  <c:v>73.962000000000003</c:v>
                </c:pt>
                <c:pt idx="9343">
                  <c:v>73.980999999999995</c:v>
                </c:pt>
                <c:pt idx="9344">
                  <c:v>73.986999999999995</c:v>
                </c:pt>
                <c:pt idx="9345">
                  <c:v>73.977000000000004</c:v>
                </c:pt>
                <c:pt idx="9346">
                  <c:v>73.965999999999994</c:v>
                </c:pt>
                <c:pt idx="9347">
                  <c:v>73.937000000000026</c:v>
                </c:pt>
                <c:pt idx="9348">
                  <c:v>73.900999999999996</c:v>
                </c:pt>
                <c:pt idx="9349">
                  <c:v>73.86999999999999</c:v>
                </c:pt>
                <c:pt idx="9350">
                  <c:v>73.84</c:v>
                </c:pt>
                <c:pt idx="9351">
                  <c:v>73.808999999999983</c:v>
                </c:pt>
                <c:pt idx="9352">
                  <c:v>73.771000000000001</c:v>
                </c:pt>
                <c:pt idx="9353">
                  <c:v>73.742999999999995</c:v>
                </c:pt>
                <c:pt idx="9354">
                  <c:v>73.702000000000012</c:v>
                </c:pt>
                <c:pt idx="9355">
                  <c:v>73.657999999999987</c:v>
                </c:pt>
                <c:pt idx="9356">
                  <c:v>73.623999999999981</c:v>
                </c:pt>
                <c:pt idx="9357">
                  <c:v>73.593000000000004</c:v>
                </c:pt>
                <c:pt idx="9358">
                  <c:v>73.569000000000003</c:v>
                </c:pt>
                <c:pt idx="9359">
                  <c:v>73.551000000000002</c:v>
                </c:pt>
                <c:pt idx="9360">
                  <c:v>73.53</c:v>
                </c:pt>
                <c:pt idx="9361">
                  <c:v>73.525999999999982</c:v>
                </c:pt>
                <c:pt idx="9362">
                  <c:v>73.510000000000005</c:v>
                </c:pt>
                <c:pt idx="9363">
                  <c:v>73.509</c:v>
                </c:pt>
                <c:pt idx="9364">
                  <c:v>73.506</c:v>
                </c:pt>
                <c:pt idx="9365">
                  <c:v>73.507000000000005</c:v>
                </c:pt>
                <c:pt idx="9366">
                  <c:v>73.513999999999996</c:v>
                </c:pt>
                <c:pt idx="9367">
                  <c:v>73.52</c:v>
                </c:pt>
                <c:pt idx="9368">
                  <c:v>73.536000000000001</c:v>
                </c:pt>
                <c:pt idx="9369">
                  <c:v>73.548000000000002</c:v>
                </c:pt>
                <c:pt idx="9370">
                  <c:v>73.563999999999993</c:v>
                </c:pt>
                <c:pt idx="9371">
                  <c:v>73.58</c:v>
                </c:pt>
                <c:pt idx="9372">
                  <c:v>73.584999999999994</c:v>
                </c:pt>
                <c:pt idx="9373">
                  <c:v>73.595000000000013</c:v>
                </c:pt>
                <c:pt idx="9374">
                  <c:v>73.587999999999994</c:v>
                </c:pt>
                <c:pt idx="9375">
                  <c:v>73.584999999999994</c:v>
                </c:pt>
                <c:pt idx="9376">
                  <c:v>73.584000000000003</c:v>
                </c:pt>
                <c:pt idx="9377">
                  <c:v>73.592000000000013</c:v>
                </c:pt>
                <c:pt idx="9378">
                  <c:v>73.581000000000003</c:v>
                </c:pt>
                <c:pt idx="9379">
                  <c:v>73.578000000000003</c:v>
                </c:pt>
                <c:pt idx="9380">
                  <c:v>73.569999999999993</c:v>
                </c:pt>
                <c:pt idx="9381">
                  <c:v>73.568000000000012</c:v>
                </c:pt>
                <c:pt idx="9382">
                  <c:v>73.558999999999983</c:v>
                </c:pt>
                <c:pt idx="9383">
                  <c:v>73.557999999999993</c:v>
                </c:pt>
                <c:pt idx="9384">
                  <c:v>73.555999999999983</c:v>
                </c:pt>
                <c:pt idx="9385">
                  <c:v>73.551000000000002</c:v>
                </c:pt>
                <c:pt idx="9386">
                  <c:v>73.539000000000001</c:v>
                </c:pt>
                <c:pt idx="9387">
                  <c:v>73.534000000000006</c:v>
                </c:pt>
                <c:pt idx="9388">
                  <c:v>73.527999999999992</c:v>
                </c:pt>
                <c:pt idx="9389">
                  <c:v>73.522999999999982</c:v>
                </c:pt>
                <c:pt idx="9390">
                  <c:v>73.516999999999996</c:v>
                </c:pt>
                <c:pt idx="9391">
                  <c:v>73.515000000000001</c:v>
                </c:pt>
                <c:pt idx="9392">
                  <c:v>73.503</c:v>
                </c:pt>
                <c:pt idx="9393">
                  <c:v>73.510000000000005</c:v>
                </c:pt>
                <c:pt idx="9394">
                  <c:v>73.498999999999995</c:v>
                </c:pt>
                <c:pt idx="9395">
                  <c:v>73.495000000000005</c:v>
                </c:pt>
                <c:pt idx="9396">
                  <c:v>73.498999999999995</c:v>
                </c:pt>
                <c:pt idx="9397">
                  <c:v>73.492000000000004</c:v>
                </c:pt>
                <c:pt idx="9398">
                  <c:v>73.482000000000014</c:v>
                </c:pt>
                <c:pt idx="9399">
                  <c:v>73.477000000000004</c:v>
                </c:pt>
                <c:pt idx="9400">
                  <c:v>73.48</c:v>
                </c:pt>
                <c:pt idx="9401">
                  <c:v>73.48</c:v>
                </c:pt>
                <c:pt idx="9402">
                  <c:v>73.477000000000004</c:v>
                </c:pt>
                <c:pt idx="9403">
                  <c:v>73.471999999999994</c:v>
                </c:pt>
                <c:pt idx="9404">
                  <c:v>73.468000000000004</c:v>
                </c:pt>
                <c:pt idx="9405">
                  <c:v>73.459999999999994</c:v>
                </c:pt>
                <c:pt idx="9406">
                  <c:v>73.462999999999994</c:v>
                </c:pt>
                <c:pt idx="9407">
                  <c:v>73.461000000000027</c:v>
                </c:pt>
                <c:pt idx="9408">
                  <c:v>73.453999999999994</c:v>
                </c:pt>
                <c:pt idx="9409">
                  <c:v>73.456999999999994</c:v>
                </c:pt>
                <c:pt idx="9410">
                  <c:v>73.437000000000026</c:v>
                </c:pt>
                <c:pt idx="9411">
                  <c:v>73.429000000000002</c:v>
                </c:pt>
                <c:pt idx="9412">
                  <c:v>73.421000000000006</c:v>
                </c:pt>
                <c:pt idx="9413">
                  <c:v>73.418999999999997</c:v>
                </c:pt>
                <c:pt idx="9414">
                  <c:v>73.400000000000006</c:v>
                </c:pt>
                <c:pt idx="9415">
                  <c:v>73.400000000000006</c:v>
                </c:pt>
                <c:pt idx="9416">
                  <c:v>73.397000000000006</c:v>
                </c:pt>
                <c:pt idx="9417">
                  <c:v>73.387</c:v>
                </c:pt>
                <c:pt idx="9418">
                  <c:v>73.391999999999996</c:v>
                </c:pt>
                <c:pt idx="9419">
                  <c:v>73.382999999999981</c:v>
                </c:pt>
                <c:pt idx="9420">
                  <c:v>73.374999999999986</c:v>
                </c:pt>
                <c:pt idx="9421">
                  <c:v>73.38</c:v>
                </c:pt>
                <c:pt idx="9422">
                  <c:v>73.373999999999981</c:v>
                </c:pt>
                <c:pt idx="9423">
                  <c:v>73.367999999999995</c:v>
                </c:pt>
                <c:pt idx="9424">
                  <c:v>73.374999999999986</c:v>
                </c:pt>
                <c:pt idx="9425">
                  <c:v>73.367000000000004</c:v>
                </c:pt>
                <c:pt idx="9426">
                  <c:v>73.374999999999986</c:v>
                </c:pt>
                <c:pt idx="9427">
                  <c:v>73.363</c:v>
                </c:pt>
                <c:pt idx="9428">
                  <c:v>73.372999999999948</c:v>
                </c:pt>
                <c:pt idx="9429">
                  <c:v>73.378999999999948</c:v>
                </c:pt>
                <c:pt idx="9430">
                  <c:v>73.375999999999948</c:v>
                </c:pt>
                <c:pt idx="9431">
                  <c:v>73.385999999999981</c:v>
                </c:pt>
                <c:pt idx="9432">
                  <c:v>73.372999999999948</c:v>
                </c:pt>
                <c:pt idx="9433">
                  <c:v>73.38</c:v>
                </c:pt>
                <c:pt idx="9434">
                  <c:v>73.387999999999991</c:v>
                </c:pt>
                <c:pt idx="9435">
                  <c:v>73.38</c:v>
                </c:pt>
                <c:pt idx="9436">
                  <c:v>73.381</c:v>
                </c:pt>
                <c:pt idx="9437">
                  <c:v>73.375999999999948</c:v>
                </c:pt>
                <c:pt idx="9438">
                  <c:v>73.373999999999981</c:v>
                </c:pt>
                <c:pt idx="9439">
                  <c:v>73.381999999999991</c:v>
                </c:pt>
                <c:pt idx="9440">
                  <c:v>73.377999999999986</c:v>
                </c:pt>
                <c:pt idx="9441">
                  <c:v>73.378999999999948</c:v>
                </c:pt>
                <c:pt idx="9442">
                  <c:v>73.377999999999986</c:v>
                </c:pt>
                <c:pt idx="9443">
                  <c:v>73.377999999999986</c:v>
                </c:pt>
                <c:pt idx="9444">
                  <c:v>73.38</c:v>
                </c:pt>
                <c:pt idx="9445">
                  <c:v>73.371999999999986</c:v>
                </c:pt>
                <c:pt idx="9446">
                  <c:v>73.370999999999981</c:v>
                </c:pt>
                <c:pt idx="9447">
                  <c:v>73.370999999999981</c:v>
                </c:pt>
                <c:pt idx="9448">
                  <c:v>73.371999999999986</c:v>
                </c:pt>
                <c:pt idx="9449">
                  <c:v>73.369</c:v>
                </c:pt>
                <c:pt idx="9450">
                  <c:v>73.363</c:v>
                </c:pt>
                <c:pt idx="9451">
                  <c:v>73.367999999999995</c:v>
                </c:pt>
                <c:pt idx="9452">
                  <c:v>73.361999999999995</c:v>
                </c:pt>
                <c:pt idx="9453">
                  <c:v>73.367000000000004</c:v>
                </c:pt>
                <c:pt idx="9454">
                  <c:v>73.369</c:v>
                </c:pt>
                <c:pt idx="9455">
                  <c:v>73.36</c:v>
                </c:pt>
                <c:pt idx="9456">
                  <c:v>73.367000000000004</c:v>
                </c:pt>
                <c:pt idx="9457">
                  <c:v>73.35899999999998</c:v>
                </c:pt>
                <c:pt idx="9458">
                  <c:v>73.35799999999999</c:v>
                </c:pt>
                <c:pt idx="9459">
                  <c:v>73.35799999999999</c:v>
                </c:pt>
                <c:pt idx="9460">
                  <c:v>73.35499999999999</c:v>
                </c:pt>
                <c:pt idx="9461">
                  <c:v>73.356999999999999</c:v>
                </c:pt>
                <c:pt idx="9462">
                  <c:v>73.35799999999999</c:v>
                </c:pt>
                <c:pt idx="9463">
                  <c:v>73.36</c:v>
                </c:pt>
                <c:pt idx="9464">
                  <c:v>73.36</c:v>
                </c:pt>
                <c:pt idx="9465">
                  <c:v>73.35299999999998</c:v>
                </c:pt>
                <c:pt idx="9466">
                  <c:v>73.349999999999994</c:v>
                </c:pt>
                <c:pt idx="9467">
                  <c:v>73.35299999999998</c:v>
                </c:pt>
                <c:pt idx="9468">
                  <c:v>73.353999999999999</c:v>
                </c:pt>
                <c:pt idx="9469">
                  <c:v>73.349000000000004</c:v>
                </c:pt>
                <c:pt idx="9470">
                  <c:v>73.348000000000013</c:v>
                </c:pt>
                <c:pt idx="9471">
                  <c:v>73.349000000000004</c:v>
                </c:pt>
                <c:pt idx="9472">
                  <c:v>73.342000000000013</c:v>
                </c:pt>
                <c:pt idx="9473">
                  <c:v>73.343000000000004</c:v>
                </c:pt>
                <c:pt idx="9474">
                  <c:v>73.34</c:v>
                </c:pt>
                <c:pt idx="9475">
                  <c:v>73.334000000000003</c:v>
                </c:pt>
                <c:pt idx="9476">
                  <c:v>73.337000000000003</c:v>
                </c:pt>
                <c:pt idx="9477">
                  <c:v>73.328999999999979</c:v>
                </c:pt>
                <c:pt idx="9478">
                  <c:v>73.331999999999994</c:v>
                </c:pt>
                <c:pt idx="9479">
                  <c:v>73.328000000000003</c:v>
                </c:pt>
                <c:pt idx="9480">
                  <c:v>73.33</c:v>
                </c:pt>
                <c:pt idx="9481">
                  <c:v>73.322000000000003</c:v>
                </c:pt>
                <c:pt idx="9482">
                  <c:v>73.308999999999983</c:v>
                </c:pt>
                <c:pt idx="9483">
                  <c:v>73.299000000000007</c:v>
                </c:pt>
                <c:pt idx="9484">
                  <c:v>73.287999999999997</c:v>
                </c:pt>
                <c:pt idx="9485">
                  <c:v>73.301999999999992</c:v>
                </c:pt>
                <c:pt idx="9486">
                  <c:v>73.296999999999997</c:v>
                </c:pt>
                <c:pt idx="9487">
                  <c:v>73.286000000000001</c:v>
                </c:pt>
                <c:pt idx="9488">
                  <c:v>73.289000000000001</c:v>
                </c:pt>
                <c:pt idx="9489">
                  <c:v>73.281000000000006</c:v>
                </c:pt>
                <c:pt idx="9490">
                  <c:v>73.274000000000001</c:v>
                </c:pt>
                <c:pt idx="9491">
                  <c:v>73.275999999999982</c:v>
                </c:pt>
                <c:pt idx="9492">
                  <c:v>73.257000000000005</c:v>
                </c:pt>
                <c:pt idx="9493">
                  <c:v>73.269000000000005</c:v>
                </c:pt>
                <c:pt idx="9494">
                  <c:v>73.260000000000005</c:v>
                </c:pt>
                <c:pt idx="9495">
                  <c:v>73.256</c:v>
                </c:pt>
                <c:pt idx="9496">
                  <c:v>73.251999999999995</c:v>
                </c:pt>
                <c:pt idx="9497">
                  <c:v>73.247000000000085</c:v>
                </c:pt>
                <c:pt idx="9498">
                  <c:v>73.238</c:v>
                </c:pt>
                <c:pt idx="9499">
                  <c:v>73.254999999999995</c:v>
                </c:pt>
                <c:pt idx="9500">
                  <c:v>73.257999999999996</c:v>
                </c:pt>
                <c:pt idx="9501">
                  <c:v>73.244000000000085</c:v>
                </c:pt>
                <c:pt idx="9502">
                  <c:v>73.248999999999995</c:v>
                </c:pt>
                <c:pt idx="9503">
                  <c:v>73.259</c:v>
                </c:pt>
                <c:pt idx="9504">
                  <c:v>73.254999999999995</c:v>
                </c:pt>
                <c:pt idx="9505">
                  <c:v>73.257999999999996</c:v>
                </c:pt>
                <c:pt idx="9506">
                  <c:v>73.257000000000005</c:v>
                </c:pt>
                <c:pt idx="9507">
                  <c:v>73.254000000000005</c:v>
                </c:pt>
                <c:pt idx="9508">
                  <c:v>73.263999999999996</c:v>
                </c:pt>
                <c:pt idx="9509">
                  <c:v>73.257999999999996</c:v>
                </c:pt>
                <c:pt idx="9510">
                  <c:v>73.245999999999995</c:v>
                </c:pt>
                <c:pt idx="9511">
                  <c:v>73.254999999999995</c:v>
                </c:pt>
                <c:pt idx="9512">
                  <c:v>73.260000000000005</c:v>
                </c:pt>
                <c:pt idx="9513">
                  <c:v>73.254000000000005</c:v>
                </c:pt>
                <c:pt idx="9514">
                  <c:v>73.251000000000005</c:v>
                </c:pt>
                <c:pt idx="9515">
                  <c:v>73.256</c:v>
                </c:pt>
                <c:pt idx="9516">
                  <c:v>73.257000000000005</c:v>
                </c:pt>
                <c:pt idx="9517">
                  <c:v>73.253</c:v>
                </c:pt>
                <c:pt idx="9518">
                  <c:v>73.260999999999996</c:v>
                </c:pt>
                <c:pt idx="9519">
                  <c:v>73.245999999999995</c:v>
                </c:pt>
                <c:pt idx="9520">
                  <c:v>73.254999999999995</c:v>
                </c:pt>
                <c:pt idx="9521">
                  <c:v>73.257000000000005</c:v>
                </c:pt>
                <c:pt idx="9522">
                  <c:v>73.263000000000005</c:v>
                </c:pt>
                <c:pt idx="9523">
                  <c:v>73.260999999999996</c:v>
                </c:pt>
                <c:pt idx="9524">
                  <c:v>73.260000000000005</c:v>
                </c:pt>
                <c:pt idx="9525">
                  <c:v>73.262</c:v>
                </c:pt>
                <c:pt idx="9526">
                  <c:v>73.257999999999996</c:v>
                </c:pt>
                <c:pt idx="9527">
                  <c:v>73.260000000000005</c:v>
                </c:pt>
                <c:pt idx="9528">
                  <c:v>73.263000000000005</c:v>
                </c:pt>
                <c:pt idx="9529">
                  <c:v>73.262</c:v>
                </c:pt>
                <c:pt idx="9530">
                  <c:v>73.265000000000001</c:v>
                </c:pt>
                <c:pt idx="9531">
                  <c:v>73.266000000000005</c:v>
                </c:pt>
                <c:pt idx="9532">
                  <c:v>73.263999999999996</c:v>
                </c:pt>
                <c:pt idx="9533">
                  <c:v>73.263000000000005</c:v>
                </c:pt>
                <c:pt idx="9534">
                  <c:v>73.259</c:v>
                </c:pt>
                <c:pt idx="9535">
                  <c:v>73.263000000000005</c:v>
                </c:pt>
                <c:pt idx="9536">
                  <c:v>73.260999999999996</c:v>
                </c:pt>
                <c:pt idx="9537">
                  <c:v>73.259</c:v>
                </c:pt>
                <c:pt idx="9538">
                  <c:v>73.248999999999995</c:v>
                </c:pt>
                <c:pt idx="9539">
                  <c:v>73.248999999999995</c:v>
                </c:pt>
                <c:pt idx="9540">
                  <c:v>73.245000000000005</c:v>
                </c:pt>
                <c:pt idx="9541">
                  <c:v>73.251000000000005</c:v>
                </c:pt>
                <c:pt idx="9542">
                  <c:v>73.251999999999995</c:v>
                </c:pt>
                <c:pt idx="9543">
                  <c:v>73.251000000000005</c:v>
                </c:pt>
                <c:pt idx="9544">
                  <c:v>73.248999999999995</c:v>
                </c:pt>
                <c:pt idx="9545">
                  <c:v>73.244000000000085</c:v>
                </c:pt>
                <c:pt idx="9546">
                  <c:v>73.239999999999995</c:v>
                </c:pt>
                <c:pt idx="9547">
                  <c:v>73.233999999999995</c:v>
                </c:pt>
                <c:pt idx="9548">
                  <c:v>73.221000000000004</c:v>
                </c:pt>
                <c:pt idx="9549">
                  <c:v>73.227999999999994</c:v>
                </c:pt>
                <c:pt idx="9550">
                  <c:v>73.221000000000004</c:v>
                </c:pt>
                <c:pt idx="9551">
                  <c:v>73.225999999999999</c:v>
                </c:pt>
                <c:pt idx="9552">
                  <c:v>73.218000000000004</c:v>
                </c:pt>
                <c:pt idx="9553">
                  <c:v>73.221000000000004</c:v>
                </c:pt>
                <c:pt idx="9554">
                  <c:v>73.217000000000027</c:v>
                </c:pt>
                <c:pt idx="9555">
                  <c:v>73.211000000000027</c:v>
                </c:pt>
                <c:pt idx="9556">
                  <c:v>73.206000000000003</c:v>
                </c:pt>
                <c:pt idx="9557">
                  <c:v>73.200999999999993</c:v>
                </c:pt>
                <c:pt idx="9558">
                  <c:v>73.205000000000013</c:v>
                </c:pt>
                <c:pt idx="9559">
                  <c:v>73.177999999999983</c:v>
                </c:pt>
                <c:pt idx="9560">
                  <c:v>73.173999999999978</c:v>
                </c:pt>
                <c:pt idx="9561">
                  <c:v>73.179999999999978</c:v>
                </c:pt>
                <c:pt idx="9562">
                  <c:v>73.188000000000002</c:v>
                </c:pt>
                <c:pt idx="9563">
                  <c:v>73.178999999999988</c:v>
                </c:pt>
                <c:pt idx="9564">
                  <c:v>73.175999999999988</c:v>
                </c:pt>
                <c:pt idx="9565">
                  <c:v>73.175999999999988</c:v>
                </c:pt>
                <c:pt idx="9566">
                  <c:v>73.176999999999978</c:v>
                </c:pt>
                <c:pt idx="9567">
                  <c:v>73.177999999999983</c:v>
                </c:pt>
                <c:pt idx="9568">
                  <c:v>73.178999999999988</c:v>
                </c:pt>
                <c:pt idx="9569">
                  <c:v>73.170999999999978</c:v>
                </c:pt>
                <c:pt idx="9570">
                  <c:v>73.165999999999983</c:v>
                </c:pt>
                <c:pt idx="9571">
                  <c:v>73.170999999999978</c:v>
                </c:pt>
                <c:pt idx="9572">
                  <c:v>73.180999999999983</c:v>
                </c:pt>
                <c:pt idx="9573">
                  <c:v>73.182000000000002</c:v>
                </c:pt>
                <c:pt idx="9574">
                  <c:v>73.182000000000002</c:v>
                </c:pt>
                <c:pt idx="9575">
                  <c:v>73.188000000000002</c:v>
                </c:pt>
                <c:pt idx="9576">
                  <c:v>73.185999999999979</c:v>
                </c:pt>
                <c:pt idx="9577">
                  <c:v>73.186999999999998</c:v>
                </c:pt>
                <c:pt idx="9578">
                  <c:v>73.194000000000003</c:v>
                </c:pt>
                <c:pt idx="9579">
                  <c:v>73.197000000000003</c:v>
                </c:pt>
                <c:pt idx="9580">
                  <c:v>73.208000000000013</c:v>
                </c:pt>
                <c:pt idx="9581">
                  <c:v>73.218999999999994</c:v>
                </c:pt>
                <c:pt idx="9582">
                  <c:v>73.228999999999999</c:v>
                </c:pt>
                <c:pt idx="9583">
                  <c:v>73.266999999999996</c:v>
                </c:pt>
                <c:pt idx="9584">
                  <c:v>73.316999999999993</c:v>
                </c:pt>
                <c:pt idx="9585">
                  <c:v>73.372999999999948</c:v>
                </c:pt>
                <c:pt idx="9586">
                  <c:v>73.441000000000116</c:v>
                </c:pt>
                <c:pt idx="9587">
                  <c:v>73.503</c:v>
                </c:pt>
                <c:pt idx="9588">
                  <c:v>73.551000000000002</c:v>
                </c:pt>
                <c:pt idx="9589">
                  <c:v>73.593000000000004</c:v>
                </c:pt>
                <c:pt idx="9590">
                  <c:v>73.625999999999948</c:v>
                </c:pt>
                <c:pt idx="9591">
                  <c:v>73.649000000000001</c:v>
                </c:pt>
                <c:pt idx="9592">
                  <c:v>73.664000000000001</c:v>
                </c:pt>
                <c:pt idx="9593">
                  <c:v>73.682999999999979</c:v>
                </c:pt>
                <c:pt idx="9594">
                  <c:v>73.691999999999993</c:v>
                </c:pt>
                <c:pt idx="9595">
                  <c:v>73.694000000000003</c:v>
                </c:pt>
                <c:pt idx="9596">
                  <c:v>73.702000000000012</c:v>
                </c:pt>
                <c:pt idx="9597">
                  <c:v>73.697999999999993</c:v>
                </c:pt>
                <c:pt idx="9598">
                  <c:v>73.705000000000013</c:v>
                </c:pt>
                <c:pt idx="9599">
                  <c:v>73.706999999999994</c:v>
                </c:pt>
                <c:pt idx="9600">
                  <c:v>73.715000000000003</c:v>
                </c:pt>
                <c:pt idx="9601">
                  <c:v>73.698999999999998</c:v>
                </c:pt>
                <c:pt idx="9602">
                  <c:v>73.708000000000013</c:v>
                </c:pt>
                <c:pt idx="9603">
                  <c:v>73.708000000000013</c:v>
                </c:pt>
                <c:pt idx="9604">
                  <c:v>73.703999999999994</c:v>
                </c:pt>
                <c:pt idx="9605">
                  <c:v>73.703999999999994</c:v>
                </c:pt>
                <c:pt idx="9606">
                  <c:v>73.714000000000027</c:v>
                </c:pt>
                <c:pt idx="9607">
                  <c:v>73.708000000000013</c:v>
                </c:pt>
                <c:pt idx="9608">
                  <c:v>73.706999999999994</c:v>
                </c:pt>
                <c:pt idx="9609">
                  <c:v>73.708000000000013</c:v>
                </c:pt>
                <c:pt idx="9610">
                  <c:v>73.712000000000003</c:v>
                </c:pt>
                <c:pt idx="9611">
                  <c:v>73.708000000000013</c:v>
                </c:pt>
                <c:pt idx="9612">
                  <c:v>73.703999999999994</c:v>
                </c:pt>
                <c:pt idx="9613">
                  <c:v>73.721000000000004</c:v>
                </c:pt>
                <c:pt idx="9614">
                  <c:v>73.715999999999994</c:v>
                </c:pt>
                <c:pt idx="9615">
                  <c:v>73.715000000000003</c:v>
                </c:pt>
                <c:pt idx="9616">
                  <c:v>73.712000000000003</c:v>
                </c:pt>
                <c:pt idx="9617">
                  <c:v>73.706000000000003</c:v>
                </c:pt>
                <c:pt idx="9618">
                  <c:v>73.705000000000013</c:v>
                </c:pt>
                <c:pt idx="9619">
                  <c:v>73.708000000000013</c:v>
                </c:pt>
                <c:pt idx="9620">
                  <c:v>73.711000000000027</c:v>
                </c:pt>
                <c:pt idx="9621">
                  <c:v>73.708000000000013</c:v>
                </c:pt>
                <c:pt idx="9622">
                  <c:v>73.711000000000027</c:v>
                </c:pt>
                <c:pt idx="9623">
                  <c:v>73.706000000000003</c:v>
                </c:pt>
                <c:pt idx="9624">
                  <c:v>73.7</c:v>
                </c:pt>
                <c:pt idx="9625">
                  <c:v>73.698999999999998</c:v>
                </c:pt>
                <c:pt idx="9626">
                  <c:v>73.691000000000003</c:v>
                </c:pt>
                <c:pt idx="9627">
                  <c:v>73.682999999999979</c:v>
                </c:pt>
                <c:pt idx="9628">
                  <c:v>73.668999999999983</c:v>
                </c:pt>
                <c:pt idx="9629">
                  <c:v>73.668999999999983</c:v>
                </c:pt>
                <c:pt idx="9630">
                  <c:v>73.662999999999982</c:v>
                </c:pt>
                <c:pt idx="9631">
                  <c:v>73.647999999999996</c:v>
                </c:pt>
                <c:pt idx="9632">
                  <c:v>73.649000000000001</c:v>
                </c:pt>
                <c:pt idx="9633">
                  <c:v>73.647000000000006</c:v>
                </c:pt>
                <c:pt idx="9634">
                  <c:v>73.638999999999982</c:v>
                </c:pt>
                <c:pt idx="9635">
                  <c:v>73.644000000000005</c:v>
                </c:pt>
                <c:pt idx="9636">
                  <c:v>73.63</c:v>
                </c:pt>
                <c:pt idx="9637">
                  <c:v>73.634</c:v>
                </c:pt>
                <c:pt idx="9638">
                  <c:v>73.637</c:v>
                </c:pt>
                <c:pt idx="9639">
                  <c:v>73.637</c:v>
                </c:pt>
                <c:pt idx="9640">
                  <c:v>73.63</c:v>
                </c:pt>
                <c:pt idx="9641">
                  <c:v>73.637999999999991</c:v>
                </c:pt>
                <c:pt idx="9642">
                  <c:v>73.637999999999991</c:v>
                </c:pt>
                <c:pt idx="9643">
                  <c:v>73.643000000000001</c:v>
                </c:pt>
                <c:pt idx="9644">
                  <c:v>73.647000000000006</c:v>
                </c:pt>
                <c:pt idx="9645">
                  <c:v>73.646000000000001</c:v>
                </c:pt>
                <c:pt idx="9646">
                  <c:v>73.650999999999982</c:v>
                </c:pt>
                <c:pt idx="9647">
                  <c:v>73.647000000000006</c:v>
                </c:pt>
                <c:pt idx="9648">
                  <c:v>73.654999999999987</c:v>
                </c:pt>
                <c:pt idx="9649">
                  <c:v>73.655999999999949</c:v>
                </c:pt>
                <c:pt idx="9650">
                  <c:v>73.661999999999992</c:v>
                </c:pt>
                <c:pt idx="9651">
                  <c:v>73.664999999999992</c:v>
                </c:pt>
                <c:pt idx="9652">
                  <c:v>73.661000000000001</c:v>
                </c:pt>
                <c:pt idx="9653">
                  <c:v>73.676999999999978</c:v>
                </c:pt>
                <c:pt idx="9654">
                  <c:v>73.661999999999992</c:v>
                </c:pt>
                <c:pt idx="9655">
                  <c:v>73.664000000000001</c:v>
                </c:pt>
                <c:pt idx="9656">
                  <c:v>73.66</c:v>
                </c:pt>
                <c:pt idx="9657">
                  <c:v>73.653999999999982</c:v>
                </c:pt>
                <c:pt idx="9658">
                  <c:v>73.651999999999987</c:v>
                </c:pt>
                <c:pt idx="9659">
                  <c:v>73.637999999999991</c:v>
                </c:pt>
                <c:pt idx="9660">
                  <c:v>73.621999999999986</c:v>
                </c:pt>
                <c:pt idx="9661">
                  <c:v>73.585999999999999</c:v>
                </c:pt>
                <c:pt idx="9662">
                  <c:v>73.569999999999993</c:v>
                </c:pt>
                <c:pt idx="9663">
                  <c:v>73.543999999999997</c:v>
                </c:pt>
                <c:pt idx="9664">
                  <c:v>73.534999999999997</c:v>
                </c:pt>
                <c:pt idx="9665">
                  <c:v>73.506</c:v>
                </c:pt>
                <c:pt idx="9666">
                  <c:v>73.504999999999995</c:v>
                </c:pt>
                <c:pt idx="9667">
                  <c:v>73.477999999999994</c:v>
                </c:pt>
                <c:pt idx="9668">
                  <c:v>73.47</c:v>
                </c:pt>
                <c:pt idx="9669">
                  <c:v>73.468999999999994</c:v>
                </c:pt>
                <c:pt idx="9670">
                  <c:v>73.465000000000003</c:v>
                </c:pt>
                <c:pt idx="9671">
                  <c:v>73.450999999999993</c:v>
                </c:pt>
                <c:pt idx="9672">
                  <c:v>73.459999999999994</c:v>
                </c:pt>
                <c:pt idx="9673">
                  <c:v>73.449000000000026</c:v>
                </c:pt>
                <c:pt idx="9674">
                  <c:v>73.45</c:v>
                </c:pt>
                <c:pt idx="9675">
                  <c:v>73.450999999999993</c:v>
                </c:pt>
                <c:pt idx="9676">
                  <c:v>73.448000000000022</c:v>
                </c:pt>
                <c:pt idx="9677">
                  <c:v>73.443000000000026</c:v>
                </c:pt>
                <c:pt idx="9678">
                  <c:v>73.445000000000007</c:v>
                </c:pt>
                <c:pt idx="9679">
                  <c:v>73.442000000000007</c:v>
                </c:pt>
                <c:pt idx="9680">
                  <c:v>73.45</c:v>
                </c:pt>
                <c:pt idx="9681">
                  <c:v>73.447000000000088</c:v>
                </c:pt>
                <c:pt idx="9682">
                  <c:v>73.444000000000116</c:v>
                </c:pt>
                <c:pt idx="9683">
                  <c:v>73.45</c:v>
                </c:pt>
                <c:pt idx="9684">
                  <c:v>73.445000000000007</c:v>
                </c:pt>
                <c:pt idx="9685">
                  <c:v>73.449000000000026</c:v>
                </c:pt>
                <c:pt idx="9686">
                  <c:v>73.441000000000116</c:v>
                </c:pt>
                <c:pt idx="9687">
                  <c:v>73.444000000000116</c:v>
                </c:pt>
                <c:pt idx="9688">
                  <c:v>73.45</c:v>
                </c:pt>
                <c:pt idx="9689">
                  <c:v>73.444000000000116</c:v>
                </c:pt>
                <c:pt idx="9690">
                  <c:v>73.440000000000026</c:v>
                </c:pt>
                <c:pt idx="9691">
                  <c:v>73.438000000000002</c:v>
                </c:pt>
                <c:pt idx="9692">
                  <c:v>73.429000000000002</c:v>
                </c:pt>
                <c:pt idx="9693">
                  <c:v>73.438000000000002</c:v>
                </c:pt>
                <c:pt idx="9694">
                  <c:v>73.440000000000026</c:v>
                </c:pt>
                <c:pt idx="9695">
                  <c:v>73.432000000000002</c:v>
                </c:pt>
                <c:pt idx="9696">
                  <c:v>73.424999999999997</c:v>
                </c:pt>
                <c:pt idx="9697">
                  <c:v>73.444000000000116</c:v>
                </c:pt>
                <c:pt idx="9698">
                  <c:v>73.430000000000007</c:v>
                </c:pt>
                <c:pt idx="9699">
                  <c:v>73.426000000000002</c:v>
                </c:pt>
                <c:pt idx="9700">
                  <c:v>73.424999999999997</c:v>
                </c:pt>
                <c:pt idx="9701">
                  <c:v>73.430000000000007</c:v>
                </c:pt>
                <c:pt idx="9702">
                  <c:v>73.423000000000002</c:v>
                </c:pt>
                <c:pt idx="9703">
                  <c:v>73.430000000000007</c:v>
                </c:pt>
                <c:pt idx="9704">
                  <c:v>73.415999999999997</c:v>
                </c:pt>
                <c:pt idx="9705">
                  <c:v>73.415999999999997</c:v>
                </c:pt>
                <c:pt idx="9706">
                  <c:v>73.414000000000101</c:v>
                </c:pt>
                <c:pt idx="9707">
                  <c:v>73.411000000000101</c:v>
                </c:pt>
                <c:pt idx="9708">
                  <c:v>73.403999999999996</c:v>
                </c:pt>
                <c:pt idx="9709">
                  <c:v>73.415999999999997</c:v>
                </c:pt>
                <c:pt idx="9710">
                  <c:v>73.42</c:v>
                </c:pt>
                <c:pt idx="9711">
                  <c:v>73.426000000000002</c:v>
                </c:pt>
                <c:pt idx="9712">
                  <c:v>73.424999999999997</c:v>
                </c:pt>
                <c:pt idx="9713">
                  <c:v>73.417000000000101</c:v>
                </c:pt>
                <c:pt idx="9714">
                  <c:v>73.418000000000006</c:v>
                </c:pt>
                <c:pt idx="9715">
                  <c:v>73.403999999999996</c:v>
                </c:pt>
                <c:pt idx="9716">
                  <c:v>73.376999999999981</c:v>
                </c:pt>
                <c:pt idx="9717">
                  <c:v>73.348000000000013</c:v>
                </c:pt>
                <c:pt idx="9718">
                  <c:v>73.308999999999983</c:v>
                </c:pt>
                <c:pt idx="9719">
                  <c:v>73.263000000000005</c:v>
                </c:pt>
                <c:pt idx="9720">
                  <c:v>73.224000000000004</c:v>
                </c:pt>
                <c:pt idx="9721">
                  <c:v>73.180999999999983</c:v>
                </c:pt>
                <c:pt idx="9722">
                  <c:v>73.152999999999949</c:v>
                </c:pt>
                <c:pt idx="9723">
                  <c:v>73.13</c:v>
                </c:pt>
                <c:pt idx="9724">
                  <c:v>73.114000000000004</c:v>
                </c:pt>
                <c:pt idx="9725">
                  <c:v>73.095000000000013</c:v>
                </c:pt>
                <c:pt idx="9726">
                  <c:v>73.084999999999994</c:v>
                </c:pt>
                <c:pt idx="9727">
                  <c:v>73.078000000000003</c:v>
                </c:pt>
                <c:pt idx="9728">
                  <c:v>73.078000000000003</c:v>
                </c:pt>
                <c:pt idx="9729">
                  <c:v>73.078999999999979</c:v>
                </c:pt>
                <c:pt idx="9730">
                  <c:v>73.082999999999998</c:v>
                </c:pt>
                <c:pt idx="9731">
                  <c:v>73.087000000000003</c:v>
                </c:pt>
                <c:pt idx="9732">
                  <c:v>73.082999999999998</c:v>
                </c:pt>
                <c:pt idx="9733">
                  <c:v>73.093000000000004</c:v>
                </c:pt>
                <c:pt idx="9734">
                  <c:v>73.093000000000004</c:v>
                </c:pt>
                <c:pt idx="9735">
                  <c:v>73.096000000000004</c:v>
                </c:pt>
                <c:pt idx="9736">
                  <c:v>73.100999999999999</c:v>
                </c:pt>
                <c:pt idx="9737">
                  <c:v>73.10599999999998</c:v>
                </c:pt>
                <c:pt idx="9738">
                  <c:v>73.106999999999999</c:v>
                </c:pt>
                <c:pt idx="9739">
                  <c:v>73.10799999999999</c:v>
                </c:pt>
                <c:pt idx="9740">
                  <c:v>73.116</c:v>
                </c:pt>
                <c:pt idx="9741">
                  <c:v>73.117000000000004</c:v>
                </c:pt>
                <c:pt idx="9742">
                  <c:v>73.111999999999995</c:v>
                </c:pt>
                <c:pt idx="9743">
                  <c:v>73.126999999999981</c:v>
                </c:pt>
                <c:pt idx="9744">
                  <c:v>73.126999999999981</c:v>
                </c:pt>
                <c:pt idx="9745">
                  <c:v>73.125999999999948</c:v>
                </c:pt>
                <c:pt idx="9746">
                  <c:v>73.126999999999981</c:v>
                </c:pt>
                <c:pt idx="9747">
                  <c:v>73.121999999999986</c:v>
                </c:pt>
                <c:pt idx="9748">
                  <c:v>73.127999999999986</c:v>
                </c:pt>
                <c:pt idx="9749">
                  <c:v>73.127999999999986</c:v>
                </c:pt>
                <c:pt idx="9750">
                  <c:v>73.123999999999981</c:v>
                </c:pt>
                <c:pt idx="9751">
                  <c:v>73.131999999999991</c:v>
                </c:pt>
                <c:pt idx="9752">
                  <c:v>73.127999999999986</c:v>
                </c:pt>
                <c:pt idx="9753">
                  <c:v>73.120999999999981</c:v>
                </c:pt>
                <c:pt idx="9754">
                  <c:v>73.123999999999981</c:v>
                </c:pt>
                <c:pt idx="9755">
                  <c:v>73.121999999999986</c:v>
                </c:pt>
                <c:pt idx="9756">
                  <c:v>73.124999999999986</c:v>
                </c:pt>
                <c:pt idx="9757">
                  <c:v>73.117999999999995</c:v>
                </c:pt>
                <c:pt idx="9758">
                  <c:v>73.117999999999995</c:v>
                </c:pt>
                <c:pt idx="9759">
                  <c:v>73.124999999999986</c:v>
                </c:pt>
                <c:pt idx="9760">
                  <c:v>73.121999999999986</c:v>
                </c:pt>
                <c:pt idx="9761">
                  <c:v>73.127999999999986</c:v>
                </c:pt>
                <c:pt idx="9762">
                  <c:v>73.123999999999981</c:v>
                </c:pt>
                <c:pt idx="9763">
                  <c:v>73.113</c:v>
                </c:pt>
                <c:pt idx="9764">
                  <c:v>73.10599999999998</c:v>
                </c:pt>
                <c:pt idx="9765">
                  <c:v>73.114000000000004</c:v>
                </c:pt>
                <c:pt idx="9766">
                  <c:v>73.116</c:v>
                </c:pt>
                <c:pt idx="9767">
                  <c:v>73.113</c:v>
                </c:pt>
                <c:pt idx="9768">
                  <c:v>73.114999999999995</c:v>
                </c:pt>
                <c:pt idx="9769">
                  <c:v>73.10299999999998</c:v>
                </c:pt>
                <c:pt idx="9770">
                  <c:v>73.099999999999994</c:v>
                </c:pt>
                <c:pt idx="9771">
                  <c:v>73.076999999999998</c:v>
                </c:pt>
                <c:pt idx="9772">
                  <c:v>73.069999999999993</c:v>
                </c:pt>
                <c:pt idx="9773">
                  <c:v>73.066999999999993</c:v>
                </c:pt>
                <c:pt idx="9774">
                  <c:v>73.057000000000002</c:v>
                </c:pt>
                <c:pt idx="9775">
                  <c:v>73.051999999999992</c:v>
                </c:pt>
                <c:pt idx="9776">
                  <c:v>73.045000000000002</c:v>
                </c:pt>
                <c:pt idx="9777">
                  <c:v>73.049000000000007</c:v>
                </c:pt>
                <c:pt idx="9778">
                  <c:v>73.040000000000006</c:v>
                </c:pt>
                <c:pt idx="9779">
                  <c:v>73.034999999999997</c:v>
                </c:pt>
                <c:pt idx="9780">
                  <c:v>73.025999999999982</c:v>
                </c:pt>
                <c:pt idx="9781">
                  <c:v>73.040000000000006</c:v>
                </c:pt>
                <c:pt idx="9782">
                  <c:v>73.042000000000002</c:v>
                </c:pt>
                <c:pt idx="9783">
                  <c:v>73.033000000000001</c:v>
                </c:pt>
                <c:pt idx="9784">
                  <c:v>73.027999999999992</c:v>
                </c:pt>
                <c:pt idx="9785">
                  <c:v>73.031000000000006</c:v>
                </c:pt>
                <c:pt idx="9786">
                  <c:v>73.018000000000001</c:v>
                </c:pt>
                <c:pt idx="9787">
                  <c:v>73.02</c:v>
                </c:pt>
                <c:pt idx="9788">
                  <c:v>73.021000000000001</c:v>
                </c:pt>
                <c:pt idx="9789">
                  <c:v>73.027000000000001</c:v>
                </c:pt>
                <c:pt idx="9790">
                  <c:v>73.025999999999982</c:v>
                </c:pt>
                <c:pt idx="9791">
                  <c:v>73.028999999999982</c:v>
                </c:pt>
                <c:pt idx="9792">
                  <c:v>73.036000000000001</c:v>
                </c:pt>
                <c:pt idx="9793">
                  <c:v>73.042000000000002</c:v>
                </c:pt>
                <c:pt idx="9794">
                  <c:v>73.034999999999997</c:v>
                </c:pt>
                <c:pt idx="9795">
                  <c:v>73.039000000000001</c:v>
                </c:pt>
                <c:pt idx="9796">
                  <c:v>73.037000000000006</c:v>
                </c:pt>
                <c:pt idx="9797">
                  <c:v>73.046999999999997</c:v>
                </c:pt>
                <c:pt idx="9798">
                  <c:v>73.043000000000006</c:v>
                </c:pt>
                <c:pt idx="9799">
                  <c:v>73.048000000000002</c:v>
                </c:pt>
                <c:pt idx="9800">
                  <c:v>73.06</c:v>
                </c:pt>
                <c:pt idx="9801">
                  <c:v>73.051999999999992</c:v>
                </c:pt>
                <c:pt idx="9802">
                  <c:v>73.06</c:v>
                </c:pt>
                <c:pt idx="9803">
                  <c:v>73.051999999999992</c:v>
                </c:pt>
                <c:pt idx="9804">
                  <c:v>73.054999999999993</c:v>
                </c:pt>
                <c:pt idx="9805">
                  <c:v>73.049000000000007</c:v>
                </c:pt>
                <c:pt idx="9806">
                  <c:v>73.046000000000006</c:v>
                </c:pt>
                <c:pt idx="9807">
                  <c:v>73.036000000000001</c:v>
                </c:pt>
                <c:pt idx="9808">
                  <c:v>73.036000000000001</c:v>
                </c:pt>
                <c:pt idx="9809">
                  <c:v>73.043999999999997</c:v>
                </c:pt>
                <c:pt idx="9810">
                  <c:v>73.034000000000006</c:v>
                </c:pt>
                <c:pt idx="9811">
                  <c:v>73.036000000000001</c:v>
                </c:pt>
                <c:pt idx="9812">
                  <c:v>73.033000000000001</c:v>
                </c:pt>
                <c:pt idx="9813">
                  <c:v>73.025999999999982</c:v>
                </c:pt>
                <c:pt idx="9814">
                  <c:v>73.028999999999982</c:v>
                </c:pt>
                <c:pt idx="9815">
                  <c:v>73.027000000000001</c:v>
                </c:pt>
                <c:pt idx="9816">
                  <c:v>73.027999999999992</c:v>
                </c:pt>
                <c:pt idx="9817">
                  <c:v>73.03</c:v>
                </c:pt>
                <c:pt idx="9818">
                  <c:v>73.021999999999991</c:v>
                </c:pt>
                <c:pt idx="9819">
                  <c:v>73.013000000000005</c:v>
                </c:pt>
                <c:pt idx="9820">
                  <c:v>73.027000000000001</c:v>
                </c:pt>
                <c:pt idx="9821">
                  <c:v>73.024000000000001</c:v>
                </c:pt>
                <c:pt idx="9822">
                  <c:v>73.024000000000001</c:v>
                </c:pt>
                <c:pt idx="9823">
                  <c:v>73.021999999999991</c:v>
                </c:pt>
                <c:pt idx="9824">
                  <c:v>73.024000000000001</c:v>
                </c:pt>
                <c:pt idx="9825">
                  <c:v>73.016999999999996</c:v>
                </c:pt>
                <c:pt idx="9826">
                  <c:v>73.021999999999991</c:v>
                </c:pt>
                <c:pt idx="9827">
                  <c:v>73.021000000000001</c:v>
                </c:pt>
                <c:pt idx="9828">
                  <c:v>73.02</c:v>
                </c:pt>
                <c:pt idx="9829">
                  <c:v>73.013999999999996</c:v>
                </c:pt>
                <c:pt idx="9830">
                  <c:v>73.015000000000001</c:v>
                </c:pt>
                <c:pt idx="9831">
                  <c:v>73.02</c:v>
                </c:pt>
                <c:pt idx="9832">
                  <c:v>73.016999999999996</c:v>
                </c:pt>
                <c:pt idx="9833">
                  <c:v>73.012</c:v>
                </c:pt>
                <c:pt idx="9834">
                  <c:v>73.019000000000005</c:v>
                </c:pt>
                <c:pt idx="9835">
                  <c:v>73.013999999999996</c:v>
                </c:pt>
                <c:pt idx="9836">
                  <c:v>73.016000000000005</c:v>
                </c:pt>
                <c:pt idx="9837">
                  <c:v>73.013000000000005</c:v>
                </c:pt>
                <c:pt idx="9838">
                  <c:v>73.006</c:v>
                </c:pt>
                <c:pt idx="9839">
                  <c:v>73.007000000000005</c:v>
                </c:pt>
                <c:pt idx="9840">
                  <c:v>73.013000000000005</c:v>
                </c:pt>
                <c:pt idx="9841">
                  <c:v>73.010999999999996</c:v>
                </c:pt>
                <c:pt idx="9842">
                  <c:v>73.001999999999995</c:v>
                </c:pt>
                <c:pt idx="9843">
                  <c:v>72.986000000000004</c:v>
                </c:pt>
                <c:pt idx="9844">
                  <c:v>72.986000000000004</c:v>
                </c:pt>
                <c:pt idx="9845">
                  <c:v>72.982000000000014</c:v>
                </c:pt>
                <c:pt idx="9846">
                  <c:v>72.977999999999994</c:v>
                </c:pt>
                <c:pt idx="9847">
                  <c:v>72.977999999999994</c:v>
                </c:pt>
                <c:pt idx="9848">
                  <c:v>72.971999999999994</c:v>
                </c:pt>
                <c:pt idx="9849">
                  <c:v>72.97</c:v>
                </c:pt>
                <c:pt idx="9850">
                  <c:v>72.965999999999994</c:v>
                </c:pt>
                <c:pt idx="9851">
                  <c:v>72.971000000000004</c:v>
                </c:pt>
                <c:pt idx="9852">
                  <c:v>72.950999999999993</c:v>
                </c:pt>
                <c:pt idx="9853">
                  <c:v>72.958000000000013</c:v>
                </c:pt>
                <c:pt idx="9854">
                  <c:v>72.961000000000027</c:v>
                </c:pt>
                <c:pt idx="9855">
                  <c:v>72.953000000000003</c:v>
                </c:pt>
                <c:pt idx="9856">
                  <c:v>72.950999999999993</c:v>
                </c:pt>
                <c:pt idx="9857">
                  <c:v>72.953000000000003</c:v>
                </c:pt>
                <c:pt idx="9858">
                  <c:v>72.965000000000003</c:v>
                </c:pt>
                <c:pt idx="9859">
                  <c:v>72.967000000000027</c:v>
                </c:pt>
                <c:pt idx="9860">
                  <c:v>72.971999999999994</c:v>
                </c:pt>
                <c:pt idx="9861">
                  <c:v>72.975999999999999</c:v>
                </c:pt>
                <c:pt idx="9862">
                  <c:v>72.971999999999994</c:v>
                </c:pt>
                <c:pt idx="9863">
                  <c:v>72.968000000000004</c:v>
                </c:pt>
                <c:pt idx="9864">
                  <c:v>72.974999999999994</c:v>
                </c:pt>
                <c:pt idx="9865">
                  <c:v>72.972999999999999</c:v>
                </c:pt>
                <c:pt idx="9866">
                  <c:v>72.972999999999999</c:v>
                </c:pt>
                <c:pt idx="9867">
                  <c:v>72.988</c:v>
                </c:pt>
                <c:pt idx="9868">
                  <c:v>72.986999999999995</c:v>
                </c:pt>
                <c:pt idx="9869">
                  <c:v>72.986999999999995</c:v>
                </c:pt>
                <c:pt idx="9870">
                  <c:v>72.986999999999995</c:v>
                </c:pt>
                <c:pt idx="9871">
                  <c:v>72.982000000000014</c:v>
                </c:pt>
                <c:pt idx="9872">
                  <c:v>72.978999999999999</c:v>
                </c:pt>
                <c:pt idx="9873">
                  <c:v>72.977999999999994</c:v>
                </c:pt>
                <c:pt idx="9874">
                  <c:v>72.977999999999994</c:v>
                </c:pt>
                <c:pt idx="9875">
                  <c:v>72.977000000000004</c:v>
                </c:pt>
                <c:pt idx="9876">
                  <c:v>72.972999999999999</c:v>
                </c:pt>
                <c:pt idx="9877">
                  <c:v>72.971000000000004</c:v>
                </c:pt>
                <c:pt idx="9878">
                  <c:v>72.971000000000004</c:v>
                </c:pt>
                <c:pt idx="9879">
                  <c:v>72.972999999999999</c:v>
                </c:pt>
                <c:pt idx="9880">
                  <c:v>72.962999999999994</c:v>
                </c:pt>
                <c:pt idx="9881">
                  <c:v>72.971000000000004</c:v>
                </c:pt>
                <c:pt idx="9882">
                  <c:v>72.968999999999994</c:v>
                </c:pt>
                <c:pt idx="9883">
                  <c:v>72.967000000000027</c:v>
                </c:pt>
                <c:pt idx="9884">
                  <c:v>72.962000000000003</c:v>
                </c:pt>
                <c:pt idx="9885">
                  <c:v>72.97</c:v>
                </c:pt>
                <c:pt idx="9886">
                  <c:v>72.965000000000003</c:v>
                </c:pt>
                <c:pt idx="9887">
                  <c:v>72.964000000000027</c:v>
                </c:pt>
                <c:pt idx="9888">
                  <c:v>72.962999999999994</c:v>
                </c:pt>
                <c:pt idx="9889">
                  <c:v>72.961000000000027</c:v>
                </c:pt>
                <c:pt idx="9890">
                  <c:v>72.961000000000027</c:v>
                </c:pt>
                <c:pt idx="9891">
                  <c:v>72.965000000000003</c:v>
                </c:pt>
                <c:pt idx="9892">
                  <c:v>72.965999999999994</c:v>
                </c:pt>
                <c:pt idx="9893">
                  <c:v>72.964000000000027</c:v>
                </c:pt>
                <c:pt idx="9894">
                  <c:v>72.962999999999994</c:v>
                </c:pt>
                <c:pt idx="9895">
                  <c:v>72.959000000000003</c:v>
                </c:pt>
                <c:pt idx="9896">
                  <c:v>72.964000000000027</c:v>
                </c:pt>
                <c:pt idx="9897">
                  <c:v>72.962000000000003</c:v>
                </c:pt>
                <c:pt idx="9898">
                  <c:v>72.967000000000027</c:v>
                </c:pt>
                <c:pt idx="9899">
                  <c:v>72.962999999999994</c:v>
                </c:pt>
                <c:pt idx="9900">
                  <c:v>72.972999999999999</c:v>
                </c:pt>
                <c:pt idx="9901">
                  <c:v>72.964000000000027</c:v>
                </c:pt>
                <c:pt idx="9902">
                  <c:v>72.965999999999994</c:v>
                </c:pt>
                <c:pt idx="9903">
                  <c:v>72.974000000000004</c:v>
                </c:pt>
                <c:pt idx="9904">
                  <c:v>72.962999999999994</c:v>
                </c:pt>
                <c:pt idx="9905">
                  <c:v>72.975999999999999</c:v>
                </c:pt>
                <c:pt idx="9906">
                  <c:v>72.978999999999999</c:v>
                </c:pt>
                <c:pt idx="9907">
                  <c:v>72.967000000000027</c:v>
                </c:pt>
                <c:pt idx="9908">
                  <c:v>72.962999999999994</c:v>
                </c:pt>
                <c:pt idx="9909">
                  <c:v>72.968999999999994</c:v>
                </c:pt>
                <c:pt idx="9910">
                  <c:v>72.962999999999994</c:v>
                </c:pt>
                <c:pt idx="9911">
                  <c:v>72.965999999999994</c:v>
                </c:pt>
                <c:pt idx="9912">
                  <c:v>72.965000000000003</c:v>
                </c:pt>
                <c:pt idx="9913">
                  <c:v>72.961000000000027</c:v>
                </c:pt>
                <c:pt idx="9914">
                  <c:v>72.965999999999994</c:v>
                </c:pt>
                <c:pt idx="9915">
                  <c:v>72.968000000000004</c:v>
                </c:pt>
                <c:pt idx="9916">
                  <c:v>72.968999999999994</c:v>
                </c:pt>
                <c:pt idx="9917">
                  <c:v>72.972999999999999</c:v>
                </c:pt>
                <c:pt idx="9918">
                  <c:v>72.978999999999999</c:v>
                </c:pt>
                <c:pt idx="9919">
                  <c:v>72.965999999999994</c:v>
                </c:pt>
                <c:pt idx="9920">
                  <c:v>72.974000000000004</c:v>
                </c:pt>
                <c:pt idx="9921">
                  <c:v>72.974999999999994</c:v>
                </c:pt>
                <c:pt idx="9922">
                  <c:v>72.974000000000004</c:v>
                </c:pt>
                <c:pt idx="9923">
                  <c:v>72.982000000000014</c:v>
                </c:pt>
                <c:pt idx="9924">
                  <c:v>72.977999999999994</c:v>
                </c:pt>
                <c:pt idx="9925">
                  <c:v>72.986999999999995</c:v>
                </c:pt>
                <c:pt idx="9926">
                  <c:v>72.975999999999999</c:v>
                </c:pt>
                <c:pt idx="9927">
                  <c:v>72.977999999999994</c:v>
                </c:pt>
                <c:pt idx="9928">
                  <c:v>72.975999999999999</c:v>
                </c:pt>
                <c:pt idx="9929">
                  <c:v>72.991000000000085</c:v>
                </c:pt>
                <c:pt idx="9930">
                  <c:v>72.991000000000085</c:v>
                </c:pt>
                <c:pt idx="9931">
                  <c:v>72.985000000000014</c:v>
                </c:pt>
                <c:pt idx="9932">
                  <c:v>72.985000000000014</c:v>
                </c:pt>
                <c:pt idx="9933">
                  <c:v>72.994000000000085</c:v>
                </c:pt>
                <c:pt idx="9934">
                  <c:v>72.995999999999995</c:v>
                </c:pt>
                <c:pt idx="9935">
                  <c:v>72.998000000000005</c:v>
                </c:pt>
                <c:pt idx="9936">
                  <c:v>72.991000000000085</c:v>
                </c:pt>
                <c:pt idx="9937">
                  <c:v>72.995999999999995</c:v>
                </c:pt>
                <c:pt idx="9938">
                  <c:v>72.998000000000005</c:v>
                </c:pt>
                <c:pt idx="9939">
                  <c:v>72.991000000000085</c:v>
                </c:pt>
                <c:pt idx="9940">
                  <c:v>72.986999999999995</c:v>
                </c:pt>
                <c:pt idx="9941">
                  <c:v>72.992999999999995</c:v>
                </c:pt>
                <c:pt idx="9942">
                  <c:v>72.974999999999994</c:v>
                </c:pt>
                <c:pt idx="9943">
                  <c:v>72.985000000000014</c:v>
                </c:pt>
                <c:pt idx="9944">
                  <c:v>72.986000000000004</c:v>
                </c:pt>
                <c:pt idx="9945">
                  <c:v>72.983000000000004</c:v>
                </c:pt>
                <c:pt idx="9946">
                  <c:v>72.989000000000004</c:v>
                </c:pt>
                <c:pt idx="9947">
                  <c:v>72.988</c:v>
                </c:pt>
                <c:pt idx="9948">
                  <c:v>72.985000000000014</c:v>
                </c:pt>
                <c:pt idx="9949">
                  <c:v>72.983999999999995</c:v>
                </c:pt>
                <c:pt idx="9950">
                  <c:v>72.983000000000004</c:v>
                </c:pt>
                <c:pt idx="9951">
                  <c:v>72.98</c:v>
                </c:pt>
                <c:pt idx="9952">
                  <c:v>72.978999999999999</c:v>
                </c:pt>
                <c:pt idx="9953">
                  <c:v>72.977000000000004</c:v>
                </c:pt>
                <c:pt idx="9954">
                  <c:v>72.977999999999994</c:v>
                </c:pt>
                <c:pt idx="9955">
                  <c:v>72.98</c:v>
                </c:pt>
                <c:pt idx="9956">
                  <c:v>72.986999999999995</c:v>
                </c:pt>
                <c:pt idx="9957">
                  <c:v>72.982000000000014</c:v>
                </c:pt>
                <c:pt idx="9958">
                  <c:v>72.985000000000014</c:v>
                </c:pt>
                <c:pt idx="9959">
                  <c:v>72.992999999999995</c:v>
                </c:pt>
                <c:pt idx="9960">
                  <c:v>73.001000000000005</c:v>
                </c:pt>
                <c:pt idx="9961">
                  <c:v>73.007999999999996</c:v>
                </c:pt>
                <c:pt idx="9962">
                  <c:v>73.007000000000005</c:v>
                </c:pt>
                <c:pt idx="9963">
                  <c:v>73.021999999999991</c:v>
                </c:pt>
                <c:pt idx="9964">
                  <c:v>73.015000000000001</c:v>
                </c:pt>
                <c:pt idx="9965">
                  <c:v>73.024000000000001</c:v>
                </c:pt>
                <c:pt idx="9966">
                  <c:v>73.027000000000001</c:v>
                </c:pt>
                <c:pt idx="9967">
                  <c:v>73.03</c:v>
                </c:pt>
                <c:pt idx="9968">
                  <c:v>73.03</c:v>
                </c:pt>
                <c:pt idx="9969">
                  <c:v>73.031000000000006</c:v>
                </c:pt>
                <c:pt idx="9970">
                  <c:v>73.034999999999997</c:v>
                </c:pt>
                <c:pt idx="9971">
                  <c:v>73.034999999999997</c:v>
                </c:pt>
                <c:pt idx="9972">
                  <c:v>73.039000000000001</c:v>
                </c:pt>
                <c:pt idx="9973">
                  <c:v>73.048000000000002</c:v>
                </c:pt>
                <c:pt idx="9974">
                  <c:v>73.05</c:v>
                </c:pt>
                <c:pt idx="9975">
                  <c:v>73.058999999999983</c:v>
                </c:pt>
                <c:pt idx="9976">
                  <c:v>73.05</c:v>
                </c:pt>
                <c:pt idx="9977">
                  <c:v>73.051000000000002</c:v>
                </c:pt>
                <c:pt idx="9978">
                  <c:v>73.037999999999997</c:v>
                </c:pt>
                <c:pt idx="9979">
                  <c:v>73.051999999999992</c:v>
                </c:pt>
                <c:pt idx="9980">
                  <c:v>73.046000000000006</c:v>
                </c:pt>
                <c:pt idx="9981">
                  <c:v>73.045000000000002</c:v>
                </c:pt>
                <c:pt idx="9982">
                  <c:v>73.043000000000006</c:v>
                </c:pt>
                <c:pt idx="9983">
                  <c:v>73.039000000000001</c:v>
                </c:pt>
                <c:pt idx="9984">
                  <c:v>73.034000000000006</c:v>
                </c:pt>
                <c:pt idx="9985">
                  <c:v>73.03</c:v>
                </c:pt>
                <c:pt idx="9986">
                  <c:v>73.031999999999996</c:v>
                </c:pt>
                <c:pt idx="9987">
                  <c:v>73.036000000000001</c:v>
                </c:pt>
                <c:pt idx="9988">
                  <c:v>73.027999999999992</c:v>
                </c:pt>
                <c:pt idx="9989">
                  <c:v>73.027999999999992</c:v>
                </c:pt>
                <c:pt idx="9990">
                  <c:v>73.027000000000001</c:v>
                </c:pt>
                <c:pt idx="9991">
                  <c:v>73.03</c:v>
                </c:pt>
                <c:pt idx="9992">
                  <c:v>73.03</c:v>
                </c:pt>
                <c:pt idx="9993">
                  <c:v>73.027000000000001</c:v>
                </c:pt>
                <c:pt idx="9994">
                  <c:v>73.010000000000005</c:v>
                </c:pt>
                <c:pt idx="9995">
                  <c:v>73.016999999999996</c:v>
                </c:pt>
                <c:pt idx="9996">
                  <c:v>73.007999999999996</c:v>
                </c:pt>
                <c:pt idx="9997">
                  <c:v>73.016999999999996</c:v>
                </c:pt>
                <c:pt idx="9998">
                  <c:v>73.004999999999995</c:v>
                </c:pt>
                <c:pt idx="9999">
                  <c:v>73.001000000000005</c:v>
                </c:pt>
                <c:pt idx="10000">
                  <c:v>73.001999999999995</c:v>
                </c:pt>
                <c:pt idx="10001">
                  <c:v>72.998999999999995</c:v>
                </c:pt>
                <c:pt idx="10002">
                  <c:v>72.989999999999995</c:v>
                </c:pt>
                <c:pt idx="10003">
                  <c:v>72.997000000000085</c:v>
                </c:pt>
                <c:pt idx="10004">
                  <c:v>72.992000000000004</c:v>
                </c:pt>
                <c:pt idx="10005">
                  <c:v>72.983999999999995</c:v>
                </c:pt>
                <c:pt idx="10006">
                  <c:v>72.986000000000004</c:v>
                </c:pt>
                <c:pt idx="10007">
                  <c:v>72.986999999999995</c:v>
                </c:pt>
                <c:pt idx="10008">
                  <c:v>72.982000000000014</c:v>
                </c:pt>
                <c:pt idx="10009">
                  <c:v>72.974999999999994</c:v>
                </c:pt>
                <c:pt idx="10010">
                  <c:v>72.977999999999994</c:v>
                </c:pt>
                <c:pt idx="10011">
                  <c:v>72.972999999999999</c:v>
                </c:pt>
                <c:pt idx="10012">
                  <c:v>72.98</c:v>
                </c:pt>
                <c:pt idx="10013">
                  <c:v>72.978999999999999</c:v>
                </c:pt>
                <c:pt idx="10014">
                  <c:v>72.977999999999994</c:v>
                </c:pt>
                <c:pt idx="10015">
                  <c:v>72.977999999999994</c:v>
                </c:pt>
                <c:pt idx="10016">
                  <c:v>72.974000000000004</c:v>
                </c:pt>
                <c:pt idx="10017">
                  <c:v>72.982000000000014</c:v>
                </c:pt>
                <c:pt idx="10018">
                  <c:v>72.98</c:v>
                </c:pt>
                <c:pt idx="10019">
                  <c:v>72.983999999999995</c:v>
                </c:pt>
                <c:pt idx="10020">
                  <c:v>72.986000000000004</c:v>
                </c:pt>
                <c:pt idx="10021">
                  <c:v>72.985000000000014</c:v>
                </c:pt>
                <c:pt idx="10022">
                  <c:v>72.982000000000014</c:v>
                </c:pt>
                <c:pt idx="10023">
                  <c:v>72.983000000000004</c:v>
                </c:pt>
                <c:pt idx="10024">
                  <c:v>72.977999999999994</c:v>
                </c:pt>
                <c:pt idx="10025">
                  <c:v>72.975999999999999</c:v>
                </c:pt>
                <c:pt idx="10026">
                  <c:v>72.985000000000014</c:v>
                </c:pt>
                <c:pt idx="10027">
                  <c:v>72.978999999999999</c:v>
                </c:pt>
                <c:pt idx="10028">
                  <c:v>72.975999999999999</c:v>
                </c:pt>
                <c:pt idx="10029">
                  <c:v>72.974000000000004</c:v>
                </c:pt>
                <c:pt idx="10030">
                  <c:v>72.978999999999999</c:v>
                </c:pt>
                <c:pt idx="10031">
                  <c:v>72.98</c:v>
                </c:pt>
                <c:pt idx="10032">
                  <c:v>72.974999999999994</c:v>
                </c:pt>
                <c:pt idx="10033">
                  <c:v>72.989000000000004</c:v>
                </c:pt>
                <c:pt idx="10034">
                  <c:v>72.983000000000004</c:v>
                </c:pt>
                <c:pt idx="10035">
                  <c:v>72.980999999999995</c:v>
                </c:pt>
                <c:pt idx="10036">
                  <c:v>72.998999999999995</c:v>
                </c:pt>
                <c:pt idx="10037">
                  <c:v>73.006</c:v>
                </c:pt>
                <c:pt idx="10038">
                  <c:v>72.995999999999995</c:v>
                </c:pt>
                <c:pt idx="10039">
                  <c:v>73.004000000000005</c:v>
                </c:pt>
                <c:pt idx="10040">
                  <c:v>72.991000000000085</c:v>
                </c:pt>
                <c:pt idx="10041">
                  <c:v>72.992000000000004</c:v>
                </c:pt>
                <c:pt idx="10042">
                  <c:v>73</c:v>
                </c:pt>
                <c:pt idx="10043">
                  <c:v>73.003</c:v>
                </c:pt>
                <c:pt idx="10044">
                  <c:v>73.004999999999995</c:v>
                </c:pt>
                <c:pt idx="10045">
                  <c:v>72.997000000000085</c:v>
                </c:pt>
                <c:pt idx="10046">
                  <c:v>73</c:v>
                </c:pt>
                <c:pt idx="10047">
                  <c:v>72.988</c:v>
                </c:pt>
                <c:pt idx="10048">
                  <c:v>72.994000000000085</c:v>
                </c:pt>
                <c:pt idx="10049">
                  <c:v>72.994000000000085</c:v>
                </c:pt>
                <c:pt idx="10050">
                  <c:v>72.991000000000085</c:v>
                </c:pt>
                <c:pt idx="10051">
                  <c:v>72.983999999999995</c:v>
                </c:pt>
                <c:pt idx="10052">
                  <c:v>72.985000000000014</c:v>
                </c:pt>
                <c:pt idx="10053">
                  <c:v>72.975999999999999</c:v>
                </c:pt>
                <c:pt idx="10054">
                  <c:v>72.98</c:v>
                </c:pt>
                <c:pt idx="10055">
                  <c:v>72.971999999999994</c:v>
                </c:pt>
                <c:pt idx="10056">
                  <c:v>72.974000000000004</c:v>
                </c:pt>
                <c:pt idx="10057">
                  <c:v>72.965999999999994</c:v>
                </c:pt>
                <c:pt idx="10058">
                  <c:v>72.965000000000003</c:v>
                </c:pt>
                <c:pt idx="10059">
                  <c:v>72.97</c:v>
                </c:pt>
                <c:pt idx="10060">
                  <c:v>72.964000000000027</c:v>
                </c:pt>
                <c:pt idx="10061">
                  <c:v>72.949000000000026</c:v>
                </c:pt>
                <c:pt idx="10062">
                  <c:v>72.955000000000013</c:v>
                </c:pt>
                <c:pt idx="10063">
                  <c:v>72.962000000000003</c:v>
                </c:pt>
                <c:pt idx="10064">
                  <c:v>72.952000000000012</c:v>
                </c:pt>
                <c:pt idx="10065">
                  <c:v>72.955000000000013</c:v>
                </c:pt>
                <c:pt idx="10066">
                  <c:v>72.945000000000007</c:v>
                </c:pt>
                <c:pt idx="10067">
                  <c:v>72.955000000000013</c:v>
                </c:pt>
                <c:pt idx="10068">
                  <c:v>72.950999999999993</c:v>
                </c:pt>
                <c:pt idx="10069">
                  <c:v>72.948000000000022</c:v>
                </c:pt>
                <c:pt idx="10070">
                  <c:v>72.945000000000007</c:v>
                </c:pt>
                <c:pt idx="10071">
                  <c:v>72.942000000000007</c:v>
                </c:pt>
                <c:pt idx="10072">
                  <c:v>72.945000000000007</c:v>
                </c:pt>
                <c:pt idx="10073">
                  <c:v>72.933000000000007</c:v>
                </c:pt>
                <c:pt idx="10074">
                  <c:v>72.927999999999997</c:v>
                </c:pt>
                <c:pt idx="10075">
                  <c:v>72.912000000000006</c:v>
                </c:pt>
                <c:pt idx="10076">
                  <c:v>72.89</c:v>
                </c:pt>
                <c:pt idx="10077">
                  <c:v>72.884999999999991</c:v>
                </c:pt>
                <c:pt idx="10078">
                  <c:v>72.871999999999986</c:v>
                </c:pt>
                <c:pt idx="10079">
                  <c:v>72.86</c:v>
                </c:pt>
                <c:pt idx="10080">
                  <c:v>72.849999999999994</c:v>
                </c:pt>
                <c:pt idx="10081">
                  <c:v>72.842000000000013</c:v>
                </c:pt>
                <c:pt idx="10082">
                  <c:v>72.837000000000003</c:v>
                </c:pt>
                <c:pt idx="10083">
                  <c:v>72.84</c:v>
                </c:pt>
                <c:pt idx="10084">
                  <c:v>72.840999999999994</c:v>
                </c:pt>
                <c:pt idx="10085">
                  <c:v>72.84</c:v>
                </c:pt>
                <c:pt idx="10086">
                  <c:v>72.834000000000003</c:v>
                </c:pt>
                <c:pt idx="10087">
                  <c:v>72.834000000000003</c:v>
                </c:pt>
                <c:pt idx="10088">
                  <c:v>72.828999999999979</c:v>
                </c:pt>
                <c:pt idx="10089">
                  <c:v>72.828999999999979</c:v>
                </c:pt>
                <c:pt idx="10090">
                  <c:v>72.831999999999994</c:v>
                </c:pt>
                <c:pt idx="10091">
                  <c:v>72.834999999999994</c:v>
                </c:pt>
                <c:pt idx="10092">
                  <c:v>72.837000000000003</c:v>
                </c:pt>
                <c:pt idx="10093">
                  <c:v>72.837999999999994</c:v>
                </c:pt>
                <c:pt idx="10094">
                  <c:v>72.825999999999979</c:v>
                </c:pt>
                <c:pt idx="10095">
                  <c:v>72.828000000000003</c:v>
                </c:pt>
                <c:pt idx="10096">
                  <c:v>72.818000000000012</c:v>
                </c:pt>
                <c:pt idx="10097">
                  <c:v>72.831999999999994</c:v>
                </c:pt>
                <c:pt idx="10098">
                  <c:v>72.835999999999999</c:v>
                </c:pt>
                <c:pt idx="10099">
                  <c:v>72.831000000000003</c:v>
                </c:pt>
                <c:pt idx="10100">
                  <c:v>72.831999999999994</c:v>
                </c:pt>
                <c:pt idx="10101">
                  <c:v>72.823999999999998</c:v>
                </c:pt>
                <c:pt idx="10102">
                  <c:v>72.831999999999994</c:v>
                </c:pt>
                <c:pt idx="10103">
                  <c:v>72.83</c:v>
                </c:pt>
                <c:pt idx="10104">
                  <c:v>72.831000000000003</c:v>
                </c:pt>
                <c:pt idx="10105">
                  <c:v>72.826999999999998</c:v>
                </c:pt>
                <c:pt idx="10106">
                  <c:v>72.828000000000003</c:v>
                </c:pt>
                <c:pt idx="10107">
                  <c:v>72.834000000000003</c:v>
                </c:pt>
                <c:pt idx="10108">
                  <c:v>72.823999999999998</c:v>
                </c:pt>
                <c:pt idx="10109">
                  <c:v>72.822000000000003</c:v>
                </c:pt>
                <c:pt idx="10110">
                  <c:v>72.828999999999979</c:v>
                </c:pt>
                <c:pt idx="10111">
                  <c:v>72.828000000000003</c:v>
                </c:pt>
                <c:pt idx="10112">
                  <c:v>72.825999999999979</c:v>
                </c:pt>
                <c:pt idx="10113">
                  <c:v>72.835999999999999</c:v>
                </c:pt>
                <c:pt idx="10114">
                  <c:v>72.832999999999998</c:v>
                </c:pt>
                <c:pt idx="10115">
                  <c:v>72.831999999999994</c:v>
                </c:pt>
                <c:pt idx="10116">
                  <c:v>72.831999999999994</c:v>
                </c:pt>
                <c:pt idx="10117">
                  <c:v>72.825000000000003</c:v>
                </c:pt>
                <c:pt idx="10118">
                  <c:v>72.83</c:v>
                </c:pt>
                <c:pt idx="10119">
                  <c:v>72.832999999999998</c:v>
                </c:pt>
                <c:pt idx="10120">
                  <c:v>72.834000000000003</c:v>
                </c:pt>
                <c:pt idx="10121">
                  <c:v>72.83</c:v>
                </c:pt>
                <c:pt idx="10122">
                  <c:v>72.831999999999994</c:v>
                </c:pt>
                <c:pt idx="10123">
                  <c:v>72.828999999999979</c:v>
                </c:pt>
                <c:pt idx="10124">
                  <c:v>72.823999999999998</c:v>
                </c:pt>
                <c:pt idx="10125">
                  <c:v>72.828999999999979</c:v>
                </c:pt>
                <c:pt idx="10126">
                  <c:v>72.828999999999979</c:v>
                </c:pt>
                <c:pt idx="10127">
                  <c:v>72.825000000000003</c:v>
                </c:pt>
                <c:pt idx="10128">
                  <c:v>72.828999999999979</c:v>
                </c:pt>
                <c:pt idx="10129">
                  <c:v>72.818000000000012</c:v>
                </c:pt>
                <c:pt idx="10130">
                  <c:v>72.815000000000012</c:v>
                </c:pt>
                <c:pt idx="10131">
                  <c:v>72.813999999999993</c:v>
                </c:pt>
                <c:pt idx="10132">
                  <c:v>72.807000000000002</c:v>
                </c:pt>
                <c:pt idx="10133">
                  <c:v>72.801000000000002</c:v>
                </c:pt>
                <c:pt idx="10134">
                  <c:v>72.8</c:v>
                </c:pt>
                <c:pt idx="10135">
                  <c:v>72.795000000000002</c:v>
                </c:pt>
                <c:pt idx="10136">
                  <c:v>72.790000000000006</c:v>
                </c:pt>
                <c:pt idx="10137">
                  <c:v>72.790999999999997</c:v>
                </c:pt>
                <c:pt idx="10138">
                  <c:v>72.789000000000001</c:v>
                </c:pt>
                <c:pt idx="10139">
                  <c:v>72.78</c:v>
                </c:pt>
                <c:pt idx="10140">
                  <c:v>72.778999999999982</c:v>
                </c:pt>
                <c:pt idx="10141">
                  <c:v>72.77</c:v>
                </c:pt>
                <c:pt idx="10142">
                  <c:v>72.777000000000001</c:v>
                </c:pt>
                <c:pt idx="10143">
                  <c:v>72.78</c:v>
                </c:pt>
                <c:pt idx="10144">
                  <c:v>72.774999999999991</c:v>
                </c:pt>
                <c:pt idx="10145">
                  <c:v>72.775999999999982</c:v>
                </c:pt>
                <c:pt idx="10146">
                  <c:v>72.777000000000001</c:v>
                </c:pt>
                <c:pt idx="10147">
                  <c:v>72.777999999999992</c:v>
                </c:pt>
                <c:pt idx="10148">
                  <c:v>72.786000000000001</c:v>
                </c:pt>
                <c:pt idx="10149">
                  <c:v>72.790999999999997</c:v>
                </c:pt>
                <c:pt idx="10150">
                  <c:v>72.789000000000001</c:v>
                </c:pt>
                <c:pt idx="10151">
                  <c:v>72.790999999999997</c:v>
                </c:pt>
                <c:pt idx="10152">
                  <c:v>72.789000000000001</c:v>
                </c:pt>
                <c:pt idx="10153">
                  <c:v>72.796000000000006</c:v>
                </c:pt>
                <c:pt idx="10154">
                  <c:v>72.801000000000002</c:v>
                </c:pt>
                <c:pt idx="10155">
                  <c:v>72.812000000000012</c:v>
                </c:pt>
                <c:pt idx="10156">
                  <c:v>72.819999999999993</c:v>
                </c:pt>
                <c:pt idx="10157">
                  <c:v>72.819000000000003</c:v>
                </c:pt>
                <c:pt idx="10158">
                  <c:v>72.818000000000012</c:v>
                </c:pt>
                <c:pt idx="10159">
                  <c:v>72.825999999999979</c:v>
                </c:pt>
                <c:pt idx="10160">
                  <c:v>72.825000000000003</c:v>
                </c:pt>
                <c:pt idx="10161">
                  <c:v>72.828000000000003</c:v>
                </c:pt>
                <c:pt idx="10162">
                  <c:v>72.828999999999979</c:v>
                </c:pt>
                <c:pt idx="10163">
                  <c:v>72.826999999999998</c:v>
                </c:pt>
                <c:pt idx="10164">
                  <c:v>72.834000000000003</c:v>
                </c:pt>
                <c:pt idx="10165">
                  <c:v>72.822000000000003</c:v>
                </c:pt>
                <c:pt idx="10166">
                  <c:v>72.828000000000003</c:v>
                </c:pt>
                <c:pt idx="10167">
                  <c:v>72.828000000000003</c:v>
                </c:pt>
                <c:pt idx="10168">
                  <c:v>72.823999999999998</c:v>
                </c:pt>
                <c:pt idx="10169">
                  <c:v>72.818000000000012</c:v>
                </c:pt>
                <c:pt idx="10170">
                  <c:v>72.822999999999979</c:v>
                </c:pt>
                <c:pt idx="10171">
                  <c:v>72.815000000000012</c:v>
                </c:pt>
                <c:pt idx="10172">
                  <c:v>72.819000000000003</c:v>
                </c:pt>
                <c:pt idx="10173">
                  <c:v>72.819999999999993</c:v>
                </c:pt>
                <c:pt idx="10174">
                  <c:v>72.815000000000012</c:v>
                </c:pt>
                <c:pt idx="10175">
                  <c:v>72.81</c:v>
                </c:pt>
                <c:pt idx="10176">
                  <c:v>72.813999999999993</c:v>
                </c:pt>
                <c:pt idx="10177">
                  <c:v>72.819999999999993</c:v>
                </c:pt>
                <c:pt idx="10178">
                  <c:v>72.815000000000012</c:v>
                </c:pt>
                <c:pt idx="10179">
                  <c:v>72.81</c:v>
                </c:pt>
                <c:pt idx="10180">
                  <c:v>72.815000000000012</c:v>
                </c:pt>
                <c:pt idx="10181">
                  <c:v>72.818000000000012</c:v>
                </c:pt>
                <c:pt idx="10182">
                  <c:v>72.820999999999998</c:v>
                </c:pt>
                <c:pt idx="10183">
                  <c:v>72.819000000000003</c:v>
                </c:pt>
                <c:pt idx="10184">
                  <c:v>72.819999999999993</c:v>
                </c:pt>
                <c:pt idx="10185">
                  <c:v>72.822999999999979</c:v>
                </c:pt>
                <c:pt idx="10186">
                  <c:v>72.815000000000012</c:v>
                </c:pt>
                <c:pt idx="10187">
                  <c:v>72.813000000000002</c:v>
                </c:pt>
                <c:pt idx="10188">
                  <c:v>72.819000000000003</c:v>
                </c:pt>
                <c:pt idx="10189">
                  <c:v>72.826999999999998</c:v>
                </c:pt>
                <c:pt idx="10190">
                  <c:v>72.820999999999998</c:v>
                </c:pt>
                <c:pt idx="10191">
                  <c:v>72.813999999999993</c:v>
                </c:pt>
                <c:pt idx="10192">
                  <c:v>72.822999999999979</c:v>
                </c:pt>
                <c:pt idx="10193">
                  <c:v>72.815000000000012</c:v>
                </c:pt>
                <c:pt idx="10194">
                  <c:v>72.815000000000012</c:v>
                </c:pt>
                <c:pt idx="10195">
                  <c:v>72.812000000000012</c:v>
                </c:pt>
                <c:pt idx="10196">
                  <c:v>72.816999999999993</c:v>
                </c:pt>
                <c:pt idx="10197">
                  <c:v>72.815000000000012</c:v>
                </c:pt>
                <c:pt idx="10198">
                  <c:v>72.818000000000012</c:v>
                </c:pt>
                <c:pt idx="10199">
                  <c:v>72.818000000000012</c:v>
                </c:pt>
                <c:pt idx="10200">
                  <c:v>72.813999999999993</c:v>
                </c:pt>
                <c:pt idx="10201">
                  <c:v>72.804999999999993</c:v>
                </c:pt>
                <c:pt idx="10202">
                  <c:v>72.811000000000007</c:v>
                </c:pt>
                <c:pt idx="10203">
                  <c:v>72.805999999999983</c:v>
                </c:pt>
                <c:pt idx="10204">
                  <c:v>72.807999999999993</c:v>
                </c:pt>
                <c:pt idx="10205">
                  <c:v>72.801000000000002</c:v>
                </c:pt>
                <c:pt idx="10206">
                  <c:v>72.812000000000012</c:v>
                </c:pt>
                <c:pt idx="10207">
                  <c:v>72.802999999999983</c:v>
                </c:pt>
                <c:pt idx="10208">
                  <c:v>72.81</c:v>
                </c:pt>
                <c:pt idx="10209">
                  <c:v>72.811000000000007</c:v>
                </c:pt>
                <c:pt idx="10210">
                  <c:v>72.813999999999993</c:v>
                </c:pt>
                <c:pt idx="10211">
                  <c:v>72.813000000000002</c:v>
                </c:pt>
                <c:pt idx="10212">
                  <c:v>72.811000000000007</c:v>
                </c:pt>
                <c:pt idx="10213">
                  <c:v>72.786000000000001</c:v>
                </c:pt>
                <c:pt idx="10214">
                  <c:v>72.793999999999997</c:v>
                </c:pt>
                <c:pt idx="10215">
                  <c:v>72.795000000000002</c:v>
                </c:pt>
                <c:pt idx="10216">
                  <c:v>72.796000000000006</c:v>
                </c:pt>
                <c:pt idx="10217">
                  <c:v>72.784999999999997</c:v>
                </c:pt>
                <c:pt idx="10218">
                  <c:v>72.801999999999992</c:v>
                </c:pt>
                <c:pt idx="10219">
                  <c:v>72.813000000000002</c:v>
                </c:pt>
                <c:pt idx="10220">
                  <c:v>72.807000000000002</c:v>
                </c:pt>
                <c:pt idx="10221">
                  <c:v>72.813000000000002</c:v>
                </c:pt>
                <c:pt idx="10222">
                  <c:v>72.807999999999993</c:v>
                </c:pt>
                <c:pt idx="10223">
                  <c:v>72.81</c:v>
                </c:pt>
                <c:pt idx="10224">
                  <c:v>72.813999999999993</c:v>
                </c:pt>
                <c:pt idx="10225">
                  <c:v>72.819000000000003</c:v>
                </c:pt>
                <c:pt idx="10226">
                  <c:v>72.816999999999993</c:v>
                </c:pt>
                <c:pt idx="10227">
                  <c:v>72.820999999999998</c:v>
                </c:pt>
                <c:pt idx="10228">
                  <c:v>72.825000000000003</c:v>
                </c:pt>
                <c:pt idx="10229">
                  <c:v>72.816999999999993</c:v>
                </c:pt>
                <c:pt idx="10230">
                  <c:v>72.825999999999979</c:v>
                </c:pt>
                <c:pt idx="10231">
                  <c:v>72.828999999999979</c:v>
                </c:pt>
                <c:pt idx="10232">
                  <c:v>72.832999999999998</c:v>
                </c:pt>
                <c:pt idx="10233">
                  <c:v>72.828999999999979</c:v>
                </c:pt>
                <c:pt idx="10234">
                  <c:v>72.823999999999998</c:v>
                </c:pt>
                <c:pt idx="10235">
                  <c:v>72.831999999999994</c:v>
                </c:pt>
                <c:pt idx="10236">
                  <c:v>72.828000000000003</c:v>
                </c:pt>
                <c:pt idx="10237">
                  <c:v>72.831999999999994</c:v>
                </c:pt>
                <c:pt idx="10238">
                  <c:v>72.828000000000003</c:v>
                </c:pt>
                <c:pt idx="10239">
                  <c:v>72.831000000000003</c:v>
                </c:pt>
                <c:pt idx="10240">
                  <c:v>72.837999999999994</c:v>
                </c:pt>
                <c:pt idx="10241">
                  <c:v>72.83</c:v>
                </c:pt>
                <c:pt idx="10242">
                  <c:v>72.83</c:v>
                </c:pt>
                <c:pt idx="10243">
                  <c:v>72.825999999999979</c:v>
                </c:pt>
                <c:pt idx="10244">
                  <c:v>72.831999999999994</c:v>
                </c:pt>
                <c:pt idx="10245">
                  <c:v>72.828000000000003</c:v>
                </c:pt>
                <c:pt idx="10246">
                  <c:v>72.832999999999998</c:v>
                </c:pt>
                <c:pt idx="10247">
                  <c:v>72.84</c:v>
                </c:pt>
                <c:pt idx="10248">
                  <c:v>72.835999999999999</c:v>
                </c:pt>
                <c:pt idx="10249">
                  <c:v>72.837999999999994</c:v>
                </c:pt>
                <c:pt idx="10250">
                  <c:v>72.826999999999998</c:v>
                </c:pt>
                <c:pt idx="10251">
                  <c:v>72.831999999999994</c:v>
                </c:pt>
                <c:pt idx="10252">
                  <c:v>72.834999999999994</c:v>
                </c:pt>
                <c:pt idx="10253">
                  <c:v>72.840999999999994</c:v>
                </c:pt>
                <c:pt idx="10254">
                  <c:v>72.84</c:v>
                </c:pt>
                <c:pt idx="10255">
                  <c:v>72.843999999999994</c:v>
                </c:pt>
                <c:pt idx="10256">
                  <c:v>72.842000000000013</c:v>
                </c:pt>
                <c:pt idx="10257">
                  <c:v>72.843000000000004</c:v>
                </c:pt>
                <c:pt idx="10258">
                  <c:v>72.842000000000013</c:v>
                </c:pt>
                <c:pt idx="10259">
                  <c:v>72.843999999999994</c:v>
                </c:pt>
                <c:pt idx="10260">
                  <c:v>72.846000000000004</c:v>
                </c:pt>
                <c:pt idx="10261">
                  <c:v>72.848000000000013</c:v>
                </c:pt>
                <c:pt idx="10262">
                  <c:v>72.834999999999994</c:v>
                </c:pt>
                <c:pt idx="10263">
                  <c:v>72.837000000000003</c:v>
                </c:pt>
                <c:pt idx="10264">
                  <c:v>72.845000000000013</c:v>
                </c:pt>
                <c:pt idx="10265">
                  <c:v>72.842000000000013</c:v>
                </c:pt>
                <c:pt idx="10266">
                  <c:v>72.837999999999994</c:v>
                </c:pt>
                <c:pt idx="10267">
                  <c:v>72.84</c:v>
                </c:pt>
                <c:pt idx="10268">
                  <c:v>72.843999999999994</c:v>
                </c:pt>
                <c:pt idx="10269">
                  <c:v>72.837000000000003</c:v>
                </c:pt>
                <c:pt idx="10270">
                  <c:v>72.834000000000003</c:v>
                </c:pt>
                <c:pt idx="10271">
                  <c:v>72.832999999999998</c:v>
                </c:pt>
                <c:pt idx="10272">
                  <c:v>72.832999999999998</c:v>
                </c:pt>
                <c:pt idx="10273">
                  <c:v>72.825000000000003</c:v>
                </c:pt>
                <c:pt idx="10274">
                  <c:v>72.822999999999979</c:v>
                </c:pt>
                <c:pt idx="10275">
                  <c:v>72.815000000000012</c:v>
                </c:pt>
                <c:pt idx="10276">
                  <c:v>72.802999999999983</c:v>
                </c:pt>
                <c:pt idx="10277">
                  <c:v>72.802999999999983</c:v>
                </c:pt>
                <c:pt idx="10278">
                  <c:v>72.8</c:v>
                </c:pt>
                <c:pt idx="10279">
                  <c:v>72.796000000000006</c:v>
                </c:pt>
                <c:pt idx="10280">
                  <c:v>72.793000000000006</c:v>
                </c:pt>
                <c:pt idx="10281">
                  <c:v>72.796000000000006</c:v>
                </c:pt>
                <c:pt idx="10282">
                  <c:v>72.789000000000001</c:v>
                </c:pt>
                <c:pt idx="10283">
                  <c:v>72.793999999999997</c:v>
                </c:pt>
                <c:pt idx="10284">
                  <c:v>72.786000000000001</c:v>
                </c:pt>
                <c:pt idx="10285">
                  <c:v>72.789000000000001</c:v>
                </c:pt>
                <c:pt idx="10286">
                  <c:v>72.78</c:v>
                </c:pt>
                <c:pt idx="10287">
                  <c:v>72.787999999999997</c:v>
                </c:pt>
                <c:pt idx="10288">
                  <c:v>72.789000000000001</c:v>
                </c:pt>
                <c:pt idx="10289">
                  <c:v>72.786000000000001</c:v>
                </c:pt>
                <c:pt idx="10290">
                  <c:v>72.784000000000006</c:v>
                </c:pt>
                <c:pt idx="10291">
                  <c:v>72.793000000000006</c:v>
                </c:pt>
                <c:pt idx="10292">
                  <c:v>72.787999999999997</c:v>
                </c:pt>
                <c:pt idx="10293">
                  <c:v>72.796000000000006</c:v>
                </c:pt>
                <c:pt idx="10294">
                  <c:v>72.798000000000002</c:v>
                </c:pt>
                <c:pt idx="10295">
                  <c:v>72.8</c:v>
                </c:pt>
                <c:pt idx="10296">
                  <c:v>72.802999999999983</c:v>
                </c:pt>
                <c:pt idx="10297">
                  <c:v>72.805999999999983</c:v>
                </c:pt>
                <c:pt idx="10298">
                  <c:v>72.805999999999983</c:v>
                </c:pt>
                <c:pt idx="10299">
                  <c:v>72.805999999999983</c:v>
                </c:pt>
                <c:pt idx="10300">
                  <c:v>72.812000000000012</c:v>
                </c:pt>
                <c:pt idx="10301">
                  <c:v>72.815000000000012</c:v>
                </c:pt>
                <c:pt idx="10302">
                  <c:v>72.804999999999993</c:v>
                </c:pt>
                <c:pt idx="10303">
                  <c:v>72.819999999999993</c:v>
                </c:pt>
                <c:pt idx="10304">
                  <c:v>72.816000000000003</c:v>
                </c:pt>
                <c:pt idx="10305">
                  <c:v>72.813999999999993</c:v>
                </c:pt>
                <c:pt idx="10306">
                  <c:v>72.822000000000003</c:v>
                </c:pt>
                <c:pt idx="10307">
                  <c:v>72.819000000000003</c:v>
                </c:pt>
                <c:pt idx="10308">
                  <c:v>72.813000000000002</c:v>
                </c:pt>
                <c:pt idx="10309">
                  <c:v>72.816999999999993</c:v>
                </c:pt>
                <c:pt idx="10310">
                  <c:v>72.816000000000003</c:v>
                </c:pt>
                <c:pt idx="10311">
                  <c:v>72.81</c:v>
                </c:pt>
                <c:pt idx="10312">
                  <c:v>72.816999999999993</c:v>
                </c:pt>
                <c:pt idx="10313">
                  <c:v>72.808999999999983</c:v>
                </c:pt>
                <c:pt idx="10314">
                  <c:v>72.816000000000003</c:v>
                </c:pt>
                <c:pt idx="10315">
                  <c:v>72.816000000000003</c:v>
                </c:pt>
                <c:pt idx="10316">
                  <c:v>72.805999999999983</c:v>
                </c:pt>
                <c:pt idx="10317">
                  <c:v>72.804000000000002</c:v>
                </c:pt>
                <c:pt idx="10318">
                  <c:v>72.815000000000012</c:v>
                </c:pt>
                <c:pt idx="10319">
                  <c:v>72.808999999999983</c:v>
                </c:pt>
                <c:pt idx="10320">
                  <c:v>72.816000000000003</c:v>
                </c:pt>
                <c:pt idx="10321">
                  <c:v>72.811000000000007</c:v>
                </c:pt>
                <c:pt idx="10322">
                  <c:v>72.808999999999983</c:v>
                </c:pt>
                <c:pt idx="10323">
                  <c:v>72.81</c:v>
                </c:pt>
                <c:pt idx="10324">
                  <c:v>72.819000000000003</c:v>
                </c:pt>
                <c:pt idx="10325">
                  <c:v>72.815000000000012</c:v>
                </c:pt>
                <c:pt idx="10326">
                  <c:v>72.811000000000007</c:v>
                </c:pt>
                <c:pt idx="10327">
                  <c:v>72.804000000000002</c:v>
                </c:pt>
                <c:pt idx="10328">
                  <c:v>72.811000000000007</c:v>
                </c:pt>
                <c:pt idx="10329">
                  <c:v>72.807999999999993</c:v>
                </c:pt>
                <c:pt idx="10330">
                  <c:v>72.813999999999993</c:v>
                </c:pt>
                <c:pt idx="10331">
                  <c:v>72.812000000000012</c:v>
                </c:pt>
                <c:pt idx="10332">
                  <c:v>72.815000000000012</c:v>
                </c:pt>
                <c:pt idx="10333">
                  <c:v>72.816000000000003</c:v>
                </c:pt>
                <c:pt idx="10334">
                  <c:v>72.820999999999998</c:v>
                </c:pt>
                <c:pt idx="10335">
                  <c:v>72.822000000000003</c:v>
                </c:pt>
                <c:pt idx="10336">
                  <c:v>72.813999999999993</c:v>
                </c:pt>
                <c:pt idx="10337">
                  <c:v>72.808999999999983</c:v>
                </c:pt>
                <c:pt idx="10338">
                  <c:v>72.802999999999983</c:v>
                </c:pt>
                <c:pt idx="10339">
                  <c:v>72.802999999999983</c:v>
                </c:pt>
                <c:pt idx="10340">
                  <c:v>72.804999999999993</c:v>
                </c:pt>
                <c:pt idx="10341">
                  <c:v>72.805999999999983</c:v>
                </c:pt>
                <c:pt idx="10342">
                  <c:v>72.801999999999992</c:v>
                </c:pt>
                <c:pt idx="10343">
                  <c:v>72.807000000000002</c:v>
                </c:pt>
                <c:pt idx="10344">
                  <c:v>72.807999999999993</c:v>
                </c:pt>
                <c:pt idx="10345">
                  <c:v>72.802999999999983</c:v>
                </c:pt>
                <c:pt idx="10346">
                  <c:v>72.801999999999992</c:v>
                </c:pt>
                <c:pt idx="10347">
                  <c:v>72.802999999999983</c:v>
                </c:pt>
                <c:pt idx="10348">
                  <c:v>72.801000000000002</c:v>
                </c:pt>
                <c:pt idx="10349">
                  <c:v>72.801000000000002</c:v>
                </c:pt>
                <c:pt idx="10350">
                  <c:v>72.805999999999983</c:v>
                </c:pt>
                <c:pt idx="10351">
                  <c:v>72.795000000000002</c:v>
                </c:pt>
                <c:pt idx="10352">
                  <c:v>72.798000000000002</c:v>
                </c:pt>
                <c:pt idx="10353">
                  <c:v>72.786000000000001</c:v>
                </c:pt>
                <c:pt idx="10354">
                  <c:v>72.795000000000002</c:v>
                </c:pt>
                <c:pt idx="10355">
                  <c:v>72.790999999999997</c:v>
                </c:pt>
                <c:pt idx="10356">
                  <c:v>72.795000000000002</c:v>
                </c:pt>
                <c:pt idx="10357">
                  <c:v>72.793999999999997</c:v>
                </c:pt>
                <c:pt idx="10358">
                  <c:v>72.790000000000006</c:v>
                </c:pt>
                <c:pt idx="10360">
                  <c:v>72.662999999999982</c:v>
                </c:pt>
                <c:pt idx="10361">
                  <c:v>72.658999999999978</c:v>
                </c:pt>
                <c:pt idx="10362">
                  <c:v>72.656999999999982</c:v>
                </c:pt>
                <c:pt idx="10363">
                  <c:v>72.661999999999992</c:v>
                </c:pt>
                <c:pt idx="10364">
                  <c:v>72.656999999999982</c:v>
                </c:pt>
                <c:pt idx="10365">
                  <c:v>72.664000000000001</c:v>
                </c:pt>
                <c:pt idx="10366">
                  <c:v>72.655999999999949</c:v>
                </c:pt>
                <c:pt idx="10367">
                  <c:v>72.658999999999978</c:v>
                </c:pt>
                <c:pt idx="10368">
                  <c:v>72.66</c:v>
                </c:pt>
                <c:pt idx="10369">
                  <c:v>72.661999999999992</c:v>
                </c:pt>
                <c:pt idx="10370">
                  <c:v>72.650999999999982</c:v>
                </c:pt>
                <c:pt idx="10371">
                  <c:v>72.651999999999987</c:v>
                </c:pt>
                <c:pt idx="10372">
                  <c:v>72.644999999999996</c:v>
                </c:pt>
                <c:pt idx="10373">
                  <c:v>72.641999999999996</c:v>
                </c:pt>
                <c:pt idx="10374">
                  <c:v>72.631</c:v>
                </c:pt>
                <c:pt idx="10375">
                  <c:v>72.611999999999995</c:v>
                </c:pt>
                <c:pt idx="10376">
                  <c:v>72.598000000000013</c:v>
                </c:pt>
                <c:pt idx="10377">
                  <c:v>72.599999999999994</c:v>
                </c:pt>
                <c:pt idx="10378">
                  <c:v>72.581000000000003</c:v>
                </c:pt>
                <c:pt idx="10379">
                  <c:v>72.578999999999979</c:v>
                </c:pt>
                <c:pt idx="10380">
                  <c:v>72.572000000000003</c:v>
                </c:pt>
                <c:pt idx="10381">
                  <c:v>72.563999999999993</c:v>
                </c:pt>
                <c:pt idx="10382">
                  <c:v>72.561000000000007</c:v>
                </c:pt>
                <c:pt idx="10383">
                  <c:v>72.558999999999983</c:v>
                </c:pt>
                <c:pt idx="10384">
                  <c:v>72.558999999999983</c:v>
                </c:pt>
                <c:pt idx="10385">
                  <c:v>72.557000000000002</c:v>
                </c:pt>
                <c:pt idx="10386">
                  <c:v>72.551999999999992</c:v>
                </c:pt>
                <c:pt idx="10387">
                  <c:v>72.562000000000012</c:v>
                </c:pt>
                <c:pt idx="10388">
                  <c:v>72.554000000000002</c:v>
                </c:pt>
                <c:pt idx="10389">
                  <c:v>72.554999999999993</c:v>
                </c:pt>
                <c:pt idx="10390">
                  <c:v>72.555999999999983</c:v>
                </c:pt>
                <c:pt idx="10391">
                  <c:v>72.551000000000002</c:v>
                </c:pt>
                <c:pt idx="10392">
                  <c:v>72.554000000000002</c:v>
                </c:pt>
                <c:pt idx="10393">
                  <c:v>72.55</c:v>
                </c:pt>
                <c:pt idx="10394">
                  <c:v>72.566999999999993</c:v>
                </c:pt>
                <c:pt idx="10395">
                  <c:v>72.562000000000012</c:v>
                </c:pt>
                <c:pt idx="10396">
                  <c:v>72.55</c:v>
                </c:pt>
                <c:pt idx="10397">
                  <c:v>72.569999999999993</c:v>
                </c:pt>
                <c:pt idx="10398">
                  <c:v>72.557000000000002</c:v>
                </c:pt>
                <c:pt idx="10399">
                  <c:v>72.561000000000007</c:v>
                </c:pt>
                <c:pt idx="10400">
                  <c:v>72.572999999999979</c:v>
                </c:pt>
                <c:pt idx="10401">
                  <c:v>72.563000000000002</c:v>
                </c:pt>
                <c:pt idx="10402">
                  <c:v>72.563999999999993</c:v>
                </c:pt>
                <c:pt idx="10403">
                  <c:v>72.572999999999979</c:v>
                </c:pt>
                <c:pt idx="10404">
                  <c:v>72.572999999999979</c:v>
                </c:pt>
                <c:pt idx="10405">
                  <c:v>72.566999999999993</c:v>
                </c:pt>
                <c:pt idx="10406">
                  <c:v>72.565000000000012</c:v>
                </c:pt>
                <c:pt idx="10407">
                  <c:v>72.568000000000012</c:v>
                </c:pt>
                <c:pt idx="10408">
                  <c:v>72.563999999999993</c:v>
                </c:pt>
                <c:pt idx="10409">
                  <c:v>72.563000000000002</c:v>
                </c:pt>
                <c:pt idx="10410">
                  <c:v>72.568000000000012</c:v>
                </c:pt>
                <c:pt idx="10411">
                  <c:v>72.566999999999993</c:v>
                </c:pt>
                <c:pt idx="10412">
                  <c:v>72.566999999999993</c:v>
                </c:pt>
                <c:pt idx="10413">
                  <c:v>72.561000000000007</c:v>
                </c:pt>
                <c:pt idx="10414">
                  <c:v>72.56</c:v>
                </c:pt>
                <c:pt idx="10415">
                  <c:v>72.563999999999993</c:v>
                </c:pt>
                <c:pt idx="10416">
                  <c:v>72.557999999999993</c:v>
                </c:pt>
                <c:pt idx="10417">
                  <c:v>72.558999999999983</c:v>
                </c:pt>
                <c:pt idx="10418">
                  <c:v>72.563000000000002</c:v>
                </c:pt>
                <c:pt idx="10419">
                  <c:v>72.545000000000002</c:v>
                </c:pt>
                <c:pt idx="10420">
                  <c:v>72.55</c:v>
                </c:pt>
                <c:pt idx="10421">
                  <c:v>72.565000000000012</c:v>
                </c:pt>
                <c:pt idx="10422">
                  <c:v>72.561000000000007</c:v>
                </c:pt>
                <c:pt idx="10423">
                  <c:v>72.551000000000002</c:v>
                </c:pt>
                <c:pt idx="10424">
                  <c:v>72.554000000000002</c:v>
                </c:pt>
                <c:pt idx="10425">
                  <c:v>72.554999999999993</c:v>
                </c:pt>
                <c:pt idx="10426">
                  <c:v>72.549000000000007</c:v>
                </c:pt>
                <c:pt idx="10427">
                  <c:v>72.554000000000002</c:v>
                </c:pt>
                <c:pt idx="10428">
                  <c:v>72.546999999999997</c:v>
                </c:pt>
                <c:pt idx="10429">
                  <c:v>72.542000000000002</c:v>
                </c:pt>
                <c:pt idx="10430">
                  <c:v>72.551000000000002</c:v>
                </c:pt>
                <c:pt idx="10431">
                  <c:v>72.536000000000001</c:v>
                </c:pt>
                <c:pt idx="10432">
                  <c:v>72.55</c:v>
                </c:pt>
                <c:pt idx="10433">
                  <c:v>72.546999999999997</c:v>
                </c:pt>
                <c:pt idx="10434">
                  <c:v>72.543999999999997</c:v>
                </c:pt>
                <c:pt idx="10435">
                  <c:v>72.540000000000006</c:v>
                </c:pt>
                <c:pt idx="10436">
                  <c:v>72.554000000000002</c:v>
                </c:pt>
                <c:pt idx="10437">
                  <c:v>72.540000000000006</c:v>
                </c:pt>
                <c:pt idx="10438">
                  <c:v>72.563000000000002</c:v>
                </c:pt>
                <c:pt idx="10439">
                  <c:v>72.554000000000002</c:v>
                </c:pt>
                <c:pt idx="10440">
                  <c:v>72.554000000000002</c:v>
                </c:pt>
                <c:pt idx="10441">
                  <c:v>72.557000000000002</c:v>
                </c:pt>
                <c:pt idx="10442">
                  <c:v>72.548000000000002</c:v>
                </c:pt>
                <c:pt idx="10443">
                  <c:v>72.549000000000007</c:v>
                </c:pt>
                <c:pt idx="10444">
                  <c:v>72.546000000000006</c:v>
                </c:pt>
                <c:pt idx="10445">
                  <c:v>72.546999999999997</c:v>
                </c:pt>
                <c:pt idx="10446">
                  <c:v>72.536000000000001</c:v>
                </c:pt>
                <c:pt idx="10447">
                  <c:v>72.542000000000002</c:v>
                </c:pt>
                <c:pt idx="10448">
                  <c:v>72.537999999999997</c:v>
                </c:pt>
                <c:pt idx="10449">
                  <c:v>72.540999999999997</c:v>
                </c:pt>
                <c:pt idx="10450">
                  <c:v>72.540000000000006</c:v>
                </c:pt>
                <c:pt idx="10451">
                  <c:v>72.536000000000001</c:v>
                </c:pt>
                <c:pt idx="10452">
                  <c:v>72.53</c:v>
                </c:pt>
                <c:pt idx="10453">
                  <c:v>72.543000000000006</c:v>
                </c:pt>
                <c:pt idx="10454">
                  <c:v>72.534999999999997</c:v>
                </c:pt>
                <c:pt idx="10455">
                  <c:v>72.540000000000006</c:v>
                </c:pt>
                <c:pt idx="10456">
                  <c:v>72.542000000000002</c:v>
                </c:pt>
                <c:pt idx="10457">
                  <c:v>72.537999999999997</c:v>
                </c:pt>
                <c:pt idx="10458">
                  <c:v>72.524000000000001</c:v>
                </c:pt>
                <c:pt idx="10459">
                  <c:v>72.540999999999997</c:v>
                </c:pt>
                <c:pt idx="10460">
                  <c:v>72.536000000000001</c:v>
                </c:pt>
                <c:pt idx="10461">
                  <c:v>72.528999999999982</c:v>
                </c:pt>
                <c:pt idx="10462">
                  <c:v>72.527999999999992</c:v>
                </c:pt>
                <c:pt idx="10463">
                  <c:v>72.528999999999982</c:v>
                </c:pt>
                <c:pt idx="10464">
                  <c:v>72.521000000000001</c:v>
                </c:pt>
                <c:pt idx="10465">
                  <c:v>72.519000000000005</c:v>
                </c:pt>
                <c:pt idx="10466">
                  <c:v>72.525999999999982</c:v>
                </c:pt>
                <c:pt idx="10467">
                  <c:v>72.521000000000001</c:v>
                </c:pt>
                <c:pt idx="10468">
                  <c:v>72.527999999999992</c:v>
                </c:pt>
                <c:pt idx="10469">
                  <c:v>72.515000000000001</c:v>
                </c:pt>
                <c:pt idx="10470">
                  <c:v>72.525999999999982</c:v>
                </c:pt>
                <c:pt idx="10471">
                  <c:v>72.519000000000005</c:v>
                </c:pt>
                <c:pt idx="10472">
                  <c:v>72.518000000000001</c:v>
                </c:pt>
                <c:pt idx="10473">
                  <c:v>72.521999999999991</c:v>
                </c:pt>
                <c:pt idx="10474">
                  <c:v>72.516999999999996</c:v>
                </c:pt>
                <c:pt idx="10475">
                  <c:v>72.528999999999982</c:v>
                </c:pt>
                <c:pt idx="10476">
                  <c:v>72.533000000000001</c:v>
                </c:pt>
                <c:pt idx="10477">
                  <c:v>72.527000000000001</c:v>
                </c:pt>
                <c:pt idx="10478">
                  <c:v>72.527999999999992</c:v>
                </c:pt>
                <c:pt idx="10479">
                  <c:v>72.527999999999992</c:v>
                </c:pt>
                <c:pt idx="10480">
                  <c:v>72.531000000000006</c:v>
                </c:pt>
                <c:pt idx="10481">
                  <c:v>72.527999999999992</c:v>
                </c:pt>
                <c:pt idx="10482">
                  <c:v>72.524999999999991</c:v>
                </c:pt>
                <c:pt idx="10483">
                  <c:v>72.513999999999996</c:v>
                </c:pt>
                <c:pt idx="10484">
                  <c:v>72.521999999999991</c:v>
                </c:pt>
                <c:pt idx="10485">
                  <c:v>72.53</c:v>
                </c:pt>
                <c:pt idx="10486">
                  <c:v>72.525999999999982</c:v>
                </c:pt>
                <c:pt idx="10487">
                  <c:v>72.527000000000001</c:v>
                </c:pt>
                <c:pt idx="10488">
                  <c:v>72.528999999999982</c:v>
                </c:pt>
                <c:pt idx="10489">
                  <c:v>72.534000000000006</c:v>
                </c:pt>
                <c:pt idx="10490">
                  <c:v>72.524999999999991</c:v>
                </c:pt>
                <c:pt idx="10491">
                  <c:v>72.524000000000001</c:v>
                </c:pt>
                <c:pt idx="10492">
                  <c:v>72.52</c:v>
                </c:pt>
                <c:pt idx="10493">
                  <c:v>72.518000000000001</c:v>
                </c:pt>
                <c:pt idx="10494">
                  <c:v>72.515000000000001</c:v>
                </c:pt>
                <c:pt idx="10495">
                  <c:v>72.506</c:v>
                </c:pt>
                <c:pt idx="10496">
                  <c:v>72.507000000000005</c:v>
                </c:pt>
                <c:pt idx="10497">
                  <c:v>72.506</c:v>
                </c:pt>
                <c:pt idx="10498">
                  <c:v>72.507999999999996</c:v>
                </c:pt>
                <c:pt idx="10499">
                  <c:v>72.503</c:v>
                </c:pt>
                <c:pt idx="10500">
                  <c:v>72.492999999999995</c:v>
                </c:pt>
                <c:pt idx="10501">
                  <c:v>72.498999999999995</c:v>
                </c:pt>
                <c:pt idx="10502">
                  <c:v>72.501999999999995</c:v>
                </c:pt>
                <c:pt idx="10503">
                  <c:v>72.492999999999995</c:v>
                </c:pt>
                <c:pt idx="10504">
                  <c:v>72.494000000000085</c:v>
                </c:pt>
                <c:pt idx="10505">
                  <c:v>72.492000000000004</c:v>
                </c:pt>
                <c:pt idx="10506">
                  <c:v>72.485000000000014</c:v>
                </c:pt>
                <c:pt idx="10507">
                  <c:v>72.494000000000085</c:v>
                </c:pt>
                <c:pt idx="10508">
                  <c:v>72.489000000000004</c:v>
                </c:pt>
                <c:pt idx="10509">
                  <c:v>72.492999999999995</c:v>
                </c:pt>
                <c:pt idx="10510">
                  <c:v>72.486000000000004</c:v>
                </c:pt>
                <c:pt idx="10511">
                  <c:v>72.485000000000014</c:v>
                </c:pt>
                <c:pt idx="10512">
                  <c:v>72.482000000000014</c:v>
                </c:pt>
                <c:pt idx="10513">
                  <c:v>72.495999999999995</c:v>
                </c:pt>
                <c:pt idx="10514">
                  <c:v>72.486999999999995</c:v>
                </c:pt>
                <c:pt idx="10515">
                  <c:v>72.489000000000004</c:v>
                </c:pt>
                <c:pt idx="10516">
                  <c:v>72.501999999999995</c:v>
                </c:pt>
                <c:pt idx="10517">
                  <c:v>72.498999999999995</c:v>
                </c:pt>
                <c:pt idx="10518">
                  <c:v>72.501999999999995</c:v>
                </c:pt>
                <c:pt idx="10519">
                  <c:v>72.515000000000001</c:v>
                </c:pt>
                <c:pt idx="10520">
                  <c:v>72.521999999999991</c:v>
                </c:pt>
                <c:pt idx="10521">
                  <c:v>72.527000000000001</c:v>
                </c:pt>
                <c:pt idx="10522">
                  <c:v>72.524999999999991</c:v>
                </c:pt>
                <c:pt idx="10523">
                  <c:v>72.534000000000006</c:v>
                </c:pt>
                <c:pt idx="10524">
                  <c:v>72.53</c:v>
                </c:pt>
                <c:pt idx="10525">
                  <c:v>72.527999999999992</c:v>
                </c:pt>
                <c:pt idx="10526">
                  <c:v>72.528999999999982</c:v>
                </c:pt>
                <c:pt idx="10527">
                  <c:v>72.527000000000001</c:v>
                </c:pt>
                <c:pt idx="10528">
                  <c:v>72.540999999999997</c:v>
                </c:pt>
                <c:pt idx="10529">
                  <c:v>72.542000000000002</c:v>
                </c:pt>
                <c:pt idx="10530">
                  <c:v>72.546000000000006</c:v>
                </c:pt>
                <c:pt idx="10531">
                  <c:v>72.545000000000002</c:v>
                </c:pt>
                <c:pt idx="10532">
                  <c:v>72.542000000000002</c:v>
                </c:pt>
                <c:pt idx="10533">
                  <c:v>72.543000000000006</c:v>
                </c:pt>
                <c:pt idx="10534">
                  <c:v>72.545000000000002</c:v>
                </c:pt>
                <c:pt idx="10535">
                  <c:v>72.540999999999997</c:v>
                </c:pt>
                <c:pt idx="10536">
                  <c:v>72.551999999999992</c:v>
                </c:pt>
                <c:pt idx="10537">
                  <c:v>72.549000000000007</c:v>
                </c:pt>
                <c:pt idx="10538">
                  <c:v>72.546999999999997</c:v>
                </c:pt>
                <c:pt idx="10539">
                  <c:v>72.55</c:v>
                </c:pt>
                <c:pt idx="10540">
                  <c:v>72.555999999999983</c:v>
                </c:pt>
                <c:pt idx="10541">
                  <c:v>72.562000000000012</c:v>
                </c:pt>
                <c:pt idx="10542">
                  <c:v>72.55</c:v>
                </c:pt>
                <c:pt idx="10543">
                  <c:v>72.562000000000012</c:v>
                </c:pt>
                <c:pt idx="10544">
                  <c:v>72.563000000000002</c:v>
                </c:pt>
                <c:pt idx="10545">
                  <c:v>72.554000000000002</c:v>
                </c:pt>
                <c:pt idx="10546">
                  <c:v>72.554000000000002</c:v>
                </c:pt>
                <c:pt idx="10547">
                  <c:v>72.555999999999983</c:v>
                </c:pt>
                <c:pt idx="10548">
                  <c:v>72.558999999999983</c:v>
                </c:pt>
                <c:pt idx="10549">
                  <c:v>72.551000000000002</c:v>
                </c:pt>
                <c:pt idx="10550">
                  <c:v>72.548000000000002</c:v>
                </c:pt>
                <c:pt idx="10551">
                  <c:v>72.549000000000007</c:v>
                </c:pt>
                <c:pt idx="10552">
                  <c:v>72.546999999999997</c:v>
                </c:pt>
                <c:pt idx="10553">
                  <c:v>72.537999999999997</c:v>
                </c:pt>
                <c:pt idx="10554">
                  <c:v>72.534999999999997</c:v>
                </c:pt>
                <c:pt idx="10555">
                  <c:v>72.543000000000006</c:v>
                </c:pt>
                <c:pt idx="10556">
                  <c:v>72.534999999999997</c:v>
                </c:pt>
                <c:pt idx="10557">
                  <c:v>72.531999999999996</c:v>
                </c:pt>
                <c:pt idx="10558">
                  <c:v>72.537999999999997</c:v>
                </c:pt>
                <c:pt idx="10559">
                  <c:v>72.534000000000006</c:v>
                </c:pt>
                <c:pt idx="10560">
                  <c:v>72.524000000000001</c:v>
                </c:pt>
                <c:pt idx="10561">
                  <c:v>72.521000000000001</c:v>
                </c:pt>
                <c:pt idx="10562">
                  <c:v>72.510000000000005</c:v>
                </c:pt>
                <c:pt idx="10563">
                  <c:v>72.510000000000005</c:v>
                </c:pt>
                <c:pt idx="10564">
                  <c:v>72.504999999999995</c:v>
                </c:pt>
                <c:pt idx="10565">
                  <c:v>72.498999999999995</c:v>
                </c:pt>
                <c:pt idx="10566">
                  <c:v>72.507999999999996</c:v>
                </c:pt>
                <c:pt idx="10567">
                  <c:v>72.497000000000085</c:v>
                </c:pt>
                <c:pt idx="10568">
                  <c:v>72.491000000000085</c:v>
                </c:pt>
                <c:pt idx="10569">
                  <c:v>72.495999999999995</c:v>
                </c:pt>
                <c:pt idx="10570">
                  <c:v>72.486999999999995</c:v>
                </c:pt>
                <c:pt idx="10571">
                  <c:v>72.486999999999995</c:v>
                </c:pt>
                <c:pt idx="10572">
                  <c:v>72.483999999999995</c:v>
                </c:pt>
                <c:pt idx="10573">
                  <c:v>72.471999999999994</c:v>
                </c:pt>
                <c:pt idx="10574">
                  <c:v>72.485000000000014</c:v>
                </c:pt>
                <c:pt idx="10575">
                  <c:v>72.485000000000014</c:v>
                </c:pt>
                <c:pt idx="10576">
                  <c:v>72.494000000000085</c:v>
                </c:pt>
                <c:pt idx="10577">
                  <c:v>72.491000000000085</c:v>
                </c:pt>
                <c:pt idx="10578">
                  <c:v>72.501999999999995</c:v>
                </c:pt>
                <c:pt idx="10579">
                  <c:v>72.506</c:v>
                </c:pt>
                <c:pt idx="10580">
                  <c:v>72.5</c:v>
                </c:pt>
                <c:pt idx="10581">
                  <c:v>72.506</c:v>
                </c:pt>
                <c:pt idx="10582">
                  <c:v>72.498000000000005</c:v>
                </c:pt>
                <c:pt idx="10583">
                  <c:v>72.504999999999995</c:v>
                </c:pt>
                <c:pt idx="10584">
                  <c:v>72.510000000000005</c:v>
                </c:pt>
                <c:pt idx="10585">
                  <c:v>72.509</c:v>
                </c:pt>
                <c:pt idx="10586">
                  <c:v>72.510000000000005</c:v>
                </c:pt>
                <c:pt idx="10587">
                  <c:v>72.518000000000001</c:v>
                </c:pt>
                <c:pt idx="10588">
                  <c:v>72.525999999999982</c:v>
                </c:pt>
                <c:pt idx="10589">
                  <c:v>72.528999999999982</c:v>
                </c:pt>
                <c:pt idx="10590">
                  <c:v>72.524000000000001</c:v>
                </c:pt>
                <c:pt idx="10591">
                  <c:v>72.515000000000001</c:v>
                </c:pt>
                <c:pt idx="10592">
                  <c:v>72.521999999999991</c:v>
                </c:pt>
                <c:pt idx="10593">
                  <c:v>72.516999999999996</c:v>
                </c:pt>
                <c:pt idx="10594">
                  <c:v>72.536000000000001</c:v>
                </c:pt>
                <c:pt idx="10595">
                  <c:v>72.525999999999982</c:v>
                </c:pt>
                <c:pt idx="10596">
                  <c:v>72.525999999999982</c:v>
                </c:pt>
                <c:pt idx="10597">
                  <c:v>72.533000000000001</c:v>
                </c:pt>
                <c:pt idx="10598">
                  <c:v>72.522999999999982</c:v>
                </c:pt>
                <c:pt idx="10599">
                  <c:v>72.524999999999991</c:v>
                </c:pt>
                <c:pt idx="10600">
                  <c:v>72.525999999999982</c:v>
                </c:pt>
                <c:pt idx="10601">
                  <c:v>72.524999999999991</c:v>
                </c:pt>
                <c:pt idx="10602">
                  <c:v>72.521000000000001</c:v>
                </c:pt>
                <c:pt idx="10603">
                  <c:v>72.525999999999982</c:v>
                </c:pt>
                <c:pt idx="10604">
                  <c:v>72.52</c:v>
                </c:pt>
                <c:pt idx="10605">
                  <c:v>72.528999999999982</c:v>
                </c:pt>
                <c:pt idx="10606">
                  <c:v>72.527999999999992</c:v>
                </c:pt>
                <c:pt idx="10607">
                  <c:v>72.525999999999982</c:v>
                </c:pt>
                <c:pt idx="10608">
                  <c:v>72.524999999999991</c:v>
                </c:pt>
                <c:pt idx="10609">
                  <c:v>72.527000000000001</c:v>
                </c:pt>
                <c:pt idx="10610">
                  <c:v>72.525999999999982</c:v>
                </c:pt>
                <c:pt idx="10611">
                  <c:v>72.521999999999991</c:v>
                </c:pt>
                <c:pt idx="10612">
                  <c:v>72.522999999999982</c:v>
                </c:pt>
                <c:pt idx="10613">
                  <c:v>72.519000000000005</c:v>
                </c:pt>
                <c:pt idx="10614">
                  <c:v>72.521000000000001</c:v>
                </c:pt>
                <c:pt idx="10615">
                  <c:v>72.531999999999996</c:v>
                </c:pt>
                <c:pt idx="10616">
                  <c:v>72.536000000000001</c:v>
                </c:pt>
                <c:pt idx="10617">
                  <c:v>72.536000000000001</c:v>
                </c:pt>
                <c:pt idx="10618">
                  <c:v>72.533000000000001</c:v>
                </c:pt>
                <c:pt idx="10619">
                  <c:v>72.539000000000001</c:v>
                </c:pt>
                <c:pt idx="10620">
                  <c:v>72.543000000000006</c:v>
                </c:pt>
                <c:pt idx="10621">
                  <c:v>72.540000000000006</c:v>
                </c:pt>
                <c:pt idx="10622">
                  <c:v>72.540000000000006</c:v>
                </c:pt>
                <c:pt idx="10623">
                  <c:v>72.546000000000006</c:v>
                </c:pt>
                <c:pt idx="10624">
                  <c:v>72.546000000000006</c:v>
                </c:pt>
                <c:pt idx="10625">
                  <c:v>72.540000000000006</c:v>
                </c:pt>
                <c:pt idx="10626">
                  <c:v>72.542000000000002</c:v>
                </c:pt>
                <c:pt idx="10627">
                  <c:v>72.539000000000001</c:v>
                </c:pt>
                <c:pt idx="10628">
                  <c:v>72.546000000000006</c:v>
                </c:pt>
                <c:pt idx="10629">
                  <c:v>72.537000000000006</c:v>
                </c:pt>
                <c:pt idx="10630">
                  <c:v>72.540999999999997</c:v>
                </c:pt>
                <c:pt idx="10631">
                  <c:v>72.534999999999997</c:v>
                </c:pt>
                <c:pt idx="10632">
                  <c:v>72.543000000000006</c:v>
                </c:pt>
                <c:pt idx="10633">
                  <c:v>72.536000000000001</c:v>
                </c:pt>
                <c:pt idx="10634">
                  <c:v>72.543999999999997</c:v>
                </c:pt>
                <c:pt idx="10635">
                  <c:v>72.533000000000001</c:v>
                </c:pt>
                <c:pt idx="10636">
                  <c:v>72.531999999999996</c:v>
                </c:pt>
                <c:pt idx="10637">
                  <c:v>72.531000000000006</c:v>
                </c:pt>
                <c:pt idx="10638">
                  <c:v>72.524999999999991</c:v>
                </c:pt>
                <c:pt idx="10639">
                  <c:v>72.507999999999996</c:v>
                </c:pt>
                <c:pt idx="10640">
                  <c:v>72.506</c:v>
                </c:pt>
                <c:pt idx="10641">
                  <c:v>72.504999999999995</c:v>
                </c:pt>
                <c:pt idx="10642">
                  <c:v>72.492999999999995</c:v>
                </c:pt>
                <c:pt idx="10643">
                  <c:v>72.494000000000085</c:v>
                </c:pt>
                <c:pt idx="10644">
                  <c:v>72.498999999999995</c:v>
                </c:pt>
                <c:pt idx="10645">
                  <c:v>72.495999999999995</c:v>
                </c:pt>
                <c:pt idx="10646">
                  <c:v>72.5</c:v>
                </c:pt>
                <c:pt idx="10647">
                  <c:v>72.501000000000005</c:v>
                </c:pt>
                <c:pt idx="10648">
                  <c:v>72.501000000000005</c:v>
                </c:pt>
                <c:pt idx="10649">
                  <c:v>72.516999999999996</c:v>
                </c:pt>
                <c:pt idx="10650">
                  <c:v>72.509</c:v>
                </c:pt>
                <c:pt idx="10651">
                  <c:v>72.516000000000005</c:v>
                </c:pt>
                <c:pt idx="10652">
                  <c:v>72.521999999999991</c:v>
                </c:pt>
                <c:pt idx="10653">
                  <c:v>72.516000000000005</c:v>
                </c:pt>
                <c:pt idx="10654">
                  <c:v>72.519000000000005</c:v>
                </c:pt>
                <c:pt idx="10655">
                  <c:v>72.521000000000001</c:v>
                </c:pt>
                <c:pt idx="10656">
                  <c:v>72.52</c:v>
                </c:pt>
                <c:pt idx="10657">
                  <c:v>72.516999999999996</c:v>
                </c:pt>
                <c:pt idx="10658">
                  <c:v>72.52</c:v>
                </c:pt>
                <c:pt idx="10659">
                  <c:v>72.525999999999982</c:v>
                </c:pt>
                <c:pt idx="10660">
                  <c:v>72.531000000000006</c:v>
                </c:pt>
                <c:pt idx="10661">
                  <c:v>72.527999999999992</c:v>
                </c:pt>
                <c:pt idx="10662">
                  <c:v>72.534999999999997</c:v>
                </c:pt>
                <c:pt idx="10663">
                  <c:v>72.53</c:v>
                </c:pt>
                <c:pt idx="10664">
                  <c:v>72.534000000000006</c:v>
                </c:pt>
                <c:pt idx="10665">
                  <c:v>72.537000000000006</c:v>
                </c:pt>
                <c:pt idx="10666">
                  <c:v>72.539000000000001</c:v>
                </c:pt>
                <c:pt idx="10667">
                  <c:v>72.536000000000001</c:v>
                </c:pt>
                <c:pt idx="10668">
                  <c:v>72.533000000000001</c:v>
                </c:pt>
                <c:pt idx="10669">
                  <c:v>72.536000000000001</c:v>
                </c:pt>
                <c:pt idx="10670">
                  <c:v>72.534000000000006</c:v>
                </c:pt>
                <c:pt idx="10671">
                  <c:v>72.537000000000006</c:v>
                </c:pt>
                <c:pt idx="10672">
                  <c:v>72.539000000000001</c:v>
                </c:pt>
                <c:pt idx="10673">
                  <c:v>72.536000000000001</c:v>
                </c:pt>
                <c:pt idx="10674">
                  <c:v>72.534000000000006</c:v>
                </c:pt>
                <c:pt idx="10675">
                  <c:v>72.536000000000001</c:v>
                </c:pt>
                <c:pt idx="10676">
                  <c:v>72.537999999999997</c:v>
                </c:pt>
                <c:pt idx="10677">
                  <c:v>72.531000000000006</c:v>
                </c:pt>
                <c:pt idx="10678">
                  <c:v>72.533000000000001</c:v>
                </c:pt>
                <c:pt idx="10679">
                  <c:v>72.527999999999992</c:v>
                </c:pt>
                <c:pt idx="10680">
                  <c:v>72.534000000000006</c:v>
                </c:pt>
                <c:pt idx="10681">
                  <c:v>72.534999999999997</c:v>
                </c:pt>
                <c:pt idx="10682">
                  <c:v>72.543000000000006</c:v>
                </c:pt>
                <c:pt idx="10683">
                  <c:v>72.548000000000002</c:v>
                </c:pt>
                <c:pt idx="10684">
                  <c:v>72.548000000000002</c:v>
                </c:pt>
                <c:pt idx="10685">
                  <c:v>72.551999999999992</c:v>
                </c:pt>
                <c:pt idx="10686">
                  <c:v>72.551999999999992</c:v>
                </c:pt>
                <c:pt idx="10687">
                  <c:v>72.557999999999993</c:v>
                </c:pt>
                <c:pt idx="10688">
                  <c:v>72.551000000000002</c:v>
                </c:pt>
                <c:pt idx="10689">
                  <c:v>72.55</c:v>
                </c:pt>
                <c:pt idx="10690">
                  <c:v>72.549000000000007</c:v>
                </c:pt>
                <c:pt idx="10691">
                  <c:v>72.55</c:v>
                </c:pt>
                <c:pt idx="10692">
                  <c:v>72.551999999999992</c:v>
                </c:pt>
                <c:pt idx="10693">
                  <c:v>72.554000000000002</c:v>
                </c:pt>
                <c:pt idx="10694">
                  <c:v>72.552999999999983</c:v>
                </c:pt>
                <c:pt idx="10695">
                  <c:v>72.549000000000007</c:v>
                </c:pt>
                <c:pt idx="10696">
                  <c:v>72.551000000000002</c:v>
                </c:pt>
                <c:pt idx="10697">
                  <c:v>72.546000000000006</c:v>
                </c:pt>
                <c:pt idx="10698">
                  <c:v>72.548000000000002</c:v>
                </c:pt>
                <c:pt idx="10699">
                  <c:v>72.549000000000007</c:v>
                </c:pt>
                <c:pt idx="10700">
                  <c:v>72.549000000000007</c:v>
                </c:pt>
                <c:pt idx="10701">
                  <c:v>72.546999999999997</c:v>
                </c:pt>
                <c:pt idx="10702">
                  <c:v>72.537000000000006</c:v>
                </c:pt>
                <c:pt idx="10703">
                  <c:v>72.539000000000001</c:v>
                </c:pt>
                <c:pt idx="10704">
                  <c:v>72.543999999999997</c:v>
                </c:pt>
                <c:pt idx="10705">
                  <c:v>72.534000000000006</c:v>
                </c:pt>
                <c:pt idx="10706">
                  <c:v>72.516999999999996</c:v>
                </c:pt>
                <c:pt idx="10707">
                  <c:v>72.509</c:v>
                </c:pt>
                <c:pt idx="10708">
                  <c:v>72.506</c:v>
                </c:pt>
                <c:pt idx="10709">
                  <c:v>72.492999999999995</c:v>
                </c:pt>
                <c:pt idx="10710">
                  <c:v>72.491000000000085</c:v>
                </c:pt>
                <c:pt idx="10711">
                  <c:v>72.498000000000005</c:v>
                </c:pt>
                <c:pt idx="10712">
                  <c:v>72.488</c:v>
                </c:pt>
                <c:pt idx="10713">
                  <c:v>72.489999999999995</c:v>
                </c:pt>
                <c:pt idx="10714">
                  <c:v>72.489999999999995</c:v>
                </c:pt>
                <c:pt idx="10715">
                  <c:v>72.489999999999995</c:v>
                </c:pt>
                <c:pt idx="10716">
                  <c:v>72.483999999999995</c:v>
                </c:pt>
                <c:pt idx="10717">
                  <c:v>72.48</c:v>
                </c:pt>
                <c:pt idx="10718">
                  <c:v>72.482000000000014</c:v>
                </c:pt>
                <c:pt idx="10719">
                  <c:v>72.488</c:v>
                </c:pt>
                <c:pt idx="10720">
                  <c:v>72.492000000000004</c:v>
                </c:pt>
                <c:pt idx="10721">
                  <c:v>72.492999999999995</c:v>
                </c:pt>
                <c:pt idx="10722">
                  <c:v>72.5</c:v>
                </c:pt>
                <c:pt idx="10723">
                  <c:v>72.504000000000005</c:v>
                </c:pt>
                <c:pt idx="10724">
                  <c:v>72.507999999999996</c:v>
                </c:pt>
                <c:pt idx="10725">
                  <c:v>72.516999999999996</c:v>
                </c:pt>
                <c:pt idx="10726">
                  <c:v>72.512</c:v>
                </c:pt>
                <c:pt idx="10727">
                  <c:v>72.516000000000005</c:v>
                </c:pt>
                <c:pt idx="10728">
                  <c:v>72.516999999999996</c:v>
                </c:pt>
                <c:pt idx="10729">
                  <c:v>72.516999999999996</c:v>
                </c:pt>
                <c:pt idx="10730">
                  <c:v>72.524000000000001</c:v>
                </c:pt>
                <c:pt idx="10731">
                  <c:v>72.522999999999982</c:v>
                </c:pt>
                <c:pt idx="10732">
                  <c:v>72.524999999999991</c:v>
                </c:pt>
                <c:pt idx="10733">
                  <c:v>72.521999999999991</c:v>
                </c:pt>
                <c:pt idx="10734">
                  <c:v>72.516999999999996</c:v>
                </c:pt>
                <c:pt idx="10735">
                  <c:v>72.516000000000005</c:v>
                </c:pt>
                <c:pt idx="10736">
                  <c:v>72.521000000000001</c:v>
                </c:pt>
                <c:pt idx="10737">
                  <c:v>72.516999999999996</c:v>
                </c:pt>
                <c:pt idx="10738">
                  <c:v>72.522999999999982</c:v>
                </c:pt>
                <c:pt idx="10739">
                  <c:v>72.507999999999996</c:v>
                </c:pt>
                <c:pt idx="10740">
                  <c:v>72.513000000000005</c:v>
                </c:pt>
                <c:pt idx="10741">
                  <c:v>72.510999999999996</c:v>
                </c:pt>
                <c:pt idx="10742">
                  <c:v>72.522999999999982</c:v>
                </c:pt>
                <c:pt idx="10743">
                  <c:v>72.513000000000005</c:v>
                </c:pt>
                <c:pt idx="10744">
                  <c:v>72.516999999999996</c:v>
                </c:pt>
                <c:pt idx="10745">
                  <c:v>72.52</c:v>
                </c:pt>
                <c:pt idx="10746">
                  <c:v>72.524000000000001</c:v>
                </c:pt>
                <c:pt idx="10747">
                  <c:v>72.516000000000005</c:v>
                </c:pt>
                <c:pt idx="10748">
                  <c:v>72.524000000000001</c:v>
                </c:pt>
                <c:pt idx="10749">
                  <c:v>72.518000000000001</c:v>
                </c:pt>
                <c:pt idx="10750">
                  <c:v>72.519000000000005</c:v>
                </c:pt>
                <c:pt idx="10751">
                  <c:v>72.512</c:v>
                </c:pt>
                <c:pt idx="10752">
                  <c:v>72.518000000000001</c:v>
                </c:pt>
                <c:pt idx="10753">
                  <c:v>72.515000000000001</c:v>
                </c:pt>
                <c:pt idx="10754">
                  <c:v>72.510000000000005</c:v>
                </c:pt>
                <c:pt idx="10755">
                  <c:v>72.513000000000005</c:v>
                </c:pt>
                <c:pt idx="10756">
                  <c:v>72.516000000000005</c:v>
                </c:pt>
                <c:pt idx="10757">
                  <c:v>72.515000000000001</c:v>
                </c:pt>
                <c:pt idx="10758">
                  <c:v>72.510999999999996</c:v>
                </c:pt>
                <c:pt idx="10759">
                  <c:v>72.516000000000005</c:v>
                </c:pt>
                <c:pt idx="10760">
                  <c:v>72.513999999999996</c:v>
                </c:pt>
                <c:pt idx="10761">
                  <c:v>72.510000000000005</c:v>
                </c:pt>
                <c:pt idx="10762">
                  <c:v>72.512</c:v>
                </c:pt>
                <c:pt idx="10763">
                  <c:v>72.509</c:v>
                </c:pt>
                <c:pt idx="10764">
                  <c:v>72.509</c:v>
                </c:pt>
                <c:pt idx="10765">
                  <c:v>72.513999999999996</c:v>
                </c:pt>
                <c:pt idx="10766">
                  <c:v>72.5</c:v>
                </c:pt>
                <c:pt idx="10767">
                  <c:v>72.509</c:v>
                </c:pt>
                <c:pt idx="10768">
                  <c:v>72.504999999999995</c:v>
                </c:pt>
                <c:pt idx="10769">
                  <c:v>72.503</c:v>
                </c:pt>
                <c:pt idx="10770">
                  <c:v>72.504000000000005</c:v>
                </c:pt>
                <c:pt idx="10771">
                  <c:v>72.501000000000005</c:v>
                </c:pt>
                <c:pt idx="10772">
                  <c:v>72.495000000000005</c:v>
                </c:pt>
                <c:pt idx="10773">
                  <c:v>72.498000000000005</c:v>
                </c:pt>
                <c:pt idx="10774">
                  <c:v>72.504000000000005</c:v>
                </c:pt>
                <c:pt idx="10775">
                  <c:v>72.503</c:v>
                </c:pt>
                <c:pt idx="10776">
                  <c:v>72.498000000000005</c:v>
                </c:pt>
                <c:pt idx="10777">
                  <c:v>72.504000000000005</c:v>
                </c:pt>
                <c:pt idx="10778">
                  <c:v>72.498000000000005</c:v>
                </c:pt>
                <c:pt idx="10779">
                  <c:v>72.495999999999995</c:v>
                </c:pt>
                <c:pt idx="10780">
                  <c:v>72.506</c:v>
                </c:pt>
                <c:pt idx="10781">
                  <c:v>72.498999999999995</c:v>
                </c:pt>
                <c:pt idx="10782">
                  <c:v>72.498999999999995</c:v>
                </c:pt>
                <c:pt idx="10783">
                  <c:v>72.501999999999995</c:v>
                </c:pt>
                <c:pt idx="10784">
                  <c:v>72.507999999999996</c:v>
                </c:pt>
                <c:pt idx="10785">
                  <c:v>72.501999999999995</c:v>
                </c:pt>
                <c:pt idx="10786">
                  <c:v>72.507000000000005</c:v>
                </c:pt>
                <c:pt idx="10787">
                  <c:v>72.501999999999995</c:v>
                </c:pt>
                <c:pt idx="10788">
                  <c:v>72.516000000000005</c:v>
                </c:pt>
                <c:pt idx="10789">
                  <c:v>72.510999999999996</c:v>
                </c:pt>
                <c:pt idx="10790">
                  <c:v>72.506</c:v>
                </c:pt>
                <c:pt idx="10791">
                  <c:v>72.512</c:v>
                </c:pt>
                <c:pt idx="10792">
                  <c:v>72.521999999999991</c:v>
                </c:pt>
                <c:pt idx="10793">
                  <c:v>72.521000000000001</c:v>
                </c:pt>
                <c:pt idx="10794">
                  <c:v>72.521999999999991</c:v>
                </c:pt>
                <c:pt idx="10795">
                  <c:v>72.52</c:v>
                </c:pt>
                <c:pt idx="10796">
                  <c:v>72.542000000000002</c:v>
                </c:pt>
                <c:pt idx="10797">
                  <c:v>72.534999999999997</c:v>
                </c:pt>
                <c:pt idx="10798">
                  <c:v>72.549000000000007</c:v>
                </c:pt>
                <c:pt idx="10799">
                  <c:v>72.554999999999993</c:v>
                </c:pt>
                <c:pt idx="10800">
                  <c:v>72.566000000000003</c:v>
                </c:pt>
                <c:pt idx="10801">
                  <c:v>72.569999999999993</c:v>
                </c:pt>
                <c:pt idx="10802">
                  <c:v>72.569999999999993</c:v>
                </c:pt>
                <c:pt idx="10803">
                  <c:v>72.581000000000003</c:v>
                </c:pt>
                <c:pt idx="10804">
                  <c:v>72.582999999999998</c:v>
                </c:pt>
                <c:pt idx="10805">
                  <c:v>72.595000000000013</c:v>
                </c:pt>
                <c:pt idx="10806">
                  <c:v>72.599000000000004</c:v>
                </c:pt>
                <c:pt idx="10807">
                  <c:v>72.60299999999998</c:v>
                </c:pt>
                <c:pt idx="10808">
                  <c:v>72.593999999999994</c:v>
                </c:pt>
                <c:pt idx="10809">
                  <c:v>72.598000000000013</c:v>
                </c:pt>
                <c:pt idx="10810">
                  <c:v>72.596000000000004</c:v>
                </c:pt>
                <c:pt idx="10811">
                  <c:v>72.59</c:v>
                </c:pt>
                <c:pt idx="10812">
                  <c:v>72.585999999999999</c:v>
                </c:pt>
                <c:pt idx="10813">
                  <c:v>72.582999999999998</c:v>
                </c:pt>
                <c:pt idx="10814">
                  <c:v>72.582999999999998</c:v>
                </c:pt>
                <c:pt idx="10815">
                  <c:v>72.578999999999979</c:v>
                </c:pt>
                <c:pt idx="10816">
                  <c:v>72.581000000000003</c:v>
                </c:pt>
                <c:pt idx="10817">
                  <c:v>72.576999999999998</c:v>
                </c:pt>
                <c:pt idx="10818">
                  <c:v>72.584999999999994</c:v>
                </c:pt>
                <c:pt idx="10819">
                  <c:v>72.581999999999994</c:v>
                </c:pt>
                <c:pt idx="10820">
                  <c:v>72.582999999999998</c:v>
                </c:pt>
                <c:pt idx="10821">
                  <c:v>72.584999999999994</c:v>
                </c:pt>
                <c:pt idx="10822">
                  <c:v>72.587000000000003</c:v>
                </c:pt>
                <c:pt idx="10823">
                  <c:v>72.581999999999994</c:v>
                </c:pt>
                <c:pt idx="10824">
                  <c:v>72.58</c:v>
                </c:pt>
                <c:pt idx="10825">
                  <c:v>72.596000000000004</c:v>
                </c:pt>
                <c:pt idx="10826">
                  <c:v>72.590999999999994</c:v>
                </c:pt>
                <c:pt idx="10827">
                  <c:v>72.585999999999999</c:v>
                </c:pt>
                <c:pt idx="10828">
                  <c:v>72.587999999999994</c:v>
                </c:pt>
                <c:pt idx="10829">
                  <c:v>72.590999999999994</c:v>
                </c:pt>
                <c:pt idx="10830">
                  <c:v>72.582999999999998</c:v>
                </c:pt>
                <c:pt idx="10831">
                  <c:v>72.593999999999994</c:v>
                </c:pt>
                <c:pt idx="10832">
                  <c:v>72.592000000000013</c:v>
                </c:pt>
                <c:pt idx="10833">
                  <c:v>72.587000000000003</c:v>
                </c:pt>
                <c:pt idx="10834">
                  <c:v>72.59</c:v>
                </c:pt>
                <c:pt idx="10835">
                  <c:v>72.582999999999998</c:v>
                </c:pt>
                <c:pt idx="10836">
                  <c:v>72.585999999999999</c:v>
                </c:pt>
                <c:pt idx="10837">
                  <c:v>72.59</c:v>
                </c:pt>
                <c:pt idx="10838">
                  <c:v>72.575000000000003</c:v>
                </c:pt>
                <c:pt idx="10839">
                  <c:v>72.570999999999998</c:v>
                </c:pt>
                <c:pt idx="10840">
                  <c:v>72.575000000000003</c:v>
                </c:pt>
                <c:pt idx="10841">
                  <c:v>72.570999999999998</c:v>
                </c:pt>
                <c:pt idx="10842">
                  <c:v>72.563000000000002</c:v>
                </c:pt>
                <c:pt idx="10843">
                  <c:v>72.561000000000007</c:v>
                </c:pt>
                <c:pt idx="10844">
                  <c:v>72.562000000000012</c:v>
                </c:pt>
                <c:pt idx="10845">
                  <c:v>72.562000000000012</c:v>
                </c:pt>
                <c:pt idx="10846">
                  <c:v>72.565000000000012</c:v>
                </c:pt>
                <c:pt idx="10847">
                  <c:v>72.557000000000002</c:v>
                </c:pt>
                <c:pt idx="10848">
                  <c:v>72.543000000000006</c:v>
                </c:pt>
                <c:pt idx="10849">
                  <c:v>72.543000000000006</c:v>
                </c:pt>
                <c:pt idx="10850">
                  <c:v>72.542000000000002</c:v>
                </c:pt>
                <c:pt idx="10851">
                  <c:v>72.536000000000001</c:v>
                </c:pt>
                <c:pt idx="10852">
                  <c:v>72.537000000000006</c:v>
                </c:pt>
                <c:pt idx="10853">
                  <c:v>72.531999999999996</c:v>
                </c:pt>
                <c:pt idx="10854">
                  <c:v>72.534999999999997</c:v>
                </c:pt>
                <c:pt idx="10855">
                  <c:v>72.527999999999992</c:v>
                </c:pt>
                <c:pt idx="10856">
                  <c:v>72.522999999999982</c:v>
                </c:pt>
                <c:pt idx="10857">
                  <c:v>72.531999999999996</c:v>
                </c:pt>
                <c:pt idx="10858">
                  <c:v>72.516000000000005</c:v>
                </c:pt>
                <c:pt idx="10859">
                  <c:v>72.518000000000001</c:v>
                </c:pt>
                <c:pt idx="10860">
                  <c:v>72.513000000000005</c:v>
                </c:pt>
                <c:pt idx="10861">
                  <c:v>72.513999999999996</c:v>
                </c:pt>
                <c:pt idx="10862">
                  <c:v>72.507000000000005</c:v>
                </c:pt>
                <c:pt idx="10863">
                  <c:v>72.507000000000005</c:v>
                </c:pt>
                <c:pt idx="10864">
                  <c:v>72.501999999999995</c:v>
                </c:pt>
                <c:pt idx="10865">
                  <c:v>72.507000000000005</c:v>
                </c:pt>
                <c:pt idx="10866">
                  <c:v>72.507999999999996</c:v>
                </c:pt>
                <c:pt idx="10867">
                  <c:v>72.513999999999996</c:v>
                </c:pt>
                <c:pt idx="10868">
                  <c:v>72.510000000000005</c:v>
                </c:pt>
                <c:pt idx="10869">
                  <c:v>72.510000000000005</c:v>
                </c:pt>
                <c:pt idx="10870">
                  <c:v>72.516999999999996</c:v>
                </c:pt>
                <c:pt idx="10871">
                  <c:v>72.512</c:v>
                </c:pt>
                <c:pt idx="10872">
                  <c:v>72.513000000000005</c:v>
                </c:pt>
                <c:pt idx="10873">
                  <c:v>72.521000000000001</c:v>
                </c:pt>
                <c:pt idx="10874">
                  <c:v>72.516999999999996</c:v>
                </c:pt>
                <c:pt idx="10875">
                  <c:v>72.525999999999982</c:v>
                </c:pt>
                <c:pt idx="10876">
                  <c:v>72.521999999999991</c:v>
                </c:pt>
                <c:pt idx="10877">
                  <c:v>72.513000000000005</c:v>
                </c:pt>
                <c:pt idx="10878">
                  <c:v>72.521000000000001</c:v>
                </c:pt>
                <c:pt idx="10879">
                  <c:v>72.524999999999991</c:v>
                </c:pt>
                <c:pt idx="10880">
                  <c:v>72.521000000000001</c:v>
                </c:pt>
                <c:pt idx="10881">
                  <c:v>72.521999999999991</c:v>
                </c:pt>
                <c:pt idx="10882">
                  <c:v>72.516999999999996</c:v>
                </c:pt>
                <c:pt idx="10883">
                  <c:v>72.516000000000005</c:v>
                </c:pt>
                <c:pt idx="10884">
                  <c:v>72.516000000000005</c:v>
                </c:pt>
                <c:pt idx="10885">
                  <c:v>72.518000000000001</c:v>
                </c:pt>
                <c:pt idx="10886">
                  <c:v>72.515000000000001</c:v>
                </c:pt>
                <c:pt idx="10887">
                  <c:v>72.513000000000005</c:v>
                </c:pt>
                <c:pt idx="10888">
                  <c:v>72.515000000000001</c:v>
                </c:pt>
                <c:pt idx="10889">
                  <c:v>72.513000000000005</c:v>
                </c:pt>
                <c:pt idx="10890">
                  <c:v>72.515000000000001</c:v>
                </c:pt>
                <c:pt idx="10891">
                  <c:v>72.512</c:v>
                </c:pt>
                <c:pt idx="10892">
                  <c:v>72.503</c:v>
                </c:pt>
                <c:pt idx="10893">
                  <c:v>72.507000000000005</c:v>
                </c:pt>
                <c:pt idx="10894">
                  <c:v>72.513000000000005</c:v>
                </c:pt>
                <c:pt idx="10895">
                  <c:v>72.507999999999996</c:v>
                </c:pt>
                <c:pt idx="10896">
                  <c:v>72.504000000000005</c:v>
                </c:pt>
                <c:pt idx="10897">
                  <c:v>72.504999999999995</c:v>
                </c:pt>
                <c:pt idx="10898">
                  <c:v>72.513000000000005</c:v>
                </c:pt>
                <c:pt idx="10899">
                  <c:v>72.507999999999996</c:v>
                </c:pt>
                <c:pt idx="10900">
                  <c:v>72.510999999999996</c:v>
                </c:pt>
                <c:pt idx="10901">
                  <c:v>72.509</c:v>
                </c:pt>
                <c:pt idx="10902">
                  <c:v>72.498000000000005</c:v>
                </c:pt>
                <c:pt idx="10903">
                  <c:v>72.509</c:v>
                </c:pt>
                <c:pt idx="10904">
                  <c:v>72.512</c:v>
                </c:pt>
                <c:pt idx="10905">
                  <c:v>72.507000000000005</c:v>
                </c:pt>
                <c:pt idx="10906">
                  <c:v>72.5</c:v>
                </c:pt>
                <c:pt idx="10907">
                  <c:v>72.507000000000005</c:v>
                </c:pt>
                <c:pt idx="10908">
                  <c:v>72.501999999999995</c:v>
                </c:pt>
                <c:pt idx="10909">
                  <c:v>72.510999999999996</c:v>
                </c:pt>
                <c:pt idx="10910">
                  <c:v>72.501000000000005</c:v>
                </c:pt>
                <c:pt idx="10911">
                  <c:v>72.504999999999995</c:v>
                </c:pt>
                <c:pt idx="10912">
                  <c:v>72.501000000000005</c:v>
                </c:pt>
                <c:pt idx="10913">
                  <c:v>72.504999999999995</c:v>
                </c:pt>
                <c:pt idx="10914">
                  <c:v>72.504000000000005</c:v>
                </c:pt>
                <c:pt idx="10915">
                  <c:v>72.501999999999995</c:v>
                </c:pt>
                <c:pt idx="10916">
                  <c:v>72.492000000000004</c:v>
                </c:pt>
                <c:pt idx="10917">
                  <c:v>72.498999999999995</c:v>
                </c:pt>
                <c:pt idx="10918">
                  <c:v>72.503</c:v>
                </c:pt>
                <c:pt idx="10919">
                  <c:v>72.5</c:v>
                </c:pt>
                <c:pt idx="10920">
                  <c:v>72.486999999999995</c:v>
                </c:pt>
                <c:pt idx="10921">
                  <c:v>72.5</c:v>
                </c:pt>
                <c:pt idx="10922">
                  <c:v>72.480999999999995</c:v>
                </c:pt>
                <c:pt idx="10923">
                  <c:v>72.48</c:v>
                </c:pt>
                <c:pt idx="10924">
                  <c:v>72.495000000000005</c:v>
                </c:pt>
                <c:pt idx="10925">
                  <c:v>72.483000000000004</c:v>
                </c:pt>
                <c:pt idx="10926">
                  <c:v>72.494000000000085</c:v>
                </c:pt>
                <c:pt idx="10927">
                  <c:v>72.489999999999995</c:v>
                </c:pt>
                <c:pt idx="10928">
                  <c:v>72.489000000000004</c:v>
                </c:pt>
                <c:pt idx="10929">
                  <c:v>72.491000000000085</c:v>
                </c:pt>
                <c:pt idx="10930">
                  <c:v>72.495000000000005</c:v>
                </c:pt>
                <c:pt idx="10931">
                  <c:v>72.495000000000005</c:v>
                </c:pt>
                <c:pt idx="10932">
                  <c:v>72.495000000000005</c:v>
                </c:pt>
                <c:pt idx="10933">
                  <c:v>72.488</c:v>
                </c:pt>
                <c:pt idx="10934">
                  <c:v>72.489999999999995</c:v>
                </c:pt>
                <c:pt idx="10935">
                  <c:v>72.486000000000004</c:v>
                </c:pt>
                <c:pt idx="10936">
                  <c:v>72.492000000000004</c:v>
                </c:pt>
                <c:pt idx="10937">
                  <c:v>72.495999999999995</c:v>
                </c:pt>
                <c:pt idx="10938">
                  <c:v>72.492000000000004</c:v>
                </c:pt>
                <c:pt idx="10939">
                  <c:v>72.495000000000005</c:v>
                </c:pt>
                <c:pt idx="10940">
                  <c:v>72.491000000000085</c:v>
                </c:pt>
                <c:pt idx="10941">
                  <c:v>72.498999999999995</c:v>
                </c:pt>
                <c:pt idx="10942">
                  <c:v>72.504000000000005</c:v>
                </c:pt>
                <c:pt idx="10943">
                  <c:v>72.501000000000005</c:v>
                </c:pt>
                <c:pt idx="10944">
                  <c:v>72.504999999999995</c:v>
                </c:pt>
                <c:pt idx="10945">
                  <c:v>72.504000000000005</c:v>
                </c:pt>
                <c:pt idx="10946">
                  <c:v>72.503</c:v>
                </c:pt>
                <c:pt idx="10947">
                  <c:v>72.506</c:v>
                </c:pt>
                <c:pt idx="10948">
                  <c:v>72.504000000000005</c:v>
                </c:pt>
                <c:pt idx="10949">
                  <c:v>72.504000000000005</c:v>
                </c:pt>
                <c:pt idx="10950">
                  <c:v>72.507000000000005</c:v>
                </c:pt>
                <c:pt idx="10951">
                  <c:v>72.497000000000085</c:v>
                </c:pt>
                <c:pt idx="10952">
                  <c:v>72.494000000000085</c:v>
                </c:pt>
                <c:pt idx="10953">
                  <c:v>72.489999999999995</c:v>
                </c:pt>
                <c:pt idx="10954">
                  <c:v>72.495000000000005</c:v>
                </c:pt>
                <c:pt idx="10955">
                  <c:v>72.495999999999995</c:v>
                </c:pt>
                <c:pt idx="10956">
                  <c:v>72.495999999999995</c:v>
                </c:pt>
                <c:pt idx="10957">
                  <c:v>72.489000000000004</c:v>
                </c:pt>
                <c:pt idx="10958">
                  <c:v>72.491000000000085</c:v>
                </c:pt>
                <c:pt idx="10959">
                  <c:v>72.485000000000014</c:v>
                </c:pt>
                <c:pt idx="10960">
                  <c:v>72.492000000000004</c:v>
                </c:pt>
                <c:pt idx="10961">
                  <c:v>72.483000000000004</c:v>
                </c:pt>
                <c:pt idx="10962">
                  <c:v>72.489999999999995</c:v>
                </c:pt>
                <c:pt idx="10963">
                  <c:v>72.480999999999995</c:v>
                </c:pt>
                <c:pt idx="10964">
                  <c:v>72.492000000000004</c:v>
                </c:pt>
                <c:pt idx="10965">
                  <c:v>72.495999999999995</c:v>
                </c:pt>
                <c:pt idx="10966">
                  <c:v>72.492999999999995</c:v>
                </c:pt>
                <c:pt idx="10967">
                  <c:v>72.492000000000004</c:v>
                </c:pt>
                <c:pt idx="10968">
                  <c:v>72.489000000000004</c:v>
                </c:pt>
                <c:pt idx="10969">
                  <c:v>72.492000000000004</c:v>
                </c:pt>
                <c:pt idx="10970">
                  <c:v>72.507999999999996</c:v>
                </c:pt>
                <c:pt idx="10971">
                  <c:v>72.507999999999996</c:v>
                </c:pt>
                <c:pt idx="10972">
                  <c:v>72.510999999999996</c:v>
                </c:pt>
                <c:pt idx="10973">
                  <c:v>72.516000000000005</c:v>
                </c:pt>
                <c:pt idx="10974">
                  <c:v>72.521999999999991</c:v>
                </c:pt>
                <c:pt idx="10975">
                  <c:v>72.512</c:v>
                </c:pt>
                <c:pt idx="10976">
                  <c:v>72.519000000000005</c:v>
                </c:pt>
                <c:pt idx="10977">
                  <c:v>72.516000000000005</c:v>
                </c:pt>
                <c:pt idx="10978">
                  <c:v>72.515000000000001</c:v>
                </c:pt>
                <c:pt idx="10979">
                  <c:v>72.518000000000001</c:v>
                </c:pt>
                <c:pt idx="10980">
                  <c:v>72.510999999999996</c:v>
                </c:pt>
                <c:pt idx="10981">
                  <c:v>72.513000000000005</c:v>
                </c:pt>
                <c:pt idx="10982">
                  <c:v>72.515000000000001</c:v>
                </c:pt>
                <c:pt idx="10983">
                  <c:v>72.518000000000001</c:v>
                </c:pt>
                <c:pt idx="10984">
                  <c:v>72.524000000000001</c:v>
                </c:pt>
                <c:pt idx="10985">
                  <c:v>72.513999999999996</c:v>
                </c:pt>
                <c:pt idx="10986">
                  <c:v>72.516999999999996</c:v>
                </c:pt>
                <c:pt idx="10987">
                  <c:v>72.513000000000005</c:v>
                </c:pt>
                <c:pt idx="10988">
                  <c:v>72.516999999999996</c:v>
                </c:pt>
                <c:pt idx="10989">
                  <c:v>72.516999999999996</c:v>
                </c:pt>
                <c:pt idx="10990">
                  <c:v>72.531000000000006</c:v>
                </c:pt>
                <c:pt idx="10991">
                  <c:v>72.527000000000001</c:v>
                </c:pt>
                <c:pt idx="10992">
                  <c:v>72.524999999999991</c:v>
                </c:pt>
                <c:pt idx="10993">
                  <c:v>72.527000000000001</c:v>
                </c:pt>
                <c:pt idx="10994">
                  <c:v>72.534000000000006</c:v>
                </c:pt>
                <c:pt idx="10995">
                  <c:v>72.537000000000006</c:v>
                </c:pt>
                <c:pt idx="10996">
                  <c:v>72.534999999999997</c:v>
                </c:pt>
                <c:pt idx="10997">
                  <c:v>72.545000000000002</c:v>
                </c:pt>
                <c:pt idx="10998">
                  <c:v>72.537000000000006</c:v>
                </c:pt>
                <c:pt idx="10999">
                  <c:v>72.551999999999992</c:v>
                </c:pt>
                <c:pt idx="11000">
                  <c:v>72.554000000000002</c:v>
                </c:pt>
                <c:pt idx="11001">
                  <c:v>72.555999999999983</c:v>
                </c:pt>
                <c:pt idx="11002">
                  <c:v>72.563000000000002</c:v>
                </c:pt>
                <c:pt idx="11003">
                  <c:v>72.543999999999997</c:v>
                </c:pt>
                <c:pt idx="11004">
                  <c:v>72.558999999999983</c:v>
                </c:pt>
                <c:pt idx="11005">
                  <c:v>72.566000000000003</c:v>
                </c:pt>
                <c:pt idx="11006">
                  <c:v>72.578000000000003</c:v>
                </c:pt>
                <c:pt idx="11007">
                  <c:v>72.595000000000013</c:v>
                </c:pt>
                <c:pt idx="11008">
                  <c:v>72.599000000000004</c:v>
                </c:pt>
                <c:pt idx="11009">
                  <c:v>72.61</c:v>
                </c:pt>
                <c:pt idx="11010">
                  <c:v>72.616</c:v>
                </c:pt>
                <c:pt idx="11011">
                  <c:v>72.622999999999948</c:v>
                </c:pt>
                <c:pt idx="11012">
                  <c:v>72.619</c:v>
                </c:pt>
                <c:pt idx="11013">
                  <c:v>72.624999999999986</c:v>
                </c:pt>
                <c:pt idx="11014">
                  <c:v>72.644000000000005</c:v>
                </c:pt>
                <c:pt idx="11015">
                  <c:v>72.644999999999996</c:v>
                </c:pt>
                <c:pt idx="11016">
                  <c:v>72.661000000000001</c:v>
                </c:pt>
                <c:pt idx="11017">
                  <c:v>72.657999999999987</c:v>
                </c:pt>
                <c:pt idx="11018">
                  <c:v>72.672999999999988</c:v>
                </c:pt>
                <c:pt idx="11019">
                  <c:v>72.680999999999983</c:v>
                </c:pt>
                <c:pt idx="11020">
                  <c:v>72.7</c:v>
                </c:pt>
                <c:pt idx="11021">
                  <c:v>72.708000000000013</c:v>
                </c:pt>
                <c:pt idx="11022">
                  <c:v>72.706999999999994</c:v>
                </c:pt>
                <c:pt idx="11023">
                  <c:v>72.72</c:v>
                </c:pt>
                <c:pt idx="11024">
                  <c:v>72.73</c:v>
                </c:pt>
                <c:pt idx="11025">
                  <c:v>72.739999999999995</c:v>
                </c:pt>
                <c:pt idx="11026">
                  <c:v>72.744000000000085</c:v>
                </c:pt>
                <c:pt idx="11027">
                  <c:v>72.759</c:v>
                </c:pt>
                <c:pt idx="11028">
                  <c:v>72.751000000000005</c:v>
                </c:pt>
                <c:pt idx="11029">
                  <c:v>72.759</c:v>
                </c:pt>
                <c:pt idx="11030">
                  <c:v>72.757999999999996</c:v>
                </c:pt>
                <c:pt idx="11031">
                  <c:v>72.766999999999996</c:v>
                </c:pt>
                <c:pt idx="11032">
                  <c:v>72.777999999999992</c:v>
                </c:pt>
                <c:pt idx="11033">
                  <c:v>72.781000000000006</c:v>
                </c:pt>
                <c:pt idx="11034">
                  <c:v>72.778999999999982</c:v>
                </c:pt>
                <c:pt idx="11035">
                  <c:v>72.777999999999992</c:v>
                </c:pt>
                <c:pt idx="11036">
                  <c:v>72.792000000000002</c:v>
                </c:pt>
                <c:pt idx="11037">
                  <c:v>72.802999999999983</c:v>
                </c:pt>
                <c:pt idx="11038">
                  <c:v>72.799000000000007</c:v>
                </c:pt>
                <c:pt idx="11039">
                  <c:v>72.801999999999992</c:v>
                </c:pt>
                <c:pt idx="11040">
                  <c:v>72.798000000000002</c:v>
                </c:pt>
                <c:pt idx="11041">
                  <c:v>72.802999999999983</c:v>
                </c:pt>
                <c:pt idx="11042">
                  <c:v>72.802999999999983</c:v>
                </c:pt>
                <c:pt idx="11043">
                  <c:v>72.790000000000006</c:v>
                </c:pt>
                <c:pt idx="11044">
                  <c:v>72.789000000000001</c:v>
                </c:pt>
                <c:pt idx="11045">
                  <c:v>72.784999999999997</c:v>
                </c:pt>
                <c:pt idx="11046">
                  <c:v>72.774999999999991</c:v>
                </c:pt>
                <c:pt idx="11047">
                  <c:v>72.778999999999982</c:v>
                </c:pt>
                <c:pt idx="11048">
                  <c:v>72.78</c:v>
                </c:pt>
                <c:pt idx="11049">
                  <c:v>72.756</c:v>
                </c:pt>
                <c:pt idx="11050">
                  <c:v>72.748999999999995</c:v>
                </c:pt>
                <c:pt idx="11051">
                  <c:v>72.733000000000004</c:v>
                </c:pt>
                <c:pt idx="11052">
                  <c:v>72.736999999999995</c:v>
                </c:pt>
                <c:pt idx="11053">
                  <c:v>72.738</c:v>
                </c:pt>
                <c:pt idx="11054">
                  <c:v>72.735000000000014</c:v>
                </c:pt>
                <c:pt idx="11055">
                  <c:v>72.728999999999999</c:v>
                </c:pt>
                <c:pt idx="11056">
                  <c:v>72.717000000000027</c:v>
                </c:pt>
                <c:pt idx="11057">
                  <c:v>72.712999999999994</c:v>
                </c:pt>
                <c:pt idx="11058">
                  <c:v>72.705000000000013</c:v>
                </c:pt>
                <c:pt idx="11059">
                  <c:v>72.695999999999998</c:v>
                </c:pt>
                <c:pt idx="11060">
                  <c:v>72.685999999999979</c:v>
                </c:pt>
                <c:pt idx="11061">
                  <c:v>72.672999999999988</c:v>
                </c:pt>
                <c:pt idx="11062">
                  <c:v>72.672999999999988</c:v>
                </c:pt>
                <c:pt idx="11063">
                  <c:v>72.654999999999987</c:v>
                </c:pt>
                <c:pt idx="11064">
                  <c:v>72.653999999999982</c:v>
                </c:pt>
                <c:pt idx="11065">
                  <c:v>72.655999999999949</c:v>
                </c:pt>
                <c:pt idx="11066">
                  <c:v>72.641999999999996</c:v>
                </c:pt>
                <c:pt idx="11067">
                  <c:v>72.641999999999996</c:v>
                </c:pt>
                <c:pt idx="11068">
                  <c:v>72.626999999999981</c:v>
                </c:pt>
                <c:pt idx="11069">
                  <c:v>72.621999999999986</c:v>
                </c:pt>
                <c:pt idx="11070">
                  <c:v>72.622999999999948</c:v>
                </c:pt>
                <c:pt idx="11071">
                  <c:v>72.617999999999995</c:v>
                </c:pt>
                <c:pt idx="11072">
                  <c:v>72.623999999999981</c:v>
                </c:pt>
                <c:pt idx="11073">
                  <c:v>72.617000000000004</c:v>
                </c:pt>
                <c:pt idx="11074">
                  <c:v>72.617000000000004</c:v>
                </c:pt>
                <c:pt idx="11075">
                  <c:v>72.617000000000004</c:v>
                </c:pt>
                <c:pt idx="11076">
                  <c:v>72.614000000000004</c:v>
                </c:pt>
                <c:pt idx="11077">
                  <c:v>72.606999999999999</c:v>
                </c:pt>
                <c:pt idx="11078">
                  <c:v>72.60299999999998</c:v>
                </c:pt>
                <c:pt idx="11079">
                  <c:v>72.60199999999999</c:v>
                </c:pt>
                <c:pt idx="11080">
                  <c:v>72.60199999999999</c:v>
                </c:pt>
                <c:pt idx="11081">
                  <c:v>72.596999999999994</c:v>
                </c:pt>
                <c:pt idx="11082">
                  <c:v>72.599000000000004</c:v>
                </c:pt>
                <c:pt idx="11083">
                  <c:v>72.620999999999981</c:v>
                </c:pt>
                <c:pt idx="11084">
                  <c:v>72.606999999999999</c:v>
                </c:pt>
                <c:pt idx="11085">
                  <c:v>72.60199999999999</c:v>
                </c:pt>
                <c:pt idx="11086">
                  <c:v>72.596999999999994</c:v>
                </c:pt>
                <c:pt idx="11087">
                  <c:v>72.599999999999994</c:v>
                </c:pt>
                <c:pt idx="11088">
                  <c:v>72.60299999999998</c:v>
                </c:pt>
                <c:pt idx="11089">
                  <c:v>72.599000000000004</c:v>
                </c:pt>
                <c:pt idx="11090">
                  <c:v>72.599999999999994</c:v>
                </c:pt>
                <c:pt idx="11091">
                  <c:v>72.60599999999998</c:v>
                </c:pt>
                <c:pt idx="11092">
                  <c:v>72.60599999999998</c:v>
                </c:pt>
                <c:pt idx="11093">
                  <c:v>72.603999999999999</c:v>
                </c:pt>
                <c:pt idx="11094">
                  <c:v>72.60599999999998</c:v>
                </c:pt>
                <c:pt idx="11095">
                  <c:v>72.60799999999999</c:v>
                </c:pt>
                <c:pt idx="11096">
                  <c:v>72.595000000000013</c:v>
                </c:pt>
                <c:pt idx="11097">
                  <c:v>72.590999999999994</c:v>
                </c:pt>
                <c:pt idx="11098">
                  <c:v>72.593000000000004</c:v>
                </c:pt>
                <c:pt idx="11099">
                  <c:v>72.596999999999994</c:v>
                </c:pt>
                <c:pt idx="11100">
                  <c:v>72.592000000000013</c:v>
                </c:pt>
                <c:pt idx="11101">
                  <c:v>72.587999999999994</c:v>
                </c:pt>
                <c:pt idx="11102">
                  <c:v>72.582999999999998</c:v>
                </c:pt>
                <c:pt idx="11103">
                  <c:v>72.590999999999994</c:v>
                </c:pt>
                <c:pt idx="11104">
                  <c:v>72.581000000000003</c:v>
                </c:pt>
                <c:pt idx="11105">
                  <c:v>72.581000000000003</c:v>
                </c:pt>
                <c:pt idx="11106">
                  <c:v>72.585999999999999</c:v>
                </c:pt>
                <c:pt idx="11107">
                  <c:v>72.584000000000003</c:v>
                </c:pt>
                <c:pt idx="11108">
                  <c:v>72.587000000000003</c:v>
                </c:pt>
                <c:pt idx="11109">
                  <c:v>72.575999999999979</c:v>
                </c:pt>
                <c:pt idx="11110">
                  <c:v>72.568000000000012</c:v>
                </c:pt>
                <c:pt idx="11111">
                  <c:v>72.578000000000003</c:v>
                </c:pt>
                <c:pt idx="11112">
                  <c:v>72.572000000000003</c:v>
                </c:pt>
                <c:pt idx="11113">
                  <c:v>72.566999999999993</c:v>
                </c:pt>
                <c:pt idx="11114">
                  <c:v>72.572000000000003</c:v>
                </c:pt>
                <c:pt idx="11115">
                  <c:v>72.575000000000003</c:v>
                </c:pt>
                <c:pt idx="11116">
                  <c:v>72.569999999999993</c:v>
                </c:pt>
                <c:pt idx="11117">
                  <c:v>72.576999999999998</c:v>
                </c:pt>
                <c:pt idx="11118">
                  <c:v>72.572000000000003</c:v>
                </c:pt>
                <c:pt idx="11119">
                  <c:v>72.572000000000003</c:v>
                </c:pt>
                <c:pt idx="11120">
                  <c:v>72.572000000000003</c:v>
                </c:pt>
                <c:pt idx="11121">
                  <c:v>72.576999999999998</c:v>
                </c:pt>
                <c:pt idx="11122">
                  <c:v>72.576999999999998</c:v>
                </c:pt>
                <c:pt idx="11123">
                  <c:v>72.572000000000003</c:v>
                </c:pt>
                <c:pt idx="11124">
                  <c:v>72.581000000000003</c:v>
                </c:pt>
                <c:pt idx="11125">
                  <c:v>72.584000000000003</c:v>
                </c:pt>
                <c:pt idx="11126">
                  <c:v>72.576999999999998</c:v>
                </c:pt>
                <c:pt idx="11127">
                  <c:v>72.585999999999999</c:v>
                </c:pt>
                <c:pt idx="11128">
                  <c:v>72.587999999999994</c:v>
                </c:pt>
                <c:pt idx="11129">
                  <c:v>72.587999999999994</c:v>
                </c:pt>
                <c:pt idx="11130">
                  <c:v>72.588999999999999</c:v>
                </c:pt>
                <c:pt idx="11131">
                  <c:v>72.578000000000003</c:v>
                </c:pt>
                <c:pt idx="11132">
                  <c:v>72.575999999999979</c:v>
                </c:pt>
                <c:pt idx="11133">
                  <c:v>72.58</c:v>
                </c:pt>
                <c:pt idx="11134">
                  <c:v>72.58</c:v>
                </c:pt>
                <c:pt idx="11135">
                  <c:v>72.575000000000003</c:v>
                </c:pt>
                <c:pt idx="11136">
                  <c:v>72.569000000000003</c:v>
                </c:pt>
                <c:pt idx="11137">
                  <c:v>72.569999999999993</c:v>
                </c:pt>
                <c:pt idx="11138">
                  <c:v>72.569000000000003</c:v>
                </c:pt>
                <c:pt idx="11139">
                  <c:v>72.572999999999979</c:v>
                </c:pt>
                <c:pt idx="11140">
                  <c:v>72.568000000000012</c:v>
                </c:pt>
                <c:pt idx="11141">
                  <c:v>72.565000000000012</c:v>
                </c:pt>
                <c:pt idx="11142">
                  <c:v>72.566000000000003</c:v>
                </c:pt>
                <c:pt idx="11143">
                  <c:v>72.568000000000012</c:v>
                </c:pt>
                <c:pt idx="11144">
                  <c:v>72.565000000000012</c:v>
                </c:pt>
                <c:pt idx="11145">
                  <c:v>72.578000000000003</c:v>
                </c:pt>
                <c:pt idx="11146">
                  <c:v>72.562000000000012</c:v>
                </c:pt>
                <c:pt idx="11147">
                  <c:v>72.56</c:v>
                </c:pt>
                <c:pt idx="11148">
                  <c:v>72.557999999999993</c:v>
                </c:pt>
                <c:pt idx="11149">
                  <c:v>72.551000000000002</c:v>
                </c:pt>
                <c:pt idx="11150">
                  <c:v>72.551000000000002</c:v>
                </c:pt>
                <c:pt idx="11151">
                  <c:v>72.558999999999983</c:v>
                </c:pt>
                <c:pt idx="11152">
                  <c:v>72.56</c:v>
                </c:pt>
                <c:pt idx="11153">
                  <c:v>72.563999999999993</c:v>
                </c:pt>
                <c:pt idx="11154">
                  <c:v>72.570999999999998</c:v>
                </c:pt>
                <c:pt idx="11155">
                  <c:v>72.587000000000003</c:v>
                </c:pt>
                <c:pt idx="11156">
                  <c:v>72.593999999999994</c:v>
                </c:pt>
                <c:pt idx="11157">
                  <c:v>72.620999999999981</c:v>
                </c:pt>
                <c:pt idx="11158">
                  <c:v>72.649000000000001</c:v>
                </c:pt>
                <c:pt idx="11159">
                  <c:v>72.673999999999978</c:v>
                </c:pt>
                <c:pt idx="11160">
                  <c:v>72.691000000000003</c:v>
                </c:pt>
                <c:pt idx="11161">
                  <c:v>72.714000000000027</c:v>
                </c:pt>
                <c:pt idx="11162">
                  <c:v>72.733999999999995</c:v>
                </c:pt>
                <c:pt idx="11163">
                  <c:v>72.742999999999995</c:v>
                </c:pt>
                <c:pt idx="11164">
                  <c:v>72.75</c:v>
                </c:pt>
                <c:pt idx="11165">
                  <c:v>72.744000000000085</c:v>
                </c:pt>
                <c:pt idx="11166">
                  <c:v>72.748000000000005</c:v>
                </c:pt>
                <c:pt idx="11167">
                  <c:v>72.760999999999996</c:v>
                </c:pt>
                <c:pt idx="11168">
                  <c:v>72.760999999999996</c:v>
                </c:pt>
                <c:pt idx="11169">
                  <c:v>72.765000000000001</c:v>
                </c:pt>
                <c:pt idx="11170">
                  <c:v>72.769000000000005</c:v>
                </c:pt>
                <c:pt idx="11171">
                  <c:v>72.765000000000001</c:v>
                </c:pt>
                <c:pt idx="11172">
                  <c:v>72.763000000000005</c:v>
                </c:pt>
                <c:pt idx="11173">
                  <c:v>72.765000000000001</c:v>
                </c:pt>
                <c:pt idx="11174">
                  <c:v>72.765000000000001</c:v>
                </c:pt>
                <c:pt idx="11175">
                  <c:v>72.766999999999996</c:v>
                </c:pt>
                <c:pt idx="11176">
                  <c:v>72.771000000000001</c:v>
                </c:pt>
                <c:pt idx="11177">
                  <c:v>72.762</c:v>
                </c:pt>
                <c:pt idx="11178">
                  <c:v>72.766999999999996</c:v>
                </c:pt>
                <c:pt idx="11179">
                  <c:v>72.766000000000005</c:v>
                </c:pt>
                <c:pt idx="11180">
                  <c:v>72.763999999999996</c:v>
                </c:pt>
                <c:pt idx="11181">
                  <c:v>72.762</c:v>
                </c:pt>
                <c:pt idx="11182">
                  <c:v>72.763999999999996</c:v>
                </c:pt>
                <c:pt idx="11183">
                  <c:v>72.759</c:v>
                </c:pt>
                <c:pt idx="11184">
                  <c:v>72.754999999999995</c:v>
                </c:pt>
                <c:pt idx="11185">
                  <c:v>72.757999999999996</c:v>
                </c:pt>
                <c:pt idx="11186">
                  <c:v>72.757999999999996</c:v>
                </c:pt>
                <c:pt idx="11187">
                  <c:v>72.760000000000005</c:v>
                </c:pt>
                <c:pt idx="11188">
                  <c:v>72.757000000000005</c:v>
                </c:pt>
                <c:pt idx="11189">
                  <c:v>72.754000000000005</c:v>
                </c:pt>
                <c:pt idx="11190">
                  <c:v>72.756</c:v>
                </c:pt>
                <c:pt idx="11191">
                  <c:v>72.763999999999996</c:v>
                </c:pt>
                <c:pt idx="11192">
                  <c:v>72.759</c:v>
                </c:pt>
                <c:pt idx="11193">
                  <c:v>72.760000000000005</c:v>
                </c:pt>
                <c:pt idx="11194">
                  <c:v>72.760999999999996</c:v>
                </c:pt>
                <c:pt idx="11195">
                  <c:v>72.769000000000005</c:v>
                </c:pt>
                <c:pt idx="11196">
                  <c:v>72.759</c:v>
                </c:pt>
                <c:pt idx="11197">
                  <c:v>72.763000000000005</c:v>
                </c:pt>
                <c:pt idx="11198">
                  <c:v>72.757999999999996</c:v>
                </c:pt>
                <c:pt idx="11199">
                  <c:v>72.757000000000005</c:v>
                </c:pt>
                <c:pt idx="11200">
                  <c:v>72.753</c:v>
                </c:pt>
                <c:pt idx="11201">
                  <c:v>72.757000000000005</c:v>
                </c:pt>
                <c:pt idx="11202">
                  <c:v>72.757999999999996</c:v>
                </c:pt>
                <c:pt idx="11203">
                  <c:v>72.757000000000005</c:v>
                </c:pt>
                <c:pt idx="11204">
                  <c:v>72.760999999999996</c:v>
                </c:pt>
                <c:pt idx="11205">
                  <c:v>72.754000000000005</c:v>
                </c:pt>
                <c:pt idx="11206">
                  <c:v>72.75</c:v>
                </c:pt>
                <c:pt idx="11207">
                  <c:v>72.751999999999995</c:v>
                </c:pt>
                <c:pt idx="11208">
                  <c:v>72.744000000000085</c:v>
                </c:pt>
                <c:pt idx="11209">
                  <c:v>72.748999999999995</c:v>
                </c:pt>
                <c:pt idx="11210">
                  <c:v>72.745000000000005</c:v>
                </c:pt>
                <c:pt idx="11211">
                  <c:v>72.753</c:v>
                </c:pt>
                <c:pt idx="11212">
                  <c:v>72.748999999999995</c:v>
                </c:pt>
                <c:pt idx="11213">
                  <c:v>72.745000000000005</c:v>
                </c:pt>
                <c:pt idx="11214">
                  <c:v>72.745000000000005</c:v>
                </c:pt>
                <c:pt idx="11215">
                  <c:v>72.75</c:v>
                </c:pt>
                <c:pt idx="11216">
                  <c:v>72.744000000000085</c:v>
                </c:pt>
                <c:pt idx="11217">
                  <c:v>72.741000000000085</c:v>
                </c:pt>
                <c:pt idx="11218">
                  <c:v>72.747000000000085</c:v>
                </c:pt>
                <c:pt idx="11219">
                  <c:v>72.736999999999995</c:v>
                </c:pt>
                <c:pt idx="11220">
                  <c:v>72.739000000000004</c:v>
                </c:pt>
                <c:pt idx="11221">
                  <c:v>72.736999999999995</c:v>
                </c:pt>
                <c:pt idx="11222">
                  <c:v>72.739000000000004</c:v>
                </c:pt>
                <c:pt idx="11223">
                  <c:v>72.736999999999995</c:v>
                </c:pt>
                <c:pt idx="11224">
                  <c:v>72.745000000000005</c:v>
                </c:pt>
                <c:pt idx="11225">
                  <c:v>72.745000000000005</c:v>
                </c:pt>
                <c:pt idx="11226">
                  <c:v>72.745000000000005</c:v>
                </c:pt>
                <c:pt idx="11227">
                  <c:v>72.738</c:v>
                </c:pt>
                <c:pt idx="11228">
                  <c:v>72.754000000000005</c:v>
                </c:pt>
                <c:pt idx="11229">
                  <c:v>72.754000000000005</c:v>
                </c:pt>
                <c:pt idx="11230">
                  <c:v>72.748000000000005</c:v>
                </c:pt>
                <c:pt idx="11231">
                  <c:v>72.751999999999995</c:v>
                </c:pt>
                <c:pt idx="11232">
                  <c:v>72.748000000000005</c:v>
                </c:pt>
                <c:pt idx="11233">
                  <c:v>72.754999999999995</c:v>
                </c:pt>
                <c:pt idx="11234">
                  <c:v>72.756</c:v>
                </c:pt>
                <c:pt idx="11235">
                  <c:v>72.748000000000005</c:v>
                </c:pt>
                <c:pt idx="11236">
                  <c:v>72.760000000000005</c:v>
                </c:pt>
                <c:pt idx="11237">
                  <c:v>72.753</c:v>
                </c:pt>
                <c:pt idx="11238">
                  <c:v>72.759</c:v>
                </c:pt>
                <c:pt idx="11239">
                  <c:v>72.754999999999995</c:v>
                </c:pt>
                <c:pt idx="11240">
                  <c:v>72.763000000000005</c:v>
                </c:pt>
                <c:pt idx="11241">
                  <c:v>72.757000000000005</c:v>
                </c:pt>
                <c:pt idx="11242">
                  <c:v>72.751999999999995</c:v>
                </c:pt>
                <c:pt idx="11243">
                  <c:v>72.756</c:v>
                </c:pt>
                <c:pt idx="11244">
                  <c:v>72.754000000000005</c:v>
                </c:pt>
                <c:pt idx="11245">
                  <c:v>72.751999999999995</c:v>
                </c:pt>
                <c:pt idx="11246">
                  <c:v>72.751999999999995</c:v>
                </c:pt>
                <c:pt idx="11247">
                  <c:v>72.757999999999996</c:v>
                </c:pt>
                <c:pt idx="11248">
                  <c:v>72.751000000000005</c:v>
                </c:pt>
                <c:pt idx="11249">
                  <c:v>72.742999999999995</c:v>
                </c:pt>
                <c:pt idx="11250">
                  <c:v>72.75</c:v>
                </c:pt>
                <c:pt idx="11251">
                  <c:v>72.769000000000005</c:v>
                </c:pt>
                <c:pt idx="11252">
                  <c:v>72.769000000000005</c:v>
                </c:pt>
                <c:pt idx="11253">
                  <c:v>72.765000000000001</c:v>
                </c:pt>
                <c:pt idx="11254">
                  <c:v>72.781999999999996</c:v>
                </c:pt>
                <c:pt idx="11255">
                  <c:v>72.781999999999996</c:v>
                </c:pt>
                <c:pt idx="11256">
                  <c:v>72.790999999999997</c:v>
                </c:pt>
                <c:pt idx="11257">
                  <c:v>72.790000000000006</c:v>
                </c:pt>
                <c:pt idx="11258">
                  <c:v>72.805999999999983</c:v>
                </c:pt>
                <c:pt idx="11259">
                  <c:v>72.820999999999998</c:v>
                </c:pt>
                <c:pt idx="11260">
                  <c:v>72.83</c:v>
                </c:pt>
                <c:pt idx="11261">
                  <c:v>72.848000000000013</c:v>
                </c:pt>
                <c:pt idx="11262">
                  <c:v>72.85499999999999</c:v>
                </c:pt>
                <c:pt idx="11263">
                  <c:v>72.871999999999986</c:v>
                </c:pt>
                <c:pt idx="11264">
                  <c:v>72.882999999999981</c:v>
                </c:pt>
                <c:pt idx="11265">
                  <c:v>72.876999999999981</c:v>
                </c:pt>
                <c:pt idx="11266">
                  <c:v>72.884999999999991</c:v>
                </c:pt>
                <c:pt idx="11267">
                  <c:v>72.885999999999981</c:v>
                </c:pt>
                <c:pt idx="11268">
                  <c:v>72.882999999999981</c:v>
                </c:pt>
                <c:pt idx="11269">
                  <c:v>72.873999999999981</c:v>
                </c:pt>
                <c:pt idx="11270">
                  <c:v>72.873999999999981</c:v>
                </c:pt>
                <c:pt idx="11271">
                  <c:v>72.85899999999998</c:v>
                </c:pt>
                <c:pt idx="11272">
                  <c:v>72.853999999999999</c:v>
                </c:pt>
                <c:pt idx="11273">
                  <c:v>72.85499999999999</c:v>
                </c:pt>
                <c:pt idx="11274">
                  <c:v>72.85599999999998</c:v>
                </c:pt>
                <c:pt idx="11275">
                  <c:v>72.856999999999999</c:v>
                </c:pt>
                <c:pt idx="11276">
                  <c:v>72.861999999999995</c:v>
                </c:pt>
                <c:pt idx="11277">
                  <c:v>72.85499999999999</c:v>
                </c:pt>
                <c:pt idx="11278">
                  <c:v>72.853999999999999</c:v>
                </c:pt>
                <c:pt idx="11279">
                  <c:v>72.853999999999999</c:v>
                </c:pt>
                <c:pt idx="11280">
                  <c:v>72.861000000000004</c:v>
                </c:pt>
                <c:pt idx="11281">
                  <c:v>72.86999999999999</c:v>
                </c:pt>
                <c:pt idx="11282">
                  <c:v>72.871999999999986</c:v>
                </c:pt>
                <c:pt idx="11283">
                  <c:v>72.881</c:v>
                </c:pt>
                <c:pt idx="11284">
                  <c:v>72.881</c:v>
                </c:pt>
                <c:pt idx="11285">
                  <c:v>72.894000000000005</c:v>
                </c:pt>
                <c:pt idx="11286">
                  <c:v>72.897000000000006</c:v>
                </c:pt>
                <c:pt idx="11287">
                  <c:v>72.912000000000006</c:v>
                </c:pt>
                <c:pt idx="11288">
                  <c:v>72.912999999999997</c:v>
                </c:pt>
                <c:pt idx="11289">
                  <c:v>72.926000000000002</c:v>
                </c:pt>
                <c:pt idx="11290">
                  <c:v>72.930000000000007</c:v>
                </c:pt>
                <c:pt idx="11291">
                  <c:v>72.935000000000002</c:v>
                </c:pt>
                <c:pt idx="11292">
                  <c:v>72.929000000000002</c:v>
                </c:pt>
                <c:pt idx="11293">
                  <c:v>72.943000000000026</c:v>
                </c:pt>
                <c:pt idx="11294">
                  <c:v>72.943000000000026</c:v>
                </c:pt>
                <c:pt idx="11295">
                  <c:v>72.932000000000002</c:v>
                </c:pt>
                <c:pt idx="11296">
                  <c:v>72.942000000000007</c:v>
                </c:pt>
                <c:pt idx="11297">
                  <c:v>72.940000000000026</c:v>
                </c:pt>
                <c:pt idx="11298">
                  <c:v>72.936000000000007</c:v>
                </c:pt>
                <c:pt idx="11299">
                  <c:v>72.935000000000002</c:v>
                </c:pt>
                <c:pt idx="11300">
                  <c:v>72.918999999999997</c:v>
                </c:pt>
                <c:pt idx="11301">
                  <c:v>72.909000000000006</c:v>
                </c:pt>
                <c:pt idx="11302">
                  <c:v>72.896000000000001</c:v>
                </c:pt>
                <c:pt idx="11303">
                  <c:v>72.903000000000006</c:v>
                </c:pt>
                <c:pt idx="11304">
                  <c:v>72.885999999999981</c:v>
                </c:pt>
                <c:pt idx="11305">
                  <c:v>72.894000000000005</c:v>
                </c:pt>
                <c:pt idx="11306">
                  <c:v>72.881</c:v>
                </c:pt>
                <c:pt idx="11307">
                  <c:v>72.874999999999986</c:v>
                </c:pt>
                <c:pt idx="11308">
                  <c:v>72.875999999999948</c:v>
                </c:pt>
                <c:pt idx="11309">
                  <c:v>72.873999999999981</c:v>
                </c:pt>
                <c:pt idx="11310">
                  <c:v>72.86999999999999</c:v>
                </c:pt>
                <c:pt idx="11311">
                  <c:v>72.864000000000004</c:v>
                </c:pt>
                <c:pt idx="11312">
                  <c:v>72.861999999999995</c:v>
                </c:pt>
                <c:pt idx="11313">
                  <c:v>72.864000000000004</c:v>
                </c:pt>
                <c:pt idx="11314">
                  <c:v>72.845000000000013</c:v>
                </c:pt>
                <c:pt idx="11315">
                  <c:v>72.843000000000004</c:v>
                </c:pt>
                <c:pt idx="11316">
                  <c:v>72.846000000000004</c:v>
                </c:pt>
                <c:pt idx="11317">
                  <c:v>72.848000000000013</c:v>
                </c:pt>
                <c:pt idx="11318">
                  <c:v>72.845000000000013</c:v>
                </c:pt>
                <c:pt idx="11319">
                  <c:v>72.840999999999994</c:v>
                </c:pt>
                <c:pt idx="11320">
                  <c:v>72.840999999999994</c:v>
                </c:pt>
                <c:pt idx="11321">
                  <c:v>72.837999999999994</c:v>
                </c:pt>
                <c:pt idx="11322">
                  <c:v>72.838999999999999</c:v>
                </c:pt>
                <c:pt idx="11323">
                  <c:v>72.828000000000003</c:v>
                </c:pt>
                <c:pt idx="11324">
                  <c:v>72.843000000000004</c:v>
                </c:pt>
                <c:pt idx="11325">
                  <c:v>72.84</c:v>
                </c:pt>
                <c:pt idx="11326">
                  <c:v>72.834999999999994</c:v>
                </c:pt>
                <c:pt idx="11327">
                  <c:v>72.84</c:v>
                </c:pt>
                <c:pt idx="11328">
                  <c:v>72.831999999999994</c:v>
                </c:pt>
                <c:pt idx="11329">
                  <c:v>72.843000000000004</c:v>
                </c:pt>
                <c:pt idx="11330">
                  <c:v>72.838999999999999</c:v>
                </c:pt>
                <c:pt idx="11331">
                  <c:v>72.842000000000013</c:v>
                </c:pt>
                <c:pt idx="11332">
                  <c:v>72.845000000000013</c:v>
                </c:pt>
                <c:pt idx="11333">
                  <c:v>72.837999999999994</c:v>
                </c:pt>
                <c:pt idx="11334">
                  <c:v>72.834999999999994</c:v>
                </c:pt>
                <c:pt idx="11335">
                  <c:v>72.834999999999994</c:v>
                </c:pt>
                <c:pt idx="11336">
                  <c:v>72.832999999999998</c:v>
                </c:pt>
                <c:pt idx="11337">
                  <c:v>72.835999999999999</c:v>
                </c:pt>
                <c:pt idx="11338">
                  <c:v>72.826999999999998</c:v>
                </c:pt>
                <c:pt idx="11339">
                  <c:v>72.825999999999979</c:v>
                </c:pt>
                <c:pt idx="11340">
                  <c:v>72.828999999999979</c:v>
                </c:pt>
                <c:pt idx="11341">
                  <c:v>72.819999999999993</c:v>
                </c:pt>
                <c:pt idx="11342">
                  <c:v>72.828000000000003</c:v>
                </c:pt>
                <c:pt idx="11343">
                  <c:v>72.822999999999979</c:v>
                </c:pt>
                <c:pt idx="11344">
                  <c:v>72.823999999999998</c:v>
                </c:pt>
                <c:pt idx="11345">
                  <c:v>72.826999999999998</c:v>
                </c:pt>
                <c:pt idx="11346">
                  <c:v>72.825000000000003</c:v>
                </c:pt>
                <c:pt idx="11347">
                  <c:v>72.818000000000012</c:v>
                </c:pt>
                <c:pt idx="11348">
                  <c:v>72.825000000000003</c:v>
                </c:pt>
                <c:pt idx="11349">
                  <c:v>72.813000000000002</c:v>
                </c:pt>
                <c:pt idx="11350">
                  <c:v>72.812000000000012</c:v>
                </c:pt>
                <c:pt idx="11351">
                  <c:v>72.807000000000002</c:v>
                </c:pt>
                <c:pt idx="11352">
                  <c:v>72.805999999999983</c:v>
                </c:pt>
                <c:pt idx="11353">
                  <c:v>72.799000000000007</c:v>
                </c:pt>
                <c:pt idx="11354">
                  <c:v>72.793999999999997</c:v>
                </c:pt>
                <c:pt idx="11355">
                  <c:v>72.784000000000006</c:v>
                </c:pt>
                <c:pt idx="11356">
                  <c:v>72.8</c:v>
                </c:pt>
                <c:pt idx="11357">
                  <c:v>72.789000000000001</c:v>
                </c:pt>
                <c:pt idx="11358">
                  <c:v>72.790000000000006</c:v>
                </c:pt>
                <c:pt idx="11359">
                  <c:v>72.799000000000007</c:v>
                </c:pt>
                <c:pt idx="11360">
                  <c:v>72.787999999999997</c:v>
                </c:pt>
                <c:pt idx="11361">
                  <c:v>72.793000000000006</c:v>
                </c:pt>
                <c:pt idx="11362">
                  <c:v>72.793999999999997</c:v>
                </c:pt>
                <c:pt idx="11363">
                  <c:v>72.8</c:v>
                </c:pt>
                <c:pt idx="11364">
                  <c:v>72.834000000000003</c:v>
                </c:pt>
                <c:pt idx="11365">
                  <c:v>72.848000000000013</c:v>
                </c:pt>
                <c:pt idx="11366">
                  <c:v>72.848000000000013</c:v>
                </c:pt>
                <c:pt idx="11367">
                  <c:v>72.849999999999994</c:v>
                </c:pt>
                <c:pt idx="11368">
                  <c:v>72.86</c:v>
                </c:pt>
                <c:pt idx="11369">
                  <c:v>72.864999999999995</c:v>
                </c:pt>
                <c:pt idx="11370">
                  <c:v>72.885999999999981</c:v>
                </c:pt>
                <c:pt idx="11371">
                  <c:v>72.926000000000002</c:v>
                </c:pt>
                <c:pt idx="11372">
                  <c:v>72.961000000000027</c:v>
                </c:pt>
                <c:pt idx="11373">
                  <c:v>72.992999999999995</c:v>
                </c:pt>
                <c:pt idx="11374">
                  <c:v>73.007000000000005</c:v>
                </c:pt>
                <c:pt idx="11375">
                  <c:v>73.016999999999996</c:v>
                </c:pt>
                <c:pt idx="11376">
                  <c:v>73.034000000000006</c:v>
                </c:pt>
                <c:pt idx="11377">
                  <c:v>73.031999999999996</c:v>
                </c:pt>
                <c:pt idx="11378">
                  <c:v>73.040000000000006</c:v>
                </c:pt>
                <c:pt idx="11379">
                  <c:v>73.034000000000006</c:v>
                </c:pt>
                <c:pt idx="11380">
                  <c:v>73.016999999999996</c:v>
                </c:pt>
                <c:pt idx="11381">
                  <c:v>73.016000000000005</c:v>
                </c:pt>
                <c:pt idx="11382">
                  <c:v>72.995999999999995</c:v>
                </c:pt>
                <c:pt idx="11383">
                  <c:v>72.977999999999994</c:v>
                </c:pt>
                <c:pt idx="11384">
                  <c:v>72.968999999999994</c:v>
                </c:pt>
                <c:pt idx="11385">
                  <c:v>72.950999999999993</c:v>
                </c:pt>
                <c:pt idx="11386">
                  <c:v>72.936000000000007</c:v>
                </c:pt>
                <c:pt idx="11387">
                  <c:v>72.918000000000006</c:v>
                </c:pt>
                <c:pt idx="11388">
                  <c:v>72.906000000000006</c:v>
                </c:pt>
                <c:pt idx="11389">
                  <c:v>72.891999999999996</c:v>
                </c:pt>
                <c:pt idx="11390">
                  <c:v>72.888999999999982</c:v>
                </c:pt>
                <c:pt idx="11391">
                  <c:v>72.872999999999948</c:v>
                </c:pt>
                <c:pt idx="11392">
                  <c:v>72.861000000000004</c:v>
                </c:pt>
                <c:pt idx="11393">
                  <c:v>72.867000000000004</c:v>
                </c:pt>
                <c:pt idx="11394">
                  <c:v>72.86</c:v>
                </c:pt>
                <c:pt idx="11395">
                  <c:v>72.849000000000004</c:v>
                </c:pt>
                <c:pt idx="11396">
                  <c:v>72.848000000000013</c:v>
                </c:pt>
                <c:pt idx="11397">
                  <c:v>72.849999999999994</c:v>
                </c:pt>
                <c:pt idx="11398">
                  <c:v>72.843999999999994</c:v>
                </c:pt>
                <c:pt idx="11399">
                  <c:v>72.837999999999994</c:v>
                </c:pt>
                <c:pt idx="11400">
                  <c:v>72.831000000000003</c:v>
                </c:pt>
                <c:pt idx="11401">
                  <c:v>72.822999999999979</c:v>
                </c:pt>
                <c:pt idx="11402">
                  <c:v>72.831999999999994</c:v>
                </c:pt>
                <c:pt idx="11403">
                  <c:v>72.834000000000003</c:v>
                </c:pt>
                <c:pt idx="11404">
                  <c:v>72.832999999999998</c:v>
                </c:pt>
                <c:pt idx="11405">
                  <c:v>72.861000000000004</c:v>
                </c:pt>
                <c:pt idx="11406">
                  <c:v>72.85299999999998</c:v>
                </c:pt>
                <c:pt idx="11407">
                  <c:v>72.863</c:v>
                </c:pt>
                <c:pt idx="11408">
                  <c:v>72.85799999999999</c:v>
                </c:pt>
                <c:pt idx="11409">
                  <c:v>72.853999999999999</c:v>
                </c:pt>
                <c:pt idx="11410">
                  <c:v>72.867000000000004</c:v>
                </c:pt>
                <c:pt idx="11411">
                  <c:v>72.85299999999998</c:v>
                </c:pt>
                <c:pt idx="11412">
                  <c:v>72.856999999999999</c:v>
                </c:pt>
                <c:pt idx="11413">
                  <c:v>72.850999999999999</c:v>
                </c:pt>
                <c:pt idx="11414">
                  <c:v>72.850999999999999</c:v>
                </c:pt>
                <c:pt idx="11415">
                  <c:v>72.846999999999994</c:v>
                </c:pt>
                <c:pt idx="11416">
                  <c:v>72.846999999999994</c:v>
                </c:pt>
                <c:pt idx="11417">
                  <c:v>72.846999999999994</c:v>
                </c:pt>
                <c:pt idx="11418">
                  <c:v>72.849999999999994</c:v>
                </c:pt>
                <c:pt idx="11419">
                  <c:v>72.849000000000004</c:v>
                </c:pt>
                <c:pt idx="11420">
                  <c:v>72.848000000000013</c:v>
                </c:pt>
                <c:pt idx="11421">
                  <c:v>72.843999999999994</c:v>
                </c:pt>
                <c:pt idx="11422">
                  <c:v>72.838999999999999</c:v>
                </c:pt>
                <c:pt idx="11423">
                  <c:v>72.831000000000003</c:v>
                </c:pt>
                <c:pt idx="11424">
                  <c:v>72.823999999999998</c:v>
                </c:pt>
                <c:pt idx="11425">
                  <c:v>72.819000000000003</c:v>
                </c:pt>
                <c:pt idx="11426">
                  <c:v>72.822000000000003</c:v>
                </c:pt>
                <c:pt idx="11427">
                  <c:v>72.807999999999993</c:v>
                </c:pt>
                <c:pt idx="11428">
                  <c:v>72.811000000000007</c:v>
                </c:pt>
                <c:pt idx="11429">
                  <c:v>72.819000000000003</c:v>
                </c:pt>
                <c:pt idx="11430">
                  <c:v>72.812000000000012</c:v>
                </c:pt>
                <c:pt idx="11431">
                  <c:v>72.808999999999983</c:v>
                </c:pt>
                <c:pt idx="11432">
                  <c:v>72.792000000000002</c:v>
                </c:pt>
                <c:pt idx="11433">
                  <c:v>72.8</c:v>
                </c:pt>
                <c:pt idx="11434">
                  <c:v>72.789000000000001</c:v>
                </c:pt>
                <c:pt idx="11435">
                  <c:v>72.789000000000001</c:v>
                </c:pt>
                <c:pt idx="11436">
                  <c:v>72.804999999999993</c:v>
                </c:pt>
                <c:pt idx="11437">
                  <c:v>72.816999999999993</c:v>
                </c:pt>
                <c:pt idx="11438">
                  <c:v>72.799000000000007</c:v>
                </c:pt>
                <c:pt idx="11439">
                  <c:v>72.804999999999993</c:v>
                </c:pt>
                <c:pt idx="11440">
                  <c:v>72.807000000000002</c:v>
                </c:pt>
                <c:pt idx="11441">
                  <c:v>72.804000000000002</c:v>
                </c:pt>
                <c:pt idx="11442">
                  <c:v>72.807999999999993</c:v>
                </c:pt>
                <c:pt idx="11443">
                  <c:v>72.804999999999993</c:v>
                </c:pt>
                <c:pt idx="11444">
                  <c:v>72.826999999999998</c:v>
                </c:pt>
                <c:pt idx="11445">
                  <c:v>72.802999999999983</c:v>
                </c:pt>
                <c:pt idx="11446">
                  <c:v>72.816000000000003</c:v>
                </c:pt>
                <c:pt idx="11447">
                  <c:v>72.811000000000007</c:v>
                </c:pt>
                <c:pt idx="11448">
                  <c:v>72.815000000000012</c:v>
                </c:pt>
                <c:pt idx="11449">
                  <c:v>72.823999999999998</c:v>
                </c:pt>
                <c:pt idx="11450">
                  <c:v>72.818000000000012</c:v>
                </c:pt>
                <c:pt idx="11451">
                  <c:v>72.825999999999979</c:v>
                </c:pt>
                <c:pt idx="11452">
                  <c:v>72.813000000000002</c:v>
                </c:pt>
                <c:pt idx="11453">
                  <c:v>72.819000000000003</c:v>
                </c:pt>
                <c:pt idx="11454">
                  <c:v>72.807999999999993</c:v>
                </c:pt>
                <c:pt idx="11455">
                  <c:v>72.808999999999983</c:v>
                </c:pt>
                <c:pt idx="11456">
                  <c:v>72.81</c:v>
                </c:pt>
                <c:pt idx="11457">
                  <c:v>72.801000000000002</c:v>
                </c:pt>
                <c:pt idx="11458">
                  <c:v>72.804999999999993</c:v>
                </c:pt>
                <c:pt idx="11459">
                  <c:v>72.795000000000002</c:v>
                </c:pt>
                <c:pt idx="11460">
                  <c:v>72.805999999999983</c:v>
                </c:pt>
                <c:pt idx="11461">
                  <c:v>72.801999999999992</c:v>
                </c:pt>
                <c:pt idx="11462">
                  <c:v>72.799000000000007</c:v>
                </c:pt>
                <c:pt idx="11463">
                  <c:v>72.796000000000006</c:v>
                </c:pt>
                <c:pt idx="11464">
                  <c:v>72.793000000000006</c:v>
                </c:pt>
                <c:pt idx="11465">
                  <c:v>72.793999999999997</c:v>
                </c:pt>
                <c:pt idx="11466">
                  <c:v>72.795000000000002</c:v>
                </c:pt>
                <c:pt idx="11467">
                  <c:v>72.793999999999997</c:v>
                </c:pt>
                <c:pt idx="11468">
                  <c:v>72.802999999999983</c:v>
                </c:pt>
                <c:pt idx="11469">
                  <c:v>72.802999999999983</c:v>
                </c:pt>
                <c:pt idx="11470">
                  <c:v>72.802999999999983</c:v>
                </c:pt>
                <c:pt idx="11471">
                  <c:v>72.801000000000002</c:v>
                </c:pt>
                <c:pt idx="11472">
                  <c:v>72.804999999999993</c:v>
                </c:pt>
                <c:pt idx="11473">
                  <c:v>72.802999999999983</c:v>
                </c:pt>
                <c:pt idx="11474">
                  <c:v>72.804000000000002</c:v>
                </c:pt>
                <c:pt idx="11475">
                  <c:v>72.804999999999993</c:v>
                </c:pt>
                <c:pt idx="11476">
                  <c:v>72.808999999999983</c:v>
                </c:pt>
                <c:pt idx="11477">
                  <c:v>72.811000000000007</c:v>
                </c:pt>
                <c:pt idx="11478">
                  <c:v>72.8</c:v>
                </c:pt>
                <c:pt idx="11479">
                  <c:v>72.813999999999993</c:v>
                </c:pt>
                <c:pt idx="11480">
                  <c:v>72.807000000000002</c:v>
                </c:pt>
                <c:pt idx="11481">
                  <c:v>72.81</c:v>
                </c:pt>
                <c:pt idx="11482">
                  <c:v>72.804999999999993</c:v>
                </c:pt>
                <c:pt idx="11483">
                  <c:v>72.811000000000007</c:v>
                </c:pt>
                <c:pt idx="11484">
                  <c:v>72.801999999999992</c:v>
                </c:pt>
                <c:pt idx="11485">
                  <c:v>72.811000000000007</c:v>
                </c:pt>
                <c:pt idx="11486">
                  <c:v>72.801999999999992</c:v>
                </c:pt>
                <c:pt idx="11487">
                  <c:v>72.811000000000007</c:v>
                </c:pt>
                <c:pt idx="11488">
                  <c:v>72.793999999999997</c:v>
                </c:pt>
                <c:pt idx="11489">
                  <c:v>72.804000000000002</c:v>
                </c:pt>
                <c:pt idx="11490">
                  <c:v>72.804999999999993</c:v>
                </c:pt>
                <c:pt idx="11491">
                  <c:v>72.793999999999997</c:v>
                </c:pt>
                <c:pt idx="11492">
                  <c:v>72.795000000000002</c:v>
                </c:pt>
                <c:pt idx="11493">
                  <c:v>72.796000000000006</c:v>
                </c:pt>
                <c:pt idx="11494">
                  <c:v>72.790000000000006</c:v>
                </c:pt>
                <c:pt idx="11495">
                  <c:v>72.792000000000002</c:v>
                </c:pt>
                <c:pt idx="11496">
                  <c:v>72.790000000000006</c:v>
                </c:pt>
                <c:pt idx="11497">
                  <c:v>72.777999999999992</c:v>
                </c:pt>
                <c:pt idx="11498">
                  <c:v>72.772999999999982</c:v>
                </c:pt>
                <c:pt idx="11499">
                  <c:v>72.771999999999991</c:v>
                </c:pt>
                <c:pt idx="11500">
                  <c:v>72.77</c:v>
                </c:pt>
                <c:pt idx="11501">
                  <c:v>72.757000000000005</c:v>
                </c:pt>
                <c:pt idx="11502">
                  <c:v>72.765000000000001</c:v>
                </c:pt>
                <c:pt idx="11503">
                  <c:v>72.765000000000001</c:v>
                </c:pt>
                <c:pt idx="11504">
                  <c:v>72.760999999999996</c:v>
                </c:pt>
                <c:pt idx="11505">
                  <c:v>72.766000000000005</c:v>
                </c:pt>
                <c:pt idx="11506">
                  <c:v>72.769000000000005</c:v>
                </c:pt>
                <c:pt idx="11507">
                  <c:v>72.754999999999995</c:v>
                </c:pt>
                <c:pt idx="11508">
                  <c:v>72.751999999999995</c:v>
                </c:pt>
                <c:pt idx="11509">
                  <c:v>72.748999999999995</c:v>
                </c:pt>
                <c:pt idx="11510">
                  <c:v>72.760000000000005</c:v>
                </c:pt>
                <c:pt idx="11511">
                  <c:v>72.748000000000005</c:v>
                </c:pt>
                <c:pt idx="11512">
                  <c:v>72.762</c:v>
                </c:pt>
                <c:pt idx="11513">
                  <c:v>72.754999999999995</c:v>
                </c:pt>
                <c:pt idx="11514">
                  <c:v>72.766000000000005</c:v>
                </c:pt>
                <c:pt idx="11515">
                  <c:v>72.766000000000005</c:v>
                </c:pt>
                <c:pt idx="11516">
                  <c:v>72.768000000000001</c:v>
                </c:pt>
                <c:pt idx="11517">
                  <c:v>72.774999999999991</c:v>
                </c:pt>
                <c:pt idx="11518">
                  <c:v>72.781999999999996</c:v>
                </c:pt>
                <c:pt idx="11519">
                  <c:v>72.787999999999997</c:v>
                </c:pt>
                <c:pt idx="11520">
                  <c:v>72.787000000000006</c:v>
                </c:pt>
                <c:pt idx="11521">
                  <c:v>72.784999999999997</c:v>
                </c:pt>
                <c:pt idx="11522">
                  <c:v>72.787000000000006</c:v>
                </c:pt>
                <c:pt idx="11523">
                  <c:v>72.793000000000006</c:v>
                </c:pt>
                <c:pt idx="11524">
                  <c:v>72.790999999999997</c:v>
                </c:pt>
                <c:pt idx="11525">
                  <c:v>72.804999999999993</c:v>
                </c:pt>
                <c:pt idx="11526">
                  <c:v>72.804999999999993</c:v>
                </c:pt>
                <c:pt idx="11527">
                  <c:v>72.8</c:v>
                </c:pt>
                <c:pt idx="11528">
                  <c:v>72.807999999999993</c:v>
                </c:pt>
                <c:pt idx="11529">
                  <c:v>72.813000000000002</c:v>
                </c:pt>
                <c:pt idx="11530">
                  <c:v>72.819000000000003</c:v>
                </c:pt>
                <c:pt idx="11531">
                  <c:v>72.819000000000003</c:v>
                </c:pt>
                <c:pt idx="11532">
                  <c:v>72.811000000000007</c:v>
                </c:pt>
                <c:pt idx="11533">
                  <c:v>72.818000000000012</c:v>
                </c:pt>
                <c:pt idx="11534">
                  <c:v>72.822000000000003</c:v>
                </c:pt>
                <c:pt idx="11535">
                  <c:v>72.816000000000003</c:v>
                </c:pt>
                <c:pt idx="11536">
                  <c:v>72.819000000000003</c:v>
                </c:pt>
                <c:pt idx="11537">
                  <c:v>72.815000000000012</c:v>
                </c:pt>
                <c:pt idx="11538">
                  <c:v>72.816999999999993</c:v>
                </c:pt>
                <c:pt idx="11539">
                  <c:v>72.819999999999993</c:v>
                </c:pt>
                <c:pt idx="11540">
                  <c:v>72.819000000000003</c:v>
                </c:pt>
                <c:pt idx="11541">
                  <c:v>72.816000000000003</c:v>
                </c:pt>
                <c:pt idx="11542">
                  <c:v>72.825000000000003</c:v>
                </c:pt>
                <c:pt idx="11543">
                  <c:v>72.822999999999979</c:v>
                </c:pt>
                <c:pt idx="11544">
                  <c:v>72.812000000000012</c:v>
                </c:pt>
                <c:pt idx="11545">
                  <c:v>72.816999999999993</c:v>
                </c:pt>
                <c:pt idx="11546">
                  <c:v>72.819999999999993</c:v>
                </c:pt>
                <c:pt idx="11547">
                  <c:v>72.823999999999998</c:v>
                </c:pt>
                <c:pt idx="11548">
                  <c:v>72.825000000000003</c:v>
                </c:pt>
                <c:pt idx="11549">
                  <c:v>72.819000000000003</c:v>
                </c:pt>
                <c:pt idx="11550">
                  <c:v>72.813000000000002</c:v>
                </c:pt>
                <c:pt idx="11551">
                  <c:v>72.825999999999979</c:v>
                </c:pt>
                <c:pt idx="11552">
                  <c:v>72.822999999999979</c:v>
                </c:pt>
                <c:pt idx="11553">
                  <c:v>72.822000000000003</c:v>
                </c:pt>
                <c:pt idx="11554">
                  <c:v>72.822000000000003</c:v>
                </c:pt>
                <c:pt idx="11555">
                  <c:v>72.818000000000012</c:v>
                </c:pt>
                <c:pt idx="11556">
                  <c:v>72.818000000000012</c:v>
                </c:pt>
                <c:pt idx="11557">
                  <c:v>72.826999999999998</c:v>
                </c:pt>
                <c:pt idx="11558">
                  <c:v>72.822000000000003</c:v>
                </c:pt>
                <c:pt idx="11559">
                  <c:v>72.822000000000003</c:v>
                </c:pt>
                <c:pt idx="11560">
                  <c:v>72.825000000000003</c:v>
                </c:pt>
                <c:pt idx="11561">
                  <c:v>72.826999999999998</c:v>
                </c:pt>
                <c:pt idx="11562">
                  <c:v>72.825000000000003</c:v>
                </c:pt>
                <c:pt idx="11563">
                  <c:v>72.819000000000003</c:v>
                </c:pt>
                <c:pt idx="11564">
                  <c:v>72.807000000000002</c:v>
                </c:pt>
                <c:pt idx="11565">
                  <c:v>72.816999999999993</c:v>
                </c:pt>
                <c:pt idx="11566">
                  <c:v>72.807999999999993</c:v>
                </c:pt>
                <c:pt idx="11567">
                  <c:v>72.81</c:v>
                </c:pt>
                <c:pt idx="11568">
                  <c:v>72.813000000000002</c:v>
                </c:pt>
                <c:pt idx="11569">
                  <c:v>72.816000000000003</c:v>
                </c:pt>
                <c:pt idx="11570">
                  <c:v>72.804000000000002</c:v>
                </c:pt>
                <c:pt idx="11571">
                  <c:v>72.804999999999993</c:v>
                </c:pt>
                <c:pt idx="11572">
                  <c:v>72.801999999999992</c:v>
                </c:pt>
                <c:pt idx="11573">
                  <c:v>72.796000000000006</c:v>
                </c:pt>
                <c:pt idx="11574">
                  <c:v>72.796999999999997</c:v>
                </c:pt>
                <c:pt idx="11575">
                  <c:v>72.796000000000006</c:v>
                </c:pt>
                <c:pt idx="11576">
                  <c:v>72.789000000000001</c:v>
                </c:pt>
                <c:pt idx="11577">
                  <c:v>72.787999999999997</c:v>
                </c:pt>
                <c:pt idx="11578">
                  <c:v>72.781000000000006</c:v>
                </c:pt>
                <c:pt idx="11579">
                  <c:v>72.784000000000006</c:v>
                </c:pt>
                <c:pt idx="11580">
                  <c:v>72.754999999999995</c:v>
                </c:pt>
                <c:pt idx="11581">
                  <c:v>72.724999999999994</c:v>
                </c:pt>
                <c:pt idx="11582">
                  <c:v>72.709999999999994</c:v>
                </c:pt>
                <c:pt idx="11583">
                  <c:v>72.677999999999983</c:v>
                </c:pt>
                <c:pt idx="11584">
                  <c:v>72.653999999999982</c:v>
                </c:pt>
                <c:pt idx="11585">
                  <c:v>72.614000000000004</c:v>
                </c:pt>
                <c:pt idx="11586">
                  <c:v>72.587999999999994</c:v>
                </c:pt>
                <c:pt idx="11587">
                  <c:v>72.554000000000002</c:v>
                </c:pt>
                <c:pt idx="11588">
                  <c:v>72.536000000000001</c:v>
                </c:pt>
                <c:pt idx="11589">
                  <c:v>72.521000000000001</c:v>
                </c:pt>
                <c:pt idx="11590">
                  <c:v>72.513000000000005</c:v>
                </c:pt>
                <c:pt idx="11591">
                  <c:v>72.5</c:v>
                </c:pt>
                <c:pt idx="11592">
                  <c:v>72.495999999999995</c:v>
                </c:pt>
                <c:pt idx="11593">
                  <c:v>72.488</c:v>
                </c:pt>
                <c:pt idx="11594">
                  <c:v>72.486000000000004</c:v>
                </c:pt>
                <c:pt idx="11595">
                  <c:v>72.489999999999995</c:v>
                </c:pt>
                <c:pt idx="11596">
                  <c:v>72.495000000000005</c:v>
                </c:pt>
                <c:pt idx="11597">
                  <c:v>72.495000000000005</c:v>
                </c:pt>
                <c:pt idx="11598">
                  <c:v>72.501999999999995</c:v>
                </c:pt>
                <c:pt idx="11599">
                  <c:v>72.506</c:v>
                </c:pt>
                <c:pt idx="11600">
                  <c:v>72.507999999999996</c:v>
                </c:pt>
                <c:pt idx="11601">
                  <c:v>72.518000000000001</c:v>
                </c:pt>
                <c:pt idx="11602">
                  <c:v>72.516000000000005</c:v>
                </c:pt>
                <c:pt idx="11603">
                  <c:v>72.5</c:v>
                </c:pt>
                <c:pt idx="11604">
                  <c:v>72.494000000000085</c:v>
                </c:pt>
                <c:pt idx="11605">
                  <c:v>72.485000000000014</c:v>
                </c:pt>
                <c:pt idx="11606">
                  <c:v>72.472999999999999</c:v>
                </c:pt>
                <c:pt idx="11607">
                  <c:v>72.47</c:v>
                </c:pt>
                <c:pt idx="11608">
                  <c:v>72.453000000000003</c:v>
                </c:pt>
                <c:pt idx="11609">
                  <c:v>72.446000000000026</c:v>
                </c:pt>
                <c:pt idx="11610">
                  <c:v>72.443000000000026</c:v>
                </c:pt>
                <c:pt idx="11611">
                  <c:v>72.435000000000002</c:v>
                </c:pt>
                <c:pt idx="11612">
                  <c:v>72.424999999999997</c:v>
                </c:pt>
                <c:pt idx="11613">
                  <c:v>72.427999999999997</c:v>
                </c:pt>
                <c:pt idx="11614">
                  <c:v>72.426000000000002</c:v>
                </c:pt>
                <c:pt idx="11615">
                  <c:v>72.42</c:v>
                </c:pt>
                <c:pt idx="11616">
                  <c:v>72.412999999999997</c:v>
                </c:pt>
                <c:pt idx="11617">
                  <c:v>72.409000000000006</c:v>
                </c:pt>
                <c:pt idx="11618">
                  <c:v>72.417000000000101</c:v>
                </c:pt>
                <c:pt idx="11619">
                  <c:v>72.415000000000006</c:v>
                </c:pt>
                <c:pt idx="11620">
                  <c:v>72.412000000000006</c:v>
                </c:pt>
                <c:pt idx="11621">
                  <c:v>72.414000000000101</c:v>
                </c:pt>
                <c:pt idx="11622">
                  <c:v>72.412999999999997</c:v>
                </c:pt>
                <c:pt idx="11623">
                  <c:v>72.418999999999997</c:v>
                </c:pt>
                <c:pt idx="11624">
                  <c:v>72.418999999999997</c:v>
                </c:pt>
                <c:pt idx="11625">
                  <c:v>72.411000000000101</c:v>
                </c:pt>
                <c:pt idx="11626">
                  <c:v>72.417000000000101</c:v>
                </c:pt>
                <c:pt idx="11627">
                  <c:v>72.418000000000006</c:v>
                </c:pt>
                <c:pt idx="11628">
                  <c:v>72.415999999999997</c:v>
                </c:pt>
                <c:pt idx="11629">
                  <c:v>72.42</c:v>
                </c:pt>
                <c:pt idx="11630">
                  <c:v>72.411000000000101</c:v>
                </c:pt>
                <c:pt idx="11631">
                  <c:v>72.409000000000006</c:v>
                </c:pt>
                <c:pt idx="11632">
                  <c:v>72.405000000000001</c:v>
                </c:pt>
                <c:pt idx="11633">
                  <c:v>72.409000000000006</c:v>
                </c:pt>
                <c:pt idx="11634">
                  <c:v>72.415999999999997</c:v>
                </c:pt>
                <c:pt idx="11635">
                  <c:v>72.410000000000025</c:v>
                </c:pt>
                <c:pt idx="11636">
                  <c:v>72.403999999999996</c:v>
                </c:pt>
                <c:pt idx="11637">
                  <c:v>72.403999999999996</c:v>
                </c:pt>
                <c:pt idx="11638">
                  <c:v>72.410000000000025</c:v>
                </c:pt>
                <c:pt idx="11639">
                  <c:v>72.402000000000001</c:v>
                </c:pt>
                <c:pt idx="11640">
                  <c:v>72.391000000000005</c:v>
                </c:pt>
                <c:pt idx="11641">
                  <c:v>72.381999999999991</c:v>
                </c:pt>
                <c:pt idx="11642">
                  <c:v>72.374999999999986</c:v>
                </c:pt>
                <c:pt idx="11643">
                  <c:v>72.371999999999986</c:v>
                </c:pt>
                <c:pt idx="11644">
                  <c:v>72.35599999999998</c:v>
                </c:pt>
                <c:pt idx="11645">
                  <c:v>72.353999999999999</c:v>
                </c:pt>
                <c:pt idx="11646">
                  <c:v>72.346000000000004</c:v>
                </c:pt>
                <c:pt idx="11647">
                  <c:v>72.348000000000013</c:v>
                </c:pt>
                <c:pt idx="11648">
                  <c:v>72.349999999999994</c:v>
                </c:pt>
                <c:pt idx="11649">
                  <c:v>72.348000000000013</c:v>
                </c:pt>
                <c:pt idx="11650">
                  <c:v>72.343000000000004</c:v>
                </c:pt>
                <c:pt idx="11651">
                  <c:v>72.342000000000013</c:v>
                </c:pt>
                <c:pt idx="11652">
                  <c:v>72.340999999999994</c:v>
                </c:pt>
                <c:pt idx="11653">
                  <c:v>72.331999999999994</c:v>
                </c:pt>
                <c:pt idx="11654">
                  <c:v>72.338999999999999</c:v>
                </c:pt>
                <c:pt idx="11655">
                  <c:v>72.340999999999994</c:v>
                </c:pt>
                <c:pt idx="11656">
                  <c:v>72.331999999999994</c:v>
                </c:pt>
                <c:pt idx="11657">
                  <c:v>72.334999999999994</c:v>
                </c:pt>
                <c:pt idx="11658">
                  <c:v>72.342000000000013</c:v>
                </c:pt>
                <c:pt idx="11659">
                  <c:v>72.346999999999994</c:v>
                </c:pt>
                <c:pt idx="11660">
                  <c:v>72.353999999999999</c:v>
                </c:pt>
                <c:pt idx="11661">
                  <c:v>72.35899999999998</c:v>
                </c:pt>
                <c:pt idx="11662">
                  <c:v>72.364000000000004</c:v>
                </c:pt>
                <c:pt idx="11663">
                  <c:v>72.36999999999999</c:v>
                </c:pt>
                <c:pt idx="11664">
                  <c:v>72.364999999999995</c:v>
                </c:pt>
                <c:pt idx="11665">
                  <c:v>72.373999999999981</c:v>
                </c:pt>
                <c:pt idx="11666">
                  <c:v>72.370999999999981</c:v>
                </c:pt>
                <c:pt idx="11667">
                  <c:v>72.36999999999999</c:v>
                </c:pt>
                <c:pt idx="11668">
                  <c:v>72.377999999999986</c:v>
                </c:pt>
                <c:pt idx="11669">
                  <c:v>72.391000000000005</c:v>
                </c:pt>
                <c:pt idx="11670">
                  <c:v>72.397999999999996</c:v>
                </c:pt>
                <c:pt idx="11671">
                  <c:v>72.391999999999996</c:v>
                </c:pt>
                <c:pt idx="11672">
                  <c:v>72.394999999999996</c:v>
                </c:pt>
                <c:pt idx="11673">
                  <c:v>72.394999999999996</c:v>
                </c:pt>
                <c:pt idx="11674">
                  <c:v>72.400000000000006</c:v>
                </c:pt>
                <c:pt idx="11675">
                  <c:v>72.391000000000005</c:v>
                </c:pt>
                <c:pt idx="11676">
                  <c:v>72.387</c:v>
                </c:pt>
                <c:pt idx="11677">
                  <c:v>72.39</c:v>
                </c:pt>
                <c:pt idx="11678">
                  <c:v>72.387999999999991</c:v>
                </c:pt>
                <c:pt idx="11679">
                  <c:v>72.384999999999991</c:v>
                </c:pt>
                <c:pt idx="11680">
                  <c:v>72.391999999999996</c:v>
                </c:pt>
                <c:pt idx="11681">
                  <c:v>72.391999999999996</c:v>
                </c:pt>
                <c:pt idx="11682">
                  <c:v>72.39</c:v>
                </c:pt>
                <c:pt idx="11683">
                  <c:v>72.393000000000001</c:v>
                </c:pt>
                <c:pt idx="11684">
                  <c:v>72.387999999999991</c:v>
                </c:pt>
                <c:pt idx="11685">
                  <c:v>72.387</c:v>
                </c:pt>
                <c:pt idx="11686">
                  <c:v>72.39</c:v>
                </c:pt>
                <c:pt idx="11687">
                  <c:v>72.387999999999991</c:v>
                </c:pt>
                <c:pt idx="11688">
                  <c:v>72.393000000000001</c:v>
                </c:pt>
                <c:pt idx="11689">
                  <c:v>72.387</c:v>
                </c:pt>
                <c:pt idx="11690">
                  <c:v>72.39</c:v>
                </c:pt>
                <c:pt idx="11691">
                  <c:v>72.391999999999996</c:v>
                </c:pt>
                <c:pt idx="11692">
                  <c:v>72.391999999999996</c:v>
                </c:pt>
                <c:pt idx="11693">
                  <c:v>72.394999999999996</c:v>
                </c:pt>
                <c:pt idx="11694">
                  <c:v>72.388999999999982</c:v>
                </c:pt>
                <c:pt idx="11695">
                  <c:v>72.391000000000005</c:v>
                </c:pt>
                <c:pt idx="11696">
                  <c:v>72.391999999999996</c:v>
                </c:pt>
                <c:pt idx="11697">
                  <c:v>72.397999999999996</c:v>
                </c:pt>
                <c:pt idx="11698">
                  <c:v>72.396000000000001</c:v>
                </c:pt>
                <c:pt idx="11699">
                  <c:v>72.391999999999996</c:v>
                </c:pt>
                <c:pt idx="11700">
                  <c:v>72.394999999999996</c:v>
                </c:pt>
                <c:pt idx="11701">
                  <c:v>72.393000000000001</c:v>
                </c:pt>
                <c:pt idx="11702">
                  <c:v>72.394000000000005</c:v>
                </c:pt>
                <c:pt idx="11703">
                  <c:v>72.388999999999982</c:v>
                </c:pt>
                <c:pt idx="11704">
                  <c:v>72.394999999999996</c:v>
                </c:pt>
                <c:pt idx="11705">
                  <c:v>72.394000000000005</c:v>
                </c:pt>
                <c:pt idx="11706">
                  <c:v>72.385999999999981</c:v>
                </c:pt>
                <c:pt idx="11707">
                  <c:v>72.384</c:v>
                </c:pt>
                <c:pt idx="11708">
                  <c:v>72.39</c:v>
                </c:pt>
                <c:pt idx="11709">
                  <c:v>72.391000000000005</c:v>
                </c:pt>
                <c:pt idx="11710">
                  <c:v>72.382999999999981</c:v>
                </c:pt>
                <c:pt idx="11711">
                  <c:v>72.388999999999982</c:v>
                </c:pt>
                <c:pt idx="11712">
                  <c:v>72.384999999999991</c:v>
                </c:pt>
                <c:pt idx="11713">
                  <c:v>72.382999999999981</c:v>
                </c:pt>
                <c:pt idx="11714">
                  <c:v>72.382999999999981</c:v>
                </c:pt>
                <c:pt idx="11715">
                  <c:v>72.377999999999986</c:v>
                </c:pt>
                <c:pt idx="11716">
                  <c:v>72.377999999999986</c:v>
                </c:pt>
                <c:pt idx="11717">
                  <c:v>72.38</c:v>
                </c:pt>
                <c:pt idx="11718">
                  <c:v>72.372999999999948</c:v>
                </c:pt>
                <c:pt idx="11719">
                  <c:v>72.372999999999948</c:v>
                </c:pt>
                <c:pt idx="11720">
                  <c:v>72.373999999999981</c:v>
                </c:pt>
                <c:pt idx="11721">
                  <c:v>72.361000000000004</c:v>
                </c:pt>
                <c:pt idx="11722">
                  <c:v>72.356999999999999</c:v>
                </c:pt>
                <c:pt idx="11723">
                  <c:v>72.349999999999994</c:v>
                </c:pt>
                <c:pt idx="11724">
                  <c:v>72.343000000000004</c:v>
                </c:pt>
                <c:pt idx="11725">
                  <c:v>72.334999999999994</c:v>
                </c:pt>
                <c:pt idx="11726">
                  <c:v>72.350999999999999</c:v>
                </c:pt>
                <c:pt idx="11727">
                  <c:v>72.346000000000004</c:v>
                </c:pt>
                <c:pt idx="11728">
                  <c:v>72.364000000000004</c:v>
                </c:pt>
                <c:pt idx="11729">
                  <c:v>72.364000000000004</c:v>
                </c:pt>
                <c:pt idx="11730">
                  <c:v>72.399000000000001</c:v>
                </c:pt>
                <c:pt idx="11731">
                  <c:v>72.418999999999997</c:v>
                </c:pt>
                <c:pt idx="11732">
                  <c:v>72.436000000000007</c:v>
                </c:pt>
                <c:pt idx="11733">
                  <c:v>72.465000000000003</c:v>
                </c:pt>
                <c:pt idx="11734">
                  <c:v>72.478999999999999</c:v>
                </c:pt>
                <c:pt idx="11735">
                  <c:v>72.507000000000005</c:v>
                </c:pt>
                <c:pt idx="11736">
                  <c:v>72.52</c:v>
                </c:pt>
                <c:pt idx="11737">
                  <c:v>72.537000000000006</c:v>
                </c:pt>
                <c:pt idx="11738">
                  <c:v>72.545000000000002</c:v>
                </c:pt>
                <c:pt idx="11739">
                  <c:v>72.562000000000012</c:v>
                </c:pt>
                <c:pt idx="11740">
                  <c:v>72.561000000000007</c:v>
                </c:pt>
                <c:pt idx="11741">
                  <c:v>72.566000000000003</c:v>
                </c:pt>
                <c:pt idx="11742">
                  <c:v>72.566999999999993</c:v>
                </c:pt>
                <c:pt idx="11743">
                  <c:v>72.566000000000003</c:v>
                </c:pt>
                <c:pt idx="11744">
                  <c:v>72.572000000000003</c:v>
                </c:pt>
                <c:pt idx="11745">
                  <c:v>72.563000000000002</c:v>
                </c:pt>
                <c:pt idx="11746">
                  <c:v>72.570999999999998</c:v>
                </c:pt>
                <c:pt idx="11747">
                  <c:v>72.565000000000012</c:v>
                </c:pt>
                <c:pt idx="11748">
                  <c:v>72.572999999999979</c:v>
                </c:pt>
                <c:pt idx="11749">
                  <c:v>72.581999999999994</c:v>
                </c:pt>
                <c:pt idx="11750">
                  <c:v>72.582999999999998</c:v>
                </c:pt>
                <c:pt idx="11751">
                  <c:v>72.58</c:v>
                </c:pt>
                <c:pt idx="11752">
                  <c:v>72.581999999999994</c:v>
                </c:pt>
                <c:pt idx="11753">
                  <c:v>72.576999999999998</c:v>
                </c:pt>
                <c:pt idx="11754">
                  <c:v>72.585999999999999</c:v>
                </c:pt>
                <c:pt idx="11755">
                  <c:v>72.588999999999999</c:v>
                </c:pt>
                <c:pt idx="11756">
                  <c:v>72.593000000000004</c:v>
                </c:pt>
                <c:pt idx="11757">
                  <c:v>72.59</c:v>
                </c:pt>
                <c:pt idx="11758">
                  <c:v>72.600999999999999</c:v>
                </c:pt>
                <c:pt idx="11759">
                  <c:v>72.600999999999999</c:v>
                </c:pt>
                <c:pt idx="11760">
                  <c:v>72.599999999999994</c:v>
                </c:pt>
                <c:pt idx="11761">
                  <c:v>72.599999999999994</c:v>
                </c:pt>
                <c:pt idx="11762">
                  <c:v>72.60899999999998</c:v>
                </c:pt>
                <c:pt idx="11763">
                  <c:v>72.60899999999998</c:v>
                </c:pt>
                <c:pt idx="11764">
                  <c:v>72.60599999999998</c:v>
                </c:pt>
                <c:pt idx="11765">
                  <c:v>72.61</c:v>
                </c:pt>
                <c:pt idx="11766">
                  <c:v>72.611000000000004</c:v>
                </c:pt>
                <c:pt idx="11767">
                  <c:v>72.611999999999995</c:v>
                </c:pt>
                <c:pt idx="11768">
                  <c:v>72.617000000000004</c:v>
                </c:pt>
                <c:pt idx="11769">
                  <c:v>72.611999999999995</c:v>
                </c:pt>
                <c:pt idx="11770">
                  <c:v>72.621999999999986</c:v>
                </c:pt>
                <c:pt idx="11771">
                  <c:v>72.617000000000004</c:v>
                </c:pt>
                <c:pt idx="11772">
                  <c:v>72.621999999999986</c:v>
                </c:pt>
                <c:pt idx="11773">
                  <c:v>72.624999999999986</c:v>
                </c:pt>
                <c:pt idx="11774">
                  <c:v>72.623999999999981</c:v>
                </c:pt>
                <c:pt idx="11775">
                  <c:v>72.621999999999986</c:v>
                </c:pt>
                <c:pt idx="11776">
                  <c:v>72.617000000000004</c:v>
                </c:pt>
                <c:pt idx="11777">
                  <c:v>72.625999999999948</c:v>
                </c:pt>
                <c:pt idx="11778">
                  <c:v>72.61999999999999</c:v>
                </c:pt>
                <c:pt idx="11779">
                  <c:v>72.632999999999981</c:v>
                </c:pt>
                <c:pt idx="11780">
                  <c:v>72.623999999999981</c:v>
                </c:pt>
                <c:pt idx="11781">
                  <c:v>72.622999999999948</c:v>
                </c:pt>
                <c:pt idx="11782">
                  <c:v>72.613</c:v>
                </c:pt>
                <c:pt idx="11783">
                  <c:v>72.60599999999998</c:v>
                </c:pt>
                <c:pt idx="11784">
                  <c:v>72.603999999999999</c:v>
                </c:pt>
                <c:pt idx="11785">
                  <c:v>72.599000000000004</c:v>
                </c:pt>
                <c:pt idx="11786">
                  <c:v>72.596999999999994</c:v>
                </c:pt>
                <c:pt idx="11787">
                  <c:v>72.595000000000013</c:v>
                </c:pt>
                <c:pt idx="11788">
                  <c:v>72.60199999999999</c:v>
                </c:pt>
                <c:pt idx="11789">
                  <c:v>72.606999999999999</c:v>
                </c:pt>
                <c:pt idx="11790">
                  <c:v>72.60799999999999</c:v>
                </c:pt>
                <c:pt idx="11791">
                  <c:v>72.603999999999999</c:v>
                </c:pt>
                <c:pt idx="11792">
                  <c:v>72.611000000000004</c:v>
                </c:pt>
                <c:pt idx="11793">
                  <c:v>72.616</c:v>
                </c:pt>
                <c:pt idx="11794">
                  <c:v>72.614999999999995</c:v>
                </c:pt>
                <c:pt idx="11795">
                  <c:v>72.619</c:v>
                </c:pt>
                <c:pt idx="11796">
                  <c:v>72.621999999999986</c:v>
                </c:pt>
                <c:pt idx="11797">
                  <c:v>72.627999999999986</c:v>
                </c:pt>
                <c:pt idx="11798">
                  <c:v>72.620999999999981</c:v>
                </c:pt>
                <c:pt idx="11799">
                  <c:v>72.617000000000004</c:v>
                </c:pt>
                <c:pt idx="11800">
                  <c:v>72.621999999999986</c:v>
                </c:pt>
                <c:pt idx="11801">
                  <c:v>72.622999999999948</c:v>
                </c:pt>
                <c:pt idx="11802">
                  <c:v>72.634999999999991</c:v>
                </c:pt>
                <c:pt idx="11803">
                  <c:v>72.626999999999981</c:v>
                </c:pt>
                <c:pt idx="11804">
                  <c:v>72.637999999999991</c:v>
                </c:pt>
                <c:pt idx="11805">
                  <c:v>72.638999999999982</c:v>
                </c:pt>
                <c:pt idx="11806">
                  <c:v>72.643000000000001</c:v>
                </c:pt>
                <c:pt idx="11807">
                  <c:v>72.644000000000005</c:v>
                </c:pt>
                <c:pt idx="11808">
                  <c:v>72.637</c:v>
                </c:pt>
                <c:pt idx="11809">
                  <c:v>72.647999999999996</c:v>
                </c:pt>
                <c:pt idx="11810">
                  <c:v>72.641000000000005</c:v>
                </c:pt>
                <c:pt idx="11811">
                  <c:v>72.64</c:v>
                </c:pt>
                <c:pt idx="11812">
                  <c:v>72.637999999999991</c:v>
                </c:pt>
                <c:pt idx="11813">
                  <c:v>72.641999999999996</c:v>
                </c:pt>
                <c:pt idx="11814">
                  <c:v>72.64</c:v>
                </c:pt>
                <c:pt idx="11815">
                  <c:v>72.63</c:v>
                </c:pt>
                <c:pt idx="11816">
                  <c:v>72.635999999999981</c:v>
                </c:pt>
                <c:pt idx="11817">
                  <c:v>72.644000000000005</c:v>
                </c:pt>
                <c:pt idx="11818">
                  <c:v>72.643000000000001</c:v>
                </c:pt>
                <c:pt idx="11819">
                  <c:v>72.634</c:v>
                </c:pt>
                <c:pt idx="11820">
                  <c:v>72.637</c:v>
                </c:pt>
                <c:pt idx="11821">
                  <c:v>72.641999999999996</c:v>
                </c:pt>
                <c:pt idx="11822">
                  <c:v>72.644000000000005</c:v>
                </c:pt>
                <c:pt idx="11823">
                  <c:v>72.634999999999991</c:v>
                </c:pt>
                <c:pt idx="11824">
                  <c:v>72.631999999999991</c:v>
                </c:pt>
                <c:pt idx="11825">
                  <c:v>72.634999999999991</c:v>
                </c:pt>
                <c:pt idx="11826">
                  <c:v>72.632999999999981</c:v>
                </c:pt>
                <c:pt idx="11827">
                  <c:v>72.631999999999991</c:v>
                </c:pt>
                <c:pt idx="11828">
                  <c:v>72.626999999999981</c:v>
                </c:pt>
                <c:pt idx="11829">
                  <c:v>72.628999999999948</c:v>
                </c:pt>
                <c:pt idx="11830">
                  <c:v>72.631999999999991</c:v>
                </c:pt>
                <c:pt idx="11831">
                  <c:v>72.625999999999948</c:v>
                </c:pt>
                <c:pt idx="11832">
                  <c:v>72.624999999999986</c:v>
                </c:pt>
                <c:pt idx="11833">
                  <c:v>72.624999999999986</c:v>
                </c:pt>
                <c:pt idx="11834">
                  <c:v>72.623999999999981</c:v>
                </c:pt>
                <c:pt idx="11835">
                  <c:v>72.616</c:v>
                </c:pt>
                <c:pt idx="11836">
                  <c:v>72.621999999999986</c:v>
                </c:pt>
                <c:pt idx="11837">
                  <c:v>72.617999999999995</c:v>
                </c:pt>
                <c:pt idx="11838">
                  <c:v>72.628999999999948</c:v>
                </c:pt>
                <c:pt idx="11839">
                  <c:v>72.620999999999981</c:v>
                </c:pt>
                <c:pt idx="11840">
                  <c:v>72.623999999999981</c:v>
                </c:pt>
                <c:pt idx="11841">
                  <c:v>72.622999999999948</c:v>
                </c:pt>
                <c:pt idx="11842">
                  <c:v>72.619</c:v>
                </c:pt>
                <c:pt idx="11843">
                  <c:v>72.60899999999998</c:v>
                </c:pt>
                <c:pt idx="11844">
                  <c:v>72.621999999999986</c:v>
                </c:pt>
                <c:pt idx="11845">
                  <c:v>72.614000000000004</c:v>
                </c:pt>
                <c:pt idx="11846">
                  <c:v>72.61999999999999</c:v>
                </c:pt>
                <c:pt idx="11847">
                  <c:v>72.60899999999998</c:v>
                </c:pt>
                <c:pt idx="11848">
                  <c:v>72.611000000000004</c:v>
                </c:pt>
                <c:pt idx="11849">
                  <c:v>72.603999999999999</c:v>
                </c:pt>
                <c:pt idx="11850">
                  <c:v>72.60899999999998</c:v>
                </c:pt>
                <c:pt idx="11851">
                  <c:v>72.603999999999999</c:v>
                </c:pt>
                <c:pt idx="11852">
                  <c:v>72.60299999999998</c:v>
                </c:pt>
                <c:pt idx="11853">
                  <c:v>72.60599999999998</c:v>
                </c:pt>
                <c:pt idx="11854">
                  <c:v>72.60599999999998</c:v>
                </c:pt>
                <c:pt idx="11855">
                  <c:v>72.603999999999999</c:v>
                </c:pt>
                <c:pt idx="11856">
                  <c:v>72.587999999999994</c:v>
                </c:pt>
                <c:pt idx="11857">
                  <c:v>72.587999999999994</c:v>
                </c:pt>
                <c:pt idx="11858">
                  <c:v>72.578999999999979</c:v>
                </c:pt>
                <c:pt idx="11859">
                  <c:v>72.581000000000003</c:v>
                </c:pt>
                <c:pt idx="11860">
                  <c:v>72.576999999999998</c:v>
                </c:pt>
                <c:pt idx="11861">
                  <c:v>72.570999999999998</c:v>
                </c:pt>
                <c:pt idx="11862">
                  <c:v>72.570999999999998</c:v>
                </c:pt>
                <c:pt idx="11863">
                  <c:v>72.573999999999998</c:v>
                </c:pt>
                <c:pt idx="11864">
                  <c:v>72.572999999999979</c:v>
                </c:pt>
                <c:pt idx="11865">
                  <c:v>72.572999999999979</c:v>
                </c:pt>
                <c:pt idx="11866">
                  <c:v>72.572999999999979</c:v>
                </c:pt>
                <c:pt idx="11867">
                  <c:v>72.569999999999993</c:v>
                </c:pt>
                <c:pt idx="11868">
                  <c:v>72.568000000000012</c:v>
                </c:pt>
                <c:pt idx="11869">
                  <c:v>72.563999999999993</c:v>
                </c:pt>
                <c:pt idx="11870">
                  <c:v>72.575000000000003</c:v>
                </c:pt>
                <c:pt idx="11871">
                  <c:v>72.573999999999998</c:v>
                </c:pt>
                <c:pt idx="11872">
                  <c:v>72.570999999999998</c:v>
                </c:pt>
                <c:pt idx="11873">
                  <c:v>72.572000000000003</c:v>
                </c:pt>
                <c:pt idx="11874">
                  <c:v>72.572000000000003</c:v>
                </c:pt>
                <c:pt idx="11875">
                  <c:v>72.584000000000003</c:v>
                </c:pt>
                <c:pt idx="11876">
                  <c:v>72.581000000000003</c:v>
                </c:pt>
                <c:pt idx="11877">
                  <c:v>72.572000000000003</c:v>
                </c:pt>
                <c:pt idx="11878">
                  <c:v>72.575999999999979</c:v>
                </c:pt>
                <c:pt idx="11879">
                  <c:v>72.581000000000003</c:v>
                </c:pt>
                <c:pt idx="11880">
                  <c:v>72.578000000000003</c:v>
                </c:pt>
                <c:pt idx="11881">
                  <c:v>72.58</c:v>
                </c:pt>
                <c:pt idx="11882">
                  <c:v>72.59</c:v>
                </c:pt>
                <c:pt idx="11883">
                  <c:v>72.581999999999994</c:v>
                </c:pt>
                <c:pt idx="11884">
                  <c:v>72.585999999999999</c:v>
                </c:pt>
                <c:pt idx="11885">
                  <c:v>72.575000000000003</c:v>
                </c:pt>
                <c:pt idx="11886">
                  <c:v>72.582999999999998</c:v>
                </c:pt>
                <c:pt idx="11887">
                  <c:v>72.581000000000003</c:v>
                </c:pt>
                <c:pt idx="11888">
                  <c:v>72.582999999999998</c:v>
                </c:pt>
                <c:pt idx="11889">
                  <c:v>72.58</c:v>
                </c:pt>
                <c:pt idx="11890">
                  <c:v>72.581999999999994</c:v>
                </c:pt>
                <c:pt idx="11891">
                  <c:v>72.587999999999994</c:v>
                </c:pt>
                <c:pt idx="11892">
                  <c:v>72.587999999999994</c:v>
                </c:pt>
                <c:pt idx="11893">
                  <c:v>72.587000000000003</c:v>
                </c:pt>
                <c:pt idx="11894">
                  <c:v>72.596000000000004</c:v>
                </c:pt>
                <c:pt idx="11895">
                  <c:v>72.596999999999994</c:v>
                </c:pt>
                <c:pt idx="11896">
                  <c:v>72.587999999999994</c:v>
                </c:pt>
                <c:pt idx="11897">
                  <c:v>72.59</c:v>
                </c:pt>
                <c:pt idx="11898">
                  <c:v>72.587999999999994</c:v>
                </c:pt>
                <c:pt idx="11899">
                  <c:v>72.593000000000004</c:v>
                </c:pt>
                <c:pt idx="11900">
                  <c:v>72.59</c:v>
                </c:pt>
                <c:pt idx="11901">
                  <c:v>72.584999999999994</c:v>
                </c:pt>
                <c:pt idx="11902">
                  <c:v>72.596000000000004</c:v>
                </c:pt>
                <c:pt idx="11903">
                  <c:v>72.599999999999994</c:v>
                </c:pt>
                <c:pt idx="11904">
                  <c:v>72.588999999999999</c:v>
                </c:pt>
                <c:pt idx="11905">
                  <c:v>72.60299999999998</c:v>
                </c:pt>
                <c:pt idx="11906">
                  <c:v>72.617999999999995</c:v>
                </c:pt>
                <c:pt idx="11907">
                  <c:v>72.611999999999995</c:v>
                </c:pt>
                <c:pt idx="11908">
                  <c:v>72.621999999999986</c:v>
                </c:pt>
                <c:pt idx="11909">
                  <c:v>72.617999999999995</c:v>
                </c:pt>
                <c:pt idx="11910">
                  <c:v>72.632999999999981</c:v>
                </c:pt>
                <c:pt idx="11911">
                  <c:v>72.637</c:v>
                </c:pt>
                <c:pt idx="11912">
                  <c:v>72.664000000000001</c:v>
                </c:pt>
                <c:pt idx="11913">
                  <c:v>72.676999999999978</c:v>
                </c:pt>
                <c:pt idx="11914">
                  <c:v>72.688000000000002</c:v>
                </c:pt>
                <c:pt idx="11915">
                  <c:v>72.695999999999998</c:v>
                </c:pt>
                <c:pt idx="11916">
                  <c:v>72.712999999999994</c:v>
                </c:pt>
                <c:pt idx="11917">
                  <c:v>72.730999999999995</c:v>
                </c:pt>
                <c:pt idx="11918">
                  <c:v>72.742000000000004</c:v>
                </c:pt>
                <c:pt idx="11919">
                  <c:v>72.760000000000005</c:v>
                </c:pt>
                <c:pt idx="11920">
                  <c:v>72.786000000000001</c:v>
                </c:pt>
                <c:pt idx="11921">
                  <c:v>72.811000000000007</c:v>
                </c:pt>
                <c:pt idx="11922">
                  <c:v>72.832999999999998</c:v>
                </c:pt>
                <c:pt idx="11923">
                  <c:v>72.861000000000004</c:v>
                </c:pt>
                <c:pt idx="11924">
                  <c:v>72.88</c:v>
                </c:pt>
                <c:pt idx="11925">
                  <c:v>72.876999999999981</c:v>
                </c:pt>
                <c:pt idx="11926">
                  <c:v>72.885999999999981</c:v>
                </c:pt>
                <c:pt idx="11927">
                  <c:v>72.887</c:v>
                </c:pt>
                <c:pt idx="11928">
                  <c:v>72.876999999999981</c:v>
                </c:pt>
                <c:pt idx="11929">
                  <c:v>72.873999999999981</c:v>
                </c:pt>
                <c:pt idx="11930">
                  <c:v>72.873999999999981</c:v>
                </c:pt>
                <c:pt idx="11931">
                  <c:v>72.867000000000004</c:v>
                </c:pt>
                <c:pt idx="11932">
                  <c:v>72.870999999999981</c:v>
                </c:pt>
                <c:pt idx="11933">
                  <c:v>72.867999999999995</c:v>
                </c:pt>
                <c:pt idx="11934">
                  <c:v>72.856999999999999</c:v>
                </c:pt>
                <c:pt idx="11935">
                  <c:v>72.846000000000004</c:v>
                </c:pt>
                <c:pt idx="11936">
                  <c:v>72.834999999999994</c:v>
                </c:pt>
                <c:pt idx="11937">
                  <c:v>72.825999999999979</c:v>
                </c:pt>
                <c:pt idx="11938">
                  <c:v>72.811000000000007</c:v>
                </c:pt>
                <c:pt idx="11939">
                  <c:v>72.812000000000012</c:v>
                </c:pt>
                <c:pt idx="11940">
                  <c:v>72.798000000000002</c:v>
                </c:pt>
                <c:pt idx="11941">
                  <c:v>72.775999999999982</c:v>
                </c:pt>
                <c:pt idx="11942">
                  <c:v>72.757999999999996</c:v>
                </c:pt>
                <c:pt idx="11943">
                  <c:v>72.77</c:v>
                </c:pt>
                <c:pt idx="11944">
                  <c:v>72.769000000000005</c:v>
                </c:pt>
                <c:pt idx="11945">
                  <c:v>72.763000000000005</c:v>
                </c:pt>
                <c:pt idx="11946">
                  <c:v>72.775999999999982</c:v>
                </c:pt>
                <c:pt idx="11947">
                  <c:v>72.763999999999996</c:v>
                </c:pt>
                <c:pt idx="11948">
                  <c:v>72.771999999999991</c:v>
                </c:pt>
                <c:pt idx="11949">
                  <c:v>72.763000000000005</c:v>
                </c:pt>
                <c:pt idx="11950">
                  <c:v>72.771999999999991</c:v>
                </c:pt>
                <c:pt idx="11951">
                  <c:v>72.763999999999996</c:v>
                </c:pt>
                <c:pt idx="11952">
                  <c:v>72.763999999999996</c:v>
                </c:pt>
                <c:pt idx="11953">
                  <c:v>72.766000000000005</c:v>
                </c:pt>
                <c:pt idx="11954">
                  <c:v>72.766000000000005</c:v>
                </c:pt>
                <c:pt idx="11955">
                  <c:v>72.757000000000005</c:v>
                </c:pt>
                <c:pt idx="11956">
                  <c:v>72.757999999999996</c:v>
                </c:pt>
                <c:pt idx="11957">
                  <c:v>72.762</c:v>
                </c:pt>
                <c:pt idx="11958">
                  <c:v>72.754000000000005</c:v>
                </c:pt>
                <c:pt idx="11959">
                  <c:v>72.754000000000005</c:v>
                </c:pt>
                <c:pt idx="11960">
                  <c:v>72.754000000000005</c:v>
                </c:pt>
                <c:pt idx="11961">
                  <c:v>72.739000000000004</c:v>
                </c:pt>
                <c:pt idx="11962">
                  <c:v>72.735000000000014</c:v>
                </c:pt>
                <c:pt idx="11963">
                  <c:v>72.724999999999994</c:v>
                </c:pt>
                <c:pt idx="11964">
                  <c:v>72.730999999999995</c:v>
                </c:pt>
                <c:pt idx="11965">
                  <c:v>72.715999999999994</c:v>
                </c:pt>
                <c:pt idx="11966">
                  <c:v>72.712000000000003</c:v>
                </c:pt>
                <c:pt idx="11967">
                  <c:v>72.706999999999994</c:v>
                </c:pt>
                <c:pt idx="11968">
                  <c:v>72.692999999999998</c:v>
                </c:pt>
                <c:pt idx="11969">
                  <c:v>72.685999999999979</c:v>
                </c:pt>
                <c:pt idx="11970">
                  <c:v>72.69</c:v>
                </c:pt>
                <c:pt idx="11971">
                  <c:v>72.69</c:v>
                </c:pt>
                <c:pt idx="11972">
                  <c:v>72.688000000000002</c:v>
                </c:pt>
                <c:pt idx="11973">
                  <c:v>72.682999999999979</c:v>
                </c:pt>
                <c:pt idx="11974">
                  <c:v>72.673999999999978</c:v>
                </c:pt>
                <c:pt idx="11975">
                  <c:v>72.676999999999978</c:v>
                </c:pt>
                <c:pt idx="11976">
                  <c:v>72.669999999999987</c:v>
                </c:pt>
                <c:pt idx="11977">
                  <c:v>72.675999999999988</c:v>
                </c:pt>
                <c:pt idx="11978">
                  <c:v>72.664999999999992</c:v>
                </c:pt>
                <c:pt idx="11979">
                  <c:v>72.667000000000002</c:v>
                </c:pt>
                <c:pt idx="11980">
                  <c:v>72.667999999999992</c:v>
                </c:pt>
                <c:pt idx="11981">
                  <c:v>72.664999999999992</c:v>
                </c:pt>
                <c:pt idx="11982">
                  <c:v>72.664999999999992</c:v>
                </c:pt>
                <c:pt idx="11983">
                  <c:v>72.667999999999992</c:v>
                </c:pt>
                <c:pt idx="11984">
                  <c:v>72.668999999999983</c:v>
                </c:pt>
                <c:pt idx="11985">
                  <c:v>72.658999999999978</c:v>
                </c:pt>
                <c:pt idx="11986">
                  <c:v>72.664999999999992</c:v>
                </c:pt>
                <c:pt idx="11987">
                  <c:v>72.678999999999988</c:v>
                </c:pt>
                <c:pt idx="11988">
                  <c:v>72.672999999999988</c:v>
                </c:pt>
                <c:pt idx="11989">
                  <c:v>72.669999999999987</c:v>
                </c:pt>
                <c:pt idx="11990">
                  <c:v>72.679999999999978</c:v>
                </c:pt>
                <c:pt idx="11991">
                  <c:v>72.673999999999978</c:v>
                </c:pt>
                <c:pt idx="11992">
                  <c:v>72.673999999999978</c:v>
                </c:pt>
                <c:pt idx="11993">
                  <c:v>72.669999999999987</c:v>
                </c:pt>
                <c:pt idx="11994">
                  <c:v>72.669999999999987</c:v>
                </c:pt>
                <c:pt idx="11995">
                  <c:v>72.661999999999992</c:v>
                </c:pt>
                <c:pt idx="11996">
                  <c:v>72.657999999999987</c:v>
                </c:pt>
                <c:pt idx="11997">
                  <c:v>72.649999999999991</c:v>
                </c:pt>
                <c:pt idx="11998">
                  <c:v>72.655999999999949</c:v>
                </c:pt>
                <c:pt idx="11999">
                  <c:v>72.658999999999978</c:v>
                </c:pt>
                <c:pt idx="12000">
                  <c:v>72.653999999999982</c:v>
                </c:pt>
                <c:pt idx="12001">
                  <c:v>72.638999999999982</c:v>
                </c:pt>
                <c:pt idx="12002">
                  <c:v>72.626999999999981</c:v>
                </c:pt>
                <c:pt idx="12003">
                  <c:v>72.626999999999981</c:v>
                </c:pt>
                <c:pt idx="12004">
                  <c:v>72.631999999999991</c:v>
                </c:pt>
                <c:pt idx="12005">
                  <c:v>72.622999999999948</c:v>
                </c:pt>
                <c:pt idx="12006">
                  <c:v>72.620999999999981</c:v>
                </c:pt>
                <c:pt idx="12007">
                  <c:v>72.619</c:v>
                </c:pt>
                <c:pt idx="12008">
                  <c:v>72.619</c:v>
                </c:pt>
                <c:pt idx="12009">
                  <c:v>72.622999999999948</c:v>
                </c:pt>
                <c:pt idx="12010">
                  <c:v>72.613</c:v>
                </c:pt>
                <c:pt idx="12011">
                  <c:v>72.624999999999986</c:v>
                </c:pt>
                <c:pt idx="12012">
                  <c:v>72.620999999999981</c:v>
                </c:pt>
                <c:pt idx="12013">
                  <c:v>72.611999999999995</c:v>
                </c:pt>
                <c:pt idx="12014">
                  <c:v>72.614000000000004</c:v>
                </c:pt>
                <c:pt idx="12015">
                  <c:v>72.611999999999995</c:v>
                </c:pt>
                <c:pt idx="12016">
                  <c:v>72.603999999999999</c:v>
                </c:pt>
                <c:pt idx="12017">
                  <c:v>72.617999999999995</c:v>
                </c:pt>
                <c:pt idx="12018">
                  <c:v>72.616</c:v>
                </c:pt>
                <c:pt idx="12019">
                  <c:v>72.614999999999995</c:v>
                </c:pt>
                <c:pt idx="12020">
                  <c:v>72.603999999999999</c:v>
                </c:pt>
                <c:pt idx="12021">
                  <c:v>72.60899999999998</c:v>
                </c:pt>
                <c:pt idx="12022">
                  <c:v>72.61</c:v>
                </c:pt>
                <c:pt idx="12023">
                  <c:v>72.611000000000004</c:v>
                </c:pt>
                <c:pt idx="12024">
                  <c:v>72.60799999999999</c:v>
                </c:pt>
                <c:pt idx="12025">
                  <c:v>72.611999999999995</c:v>
                </c:pt>
                <c:pt idx="12026">
                  <c:v>72.603999999999999</c:v>
                </c:pt>
                <c:pt idx="12027">
                  <c:v>72.60299999999998</c:v>
                </c:pt>
                <c:pt idx="12028">
                  <c:v>72.60899999999998</c:v>
                </c:pt>
                <c:pt idx="12029">
                  <c:v>72.611999999999995</c:v>
                </c:pt>
                <c:pt idx="12030">
                  <c:v>72.61</c:v>
                </c:pt>
                <c:pt idx="12031">
                  <c:v>72.60899999999998</c:v>
                </c:pt>
                <c:pt idx="12032">
                  <c:v>72.611000000000004</c:v>
                </c:pt>
                <c:pt idx="12033">
                  <c:v>72.614999999999995</c:v>
                </c:pt>
                <c:pt idx="12034">
                  <c:v>72.611999999999995</c:v>
                </c:pt>
                <c:pt idx="12035">
                  <c:v>72.620999999999981</c:v>
                </c:pt>
                <c:pt idx="12036">
                  <c:v>72.617000000000004</c:v>
                </c:pt>
                <c:pt idx="12037">
                  <c:v>72.617999999999995</c:v>
                </c:pt>
                <c:pt idx="12038">
                  <c:v>72.614999999999995</c:v>
                </c:pt>
                <c:pt idx="12039">
                  <c:v>72.617000000000004</c:v>
                </c:pt>
                <c:pt idx="12040">
                  <c:v>72.611999999999995</c:v>
                </c:pt>
                <c:pt idx="12041">
                  <c:v>72.616</c:v>
                </c:pt>
                <c:pt idx="12042">
                  <c:v>72.613</c:v>
                </c:pt>
                <c:pt idx="12043">
                  <c:v>72.611000000000004</c:v>
                </c:pt>
                <c:pt idx="12044">
                  <c:v>72.614000000000004</c:v>
                </c:pt>
                <c:pt idx="12045">
                  <c:v>72.620999999999981</c:v>
                </c:pt>
                <c:pt idx="12046">
                  <c:v>72.617999999999995</c:v>
                </c:pt>
                <c:pt idx="12047">
                  <c:v>72.614999999999995</c:v>
                </c:pt>
                <c:pt idx="12048">
                  <c:v>72.611999999999995</c:v>
                </c:pt>
                <c:pt idx="12049">
                  <c:v>72.621999999999986</c:v>
                </c:pt>
                <c:pt idx="12050">
                  <c:v>72.611999999999995</c:v>
                </c:pt>
                <c:pt idx="12051">
                  <c:v>72.620999999999981</c:v>
                </c:pt>
                <c:pt idx="12052">
                  <c:v>72.617000000000004</c:v>
                </c:pt>
                <c:pt idx="12053">
                  <c:v>72.627999999999986</c:v>
                </c:pt>
                <c:pt idx="12054">
                  <c:v>72.613</c:v>
                </c:pt>
                <c:pt idx="12055">
                  <c:v>72.620999999999981</c:v>
                </c:pt>
                <c:pt idx="12056">
                  <c:v>72.626999999999981</c:v>
                </c:pt>
                <c:pt idx="12057">
                  <c:v>72.617999999999995</c:v>
                </c:pt>
                <c:pt idx="12058">
                  <c:v>72.616</c:v>
                </c:pt>
                <c:pt idx="12059">
                  <c:v>72.61999999999999</c:v>
                </c:pt>
                <c:pt idx="12060">
                  <c:v>72.611000000000004</c:v>
                </c:pt>
                <c:pt idx="12061">
                  <c:v>72.616</c:v>
                </c:pt>
                <c:pt idx="12062">
                  <c:v>72.61999999999999</c:v>
                </c:pt>
                <c:pt idx="12063">
                  <c:v>72.60899999999998</c:v>
                </c:pt>
                <c:pt idx="12064">
                  <c:v>72.613</c:v>
                </c:pt>
                <c:pt idx="12065">
                  <c:v>72.611000000000004</c:v>
                </c:pt>
                <c:pt idx="12066">
                  <c:v>72.60899999999998</c:v>
                </c:pt>
                <c:pt idx="12067">
                  <c:v>72.613</c:v>
                </c:pt>
                <c:pt idx="12068">
                  <c:v>72.60499999999999</c:v>
                </c:pt>
                <c:pt idx="12069">
                  <c:v>72.60299999999998</c:v>
                </c:pt>
                <c:pt idx="12070">
                  <c:v>72.60599999999998</c:v>
                </c:pt>
                <c:pt idx="12071">
                  <c:v>72.603999999999999</c:v>
                </c:pt>
                <c:pt idx="12072">
                  <c:v>72.606999999999999</c:v>
                </c:pt>
                <c:pt idx="12073">
                  <c:v>72.596999999999994</c:v>
                </c:pt>
                <c:pt idx="12074">
                  <c:v>72.578000000000003</c:v>
                </c:pt>
                <c:pt idx="12075">
                  <c:v>72.582999999999998</c:v>
                </c:pt>
                <c:pt idx="12076">
                  <c:v>72.588999999999999</c:v>
                </c:pt>
                <c:pt idx="12077">
                  <c:v>72.578999999999979</c:v>
                </c:pt>
                <c:pt idx="12078">
                  <c:v>72.566000000000003</c:v>
                </c:pt>
                <c:pt idx="12079">
                  <c:v>72.569000000000003</c:v>
                </c:pt>
                <c:pt idx="12080">
                  <c:v>72.569999999999993</c:v>
                </c:pt>
                <c:pt idx="12081">
                  <c:v>72.576999999999998</c:v>
                </c:pt>
                <c:pt idx="12082">
                  <c:v>72.575999999999979</c:v>
                </c:pt>
                <c:pt idx="12083">
                  <c:v>72.566999999999993</c:v>
                </c:pt>
                <c:pt idx="12084">
                  <c:v>72.566999999999993</c:v>
                </c:pt>
                <c:pt idx="12085">
                  <c:v>72.566999999999993</c:v>
                </c:pt>
                <c:pt idx="12086">
                  <c:v>72.566000000000003</c:v>
                </c:pt>
                <c:pt idx="12087">
                  <c:v>72.563999999999993</c:v>
                </c:pt>
                <c:pt idx="12088">
                  <c:v>72.56</c:v>
                </c:pt>
                <c:pt idx="12090" formatCode="General">
                  <c:v>72.497000000000085</c:v>
                </c:pt>
                <c:pt idx="12091" formatCode="General">
                  <c:v>72.5</c:v>
                </c:pt>
                <c:pt idx="12092" formatCode="General">
                  <c:v>72.501000000000005</c:v>
                </c:pt>
                <c:pt idx="12093" formatCode="General">
                  <c:v>72.491000000000085</c:v>
                </c:pt>
                <c:pt idx="12094" formatCode="General">
                  <c:v>72.504999999999995</c:v>
                </c:pt>
                <c:pt idx="12095" formatCode="General">
                  <c:v>72.498999999999995</c:v>
                </c:pt>
                <c:pt idx="12096" formatCode="General">
                  <c:v>72.501000000000005</c:v>
                </c:pt>
                <c:pt idx="12097" formatCode="General">
                  <c:v>72.494000000000085</c:v>
                </c:pt>
                <c:pt idx="12098" formatCode="General">
                  <c:v>72.507999999999996</c:v>
                </c:pt>
                <c:pt idx="12099" formatCode="General">
                  <c:v>72.497000000000085</c:v>
                </c:pt>
                <c:pt idx="12100" formatCode="General">
                  <c:v>72.5</c:v>
                </c:pt>
                <c:pt idx="12101" formatCode="General">
                  <c:v>72.498000000000005</c:v>
                </c:pt>
                <c:pt idx="12102" formatCode="General">
                  <c:v>72.495000000000005</c:v>
                </c:pt>
                <c:pt idx="12103" formatCode="General">
                  <c:v>72.498000000000005</c:v>
                </c:pt>
                <c:pt idx="12104" formatCode="General">
                  <c:v>72.501000000000005</c:v>
                </c:pt>
                <c:pt idx="12105" formatCode="General">
                  <c:v>72.509</c:v>
                </c:pt>
                <c:pt idx="12106" formatCode="General">
                  <c:v>72.527999999999992</c:v>
                </c:pt>
                <c:pt idx="12107" formatCode="General">
                  <c:v>72.546000000000006</c:v>
                </c:pt>
                <c:pt idx="12108" formatCode="General">
                  <c:v>72.570999999999998</c:v>
                </c:pt>
                <c:pt idx="12109" formatCode="General">
                  <c:v>72.603999999999999</c:v>
                </c:pt>
                <c:pt idx="12110" formatCode="General">
                  <c:v>72.634999999999991</c:v>
                </c:pt>
                <c:pt idx="12111" formatCode="General">
                  <c:v>72.670999999999978</c:v>
                </c:pt>
                <c:pt idx="12112" formatCode="General">
                  <c:v>72.691000000000003</c:v>
                </c:pt>
                <c:pt idx="12113" formatCode="General">
                  <c:v>72.715000000000003</c:v>
                </c:pt>
                <c:pt idx="12114" formatCode="General">
                  <c:v>72.735000000000014</c:v>
                </c:pt>
                <c:pt idx="12115" formatCode="General">
                  <c:v>72.747000000000085</c:v>
                </c:pt>
                <c:pt idx="12116" formatCode="General">
                  <c:v>72.745999999999995</c:v>
                </c:pt>
                <c:pt idx="12117" formatCode="General">
                  <c:v>72.751000000000005</c:v>
                </c:pt>
                <c:pt idx="12118" formatCode="General">
                  <c:v>72.760999999999996</c:v>
                </c:pt>
                <c:pt idx="12119" formatCode="General">
                  <c:v>72.760000000000005</c:v>
                </c:pt>
                <c:pt idx="12120" formatCode="General">
                  <c:v>72.759</c:v>
                </c:pt>
                <c:pt idx="12121" formatCode="General">
                  <c:v>72.763999999999996</c:v>
                </c:pt>
                <c:pt idx="12122" formatCode="General">
                  <c:v>72.763000000000005</c:v>
                </c:pt>
                <c:pt idx="12123" formatCode="General">
                  <c:v>72.760000000000005</c:v>
                </c:pt>
                <c:pt idx="12124" formatCode="General">
                  <c:v>72.765000000000001</c:v>
                </c:pt>
                <c:pt idx="12125" formatCode="General">
                  <c:v>72.763000000000005</c:v>
                </c:pt>
                <c:pt idx="12126" formatCode="General">
                  <c:v>72.760000000000005</c:v>
                </c:pt>
                <c:pt idx="12127" formatCode="General">
                  <c:v>72.760000000000005</c:v>
                </c:pt>
                <c:pt idx="12128" formatCode="General">
                  <c:v>72.765000000000001</c:v>
                </c:pt>
                <c:pt idx="12129" formatCode="General">
                  <c:v>72.756</c:v>
                </c:pt>
                <c:pt idx="12130" formatCode="General">
                  <c:v>72.759</c:v>
                </c:pt>
                <c:pt idx="12131" formatCode="General">
                  <c:v>72.757999999999996</c:v>
                </c:pt>
                <c:pt idx="12132" formatCode="General">
                  <c:v>72.754999999999995</c:v>
                </c:pt>
                <c:pt idx="12133" formatCode="General">
                  <c:v>72.747000000000085</c:v>
                </c:pt>
                <c:pt idx="12134" formatCode="General">
                  <c:v>72.763000000000005</c:v>
                </c:pt>
                <c:pt idx="12135" formatCode="General">
                  <c:v>72.759</c:v>
                </c:pt>
                <c:pt idx="12136" formatCode="General">
                  <c:v>72.756</c:v>
                </c:pt>
                <c:pt idx="12137" formatCode="General">
                  <c:v>72.75</c:v>
                </c:pt>
                <c:pt idx="12138" formatCode="General">
                  <c:v>72.751000000000005</c:v>
                </c:pt>
                <c:pt idx="12139" formatCode="General">
                  <c:v>72.748999999999995</c:v>
                </c:pt>
                <c:pt idx="12140" formatCode="General">
                  <c:v>72.751000000000005</c:v>
                </c:pt>
                <c:pt idx="12141" formatCode="General">
                  <c:v>72.75</c:v>
                </c:pt>
                <c:pt idx="12142" formatCode="General">
                  <c:v>72.751000000000005</c:v>
                </c:pt>
                <c:pt idx="12143" formatCode="General">
                  <c:v>72.745000000000005</c:v>
                </c:pt>
                <c:pt idx="12144" formatCode="General">
                  <c:v>72.739999999999995</c:v>
                </c:pt>
                <c:pt idx="12145" formatCode="General">
                  <c:v>72.744000000000085</c:v>
                </c:pt>
                <c:pt idx="12146" formatCode="General">
                  <c:v>72.745000000000005</c:v>
                </c:pt>
                <c:pt idx="12147" formatCode="General">
                  <c:v>72.751999999999995</c:v>
                </c:pt>
                <c:pt idx="12148" formatCode="General">
                  <c:v>72.75</c:v>
                </c:pt>
                <c:pt idx="12149" formatCode="General">
                  <c:v>72.753</c:v>
                </c:pt>
                <c:pt idx="12150" formatCode="General">
                  <c:v>72.744000000000085</c:v>
                </c:pt>
                <c:pt idx="12151" formatCode="General">
                  <c:v>72.754999999999995</c:v>
                </c:pt>
                <c:pt idx="12152" formatCode="General">
                  <c:v>72.751000000000005</c:v>
                </c:pt>
                <c:pt idx="12153" formatCode="General">
                  <c:v>72.739999999999995</c:v>
                </c:pt>
                <c:pt idx="12154" formatCode="General">
                  <c:v>72.741000000000085</c:v>
                </c:pt>
                <c:pt idx="12155" formatCode="General">
                  <c:v>72.742000000000004</c:v>
                </c:pt>
                <c:pt idx="12156" formatCode="General">
                  <c:v>72.744000000000085</c:v>
                </c:pt>
                <c:pt idx="12157" formatCode="General">
                  <c:v>72.744000000000085</c:v>
                </c:pt>
                <c:pt idx="12158" formatCode="General">
                  <c:v>72.739999999999995</c:v>
                </c:pt>
                <c:pt idx="12159" formatCode="General">
                  <c:v>72.741000000000085</c:v>
                </c:pt>
                <c:pt idx="12160" formatCode="General">
                  <c:v>72.733000000000004</c:v>
                </c:pt>
                <c:pt idx="12161" formatCode="General">
                  <c:v>72.739999999999995</c:v>
                </c:pt>
                <c:pt idx="12162" formatCode="General">
                  <c:v>72.736999999999995</c:v>
                </c:pt>
                <c:pt idx="12163" formatCode="General">
                  <c:v>72.748000000000005</c:v>
                </c:pt>
                <c:pt idx="12164" formatCode="General">
                  <c:v>72.75</c:v>
                </c:pt>
                <c:pt idx="12165" formatCode="General">
                  <c:v>72.747000000000085</c:v>
                </c:pt>
                <c:pt idx="12166" formatCode="General">
                  <c:v>72.745000000000005</c:v>
                </c:pt>
                <c:pt idx="12167" formatCode="General">
                  <c:v>72.739999999999995</c:v>
                </c:pt>
                <c:pt idx="12168" formatCode="General">
                  <c:v>72.754999999999995</c:v>
                </c:pt>
                <c:pt idx="12169" formatCode="General">
                  <c:v>72.751999999999995</c:v>
                </c:pt>
                <c:pt idx="12170" formatCode="General">
                  <c:v>72.748000000000005</c:v>
                </c:pt>
                <c:pt idx="12171" formatCode="General">
                  <c:v>72.745000000000005</c:v>
                </c:pt>
                <c:pt idx="12172" formatCode="General">
                  <c:v>72.745000000000005</c:v>
                </c:pt>
                <c:pt idx="12173" formatCode="General">
                  <c:v>72.747000000000085</c:v>
                </c:pt>
                <c:pt idx="12174" formatCode="General">
                  <c:v>72.75</c:v>
                </c:pt>
                <c:pt idx="12175" formatCode="General">
                  <c:v>72.751000000000005</c:v>
                </c:pt>
                <c:pt idx="12176" formatCode="General">
                  <c:v>72.751000000000005</c:v>
                </c:pt>
                <c:pt idx="12177" formatCode="General">
                  <c:v>72.747000000000085</c:v>
                </c:pt>
                <c:pt idx="12178" formatCode="General">
                  <c:v>72.744000000000085</c:v>
                </c:pt>
                <c:pt idx="12179" formatCode="General">
                  <c:v>72.728999999999999</c:v>
                </c:pt>
                <c:pt idx="12180" formatCode="General">
                  <c:v>72.706000000000003</c:v>
                </c:pt>
                <c:pt idx="12181" formatCode="General">
                  <c:v>72.69</c:v>
                </c:pt>
                <c:pt idx="12182" formatCode="General">
                  <c:v>72.680999999999983</c:v>
                </c:pt>
                <c:pt idx="12183" formatCode="General">
                  <c:v>72.667999999999992</c:v>
                </c:pt>
                <c:pt idx="12184" formatCode="General">
                  <c:v>72.664999999999992</c:v>
                </c:pt>
                <c:pt idx="12185" formatCode="General">
                  <c:v>72.654999999999987</c:v>
                </c:pt>
                <c:pt idx="12186" formatCode="General">
                  <c:v>72.653999999999982</c:v>
                </c:pt>
                <c:pt idx="12187" formatCode="General">
                  <c:v>72.646000000000001</c:v>
                </c:pt>
                <c:pt idx="12188" formatCode="General">
                  <c:v>72.64</c:v>
                </c:pt>
                <c:pt idx="12189" formatCode="General">
                  <c:v>72.64</c:v>
                </c:pt>
                <c:pt idx="12190" formatCode="General">
                  <c:v>72.638999999999982</c:v>
                </c:pt>
                <c:pt idx="12191" formatCode="General">
                  <c:v>72.628999999999948</c:v>
                </c:pt>
                <c:pt idx="12192" formatCode="General">
                  <c:v>72.637999999999991</c:v>
                </c:pt>
                <c:pt idx="12193" formatCode="General">
                  <c:v>72.635999999999981</c:v>
                </c:pt>
                <c:pt idx="12194" formatCode="General">
                  <c:v>72.626999999999981</c:v>
                </c:pt>
                <c:pt idx="12195" formatCode="General">
                  <c:v>72.623999999999981</c:v>
                </c:pt>
                <c:pt idx="12196" formatCode="General">
                  <c:v>72.626999999999981</c:v>
                </c:pt>
                <c:pt idx="12197" formatCode="General">
                  <c:v>72.63</c:v>
                </c:pt>
                <c:pt idx="12198" formatCode="General">
                  <c:v>72.634999999999991</c:v>
                </c:pt>
                <c:pt idx="12199" formatCode="General">
                  <c:v>72.634999999999991</c:v>
                </c:pt>
                <c:pt idx="12200" formatCode="General">
                  <c:v>72.622999999999948</c:v>
                </c:pt>
                <c:pt idx="12201" formatCode="General">
                  <c:v>72.628999999999948</c:v>
                </c:pt>
                <c:pt idx="12202" formatCode="General">
                  <c:v>72.637999999999991</c:v>
                </c:pt>
                <c:pt idx="12203" formatCode="General">
                  <c:v>72.632999999999981</c:v>
                </c:pt>
                <c:pt idx="12204" formatCode="General">
                  <c:v>72.627999999999986</c:v>
                </c:pt>
                <c:pt idx="12205" formatCode="General">
                  <c:v>72.627999999999986</c:v>
                </c:pt>
                <c:pt idx="12206" formatCode="General">
                  <c:v>72.631</c:v>
                </c:pt>
                <c:pt idx="12207" formatCode="General">
                  <c:v>72.635999999999981</c:v>
                </c:pt>
                <c:pt idx="12208" formatCode="General">
                  <c:v>72.634</c:v>
                </c:pt>
                <c:pt idx="12209" formatCode="General">
                  <c:v>72.631</c:v>
                </c:pt>
                <c:pt idx="12210" formatCode="General">
                  <c:v>72.626999999999981</c:v>
                </c:pt>
                <c:pt idx="12211" formatCode="General">
                  <c:v>72.628999999999948</c:v>
                </c:pt>
                <c:pt idx="12212" formatCode="General">
                  <c:v>72.63</c:v>
                </c:pt>
                <c:pt idx="12213" formatCode="General">
                  <c:v>72.626999999999981</c:v>
                </c:pt>
                <c:pt idx="12214" formatCode="General">
                  <c:v>72.622999999999948</c:v>
                </c:pt>
                <c:pt idx="12215" formatCode="General">
                  <c:v>72.620999999999981</c:v>
                </c:pt>
                <c:pt idx="12216" formatCode="General">
                  <c:v>72.624999999999986</c:v>
                </c:pt>
                <c:pt idx="12217" formatCode="General">
                  <c:v>72.627999999999986</c:v>
                </c:pt>
                <c:pt idx="12218" formatCode="General">
                  <c:v>72.61999999999999</c:v>
                </c:pt>
                <c:pt idx="12219" formatCode="General">
                  <c:v>72.621999999999986</c:v>
                </c:pt>
                <c:pt idx="12220" formatCode="General">
                  <c:v>72.619</c:v>
                </c:pt>
                <c:pt idx="12221" formatCode="General">
                  <c:v>72.61999999999999</c:v>
                </c:pt>
                <c:pt idx="12222" formatCode="General">
                  <c:v>72.611000000000004</c:v>
                </c:pt>
                <c:pt idx="12223" formatCode="General">
                  <c:v>72.614999999999995</c:v>
                </c:pt>
                <c:pt idx="12224" formatCode="General">
                  <c:v>72.617000000000004</c:v>
                </c:pt>
                <c:pt idx="12225" formatCode="General">
                  <c:v>72.60599999999998</c:v>
                </c:pt>
                <c:pt idx="12226" formatCode="General">
                  <c:v>72.613</c:v>
                </c:pt>
                <c:pt idx="12227" formatCode="General">
                  <c:v>72.611999999999995</c:v>
                </c:pt>
                <c:pt idx="12228" formatCode="General">
                  <c:v>72.606999999999999</c:v>
                </c:pt>
                <c:pt idx="12229" formatCode="General">
                  <c:v>72.613</c:v>
                </c:pt>
                <c:pt idx="12230" formatCode="General">
                  <c:v>72.60499999999999</c:v>
                </c:pt>
                <c:pt idx="12231" formatCode="General">
                  <c:v>72.60299999999998</c:v>
                </c:pt>
                <c:pt idx="12232" formatCode="General">
                  <c:v>72.611000000000004</c:v>
                </c:pt>
                <c:pt idx="12233" formatCode="General">
                  <c:v>72.60799999999999</c:v>
                </c:pt>
                <c:pt idx="12234" formatCode="General">
                  <c:v>72.611000000000004</c:v>
                </c:pt>
                <c:pt idx="12235" formatCode="General">
                  <c:v>72.616</c:v>
                </c:pt>
                <c:pt idx="12236" formatCode="General">
                  <c:v>72.61999999999999</c:v>
                </c:pt>
                <c:pt idx="12237" formatCode="General">
                  <c:v>72.627999999999986</c:v>
                </c:pt>
                <c:pt idx="12238" formatCode="General">
                  <c:v>72.635999999999981</c:v>
                </c:pt>
                <c:pt idx="12239" formatCode="General">
                  <c:v>72.634999999999991</c:v>
                </c:pt>
                <c:pt idx="12240" formatCode="General">
                  <c:v>72.631999999999991</c:v>
                </c:pt>
                <c:pt idx="12241" formatCode="General">
                  <c:v>72.641000000000005</c:v>
                </c:pt>
                <c:pt idx="12242" formatCode="General">
                  <c:v>72.641000000000005</c:v>
                </c:pt>
                <c:pt idx="12243" formatCode="General">
                  <c:v>72.644999999999996</c:v>
                </c:pt>
                <c:pt idx="12244" formatCode="General">
                  <c:v>72.644000000000005</c:v>
                </c:pt>
                <c:pt idx="12245" formatCode="General">
                  <c:v>72.66</c:v>
                </c:pt>
                <c:pt idx="12246" formatCode="General">
                  <c:v>72.650999999999982</c:v>
                </c:pt>
                <c:pt idx="12247" formatCode="General">
                  <c:v>72.665999999999983</c:v>
                </c:pt>
                <c:pt idx="12248" formatCode="General">
                  <c:v>72.668999999999983</c:v>
                </c:pt>
                <c:pt idx="12249" formatCode="General">
                  <c:v>72.669999999999987</c:v>
                </c:pt>
                <c:pt idx="12250" formatCode="General">
                  <c:v>72.670999999999978</c:v>
                </c:pt>
                <c:pt idx="12251" formatCode="General">
                  <c:v>72.672999999999988</c:v>
                </c:pt>
                <c:pt idx="12252" formatCode="General">
                  <c:v>72.667000000000002</c:v>
                </c:pt>
                <c:pt idx="12253" formatCode="General">
                  <c:v>72.669999999999987</c:v>
                </c:pt>
                <c:pt idx="12254" formatCode="General">
                  <c:v>72.667000000000002</c:v>
                </c:pt>
                <c:pt idx="12255" formatCode="General">
                  <c:v>72.670999999999978</c:v>
                </c:pt>
                <c:pt idx="12256" formatCode="General">
                  <c:v>72.669999999999987</c:v>
                </c:pt>
                <c:pt idx="12257" formatCode="General">
                  <c:v>72.672999999999988</c:v>
                </c:pt>
                <c:pt idx="12258" formatCode="General">
                  <c:v>72.675999999999988</c:v>
                </c:pt>
                <c:pt idx="12259" formatCode="General">
                  <c:v>72.662999999999982</c:v>
                </c:pt>
                <c:pt idx="12260" formatCode="General">
                  <c:v>72.676999999999978</c:v>
                </c:pt>
                <c:pt idx="12261" formatCode="General">
                  <c:v>72.668999999999983</c:v>
                </c:pt>
                <c:pt idx="12262" formatCode="General">
                  <c:v>72.664000000000001</c:v>
                </c:pt>
                <c:pt idx="12263" formatCode="General">
                  <c:v>72.669999999999987</c:v>
                </c:pt>
                <c:pt idx="12264" formatCode="General">
                  <c:v>72.671999999999983</c:v>
                </c:pt>
                <c:pt idx="12265" formatCode="General">
                  <c:v>72.671999999999983</c:v>
                </c:pt>
                <c:pt idx="12266" formatCode="General">
                  <c:v>72.670999999999978</c:v>
                </c:pt>
                <c:pt idx="12267" formatCode="General">
                  <c:v>72.673999999999978</c:v>
                </c:pt>
                <c:pt idx="12268" formatCode="General">
                  <c:v>72.669999999999987</c:v>
                </c:pt>
                <c:pt idx="12269" formatCode="General">
                  <c:v>72.670999999999978</c:v>
                </c:pt>
                <c:pt idx="12270" formatCode="General">
                  <c:v>72.669999999999987</c:v>
                </c:pt>
                <c:pt idx="12271" formatCode="General">
                  <c:v>72.661000000000001</c:v>
                </c:pt>
                <c:pt idx="12272" formatCode="General">
                  <c:v>72.661999999999992</c:v>
                </c:pt>
                <c:pt idx="12273" formatCode="General">
                  <c:v>72.670999999999978</c:v>
                </c:pt>
                <c:pt idx="12274" formatCode="General">
                  <c:v>72.667000000000002</c:v>
                </c:pt>
                <c:pt idx="12275" formatCode="General">
                  <c:v>72.664999999999992</c:v>
                </c:pt>
                <c:pt idx="12276" formatCode="General">
                  <c:v>72.664999999999992</c:v>
                </c:pt>
                <c:pt idx="12277" formatCode="General">
                  <c:v>72.665999999999983</c:v>
                </c:pt>
                <c:pt idx="12278" formatCode="General">
                  <c:v>72.664000000000001</c:v>
                </c:pt>
                <c:pt idx="12279" formatCode="General">
                  <c:v>72.661999999999992</c:v>
                </c:pt>
                <c:pt idx="12280" formatCode="General">
                  <c:v>72.667000000000002</c:v>
                </c:pt>
                <c:pt idx="12281" formatCode="General">
                  <c:v>72.655999999999949</c:v>
                </c:pt>
                <c:pt idx="12282" formatCode="General">
                  <c:v>72.661999999999992</c:v>
                </c:pt>
                <c:pt idx="12283" formatCode="General">
                  <c:v>72.654999999999987</c:v>
                </c:pt>
                <c:pt idx="12284" formatCode="General">
                  <c:v>72.657999999999987</c:v>
                </c:pt>
                <c:pt idx="12285" formatCode="General">
                  <c:v>72.656999999999982</c:v>
                </c:pt>
                <c:pt idx="12286" formatCode="General">
                  <c:v>72.654999999999987</c:v>
                </c:pt>
                <c:pt idx="12287" formatCode="General">
                  <c:v>72.653999999999982</c:v>
                </c:pt>
                <c:pt idx="12288" formatCode="General">
                  <c:v>72.650999999999982</c:v>
                </c:pt>
                <c:pt idx="12289" formatCode="General">
                  <c:v>72.661000000000001</c:v>
                </c:pt>
                <c:pt idx="12290" formatCode="General">
                  <c:v>72.656999999999982</c:v>
                </c:pt>
                <c:pt idx="12291" formatCode="General">
                  <c:v>72.647999999999996</c:v>
                </c:pt>
                <c:pt idx="12292" formatCode="General">
                  <c:v>72.649000000000001</c:v>
                </c:pt>
                <c:pt idx="12293" formatCode="General">
                  <c:v>72.652999999999949</c:v>
                </c:pt>
                <c:pt idx="12294" formatCode="General">
                  <c:v>72.664999999999992</c:v>
                </c:pt>
                <c:pt idx="12295" formatCode="General">
                  <c:v>72.655999999999949</c:v>
                </c:pt>
                <c:pt idx="12296" formatCode="General">
                  <c:v>72.651999999999987</c:v>
                </c:pt>
                <c:pt idx="12297" formatCode="General">
                  <c:v>72.650999999999982</c:v>
                </c:pt>
                <c:pt idx="12298" formatCode="General">
                  <c:v>72.646000000000001</c:v>
                </c:pt>
                <c:pt idx="12299" formatCode="General">
                  <c:v>72.647000000000006</c:v>
                </c:pt>
                <c:pt idx="12300" formatCode="General">
                  <c:v>72.644999999999996</c:v>
                </c:pt>
                <c:pt idx="12301" formatCode="General">
                  <c:v>72.647000000000006</c:v>
                </c:pt>
                <c:pt idx="12302" formatCode="General">
                  <c:v>72.638999999999982</c:v>
                </c:pt>
                <c:pt idx="12303" formatCode="General">
                  <c:v>72.637999999999991</c:v>
                </c:pt>
                <c:pt idx="12304" formatCode="General">
                  <c:v>72.646000000000001</c:v>
                </c:pt>
                <c:pt idx="12305" formatCode="General">
                  <c:v>72.634</c:v>
                </c:pt>
                <c:pt idx="12306" formatCode="General">
                  <c:v>72.64</c:v>
                </c:pt>
                <c:pt idx="12307" formatCode="General">
                  <c:v>72.646000000000001</c:v>
                </c:pt>
                <c:pt idx="12308" formatCode="General">
                  <c:v>72.638999999999982</c:v>
                </c:pt>
                <c:pt idx="12309" formatCode="General">
                  <c:v>72.64</c:v>
                </c:pt>
                <c:pt idx="12310" formatCode="General">
                  <c:v>72.631999999999991</c:v>
                </c:pt>
                <c:pt idx="12311" formatCode="General">
                  <c:v>72.611000000000004</c:v>
                </c:pt>
                <c:pt idx="12312" formatCode="General">
                  <c:v>72.595000000000013</c:v>
                </c:pt>
                <c:pt idx="12313" formatCode="General">
                  <c:v>72.563999999999993</c:v>
                </c:pt>
                <c:pt idx="12314" formatCode="General">
                  <c:v>72.531000000000006</c:v>
                </c:pt>
                <c:pt idx="12315" formatCode="General">
                  <c:v>72.501999999999995</c:v>
                </c:pt>
                <c:pt idx="12316" formatCode="General">
                  <c:v>72.465999999999994</c:v>
                </c:pt>
                <c:pt idx="12317" formatCode="General">
                  <c:v>72.433000000000007</c:v>
                </c:pt>
                <c:pt idx="12318" formatCode="General">
                  <c:v>72.406999999999996</c:v>
                </c:pt>
                <c:pt idx="12319" formatCode="General">
                  <c:v>72.378999999999948</c:v>
                </c:pt>
                <c:pt idx="12320" formatCode="General">
                  <c:v>72.356999999999999</c:v>
                </c:pt>
                <c:pt idx="12321" formatCode="General">
                  <c:v>72.343999999999994</c:v>
                </c:pt>
                <c:pt idx="12322" formatCode="General">
                  <c:v>72.325000000000003</c:v>
                </c:pt>
                <c:pt idx="12323" formatCode="General">
                  <c:v>72.313000000000002</c:v>
                </c:pt>
                <c:pt idx="12324" formatCode="General">
                  <c:v>72.304000000000002</c:v>
                </c:pt>
                <c:pt idx="12325" formatCode="General">
                  <c:v>72.299000000000007</c:v>
                </c:pt>
                <c:pt idx="12326" formatCode="General">
                  <c:v>72.301999999999992</c:v>
                </c:pt>
                <c:pt idx="12327" formatCode="General">
                  <c:v>72.292000000000002</c:v>
                </c:pt>
                <c:pt idx="12328" formatCode="General">
                  <c:v>72.290999999999997</c:v>
                </c:pt>
                <c:pt idx="12329" formatCode="General">
                  <c:v>72.286000000000001</c:v>
                </c:pt>
                <c:pt idx="12330" formatCode="General">
                  <c:v>72.284000000000006</c:v>
                </c:pt>
                <c:pt idx="12331" formatCode="General">
                  <c:v>72.287000000000006</c:v>
                </c:pt>
                <c:pt idx="12332" formatCode="General">
                  <c:v>72.295000000000002</c:v>
                </c:pt>
                <c:pt idx="12333" formatCode="General">
                  <c:v>72.301999999999992</c:v>
                </c:pt>
                <c:pt idx="12334" formatCode="General">
                  <c:v>72.299000000000007</c:v>
                </c:pt>
                <c:pt idx="12335" formatCode="General">
                  <c:v>72.304999999999993</c:v>
                </c:pt>
                <c:pt idx="12336" formatCode="General">
                  <c:v>72.307999999999993</c:v>
                </c:pt>
                <c:pt idx="12337" formatCode="General">
                  <c:v>72.313000000000002</c:v>
                </c:pt>
                <c:pt idx="12338" formatCode="General">
                  <c:v>72.307000000000002</c:v>
                </c:pt>
                <c:pt idx="12339" formatCode="General">
                  <c:v>72.307999999999993</c:v>
                </c:pt>
                <c:pt idx="12340" formatCode="General">
                  <c:v>72.325999999999979</c:v>
                </c:pt>
                <c:pt idx="12341" formatCode="General">
                  <c:v>72.331999999999994</c:v>
                </c:pt>
                <c:pt idx="12342" formatCode="General">
                  <c:v>72.334000000000003</c:v>
                </c:pt>
                <c:pt idx="12343" formatCode="General">
                  <c:v>72.34</c:v>
                </c:pt>
                <c:pt idx="12344" formatCode="General">
                  <c:v>72.35199999999999</c:v>
                </c:pt>
                <c:pt idx="12345" formatCode="General">
                  <c:v>72.35599999999998</c:v>
                </c:pt>
                <c:pt idx="12346" formatCode="General">
                  <c:v>72.367000000000004</c:v>
                </c:pt>
                <c:pt idx="12347" formatCode="General">
                  <c:v>72.364999999999995</c:v>
                </c:pt>
                <c:pt idx="12348" formatCode="General">
                  <c:v>72.374999999999986</c:v>
                </c:pt>
                <c:pt idx="12349" formatCode="General">
                  <c:v>72.374999999999986</c:v>
                </c:pt>
                <c:pt idx="12350" formatCode="General">
                  <c:v>72.387999999999991</c:v>
                </c:pt>
                <c:pt idx="12351" formatCode="General">
                  <c:v>72.384</c:v>
                </c:pt>
                <c:pt idx="12352" formatCode="General">
                  <c:v>72.39</c:v>
                </c:pt>
                <c:pt idx="12353" formatCode="General">
                  <c:v>72.391000000000005</c:v>
                </c:pt>
                <c:pt idx="12354" formatCode="General">
                  <c:v>72.393000000000001</c:v>
                </c:pt>
                <c:pt idx="12355" formatCode="General">
                  <c:v>72.391000000000005</c:v>
                </c:pt>
                <c:pt idx="12356" formatCode="General">
                  <c:v>72.374999999999986</c:v>
                </c:pt>
                <c:pt idx="12357" formatCode="General">
                  <c:v>72.374999999999986</c:v>
                </c:pt>
                <c:pt idx="12358" formatCode="General">
                  <c:v>72.374999999999986</c:v>
                </c:pt>
                <c:pt idx="12359" formatCode="General">
                  <c:v>72.376999999999981</c:v>
                </c:pt>
                <c:pt idx="12360" formatCode="General">
                  <c:v>72.374999999999986</c:v>
                </c:pt>
                <c:pt idx="12361" formatCode="General">
                  <c:v>72.375999999999948</c:v>
                </c:pt>
                <c:pt idx="12362" formatCode="General">
                  <c:v>72.375999999999948</c:v>
                </c:pt>
                <c:pt idx="12363" formatCode="General">
                  <c:v>72.372999999999948</c:v>
                </c:pt>
                <c:pt idx="12364" formatCode="General">
                  <c:v>72.371999999999986</c:v>
                </c:pt>
                <c:pt idx="12365" formatCode="General">
                  <c:v>72.370999999999981</c:v>
                </c:pt>
                <c:pt idx="12366" formatCode="General">
                  <c:v>72.36</c:v>
                </c:pt>
                <c:pt idx="12367" formatCode="General">
                  <c:v>72.371999999999986</c:v>
                </c:pt>
                <c:pt idx="12368" formatCode="General">
                  <c:v>72.363</c:v>
                </c:pt>
                <c:pt idx="12369" formatCode="General">
                  <c:v>72.35599999999998</c:v>
                </c:pt>
                <c:pt idx="12370" formatCode="General">
                  <c:v>72.342000000000013</c:v>
                </c:pt>
                <c:pt idx="12371" formatCode="General">
                  <c:v>72.353999999999999</c:v>
                </c:pt>
                <c:pt idx="12372" formatCode="General">
                  <c:v>72.349999999999994</c:v>
                </c:pt>
                <c:pt idx="12373" formatCode="General">
                  <c:v>72.343000000000004</c:v>
                </c:pt>
                <c:pt idx="12374" formatCode="General">
                  <c:v>72.340999999999994</c:v>
                </c:pt>
                <c:pt idx="12375" formatCode="General">
                  <c:v>72.342000000000013</c:v>
                </c:pt>
                <c:pt idx="12376" formatCode="General">
                  <c:v>72.338999999999999</c:v>
                </c:pt>
                <c:pt idx="12377" formatCode="General">
                  <c:v>72.340999999999994</c:v>
                </c:pt>
                <c:pt idx="12378" formatCode="General">
                  <c:v>72.342000000000013</c:v>
                </c:pt>
                <c:pt idx="12379" formatCode="General">
                  <c:v>72.346000000000004</c:v>
                </c:pt>
                <c:pt idx="12380" formatCode="General">
                  <c:v>72.337000000000003</c:v>
                </c:pt>
                <c:pt idx="12381" formatCode="General">
                  <c:v>72.34</c:v>
                </c:pt>
                <c:pt idx="12382" formatCode="General">
                  <c:v>72.342000000000013</c:v>
                </c:pt>
                <c:pt idx="12383" formatCode="General">
                  <c:v>72.335999999999999</c:v>
                </c:pt>
                <c:pt idx="12384" formatCode="General">
                  <c:v>72.334999999999994</c:v>
                </c:pt>
                <c:pt idx="12385" formatCode="General">
                  <c:v>72.328999999999979</c:v>
                </c:pt>
                <c:pt idx="12386" formatCode="General">
                  <c:v>72.340999999999994</c:v>
                </c:pt>
                <c:pt idx="12387" formatCode="General">
                  <c:v>72.349999999999994</c:v>
                </c:pt>
                <c:pt idx="12388" formatCode="General">
                  <c:v>72.346999999999994</c:v>
                </c:pt>
                <c:pt idx="12389" formatCode="General">
                  <c:v>72.346999999999994</c:v>
                </c:pt>
                <c:pt idx="12390" formatCode="General">
                  <c:v>72.346000000000004</c:v>
                </c:pt>
                <c:pt idx="12391" formatCode="General">
                  <c:v>72.343000000000004</c:v>
                </c:pt>
                <c:pt idx="12392" formatCode="General">
                  <c:v>72.342000000000013</c:v>
                </c:pt>
                <c:pt idx="12393" formatCode="General">
                  <c:v>72.343999999999994</c:v>
                </c:pt>
                <c:pt idx="12394" formatCode="General">
                  <c:v>72.331999999999994</c:v>
                </c:pt>
                <c:pt idx="12395" formatCode="General">
                  <c:v>72.33</c:v>
                </c:pt>
                <c:pt idx="12396" formatCode="General">
                  <c:v>72.328999999999979</c:v>
                </c:pt>
                <c:pt idx="12397" formatCode="General">
                  <c:v>72.328999999999979</c:v>
                </c:pt>
                <c:pt idx="12398" formatCode="General">
                  <c:v>72.322999999999979</c:v>
                </c:pt>
                <c:pt idx="12399" formatCode="General">
                  <c:v>72.33</c:v>
                </c:pt>
                <c:pt idx="12400" formatCode="General">
                  <c:v>72.316999999999993</c:v>
                </c:pt>
                <c:pt idx="12401" formatCode="General">
                  <c:v>72.320999999999998</c:v>
                </c:pt>
                <c:pt idx="12402" formatCode="General">
                  <c:v>72.316000000000003</c:v>
                </c:pt>
                <c:pt idx="12403" formatCode="General">
                  <c:v>72.319000000000003</c:v>
                </c:pt>
                <c:pt idx="12404" formatCode="General">
                  <c:v>72.305999999999983</c:v>
                </c:pt>
                <c:pt idx="12405" formatCode="General">
                  <c:v>72.307000000000002</c:v>
                </c:pt>
                <c:pt idx="12406" formatCode="General">
                  <c:v>72.313999999999993</c:v>
                </c:pt>
                <c:pt idx="12407" formatCode="General">
                  <c:v>72.312000000000012</c:v>
                </c:pt>
                <c:pt idx="12408" formatCode="General">
                  <c:v>72.301000000000002</c:v>
                </c:pt>
                <c:pt idx="12409" formatCode="General">
                  <c:v>72.304000000000002</c:v>
                </c:pt>
                <c:pt idx="12410" formatCode="General">
                  <c:v>72.307999999999993</c:v>
                </c:pt>
                <c:pt idx="12411" formatCode="General">
                  <c:v>72.307000000000002</c:v>
                </c:pt>
                <c:pt idx="12412" formatCode="General">
                  <c:v>72.313000000000002</c:v>
                </c:pt>
                <c:pt idx="12413" formatCode="General">
                  <c:v>72.307999999999993</c:v>
                </c:pt>
                <c:pt idx="12414" formatCode="General">
                  <c:v>72.31</c:v>
                </c:pt>
                <c:pt idx="12415" formatCode="General">
                  <c:v>72.304000000000002</c:v>
                </c:pt>
                <c:pt idx="12416" formatCode="General">
                  <c:v>72.313999999999993</c:v>
                </c:pt>
                <c:pt idx="12417" formatCode="General">
                  <c:v>72.313999999999993</c:v>
                </c:pt>
                <c:pt idx="12418" formatCode="General">
                  <c:v>72.304000000000002</c:v>
                </c:pt>
                <c:pt idx="12419" formatCode="General">
                  <c:v>72.307999999999993</c:v>
                </c:pt>
                <c:pt idx="12420" formatCode="General">
                  <c:v>72.296999999999997</c:v>
                </c:pt>
                <c:pt idx="12421" formatCode="General">
                  <c:v>72.304999999999993</c:v>
                </c:pt>
                <c:pt idx="12422" formatCode="General">
                  <c:v>72.295000000000002</c:v>
                </c:pt>
                <c:pt idx="12423" formatCode="General">
                  <c:v>72.301999999999992</c:v>
                </c:pt>
                <c:pt idx="12424" formatCode="General">
                  <c:v>72.292000000000002</c:v>
                </c:pt>
                <c:pt idx="12425" formatCode="General">
                  <c:v>72.290999999999997</c:v>
                </c:pt>
                <c:pt idx="12426" formatCode="General">
                  <c:v>72.292000000000002</c:v>
                </c:pt>
                <c:pt idx="12427" formatCode="General">
                  <c:v>72.293000000000006</c:v>
                </c:pt>
                <c:pt idx="12428" formatCode="General">
                  <c:v>72.287999999999997</c:v>
                </c:pt>
                <c:pt idx="12429" formatCode="General">
                  <c:v>72.287000000000006</c:v>
                </c:pt>
                <c:pt idx="12430" formatCode="General">
                  <c:v>72.281999999999996</c:v>
                </c:pt>
                <c:pt idx="12431" formatCode="General">
                  <c:v>72.274999999999991</c:v>
                </c:pt>
                <c:pt idx="12432" formatCode="General">
                  <c:v>72.265000000000001</c:v>
                </c:pt>
                <c:pt idx="12433" formatCode="General">
                  <c:v>72.260999999999996</c:v>
                </c:pt>
                <c:pt idx="12434" formatCode="General">
                  <c:v>72.260000000000005</c:v>
                </c:pt>
                <c:pt idx="12435" formatCode="General">
                  <c:v>72.251999999999995</c:v>
                </c:pt>
                <c:pt idx="12436" formatCode="General">
                  <c:v>72.263000000000005</c:v>
                </c:pt>
                <c:pt idx="12437" formatCode="General">
                  <c:v>72.257000000000005</c:v>
                </c:pt>
                <c:pt idx="12438" formatCode="General">
                  <c:v>72.248999999999995</c:v>
                </c:pt>
                <c:pt idx="12439" formatCode="General">
                  <c:v>72.245000000000005</c:v>
                </c:pt>
                <c:pt idx="12440" formatCode="General">
                  <c:v>72.245999999999995</c:v>
                </c:pt>
                <c:pt idx="12441" formatCode="General">
                  <c:v>72.251999999999995</c:v>
                </c:pt>
                <c:pt idx="12442" formatCode="General">
                  <c:v>72.251999999999995</c:v>
                </c:pt>
                <c:pt idx="12443" formatCode="General">
                  <c:v>72.245999999999995</c:v>
                </c:pt>
                <c:pt idx="12444" formatCode="General">
                  <c:v>72.248999999999995</c:v>
                </c:pt>
                <c:pt idx="12445" formatCode="General">
                  <c:v>72.247000000000085</c:v>
                </c:pt>
                <c:pt idx="12446" formatCode="General">
                  <c:v>72.236999999999995</c:v>
                </c:pt>
                <c:pt idx="12447" formatCode="General">
                  <c:v>72.244000000000085</c:v>
                </c:pt>
                <c:pt idx="12448" formatCode="General">
                  <c:v>72.251000000000005</c:v>
                </c:pt>
                <c:pt idx="12449" formatCode="General">
                  <c:v>72.251999999999995</c:v>
                </c:pt>
                <c:pt idx="12450" formatCode="General">
                  <c:v>72.256</c:v>
                </c:pt>
                <c:pt idx="12451" formatCode="General">
                  <c:v>72.248000000000005</c:v>
                </c:pt>
                <c:pt idx="12452" formatCode="General">
                  <c:v>72.248999999999995</c:v>
                </c:pt>
                <c:pt idx="12453" formatCode="General">
                  <c:v>72.263000000000005</c:v>
                </c:pt>
                <c:pt idx="12454" formatCode="General">
                  <c:v>72.257000000000005</c:v>
                </c:pt>
                <c:pt idx="12455" formatCode="General">
                  <c:v>72.271000000000001</c:v>
                </c:pt>
                <c:pt idx="12456" formatCode="General">
                  <c:v>72.263999999999996</c:v>
                </c:pt>
                <c:pt idx="12457" formatCode="General">
                  <c:v>72.263999999999996</c:v>
                </c:pt>
                <c:pt idx="12458" formatCode="General">
                  <c:v>72.262</c:v>
                </c:pt>
                <c:pt idx="12459" formatCode="General">
                  <c:v>72.268000000000001</c:v>
                </c:pt>
                <c:pt idx="12460" formatCode="General">
                  <c:v>72.271999999999991</c:v>
                </c:pt>
                <c:pt idx="12461" formatCode="General">
                  <c:v>72.272999999999982</c:v>
                </c:pt>
                <c:pt idx="12462" formatCode="General">
                  <c:v>72.27</c:v>
                </c:pt>
                <c:pt idx="12463" formatCode="General">
                  <c:v>72.272999999999982</c:v>
                </c:pt>
                <c:pt idx="12464" formatCode="General">
                  <c:v>72.27</c:v>
                </c:pt>
                <c:pt idx="12465" formatCode="General">
                  <c:v>72.272999999999982</c:v>
                </c:pt>
                <c:pt idx="12466" formatCode="General">
                  <c:v>72.269000000000005</c:v>
                </c:pt>
                <c:pt idx="12467" formatCode="General">
                  <c:v>72.272999999999982</c:v>
                </c:pt>
                <c:pt idx="12468" formatCode="General">
                  <c:v>72.269000000000005</c:v>
                </c:pt>
                <c:pt idx="12469" formatCode="General">
                  <c:v>72.269000000000005</c:v>
                </c:pt>
                <c:pt idx="12470" formatCode="General">
                  <c:v>72.275999999999982</c:v>
                </c:pt>
                <c:pt idx="12471" formatCode="General">
                  <c:v>72.271999999999991</c:v>
                </c:pt>
                <c:pt idx="12472" formatCode="General">
                  <c:v>72.271999999999991</c:v>
                </c:pt>
                <c:pt idx="12473" formatCode="General">
                  <c:v>72.269000000000005</c:v>
                </c:pt>
                <c:pt idx="12474" formatCode="General">
                  <c:v>72.274000000000001</c:v>
                </c:pt>
                <c:pt idx="12475" formatCode="General">
                  <c:v>72.277999999999992</c:v>
                </c:pt>
                <c:pt idx="12476" formatCode="General">
                  <c:v>72.275999999999982</c:v>
                </c:pt>
                <c:pt idx="12477" formatCode="General">
                  <c:v>72.281999999999996</c:v>
                </c:pt>
                <c:pt idx="12478" formatCode="General">
                  <c:v>72.281000000000006</c:v>
                </c:pt>
                <c:pt idx="12479" formatCode="General">
                  <c:v>72.272999999999982</c:v>
                </c:pt>
                <c:pt idx="12480" formatCode="General">
                  <c:v>72.284000000000006</c:v>
                </c:pt>
                <c:pt idx="12481" formatCode="General">
                  <c:v>72.287999999999997</c:v>
                </c:pt>
                <c:pt idx="12482" formatCode="General">
                  <c:v>72.28</c:v>
                </c:pt>
                <c:pt idx="12483" formatCode="General">
                  <c:v>72.283000000000001</c:v>
                </c:pt>
                <c:pt idx="12484" formatCode="General">
                  <c:v>72.287999999999997</c:v>
                </c:pt>
                <c:pt idx="12485" formatCode="General">
                  <c:v>72.293999999999997</c:v>
                </c:pt>
                <c:pt idx="12486" formatCode="General">
                  <c:v>72.295000000000002</c:v>
                </c:pt>
                <c:pt idx="12487" formatCode="General">
                  <c:v>72.287999999999997</c:v>
                </c:pt>
                <c:pt idx="12488" formatCode="General">
                  <c:v>72.286000000000001</c:v>
                </c:pt>
                <c:pt idx="12489" formatCode="General">
                  <c:v>72.296000000000006</c:v>
                </c:pt>
                <c:pt idx="12490" formatCode="General">
                  <c:v>72.292000000000002</c:v>
                </c:pt>
                <c:pt idx="12491" formatCode="General">
                  <c:v>72.296999999999997</c:v>
                </c:pt>
                <c:pt idx="12492" formatCode="General">
                  <c:v>72.299000000000007</c:v>
                </c:pt>
                <c:pt idx="12493" formatCode="General">
                  <c:v>72.293999999999997</c:v>
                </c:pt>
                <c:pt idx="12494" formatCode="General">
                  <c:v>72.290000000000006</c:v>
                </c:pt>
                <c:pt idx="12495" formatCode="General">
                  <c:v>72.284000000000006</c:v>
                </c:pt>
                <c:pt idx="12496" formatCode="General">
                  <c:v>72.284000000000006</c:v>
                </c:pt>
                <c:pt idx="12497" formatCode="General">
                  <c:v>72.284000000000006</c:v>
                </c:pt>
                <c:pt idx="12498" formatCode="General">
                  <c:v>72.286000000000001</c:v>
                </c:pt>
                <c:pt idx="12499" formatCode="General">
                  <c:v>72.281000000000006</c:v>
                </c:pt>
                <c:pt idx="12500" formatCode="General">
                  <c:v>72.277000000000001</c:v>
                </c:pt>
                <c:pt idx="12501" formatCode="General">
                  <c:v>72.286000000000001</c:v>
                </c:pt>
                <c:pt idx="12502" formatCode="General">
                  <c:v>72.281000000000006</c:v>
                </c:pt>
                <c:pt idx="12503" formatCode="General">
                  <c:v>72.274999999999991</c:v>
                </c:pt>
                <c:pt idx="12504" formatCode="General">
                  <c:v>72.266999999999996</c:v>
                </c:pt>
                <c:pt idx="12505" formatCode="General">
                  <c:v>72.262</c:v>
                </c:pt>
                <c:pt idx="12506" formatCode="General">
                  <c:v>72.256</c:v>
                </c:pt>
                <c:pt idx="12507" formatCode="General">
                  <c:v>72.248000000000005</c:v>
                </c:pt>
                <c:pt idx="12508" formatCode="General">
                  <c:v>72.247000000000085</c:v>
                </c:pt>
                <c:pt idx="12509" formatCode="General">
                  <c:v>72.244000000000085</c:v>
                </c:pt>
                <c:pt idx="12510" formatCode="General">
                  <c:v>72.239999999999995</c:v>
                </c:pt>
                <c:pt idx="12511" formatCode="General">
                  <c:v>72.224999999999994</c:v>
                </c:pt>
                <c:pt idx="12512" formatCode="General">
                  <c:v>72.230999999999995</c:v>
                </c:pt>
                <c:pt idx="12513" formatCode="General">
                  <c:v>72.230999999999995</c:v>
                </c:pt>
                <c:pt idx="12514" formatCode="General">
                  <c:v>72.224999999999994</c:v>
                </c:pt>
                <c:pt idx="12515" formatCode="General">
                  <c:v>72.218999999999994</c:v>
                </c:pt>
                <c:pt idx="12516" formatCode="General">
                  <c:v>72.218999999999994</c:v>
                </c:pt>
                <c:pt idx="12517" formatCode="General">
                  <c:v>72.22</c:v>
                </c:pt>
                <c:pt idx="12518" formatCode="General">
                  <c:v>72.212999999999994</c:v>
                </c:pt>
                <c:pt idx="12519" formatCode="General">
                  <c:v>72.212000000000003</c:v>
                </c:pt>
                <c:pt idx="12520" formatCode="General">
                  <c:v>72.215999999999994</c:v>
                </c:pt>
                <c:pt idx="12521" formatCode="General">
                  <c:v>72.215999999999994</c:v>
                </c:pt>
                <c:pt idx="12522" formatCode="General">
                  <c:v>72.227000000000004</c:v>
                </c:pt>
                <c:pt idx="12523" formatCode="General">
                  <c:v>72.23</c:v>
                </c:pt>
                <c:pt idx="12524" formatCode="General">
                  <c:v>72.23</c:v>
                </c:pt>
                <c:pt idx="12525" formatCode="General">
                  <c:v>72.227999999999994</c:v>
                </c:pt>
                <c:pt idx="12526" formatCode="General">
                  <c:v>72.23</c:v>
                </c:pt>
                <c:pt idx="12527" formatCode="General">
                  <c:v>72.233999999999995</c:v>
                </c:pt>
                <c:pt idx="12528" formatCode="General">
                  <c:v>72.230999999999995</c:v>
                </c:pt>
                <c:pt idx="12529" formatCode="General">
                  <c:v>72.224000000000004</c:v>
                </c:pt>
                <c:pt idx="12530" formatCode="General">
                  <c:v>72.224000000000004</c:v>
                </c:pt>
                <c:pt idx="12531" formatCode="General">
                  <c:v>72.235000000000014</c:v>
                </c:pt>
                <c:pt idx="12532" formatCode="General">
                  <c:v>72.233999999999995</c:v>
                </c:pt>
                <c:pt idx="12533" formatCode="General">
                  <c:v>72.235000000000014</c:v>
                </c:pt>
                <c:pt idx="12534" formatCode="General">
                  <c:v>72.233999999999995</c:v>
                </c:pt>
                <c:pt idx="12535" formatCode="General">
                  <c:v>72.235000000000014</c:v>
                </c:pt>
                <c:pt idx="12536" formatCode="General">
                  <c:v>72.235000000000014</c:v>
                </c:pt>
                <c:pt idx="12537" formatCode="General">
                  <c:v>72.235000000000014</c:v>
                </c:pt>
                <c:pt idx="12538" formatCode="General">
                  <c:v>72.233000000000004</c:v>
                </c:pt>
                <c:pt idx="12539" formatCode="General">
                  <c:v>72.245999999999995</c:v>
                </c:pt>
                <c:pt idx="12540" formatCode="General">
                  <c:v>72.245000000000005</c:v>
                </c:pt>
                <c:pt idx="12541" formatCode="General">
                  <c:v>72.245000000000005</c:v>
                </c:pt>
                <c:pt idx="12542" formatCode="General">
                  <c:v>72.248999999999995</c:v>
                </c:pt>
                <c:pt idx="12543" formatCode="General">
                  <c:v>72.247000000000085</c:v>
                </c:pt>
                <c:pt idx="12544" formatCode="General">
                  <c:v>72.247000000000085</c:v>
                </c:pt>
                <c:pt idx="12545" formatCode="General">
                  <c:v>72.25</c:v>
                </c:pt>
                <c:pt idx="12546" formatCode="General">
                  <c:v>72.265000000000001</c:v>
                </c:pt>
                <c:pt idx="12547" formatCode="General">
                  <c:v>72.254999999999995</c:v>
                </c:pt>
                <c:pt idx="12548" formatCode="General">
                  <c:v>72.254999999999995</c:v>
                </c:pt>
                <c:pt idx="12549" formatCode="General">
                  <c:v>72.260999999999996</c:v>
                </c:pt>
                <c:pt idx="12550" formatCode="General">
                  <c:v>72.259</c:v>
                </c:pt>
                <c:pt idx="12551" formatCode="General">
                  <c:v>72.263000000000005</c:v>
                </c:pt>
                <c:pt idx="12552" formatCode="General">
                  <c:v>72.271000000000001</c:v>
                </c:pt>
                <c:pt idx="12553" formatCode="General">
                  <c:v>72.27</c:v>
                </c:pt>
                <c:pt idx="12554" formatCode="General">
                  <c:v>72.265000000000001</c:v>
                </c:pt>
                <c:pt idx="12555" formatCode="General">
                  <c:v>72.263999999999996</c:v>
                </c:pt>
                <c:pt idx="12556" formatCode="General">
                  <c:v>72.271999999999991</c:v>
                </c:pt>
                <c:pt idx="12557" formatCode="General">
                  <c:v>72.269000000000005</c:v>
                </c:pt>
                <c:pt idx="12558" formatCode="General">
                  <c:v>72.263999999999996</c:v>
                </c:pt>
                <c:pt idx="12559" formatCode="General">
                  <c:v>72.271000000000001</c:v>
                </c:pt>
                <c:pt idx="12560" formatCode="General">
                  <c:v>72.260000000000005</c:v>
                </c:pt>
                <c:pt idx="12561" formatCode="General">
                  <c:v>72.263000000000005</c:v>
                </c:pt>
                <c:pt idx="12562" formatCode="General">
                  <c:v>72.272999999999982</c:v>
                </c:pt>
                <c:pt idx="12563" formatCode="General">
                  <c:v>72.260000000000005</c:v>
                </c:pt>
                <c:pt idx="12564" formatCode="General">
                  <c:v>72.265000000000001</c:v>
                </c:pt>
                <c:pt idx="12565" formatCode="General">
                  <c:v>72.268000000000001</c:v>
                </c:pt>
                <c:pt idx="12566" formatCode="General">
                  <c:v>72.268000000000001</c:v>
                </c:pt>
                <c:pt idx="12567" formatCode="General">
                  <c:v>72.256</c:v>
                </c:pt>
                <c:pt idx="12568" formatCode="General">
                  <c:v>72.262</c:v>
                </c:pt>
                <c:pt idx="12569" formatCode="General">
                  <c:v>72.266999999999996</c:v>
                </c:pt>
                <c:pt idx="12570" formatCode="General">
                  <c:v>72.260999999999996</c:v>
                </c:pt>
                <c:pt idx="12571" formatCode="General">
                  <c:v>72.254000000000005</c:v>
                </c:pt>
                <c:pt idx="12572" formatCode="General">
                  <c:v>72.251000000000005</c:v>
                </c:pt>
                <c:pt idx="12573" formatCode="General">
                  <c:v>72.25</c:v>
                </c:pt>
                <c:pt idx="12574" formatCode="General">
                  <c:v>72.248000000000005</c:v>
                </c:pt>
                <c:pt idx="12575" formatCode="General">
                  <c:v>72.244000000000085</c:v>
                </c:pt>
                <c:pt idx="12576" formatCode="General">
                  <c:v>72.242000000000004</c:v>
                </c:pt>
                <c:pt idx="12577" formatCode="General">
                  <c:v>72.236999999999995</c:v>
                </c:pt>
                <c:pt idx="12578" formatCode="General">
                  <c:v>72.235000000000014</c:v>
                </c:pt>
                <c:pt idx="12579" formatCode="General">
                  <c:v>72.222999999999999</c:v>
                </c:pt>
                <c:pt idx="12580" formatCode="General">
                  <c:v>72.221999999999994</c:v>
                </c:pt>
                <c:pt idx="12581" formatCode="General">
                  <c:v>72.23</c:v>
                </c:pt>
                <c:pt idx="12582" formatCode="General">
                  <c:v>72.22</c:v>
                </c:pt>
                <c:pt idx="12583" formatCode="General">
                  <c:v>72.22</c:v>
                </c:pt>
                <c:pt idx="12584" formatCode="General">
                  <c:v>72.217000000000027</c:v>
                </c:pt>
                <c:pt idx="12585" formatCode="General">
                  <c:v>72.22</c:v>
                </c:pt>
                <c:pt idx="12586" formatCode="General">
                  <c:v>72.209000000000003</c:v>
                </c:pt>
                <c:pt idx="12587" formatCode="General">
                  <c:v>72.222999999999999</c:v>
                </c:pt>
                <c:pt idx="12588" formatCode="General">
                  <c:v>72.227999999999994</c:v>
                </c:pt>
                <c:pt idx="12589" formatCode="General">
                  <c:v>72.244000000000085</c:v>
                </c:pt>
                <c:pt idx="12590" formatCode="General">
                  <c:v>72.275999999999982</c:v>
                </c:pt>
                <c:pt idx="12591" formatCode="General">
                  <c:v>72.313000000000002</c:v>
                </c:pt>
                <c:pt idx="12592" formatCode="General">
                  <c:v>72.36</c:v>
                </c:pt>
                <c:pt idx="12593" formatCode="General">
                  <c:v>72.421000000000006</c:v>
                </c:pt>
                <c:pt idx="12594" formatCode="General">
                  <c:v>72.465000000000003</c:v>
                </c:pt>
                <c:pt idx="12595" formatCode="General">
                  <c:v>72.509</c:v>
                </c:pt>
                <c:pt idx="12596" formatCode="General">
                  <c:v>72.546999999999997</c:v>
                </c:pt>
                <c:pt idx="12597" formatCode="General">
                  <c:v>72.56</c:v>
                </c:pt>
                <c:pt idx="12598" formatCode="General">
                  <c:v>72.584000000000003</c:v>
                </c:pt>
                <c:pt idx="12599" formatCode="General">
                  <c:v>72.59</c:v>
                </c:pt>
                <c:pt idx="12600" formatCode="General">
                  <c:v>72.60899999999998</c:v>
                </c:pt>
                <c:pt idx="12601" formatCode="General">
                  <c:v>72.61999999999999</c:v>
                </c:pt>
                <c:pt idx="12602" formatCode="General">
                  <c:v>72.619</c:v>
                </c:pt>
                <c:pt idx="12603" formatCode="General">
                  <c:v>72.624999999999986</c:v>
                </c:pt>
                <c:pt idx="12604" formatCode="General">
                  <c:v>72.621999999999986</c:v>
                </c:pt>
                <c:pt idx="12605" formatCode="General">
                  <c:v>72.625999999999948</c:v>
                </c:pt>
                <c:pt idx="12606" formatCode="General">
                  <c:v>72.631</c:v>
                </c:pt>
                <c:pt idx="12607" formatCode="General">
                  <c:v>72.634</c:v>
                </c:pt>
                <c:pt idx="12608" formatCode="General">
                  <c:v>72.626999999999981</c:v>
                </c:pt>
                <c:pt idx="12609" formatCode="General">
                  <c:v>72.631999999999991</c:v>
                </c:pt>
                <c:pt idx="12610" formatCode="General">
                  <c:v>72.634</c:v>
                </c:pt>
                <c:pt idx="12611" formatCode="General">
                  <c:v>72.637999999999991</c:v>
                </c:pt>
                <c:pt idx="12612" formatCode="General">
                  <c:v>72.635999999999981</c:v>
                </c:pt>
                <c:pt idx="12613" formatCode="General">
                  <c:v>72.638999999999982</c:v>
                </c:pt>
                <c:pt idx="12614" formatCode="General">
                  <c:v>72.634</c:v>
                </c:pt>
                <c:pt idx="12615" formatCode="General">
                  <c:v>72.63</c:v>
                </c:pt>
                <c:pt idx="12616" formatCode="General">
                  <c:v>72.641999999999996</c:v>
                </c:pt>
                <c:pt idx="12617" formatCode="General">
                  <c:v>72.628999999999948</c:v>
                </c:pt>
                <c:pt idx="12618" formatCode="General">
                  <c:v>72.631999999999991</c:v>
                </c:pt>
                <c:pt idx="12619" formatCode="General">
                  <c:v>72.634</c:v>
                </c:pt>
                <c:pt idx="12620" formatCode="General">
                  <c:v>72.63</c:v>
                </c:pt>
                <c:pt idx="12621" formatCode="General">
                  <c:v>72.637999999999991</c:v>
                </c:pt>
                <c:pt idx="12622" formatCode="General">
                  <c:v>72.631</c:v>
                </c:pt>
                <c:pt idx="12623" formatCode="General">
                  <c:v>72.641999999999996</c:v>
                </c:pt>
                <c:pt idx="12624" formatCode="General">
                  <c:v>72.644000000000005</c:v>
                </c:pt>
                <c:pt idx="12625" formatCode="General">
                  <c:v>72.637</c:v>
                </c:pt>
                <c:pt idx="12626" formatCode="General">
                  <c:v>72.64</c:v>
                </c:pt>
                <c:pt idx="12627" formatCode="General">
                  <c:v>72.646000000000001</c:v>
                </c:pt>
                <c:pt idx="12628" formatCode="General">
                  <c:v>72.643000000000001</c:v>
                </c:pt>
                <c:pt idx="12629" formatCode="General">
                  <c:v>72.646000000000001</c:v>
                </c:pt>
                <c:pt idx="12630" formatCode="General">
                  <c:v>72.641999999999996</c:v>
                </c:pt>
                <c:pt idx="12631" formatCode="General">
                  <c:v>72.641000000000005</c:v>
                </c:pt>
                <c:pt idx="12632" formatCode="General">
                  <c:v>72.643000000000001</c:v>
                </c:pt>
                <c:pt idx="12633" formatCode="General">
                  <c:v>72.647999999999996</c:v>
                </c:pt>
                <c:pt idx="12634" formatCode="General">
                  <c:v>72.647000000000006</c:v>
                </c:pt>
                <c:pt idx="12635" formatCode="General">
                  <c:v>72.652999999999949</c:v>
                </c:pt>
                <c:pt idx="12636" formatCode="General">
                  <c:v>72.649999999999991</c:v>
                </c:pt>
                <c:pt idx="12637" formatCode="General">
                  <c:v>72.649000000000001</c:v>
                </c:pt>
                <c:pt idx="12638" formatCode="General">
                  <c:v>72.649999999999991</c:v>
                </c:pt>
                <c:pt idx="12639" formatCode="General">
                  <c:v>72.644000000000005</c:v>
                </c:pt>
                <c:pt idx="12640" formatCode="General">
                  <c:v>72.643000000000001</c:v>
                </c:pt>
                <c:pt idx="12641" formatCode="General">
                  <c:v>72.644000000000005</c:v>
                </c:pt>
                <c:pt idx="12642" formatCode="General">
                  <c:v>72.643000000000001</c:v>
                </c:pt>
                <c:pt idx="12643" formatCode="General">
                  <c:v>72.644000000000005</c:v>
                </c:pt>
                <c:pt idx="12644" formatCode="General">
                  <c:v>72.653999999999982</c:v>
                </c:pt>
                <c:pt idx="12645" formatCode="General">
                  <c:v>72.649999999999991</c:v>
                </c:pt>
                <c:pt idx="12646" formatCode="General">
                  <c:v>72.647999999999996</c:v>
                </c:pt>
                <c:pt idx="12647" formatCode="General">
                  <c:v>72.652999999999949</c:v>
                </c:pt>
                <c:pt idx="12648" formatCode="General">
                  <c:v>72.647999999999996</c:v>
                </c:pt>
                <c:pt idx="12649" formatCode="General">
                  <c:v>72.643000000000001</c:v>
                </c:pt>
                <c:pt idx="12650" formatCode="General">
                  <c:v>72.64</c:v>
                </c:pt>
                <c:pt idx="12651" formatCode="General">
                  <c:v>72.63</c:v>
                </c:pt>
                <c:pt idx="12652" formatCode="General">
                  <c:v>72.63</c:v>
                </c:pt>
                <c:pt idx="12653" formatCode="General">
                  <c:v>72.626999999999981</c:v>
                </c:pt>
                <c:pt idx="12654" formatCode="General">
                  <c:v>72.613</c:v>
                </c:pt>
                <c:pt idx="12655" formatCode="General">
                  <c:v>72.614000000000004</c:v>
                </c:pt>
                <c:pt idx="12656" formatCode="General">
                  <c:v>72.613</c:v>
                </c:pt>
                <c:pt idx="12657" formatCode="General">
                  <c:v>72.611999999999995</c:v>
                </c:pt>
                <c:pt idx="12658" formatCode="General">
                  <c:v>72.614999999999995</c:v>
                </c:pt>
                <c:pt idx="12659" formatCode="General">
                  <c:v>72.614999999999995</c:v>
                </c:pt>
                <c:pt idx="12660" formatCode="General">
                  <c:v>72.61999999999999</c:v>
                </c:pt>
                <c:pt idx="12661" formatCode="General">
                  <c:v>72.614999999999995</c:v>
                </c:pt>
                <c:pt idx="12662" formatCode="General">
                  <c:v>72.616</c:v>
                </c:pt>
                <c:pt idx="12663" formatCode="General">
                  <c:v>72.606999999999999</c:v>
                </c:pt>
                <c:pt idx="12664" formatCode="General">
                  <c:v>72.614999999999995</c:v>
                </c:pt>
                <c:pt idx="12665" formatCode="General">
                  <c:v>72.614000000000004</c:v>
                </c:pt>
                <c:pt idx="12666" formatCode="General">
                  <c:v>72.61999999999999</c:v>
                </c:pt>
                <c:pt idx="12667" formatCode="General">
                  <c:v>72.627999999999986</c:v>
                </c:pt>
                <c:pt idx="12668" formatCode="General">
                  <c:v>72.632999999999981</c:v>
                </c:pt>
                <c:pt idx="12669" formatCode="General">
                  <c:v>72.627999999999986</c:v>
                </c:pt>
                <c:pt idx="12670" formatCode="General">
                  <c:v>72.64</c:v>
                </c:pt>
                <c:pt idx="12671" formatCode="General">
                  <c:v>72.634999999999991</c:v>
                </c:pt>
                <c:pt idx="12672" formatCode="General">
                  <c:v>72.641000000000005</c:v>
                </c:pt>
                <c:pt idx="12673" formatCode="General">
                  <c:v>72.638999999999982</c:v>
                </c:pt>
                <c:pt idx="12674" formatCode="General">
                  <c:v>72.626999999999981</c:v>
                </c:pt>
                <c:pt idx="12675" formatCode="General">
                  <c:v>72.641999999999996</c:v>
                </c:pt>
                <c:pt idx="12676" formatCode="General">
                  <c:v>72.643000000000001</c:v>
                </c:pt>
                <c:pt idx="12677" formatCode="General">
                  <c:v>72.643000000000001</c:v>
                </c:pt>
                <c:pt idx="12678" formatCode="General">
                  <c:v>72.652999999999949</c:v>
                </c:pt>
                <c:pt idx="12679" formatCode="General">
                  <c:v>72.653999999999982</c:v>
                </c:pt>
                <c:pt idx="12680" formatCode="General">
                  <c:v>72.652999999999949</c:v>
                </c:pt>
                <c:pt idx="12681" formatCode="General">
                  <c:v>72.656999999999982</c:v>
                </c:pt>
                <c:pt idx="12682" formatCode="General">
                  <c:v>72.661000000000001</c:v>
                </c:pt>
                <c:pt idx="12683" formatCode="General">
                  <c:v>72.658999999999978</c:v>
                </c:pt>
                <c:pt idx="12684" formatCode="General">
                  <c:v>72.66</c:v>
                </c:pt>
                <c:pt idx="12685" formatCode="General">
                  <c:v>72.657999999999987</c:v>
                </c:pt>
                <c:pt idx="12686" formatCode="General">
                  <c:v>72.676999999999978</c:v>
                </c:pt>
                <c:pt idx="12687" formatCode="General">
                  <c:v>72.671999999999983</c:v>
                </c:pt>
                <c:pt idx="12688" formatCode="General">
                  <c:v>72.682000000000002</c:v>
                </c:pt>
                <c:pt idx="12689" formatCode="General">
                  <c:v>72.673999999999978</c:v>
                </c:pt>
                <c:pt idx="12690" formatCode="General">
                  <c:v>72.672999999999988</c:v>
                </c:pt>
                <c:pt idx="12691" formatCode="General">
                  <c:v>72.673999999999978</c:v>
                </c:pt>
                <c:pt idx="12692" formatCode="General">
                  <c:v>72.671999999999983</c:v>
                </c:pt>
                <c:pt idx="12693" formatCode="General">
                  <c:v>72.669999999999987</c:v>
                </c:pt>
                <c:pt idx="12694" formatCode="General">
                  <c:v>72.675999999999988</c:v>
                </c:pt>
                <c:pt idx="12695" formatCode="General">
                  <c:v>72.673999999999978</c:v>
                </c:pt>
                <c:pt idx="12696" formatCode="General">
                  <c:v>72.664999999999992</c:v>
                </c:pt>
                <c:pt idx="12697" formatCode="General">
                  <c:v>72.665999999999983</c:v>
                </c:pt>
                <c:pt idx="12698" formatCode="General">
                  <c:v>72.670999999999978</c:v>
                </c:pt>
                <c:pt idx="12699" formatCode="General">
                  <c:v>72.669999999999987</c:v>
                </c:pt>
                <c:pt idx="12700" formatCode="General">
                  <c:v>72.668999999999983</c:v>
                </c:pt>
                <c:pt idx="12701" formatCode="General">
                  <c:v>72.671999999999983</c:v>
                </c:pt>
                <c:pt idx="12702" formatCode="General">
                  <c:v>72.673999999999978</c:v>
                </c:pt>
                <c:pt idx="12703" formatCode="General">
                  <c:v>72.674999999999983</c:v>
                </c:pt>
                <c:pt idx="12704" formatCode="General">
                  <c:v>72.668999999999983</c:v>
                </c:pt>
                <c:pt idx="12705" formatCode="General">
                  <c:v>72.669999999999987</c:v>
                </c:pt>
                <c:pt idx="12706" formatCode="General">
                  <c:v>72.667999999999992</c:v>
                </c:pt>
                <c:pt idx="12707" formatCode="General">
                  <c:v>72.673999999999978</c:v>
                </c:pt>
                <c:pt idx="12708" formatCode="General">
                  <c:v>72.668999999999983</c:v>
                </c:pt>
                <c:pt idx="12709" formatCode="General">
                  <c:v>72.673999999999978</c:v>
                </c:pt>
                <c:pt idx="12710" formatCode="General">
                  <c:v>72.66</c:v>
                </c:pt>
                <c:pt idx="12711" formatCode="General">
                  <c:v>72.670999999999978</c:v>
                </c:pt>
                <c:pt idx="12712" formatCode="General">
                  <c:v>72.674999999999983</c:v>
                </c:pt>
                <c:pt idx="12713" formatCode="General">
                  <c:v>72.667999999999992</c:v>
                </c:pt>
                <c:pt idx="12714" formatCode="General">
                  <c:v>72.665999999999983</c:v>
                </c:pt>
                <c:pt idx="12715" formatCode="General">
                  <c:v>72.661000000000001</c:v>
                </c:pt>
                <c:pt idx="12716" formatCode="General">
                  <c:v>72.661000000000001</c:v>
                </c:pt>
                <c:pt idx="12717" formatCode="General">
                  <c:v>72.651999999999987</c:v>
                </c:pt>
                <c:pt idx="12718" formatCode="General">
                  <c:v>72.649999999999991</c:v>
                </c:pt>
                <c:pt idx="12719" formatCode="General">
                  <c:v>72.641999999999996</c:v>
                </c:pt>
                <c:pt idx="12720" formatCode="General">
                  <c:v>72.635999999999981</c:v>
                </c:pt>
                <c:pt idx="12721" formatCode="General">
                  <c:v>72.627999999999986</c:v>
                </c:pt>
                <c:pt idx="12722" formatCode="General">
                  <c:v>72.627999999999986</c:v>
                </c:pt>
                <c:pt idx="12723" formatCode="General">
                  <c:v>72.622999999999948</c:v>
                </c:pt>
                <c:pt idx="12724" formatCode="General">
                  <c:v>72.611000000000004</c:v>
                </c:pt>
                <c:pt idx="12725" formatCode="General">
                  <c:v>72.60799999999999</c:v>
                </c:pt>
                <c:pt idx="12726" formatCode="General">
                  <c:v>72.596999999999994</c:v>
                </c:pt>
                <c:pt idx="12727" formatCode="General">
                  <c:v>72.598000000000013</c:v>
                </c:pt>
                <c:pt idx="12728" formatCode="General">
                  <c:v>72.600999999999999</c:v>
                </c:pt>
                <c:pt idx="12729" formatCode="General">
                  <c:v>72.598000000000013</c:v>
                </c:pt>
                <c:pt idx="12730" formatCode="General">
                  <c:v>72.599000000000004</c:v>
                </c:pt>
                <c:pt idx="12731" formatCode="General">
                  <c:v>72.599000000000004</c:v>
                </c:pt>
                <c:pt idx="12732" formatCode="General">
                  <c:v>72.593999999999994</c:v>
                </c:pt>
                <c:pt idx="12733" formatCode="General">
                  <c:v>72.595000000000013</c:v>
                </c:pt>
                <c:pt idx="12734" formatCode="General">
                  <c:v>72.593000000000004</c:v>
                </c:pt>
                <c:pt idx="12735" formatCode="General">
                  <c:v>72.598000000000013</c:v>
                </c:pt>
                <c:pt idx="12736" formatCode="General">
                  <c:v>72.596000000000004</c:v>
                </c:pt>
                <c:pt idx="12737" formatCode="General">
                  <c:v>72.60199999999999</c:v>
                </c:pt>
                <c:pt idx="12738" formatCode="General">
                  <c:v>72.606999999999999</c:v>
                </c:pt>
                <c:pt idx="12739" formatCode="General">
                  <c:v>72.60799999999999</c:v>
                </c:pt>
                <c:pt idx="12740" formatCode="General">
                  <c:v>72.616</c:v>
                </c:pt>
                <c:pt idx="12741" formatCode="General">
                  <c:v>72.619</c:v>
                </c:pt>
                <c:pt idx="12742" formatCode="General">
                  <c:v>72.619</c:v>
                </c:pt>
                <c:pt idx="12743" formatCode="General">
                  <c:v>72.624999999999986</c:v>
                </c:pt>
                <c:pt idx="12744" formatCode="General">
                  <c:v>72.617999999999995</c:v>
                </c:pt>
                <c:pt idx="12745" formatCode="General">
                  <c:v>72.623999999999981</c:v>
                </c:pt>
                <c:pt idx="12746" formatCode="General">
                  <c:v>72.619</c:v>
                </c:pt>
                <c:pt idx="12747" formatCode="General">
                  <c:v>72.635999999999981</c:v>
                </c:pt>
                <c:pt idx="12748" formatCode="General">
                  <c:v>72.634</c:v>
                </c:pt>
                <c:pt idx="12749" formatCode="General">
                  <c:v>72.644000000000005</c:v>
                </c:pt>
                <c:pt idx="12750" formatCode="General">
                  <c:v>72.650999999999982</c:v>
                </c:pt>
                <c:pt idx="12751" formatCode="General">
                  <c:v>72.661000000000001</c:v>
                </c:pt>
                <c:pt idx="12752" formatCode="General">
                  <c:v>72.647999999999996</c:v>
                </c:pt>
                <c:pt idx="12753" formatCode="General">
                  <c:v>72.649999999999991</c:v>
                </c:pt>
                <c:pt idx="12754" formatCode="General">
                  <c:v>72.652999999999949</c:v>
                </c:pt>
                <c:pt idx="12755" formatCode="General">
                  <c:v>72.649999999999991</c:v>
                </c:pt>
                <c:pt idx="12756" formatCode="General">
                  <c:v>72.647000000000006</c:v>
                </c:pt>
                <c:pt idx="12757" formatCode="General">
                  <c:v>72.649000000000001</c:v>
                </c:pt>
                <c:pt idx="12758" formatCode="General">
                  <c:v>72.646000000000001</c:v>
                </c:pt>
                <c:pt idx="12759" formatCode="General">
                  <c:v>72.646000000000001</c:v>
                </c:pt>
                <c:pt idx="12760" formatCode="General">
                  <c:v>72.657999999999987</c:v>
                </c:pt>
                <c:pt idx="12761" formatCode="General">
                  <c:v>72.649999999999991</c:v>
                </c:pt>
                <c:pt idx="12762" formatCode="General">
                  <c:v>72.649000000000001</c:v>
                </c:pt>
                <c:pt idx="12763" formatCode="General">
                  <c:v>72.652999999999949</c:v>
                </c:pt>
                <c:pt idx="12764" formatCode="General">
                  <c:v>72.66</c:v>
                </c:pt>
                <c:pt idx="12765" formatCode="General">
                  <c:v>72.646000000000001</c:v>
                </c:pt>
                <c:pt idx="12766" formatCode="General">
                  <c:v>72.652999999999949</c:v>
                </c:pt>
                <c:pt idx="12767" formatCode="General">
                  <c:v>72.649999999999991</c:v>
                </c:pt>
                <c:pt idx="12768" formatCode="General">
                  <c:v>72.644999999999996</c:v>
                </c:pt>
                <c:pt idx="12769" formatCode="General">
                  <c:v>72.651999999999987</c:v>
                </c:pt>
                <c:pt idx="12770" formatCode="General">
                  <c:v>72.647999999999996</c:v>
                </c:pt>
                <c:pt idx="12771" formatCode="General">
                  <c:v>72.649999999999991</c:v>
                </c:pt>
                <c:pt idx="12772" formatCode="General">
                  <c:v>72.651999999999987</c:v>
                </c:pt>
                <c:pt idx="12773" formatCode="General">
                  <c:v>72.647000000000006</c:v>
                </c:pt>
                <c:pt idx="12774" formatCode="General">
                  <c:v>72.644000000000005</c:v>
                </c:pt>
                <c:pt idx="12775" formatCode="General">
                  <c:v>72.647000000000006</c:v>
                </c:pt>
                <c:pt idx="12776" formatCode="General">
                  <c:v>72.647000000000006</c:v>
                </c:pt>
                <c:pt idx="12777" formatCode="General">
                  <c:v>72.646000000000001</c:v>
                </c:pt>
                <c:pt idx="12778" formatCode="General">
                  <c:v>72.637999999999991</c:v>
                </c:pt>
                <c:pt idx="12779" formatCode="General">
                  <c:v>72.637</c:v>
                </c:pt>
                <c:pt idx="12780" formatCode="General">
                  <c:v>72.64</c:v>
                </c:pt>
                <c:pt idx="12781" formatCode="General">
                  <c:v>72.637999999999991</c:v>
                </c:pt>
                <c:pt idx="12782" formatCode="General">
                  <c:v>72.632999999999981</c:v>
                </c:pt>
                <c:pt idx="12783" formatCode="General">
                  <c:v>72.632999999999981</c:v>
                </c:pt>
                <c:pt idx="12784" formatCode="General">
                  <c:v>72.628999999999948</c:v>
                </c:pt>
                <c:pt idx="12785" formatCode="General">
                  <c:v>72.63</c:v>
                </c:pt>
                <c:pt idx="12786" formatCode="General">
                  <c:v>72.631999999999991</c:v>
                </c:pt>
                <c:pt idx="12787" formatCode="General">
                  <c:v>72.634</c:v>
                </c:pt>
                <c:pt idx="12788" formatCode="General">
                  <c:v>72.628999999999948</c:v>
                </c:pt>
                <c:pt idx="12789" formatCode="General">
                  <c:v>72.624999999999986</c:v>
                </c:pt>
                <c:pt idx="12790" formatCode="General">
                  <c:v>72.621999999999986</c:v>
                </c:pt>
                <c:pt idx="12791" formatCode="General">
                  <c:v>72.621999999999986</c:v>
                </c:pt>
                <c:pt idx="12792" formatCode="General">
                  <c:v>72.617999999999995</c:v>
                </c:pt>
                <c:pt idx="12793" formatCode="General">
                  <c:v>72.596999999999994</c:v>
                </c:pt>
                <c:pt idx="12794" formatCode="General">
                  <c:v>72.60899999999998</c:v>
                </c:pt>
                <c:pt idx="12795" formatCode="General">
                  <c:v>72.611999999999995</c:v>
                </c:pt>
                <c:pt idx="12796" formatCode="General">
                  <c:v>72.60199999999999</c:v>
                </c:pt>
                <c:pt idx="12797" formatCode="General">
                  <c:v>72.592000000000013</c:v>
                </c:pt>
                <c:pt idx="12798" formatCode="General">
                  <c:v>72.596999999999994</c:v>
                </c:pt>
                <c:pt idx="12799" formatCode="General">
                  <c:v>72.60199999999999</c:v>
                </c:pt>
                <c:pt idx="12800" formatCode="General">
                  <c:v>72.596999999999994</c:v>
                </c:pt>
                <c:pt idx="12801" formatCode="General">
                  <c:v>72.596000000000004</c:v>
                </c:pt>
                <c:pt idx="12802" formatCode="General">
                  <c:v>72.603999999999999</c:v>
                </c:pt>
                <c:pt idx="12803" formatCode="General">
                  <c:v>72.60299999999998</c:v>
                </c:pt>
                <c:pt idx="12804" formatCode="General">
                  <c:v>72.60299999999998</c:v>
                </c:pt>
                <c:pt idx="12805" formatCode="General">
                  <c:v>72.60199999999999</c:v>
                </c:pt>
                <c:pt idx="12806" formatCode="General">
                  <c:v>72.593999999999994</c:v>
                </c:pt>
                <c:pt idx="12807" formatCode="General">
                  <c:v>72.568000000000012</c:v>
                </c:pt>
                <c:pt idx="12808" formatCode="General">
                  <c:v>72.533000000000001</c:v>
                </c:pt>
                <c:pt idx="12809" formatCode="General">
                  <c:v>72.482000000000014</c:v>
                </c:pt>
                <c:pt idx="12810" formatCode="General">
                  <c:v>72.446000000000026</c:v>
                </c:pt>
                <c:pt idx="12811" formatCode="General">
                  <c:v>72.42</c:v>
                </c:pt>
                <c:pt idx="12812" formatCode="General">
                  <c:v>72.394000000000005</c:v>
                </c:pt>
                <c:pt idx="12813" formatCode="General">
                  <c:v>72.371999999999986</c:v>
                </c:pt>
                <c:pt idx="12814" formatCode="General">
                  <c:v>72.361000000000004</c:v>
                </c:pt>
                <c:pt idx="12815" formatCode="General">
                  <c:v>72.361000000000004</c:v>
                </c:pt>
                <c:pt idx="12816" formatCode="General">
                  <c:v>72.369</c:v>
                </c:pt>
                <c:pt idx="12817" formatCode="General">
                  <c:v>72.372999999999948</c:v>
                </c:pt>
                <c:pt idx="12818" formatCode="General">
                  <c:v>72.387999999999991</c:v>
                </c:pt>
                <c:pt idx="12819" formatCode="General">
                  <c:v>72.403999999999996</c:v>
                </c:pt>
                <c:pt idx="12820" formatCode="General">
                  <c:v>72.410000000000025</c:v>
                </c:pt>
                <c:pt idx="12821" formatCode="General">
                  <c:v>72.430000000000007</c:v>
                </c:pt>
                <c:pt idx="12822" formatCode="General">
                  <c:v>72.464000000000027</c:v>
                </c:pt>
                <c:pt idx="12823" formatCode="General">
                  <c:v>72.491000000000085</c:v>
                </c:pt>
                <c:pt idx="12824" formatCode="General">
                  <c:v>72.534000000000006</c:v>
                </c:pt>
                <c:pt idx="12825" formatCode="General">
                  <c:v>72.581000000000003</c:v>
                </c:pt>
                <c:pt idx="12826" formatCode="General">
                  <c:v>72.631</c:v>
                </c:pt>
                <c:pt idx="12827" formatCode="General">
                  <c:v>72.69</c:v>
                </c:pt>
                <c:pt idx="12828" formatCode="General">
                  <c:v>72.725999999999999</c:v>
                </c:pt>
                <c:pt idx="12829" formatCode="General">
                  <c:v>72.763000000000005</c:v>
                </c:pt>
                <c:pt idx="12830" formatCode="General">
                  <c:v>72.781999999999996</c:v>
                </c:pt>
                <c:pt idx="12831" formatCode="General">
                  <c:v>72.805999999999983</c:v>
                </c:pt>
                <c:pt idx="12832" formatCode="General">
                  <c:v>72.812000000000012</c:v>
                </c:pt>
                <c:pt idx="12833" formatCode="General">
                  <c:v>72.8</c:v>
                </c:pt>
                <c:pt idx="12834" formatCode="General">
                  <c:v>72.793000000000006</c:v>
                </c:pt>
                <c:pt idx="12835" formatCode="General">
                  <c:v>72.763999999999996</c:v>
                </c:pt>
                <c:pt idx="12836" formatCode="General">
                  <c:v>72.748000000000005</c:v>
                </c:pt>
                <c:pt idx="12837" formatCode="General">
                  <c:v>72.733999999999995</c:v>
                </c:pt>
                <c:pt idx="12838" formatCode="General">
                  <c:v>72.711000000000027</c:v>
                </c:pt>
                <c:pt idx="12839" formatCode="General">
                  <c:v>72.694000000000003</c:v>
                </c:pt>
                <c:pt idx="12840" formatCode="General">
                  <c:v>72.674999999999983</c:v>
                </c:pt>
                <c:pt idx="12841" formatCode="General">
                  <c:v>72.66</c:v>
                </c:pt>
                <c:pt idx="12842" formatCode="General">
                  <c:v>72.644999999999996</c:v>
                </c:pt>
                <c:pt idx="12843" formatCode="General">
                  <c:v>72.631</c:v>
                </c:pt>
                <c:pt idx="12844" formatCode="General">
                  <c:v>72.61999999999999</c:v>
                </c:pt>
                <c:pt idx="12845" formatCode="General">
                  <c:v>72.60199999999999</c:v>
                </c:pt>
                <c:pt idx="12846" formatCode="General">
                  <c:v>72.598000000000013</c:v>
                </c:pt>
                <c:pt idx="12847" formatCode="General">
                  <c:v>72.596000000000004</c:v>
                </c:pt>
                <c:pt idx="12848" formatCode="General">
                  <c:v>72.590999999999994</c:v>
                </c:pt>
                <c:pt idx="12849" formatCode="General">
                  <c:v>72.588999999999999</c:v>
                </c:pt>
                <c:pt idx="12850" formatCode="General">
                  <c:v>72.578999999999979</c:v>
                </c:pt>
                <c:pt idx="12851" formatCode="General">
                  <c:v>72.569999999999993</c:v>
                </c:pt>
                <c:pt idx="12852" formatCode="General">
                  <c:v>72.575000000000003</c:v>
                </c:pt>
                <c:pt idx="12853" formatCode="General">
                  <c:v>72.56</c:v>
                </c:pt>
                <c:pt idx="12854" formatCode="General">
                  <c:v>72.557000000000002</c:v>
                </c:pt>
                <c:pt idx="12855" formatCode="General">
                  <c:v>72.552999999999983</c:v>
                </c:pt>
                <c:pt idx="12856" formatCode="General">
                  <c:v>72.558999999999983</c:v>
                </c:pt>
                <c:pt idx="12857" formatCode="General">
                  <c:v>72.551999999999992</c:v>
                </c:pt>
                <c:pt idx="12858" formatCode="General">
                  <c:v>72.551000000000002</c:v>
                </c:pt>
                <c:pt idx="12859" formatCode="General">
                  <c:v>72.543999999999997</c:v>
                </c:pt>
                <c:pt idx="12860" formatCode="General">
                  <c:v>72.537999999999997</c:v>
                </c:pt>
                <c:pt idx="12861" formatCode="General">
                  <c:v>72.533000000000001</c:v>
                </c:pt>
                <c:pt idx="12862" formatCode="General">
                  <c:v>72.527000000000001</c:v>
                </c:pt>
                <c:pt idx="12863" formatCode="General">
                  <c:v>72.528999999999982</c:v>
                </c:pt>
                <c:pt idx="12864" formatCode="General">
                  <c:v>72.52</c:v>
                </c:pt>
                <c:pt idx="12865" formatCode="General">
                  <c:v>72.522999999999982</c:v>
                </c:pt>
                <c:pt idx="12866" formatCode="General">
                  <c:v>72.513999999999996</c:v>
                </c:pt>
                <c:pt idx="12867" formatCode="General">
                  <c:v>72.498999999999995</c:v>
                </c:pt>
                <c:pt idx="12868" formatCode="General">
                  <c:v>72.497000000000085</c:v>
                </c:pt>
                <c:pt idx="12869" formatCode="General">
                  <c:v>72.478999999999999</c:v>
                </c:pt>
                <c:pt idx="12870" formatCode="General">
                  <c:v>72.467000000000027</c:v>
                </c:pt>
                <c:pt idx="12871" formatCode="General">
                  <c:v>72.452000000000012</c:v>
                </c:pt>
                <c:pt idx="12872" formatCode="General">
                  <c:v>72.433000000000007</c:v>
                </c:pt>
                <c:pt idx="12873" formatCode="General">
                  <c:v>72.427999999999997</c:v>
                </c:pt>
                <c:pt idx="12874" formatCode="General">
                  <c:v>72.42</c:v>
                </c:pt>
                <c:pt idx="12875" formatCode="General">
                  <c:v>72.412000000000006</c:v>
                </c:pt>
                <c:pt idx="12876" formatCode="General">
                  <c:v>72.406999999999996</c:v>
                </c:pt>
                <c:pt idx="12877" formatCode="General">
                  <c:v>72.391999999999996</c:v>
                </c:pt>
                <c:pt idx="12878" formatCode="General">
                  <c:v>72.385999999999981</c:v>
                </c:pt>
                <c:pt idx="12879" formatCode="General">
                  <c:v>72.391000000000005</c:v>
                </c:pt>
                <c:pt idx="12880" formatCode="General">
                  <c:v>72.391999999999996</c:v>
                </c:pt>
                <c:pt idx="12881" formatCode="General">
                  <c:v>72.381999999999991</c:v>
                </c:pt>
                <c:pt idx="12882" formatCode="General">
                  <c:v>72.376999999999981</c:v>
                </c:pt>
                <c:pt idx="12883" formatCode="General">
                  <c:v>72.372999999999948</c:v>
                </c:pt>
                <c:pt idx="12884" formatCode="General">
                  <c:v>72.377999999999986</c:v>
                </c:pt>
                <c:pt idx="12885" formatCode="General">
                  <c:v>72.369</c:v>
                </c:pt>
                <c:pt idx="12886" formatCode="General">
                  <c:v>72.384999999999991</c:v>
                </c:pt>
                <c:pt idx="12887" formatCode="General">
                  <c:v>72.381</c:v>
                </c:pt>
                <c:pt idx="12888" formatCode="General">
                  <c:v>72.387</c:v>
                </c:pt>
                <c:pt idx="12889" formatCode="General">
                  <c:v>72.387</c:v>
                </c:pt>
                <c:pt idx="12890" formatCode="General">
                  <c:v>72.391999999999996</c:v>
                </c:pt>
                <c:pt idx="12891" formatCode="General">
                  <c:v>72.400999999999996</c:v>
                </c:pt>
                <c:pt idx="12892" formatCode="General">
                  <c:v>72.415999999999997</c:v>
                </c:pt>
                <c:pt idx="12893" formatCode="General">
                  <c:v>72.430999999999997</c:v>
                </c:pt>
                <c:pt idx="12894" formatCode="General">
                  <c:v>72.449000000000026</c:v>
                </c:pt>
                <c:pt idx="12895" formatCode="General">
                  <c:v>72.464000000000027</c:v>
                </c:pt>
                <c:pt idx="12896" formatCode="General">
                  <c:v>72.475999999999999</c:v>
                </c:pt>
                <c:pt idx="12897" formatCode="General">
                  <c:v>72.498000000000005</c:v>
                </c:pt>
                <c:pt idx="12898" formatCode="General">
                  <c:v>72.510000000000005</c:v>
                </c:pt>
                <c:pt idx="12899" formatCode="General">
                  <c:v>72.516999999999996</c:v>
                </c:pt>
                <c:pt idx="12900" formatCode="General">
                  <c:v>72.519000000000005</c:v>
                </c:pt>
                <c:pt idx="12901" formatCode="General">
                  <c:v>72.533000000000001</c:v>
                </c:pt>
                <c:pt idx="12902" formatCode="General">
                  <c:v>72.531000000000006</c:v>
                </c:pt>
                <c:pt idx="12903" formatCode="General">
                  <c:v>72.527000000000001</c:v>
                </c:pt>
                <c:pt idx="12904" formatCode="General">
                  <c:v>72.534999999999997</c:v>
                </c:pt>
                <c:pt idx="12905" formatCode="General">
                  <c:v>72.527999999999992</c:v>
                </c:pt>
                <c:pt idx="12906" formatCode="General">
                  <c:v>72.531999999999996</c:v>
                </c:pt>
                <c:pt idx="12907" formatCode="General">
                  <c:v>72.527999999999992</c:v>
                </c:pt>
                <c:pt idx="12908" formatCode="General">
                  <c:v>72.527999999999992</c:v>
                </c:pt>
                <c:pt idx="12909" formatCode="General">
                  <c:v>72.534000000000006</c:v>
                </c:pt>
                <c:pt idx="12910" formatCode="General">
                  <c:v>72.528999999999982</c:v>
                </c:pt>
                <c:pt idx="12911" formatCode="General">
                  <c:v>72.534000000000006</c:v>
                </c:pt>
                <c:pt idx="12912" formatCode="General">
                  <c:v>72.53</c:v>
                </c:pt>
                <c:pt idx="12913" formatCode="General">
                  <c:v>72.528999999999982</c:v>
                </c:pt>
                <c:pt idx="12914" formatCode="General">
                  <c:v>72.527999999999992</c:v>
                </c:pt>
                <c:pt idx="12915" formatCode="General">
                  <c:v>72.527000000000001</c:v>
                </c:pt>
                <c:pt idx="12916" formatCode="General">
                  <c:v>72.524999999999991</c:v>
                </c:pt>
                <c:pt idx="12917" formatCode="General">
                  <c:v>72.528999999999982</c:v>
                </c:pt>
                <c:pt idx="12918" formatCode="General">
                  <c:v>72.539000000000001</c:v>
                </c:pt>
                <c:pt idx="12919" formatCode="General">
                  <c:v>72.528999999999982</c:v>
                </c:pt>
                <c:pt idx="12920" formatCode="General">
                  <c:v>72.531999999999996</c:v>
                </c:pt>
                <c:pt idx="12921" formatCode="General">
                  <c:v>72.527999999999992</c:v>
                </c:pt>
                <c:pt idx="12922" formatCode="General">
                  <c:v>72.53</c:v>
                </c:pt>
                <c:pt idx="12923" formatCode="General">
                  <c:v>72.531999999999996</c:v>
                </c:pt>
                <c:pt idx="12924" formatCode="General">
                  <c:v>72.531000000000006</c:v>
                </c:pt>
                <c:pt idx="12925" formatCode="General">
                  <c:v>72.52</c:v>
                </c:pt>
                <c:pt idx="12926" formatCode="General">
                  <c:v>72.524999999999991</c:v>
                </c:pt>
                <c:pt idx="12927" formatCode="General">
                  <c:v>72.524000000000001</c:v>
                </c:pt>
                <c:pt idx="12928" formatCode="General">
                  <c:v>72.536000000000001</c:v>
                </c:pt>
                <c:pt idx="12929" formatCode="General">
                  <c:v>72.524999999999991</c:v>
                </c:pt>
                <c:pt idx="12930" formatCode="General">
                  <c:v>72.527999999999992</c:v>
                </c:pt>
                <c:pt idx="12931" formatCode="General">
                  <c:v>72.521000000000001</c:v>
                </c:pt>
                <c:pt idx="12932" formatCode="General">
                  <c:v>72.518000000000001</c:v>
                </c:pt>
                <c:pt idx="12933" formatCode="General">
                  <c:v>72.519000000000005</c:v>
                </c:pt>
                <c:pt idx="12934" formatCode="General">
                  <c:v>72.509</c:v>
                </c:pt>
                <c:pt idx="12935" formatCode="General">
                  <c:v>72.501999999999995</c:v>
                </c:pt>
                <c:pt idx="12936" formatCode="General">
                  <c:v>72.491000000000085</c:v>
                </c:pt>
                <c:pt idx="12937" formatCode="General">
                  <c:v>72.474999999999994</c:v>
                </c:pt>
                <c:pt idx="12938" formatCode="General">
                  <c:v>72.477999999999994</c:v>
                </c:pt>
                <c:pt idx="12939" formatCode="General">
                  <c:v>72.471000000000004</c:v>
                </c:pt>
                <c:pt idx="12940" formatCode="General">
                  <c:v>72.467000000000027</c:v>
                </c:pt>
                <c:pt idx="12941" formatCode="General">
                  <c:v>72.468999999999994</c:v>
                </c:pt>
                <c:pt idx="12942" formatCode="General">
                  <c:v>72.468000000000004</c:v>
                </c:pt>
                <c:pt idx="12943" formatCode="General">
                  <c:v>72.467000000000027</c:v>
                </c:pt>
                <c:pt idx="12944" formatCode="General">
                  <c:v>72.467000000000027</c:v>
                </c:pt>
                <c:pt idx="12945" formatCode="General">
                  <c:v>72.468999999999994</c:v>
                </c:pt>
                <c:pt idx="12946" formatCode="General">
                  <c:v>72.459000000000003</c:v>
                </c:pt>
                <c:pt idx="12947" formatCode="General">
                  <c:v>72.456999999999994</c:v>
                </c:pt>
                <c:pt idx="12948" formatCode="General">
                  <c:v>72.462000000000003</c:v>
                </c:pt>
                <c:pt idx="12949" formatCode="General">
                  <c:v>72.475999999999999</c:v>
                </c:pt>
                <c:pt idx="12950" formatCode="General">
                  <c:v>72.483000000000004</c:v>
                </c:pt>
                <c:pt idx="12951" formatCode="General">
                  <c:v>72.485000000000014</c:v>
                </c:pt>
                <c:pt idx="12952" formatCode="General">
                  <c:v>72.482000000000014</c:v>
                </c:pt>
                <c:pt idx="12953" formatCode="General">
                  <c:v>72.489999999999995</c:v>
                </c:pt>
                <c:pt idx="12954" formatCode="General">
                  <c:v>72.491000000000085</c:v>
                </c:pt>
                <c:pt idx="12955" formatCode="General">
                  <c:v>72.498000000000005</c:v>
                </c:pt>
                <c:pt idx="12956" formatCode="General">
                  <c:v>72.5</c:v>
                </c:pt>
                <c:pt idx="12957" formatCode="General">
                  <c:v>72.498000000000005</c:v>
                </c:pt>
                <c:pt idx="12958" formatCode="General">
                  <c:v>72.498999999999995</c:v>
                </c:pt>
                <c:pt idx="12959" formatCode="General">
                  <c:v>72.498000000000005</c:v>
                </c:pt>
                <c:pt idx="12960" formatCode="General">
                  <c:v>72.483000000000004</c:v>
                </c:pt>
                <c:pt idx="12961" formatCode="General">
                  <c:v>72.498999999999995</c:v>
                </c:pt>
                <c:pt idx="12962" formatCode="General">
                  <c:v>72.504000000000005</c:v>
                </c:pt>
                <c:pt idx="12963" formatCode="General">
                  <c:v>72.510999999999996</c:v>
                </c:pt>
                <c:pt idx="12964" formatCode="General">
                  <c:v>72.510000000000005</c:v>
                </c:pt>
                <c:pt idx="12965" formatCode="General">
                  <c:v>72.521000000000001</c:v>
                </c:pt>
                <c:pt idx="12966" formatCode="General">
                  <c:v>72.525999999999982</c:v>
                </c:pt>
                <c:pt idx="12967" formatCode="General">
                  <c:v>72.536000000000001</c:v>
                </c:pt>
                <c:pt idx="12968" formatCode="General">
                  <c:v>72.539000000000001</c:v>
                </c:pt>
                <c:pt idx="12969" formatCode="General">
                  <c:v>72.543999999999997</c:v>
                </c:pt>
                <c:pt idx="12970" formatCode="General">
                  <c:v>72.546000000000006</c:v>
                </c:pt>
                <c:pt idx="12971" formatCode="General">
                  <c:v>72.539000000000001</c:v>
                </c:pt>
                <c:pt idx="12972" formatCode="General">
                  <c:v>72.554000000000002</c:v>
                </c:pt>
                <c:pt idx="12973" formatCode="General">
                  <c:v>72.551999999999992</c:v>
                </c:pt>
                <c:pt idx="12974" formatCode="General">
                  <c:v>72.551000000000002</c:v>
                </c:pt>
                <c:pt idx="12975" formatCode="General">
                  <c:v>72.546000000000006</c:v>
                </c:pt>
                <c:pt idx="12976" formatCode="General">
                  <c:v>72.546000000000006</c:v>
                </c:pt>
                <c:pt idx="12977" formatCode="General">
                  <c:v>72.548000000000002</c:v>
                </c:pt>
                <c:pt idx="12978" formatCode="General">
                  <c:v>72.551999999999992</c:v>
                </c:pt>
                <c:pt idx="12979" formatCode="General">
                  <c:v>72.554999999999993</c:v>
                </c:pt>
                <c:pt idx="12980" formatCode="General">
                  <c:v>72.566000000000003</c:v>
                </c:pt>
                <c:pt idx="12981" formatCode="General">
                  <c:v>72.58</c:v>
                </c:pt>
                <c:pt idx="12982" formatCode="General">
                  <c:v>72.588999999999999</c:v>
                </c:pt>
                <c:pt idx="12983" formatCode="General">
                  <c:v>72.614000000000004</c:v>
                </c:pt>
                <c:pt idx="12984" formatCode="General">
                  <c:v>72.626999999999981</c:v>
                </c:pt>
                <c:pt idx="12985" formatCode="General">
                  <c:v>72.641000000000005</c:v>
                </c:pt>
                <c:pt idx="12986" formatCode="General">
                  <c:v>72.643000000000001</c:v>
                </c:pt>
                <c:pt idx="12987" formatCode="General">
                  <c:v>72.649000000000001</c:v>
                </c:pt>
                <c:pt idx="12988" formatCode="General">
                  <c:v>72.650999999999982</c:v>
                </c:pt>
                <c:pt idx="12989" formatCode="General">
                  <c:v>72.649999999999991</c:v>
                </c:pt>
                <c:pt idx="12990" formatCode="General">
                  <c:v>72.653999999999982</c:v>
                </c:pt>
                <c:pt idx="12991" formatCode="General">
                  <c:v>72.644999999999996</c:v>
                </c:pt>
                <c:pt idx="12992" formatCode="General">
                  <c:v>72.64</c:v>
                </c:pt>
                <c:pt idx="12993" formatCode="General">
                  <c:v>72.643000000000001</c:v>
                </c:pt>
                <c:pt idx="12994" formatCode="General">
                  <c:v>72.637</c:v>
                </c:pt>
                <c:pt idx="12995" formatCode="General">
                  <c:v>72.635999999999981</c:v>
                </c:pt>
                <c:pt idx="12996" formatCode="General">
                  <c:v>72.637</c:v>
                </c:pt>
                <c:pt idx="12997" formatCode="General">
                  <c:v>72.627999999999986</c:v>
                </c:pt>
                <c:pt idx="12998" formatCode="General">
                  <c:v>72.621999999999986</c:v>
                </c:pt>
                <c:pt idx="12999" formatCode="General">
                  <c:v>72.623999999999981</c:v>
                </c:pt>
                <c:pt idx="13000" formatCode="General">
                  <c:v>72.623999999999981</c:v>
                </c:pt>
                <c:pt idx="13001" formatCode="General">
                  <c:v>72.60799999999999</c:v>
                </c:pt>
                <c:pt idx="13002" formatCode="General">
                  <c:v>72.60499999999999</c:v>
                </c:pt>
                <c:pt idx="13003" formatCode="General">
                  <c:v>72.600999999999999</c:v>
                </c:pt>
                <c:pt idx="13004" formatCode="General">
                  <c:v>72.599000000000004</c:v>
                </c:pt>
                <c:pt idx="13005" formatCode="General">
                  <c:v>72.593999999999994</c:v>
                </c:pt>
                <c:pt idx="13006" formatCode="General">
                  <c:v>72.581999999999994</c:v>
                </c:pt>
                <c:pt idx="13007" formatCode="General">
                  <c:v>72.587000000000003</c:v>
                </c:pt>
                <c:pt idx="13008" formatCode="General">
                  <c:v>72.581999999999994</c:v>
                </c:pt>
                <c:pt idx="13009" formatCode="General">
                  <c:v>72.575000000000003</c:v>
                </c:pt>
                <c:pt idx="13010" formatCode="General">
                  <c:v>72.575000000000003</c:v>
                </c:pt>
                <c:pt idx="13011" formatCode="General">
                  <c:v>72.566000000000003</c:v>
                </c:pt>
                <c:pt idx="13012" formatCode="General">
                  <c:v>72.561000000000007</c:v>
                </c:pt>
                <c:pt idx="13013" formatCode="General">
                  <c:v>72.562000000000012</c:v>
                </c:pt>
                <c:pt idx="13014" formatCode="General">
                  <c:v>72.558999999999983</c:v>
                </c:pt>
                <c:pt idx="13015" formatCode="General">
                  <c:v>72.557999999999993</c:v>
                </c:pt>
                <c:pt idx="13016" formatCode="General">
                  <c:v>72.546999999999997</c:v>
                </c:pt>
                <c:pt idx="13017" formatCode="General">
                  <c:v>72.55</c:v>
                </c:pt>
                <c:pt idx="13018" formatCode="General">
                  <c:v>72.543999999999997</c:v>
                </c:pt>
                <c:pt idx="13019" formatCode="General">
                  <c:v>72.537999999999997</c:v>
                </c:pt>
                <c:pt idx="13020" formatCode="General">
                  <c:v>72.537999999999997</c:v>
                </c:pt>
                <c:pt idx="13021" formatCode="General">
                  <c:v>72.518000000000001</c:v>
                </c:pt>
                <c:pt idx="13022" formatCode="General">
                  <c:v>72.525999999999982</c:v>
                </c:pt>
                <c:pt idx="13023" formatCode="General">
                  <c:v>72.524000000000001</c:v>
                </c:pt>
                <c:pt idx="13024" formatCode="General">
                  <c:v>72.524000000000001</c:v>
                </c:pt>
                <c:pt idx="13025" formatCode="General">
                  <c:v>72.516999999999996</c:v>
                </c:pt>
                <c:pt idx="13026" formatCode="General">
                  <c:v>72.516000000000005</c:v>
                </c:pt>
                <c:pt idx="13027" formatCode="General">
                  <c:v>72.513000000000005</c:v>
                </c:pt>
                <c:pt idx="13028" formatCode="General">
                  <c:v>72.52</c:v>
                </c:pt>
                <c:pt idx="13029" formatCode="General">
                  <c:v>72.516000000000005</c:v>
                </c:pt>
                <c:pt idx="13030" formatCode="General">
                  <c:v>72.525999999999982</c:v>
                </c:pt>
                <c:pt idx="13031" formatCode="General">
                  <c:v>72.518000000000001</c:v>
                </c:pt>
                <c:pt idx="13032" formatCode="General">
                  <c:v>72.516999999999996</c:v>
                </c:pt>
                <c:pt idx="13033" formatCode="General">
                  <c:v>72.513999999999996</c:v>
                </c:pt>
                <c:pt idx="13034" formatCode="General">
                  <c:v>72.525999999999982</c:v>
                </c:pt>
                <c:pt idx="13035" formatCode="General">
                  <c:v>72.527999999999992</c:v>
                </c:pt>
                <c:pt idx="13036" formatCode="General">
                  <c:v>72.534999999999997</c:v>
                </c:pt>
                <c:pt idx="13037" formatCode="General">
                  <c:v>72.546999999999997</c:v>
                </c:pt>
                <c:pt idx="13038" formatCode="General">
                  <c:v>72.549000000000007</c:v>
                </c:pt>
                <c:pt idx="13039" formatCode="General">
                  <c:v>72.540999999999997</c:v>
                </c:pt>
                <c:pt idx="13040" formatCode="General">
                  <c:v>72.543000000000006</c:v>
                </c:pt>
                <c:pt idx="13041" formatCode="General">
                  <c:v>72.539000000000001</c:v>
                </c:pt>
                <c:pt idx="13042" formatCode="General">
                  <c:v>72.543000000000006</c:v>
                </c:pt>
                <c:pt idx="13043" formatCode="General">
                  <c:v>72.543999999999997</c:v>
                </c:pt>
                <c:pt idx="13044" formatCode="General">
                  <c:v>72.534999999999997</c:v>
                </c:pt>
                <c:pt idx="13045" formatCode="General">
                  <c:v>72.537000000000006</c:v>
                </c:pt>
                <c:pt idx="13046" formatCode="General">
                  <c:v>72.533000000000001</c:v>
                </c:pt>
                <c:pt idx="13047" formatCode="General">
                  <c:v>72.540000000000006</c:v>
                </c:pt>
                <c:pt idx="13048" formatCode="General">
                  <c:v>72.534999999999997</c:v>
                </c:pt>
                <c:pt idx="13049" formatCode="General">
                  <c:v>72.537999999999997</c:v>
                </c:pt>
                <c:pt idx="13050" formatCode="General">
                  <c:v>72.542000000000002</c:v>
                </c:pt>
                <c:pt idx="13051" formatCode="General">
                  <c:v>72.542000000000002</c:v>
                </c:pt>
                <c:pt idx="13052" formatCode="General">
                  <c:v>72.540000000000006</c:v>
                </c:pt>
                <c:pt idx="13053" formatCode="General">
                  <c:v>72.537000000000006</c:v>
                </c:pt>
                <c:pt idx="13054" formatCode="General">
                  <c:v>72.534000000000006</c:v>
                </c:pt>
                <c:pt idx="13055" formatCode="General">
                  <c:v>72.537999999999997</c:v>
                </c:pt>
                <c:pt idx="13056" formatCode="General">
                  <c:v>72.537999999999997</c:v>
                </c:pt>
                <c:pt idx="13057" formatCode="General">
                  <c:v>72.533000000000001</c:v>
                </c:pt>
                <c:pt idx="13058" formatCode="General">
                  <c:v>72.534000000000006</c:v>
                </c:pt>
                <c:pt idx="13059" formatCode="General">
                  <c:v>72.524999999999991</c:v>
                </c:pt>
                <c:pt idx="13060" formatCode="General">
                  <c:v>72.528999999999982</c:v>
                </c:pt>
                <c:pt idx="13061" formatCode="General">
                  <c:v>72.53</c:v>
                </c:pt>
                <c:pt idx="13062" formatCode="General">
                  <c:v>72.521000000000001</c:v>
                </c:pt>
                <c:pt idx="13063" formatCode="General">
                  <c:v>72.522999999999982</c:v>
                </c:pt>
                <c:pt idx="13064" formatCode="General">
                  <c:v>72.524999999999991</c:v>
                </c:pt>
                <c:pt idx="13065" formatCode="General">
                  <c:v>72.521000000000001</c:v>
                </c:pt>
                <c:pt idx="13066" formatCode="General">
                  <c:v>72.515000000000001</c:v>
                </c:pt>
                <c:pt idx="13067" formatCode="General">
                  <c:v>72.518000000000001</c:v>
                </c:pt>
                <c:pt idx="13068" formatCode="General">
                  <c:v>72.510000000000005</c:v>
                </c:pt>
                <c:pt idx="13069" formatCode="General">
                  <c:v>72.506</c:v>
                </c:pt>
                <c:pt idx="13070" formatCode="General">
                  <c:v>72.515000000000001</c:v>
                </c:pt>
                <c:pt idx="13071" formatCode="General">
                  <c:v>72.504999999999995</c:v>
                </c:pt>
                <c:pt idx="13072" formatCode="General">
                  <c:v>72.501999999999995</c:v>
                </c:pt>
                <c:pt idx="13073" formatCode="General">
                  <c:v>72.5</c:v>
                </c:pt>
                <c:pt idx="13074" formatCode="General">
                  <c:v>72.497000000000085</c:v>
                </c:pt>
                <c:pt idx="13075" formatCode="General">
                  <c:v>72.489000000000004</c:v>
                </c:pt>
                <c:pt idx="13076" formatCode="General">
                  <c:v>72.497000000000085</c:v>
                </c:pt>
                <c:pt idx="13077" formatCode="General">
                  <c:v>72.486999999999995</c:v>
                </c:pt>
                <c:pt idx="13078" formatCode="General">
                  <c:v>72.489000000000004</c:v>
                </c:pt>
                <c:pt idx="13079" formatCode="General">
                  <c:v>72.480999999999995</c:v>
                </c:pt>
                <c:pt idx="13080" formatCode="General">
                  <c:v>72.472999999999999</c:v>
                </c:pt>
                <c:pt idx="13081" formatCode="General">
                  <c:v>72.462999999999994</c:v>
                </c:pt>
                <c:pt idx="13082" formatCode="General">
                  <c:v>72.467000000000027</c:v>
                </c:pt>
                <c:pt idx="13083" formatCode="General">
                  <c:v>72.462999999999994</c:v>
                </c:pt>
                <c:pt idx="13084" formatCode="General">
                  <c:v>72.467000000000027</c:v>
                </c:pt>
                <c:pt idx="13085" formatCode="General">
                  <c:v>72.483999999999995</c:v>
                </c:pt>
                <c:pt idx="13086" formatCode="General">
                  <c:v>72.483999999999995</c:v>
                </c:pt>
                <c:pt idx="13087" formatCode="General">
                  <c:v>72.478999999999999</c:v>
                </c:pt>
                <c:pt idx="13088" formatCode="General">
                  <c:v>72.489000000000004</c:v>
                </c:pt>
                <c:pt idx="13089" formatCode="General">
                  <c:v>72.475999999999999</c:v>
                </c:pt>
                <c:pt idx="13090" formatCode="General">
                  <c:v>72.477000000000004</c:v>
                </c:pt>
                <c:pt idx="13091" formatCode="General">
                  <c:v>72.472999999999999</c:v>
                </c:pt>
                <c:pt idx="13092" formatCode="General">
                  <c:v>72.474000000000004</c:v>
                </c:pt>
                <c:pt idx="13093" formatCode="General">
                  <c:v>72.477000000000004</c:v>
                </c:pt>
                <c:pt idx="13094" formatCode="General">
                  <c:v>72.497000000000085</c:v>
                </c:pt>
                <c:pt idx="13095" formatCode="General">
                  <c:v>72.516999999999996</c:v>
                </c:pt>
                <c:pt idx="13096" formatCode="General">
                  <c:v>72.55</c:v>
                </c:pt>
                <c:pt idx="13097" formatCode="General">
                  <c:v>72.569999999999993</c:v>
                </c:pt>
                <c:pt idx="13098" formatCode="General">
                  <c:v>72.60299999999998</c:v>
                </c:pt>
                <c:pt idx="13099" formatCode="General">
                  <c:v>72.631</c:v>
                </c:pt>
                <c:pt idx="13100" formatCode="General">
                  <c:v>72.651999999999987</c:v>
                </c:pt>
                <c:pt idx="13101" formatCode="General">
                  <c:v>72.665999999999983</c:v>
                </c:pt>
                <c:pt idx="13102" formatCode="General">
                  <c:v>72.682999999999979</c:v>
                </c:pt>
                <c:pt idx="13103" formatCode="General">
                  <c:v>72.694999999999993</c:v>
                </c:pt>
                <c:pt idx="13104" formatCode="General">
                  <c:v>72.698999999999998</c:v>
                </c:pt>
                <c:pt idx="13105" formatCode="General">
                  <c:v>72.709999999999994</c:v>
                </c:pt>
                <c:pt idx="13106" formatCode="General">
                  <c:v>72.703999999999994</c:v>
                </c:pt>
                <c:pt idx="13107" formatCode="General">
                  <c:v>72.700999999999993</c:v>
                </c:pt>
                <c:pt idx="13108" formatCode="General">
                  <c:v>72.705000000000013</c:v>
                </c:pt>
                <c:pt idx="13109" formatCode="General">
                  <c:v>72.718000000000004</c:v>
                </c:pt>
                <c:pt idx="13110" formatCode="General">
                  <c:v>72.715000000000003</c:v>
                </c:pt>
                <c:pt idx="13111" formatCode="General">
                  <c:v>72.718999999999994</c:v>
                </c:pt>
                <c:pt idx="13112" formatCode="General">
                  <c:v>72.712000000000003</c:v>
                </c:pt>
                <c:pt idx="13113" formatCode="General">
                  <c:v>72.72</c:v>
                </c:pt>
                <c:pt idx="13114" formatCode="General">
                  <c:v>72.715000000000003</c:v>
                </c:pt>
                <c:pt idx="13115" formatCode="General">
                  <c:v>72.717000000000027</c:v>
                </c:pt>
                <c:pt idx="13116" formatCode="General">
                  <c:v>72.715000000000003</c:v>
                </c:pt>
                <c:pt idx="13117" formatCode="General">
                  <c:v>72.721000000000004</c:v>
                </c:pt>
                <c:pt idx="13118" formatCode="General">
                  <c:v>72.718999999999994</c:v>
                </c:pt>
                <c:pt idx="13119" formatCode="General">
                  <c:v>72.717000000000027</c:v>
                </c:pt>
                <c:pt idx="13120" formatCode="General">
                  <c:v>72.714000000000027</c:v>
                </c:pt>
                <c:pt idx="13121" formatCode="General">
                  <c:v>72.712999999999994</c:v>
                </c:pt>
                <c:pt idx="13122" formatCode="General">
                  <c:v>72.718000000000004</c:v>
                </c:pt>
                <c:pt idx="13123" formatCode="General">
                  <c:v>72.717000000000027</c:v>
                </c:pt>
                <c:pt idx="13124" formatCode="General">
                  <c:v>72.718999999999994</c:v>
                </c:pt>
                <c:pt idx="13125" formatCode="General">
                  <c:v>72.715000000000003</c:v>
                </c:pt>
                <c:pt idx="13126" formatCode="General">
                  <c:v>72.709999999999994</c:v>
                </c:pt>
                <c:pt idx="13127" formatCode="General">
                  <c:v>72.714000000000027</c:v>
                </c:pt>
                <c:pt idx="13128" formatCode="General">
                  <c:v>72.697999999999993</c:v>
                </c:pt>
                <c:pt idx="13129" formatCode="General">
                  <c:v>72.702000000000012</c:v>
                </c:pt>
                <c:pt idx="13130" formatCode="General">
                  <c:v>72.695999999999998</c:v>
                </c:pt>
                <c:pt idx="13131" formatCode="General">
                  <c:v>72.694000000000003</c:v>
                </c:pt>
                <c:pt idx="13132" formatCode="General">
                  <c:v>72.706000000000003</c:v>
                </c:pt>
                <c:pt idx="13133" formatCode="General">
                  <c:v>72.708000000000013</c:v>
                </c:pt>
                <c:pt idx="13134" formatCode="General">
                  <c:v>72.709000000000003</c:v>
                </c:pt>
                <c:pt idx="13135" formatCode="General">
                  <c:v>72.703000000000003</c:v>
                </c:pt>
                <c:pt idx="13136" formatCode="General">
                  <c:v>72.709000000000003</c:v>
                </c:pt>
                <c:pt idx="13137" formatCode="General">
                  <c:v>72.697000000000003</c:v>
                </c:pt>
                <c:pt idx="13138" formatCode="General">
                  <c:v>72.697000000000003</c:v>
                </c:pt>
                <c:pt idx="13139" formatCode="General">
                  <c:v>72.706999999999994</c:v>
                </c:pt>
                <c:pt idx="13140" formatCode="General">
                  <c:v>72.703999999999994</c:v>
                </c:pt>
                <c:pt idx="13141" formatCode="General">
                  <c:v>72.706999999999994</c:v>
                </c:pt>
                <c:pt idx="13142" formatCode="General">
                  <c:v>72.703000000000003</c:v>
                </c:pt>
                <c:pt idx="13143" formatCode="General">
                  <c:v>72.697999999999993</c:v>
                </c:pt>
                <c:pt idx="13144" formatCode="General">
                  <c:v>72.697999999999993</c:v>
                </c:pt>
                <c:pt idx="13145" formatCode="General">
                  <c:v>72.697000000000003</c:v>
                </c:pt>
                <c:pt idx="13146" formatCode="General">
                  <c:v>72.694000000000003</c:v>
                </c:pt>
                <c:pt idx="13147" formatCode="General">
                  <c:v>72.7</c:v>
                </c:pt>
                <c:pt idx="13148" formatCode="General">
                  <c:v>72.688000000000002</c:v>
                </c:pt>
                <c:pt idx="13149" formatCode="General">
                  <c:v>72.691000000000003</c:v>
                </c:pt>
                <c:pt idx="13150" formatCode="General">
                  <c:v>72.682999999999979</c:v>
                </c:pt>
                <c:pt idx="13151" formatCode="General">
                  <c:v>72.691000000000003</c:v>
                </c:pt>
                <c:pt idx="13152" formatCode="General">
                  <c:v>72.683999999999983</c:v>
                </c:pt>
                <c:pt idx="13153" formatCode="General">
                  <c:v>72.674999999999983</c:v>
                </c:pt>
                <c:pt idx="13154" formatCode="General">
                  <c:v>72.670999999999978</c:v>
                </c:pt>
                <c:pt idx="13155" formatCode="General">
                  <c:v>72.664000000000001</c:v>
                </c:pt>
                <c:pt idx="13156" formatCode="General">
                  <c:v>72.667000000000002</c:v>
                </c:pt>
                <c:pt idx="13157" formatCode="General">
                  <c:v>72.664000000000001</c:v>
                </c:pt>
                <c:pt idx="13158" formatCode="General">
                  <c:v>72.661000000000001</c:v>
                </c:pt>
                <c:pt idx="13159" formatCode="General">
                  <c:v>72.656999999999982</c:v>
                </c:pt>
                <c:pt idx="13160" formatCode="General">
                  <c:v>72.661999999999992</c:v>
                </c:pt>
                <c:pt idx="13161" formatCode="General">
                  <c:v>72.658999999999978</c:v>
                </c:pt>
                <c:pt idx="13162" formatCode="General">
                  <c:v>72.665999999999983</c:v>
                </c:pt>
                <c:pt idx="13163" formatCode="General">
                  <c:v>72.658999999999978</c:v>
                </c:pt>
                <c:pt idx="13164" formatCode="General">
                  <c:v>72.644999999999996</c:v>
                </c:pt>
                <c:pt idx="13165" formatCode="General">
                  <c:v>72.649000000000001</c:v>
                </c:pt>
                <c:pt idx="13166" formatCode="General">
                  <c:v>72.638999999999982</c:v>
                </c:pt>
                <c:pt idx="13167" formatCode="General">
                  <c:v>72.646000000000001</c:v>
                </c:pt>
                <c:pt idx="13168" formatCode="General">
                  <c:v>72.652999999999949</c:v>
                </c:pt>
                <c:pt idx="13169" formatCode="General">
                  <c:v>72.657999999999987</c:v>
                </c:pt>
                <c:pt idx="13170" formatCode="General">
                  <c:v>72.656999999999982</c:v>
                </c:pt>
                <c:pt idx="13171" formatCode="General">
                  <c:v>72.655999999999949</c:v>
                </c:pt>
                <c:pt idx="13172" formatCode="General">
                  <c:v>72.671999999999983</c:v>
                </c:pt>
                <c:pt idx="13173" formatCode="General">
                  <c:v>72.674999999999983</c:v>
                </c:pt>
                <c:pt idx="13174" formatCode="General">
                  <c:v>72.683999999999983</c:v>
                </c:pt>
                <c:pt idx="13175" formatCode="General">
                  <c:v>72.686999999999998</c:v>
                </c:pt>
                <c:pt idx="13176" formatCode="General">
                  <c:v>72.688000000000002</c:v>
                </c:pt>
                <c:pt idx="13177" formatCode="General">
                  <c:v>72.698999999999998</c:v>
                </c:pt>
                <c:pt idx="13178" formatCode="General">
                  <c:v>72.718999999999994</c:v>
                </c:pt>
                <c:pt idx="13179" formatCode="General">
                  <c:v>72.712999999999994</c:v>
                </c:pt>
                <c:pt idx="13180" formatCode="General">
                  <c:v>72.715999999999994</c:v>
                </c:pt>
                <c:pt idx="13181" formatCode="General">
                  <c:v>72.712000000000003</c:v>
                </c:pt>
                <c:pt idx="13182" formatCode="General">
                  <c:v>72.721999999999994</c:v>
                </c:pt>
                <c:pt idx="13183" formatCode="General">
                  <c:v>72.739000000000004</c:v>
                </c:pt>
                <c:pt idx="13184" formatCode="General">
                  <c:v>72.787999999999997</c:v>
                </c:pt>
                <c:pt idx="13185" formatCode="General">
                  <c:v>72.813999999999993</c:v>
                </c:pt>
                <c:pt idx="13186" formatCode="General">
                  <c:v>72.823999999999998</c:v>
                </c:pt>
                <c:pt idx="13187" formatCode="General">
                  <c:v>72.813000000000002</c:v>
                </c:pt>
                <c:pt idx="13188" formatCode="General">
                  <c:v>72.798000000000002</c:v>
                </c:pt>
                <c:pt idx="13189" formatCode="General">
                  <c:v>72.781999999999996</c:v>
                </c:pt>
                <c:pt idx="13190" formatCode="General">
                  <c:v>72.777000000000001</c:v>
                </c:pt>
                <c:pt idx="13191" formatCode="General">
                  <c:v>72.766000000000005</c:v>
                </c:pt>
                <c:pt idx="13192" formatCode="General">
                  <c:v>72.757999999999996</c:v>
                </c:pt>
                <c:pt idx="13193" formatCode="General">
                  <c:v>72.754000000000005</c:v>
                </c:pt>
                <c:pt idx="13194" formatCode="General">
                  <c:v>72.747000000000085</c:v>
                </c:pt>
                <c:pt idx="13195" formatCode="General">
                  <c:v>72.742000000000004</c:v>
                </c:pt>
                <c:pt idx="13196" formatCode="General">
                  <c:v>72.751999999999995</c:v>
                </c:pt>
                <c:pt idx="13197" formatCode="General">
                  <c:v>72.748000000000005</c:v>
                </c:pt>
                <c:pt idx="13198" formatCode="General">
                  <c:v>72.748000000000005</c:v>
                </c:pt>
                <c:pt idx="13199" formatCode="General">
                  <c:v>72.741000000000085</c:v>
                </c:pt>
                <c:pt idx="13200" formatCode="General">
                  <c:v>72.733000000000004</c:v>
                </c:pt>
                <c:pt idx="13201" formatCode="General">
                  <c:v>72.735000000000014</c:v>
                </c:pt>
                <c:pt idx="13202" formatCode="General">
                  <c:v>72.724999999999994</c:v>
                </c:pt>
                <c:pt idx="13203" formatCode="General">
                  <c:v>72.722999999999999</c:v>
                </c:pt>
                <c:pt idx="13204" formatCode="General">
                  <c:v>72.727000000000004</c:v>
                </c:pt>
                <c:pt idx="13205" formatCode="General">
                  <c:v>72.725999999999999</c:v>
                </c:pt>
                <c:pt idx="13206" formatCode="General">
                  <c:v>72.722999999999999</c:v>
                </c:pt>
                <c:pt idx="13207" formatCode="General">
                  <c:v>72.727999999999994</c:v>
                </c:pt>
                <c:pt idx="13208" formatCode="General">
                  <c:v>72.724000000000004</c:v>
                </c:pt>
                <c:pt idx="13209" formatCode="General">
                  <c:v>72.712999999999994</c:v>
                </c:pt>
                <c:pt idx="13210" formatCode="General">
                  <c:v>72.724000000000004</c:v>
                </c:pt>
                <c:pt idx="13211" formatCode="General">
                  <c:v>72.724999999999994</c:v>
                </c:pt>
                <c:pt idx="13212" formatCode="General">
                  <c:v>72.721000000000004</c:v>
                </c:pt>
                <c:pt idx="13213" formatCode="General">
                  <c:v>72.718000000000004</c:v>
                </c:pt>
                <c:pt idx="13214" formatCode="General">
                  <c:v>72.711000000000027</c:v>
                </c:pt>
                <c:pt idx="13215" formatCode="General">
                  <c:v>72.709999999999994</c:v>
                </c:pt>
                <c:pt idx="13216" formatCode="General">
                  <c:v>72.714000000000027</c:v>
                </c:pt>
                <c:pt idx="13217" formatCode="General">
                  <c:v>72.712999999999994</c:v>
                </c:pt>
                <c:pt idx="13218" formatCode="General">
                  <c:v>72.712999999999994</c:v>
                </c:pt>
                <c:pt idx="13219" formatCode="General">
                  <c:v>72.708000000000013</c:v>
                </c:pt>
                <c:pt idx="13220" formatCode="General">
                  <c:v>72.703999999999994</c:v>
                </c:pt>
                <c:pt idx="13221" formatCode="General">
                  <c:v>72.698999999999998</c:v>
                </c:pt>
                <c:pt idx="13222" formatCode="General">
                  <c:v>72.694000000000003</c:v>
                </c:pt>
                <c:pt idx="13223" formatCode="General">
                  <c:v>72.694000000000003</c:v>
                </c:pt>
                <c:pt idx="13224" formatCode="General">
                  <c:v>72.697000000000003</c:v>
                </c:pt>
                <c:pt idx="13225" formatCode="General">
                  <c:v>72.691999999999993</c:v>
                </c:pt>
                <c:pt idx="13226" formatCode="General">
                  <c:v>72.680999999999983</c:v>
                </c:pt>
                <c:pt idx="13227" formatCode="General">
                  <c:v>72.680999999999983</c:v>
                </c:pt>
                <c:pt idx="13228" formatCode="General">
                  <c:v>72.679999999999978</c:v>
                </c:pt>
                <c:pt idx="13229" formatCode="General">
                  <c:v>72.662999999999982</c:v>
                </c:pt>
                <c:pt idx="13230" formatCode="General">
                  <c:v>72.667000000000002</c:v>
                </c:pt>
                <c:pt idx="13231" formatCode="General">
                  <c:v>72.654999999999987</c:v>
                </c:pt>
                <c:pt idx="13232" formatCode="General">
                  <c:v>72.658999999999978</c:v>
                </c:pt>
                <c:pt idx="13233" formatCode="General">
                  <c:v>72.651999999999987</c:v>
                </c:pt>
                <c:pt idx="13234" formatCode="General">
                  <c:v>72.649999999999991</c:v>
                </c:pt>
                <c:pt idx="13235" formatCode="General">
                  <c:v>72.653999999999982</c:v>
                </c:pt>
                <c:pt idx="13236" formatCode="General">
                  <c:v>72.653999999999982</c:v>
                </c:pt>
                <c:pt idx="13237" formatCode="General">
                  <c:v>72.662999999999982</c:v>
                </c:pt>
                <c:pt idx="13238" formatCode="General">
                  <c:v>72.650999999999982</c:v>
                </c:pt>
                <c:pt idx="13239" formatCode="General">
                  <c:v>72.652999999999949</c:v>
                </c:pt>
                <c:pt idx="13240" formatCode="General">
                  <c:v>72.655999999999949</c:v>
                </c:pt>
                <c:pt idx="13241" formatCode="General">
                  <c:v>72.655999999999949</c:v>
                </c:pt>
                <c:pt idx="13242" formatCode="General">
                  <c:v>72.662999999999982</c:v>
                </c:pt>
                <c:pt idx="13243" formatCode="General">
                  <c:v>72.670999999999978</c:v>
                </c:pt>
                <c:pt idx="13244" formatCode="General">
                  <c:v>72.685000000000002</c:v>
                </c:pt>
                <c:pt idx="13245" formatCode="General">
                  <c:v>72.682000000000002</c:v>
                </c:pt>
                <c:pt idx="13246" formatCode="General">
                  <c:v>72.685999999999979</c:v>
                </c:pt>
                <c:pt idx="13247" formatCode="General">
                  <c:v>72.688999999999979</c:v>
                </c:pt>
                <c:pt idx="13248" formatCode="General">
                  <c:v>72.692999999999998</c:v>
                </c:pt>
                <c:pt idx="13249" formatCode="General">
                  <c:v>72.688000000000002</c:v>
                </c:pt>
                <c:pt idx="13250" formatCode="General">
                  <c:v>72.691000000000003</c:v>
                </c:pt>
                <c:pt idx="13251" formatCode="General">
                  <c:v>72.694000000000003</c:v>
                </c:pt>
                <c:pt idx="13252" formatCode="General">
                  <c:v>72.694000000000003</c:v>
                </c:pt>
                <c:pt idx="13253" formatCode="General">
                  <c:v>72.694999999999993</c:v>
                </c:pt>
                <c:pt idx="13254" formatCode="General">
                  <c:v>72.697999999999993</c:v>
                </c:pt>
                <c:pt idx="13255" formatCode="General">
                  <c:v>72.709999999999994</c:v>
                </c:pt>
                <c:pt idx="13256" formatCode="General">
                  <c:v>72.7</c:v>
                </c:pt>
                <c:pt idx="13257" formatCode="General">
                  <c:v>72.703999999999994</c:v>
                </c:pt>
                <c:pt idx="13258" formatCode="General">
                  <c:v>72.711000000000027</c:v>
                </c:pt>
                <c:pt idx="13259" formatCode="General">
                  <c:v>72.703999999999994</c:v>
                </c:pt>
                <c:pt idx="13260" formatCode="General">
                  <c:v>72.709999999999994</c:v>
                </c:pt>
                <c:pt idx="13261" formatCode="General">
                  <c:v>72.703000000000003</c:v>
                </c:pt>
                <c:pt idx="13262" formatCode="General">
                  <c:v>72.697000000000003</c:v>
                </c:pt>
                <c:pt idx="13263" formatCode="General">
                  <c:v>72.702000000000012</c:v>
                </c:pt>
                <c:pt idx="13264" formatCode="General">
                  <c:v>72.705000000000013</c:v>
                </c:pt>
                <c:pt idx="13265" formatCode="General">
                  <c:v>72.705000000000013</c:v>
                </c:pt>
                <c:pt idx="13266" formatCode="General">
                  <c:v>72.697000000000003</c:v>
                </c:pt>
                <c:pt idx="13267" formatCode="General">
                  <c:v>72.700999999999993</c:v>
                </c:pt>
                <c:pt idx="13268" formatCode="General">
                  <c:v>72.702000000000012</c:v>
                </c:pt>
                <c:pt idx="13269" formatCode="General">
                  <c:v>72.706999999999994</c:v>
                </c:pt>
                <c:pt idx="13270" formatCode="General">
                  <c:v>72.698999999999998</c:v>
                </c:pt>
                <c:pt idx="13271" formatCode="General">
                  <c:v>72.703999999999994</c:v>
                </c:pt>
                <c:pt idx="13272" formatCode="General">
                  <c:v>72.703999999999994</c:v>
                </c:pt>
                <c:pt idx="13273" formatCode="General">
                  <c:v>72.705000000000013</c:v>
                </c:pt>
                <c:pt idx="13274" formatCode="General">
                  <c:v>72.709999999999994</c:v>
                </c:pt>
                <c:pt idx="13275" formatCode="General">
                  <c:v>72.703999999999994</c:v>
                </c:pt>
                <c:pt idx="13276" formatCode="General">
                  <c:v>72.72</c:v>
                </c:pt>
                <c:pt idx="13277" formatCode="General">
                  <c:v>72.715999999999994</c:v>
                </c:pt>
                <c:pt idx="13278" formatCode="General">
                  <c:v>72.705000000000013</c:v>
                </c:pt>
                <c:pt idx="13279" formatCode="General">
                  <c:v>72.708000000000013</c:v>
                </c:pt>
                <c:pt idx="13280" formatCode="General">
                  <c:v>72.711000000000027</c:v>
                </c:pt>
                <c:pt idx="13281" formatCode="General">
                  <c:v>72.709000000000003</c:v>
                </c:pt>
                <c:pt idx="13282" formatCode="General">
                  <c:v>72.709999999999994</c:v>
                </c:pt>
                <c:pt idx="13283" formatCode="General">
                  <c:v>72.706000000000003</c:v>
                </c:pt>
                <c:pt idx="13284" formatCode="General">
                  <c:v>72.709000000000003</c:v>
                </c:pt>
                <c:pt idx="13285" formatCode="General">
                  <c:v>72.705000000000013</c:v>
                </c:pt>
                <c:pt idx="13286" formatCode="General">
                  <c:v>72.697000000000003</c:v>
                </c:pt>
                <c:pt idx="13287" formatCode="General">
                  <c:v>72.698999999999998</c:v>
                </c:pt>
                <c:pt idx="13288" formatCode="General">
                  <c:v>72.694000000000003</c:v>
                </c:pt>
                <c:pt idx="13289" formatCode="General">
                  <c:v>72.7</c:v>
                </c:pt>
                <c:pt idx="13290" formatCode="General">
                  <c:v>72.698999999999998</c:v>
                </c:pt>
                <c:pt idx="13291" formatCode="General">
                  <c:v>72.697999999999993</c:v>
                </c:pt>
                <c:pt idx="13292" formatCode="General">
                  <c:v>72.691999999999993</c:v>
                </c:pt>
                <c:pt idx="13293" formatCode="General">
                  <c:v>72.7</c:v>
                </c:pt>
                <c:pt idx="13294" formatCode="General">
                  <c:v>72.702000000000012</c:v>
                </c:pt>
                <c:pt idx="13295" formatCode="General">
                  <c:v>72.691999999999993</c:v>
                </c:pt>
                <c:pt idx="13296" formatCode="General">
                  <c:v>72.694000000000003</c:v>
                </c:pt>
                <c:pt idx="13297" formatCode="General">
                  <c:v>72.692999999999998</c:v>
                </c:pt>
                <c:pt idx="13298" formatCode="General">
                  <c:v>72.686999999999998</c:v>
                </c:pt>
                <c:pt idx="13299" formatCode="General">
                  <c:v>72.682999999999979</c:v>
                </c:pt>
                <c:pt idx="13300" formatCode="General">
                  <c:v>72.677999999999983</c:v>
                </c:pt>
                <c:pt idx="13301" formatCode="General">
                  <c:v>72.677999999999983</c:v>
                </c:pt>
                <c:pt idx="13302" formatCode="General">
                  <c:v>72.677999999999983</c:v>
                </c:pt>
                <c:pt idx="13303" formatCode="General">
                  <c:v>72.674999999999983</c:v>
                </c:pt>
                <c:pt idx="13304" formatCode="General">
                  <c:v>72.667999999999992</c:v>
                </c:pt>
                <c:pt idx="13305" formatCode="General">
                  <c:v>72.66</c:v>
                </c:pt>
                <c:pt idx="13306" formatCode="General">
                  <c:v>72.649999999999991</c:v>
                </c:pt>
                <c:pt idx="13307" formatCode="General">
                  <c:v>72.647000000000006</c:v>
                </c:pt>
                <c:pt idx="13308" formatCode="General">
                  <c:v>72.631</c:v>
                </c:pt>
                <c:pt idx="13309" formatCode="General">
                  <c:v>72.603999999999999</c:v>
                </c:pt>
                <c:pt idx="13310" formatCode="General">
                  <c:v>72.599999999999994</c:v>
                </c:pt>
                <c:pt idx="13311" formatCode="General">
                  <c:v>72.60299999999998</c:v>
                </c:pt>
                <c:pt idx="13312" formatCode="General">
                  <c:v>72.60299999999998</c:v>
                </c:pt>
                <c:pt idx="13313" formatCode="General">
                  <c:v>72.596000000000004</c:v>
                </c:pt>
                <c:pt idx="13314" formatCode="General">
                  <c:v>72.590999999999994</c:v>
                </c:pt>
                <c:pt idx="13315" formatCode="General">
                  <c:v>72.584999999999994</c:v>
                </c:pt>
                <c:pt idx="13316" formatCode="General">
                  <c:v>72.588999999999999</c:v>
                </c:pt>
                <c:pt idx="13317" formatCode="General">
                  <c:v>72.595000000000013</c:v>
                </c:pt>
                <c:pt idx="13318" formatCode="General">
                  <c:v>72.596000000000004</c:v>
                </c:pt>
                <c:pt idx="13319" formatCode="General">
                  <c:v>72.587999999999994</c:v>
                </c:pt>
                <c:pt idx="13320" formatCode="General">
                  <c:v>72.587000000000003</c:v>
                </c:pt>
                <c:pt idx="13321" formatCode="General">
                  <c:v>72.573999999999998</c:v>
                </c:pt>
                <c:pt idx="13322" formatCode="General">
                  <c:v>72.566999999999993</c:v>
                </c:pt>
                <c:pt idx="13323" formatCode="General">
                  <c:v>72.557999999999993</c:v>
                </c:pt>
                <c:pt idx="13324" formatCode="General">
                  <c:v>72.546000000000006</c:v>
                </c:pt>
                <c:pt idx="13325" formatCode="General">
                  <c:v>72.53</c:v>
                </c:pt>
                <c:pt idx="13326" formatCode="General">
                  <c:v>72.53</c:v>
                </c:pt>
                <c:pt idx="13327" formatCode="General">
                  <c:v>72.519000000000005</c:v>
                </c:pt>
                <c:pt idx="13328" formatCode="General">
                  <c:v>72.521999999999991</c:v>
                </c:pt>
                <c:pt idx="13329" formatCode="General">
                  <c:v>72.510000000000005</c:v>
                </c:pt>
                <c:pt idx="13330" formatCode="General">
                  <c:v>72.509</c:v>
                </c:pt>
                <c:pt idx="13331" formatCode="General">
                  <c:v>72.507000000000005</c:v>
                </c:pt>
                <c:pt idx="13332" formatCode="General">
                  <c:v>72.503</c:v>
                </c:pt>
                <c:pt idx="13333" formatCode="General">
                  <c:v>72.504000000000005</c:v>
                </c:pt>
                <c:pt idx="13334" formatCode="General">
                  <c:v>72.492000000000004</c:v>
                </c:pt>
                <c:pt idx="13335" formatCode="General">
                  <c:v>72.506</c:v>
                </c:pt>
                <c:pt idx="13336" formatCode="General">
                  <c:v>72.506</c:v>
                </c:pt>
                <c:pt idx="13337" formatCode="General">
                  <c:v>72.504999999999995</c:v>
                </c:pt>
                <c:pt idx="13338" formatCode="General">
                  <c:v>72.495999999999995</c:v>
                </c:pt>
                <c:pt idx="13339" formatCode="General">
                  <c:v>72.491000000000085</c:v>
                </c:pt>
                <c:pt idx="13340" formatCode="General">
                  <c:v>72.491000000000085</c:v>
                </c:pt>
                <c:pt idx="13341" formatCode="General">
                  <c:v>72.489000000000004</c:v>
                </c:pt>
                <c:pt idx="13342" formatCode="General">
                  <c:v>72.492000000000004</c:v>
                </c:pt>
                <c:pt idx="13343" formatCode="General">
                  <c:v>72.489999999999995</c:v>
                </c:pt>
                <c:pt idx="13344" formatCode="General">
                  <c:v>72.491000000000085</c:v>
                </c:pt>
                <c:pt idx="13345" formatCode="General">
                  <c:v>72.497000000000085</c:v>
                </c:pt>
                <c:pt idx="13346" formatCode="General">
                  <c:v>72.492000000000004</c:v>
                </c:pt>
                <c:pt idx="13347" formatCode="General">
                  <c:v>72.495000000000005</c:v>
                </c:pt>
                <c:pt idx="13348" formatCode="General">
                  <c:v>72.491000000000085</c:v>
                </c:pt>
                <c:pt idx="13349" formatCode="General">
                  <c:v>72.492000000000004</c:v>
                </c:pt>
                <c:pt idx="13350" formatCode="General">
                  <c:v>72.488</c:v>
                </c:pt>
                <c:pt idx="13351" formatCode="General">
                  <c:v>72.486000000000004</c:v>
                </c:pt>
                <c:pt idx="13352" formatCode="General">
                  <c:v>72.494000000000085</c:v>
                </c:pt>
                <c:pt idx="13353" formatCode="General">
                  <c:v>72.489000000000004</c:v>
                </c:pt>
                <c:pt idx="13354" formatCode="General">
                  <c:v>72.492999999999995</c:v>
                </c:pt>
                <c:pt idx="13355" formatCode="General">
                  <c:v>72.485000000000014</c:v>
                </c:pt>
                <c:pt idx="13356" formatCode="General">
                  <c:v>72.489999999999995</c:v>
                </c:pt>
                <c:pt idx="13357" formatCode="General">
                  <c:v>72.488</c:v>
                </c:pt>
                <c:pt idx="13358" formatCode="General">
                  <c:v>72.485000000000014</c:v>
                </c:pt>
                <c:pt idx="13359" formatCode="General">
                  <c:v>72.495000000000005</c:v>
                </c:pt>
                <c:pt idx="13360" formatCode="General">
                  <c:v>72.489000000000004</c:v>
                </c:pt>
                <c:pt idx="13361" formatCode="General">
                  <c:v>72.491000000000085</c:v>
                </c:pt>
                <c:pt idx="13362" formatCode="General">
                  <c:v>72.486999999999995</c:v>
                </c:pt>
                <c:pt idx="13363" formatCode="General">
                  <c:v>72.486999999999995</c:v>
                </c:pt>
                <c:pt idx="13364" formatCode="General">
                  <c:v>72.483000000000004</c:v>
                </c:pt>
                <c:pt idx="13365" formatCode="General">
                  <c:v>72.472999999999999</c:v>
                </c:pt>
                <c:pt idx="13366" formatCode="General">
                  <c:v>72.471999999999994</c:v>
                </c:pt>
                <c:pt idx="13367" formatCode="General">
                  <c:v>72.477000000000004</c:v>
                </c:pt>
                <c:pt idx="13368" formatCode="General">
                  <c:v>72.468000000000004</c:v>
                </c:pt>
                <c:pt idx="13369" formatCode="General">
                  <c:v>72.471999999999994</c:v>
                </c:pt>
                <c:pt idx="13370" formatCode="General">
                  <c:v>72.465000000000003</c:v>
                </c:pt>
                <c:pt idx="13371" formatCode="General">
                  <c:v>72.464000000000027</c:v>
                </c:pt>
                <c:pt idx="13372" formatCode="General">
                  <c:v>72.464000000000027</c:v>
                </c:pt>
                <c:pt idx="13373" formatCode="General">
                  <c:v>72.450999999999993</c:v>
                </c:pt>
                <c:pt idx="13374" formatCode="General">
                  <c:v>72.445000000000007</c:v>
                </c:pt>
                <c:pt idx="13375" formatCode="General">
                  <c:v>72.450999999999993</c:v>
                </c:pt>
                <c:pt idx="13376" formatCode="General">
                  <c:v>72.440000000000026</c:v>
                </c:pt>
                <c:pt idx="13377" formatCode="General">
                  <c:v>72.440000000000026</c:v>
                </c:pt>
                <c:pt idx="13378" formatCode="General">
                  <c:v>72.452000000000012</c:v>
                </c:pt>
                <c:pt idx="13379" formatCode="General">
                  <c:v>72.453999999999994</c:v>
                </c:pt>
                <c:pt idx="13380" formatCode="General">
                  <c:v>72.458000000000013</c:v>
                </c:pt>
                <c:pt idx="13381" formatCode="General">
                  <c:v>72.459999999999994</c:v>
                </c:pt>
                <c:pt idx="13382" formatCode="General">
                  <c:v>72.456000000000003</c:v>
                </c:pt>
                <c:pt idx="13383" formatCode="General">
                  <c:v>72.464000000000027</c:v>
                </c:pt>
                <c:pt idx="13384" formatCode="General">
                  <c:v>72.462000000000003</c:v>
                </c:pt>
                <c:pt idx="13385" formatCode="General">
                  <c:v>72.462999999999994</c:v>
                </c:pt>
                <c:pt idx="13386" formatCode="General">
                  <c:v>72.456000000000003</c:v>
                </c:pt>
                <c:pt idx="13387" formatCode="General">
                  <c:v>72.456000000000003</c:v>
                </c:pt>
                <c:pt idx="13388" formatCode="General">
                  <c:v>72.458000000000013</c:v>
                </c:pt>
                <c:pt idx="13389" formatCode="General">
                  <c:v>72.472999999999999</c:v>
                </c:pt>
                <c:pt idx="13390" formatCode="General">
                  <c:v>72.528999999999982</c:v>
                </c:pt>
                <c:pt idx="13391" formatCode="General">
                  <c:v>72.569000000000003</c:v>
                </c:pt>
                <c:pt idx="13392" formatCode="General">
                  <c:v>72.569999999999993</c:v>
                </c:pt>
                <c:pt idx="13393" formatCode="General">
                  <c:v>72.569000000000003</c:v>
                </c:pt>
                <c:pt idx="13394" formatCode="General">
                  <c:v>72.56</c:v>
                </c:pt>
                <c:pt idx="13395" formatCode="General">
                  <c:v>72.555999999999983</c:v>
                </c:pt>
                <c:pt idx="13396" formatCode="General">
                  <c:v>72.551000000000002</c:v>
                </c:pt>
                <c:pt idx="13397" formatCode="General">
                  <c:v>72.554000000000002</c:v>
                </c:pt>
                <c:pt idx="13398" formatCode="General">
                  <c:v>72.572000000000003</c:v>
                </c:pt>
                <c:pt idx="13399" formatCode="General">
                  <c:v>72.598000000000013</c:v>
                </c:pt>
                <c:pt idx="13400" formatCode="General">
                  <c:v>72.617000000000004</c:v>
                </c:pt>
                <c:pt idx="13401" formatCode="General">
                  <c:v>72.637</c:v>
                </c:pt>
                <c:pt idx="13402" formatCode="General">
                  <c:v>72.649000000000001</c:v>
                </c:pt>
                <c:pt idx="13403" formatCode="General">
                  <c:v>72.658999999999978</c:v>
                </c:pt>
                <c:pt idx="13404" formatCode="General">
                  <c:v>72.675999999999988</c:v>
                </c:pt>
                <c:pt idx="13405" formatCode="General">
                  <c:v>72.691999999999993</c:v>
                </c:pt>
                <c:pt idx="13406" formatCode="General">
                  <c:v>72.718999999999994</c:v>
                </c:pt>
                <c:pt idx="13407" formatCode="General">
                  <c:v>72.745999999999995</c:v>
                </c:pt>
                <c:pt idx="13408" formatCode="General">
                  <c:v>72.775999999999982</c:v>
                </c:pt>
                <c:pt idx="13409" formatCode="General">
                  <c:v>72.799000000000007</c:v>
                </c:pt>
                <c:pt idx="13410" formatCode="General">
                  <c:v>72.819999999999993</c:v>
                </c:pt>
                <c:pt idx="13411" formatCode="General">
                  <c:v>72.831000000000003</c:v>
                </c:pt>
                <c:pt idx="13412" formatCode="General">
                  <c:v>72.828000000000003</c:v>
                </c:pt>
                <c:pt idx="13413" formatCode="General">
                  <c:v>72.828000000000003</c:v>
                </c:pt>
                <c:pt idx="13414" formatCode="General">
                  <c:v>72.834000000000003</c:v>
                </c:pt>
                <c:pt idx="13415" formatCode="General">
                  <c:v>72.831999999999994</c:v>
                </c:pt>
                <c:pt idx="13416" formatCode="General">
                  <c:v>72.843000000000004</c:v>
                </c:pt>
                <c:pt idx="13417" formatCode="General">
                  <c:v>72.870999999999981</c:v>
                </c:pt>
                <c:pt idx="13418" formatCode="General">
                  <c:v>72.884999999999991</c:v>
                </c:pt>
                <c:pt idx="13419" formatCode="General">
                  <c:v>72.906999999999996</c:v>
                </c:pt>
                <c:pt idx="13420" formatCode="General">
                  <c:v>72.915000000000006</c:v>
                </c:pt>
                <c:pt idx="13421" formatCode="General">
                  <c:v>72.938999999999993</c:v>
                </c:pt>
                <c:pt idx="13422" formatCode="General">
                  <c:v>72.977000000000004</c:v>
                </c:pt>
                <c:pt idx="13423" formatCode="General">
                  <c:v>73.006</c:v>
                </c:pt>
                <c:pt idx="13424" formatCode="General">
                  <c:v>73.072000000000003</c:v>
                </c:pt>
                <c:pt idx="13425" formatCode="General">
                  <c:v>73.146000000000001</c:v>
                </c:pt>
                <c:pt idx="13426" formatCode="General">
                  <c:v>73.235000000000014</c:v>
                </c:pt>
                <c:pt idx="13427" formatCode="General">
                  <c:v>73.319999999999993</c:v>
                </c:pt>
                <c:pt idx="13428" formatCode="General">
                  <c:v>73.441000000000116</c:v>
                </c:pt>
                <c:pt idx="13429" formatCode="General">
                  <c:v>73.519000000000005</c:v>
                </c:pt>
                <c:pt idx="13430" formatCode="General">
                  <c:v>73.581999999999994</c:v>
                </c:pt>
                <c:pt idx="13431" formatCode="General">
                  <c:v>73.61999999999999</c:v>
                </c:pt>
                <c:pt idx="13432" formatCode="General">
                  <c:v>73.685999999999979</c:v>
                </c:pt>
                <c:pt idx="13433" formatCode="General">
                  <c:v>73.832999999999998</c:v>
                </c:pt>
                <c:pt idx="13434" formatCode="General">
                  <c:v>74.027999999999992</c:v>
                </c:pt>
                <c:pt idx="13435" formatCode="General">
                  <c:v>74.221000000000004</c:v>
                </c:pt>
                <c:pt idx="13436" formatCode="General">
                  <c:v>74.312000000000012</c:v>
                </c:pt>
                <c:pt idx="13437" formatCode="General">
                  <c:v>74.374999999999986</c:v>
                </c:pt>
                <c:pt idx="13438" formatCode="General">
                  <c:v>74.427000000000007</c:v>
                </c:pt>
                <c:pt idx="13439" formatCode="General">
                  <c:v>74.495999999999995</c:v>
                </c:pt>
                <c:pt idx="13440" formatCode="General">
                  <c:v>74.524000000000001</c:v>
                </c:pt>
                <c:pt idx="13441" formatCode="General">
                  <c:v>74.546999999999997</c:v>
                </c:pt>
                <c:pt idx="13442" formatCode="General">
                  <c:v>74.593000000000004</c:v>
                </c:pt>
                <c:pt idx="13443" formatCode="General">
                  <c:v>74.622999999999948</c:v>
                </c:pt>
                <c:pt idx="13444" formatCode="General">
                  <c:v>74.643000000000001</c:v>
                </c:pt>
                <c:pt idx="13445" formatCode="General">
                  <c:v>74.649999999999991</c:v>
                </c:pt>
                <c:pt idx="13446" formatCode="General">
                  <c:v>74.621999999999986</c:v>
                </c:pt>
                <c:pt idx="13447" formatCode="General">
                  <c:v>74.593999999999994</c:v>
                </c:pt>
                <c:pt idx="13448" formatCode="General">
                  <c:v>74.552999999999983</c:v>
                </c:pt>
                <c:pt idx="13449" formatCode="General">
                  <c:v>74.52</c:v>
                </c:pt>
                <c:pt idx="13450" formatCode="General">
                  <c:v>74.48</c:v>
                </c:pt>
                <c:pt idx="13451" formatCode="General">
                  <c:v>74.437000000000026</c:v>
                </c:pt>
                <c:pt idx="13452" formatCode="General">
                  <c:v>74.394000000000005</c:v>
                </c:pt>
                <c:pt idx="13453" formatCode="General">
                  <c:v>74.35199999999999</c:v>
                </c:pt>
                <c:pt idx="13454" formatCode="General">
                  <c:v>74.316000000000003</c:v>
                </c:pt>
                <c:pt idx="13455" formatCode="General">
                  <c:v>74.274999999999991</c:v>
                </c:pt>
                <c:pt idx="13456" formatCode="General">
                  <c:v>74.233999999999995</c:v>
                </c:pt>
                <c:pt idx="13457" formatCode="General">
                  <c:v>74.198999999999998</c:v>
                </c:pt>
                <c:pt idx="13458" formatCode="General">
                  <c:v>74.167000000000002</c:v>
                </c:pt>
                <c:pt idx="13459" formatCode="General">
                  <c:v>74.164000000000001</c:v>
                </c:pt>
                <c:pt idx="13460" formatCode="General">
                  <c:v>74.162999999999982</c:v>
                </c:pt>
                <c:pt idx="13461" formatCode="General">
                  <c:v>74.162999999999982</c:v>
                </c:pt>
                <c:pt idx="13462" formatCode="General">
                  <c:v>74.149000000000001</c:v>
                </c:pt>
                <c:pt idx="13463" formatCode="General">
                  <c:v>74.156999999999982</c:v>
                </c:pt>
                <c:pt idx="13464" formatCode="General">
                  <c:v>74.134999999999991</c:v>
                </c:pt>
                <c:pt idx="13465" formatCode="General">
                  <c:v>74.11999999999999</c:v>
                </c:pt>
                <c:pt idx="13466" formatCode="General">
                  <c:v>74.096000000000004</c:v>
                </c:pt>
                <c:pt idx="13467" formatCode="General">
                  <c:v>74.062000000000012</c:v>
                </c:pt>
                <c:pt idx="13468" formatCode="General">
                  <c:v>74.027000000000001</c:v>
                </c:pt>
                <c:pt idx="13469" formatCode="General">
                  <c:v>73.995999999999995</c:v>
                </c:pt>
                <c:pt idx="13470" formatCode="General">
                  <c:v>73.941000000000116</c:v>
                </c:pt>
                <c:pt idx="13471" formatCode="General">
                  <c:v>73.906000000000006</c:v>
                </c:pt>
                <c:pt idx="13472" formatCode="General">
                  <c:v>73.85899999999998</c:v>
                </c:pt>
                <c:pt idx="13473" formatCode="General">
                  <c:v>73.811000000000007</c:v>
                </c:pt>
                <c:pt idx="13474" formatCode="General">
                  <c:v>73.771000000000001</c:v>
                </c:pt>
                <c:pt idx="13475" formatCode="General">
                  <c:v>73.721999999999994</c:v>
                </c:pt>
                <c:pt idx="13476" formatCode="General">
                  <c:v>73.672999999999988</c:v>
                </c:pt>
                <c:pt idx="13477" formatCode="General">
                  <c:v>73.634</c:v>
                </c:pt>
                <c:pt idx="13478" formatCode="General">
                  <c:v>73.599000000000004</c:v>
                </c:pt>
                <c:pt idx="13479" formatCode="General">
                  <c:v>73.575000000000003</c:v>
                </c:pt>
                <c:pt idx="13480" formatCode="General">
                  <c:v>73.539000000000001</c:v>
                </c:pt>
                <c:pt idx="13481" formatCode="General">
                  <c:v>73.513000000000005</c:v>
                </c:pt>
                <c:pt idx="13482" formatCode="General">
                  <c:v>73.504000000000005</c:v>
                </c:pt>
                <c:pt idx="13483" formatCode="General">
                  <c:v>73.498999999999995</c:v>
                </c:pt>
                <c:pt idx="13484" formatCode="General">
                  <c:v>73.501999999999995</c:v>
                </c:pt>
                <c:pt idx="13485" formatCode="General">
                  <c:v>73.498000000000005</c:v>
                </c:pt>
                <c:pt idx="13486" formatCode="General">
                  <c:v>73.510000000000005</c:v>
                </c:pt>
                <c:pt idx="13487" formatCode="General">
                  <c:v>73.524000000000001</c:v>
                </c:pt>
                <c:pt idx="13488" formatCode="General">
                  <c:v>73.540999999999997</c:v>
                </c:pt>
                <c:pt idx="13489" formatCode="General">
                  <c:v>73.537000000000006</c:v>
                </c:pt>
                <c:pt idx="13490" formatCode="General">
                  <c:v>73.531999999999996</c:v>
                </c:pt>
                <c:pt idx="13491" formatCode="General">
                  <c:v>73.533000000000001</c:v>
                </c:pt>
                <c:pt idx="13492" formatCode="General">
                  <c:v>73.518000000000001</c:v>
                </c:pt>
                <c:pt idx="13493" formatCode="General">
                  <c:v>73.510000000000005</c:v>
                </c:pt>
                <c:pt idx="13494" formatCode="General">
                  <c:v>73.491000000000085</c:v>
                </c:pt>
                <c:pt idx="13495" formatCode="General">
                  <c:v>73.471000000000004</c:v>
                </c:pt>
                <c:pt idx="13496" formatCode="General">
                  <c:v>73.456999999999994</c:v>
                </c:pt>
                <c:pt idx="13497" formatCode="General">
                  <c:v>73.445000000000007</c:v>
                </c:pt>
                <c:pt idx="13498" formatCode="General">
                  <c:v>73.427999999999997</c:v>
                </c:pt>
                <c:pt idx="13499" formatCode="General">
                  <c:v>73.423000000000002</c:v>
                </c:pt>
                <c:pt idx="13500" formatCode="General">
                  <c:v>73.424000000000007</c:v>
                </c:pt>
                <c:pt idx="13501" formatCode="General">
                  <c:v>73.430999999999997</c:v>
                </c:pt>
                <c:pt idx="13502" formatCode="General">
                  <c:v>73.433999999999997</c:v>
                </c:pt>
                <c:pt idx="13503" formatCode="General">
                  <c:v>73.436000000000007</c:v>
                </c:pt>
                <c:pt idx="13504" formatCode="General">
                  <c:v>73.448000000000022</c:v>
                </c:pt>
                <c:pt idx="13505" formatCode="General">
                  <c:v>73.474999999999994</c:v>
                </c:pt>
                <c:pt idx="13506" formatCode="General">
                  <c:v>73.53</c:v>
                </c:pt>
                <c:pt idx="13507" formatCode="General">
                  <c:v>73.60499999999999</c:v>
                </c:pt>
                <c:pt idx="13508" formatCode="General">
                  <c:v>73.732000000000014</c:v>
                </c:pt>
                <c:pt idx="13509" formatCode="General">
                  <c:v>73.863</c:v>
                </c:pt>
                <c:pt idx="13510" formatCode="General">
                  <c:v>74.010000000000005</c:v>
                </c:pt>
                <c:pt idx="13511" formatCode="General">
                  <c:v>74.170999999999978</c:v>
                </c:pt>
                <c:pt idx="13512" formatCode="General">
                  <c:v>74.343000000000004</c:v>
                </c:pt>
                <c:pt idx="13513" formatCode="General">
                  <c:v>74.52</c:v>
                </c:pt>
                <c:pt idx="13514" formatCode="General">
                  <c:v>74.668999999999983</c:v>
                </c:pt>
                <c:pt idx="13515" formatCode="General">
                  <c:v>74.816999999999993</c:v>
                </c:pt>
                <c:pt idx="13516" formatCode="General">
                  <c:v>75.006</c:v>
                </c:pt>
                <c:pt idx="13517" formatCode="General">
                  <c:v>75.161000000000001</c:v>
                </c:pt>
                <c:pt idx="13518" formatCode="General">
                  <c:v>75.209000000000003</c:v>
                </c:pt>
                <c:pt idx="13519" formatCode="General">
                  <c:v>75.325999999999979</c:v>
                </c:pt>
                <c:pt idx="13520" formatCode="General">
                  <c:v>75.375999999999948</c:v>
                </c:pt>
                <c:pt idx="13521" formatCode="General">
                  <c:v>75.465999999999994</c:v>
                </c:pt>
                <c:pt idx="13522" formatCode="General">
                  <c:v>75.513999999999996</c:v>
                </c:pt>
                <c:pt idx="13523" formatCode="General">
                  <c:v>75.60199999999999</c:v>
                </c:pt>
                <c:pt idx="13524" formatCode="General">
                  <c:v>75.683999999999983</c:v>
                </c:pt>
                <c:pt idx="13525" formatCode="General">
                  <c:v>75.760999999999996</c:v>
                </c:pt>
                <c:pt idx="13526" formatCode="General">
                  <c:v>75.846999999999994</c:v>
                </c:pt>
                <c:pt idx="13527" formatCode="General">
                  <c:v>75.896000000000001</c:v>
                </c:pt>
                <c:pt idx="13528" formatCode="General">
                  <c:v>75.927000000000007</c:v>
                </c:pt>
                <c:pt idx="13529" formatCode="General">
                  <c:v>76.016000000000005</c:v>
                </c:pt>
                <c:pt idx="13530" formatCode="General">
                  <c:v>76.149000000000001</c:v>
                </c:pt>
                <c:pt idx="13531" formatCode="General">
                  <c:v>76.162999999999982</c:v>
                </c:pt>
                <c:pt idx="13532" formatCode="General">
                  <c:v>76.206000000000003</c:v>
                </c:pt>
                <c:pt idx="13533" formatCode="General">
                  <c:v>76.218999999999994</c:v>
                </c:pt>
                <c:pt idx="13534" formatCode="General">
                  <c:v>76.257000000000005</c:v>
                </c:pt>
                <c:pt idx="13535" formatCode="General">
                  <c:v>76.259</c:v>
                </c:pt>
                <c:pt idx="13536" formatCode="General">
                  <c:v>76.275999999999982</c:v>
                </c:pt>
                <c:pt idx="13537" formatCode="General">
                  <c:v>76.281000000000006</c:v>
                </c:pt>
                <c:pt idx="13538" formatCode="General">
                  <c:v>76.299000000000007</c:v>
                </c:pt>
                <c:pt idx="13539" formatCode="General">
                  <c:v>76.305999999999983</c:v>
                </c:pt>
                <c:pt idx="13540" formatCode="General">
                  <c:v>76.302999999999983</c:v>
                </c:pt>
                <c:pt idx="13541" formatCode="General">
                  <c:v>76.31</c:v>
                </c:pt>
                <c:pt idx="13542" formatCode="General">
                  <c:v>76.326999999999998</c:v>
                </c:pt>
                <c:pt idx="13543" formatCode="General">
                  <c:v>76.328999999999979</c:v>
                </c:pt>
                <c:pt idx="13544" formatCode="General">
                  <c:v>76.346999999999994</c:v>
                </c:pt>
                <c:pt idx="13545" formatCode="General">
                  <c:v>76.35499999999999</c:v>
                </c:pt>
                <c:pt idx="13546" formatCode="General">
                  <c:v>76.38</c:v>
                </c:pt>
                <c:pt idx="13547" formatCode="General">
                  <c:v>76.397000000000006</c:v>
                </c:pt>
                <c:pt idx="13548" formatCode="General">
                  <c:v>76.408000000000001</c:v>
                </c:pt>
                <c:pt idx="13549" formatCode="General">
                  <c:v>76.444000000000116</c:v>
                </c:pt>
                <c:pt idx="13550" formatCode="General">
                  <c:v>76.35799999999999</c:v>
                </c:pt>
                <c:pt idx="13551" formatCode="General">
                  <c:v>76.260000000000005</c:v>
                </c:pt>
                <c:pt idx="13552" formatCode="General">
                  <c:v>76.158999999999978</c:v>
                </c:pt>
                <c:pt idx="13553" formatCode="General">
                  <c:v>76.072999999999979</c:v>
                </c:pt>
                <c:pt idx="13554" formatCode="General">
                  <c:v>75.980999999999995</c:v>
                </c:pt>
                <c:pt idx="13555" formatCode="General">
                  <c:v>75.887999999999991</c:v>
                </c:pt>
                <c:pt idx="13556" formatCode="General">
                  <c:v>75.795000000000002</c:v>
                </c:pt>
                <c:pt idx="13557" formatCode="General">
                  <c:v>75.709999999999994</c:v>
                </c:pt>
                <c:pt idx="13558" formatCode="General">
                  <c:v>75.622999999999948</c:v>
                </c:pt>
                <c:pt idx="13559" formatCode="General">
                  <c:v>75.545000000000002</c:v>
                </c:pt>
                <c:pt idx="13560" formatCode="General">
                  <c:v>75.465999999999994</c:v>
                </c:pt>
                <c:pt idx="13561" formatCode="General">
                  <c:v>75.391000000000005</c:v>
                </c:pt>
                <c:pt idx="13562" formatCode="General">
                  <c:v>75.311000000000007</c:v>
                </c:pt>
                <c:pt idx="13563" formatCode="General">
                  <c:v>75.25</c:v>
                </c:pt>
                <c:pt idx="13564" formatCode="General">
                  <c:v>75.182000000000002</c:v>
                </c:pt>
                <c:pt idx="13565" formatCode="General">
                  <c:v>75.119</c:v>
                </c:pt>
                <c:pt idx="13566" formatCode="General">
                  <c:v>75.057000000000002</c:v>
                </c:pt>
                <c:pt idx="13567" formatCode="General">
                  <c:v>75.007000000000005</c:v>
                </c:pt>
                <c:pt idx="13568" formatCode="General">
                  <c:v>74.949000000000026</c:v>
                </c:pt>
                <c:pt idx="13569" formatCode="General">
                  <c:v>74.896000000000001</c:v>
                </c:pt>
                <c:pt idx="13570" formatCode="General">
                  <c:v>74.838999999999999</c:v>
                </c:pt>
                <c:pt idx="13571" formatCode="General">
                  <c:v>74.793000000000006</c:v>
                </c:pt>
                <c:pt idx="13572" formatCode="General">
                  <c:v>74.745999999999995</c:v>
                </c:pt>
                <c:pt idx="13573" formatCode="General">
                  <c:v>74.703999999999994</c:v>
                </c:pt>
                <c:pt idx="13574" formatCode="General">
                  <c:v>74.652999999999949</c:v>
                </c:pt>
                <c:pt idx="13575" formatCode="General">
                  <c:v>74.603999999999999</c:v>
                </c:pt>
                <c:pt idx="13576" formatCode="General">
                  <c:v>74.569000000000003</c:v>
                </c:pt>
                <c:pt idx="13577" formatCode="General">
                  <c:v>74.519000000000005</c:v>
                </c:pt>
                <c:pt idx="13578" formatCode="General">
                  <c:v>74.483000000000004</c:v>
                </c:pt>
                <c:pt idx="13579" formatCode="General">
                  <c:v>74.453000000000003</c:v>
                </c:pt>
                <c:pt idx="13580" formatCode="General">
                  <c:v>74.411000000000101</c:v>
                </c:pt>
                <c:pt idx="13581" formatCode="General">
                  <c:v>74.377999999999986</c:v>
                </c:pt>
                <c:pt idx="13582" formatCode="General">
                  <c:v>74.342000000000013</c:v>
                </c:pt>
                <c:pt idx="13583" formatCode="General">
                  <c:v>74.307000000000002</c:v>
                </c:pt>
                <c:pt idx="13584" formatCode="General">
                  <c:v>74.271000000000001</c:v>
                </c:pt>
                <c:pt idx="13585" formatCode="General">
                  <c:v>74.242000000000004</c:v>
                </c:pt>
                <c:pt idx="13586" formatCode="General">
                  <c:v>74.197000000000003</c:v>
                </c:pt>
                <c:pt idx="13587" formatCode="General">
                  <c:v>74.174999999999983</c:v>
                </c:pt>
                <c:pt idx="13588" formatCode="General">
                  <c:v>74.150999999999982</c:v>
                </c:pt>
                <c:pt idx="13589" formatCode="General">
                  <c:v>74.123999999999981</c:v>
                </c:pt>
                <c:pt idx="13590" formatCode="General">
                  <c:v>74.098000000000013</c:v>
                </c:pt>
                <c:pt idx="13591" formatCode="General">
                  <c:v>74.087000000000003</c:v>
                </c:pt>
                <c:pt idx="13592" formatCode="General">
                  <c:v>74.072000000000003</c:v>
                </c:pt>
                <c:pt idx="13593" formatCode="General">
                  <c:v>74.073999999999998</c:v>
                </c:pt>
                <c:pt idx="13594" formatCode="General">
                  <c:v>74.092000000000013</c:v>
                </c:pt>
                <c:pt idx="13595" formatCode="General">
                  <c:v>74.141000000000005</c:v>
                </c:pt>
                <c:pt idx="13596" formatCode="General">
                  <c:v>74.212999999999994</c:v>
                </c:pt>
                <c:pt idx="13597" formatCode="General">
                  <c:v>74.342000000000013</c:v>
                </c:pt>
                <c:pt idx="13598" formatCode="General">
                  <c:v>74.475999999999999</c:v>
                </c:pt>
                <c:pt idx="13599" formatCode="General">
                  <c:v>74.628999999999948</c:v>
                </c:pt>
                <c:pt idx="13600" formatCode="General">
                  <c:v>74.747000000000085</c:v>
                </c:pt>
                <c:pt idx="13601" formatCode="General">
                  <c:v>74.85299999999998</c:v>
                </c:pt>
                <c:pt idx="13602" formatCode="General">
                  <c:v>74.929000000000002</c:v>
                </c:pt>
                <c:pt idx="13603" formatCode="General">
                  <c:v>74.989999999999995</c:v>
                </c:pt>
                <c:pt idx="13604" formatCode="General">
                  <c:v>75.024999999999991</c:v>
                </c:pt>
                <c:pt idx="13605" formatCode="General">
                  <c:v>75.037000000000006</c:v>
                </c:pt>
                <c:pt idx="13606" formatCode="General">
                  <c:v>75.058999999999983</c:v>
                </c:pt>
                <c:pt idx="13607" formatCode="General">
                  <c:v>75.066000000000003</c:v>
                </c:pt>
                <c:pt idx="13608" formatCode="General">
                  <c:v>75.069000000000003</c:v>
                </c:pt>
                <c:pt idx="13609" formatCode="General">
                  <c:v>75.055999999999983</c:v>
                </c:pt>
                <c:pt idx="13610" formatCode="General">
                  <c:v>75.057999999999993</c:v>
                </c:pt>
                <c:pt idx="13611" formatCode="General">
                  <c:v>75.051999999999992</c:v>
                </c:pt>
                <c:pt idx="13612" formatCode="General">
                  <c:v>75.043999999999997</c:v>
                </c:pt>
                <c:pt idx="13613" formatCode="General">
                  <c:v>75.034999999999997</c:v>
                </c:pt>
                <c:pt idx="13614" formatCode="General">
                  <c:v>75.021999999999991</c:v>
                </c:pt>
                <c:pt idx="13615" formatCode="General">
                  <c:v>75.018000000000001</c:v>
                </c:pt>
                <c:pt idx="13616" formatCode="General">
                  <c:v>75.004999999999995</c:v>
                </c:pt>
                <c:pt idx="13617" formatCode="General">
                  <c:v>74.998000000000005</c:v>
                </c:pt>
                <c:pt idx="13618" formatCode="General">
                  <c:v>74.995999999999995</c:v>
                </c:pt>
                <c:pt idx="13619" formatCode="General">
                  <c:v>74.982000000000014</c:v>
                </c:pt>
                <c:pt idx="13620" formatCode="General">
                  <c:v>74.974000000000004</c:v>
                </c:pt>
                <c:pt idx="13621" formatCode="General">
                  <c:v>74.958000000000013</c:v>
                </c:pt>
                <c:pt idx="13622" formatCode="General">
                  <c:v>74.955000000000013</c:v>
                </c:pt>
                <c:pt idx="13623" formatCode="General">
                  <c:v>74.941000000000116</c:v>
                </c:pt>
                <c:pt idx="13624" formatCode="General">
                  <c:v>74.936000000000007</c:v>
                </c:pt>
                <c:pt idx="13625" formatCode="General">
                  <c:v>74.926000000000002</c:v>
                </c:pt>
                <c:pt idx="13626" formatCode="General">
                  <c:v>74.923000000000002</c:v>
                </c:pt>
                <c:pt idx="13627" formatCode="General">
                  <c:v>74.905000000000001</c:v>
                </c:pt>
                <c:pt idx="13628" formatCode="General">
                  <c:v>74.899000000000001</c:v>
                </c:pt>
                <c:pt idx="13629" formatCode="General">
                  <c:v>74.89</c:v>
                </c:pt>
                <c:pt idx="13630" formatCode="General">
                  <c:v>74.887</c:v>
                </c:pt>
                <c:pt idx="13631" formatCode="General">
                  <c:v>74.876999999999981</c:v>
                </c:pt>
                <c:pt idx="13632" formatCode="General">
                  <c:v>74.873999999999981</c:v>
                </c:pt>
                <c:pt idx="13633" formatCode="General">
                  <c:v>74.866</c:v>
                </c:pt>
                <c:pt idx="13634" formatCode="General">
                  <c:v>74.85499999999999</c:v>
                </c:pt>
                <c:pt idx="13635" formatCode="General">
                  <c:v>74.850999999999999</c:v>
                </c:pt>
                <c:pt idx="13636" formatCode="General">
                  <c:v>74.842000000000013</c:v>
                </c:pt>
                <c:pt idx="13637" formatCode="General">
                  <c:v>74.843000000000004</c:v>
                </c:pt>
                <c:pt idx="13638" formatCode="General">
                  <c:v>74.832999999999998</c:v>
                </c:pt>
                <c:pt idx="13639" formatCode="General">
                  <c:v>74.823999999999998</c:v>
                </c:pt>
                <c:pt idx="13640" formatCode="General">
                  <c:v>74.822999999999979</c:v>
                </c:pt>
                <c:pt idx="13641" formatCode="General">
                  <c:v>74.811000000000007</c:v>
                </c:pt>
                <c:pt idx="13642" formatCode="General">
                  <c:v>74.804999999999993</c:v>
                </c:pt>
                <c:pt idx="13643" formatCode="General">
                  <c:v>74.798000000000002</c:v>
                </c:pt>
                <c:pt idx="13644" formatCode="General">
                  <c:v>74.789000000000001</c:v>
                </c:pt>
                <c:pt idx="13645" formatCode="General">
                  <c:v>74.819000000000003</c:v>
                </c:pt>
                <c:pt idx="13646" formatCode="General">
                  <c:v>74.807000000000002</c:v>
                </c:pt>
                <c:pt idx="13647" formatCode="General">
                  <c:v>74.807000000000002</c:v>
                </c:pt>
                <c:pt idx="13648" formatCode="General">
                  <c:v>74.804000000000002</c:v>
                </c:pt>
                <c:pt idx="13649" formatCode="General">
                  <c:v>74.804000000000002</c:v>
                </c:pt>
                <c:pt idx="13650" formatCode="General">
                  <c:v>74.793000000000006</c:v>
                </c:pt>
                <c:pt idx="13651" formatCode="General">
                  <c:v>74.784000000000006</c:v>
                </c:pt>
                <c:pt idx="13652" formatCode="General">
                  <c:v>74.772999999999982</c:v>
                </c:pt>
                <c:pt idx="13653" formatCode="General">
                  <c:v>74.759</c:v>
                </c:pt>
                <c:pt idx="13654" formatCode="General">
                  <c:v>74.754000000000005</c:v>
                </c:pt>
                <c:pt idx="13655" formatCode="General">
                  <c:v>74.730999999999995</c:v>
                </c:pt>
                <c:pt idx="13656" formatCode="General">
                  <c:v>74.733000000000004</c:v>
                </c:pt>
                <c:pt idx="13657" formatCode="General">
                  <c:v>74.717000000000027</c:v>
                </c:pt>
                <c:pt idx="13658" formatCode="General">
                  <c:v>74.715000000000003</c:v>
                </c:pt>
                <c:pt idx="13659" formatCode="General">
                  <c:v>74.709999999999994</c:v>
                </c:pt>
                <c:pt idx="13660" formatCode="General">
                  <c:v>74.702000000000012</c:v>
                </c:pt>
                <c:pt idx="13661" formatCode="General">
                  <c:v>74.702000000000012</c:v>
                </c:pt>
                <c:pt idx="13662" formatCode="General">
                  <c:v>74.688000000000002</c:v>
                </c:pt>
                <c:pt idx="13663" formatCode="General">
                  <c:v>74.682999999999979</c:v>
                </c:pt>
                <c:pt idx="13664" formatCode="General">
                  <c:v>74.676999999999978</c:v>
                </c:pt>
                <c:pt idx="13665" formatCode="General">
                  <c:v>74.668999999999983</c:v>
                </c:pt>
                <c:pt idx="13666" formatCode="General">
                  <c:v>74.661999999999992</c:v>
                </c:pt>
                <c:pt idx="13667" formatCode="General">
                  <c:v>74.656999999999982</c:v>
                </c:pt>
                <c:pt idx="13668" formatCode="General">
                  <c:v>74.66</c:v>
                </c:pt>
                <c:pt idx="13669" formatCode="General">
                  <c:v>74.656999999999982</c:v>
                </c:pt>
                <c:pt idx="13670" formatCode="General">
                  <c:v>74.654999999999987</c:v>
                </c:pt>
                <c:pt idx="13671" formatCode="General">
                  <c:v>74.672999999999988</c:v>
                </c:pt>
                <c:pt idx="13672" formatCode="General">
                  <c:v>74.694000000000003</c:v>
                </c:pt>
                <c:pt idx="13673" formatCode="General">
                  <c:v>74.711000000000027</c:v>
                </c:pt>
                <c:pt idx="13674" formatCode="General">
                  <c:v>74.739000000000004</c:v>
                </c:pt>
                <c:pt idx="13675" formatCode="General">
                  <c:v>74.763000000000005</c:v>
                </c:pt>
                <c:pt idx="13676" formatCode="General">
                  <c:v>74.781000000000006</c:v>
                </c:pt>
                <c:pt idx="13677" formatCode="General">
                  <c:v>74.790999999999997</c:v>
                </c:pt>
                <c:pt idx="13678" formatCode="General">
                  <c:v>74.804000000000002</c:v>
                </c:pt>
                <c:pt idx="13679" formatCode="General">
                  <c:v>74.808999999999983</c:v>
                </c:pt>
                <c:pt idx="13680" formatCode="General">
                  <c:v>74.823999999999998</c:v>
                </c:pt>
                <c:pt idx="13681" formatCode="General">
                  <c:v>74.819999999999993</c:v>
                </c:pt>
                <c:pt idx="13682" formatCode="General">
                  <c:v>74.815000000000012</c:v>
                </c:pt>
                <c:pt idx="13683" formatCode="General">
                  <c:v>74.807999999999993</c:v>
                </c:pt>
                <c:pt idx="13684" formatCode="General">
                  <c:v>74.819000000000003</c:v>
                </c:pt>
                <c:pt idx="13685" formatCode="General">
                  <c:v>74.819999999999993</c:v>
                </c:pt>
                <c:pt idx="13686" formatCode="General">
                  <c:v>74.822999999999979</c:v>
                </c:pt>
                <c:pt idx="13687" formatCode="General">
                  <c:v>74.823999999999998</c:v>
                </c:pt>
                <c:pt idx="13688" formatCode="General">
                  <c:v>74.813000000000002</c:v>
                </c:pt>
                <c:pt idx="13689" formatCode="General">
                  <c:v>74.813999999999993</c:v>
                </c:pt>
                <c:pt idx="13690" formatCode="General">
                  <c:v>74.812000000000012</c:v>
                </c:pt>
                <c:pt idx="13691" formatCode="General">
                  <c:v>74.811000000000007</c:v>
                </c:pt>
                <c:pt idx="13692" formatCode="General">
                  <c:v>74.801999999999992</c:v>
                </c:pt>
                <c:pt idx="13693" formatCode="General">
                  <c:v>74.801999999999992</c:v>
                </c:pt>
                <c:pt idx="13694" formatCode="General">
                  <c:v>74.808999999999983</c:v>
                </c:pt>
                <c:pt idx="13695" formatCode="General">
                  <c:v>74.798000000000002</c:v>
                </c:pt>
                <c:pt idx="13696" formatCode="General">
                  <c:v>74.790000000000006</c:v>
                </c:pt>
                <c:pt idx="13697" formatCode="General">
                  <c:v>74.78</c:v>
                </c:pt>
                <c:pt idx="13698" formatCode="General">
                  <c:v>74.783000000000001</c:v>
                </c:pt>
                <c:pt idx="13699" formatCode="General">
                  <c:v>74.783000000000001</c:v>
                </c:pt>
                <c:pt idx="13700" formatCode="General">
                  <c:v>74.777000000000001</c:v>
                </c:pt>
                <c:pt idx="13701" formatCode="General">
                  <c:v>74.772999999999982</c:v>
                </c:pt>
                <c:pt idx="13702" formatCode="General">
                  <c:v>74.771000000000001</c:v>
                </c:pt>
                <c:pt idx="13703" formatCode="General">
                  <c:v>74.774999999999991</c:v>
                </c:pt>
                <c:pt idx="13704" formatCode="General">
                  <c:v>74.768000000000001</c:v>
                </c:pt>
                <c:pt idx="13705" formatCode="General">
                  <c:v>74.774000000000001</c:v>
                </c:pt>
                <c:pt idx="13706" formatCode="General">
                  <c:v>74.768000000000001</c:v>
                </c:pt>
                <c:pt idx="13707" formatCode="General">
                  <c:v>74.777000000000001</c:v>
                </c:pt>
                <c:pt idx="13708" formatCode="General">
                  <c:v>74.766000000000005</c:v>
                </c:pt>
                <c:pt idx="13709" formatCode="General">
                  <c:v>74.77</c:v>
                </c:pt>
                <c:pt idx="13710" formatCode="General">
                  <c:v>74.768000000000001</c:v>
                </c:pt>
                <c:pt idx="13711" formatCode="General">
                  <c:v>74.766000000000005</c:v>
                </c:pt>
                <c:pt idx="13712" formatCode="General">
                  <c:v>74.768000000000001</c:v>
                </c:pt>
                <c:pt idx="13713" formatCode="General">
                  <c:v>74.768000000000001</c:v>
                </c:pt>
                <c:pt idx="13714" formatCode="General">
                  <c:v>74.762</c:v>
                </c:pt>
                <c:pt idx="13715" formatCode="General">
                  <c:v>74.759</c:v>
                </c:pt>
                <c:pt idx="13716" formatCode="General">
                  <c:v>74.756</c:v>
                </c:pt>
                <c:pt idx="13717" formatCode="General">
                  <c:v>74.759</c:v>
                </c:pt>
                <c:pt idx="13718" formatCode="General">
                  <c:v>74.754999999999995</c:v>
                </c:pt>
                <c:pt idx="13719" formatCode="General">
                  <c:v>74.753</c:v>
                </c:pt>
                <c:pt idx="13720" formatCode="General">
                  <c:v>74.753</c:v>
                </c:pt>
                <c:pt idx="13721" formatCode="General">
                  <c:v>74.747000000000085</c:v>
                </c:pt>
                <c:pt idx="13722" formatCode="General">
                  <c:v>74.748000000000005</c:v>
                </c:pt>
                <c:pt idx="13723" formatCode="General">
                  <c:v>74.739999999999995</c:v>
                </c:pt>
                <c:pt idx="13724" formatCode="General">
                  <c:v>74.739999999999995</c:v>
                </c:pt>
                <c:pt idx="13725" formatCode="General">
                  <c:v>74.733000000000004</c:v>
                </c:pt>
                <c:pt idx="13726" formatCode="General">
                  <c:v>74.724000000000004</c:v>
                </c:pt>
                <c:pt idx="13727" formatCode="General">
                  <c:v>74.721999999999994</c:v>
                </c:pt>
                <c:pt idx="13728" formatCode="General">
                  <c:v>74.724000000000004</c:v>
                </c:pt>
                <c:pt idx="13729" formatCode="General">
                  <c:v>74.712000000000003</c:v>
                </c:pt>
                <c:pt idx="13730" formatCode="General">
                  <c:v>74.694000000000003</c:v>
                </c:pt>
                <c:pt idx="13731" formatCode="General">
                  <c:v>74.694999999999993</c:v>
                </c:pt>
                <c:pt idx="13732" formatCode="General">
                  <c:v>74.683999999999983</c:v>
                </c:pt>
                <c:pt idx="13733" formatCode="General">
                  <c:v>74.682000000000002</c:v>
                </c:pt>
                <c:pt idx="13734" formatCode="General">
                  <c:v>74.668999999999983</c:v>
                </c:pt>
                <c:pt idx="13735" formatCode="General">
                  <c:v>74.661000000000001</c:v>
                </c:pt>
                <c:pt idx="13736" formatCode="General">
                  <c:v>74.657999999999987</c:v>
                </c:pt>
                <c:pt idx="13737" formatCode="General">
                  <c:v>74.658999999999978</c:v>
                </c:pt>
                <c:pt idx="13738" formatCode="General">
                  <c:v>74.656999999999982</c:v>
                </c:pt>
                <c:pt idx="13739" formatCode="General">
                  <c:v>74.658999999999978</c:v>
                </c:pt>
                <c:pt idx="13740" formatCode="General">
                  <c:v>74.654999999999987</c:v>
                </c:pt>
                <c:pt idx="13741" formatCode="General">
                  <c:v>74.653999999999982</c:v>
                </c:pt>
                <c:pt idx="13742" formatCode="General">
                  <c:v>74.654999999999987</c:v>
                </c:pt>
                <c:pt idx="13743" formatCode="General">
                  <c:v>74.66</c:v>
                </c:pt>
                <c:pt idx="13744" formatCode="General">
                  <c:v>74.657999999999987</c:v>
                </c:pt>
                <c:pt idx="13745" formatCode="General">
                  <c:v>74.661000000000001</c:v>
                </c:pt>
                <c:pt idx="13746" formatCode="General">
                  <c:v>74.661999999999992</c:v>
                </c:pt>
                <c:pt idx="13747" formatCode="General">
                  <c:v>74.661999999999992</c:v>
                </c:pt>
                <c:pt idx="13748" formatCode="General">
                  <c:v>74.66</c:v>
                </c:pt>
                <c:pt idx="13749" formatCode="General">
                  <c:v>74.664999999999992</c:v>
                </c:pt>
                <c:pt idx="13750" formatCode="General">
                  <c:v>74.671999999999983</c:v>
                </c:pt>
                <c:pt idx="13751" formatCode="General">
                  <c:v>74.665999999999983</c:v>
                </c:pt>
                <c:pt idx="13752" formatCode="General">
                  <c:v>74.661999999999992</c:v>
                </c:pt>
                <c:pt idx="13753" formatCode="General">
                  <c:v>74.662999999999982</c:v>
                </c:pt>
                <c:pt idx="13754" formatCode="General">
                  <c:v>74.661000000000001</c:v>
                </c:pt>
                <c:pt idx="13755" formatCode="General">
                  <c:v>74.668999999999983</c:v>
                </c:pt>
                <c:pt idx="13756" formatCode="General">
                  <c:v>74.662999999999982</c:v>
                </c:pt>
                <c:pt idx="13757" formatCode="General">
                  <c:v>74.667000000000002</c:v>
                </c:pt>
                <c:pt idx="13758" formatCode="General">
                  <c:v>74.667999999999992</c:v>
                </c:pt>
                <c:pt idx="13759" formatCode="General">
                  <c:v>74.665999999999983</c:v>
                </c:pt>
                <c:pt idx="13760" formatCode="General">
                  <c:v>74.668999999999983</c:v>
                </c:pt>
                <c:pt idx="13761" formatCode="General">
                  <c:v>74.662999999999982</c:v>
                </c:pt>
                <c:pt idx="13762" formatCode="General">
                  <c:v>74.658999999999978</c:v>
                </c:pt>
                <c:pt idx="13763" formatCode="General">
                  <c:v>74.654999999999987</c:v>
                </c:pt>
                <c:pt idx="13764" formatCode="General">
                  <c:v>74.661000000000001</c:v>
                </c:pt>
                <c:pt idx="13765" formatCode="General">
                  <c:v>74.654999999999987</c:v>
                </c:pt>
                <c:pt idx="13766" formatCode="General">
                  <c:v>74.661000000000001</c:v>
                </c:pt>
                <c:pt idx="13767" formatCode="General">
                  <c:v>74.653999999999982</c:v>
                </c:pt>
                <c:pt idx="13768" formatCode="General">
                  <c:v>74.653999999999982</c:v>
                </c:pt>
                <c:pt idx="13769" formatCode="General">
                  <c:v>74.655999999999949</c:v>
                </c:pt>
                <c:pt idx="13770" formatCode="General">
                  <c:v>74.647999999999996</c:v>
                </c:pt>
                <c:pt idx="13771" formatCode="General">
                  <c:v>74.658999999999978</c:v>
                </c:pt>
                <c:pt idx="13772" formatCode="General">
                  <c:v>74.667999999999992</c:v>
                </c:pt>
                <c:pt idx="13773" formatCode="General">
                  <c:v>74.664999999999992</c:v>
                </c:pt>
                <c:pt idx="13774" formatCode="General">
                  <c:v>74.643000000000001</c:v>
                </c:pt>
                <c:pt idx="13775" formatCode="General">
                  <c:v>74.653999999999982</c:v>
                </c:pt>
                <c:pt idx="13776" formatCode="General">
                  <c:v>74.653999999999982</c:v>
                </c:pt>
                <c:pt idx="13777" formatCode="General">
                  <c:v>74.652999999999949</c:v>
                </c:pt>
                <c:pt idx="13778" formatCode="General">
                  <c:v>74.647000000000006</c:v>
                </c:pt>
                <c:pt idx="13779" formatCode="General">
                  <c:v>74.641000000000005</c:v>
                </c:pt>
                <c:pt idx="13780" formatCode="General">
                  <c:v>74.654999999999987</c:v>
                </c:pt>
                <c:pt idx="13781" formatCode="General">
                  <c:v>74.647999999999996</c:v>
                </c:pt>
                <c:pt idx="13782" formatCode="General">
                  <c:v>74.647000000000006</c:v>
                </c:pt>
                <c:pt idx="13783" formatCode="General">
                  <c:v>74.64</c:v>
                </c:pt>
                <c:pt idx="13784" formatCode="General">
                  <c:v>74.637</c:v>
                </c:pt>
                <c:pt idx="13785" formatCode="General">
                  <c:v>74.63</c:v>
                </c:pt>
                <c:pt idx="13786" formatCode="General">
                  <c:v>74.632999999999981</c:v>
                </c:pt>
                <c:pt idx="13787" formatCode="General">
                  <c:v>74.625999999999948</c:v>
                </c:pt>
                <c:pt idx="13788" formatCode="General">
                  <c:v>74.634999999999991</c:v>
                </c:pt>
                <c:pt idx="13789" formatCode="General">
                  <c:v>74.628999999999948</c:v>
                </c:pt>
                <c:pt idx="13790" formatCode="General">
                  <c:v>74.625999999999948</c:v>
                </c:pt>
                <c:pt idx="13791" formatCode="General">
                  <c:v>74.624999999999986</c:v>
                </c:pt>
                <c:pt idx="13792" formatCode="General">
                  <c:v>74.631</c:v>
                </c:pt>
                <c:pt idx="13793" formatCode="General">
                  <c:v>74.641000000000005</c:v>
                </c:pt>
                <c:pt idx="13794" formatCode="General">
                  <c:v>74.63</c:v>
                </c:pt>
                <c:pt idx="13795" formatCode="General">
                  <c:v>74.626999999999981</c:v>
                </c:pt>
                <c:pt idx="13796" formatCode="General">
                  <c:v>74.623999999999981</c:v>
                </c:pt>
                <c:pt idx="13797" formatCode="General">
                  <c:v>74.617000000000004</c:v>
                </c:pt>
                <c:pt idx="13798" formatCode="General">
                  <c:v>74.599000000000004</c:v>
                </c:pt>
                <c:pt idx="13799" formatCode="General">
                  <c:v>74.596999999999994</c:v>
                </c:pt>
                <c:pt idx="13800" formatCode="General">
                  <c:v>74.592000000000013</c:v>
                </c:pt>
                <c:pt idx="13801" formatCode="General">
                  <c:v>74.592000000000013</c:v>
                </c:pt>
                <c:pt idx="13802" formatCode="General">
                  <c:v>74.593000000000004</c:v>
                </c:pt>
                <c:pt idx="13803" formatCode="General">
                  <c:v>74.584000000000003</c:v>
                </c:pt>
                <c:pt idx="13804" formatCode="General">
                  <c:v>74.572000000000003</c:v>
                </c:pt>
                <c:pt idx="13805" formatCode="General">
                  <c:v>74.582999999999998</c:v>
                </c:pt>
                <c:pt idx="13806" formatCode="General">
                  <c:v>74.575000000000003</c:v>
                </c:pt>
                <c:pt idx="13807" formatCode="General">
                  <c:v>74.566999999999993</c:v>
                </c:pt>
                <c:pt idx="13808" formatCode="General">
                  <c:v>74.569000000000003</c:v>
                </c:pt>
                <c:pt idx="13809" formatCode="General">
                  <c:v>74.568000000000012</c:v>
                </c:pt>
                <c:pt idx="13810" formatCode="General">
                  <c:v>74.572999999999979</c:v>
                </c:pt>
                <c:pt idx="13811" formatCode="General">
                  <c:v>74.573999999999998</c:v>
                </c:pt>
                <c:pt idx="13812" formatCode="General">
                  <c:v>74.563999999999993</c:v>
                </c:pt>
                <c:pt idx="13813" formatCode="General">
                  <c:v>74.555999999999983</c:v>
                </c:pt>
                <c:pt idx="13814" formatCode="General">
                  <c:v>74.561000000000007</c:v>
                </c:pt>
                <c:pt idx="13815" formatCode="General">
                  <c:v>74.546999999999997</c:v>
                </c:pt>
                <c:pt idx="13816" formatCode="General">
                  <c:v>74.554999999999993</c:v>
                </c:pt>
                <c:pt idx="13817" formatCode="General">
                  <c:v>74.557000000000002</c:v>
                </c:pt>
                <c:pt idx="13818" formatCode="General">
                  <c:v>74.549000000000007</c:v>
                </c:pt>
                <c:pt idx="13819" formatCode="General">
                  <c:v>74.551000000000002</c:v>
                </c:pt>
                <c:pt idx="13820" formatCode="General">
                  <c:v>74.546999999999997</c:v>
                </c:pt>
                <c:pt idx="13821" formatCode="General">
                  <c:v>74.551000000000002</c:v>
                </c:pt>
                <c:pt idx="13822" formatCode="General">
                  <c:v>74.554000000000002</c:v>
                </c:pt>
                <c:pt idx="13823" formatCode="General">
                  <c:v>74.563000000000002</c:v>
                </c:pt>
                <c:pt idx="13824" formatCode="General">
                  <c:v>74.548000000000002</c:v>
                </c:pt>
                <c:pt idx="13825" formatCode="General">
                  <c:v>74.555999999999983</c:v>
                </c:pt>
                <c:pt idx="13826" formatCode="General">
                  <c:v>74.56</c:v>
                </c:pt>
                <c:pt idx="13827" formatCode="General">
                  <c:v>74.566000000000003</c:v>
                </c:pt>
                <c:pt idx="13828" formatCode="General">
                  <c:v>74.558999999999983</c:v>
                </c:pt>
                <c:pt idx="13829" formatCode="General">
                  <c:v>74.566000000000003</c:v>
                </c:pt>
                <c:pt idx="13830" formatCode="General">
                  <c:v>74.570999999999998</c:v>
                </c:pt>
                <c:pt idx="13831" formatCode="General">
                  <c:v>74.572999999999979</c:v>
                </c:pt>
                <c:pt idx="13832" formatCode="General">
                  <c:v>74.581000000000003</c:v>
                </c:pt>
                <c:pt idx="13833" formatCode="General">
                  <c:v>74.585999999999999</c:v>
                </c:pt>
                <c:pt idx="13834" formatCode="General">
                  <c:v>74.572000000000003</c:v>
                </c:pt>
                <c:pt idx="13835" formatCode="General">
                  <c:v>74.572000000000003</c:v>
                </c:pt>
                <c:pt idx="13836" formatCode="General">
                  <c:v>74.565000000000012</c:v>
                </c:pt>
                <c:pt idx="13837" formatCode="General">
                  <c:v>74.569000000000003</c:v>
                </c:pt>
                <c:pt idx="13838" formatCode="General">
                  <c:v>74.569999999999993</c:v>
                </c:pt>
                <c:pt idx="13839" formatCode="General">
                  <c:v>74.572000000000003</c:v>
                </c:pt>
                <c:pt idx="13840" formatCode="General">
                  <c:v>74.569000000000003</c:v>
                </c:pt>
                <c:pt idx="13841" formatCode="General">
                  <c:v>74.566000000000003</c:v>
                </c:pt>
                <c:pt idx="13842" formatCode="General">
                  <c:v>74.566000000000003</c:v>
                </c:pt>
                <c:pt idx="13843" formatCode="General">
                  <c:v>74.56</c:v>
                </c:pt>
                <c:pt idx="13844" formatCode="General">
                  <c:v>74.554999999999993</c:v>
                </c:pt>
                <c:pt idx="13845" formatCode="General">
                  <c:v>74.554999999999993</c:v>
                </c:pt>
                <c:pt idx="13846" formatCode="General">
                  <c:v>74.557000000000002</c:v>
                </c:pt>
                <c:pt idx="13847" formatCode="General">
                  <c:v>74.555999999999983</c:v>
                </c:pt>
                <c:pt idx="13848" formatCode="General">
                  <c:v>74.557999999999993</c:v>
                </c:pt>
                <c:pt idx="13849" formatCode="General">
                  <c:v>74.569000000000003</c:v>
                </c:pt>
                <c:pt idx="13850" formatCode="General">
                  <c:v>74.562000000000012</c:v>
                </c:pt>
                <c:pt idx="13851" formatCode="General">
                  <c:v>74.557000000000002</c:v>
                </c:pt>
                <c:pt idx="13852" formatCode="General">
                  <c:v>74.558999999999983</c:v>
                </c:pt>
                <c:pt idx="13853" formatCode="General">
                  <c:v>74.563999999999993</c:v>
                </c:pt>
                <c:pt idx="13854" formatCode="General">
                  <c:v>74.558999999999983</c:v>
                </c:pt>
                <c:pt idx="13855" formatCode="General">
                  <c:v>74.566000000000003</c:v>
                </c:pt>
                <c:pt idx="13856" formatCode="General">
                  <c:v>74.554000000000002</c:v>
                </c:pt>
                <c:pt idx="13857" formatCode="General">
                  <c:v>74.549000000000007</c:v>
                </c:pt>
                <c:pt idx="13858" formatCode="General">
                  <c:v>74.557999999999993</c:v>
                </c:pt>
                <c:pt idx="13859" formatCode="General">
                  <c:v>74.554000000000002</c:v>
                </c:pt>
                <c:pt idx="13860" formatCode="General">
                  <c:v>74.554000000000002</c:v>
                </c:pt>
                <c:pt idx="13861" formatCode="General">
                  <c:v>74.558999999999983</c:v>
                </c:pt>
                <c:pt idx="13862" formatCode="General">
                  <c:v>74.554000000000002</c:v>
                </c:pt>
                <c:pt idx="13863" formatCode="General">
                  <c:v>74.558999999999983</c:v>
                </c:pt>
                <c:pt idx="13864" formatCode="General">
                  <c:v>74.554000000000002</c:v>
                </c:pt>
                <c:pt idx="13865" formatCode="General">
                  <c:v>74.551000000000002</c:v>
                </c:pt>
                <c:pt idx="13866" formatCode="General">
                  <c:v>74.554999999999993</c:v>
                </c:pt>
                <c:pt idx="13867" formatCode="General">
                  <c:v>74.549000000000007</c:v>
                </c:pt>
                <c:pt idx="13868" formatCode="General">
                  <c:v>74.536000000000001</c:v>
                </c:pt>
                <c:pt idx="13869" formatCode="General">
                  <c:v>74.533000000000001</c:v>
                </c:pt>
                <c:pt idx="13870" formatCode="General">
                  <c:v>74.527000000000001</c:v>
                </c:pt>
                <c:pt idx="13871" formatCode="General">
                  <c:v>74.518000000000001</c:v>
                </c:pt>
                <c:pt idx="13872" formatCode="General">
                  <c:v>74.516000000000005</c:v>
                </c:pt>
                <c:pt idx="13873" formatCode="General">
                  <c:v>74.512</c:v>
                </c:pt>
                <c:pt idx="13874" formatCode="General">
                  <c:v>74.510999999999996</c:v>
                </c:pt>
                <c:pt idx="13875" formatCode="General">
                  <c:v>74.498000000000005</c:v>
                </c:pt>
                <c:pt idx="13876" formatCode="General">
                  <c:v>74.494000000000085</c:v>
                </c:pt>
                <c:pt idx="13877" formatCode="General">
                  <c:v>74.504999999999995</c:v>
                </c:pt>
                <c:pt idx="13878" formatCode="General">
                  <c:v>74.492000000000004</c:v>
                </c:pt>
                <c:pt idx="13879" formatCode="General">
                  <c:v>74.483000000000004</c:v>
                </c:pt>
                <c:pt idx="13880" formatCode="General">
                  <c:v>74.480999999999995</c:v>
                </c:pt>
                <c:pt idx="13881" formatCode="General">
                  <c:v>74.480999999999995</c:v>
                </c:pt>
                <c:pt idx="13882" formatCode="General">
                  <c:v>74.486000000000004</c:v>
                </c:pt>
                <c:pt idx="13883" formatCode="General">
                  <c:v>74.485000000000014</c:v>
                </c:pt>
                <c:pt idx="13884" formatCode="General">
                  <c:v>74.468999999999994</c:v>
                </c:pt>
                <c:pt idx="13885" formatCode="General">
                  <c:v>74.467000000000027</c:v>
                </c:pt>
                <c:pt idx="13886" formatCode="General">
                  <c:v>74.468999999999994</c:v>
                </c:pt>
                <c:pt idx="13887" formatCode="General">
                  <c:v>74.464000000000027</c:v>
                </c:pt>
                <c:pt idx="13888" formatCode="General">
                  <c:v>74.477000000000004</c:v>
                </c:pt>
                <c:pt idx="13889" formatCode="General">
                  <c:v>74.47</c:v>
                </c:pt>
                <c:pt idx="13890" formatCode="General">
                  <c:v>74.462999999999994</c:v>
                </c:pt>
                <c:pt idx="13891" formatCode="General">
                  <c:v>74.467000000000027</c:v>
                </c:pt>
                <c:pt idx="13892" formatCode="General">
                  <c:v>74.440000000000026</c:v>
                </c:pt>
                <c:pt idx="13893" formatCode="General">
                  <c:v>74.402000000000001</c:v>
                </c:pt>
                <c:pt idx="13894" formatCode="General">
                  <c:v>74.370999999999981</c:v>
                </c:pt>
                <c:pt idx="13895" formatCode="General">
                  <c:v>74.325999999999979</c:v>
                </c:pt>
                <c:pt idx="13896" formatCode="General">
                  <c:v>74.277000000000001</c:v>
                </c:pt>
                <c:pt idx="13897" formatCode="General">
                  <c:v>74.245999999999995</c:v>
                </c:pt>
                <c:pt idx="13898" formatCode="General">
                  <c:v>74.214000000000027</c:v>
                </c:pt>
                <c:pt idx="13899" formatCode="General">
                  <c:v>74.182000000000002</c:v>
                </c:pt>
                <c:pt idx="13900" formatCode="General">
                  <c:v>74.157999999999987</c:v>
                </c:pt>
                <c:pt idx="13901" formatCode="General">
                  <c:v>74.137999999999991</c:v>
                </c:pt>
                <c:pt idx="13902" formatCode="General">
                  <c:v>74.13</c:v>
                </c:pt>
                <c:pt idx="13903" formatCode="General">
                  <c:v>74.117999999999995</c:v>
                </c:pt>
                <c:pt idx="13904" formatCode="General">
                  <c:v>74.111000000000004</c:v>
                </c:pt>
                <c:pt idx="13905" formatCode="General">
                  <c:v>74.10899999999998</c:v>
                </c:pt>
                <c:pt idx="13906" formatCode="General">
                  <c:v>74.10499999999999</c:v>
                </c:pt>
                <c:pt idx="13907" formatCode="General">
                  <c:v>74.10299999999998</c:v>
                </c:pt>
                <c:pt idx="13908" formatCode="General">
                  <c:v>74.10799999999999</c:v>
                </c:pt>
                <c:pt idx="13909" formatCode="General">
                  <c:v>74.096999999999994</c:v>
                </c:pt>
                <c:pt idx="13910" formatCode="General">
                  <c:v>74.098000000000013</c:v>
                </c:pt>
                <c:pt idx="13911" formatCode="General">
                  <c:v>74.092000000000013</c:v>
                </c:pt>
                <c:pt idx="13912" formatCode="General">
                  <c:v>74.088999999999999</c:v>
                </c:pt>
                <c:pt idx="13913" formatCode="General">
                  <c:v>74.090999999999994</c:v>
                </c:pt>
                <c:pt idx="13914" formatCode="General">
                  <c:v>74.090999999999994</c:v>
                </c:pt>
                <c:pt idx="13915" formatCode="General">
                  <c:v>74.093000000000004</c:v>
                </c:pt>
                <c:pt idx="13916" formatCode="General">
                  <c:v>74.09</c:v>
                </c:pt>
                <c:pt idx="13917" formatCode="General">
                  <c:v>74.09</c:v>
                </c:pt>
                <c:pt idx="13918" formatCode="General">
                  <c:v>74.088999999999999</c:v>
                </c:pt>
                <c:pt idx="13919" formatCode="General">
                  <c:v>74.098000000000013</c:v>
                </c:pt>
                <c:pt idx="13920" formatCode="General">
                  <c:v>74.093999999999994</c:v>
                </c:pt>
                <c:pt idx="13921" formatCode="General">
                  <c:v>74.093999999999994</c:v>
                </c:pt>
                <c:pt idx="13922" formatCode="General">
                  <c:v>74.093999999999994</c:v>
                </c:pt>
                <c:pt idx="13923" formatCode="General">
                  <c:v>74.090999999999994</c:v>
                </c:pt>
                <c:pt idx="13924" formatCode="General">
                  <c:v>74.095000000000013</c:v>
                </c:pt>
                <c:pt idx="13925" formatCode="General">
                  <c:v>74.096000000000004</c:v>
                </c:pt>
                <c:pt idx="13926" formatCode="General">
                  <c:v>74.095000000000013</c:v>
                </c:pt>
                <c:pt idx="13927" formatCode="General">
                  <c:v>74.093999999999994</c:v>
                </c:pt>
                <c:pt idx="13928" formatCode="General">
                  <c:v>74.098000000000013</c:v>
                </c:pt>
                <c:pt idx="13929" formatCode="General">
                  <c:v>74.10299999999998</c:v>
                </c:pt>
                <c:pt idx="13930" formatCode="General">
                  <c:v>74.099000000000004</c:v>
                </c:pt>
                <c:pt idx="13931" formatCode="General">
                  <c:v>74.099000000000004</c:v>
                </c:pt>
                <c:pt idx="13932" formatCode="General">
                  <c:v>74.09</c:v>
                </c:pt>
                <c:pt idx="13933" formatCode="General">
                  <c:v>74.093999999999994</c:v>
                </c:pt>
                <c:pt idx="13934" formatCode="General">
                  <c:v>74.100999999999999</c:v>
                </c:pt>
                <c:pt idx="13935" formatCode="General">
                  <c:v>74.087999999999994</c:v>
                </c:pt>
                <c:pt idx="13936" formatCode="General">
                  <c:v>74.092000000000013</c:v>
                </c:pt>
                <c:pt idx="13937" formatCode="General">
                  <c:v>74.096999999999994</c:v>
                </c:pt>
                <c:pt idx="13938" formatCode="General">
                  <c:v>74.093999999999994</c:v>
                </c:pt>
                <c:pt idx="13939" formatCode="General">
                  <c:v>74.099000000000004</c:v>
                </c:pt>
                <c:pt idx="13940" formatCode="General">
                  <c:v>74.10199999999999</c:v>
                </c:pt>
                <c:pt idx="13941" formatCode="General">
                  <c:v>74.096999999999994</c:v>
                </c:pt>
                <c:pt idx="13942" formatCode="General">
                  <c:v>74.096999999999994</c:v>
                </c:pt>
                <c:pt idx="13943" formatCode="General">
                  <c:v>74.093999999999994</c:v>
                </c:pt>
                <c:pt idx="13944" formatCode="General">
                  <c:v>74.093999999999994</c:v>
                </c:pt>
                <c:pt idx="13945" formatCode="General">
                  <c:v>74.093000000000004</c:v>
                </c:pt>
                <c:pt idx="13946" formatCode="General">
                  <c:v>74.082999999999998</c:v>
                </c:pt>
                <c:pt idx="13947" formatCode="General">
                  <c:v>74.082999999999998</c:v>
                </c:pt>
                <c:pt idx="13948" formatCode="General">
                  <c:v>74.075999999999979</c:v>
                </c:pt>
                <c:pt idx="13949" formatCode="General">
                  <c:v>74.073999999999998</c:v>
                </c:pt>
                <c:pt idx="13950" formatCode="General">
                  <c:v>74.06</c:v>
                </c:pt>
                <c:pt idx="13951" formatCode="General">
                  <c:v>74.043000000000006</c:v>
                </c:pt>
                <c:pt idx="13952" formatCode="General">
                  <c:v>74.02</c:v>
                </c:pt>
                <c:pt idx="13953" formatCode="General">
                  <c:v>73.968000000000004</c:v>
                </c:pt>
                <c:pt idx="13954" formatCode="General">
                  <c:v>73.899000000000001</c:v>
                </c:pt>
                <c:pt idx="13955" formatCode="General">
                  <c:v>73.808999999999983</c:v>
                </c:pt>
                <c:pt idx="13956" formatCode="General">
                  <c:v>73.694999999999993</c:v>
                </c:pt>
                <c:pt idx="13957" formatCode="General">
                  <c:v>73.578999999999979</c:v>
                </c:pt>
                <c:pt idx="13958" formatCode="General">
                  <c:v>73.465999999999994</c:v>
                </c:pt>
                <c:pt idx="13959" formatCode="General">
                  <c:v>73.366</c:v>
                </c:pt>
                <c:pt idx="13960" formatCode="General">
                  <c:v>73.284000000000006</c:v>
                </c:pt>
                <c:pt idx="13961" formatCode="General">
                  <c:v>73.203999999999994</c:v>
                </c:pt>
                <c:pt idx="13962" formatCode="General">
                  <c:v>73.138999999999982</c:v>
                </c:pt>
                <c:pt idx="13963" formatCode="General">
                  <c:v>73.093999999999994</c:v>
                </c:pt>
                <c:pt idx="13964" formatCode="General">
                  <c:v>73.057999999999993</c:v>
                </c:pt>
                <c:pt idx="13965" formatCode="General">
                  <c:v>73.037999999999997</c:v>
                </c:pt>
                <c:pt idx="13966" formatCode="General">
                  <c:v>73.02</c:v>
                </c:pt>
                <c:pt idx="13967" formatCode="General">
                  <c:v>73.006</c:v>
                </c:pt>
                <c:pt idx="13968" formatCode="General">
                  <c:v>72.992999999999995</c:v>
                </c:pt>
                <c:pt idx="13969" formatCode="General">
                  <c:v>72.983000000000004</c:v>
                </c:pt>
                <c:pt idx="13970" formatCode="General">
                  <c:v>72.985000000000014</c:v>
                </c:pt>
                <c:pt idx="13971" formatCode="General">
                  <c:v>72.971999999999994</c:v>
                </c:pt>
                <c:pt idx="13972" formatCode="General">
                  <c:v>72.974000000000004</c:v>
                </c:pt>
                <c:pt idx="13973" formatCode="General">
                  <c:v>72.968000000000004</c:v>
                </c:pt>
                <c:pt idx="13974" formatCode="General">
                  <c:v>72.98</c:v>
                </c:pt>
                <c:pt idx="13975" formatCode="General">
                  <c:v>72.977000000000004</c:v>
                </c:pt>
                <c:pt idx="13976" formatCode="General">
                  <c:v>72.977000000000004</c:v>
                </c:pt>
                <c:pt idx="13977" formatCode="General">
                  <c:v>72.959000000000003</c:v>
                </c:pt>
                <c:pt idx="13978" formatCode="General">
                  <c:v>72.952000000000012</c:v>
                </c:pt>
                <c:pt idx="13979" formatCode="General">
                  <c:v>72.955000000000013</c:v>
                </c:pt>
                <c:pt idx="13980" formatCode="General">
                  <c:v>72.965000000000003</c:v>
                </c:pt>
                <c:pt idx="13981" formatCode="General">
                  <c:v>72.95</c:v>
                </c:pt>
                <c:pt idx="13982" formatCode="General">
                  <c:v>72.953999999999994</c:v>
                </c:pt>
                <c:pt idx="13983" formatCode="General">
                  <c:v>72.949000000000026</c:v>
                </c:pt>
                <c:pt idx="13984" formatCode="General">
                  <c:v>72.952000000000012</c:v>
                </c:pt>
                <c:pt idx="13985" formatCode="General">
                  <c:v>72.950999999999993</c:v>
                </c:pt>
                <c:pt idx="13986" formatCode="General">
                  <c:v>72.956999999999994</c:v>
                </c:pt>
                <c:pt idx="13987" formatCode="General">
                  <c:v>72.949000000000026</c:v>
                </c:pt>
                <c:pt idx="13988" formatCode="General">
                  <c:v>72.959000000000003</c:v>
                </c:pt>
                <c:pt idx="13989" formatCode="General">
                  <c:v>72.964000000000027</c:v>
                </c:pt>
                <c:pt idx="13990" formatCode="General">
                  <c:v>72.961000000000027</c:v>
                </c:pt>
                <c:pt idx="13991" formatCode="General">
                  <c:v>72.968999999999994</c:v>
                </c:pt>
                <c:pt idx="13992" formatCode="General">
                  <c:v>72.974000000000004</c:v>
                </c:pt>
                <c:pt idx="13993" formatCode="General">
                  <c:v>72.97</c:v>
                </c:pt>
                <c:pt idx="13994" formatCode="General">
                  <c:v>72.980999999999995</c:v>
                </c:pt>
                <c:pt idx="13995" formatCode="General">
                  <c:v>72.975999999999999</c:v>
                </c:pt>
                <c:pt idx="13996" formatCode="General">
                  <c:v>72.974000000000004</c:v>
                </c:pt>
                <c:pt idx="13997" formatCode="General">
                  <c:v>72.977999999999994</c:v>
                </c:pt>
                <c:pt idx="13998" formatCode="General">
                  <c:v>72.968000000000004</c:v>
                </c:pt>
                <c:pt idx="13999" formatCode="General">
                  <c:v>72.968999999999994</c:v>
                </c:pt>
                <c:pt idx="14000" formatCode="General">
                  <c:v>72.965000000000003</c:v>
                </c:pt>
                <c:pt idx="14001" formatCode="General">
                  <c:v>72.972999999999999</c:v>
                </c:pt>
                <c:pt idx="14002" formatCode="General">
                  <c:v>72.972999999999999</c:v>
                </c:pt>
                <c:pt idx="14003" formatCode="General">
                  <c:v>72.965000000000003</c:v>
                </c:pt>
                <c:pt idx="14004" formatCode="General">
                  <c:v>72.968999999999994</c:v>
                </c:pt>
                <c:pt idx="14005" formatCode="General">
                  <c:v>72.962000000000003</c:v>
                </c:pt>
                <c:pt idx="14006" formatCode="General">
                  <c:v>72.967000000000027</c:v>
                </c:pt>
                <c:pt idx="14007" formatCode="General">
                  <c:v>72.962999999999994</c:v>
                </c:pt>
                <c:pt idx="14008" formatCode="General">
                  <c:v>72.971000000000004</c:v>
                </c:pt>
                <c:pt idx="14009" formatCode="General">
                  <c:v>72.959000000000003</c:v>
                </c:pt>
                <c:pt idx="14010" formatCode="General">
                  <c:v>72.968999999999994</c:v>
                </c:pt>
                <c:pt idx="14011" formatCode="General">
                  <c:v>72.962000000000003</c:v>
                </c:pt>
                <c:pt idx="14012" formatCode="General">
                  <c:v>72.958000000000013</c:v>
                </c:pt>
                <c:pt idx="14013" formatCode="General">
                  <c:v>72.952000000000012</c:v>
                </c:pt>
                <c:pt idx="14014" formatCode="General">
                  <c:v>72.950999999999993</c:v>
                </c:pt>
                <c:pt idx="14015" formatCode="General">
                  <c:v>72.945000000000007</c:v>
                </c:pt>
                <c:pt idx="14016" formatCode="General">
                  <c:v>72.941000000000116</c:v>
                </c:pt>
                <c:pt idx="14017" formatCode="General">
                  <c:v>72.935000000000002</c:v>
                </c:pt>
                <c:pt idx="14018" formatCode="General">
                  <c:v>72.937000000000026</c:v>
                </c:pt>
                <c:pt idx="14019" formatCode="General">
                  <c:v>72.933999999999997</c:v>
                </c:pt>
                <c:pt idx="14020" formatCode="General">
                  <c:v>72.923000000000002</c:v>
                </c:pt>
                <c:pt idx="14021" formatCode="General">
                  <c:v>72.924000000000007</c:v>
                </c:pt>
                <c:pt idx="14022" formatCode="General">
                  <c:v>72.918000000000006</c:v>
                </c:pt>
                <c:pt idx="14023" formatCode="General">
                  <c:v>72.914000000000101</c:v>
                </c:pt>
                <c:pt idx="14024" formatCode="General">
                  <c:v>72.908000000000001</c:v>
                </c:pt>
                <c:pt idx="14025" formatCode="General">
                  <c:v>72.902000000000001</c:v>
                </c:pt>
                <c:pt idx="14026" formatCode="General">
                  <c:v>72.906999999999996</c:v>
                </c:pt>
                <c:pt idx="14027" formatCode="General">
                  <c:v>72.906999999999996</c:v>
                </c:pt>
                <c:pt idx="14028" formatCode="General">
                  <c:v>72.902000000000001</c:v>
                </c:pt>
                <c:pt idx="14029" formatCode="General">
                  <c:v>72.887999999999991</c:v>
                </c:pt>
                <c:pt idx="14030" formatCode="General">
                  <c:v>72.894999999999996</c:v>
                </c:pt>
                <c:pt idx="14031" formatCode="General">
                  <c:v>72.896000000000001</c:v>
                </c:pt>
                <c:pt idx="14032" formatCode="General">
                  <c:v>72.900999999999996</c:v>
                </c:pt>
                <c:pt idx="14033" formatCode="General">
                  <c:v>72.900000000000006</c:v>
                </c:pt>
                <c:pt idx="14034" formatCode="General">
                  <c:v>72.905000000000001</c:v>
                </c:pt>
                <c:pt idx="14035" formatCode="General">
                  <c:v>72.89</c:v>
                </c:pt>
                <c:pt idx="14036" formatCode="General">
                  <c:v>72.891000000000005</c:v>
                </c:pt>
                <c:pt idx="14037" formatCode="General">
                  <c:v>72.882999999999981</c:v>
                </c:pt>
                <c:pt idx="14038" formatCode="General">
                  <c:v>72.887</c:v>
                </c:pt>
                <c:pt idx="14039" formatCode="General">
                  <c:v>72.888999999999982</c:v>
                </c:pt>
                <c:pt idx="14040" formatCode="General">
                  <c:v>72.885999999999981</c:v>
                </c:pt>
                <c:pt idx="14041" formatCode="General">
                  <c:v>72.899000000000001</c:v>
                </c:pt>
                <c:pt idx="14042" formatCode="General">
                  <c:v>72.894999999999996</c:v>
                </c:pt>
                <c:pt idx="14043" formatCode="General">
                  <c:v>72.897999999999996</c:v>
                </c:pt>
                <c:pt idx="14044" formatCode="General">
                  <c:v>72.893000000000001</c:v>
                </c:pt>
                <c:pt idx="14045" formatCode="General">
                  <c:v>72.903999999999996</c:v>
                </c:pt>
                <c:pt idx="14046" formatCode="General">
                  <c:v>72.903000000000006</c:v>
                </c:pt>
                <c:pt idx="14047" formatCode="General">
                  <c:v>72.912999999999997</c:v>
                </c:pt>
                <c:pt idx="14048" formatCode="General">
                  <c:v>72.92</c:v>
                </c:pt>
                <c:pt idx="14049" formatCode="General">
                  <c:v>72.915999999999997</c:v>
                </c:pt>
                <c:pt idx="14050" formatCode="General">
                  <c:v>72.917000000000101</c:v>
                </c:pt>
                <c:pt idx="14051" formatCode="General">
                  <c:v>72.917000000000101</c:v>
                </c:pt>
                <c:pt idx="14052" formatCode="General">
                  <c:v>72.915999999999997</c:v>
                </c:pt>
                <c:pt idx="14053" formatCode="General">
                  <c:v>72.923000000000002</c:v>
                </c:pt>
                <c:pt idx="14054" formatCode="General">
                  <c:v>72.918999999999997</c:v>
                </c:pt>
                <c:pt idx="14055" formatCode="General">
                  <c:v>72.914000000000101</c:v>
                </c:pt>
                <c:pt idx="14056" formatCode="General">
                  <c:v>72.917000000000101</c:v>
                </c:pt>
                <c:pt idx="14057" formatCode="General">
                  <c:v>72.924000000000007</c:v>
                </c:pt>
                <c:pt idx="14058" formatCode="General">
                  <c:v>72.912000000000006</c:v>
                </c:pt>
                <c:pt idx="14059" formatCode="General">
                  <c:v>72.92</c:v>
                </c:pt>
                <c:pt idx="14060" formatCode="General">
                  <c:v>72.917000000000101</c:v>
                </c:pt>
                <c:pt idx="14061" formatCode="General">
                  <c:v>72.918999999999997</c:v>
                </c:pt>
                <c:pt idx="14062" formatCode="General">
                  <c:v>72.917000000000101</c:v>
                </c:pt>
                <c:pt idx="14063" formatCode="General">
                  <c:v>72.914000000000101</c:v>
                </c:pt>
                <c:pt idx="14064" formatCode="General">
                  <c:v>72.911000000000101</c:v>
                </c:pt>
                <c:pt idx="14065" formatCode="General">
                  <c:v>72.918000000000006</c:v>
                </c:pt>
                <c:pt idx="14066" formatCode="General">
                  <c:v>72.915999999999997</c:v>
                </c:pt>
                <c:pt idx="14067" formatCode="General">
                  <c:v>72.912999999999997</c:v>
                </c:pt>
                <c:pt idx="14068" formatCode="General">
                  <c:v>72.914000000000101</c:v>
                </c:pt>
                <c:pt idx="14069" formatCode="General">
                  <c:v>72.900999999999996</c:v>
                </c:pt>
                <c:pt idx="14070" formatCode="General">
                  <c:v>72.900000000000006</c:v>
                </c:pt>
                <c:pt idx="14071" formatCode="General">
                  <c:v>72.915000000000006</c:v>
                </c:pt>
                <c:pt idx="14072" formatCode="General">
                  <c:v>72.903999999999996</c:v>
                </c:pt>
                <c:pt idx="14073" formatCode="General">
                  <c:v>72.909000000000006</c:v>
                </c:pt>
                <c:pt idx="14074" formatCode="General">
                  <c:v>72.903999999999996</c:v>
                </c:pt>
                <c:pt idx="14075" formatCode="General">
                  <c:v>72.908000000000001</c:v>
                </c:pt>
                <c:pt idx="14076" formatCode="General">
                  <c:v>72.911000000000101</c:v>
                </c:pt>
                <c:pt idx="14077" formatCode="General">
                  <c:v>72.903999999999996</c:v>
                </c:pt>
                <c:pt idx="14078" formatCode="General">
                  <c:v>72.908000000000001</c:v>
                </c:pt>
                <c:pt idx="14079" formatCode="General">
                  <c:v>72.905000000000001</c:v>
                </c:pt>
                <c:pt idx="14080" formatCode="General">
                  <c:v>72.903999999999996</c:v>
                </c:pt>
                <c:pt idx="14081" formatCode="General">
                  <c:v>72.894999999999996</c:v>
                </c:pt>
                <c:pt idx="14082" formatCode="General">
                  <c:v>72.894999999999996</c:v>
                </c:pt>
                <c:pt idx="14083" formatCode="General">
                  <c:v>72.900000000000006</c:v>
                </c:pt>
                <c:pt idx="14084" formatCode="General">
                  <c:v>72.885999999999981</c:v>
                </c:pt>
                <c:pt idx="14085" formatCode="General">
                  <c:v>72.900000000000006</c:v>
                </c:pt>
                <c:pt idx="14086" formatCode="General">
                  <c:v>72.902000000000001</c:v>
                </c:pt>
                <c:pt idx="14087" formatCode="General">
                  <c:v>72.897000000000006</c:v>
                </c:pt>
                <c:pt idx="14088" formatCode="General">
                  <c:v>72.891999999999996</c:v>
                </c:pt>
                <c:pt idx="14089" formatCode="General">
                  <c:v>72.878999999999948</c:v>
                </c:pt>
                <c:pt idx="14090" formatCode="General">
                  <c:v>72.877999999999986</c:v>
                </c:pt>
                <c:pt idx="14091" formatCode="General">
                  <c:v>72.874999999999986</c:v>
                </c:pt>
                <c:pt idx="14092" formatCode="General">
                  <c:v>72.871999999999986</c:v>
                </c:pt>
                <c:pt idx="14093" formatCode="General">
                  <c:v>72.867000000000004</c:v>
                </c:pt>
                <c:pt idx="14094" formatCode="General">
                  <c:v>72.863</c:v>
                </c:pt>
                <c:pt idx="14095" formatCode="General">
                  <c:v>72.85199999999999</c:v>
                </c:pt>
                <c:pt idx="14096" formatCode="General">
                  <c:v>72.846000000000004</c:v>
                </c:pt>
                <c:pt idx="14097" formatCode="General">
                  <c:v>72.853999999999999</c:v>
                </c:pt>
                <c:pt idx="14098" formatCode="General">
                  <c:v>72.848000000000013</c:v>
                </c:pt>
                <c:pt idx="14099" formatCode="General">
                  <c:v>72.85199999999999</c:v>
                </c:pt>
                <c:pt idx="14100" formatCode="General">
                  <c:v>72.842000000000013</c:v>
                </c:pt>
                <c:pt idx="14101" formatCode="General">
                  <c:v>72.85299999999998</c:v>
                </c:pt>
                <c:pt idx="14102" formatCode="General">
                  <c:v>72.846999999999994</c:v>
                </c:pt>
                <c:pt idx="14103" formatCode="General">
                  <c:v>72.849999999999994</c:v>
                </c:pt>
                <c:pt idx="14104" formatCode="General">
                  <c:v>72.846999999999994</c:v>
                </c:pt>
                <c:pt idx="14105" formatCode="General">
                  <c:v>72.864000000000004</c:v>
                </c:pt>
                <c:pt idx="14106" formatCode="General">
                  <c:v>72.85899999999998</c:v>
                </c:pt>
                <c:pt idx="14107" formatCode="General">
                  <c:v>72.871999999999986</c:v>
                </c:pt>
                <c:pt idx="14108" formatCode="General">
                  <c:v>72.876999999999981</c:v>
                </c:pt>
                <c:pt idx="14109" formatCode="General">
                  <c:v>72.896000000000001</c:v>
                </c:pt>
                <c:pt idx="14110" formatCode="General">
                  <c:v>72.92</c:v>
                </c:pt>
                <c:pt idx="14111" formatCode="General">
                  <c:v>72.930000000000007</c:v>
                </c:pt>
                <c:pt idx="14112" formatCode="General">
                  <c:v>72.948000000000022</c:v>
                </c:pt>
                <c:pt idx="14113" formatCode="General">
                  <c:v>72.965999999999994</c:v>
                </c:pt>
                <c:pt idx="14114" formatCode="General">
                  <c:v>72.974000000000004</c:v>
                </c:pt>
                <c:pt idx="14115" formatCode="General">
                  <c:v>72.989000000000004</c:v>
                </c:pt>
                <c:pt idx="14116" formatCode="General">
                  <c:v>72.994000000000085</c:v>
                </c:pt>
                <c:pt idx="14117" formatCode="General">
                  <c:v>73.010999999999996</c:v>
                </c:pt>
                <c:pt idx="14118" formatCode="General">
                  <c:v>73.021999999999991</c:v>
                </c:pt>
                <c:pt idx="14119" formatCode="General">
                  <c:v>73.033000000000001</c:v>
                </c:pt>
                <c:pt idx="14120" formatCode="General">
                  <c:v>73.037000000000006</c:v>
                </c:pt>
                <c:pt idx="14121" formatCode="General">
                  <c:v>73.034999999999997</c:v>
                </c:pt>
                <c:pt idx="14122" formatCode="General">
                  <c:v>73.024999999999991</c:v>
                </c:pt>
                <c:pt idx="14123" formatCode="General">
                  <c:v>73.025999999999982</c:v>
                </c:pt>
                <c:pt idx="14124" formatCode="General">
                  <c:v>73.031999999999996</c:v>
                </c:pt>
                <c:pt idx="14125" formatCode="General">
                  <c:v>73.025999999999982</c:v>
                </c:pt>
                <c:pt idx="14126" formatCode="General">
                  <c:v>73.034999999999997</c:v>
                </c:pt>
                <c:pt idx="14127" formatCode="General">
                  <c:v>73.021000000000001</c:v>
                </c:pt>
                <c:pt idx="14128" formatCode="General">
                  <c:v>73.028999999999982</c:v>
                </c:pt>
                <c:pt idx="14129" formatCode="General">
                  <c:v>73.034000000000006</c:v>
                </c:pt>
                <c:pt idx="14130" formatCode="General">
                  <c:v>73.028999999999982</c:v>
                </c:pt>
                <c:pt idx="14131" formatCode="General">
                  <c:v>73.025999999999982</c:v>
                </c:pt>
                <c:pt idx="14132" formatCode="General">
                  <c:v>73.022999999999982</c:v>
                </c:pt>
                <c:pt idx="14133" formatCode="General">
                  <c:v>73.028999999999982</c:v>
                </c:pt>
                <c:pt idx="14134" formatCode="General">
                  <c:v>73.007999999999996</c:v>
                </c:pt>
                <c:pt idx="14135" formatCode="General">
                  <c:v>73.016000000000005</c:v>
                </c:pt>
                <c:pt idx="14136" formatCode="General">
                  <c:v>73.021999999999991</c:v>
                </c:pt>
                <c:pt idx="14137" formatCode="General">
                  <c:v>73.012</c:v>
                </c:pt>
                <c:pt idx="14138" formatCode="General">
                  <c:v>73.010999999999996</c:v>
                </c:pt>
                <c:pt idx="14139" formatCode="General">
                  <c:v>73.015000000000001</c:v>
                </c:pt>
                <c:pt idx="14140" formatCode="General">
                  <c:v>73.013999999999996</c:v>
                </c:pt>
                <c:pt idx="14141" formatCode="General">
                  <c:v>73.015000000000001</c:v>
                </c:pt>
                <c:pt idx="14142" formatCode="General">
                  <c:v>73.009</c:v>
                </c:pt>
                <c:pt idx="14143" formatCode="General">
                  <c:v>73.016000000000005</c:v>
                </c:pt>
                <c:pt idx="14144" formatCode="General">
                  <c:v>73.016999999999996</c:v>
                </c:pt>
                <c:pt idx="14145" formatCode="General">
                  <c:v>73.010000000000005</c:v>
                </c:pt>
                <c:pt idx="14146" formatCode="General">
                  <c:v>73.007999999999996</c:v>
                </c:pt>
                <c:pt idx="14147" formatCode="General">
                  <c:v>73.013999999999996</c:v>
                </c:pt>
                <c:pt idx="14148" formatCode="General">
                  <c:v>73</c:v>
                </c:pt>
                <c:pt idx="14149" formatCode="General">
                  <c:v>72.994000000000085</c:v>
                </c:pt>
                <c:pt idx="14150" formatCode="General">
                  <c:v>73.001000000000005</c:v>
                </c:pt>
                <c:pt idx="14151" formatCode="General">
                  <c:v>72.998999999999995</c:v>
                </c:pt>
                <c:pt idx="14152" formatCode="General">
                  <c:v>73.001000000000005</c:v>
                </c:pt>
                <c:pt idx="14153" formatCode="General">
                  <c:v>72.995999999999995</c:v>
                </c:pt>
                <c:pt idx="14154" formatCode="General">
                  <c:v>72.998000000000005</c:v>
                </c:pt>
                <c:pt idx="14155" formatCode="General">
                  <c:v>72.991000000000085</c:v>
                </c:pt>
                <c:pt idx="14156" formatCode="General">
                  <c:v>72.989000000000004</c:v>
                </c:pt>
                <c:pt idx="14157" formatCode="General">
                  <c:v>72.991000000000085</c:v>
                </c:pt>
                <c:pt idx="14158" formatCode="General">
                  <c:v>72.985000000000014</c:v>
                </c:pt>
                <c:pt idx="14159" formatCode="General">
                  <c:v>72.986999999999995</c:v>
                </c:pt>
                <c:pt idx="14160" formatCode="General">
                  <c:v>72.977999999999994</c:v>
                </c:pt>
                <c:pt idx="14161" formatCode="General">
                  <c:v>72.971999999999994</c:v>
                </c:pt>
                <c:pt idx="14162" formatCode="General">
                  <c:v>72.962999999999994</c:v>
                </c:pt>
                <c:pt idx="14163" formatCode="General">
                  <c:v>72.959999999999994</c:v>
                </c:pt>
                <c:pt idx="14164" formatCode="General">
                  <c:v>72.950999999999993</c:v>
                </c:pt>
                <c:pt idx="14165" formatCode="General">
                  <c:v>72.953000000000003</c:v>
                </c:pt>
                <c:pt idx="14166" formatCode="General">
                  <c:v>72.944000000000116</c:v>
                </c:pt>
                <c:pt idx="14167" formatCode="General">
                  <c:v>72.953999999999994</c:v>
                </c:pt>
                <c:pt idx="14168" formatCode="General">
                  <c:v>72.946000000000026</c:v>
                </c:pt>
                <c:pt idx="14169" formatCode="General">
                  <c:v>72.941000000000116</c:v>
                </c:pt>
                <c:pt idx="14170" formatCode="General">
                  <c:v>72.942000000000007</c:v>
                </c:pt>
                <c:pt idx="14171" formatCode="General">
                  <c:v>72.945000000000007</c:v>
                </c:pt>
                <c:pt idx="14172" formatCode="General">
                  <c:v>72.927999999999997</c:v>
                </c:pt>
                <c:pt idx="14173" formatCode="General">
                  <c:v>72.938999999999993</c:v>
                </c:pt>
                <c:pt idx="14174" formatCode="General">
                  <c:v>72.924999999999997</c:v>
                </c:pt>
                <c:pt idx="14175" formatCode="General">
                  <c:v>72.927999999999997</c:v>
                </c:pt>
                <c:pt idx="14176" formatCode="General">
                  <c:v>72.933000000000007</c:v>
                </c:pt>
                <c:pt idx="14177" formatCode="General">
                  <c:v>72.942000000000007</c:v>
                </c:pt>
                <c:pt idx="14178" formatCode="General">
                  <c:v>72.938999999999993</c:v>
                </c:pt>
                <c:pt idx="14179" formatCode="General">
                  <c:v>72.933000000000007</c:v>
                </c:pt>
                <c:pt idx="14180" formatCode="General">
                  <c:v>72.937000000000026</c:v>
                </c:pt>
                <c:pt idx="14181" formatCode="General">
                  <c:v>72.942000000000007</c:v>
                </c:pt>
                <c:pt idx="14182" formatCode="General">
                  <c:v>72.947000000000088</c:v>
                </c:pt>
                <c:pt idx="14183" formatCode="General">
                  <c:v>72.955000000000013</c:v>
                </c:pt>
                <c:pt idx="14184" formatCode="General">
                  <c:v>72.953999999999994</c:v>
                </c:pt>
                <c:pt idx="14185" formatCode="General">
                  <c:v>72.958000000000013</c:v>
                </c:pt>
                <c:pt idx="14186" formatCode="General">
                  <c:v>72.956999999999994</c:v>
                </c:pt>
                <c:pt idx="14187" formatCode="General">
                  <c:v>72.961000000000027</c:v>
                </c:pt>
                <c:pt idx="14188" formatCode="General">
                  <c:v>72.971000000000004</c:v>
                </c:pt>
                <c:pt idx="14189" formatCode="General">
                  <c:v>73.02</c:v>
                </c:pt>
                <c:pt idx="14190" formatCode="General">
                  <c:v>73.055999999999983</c:v>
                </c:pt>
                <c:pt idx="14191" formatCode="General">
                  <c:v>73.085999999999999</c:v>
                </c:pt>
                <c:pt idx="14192" formatCode="General">
                  <c:v>73.10299999999998</c:v>
                </c:pt>
                <c:pt idx="14193" formatCode="General">
                  <c:v>73.114000000000004</c:v>
                </c:pt>
                <c:pt idx="14194" formatCode="General">
                  <c:v>73.120999999999981</c:v>
                </c:pt>
                <c:pt idx="14195" formatCode="General">
                  <c:v>73.144000000000005</c:v>
                </c:pt>
                <c:pt idx="14196" formatCode="General">
                  <c:v>73.206999999999994</c:v>
                </c:pt>
                <c:pt idx="14197" formatCode="General">
                  <c:v>73.343000000000004</c:v>
                </c:pt>
                <c:pt idx="14198" formatCode="General">
                  <c:v>73.485000000000014</c:v>
                </c:pt>
                <c:pt idx="14199" formatCode="General">
                  <c:v>73.582999999999998</c:v>
                </c:pt>
                <c:pt idx="14200" formatCode="General">
                  <c:v>73.622999999999948</c:v>
                </c:pt>
                <c:pt idx="14201" formatCode="General">
                  <c:v>73.627999999999986</c:v>
                </c:pt>
                <c:pt idx="14202" formatCode="General">
                  <c:v>73.60299999999998</c:v>
                </c:pt>
                <c:pt idx="14203" formatCode="General">
                  <c:v>73.578999999999979</c:v>
                </c:pt>
                <c:pt idx="14204" formatCode="General">
                  <c:v>73.531999999999996</c:v>
                </c:pt>
                <c:pt idx="14205" formatCode="General">
                  <c:v>73.507999999999996</c:v>
                </c:pt>
                <c:pt idx="14206" formatCode="General">
                  <c:v>73.468000000000004</c:v>
                </c:pt>
                <c:pt idx="14207" formatCode="General">
                  <c:v>73.446000000000026</c:v>
                </c:pt>
                <c:pt idx="14208" formatCode="General">
                  <c:v>73.412999999999997</c:v>
                </c:pt>
                <c:pt idx="14209" formatCode="General">
                  <c:v>73.411000000000101</c:v>
                </c:pt>
                <c:pt idx="14210" formatCode="General">
                  <c:v>73.418000000000006</c:v>
                </c:pt>
                <c:pt idx="14211" formatCode="General">
                  <c:v>73.42</c:v>
                </c:pt>
                <c:pt idx="14212" formatCode="General">
                  <c:v>73.411000000000101</c:v>
                </c:pt>
                <c:pt idx="14213" formatCode="General">
                  <c:v>73.403000000000006</c:v>
                </c:pt>
                <c:pt idx="14214" formatCode="General">
                  <c:v>73.396000000000001</c:v>
                </c:pt>
                <c:pt idx="14215" formatCode="General">
                  <c:v>73.375999999999948</c:v>
                </c:pt>
                <c:pt idx="14216" formatCode="General">
                  <c:v>73.366</c:v>
                </c:pt>
                <c:pt idx="14217" formatCode="General">
                  <c:v>73.349000000000004</c:v>
                </c:pt>
                <c:pt idx="14218" formatCode="General">
                  <c:v>73.332999999999998</c:v>
                </c:pt>
                <c:pt idx="14219" formatCode="General">
                  <c:v>73.319999999999993</c:v>
                </c:pt>
                <c:pt idx="14220" formatCode="General">
                  <c:v>73.315000000000012</c:v>
                </c:pt>
                <c:pt idx="14221" formatCode="General">
                  <c:v>73.295000000000002</c:v>
                </c:pt>
                <c:pt idx="14222" formatCode="General">
                  <c:v>73.283000000000001</c:v>
                </c:pt>
                <c:pt idx="14223" formatCode="General">
                  <c:v>73.268000000000001</c:v>
                </c:pt>
                <c:pt idx="14224" formatCode="General">
                  <c:v>73.259</c:v>
                </c:pt>
                <c:pt idx="14225" formatCode="General">
                  <c:v>73.263999999999996</c:v>
                </c:pt>
                <c:pt idx="14226" formatCode="General">
                  <c:v>73.254999999999995</c:v>
                </c:pt>
                <c:pt idx="14227" formatCode="General">
                  <c:v>73.256</c:v>
                </c:pt>
                <c:pt idx="14228" formatCode="General">
                  <c:v>73.248999999999995</c:v>
                </c:pt>
                <c:pt idx="14229" formatCode="General">
                  <c:v>73.248000000000005</c:v>
                </c:pt>
                <c:pt idx="14230" formatCode="General">
                  <c:v>73.242000000000004</c:v>
                </c:pt>
                <c:pt idx="14231" formatCode="General">
                  <c:v>73.239999999999995</c:v>
                </c:pt>
                <c:pt idx="14232" formatCode="General">
                  <c:v>73.224000000000004</c:v>
                </c:pt>
                <c:pt idx="14233" formatCode="General">
                  <c:v>73.206000000000003</c:v>
                </c:pt>
                <c:pt idx="14234" formatCode="General">
                  <c:v>73.194999999999993</c:v>
                </c:pt>
                <c:pt idx="14235" formatCode="General">
                  <c:v>73.171999999999983</c:v>
                </c:pt>
                <c:pt idx="14236" formatCode="General">
                  <c:v>73.157999999999987</c:v>
                </c:pt>
                <c:pt idx="14237" formatCode="General">
                  <c:v>73.137999999999991</c:v>
                </c:pt>
                <c:pt idx="14238" formatCode="General">
                  <c:v>73.127999999999986</c:v>
                </c:pt>
                <c:pt idx="14239" formatCode="General">
                  <c:v>73.111000000000004</c:v>
                </c:pt>
                <c:pt idx="14240" formatCode="General">
                  <c:v>73.10499999999999</c:v>
                </c:pt>
                <c:pt idx="14241" formatCode="General">
                  <c:v>73.085999999999999</c:v>
                </c:pt>
                <c:pt idx="14242" formatCode="General">
                  <c:v>73.081999999999994</c:v>
                </c:pt>
                <c:pt idx="14243" formatCode="General">
                  <c:v>73.063000000000002</c:v>
                </c:pt>
                <c:pt idx="14244" formatCode="General">
                  <c:v>73.045000000000002</c:v>
                </c:pt>
                <c:pt idx="14245" formatCode="General">
                  <c:v>73.010999999999996</c:v>
                </c:pt>
                <c:pt idx="14246" formatCode="General">
                  <c:v>72.988</c:v>
                </c:pt>
                <c:pt idx="14247" formatCode="General">
                  <c:v>72.958000000000013</c:v>
                </c:pt>
                <c:pt idx="14248" formatCode="General">
                  <c:v>72.937000000000026</c:v>
                </c:pt>
                <c:pt idx="14249" formatCode="General">
                  <c:v>72.912999999999997</c:v>
                </c:pt>
                <c:pt idx="14250" formatCode="General">
                  <c:v>72.894000000000005</c:v>
                </c:pt>
                <c:pt idx="14251" formatCode="General">
                  <c:v>72.88</c:v>
                </c:pt>
                <c:pt idx="14252" formatCode="General">
                  <c:v>72.86999999999999</c:v>
                </c:pt>
                <c:pt idx="14253" formatCode="General">
                  <c:v>72.86</c:v>
                </c:pt>
                <c:pt idx="14254" formatCode="General">
                  <c:v>72.85199999999999</c:v>
                </c:pt>
                <c:pt idx="14255" formatCode="General">
                  <c:v>72.848000000000013</c:v>
                </c:pt>
                <c:pt idx="14256" formatCode="General">
                  <c:v>72.837999999999994</c:v>
                </c:pt>
                <c:pt idx="14257" formatCode="General">
                  <c:v>72.848000000000013</c:v>
                </c:pt>
                <c:pt idx="14258" formatCode="General">
                  <c:v>72.843000000000004</c:v>
                </c:pt>
                <c:pt idx="14259" formatCode="General">
                  <c:v>72.846999999999994</c:v>
                </c:pt>
                <c:pt idx="14260" formatCode="General">
                  <c:v>72.843999999999994</c:v>
                </c:pt>
                <c:pt idx="14261" formatCode="General">
                  <c:v>72.846000000000004</c:v>
                </c:pt>
                <c:pt idx="14262" formatCode="General">
                  <c:v>72.853999999999999</c:v>
                </c:pt>
                <c:pt idx="14263" formatCode="General">
                  <c:v>72.853999999999999</c:v>
                </c:pt>
                <c:pt idx="14264" formatCode="General">
                  <c:v>72.848000000000013</c:v>
                </c:pt>
                <c:pt idx="14265" formatCode="General">
                  <c:v>72.850999999999999</c:v>
                </c:pt>
                <c:pt idx="14266" formatCode="General">
                  <c:v>72.845000000000013</c:v>
                </c:pt>
                <c:pt idx="14267" formatCode="General">
                  <c:v>72.85299999999998</c:v>
                </c:pt>
                <c:pt idx="14268" formatCode="General">
                  <c:v>72.843999999999994</c:v>
                </c:pt>
                <c:pt idx="14269" formatCode="General">
                  <c:v>72.850999999999999</c:v>
                </c:pt>
                <c:pt idx="14270" formatCode="General">
                  <c:v>72.846000000000004</c:v>
                </c:pt>
                <c:pt idx="14271" formatCode="General">
                  <c:v>72.84</c:v>
                </c:pt>
                <c:pt idx="14272" formatCode="General">
                  <c:v>72.837999999999994</c:v>
                </c:pt>
                <c:pt idx="14273" formatCode="General">
                  <c:v>72.845000000000013</c:v>
                </c:pt>
                <c:pt idx="14274" formatCode="General">
                  <c:v>72.842000000000013</c:v>
                </c:pt>
                <c:pt idx="14275" formatCode="General">
                  <c:v>72.837999999999994</c:v>
                </c:pt>
                <c:pt idx="14276" formatCode="General">
                  <c:v>72.828000000000003</c:v>
                </c:pt>
                <c:pt idx="14277" formatCode="General">
                  <c:v>72.832999999999998</c:v>
                </c:pt>
                <c:pt idx="14278" formatCode="General">
                  <c:v>72.848000000000013</c:v>
                </c:pt>
                <c:pt idx="14279" formatCode="General">
                  <c:v>72.838999999999999</c:v>
                </c:pt>
                <c:pt idx="14280" formatCode="General">
                  <c:v>72.835999999999999</c:v>
                </c:pt>
                <c:pt idx="14281" formatCode="General">
                  <c:v>72.840999999999994</c:v>
                </c:pt>
                <c:pt idx="14282" formatCode="General">
                  <c:v>72.840999999999994</c:v>
                </c:pt>
                <c:pt idx="14283" formatCode="General">
                  <c:v>72.845000000000013</c:v>
                </c:pt>
                <c:pt idx="14284" formatCode="General">
                  <c:v>72.837000000000003</c:v>
                </c:pt>
                <c:pt idx="14285" formatCode="General">
                  <c:v>72.843999999999994</c:v>
                </c:pt>
                <c:pt idx="14286" formatCode="General">
                  <c:v>72.845000000000013</c:v>
                </c:pt>
                <c:pt idx="14287" formatCode="General">
                  <c:v>72.838999999999999</c:v>
                </c:pt>
                <c:pt idx="14288" formatCode="General">
                  <c:v>72.837999999999994</c:v>
                </c:pt>
                <c:pt idx="14289" formatCode="General">
                  <c:v>72.834999999999994</c:v>
                </c:pt>
                <c:pt idx="14290" formatCode="General">
                  <c:v>72.828999999999979</c:v>
                </c:pt>
                <c:pt idx="14291" formatCode="General">
                  <c:v>72.83</c:v>
                </c:pt>
                <c:pt idx="14292" formatCode="General">
                  <c:v>72.825000000000003</c:v>
                </c:pt>
                <c:pt idx="14293" formatCode="General">
                  <c:v>72.825000000000003</c:v>
                </c:pt>
                <c:pt idx="14294" formatCode="General">
                  <c:v>72.816000000000003</c:v>
                </c:pt>
                <c:pt idx="14295" formatCode="General">
                  <c:v>72.823999999999998</c:v>
                </c:pt>
                <c:pt idx="14296" formatCode="General">
                  <c:v>72.825000000000003</c:v>
                </c:pt>
                <c:pt idx="14297" formatCode="General">
                  <c:v>72.828999999999979</c:v>
                </c:pt>
                <c:pt idx="14298" formatCode="General">
                  <c:v>72.834999999999994</c:v>
                </c:pt>
                <c:pt idx="14299" formatCode="General">
                  <c:v>72.837000000000003</c:v>
                </c:pt>
                <c:pt idx="14300" formatCode="General">
                  <c:v>72.834999999999994</c:v>
                </c:pt>
                <c:pt idx="14301" formatCode="General">
                  <c:v>72.842000000000013</c:v>
                </c:pt>
                <c:pt idx="14302" formatCode="General">
                  <c:v>72.849000000000004</c:v>
                </c:pt>
                <c:pt idx="14303" formatCode="General">
                  <c:v>72.861000000000004</c:v>
                </c:pt>
                <c:pt idx="14304" formatCode="General">
                  <c:v>72.85899999999998</c:v>
                </c:pt>
                <c:pt idx="14305" formatCode="General">
                  <c:v>72.85899999999998</c:v>
                </c:pt>
                <c:pt idx="14306" formatCode="General">
                  <c:v>72.85799999999999</c:v>
                </c:pt>
                <c:pt idx="14307" formatCode="General">
                  <c:v>72.867000000000004</c:v>
                </c:pt>
                <c:pt idx="14308" formatCode="General">
                  <c:v>72.869</c:v>
                </c:pt>
                <c:pt idx="14309" formatCode="General">
                  <c:v>72.876999999999981</c:v>
                </c:pt>
                <c:pt idx="14310" formatCode="General">
                  <c:v>72.894000000000005</c:v>
                </c:pt>
                <c:pt idx="14311" formatCode="General">
                  <c:v>72.882999999999981</c:v>
                </c:pt>
                <c:pt idx="14312" formatCode="General">
                  <c:v>72.888999999999982</c:v>
                </c:pt>
                <c:pt idx="14313" formatCode="General">
                  <c:v>72.884</c:v>
                </c:pt>
                <c:pt idx="14314" formatCode="General">
                  <c:v>72.882999999999981</c:v>
                </c:pt>
                <c:pt idx="14315" formatCode="General">
                  <c:v>72.884</c:v>
                </c:pt>
                <c:pt idx="14316" formatCode="General">
                  <c:v>72.881999999999991</c:v>
                </c:pt>
                <c:pt idx="14317" formatCode="General">
                  <c:v>72.888999999999982</c:v>
                </c:pt>
                <c:pt idx="14318" formatCode="General">
                  <c:v>72.878999999999948</c:v>
                </c:pt>
                <c:pt idx="14319" formatCode="General">
                  <c:v>72.877999999999986</c:v>
                </c:pt>
                <c:pt idx="14320" formatCode="General">
                  <c:v>72.884999999999991</c:v>
                </c:pt>
                <c:pt idx="14321" formatCode="General">
                  <c:v>72.885999999999981</c:v>
                </c:pt>
                <c:pt idx="14322" formatCode="General">
                  <c:v>72.894999999999996</c:v>
                </c:pt>
                <c:pt idx="14323" formatCode="General">
                  <c:v>72.899000000000001</c:v>
                </c:pt>
                <c:pt idx="14324" formatCode="General">
                  <c:v>72.905000000000001</c:v>
                </c:pt>
                <c:pt idx="14325" formatCode="General">
                  <c:v>72.915000000000006</c:v>
                </c:pt>
                <c:pt idx="14326" formatCode="General">
                  <c:v>72.936000000000007</c:v>
                </c:pt>
                <c:pt idx="14327" formatCode="General">
                  <c:v>72.938999999999993</c:v>
                </c:pt>
                <c:pt idx="14328" formatCode="General">
                  <c:v>72.950999999999993</c:v>
                </c:pt>
                <c:pt idx="14329" formatCode="General">
                  <c:v>72.967000000000027</c:v>
                </c:pt>
                <c:pt idx="14330" formatCode="General">
                  <c:v>72.989000000000004</c:v>
                </c:pt>
                <c:pt idx="14331" formatCode="General">
                  <c:v>73.004999999999995</c:v>
                </c:pt>
                <c:pt idx="14332" formatCode="General">
                  <c:v>73.048000000000002</c:v>
                </c:pt>
                <c:pt idx="14333" formatCode="General">
                  <c:v>73.092000000000013</c:v>
                </c:pt>
                <c:pt idx="14334" formatCode="General">
                  <c:v>73.154999999999987</c:v>
                </c:pt>
                <c:pt idx="14335" formatCode="General">
                  <c:v>73.215000000000003</c:v>
                </c:pt>
                <c:pt idx="14336" formatCode="General">
                  <c:v>73.272999999999982</c:v>
                </c:pt>
                <c:pt idx="14337" formatCode="General">
                  <c:v>73.313000000000002</c:v>
                </c:pt>
                <c:pt idx="14338" formatCode="General">
                  <c:v>73.335999999999999</c:v>
                </c:pt>
                <c:pt idx="14339" formatCode="General">
                  <c:v>73.36</c:v>
                </c:pt>
                <c:pt idx="14340" formatCode="General">
                  <c:v>73.371999999999986</c:v>
                </c:pt>
                <c:pt idx="14341" formatCode="General">
                  <c:v>73.396000000000001</c:v>
                </c:pt>
                <c:pt idx="14342" formatCode="General">
                  <c:v>73.415000000000006</c:v>
                </c:pt>
                <c:pt idx="14343" formatCode="General">
                  <c:v>73.430000000000007</c:v>
                </c:pt>
                <c:pt idx="14344" formatCode="General">
                  <c:v>73.438999999999993</c:v>
                </c:pt>
                <c:pt idx="14345" formatCode="General">
                  <c:v>73.448000000000022</c:v>
                </c:pt>
                <c:pt idx="14346" formatCode="General">
                  <c:v>73.456000000000003</c:v>
                </c:pt>
                <c:pt idx="14347" formatCode="General">
                  <c:v>73.458000000000013</c:v>
                </c:pt>
                <c:pt idx="14348" formatCode="General">
                  <c:v>73.449000000000026</c:v>
                </c:pt>
                <c:pt idx="14349" formatCode="General">
                  <c:v>73.448000000000022</c:v>
                </c:pt>
                <c:pt idx="14350" formatCode="General">
                  <c:v>73.440000000000026</c:v>
                </c:pt>
                <c:pt idx="14351" formatCode="General">
                  <c:v>73.424999999999997</c:v>
                </c:pt>
                <c:pt idx="14352" formatCode="General">
                  <c:v>73.418000000000006</c:v>
                </c:pt>
                <c:pt idx="14353" formatCode="General">
                  <c:v>73.411000000000101</c:v>
                </c:pt>
                <c:pt idx="14354" formatCode="General">
                  <c:v>73.400000000000006</c:v>
                </c:pt>
                <c:pt idx="14355" formatCode="General">
                  <c:v>73.387</c:v>
                </c:pt>
                <c:pt idx="14356" formatCode="General">
                  <c:v>73.376999999999981</c:v>
                </c:pt>
                <c:pt idx="14357" formatCode="General">
                  <c:v>73.377999999999986</c:v>
                </c:pt>
                <c:pt idx="14358" formatCode="General">
                  <c:v>73.364999999999995</c:v>
                </c:pt>
                <c:pt idx="14359" formatCode="General">
                  <c:v>73.369</c:v>
                </c:pt>
                <c:pt idx="14360" formatCode="General">
                  <c:v>73.35299999999998</c:v>
                </c:pt>
                <c:pt idx="14361" formatCode="General">
                  <c:v>73.345000000000013</c:v>
                </c:pt>
                <c:pt idx="14362" formatCode="General">
                  <c:v>73.338999999999999</c:v>
                </c:pt>
                <c:pt idx="14363" formatCode="General">
                  <c:v>73.340999999999994</c:v>
                </c:pt>
                <c:pt idx="14364" formatCode="General">
                  <c:v>73.328000000000003</c:v>
                </c:pt>
                <c:pt idx="14365" formatCode="General">
                  <c:v>73.313999999999993</c:v>
                </c:pt>
                <c:pt idx="14366" formatCode="General">
                  <c:v>73.304000000000002</c:v>
                </c:pt>
                <c:pt idx="14367" formatCode="General">
                  <c:v>73.296999999999997</c:v>
                </c:pt>
                <c:pt idx="14368" formatCode="General">
                  <c:v>73.284999999999997</c:v>
                </c:pt>
                <c:pt idx="14369" formatCode="General">
                  <c:v>73.266999999999996</c:v>
                </c:pt>
                <c:pt idx="14370" formatCode="General">
                  <c:v>73.257000000000005</c:v>
                </c:pt>
                <c:pt idx="14371" formatCode="General">
                  <c:v>73.248999999999995</c:v>
                </c:pt>
                <c:pt idx="14372" formatCode="General">
                  <c:v>73.242999999999995</c:v>
                </c:pt>
                <c:pt idx="14373" formatCode="General">
                  <c:v>73.215999999999994</c:v>
                </c:pt>
                <c:pt idx="14374" formatCode="General">
                  <c:v>73.206999999999994</c:v>
                </c:pt>
                <c:pt idx="14375" formatCode="General">
                  <c:v>73.188999999999979</c:v>
                </c:pt>
                <c:pt idx="14376" formatCode="General">
                  <c:v>73.116</c:v>
                </c:pt>
                <c:pt idx="14377" formatCode="General">
                  <c:v>73.150999999999982</c:v>
                </c:pt>
                <c:pt idx="14378" formatCode="General">
                  <c:v>73.135999999999981</c:v>
                </c:pt>
                <c:pt idx="14379" formatCode="General">
                  <c:v>73.127999999999986</c:v>
                </c:pt>
                <c:pt idx="14380" formatCode="General">
                  <c:v>73.11</c:v>
                </c:pt>
                <c:pt idx="14381" formatCode="General">
                  <c:v>73.103999999999999</c:v>
                </c:pt>
                <c:pt idx="14382" formatCode="General">
                  <c:v>73.100999999999999</c:v>
                </c:pt>
                <c:pt idx="14383" formatCode="General">
                  <c:v>73.081000000000003</c:v>
                </c:pt>
                <c:pt idx="14384" formatCode="General">
                  <c:v>73.066000000000003</c:v>
                </c:pt>
                <c:pt idx="14385" formatCode="General">
                  <c:v>73.063000000000002</c:v>
                </c:pt>
                <c:pt idx="14386" formatCode="General">
                  <c:v>73.052999999999983</c:v>
                </c:pt>
                <c:pt idx="14387" formatCode="General">
                  <c:v>73.052999999999983</c:v>
                </c:pt>
                <c:pt idx="14388" formatCode="General">
                  <c:v>73.033000000000001</c:v>
                </c:pt>
                <c:pt idx="14389" formatCode="General">
                  <c:v>73.036000000000001</c:v>
                </c:pt>
                <c:pt idx="14390" formatCode="General">
                  <c:v>73.028999999999982</c:v>
                </c:pt>
                <c:pt idx="14391" formatCode="General">
                  <c:v>73.021999999999991</c:v>
                </c:pt>
                <c:pt idx="14392" formatCode="General">
                  <c:v>73.027999999999992</c:v>
                </c:pt>
                <c:pt idx="14393" formatCode="General">
                  <c:v>73.021000000000001</c:v>
                </c:pt>
                <c:pt idx="14394" formatCode="General">
                  <c:v>73.007999999999996</c:v>
                </c:pt>
                <c:pt idx="14395" formatCode="General">
                  <c:v>73.009</c:v>
                </c:pt>
                <c:pt idx="14396" formatCode="General">
                  <c:v>73.004999999999995</c:v>
                </c:pt>
                <c:pt idx="14397" formatCode="General">
                  <c:v>73.001000000000005</c:v>
                </c:pt>
                <c:pt idx="14398" formatCode="General">
                  <c:v>73.009</c:v>
                </c:pt>
                <c:pt idx="14399" formatCode="General">
                  <c:v>73.001000000000005</c:v>
                </c:pt>
                <c:pt idx="14400" formatCode="General">
                  <c:v>72.994000000000085</c:v>
                </c:pt>
                <c:pt idx="14401" formatCode="General">
                  <c:v>72.988</c:v>
                </c:pt>
                <c:pt idx="14402" formatCode="General">
                  <c:v>72.992999999999995</c:v>
                </c:pt>
                <c:pt idx="14403" formatCode="General">
                  <c:v>72.983999999999995</c:v>
                </c:pt>
                <c:pt idx="14404" formatCode="General">
                  <c:v>72.983000000000004</c:v>
                </c:pt>
                <c:pt idx="14405" formatCode="General">
                  <c:v>72.989999999999995</c:v>
                </c:pt>
                <c:pt idx="14406" formatCode="General">
                  <c:v>72.995000000000005</c:v>
                </c:pt>
                <c:pt idx="14407" formatCode="General">
                  <c:v>73.001000000000005</c:v>
                </c:pt>
                <c:pt idx="14408" formatCode="General">
                  <c:v>73.018000000000001</c:v>
                </c:pt>
                <c:pt idx="14409" formatCode="General">
                  <c:v>73.039000000000001</c:v>
                </c:pt>
                <c:pt idx="14410" formatCode="General">
                  <c:v>73.084000000000003</c:v>
                </c:pt>
                <c:pt idx="14411" formatCode="General">
                  <c:v>73.134</c:v>
                </c:pt>
                <c:pt idx="14412" formatCode="General">
                  <c:v>73.195999999999998</c:v>
                </c:pt>
                <c:pt idx="14413" formatCode="General">
                  <c:v>73.251000000000005</c:v>
                </c:pt>
                <c:pt idx="14414" formatCode="General">
                  <c:v>73.293000000000006</c:v>
                </c:pt>
                <c:pt idx="14415" formatCode="General">
                  <c:v>73.332999999999998</c:v>
                </c:pt>
                <c:pt idx="14416" formatCode="General">
                  <c:v>73.364000000000004</c:v>
                </c:pt>
                <c:pt idx="14417" formatCode="General">
                  <c:v>73.387999999999991</c:v>
                </c:pt>
                <c:pt idx="14418" formatCode="General">
                  <c:v>73.406000000000006</c:v>
                </c:pt>
                <c:pt idx="14419" formatCode="General">
                  <c:v>73.403999999999996</c:v>
                </c:pt>
                <c:pt idx="14420" formatCode="General">
                  <c:v>73.426000000000002</c:v>
                </c:pt>
                <c:pt idx="14421" formatCode="General">
                  <c:v>73.42</c:v>
                </c:pt>
                <c:pt idx="14422" formatCode="General">
                  <c:v>73.427999999999997</c:v>
                </c:pt>
                <c:pt idx="14423" formatCode="General">
                  <c:v>73.430999999999997</c:v>
                </c:pt>
                <c:pt idx="14424" formatCode="General">
                  <c:v>73.427000000000007</c:v>
                </c:pt>
                <c:pt idx="14425" formatCode="General">
                  <c:v>73.427000000000007</c:v>
                </c:pt>
                <c:pt idx="14426" formatCode="General">
                  <c:v>73.430000000000007</c:v>
                </c:pt>
                <c:pt idx="14427" formatCode="General">
                  <c:v>73.426000000000002</c:v>
                </c:pt>
                <c:pt idx="14428" formatCode="General">
                  <c:v>73.427999999999997</c:v>
                </c:pt>
                <c:pt idx="14429" formatCode="General">
                  <c:v>73.421999999999997</c:v>
                </c:pt>
                <c:pt idx="14430" formatCode="General">
                  <c:v>73.417000000000101</c:v>
                </c:pt>
                <c:pt idx="14431" formatCode="General">
                  <c:v>73.414000000000101</c:v>
                </c:pt>
                <c:pt idx="14432" formatCode="General">
                  <c:v>73.405000000000001</c:v>
                </c:pt>
                <c:pt idx="14433" formatCode="General">
                  <c:v>73.417000000000101</c:v>
                </c:pt>
                <c:pt idx="14434" formatCode="General">
                  <c:v>73.409000000000006</c:v>
                </c:pt>
                <c:pt idx="14435" formatCode="General">
                  <c:v>73.406000000000006</c:v>
                </c:pt>
                <c:pt idx="14436" formatCode="General">
                  <c:v>73.412000000000006</c:v>
                </c:pt>
                <c:pt idx="14437" formatCode="General">
                  <c:v>73.406000000000006</c:v>
                </c:pt>
                <c:pt idx="14438" formatCode="General">
                  <c:v>73.403999999999996</c:v>
                </c:pt>
                <c:pt idx="14439" formatCode="General">
                  <c:v>73.397000000000006</c:v>
                </c:pt>
                <c:pt idx="14440" formatCode="General">
                  <c:v>73.391999999999996</c:v>
                </c:pt>
                <c:pt idx="14441" formatCode="General">
                  <c:v>73.400000000000006</c:v>
                </c:pt>
                <c:pt idx="14442" formatCode="General">
                  <c:v>73.384999999999991</c:v>
                </c:pt>
                <c:pt idx="14443" formatCode="General">
                  <c:v>73.382999999999981</c:v>
                </c:pt>
                <c:pt idx="14444" formatCode="General">
                  <c:v>73.384</c:v>
                </c:pt>
                <c:pt idx="14445" formatCode="General">
                  <c:v>73.38</c:v>
                </c:pt>
                <c:pt idx="14446" formatCode="General">
                  <c:v>73.36999999999999</c:v>
                </c:pt>
                <c:pt idx="14447" formatCode="General">
                  <c:v>73.367999999999995</c:v>
                </c:pt>
                <c:pt idx="14448" formatCode="General">
                  <c:v>73.36</c:v>
                </c:pt>
                <c:pt idx="14449" formatCode="General">
                  <c:v>73.35499999999999</c:v>
                </c:pt>
                <c:pt idx="14450" formatCode="General">
                  <c:v>73.35299999999998</c:v>
                </c:pt>
                <c:pt idx="14451" formatCode="General">
                  <c:v>73.337999999999994</c:v>
                </c:pt>
                <c:pt idx="14452" formatCode="General">
                  <c:v>73.334999999999994</c:v>
                </c:pt>
                <c:pt idx="14453" formatCode="General">
                  <c:v>73.331999999999994</c:v>
                </c:pt>
                <c:pt idx="14454" formatCode="General">
                  <c:v>73.325999999999979</c:v>
                </c:pt>
                <c:pt idx="14455" formatCode="General">
                  <c:v>73.326999999999998</c:v>
                </c:pt>
                <c:pt idx="14456" formatCode="General">
                  <c:v>73.325000000000003</c:v>
                </c:pt>
                <c:pt idx="14457" formatCode="General">
                  <c:v>73.325999999999979</c:v>
                </c:pt>
                <c:pt idx="14458" formatCode="General">
                  <c:v>73.325999999999979</c:v>
                </c:pt>
                <c:pt idx="14459" formatCode="General">
                  <c:v>73.322000000000003</c:v>
                </c:pt>
                <c:pt idx="14460" formatCode="General">
                  <c:v>73.319999999999993</c:v>
                </c:pt>
                <c:pt idx="14461" formatCode="General">
                  <c:v>73.328999999999979</c:v>
                </c:pt>
                <c:pt idx="14462" formatCode="General">
                  <c:v>73.322999999999979</c:v>
                </c:pt>
                <c:pt idx="14463" formatCode="General">
                  <c:v>73.326999999999998</c:v>
                </c:pt>
                <c:pt idx="14464" formatCode="General">
                  <c:v>73.325999999999979</c:v>
                </c:pt>
                <c:pt idx="14465" formatCode="General">
                  <c:v>73.331999999999994</c:v>
                </c:pt>
                <c:pt idx="14466" formatCode="General">
                  <c:v>73.322999999999979</c:v>
                </c:pt>
                <c:pt idx="14467" formatCode="General">
                  <c:v>73.326999999999998</c:v>
                </c:pt>
                <c:pt idx="14468" formatCode="General">
                  <c:v>73.325000000000003</c:v>
                </c:pt>
                <c:pt idx="14469" formatCode="General">
                  <c:v>73.326999999999998</c:v>
                </c:pt>
                <c:pt idx="14470" formatCode="General">
                  <c:v>73.325000000000003</c:v>
                </c:pt>
                <c:pt idx="14471" formatCode="General">
                  <c:v>73.325000000000003</c:v>
                </c:pt>
                <c:pt idx="14472" formatCode="General">
                  <c:v>73.338999999999999</c:v>
                </c:pt>
                <c:pt idx="14473" formatCode="General">
                  <c:v>73.33</c:v>
                </c:pt>
                <c:pt idx="14474" formatCode="General">
                  <c:v>73.33</c:v>
                </c:pt>
                <c:pt idx="14475" formatCode="General">
                  <c:v>73.325000000000003</c:v>
                </c:pt>
                <c:pt idx="14476" formatCode="General">
                  <c:v>73.325999999999979</c:v>
                </c:pt>
                <c:pt idx="14477" formatCode="General">
                  <c:v>73.320999999999998</c:v>
                </c:pt>
                <c:pt idx="14478" formatCode="General">
                  <c:v>73.337000000000003</c:v>
                </c:pt>
                <c:pt idx="14479" formatCode="General">
                  <c:v>73.342000000000013</c:v>
                </c:pt>
                <c:pt idx="14480" formatCode="General">
                  <c:v>73.343999999999994</c:v>
                </c:pt>
                <c:pt idx="14481" formatCode="General">
                  <c:v>73.33</c:v>
                </c:pt>
                <c:pt idx="14482" formatCode="General">
                  <c:v>73.328000000000003</c:v>
                </c:pt>
                <c:pt idx="14483" formatCode="General">
                  <c:v>73.328999999999979</c:v>
                </c:pt>
                <c:pt idx="14484" formatCode="General">
                  <c:v>73.331000000000003</c:v>
                </c:pt>
                <c:pt idx="14485" formatCode="General">
                  <c:v>73.323999999999998</c:v>
                </c:pt>
                <c:pt idx="14486" formatCode="General">
                  <c:v>73.319000000000003</c:v>
                </c:pt>
                <c:pt idx="14487" formatCode="General">
                  <c:v>73.328999999999979</c:v>
                </c:pt>
                <c:pt idx="14488" formatCode="General">
                  <c:v>73.318000000000012</c:v>
                </c:pt>
                <c:pt idx="14489" formatCode="General">
                  <c:v>73.313000000000002</c:v>
                </c:pt>
                <c:pt idx="14490" formatCode="General">
                  <c:v>73.322999999999979</c:v>
                </c:pt>
                <c:pt idx="14491" formatCode="General">
                  <c:v>73.312000000000012</c:v>
                </c:pt>
                <c:pt idx="14492" formatCode="General">
                  <c:v>73.311000000000007</c:v>
                </c:pt>
                <c:pt idx="14493" formatCode="General">
                  <c:v>73.316999999999993</c:v>
                </c:pt>
                <c:pt idx="14494" formatCode="General">
                  <c:v>73.319999999999993</c:v>
                </c:pt>
                <c:pt idx="14495" formatCode="General">
                  <c:v>73.316000000000003</c:v>
                </c:pt>
                <c:pt idx="14496" formatCode="General">
                  <c:v>73.319000000000003</c:v>
                </c:pt>
                <c:pt idx="14497" formatCode="General">
                  <c:v>73.319000000000003</c:v>
                </c:pt>
                <c:pt idx="14498" formatCode="General">
                  <c:v>73.318000000000012</c:v>
                </c:pt>
                <c:pt idx="14499" formatCode="General">
                  <c:v>73.328000000000003</c:v>
                </c:pt>
                <c:pt idx="14500" formatCode="General">
                  <c:v>73.319000000000003</c:v>
                </c:pt>
                <c:pt idx="14501" formatCode="General">
                  <c:v>73.316000000000003</c:v>
                </c:pt>
                <c:pt idx="14502" formatCode="General">
                  <c:v>73.316000000000003</c:v>
                </c:pt>
                <c:pt idx="14503" formatCode="General">
                  <c:v>73.318000000000012</c:v>
                </c:pt>
                <c:pt idx="14504" formatCode="General">
                  <c:v>73.322999999999979</c:v>
                </c:pt>
                <c:pt idx="14505" formatCode="General">
                  <c:v>73.318000000000012</c:v>
                </c:pt>
                <c:pt idx="14506" formatCode="General">
                  <c:v>73.31</c:v>
                </c:pt>
                <c:pt idx="14507" formatCode="General">
                  <c:v>73.315000000000012</c:v>
                </c:pt>
                <c:pt idx="14508" formatCode="General">
                  <c:v>73.322999999999979</c:v>
                </c:pt>
                <c:pt idx="14509" formatCode="General">
                  <c:v>73.318000000000012</c:v>
                </c:pt>
                <c:pt idx="14510" formatCode="General">
                  <c:v>73.307000000000002</c:v>
                </c:pt>
                <c:pt idx="14511" formatCode="General">
                  <c:v>73.308999999999983</c:v>
                </c:pt>
                <c:pt idx="14512" formatCode="General">
                  <c:v>73.308999999999983</c:v>
                </c:pt>
                <c:pt idx="14513" formatCode="General">
                  <c:v>73.308999999999983</c:v>
                </c:pt>
                <c:pt idx="14514" formatCode="General">
                  <c:v>73.31</c:v>
                </c:pt>
                <c:pt idx="14515" formatCode="General">
                  <c:v>73.315000000000012</c:v>
                </c:pt>
                <c:pt idx="14516" formatCode="General">
                  <c:v>73.304999999999993</c:v>
                </c:pt>
                <c:pt idx="14517" formatCode="General">
                  <c:v>73.304999999999993</c:v>
                </c:pt>
                <c:pt idx="14518" formatCode="General">
                  <c:v>73.304000000000002</c:v>
                </c:pt>
                <c:pt idx="14519" formatCode="General">
                  <c:v>73.312000000000012</c:v>
                </c:pt>
                <c:pt idx="14520" formatCode="General">
                  <c:v>73.302999999999983</c:v>
                </c:pt>
                <c:pt idx="14521" formatCode="General">
                  <c:v>73.299000000000007</c:v>
                </c:pt>
                <c:pt idx="14522" formatCode="General">
                  <c:v>73.287000000000006</c:v>
                </c:pt>
                <c:pt idx="14523" formatCode="General">
                  <c:v>73.290000000000006</c:v>
                </c:pt>
                <c:pt idx="14524" formatCode="General">
                  <c:v>73.277000000000001</c:v>
                </c:pt>
                <c:pt idx="14525" formatCode="General">
                  <c:v>73.27</c:v>
                </c:pt>
                <c:pt idx="14526" formatCode="General">
                  <c:v>73.263999999999996</c:v>
                </c:pt>
                <c:pt idx="14527" formatCode="General">
                  <c:v>73.260000000000005</c:v>
                </c:pt>
                <c:pt idx="14528" formatCode="General">
                  <c:v>73.254999999999995</c:v>
                </c:pt>
                <c:pt idx="14529" formatCode="General">
                  <c:v>73.266000000000005</c:v>
                </c:pt>
                <c:pt idx="14530" formatCode="General">
                  <c:v>73.269000000000005</c:v>
                </c:pt>
                <c:pt idx="14531" formatCode="General">
                  <c:v>73.260000000000005</c:v>
                </c:pt>
                <c:pt idx="14532" formatCode="General">
                  <c:v>73.262</c:v>
                </c:pt>
                <c:pt idx="14533" formatCode="General">
                  <c:v>73.266999999999996</c:v>
                </c:pt>
                <c:pt idx="14534" formatCode="General">
                  <c:v>73.265000000000001</c:v>
                </c:pt>
                <c:pt idx="14535" formatCode="General">
                  <c:v>73.260000000000005</c:v>
                </c:pt>
                <c:pt idx="14536" formatCode="General">
                  <c:v>73.260000000000005</c:v>
                </c:pt>
                <c:pt idx="14537" formatCode="General">
                  <c:v>73.251000000000005</c:v>
                </c:pt>
                <c:pt idx="14538" formatCode="General">
                  <c:v>73.251000000000005</c:v>
                </c:pt>
                <c:pt idx="14539" formatCode="General">
                  <c:v>73.257000000000005</c:v>
                </c:pt>
                <c:pt idx="14540" formatCode="General">
                  <c:v>73.257000000000005</c:v>
                </c:pt>
                <c:pt idx="14541" formatCode="General">
                  <c:v>73.257999999999996</c:v>
                </c:pt>
                <c:pt idx="14542" formatCode="General">
                  <c:v>73.254000000000005</c:v>
                </c:pt>
                <c:pt idx="14543" formatCode="General">
                  <c:v>73.263999999999996</c:v>
                </c:pt>
                <c:pt idx="14544" formatCode="General">
                  <c:v>73.256</c:v>
                </c:pt>
                <c:pt idx="14545" formatCode="General">
                  <c:v>73.254999999999995</c:v>
                </c:pt>
                <c:pt idx="14546" formatCode="General">
                  <c:v>73.257999999999996</c:v>
                </c:pt>
                <c:pt idx="14547" formatCode="General">
                  <c:v>73.260000000000005</c:v>
                </c:pt>
                <c:pt idx="14548" formatCode="General">
                  <c:v>73.256</c:v>
                </c:pt>
                <c:pt idx="14549" formatCode="General">
                  <c:v>73.266999999999996</c:v>
                </c:pt>
                <c:pt idx="14550" formatCode="General">
                  <c:v>73.272999999999982</c:v>
                </c:pt>
                <c:pt idx="14551" formatCode="General">
                  <c:v>73.277999999999992</c:v>
                </c:pt>
                <c:pt idx="14552" formatCode="General">
                  <c:v>73.271999999999991</c:v>
                </c:pt>
                <c:pt idx="14553" formatCode="General">
                  <c:v>73.266000000000005</c:v>
                </c:pt>
                <c:pt idx="14554" formatCode="General">
                  <c:v>73.271999999999991</c:v>
                </c:pt>
                <c:pt idx="14555" formatCode="General">
                  <c:v>73.275999999999982</c:v>
                </c:pt>
                <c:pt idx="14556" formatCode="General">
                  <c:v>73.281000000000006</c:v>
                </c:pt>
                <c:pt idx="14557" formatCode="General">
                  <c:v>73.281999999999996</c:v>
                </c:pt>
                <c:pt idx="14558" formatCode="General">
                  <c:v>73.271999999999991</c:v>
                </c:pt>
                <c:pt idx="14559" formatCode="General">
                  <c:v>73.275999999999982</c:v>
                </c:pt>
                <c:pt idx="14560" formatCode="General">
                  <c:v>73.27</c:v>
                </c:pt>
                <c:pt idx="14561" formatCode="General">
                  <c:v>73.263000000000005</c:v>
                </c:pt>
                <c:pt idx="14562" formatCode="General">
                  <c:v>73.271000000000001</c:v>
                </c:pt>
                <c:pt idx="14563" formatCode="General">
                  <c:v>73.274000000000001</c:v>
                </c:pt>
                <c:pt idx="14564" formatCode="General">
                  <c:v>73.271000000000001</c:v>
                </c:pt>
                <c:pt idx="14565" formatCode="General">
                  <c:v>73.265000000000001</c:v>
                </c:pt>
                <c:pt idx="14566" formatCode="General">
                  <c:v>73.262</c:v>
                </c:pt>
                <c:pt idx="14567" formatCode="General">
                  <c:v>73.269000000000005</c:v>
                </c:pt>
                <c:pt idx="14568" formatCode="General">
                  <c:v>73.262</c:v>
                </c:pt>
                <c:pt idx="14569" formatCode="General">
                  <c:v>73.268000000000001</c:v>
                </c:pt>
                <c:pt idx="14570" formatCode="General">
                  <c:v>73.260999999999996</c:v>
                </c:pt>
                <c:pt idx="14571" formatCode="General">
                  <c:v>73.266999999999996</c:v>
                </c:pt>
                <c:pt idx="14572" formatCode="General">
                  <c:v>73.265000000000001</c:v>
                </c:pt>
                <c:pt idx="14573" formatCode="General">
                  <c:v>73.259</c:v>
                </c:pt>
                <c:pt idx="14574" formatCode="General">
                  <c:v>73.268000000000001</c:v>
                </c:pt>
                <c:pt idx="14575" formatCode="General">
                  <c:v>73.257000000000005</c:v>
                </c:pt>
                <c:pt idx="14576" formatCode="General">
                  <c:v>73.268000000000001</c:v>
                </c:pt>
                <c:pt idx="14577" formatCode="General">
                  <c:v>73.260999999999996</c:v>
                </c:pt>
                <c:pt idx="14578" formatCode="General">
                  <c:v>73.253</c:v>
                </c:pt>
                <c:pt idx="14579" formatCode="General">
                  <c:v>73.254000000000005</c:v>
                </c:pt>
                <c:pt idx="14580" formatCode="General">
                  <c:v>73.251999999999995</c:v>
                </c:pt>
                <c:pt idx="14581" formatCode="General">
                  <c:v>73.248000000000005</c:v>
                </c:pt>
                <c:pt idx="14582" formatCode="General">
                  <c:v>73.247000000000085</c:v>
                </c:pt>
                <c:pt idx="14583" formatCode="General">
                  <c:v>73.25</c:v>
                </c:pt>
                <c:pt idx="14584" formatCode="General">
                  <c:v>73.239000000000004</c:v>
                </c:pt>
                <c:pt idx="14585" formatCode="General">
                  <c:v>73.248999999999995</c:v>
                </c:pt>
                <c:pt idx="14586" formatCode="General">
                  <c:v>73.248999999999995</c:v>
                </c:pt>
                <c:pt idx="14587" formatCode="General">
                  <c:v>73.263999999999996</c:v>
                </c:pt>
                <c:pt idx="14588" formatCode="General">
                  <c:v>73.274999999999991</c:v>
                </c:pt>
                <c:pt idx="14589" formatCode="General">
                  <c:v>73.263999999999996</c:v>
                </c:pt>
                <c:pt idx="14590" formatCode="General">
                  <c:v>73.257000000000005</c:v>
                </c:pt>
                <c:pt idx="14591" formatCode="General">
                  <c:v>73.266000000000005</c:v>
                </c:pt>
                <c:pt idx="14592" formatCode="General">
                  <c:v>73.247000000000085</c:v>
                </c:pt>
                <c:pt idx="14593" formatCode="General">
                  <c:v>73.244000000000085</c:v>
                </c:pt>
                <c:pt idx="14594" formatCode="General">
                  <c:v>73.239999999999995</c:v>
                </c:pt>
                <c:pt idx="14595" formatCode="General">
                  <c:v>73.225999999999999</c:v>
                </c:pt>
                <c:pt idx="14596" formatCode="General">
                  <c:v>73.224999999999994</c:v>
                </c:pt>
                <c:pt idx="14597" formatCode="General">
                  <c:v>73.217000000000027</c:v>
                </c:pt>
                <c:pt idx="14598" formatCode="General">
                  <c:v>73.228999999999999</c:v>
                </c:pt>
                <c:pt idx="14599" formatCode="General">
                  <c:v>73.214000000000027</c:v>
                </c:pt>
                <c:pt idx="14600" formatCode="General">
                  <c:v>73.217000000000027</c:v>
                </c:pt>
                <c:pt idx="14601" formatCode="General">
                  <c:v>73.212000000000003</c:v>
                </c:pt>
                <c:pt idx="14602" formatCode="General">
                  <c:v>73.203999999999994</c:v>
                </c:pt>
                <c:pt idx="14603" formatCode="General">
                  <c:v>73.209999999999994</c:v>
                </c:pt>
                <c:pt idx="14604" formatCode="General">
                  <c:v>73.217000000000027</c:v>
                </c:pt>
                <c:pt idx="14605" formatCode="General">
                  <c:v>73.221000000000004</c:v>
                </c:pt>
                <c:pt idx="14606" formatCode="General">
                  <c:v>73.211000000000027</c:v>
                </c:pt>
                <c:pt idx="14607" formatCode="General">
                  <c:v>73.206999999999994</c:v>
                </c:pt>
                <c:pt idx="14608" formatCode="General">
                  <c:v>73.212000000000003</c:v>
                </c:pt>
                <c:pt idx="14609" formatCode="General">
                  <c:v>73.203999999999994</c:v>
                </c:pt>
                <c:pt idx="14610" formatCode="General">
                  <c:v>73.188000000000002</c:v>
                </c:pt>
                <c:pt idx="14611" formatCode="General">
                  <c:v>73.165999999999983</c:v>
                </c:pt>
                <c:pt idx="14612" formatCode="General">
                  <c:v>73.141000000000005</c:v>
                </c:pt>
                <c:pt idx="14613" formatCode="General">
                  <c:v>73.103999999999999</c:v>
                </c:pt>
                <c:pt idx="14614" formatCode="General">
                  <c:v>73.05</c:v>
                </c:pt>
                <c:pt idx="14615" formatCode="General">
                  <c:v>72.986999999999995</c:v>
                </c:pt>
                <c:pt idx="14616" formatCode="General">
                  <c:v>72.946000000000026</c:v>
                </c:pt>
                <c:pt idx="14617" formatCode="General">
                  <c:v>72.894999999999996</c:v>
                </c:pt>
                <c:pt idx="14618" formatCode="General">
                  <c:v>72.856999999999999</c:v>
                </c:pt>
                <c:pt idx="14619" formatCode="General">
                  <c:v>72.804999999999993</c:v>
                </c:pt>
                <c:pt idx="14620" formatCode="General">
                  <c:v>72.771000000000001</c:v>
                </c:pt>
                <c:pt idx="14621" formatCode="General">
                  <c:v>72.748000000000005</c:v>
                </c:pt>
                <c:pt idx="14622" formatCode="General">
                  <c:v>72.730999999999995</c:v>
                </c:pt>
                <c:pt idx="14623" formatCode="General">
                  <c:v>72.715000000000003</c:v>
                </c:pt>
                <c:pt idx="14624" formatCode="General">
                  <c:v>72.708000000000013</c:v>
                </c:pt>
                <c:pt idx="14625" formatCode="General">
                  <c:v>72.708000000000013</c:v>
                </c:pt>
                <c:pt idx="14626" formatCode="General">
                  <c:v>72.700999999999993</c:v>
                </c:pt>
                <c:pt idx="14627" formatCode="General">
                  <c:v>72.705000000000013</c:v>
                </c:pt>
                <c:pt idx="14628" formatCode="General">
                  <c:v>72.692999999999998</c:v>
                </c:pt>
                <c:pt idx="14629" formatCode="General">
                  <c:v>72.678999999999988</c:v>
                </c:pt>
                <c:pt idx="14630" formatCode="General">
                  <c:v>72.69</c:v>
                </c:pt>
                <c:pt idx="14631" formatCode="General">
                  <c:v>72.686999999999998</c:v>
                </c:pt>
                <c:pt idx="14632" formatCode="General">
                  <c:v>72.682000000000002</c:v>
                </c:pt>
                <c:pt idx="14633" formatCode="General">
                  <c:v>72.685000000000002</c:v>
                </c:pt>
                <c:pt idx="14634" formatCode="General">
                  <c:v>72.685000000000002</c:v>
                </c:pt>
                <c:pt idx="14635" formatCode="General">
                  <c:v>72.673999999999978</c:v>
                </c:pt>
                <c:pt idx="14636" formatCode="General">
                  <c:v>72.676999999999978</c:v>
                </c:pt>
                <c:pt idx="14637" formatCode="General">
                  <c:v>72.682000000000002</c:v>
                </c:pt>
                <c:pt idx="14638" formatCode="General">
                  <c:v>72.685000000000002</c:v>
                </c:pt>
                <c:pt idx="14639" formatCode="General">
                  <c:v>72.682999999999979</c:v>
                </c:pt>
                <c:pt idx="14640" formatCode="General">
                  <c:v>72.683999999999983</c:v>
                </c:pt>
                <c:pt idx="14641" formatCode="General">
                  <c:v>72.672999999999988</c:v>
                </c:pt>
                <c:pt idx="14642" formatCode="General">
                  <c:v>72.664000000000001</c:v>
                </c:pt>
                <c:pt idx="14643" formatCode="General">
                  <c:v>72.665999999999983</c:v>
                </c:pt>
                <c:pt idx="14644" formatCode="General">
                  <c:v>72.665999999999983</c:v>
                </c:pt>
                <c:pt idx="14645" formatCode="General">
                  <c:v>72.66</c:v>
                </c:pt>
                <c:pt idx="14646" formatCode="General">
                  <c:v>72.661999999999992</c:v>
                </c:pt>
                <c:pt idx="14647" formatCode="General">
                  <c:v>72.654999999999987</c:v>
                </c:pt>
                <c:pt idx="14648" formatCode="General">
                  <c:v>72.655999999999949</c:v>
                </c:pt>
                <c:pt idx="14649" formatCode="General">
                  <c:v>72.649999999999991</c:v>
                </c:pt>
                <c:pt idx="14650" formatCode="General">
                  <c:v>72.651999999999987</c:v>
                </c:pt>
                <c:pt idx="14651" formatCode="General">
                  <c:v>72.652999999999949</c:v>
                </c:pt>
                <c:pt idx="14652" formatCode="General">
                  <c:v>72.638999999999982</c:v>
                </c:pt>
                <c:pt idx="14653" formatCode="General">
                  <c:v>72.64</c:v>
                </c:pt>
                <c:pt idx="14654" formatCode="General">
                  <c:v>72.638999999999982</c:v>
                </c:pt>
                <c:pt idx="14655" formatCode="General">
                  <c:v>72.628999999999948</c:v>
                </c:pt>
                <c:pt idx="14656" formatCode="General">
                  <c:v>72.634999999999991</c:v>
                </c:pt>
                <c:pt idx="14657" formatCode="General">
                  <c:v>72.634</c:v>
                </c:pt>
                <c:pt idx="14658" formatCode="General">
                  <c:v>72.649999999999991</c:v>
                </c:pt>
                <c:pt idx="14659" formatCode="General">
                  <c:v>72.661999999999992</c:v>
                </c:pt>
                <c:pt idx="14660" formatCode="General">
                  <c:v>72.664000000000001</c:v>
                </c:pt>
                <c:pt idx="14661" formatCode="General">
                  <c:v>72.665999999999983</c:v>
                </c:pt>
                <c:pt idx="14662" formatCode="General">
                  <c:v>72.661000000000001</c:v>
                </c:pt>
                <c:pt idx="14663" formatCode="General">
                  <c:v>72.656999999999982</c:v>
                </c:pt>
                <c:pt idx="14664" formatCode="General">
                  <c:v>72.652999999999949</c:v>
                </c:pt>
                <c:pt idx="14665" formatCode="General">
                  <c:v>72.650999999999982</c:v>
                </c:pt>
                <c:pt idx="14666" formatCode="General">
                  <c:v>72.647999999999996</c:v>
                </c:pt>
                <c:pt idx="14667" formatCode="General">
                  <c:v>72.649000000000001</c:v>
                </c:pt>
                <c:pt idx="14668" formatCode="General">
                  <c:v>72.64</c:v>
                </c:pt>
                <c:pt idx="14669" formatCode="General">
                  <c:v>72.632999999999981</c:v>
                </c:pt>
                <c:pt idx="14670" formatCode="General">
                  <c:v>72.631999999999991</c:v>
                </c:pt>
                <c:pt idx="14671" formatCode="General">
                  <c:v>72.626999999999981</c:v>
                </c:pt>
                <c:pt idx="14672" formatCode="General">
                  <c:v>72.632999999999981</c:v>
                </c:pt>
                <c:pt idx="14673" formatCode="General">
                  <c:v>72.638999999999982</c:v>
                </c:pt>
                <c:pt idx="14674" formatCode="General">
                  <c:v>72.644999999999996</c:v>
                </c:pt>
                <c:pt idx="14675" formatCode="General">
                  <c:v>72.64</c:v>
                </c:pt>
                <c:pt idx="14676" formatCode="General">
                  <c:v>72.638999999999982</c:v>
                </c:pt>
                <c:pt idx="14677" formatCode="General">
                  <c:v>72.634999999999991</c:v>
                </c:pt>
                <c:pt idx="14678" formatCode="General">
                  <c:v>72.637999999999991</c:v>
                </c:pt>
                <c:pt idx="14679" formatCode="General">
                  <c:v>72.632999999999981</c:v>
                </c:pt>
                <c:pt idx="14680" formatCode="General">
                  <c:v>72.649999999999991</c:v>
                </c:pt>
                <c:pt idx="14681" formatCode="General">
                  <c:v>72.638999999999982</c:v>
                </c:pt>
                <c:pt idx="14682" formatCode="General">
                  <c:v>72.641000000000005</c:v>
                </c:pt>
                <c:pt idx="14683" formatCode="General">
                  <c:v>72.641999999999996</c:v>
                </c:pt>
                <c:pt idx="14684" formatCode="General">
                  <c:v>72.647000000000006</c:v>
                </c:pt>
                <c:pt idx="14685" formatCode="General">
                  <c:v>72.637999999999991</c:v>
                </c:pt>
                <c:pt idx="14686" formatCode="General">
                  <c:v>72.641000000000005</c:v>
                </c:pt>
                <c:pt idx="14687" formatCode="General">
                  <c:v>72.63</c:v>
                </c:pt>
                <c:pt idx="14688" formatCode="General">
                  <c:v>72.634</c:v>
                </c:pt>
                <c:pt idx="14689" formatCode="General">
                  <c:v>72.634</c:v>
                </c:pt>
                <c:pt idx="14690" formatCode="General">
                  <c:v>72.634</c:v>
                </c:pt>
                <c:pt idx="14691" formatCode="General">
                  <c:v>72.635999999999981</c:v>
                </c:pt>
                <c:pt idx="14692" formatCode="General">
                  <c:v>72.635999999999981</c:v>
                </c:pt>
                <c:pt idx="14693" formatCode="General">
                  <c:v>72.626999999999981</c:v>
                </c:pt>
                <c:pt idx="14694" formatCode="General">
                  <c:v>72.641000000000005</c:v>
                </c:pt>
                <c:pt idx="14695" formatCode="General">
                  <c:v>72.631</c:v>
                </c:pt>
                <c:pt idx="14696" formatCode="General">
                  <c:v>72.63</c:v>
                </c:pt>
                <c:pt idx="14697" formatCode="General">
                  <c:v>72.63</c:v>
                </c:pt>
                <c:pt idx="14698" formatCode="General">
                  <c:v>72.628999999999948</c:v>
                </c:pt>
                <c:pt idx="14699" formatCode="General">
                  <c:v>72.631</c:v>
                </c:pt>
                <c:pt idx="14700" formatCode="General">
                  <c:v>72.621999999999986</c:v>
                </c:pt>
                <c:pt idx="14701" formatCode="General">
                  <c:v>72.625999999999948</c:v>
                </c:pt>
                <c:pt idx="14702" formatCode="General">
                  <c:v>72.63</c:v>
                </c:pt>
                <c:pt idx="14703" formatCode="General">
                  <c:v>72.624999999999986</c:v>
                </c:pt>
                <c:pt idx="14704" formatCode="General">
                  <c:v>72.616</c:v>
                </c:pt>
                <c:pt idx="14705" formatCode="General">
                  <c:v>72.61999999999999</c:v>
                </c:pt>
                <c:pt idx="14706" formatCode="General">
                  <c:v>72.61999999999999</c:v>
                </c:pt>
                <c:pt idx="14707" formatCode="General">
                  <c:v>72.617000000000004</c:v>
                </c:pt>
                <c:pt idx="14708" formatCode="General">
                  <c:v>72.61999999999999</c:v>
                </c:pt>
                <c:pt idx="14709" formatCode="General">
                  <c:v>72.620999999999981</c:v>
                </c:pt>
                <c:pt idx="14710" formatCode="General">
                  <c:v>72.614000000000004</c:v>
                </c:pt>
                <c:pt idx="14711" formatCode="General">
                  <c:v>72.621999999999986</c:v>
                </c:pt>
                <c:pt idx="14712" formatCode="General">
                  <c:v>72.620999999999981</c:v>
                </c:pt>
                <c:pt idx="14713" formatCode="General">
                  <c:v>72.621999999999986</c:v>
                </c:pt>
                <c:pt idx="14714" formatCode="General">
                  <c:v>72.614999999999995</c:v>
                </c:pt>
                <c:pt idx="14715" formatCode="General">
                  <c:v>72.61999999999999</c:v>
                </c:pt>
                <c:pt idx="14716" formatCode="General">
                  <c:v>72.614999999999995</c:v>
                </c:pt>
                <c:pt idx="14717" formatCode="General">
                  <c:v>72.611999999999995</c:v>
                </c:pt>
                <c:pt idx="14718" formatCode="General">
                  <c:v>72.614999999999995</c:v>
                </c:pt>
                <c:pt idx="14719" formatCode="General">
                  <c:v>72.616</c:v>
                </c:pt>
                <c:pt idx="14720" formatCode="General">
                  <c:v>72.619</c:v>
                </c:pt>
                <c:pt idx="14721" formatCode="General">
                  <c:v>72.617000000000004</c:v>
                </c:pt>
                <c:pt idx="14722" formatCode="General">
                  <c:v>72.614999999999995</c:v>
                </c:pt>
                <c:pt idx="14723" formatCode="General">
                  <c:v>72.614000000000004</c:v>
                </c:pt>
                <c:pt idx="14724" formatCode="General">
                  <c:v>72.60199999999999</c:v>
                </c:pt>
                <c:pt idx="14725" formatCode="General">
                  <c:v>72.596000000000004</c:v>
                </c:pt>
                <c:pt idx="14726" formatCode="General">
                  <c:v>72.585999999999999</c:v>
                </c:pt>
                <c:pt idx="14727" formatCode="General">
                  <c:v>72.576999999999998</c:v>
                </c:pt>
                <c:pt idx="14728" formatCode="General">
                  <c:v>72.582999999999998</c:v>
                </c:pt>
                <c:pt idx="14729" formatCode="General">
                  <c:v>72.581999999999994</c:v>
                </c:pt>
                <c:pt idx="14730" formatCode="General">
                  <c:v>72.600999999999999</c:v>
                </c:pt>
                <c:pt idx="14731" formatCode="General">
                  <c:v>72.611000000000004</c:v>
                </c:pt>
                <c:pt idx="14732" formatCode="General">
                  <c:v>72.616</c:v>
                </c:pt>
                <c:pt idx="14733" formatCode="General">
                  <c:v>72.611999999999995</c:v>
                </c:pt>
                <c:pt idx="14734" formatCode="General">
                  <c:v>72.606999999999999</c:v>
                </c:pt>
                <c:pt idx="14735" formatCode="General">
                  <c:v>72.60799999999999</c:v>
                </c:pt>
                <c:pt idx="14736" formatCode="General">
                  <c:v>72.60499999999999</c:v>
                </c:pt>
                <c:pt idx="14737" formatCode="General">
                  <c:v>72.603999999999999</c:v>
                </c:pt>
                <c:pt idx="14738" formatCode="General">
                  <c:v>72.599999999999994</c:v>
                </c:pt>
                <c:pt idx="14739" formatCode="General">
                  <c:v>72.60499999999999</c:v>
                </c:pt>
                <c:pt idx="14740" formatCode="General">
                  <c:v>72.60199999999999</c:v>
                </c:pt>
                <c:pt idx="14741" formatCode="General">
                  <c:v>72.60199999999999</c:v>
                </c:pt>
                <c:pt idx="14742" formatCode="General">
                  <c:v>72.599000000000004</c:v>
                </c:pt>
                <c:pt idx="14743" formatCode="General">
                  <c:v>72.588999999999999</c:v>
                </c:pt>
                <c:pt idx="14744" formatCode="General">
                  <c:v>72.592000000000013</c:v>
                </c:pt>
                <c:pt idx="14745" formatCode="General">
                  <c:v>72.590999999999994</c:v>
                </c:pt>
                <c:pt idx="14746" formatCode="General">
                  <c:v>72.60899999999998</c:v>
                </c:pt>
                <c:pt idx="14747" formatCode="General">
                  <c:v>72.611000000000004</c:v>
                </c:pt>
                <c:pt idx="14748" formatCode="General">
                  <c:v>72.623999999999981</c:v>
                </c:pt>
                <c:pt idx="14749" formatCode="General">
                  <c:v>72.64</c:v>
                </c:pt>
                <c:pt idx="14750" formatCode="General">
                  <c:v>72.655999999999949</c:v>
                </c:pt>
                <c:pt idx="14751" formatCode="General">
                  <c:v>72.691000000000003</c:v>
                </c:pt>
                <c:pt idx="14752" formatCode="General">
                  <c:v>72.711000000000027</c:v>
                </c:pt>
                <c:pt idx="14753" formatCode="General">
                  <c:v>72.73</c:v>
                </c:pt>
                <c:pt idx="14754" formatCode="General">
                  <c:v>72.75</c:v>
                </c:pt>
                <c:pt idx="14755" formatCode="General">
                  <c:v>72.759</c:v>
                </c:pt>
                <c:pt idx="14756" formatCode="General">
                  <c:v>72.763999999999996</c:v>
                </c:pt>
                <c:pt idx="14757" formatCode="General">
                  <c:v>72.781000000000006</c:v>
                </c:pt>
                <c:pt idx="14758" formatCode="General">
                  <c:v>72.787000000000006</c:v>
                </c:pt>
                <c:pt idx="14759" formatCode="General">
                  <c:v>72.787000000000006</c:v>
                </c:pt>
                <c:pt idx="14760" formatCode="General">
                  <c:v>72.793000000000006</c:v>
                </c:pt>
                <c:pt idx="14761" formatCode="General">
                  <c:v>72.790000000000006</c:v>
                </c:pt>
                <c:pt idx="14762" formatCode="General">
                  <c:v>72.818000000000012</c:v>
                </c:pt>
                <c:pt idx="14763" formatCode="General">
                  <c:v>72.822999999999979</c:v>
                </c:pt>
                <c:pt idx="14764" formatCode="General">
                  <c:v>72.815000000000012</c:v>
                </c:pt>
                <c:pt idx="14765" formatCode="General">
                  <c:v>72.825000000000003</c:v>
                </c:pt>
                <c:pt idx="14766" formatCode="General">
                  <c:v>72.822000000000003</c:v>
                </c:pt>
                <c:pt idx="14767" formatCode="General">
                  <c:v>72.828999999999979</c:v>
                </c:pt>
                <c:pt idx="14768" formatCode="General">
                  <c:v>72.825999999999979</c:v>
                </c:pt>
                <c:pt idx="14769" formatCode="General">
                  <c:v>72.822000000000003</c:v>
                </c:pt>
                <c:pt idx="14770" formatCode="General">
                  <c:v>72.819999999999993</c:v>
                </c:pt>
                <c:pt idx="14771" formatCode="General">
                  <c:v>72.816999999999993</c:v>
                </c:pt>
                <c:pt idx="14772" formatCode="General">
                  <c:v>72.805999999999983</c:v>
                </c:pt>
                <c:pt idx="14773" formatCode="General">
                  <c:v>72.798000000000002</c:v>
                </c:pt>
                <c:pt idx="14774" formatCode="General">
                  <c:v>72.792000000000002</c:v>
                </c:pt>
                <c:pt idx="14775" formatCode="General">
                  <c:v>72.798000000000002</c:v>
                </c:pt>
                <c:pt idx="14776" formatCode="General">
                  <c:v>72.787999999999997</c:v>
                </c:pt>
                <c:pt idx="14777" formatCode="General">
                  <c:v>72.793999999999997</c:v>
                </c:pt>
                <c:pt idx="14778" formatCode="General">
                  <c:v>72.784999999999997</c:v>
                </c:pt>
                <c:pt idx="14779" formatCode="General">
                  <c:v>72.783000000000001</c:v>
                </c:pt>
                <c:pt idx="14780" formatCode="General">
                  <c:v>72.802999999999983</c:v>
                </c:pt>
                <c:pt idx="14781" formatCode="General">
                  <c:v>72.804999999999993</c:v>
                </c:pt>
                <c:pt idx="14782" formatCode="General">
                  <c:v>72.792000000000002</c:v>
                </c:pt>
                <c:pt idx="14783" formatCode="General">
                  <c:v>72.784999999999997</c:v>
                </c:pt>
                <c:pt idx="14784" formatCode="General">
                  <c:v>72.78</c:v>
                </c:pt>
                <c:pt idx="14785" formatCode="General">
                  <c:v>72.777999999999992</c:v>
                </c:pt>
                <c:pt idx="14786" formatCode="General">
                  <c:v>72.771999999999991</c:v>
                </c:pt>
                <c:pt idx="14787" formatCode="General">
                  <c:v>72.793000000000006</c:v>
                </c:pt>
                <c:pt idx="14788" formatCode="General">
                  <c:v>72.781000000000006</c:v>
                </c:pt>
                <c:pt idx="14789" formatCode="General">
                  <c:v>72.781999999999996</c:v>
                </c:pt>
                <c:pt idx="14790" formatCode="General">
                  <c:v>72.768000000000001</c:v>
                </c:pt>
                <c:pt idx="14791" formatCode="General">
                  <c:v>72.760999999999996</c:v>
                </c:pt>
                <c:pt idx="14792" formatCode="General">
                  <c:v>72.769000000000005</c:v>
                </c:pt>
                <c:pt idx="14793" formatCode="General">
                  <c:v>72.768000000000001</c:v>
                </c:pt>
                <c:pt idx="14794" formatCode="General">
                  <c:v>72.769000000000005</c:v>
                </c:pt>
                <c:pt idx="14795" formatCode="General">
                  <c:v>72.759</c:v>
                </c:pt>
                <c:pt idx="14796" formatCode="General">
                  <c:v>72.748999999999995</c:v>
                </c:pt>
                <c:pt idx="14797" formatCode="General">
                  <c:v>72.759</c:v>
                </c:pt>
                <c:pt idx="14798" formatCode="General">
                  <c:v>72.754000000000005</c:v>
                </c:pt>
                <c:pt idx="14799" formatCode="General">
                  <c:v>72.759</c:v>
                </c:pt>
                <c:pt idx="14800" formatCode="General">
                  <c:v>72.742999999999995</c:v>
                </c:pt>
                <c:pt idx="14801" formatCode="General">
                  <c:v>72.75</c:v>
                </c:pt>
                <c:pt idx="14802" formatCode="General">
                  <c:v>72.78</c:v>
                </c:pt>
                <c:pt idx="14803" formatCode="General">
                  <c:v>72.783000000000001</c:v>
                </c:pt>
                <c:pt idx="14804" formatCode="General">
                  <c:v>72.793999999999997</c:v>
                </c:pt>
                <c:pt idx="14805" formatCode="General">
                  <c:v>72.796999999999997</c:v>
                </c:pt>
                <c:pt idx="14806" formatCode="General">
                  <c:v>72.795000000000002</c:v>
                </c:pt>
                <c:pt idx="14807" formatCode="General">
                  <c:v>72.786000000000001</c:v>
                </c:pt>
                <c:pt idx="14808" formatCode="General">
                  <c:v>72.777999999999992</c:v>
                </c:pt>
                <c:pt idx="14809" formatCode="General">
                  <c:v>72.78</c:v>
                </c:pt>
                <c:pt idx="14810" formatCode="General">
                  <c:v>72.772999999999982</c:v>
                </c:pt>
                <c:pt idx="14811" formatCode="General">
                  <c:v>72.77</c:v>
                </c:pt>
                <c:pt idx="14812" formatCode="General">
                  <c:v>72.77</c:v>
                </c:pt>
                <c:pt idx="14813" formatCode="General">
                  <c:v>72.756</c:v>
                </c:pt>
                <c:pt idx="14814" formatCode="General">
                  <c:v>72.760999999999996</c:v>
                </c:pt>
                <c:pt idx="14815" formatCode="General">
                  <c:v>72.756</c:v>
                </c:pt>
                <c:pt idx="14816" formatCode="General">
                  <c:v>72.759</c:v>
                </c:pt>
                <c:pt idx="14817" formatCode="General">
                  <c:v>72.763999999999996</c:v>
                </c:pt>
                <c:pt idx="14818" formatCode="General">
                  <c:v>72.763999999999996</c:v>
                </c:pt>
                <c:pt idx="14819" formatCode="General">
                  <c:v>72.760000000000005</c:v>
                </c:pt>
                <c:pt idx="14820" formatCode="General">
                  <c:v>72.765000000000001</c:v>
                </c:pt>
                <c:pt idx="14821" formatCode="General">
                  <c:v>72.763000000000005</c:v>
                </c:pt>
                <c:pt idx="14822" formatCode="General">
                  <c:v>72.763999999999996</c:v>
                </c:pt>
                <c:pt idx="14823" formatCode="General">
                  <c:v>72.757000000000005</c:v>
                </c:pt>
                <c:pt idx="14824" formatCode="General">
                  <c:v>72.760999999999996</c:v>
                </c:pt>
                <c:pt idx="14825" formatCode="General">
                  <c:v>72.766000000000005</c:v>
                </c:pt>
                <c:pt idx="14826" formatCode="General">
                  <c:v>72.772999999999982</c:v>
                </c:pt>
                <c:pt idx="14827" formatCode="General">
                  <c:v>72.763999999999996</c:v>
                </c:pt>
                <c:pt idx="14828" formatCode="General">
                  <c:v>72.769000000000005</c:v>
                </c:pt>
                <c:pt idx="14829" formatCode="General">
                  <c:v>72.77</c:v>
                </c:pt>
                <c:pt idx="14830" formatCode="General">
                  <c:v>72.77</c:v>
                </c:pt>
                <c:pt idx="14831" formatCode="General">
                  <c:v>72.774999999999991</c:v>
                </c:pt>
                <c:pt idx="14832" formatCode="General">
                  <c:v>72.763999999999996</c:v>
                </c:pt>
                <c:pt idx="14833" formatCode="General">
                  <c:v>72.771999999999991</c:v>
                </c:pt>
                <c:pt idx="14834" formatCode="General">
                  <c:v>72.777000000000001</c:v>
                </c:pt>
                <c:pt idx="14835" formatCode="General">
                  <c:v>72.778999999999982</c:v>
                </c:pt>
                <c:pt idx="14836" formatCode="General">
                  <c:v>72.772999999999982</c:v>
                </c:pt>
                <c:pt idx="14837" formatCode="General">
                  <c:v>72.774999999999991</c:v>
                </c:pt>
                <c:pt idx="14838" formatCode="General">
                  <c:v>72.771000000000001</c:v>
                </c:pt>
                <c:pt idx="14839" formatCode="General">
                  <c:v>72.790999999999997</c:v>
                </c:pt>
                <c:pt idx="14840" formatCode="General">
                  <c:v>72.796999999999997</c:v>
                </c:pt>
                <c:pt idx="14841" formatCode="General">
                  <c:v>72.804000000000002</c:v>
                </c:pt>
                <c:pt idx="14842" formatCode="General">
                  <c:v>72.799000000000007</c:v>
                </c:pt>
                <c:pt idx="14843" formatCode="General">
                  <c:v>72.801000000000002</c:v>
                </c:pt>
                <c:pt idx="14844" formatCode="General">
                  <c:v>72.805999999999983</c:v>
                </c:pt>
                <c:pt idx="14845" formatCode="General">
                  <c:v>72.804000000000002</c:v>
                </c:pt>
                <c:pt idx="14846" formatCode="General">
                  <c:v>72.8</c:v>
                </c:pt>
                <c:pt idx="14847" formatCode="General">
                  <c:v>72.799000000000007</c:v>
                </c:pt>
                <c:pt idx="14848" formatCode="General">
                  <c:v>72.799000000000007</c:v>
                </c:pt>
                <c:pt idx="14849" formatCode="General">
                  <c:v>72.799000000000007</c:v>
                </c:pt>
                <c:pt idx="14850" formatCode="General">
                  <c:v>72.802999999999983</c:v>
                </c:pt>
                <c:pt idx="14851" formatCode="General">
                  <c:v>72.799000000000007</c:v>
                </c:pt>
                <c:pt idx="14852" formatCode="General">
                  <c:v>72.790999999999997</c:v>
                </c:pt>
                <c:pt idx="14853" formatCode="General">
                  <c:v>72.784000000000006</c:v>
                </c:pt>
                <c:pt idx="14854" formatCode="General">
                  <c:v>72.787000000000006</c:v>
                </c:pt>
                <c:pt idx="14855" formatCode="General">
                  <c:v>72.787999999999997</c:v>
                </c:pt>
                <c:pt idx="14856" formatCode="General">
                  <c:v>72.784999999999997</c:v>
                </c:pt>
                <c:pt idx="14857" formatCode="General">
                  <c:v>72.784999999999997</c:v>
                </c:pt>
                <c:pt idx="14858" formatCode="General">
                  <c:v>72.78</c:v>
                </c:pt>
                <c:pt idx="14859" formatCode="General">
                  <c:v>72.771000000000001</c:v>
                </c:pt>
                <c:pt idx="14860" formatCode="General">
                  <c:v>72.771000000000001</c:v>
                </c:pt>
                <c:pt idx="14861" formatCode="General">
                  <c:v>72.77</c:v>
                </c:pt>
                <c:pt idx="14862" formatCode="General">
                  <c:v>72.771999999999991</c:v>
                </c:pt>
                <c:pt idx="14863" formatCode="General">
                  <c:v>72.777999999999992</c:v>
                </c:pt>
                <c:pt idx="14864" formatCode="General">
                  <c:v>72.784000000000006</c:v>
                </c:pt>
                <c:pt idx="14865" formatCode="General">
                  <c:v>72.777000000000001</c:v>
                </c:pt>
                <c:pt idx="14866" formatCode="General">
                  <c:v>72.775999999999982</c:v>
                </c:pt>
                <c:pt idx="14867" formatCode="General">
                  <c:v>72.774999999999991</c:v>
                </c:pt>
                <c:pt idx="14868" formatCode="General">
                  <c:v>72.772999999999982</c:v>
                </c:pt>
                <c:pt idx="14869" formatCode="General">
                  <c:v>72.756</c:v>
                </c:pt>
                <c:pt idx="14870" formatCode="General">
                  <c:v>72.765000000000001</c:v>
                </c:pt>
                <c:pt idx="14871" formatCode="General">
                  <c:v>72.771999999999991</c:v>
                </c:pt>
                <c:pt idx="14872" formatCode="General">
                  <c:v>72.766999999999996</c:v>
                </c:pt>
                <c:pt idx="14873" formatCode="General">
                  <c:v>72.766000000000005</c:v>
                </c:pt>
                <c:pt idx="14874" formatCode="General">
                  <c:v>72.78</c:v>
                </c:pt>
                <c:pt idx="14875" formatCode="General">
                  <c:v>72.787999999999997</c:v>
                </c:pt>
                <c:pt idx="14876" formatCode="General">
                  <c:v>72.786000000000001</c:v>
                </c:pt>
                <c:pt idx="14877" formatCode="General">
                  <c:v>72.787999999999997</c:v>
                </c:pt>
                <c:pt idx="14878" formatCode="General">
                  <c:v>72.787000000000006</c:v>
                </c:pt>
                <c:pt idx="14879" formatCode="General">
                  <c:v>72.783000000000001</c:v>
                </c:pt>
                <c:pt idx="14880" formatCode="General">
                  <c:v>72.772999999999982</c:v>
                </c:pt>
                <c:pt idx="14881" formatCode="General">
                  <c:v>72.77</c:v>
                </c:pt>
                <c:pt idx="14882" formatCode="General">
                  <c:v>72.759</c:v>
                </c:pt>
                <c:pt idx="14883" formatCode="General">
                  <c:v>72.759</c:v>
                </c:pt>
                <c:pt idx="14884" formatCode="General">
                  <c:v>72.760000000000005</c:v>
                </c:pt>
                <c:pt idx="14885" formatCode="General">
                  <c:v>72.748000000000005</c:v>
                </c:pt>
                <c:pt idx="14886" formatCode="General">
                  <c:v>72.745999999999995</c:v>
                </c:pt>
                <c:pt idx="14887" formatCode="General">
                  <c:v>72.75</c:v>
                </c:pt>
                <c:pt idx="14888" formatCode="General">
                  <c:v>72.745000000000005</c:v>
                </c:pt>
                <c:pt idx="14889" formatCode="General">
                  <c:v>72.741000000000085</c:v>
                </c:pt>
                <c:pt idx="14890" formatCode="General">
                  <c:v>72.736000000000004</c:v>
                </c:pt>
                <c:pt idx="14891" formatCode="General">
                  <c:v>72.728999999999999</c:v>
                </c:pt>
                <c:pt idx="14892" formatCode="General">
                  <c:v>72.718999999999994</c:v>
                </c:pt>
                <c:pt idx="14893" formatCode="General">
                  <c:v>72.712999999999994</c:v>
                </c:pt>
                <c:pt idx="14894" formatCode="General">
                  <c:v>72.683999999999983</c:v>
                </c:pt>
                <c:pt idx="14895" formatCode="General">
                  <c:v>72.661999999999992</c:v>
                </c:pt>
                <c:pt idx="14896" formatCode="General">
                  <c:v>72.637</c:v>
                </c:pt>
                <c:pt idx="14897" formatCode="General">
                  <c:v>72.620999999999981</c:v>
                </c:pt>
                <c:pt idx="14898" formatCode="General">
                  <c:v>72.614000000000004</c:v>
                </c:pt>
                <c:pt idx="14899" formatCode="General">
                  <c:v>72.595000000000013</c:v>
                </c:pt>
                <c:pt idx="14900" formatCode="General">
                  <c:v>72.59</c:v>
                </c:pt>
                <c:pt idx="14901" formatCode="General">
                  <c:v>72.581999999999994</c:v>
                </c:pt>
                <c:pt idx="14902" formatCode="General">
                  <c:v>72.581000000000003</c:v>
                </c:pt>
                <c:pt idx="14903" formatCode="General">
                  <c:v>72.563999999999993</c:v>
                </c:pt>
                <c:pt idx="14904" formatCode="General">
                  <c:v>72.563999999999993</c:v>
                </c:pt>
                <c:pt idx="14905" formatCode="General">
                  <c:v>72.56</c:v>
                </c:pt>
                <c:pt idx="14906" formatCode="General">
                  <c:v>72.56</c:v>
                </c:pt>
                <c:pt idx="14907" formatCode="General">
                  <c:v>72.554000000000002</c:v>
                </c:pt>
                <c:pt idx="14908" formatCode="General">
                  <c:v>72.551000000000002</c:v>
                </c:pt>
                <c:pt idx="14909" formatCode="General">
                  <c:v>72.551000000000002</c:v>
                </c:pt>
                <c:pt idx="14910" formatCode="General">
                  <c:v>72.546999999999997</c:v>
                </c:pt>
                <c:pt idx="14911" formatCode="General">
                  <c:v>72.551000000000002</c:v>
                </c:pt>
                <c:pt idx="14912" formatCode="General">
                  <c:v>72.552999999999983</c:v>
                </c:pt>
                <c:pt idx="14913" formatCode="General">
                  <c:v>72.546000000000006</c:v>
                </c:pt>
                <c:pt idx="14914" formatCode="General">
                  <c:v>72.545000000000002</c:v>
                </c:pt>
                <c:pt idx="14915" formatCode="General">
                  <c:v>72.537000000000006</c:v>
                </c:pt>
                <c:pt idx="14916" formatCode="General">
                  <c:v>72.533000000000001</c:v>
                </c:pt>
                <c:pt idx="14917" formatCode="General">
                  <c:v>72.537000000000006</c:v>
                </c:pt>
                <c:pt idx="14918" formatCode="General">
                  <c:v>72.534999999999997</c:v>
                </c:pt>
                <c:pt idx="14919" formatCode="General">
                  <c:v>72.531000000000006</c:v>
                </c:pt>
                <c:pt idx="14920" formatCode="General">
                  <c:v>72.534000000000006</c:v>
                </c:pt>
                <c:pt idx="14921" formatCode="General">
                  <c:v>72.525999999999982</c:v>
                </c:pt>
                <c:pt idx="14922" formatCode="General">
                  <c:v>72.52</c:v>
                </c:pt>
                <c:pt idx="14923" formatCode="General">
                  <c:v>72.525999999999982</c:v>
                </c:pt>
                <c:pt idx="14924" formatCode="General">
                  <c:v>72.524000000000001</c:v>
                </c:pt>
                <c:pt idx="14925" formatCode="General">
                  <c:v>72.519000000000005</c:v>
                </c:pt>
                <c:pt idx="14926" formatCode="General">
                  <c:v>72.513999999999996</c:v>
                </c:pt>
                <c:pt idx="14927" formatCode="General">
                  <c:v>72.519000000000005</c:v>
                </c:pt>
                <c:pt idx="14928" formatCode="General">
                  <c:v>72.512</c:v>
                </c:pt>
                <c:pt idx="14929" formatCode="General">
                  <c:v>72.513999999999996</c:v>
                </c:pt>
                <c:pt idx="14930" formatCode="General">
                  <c:v>72.515000000000001</c:v>
                </c:pt>
                <c:pt idx="14931" formatCode="General">
                  <c:v>72.512</c:v>
                </c:pt>
                <c:pt idx="14932" formatCode="General">
                  <c:v>72.507999999999996</c:v>
                </c:pt>
                <c:pt idx="14933" formatCode="General">
                  <c:v>72.507000000000005</c:v>
                </c:pt>
                <c:pt idx="14934" formatCode="General">
                  <c:v>72.504999999999995</c:v>
                </c:pt>
                <c:pt idx="14935" formatCode="General">
                  <c:v>72.512</c:v>
                </c:pt>
                <c:pt idx="14936" formatCode="General">
                  <c:v>72.513000000000005</c:v>
                </c:pt>
                <c:pt idx="14937" formatCode="General">
                  <c:v>72.509</c:v>
                </c:pt>
                <c:pt idx="14938" formatCode="General">
                  <c:v>72.504000000000005</c:v>
                </c:pt>
                <c:pt idx="14939" formatCode="General">
                  <c:v>72.501999999999995</c:v>
                </c:pt>
                <c:pt idx="14940" formatCode="General">
                  <c:v>72.513000000000005</c:v>
                </c:pt>
                <c:pt idx="14941" formatCode="General">
                  <c:v>72.513000000000005</c:v>
                </c:pt>
                <c:pt idx="14942" formatCode="General">
                  <c:v>72.513999999999996</c:v>
                </c:pt>
                <c:pt idx="14943" formatCode="General">
                  <c:v>72.513999999999996</c:v>
                </c:pt>
                <c:pt idx="14944" formatCode="General">
                  <c:v>72.515000000000001</c:v>
                </c:pt>
                <c:pt idx="14945" formatCode="General">
                  <c:v>72.516999999999996</c:v>
                </c:pt>
                <c:pt idx="14946" formatCode="General">
                  <c:v>72.515000000000001</c:v>
                </c:pt>
                <c:pt idx="14947" formatCode="General">
                  <c:v>72.510000000000005</c:v>
                </c:pt>
                <c:pt idx="14948" formatCode="General">
                  <c:v>72.513000000000005</c:v>
                </c:pt>
                <c:pt idx="14949" formatCode="General">
                  <c:v>72.506</c:v>
                </c:pt>
                <c:pt idx="14950" formatCode="General">
                  <c:v>72.512</c:v>
                </c:pt>
                <c:pt idx="14951" formatCode="General">
                  <c:v>72.504999999999995</c:v>
                </c:pt>
                <c:pt idx="14952" formatCode="General">
                  <c:v>72.501000000000005</c:v>
                </c:pt>
                <c:pt idx="14953" formatCode="General">
                  <c:v>72.507000000000005</c:v>
                </c:pt>
                <c:pt idx="14954" formatCode="General">
                  <c:v>72.510999999999996</c:v>
                </c:pt>
                <c:pt idx="14955" formatCode="General">
                  <c:v>72.497000000000085</c:v>
                </c:pt>
                <c:pt idx="14956" formatCode="General">
                  <c:v>72.504999999999995</c:v>
                </c:pt>
                <c:pt idx="14957" formatCode="General">
                  <c:v>72.498000000000005</c:v>
                </c:pt>
                <c:pt idx="14958" formatCode="General">
                  <c:v>72.501999999999995</c:v>
                </c:pt>
                <c:pt idx="14959" formatCode="General">
                  <c:v>72.497000000000085</c:v>
                </c:pt>
                <c:pt idx="14960" formatCode="General">
                  <c:v>72.483999999999995</c:v>
                </c:pt>
                <c:pt idx="14961" formatCode="General">
                  <c:v>72.489999999999995</c:v>
                </c:pt>
                <c:pt idx="14962" formatCode="General">
                  <c:v>72.497000000000085</c:v>
                </c:pt>
                <c:pt idx="14963" formatCode="General">
                  <c:v>72.486999999999995</c:v>
                </c:pt>
                <c:pt idx="14964" formatCode="General">
                  <c:v>72.486999999999995</c:v>
                </c:pt>
                <c:pt idx="14965" formatCode="General">
                  <c:v>72.489999999999995</c:v>
                </c:pt>
                <c:pt idx="14966" formatCode="General">
                  <c:v>72.485000000000014</c:v>
                </c:pt>
                <c:pt idx="14967" formatCode="General">
                  <c:v>72.489000000000004</c:v>
                </c:pt>
                <c:pt idx="14968" formatCode="General">
                  <c:v>72.483999999999995</c:v>
                </c:pt>
                <c:pt idx="14969" formatCode="General">
                  <c:v>72.494000000000085</c:v>
                </c:pt>
                <c:pt idx="14970" formatCode="General">
                  <c:v>72.494000000000085</c:v>
                </c:pt>
                <c:pt idx="14971" formatCode="General">
                  <c:v>72.489000000000004</c:v>
                </c:pt>
                <c:pt idx="14972" formatCode="General">
                  <c:v>72.492999999999995</c:v>
                </c:pt>
                <c:pt idx="14973" formatCode="General">
                  <c:v>72.498000000000005</c:v>
                </c:pt>
                <c:pt idx="14974" formatCode="General">
                  <c:v>72.494000000000085</c:v>
                </c:pt>
                <c:pt idx="14975" formatCode="General">
                  <c:v>72.495999999999995</c:v>
                </c:pt>
                <c:pt idx="14976" formatCode="General">
                  <c:v>72.498000000000005</c:v>
                </c:pt>
                <c:pt idx="14977" formatCode="General">
                  <c:v>72.494000000000085</c:v>
                </c:pt>
                <c:pt idx="14978" formatCode="General">
                  <c:v>72.503</c:v>
                </c:pt>
                <c:pt idx="14979" formatCode="General">
                  <c:v>72.498000000000005</c:v>
                </c:pt>
                <c:pt idx="14980" formatCode="General">
                  <c:v>72.495999999999995</c:v>
                </c:pt>
                <c:pt idx="14981" formatCode="General">
                  <c:v>72.498999999999995</c:v>
                </c:pt>
                <c:pt idx="14982" formatCode="General">
                  <c:v>72.501000000000005</c:v>
                </c:pt>
                <c:pt idx="14983" formatCode="General">
                  <c:v>72.512</c:v>
                </c:pt>
                <c:pt idx="14984" formatCode="General">
                  <c:v>72.513000000000005</c:v>
                </c:pt>
                <c:pt idx="14985" formatCode="General">
                  <c:v>72.52</c:v>
                </c:pt>
                <c:pt idx="14986" formatCode="General">
                  <c:v>72.510000000000005</c:v>
                </c:pt>
                <c:pt idx="14987" formatCode="General">
                  <c:v>72.515000000000001</c:v>
                </c:pt>
                <c:pt idx="14988" formatCode="General">
                  <c:v>72.504999999999995</c:v>
                </c:pt>
                <c:pt idx="14989" formatCode="General">
                  <c:v>72.513999999999996</c:v>
                </c:pt>
                <c:pt idx="14990" formatCode="General">
                  <c:v>72.512</c:v>
                </c:pt>
                <c:pt idx="14991" formatCode="General">
                  <c:v>72.501999999999995</c:v>
                </c:pt>
                <c:pt idx="14992" formatCode="General">
                  <c:v>72.507000000000005</c:v>
                </c:pt>
                <c:pt idx="14993" formatCode="General">
                  <c:v>72.510000000000005</c:v>
                </c:pt>
                <c:pt idx="14994" formatCode="General">
                  <c:v>72.510000000000005</c:v>
                </c:pt>
                <c:pt idx="14995" formatCode="General">
                  <c:v>72.515000000000001</c:v>
                </c:pt>
                <c:pt idx="14996" formatCode="General">
                  <c:v>72.513999999999996</c:v>
                </c:pt>
                <c:pt idx="14997" formatCode="General">
                  <c:v>72.513000000000005</c:v>
                </c:pt>
                <c:pt idx="14998" formatCode="General">
                  <c:v>72.522999999999982</c:v>
                </c:pt>
                <c:pt idx="14999" formatCode="General">
                  <c:v>72.52</c:v>
                </c:pt>
                <c:pt idx="15000" formatCode="General">
                  <c:v>72.524999999999991</c:v>
                </c:pt>
                <c:pt idx="15001" formatCode="General">
                  <c:v>72.536000000000001</c:v>
                </c:pt>
                <c:pt idx="15002" formatCode="General">
                  <c:v>72.527000000000001</c:v>
                </c:pt>
                <c:pt idx="15003" formatCode="General">
                  <c:v>72.524999999999991</c:v>
                </c:pt>
                <c:pt idx="15004" formatCode="General">
                  <c:v>72.525999999999982</c:v>
                </c:pt>
                <c:pt idx="15005" formatCode="General">
                  <c:v>72.527000000000001</c:v>
                </c:pt>
                <c:pt idx="15006" formatCode="General">
                  <c:v>72.537999999999997</c:v>
                </c:pt>
                <c:pt idx="15007" formatCode="General">
                  <c:v>72.533000000000001</c:v>
                </c:pt>
                <c:pt idx="15008" formatCode="General">
                  <c:v>72.539000000000001</c:v>
                </c:pt>
                <c:pt idx="15009" formatCode="General">
                  <c:v>72.533000000000001</c:v>
                </c:pt>
                <c:pt idx="15010" formatCode="General">
                  <c:v>72.531999999999996</c:v>
                </c:pt>
                <c:pt idx="15011" formatCode="General">
                  <c:v>72.53</c:v>
                </c:pt>
                <c:pt idx="15012" formatCode="General">
                  <c:v>72.531999999999996</c:v>
                </c:pt>
                <c:pt idx="15013" formatCode="General">
                  <c:v>72.527999999999992</c:v>
                </c:pt>
                <c:pt idx="15014" formatCode="General">
                  <c:v>72.528999999999982</c:v>
                </c:pt>
                <c:pt idx="15015" formatCode="General">
                  <c:v>72.527999999999992</c:v>
                </c:pt>
                <c:pt idx="15016" formatCode="General">
                  <c:v>72.52</c:v>
                </c:pt>
                <c:pt idx="15017" formatCode="General">
                  <c:v>72.522999999999982</c:v>
                </c:pt>
                <c:pt idx="15018" formatCode="General">
                  <c:v>72.533000000000001</c:v>
                </c:pt>
                <c:pt idx="15019" formatCode="General">
                  <c:v>72.527000000000001</c:v>
                </c:pt>
                <c:pt idx="15020" formatCode="General">
                  <c:v>72.516999999999996</c:v>
                </c:pt>
                <c:pt idx="15021" formatCode="General">
                  <c:v>72.516000000000005</c:v>
                </c:pt>
                <c:pt idx="15022" formatCode="General">
                  <c:v>72.507000000000005</c:v>
                </c:pt>
                <c:pt idx="15023" formatCode="General">
                  <c:v>72.5</c:v>
                </c:pt>
                <c:pt idx="15024" formatCode="General">
                  <c:v>72.498000000000005</c:v>
                </c:pt>
                <c:pt idx="15025" formatCode="General">
                  <c:v>72.475999999999999</c:v>
                </c:pt>
                <c:pt idx="15026" formatCode="General">
                  <c:v>72.474000000000004</c:v>
                </c:pt>
                <c:pt idx="15027" formatCode="General">
                  <c:v>72.471000000000004</c:v>
                </c:pt>
                <c:pt idx="15028" formatCode="General">
                  <c:v>72.462999999999994</c:v>
                </c:pt>
                <c:pt idx="15029" formatCode="General">
                  <c:v>72.453000000000003</c:v>
                </c:pt>
                <c:pt idx="15030" formatCode="General">
                  <c:v>72.458000000000013</c:v>
                </c:pt>
                <c:pt idx="15031" formatCode="General">
                  <c:v>72.459000000000003</c:v>
                </c:pt>
                <c:pt idx="15032" formatCode="General">
                  <c:v>72.461000000000027</c:v>
                </c:pt>
                <c:pt idx="15033" formatCode="General">
                  <c:v>72.459999999999994</c:v>
                </c:pt>
                <c:pt idx="15034" formatCode="General">
                  <c:v>72.462000000000003</c:v>
                </c:pt>
                <c:pt idx="15035" formatCode="General">
                  <c:v>72.465000000000003</c:v>
                </c:pt>
                <c:pt idx="15036" formatCode="General">
                  <c:v>72.459000000000003</c:v>
                </c:pt>
                <c:pt idx="15037" formatCode="General">
                  <c:v>72.453999999999994</c:v>
                </c:pt>
                <c:pt idx="15038" formatCode="General">
                  <c:v>72.456000000000003</c:v>
                </c:pt>
                <c:pt idx="15039" formatCode="General">
                  <c:v>72.458000000000013</c:v>
                </c:pt>
                <c:pt idx="15040" formatCode="General">
                  <c:v>72.462000000000003</c:v>
                </c:pt>
                <c:pt idx="15041" formatCode="General">
                  <c:v>72.459000000000003</c:v>
                </c:pt>
                <c:pt idx="15042" formatCode="General">
                  <c:v>72.456000000000003</c:v>
                </c:pt>
                <c:pt idx="15043" formatCode="General">
                  <c:v>72.462999999999994</c:v>
                </c:pt>
                <c:pt idx="15044" formatCode="General">
                  <c:v>72.458000000000013</c:v>
                </c:pt>
                <c:pt idx="15045" formatCode="General">
                  <c:v>72.459999999999994</c:v>
                </c:pt>
                <c:pt idx="15046" formatCode="General">
                  <c:v>72.47</c:v>
                </c:pt>
                <c:pt idx="15047" formatCode="General">
                  <c:v>72.47</c:v>
                </c:pt>
                <c:pt idx="15048" formatCode="General">
                  <c:v>72.471999999999994</c:v>
                </c:pt>
                <c:pt idx="15049" formatCode="General">
                  <c:v>72.474000000000004</c:v>
                </c:pt>
                <c:pt idx="15050" formatCode="General">
                  <c:v>72.478999999999999</c:v>
                </c:pt>
                <c:pt idx="15051" formatCode="General">
                  <c:v>72.483999999999995</c:v>
                </c:pt>
                <c:pt idx="15052" formatCode="General">
                  <c:v>72.492999999999995</c:v>
                </c:pt>
                <c:pt idx="15053" formatCode="General">
                  <c:v>72.483999999999995</c:v>
                </c:pt>
                <c:pt idx="15054" formatCode="General">
                  <c:v>72.495000000000005</c:v>
                </c:pt>
                <c:pt idx="15055" formatCode="General">
                  <c:v>72.494000000000085</c:v>
                </c:pt>
                <c:pt idx="15056" formatCode="General">
                  <c:v>72.497000000000085</c:v>
                </c:pt>
                <c:pt idx="15057" formatCode="General">
                  <c:v>72.507000000000005</c:v>
                </c:pt>
                <c:pt idx="15058" formatCode="General">
                  <c:v>72.510000000000005</c:v>
                </c:pt>
                <c:pt idx="15059" formatCode="General">
                  <c:v>72.512</c:v>
                </c:pt>
                <c:pt idx="15060" formatCode="General">
                  <c:v>72.513999999999996</c:v>
                </c:pt>
                <c:pt idx="15061" formatCode="General">
                  <c:v>72.501999999999995</c:v>
                </c:pt>
                <c:pt idx="15062" formatCode="General">
                  <c:v>72.516000000000005</c:v>
                </c:pt>
                <c:pt idx="15063" formatCode="General">
                  <c:v>72.510000000000005</c:v>
                </c:pt>
                <c:pt idx="15064" formatCode="General">
                  <c:v>72.510999999999996</c:v>
                </c:pt>
                <c:pt idx="15065" formatCode="General">
                  <c:v>72.509</c:v>
                </c:pt>
                <c:pt idx="15066" formatCode="General">
                  <c:v>72.507000000000005</c:v>
                </c:pt>
                <c:pt idx="15067" formatCode="General">
                  <c:v>72.513999999999996</c:v>
                </c:pt>
                <c:pt idx="15068" formatCode="General">
                  <c:v>72.513000000000005</c:v>
                </c:pt>
                <c:pt idx="15069" formatCode="General">
                  <c:v>72.513999999999996</c:v>
                </c:pt>
                <c:pt idx="15070" formatCode="General">
                  <c:v>72.510000000000005</c:v>
                </c:pt>
                <c:pt idx="15071" formatCode="General">
                  <c:v>72.507999999999996</c:v>
                </c:pt>
                <c:pt idx="15072" formatCode="General">
                  <c:v>72.512</c:v>
                </c:pt>
                <c:pt idx="15073" formatCode="General">
                  <c:v>72.515000000000001</c:v>
                </c:pt>
                <c:pt idx="15074" formatCode="General">
                  <c:v>72.510000000000005</c:v>
                </c:pt>
                <c:pt idx="15075" formatCode="General">
                  <c:v>72.516999999999996</c:v>
                </c:pt>
                <c:pt idx="15076" formatCode="General">
                  <c:v>72.516000000000005</c:v>
                </c:pt>
                <c:pt idx="15077" formatCode="General">
                  <c:v>72.521000000000001</c:v>
                </c:pt>
                <c:pt idx="15078" formatCode="General">
                  <c:v>72.519000000000005</c:v>
                </c:pt>
                <c:pt idx="15079" formatCode="General">
                  <c:v>72.518000000000001</c:v>
                </c:pt>
                <c:pt idx="15080" formatCode="General">
                  <c:v>72.513000000000005</c:v>
                </c:pt>
                <c:pt idx="15081" formatCode="General">
                  <c:v>72.512</c:v>
                </c:pt>
                <c:pt idx="15082" formatCode="General">
                  <c:v>72.506</c:v>
                </c:pt>
                <c:pt idx="15083" formatCode="General">
                  <c:v>72.507999999999996</c:v>
                </c:pt>
                <c:pt idx="15084" formatCode="General">
                  <c:v>72.507999999999996</c:v>
                </c:pt>
                <c:pt idx="15085" formatCode="General">
                  <c:v>72.506</c:v>
                </c:pt>
                <c:pt idx="15086" formatCode="General">
                  <c:v>72.5</c:v>
                </c:pt>
                <c:pt idx="15087" formatCode="General">
                  <c:v>72.483999999999995</c:v>
                </c:pt>
                <c:pt idx="15088" formatCode="General">
                  <c:v>72.482000000000014</c:v>
                </c:pt>
                <c:pt idx="15089" formatCode="General">
                  <c:v>72.475999999999999</c:v>
                </c:pt>
                <c:pt idx="15090" formatCode="General">
                  <c:v>72.475999999999999</c:v>
                </c:pt>
                <c:pt idx="15091" formatCode="General">
                  <c:v>72.468000000000004</c:v>
                </c:pt>
                <c:pt idx="15092" formatCode="General">
                  <c:v>72.459999999999994</c:v>
                </c:pt>
                <c:pt idx="15093" formatCode="General">
                  <c:v>72.456000000000003</c:v>
                </c:pt>
                <c:pt idx="15094" formatCode="General">
                  <c:v>72.448000000000022</c:v>
                </c:pt>
                <c:pt idx="15095" formatCode="General">
                  <c:v>72.446000000000026</c:v>
                </c:pt>
                <c:pt idx="15096" formatCode="General">
                  <c:v>72.449000000000026</c:v>
                </c:pt>
                <c:pt idx="15097" formatCode="General">
                  <c:v>72.45</c:v>
                </c:pt>
                <c:pt idx="15098" formatCode="General">
                  <c:v>72.440000000000026</c:v>
                </c:pt>
                <c:pt idx="15099" formatCode="General">
                  <c:v>72.438000000000002</c:v>
                </c:pt>
                <c:pt idx="15100" formatCode="General">
                  <c:v>72.432000000000002</c:v>
                </c:pt>
                <c:pt idx="15101" formatCode="General">
                  <c:v>72.424999999999997</c:v>
                </c:pt>
                <c:pt idx="15102" formatCode="General">
                  <c:v>72.418999999999997</c:v>
                </c:pt>
                <c:pt idx="15103" formatCode="General">
                  <c:v>72.412999999999997</c:v>
                </c:pt>
                <c:pt idx="15104" formatCode="General">
                  <c:v>72.414000000000101</c:v>
                </c:pt>
                <c:pt idx="15105" formatCode="General">
                  <c:v>72.414000000000101</c:v>
                </c:pt>
                <c:pt idx="15106" formatCode="General">
                  <c:v>72.412999999999997</c:v>
                </c:pt>
                <c:pt idx="15107" formatCode="General">
                  <c:v>72.412000000000006</c:v>
                </c:pt>
                <c:pt idx="15108" formatCode="General">
                  <c:v>72.424999999999997</c:v>
                </c:pt>
                <c:pt idx="15109" formatCode="General">
                  <c:v>72.426000000000002</c:v>
                </c:pt>
                <c:pt idx="15110" formatCode="General">
                  <c:v>72.427999999999997</c:v>
                </c:pt>
                <c:pt idx="15111" formatCode="General">
                  <c:v>72.432000000000002</c:v>
                </c:pt>
                <c:pt idx="15112" formatCode="General">
                  <c:v>72.443000000000026</c:v>
                </c:pt>
                <c:pt idx="15113" formatCode="General">
                  <c:v>72.458000000000013</c:v>
                </c:pt>
                <c:pt idx="15114" formatCode="General">
                  <c:v>72.465000000000003</c:v>
                </c:pt>
                <c:pt idx="15115" formatCode="General">
                  <c:v>72.478999999999999</c:v>
                </c:pt>
                <c:pt idx="15116" formatCode="General">
                  <c:v>72.480999999999995</c:v>
                </c:pt>
                <c:pt idx="15117" formatCode="General">
                  <c:v>72.489999999999995</c:v>
                </c:pt>
                <c:pt idx="15118" formatCode="General">
                  <c:v>72.486999999999995</c:v>
                </c:pt>
                <c:pt idx="15119" formatCode="General">
                  <c:v>72.498000000000005</c:v>
                </c:pt>
                <c:pt idx="15120" formatCode="General">
                  <c:v>72.503</c:v>
                </c:pt>
                <c:pt idx="15121" formatCode="General">
                  <c:v>72.512</c:v>
                </c:pt>
                <c:pt idx="15122" formatCode="General">
                  <c:v>72.504999999999995</c:v>
                </c:pt>
                <c:pt idx="15123" formatCode="General">
                  <c:v>72.513999999999996</c:v>
                </c:pt>
                <c:pt idx="15124" formatCode="General">
                  <c:v>72.510999999999996</c:v>
                </c:pt>
                <c:pt idx="15125" formatCode="General">
                  <c:v>72.512</c:v>
                </c:pt>
                <c:pt idx="15126" formatCode="General">
                  <c:v>72.513000000000005</c:v>
                </c:pt>
                <c:pt idx="15127" formatCode="General">
                  <c:v>72.524999999999991</c:v>
                </c:pt>
                <c:pt idx="15128" formatCode="General">
                  <c:v>72.513999999999996</c:v>
                </c:pt>
                <c:pt idx="15129" formatCode="General">
                  <c:v>72.516999999999996</c:v>
                </c:pt>
                <c:pt idx="15130" formatCode="General">
                  <c:v>72.52</c:v>
                </c:pt>
                <c:pt idx="15131" formatCode="General">
                  <c:v>72.527999999999992</c:v>
                </c:pt>
                <c:pt idx="15132" formatCode="General">
                  <c:v>72.522999999999982</c:v>
                </c:pt>
                <c:pt idx="15133" formatCode="General">
                  <c:v>72.53</c:v>
                </c:pt>
                <c:pt idx="15134" formatCode="General">
                  <c:v>72.522999999999982</c:v>
                </c:pt>
                <c:pt idx="15135" formatCode="General">
                  <c:v>72.512</c:v>
                </c:pt>
                <c:pt idx="15136" formatCode="General">
                  <c:v>72.519000000000005</c:v>
                </c:pt>
                <c:pt idx="15137" formatCode="General">
                  <c:v>72.518000000000001</c:v>
                </c:pt>
                <c:pt idx="15138" formatCode="General">
                  <c:v>72.527000000000001</c:v>
                </c:pt>
                <c:pt idx="15139" formatCode="General">
                  <c:v>72.525999999999982</c:v>
                </c:pt>
                <c:pt idx="15140" formatCode="General">
                  <c:v>72.524999999999991</c:v>
                </c:pt>
                <c:pt idx="15141" formatCode="General">
                  <c:v>72.522999999999982</c:v>
                </c:pt>
                <c:pt idx="15142" formatCode="General">
                  <c:v>72.515000000000001</c:v>
                </c:pt>
                <c:pt idx="15143" formatCode="General">
                  <c:v>72.527000000000001</c:v>
                </c:pt>
                <c:pt idx="15144" formatCode="General">
                  <c:v>72.531000000000006</c:v>
                </c:pt>
                <c:pt idx="15145" formatCode="General">
                  <c:v>72.531999999999996</c:v>
                </c:pt>
                <c:pt idx="15146" formatCode="General">
                  <c:v>72.534999999999997</c:v>
                </c:pt>
                <c:pt idx="15147" formatCode="General">
                  <c:v>72.531999999999996</c:v>
                </c:pt>
                <c:pt idx="15148" formatCode="General">
                  <c:v>72.527999999999992</c:v>
                </c:pt>
                <c:pt idx="15149" formatCode="General">
                  <c:v>72.531000000000006</c:v>
                </c:pt>
                <c:pt idx="15150" formatCode="General">
                  <c:v>72.527999999999992</c:v>
                </c:pt>
                <c:pt idx="15151" formatCode="General">
                  <c:v>72.53</c:v>
                </c:pt>
                <c:pt idx="15152" formatCode="General">
                  <c:v>72.53</c:v>
                </c:pt>
                <c:pt idx="15153" formatCode="General">
                  <c:v>72.534000000000006</c:v>
                </c:pt>
                <c:pt idx="15154" formatCode="General">
                  <c:v>72.524999999999991</c:v>
                </c:pt>
                <c:pt idx="15155" formatCode="General">
                  <c:v>72.528999999999982</c:v>
                </c:pt>
                <c:pt idx="15156" formatCode="General">
                  <c:v>72.534000000000006</c:v>
                </c:pt>
                <c:pt idx="15157" formatCode="General">
                  <c:v>72.536000000000001</c:v>
                </c:pt>
                <c:pt idx="15158" formatCode="General">
                  <c:v>72.531999999999996</c:v>
                </c:pt>
                <c:pt idx="15159" formatCode="General">
                  <c:v>72.531999999999996</c:v>
                </c:pt>
                <c:pt idx="15160" formatCode="General">
                  <c:v>72.531999999999996</c:v>
                </c:pt>
                <c:pt idx="15161" formatCode="General">
                  <c:v>72.527999999999992</c:v>
                </c:pt>
                <c:pt idx="15162" formatCode="General">
                  <c:v>72.528999999999982</c:v>
                </c:pt>
                <c:pt idx="15163" formatCode="General">
                  <c:v>72.527000000000001</c:v>
                </c:pt>
                <c:pt idx="15164" formatCode="General">
                  <c:v>72.524000000000001</c:v>
                </c:pt>
                <c:pt idx="15165" formatCode="General">
                  <c:v>72.518000000000001</c:v>
                </c:pt>
                <c:pt idx="15166" formatCode="General">
                  <c:v>72.518000000000001</c:v>
                </c:pt>
                <c:pt idx="15167" formatCode="General">
                  <c:v>72.504000000000005</c:v>
                </c:pt>
                <c:pt idx="15168" formatCode="General">
                  <c:v>72.492000000000004</c:v>
                </c:pt>
                <c:pt idx="15169" formatCode="General">
                  <c:v>72.491000000000085</c:v>
                </c:pt>
                <c:pt idx="15170" formatCode="General">
                  <c:v>72.482000000000014</c:v>
                </c:pt>
                <c:pt idx="15171" formatCode="General">
                  <c:v>72.492000000000004</c:v>
                </c:pt>
                <c:pt idx="15172" formatCode="General">
                  <c:v>72.48</c:v>
                </c:pt>
                <c:pt idx="15173" formatCode="General">
                  <c:v>72.485000000000014</c:v>
                </c:pt>
                <c:pt idx="15174" formatCode="General">
                  <c:v>72.485000000000014</c:v>
                </c:pt>
                <c:pt idx="15175" formatCode="General">
                  <c:v>72.474000000000004</c:v>
                </c:pt>
                <c:pt idx="15176" formatCode="General">
                  <c:v>72.475999999999999</c:v>
                </c:pt>
                <c:pt idx="15177" formatCode="General">
                  <c:v>72.471999999999994</c:v>
                </c:pt>
                <c:pt idx="15178" formatCode="General">
                  <c:v>72.464000000000027</c:v>
                </c:pt>
                <c:pt idx="15179" formatCode="General">
                  <c:v>72.465999999999994</c:v>
                </c:pt>
                <c:pt idx="15180" formatCode="General">
                  <c:v>72.475999999999999</c:v>
                </c:pt>
                <c:pt idx="15181" formatCode="General">
                  <c:v>72.47</c:v>
                </c:pt>
                <c:pt idx="15182" formatCode="General">
                  <c:v>72.471000000000004</c:v>
                </c:pt>
                <c:pt idx="15183" formatCode="General">
                  <c:v>72.474999999999994</c:v>
                </c:pt>
                <c:pt idx="15184" formatCode="General">
                  <c:v>72.475999999999999</c:v>
                </c:pt>
                <c:pt idx="15185" formatCode="General">
                  <c:v>72.482000000000014</c:v>
                </c:pt>
                <c:pt idx="15186" formatCode="General">
                  <c:v>72.498000000000005</c:v>
                </c:pt>
                <c:pt idx="15187" formatCode="General">
                  <c:v>72.489999999999995</c:v>
                </c:pt>
                <c:pt idx="15188" formatCode="General">
                  <c:v>72.492000000000004</c:v>
                </c:pt>
                <c:pt idx="15189" formatCode="General">
                  <c:v>72.510000000000005</c:v>
                </c:pt>
                <c:pt idx="15190" formatCode="General">
                  <c:v>72.501000000000005</c:v>
                </c:pt>
                <c:pt idx="15191" formatCode="General">
                  <c:v>72.516999999999996</c:v>
                </c:pt>
                <c:pt idx="15192" formatCode="General">
                  <c:v>72.531999999999996</c:v>
                </c:pt>
                <c:pt idx="15193" formatCode="General">
                  <c:v>72.55</c:v>
                </c:pt>
                <c:pt idx="15194" formatCode="General">
                  <c:v>72.575999999999979</c:v>
                </c:pt>
                <c:pt idx="15195" formatCode="General">
                  <c:v>72.568000000000012</c:v>
                </c:pt>
                <c:pt idx="15196" formatCode="General">
                  <c:v>72.572999999999979</c:v>
                </c:pt>
                <c:pt idx="15197" formatCode="General">
                  <c:v>72.566000000000003</c:v>
                </c:pt>
                <c:pt idx="15198" formatCode="General">
                  <c:v>72.576999999999998</c:v>
                </c:pt>
                <c:pt idx="15199" formatCode="General">
                  <c:v>72.578999999999979</c:v>
                </c:pt>
                <c:pt idx="15200" formatCode="General">
                  <c:v>72.614999999999995</c:v>
                </c:pt>
                <c:pt idx="15201" formatCode="General">
                  <c:v>72.625999999999948</c:v>
                </c:pt>
                <c:pt idx="15202" formatCode="General">
                  <c:v>72.651999999999987</c:v>
                </c:pt>
                <c:pt idx="15203" formatCode="General">
                  <c:v>72.678999999999988</c:v>
                </c:pt>
                <c:pt idx="15204" formatCode="General">
                  <c:v>72.703999999999994</c:v>
                </c:pt>
                <c:pt idx="15205" formatCode="General">
                  <c:v>72.724999999999994</c:v>
                </c:pt>
                <c:pt idx="15206" formatCode="General">
                  <c:v>72.745000000000005</c:v>
                </c:pt>
                <c:pt idx="15207" formatCode="General">
                  <c:v>72.763999999999996</c:v>
                </c:pt>
                <c:pt idx="15208" formatCode="General">
                  <c:v>72.77</c:v>
                </c:pt>
                <c:pt idx="15209" formatCode="General">
                  <c:v>72.771999999999991</c:v>
                </c:pt>
                <c:pt idx="15210" formatCode="General">
                  <c:v>72.787999999999997</c:v>
                </c:pt>
                <c:pt idx="15211" formatCode="General">
                  <c:v>72.801999999999992</c:v>
                </c:pt>
                <c:pt idx="15212" formatCode="General">
                  <c:v>72.83</c:v>
                </c:pt>
                <c:pt idx="15213" formatCode="General">
                  <c:v>72.877999999999986</c:v>
                </c:pt>
                <c:pt idx="15214" formatCode="General">
                  <c:v>72.902000000000001</c:v>
                </c:pt>
                <c:pt idx="15215" formatCode="General">
                  <c:v>72.926000000000002</c:v>
                </c:pt>
                <c:pt idx="15216" formatCode="General">
                  <c:v>72.977000000000004</c:v>
                </c:pt>
                <c:pt idx="15217" formatCode="General">
                  <c:v>73.066999999999993</c:v>
                </c:pt>
                <c:pt idx="15218" formatCode="General">
                  <c:v>73.191999999999993</c:v>
                </c:pt>
                <c:pt idx="15219" formatCode="General">
                  <c:v>73.381999999999991</c:v>
                </c:pt>
                <c:pt idx="15220" formatCode="General">
                  <c:v>73.569999999999993</c:v>
                </c:pt>
                <c:pt idx="15221" formatCode="General">
                  <c:v>73.751000000000005</c:v>
                </c:pt>
                <c:pt idx="15222" formatCode="General">
                  <c:v>73.894999999999996</c:v>
                </c:pt>
                <c:pt idx="15223" formatCode="General">
                  <c:v>74.007000000000005</c:v>
                </c:pt>
                <c:pt idx="15224" formatCode="General">
                  <c:v>74.069999999999993</c:v>
                </c:pt>
                <c:pt idx="15225" formatCode="General">
                  <c:v>74.114000000000004</c:v>
                </c:pt>
                <c:pt idx="15226" formatCode="General">
                  <c:v>74.143000000000001</c:v>
                </c:pt>
                <c:pt idx="15227" formatCode="General">
                  <c:v>74.197000000000003</c:v>
                </c:pt>
                <c:pt idx="15228" formatCode="General">
                  <c:v>74.281999999999996</c:v>
                </c:pt>
                <c:pt idx="15229" formatCode="General">
                  <c:v>74.399000000000001</c:v>
                </c:pt>
                <c:pt idx="15230" formatCode="General">
                  <c:v>74.558999999999983</c:v>
                </c:pt>
                <c:pt idx="15231" formatCode="General">
                  <c:v>74.669999999999987</c:v>
                </c:pt>
                <c:pt idx="15232" formatCode="General">
                  <c:v>74.730999999999995</c:v>
                </c:pt>
                <c:pt idx="15233" formatCode="General">
                  <c:v>74.823999999999998</c:v>
                </c:pt>
                <c:pt idx="15234" formatCode="General">
                  <c:v>74.887</c:v>
                </c:pt>
                <c:pt idx="15235" formatCode="General">
                  <c:v>74.924999999999997</c:v>
                </c:pt>
                <c:pt idx="15236" formatCode="General">
                  <c:v>74.933999999999997</c:v>
                </c:pt>
                <c:pt idx="15237" formatCode="General">
                  <c:v>74.942000000000007</c:v>
                </c:pt>
                <c:pt idx="15238" formatCode="General">
                  <c:v>74.946000000000026</c:v>
                </c:pt>
                <c:pt idx="15239" formatCode="General">
                  <c:v>74.962999999999994</c:v>
                </c:pt>
                <c:pt idx="15240" formatCode="General">
                  <c:v>74.946000000000026</c:v>
                </c:pt>
                <c:pt idx="15241" formatCode="General">
                  <c:v>74.985000000000014</c:v>
                </c:pt>
                <c:pt idx="15242" formatCode="General">
                  <c:v>75.072999999999979</c:v>
                </c:pt>
                <c:pt idx="15243" formatCode="General">
                  <c:v>75.197000000000003</c:v>
                </c:pt>
                <c:pt idx="15244" formatCode="General">
                  <c:v>75.266000000000005</c:v>
                </c:pt>
                <c:pt idx="15245" formatCode="General">
                  <c:v>75.364999999999995</c:v>
                </c:pt>
                <c:pt idx="15246" formatCode="General">
                  <c:v>75.459000000000003</c:v>
                </c:pt>
                <c:pt idx="15247" formatCode="General">
                  <c:v>75.627999999999986</c:v>
                </c:pt>
                <c:pt idx="15248" formatCode="General">
                  <c:v>75.703000000000003</c:v>
                </c:pt>
                <c:pt idx="15249" formatCode="General">
                  <c:v>75.769000000000005</c:v>
                </c:pt>
                <c:pt idx="15250" formatCode="General">
                  <c:v>75.835999999999999</c:v>
                </c:pt>
                <c:pt idx="15251" formatCode="General">
                  <c:v>75.835999999999999</c:v>
                </c:pt>
                <c:pt idx="15252" formatCode="General">
                  <c:v>75.848000000000013</c:v>
                </c:pt>
                <c:pt idx="15253" formatCode="General">
                  <c:v>75.85599999999998</c:v>
                </c:pt>
                <c:pt idx="15254" formatCode="General">
                  <c:v>75.863</c:v>
                </c:pt>
                <c:pt idx="15255" formatCode="General">
                  <c:v>75.875999999999948</c:v>
                </c:pt>
                <c:pt idx="15256" formatCode="General">
                  <c:v>75.881</c:v>
                </c:pt>
                <c:pt idx="15257" formatCode="General">
                  <c:v>75.882999999999981</c:v>
                </c:pt>
                <c:pt idx="15258" formatCode="General">
                  <c:v>75.881999999999991</c:v>
                </c:pt>
                <c:pt idx="15259" formatCode="General">
                  <c:v>75.896000000000001</c:v>
                </c:pt>
                <c:pt idx="15260" formatCode="General">
                  <c:v>75.899000000000001</c:v>
                </c:pt>
                <c:pt idx="15261" formatCode="General">
                  <c:v>75.923000000000002</c:v>
                </c:pt>
                <c:pt idx="15262" formatCode="General">
                  <c:v>75.923000000000002</c:v>
                </c:pt>
                <c:pt idx="15263" formatCode="General">
                  <c:v>75.933000000000007</c:v>
                </c:pt>
                <c:pt idx="15264" formatCode="General">
                  <c:v>75.933000000000007</c:v>
                </c:pt>
                <c:pt idx="15265" formatCode="General">
                  <c:v>75.933999999999997</c:v>
                </c:pt>
                <c:pt idx="15266" formatCode="General">
                  <c:v>75.938000000000002</c:v>
                </c:pt>
                <c:pt idx="15267" formatCode="General">
                  <c:v>75.942000000000007</c:v>
                </c:pt>
                <c:pt idx="15268" formatCode="General">
                  <c:v>75.949000000000026</c:v>
                </c:pt>
                <c:pt idx="15269" formatCode="General">
                  <c:v>75.948000000000022</c:v>
                </c:pt>
                <c:pt idx="15270" formatCode="General">
                  <c:v>75.947000000000088</c:v>
                </c:pt>
                <c:pt idx="15271" formatCode="General">
                  <c:v>75.816999999999993</c:v>
                </c:pt>
                <c:pt idx="15272" formatCode="General">
                  <c:v>75.691000000000003</c:v>
                </c:pt>
                <c:pt idx="15273" formatCode="General">
                  <c:v>75.573999999999998</c:v>
                </c:pt>
                <c:pt idx="15274" formatCode="General">
                  <c:v>75.459999999999994</c:v>
                </c:pt>
                <c:pt idx="15275" formatCode="General">
                  <c:v>75.35599999999998</c:v>
                </c:pt>
                <c:pt idx="15276" formatCode="General">
                  <c:v>75.247000000000085</c:v>
                </c:pt>
                <c:pt idx="15277" formatCode="General">
                  <c:v>75.162999999999982</c:v>
                </c:pt>
                <c:pt idx="15278" formatCode="General">
                  <c:v>75.065000000000012</c:v>
                </c:pt>
                <c:pt idx="15279" formatCode="General">
                  <c:v>74.98</c:v>
                </c:pt>
                <c:pt idx="15280" formatCode="General">
                  <c:v>74.891999999999996</c:v>
                </c:pt>
                <c:pt idx="15281" formatCode="General">
                  <c:v>74.811000000000007</c:v>
                </c:pt>
                <c:pt idx="15282" formatCode="General">
                  <c:v>74.742999999999995</c:v>
                </c:pt>
                <c:pt idx="15283" formatCode="General">
                  <c:v>74.668999999999983</c:v>
                </c:pt>
                <c:pt idx="15284" formatCode="General">
                  <c:v>74.587999999999994</c:v>
                </c:pt>
                <c:pt idx="15285" formatCode="General">
                  <c:v>74.527000000000001</c:v>
                </c:pt>
                <c:pt idx="15286" formatCode="General">
                  <c:v>74.471999999999994</c:v>
                </c:pt>
                <c:pt idx="15287" formatCode="General">
                  <c:v>74.412999999999997</c:v>
                </c:pt>
                <c:pt idx="15288" formatCode="General">
                  <c:v>74.35499999999999</c:v>
                </c:pt>
                <c:pt idx="15289" formatCode="General">
                  <c:v>74.302999999999983</c:v>
                </c:pt>
                <c:pt idx="15290" formatCode="General">
                  <c:v>74.251000000000005</c:v>
                </c:pt>
                <c:pt idx="15291" formatCode="General">
                  <c:v>74.211000000000027</c:v>
                </c:pt>
                <c:pt idx="15292" formatCode="General">
                  <c:v>74.161999999999992</c:v>
                </c:pt>
                <c:pt idx="15293" formatCode="General">
                  <c:v>74.117000000000004</c:v>
                </c:pt>
                <c:pt idx="15294" formatCode="General">
                  <c:v>74.081999999999994</c:v>
                </c:pt>
                <c:pt idx="15295" formatCode="General">
                  <c:v>74.03</c:v>
                </c:pt>
                <c:pt idx="15296" formatCode="General">
                  <c:v>73.983999999999995</c:v>
                </c:pt>
                <c:pt idx="15297" formatCode="General">
                  <c:v>73.950999999999993</c:v>
                </c:pt>
                <c:pt idx="15298" formatCode="General">
                  <c:v>73.923000000000002</c:v>
                </c:pt>
                <c:pt idx="15299" formatCode="General">
                  <c:v>73.887</c:v>
                </c:pt>
                <c:pt idx="15300" formatCode="General">
                  <c:v>73.853999999999999</c:v>
                </c:pt>
                <c:pt idx="15301" formatCode="General">
                  <c:v>73.813000000000002</c:v>
                </c:pt>
                <c:pt idx="15302" formatCode="General">
                  <c:v>73.784000000000006</c:v>
                </c:pt>
                <c:pt idx="15303" formatCode="General">
                  <c:v>73.751000000000005</c:v>
                </c:pt>
                <c:pt idx="15304" formatCode="General">
                  <c:v>73.724000000000004</c:v>
                </c:pt>
                <c:pt idx="15305" formatCode="General">
                  <c:v>73.682999999999979</c:v>
                </c:pt>
                <c:pt idx="15306" formatCode="General">
                  <c:v>73.661999999999992</c:v>
                </c:pt>
                <c:pt idx="15307" formatCode="General">
                  <c:v>73.638999999999982</c:v>
                </c:pt>
                <c:pt idx="15308" formatCode="General">
                  <c:v>73.61</c:v>
                </c:pt>
                <c:pt idx="15309" formatCode="General">
                  <c:v>73.588999999999999</c:v>
                </c:pt>
                <c:pt idx="15310" formatCode="General">
                  <c:v>73.557000000000002</c:v>
                </c:pt>
                <c:pt idx="15311" formatCode="General">
                  <c:v>73.533000000000001</c:v>
                </c:pt>
                <c:pt idx="15312" formatCode="General">
                  <c:v>73.513000000000005</c:v>
                </c:pt>
                <c:pt idx="15313" formatCode="General">
                  <c:v>73.486999999999995</c:v>
                </c:pt>
                <c:pt idx="15314" formatCode="General">
                  <c:v>73.468999999999994</c:v>
                </c:pt>
                <c:pt idx="15315" formatCode="General">
                  <c:v>73.444000000000116</c:v>
                </c:pt>
                <c:pt idx="15316" formatCode="General">
                  <c:v>73.421999999999997</c:v>
                </c:pt>
                <c:pt idx="15317" formatCode="General">
                  <c:v>73.391000000000005</c:v>
                </c:pt>
                <c:pt idx="15318" formatCode="General">
                  <c:v>73.374999999999986</c:v>
                </c:pt>
                <c:pt idx="15319" formatCode="General">
                  <c:v>73.36</c:v>
                </c:pt>
                <c:pt idx="15320" formatCode="General">
                  <c:v>73.384999999999991</c:v>
                </c:pt>
                <c:pt idx="15321" formatCode="General">
                  <c:v>73.456000000000003</c:v>
                </c:pt>
                <c:pt idx="15322" formatCode="General">
                  <c:v>73.613</c:v>
                </c:pt>
                <c:pt idx="15323" formatCode="General">
                  <c:v>73.8</c:v>
                </c:pt>
                <c:pt idx="15324" formatCode="General">
                  <c:v>73.952000000000012</c:v>
                </c:pt>
                <c:pt idx="15325" formatCode="General">
                  <c:v>73.994000000000085</c:v>
                </c:pt>
                <c:pt idx="15326" formatCode="General">
                  <c:v>74.098000000000013</c:v>
                </c:pt>
                <c:pt idx="15327" formatCode="General">
                  <c:v>74.113</c:v>
                </c:pt>
                <c:pt idx="15328" formatCode="General">
                  <c:v>74.123999999999981</c:v>
                </c:pt>
                <c:pt idx="15329" formatCode="General">
                  <c:v>74.126999999999981</c:v>
                </c:pt>
                <c:pt idx="15330" formatCode="General">
                  <c:v>74.131999999999991</c:v>
                </c:pt>
                <c:pt idx="15331" formatCode="General">
                  <c:v>74.135999999999981</c:v>
                </c:pt>
                <c:pt idx="15332" formatCode="General">
                  <c:v>74.144999999999996</c:v>
                </c:pt>
                <c:pt idx="15333" formatCode="General">
                  <c:v>74.14</c:v>
                </c:pt>
                <c:pt idx="15334" formatCode="General">
                  <c:v>74.157999999999987</c:v>
                </c:pt>
                <c:pt idx="15335" formatCode="General">
                  <c:v>74.170999999999978</c:v>
                </c:pt>
                <c:pt idx="15336" formatCode="General">
                  <c:v>74.175999999999988</c:v>
                </c:pt>
                <c:pt idx="15337" formatCode="General">
                  <c:v>74.185999999999979</c:v>
                </c:pt>
                <c:pt idx="15338" formatCode="General">
                  <c:v>74.188000000000002</c:v>
                </c:pt>
                <c:pt idx="15339" formatCode="General">
                  <c:v>74.2</c:v>
                </c:pt>
                <c:pt idx="15340" formatCode="General">
                  <c:v>74.203000000000003</c:v>
                </c:pt>
                <c:pt idx="15341" formatCode="General">
                  <c:v>74.209000000000003</c:v>
                </c:pt>
                <c:pt idx="15342" formatCode="General">
                  <c:v>74.211000000000027</c:v>
                </c:pt>
                <c:pt idx="15343" formatCode="General">
                  <c:v>74.214000000000027</c:v>
                </c:pt>
                <c:pt idx="15344" formatCode="General">
                  <c:v>74.224000000000004</c:v>
                </c:pt>
                <c:pt idx="15345" formatCode="General">
                  <c:v>74.228999999999999</c:v>
                </c:pt>
                <c:pt idx="15346" formatCode="General">
                  <c:v>74.233999999999995</c:v>
                </c:pt>
                <c:pt idx="15347" formatCode="General">
                  <c:v>74.244000000000085</c:v>
                </c:pt>
                <c:pt idx="15348" formatCode="General">
                  <c:v>74.263000000000005</c:v>
                </c:pt>
                <c:pt idx="15349" formatCode="General">
                  <c:v>74.266999999999996</c:v>
                </c:pt>
                <c:pt idx="15350" formatCode="General">
                  <c:v>74.284000000000006</c:v>
                </c:pt>
                <c:pt idx="15351" formatCode="General">
                  <c:v>74.295000000000002</c:v>
                </c:pt>
                <c:pt idx="15352" formatCode="General">
                  <c:v>74.33</c:v>
                </c:pt>
                <c:pt idx="15353" formatCode="General">
                  <c:v>74.342000000000013</c:v>
                </c:pt>
                <c:pt idx="15354" formatCode="General">
                  <c:v>74.345000000000013</c:v>
                </c:pt>
                <c:pt idx="15355" formatCode="General">
                  <c:v>74.35799999999999</c:v>
                </c:pt>
                <c:pt idx="15356" formatCode="General">
                  <c:v>74.353999999999999</c:v>
                </c:pt>
                <c:pt idx="15357" formatCode="General">
                  <c:v>74.356999999999999</c:v>
                </c:pt>
                <c:pt idx="15358" formatCode="General">
                  <c:v>74.364999999999995</c:v>
                </c:pt>
                <c:pt idx="15359" formatCode="General">
                  <c:v>74.367000000000004</c:v>
                </c:pt>
                <c:pt idx="15360" formatCode="General">
                  <c:v>74.682000000000002</c:v>
                </c:pt>
                <c:pt idx="15361" formatCode="General">
                  <c:v>74.802999999999983</c:v>
                </c:pt>
                <c:pt idx="15362" formatCode="General">
                  <c:v>74.867999999999995</c:v>
                </c:pt>
                <c:pt idx="15363" formatCode="General">
                  <c:v>74.982000000000014</c:v>
                </c:pt>
                <c:pt idx="15364" formatCode="General">
                  <c:v>74.980999999999995</c:v>
                </c:pt>
                <c:pt idx="15365" formatCode="General">
                  <c:v>74.959999999999994</c:v>
                </c:pt>
                <c:pt idx="15366" formatCode="General">
                  <c:v>74.956999999999994</c:v>
                </c:pt>
                <c:pt idx="15367" formatCode="General">
                  <c:v>74.959000000000003</c:v>
                </c:pt>
                <c:pt idx="15368" formatCode="General">
                  <c:v>74.947000000000088</c:v>
                </c:pt>
                <c:pt idx="15369" formatCode="General">
                  <c:v>74.943000000000026</c:v>
                </c:pt>
                <c:pt idx="15370" formatCode="General">
                  <c:v>74.929000000000002</c:v>
                </c:pt>
                <c:pt idx="15371" formatCode="General">
                  <c:v>74.935000000000002</c:v>
                </c:pt>
                <c:pt idx="15372" formatCode="General">
                  <c:v>74.927000000000007</c:v>
                </c:pt>
                <c:pt idx="15373" formatCode="General">
                  <c:v>74.929000000000002</c:v>
                </c:pt>
                <c:pt idx="15374" formatCode="General">
                  <c:v>74.92</c:v>
                </c:pt>
                <c:pt idx="15375" formatCode="General">
                  <c:v>74.927000000000007</c:v>
                </c:pt>
                <c:pt idx="15376" formatCode="General">
                  <c:v>74.923000000000002</c:v>
                </c:pt>
                <c:pt idx="15377" formatCode="General">
                  <c:v>74.914000000000101</c:v>
                </c:pt>
                <c:pt idx="15378" formatCode="General">
                  <c:v>74.912000000000006</c:v>
                </c:pt>
                <c:pt idx="15379" formatCode="General">
                  <c:v>74.918000000000006</c:v>
                </c:pt>
                <c:pt idx="15380" formatCode="General">
                  <c:v>74.900000000000006</c:v>
                </c:pt>
                <c:pt idx="15381" formatCode="General">
                  <c:v>74.899000000000001</c:v>
                </c:pt>
                <c:pt idx="15382" formatCode="General">
                  <c:v>74.891999999999996</c:v>
                </c:pt>
                <c:pt idx="15383" formatCode="General">
                  <c:v>74.882999999999981</c:v>
                </c:pt>
                <c:pt idx="15384" formatCode="General">
                  <c:v>74.887</c:v>
                </c:pt>
                <c:pt idx="15385" formatCode="General">
                  <c:v>74.884</c:v>
                </c:pt>
                <c:pt idx="15386" formatCode="General">
                  <c:v>74.864999999999995</c:v>
                </c:pt>
                <c:pt idx="15387" formatCode="General">
                  <c:v>74.86</c:v>
                </c:pt>
                <c:pt idx="15388" formatCode="General">
                  <c:v>74.848000000000013</c:v>
                </c:pt>
                <c:pt idx="15389" formatCode="General">
                  <c:v>74.843000000000004</c:v>
                </c:pt>
                <c:pt idx="15390" formatCode="General">
                  <c:v>74.834000000000003</c:v>
                </c:pt>
                <c:pt idx="15391" formatCode="General">
                  <c:v>74.834000000000003</c:v>
                </c:pt>
                <c:pt idx="15392" formatCode="General">
                  <c:v>74.834999999999994</c:v>
                </c:pt>
                <c:pt idx="15393" formatCode="General">
                  <c:v>74.840999999999994</c:v>
                </c:pt>
                <c:pt idx="15394" formatCode="General">
                  <c:v>74.842000000000013</c:v>
                </c:pt>
                <c:pt idx="15395" formatCode="General">
                  <c:v>74.831999999999994</c:v>
                </c:pt>
                <c:pt idx="15396" formatCode="General">
                  <c:v>74.826999999999998</c:v>
                </c:pt>
                <c:pt idx="15397" formatCode="General">
                  <c:v>74.828999999999979</c:v>
                </c:pt>
                <c:pt idx="15398" formatCode="General">
                  <c:v>74.83</c:v>
                </c:pt>
                <c:pt idx="15399" formatCode="General">
                  <c:v>74.828999999999979</c:v>
                </c:pt>
                <c:pt idx="15400" formatCode="General">
                  <c:v>74.812000000000012</c:v>
                </c:pt>
                <c:pt idx="15401" formatCode="General">
                  <c:v>74.816999999999993</c:v>
                </c:pt>
                <c:pt idx="15402" formatCode="General">
                  <c:v>74.815000000000012</c:v>
                </c:pt>
                <c:pt idx="15403" formatCode="General">
                  <c:v>74.808999999999983</c:v>
                </c:pt>
                <c:pt idx="15404" formatCode="General">
                  <c:v>74.808999999999983</c:v>
                </c:pt>
                <c:pt idx="15405" formatCode="General">
                  <c:v>74.813000000000002</c:v>
                </c:pt>
                <c:pt idx="15406" formatCode="General">
                  <c:v>74.81</c:v>
                </c:pt>
                <c:pt idx="15407" formatCode="General">
                  <c:v>74.807000000000002</c:v>
                </c:pt>
                <c:pt idx="15408" formatCode="General">
                  <c:v>74.801000000000002</c:v>
                </c:pt>
                <c:pt idx="15409" formatCode="General">
                  <c:v>74.798000000000002</c:v>
                </c:pt>
                <c:pt idx="15410" formatCode="General">
                  <c:v>74.802999999999983</c:v>
                </c:pt>
                <c:pt idx="15411" formatCode="General">
                  <c:v>74.790000000000006</c:v>
                </c:pt>
                <c:pt idx="15412" formatCode="General">
                  <c:v>74.790000000000006</c:v>
                </c:pt>
                <c:pt idx="15413" formatCode="General">
                  <c:v>74.784000000000006</c:v>
                </c:pt>
                <c:pt idx="15414" formatCode="General">
                  <c:v>74.784999999999997</c:v>
                </c:pt>
                <c:pt idx="15415" formatCode="General">
                  <c:v>74.783000000000001</c:v>
                </c:pt>
                <c:pt idx="15416" formatCode="General">
                  <c:v>74.774000000000001</c:v>
                </c:pt>
                <c:pt idx="15417" formatCode="General">
                  <c:v>74.784000000000006</c:v>
                </c:pt>
                <c:pt idx="15418" formatCode="General">
                  <c:v>74.777999999999992</c:v>
                </c:pt>
                <c:pt idx="15419" formatCode="General">
                  <c:v>74.769000000000005</c:v>
                </c:pt>
                <c:pt idx="15420" formatCode="General">
                  <c:v>74.775999999999982</c:v>
                </c:pt>
                <c:pt idx="15421" formatCode="General">
                  <c:v>74.775999999999982</c:v>
                </c:pt>
                <c:pt idx="15422" formatCode="General">
                  <c:v>74.765000000000001</c:v>
                </c:pt>
                <c:pt idx="15423" formatCode="General">
                  <c:v>74.763999999999996</c:v>
                </c:pt>
                <c:pt idx="15424" formatCode="General">
                  <c:v>74.77</c:v>
                </c:pt>
                <c:pt idx="15425" formatCode="General">
                  <c:v>74.760000000000005</c:v>
                </c:pt>
                <c:pt idx="15426" formatCode="General">
                  <c:v>74.754999999999995</c:v>
                </c:pt>
                <c:pt idx="15427" formatCode="General">
                  <c:v>74.747000000000085</c:v>
                </c:pt>
                <c:pt idx="15428" formatCode="General">
                  <c:v>74.753</c:v>
                </c:pt>
                <c:pt idx="15429" formatCode="General">
                  <c:v>74.736999999999995</c:v>
                </c:pt>
                <c:pt idx="15430" formatCode="General">
                  <c:v>74.75</c:v>
                </c:pt>
                <c:pt idx="15431" formatCode="General">
                  <c:v>74.733000000000004</c:v>
                </c:pt>
                <c:pt idx="15432" formatCode="General">
                  <c:v>74.733000000000004</c:v>
                </c:pt>
                <c:pt idx="15433" formatCode="General">
                  <c:v>74.742000000000004</c:v>
                </c:pt>
                <c:pt idx="15434" formatCode="General">
                  <c:v>74.736999999999995</c:v>
                </c:pt>
                <c:pt idx="15435" formatCode="General">
                  <c:v>74.742999999999995</c:v>
                </c:pt>
                <c:pt idx="15436" formatCode="General">
                  <c:v>74.742000000000004</c:v>
                </c:pt>
                <c:pt idx="15437" formatCode="General">
                  <c:v>74.744000000000085</c:v>
                </c:pt>
                <c:pt idx="15438" formatCode="General">
                  <c:v>74.735000000000014</c:v>
                </c:pt>
                <c:pt idx="15439" formatCode="General">
                  <c:v>74.738</c:v>
                </c:pt>
                <c:pt idx="15440" formatCode="General">
                  <c:v>74.732000000000014</c:v>
                </c:pt>
                <c:pt idx="15441" formatCode="General">
                  <c:v>74.727999999999994</c:v>
                </c:pt>
                <c:pt idx="15442" formatCode="General">
                  <c:v>74.728999999999999</c:v>
                </c:pt>
                <c:pt idx="15443" formatCode="General">
                  <c:v>74.738</c:v>
                </c:pt>
                <c:pt idx="15444" formatCode="General">
                  <c:v>74.721000000000004</c:v>
                </c:pt>
                <c:pt idx="15445" formatCode="General">
                  <c:v>74.722999999999999</c:v>
                </c:pt>
                <c:pt idx="15446" formatCode="General">
                  <c:v>74.725999999999999</c:v>
                </c:pt>
                <c:pt idx="15447" formatCode="General">
                  <c:v>74.718999999999994</c:v>
                </c:pt>
                <c:pt idx="15448" formatCode="General">
                  <c:v>74.706000000000003</c:v>
                </c:pt>
                <c:pt idx="15449" formatCode="General">
                  <c:v>74.706999999999994</c:v>
                </c:pt>
                <c:pt idx="15450" formatCode="General">
                  <c:v>74.711000000000027</c:v>
                </c:pt>
                <c:pt idx="15451" formatCode="General">
                  <c:v>74.706000000000003</c:v>
                </c:pt>
                <c:pt idx="15452" formatCode="General">
                  <c:v>74.7</c:v>
                </c:pt>
                <c:pt idx="15453" formatCode="General">
                  <c:v>74.7</c:v>
                </c:pt>
                <c:pt idx="15454" formatCode="General">
                  <c:v>74.695999999999998</c:v>
                </c:pt>
                <c:pt idx="15455" formatCode="General">
                  <c:v>74.691999999999993</c:v>
                </c:pt>
                <c:pt idx="15456" formatCode="General">
                  <c:v>74.692999999999998</c:v>
                </c:pt>
                <c:pt idx="15457" formatCode="General">
                  <c:v>74.685999999999979</c:v>
                </c:pt>
                <c:pt idx="15458" formatCode="General">
                  <c:v>74.685999999999979</c:v>
                </c:pt>
                <c:pt idx="15459" formatCode="General">
                  <c:v>74.676999999999978</c:v>
                </c:pt>
                <c:pt idx="15460" formatCode="General">
                  <c:v>74.674999999999983</c:v>
                </c:pt>
                <c:pt idx="15461" formatCode="General">
                  <c:v>74.669999999999987</c:v>
                </c:pt>
                <c:pt idx="15462" formatCode="General">
                  <c:v>74.677999999999983</c:v>
                </c:pt>
                <c:pt idx="15463" formatCode="General">
                  <c:v>74.672999999999988</c:v>
                </c:pt>
                <c:pt idx="15464" formatCode="General">
                  <c:v>74.673999999999978</c:v>
                </c:pt>
                <c:pt idx="15465" formatCode="General">
                  <c:v>74.669999999999987</c:v>
                </c:pt>
                <c:pt idx="15466" formatCode="General">
                  <c:v>74.674999999999983</c:v>
                </c:pt>
                <c:pt idx="15467" formatCode="General">
                  <c:v>74.667999999999992</c:v>
                </c:pt>
                <c:pt idx="15468" formatCode="General">
                  <c:v>74.661000000000001</c:v>
                </c:pt>
                <c:pt idx="15469" formatCode="General">
                  <c:v>74.668999999999983</c:v>
                </c:pt>
                <c:pt idx="15470" formatCode="General">
                  <c:v>74.667000000000002</c:v>
                </c:pt>
                <c:pt idx="15471" formatCode="General">
                  <c:v>74.667000000000002</c:v>
                </c:pt>
                <c:pt idx="15472" formatCode="General">
                  <c:v>74.682000000000002</c:v>
                </c:pt>
                <c:pt idx="15473" formatCode="General">
                  <c:v>74.698999999999998</c:v>
                </c:pt>
                <c:pt idx="15474" formatCode="General">
                  <c:v>74.712999999999994</c:v>
                </c:pt>
                <c:pt idx="15475" formatCode="General">
                  <c:v>74.705000000000013</c:v>
                </c:pt>
                <c:pt idx="15476" formatCode="General">
                  <c:v>74.706000000000003</c:v>
                </c:pt>
                <c:pt idx="15477" formatCode="General">
                  <c:v>74.721000000000004</c:v>
                </c:pt>
                <c:pt idx="15478" formatCode="General">
                  <c:v>74.739000000000004</c:v>
                </c:pt>
                <c:pt idx="15479" formatCode="General">
                  <c:v>74.762</c:v>
                </c:pt>
                <c:pt idx="15480" formatCode="General">
                  <c:v>74.8</c:v>
                </c:pt>
                <c:pt idx="15481" formatCode="General">
                  <c:v>74.861000000000004</c:v>
                </c:pt>
                <c:pt idx="15482" formatCode="General">
                  <c:v>74.900999999999996</c:v>
                </c:pt>
                <c:pt idx="15483" formatCode="General">
                  <c:v>74.938000000000002</c:v>
                </c:pt>
                <c:pt idx="15484" formatCode="General">
                  <c:v>74.95</c:v>
                </c:pt>
                <c:pt idx="15485" formatCode="General">
                  <c:v>74.962999999999994</c:v>
                </c:pt>
                <c:pt idx="15486" formatCode="General">
                  <c:v>74.965000000000003</c:v>
                </c:pt>
                <c:pt idx="15487" formatCode="General">
                  <c:v>74.965999999999994</c:v>
                </c:pt>
                <c:pt idx="15488" formatCode="General">
                  <c:v>74.956999999999994</c:v>
                </c:pt>
                <c:pt idx="15489" formatCode="General">
                  <c:v>74.940000000000026</c:v>
                </c:pt>
                <c:pt idx="15490" formatCode="General">
                  <c:v>74.929000000000002</c:v>
                </c:pt>
                <c:pt idx="15491" formatCode="General">
                  <c:v>74.912999999999997</c:v>
                </c:pt>
                <c:pt idx="15492" formatCode="General">
                  <c:v>74.894999999999996</c:v>
                </c:pt>
                <c:pt idx="15493" formatCode="General">
                  <c:v>74.88</c:v>
                </c:pt>
                <c:pt idx="15494" formatCode="General">
                  <c:v>74.870999999999981</c:v>
                </c:pt>
                <c:pt idx="15495" formatCode="General">
                  <c:v>74.840999999999994</c:v>
                </c:pt>
                <c:pt idx="15496" formatCode="General">
                  <c:v>74.834999999999994</c:v>
                </c:pt>
                <c:pt idx="15497" formatCode="General">
                  <c:v>74.822999999999979</c:v>
                </c:pt>
                <c:pt idx="15498" formatCode="General">
                  <c:v>74.822999999999979</c:v>
                </c:pt>
                <c:pt idx="15499" formatCode="General">
                  <c:v>74.813999999999993</c:v>
                </c:pt>
                <c:pt idx="15500" formatCode="General">
                  <c:v>74.816999999999993</c:v>
                </c:pt>
                <c:pt idx="15501" formatCode="General">
                  <c:v>74.825999999999979</c:v>
                </c:pt>
                <c:pt idx="15502" formatCode="General">
                  <c:v>74.840999999999994</c:v>
                </c:pt>
                <c:pt idx="15503" formatCode="General">
                  <c:v>74.864999999999995</c:v>
                </c:pt>
                <c:pt idx="15504" formatCode="General">
                  <c:v>74.876999999999981</c:v>
                </c:pt>
                <c:pt idx="15505" formatCode="General">
                  <c:v>74.910000000000025</c:v>
                </c:pt>
                <c:pt idx="15506" formatCode="General">
                  <c:v>74.952000000000012</c:v>
                </c:pt>
                <c:pt idx="15507" formatCode="General">
                  <c:v>75.025999999999982</c:v>
                </c:pt>
                <c:pt idx="15508" formatCode="General">
                  <c:v>75.123999999999981</c:v>
                </c:pt>
                <c:pt idx="15509" formatCode="General">
                  <c:v>75.242000000000004</c:v>
                </c:pt>
                <c:pt idx="15510" formatCode="General">
                  <c:v>75.364999999999995</c:v>
                </c:pt>
                <c:pt idx="15511" formatCode="General">
                  <c:v>75.456000000000003</c:v>
                </c:pt>
                <c:pt idx="15512" formatCode="General">
                  <c:v>75.531999999999996</c:v>
                </c:pt>
                <c:pt idx="15513" formatCode="General">
                  <c:v>75.569000000000003</c:v>
                </c:pt>
                <c:pt idx="15514" formatCode="General">
                  <c:v>75.578999999999979</c:v>
                </c:pt>
                <c:pt idx="15515" formatCode="General">
                  <c:v>75.569000000000003</c:v>
                </c:pt>
                <c:pt idx="15516" formatCode="General">
                  <c:v>75.546000000000006</c:v>
                </c:pt>
                <c:pt idx="15517" formatCode="General">
                  <c:v>75.498000000000005</c:v>
                </c:pt>
                <c:pt idx="15518" formatCode="General">
                  <c:v>75.464000000000027</c:v>
                </c:pt>
                <c:pt idx="15519" formatCode="General">
                  <c:v>75.421999999999997</c:v>
                </c:pt>
                <c:pt idx="15520" formatCode="General">
                  <c:v>75.402000000000001</c:v>
                </c:pt>
                <c:pt idx="15521" formatCode="General">
                  <c:v>75.363</c:v>
                </c:pt>
                <c:pt idx="15522" formatCode="General">
                  <c:v>75.326999999999998</c:v>
                </c:pt>
                <c:pt idx="15523" formatCode="General">
                  <c:v>75.304000000000002</c:v>
                </c:pt>
                <c:pt idx="15524" formatCode="General">
                  <c:v>75.278999999999982</c:v>
                </c:pt>
                <c:pt idx="15525" formatCode="General">
                  <c:v>75.260000000000005</c:v>
                </c:pt>
                <c:pt idx="15526" formatCode="General">
                  <c:v>75.239000000000004</c:v>
                </c:pt>
                <c:pt idx="15527" formatCode="General">
                  <c:v>75.221000000000004</c:v>
                </c:pt>
                <c:pt idx="15528" formatCode="General">
                  <c:v>75.208000000000013</c:v>
                </c:pt>
                <c:pt idx="15529" formatCode="General">
                  <c:v>75.182000000000002</c:v>
                </c:pt>
                <c:pt idx="15530" formatCode="General">
                  <c:v>75.169999999999987</c:v>
                </c:pt>
                <c:pt idx="15531" formatCode="General">
                  <c:v>75.153999999999982</c:v>
                </c:pt>
                <c:pt idx="15532" formatCode="General">
                  <c:v>75.141000000000005</c:v>
                </c:pt>
                <c:pt idx="15533" formatCode="General">
                  <c:v>75.120999999999981</c:v>
                </c:pt>
                <c:pt idx="15534" formatCode="General">
                  <c:v>75.10599999999998</c:v>
                </c:pt>
                <c:pt idx="15535" formatCode="General">
                  <c:v>75.096000000000004</c:v>
                </c:pt>
                <c:pt idx="15536" formatCode="General">
                  <c:v>75.075999999999979</c:v>
                </c:pt>
                <c:pt idx="15537" formatCode="General">
                  <c:v>75.054000000000002</c:v>
                </c:pt>
                <c:pt idx="15538" formatCode="General">
                  <c:v>75.052999999999983</c:v>
                </c:pt>
                <c:pt idx="15539" formatCode="General">
                  <c:v>75.040999999999997</c:v>
                </c:pt>
                <c:pt idx="15540" formatCode="General">
                  <c:v>75.027000000000001</c:v>
                </c:pt>
                <c:pt idx="15541" formatCode="General">
                  <c:v>75.010000000000005</c:v>
                </c:pt>
                <c:pt idx="15542" formatCode="General">
                  <c:v>74.992999999999995</c:v>
                </c:pt>
                <c:pt idx="15543" formatCode="General">
                  <c:v>74.986999999999995</c:v>
                </c:pt>
                <c:pt idx="15544" formatCode="General">
                  <c:v>74.974999999999994</c:v>
                </c:pt>
                <c:pt idx="15545" formatCode="General">
                  <c:v>74.971000000000004</c:v>
                </c:pt>
                <c:pt idx="15546" formatCode="General">
                  <c:v>74.962000000000003</c:v>
                </c:pt>
                <c:pt idx="15547" formatCode="General">
                  <c:v>74.956999999999994</c:v>
                </c:pt>
                <c:pt idx="15548" formatCode="General">
                  <c:v>74.956000000000003</c:v>
                </c:pt>
                <c:pt idx="15549" formatCode="General">
                  <c:v>74.950999999999993</c:v>
                </c:pt>
                <c:pt idx="15550" formatCode="General">
                  <c:v>74.943000000000026</c:v>
                </c:pt>
                <c:pt idx="15551" formatCode="General">
                  <c:v>74.933999999999997</c:v>
                </c:pt>
                <c:pt idx="15552" formatCode="General">
                  <c:v>74.933000000000007</c:v>
                </c:pt>
                <c:pt idx="15553" formatCode="General">
                  <c:v>74.927999999999997</c:v>
                </c:pt>
                <c:pt idx="15554" formatCode="General">
                  <c:v>74.92</c:v>
                </c:pt>
                <c:pt idx="15555" formatCode="General">
                  <c:v>74.918999999999997</c:v>
                </c:pt>
                <c:pt idx="15556" formatCode="General">
                  <c:v>74.914000000000101</c:v>
                </c:pt>
                <c:pt idx="15557" formatCode="General">
                  <c:v>74.906999999999996</c:v>
                </c:pt>
                <c:pt idx="15558" formatCode="General">
                  <c:v>74.915999999999997</c:v>
                </c:pt>
                <c:pt idx="15559" formatCode="General">
                  <c:v>74.905000000000001</c:v>
                </c:pt>
                <c:pt idx="15560" formatCode="General">
                  <c:v>74.897000000000006</c:v>
                </c:pt>
                <c:pt idx="15561" formatCode="General">
                  <c:v>74.897999999999996</c:v>
                </c:pt>
                <c:pt idx="15562" formatCode="General">
                  <c:v>74.894999999999996</c:v>
                </c:pt>
                <c:pt idx="15563" formatCode="General">
                  <c:v>74.887999999999991</c:v>
                </c:pt>
                <c:pt idx="15564" formatCode="General">
                  <c:v>74.887</c:v>
                </c:pt>
                <c:pt idx="15565" formatCode="General">
                  <c:v>74.867000000000004</c:v>
                </c:pt>
                <c:pt idx="15566" formatCode="General">
                  <c:v>74.874999999999986</c:v>
                </c:pt>
                <c:pt idx="15567" formatCode="General">
                  <c:v>74.861999999999995</c:v>
                </c:pt>
                <c:pt idx="15568" formatCode="General">
                  <c:v>74.85799999999999</c:v>
                </c:pt>
                <c:pt idx="15569" formatCode="General">
                  <c:v>74.85799999999999</c:v>
                </c:pt>
                <c:pt idx="15570" formatCode="General">
                  <c:v>74.85299999999998</c:v>
                </c:pt>
                <c:pt idx="15571" formatCode="General">
                  <c:v>74.85299999999998</c:v>
                </c:pt>
                <c:pt idx="15572" formatCode="General">
                  <c:v>74.835999999999999</c:v>
                </c:pt>
                <c:pt idx="15573" formatCode="General">
                  <c:v>74.838999999999999</c:v>
                </c:pt>
                <c:pt idx="15574" formatCode="General">
                  <c:v>74.845000000000013</c:v>
                </c:pt>
                <c:pt idx="15575" formatCode="General">
                  <c:v>74.834999999999994</c:v>
                </c:pt>
                <c:pt idx="15576" formatCode="General">
                  <c:v>74.828999999999979</c:v>
                </c:pt>
                <c:pt idx="15577" formatCode="General">
                  <c:v>74.825999999999979</c:v>
                </c:pt>
                <c:pt idx="15578" formatCode="General">
                  <c:v>74.812000000000012</c:v>
                </c:pt>
                <c:pt idx="15579" formatCode="General">
                  <c:v>74.815000000000012</c:v>
                </c:pt>
                <c:pt idx="15580" formatCode="General">
                  <c:v>74.807999999999993</c:v>
                </c:pt>
                <c:pt idx="15581" formatCode="General">
                  <c:v>74.811000000000007</c:v>
                </c:pt>
                <c:pt idx="15582" formatCode="General">
                  <c:v>74.8</c:v>
                </c:pt>
                <c:pt idx="15583" formatCode="General">
                  <c:v>74.8</c:v>
                </c:pt>
                <c:pt idx="15584" formatCode="General">
                  <c:v>74.802999999999983</c:v>
                </c:pt>
                <c:pt idx="15585" formatCode="General">
                  <c:v>74.804999999999993</c:v>
                </c:pt>
                <c:pt idx="15586" formatCode="General">
                  <c:v>74.799000000000007</c:v>
                </c:pt>
                <c:pt idx="15587" formatCode="General">
                  <c:v>74.792000000000002</c:v>
                </c:pt>
                <c:pt idx="15588" formatCode="General">
                  <c:v>74.783000000000001</c:v>
                </c:pt>
                <c:pt idx="15589" formatCode="General">
                  <c:v>74.777999999999992</c:v>
                </c:pt>
                <c:pt idx="15590" formatCode="General">
                  <c:v>74.772999999999982</c:v>
                </c:pt>
                <c:pt idx="15591" formatCode="General">
                  <c:v>74.771000000000001</c:v>
                </c:pt>
                <c:pt idx="15592" formatCode="General">
                  <c:v>74.757999999999996</c:v>
                </c:pt>
                <c:pt idx="15593" formatCode="General">
                  <c:v>74.759</c:v>
                </c:pt>
                <c:pt idx="15594" formatCode="General">
                  <c:v>74.757999999999996</c:v>
                </c:pt>
                <c:pt idx="15595" formatCode="General">
                  <c:v>74.756</c:v>
                </c:pt>
                <c:pt idx="15596" formatCode="General">
                  <c:v>74.757999999999996</c:v>
                </c:pt>
                <c:pt idx="15597" formatCode="General">
                  <c:v>74.748999999999995</c:v>
                </c:pt>
                <c:pt idx="15598" formatCode="General">
                  <c:v>74.745000000000005</c:v>
                </c:pt>
                <c:pt idx="15599" formatCode="General">
                  <c:v>74.736999999999995</c:v>
                </c:pt>
                <c:pt idx="15600" formatCode="General">
                  <c:v>74.733999999999995</c:v>
                </c:pt>
                <c:pt idx="15601" formatCode="General">
                  <c:v>74.725999999999999</c:v>
                </c:pt>
                <c:pt idx="15602" formatCode="General">
                  <c:v>74.724999999999994</c:v>
                </c:pt>
                <c:pt idx="15603" formatCode="General">
                  <c:v>74.718000000000004</c:v>
                </c:pt>
                <c:pt idx="15604" formatCode="General">
                  <c:v>74.718999999999994</c:v>
                </c:pt>
                <c:pt idx="15605" formatCode="General">
                  <c:v>74.712999999999994</c:v>
                </c:pt>
                <c:pt idx="15606" formatCode="General">
                  <c:v>74.715000000000003</c:v>
                </c:pt>
                <c:pt idx="15607" formatCode="General">
                  <c:v>74.712000000000003</c:v>
                </c:pt>
                <c:pt idx="15608" formatCode="General">
                  <c:v>74.703999999999994</c:v>
                </c:pt>
                <c:pt idx="15609" formatCode="General">
                  <c:v>74.705000000000013</c:v>
                </c:pt>
                <c:pt idx="15610" formatCode="General">
                  <c:v>74.703000000000003</c:v>
                </c:pt>
                <c:pt idx="15611" formatCode="General">
                  <c:v>74.695999999999998</c:v>
                </c:pt>
                <c:pt idx="15612" formatCode="General">
                  <c:v>74.695999999999998</c:v>
                </c:pt>
                <c:pt idx="15613" formatCode="General">
                  <c:v>74.682999999999979</c:v>
                </c:pt>
                <c:pt idx="15614" formatCode="General">
                  <c:v>74.695999999999998</c:v>
                </c:pt>
                <c:pt idx="15615" formatCode="General">
                  <c:v>74.685999999999979</c:v>
                </c:pt>
                <c:pt idx="15616" formatCode="General">
                  <c:v>74.694000000000003</c:v>
                </c:pt>
                <c:pt idx="15617" formatCode="General">
                  <c:v>74.679999999999978</c:v>
                </c:pt>
                <c:pt idx="15618" formatCode="General">
                  <c:v>74.683999999999983</c:v>
                </c:pt>
                <c:pt idx="15619" formatCode="General">
                  <c:v>74.678999999999988</c:v>
                </c:pt>
                <c:pt idx="15620" formatCode="General">
                  <c:v>74.674999999999983</c:v>
                </c:pt>
                <c:pt idx="15621" formatCode="General">
                  <c:v>74.677999999999983</c:v>
                </c:pt>
                <c:pt idx="15622" formatCode="General">
                  <c:v>74.671999999999983</c:v>
                </c:pt>
                <c:pt idx="15623" formatCode="General">
                  <c:v>74.665999999999983</c:v>
                </c:pt>
                <c:pt idx="15624" formatCode="General">
                  <c:v>74.669999999999987</c:v>
                </c:pt>
                <c:pt idx="15625" formatCode="General">
                  <c:v>74.668999999999983</c:v>
                </c:pt>
                <c:pt idx="15626" formatCode="General">
                  <c:v>74.662999999999982</c:v>
                </c:pt>
                <c:pt idx="15627" formatCode="General">
                  <c:v>74.673999999999978</c:v>
                </c:pt>
                <c:pt idx="15628" formatCode="General">
                  <c:v>74.670999999999978</c:v>
                </c:pt>
                <c:pt idx="15629" formatCode="General">
                  <c:v>74.674999999999983</c:v>
                </c:pt>
                <c:pt idx="15630" formatCode="General">
                  <c:v>74.667000000000002</c:v>
                </c:pt>
                <c:pt idx="15631" formatCode="General">
                  <c:v>74.665999999999983</c:v>
                </c:pt>
                <c:pt idx="15632" formatCode="General">
                  <c:v>74.662999999999982</c:v>
                </c:pt>
                <c:pt idx="15633" formatCode="General">
                  <c:v>74.664999999999992</c:v>
                </c:pt>
                <c:pt idx="15634" formatCode="General">
                  <c:v>74.655999999999949</c:v>
                </c:pt>
                <c:pt idx="15635" formatCode="General">
                  <c:v>74.650999999999982</c:v>
                </c:pt>
                <c:pt idx="15636" formatCode="General">
                  <c:v>74.653999999999982</c:v>
                </c:pt>
                <c:pt idx="15637" formatCode="General">
                  <c:v>74.653999999999982</c:v>
                </c:pt>
                <c:pt idx="15638" formatCode="General">
                  <c:v>74.655999999999949</c:v>
                </c:pt>
                <c:pt idx="15639" formatCode="General">
                  <c:v>74.655999999999949</c:v>
                </c:pt>
                <c:pt idx="15640" formatCode="General">
                  <c:v>74.654999999999987</c:v>
                </c:pt>
                <c:pt idx="15641" formatCode="General">
                  <c:v>74.658999999999978</c:v>
                </c:pt>
                <c:pt idx="15642" formatCode="General">
                  <c:v>74.652999999999949</c:v>
                </c:pt>
                <c:pt idx="15643" formatCode="General">
                  <c:v>74.647999999999996</c:v>
                </c:pt>
                <c:pt idx="15644" formatCode="General">
                  <c:v>74.641999999999996</c:v>
                </c:pt>
                <c:pt idx="15645" formatCode="General">
                  <c:v>74.641000000000005</c:v>
                </c:pt>
                <c:pt idx="15646" formatCode="General">
                  <c:v>74.631999999999991</c:v>
                </c:pt>
                <c:pt idx="15647" formatCode="General">
                  <c:v>74.625999999999948</c:v>
                </c:pt>
                <c:pt idx="15648" formatCode="General">
                  <c:v>74.631999999999991</c:v>
                </c:pt>
                <c:pt idx="15649" formatCode="General">
                  <c:v>74.625999999999948</c:v>
                </c:pt>
                <c:pt idx="15650" formatCode="General">
                  <c:v>74.61999999999999</c:v>
                </c:pt>
                <c:pt idx="15651" formatCode="General">
                  <c:v>74.624999999999986</c:v>
                </c:pt>
                <c:pt idx="15652" formatCode="General">
                  <c:v>74.622999999999948</c:v>
                </c:pt>
                <c:pt idx="15653" formatCode="General">
                  <c:v>74.621999999999986</c:v>
                </c:pt>
                <c:pt idx="15654" formatCode="General">
                  <c:v>74.616</c:v>
                </c:pt>
                <c:pt idx="15655" formatCode="General">
                  <c:v>74.617000000000004</c:v>
                </c:pt>
                <c:pt idx="15656" formatCode="General">
                  <c:v>74.60799999999999</c:v>
                </c:pt>
                <c:pt idx="15657" formatCode="General">
                  <c:v>74.603999999999999</c:v>
                </c:pt>
                <c:pt idx="15658" formatCode="General">
                  <c:v>74.60799999999999</c:v>
                </c:pt>
                <c:pt idx="15659" formatCode="General">
                  <c:v>74.593999999999994</c:v>
                </c:pt>
                <c:pt idx="15660" formatCode="General">
                  <c:v>74.575000000000003</c:v>
                </c:pt>
                <c:pt idx="15661" formatCode="General">
                  <c:v>74.58</c:v>
                </c:pt>
                <c:pt idx="15662" formatCode="General">
                  <c:v>74.584000000000003</c:v>
                </c:pt>
                <c:pt idx="15663" formatCode="General">
                  <c:v>74.582999999999998</c:v>
                </c:pt>
                <c:pt idx="15664" formatCode="General">
                  <c:v>74.587000000000003</c:v>
                </c:pt>
                <c:pt idx="15665" formatCode="General">
                  <c:v>74.581000000000003</c:v>
                </c:pt>
                <c:pt idx="15666" formatCode="General">
                  <c:v>74.587999999999994</c:v>
                </c:pt>
                <c:pt idx="15667" formatCode="General">
                  <c:v>74.598000000000013</c:v>
                </c:pt>
                <c:pt idx="15668" formatCode="General">
                  <c:v>74.595000000000013</c:v>
                </c:pt>
                <c:pt idx="15669" formatCode="General">
                  <c:v>74.592000000000013</c:v>
                </c:pt>
                <c:pt idx="15670" formatCode="General">
                  <c:v>74.592000000000013</c:v>
                </c:pt>
                <c:pt idx="15671" formatCode="General">
                  <c:v>74.585999999999999</c:v>
                </c:pt>
                <c:pt idx="15672" formatCode="General">
                  <c:v>74.578999999999979</c:v>
                </c:pt>
                <c:pt idx="15673" formatCode="General">
                  <c:v>74.575999999999979</c:v>
                </c:pt>
                <c:pt idx="15674" formatCode="General">
                  <c:v>74.569999999999993</c:v>
                </c:pt>
                <c:pt idx="15675" formatCode="General">
                  <c:v>74.573999999999998</c:v>
                </c:pt>
                <c:pt idx="15676" formatCode="General">
                  <c:v>74.573999999999998</c:v>
                </c:pt>
                <c:pt idx="15677" formatCode="General">
                  <c:v>74.565000000000012</c:v>
                </c:pt>
                <c:pt idx="15678" formatCode="General">
                  <c:v>74.557000000000002</c:v>
                </c:pt>
                <c:pt idx="15679" formatCode="General">
                  <c:v>74.563999999999993</c:v>
                </c:pt>
                <c:pt idx="15680" formatCode="General">
                  <c:v>74.543999999999997</c:v>
                </c:pt>
                <c:pt idx="15681" formatCode="General">
                  <c:v>74.56</c:v>
                </c:pt>
                <c:pt idx="15682" formatCode="General">
                  <c:v>74.566000000000003</c:v>
                </c:pt>
                <c:pt idx="15683" formatCode="General">
                  <c:v>74.557999999999993</c:v>
                </c:pt>
                <c:pt idx="15684" formatCode="General">
                  <c:v>74.552999999999983</c:v>
                </c:pt>
                <c:pt idx="15685" formatCode="General">
                  <c:v>74.548000000000002</c:v>
                </c:pt>
                <c:pt idx="15686" formatCode="General">
                  <c:v>74.561000000000007</c:v>
                </c:pt>
                <c:pt idx="15687" formatCode="General">
                  <c:v>74.563000000000002</c:v>
                </c:pt>
                <c:pt idx="15688" formatCode="General">
                  <c:v>74.554999999999993</c:v>
                </c:pt>
                <c:pt idx="15689" formatCode="General">
                  <c:v>74.552999999999983</c:v>
                </c:pt>
                <c:pt idx="15690" formatCode="General">
                  <c:v>74.548000000000002</c:v>
                </c:pt>
                <c:pt idx="15691" formatCode="General">
                  <c:v>74.551000000000002</c:v>
                </c:pt>
                <c:pt idx="15692" formatCode="General">
                  <c:v>74.543999999999997</c:v>
                </c:pt>
                <c:pt idx="15693" formatCode="General">
                  <c:v>74.543000000000006</c:v>
                </c:pt>
                <c:pt idx="15694" formatCode="General">
                  <c:v>74.542000000000002</c:v>
                </c:pt>
                <c:pt idx="15695" formatCode="General">
                  <c:v>74.540000000000006</c:v>
                </c:pt>
                <c:pt idx="15696" formatCode="General">
                  <c:v>74.537000000000006</c:v>
                </c:pt>
                <c:pt idx="15697" formatCode="General">
                  <c:v>74.531000000000006</c:v>
                </c:pt>
                <c:pt idx="15698" formatCode="General">
                  <c:v>74.531999999999996</c:v>
                </c:pt>
                <c:pt idx="15699" formatCode="General">
                  <c:v>74.540000000000006</c:v>
                </c:pt>
                <c:pt idx="15700" formatCode="General">
                  <c:v>74.539000000000001</c:v>
                </c:pt>
                <c:pt idx="15701" formatCode="General">
                  <c:v>74.542000000000002</c:v>
                </c:pt>
                <c:pt idx="15702" formatCode="General">
                  <c:v>74.540000000000006</c:v>
                </c:pt>
                <c:pt idx="15703" formatCode="General">
                  <c:v>74.551000000000002</c:v>
                </c:pt>
                <c:pt idx="15704" formatCode="General">
                  <c:v>74.543000000000006</c:v>
                </c:pt>
                <c:pt idx="15705" formatCode="General">
                  <c:v>74.543999999999997</c:v>
                </c:pt>
                <c:pt idx="15706" formatCode="General">
                  <c:v>74.546999999999997</c:v>
                </c:pt>
                <c:pt idx="15707" formatCode="General">
                  <c:v>74.546999999999997</c:v>
                </c:pt>
                <c:pt idx="15708" formatCode="General">
                  <c:v>74.542000000000002</c:v>
                </c:pt>
                <c:pt idx="15709" formatCode="General">
                  <c:v>74.540999999999997</c:v>
                </c:pt>
                <c:pt idx="15710" formatCode="General">
                  <c:v>74.536000000000001</c:v>
                </c:pt>
                <c:pt idx="15711" formatCode="General">
                  <c:v>74.545000000000002</c:v>
                </c:pt>
                <c:pt idx="15712" formatCode="General">
                  <c:v>74.542000000000002</c:v>
                </c:pt>
                <c:pt idx="15713" formatCode="General">
                  <c:v>74.540999999999997</c:v>
                </c:pt>
                <c:pt idx="15714" formatCode="General">
                  <c:v>74.543000000000006</c:v>
                </c:pt>
                <c:pt idx="15715" formatCode="General">
                  <c:v>74.531000000000006</c:v>
                </c:pt>
                <c:pt idx="15716" formatCode="General">
                  <c:v>74.534000000000006</c:v>
                </c:pt>
                <c:pt idx="15717" formatCode="General">
                  <c:v>74.53</c:v>
                </c:pt>
                <c:pt idx="15718" formatCode="General">
                  <c:v>74.525999999999982</c:v>
                </c:pt>
                <c:pt idx="15719" formatCode="General">
                  <c:v>74.531000000000006</c:v>
                </c:pt>
                <c:pt idx="15720" formatCode="General">
                  <c:v>74.534999999999997</c:v>
                </c:pt>
                <c:pt idx="15721" formatCode="General">
                  <c:v>74.531000000000006</c:v>
                </c:pt>
                <c:pt idx="15722" formatCode="General">
                  <c:v>74.53</c:v>
                </c:pt>
                <c:pt idx="15723" formatCode="General">
                  <c:v>74.537000000000006</c:v>
                </c:pt>
                <c:pt idx="15724" formatCode="General">
                  <c:v>74.542000000000002</c:v>
                </c:pt>
                <c:pt idx="15725" formatCode="General">
                  <c:v>74.531000000000006</c:v>
                </c:pt>
                <c:pt idx="15726" formatCode="General">
                  <c:v>74.540000000000006</c:v>
                </c:pt>
                <c:pt idx="15727" formatCode="General">
                  <c:v>74.545000000000002</c:v>
                </c:pt>
                <c:pt idx="15728" formatCode="General">
                  <c:v>74.540999999999997</c:v>
                </c:pt>
                <c:pt idx="15729" formatCode="General">
                  <c:v>74.539000000000001</c:v>
                </c:pt>
                <c:pt idx="15730" formatCode="General">
                  <c:v>74.542000000000002</c:v>
                </c:pt>
                <c:pt idx="15731" formatCode="General">
                  <c:v>74.536000000000001</c:v>
                </c:pt>
                <c:pt idx="15732" formatCode="General">
                  <c:v>74.542000000000002</c:v>
                </c:pt>
                <c:pt idx="15733" formatCode="General">
                  <c:v>74.537000000000006</c:v>
                </c:pt>
                <c:pt idx="15734" formatCode="General">
                  <c:v>74.537999999999997</c:v>
                </c:pt>
                <c:pt idx="15735" formatCode="General">
                  <c:v>74.543000000000006</c:v>
                </c:pt>
                <c:pt idx="15736" formatCode="General">
                  <c:v>74.540000000000006</c:v>
                </c:pt>
                <c:pt idx="15737" formatCode="General">
                  <c:v>74.534999999999997</c:v>
                </c:pt>
                <c:pt idx="15738" formatCode="General">
                  <c:v>74.534999999999997</c:v>
                </c:pt>
                <c:pt idx="15739" formatCode="General">
                  <c:v>74.531999999999996</c:v>
                </c:pt>
                <c:pt idx="15740" formatCode="General">
                  <c:v>74.534000000000006</c:v>
                </c:pt>
                <c:pt idx="15741" formatCode="General">
                  <c:v>74.524000000000001</c:v>
                </c:pt>
                <c:pt idx="15742" formatCode="General">
                  <c:v>74.531000000000006</c:v>
                </c:pt>
                <c:pt idx="15743" formatCode="General">
                  <c:v>74.524999999999991</c:v>
                </c:pt>
                <c:pt idx="15744" formatCode="General">
                  <c:v>74.537000000000006</c:v>
                </c:pt>
                <c:pt idx="15745" formatCode="General">
                  <c:v>74.527000000000001</c:v>
                </c:pt>
                <c:pt idx="15746" formatCode="General">
                  <c:v>74.525999999999982</c:v>
                </c:pt>
                <c:pt idx="15747" formatCode="General">
                  <c:v>74.512</c:v>
                </c:pt>
                <c:pt idx="15748" formatCode="General">
                  <c:v>74.486000000000004</c:v>
                </c:pt>
                <c:pt idx="15749" formatCode="General">
                  <c:v>74.444000000000116</c:v>
                </c:pt>
                <c:pt idx="15750" formatCode="General">
                  <c:v>74.374999999999986</c:v>
                </c:pt>
                <c:pt idx="15751" formatCode="General">
                  <c:v>74.316000000000003</c:v>
                </c:pt>
                <c:pt idx="15752" formatCode="General">
                  <c:v>74.227999999999994</c:v>
                </c:pt>
                <c:pt idx="15753" formatCode="General">
                  <c:v>74.150999999999982</c:v>
                </c:pt>
                <c:pt idx="15754" formatCode="General">
                  <c:v>74.065000000000012</c:v>
                </c:pt>
                <c:pt idx="15755" formatCode="General">
                  <c:v>74.007000000000005</c:v>
                </c:pt>
                <c:pt idx="15756" formatCode="General">
                  <c:v>73.959000000000003</c:v>
                </c:pt>
                <c:pt idx="15757" formatCode="General">
                  <c:v>73.911000000000101</c:v>
                </c:pt>
                <c:pt idx="15758" formatCode="General">
                  <c:v>73.871999999999986</c:v>
                </c:pt>
                <c:pt idx="15759" formatCode="General">
                  <c:v>73.849999999999994</c:v>
                </c:pt>
                <c:pt idx="15760" formatCode="General">
                  <c:v>73.825000000000003</c:v>
                </c:pt>
                <c:pt idx="15761" formatCode="General">
                  <c:v>73.818000000000012</c:v>
                </c:pt>
                <c:pt idx="15762" formatCode="General">
                  <c:v>73.813999999999993</c:v>
                </c:pt>
                <c:pt idx="15763" formatCode="General">
                  <c:v>73.801999999999992</c:v>
                </c:pt>
                <c:pt idx="15764" formatCode="General">
                  <c:v>73.787999999999997</c:v>
                </c:pt>
                <c:pt idx="15765" formatCode="General">
                  <c:v>73.798000000000002</c:v>
                </c:pt>
                <c:pt idx="15766" formatCode="General">
                  <c:v>73.792000000000002</c:v>
                </c:pt>
                <c:pt idx="15767" formatCode="General">
                  <c:v>73.774999999999991</c:v>
                </c:pt>
                <c:pt idx="15768" formatCode="General">
                  <c:v>73.756</c:v>
                </c:pt>
                <c:pt idx="15769" formatCode="General">
                  <c:v>73.712000000000003</c:v>
                </c:pt>
                <c:pt idx="15770" formatCode="General">
                  <c:v>73.664000000000001</c:v>
                </c:pt>
                <c:pt idx="15771" formatCode="General">
                  <c:v>73.603999999999999</c:v>
                </c:pt>
                <c:pt idx="15772" formatCode="General">
                  <c:v>73.540999999999997</c:v>
                </c:pt>
                <c:pt idx="15773" formatCode="General">
                  <c:v>73.482000000000014</c:v>
                </c:pt>
                <c:pt idx="15774" formatCode="General">
                  <c:v>73.429000000000002</c:v>
                </c:pt>
                <c:pt idx="15775" formatCode="General">
                  <c:v>73.376999999999981</c:v>
                </c:pt>
                <c:pt idx="15776" formatCode="General">
                  <c:v>73.338999999999999</c:v>
                </c:pt>
                <c:pt idx="15777" formatCode="General">
                  <c:v>73.302999999999983</c:v>
                </c:pt>
                <c:pt idx="15778" formatCode="General">
                  <c:v>73.277999999999992</c:v>
                </c:pt>
                <c:pt idx="15779" formatCode="General">
                  <c:v>73.257000000000005</c:v>
                </c:pt>
                <c:pt idx="15780" formatCode="General">
                  <c:v>73.245999999999995</c:v>
                </c:pt>
                <c:pt idx="15781" formatCode="General">
                  <c:v>73.238</c:v>
                </c:pt>
                <c:pt idx="15782" formatCode="General">
                  <c:v>73.218000000000004</c:v>
                </c:pt>
                <c:pt idx="15783" formatCode="General">
                  <c:v>73.212999999999994</c:v>
                </c:pt>
                <c:pt idx="15784" formatCode="General">
                  <c:v>73.215999999999994</c:v>
                </c:pt>
                <c:pt idx="15785" formatCode="General">
                  <c:v>73.218000000000004</c:v>
                </c:pt>
                <c:pt idx="15786" formatCode="General">
                  <c:v>73.206000000000003</c:v>
                </c:pt>
                <c:pt idx="15787" formatCode="General">
                  <c:v>73.211000000000027</c:v>
                </c:pt>
                <c:pt idx="15788" formatCode="General">
                  <c:v>73.203000000000003</c:v>
                </c:pt>
                <c:pt idx="15789" formatCode="General">
                  <c:v>73.206999999999994</c:v>
                </c:pt>
                <c:pt idx="15790" formatCode="General">
                  <c:v>73.191000000000003</c:v>
                </c:pt>
                <c:pt idx="15791" formatCode="General">
                  <c:v>73.191999999999993</c:v>
                </c:pt>
                <c:pt idx="15792" formatCode="General">
                  <c:v>73.185999999999979</c:v>
                </c:pt>
                <c:pt idx="15793" formatCode="General">
                  <c:v>73.188999999999979</c:v>
                </c:pt>
                <c:pt idx="15794" formatCode="General">
                  <c:v>73.197000000000003</c:v>
                </c:pt>
                <c:pt idx="15795" formatCode="General">
                  <c:v>73.191000000000003</c:v>
                </c:pt>
                <c:pt idx="15796" formatCode="General">
                  <c:v>73.195999999999998</c:v>
                </c:pt>
                <c:pt idx="15797" formatCode="General">
                  <c:v>73.197000000000003</c:v>
                </c:pt>
                <c:pt idx="15798" formatCode="General">
                  <c:v>73.202000000000012</c:v>
                </c:pt>
                <c:pt idx="15799" formatCode="General">
                  <c:v>73.19</c:v>
                </c:pt>
                <c:pt idx="15800" formatCode="General">
                  <c:v>73.19</c:v>
                </c:pt>
                <c:pt idx="15801" formatCode="General">
                  <c:v>73.197999999999993</c:v>
                </c:pt>
                <c:pt idx="15802" formatCode="General">
                  <c:v>73.182999999999979</c:v>
                </c:pt>
                <c:pt idx="15803" formatCode="General">
                  <c:v>73.188999999999979</c:v>
                </c:pt>
                <c:pt idx="15804" formatCode="General">
                  <c:v>73.19</c:v>
                </c:pt>
                <c:pt idx="15805" formatCode="General">
                  <c:v>73.188999999999979</c:v>
                </c:pt>
                <c:pt idx="15806" formatCode="General">
                  <c:v>73.183999999999983</c:v>
                </c:pt>
                <c:pt idx="15807" formatCode="General">
                  <c:v>73.191000000000003</c:v>
                </c:pt>
                <c:pt idx="15808" formatCode="General">
                  <c:v>73.191000000000003</c:v>
                </c:pt>
                <c:pt idx="15809" formatCode="General">
                  <c:v>73.191000000000003</c:v>
                </c:pt>
                <c:pt idx="15810" formatCode="General">
                  <c:v>73.178999999999988</c:v>
                </c:pt>
                <c:pt idx="15811" formatCode="General">
                  <c:v>73.180999999999983</c:v>
                </c:pt>
                <c:pt idx="15812" formatCode="General">
                  <c:v>73.188000000000002</c:v>
                </c:pt>
                <c:pt idx="15813" formatCode="General">
                  <c:v>73.185000000000002</c:v>
                </c:pt>
                <c:pt idx="15814" formatCode="General">
                  <c:v>73.182999999999979</c:v>
                </c:pt>
                <c:pt idx="15815" formatCode="General">
                  <c:v>73.182999999999979</c:v>
                </c:pt>
                <c:pt idx="15816" formatCode="General">
                  <c:v>73.206999999999994</c:v>
                </c:pt>
                <c:pt idx="15817" formatCode="General">
                  <c:v>73.215999999999994</c:v>
                </c:pt>
                <c:pt idx="15818" formatCode="General">
                  <c:v>73.218000000000004</c:v>
                </c:pt>
                <c:pt idx="15819" formatCode="General">
                  <c:v>73.215000000000003</c:v>
                </c:pt>
                <c:pt idx="15820" formatCode="General">
                  <c:v>73.212000000000003</c:v>
                </c:pt>
                <c:pt idx="15821" formatCode="General">
                  <c:v>73.224999999999994</c:v>
                </c:pt>
                <c:pt idx="15822" formatCode="General">
                  <c:v>73.23</c:v>
                </c:pt>
                <c:pt idx="15823" formatCode="General">
                  <c:v>73.233000000000004</c:v>
                </c:pt>
                <c:pt idx="15824" formatCode="General">
                  <c:v>73.254999999999995</c:v>
                </c:pt>
                <c:pt idx="15825" formatCode="General">
                  <c:v>73.272999999999982</c:v>
                </c:pt>
                <c:pt idx="15826" formatCode="General">
                  <c:v>73.287000000000006</c:v>
                </c:pt>
                <c:pt idx="15827" formatCode="General">
                  <c:v>73.293000000000006</c:v>
                </c:pt>
                <c:pt idx="15828" formatCode="General">
                  <c:v>73.296999999999997</c:v>
                </c:pt>
                <c:pt idx="15829" formatCode="General">
                  <c:v>73.293000000000006</c:v>
                </c:pt>
                <c:pt idx="15830" formatCode="General">
                  <c:v>73.308999999999983</c:v>
                </c:pt>
                <c:pt idx="15831" formatCode="General">
                  <c:v>73.302999999999983</c:v>
                </c:pt>
                <c:pt idx="15832" formatCode="General">
                  <c:v>73.302999999999983</c:v>
                </c:pt>
                <c:pt idx="15833" formatCode="General">
                  <c:v>73.290000000000006</c:v>
                </c:pt>
                <c:pt idx="15834" formatCode="General">
                  <c:v>73.289000000000001</c:v>
                </c:pt>
                <c:pt idx="15835" formatCode="General">
                  <c:v>73.295000000000002</c:v>
                </c:pt>
                <c:pt idx="15836" formatCode="General">
                  <c:v>73.292000000000002</c:v>
                </c:pt>
                <c:pt idx="15837" formatCode="General">
                  <c:v>73.304000000000002</c:v>
                </c:pt>
                <c:pt idx="15838" formatCode="General">
                  <c:v>73.296999999999997</c:v>
                </c:pt>
                <c:pt idx="15839" formatCode="General">
                  <c:v>73.301999999999992</c:v>
                </c:pt>
                <c:pt idx="15840" formatCode="General">
                  <c:v>73.293999999999997</c:v>
                </c:pt>
                <c:pt idx="15841" formatCode="General">
                  <c:v>73.299000000000007</c:v>
                </c:pt>
                <c:pt idx="15842" formatCode="General">
                  <c:v>73.307999999999993</c:v>
                </c:pt>
                <c:pt idx="15843" formatCode="General">
                  <c:v>73.301999999999992</c:v>
                </c:pt>
                <c:pt idx="15844" formatCode="General">
                  <c:v>73.311000000000007</c:v>
                </c:pt>
                <c:pt idx="15845" formatCode="General">
                  <c:v>73.313000000000002</c:v>
                </c:pt>
                <c:pt idx="15846" formatCode="General">
                  <c:v>73.313000000000002</c:v>
                </c:pt>
                <c:pt idx="15847" formatCode="General">
                  <c:v>73.322000000000003</c:v>
                </c:pt>
                <c:pt idx="15848" formatCode="General">
                  <c:v>73.33</c:v>
                </c:pt>
                <c:pt idx="15849" formatCode="General">
                  <c:v>73.337999999999994</c:v>
                </c:pt>
                <c:pt idx="15850" formatCode="General">
                  <c:v>73.323999999999998</c:v>
                </c:pt>
                <c:pt idx="15851" formatCode="General">
                  <c:v>73.335999999999999</c:v>
                </c:pt>
                <c:pt idx="15852" formatCode="General">
                  <c:v>73.334999999999994</c:v>
                </c:pt>
                <c:pt idx="15853" formatCode="General">
                  <c:v>73.338999999999999</c:v>
                </c:pt>
                <c:pt idx="15854" formatCode="General">
                  <c:v>73.343000000000004</c:v>
                </c:pt>
                <c:pt idx="15855" formatCode="General">
                  <c:v>73.337999999999994</c:v>
                </c:pt>
                <c:pt idx="15856" formatCode="General">
                  <c:v>73.319999999999993</c:v>
                </c:pt>
                <c:pt idx="15857" formatCode="General">
                  <c:v>73.328000000000003</c:v>
                </c:pt>
                <c:pt idx="15858" formatCode="General">
                  <c:v>73.319999999999993</c:v>
                </c:pt>
                <c:pt idx="15859" formatCode="General">
                  <c:v>73.313000000000002</c:v>
                </c:pt>
                <c:pt idx="15860" formatCode="General">
                  <c:v>73.307999999999993</c:v>
                </c:pt>
                <c:pt idx="15861" formatCode="General">
                  <c:v>73.301000000000002</c:v>
                </c:pt>
                <c:pt idx="15862" formatCode="General">
                  <c:v>73.316000000000003</c:v>
                </c:pt>
                <c:pt idx="15863" formatCode="General">
                  <c:v>73.334000000000003</c:v>
                </c:pt>
                <c:pt idx="15864" formatCode="General">
                  <c:v>73.334000000000003</c:v>
                </c:pt>
                <c:pt idx="15865" formatCode="General">
                  <c:v>73.319999999999993</c:v>
                </c:pt>
                <c:pt idx="15866" formatCode="General">
                  <c:v>73.325000000000003</c:v>
                </c:pt>
                <c:pt idx="15867" formatCode="General">
                  <c:v>73.316000000000003</c:v>
                </c:pt>
                <c:pt idx="15868" formatCode="General">
                  <c:v>73.307999999999993</c:v>
                </c:pt>
                <c:pt idx="15869" formatCode="General">
                  <c:v>73.301000000000002</c:v>
                </c:pt>
                <c:pt idx="15870" formatCode="General">
                  <c:v>73.307999999999993</c:v>
                </c:pt>
                <c:pt idx="15871" formatCode="General">
                  <c:v>73.304999999999993</c:v>
                </c:pt>
                <c:pt idx="15872" formatCode="General">
                  <c:v>73.301000000000002</c:v>
                </c:pt>
                <c:pt idx="15873" formatCode="General">
                  <c:v>73.3</c:v>
                </c:pt>
                <c:pt idx="15874" formatCode="General">
                  <c:v>73.290999999999997</c:v>
                </c:pt>
                <c:pt idx="15875" formatCode="General">
                  <c:v>73.304000000000002</c:v>
                </c:pt>
                <c:pt idx="15876" formatCode="General">
                  <c:v>73.302999999999983</c:v>
                </c:pt>
                <c:pt idx="15877" formatCode="General">
                  <c:v>73.308999999999983</c:v>
                </c:pt>
                <c:pt idx="15878" formatCode="General">
                  <c:v>73.304000000000002</c:v>
                </c:pt>
                <c:pt idx="15879" formatCode="General">
                  <c:v>73.312000000000012</c:v>
                </c:pt>
                <c:pt idx="15880" formatCode="General">
                  <c:v>73.311000000000007</c:v>
                </c:pt>
                <c:pt idx="15881" formatCode="General">
                  <c:v>73.302999999999983</c:v>
                </c:pt>
                <c:pt idx="15882" formatCode="General">
                  <c:v>73.301000000000002</c:v>
                </c:pt>
                <c:pt idx="15883" formatCode="General">
                  <c:v>73.293999999999997</c:v>
                </c:pt>
                <c:pt idx="15884" formatCode="General">
                  <c:v>73.295000000000002</c:v>
                </c:pt>
                <c:pt idx="15885" formatCode="General">
                  <c:v>73.298000000000002</c:v>
                </c:pt>
                <c:pt idx="15886" formatCode="General">
                  <c:v>73.301000000000002</c:v>
                </c:pt>
                <c:pt idx="15887" formatCode="General">
                  <c:v>73.296999999999997</c:v>
                </c:pt>
                <c:pt idx="15888" formatCode="General">
                  <c:v>73.301999999999992</c:v>
                </c:pt>
                <c:pt idx="15889" formatCode="General">
                  <c:v>73.296000000000006</c:v>
                </c:pt>
                <c:pt idx="15890" formatCode="General">
                  <c:v>73.296999999999997</c:v>
                </c:pt>
                <c:pt idx="15891" formatCode="General">
                  <c:v>73.296000000000006</c:v>
                </c:pt>
                <c:pt idx="15892" formatCode="General">
                  <c:v>73.296999999999997</c:v>
                </c:pt>
                <c:pt idx="15893" formatCode="General">
                  <c:v>73.301000000000002</c:v>
                </c:pt>
                <c:pt idx="15894" formatCode="General">
                  <c:v>73.308999999999983</c:v>
                </c:pt>
                <c:pt idx="15895" formatCode="General">
                  <c:v>73.302999999999983</c:v>
                </c:pt>
                <c:pt idx="15896" formatCode="General">
                  <c:v>73.313999999999993</c:v>
                </c:pt>
                <c:pt idx="15897" formatCode="General">
                  <c:v>73.315000000000012</c:v>
                </c:pt>
                <c:pt idx="15898" formatCode="General">
                  <c:v>73.331000000000003</c:v>
                </c:pt>
                <c:pt idx="15899" formatCode="General">
                  <c:v>73.325999999999979</c:v>
                </c:pt>
                <c:pt idx="15900" formatCode="General">
                  <c:v>73.335999999999999</c:v>
                </c:pt>
                <c:pt idx="15901" formatCode="General">
                  <c:v>73.334000000000003</c:v>
                </c:pt>
                <c:pt idx="15902" formatCode="General">
                  <c:v>73.326999999999998</c:v>
                </c:pt>
                <c:pt idx="15903" formatCode="General">
                  <c:v>73.322000000000003</c:v>
                </c:pt>
                <c:pt idx="15904" formatCode="General">
                  <c:v>73.307000000000002</c:v>
                </c:pt>
                <c:pt idx="15905" formatCode="General">
                  <c:v>73.301000000000002</c:v>
                </c:pt>
                <c:pt idx="15906" formatCode="General">
                  <c:v>73.301999999999992</c:v>
                </c:pt>
                <c:pt idx="15907" formatCode="General">
                  <c:v>73.296000000000006</c:v>
                </c:pt>
                <c:pt idx="15908" formatCode="General">
                  <c:v>73.289000000000001</c:v>
                </c:pt>
                <c:pt idx="15909" formatCode="General">
                  <c:v>73.281000000000006</c:v>
                </c:pt>
                <c:pt idx="15910" formatCode="General">
                  <c:v>73.281999999999996</c:v>
                </c:pt>
                <c:pt idx="15911" formatCode="General">
                  <c:v>73.271000000000001</c:v>
                </c:pt>
                <c:pt idx="15912" formatCode="General">
                  <c:v>73.274000000000001</c:v>
                </c:pt>
                <c:pt idx="15913" formatCode="General">
                  <c:v>73.274999999999991</c:v>
                </c:pt>
                <c:pt idx="15914" formatCode="General">
                  <c:v>73.262</c:v>
                </c:pt>
                <c:pt idx="15915" formatCode="General">
                  <c:v>73.274000000000001</c:v>
                </c:pt>
                <c:pt idx="15916" formatCode="General">
                  <c:v>73.277000000000001</c:v>
                </c:pt>
                <c:pt idx="15917" formatCode="General">
                  <c:v>73.281000000000006</c:v>
                </c:pt>
                <c:pt idx="15918" formatCode="General">
                  <c:v>73.277999999999992</c:v>
                </c:pt>
                <c:pt idx="15919" formatCode="General">
                  <c:v>73.28</c:v>
                </c:pt>
                <c:pt idx="15920" formatCode="General">
                  <c:v>73.274999999999991</c:v>
                </c:pt>
                <c:pt idx="15921" formatCode="General">
                  <c:v>73.28</c:v>
                </c:pt>
                <c:pt idx="15922" formatCode="General">
                  <c:v>73.272999999999982</c:v>
                </c:pt>
                <c:pt idx="15923" formatCode="General">
                  <c:v>73.278999999999982</c:v>
                </c:pt>
                <c:pt idx="15924" formatCode="General">
                  <c:v>73.271999999999991</c:v>
                </c:pt>
                <c:pt idx="15925" formatCode="General">
                  <c:v>73.269000000000005</c:v>
                </c:pt>
                <c:pt idx="15926" formatCode="General">
                  <c:v>73.266000000000005</c:v>
                </c:pt>
                <c:pt idx="15927" formatCode="General">
                  <c:v>73.263000000000005</c:v>
                </c:pt>
                <c:pt idx="15928" formatCode="General">
                  <c:v>73.259</c:v>
                </c:pt>
                <c:pt idx="15929" formatCode="General">
                  <c:v>73.263000000000005</c:v>
                </c:pt>
                <c:pt idx="15930" formatCode="General">
                  <c:v>73.260000000000005</c:v>
                </c:pt>
                <c:pt idx="15931" formatCode="General">
                  <c:v>73.253</c:v>
                </c:pt>
                <c:pt idx="15932" formatCode="General">
                  <c:v>73.253</c:v>
                </c:pt>
                <c:pt idx="15933" formatCode="General">
                  <c:v>73.248000000000005</c:v>
                </c:pt>
                <c:pt idx="15934" formatCode="General">
                  <c:v>73.247000000000085</c:v>
                </c:pt>
                <c:pt idx="15935" formatCode="General">
                  <c:v>73.244000000000085</c:v>
                </c:pt>
                <c:pt idx="15936" formatCode="General">
                  <c:v>73.244000000000085</c:v>
                </c:pt>
                <c:pt idx="15937" formatCode="General">
                  <c:v>73.242999999999995</c:v>
                </c:pt>
                <c:pt idx="15938" formatCode="General">
                  <c:v>73.245999999999995</c:v>
                </c:pt>
                <c:pt idx="15939" formatCode="General">
                  <c:v>73.235000000000014</c:v>
                </c:pt>
                <c:pt idx="15940" formatCode="General">
                  <c:v>73.238</c:v>
                </c:pt>
                <c:pt idx="15941" formatCode="General">
                  <c:v>73.232000000000014</c:v>
                </c:pt>
                <c:pt idx="15942" formatCode="General">
                  <c:v>73.242000000000004</c:v>
                </c:pt>
                <c:pt idx="15943" formatCode="General">
                  <c:v>73.236000000000004</c:v>
                </c:pt>
                <c:pt idx="15944" formatCode="General">
                  <c:v>73.225999999999999</c:v>
                </c:pt>
                <c:pt idx="15945" formatCode="General">
                  <c:v>73.215999999999994</c:v>
                </c:pt>
                <c:pt idx="15946" formatCode="General">
                  <c:v>73.224000000000004</c:v>
                </c:pt>
                <c:pt idx="15947" formatCode="General">
                  <c:v>73.224999999999994</c:v>
                </c:pt>
                <c:pt idx="15948" formatCode="General">
                  <c:v>73.227000000000004</c:v>
                </c:pt>
                <c:pt idx="15949" formatCode="General">
                  <c:v>73.224000000000004</c:v>
                </c:pt>
                <c:pt idx="15950" formatCode="General">
                  <c:v>73.221999999999994</c:v>
                </c:pt>
                <c:pt idx="15951" formatCode="General">
                  <c:v>73.225999999999999</c:v>
                </c:pt>
                <c:pt idx="15952" formatCode="General">
                  <c:v>73.217000000000027</c:v>
                </c:pt>
                <c:pt idx="15953" formatCode="General">
                  <c:v>73.221000000000004</c:v>
                </c:pt>
                <c:pt idx="15954" formatCode="General">
                  <c:v>73.211000000000027</c:v>
                </c:pt>
                <c:pt idx="15955" formatCode="General">
                  <c:v>73.218999999999994</c:v>
                </c:pt>
                <c:pt idx="15956" formatCode="General">
                  <c:v>73.212999999999994</c:v>
                </c:pt>
                <c:pt idx="15957" formatCode="General">
                  <c:v>73.209999999999994</c:v>
                </c:pt>
                <c:pt idx="15958" formatCode="General">
                  <c:v>73.22</c:v>
                </c:pt>
                <c:pt idx="15959" formatCode="General">
                  <c:v>73.215999999999994</c:v>
                </c:pt>
                <c:pt idx="15960" formatCode="General">
                  <c:v>73.209999999999994</c:v>
                </c:pt>
                <c:pt idx="15961" formatCode="General">
                  <c:v>73.208000000000013</c:v>
                </c:pt>
                <c:pt idx="15962" formatCode="General">
                  <c:v>73.206999999999994</c:v>
                </c:pt>
                <c:pt idx="15963" formatCode="General">
                  <c:v>73.202000000000012</c:v>
                </c:pt>
                <c:pt idx="15964" formatCode="General">
                  <c:v>73.203000000000003</c:v>
                </c:pt>
                <c:pt idx="15965" formatCode="General">
                  <c:v>73.197999999999993</c:v>
                </c:pt>
                <c:pt idx="15966" formatCode="General">
                  <c:v>73.200999999999993</c:v>
                </c:pt>
                <c:pt idx="15967" formatCode="General">
                  <c:v>73.205000000000013</c:v>
                </c:pt>
                <c:pt idx="15968" formatCode="General">
                  <c:v>73.206000000000003</c:v>
                </c:pt>
                <c:pt idx="15969" formatCode="General">
                  <c:v>73.202000000000012</c:v>
                </c:pt>
                <c:pt idx="15970" formatCode="General">
                  <c:v>73.208000000000013</c:v>
                </c:pt>
                <c:pt idx="15971" formatCode="General">
                  <c:v>73.205000000000013</c:v>
                </c:pt>
                <c:pt idx="15972" formatCode="General">
                  <c:v>73.198999999999998</c:v>
                </c:pt>
                <c:pt idx="15973" formatCode="General">
                  <c:v>73.209999999999994</c:v>
                </c:pt>
                <c:pt idx="15974" formatCode="General">
                  <c:v>73.203999999999994</c:v>
                </c:pt>
                <c:pt idx="15975" formatCode="General">
                  <c:v>73.200999999999993</c:v>
                </c:pt>
                <c:pt idx="15976" formatCode="General">
                  <c:v>73.203999999999994</c:v>
                </c:pt>
                <c:pt idx="15977" formatCode="General">
                  <c:v>73.211000000000027</c:v>
                </c:pt>
                <c:pt idx="15978" formatCode="General">
                  <c:v>73.203999999999994</c:v>
                </c:pt>
                <c:pt idx="15979" formatCode="General">
                  <c:v>73.203000000000003</c:v>
                </c:pt>
                <c:pt idx="15980" formatCode="General">
                  <c:v>73.203000000000003</c:v>
                </c:pt>
                <c:pt idx="15981" formatCode="General">
                  <c:v>73.203999999999994</c:v>
                </c:pt>
                <c:pt idx="15982" formatCode="General">
                  <c:v>73.203000000000003</c:v>
                </c:pt>
                <c:pt idx="15983" formatCode="General">
                  <c:v>73.214000000000027</c:v>
                </c:pt>
                <c:pt idx="15984" formatCode="General">
                  <c:v>73.214000000000027</c:v>
                </c:pt>
                <c:pt idx="15985" formatCode="General">
                  <c:v>73.212999999999994</c:v>
                </c:pt>
                <c:pt idx="15986" formatCode="General">
                  <c:v>73.214000000000027</c:v>
                </c:pt>
                <c:pt idx="15987" formatCode="General">
                  <c:v>73.206999999999994</c:v>
                </c:pt>
                <c:pt idx="15988" formatCode="General">
                  <c:v>73.205000000000013</c:v>
                </c:pt>
                <c:pt idx="15989" formatCode="General">
                  <c:v>73.206000000000003</c:v>
                </c:pt>
                <c:pt idx="15990" formatCode="General">
                  <c:v>73.197000000000003</c:v>
                </c:pt>
                <c:pt idx="15991" formatCode="General">
                  <c:v>73.205000000000013</c:v>
                </c:pt>
                <c:pt idx="15992" formatCode="General">
                  <c:v>73.2</c:v>
                </c:pt>
                <c:pt idx="15993" formatCode="General">
                  <c:v>73.192999999999998</c:v>
                </c:pt>
                <c:pt idx="15994" formatCode="General">
                  <c:v>73.194999999999993</c:v>
                </c:pt>
                <c:pt idx="15995" formatCode="General">
                  <c:v>73.191000000000003</c:v>
                </c:pt>
                <c:pt idx="15996" formatCode="General">
                  <c:v>73.186999999999998</c:v>
                </c:pt>
                <c:pt idx="15997" formatCode="General">
                  <c:v>73.191000000000003</c:v>
                </c:pt>
                <c:pt idx="15998" formatCode="General">
                  <c:v>73.182999999999979</c:v>
                </c:pt>
                <c:pt idx="15999" formatCode="General">
                  <c:v>73.191000000000003</c:v>
                </c:pt>
                <c:pt idx="16000" formatCode="General">
                  <c:v>73.194000000000003</c:v>
                </c:pt>
                <c:pt idx="16001" formatCode="General">
                  <c:v>73.191000000000003</c:v>
                </c:pt>
                <c:pt idx="16002" formatCode="General">
                  <c:v>73.182000000000002</c:v>
                </c:pt>
                <c:pt idx="16003" formatCode="General">
                  <c:v>73.180999999999983</c:v>
                </c:pt>
                <c:pt idx="16004" formatCode="General">
                  <c:v>73.186999999999998</c:v>
                </c:pt>
                <c:pt idx="16005" formatCode="General">
                  <c:v>73.186999999999998</c:v>
                </c:pt>
                <c:pt idx="16006" formatCode="General">
                  <c:v>73.191000000000003</c:v>
                </c:pt>
                <c:pt idx="16007" formatCode="General">
                  <c:v>73.19</c:v>
                </c:pt>
                <c:pt idx="16008" formatCode="General">
                  <c:v>73.192999999999998</c:v>
                </c:pt>
                <c:pt idx="16009" formatCode="General">
                  <c:v>73.188000000000002</c:v>
                </c:pt>
                <c:pt idx="16010" formatCode="General">
                  <c:v>73.19</c:v>
                </c:pt>
                <c:pt idx="16011" formatCode="General">
                  <c:v>73.197000000000003</c:v>
                </c:pt>
                <c:pt idx="16012" formatCode="General">
                  <c:v>73.197000000000003</c:v>
                </c:pt>
                <c:pt idx="16013" formatCode="General">
                  <c:v>73.197999999999993</c:v>
                </c:pt>
                <c:pt idx="16014" formatCode="General">
                  <c:v>73.197999999999993</c:v>
                </c:pt>
                <c:pt idx="16015" formatCode="General">
                  <c:v>73.197999999999993</c:v>
                </c:pt>
                <c:pt idx="16016" formatCode="General">
                  <c:v>73.194000000000003</c:v>
                </c:pt>
                <c:pt idx="16017" formatCode="General">
                  <c:v>73.202000000000012</c:v>
                </c:pt>
                <c:pt idx="16018" formatCode="General">
                  <c:v>73.203000000000003</c:v>
                </c:pt>
                <c:pt idx="16019" formatCode="General">
                  <c:v>73.197000000000003</c:v>
                </c:pt>
                <c:pt idx="16020" formatCode="General">
                  <c:v>73.197000000000003</c:v>
                </c:pt>
                <c:pt idx="16021" formatCode="General">
                  <c:v>73.194999999999993</c:v>
                </c:pt>
                <c:pt idx="16022" formatCode="General">
                  <c:v>73.186999999999998</c:v>
                </c:pt>
                <c:pt idx="16023" formatCode="General">
                  <c:v>73.19</c:v>
                </c:pt>
                <c:pt idx="16024" formatCode="General">
                  <c:v>73.194999999999993</c:v>
                </c:pt>
                <c:pt idx="16025" formatCode="General">
                  <c:v>73.2</c:v>
                </c:pt>
                <c:pt idx="16026" formatCode="General">
                  <c:v>73.2</c:v>
                </c:pt>
                <c:pt idx="16027" formatCode="General">
                  <c:v>73.197000000000003</c:v>
                </c:pt>
                <c:pt idx="16028" formatCode="General">
                  <c:v>73.194000000000003</c:v>
                </c:pt>
                <c:pt idx="16029" formatCode="General">
                  <c:v>73.198999999999998</c:v>
                </c:pt>
                <c:pt idx="16030" formatCode="General">
                  <c:v>73.188000000000002</c:v>
                </c:pt>
                <c:pt idx="16031" formatCode="General">
                  <c:v>73.183999999999983</c:v>
                </c:pt>
                <c:pt idx="16032" formatCode="General">
                  <c:v>73.176999999999978</c:v>
                </c:pt>
                <c:pt idx="16033" formatCode="General">
                  <c:v>73.176999999999978</c:v>
                </c:pt>
                <c:pt idx="16034" formatCode="General">
                  <c:v>73.168999999999983</c:v>
                </c:pt>
                <c:pt idx="16035" formatCode="General">
                  <c:v>73.172999999999988</c:v>
                </c:pt>
                <c:pt idx="16036" formatCode="General">
                  <c:v>73.168999999999983</c:v>
                </c:pt>
                <c:pt idx="16037" formatCode="General">
                  <c:v>73.164000000000001</c:v>
                </c:pt>
                <c:pt idx="16038" formatCode="General">
                  <c:v>73.164000000000001</c:v>
                </c:pt>
                <c:pt idx="16039" formatCode="General">
                  <c:v>73.157999999999987</c:v>
                </c:pt>
                <c:pt idx="16040" formatCode="General">
                  <c:v>73.152999999999949</c:v>
                </c:pt>
                <c:pt idx="16041" formatCode="General">
                  <c:v>73.149000000000001</c:v>
                </c:pt>
                <c:pt idx="16042" formatCode="General">
                  <c:v>73.144000000000005</c:v>
                </c:pt>
                <c:pt idx="16043" formatCode="General">
                  <c:v>73.135999999999981</c:v>
                </c:pt>
                <c:pt idx="16044" formatCode="General">
                  <c:v>73.117999999999995</c:v>
                </c:pt>
                <c:pt idx="16045" formatCode="General">
                  <c:v>73.08</c:v>
                </c:pt>
                <c:pt idx="16046" formatCode="General">
                  <c:v>73.039000000000001</c:v>
                </c:pt>
                <c:pt idx="16047" formatCode="General">
                  <c:v>72.989999999999995</c:v>
                </c:pt>
                <c:pt idx="16048" formatCode="General">
                  <c:v>72.933999999999997</c:v>
                </c:pt>
                <c:pt idx="16049" formatCode="General">
                  <c:v>72.869</c:v>
                </c:pt>
                <c:pt idx="16050" formatCode="General">
                  <c:v>72.807999999999993</c:v>
                </c:pt>
                <c:pt idx="16051" formatCode="General">
                  <c:v>72.754999999999995</c:v>
                </c:pt>
                <c:pt idx="16052" formatCode="General">
                  <c:v>72.706000000000003</c:v>
                </c:pt>
                <c:pt idx="16053" formatCode="General">
                  <c:v>72.672999999999988</c:v>
                </c:pt>
                <c:pt idx="16054" formatCode="General">
                  <c:v>72.637999999999991</c:v>
                </c:pt>
                <c:pt idx="16055" formatCode="General">
                  <c:v>72.60899999999998</c:v>
                </c:pt>
                <c:pt idx="16056" formatCode="General">
                  <c:v>72.593000000000004</c:v>
                </c:pt>
                <c:pt idx="16057" formatCode="General">
                  <c:v>72.58</c:v>
                </c:pt>
                <c:pt idx="16058" formatCode="General">
                  <c:v>72.56</c:v>
                </c:pt>
                <c:pt idx="16059" formatCode="General">
                  <c:v>72.557999999999993</c:v>
                </c:pt>
                <c:pt idx="16060" formatCode="General">
                  <c:v>72.551000000000002</c:v>
                </c:pt>
                <c:pt idx="16061" formatCode="General">
                  <c:v>72.554000000000002</c:v>
                </c:pt>
                <c:pt idx="16062" formatCode="General">
                  <c:v>72.555999999999983</c:v>
                </c:pt>
                <c:pt idx="16063" formatCode="General">
                  <c:v>72.56</c:v>
                </c:pt>
                <c:pt idx="16064" formatCode="General">
                  <c:v>72.554000000000002</c:v>
                </c:pt>
                <c:pt idx="16065" formatCode="General">
                  <c:v>72.56</c:v>
                </c:pt>
                <c:pt idx="16066" formatCode="General">
                  <c:v>72.563999999999993</c:v>
                </c:pt>
                <c:pt idx="16067" formatCode="General">
                  <c:v>72.568000000000012</c:v>
                </c:pt>
                <c:pt idx="16068" formatCode="General">
                  <c:v>72.563000000000002</c:v>
                </c:pt>
                <c:pt idx="16069" formatCode="General">
                  <c:v>72.566000000000003</c:v>
                </c:pt>
                <c:pt idx="16070" formatCode="General">
                  <c:v>72.562000000000012</c:v>
                </c:pt>
                <c:pt idx="16071" formatCode="General">
                  <c:v>72.563000000000002</c:v>
                </c:pt>
                <c:pt idx="16072" formatCode="General">
                  <c:v>72.557999999999993</c:v>
                </c:pt>
                <c:pt idx="16073" formatCode="General">
                  <c:v>72.555999999999983</c:v>
                </c:pt>
                <c:pt idx="16074" formatCode="General">
                  <c:v>72.557999999999993</c:v>
                </c:pt>
                <c:pt idx="16075" formatCode="General">
                  <c:v>72.558999999999983</c:v>
                </c:pt>
                <c:pt idx="16076" formatCode="General">
                  <c:v>72.557000000000002</c:v>
                </c:pt>
                <c:pt idx="16077" formatCode="General">
                  <c:v>72.568000000000012</c:v>
                </c:pt>
                <c:pt idx="16078" formatCode="General">
                  <c:v>72.558999999999983</c:v>
                </c:pt>
                <c:pt idx="16079" formatCode="General">
                  <c:v>72.549000000000007</c:v>
                </c:pt>
                <c:pt idx="16080" formatCode="General">
                  <c:v>72.551999999999992</c:v>
                </c:pt>
                <c:pt idx="16081" formatCode="General">
                  <c:v>72.554999999999993</c:v>
                </c:pt>
                <c:pt idx="16082" formatCode="General">
                  <c:v>72.555999999999983</c:v>
                </c:pt>
                <c:pt idx="16083" formatCode="General">
                  <c:v>72.561000000000007</c:v>
                </c:pt>
                <c:pt idx="16084" formatCode="General">
                  <c:v>72.56</c:v>
                </c:pt>
                <c:pt idx="16085" formatCode="General">
                  <c:v>72.565000000000012</c:v>
                </c:pt>
                <c:pt idx="16086" formatCode="General">
                  <c:v>72.561000000000007</c:v>
                </c:pt>
                <c:pt idx="16087" formatCode="General">
                  <c:v>72.557000000000002</c:v>
                </c:pt>
                <c:pt idx="16088" formatCode="General">
                  <c:v>72.554000000000002</c:v>
                </c:pt>
                <c:pt idx="16089" formatCode="General">
                  <c:v>72.546000000000006</c:v>
                </c:pt>
                <c:pt idx="16090" formatCode="General">
                  <c:v>72.546000000000006</c:v>
                </c:pt>
                <c:pt idx="16091" formatCode="General">
                  <c:v>72.549000000000007</c:v>
                </c:pt>
                <c:pt idx="16092" formatCode="General">
                  <c:v>72.540000000000006</c:v>
                </c:pt>
                <c:pt idx="16093" formatCode="General">
                  <c:v>72.540000000000006</c:v>
                </c:pt>
                <c:pt idx="16094" formatCode="General">
                  <c:v>72.537000000000006</c:v>
                </c:pt>
                <c:pt idx="16095" formatCode="General">
                  <c:v>72.536000000000001</c:v>
                </c:pt>
                <c:pt idx="16096" formatCode="General">
                  <c:v>72.524000000000001</c:v>
                </c:pt>
                <c:pt idx="16097" formatCode="General">
                  <c:v>72.524999999999991</c:v>
                </c:pt>
                <c:pt idx="16098" formatCode="General">
                  <c:v>72.53</c:v>
                </c:pt>
                <c:pt idx="16099" formatCode="General">
                  <c:v>72.522999999999982</c:v>
                </c:pt>
                <c:pt idx="16100" formatCode="General">
                  <c:v>72.525999999999982</c:v>
                </c:pt>
                <c:pt idx="16101" formatCode="General">
                  <c:v>72.521000000000001</c:v>
                </c:pt>
                <c:pt idx="16102" formatCode="General">
                  <c:v>72.524000000000001</c:v>
                </c:pt>
                <c:pt idx="16103" formatCode="General">
                  <c:v>72.519000000000005</c:v>
                </c:pt>
                <c:pt idx="16104" formatCode="General">
                  <c:v>72.519000000000005</c:v>
                </c:pt>
                <c:pt idx="16105" formatCode="General">
                  <c:v>72.521000000000001</c:v>
                </c:pt>
                <c:pt idx="16106" formatCode="General">
                  <c:v>72.531000000000006</c:v>
                </c:pt>
                <c:pt idx="16107" formatCode="General">
                  <c:v>72.522999999999982</c:v>
                </c:pt>
                <c:pt idx="16108" formatCode="General">
                  <c:v>72.513999999999996</c:v>
                </c:pt>
                <c:pt idx="16109" formatCode="General">
                  <c:v>72.509</c:v>
                </c:pt>
                <c:pt idx="16110" formatCode="General">
                  <c:v>72.513000000000005</c:v>
                </c:pt>
                <c:pt idx="16111" formatCode="General">
                  <c:v>72.501000000000005</c:v>
                </c:pt>
                <c:pt idx="16112" formatCode="General">
                  <c:v>72.507000000000005</c:v>
                </c:pt>
                <c:pt idx="16113" formatCode="General">
                  <c:v>72.503</c:v>
                </c:pt>
                <c:pt idx="16114" formatCode="General">
                  <c:v>72.503</c:v>
                </c:pt>
                <c:pt idx="16115" formatCode="General">
                  <c:v>72.504999999999995</c:v>
                </c:pt>
                <c:pt idx="16116" formatCode="General">
                  <c:v>72.510000000000005</c:v>
                </c:pt>
                <c:pt idx="16117" formatCode="General">
                  <c:v>72.515000000000001</c:v>
                </c:pt>
                <c:pt idx="16118" formatCode="General">
                  <c:v>72.531999999999996</c:v>
                </c:pt>
                <c:pt idx="16119" formatCode="General">
                  <c:v>72.552999999999983</c:v>
                </c:pt>
                <c:pt idx="16120" formatCode="General">
                  <c:v>72.58</c:v>
                </c:pt>
                <c:pt idx="16121" formatCode="General">
                  <c:v>72.606999999999999</c:v>
                </c:pt>
                <c:pt idx="16122" formatCode="General">
                  <c:v>72.637999999999991</c:v>
                </c:pt>
                <c:pt idx="16123" formatCode="General">
                  <c:v>72.661999999999992</c:v>
                </c:pt>
                <c:pt idx="16124" formatCode="General">
                  <c:v>72.691000000000003</c:v>
                </c:pt>
                <c:pt idx="16125" formatCode="General">
                  <c:v>72.715000000000003</c:v>
                </c:pt>
                <c:pt idx="16126" formatCode="General">
                  <c:v>72.724000000000004</c:v>
                </c:pt>
                <c:pt idx="16127" formatCode="General">
                  <c:v>72.727999999999994</c:v>
                </c:pt>
                <c:pt idx="16128" formatCode="General">
                  <c:v>72.742000000000004</c:v>
                </c:pt>
                <c:pt idx="16129" formatCode="General">
                  <c:v>72.75</c:v>
                </c:pt>
                <c:pt idx="16130" formatCode="General">
                  <c:v>72.751999999999995</c:v>
                </c:pt>
                <c:pt idx="16131" formatCode="General">
                  <c:v>72.751999999999995</c:v>
                </c:pt>
                <c:pt idx="16132" formatCode="General">
                  <c:v>72.757999999999996</c:v>
                </c:pt>
                <c:pt idx="16133" formatCode="General">
                  <c:v>72.759</c:v>
                </c:pt>
                <c:pt idx="16134" formatCode="General">
                  <c:v>72.757000000000005</c:v>
                </c:pt>
                <c:pt idx="16135" formatCode="General">
                  <c:v>72.754999999999995</c:v>
                </c:pt>
                <c:pt idx="16136" formatCode="General">
                  <c:v>72.754999999999995</c:v>
                </c:pt>
                <c:pt idx="16137" formatCode="General">
                  <c:v>72.751000000000005</c:v>
                </c:pt>
                <c:pt idx="16138" formatCode="General">
                  <c:v>72.751999999999995</c:v>
                </c:pt>
                <c:pt idx="16139" formatCode="General">
                  <c:v>72.754999999999995</c:v>
                </c:pt>
                <c:pt idx="16140" formatCode="General">
                  <c:v>72.769000000000005</c:v>
                </c:pt>
                <c:pt idx="16141" formatCode="General">
                  <c:v>72.787000000000006</c:v>
                </c:pt>
                <c:pt idx="16142" formatCode="General">
                  <c:v>72.798000000000002</c:v>
                </c:pt>
                <c:pt idx="16143" formatCode="General">
                  <c:v>72.805999999999983</c:v>
                </c:pt>
                <c:pt idx="16144" formatCode="General">
                  <c:v>72.818000000000012</c:v>
                </c:pt>
                <c:pt idx="16145" formatCode="General">
                  <c:v>72.822000000000003</c:v>
                </c:pt>
                <c:pt idx="16146" formatCode="General">
                  <c:v>72.831999999999994</c:v>
                </c:pt>
                <c:pt idx="16147" formatCode="General">
                  <c:v>72.834000000000003</c:v>
                </c:pt>
                <c:pt idx="16148" formatCode="General">
                  <c:v>72.840999999999994</c:v>
                </c:pt>
                <c:pt idx="16149" formatCode="General">
                  <c:v>72.85799999999999</c:v>
                </c:pt>
                <c:pt idx="16150" formatCode="General">
                  <c:v>72.882999999999981</c:v>
                </c:pt>
                <c:pt idx="16151" formatCode="General">
                  <c:v>72.896000000000001</c:v>
                </c:pt>
                <c:pt idx="16152" formatCode="General">
                  <c:v>72.910000000000025</c:v>
                </c:pt>
                <c:pt idx="16153" formatCode="General">
                  <c:v>72.918999999999997</c:v>
                </c:pt>
                <c:pt idx="16154" formatCode="General">
                  <c:v>72.92</c:v>
                </c:pt>
                <c:pt idx="16155" formatCode="General">
                  <c:v>72.92</c:v>
                </c:pt>
                <c:pt idx="16156" formatCode="General">
                  <c:v>72.908000000000001</c:v>
                </c:pt>
                <c:pt idx="16157" formatCode="General">
                  <c:v>72.906999999999996</c:v>
                </c:pt>
                <c:pt idx="16158" formatCode="General">
                  <c:v>72.897000000000006</c:v>
                </c:pt>
                <c:pt idx="16159" formatCode="General">
                  <c:v>72.900000000000006</c:v>
                </c:pt>
                <c:pt idx="16160" formatCode="General">
                  <c:v>72.882999999999981</c:v>
                </c:pt>
                <c:pt idx="16161" formatCode="General">
                  <c:v>72.870999999999981</c:v>
                </c:pt>
                <c:pt idx="16162" formatCode="General">
                  <c:v>72.85899999999998</c:v>
                </c:pt>
                <c:pt idx="16163" formatCode="General">
                  <c:v>72.85599999999998</c:v>
                </c:pt>
                <c:pt idx="16164" formatCode="General">
                  <c:v>72.845000000000013</c:v>
                </c:pt>
                <c:pt idx="16165" formatCode="General">
                  <c:v>72.840999999999994</c:v>
                </c:pt>
                <c:pt idx="16166" formatCode="General">
                  <c:v>72.831000000000003</c:v>
                </c:pt>
                <c:pt idx="16167" formatCode="General">
                  <c:v>72.825000000000003</c:v>
                </c:pt>
                <c:pt idx="16168" formatCode="General">
                  <c:v>72.819000000000003</c:v>
                </c:pt>
                <c:pt idx="16169" formatCode="General">
                  <c:v>72.816000000000003</c:v>
                </c:pt>
                <c:pt idx="16170" formatCode="General">
                  <c:v>72.808999999999983</c:v>
                </c:pt>
                <c:pt idx="16171" formatCode="General">
                  <c:v>72.805999999999983</c:v>
                </c:pt>
                <c:pt idx="16172" formatCode="General">
                  <c:v>72.811000000000007</c:v>
                </c:pt>
                <c:pt idx="16173" formatCode="General">
                  <c:v>72.796999999999997</c:v>
                </c:pt>
                <c:pt idx="16174" formatCode="General">
                  <c:v>72.790000000000006</c:v>
                </c:pt>
                <c:pt idx="16175" formatCode="General">
                  <c:v>72.796999999999997</c:v>
                </c:pt>
                <c:pt idx="16176" formatCode="General">
                  <c:v>72.790999999999997</c:v>
                </c:pt>
                <c:pt idx="16177" formatCode="General">
                  <c:v>72.786000000000001</c:v>
                </c:pt>
                <c:pt idx="16178" formatCode="General">
                  <c:v>72.778999999999982</c:v>
                </c:pt>
                <c:pt idx="16179" formatCode="General">
                  <c:v>72.777999999999992</c:v>
                </c:pt>
                <c:pt idx="16180" formatCode="General">
                  <c:v>72.766000000000005</c:v>
                </c:pt>
                <c:pt idx="16181" formatCode="General">
                  <c:v>72.766000000000005</c:v>
                </c:pt>
                <c:pt idx="16182" formatCode="General">
                  <c:v>72.760999999999996</c:v>
                </c:pt>
                <c:pt idx="16183" formatCode="General">
                  <c:v>72.754999999999995</c:v>
                </c:pt>
                <c:pt idx="16184" formatCode="General">
                  <c:v>72.748999999999995</c:v>
                </c:pt>
                <c:pt idx="16185" formatCode="General">
                  <c:v>72.748999999999995</c:v>
                </c:pt>
                <c:pt idx="16186" formatCode="General">
                  <c:v>72.751999999999995</c:v>
                </c:pt>
                <c:pt idx="16187" formatCode="General">
                  <c:v>72.778999999999982</c:v>
                </c:pt>
                <c:pt idx="16188" formatCode="General">
                  <c:v>72.796000000000006</c:v>
                </c:pt>
                <c:pt idx="16189" formatCode="General">
                  <c:v>72.834000000000003</c:v>
                </c:pt>
                <c:pt idx="16190" formatCode="General">
                  <c:v>72.876999999999981</c:v>
                </c:pt>
                <c:pt idx="16191" formatCode="General">
                  <c:v>72.917000000000101</c:v>
                </c:pt>
                <c:pt idx="16192" formatCode="General">
                  <c:v>72.956999999999994</c:v>
                </c:pt>
                <c:pt idx="16193" formatCode="General">
                  <c:v>72.989999999999995</c:v>
                </c:pt>
                <c:pt idx="16194" formatCode="General">
                  <c:v>73.016000000000005</c:v>
                </c:pt>
                <c:pt idx="16195" formatCode="General">
                  <c:v>73.027000000000001</c:v>
                </c:pt>
                <c:pt idx="16196" formatCode="General">
                  <c:v>73.043000000000006</c:v>
                </c:pt>
                <c:pt idx="16197" formatCode="General">
                  <c:v>73.057000000000002</c:v>
                </c:pt>
                <c:pt idx="16198" formatCode="General">
                  <c:v>73.081999999999994</c:v>
                </c:pt>
                <c:pt idx="16199" formatCode="General">
                  <c:v>73.117000000000004</c:v>
                </c:pt>
                <c:pt idx="16200" formatCode="General">
                  <c:v>73.198999999999998</c:v>
                </c:pt>
                <c:pt idx="16201" formatCode="General">
                  <c:v>73.302999999999983</c:v>
                </c:pt>
                <c:pt idx="16202" formatCode="General">
                  <c:v>73.424999999999997</c:v>
                </c:pt>
                <c:pt idx="16203" formatCode="General">
                  <c:v>73.548000000000002</c:v>
                </c:pt>
                <c:pt idx="16204" formatCode="General">
                  <c:v>73.675999999999988</c:v>
                </c:pt>
                <c:pt idx="16205" formatCode="General">
                  <c:v>73.745999999999995</c:v>
                </c:pt>
                <c:pt idx="16206" formatCode="General">
                  <c:v>73.765000000000001</c:v>
                </c:pt>
                <c:pt idx="16207" formatCode="General">
                  <c:v>73.727000000000004</c:v>
                </c:pt>
                <c:pt idx="16208" formatCode="General">
                  <c:v>73.678999999999988</c:v>
                </c:pt>
                <c:pt idx="16209" formatCode="General">
                  <c:v>73.617000000000004</c:v>
                </c:pt>
                <c:pt idx="16210" formatCode="General">
                  <c:v>73.563000000000002</c:v>
                </c:pt>
                <c:pt idx="16211" formatCode="General">
                  <c:v>73.510000000000005</c:v>
                </c:pt>
                <c:pt idx="16212" formatCode="General">
                  <c:v>73.456000000000003</c:v>
                </c:pt>
                <c:pt idx="16213" formatCode="General">
                  <c:v>73.411000000000101</c:v>
                </c:pt>
                <c:pt idx="16214" formatCode="General">
                  <c:v>73.372999999999948</c:v>
                </c:pt>
                <c:pt idx="16215" formatCode="General">
                  <c:v>73.338999999999999</c:v>
                </c:pt>
                <c:pt idx="16216" formatCode="General">
                  <c:v>73.315000000000012</c:v>
                </c:pt>
                <c:pt idx="16217" formatCode="General">
                  <c:v>73.289000000000001</c:v>
                </c:pt>
                <c:pt idx="16218" formatCode="General">
                  <c:v>73.268000000000001</c:v>
                </c:pt>
                <c:pt idx="16219" formatCode="General">
                  <c:v>73.251999999999995</c:v>
                </c:pt>
                <c:pt idx="16220" formatCode="General">
                  <c:v>73.236999999999995</c:v>
                </c:pt>
                <c:pt idx="16221" formatCode="General">
                  <c:v>73.22</c:v>
                </c:pt>
                <c:pt idx="16222" formatCode="General">
                  <c:v>73.208000000000013</c:v>
                </c:pt>
                <c:pt idx="16223" formatCode="General">
                  <c:v>73.203000000000003</c:v>
                </c:pt>
                <c:pt idx="16224" formatCode="General">
                  <c:v>73.188999999999979</c:v>
                </c:pt>
                <c:pt idx="16225" formatCode="General">
                  <c:v>73.182999999999979</c:v>
                </c:pt>
                <c:pt idx="16226" formatCode="General">
                  <c:v>73.173999999999978</c:v>
                </c:pt>
                <c:pt idx="16227" formatCode="General">
                  <c:v>73.170999999999978</c:v>
                </c:pt>
                <c:pt idx="16228" formatCode="General">
                  <c:v>73.158999999999978</c:v>
                </c:pt>
                <c:pt idx="16229" formatCode="General">
                  <c:v>73.152999999999949</c:v>
                </c:pt>
                <c:pt idx="16230" formatCode="General">
                  <c:v>73.138999999999982</c:v>
                </c:pt>
                <c:pt idx="16231" formatCode="General">
                  <c:v>73.137999999999991</c:v>
                </c:pt>
                <c:pt idx="16232" formatCode="General">
                  <c:v>73.131</c:v>
                </c:pt>
                <c:pt idx="16233" formatCode="General">
                  <c:v>73.126999999999981</c:v>
                </c:pt>
                <c:pt idx="16234" formatCode="General">
                  <c:v>73.123999999999981</c:v>
                </c:pt>
                <c:pt idx="16235" formatCode="General">
                  <c:v>73.123999999999981</c:v>
                </c:pt>
                <c:pt idx="16236" formatCode="General">
                  <c:v>73.117999999999995</c:v>
                </c:pt>
                <c:pt idx="16237" formatCode="General">
                  <c:v>73.11</c:v>
                </c:pt>
                <c:pt idx="16238" formatCode="General">
                  <c:v>73.114999999999995</c:v>
                </c:pt>
                <c:pt idx="16239" formatCode="General">
                  <c:v>73.117999999999995</c:v>
                </c:pt>
                <c:pt idx="16240" formatCode="General">
                  <c:v>73.114999999999995</c:v>
                </c:pt>
                <c:pt idx="16241" formatCode="General">
                  <c:v>73.10599999999998</c:v>
                </c:pt>
                <c:pt idx="16242" formatCode="General">
                  <c:v>73.100999999999999</c:v>
                </c:pt>
                <c:pt idx="16243" formatCode="General">
                  <c:v>73.099999999999994</c:v>
                </c:pt>
                <c:pt idx="16244" formatCode="General">
                  <c:v>73.10199999999999</c:v>
                </c:pt>
                <c:pt idx="16245" formatCode="General">
                  <c:v>73.10199999999999</c:v>
                </c:pt>
                <c:pt idx="16246" formatCode="General">
                  <c:v>73.098000000000013</c:v>
                </c:pt>
                <c:pt idx="16247" formatCode="General">
                  <c:v>73.096000000000004</c:v>
                </c:pt>
                <c:pt idx="16248" formatCode="General">
                  <c:v>73.087000000000003</c:v>
                </c:pt>
                <c:pt idx="16249" formatCode="General">
                  <c:v>73.082999999999998</c:v>
                </c:pt>
                <c:pt idx="16250" formatCode="General">
                  <c:v>73.073999999999998</c:v>
                </c:pt>
                <c:pt idx="16251" formatCode="General">
                  <c:v>73.069999999999993</c:v>
                </c:pt>
                <c:pt idx="16252" formatCode="General">
                  <c:v>73.070999999999998</c:v>
                </c:pt>
                <c:pt idx="16253" formatCode="General">
                  <c:v>73.054000000000002</c:v>
                </c:pt>
                <c:pt idx="16254" formatCode="General">
                  <c:v>73.051000000000002</c:v>
                </c:pt>
                <c:pt idx="16255" formatCode="General">
                  <c:v>73.052999999999983</c:v>
                </c:pt>
                <c:pt idx="16256" formatCode="General">
                  <c:v>73.05</c:v>
                </c:pt>
                <c:pt idx="16257" formatCode="General">
                  <c:v>73.052999999999983</c:v>
                </c:pt>
                <c:pt idx="16258" formatCode="General">
                  <c:v>73.057999999999993</c:v>
                </c:pt>
                <c:pt idx="16259" formatCode="General">
                  <c:v>73.049000000000007</c:v>
                </c:pt>
                <c:pt idx="16260" formatCode="General">
                  <c:v>73.046000000000006</c:v>
                </c:pt>
                <c:pt idx="16261" formatCode="General">
                  <c:v>73.048000000000002</c:v>
                </c:pt>
                <c:pt idx="16262" formatCode="General">
                  <c:v>73.051999999999992</c:v>
                </c:pt>
                <c:pt idx="16263" formatCode="General">
                  <c:v>73.057000000000002</c:v>
                </c:pt>
                <c:pt idx="16264" formatCode="General">
                  <c:v>73.063999999999993</c:v>
                </c:pt>
                <c:pt idx="16265" formatCode="General">
                  <c:v>73.057000000000002</c:v>
                </c:pt>
                <c:pt idx="16266" formatCode="General">
                  <c:v>73.062000000000012</c:v>
                </c:pt>
                <c:pt idx="16267" formatCode="General">
                  <c:v>73.057000000000002</c:v>
                </c:pt>
                <c:pt idx="16268" formatCode="General">
                  <c:v>73.063999999999993</c:v>
                </c:pt>
                <c:pt idx="16269" formatCode="General">
                  <c:v>73.054999999999993</c:v>
                </c:pt>
                <c:pt idx="16270" formatCode="General">
                  <c:v>73.040000000000006</c:v>
                </c:pt>
                <c:pt idx="16271" formatCode="General">
                  <c:v>73.039000000000001</c:v>
                </c:pt>
                <c:pt idx="16272" formatCode="General">
                  <c:v>73.037000000000006</c:v>
                </c:pt>
                <c:pt idx="16273" formatCode="General">
                  <c:v>73.046000000000006</c:v>
                </c:pt>
                <c:pt idx="16274" formatCode="General">
                  <c:v>73.046000000000006</c:v>
                </c:pt>
                <c:pt idx="16275" formatCode="General">
                  <c:v>73.05</c:v>
                </c:pt>
                <c:pt idx="16276" formatCode="General">
                  <c:v>73.054000000000002</c:v>
                </c:pt>
                <c:pt idx="16277" formatCode="General">
                  <c:v>73.054000000000002</c:v>
                </c:pt>
                <c:pt idx="16278" formatCode="General">
                  <c:v>73.054000000000002</c:v>
                </c:pt>
                <c:pt idx="16279" formatCode="General">
                  <c:v>73.052999999999983</c:v>
                </c:pt>
                <c:pt idx="16280" formatCode="General">
                  <c:v>73.042000000000002</c:v>
                </c:pt>
                <c:pt idx="16281" formatCode="General">
                  <c:v>73.051000000000002</c:v>
                </c:pt>
                <c:pt idx="16282" formatCode="General">
                  <c:v>73.043000000000006</c:v>
                </c:pt>
                <c:pt idx="16283" formatCode="General">
                  <c:v>73.03</c:v>
                </c:pt>
                <c:pt idx="16284" formatCode="General">
                  <c:v>73.010000000000005</c:v>
                </c:pt>
                <c:pt idx="16285" formatCode="General">
                  <c:v>73.004000000000005</c:v>
                </c:pt>
                <c:pt idx="16286" formatCode="General">
                  <c:v>72.971000000000004</c:v>
                </c:pt>
                <c:pt idx="16287" formatCode="General">
                  <c:v>72.950999999999993</c:v>
                </c:pt>
                <c:pt idx="16288" formatCode="General">
                  <c:v>72.932000000000002</c:v>
                </c:pt>
                <c:pt idx="16289" formatCode="General">
                  <c:v>72.924000000000007</c:v>
                </c:pt>
                <c:pt idx="16290" formatCode="General">
                  <c:v>72.903000000000006</c:v>
                </c:pt>
                <c:pt idx="16291" formatCode="General">
                  <c:v>72.884</c:v>
                </c:pt>
                <c:pt idx="16292" formatCode="General">
                  <c:v>72.884</c:v>
                </c:pt>
                <c:pt idx="16293" formatCode="General">
                  <c:v>72.867999999999995</c:v>
                </c:pt>
                <c:pt idx="16294" formatCode="General">
                  <c:v>72.85599999999998</c:v>
                </c:pt>
                <c:pt idx="16295" formatCode="General">
                  <c:v>72.856999999999999</c:v>
                </c:pt>
                <c:pt idx="16296" formatCode="General">
                  <c:v>72.85799999999999</c:v>
                </c:pt>
                <c:pt idx="16297" formatCode="General">
                  <c:v>72.845000000000013</c:v>
                </c:pt>
                <c:pt idx="16298" formatCode="General">
                  <c:v>72.850999999999999</c:v>
                </c:pt>
                <c:pt idx="16299" formatCode="General">
                  <c:v>72.850999999999999</c:v>
                </c:pt>
                <c:pt idx="16300" formatCode="General">
                  <c:v>72.84</c:v>
                </c:pt>
                <c:pt idx="16301" formatCode="General">
                  <c:v>72.849000000000004</c:v>
                </c:pt>
                <c:pt idx="16302" formatCode="General">
                  <c:v>72.850999999999999</c:v>
                </c:pt>
                <c:pt idx="16303" formatCode="General">
                  <c:v>72.85299999999998</c:v>
                </c:pt>
                <c:pt idx="16304" formatCode="General">
                  <c:v>72.849000000000004</c:v>
                </c:pt>
                <c:pt idx="16305" formatCode="General">
                  <c:v>72.846999999999994</c:v>
                </c:pt>
                <c:pt idx="16306" formatCode="General">
                  <c:v>72.849999999999994</c:v>
                </c:pt>
                <c:pt idx="16307" formatCode="General">
                  <c:v>72.849999999999994</c:v>
                </c:pt>
                <c:pt idx="16308" formatCode="General">
                  <c:v>72.85599999999998</c:v>
                </c:pt>
                <c:pt idx="16309" formatCode="General">
                  <c:v>72.849999999999994</c:v>
                </c:pt>
                <c:pt idx="16310" formatCode="General">
                  <c:v>72.849999999999994</c:v>
                </c:pt>
                <c:pt idx="16311" formatCode="General">
                  <c:v>72.85899999999998</c:v>
                </c:pt>
                <c:pt idx="16312" formatCode="General">
                  <c:v>72.853999999999999</c:v>
                </c:pt>
                <c:pt idx="16313" formatCode="General">
                  <c:v>72.856999999999999</c:v>
                </c:pt>
                <c:pt idx="16314" formatCode="General">
                  <c:v>72.867000000000004</c:v>
                </c:pt>
                <c:pt idx="16315" formatCode="General">
                  <c:v>72.85499999999999</c:v>
                </c:pt>
                <c:pt idx="16316" formatCode="General">
                  <c:v>72.850999999999999</c:v>
                </c:pt>
                <c:pt idx="16317" formatCode="General">
                  <c:v>72.85499999999999</c:v>
                </c:pt>
                <c:pt idx="16318" formatCode="General">
                  <c:v>72.848000000000013</c:v>
                </c:pt>
                <c:pt idx="16319" formatCode="General">
                  <c:v>72.845000000000013</c:v>
                </c:pt>
                <c:pt idx="16320" formatCode="General">
                  <c:v>72.843999999999994</c:v>
                </c:pt>
                <c:pt idx="16321" formatCode="General">
                  <c:v>72.837999999999994</c:v>
                </c:pt>
                <c:pt idx="16322" formatCode="General">
                  <c:v>72.825999999999979</c:v>
                </c:pt>
                <c:pt idx="16323" formatCode="General">
                  <c:v>72.826999999999998</c:v>
                </c:pt>
                <c:pt idx="16324" formatCode="General">
                  <c:v>72.826999999999998</c:v>
                </c:pt>
                <c:pt idx="16325" formatCode="General">
                  <c:v>72.816999999999993</c:v>
                </c:pt>
                <c:pt idx="16326" formatCode="General">
                  <c:v>72.812000000000012</c:v>
                </c:pt>
                <c:pt idx="16327" formatCode="General">
                  <c:v>72.813999999999993</c:v>
                </c:pt>
                <c:pt idx="16328" formatCode="General">
                  <c:v>72.804999999999993</c:v>
                </c:pt>
                <c:pt idx="16329" formatCode="General">
                  <c:v>72.798000000000002</c:v>
                </c:pt>
                <c:pt idx="16330" formatCode="General">
                  <c:v>72.807999999999993</c:v>
                </c:pt>
                <c:pt idx="16331" formatCode="General">
                  <c:v>72.807999999999993</c:v>
                </c:pt>
                <c:pt idx="16332" formatCode="General">
                  <c:v>72.807999999999993</c:v>
                </c:pt>
                <c:pt idx="16333" formatCode="General">
                  <c:v>72.796999999999997</c:v>
                </c:pt>
                <c:pt idx="16334" formatCode="General">
                  <c:v>72.804000000000002</c:v>
                </c:pt>
                <c:pt idx="16335" formatCode="General">
                  <c:v>72.802999999999983</c:v>
                </c:pt>
                <c:pt idx="16336" formatCode="General">
                  <c:v>72.802999999999983</c:v>
                </c:pt>
                <c:pt idx="16337" formatCode="General">
                  <c:v>72.801999999999992</c:v>
                </c:pt>
                <c:pt idx="16338" formatCode="General">
                  <c:v>72.8</c:v>
                </c:pt>
                <c:pt idx="16339" formatCode="General">
                  <c:v>72.805999999999983</c:v>
                </c:pt>
                <c:pt idx="16340" formatCode="General">
                  <c:v>72.813000000000002</c:v>
                </c:pt>
                <c:pt idx="16341" formatCode="General">
                  <c:v>72.807000000000002</c:v>
                </c:pt>
                <c:pt idx="16342" formatCode="General">
                  <c:v>72.801999999999992</c:v>
                </c:pt>
                <c:pt idx="16343" formatCode="General">
                  <c:v>72.819999999999993</c:v>
                </c:pt>
                <c:pt idx="16344" formatCode="General">
                  <c:v>72.816999999999993</c:v>
                </c:pt>
                <c:pt idx="16345" formatCode="General">
                  <c:v>72.823999999999998</c:v>
                </c:pt>
                <c:pt idx="16346" formatCode="General">
                  <c:v>72.807999999999993</c:v>
                </c:pt>
                <c:pt idx="16347" formatCode="General">
                  <c:v>72.790999999999997</c:v>
                </c:pt>
                <c:pt idx="16348" formatCode="General">
                  <c:v>72.784000000000006</c:v>
                </c:pt>
                <c:pt idx="16349" formatCode="General">
                  <c:v>72.765000000000001</c:v>
                </c:pt>
                <c:pt idx="16350" formatCode="General">
                  <c:v>72.753</c:v>
                </c:pt>
                <c:pt idx="16351" formatCode="General">
                  <c:v>72.732000000000014</c:v>
                </c:pt>
                <c:pt idx="16352" formatCode="General">
                  <c:v>72.718000000000004</c:v>
                </c:pt>
                <c:pt idx="16353" formatCode="General">
                  <c:v>72.695999999999998</c:v>
                </c:pt>
                <c:pt idx="16354" formatCode="General">
                  <c:v>72.697000000000003</c:v>
                </c:pt>
                <c:pt idx="16355" formatCode="General">
                  <c:v>72.686999999999998</c:v>
                </c:pt>
                <c:pt idx="16356" formatCode="General">
                  <c:v>72.676999999999978</c:v>
                </c:pt>
                <c:pt idx="16357" formatCode="General">
                  <c:v>72.662999999999982</c:v>
                </c:pt>
                <c:pt idx="16358" formatCode="General">
                  <c:v>72.668999999999983</c:v>
                </c:pt>
                <c:pt idx="16359" formatCode="General">
                  <c:v>72.656999999999982</c:v>
                </c:pt>
                <c:pt idx="16360" formatCode="General">
                  <c:v>72.651999999999987</c:v>
                </c:pt>
                <c:pt idx="16361" formatCode="General">
                  <c:v>72.647999999999996</c:v>
                </c:pt>
                <c:pt idx="16362" formatCode="General">
                  <c:v>72.647999999999996</c:v>
                </c:pt>
                <c:pt idx="16363" formatCode="General">
                  <c:v>72.649999999999991</c:v>
                </c:pt>
                <c:pt idx="16364" formatCode="General">
                  <c:v>72.641000000000005</c:v>
                </c:pt>
                <c:pt idx="16365" formatCode="General">
                  <c:v>72.637999999999991</c:v>
                </c:pt>
                <c:pt idx="16366" formatCode="General">
                  <c:v>72.647999999999996</c:v>
                </c:pt>
                <c:pt idx="16367" formatCode="General">
                  <c:v>72.652999999999949</c:v>
                </c:pt>
                <c:pt idx="16368" formatCode="General">
                  <c:v>72.643000000000001</c:v>
                </c:pt>
                <c:pt idx="16369" formatCode="General">
                  <c:v>72.649999999999991</c:v>
                </c:pt>
                <c:pt idx="16370" formatCode="General">
                  <c:v>72.643000000000001</c:v>
                </c:pt>
                <c:pt idx="16371" formatCode="General">
                  <c:v>72.646000000000001</c:v>
                </c:pt>
                <c:pt idx="16372" formatCode="General">
                  <c:v>72.647000000000006</c:v>
                </c:pt>
                <c:pt idx="16373" formatCode="General">
                  <c:v>72.641999999999996</c:v>
                </c:pt>
                <c:pt idx="16374" formatCode="General">
                  <c:v>72.631</c:v>
                </c:pt>
                <c:pt idx="16375" formatCode="General">
                  <c:v>72.638999999999982</c:v>
                </c:pt>
                <c:pt idx="16376" formatCode="General">
                  <c:v>72.637</c:v>
                </c:pt>
                <c:pt idx="16377" formatCode="General">
                  <c:v>72.641000000000005</c:v>
                </c:pt>
                <c:pt idx="16378" formatCode="General">
                  <c:v>72.637999999999991</c:v>
                </c:pt>
                <c:pt idx="16379" formatCode="General">
                  <c:v>72.641000000000005</c:v>
                </c:pt>
                <c:pt idx="16380" formatCode="General">
                  <c:v>72.637</c:v>
                </c:pt>
                <c:pt idx="16381" formatCode="General">
                  <c:v>72.635999999999981</c:v>
                </c:pt>
                <c:pt idx="16382" formatCode="General">
                  <c:v>72.63</c:v>
                </c:pt>
                <c:pt idx="16383" formatCode="General">
                  <c:v>72.634999999999991</c:v>
                </c:pt>
                <c:pt idx="16384" formatCode="General">
                  <c:v>72.643000000000001</c:v>
                </c:pt>
                <c:pt idx="16385" formatCode="General">
                  <c:v>72.631</c:v>
                </c:pt>
                <c:pt idx="16386" formatCode="General">
                  <c:v>72.637</c:v>
                </c:pt>
                <c:pt idx="16387" formatCode="General">
                  <c:v>72.622999999999948</c:v>
                </c:pt>
                <c:pt idx="16388" formatCode="General">
                  <c:v>72.632999999999981</c:v>
                </c:pt>
                <c:pt idx="16389" formatCode="General">
                  <c:v>72.627999999999986</c:v>
                </c:pt>
                <c:pt idx="16390" formatCode="General">
                  <c:v>72.624999999999986</c:v>
                </c:pt>
                <c:pt idx="16391" formatCode="General">
                  <c:v>72.628999999999948</c:v>
                </c:pt>
                <c:pt idx="16392" formatCode="General">
                  <c:v>72.624999999999986</c:v>
                </c:pt>
                <c:pt idx="16393" formatCode="General">
                  <c:v>72.625999999999948</c:v>
                </c:pt>
                <c:pt idx="16394" formatCode="General">
                  <c:v>72.60899999999998</c:v>
                </c:pt>
                <c:pt idx="16395" formatCode="General">
                  <c:v>72.60899999999998</c:v>
                </c:pt>
                <c:pt idx="16396" formatCode="General">
                  <c:v>72.599000000000004</c:v>
                </c:pt>
                <c:pt idx="16397" formatCode="General">
                  <c:v>72.60299999999998</c:v>
                </c:pt>
                <c:pt idx="16398" formatCode="General">
                  <c:v>72.60799999999999</c:v>
                </c:pt>
                <c:pt idx="16399" formatCode="General">
                  <c:v>72.60199999999999</c:v>
                </c:pt>
                <c:pt idx="16400" formatCode="General">
                  <c:v>72.60599999999998</c:v>
                </c:pt>
                <c:pt idx="16401" formatCode="General">
                  <c:v>72.596000000000004</c:v>
                </c:pt>
                <c:pt idx="16402" formatCode="General">
                  <c:v>72.60299999999998</c:v>
                </c:pt>
                <c:pt idx="16403" formatCode="General">
                  <c:v>72.606999999999999</c:v>
                </c:pt>
                <c:pt idx="16404" formatCode="General">
                  <c:v>72.598000000000013</c:v>
                </c:pt>
                <c:pt idx="16405" formatCode="General">
                  <c:v>72.60199999999999</c:v>
                </c:pt>
                <c:pt idx="16406" formatCode="General">
                  <c:v>72.61</c:v>
                </c:pt>
                <c:pt idx="16407" formatCode="General">
                  <c:v>72.613</c:v>
                </c:pt>
                <c:pt idx="16408" formatCode="General">
                  <c:v>72.613</c:v>
                </c:pt>
                <c:pt idx="16409" formatCode="General">
                  <c:v>72.614000000000004</c:v>
                </c:pt>
                <c:pt idx="16410" formatCode="General">
                  <c:v>72.611000000000004</c:v>
                </c:pt>
                <c:pt idx="16411" formatCode="General">
                  <c:v>72.60199999999999</c:v>
                </c:pt>
                <c:pt idx="16412" formatCode="General">
                  <c:v>72.595000000000013</c:v>
                </c:pt>
                <c:pt idx="16413" formatCode="General">
                  <c:v>72.60899999999998</c:v>
                </c:pt>
                <c:pt idx="16414" formatCode="General">
                  <c:v>72.617000000000004</c:v>
                </c:pt>
                <c:pt idx="16415" formatCode="General">
                  <c:v>72.606999999999999</c:v>
                </c:pt>
                <c:pt idx="16416" formatCode="General">
                  <c:v>72.61</c:v>
                </c:pt>
                <c:pt idx="16417" formatCode="General">
                  <c:v>72.61</c:v>
                </c:pt>
                <c:pt idx="16418" formatCode="General">
                  <c:v>72.611999999999995</c:v>
                </c:pt>
                <c:pt idx="16419" formatCode="General">
                  <c:v>72.614000000000004</c:v>
                </c:pt>
                <c:pt idx="16420" formatCode="General">
                  <c:v>72.611000000000004</c:v>
                </c:pt>
                <c:pt idx="16421" formatCode="General">
                  <c:v>72.614000000000004</c:v>
                </c:pt>
                <c:pt idx="16422" formatCode="General">
                  <c:v>72.614999999999995</c:v>
                </c:pt>
                <c:pt idx="16423" formatCode="General">
                  <c:v>72.617000000000004</c:v>
                </c:pt>
                <c:pt idx="16424" formatCode="General">
                  <c:v>72.598000000000013</c:v>
                </c:pt>
                <c:pt idx="16425" formatCode="General">
                  <c:v>72.614000000000004</c:v>
                </c:pt>
                <c:pt idx="16426" formatCode="General">
                  <c:v>72.620999999999981</c:v>
                </c:pt>
                <c:pt idx="16427" formatCode="General">
                  <c:v>72.628999999999948</c:v>
                </c:pt>
                <c:pt idx="16428" formatCode="General">
                  <c:v>72.625999999999948</c:v>
                </c:pt>
                <c:pt idx="16429" formatCode="General">
                  <c:v>72.621999999999986</c:v>
                </c:pt>
                <c:pt idx="16430" formatCode="General">
                  <c:v>72.627999999999986</c:v>
                </c:pt>
                <c:pt idx="16431" formatCode="General">
                  <c:v>72.631</c:v>
                </c:pt>
                <c:pt idx="16432" formatCode="General">
                  <c:v>72.623999999999981</c:v>
                </c:pt>
                <c:pt idx="16433" formatCode="General">
                  <c:v>72.617999999999995</c:v>
                </c:pt>
                <c:pt idx="16434" formatCode="General">
                  <c:v>72.622999999999948</c:v>
                </c:pt>
                <c:pt idx="16435" formatCode="General">
                  <c:v>72.624999999999986</c:v>
                </c:pt>
                <c:pt idx="16436" formatCode="General">
                  <c:v>72.611999999999995</c:v>
                </c:pt>
                <c:pt idx="16437" formatCode="General">
                  <c:v>72.614999999999995</c:v>
                </c:pt>
                <c:pt idx="16438" formatCode="General">
                  <c:v>72.611999999999995</c:v>
                </c:pt>
                <c:pt idx="16439" formatCode="General">
                  <c:v>72.60499999999999</c:v>
                </c:pt>
                <c:pt idx="16440" formatCode="General">
                  <c:v>72.611000000000004</c:v>
                </c:pt>
                <c:pt idx="16441" formatCode="General">
                  <c:v>72.616</c:v>
                </c:pt>
                <c:pt idx="16442" formatCode="General">
                  <c:v>72.60899999999998</c:v>
                </c:pt>
                <c:pt idx="16443" formatCode="General">
                  <c:v>72.611999999999995</c:v>
                </c:pt>
                <c:pt idx="16444" formatCode="General">
                  <c:v>72.60499999999999</c:v>
                </c:pt>
                <c:pt idx="16445" formatCode="General">
                  <c:v>72.614000000000004</c:v>
                </c:pt>
                <c:pt idx="16446" formatCode="General">
                  <c:v>72.617999999999995</c:v>
                </c:pt>
                <c:pt idx="16447" formatCode="General">
                  <c:v>72.61</c:v>
                </c:pt>
                <c:pt idx="16448" formatCode="General">
                  <c:v>72.617999999999995</c:v>
                </c:pt>
                <c:pt idx="16449" formatCode="General">
                  <c:v>72.60599999999998</c:v>
                </c:pt>
                <c:pt idx="16450" formatCode="General">
                  <c:v>72.611999999999995</c:v>
                </c:pt>
                <c:pt idx="16451" formatCode="General">
                  <c:v>72.61</c:v>
                </c:pt>
                <c:pt idx="16452" formatCode="General">
                  <c:v>72.603999999999999</c:v>
                </c:pt>
                <c:pt idx="16453" formatCode="General">
                  <c:v>72.61</c:v>
                </c:pt>
                <c:pt idx="16454" formatCode="General">
                  <c:v>72.621999999999986</c:v>
                </c:pt>
                <c:pt idx="16455" formatCode="General">
                  <c:v>72.614999999999995</c:v>
                </c:pt>
                <c:pt idx="16456" formatCode="General">
                  <c:v>72.617000000000004</c:v>
                </c:pt>
                <c:pt idx="16457" formatCode="General">
                  <c:v>72.60599999999998</c:v>
                </c:pt>
                <c:pt idx="16458" formatCode="General">
                  <c:v>72.611999999999995</c:v>
                </c:pt>
                <c:pt idx="16459" formatCode="General">
                  <c:v>72.611999999999995</c:v>
                </c:pt>
                <c:pt idx="16460" formatCode="General">
                  <c:v>72.611999999999995</c:v>
                </c:pt>
                <c:pt idx="16461" formatCode="General">
                  <c:v>72.603999999999999</c:v>
                </c:pt>
                <c:pt idx="16462" formatCode="General">
                  <c:v>72.599999999999994</c:v>
                </c:pt>
                <c:pt idx="16463" formatCode="General">
                  <c:v>72.599000000000004</c:v>
                </c:pt>
                <c:pt idx="16464" formatCode="General">
                  <c:v>72.592000000000013</c:v>
                </c:pt>
                <c:pt idx="16465" formatCode="General">
                  <c:v>72.600999999999999</c:v>
                </c:pt>
                <c:pt idx="16466" formatCode="General">
                  <c:v>72.599000000000004</c:v>
                </c:pt>
                <c:pt idx="16467" formatCode="General">
                  <c:v>72.593000000000004</c:v>
                </c:pt>
                <c:pt idx="16468" formatCode="General">
                  <c:v>72.600999999999999</c:v>
                </c:pt>
                <c:pt idx="16469" formatCode="General">
                  <c:v>72.599000000000004</c:v>
                </c:pt>
                <c:pt idx="16470" formatCode="General">
                  <c:v>72.60899999999998</c:v>
                </c:pt>
                <c:pt idx="16471" formatCode="General">
                  <c:v>72.600999999999999</c:v>
                </c:pt>
                <c:pt idx="16472" formatCode="General">
                  <c:v>72.599000000000004</c:v>
                </c:pt>
                <c:pt idx="16473" formatCode="General">
                  <c:v>72.596000000000004</c:v>
                </c:pt>
                <c:pt idx="16474" formatCode="General">
                  <c:v>72.603999999999999</c:v>
                </c:pt>
                <c:pt idx="16475" formatCode="General">
                  <c:v>72.60199999999999</c:v>
                </c:pt>
                <c:pt idx="16476" formatCode="General">
                  <c:v>72.614000000000004</c:v>
                </c:pt>
                <c:pt idx="16477" formatCode="General">
                  <c:v>72.617000000000004</c:v>
                </c:pt>
                <c:pt idx="16478" formatCode="General">
                  <c:v>72.60299999999998</c:v>
                </c:pt>
                <c:pt idx="16479" formatCode="General">
                  <c:v>72.611000000000004</c:v>
                </c:pt>
                <c:pt idx="16480" formatCode="General">
                  <c:v>72.60599999999998</c:v>
                </c:pt>
                <c:pt idx="16481" formatCode="General">
                  <c:v>72.617000000000004</c:v>
                </c:pt>
                <c:pt idx="16482" formatCode="General">
                  <c:v>72.614000000000004</c:v>
                </c:pt>
                <c:pt idx="16483" formatCode="General">
                  <c:v>72.613</c:v>
                </c:pt>
                <c:pt idx="16484" formatCode="General">
                  <c:v>72.623999999999981</c:v>
                </c:pt>
                <c:pt idx="16485" formatCode="General">
                  <c:v>72.619</c:v>
                </c:pt>
                <c:pt idx="16486" formatCode="General">
                  <c:v>72.624999999999986</c:v>
                </c:pt>
                <c:pt idx="16487" formatCode="General">
                  <c:v>72.627999999999986</c:v>
                </c:pt>
                <c:pt idx="16488" formatCode="General">
                  <c:v>72.621999999999986</c:v>
                </c:pt>
                <c:pt idx="16489" formatCode="General">
                  <c:v>72.622999999999948</c:v>
                </c:pt>
                <c:pt idx="16490" formatCode="General">
                  <c:v>72.632999999999981</c:v>
                </c:pt>
                <c:pt idx="16491" formatCode="General">
                  <c:v>72.624999999999986</c:v>
                </c:pt>
                <c:pt idx="16492" formatCode="General">
                  <c:v>72.631</c:v>
                </c:pt>
                <c:pt idx="16493" formatCode="General">
                  <c:v>72.621999999999986</c:v>
                </c:pt>
                <c:pt idx="16494" formatCode="General">
                  <c:v>72.631</c:v>
                </c:pt>
                <c:pt idx="16495" formatCode="General">
                  <c:v>72.625999999999948</c:v>
                </c:pt>
                <c:pt idx="16496" formatCode="General">
                  <c:v>72.625999999999948</c:v>
                </c:pt>
                <c:pt idx="16497" formatCode="General">
                  <c:v>72.625999999999948</c:v>
                </c:pt>
                <c:pt idx="16498" formatCode="General">
                  <c:v>72.624999999999986</c:v>
                </c:pt>
                <c:pt idx="16499" formatCode="General">
                  <c:v>72.63</c:v>
                </c:pt>
                <c:pt idx="16500" formatCode="General">
                  <c:v>72.628999999999948</c:v>
                </c:pt>
                <c:pt idx="16501" formatCode="General">
                  <c:v>72.625999999999948</c:v>
                </c:pt>
                <c:pt idx="16502" formatCode="General">
                  <c:v>72.626999999999981</c:v>
                </c:pt>
                <c:pt idx="16503" formatCode="General">
                  <c:v>72.619</c:v>
                </c:pt>
                <c:pt idx="16504" formatCode="General">
                  <c:v>72.625999999999948</c:v>
                </c:pt>
                <c:pt idx="16505" formatCode="General">
                  <c:v>72.61999999999999</c:v>
                </c:pt>
                <c:pt idx="16506" formatCode="General">
                  <c:v>72.625999999999948</c:v>
                </c:pt>
                <c:pt idx="16507" formatCode="General">
                  <c:v>72.625999999999948</c:v>
                </c:pt>
                <c:pt idx="16508" formatCode="General">
                  <c:v>72.628999999999948</c:v>
                </c:pt>
                <c:pt idx="16509" formatCode="General">
                  <c:v>72.620999999999981</c:v>
                </c:pt>
                <c:pt idx="16510" formatCode="General">
                  <c:v>72.626999999999981</c:v>
                </c:pt>
                <c:pt idx="16511" formatCode="General">
                  <c:v>72.637</c:v>
                </c:pt>
                <c:pt idx="16512" formatCode="General">
                  <c:v>72.626999999999981</c:v>
                </c:pt>
                <c:pt idx="16513" formatCode="General">
                  <c:v>72.635999999999981</c:v>
                </c:pt>
                <c:pt idx="16514" formatCode="General">
                  <c:v>72.634</c:v>
                </c:pt>
                <c:pt idx="16515" formatCode="General">
                  <c:v>72.635999999999981</c:v>
                </c:pt>
                <c:pt idx="16516" formatCode="General">
                  <c:v>72.635999999999981</c:v>
                </c:pt>
                <c:pt idx="16517" formatCode="General">
                  <c:v>72.637999999999991</c:v>
                </c:pt>
                <c:pt idx="16518" formatCode="General">
                  <c:v>72.631999999999991</c:v>
                </c:pt>
                <c:pt idx="16519" formatCode="General">
                  <c:v>72.641000000000005</c:v>
                </c:pt>
                <c:pt idx="16520" formatCode="General">
                  <c:v>72.637</c:v>
                </c:pt>
                <c:pt idx="16521" formatCode="General">
                  <c:v>72.634999999999991</c:v>
                </c:pt>
                <c:pt idx="16522" formatCode="General">
                  <c:v>72.635999999999981</c:v>
                </c:pt>
                <c:pt idx="16523" formatCode="General">
                  <c:v>72.637</c:v>
                </c:pt>
                <c:pt idx="16524" formatCode="General">
                  <c:v>72.641999999999996</c:v>
                </c:pt>
                <c:pt idx="16525" formatCode="General">
                  <c:v>72.641000000000005</c:v>
                </c:pt>
                <c:pt idx="16526" formatCode="General">
                  <c:v>72.638999999999982</c:v>
                </c:pt>
                <c:pt idx="16527" formatCode="General">
                  <c:v>72.635999999999981</c:v>
                </c:pt>
                <c:pt idx="16528" formatCode="General">
                  <c:v>72.643000000000001</c:v>
                </c:pt>
                <c:pt idx="16529" formatCode="General">
                  <c:v>72.634</c:v>
                </c:pt>
                <c:pt idx="16530" formatCode="General">
                  <c:v>72.631</c:v>
                </c:pt>
                <c:pt idx="16531" formatCode="General">
                  <c:v>72.634</c:v>
                </c:pt>
                <c:pt idx="16532" formatCode="General">
                  <c:v>72.634999999999991</c:v>
                </c:pt>
                <c:pt idx="16533" formatCode="General">
                  <c:v>72.64</c:v>
                </c:pt>
                <c:pt idx="16534" formatCode="General">
                  <c:v>72.638999999999982</c:v>
                </c:pt>
                <c:pt idx="16535" formatCode="General">
                  <c:v>72.631999999999991</c:v>
                </c:pt>
                <c:pt idx="16536" formatCode="General">
                  <c:v>72.61999999999999</c:v>
                </c:pt>
                <c:pt idx="16537" formatCode="General">
                  <c:v>72.617000000000004</c:v>
                </c:pt>
                <c:pt idx="16538" formatCode="General">
                  <c:v>72.622999999999948</c:v>
                </c:pt>
                <c:pt idx="16539" formatCode="General">
                  <c:v>72.619</c:v>
                </c:pt>
                <c:pt idx="16540" formatCode="General">
                  <c:v>72.611000000000004</c:v>
                </c:pt>
                <c:pt idx="16541" formatCode="General">
                  <c:v>72.60799999999999</c:v>
                </c:pt>
                <c:pt idx="16542" formatCode="General">
                  <c:v>72.60899999999998</c:v>
                </c:pt>
                <c:pt idx="16543" formatCode="General">
                  <c:v>72.611999999999995</c:v>
                </c:pt>
                <c:pt idx="16544" formatCode="General">
                  <c:v>72.60899999999998</c:v>
                </c:pt>
                <c:pt idx="16545" formatCode="General">
                  <c:v>72.606999999999999</c:v>
                </c:pt>
                <c:pt idx="16546" formatCode="General">
                  <c:v>72.60799999999999</c:v>
                </c:pt>
                <c:pt idx="16547" formatCode="General">
                  <c:v>72.61</c:v>
                </c:pt>
                <c:pt idx="16548" formatCode="General">
                  <c:v>72.60599999999998</c:v>
                </c:pt>
                <c:pt idx="16549" formatCode="General">
                  <c:v>72.60599999999998</c:v>
                </c:pt>
                <c:pt idx="16550" formatCode="General">
                  <c:v>72.60199999999999</c:v>
                </c:pt>
                <c:pt idx="16551" formatCode="General">
                  <c:v>72.599000000000004</c:v>
                </c:pt>
                <c:pt idx="16552" formatCode="General">
                  <c:v>72.60799999999999</c:v>
                </c:pt>
                <c:pt idx="16553" formatCode="General">
                  <c:v>72.593000000000004</c:v>
                </c:pt>
                <c:pt idx="16554" formatCode="General">
                  <c:v>72.590999999999994</c:v>
                </c:pt>
                <c:pt idx="16555" formatCode="General">
                  <c:v>72.596999999999994</c:v>
                </c:pt>
                <c:pt idx="16556" formatCode="General">
                  <c:v>72.599000000000004</c:v>
                </c:pt>
                <c:pt idx="16557" formatCode="General">
                  <c:v>72.592000000000013</c:v>
                </c:pt>
                <c:pt idx="16558" formatCode="General">
                  <c:v>72.60199999999999</c:v>
                </c:pt>
                <c:pt idx="16559" formatCode="General">
                  <c:v>72.596000000000004</c:v>
                </c:pt>
                <c:pt idx="16560" formatCode="General">
                  <c:v>72.59</c:v>
                </c:pt>
                <c:pt idx="16561" formatCode="General">
                  <c:v>72.596000000000004</c:v>
                </c:pt>
                <c:pt idx="16562" formatCode="General">
                  <c:v>72.59</c:v>
                </c:pt>
                <c:pt idx="16563" formatCode="General">
                  <c:v>72.596999999999994</c:v>
                </c:pt>
                <c:pt idx="16564" formatCode="General">
                  <c:v>72.60899999999998</c:v>
                </c:pt>
                <c:pt idx="16565" formatCode="General">
                  <c:v>72.614999999999995</c:v>
                </c:pt>
                <c:pt idx="16566" formatCode="General">
                  <c:v>72.617000000000004</c:v>
                </c:pt>
                <c:pt idx="16567" formatCode="General">
                  <c:v>72.61</c:v>
                </c:pt>
                <c:pt idx="16568" formatCode="General">
                  <c:v>72.616</c:v>
                </c:pt>
                <c:pt idx="16569" formatCode="General">
                  <c:v>72.617999999999995</c:v>
                </c:pt>
                <c:pt idx="16570" formatCode="General">
                  <c:v>72.619</c:v>
                </c:pt>
                <c:pt idx="16571" formatCode="General">
                  <c:v>72.623999999999981</c:v>
                </c:pt>
                <c:pt idx="16572" formatCode="General">
                  <c:v>72.631</c:v>
                </c:pt>
                <c:pt idx="16573" formatCode="General">
                  <c:v>72.621999999999986</c:v>
                </c:pt>
                <c:pt idx="16574" formatCode="General">
                  <c:v>72.620999999999981</c:v>
                </c:pt>
                <c:pt idx="16575" formatCode="General">
                  <c:v>72.619</c:v>
                </c:pt>
                <c:pt idx="16576" formatCode="General">
                  <c:v>72.627999999999986</c:v>
                </c:pt>
                <c:pt idx="16577" formatCode="General">
                  <c:v>72.617000000000004</c:v>
                </c:pt>
                <c:pt idx="16578" formatCode="General">
                  <c:v>72.614000000000004</c:v>
                </c:pt>
                <c:pt idx="16579" formatCode="General">
                  <c:v>72.60599999999998</c:v>
                </c:pt>
                <c:pt idx="16580" formatCode="General">
                  <c:v>72.617000000000004</c:v>
                </c:pt>
                <c:pt idx="16581" formatCode="General">
                  <c:v>72.619</c:v>
                </c:pt>
                <c:pt idx="16582" formatCode="General">
                  <c:v>72.614999999999995</c:v>
                </c:pt>
                <c:pt idx="16583" formatCode="General">
                  <c:v>72.614999999999995</c:v>
                </c:pt>
                <c:pt idx="16584" formatCode="General">
                  <c:v>72.617000000000004</c:v>
                </c:pt>
                <c:pt idx="16585" formatCode="General">
                  <c:v>72.626999999999981</c:v>
                </c:pt>
                <c:pt idx="16586" formatCode="General">
                  <c:v>72.627999999999986</c:v>
                </c:pt>
                <c:pt idx="16587" formatCode="General">
                  <c:v>72.625999999999948</c:v>
                </c:pt>
                <c:pt idx="16588" formatCode="General">
                  <c:v>72.620999999999981</c:v>
                </c:pt>
                <c:pt idx="16589" formatCode="General">
                  <c:v>72.617999999999995</c:v>
                </c:pt>
                <c:pt idx="16590" formatCode="General">
                  <c:v>72.623999999999981</c:v>
                </c:pt>
                <c:pt idx="16591" formatCode="General">
                  <c:v>72.619</c:v>
                </c:pt>
                <c:pt idx="16592" formatCode="General">
                  <c:v>72.611999999999995</c:v>
                </c:pt>
                <c:pt idx="16593" formatCode="General">
                  <c:v>72.60899999999998</c:v>
                </c:pt>
                <c:pt idx="16594" formatCode="General">
                  <c:v>72.617999999999995</c:v>
                </c:pt>
                <c:pt idx="16595" formatCode="General">
                  <c:v>72.617999999999995</c:v>
                </c:pt>
                <c:pt idx="16596" formatCode="General">
                  <c:v>72.614999999999995</c:v>
                </c:pt>
                <c:pt idx="16597" formatCode="General">
                  <c:v>72.60899999999998</c:v>
                </c:pt>
                <c:pt idx="16598" formatCode="General">
                  <c:v>72.616</c:v>
                </c:pt>
                <c:pt idx="16599" formatCode="General">
                  <c:v>72.613</c:v>
                </c:pt>
                <c:pt idx="16600" formatCode="General">
                  <c:v>72.611000000000004</c:v>
                </c:pt>
                <c:pt idx="16601" formatCode="General">
                  <c:v>72.606999999999999</c:v>
                </c:pt>
                <c:pt idx="16602" formatCode="General">
                  <c:v>72.606999999999999</c:v>
                </c:pt>
                <c:pt idx="16603" formatCode="General">
                  <c:v>72.60299999999998</c:v>
                </c:pt>
                <c:pt idx="16604" formatCode="General">
                  <c:v>72.600999999999999</c:v>
                </c:pt>
                <c:pt idx="16605" formatCode="General">
                  <c:v>72.593000000000004</c:v>
                </c:pt>
                <c:pt idx="16606" formatCode="General">
                  <c:v>72.60299999999998</c:v>
                </c:pt>
                <c:pt idx="16607" formatCode="General">
                  <c:v>72.60299999999998</c:v>
                </c:pt>
                <c:pt idx="16608" formatCode="General">
                  <c:v>72.590999999999994</c:v>
                </c:pt>
                <c:pt idx="16609" formatCode="General">
                  <c:v>72.599000000000004</c:v>
                </c:pt>
                <c:pt idx="16610" formatCode="General">
                  <c:v>72.593000000000004</c:v>
                </c:pt>
                <c:pt idx="16611" formatCode="General">
                  <c:v>72.593000000000004</c:v>
                </c:pt>
                <c:pt idx="16612" formatCode="General">
                  <c:v>72.582999999999998</c:v>
                </c:pt>
                <c:pt idx="16613" formatCode="General">
                  <c:v>72.598000000000013</c:v>
                </c:pt>
                <c:pt idx="16614" formatCode="General">
                  <c:v>72.590999999999994</c:v>
                </c:pt>
                <c:pt idx="16615" formatCode="General">
                  <c:v>72.60299999999998</c:v>
                </c:pt>
                <c:pt idx="16616" formatCode="General">
                  <c:v>72.587000000000003</c:v>
                </c:pt>
                <c:pt idx="16617" formatCode="General">
                  <c:v>70.449000000000026</c:v>
                </c:pt>
                <c:pt idx="16621" formatCode="General">
                  <c:v>72.488</c:v>
                </c:pt>
                <c:pt idx="16622" formatCode="General">
                  <c:v>72.492000000000004</c:v>
                </c:pt>
                <c:pt idx="16623" formatCode="General">
                  <c:v>72.495999999999995</c:v>
                </c:pt>
                <c:pt idx="16624" formatCode="General">
                  <c:v>72.497000000000085</c:v>
                </c:pt>
                <c:pt idx="16625" formatCode="General">
                  <c:v>72.497000000000085</c:v>
                </c:pt>
                <c:pt idx="16626" formatCode="General">
                  <c:v>72.492000000000004</c:v>
                </c:pt>
                <c:pt idx="16627" formatCode="General">
                  <c:v>72.489999999999995</c:v>
                </c:pt>
                <c:pt idx="16628" formatCode="General">
                  <c:v>72.494000000000085</c:v>
                </c:pt>
                <c:pt idx="16629" formatCode="General">
                  <c:v>72.492999999999995</c:v>
                </c:pt>
                <c:pt idx="16630" formatCode="General">
                  <c:v>72.495000000000005</c:v>
                </c:pt>
                <c:pt idx="16631" formatCode="General">
                  <c:v>72.501000000000005</c:v>
                </c:pt>
                <c:pt idx="16632" formatCode="General">
                  <c:v>72.495999999999995</c:v>
                </c:pt>
                <c:pt idx="16633" formatCode="General">
                  <c:v>72.5</c:v>
                </c:pt>
                <c:pt idx="16634" formatCode="General">
                  <c:v>72.506</c:v>
                </c:pt>
                <c:pt idx="16635" formatCode="General">
                  <c:v>72.501000000000005</c:v>
                </c:pt>
                <c:pt idx="16636" formatCode="General">
                  <c:v>72.506</c:v>
                </c:pt>
                <c:pt idx="16637" formatCode="General">
                  <c:v>72.507999999999996</c:v>
                </c:pt>
                <c:pt idx="16638" formatCode="General">
                  <c:v>72.509</c:v>
                </c:pt>
                <c:pt idx="16639" formatCode="General">
                  <c:v>72.507000000000005</c:v>
                </c:pt>
                <c:pt idx="16640" formatCode="General">
                  <c:v>72.510000000000005</c:v>
                </c:pt>
                <c:pt idx="16641" formatCode="General">
                  <c:v>72.510999999999996</c:v>
                </c:pt>
                <c:pt idx="16642" formatCode="General">
                  <c:v>72.516000000000005</c:v>
                </c:pt>
                <c:pt idx="16643" formatCode="General">
                  <c:v>72.504000000000005</c:v>
                </c:pt>
                <c:pt idx="16644" formatCode="General">
                  <c:v>72.510000000000005</c:v>
                </c:pt>
                <c:pt idx="16645" formatCode="General">
                  <c:v>72.513000000000005</c:v>
                </c:pt>
                <c:pt idx="16646" formatCode="General">
                  <c:v>72.512</c:v>
                </c:pt>
                <c:pt idx="16647" formatCode="General">
                  <c:v>72.509</c:v>
                </c:pt>
                <c:pt idx="16648" formatCode="General">
                  <c:v>72.510999999999996</c:v>
                </c:pt>
                <c:pt idx="16649" formatCode="General">
                  <c:v>72.510999999999996</c:v>
                </c:pt>
                <c:pt idx="16650" formatCode="General">
                  <c:v>72.507000000000005</c:v>
                </c:pt>
                <c:pt idx="16651" formatCode="General">
                  <c:v>72.507999999999996</c:v>
                </c:pt>
                <c:pt idx="16652" formatCode="General">
                  <c:v>72.510999999999996</c:v>
                </c:pt>
                <c:pt idx="16653" formatCode="General">
                  <c:v>72.5</c:v>
                </c:pt>
                <c:pt idx="16654" formatCode="General">
                  <c:v>72.512</c:v>
                </c:pt>
                <c:pt idx="16655" formatCode="General">
                  <c:v>72.507999999999996</c:v>
                </c:pt>
                <c:pt idx="16656" formatCode="General">
                  <c:v>72.504999999999995</c:v>
                </c:pt>
                <c:pt idx="16657" formatCode="General">
                  <c:v>72.507000000000005</c:v>
                </c:pt>
                <c:pt idx="16658" formatCode="General">
                  <c:v>72.497000000000085</c:v>
                </c:pt>
                <c:pt idx="16659" formatCode="General">
                  <c:v>72.504000000000005</c:v>
                </c:pt>
                <c:pt idx="16660" formatCode="General">
                  <c:v>72.501000000000005</c:v>
                </c:pt>
                <c:pt idx="16661" formatCode="General">
                  <c:v>72.504000000000005</c:v>
                </c:pt>
                <c:pt idx="16662" formatCode="General">
                  <c:v>72.504000000000005</c:v>
                </c:pt>
                <c:pt idx="16663" formatCode="General">
                  <c:v>72.503</c:v>
                </c:pt>
                <c:pt idx="16664" formatCode="General">
                  <c:v>72.504000000000005</c:v>
                </c:pt>
                <c:pt idx="16665" formatCode="General">
                  <c:v>72.498999999999995</c:v>
                </c:pt>
                <c:pt idx="16666" formatCode="General">
                  <c:v>72.501000000000005</c:v>
                </c:pt>
                <c:pt idx="16667" formatCode="General">
                  <c:v>72.510000000000005</c:v>
                </c:pt>
                <c:pt idx="16668" formatCode="General">
                  <c:v>72.498999999999995</c:v>
                </c:pt>
                <c:pt idx="16669" formatCode="General">
                  <c:v>72.501000000000005</c:v>
                </c:pt>
                <c:pt idx="16670" formatCode="General">
                  <c:v>72.509</c:v>
                </c:pt>
                <c:pt idx="16671" formatCode="General">
                  <c:v>72.498999999999995</c:v>
                </c:pt>
                <c:pt idx="16672" formatCode="General">
                  <c:v>72.5</c:v>
                </c:pt>
                <c:pt idx="16673" formatCode="General">
                  <c:v>72.507999999999996</c:v>
                </c:pt>
                <c:pt idx="16674" formatCode="General">
                  <c:v>72.507000000000005</c:v>
                </c:pt>
                <c:pt idx="16675" formatCode="General">
                  <c:v>72.504000000000005</c:v>
                </c:pt>
                <c:pt idx="16676" formatCode="General">
                  <c:v>72.507999999999996</c:v>
                </c:pt>
                <c:pt idx="16677" formatCode="General">
                  <c:v>72.510999999999996</c:v>
                </c:pt>
                <c:pt idx="16678" formatCode="General">
                  <c:v>72.509</c:v>
                </c:pt>
                <c:pt idx="16679" formatCode="General">
                  <c:v>72.501999999999995</c:v>
                </c:pt>
                <c:pt idx="16680" formatCode="General">
                  <c:v>72.501999999999995</c:v>
                </c:pt>
                <c:pt idx="16681" formatCode="General">
                  <c:v>72.510000000000005</c:v>
                </c:pt>
                <c:pt idx="16682" formatCode="General">
                  <c:v>72.507999999999996</c:v>
                </c:pt>
                <c:pt idx="16683" formatCode="General">
                  <c:v>72.507000000000005</c:v>
                </c:pt>
                <c:pt idx="16684" formatCode="General">
                  <c:v>72.512</c:v>
                </c:pt>
                <c:pt idx="16685" formatCode="General">
                  <c:v>72.503</c:v>
                </c:pt>
                <c:pt idx="16686" formatCode="General">
                  <c:v>72.513000000000005</c:v>
                </c:pt>
                <c:pt idx="16687" formatCode="General">
                  <c:v>72.512</c:v>
                </c:pt>
                <c:pt idx="16688" formatCode="General">
                  <c:v>72.510000000000005</c:v>
                </c:pt>
                <c:pt idx="16689" formatCode="General">
                  <c:v>72.52</c:v>
                </c:pt>
                <c:pt idx="16690" formatCode="General">
                  <c:v>72.513999999999996</c:v>
                </c:pt>
                <c:pt idx="16691" formatCode="General">
                  <c:v>72.513999999999996</c:v>
                </c:pt>
                <c:pt idx="16692" formatCode="General">
                  <c:v>72.52</c:v>
                </c:pt>
                <c:pt idx="16693" formatCode="General">
                  <c:v>72.515000000000001</c:v>
                </c:pt>
                <c:pt idx="16694" formatCode="General">
                  <c:v>72.515000000000001</c:v>
                </c:pt>
                <c:pt idx="16695" formatCode="General">
                  <c:v>72.521000000000001</c:v>
                </c:pt>
                <c:pt idx="16696" formatCode="General">
                  <c:v>72.52</c:v>
                </c:pt>
                <c:pt idx="16697" formatCode="General">
                  <c:v>72.524999999999991</c:v>
                </c:pt>
                <c:pt idx="16698" formatCode="General">
                  <c:v>72.521999999999991</c:v>
                </c:pt>
                <c:pt idx="16699" formatCode="General">
                  <c:v>72.527999999999992</c:v>
                </c:pt>
                <c:pt idx="16700" formatCode="General">
                  <c:v>72.525999999999982</c:v>
                </c:pt>
                <c:pt idx="16701" formatCode="General">
                  <c:v>72.533000000000001</c:v>
                </c:pt>
                <c:pt idx="16702" formatCode="General">
                  <c:v>72.540000000000006</c:v>
                </c:pt>
                <c:pt idx="16703" formatCode="General">
                  <c:v>72.545000000000002</c:v>
                </c:pt>
                <c:pt idx="16704" formatCode="General">
                  <c:v>72.549000000000007</c:v>
                </c:pt>
                <c:pt idx="16705" formatCode="General">
                  <c:v>72.551999999999992</c:v>
                </c:pt>
                <c:pt idx="16706" formatCode="General">
                  <c:v>72.554000000000002</c:v>
                </c:pt>
                <c:pt idx="16707" formatCode="General">
                  <c:v>72.558999999999983</c:v>
                </c:pt>
                <c:pt idx="16708" formatCode="General">
                  <c:v>72.56</c:v>
                </c:pt>
                <c:pt idx="16709" formatCode="General">
                  <c:v>72.56</c:v>
                </c:pt>
                <c:pt idx="16710" formatCode="General">
                  <c:v>72.573999999999998</c:v>
                </c:pt>
                <c:pt idx="16711" formatCode="General">
                  <c:v>72.562000000000012</c:v>
                </c:pt>
                <c:pt idx="16712" formatCode="General">
                  <c:v>72.569999999999993</c:v>
                </c:pt>
                <c:pt idx="16713" formatCode="General">
                  <c:v>72.576999999999998</c:v>
                </c:pt>
                <c:pt idx="16714" formatCode="General">
                  <c:v>72.584000000000003</c:v>
                </c:pt>
                <c:pt idx="16715" formatCode="General">
                  <c:v>72.592000000000013</c:v>
                </c:pt>
                <c:pt idx="16716" formatCode="General">
                  <c:v>72.603999999999999</c:v>
                </c:pt>
                <c:pt idx="16717" formatCode="General">
                  <c:v>72.61999999999999</c:v>
                </c:pt>
                <c:pt idx="16718" formatCode="General">
                  <c:v>72.635999999999981</c:v>
                </c:pt>
                <c:pt idx="16719" formatCode="General">
                  <c:v>72.661000000000001</c:v>
                </c:pt>
                <c:pt idx="16720" formatCode="General">
                  <c:v>72.673999999999978</c:v>
                </c:pt>
                <c:pt idx="16721" formatCode="General">
                  <c:v>72.697999999999993</c:v>
                </c:pt>
                <c:pt idx="16722" formatCode="General">
                  <c:v>72.715000000000003</c:v>
                </c:pt>
                <c:pt idx="16723" formatCode="General">
                  <c:v>72.733000000000004</c:v>
                </c:pt>
                <c:pt idx="16724" formatCode="General">
                  <c:v>72.742999999999995</c:v>
                </c:pt>
                <c:pt idx="16725" formatCode="General">
                  <c:v>72.75</c:v>
                </c:pt>
                <c:pt idx="16726" formatCode="General">
                  <c:v>72.760999999999996</c:v>
                </c:pt>
                <c:pt idx="16727" formatCode="General">
                  <c:v>72.754999999999995</c:v>
                </c:pt>
                <c:pt idx="16728" formatCode="General">
                  <c:v>72.763999999999996</c:v>
                </c:pt>
                <c:pt idx="16729" formatCode="General">
                  <c:v>72.759</c:v>
                </c:pt>
                <c:pt idx="16730" formatCode="General">
                  <c:v>72.747000000000085</c:v>
                </c:pt>
                <c:pt idx="16731" formatCode="General">
                  <c:v>72.730999999999995</c:v>
                </c:pt>
                <c:pt idx="16732" formatCode="General">
                  <c:v>72.722999999999999</c:v>
                </c:pt>
                <c:pt idx="16733" formatCode="General">
                  <c:v>72.717000000000027</c:v>
                </c:pt>
                <c:pt idx="16734" formatCode="General">
                  <c:v>72.718000000000004</c:v>
                </c:pt>
                <c:pt idx="16735" formatCode="General">
                  <c:v>72.712999999999994</c:v>
                </c:pt>
                <c:pt idx="16736" formatCode="General">
                  <c:v>72.706999999999994</c:v>
                </c:pt>
                <c:pt idx="16737" formatCode="General">
                  <c:v>72.695999999999998</c:v>
                </c:pt>
                <c:pt idx="16738" formatCode="General">
                  <c:v>72.7</c:v>
                </c:pt>
                <c:pt idx="16739" formatCode="General">
                  <c:v>72.682000000000002</c:v>
                </c:pt>
                <c:pt idx="16740" formatCode="General">
                  <c:v>72.686999999999998</c:v>
                </c:pt>
                <c:pt idx="16741" formatCode="General">
                  <c:v>72.669999999999987</c:v>
                </c:pt>
                <c:pt idx="16742" formatCode="General">
                  <c:v>72.673999999999978</c:v>
                </c:pt>
                <c:pt idx="16743" formatCode="General">
                  <c:v>72.661000000000001</c:v>
                </c:pt>
                <c:pt idx="16744" formatCode="General">
                  <c:v>72.661999999999992</c:v>
                </c:pt>
                <c:pt idx="16745" formatCode="General">
                  <c:v>72.664000000000001</c:v>
                </c:pt>
                <c:pt idx="16746" formatCode="General">
                  <c:v>72.657999999999987</c:v>
                </c:pt>
                <c:pt idx="16747" formatCode="General">
                  <c:v>72.651999999999987</c:v>
                </c:pt>
                <c:pt idx="16748" formatCode="General">
                  <c:v>72.647999999999996</c:v>
                </c:pt>
                <c:pt idx="16749" formatCode="General">
                  <c:v>72.643000000000001</c:v>
                </c:pt>
                <c:pt idx="16750" formatCode="General">
                  <c:v>72.638999999999982</c:v>
                </c:pt>
                <c:pt idx="16751" formatCode="General">
                  <c:v>72.635999999999981</c:v>
                </c:pt>
                <c:pt idx="16752" formatCode="General">
                  <c:v>72.628999999999948</c:v>
                </c:pt>
                <c:pt idx="16753" formatCode="General">
                  <c:v>72.623999999999981</c:v>
                </c:pt>
                <c:pt idx="16754" formatCode="General">
                  <c:v>72.625999999999948</c:v>
                </c:pt>
                <c:pt idx="16755" formatCode="General">
                  <c:v>72.626999999999981</c:v>
                </c:pt>
                <c:pt idx="16756" formatCode="General">
                  <c:v>72.627999999999986</c:v>
                </c:pt>
                <c:pt idx="16757" formatCode="General">
                  <c:v>72.625999999999948</c:v>
                </c:pt>
                <c:pt idx="16758" formatCode="General">
                  <c:v>72.621999999999986</c:v>
                </c:pt>
                <c:pt idx="16759" formatCode="General">
                  <c:v>72.61</c:v>
                </c:pt>
                <c:pt idx="16760" formatCode="General">
                  <c:v>72.60899999999998</c:v>
                </c:pt>
                <c:pt idx="16761" formatCode="General">
                  <c:v>72.60599999999998</c:v>
                </c:pt>
                <c:pt idx="16762" formatCode="General">
                  <c:v>72.60799999999999</c:v>
                </c:pt>
                <c:pt idx="16763" formatCode="General">
                  <c:v>72.637</c:v>
                </c:pt>
                <c:pt idx="16764" formatCode="General">
                  <c:v>72.683999999999983</c:v>
                </c:pt>
                <c:pt idx="16765" formatCode="General">
                  <c:v>72.727999999999994</c:v>
                </c:pt>
                <c:pt idx="16766" formatCode="General">
                  <c:v>72.78</c:v>
                </c:pt>
                <c:pt idx="16767" formatCode="General">
                  <c:v>72.812000000000012</c:v>
                </c:pt>
                <c:pt idx="16768" formatCode="General">
                  <c:v>72.863</c:v>
                </c:pt>
                <c:pt idx="16769" formatCode="General">
                  <c:v>72.936000000000007</c:v>
                </c:pt>
                <c:pt idx="16770" formatCode="General">
                  <c:v>73.037999999999997</c:v>
                </c:pt>
                <c:pt idx="16771" formatCode="General">
                  <c:v>73.38</c:v>
                </c:pt>
                <c:pt idx="16772" formatCode="General">
                  <c:v>73.483000000000004</c:v>
                </c:pt>
                <c:pt idx="16773" formatCode="General">
                  <c:v>73.543999999999997</c:v>
                </c:pt>
                <c:pt idx="16774" formatCode="General">
                  <c:v>73.562000000000012</c:v>
                </c:pt>
                <c:pt idx="16775" formatCode="General">
                  <c:v>73.569999999999993</c:v>
                </c:pt>
                <c:pt idx="16776" formatCode="General">
                  <c:v>73.581000000000003</c:v>
                </c:pt>
                <c:pt idx="16777" formatCode="General">
                  <c:v>73.614000000000004</c:v>
                </c:pt>
                <c:pt idx="16778" formatCode="General">
                  <c:v>73.611000000000004</c:v>
                </c:pt>
                <c:pt idx="16779" formatCode="General">
                  <c:v>73.627999999999986</c:v>
                </c:pt>
                <c:pt idx="16780" formatCode="General">
                  <c:v>73.661000000000001</c:v>
                </c:pt>
                <c:pt idx="16781" formatCode="General">
                  <c:v>73.672999999999988</c:v>
                </c:pt>
                <c:pt idx="16782" formatCode="General">
                  <c:v>73.682000000000002</c:v>
                </c:pt>
                <c:pt idx="16783" formatCode="General">
                  <c:v>73.680999999999983</c:v>
                </c:pt>
                <c:pt idx="16784" formatCode="General">
                  <c:v>73.697000000000003</c:v>
                </c:pt>
                <c:pt idx="16785" formatCode="General">
                  <c:v>73.708000000000013</c:v>
                </c:pt>
                <c:pt idx="16786" formatCode="General">
                  <c:v>73.724000000000004</c:v>
                </c:pt>
                <c:pt idx="16787" formatCode="General">
                  <c:v>73.747000000000085</c:v>
                </c:pt>
                <c:pt idx="16788" formatCode="General">
                  <c:v>73.742000000000004</c:v>
                </c:pt>
                <c:pt idx="16789" formatCode="General">
                  <c:v>73.670999999999978</c:v>
                </c:pt>
                <c:pt idx="16790" formatCode="General">
                  <c:v>73.613</c:v>
                </c:pt>
                <c:pt idx="16791" formatCode="General">
                  <c:v>73.557000000000002</c:v>
                </c:pt>
                <c:pt idx="16792" formatCode="General">
                  <c:v>73.510000000000005</c:v>
                </c:pt>
                <c:pt idx="16793" formatCode="General">
                  <c:v>73.471999999999994</c:v>
                </c:pt>
                <c:pt idx="16794" formatCode="General">
                  <c:v>73.438000000000002</c:v>
                </c:pt>
                <c:pt idx="16795" formatCode="General">
                  <c:v>73.403000000000006</c:v>
                </c:pt>
                <c:pt idx="16796" formatCode="General">
                  <c:v>73.363</c:v>
                </c:pt>
                <c:pt idx="16797" formatCode="General">
                  <c:v>73.340999999999994</c:v>
                </c:pt>
                <c:pt idx="16798" formatCode="General">
                  <c:v>73.301999999999992</c:v>
                </c:pt>
                <c:pt idx="16799" formatCode="General">
                  <c:v>73.271999999999991</c:v>
                </c:pt>
                <c:pt idx="16800" formatCode="General">
                  <c:v>73.236999999999995</c:v>
                </c:pt>
                <c:pt idx="16801" formatCode="General">
                  <c:v>73.200999999999993</c:v>
                </c:pt>
                <c:pt idx="16802" formatCode="General">
                  <c:v>73.161999999999992</c:v>
                </c:pt>
                <c:pt idx="16803" formatCode="General">
                  <c:v>73.126999999999981</c:v>
                </c:pt>
                <c:pt idx="16804" formatCode="General">
                  <c:v>73.095000000000013</c:v>
                </c:pt>
                <c:pt idx="16805" formatCode="General">
                  <c:v>73.061000000000007</c:v>
                </c:pt>
                <c:pt idx="16806" formatCode="General">
                  <c:v>73.034000000000006</c:v>
                </c:pt>
                <c:pt idx="16807" formatCode="General">
                  <c:v>73</c:v>
                </c:pt>
                <c:pt idx="16808" formatCode="General">
                  <c:v>72.983000000000004</c:v>
                </c:pt>
                <c:pt idx="16809" formatCode="General">
                  <c:v>72.955000000000013</c:v>
                </c:pt>
                <c:pt idx="16810" formatCode="General">
                  <c:v>72.918000000000006</c:v>
                </c:pt>
                <c:pt idx="16811" formatCode="General">
                  <c:v>72.894999999999996</c:v>
                </c:pt>
                <c:pt idx="16812" formatCode="General">
                  <c:v>72.875999999999948</c:v>
                </c:pt>
                <c:pt idx="16813" formatCode="General">
                  <c:v>72.85799999999999</c:v>
                </c:pt>
                <c:pt idx="16814" formatCode="General">
                  <c:v>72.834000000000003</c:v>
                </c:pt>
                <c:pt idx="16815" formatCode="General">
                  <c:v>72.805999999999983</c:v>
                </c:pt>
                <c:pt idx="16816" formatCode="General">
                  <c:v>72.786000000000001</c:v>
                </c:pt>
                <c:pt idx="16817" formatCode="General">
                  <c:v>72.775999999999982</c:v>
                </c:pt>
                <c:pt idx="16818" formatCode="General">
                  <c:v>72.748999999999995</c:v>
                </c:pt>
                <c:pt idx="16819" formatCode="General">
                  <c:v>72.733999999999995</c:v>
                </c:pt>
                <c:pt idx="16820" formatCode="General">
                  <c:v>72.72</c:v>
                </c:pt>
                <c:pt idx="16821" formatCode="General">
                  <c:v>72.706000000000003</c:v>
                </c:pt>
                <c:pt idx="16822" formatCode="General">
                  <c:v>72.697000000000003</c:v>
                </c:pt>
                <c:pt idx="16823" formatCode="General">
                  <c:v>72.673999999999978</c:v>
                </c:pt>
                <c:pt idx="16824" formatCode="General">
                  <c:v>72.672999999999988</c:v>
                </c:pt>
                <c:pt idx="16825" formatCode="General">
                  <c:v>72.664000000000001</c:v>
                </c:pt>
                <c:pt idx="16826" formatCode="General">
                  <c:v>72.641000000000005</c:v>
                </c:pt>
                <c:pt idx="16827" formatCode="General">
                  <c:v>72.632999999999981</c:v>
                </c:pt>
                <c:pt idx="16828" formatCode="General">
                  <c:v>72.627999999999986</c:v>
                </c:pt>
                <c:pt idx="16829" formatCode="General">
                  <c:v>72.611999999999995</c:v>
                </c:pt>
                <c:pt idx="16830" formatCode="General">
                  <c:v>72.599000000000004</c:v>
                </c:pt>
                <c:pt idx="16831" formatCode="General">
                  <c:v>72.593999999999994</c:v>
                </c:pt>
                <c:pt idx="16832" formatCode="General">
                  <c:v>72.578999999999979</c:v>
                </c:pt>
                <c:pt idx="16833" formatCode="General">
                  <c:v>72.566999999999993</c:v>
                </c:pt>
                <c:pt idx="16834" formatCode="General">
                  <c:v>72.563999999999993</c:v>
                </c:pt>
                <c:pt idx="16835" formatCode="General">
                  <c:v>72.554000000000002</c:v>
                </c:pt>
                <c:pt idx="16836" formatCode="General">
                  <c:v>72.540999999999997</c:v>
                </c:pt>
                <c:pt idx="16837" formatCode="General">
                  <c:v>72.543999999999997</c:v>
                </c:pt>
                <c:pt idx="16838" formatCode="General">
                  <c:v>72.551000000000002</c:v>
                </c:pt>
                <c:pt idx="16839" formatCode="General">
                  <c:v>72.534000000000006</c:v>
                </c:pt>
                <c:pt idx="16840" formatCode="General">
                  <c:v>72.525999999999982</c:v>
                </c:pt>
                <c:pt idx="16841" formatCode="General">
                  <c:v>72.525999999999982</c:v>
                </c:pt>
                <c:pt idx="16842" formatCode="General">
                  <c:v>72.537999999999997</c:v>
                </c:pt>
                <c:pt idx="16843" formatCode="General">
                  <c:v>72.566999999999993</c:v>
                </c:pt>
                <c:pt idx="16844" formatCode="General">
                  <c:v>72.649000000000001</c:v>
                </c:pt>
                <c:pt idx="16845" formatCode="General">
                  <c:v>72.765000000000001</c:v>
                </c:pt>
                <c:pt idx="16846" formatCode="General">
                  <c:v>72.894999999999996</c:v>
                </c:pt>
                <c:pt idx="16847" formatCode="General">
                  <c:v>73.018000000000001</c:v>
                </c:pt>
                <c:pt idx="16848" formatCode="General">
                  <c:v>73.123999999999981</c:v>
                </c:pt>
                <c:pt idx="16849" formatCode="General">
                  <c:v>73.218999999999994</c:v>
                </c:pt>
                <c:pt idx="16850" formatCode="General">
                  <c:v>73.287000000000006</c:v>
                </c:pt>
                <c:pt idx="16851" formatCode="General">
                  <c:v>73.39</c:v>
                </c:pt>
                <c:pt idx="16852" formatCode="General">
                  <c:v>73.489999999999995</c:v>
                </c:pt>
                <c:pt idx="16853" formatCode="General">
                  <c:v>73.570999999999998</c:v>
                </c:pt>
                <c:pt idx="16854" formatCode="General">
                  <c:v>73.667000000000002</c:v>
                </c:pt>
                <c:pt idx="16855" formatCode="General">
                  <c:v>73.733999999999995</c:v>
                </c:pt>
                <c:pt idx="16856" formatCode="General">
                  <c:v>73.787000000000006</c:v>
                </c:pt>
                <c:pt idx="16857" formatCode="General">
                  <c:v>73.83</c:v>
                </c:pt>
                <c:pt idx="16858" formatCode="General">
                  <c:v>73.874999999999986</c:v>
                </c:pt>
                <c:pt idx="16859" formatCode="General">
                  <c:v>73.893000000000001</c:v>
                </c:pt>
                <c:pt idx="16860" formatCode="General">
                  <c:v>73.924000000000007</c:v>
                </c:pt>
                <c:pt idx="16861" formatCode="General">
                  <c:v>73.949000000000026</c:v>
                </c:pt>
                <c:pt idx="16862" formatCode="General">
                  <c:v>73.962999999999994</c:v>
                </c:pt>
                <c:pt idx="16863" formatCode="General">
                  <c:v>73.965999999999994</c:v>
                </c:pt>
                <c:pt idx="16864" formatCode="General">
                  <c:v>73.967000000000027</c:v>
                </c:pt>
                <c:pt idx="16865" formatCode="General">
                  <c:v>73.982000000000014</c:v>
                </c:pt>
                <c:pt idx="16866" formatCode="General">
                  <c:v>73.994000000000085</c:v>
                </c:pt>
                <c:pt idx="16867" formatCode="General">
                  <c:v>73.986999999999995</c:v>
                </c:pt>
                <c:pt idx="16868" formatCode="General">
                  <c:v>74.001000000000005</c:v>
                </c:pt>
                <c:pt idx="16869" formatCode="General">
                  <c:v>74.010999999999996</c:v>
                </c:pt>
                <c:pt idx="16870" formatCode="General">
                  <c:v>74.012</c:v>
                </c:pt>
                <c:pt idx="16871" formatCode="General">
                  <c:v>74.010000000000005</c:v>
                </c:pt>
                <c:pt idx="16872" formatCode="General">
                  <c:v>74.015000000000001</c:v>
                </c:pt>
                <c:pt idx="16873" formatCode="General">
                  <c:v>74.004000000000005</c:v>
                </c:pt>
                <c:pt idx="16874" formatCode="General">
                  <c:v>74.019000000000005</c:v>
                </c:pt>
                <c:pt idx="16875" formatCode="General">
                  <c:v>74.016000000000005</c:v>
                </c:pt>
                <c:pt idx="16876" formatCode="General">
                  <c:v>74.025999999999982</c:v>
                </c:pt>
                <c:pt idx="16877" formatCode="General">
                  <c:v>74.031999999999996</c:v>
                </c:pt>
                <c:pt idx="16878" formatCode="General">
                  <c:v>74.036000000000001</c:v>
                </c:pt>
                <c:pt idx="16879" formatCode="General">
                  <c:v>74.031999999999996</c:v>
                </c:pt>
                <c:pt idx="16880" formatCode="General">
                  <c:v>74.033000000000001</c:v>
                </c:pt>
                <c:pt idx="16881" formatCode="General">
                  <c:v>74.062000000000012</c:v>
                </c:pt>
                <c:pt idx="16882" formatCode="General">
                  <c:v>74.072000000000003</c:v>
                </c:pt>
                <c:pt idx="16883" formatCode="General">
                  <c:v>74.078000000000003</c:v>
                </c:pt>
                <c:pt idx="16884" formatCode="General">
                  <c:v>74.081000000000003</c:v>
                </c:pt>
                <c:pt idx="16885" formatCode="General">
                  <c:v>74.08</c:v>
                </c:pt>
                <c:pt idx="16886" formatCode="General">
                  <c:v>74.081000000000003</c:v>
                </c:pt>
                <c:pt idx="16887" formatCode="General">
                  <c:v>74.084000000000003</c:v>
                </c:pt>
                <c:pt idx="16888" formatCode="General">
                  <c:v>74.081999999999994</c:v>
                </c:pt>
                <c:pt idx="16889" formatCode="General">
                  <c:v>74.096999999999994</c:v>
                </c:pt>
                <c:pt idx="16890" formatCode="General">
                  <c:v>74.090999999999994</c:v>
                </c:pt>
                <c:pt idx="16891" formatCode="General">
                  <c:v>74.096000000000004</c:v>
                </c:pt>
                <c:pt idx="16892" formatCode="General">
                  <c:v>74.095000000000013</c:v>
                </c:pt>
                <c:pt idx="16893" formatCode="General">
                  <c:v>74.09</c:v>
                </c:pt>
                <c:pt idx="16894" formatCode="General">
                  <c:v>74.10599999999998</c:v>
                </c:pt>
                <c:pt idx="16895" formatCode="General">
                  <c:v>74.098000000000013</c:v>
                </c:pt>
                <c:pt idx="16896" formatCode="General">
                  <c:v>74.098000000000013</c:v>
                </c:pt>
                <c:pt idx="16897" formatCode="General">
                  <c:v>74.10499999999999</c:v>
                </c:pt>
                <c:pt idx="16898" formatCode="General">
                  <c:v>74.095000000000013</c:v>
                </c:pt>
                <c:pt idx="16899" formatCode="General">
                  <c:v>74.096999999999994</c:v>
                </c:pt>
                <c:pt idx="16900" formatCode="General">
                  <c:v>74.099999999999994</c:v>
                </c:pt>
                <c:pt idx="16901" formatCode="General">
                  <c:v>74.10799999999999</c:v>
                </c:pt>
                <c:pt idx="16902" formatCode="General">
                  <c:v>74.10799999999999</c:v>
                </c:pt>
                <c:pt idx="16903" formatCode="General">
                  <c:v>74.10199999999999</c:v>
                </c:pt>
                <c:pt idx="16904" formatCode="General">
                  <c:v>74.10299999999998</c:v>
                </c:pt>
                <c:pt idx="16905" formatCode="General">
                  <c:v>74.10799999999999</c:v>
                </c:pt>
                <c:pt idx="16906" formatCode="General">
                  <c:v>74.111999999999995</c:v>
                </c:pt>
                <c:pt idx="16907" formatCode="General">
                  <c:v>74.117999999999995</c:v>
                </c:pt>
                <c:pt idx="16908" formatCode="General">
                  <c:v>74.141000000000005</c:v>
                </c:pt>
                <c:pt idx="16909" formatCode="General">
                  <c:v>74.134</c:v>
                </c:pt>
                <c:pt idx="16910" formatCode="General">
                  <c:v>74.066000000000003</c:v>
                </c:pt>
                <c:pt idx="16911" formatCode="General">
                  <c:v>73.991000000000085</c:v>
                </c:pt>
                <c:pt idx="16912" formatCode="General">
                  <c:v>73.900000000000006</c:v>
                </c:pt>
                <c:pt idx="16913" formatCode="General">
                  <c:v>73.828999999999979</c:v>
                </c:pt>
                <c:pt idx="16914" formatCode="General">
                  <c:v>73.757999999999996</c:v>
                </c:pt>
                <c:pt idx="16915" formatCode="General">
                  <c:v>73.673999999999978</c:v>
                </c:pt>
                <c:pt idx="16916" formatCode="General">
                  <c:v>73.576999999999998</c:v>
                </c:pt>
                <c:pt idx="16917" formatCode="General">
                  <c:v>73.486000000000004</c:v>
                </c:pt>
                <c:pt idx="16918" formatCode="General">
                  <c:v>73.388999999999982</c:v>
                </c:pt>
                <c:pt idx="16919" formatCode="General">
                  <c:v>73.299000000000007</c:v>
                </c:pt>
                <c:pt idx="16920" formatCode="General">
                  <c:v>73.217000000000027</c:v>
                </c:pt>
                <c:pt idx="16921" formatCode="General">
                  <c:v>73.154999999999987</c:v>
                </c:pt>
                <c:pt idx="16922" formatCode="General">
                  <c:v>73.10299999999998</c:v>
                </c:pt>
                <c:pt idx="16923" formatCode="General">
                  <c:v>73.066999999999993</c:v>
                </c:pt>
                <c:pt idx="16924" formatCode="General">
                  <c:v>73.024000000000001</c:v>
                </c:pt>
                <c:pt idx="16925" formatCode="General">
                  <c:v>72.991000000000085</c:v>
                </c:pt>
                <c:pt idx="16926" formatCode="General">
                  <c:v>72.982000000000014</c:v>
                </c:pt>
                <c:pt idx="16927" formatCode="General">
                  <c:v>72.965999999999994</c:v>
                </c:pt>
                <c:pt idx="16928" formatCode="General">
                  <c:v>72.949000000000026</c:v>
                </c:pt>
                <c:pt idx="16929" formatCode="General">
                  <c:v>72.943000000000026</c:v>
                </c:pt>
                <c:pt idx="16930" formatCode="General">
                  <c:v>72.941000000000116</c:v>
                </c:pt>
                <c:pt idx="16931" formatCode="General">
                  <c:v>72.937000000000026</c:v>
                </c:pt>
                <c:pt idx="16932" formatCode="General">
                  <c:v>72.923000000000002</c:v>
                </c:pt>
                <c:pt idx="16933" formatCode="General">
                  <c:v>72.927999999999997</c:v>
                </c:pt>
                <c:pt idx="16934" formatCode="General">
                  <c:v>72.921999999999997</c:v>
                </c:pt>
                <c:pt idx="16935" formatCode="General">
                  <c:v>72.927000000000007</c:v>
                </c:pt>
                <c:pt idx="16936" formatCode="General">
                  <c:v>72.917000000000101</c:v>
                </c:pt>
                <c:pt idx="16937" formatCode="General">
                  <c:v>72.923000000000002</c:v>
                </c:pt>
                <c:pt idx="16938" formatCode="General">
                  <c:v>72.914000000000101</c:v>
                </c:pt>
                <c:pt idx="16939" formatCode="General">
                  <c:v>72.912999999999997</c:v>
                </c:pt>
                <c:pt idx="16940" formatCode="General">
                  <c:v>72.918000000000006</c:v>
                </c:pt>
                <c:pt idx="16941" formatCode="General">
                  <c:v>72.911000000000101</c:v>
                </c:pt>
                <c:pt idx="16942" formatCode="General">
                  <c:v>72.908000000000001</c:v>
                </c:pt>
                <c:pt idx="16943" formatCode="General">
                  <c:v>72.905000000000001</c:v>
                </c:pt>
                <c:pt idx="16944" formatCode="General">
                  <c:v>72.905000000000001</c:v>
                </c:pt>
                <c:pt idx="16945" formatCode="General">
                  <c:v>72.903000000000006</c:v>
                </c:pt>
                <c:pt idx="16946" formatCode="General">
                  <c:v>72.893000000000001</c:v>
                </c:pt>
                <c:pt idx="16947" formatCode="General">
                  <c:v>72.894999999999996</c:v>
                </c:pt>
                <c:pt idx="16948" formatCode="General">
                  <c:v>72.887</c:v>
                </c:pt>
                <c:pt idx="16949" formatCode="General">
                  <c:v>72.894999999999996</c:v>
                </c:pt>
                <c:pt idx="16950" formatCode="General">
                  <c:v>72.885999999999981</c:v>
                </c:pt>
                <c:pt idx="16951" formatCode="General">
                  <c:v>72.894999999999996</c:v>
                </c:pt>
                <c:pt idx="16952" formatCode="General">
                  <c:v>72.887</c:v>
                </c:pt>
                <c:pt idx="16953" formatCode="General">
                  <c:v>72.896000000000001</c:v>
                </c:pt>
                <c:pt idx="16954" formatCode="General">
                  <c:v>72.884999999999991</c:v>
                </c:pt>
                <c:pt idx="16955" formatCode="General">
                  <c:v>72.887</c:v>
                </c:pt>
                <c:pt idx="16956" formatCode="General">
                  <c:v>72.887999999999991</c:v>
                </c:pt>
                <c:pt idx="16957" formatCode="General">
                  <c:v>72.884999999999991</c:v>
                </c:pt>
                <c:pt idx="16958" formatCode="General">
                  <c:v>72.882999999999981</c:v>
                </c:pt>
                <c:pt idx="16959" formatCode="General">
                  <c:v>72.899000000000001</c:v>
                </c:pt>
                <c:pt idx="16960" formatCode="General">
                  <c:v>72.88</c:v>
                </c:pt>
                <c:pt idx="16961" formatCode="General">
                  <c:v>72.882999999999981</c:v>
                </c:pt>
                <c:pt idx="16962" formatCode="General">
                  <c:v>72.878999999999948</c:v>
                </c:pt>
                <c:pt idx="16963" formatCode="General">
                  <c:v>72.882999999999981</c:v>
                </c:pt>
                <c:pt idx="16964" formatCode="General">
                  <c:v>72.887</c:v>
                </c:pt>
                <c:pt idx="16965" formatCode="General">
                  <c:v>72.887</c:v>
                </c:pt>
                <c:pt idx="16966" formatCode="General">
                  <c:v>72.881999999999991</c:v>
                </c:pt>
                <c:pt idx="16967" formatCode="General">
                  <c:v>72.888999999999982</c:v>
                </c:pt>
                <c:pt idx="16968" formatCode="General">
                  <c:v>72.878999999999948</c:v>
                </c:pt>
                <c:pt idx="16969" formatCode="General">
                  <c:v>72.88</c:v>
                </c:pt>
                <c:pt idx="16970" formatCode="General">
                  <c:v>72.876999999999981</c:v>
                </c:pt>
                <c:pt idx="16971" formatCode="General">
                  <c:v>72.888999999999982</c:v>
                </c:pt>
                <c:pt idx="16972" formatCode="General">
                  <c:v>72.882999999999981</c:v>
                </c:pt>
                <c:pt idx="16973" formatCode="General">
                  <c:v>72.884999999999991</c:v>
                </c:pt>
                <c:pt idx="16974" formatCode="General">
                  <c:v>72.887</c:v>
                </c:pt>
                <c:pt idx="16975" formatCode="General">
                  <c:v>72.88</c:v>
                </c:pt>
                <c:pt idx="16976" formatCode="General">
                  <c:v>72.882999999999981</c:v>
                </c:pt>
                <c:pt idx="16977" formatCode="General">
                  <c:v>72.887</c:v>
                </c:pt>
                <c:pt idx="16978" formatCode="General">
                  <c:v>72.86999999999999</c:v>
                </c:pt>
                <c:pt idx="16979" formatCode="General">
                  <c:v>72.864000000000004</c:v>
                </c:pt>
                <c:pt idx="16980" formatCode="General">
                  <c:v>72.846999999999994</c:v>
                </c:pt>
                <c:pt idx="16981" formatCode="General">
                  <c:v>72.831999999999994</c:v>
                </c:pt>
                <c:pt idx="16982" formatCode="General">
                  <c:v>72.801000000000002</c:v>
                </c:pt>
                <c:pt idx="16983" formatCode="General">
                  <c:v>72.771000000000001</c:v>
                </c:pt>
                <c:pt idx="16984" formatCode="General">
                  <c:v>72.747000000000085</c:v>
                </c:pt>
                <c:pt idx="16985" formatCode="General">
                  <c:v>72.714000000000027</c:v>
                </c:pt>
                <c:pt idx="16986" formatCode="General">
                  <c:v>72.691000000000003</c:v>
                </c:pt>
                <c:pt idx="16987" formatCode="General">
                  <c:v>72.671999999999983</c:v>
                </c:pt>
                <c:pt idx="16988" formatCode="General">
                  <c:v>72.658999999999978</c:v>
                </c:pt>
                <c:pt idx="16989" formatCode="General">
                  <c:v>72.644999999999996</c:v>
                </c:pt>
                <c:pt idx="16990" formatCode="General">
                  <c:v>72.628999999999948</c:v>
                </c:pt>
                <c:pt idx="16991" formatCode="General">
                  <c:v>72.622999999999948</c:v>
                </c:pt>
                <c:pt idx="16992" formatCode="General">
                  <c:v>72.614000000000004</c:v>
                </c:pt>
                <c:pt idx="16993" formatCode="General">
                  <c:v>72.616</c:v>
                </c:pt>
                <c:pt idx="16994" formatCode="General">
                  <c:v>72.616</c:v>
                </c:pt>
                <c:pt idx="16995" formatCode="General">
                  <c:v>72.60499999999999</c:v>
                </c:pt>
                <c:pt idx="16996" formatCode="General">
                  <c:v>72.616</c:v>
                </c:pt>
                <c:pt idx="16997" formatCode="General">
                  <c:v>72.603999999999999</c:v>
                </c:pt>
                <c:pt idx="16998" formatCode="General">
                  <c:v>72.603999999999999</c:v>
                </c:pt>
                <c:pt idx="16999" formatCode="General">
                  <c:v>72.61</c:v>
                </c:pt>
                <c:pt idx="17000" formatCode="General">
                  <c:v>72.617999999999995</c:v>
                </c:pt>
                <c:pt idx="17001" formatCode="General">
                  <c:v>72.616</c:v>
                </c:pt>
                <c:pt idx="17002" formatCode="General">
                  <c:v>72.611000000000004</c:v>
                </c:pt>
                <c:pt idx="17003" formatCode="General">
                  <c:v>72.60199999999999</c:v>
                </c:pt>
                <c:pt idx="17004" formatCode="General">
                  <c:v>72.606999999999999</c:v>
                </c:pt>
                <c:pt idx="17005" formatCode="General">
                  <c:v>72.611000000000004</c:v>
                </c:pt>
                <c:pt idx="17006" formatCode="General">
                  <c:v>72.611999999999995</c:v>
                </c:pt>
                <c:pt idx="17007" formatCode="General">
                  <c:v>72.613</c:v>
                </c:pt>
                <c:pt idx="17008" formatCode="General">
                  <c:v>72.60499999999999</c:v>
                </c:pt>
                <c:pt idx="17009" formatCode="General">
                  <c:v>72.614000000000004</c:v>
                </c:pt>
                <c:pt idx="17010" formatCode="General">
                  <c:v>72.60499999999999</c:v>
                </c:pt>
                <c:pt idx="17011" formatCode="General">
                  <c:v>72.60299999999998</c:v>
                </c:pt>
                <c:pt idx="17012" formatCode="General">
                  <c:v>72.599000000000004</c:v>
                </c:pt>
                <c:pt idx="17013" formatCode="General">
                  <c:v>72.595000000000013</c:v>
                </c:pt>
                <c:pt idx="17014" formatCode="General">
                  <c:v>72.595000000000013</c:v>
                </c:pt>
                <c:pt idx="17015" formatCode="General">
                  <c:v>72.599999999999994</c:v>
                </c:pt>
                <c:pt idx="17016" formatCode="General">
                  <c:v>72.596000000000004</c:v>
                </c:pt>
                <c:pt idx="17017" formatCode="General">
                  <c:v>72.584000000000003</c:v>
                </c:pt>
                <c:pt idx="17018" formatCode="General">
                  <c:v>72.593000000000004</c:v>
                </c:pt>
                <c:pt idx="17019" formatCode="General">
                  <c:v>72.581999999999994</c:v>
                </c:pt>
                <c:pt idx="17020" formatCode="General">
                  <c:v>72.587000000000003</c:v>
                </c:pt>
                <c:pt idx="17021" formatCode="General">
                  <c:v>72.582999999999998</c:v>
                </c:pt>
                <c:pt idx="17022" formatCode="General">
                  <c:v>72.584999999999994</c:v>
                </c:pt>
                <c:pt idx="17023" formatCode="General">
                  <c:v>72.59</c:v>
                </c:pt>
                <c:pt idx="17024" formatCode="General">
                  <c:v>72.590999999999994</c:v>
                </c:pt>
                <c:pt idx="17025" formatCode="General">
                  <c:v>72.588999999999999</c:v>
                </c:pt>
                <c:pt idx="17026" formatCode="General">
                  <c:v>72.584000000000003</c:v>
                </c:pt>
                <c:pt idx="17027" formatCode="General">
                  <c:v>72.593000000000004</c:v>
                </c:pt>
                <c:pt idx="17028" formatCode="General">
                  <c:v>72.595000000000013</c:v>
                </c:pt>
                <c:pt idx="17029" formatCode="General">
                  <c:v>72.590999999999994</c:v>
                </c:pt>
                <c:pt idx="17030" formatCode="General">
                  <c:v>72.587000000000003</c:v>
                </c:pt>
                <c:pt idx="17031" formatCode="General">
                  <c:v>72.593999999999994</c:v>
                </c:pt>
                <c:pt idx="17032" formatCode="General">
                  <c:v>72.599000000000004</c:v>
                </c:pt>
                <c:pt idx="17033" formatCode="General">
                  <c:v>72.60299999999998</c:v>
                </c:pt>
                <c:pt idx="17034" formatCode="General">
                  <c:v>72.60499999999999</c:v>
                </c:pt>
                <c:pt idx="17035" formatCode="General">
                  <c:v>72.596000000000004</c:v>
                </c:pt>
                <c:pt idx="17036" formatCode="General">
                  <c:v>72.593000000000004</c:v>
                </c:pt>
                <c:pt idx="17037" formatCode="General">
                  <c:v>72.600999999999999</c:v>
                </c:pt>
                <c:pt idx="17038" formatCode="General">
                  <c:v>72.60599999999998</c:v>
                </c:pt>
                <c:pt idx="17039" formatCode="General">
                  <c:v>72.598000000000013</c:v>
                </c:pt>
                <c:pt idx="17040" formatCode="General">
                  <c:v>72.606999999999999</c:v>
                </c:pt>
                <c:pt idx="17041" formatCode="General">
                  <c:v>72.600999999999999</c:v>
                </c:pt>
                <c:pt idx="17042" formatCode="General">
                  <c:v>72.60799999999999</c:v>
                </c:pt>
                <c:pt idx="17043" formatCode="General">
                  <c:v>72.596999999999994</c:v>
                </c:pt>
                <c:pt idx="17044" formatCode="General">
                  <c:v>72.596000000000004</c:v>
                </c:pt>
                <c:pt idx="17045" formatCode="General">
                  <c:v>72.593000000000004</c:v>
                </c:pt>
                <c:pt idx="17046" formatCode="General">
                  <c:v>72.592000000000013</c:v>
                </c:pt>
                <c:pt idx="17047" formatCode="General">
                  <c:v>72.590999999999994</c:v>
                </c:pt>
                <c:pt idx="17048" formatCode="General">
                  <c:v>72.595000000000013</c:v>
                </c:pt>
                <c:pt idx="17049" formatCode="General">
                  <c:v>72.59</c:v>
                </c:pt>
                <c:pt idx="17050" formatCode="General">
                  <c:v>72.59</c:v>
                </c:pt>
                <c:pt idx="17051" formatCode="General">
                  <c:v>72.587000000000003</c:v>
                </c:pt>
                <c:pt idx="17052" formatCode="General">
                  <c:v>72.572000000000003</c:v>
                </c:pt>
                <c:pt idx="17053" formatCode="General">
                  <c:v>72.555999999999983</c:v>
                </c:pt>
                <c:pt idx="17054" formatCode="General">
                  <c:v>72.542000000000002</c:v>
                </c:pt>
                <c:pt idx="17055" formatCode="General">
                  <c:v>72.515000000000001</c:v>
                </c:pt>
                <c:pt idx="17056" formatCode="General">
                  <c:v>72.492000000000004</c:v>
                </c:pt>
                <c:pt idx="17057" formatCode="General">
                  <c:v>72.462999999999994</c:v>
                </c:pt>
                <c:pt idx="17058" formatCode="General">
                  <c:v>72.435000000000002</c:v>
                </c:pt>
                <c:pt idx="17059" formatCode="General">
                  <c:v>72.412999999999997</c:v>
                </c:pt>
                <c:pt idx="17060" formatCode="General">
                  <c:v>72.381999999999991</c:v>
                </c:pt>
                <c:pt idx="17061" formatCode="General">
                  <c:v>72.373999999999981</c:v>
                </c:pt>
                <c:pt idx="17062" formatCode="General">
                  <c:v>72.364999999999995</c:v>
                </c:pt>
                <c:pt idx="17063" formatCode="General">
                  <c:v>72.349999999999994</c:v>
                </c:pt>
                <c:pt idx="17064" formatCode="General">
                  <c:v>72.34</c:v>
                </c:pt>
                <c:pt idx="17065" formatCode="General">
                  <c:v>72.33</c:v>
                </c:pt>
                <c:pt idx="17066" formatCode="General">
                  <c:v>72.343000000000004</c:v>
                </c:pt>
                <c:pt idx="17067" formatCode="General">
                  <c:v>72.343999999999994</c:v>
                </c:pt>
                <c:pt idx="17068" formatCode="General">
                  <c:v>72.35599999999998</c:v>
                </c:pt>
                <c:pt idx="17069" formatCode="General">
                  <c:v>72.366</c:v>
                </c:pt>
                <c:pt idx="17070" formatCode="General">
                  <c:v>72.378999999999948</c:v>
                </c:pt>
                <c:pt idx="17071" formatCode="General">
                  <c:v>72.396000000000001</c:v>
                </c:pt>
                <c:pt idx="17072" formatCode="General">
                  <c:v>72.418000000000006</c:v>
                </c:pt>
                <c:pt idx="17073" formatCode="General">
                  <c:v>72.440000000000026</c:v>
                </c:pt>
                <c:pt idx="17074" formatCode="General">
                  <c:v>72.456999999999994</c:v>
                </c:pt>
                <c:pt idx="17075" formatCode="General">
                  <c:v>72.477000000000004</c:v>
                </c:pt>
                <c:pt idx="17076" formatCode="General">
                  <c:v>72.504999999999995</c:v>
                </c:pt>
                <c:pt idx="17077" formatCode="General">
                  <c:v>72.522999999999982</c:v>
                </c:pt>
                <c:pt idx="17078" formatCode="General">
                  <c:v>72.539000000000001</c:v>
                </c:pt>
                <c:pt idx="17079" formatCode="General">
                  <c:v>72.554000000000002</c:v>
                </c:pt>
                <c:pt idx="17080" formatCode="General">
                  <c:v>72.554000000000002</c:v>
                </c:pt>
                <c:pt idx="17081" formatCode="General">
                  <c:v>72.576999999999998</c:v>
                </c:pt>
                <c:pt idx="17082" formatCode="General">
                  <c:v>72.575999999999979</c:v>
                </c:pt>
                <c:pt idx="17083" formatCode="General">
                  <c:v>72.592000000000013</c:v>
                </c:pt>
                <c:pt idx="17084" formatCode="General">
                  <c:v>72.600999999999999</c:v>
                </c:pt>
                <c:pt idx="17085" formatCode="General">
                  <c:v>72.624999999999986</c:v>
                </c:pt>
                <c:pt idx="17086" formatCode="General">
                  <c:v>72.656999999999982</c:v>
                </c:pt>
                <c:pt idx="17087" formatCode="General">
                  <c:v>72.673999999999978</c:v>
                </c:pt>
                <c:pt idx="17088" formatCode="General">
                  <c:v>72.706000000000003</c:v>
                </c:pt>
                <c:pt idx="17089" formatCode="General">
                  <c:v>72.724999999999994</c:v>
                </c:pt>
                <c:pt idx="17090" formatCode="General">
                  <c:v>72.741000000000085</c:v>
                </c:pt>
                <c:pt idx="17091" formatCode="General">
                  <c:v>72.747000000000085</c:v>
                </c:pt>
                <c:pt idx="17092" formatCode="General">
                  <c:v>72.766000000000005</c:v>
                </c:pt>
                <c:pt idx="17093" formatCode="General">
                  <c:v>72.778999999999982</c:v>
                </c:pt>
                <c:pt idx="17094" formatCode="General">
                  <c:v>72.793999999999997</c:v>
                </c:pt>
                <c:pt idx="17095" formatCode="General">
                  <c:v>72.813999999999993</c:v>
                </c:pt>
                <c:pt idx="17096" formatCode="General">
                  <c:v>72.832999999999998</c:v>
                </c:pt>
                <c:pt idx="17097" formatCode="General">
                  <c:v>72.85899999999998</c:v>
                </c:pt>
                <c:pt idx="17098" formatCode="General">
                  <c:v>72.872999999999948</c:v>
                </c:pt>
                <c:pt idx="17099" formatCode="General">
                  <c:v>72.915999999999997</c:v>
                </c:pt>
                <c:pt idx="17100" formatCode="General">
                  <c:v>72.980999999999995</c:v>
                </c:pt>
                <c:pt idx="17101" formatCode="General">
                  <c:v>73.040000000000006</c:v>
                </c:pt>
                <c:pt idx="17102" formatCode="General">
                  <c:v>73.100999999999999</c:v>
                </c:pt>
                <c:pt idx="17103" formatCode="General">
                  <c:v>73.178999999999988</c:v>
                </c:pt>
                <c:pt idx="17104" formatCode="General">
                  <c:v>73.205000000000013</c:v>
                </c:pt>
                <c:pt idx="17105" formatCode="General">
                  <c:v>73.313999999999993</c:v>
                </c:pt>
                <c:pt idx="17106" formatCode="General">
                  <c:v>73.371999999999986</c:v>
                </c:pt>
                <c:pt idx="17107" formatCode="General">
                  <c:v>73.441000000000116</c:v>
                </c:pt>
                <c:pt idx="17108" formatCode="General">
                  <c:v>73.495000000000005</c:v>
                </c:pt>
                <c:pt idx="17109" formatCode="General">
                  <c:v>73.516999999999996</c:v>
                </c:pt>
                <c:pt idx="17110" formatCode="General">
                  <c:v>73.542000000000002</c:v>
                </c:pt>
                <c:pt idx="17111" formatCode="General">
                  <c:v>73.557000000000002</c:v>
                </c:pt>
                <c:pt idx="17112" formatCode="General">
                  <c:v>73.563999999999993</c:v>
                </c:pt>
                <c:pt idx="17113" formatCode="General">
                  <c:v>73.669999999999987</c:v>
                </c:pt>
                <c:pt idx="17114" formatCode="General">
                  <c:v>73.683999999999983</c:v>
                </c:pt>
                <c:pt idx="17115" formatCode="General">
                  <c:v>73.698999999999998</c:v>
                </c:pt>
                <c:pt idx="17116" formatCode="General">
                  <c:v>73.709999999999994</c:v>
                </c:pt>
                <c:pt idx="17117" formatCode="General">
                  <c:v>73.735000000000014</c:v>
                </c:pt>
                <c:pt idx="17118" formatCode="General">
                  <c:v>73.751000000000005</c:v>
                </c:pt>
                <c:pt idx="17119" formatCode="General">
                  <c:v>73.766999999999996</c:v>
                </c:pt>
                <c:pt idx="17120" formatCode="General">
                  <c:v>73.775999999999982</c:v>
                </c:pt>
                <c:pt idx="17121" formatCode="General">
                  <c:v>73.775999999999982</c:v>
                </c:pt>
                <c:pt idx="17122" formatCode="General">
                  <c:v>73.793999999999997</c:v>
                </c:pt>
                <c:pt idx="17123" formatCode="General">
                  <c:v>73.804000000000002</c:v>
                </c:pt>
                <c:pt idx="17124" formatCode="General">
                  <c:v>73.805999999999983</c:v>
                </c:pt>
                <c:pt idx="17125" formatCode="General">
                  <c:v>73.822000000000003</c:v>
                </c:pt>
                <c:pt idx="17126" formatCode="General">
                  <c:v>73.834000000000003</c:v>
                </c:pt>
                <c:pt idx="17127" formatCode="General">
                  <c:v>73.837000000000003</c:v>
                </c:pt>
                <c:pt idx="17128" formatCode="General">
                  <c:v>73.845000000000013</c:v>
                </c:pt>
                <c:pt idx="17129" formatCode="General">
                  <c:v>73.85299999999998</c:v>
                </c:pt>
                <c:pt idx="17130" formatCode="General">
                  <c:v>73.85499999999999</c:v>
                </c:pt>
                <c:pt idx="17131" formatCode="General">
                  <c:v>73.869</c:v>
                </c:pt>
                <c:pt idx="17132" formatCode="General">
                  <c:v>73.867000000000004</c:v>
                </c:pt>
                <c:pt idx="17133" formatCode="General">
                  <c:v>73.875999999999948</c:v>
                </c:pt>
                <c:pt idx="17134" formatCode="General">
                  <c:v>73.881</c:v>
                </c:pt>
                <c:pt idx="17135" formatCode="General">
                  <c:v>73.891999999999996</c:v>
                </c:pt>
                <c:pt idx="17136" formatCode="General">
                  <c:v>73.894999999999996</c:v>
                </c:pt>
                <c:pt idx="17137" formatCode="General">
                  <c:v>73.899000000000001</c:v>
                </c:pt>
                <c:pt idx="17138" formatCode="General">
                  <c:v>73.905000000000001</c:v>
                </c:pt>
                <c:pt idx="17139" formatCode="General">
                  <c:v>73.906999999999996</c:v>
                </c:pt>
                <c:pt idx="17140" formatCode="General">
                  <c:v>73.912999999999997</c:v>
                </c:pt>
                <c:pt idx="17141" formatCode="General">
                  <c:v>73.912999999999997</c:v>
                </c:pt>
                <c:pt idx="17142" formatCode="General">
                  <c:v>73.911000000000101</c:v>
                </c:pt>
                <c:pt idx="17143" formatCode="General">
                  <c:v>73.918000000000006</c:v>
                </c:pt>
                <c:pt idx="17144" formatCode="General">
                  <c:v>73.918000000000006</c:v>
                </c:pt>
                <c:pt idx="17145" formatCode="General">
                  <c:v>73.921000000000006</c:v>
                </c:pt>
                <c:pt idx="17146" formatCode="General">
                  <c:v>73.921999999999997</c:v>
                </c:pt>
                <c:pt idx="17147" formatCode="General">
                  <c:v>73.936000000000007</c:v>
                </c:pt>
                <c:pt idx="17148" formatCode="General">
                  <c:v>73.942000000000007</c:v>
                </c:pt>
                <c:pt idx="17149" formatCode="General">
                  <c:v>73.945000000000007</c:v>
                </c:pt>
                <c:pt idx="17150" formatCode="General">
                  <c:v>73.95</c:v>
                </c:pt>
                <c:pt idx="17151" formatCode="General">
                  <c:v>73.967000000000027</c:v>
                </c:pt>
                <c:pt idx="17152" formatCode="General">
                  <c:v>73.974000000000004</c:v>
                </c:pt>
                <c:pt idx="17153" formatCode="General">
                  <c:v>73.985000000000014</c:v>
                </c:pt>
                <c:pt idx="17154" formatCode="General">
                  <c:v>73.989999999999995</c:v>
                </c:pt>
                <c:pt idx="17155" formatCode="General">
                  <c:v>74.009</c:v>
                </c:pt>
                <c:pt idx="17156" formatCode="General">
                  <c:v>74.007999999999996</c:v>
                </c:pt>
                <c:pt idx="17157" formatCode="General">
                  <c:v>74.02</c:v>
                </c:pt>
                <c:pt idx="17158" formatCode="General">
                  <c:v>74.027999999999992</c:v>
                </c:pt>
                <c:pt idx="17159" formatCode="General">
                  <c:v>74.034000000000006</c:v>
                </c:pt>
                <c:pt idx="17160" formatCode="General">
                  <c:v>74.040000000000006</c:v>
                </c:pt>
                <c:pt idx="17161" formatCode="General">
                  <c:v>74.049000000000007</c:v>
                </c:pt>
                <c:pt idx="17162" formatCode="General">
                  <c:v>74.046000000000006</c:v>
                </c:pt>
                <c:pt idx="17163" formatCode="General">
                  <c:v>74.054000000000002</c:v>
                </c:pt>
                <c:pt idx="17164" formatCode="General">
                  <c:v>74.061000000000007</c:v>
                </c:pt>
                <c:pt idx="17165" formatCode="General">
                  <c:v>74.063999999999993</c:v>
                </c:pt>
                <c:pt idx="17166" formatCode="General">
                  <c:v>74.070999999999998</c:v>
                </c:pt>
                <c:pt idx="17167" formatCode="General">
                  <c:v>74.08</c:v>
                </c:pt>
                <c:pt idx="17168" formatCode="General">
                  <c:v>74.075999999999979</c:v>
                </c:pt>
                <c:pt idx="17169" formatCode="General">
                  <c:v>74.090999999999994</c:v>
                </c:pt>
                <c:pt idx="17170" formatCode="General">
                  <c:v>74.087000000000003</c:v>
                </c:pt>
                <c:pt idx="17171" formatCode="General">
                  <c:v>74.093000000000004</c:v>
                </c:pt>
                <c:pt idx="17172" formatCode="General">
                  <c:v>74.096000000000004</c:v>
                </c:pt>
                <c:pt idx="17173" formatCode="General">
                  <c:v>74.092000000000013</c:v>
                </c:pt>
                <c:pt idx="17174" formatCode="General">
                  <c:v>74.10199999999999</c:v>
                </c:pt>
                <c:pt idx="17175" formatCode="General">
                  <c:v>74.095000000000013</c:v>
                </c:pt>
                <c:pt idx="17176" formatCode="General">
                  <c:v>74.103999999999999</c:v>
                </c:pt>
                <c:pt idx="17177" formatCode="General">
                  <c:v>74.100999999999999</c:v>
                </c:pt>
                <c:pt idx="17178" formatCode="General">
                  <c:v>74.096999999999994</c:v>
                </c:pt>
                <c:pt idx="17179" formatCode="General">
                  <c:v>74.099000000000004</c:v>
                </c:pt>
                <c:pt idx="17180" formatCode="General">
                  <c:v>74.10599999999998</c:v>
                </c:pt>
                <c:pt idx="17181" formatCode="General">
                  <c:v>74.10499999999999</c:v>
                </c:pt>
                <c:pt idx="17182" formatCode="General">
                  <c:v>74.10899999999998</c:v>
                </c:pt>
                <c:pt idx="17183" formatCode="General">
                  <c:v>74.10799999999999</c:v>
                </c:pt>
                <c:pt idx="17184" formatCode="General">
                  <c:v>74.10499999999999</c:v>
                </c:pt>
                <c:pt idx="17185" formatCode="General">
                  <c:v>74.10899999999998</c:v>
                </c:pt>
                <c:pt idx="17186" formatCode="General">
                  <c:v>74.113</c:v>
                </c:pt>
                <c:pt idx="17187" formatCode="General">
                  <c:v>74.119</c:v>
                </c:pt>
                <c:pt idx="17188" formatCode="General">
                  <c:v>74.123999999999981</c:v>
                </c:pt>
                <c:pt idx="17189" formatCode="General">
                  <c:v>74.122999999999948</c:v>
                </c:pt>
                <c:pt idx="17190" formatCode="General">
                  <c:v>74.131</c:v>
                </c:pt>
                <c:pt idx="17191" formatCode="General">
                  <c:v>74.137</c:v>
                </c:pt>
                <c:pt idx="17192" formatCode="General">
                  <c:v>74.135999999999981</c:v>
                </c:pt>
                <c:pt idx="17193" formatCode="General">
                  <c:v>74.147000000000006</c:v>
                </c:pt>
                <c:pt idx="17194" formatCode="General">
                  <c:v>74.185000000000002</c:v>
                </c:pt>
                <c:pt idx="17195" formatCode="General">
                  <c:v>74.188999999999979</c:v>
                </c:pt>
                <c:pt idx="17196" formatCode="General">
                  <c:v>74.206000000000003</c:v>
                </c:pt>
                <c:pt idx="17197" formatCode="General">
                  <c:v>74.307999999999993</c:v>
                </c:pt>
                <c:pt idx="17198" formatCode="General">
                  <c:v>74.343000000000004</c:v>
                </c:pt>
                <c:pt idx="17199" formatCode="General">
                  <c:v>74.349000000000004</c:v>
                </c:pt>
                <c:pt idx="17200" formatCode="General">
                  <c:v>74.403000000000006</c:v>
                </c:pt>
                <c:pt idx="17201" formatCode="General">
                  <c:v>74.415999999999997</c:v>
                </c:pt>
                <c:pt idx="17202" formatCode="General">
                  <c:v>74.421000000000006</c:v>
                </c:pt>
                <c:pt idx="17203" formatCode="General">
                  <c:v>74.424999999999997</c:v>
                </c:pt>
                <c:pt idx="17204" formatCode="General">
                  <c:v>74.551999999999992</c:v>
                </c:pt>
                <c:pt idx="17205" formatCode="General">
                  <c:v>74.584999999999994</c:v>
                </c:pt>
                <c:pt idx="17206" formatCode="General">
                  <c:v>74.680999999999983</c:v>
                </c:pt>
                <c:pt idx="17207" formatCode="General">
                  <c:v>74.725999999999999</c:v>
                </c:pt>
                <c:pt idx="17208" formatCode="General">
                  <c:v>74.745000000000005</c:v>
                </c:pt>
                <c:pt idx="17209" formatCode="General">
                  <c:v>74.753</c:v>
                </c:pt>
                <c:pt idx="17210" formatCode="General">
                  <c:v>74.742000000000004</c:v>
                </c:pt>
                <c:pt idx="17211" formatCode="General">
                  <c:v>74.75</c:v>
                </c:pt>
                <c:pt idx="17212" formatCode="General">
                  <c:v>74.756</c:v>
                </c:pt>
                <c:pt idx="17213" formatCode="General">
                  <c:v>74.751999999999995</c:v>
                </c:pt>
                <c:pt idx="17214" formatCode="General">
                  <c:v>74.912000000000006</c:v>
                </c:pt>
                <c:pt idx="17215" formatCode="General">
                  <c:v>75.016999999999996</c:v>
                </c:pt>
                <c:pt idx="17216" formatCode="General">
                  <c:v>75.016999999999996</c:v>
                </c:pt>
                <c:pt idx="17217" formatCode="General">
                  <c:v>75.013999999999996</c:v>
                </c:pt>
                <c:pt idx="17218" formatCode="General">
                  <c:v>75.016000000000005</c:v>
                </c:pt>
                <c:pt idx="17219" formatCode="General">
                  <c:v>75.021999999999991</c:v>
                </c:pt>
                <c:pt idx="17220" formatCode="General">
                  <c:v>75.024999999999991</c:v>
                </c:pt>
                <c:pt idx="17221" formatCode="General">
                  <c:v>75.025999999999982</c:v>
                </c:pt>
                <c:pt idx="17222" formatCode="General">
                  <c:v>75.027999999999992</c:v>
                </c:pt>
                <c:pt idx="17223" formatCode="General">
                  <c:v>75.031999999999996</c:v>
                </c:pt>
                <c:pt idx="17224" formatCode="General">
                  <c:v>75.036000000000001</c:v>
                </c:pt>
                <c:pt idx="17225" formatCode="General">
                  <c:v>75.099000000000004</c:v>
                </c:pt>
                <c:pt idx="17226" formatCode="General">
                  <c:v>75.424999999999997</c:v>
                </c:pt>
                <c:pt idx="17227" formatCode="General">
                  <c:v>75.423000000000002</c:v>
                </c:pt>
                <c:pt idx="17228" formatCode="General">
                  <c:v>75.406000000000006</c:v>
                </c:pt>
                <c:pt idx="17229" formatCode="General">
                  <c:v>75.405000000000001</c:v>
                </c:pt>
                <c:pt idx="17230" formatCode="General">
                  <c:v>75.376999999999981</c:v>
                </c:pt>
                <c:pt idx="17231" formatCode="General">
                  <c:v>75.364999999999995</c:v>
                </c:pt>
                <c:pt idx="17232" formatCode="General">
                  <c:v>75.35299999999998</c:v>
                </c:pt>
                <c:pt idx="17233" formatCode="General">
                  <c:v>75.343000000000004</c:v>
                </c:pt>
                <c:pt idx="17234" formatCode="General">
                  <c:v>75.337999999999994</c:v>
                </c:pt>
                <c:pt idx="17235" formatCode="General">
                  <c:v>75.319000000000003</c:v>
                </c:pt>
                <c:pt idx="17236" formatCode="General">
                  <c:v>75.311000000000007</c:v>
                </c:pt>
                <c:pt idx="17237" formatCode="General">
                  <c:v>75.311000000000007</c:v>
                </c:pt>
                <c:pt idx="17238" formatCode="General">
                  <c:v>75.301999999999992</c:v>
                </c:pt>
                <c:pt idx="17239" formatCode="General">
                  <c:v>75.296999999999997</c:v>
                </c:pt>
                <c:pt idx="17240" formatCode="General">
                  <c:v>75.277000000000001</c:v>
                </c:pt>
                <c:pt idx="17241" formatCode="General">
                  <c:v>75.277999999999992</c:v>
                </c:pt>
                <c:pt idx="17242" formatCode="General">
                  <c:v>75.254000000000005</c:v>
                </c:pt>
                <c:pt idx="17243" formatCode="General">
                  <c:v>75.251000000000005</c:v>
                </c:pt>
                <c:pt idx="17244" formatCode="General">
                  <c:v>75.236000000000004</c:v>
                </c:pt>
                <c:pt idx="17245" formatCode="General">
                  <c:v>75.235000000000014</c:v>
                </c:pt>
                <c:pt idx="17246" formatCode="General">
                  <c:v>75.228999999999999</c:v>
                </c:pt>
                <c:pt idx="17247" formatCode="General">
                  <c:v>75.215999999999994</c:v>
                </c:pt>
                <c:pt idx="17248" formatCode="General">
                  <c:v>75.209000000000003</c:v>
                </c:pt>
                <c:pt idx="17249" formatCode="General">
                  <c:v>75.198999999999998</c:v>
                </c:pt>
                <c:pt idx="17250" formatCode="General">
                  <c:v>75.197999999999993</c:v>
                </c:pt>
                <c:pt idx="17251" formatCode="General">
                  <c:v>75.191000000000003</c:v>
                </c:pt>
                <c:pt idx="17252" formatCode="General">
                  <c:v>75.182999999999979</c:v>
                </c:pt>
                <c:pt idx="17253" formatCode="General">
                  <c:v>75.171999999999983</c:v>
                </c:pt>
                <c:pt idx="17254" formatCode="General">
                  <c:v>75.167000000000002</c:v>
                </c:pt>
                <c:pt idx="17255" formatCode="General">
                  <c:v>75.16</c:v>
                </c:pt>
                <c:pt idx="17256" formatCode="General">
                  <c:v>75.144999999999996</c:v>
                </c:pt>
                <c:pt idx="17257" formatCode="General">
                  <c:v>75.137999999999991</c:v>
                </c:pt>
                <c:pt idx="17258" formatCode="General">
                  <c:v>75.125999999999948</c:v>
                </c:pt>
                <c:pt idx="17259" formatCode="General">
                  <c:v>75.114999999999995</c:v>
                </c:pt>
                <c:pt idx="17260" formatCode="General">
                  <c:v>75.10799999999999</c:v>
                </c:pt>
                <c:pt idx="17261" formatCode="General">
                  <c:v>75.100999999999999</c:v>
                </c:pt>
                <c:pt idx="17262" formatCode="General">
                  <c:v>75.093999999999994</c:v>
                </c:pt>
                <c:pt idx="17263" formatCode="General">
                  <c:v>75.084000000000003</c:v>
                </c:pt>
                <c:pt idx="17264" formatCode="General">
                  <c:v>75.082999999999998</c:v>
                </c:pt>
                <c:pt idx="17265" formatCode="General">
                  <c:v>75.072999999999979</c:v>
                </c:pt>
                <c:pt idx="17266" formatCode="General">
                  <c:v>75.072000000000003</c:v>
                </c:pt>
                <c:pt idx="17267" formatCode="General">
                  <c:v>75.058999999999983</c:v>
                </c:pt>
                <c:pt idx="17268" formatCode="General">
                  <c:v>75.055999999999983</c:v>
                </c:pt>
                <c:pt idx="17269" formatCode="General">
                  <c:v>75.063999999999993</c:v>
                </c:pt>
                <c:pt idx="17270" formatCode="General">
                  <c:v>75.081000000000003</c:v>
                </c:pt>
                <c:pt idx="17271" formatCode="General">
                  <c:v>75.152999999999949</c:v>
                </c:pt>
                <c:pt idx="17272" formatCode="General">
                  <c:v>75.208000000000013</c:v>
                </c:pt>
                <c:pt idx="17273" formatCode="General">
                  <c:v>75.230999999999995</c:v>
                </c:pt>
                <c:pt idx="17274" formatCode="General">
                  <c:v>75.241000000000085</c:v>
                </c:pt>
                <c:pt idx="17275" formatCode="General">
                  <c:v>75.206999999999994</c:v>
                </c:pt>
                <c:pt idx="17276" formatCode="General">
                  <c:v>75.156999999999982</c:v>
                </c:pt>
                <c:pt idx="17277" formatCode="General">
                  <c:v>75.134</c:v>
                </c:pt>
                <c:pt idx="17278" formatCode="General">
                  <c:v>75.096000000000004</c:v>
                </c:pt>
                <c:pt idx="17279" formatCode="General">
                  <c:v>75.090999999999994</c:v>
                </c:pt>
                <c:pt idx="17280" formatCode="General">
                  <c:v>75.062000000000012</c:v>
                </c:pt>
                <c:pt idx="17281" formatCode="General">
                  <c:v>75.054000000000002</c:v>
                </c:pt>
                <c:pt idx="17282" formatCode="General">
                  <c:v>75.043000000000006</c:v>
                </c:pt>
                <c:pt idx="17283" formatCode="General">
                  <c:v>75.024999999999991</c:v>
                </c:pt>
                <c:pt idx="17284" formatCode="General">
                  <c:v>75.015000000000001</c:v>
                </c:pt>
                <c:pt idx="17285" formatCode="General">
                  <c:v>75.003</c:v>
                </c:pt>
                <c:pt idx="17286" formatCode="General">
                  <c:v>74.998000000000005</c:v>
                </c:pt>
                <c:pt idx="17287" formatCode="General">
                  <c:v>74.992999999999995</c:v>
                </c:pt>
                <c:pt idx="17288" formatCode="General">
                  <c:v>74.978999999999999</c:v>
                </c:pt>
                <c:pt idx="17289" formatCode="General">
                  <c:v>74.977000000000004</c:v>
                </c:pt>
                <c:pt idx="17290" formatCode="General">
                  <c:v>74.971000000000004</c:v>
                </c:pt>
                <c:pt idx="17291" formatCode="General">
                  <c:v>74.962000000000003</c:v>
                </c:pt>
                <c:pt idx="17292" formatCode="General">
                  <c:v>74.961000000000027</c:v>
                </c:pt>
                <c:pt idx="17293" formatCode="General">
                  <c:v>74.949000000000026</c:v>
                </c:pt>
                <c:pt idx="17294" formatCode="General">
                  <c:v>74.940000000000026</c:v>
                </c:pt>
                <c:pt idx="17295" formatCode="General">
                  <c:v>74.932000000000002</c:v>
                </c:pt>
                <c:pt idx="17296" formatCode="General">
                  <c:v>74.924000000000007</c:v>
                </c:pt>
                <c:pt idx="17297" formatCode="General">
                  <c:v>74.924999999999997</c:v>
                </c:pt>
                <c:pt idx="17298" formatCode="General">
                  <c:v>74.921999999999997</c:v>
                </c:pt>
                <c:pt idx="17299" formatCode="General">
                  <c:v>74.906000000000006</c:v>
                </c:pt>
                <c:pt idx="17300" formatCode="General">
                  <c:v>74.897999999999996</c:v>
                </c:pt>
                <c:pt idx="17301" formatCode="General">
                  <c:v>74.899000000000001</c:v>
                </c:pt>
                <c:pt idx="17302" formatCode="General">
                  <c:v>74.897000000000006</c:v>
                </c:pt>
                <c:pt idx="17303" formatCode="General">
                  <c:v>74.891999999999996</c:v>
                </c:pt>
                <c:pt idx="17304" formatCode="General">
                  <c:v>74.900000000000006</c:v>
                </c:pt>
                <c:pt idx="17305" formatCode="General">
                  <c:v>74.903999999999996</c:v>
                </c:pt>
                <c:pt idx="17306" formatCode="General">
                  <c:v>74.915000000000006</c:v>
                </c:pt>
                <c:pt idx="17307" formatCode="General">
                  <c:v>74.938999999999993</c:v>
                </c:pt>
                <c:pt idx="17308" formatCode="General">
                  <c:v>74.948000000000022</c:v>
                </c:pt>
                <c:pt idx="17309" formatCode="General">
                  <c:v>74.965999999999994</c:v>
                </c:pt>
                <c:pt idx="17310" formatCode="General">
                  <c:v>74.97</c:v>
                </c:pt>
                <c:pt idx="17311" formatCode="General">
                  <c:v>74.975999999999999</c:v>
                </c:pt>
                <c:pt idx="17312" formatCode="General">
                  <c:v>74.97</c:v>
                </c:pt>
                <c:pt idx="17313" formatCode="General">
                  <c:v>74.965999999999994</c:v>
                </c:pt>
                <c:pt idx="17314" formatCode="General">
                  <c:v>74.956000000000003</c:v>
                </c:pt>
                <c:pt idx="17315" formatCode="General">
                  <c:v>74.937000000000026</c:v>
                </c:pt>
                <c:pt idx="17316" formatCode="General">
                  <c:v>74.930000000000007</c:v>
                </c:pt>
                <c:pt idx="17317" formatCode="General">
                  <c:v>74.915999999999997</c:v>
                </c:pt>
                <c:pt idx="17318" formatCode="General">
                  <c:v>74.906000000000006</c:v>
                </c:pt>
                <c:pt idx="17319" formatCode="General">
                  <c:v>74.894999999999996</c:v>
                </c:pt>
                <c:pt idx="17320" formatCode="General">
                  <c:v>74.884</c:v>
                </c:pt>
                <c:pt idx="17321" formatCode="General">
                  <c:v>74.882999999999981</c:v>
                </c:pt>
                <c:pt idx="17322" formatCode="General">
                  <c:v>74.874999999999986</c:v>
                </c:pt>
                <c:pt idx="17323" formatCode="General">
                  <c:v>74.86</c:v>
                </c:pt>
                <c:pt idx="17324" formatCode="General">
                  <c:v>74.85599999999998</c:v>
                </c:pt>
                <c:pt idx="17325" formatCode="General">
                  <c:v>74.840999999999994</c:v>
                </c:pt>
                <c:pt idx="17326" formatCode="General">
                  <c:v>74.846000000000004</c:v>
                </c:pt>
                <c:pt idx="17327" formatCode="General">
                  <c:v>74.842000000000013</c:v>
                </c:pt>
                <c:pt idx="17328" formatCode="General">
                  <c:v>74.832999999999998</c:v>
                </c:pt>
                <c:pt idx="17329" formatCode="General">
                  <c:v>74.825999999999979</c:v>
                </c:pt>
                <c:pt idx="17330" formatCode="General">
                  <c:v>74.828999999999979</c:v>
                </c:pt>
                <c:pt idx="17331" formatCode="General">
                  <c:v>74.819000000000003</c:v>
                </c:pt>
                <c:pt idx="17332" formatCode="General">
                  <c:v>74.81</c:v>
                </c:pt>
                <c:pt idx="17333" formatCode="General">
                  <c:v>74.808999999999983</c:v>
                </c:pt>
                <c:pt idx="17334" formatCode="General">
                  <c:v>74.801000000000002</c:v>
                </c:pt>
                <c:pt idx="17335" formatCode="General">
                  <c:v>74.793999999999997</c:v>
                </c:pt>
                <c:pt idx="17336" formatCode="General">
                  <c:v>74.789000000000001</c:v>
                </c:pt>
                <c:pt idx="17337" formatCode="General">
                  <c:v>74.781999999999996</c:v>
                </c:pt>
                <c:pt idx="17338" formatCode="General">
                  <c:v>74.777999999999992</c:v>
                </c:pt>
                <c:pt idx="17339" formatCode="General">
                  <c:v>74.784000000000006</c:v>
                </c:pt>
                <c:pt idx="17340" formatCode="General">
                  <c:v>74.786000000000001</c:v>
                </c:pt>
                <c:pt idx="17341" formatCode="General">
                  <c:v>74.781000000000006</c:v>
                </c:pt>
                <c:pt idx="17342" formatCode="General">
                  <c:v>74.775999999999982</c:v>
                </c:pt>
                <c:pt idx="17343" formatCode="General">
                  <c:v>74.789000000000001</c:v>
                </c:pt>
                <c:pt idx="17344" formatCode="General">
                  <c:v>74.774999999999991</c:v>
                </c:pt>
                <c:pt idx="17345" formatCode="General">
                  <c:v>74.781999999999996</c:v>
                </c:pt>
                <c:pt idx="17346" formatCode="General">
                  <c:v>74.787999999999997</c:v>
                </c:pt>
                <c:pt idx="17347" formatCode="General">
                  <c:v>74.777000000000001</c:v>
                </c:pt>
                <c:pt idx="17348" formatCode="General">
                  <c:v>74.78</c:v>
                </c:pt>
                <c:pt idx="17349" formatCode="General">
                  <c:v>74.771999999999991</c:v>
                </c:pt>
                <c:pt idx="17350" formatCode="General">
                  <c:v>74.774999999999991</c:v>
                </c:pt>
                <c:pt idx="17351" formatCode="General">
                  <c:v>74.766000000000005</c:v>
                </c:pt>
                <c:pt idx="17352" formatCode="General">
                  <c:v>74.771000000000001</c:v>
                </c:pt>
                <c:pt idx="17353" formatCode="General">
                  <c:v>74.757999999999996</c:v>
                </c:pt>
                <c:pt idx="17354" formatCode="General">
                  <c:v>74.766999999999996</c:v>
                </c:pt>
                <c:pt idx="17355" formatCode="General">
                  <c:v>74.762</c:v>
                </c:pt>
                <c:pt idx="17356" formatCode="General">
                  <c:v>74.748999999999995</c:v>
                </c:pt>
                <c:pt idx="17357" formatCode="General">
                  <c:v>74.751000000000005</c:v>
                </c:pt>
                <c:pt idx="17358" formatCode="General">
                  <c:v>74.756</c:v>
                </c:pt>
                <c:pt idx="17359" formatCode="General">
                  <c:v>74.745999999999995</c:v>
                </c:pt>
                <c:pt idx="17360" formatCode="General">
                  <c:v>74.742999999999995</c:v>
                </c:pt>
                <c:pt idx="17361" formatCode="General">
                  <c:v>74.736000000000004</c:v>
                </c:pt>
                <c:pt idx="17362" formatCode="General">
                  <c:v>74.727999999999994</c:v>
                </c:pt>
                <c:pt idx="17363" formatCode="General">
                  <c:v>74.727999999999994</c:v>
                </c:pt>
                <c:pt idx="17364" formatCode="General">
                  <c:v>74.730999999999995</c:v>
                </c:pt>
                <c:pt idx="17365" formatCode="General">
                  <c:v>74.724999999999994</c:v>
                </c:pt>
                <c:pt idx="17366" formatCode="General">
                  <c:v>74.725999999999999</c:v>
                </c:pt>
                <c:pt idx="17367" formatCode="General">
                  <c:v>74.717000000000027</c:v>
                </c:pt>
                <c:pt idx="17368" formatCode="General">
                  <c:v>74.715999999999994</c:v>
                </c:pt>
                <c:pt idx="17369" formatCode="General">
                  <c:v>74.712000000000003</c:v>
                </c:pt>
                <c:pt idx="17370" formatCode="General">
                  <c:v>74.712000000000003</c:v>
                </c:pt>
                <c:pt idx="17371" formatCode="General">
                  <c:v>74.706000000000003</c:v>
                </c:pt>
                <c:pt idx="17372" formatCode="General">
                  <c:v>74.702000000000012</c:v>
                </c:pt>
                <c:pt idx="17373" formatCode="General">
                  <c:v>74.692999999999998</c:v>
                </c:pt>
                <c:pt idx="17374" formatCode="General">
                  <c:v>74.703000000000003</c:v>
                </c:pt>
                <c:pt idx="17375" formatCode="General">
                  <c:v>74.700999999999993</c:v>
                </c:pt>
                <c:pt idx="17376" formatCode="General">
                  <c:v>74.685999999999979</c:v>
                </c:pt>
                <c:pt idx="17377" formatCode="General">
                  <c:v>74.691000000000003</c:v>
                </c:pt>
                <c:pt idx="17378" formatCode="General">
                  <c:v>74.69</c:v>
                </c:pt>
                <c:pt idx="17379" formatCode="General">
                  <c:v>74.688000000000002</c:v>
                </c:pt>
                <c:pt idx="17380" formatCode="General">
                  <c:v>74.683999999999983</c:v>
                </c:pt>
                <c:pt idx="17381" formatCode="General">
                  <c:v>74.673999999999978</c:v>
                </c:pt>
                <c:pt idx="17382" formatCode="General">
                  <c:v>74.682000000000002</c:v>
                </c:pt>
                <c:pt idx="17383" formatCode="General">
                  <c:v>74.673999999999978</c:v>
                </c:pt>
                <c:pt idx="17384" formatCode="General">
                  <c:v>74.675999999999988</c:v>
                </c:pt>
                <c:pt idx="17385" formatCode="General">
                  <c:v>74.678999999999988</c:v>
                </c:pt>
                <c:pt idx="17386" formatCode="General">
                  <c:v>74.667000000000002</c:v>
                </c:pt>
                <c:pt idx="17387" formatCode="General">
                  <c:v>74.673999999999978</c:v>
                </c:pt>
                <c:pt idx="17388" formatCode="General">
                  <c:v>74.678999999999988</c:v>
                </c:pt>
                <c:pt idx="17389" formatCode="General">
                  <c:v>74.679999999999978</c:v>
                </c:pt>
                <c:pt idx="17390" formatCode="General">
                  <c:v>74.69</c:v>
                </c:pt>
                <c:pt idx="17391" formatCode="General">
                  <c:v>74.671999999999983</c:v>
                </c:pt>
                <c:pt idx="17392" formatCode="General">
                  <c:v>74.677999999999983</c:v>
                </c:pt>
                <c:pt idx="17393" formatCode="General">
                  <c:v>74.673999999999978</c:v>
                </c:pt>
                <c:pt idx="17394" formatCode="General">
                  <c:v>74.676999999999978</c:v>
                </c:pt>
                <c:pt idx="17395" formatCode="General">
                  <c:v>74.667999999999992</c:v>
                </c:pt>
                <c:pt idx="17396" formatCode="General">
                  <c:v>74.673999999999978</c:v>
                </c:pt>
                <c:pt idx="17397" formatCode="General">
                  <c:v>74.658999999999978</c:v>
                </c:pt>
                <c:pt idx="17398" formatCode="General">
                  <c:v>74.661999999999992</c:v>
                </c:pt>
                <c:pt idx="17399" formatCode="General">
                  <c:v>74.667999999999992</c:v>
                </c:pt>
                <c:pt idx="17400" formatCode="General">
                  <c:v>74.66</c:v>
                </c:pt>
                <c:pt idx="17401" formatCode="General">
                  <c:v>74.674999999999983</c:v>
                </c:pt>
                <c:pt idx="17402" formatCode="General">
                  <c:v>74.668999999999983</c:v>
                </c:pt>
                <c:pt idx="17403" formatCode="General">
                  <c:v>74.667999999999992</c:v>
                </c:pt>
                <c:pt idx="17404" formatCode="General">
                  <c:v>74.672999999999988</c:v>
                </c:pt>
                <c:pt idx="17405" formatCode="General">
                  <c:v>74.66</c:v>
                </c:pt>
                <c:pt idx="17406" formatCode="General">
                  <c:v>74.664999999999992</c:v>
                </c:pt>
                <c:pt idx="17407" formatCode="General">
                  <c:v>74.66</c:v>
                </c:pt>
                <c:pt idx="17408" formatCode="General">
                  <c:v>74.667999999999992</c:v>
                </c:pt>
                <c:pt idx="17409" formatCode="General">
                  <c:v>74.664000000000001</c:v>
                </c:pt>
                <c:pt idx="17410" formatCode="General">
                  <c:v>74.670999999999978</c:v>
                </c:pt>
                <c:pt idx="17411" formatCode="General">
                  <c:v>74.664999999999992</c:v>
                </c:pt>
                <c:pt idx="17412" formatCode="General">
                  <c:v>74.683999999999983</c:v>
                </c:pt>
                <c:pt idx="17413" formatCode="General">
                  <c:v>74.682999999999979</c:v>
                </c:pt>
                <c:pt idx="17414" formatCode="General">
                  <c:v>74.678999999999988</c:v>
                </c:pt>
                <c:pt idx="17415" formatCode="General">
                  <c:v>74.678999999999988</c:v>
                </c:pt>
                <c:pt idx="17416" formatCode="General">
                  <c:v>74.678999999999988</c:v>
                </c:pt>
                <c:pt idx="17417" formatCode="General">
                  <c:v>74.676999999999978</c:v>
                </c:pt>
                <c:pt idx="17418" formatCode="General">
                  <c:v>74.669999999999987</c:v>
                </c:pt>
                <c:pt idx="17419" formatCode="General">
                  <c:v>74.661999999999992</c:v>
                </c:pt>
                <c:pt idx="17420" formatCode="General">
                  <c:v>74.662999999999982</c:v>
                </c:pt>
                <c:pt idx="17421" formatCode="General">
                  <c:v>74.661999999999992</c:v>
                </c:pt>
                <c:pt idx="17422" formatCode="General">
                  <c:v>74.654999999999987</c:v>
                </c:pt>
                <c:pt idx="17423" formatCode="General">
                  <c:v>74.649000000000001</c:v>
                </c:pt>
                <c:pt idx="17424" formatCode="General">
                  <c:v>74.647999999999996</c:v>
                </c:pt>
                <c:pt idx="17425" formatCode="General">
                  <c:v>74.643000000000001</c:v>
                </c:pt>
                <c:pt idx="17426" formatCode="General">
                  <c:v>74.64</c:v>
                </c:pt>
                <c:pt idx="17427" formatCode="General">
                  <c:v>74.631999999999991</c:v>
                </c:pt>
                <c:pt idx="17428" formatCode="General">
                  <c:v>74.634</c:v>
                </c:pt>
                <c:pt idx="17429" formatCode="General">
                  <c:v>74.634999999999991</c:v>
                </c:pt>
                <c:pt idx="17430" formatCode="General">
                  <c:v>74.632999999999981</c:v>
                </c:pt>
                <c:pt idx="17431" formatCode="General">
                  <c:v>74.634999999999991</c:v>
                </c:pt>
                <c:pt idx="17432" formatCode="General">
                  <c:v>74.627999999999986</c:v>
                </c:pt>
                <c:pt idx="17433" formatCode="General">
                  <c:v>74.634</c:v>
                </c:pt>
                <c:pt idx="17434" formatCode="General">
                  <c:v>74.634</c:v>
                </c:pt>
                <c:pt idx="17435" formatCode="General">
                  <c:v>74.63</c:v>
                </c:pt>
                <c:pt idx="17436" formatCode="General">
                  <c:v>74.63</c:v>
                </c:pt>
                <c:pt idx="17437" formatCode="General">
                  <c:v>74.626999999999981</c:v>
                </c:pt>
                <c:pt idx="17438" formatCode="General">
                  <c:v>74.622999999999948</c:v>
                </c:pt>
                <c:pt idx="17439" formatCode="General">
                  <c:v>74.624999999999986</c:v>
                </c:pt>
                <c:pt idx="17440" formatCode="General">
                  <c:v>74.623999999999981</c:v>
                </c:pt>
                <c:pt idx="17441" formatCode="General">
                  <c:v>74.614999999999995</c:v>
                </c:pt>
                <c:pt idx="17442" formatCode="General">
                  <c:v>74.626999999999981</c:v>
                </c:pt>
                <c:pt idx="17443" formatCode="General">
                  <c:v>74.611999999999995</c:v>
                </c:pt>
                <c:pt idx="17444" formatCode="General">
                  <c:v>74.613</c:v>
                </c:pt>
                <c:pt idx="17445" formatCode="General">
                  <c:v>74.61</c:v>
                </c:pt>
                <c:pt idx="17446" formatCode="General">
                  <c:v>74.60599999999998</c:v>
                </c:pt>
                <c:pt idx="17447" formatCode="General">
                  <c:v>74.595000000000013</c:v>
                </c:pt>
                <c:pt idx="17448" formatCode="General">
                  <c:v>74.596000000000004</c:v>
                </c:pt>
                <c:pt idx="17449" formatCode="General">
                  <c:v>74.60899999999998</c:v>
                </c:pt>
                <c:pt idx="17450" formatCode="General">
                  <c:v>74.611000000000004</c:v>
                </c:pt>
                <c:pt idx="17451" formatCode="General">
                  <c:v>74.599999999999994</c:v>
                </c:pt>
                <c:pt idx="17452" formatCode="General">
                  <c:v>74.599000000000004</c:v>
                </c:pt>
                <c:pt idx="17453" formatCode="General">
                  <c:v>74.593000000000004</c:v>
                </c:pt>
                <c:pt idx="17454" formatCode="General">
                  <c:v>74.60199999999999</c:v>
                </c:pt>
                <c:pt idx="17455" formatCode="General">
                  <c:v>74.595000000000013</c:v>
                </c:pt>
                <c:pt idx="17456" formatCode="General">
                  <c:v>74.599999999999994</c:v>
                </c:pt>
                <c:pt idx="17457" formatCode="General">
                  <c:v>74.587999999999994</c:v>
                </c:pt>
                <c:pt idx="17458" formatCode="General">
                  <c:v>74.588999999999999</c:v>
                </c:pt>
                <c:pt idx="17459" formatCode="General">
                  <c:v>74.595000000000013</c:v>
                </c:pt>
                <c:pt idx="17460" formatCode="General">
                  <c:v>74.593999999999994</c:v>
                </c:pt>
                <c:pt idx="17461" formatCode="General">
                  <c:v>74.596000000000004</c:v>
                </c:pt>
                <c:pt idx="17462" formatCode="General">
                  <c:v>74.600999999999999</c:v>
                </c:pt>
                <c:pt idx="17463" formatCode="General">
                  <c:v>74.603999999999999</c:v>
                </c:pt>
                <c:pt idx="17464" formatCode="General">
                  <c:v>74.592000000000013</c:v>
                </c:pt>
                <c:pt idx="17465" formatCode="General">
                  <c:v>74.599000000000004</c:v>
                </c:pt>
                <c:pt idx="17466" formatCode="General">
                  <c:v>74.59</c:v>
                </c:pt>
                <c:pt idx="17467" formatCode="General">
                  <c:v>74.587999999999994</c:v>
                </c:pt>
                <c:pt idx="17468" formatCode="General">
                  <c:v>74.58</c:v>
                </c:pt>
                <c:pt idx="17469" formatCode="General">
                  <c:v>74.584000000000003</c:v>
                </c:pt>
                <c:pt idx="17470" formatCode="General">
                  <c:v>74.576999999999998</c:v>
                </c:pt>
                <c:pt idx="17471" formatCode="General">
                  <c:v>74.584000000000003</c:v>
                </c:pt>
                <c:pt idx="17472" formatCode="General">
                  <c:v>74.578999999999979</c:v>
                </c:pt>
                <c:pt idx="17473" formatCode="General">
                  <c:v>74.578000000000003</c:v>
                </c:pt>
                <c:pt idx="17474" formatCode="General">
                  <c:v>74.569000000000003</c:v>
                </c:pt>
                <c:pt idx="17475" formatCode="General">
                  <c:v>74.572000000000003</c:v>
                </c:pt>
                <c:pt idx="17476" formatCode="General">
                  <c:v>74.562000000000012</c:v>
                </c:pt>
                <c:pt idx="17477" formatCode="General">
                  <c:v>74.554000000000002</c:v>
                </c:pt>
                <c:pt idx="17478" formatCode="General">
                  <c:v>74.562000000000012</c:v>
                </c:pt>
                <c:pt idx="17479" formatCode="General">
                  <c:v>74.557000000000002</c:v>
                </c:pt>
                <c:pt idx="17480" formatCode="General">
                  <c:v>74.554999999999993</c:v>
                </c:pt>
                <c:pt idx="17481" formatCode="General">
                  <c:v>74.554000000000002</c:v>
                </c:pt>
                <c:pt idx="17482" formatCode="General">
                  <c:v>74.545000000000002</c:v>
                </c:pt>
                <c:pt idx="17483" formatCode="General">
                  <c:v>74.552999999999983</c:v>
                </c:pt>
                <c:pt idx="17484" formatCode="General">
                  <c:v>74.540000000000006</c:v>
                </c:pt>
                <c:pt idx="17485" formatCode="General">
                  <c:v>74.555999999999983</c:v>
                </c:pt>
                <c:pt idx="17486" formatCode="General">
                  <c:v>74.558999999999983</c:v>
                </c:pt>
                <c:pt idx="17487" formatCode="General">
                  <c:v>74.557000000000002</c:v>
                </c:pt>
                <c:pt idx="17488" formatCode="General">
                  <c:v>74.554000000000002</c:v>
                </c:pt>
                <c:pt idx="17489" formatCode="General">
                  <c:v>74.551999999999992</c:v>
                </c:pt>
                <c:pt idx="17490" formatCode="General">
                  <c:v>74.558999999999983</c:v>
                </c:pt>
                <c:pt idx="17491" formatCode="General">
                  <c:v>74.552999999999983</c:v>
                </c:pt>
                <c:pt idx="17492" formatCode="General">
                  <c:v>74.55</c:v>
                </c:pt>
                <c:pt idx="17493" formatCode="General">
                  <c:v>74.562000000000012</c:v>
                </c:pt>
                <c:pt idx="17494" formatCode="General">
                  <c:v>74.551000000000002</c:v>
                </c:pt>
                <c:pt idx="17495" formatCode="General">
                  <c:v>74.554000000000002</c:v>
                </c:pt>
                <c:pt idx="17496" formatCode="General">
                  <c:v>74.548000000000002</c:v>
                </c:pt>
                <c:pt idx="17497" formatCode="General">
                  <c:v>74.554000000000002</c:v>
                </c:pt>
                <c:pt idx="17498" formatCode="General">
                  <c:v>74.543999999999997</c:v>
                </c:pt>
                <c:pt idx="17499" formatCode="General">
                  <c:v>74.548000000000002</c:v>
                </c:pt>
                <c:pt idx="17500" formatCode="General">
                  <c:v>74.531000000000006</c:v>
                </c:pt>
                <c:pt idx="17501" formatCode="General">
                  <c:v>74.528999999999982</c:v>
                </c:pt>
                <c:pt idx="17502" formatCode="General">
                  <c:v>74.542000000000002</c:v>
                </c:pt>
                <c:pt idx="17503" formatCode="General">
                  <c:v>74.542000000000002</c:v>
                </c:pt>
                <c:pt idx="17504" formatCode="General">
                  <c:v>74.533000000000001</c:v>
                </c:pt>
                <c:pt idx="17505" formatCode="General">
                  <c:v>74.537999999999997</c:v>
                </c:pt>
                <c:pt idx="17506" formatCode="General">
                  <c:v>74.542000000000002</c:v>
                </c:pt>
                <c:pt idx="17507" formatCode="General">
                  <c:v>74.534000000000006</c:v>
                </c:pt>
                <c:pt idx="17508" formatCode="General">
                  <c:v>74.533000000000001</c:v>
                </c:pt>
                <c:pt idx="17509" formatCode="General">
                  <c:v>74.531000000000006</c:v>
                </c:pt>
                <c:pt idx="17510" formatCode="General">
                  <c:v>74.53</c:v>
                </c:pt>
                <c:pt idx="17511" formatCode="General">
                  <c:v>74.528999999999982</c:v>
                </c:pt>
                <c:pt idx="17512" formatCode="General">
                  <c:v>74.522999999999982</c:v>
                </c:pt>
                <c:pt idx="17513" formatCode="General">
                  <c:v>74.527999999999992</c:v>
                </c:pt>
                <c:pt idx="17514" formatCode="General">
                  <c:v>74.531000000000006</c:v>
                </c:pt>
                <c:pt idx="17515" formatCode="General">
                  <c:v>74.512</c:v>
                </c:pt>
                <c:pt idx="17516" formatCode="General">
                  <c:v>74.522999999999982</c:v>
                </c:pt>
                <c:pt idx="17517" formatCode="General">
                  <c:v>74.521000000000001</c:v>
                </c:pt>
                <c:pt idx="17518" formatCode="General">
                  <c:v>74.519000000000005</c:v>
                </c:pt>
                <c:pt idx="17519" formatCode="General">
                  <c:v>74.52</c:v>
                </c:pt>
                <c:pt idx="17520" formatCode="General">
                  <c:v>74.52</c:v>
                </c:pt>
                <c:pt idx="17521" formatCode="General">
                  <c:v>74.512</c:v>
                </c:pt>
                <c:pt idx="17522" formatCode="General">
                  <c:v>74.519000000000005</c:v>
                </c:pt>
                <c:pt idx="17523" formatCode="General">
                  <c:v>74.52</c:v>
                </c:pt>
                <c:pt idx="17524" formatCode="General">
                  <c:v>74.521999999999991</c:v>
                </c:pt>
                <c:pt idx="17525" formatCode="General">
                  <c:v>74.525999999999982</c:v>
                </c:pt>
                <c:pt idx="17526" formatCode="General">
                  <c:v>74.516999999999996</c:v>
                </c:pt>
                <c:pt idx="17527" formatCode="General">
                  <c:v>74.519000000000005</c:v>
                </c:pt>
                <c:pt idx="17528" formatCode="General">
                  <c:v>74.521999999999991</c:v>
                </c:pt>
                <c:pt idx="17529" formatCode="General">
                  <c:v>74.513999999999996</c:v>
                </c:pt>
                <c:pt idx="17530" formatCode="General">
                  <c:v>74.510000000000005</c:v>
                </c:pt>
                <c:pt idx="17531" formatCode="General">
                  <c:v>74.513000000000005</c:v>
                </c:pt>
                <c:pt idx="17532" formatCode="General">
                  <c:v>74.516999999999996</c:v>
                </c:pt>
                <c:pt idx="17533" formatCode="General">
                  <c:v>74.507999999999996</c:v>
                </c:pt>
                <c:pt idx="17534" formatCode="General">
                  <c:v>74.513999999999996</c:v>
                </c:pt>
                <c:pt idx="17535" formatCode="General">
                  <c:v>74.518000000000001</c:v>
                </c:pt>
                <c:pt idx="17536" formatCode="General">
                  <c:v>74.516999999999996</c:v>
                </c:pt>
                <c:pt idx="17537" formatCode="General">
                  <c:v>74.510999999999996</c:v>
                </c:pt>
                <c:pt idx="17538" formatCode="General">
                  <c:v>74.510999999999996</c:v>
                </c:pt>
                <c:pt idx="17539" formatCode="General">
                  <c:v>74.510000000000005</c:v>
                </c:pt>
                <c:pt idx="17540" formatCode="General">
                  <c:v>74.504000000000005</c:v>
                </c:pt>
                <c:pt idx="17541" formatCode="General">
                  <c:v>74.509</c:v>
                </c:pt>
                <c:pt idx="17542" formatCode="General">
                  <c:v>74.504999999999995</c:v>
                </c:pt>
                <c:pt idx="17543" formatCode="General">
                  <c:v>74.509</c:v>
                </c:pt>
                <c:pt idx="17544" formatCode="General">
                  <c:v>74.510000000000005</c:v>
                </c:pt>
                <c:pt idx="17545" formatCode="General">
                  <c:v>74.498999999999995</c:v>
                </c:pt>
                <c:pt idx="17546" formatCode="General">
                  <c:v>74.501999999999995</c:v>
                </c:pt>
                <c:pt idx="17547" formatCode="General">
                  <c:v>74.501000000000005</c:v>
                </c:pt>
                <c:pt idx="17548" formatCode="General">
                  <c:v>74.504000000000005</c:v>
                </c:pt>
                <c:pt idx="17549" formatCode="General">
                  <c:v>74.495000000000005</c:v>
                </c:pt>
                <c:pt idx="17550" formatCode="General">
                  <c:v>74.486000000000004</c:v>
                </c:pt>
                <c:pt idx="17551" formatCode="General">
                  <c:v>74.483999999999995</c:v>
                </c:pt>
                <c:pt idx="17552" formatCode="General">
                  <c:v>74.474000000000004</c:v>
                </c:pt>
                <c:pt idx="17553" formatCode="General">
                  <c:v>74.475999999999999</c:v>
                </c:pt>
                <c:pt idx="17554" formatCode="General">
                  <c:v>74.474999999999994</c:v>
                </c:pt>
                <c:pt idx="17555" formatCode="General">
                  <c:v>74.465000000000003</c:v>
                </c:pt>
                <c:pt idx="17556" formatCode="General">
                  <c:v>74.467000000000027</c:v>
                </c:pt>
                <c:pt idx="17557" formatCode="General">
                  <c:v>74.462000000000003</c:v>
                </c:pt>
                <c:pt idx="17558" formatCode="General">
                  <c:v>74.462000000000003</c:v>
                </c:pt>
                <c:pt idx="17559" formatCode="General">
                  <c:v>74.462999999999994</c:v>
                </c:pt>
                <c:pt idx="17560" formatCode="General">
                  <c:v>74.464000000000027</c:v>
                </c:pt>
                <c:pt idx="17561" formatCode="General">
                  <c:v>74.467000000000027</c:v>
                </c:pt>
                <c:pt idx="17562" formatCode="General">
                  <c:v>74.462000000000003</c:v>
                </c:pt>
                <c:pt idx="17563" formatCode="General">
                  <c:v>74.474999999999994</c:v>
                </c:pt>
                <c:pt idx="17564" formatCode="General">
                  <c:v>74.462999999999994</c:v>
                </c:pt>
                <c:pt idx="17565" formatCode="General">
                  <c:v>74.471999999999994</c:v>
                </c:pt>
                <c:pt idx="17566" formatCode="General">
                  <c:v>74.465000000000003</c:v>
                </c:pt>
                <c:pt idx="17567" formatCode="General">
                  <c:v>74.465999999999994</c:v>
                </c:pt>
                <c:pt idx="17568" formatCode="General">
                  <c:v>74.465000000000003</c:v>
                </c:pt>
                <c:pt idx="17569" formatCode="General">
                  <c:v>74.47</c:v>
                </c:pt>
                <c:pt idx="17570" formatCode="General">
                  <c:v>74.459000000000003</c:v>
                </c:pt>
                <c:pt idx="17571" formatCode="General">
                  <c:v>74.459000000000003</c:v>
                </c:pt>
                <c:pt idx="17572" formatCode="General">
                  <c:v>74.462999999999994</c:v>
                </c:pt>
                <c:pt idx="17573" formatCode="General">
                  <c:v>74.459999999999994</c:v>
                </c:pt>
                <c:pt idx="17574" formatCode="General">
                  <c:v>74.453999999999994</c:v>
                </c:pt>
                <c:pt idx="17575" formatCode="General">
                  <c:v>74.462000000000003</c:v>
                </c:pt>
                <c:pt idx="17576" formatCode="General">
                  <c:v>74.465000000000003</c:v>
                </c:pt>
                <c:pt idx="17577" formatCode="General">
                  <c:v>74.474000000000004</c:v>
                </c:pt>
                <c:pt idx="17578" formatCode="General">
                  <c:v>74.474999999999994</c:v>
                </c:pt>
                <c:pt idx="17579" formatCode="General">
                  <c:v>74.48</c:v>
                </c:pt>
                <c:pt idx="17580" formatCode="General">
                  <c:v>74.472999999999999</c:v>
                </c:pt>
                <c:pt idx="17581" formatCode="General">
                  <c:v>74.477000000000004</c:v>
                </c:pt>
                <c:pt idx="17582" formatCode="General">
                  <c:v>74.474000000000004</c:v>
                </c:pt>
                <c:pt idx="17583" formatCode="General">
                  <c:v>74.464000000000027</c:v>
                </c:pt>
                <c:pt idx="17584" formatCode="General">
                  <c:v>74.474000000000004</c:v>
                </c:pt>
                <c:pt idx="17585" formatCode="General">
                  <c:v>74.465000000000003</c:v>
                </c:pt>
                <c:pt idx="17586" formatCode="General">
                  <c:v>74.468999999999994</c:v>
                </c:pt>
                <c:pt idx="17587" formatCode="General">
                  <c:v>74.459000000000003</c:v>
                </c:pt>
                <c:pt idx="17588" formatCode="General">
                  <c:v>74.472999999999999</c:v>
                </c:pt>
                <c:pt idx="17589" formatCode="General">
                  <c:v>74.458000000000013</c:v>
                </c:pt>
                <c:pt idx="17590" formatCode="General">
                  <c:v>74.456000000000003</c:v>
                </c:pt>
                <c:pt idx="17591" formatCode="General">
                  <c:v>74.453000000000003</c:v>
                </c:pt>
                <c:pt idx="17592" formatCode="General">
                  <c:v>74.467000000000027</c:v>
                </c:pt>
                <c:pt idx="17593" formatCode="General">
                  <c:v>74.456999999999994</c:v>
                </c:pt>
                <c:pt idx="17594" formatCode="General">
                  <c:v>74.452000000000012</c:v>
                </c:pt>
                <c:pt idx="17595" formatCode="General">
                  <c:v>74.453000000000003</c:v>
                </c:pt>
                <c:pt idx="17596" formatCode="General">
                  <c:v>74.452000000000012</c:v>
                </c:pt>
                <c:pt idx="17597" formatCode="General">
                  <c:v>74.452000000000012</c:v>
                </c:pt>
                <c:pt idx="17598" formatCode="General">
                  <c:v>74.449000000000026</c:v>
                </c:pt>
                <c:pt idx="17599" formatCode="General">
                  <c:v>74.458000000000013</c:v>
                </c:pt>
                <c:pt idx="17600" formatCode="General">
                  <c:v>74.445000000000007</c:v>
                </c:pt>
                <c:pt idx="17601" formatCode="General">
                  <c:v>74.448000000000022</c:v>
                </c:pt>
                <c:pt idx="17602" formatCode="General">
                  <c:v>74.445000000000007</c:v>
                </c:pt>
                <c:pt idx="17603" formatCode="General">
                  <c:v>74.440000000000026</c:v>
                </c:pt>
                <c:pt idx="17604" formatCode="General">
                  <c:v>74.445000000000007</c:v>
                </c:pt>
                <c:pt idx="17605" formatCode="General">
                  <c:v>74.435000000000002</c:v>
                </c:pt>
                <c:pt idx="17606" formatCode="General">
                  <c:v>74.437000000000026</c:v>
                </c:pt>
                <c:pt idx="17607" formatCode="General">
                  <c:v>74.446000000000026</c:v>
                </c:pt>
                <c:pt idx="17608" formatCode="General">
                  <c:v>74.438000000000002</c:v>
                </c:pt>
                <c:pt idx="17609" formatCode="General">
                  <c:v>74.433000000000007</c:v>
                </c:pt>
                <c:pt idx="17610" formatCode="General">
                  <c:v>74.435000000000002</c:v>
                </c:pt>
                <c:pt idx="17611" formatCode="General">
                  <c:v>74.435000000000002</c:v>
                </c:pt>
                <c:pt idx="17612" formatCode="General">
                  <c:v>74.443000000000026</c:v>
                </c:pt>
                <c:pt idx="17613" formatCode="General">
                  <c:v>74.424999999999997</c:v>
                </c:pt>
                <c:pt idx="17614" formatCode="General">
                  <c:v>74.424999999999997</c:v>
                </c:pt>
                <c:pt idx="17615" formatCode="General">
                  <c:v>74.424000000000007</c:v>
                </c:pt>
                <c:pt idx="17616" formatCode="General">
                  <c:v>74.424000000000007</c:v>
                </c:pt>
                <c:pt idx="17617" formatCode="General">
                  <c:v>74.415999999999997</c:v>
                </c:pt>
                <c:pt idx="17618" formatCode="General">
                  <c:v>74.412000000000006</c:v>
                </c:pt>
                <c:pt idx="17619" formatCode="General">
                  <c:v>74.418000000000006</c:v>
                </c:pt>
                <c:pt idx="17620" formatCode="General">
                  <c:v>74.421000000000006</c:v>
                </c:pt>
                <c:pt idx="17621" formatCode="General">
                  <c:v>74.423000000000002</c:v>
                </c:pt>
                <c:pt idx="17622" formatCode="General">
                  <c:v>74.417000000000101</c:v>
                </c:pt>
                <c:pt idx="17623" formatCode="General">
                  <c:v>74.421000000000006</c:v>
                </c:pt>
                <c:pt idx="17624" formatCode="General">
                  <c:v>74.421000000000006</c:v>
                </c:pt>
                <c:pt idx="17625" formatCode="General">
                  <c:v>74.406999999999996</c:v>
                </c:pt>
                <c:pt idx="17626" formatCode="General">
                  <c:v>74.418000000000006</c:v>
                </c:pt>
                <c:pt idx="17627" formatCode="General">
                  <c:v>74.415999999999997</c:v>
                </c:pt>
                <c:pt idx="17628" formatCode="General">
                  <c:v>74.411000000000101</c:v>
                </c:pt>
                <c:pt idx="17629" formatCode="General">
                  <c:v>74.412000000000006</c:v>
                </c:pt>
                <c:pt idx="17630" formatCode="General">
                  <c:v>74.417000000000101</c:v>
                </c:pt>
                <c:pt idx="17631" formatCode="General">
                  <c:v>74.412000000000006</c:v>
                </c:pt>
                <c:pt idx="17632" formatCode="General">
                  <c:v>74.406999999999996</c:v>
                </c:pt>
                <c:pt idx="17633" formatCode="General">
                  <c:v>74.411000000000101</c:v>
                </c:pt>
                <c:pt idx="17634" formatCode="General">
                  <c:v>74.411000000000101</c:v>
                </c:pt>
                <c:pt idx="17635" formatCode="General">
                  <c:v>74.403999999999996</c:v>
                </c:pt>
                <c:pt idx="17636" formatCode="General">
                  <c:v>74.417000000000101</c:v>
                </c:pt>
                <c:pt idx="17637" formatCode="General">
                  <c:v>74.406999999999996</c:v>
                </c:pt>
                <c:pt idx="17638" formatCode="General">
                  <c:v>74.412000000000006</c:v>
                </c:pt>
                <c:pt idx="17639" formatCode="General">
                  <c:v>74.421999999999997</c:v>
                </c:pt>
                <c:pt idx="17640" formatCode="General">
                  <c:v>74.427999999999997</c:v>
                </c:pt>
                <c:pt idx="17641" formatCode="General">
                  <c:v>74.421000000000006</c:v>
                </c:pt>
                <c:pt idx="17642" formatCode="General">
                  <c:v>74.418000000000006</c:v>
                </c:pt>
                <c:pt idx="17643" formatCode="General">
                  <c:v>74.406000000000006</c:v>
                </c:pt>
                <c:pt idx="17644" formatCode="General">
                  <c:v>74.421999999999997</c:v>
                </c:pt>
                <c:pt idx="17645" formatCode="General">
                  <c:v>74.421999999999997</c:v>
                </c:pt>
                <c:pt idx="17646" formatCode="General">
                  <c:v>74.426000000000002</c:v>
                </c:pt>
                <c:pt idx="17647" formatCode="General">
                  <c:v>74.438999999999993</c:v>
                </c:pt>
                <c:pt idx="17648" formatCode="General">
                  <c:v>74.485000000000014</c:v>
                </c:pt>
                <c:pt idx="17649" formatCode="General">
                  <c:v>74.576999999999998</c:v>
                </c:pt>
                <c:pt idx="17650" formatCode="General">
                  <c:v>74.72</c:v>
                </c:pt>
                <c:pt idx="17651" formatCode="General">
                  <c:v>74.834000000000003</c:v>
                </c:pt>
                <c:pt idx="17652" formatCode="General">
                  <c:v>74.912000000000006</c:v>
                </c:pt>
                <c:pt idx="17653" formatCode="General">
                  <c:v>74.944000000000116</c:v>
                </c:pt>
                <c:pt idx="17654" formatCode="General">
                  <c:v>74.933999999999997</c:v>
                </c:pt>
                <c:pt idx="17655" formatCode="General">
                  <c:v>74.897999999999996</c:v>
                </c:pt>
                <c:pt idx="17656" formatCode="General">
                  <c:v>74.85299999999998</c:v>
                </c:pt>
                <c:pt idx="17657" formatCode="General">
                  <c:v>74.802999999999983</c:v>
                </c:pt>
                <c:pt idx="17658" formatCode="General">
                  <c:v>74.75</c:v>
                </c:pt>
                <c:pt idx="17659" formatCode="General">
                  <c:v>74.708000000000013</c:v>
                </c:pt>
                <c:pt idx="17660" formatCode="General">
                  <c:v>74.665999999999983</c:v>
                </c:pt>
                <c:pt idx="17661" formatCode="General">
                  <c:v>74.631</c:v>
                </c:pt>
                <c:pt idx="17662" formatCode="General">
                  <c:v>74.606999999999999</c:v>
                </c:pt>
                <c:pt idx="17663" formatCode="General">
                  <c:v>74.593999999999994</c:v>
                </c:pt>
                <c:pt idx="17664" formatCode="General">
                  <c:v>74.572999999999979</c:v>
                </c:pt>
                <c:pt idx="17665" formatCode="General">
                  <c:v>74.561000000000007</c:v>
                </c:pt>
                <c:pt idx="17666" formatCode="General">
                  <c:v>74.555999999999983</c:v>
                </c:pt>
                <c:pt idx="17667" formatCode="General">
                  <c:v>74.557999999999993</c:v>
                </c:pt>
                <c:pt idx="17668" formatCode="General">
                  <c:v>74.555999999999983</c:v>
                </c:pt>
                <c:pt idx="17669" formatCode="General">
                  <c:v>74.566000000000003</c:v>
                </c:pt>
                <c:pt idx="17670" formatCode="General">
                  <c:v>74.572999999999979</c:v>
                </c:pt>
                <c:pt idx="17671" formatCode="General">
                  <c:v>74.552999999999983</c:v>
                </c:pt>
                <c:pt idx="17672" formatCode="General">
                  <c:v>74.555999999999983</c:v>
                </c:pt>
                <c:pt idx="17673" formatCode="General">
                  <c:v>74.540000000000006</c:v>
                </c:pt>
                <c:pt idx="17674" formatCode="General">
                  <c:v>74.525999999999982</c:v>
                </c:pt>
                <c:pt idx="17675" formatCode="General">
                  <c:v>74.525999999999982</c:v>
                </c:pt>
                <c:pt idx="17676" formatCode="General">
                  <c:v>74.52</c:v>
                </c:pt>
                <c:pt idx="17677" formatCode="General">
                  <c:v>74.512</c:v>
                </c:pt>
                <c:pt idx="17678" formatCode="General">
                  <c:v>74.501999999999995</c:v>
                </c:pt>
                <c:pt idx="17679" formatCode="General">
                  <c:v>74.501999999999995</c:v>
                </c:pt>
                <c:pt idx="17680" formatCode="General">
                  <c:v>74.489999999999995</c:v>
                </c:pt>
                <c:pt idx="17681" formatCode="General">
                  <c:v>74.491000000000085</c:v>
                </c:pt>
                <c:pt idx="17682" formatCode="General">
                  <c:v>74.486999999999995</c:v>
                </c:pt>
                <c:pt idx="17683" formatCode="General">
                  <c:v>74.489999999999995</c:v>
                </c:pt>
                <c:pt idx="17684" formatCode="General">
                  <c:v>74.485000000000014</c:v>
                </c:pt>
                <c:pt idx="17685" formatCode="General">
                  <c:v>74.472999999999999</c:v>
                </c:pt>
                <c:pt idx="17686" formatCode="General">
                  <c:v>74.468999999999994</c:v>
                </c:pt>
                <c:pt idx="17687" formatCode="General">
                  <c:v>74.47</c:v>
                </c:pt>
                <c:pt idx="17688" formatCode="General">
                  <c:v>74.468000000000004</c:v>
                </c:pt>
                <c:pt idx="17689" formatCode="General">
                  <c:v>74.45</c:v>
                </c:pt>
                <c:pt idx="17690" formatCode="General">
                  <c:v>74.449000000000026</c:v>
                </c:pt>
                <c:pt idx="17691" formatCode="General">
                  <c:v>74.445000000000007</c:v>
                </c:pt>
                <c:pt idx="17692" formatCode="General">
                  <c:v>74.447000000000088</c:v>
                </c:pt>
                <c:pt idx="17693" formatCode="General">
                  <c:v>74.445000000000007</c:v>
                </c:pt>
                <c:pt idx="17694" formatCode="General">
                  <c:v>74.436000000000007</c:v>
                </c:pt>
                <c:pt idx="17695" formatCode="General">
                  <c:v>74.436000000000007</c:v>
                </c:pt>
                <c:pt idx="17696" formatCode="General">
                  <c:v>74.430999999999997</c:v>
                </c:pt>
                <c:pt idx="17697" formatCode="General">
                  <c:v>74.433000000000007</c:v>
                </c:pt>
                <c:pt idx="17698" formatCode="General">
                  <c:v>74.447000000000088</c:v>
                </c:pt>
                <c:pt idx="17699" formatCode="General">
                  <c:v>74.437000000000026</c:v>
                </c:pt>
                <c:pt idx="17700" formatCode="General">
                  <c:v>74.436000000000007</c:v>
                </c:pt>
                <c:pt idx="17701" formatCode="General">
                  <c:v>74.438999999999993</c:v>
                </c:pt>
                <c:pt idx="17702" formatCode="General">
                  <c:v>74.427999999999997</c:v>
                </c:pt>
                <c:pt idx="17703" formatCode="General">
                  <c:v>74.435000000000002</c:v>
                </c:pt>
                <c:pt idx="17704" formatCode="General">
                  <c:v>74.436000000000007</c:v>
                </c:pt>
                <c:pt idx="17705" formatCode="General">
                  <c:v>74.433000000000007</c:v>
                </c:pt>
                <c:pt idx="17706" formatCode="General">
                  <c:v>74.427999999999997</c:v>
                </c:pt>
                <c:pt idx="17707" formatCode="General">
                  <c:v>74.435000000000002</c:v>
                </c:pt>
                <c:pt idx="17708" formatCode="General">
                  <c:v>74.427000000000007</c:v>
                </c:pt>
                <c:pt idx="17709" formatCode="General">
                  <c:v>74.427999999999997</c:v>
                </c:pt>
                <c:pt idx="17710" formatCode="General">
                  <c:v>74.418000000000006</c:v>
                </c:pt>
                <c:pt idx="17711" formatCode="General">
                  <c:v>74.421000000000006</c:v>
                </c:pt>
                <c:pt idx="17712" formatCode="General">
                  <c:v>74.418999999999997</c:v>
                </c:pt>
                <c:pt idx="17713" formatCode="General">
                  <c:v>74.415000000000006</c:v>
                </c:pt>
                <c:pt idx="17714" formatCode="General">
                  <c:v>74.412999999999997</c:v>
                </c:pt>
                <c:pt idx="17715" formatCode="General">
                  <c:v>74.426000000000002</c:v>
                </c:pt>
                <c:pt idx="17716" formatCode="General">
                  <c:v>74.432000000000002</c:v>
                </c:pt>
                <c:pt idx="17717" formatCode="General">
                  <c:v>74.424000000000007</c:v>
                </c:pt>
                <c:pt idx="17718" formatCode="General">
                  <c:v>74.427000000000007</c:v>
                </c:pt>
                <c:pt idx="17719" formatCode="General">
                  <c:v>74.430000000000007</c:v>
                </c:pt>
                <c:pt idx="17720" formatCode="General">
                  <c:v>74.433000000000007</c:v>
                </c:pt>
                <c:pt idx="17721" formatCode="General">
                  <c:v>74.424000000000007</c:v>
                </c:pt>
                <c:pt idx="17722" formatCode="General">
                  <c:v>74.415000000000006</c:v>
                </c:pt>
                <c:pt idx="17723" formatCode="General">
                  <c:v>74.421000000000006</c:v>
                </c:pt>
                <c:pt idx="17724" formatCode="General">
                  <c:v>74.423000000000002</c:v>
                </c:pt>
                <c:pt idx="17725" formatCode="General">
                  <c:v>74.418999999999997</c:v>
                </c:pt>
                <c:pt idx="17726" formatCode="General">
                  <c:v>74.412999999999997</c:v>
                </c:pt>
                <c:pt idx="17727" formatCode="General">
                  <c:v>74.417000000000101</c:v>
                </c:pt>
                <c:pt idx="17728" formatCode="General">
                  <c:v>74.415999999999997</c:v>
                </c:pt>
                <c:pt idx="17729" formatCode="General">
                  <c:v>74.415999999999997</c:v>
                </c:pt>
                <c:pt idx="17730" formatCode="General">
                  <c:v>74.406000000000006</c:v>
                </c:pt>
                <c:pt idx="17731" formatCode="General">
                  <c:v>74.394999999999996</c:v>
                </c:pt>
                <c:pt idx="17732" formatCode="General">
                  <c:v>74.400000000000006</c:v>
                </c:pt>
                <c:pt idx="17733" formatCode="General">
                  <c:v>74.400000000000006</c:v>
                </c:pt>
                <c:pt idx="17734" formatCode="General">
                  <c:v>74.403000000000006</c:v>
                </c:pt>
                <c:pt idx="17735" formatCode="General">
                  <c:v>74.415000000000006</c:v>
                </c:pt>
                <c:pt idx="17736" formatCode="General">
                  <c:v>74.427000000000007</c:v>
                </c:pt>
                <c:pt idx="17737" formatCode="General">
                  <c:v>74.418999999999997</c:v>
                </c:pt>
                <c:pt idx="17738" formatCode="General">
                  <c:v>74.424999999999997</c:v>
                </c:pt>
                <c:pt idx="17739" formatCode="General">
                  <c:v>74.424999999999997</c:v>
                </c:pt>
                <c:pt idx="17740" formatCode="General">
                  <c:v>74.430999999999997</c:v>
                </c:pt>
                <c:pt idx="17741" formatCode="General">
                  <c:v>74.432000000000002</c:v>
                </c:pt>
                <c:pt idx="17742" formatCode="General">
                  <c:v>74.433999999999997</c:v>
                </c:pt>
                <c:pt idx="17743" formatCode="General">
                  <c:v>74.432000000000002</c:v>
                </c:pt>
                <c:pt idx="17744" formatCode="General">
                  <c:v>74.436000000000007</c:v>
                </c:pt>
                <c:pt idx="17745" formatCode="General">
                  <c:v>74.441000000000116</c:v>
                </c:pt>
                <c:pt idx="17746" formatCode="General">
                  <c:v>74.446000000000026</c:v>
                </c:pt>
                <c:pt idx="17747" formatCode="General">
                  <c:v>74.437000000000026</c:v>
                </c:pt>
                <c:pt idx="17748" formatCode="General">
                  <c:v>74.433999999999997</c:v>
                </c:pt>
                <c:pt idx="17749" formatCode="General">
                  <c:v>74.430000000000007</c:v>
                </c:pt>
                <c:pt idx="17750" formatCode="General">
                  <c:v>74.427999999999997</c:v>
                </c:pt>
                <c:pt idx="17751" formatCode="General">
                  <c:v>74.435000000000002</c:v>
                </c:pt>
                <c:pt idx="17752" formatCode="General">
                  <c:v>74.421999999999997</c:v>
                </c:pt>
                <c:pt idx="17753" formatCode="General">
                  <c:v>74.424999999999997</c:v>
                </c:pt>
                <c:pt idx="17754" formatCode="General">
                  <c:v>74.418999999999997</c:v>
                </c:pt>
                <c:pt idx="17755" formatCode="General">
                  <c:v>74.410000000000025</c:v>
                </c:pt>
                <c:pt idx="17756" formatCode="General">
                  <c:v>74.403000000000006</c:v>
                </c:pt>
                <c:pt idx="17757" formatCode="General">
                  <c:v>74.403999999999996</c:v>
                </c:pt>
                <c:pt idx="17758" formatCode="General">
                  <c:v>74.400999999999996</c:v>
                </c:pt>
                <c:pt idx="17759" formatCode="General">
                  <c:v>74.400999999999996</c:v>
                </c:pt>
                <c:pt idx="17760" formatCode="General">
                  <c:v>74.406000000000006</c:v>
                </c:pt>
                <c:pt idx="17761" formatCode="General">
                  <c:v>74.400000000000006</c:v>
                </c:pt>
                <c:pt idx="17762" formatCode="General">
                  <c:v>74.400999999999996</c:v>
                </c:pt>
                <c:pt idx="17763" formatCode="General">
                  <c:v>74.403999999999996</c:v>
                </c:pt>
                <c:pt idx="17764" formatCode="General">
                  <c:v>74.394000000000005</c:v>
                </c:pt>
                <c:pt idx="17765" formatCode="General">
                  <c:v>74.400999999999996</c:v>
                </c:pt>
                <c:pt idx="17766" formatCode="General">
                  <c:v>74.397999999999996</c:v>
                </c:pt>
                <c:pt idx="17767" formatCode="General">
                  <c:v>74.397999999999996</c:v>
                </c:pt>
                <c:pt idx="17768" formatCode="General">
                  <c:v>74.396000000000001</c:v>
                </c:pt>
                <c:pt idx="17769" formatCode="General">
                  <c:v>74.397999999999996</c:v>
                </c:pt>
                <c:pt idx="17770" formatCode="General">
                  <c:v>74.381</c:v>
                </c:pt>
                <c:pt idx="17771" formatCode="General">
                  <c:v>74.366</c:v>
                </c:pt>
                <c:pt idx="17772" formatCode="General">
                  <c:v>74.328000000000003</c:v>
                </c:pt>
                <c:pt idx="17773" formatCode="General">
                  <c:v>74.268000000000001</c:v>
                </c:pt>
                <c:pt idx="17774" formatCode="General">
                  <c:v>74.2</c:v>
                </c:pt>
                <c:pt idx="17775" formatCode="General">
                  <c:v>74.13</c:v>
                </c:pt>
                <c:pt idx="17776" formatCode="General">
                  <c:v>74.043999999999997</c:v>
                </c:pt>
                <c:pt idx="17777" formatCode="General">
                  <c:v>73.968000000000004</c:v>
                </c:pt>
                <c:pt idx="17778" formatCode="General">
                  <c:v>73.903000000000006</c:v>
                </c:pt>
                <c:pt idx="17779" formatCode="General">
                  <c:v>73.848000000000013</c:v>
                </c:pt>
                <c:pt idx="17780" formatCode="General">
                  <c:v>73.8</c:v>
                </c:pt>
                <c:pt idx="17781" formatCode="General">
                  <c:v>73.759</c:v>
                </c:pt>
                <c:pt idx="17782" formatCode="General">
                  <c:v>73.730999999999995</c:v>
                </c:pt>
                <c:pt idx="17783" formatCode="General">
                  <c:v>73.706000000000003</c:v>
                </c:pt>
                <c:pt idx="17784" formatCode="General">
                  <c:v>73.695999999999998</c:v>
                </c:pt>
                <c:pt idx="17785" formatCode="General">
                  <c:v>73.679999999999978</c:v>
                </c:pt>
                <c:pt idx="17786" formatCode="General">
                  <c:v>73.677999999999983</c:v>
                </c:pt>
                <c:pt idx="17787" formatCode="General">
                  <c:v>73.676999999999978</c:v>
                </c:pt>
                <c:pt idx="17788" formatCode="General">
                  <c:v>73.672999999999988</c:v>
                </c:pt>
                <c:pt idx="17789" formatCode="General">
                  <c:v>73.657999999999987</c:v>
                </c:pt>
                <c:pt idx="17790" formatCode="General">
                  <c:v>73.641000000000005</c:v>
                </c:pt>
                <c:pt idx="17791" formatCode="General">
                  <c:v>73.617000000000004</c:v>
                </c:pt>
                <c:pt idx="17792" formatCode="General">
                  <c:v>73.578999999999979</c:v>
                </c:pt>
                <c:pt idx="17793" formatCode="General">
                  <c:v>73.524999999999991</c:v>
                </c:pt>
                <c:pt idx="17794" formatCode="General">
                  <c:v>73.474999999999994</c:v>
                </c:pt>
                <c:pt idx="17795" formatCode="General">
                  <c:v>73.400000000000006</c:v>
                </c:pt>
                <c:pt idx="17796" formatCode="General">
                  <c:v>73.331999999999994</c:v>
                </c:pt>
                <c:pt idx="17797" formatCode="General">
                  <c:v>73.268000000000001</c:v>
                </c:pt>
                <c:pt idx="17798" formatCode="General">
                  <c:v>73.209999999999994</c:v>
                </c:pt>
                <c:pt idx="17799" formatCode="General">
                  <c:v>73.161999999999992</c:v>
                </c:pt>
                <c:pt idx="17800" formatCode="General">
                  <c:v>73.120999999999981</c:v>
                </c:pt>
                <c:pt idx="17801" formatCode="General">
                  <c:v>73.090999999999994</c:v>
                </c:pt>
                <c:pt idx="17802" formatCode="General">
                  <c:v>73.058999999999983</c:v>
                </c:pt>
                <c:pt idx="17803" formatCode="General">
                  <c:v>73.046000000000006</c:v>
                </c:pt>
                <c:pt idx="17804" formatCode="General">
                  <c:v>73.031000000000006</c:v>
                </c:pt>
                <c:pt idx="17805" formatCode="General">
                  <c:v>73.021000000000001</c:v>
                </c:pt>
                <c:pt idx="17806" formatCode="General">
                  <c:v>73.009</c:v>
                </c:pt>
                <c:pt idx="17807" formatCode="General">
                  <c:v>73.012</c:v>
                </c:pt>
                <c:pt idx="17808" formatCode="General">
                  <c:v>72.998999999999995</c:v>
                </c:pt>
                <c:pt idx="17809" formatCode="General">
                  <c:v>72.998000000000005</c:v>
                </c:pt>
                <c:pt idx="17810" formatCode="General">
                  <c:v>72.998999999999995</c:v>
                </c:pt>
                <c:pt idx="17811" formatCode="General">
                  <c:v>72.995000000000005</c:v>
                </c:pt>
                <c:pt idx="17812" formatCode="General">
                  <c:v>72.992000000000004</c:v>
                </c:pt>
                <c:pt idx="17813" formatCode="General">
                  <c:v>72.997000000000085</c:v>
                </c:pt>
                <c:pt idx="17814" formatCode="General">
                  <c:v>73.003</c:v>
                </c:pt>
                <c:pt idx="17815" formatCode="General">
                  <c:v>73.003</c:v>
                </c:pt>
                <c:pt idx="17816" formatCode="General">
                  <c:v>73.004999999999995</c:v>
                </c:pt>
                <c:pt idx="17817" formatCode="General">
                  <c:v>73.007000000000005</c:v>
                </c:pt>
                <c:pt idx="17818" formatCode="General">
                  <c:v>72.998999999999995</c:v>
                </c:pt>
                <c:pt idx="17819" formatCode="General">
                  <c:v>73.001999999999995</c:v>
                </c:pt>
                <c:pt idx="17820" formatCode="General">
                  <c:v>72.992999999999995</c:v>
                </c:pt>
                <c:pt idx="17821" formatCode="General">
                  <c:v>73.009</c:v>
                </c:pt>
                <c:pt idx="17822" formatCode="General">
                  <c:v>72.994000000000085</c:v>
                </c:pt>
                <c:pt idx="17823" formatCode="General">
                  <c:v>72.992999999999995</c:v>
                </c:pt>
                <c:pt idx="17824" formatCode="General">
                  <c:v>72.992999999999995</c:v>
                </c:pt>
                <c:pt idx="17825" formatCode="General">
                  <c:v>72.998999999999995</c:v>
                </c:pt>
                <c:pt idx="17826" formatCode="General">
                  <c:v>72.986000000000004</c:v>
                </c:pt>
                <c:pt idx="17827" formatCode="General">
                  <c:v>72.983000000000004</c:v>
                </c:pt>
                <c:pt idx="17828" formatCode="General">
                  <c:v>72.986000000000004</c:v>
                </c:pt>
                <c:pt idx="17829" formatCode="General">
                  <c:v>72.975999999999999</c:v>
                </c:pt>
                <c:pt idx="17830" formatCode="General">
                  <c:v>72.986999999999995</c:v>
                </c:pt>
                <c:pt idx="17831" formatCode="General">
                  <c:v>72.983000000000004</c:v>
                </c:pt>
                <c:pt idx="17832" formatCode="General">
                  <c:v>72.975999999999999</c:v>
                </c:pt>
                <c:pt idx="17833" formatCode="General">
                  <c:v>72.980999999999995</c:v>
                </c:pt>
                <c:pt idx="17834" formatCode="General">
                  <c:v>72.992999999999995</c:v>
                </c:pt>
                <c:pt idx="17835" formatCode="General">
                  <c:v>72.998000000000005</c:v>
                </c:pt>
                <c:pt idx="17836" formatCode="General">
                  <c:v>72.998000000000005</c:v>
                </c:pt>
                <c:pt idx="17837" formatCode="General">
                  <c:v>72.992999999999995</c:v>
                </c:pt>
                <c:pt idx="17838" formatCode="General">
                  <c:v>72.995000000000005</c:v>
                </c:pt>
                <c:pt idx="17839" formatCode="General">
                  <c:v>72.983999999999995</c:v>
                </c:pt>
                <c:pt idx="17840" formatCode="General">
                  <c:v>72.991000000000085</c:v>
                </c:pt>
                <c:pt idx="17841" formatCode="General">
                  <c:v>72.986000000000004</c:v>
                </c:pt>
                <c:pt idx="17842" formatCode="General">
                  <c:v>72.983000000000004</c:v>
                </c:pt>
                <c:pt idx="17843" formatCode="General">
                  <c:v>72.986999999999995</c:v>
                </c:pt>
                <c:pt idx="17844" formatCode="General">
                  <c:v>72.980999999999995</c:v>
                </c:pt>
                <c:pt idx="17845" formatCode="General">
                  <c:v>72.974999999999994</c:v>
                </c:pt>
                <c:pt idx="17846" formatCode="General">
                  <c:v>72.977999999999994</c:v>
                </c:pt>
                <c:pt idx="17847" formatCode="General">
                  <c:v>72.974999999999994</c:v>
                </c:pt>
                <c:pt idx="17848" formatCode="General">
                  <c:v>72.971000000000004</c:v>
                </c:pt>
                <c:pt idx="17849" formatCode="General">
                  <c:v>72.95</c:v>
                </c:pt>
                <c:pt idx="17850" formatCode="General">
                  <c:v>72.930999999999997</c:v>
                </c:pt>
                <c:pt idx="17851" formatCode="General">
                  <c:v>72.906999999999996</c:v>
                </c:pt>
                <c:pt idx="17852" formatCode="General">
                  <c:v>72.874999999999986</c:v>
                </c:pt>
                <c:pt idx="17853" formatCode="General">
                  <c:v>72.85499999999999</c:v>
                </c:pt>
                <c:pt idx="17854" formatCode="General">
                  <c:v>72.816999999999993</c:v>
                </c:pt>
                <c:pt idx="17855" formatCode="General">
                  <c:v>72.796000000000006</c:v>
                </c:pt>
                <c:pt idx="17856" formatCode="General">
                  <c:v>72.774000000000001</c:v>
                </c:pt>
                <c:pt idx="17857" formatCode="General">
                  <c:v>72.756</c:v>
                </c:pt>
                <c:pt idx="17858" formatCode="General">
                  <c:v>72.75</c:v>
                </c:pt>
                <c:pt idx="17859" formatCode="General">
                  <c:v>72.736999999999995</c:v>
                </c:pt>
                <c:pt idx="17860" formatCode="General">
                  <c:v>72.73</c:v>
                </c:pt>
                <c:pt idx="17861" formatCode="General">
                  <c:v>72.721000000000004</c:v>
                </c:pt>
                <c:pt idx="17862" formatCode="General">
                  <c:v>72.711000000000027</c:v>
                </c:pt>
                <c:pt idx="17863" formatCode="General">
                  <c:v>72.703000000000003</c:v>
                </c:pt>
                <c:pt idx="17864" formatCode="General">
                  <c:v>72.706000000000003</c:v>
                </c:pt>
                <c:pt idx="17865" formatCode="General">
                  <c:v>72.709000000000003</c:v>
                </c:pt>
                <c:pt idx="17866" formatCode="General">
                  <c:v>72.706000000000003</c:v>
                </c:pt>
                <c:pt idx="17867" formatCode="General">
                  <c:v>72.712000000000003</c:v>
                </c:pt>
                <c:pt idx="17868" formatCode="General">
                  <c:v>72.705000000000013</c:v>
                </c:pt>
                <c:pt idx="17869" formatCode="General">
                  <c:v>72.706000000000003</c:v>
                </c:pt>
                <c:pt idx="17870" formatCode="General">
                  <c:v>72.705000000000013</c:v>
                </c:pt>
                <c:pt idx="17871" formatCode="General">
                  <c:v>72.700999999999993</c:v>
                </c:pt>
                <c:pt idx="17872" formatCode="General">
                  <c:v>72.698999999999998</c:v>
                </c:pt>
                <c:pt idx="17873" formatCode="General">
                  <c:v>72.698999999999998</c:v>
                </c:pt>
                <c:pt idx="17874" formatCode="General">
                  <c:v>72.700999999999993</c:v>
                </c:pt>
                <c:pt idx="17875" formatCode="General">
                  <c:v>72.697999999999993</c:v>
                </c:pt>
                <c:pt idx="17876" formatCode="General">
                  <c:v>72.695999999999998</c:v>
                </c:pt>
                <c:pt idx="17877" formatCode="General">
                  <c:v>72.7</c:v>
                </c:pt>
                <c:pt idx="17878" formatCode="General">
                  <c:v>72.692999999999998</c:v>
                </c:pt>
                <c:pt idx="17879" formatCode="General">
                  <c:v>72.691999999999993</c:v>
                </c:pt>
                <c:pt idx="17880" formatCode="General">
                  <c:v>72.697000000000003</c:v>
                </c:pt>
                <c:pt idx="17881" formatCode="General">
                  <c:v>72.688000000000002</c:v>
                </c:pt>
                <c:pt idx="17882" formatCode="General">
                  <c:v>72.692999999999998</c:v>
                </c:pt>
                <c:pt idx="17883" formatCode="General">
                  <c:v>72.69</c:v>
                </c:pt>
                <c:pt idx="17884" formatCode="General">
                  <c:v>72.682999999999979</c:v>
                </c:pt>
                <c:pt idx="17885" formatCode="General">
                  <c:v>72.682000000000002</c:v>
                </c:pt>
                <c:pt idx="17886" formatCode="General">
                  <c:v>72.682999999999979</c:v>
                </c:pt>
                <c:pt idx="17887" formatCode="General">
                  <c:v>72.682999999999979</c:v>
                </c:pt>
                <c:pt idx="17888" formatCode="General">
                  <c:v>72.688999999999979</c:v>
                </c:pt>
                <c:pt idx="17889" formatCode="General">
                  <c:v>72.680999999999983</c:v>
                </c:pt>
                <c:pt idx="17890" formatCode="General">
                  <c:v>72.682999999999979</c:v>
                </c:pt>
                <c:pt idx="17891" formatCode="General">
                  <c:v>72.680999999999983</c:v>
                </c:pt>
                <c:pt idx="17892" formatCode="General">
                  <c:v>72.682999999999979</c:v>
                </c:pt>
                <c:pt idx="17893" formatCode="General">
                  <c:v>72.685999999999979</c:v>
                </c:pt>
                <c:pt idx="17894" formatCode="General">
                  <c:v>72.675999999999988</c:v>
                </c:pt>
                <c:pt idx="17895" formatCode="General">
                  <c:v>72.673999999999978</c:v>
                </c:pt>
                <c:pt idx="17896" formatCode="General">
                  <c:v>72.671999999999983</c:v>
                </c:pt>
                <c:pt idx="17897" formatCode="General">
                  <c:v>72.679999999999978</c:v>
                </c:pt>
                <c:pt idx="17898" formatCode="General">
                  <c:v>72.682000000000002</c:v>
                </c:pt>
                <c:pt idx="17899" formatCode="General">
                  <c:v>72.673999999999978</c:v>
                </c:pt>
                <c:pt idx="17900" formatCode="General">
                  <c:v>72.673999999999978</c:v>
                </c:pt>
                <c:pt idx="17901" formatCode="General">
                  <c:v>72.668999999999983</c:v>
                </c:pt>
                <c:pt idx="17902" formatCode="General">
                  <c:v>72.670999999999978</c:v>
                </c:pt>
                <c:pt idx="17903" formatCode="General">
                  <c:v>72.664999999999992</c:v>
                </c:pt>
                <c:pt idx="17904" formatCode="General">
                  <c:v>72.671999999999983</c:v>
                </c:pt>
                <c:pt idx="17905" formatCode="General">
                  <c:v>72.676999999999978</c:v>
                </c:pt>
                <c:pt idx="17906" formatCode="General">
                  <c:v>72.673999999999978</c:v>
                </c:pt>
                <c:pt idx="17907" formatCode="General">
                  <c:v>72.668999999999983</c:v>
                </c:pt>
                <c:pt idx="17908" formatCode="General">
                  <c:v>72.670999999999978</c:v>
                </c:pt>
                <c:pt idx="17909" formatCode="General">
                  <c:v>72.661999999999992</c:v>
                </c:pt>
                <c:pt idx="17910" formatCode="General">
                  <c:v>72.661000000000001</c:v>
                </c:pt>
                <c:pt idx="17911" formatCode="General">
                  <c:v>72.66</c:v>
                </c:pt>
                <c:pt idx="17912" formatCode="General">
                  <c:v>72.66</c:v>
                </c:pt>
                <c:pt idx="17913" formatCode="General">
                  <c:v>72.647000000000006</c:v>
                </c:pt>
                <c:pt idx="17914" formatCode="General">
                  <c:v>72.644000000000005</c:v>
                </c:pt>
                <c:pt idx="17915" formatCode="General">
                  <c:v>72.646000000000001</c:v>
                </c:pt>
                <c:pt idx="17916" formatCode="General">
                  <c:v>72.647000000000006</c:v>
                </c:pt>
                <c:pt idx="17917" formatCode="General">
                  <c:v>72.638999999999982</c:v>
                </c:pt>
                <c:pt idx="17918" formatCode="General">
                  <c:v>72.637</c:v>
                </c:pt>
                <c:pt idx="17919" formatCode="General">
                  <c:v>72.638999999999982</c:v>
                </c:pt>
                <c:pt idx="17920" formatCode="General">
                  <c:v>72.635999999999981</c:v>
                </c:pt>
                <c:pt idx="17921" formatCode="General">
                  <c:v>72.643000000000001</c:v>
                </c:pt>
                <c:pt idx="17922" formatCode="General">
                  <c:v>72.647000000000006</c:v>
                </c:pt>
                <c:pt idx="17923" formatCode="General">
                  <c:v>72.635999999999981</c:v>
                </c:pt>
                <c:pt idx="17924" formatCode="General">
                  <c:v>72.652999999999949</c:v>
                </c:pt>
                <c:pt idx="17925" formatCode="General">
                  <c:v>72.665999999999983</c:v>
                </c:pt>
                <c:pt idx="17926" formatCode="General">
                  <c:v>72.682999999999979</c:v>
                </c:pt>
                <c:pt idx="17927" formatCode="General">
                  <c:v>72.697999999999993</c:v>
                </c:pt>
                <c:pt idx="17928" formatCode="General">
                  <c:v>72.718999999999994</c:v>
                </c:pt>
                <c:pt idx="17929" formatCode="General">
                  <c:v>72.730999999999995</c:v>
                </c:pt>
                <c:pt idx="17930" formatCode="General">
                  <c:v>72.736999999999995</c:v>
                </c:pt>
                <c:pt idx="17931" formatCode="General">
                  <c:v>72.751999999999995</c:v>
                </c:pt>
                <c:pt idx="17932" formatCode="General">
                  <c:v>72.751999999999995</c:v>
                </c:pt>
                <c:pt idx="17933" formatCode="General">
                  <c:v>72.763000000000005</c:v>
                </c:pt>
                <c:pt idx="17934" formatCode="General">
                  <c:v>72.765000000000001</c:v>
                </c:pt>
                <c:pt idx="17935" formatCode="General">
                  <c:v>72.77</c:v>
                </c:pt>
                <c:pt idx="17936" formatCode="General">
                  <c:v>72.763000000000005</c:v>
                </c:pt>
                <c:pt idx="17937" formatCode="General">
                  <c:v>72.777000000000001</c:v>
                </c:pt>
                <c:pt idx="17938" formatCode="General">
                  <c:v>72.775999999999982</c:v>
                </c:pt>
                <c:pt idx="17939" formatCode="General">
                  <c:v>72.771000000000001</c:v>
                </c:pt>
                <c:pt idx="17940" formatCode="General">
                  <c:v>72.774000000000001</c:v>
                </c:pt>
                <c:pt idx="17941" formatCode="General">
                  <c:v>72.774999999999991</c:v>
                </c:pt>
                <c:pt idx="17942" formatCode="General">
                  <c:v>72.775999999999982</c:v>
                </c:pt>
                <c:pt idx="17943" formatCode="General">
                  <c:v>72.777000000000001</c:v>
                </c:pt>
                <c:pt idx="17944" formatCode="General">
                  <c:v>72.768000000000001</c:v>
                </c:pt>
                <c:pt idx="17945" formatCode="General">
                  <c:v>72.768000000000001</c:v>
                </c:pt>
                <c:pt idx="17946" formatCode="General">
                  <c:v>72.774000000000001</c:v>
                </c:pt>
                <c:pt idx="17947" formatCode="General">
                  <c:v>72.77</c:v>
                </c:pt>
                <c:pt idx="17948" formatCode="General">
                  <c:v>72.759</c:v>
                </c:pt>
                <c:pt idx="17949" formatCode="General">
                  <c:v>72.768000000000001</c:v>
                </c:pt>
                <c:pt idx="17950" formatCode="General">
                  <c:v>72.760000000000005</c:v>
                </c:pt>
                <c:pt idx="17951" formatCode="General">
                  <c:v>72.756</c:v>
                </c:pt>
                <c:pt idx="17952" formatCode="General">
                  <c:v>72.754999999999995</c:v>
                </c:pt>
                <c:pt idx="17953" formatCode="General">
                  <c:v>72.757000000000005</c:v>
                </c:pt>
                <c:pt idx="17954" formatCode="General">
                  <c:v>72.763000000000005</c:v>
                </c:pt>
                <c:pt idx="17955" formatCode="General">
                  <c:v>72.769000000000005</c:v>
                </c:pt>
                <c:pt idx="17956" formatCode="General">
                  <c:v>72.766000000000005</c:v>
                </c:pt>
                <c:pt idx="17957" formatCode="General">
                  <c:v>72.760000000000005</c:v>
                </c:pt>
                <c:pt idx="17958" formatCode="General">
                  <c:v>72.760999999999996</c:v>
                </c:pt>
                <c:pt idx="17959" formatCode="General">
                  <c:v>72.763000000000005</c:v>
                </c:pt>
                <c:pt idx="17960" formatCode="General">
                  <c:v>72.757999999999996</c:v>
                </c:pt>
                <c:pt idx="17961" formatCode="General">
                  <c:v>72.762</c:v>
                </c:pt>
                <c:pt idx="17962" formatCode="General">
                  <c:v>72.765000000000001</c:v>
                </c:pt>
                <c:pt idx="17963" formatCode="General">
                  <c:v>72.763000000000005</c:v>
                </c:pt>
                <c:pt idx="17964" formatCode="General">
                  <c:v>72.760999999999996</c:v>
                </c:pt>
                <c:pt idx="17965" formatCode="General">
                  <c:v>72.763000000000005</c:v>
                </c:pt>
                <c:pt idx="17966" formatCode="General">
                  <c:v>72.760999999999996</c:v>
                </c:pt>
                <c:pt idx="17967" formatCode="General">
                  <c:v>72.768000000000001</c:v>
                </c:pt>
                <c:pt idx="17968" formatCode="General">
                  <c:v>72.760999999999996</c:v>
                </c:pt>
                <c:pt idx="17969" formatCode="General">
                  <c:v>72.759</c:v>
                </c:pt>
                <c:pt idx="17970" formatCode="General">
                  <c:v>72.763999999999996</c:v>
                </c:pt>
                <c:pt idx="17971" formatCode="General">
                  <c:v>72.760999999999996</c:v>
                </c:pt>
                <c:pt idx="17972" formatCode="General">
                  <c:v>72.751000000000005</c:v>
                </c:pt>
                <c:pt idx="17973" formatCode="General">
                  <c:v>72.757000000000005</c:v>
                </c:pt>
                <c:pt idx="17974" formatCode="General">
                  <c:v>72.754999999999995</c:v>
                </c:pt>
                <c:pt idx="17975" formatCode="General">
                  <c:v>72.757999999999996</c:v>
                </c:pt>
                <c:pt idx="17976" formatCode="General">
                  <c:v>72.759</c:v>
                </c:pt>
                <c:pt idx="17977" formatCode="General">
                  <c:v>72.753</c:v>
                </c:pt>
                <c:pt idx="17978" formatCode="General">
                  <c:v>72.747000000000085</c:v>
                </c:pt>
                <c:pt idx="17979" formatCode="General">
                  <c:v>72.745999999999995</c:v>
                </c:pt>
                <c:pt idx="17980" formatCode="General">
                  <c:v>72.75</c:v>
                </c:pt>
                <c:pt idx="17981" formatCode="General">
                  <c:v>72.751999999999995</c:v>
                </c:pt>
                <c:pt idx="17982" formatCode="General">
                  <c:v>72.748999999999995</c:v>
                </c:pt>
                <c:pt idx="17983" formatCode="General">
                  <c:v>72.738</c:v>
                </c:pt>
                <c:pt idx="17984" formatCode="General">
                  <c:v>72.738</c:v>
                </c:pt>
                <c:pt idx="17985" formatCode="General">
                  <c:v>72.735000000000014</c:v>
                </c:pt>
                <c:pt idx="17986" formatCode="General">
                  <c:v>72.735000000000014</c:v>
                </c:pt>
                <c:pt idx="17987" formatCode="General">
                  <c:v>72.733000000000004</c:v>
                </c:pt>
                <c:pt idx="17988" formatCode="General">
                  <c:v>72.733000000000004</c:v>
                </c:pt>
                <c:pt idx="17989" formatCode="General">
                  <c:v>72.730999999999995</c:v>
                </c:pt>
                <c:pt idx="17990" formatCode="General">
                  <c:v>72.739999999999995</c:v>
                </c:pt>
                <c:pt idx="17991" formatCode="General">
                  <c:v>72.739999999999995</c:v>
                </c:pt>
                <c:pt idx="17992" formatCode="General">
                  <c:v>72.745999999999995</c:v>
                </c:pt>
                <c:pt idx="17993" formatCode="General">
                  <c:v>72.748000000000005</c:v>
                </c:pt>
                <c:pt idx="17994" formatCode="General">
                  <c:v>72.741000000000085</c:v>
                </c:pt>
                <c:pt idx="17995" formatCode="General">
                  <c:v>72.751000000000005</c:v>
                </c:pt>
                <c:pt idx="17996" formatCode="General">
                  <c:v>72.744000000000085</c:v>
                </c:pt>
                <c:pt idx="17997" formatCode="General">
                  <c:v>72.739999999999995</c:v>
                </c:pt>
                <c:pt idx="17998" formatCode="General">
                  <c:v>72.738</c:v>
                </c:pt>
                <c:pt idx="17999" formatCode="General">
                  <c:v>72.739999999999995</c:v>
                </c:pt>
                <c:pt idx="18000" formatCode="General">
                  <c:v>72.742000000000004</c:v>
                </c:pt>
                <c:pt idx="18001" formatCode="General">
                  <c:v>72.739000000000004</c:v>
                </c:pt>
                <c:pt idx="18002" formatCode="General">
                  <c:v>72.738</c:v>
                </c:pt>
                <c:pt idx="18003" formatCode="General">
                  <c:v>72.739999999999995</c:v>
                </c:pt>
                <c:pt idx="18004" formatCode="General">
                  <c:v>72.741000000000085</c:v>
                </c:pt>
                <c:pt idx="18005" formatCode="General">
                  <c:v>72.739999999999995</c:v>
                </c:pt>
                <c:pt idx="18006" formatCode="General">
                  <c:v>72.739000000000004</c:v>
                </c:pt>
                <c:pt idx="18007" formatCode="General">
                  <c:v>72.739999999999995</c:v>
                </c:pt>
                <c:pt idx="18008" formatCode="General">
                  <c:v>72.753</c:v>
                </c:pt>
                <c:pt idx="18009" formatCode="General">
                  <c:v>72.75</c:v>
                </c:pt>
                <c:pt idx="18010" formatCode="General">
                  <c:v>72.751999999999995</c:v>
                </c:pt>
                <c:pt idx="18011" formatCode="General">
                  <c:v>72.748000000000005</c:v>
                </c:pt>
                <c:pt idx="18012" formatCode="General">
                  <c:v>72.745000000000005</c:v>
                </c:pt>
                <c:pt idx="18013" formatCode="General">
                  <c:v>72.751999999999995</c:v>
                </c:pt>
                <c:pt idx="18014" formatCode="General">
                  <c:v>72.745000000000005</c:v>
                </c:pt>
                <c:pt idx="18015" formatCode="General">
                  <c:v>72.739999999999995</c:v>
                </c:pt>
                <c:pt idx="18016" formatCode="General">
                  <c:v>72.745000000000005</c:v>
                </c:pt>
                <c:pt idx="18017" formatCode="General">
                  <c:v>72.738</c:v>
                </c:pt>
                <c:pt idx="18018" formatCode="General">
                  <c:v>72.736000000000004</c:v>
                </c:pt>
                <c:pt idx="18019" formatCode="General">
                  <c:v>72.735000000000014</c:v>
                </c:pt>
                <c:pt idx="18020" formatCode="General">
                  <c:v>72.745000000000005</c:v>
                </c:pt>
                <c:pt idx="18021" formatCode="General">
                  <c:v>72.736000000000004</c:v>
                </c:pt>
                <c:pt idx="18022" formatCode="General">
                  <c:v>72.730999999999995</c:v>
                </c:pt>
                <c:pt idx="18023" formatCode="General">
                  <c:v>72.733000000000004</c:v>
                </c:pt>
                <c:pt idx="18024" formatCode="General">
                  <c:v>72.733999999999995</c:v>
                </c:pt>
                <c:pt idx="18025" formatCode="General">
                  <c:v>72.730999999999995</c:v>
                </c:pt>
                <c:pt idx="18026" formatCode="General">
                  <c:v>72.733999999999995</c:v>
                </c:pt>
                <c:pt idx="18027" formatCode="General">
                  <c:v>72.728999999999999</c:v>
                </c:pt>
                <c:pt idx="18028" formatCode="General">
                  <c:v>72.73</c:v>
                </c:pt>
                <c:pt idx="18029" formatCode="General">
                  <c:v>72.727999999999994</c:v>
                </c:pt>
                <c:pt idx="18030" formatCode="General">
                  <c:v>72.739000000000004</c:v>
                </c:pt>
                <c:pt idx="18031" formatCode="General">
                  <c:v>72.735000000000014</c:v>
                </c:pt>
                <c:pt idx="18032" formatCode="General">
                  <c:v>72.736999999999995</c:v>
                </c:pt>
                <c:pt idx="18033" formatCode="General">
                  <c:v>72.736000000000004</c:v>
                </c:pt>
                <c:pt idx="18034" formatCode="General">
                  <c:v>72.741000000000085</c:v>
                </c:pt>
                <c:pt idx="18035" formatCode="General">
                  <c:v>72.733000000000004</c:v>
                </c:pt>
                <c:pt idx="18036" formatCode="General">
                  <c:v>72.733000000000004</c:v>
                </c:pt>
                <c:pt idx="18037" formatCode="General">
                  <c:v>72.736000000000004</c:v>
                </c:pt>
                <c:pt idx="18038" formatCode="General">
                  <c:v>72.735000000000014</c:v>
                </c:pt>
                <c:pt idx="18039" formatCode="General">
                  <c:v>72.733999999999995</c:v>
                </c:pt>
                <c:pt idx="18040" formatCode="General">
                  <c:v>72.738</c:v>
                </c:pt>
                <c:pt idx="18041" formatCode="General">
                  <c:v>72.735000000000014</c:v>
                </c:pt>
                <c:pt idx="18042" formatCode="General">
                  <c:v>72.728999999999999</c:v>
                </c:pt>
                <c:pt idx="18043" formatCode="General">
                  <c:v>72.736999999999995</c:v>
                </c:pt>
                <c:pt idx="18044" formatCode="General">
                  <c:v>72.742000000000004</c:v>
                </c:pt>
                <c:pt idx="18045" formatCode="General">
                  <c:v>72.739000000000004</c:v>
                </c:pt>
                <c:pt idx="18046" formatCode="General">
                  <c:v>72.736000000000004</c:v>
                </c:pt>
                <c:pt idx="18047" formatCode="General">
                  <c:v>72.742000000000004</c:v>
                </c:pt>
                <c:pt idx="18048" formatCode="General">
                  <c:v>72.736999999999995</c:v>
                </c:pt>
                <c:pt idx="18049" formatCode="General">
                  <c:v>72.748000000000005</c:v>
                </c:pt>
                <c:pt idx="18050" formatCode="General">
                  <c:v>72.744000000000085</c:v>
                </c:pt>
                <c:pt idx="18051" formatCode="General">
                  <c:v>72.739000000000004</c:v>
                </c:pt>
                <c:pt idx="18052" formatCode="General">
                  <c:v>72.739000000000004</c:v>
                </c:pt>
                <c:pt idx="18053" formatCode="General">
                  <c:v>72.735000000000014</c:v>
                </c:pt>
                <c:pt idx="18054" formatCode="General">
                  <c:v>72.735000000000014</c:v>
                </c:pt>
                <c:pt idx="18055" formatCode="General">
                  <c:v>72.738</c:v>
                </c:pt>
                <c:pt idx="18056" formatCode="General">
                  <c:v>72.727000000000004</c:v>
                </c:pt>
                <c:pt idx="18057" formatCode="General">
                  <c:v>72.733999999999995</c:v>
                </c:pt>
                <c:pt idx="18058" formatCode="General">
                  <c:v>72.728999999999999</c:v>
                </c:pt>
                <c:pt idx="18059" formatCode="General">
                  <c:v>72.727000000000004</c:v>
                </c:pt>
                <c:pt idx="18060" formatCode="General">
                  <c:v>72.727000000000004</c:v>
                </c:pt>
                <c:pt idx="18061" formatCode="General">
                  <c:v>72.725999999999999</c:v>
                </c:pt>
                <c:pt idx="18062" formatCode="General">
                  <c:v>72.721000000000004</c:v>
                </c:pt>
                <c:pt idx="18063" formatCode="General">
                  <c:v>72.722999999999999</c:v>
                </c:pt>
                <c:pt idx="18064" formatCode="General">
                  <c:v>72.728999999999999</c:v>
                </c:pt>
                <c:pt idx="18065" formatCode="General">
                  <c:v>72.728999999999999</c:v>
                </c:pt>
                <c:pt idx="18066" formatCode="General">
                  <c:v>72.727000000000004</c:v>
                </c:pt>
                <c:pt idx="18067" formatCode="General">
                  <c:v>72.732000000000014</c:v>
                </c:pt>
                <c:pt idx="18068" formatCode="General">
                  <c:v>72.718000000000004</c:v>
                </c:pt>
                <c:pt idx="18069" formatCode="General">
                  <c:v>72.721000000000004</c:v>
                </c:pt>
                <c:pt idx="18070" formatCode="General">
                  <c:v>72.724999999999994</c:v>
                </c:pt>
                <c:pt idx="18071" formatCode="General">
                  <c:v>72.72</c:v>
                </c:pt>
                <c:pt idx="18072" formatCode="General">
                  <c:v>72.718999999999994</c:v>
                </c:pt>
                <c:pt idx="18073" formatCode="General">
                  <c:v>72.714000000000027</c:v>
                </c:pt>
                <c:pt idx="18074" formatCode="General">
                  <c:v>72.72</c:v>
                </c:pt>
                <c:pt idx="18075" formatCode="General">
                  <c:v>72.715999999999994</c:v>
                </c:pt>
                <c:pt idx="18076" formatCode="General">
                  <c:v>72.711000000000027</c:v>
                </c:pt>
                <c:pt idx="18077" formatCode="General">
                  <c:v>72.721000000000004</c:v>
                </c:pt>
                <c:pt idx="18078" formatCode="General">
                  <c:v>72.715999999999994</c:v>
                </c:pt>
                <c:pt idx="18079" formatCode="General">
                  <c:v>72.703000000000003</c:v>
                </c:pt>
                <c:pt idx="18080" formatCode="General">
                  <c:v>72.717000000000027</c:v>
                </c:pt>
                <c:pt idx="18081" formatCode="General">
                  <c:v>72.72</c:v>
                </c:pt>
                <c:pt idx="18082" formatCode="General">
                  <c:v>72.715999999999994</c:v>
                </c:pt>
                <c:pt idx="18083" formatCode="General">
                  <c:v>72.715999999999994</c:v>
                </c:pt>
                <c:pt idx="18084" formatCode="General">
                  <c:v>72.717000000000027</c:v>
                </c:pt>
                <c:pt idx="18085" formatCode="General">
                  <c:v>72.714000000000027</c:v>
                </c:pt>
                <c:pt idx="18086" formatCode="General">
                  <c:v>72.715000000000003</c:v>
                </c:pt>
                <c:pt idx="18087" formatCode="General">
                  <c:v>72.717000000000027</c:v>
                </c:pt>
                <c:pt idx="18088" formatCode="General">
                  <c:v>72.717000000000027</c:v>
                </c:pt>
                <c:pt idx="18089" formatCode="General">
                  <c:v>72.717000000000027</c:v>
                </c:pt>
                <c:pt idx="18090" formatCode="General">
                  <c:v>72.721999999999994</c:v>
                </c:pt>
                <c:pt idx="18091" formatCode="General">
                  <c:v>72.718999999999994</c:v>
                </c:pt>
                <c:pt idx="18092" formatCode="General">
                  <c:v>72.712999999999994</c:v>
                </c:pt>
                <c:pt idx="18093" formatCode="General">
                  <c:v>72.72</c:v>
                </c:pt>
                <c:pt idx="18094" formatCode="General">
                  <c:v>72.72</c:v>
                </c:pt>
                <c:pt idx="18095" formatCode="General">
                  <c:v>72.724999999999994</c:v>
                </c:pt>
                <c:pt idx="18096" formatCode="General">
                  <c:v>72.735000000000014</c:v>
                </c:pt>
                <c:pt idx="18097" formatCode="General">
                  <c:v>72.728999999999999</c:v>
                </c:pt>
                <c:pt idx="18098" formatCode="General">
                  <c:v>72.727000000000004</c:v>
                </c:pt>
                <c:pt idx="18099" formatCode="General">
                  <c:v>72.735000000000014</c:v>
                </c:pt>
                <c:pt idx="18100" formatCode="General">
                  <c:v>72.724000000000004</c:v>
                </c:pt>
                <c:pt idx="18101" formatCode="General">
                  <c:v>72.727000000000004</c:v>
                </c:pt>
                <c:pt idx="18102" formatCode="General">
                  <c:v>72.733999999999995</c:v>
                </c:pt>
                <c:pt idx="18103" formatCode="General">
                  <c:v>72.736000000000004</c:v>
                </c:pt>
                <c:pt idx="18104" formatCode="General">
                  <c:v>72.739000000000004</c:v>
                </c:pt>
                <c:pt idx="18105" formatCode="General">
                  <c:v>72.727000000000004</c:v>
                </c:pt>
                <c:pt idx="18106" formatCode="General">
                  <c:v>72.728999999999999</c:v>
                </c:pt>
                <c:pt idx="18107" formatCode="General">
                  <c:v>72.724999999999994</c:v>
                </c:pt>
                <c:pt idx="18108" formatCode="General">
                  <c:v>72.732000000000014</c:v>
                </c:pt>
                <c:pt idx="18109" formatCode="General">
                  <c:v>72.725999999999999</c:v>
                </c:pt>
                <c:pt idx="18110" formatCode="General">
                  <c:v>72.730999999999995</c:v>
                </c:pt>
                <c:pt idx="18111" formatCode="General">
                  <c:v>72.725999999999999</c:v>
                </c:pt>
                <c:pt idx="18112" formatCode="General">
                  <c:v>72.725999999999999</c:v>
                </c:pt>
                <c:pt idx="18113" formatCode="General">
                  <c:v>72.724000000000004</c:v>
                </c:pt>
                <c:pt idx="18114" formatCode="General">
                  <c:v>72.727000000000004</c:v>
                </c:pt>
                <c:pt idx="18115" formatCode="General">
                  <c:v>72.72</c:v>
                </c:pt>
                <c:pt idx="18116" formatCode="General">
                  <c:v>72.728999999999999</c:v>
                </c:pt>
                <c:pt idx="18117" formatCode="General">
                  <c:v>72.718000000000004</c:v>
                </c:pt>
                <c:pt idx="18118" formatCode="General">
                  <c:v>72.709999999999994</c:v>
                </c:pt>
                <c:pt idx="18119" formatCode="General">
                  <c:v>72.709999999999994</c:v>
                </c:pt>
                <c:pt idx="18120" formatCode="General">
                  <c:v>72.708000000000013</c:v>
                </c:pt>
                <c:pt idx="18121" formatCode="General">
                  <c:v>72.706000000000003</c:v>
                </c:pt>
                <c:pt idx="18122" formatCode="General">
                  <c:v>72.698999999999998</c:v>
                </c:pt>
                <c:pt idx="18123" formatCode="General">
                  <c:v>72.705000000000013</c:v>
                </c:pt>
                <c:pt idx="18124" formatCode="General">
                  <c:v>72.703999999999994</c:v>
                </c:pt>
                <c:pt idx="18125" formatCode="General">
                  <c:v>72.702000000000012</c:v>
                </c:pt>
                <c:pt idx="18126" formatCode="General">
                  <c:v>72.695999999999998</c:v>
                </c:pt>
                <c:pt idx="18127" formatCode="General">
                  <c:v>72.691999999999993</c:v>
                </c:pt>
                <c:pt idx="18128" formatCode="General">
                  <c:v>72.692999999999998</c:v>
                </c:pt>
                <c:pt idx="18129" formatCode="General">
                  <c:v>72.685000000000002</c:v>
                </c:pt>
                <c:pt idx="18130" formatCode="General">
                  <c:v>72.697999999999993</c:v>
                </c:pt>
                <c:pt idx="18131" formatCode="General">
                  <c:v>72.702000000000012</c:v>
                </c:pt>
                <c:pt idx="18132" formatCode="General">
                  <c:v>72.698999999999998</c:v>
                </c:pt>
                <c:pt idx="18133" formatCode="General">
                  <c:v>72.709000000000003</c:v>
                </c:pt>
                <c:pt idx="18134" formatCode="General">
                  <c:v>72.702000000000012</c:v>
                </c:pt>
                <c:pt idx="18135" formatCode="General">
                  <c:v>72.698999999999998</c:v>
                </c:pt>
                <c:pt idx="18136" formatCode="General">
                  <c:v>72.708000000000013</c:v>
                </c:pt>
                <c:pt idx="18137" formatCode="General">
                  <c:v>72.697000000000003</c:v>
                </c:pt>
                <c:pt idx="18138" formatCode="General">
                  <c:v>72.700999999999993</c:v>
                </c:pt>
                <c:pt idx="18139" formatCode="General">
                  <c:v>72.705000000000013</c:v>
                </c:pt>
                <c:pt idx="18140" formatCode="General">
                  <c:v>72.706999999999994</c:v>
                </c:pt>
                <c:pt idx="18141" formatCode="General">
                  <c:v>72.715999999999994</c:v>
                </c:pt>
                <c:pt idx="18142" formatCode="General">
                  <c:v>72.708000000000013</c:v>
                </c:pt>
                <c:pt idx="18143" formatCode="General">
                  <c:v>72.709000000000003</c:v>
                </c:pt>
                <c:pt idx="18144" formatCode="General">
                  <c:v>72.706999999999994</c:v>
                </c:pt>
                <c:pt idx="18145" formatCode="General">
                  <c:v>72.702000000000012</c:v>
                </c:pt>
                <c:pt idx="18146" formatCode="General">
                  <c:v>72.712000000000003</c:v>
                </c:pt>
                <c:pt idx="18147" formatCode="General">
                  <c:v>72.706999999999994</c:v>
                </c:pt>
                <c:pt idx="18148" formatCode="General">
                  <c:v>72.712999999999994</c:v>
                </c:pt>
                <c:pt idx="18149" formatCode="General">
                  <c:v>72.714000000000027</c:v>
                </c:pt>
                <c:pt idx="18150" formatCode="General">
                  <c:v>72.709000000000003</c:v>
                </c:pt>
                <c:pt idx="18151" formatCode="General">
                  <c:v>72.7</c:v>
                </c:pt>
                <c:pt idx="18152" formatCode="General">
                  <c:v>72.703000000000003</c:v>
                </c:pt>
                <c:pt idx="18153" formatCode="General">
                  <c:v>72.709000000000003</c:v>
                </c:pt>
                <c:pt idx="18154" formatCode="General">
                  <c:v>72.706999999999994</c:v>
                </c:pt>
                <c:pt idx="18155" formatCode="General">
                  <c:v>72.712999999999994</c:v>
                </c:pt>
                <c:pt idx="18156" formatCode="General">
                  <c:v>72.717000000000027</c:v>
                </c:pt>
                <c:pt idx="18157" formatCode="General">
                  <c:v>72.703000000000003</c:v>
                </c:pt>
                <c:pt idx="18158" formatCode="General">
                  <c:v>72.711000000000027</c:v>
                </c:pt>
                <c:pt idx="18159" formatCode="General">
                  <c:v>72.702000000000012</c:v>
                </c:pt>
                <c:pt idx="18160" formatCode="General">
                  <c:v>72.706999999999994</c:v>
                </c:pt>
                <c:pt idx="18161" formatCode="General">
                  <c:v>72.700999999999993</c:v>
                </c:pt>
                <c:pt idx="18162" formatCode="General">
                  <c:v>72.708000000000013</c:v>
                </c:pt>
                <c:pt idx="18163" formatCode="General">
                  <c:v>72.7</c:v>
                </c:pt>
                <c:pt idx="18164" formatCode="General">
                  <c:v>72.703999999999994</c:v>
                </c:pt>
                <c:pt idx="18165" formatCode="General">
                  <c:v>72.702000000000012</c:v>
                </c:pt>
                <c:pt idx="18166" formatCode="General">
                  <c:v>72.694999999999993</c:v>
                </c:pt>
                <c:pt idx="18167" formatCode="General">
                  <c:v>72.691000000000003</c:v>
                </c:pt>
                <c:pt idx="18168" formatCode="General">
                  <c:v>72.694000000000003</c:v>
                </c:pt>
                <c:pt idx="18169" formatCode="General">
                  <c:v>72.69</c:v>
                </c:pt>
                <c:pt idx="18170" formatCode="General">
                  <c:v>72.682000000000002</c:v>
                </c:pt>
                <c:pt idx="18171" formatCode="General">
                  <c:v>72.682999999999979</c:v>
                </c:pt>
                <c:pt idx="18172" formatCode="General">
                  <c:v>72.676999999999978</c:v>
                </c:pt>
                <c:pt idx="18173" formatCode="General">
                  <c:v>72.677999999999983</c:v>
                </c:pt>
                <c:pt idx="18174" formatCode="General">
                  <c:v>72.683999999999983</c:v>
                </c:pt>
                <c:pt idx="18175" formatCode="General">
                  <c:v>72.682000000000002</c:v>
                </c:pt>
                <c:pt idx="18176" formatCode="General">
                  <c:v>72.678999999999988</c:v>
                </c:pt>
                <c:pt idx="18177" formatCode="General">
                  <c:v>72.688000000000002</c:v>
                </c:pt>
                <c:pt idx="18178" formatCode="General">
                  <c:v>72.680999999999983</c:v>
                </c:pt>
                <c:pt idx="18179" formatCode="General">
                  <c:v>72.671999999999983</c:v>
                </c:pt>
                <c:pt idx="18180" formatCode="General">
                  <c:v>72.676999999999978</c:v>
                </c:pt>
                <c:pt idx="18181" formatCode="General">
                  <c:v>72.676999999999978</c:v>
                </c:pt>
                <c:pt idx="18182" formatCode="General">
                  <c:v>72.674999999999983</c:v>
                </c:pt>
                <c:pt idx="18183" formatCode="General">
                  <c:v>72.680999999999983</c:v>
                </c:pt>
                <c:pt idx="18184" formatCode="General">
                  <c:v>72.680999999999983</c:v>
                </c:pt>
                <c:pt idx="18185" formatCode="General">
                  <c:v>72.683999999999983</c:v>
                </c:pt>
                <c:pt idx="18186" formatCode="General">
                  <c:v>72.671999999999983</c:v>
                </c:pt>
                <c:pt idx="18187" formatCode="General">
                  <c:v>72.667999999999992</c:v>
                </c:pt>
                <c:pt idx="18188" formatCode="General">
                  <c:v>72.664999999999992</c:v>
                </c:pt>
                <c:pt idx="18189" formatCode="General">
                  <c:v>72.675999999999988</c:v>
                </c:pt>
                <c:pt idx="18190" formatCode="General">
                  <c:v>72.653999999999982</c:v>
                </c:pt>
                <c:pt idx="18191" formatCode="General">
                  <c:v>72.649999999999991</c:v>
                </c:pt>
                <c:pt idx="18192" formatCode="General">
                  <c:v>72.647999999999996</c:v>
                </c:pt>
                <c:pt idx="18193" formatCode="General">
                  <c:v>72.649999999999991</c:v>
                </c:pt>
                <c:pt idx="18194" formatCode="General">
                  <c:v>72.658999999999978</c:v>
                </c:pt>
                <c:pt idx="18195" formatCode="General">
                  <c:v>72.655999999999949</c:v>
                </c:pt>
                <c:pt idx="18196" formatCode="General">
                  <c:v>72.661000000000001</c:v>
                </c:pt>
                <c:pt idx="18197" formatCode="General">
                  <c:v>72.653999999999982</c:v>
                </c:pt>
                <c:pt idx="18198" formatCode="General">
                  <c:v>72.646000000000001</c:v>
                </c:pt>
                <c:pt idx="18199" formatCode="General">
                  <c:v>72.657999999999987</c:v>
                </c:pt>
                <c:pt idx="18200" formatCode="General">
                  <c:v>72.650999999999982</c:v>
                </c:pt>
                <c:pt idx="18201" formatCode="General">
                  <c:v>72.651999999999987</c:v>
                </c:pt>
                <c:pt idx="18202" formatCode="General">
                  <c:v>72.653999999999982</c:v>
                </c:pt>
                <c:pt idx="18203" formatCode="General">
                  <c:v>72.644999999999996</c:v>
                </c:pt>
                <c:pt idx="18204" formatCode="General">
                  <c:v>72.651999999999987</c:v>
                </c:pt>
                <c:pt idx="18205" formatCode="General">
                  <c:v>72.650999999999982</c:v>
                </c:pt>
                <c:pt idx="18206" formatCode="General">
                  <c:v>72.649000000000001</c:v>
                </c:pt>
                <c:pt idx="18207" formatCode="General">
                  <c:v>72.634999999999991</c:v>
                </c:pt>
                <c:pt idx="18208" formatCode="General">
                  <c:v>72.623999999999981</c:v>
                </c:pt>
                <c:pt idx="18209" formatCode="General">
                  <c:v>72.60299999999998</c:v>
                </c:pt>
                <c:pt idx="18210" formatCode="General">
                  <c:v>72.573999999999998</c:v>
                </c:pt>
                <c:pt idx="18211" formatCode="General">
                  <c:v>72.552999999999983</c:v>
                </c:pt>
                <c:pt idx="18212" formatCode="General">
                  <c:v>72.528999999999982</c:v>
                </c:pt>
                <c:pt idx="18213" formatCode="General">
                  <c:v>72.501000000000005</c:v>
                </c:pt>
                <c:pt idx="18214" formatCode="General">
                  <c:v>72.489000000000004</c:v>
                </c:pt>
                <c:pt idx="18215" formatCode="General">
                  <c:v>72.465999999999994</c:v>
                </c:pt>
                <c:pt idx="18216" formatCode="General">
                  <c:v>72.452000000000012</c:v>
                </c:pt>
                <c:pt idx="18217" formatCode="General">
                  <c:v>72.450999999999993</c:v>
                </c:pt>
                <c:pt idx="18218" formatCode="General">
                  <c:v>72.453000000000003</c:v>
                </c:pt>
                <c:pt idx="18219" formatCode="General">
                  <c:v>72.436000000000007</c:v>
                </c:pt>
                <c:pt idx="18220" formatCode="General">
                  <c:v>72.436000000000007</c:v>
                </c:pt>
                <c:pt idx="18221" formatCode="General">
                  <c:v>72.427000000000007</c:v>
                </c:pt>
                <c:pt idx="18222" formatCode="General">
                  <c:v>72.440000000000026</c:v>
                </c:pt>
                <c:pt idx="18223" formatCode="General">
                  <c:v>72.436000000000007</c:v>
                </c:pt>
                <c:pt idx="18224" formatCode="General">
                  <c:v>72.432000000000002</c:v>
                </c:pt>
                <c:pt idx="18225" formatCode="General">
                  <c:v>72.429000000000002</c:v>
                </c:pt>
                <c:pt idx="18226" formatCode="General">
                  <c:v>72.438999999999993</c:v>
                </c:pt>
                <c:pt idx="18227" formatCode="General">
                  <c:v>72.45</c:v>
                </c:pt>
                <c:pt idx="18228" formatCode="General">
                  <c:v>72.456000000000003</c:v>
                </c:pt>
                <c:pt idx="18229" formatCode="General">
                  <c:v>72.464000000000027</c:v>
                </c:pt>
                <c:pt idx="18230" formatCode="General">
                  <c:v>72.485000000000014</c:v>
                </c:pt>
                <c:pt idx="18231" formatCode="General">
                  <c:v>72.498999999999995</c:v>
                </c:pt>
                <c:pt idx="18232" formatCode="General">
                  <c:v>72.518000000000001</c:v>
                </c:pt>
                <c:pt idx="18233" formatCode="General">
                  <c:v>72.549000000000007</c:v>
                </c:pt>
                <c:pt idx="18234" formatCode="General">
                  <c:v>72.584999999999994</c:v>
                </c:pt>
                <c:pt idx="18235" formatCode="General">
                  <c:v>72.60799999999999</c:v>
                </c:pt>
                <c:pt idx="18236" formatCode="General">
                  <c:v>72.637</c:v>
                </c:pt>
                <c:pt idx="18237" formatCode="General">
                  <c:v>72.644999999999996</c:v>
                </c:pt>
                <c:pt idx="18238" formatCode="General">
                  <c:v>72.644000000000005</c:v>
                </c:pt>
                <c:pt idx="18239" formatCode="General">
                  <c:v>72.643000000000001</c:v>
                </c:pt>
                <c:pt idx="18240" formatCode="General">
                  <c:v>72.644999999999996</c:v>
                </c:pt>
                <c:pt idx="18241" formatCode="General">
                  <c:v>72.64</c:v>
                </c:pt>
                <c:pt idx="18242" formatCode="General">
                  <c:v>72.649999999999991</c:v>
                </c:pt>
                <c:pt idx="18243" formatCode="General">
                  <c:v>72.672999999999988</c:v>
                </c:pt>
                <c:pt idx="18244" formatCode="General">
                  <c:v>72.688000000000002</c:v>
                </c:pt>
                <c:pt idx="18245" formatCode="General">
                  <c:v>72.718999999999994</c:v>
                </c:pt>
                <c:pt idx="18246" formatCode="General">
                  <c:v>72.766999999999996</c:v>
                </c:pt>
                <c:pt idx="18247" formatCode="General">
                  <c:v>72.853999999999999</c:v>
                </c:pt>
                <c:pt idx="18248" formatCode="General">
                  <c:v>72.927999999999997</c:v>
                </c:pt>
                <c:pt idx="18249" formatCode="General">
                  <c:v>72.974999999999994</c:v>
                </c:pt>
                <c:pt idx="18250" formatCode="General">
                  <c:v>72.994000000000085</c:v>
                </c:pt>
                <c:pt idx="18251" formatCode="General">
                  <c:v>72.991000000000085</c:v>
                </c:pt>
                <c:pt idx="18252" formatCode="General">
                  <c:v>72.975999999999999</c:v>
                </c:pt>
                <c:pt idx="18253" formatCode="General">
                  <c:v>72.950999999999993</c:v>
                </c:pt>
                <c:pt idx="18254" formatCode="General">
                  <c:v>72.930000000000007</c:v>
                </c:pt>
                <c:pt idx="18255" formatCode="General">
                  <c:v>72.894999999999996</c:v>
                </c:pt>
                <c:pt idx="18256" formatCode="General">
                  <c:v>72.866</c:v>
                </c:pt>
                <c:pt idx="18257" formatCode="General">
                  <c:v>72.826999999999998</c:v>
                </c:pt>
                <c:pt idx="18258" formatCode="General">
                  <c:v>72.802999999999983</c:v>
                </c:pt>
                <c:pt idx="18259" formatCode="General">
                  <c:v>72.786000000000001</c:v>
                </c:pt>
                <c:pt idx="18260" formatCode="General">
                  <c:v>72.747000000000085</c:v>
                </c:pt>
                <c:pt idx="18261" formatCode="General">
                  <c:v>72.722999999999999</c:v>
                </c:pt>
                <c:pt idx="18262" formatCode="General">
                  <c:v>72.703000000000003</c:v>
                </c:pt>
                <c:pt idx="18263" formatCode="General">
                  <c:v>72.679999999999978</c:v>
                </c:pt>
                <c:pt idx="18264" formatCode="General">
                  <c:v>72.670999999999978</c:v>
                </c:pt>
                <c:pt idx="18265" formatCode="General">
                  <c:v>72.653999999999982</c:v>
                </c:pt>
                <c:pt idx="18266" formatCode="General">
                  <c:v>72.643000000000001</c:v>
                </c:pt>
                <c:pt idx="18267" formatCode="General">
                  <c:v>72.626999999999981</c:v>
                </c:pt>
                <c:pt idx="18268" formatCode="General">
                  <c:v>72.60799999999999</c:v>
                </c:pt>
                <c:pt idx="18269" formatCode="General">
                  <c:v>72.596999999999994</c:v>
                </c:pt>
                <c:pt idx="18270" formatCode="General">
                  <c:v>72.59</c:v>
                </c:pt>
                <c:pt idx="18271" formatCode="General">
                  <c:v>72.569000000000003</c:v>
                </c:pt>
                <c:pt idx="18272" formatCode="General">
                  <c:v>72.563000000000002</c:v>
                </c:pt>
                <c:pt idx="18273" formatCode="General">
                  <c:v>72.540999999999997</c:v>
                </c:pt>
                <c:pt idx="18274" formatCode="General">
                  <c:v>72.527000000000001</c:v>
                </c:pt>
                <c:pt idx="18275" formatCode="General">
                  <c:v>72.527000000000001</c:v>
                </c:pt>
                <c:pt idx="18276" formatCode="General">
                  <c:v>72.518000000000001</c:v>
                </c:pt>
                <c:pt idx="18277" formatCode="General">
                  <c:v>72.518000000000001</c:v>
                </c:pt>
                <c:pt idx="18278" formatCode="General">
                  <c:v>72.515000000000001</c:v>
                </c:pt>
                <c:pt idx="18279" formatCode="General">
                  <c:v>72.513999999999996</c:v>
                </c:pt>
                <c:pt idx="18280" formatCode="General">
                  <c:v>72.531000000000006</c:v>
                </c:pt>
                <c:pt idx="18281" formatCode="General">
                  <c:v>72.531000000000006</c:v>
                </c:pt>
                <c:pt idx="18282" formatCode="General">
                  <c:v>72.549000000000007</c:v>
                </c:pt>
                <c:pt idx="18283" formatCode="General">
                  <c:v>72.573999999999998</c:v>
                </c:pt>
                <c:pt idx="18284" formatCode="General">
                  <c:v>72.61</c:v>
                </c:pt>
                <c:pt idx="18285" formatCode="General">
                  <c:v>72.63</c:v>
                </c:pt>
                <c:pt idx="18286" formatCode="General">
                  <c:v>72.646000000000001</c:v>
                </c:pt>
                <c:pt idx="18287" formatCode="General">
                  <c:v>72.661000000000001</c:v>
                </c:pt>
                <c:pt idx="18288" formatCode="General">
                  <c:v>72.671999999999983</c:v>
                </c:pt>
                <c:pt idx="18289" formatCode="General">
                  <c:v>72.688000000000002</c:v>
                </c:pt>
                <c:pt idx="18290" formatCode="General">
                  <c:v>72.694999999999993</c:v>
                </c:pt>
                <c:pt idx="18291" formatCode="General">
                  <c:v>72.691999999999993</c:v>
                </c:pt>
                <c:pt idx="18292" formatCode="General">
                  <c:v>72.697000000000003</c:v>
                </c:pt>
                <c:pt idx="18293" formatCode="General">
                  <c:v>72.703999999999994</c:v>
                </c:pt>
                <c:pt idx="18294" formatCode="General">
                  <c:v>72.703999999999994</c:v>
                </c:pt>
                <c:pt idx="18295" formatCode="General">
                  <c:v>72.706999999999994</c:v>
                </c:pt>
                <c:pt idx="18296" formatCode="General">
                  <c:v>72.709000000000003</c:v>
                </c:pt>
                <c:pt idx="18297" formatCode="General">
                  <c:v>72.709999999999994</c:v>
                </c:pt>
                <c:pt idx="18298" formatCode="General">
                  <c:v>72.717000000000027</c:v>
                </c:pt>
                <c:pt idx="18299" formatCode="General">
                  <c:v>72.712999999999994</c:v>
                </c:pt>
                <c:pt idx="18300" formatCode="General">
                  <c:v>72.711000000000027</c:v>
                </c:pt>
                <c:pt idx="18301" formatCode="General">
                  <c:v>72.712000000000003</c:v>
                </c:pt>
                <c:pt idx="18302" formatCode="General">
                  <c:v>72.711000000000027</c:v>
                </c:pt>
                <c:pt idx="18303" formatCode="General">
                  <c:v>72.703000000000003</c:v>
                </c:pt>
                <c:pt idx="18304" formatCode="General">
                  <c:v>72.697000000000003</c:v>
                </c:pt>
                <c:pt idx="18305" formatCode="General">
                  <c:v>72.703999999999994</c:v>
                </c:pt>
                <c:pt idx="18306" formatCode="General">
                  <c:v>72.695999999999998</c:v>
                </c:pt>
                <c:pt idx="18307" formatCode="General">
                  <c:v>72.700999999999993</c:v>
                </c:pt>
                <c:pt idx="18308" formatCode="General">
                  <c:v>72.694999999999993</c:v>
                </c:pt>
                <c:pt idx="18309" formatCode="General">
                  <c:v>72.694000000000003</c:v>
                </c:pt>
                <c:pt idx="18310" formatCode="General">
                  <c:v>72.679999999999978</c:v>
                </c:pt>
                <c:pt idx="18311" formatCode="General">
                  <c:v>72.678999999999988</c:v>
                </c:pt>
                <c:pt idx="18312" formatCode="General">
                  <c:v>72.682999999999979</c:v>
                </c:pt>
                <c:pt idx="18313" formatCode="General">
                  <c:v>72.674999999999983</c:v>
                </c:pt>
                <c:pt idx="18314" formatCode="General">
                  <c:v>72.671999999999983</c:v>
                </c:pt>
                <c:pt idx="18315" formatCode="General">
                  <c:v>72.677999999999983</c:v>
                </c:pt>
                <c:pt idx="18316" formatCode="General">
                  <c:v>72.664000000000001</c:v>
                </c:pt>
                <c:pt idx="18317" formatCode="General">
                  <c:v>72.670999999999978</c:v>
                </c:pt>
                <c:pt idx="18318" formatCode="General">
                  <c:v>72.668999999999983</c:v>
                </c:pt>
                <c:pt idx="18319" formatCode="General">
                  <c:v>72.667000000000002</c:v>
                </c:pt>
                <c:pt idx="18320" formatCode="General">
                  <c:v>72.670999999999978</c:v>
                </c:pt>
                <c:pt idx="18321" formatCode="General">
                  <c:v>72.674999999999983</c:v>
                </c:pt>
                <c:pt idx="18322" formatCode="General">
                  <c:v>72.671999999999983</c:v>
                </c:pt>
                <c:pt idx="18323" formatCode="General">
                  <c:v>72.668999999999983</c:v>
                </c:pt>
                <c:pt idx="18324" formatCode="General">
                  <c:v>72.667000000000002</c:v>
                </c:pt>
                <c:pt idx="18325" formatCode="General">
                  <c:v>72.668999999999983</c:v>
                </c:pt>
                <c:pt idx="18326" formatCode="General">
                  <c:v>72.672999999999988</c:v>
                </c:pt>
                <c:pt idx="18327" formatCode="General">
                  <c:v>72.673999999999978</c:v>
                </c:pt>
                <c:pt idx="18328" formatCode="General">
                  <c:v>72.662999999999982</c:v>
                </c:pt>
                <c:pt idx="18329" formatCode="General">
                  <c:v>72.664000000000001</c:v>
                </c:pt>
                <c:pt idx="18330" formatCode="General">
                  <c:v>72.665999999999983</c:v>
                </c:pt>
                <c:pt idx="18331" formatCode="General">
                  <c:v>72.657999999999987</c:v>
                </c:pt>
                <c:pt idx="18332" formatCode="General">
                  <c:v>72.661000000000001</c:v>
                </c:pt>
                <c:pt idx="18333" formatCode="General">
                  <c:v>72.655999999999949</c:v>
                </c:pt>
                <c:pt idx="18334" formatCode="General">
                  <c:v>72.652999999999949</c:v>
                </c:pt>
                <c:pt idx="18335" formatCode="General">
                  <c:v>72.647000000000006</c:v>
                </c:pt>
                <c:pt idx="18336" formatCode="General">
                  <c:v>72.635999999999981</c:v>
                </c:pt>
                <c:pt idx="18337" formatCode="General">
                  <c:v>72.646000000000001</c:v>
                </c:pt>
                <c:pt idx="18338" formatCode="General">
                  <c:v>72.644999999999996</c:v>
                </c:pt>
                <c:pt idx="18339" formatCode="General">
                  <c:v>72.641999999999996</c:v>
                </c:pt>
                <c:pt idx="18340" formatCode="General">
                  <c:v>72.641000000000005</c:v>
                </c:pt>
                <c:pt idx="18341" formatCode="General">
                  <c:v>72.637999999999991</c:v>
                </c:pt>
                <c:pt idx="18342" formatCode="General">
                  <c:v>72.638999999999982</c:v>
                </c:pt>
                <c:pt idx="18343" formatCode="General">
                  <c:v>72.637</c:v>
                </c:pt>
                <c:pt idx="18344" formatCode="General">
                  <c:v>72.634</c:v>
                </c:pt>
                <c:pt idx="18345" formatCode="General">
                  <c:v>72.637</c:v>
                </c:pt>
                <c:pt idx="18346" formatCode="General">
                  <c:v>72.627999999999986</c:v>
                </c:pt>
                <c:pt idx="18347" formatCode="General">
                  <c:v>72.626999999999981</c:v>
                </c:pt>
                <c:pt idx="18348" formatCode="General">
                  <c:v>72.621999999999986</c:v>
                </c:pt>
                <c:pt idx="18349" formatCode="General">
                  <c:v>72.614999999999995</c:v>
                </c:pt>
                <c:pt idx="18350" formatCode="General">
                  <c:v>72.617999999999995</c:v>
                </c:pt>
                <c:pt idx="18351" formatCode="General">
                  <c:v>72.60299999999998</c:v>
                </c:pt>
                <c:pt idx="18352" formatCode="General">
                  <c:v>72.595000000000013</c:v>
                </c:pt>
                <c:pt idx="18353" formatCode="General">
                  <c:v>72.587000000000003</c:v>
                </c:pt>
                <c:pt idx="18354" formatCode="General">
                  <c:v>72.581999999999994</c:v>
                </c:pt>
                <c:pt idx="18355" formatCode="General">
                  <c:v>72.568000000000012</c:v>
                </c:pt>
                <c:pt idx="18356" formatCode="General">
                  <c:v>72.551999999999992</c:v>
                </c:pt>
                <c:pt idx="18357" formatCode="General">
                  <c:v>72.531999999999996</c:v>
                </c:pt>
                <c:pt idx="18358" formatCode="General">
                  <c:v>72.527999999999992</c:v>
                </c:pt>
                <c:pt idx="18359" formatCode="General">
                  <c:v>72.519000000000005</c:v>
                </c:pt>
                <c:pt idx="18360" formatCode="General">
                  <c:v>72.518000000000001</c:v>
                </c:pt>
                <c:pt idx="18361" formatCode="General">
                  <c:v>72.507000000000005</c:v>
                </c:pt>
                <c:pt idx="18362" formatCode="General">
                  <c:v>72.504000000000005</c:v>
                </c:pt>
                <c:pt idx="18363" formatCode="General">
                  <c:v>72.509</c:v>
                </c:pt>
                <c:pt idx="18364" formatCode="General">
                  <c:v>72.506</c:v>
                </c:pt>
                <c:pt idx="18365" formatCode="General">
                  <c:v>72.512</c:v>
                </c:pt>
                <c:pt idx="18366" formatCode="General">
                  <c:v>72.498999999999995</c:v>
                </c:pt>
                <c:pt idx="18367" formatCode="General">
                  <c:v>72.509</c:v>
                </c:pt>
                <c:pt idx="18368" formatCode="General">
                  <c:v>72.507999999999996</c:v>
                </c:pt>
                <c:pt idx="18369" formatCode="General">
                  <c:v>72.501000000000005</c:v>
                </c:pt>
                <c:pt idx="18370" formatCode="General">
                  <c:v>72.501999999999995</c:v>
                </c:pt>
                <c:pt idx="18371" formatCode="General">
                  <c:v>72.503</c:v>
                </c:pt>
                <c:pt idx="18372" formatCode="General">
                  <c:v>72.506</c:v>
                </c:pt>
                <c:pt idx="18373" formatCode="General">
                  <c:v>72.509</c:v>
                </c:pt>
                <c:pt idx="18374" formatCode="General">
                  <c:v>72.504000000000005</c:v>
                </c:pt>
                <c:pt idx="18375" formatCode="General">
                  <c:v>72.495000000000005</c:v>
                </c:pt>
                <c:pt idx="18376" formatCode="General">
                  <c:v>72.501000000000005</c:v>
                </c:pt>
                <c:pt idx="18377" formatCode="General">
                  <c:v>72.507999999999996</c:v>
                </c:pt>
                <c:pt idx="18378" formatCode="General">
                  <c:v>72.498999999999995</c:v>
                </c:pt>
                <c:pt idx="18379" formatCode="General">
                  <c:v>72.495999999999995</c:v>
                </c:pt>
                <c:pt idx="18380" formatCode="General">
                  <c:v>72.509</c:v>
                </c:pt>
                <c:pt idx="18381" formatCode="General">
                  <c:v>72.504999999999995</c:v>
                </c:pt>
                <c:pt idx="18382" formatCode="General">
                  <c:v>72.522999999999982</c:v>
                </c:pt>
                <c:pt idx="18383" formatCode="General">
                  <c:v>72.521000000000001</c:v>
                </c:pt>
                <c:pt idx="18384" formatCode="General">
                  <c:v>72.527999999999992</c:v>
                </c:pt>
                <c:pt idx="18385" formatCode="General">
                  <c:v>72.543000000000006</c:v>
                </c:pt>
                <c:pt idx="18386" formatCode="General">
                  <c:v>72.555999999999983</c:v>
                </c:pt>
                <c:pt idx="18387" formatCode="General">
                  <c:v>72.557999999999993</c:v>
                </c:pt>
                <c:pt idx="18388" formatCode="General">
                  <c:v>72.566999999999993</c:v>
                </c:pt>
                <c:pt idx="18389" formatCode="General">
                  <c:v>72.563000000000002</c:v>
                </c:pt>
                <c:pt idx="18390" formatCode="General">
                  <c:v>72.569999999999993</c:v>
                </c:pt>
                <c:pt idx="18391" formatCode="General">
                  <c:v>72.558999999999983</c:v>
                </c:pt>
                <c:pt idx="18392" formatCode="General">
                  <c:v>72.566999999999993</c:v>
                </c:pt>
                <c:pt idx="18393" formatCode="General">
                  <c:v>72.555999999999983</c:v>
                </c:pt>
                <c:pt idx="18394" formatCode="General">
                  <c:v>72.56</c:v>
                </c:pt>
                <c:pt idx="18395" formatCode="General">
                  <c:v>72.56</c:v>
                </c:pt>
                <c:pt idx="18396" formatCode="General">
                  <c:v>72.554999999999993</c:v>
                </c:pt>
                <c:pt idx="18397" formatCode="General">
                  <c:v>72.552999999999983</c:v>
                </c:pt>
                <c:pt idx="18398" formatCode="General">
                  <c:v>72.551000000000002</c:v>
                </c:pt>
                <c:pt idx="18399" formatCode="General">
                  <c:v>72.542000000000002</c:v>
                </c:pt>
                <c:pt idx="18400" formatCode="General">
                  <c:v>72.542000000000002</c:v>
                </c:pt>
                <c:pt idx="18401" formatCode="General">
                  <c:v>72.548000000000002</c:v>
                </c:pt>
                <c:pt idx="18402" formatCode="General">
                  <c:v>72.546999999999997</c:v>
                </c:pt>
                <c:pt idx="18403" formatCode="General">
                  <c:v>72.540000000000006</c:v>
                </c:pt>
                <c:pt idx="18404" formatCode="General">
                  <c:v>72.537999999999997</c:v>
                </c:pt>
                <c:pt idx="18405" formatCode="General">
                  <c:v>72.533000000000001</c:v>
                </c:pt>
                <c:pt idx="18406" formatCode="General">
                  <c:v>72.534999999999997</c:v>
                </c:pt>
                <c:pt idx="18407" formatCode="General">
                  <c:v>72.533000000000001</c:v>
                </c:pt>
                <c:pt idx="18408" formatCode="General">
                  <c:v>72.531000000000006</c:v>
                </c:pt>
                <c:pt idx="18409" formatCode="General">
                  <c:v>72.525999999999982</c:v>
                </c:pt>
                <c:pt idx="18410" formatCode="General">
                  <c:v>72.524999999999991</c:v>
                </c:pt>
                <c:pt idx="18411" formatCode="General">
                  <c:v>72.524999999999991</c:v>
                </c:pt>
                <c:pt idx="18412" formatCode="General">
                  <c:v>72.524999999999991</c:v>
                </c:pt>
                <c:pt idx="18413" formatCode="General">
                  <c:v>72.524999999999991</c:v>
                </c:pt>
                <c:pt idx="18420">
                  <c:v>72.55</c:v>
                </c:pt>
                <c:pt idx="18421">
                  <c:v>72.540000000000006</c:v>
                </c:pt>
                <c:pt idx="18422">
                  <c:v>72.525999999999982</c:v>
                </c:pt>
                <c:pt idx="18423">
                  <c:v>72.525999999999982</c:v>
                </c:pt>
                <c:pt idx="18424">
                  <c:v>72.516000000000005</c:v>
                </c:pt>
                <c:pt idx="18425">
                  <c:v>72.504999999999995</c:v>
                </c:pt>
                <c:pt idx="18426">
                  <c:v>72.495000000000005</c:v>
                </c:pt>
                <c:pt idx="18427">
                  <c:v>72.477999999999994</c:v>
                </c:pt>
                <c:pt idx="18428">
                  <c:v>72.461000000000027</c:v>
                </c:pt>
                <c:pt idx="18429">
                  <c:v>72.447000000000088</c:v>
                </c:pt>
                <c:pt idx="18430">
                  <c:v>72.447000000000088</c:v>
                </c:pt>
                <c:pt idx="18431">
                  <c:v>72.436000000000007</c:v>
                </c:pt>
                <c:pt idx="18432">
                  <c:v>72.430000000000007</c:v>
                </c:pt>
                <c:pt idx="18433">
                  <c:v>72.423000000000002</c:v>
                </c:pt>
                <c:pt idx="18434">
                  <c:v>72.423000000000002</c:v>
                </c:pt>
                <c:pt idx="18435">
                  <c:v>72.436000000000007</c:v>
                </c:pt>
                <c:pt idx="18436">
                  <c:v>72.498000000000005</c:v>
                </c:pt>
                <c:pt idx="18437">
                  <c:v>72.513999999999996</c:v>
                </c:pt>
                <c:pt idx="18438">
                  <c:v>72.518000000000001</c:v>
                </c:pt>
                <c:pt idx="18439">
                  <c:v>72.513999999999996</c:v>
                </c:pt>
                <c:pt idx="18440">
                  <c:v>72.510999999999996</c:v>
                </c:pt>
                <c:pt idx="18441">
                  <c:v>72.513999999999996</c:v>
                </c:pt>
                <c:pt idx="18442">
                  <c:v>72.527999999999992</c:v>
                </c:pt>
                <c:pt idx="18443">
                  <c:v>72.540999999999997</c:v>
                </c:pt>
                <c:pt idx="18444">
                  <c:v>72.554999999999993</c:v>
                </c:pt>
                <c:pt idx="18445">
                  <c:v>72.554999999999993</c:v>
                </c:pt>
                <c:pt idx="18446">
                  <c:v>72.562000000000012</c:v>
                </c:pt>
                <c:pt idx="18447">
                  <c:v>72.575999999999979</c:v>
                </c:pt>
                <c:pt idx="18448">
                  <c:v>72.581999999999994</c:v>
                </c:pt>
                <c:pt idx="18449">
                  <c:v>72.596000000000004</c:v>
                </c:pt>
                <c:pt idx="18450">
                  <c:v>72.613</c:v>
                </c:pt>
                <c:pt idx="18451">
                  <c:v>72.622999999999948</c:v>
                </c:pt>
                <c:pt idx="18452">
                  <c:v>72.626999999999981</c:v>
                </c:pt>
                <c:pt idx="18453">
                  <c:v>72.613</c:v>
                </c:pt>
                <c:pt idx="18454">
                  <c:v>72.613</c:v>
                </c:pt>
                <c:pt idx="18455">
                  <c:v>72.599999999999994</c:v>
                </c:pt>
                <c:pt idx="18456">
                  <c:v>72.599999999999994</c:v>
                </c:pt>
                <c:pt idx="18457">
                  <c:v>72.596999999999994</c:v>
                </c:pt>
                <c:pt idx="18458">
                  <c:v>72.587000000000003</c:v>
                </c:pt>
                <c:pt idx="18459">
                  <c:v>72.572999999999979</c:v>
                </c:pt>
                <c:pt idx="18460">
                  <c:v>72.566000000000003</c:v>
                </c:pt>
                <c:pt idx="18461">
                  <c:v>72.572999999999979</c:v>
                </c:pt>
                <c:pt idx="18462">
                  <c:v>72.569999999999993</c:v>
                </c:pt>
                <c:pt idx="18463">
                  <c:v>72.576999999999998</c:v>
                </c:pt>
                <c:pt idx="18464">
                  <c:v>72.587999999999994</c:v>
                </c:pt>
                <c:pt idx="18465">
                  <c:v>72.598000000000013</c:v>
                </c:pt>
                <c:pt idx="18466">
                  <c:v>72.60799999999999</c:v>
                </c:pt>
                <c:pt idx="18467">
                  <c:v>72.631999999999991</c:v>
                </c:pt>
                <c:pt idx="18468">
                  <c:v>72.643000000000001</c:v>
                </c:pt>
                <c:pt idx="18469">
                  <c:v>72.652999999999949</c:v>
                </c:pt>
                <c:pt idx="18470">
                  <c:v>72.669999999999987</c:v>
                </c:pt>
                <c:pt idx="18471">
                  <c:v>72.673999999999978</c:v>
                </c:pt>
                <c:pt idx="18472">
                  <c:v>72.673999999999978</c:v>
                </c:pt>
                <c:pt idx="18473">
                  <c:v>72.691999999999993</c:v>
                </c:pt>
                <c:pt idx="18474">
                  <c:v>72.677999999999983</c:v>
                </c:pt>
                <c:pt idx="18475">
                  <c:v>72.691999999999993</c:v>
                </c:pt>
                <c:pt idx="18476">
                  <c:v>72.688999999999979</c:v>
                </c:pt>
                <c:pt idx="18477">
                  <c:v>72.691999999999993</c:v>
                </c:pt>
                <c:pt idx="18478">
                  <c:v>72.688999999999979</c:v>
                </c:pt>
                <c:pt idx="18479">
                  <c:v>72.688999999999979</c:v>
                </c:pt>
                <c:pt idx="18480">
                  <c:v>72.688999999999979</c:v>
                </c:pt>
                <c:pt idx="18481">
                  <c:v>72.685999999999979</c:v>
                </c:pt>
                <c:pt idx="18482">
                  <c:v>72.678999999999988</c:v>
                </c:pt>
                <c:pt idx="18483">
                  <c:v>72.685999999999979</c:v>
                </c:pt>
                <c:pt idx="18484">
                  <c:v>72.688999999999979</c:v>
                </c:pt>
                <c:pt idx="18485">
                  <c:v>72.685999999999979</c:v>
                </c:pt>
                <c:pt idx="18486">
                  <c:v>72.682999999999979</c:v>
                </c:pt>
                <c:pt idx="18487">
                  <c:v>72.675999999999988</c:v>
                </c:pt>
                <c:pt idx="18488">
                  <c:v>72.675999999999988</c:v>
                </c:pt>
                <c:pt idx="18489">
                  <c:v>72.671999999999983</c:v>
                </c:pt>
                <c:pt idx="18490">
                  <c:v>72.671999999999983</c:v>
                </c:pt>
                <c:pt idx="18491">
                  <c:v>72.667999999999992</c:v>
                </c:pt>
                <c:pt idx="18492">
                  <c:v>72.661000000000001</c:v>
                </c:pt>
                <c:pt idx="18493">
                  <c:v>72.664000000000001</c:v>
                </c:pt>
                <c:pt idx="18494">
                  <c:v>72.661000000000001</c:v>
                </c:pt>
                <c:pt idx="18495">
                  <c:v>72.64</c:v>
                </c:pt>
                <c:pt idx="18496">
                  <c:v>72.64</c:v>
                </c:pt>
                <c:pt idx="18497">
                  <c:v>72.625999999999948</c:v>
                </c:pt>
                <c:pt idx="18498">
                  <c:v>72.63</c:v>
                </c:pt>
                <c:pt idx="18499">
                  <c:v>72.611999999999995</c:v>
                </c:pt>
                <c:pt idx="18500">
                  <c:v>72.60899999999998</c:v>
                </c:pt>
                <c:pt idx="18501">
                  <c:v>72.60499999999999</c:v>
                </c:pt>
                <c:pt idx="18502">
                  <c:v>72.595000000000013</c:v>
                </c:pt>
                <c:pt idx="18503">
                  <c:v>72.593999999999994</c:v>
                </c:pt>
                <c:pt idx="18504">
                  <c:v>72.593999999999994</c:v>
                </c:pt>
                <c:pt idx="18505">
                  <c:v>72.59</c:v>
                </c:pt>
                <c:pt idx="18506">
                  <c:v>72.58</c:v>
                </c:pt>
                <c:pt idx="18507">
                  <c:v>72.587000000000003</c:v>
                </c:pt>
                <c:pt idx="18508">
                  <c:v>72.59</c:v>
                </c:pt>
                <c:pt idx="18509">
                  <c:v>72.585999999999999</c:v>
                </c:pt>
                <c:pt idx="18510">
                  <c:v>72.582999999999998</c:v>
                </c:pt>
                <c:pt idx="18511">
                  <c:v>72.582999999999998</c:v>
                </c:pt>
                <c:pt idx="18512">
                  <c:v>72.582999999999998</c:v>
                </c:pt>
                <c:pt idx="18513">
                  <c:v>72.575999999999979</c:v>
                </c:pt>
                <c:pt idx="18514">
                  <c:v>72.588999999999999</c:v>
                </c:pt>
                <c:pt idx="18515">
                  <c:v>72.585999999999999</c:v>
                </c:pt>
                <c:pt idx="18516">
                  <c:v>72.58</c:v>
                </c:pt>
                <c:pt idx="18517">
                  <c:v>72.593000000000004</c:v>
                </c:pt>
                <c:pt idx="18518">
                  <c:v>72.596000000000004</c:v>
                </c:pt>
                <c:pt idx="18519">
                  <c:v>72.596000000000004</c:v>
                </c:pt>
                <c:pt idx="18520">
                  <c:v>72.60299999999998</c:v>
                </c:pt>
                <c:pt idx="18521">
                  <c:v>72.60299999999998</c:v>
                </c:pt>
                <c:pt idx="18522">
                  <c:v>72.617000000000004</c:v>
                </c:pt>
                <c:pt idx="18523">
                  <c:v>72.614000000000004</c:v>
                </c:pt>
                <c:pt idx="18524">
                  <c:v>72.626999999999981</c:v>
                </c:pt>
                <c:pt idx="18525">
                  <c:v>72.626999999999981</c:v>
                </c:pt>
                <c:pt idx="18526">
                  <c:v>72.626999999999981</c:v>
                </c:pt>
                <c:pt idx="18527">
                  <c:v>72.623999999999981</c:v>
                </c:pt>
                <c:pt idx="18528">
                  <c:v>72.627999999999986</c:v>
                </c:pt>
                <c:pt idx="18529">
                  <c:v>72.623999999999981</c:v>
                </c:pt>
                <c:pt idx="18530">
                  <c:v>72.617999999999995</c:v>
                </c:pt>
                <c:pt idx="18531">
                  <c:v>72.617999999999995</c:v>
                </c:pt>
                <c:pt idx="18532">
                  <c:v>72.614999999999995</c:v>
                </c:pt>
                <c:pt idx="18533">
                  <c:v>72.611000000000004</c:v>
                </c:pt>
                <c:pt idx="18534">
                  <c:v>72.614999999999995</c:v>
                </c:pt>
                <c:pt idx="18535">
                  <c:v>72.614999999999995</c:v>
                </c:pt>
                <c:pt idx="18536">
                  <c:v>72.611999999999995</c:v>
                </c:pt>
                <c:pt idx="18537">
                  <c:v>72.60899999999998</c:v>
                </c:pt>
                <c:pt idx="18538">
                  <c:v>72.60599999999998</c:v>
                </c:pt>
                <c:pt idx="18539">
                  <c:v>72.60299999999998</c:v>
                </c:pt>
                <c:pt idx="18540">
                  <c:v>72.60599999999998</c:v>
                </c:pt>
                <c:pt idx="18541">
                  <c:v>72.60599999999998</c:v>
                </c:pt>
                <c:pt idx="18542">
                  <c:v>72.606999999999999</c:v>
                </c:pt>
                <c:pt idx="18543">
                  <c:v>72.614000000000004</c:v>
                </c:pt>
                <c:pt idx="18544">
                  <c:v>72.617999999999995</c:v>
                </c:pt>
                <c:pt idx="18545">
                  <c:v>72.620999999999981</c:v>
                </c:pt>
                <c:pt idx="18546">
                  <c:v>72.631999999999991</c:v>
                </c:pt>
                <c:pt idx="18547">
                  <c:v>72.634999999999991</c:v>
                </c:pt>
                <c:pt idx="18548">
                  <c:v>72.646000000000001</c:v>
                </c:pt>
                <c:pt idx="18549">
                  <c:v>72.643000000000001</c:v>
                </c:pt>
                <c:pt idx="18550">
                  <c:v>72.646000000000001</c:v>
                </c:pt>
                <c:pt idx="18551">
                  <c:v>72.643000000000001</c:v>
                </c:pt>
                <c:pt idx="18552">
                  <c:v>72.643000000000001</c:v>
                </c:pt>
                <c:pt idx="18553">
                  <c:v>72.649999999999991</c:v>
                </c:pt>
                <c:pt idx="18554">
                  <c:v>72.647000000000006</c:v>
                </c:pt>
                <c:pt idx="18555">
                  <c:v>72.644000000000005</c:v>
                </c:pt>
                <c:pt idx="18556">
                  <c:v>72.637</c:v>
                </c:pt>
                <c:pt idx="18557">
                  <c:v>72.637</c:v>
                </c:pt>
                <c:pt idx="18558">
                  <c:v>72.626999999999981</c:v>
                </c:pt>
                <c:pt idx="18559">
                  <c:v>72.622999999999948</c:v>
                </c:pt>
                <c:pt idx="18560">
                  <c:v>72.622999999999948</c:v>
                </c:pt>
                <c:pt idx="18561">
                  <c:v>72.628999999999948</c:v>
                </c:pt>
                <c:pt idx="18562">
                  <c:v>72.619</c:v>
                </c:pt>
                <c:pt idx="18563">
                  <c:v>72.611999999999995</c:v>
                </c:pt>
                <c:pt idx="18564">
                  <c:v>72.614999999999995</c:v>
                </c:pt>
                <c:pt idx="18565">
                  <c:v>72.611999999999995</c:v>
                </c:pt>
                <c:pt idx="18566">
                  <c:v>72.595000000000013</c:v>
                </c:pt>
                <c:pt idx="18567">
                  <c:v>72.593999999999994</c:v>
                </c:pt>
                <c:pt idx="18568">
                  <c:v>72.587000000000003</c:v>
                </c:pt>
                <c:pt idx="18569">
                  <c:v>72.584000000000003</c:v>
                </c:pt>
                <c:pt idx="18570">
                  <c:v>72.569999999999993</c:v>
                </c:pt>
                <c:pt idx="18571">
                  <c:v>72.563000000000002</c:v>
                </c:pt>
                <c:pt idx="18572">
                  <c:v>72.555999999999983</c:v>
                </c:pt>
                <c:pt idx="18573">
                  <c:v>72.551999999999992</c:v>
                </c:pt>
                <c:pt idx="18574">
                  <c:v>72.537999999999997</c:v>
                </c:pt>
                <c:pt idx="18575">
                  <c:v>72.527999999999992</c:v>
                </c:pt>
                <c:pt idx="18576">
                  <c:v>72.527000000000001</c:v>
                </c:pt>
                <c:pt idx="18577">
                  <c:v>72.510000000000005</c:v>
                </c:pt>
                <c:pt idx="18578">
                  <c:v>72.503</c:v>
                </c:pt>
                <c:pt idx="18579">
                  <c:v>72.495999999999995</c:v>
                </c:pt>
                <c:pt idx="18580">
                  <c:v>72.492999999999995</c:v>
                </c:pt>
                <c:pt idx="18581">
                  <c:v>72.483000000000004</c:v>
                </c:pt>
                <c:pt idx="18582">
                  <c:v>72.478999999999999</c:v>
                </c:pt>
                <c:pt idx="18583">
                  <c:v>72.483000000000004</c:v>
                </c:pt>
                <c:pt idx="18584">
                  <c:v>72.475999999999999</c:v>
                </c:pt>
                <c:pt idx="18585">
                  <c:v>72.474999999999994</c:v>
                </c:pt>
                <c:pt idx="18586">
                  <c:v>72.486000000000004</c:v>
                </c:pt>
                <c:pt idx="18587">
                  <c:v>72.482000000000014</c:v>
                </c:pt>
                <c:pt idx="18588">
                  <c:v>72.492000000000004</c:v>
                </c:pt>
                <c:pt idx="18589">
                  <c:v>72.495000000000005</c:v>
                </c:pt>
                <c:pt idx="18590">
                  <c:v>72.498999999999995</c:v>
                </c:pt>
                <c:pt idx="18591">
                  <c:v>72.498999999999995</c:v>
                </c:pt>
                <c:pt idx="18592">
                  <c:v>72.498999999999995</c:v>
                </c:pt>
                <c:pt idx="18593">
                  <c:v>72.492000000000004</c:v>
                </c:pt>
                <c:pt idx="18594">
                  <c:v>72.506</c:v>
                </c:pt>
                <c:pt idx="18595">
                  <c:v>72.512</c:v>
                </c:pt>
                <c:pt idx="18596">
                  <c:v>72.506</c:v>
                </c:pt>
                <c:pt idx="18597">
                  <c:v>72.501999999999995</c:v>
                </c:pt>
                <c:pt idx="18598">
                  <c:v>72.506</c:v>
                </c:pt>
                <c:pt idx="18599">
                  <c:v>72.495999999999995</c:v>
                </c:pt>
                <c:pt idx="18600">
                  <c:v>72.509</c:v>
                </c:pt>
                <c:pt idx="18601">
                  <c:v>72.513000000000005</c:v>
                </c:pt>
                <c:pt idx="18602">
                  <c:v>72.506</c:v>
                </c:pt>
                <c:pt idx="18603">
                  <c:v>72.495999999999995</c:v>
                </c:pt>
                <c:pt idx="18604">
                  <c:v>72.495999999999995</c:v>
                </c:pt>
                <c:pt idx="18605">
                  <c:v>72.492999999999995</c:v>
                </c:pt>
                <c:pt idx="18606">
                  <c:v>72.486000000000004</c:v>
                </c:pt>
                <c:pt idx="18607">
                  <c:v>72.475999999999999</c:v>
                </c:pt>
                <c:pt idx="18608">
                  <c:v>72.465999999999994</c:v>
                </c:pt>
                <c:pt idx="18609">
                  <c:v>72.468999999999994</c:v>
                </c:pt>
                <c:pt idx="18610">
                  <c:v>72.452000000000012</c:v>
                </c:pt>
                <c:pt idx="18611">
                  <c:v>72.453000000000003</c:v>
                </c:pt>
                <c:pt idx="18612">
                  <c:v>72.446000000000026</c:v>
                </c:pt>
                <c:pt idx="18613">
                  <c:v>72.438999999999993</c:v>
                </c:pt>
                <c:pt idx="18614">
                  <c:v>72.436000000000007</c:v>
                </c:pt>
                <c:pt idx="18615">
                  <c:v>72.45</c:v>
                </c:pt>
                <c:pt idx="18616">
                  <c:v>72.440000000000026</c:v>
                </c:pt>
                <c:pt idx="18617">
                  <c:v>72.444000000000116</c:v>
                </c:pt>
                <c:pt idx="18618">
                  <c:v>72.437000000000026</c:v>
                </c:pt>
                <c:pt idx="18619">
                  <c:v>72.433999999999997</c:v>
                </c:pt>
                <c:pt idx="18620">
                  <c:v>72.424000000000007</c:v>
                </c:pt>
                <c:pt idx="18621">
                  <c:v>72.417000000000101</c:v>
                </c:pt>
                <c:pt idx="18622">
                  <c:v>72.417000000000101</c:v>
                </c:pt>
                <c:pt idx="18623">
                  <c:v>72.400000000000006</c:v>
                </c:pt>
                <c:pt idx="18624">
                  <c:v>72.403999999999996</c:v>
                </c:pt>
                <c:pt idx="18625">
                  <c:v>72.411000000000101</c:v>
                </c:pt>
                <c:pt idx="18626">
                  <c:v>72.406999999999996</c:v>
                </c:pt>
                <c:pt idx="18627">
                  <c:v>72.408000000000001</c:v>
                </c:pt>
                <c:pt idx="18628">
                  <c:v>72.411000000000101</c:v>
                </c:pt>
                <c:pt idx="18629">
                  <c:v>72.408000000000001</c:v>
                </c:pt>
                <c:pt idx="18630">
                  <c:v>72.403999999999996</c:v>
                </c:pt>
                <c:pt idx="18631">
                  <c:v>72.400999999999996</c:v>
                </c:pt>
                <c:pt idx="18632">
                  <c:v>72.397000000000006</c:v>
                </c:pt>
                <c:pt idx="18633">
                  <c:v>72.400000000000006</c:v>
                </c:pt>
                <c:pt idx="18634">
                  <c:v>72.394000000000005</c:v>
                </c:pt>
                <c:pt idx="18635">
                  <c:v>72.387</c:v>
                </c:pt>
                <c:pt idx="18636">
                  <c:v>72.39</c:v>
                </c:pt>
                <c:pt idx="18637">
                  <c:v>72.387999999999991</c:v>
                </c:pt>
                <c:pt idx="18638">
                  <c:v>72.387999999999991</c:v>
                </c:pt>
                <c:pt idx="18639">
                  <c:v>72.388999999999982</c:v>
                </c:pt>
                <c:pt idx="18640">
                  <c:v>72.387</c:v>
                </c:pt>
                <c:pt idx="18641">
                  <c:v>72.393000000000001</c:v>
                </c:pt>
                <c:pt idx="18642">
                  <c:v>72.391000000000005</c:v>
                </c:pt>
                <c:pt idx="18643">
                  <c:v>72.403000000000006</c:v>
                </c:pt>
                <c:pt idx="18644">
                  <c:v>72.403000000000006</c:v>
                </c:pt>
                <c:pt idx="18645">
                  <c:v>72.397000000000006</c:v>
                </c:pt>
                <c:pt idx="18646">
                  <c:v>72.403999999999996</c:v>
                </c:pt>
                <c:pt idx="18647">
                  <c:v>72.403000000000006</c:v>
                </c:pt>
                <c:pt idx="18648">
                  <c:v>72.421000000000006</c:v>
                </c:pt>
                <c:pt idx="18649">
                  <c:v>72.417000000000101</c:v>
                </c:pt>
                <c:pt idx="18650">
                  <c:v>72.432000000000002</c:v>
                </c:pt>
                <c:pt idx="18651">
                  <c:v>72.426000000000002</c:v>
                </c:pt>
                <c:pt idx="18652">
                  <c:v>72.415999999999997</c:v>
                </c:pt>
                <c:pt idx="18653">
                  <c:v>72.423000000000002</c:v>
                </c:pt>
                <c:pt idx="18654">
                  <c:v>72.427999999999997</c:v>
                </c:pt>
                <c:pt idx="18655">
                  <c:v>72.427000000000007</c:v>
                </c:pt>
                <c:pt idx="18656">
                  <c:v>72.421000000000006</c:v>
                </c:pt>
                <c:pt idx="18657">
                  <c:v>72.418000000000006</c:v>
                </c:pt>
                <c:pt idx="18658">
                  <c:v>72.417000000000101</c:v>
                </c:pt>
                <c:pt idx="18659">
                  <c:v>72.418000000000006</c:v>
                </c:pt>
                <c:pt idx="18660">
                  <c:v>72.410000000000025</c:v>
                </c:pt>
                <c:pt idx="18661">
                  <c:v>72.417000000000101</c:v>
                </c:pt>
                <c:pt idx="18662">
                  <c:v>72.430999999999997</c:v>
                </c:pt>
                <c:pt idx="18663">
                  <c:v>72.430999999999997</c:v>
                </c:pt>
                <c:pt idx="18664">
                  <c:v>72.438999999999993</c:v>
                </c:pt>
                <c:pt idx="18665">
                  <c:v>72.45</c:v>
                </c:pt>
                <c:pt idx="18666">
                  <c:v>72.453000000000003</c:v>
                </c:pt>
                <c:pt idx="18667">
                  <c:v>72.471000000000004</c:v>
                </c:pt>
                <c:pt idx="18668">
                  <c:v>72.488</c:v>
                </c:pt>
                <c:pt idx="18669">
                  <c:v>72.485000000000014</c:v>
                </c:pt>
                <c:pt idx="18670">
                  <c:v>72.486000000000004</c:v>
                </c:pt>
                <c:pt idx="18671">
                  <c:v>72.489999999999995</c:v>
                </c:pt>
                <c:pt idx="18672">
                  <c:v>72.498999999999995</c:v>
                </c:pt>
                <c:pt idx="18673">
                  <c:v>72.507000000000005</c:v>
                </c:pt>
                <c:pt idx="18674">
                  <c:v>72.489999999999995</c:v>
                </c:pt>
                <c:pt idx="18675">
                  <c:v>72.491000000000085</c:v>
                </c:pt>
                <c:pt idx="18676">
                  <c:v>72.498999999999995</c:v>
                </c:pt>
                <c:pt idx="18677">
                  <c:v>72.495999999999995</c:v>
                </c:pt>
                <c:pt idx="18678">
                  <c:v>72.501000000000005</c:v>
                </c:pt>
                <c:pt idx="18679">
                  <c:v>72.495999999999995</c:v>
                </c:pt>
                <c:pt idx="18680">
                  <c:v>72.489999999999995</c:v>
                </c:pt>
                <c:pt idx="18681">
                  <c:v>72.492000000000004</c:v>
                </c:pt>
                <c:pt idx="18682">
                  <c:v>72.492000000000004</c:v>
                </c:pt>
                <c:pt idx="18683">
                  <c:v>72.492000000000004</c:v>
                </c:pt>
                <c:pt idx="18684">
                  <c:v>72.492000000000004</c:v>
                </c:pt>
                <c:pt idx="18685">
                  <c:v>72.498999999999995</c:v>
                </c:pt>
                <c:pt idx="18686">
                  <c:v>72.494000000000085</c:v>
                </c:pt>
                <c:pt idx="18687">
                  <c:v>72.485000000000014</c:v>
                </c:pt>
                <c:pt idx="18688">
                  <c:v>72.497000000000085</c:v>
                </c:pt>
                <c:pt idx="18689">
                  <c:v>72.495000000000005</c:v>
                </c:pt>
                <c:pt idx="18690">
                  <c:v>72.489999999999995</c:v>
                </c:pt>
                <c:pt idx="18691">
                  <c:v>72.489999999999995</c:v>
                </c:pt>
                <c:pt idx="18692">
                  <c:v>72.494000000000085</c:v>
                </c:pt>
                <c:pt idx="18693">
                  <c:v>72.498000000000005</c:v>
                </c:pt>
                <c:pt idx="18694">
                  <c:v>72.501000000000005</c:v>
                </c:pt>
                <c:pt idx="18695">
                  <c:v>72.488</c:v>
                </c:pt>
                <c:pt idx="18696">
                  <c:v>72.483999999999995</c:v>
                </c:pt>
                <c:pt idx="18697">
                  <c:v>72.491000000000085</c:v>
                </c:pt>
                <c:pt idx="18698">
                  <c:v>72.488</c:v>
                </c:pt>
                <c:pt idx="18699">
                  <c:v>72.486999999999995</c:v>
                </c:pt>
                <c:pt idx="18700">
                  <c:v>72.482000000000014</c:v>
                </c:pt>
                <c:pt idx="18701">
                  <c:v>72.495999999999995</c:v>
                </c:pt>
                <c:pt idx="18702">
                  <c:v>72.497000000000085</c:v>
                </c:pt>
                <c:pt idx="18703">
                  <c:v>72.497000000000085</c:v>
                </c:pt>
                <c:pt idx="18704">
                  <c:v>72.486000000000004</c:v>
                </c:pt>
                <c:pt idx="18705">
                  <c:v>72.5</c:v>
                </c:pt>
                <c:pt idx="18706">
                  <c:v>72.485000000000014</c:v>
                </c:pt>
                <c:pt idx="18707">
                  <c:v>72.482000000000014</c:v>
                </c:pt>
                <c:pt idx="18708">
                  <c:v>72.482000000000014</c:v>
                </c:pt>
                <c:pt idx="18709">
                  <c:v>72.477999999999994</c:v>
                </c:pt>
                <c:pt idx="18710">
                  <c:v>72.489999999999995</c:v>
                </c:pt>
                <c:pt idx="18711">
                  <c:v>72.489999999999995</c:v>
                </c:pt>
                <c:pt idx="18712">
                  <c:v>72.475999999999999</c:v>
                </c:pt>
                <c:pt idx="18713">
                  <c:v>72.483000000000004</c:v>
                </c:pt>
                <c:pt idx="18714">
                  <c:v>72.486999999999995</c:v>
                </c:pt>
                <c:pt idx="18715">
                  <c:v>72.489000000000004</c:v>
                </c:pt>
                <c:pt idx="18716">
                  <c:v>72.474999999999994</c:v>
                </c:pt>
                <c:pt idx="18717">
                  <c:v>72.486000000000004</c:v>
                </c:pt>
                <c:pt idx="18718">
                  <c:v>72.488</c:v>
                </c:pt>
                <c:pt idx="18719">
                  <c:v>72.483000000000004</c:v>
                </c:pt>
                <c:pt idx="18720">
                  <c:v>72.486000000000004</c:v>
                </c:pt>
                <c:pt idx="18721">
                  <c:v>72.492000000000004</c:v>
                </c:pt>
                <c:pt idx="18722">
                  <c:v>72.489000000000004</c:v>
                </c:pt>
                <c:pt idx="18723">
                  <c:v>72.488</c:v>
                </c:pt>
                <c:pt idx="18724">
                  <c:v>72.486999999999995</c:v>
                </c:pt>
                <c:pt idx="18725">
                  <c:v>72.489999999999995</c:v>
                </c:pt>
                <c:pt idx="18726">
                  <c:v>72.482000000000014</c:v>
                </c:pt>
                <c:pt idx="18727">
                  <c:v>72.491000000000085</c:v>
                </c:pt>
                <c:pt idx="18728">
                  <c:v>72.492999999999995</c:v>
                </c:pt>
                <c:pt idx="18729">
                  <c:v>72.489999999999995</c:v>
                </c:pt>
                <c:pt idx="18730">
                  <c:v>72.486999999999995</c:v>
                </c:pt>
                <c:pt idx="18731">
                  <c:v>72.485000000000014</c:v>
                </c:pt>
                <c:pt idx="18732">
                  <c:v>72.483999999999995</c:v>
                </c:pt>
                <c:pt idx="18733">
                  <c:v>72.494000000000085</c:v>
                </c:pt>
                <c:pt idx="18734">
                  <c:v>72.494000000000085</c:v>
                </c:pt>
                <c:pt idx="18735">
                  <c:v>72.492999999999995</c:v>
                </c:pt>
                <c:pt idx="18736">
                  <c:v>72.485000000000014</c:v>
                </c:pt>
                <c:pt idx="18737">
                  <c:v>72.482000000000014</c:v>
                </c:pt>
                <c:pt idx="18738">
                  <c:v>72.480999999999995</c:v>
                </c:pt>
                <c:pt idx="18739">
                  <c:v>72.478999999999999</c:v>
                </c:pt>
                <c:pt idx="18740">
                  <c:v>72.458000000000013</c:v>
                </c:pt>
                <c:pt idx="18741">
                  <c:v>72.444000000000116</c:v>
                </c:pt>
                <c:pt idx="18742">
                  <c:v>72.445000000000007</c:v>
                </c:pt>
                <c:pt idx="18743">
                  <c:v>72.433000000000007</c:v>
                </c:pt>
                <c:pt idx="18744">
                  <c:v>72.426000000000002</c:v>
                </c:pt>
                <c:pt idx="18745">
                  <c:v>72.412999999999997</c:v>
                </c:pt>
                <c:pt idx="18746">
                  <c:v>72.406000000000006</c:v>
                </c:pt>
                <c:pt idx="18747">
                  <c:v>72.403000000000006</c:v>
                </c:pt>
                <c:pt idx="18748">
                  <c:v>72.406999999999996</c:v>
                </c:pt>
                <c:pt idx="18749">
                  <c:v>72.406000000000006</c:v>
                </c:pt>
                <c:pt idx="18750">
                  <c:v>72.394999999999996</c:v>
                </c:pt>
                <c:pt idx="18751">
                  <c:v>72.394999999999996</c:v>
                </c:pt>
                <c:pt idx="18752">
                  <c:v>72.402000000000001</c:v>
                </c:pt>
                <c:pt idx="18753">
                  <c:v>72.403999999999996</c:v>
                </c:pt>
                <c:pt idx="18754">
                  <c:v>72.406000000000006</c:v>
                </c:pt>
                <c:pt idx="18755">
                  <c:v>72.411000000000101</c:v>
                </c:pt>
                <c:pt idx="18756">
                  <c:v>72.411000000000101</c:v>
                </c:pt>
                <c:pt idx="18757">
                  <c:v>72.423000000000002</c:v>
                </c:pt>
                <c:pt idx="18758">
                  <c:v>72.421999999999997</c:v>
                </c:pt>
                <c:pt idx="18759">
                  <c:v>72.432000000000002</c:v>
                </c:pt>
                <c:pt idx="18760">
                  <c:v>72.45</c:v>
                </c:pt>
                <c:pt idx="18761">
                  <c:v>72.478999999999999</c:v>
                </c:pt>
                <c:pt idx="18762">
                  <c:v>72.492000000000004</c:v>
                </c:pt>
                <c:pt idx="18763">
                  <c:v>72.512</c:v>
                </c:pt>
                <c:pt idx="18764">
                  <c:v>72.540999999999997</c:v>
                </c:pt>
                <c:pt idx="18765">
                  <c:v>72.563999999999993</c:v>
                </c:pt>
                <c:pt idx="18766">
                  <c:v>72.59</c:v>
                </c:pt>
                <c:pt idx="18767">
                  <c:v>72.60499999999999</c:v>
                </c:pt>
                <c:pt idx="18768">
                  <c:v>72.61999999999999</c:v>
                </c:pt>
                <c:pt idx="18769">
                  <c:v>72.625999999999948</c:v>
                </c:pt>
                <c:pt idx="18770">
                  <c:v>72.64</c:v>
                </c:pt>
                <c:pt idx="18771">
                  <c:v>72.64</c:v>
                </c:pt>
                <c:pt idx="18772">
                  <c:v>72.656999999999982</c:v>
                </c:pt>
                <c:pt idx="18773">
                  <c:v>72.657999999999987</c:v>
                </c:pt>
                <c:pt idx="18774">
                  <c:v>72.649999999999991</c:v>
                </c:pt>
                <c:pt idx="18775">
                  <c:v>72.661000000000001</c:v>
                </c:pt>
                <c:pt idx="18776">
                  <c:v>72.661000000000001</c:v>
                </c:pt>
                <c:pt idx="18777">
                  <c:v>72.657999999999987</c:v>
                </c:pt>
                <c:pt idx="18778">
                  <c:v>72.667999999999992</c:v>
                </c:pt>
                <c:pt idx="18779">
                  <c:v>72.665999999999983</c:v>
                </c:pt>
                <c:pt idx="18780">
                  <c:v>72.679999999999978</c:v>
                </c:pt>
                <c:pt idx="18781">
                  <c:v>72.682000000000002</c:v>
                </c:pt>
                <c:pt idx="18782">
                  <c:v>72.695999999999998</c:v>
                </c:pt>
                <c:pt idx="18783">
                  <c:v>72.694999999999993</c:v>
                </c:pt>
                <c:pt idx="18784">
                  <c:v>72.7</c:v>
                </c:pt>
                <c:pt idx="18785">
                  <c:v>72.706000000000003</c:v>
                </c:pt>
                <c:pt idx="18786">
                  <c:v>72.72</c:v>
                </c:pt>
                <c:pt idx="18787">
                  <c:v>72.736000000000004</c:v>
                </c:pt>
                <c:pt idx="18788">
                  <c:v>72.742000000000004</c:v>
                </c:pt>
                <c:pt idx="18789">
                  <c:v>72.760999999999996</c:v>
                </c:pt>
                <c:pt idx="18790">
                  <c:v>72.766999999999996</c:v>
                </c:pt>
                <c:pt idx="18791">
                  <c:v>72.78</c:v>
                </c:pt>
                <c:pt idx="18792">
                  <c:v>72.784999999999997</c:v>
                </c:pt>
                <c:pt idx="18793">
                  <c:v>72.793000000000006</c:v>
                </c:pt>
                <c:pt idx="18794">
                  <c:v>72.798000000000002</c:v>
                </c:pt>
                <c:pt idx="18795">
                  <c:v>72.8</c:v>
                </c:pt>
                <c:pt idx="18796">
                  <c:v>72.792000000000002</c:v>
                </c:pt>
                <c:pt idx="18797">
                  <c:v>72.796999999999997</c:v>
                </c:pt>
                <c:pt idx="18798">
                  <c:v>72.796000000000006</c:v>
                </c:pt>
                <c:pt idx="18799">
                  <c:v>72.783000000000001</c:v>
                </c:pt>
                <c:pt idx="18800">
                  <c:v>72.774000000000001</c:v>
                </c:pt>
                <c:pt idx="18801">
                  <c:v>72.769000000000005</c:v>
                </c:pt>
                <c:pt idx="18802">
                  <c:v>72.75</c:v>
                </c:pt>
                <c:pt idx="18803">
                  <c:v>72.747000000000085</c:v>
                </c:pt>
                <c:pt idx="18804">
                  <c:v>72.733000000000004</c:v>
                </c:pt>
                <c:pt idx="18805">
                  <c:v>72.733999999999995</c:v>
                </c:pt>
                <c:pt idx="18806">
                  <c:v>72.715999999999994</c:v>
                </c:pt>
                <c:pt idx="18807">
                  <c:v>72.714000000000027</c:v>
                </c:pt>
                <c:pt idx="18808">
                  <c:v>72.703000000000003</c:v>
                </c:pt>
                <c:pt idx="18809">
                  <c:v>72.698999999999998</c:v>
                </c:pt>
                <c:pt idx="18810">
                  <c:v>72.685000000000002</c:v>
                </c:pt>
                <c:pt idx="18811">
                  <c:v>72.683999999999983</c:v>
                </c:pt>
                <c:pt idx="18812">
                  <c:v>72.676999999999978</c:v>
                </c:pt>
                <c:pt idx="18813">
                  <c:v>72.658999999999978</c:v>
                </c:pt>
                <c:pt idx="18814">
                  <c:v>72.655999999999949</c:v>
                </c:pt>
                <c:pt idx="18815">
                  <c:v>72.653999999999982</c:v>
                </c:pt>
                <c:pt idx="18816">
                  <c:v>72.64</c:v>
                </c:pt>
                <c:pt idx="18817">
                  <c:v>72.635999999999981</c:v>
                </c:pt>
                <c:pt idx="18818">
                  <c:v>72.626999999999981</c:v>
                </c:pt>
                <c:pt idx="18819">
                  <c:v>72.617999999999995</c:v>
                </c:pt>
                <c:pt idx="18820">
                  <c:v>72.60799999999999</c:v>
                </c:pt>
                <c:pt idx="18821">
                  <c:v>72.60599999999998</c:v>
                </c:pt>
                <c:pt idx="18822">
                  <c:v>72.599999999999994</c:v>
                </c:pt>
                <c:pt idx="18823">
                  <c:v>72.588999999999999</c:v>
                </c:pt>
                <c:pt idx="18824">
                  <c:v>72.590999999999994</c:v>
                </c:pt>
                <c:pt idx="18825">
                  <c:v>72.58</c:v>
                </c:pt>
                <c:pt idx="18826">
                  <c:v>72.575000000000003</c:v>
                </c:pt>
                <c:pt idx="18827">
                  <c:v>72.566999999999993</c:v>
                </c:pt>
                <c:pt idx="18828">
                  <c:v>72.569000000000003</c:v>
                </c:pt>
                <c:pt idx="18829">
                  <c:v>72.561000000000007</c:v>
                </c:pt>
                <c:pt idx="18830">
                  <c:v>72.557000000000002</c:v>
                </c:pt>
                <c:pt idx="18831">
                  <c:v>72.554000000000002</c:v>
                </c:pt>
                <c:pt idx="18832">
                  <c:v>72.554999999999993</c:v>
                </c:pt>
                <c:pt idx="18833">
                  <c:v>72.554999999999993</c:v>
                </c:pt>
                <c:pt idx="18834">
                  <c:v>72.542000000000002</c:v>
                </c:pt>
                <c:pt idx="18835">
                  <c:v>72.540000000000006</c:v>
                </c:pt>
                <c:pt idx="18836">
                  <c:v>72.536000000000001</c:v>
                </c:pt>
                <c:pt idx="18837">
                  <c:v>72.53</c:v>
                </c:pt>
                <c:pt idx="18838">
                  <c:v>72.528999999999982</c:v>
                </c:pt>
                <c:pt idx="18839">
                  <c:v>72.519000000000005</c:v>
                </c:pt>
                <c:pt idx="18840">
                  <c:v>72.527000000000001</c:v>
                </c:pt>
                <c:pt idx="18841">
                  <c:v>72.521000000000001</c:v>
                </c:pt>
                <c:pt idx="18842">
                  <c:v>72.516999999999996</c:v>
                </c:pt>
                <c:pt idx="18843">
                  <c:v>72.516000000000005</c:v>
                </c:pt>
                <c:pt idx="18844">
                  <c:v>72.512</c:v>
                </c:pt>
                <c:pt idx="18845">
                  <c:v>72.510000000000005</c:v>
                </c:pt>
                <c:pt idx="18846">
                  <c:v>72.504999999999995</c:v>
                </c:pt>
                <c:pt idx="18847">
                  <c:v>72.501000000000005</c:v>
                </c:pt>
                <c:pt idx="18848">
                  <c:v>72.504000000000005</c:v>
                </c:pt>
                <c:pt idx="18849">
                  <c:v>72.489999999999995</c:v>
                </c:pt>
                <c:pt idx="18850">
                  <c:v>72.495999999999995</c:v>
                </c:pt>
                <c:pt idx="18851">
                  <c:v>72.491000000000085</c:v>
                </c:pt>
                <c:pt idx="18852">
                  <c:v>72.491000000000085</c:v>
                </c:pt>
                <c:pt idx="18853">
                  <c:v>72.482000000000014</c:v>
                </c:pt>
                <c:pt idx="18854">
                  <c:v>72.478999999999999</c:v>
                </c:pt>
                <c:pt idx="18855">
                  <c:v>72.471999999999994</c:v>
                </c:pt>
                <c:pt idx="18856">
                  <c:v>72.474999999999994</c:v>
                </c:pt>
                <c:pt idx="18857">
                  <c:v>72.475999999999999</c:v>
                </c:pt>
                <c:pt idx="18858">
                  <c:v>72.483000000000004</c:v>
                </c:pt>
                <c:pt idx="18859">
                  <c:v>72.525999999999982</c:v>
                </c:pt>
                <c:pt idx="18860">
                  <c:v>72.581999999999994</c:v>
                </c:pt>
                <c:pt idx="18861">
                  <c:v>72.651999999999987</c:v>
                </c:pt>
                <c:pt idx="18862">
                  <c:v>72.745999999999995</c:v>
                </c:pt>
                <c:pt idx="18863">
                  <c:v>72.825000000000003</c:v>
                </c:pt>
                <c:pt idx="18864">
                  <c:v>72.89</c:v>
                </c:pt>
                <c:pt idx="18865">
                  <c:v>72.944000000000116</c:v>
                </c:pt>
                <c:pt idx="18866">
                  <c:v>72.980999999999995</c:v>
                </c:pt>
                <c:pt idx="18867">
                  <c:v>73.004000000000005</c:v>
                </c:pt>
                <c:pt idx="18868">
                  <c:v>73.021000000000001</c:v>
                </c:pt>
                <c:pt idx="18869">
                  <c:v>73.040999999999997</c:v>
                </c:pt>
                <c:pt idx="18870">
                  <c:v>73.043999999999997</c:v>
                </c:pt>
                <c:pt idx="18871">
                  <c:v>73.052999999999983</c:v>
                </c:pt>
                <c:pt idx="18872">
                  <c:v>73.051999999999992</c:v>
                </c:pt>
                <c:pt idx="18873">
                  <c:v>73.054000000000002</c:v>
                </c:pt>
                <c:pt idx="18874">
                  <c:v>73.046999999999997</c:v>
                </c:pt>
                <c:pt idx="18875">
                  <c:v>73.054000000000002</c:v>
                </c:pt>
                <c:pt idx="18876">
                  <c:v>73.05</c:v>
                </c:pt>
                <c:pt idx="18877">
                  <c:v>73.027000000000001</c:v>
                </c:pt>
                <c:pt idx="18878">
                  <c:v>73.004999999999995</c:v>
                </c:pt>
                <c:pt idx="18879">
                  <c:v>72.986000000000004</c:v>
                </c:pt>
                <c:pt idx="18880">
                  <c:v>72.945000000000007</c:v>
                </c:pt>
                <c:pt idx="18881">
                  <c:v>72.912999999999997</c:v>
                </c:pt>
                <c:pt idx="18882">
                  <c:v>72.864999999999995</c:v>
                </c:pt>
                <c:pt idx="18883">
                  <c:v>72.831999999999994</c:v>
                </c:pt>
                <c:pt idx="18884">
                  <c:v>72.804999999999993</c:v>
                </c:pt>
                <c:pt idx="18885">
                  <c:v>72.784999999999997</c:v>
                </c:pt>
                <c:pt idx="18886">
                  <c:v>72.751999999999995</c:v>
                </c:pt>
                <c:pt idx="18887">
                  <c:v>72.748000000000005</c:v>
                </c:pt>
                <c:pt idx="18888">
                  <c:v>72.722999999999999</c:v>
                </c:pt>
                <c:pt idx="18889">
                  <c:v>72.711000000000027</c:v>
                </c:pt>
                <c:pt idx="18890">
                  <c:v>72.706000000000003</c:v>
                </c:pt>
                <c:pt idx="18891">
                  <c:v>72.702000000000012</c:v>
                </c:pt>
                <c:pt idx="18892">
                  <c:v>72.69</c:v>
                </c:pt>
                <c:pt idx="18893">
                  <c:v>72.688000000000002</c:v>
                </c:pt>
                <c:pt idx="18894">
                  <c:v>72.683999999999983</c:v>
                </c:pt>
                <c:pt idx="18895">
                  <c:v>72.685999999999979</c:v>
                </c:pt>
                <c:pt idx="18896">
                  <c:v>72.685999999999979</c:v>
                </c:pt>
                <c:pt idx="18897">
                  <c:v>72.691999999999993</c:v>
                </c:pt>
                <c:pt idx="18898">
                  <c:v>72.686999999999998</c:v>
                </c:pt>
                <c:pt idx="18899">
                  <c:v>72.691999999999993</c:v>
                </c:pt>
                <c:pt idx="18900">
                  <c:v>72.688999999999979</c:v>
                </c:pt>
                <c:pt idx="18901">
                  <c:v>72.685999999999979</c:v>
                </c:pt>
                <c:pt idx="18902">
                  <c:v>72.688000000000002</c:v>
                </c:pt>
                <c:pt idx="18903">
                  <c:v>72.688999999999979</c:v>
                </c:pt>
                <c:pt idx="18904">
                  <c:v>72.691999999999993</c:v>
                </c:pt>
                <c:pt idx="18905">
                  <c:v>72.688999999999979</c:v>
                </c:pt>
                <c:pt idx="18906">
                  <c:v>72.680999999999983</c:v>
                </c:pt>
                <c:pt idx="18907">
                  <c:v>72.682999999999979</c:v>
                </c:pt>
                <c:pt idx="18908">
                  <c:v>72.678999999999988</c:v>
                </c:pt>
                <c:pt idx="18909">
                  <c:v>72.678999999999988</c:v>
                </c:pt>
                <c:pt idx="18910">
                  <c:v>72.675999999999988</c:v>
                </c:pt>
                <c:pt idx="18911">
                  <c:v>72.682999999999979</c:v>
                </c:pt>
                <c:pt idx="18912">
                  <c:v>72.677999999999983</c:v>
                </c:pt>
                <c:pt idx="18913">
                  <c:v>72.675999999999988</c:v>
                </c:pt>
                <c:pt idx="18914">
                  <c:v>72.680999999999983</c:v>
                </c:pt>
                <c:pt idx="18915">
                  <c:v>72.673999999999978</c:v>
                </c:pt>
                <c:pt idx="18916">
                  <c:v>72.674999999999983</c:v>
                </c:pt>
                <c:pt idx="18917">
                  <c:v>72.667000000000002</c:v>
                </c:pt>
                <c:pt idx="18918">
                  <c:v>72.667999999999992</c:v>
                </c:pt>
                <c:pt idx="18919">
                  <c:v>72.66</c:v>
                </c:pt>
                <c:pt idx="18920">
                  <c:v>72.661000000000001</c:v>
                </c:pt>
                <c:pt idx="18921">
                  <c:v>72.664999999999992</c:v>
                </c:pt>
                <c:pt idx="18922">
                  <c:v>72.647999999999996</c:v>
                </c:pt>
                <c:pt idx="18923">
                  <c:v>72.652999999999949</c:v>
                </c:pt>
                <c:pt idx="18924">
                  <c:v>72.650999999999982</c:v>
                </c:pt>
                <c:pt idx="18925">
                  <c:v>72.643000000000001</c:v>
                </c:pt>
                <c:pt idx="18926">
                  <c:v>72.64</c:v>
                </c:pt>
                <c:pt idx="18927">
                  <c:v>72.634</c:v>
                </c:pt>
                <c:pt idx="18928">
                  <c:v>72.641999999999996</c:v>
                </c:pt>
                <c:pt idx="18929">
                  <c:v>72.631999999999991</c:v>
                </c:pt>
                <c:pt idx="18930">
                  <c:v>72.635999999999981</c:v>
                </c:pt>
                <c:pt idx="18931">
                  <c:v>72.638999999999982</c:v>
                </c:pt>
                <c:pt idx="18932">
                  <c:v>72.644000000000005</c:v>
                </c:pt>
                <c:pt idx="18933">
                  <c:v>72.649999999999991</c:v>
                </c:pt>
                <c:pt idx="18934">
                  <c:v>72.652999999999949</c:v>
                </c:pt>
                <c:pt idx="18935">
                  <c:v>72.649000000000001</c:v>
                </c:pt>
                <c:pt idx="18936">
                  <c:v>72.643000000000001</c:v>
                </c:pt>
                <c:pt idx="18937">
                  <c:v>72.654999999999987</c:v>
                </c:pt>
                <c:pt idx="18938">
                  <c:v>72.651999999999987</c:v>
                </c:pt>
                <c:pt idx="18939">
                  <c:v>72.657999999999987</c:v>
                </c:pt>
                <c:pt idx="18940">
                  <c:v>72.64</c:v>
                </c:pt>
                <c:pt idx="18941">
                  <c:v>72.644000000000005</c:v>
                </c:pt>
                <c:pt idx="18942">
                  <c:v>72.644000000000005</c:v>
                </c:pt>
                <c:pt idx="18943">
                  <c:v>72.635999999999981</c:v>
                </c:pt>
                <c:pt idx="18944">
                  <c:v>72.637</c:v>
                </c:pt>
                <c:pt idx="18945">
                  <c:v>72.643000000000001</c:v>
                </c:pt>
                <c:pt idx="18946">
                  <c:v>72.638999999999982</c:v>
                </c:pt>
                <c:pt idx="18947">
                  <c:v>72.627999999999986</c:v>
                </c:pt>
                <c:pt idx="18948">
                  <c:v>72.617999999999995</c:v>
                </c:pt>
                <c:pt idx="18949">
                  <c:v>72.592000000000013</c:v>
                </c:pt>
                <c:pt idx="18950">
                  <c:v>72.566000000000003</c:v>
                </c:pt>
                <c:pt idx="18951">
                  <c:v>72.542000000000002</c:v>
                </c:pt>
                <c:pt idx="18952">
                  <c:v>72.513000000000005</c:v>
                </c:pt>
                <c:pt idx="18953">
                  <c:v>72.474999999999994</c:v>
                </c:pt>
                <c:pt idx="18954">
                  <c:v>72.446000000000026</c:v>
                </c:pt>
                <c:pt idx="18955">
                  <c:v>72.421000000000006</c:v>
                </c:pt>
                <c:pt idx="18956">
                  <c:v>72.391000000000005</c:v>
                </c:pt>
                <c:pt idx="18957">
                  <c:v>72.38</c:v>
                </c:pt>
                <c:pt idx="18958">
                  <c:v>72.363</c:v>
                </c:pt>
                <c:pt idx="18959">
                  <c:v>72.35299999999998</c:v>
                </c:pt>
                <c:pt idx="18960">
                  <c:v>72.334999999999994</c:v>
                </c:pt>
                <c:pt idx="18961">
                  <c:v>72.33</c:v>
                </c:pt>
                <c:pt idx="18962">
                  <c:v>72.322999999999979</c:v>
                </c:pt>
                <c:pt idx="18963">
                  <c:v>72.320999999999998</c:v>
                </c:pt>
                <c:pt idx="18964">
                  <c:v>72.31</c:v>
                </c:pt>
                <c:pt idx="18965">
                  <c:v>72.316000000000003</c:v>
                </c:pt>
                <c:pt idx="18966">
                  <c:v>72.304999999999993</c:v>
                </c:pt>
                <c:pt idx="18967">
                  <c:v>72.312000000000012</c:v>
                </c:pt>
                <c:pt idx="18968">
                  <c:v>72.307999999999993</c:v>
                </c:pt>
                <c:pt idx="18969">
                  <c:v>72.312000000000012</c:v>
                </c:pt>
                <c:pt idx="18970">
                  <c:v>72.304000000000002</c:v>
                </c:pt>
                <c:pt idx="18971">
                  <c:v>72.3</c:v>
                </c:pt>
                <c:pt idx="18972">
                  <c:v>72.301000000000002</c:v>
                </c:pt>
                <c:pt idx="18973">
                  <c:v>72.3</c:v>
                </c:pt>
                <c:pt idx="18974">
                  <c:v>72.302999999999983</c:v>
                </c:pt>
                <c:pt idx="18975">
                  <c:v>72.296999999999997</c:v>
                </c:pt>
                <c:pt idx="18976">
                  <c:v>72.304999999999993</c:v>
                </c:pt>
                <c:pt idx="18977">
                  <c:v>72.307000000000002</c:v>
                </c:pt>
                <c:pt idx="18978">
                  <c:v>72.307000000000002</c:v>
                </c:pt>
                <c:pt idx="18979">
                  <c:v>72.3</c:v>
                </c:pt>
                <c:pt idx="18980">
                  <c:v>72.302999999999983</c:v>
                </c:pt>
                <c:pt idx="18981">
                  <c:v>72.301000000000002</c:v>
                </c:pt>
                <c:pt idx="18982">
                  <c:v>72.296000000000006</c:v>
                </c:pt>
                <c:pt idx="18983">
                  <c:v>72.3</c:v>
                </c:pt>
                <c:pt idx="18984">
                  <c:v>72.296000000000006</c:v>
                </c:pt>
                <c:pt idx="18985">
                  <c:v>72.293000000000006</c:v>
                </c:pt>
                <c:pt idx="18986">
                  <c:v>72.293999999999997</c:v>
                </c:pt>
                <c:pt idx="18987">
                  <c:v>72.293000000000006</c:v>
                </c:pt>
                <c:pt idx="18988">
                  <c:v>72.296999999999997</c:v>
                </c:pt>
                <c:pt idx="18989">
                  <c:v>72.287000000000006</c:v>
                </c:pt>
                <c:pt idx="18990">
                  <c:v>72.293000000000006</c:v>
                </c:pt>
                <c:pt idx="18991">
                  <c:v>72.287000000000006</c:v>
                </c:pt>
                <c:pt idx="18992">
                  <c:v>72.296000000000006</c:v>
                </c:pt>
                <c:pt idx="18993">
                  <c:v>72.304000000000002</c:v>
                </c:pt>
                <c:pt idx="18994">
                  <c:v>72.298000000000002</c:v>
                </c:pt>
                <c:pt idx="18995">
                  <c:v>72.295000000000002</c:v>
                </c:pt>
                <c:pt idx="18996">
                  <c:v>72.307999999999993</c:v>
                </c:pt>
                <c:pt idx="18997">
                  <c:v>72.290000000000006</c:v>
                </c:pt>
                <c:pt idx="18998">
                  <c:v>72.296000000000006</c:v>
                </c:pt>
                <c:pt idx="18999">
                  <c:v>72.296000000000006</c:v>
                </c:pt>
                <c:pt idx="19000">
                  <c:v>72.298000000000002</c:v>
                </c:pt>
                <c:pt idx="19001">
                  <c:v>72.290000000000006</c:v>
                </c:pt>
                <c:pt idx="19002">
                  <c:v>72.287000000000006</c:v>
                </c:pt>
                <c:pt idx="19003">
                  <c:v>72.289000000000001</c:v>
                </c:pt>
                <c:pt idx="19004">
                  <c:v>72.290000000000006</c:v>
                </c:pt>
                <c:pt idx="19005">
                  <c:v>72.296000000000006</c:v>
                </c:pt>
                <c:pt idx="19006">
                  <c:v>72.302999999999983</c:v>
                </c:pt>
                <c:pt idx="19007">
                  <c:v>72.296999999999997</c:v>
                </c:pt>
                <c:pt idx="19008">
                  <c:v>72.307000000000002</c:v>
                </c:pt>
                <c:pt idx="19009">
                  <c:v>72.313000000000002</c:v>
                </c:pt>
                <c:pt idx="19010">
                  <c:v>72.312000000000012</c:v>
                </c:pt>
                <c:pt idx="19011">
                  <c:v>72.312000000000012</c:v>
                </c:pt>
                <c:pt idx="19012">
                  <c:v>72.316999999999993</c:v>
                </c:pt>
                <c:pt idx="19013">
                  <c:v>72.319000000000003</c:v>
                </c:pt>
                <c:pt idx="19014">
                  <c:v>72.322999999999979</c:v>
                </c:pt>
                <c:pt idx="19015">
                  <c:v>72.315000000000012</c:v>
                </c:pt>
                <c:pt idx="19016">
                  <c:v>72.318000000000012</c:v>
                </c:pt>
                <c:pt idx="19017">
                  <c:v>72.318000000000012</c:v>
                </c:pt>
                <c:pt idx="19018">
                  <c:v>72.323999999999998</c:v>
                </c:pt>
                <c:pt idx="19019">
                  <c:v>72.316999999999993</c:v>
                </c:pt>
                <c:pt idx="19020">
                  <c:v>72.319000000000003</c:v>
                </c:pt>
                <c:pt idx="19021">
                  <c:v>72.312000000000012</c:v>
                </c:pt>
                <c:pt idx="19022">
                  <c:v>72.318000000000012</c:v>
                </c:pt>
                <c:pt idx="19023">
                  <c:v>72.315000000000012</c:v>
                </c:pt>
                <c:pt idx="19024">
                  <c:v>72.311000000000007</c:v>
                </c:pt>
                <c:pt idx="19025">
                  <c:v>72.305999999999983</c:v>
                </c:pt>
                <c:pt idx="19026">
                  <c:v>72.301000000000002</c:v>
                </c:pt>
                <c:pt idx="19027">
                  <c:v>72.307000000000002</c:v>
                </c:pt>
                <c:pt idx="19028">
                  <c:v>72.298000000000002</c:v>
                </c:pt>
                <c:pt idx="19029">
                  <c:v>72.295000000000002</c:v>
                </c:pt>
                <c:pt idx="19030">
                  <c:v>72.3</c:v>
                </c:pt>
                <c:pt idx="19031">
                  <c:v>72.290000000000006</c:v>
                </c:pt>
                <c:pt idx="19032">
                  <c:v>72.287000000000006</c:v>
                </c:pt>
                <c:pt idx="19033">
                  <c:v>72.286000000000001</c:v>
                </c:pt>
                <c:pt idx="19034">
                  <c:v>72.304000000000002</c:v>
                </c:pt>
                <c:pt idx="19035">
                  <c:v>72.290999999999997</c:v>
                </c:pt>
                <c:pt idx="19036">
                  <c:v>72.287999999999997</c:v>
                </c:pt>
                <c:pt idx="19037">
                  <c:v>72.293999999999997</c:v>
                </c:pt>
                <c:pt idx="19038">
                  <c:v>72.299000000000007</c:v>
                </c:pt>
                <c:pt idx="19039">
                  <c:v>72.296999999999997</c:v>
                </c:pt>
                <c:pt idx="19040">
                  <c:v>72.3</c:v>
                </c:pt>
                <c:pt idx="19041">
                  <c:v>72.307000000000002</c:v>
                </c:pt>
                <c:pt idx="19042">
                  <c:v>72.302999999999983</c:v>
                </c:pt>
                <c:pt idx="19043">
                  <c:v>72.304000000000002</c:v>
                </c:pt>
                <c:pt idx="19044">
                  <c:v>72.302999999999983</c:v>
                </c:pt>
                <c:pt idx="19045">
                  <c:v>72.305999999999983</c:v>
                </c:pt>
                <c:pt idx="19046">
                  <c:v>72.301999999999992</c:v>
                </c:pt>
                <c:pt idx="19047">
                  <c:v>72.308999999999983</c:v>
                </c:pt>
                <c:pt idx="19048">
                  <c:v>72.311000000000007</c:v>
                </c:pt>
                <c:pt idx="19049">
                  <c:v>72.307000000000002</c:v>
                </c:pt>
                <c:pt idx="19050">
                  <c:v>72.299000000000007</c:v>
                </c:pt>
                <c:pt idx="19051">
                  <c:v>72.301999999999992</c:v>
                </c:pt>
                <c:pt idx="19052">
                  <c:v>72.305999999999983</c:v>
                </c:pt>
                <c:pt idx="19053">
                  <c:v>72.299000000000007</c:v>
                </c:pt>
                <c:pt idx="19054">
                  <c:v>72.304999999999993</c:v>
                </c:pt>
                <c:pt idx="19055">
                  <c:v>72.298000000000002</c:v>
                </c:pt>
                <c:pt idx="19056">
                  <c:v>72.296000000000006</c:v>
                </c:pt>
                <c:pt idx="19057">
                  <c:v>72.301999999999992</c:v>
                </c:pt>
                <c:pt idx="19058">
                  <c:v>72.296999999999997</c:v>
                </c:pt>
                <c:pt idx="19059">
                  <c:v>72.304000000000002</c:v>
                </c:pt>
                <c:pt idx="19060">
                  <c:v>72.299000000000007</c:v>
                </c:pt>
                <c:pt idx="19061">
                  <c:v>72.3</c:v>
                </c:pt>
                <c:pt idx="19062">
                  <c:v>72.295000000000002</c:v>
                </c:pt>
                <c:pt idx="19063">
                  <c:v>72.295000000000002</c:v>
                </c:pt>
                <c:pt idx="19064">
                  <c:v>72.284000000000006</c:v>
                </c:pt>
                <c:pt idx="19065">
                  <c:v>72.284999999999997</c:v>
                </c:pt>
                <c:pt idx="19066">
                  <c:v>72.281999999999996</c:v>
                </c:pt>
                <c:pt idx="19067">
                  <c:v>72.283000000000001</c:v>
                </c:pt>
                <c:pt idx="19068">
                  <c:v>72.286000000000001</c:v>
                </c:pt>
                <c:pt idx="19069">
                  <c:v>72.292000000000002</c:v>
                </c:pt>
                <c:pt idx="19070">
                  <c:v>72.284999999999997</c:v>
                </c:pt>
                <c:pt idx="19071">
                  <c:v>72.272999999999982</c:v>
                </c:pt>
                <c:pt idx="19072">
                  <c:v>72.274000000000001</c:v>
                </c:pt>
                <c:pt idx="19073">
                  <c:v>72.278999999999982</c:v>
                </c:pt>
                <c:pt idx="19074">
                  <c:v>72.287000000000006</c:v>
                </c:pt>
                <c:pt idx="19075">
                  <c:v>72.281999999999996</c:v>
                </c:pt>
                <c:pt idx="19076">
                  <c:v>72.281999999999996</c:v>
                </c:pt>
                <c:pt idx="19077">
                  <c:v>72.281000000000006</c:v>
                </c:pt>
                <c:pt idx="19078">
                  <c:v>72.281000000000006</c:v>
                </c:pt>
                <c:pt idx="19079">
                  <c:v>72.274999999999991</c:v>
                </c:pt>
                <c:pt idx="19080">
                  <c:v>72.284999999999997</c:v>
                </c:pt>
                <c:pt idx="19081">
                  <c:v>72.272999999999982</c:v>
                </c:pt>
                <c:pt idx="19082">
                  <c:v>72.283000000000001</c:v>
                </c:pt>
                <c:pt idx="19083">
                  <c:v>72.283000000000001</c:v>
                </c:pt>
                <c:pt idx="19084">
                  <c:v>72.293999999999997</c:v>
                </c:pt>
                <c:pt idx="19085">
                  <c:v>72.286000000000001</c:v>
                </c:pt>
                <c:pt idx="19086">
                  <c:v>72.290000000000006</c:v>
                </c:pt>
                <c:pt idx="19087">
                  <c:v>72.281000000000006</c:v>
                </c:pt>
                <c:pt idx="19088">
                  <c:v>72.28</c:v>
                </c:pt>
                <c:pt idx="19089">
                  <c:v>72.277999999999992</c:v>
                </c:pt>
                <c:pt idx="19090">
                  <c:v>72.277999999999992</c:v>
                </c:pt>
                <c:pt idx="19091">
                  <c:v>72.274999999999991</c:v>
                </c:pt>
                <c:pt idx="19092">
                  <c:v>72.281000000000006</c:v>
                </c:pt>
                <c:pt idx="19093">
                  <c:v>72.281000000000006</c:v>
                </c:pt>
                <c:pt idx="19094">
                  <c:v>72.287000000000006</c:v>
                </c:pt>
                <c:pt idx="19095">
                  <c:v>72.292000000000002</c:v>
                </c:pt>
                <c:pt idx="19096">
                  <c:v>72.293000000000006</c:v>
                </c:pt>
                <c:pt idx="19097">
                  <c:v>72.290999999999997</c:v>
                </c:pt>
                <c:pt idx="19098">
                  <c:v>72.290000000000006</c:v>
                </c:pt>
                <c:pt idx="19099">
                  <c:v>72.302999999999983</c:v>
                </c:pt>
                <c:pt idx="19100">
                  <c:v>72.284999999999997</c:v>
                </c:pt>
                <c:pt idx="19101">
                  <c:v>72.299000000000007</c:v>
                </c:pt>
                <c:pt idx="19102">
                  <c:v>72.286000000000001</c:v>
                </c:pt>
                <c:pt idx="19103">
                  <c:v>72.286000000000001</c:v>
                </c:pt>
                <c:pt idx="19104">
                  <c:v>72.287999999999997</c:v>
                </c:pt>
                <c:pt idx="19105">
                  <c:v>72.287000000000006</c:v>
                </c:pt>
                <c:pt idx="19106">
                  <c:v>72.281999999999996</c:v>
                </c:pt>
                <c:pt idx="19107">
                  <c:v>72.293999999999997</c:v>
                </c:pt>
                <c:pt idx="19108">
                  <c:v>72.293999999999997</c:v>
                </c:pt>
                <c:pt idx="19109">
                  <c:v>72.287000000000006</c:v>
                </c:pt>
                <c:pt idx="19110">
                  <c:v>72.284000000000006</c:v>
                </c:pt>
                <c:pt idx="19111">
                  <c:v>72.281000000000006</c:v>
                </c:pt>
                <c:pt idx="19112">
                  <c:v>72.286000000000001</c:v>
                </c:pt>
                <c:pt idx="19113">
                  <c:v>72.292000000000002</c:v>
                </c:pt>
                <c:pt idx="19114">
                  <c:v>72.292000000000002</c:v>
                </c:pt>
                <c:pt idx="19115">
                  <c:v>72.284999999999997</c:v>
                </c:pt>
                <c:pt idx="19116">
                  <c:v>72.289000000000001</c:v>
                </c:pt>
                <c:pt idx="19117">
                  <c:v>72.286000000000001</c:v>
                </c:pt>
                <c:pt idx="19118">
                  <c:v>72.287000000000006</c:v>
                </c:pt>
                <c:pt idx="19119">
                  <c:v>72.296999999999997</c:v>
                </c:pt>
                <c:pt idx="19120">
                  <c:v>72.296999999999997</c:v>
                </c:pt>
                <c:pt idx="19121">
                  <c:v>72.292000000000002</c:v>
                </c:pt>
                <c:pt idx="19122">
                  <c:v>72.301999999999992</c:v>
                </c:pt>
                <c:pt idx="19123">
                  <c:v>72.299000000000007</c:v>
                </c:pt>
                <c:pt idx="19124">
                  <c:v>72.3</c:v>
                </c:pt>
                <c:pt idx="19125">
                  <c:v>72.302999999999983</c:v>
                </c:pt>
                <c:pt idx="19126">
                  <c:v>72.295000000000002</c:v>
                </c:pt>
                <c:pt idx="19127">
                  <c:v>72.293999999999997</c:v>
                </c:pt>
                <c:pt idx="19128">
                  <c:v>72.293999999999997</c:v>
                </c:pt>
                <c:pt idx="19129">
                  <c:v>72.296000000000006</c:v>
                </c:pt>
                <c:pt idx="19130">
                  <c:v>72.296000000000006</c:v>
                </c:pt>
                <c:pt idx="19131">
                  <c:v>72.293000000000006</c:v>
                </c:pt>
                <c:pt idx="19132">
                  <c:v>72.3</c:v>
                </c:pt>
                <c:pt idx="19133">
                  <c:v>72.298000000000002</c:v>
                </c:pt>
                <c:pt idx="19134">
                  <c:v>72.3</c:v>
                </c:pt>
                <c:pt idx="19135">
                  <c:v>72.298000000000002</c:v>
                </c:pt>
                <c:pt idx="19136">
                  <c:v>72.293000000000006</c:v>
                </c:pt>
                <c:pt idx="19137">
                  <c:v>72.296999999999997</c:v>
                </c:pt>
                <c:pt idx="19138">
                  <c:v>72.289000000000001</c:v>
                </c:pt>
                <c:pt idx="19139">
                  <c:v>72.293999999999997</c:v>
                </c:pt>
                <c:pt idx="19140">
                  <c:v>72.296000000000006</c:v>
                </c:pt>
                <c:pt idx="19141">
                  <c:v>72.290000000000006</c:v>
                </c:pt>
                <c:pt idx="19142">
                  <c:v>72.3</c:v>
                </c:pt>
                <c:pt idx="19143">
                  <c:v>72.290999999999997</c:v>
                </c:pt>
                <c:pt idx="19144">
                  <c:v>72.292000000000002</c:v>
                </c:pt>
                <c:pt idx="19145">
                  <c:v>72.296000000000006</c:v>
                </c:pt>
                <c:pt idx="19146">
                  <c:v>72.290000000000006</c:v>
                </c:pt>
                <c:pt idx="19147">
                  <c:v>72.295000000000002</c:v>
                </c:pt>
                <c:pt idx="19148">
                  <c:v>72.307000000000002</c:v>
                </c:pt>
                <c:pt idx="19149">
                  <c:v>72.307000000000002</c:v>
                </c:pt>
                <c:pt idx="19150">
                  <c:v>72.320999999999998</c:v>
                </c:pt>
                <c:pt idx="19151">
                  <c:v>72.316000000000003</c:v>
                </c:pt>
                <c:pt idx="19152">
                  <c:v>72.323999999999998</c:v>
                </c:pt>
                <c:pt idx="19153">
                  <c:v>72.337999999999994</c:v>
                </c:pt>
                <c:pt idx="19154">
                  <c:v>72.412000000000006</c:v>
                </c:pt>
                <c:pt idx="19155">
                  <c:v>72.452000000000012</c:v>
                </c:pt>
                <c:pt idx="19156">
                  <c:v>72.472999999999999</c:v>
                </c:pt>
                <c:pt idx="19157">
                  <c:v>72.478999999999999</c:v>
                </c:pt>
                <c:pt idx="19158">
                  <c:v>72.495000000000005</c:v>
                </c:pt>
                <c:pt idx="19159">
                  <c:v>72.519000000000005</c:v>
                </c:pt>
                <c:pt idx="19160">
                  <c:v>72.540999999999997</c:v>
                </c:pt>
                <c:pt idx="19161">
                  <c:v>72.584000000000003</c:v>
                </c:pt>
                <c:pt idx="19162">
                  <c:v>72.643000000000001</c:v>
                </c:pt>
                <c:pt idx="19163">
                  <c:v>72.718999999999994</c:v>
                </c:pt>
                <c:pt idx="19164">
                  <c:v>72.765000000000001</c:v>
                </c:pt>
                <c:pt idx="19165">
                  <c:v>72.796000000000006</c:v>
                </c:pt>
                <c:pt idx="19166">
                  <c:v>72.816000000000003</c:v>
                </c:pt>
                <c:pt idx="19167">
                  <c:v>72.826999999999998</c:v>
                </c:pt>
                <c:pt idx="19168">
                  <c:v>72.822999999999979</c:v>
                </c:pt>
                <c:pt idx="19169">
                  <c:v>72.822999999999979</c:v>
                </c:pt>
                <c:pt idx="19170">
                  <c:v>72.816999999999993</c:v>
                </c:pt>
                <c:pt idx="19171">
                  <c:v>72.807999999999993</c:v>
                </c:pt>
                <c:pt idx="19172">
                  <c:v>72.799000000000007</c:v>
                </c:pt>
                <c:pt idx="19173">
                  <c:v>72.777000000000001</c:v>
                </c:pt>
                <c:pt idx="19174">
                  <c:v>72.772999999999982</c:v>
                </c:pt>
                <c:pt idx="19175">
                  <c:v>72.745000000000005</c:v>
                </c:pt>
                <c:pt idx="19176">
                  <c:v>72.739000000000004</c:v>
                </c:pt>
                <c:pt idx="19177">
                  <c:v>72.754999999999995</c:v>
                </c:pt>
                <c:pt idx="19178">
                  <c:v>72.774000000000001</c:v>
                </c:pt>
                <c:pt idx="19179">
                  <c:v>72.784999999999997</c:v>
                </c:pt>
                <c:pt idx="19180">
                  <c:v>72.820999999999998</c:v>
                </c:pt>
                <c:pt idx="19181">
                  <c:v>72.849000000000004</c:v>
                </c:pt>
                <c:pt idx="19182">
                  <c:v>72.912999999999997</c:v>
                </c:pt>
                <c:pt idx="19183">
                  <c:v>73.061000000000007</c:v>
                </c:pt>
                <c:pt idx="19184">
                  <c:v>73.200999999999993</c:v>
                </c:pt>
                <c:pt idx="19185">
                  <c:v>73.289000000000001</c:v>
                </c:pt>
                <c:pt idx="19186">
                  <c:v>73.403999999999996</c:v>
                </c:pt>
                <c:pt idx="19187">
                  <c:v>73.436000000000007</c:v>
                </c:pt>
                <c:pt idx="19188">
                  <c:v>73.468999999999994</c:v>
                </c:pt>
                <c:pt idx="19189">
                  <c:v>73.488</c:v>
                </c:pt>
                <c:pt idx="19190">
                  <c:v>73.561000000000007</c:v>
                </c:pt>
                <c:pt idx="19191">
                  <c:v>73.60599999999998</c:v>
                </c:pt>
                <c:pt idx="19192">
                  <c:v>73.655999999999949</c:v>
                </c:pt>
                <c:pt idx="19193">
                  <c:v>73.781999999999996</c:v>
                </c:pt>
                <c:pt idx="19194">
                  <c:v>73.826999999999998</c:v>
                </c:pt>
                <c:pt idx="19195">
                  <c:v>73.85199999999999</c:v>
                </c:pt>
                <c:pt idx="19196">
                  <c:v>73.896000000000001</c:v>
                </c:pt>
                <c:pt idx="19197">
                  <c:v>73.918000000000006</c:v>
                </c:pt>
                <c:pt idx="19198">
                  <c:v>73.86999999999999</c:v>
                </c:pt>
                <c:pt idx="19199">
                  <c:v>73.812000000000012</c:v>
                </c:pt>
                <c:pt idx="19200">
                  <c:v>73.724000000000004</c:v>
                </c:pt>
                <c:pt idx="19201">
                  <c:v>73.66</c:v>
                </c:pt>
                <c:pt idx="19202">
                  <c:v>73.587000000000003</c:v>
                </c:pt>
                <c:pt idx="19203">
                  <c:v>73.531000000000006</c:v>
                </c:pt>
                <c:pt idx="19204">
                  <c:v>73.471000000000004</c:v>
                </c:pt>
                <c:pt idx="19205">
                  <c:v>73.42</c:v>
                </c:pt>
                <c:pt idx="19206">
                  <c:v>73.382999999999981</c:v>
                </c:pt>
                <c:pt idx="19207">
                  <c:v>73.338999999999999</c:v>
                </c:pt>
                <c:pt idx="19208">
                  <c:v>73.305999999999983</c:v>
                </c:pt>
                <c:pt idx="19209">
                  <c:v>73.266000000000005</c:v>
                </c:pt>
                <c:pt idx="19210">
                  <c:v>73.23</c:v>
                </c:pt>
                <c:pt idx="19211">
                  <c:v>73.191000000000003</c:v>
                </c:pt>
                <c:pt idx="19212">
                  <c:v>73.154999999999987</c:v>
                </c:pt>
                <c:pt idx="19213">
                  <c:v>73.131</c:v>
                </c:pt>
                <c:pt idx="19214">
                  <c:v>73.11</c:v>
                </c:pt>
                <c:pt idx="19215">
                  <c:v>73.075000000000003</c:v>
                </c:pt>
                <c:pt idx="19216">
                  <c:v>73.05</c:v>
                </c:pt>
                <c:pt idx="19217">
                  <c:v>73.027000000000001</c:v>
                </c:pt>
                <c:pt idx="19218">
                  <c:v>73</c:v>
                </c:pt>
                <c:pt idx="19219">
                  <c:v>72.991000000000085</c:v>
                </c:pt>
                <c:pt idx="19220">
                  <c:v>72.992999999999995</c:v>
                </c:pt>
                <c:pt idx="19221">
                  <c:v>73.013000000000005</c:v>
                </c:pt>
                <c:pt idx="19222">
                  <c:v>73.037000000000006</c:v>
                </c:pt>
                <c:pt idx="19223">
                  <c:v>73.075999999999979</c:v>
                </c:pt>
                <c:pt idx="19224">
                  <c:v>73.10199999999999</c:v>
                </c:pt>
                <c:pt idx="19225">
                  <c:v>73.134</c:v>
                </c:pt>
                <c:pt idx="19226">
                  <c:v>73.168999999999983</c:v>
                </c:pt>
                <c:pt idx="19227">
                  <c:v>73.179999999999978</c:v>
                </c:pt>
                <c:pt idx="19228">
                  <c:v>73.191000000000003</c:v>
                </c:pt>
                <c:pt idx="19229">
                  <c:v>73.200999999999993</c:v>
                </c:pt>
                <c:pt idx="19230">
                  <c:v>73.203999999999994</c:v>
                </c:pt>
                <c:pt idx="19231">
                  <c:v>73.197000000000003</c:v>
                </c:pt>
                <c:pt idx="19232">
                  <c:v>73.186999999999998</c:v>
                </c:pt>
                <c:pt idx="19233">
                  <c:v>73.183999999999983</c:v>
                </c:pt>
                <c:pt idx="19234">
                  <c:v>73.182000000000002</c:v>
                </c:pt>
                <c:pt idx="19235">
                  <c:v>73.209999999999994</c:v>
                </c:pt>
                <c:pt idx="19236">
                  <c:v>73.225999999999999</c:v>
                </c:pt>
                <c:pt idx="19237">
                  <c:v>73.221999999999994</c:v>
                </c:pt>
                <c:pt idx="19238">
                  <c:v>73.239000000000004</c:v>
                </c:pt>
                <c:pt idx="19239">
                  <c:v>73.230999999999995</c:v>
                </c:pt>
                <c:pt idx="19240">
                  <c:v>73.227999999999994</c:v>
                </c:pt>
                <c:pt idx="19241">
                  <c:v>73.212000000000003</c:v>
                </c:pt>
                <c:pt idx="19242">
                  <c:v>73.221000000000004</c:v>
                </c:pt>
                <c:pt idx="19243">
                  <c:v>73.244000000000085</c:v>
                </c:pt>
                <c:pt idx="19244">
                  <c:v>73.248999999999995</c:v>
                </c:pt>
                <c:pt idx="19245">
                  <c:v>73.247000000000085</c:v>
                </c:pt>
                <c:pt idx="19246">
                  <c:v>73.253</c:v>
                </c:pt>
                <c:pt idx="19247">
                  <c:v>73.242000000000004</c:v>
                </c:pt>
                <c:pt idx="19248">
                  <c:v>73.221999999999994</c:v>
                </c:pt>
                <c:pt idx="19249">
                  <c:v>73.208000000000013</c:v>
                </c:pt>
                <c:pt idx="19250">
                  <c:v>73.186999999999998</c:v>
                </c:pt>
                <c:pt idx="19251">
                  <c:v>73.156999999999982</c:v>
                </c:pt>
                <c:pt idx="19252">
                  <c:v>73.141000000000005</c:v>
                </c:pt>
                <c:pt idx="19253">
                  <c:v>73.141999999999996</c:v>
                </c:pt>
                <c:pt idx="19254">
                  <c:v>73.125999999999948</c:v>
                </c:pt>
                <c:pt idx="19255">
                  <c:v>73.119</c:v>
                </c:pt>
                <c:pt idx="19256">
                  <c:v>73.10599999999998</c:v>
                </c:pt>
                <c:pt idx="19257">
                  <c:v>73.10299999999998</c:v>
                </c:pt>
                <c:pt idx="19258">
                  <c:v>73.090999999999994</c:v>
                </c:pt>
                <c:pt idx="19259">
                  <c:v>73.081000000000003</c:v>
                </c:pt>
                <c:pt idx="19260">
                  <c:v>73.073999999999998</c:v>
                </c:pt>
                <c:pt idx="19261">
                  <c:v>73.072999999999979</c:v>
                </c:pt>
                <c:pt idx="19262">
                  <c:v>73.065000000000012</c:v>
                </c:pt>
                <c:pt idx="19263">
                  <c:v>73.058999999999983</c:v>
                </c:pt>
                <c:pt idx="19264">
                  <c:v>73.06</c:v>
                </c:pt>
                <c:pt idx="19265">
                  <c:v>73.057000000000002</c:v>
                </c:pt>
                <c:pt idx="19266">
                  <c:v>73.043000000000006</c:v>
                </c:pt>
                <c:pt idx="19267">
                  <c:v>73.036000000000001</c:v>
                </c:pt>
                <c:pt idx="19268">
                  <c:v>73.037000000000006</c:v>
                </c:pt>
                <c:pt idx="19269">
                  <c:v>73.045000000000002</c:v>
                </c:pt>
                <c:pt idx="19270">
                  <c:v>73.031000000000006</c:v>
                </c:pt>
                <c:pt idx="19271">
                  <c:v>73.025999999999982</c:v>
                </c:pt>
                <c:pt idx="19272">
                  <c:v>73.021000000000001</c:v>
                </c:pt>
                <c:pt idx="19273">
                  <c:v>73.010999999999996</c:v>
                </c:pt>
                <c:pt idx="19274">
                  <c:v>73.013999999999996</c:v>
                </c:pt>
                <c:pt idx="19275">
                  <c:v>73.016000000000005</c:v>
                </c:pt>
                <c:pt idx="19276">
                  <c:v>73.001000000000005</c:v>
                </c:pt>
                <c:pt idx="19277">
                  <c:v>72.998999999999995</c:v>
                </c:pt>
                <c:pt idx="19278">
                  <c:v>72.992999999999995</c:v>
                </c:pt>
                <c:pt idx="19279">
                  <c:v>72.991000000000085</c:v>
                </c:pt>
                <c:pt idx="19280">
                  <c:v>72.985000000000014</c:v>
                </c:pt>
                <c:pt idx="19281">
                  <c:v>72.983000000000004</c:v>
                </c:pt>
                <c:pt idx="19282">
                  <c:v>72.977999999999994</c:v>
                </c:pt>
                <c:pt idx="19283">
                  <c:v>72.977000000000004</c:v>
                </c:pt>
                <c:pt idx="19284">
                  <c:v>72.965999999999994</c:v>
                </c:pt>
                <c:pt idx="19285">
                  <c:v>72.956999999999994</c:v>
                </c:pt>
                <c:pt idx="19286">
                  <c:v>72.959999999999994</c:v>
                </c:pt>
                <c:pt idx="19287">
                  <c:v>72.949000000000026</c:v>
                </c:pt>
                <c:pt idx="19288">
                  <c:v>72.945000000000007</c:v>
                </c:pt>
                <c:pt idx="19289">
                  <c:v>72.953000000000003</c:v>
                </c:pt>
                <c:pt idx="19290">
                  <c:v>72.958000000000013</c:v>
                </c:pt>
                <c:pt idx="19291">
                  <c:v>72.950999999999993</c:v>
                </c:pt>
                <c:pt idx="19292">
                  <c:v>72.949000000000026</c:v>
                </c:pt>
                <c:pt idx="19293">
                  <c:v>72.962000000000003</c:v>
                </c:pt>
                <c:pt idx="19294">
                  <c:v>72.956999999999994</c:v>
                </c:pt>
                <c:pt idx="19295">
                  <c:v>72.959000000000003</c:v>
                </c:pt>
                <c:pt idx="19296">
                  <c:v>72.959999999999994</c:v>
                </c:pt>
                <c:pt idx="19297">
                  <c:v>72.950999999999993</c:v>
                </c:pt>
                <c:pt idx="19298">
                  <c:v>72.956000000000003</c:v>
                </c:pt>
                <c:pt idx="19299">
                  <c:v>72.943000000000026</c:v>
                </c:pt>
                <c:pt idx="19300">
                  <c:v>72.942000000000007</c:v>
                </c:pt>
                <c:pt idx="19301">
                  <c:v>72.942000000000007</c:v>
                </c:pt>
                <c:pt idx="19302">
                  <c:v>72.944000000000116</c:v>
                </c:pt>
                <c:pt idx="19303">
                  <c:v>72.942000000000007</c:v>
                </c:pt>
                <c:pt idx="19304">
                  <c:v>72.944000000000116</c:v>
                </c:pt>
                <c:pt idx="19305">
                  <c:v>72.937000000000026</c:v>
                </c:pt>
                <c:pt idx="19306">
                  <c:v>72.937000000000026</c:v>
                </c:pt>
                <c:pt idx="19307">
                  <c:v>72.937000000000026</c:v>
                </c:pt>
                <c:pt idx="19308">
                  <c:v>72.936000000000007</c:v>
                </c:pt>
                <c:pt idx="19309">
                  <c:v>72.933000000000007</c:v>
                </c:pt>
                <c:pt idx="19310">
                  <c:v>72.937000000000026</c:v>
                </c:pt>
                <c:pt idx="19311">
                  <c:v>72.935000000000002</c:v>
                </c:pt>
                <c:pt idx="19312">
                  <c:v>72.943000000000026</c:v>
                </c:pt>
                <c:pt idx="19313">
                  <c:v>72.937000000000026</c:v>
                </c:pt>
                <c:pt idx="19314">
                  <c:v>72.937000000000026</c:v>
                </c:pt>
                <c:pt idx="19315">
                  <c:v>72.941000000000116</c:v>
                </c:pt>
                <c:pt idx="19316">
                  <c:v>72.937000000000026</c:v>
                </c:pt>
                <c:pt idx="19317">
                  <c:v>72.932000000000002</c:v>
                </c:pt>
                <c:pt idx="19318">
                  <c:v>72.930999999999997</c:v>
                </c:pt>
                <c:pt idx="19319">
                  <c:v>72.930999999999997</c:v>
                </c:pt>
                <c:pt idx="19320">
                  <c:v>72.926000000000002</c:v>
                </c:pt>
                <c:pt idx="19321">
                  <c:v>72.921999999999997</c:v>
                </c:pt>
                <c:pt idx="19322">
                  <c:v>72.912000000000006</c:v>
                </c:pt>
                <c:pt idx="19323">
                  <c:v>72.915000000000006</c:v>
                </c:pt>
                <c:pt idx="19324">
                  <c:v>72.912999999999997</c:v>
                </c:pt>
                <c:pt idx="19325">
                  <c:v>72.912000000000006</c:v>
                </c:pt>
                <c:pt idx="19326">
                  <c:v>72.911000000000101</c:v>
                </c:pt>
                <c:pt idx="19327">
                  <c:v>72.921000000000006</c:v>
                </c:pt>
                <c:pt idx="19328">
                  <c:v>72.911000000000101</c:v>
                </c:pt>
                <c:pt idx="19329">
                  <c:v>72.909000000000006</c:v>
                </c:pt>
                <c:pt idx="19330">
                  <c:v>72.903000000000006</c:v>
                </c:pt>
                <c:pt idx="19331">
                  <c:v>72.906999999999996</c:v>
                </c:pt>
                <c:pt idx="19332">
                  <c:v>72.897999999999996</c:v>
                </c:pt>
                <c:pt idx="19333">
                  <c:v>72.897000000000006</c:v>
                </c:pt>
                <c:pt idx="19334">
                  <c:v>72.900999999999996</c:v>
                </c:pt>
                <c:pt idx="19335">
                  <c:v>72.896000000000001</c:v>
                </c:pt>
                <c:pt idx="19336">
                  <c:v>72.903000000000006</c:v>
                </c:pt>
                <c:pt idx="19337">
                  <c:v>72.893000000000001</c:v>
                </c:pt>
                <c:pt idx="19338">
                  <c:v>72.893000000000001</c:v>
                </c:pt>
                <c:pt idx="19339">
                  <c:v>72.888999999999982</c:v>
                </c:pt>
                <c:pt idx="19340">
                  <c:v>72.884999999999991</c:v>
                </c:pt>
                <c:pt idx="19341">
                  <c:v>72.887</c:v>
                </c:pt>
                <c:pt idx="19342">
                  <c:v>72.887</c:v>
                </c:pt>
                <c:pt idx="19343">
                  <c:v>72.887</c:v>
                </c:pt>
                <c:pt idx="19344">
                  <c:v>72.885999999999981</c:v>
                </c:pt>
                <c:pt idx="19345">
                  <c:v>72.887999999999991</c:v>
                </c:pt>
                <c:pt idx="19346">
                  <c:v>72.884999999999991</c:v>
                </c:pt>
                <c:pt idx="19347">
                  <c:v>72.873999999999981</c:v>
                </c:pt>
                <c:pt idx="19348">
                  <c:v>72.873999999999981</c:v>
                </c:pt>
                <c:pt idx="19349">
                  <c:v>72.878999999999948</c:v>
                </c:pt>
                <c:pt idx="19350">
                  <c:v>72.874999999999986</c:v>
                </c:pt>
                <c:pt idx="19351">
                  <c:v>72.871999999999986</c:v>
                </c:pt>
                <c:pt idx="19352">
                  <c:v>72.867999999999995</c:v>
                </c:pt>
                <c:pt idx="19353">
                  <c:v>72.870999999999981</c:v>
                </c:pt>
                <c:pt idx="19354">
                  <c:v>72.867999999999995</c:v>
                </c:pt>
                <c:pt idx="19355">
                  <c:v>72.864000000000004</c:v>
                </c:pt>
                <c:pt idx="19356">
                  <c:v>72.86</c:v>
                </c:pt>
                <c:pt idx="19357">
                  <c:v>72.85199999999999</c:v>
                </c:pt>
                <c:pt idx="19358">
                  <c:v>72.846000000000004</c:v>
                </c:pt>
                <c:pt idx="19359">
                  <c:v>72.85299999999998</c:v>
                </c:pt>
                <c:pt idx="19360">
                  <c:v>72.848000000000013</c:v>
                </c:pt>
                <c:pt idx="19361">
                  <c:v>72.853999999999999</c:v>
                </c:pt>
                <c:pt idx="19362">
                  <c:v>72.856999999999999</c:v>
                </c:pt>
                <c:pt idx="19363">
                  <c:v>72.85299999999998</c:v>
                </c:pt>
                <c:pt idx="19364">
                  <c:v>72.85799999999999</c:v>
                </c:pt>
                <c:pt idx="19365">
                  <c:v>72.85499999999999</c:v>
                </c:pt>
                <c:pt idx="19366">
                  <c:v>72.85799999999999</c:v>
                </c:pt>
                <c:pt idx="19367">
                  <c:v>72.85499999999999</c:v>
                </c:pt>
                <c:pt idx="19368">
                  <c:v>72.85599999999998</c:v>
                </c:pt>
                <c:pt idx="19369">
                  <c:v>72.85599999999998</c:v>
                </c:pt>
                <c:pt idx="19370">
                  <c:v>72.849000000000004</c:v>
                </c:pt>
                <c:pt idx="19371">
                  <c:v>72.85799999999999</c:v>
                </c:pt>
                <c:pt idx="19372">
                  <c:v>72.850999999999999</c:v>
                </c:pt>
                <c:pt idx="19373">
                  <c:v>72.856999999999999</c:v>
                </c:pt>
                <c:pt idx="19374">
                  <c:v>72.846999999999994</c:v>
                </c:pt>
                <c:pt idx="19375">
                  <c:v>72.85899999999998</c:v>
                </c:pt>
                <c:pt idx="19376">
                  <c:v>72.848000000000013</c:v>
                </c:pt>
                <c:pt idx="19377">
                  <c:v>72.843999999999994</c:v>
                </c:pt>
                <c:pt idx="19378">
                  <c:v>72.853999999999999</c:v>
                </c:pt>
                <c:pt idx="19379">
                  <c:v>72.85299999999998</c:v>
                </c:pt>
                <c:pt idx="19380">
                  <c:v>72.866</c:v>
                </c:pt>
                <c:pt idx="19381">
                  <c:v>72.867000000000004</c:v>
                </c:pt>
                <c:pt idx="19382">
                  <c:v>72.856999999999999</c:v>
                </c:pt>
                <c:pt idx="19383">
                  <c:v>72.85599999999998</c:v>
                </c:pt>
                <c:pt idx="19384">
                  <c:v>72.85899999999998</c:v>
                </c:pt>
                <c:pt idx="19385">
                  <c:v>72.85499999999999</c:v>
                </c:pt>
                <c:pt idx="19386">
                  <c:v>72.849999999999994</c:v>
                </c:pt>
                <c:pt idx="19387">
                  <c:v>72.846000000000004</c:v>
                </c:pt>
                <c:pt idx="19388">
                  <c:v>72.835999999999999</c:v>
                </c:pt>
                <c:pt idx="19389">
                  <c:v>72.822999999999979</c:v>
                </c:pt>
                <c:pt idx="19390">
                  <c:v>72.808999999999983</c:v>
                </c:pt>
                <c:pt idx="19391">
                  <c:v>72.778999999999982</c:v>
                </c:pt>
                <c:pt idx="19392">
                  <c:v>72.745000000000005</c:v>
                </c:pt>
                <c:pt idx="19393">
                  <c:v>72.725999999999999</c:v>
                </c:pt>
                <c:pt idx="19394">
                  <c:v>72.702000000000012</c:v>
                </c:pt>
                <c:pt idx="19395">
                  <c:v>72.680999999999983</c:v>
                </c:pt>
                <c:pt idx="19396">
                  <c:v>72.651999999999987</c:v>
                </c:pt>
                <c:pt idx="19397">
                  <c:v>72.627999999999986</c:v>
                </c:pt>
                <c:pt idx="19398">
                  <c:v>72.600999999999999</c:v>
                </c:pt>
                <c:pt idx="19399">
                  <c:v>72.575000000000003</c:v>
                </c:pt>
                <c:pt idx="19400">
                  <c:v>72.554000000000002</c:v>
                </c:pt>
                <c:pt idx="19401">
                  <c:v>72.522999999999982</c:v>
                </c:pt>
                <c:pt idx="19402">
                  <c:v>72.507000000000005</c:v>
                </c:pt>
                <c:pt idx="19403">
                  <c:v>72.494000000000085</c:v>
                </c:pt>
                <c:pt idx="19404">
                  <c:v>72.475999999999999</c:v>
                </c:pt>
                <c:pt idx="19405">
                  <c:v>72.459999999999994</c:v>
                </c:pt>
                <c:pt idx="19406">
                  <c:v>72.45</c:v>
                </c:pt>
                <c:pt idx="19407">
                  <c:v>72.427999999999997</c:v>
                </c:pt>
                <c:pt idx="19408">
                  <c:v>72.430000000000007</c:v>
                </c:pt>
                <c:pt idx="19409">
                  <c:v>72.412999999999997</c:v>
                </c:pt>
                <c:pt idx="19410">
                  <c:v>72.408000000000001</c:v>
                </c:pt>
                <c:pt idx="19411">
                  <c:v>72.394999999999996</c:v>
                </c:pt>
                <c:pt idx="19412">
                  <c:v>72.393000000000001</c:v>
                </c:pt>
                <c:pt idx="19413">
                  <c:v>72.387999999999991</c:v>
                </c:pt>
                <c:pt idx="19414">
                  <c:v>72.38</c:v>
                </c:pt>
                <c:pt idx="19415">
                  <c:v>72.371999999999986</c:v>
                </c:pt>
                <c:pt idx="19416">
                  <c:v>72.366</c:v>
                </c:pt>
                <c:pt idx="19417">
                  <c:v>72.361999999999995</c:v>
                </c:pt>
                <c:pt idx="19418">
                  <c:v>72.356999999999999</c:v>
                </c:pt>
                <c:pt idx="19419">
                  <c:v>72.349999999999994</c:v>
                </c:pt>
                <c:pt idx="19420">
                  <c:v>72.35199999999999</c:v>
                </c:pt>
                <c:pt idx="19421">
                  <c:v>72.346999999999994</c:v>
                </c:pt>
                <c:pt idx="19422">
                  <c:v>72.345000000000013</c:v>
                </c:pt>
                <c:pt idx="19423">
                  <c:v>72.348000000000013</c:v>
                </c:pt>
                <c:pt idx="19424">
                  <c:v>72.343000000000004</c:v>
                </c:pt>
                <c:pt idx="19425">
                  <c:v>72.348000000000013</c:v>
                </c:pt>
                <c:pt idx="19426">
                  <c:v>72.343000000000004</c:v>
                </c:pt>
                <c:pt idx="19427">
                  <c:v>72.346999999999994</c:v>
                </c:pt>
                <c:pt idx="19428">
                  <c:v>72.334999999999994</c:v>
                </c:pt>
                <c:pt idx="19429">
                  <c:v>72.33</c:v>
                </c:pt>
                <c:pt idx="19430">
                  <c:v>72.322999999999979</c:v>
                </c:pt>
                <c:pt idx="19431">
                  <c:v>72.325000000000003</c:v>
                </c:pt>
                <c:pt idx="19432">
                  <c:v>72.325000000000003</c:v>
                </c:pt>
                <c:pt idx="19433">
                  <c:v>72.322000000000003</c:v>
                </c:pt>
                <c:pt idx="19434">
                  <c:v>72.319999999999993</c:v>
                </c:pt>
                <c:pt idx="19435">
                  <c:v>72.319999999999993</c:v>
                </c:pt>
                <c:pt idx="19436">
                  <c:v>72.313999999999993</c:v>
                </c:pt>
                <c:pt idx="19437">
                  <c:v>72.304000000000002</c:v>
                </c:pt>
                <c:pt idx="19438">
                  <c:v>72.290999999999997</c:v>
                </c:pt>
                <c:pt idx="19439">
                  <c:v>72.284999999999997</c:v>
                </c:pt>
                <c:pt idx="19440">
                  <c:v>72.278999999999982</c:v>
                </c:pt>
                <c:pt idx="19441">
                  <c:v>72.266000000000005</c:v>
                </c:pt>
                <c:pt idx="19442">
                  <c:v>72.253</c:v>
                </c:pt>
                <c:pt idx="19443">
                  <c:v>72.245000000000005</c:v>
                </c:pt>
                <c:pt idx="19444">
                  <c:v>72.236000000000004</c:v>
                </c:pt>
                <c:pt idx="19445">
                  <c:v>72.22</c:v>
                </c:pt>
                <c:pt idx="19446">
                  <c:v>72.215000000000003</c:v>
                </c:pt>
                <c:pt idx="19447">
                  <c:v>72.191999999999993</c:v>
                </c:pt>
                <c:pt idx="19448">
                  <c:v>72.188999999999979</c:v>
                </c:pt>
                <c:pt idx="19449">
                  <c:v>72.19</c:v>
                </c:pt>
                <c:pt idx="19450">
                  <c:v>72.176999999999978</c:v>
                </c:pt>
                <c:pt idx="19451">
                  <c:v>72.177999999999983</c:v>
                </c:pt>
                <c:pt idx="19452">
                  <c:v>72.174999999999983</c:v>
                </c:pt>
                <c:pt idx="19453">
                  <c:v>72.177999999999983</c:v>
                </c:pt>
                <c:pt idx="19454">
                  <c:v>72.185999999999979</c:v>
                </c:pt>
                <c:pt idx="19455">
                  <c:v>72.170999999999978</c:v>
                </c:pt>
                <c:pt idx="19456">
                  <c:v>72.182999999999979</c:v>
                </c:pt>
                <c:pt idx="19457">
                  <c:v>72.174999999999983</c:v>
                </c:pt>
                <c:pt idx="19458">
                  <c:v>72.170999999999978</c:v>
                </c:pt>
                <c:pt idx="19459">
                  <c:v>72.182000000000002</c:v>
                </c:pt>
                <c:pt idx="19460">
                  <c:v>72.175999999999988</c:v>
                </c:pt>
                <c:pt idx="19461">
                  <c:v>72.167999999999992</c:v>
                </c:pt>
                <c:pt idx="19462">
                  <c:v>72.172999999999988</c:v>
                </c:pt>
                <c:pt idx="19463">
                  <c:v>72.165999999999983</c:v>
                </c:pt>
                <c:pt idx="19464">
                  <c:v>72.164999999999992</c:v>
                </c:pt>
                <c:pt idx="19465">
                  <c:v>72.164999999999992</c:v>
                </c:pt>
                <c:pt idx="19466">
                  <c:v>72.158999999999978</c:v>
                </c:pt>
                <c:pt idx="19467">
                  <c:v>72.149999999999991</c:v>
                </c:pt>
                <c:pt idx="19468">
                  <c:v>72.16</c:v>
                </c:pt>
                <c:pt idx="19469">
                  <c:v>72.157999999999987</c:v>
                </c:pt>
                <c:pt idx="19470">
                  <c:v>72.156999999999982</c:v>
                </c:pt>
                <c:pt idx="19471">
                  <c:v>72.151999999999987</c:v>
                </c:pt>
                <c:pt idx="19472">
                  <c:v>72.157999999999987</c:v>
                </c:pt>
                <c:pt idx="19473">
                  <c:v>72.162999999999982</c:v>
                </c:pt>
                <c:pt idx="19474">
                  <c:v>72.167000000000002</c:v>
                </c:pt>
                <c:pt idx="19475">
                  <c:v>72.161999999999992</c:v>
                </c:pt>
                <c:pt idx="19476">
                  <c:v>72.158999999999978</c:v>
                </c:pt>
                <c:pt idx="19477">
                  <c:v>72.16</c:v>
                </c:pt>
                <c:pt idx="19478">
                  <c:v>72.158999999999978</c:v>
                </c:pt>
                <c:pt idx="19479">
                  <c:v>72.155999999999949</c:v>
                </c:pt>
                <c:pt idx="19480">
                  <c:v>72.164000000000001</c:v>
                </c:pt>
                <c:pt idx="19481">
                  <c:v>72.164000000000001</c:v>
                </c:pt>
                <c:pt idx="19482">
                  <c:v>72.164000000000001</c:v>
                </c:pt>
                <c:pt idx="19483">
                  <c:v>72.156999999999982</c:v>
                </c:pt>
                <c:pt idx="19484">
                  <c:v>72.164000000000001</c:v>
                </c:pt>
                <c:pt idx="19485">
                  <c:v>72.161999999999992</c:v>
                </c:pt>
                <c:pt idx="19486">
                  <c:v>72.149000000000001</c:v>
                </c:pt>
                <c:pt idx="19487">
                  <c:v>72.150999999999982</c:v>
                </c:pt>
                <c:pt idx="19488">
                  <c:v>72.153999999999982</c:v>
                </c:pt>
                <c:pt idx="19489">
                  <c:v>72.152999999999949</c:v>
                </c:pt>
                <c:pt idx="19490">
                  <c:v>72.154999999999987</c:v>
                </c:pt>
                <c:pt idx="19491">
                  <c:v>72.153999999999982</c:v>
                </c:pt>
                <c:pt idx="19492">
                  <c:v>72.146000000000001</c:v>
                </c:pt>
                <c:pt idx="19493">
                  <c:v>72.146000000000001</c:v>
                </c:pt>
                <c:pt idx="19494">
                  <c:v>72.149000000000001</c:v>
                </c:pt>
                <c:pt idx="19495">
                  <c:v>72.149000000000001</c:v>
                </c:pt>
                <c:pt idx="19496">
                  <c:v>72.147999999999996</c:v>
                </c:pt>
                <c:pt idx="19497">
                  <c:v>72.149999999999991</c:v>
                </c:pt>
                <c:pt idx="19498">
                  <c:v>72.141999999999996</c:v>
                </c:pt>
                <c:pt idx="19499">
                  <c:v>72.141000000000005</c:v>
                </c:pt>
                <c:pt idx="19500">
                  <c:v>72.135999999999981</c:v>
                </c:pt>
                <c:pt idx="19501">
                  <c:v>72.144000000000005</c:v>
                </c:pt>
                <c:pt idx="19502">
                  <c:v>72.147000000000006</c:v>
                </c:pt>
                <c:pt idx="19503">
                  <c:v>72.132999999999981</c:v>
                </c:pt>
                <c:pt idx="19504">
                  <c:v>72.131</c:v>
                </c:pt>
                <c:pt idx="19505">
                  <c:v>72.144000000000005</c:v>
                </c:pt>
                <c:pt idx="19506">
                  <c:v>72.143000000000001</c:v>
                </c:pt>
                <c:pt idx="19507">
                  <c:v>72.138999999999982</c:v>
                </c:pt>
                <c:pt idx="19508">
                  <c:v>72.144999999999996</c:v>
                </c:pt>
                <c:pt idx="19509">
                  <c:v>72.141000000000005</c:v>
                </c:pt>
                <c:pt idx="19510">
                  <c:v>72.150999999999982</c:v>
                </c:pt>
                <c:pt idx="19511">
                  <c:v>72.154999999999987</c:v>
                </c:pt>
                <c:pt idx="19512">
                  <c:v>72.156999999999982</c:v>
                </c:pt>
                <c:pt idx="19513">
                  <c:v>72.16</c:v>
                </c:pt>
                <c:pt idx="19514">
                  <c:v>72.158999999999978</c:v>
                </c:pt>
                <c:pt idx="19515">
                  <c:v>72.157999999999987</c:v>
                </c:pt>
                <c:pt idx="19516">
                  <c:v>72.167999999999992</c:v>
                </c:pt>
                <c:pt idx="19517">
                  <c:v>72.162999999999982</c:v>
                </c:pt>
                <c:pt idx="19518">
                  <c:v>72.161999999999992</c:v>
                </c:pt>
                <c:pt idx="19519">
                  <c:v>72.157999999999987</c:v>
                </c:pt>
                <c:pt idx="19520">
                  <c:v>72.16</c:v>
                </c:pt>
                <c:pt idx="19521">
                  <c:v>72.16</c:v>
                </c:pt>
                <c:pt idx="19522">
                  <c:v>72.149999999999991</c:v>
                </c:pt>
                <c:pt idx="19523">
                  <c:v>72.155999999999949</c:v>
                </c:pt>
                <c:pt idx="19524">
                  <c:v>72.161999999999992</c:v>
                </c:pt>
                <c:pt idx="19525">
                  <c:v>72.158999999999978</c:v>
                </c:pt>
                <c:pt idx="19526">
                  <c:v>72.161999999999992</c:v>
                </c:pt>
                <c:pt idx="19527">
                  <c:v>72.161999999999992</c:v>
                </c:pt>
                <c:pt idx="19528">
                  <c:v>72.168999999999983</c:v>
                </c:pt>
                <c:pt idx="19529">
                  <c:v>72.164000000000001</c:v>
                </c:pt>
                <c:pt idx="19530">
                  <c:v>72.155999999999949</c:v>
                </c:pt>
                <c:pt idx="19531">
                  <c:v>72.158999999999978</c:v>
                </c:pt>
                <c:pt idx="19532">
                  <c:v>72.164000000000001</c:v>
                </c:pt>
                <c:pt idx="19533">
                  <c:v>72.153999999999982</c:v>
                </c:pt>
                <c:pt idx="19534">
                  <c:v>72.154999999999987</c:v>
                </c:pt>
                <c:pt idx="19535">
                  <c:v>72.151999999999987</c:v>
                </c:pt>
                <c:pt idx="19536">
                  <c:v>72.149999999999991</c:v>
                </c:pt>
                <c:pt idx="19537">
                  <c:v>72.149999999999991</c:v>
                </c:pt>
                <c:pt idx="19538">
                  <c:v>72.141999999999996</c:v>
                </c:pt>
                <c:pt idx="19539">
                  <c:v>72.144999999999996</c:v>
                </c:pt>
                <c:pt idx="19540">
                  <c:v>72.137999999999991</c:v>
                </c:pt>
                <c:pt idx="19541">
                  <c:v>72.134999999999991</c:v>
                </c:pt>
                <c:pt idx="19542">
                  <c:v>72.144000000000005</c:v>
                </c:pt>
                <c:pt idx="19543">
                  <c:v>72.138999999999982</c:v>
                </c:pt>
                <c:pt idx="19544">
                  <c:v>72.134999999999991</c:v>
                </c:pt>
                <c:pt idx="19545">
                  <c:v>72.138999999999982</c:v>
                </c:pt>
                <c:pt idx="19546">
                  <c:v>72.149000000000001</c:v>
                </c:pt>
                <c:pt idx="19547">
                  <c:v>72.149000000000001</c:v>
                </c:pt>
                <c:pt idx="19548">
                  <c:v>72.149000000000001</c:v>
                </c:pt>
                <c:pt idx="19549">
                  <c:v>72.146000000000001</c:v>
                </c:pt>
                <c:pt idx="19550">
                  <c:v>72.144999999999996</c:v>
                </c:pt>
                <c:pt idx="19551">
                  <c:v>72.149999999999991</c:v>
                </c:pt>
                <c:pt idx="19552">
                  <c:v>72.141999999999996</c:v>
                </c:pt>
                <c:pt idx="19553">
                  <c:v>72.144999999999996</c:v>
                </c:pt>
                <c:pt idx="19554">
                  <c:v>72.137</c:v>
                </c:pt>
                <c:pt idx="19555">
                  <c:v>72.149999999999991</c:v>
                </c:pt>
                <c:pt idx="19556">
                  <c:v>72.14</c:v>
                </c:pt>
                <c:pt idx="19557">
                  <c:v>72.149000000000001</c:v>
                </c:pt>
                <c:pt idx="19558">
                  <c:v>72.152999999999949</c:v>
                </c:pt>
                <c:pt idx="19559">
                  <c:v>72.147000000000006</c:v>
                </c:pt>
                <c:pt idx="19560">
                  <c:v>72.144999999999996</c:v>
                </c:pt>
                <c:pt idx="19561">
                  <c:v>72.147999999999996</c:v>
                </c:pt>
                <c:pt idx="19562">
                  <c:v>72.131</c:v>
                </c:pt>
                <c:pt idx="19563">
                  <c:v>72.14</c:v>
                </c:pt>
                <c:pt idx="19564">
                  <c:v>72.131999999999991</c:v>
                </c:pt>
                <c:pt idx="19565">
                  <c:v>72.137999999999991</c:v>
                </c:pt>
                <c:pt idx="19566">
                  <c:v>72.137</c:v>
                </c:pt>
                <c:pt idx="19567">
                  <c:v>72.134999999999991</c:v>
                </c:pt>
                <c:pt idx="19568">
                  <c:v>72.135999999999981</c:v>
                </c:pt>
                <c:pt idx="19569">
                  <c:v>72.14</c:v>
                </c:pt>
                <c:pt idx="19570">
                  <c:v>72.141000000000005</c:v>
                </c:pt>
                <c:pt idx="19571">
                  <c:v>72.137999999999991</c:v>
                </c:pt>
                <c:pt idx="19572">
                  <c:v>72.131999999999991</c:v>
                </c:pt>
                <c:pt idx="19573">
                  <c:v>72.127999999999986</c:v>
                </c:pt>
                <c:pt idx="19574">
                  <c:v>72.135999999999981</c:v>
                </c:pt>
                <c:pt idx="19575">
                  <c:v>72.135999999999981</c:v>
                </c:pt>
                <c:pt idx="19576">
                  <c:v>72.125999999999948</c:v>
                </c:pt>
                <c:pt idx="19577">
                  <c:v>72.120999999999981</c:v>
                </c:pt>
                <c:pt idx="19578">
                  <c:v>72.122999999999948</c:v>
                </c:pt>
                <c:pt idx="19579">
                  <c:v>72.11999999999999</c:v>
                </c:pt>
                <c:pt idx="19580">
                  <c:v>72.11999999999999</c:v>
                </c:pt>
                <c:pt idx="19581">
                  <c:v>72.121999999999986</c:v>
                </c:pt>
                <c:pt idx="19582">
                  <c:v>72.114000000000004</c:v>
                </c:pt>
                <c:pt idx="19583">
                  <c:v>72.121999999999986</c:v>
                </c:pt>
                <c:pt idx="19584">
                  <c:v>72.120999999999981</c:v>
                </c:pt>
                <c:pt idx="19585">
                  <c:v>72.11999999999999</c:v>
                </c:pt>
                <c:pt idx="19586">
                  <c:v>72.121999999999986</c:v>
                </c:pt>
                <c:pt idx="19587">
                  <c:v>72.123999999999981</c:v>
                </c:pt>
                <c:pt idx="19588">
                  <c:v>72.117000000000004</c:v>
                </c:pt>
                <c:pt idx="19589">
                  <c:v>72.117000000000004</c:v>
                </c:pt>
                <c:pt idx="19590">
                  <c:v>72.111000000000004</c:v>
                </c:pt>
                <c:pt idx="19591">
                  <c:v>72.114000000000004</c:v>
                </c:pt>
                <c:pt idx="19592">
                  <c:v>72.111999999999995</c:v>
                </c:pt>
                <c:pt idx="19593">
                  <c:v>72.114000000000004</c:v>
                </c:pt>
                <c:pt idx="19594">
                  <c:v>72.117999999999995</c:v>
                </c:pt>
                <c:pt idx="19595">
                  <c:v>72.117000000000004</c:v>
                </c:pt>
                <c:pt idx="19596">
                  <c:v>72.11999999999999</c:v>
                </c:pt>
                <c:pt idx="19597">
                  <c:v>72.11999999999999</c:v>
                </c:pt>
                <c:pt idx="19598">
                  <c:v>72.117999999999995</c:v>
                </c:pt>
                <c:pt idx="19599">
                  <c:v>72.122999999999948</c:v>
                </c:pt>
                <c:pt idx="19600">
                  <c:v>72.10799999999999</c:v>
                </c:pt>
                <c:pt idx="19601">
                  <c:v>72.114000000000004</c:v>
                </c:pt>
                <c:pt idx="19602">
                  <c:v>72.122999999999948</c:v>
                </c:pt>
                <c:pt idx="19603">
                  <c:v>72.123999999999981</c:v>
                </c:pt>
                <c:pt idx="19604">
                  <c:v>72.122999999999948</c:v>
                </c:pt>
                <c:pt idx="19605">
                  <c:v>72.149000000000001</c:v>
                </c:pt>
                <c:pt idx="19606">
                  <c:v>72.161999999999992</c:v>
                </c:pt>
                <c:pt idx="19607">
                  <c:v>72.167999999999992</c:v>
                </c:pt>
                <c:pt idx="19608">
                  <c:v>72.144000000000005</c:v>
                </c:pt>
                <c:pt idx="19609">
                  <c:v>72.137999999999991</c:v>
                </c:pt>
                <c:pt idx="19610">
                  <c:v>72.138999999999982</c:v>
                </c:pt>
                <c:pt idx="19611">
                  <c:v>72.138999999999982</c:v>
                </c:pt>
                <c:pt idx="19612">
                  <c:v>72.134999999999991</c:v>
                </c:pt>
                <c:pt idx="19613">
                  <c:v>72.146000000000001</c:v>
                </c:pt>
                <c:pt idx="19614">
                  <c:v>72.127999999999986</c:v>
                </c:pt>
                <c:pt idx="19615">
                  <c:v>72.138999999999982</c:v>
                </c:pt>
                <c:pt idx="19616">
                  <c:v>72.132999999999981</c:v>
                </c:pt>
                <c:pt idx="19617">
                  <c:v>72.146000000000001</c:v>
                </c:pt>
                <c:pt idx="19618">
                  <c:v>72.153999999999982</c:v>
                </c:pt>
                <c:pt idx="19619">
                  <c:v>72.151999999999987</c:v>
                </c:pt>
                <c:pt idx="19620">
                  <c:v>72.161999999999992</c:v>
                </c:pt>
                <c:pt idx="19621">
                  <c:v>72.165999999999983</c:v>
                </c:pt>
                <c:pt idx="19622">
                  <c:v>72.167000000000002</c:v>
                </c:pt>
                <c:pt idx="19623">
                  <c:v>72.177999999999983</c:v>
                </c:pt>
                <c:pt idx="19624">
                  <c:v>72.169999999999987</c:v>
                </c:pt>
                <c:pt idx="19625">
                  <c:v>72.161000000000001</c:v>
                </c:pt>
                <c:pt idx="19626">
                  <c:v>72.161999999999992</c:v>
                </c:pt>
                <c:pt idx="19627">
                  <c:v>72.162999999999982</c:v>
                </c:pt>
                <c:pt idx="19628">
                  <c:v>72.162999999999982</c:v>
                </c:pt>
                <c:pt idx="19629">
                  <c:v>72.156999999999982</c:v>
                </c:pt>
                <c:pt idx="19630">
                  <c:v>72.158999999999978</c:v>
                </c:pt>
                <c:pt idx="19631">
                  <c:v>72.156999999999982</c:v>
                </c:pt>
                <c:pt idx="19632">
                  <c:v>72.152999999999949</c:v>
                </c:pt>
                <c:pt idx="19633">
                  <c:v>72.141999999999996</c:v>
                </c:pt>
                <c:pt idx="19634">
                  <c:v>72.149999999999991</c:v>
                </c:pt>
                <c:pt idx="19635">
                  <c:v>72.149999999999991</c:v>
                </c:pt>
                <c:pt idx="19636">
                  <c:v>72.150999999999982</c:v>
                </c:pt>
                <c:pt idx="19637">
                  <c:v>72.146000000000001</c:v>
                </c:pt>
                <c:pt idx="19638">
                  <c:v>72.149000000000001</c:v>
                </c:pt>
                <c:pt idx="19639">
                  <c:v>72.149000000000001</c:v>
                </c:pt>
                <c:pt idx="19640">
                  <c:v>72.143000000000001</c:v>
                </c:pt>
                <c:pt idx="19641">
                  <c:v>72.141000000000005</c:v>
                </c:pt>
                <c:pt idx="19642">
                  <c:v>72.137999999999991</c:v>
                </c:pt>
                <c:pt idx="19643">
                  <c:v>72.141000000000005</c:v>
                </c:pt>
                <c:pt idx="19644">
                  <c:v>72.124999999999986</c:v>
                </c:pt>
                <c:pt idx="19645">
                  <c:v>72.122999999999948</c:v>
                </c:pt>
                <c:pt idx="19646">
                  <c:v>72.119</c:v>
                </c:pt>
                <c:pt idx="19647">
                  <c:v>72.119</c:v>
                </c:pt>
                <c:pt idx="19648">
                  <c:v>72.113</c:v>
                </c:pt>
                <c:pt idx="19649">
                  <c:v>72.117999999999995</c:v>
                </c:pt>
                <c:pt idx="19650">
                  <c:v>72.114999999999995</c:v>
                </c:pt>
                <c:pt idx="19651">
                  <c:v>72.121999999999986</c:v>
                </c:pt>
                <c:pt idx="19652">
                  <c:v>72.119</c:v>
                </c:pt>
                <c:pt idx="19653">
                  <c:v>72.119</c:v>
                </c:pt>
                <c:pt idx="19654">
                  <c:v>72.114000000000004</c:v>
                </c:pt>
                <c:pt idx="19655">
                  <c:v>72.116</c:v>
                </c:pt>
                <c:pt idx="19656">
                  <c:v>72.117999999999995</c:v>
                </c:pt>
                <c:pt idx="19657">
                  <c:v>72.113</c:v>
                </c:pt>
                <c:pt idx="19658">
                  <c:v>72.119</c:v>
                </c:pt>
                <c:pt idx="19659">
                  <c:v>72.119</c:v>
                </c:pt>
                <c:pt idx="19660">
                  <c:v>72.121999999999986</c:v>
                </c:pt>
                <c:pt idx="19661">
                  <c:v>72.124999999999986</c:v>
                </c:pt>
                <c:pt idx="19662">
                  <c:v>72.128999999999948</c:v>
                </c:pt>
                <c:pt idx="19663">
                  <c:v>72.134999999999991</c:v>
                </c:pt>
                <c:pt idx="19664">
                  <c:v>72.134</c:v>
                </c:pt>
                <c:pt idx="19665">
                  <c:v>72.135999999999981</c:v>
                </c:pt>
                <c:pt idx="19666">
                  <c:v>72.138999999999982</c:v>
                </c:pt>
                <c:pt idx="19667">
                  <c:v>72.134</c:v>
                </c:pt>
                <c:pt idx="19668">
                  <c:v>72.131999999999991</c:v>
                </c:pt>
                <c:pt idx="19669">
                  <c:v>72.137</c:v>
                </c:pt>
                <c:pt idx="19670">
                  <c:v>72.131999999999991</c:v>
                </c:pt>
                <c:pt idx="19671">
                  <c:v>72.125999999999948</c:v>
                </c:pt>
                <c:pt idx="19672">
                  <c:v>72.137999999999991</c:v>
                </c:pt>
                <c:pt idx="19673">
                  <c:v>72.132999999999981</c:v>
                </c:pt>
                <c:pt idx="19674">
                  <c:v>72.13</c:v>
                </c:pt>
                <c:pt idx="19675">
                  <c:v>72.135999999999981</c:v>
                </c:pt>
                <c:pt idx="19676">
                  <c:v>72.128999999999948</c:v>
                </c:pt>
                <c:pt idx="19677">
                  <c:v>72.131</c:v>
                </c:pt>
                <c:pt idx="19678">
                  <c:v>72.132999999999981</c:v>
                </c:pt>
                <c:pt idx="19679">
                  <c:v>72.338999999999999</c:v>
                </c:pt>
                <c:pt idx="19680">
                  <c:v>72.992000000000004</c:v>
                </c:pt>
                <c:pt idx="19681">
                  <c:v>73.337000000000003</c:v>
                </c:pt>
                <c:pt idx="19682">
                  <c:v>73.403000000000006</c:v>
                </c:pt>
                <c:pt idx="19683">
                  <c:v>73.375999999999948</c:v>
                </c:pt>
                <c:pt idx="19684">
                  <c:v>73.325999999999979</c:v>
                </c:pt>
                <c:pt idx="19685">
                  <c:v>73.301999999999992</c:v>
                </c:pt>
                <c:pt idx="19686">
                  <c:v>73.257999999999996</c:v>
                </c:pt>
                <c:pt idx="19687">
                  <c:v>73.191000000000003</c:v>
                </c:pt>
                <c:pt idx="19688">
                  <c:v>73.111000000000004</c:v>
                </c:pt>
                <c:pt idx="19689">
                  <c:v>73.015000000000001</c:v>
                </c:pt>
                <c:pt idx="19690">
                  <c:v>72.933000000000007</c:v>
                </c:pt>
                <c:pt idx="19691">
                  <c:v>72.864999999999995</c:v>
                </c:pt>
                <c:pt idx="19692">
                  <c:v>72.793999999999997</c:v>
                </c:pt>
                <c:pt idx="19693">
                  <c:v>72.733000000000004</c:v>
                </c:pt>
                <c:pt idx="19694">
                  <c:v>72.683999999999983</c:v>
                </c:pt>
                <c:pt idx="19695">
                  <c:v>72.651999999999987</c:v>
                </c:pt>
                <c:pt idx="19696">
                  <c:v>72.611000000000004</c:v>
                </c:pt>
                <c:pt idx="19697">
                  <c:v>72.578000000000003</c:v>
                </c:pt>
                <c:pt idx="19698">
                  <c:v>72.537999999999997</c:v>
                </c:pt>
                <c:pt idx="19699">
                  <c:v>72.525999999999982</c:v>
                </c:pt>
                <c:pt idx="19700">
                  <c:v>72.495000000000005</c:v>
                </c:pt>
                <c:pt idx="19701">
                  <c:v>72.472999999999999</c:v>
                </c:pt>
                <c:pt idx="19702">
                  <c:v>72.448000000000022</c:v>
                </c:pt>
                <c:pt idx="19703">
                  <c:v>72.433000000000007</c:v>
                </c:pt>
                <c:pt idx="19704">
                  <c:v>72.421000000000006</c:v>
                </c:pt>
                <c:pt idx="19705">
                  <c:v>72.406000000000006</c:v>
                </c:pt>
                <c:pt idx="19706">
                  <c:v>72.396000000000001</c:v>
                </c:pt>
                <c:pt idx="19707">
                  <c:v>72.378999999999948</c:v>
                </c:pt>
                <c:pt idx="19708">
                  <c:v>72.372999999999948</c:v>
                </c:pt>
                <c:pt idx="19709">
                  <c:v>72.361999999999995</c:v>
                </c:pt>
                <c:pt idx="19710">
                  <c:v>72.35299999999998</c:v>
                </c:pt>
                <c:pt idx="19711">
                  <c:v>72.338999999999999</c:v>
                </c:pt>
                <c:pt idx="19712">
                  <c:v>72.328999999999979</c:v>
                </c:pt>
                <c:pt idx="19713">
                  <c:v>72.323999999999998</c:v>
                </c:pt>
                <c:pt idx="19714">
                  <c:v>72.322000000000003</c:v>
                </c:pt>
                <c:pt idx="19715">
                  <c:v>72.316000000000003</c:v>
                </c:pt>
                <c:pt idx="19716">
                  <c:v>72.302999999999983</c:v>
                </c:pt>
                <c:pt idx="19717">
                  <c:v>72.295000000000002</c:v>
                </c:pt>
                <c:pt idx="19718">
                  <c:v>72.296999999999997</c:v>
                </c:pt>
                <c:pt idx="19719">
                  <c:v>72.278999999999982</c:v>
                </c:pt>
                <c:pt idx="19720">
                  <c:v>72.27</c:v>
                </c:pt>
                <c:pt idx="19721">
                  <c:v>72.275999999999982</c:v>
                </c:pt>
                <c:pt idx="19722">
                  <c:v>72.266000000000005</c:v>
                </c:pt>
                <c:pt idx="19723">
                  <c:v>72.263000000000005</c:v>
                </c:pt>
                <c:pt idx="19724">
                  <c:v>72.260999999999996</c:v>
                </c:pt>
                <c:pt idx="19725">
                  <c:v>72.256</c:v>
                </c:pt>
                <c:pt idx="19726">
                  <c:v>72.257999999999996</c:v>
                </c:pt>
                <c:pt idx="19727">
                  <c:v>72.260999999999996</c:v>
                </c:pt>
                <c:pt idx="19728">
                  <c:v>72.257999999999996</c:v>
                </c:pt>
                <c:pt idx="19729">
                  <c:v>72.254000000000005</c:v>
                </c:pt>
                <c:pt idx="19730">
                  <c:v>72.260000000000005</c:v>
                </c:pt>
                <c:pt idx="19731">
                  <c:v>72.251000000000005</c:v>
                </c:pt>
                <c:pt idx="19732">
                  <c:v>72.248999999999995</c:v>
                </c:pt>
                <c:pt idx="19733">
                  <c:v>72.25</c:v>
                </c:pt>
                <c:pt idx="19734">
                  <c:v>72.256</c:v>
                </c:pt>
                <c:pt idx="19735">
                  <c:v>72.248999999999995</c:v>
                </c:pt>
                <c:pt idx="19736">
                  <c:v>72.245000000000005</c:v>
                </c:pt>
                <c:pt idx="19737">
                  <c:v>72.241000000000085</c:v>
                </c:pt>
                <c:pt idx="19738">
                  <c:v>72.242000000000004</c:v>
                </c:pt>
                <c:pt idx="19739">
                  <c:v>72.239000000000004</c:v>
                </c:pt>
                <c:pt idx="19740">
                  <c:v>72.247000000000085</c:v>
                </c:pt>
                <c:pt idx="19741">
                  <c:v>72.241000000000085</c:v>
                </c:pt>
                <c:pt idx="19742">
                  <c:v>72.25</c:v>
                </c:pt>
                <c:pt idx="19743">
                  <c:v>72.241000000000085</c:v>
                </c:pt>
                <c:pt idx="19744">
                  <c:v>72.244000000000085</c:v>
                </c:pt>
                <c:pt idx="19745">
                  <c:v>72.251999999999995</c:v>
                </c:pt>
                <c:pt idx="19746">
                  <c:v>72.268000000000001</c:v>
                </c:pt>
                <c:pt idx="19747">
                  <c:v>72.284999999999997</c:v>
                </c:pt>
                <c:pt idx="19748">
                  <c:v>72.322000000000003</c:v>
                </c:pt>
                <c:pt idx="19749">
                  <c:v>72.353999999999999</c:v>
                </c:pt>
                <c:pt idx="19750">
                  <c:v>72.393000000000001</c:v>
                </c:pt>
                <c:pt idx="19751">
                  <c:v>72.424999999999997</c:v>
                </c:pt>
                <c:pt idx="19752">
                  <c:v>72.452000000000012</c:v>
                </c:pt>
                <c:pt idx="19753">
                  <c:v>72.478999999999999</c:v>
                </c:pt>
                <c:pt idx="19754">
                  <c:v>72.494000000000085</c:v>
                </c:pt>
                <c:pt idx="19755">
                  <c:v>72.503</c:v>
                </c:pt>
                <c:pt idx="19756">
                  <c:v>72.512</c:v>
                </c:pt>
                <c:pt idx="19757">
                  <c:v>72.52</c:v>
                </c:pt>
                <c:pt idx="19758">
                  <c:v>72.518000000000001</c:v>
                </c:pt>
                <c:pt idx="19759">
                  <c:v>72.521999999999991</c:v>
                </c:pt>
                <c:pt idx="19760">
                  <c:v>72.527000000000001</c:v>
                </c:pt>
                <c:pt idx="19761">
                  <c:v>72.521999999999991</c:v>
                </c:pt>
                <c:pt idx="19762">
                  <c:v>72.524000000000001</c:v>
                </c:pt>
                <c:pt idx="19763">
                  <c:v>72.522999999999982</c:v>
                </c:pt>
                <c:pt idx="19764">
                  <c:v>72.527999999999992</c:v>
                </c:pt>
                <c:pt idx="19765">
                  <c:v>72.537000000000006</c:v>
                </c:pt>
                <c:pt idx="19766">
                  <c:v>72.536000000000001</c:v>
                </c:pt>
                <c:pt idx="19767">
                  <c:v>72.534000000000006</c:v>
                </c:pt>
                <c:pt idx="19768">
                  <c:v>72.534999999999997</c:v>
                </c:pt>
                <c:pt idx="19769">
                  <c:v>72.525999999999982</c:v>
                </c:pt>
                <c:pt idx="19770">
                  <c:v>72.516000000000005</c:v>
                </c:pt>
                <c:pt idx="19771">
                  <c:v>72.534000000000006</c:v>
                </c:pt>
                <c:pt idx="19772">
                  <c:v>72.52</c:v>
                </c:pt>
                <c:pt idx="19773">
                  <c:v>72.527000000000001</c:v>
                </c:pt>
                <c:pt idx="19774">
                  <c:v>72.52</c:v>
                </c:pt>
                <c:pt idx="19775">
                  <c:v>72.521999999999991</c:v>
                </c:pt>
                <c:pt idx="19776">
                  <c:v>72.521000000000001</c:v>
                </c:pt>
                <c:pt idx="19777">
                  <c:v>72.516000000000005</c:v>
                </c:pt>
                <c:pt idx="19778">
                  <c:v>72.506</c:v>
                </c:pt>
                <c:pt idx="19779">
                  <c:v>72.509</c:v>
                </c:pt>
                <c:pt idx="19780">
                  <c:v>72.501999999999995</c:v>
                </c:pt>
                <c:pt idx="19781">
                  <c:v>72.495000000000005</c:v>
                </c:pt>
                <c:pt idx="19782">
                  <c:v>72.504000000000005</c:v>
                </c:pt>
                <c:pt idx="19783">
                  <c:v>72.492999999999995</c:v>
                </c:pt>
                <c:pt idx="19784">
                  <c:v>72.503</c:v>
                </c:pt>
                <c:pt idx="19785">
                  <c:v>72.501000000000005</c:v>
                </c:pt>
                <c:pt idx="19786">
                  <c:v>72.497000000000085</c:v>
                </c:pt>
                <c:pt idx="19787">
                  <c:v>72.486999999999995</c:v>
                </c:pt>
                <c:pt idx="19788">
                  <c:v>72.486999999999995</c:v>
                </c:pt>
                <c:pt idx="19789">
                  <c:v>72.480999999999995</c:v>
                </c:pt>
                <c:pt idx="19790">
                  <c:v>72.477000000000004</c:v>
                </c:pt>
                <c:pt idx="19791">
                  <c:v>72.483999999999995</c:v>
                </c:pt>
                <c:pt idx="19792">
                  <c:v>72.477999999999994</c:v>
                </c:pt>
                <c:pt idx="19793">
                  <c:v>72.480999999999995</c:v>
                </c:pt>
                <c:pt idx="19794">
                  <c:v>72.482000000000014</c:v>
                </c:pt>
                <c:pt idx="19795">
                  <c:v>72.477999999999994</c:v>
                </c:pt>
                <c:pt idx="19796">
                  <c:v>72.486999999999995</c:v>
                </c:pt>
                <c:pt idx="19797">
                  <c:v>72.475999999999999</c:v>
                </c:pt>
                <c:pt idx="19798">
                  <c:v>72.477000000000004</c:v>
                </c:pt>
                <c:pt idx="19799">
                  <c:v>72.491000000000085</c:v>
                </c:pt>
                <c:pt idx="19800">
                  <c:v>72.492999999999995</c:v>
                </c:pt>
                <c:pt idx="19801">
                  <c:v>72.488</c:v>
                </c:pt>
                <c:pt idx="19802">
                  <c:v>72.489000000000004</c:v>
                </c:pt>
                <c:pt idx="19803">
                  <c:v>72.491000000000085</c:v>
                </c:pt>
                <c:pt idx="19804">
                  <c:v>72.489000000000004</c:v>
                </c:pt>
                <c:pt idx="19805">
                  <c:v>72.485000000000014</c:v>
                </c:pt>
                <c:pt idx="19806">
                  <c:v>72.494000000000085</c:v>
                </c:pt>
                <c:pt idx="19807">
                  <c:v>72.492000000000004</c:v>
                </c:pt>
                <c:pt idx="19808">
                  <c:v>72.486000000000004</c:v>
                </c:pt>
                <c:pt idx="19809">
                  <c:v>72.486999999999995</c:v>
                </c:pt>
                <c:pt idx="19810">
                  <c:v>72.491000000000085</c:v>
                </c:pt>
                <c:pt idx="19811">
                  <c:v>72.483000000000004</c:v>
                </c:pt>
                <c:pt idx="19812">
                  <c:v>72.494000000000085</c:v>
                </c:pt>
                <c:pt idx="19813">
                  <c:v>72.489999999999995</c:v>
                </c:pt>
                <c:pt idx="19814">
                  <c:v>72.497000000000085</c:v>
                </c:pt>
                <c:pt idx="19815">
                  <c:v>72.494000000000085</c:v>
                </c:pt>
                <c:pt idx="19816">
                  <c:v>72.492999999999995</c:v>
                </c:pt>
                <c:pt idx="19817">
                  <c:v>72.492999999999995</c:v>
                </c:pt>
                <c:pt idx="19818">
                  <c:v>72.489999999999995</c:v>
                </c:pt>
                <c:pt idx="19819">
                  <c:v>72.478999999999999</c:v>
                </c:pt>
                <c:pt idx="19820">
                  <c:v>72.483999999999995</c:v>
                </c:pt>
                <c:pt idx="19821">
                  <c:v>72.492999999999995</c:v>
                </c:pt>
                <c:pt idx="19822">
                  <c:v>72.482000000000014</c:v>
                </c:pt>
                <c:pt idx="19823">
                  <c:v>72.482000000000014</c:v>
                </c:pt>
                <c:pt idx="19824">
                  <c:v>72.480999999999995</c:v>
                </c:pt>
                <c:pt idx="19825">
                  <c:v>72.477999999999994</c:v>
                </c:pt>
                <c:pt idx="19826">
                  <c:v>72.478999999999999</c:v>
                </c:pt>
                <c:pt idx="19827">
                  <c:v>72.475999999999999</c:v>
                </c:pt>
                <c:pt idx="19828">
                  <c:v>72.471999999999994</c:v>
                </c:pt>
                <c:pt idx="19829">
                  <c:v>72.477999999999994</c:v>
                </c:pt>
                <c:pt idx="19830">
                  <c:v>72.471999999999994</c:v>
                </c:pt>
                <c:pt idx="19831">
                  <c:v>72.471999999999994</c:v>
                </c:pt>
                <c:pt idx="19832">
                  <c:v>72.475999999999999</c:v>
                </c:pt>
                <c:pt idx="19833">
                  <c:v>72.468000000000004</c:v>
                </c:pt>
                <c:pt idx="19834">
                  <c:v>72.471000000000004</c:v>
                </c:pt>
                <c:pt idx="19835">
                  <c:v>72.472999999999999</c:v>
                </c:pt>
                <c:pt idx="19836">
                  <c:v>72.468999999999994</c:v>
                </c:pt>
                <c:pt idx="19837">
                  <c:v>72.467000000000027</c:v>
                </c:pt>
                <c:pt idx="19838">
                  <c:v>72.472999999999999</c:v>
                </c:pt>
                <c:pt idx="19839">
                  <c:v>72.468999999999994</c:v>
                </c:pt>
                <c:pt idx="19840">
                  <c:v>72.48</c:v>
                </c:pt>
                <c:pt idx="19841">
                  <c:v>72.474999999999994</c:v>
                </c:pt>
                <c:pt idx="19842">
                  <c:v>72.471999999999994</c:v>
                </c:pt>
                <c:pt idx="19843">
                  <c:v>72.47</c:v>
                </c:pt>
                <c:pt idx="19844">
                  <c:v>72.468999999999994</c:v>
                </c:pt>
                <c:pt idx="19845">
                  <c:v>72.471000000000004</c:v>
                </c:pt>
                <c:pt idx="19846">
                  <c:v>72.467000000000027</c:v>
                </c:pt>
                <c:pt idx="19847">
                  <c:v>72.464000000000027</c:v>
                </c:pt>
                <c:pt idx="19848">
                  <c:v>72.459999999999994</c:v>
                </c:pt>
                <c:pt idx="19849">
                  <c:v>72.47</c:v>
                </c:pt>
                <c:pt idx="19850">
                  <c:v>72.456999999999994</c:v>
                </c:pt>
                <c:pt idx="19851">
                  <c:v>72.465999999999994</c:v>
                </c:pt>
                <c:pt idx="19852">
                  <c:v>72.461000000000027</c:v>
                </c:pt>
                <c:pt idx="19853">
                  <c:v>72.455000000000013</c:v>
                </c:pt>
                <c:pt idx="19854">
                  <c:v>72.459999999999994</c:v>
                </c:pt>
                <c:pt idx="19855">
                  <c:v>72.459999999999994</c:v>
                </c:pt>
                <c:pt idx="19856">
                  <c:v>72.456000000000003</c:v>
                </c:pt>
                <c:pt idx="19857">
                  <c:v>72.455000000000013</c:v>
                </c:pt>
                <c:pt idx="19858">
                  <c:v>72.453999999999994</c:v>
                </c:pt>
                <c:pt idx="19859">
                  <c:v>72.453999999999994</c:v>
                </c:pt>
                <c:pt idx="19860">
                  <c:v>72.450999999999993</c:v>
                </c:pt>
                <c:pt idx="19861">
                  <c:v>72.441000000000116</c:v>
                </c:pt>
                <c:pt idx="19862">
                  <c:v>72.421000000000006</c:v>
                </c:pt>
                <c:pt idx="19863">
                  <c:v>72.417000000000101</c:v>
                </c:pt>
                <c:pt idx="19864">
                  <c:v>72.424000000000007</c:v>
                </c:pt>
                <c:pt idx="19865">
                  <c:v>72.403999999999996</c:v>
                </c:pt>
                <c:pt idx="19866">
                  <c:v>72.39</c:v>
                </c:pt>
                <c:pt idx="19867">
                  <c:v>72.384999999999991</c:v>
                </c:pt>
                <c:pt idx="19868">
                  <c:v>72.35799999999999</c:v>
                </c:pt>
                <c:pt idx="19869">
                  <c:v>72.328000000000003</c:v>
                </c:pt>
                <c:pt idx="19870">
                  <c:v>72.319999999999993</c:v>
                </c:pt>
                <c:pt idx="19871">
                  <c:v>72.296999999999997</c:v>
                </c:pt>
                <c:pt idx="19872">
                  <c:v>72.284999999999997</c:v>
                </c:pt>
                <c:pt idx="19873">
                  <c:v>72.277999999999992</c:v>
                </c:pt>
                <c:pt idx="19874">
                  <c:v>72.274000000000001</c:v>
                </c:pt>
                <c:pt idx="19875">
                  <c:v>72.263000000000005</c:v>
                </c:pt>
                <c:pt idx="19876">
                  <c:v>72.245999999999995</c:v>
                </c:pt>
                <c:pt idx="19877">
                  <c:v>72.245000000000005</c:v>
                </c:pt>
                <c:pt idx="19878">
                  <c:v>72.247000000000085</c:v>
                </c:pt>
                <c:pt idx="19879">
                  <c:v>72.253</c:v>
                </c:pt>
                <c:pt idx="19880">
                  <c:v>72.248000000000005</c:v>
                </c:pt>
                <c:pt idx="19881">
                  <c:v>72.242000000000004</c:v>
                </c:pt>
                <c:pt idx="19882">
                  <c:v>72.245000000000005</c:v>
                </c:pt>
                <c:pt idx="19883">
                  <c:v>72.259</c:v>
                </c:pt>
                <c:pt idx="19884">
                  <c:v>72.257000000000005</c:v>
                </c:pt>
                <c:pt idx="19885">
                  <c:v>72.260000000000005</c:v>
                </c:pt>
                <c:pt idx="19886">
                  <c:v>72.260000000000005</c:v>
                </c:pt>
                <c:pt idx="19887">
                  <c:v>72.260999999999996</c:v>
                </c:pt>
                <c:pt idx="19888">
                  <c:v>72.265000000000001</c:v>
                </c:pt>
                <c:pt idx="19889">
                  <c:v>72.266000000000005</c:v>
                </c:pt>
                <c:pt idx="19890">
                  <c:v>72.263999999999996</c:v>
                </c:pt>
                <c:pt idx="19891">
                  <c:v>72.257000000000005</c:v>
                </c:pt>
                <c:pt idx="19892">
                  <c:v>72.262</c:v>
                </c:pt>
                <c:pt idx="19893">
                  <c:v>72.263999999999996</c:v>
                </c:pt>
                <c:pt idx="19894">
                  <c:v>72.259</c:v>
                </c:pt>
                <c:pt idx="19895">
                  <c:v>72.254999999999995</c:v>
                </c:pt>
                <c:pt idx="19896">
                  <c:v>72.248000000000005</c:v>
                </c:pt>
                <c:pt idx="19897">
                  <c:v>72.254000000000005</c:v>
                </c:pt>
                <c:pt idx="19898">
                  <c:v>72.25</c:v>
                </c:pt>
                <c:pt idx="19899">
                  <c:v>72.248999999999995</c:v>
                </c:pt>
                <c:pt idx="19900">
                  <c:v>72.244000000000085</c:v>
                </c:pt>
                <c:pt idx="19901">
                  <c:v>72.251999999999995</c:v>
                </c:pt>
                <c:pt idx="19902">
                  <c:v>72.241000000000085</c:v>
                </c:pt>
                <c:pt idx="19903">
                  <c:v>72.239999999999995</c:v>
                </c:pt>
                <c:pt idx="19904">
                  <c:v>72.247000000000085</c:v>
                </c:pt>
                <c:pt idx="19905">
                  <c:v>72.242000000000004</c:v>
                </c:pt>
                <c:pt idx="19906">
                  <c:v>72.244000000000085</c:v>
                </c:pt>
                <c:pt idx="19907">
                  <c:v>72.235000000000014</c:v>
                </c:pt>
                <c:pt idx="19908">
                  <c:v>72.235000000000014</c:v>
                </c:pt>
                <c:pt idx="19909">
                  <c:v>72.239000000000004</c:v>
                </c:pt>
                <c:pt idx="19910">
                  <c:v>72.236999999999995</c:v>
                </c:pt>
                <c:pt idx="19911">
                  <c:v>72.236999999999995</c:v>
                </c:pt>
                <c:pt idx="19912">
                  <c:v>72.23</c:v>
                </c:pt>
                <c:pt idx="19913">
                  <c:v>72.236999999999995</c:v>
                </c:pt>
                <c:pt idx="19914">
                  <c:v>72.232000000000014</c:v>
                </c:pt>
                <c:pt idx="19915">
                  <c:v>72.23</c:v>
                </c:pt>
                <c:pt idx="19916">
                  <c:v>72.227999999999994</c:v>
                </c:pt>
                <c:pt idx="19917">
                  <c:v>72.225999999999999</c:v>
                </c:pt>
                <c:pt idx="19918">
                  <c:v>72.224999999999994</c:v>
                </c:pt>
                <c:pt idx="19919">
                  <c:v>72.230999999999995</c:v>
                </c:pt>
                <c:pt idx="19920">
                  <c:v>72.22</c:v>
                </c:pt>
                <c:pt idx="19921">
                  <c:v>72.221999999999994</c:v>
                </c:pt>
                <c:pt idx="19922">
                  <c:v>72.224000000000004</c:v>
                </c:pt>
                <c:pt idx="19923">
                  <c:v>72.214000000000027</c:v>
                </c:pt>
                <c:pt idx="19924">
                  <c:v>72.212000000000003</c:v>
                </c:pt>
                <c:pt idx="19925">
                  <c:v>72.217000000000027</c:v>
                </c:pt>
                <c:pt idx="19926">
                  <c:v>72.211000000000027</c:v>
                </c:pt>
                <c:pt idx="19927">
                  <c:v>72.214000000000027</c:v>
                </c:pt>
                <c:pt idx="19928">
                  <c:v>72.211000000000027</c:v>
                </c:pt>
                <c:pt idx="19929">
                  <c:v>72.215999999999994</c:v>
                </c:pt>
                <c:pt idx="19930">
                  <c:v>72.209000000000003</c:v>
                </c:pt>
                <c:pt idx="19931">
                  <c:v>72.203000000000003</c:v>
                </c:pt>
                <c:pt idx="19932">
                  <c:v>72.212000000000003</c:v>
                </c:pt>
                <c:pt idx="19933">
                  <c:v>72.203999999999994</c:v>
                </c:pt>
                <c:pt idx="19934">
                  <c:v>72.200999999999993</c:v>
                </c:pt>
                <c:pt idx="19935">
                  <c:v>72.195999999999998</c:v>
                </c:pt>
                <c:pt idx="19936">
                  <c:v>72.200999999999993</c:v>
                </c:pt>
                <c:pt idx="19937">
                  <c:v>72.208000000000013</c:v>
                </c:pt>
                <c:pt idx="19938">
                  <c:v>72.221000000000004</c:v>
                </c:pt>
                <c:pt idx="19939">
                  <c:v>72.227999999999994</c:v>
                </c:pt>
                <c:pt idx="19940">
                  <c:v>72.238</c:v>
                </c:pt>
                <c:pt idx="19941">
                  <c:v>72.251000000000005</c:v>
                </c:pt>
                <c:pt idx="19942">
                  <c:v>72.248000000000005</c:v>
                </c:pt>
                <c:pt idx="19943">
                  <c:v>72.256</c:v>
                </c:pt>
                <c:pt idx="19944">
                  <c:v>72.244000000000085</c:v>
                </c:pt>
                <c:pt idx="19945">
                  <c:v>72.242000000000004</c:v>
                </c:pt>
                <c:pt idx="19946">
                  <c:v>72.232000000000014</c:v>
                </c:pt>
                <c:pt idx="19947">
                  <c:v>72.221000000000004</c:v>
                </c:pt>
                <c:pt idx="19948">
                  <c:v>72.214000000000027</c:v>
                </c:pt>
                <c:pt idx="19949">
                  <c:v>72.2</c:v>
                </c:pt>
                <c:pt idx="19950">
                  <c:v>72.195999999999998</c:v>
                </c:pt>
                <c:pt idx="19951">
                  <c:v>72.179999999999978</c:v>
                </c:pt>
                <c:pt idx="19952">
                  <c:v>72.172999999999988</c:v>
                </c:pt>
                <c:pt idx="19953">
                  <c:v>72.156999999999982</c:v>
                </c:pt>
                <c:pt idx="19954">
                  <c:v>72.149999999999991</c:v>
                </c:pt>
                <c:pt idx="19955">
                  <c:v>72.155999999999949</c:v>
                </c:pt>
                <c:pt idx="19956">
                  <c:v>72.144999999999996</c:v>
                </c:pt>
                <c:pt idx="19957">
                  <c:v>72.147000000000006</c:v>
                </c:pt>
                <c:pt idx="19958">
                  <c:v>72.236999999999995</c:v>
                </c:pt>
                <c:pt idx="19959">
                  <c:v>72.302999999999983</c:v>
                </c:pt>
                <c:pt idx="19960">
                  <c:v>72.301000000000002</c:v>
                </c:pt>
                <c:pt idx="19961">
                  <c:v>72.325999999999979</c:v>
                </c:pt>
                <c:pt idx="19962">
                  <c:v>72.326999999999998</c:v>
                </c:pt>
                <c:pt idx="19963">
                  <c:v>72.325000000000003</c:v>
                </c:pt>
                <c:pt idx="19964">
                  <c:v>72.334000000000003</c:v>
                </c:pt>
                <c:pt idx="19965">
                  <c:v>72.393000000000001</c:v>
                </c:pt>
                <c:pt idx="19966">
                  <c:v>72.461000000000027</c:v>
                </c:pt>
                <c:pt idx="19967">
                  <c:v>72.486999999999995</c:v>
                </c:pt>
                <c:pt idx="19968">
                  <c:v>72.497000000000085</c:v>
                </c:pt>
                <c:pt idx="19969">
                  <c:v>72.5</c:v>
                </c:pt>
                <c:pt idx="19970">
                  <c:v>72.503</c:v>
                </c:pt>
                <c:pt idx="19971">
                  <c:v>72.492000000000004</c:v>
                </c:pt>
                <c:pt idx="19972">
                  <c:v>72.486000000000004</c:v>
                </c:pt>
                <c:pt idx="19973">
                  <c:v>72.477999999999994</c:v>
                </c:pt>
                <c:pt idx="19974">
                  <c:v>72.477999999999994</c:v>
                </c:pt>
                <c:pt idx="19975">
                  <c:v>72.471000000000004</c:v>
                </c:pt>
                <c:pt idx="19976">
                  <c:v>72.465000000000003</c:v>
                </c:pt>
                <c:pt idx="19977">
                  <c:v>72.453999999999994</c:v>
                </c:pt>
                <c:pt idx="19978">
                  <c:v>72.455000000000013</c:v>
                </c:pt>
                <c:pt idx="19979">
                  <c:v>72.450999999999993</c:v>
                </c:pt>
                <c:pt idx="19980">
                  <c:v>72.442000000000007</c:v>
                </c:pt>
                <c:pt idx="19981">
                  <c:v>72.441000000000116</c:v>
                </c:pt>
                <c:pt idx="19982">
                  <c:v>72.438999999999993</c:v>
                </c:pt>
                <c:pt idx="19983">
                  <c:v>72.438000000000002</c:v>
                </c:pt>
                <c:pt idx="19984">
                  <c:v>72.427999999999997</c:v>
                </c:pt>
                <c:pt idx="19985">
                  <c:v>72.429000000000002</c:v>
                </c:pt>
                <c:pt idx="19986">
                  <c:v>72.426000000000002</c:v>
                </c:pt>
                <c:pt idx="19987">
                  <c:v>72.418999999999997</c:v>
                </c:pt>
                <c:pt idx="19988">
                  <c:v>72.418000000000006</c:v>
                </c:pt>
                <c:pt idx="19989">
                  <c:v>72.411000000000101</c:v>
                </c:pt>
                <c:pt idx="19990">
                  <c:v>72.42</c:v>
                </c:pt>
                <c:pt idx="19991">
                  <c:v>72.412000000000006</c:v>
                </c:pt>
                <c:pt idx="19992">
                  <c:v>72.409000000000006</c:v>
                </c:pt>
                <c:pt idx="19993">
                  <c:v>72.396000000000001</c:v>
                </c:pt>
                <c:pt idx="19994">
                  <c:v>72.391000000000005</c:v>
                </c:pt>
                <c:pt idx="19995">
                  <c:v>72.387</c:v>
                </c:pt>
                <c:pt idx="19996">
                  <c:v>72.382999999999981</c:v>
                </c:pt>
                <c:pt idx="19997">
                  <c:v>72.382999999999981</c:v>
                </c:pt>
                <c:pt idx="19998">
                  <c:v>72.367000000000004</c:v>
                </c:pt>
                <c:pt idx="19999">
                  <c:v>72.367999999999995</c:v>
                </c:pt>
                <c:pt idx="20000">
                  <c:v>72.367000000000004</c:v>
                </c:pt>
                <c:pt idx="20001">
                  <c:v>72.36</c:v>
                </c:pt>
                <c:pt idx="20002">
                  <c:v>72.35899999999998</c:v>
                </c:pt>
                <c:pt idx="20003">
                  <c:v>72.340999999999994</c:v>
                </c:pt>
                <c:pt idx="20004">
                  <c:v>72.346000000000004</c:v>
                </c:pt>
                <c:pt idx="20005">
                  <c:v>72.335999999999999</c:v>
                </c:pt>
                <c:pt idx="20006">
                  <c:v>72.331999999999994</c:v>
                </c:pt>
                <c:pt idx="20007">
                  <c:v>72.320999999999998</c:v>
                </c:pt>
                <c:pt idx="20008">
                  <c:v>72.316000000000003</c:v>
                </c:pt>
                <c:pt idx="20009">
                  <c:v>72.322000000000003</c:v>
                </c:pt>
                <c:pt idx="20010">
                  <c:v>72.31</c:v>
                </c:pt>
                <c:pt idx="20011">
                  <c:v>72.302999999999983</c:v>
                </c:pt>
                <c:pt idx="20012">
                  <c:v>72.295000000000002</c:v>
                </c:pt>
                <c:pt idx="20013">
                  <c:v>72.295000000000002</c:v>
                </c:pt>
                <c:pt idx="20014">
                  <c:v>72.290000000000006</c:v>
                </c:pt>
                <c:pt idx="20015">
                  <c:v>72.284999999999997</c:v>
                </c:pt>
                <c:pt idx="20016">
                  <c:v>72.290000000000006</c:v>
                </c:pt>
                <c:pt idx="20017">
                  <c:v>72.277999999999992</c:v>
                </c:pt>
                <c:pt idx="20018">
                  <c:v>72.27</c:v>
                </c:pt>
                <c:pt idx="20019">
                  <c:v>72.274000000000001</c:v>
                </c:pt>
                <c:pt idx="20020">
                  <c:v>72.27</c:v>
                </c:pt>
                <c:pt idx="20021">
                  <c:v>72.27</c:v>
                </c:pt>
                <c:pt idx="20022">
                  <c:v>72.263000000000005</c:v>
                </c:pt>
                <c:pt idx="20023">
                  <c:v>72.260000000000005</c:v>
                </c:pt>
                <c:pt idx="20024">
                  <c:v>72.251999999999995</c:v>
                </c:pt>
                <c:pt idx="20025">
                  <c:v>72.254999999999995</c:v>
                </c:pt>
                <c:pt idx="20026">
                  <c:v>72.260000000000005</c:v>
                </c:pt>
                <c:pt idx="20027">
                  <c:v>72.254000000000005</c:v>
                </c:pt>
                <c:pt idx="20028">
                  <c:v>72.242999999999995</c:v>
                </c:pt>
                <c:pt idx="20029">
                  <c:v>72.257999999999996</c:v>
                </c:pt>
                <c:pt idx="20030">
                  <c:v>72.242000000000004</c:v>
                </c:pt>
                <c:pt idx="20031">
                  <c:v>72.244000000000085</c:v>
                </c:pt>
                <c:pt idx="20032">
                  <c:v>72.25</c:v>
                </c:pt>
                <c:pt idx="20033">
                  <c:v>72.242000000000004</c:v>
                </c:pt>
                <c:pt idx="20034">
                  <c:v>72.242000000000004</c:v>
                </c:pt>
                <c:pt idx="20035">
                  <c:v>72.233999999999995</c:v>
                </c:pt>
                <c:pt idx="20036">
                  <c:v>72.236999999999995</c:v>
                </c:pt>
                <c:pt idx="20037">
                  <c:v>72.233999999999995</c:v>
                </c:pt>
                <c:pt idx="20038">
                  <c:v>72.230999999999995</c:v>
                </c:pt>
                <c:pt idx="20039">
                  <c:v>72.225999999999999</c:v>
                </c:pt>
                <c:pt idx="20040">
                  <c:v>72.222999999999999</c:v>
                </c:pt>
                <c:pt idx="20041">
                  <c:v>72.222999999999999</c:v>
                </c:pt>
                <c:pt idx="20042">
                  <c:v>72.215999999999994</c:v>
                </c:pt>
                <c:pt idx="20043">
                  <c:v>72.209999999999994</c:v>
                </c:pt>
                <c:pt idx="20044">
                  <c:v>72.209000000000003</c:v>
                </c:pt>
                <c:pt idx="20045">
                  <c:v>72.208000000000013</c:v>
                </c:pt>
                <c:pt idx="20046">
                  <c:v>72.209000000000003</c:v>
                </c:pt>
                <c:pt idx="20047">
                  <c:v>72.197999999999993</c:v>
                </c:pt>
                <c:pt idx="20048">
                  <c:v>72.203999999999994</c:v>
                </c:pt>
                <c:pt idx="20049">
                  <c:v>72.194000000000003</c:v>
                </c:pt>
                <c:pt idx="20050">
                  <c:v>72.185000000000002</c:v>
                </c:pt>
                <c:pt idx="20051">
                  <c:v>72.188999999999979</c:v>
                </c:pt>
                <c:pt idx="20052">
                  <c:v>72.188000000000002</c:v>
                </c:pt>
                <c:pt idx="20053">
                  <c:v>72.188999999999979</c:v>
                </c:pt>
                <c:pt idx="20054">
                  <c:v>72.183999999999983</c:v>
                </c:pt>
                <c:pt idx="20055">
                  <c:v>72.186999999999998</c:v>
                </c:pt>
                <c:pt idx="20056">
                  <c:v>72.185999999999979</c:v>
                </c:pt>
                <c:pt idx="20057">
                  <c:v>72.183999999999983</c:v>
                </c:pt>
                <c:pt idx="20058">
                  <c:v>72.182999999999979</c:v>
                </c:pt>
                <c:pt idx="20059">
                  <c:v>72.177999999999983</c:v>
                </c:pt>
                <c:pt idx="20060">
                  <c:v>72.167999999999992</c:v>
                </c:pt>
                <c:pt idx="20061">
                  <c:v>72.169999999999987</c:v>
                </c:pt>
                <c:pt idx="20062">
                  <c:v>72.171999999999983</c:v>
                </c:pt>
                <c:pt idx="20063">
                  <c:v>72.161999999999992</c:v>
                </c:pt>
                <c:pt idx="20064">
                  <c:v>72.164999999999992</c:v>
                </c:pt>
                <c:pt idx="20065">
                  <c:v>72.169999999999987</c:v>
                </c:pt>
                <c:pt idx="20066">
                  <c:v>72.164000000000001</c:v>
                </c:pt>
                <c:pt idx="20067">
                  <c:v>72.158999999999978</c:v>
                </c:pt>
                <c:pt idx="20068">
                  <c:v>72.164999999999992</c:v>
                </c:pt>
                <c:pt idx="20069">
                  <c:v>72.167999999999992</c:v>
                </c:pt>
                <c:pt idx="20070">
                  <c:v>72.164999999999992</c:v>
                </c:pt>
                <c:pt idx="20071">
                  <c:v>72.158999999999978</c:v>
                </c:pt>
                <c:pt idx="20072">
                  <c:v>72.151999999999987</c:v>
                </c:pt>
                <c:pt idx="20073">
                  <c:v>72.156999999999982</c:v>
                </c:pt>
                <c:pt idx="20074">
                  <c:v>72.157999999999987</c:v>
                </c:pt>
                <c:pt idx="20075">
                  <c:v>72.151999999999987</c:v>
                </c:pt>
                <c:pt idx="20076">
                  <c:v>72.149000000000001</c:v>
                </c:pt>
                <c:pt idx="20077">
                  <c:v>72.151999999999987</c:v>
                </c:pt>
                <c:pt idx="20078">
                  <c:v>72.137999999999991</c:v>
                </c:pt>
                <c:pt idx="20079">
                  <c:v>72.147999999999996</c:v>
                </c:pt>
                <c:pt idx="20080">
                  <c:v>72.147999999999996</c:v>
                </c:pt>
                <c:pt idx="20081">
                  <c:v>72.141000000000005</c:v>
                </c:pt>
                <c:pt idx="20082">
                  <c:v>72.141000000000005</c:v>
                </c:pt>
                <c:pt idx="20083">
                  <c:v>72.144999999999996</c:v>
                </c:pt>
                <c:pt idx="20084">
                  <c:v>72.131999999999991</c:v>
                </c:pt>
                <c:pt idx="20085">
                  <c:v>72.128999999999948</c:v>
                </c:pt>
                <c:pt idx="20086">
                  <c:v>72.135999999999981</c:v>
                </c:pt>
                <c:pt idx="20087">
                  <c:v>72.131</c:v>
                </c:pt>
                <c:pt idx="20088">
                  <c:v>72.126999999999981</c:v>
                </c:pt>
                <c:pt idx="20089">
                  <c:v>72.13</c:v>
                </c:pt>
                <c:pt idx="20090">
                  <c:v>72.125999999999948</c:v>
                </c:pt>
                <c:pt idx="20091">
                  <c:v>72.165999999999983</c:v>
                </c:pt>
                <c:pt idx="20092">
                  <c:v>72.194999999999993</c:v>
                </c:pt>
                <c:pt idx="20093">
                  <c:v>72.194000000000003</c:v>
                </c:pt>
                <c:pt idx="20094">
                  <c:v>72.186999999999998</c:v>
                </c:pt>
                <c:pt idx="20095">
                  <c:v>72.188999999999979</c:v>
                </c:pt>
                <c:pt idx="20096">
                  <c:v>72.182999999999979</c:v>
                </c:pt>
                <c:pt idx="20097">
                  <c:v>72.191000000000003</c:v>
                </c:pt>
                <c:pt idx="20098">
                  <c:v>72.197999999999993</c:v>
                </c:pt>
                <c:pt idx="20099">
                  <c:v>72.203999999999994</c:v>
                </c:pt>
                <c:pt idx="20100">
                  <c:v>72.203999999999994</c:v>
                </c:pt>
                <c:pt idx="20101">
                  <c:v>72.212000000000003</c:v>
                </c:pt>
                <c:pt idx="20102">
                  <c:v>72.205000000000013</c:v>
                </c:pt>
                <c:pt idx="20103">
                  <c:v>72.208000000000013</c:v>
                </c:pt>
                <c:pt idx="20104">
                  <c:v>72.215000000000003</c:v>
                </c:pt>
                <c:pt idx="20105">
                  <c:v>72.209999999999994</c:v>
                </c:pt>
                <c:pt idx="20106">
                  <c:v>72.212999999999994</c:v>
                </c:pt>
                <c:pt idx="20107">
                  <c:v>72.211000000000027</c:v>
                </c:pt>
                <c:pt idx="20108">
                  <c:v>72.214000000000027</c:v>
                </c:pt>
                <c:pt idx="20109">
                  <c:v>72.221999999999994</c:v>
                </c:pt>
                <c:pt idx="20110">
                  <c:v>72.209999999999994</c:v>
                </c:pt>
                <c:pt idx="20111">
                  <c:v>72.211000000000027</c:v>
                </c:pt>
                <c:pt idx="20112">
                  <c:v>72.217000000000027</c:v>
                </c:pt>
                <c:pt idx="20113">
                  <c:v>72.225999999999999</c:v>
                </c:pt>
                <c:pt idx="20114">
                  <c:v>72.218999999999994</c:v>
                </c:pt>
                <c:pt idx="20115">
                  <c:v>72.227000000000004</c:v>
                </c:pt>
                <c:pt idx="20116">
                  <c:v>72.232000000000014</c:v>
                </c:pt>
                <c:pt idx="20117">
                  <c:v>72.227000000000004</c:v>
                </c:pt>
                <c:pt idx="20118">
                  <c:v>72.227999999999994</c:v>
                </c:pt>
                <c:pt idx="20119">
                  <c:v>72.221999999999994</c:v>
                </c:pt>
                <c:pt idx="20120">
                  <c:v>72.232000000000014</c:v>
                </c:pt>
                <c:pt idx="20121">
                  <c:v>72.224999999999994</c:v>
                </c:pt>
                <c:pt idx="20122">
                  <c:v>72.232000000000014</c:v>
                </c:pt>
                <c:pt idx="20123">
                  <c:v>72.235000000000014</c:v>
                </c:pt>
                <c:pt idx="20124">
                  <c:v>72.235000000000014</c:v>
                </c:pt>
                <c:pt idx="20125">
                  <c:v>72.227999999999994</c:v>
                </c:pt>
                <c:pt idx="20126">
                  <c:v>72.236000000000004</c:v>
                </c:pt>
                <c:pt idx="20127">
                  <c:v>72.241000000000085</c:v>
                </c:pt>
                <c:pt idx="20128">
                  <c:v>72.239000000000004</c:v>
                </c:pt>
                <c:pt idx="20129">
                  <c:v>72.239999999999995</c:v>
                </c:pt>
                <c:pt idx="20130">
                  <c:v>72.233999999999995</c:v>
                </c:pt>
                <c:pt idx="20131">
                  <c:v>72.248999999999995</c:v>
                </c:pt>
                <c:pt idx="20132">
                  <c:v>72.245999999999995</c:v>
                </c:pt>
                <c:pt idx="20133">
                  <c:v>72.256</c:v>
                </c:pt>
                <c:pt idx="20134">
                  <c:v>72.256</c:v>
                </c:pt>
                <c:pt idx="20135">
                  <c:v>72.253</c:v>
                </c:pt>
                <c:pt idx="20136">
                  <c:v>72.254000000000005</c:v>
                </c:pt>
                <c:pt idx="20137">
                  <c:v>72.256</c:v>
                </c:pt>
                <c:pt idx="20138">
                  <c:v>72.260000000000005</c:v>
                </c:pt>
                <c:pt idx="20139">
                  <c:v>72.257999999999996</c:v>
                </c:pt>
                <c:pt idx="20140">
                  <c:v>72.263000000000005</c:v>
                </c:pt>
                <c:pt idx="20141">
                  <c:v>72.257000000000005</c:v>
                </c:pt>
                <c:pt idx="20142">
                  <c:v>72.271000000000001</c:v>
                </c:pt>
                <c:pt idx="20143">
                  <c:v>72.254999999999995</c:v>
                </c:pt>
                <c:pt idx="20144">
                  <c:v>72.251000000000005</c:v>
                </c:pt>
                <c:pt idx="20145">
                  <c:v>72.253</c:v>
                </c:pt>
                <c:pt idx="20146">
                  <c:v>72.247000000000085</c:v>
                </c:pt>
                <c:pt idx="20147">
                  <c:v>72.241000000000085</c:v>
                </c:pt>
                <c:pt idx="20148">
                  <c:v>72.235000000000014</c:v>
                </c:pt>
                <c:pt idx="20149">
                  <c:v>72.218999999999994</c:v>
                </c:pt>
                <c:pt idx="20150">
                  <c:v>72.22</c:v>
                </c:pt>
                <c:pt idx="20151">
                  <c:v>72.212999999999994</c:v>
                </c:pt>
                <c:pt idx="20152">
                  <c:v>72.206000000000003</c:v>
                </c:pt>
                <c:pt idx="20153">
                  <c:v>72.209999999999994</c:v>
                </c:pt>
                <c:pt idx="20154">
                  <c:v>72.211000000000027</c:v>
                </c:pt>
                <c:pt idx="20155">
                  <c:v>72.209000000000003</c:v>
                </c:pt>
                <c:pt idx="20156">
                  <c:v>72.203000000000003</c:v>
                </c:pt>
                <c:pt idx="20157">
                  <c:v>72.221000000000004</c:v>
                </c:pt>
                <c:pt idx="20158">
                  <c:v>72.244000000000085</c:v>
                </c:pt>
                <c:pt idx="20159">
                  <c:v>72.287000000000006</c:v>
                </c:pt>
                <c:pt idx="20160">
                  <c:v>72.295000000000002</c:v>
                </c:pt>
                <c:pt idx="20161">
                  <c:v>72.296999999999997</c:v>
                </c:pt>
                <c:pt idx="20162">
                  <c:v>72.296999999999997</c:v>
                </c:pt>
                <c:pt idx="20163">
                  <c:v>72.304999999999993</c:v>
                </c:pt>
                <c:pt idx="20164">
                  <c:v>72.302999999999983</c:v>
                </c:pt>
                <c:pt idx="20165">
                  <c:v>72.301999999999992</c:v>
                </c:pt>
                <c:pt idx="20166">
                  <c:v>72.304000000000002</c:v>
                </c:pt>
                <c:pt idx="20167">
                  <c:v>72.31</c:v>
                </c:pt>
                <c:pt idx="20168">
                  <c:v>72.313000000000002</c:v>
                </c:pt>
                <c:pt idx="20169">
                  <c:v>72.313000000000002</c:v>
                </c:pt>
                <c:pt idx="20170">
                  <c:v>72.318000000000012</c:v>
                </c:pt>
                <c:pt idx="20171">
                  <c:v>72.326999999999998</c:v>
                </c:pt>
                <c:pt idx="20172">
                  <c:v>72.332999999999998</c:v>
                </c:pt>
                <c:pt idx="20173">
                  <c:v>72.328000000000003</c:v>
                </c:pt>
                <c:pt idx="20174">
                  <c:v>72.328999999999979</c:v>
                </c:pt>
                <c:pt idx="20175">
                  <c:v>72.338999999999999</c:v>
                </c:pt>
                <c:pt idx="20176">
                  <c:v>72.342000000000013</c:v>
                </c:pt>
                <c:pt idx="20177">
                  <c:v>72.334000000000003</c:v>
                </c:pt>
                <c:pt idx="20178">
                  <c:v>72.332999999999998</c:v>
                </c:pt>
                <c:pt idx="20179">
                  <c:v>72.342000000000013</c:v>
                </c:pt>
                <c:pt idx="20180">
                  <c:v>72.337999999999994</c:v>
                </c:pt>
                <c:pt idx="20181">
                  <c:v>72.334999999999994</c:v>
                </c:pt>
                <c:pt idx="20182">
                  <c:v>72.346999999999994</c:v>
                </c:pt>
                <c:pt idx="20183">
                  <c:v>72.349999999999994</c:v>
                </c:pt>
                <c:pt idx="20184">
                  <c:v>72.35299999999998</c:v>
                </c:pt>
                <c:pt idx="20185">
                  <c:v>72.346999999999994</c:v>
                </c:pt>
                <c:pt idx="20186">
                  <c:v>72.35199999999999</c:v>
                </c:pt>
                <c:pt idx="20187">
                  <c:v>72.349999999999994</c:v>
                </c:pt>
                <c:pt idx="20188">
                  <c:v>72.356999999999999</c:v>
                </c:pt>
                <c:pt idx="20189">
                  <c:v>72.349999999999994</c:v>
                </c:pt>
                <c:pt idx="20190">
                  <c:v>72.353999999999999</c:v>
                </c:pt>
                <c:pt idx="20191">
                  <c:v>72.35799999999999</c:v>
                </c:pt>
                <c:pt idx="20192">
                  <c:v>72.35799999999999</c:v>
                </c:pt>
                <c:pt idx="20193">
                  <c:v>72.35199999999999</c:v>
                </c:pt>
                <c:pt idx="20194">
                  <c:v>72.356999999999999</c:v>
                </c:pt>
                <c:pt idx="20195">
                  <c:v>72.35599999999998</c:v>
                </c:pt>
                <c:pt idx="20196">
                  <c:v>72.35599999999998</c:v>
                </c:pt>
                <c:pt idx="20197">
                  <c:v>72.35799999999999</c:v>
                </c:pt>
                <c:pt idx="20198">
                  <c:v>72.361000000000004</c:v>
                </c:pt>
                <c:pt idx="20199">
                  <c:v>72.363</c:v>
                </c:pt>
                <c:pt idx="20200">
                  <c:v>72.35799999999999</c:v>
                </c:pt>
                <c:pt idx="20201">
                  <c:v>72.35799999999999</c:v>
                </c:pt>
                <c:pt idx="20202">
                  <c:v>72.363</c:v>
                </c:pt>
                <c:pt idx="20203">
                  <c:v>72.356999999999999</c:v>
                </c:pt>
                <c:pt idx="20204">
                  <c:v>72.35499999999999</c:v>
                </c:pt>
                <c:pt idx="20205">
                  <c:v>72.356999999999999</c:v>
                </c:pt>
                <c:pt idx="20206">
                  <c:v>72.35599999999998</c:v>
                </c:pt>
                <c:pt idx="20207">
                  <c:v>72.35499999999999</c:v>
                </c:pt>
                <c:pt idx="20208">
                  <c:v>72.35199999999999</c:v>
                </c:pt>
                <c:pt idx="20209">
                  <c:v>72.35199999999999</c:v>
                </c:pt>
                <c:pt idx="20210">
                  <c:v>72.35299999999998</c:v>
                </c:pt>
                <c:pt idx="20211">
                  <c:v>72.350999999999999</c:v>
                </c:pt>
                <c:pt idx="20212">
                  <c:v>72.35499999999999</c:v>
                </c:pt>
                <c:pt idx="20213">
                  <c:v>72.349999999999994</c:v>
                </c:pt>
                <c:pt idx="20214">
                  <c:v>72.35199999999999</c:v>
                </c:pt>
                <c:pt idx="20215">
                  <c:v>72.353999999999999</c:v>
                </c:pt>
                <c:pt idx="20216">
                  <c:v>72.35199999999999</c:v>
                </c:pt>
                <c:pt idx="20217">
                  <c:v>72.356999999999999</c:v>
                </c:pt>
                <c:pt idx="20218">
                  <c:v>72.35299999999998</c:v>
                </c:pt>
                <c:pt idx="20219">
                  <c:v>72.35499999999999</c:v>
                </c:pt>
                <c:pt idx="20220">
                  <c:v>72.340999999999994</c:v>
                </c:pt>
                <c:pt idx="20221">
                  <c:v>72.346000000000004</c:v>
                </c:pt>
                <c:pt idx="20222">
                  <c:v>72.346000000000004</c:v>
                </c:pt>
                <c:pt idx="20223">
                  <c:v>72.342000000000013</c:v>
                </c:pt>
                <c:pt idx="20224">
                  <c:v>72.337999999999994</c:v>
                </c:pt>
                <c:pt idx="20225">
                  <c:v>72.343999999999994</c:v>
                </c:pt>
                <c:pt idx="20226">
                  <c:v>72.340999999999994</c:v>
                </c:pt>
                <c:pt idx="20227">
                  <c:v>72.338999999999999</c:v>
                </c:pt>
                <c:pt idx="20228">
                  <c:v>72.346000000000004</c:v>
                </c:pt>
                <c:pt idx="20229">
                  <c:v>72.348000000000013</c:v>
                </c:pt>
                <c:pt idx="20230">
                  <c:v>72.338999999999999</c:v>
                </c:pt>
                <c:pt idx="20231">
                  <c:v>72.34</c:v>
                </c:pt>
                <c:pt idx="20232">
                  <c:v>72.349999999999994</c:v>
                </c:pt>
                <c:pt idx="20233">
                  <c:v>72.350999999999999</c:v>
                </c:pt>
                <c:pt idx="20234">
                  <c:v>72.343000000000004</c:v>
                </c:pt>
                <c:pt idx="20235">
                  <c:v>72.343999999999994</c:v>
                </c:pt>
                <c:pt idx="20236">
                  <c:v>72.350999999999999</c:v>
                </c:pt>
                <c:pt idx="20237">
                  <c:v>72.353999999999999</c:v>
                </c:pt>
                <c:pt idx="20238">
                  <c:v>72.35499999999999</c:v>
                </c:pt>
                <c:pt idx="20239">
                  <c:v>72.361000000000004</c:v>
                </c:pt>
                <c:pt idx="20240">
                  <c:v>72.374999999999986</c:v>
                </c:pt>
                <c:pt idx="20241">
                  <c:v>72.391000000000005</c:v>
                </c:pt>
                <c:pt idx="20242">
                  <c:v>72.411000000000101</c:v>
                </c:pt>
                <c:pt idx="20243">
                  <c:v>72.406000000000006</c:v>
                </c:pt>
                <c:pt idx="20244">
                  <c:v>72.412999999999997</c:v>
                </c:pt>
                <c:pt idx="20245">
                  <c:v>72.430000000000007</c:v>
                </c:pt>
                <c:pt idx="20246">
                  <c:v>72.438999999999993</c:v>
                </c:pt>
                <c:pt idx="20247">
                  <c:v>72.442000000000007</c:v>
                </c:pt>
                <c:pt idx="20248">
                  <c:v>72.447000000000088</c:v>
                </c:pt>
                <c:pt idx="20249">
                  <c:v>72.443000000000026</c:v>
                </c:pt>
                <c:pt idx="20250">
                  <c:v>72.45</c:v>
                </c:pt>
                <c:pt idx="20251">
                  <c:v>72.441000000000116</c:v>
                </c:pt>
                <c:pt idx="20252">
                  <c:v>72.441000000000116</c:v>
                </c:pt>
                <c:pt idx="20253">
                  <c:v>72.427999999999997</c:v>
                </c:pt>
                <c:pt idx="20254">
                  <c:v>72.42</c:v>
                </c:pt>
                <c:pt idx="20255">
                  <c:v>72.406000000000006</c:v>
                </c:pt>
                <c:pt idx="20256">
                  <c:v>72.399000000000001</c:v>
                </c:pt>
                <c:pt idx="20257">
                  <c:v>72.391999999999996</c:v>
                </c:pt>
                <c:pt idx="20258">
                  <c:v>72.375999999999948</c:v>
                </c:pt>
                <c:pt idx="20259">
                  <c:v>72.374999999999986</c:v>
                </c:pt>
                <c:pt idx="20260">
                  <c:v>72.36</c:v>
                </c:pt>
                <c:pt idx="20261">
                  <c:v>72.35499999999999</c:v>
                </c:pt>
                <c:pt idx="20262">
                  <c:v>72.343999999999994</c:v>
                </c:pt>
                <c:pt idx="20263">
                  <c:v>72.331999999999994</c:v>
                </c:pt>
                <c:pt idx="20264">
                  <c:v>72.320999999999998</c:v>
                </c:pt>
                <c:pt idx="20265">
                  <c:v>72.320999999999998</c:v>
                </c:pt>
                <c:pt idx="20266">
                  <c:v>72.313000000000002</c:v>
                </c:pt>
                <c:pt idx="20267">
                  <c:v>72.301999999999992</c:v>
                </c:pt>
                <c:pt idx="20268">
                  <c:v>72.301000000000002</c:v>
                </c:pt>
                <c:pt idx="20269">
                  <c:v>72.293999999999997</c:v>
                </c:pt>
                <c:pt idx="20270">
                  <c:v>72.292000000000002</c:v>
                </c:pt>
                <c:pt idx="20271">
                  <c:v>72.283000000000001</c:v>
                </c:pt>
                <c:pt idx="20272">
                  <c:v>72.277000000000001</c:v>
                </c:pt>
                <c:pt idx="20273">
                  <c:v>72.277999999999992</c:v>
                </c:pt>
                <c:pt idx="20274">
                  <c:v>72.271000000000001</c:v>
                </c:pt>
                <c:pt idx="20275">
                  <c:v>72.263999999999996</c:v>
                </c:pt>
                <c:pt idx="20276">
                  <c:v>72.260000000000005</c:v>
                </c:pt>
                <c:pt idx="20277">
                  <c:v>72.263000000000005</c:v>
                </c:pt>
                <c:pt idx="20278">
                  <c:v>72.254000000000005</c:v>
                </c:pt>
                <c:pt idx="20279">
                  <c:v>72.245000000000005</c:v>
                </c:pt>
                <c:pt idx="20280">
                  <c:v>72.25</c:v>
                </c:pt>
                <c:pt idx="20281">
                  <c:v>72.248999999999995</c:v>
                </c:pt>
                <c:pt idx="20282">
                  <c:v>72.242000000000004</c:v>
                </c:pt>
                <c:pt idx="20283">
                  <c:v>72.247000000000085</c:v>
                </c:pt>
                <c:pt idx="20284">
                  <c:v>72.239999999999995</c:v>
                </c:pt>
                <c:pt idx="20285">
                  <c:v>72.236999999999995</c:v>
                </c:pt>
                <c:pt idx="20286">
                  <c:v>72.227000000000004</c:v>
                </c:pt>
                <c:pt idx="20287">
                  <c:v>72.23</c:v>
                </c:pt>
                <c:pt idx="20288">
                  <c:v>72.218999999999994</c:v>
                </c:pt>
                <c:pt idx="20289">
                  <c:v>72.224999999999994</c:v>
                </c:pt>
                <c:pt idx="20290">
                  <c:v>72.218000000000004</c:v>
                </c:pt>
                <c:pt idx="20291">
                  <c:v>72.221000000000004</c:v>
                </c:pt>
                <c:pt idx="20292">
                  <c:v>72.214000000000027</c:v>
                </c:pt>
                <c:pt idx="20293">
                  <c:v>72.208000000000013</c:v>
                </c:pt>
                <c:pt idx="20294">
                  <c:v>72.209999999999994</c:v>
                </c:pt>
                <c:pt idx="20295">
                  <c:v>72.209000000000003</c:v>
                </c:pt>
                <c:pt idx="20296">
                  <c:v>72.214000000000027</c:v>
                </c:pt>
                <c:pt idx="20297">
                  <c:v>72.211000000000027</c:v>
                </c:pt>
                <c:pt idx="20298">
                  <c:v>72.217000000000027</c:v>
                </c:pt>
                <c:pt idx="20299">
                  <c:v>72.209000000000003</c:v>
                </c:pt>
                <c:pt idx="20300">
                  <c:v>72.209999999999994</c:v>
                </c:pt>
                <c:pt idx="20301">
                  <c:v>72.209000000000003</c:v>
                </c:pt>
                <c:pt idx="20302">
                  <c:v>72.202000000000012</c:v>
                </c:pt>
                <c:pt idx="20303">
                  <c:v>72.200999999999993</c:v>
                </c:pt>
                <c:pt idx="20304">
                  <c:v>72.192999999999998</c:v>
                </c:pt>
                <c:pt idx="20305">
                  <c:v>72.191000000000003</c:v>
                </c:pt>
                <c:pt idx="20306">
                  <c:v>72.188000000000002</c:v>
                </c:pt>
                <c:pt idx="20307">
                  <c:v>72.180999999999983</c:v>
                </c:pt>
                <c:pt idx="20308">
                  <c:v>72.179999999999978</c:v>
                </c:pt>
                <c:pt idx="20309">
                  <c:v>72.169999999999987</c:v>
                </c:pt>
                <c:pt idx="20310">
                  <c:v>72.167000000000002</c:v>
                </c:pt>
                <c:pt idx="20311">
                  <c:v>72.170999999999978</c:v>
                </c:pt>
                <c:pt idx="20312">
                  <c:v>72.161000000000001</c:v>
                </c:pt>
                <c:pt idx="20313">
                  <c:v>72.155999999999949</c:v>
                </c:pt>
                <c:pt idx="20314">
                  <c:v>72.161999999999992</c:v>
                </c:pt>
                <c:pt idx="20315">
                  <c:v>72.162999999999982</c:v>
                </c:pt>
                <c:pt idx="20316">
                  <c:v>72.152999999999949</c:v>
                </c:pt>
                <c:pt idx="20317">
                  <c:v>72.152999999999949</c:v>
                </c:pt>
                <c:pt idx="20318">
                  <c:v>72.149000000000001</c:v>
                </c:pt>
                <c:pt idx="20319">
                  <c:v>72.144000000000005</c:v>
                </c:pt>
                <c:pt idx="20320">
                  <c:v>72.143000000000001</c:v>
                </c:pt>
                <c:pt idx="20321">
                  <c:v>72.149000000000001</c:v>
                </c:pt>
                <c:pt idx="20322">
                  <c:v>72.143000000000001</c:v>
                </c:pt>
                <c:pt idx="20323">
                  <c:v>72.149000000000001</c:v>
                </c:pt>
                <c:pt idx="20324">
                  <c:v>72.141000000000005</c:v>
                </c:pt>
                <c:pt idx="20325">
                  <c:v>72.141000000000005</c:v>
                </c:pt>
                <c:pt idx="20326">
                  <c:v>72.138999999999982</c:v>
                </c:pt>
                <c:pt idx="20327">
                  <c:v>72.131</c:v>
                </c:pt>
                <c:pt idx="20328">
                  <c:v>72.134999999999991</c:v>
                </c:pt>
                <c:pt idx="20329">
                  <c:v>72.132999999999981</c:v>
                </c:pt>
                <c:pt idx="20330">
                  <c:v>72.131</c:v>
                </c:pt>
                <c:pt idx="20331">
                  <c:v>72.135999999999981</c:v>
                </c:pt>
                <c:pt idx="20332">
                  <c:v>72.124999999999986</c:v>
                </c:pt>
                <c:pt idx="20333">
                  <c:v>72.117999999999995</c:v>
                </c:pt>
                <c:pt idx="20334">
                  <c:v>72.119</c:v>
                </c:pt>
                <c:pt idx="20335">
                  <c:v>72.114000000000004</c:v>
                </c:pt>
                <c:pt idx="20336">
                  <c:v>72.121999999999986</c:v>
                </c:pt>
                <c:pt idx="20337">
                  <c:v>72.117999999999995</c:v>
                </c:pt>
                <c:pt idx="20338">
                  <c:v>72.114999999999995</c:v>
                </c:pt>
                <c:pt idx="20339">
                  <c:v>72.114000000000004</c:v>
                </c:pt>
                <c:pt idx="20340">
                  <c:v>72.111999999999995</c:v>
                </c:pt>
                <c:pt idx="20341">
                  <c:v>72.10799999999999</c:v>
                </c:pt>
                <c:pt idx="20342">
                  <c:v>72.103999999999999</c:v>
                </c:pt>
                <c:pt idx="20343">
                  <c:v>72.098000000000013</c:v>
                </c:pt>
                <c:pt idx="20344">
                  <c:v>72.096999999999994</c:v>
                </c:pt>
                <c:pt idx="20345">
                  <c:v>72.10599999999998</c:v>
                </c:pt>
                <c:pt idx="20346">
                  <c:v>72.10499999999999</c:v>
                </c:pt>
                <c:pt idx="20347">
                  <c:v>72.10599999999998</c:v>
                </c:pt>
                <c:pt idx="20348">
                  <c:v>72.106999999999999</c:v>
                </c:pt>
                <c:pt idx="20349">
                  <c:v>72.099999999999994</c:v>
                </c:pt>
                <c:pt idx="20350">
                  <c:v>72.099000000000004</c:v>
                </c:pt>
                <c:pt idx="20351">
                  <c:v>72.085999999999999</c:v>
                </c:pt>
                <c:pt idx="20352">
                  <c:v>72.093999999999994</c:v>
                </c:pt>
                <c:pt idx="20353">
                  <c:v>72.085999999999999</c:v>
                </c:pt>
                <c:pt idx="20354">
                  <c:v>72.096999999999994</c:v>
                </c:pt>
                <c:pt idx="20355">
                  <c:v>72.088999999999999</c:v>
                </c:pt>
                <c:pt idx="20356">
                  <c:v>72.082999999999998</c:v>
                </c:pt>
                <c:pt idx="20357">
                  <c:v>72.084999999999994</c:v>
                </c:pt>
                <c:pt idx="20358">
                  <c:v>72.087000000000003</c:v>
                </c:pt>
                <c:pt idx="20359">
                  <c:v>72.073999999999998</c:v>
                </c:pt>
                <c:pt idx="20360">
                  <c:v>72.068000000000012</c:v>
                </c:pt>
                <c:pt idx="20361">
                  <c:v>72.066999999999993</c:v>
                </c:pt>
                <c:pt idx="20362">
                  <c:v>72.066999999999993</c:v>
                </c:pt>
                <c:pt idx="20363">
                  <c:v>72.065000000000012</c:v>
                </c:pt>
                <c:pt idx="20364">
                  <c:v>72.066000000000003</c:v>
                </c:pt>
                <c:pt idx="20365">
                  <c:v>72.054999999999993</c:v>
                </c:pt>
                <c:pt idx="20366">
                  <c:v>72.051000000000002</c:v>
                </c:pt>
                <c:pt idx="20367">
                  <c:v>72.049000000000007</c:v>
                </c:pt>
                <c:pt idx="20368">
                  <c:v>72.052999999999983</c:v>
                </c:pt>
                <c:pt idx="20369">
                  <c:v>72.054999999999993</c:v>
                </c:pt>
                <c:pt idx="20370">
                  <c:v>72.054000000000002</c:v>
                </c:pt>
                <c:pt idx="20371">
                  <c:v>72.06</c:v>
                </c:pt>
                <c:pt idx="20372">
                  <c:v>72.061000000000007</c:v>
                </c:pt>
                <c:pt idx="20373">
                  <c:v>72.054000000000002</c:v>
                </c:pt>
                <c:pt idx="20374">
                  <c:v>72.066999999999993</c:v>
                </c:pt>
                <c:pt idx="20375">
                  <c:v>72.063000000000002</c:v>
                </c:pt>
                <c:pt idx="20376">
                  <c:v>72.066000000000003</c:v>
                </c:pt>
                <c:pt idx="20377">
                  <c:v>72.066999999999993</c:v>
                </c:pt>
                <c:pt idx="20378">
                  <c:v>72.072999999999979</c:v>
                </c:pt>
                <c:pt idx="20379">
                  <c:v>72.066000000000003</c:v>
                </c:pt>
                <c:pt idx="20380">
                  <c:v>72.070999999999998</c:v>
                </c:pt>
                <c:pt idx="20381">
                  <c:v>72.068000000000012</c:v>
                </c:pt>
                <c:pt idx="20382">
                  <c:v>72.078999999999979</c:v>
                </c:pt>
                <c:pt idx="20383">
                  <c:v>72.081000000000003</c:v>
                </c:pt>
                <c:pt idx="20384">
                  <c:v>72.088999999999999</c:v>
                </c:pt>
                <c:pt idx="20385">
                  <c:v>72.081000000000003</c:v>
                </c:pt>
                <c:pt idx="20386">
                  <c:v>72.081999999999994</c:v>
                </c:pt>
                <c:pt idx="20387">
                  <c:v>72.073999999999998</c:v>
                </c:pt>
                <c:pt idx="20388">
                  <c:v>72.073999999999998</c:v>
                </c:pt>
                <c:pt idx="20389">
                  <c:v>72.081999999999994</c:v>
                </c:pt>
                <c:pt idx="20390">
                  <c:v>72.075999999999979</c:v>
                </c:pt>
                <c:pt idx="20391">
                  <c:v>72.072999999999979</c:v>
                </c:pt>
                <c:pt idx="20392">
                  <c:v>72.072999999999979</c:v>
                </c:pt>
                <c:pt idx="20393">
                  <c:v>72.076999999999998</c:v>
                </c:pt>
                <c:pt idx="20394">
                  <c:v>72.072999999999979</c:v>
                </c:pt>
                <c:pt idx="20395">
                  <c:v>72.075999999999979</c:v>
                </c:pt>
                <c:pt idx="20396">
                  <c:v>72.068000000000012</c:v>
                </c:pt>
                <c:pt idx="20397">
                  <c:v>72.069000000000003</c:v>
                </c:pt>
                <c:pt idx="20398">
                  <c:v>72.062000000000012</c:v>
                </c:pt>
                <c:pt idx="20399">
                  <c:v>72.063000000000002</c:v>
                </c:pt>
                <c:pt idx="20400">
                  <c:v>72.069999999999993</c:v>
                </c:pt>
                <c:pt idx="20401">
                  <c:v>72.070999999999998</c:v>
                </c:pt>
                <c:pt idx="20402">
                  <c:v>72.06</c:v>
                </c:pt>
                <c:pt idx="20403">
                  <c:v>72.06</c:v>
                </c:pt>
                <c:pt idx="20404">
                  <c:v>72.061000000000007</c:v>
                </c:pt>
                <c:pt idx="20405">
                  <c:v>72.057000000000002</c:v>
                </c:pt>
                <c:pt idx="20406">
                  <c:v>72.069000000000003</c:v>
                </c:pt>
                <c:pt idx="20407">
                  <c:v>72.063000000000002</c:v>
                </c:pt>
                <c:pt idx="20408">
                  <c:v>72.063000000000002</c:v>
                </c:pt>
                <c:pt idx="20409">
                  <c:v>72.054000000000002</c:v>
                </c:pt>
                <c:pt idx="20410">
                  <c:v>72.057000000000002</c:v>
                </c:pt>
                <c:pt idx="20411">
                  <c:v>72.057000000000002</c:v>
                </c:pt>
                <c:pt idx="20412">
                  <c:v>72.052999999999983</c:v>
                </c:pt>
                <c:pt idx="20413">
                  <c:v>72.052999999999983</c:v>
                </c:pt>
                <c:pt idx="20414">
                  <c:v>72.051000000000002</c:v>
                </c:pt>
                <c:pt idx="20415">
                  <c:v>72.046999999999997</c:v>
                </c:pt>
                <c:pt idx="20416">
                  <c:v>72.051999999999992</c:v>
                </c:pt>
                <c:pt idx="20417">
                  <c:v>72.049000000000007</c:v>
                </c:pt>
                <c:pt idx="20418">
                  <c:v>72.051000000000002</c:v>
                </c:pt>
                <c:pt idx="20419">
                  <c:v>72.05</c:v>
                </c:pt>
                <c:pt idx="20420">
                  <c:v>72.046000000000006</c:v>
                </c:pt>
                <c:pt idx="20421">
                  <c:v>72.040999999999997</c:v>
                </c:pt>
                <c:pt idx="20422">
                  <c:v>72.040000000000006</c:v>
                </c:pt>
                <c:pt idx="20423">
                  <c:v>72.037999999999997</c:v>
                </c:pt>
                <c:pt idx="20424">
                  <c:v>72.037999999999997</c:v>
                </c:pt>
                <c:pt idx="20425">
                  <c:v>72.031999999999996</c:v>
                </c:pt>
                <c:pt idx="20426">
                  <c:v>72.037999999999997</c:v>
                </c:pt>
                <c:pt idx="20427">
                  <c:v>72.028999999999982</c:v>
                </c:pt>
                <c:pt idx="20428">
                  <c:v>72.037000000000006</c:v>
                </c:pt>
                <c:pt idx="20429">
                  <c:v>72.027000000000001</c:v>
                </c:pt>
                <c:pt idx="20430">
                  <c:v>72.021999999999991</c:v>
                </c:pt>
                <c:pt idx="20431">
                  <c:v>72.013000000000005</c:v>
                </c:pt>
                <c:pt idx="20432">
                  <c:v>72.015000000000001</c:v>
                </c:pt>
                <c:pt idx="20433">
                  <c:v>72</c:v>
                </c:pt>
                <c:pt idx="20434">
                  <c:v>72.006</c:v>
                </c:pt>
                <c:pt idx="20435">
                  <c:v>72.010000000000005</c:v>
                </c:pt>
                <c:pt idx="20436">
                  <c:v>72.004000000000005</c:v>
                </c:pt>
                <c:pt idx="20437">
                  <c:v>72.004000000000005</c:v>
                </c:pt>
                <c:pt idx="20438">
                  <c:v>72</c:v>
                </c:pt>
                <c:pt idx="20439">
                  <c:v>71.998000000000005</c:v>
                </c:pt>
                <c:pt idx="20440">
                  <c:v>72.004999999999995</c:v>
                </c:pt>
                <c:pt idx="20441">
                  <c:v>72</c:v>
                </c:pt>
                <c:pt idx="20442">
                  <c:v>72.006</c:v>
                </c:pt>
                <c:pt idx="20443">
                  <c:v>72</c:v>
                </c:pt>
                <c:pt idx="20444">
                  <c:v>71.998999999999995</c:v>
                </c:pt>
                <c:pt idx="20445">
                  <c:v>72.003</c:v>
                </c:pt>
                <c:pt idx="20446">
                  <c:v>72.006</c:v>
                </c:pt>
                <c:pt idx="20447">
                  <c:v>72.007999999999996</c:v>
                </c:pt>
                <c:pt idx="20448">
                  <c:v>72</c:v>
                </c:pt>
                <c:pt idx="20449">
                  <c:v>72.013000000000005</c:v>
                </c:pt>
                <c:pt idx="20450">
                  <c:v>72.001000000000005</c:v>
                </c:pt>
                <c:pt idx="20451">
                  <c:v>72.003</c:v>
                </c:pt>
                <c:pt idx="20452">
                  <c:v>72.010999999999996</c:v>
                </c:pt>
                <c:pt idx="20453">
                  <c:v>72.010999999999996</c:v>
                </c:pt>
                <c:pt idx="20454">
                  <c:v>72.016999999999996</c:v>
                </c:pt>
                <c:pt idx="20455">
                  <c:v>72.007999999999996</c:v>
                </c:pt>
                <c:pt idx="20456">
                  <c:v>72.021000000000001</c:v>
                </c:pt>
                <c:pt idx="20457">
                  <c:v>72.012</c:v>
                </c:pt>
                <c:pt idx="20458">
                  <c:v>72.025999999999982</c:v>
                </c:pt>
                <c:pt idx="20459">
                  <c:v>72.024000000000001</c:v>
                </c:pt>
                <c:pt idx="20460">
                  <c:v>72.02</c:v>
                </c:pt>
                <c:pt idx="20461">
                  <c:v>72.027999999999992</c:v>
                </c:pt>
                <c:pt idx="20462">
                  <c:v>72.024999999999991</c:v>
                </c:pt>
                <c:pt idx="20463">
                  <c:v>72.031999999999996</c:v>
                </c:pt>
                <c:pt idx="20464">
                  <c:v>72.043999999999997</c:v>
                </c:pt>
                <c:pt idx="20465">
                  <c:v>72.037999999999997</c:v>
                </c:pt>
                <c:pt idx="20466">
                  <c:v>72.037000000000006</c:v>
                </c:pt>
                <c:pt idx="20467">
                  <c:v>72.031999999999996</c:v>
                </c:pt>
                <c:pt idx="20468">
                  <c:v>72.031999999999996</c:v>
                </c:pt>
                <c:pt idx="20469">
                  <c:v>72.027000000000001</c:v>
                </c:pt>
                <c:pt idx="20470">
                  <c:v>72.034000000000006</c:v>
                </c:pt>
                <c:pt idx="20471">
                  <c:v>72.036000000000001</c:v>
                </c:pt>
                <c:pt idx="20472">
                  <c:v>72.043999999999997</c:v>
                </c:pt>
                <c:pt idx="20473">
                  <c:v>72.048000000000002</c:v>
                </c:pt>
                <c:pt idx="20474">
                  <c:v>72.045000000000002</c:v>
                </c:pt>
                <c:pt idx="20475">
                  <c:v>72.052999999999983</c:v>
                </c:pt>
                <c:pt idx="20476">
                  <c:v>72.043000000000006</c:v>
                </c:pt>
                <c:pt idx="20477">
                  <c:v>72.054000000000002</c:v>
                </c:pt>
                <c:pt idx="20478">
                  <c:v>72.046999999999997</c:v>
                </c:pt>
                <c:pt idx="20479">
                  <c:v>72.054999999999993</c:v>
                </c:pt>
                <c:pt idx="20480">
                  <c:v>72.046999999999997</c:v>
                </c:pt>
                <c:pt idx="20481">
                  <c:v>72.043999999999997</c:v>
                </c:pt>
                <c:pt idx="20482">
                  <c:v>72.046000000000006</c:v>
                </c:pt>
                <c:pt idx="20483">
                  <c:v>72.055999999999983</c:v>
                </c:pt>
                <c:pt idx="20484">
                  <c:v>72.046999999999997</c:v>
                </c:pt>
                <c:pt idx="20485">
                  <c:v>72.043999999999997</c:v>
                </c:pt>
                <c:pt idx="20486">
                  <c:v>72.057000000000002</c:v>
                </c:pt>
                <c:pt idx="20487">
                  <c:v>72.043000000000006</c:v>
                </c:pt>
                <c:pt idx="20488">
                  <c:v>72.042000000000002</c:v>
                </c:pt>
                <c:pt idx="20489">
                  <c:v>72.06</c:v>
                </c:pt>
                <c:pt idx="20490">
                  <c:v>72.05</c:v>
                </c:pt>
                <c:pt idx="20491">
                  <c:v>72.046999999999997</c:v>
                </c:pt>
                <c:pt idx="20492">
                  <c:v>72.049000000000007</c:v>
                </c:pt>
                <c:pt idx="20493">
                  <c:v>72.048000000000002</c:v>
                </c:pt>
                <c:pt idx="20494">
                  <c:v>72.049000000000007</c:v>
                </c:pt>
                <c:pt idx="20495">
                  <c:v>72.046999999999997</c:v>
                </c:pt>
                <c:pt idx="20496">
                  <c:v>72.039000000000001</c:v>
                </c:pt>
                <c:pt idx="20497">
                  <c:v>72.040000000000006</c:v>
                </c:pt>
                <c:pt idx="20498">
                  <c:v>72.049000000000007</c:v>
                </c:pt>
                <c:pt idx="20499">
                  <c:v>72.043999999999997</c:v>
                </c:pt>
                <c:pt idx="20500">
                  <c:v>72.040000000000006</c:v>
                </c:pt>
                <c:pt idx="20501">
                  <c:v>72.036000000000001</c:v>
                </c:pt>
                <c:pt idx="20502">
                  <c:v>72.037999999999997</c:v>
                </c:pt>
                <c:pt idx="20503">
                  <c:v>72.022999999999982</c:v>
                </c:pt>
                <c:pt idx="20504">
                  <c:v>72.031999999999996</c:v>
                </c:pt>
                <c:pt idx="20505">
                  <c:v>72.037999999999997</c:v>
                </c:pt>
                <c:pt idx="20506">
                  <c:v>72.033000000000001</c:v>
                </c:pt>
                <c:pt idx="20507">
                  <c:v>72.027000000000001</c:v>
                </c:pt>
                <c:pt idx="20508">
                  <c:v>72.027999999999992</c:v>
                </c:pt>
                <c:pt idx="20509">
                  <c:v>72.025999999999982</c:v>
                </c:pt>
                <c:pt idx="20510">
                  <c:v>72.024000000000001</c:v>
                </c:pt>
                <c:pt idx="20511">
                  <c:v>72.024999999999991</c:v>
                </c:pt>
                <c:pt idx="20512">
                  <c:v>72.028999999999982</c:v>
                </c:pt>
                <c:pt idx="20513">
                  <c:v>72.02</c:v>
                </c:pt>
                <c:pt idx="20514">
                  <c:v>72.024999999999991</c:v>
                </c:pt>
                <c:pt idx="20515">
                  <c:v>72.027000000000001</c:v>
                </c:pt>
                <c:pt idx="20516">
                  <c:v>72.016999999999996</c:v>
                </c:pt>
                <c:pt idx="20517">
                  <c:v>72.024000000000001</c:v>
                </c:pt>
                <c:pt idx="20518">
                  <c:v>72.02</c:v>
                </c:pt>
                <c:pt idx="20519">
                  <c:v>72.016999999999996</c:v>
                </c:pt>
                <c:pt idx="20520">
                  <c:v>72.027999999999992</c:v>
                </c:pt>
                <c:pt idx="20521">
                  <c:v>72.02</c:v>
                </c:pt>
                <c:pt idx="20522">
                  <c:v>72.03</c:v>
                </c:pt>
                <c:pt idx="20523">
                  <c:v>72.027000000000001</c:v>
                </c:pt>
                <c:pt idx="20524">
                  <c:v>72.033000000000001</c:v>
                </c:pt>
                <c:pt idx="20525">
                  <c:v>72.036000000000001</c:v>
                </c:pt>
                <c:pt idx="20526">
                  <c:v>72.034999999999997</c:v>
                </c:pt>
                <c:pt idx="20527">
                  <c:v>72.034999999999997</c:v>
                </c:pt>
                <c:pt idx="20528">
                  <c:v>72.03</c:v>
                </c:pt>
                <c:pt idx="20529">
                  <c:v>72.037999999999997</c:v>
                </c:pt>
                <c:pt idx="20530">
                  <c:v>72.037000000000006</c:v>
                </c:pt>
                <c:pt idx="20531">
                  <c:v>72.037999999999997</c:v>
                </c:pt>
                <c:pt idx="20532">
                  <c:v>72.045000000000002</c:v>
                </c:pt>
                <c:pt idx="20533">
                  <c:v>72.043999999999997</c:v>
                </c:pt>
                <c:pt idx="20534">
                  <c:v>72.049000000000007</c:v>
                </c:pt>
                <c:pt idx="20535">
                  <c:v>72.040999999999997</c:v>
                </c:pt>
                <c:pt idx="20536">
                  <c:v>72.049000000000007</c:v>
                </c:pt>
                <c:pt idx="20537">
                  <c:v>72.048000000000002</c:v>
                </c:pt>
                <c:pt idx="20538">
                  <c:v>72.043999999999997</c:v>
                </c:pt>
                <c:pt idx="20539">
                  <c:v>72.054999999999993</c:v>
                </c:pt>
                <c:pt idx="20540">
                  <c:v>72.054000000000002</c:v>
                </c:pt>
                <c:pt idx="20541">
                  <c:v>72.051999999999992</c:v>
                </c:pt>
                <c:pt idx="20542">
                  <c:v>72.051999999999992</c:v>
                </c:pt>
                <c:pt idx="20543">
                  <c:v>72.062000000000012</c:v>
                </c:pt>
                <c:pt idx="20544">
                  <c:v>72.057000000000002</c:v>
                </c:pt>
                <c:pt idx="20545">
                  <c:v>72.055999999999983</c:v>
                </c:pt>
                <c:pt idx="20546">
                  <c:v>72.055999999999983</c:v>
                </c:pt>
                <c:pt idx="20547">
                  <c:v>72.051000000000002</c:v>
                </c:pt>
                <c:pt idx="20548">
                  <c:v>72.052999999999983</c:v>
                </c:pt>
                <c:pt idx="20549">
                  <c:v>72.062000000000012</c:v>
                </c:pt>
                <c:pt idx="20550">
                  <c:v>72.054000000000002</c:v>
                </c:pt>
                <c:pt idx="20551">
                  <c:v>72.069000000000003</c:v>
                </c:pt>
                <c:pt idx="20552">
                  <c:v>72.06</c:v>
                </c:pt>
                <c:pt idx="20553">
                  <c:v>72.062000000000012</c:v>
                </c:pt>
                <c:pt idx="20554">
                  <c:v>72.066000000000003</c:v>
                </c:pt>
                <c:pt idx="20555">
                  <c:v>72.057999999999993</c:v>
                </c:pt>
                <c:pt idx="20556">
                  <c:v>72.048000000000002</c:v>
                </c:pt>
                <c:pt idx="20557">
                  <c:v>72.063000000000002</c:v>
                </c:pt>
                <c:pt idx="20558">
                  <c:v>72.058999999999983</c:v>
                </c:pt>
                <c:pt idx="20559">
                  <c:v>72.058999999999983</c:v>
                </c:pt>
                <c:pt idx="20560">
                  <c:v>72.051999999999992</c:v>
                </c:pt>
                <c:pt idx="20561">
                  <c:v>72.054000000000002</c:v>
                </c:pt>
                <c:pt idx="20562">
                  <c:v>72.061000000000007</c:v>
                </c:pt>
                <c:pt idx="20563">
                  <c:v>72.061000000000007</c:v>
                </c:pt>
                <c:pt idx="20564">
                  <c:v>72.06</c:v>
                </c:pt>
                <c:pt idx="20565">
                  <c:v>72.058999999999983</c:v>
                </c:pt>
                <c:pt idx="20566">
                  <c:v>72.054999999999993</c:v>
                </c:pt>
                <c:pt idx="20567">
                  <c:v>72.055999999999983</c:v>
                </c:pt>
                <c:pt idx="20568">
                  <c:v>72.054000000000002</c:v>
                </c:pt>
                <c:pt idx="20569">
                  <c:v>72.055999999999983</c:v>
                </c:pt>
                <c:pt idx="20570">
                  <c:v>72.057999999999993</c:v>
                </c:pt>
                <c:pt idx="20571">
                  <c:v>72.046999999999997</c:v>
                </c:pt>
                <c:pt idx="20572">
                  <c:v>72.049000000000007</c:v>
                </c:pt>
                <c:pt idx="20573">
                  <c:v>72.043000000000006</c:v>
                </c:pt>
                <c:pt idx="20574">
                  <c:v>72.042000000000002</c:v>
                </c:pt>
                <c:pt idx="20575">
                  <c:v>72.034000000000006</c:v>
                </c:pt>
                <c:pt idx="20576">
                  <c:v>72.045000000000002</c:v>
                </c:pt>
                <c:pt idx="20577">
                  <c:v>72.037999999999997</c:v>
                </c:pt>
                <c:pt idx="20578">
                  <c:v>72.036000000000001</c:v>
                </c:pt>
                <c:pt idx="20579">
                  <c:v>72.037000000000006</c:v>
                </c:pt>
                <c:pt idx="20580">
                  <c:v>72.027000000000001</c:v>
                </c:pt>
                <c:pt idx="20581">
                  <c:v>72.03</c:v>
                </c:pt>
                <c:pt idx="20582">
                  <c:v>72.045000000000002</c:v>
                </c:pt>
                <c:pt idx="20583">
                  <c:v>72.028999999999982</c:v>
                </c:pt>
                <c:pt idx="20584">
                  <c:v>72.040999999999997</c:v>
                </c:pt>
                <c:pt idx="20585">
                  <c:v>72.046000000000006</c:v>
                </c:pt>
                <c:pt idx="20586">
                  <c:v>72.045000000000002</c:v>
                </c:pt>
                <c:pt idx="20587">
                  <c:v>72.046999999999997</c:v>
                </c:pt>
                <c:pt idx="20588">
                  <c:v>72.042000000000002</c:v>
                </c:pt>
                <c:pt idx="20589">
                  <c:v>72.040000000000006</c:v>
                </c:pt>
                <c:pt idx="20590">
                  <c:v>72.040000000000006</c:v>
                </c:pt>
                <c:pt idx="20591">
                  <c:v>72.034999999999997</c:v>
                </c:pt>
                <c:pt idx="20592">
                  <c:v>72.037999999999997</c:v>
                </c:pt>
                <c:pt idx="20593">
                  <c:v>72.045000000000002</c:v>
                </c:pt>
                <c:pt idx="20594">
                  <c:v>72.045000000000002</c:v>
                </c:pt>
                <c:pt idx="20595">
                  <c:v>72.042000000000002</c:v>
                </c:pt>
                <c:pt idx="20596">
                  <c:v>72.046999999999997</c:v>
                </c:pt>
                <c:pt idx="20597">
                  <c:v>72.048000000000002</c:v>
                </c:pt>
                <c:pt idx="20598">
                  <c:v>72.045000000000002</c:v>
                </c:pt>
                <c:pt idx="20599">
                  <c:v>72.042000000000002</c:v>
                </c:pt>
                <c:pt idx="20600">
                  <c:v>72.040000000000006</c:v>
                </c:pt>
                <c:pt idx="20601">
                  <c:v>72.046000000000006</c:v>
                </c:pt>
                <c:pt idx="20602">
                  <c:v>72.040000000000006</c:v>
                </c:pt>
                <c:pt idx="20603">
                  <c:v>72.039000000000001</c:v>
                </c:pt>
                <c:pt idx="20604">
                  <c:v>72.043000000000006</c:v>
                </c:pt>
                <c:pt idx="20605">
                  <c:v>72.051000000000002</c:v>
                </c:pt>
                <c:pt idx="20606">
                  <c:v>72.046000000000006</c:v>
                </c:pt>
                <c:pt idx="20607">
                  <c:v>72.057000000000002</c:v>
                </c:pt>
                <c:pt idx="20608">
                  <c:v>72.05</c:v>
                </c:pt>
                <c:pt idx="20609">
                  <c:v>72.05</c:v>
                </c:pt>
                <c:pt idx="20610">
                  <c:v>72.045000000000002</c:v>
                </c:pt>
                <c:pt idx="20611">
                  <c:v>72.057000000000002</c:v>
                </c:pt>
                <c:pt idx="20612">
                  <c:v>72.049000000000007</c:v>
                </c:pt>
                <c:pt idx="20613">
                  <c:v>72.05</c:v>
                </c:pt>
                <c:pt idx="20614">
                  <c:v>72.057999999999993</c:v>
                </c:pt>
                <c:pt idx="20615">
                  <c:v>72.049000000000007</c:v>
                </c:pt>
                <c:pt idx="20616">
                  <c:v>72.055999999999983</c:v>
                </c:pt>
                <c:pt idx="20617">
                  <c:v>72.057000000000002</c:v>
                </c:pt>
                <c:pt idx="20618">
                  <c:v>72.062000000000012</c:v>
                </c:pt>
                <c:pt idx="20619">
                  <c:v>72.058999999999983</c:v>
                </c:pt>
                <c:pt idx="20620">
                  <c:v>72.068000000000012</c:v>
                </c:pt>
                <c:pt idx="20621">
                  <c:v>72.072999999999979</c:v>
                </c:pt>
                <c:pt idx="20622">
                  <c:v>72.065000000000012</c:v>
                </c:pt>
                <c:pt idx="20623">
                  <c:v>72.065000000000012</c:v>
                </c:pt>
                <c:pt idx="20624">
                  <c:v>72.063999999999993</c:v>
                </c:pt>
                <c:pt idx="20625">
                  <c:v>72.06</c:v>
                </c:pt>
                <c:pt idx="20626">
                  <c:v>72.052999999999983</c:v>
                </c:pt>
                <c:pt idx="20627">
                  <c:v>72.066999999999993</c:v>
                </c:pt>
                <c:pt idx="20628">
                  <c:v>72.051999999999992</c:v>
                </c:pt>
                <c:pt idx="20629">
                  <c:v>72.06</c:v>
                </c:pt>
                <c:pt idx="20630">
                  <c:v>72.058999999999983</c:v>
                </c:pt>
                <c:pt idx="20631">
                  <c:v>72.055999999999983</c:v>
                </c:pt>
                <c:pt idx="20632">
                  <c:v>72.057000000000002</c:v>
                </c:pt>
                <c:pt idx="20633">
                  <c:v>72.054000000000002</c:v>
                </c:pt>
                <c:pt idx="20634">
                  <c:v>72.063000000000002</c:v>
                </c:pt>
                <c:pt idx="20635">
                  <c:v>72.066000000000003</c:v>
                </c:pt>
                <c:pt idx="20636">
                  <c:v>72.062000000000012</c:v>
                </c:pt>
                <c:pt idx="20637">
                  <c:v>72.058999999999983</c:v>
                </c:pt>
                <c:pt idx="20638">
                  <c:v>72.065000000000012</c:v>
                </c:pt>
                <c:pt idx="20639">
                  <c:v>72.066000000000003</c:v>
                </c:pt>
                <c:pt idx="20640">
                  <c:v>72.066999999999993</c:v>
                </c:pt>
                <c:pt idx="20641">
                  <c:v>72.069000000000003</c:v>
                </c:pt>
                <c:pt idx="20642">
                  <c:v>72.073999999999998</c:v>
                </c:pt>
                <c:pt idx="20643">
                  <c:v>72.070999999999998</c:v>
                </c:pt>
                <c:pt idx="20644">
                  <c:v>72.063999999999993</c:v>
                </c:pt>
                <c:pt idx="20645">
                  <c:v>72.063000000000002</c:v>
                </c:pt>
                <c:pt idx="20646">
                  <c:v>72.058999999999983</c:v>
                </c:pt>
                <c:pt idx="20647">
                  <c:v>72.063000000000002</c:v>
                </c:pt>
                <c:pt idx="20648">
                  <c:v>72.06</c:v>
                </c:pt>
                <c:pt idx="20649">
                  <c:v>72.066999999999993</c:v>
                </c:pt>
                <c:pt idx="20650">
                  <c:v>72.061000000000007</c:v>
                </c:pt>
                <c:pt idx="20651">
                  <c:v>72.068000000000012</c:v>
                </c:pt>
                <c:pt idx="20652">
                  <c:v>72.065000000000012</c:v>
                </c:pt>
                <c:pt idx="20653">
                  <c:v>72.057999999999993</c:v>
                </c:pt>
                <c:pt idx="20654">
                  <c:v>72.052999999999983</c:v>
                </c:pt>
                <c:pt idx="20655">
                  <c:v>72.068000000000012</c:v>
                </c:pt>
                <c:pt idx="20656">
                  <c:v>72.06</c:v>
                </c:pt>
                <c:pt idx="20657">
                  <c:v>72.063000000000002</c:v>
                </c:pt>
                <c:pt idx="20658">
                  <c:v>72.063000000000002</c:v>
                </c:pt>
                <c:pt idx="20659">
                  <c:v>72.058999999999983</c:v>
                </c:pt>
                <c:pt idx="20660">
                  <c:v>72.063000000000002</c:v>
                </c:pt>
                <c:pt idx="20661">
                  <c:v>72.063999999999993</c:v>
                </c:pt>
                <c:pt idx="20662">
                  <c:v>72.055999999999983</c:v>
                </c:pt>
                <c:pt idx="20663">
                  <c:v>72.057000000000002</c:v>
                </c:pt>
                <c:pt idx="20664">
                  <c:v>72.063000000000002</c:v>
                </c:pt>
                <c:pt idx="20665">
                  <c:v>72.06</c:v>
                </c:pt>
                <c:pt idx="20666">
                  <c:v>72.063999999999993</c:v>
                </c:pt>
                <c:pt idx="20667">
                  <c:v>72.069000000000003</c:v>
                </c:pt>
                <c:pt idx="20668">
                  <c:v>72.073999999999998</c:v>
                </c:pt>
                <c:pt idx="20669">
                  <c:v>72.08</c:v>
                </c:pt>
                <c:pt idx="20670">
                  <c:v>72.081000000000003</c:v>
                </c:pt>
                <c:pt idx="20671">
                  <c:v>72.082999999999998</c:v>
                </c:pt>
                <c:pt idx="20672">
                  <c:v>72.084999999999994</c:v>
                </c:pt>
                <c:pt idx="20673">
                  <c:v>72.084999999999994</c:v>
                </c:pt>
                <c:pt idx="20674">
                  <c:v>72.081999999999994</c:v>
                </c:pt>
                <c:pt idx="20675">
                  <c:v>72.08</c:v>
                </c:pt>
                <c:pt idx="20676">
                  <c:v>72.092000000000013</c:v>
                </c:pt>
                <c:pt idx="20677">
                  <c:v>72.096999999999994</c:v>
                </c:pt>
                <c:pt idx="20678">
                  <c:v>72.084999999999994</c:v>
                </c:pt>
                <c:pt idx="20679">
                  <c:v>72.093000000000004</c:v>
                </c:pt>
                <c:pt idx="20680">
                  <c:v>72.092000000000013</c:v>
                </c:pt>
                <c:pt idx="20681">
                  <c:v>72.096999999999994</c:v>
                </c:pt>
                <c:pt idx="20682">
                  <c:v>72.100999999999999</c:v>
                </c:pt>
                <c:pt idx="20683">
                  <c:v>72.096000000000004</c:v>
                </c:pt>
                <c:pt idx="20684">
                  <c:v>72.087999999999994</c:v>
                </c:pt>
                <c:pt idx="20685">
                  <c:v>72.096999999999994</c:v>
                </c:pt>
                <c:pt idx="20686">
                  <c:v>72.099000000000004</c:v>
                </c:pt>
                <c:pt idx="20687">
                  <c:v>72.10199999999999</c:v>
                </c:pt>
                <c:pt idx="20688">
                  <c:v>72.10199999999999</c:v>
                </c:pt>
                <c:pt idx="20689">
                  <c:v>72.098000000000013</c:v>
                </c:pt>
                <c:pt idx="20690">
                  <c:v>72.10199999999999</c:v>
                </c:pt>
                <c:pt idx="20691">
                  <c:v>72.093000000000004</c:v>
                </c:pt>
                <c:pt idx="20692">
                  <c:v>72.106999999999999</c:v>
                </c:pt>
                <c:pt idx="20693">
                  <c:v>72.10299999999998</c:v>
                </c:pt>
                <c:pt idx="20694">
                  <c:v>72.10599999999998</c:v>
                </c:pt>
                <c:pt idx="20695">
                  <c:v>72.093000000000004</c:v>
                </c:pt>
                <c:pt idx="20696">
                  <c:v>72.10499999999999</c:v>
                </c:pt>
                <c:pt idx="20697">
                  <c:v>72.103999999999999</c:v>
                </c:pt>
                <c:pt idx="20698">
                  <c:v>72.103999999999999</c:v>
                </c:pt>
                <c:pt idx="20699">
                  <c:v>72.10199999999999</c:v>
                </c:pt>
                <c:pt idx="20700">
                  <c:v>72.099000000000004</c:v>
                </c:pt>
                <c:pt idx="20701">
                  <c:v>72.096000000000004</c:v>
                </c:pt>
                <c:pt idx="20702">
                  <c:v>72.100999999999999</c:v>
                </c:pt>
                <c:pt idx="20703">
                  <c:v>72.111000000000004</c:v>
                </c:pt>
                <c:pt idx="20704">
                  <c:v>72.099999999999994</c:v>
                </c:pt>
                <c:pt idx="20705">
                  <c:v>72.10799999999999</c:v>
                </c:pt>
                <c:pt idx="20706">
                  <c:v>72.10499999999999</c:v>
                </c:pt>
                <c:pt idx="20707">
                  <c:v>72.10199999999999</c:v>
                </c:pt>
                <c:pt idx="20708">
                  <c:v>72.10499999999999</c:v>
                </c:pt>
                <c:pt idx="20709">
                  <c:v>72.10299999999998</c:v>
                </c:pt>
                <c:pt idx="20710">
                  <c:v>72.10599999999998</c:v>
                </c:pt>
                <c:pt idx="20711">
                  <c:v>72.098000000000013</c:v>
                </c:pt>
                <c:pt idx="20712">
                  <c:v>72.095000000000013</c:v>
                </c:pt>
                <c:pt idx="20713">
                  <c:v>72.099999999999994</c:v>
                </c:pt>
                <c:pt idx="20714">
                  <c:v>72.100999999999999</c:v>
                </c:pt>
                <c:pt idx="20715">
                  <c:v>72.093999999999994</c:v>
                </c:pt>
                <c:pt idx="20716">
                  <c:v>72.098000000000013</c:v>
                </c:pt>
                <c:pt idx="20717">
                  <c:v>72.093999999999994</c:v>
                </c:pt>
                <c:pt idx="20718">
                  <c:v>72.090999999999994</c:v>
                </c:pt>
                <c:pt idx="20719">
                  <c:v>72.093999999999994</c:v>
                </c:pt>
                <c:pt idx="20720">
                  <c:v>72.090999999999994</c:v>
                </c:pt>
                <c:pt idx="20721">
                  <c:v>72.085999999999999</c:v>
                </c:pt>
                <c:pt idx="20722">
                  <c:v>72.084999999999994</c:v>
                </c:pt>
                <c:pt idx="20723">
                  <c:v>72.082999999999998</c:v>
                </c:pt>
                <c:pt idx="20724">
                  <c:v>72.081999999999994</c:v>
                </c:pt>
                <c:pt idx="20725">
                  <c:v>72.073999999999998</c:v>
                </c:pt>
                <c:pt idx="20726">
                  <c:v>72.069999999999993</c:v>
                </c:pt>
                <c:pt idx="20727">
                  <c:v>72.087000000000003</c:v>
                </c:pt>
                <c:pt idx="20728">
                  <c:v>72.081999999999994</c:v>
                </c:pt>
                <c:pt idx="20729">
                  <c:v>72.08</c:v>
                </c:pt>
                <c:pt idx="20730">
                  <c:v>72.087000000000003</c:v>
                </c:pt>
                <c:pt idx="20731">
                  <c:v>72.092000000000013</c:v>
                </c:pt>
                <c:pt idx="20732">
                  <c:v>72.082999999999998</c:v>
                </c:pt>
                <c:pt idx="20733">
                  <c:v>72.096999999999994</c:v>
                </c:pt>
                <c:pt idx="20734">
                  <c:v>72.096999999999994</c:v>
                </c:pt>
                <c:pt idx="20735">
                  <c:v>72.098000000000013</c:v>
                </c:pt>
                <c:pt idx="20736">
                  <c:v>72.099000000000004</c:v>
                </c:pt>
                <c:pt idx="20737">
                  <c:v>72.10199999999999</c:v>
                </c:pt>
                <c:pt idx="20738">
                  <c:v>72.092000000000013</c:v>
                </c:pt>
                <c:pt idx="20739">
                  <c:v>72.087000000000003</c:v>
                </c:pt>
                <c:pt idx="20740">
                  <c:v>72.098000000000013</c:v>
                </c:pt>
                <c:pt idx="20741">
                  <c:v>72.09</c:v>
                </c:pt>
                <c:pt idx="20742">
                  <c:v>72.093000000000004</c:v>
                </c:pt>
                <c:pt idx="20743">
                  <c:v>72.087000000000003</c:v>
                </c:pt>
                <c:pt idx="20744">
                  <c:v>72.093000000000004</c:v>
                </c:pt>
                <c:pt idx="20745">
                  <c:v>72.096000000000004</c:v>
                </c:pt>
                <c:pt idx="20746">
                  <c:v>72.099000000000004</c:v>
                </c:pt>
                <c:pt idx="20747">
                  <c:v>72.10299999999998</c:v>
                </c:pt>
                <c:pt idx="20748">
                  <c:v>72.095000000000013</c:v>
                </c:pt>
                <c:pt idx="20749">
                  <c:v>72.096999999999994</c:v>
                </c:pt>
                <c:pt idx="20750">
                  <c:v>72.099000000000004</c:v>
                </c:pt>
                <c:pt idx="20751">
                  <c:v>72.10299999999998</c:v>
                </c:pt>
                <c:pt idx="20752">
                  <c:v>72.10799999999999</c:v>
                </c:pt>
                <c:pt idx="20753">
                  <c:v>72.106999999999999</c:v>
                </c:pt>
                <c:pt idx="20754">
                  <c:v>72.10899999999998</c:v>
                </c:pt>
                <c:pt idx="20755">
                  <c:v>72.114999999999995</c:v>
                </c:pt>
                <c:pt idx="20756">
                  <c:v>72.113</c:v>
                </c:pt>
                <c:pt idx="20757">
                  <c:v>72.113</c:v>
                </c:pt>
                <c:pt idx="20758">
                  <c:v>72.11</c:v>
                </c:pt>
                <c:pt idx="20759">
                  <c:v>72.117000000000004</c:v>
                </c:pt>
                <c:pt idx="20760">
                  <c:v>72.103999999999999</c:v>
                </c:pt>
                <c:pt idx="20761">
                  <c:v>72.10599999999998</c:v>
                </c:pt>
                <c:pt idx="20762">
                  <c:v>72.099000000000004</c:v>
                </c:pt>
                <c:pt idx="20763">
                  <c:v>72.10199999999999</c:v>
                </c:pt>
                <c:pt idx="20764">
                  <c:v>72.106999999999999</c:v>
                </c:pt>
                <c:pt idx="20765">
                  <c:v>72.10499999999999</c:v>
                </c:pt>
                <c:pt idx="20766">
                  <c:v>72.10499999999999</c:v>
                </c:pt>
                <c:pt idx="20767">
                  <c:v>72.100999999999999</c:v>
                </c:pt>
                <c:pt idx="20768">
                  <c:v>72.10199999999999</c:v>
                </c:pt>
                <c:pt idx="20769">
                  <c:v>72.106999999999999</c:v>
                </c:pt>
                <c:pt idx="20770">
                  <c:v>72.111999999999995</c:v>
                </c:pt>
                <c:pt idx="20771">
                  <c:v>72.10199999999999</c:v>
                </c:pt>
                <c:pt idx="20772">
                  <c:v>72.10899999999998</c:v>
                </c:pt>
                <c:pt idx="20773">
                  <c:v>72.11999999999999</c:v>
                </c:pt>
                <c:pt idx="20774">
                  <c:v>72.114000000000004</c:v>
                </c:pt>
                <c:pt idx="20775">
                  <c:v>72.117999999999995</c:v>
                </c:pt>
                <c:pt idx="20776">
                  <c:v>72.116</c:v>
                </c:pt>
                <c:pt idx="20777">
                  <c:v>72.119</c:v>
                </c:pt>
                <c:pt idx="20778">
                  <c:v>72.116</c:v>
                </c:pt>
                <c:pt idx="20779">
                  <c:v>72.10799999999999</c:v>
                </c:pt>
                <c:pt idx="20780">
                  <c:v>72.11999999999999</c:v>
                </c:pt>
                <c:pt idx="20781">
                  <c:v>72.113</c:v>
                </c:pt>
                <c:pt idx="20782">
                  <c:v>72.121999999999986</c:v>
                </c:pt>
                <c:pt idx="20783">
                  <c:v>72.119</c:v>
                </c:pt>
                <c:pt idx="20784">
                  <c:v>72.121999999999986</c:v>
                </c:pt>
                <c:pt idx="20785">
                  <c:v>72.106999999999999</c:v>
                </c:pt>
                <c:pt idx="20786">
                  <c:v>72.116</c:v>
                </c:pt>
                <c:pt idx="20787">
                  <c:v>72.10499999999999</c:v>
                </c:pt>
                <c:pt idx="20788">
                  <c:v>72.11</c:v>
                </c:pt>
                <c:pt idx="20789">
                  <c:v>72.106999999999999</c:v>
                </c:pt>
                <c:pt idx="20790">
                  <c:v>72.099999999999994</c:v>
                </c:pt>
                <c:pt idx="20791">
                  <c:v>72.096000000000004</c:v>
                </c:pt>
                <c:pt idx="20792">
                  <c:v>72.099000000000004</c:v>
                </c:pt>
                <c:pt idx="20793">
                  <c:v>72.092000000000013</c:v>
                </c:pt>
                <c:pt idx="20794">
                  <c:v>72.085999999999999</c:v>
                </c:pt>
                <c:pt idx="20795">
                  <c:v>72.084999999999994</c:v>
                </c:pt>
                <c:pt idx="20796">
                  <c:v>72.084000000000003</c:v>
                </c:pt>
                <c:pt idx="20797">
                  <c:v>72.084000000000003</c:v>
                </c:pt>
                <c:pt idx="20798">
                  <c:v>72.09</c:v>
                </c:pt>
                <c:pt idx="20799">
                  <c:v>72.098000000000013</c:v>
                </c:pt>
                <c:pt idx="20800">
                  <c:v>72.081999999999994</c:v>
                </c:pt>
                <c:pt idx="20801">
                  <c:v>72.081999999999994</c:v>
                </c:pt>
                <c:pt idx="20802">
                  <c:v>72.09</c:v>
                </c:pt>
                <c:pt idx="20803">
                  <c:v>72.085999999999999</c:v>
                </c:pt>
                <c:pt idx="20804">
                  <c:v>72.092000000000013</c:v>
                </c:pt>
                <c:pt idx="20805">
                  <c:v>72.092000000000013</c:v>
                </c:pt>
                <c:pt idx="20806">
                  <c:v>72.09</c:v>
                </c:pt>
                <c:pt idx="20807">
                  <c:v>72.084999999999994</c:v>
                </c:pt>
                <c:pt idx="20808">
                  <c:v>72.090999999999994</c:v>
                </c:pt>
                <c:pt idx="20809">
                  <c:v>72.096999999999994</c:v>
                </c:pt>
                <c:pt idx="20810">
                  <c:v>72.099999999999994</c:v>
                </c:pt>
                <c:pt idx="20811">
                  <c:v>72.10299999999998</c:v>
                </c:pt>
                <c:pt idx="20812">
                  <c:v>72.111000000000004</c:v>
                </c:pt>
                <c:pt idx="20813">
                  <c:v>72.103999999999999</c:v>
                </c:pt>
                <c:pt idx="20814">
                  <c:v>72.099000000000004</c:v>
                </c:pt>
                <c:pt idx="20815">
                  <c:v>72.111000000000004</c:v>
                </c:pt>
                <c:pt idx="20816">
                  <c:v>72.106999999999999</c:v>
                </c:pt>
                <c:pt idx="20817">
                  <c:v>72.10599999999998</c:v>
                </c:pt>
                <c:pt idx="20818">
                  <c:v>72.10499999999999</c:v>
                </c:pt>
                <c:pt idx="20819">
                  <c:v>72.10299999999998</c:v>
                </c:pt>
                <c:pt idx="20820">
                  <c:v>72.10799999999999</c:v>
                </c:pt>
                <c:pt idx="20821">
                  <c:v>72.10499999999999</c:v>
                </c:pt>
                <c:pt idx="20822">
                  <c:v>72.10899999999998</c:v>
                </c:pt>
                <c:pt idx="20823">
                  <c:v>72.11</c:v>
                </c:pt>
                <c:pt idx="20824">
                  <c:v>72.117999999999995</c:v>
                </c:pt>
                <c:pt idx="20825">
                  <c:v>72.113</c:v>
                </c:pt>
                <c:pt idx="20826">
                  <c:v>72.116</c:v>
                </c:pt>
                <c:pt idx="20827">
                  <c:v>72.114999999999995</c:v>
                </c:pt>
                <c:pt idx="20828">
                  <c:v>72.117999999999995</c:v>
                </c:pt>
                <c:pt idx="20829">
                  <c:v>72.119</c:v>
                </c:pt>
                <c:pt idx="20830">
                  <c:v>72.116</c:v>
                </c:pt>
                <c:pt idx="20831">
                  <c:v>72.120999999999981</c:v>
                </c:pt>
                <c:pt idx="20832">
                  <c:v>72.114999999999995</c:v>
                </c:pt>
                <c:pt idx="20833">
                  <c:v>72.120999999999981</c:v>
                </c:pt>
                <c:pt idx="20834">
                  <c:v>72.114000000000004</c:v>
                </c:pt>
                <c:pt idx="20835">
                  <c:v>72.117000000000004</c:v>
                </c:pt>
                <c:pt idx="20836">
                  <c:v>72.114000000000004</c:v>
                </c:pt>
                <c:pt idx="20837">
                  <c:v>72.114999999999995</c:v>
                </c:pt>
                <c:pt idx="20838">
                  <c:v>72.116</c:v>
                </c:pt>
                <c:pt idx="20839">
                  <c:v>72.122999999999948</c:v>
                </c:pt>
                <c:pt idx="20840">
                  <c:v>72.122999999999948</c:v>
                </c:pt>
                <c:pt idx="20841">
                  <c:v>72.124999999999986</c:v>
                </c:pt>
                <c:pt idx="20842">
                  <c:v>72.121999999999986</c:v>
                </c:pt>
                <c:pt idx="20843">
                  <c:v>72.128999999999948</c:v>
                </c:pt>
                <c:pt idx="20844">
                  <c:v>72.119</c:v>
                </c:pt>
                <c:pt idx="20845">
                  <c:v>72.126999999999981</c:v>
                </c:pt>
                <c:pt idx="20846">
                  <c:v>72.123999999999981</c:v>
                </c:pt>
                <c:pt idx="20847">
                  <c:v>72.120999999999981</c:v>
                </c:pt>
                <c:pt idx="20848">
                  <c:v>72.122999999999948</c:v>
                </c:pt>
                <c:pt idx="20849">
                  <c:v>72.123999999999981</c:v>
                </c:pt>
                <c:pt idx="20850">
                  <c:v>72.123999999999981</c:v>
                </c:pt>
                <c:pt idx="20851">
                  <c:v>72.121999999999986</c:v>
                </c:pt>
                <c:pt idx="20852">
                  <c:v>72.11999999999999</c:v>
                </c:pt>
                <c:pt idx="20853">
                  <c:v>72.124999999999986</c:v>
                </c:pt>
                <c:pt idx="20854">
                  <c:v>72.13</c:v>
                </c:pt>
                <c:pt idx="20855">
                  <c:v>72.123999999999981</c:v>
                </c:pt>
                <c:pt idx="20856">
                  <c:v>72.11999999999999</c:v>
                </c:pt>
                <c:pt idx="20857">
                  <c:v>72.128999999999948</c:v>
                </c:pt>
                <c:pt idx="20858">
                  <c:v>72.113</c:v>
                </c:pt>
                <c:pt idx="20859">
                  <c:v>72.106999999999999</c:v>
                </c:pt>
                <c:pt idx="20860">
                  <c:v>72.11</c:v>
                </c:pt>
                <c:pt idx="20861">
                  <c:v>72.10799999999999</c:v>
                </c:pt>
                <c:pt idx="20862">
                  <c:v>72.10799999999999</c:v>
                </c:pt>
                <c:pt idx="20863">
                  <c:v>72.103999999999999</c:v>
                </c:pt>
                <c:pt idx="20864">
                  <c:v>72.096000000000004</c:v>
                </c:pt>
                <c:pt idx="20865">
                  <c:v>72.10199999999999</c:v>
                </c:pt>
                <c:pt idx="20866">
                  <c:v>72.093999999999994</c:v>
                </c:pt>
                <c:pt idx="20867">
                  <c:v>72.095000000000013</c:v>
                </c:pt>
                <c:pt idx="20868">
                  <c:v>72.096999999999994</c:v>
                </c:pt>
                <c:pt idx="20869">
                  <c:v>72.096999999999994</c:v>
                </c:pt>
                <c:pt idx="20870">
                  <c:v>72.084000000000003</c:v>
                </c:pt>
                <c:pt idx="20871">
                  <c:v>72.087999999999994</c:v>
                </c:pt>
                <c:pt idx="20872">
                  <c:v>72.10799999999999</c:v>
                </c:pt>
                <c:pt idx="20873">
                  <c:v>72.131</c:v>
                </c:pt>
                <c:pt idx="20874">
                  <c:v>72.120999999999981</c:v>
                </c:pt>
                <c:pt idx="20875">
                  <c:v>72.11999999999999</c:v>
                </c:pt>
                <c:pt idx="20876">
                  <c:v>72.117999999999995</c:v>
                </c:pt>
                <c:pt idx="20877">
                  <c:v>72.117000000000004</c:v>
                </c:pt>
                <c:pt idx="20878">
                  <c:v>72.117999999999995</c:v>
                </c:pt>
                <c:pt idx="20879">
                  <c:v>72.10599999999998</c:v>
                </c:pt>
                <c:pt idx="20880">
                  <c:v>72.100999999999999</c:v>
                </c:pt>
                <c:pt idx="20881">
                  <c:v>72.120999999999981</c:v>
                </c:pt>
                <c:pt idx="20882">
                  <c:v>72.121999999999986</c:v>
                </c:pt>
                <c:pt idx="20883">
                  <c:v>72.125999999999948</c:v>
                </c:pt>
                <c:pt idx="20884">
                  <c:v>72.119</c:v>
                </c:pt>
                <c:pt idx="20885">
                  <c:v>72.117999999999995</c:v>
                </c:pt>
                <c:pt idx="20886">
                  <c:v>72.123999999999981</c:v>
                </c:pt>
                <c:pt idx="20887">
                  <c:v>72.122999999999948</c:v>
                </c:pt>
                <c:pt idx="20888">
                  <c:v>72.11999999999999</c:v>
                </c:pt>
                <c:pt idx="20889">
                  <c:v>72.120999999999981</c:v>
                </c:pt>
                <c:pt idx="20890">
                  <c:v>72.131999999999991</c:v>
                </c:pt>
                <c:pt idx="20891">
                  <c:v>72.124999999999986</c:v>
                </c:pt>
                <c:pt idx="20892">
                  <c:v>72.121999999999986</c:v>
                </c:pt>
                <c:pt idx="20893">
                  <c:v>72.127999999999986</c:v>
                </c:pt>
                <c:pt idx="20894">
                  <c:v>72.122999999999948</c:v>
                </c:pt>
                <c:pt idx="20895">
                  <c:v>72.132999999999981</c:v>
                </c:pt>
                <c:pt idx="20896">
                  <c:v>72.138999999999982</c:v>
                </c:pt>
                <c:pt idx="20897">
                  <c:v>72.131</c:v>
                </c:pt>
                <c:pt idx="20898">
                  <c:v>72.121999999999986</c:v>
                </c:pt>
                <c:pt idx="20899">
                  <c:v>72.124999999999986</c:v>
                </c:pt>
                <c:pt idx="20900">
                  <c:v>72.121999999999986</c:v>
                </c:pt>
                <c:pt idx="20901">
                  <c:v>72.125999999999948</c:v>
                </c:pt>
                <c:pt idx="20902">
                  <c:v>72.132999999999981</c:v>
                </c:pt>
                <c:pt idx="20903">
                  <c:v>72.131</c:v>
                </c:pt>
                <c:pt idx="20904">
                  <c:v>72.13</c:v>
                </c:pt>
                <c:pt idx="20905">
                  <c:v>72.126999999999981</c:v>
                </c:pt>
                <c:pt idx="20906">
                  <c:v>72.137999999999991</c:v>
                </c:pt>
                <c:pt idx="20907">
                  <c:v>72.123999999999981</c:v>
                </c:pt>
                <c:pt idx="20908">
                  <c:v>72.127999999999986</c:v>
                </c:pt>
                <c:pt idx="20909">
                  <c:v>72.131</c:v>
                </c:pt>
                <c:pt idx="20910">
                  <c:v>72.119</c:v>
                </c:pt>
                <c:pt idx="20911">
                  <c:v>72.127999999999986</c:v>
                </c:pt>
                <c:pt idx="20912">
                  <c:v>72.134</c:v>
                </c:pt>
                <c:pt idx="20913">
                  <c:v>72.132999999999981</c:v>
                </c:pt>
                <c:pt idx="20914">
                  <c:v>72.134</c:v>
                </c:pt>
                <c:pt idx="20915">
                  <c:v>72.131999999999991</c:v>
                </c:pt>
                <c:pt idx="20916">
                  <c:v>72.123999999999981</c:v>
                </c:pt>
                <c:pt idx="20917">
                  <c:v>72.121999999999986</c:v>
                </c:pt>
                <c:pt idx="20918">
                  <c:v>72.13</c:v>
                </c:pt>
                <c:pt idx="20919">
                  <c:v>72.126999999999981</c:v>
                </c:pt>
                <c:pt idx="20920">
                  <c:v>72.13</c:v>
                </c:pt>
                <c:pt idx="20921">
                  <c:v>72.126999999999981</c:v>
                </c:pt>
                <c:pt idx="20922">
                  <c:v>72.13</c:v>
                </c:pt>
                <c:pt idx="20923">
                  <c:v>72.123999999999981</c:v>
                </c:pt>
                <c:pt idx="20924">
                  <c:v>72.134</c:v>
                </c:pt>
                <c:pt idx="20925">
                  <c:v>72.127999999999986</c:v>
                </c:pt>
                <c:pt idx="20926">
                  <c:v>72.134</c:v>
                </c:pt>
                <c:pt idx="20927">
                  <c:v>72.125999999999948</c:v>
                </c:pt>
                <c:pt idx="20928">
                  <c:v>72.126999999999981</c:v>
                </c:pt>
                <c:pt idx="20929">
                  <c:v>72.121999999999986</c:v>
                </c:pt>
                <c:pt idx="20930">
                  <c:v>72.121999999999986</c:v>
                </c:pt>
                <c:pt idx="20931">
                  <c:v>72.117999999999995</c:v>
                </c:pt>
                <c:pt idx="20932">
                  <c:v>72.111000000000004</c:v>
                </c:pt>
                <c:pt idx="20933">
                  <c:v>72.119</c:v>
                </c:pt>
                <c:pt idx="20934">
                  <c:v>72.10899999999998</c:v>
                </c:pt>
                <c:pt idx="20935">
                  <c:v>72.119</c:v>
                </c:pt>
                <c:pt idx="20936">
                  <c:v>72.117000000000004</c:v>
                </c:pt>
                <c:pt idx="20937">
                  <c:v>72.11</c:v>
                </c:pt>
                <c:pt idx="20938">
                  <c:v>72.100999999999999</c:v>
                </c:pt>
                <c:pt idx="20939">
                  <c:v>72.106999999999999</c:v>
                </c:pt>
                <c:pt idx="20940">
                  <c:v>72.096000000000004</c:v>
                </c:pt>
                <c:pt idx="20941">
                  <c:v>72.099000000000004</c:v>
                </c:pt>
                <c:pt idx="20942">
                  <c:v>72.10799999999999</c:v>
                </c:pt>
                <c:pt idx="20943">
                  <c:v>72.10899999999998</c:v>
                </c:pt>
                <c:pt idx="20944">
                  <c:v>72.099999999999994</c:v>
                </c:pt>
                <c:pt idx="20945">
                  <c:v>72.103999999999999</c:v>
                </c:pt>
                <c:pt idx="20946">
                  <c:v>72.10299999999998</c:v>
                </c:pt>
                <c:pt idx="20947">
                  <c:v>72.10199999999999</c:v>
                </c:pt>
                <c:pt idx="20948">
                  <c:v>72.100999999999999</c:v>
                </c:pt>
                <c:pt idx="20949">
                  <c:v>72.10899999999998</c:v>
                </c:pt>
                <c:pt idx="20950">
                  <c:v>72.106999999999999</c:v>
                </c:pt>
                <c:pt idx="20951">
                  <c:v>72.099999999999994</c:v>
                </c:pt>
                <c:pt idx="20952">
                  <c:v>72.098000000000013</c:v>
                </c:pt>
                <c:pt idx="20953">
                  <c:v>72.10499999999999</c:v>
                </c:pt>
                <c:pt idx="20954">
                  <c:v>72.10799999999999</c:v>
                </c:pt>
                <c:pt idx="20955">
                  <c:v>72.10199999999999</c:v>
                </c:pt>
                <c:pt idx="20956">
                  <c:v>72.11</c:v>
                </c:pt>
                <c:pt idx="20957">
                  <c:v>72.10299999999998</c:v>
                </c:pt>
                <c:pt idx="20958">
                  <c:v>72.10899999999998</c:v>
                </c:pt>
                <c:pt idx="20959">
                  <c:v>72.103999999999999</c:v>
                </c:pt>
                <c:pt idx="20960">
                  <c:v>72.11</c:v>
                </c:pt>
                <c:pt idx="20961">
                  <c:v>72.114999999999995</c:v>
                </c:pt>
                <c:pt idx="20962">
                  <c:v>72.113</c:v>
                </c:pt>
                <c:pt idx="20963">
                  <c:v>72.116</c:v>
                </c:pt>
                <c:pt idx="20964">
                  <c:v>72.113</c:v>
                </c:pt>
                <c:pt idx="20965">
                  <c:v>72.126999999999981</c:v>
                </c:pt>
                <c:pt idx="20966">
                  <c:v>72.122999999999948</c:v>
                </c:pt>
                <c:pt idx="20967">
                  <c:v>72.131</c:v>
                </c:pt>
                <c:pt idx="20968">
                  <c:v>72.131</c:v>
                </c:pt>
                <c:pt idx="20969">
                  <c:v>72.128999999999948</c:v>
                </c:pt>
                <c:pt idx="20970">
                  <c:v>72.127999999999986</c:v>
                </c:pt>
                <c:pt idx="20971">
                  <c:v>72.131</c:v>
                </c:pt>
                <c:pt idx="20972">
                  <c:v>72.143000000000001</c:v>
                </c:pt>
                <c:pt idx="20973">
                  <c:v>72.123999999999981</c:v>
                </c:pt>
                <c:pt idx="20974">
                  <c:v>72.131999999999991</c:v>
                </c:pt>
                <c:pt idx="20975">
                  <c:v>72.131</c:v>
                </c:pt>
                <c:pt idx="20976">
                  <c:v>72.13</c:v>
                </c:pt>
                <c:pt idx="20977">
                  <c:v>72.132999999999981</c:v>
                </c:pt>
                <c:pt idx="20978">
                  <c:v>72.13</c:v>
                </c:pt>
                <c:pt idx="20979">
                  <c:v>72.127999999999986</c:v>
                </c:pt>
                <c:pt idx="20980">
                  <c:v>72.134</c:v>
                </c:pt>
                <c:pt idx="20981">
                  <c:v>72.135999999999981</c:v>
                </c:pt>
                <c:pt idx="20982">
                  <c:v>72.122999999999948</c:v>
                </c:pt>
                <c:pt idx="20983">
                  <c:v>72.13</c:v>
                </c:pt>
                <c:pt idx="20984">
                  <c:v>72.131999999999991</c:v>
                </c:pt>
                <c:pt idx="20985">
                  <c:v>72.125999999999948</c:v>
                </c:pt>
                <c:pt idx="20986">
                  <c:v>72.11999999999999</c:v>
                </c:pt>
                <c:pt idx="20987">
                  <c:v>72.13</c:v>
                </c:pt>
                <c:pt idx="20988">
                  <c:v>72.131999999999991</c:v>
                </c:pt>
                <c:pt idx="20989">
                  <c:v>72.137</c:v>
                </c:pt>
                <c:pt idx="20990">
                  <c:v>72.131999999999991</c:v>
                </c:pt>
                <c:pt idx="20991">
                  <c:v>72.138999999999982</c:v>
                </c:pt>
                <c:pt idx="20992">
                  <c:v>72.131999999999991</c:v>
                </c:pt>
                <c:pt idx="20993">
                  <c:v>72.128999999999948</c:v>
                </c:pt>
                <c:pt idx="20994">
                  <c:v>72.128999999999948</c:v>
                </c:pt>
                <c:pt idx="20995">
                  <c:v>72.127999999999986</c:v>
                </c:pt>
                <c:pt idx="20996">
                  <c:v>72.127999999999986</c:v>
                </c:pt>
                <c:pt idx="20997">
                  <c:v>72.122999999999948</c:v>
                </c:pt>
                <c:pt idx="20998">
                  <c:v>72.122999999999948</c:v>
                </c:pt>
                <c:pt idx="20999">
                  <c:v>72.124999999999986</c:v>
                </c:pt>
                <c:pt idx="21000">
                  <c:v>72.117000000000004</c:v>
                </c:pt>
                <c:pt idx="21001">
                  <c:v>72.116</c:v>
                </c:pt>
                <c:pt idx="21002">
                  <c:v>72.119</c:v>
                </c:pt>
                <c:pt idx="21003">
                  <c:v>72.117000000000004</c:v>
                </c:pt>
                <c:pt idx="21004">
                  <c:v>72.114000000000004</c:v>
                </c:pt>
                <c:pt idx="21005">
                  <c:v>72.114000000000004</c:v>
                </c:pt>
                <c:pt idx="21006">
                  <c:v>72.111999999999995</c:v>
                </c:pt>
                <c:pt idx="21007">
                  <c:v>72.116</c:v>
                </c:pt>
                <c:pt idx="21008">
                  <c:v>72.10899999999998</c:v>
                </c:pt>
                <c:pt idx="21009">
                  <c:v>72.10799999999999</c:v>
                </c:pt>
                <c:pt idx="21010">
                  <c:v>72.098000000000013</c:v>
                </c:pt>
                <c:pt idx="21011">
                  <c:v>72.10499999999999</c:v>
                </c:pt>
                <c:pt idx="21012">
                  <c:v>72.103999999999999</c:v>
                </c:pt>
                <c:pt idx="21013">
                  <c:v>72.10499999999999</c:v>
                </c:pt>
                <c:pt idx="21014">
                  <c:v>72.100999999999999</c:v>
                </c:pt>
                <c:pt idx="21015">
                  <c:v>72.099000000000004</c:v>
                </c:pt>
                <c:pt idx="21016">
                  <c:v>72.100999999999999</c:v>
                </c:pt>
                <c:pt idx="21017">
                  <c:v>72.098000000000013</c:v>
                </c:pt>
                <c:pt idx="21018">
                  <c:v>72.096999999999994</c:v>
                </c:pt>
                <c:pt idx="21019">
                  <c:v>72.096999999999994</c:v>
                </c:pt>
                <c:pt idx="21020">
                  <c:v>72.093000000000004</c:v>
                </c:pt>
                <c:pt idx="21021">
                  <c:v>72.100999999999999</c:v>
                </c:pt>
                <c:pt idx="21022">
                  <c:v>72.099000000000004</c:v>
                </c:pt>
                <c:pt idx="21023">
                  <c:v>72.093000000000004</c:v>
                </c:pt>
                <c:pt idx="21024">
                  <c:v>72.098000000000013</c:v>
                </c:pt>
                <c:pt idx="21025">
                  <c:v>72.103999999999999</c:v>
                </c:pt>
                <c:pt idx="21026">
                  <c:v>72.100999999999999</c:v>
                </c:pt>
                <c:pt idx="21027">
                  <c:v>72.10299999999998</c:v>
                </c:pt>
                <c:pt idx="21028">
                  <c:v>72.093999999999994</c:v>
                </c:pt>
                <c:pt idx="21029">
                  <c:v>72.100999999999999</c:v>
                </c:pt>
                <c:pt idx="21030">
                  <c:v>72.10199999999999</c:v>
                </c:pt>
                <c:pt idx="21031">
                  <c:v>72.10899999999998</c:v>
                </c:pt>
                <c:pt idx="21032">
                  <c:v>72.111000000000004</c:v>
                </c:pt>
                <c:pt idx="21033">
                  <c:v>72.116</c:v>
                </c:pt>
                <c:pt idx="21034">
                  <c:v>72.111000000000004</c:v>
                </c:pt>
                <c:pt idx="21035">
                  <c:v>72.113</c:v>
                </c:pt>
                <c:pt idx="21036">
                  <c:v>72.120999999999981</c:v>
                </c:pt>
                <c:pt idx="21037">
                  <c:v>72.120999999999981</c:v>
                </c:pt>
                <c:pt idx="21038">
                  <c:v>72.123999999999981</c:v>
                </c:pt>
                <c:pt idx="21039">
                  <c:v>72.114999999999995</c:v>
                </c:pt>
                <c:pt idx="21040">
                  <c:v>72.123999999999981</c:v>
                </c:pt>
                <c:pt idx="21041">
                  <c:v>72.117999999999995</c:v>
                </c:pt>
                <c:pt idx="21042">
                  <c:v>72.122999999999948</c:v>
                </c:pt>
                <c:pt idx="21043">
                  <c:v>72.126999999999981</c:v>
                </c:pt>
                <c:pt idx="21044">
                  <c:v>72.13</c:v>
                </c:pt>
                <c:pt idx="21045">
                  <c:v>72.131</c:v>
                </c:pt>
                <c:pt idx="21046">
                  <c:v>72.126999999999981</c:v>
                </c:pt>
                <c:pt idx="21047">
                  <c:v>72.131</c:v>
                </c:pt>
                <c:pt idx="21048">
                  <c:v>72.13</c:v>
                </c:pt>
                <c:pt idx="21049">
                  <c:v>72.13</c:v>
                </c:pt>
                <c:pt idx="21050">
                  <c:v>72.126999999999981</c:v>
                </c:pt>
                <c:pt idx="21051">
                  <c:v>72.126999999999981</c:v>
                </c:pt>
                <c:pt idx="21052">
                  <c:v>72.124999999999986</c:v>
                </c:pt>
                <c:pt idx="21053">
                  <c:v>72.125999999999948</c:v>
                </c:pt>
                <c:pt idx="21054">
                  <c:v>72.123999999999981</c:v>
                </c:pt>
                <c:pt idx="21055">
                  <c:v>72.125999999999948</c:v>
                </c:pt>
                <c:pt idx="21056">
                  <c:v>72.13</c:v>
                </c:pt>
                <c:pt idx="21057">
                  <c:v>72.13</c:v>
                </c:pt>
                <c:pt idx="21058">
                  <c:v>72.127999999999986</c:v>
                </c:pt>
                <c:pt idx="21059">
                  <c:v>72.127999999999986</c:v>
                </c:pt>
                <c:pt idx="21060">
                  <c:v>72.126999999999981</c:v>
                </c:pt>
                <c:pt idx="21061">
                  <c:v>72.128999999999948</c:v>
                </c:pt>
                <c:pt idx="21062">
                  <c:v>72.13</c:v>
                </c:pt>
                <c:pt idx="21063">
                  <c:v>72.132999999999981</c:v>
                </c:pt>
                <c:pt idx="21064">
                  <c:v>72.137</c:v>
                </c:pt>
                <c:pt idx="21065">
                  <c:v>72.134</c:v>
                </c:pt>
                <c:pt idx="21066">
                  <c:v>72.137999999999991</c:v>
                </c:pt>
                <c:pt idx="21067">
                  <c:v>72.13</c:v>
                </c:pt>
                <c:pt idx="21068">
                  <c:v>72.137999999999991</c:v>
                </c:pt>
                <c:pt idx="21069">
                  <c:v>72.131</c:v>
                </c:pt>
                <c:pt idx="21070">
                  <c:v>72.131999999999991</c:v>
                </c:pt>
                <c:pt idx="21071">
                  <c:v>72.124999999999986</c:v>
                </c:pt>
                <c:pt idx="21072">
                  <c:v>72.132999999999981</c:v>
                </c:pt>
                <c:pt idx="21073">
                  <c:v>72.124999999999986</c:v>
                </c:pt>
                <c:pt idx="21074">
                  <c:v>72.122999999999948</c:v>
                </c:pt>
                <c:pt idx="21075">
                  <c:v>72.11999999999999</c:v>
                </c:pt>
                <c:pt idx="21076">
                  <c:v>72.106999999999999</c:v>
                </c:pt>
                <c:pt idx="21077">
                  <c:v>72.116</c:v>
                </c:pt>
                <c:pt idx="21078">
                  <c:v>72.116</c:v>
                </c:pt>
                <c:pt idx="21079">
                  <c:v>72.117999999999995</c:v>
                </c:pt>
                <c:pt idx="21080">
                  <c:v>72.116</c:v>
                </c:pt>
                <c:pt idx="21081">
                  <c:v>72.10599999999998</c:v>
                </c:pt>
                <c:pt idx="21082">
                  <c:v>72.10799999999999</c:v>
                </c:pt>
                <c:pt idx="21083">
                  <c:v>72.111999999999995</c:v>
                </c:pt>
                <c:pt idx="21084">
                  <c:v>72.10499999999999</c:v>
                </c:pt>
                <c:pt idx="21085">
                  <c:v>72.098000000000013</c:v>
                </c:pt>
                <c:pt idx="21086">
                  <c:v>72.100999999999999</c:v>
                </c:pt>
                <c:pt idx="21087">
                  <c:v>72.095000000000013</c:v>
                </c:pt>
                <c:pt idx="21088">
                  <c:v>72.098000000000013</c:v>
                </c:pt>
                <c:pt idx="21089">
                  <c:v>72.10199999999999</c:v>
                </c:pt>
                <c:pt idx="21090">
                  <c:v>72.100999999999999</c:v>
                </c:pt>
                <c:pt idx="21091">
                  <c:v>72.10599999999998</c:v>
                </c:pt>
                <c:pt idx="21092">
                  <c:v>72.10299999999998</c:v>
                </c:pt>
                <c:pt idx="21093">
                  <c:v>72.10299999999998</c:v>
                </c:pt>
                <c:pt idx="21094">
                  <c:v>72.10299999999998</c:v>
                </c:pt>
                <c:pt idx="21095">
                  <c:v>72.10599999999998</c:v>
                </c:pt>
                <c:pt idx="21096">
                  <c:v>72.111999999999995</c:v>
                </c:pt>
                <c:pt idx="21097">
                  <c:v>72.106999999999999</c:v>
                </c:pt>
                <c:pt idx="21098">
                  <c:v>72.119</c:v>
                </c:pt>
                <c:pt idx="21099">
                  <c:v>72.113</c:v>
                </c:pt>
                <c:pt idx="21100">
                  <c:v>72.119</c:v>
                </c:pt>
                <c:pt idx="21101">
                  <c:v>72.114000000000004</c:v>
                </c:pt>
                <c:pt idx="21102">
                  <c:v>72.114999999999995</c:v>
                </c:pt>
                <c:pt idx="21103">
                  <c:v>72.103999999999999</c:v>
                </c:pt>
                <c:pt idx="21104">
                  <c:v>72.11</c:v>
                </c:pt>
                <c:pt idx="21105">
                  <c:v>72.10299999999998</c:v>
                </c:pt>
                <c:pt idx="21106">
                  <c:v>72.103999999999999</c:v>
                </c:pt>
                <c:pt idx="21107">
                  <c:v>72.10899999999998</c:v>
                </c:pt>
                <c:pt idx="21108">
                  <c:v>72.117000000000004</c:v>
                </c:pt>
                <c:pt idx="21109">
                  <c:v>72.124999999999986</c:v>
                </c:pt>
                <c:pt idx="21110">
                  <c:v>72.135999999999981</c:v>
                </c:pt>
                <c:pt idx="21111">
                  <c:v>72.124999999999986</c:v>
                </c:pt>
                <c:pt idx="21112">
                  <c:v>72.132999999999981</c:v>
                </c:pt>
                <c:pt idx="21113">
                  <c:v>72.131</c:v>
                </c:pt>
                <c:pt idx="21114">
                  <c:v>72.127999999999986</c:v>
                </c:pt>
                <c:pt idx="21115">
                  <c:v>72.131999999999991</c:v>
                </c:pt>
                <c:pt idx="21116">
                  <c:v>72.134</c:v>
                </c:pt>
                <c:pt idx="21117">
                  <c:v>72.14</c:v>
                </c:pt>
                <c:pt idx="21118">
                  <c:v>72.128999999999948</c:v>
                </c:pt>
                <c:pt idx="21119">
                  <c:v>72.125999999999948</c:v>
                </c:pt>
                <c:pt idx="21120">
                  <c:v>72.111999999999995</c:v>
                </c:pt>
                <c:pt idx="21121">
                  <c:v>72.117000000000004</c:v>
                </c:pt>
                <c:pt idx="21122">
                  <c:v>72.127999999999986</c:v>
                </c:pt>
                <c:pt idx="21123">
                  <c:v>72.13</c:v>
                </c:pt>
                <c:pt idx="21124">
                  <c:v>72.132999999999981</c:v>
                </c:pt>
                <c:pt idx="21125">
                  <c:v>72.131999999999991</c:v>
                </c:pt>
                <c:pt idx="21126">
                  <c:v>72.134</c:v>
                </c:pt>
                <c:pt idx="21127">
                  <c:v>72.131</c:v>
                </c:pt>
                <c:pt idx="21128">
                  <c:v>72.14</c:v>
                </c:pt>
                <c:pt idx="21129">
                  <c:v>72.143000000000001</c:v>
                </c:pt>
                <c:pt idx="21130">
                  <c:v>72.138999999999982</c:v>
                </c:pt>
                <c:pt idx="21131">
                  <c:v>72.143000000000001</c:v>
                </c:pt>
                <c:pt idx="21132">
                  <c:v>72.14</c:v>
                </c:pt>
                <c:pt idx="21133">
                  <c:v>72.141000000000005</c:v>
                </c:pt>
                <c:pt idx="21134">
                  <c:v>72.137999999999991</c:v>
                </c:pt>
                <c:pt idx="21135">
                  <c:v>72.134999999999991</c:v>
                </c:pt>
                <c:pt idx="21136">
                  <c:v>72.141000000000005</c:v>
                </c:pt>
                <c:pt idx="21137">
                  <c:v>72.14</c:v>
                </c:pt>
                <c:pt idx="21138">
                  <c:v>72.132999999999981</c:v>
                </c:pt>
                <c:pt idx="21139">
                  <c:v>72.144000000000005</c:v>
                </c:pt>
                <c:pt idx="21140">
                  <c:v>72.138999999999982</c:v>
                </c:pt>
                <c:pt idx="21141">
                  <c:v>72.138999999999982</c:v>
                </c:pt>
                <c:pt idx="21142">
                  <c:v>72.131999999999991</c:v>
                </c:pt>
                <c:pt idx="21143">
                  <c:v>72.126999999999981</c:v>
                </c:pt>
                <c:pt idx="21144">
                  <c:v>72.124999999999986</c:v>
                </c:pt>
                <c:pt idx="21145">
                  <c:v>72.116</c:v>
                </c:pt>
                <c:pt idx="21146">
                  <c:v>72.121999999999986</c:v>
                </c:pt>
                <c:pt idx="21147">
                  <c:v>72.114000000000004</c:v>
                </c:pt>
                <c:pt idx="21148">
                  <c:v>72.111000000000004</c:v>
                </c:pt>
                <c:pt idx="21149">
                  <c:v>72.114000000000004</c:v>
                </c:pt>
                <c:pt idx="21150">
                  <c:v>72.116</c:v>
                </c:pt>
                <c:pt idx="21151">
                  <c:v>72.113</c:v>
                </c:pt>
                <c:pt idx="21152">
                  <c:v>72.106999999999999</c:v>
                </c:pt>
                <c:pt idx="21153">
                  <c:v>72.10799999999999</c:v>
                </c:pt>
                <c:pt idx="21154">
                  <c:v>72.111000000000004</c:v>
                </c:pt>
                <c:pt idx="21155">
                  <c:v>72.106999999999999</c:v>
                </c:pt>
                <c:pt idx="21156">
                  <c:v>72.103999999999999</c:v>
                </c:pt>
                <c:pt idx="21157">
                  <c:v>72.095000000000013</c:v>
                </c:pt>
                <c:pt idx="21158">
                  <c:v>72.10499999999999</c:v>
                </c:pt>
                <c:pt idx="21159">
                  <c:v>72.10299999999998</c:v>
                </c:pt>
                <c:pt idx="21160">
                  <c:v>72.096000000000004</c:v>
                </c:pt>
                <c:pt idx="21161">
                  <c:v>72.099000000000004</c:v>
                </c:pt>
                <c:pt idx="21162">
                  <c:v>72.11</c:v>
                </c:pt>
                <c:pt idx="21163">
                  <c:v>72.10799999999999</c:v>
                </c:pt>
                <c:pt idx="21164">
                  <c:v>72.11</c:v>
                </c:pt>
                <c:pt idx="21165">
                  <c:v>72.111999999999995</c:v>
                </c:pt>
                <c:pt idx="21166">
                  <c:v>72.09</c:v>
                </c:pt>
                <c:pt idx="21167">
                  <c:v>72.100999999999999</c:v>
                </c:pt>
                <c:pt idx="21168">
                  <c:v>72.096999999999994</c:v>
                </c:pt>
                <c:pt idx="21169">
                  <c:v>72.10599999999998</c:v>
                </c:pt>
                <c:pt idx="21170">
                  <c:v>72.100999999999999</c:v>
                </c:pt>
                <c:pt idx="21171">
                  <c:v>72.123999999999981</c:v>
                </c:pt>
                <c:pt idx="21172">
                  <c:v>72.134999999999991</c:v>
                </c:pt>
                <c:pt idx="21173">
                  <c:v>72.125999999999948</c:v>
                </c:pt>
                <c:pt idx="21174">
                  <c:v>72.122999999999948</c:v>
                </c:pt>
                <c:pt idx="21175">
                  <c:v>72.123999999999981</c:v>
                </c:pt>
                <c:pt idx="21176">
                  <c:v>72.120999999999981</c:v>
                </c:pt>
                <c:pt idx="21177">
                  <c:v>72.131</c:v>
                </c:pt>
                <c:pt idx="21178">
                  <c:v>72.127999999999986</c:v>
                </c:pt>
                <c:pt idx="21179">
                  <c:v>72.120999999999981</c:v>
                </c:pt>
                <c:pt idx="21180">
                  <c:v>72.131</c:v>
                </c:pt>
                <c:pt idx="21181">
                  <c:v>72.134</c:v>
                </c:pt>
                <c:pt idx="21182">
                  <c:v>72.131999999999991</c:v>
                </c:pt>
                <c:pt idx="21183">
                  <c:v>72.134</c:v>
                </c:pt>
                <c:pt idx="21184">
                  <c:v>72.134999999999991</c:v>
                </c:pt>
                <c:pt idx="21185">
                  <c:v>72.135999999999981</c:v>
                </c:pt>
                <c:pt idx="21186">
                  <c:v>72.131999999999991</c:v>
                </c:pt>
                <c:pt idx="21187">
                  <c:v>72.135999999999981</c:v>
                </c:pt>
                <c:pt idx="21188">
                  <c:v>72.131999999999991</c:v>
                </c:pt>
                <c:pt idx="21189">
                  <c:v>72.123999999999981</c:v>
                </c:pt>
                <c:pt idx="21190">
                  <c:v>72.13</c:v>
                </c:pt>
                <c:pt idx="21191">
                  <c:v>72.126999999999981</c:v>
                </c:pt>
                <c:pt idx="21192">
                  <c:v>72.137999999999991</c:v>
                </c:pt>
                <c:pt idx="21193">
                  <c:v>72.131</c:v>
                </c:pt>
                <c:pt idx="21194">
                  <c:v>72.137</c:v>
                </c:pt>
                <c:pt idx="21195">
                  <c:v>72.135999999999981</c:v>
                </c:pt>
                <c:pt idx="21196">
                  <c:v>72.14</c:v>
                </c:pt>
                <c:pt idx="21197">
                  <c:v>72.14</c:v>
                </c:pt>
                <c:pt idx="21198">
                  <c:v>72.131</c:v>
                </c:pt>
                <c:pt idx="21199">
                  <c:v>72.132999999999981</c:v>
                </c:pt>
                <c:pt idx="21200">
                  <c:v>72.137999999999991</c:v>
                </c:pt>
                <c:pt idx="21201">
                  <c:v>72.134</c:v>
                </c:pt>
                <c:pt idx="21202">
                  <c:v>72.137999999999991</c:v>
                </c:pt>
                <c:pt idx="21203">
                  <c:v>72.14</c:v>
                </c:pt>
                <c:pt idx="21204">
                  <c:v>72.13</c:v>
                </c:pt>
                <c:pt idx="21205">
                  <c:v>72.131</c:v>
                </c:pt>
                <c:pt idx="21206">
                  <c:v>72.137</c:v>
                </c:pt>
                <c:pt idx="21207">
                  <c:v>72.132999999999981</c:v>
                </c:pt>
                <c:pt idx="21208">
                  <c:v>72.138999999999982</c:v>
                </c:pt>
                <c:pt idx="21209">
                  <c:v>72.134999999999991</c:v>
                </c:pt>
                <c:pt idx="21210">
                  <c:v>72.143000000000001</c:v>
                </c:pt>
                <c:pt idx="21211">
                  <c:v>72.137999999999991</c:v>
                </c:pt>
                <c:pt idx="21212">
                  <c:v>72.131</c:v>
                </c:pt>
                <c:pt idx="21213">
                  <c:v>72.132999999999981</c:v>
                </c:pt>
                <c:pt idx="21214">
                  <c:v>72.131999999999991</c:v>
                </c:pt>
                <c:pt idx="21215">
                  <c:v>72.131999999999991</c:v>
                </c:pt>
                <c:pt idx="21216">
                  <c:v>72.134999999999991</c:v>
                </c:pt>
                <c:pt idx="21217">
                  <c:v>72.131999999999991</c:v>
                </c:pt>
                <c:pt idx="21218">
                  <c:v>72.134999999999991</c:v>
                </c:pt>
                <c:pt idx="21219">
                  <c:v>72.13</c:v>
                </c:pt>
                <c:pt idx="21220">
                  <c:v>72.126999999999981</c:v>
                </c:pt>
                <c:pt idx="21221">
                  <c:v>72.131</c:v>
                </c:pt>
                <c:pt idx="21222">
                  <c:v>72.125999999999948</c:v>
                </c:pt>
                <c:pt idx="21223">
                  <c:v>72.123999999999981</c:v>
                </c:pt>
                <c:pt idx="21224">
                  <c:v>72.131</c:v>
                </c:pt>
                <c:pt idx="21225">
                  <c:v>72.131999999999991</c:v>
                </c:pt>
                <c:pt idx="21226">
                  <c:v>72.135999999999981</c:v>
                </c:pt>
                <c:pt idx="21227">
                  <c:v>72.135999999999981</c:v>
                </c:pt>
                <c:pt idx="21228">
                  <c:v>72.127999999999986</c:v>
                </c:pt>
                <c:pt idx="21229">
                  <c:v>72.132999999999981</c:v>
                </c:pt>
                <c:pt idx="21230">
                  <c:v>72.134</c:v>
                </c:pt>
                <c:pt idx="21231">
                  <c:v>72.135999999999981</c:v>
                </c:pt>
                <c:pt idx="21232">
                  <c:v>72.131</c:v>
                </c:pt>
                <c:pt idx="21233">
                  <c:v>72.141000000000005</c:v>
                </c:pt>
                <c:pt idx="21234">
                  <c:v>72.134</c:v>
                </c:pt>
              </c:numCache>
            </c:numRef>
          </c:yVal>
        </c:ser>
        <c:axId val="46996864"/>
        <c:axId val="47011712"/>
      </c:scatterChart>
      <c:scatterChart>
        <c:scatterStyle val="lineMarker"/>
        <c:ser>
          <c:idx val="2"/>
          <c:order val="2"/>
          <c:tx>
            <c:strRef>
              <c:f>' WL relativ elevation'!$E$2</c:f>
              <c:strCache>
                <c:ptCount val="1"/>
                <c:pt idx="0">
                  <c:v>Precipitation </c:v>
                </c:pt>
              </c:strCache>
            </c:strRef>
          </c:tx>
          <c:spPr>
            <a:ln w="28575">
              <a:noFill/>
            </a:ln>
          </c:spPr>
          <c:marker>
            <c:symbol val="circle"/>
            <c:size val="5"/>
            <c:spPr>
              <a:solidFill>
                <a:srgbClr val="00FFFF"/>
              </a:solidFill>
              <a:ln>
                <a:solidFill>
                  <a:srgbClr val="00FFFF"/>
                </a:solidFill>
                <a:prstDash val="solid"/>
              </a:ln>
            </c:spPr>
          </c:marker>
          <c:xVal>
            <c:numRef>
              <c:f>' WL relativ elevation'!$B$3:$B$21237</c:f>
              <c:numCache>
                <c:formatCode>m/d/yyyy\ h:mm</c:formatCode>
                <c:ptCount val="21235"/>
                <c:pt idx="0">
                  <c:v>40805.708333333336</c:v>
                </c:pt>
                <c:pt idx="1">
                  <c:v>40805.722222222204</c:v>
                </c:pt>
                <c:pt idx="2">
                  <c:v>40805.736111111066</c:v>
                </c:pt>
                <c:pt idx="3">
                  <c:v>40805.75</c:v>
                </c:pt>
                <c:pt idx="4">
                  <c:v>40805.763888888876</c:v>
                </c:pt>
                <c:pt idx="5">
                  <c:v>40805.777777777774</c:v>
                </c:pt>
                <c:pt idx="6">
                  <c:v>40805.791666666577</c:v>
                </c:pt>
                <c:pt idx="7">
                  <c:v>40805.805555555562</c:v>
                </c:pt>
                <c:pt idx="8">
                  <c:v>40805.819444444496</c:v>
                </c:pt>
                <c:pt idx="9">
                  <c:v>40805.833333333336</c:v>
                </c:pt>
                <c:pt idx="10">
                  <c:v>40805.847222222219</c:v>
                </c:pt>
                <c:pt idx="11">
                  <c:v>40805.861111111066</c:v>
                </c:pt>
                <c:pt idx="12">
                  <c:v>40805.875</c:v>
                </c:pt>
                <c:pt idx="13">
                  <c:v>40805.888888888956</c:v>
                </c:pt>
                <c:pt idx="14">
                  <c:v>40805.902777777781</c:v>
                </c:pt>
                <c:pt idx="15">
                  <c:v>40805.916666666664</c:v>
                </c:pt>
                <c:pt idx="16">
                  <c:v>40805.930555555562</c:v>
                </c:pt>
                <c:pt idx="17">
                  <c:v>40805.944444444496</c:v>
                </c:pt>
                <c:pt idx="18">
                  <c:v>40805.958333333343</c:v>
                </c:pt>
                <c:pt idx="19">
                  <c:v>40805.972222222219</c:v>
                </c:pt>
                <c:pt idx="20">
                  <c:v>40805.986111111109</c:v>
                </c:pt>
                <c:pt idx="21">
                  <c:v>40806</c:v>
                </c:pt>
                <c:pt idx="22">
                  <c:v>40806.013888888891</c:v>
                </c:pt>
                <c:pt idx="23">
                  <c:v>40806.027777777774</c:v>
                </c:pt>
                <c:pt idx="24">
                  <c:v>40806.041666666613</c:v>
                </c:pt>
                <c:pt idx="25">
                  <c:v>40806.055555555562</c:v>
                </c:pt>
                <c:pt idx="26">
                  <c:v>40806.069444444445</c:v>
                </c:pt>
                <c:pt idx="27">
                  <c:v>40806.083333333336</c:v>
                </c:pt>
                <c:pt idx="28">
                  <c:v>40806.097222222204</c:v>
                </c:pt>
                <c:pt idx="29">
                  <c:v>40806.111111111066</c:v>
                </c:pt>
                <c:pt idx="30">
                  <c:v>40806.124999999993</c:v>
                </c:pt>
                <c:pt idx="31">
                  <c:v>40806.138888888891</c:v>
                </c:pt>
                <c:pt idx="32">
                  <c:v>40806.152777777781</c:v>
                </c:pt>
                <c:pt idx="33">
                  <c:v>40806.166666666613</c:v>
                </c:pt>
                <c:pt idx="34">
                  <c:v>40806.180555555562</c:v>
                </c:pt>
                <c:pt idx="35">
                  <c:v>40806.194444444445</c:v>
                </c:pt>
                <c:pt idx="36">
                  <c:v>40806.208333333336</c:v>
                </c:pt>
                <c:pt idx="37">
                  <c:v>40806.222222222204</c:v>
                </c:pt>
                <c:pt idx="38">
                  <c:v>40806.236111111066</c:v>
                </c:pt>
                <c:pt idx="39">
                  <c:v>40806.25</c:v>
                </c:pt>
                <c:pt idx="40">
                  <c:v>40806.263888888876</c:v>
                </c:pt>
                <c:pt idx="41">
                  <c:v>40806.277777777774</c:v>
                </c:pt>
                <c:pt idx="42">
                  <c:v>40806.291666666577</c:v>
                </c:pt>
                <c:pt idx="43">
                  <c:v>40806.305555555562</c:v>
                </c:pt>
                <c:pt idx="44">
                  <c:v>40806.319444444496</c:v>
                </c:pt>
                <c:pt idx="45">
                  <c:v>40806.333333333336</c:v>
                </c:pt>
                <c:pt idx="46">
                  <c:v>40806.347222222219</c:v>
                </c:pt>
                <c:pt idx="47">
                  <c:v>40806.361111111066</c:v>
                </c:pt>
                <c:pt idx="48">
                  <c:v>40806.375</c:v>
                </c:pt>
                <c:pt idx="49">
                  <c:v>40806.388888888956</c:v>
                </c:pt>
                <c:pt idx="50">
                  <c:v>40806.402777777781</c:v>
                </c:pt>
                <c:pt idx="51">
                  <c:v>40806.416666666664</c:v>
                </c:pt>
                <c:pt idx="52">
                  <c:v>40806.430555555562</c:v>
                </c:pt>
                <c:pt idx="53">
                  <c:v>40806.444444444496</c:v>
                </c:pt>
                <c:pt idx="54">
                  <c:v>40806.458333333343</c:v>
                </c:pt>
                <c:pt idx="55">
                  <c:v>40806.472222222219</c:v>
                </c:pt>
                <c:pt idx="56">
                  <c:v>40806.486111111109</c:v>
                </c:pt>
                <c:pt idx="57">
                  <c:v>40806.5</c:v>
                </c:pt>
                <c:pt idx="58">
                  <c:v>40806.513888888891</c:v>
                </c:pt>
                <c:pt idx="59">
                  <c:v>40806.527777777774</c:v>
                </c:pt>
                <c:pt idx="60">
                  <c:v>40806.541666666613</c:v>
                </c:pt>
                <c:pt idx="61">
                  <c:v>40806.555555555562</c:v>
                </c:pt>
                <c:pt idx="62">
                  <c:v>40806.569444444445</c:v>
                </c:pt>
                <c:pt idx="63">
                  <c:v>40806.583333333336</c:v>
                </c:pt>
                <c:pt idx="64">
                  <c:v>40806.597222222204</c:v>
                </c:pt>
                <c:pt idx="65">
                  <c:v>40806.611111111066</c:v>
                </c:pt>
                <c:pt idx="66">
                  <c:v>40806.624999999993</c:v>
                </c:pt>
                <c:pt idx="67">
                  <c:v>40806.638888888891</c:v>
                </c:pt>
                <c:pt idx="68">
                  <c:v>40806.652777777781</c:v>
                </c:pt>
                <c:pt idx="69">
                  <c:v>40806.666666666613</c:v>
                </c:pt>
                <c:pt idx="70">
                  <c:v>40806.680555555562</c:v>
                </c:pt>
                <c:pt idx="71">
                  <c:v>40806.694444444445</c:v>
                </c:pt>
                <c:pt idx="72">
                  <c:v>40806.708333333336</c:v>
                </c:pt>
                <c:pt idx="73">
                  <c:v>40806.722222222204</c:v>
                </c:pt>
                <c:pt idx="74">
                  <c:v>40806.736111111066</c:v>
                </c:pt>
                <c:pt idx="75">
                  <c:v>40806.75</c:v>
                </c:pt>
                <c:pt idx="76">
                  <c:v>40806.763888888876</c:v>
                </c:pt>
                <c:pt idx="77">
                  <c:v>40806.777777777774</c:v>
                </c:pt>
                <c:pt idx="78">
                  <c:v>40806.791666666577</c:v>
                </c:pt>
                <c:pt idx="79">
                  <c:v>40806.805555555562</c:v>
                </c:pt>
                <c:pt idx="80">
                  <c:v>40806.819444444496</c:v>
                </c:pt>
                <c:pt idx="81">
                  <c:v>40806.833333333336</c:v>
                </c:pt>
                <c:pt idx="82">
                  <c:v>40806.847222222219</c:v>
                </c:pt>
                <c:pt idx="83">
                  <c:v>40806.861111111066</c:v>
                </c:pt>
                <c:pt idx="84">
                  <c:v>40806.875</c:v>
                </c:pt>
                <c:pt idx="85">
                  <c:v>40806.888888888956</c:v>
                </c:pt>
                <c:pt idx="86">
                  <c:v>40806.902777777781</c:v>
                </c:pt>
                <c:pt idx="87">
                  <c:v>40806.916666666664</c:v>
                </c:pt>
                <c:pt idx="88">
                  <c:v>40806.930555555562</c:v>
                </c:pt>
                <c:pt idx="89">
                  <c:v>40806.944444444496</c:v>
                </c:pt>
                <c:pt idx="90">
                  <c:v>40806.958333333343</c:v>
                </c:pt>
                <c:pt idx="91">
                  <c:v>40806.972222222219</c:v>
                </c:pt>
                <c:pt idx="92">
                  <c:v>40806.986111111109</c:v>
                </c:pt>
                <c:pt idx="93">
                  <c:v>40807</c:v>
                </c:pt>
                <c:pt idx="94">
                  <c:v>40807.013888888891</c:v>
                </c:pt>
                <c:pt idx="95">
                  <c:v>40807.027777777774</c:v>
                </c:pt>
                <c:pt idx="96">
                  <c:v>40807.041666666613</c:v>
                </c:pt>
                <c:pt idx="97">
                  <c:v>40807.055555555562</c:v>
                </c:pt>
                <c:pt idx="98">
                  <c:v>40807.069444444445</c:v>
                </c:pt>
                <c:pt idx="99">
                  <c:v>40807.083333333336</c:v>
                </c:pt>
                <c:pt idx="100">
                  <c:v>40807.097222222204</c:v>
                </c:pt>
                <c:pt idx="101">
                  <c:v>40807.111111111066</c:v>
                </c:pt>
                <c:pt idx="102">
                  <c:v>40807.124999999993</c:v>
                </c:pt>
                <c:pt idx="103">
                  <c:v>40807.138888888891</c:v>
                </c:pt>
                <c:pt idx="104">
                  <c:v>40807.152777777781</c:v>
                </c:pt>
                <c:pt idx="105">
                  <c:v>40807.166666666613</c:v>
                </c:pt>
                <c:pt idx="106">
                  <c:v>40807.180555555562</c:v>
                </c:pt>
                <c:pt idx="107">
                  <c:v>40807.194444444445</c:v>
                </c:pt>
                <c:pt idx="108">
                  <c:v>40807.208333333336</c:v>
                </c:pt>
                <c:pt idx="109">
                  <c:v>40807.222222222204</c:v>
                </c:pt>
                <c:pt idx="110">
                  <c:v>40807.236111111066</c:v>
                </c:pt>
                <c:pt idx="111">
                  <c:v>40807.25</c:v>
                </c:pt>
                <c:pt idx="112">
                  <c:v>40807.263888888876</c:v>
                </c:pt>
                <c:pt idx="113">
                  <c:v>40807.277777777774</c:v>
                </c:pt>
                <c:pt idx="114">
                  <c:v>40807.291666666577</c:v>
                </c:pt>
                <c:pt idx="115">
                  <c:v>40807.305555555562</c:v>
                </c:pt>
                <c:pt idx="116">
                  <c:v>40807.319444444496</c:v>
                </c:pt>
                <c:pt idx="117">
                  <c:v>40807.333333333336</c:v>
                </c:pt>
                <c:pt idx="118">
                  <c:v>40807.347222222219</c:v>
                </c:pt>
                <c:pt idx="119">
                  <c:v>40807.361111111066</c:v>
                </c:pt>
                <c:pt idx="120">
                  <c:v>40807.375</c:v>
                </c:pt>
                <c:pt idx="121">
                  <c:v>40807.388888888956</c:v>
                </c:pt>
                <c:pt idx="122">
                  <c:v>40807.402777777781</c:v>
                </c:pt>
                <c:pt idx="123">
                  <c:v>40807.416666666664</c:v>
                </c:pt>
                <c:pt idx="124">
                  <c:v>40807.430555555562</c:v>
                </c:pt>
                <c:pt idx="125">
                  <c:v>40807.444444444496</c:v>
                </c:pt>
                <c:pt idx="126">
                  <c:v>40807.458333333343</c:v>
                </c:pt>
                <c:pt idx="127">
                  <c:v>40807.472222222219</c:v>
                </c:pt>
                <c:pt idx="128">
                  <c:v>40807.486111111109</c:v>
                </c:pt>
                <c:pt idx="129">
                  <c:v>40807.5</c:v>
                </c:pt>
                <c:pt idx="130">
                  <c:v>40807.513888888891</c:v>
                </c:pt>
                <c:pt idx="131">
                  <c:v>40807.527777777774</c:v>
                </c:pt>
                <c:pt idx="132">
                  <c:v>40807.541666666613</c:v>
                </c:pt>
                <c:pt idx="133">
                  <c:v>40807.555555555562</c:v>
                </c:pt>
                <c:pt idx="134">
                  <c:v>40807.569444444445</c:v>
                </c:pt>
                <c:pt idx="135">
                  <c:v>40807.583333333336</c:v>
                </c:pt>
                <c:pt idx="136">
                  <c:v>40807.597222222204</c:v>
                </c:pt>
                <c:pt idx="137">
                  <c:v>40807.611111111066</c:v>
                </c:pt>
                <c:pt idx="138">
                  <c:v>40807.624999999993</c:v>
                </c:pt>
                <c:pt idx="139">
                  <c:v>40807.638888888891</c:v>
                </c:pt>
                <c:pt idx="140">
                  <c:v>40807.652777777781</c:v>
                </c:pt>
                <c:pt idx="141">
                  <c:v>40807.666666666613</c:v>
                </c:pt>
                <c:pt idx="142">
                  <c:v>40807.680555555562</c:v>
                </c:pt>
                <c:pt idx="143">
                  <c:v>40807.694444444445</c:v>
                </c:pt>
                <c:pt idx="144">
                  <c:v>40807.708333333336</c:v>
                </c:pt>
                <c:pt idx="145">
                  <c:v>40807.722222222204</c:v>
                </c:pt>
                <c:pt idx="146">
                  <c:v>40807.736111111066</c:v>
                </c:pt>
                <c:pt idx="147">
                  <c:v>40807.75</c:v>
                </c:pt>
                <c:pt idx="148">
                  <c:v>40807.763888888876</c:v>
                </c:pt>
                <c:pt idx="149">
                  <c:v>40807.777777777774</c:v>
                </c:pt>
                <c:pt idx="150">
                  <c:v>40807.791666666577</c:v>
                </c:pt>
                <c:pt idx="151">
                  <c:v>40807.805555555562</c:v>
                </c:pt>
                <c:pt idx="152">
                  <c:v>40807.819444444496</c:v>
                </c:pt>
                <c:pt idx="153">
                  <c:v>40807.833333333336</c:v>
                </c:pt>
                <c:pt idx="154">
                  <c:v>40807.847222222219</c:v>
                </c:pt>
                <c:pt idx="155">
                  <c:v>40807.861111111066</c:v>
                </c:pt>
                <c:pt idx="156">
                  <c:v>40807.875</c:v>
                </c:pt>
                <c:pt idx="157">
                  <c:v>40807.888888888956</c:v>
                </c:pt>
                <c:pt idx="158">
                  <c:v>40807.902777777781</c:v>
                </c:pt>
                <c:pt idx="159">
                  <c:v>40807.916666666664</c:v>
                </c:pt>
                <c:pt idx="160">
                  <c:v>40807.930555555562</c:v>
                </c:pt>
                <c:pt idx="161">
                  <c:v>40807.944444444496</c:v>
                </c:pt>
                <c:pt idx="162">
                  <c:v>40807.958333333343</c:v>
                </c:pt>
                <c:pt idx="163">
                  <c:v>40807.972222222219</c:v>
                </c:pt>
                <c:pt idx="164">
                  <c:v>40807.986111111109</c:v>
                </c:pt>
                <c:pt idx="165">
                  <c:v>40808</c:v>
                </c:pt>
                <c:pt idx="166">
                  <c:v>40808.013888888891</c:v>
                </c:pt>
                <c:pt idx="167">
                  <c:v>40808.027777777774</c:v>
                </c:pt>
                <c:pt idx="168">
                  <c:v>40808.041666666613</c:v>
                </c:pt>
                <c:pt idx="169">
                  <c:v>40808.055555555562</c:v>
                </c:pt>
                <c:pt idx="170">
                  <c:v>40808.069444444445</c:v>
                </c:pt>
                <c:pt idx="171">
                  <c:v>40808.083333333336</c:v>
                </c:pt>
                <c:pt idx="172">
                  <c:v>40808.097222222204</c:v>
                </c:pt>
                <c:pt idx="173">
                  <c:v>40808.111111111066</c:v>
                </c:pt>
                <c:pt idx="174">
                  <c:v>40808.124999999993</c:v>
                </c:pt>
                <c:pt idx="175">
                  <c:v>40808.138888888891</c:v>
                </c:pt>
                <c:pt idx="176">
                  <c:v>40808.152777777781</c:v>
                </c:pt>
                <c:pt idx="177">
                  <c:v>40808.166666666613</c:v>
                </c:pt>
                <c:pt idx="178">
                  <c:v>40808.180555555562</c:v>
                </c:pt>
                <c:pt idx="179">
                  <c:v>40808.194444444445</c:v>
                </c:pt>
                <c:pt idx="180">
                  <c:v>40808.208333333336</c:v>
                </c:pt>
                <c:pt idx="181">
                  <c:v>40808.222222222204</c:v>
                </c:pt>
                <c:pt idx="182">
                  <c:v>40808.236111111066</c:v>
                </c:pt>
                <c:pt idx="183">
                  <c:v>40808.25</c:v>
                </c:pt>
                <c:pt idx="184">
                  <c:v>40808.263888888876</c:v>
                </c:pt>
                <c:pt idx="185">
                  <c:v>40808.277777777774</c:v>
                </c:pt>
                <c:pt idx="186">
                  <c:v>40808.291666666577</c:v>
                </c:pt>
                <c:pt idx="187">
                  <c:v>40808.305555555562</c:v>
                </c:pt>
                <c:pt idx="188">
                  <c:v>40808.319444444496</c:v>
                </c:pt>
                <c:pt idx="189">
                  <c:v>40808.333333333336</c:v>
                </c:pt>
                <c:pt idx="190">
                  <c:v>40808.347222222219</c:v>
                </c:pt>
                <c:pt idx="191">
                  <c:v>40808.361111111066</c:v>
                </c:pt>
                <c:pt idx="192">
                  <c:v>40808.375</c:v>
                </c:pt>
                <c:pt idx="193">
                  <c:v>40808.388888888956</c:v>
                </c:pt>
                <c:pt idx="194">
                  <c:v>40808.402777777781</c:v>
                </c:pt>
                <c:pt idx="195">
                  <c:v>40808.416666666664</c:v>
                </c:pt>
                <c:pt idx="196">
                  <c:v>40808.430555555562</c:v>
                </c:pt>
                <c:pt idx="197">
                  <c:v>40808.444444444496</c:v>
                </c:pt>
                <c:pt idx="198">
                  <c:v>40808.458333333343</c:v>
                </c:pt>
                <c:pt idx="199">
                  <c:v>40808.472222222219</c:v>
                </c:pt>
                <c:pt idx="200">
                  <c:v>40808.486111111109</c:v>
                </c:pt>
                <c:pt idx="201">
                  <c:v>40808.5</c:v>
                </c:pt>
                <c:pt idx="202">
                  <c:v>40808.513888888891</c:v>
                </c:pt>
                <c:pt idx="203">
                  <c:v>40808.527777777774</c:v>
                </c:pt>
                <c:pt idx="204">
                  <c:v>40808.541666666613</c:v>
                </c:pt>
                <c:pt idx="205">
                  <c:v>40808.555555555562</c:v>
                </c:pt>
                <c:pt idx="206">
                  <c:v>40808.569444444445</c:v>
                </c:pt>
                <c:pt idx="207">
                  <c:v>40808.583333333336</c:v>
                </c:pt>
                <c:pt idx="208">
                  <c:v>40808.597222222204</c:v>
                </c:pt>
                <c:pt idx="209">
                  <c:v>40808.611111111066</c:v>
                </c:pt>
                <c:pt idx="210">
                  <c:v>40808.624999999993</c:v>
                </c:pt>
                <c:pt idx="211">
                  <c:v>40808.638888888891</c:v>
                </c:pt>
                <c:pt idx="212">
                  <c:v>40808.652777777781</c:v>
                </c:pt>
                <c:pt idx="213">
                  <c:v>40808.666666666613</c:v>
                </c:pt>
                <c:pt idx="214">
                  <c:v>40808.680555555562</c:v>
                </c:pt>
                <c:pt idx="215">
                  <c:v>40808.694444444445</c:v>
                </c:pt>
                <c:pt idx="216">
                  <c:v>40808.708333333336</c:v>
                </c:pt>
                <c:pt idx="217">
                  <c:v>40808.722222222204</c:v>
                </c:pt>
                <c:pt idx="218">
                  <c:v>40808.736111111066</c:v>
                </c:pt>
                <c:pt idx="219">
                  <c:v>40808.75</c:v>
                </c:pt>
                <c:pt idx="220">
                  <c:v>40808.763888888876</c:v>
                </c:pt>
                <c:pt idx="221">
                  <c:v>40808.777777777774</c:v>
                </c:pt>
                <c:pt idx="222">
                  <c:v>40808.791666666577</c:v>
                </c:pt>
                <c:pt idx="223">
                  <c:v>40808.805555555562</c:v>
                </c:pt>
                <c:pt idx="224">
                  <c:v>40808.819444444496</c:v>
                </c:pt>
                <c:pt idx="225">
                  <c:v>40808.833333333336</c:v>
                </c:pt>
                <c:pt idx="226">
                  <c:v>40808.847222222219</c:v>
                </c:pt>
                <c:pt idx="227">
                  <c:v>40808.861111111066</c:v>
                </c:pt>
                <c:pt idx="228">
                  <c:v>40808.875</c:v>
                </c:pt>
                <c:pt idx="229">
                  <c:v>40808.888888888956</c:v>
                </c:pt>
                <c:pt idx="230">
                  <c:v>40808.902777777781</c:v>
                </c:pt>
                <c:pt idx="231">
                  <c:v>40808.916666666664</c:v>
                </c:pt>
                <c:pt idx="232">
                  <c:v>40808.930555555562</c:v>
                </c:pt>
                <c:pt idx="233">
                  <c:v>40808.944444444496</c:v>
                </c:pt>
                <c:pt idx="234">
                  <c:v>40808.958333333343</c:v>
                </c:pt>
                <c:pt idx="235">
                  <c:v>40808.972222222219</c:v>
                </c:pt>
                <c:pt idx="236">
                  <c:v>40808.986111111109</c:v>
                </c:pt>
                <c:pt idx="237">
                  <c:v>40809</c:v>
                </c:pt>
                <c:pt idx="238">
                  <c:v>40809.013888888891</c:v>
                </c:pt>
                <c:pt idx="239">
                  <c:v>40809.027777777774</c:v>
                </c:pt>
                <c:pt idx="240">
                  <c:v>40809.041666666613</c:v>
                </c:pt>
                <c:pt idx="241">
                  <c:v>40809.055555555562</c:v>
                </c:pt>
                <c:pt idx="242">
                  <c:v>40809.069444444445</c:v>
                </c:pt>
                <c:pt idx="243">
                  <c:v>40809.083333333336</c:v>
                </c:pt>
                <c:pt idx="244">
                  <c:v>40809.097222222204</c:v>
                </c:pt>
                <c:pt idx="245">
                  <c:v>40809.111111111066</c:v>
                </c:pt>
                <c:pt idx="246">
                  <c:v>40809.124999999993</c:v>
                </c:pt>
                <c:pt idx="247">
                  <c:v>40809.138888888891</c:v>
                </c:pt>
                <c:pt idx="248">
                  <c:v>40809.152777777781</c:v>
                </c:pt>
                <c:pt idx="249">
                  <c:v>40809.166666666613</c:v>
                </c:pt>
                <c:pt idx="250">
                  <c:v>40809.180555555562</c:v>
                </c:pt>
                <c:pt idx="251">
                  <c:v>40809.194444444445</c:v>
                </c:pt>
                <c:pt idx="252">
                  <c:v>40809.208333333336</c:v>
                </c:pt>
                <c:pt idx="253">
                  <c:v>40809.222222222204</c:v>
                </c:pt>
                <c:pt idx="254">
                  <c:v>40809.236111111066</c:v>
                </c:pt>
                <c:pt idx="255">
                  <c:v>40809.25</c:v>
                </c:pt>
                <c:pt idx="256">
                  <c:v>40809.263888888876</c:v>
                </c:pt>
                <c:pt idx="257">
                  <c:v>40809.277777777774</c:v>
                </c:pt>
                <c:pt idx="258">
                  <c:v>40809.291666666577</c:v>
                </c:pt>
                <c:pt idx="259">
                  <c:v>40809.305555555562</c:v>
                </c:pt>
                <c:pt idx="260">
                  <c:v>40809.319444444496</c:v>
                </c:pt>
                <c:pt idx="261">
                  <c:v>40809.333333333336</c:v>
                </c:pt>
                <c:pt idx="262">
                  <c:v>40809.347222222219</c:v>
                </c:pt>
                <c:pt idx="263">
                  <c:v>40809.361111111066</c:v>
                </c:pt>
                <c:pt idx="264">
                  <c:v>40809.375</c:v>
                </c:pt>
                <c:pt idx="265">
                  <c:v>40809.388888888956</c:v>
                </c:pt>
                <c:pt idx="266">
                  <c:v>40809.402777777781</c:v>
                </c:pt>
                <c:pt idx="267">
                  <c:v>40809.416666666664</c:v>
                </c:pt>
                <c:pt idx="268">
                  <c:v>40809.430555555562</c:v>
                </c:pt>
                <c:pt idx="269">
                  <c:v>40809.444444444496</c:v>
                </c:pt>
                <c:pt idx="270">
                  <c:v>40809.458333333343</c:v>
                </c:pt>
                <c:pt idx="271">
                  <c:v>40809.472222222219</c:v>
                </c:pt>
                <c:pt idx="272">
                  <c:v>40809.486111111109</c:v>
                </c:pt>
                <c:pt idx="273">
                  <c:v>40809.5</c:v>
                </c:pt>
                <c:pt idx="274">
                  <c:v>40809.513888888891</c:v>
                </c:pt>
                <c:pt idx="275">
                  <c:v>40809.527777777774</c:v>
                </c:pt>
                <c:pt idx="276">
                  <c:v>40809.541666666613</c:v>
                </c:pt>
                <c:pt idx="277">
                  <c:v>40809.555555555562</c:v>
                </c:pt>
                <c:pt idx="278">
                  <c:v>40809.569444444445</c:v>
                </c:pt>
                <c:pt idx="279">
                  <c:v>40809.583333333336</c:v>
                </c:pt>
                <c:pt idx="280">
                  <c:v>40809.597222222204</c:v>
                </c:pt>
                <c:pt idx="281">
                  <c:v>40809.611111111066</c:v>
                </c:pt>
                <c:pt idx="282">
                  <c:v>40809.624999999993</c:v>
                </c:pt>
                <c:pt idx="283">
                  <c:v>40809.638888888891</c:v>
                </c:pt>
                <c:pt idx="284">
                  <c:v>40809.652777777781</c:v>
                </c:pt>
                <c:pt idx="285">
                  <c:v>40809.666666666613</c:v>
                </c:pt>
                <c:pt idx="286">
                  <c:v>40809.680555555562</c:v>
                </c:pt>
                <c:pt idx="287">
                  <c:v>40809.694444444445</c:v>
                </c:pt>
                <c:pt idx="288">
                  <c:v>40809.708333333336</c:v>
                </c:pt>
                <c:pt idx="289">
                  <c:v>40809.722222222204</c:v>
                </c:pt>
                <c:pt idx="290">
                  <c:v>40809.736111111066</c:v>
                </c:pt>
                <c:pt idx="291">
                  <c:v>40809.75</c:v>
                </c:pt>
                <c:pt idx="292">
                  <c:v>40809.763888888876</c:v>
                </c:pt>
                <c:pt idx="293">
                  <c:v>40809.777777777774</c:v>
                </c:pt>
                <c:pt idx="294">
                  <c:v>40809.791666666577</c:v>
                </c:pt>
                <c:pt idx="295">
                  <c:v>40809.805555555562</c:v>
                </c:pt>
                <c:pt idx="296">
                  <c:v>40809.819444444496</c:v>
                </c:pt>
                <c:pt idx="297">
                  <c:v>40809.833333333336</c:v>
                </c:pt>
                <c:pt idx="298">
                  <c:v>40809.847222222219</c:v>
                </c:pt>
                <c:pt idx="299">
                  <c:v>40809.861111111066</c:v>
                </c:pt>
                <c:pt idx="300">
                  <c:v>40809.875</c:v>
                </c:pt>
                <c:pt idx="301">
                  <c:v>40809.888888888956</c:v>
                </c:pt>
                <c:pt idx="302">
                  <c:v>40809.902777777781</c:v>
                </c:pt>
                <c:pt idx="303">
                  <c:v>40809.916666666664</c:v>
                </c:pt>
                <c:pt idx="304">
                  <c:v>40809.930555555562</c:v>
                </c:pt>
                <c:pt idx="305">
                  <c:v>40809.944444444496</c:v>
                </c:pt>
                <c:pt idx="306">
                  <c:v>40809.958333333343</c:v>
                </c:pt>
                <c:pt idx="307">
                  <c:v>40809.972222222219</c:v>
                </c:pt>
                <c:pt idx="308">
                  <c:v>40809.986111111109</c:v>
                </c:pt>
                <c:pt idx="309">
                  <c:v>40810</c:v>
                </c:pt>
                <c:pt idx="310">
                  <c:v>40810.013888888891</c:v>
                </c:pt>
                <c:pt idx="311">
                  <c:v>40810.027777777774</c:v>
                </c:pt>
                <c:pt idx="312">
                  <c:v>40810.041666666613</c:v>
                </c:pt>
                <c:pt idx="313">
                  <c:v>40810.055555555562</c:v>
                </c:pt>
                <c:pt idx="314">
                  <c:v>40810.069444444445</c:v>
                </c:pt>
                <c:pt idx="315">
                  <c:v>40810.083333333336</c:v>
                </c:pt>
                <c:pt idx="316">
                  <c:v>40810.097222222204</c:v>
                </c:pt>
                <c:pt idx="317">
                  <c:v>40810.111111111066</c:v>
                </c:pt>
                <c:pt idx="318">
                  <c:v>40810.124999999993</c:v>
                </c:pt>
                <c:pt idx="319">
                  <c:v>40810.138888888891</c:v>
                </c:pt>
                <c:pt idx="320">
                  <c:v>40810.152777777781</c:v>
                </c:pt>
                <c:pt idx="321">
                  <c:v>40810.166666666613</c:v>
                </c:pt>
                <c:pt idx="322">
                  <c:v>40810.180555555562</c:v>
                </c:pt>
                <c:pt idx="323">
                  <c:v>40810.194444444445</c:v>
                </c:pt>
                <c:pt idx="324">
                  <c:v>40810.208333333336</c:v>
                </c:pt>
                <c:pt idx="325">
                  <c:v>40810.222222222204</c:v>
                </c:pt>
                <c:pt idx="326">
                  <c:v>40810.236111111066</c:v>
                </c:pt>
                <c:pt idx="327">
                  <c:v>40810.25</c:v>
                </c:pt>
                <c:pt idx="328">
                  <c:v>40810.263888888876</c:v>
                </c:pt>
                <c:pt idx="329">
                  <c:v>40810.277777777774</c:v>
                </c:pt>
                <c:pt idx="330">
                  <c:v>40810.291666666577</c:v>
                </c:pt>
                <c:pt idx="331">
                  <c:v>40810.305555555562</c:v>
                </c:pt>
                <c:pt idx="332">
                  <c:v>40810.319444444496</c:v>
                </c:pt>
                <c:pt idx="333">
                  <c:v>40810.333333333336</c:v>
                </c:pt>
                <c:pt idx="334">
                  <c:v>40810.347222222219</c:v>
                </c:pt>
                <c:pt idx="335">
                  <c:v>40810.361111111066</c:v>
                </c:pt>
                <c:pt idx="336">
                  <c:v>40810.375</c:v>
                </c:pt>
                <c:pt idx="337">
                  <c:v>40810.388888888956</c:v>
                </c:pt>
                <c:pt idx="338">
                  <c:v>40810.402777777781</c:v>
                </c:pt>
                <c:pt idx="339">
                  <c:v>40810.416666666664</c:v>
                </c:pt>
                <c:pt idx="340">
                  <c:v>40810.430555555562</c:v>
                </c:pt>
                <c:pt idx="341">
                  <c:v>40810.444444444496</c:v>
                </c:pt>
                <c:pt idx="342">
                  <c:v>40810.458333333343</c:v>
                </c:pt>
                <c:pt idx="343">
                  <c:v>40810.472222222219</c:v>
                </c:pt>
                <c:pt idx="344">
                  <c:v>40810.486111111109</c:v>
                </c:pt>
                <c:pt idx="345">
                  <c:v>40810.5</c:v>
                </c:pt>
                <c:pt idx="346">
                  <c:v>40810.513888888891</c:v>
                </c:pt>
                <c:pt idx="347">
                  <c:v>40810.527777777774</c:v>
                </c:pt>
                <c:pt idx="348">
                  <c:v>40810.541666666613</c:v>
                </c:pt>
                <c:pt idx="349">
                  <c:v>40810.555555555562</c:v>
                </c:pt>
                <c:pt idx="350">
                  <c:v>40810.569444444445</c:v>
                </c:pt>
                <c:pt idx="351">
                  <c:v>40810.583333333336</c:v>
                </c:pt>
                <c:pt idx="352">
                  <c:v>40810.597222222204</c:v>
                </c:pt>
                <c:pt idx="353">
                  <c:v>40810.611111111066</c:v>
                </c:pt>
                <c:pt idx="354">
                  <c:v>40810.624999999993</c:v>
                </c:pt>
                <c:pt idx="355">
                  <c:v>40810.638888888891</c:v>
                </c:pt>
                <c:pt idx="356">
                  <c:v>40810.652777777781</c:v>
                </c:pt>
                <c:pt idx="357">
                  <c:v>40810.666666666613</c:v>
                </c:pt>
                <c:pt idx="358">
                  <c:v>40810.680555555562</c:v>
                </c:pt>
                <c:pt idx="359">
                  <c:v>40810.694444444445</c:v>
                </c:pt>
                <c:pt idx="360">
                  <c:v>40810.708333333336</c:v>
                </c:pt>
                <c:pt idx="361">
                  <c:v>40810.722222222204</c:v>
                </c:pt>
                <c:pt idx="362">
                  <c:v>40810.736111111066</c:v>
                </c:pt>
                <c:pt idx="363">
                  <c:v>40810.75</c:v>
                </c:pt>
                <c:pt idx="364">
                  <c:v>40810.763888888876</c:v>
                </c:pt>
                <c:pt idx="365">
                  <c:v>40810.777777777774</c:v>
                </c:pt>
                <c:pt idx="366">
                  <c:v>40810.791666666577</c:v>
                </c:pt>
                <c:pt idx="367">
                  <c:v>40810.805555555562</c:v>
                </c:pt>
                <c:pt idx="368">
                  <c:v>40810.819444444496</c:v>
                </c:pt>
                <c:pt idx="369">
                  <c:v>40810.833333333336</c:v>
                </c:pt>
                <c:pt idx="370">
                  <c:v>40810.847222222219</c:v>
                </c:pt>
                <c:pt idx="371">
                  <c:v>40810.861111111066</c:v>
                </c:pt>
                <c:pt idx="372">
                  <c:v>40810.875</c:v>
                </c:pt>
                <c:pt idx="373">
                  <c:v>40810.888888888956</c:v>
                </c:pt>
                <c:pt idx="374">
                  <c:v>40810.902777777781</c:v>
                </c:pt>
                <c:pt idx="375">
                  <c:v>40810.916666666664</c:v>
                </c:pt>
                <c:pt idx="376">
                  <c:v>40810.930555555562</c:v>
                </c:pt>
                <c:pt idx="377">
                  <c:v>40810.944444444496</c:v>
                </c:pt>
                <c:pt idx="378">
                  <c:v>40810.958333333343</c:v>
                </c:pt>
                <c:pt idx="379">
                  <c:v>40810.972222222219</c:v>
                </c:pt>
                <c:pt idx="380">
                  <c:v>40810.986111111109</c:v>
                </c:pt>
                <c:pt idx="381">
                  <c:v>40811</c:v>
                </c:pt>
                <c:pt idx="382">
                  <c:v>40811.013888888891</c:v>
                </c:pt>
                <c:pt idx="383">
                  <c:v>40811.027777777774</c:v>
                </c:pt>
                <c:pt idx="384">
                  <c:v>40811.041666666613</c:v>
                </c:pt>
                <c:pt idx="385">
                  <c:v>40811.055555555562</c:v>
                </c:pt>
                <c:pt idx="386">
                  <c:v>40811.069444444445</c:v>
                </c:pt>
                <c:pt idx="387">
                  <c:v>40811.083333333336</c:v>
                </c:pt>
                <c:pt idx="388">
                  <c:v>40811.097222222204</c:v>
                </c:pt>
                <c:pt idx="389">
                  <c:v>40811.111111111066</c:v>
                </c:pt>
                <c:pt idx="390">
                  <c:v>40811.124999999993</c:v>
                </c:pt>
                <c:pt idx="391">
                  <c:v>40811.138888888891</c:v>
                </c:pt>
                <c:pt idx="392">
                  <c:v>40811.152777777781</c:v>
                </c:pt>
                <c:pt idx="393">
                  <c:v>40811.166666666613</c:v>
                </c:pt>
                <c:pt idx="394">
                  <c:v>40811.180555555562</c:v>
                </c:pt>
                <c:pt idx="395">
                  <c:v>40811.194444444445</c:v>
                </c:pt>
                <c:pt idx="396">
                  <c:v>40811.208333333336</c:v>
                </c:pt>
                <c:pt idx="397">
                  <c:v>40811.222222222204</c:v>
                </c:pt>
                <c:pt idx="398">
                  <c:v>40811.236111111066</c:v>
                </c:pt>
                <c:pt idx="399">
                  <c:v>40811.25</c:v>
                </c:pt>
                <c:pt idx="400">
                  <c:v>40811.263888888876</c:v>
                </c:pt>
                <c:pt idx="401">
                  <c:v>40811.277777777774</c:v>
                </c:pt>
                <c:pt idx="402">
                  <c:v>40811.291666666577</c:v>
                </c:pt>
                <c:pt idx="403">
                  <c:v>40811.305555555562</c:v>
                </c:pt>
                <c:pt idx="404">
                  <c:v>40811.319444444496</c:v>
                </c:pt>
                <c:pt idx="405">
                  <c:v>40811.333333333336</c:v>
                </c:pt>
                <c:pt idx="406">
                  <c:v>40811.347222222219</c:v>
                </c:pt>
                <c:pt idx="407">
                  <c:v>40811.361111111066</c:v>
                </c:pt>
                <c:pt idx="408">
                  <c:v>40811.375</c:v>
                </c:pt>
                <c:pt idx="409">
                  <c:v>40811.388888888956</c:v>
                </c:pt>
                <c:pt idx="410">
                  <c:v>40811.402777777781</c:v>
                </c:pt>
                <c:pt idx="411">
                  <c:v>40811.416666666664</c:v>
                </c:pt>
                <c:pt idx="412">
                  <c:v>40811.430555555562</c:v>
                </c:pt>
                <c:pt idx="413">
                  <c:v>40811.444444444496</c:v>
                </c:pt>
                <c:pt idx="414">
                  <c:v>40811.458333333343</c:v>
                </c:pt>
                <c:pt idx="415">
                  <c:v>40811.472222222219</c:v>
                </c:pt>
                <c:pt idx="416">
                  <c:v>40811.486111111109</c:v>
                </c:pt>
                <c:pt idx="417">
                  <c:v>40811.5</c:v>
                </c:pt>
                <c:pt idx="418">
                  <c:v>40811.513888888891</c:v>
                </c:pt>
                <c:pt idx="419">
                  <c:v>40811.527777777774</c:v>
                </c:pt>
                <c:pt idx="420">
                  <c:v>40811.541666666613</c:v>
                </c:pt>
                <c:pt idx="421">
                  <c:v>40811.555555555562</c:v>
                </c:pt>
                <c:pt idx="422">
                  <c:v>40811.569444444445</c:v>
                </c:pt>
                <c:pt idx="423">
                  <c:v>40811.583333333336</c:v>
                </c:pt>
                <c:pt idx="424">
                  <c:v>40811.597222222204</c:v>
                </c:pt>
                <c:pt idx="425">
                  <c:v>40811.611111111066</c:v>
                </c:pt>
                <c:pt idx="426">
                  <c:v>40811.624999999993</c:v>
                </c:pt>
                <c:pt idx="427">
                  <c:v>40811.638888888891</c:v>
                </c:pt>
                <c:pt idx="428">
                  <c:v>40811.652777777781</c:v>
                </c:pt>
                <c:pt idx="429">
                  <c:v>40811.666666666613</c:v>
                </c:pt>
                <c:pt idx="430">
                  <c:v>40811.680555555562</c:v>
                </c:pt>
                <c:pt idx="431">
                  <c:v>40811.694444444445</c:v>
                </c:pt>
                <c:pt idx="432">
                  <c:v>40811.708333333336</c:v>
                </c:pt>
                <c:pt idx="433">
                  <c:v>40811.722222222204</c:v>
                </c:pt>
                <c:pt idx="434">
                  <c:v>40811.736111111066</c:v>
                </c:pt>
                <c:pt idx="435">
                  <c:v>40811.75</c:v>
                </c:pt>
                <c:pt idx="436">
                  <c:v>40811.763888888876</c:v>
                </c:pt>
                <c:pt idx="437">
                  <c:v>40811.777777777774</c:v>
                </c:pt>
                <c:pt idx="438">
                  <c:v>40811.791666666577</c:v>
                </c:pt>
                <c:pt idx="439">
                  <c:v>40811.805555555562</c:v>
                </c:pt>
                <c:pt idx="440">
                  <c:v>40811.819444444496</c:v>
                </c:pt>
                <c:pt idx="441">
                  <c:v>40811.833333333336</c:v>
                </c:pt>
                <c:pt idx="442">
                  <c:v>40811.847222222219</c:v>
                </c:pt>
                <c:pt idx="443">
                  <c:v>40811.861111111066</c:v>
                </c:pt>
                <c:pt idx="444">
                  <c:v>40811.875</c:v>
                </c:pt>
                <c:pt idx="445">
                  <c:v>40811.888888888956</c:v>
                </c:pt>
                <c:pt idx="446">
                  <c:v>40811.902777777781</c:v>
                </c:pt>
                <c:pt idx="447">
                  <c:v>40811.916666666664</c:v>
                </c:pt>
                <c:pt idx="448">
                  <c:v>40811.930555555562</c:v>
                </c:pt>
                <c:pt idx="449">
                  <c:v>40811.944444444496</c:v>
                </c:pt>
                <c:pt idx="450">
                  <c:v>40811.958333333343</c:v>
                </c:pt>
                <c:pt idx="451">
                  <c:v>40811.972222222219</c:v>
                </c:pt>
                <c:pt idx="452">
                  <c:v>40811.986111111109</c:v>
                </c:pt>
                <c:pt idx="453">
                  <c:v>40812</c:v>
                </c:pt>
                <c:pt idx="454">
                  <c:v>40812.013888888891</c:v>
                </c:pt>
                <c:pt idx="455">
                  <c:v>40812.027777777774</c:v>
                </c:pt>
                <c:pt idx="456">
                  <c:v>40812.041666666613</c:v>
                </c:pt>
                <c:pt idx="457">
                  <c:v>40812.055555555562</c:v>
                </c:pt>
                <c:pt idx="458">
                  <c:v>40812.069444444445</c:v>
                </c:pt>
                <c:pt idx="459">
                  <c:v>40812.083333333336</c:v>
                </c:pt>
                <c:pt idx="460">
                  <c:v>40812.097222222204</c:v>
                </c:pt>
                <c:pt idx="461">
                  <c:v>40812.111111111066</c:v>
                </c:pt>
                <c:pt idx="462">
                  <c:v>40812.124999999993</c:v>
                </c:pt>
                <c:pt idx="463">
                  <c:v>40812.138888888891</c:v>
                </c:pt>
                <c:pt idx="464">
                  <c:v>40812.152777777781</c:v>
                </c:pt>
                <c:pt idx="465">
                  <c:v>40812.166666666613</c:v>
                </c:pt>
                <c:pt idx="466">
                  <c:v>40812.180555555562</c:v>
                </c:pt>
                <c:pt idx="467">
                  <c:v>40812.194444444445</c:v>
                </c:pt>
                <c:pt idx="468">
                  <c:v>40812.208333333336</c:v>
                </c:pt>
                <c:pt idx="469">
                  <c:v>40812.222222222204</c:v>
                </c:pt>
                <c:pt idx="470">
                  <c:v>40812.236111111066</c:v>
                </c:pt>
                <c:pt idx="471">
                  <c:v>40812.25</c:v>
                </c:pt>
                <c:pt idx="472">
                  <c:v>40812.263888888876</c:v>
                </c:pt>
                <c:pt idx="473">
                  <c:v>40812.277777777774</c:v>
                </c:pt>
                <c:pt idx="474">
                  <c:v>40812.291666666577</c:v>
                </c:pt>
                <c:pt idx="475">
                  <c:v>40812.305555555562</c:v>
                </c:pt>
                <c:pt idx="476">
                  <c:v>40812.319444444496</c:v>
                </c:pt>
                <c:pt idx="477">
                  <c:v>40812.333333333336</c:v>
                </c:pt>
                <c:pt idx="478">
                  <c:v>40812.347222222219</c:v>
                </c:pt>
                <c:pt idx="479">
                  <c:v>40812.361111111066</c:v>
                </c:pt>
                <c:pt idx="480">
                  <c:v>40812.375</c:v>
                </c:pt>
                <c:pt idx="481">
                  <c:v>40812.388888888956</c:v>
                </c:pt>
                <c:pt idx="482">
                  <c:v>40812.402777777781</c:v>
                </c:pt>
                <c:pt idx="483">
                  <c:v>40812.416666666664</c:v>
                </c:pt>
                <c:pt idx="484">
                  <c:v>40812.430555555562</c:v>
                </c:pt>
                <c:pt idx="485">
                  <c:v>40812.444444444496</c:v>
                </c:pt>
                <c:pt idx="486">
                  <c:v>40812.458333333343</c:v>
                </c:pt>
                <c:pt idx="487">
                  <c:v>40812.472222222219</c:v>
                </c:pt>
                <c:pt idx="488">
                  <c:v>40812.486111111109</c:v>
                </c:pt>
                <c:pt idx="489">
                  <c:v>40812.5</c:v>
                </c:pt>
                <c:pt idx="490">
                  <c:v>40812.513888888891</c:v>
                </c:pt>
                <c:pt idx="491">
                  <c:v>40812.527777777774</c:v>
                </c:pt>
                <c:pt idx="492">
                  <c:v>40812.541666666613</c:v>
                </c:pt>
                <c:pt idx="493">
                  <c:v>40812.555555555562</c:v>
                </c:pt>
                <c:pt idx="494">
                  <c:v>40812.569444444445</c:v>
                </c:pt>
                <c:pt idx="495">
                  <c:v>40812.583333333336</c:v>
                </c:pt>
                <c:pt idx="496">
                  <c:v>40812.597222222204</c:v>
                </c:pt>
                <c:pt idx="497">
                  <c:v>40812.611111111066</c:v>
                </c:pt>
                <c:pt idx="498">
                  <c:v>40812.624999999993</c:v>
                </c:pt>
                <c:pt idx="499">
                  <c:v>40812.638888888891</c:v>
                </c:pt>
                <c:pt idx="500">
                  <c:v>40812.652777777781</c:v>
                </c:pt>
                <c:pt idx="501">
                  <c:v>40812.666666666613</c:v>
                </c:pt>
                <c:pt idx="502">
                  <c:v>40812.680555555562</c:v>
                </c:pt>
                <c:pt idx="503">
                  <c:v>40812.694444444445</c:v>
                </c:pt>
                <c:pt idx="504">
                  <c:v>40812.708333333336</c:v>
                </c:pt>
                <c:pt idx="505">
                  <c:v>40812.722222222204</c:v>
                </c:pt>
                <c:pt idx="506">
                  <c:v>40812.736111111066</c:v>
                </c:pt>
                <c:pt idx="507">
                  <c:v>40812.75</c:v>
                </c:pt>
                <c:pt idx="508">
                  <c:v>40812.763888888876</c:v>
                </c:pt>
                <c:pt idx="509">
                  <c:v>40812.777777777774</c:v>
                </c:pt>
                <c:pt idx="510">
                  <c:v>40812.791666666577</c:v>
                </c:pt>
                <c:pt idx="511">
                  <c:v>40812.805555555562</c:v>
                </c:pt>
                <c:pt idx="512">
                  <c:v>40812.819444444496</c:v>
                </c:pt>
                <c:pt idx="513">
                  <c:v>40812.833333333336</c:v>
                </c:pt>
                <c:pt idx="514">
                  <c:v>40812.847222222219</c:v>
                </c:pt>
                <c:pt idx="515">
                  <c:v>40812.861111111066</c:v>
                </c:pt>
                <c:pt idx="516">
                  <c:v>40812.875</c:v>
                </c:pt>
                <c:pt idx="517">
                  <c:v>40812.888888888956</c:v>
                </c:pt>
                <c:pt idx="518">
                  <c:v>40812.902777777781</c:v>
                </c:pt>
                <c:pt idx="519">
                  <c:v>40812.916666666664</c:v>
                </c:pt>
                <c:pt idx="520">
                  <c:v>40812.930555555562</c:v>
                </c:pt>
                <c:pt idx="521">
                  <c:v>40812.944444444496</c:v>
                </c:pt>
                <c:pt idx="522">
                  <c:v>40812.958333333343</c:v>
                </c:pt>
                <c:pt idx="523">
                  <c:v>40812.972222222219</c:v>
                </c:pt>
                <c:pt idx="524">
                  <c:v>40812.986111111109</c:v>
                </c:pt>
                <c:pt idx="525">
                  <c:v>40813</c:v>
                </c:pt>
                <c:pt idx="526">
                  <c:v>40813.013888888891</c:v>
                </c:pt>
                <c:pt idx="527">
                  <c:v>40813.027777777774</c:v>
                </c:pt>
                <c:pt idx="528">
                  <c:v>40813.041666666613</c:v>
                </c:pt>
                <c:pt idx="529">
                  <c:v>40813.055555555562</c:v>
                </c:pt>
                <c:pt idx="530">
                  <c:v>40813.069444444445</c:v>
                </c:pt>
                <c:pt idx="531">
                  <c:v>40813.083333333336</c:v>
                </c:pt>
                <c:pt idx="532">
                  <c:v>40813.097222222204</c:v>
                </c:pt>
                <c:pt idx="533">
                  <c:v>40813.111111111066</c:v>
                </c:pt>
                <c:pt idx="534">
                  <c:v>40813.124999999993</c:v>
                </c:pt>
                <c:pt idx="535">
                  <c:v>40813.138888888891</c:v>
                </c:pt>
                <c:pt idx="536">
                  <c:v>40813.152777777781</c:v>
                </c:pt>
                <c:pt idx="537">
                  <c:v>40813.166666666613</c:v>
                </c:pt>
                <c:pt idx="538">
                  <c:v>40813.180555555562</c:v>
                </c:pt>
                <c:pt idx="539">
                  <c:v>40813.194444444445</c:v>
                </c:pt>
                <c:pt idx="540">
                  <c:v>40813.208333333336</c:v>
                </c:pt>
                <c:pt idx="541">
                  <c:v>40813.222222222204</c:v>
                </c:pt>
                <c:pt idx="542">
                  <c:v>40813.236111111066</c:v>
                </c:pt>
                <c:pt idx="543">
                  <c:v>40813.25</c:v>
                </c:pt>
                <c:pt idx="544">
                  <c:v>40813.263888888876</c:v>
                </c:pt>
                <c:pt idx="545">
                  <c:v>40813.277777777774</c:v>
                </c:pt>
                <c:pt idx="546">
                  <c:v>40813.291666666577</c:v>
                </c:pt>
                <c:pt idx="547">
                  <c:v>40813.305555555562</c:v>
                </c:pt>
                <c:pt idx="548">
                  <c:v>40813.319444444496</c:v>
                </c:pt>
                <c:pt idx="549">
                  <c:v>40813.333333333336</c:v>
                </c:pt>
                <c:pt idx="550">
                  <c:v>40813.347222222219</c:v>
                </c:pt>
                <c:pt idx="551">
                  <c:v>40813.361111111066</c:v>
                </c:pt>
                <c:pt idx="552">
                  <c:v>40813.375</c:v>
                </c:pt>
                <c:pt idx="553">
                  <c:v>40813.388888888956</c:v>
                </c:pt>
                <c:pt idx="554">
                  <c:v>40813.402777777781</c:v>
                </c:pt>
                <c:pt idx="555">
                  <c:v>40813.416666666664</c:v>
                </c:pt>
                <c:pt idx="556">
                  <c:v>40813.430555555562</c:v>
                </c:pt>
                <c:pt idx="557">
                  <c:v>40813.444444444496</c:v>
                </c:pt>
                <c:pt idx="558">
                  <c:v>40813.458333333343</c:v>
                </c:pt>
                <c:pt idx="559">
                  <c:v>40813.472222222219</c:v>
                </c:pt>
                <c:pt idx="560">
                  <c:v>40813.486111111109</c:v>
                </c:pt>
                <c:pt idx="561">
                  <c:v>40813.5</c:v>
                </c:pt>
                <c:pt idx="562">
                  <c:v>40813.513888888891</c:v>
                </c:pt>
                <c:pt idx="563">
                  <c:v>40813.527777777774</c:v>
                </c:pt>
                <c:pt idx="564">
                  <c:v>40813.541666666613</c:v>
                </c:pt>
                <c:pt idx="565">
                  <c:v>40813.555555555562</c:v>
                </c:pt>
                <c:pt idx="566">
                  <c:v>40813.569444444445</c:v>
                </c:pt>
                <c:pt idx="567">
                  <c:v>40813.583333333336</c:v>
                </c:pt>
                <c:pt idx="568">
                  <c:v>40813.597222222204</c:v>
                </c:pt>
                <c:pt idx="569">
                  <c:v>40813.611111111066</c:v>
                </c:pt>
                <c:pt idx="570">
                  <c:v>40813.624999999993</c:v>
                </c:pt>
                <c:pt idx="571">
                  <c:v>40813.638888888891</c:v>
                </c:pt>
                <c:pt idx="572">
                  <c:v>40813.652777777781</c:v>
                </c:pt>
                <c:pt idx="573">
                  <c:v>40813.666666666613</c:v>
                </c:pt>
                <c:pt idx="574">
                  <c:v>40813.680555555562</c:v>
                </c:pt>
                <c:pt idx="575">
                  <c:v>40813.694444444445</c:v>
                </c:pt>
                <c:pt idx="576">
                  <c:v>40813.708333333336</c:v>
                </c:pt>
                <c:pt idx="577">
                  <c:v>40813.722222222204</c:v>
                </c:pt>
                <c:pt idx="578">
                  <c:v>40813.736111111066</c:v>
                </c:pt>
                <c:pt idx="579">
                  <c:v>40813.75</c:v>
                </c:pt>
                <c:pt idx="580">
                  <c:v>40813.763888888876</c:v>
                </c:pt>
                <c:pt idx="581">
                  <c:v>40813.777777777774</c:v>
                </c:pt>
                <c:pt idx="582">
                  <c:v>40813.791666666577</c:v>
                </c:pt>
                <c:pt idx="583">
                  <c:v>40813.805555555562</c:v>
                </c:pt>
                <c:pt idx="584">
                  <c:v>40813.819444444496</c:v>
                </c:pt>
                <c:pt idx="585">
                  <c:v>40813.833333333336</c:v>
                </c:pt>
                <c:pt idx="586">
                  <c:v>40813.847222222219</c:v>
                </c:pt>
                <c:pt idx="587">
                  <c:v>40813.861111111066</c:v>
                </c:pt>
                <c:pt idx="588">
                  <c:v>40813.875</c:v>
                </c:pt>
                <c:pt idx="589">
                  <c:v>40813.888888888956</c:v>
                </c:pt>
                <c:pt idx="590">
                  <c:v>40813.902777777781</c:v>
                </c:pt>
                <c:pt idx="591">
                  <c:v>40813.916666666664</c:v>
                </c:pt>
                <c:pt idx="592">
                  <c:v>40813.930555555562</c:v>
                </c:pt>
                <c:pt idx="593">
                  <c:v>40813.944444444496</c:v>
                </c:pt>
                <c:pt idx="594">
                  <c:v>40813.958333333343</c:v>
                </c:pt>
                <c:pt idx="595">
                  <c:v>40813.972222222219</c:v>
                </c:pt>
                <c:pt idx="596">
                  <c:v>40813.986111111109</c:v>
                </c:pt>
                <c:pt idx="597">
                  <c:v>40814</c:v>
                </c:pt>
                <c:pt idx="598">
                  <c:v>40814.013888888891</c:v>
                </c:pt>
                <c:pt idx="599">
                  <c:v>40814.027777777774</c:v>
                </c:pt>
                <c:pt idx="600">
                  <c:v>40814.041666666613</c:v>
                </c:pt>
                <c:pt idx="601">
                  <c:v>40814.055555555562</c:v>
                </c:pt>
                <c:pt idx="602">
                  <c:v>40814.069444444445</c:v>
                </c:pt>
                <c:pt idx="603">
                  <c:v>40814.083333333336</c:v>
                </c:pt>
                <c:pt idx="604">
                  <c:v>40814.097222222204</c:v>
                </c:pt>
                <c:pt idx="605">
                  <c:v>40814.111111111066</c:v>
                </c:pt>
                <c:pt idx="606">
                  <c:v>40814.124999999993</c:v>
                </c:pt>
                <c:pt idx="607">
                  <c:v>40814.138888888891</c:v>
                </c:pt>
                <c:pt idx="608">
                  <c:v>40814.152777777781</c:v>
                </c:pt>
                <c:pt idx="609">
                  <c:v>40814.166666666613</c:v>
                </c:pt>
                <c:pt idx="610">
                  <c:v>40814.180555555562</c:v>
                </c:pt>
                <c:pt idx="611">
                  <c:v>40814.194444444445</c:v>
                </c:pt>
                <c:pt idx="612">
                  <c:v>40814.208333333336</c:v>
                </c:pt>
                <c:pt idx="613">
                  <c:v>40814.222222222204</c:v>
                </c:pt>
                <c:pt idx="614">
                  <c:v>40814.236111111066</c:v>
                </c:pt>
                <c:pt idx="615">
                  <c:v>40814.25</c:v>
                </c:pt>
                <c:pt idx="616">
                  <c:v>40814.263888888876</c:v>
                </c:pt>
                <c:pt idx="617">
                  <c:v>40814.277777777774</c:v>
                </c:pt>
                <c:pt idx="618">
                  <c:v>40814.291666666577</c:v>
                </c:pt>
                <c:pt idx="619">
                  <c:v>40814.305555555562</c:v>
                </c:pt>
                <c:pt idx="620">
                  <c:v>40814.319444444496</c:v>
                </c:pt>
                <c:pt idx="621">
                  <c:v>40814.333333333336</c:v>
                </c:pt>
                <c:pt idx="622">
                  <c:v>40814.347222222219</c:v>
                </c:pt>
                <c:pt idx="623">
                  <c:v>40814.361111111066</c:v>
                </c:pt>
                <c:pt idx="624">
                  <c:v>40814.375</c:v>
                </c:pt>
                <c:pt idx="625">
                  <c:v>40814.388888888956</c:v>
                </c:pt>
                <c:pt idx="626">
                  <c:v>40814.402777777781</c:v>
                </c:pt>
                <c:pt idx="627">
                  <c:v>40814.416666666664</c:v>
                </c:pt>
                <c:pt idx="628">
                  <c:v>40814.430555555562</c:v>
                </c:pt>
                <c:pt idx="629">
                  <c:v>40814.444444444496</c:v>
                </c:pt>
                <c:pt idx="630">
                  <c:v>40814.458333333343</c:v>
                </c:pt>
                <c:pt idx="631">
                  <c:v>40814.472222222219</c:v>
                </c:pt>
                <c:pt idx="632">
                  <c:v>40814.486111111109</c:v>
                </c:pt>
                <c:pt idx="633">
                  <c:v>40814.5</c:v>
                </c:pt>
                <c:pt idx="634">
                  <c:v>40814.513888888891</c:v>
                </c:pt>
                <c:pt idx="635">
                  <c:v>40814.527777777774</c:v>
                </c:pt>
                <c:pt idx="636">
                  <c:v>40814.541666666613</c:v>
                </c:pt>
                <c:pt idx="637">
                  <c:v>40814.555555555562</c:v>
                </c:pt>
                <c:pt idx="638">
                  <c:v>40814.569444444445</c:v>
                </c:pt>
                <c:pt idx="639">
                  <c:v>40814.583333333336</c:v>
                </c:pt>
                <c:pt idx="640">
                  <c:v>40814.597222222204</c:v>
                </c:pt>
                <c:pt idx="641">
                  <c:v>40814.611111111066</c:v>
                </c:pt>
                <c:pt idx="642">
                  <c:v>40814.624999999993</c:v>
                </c:pt>
                <c:pt idx="643">
                  <c:v>40814.638888888891</c:v>
                </c:pt>
                <c:pt idx="644">
                  <c:v>40814.652777777781</c:v>
                </c:pt>
                <c:pt idx="645">
                  <c:v>40814.666666666613</c:v>
                </c:pt>
                <c:pt idx="646">
                  <c:v>40814.680555555562</c:v>
                </c:pt>
                <c:pt idx="647">
                  <c:v>40814.694444444445</c:v>
                </c:pt>
                <c:pt idx="648">
                  <c:v>40814.708333333336</c:v>
                </c:pt>
                <c:pt idx="649">
                  <c:v>40814.722222222204</c:v>
                </c:pt>
                <c:pt idx="650">
                  <c:v>40814.736111111066</c:v>
                </c:pt>
                <c:pt idx="651">
                  <c:v>40814.75</c:v>
                </c:pt>
                <c:pt idx="652">
                  <c:v>40814.763888888876</c:v>
                </c:pt>
                <c:pt idx="653">
                  <c:v>40814.777777777774</c:v>
                </c:pt>
                <c:pt idx="654">
                  <c:v>40814.791666666577</c:v>
                </c:pt>
                <c:pt idx="655">
                  <c:v>40814.805555555562</c:v>
                </c:pt>
                <c:pt idx="656">
                  <c:v>40814.819444444496</c:v>
                </c:pt>
                <c:pt idx="657">
                  <c:v>40814.833333333336</c:v>
                </c:pt>
                <c:pt idx="658">
                  <c:v>40814.847222222219</c:v>
                </c:pt>
                <c:pt idx="659">
                  <c:v>40814.861111111066</c:v>
                </c:pt>
                <c:pt idx="660">
                  <c:v>40814.875</c:v>
                </c:pt>
                <c:pt idx="661">
                  <c:v>40814.888888888956</c:v>
                </c:pt>
                <c:pt idx="662">
                  <c:v>40814.902777777781</c:v>
                </c:pt>
                <c:pt idx="663">
                  <c:v>40814.916666666664</c:v>
                </c:pt>
                <c:pt idx="664">
                  <c:v>40814.930555555562</c:v>
                </c:pt>
                <c:pt idx="665">
                  <c:v>40814.944444444496</c:v>
                </c:pt>
                <c:pt idx="666">
                  <c:v>40814.958333333343</c:v>
                </c:pt>
                <c:pt idx="667">
                  <c:v>40814.972222222219</c:v>
                </c:pt>
                <c:pt idx="668">
                  <c:v>40814.986111111109</c:v>
                </c:pt>
                <c:pt idx="669">
                  <c:v>40815</c:v>
                </c:pt>
                <c:pt idx="670">
                  <c:v>40815.013888888891</c:v>
                </c:pt>
                <c:pt idx="671">
                  <c:v>40815.027777777774</c:v>
                </c:pt>
                <c:pt idx="672">
                  <c:v>40815.041666666613</c:v>
                </c:pt>
                <c:pt idx="673">
                  <c:v>40815.055555555562</c:v>
                </c:pt>
                <c:pt idx="674">
                  <c:v>40815.069444444445</c:v>
                </c:pt>
                <c:pt idx="675">
                  <c:v>40815.083333333336</c:v>
                </c:pt>
                <c:pt idx="676">
                  <c:v>40815.097222222204</c:v>
                </c:pt>
                <c:pt idx="677">
                  <c:v>40815.111111111066</c:v>
                </c:pt>
                <c:pt idx="678">
                  <c:v>40815.124999999993</c:v>
                </c:pt>
                <c:pt idx="679">
                  <c:v>40815.138888888891</c:v>
                </c:pt>
                <c:pt idx="680">
                  <c:v>40815.152777777781</c:v>
                </c:pt>
                <c:pt idx="681">
                  <c:v>40815.166666666613</c:v>
                </c:pt>
                <c:pt idx="682">
                  <c:v>40815.180555555562</c:v>
                </c:pt>
                <c:pt idx="683">
                  <c:v>40815.194444444445</c:v>
                </c:pt>
                <c:pt idx="684">
                  <c:v>40815.208333333336</c:v>
                </c:pt>
                <c:pt idx="685">
                  <c:v>40815.222222222204</c:v>
                </c:pt>
                <c:pt idx="686">
                  <c:v>40815.236111111066</c:v>
                </c:pt>
                <c:pt idx="687">
                  <c:v>40815.25</c:v>
                </c:pt>
                <c:pt idx="688">
                  <c:v>40815.263888888876</c:v>
                </c:pt>
                <c:pt idx="689">
                  <c:v>40815.277777777774</c:v>
                </c:pt>
                <c:pt idx="690">
                  <c:v>40815.291666666577</c:v>
                </c:pt>
                <c:pt idx="691">
                  <c:v>40815.305555555562</c:v>
                </c:pt>
                <c:pt idx="692">
                  <c:v>40815.319444444496</c:v>
                </c:pt>
                <c:pt idx="693">
                  <c:v>40815.333333333336</c:v>
                </c:pt>
                <c:pt idx="694">
                  <c:v>40815.347222222219</c:v>
                </c:pt>
                <c:pt idx="695">
                  <c:v>40815.361111111066</c:v>
                </c:pt>
                <c:pt idx="696">
                  <c:v>40815.375</c:v>
                </c:pt>
                <c:pt idx="697">
                  <c:v>40815.388888888956</c:v>
                </c:pt>
                <c:pt idx="698">
                  <c:v>40815.402777777781</c:v>
                </c:pt>
                <c:pt idx="699">
                  <c:v>40815.416666666664</c:v>
                </c:pt>
                <c:pt idx="700">
                  <c:v>40815.430555555562</c:v>
                </c:pt>
                <c:pt idx="701">
                  <c:v>40815.444444444496</c:v>
                </c:pt>
                <c:pt idx="702">
                  <c:v>40815.458333333343</c:v>
                </c:pt>
                <c:pt idx="703">
                  <c:v>40815.472222222219</c:v>
                </c:pt>
                <c:pt idx="704">
                  <c:v>40815.486111111109</c:v>
                </c:pt>
                <c:pt idx="705">
                  <c:v>40815.5</c:v>
                </c:pt>
                <c:pt idx="706">
                  <c:v>40815.513888888891</c:v>
                </c:pt>
                <c:pt idx="707">
                  <c:v>40815.527777777774</c:v>
                </c:pt>
                <c:pt idx="708">
                  <c:v>40815.541666666613</c:v>
                </c:pt>
                <c:pt idx="709">
                  <c:v>40815.555555555562</c:v>
                </c:pt>
                <c:pt idx="710">
                  <c:v>40815.569444444445</c:v>
                </c:pt>
                <c:pt idx="711">
                  <c:v>40815.583333333336</c:v>
                </c:pt>
                <c:pt idx="712">
                  <c:v>40815.597222222204</c:v>
                </c:pt>
                <c:pt idx="713">
                  <c:v>40815.611111111066</c:v>
                </c:pt>
                <c:pt idx="714">
                  <c:v>40815.624999999993</c:v>
                </c:pt>
                <c:pt idx="715">
                  <c:v>40815.638888888891</c:v>
                </c:pt>
                <c:pt idx="716">
                  <c:v>40815.652777777781</c:v>
                </c:pt>
                <c:pt idx="717">
                  <c:v>40815.666666666613</c:v>
                </c:pt>
                <c:pt idx="718">
                  <c:v>40815.680555555562</c:v>
                </c:pt>
                <c:pt idx="719">
                  <c:v>40815.694444444445</c:v>
                </c:pt>
                <c:pt idx="720">
                  <c:v>40815.708333333336</c:v>
                </c:pt>
                <c:pt idx="721">
                  <c:v>40815.722222222204</c:v>
                </c:pt>
                <c:pt idx="722">
                  <c:v>40815.736111111066</c:v>
                </c:pt>
                <c:pt idx="723">
                  <c:v>40815.75</c:v>
                </c:pt>
                <c:pt idx="724">
                  <c:v>40815.763888888876</c:v>
                </c:pt>
                <c:pt idx="725">
                  <c:v>40815.777777777774</c:v>
                </c:pt>
                <c:pt idx="726">
                  <c:v>40815.791666666577</c:v>
                </c:pt>
                <c:pt idx="727">
                  <c:v>40815.805555555562</c:v>
                </c:pt>
                <c:pt idx="728">
                  <c:v>40815.819444444496</c:v>
                </c:pt>
                <c:pt idx="729">
                  <c:v>40815.833333333336</c:v>
                </c:pt>
                <c:pt idx="730">
                  <c:v>40815.847222222219</c:v>
                </c:pt>
                <c:pt idx="731">
                  <c:v>40815.861111111066</c:v>
                </c:pt>
                <c:pt idx="732">
                  <c:v>40815.875</c:v>
                </c:pt>
                <c:pt idx="733">
                  <c:v>40815.888888888956</c:v>
                </c:pt>
                <c:pt idx="734">
                  <c:v>40815.902777777781</c:v>
                </c:pt>
                <c:pt idx="735">
                  <c:v>40815.916666666664</c:v>
                </c:pt>
                <c:pt idx="736">
                  <c:v>40815.930555555562</c:v>
                </c:pt>
                <c:pt idx="737">
                  <c:v>40815.944444444496</c:v>
                </c:pt>
                <c:pt idx="738">
                  <c:v>40815.958333333343</c:v>
                </c:pt>
                <c:pt idx="739">
                  <c:v>40815.972222222219</c:v>
                </c:pt>
                <c:pt idx="740">
                  <c:v>40815.986111111109</c:v>
                </c:pt>
                <c:pt idx="741">
                  <c:v>40816</c:v>
                </c:pt>
                <c:pt idx="742">
                  <c:v>40816.013888888891</c:v>
                </c:pt>
                <c:pt idx="743">
                  <c:v>40816.027777777774</c:v>
                </c:pt>
                <c:pt idx="744">
                  <c:v>40816.041666666613</c:v>
                </c:pt>
                <c:pt idx="745">
                  <c:v>40816.055555555562</c:v>
                </c:pt>
                <c:pt idx="746">
                  <c:v>40816.069444444445</c:v>
                </c:pt>
                <c:pt idx="747">
                  <c:v>40816.083333333336</c:v>
                </c:pt>
                <c:pt idx="748">
                  <c:v>40816.097222222204</c:v>
                </c:pt>
                <c:pt idx="749">
                  <c:v>40816.111111111066</c:v>
                </c:pt>
                <c:pt idx="750">
                  <c:v>40816.124999999993</c:v>
                </c:pt>
                <c:pt idx="751">
                  <c:v>40816.138888888891</c:v>
                </c:pt>
                <c:pt idx="752">
                  <c:v>40816.152777777781</c:v>
                </c:pt>
                <c:pt idx="753">
                  <c:v>40816.166666666613</c:v>
                </c:pt>
                <c:pt idx="754">
                  <c:v>40816.180555555562</c:v>
                </c:pt>
                <c:pt idx="755">
                  <c:v>40816.194444444445</c:v>
                </c:pt>
                <c:pt idx="756">
                  <c:v>40816.208333333336</c:v>
                </c:pt>
                <c:pt idx="757">
                  <c:v>40816.222222222204</c:v>
                </c:pt>
                <c:pt idx="758">
                  <c:v>40816.236111111066</c:v>
                </c:pt>
                <c:pt idx="759">
                  <c:v>40816.25</c:v>
                </c:pt>
                <c:pt idx="760">
                  <c:v>40816.263888888876</c:v>
                </c:pt>
                <c:pt idx="761">
                  <c:v>40816.277777777774</c:v>
                </c:pt>
                <c:pt idx="762">
                  <c:v>40816.291666666577</c:v>
                </c:pt>
                <c:pt idx="763">
                  <c:v>40816.305555555562</c:v>
                </c:pt>
                <c:pt idx="764">
                  <c:v>40816.319444444496</c:v>
                </c:pt>
                <c:pt idx="765">
                  <c:v>40816.333333333336</c:v>
                </c:pt>
                <c:pt idx="766">
                  <c:v>40816.347222222219</c:v>
                </c:pt>
                <c:pt idx="767">
                  <c:v>40816.361111111066</c:v>
                </c:pt>
                <c:pt idx="768">
                  <c:v>40816.375</c:v>
                </c:pt>
                <c:pt idx="769">
                  <c:v>40816.388888888956</c:v>
                </c:pt>
                <c:pt idx="770">
                  <c:v>40816.402777777781</c:v>
                </c:pt>
                <c:pt idx="771">
                  <c:v>40816.416666666664</c:v>
                </c:pt>
                <c:pt idx="772">
                  <c:v>40816.430555555562</c:v>
                </c:pt>
                <c:pt idx="773">
                  <c:v>40816.444444444496</c:v>
                </c:pt>
                <c:pt idx="774">
                  <c:v>40816.458333333343</c:v>
                </c:pt>
                <c:pt idx="775">
                  <c:v>40816.472222222219</c:v>
                </c:pt>
                <c:pt idx="776">
                  <c:v>40816.486111111109</c:v>
                </c:pt>
                <c:pt idx="777">
                  <c:v>40816.5</c:v>
                </c:pt>
                <c:pt idx="778">
                  <c:v>40816.513888888891</c:v>
                </c:pt>
                <c:pt idx="779">
                  <c:v>40816.527777777774</c:v>
                </c:pt>
                <c:pt idx="780">
                  <c:v>40816.541666666613</c:v>
                </c:pt>
                <c:pt idx="781">
                  <c:v>40816.555555555562</c:v>
                </c:pt>
                <c:pt idx="782">
                  <c:v>40816.569444444445</c:v>
                </c:pt>
                <c:pt idx="783">
                  <c:v>40816.583333333336</c:v>
                </c:pt>
                <c:pt idx="784">
                  <c:v>40816.597222222204</c:v>
                </c:pt>
                <c:pt idx="785">
                  <c:v>40816.611111111066</c:v>
                </c:pt>
                <c:pt idx="786">
                  <c:v>40816.624999999993</c:v>
                </c:pt>
                <c:pt idx="787">
                  <c:v>40816.638888888891</c:v>
                </c:pt>
                <c:pt idx="788">
                  <c:v>40816.652777777781</c:v>
                </c:pt>
                <c:pt idx="789">
                  <c:v>40816.666666666613</c:v>
                </c:pt>
                <c:pt idx="790">
                  <c:v>40816.680555555562</c:v>
                </c:pt>
                <c:pt idx="791">
                  <c:v>40816.694444444445</c:v>
                </c:pt>
                <c:pt idx="792">
                  <c:v>40816.708333333336</c:v>
                </c:pt>
                <c:pt idx="793">
                  <c:v>40816.722222222204</c:v>
                </c:pt>
                <c:pt idx="794">
                  <c:v>40816.736111111066</c:v>
                </c:pt>
                <c:pt idx="795">
                  <c:v>40816.75</c:v>
                </c:pt>
                <c:pt idx="796">
                  <c:v>40816.763888888876</c:v>
                </c:pt>
                <c:pt idx="797">
                  <c:v>40816.777777777774</c:v>
                </c:pt>
                <c:pt idx="798">
                  <c:v>40816.791666666577</c:v>
                </c:pt>
                <c:pt idx="799">
                  <c:v>40816.805555555562</c:v>
                </c:pt>
                <c:pt idx="800">
                  <c:v>40816.819444444496</c:v>
                </c:pt>
                <c:pt idx="801">
                  <c:v>40816.833333333336</c:v>
                </c:pt>
                <c:pt idx="802">
                  <c:v>40816.847222222219</c:v>
                </c:pt>
                <c:pt idx="803">
                  <c:v>40816.861111111066</c:v>
                </c:pt>
                <c:pt idx="804">
                  <c:v>40816.875</c:v>
                </c:pt>
                <c:pt idx="805">
                  <c:v>40816.888888888956</c:v>
                </c:pt>
                <c:pt idx="806">
                  <c:v>40816.902777777781</c:v>
                </c:pt>
                <c:pt idx="807">
                  <c:v>40816.916666666664</c:v>
                </c:pt>
                <c:pt idx="808">
                  <c:v>40816.930555555562</c:v>
                </c:pt>
                <c:pt idx="809">
                  <c:v>40816.944444444496</c:v>
                </c:pt>
                <c:pt idx="810">
                  <c:v>40816.958333333343</c:v>
                </c:pt>
                <c:pt idx="811">
                  <c:v>40816.972222222219</c:v>
                </c:pt>
                <c:pt idx="812">
                  <c:v>40816.986111111109</c:v>
                </c:pt>
                <c:pt idx="813">
                  <c:v>40817</c:v>
                </c:pt>
                <c:pt idx="814">
                  <c:v>40817.013888888891</c:v>
                </c:pt>
                <c:pt idx="815">
                  <c:v>40817.027777777774</c:v>
                </c:pt>
                <c:pt idx="816">
                  <c:v>40817.041666666613</c:v>
                </c:pt>
                <c:pt idx="817">
                  <c:v>40817.055555555562</c:v>
                </c:pt>
                <c:pt idx="818">
                  <c:v>40817.069444444445</c:v>
                </c:pt>
                <c:pt idx="819">
                  <c:v>40817.083333333336</c:v>
                </c:pt>
                <c:pt idx="820">
                  <c:v>40817.097222222204</c:v>
                </c:pt>
                <c:pt idx="821">
                  <c:v>40817.111111111066</c:v>
                </c:pt>
                <c:pt idx="822">
                  <c:v>40817.124999999993</c:v>
                </c:pt>
                <c:pt idx="823">
                  <c:v>40817.138888888891</c:v>
                </c:pt>
                <c:pt idx="824">
                  <c:v>40817.152777777781</c:v>
                </c:pt>
                <c:pt idx="825">
                  <c:v>40817.166666666613</c:v>
                </c:pt>
                <c:pt idx="826">
                  <c:v>40817.180555555562</c:v>
                </c:pt>
                <c:pt idx="827">
                  <c:v>40817.194444444445</c:v>
                </c:pt>
                <c:pt idx="828">
                  <c:v>40817.208333333336</c:v>
                </c:pt>
                <c:pt idx="829">
                  <c:v>40817.222222222204</c:v>
                </c:pt>
                <c:pt idx="830">
                  <c:v>40817.236111111066</c:v>
                </c:pt>
                <c:pt idx="831">
                  <c:v>40817.25</c:v>
                </c:pt>
                <c:pt idx="832">
                  <c:v>40817.263888888876</c:v>
                </c:pt>
                <c:pt idx="833">
                  <c:v>40817.277777777774</c:v>
                </c:pt>
                <c:pt idx="834">
                  <c:v>40817.291666666577</c:v>
                </c:pt>
                <c:pt idx="835">
                  <c:v>40817.305555555562</c:v>
                </c:pt>
                <c:pt idx="836">
                  <c:v>40817.319444444496</c:v>
                </c:pt>
                <c:pt idx="837">
                  <c:v>40817.333333333336</c:v>
                </c:pt>
                <c:pt idx="838">
                  <c:v>40817.347222222219</c:v>
                </c:pt>
                <c:pt idx="839">
                  <c:v>40817.361111111066</c:v>
                </c:pt>
                <c:pt idx="840">
                  <c:v>40817.375</c:v>
                </c:pt>
                <c:pt idx="841">
                  <c:v>40817.388888888956</c:v>
                </c:pt>
                <c:pt idx="842">
                  <c:v>40817.402777777781</c:v>
                </c:pt>
                <c:pt idx="843">
                  <c:v>40817.416666666664</c:v>
                </c:pt>
                <c:pt idx="844">
                  <c:v>40817.430555555562</c:v>
                </c:pt>
                <c:pt idx="845">
                  <c:v>40817.444444444496</c:v>
                </c:pt>
                <c:pt idx="846">
                  <c:v>40817.458333333343</c:v>
                </c:pt>
                <c:pt idx="847">
                  <c:v>40817.472222222219</c:v>
                </c:pt>
                <c:pt idx="848">
                  <c:v>40817.486111111109</c:v>
                </c:pt>
                <c:pt idx="849">
                  <c:v>40817.5</c:v>
                </c:pt>
                <c:pt idx="850">
                  <c:v>40817.513888888891</c:v>
                </c:pt>
                <c:pt idx="851">
                  <c:v>40817.527777777774</c:v>
                </c:pt>
                <c:pt idx="852">
                  <c:v>40817.541666666613</c:v>
                </c:pt>
                <c:pt idx="853">
                  <c:v>40817.555555555562</c:v>
                </c:pt>
                <c:pt idx="854">
                  <c:v>40817.569444444445</c:v>
                </c:pt>
                <c:pt idx="855">
                  <c:v>40817.583333333336</c:v>
                </c:pt>
                <c:pt idx="856">
                  <c:v>40817.597222222204</c:v>
                </c:pt>
                <c:pt idx="857">
                  <c:v>40817.611111111066</c:v>
                </c:pt>
                <c:pt idx="858">
                  <c:v>40817.624999999993</c:v>
                </c:pt>
                <c:pt idx="859">
                  <c:v>40817.638888888891</c:v>
                </c:pt>
                <c:pt idx="860">
                  <c:v>40817.652777777781</c:v>
                </c:pt>
                <c:pt idx="861">
                  <c:v>40817.666666666613</c:v>
                </c:pt>
                <c:pt idx="862">
                  <c:v>40817.680555555562</c:v>
                </c:pt>
                <c:pt idx="863">
                  <c:v>40817.694444444445</c:v>
                </c:pt>
                <c:pt idx="864">
                  <c:v>40817.708333333336</c:v>
                </c:pt>
                <c:pt idx="865">
                  <c:v>40817.722222222204</c:v>
                </c:pt>
                <c:pt idx="866">
                  <c:v>40817.736111111066</c:v>
                </c:pt>
                <c:pt idx="867">
                  <c:v>40817.75</c:v>
                </c:pt>
                <c:pt idx="868">
                  <c:v>40817.763888888876</c:v>
                </c:pt>
                <c:pt idx="869">
                  <c:v>40817.777777777774</c:v>
                </c:pt>
                <c:pt idx="870">
                  <c:v>40817.791666666577</c:v>
                </c:pt>
                <c:pt idx="871">
                  <c:v>40817.805555555562</c:v>
                </c:pt>
                <c:pt idx="872">
                  <c:v>40817.819444444496</c:v>
                </c:pt>
                <c:pt idx="873">
                  <c:v>40817.833333333336</c:v>
                </c:pt>
                <c:pt idx="874">
                  <c:v>40817.847222222219</c:v>
                </c:pt>
                <c:pt idx="875">
                  <c:v>40817.861111111066</c:v>
                </c:pt>
                <c:pt idx="876">
                  <c:v>40817.875</c:v>
                </c:pt>
                <c:pt idx="877">
                  <c:v>40817.888888888956</c:v>
                </c:pt>
                <c:pt idx="878">
                  <c:v>40817.902777777781</c:v>
                </c:pt>
                <c:pt idx="879">
                  <c:v>40817.916666666664</c:v>
                </c:pt>
                <c:pt idx="880">
                  <c:v>40817.930555555562</c:v>
                </c:pt>
                <c:pt idx="881">
                  <c:v>40817.944444444496</c:v>
                </c:pt>
                <c:pt idx="882">
                  <c:v>40817.958333333343</c:v>
                </c:pt>
                <c:pt idx="883">
                  <c:v>40817.972222222219</c:v>
                </c:pt>
                <c:pt idx="884">
                  <c:v>40817.986111111109</c:v>
                </c:pt>
                <c:pt idx="885">
                  <c:v>40818</c:v>
                </c:pt>
                <c:pt idx="886">
                  <c:v>40818.013888888891</c:v>
                </c:pt>
                <c:pt idx="887">
                  <c:v>40818.027777777774</c:v>
                </c:pt>
                <c:pt idx="888">
                  <c:v>40818.041666666613</c:v>
                </c:pt>
                <c:pt idx="889">
                  <c:v>40818.055555555562</c:v>
                </c:pt>
                <c:pt idx="890">
                  <c:v>40818.069444444445</c:v>
                </c:pt>
                <c:pt idx="891">
                  <c:v>40818.083333333336</c:v>
                </c:pt>
                <c:pt idx="892">
                  <c:v>40818.097222222204</c:v>
                </c:pt>
                <c:pt idx="893">
                  <c:v>40818.111111111066</c:v>
                </c:pt>
                <c:pt idx="894">
                  <c:v>40818.124999999993</c:v>
                </c:pt>
                <c:pt idx="895">
                  <c:v>40818.138888888891</c:v>
                </c:pt>
                <c:pt idx="896">
                  <c:v>40818.152777777781</c:v>
                </c:pt>
                <c:pt idx="897">
                  <c:v>40818.166666666613</c:v>
                </c:pt>
                <c:pt idx="898">
                  <c:v>40818.180555555562</c:v>
                </c:pt>
                <c:pt idx="899">
                  <c:v>40818.194444444445</c:v>
                </c:pt>
                <c:pt idx="900">
                  <c:v>40818.208333333336</c:v>
                </c:pt>
                <c:pt idx="901">
                  <c:v>40818.222222222204</c:v>
                </c:pt>
                <c:pt idx="902">
                  <c:v>40818.236111111066</c:v>
                </c:pt>
                <c:pt idx="903">
                  <c:v>40818.25</c:v>
                </c:pt>
                <c:pt idx="904">
                  <c:v>40818.263888888876</c:v>
                </c:pt>
                <c:pt idx="905">
                  <c:v>40818.277777777774</c:v>
                </c:pt>
                <c:pt idx="906">
                  <c:v>40818.291666666577</c:v>
                </c:pt>
                <c:pt idx="907">
                  <c:v>40818.305555555562</c:v>
                </c:pt>
                <c:pt idx="908">
                  <c:v>40818.319444444496</c:v>
                </c:pt>
                <c:pt idx="909">
                  <c:v>40818.333333333336</c:v>
                </c:pt>
                <c:pt idx="910">
                  <c:v>40818.347222222219</c:v>
                </c:pt>
                <c:pt idx="911">
                  <c:v>40818.361111111066</c:v>
                </c:pt>
                <c:pt idx="912">
                  <c:v>40818.375</c:v>
                </c:pt>
                <c:pt idx="913">
                  <c:v>40818.388888888956</c:v>
                </c:pt>
                <c:pt idx="914">
                  <c:v>40818.402777777781</c:v>
                </c:pt>
                <c:pt idx="915">
                  <c:v>40818.416666666664</c:v>
                </c:pt>
                <c:pt idx="916">
                  <c:v>40818.430555555562</c:v>
                </c:pt>
                <c:pt idx="917">
                  <c:v>40818.444444444496</c:v>
                </c:pt>
                <c:pt idx="918">
                  <c:v>40818.458333333343</c:v>
                </c:pt>
                <c:pt idx="919">
                  <c:v>40818.472222222219</c:v>
                </c:pt>
                <c:pt idx="920">
                  <c:v>40818.486111111109</c:v>
                </c:pt>
                <c:pt idx="921">
                  <c:v>40818.5</c:v>
                </c:pt>
                <c:pt idx="922">
                  <c:v>40818.513888888891</c:v>
                </c:pt>
                <c:pt idx="923">
                  <c:v>40818.527777777774</c:v>
                </c:pt>
                <c:pt idx="924">
                  <c:v>40818.541666666613</c:v>
                </c:pt>
                <c:pt idx="925">
                  <c:v>40818.555555555562</c:v>
                </c:pt>
                <c:pt idx="926">
                  <c:v>40818.569444444445</c:v>
                </c:pt>
                <c:pt idx="927">
                  <c:v>40818.583333333336</c:v>
                </c:pt>
                <c:pt idx="928">
                  <c:v>40818.597222222204</c:v>
                </c:pt>
                <c:pt idx="929">
                  <c:v>40818.611111111066</c:v>
                </c:pt>
                <c:pt idx="930">
                  <c:v>40818.624999999993</c:v>
                </c:pt>
                <c:pt idx="931">
                  <c:v>40818.638888888891</c:v>
                </c:pt>
                <c:pt idx="932">
                  <c:v>40818.652777777781</c:v>
                </c:pt>
                <c:pt idx="933">
                  <c:v>40818.666666666613</c:v>
                </c:pt>
                <c:pt idx="934">
                  <c:v>40818.680555555562</c:v>
                </c:pt>
                <c:pt idx="935">
                  <c:v>40818.694444444445</c:v>
                </c:pt>
                <c:pt idx="936">
                  <c:v>40818.708333333336</c:v>
                </c:pt>
                <c:pt idx="937">
                  <c:v>40818.722222222204</c:v>
                </c:pt>
                <c:pt idx="938">
                  <c:v>40818.736111111066</c:v>
                </c:pt>
                <c:pt idx="939">
                  <c:v>40818.75</c:v>
                </c:pt>
                <c:pt idx="940">
                  <c:v>40818.763888888876</c:v>
                </c:pt>
                <c:pt idx="941">
                  <c:v>40818.777777777774</c:v>
                </c:pt>
                <c:pt idx="942">
                  <c:v>40818.791666666577</c:v>
                </c:pt>
                <c:pt idx="943">
                  <c:v>40818.805555555562</c:v>
                </c:pt>
                <c:pt idx="944">
                  <c:v>40818.819444444496</c:v>
                </c:pt>
                <c:pt idx="945">
                  <c:v>40818.833333333336</c:v>
                </c:pt>
                <c:pt idx="946">
                  <c:v>40818.847222222219</c:v>
                </c:pt>
                <c:pt idx="947">
                  <c:v>40818.861111111066</c:v>
                </c:pt>
                <c:pt idx="948">
                  <c:v>40818.875</c:v>
                </c:pt>
                <c:pt idx="949">
                  <c:v>40818.888888888956</c:v>
                </c:pt>
                <c:pt idx="950">
                  <c:v>40818.902777777781</c:v>
                </c:pt>
                <c:pt idx="951">
                  <c:v>40818.916666666664</c:v>
                </c:pt>
                <c:pt idx="952">
                  <c:v>40818.930555555562</c:v>
                </c:pt>
                <c:pt idx="953">
                  <c:v>40818.944444444496</c:v>
                </c:pt>
                <c:pt idx="954">
                  <c:v>40818.958333333343</c:v>
                </c:pt>
                <c:pt idx="955">
                  <c:v>40818.972222222219</c:v>
                </c:pt>
                <c:pt idx="956">
                  <c:v>40818.986111111109</c:v>
                </c:pt>
                <c:pt idx="957">
                  <c:v>40819</c:v>
                </c:pt>
                <c:pt idx="958">
                  <c:v>40819.013888888891</c:v>
                </c:pt>
                <c:pt idx="959">
                  <c:v>40819.027777777774</c:v>
                </c:pt>
                <c:pt idx="960">
                  <c:v>40819.041666666613</c:v>
                </c:pt>
                <c:pt idx="961">
                  <c:v>40819.055555555562</c:v>
                </c:pt>
                <c:pt idx="962">
                  <c:v>40819.069444444445</c:v>
                </c:pt>
                <c:pt idx="963">
                  <c:v>40819.083333333336</c:v>
                </c:pt>
                <c:pt idx="964">
                  <c:v>40819.097222222204</c:v>
                </c:pt>
                <c:pt idx="965">
                  <c:v>40819.111111111066</c:v>
                </c:pt>
                <c:pt idx="966">
                  <c:v>40819.124999999993</c:v>
                </c:pt>
                <c:pt idx="967">
                  <c:v>40819.138888888891</c:v>
                </c:pt>
                <c:pt idx="968">
                  <c:v>40819.152777777781</c:v>
                </c:pt>
                <c:pt idx="969">
                  <c:v>40819.166666666613</c:v>
                </c:pt>
                <c:pt idx="970">
                  <c:v>40819.180555555562</c:v>
                </c:pt>
                <c:pt idx="971">
                  <c:v>40819.194444444445</c:v>
                </c:pt>
                <c:pt idx="972">
                  <c:v>40819.208333333336</c:v>
                </c:pt>
                <c:pt idx="973">
                  <c:v>40819.222222222204</c:v>
                </c:pt>
                <c:pt idx="974">
                  <c:v>40819.236111111066</c:v>
                </c:pt>
                <c:pt idx="975">
                  <c:v>40819.25</c:v>
                </c:pt>
                <c:pt idx="976">
                  <c:v>40819.263888888876</c:v>
                </c:pt>
                <c:pt idx="977">
                  <c:v>40819.277777777774</c:v>
                </c:pt>
                <c:pt idx="978">
                  <c:v>40819.291666666577</c:v>
                </c:pt>
                <c:pt idx="979">
                  <c:v>40819.305555555562</c:v>
                </c:pt>
                <c:pt idx="980">
                  <c:v>40819.319444444496</c:v>
                </c:pt>
                <c:pt idx="981">
                  <c:v>40819.333333333336</c:v>
                </c:pt>
                <c:pt idx="982">
                  <c:v>40819.347222222219</c:v>
                </c:pt>
                <c:pt idx="983">
                  <c:v>40819.361111111066</c:v>
                </c:pt>
                <c:pt idx="984">
                  <c:v>40819.375</c:v>
                </c:pt>
                <c:pt idx="985">
                  <c:v>40819.388888888956</c:v>
                </c:pt>
                <c:pt idx="986">
                  <c:v>40819.402777777781</c:v>
                </c:pt>
                <c:pt idx="987">
                  <c:v>40819.416666666664</c:v>
                </c:pt>
                <c:pt idx="988">
                  <c:v>40819.430555555562</c:v>
                </c:pt>
                <c:pt idx="989">
                  <c:v>40819.444444444496</c:v>
                </c:pt>
                <c:pt idx="990">
                  <c:v>40819.458333333343</c:v>
                </c:pt>
                <c:pt idx="991">
                  <c:v>40819.472222222219</c:v>
                </c:pt>
                <c:pt idx="992">
                  <c:v>40819.486111111109</c:v>
                </c:pt>
                <c:pt idx="993">
                  <c:v>40819.5</c:v>
                </c:pt>
                <c:pt idx="994">
                  <c:v>40819.513888888891</c:v>
                </c:pt>
                <c:pt idx="995">
                  <c:v>40819.527777777774</c:v>
                </c:pt>
                <c:pt idx="996">
                  <c:v>40819.541666666613</c:v>
                </c:pt>
                <c:pt idx="997">
                  <c:v>40819.555555555562</c:v>
                </c:pt>
                <c:pt idx="998">
                  <c:v>40819.569444444445</c:v>
                </c:pt>
                <c:pt idx="999">
                  <c:v>40819.583333333336</c:v>
                </c:pt>
                <c:pt idx="1000">
                  <c:v>40819.597222222204</c:v>
                </c:pt>
                <c:pt idx="1001">
                  <c:v>40819.611111111066</c:v>
                </c:pt>
                <c:pt idx="1002">
                  <c:v>40819.624999999993</c:v>
                </c:pt>
                <c:pt idx="1003">
                  <c:v>40819.638888888891</c:v>
                </c:pt>
                <c:pt idx="1004">
                  <c:v>40819.652777777781</c:v>
                </c:pt>
                <c:pt idx="1005">
                  <c:v>40819.666666666613</c:v>
                </c:pt>
                <c:pt idx="1006">
                  <c:v>40819.680555555562</c:v>
                </c:pt>
                <c:pt idx="1007">
                  <c:v>40819.694444444445</c:v>
                </c:pt>
                <c:pt idx="1008">
                  <c:v>40819.708333333336</c:v>
                </c:pt>
                <c:pt idx="1009">
                  <c:v>40819.722222222204</c:v>
                </c:pt>
                <c:pt idx="1010">
                  <c:v>40819.736111111066</c:v>
                </c:pt>
                <c:pt idx="1011">
                  <c:v>40819.75</c:v>
                </c:pt>
                <c:pt idx="1012">
                  <c:v>40819.763888888876</c:v>
                </c:pt>
                <c:pt idx="1013">
                  <c:v>40819.777777777774</c:v>
                </c:pt>
                <c:pt idx="1014">
                  <c:v>40819.791666666577</c:v>
                </c:pt>
                <c:pt idx="1015">
                  <c:v>40819.805555555562</c:v>
                </c:pt>
                <c:pt idx="1016">
                  <c:v>40819.819444444496</c:v>
                </c:pt>
                <c:pt idx="1017">
                  <c:v>40819.833333333336</c:v>
                </c:pt>
                <c:pt idx="1018">
                  <c:v>40819.847222222219</c:v>
                </c:pt>
                <c:pt idx="1019">
                  <c:v>40819.861111111066</c:v>
                </c:pt>
                <c:pt idx="1020">
                  <c:v>40819.875</c:v>
                </c:pt>
                <c:pt idx="1021">
                  <c:v>40819.888888888956</c:v>
                </c:pt>
                <c:pt idx="1022">
                  <c:v>40819.902777777781</c:v>
                </c:pt>
                <c:pt idx="1023">
                  <c:v>40819.916666666664</c:v>
                </c:pt>
                <c:pt idx="1024">
                  <c:v>40819.930555555562</c:v>
                </c:pt>
                <c:pt idx="1025">
                  <c:v>40819.944444444496</c:v>
                </c:pt>
                <c:pt idx="1026">
                  <c:v>40819.958333333343</c:v>
                </c:pt>
                <c:pt idx="1027">
                  <c:v>40819.972222222219</c:v>
                </c:pt>
                <c:pt idx="1028">
                  <c:v>40819.986111111109</c:v>
                </c:pt>
                <c:pt idx="1029">
                  <c:v>40820</c:v>
                </c:pt>
                <c:pt idx="1030">
                  <c:v>40820.013888888891</c:v>
                </c:pt>
                <c:pt idx="1031">
                  <c:v>40820.027777777774</c:v>
                </c:pt>
                <c:pt idx="1032">
                  <c:v>40820.041666666613</c:v>
                </c:pt>
                <c:pt idx="1033">
                  <c:v>40820.055555555562</c:v>
                </c:pt>
                <c:pt idx="1034">
                  <c:v>40820.069444444445</c:v>
                </c:pt>
                <c:pt idx="1035">
                  <c:v>40820.083333333336</c:v>
                </c:pt>
                <c:pt idx="1036">
                  <c:v>40820.097222222204</c:v>
                </c:pt>
                <c:pt idx="1037">
                  <c:v>40820.111111111066</c:v>
                </c:pt>
                <c:pt idx="1038">
                  <c:v>40820.124999999993</c:v>
                </c:pt>
                <c:pt idx="1039">
                  <c:v>40820.138888888891</c:v>
                </c:pt>
                <c:pt idx="1040">
                  <c:v>40820.152777777781</c:v>
                </c:pt>
                <c:pt idx="1041">
                  <c:v>40820.166666666613</c:v>
                </c:pt>
                <c:pt idx="1042">
                  <c:v>40820.180555555562</c:v>
                </c:pt>
                <c:pt idx="1043">
                  <c:v>40820.194444444445</c:v>
                </c:pt>
                <c:pt idx="1044">
                  <c:v>40820.208333333336</c:v>
                </c:pt>
                <c:pt idx="1045">
                  <c:v>40820.222222222204</c:v>
                </c:pt>
                <c:pt idx="1046">
                  <c:v>40820.236111111066</c:v>
                </c:pt>
                <c:pt idx="1047">
                  <c:v>40820.25</c:v>
                </c:pt>
                <c:pt idx="1048">
                  <c:v>40820.263888888876</c:v>
                </c:pt>
                <c:pt idx="1049">
                  <c:v>40820.277777777774</c:v>
                </c:pt>
                <c:pt idx="1050">
                  <c:v>40820.291666666577</c:v>
                </c:pt>
                <c:pt idx="1051">
                  <c:v>40820.305555555562</c:v>
                </c:pt>
                <c:pt idx="1052">
                  <c:v>40820.319444444496</c:v>
                </c:pt>
                <c:pt idx="1053">
                  <c:v>40820.333333333336</c:v>
                </c:pt>
                <c:pt idx="1054">
                  <c:v>40820.347222222219</c:v>
                </c:pt>
                <c:pt idx="1055">
                  <c:v>40820.361111111066</c:v>
                </c:pt>
                <c:pt idx="1056">
                  <c:v>40820.375</c:v>
                </c:pt>
                <c:pt idx="1057">
                  <c:v>40820.388888888956</c:v>
                </c:pt>
                <c:pt idx="1058">
                  <c:v>40820.402777777781</c:v>
                </c:pt>
                <c:pt idx="1059">
                  <c:v>40820.416666666664</c:v>
                </c:pt>
                <c:pt idx="1060">
                  <c:v>40820.430555555562</c:v>
                </c:pt>
                <c:pt idx="1061">
                  <c:v>40820.444444444496</c:v>
                </c:pt>
                <c:pt idx="1062">
                  <c:v>40820.458333333343</c:v>
                </c:pt>
                <c:pt idx="1063">
                  <c:v>40820.472222222219</c:v>
                </c:pt>
                <c:pt idx="1064">
                  <c:v>40820.486111111109</c:v>
                </c:pt>
                <c:pt idx="1065">
                  <c:v>40820.5</c:v>
                </c:pt>
                <c:pt idx="1066">
                  <c:v>40820.513888888891</c:v>
                </c:pt>
                <c:pt idx="1067">
                  <c:v>40820.527777777774</c:v>
                </c:pt>
                <c:pt idx="1068">
                  <c:v>40820.541666666613</c:v>
                </c:pt>
                <c:pt idx="1069">
                  <c:v>40820.555555555562</c:v>
                </c:pt>
                <c:pt idx="1070">
                  <c:v>40820.569444444445</c:v>
                </c:pt>
                <c:pt idx="1071">
                  <c:v>40820.583333333336</c:v>
                </c:pt>
                <c:pt idx="1072">
                  <c:v>40820.597222222204</c:v>
                </c:pt>
                <c:pt idx="1073">
                  <c:v>40820.611111111066</c:v>
                </c:pt>
                <c:pt idx="1074">
                  <c:v>40820.624999999993</c:v>
                </c:pt>
                <c:pt idx="1075">
                  <c:v>40820.638888888891</c:v>
                </c:pt>
                <c:pt idx="1076">
                  <c:v>40820.652777777781</c:v>
                </c:pt>
                <c:pt idx="1077">
                  <c:v>40820.666666666613</c:v>
                </c:pt>
                <c:pt idx="1078">
                  <c:v>40820.680555555562</c:v>
                </c:pt>
                <c:pt idx="1079">
                  <c:v>40820.694444444445</c:v>
                </c:pt>
                <c:pt idx="1080">
                  <c:v>40820.708333333336</c:v>
                </c:pt>
                <c:pt idx="1081">
                  <c:v>40820.722222222204</c:v>
                </c:pt>
                <c:pt idx="1082">
                  <c:v>40820.736111111066</c:v>
                </c:pt>
                <c:pt idx="1083">
                  <c:v>40820.75</c:v>
                </c:pt>
                <c:pt idx="1084">
                  <c:v>40820.763888888876</c:v>
                </c:pt>
                <c:pt idx="1085">
                  <c:v>40820.777777777774</c:v>
                </c:pt>
                <c:pt idx="1086">
                  <c:v>40820.791666666577</c:v>
                </c:pt>
                <c:pt idx="1087">
                  <c:v>40820.805555555562</c:v>
                </c:pt>
                <c:pt idx="1088">
                  <c:v>40820.819444444496</c:v>
                </c:pt>
                <c:pt idx="1089">
                  <c:v>40820.833333333336</c:v>
                </c:pt>
                <c:pt idx="1090">
                  <c:v>40820.847222222219</c:v>
                </c:pt>
                <c:pt idx="1091">
                  <c:v>40820.861111111066</c:v>
                </c:pt>
                <c:pt idx="1092">
                  <c:v>40820.875</c:v>
                </c:pt>
                <c:pt idx="1093">
                  <c:v>40820.888888888956</c:v>
                </c:pt>
                <c:pt idx="1094">
                  <c:v>40820.902777777781</c:v>
                </c:pt>
                <c:pt idx="1095">
                  <c:v>40820.916666666664</c:v>
                </c:pt>
                <c:pt idx="1096">
                  <c:v>40820.930555555562</c:v>
                </c:pt>
                <c:pt idx="1097">
                  <c:v>40820.944444444496</c:v>
                </c:pt>
                <c:pt idx="1098">
                  <c:v>40820.958333333343</c:v>
                </c:pt>
                <c:pt idx="1099">
                  <c:v>40820.972222222219</c:v>
                </c:pt>
                <c:pt idx="1100">
                  <c:v>40820.986111111109</c:v>
                </c:pt>
                <c:pt idx="1101">
                  <c:v>40821</c:v>
                </c:pt>
                <c:pt idx="1102">
                  <c:v>40821.013888888891</c:v>
                </c:pt>
                <c:pt idx="1103">
                  <c:v>40821.027777777774</c:v>
                </c:pt>
                <c:pt idx="1104">
                  <c:v>40821.041666666613</c:v>
                </c:pt>
                <c:pt idx="1105">
                  <c:v>40821.055555555562</c:v>
                </c:pt>
                <c:pt idx="1106">
                  <c:v>40821.069444444445</c:v>
                </c:pt>
                <c:pt idx="1107">
                  <c:v>40821.083333333336</c:v>
                </c:pt>
                <c:pt idx="1108">
                  <c:v>40821.097222222204</c:v>
                </c:pt>
                <c:pt idx="1109">
                  <c:v>40821.111111111066</c:v>
                </c:pt>
                <c:pt idx="1110">
                  <c:v>40821.124999999993</c:v>
                </c:pt>
                <c:pt idx="1111">
                  <c:v>40821.138888888891</c:v>
                </c:pt>
                <c:pt idx="1112">
                  <c:v>40821.152777777781</c:v>
                </c:pt>
                <c:pt idx="1113">
                  <c:v>40821.166666666613</c:v>
                </c:pt>
                <c:pt idx="1114">
                  <c:v>40821.180555555562</c:v>
                </c:pt>
                <c:pt idx="1115">
                  <c:v>40821.194444444445</c:v>
                </c:pt>
                <c:pt idx="1116">
                  <c:v>40821.208333333336</c:v>
                </c:pt>
                <c:pt idx="1117">
                  <c:v>40821.222222222204</c:v>
                </c:pt>
                <c:pt idx="1118">
                  <c:v>40821.236111111066</c:v>
                </c:pt>
                <c:pt idx="1119">
                  <c:v>40821.25</c:v>
                </c:pt>
                <c:pt idx="1120">
                  <c:v>40821.263888888876</c:v>
                </c:pt>
                <c:pt idx="1121">
                  <c:v>40821.277777777774</c:v>
                </c:pt>
                <c:pt idx="1122">
                  <c:v>40821.291666666577</c:v>
                </c:pt>
                <c:pt idx="1123">
                  <c:v>40821.305555555562</c:v>
                </c:pt>
                <c:pt idx="1124">
                  <c:v>40821.319444444496</c:v>
                </c:pt>
                <c:pt idx="1125">
                  <c:v>40821.333333333336</c:v>
                </c:pt>
                <c:pt idx="1126">
                  <c:v>40821.347222222219</c:v>
                </c:pt>
                <c:pt idx="1127">
                  <c:v>40821.361111111066</c:v>
                </c:pt>
                <c:pt idx="1128">
                  <c:v>40821.375</c:v>
                </c:pt>
                <c:pt idx="1129">
                  <c:v>40821.388888888956</c:v>
                </c:pt>
                <c:pt idx="1130">
                  <c:v>40821.402777777781</c:v>
                </c:pt>
                <c:pt idx="1131">
                  <c:v>40821.416666666664</c:v>
                </c:pt>
                <c:pt idx="1132">
                  <c:v>40821.430555555562</c:v>
                </c:pt>
                <c:pt idx="1133">
                  <c:v>40821.444444444496</c:v>
                </c:pt>
                <c:pt idx="1134">
                  <c:v>40821.458333333343</c:v>
                </c:pt>
                <c:pt idx="1135">
                  <c:v>40821.472222222219</c:v>
                </c:pt>
                <c:pt idx="1136">
                  <c:v>40821.486111111109</c:v>
                </c:pt>
                <c:pt idx="1137">
                  <c:v>40821.5</c:v>
                </c:pt>
                <c:pt idx="1138">
                  <c:v>40821.513888888891</c:v>
                </c:pt>
                <c:pt idx="1139">
                  <c:v>40821.527777777774</c:v>
                </c:pt>
                <c:pt idx="1140">
                  <c:v>40821.541666666613</c:v>
                </c:pt>
                <c:pt idx="1141">
                  <c:v>40821.555555555562</c:v>
                </c:pt>
                <c:pt idx="1142">
                  <c:v>40821.569444444445</c:v>
                </c:pt>
                <c:pt idx="1143">
                  <c:v>40821.583333333336</c:v>
                </c:pt>
                <c:pt idx="1144">
                  <c:v>40821.597222222204</c:v>
                </c:pt>
                <c:pt idx="1145">
                  <c:v>40821.611111111066</c:v>
                </c:pt>
                <c:pt idx="1146">
                  <c:v>40821.624999999993</c:v>
                </c:pt>
                <c:pt idx="1147">
                  <c:v>40821.638888888891</c:v>
                </c:pt>
                <c:pt idx="1148">
                  <c:v>40821.652777777781</c:v>
                </c:pt>
                <c:pt idx="1149">
                  <c:v>40821.666666666613</c:v>
                </c:pt>
                <c:pt idx="1150">
                  <c:v>40821.680555555562</c:v>
                </c:pt>
                <c:pt idx="1151">
                  <c:v>40821.694444444445</c:v>
                </c:pt>
                <c:pt idx="1152">
                  <c:v>40821.708333333336</c:v>
                </c:pt>
                <c:pt idx="1153">
                  <c:v>40821.722222222204</c:v>
                </c:pt>
                <c:pt idx="1154">
                  <c:v>40821.736111111066</c:v>
                </c:pt>
                <c:pt idx="1155">
                  <c:v>40821.75</c:v>
                </c:pt>
                <c:pt idx="1156">
                  <c:v>40821.763888888876</c:v>
                </c:pt>
                <c:pt idx="1157">
                  <c:v>40821.777777777774</c:v>
                </c:pt>
                <c:pt idx="1158">
                  <c:v>40821.791666666577</c:v>
                </c:pt>
                <c:pt idx="1159">
                  <c:v>40821.805555555562</c:v>
                </c:pt>
                <c:pt idx="1160">
                  <c:v>40821.819444444496</c:v>
                </c:pt>
                <c:pt idx="1161">
                  <c:v>40821.833333333336</c:v>
                </c:pt>
                <c:pt idx="1162">
                  <c:v>40821.847222222219</c:v>
                </c:pt>
                <c:pt idx="1163">
                  <c:v>40821.861111111066</c:v>
                </c:pt>
                <c:pt idx="1164">
                  <c:v>40821.875</c:v>
                </c:pt>
                <c:pt idx="1165">
                  <c:v>40821.888888888956</c:v>
                </c:pt>
                <c:pt idx="1166">
                  <c:v>40821.902777777781</c:v>
                </c:pt>
                <c:pt idx="1167">
                  <c:v>40821.916666666664</c:v>
                </c:pt>
                <c:pt idx="1168">
                  <c:v>40821.930555555562</c:v>
                </c:pt>
                <c:pt idx="1169">
                  <c:v>40821.944444444496</c:v>
                </c:pt>
                <c:pt idx="1170">
                  <c:v>40821.958333333343</c:v>
                </c:pt>
                <c:pt idx="1171">
                  <c:v>40821.972222222219</c:v>
                </c:pt>
                <c:pt idx="1172">
                  <c:v>40821.986111111109</c:v>
                </c:pt>
                <c:pt idx="1173">
                  <c:v>40822</c:v>
                </c:pt>
                <c:pt idx="1174">
                  <c:v>40822.013888888891</c:v>
                </c:pt>
                <c:pt idx="1175">
                  <c:v>40822.027777777774</c:v>
                </c:pt>
                <c:pt idx="1176">
                  <c:v>40822.041666666613</c:v>
                </c:pt>
                <c:pt idx="1177">
                  <c:v>40822.055555555562</c:v>
                </c:pt>
                <c:pt idx="1178">
                  <c:v>40822.069444444445</c:v>
                </c:pt>
                <c:pt idx="1179">
                  <c:v>40822.083333333336</c:v>
                </c:pt>
                <c:pt idx="1180">
                  <c:v>40822.097222222204</c:v>
                </c:pt>
                <c:pt idx="1181">
                  <c:v>40822.111111111066</c:v>
                </c:pt>
                <c:pt idx="1182">
                  <c:v>40822.124999999993</c:v>
                </c:pt>
                <c:pt idx="1183">
                  <c:v>40822.138888888891</c:v>
                </c:pt>
                <c:pt idx="1184">
                  <c:v>40822.152777777781</c:v>
                </c:pt>
                <c:pt idx="1185">
                  <c:v>40822.166666666613</c:v>
                </c:pt>
                <c:pt idx="1186">
                  <c:v>40822.180555555562</c:v>
                </c:pt>
                <c:pt idx="1187">
                  <c:v>40822.194444444445</c:v>
                </c:pt>
                <c:pt idx="1188">
                  <c:v>40822.208333333336</c:v>
                </c:pt>
                <c:pt idx="1189">
                  <c:v>40822.222222222204</c:v>
                </c:pt>
                <c:pt idx="1190">
                  <c:v>40822.236111111066</c:v>
                </c:pt>
                <c:pt idx="1191">
                  <c:v>40822.25</c:v>
                </c:pt>
                <c:pt idx="1192">
                  <c:v>40822.263888888876</c:v>
                </c:pt>
                <c:pt idx="1193">
                  <c:v>40822.277777777774</c:v>
                </c:pt>
                <c:pt idx="1194">
                  <c:v>40822.291666666577</c:v>
                </c:pt>
                <c:pt idx="1195">
                  <c:v>40822.305555555562</c:v>
                </c:pt>
                <c:pt idx="1196">
                  <c:v>40822.319444444496</c:v>
                </c:pt>
                <c:pt idx="1197">
                  <c:v>40822.333333333336</c:v>
                </c:pt>
                <c:pt idx="1198">
                  <c:v>40822.347222222219</c:v>
                </c:pt>
                <c:pt idx="1199">
                  <c:v>40822.361111111066</c:v>
                </c:pt>
                <c:pt idx="1200">
                  <c:v>40822.375</c:v>
                </c:pt>
                <c:pt idx="1201">
                  <c:v>40822.388888888956</c:v>
                </c:pt>
                <c:pt idx="1202">
                  <c:v>40822.402777777781</c:v>
                </c:pt>
                <c:pt idx="1203">
                  <c:v>40822.416666666664</c:v>
                </c:pt>
                <c:pt idx="1204">
                  <c:v>40822.430555555562</c:v>
                </c:pt>
                <c:pt idx="1205">
                  <c:v>40822.444444444496</c:v>
                </c:pt>
                <c:pt idx="1206">
                  <c:v>40822.458333333343</c:v>
                </c:pt>
                <c:pt idx="1207">
                  <c:v>40822.472222222219</c:v>
                </c:pt>
                <c:pt idx="1208">
                  <c:v>40822.486111111109</c:v>
                </c:pt>
                <c:pt idx="1209">
                  <c:v>40822.5</c:v>
                </c:pt>
                <c:pt idx="1210">
                  <c:v>40822.513888888891</c:v>
                </c:pt>
                <c:pt idx="1211">
                  <c:v>40822.527777777774</c:v>
                </c:pt>
                <c:pt idx="1212">
                  <c:v>40822.541666666613</c:v>
                </c:pt>
                <c:pt idx="1213">
                  <c:v>40822.555555555562</c:v>
                </c:pt>
                <c:pt idx="1214">
                  <c:v>40822.569444444445</c:v>
                </c:pt>
                <c:pt idx="1215">
                  <c:v>40822.583333333336</c:v>
                </c:pt>
                <c:pt idx="1216">
                  <c:v>40822.597222222204</c:v>
                </c:pt>
                <c:pt idx="1217">
                  <c:v>40822.611111111066</c:v>
                </c:pt>
                <c:pt idx="1218">
                  <c:v>40822.624999999993</c:v>
                </c:pt>
                <c:pt idx="1219">
                  <c:v>40822.638888888891</c:v>
                </c:pt>
                <c:pt idx="1220">
                  <c:v>40822.652777777781</c:v>
                </c:pt>
                <c:pt idx="1221">
                  <c:v>40822.666666666613</c:v>
                </c:pt>
                <c:pt idx="1222">
                  <c:v>40822.680555555562</c:v>
                </c:pt>
                <c:pt idx="1223">
                  <c:v>40822.694444444445</c:v>
                </c:pt>
                <c:pt idx="1224">
                  <c:v>40822.708333333336</c:v>
                </c:pt>
                <c:pt idx="1225">
                  <c:v>40822.722222222204</c:v>
                </c:pt>
                <c:pt idx="1226">
                  <c:v>40822.736111111066</c:v>
                </c:pt>
                <c:pt idx="1227">
                  <c:v>40822.75</c:v>
                </c:pt>
                <c:pt idx="1228">
                  <c:v>40822.763888888876</c:v>
                </c:pt>
                <c:pt idx="1229">
                  <c:v>40822.777777777774</c:v>
                </c:pt>
                <c:pt idx="1230">
                  <c:v>40822.791666666577</c:v>
                </c:pt>
                <c:pt idx="1231">
                  <c:v>40822.805555555562</c:v>
                </c:pt>
                <c:pt idx="1232">
                  <c:v>40822.819444444496</c:v>
                </c:pt>
                <c:pt idx="1233">
                  <c:v>40822.833333333336</c:v>
                </c:pt>
                <c:pt idx="1234">
                  <c:v>40822.847222222219</c:v>
                </c:pt>
                <c:pt idx="1235">
                  <c:v>40822.861111111066</c:v>
                </c:pt>
                <c:pt idx="1236">
                  <c:v>40822.875</c:v>
                </c:pt>
                <c:pt idx="1237">
                  <c:v>40822.888888888956</c:v>
                </c:pt>
                <c:pt idx="1238">
                  <c:v>40822.902777777781</c:v>
                </c:pt>
                <c:pt idx="1239">
                  <c:v>40822.916666666664</c:v>
                </c:pt>
                <c:pt idx="1240">
                  <c:v>40822.930555555562</c:v>
                </c:pt>
                <c:pt idx="1241">
                  <c:v>40822.944444444496</c:v>
                </c:pt>
                <c:pt idx="1242">
                  <c:v>40822.958333333343</c:v>
                </c:pt>
                <c:pt idx="1243">
                  <c:v>40822.972222222219</c:v>
                </c:pt>
                <c:pt idx="1244">
                  <c:v>40822.986111111109</c:v>
                </c:pt>
                <c:pt idx="1245">
                  <c:v>40823</c:v>
                </c:pt>
                <c:pt idx="1246">
                  <c:v>40823.013888888891</c:v>
                </c:pt>
                <c:pt idx="1247">
                  <c:v>40823.027777777774</c:v>
                </c:pt>
                <c:pt idx="1248">
                  <c:v>40823.041666666613</c:v>
                </c:pt>
                <c:pt idx="1249">
                  <c:v>40823.055555555562</c:v>
                </c:pt>
                <c:pt idx="1250">
                  <c:v>40823.069444444445</c:v>
                </c:pt>
                <c:pt idx="1251">
                  <c:v>40823.083333333336</c:v>
                </c:pt>
                <c:pt idx="1252">
                  <c:v>40823.097222222204</c:v>
                </c:pt>
                <c:pt idx="1253">
                  <c:v>40823.111111111066</c:v>
                </c:pt>
                <c:pt idx="1254">
                  <c:v>40823.124999999993</c:v>
                </c:pt>
                <c:pt idx="1255">
                  <c:v>40823.138888888891</c:v>
                </c:pt>
                <c:pt idx="1256">
                  <c:v>40823.152777777781</c:v>
                </c:pt>
                <c:pt idx="1257">
                  <c:v>40823.166666666613</c:v>
                </c:pt>
                <c:pt idx="1258">
                  <c:v>40823.180555555562</c:v>
                </c:pt>
                <c:pt idx="1259">
                  <c:v>40823.194444444445</c:v>
                </c:pt>
                <c:pt idx="1260">
                  <c:v>40823.208333333336</c:v>
                </c:pt>
                <c:pt idx="1261">
                  <c:v>40823.222222222204</c:v>
                </c:pt>
                <c:pt idx="1262">
                  <c:v>40823.236111111066</c:v>
                </c:pt>
                <c:pt idx="1263">
                  <c:v>40823.25</c:v>
                </c:pt>
                <c:pt idx="1264">
                  <c:v>40823.263888888876</c:v>
                </c:pt>
                <c:pt idx="1265">
                  <c:v>40823.277777777774</c:v>
                </c:pt>
                <c:pt idx="1266">
                  <c:v>40823.291666666577</c:v>
                </c:pt>
                <c:pt idx="1267">
                  <c:v>40823.305555555562</c:v>
                </c:pt>
                <c:pt idx="1268">
                  <c:v>40823.319444444496</c:v>
                </c:pt>
                <c:pt idx="1269">
                  <c:v>40823.333333333336</c:v>
                </c:pt>
                <c:pt idx="1270">
                  <c:v>40823.347222222219</c:v>
                </c:pt>
                <c:pt idx="1271">
                  <c:v>40823.361111111066</c:v>
                </c:pt>
                <c:pt idx="1272">
                  <c:v>40823.375</c:v>
                </c:pt>
                <c:pt idx="1273">
                  <c:v>40823.388888888956</c:v>
                </c:pt>
                <c:pt idx="1274">
                  <c:v>40823.402777777781</c:v>
                </c:pt>
                <c:pt idx="1275">
                  <c:v>40823.416666666664</c:v>
                </c:pt>
                <c:pt idx="1276">
                  <c:v>40823.430555555562</c:v>
                </c:pt>
                <c:pt idx="1277">
                  <c:v>40823.444444444496</c:v>
                </c:pt>
                <c:pt idx="1278">
                  <c:v>40823.458333333343</c:v>
                </c:pt>
                <c:pt idx="1279">
                  <c:v>40823.472222222219</c:v>
                </c:pt>
                <c:pt idx="1280">
                  <c:v>40823.486111111109</c:v>
                </c:pt>
                <c:pt idx="1281">
                  <c:v>40823.5</c:v>
                </c:pt>
                <c:pt idx="1282">
                  <c:v>40823.513888888891</c:v>
                </c:pt>
                <c:pt idx="1283">
                  <c:v>40823.527777777774</c:v>
                </c:pt>
                <c:pt idx="1284">
                  <c:v>40823.541666666613</c:v>
                </c:pt>
                <c:pt idx="1285">
                  <c:v>40823.555555555562</c:v>
                </c:pt>
                <c:pt idx="1286">
                  <c:v>40823.569444444445</c:v>
                </c:pt>
                <c:pt idx="1287">
                  <c:v>40823.583333333336</c:v>
                </c:pt>
                <c:pt idx="1288">
                  <c:v>40823.597222222204</c:v>
                </c:pt>
                <c:pt idx="1289">
                  <c:v>40823.611111111066</c:v>
                </c:pt>
                <c:pt idx="1290">
                  <c:v>40823.624999999993</c:v>
                </c:pt>
                <c:pt idx="1291">
                  <c:v>40823.638888888891</c:v>
                </c:pt>
                <c:pt idx="1292">
                  <c:v>40823.652777777781</c:v>
                </c:pt>
                <c:pt idx="1293">
                  <c:v>40823.666666666613</c:v>
                </c:pt>
                <c:pt idx="1294">
                  <c:v>40823.680555555562</c:v>
                </c:pt>
                <c:pt idx="1295">
                  <c:v>40823.694444444445</c:v>
                </c:pt>
                <c:pt idx="1296">
                  <c:v>40823.708333333336</c:v>
                </c:pt>
                <c:pt idx="1297">
                  <c:v>40823.722222222204</c:v>
                </c:pt>
                <c:pt idx="1298">
                  <c:v>40823.736111111066</c:v>
                </c:pt>
                <c:pt idx="1299">
                  <c:v>40823.75</c:v>
                </c:pt>
                <c:pt idx="1300">
                  <c:v>40823.763888888876</c:v>
                </c:pt>
                <c:pt idx="1301">
                  <c:v>40823.777777777774</c:v>
                </c:pt>
                <c:pt idx="1302">
                  <c:v>40823.791666666577</c:v>
                </c:pt>
                <c:pt idx="1303">
                  <c:v>40823.805555555562</c:v>
                </c:pt>
                <c:pt idx="1304">
                  <c:v>40823.819444444496</c:v>
                </c:pt>
                <c:pt idx="1305">
                  <c:v>40823.833333333336</c:v>
                </c:pt>
                <c:pt idx="1306">
                  <c:v>40823.847222222219</c:v>
                </c:pt>
                <c:pt idx="1307">
                  <c:v>40823.861111111066</c:v>
                </c:pt>
                <c:pt idx="1308">
                  <c:v>40823.875</c:v>
                </c:pt>
                <c:pt idx="1309">
                  <c:v>40823.888888888956</c:v>
                </c:pt>
                <c:pt idx="1310">
                  <c:v>40823.902777777781</c:v>
                </c:pt>
                <c:pt idx="1311">
                  <c:v>40823.916666666664</c:v>
                </c:pt>
                <c:pt idx="1312">
                  <c:v>40823.930555555562</c:v>
                </c:pt>
                <c:pt idx="1313">
                  <c:v>40823.944444444496</c:v>
                </c:pt>
                <c:pt idx="1314">
                  <c:v>40823.958333333343</c:v>
                </c:pt>
                <c:pt idx="1315">
                  <c:v>40823.972222222219</c:v>
                </c:pt>
                <c:pt idx="1316">
                  <c:v>40823.986111111109</c:v>
                </c:pt>
                <c:pt idx="1317">
                  <c:v>40824</c:v>
                </c:pt>
                <c:pt idx="1318">
                  <c:v>40824.013888888891</c:v>
                </c:pt>
                <c:pt idx="1319">
                  <c:v>40824.027777777774</c:v>
                </c:pt>
                <c:pt idx="1320">
                  <c:v>40824.041666666613</c:v>
                </c:pt>
                <c:pt idx="1321">
                  <c:v>40824.055555555562</c:v>
                </c:pt>
                <c:pt idx="1322">
                  <c:v>40824.069444444445</c:v>
                </c:pt>
                <c:pt idx="1323">
                  <c:v>40824.083333333336</c:v>
                </c:pt>
                <c:pt idx="1324">
                  <c:v>40824.097222222204</c:v>
                </c:pt>
                <c:pt idx="1325">
                  <c:v>40824.111111111066</c:v>
                </c:pt>
                <c:pt idx="1326">
                  <c:v>40824.124999999993</c:v>
                </c:pt>
                <c:pt idx="1327">
                  <c:v>40824.138888888891</c:v>
                </c:pt>
                <c:pt idx="1328">
                  <c:v>40824.152777777781</c:v>
                </c:pt>
                <c:pt idx="1329">
                  <c:v>40824.166666666613</c:v>
                </c:pt>
                <c:pt idx="1330">
                  <c:v>40824.180555555562</c:v>
                </c:pt>
                <c:pt idx="1331">
                  <c:v>40824.194444444445</c:v>
                </c:pt>
                <c:pt idx="1332">
                  <c:v>40824.208333333336</c:v>
                </c:pt>
                <c:pt idx="1333">
                  <c:v>40824.222222222204</c:v>
                </c:pt>
                <c:pt idx="1334">
                  <c:v>40824.236111111066</c:v>
                </c:pt>
                <c:pt idx="1335">
                  <c:v>40824.25</c:v>
                </c:pt>
                <c:pt idx="1336">
                  <c:v>40824.263888888876</c:v>
                </c:pt>
                <c:pt idx="1337">
                  <c:v>40824.277777777774</c:v>
                </c:pt>
                <c:pt idx="1338">
                  <c:v>40824.291666666577</c:v>
                </c:pt>
                <c:pt idx="1339">
                  <c:v>40824.305555555562</c:v>
                </c:pt>
                <c:pt idx="1340">
                  <c:v>40824.319444444496</c:v>
                </c:pt>
                <c:pt idx="1341">
                  <c:v>40824.333333333336</c:v>
                </c:pt>
                <c:pt idx="1342">
                  <c:v>40824.347222222219</c:v>
                </c:pt>
                <c:pt idx="1343">
                  <c:v>40824.361111111066</c:v>
                </c:pt>
                <c:pt idx="1344">
                  <c:v>40824.375</c:v>
                </c:pt>
                <c:pt idx="1345">
                  <c:v>40824.388888888956</c:v>
                </c:pt>
                <c:pt idx="1346">
                  <c:v>40824.402777777781</c:v>
                </c:pt>
                <c:pt idx="1347">
                  <c:v>40824.416666666664</c:v>
                </c:pt>
                <c:pt idx="1348">
                  <c:v>40824.430555555562</c:v>
                </c:pt>
                <c:pt idx="1349">
                  <c:v>40824.444444444496</c:v>
                </c:pt>
                <c:pt idx="1350">
                  <c:v>40824.458333333343</c:v>
                </c:pt>
                <c:pt idx="1351">
                  <c:v>40824.472222222219</c:v>
                </c:pt>
                <c:pt idx="1352">
                  <c:v>40824.486111111109</c:v>
                </c:pt>
                <c:pt idx="1353">
                  <c:v>40824.5</c:v>
                </c:pt>
                <c:pt idx="1354">
                  <c:v>40824.513888888891</c:v>
                </c:pt>
                <c:pt idx="1355">
                  <c:v>40824.527777777774</c:v>
                </c:pt>
                <c:pt idx="1356">
                  <c:v>40824.541666666613</c:v>
                </c:pt>
                <c:pt idx="1357">
                  <c:v>40824.555555555562</c:v>
                </c:pt>
                <c:pt idx="1358">
                  <c:v>40824.569444444445</c:v>
                </c:pt>
                <c:pt idx="1359">
                  <c:v>40824.583333333336</c:v>
                </c:pt>
                <c:pt idx="1360">
                  <c:v>40824.597222222204</c:v>
                </c:pt>
                <c:pt idx="1361">
                  <c:v>40824.611111111066</c:v>
                </c:pt>
                <c:pt idx="1362">
                  <c:v>40824.624999999993</c:v>
                </c:pt>
                <c:pt idx="1363">
                  <c:v>40824.638888888891</c:v>
                </c:pt>
                <c:pt idx="1364">
                  <c:v>40824.652777777781</c:v>
                </c:pt>
                <c:pt idx="1365">
                  <c:v>40824.666666666613</c:v>
                </c:pt>
                <c:pt idx="1366">
                  <c:v>40824.680555555562</c:v>
                </c:pt>
                <c:pt idx="1367">
                  <c:v>40824.694444444445</c:v>
                </c:pt>
                <c:pt idx="1368">
                  <c:v>40824.708333333336</c:v>
                </c:pt>
                <c:pt idx="1369">
                  <c:v>40824.722222222204</c:v>
                </c:pt>
                <c:pt idx="1370">
                  <c:v>40824.736111111066</c:v>
                </c:pt>
                <c:pt idx="1371">
                  <c:v>40824.75</c:v>
                </c:pt>
                <c:pt idx="1372">
                  <c:v>40824.763888888876</c:v>
                </c:pt>
                <c:pt idx="1373">
                  <c:v>40824.777777777774</c:v>
                </c:pt>
                <c:pt idx="1374">
                  <c:v>40824.791666666577</c:v>
                </c:pt>
                <c:pt idx="1375">
                  <c:v>40824.805555555562</c:v>
                </c:pt>
                <c:pt idx="1376">
                  <c:v>40824.819444444496</c:v>
                </c:pt>
                <c:pt idx="1377">
                  <c:v>40824.833333333336</c:v>
                </c:pt>
                <c:pt idx="1378">
                  <c:v>40824.847222222219</c:v>
                </c:pt>
                <c:pt idx="1379">
                  <c:v>40824.861111111066</c:v>
                </c:pt>
                <c:pt idx="1380">
                  <c:v>40824.875</c:v>
                </c:pt>
                <c:pt idx="1381">
                  <c:v>40824.888888888956</c:v>
                </c:pt>
                <c:pt idx="1382">
                  <c:v>40824.902777777781</c:v>
                </c:pt>
                <c:pt idx="1383">
                  <c:v>40824.916666666664</c:v>
                </c:pt>
                <c:pt idx="1384">
                  <c:v>40824.930555555562</c:v>
                </c:pt>
                <c:pt idx="1385">
                  <c:v>40824.944444444496</c:v>
                </c:pt>
                <c:pt idx="1386">
                  <c:v>40824.958333333343</c:v>
                </c:pt>
                <c:pt idx="1387">
                  <c:v>40824.972222222219</c:v>
                </c:pt>
                <c:pt idx="1388">
                  <c:v>40824.986111111109</c:v>
                </c:pt>
                <c:pt idx="1389">
                  <c:v>40825</c:v>
                </c:pt>
                <c:pt idx="1390">
                  <c:v>40825.013888888891</c:v>
                </c:pt>
                <c:pt idx="1391">
                  <c:v>40825.027777777774</c:v>
                </c:pt>
                <c:pt idx="1392">
                  <c:v>40825.041666666613</c:v>
                </c:pt>
                <c:pt idx="1393">
                  <c:v>40825.055555555562</c:v>
                </c:pt>
                <c:pt idx="1394">
                  <c:v>40825.069444444445</c:v>
                </c:pt>
                <c:pt idx="1395">
                  <c:v>40825.083333333336</c:v>
                </c:pt>
                <c:pt idx="1396">
                  <c:v>40825.097222222204</c:v>
                </c:pt>
                <c:pt idx="1397">
                  <c:v>40825.111111111066</c:v>
                </c:pt>
                <c:pt idx="1398">
                  <c:v>40825.124999999993</c:v>
                </c:pt>
                <c:pt idx="1399">
                  <c:v>40825.138888888891</c:v>
                </c:pt>
                <c:pt idx="1400">
                  <c:v>40825.152777777781</c:v>
                </c:pt>
                <c:pt idx="1401">
                  <c:v>40825.166666666613</c:v>
                </c:pt>
                <c:pt idx="1402">
                  <c:v>40825.180555555562</c:v>
                </c:pt>
                <c:pt idx="1403">
                  <c:v>40825.194444444445</c:v>
                </c:pt>
                <c:pt idx="1404">
                  <c:v>40825.208333333336</c:v>
                </c:pt>
                <c:pt idx="1405">
                  <c:v>40825.222222222204</c:v>
                </c:pt>
                <c:pt idx="1406">
                  <c:v>40825.236111111066</c:v>
                </c:pt>
                <c:pt idx="1407">
                  <c:v>40825.25</c:v>
                </c:pt>
                <c:pt idx="1408">
                  <c:v>40825.263888888876</c:v>
                </c:pt>
                <c:pt idx="1409">
                  <c:v>40825.277777777774</c:v>
                </c:pt>
                <c:pt idx="1410">
                  <c:v>40825.291666666577</c:v>
                </c:pt>
                <c:pt idx="1411">
                  <c:v>40825.305555555562</c:v>
                </c:pt>
                <c:pt idx="1412">
                  <c:v>40825.319444444496</c:v>
                </c:pt>
                <c:pt idx="1413">
                  <c:v>40825.333333333336</c:v>
                </c:pt>
                <c:pt idx="1414">
                  <c:v>40825.347222222219</c:v>
                </c:pt>
                <c:pt idx="1415">
                  <c:v>40825.361111111066</c:v>
                </c:pt>
                <c:pt idx="1416">
                  <c:v>40825.375</c:v>
                </c:pt>
                <c:pt idx="1417">
                  <c:v>40825.388888888956</c:v>
                </c:pt>
                <c:pt idx="1418">
                  <c:v>40825.402777777781</c:v>
                </c:pt>
                <c:pt idx="1419">
                  <c:v>40825.416666666664</c:v>
                </c:pt>
                <c:pt idx="1420">
                  <c:v>40825.430555555562</c:v>
                </c:pt>
                <c:pt idx="1421">
                  <c:v>40825.444444444496</c:v>
                </c:pt>
                <c:pt idx="1422">
                  <c:v>40825.458333333343</c:v>
                </c:pt>
                <c:pt idx="1423">
                  <c:v>40825.472222222219</c:v>
                </c:pt>
                <c:pt idx="1424">
                  <c:v>40825.486111111109</c:v>
                </c:pt>
                <c:pt idx="1425">
                  <c:v>40825.5</c:v>
                </c:pt>
                <c:pt idx="1426">
                  <c:v>40825.513888888891</c:v>
                </c:pt>
                <c:pt idx="1427">
                  <c:v>40825.527777777774</c:v>
                </c:pt>
                <c:pt idx="1428">
                  <c:v>40825.541666666613</c:v>
                </c:pt>
                <c:pt idx="1429">
                  <c:v>40825.555555555562</c:v>
                </c:pt>
                <c:pt idx="1430">
                  <c:v>40825.569444444445</c:v>
                </c:pt>
                <c:pt idx="1431">
                  <c:v>40825.583333333336</c:v>
                </c:pt>
                <c:pt idx="1432">
                  <c:v>40825.597222222204</c:v>
                </c:pt>
                <c:pt idx="1433">
                  <c:v>40825.611111111066</c:v>
                </c:pt>
                <c:pt idx="1434">
                  <c:v>40825.624999999993</c:v>
                </c:pt>
                <c:pt idx="1435">
                  <c:v>40825.638888888891</c:v>
                </c:pt>
                <c:pt idx="1436">
                  <c:v>40825.652777777781</c:v>
                </c:pt>
                <c:pt idx="1437">
                  <c:v>40825.666666666613</c:v>
                </c:pt>
                <c:pt idx="1438">
                  <c:v>40825.680555555562</c:v>
                </c:pt>
                <c:pt idx="1439">
                  <c:v>40825.694444444445</c:v>
                </c:pt>
                <c:pt idx="1440">
                  <c:v>40825.708333333336</c:v>
                </c:pt>
                <c:pt idx="1441">
                  <c:v>40825.722222222204</c:v>
                </c:pt>
                <c:pt idx="1442">
                  <c:v>40825.736111111066</c:v>
                </c:pt>
                <c:pt idx="1443">
                  <c:v>40825.75</c:v>
                </c:pt>
                <c:pt idx="1444">
                  <c:v>40825.763888888876</c:v>
                </c:pt>
                <c:pt idx="1445">
                  <c:v>40825.777777777774</c:v>
                </c:pt>
                <c:pt idx="1446">
                  <c:v>40825.791666666577</c:v>
                </c:pt>
                <c:pt idx="1447">
                  <c:v>40825.805555555562</c:v>
                </c:pt>
                <c:pt idx="1448">
                  <c:v>40825.819444444496</c:v>
                </c:pt>
                <c:pt idx="1449">
                  <c:v>40825.833333333336</c:v>
                </c:pt>
                <c:pt idx="1450">
                  <c:v>40825.847222222219</c:v>
                </c:pt>
                <c:pt idx="1451">
                  <c:v>40825.861111111066</c:v>
                </c:pt>
                <c:pt idx="1452">
                  <c:v>40825.875</c:v>
                </c:pt>
                <c:pt idx="1453">
                  <c:v>40825.888888888956</c:v>
                </c:pt>
                <c:pt idx="1454">
                  <c:v>40825.902777777781</c:v>
                </c:pt>
                <c:pt idx="1455">
                  <c:v>40825.916666666664</c:v>
                </c:pt>
                <c:pt idx="1456">
                  <c:v>40825.930555555562</c:v>
                </c:pt>
                <c:pt idx="1457">
                  <c:v>40825.944444444496</c:v>
                </c:pt>
                <c:pt idx="1458">
                  <c:v>40825.958333333343</c:v>
                </c:pt>
                <c:pt idx="1459">
                  <c:v>40825.972222222219</c:v>
                </c:pt>
                <c:pt idx="1460">
                  <c:v>40825.986111111109</c:v>
                </c:pt>
                <c:pt idx="1461">
                  <c:v>40826</c:v>
                </c:pt>
                <c:pt idx="1462">
                  <c:v>40826.013888888891</c:v>
                </c:pt>
                <c:pt idx="1463">
                  <c:v>40826.027777777774</c:v>
                </c:pt>
                <c:pt idx="1464">
                  <c:v>40826.041666666613</c:v>
                </c:pt>
                <c:pt idx="1465">
                  <c:v>40826.055555555562</c:v>
                </c:pt>
                <c:pt idx="1466">
                  <c:v>40826.069444444445</c:v>
                </c:pt>
                <c:pt idx="1467">
                  <c:v>40826.083333333336</c:v>
                </c:pt>
                <c:pt idx="1468">
                  <c:v>40826.097222222204</c:v>
                </c:pt>
                <c:pt idx="1469">
                  <c:v>40826.111111111066</c:v>
                </c:pt>
                <c:pt idx="1470">
                  <c:v>40826.124999999993</c:v>
                </c:pt>
                <c:pt idx="1471">
                  <c:v>40826.138888888891</c:v>
                </c:pt>
                <c:pt idx="1472">
                  <c:v>40826.152777777781</c:v>
                </c:pt>
                <c:pt idx="1473">
                  <c:v>40826.166666666613</c:v>
                </c:pt>
                <c:pt idx="1474">
                  <c:v>40826.180555555562</c:v>
                </c:pt>
                <c:pt idx="1475">
                  <c:v>40826.194444444445</c:v>
                </c:pt>
                <c:pt idx="1476">
                  <c:v>40826.208333333336</c:v>
                </c:pt>
                <c:pt idx="1477">
                  <c:v>40826.222222222204</c:v>
                </c:pt>
                <c:pt idx="1478">
                  <c:v>40826.236111111066</c:v>
                </c:pt>
                <c:pt idx="1479">
                  <c:v>40826.25</c:v>
                </c:pt>
                <c:pt idx="1480">
                  <c:v>40826.263888888876</c:v>
                </c:pt>
                <c:pt idx="1481">
                  <c:v>40826.277777777774</c:v>
                </c:pt>
                <c:pt idx="1482">
                  <c:v>40826.291666666577</c:v>
                </c:pt>
                <c:pt idx="1483">
                  <c:v>40826.305555555562</c:v>
                </c:pt>
                <c:pt idx="1484">
                  <c:v>40826.319444444496</c:v>
                </c:pt>
                <c:pt idx="1485">
                  <c:v>40826.333333333336</c:v>
                </c:pt>
                <c:pt idx="1486">
                  <c:v>40826.347222222219</c:v>
                </c:pt>
                <c:pt idx="1487">
                  <c:v>40826.361111111066</c:v>
                </c:pt>
                <c:pt idx="1488">
                  <c:v>40826.375</c:v>
                </c:pt>
                <c:pt idx="1489">
                  <c:v>40826.388888888956</c:v>
                </c:pt>
                <c:pt idx="1490">
                  <c:v>40826.402777777781</c:v>
                </c:pt>
                <c:pt idx="1491">
                  <c:v>40826.416666666664</c:v>
                </c:pt>
                <c:pt idx="1492">
                  <c:v>40826.430555555562</c:v>
                </c:pt>
                <c:pt idx="1493">
                  <c:v>40826.444444444496</c:v>
                </c:pt>
                <c:pt idx="1494">
                  <c:v>40826.458333333343</c:v>
                </c:pt>
                <c:pt idx="1495">
                  <c:v>40826.472222222219</c:v>
                </c:pt>
                <c:pt idx="1496">
                  <c:v>40826.486111111109</c:v>
                </c:pt>
                <c:pt idx="1497">
                  <c:v>40826.5</c:v>
                </c:pt>
                <c:pt idx="1498">
                  <c:v>40826.513888888891</c:v>
                </c:pt>
                <c:pt idx="1499">
                  <c:v>40826.527777777774</c:v>
                </c:pt>
                <c:pt idx="1500">
                  <c:v>40826.541666666613</c:v>
                </c:pt>
                <c:pt idx="1501">
                  <c:v>40826.555555555562</c:v>
                </c:pt>
                <c:pt idx="1502">
                  <c:v>40826.569444444445</c:v>
                </c:pt>
                <c:pt idx="1503">
                  <c:v>40826.583333333336</c:v>
                </c:pt>
                <c:pt idx="1504">
                  <c:v>40826.597222222204</c:v>
                </c:pt>
                <c:pt idx="1505">
                  <c:v>40826.611111111066</c:v>
                </c:pt>
                <c:pt idx="1506">
                  <c:v>40826.624999999993</c:v>
                </c:pt>
                <c:pt idx="1507">
                  <c:v>40826.638888888891</c:v>
                </c:pt>
                <c:pt idx="1508">
                  <c:v>40826.652777777781</c:v>
                </c:pt>
                <c:pt idx="1509">
                  <c:v>40826.666666666613</c:v>
                </c:pt>
                <c:pt idx="1510">
                  <c:v>40826.680555555562</c:v>
                </c:pt>
                <c:pt idx="1511">
                  <c:v>40826.694444444445</c:v>
                </c:pt>
                <c:pt idx="1512">
                  <c:v>40826.708333333336</c:v>
                </c:pt>
                <c:pt idx="1513">
                  <c:v>40826.722222222204</c:v>
                </c:pt>
                <c:pt idx="1514">
                  <c:v>40826.736111111066</c:v>
                </c:pt>
                <c:pt idx="1515">
                  <c:v>40826.75</c:v>
                </c:pt>
                <c:pt idx="1516">
                  <c:v>40826.763888888876</c:v>
                </c:pt>
                <c:pt idx="1517">
                  <c:v>40826.777777777774</c:v>
                </c:pt>
                <c:pt idx="1518">
                  <c:v>40826.791666666577</c:v>
                </c:pt>
                <c:pt idx="1519">
                  <c:v>40826.805555555562</c:v>
                </c:pt>
                <c:pt idx="1520">
                  <c:v>40826.819444444496</c:v>
                </c:pt>
                <c:pt idx="1521">
                  <c:v>40826.833333333336</c:v>
                </c:pt>
                <c:pt idx="1522">
                  <c:v>40826.847222222219</c:v>
                </c:pt>
                <c:pt idx="1523">
                  <c:v>40826.861111111066</c:v>
                </c:pt>
                <c:pt idx="1524">
                  <c:v>40826.875</c:v>
                </c:pt>
                <c:pt idx="1525">
                  <c:v>40826.888888888956</c:v>
                </c:pt>
                <c:pt idx="1526">
                  <c:v>40826.902777777781</c:v>
                </c:pt>
                <c:pt idx="1527">
                  <c:v>40826.916666666664</c:v>
                </c:pt>
                <c:pt idx="1528">
                  <c:v>40826.930555555562</c:v>
                </c:pt>
                <c:pt idx="1529">
                  <c:v>40826.944444444496</c:v>
                </c:pt>
                <c:pt idx="1530">
                  <c:v>40826.958333333343</c:v>
                </c:pt>
                <c:pt idx="1531">
                  <c:v>40826.972222222219</c:v>
                </c:pt>
                <c:pt idx="1532">
                  <c:v>40826.986111111109</c:v>
                </c:pt>
                <c:pt idx="1533">
                  <c:v>40827</c:v>
                </c:pt>
                <c:pt idx="1534">
                  <c:v>40827.013888888891</c:v>
                </c:pt>
                <c:pt idx="1535">
                  <c:v>40827.027777777774</c:v>
                </c:pt>
                <c:pt idx="1536">
                  <c:v>40827.041666666613</c:v>
                </c:pt>
                <c:pt idx="1537">
                  <c:v>40827.055555555562</c:v>
                </c:pt>
                <c:pt idx="1538">
                  <c:v>40827.069444444445</c:v>
                </c:pt>
                <c:pt idx="1539">
                  <c:v>40827.083333333336</c:v>
                </c:pt>
                <c:pt idx="1540">
                  <c:v>40827.097222222204</c:v>
                </c:pt>
                <c:pt idx="1541">
                  <c:v>40827.111111111066</c:v>
                </c:pt>
                <c:pt idx="1542">
                  <c:v>40827.124999999993</c:v>
                </c:pt>
                <c:pt idx="1543">
                  <c:v>40827.138888888891</c:v>
                </c:pt>
                <c:pt idx="1544">
                  <c:v>40827.152777777781</c:v>
                </c:pt>
                <c:pt idx="1545">
                  <c:v>40827.166666666613</c:v>
                </c:pt>
                <c:pt idx="1546">
                  <c:v>40827.180555555562</c:v>
                </c:pt>
                <c:pt idx="1547">
                  <c:v>40827.194444444445</c:v>
                </c:pt>
                <c:pt idx="1548">
                  <c:v>40827.208333333336</c:v>
                </c:pt>
                <c:pt idx="1549">
                  <c:v>40827.222222222204</c:v>
                </c:pt>
                <c:pt idx="1550">
                  <c:v>40827.236111111066</c:v>
                </c:pt>
                <c:pt idx="1551">
                  <c:v>40827.25</c:v>
                </c:pt>
                <c:pt idx="1552">
                  <c:v>40827.263888888876</c:v>
                </c:pt>
                <c:pt idx="1553">
                  <c:v>40827.277777777774</c:v>
                </c:pt>
                <c:pt idx="1554">
                  <c:v>40827.291666666577</c:v>
                </c:pt>
                <c:pt idx="1555">
                  <c:v>40827.305555555562</c:v>
                </c:pt>
                <c:pt idx="1556">
                  <c:v>40827.319444444496</c:v>
                </c:pt>
                <c:pt idx="1557">
                  <c:v>40827.333333333336</c:v>
                </c:pt>
                <c:pt idx="1558">
                  <c:v>40827.347222222219</c:v>
                </c:pt>
                <c:pt idx="1559">
                  <c:v>40827.361111111066</c:v>
                </c:pt>
                <c:pt idx="1560">
                  <c:v>40827.375</c:v>
                </c:pt>
                <c:pt idx="1561">
                  <c:v>40827.388888888956</c:v>
                </c:pt>
                <c:pt idx="1562">
                  <c:v>40827.402777777781</c:v>
                </c:pt>
                <c:pt idx="1563">
                  <c:v>40827.416666666664</c:v>
                </c:pt>
                <c:pt idx="1564">
                  <c:v>40827.430555555562</c:v>
                </c:pt>
                <c:pt idx="1565">
                  <c:v>40827.444444444496</c:v>
                </c:pt>
                <c:pt idx="1566">
                  <c:v>40827.458333333343</c:v>
                </c:pt>
                <c:pt idx="1567">
                  <c:v>40827.472222222219</c:v>
                </c:pt>
                <c:pt idx="1568">
                  <c:v>40827.486111111109</c:v>
                </c:pt>
                <c:pt idx="1569">
                  <c:v>40827.5</c:v>
                </c:pt>
                <c:pt idx="1570">
                  <c:v>40827.513888888891</c:v>
                </c:pt>
                <c:pt idx="1571">
                  <c:v>40827.527777777774</c:v>
                </c:pt>
                <c:pt idx="1572">
                  <c:v>40827.541666666613</c:v>
                </c:pt>
                <c:pt idx="1573">
                  <c:v>40827.555555555562</c:v>
                </c:pt>
                <c:pt idx="1574">
                  <c:v>40827.569444444445</c:v>
                </c:pt>
                <c:pt idx="1575">
                  <c:v>40827.583333333336</c:v>
                </c:pt>
                <c:pt idx="1576">
                  <c:v>40827.597222222204</c:v>
                </c:pt>
                <c:pt idx="1577">
                  <c:v>40827.611111111066</c:v>
                </c:pt>
                <c:pt idx="1578">
                  <c:v>40827.624999999993</c:v>
                </c:pt>
                <c:pt idx="1579">
                  <c:v>40827.638888888891</c:v>
                </c:pt>
                <c:pt idx="1580">
                  <c:v>40827.652777777781</c:v>
                </c:pt>
                <c:pt idx="1581">
                  <c:v>40827.666666666613</c:v>
                </c:pt>
                <c:pt idx="1582">
                  <c:v>40827.680555555562</c:v>
                </c:pt>
                <c:pt idx="1583">
                  <c:v>40827.694444444445</c:v>
                </c:pt>
                <c:pt idx="1584">
                  <c:v>40827.708333333336</c:v>
                </c:pt>
                <c:pt idx="1585">
                  <c:v>40827.722222222204</c:v>
                </c:pt>
                <c:pt idx="1586">
                  <c:v>40827.736111111066</c:v>
                </c:pt>
                <c:pt idx="1587">
                  <c:v>40827.75</c:v>
                </c:pt>
                <c:pt idx="1588">
                  <c:v>40827.763888888876</c:v>
                </c:pt>
                <c:pt idx="1589">
                  <c:v>40827.777777777774</c:v>
                </c:pt>
                <c:pt idx="1590">
                  <c:v>40827.791666666577</c:v>
                </c:pt>
                <c:pt idx="1591">
                  <c:v>40827.805555555562</c:v>
                </c:pt>
                <c:pt idx="1592">
                  <c:v>40827.819444444496</c:v>
                </c:pt>
                <c:pt idx="1593">
                  <c:v>40827.833333333336</c:v>
                </c:pt>
                <c:pt idx="1594">
                  <c:v>40827.847222222219</c:v>
                </c:pt>
                <c:pt idx="1595">
                  <c:v>40827.861111111066</c:v>
                </c:pt>
                <c:pt idx="1596">
                  <c:v>40827.875</c:v>
                </c:pt>
                <c:pt idx="1597">
                  <c:v>40827.888888888956</c:v>
                </c:pt>
                <c:pt idx="1598">
                  <c:v>40827.902777777781</c:v>
                </c:pt>
                <c:pt idx="1599">
                  <c:v>40827.916666666664</c:v>
                </c:pt>
                <c:pt idx="1600">
                  <c:v>40827.930555555562</c:v>
                </c:pt>
                <c:pt idx="1601">
                  <c:v>40827.944444444496</c:v>
                </c:pt>
                <c:pt idx="1602">
                  <c:v>40827.958333333343</c:v>
                </c:pt>
                <c:pt idx="1603">
                  <c:v>40827.972222222219</c:v>
                </c:pt>
                <c:pt idx="1604">
                  <c:v>40827.986111111109</c:v>
                </c:pt>
                <c:pt idx="1605">
                  <c:v>40828</c:v>
                </c:pt>
                <c:pt idx="1606">
                  <c:v>40828.013888888891</c:v>
                </c:pt>
                <c:pt idx="1607">
                  <c:v>40828.027777777774</c:v>
                </c:pt>
                <c:pt idx="1608">
                  <c:v>40828.041666666613</c:v>
                </c:pt>
                <c:pt idx="1609">
                  <c:v>40828.055555555562</c:v>
                </c:pt>
                <c:pt idx="1610">
                  <c:v>40828.069444444445</c:v>
                </c:pt>
                <c:pt idx="1611">
                  <c:v>40828.083333333336</c:v>
                </c:pt>
                <c:pt idx="1612">
                  <c:v>40828.097222222204</c:v>
                </c:pt>
                <c:pt idx="1613">
                  <c:v>40828.111111111066</c:v>
                </c:pt>
                <c:pt idx="1614">
                  <c:v>40828.124999999993</c:v>
                </c:pt>
                <c:pt idx="1615">
                  <c:v>40828.138888888891</c:v>
                </c:pt>
                <c:pt idx="1616">
                  <c:v>40828.152777777781</c:v>
                </c:pt>
                <c:pt idx="1617">
                  <c:v>40828.166666666613</c:v>
                </c:pt>
                <c:pt idx="1618">
                  <c:v>40828.180555555562</c:v>
                </c:pt>
                <c:pt idx="1619">
                  <c:v>40828.194444444445</c:v>
                </c:pt>
                <c:pt idx="1620">
                  <c:v>40828.208333333336</c:v>
                </c:pt>
                <c:pt idx="1621">
                  <c:v>40828.222222222204</c:v>
                </c:pt>
                <c:pt idx="1622">
                  <c:v>40828.236111111066</c:v>
                </c:pt>
                <c:pt idx="1623">
                  <c:v>40828.25</c:v>
                </c:pt>
                <c:pt idx="1624">
                  <c:v>40828.263888888876</c:v>
                </c:pt>
                <c:pt idx="1625">
                  <c:v>40828.277777777774</c:v>
                </c:pt>
                <c:pt idx="1626">
                  <c:v>40828.291666666577</c:v>
                </c:pt>
                <c:pt idx="1627">
                  <c:v>40828.305555555562</c:v>
                </c:pt>
                <c:pt idx="1628">
                  <c:v>40828.319444444496</c:v>
                </c:pt>
                <c:pt idx="1629">
                  <c:v>40828.333333333336</c:v>
                </c:pt>
                <c:pt idx="1630">
                  <c:v>40828.347222222219</c:v>
                </c:pt>
                <c:pt idx="1631">
                  <c:v>40828.361111111066</c:v>
                </c:pt>
                <c:pt idx="1632">
                  <c:v>40828.375</c:v>
                </c:pt>
                <c:pt idx="1633">
                  <c:v>40828.388888888956</c:v>
                </c:pt>
                <c:pt idx="1634">
                  <c:v>40828.402777777781</c:v>
                </c:pt>
                <c:pt idx="1635">
                  <c:v>40828.416666666664</c:v>
                </c:pt>
                <c:pt idx="1636">
                  <c:v>40828.430555555562</c:v>
                </c:pt>
                <c:pt idx="1637">
                  <c:v>40828.444444444496</c:v>
                </c:pt>
                <c:pt idx="1638">
                  <c:v>40828.458333333343</c:v>
                </c:pt>
                <c:pt idx="1639">
                  <c:v>40828.472222222219</c:v>
                </c:pt>
                <c:pt idx="1640">
                  <c:v>40828.486111111109</c:v>
                </c:pt>
                <c:pt idx="1641">
                  <c:v>40828.5</c:v>
                </c:pt>
                <c:pt idx="1642">
                  <c:v>40828.513888888891</c:v>
                </c:pt>
                <c:pt idx="1643">
                  <c:v>40828.527777777774</c:v>
                </c:pt>
                <c:pt idx="1644">
                  <c:v>40828.541666666613</c:v>
                </c:pt>
                <c:pt idx="1645">
                  <c:v>40828.555555555562</c:v>
                </c:pt>
                <c:pt idx="1646">
                  <c:v>40828.569444444445</c:v>
                </c:pt>
                <c:pt idx="1647">
                  <c:v>40828.583333333336</c:v>
                </c:pt>
                <c:pt idx="1648">
                  <c:v>40828.597222222204</c:v>
                </c:pt>
                <c:pt idx="1649">
                  <c:v>40828.611111111066</c:v>
                </c:pt>
                <c:pt idx="1650">
                  <c:v>40828.624999999993</c:v>
                </c:pt>
                <c:pt idx="1651">
                  <c:v>40828.638888888891</c:v>
                </c:pt>
                <c:pt idx="1652">
                  <c:v>40828.652777777781</c:v>
                </c:pt>
                <c:pt idx="1653">
                  <c:v>40828.666666666613</c:v>
                </c:pt>
                <c:pt idx="1654">
                  <c:v>40828.680555555562</c:v>
                </c:pt>
                <c:pt idx="1655">
                  <c:v>40828.694444444445</c:v>
                </c:pt>
                <c:pt idx="1656">
                  <c:v>40828.708333333336</c:v>
                </c:pt>
                <c:pt idx="1657">
                  <c:v>40828.722222222204</c:v>
                </c:pt>
                <c:pt idx="1658">
                  <c:v>40828.736111111066</c:v>
                </c:pt>
                <c:pt idx="1659">
                  <c:v>40828.75</c:v>
                </c:pt>
                <c:pt idx="1660">
                  <c:v>40828.763888888876</c:v>
                </c:pt>
                <c:pt idx="1661">
                  <c:v>40828.777777777774</c:v>
                </c:pt>
                <c:pt idx="1662">
                  <c:v>40828.791666666577</c:v>
                </c:pt>
                <c:pt idx="1663">
                  <c:v>40828.805555555562</c:v>
                </c:pt>
                <c:pt idx="1664">
                  <c:v>40828.819444444496</c:v>
                </c:pt>
                <c:pt idx="1665">
                  <c:v>40828.833333333336</c:v>
                </c:pt>
                <c:pt idx="1666">
                  <c:v>40828.847222222219</c:v>
                </c:pt>
                <c:pt idx="1667">
                  <c:v>40828.861111111066</c:v>
                </c:pt>
                <c:pt idx="1668">
                  <c:v>40828.875</c:v>
                </c:pt>
                <c:pt idx="1669">
                  <c:v>40828.888888888956</c:v>
                </c:pt>
                <c:pt idx="1670">
                  <c:v>40828.902777777781</c:v>
                </c:pt>
                <c:pt idx="1671">
                  <c:v>40828.916666666664</c:v>
                </c:pt>
                <c:pt idx="1672">
                  <c:v>40828.930555555562</c:v>
                </c:pt>
                <c:pt idx="1673">
                  <c:v>40828.944444444496</c:v>
                </c:pt>
                <c:pt idx="1674">
                  <c:v>40828.958333333343</c:v>
                </c:pt>
                <c:pt idx="1675">
                  <c:v>40828.972222222219</c:v>
                </c:pt>
                <c:pt idx="1676">
                  <c:v>40828.986111111109</c:v>
                </c:pt>
                <c:pt idx="1677">
                  <c:v>40829</c:v>
                </c:pt>
                <c:pt idx="1678">
                  <c:v>40829.013888888891</c:v>
                </c:pt>
                <c:pt idx="1679">
                  <c:v>40829.027777777774</c:v>
                </c:pt>
                <c:pt idx="1680">
                  <c:v>40829.041666666613</c:v>
                </c:pt>
                <c:pt idx="1681">
                  <c:v>40829.055555555562</c:v>
                </c:pt>
                <c:pt idx="1682">
                  <c:v>40829.069444444445</c:v>
                </c:pt>
                <c:pt idx="1683">
                  <c:v>40829.083333333336</c:v>
                </c:pt>
                <c:pt idx="1684">
                  <c:v>40829.097222222204</c:v>
                </c:pt>
                <c:pt idx="1685">
                  <c:v>40829.111111111066</c:v>
                </c:pt>
                <c:pt idx="1686">
                  <c:v>40829.124999999993</c:v>
                </c:pt>
                <c:pt idx="1687">
                  <c:v>40829.138888888891</c:v>
                </c:pt>
                <c:pt idx="1688">
                  <c:v>40829.152777777781</c:v>
                </c:pt>
                <c:pt idx="1689">
                  <c:v>40829.166666666613</c:v>
                </c:pt>
                <c:pt idx="1690">
                  <c:v>40829.180555555562</c:v>
                </c:pt>
                <c:pt idx="1691">
                  <c:v>40829.194444444445</c:v>
                </c:pt>
                <c:pt idx="1692">
                  <c:v>40829.208333333336</c:v>
                </c:pt>
                <c:pt idx="1693">
                  <c:v>40829.222222222204</c:v>
                </c:pt>
                <c:pt idx="1694">
                  <c:v>40829.236111111066</c:v>
                </c:pt>
                <c:pt idx="1695">
                  <c:v>40829.25</c:v>
                </c:pt>
                <c:pt idx="1696">
                  <c:v>40829.263888888876</c:v>
                </c:pt>
                <c:pt idx="1697">
                  <c:v>40829.277777777774</c:v>
                </c:pt>
                <c:pt idx="1698">
                  <c:v>40829.291666666577</c:v>
                </c:pt>
                <c:pt idx="1699">
                  <c:v>40829.305555555562</c:v>
                </c:pt>
                <c:pt idx="1700">
                  <c:v>40829.319444444496</c:v>
                </c:pt>
                <c:pt idx="1701">
                  <c:v>40829.333333333336</c:v>
                </c:pt>
                <c:pt idx="1702">
                  <c:v>40829.347222222219</c:v>
                </c:pt>
                <c:pt idx="1703">
                  <c:v>40829.361111111066</c:v>
                </c:pt>
                <c:pt idx="1704">
                  <c:v>40829.375</c:v>
                </c:pt>
                <c:pt idx="1705">
                  <c:v>40829.388888888956</c:v>
                </c:pt>
                <c:pt idx="1706">
                  <c:v>40829.402777777781</c:v>
                </c:pt>
                <c:pt idx="1707">
                  <c:v>40829.416666666664</c:v>
                </c:pt>
                <c:pt idx="1708">
                  <c:v>40829.430555555562</c:v>
                </c:pt>
                <c:pt idx="1709">
                  <c:v>40829.444444444496</c:v>
                </c:pt>
                <c:pt idx="1710">
                  <c:v>40829.458333333343</c:v>
                </c:pt>
                <c:pt idx="1711">
                  <c:v>40829.472222222219</c:v>
                </c:pt>
                <c:pt idx="1712">
                  <c:v>40829.486111111109</c:v>
                </c:pt>
                <c:pt idx="1713">
                  <c:v>40829.5</c:v>
                </c:pt>
                <c:pt idx="1714">
                  <c:v>40829.513888888891</c:v>
                </c:pt>
                <c:pt idx="1715">
                  <c:v>40829.527777777774</c:v>
                </c:pt>
                <c:pt idx="1716">
                  <c:v>40829.541666666613</c:v>
                </c:pt>
                <c:pt idx="1717">
                  <c:v>40829.555555555562</c:v>
                </c:pt>
                <c:pt idx="1718">
                  <c:v>40829.569444444445</c:v>
                </c:pt>
                <c:pt idx="1719">
                  <c:v>40829.583333333336</c:v>
                </c:pt>
                <c:pt idx="1720">
                  <c:v>40829.597222222204</c:v>
                </c:pt>
                <c:pt idx="1721">
                  <c:v>40829.611111111066</c:v>
                </c:pt>
                <c:pt idx="1722">
                  <c:v>40829.624999999993</c:v>
                </c:pt>
                <c:pt idx="1723">
                  <c:v>40829.638888888891</c:v>
                </c:pt>
                <c:pt idx="1724">
                  <c:v>40829.652777777781</c:v>
                </c:pt>
                <c:pt idx="1725">
                  <c:v>40829.666666666613</c:v>
                </c:pt>
                <c:pt idx="1726">
                  <c:v>40829.680555555562</c:v>
                </c:pt>
                <c:pt idx="1727">
                  <c:v>40829.694444444445</c:v>
                </c:pt>
                <c:pt idx="1728">
                  <c:v>40829.708333333336</c:v>
                </c:pt>
                <c:pt idx="1729">
                  <c:v>40829.722222222204</c:v>
                </c:pt>
                <c:pt idx="1730">
                  <c:v>40829.736111111066</c:v>
                </c:pt>
                <c:pt idx="1731">
                  <c:v>40829.75</c:v>
                </c:pt>
                <c:pt idx="1732">
                  <c:v>40829.763888888876</c:v>
                </c:pt>
                <c:pt idx="1733">
                  <c:v>40829.777777777774</c:v>
                </c:pt>
                <c:pt idx="1734">
                  <c:v>40829.791666666577</c:v>
                </c:pt>
                <c:pt idx="1735">
                  <c:v>40829.805555555562</c:v>
                </c:pt>
                <c:pt idx="1736">
                  <c:v>40829.819444444496</c:v>
                </c:pt>
                <c:pt idx="1737">
                  <c:v>40829.833333333336</c:v>
                </c:pt>
                <c:pt idx="1738">
                  <c:v>40829.847222222219</c:v>
                </c:pt>
                <c:pt idx="1739">
                  <c:v>40829.861111111066</c:v>
                </c:pt>
                <c:pt idx="1740">
                  <c:v>40829.875</c:v>
                </c:pt>
                <c:pt idx="1741">
                  <c:v>40829.888888888956</c:v>
                </c:pt>
                <c:pt idx="1742">
                  <c:v>40829.902777777781</c:v>
                </c:pt>
                <c:pt idx="1743">
                  <c:v>40829.916666666664</c:v>
                </c:pt>
                <c:pt idx="1744">
                  <c:v>40829.930555555562</c:v>
                </c:pt>
                <c:pt idx="1745">
                  <c:v>40829.944444444496</c:v>
                </c:pt>
                <c:pt idx="1746">
                  <c:v>40829.958333333343</c:v>
                </c:pt>
                <c:pt idx="1747">
                  <c:v>40829.972222222219</c:v>
                </c:pt>
                <c:pt idx="1748">
                  <c:v>40829.986111111109</c:v>
                </c:pt>
                <c:pt idx="1749">
                  <c:v>40830</c:v>
                </c:pt>
                <c:pt idx="1750">
                  <c:v>40830.013888888891</c:v>
                </c:pt>
                <c:pt idx="1751">
                  <c:v>40830.027777777774</c:v>
                </c:pt>
                <c:pt idx="1752">
                  <c:v>40830.041666666613</c:v>
                </c:pt>
                <c:pt idx="1753">
                  <c:v>40830.055555555562</c:v>
                </c:pt>
                <c:pt idx="1754">
                  <c:v>40830.069444444445</c:v>
                </c:pt>
                <c:pt idx="1755">
                  <c:v>40830.083333333336</c:v>
                </c:pt>
                <c:pt idx="1756">
                  <c:v>40830.097222222204</c:v>
                </c:pt>
                <c:pt idx="1757">
                  <c:v>40830.111111111066</c:v>
                </c:pt>
                <c:pt idx="1758">
                  <c:v>40830.124999999993</c:v>
                </c:pt>
                <c:pt idx="1759">
                  <c:v>40830.138888888891</c:v>
                </c:pt>
                <c:pt idx="1760">
                  <c:v>40830.152777777781</c:v>
                </c:pt>
                <c:pt idx="1761">
                  <c:v>40830.166666666613</c:v>
                </c:pt>
                <c:pt idx="1762">
                  <c:v>40830.180555555562</c:v>
                </c:pt>
                <c:pt idx="1763">
                  <c:v>40830.194444444445</c:v>
                </c:pt>
                <c:pt idx="1764">
                  <c:v>40830.208333333336</c:v>
                </c:pt>
                <c:pt idx="1765">
                  <c:v>40830.222222222204</c:v>
                </c:pt>
                <c:pt idx="1766">
                  <c:v>40830.236111111066</c:v>
                </c:pt>
                <c:pt idx="1767">
                  <c:v>40830.25</c:v>
                </c:pt>
                <c:pt idx="1768">
                  <c:v>40830.263888888876</c:v>
                </c:pt>
                <c:pt idx="1769">
                  <c:v>40830.277777777774</c:v>
                </c:pt>
                <c:pt idx="1770">
                  <c:v>40830.291666666577</c:v>
                </c:pt>
                <c:pt idx="1771">
                  <c:v>40830.305555555562</c:v>
                </c:pt>
                <c:pt idx="1772">
                  <c:v>40830.319444444496</c:v>
                </c:pt>
                <c:pt idx="1773">
                  <c:v>40830.333333333336</c:v>
                </c:pt>
                <c:pt idx="1774">
                  <c:v>40830.347222222219</c:v>
                </c:pt>
                <c:pt idx="1775">
                  <c:v>40830.361111111066</c:v>
                </c:pt>
                <c:pt idx="1776">
                  <c:v>40830.375</c:v>
                </c:pt>
                <c:pt idx="1777">
                  <c:v>40830.388888888956</c:v>
                </c:pt>
                <c:pt idx="1778">
                  <c:v>40830.402777777781</c:v>
                </c:pt>
                <c:pt idx="1779">
                  <c:v>40830.416666666664</c:v>
                </c:pt>
                <c:pt idx="1780">
                  <c:v>40830.430555555562</c:v>
                </c:pt>
                <c:pt idx="1781">
                  <c:v>40830.444444444496</c:v>
                </c:pt>
                <c:pt idx="1782">
                  <c:v>40830.458333333343</c:v>
                </c:pt>
                <c:pt idx="1783">
                  <c:v>40830.472222222219</c:v>
                </c:pt>
                <c:pt idx="1784">
                  <c:v>40830.486111111109</c:v>
                </c:pt>
                <c:pt idx="1785">
                  <c:v>40830.5</c:v>
                </c:pt>
                <c:pt idx="1786">
                  <c:v>40830.513888888891</c:v>
                </c:pt>
                <c:pt idx="1787">
                  <c:v>40830.527777777774</c:v>
                </c:pt>
                <c:pt idx="1788">
                  <c:v>40830.541666666613</c:v>
                </c:pt>
                <c:pt idx="1789">
                  <c:v>40830.555555555562</c:v>
                </c:pt>
                <c:pt idx="1790">
                  <c:v>40830.569444444445</c:v>
                </c:pt>
                <c:pt idx="1791">
                  <c:v>40830.583333333336</c:v>
                </c:pt>
                <c:pt idx="1792">
                  <c:v>40830.597222222204</c:v>
                </c:pt>
                <c:pt idx="1793">
                  <c:v>40830.611111111066</c:v>
                </c:pt>
                <c:pt idx="1794">
                  <c:v>40830.624999999993</c:v>
                </c:pt>
                <c:pt idx="1795">
                  <c:v>40830.638888888891</c:v>
                </c:pt>
                <c:pt idx="1796">
                  <c:v>40830.652777777781</c:v>
                </c:pt>
                <c:pt idx="1797">
                  <c:v>40830.666666666613</c:v>
                </c:pt>
                <c:pt idx="1798">
                  <c:v>40830.680555555562</c:v>
                </c:pt>
                <c:pt idx="1799">
                  <c:v>40830.694444444445</c:v>
                </c:pt>
                <c:pt idx="1800">
                  <c:v>40830.708333333336</c:v>
                </c:pt>
                <c:pt idx="1801">
                  <c:v>40830.722222222204</c:v>
                </c:pt>
                <c:pt idx="1802">
                  <c:v>40830.736111111066</c:v>
                </c:pt>
                <c:pt idx="1803">
                  <c:v>40830.75</c:v>
                </c:pt>
                <c:pt idx="1804">
                  <c:v>40830.763888888876</c:v>
                </c:pt>
                <c:pt idx="1805">
                  <c:v>40830.777777777774</c:v>
                </c:pt>
                <c:pt idx="1806">
                  <c:v>40830.791666666577</c:v>
                </c:pt>
                <c:pt idx="1807">
                  <c:v>40830.805555555562</c:v>
                </c:pt>
                <c:pt idx="1808">
                  <c:v>40830.819444444496</c:v>
                </c:pt>
                <c:pt idx="1809">
                  <c:v>40830.833333333336</c:v>
                </c:pt>
                <c:pt idx="1810">
                  <c:v>40830.847222222219</c:v>
                </c:pt>
                <c:pt idx="1811">
                  <c:v>40830.861111111066</c:v>
                </c:pt>
                <c:pt idx="1812">
                  <c:v>40830.875</c:v>
                </c:pt>
                <c:pt idx="1813">
                  <c:v>40830.888888888956</c:v>
                </c:pt>
                <c:pt idx="1814">
                  <c:v>40830.902777777781</c:v>
                </c:pt>
                <c:pt idx="1815">
                  <c:v>40830.916666666664</c:v>
                </c:pt>
                <c:pt idx="1816">
                  <c:v>40830.930555555562</c:v>
                </c:pt>
                <c:pt idx="1817">
                  <c:v>40830.944444444496</c:v>
                </c:pt>
                <c:pt idx="1818">
                  <c:v>40830.958333333343</c:v>
                </c:pt>
                <c:pt idx="1819">
                  <c:v>40830.972222222219</c:v>
                </c:pt>
                <c:pt idx="1820">
                  <c:v>40830.986111111109</c:v>
                </c:pt>
                <c:pt idx="1821">
                  <c:v>40831</c:v>
                </c:pt>
                <c:pt idx="1822">
                  <c:v>40831.013888888891</c:v>
                </c:pt>
                <c:pt idx="1823">
                  <c:v>40831.027777777774</c:v>
                </c:pt>
                <c:pt idx="1824">
                  <c:v>40831.041666666613</c:v>
                </c:pt>
                <c:pt idx="1825">
                  <c:v>40831.055555555562</c:v>
                </c:pt>
                <c:pt idx="1826">
                  <c:v>40831.069444444445</c:v>
                </c:pt>
                <c:pt idx="1827">
                  <c:v>40831.083333333336</c:v>
                </c:pt>
                <c:pt idx="1828">
                  <c:v>40831.097222222204</c:v>
                </c:pt>
                <c:pt idx="1829">
                  <c:v>40831.111111111066</c:v>
                </c:pt>
                <c:pt idx="1830">
                  <c:v>40831.124999999993</c:v>
                </c:pt>
                <c:pt idx="1831">
                  <c:v>40831.138888888891</c:v>
                </c:pt>
                <c:pt idx="1832">
                  <c:v>40831.152777777781</c:v>
                </c:pt>
                <c:pt idx="1833">
                  <c:v>40831.166666666613</c:v>
                </c:pt>
                <c:pt idx="1834">
                  <c:v>40831.180555555562</c:v>
                </c:pt>
                <c:pt idx="1835">
                  <c:v>40831.194444444445</c:v>
                </c:pt>
                <c:pt idx="1836">
                  <c:v>40831.208333333336</c:v>
                </c:pt>
                <c:pt idx="1837">
                  <c:v>40831.222222222204</c:v>
                </c:pt>
                <c:pt idx="1838">
                  <c:v>40831.236111111066</c:v>
                </c:pt>
                <c:pt idx="1839">
                  <c:v>40831.25</c:v>
                </c:pt>
                <c:pt idx="1840">
                  <c:v>40831.263888888876</c:v>
                </c:pt>
                <c:pt idx="1841">
                  <c:v>40831.277777777774</c:v>
                </c:pt>
                <c:pt idx="1842">
                  <c:v>40831.291666666577</c:v>
                </c:pt>
                <c:pt idx="1843">
                  <c:v>40831.305555555562</c:v>
                </c:pt>
                <c:pt idx="1844">
                  <c:v>40831.319444444496</c:v>
                </c:pt>
                <c:pt idx="1845">
                  <c:v>40831.333333333336</c:v>
                </c:pt>
                <c:pt idx="1846">
                  <c:v>40831.347222222219</c:v>
                </c:pt>
                <c:pt idx="1847">
                  <c:v>40831.361111111066</c:v>
                </c:pt>
                <c:pt idx="1848">
                  <c:v>40831.375</c:v>
                </c:pt>
                <c:pt idx="1849">
                  <c:v>40831.388888888956</c:v>
                </c:pt>
                <c:pt idx="1850">
                  <c:v>40831.402777777781</c:v>
                </c:pt>
                <c:pt idx="1851">
                  <c:v>40831.416666666664</c:v>
                </c:pt>
                <c:pt idx="1852">
                  <c:v>40831.430555555562</c:v>
                </c:pt>
                <c:pt idx="1853">
                  <c:v>40831.444444444496</c:v>
                </c:pt>
                <c:pt idx="1854">
                  <c:v>40831.458333333343</c:v>
                </c:pt>
                <c:pt idx="1855">
                  <c:v>40831.472222222219</c:v>
                </c:pt>
                <c:pt idx="1856">
                  <c:v>40831.486111111109</c:v>
                </c:pt>
                <c:pt idx="1857">
                  <c:v>40831.5</c:v>
                </c:pt>
                <c:pt idx="1858">
                  <c:v>40831.513888888891</c:v>
                </c:pt>
                <c:pt idx="1859">
                  <c:v>40831.527777777774</c:v>
                </c:pt>
                <c:pt idx="1860">
                  <c:v>40831.541666666613</c:v>
                </c:pt>
                <c:pt idx="1861">
                  <c:v>40831.555555555562</c:v>
                </c:pt>
                <c:pt idx="1862">
                  <c:v>40831.569444444445</c:v>
                </c:pt>
                <c:pt idx="1863">
                  <c:v>40831.583333333336</c:v>
                </c:pt>
                <c:pt idx="1864">
                  <c:v>40831.597222222204</c:v>
                </c:pt>
                <c:pt idx="1865">
                  <c:v>40831.611111111066</c:v>
                </c:pt>
                <c:pt idx="1866">
                  <c:v>40831.624999999993</c:v>
                </c:pt>
                <c:pt idx="1867">
                  <c:v>40831.638888888891</c:v>
                </c:pt>
                <c:pt idx="1868">
                  <c:v>40831.652777777781</c:v>
                </c:pt>
                <c:pt idx="1869">
                  <c:v>40831.666666666613</c:v>
                </c:pt>
                <c:pt idx="1870">
                  <c:v>40831.680555555562</c:v>
                </c:pt>
                <c:pt idx="1871">
                  <c:v>40831.694444444445</c:v>
                </c:pt>
                <c:pt idx="1872">
                  <c:v>40831.708333333336</c:v>
                </c:pt>
                <c:pt idx="1873">
                  <c:v>40831.722222222204</c:v>
                </c:pt>
                <c:pt idx="1874">
                  <c:v>40831.736111111066</c:v>
                </c:pt>
                <c:pt idx="1875">
                  <c:v>40831.75</c:v>
                </c:pt>
                <c:pt idx="1876">
                  <c:v>40831.763888888876</c:v>
                </c:pt>
                <c:pt idx="1877">
                  <c:v>40831.777777777774</c:v>
                </c:pt>
                <c:pt idx="1878">
                  <c:v>40831.791666666577</c:v>
                </c:pt>
                <c:pt idx="1879">
                  <c:v>40831.805555555562</c:v>
                </c:pt>
                <c:pt idx="1880">
                  <c:v>40831.819444444496</c:v>
                </c:pt>
                <c:pt idx="1881">
                  <c:v>40831.833333333336</c:v>
                </c:pt>
                <c:pt idx="1882">
                  <c:v>40831.847222222219</c:v>
                </c:pt>
                <c:pt idx="1883">
                  <c:v>40831.861111111066</c:v>
                </c:pt>
                <c:pt idx="1884">
                  <c:v>40831.875</c:v>
                </c:pt>
                <c:pt idx="1885">
                  <c:v>40831.888888888956</c:v>
                </c:pt>
                <c:pt idx="1886">
                  <c:v>40831.902777777781</c:v>
                </c:pt>
                <c:pt idx="1887">
                  <c:v>40831.916666666664</c:v>
                </c:pt>
                <c:pt idx="1888">
                  <c:v>40831.930555555562</c:v>
                </c:pt>
                <c:pt idx="1889">
                  <c:v>40831.944444444496</c:v>
                </c:pt>
                <c:pt idx="1890">
                  <c:v>40831.958333333343</c:v>
                </c:pt>
                <c:pt idx="1891">
                  <c:v>40831.972222222219</c:v>
                </c:pt>
                <c:pt idx="1892">
                  <c:v>40831.986111111109</c:v>
                </c:pt>
                <c:pt idx="1893">
                  <c:v>40832</c:v>
                </c:pt>
                <c:pt idx="1894">
                  <c:v>40832.013888888891</c:v>
                </c:pt>
                <c:pt idx="1895">
                  <c:v>40832.027777777774</c:v>
                </c:pt>
                <c:pt idx="1896">
                  <c:v>40832.041666666613</c:v>
                </c:pt>
                <c:pt idx="1897">
                  <c:v>40832.055555555562</c:v>
                </c:pt>
                <c:pt idx="1898">
                  <c:v>40832.069444444445</c:v>
                </c:pt>
                <c:pt idx="1899">
                  <c:v>40832.083333333336</c:v>
                </c:pt>
                <c:pt idx="1900">
                  <c:v>40832.097222222204</c:v>
                </c:pt>
                <c:pt idx="1901">
                  <c:v>40832.111111111066</c:v>
                </c:pt>
                <c:pt idx="1902">
                  <c:v>40832.124999999993</c:v>
                </c:pt>
                <c:pt idx="1903">
                  <c:v>40832.138888888891</c:v>
                </c:pt>
                <c:pt idx="1904">
                  <c:v>40832.152777777781</c:v>
                </c:pt>
                <c:pt idx="1905">
                  <c:v>40832.166666666613</c:v>
                </c:pt>
                <c:pt idx="1906">
                  <c:v>40832.180555555562</c:v>
                </c:pt>
                <c:pt idx="1907">
                  <c:v>40832.194444444445</c:v>
                </c:pt>
                <c:pt idx="1908">
                  <c:v>40832.208333333336</c:v>
                </c:pt>
                <c:pt idx="1909">
                  <c:v>40832.222222222204</c:v>
                </c:pt>
                <c:pt idx="1910">
                  <c:v>40832.236111111066</c:v>
                </c:pt>
                <c:pt idx="1911">
                  <c:v>40832.25</c:v>
                </c:pt>
                <c:pt idx="1912">
                  <c:v>40832.263888888876</c:v>
                </c:pt>
                <c:pt idx="1913">
                  <c:v>40832.277777777774</c:v>
                </c:pt>
                <c:pt idx="1914">
                  <c:v>40832.291666666577</c:v>
                </c:pt>
                <c:pt idx="1915">
                  <c:v>40832.305555555562</c:v>
                </c:pt>
                <c:pt idx="1916">
                  <c:v>40832.319444444496</c:v>
                </c:pt>
                <c:pt idx="1917">
                  <c:v>40832.333333333336</c:v>
                </c:pt>
                <c:pt idx="1918">
                  <c:v>40832.347222222219</c:v>
                </c:pt>
                <c:pt idx="1919">
                  <c:v>40832.361111111066</c:v>
                </c:pt>
                <c:pt idx="1920">
                  <c:v>40832.375</c:v>
                </c:pt>
                <c:pt idx="1921">
                  <c:v>40832.388888888956</c:v>
                </c:pt>
                <c:pt idx="1922">
                  <c:v>40832.402777777781</c:v>
                </c:pt>
                <c:pt idx="1923">
                  <c:v>40832.416666666664</c:v>
                </c:pt>
                <c:pt idx="1924">
                  <c:v>40832.430555555562</c:v>
                </c:pt>
                <c:pt idx="1925">
                  <c:v>40832.444444444496</c:v>
                </c:pt>
                <c:pt idx="1926">
                  <c:v>40832.458333333343</c:v>
                </c:pt>
                <c:pt idx="1927">
                  <c:v>40832.472222222219</c:v>
                </c:pt>
                <c:pt idx="1928">
                  <c:v>40832.486111111109</c:v>
                </c:pt>
                <c:pt idx="1929">
                  <c:v>40832.5</c:v>
                </c:pt>
                <c:pt idx="1930">
                  <c:v>40832.513888888891</c:v>
                </c:pt>
                <c:pt idx="1931">
                  <c:v>40832.527777777774</c:v>
                </c:pt>
                <c:pt idx="1932">
                  <c:v>40832.541666666613</c:v>
                </c:pt>
                <c:pt idx="1933">
                  <c:v>40832.555555555562</c:v>
                </c:pt>
                <c:pt idx="1934">
                  <c:v>40832.569444444445</c:v>
                </c:pt>
                <c:pt idx="1935">
                  <c:v>40832.583333333336</c:v>
                </c:pt>
                <c:pt idx="1936">
                  <c:v>40832.597222222204</c:v>
                </c:pt>
                <c:pt idx="1937">
                  <c:v>40832.611111111066</c:v>
                </c:pt>
                <c:pt idx="1938">
                  <c:v>40832.624999999993</c:v>
                </c:pt>
                <c:pt idx="1939">
                  <c:v>40832.638888888891</c:v>
                </c:pt>
                <c:pt idx="1940">
                  <c:v>40832.652777777781</c:v>
                </c:pt>
                <c:pt idx="1941">
                  <c:v>40832.666666666613</c:v>
                </c:pt>
                <c:pt idx="1942">
                  <c:v>40832.680555555562</c:v>
                </c:pt>
                <c:pt idx="1943">
                  <c:v>40832.694444444445</c:v>
                </c:pt>
                <c:pt idx="1944">
                  <c:v>40832.708333333336</c:v>
                </c:pt>
                <c:pt idx="1945">
                  <c:v>40832.722222222204</c:v>
                </c:pt>
                <c:pt idx="1946">
                  <c:v>40832.736111111066</c:v>
                </c:pt>
                <c:pt idx="1947">
                  <c:v>40832.75</c:v>
                </c:pt>
                <c:pt idx="1948">
                  <c:v>40832.763888888876</c:v>
                </c:pt>
                <c:pt idx="1949">
                  <c:v>40832.777777777774</c:v>
                </c:pt>
                <c:pt idx="1950">
                  <c:v>40832.791666666577</c:v>
                </c:pt>
                <c:pt idx="1951">
                  <c:v>40832.805555555562</c:v>
                </c:pt>
                <c:pt idx="1952">
                  <c:v>40832.819444444496</c:v>
                </c:pt>
                <c:pt idx="1953">
                  <c:v>40832.833333333336</c:v>
                </c:pt>
                <c:pt idx="1954">
                  <c:v>40832.847222222219</c:v>
                </c:pt>
                <c:pt idx="1955">
                  <c:v>40832.861111111066</c:v>
                </c:pt>
                <c:pt idx="1956">
                  <c:v>40832.875</c:v>
                </c:pt>
                <c:pt idx="1957">
                  <c:v>40832.888888888956</c:v>
                </c:pt>
                <c:pt idx="1958">
                  <c:v>40832.902777777781</c:v>
                </c:pt>
                <c:pt idx="1959">
                  <c:v>40832.916666666664</c:v>
                </c:pt>
                <c:pt idx="1960">
                  <c:v>40832.930555555562</c:v>
                </c:pt>
                <c:pt idx="1961">
                  <c:v>40832.944444444496</c:v>
                </c:pt>
                <c:pt idx="1962">
                  <c:v>40832.958333333343</c:v>
                </c:pt>
                <c:pt idx="1963">
                  <c:v>40832.972222222219</c:v>
                </c:pt>
                <c:pt idx="1964">
                  <c:v>40832.986111111109</c:v>
                </c:pt>
                <c:pt idx="1965">
                  <c:v>40833</c:v>
                </c:pt>
                <c:pt idx="1966">
                  <c:v>40833.013888888891</c:v>
                </c:pt>
                <c:pt idx="1967">
                  <c:v>40833.027777777774</c:v>
                </c:pt>
                <c:pt idx="1968">
                  <c:v>40833.041666666613</c:v>
                </c:pt>
                <c:pt idx="1969">
                  <c:v>40833.055555555562</c:v>
                </c:pt>
                <c:pt idx="1970">
                  <c:v>40833.069444444445</c:v>
                </c:pt>
                <c:pt idx="1971">
                  <c:v>40833.083333333336</c:v>
                </c:pt>
                <c:pt idx="1972">
                  <c:v>40833.097222222204</c:v>
                </c:pt>
                <c:pt idx="1973">
                  <c:v>40833.111111111066</c:v>
                </c:pt>
                <c:pt idx="1974">
                  <c:v>40833.124999999993</c:v>
                </c:pt>
                <c:pt idx="1975">
                  <c:v>40833.138888888891</c:v>
                </c:pt>
                <c:pt idx="1976">
                  <c:v>40833.152777777781</c:v>
                </c:pt>
                <c:pt idx="1977">
                  <c:v>40833.166666666613</c:v>
                </c:pt>
                <c:pt idx="1978">
                  <c:v>40833.180555555562</c:v>
                </c:pt>
                <c:pt idx="1979">
                  <c:v>40833.194444444445</c:v>
                </c:pt>
                <c:pt idx="1980">
                  <c:v>40833.208333333336</c:v>
                </c:pt>
                <c:pt idx="1981">
                  <c:v>40833.222222222204</c:v>
                </c:pt>
                <c:pt idx="1982">
                  <c:v>40833.236111111066</c:v>
                </c:pt>
                <c:pt idx="1983">
                  <c:v>40833.25</c:v>
                </c:pt>
                <c:pt idx="1984">
                  <c:v>40833.263888888876</c:v>
                </c:pt>
                <c:pt idx="1985">
                  <c:v>40833.277777777774</c:v>
                </c:pt>
                <c:pt idx="1986">
                  <c:v>40833.291666666577</c:v>
                </c:pt>
                <c:pt idx="1987">
                  <c:v>40833.305555555562</c:v>
                </c:pt>
                <c:pt idx="1988">
                  <c:v>40833.319444444496</c:v>
                </c:pt>
                <c:pt idx="1989">
                  <c:v>40833.333333333336</c:v>
                </c:pt>
                <c:pt idx="1990">
                  <c:v>40833.347222222219</c:v>
                </c:pt>
                <c:pt idx="1991">
                  <c:v>40833.361111111066</c:v>
                </c:pt>
                <c:pt idx="1992">
                  <c:v>40833.375</c:v>
                </c:pt>
                <c:pt idx="1993">
                  <c:v>40833.388888888956</c:v>
                </c:pt>
                <c:pt idx="1994">
                  <c:v>40833.402777777781</c:v>
                </c:pt>
                <c:pt idx="1995">
                  <c:v>40833.416666666664</c:v>
                </c:pt>
                <c:pt idx="1996">
                  <c:v>40833.430555555562</c:v>
                </c:pt>
                <c:pt idx="1997">
                  <c:v>40833.444444444496</c:v>
                </c:pt>
                <c:pt idx="1998">
                  <c:v>40833.458333333343</c:v>
                </c:pt>
                <c:pt idx="1999">
                  <c:v>40833.472222222219</c:v>
                </c:pt>
                <c:pt idx="2000">
                  <c:v>40833.486111111109</c:v>
                </c:pt>
                <c:pt idx="2001">
                  <c:v>40833.5</c:v>
                </c:pt>
                <c:pt idx="2002">
                  <c:v>40833.513888888891</c:v>
                </c:pt>
                <c:pt idx="2003">
                  <c:v>40833.527777777774</c:v>
                </c:pt>
                <c:pt idx="2004">
                  <c:v>40833.541666666613</c:v>
                </c:pt>
                <c:pt idx="2005">
                  <c:v>40833.555555555562</c:v>
                </c:pt>
                <c:pt idx="2006">
                  <c:v>40833.569444444445</c:v>
                </c:pt>
                <c:pt idx="2007">
                  <c:v>40833.583333333336</c:v>
                </c:pt>
                <c:pt idx="2008">
                  <c:v>40833.597222222204</c:v>
                </c:pt>
                <c:pt idx="2009">
                  <c:v>40833.611111111066</c:v>
                </c:pt>
                <c:pt idx="2010">
                  <c:v>40833.624999999993</c:v>
                </c:pt>
                <c:pt idx="2011">
                  <c:v>40833.638888888891</c:v>
                </c:pt>
                <c:pt idx="2012">
                  <c:v>40833.652777777781</c:v>
                </c:pt>
                <c:pt idx="2013">
                  <c:v>40833.666666666613</c:v>
                </c:pt>
                <c:pt idx="2014">
                  <c:v>40833.680555555562</c:v>
                </c:pt>
                <c:pt idx="2015">
                  <c:v>40833.694444444445</c:v>
                </c:pt>
                <c:pt idx="2016">
                  <c:v>40833.708333333336</c:v>
                </c:pt>
                <c:pt idx="2017">
                  <c:v>40833.722222222204</c:v>
                </c:pt>
                <c:pt idx="2018">
                  <c:v>40833.736111111066</c:v>
                </c:pt>
                <c:pt idx="2019">
                  <c:v>40833.75</c:v>
                </c:pt>
                <c:pt idx="2020">
                  <c:v>40833.763888888876</c:v>
                </c:pt>
                <c:pt idx="2021">
                  <c:v>40833.777777777774</c:v>
                </c:pt>
                <c:pt idx="2022">
                  <c:v>40833.791666666577</c:v>
                </c:pt>
                <c:pt idx="2023">
                  <c:v>40833.805555555562</c:v>
                </c:pt>
                <c:pt idx="2024">
                  <c:v>40833.819444444496</c:v>
                </c:pt>
                <c:pt idx="2025">
                  <c:v>40833.833333333336</c:v>
                </c:pt>
                <c:pt idx="2026">
                  <c:v>40833.847222222219</c:v>
                </c:pt>
                <c:pt idx="2027">
                  <c:v>40833.861111111066</c:v>
                </c:pt>
                <c:pt idx="2028">
                  <c:v>40833.875</c:v>
                </c:pt>
                <c:pt idx="2029">
                  <c:v>40833.888888888956</c:v>
                </c:pt>
                <c:pt idx="2030">
                  <c:v>40833.902777777781</c:v>
                </c:pt>
                <c:pt idx="2031">
                  <c:v>40833.916666666664</c:v>
                </c:pt>
                <c:pt idx="2032">
                  <c:v>40833.930555555562</c:v>
                </c:pt>
                <c:pt idx="2033">
                  <c:v>40833.944444444496</c:v>
                </c:pt>
                <c:pt idx="2034">
                  <c:v>40833.958333333343</c:v>
                </c:pt>
                <c:pt idx="2035">
                  <c:v>40833.972222222219</c:v>
                </c:pt>
                <c:pt idx="2036">
                  <c:v>40833.986111111109</c:v>
                </c:pt>
                <c:pt idx="2037">
                  <c:v>40834</c:v>
                </c:pt>
                <c:pt idx="2038">
                  <c:v>40834.013888888891</c:v>
                </c:pt>
                <c:pt idx="2039">
                  <c:v>40834.027777777774</c:v>
                </c:pt>
                <c:pt idx="2040">
                  <c:v>40834.041666666613</c:v>
                </c:pt>
                <c:pt idx="2041">
                  <c:v>40834.055555555562</c:v>
                </c:pt>
                <c:pt idx="2042">
                  <c:v>40834.069444444445</c:v>
                </c:pt>
                <c:pt idx="2043">
                  <c:v>40834.083333333336</c:v>
                </c:pt>
                <c:pt idx="2044">
                  <c:v>40834.097222222204</c:v>
                </c:pt>
                <c:pt idx="2045">
                  <c:v>40834.111111111066</c:v>
                </c:pt>
                <c:pt idx="2046">
                  <c:v>40834.124999999993</c:v>
                </c:pt>
                <c:pt idx="2047">
                  <c:v>40834.138888888891</c:v>
                </c:pt>
                <c:pt idx="2048">
                  <c:v>40834.152777777781</c:v>
                </c:pt>
                <c:pt idx="2049">
                  <c:v>40834.166666666613</c:v>
                </c:pt>
                <c:pt idx="2050">
                  <c:v>40834.180555555562</c:v>
                </c:pt>
                <c:pt idx="2051">
                  <c:v>40834.194444444445</c:v>
                </c:pt>
                <c:pt idx="2052">
                  <c:v>40834.208333333336</c:v>
                </c:pt>
                <c:pt idx="2053">
                  <c:v>40834.222222222204</c:v>
                </c:pt>
                <c:pt idx="2054">
                  <c:v>40834.236111111066</c:v>
                </c:pt>
                <c:pt idx="2055">
                  <c:v>40834.25</c:v>
                </c:pt>
                <c:pt idx="2056">
                  <c:v>40834.263888888876</c:v>
                </c:pt>
                <c:pt idx="2057">
                  <c:v>40834.277777777774</c:v>
                </c:pt>
                <c:pt idx="2058">
                  <c:v>40834.291666666577</c:v>
                </c:pt>
                <c:pt idx="2059">
                  <c:v>40834.305555555562</c:v>
                </c:pt>
                <c:pt idx="2060">
                  <c:v>40834.319444444496</c:v>
                </c:pt>
                <c:pt idx="2061">
                  <c:v>40834.333333333336</c:v>
                </c:pt>
                <c:pt idx="2062">
                  <c:v>40834.347222222219</c:v>
                </c:pt>
                <c:pt idx="2063">
                  <c:v>40834.361111111066</c:v>
                </c:pt>
                <c:pt idx="2064">
                  <c:v>40834.375</c:v>
                </c:pt>
                <c:pt idx="2065">
                  <c:v>40834.388888888956</c:v>
                </c:pt>
                <c:pt idx="2066">
                  <c:v>40834.402777777781</c:v>
                </c:pt>
                <c:pt idx="2067">
                  <c:v>40834.416666666664</c:v>
                </c:pt>
                <c:pt idx="2068">
                  <c:v>40834.430555555562</c:v>
                </c:pt>
                <c:pt idx="2069">
                  <c:v>40834.444444444496</c:v>
                </c:pt>
                <c:pt idx="2070">
                  <c:v>40834.458333333343</c:v>
                </c:pt>
                <c:pt idx="2071">
                  <c:v>40834.472222222219</c:v>
                </c:pt>
                <c:pt idx="2072">
                  <c:v>40834.486111111109</c:v>
                </c:pt>
                <c:pt idx="2073">
                  <c:v>40834.5</c:v>
                </c:pt>
                <c:pt idx="2074">
                  <c:v>40834.513888888891</c:v>
                </c:pt>
                <c:pt idx="2075">
                  <c:v>40834.527777777774</c:v>
                </c:pt>
                <c:pt idx="2076">
                  <c:v>40834.541666666613</c:v>
                </c:pt>
                <c:pt idx="2077">
                  <c:v>40834.555555555562</c:v>
                </c:pt>
                <c:pt idx="2078">
                  <c:v>40834.569444444445</c:v>
                </c:pt>
                <c:pt idx="2079">
                  <c:v>40834.583333333336</c:v>
                </c:pt>
                <c:pt idx="2080">
                  <c:v>40834.597222222204</c:v>
                </c:pt>
                <c:pt idx="2081">
                  <c:v>40834.611111111066</c:v>
                </c:pt>
                <c:pt idx="2082">
                  <c:v>40834.624999999993</c:v>
                </c:pt>
                <c:pt idx="2083">
                  <c:v>40834.638888888891</c:v>
                </c:pt>
                <c:pt idx="2084">
                  <c:v>40834.652777777781</c:v>
                </c:pt>
                <c:pt idx="2085">
                  <c:v>40834.666666666613</c:v>
                </c:pt>
                <c:pt idx="2086">
                  <c:v>40834.680555555562</c:v>
                </c:pt>
                <c:pt idx="2087">
                  <c:v>40834.694444444445</c:v>
                </c:pt>
                <c:pt idx="2088">
                  <c:v>40834.708333333336</c:v>
                </c:pt>
                <c:pt idx="2089">
                  <c:v>40834.722222222204</c:v>
                </c:pt>
                <c:pt idx="2090">
                  <c:v>40834.736111111066</c:v>
                </c:pt>
                <c:pt idx="2091">
                  <c:v>40834.75</c:v>
                </c:pt>
                <c:pt idx="2092">
                  <c:v>40834.763888888876</c:v>
                </c:pt>
                <c:pt idx="2093">
                  <c:v>40834.777777777774</c:v>
                </c:pt>
                <c:pt idx="2094">
                  <c:v>40834.791666666577</c:v>
                </c:pt>
                <c:pt idx="2095">
                  <c:v>40834.805555555562</c:v>
                </c:pt>
                <c:pt idx="2096">
                  <c:v>40834.819444444496</c:v>
                </c:pt>
                <c:pt idx="2097">
                  <c:v>40834.833333333336</c:v>
                </c:pt>
                <c:pt idx="2098">
                  <c:v>40834.847222222219</c:v>
                </c:pt>
                <c:pt idx="2099">
                  <c:v>40834.861111111066</c:v>
                </c:pt>
                <c:pt idx="2100">
                  <c:v>40834.875</c:v>
                </c:pt>
                <c:pt idx="2101">
                  <c:v>40834.888888888956</c:v>
                </c:pt>
                <c:pt idx="2102">
                  <c:v>40834.902777777781</c:v>
                </c:pt>
                <c:pt idx="2103">
                  <c:v>40834.916666666664</c:v>
                </c:pt>
                <c:pt idx="2104">
                  <c:v>40834.930555555562</c:v>
                </c:pt>
                <c:pt idx="2105">
                  <c:v>40834.944444444496</c:v>
                </c:pt>
                <c:pt idx="2106">
                  <c:v>40834.958333333343</c:v>
                </c:pt>
                <c:pt idx="2107">
                  <c:v>40834.972222222219</c:v>
                </c:pt>
                <c:pt idx="2108">
                  <c:v>40834.986111111109</c:v>
                </c:pt>
                <c:pt idx="2109">
                  <c:v>40835</c:v>
                </c:pt>
                <c:pt idx="2110">
                  <c:v>40835.013888888891</c:v>
                </c:pt>
                <c:pt idx="2111">
                  <c:v>40835.027777777774</c:v>
                </c:pt>
                <c:pt idx="2112">
                  <c:v>40835.041666666613</c:v>
                </c:pt>
                <c:pt idx="2113">
                  <c:v>40835.055555555562</c:v>
                </c:pt>
                <c:pt idx="2114">
                  <c:v>40835.069444444445</c:v>
                </c:pt>
                <c:pt idx="2115">
                  <c:v>40835.083333333336</c:v>
                </c:pt>
                <c:pt idx="2116">
                  <c:v>40835.097222222204</c:v>
                </c:pt>
                <c:pt idx="2117">
                  <c:v>40835.111111111066</c:v>
                </c:pt>
                <c:pt idx="2118">
                  <c:v>40835.124999999993</c:v>
                </c:pt>
                <c:pt idx="2119">
                  <c:v>40835.138888888891</c:v>
                </c:pt>
                <c:pt idx="2120">
                  <c:v>40835.152777777781</c:v>
                </c:pt>
                <c:pt idx="2121">
                  <c:v>40835.166666666613</c:v>
                </c:pt>
                <c:pt idx="2122">
                  <c:v>40835.180555555562</c:v>
                </c:pt>
                <c:pt idx="2123">
                  <c:v>40835.194444444445</c:v>
                </c:pt>
                <c:pt idx="2124">
                  <c:v>40835.208333333336</c:v>
                </c:pt>
                <c:pt idx="2125">
                  <c:v>40835.222222222204</c:v>
                </c:pt>
                <c:pt idx="2126">
                  <c:v>40835.236111111066</c:v>
                </c:pt>
                <c:pt idx="2127">
                  <c:v>40835.25</c:v>
                </c:pt>
                <c:pt idx="2128">
                  <c:v>40835.263888888876</c:v>
                </c:pt>
                <c:pt idx="2129">
                  <c:v>40835.277777777774</c:v>
                </c:pt>
                <c:pt idx="2130">
                  <c:v>40835.291666666577</c:v>
                </c:pt>
                <c:pt idx="2131">
                  <c:v>40835.305555555562</c:v>
                </c:pt>
                <c:pt idx="2132">
                  <c:v>40835.319444444496</c:v>
                </c:pt>
                <c:pt idx="2133">
                  <c:v>40835.333333333336</c:v>
                </c:pt>
                <c:pt idx="2134">
                  <c:v>40835.347222222219</c:v>
                </c:pt>
                <c:pt idx="2135">
                  <c:v>40835.361111111066</c:v>
                </c:pt>
                <c:pt idx="2136">
                  <c:v>40835.375</c:v>
                </c:pt>
                <c:pt idx="2137">
                  <c:v>40835.388888888956</c:v>
                </c:pt>
                <c:pt idx="2138">
                  <c:v>40835.402777777781</c:v>
                </c:pt>
                <c:pt idx="2139">
                  <c:v>40835.416666666664</c:v>
                </c:pt>
                <c:pt idx="2140">
                  <c:v>40835.430555555562</c:v>
                </c:pt>
                <c:pt idx="2141">
                  <c:v>40835.444444444496</c:v>
                </c:pt>
                <c:pt idx="2142">
                  <c:v>40835.458333333343</c:v>
                </c:pt>
                <c:pt idx="2143">
                  <c:v>40835.472222222219</c:v>
                </c:pt>
                <c:pt idx="2144">
                  <c:v>40835.486111111109</c:v>
                </c:pt>
                <c:pt idx="2145">
                  <c:v>40835.5</c:v>
                </c:pt>
                <c:pt idx="2146">
                  <c:v>40835.513888888891</c:v>
                </c:pt>
                <c:pt idx="2147">
                  <c:v>40835.527777777774</c:v>
                </c:pt>
                <c:pt idx="2148">
                  <c:v>40835.541666666613</c:v>
                </c:pt>
                <c:pt idx="2149">
                  <c:v>40835.555555555562</c:v>
                </c:pt>
                <c:pt idx="2150">
                  <c:v>40835.569444444445</c:v>
                </c:pt>
                <c:pt idx="2151">
                  <c:v>40835.583333333336</c:v>
                </c:pt>
                <c:pt idx="2152">
                  <c:v>40835.597222222204</c:v>
                </c:pt>
                <c:pt idx="2153">
                  <c:v>40835.611111111066</c:v>
                </c:pt>
                <c:pt idx="2154">
                  <c:v>40835.624999999993</c:v>
                </c:pt>
                <c:pt idx="2155">
                  <c:v>40835.638888888891</c:v>
                </c:pt>
                <c:pt idx="2156">
                  <c:v>40835.652777777781</c:v>
                </c:pt>
                <c:pt idx="2157">
                  <c:v>40835.666666666613</c:v>
                </c:pt>
                <c:pt idx="2158">
                  <c:v>40835.680555555562</c:v>
                </c:pt>
                <c:pt idx="2159">
                  <c:v>40835.694444444445</c:v>
                </c:pt>
                <c:pt idx="2160">
                  <c:v>40835.708333333336</c:v>
                </c:pt>
                <c:pt idx="2161">
                  <c:v>40835.722222222204</c:v>
                </c:pt>
                <c:pt idx="2162">
                  <c:v>40835.736111111066</c:v>
                </c:pt>
                <c:pt idx="2163">
                  <c:v>40835.75</c:v>
                </c:pt>
                <c:pt idx="2164">
                  <c:v>40835.763888888876</c:v>
                </c:pt>
                <c:pt idx="2165">
                  <c:v>40835.777777777774</c:v>
                </c:pt>
                <c:pt idx="2166">
                  <c:v>40835.791666666577</c:v>
                </c:pt>
                <c:pt idx="2167">
                  <c:v>40835.805555555562</c:v>
                </c:pt>
                <c:pt idx="2168">
                  <c:v>40835.819444444496</c:v>
                </c:pt>
                <c:pt idx="2169">
                  <c:v>40835.833333333336</c:v>
                </c:pt>
                <c:pt idx="2170">
                  <c:v>40835.847222222219</c:v>
                </c:pt>
                <c:pt idx="2171">
                  <c:v>40835.861111111066</c:v>
                </c:pt>
                <c:pt idx="2172">
                  <c:v>40835.875</c:v>
                </c:pt>
                <c:pt idx="2173">
                  <c:v>40835.888888888956</c:v>
                </c:pt>
                <c:pt idx="2174">
                  <c:v>40835.902777777781</c:v>
                </c:pt>
                <c:pt idx="2175">
                  <c:v>40835.916666666664</c:v>
                </c:pt>
                <c:pt idx="2176">
                  <c:v>40835.930555555562</c:v>
                </c:pt>
                <c:pt idx="2177">
                  <c:v>40835.944444444496</c:v>
                </c:pt>
                <c:pt idx="2178">
                  <c:v>40835.958333333343</c:v>
                </c:pt>
                <c:pt idx="2179">
                  <c:v>40835.972222222219</c:v>
                </c:pt>
                <c:pt idx="2180">
                  <c:v>40835.986111111109</c:v>
                </c:pt>
                <c:pt idx="2181">
                  <c:v>40836</c:v>
                </c:pt>
                <c:pt idx="2182">
                  <c:v>40836.013888888891</c:v>
                </c:pt>
                <c:pt idx="2183">
                  <c:v>40836.027777777774</c:v>
                </c:pt>
                <c:pt idx="2184">
                  <c:v>40836.041666666613</c:v>
                </c:pt>
                <c:pt idx="2185">
                  <c:v>40836.055555555562</c:v>
                </c:pt>
                <c:pt idx="2186">
                  <c:v>40836.069444444445</c:v>
                </c:pt>
                <c:pt idx="2187">
                  <c:v>40836.083333333336</c:v>
                </c:pt>
                <c:pt idx="2188">
                  <c:v>40836.097222222204</c:v>
                </c:pt>
                <c:pt idx="2189">
                  <c:v>40836.111111111066</c:v>
                </c:pt>
                <c:pt idx="2190">
                  <c:v>40836.124999999993</c:v>
                </c:pt>
                <c:pt idx="2191">
                  <c:v>40836.138888888891</c:v>
                </c:pt>
                <c:pt idx="2192">
                  <c:v>40836.152777777781</c:v>
                </c:pt>
                <c:pt idx="2193">
                  <c:v>40836.166666666613</c:v>
                </c:pt>
                <c:pt idx="2194">
                  <c:v>40836.180555555562</c:v>
                </c:pt>
                <c:pt idx="2195">
                  <c:v>40836.194444444445</c:v>
                </c:pt>
                <c:pt idx="2196">
                  <c:v>40836.208333333336</c:v>
                </c:pt>
                <c:pt idx="2197">
                  <c:v>40836.222222222204</c:v>
                </c:pt>
                <c:pt idx="2198">
                  <c:v>40836.236111111066</c:v>
                </c:pt>
                <c:pt idx="2199">
                  <c:v>40836.25</c:v>
                </c:pt>
                <c:pt idx="2200">
                  <c:v>40836.263888888876</c:v>
                </c:pt>
                <c:pt idx="2201">
                  <c:v>40836.277777777774</c:v>
                </c:pt>
                <c:pt idx="2202">
                  <c:v>40836.291666666577</c:v>
                </c:pt>
                <c:pt idx="2203">
                  <c:v>40836.305555555562</c:v>
                </c:pt>
                <c:pt idx="2204">
                  <c:v>40836.319444444496</c:v>
                </c:pt>
                <c:pt idx="2205">
                  <c:v>40836.333333333336</c:v>
                </c:pt>
                <c:pt idx="2206">
                  <c:v>40836.347222222219</c:v>
                </c:pt>
                <c:pt idx="2207">
                  <c:v>40836.361111111066</c:v>
                </c:pt>
                <c:pt idx="2208">
                  <c:v>40836.375</c:v>
                </c:pt>
                <c:pt idx="2209">
                  <c:v>40836.388888888956</c:v>
                </c:pt>
                <c:pt idx="2210">
                  <c:v>40836.402777777781</c:v>
                </c:pt>
                <c:pt idx="2211">
                  <c:v>40836.416666666664</c:v>
                </c:pt>
                <c:pt idx="2212">
                  <c:v>40836.430555555562</c:v>
                </c:pt>
                <c:pt idx="2213">
                  <c:v>40836.444444444496</c:v>
                </c:pt>
                <c:pt idx="2214">
                  <c:v>40836.458333333343</c:v>
                </c:pt>
                <c:pt idx="2215">
                  <c:v>40836.472222222219</c:v>
                </c:pt>
                <c:pt idx="2216">
                  <c:v>40836.486111111109</c:v>
                </c:pt>
                <c:pt idx="2217">
                  <c:v>40836.5</c:v>
                </c:pt>
                <c:pt idx="2218">
                  <c:v>40836.513888888891</c:v>
                </c:pt>
                <c:pt idx="2219">
                  <c:v>40836.527777777774</c:v>
                </c:pt>
                <c:pt idx="2220">
                  <c:v>40836.541666666613</c:v>
                </c:pt>
                <c:pt idx="2221">
                  <c:v>40836.555555555562</c:v>
                </c:pt>
                <c:pt idx="2222">
                  <c:v>40836.569444444445</c:v>
                </c:pt>
                <c:pt idx="2223">
                  <c:v>40836.583333333336</c:v>
                </c:pt>
                <c:pt idx="2224">
                  <c:v>40836.597222222204</c:v>
                </c:pt>
                <c:pt idx="2225">
                  <c:v>40836.611111111066</c:v>
                </c:pt>
                <c:pt idx="2226">
                  <c:v>40836.624999999993</c:v>
                </c:pt>
                <c:pt idx="2227">
                  <c:v>40836.638888888891</c:v>
                </c:pt>
                <c:pt idx="2228">
                  <c:v>40836.652777777781</c:v>
                </c:pt>
                <c:pt idx="2229">
                  <c:v>40836.666666666613</c:v>
                </c:pt>
                <c:pt idx="2230">
                  <c:v>40836.680555555562</c:v>
                </c:pt>
                <c:pt idx="2231">
                  <c:v>40836.694444444445</c:v>
                </c:pt>
                <c:pt idx="2232">
                  <c:v>40836.708333333336</c:v>
                </c:pt>
                <c:pt idx="2233">
                  <c:v>40836.722222222204</c:v>
                </c:pt>
                <c:pt idx="2234">
                  <c:v>40836.736111111066</c:v>
                </c:pt>
                <c:pt idx="2235">
                  <c:v>40836.75</c:v>
                </c:pt>
                <c:pt idx="2236">
                  <c:v>40836.763888888876</c:v>
                </c:pt>
                <c:pt idx="2237">
                  <c:v>40836.777777777774</c:v>
                </c:pt>
                <c:pt idx="2238">
                  <c:v>40836.791666666577</c:v>
                </c:pt>
                <c:pt idx="2239">
                  <c:v>40836.805555555562</c:v>
                </c:pt>
                <c:pt idx="2240">
                  <c:v>40836.819444444496</c:v>
                </c:pt>
                <c:pt idx="2241">
                  <c:v>40836.833333333336</c:v>
                </c:pt>
                <c:pt idx="2242">
                  <c:v>40836.847222222219</c:v>
                </c:pt>
                <c:pt idx="2243">
                  <c:v>40836.861111111066</c:v>
                </c:pt>
                <c:pt idx="2244">
                  <c:v>40836.875</c:v>
                </c:pt>
                <c:pt idx="2245">
                  <c:v>40836.888888888956</c:v>
                </c:pt>
                <c:pt idx="2246">
                  <c:v>40836.902777777781</c:v>
                </c:pt>
                <c:pt idx="2247">
                  <c:v>40836.916666666664</c:v>
                </c:pt>
                <c:pt idx="2248">
                  <c:v>40836.930555555562</c:v>
                </c:pt>
                <c:pt idx="2249">
                  <c:v>40836.944444444496</c:v>
                </c:pt>
                <c:pt idx="2250">
                  <c:v>40836.958333333343</c:v>
                </c:pt>
                <c:pt idx="2251">
                  <c:v>40836.972222222219</c:v>
                </c:pt>
                <c:pt idx="2252">
                  <c:v>40836.986111111109</c:v>
                </c:pt>
                <c:pt idx="2253">
                  <c:v>40837</c:v>
                </c:pt>
                <c:pt idx="2254">
                  <c:v>40837.013888888891</c:v>
                </c:pt>
                <c:pt idx="2255">
                  <c:v>40837.027777777774</c:v>
                </c:pt>
                <c:pt idx="2256">
                  <c:v>40837.041666666613</c:v>
                </c:pt>
                <c:pt idx="2257">
                  <c:v>40837.055555555562</c:v>
                </c:pt>
                <c:pt idx="2258">
                  <c:v>40837.069444444445</c:v>
                </c:pt>
                <c:pt idx="2259">
                  <c:v>40837.083333333336</c:v>
                </c:pt>
                <c:pt idx="2260">
                  <c:v>40837.097222222204</c:v>
                </c:pt>
                <c:pt idx="2261">
                  <c:v>40837.111111111066</c:v>
                </c:pt>
                <c:pt idx="2262">
                  <c:v>40837.124999999993</c:v>
                </c:pt>
                <c:pt idx="2263">
                  <c:v>40837.138888888891</c:v>
                </c:pt>
                <c:pt idx="2264">
                  <c:v>40837.152777777781</c:v>
                </c:pt>
                <c:pt idx="2265">
                  <c:v>40837.166666666613</c:v>
                </c:pt>
                <c:pt idx="2266">
                  <c:v>40837.180555555562</c:v>
                </c:pt>
                <c:pt idx="2267">
                  <c:v>40837.194444444445</c:v>
                </c:pt>
                <c:pt idx="2268">
                  <c:v>40837.208333333336</c:v>
                </c:pt>
                <c:pt idx="2269">
                  <c:v>40837.222222222204</c:v>
                </c:pt>
                <c:pt idx="2270">
                  <c:v>40837.236111111066</c:v>
                </c:pt>
                <c:pt idx="2271">
                  <c:v>40837.25</c:v>
                </c:pt>
                <c:pt idx="2272">
                  <c:v>40837.263888888876</c:v>
                </c:pt>
                <c:pt idx="2273">
                  <c:v>40837.277777777774</c:v>
                </c:pt>
                <c:pt idx="2274">
                  <c:v>40837.291666666577</c:v>
                </c:pt>
                <c:pt idx="2275">
                  <c:v>40837.305555555562</c:v>
                </c:pt>
                <c:pt idx="2276">
                  <c:v>40837.319444444496</c:v>
                </c:pt>
                <c:pt idx="2277">
                  <c:v>40837.333333333336</c:v>
                </c:pt>
                <c:pt idx="2278">
                  <c:v>40837.347222222219</c:v>
                </c:pt>
                <c:pt idx="2279">
                  <c:v>40837.361111111066</c:v>
                </c:pt>
                <c:pt idx="2280">
                  <c:v>40837.375</c:v>
                </c:pt>
                <c:pt idx="2281">
                  <c:v>40837.388888888956</c:v>
                </c:pt>
                <c:pt idx="2282">
                  <c:v>40837.402777777781</c:v>
                </c:pt>
                <c:pt idx="2283">
                  <c:v>40837.416666666664</c:v>
                </c:pt>
                <c:pt idx="2284">
                  <c:v>40837.430555555562</c:v>
                </c:pt>
                <c:pt idx="2285">
                  <c:v>40837.444444444496</c:v>
                </c:pt>
                <c:pt idx="2286">
                  <c:v>40837.458333333343</c:v>
                </c:pt>
                <c:pt idx="2287">
                  <c:v>40837.472222222219</c:v>
                </c:pt>
                <c:pt idx="2288">
                  <c:v>40837.486111111109</c:v>
                </c:pt>
                <c:pt idx="2289">
                  <c:v>40837.5</c:v>
                </c:pt>
                <c:pt idx="2290">
                  <c:v>40837.513888888891</c:v>
                </c:pt>
                <c:pt idx="2291">
                  <c:v>40837.527777777774</c:v>
                </c:pt>
                <c:pt idx="2292">
                  <c:v>40837.541666666613</c:v>
                </c:pt>
                <c:pt idx="2293">
                  <c:v>40837.555555555562</c:v>
                </c:pt>
                <c:pt idx="2294">
                  <c:v>40837.569444444445</c:v>
                </c:pt>
                <c:pt idx="2295">
                  <c:v>40837.583333333336</c:v>
                </c:pt>
                <c:pt idx="2296">
                  <c:v>40837.597222222204</c:v>
                </c:pt>
                <c:pt idx="2297">
                  <c:v>40837.611111111066</c:v>
                </c:pt>
                <c:pt idx="2298">
                  <c:v>40837.624999999993</c:v>
                </c:pt>
                <c:pt idx="2299">
                  <c:v>40837.638888888891</c:v>
                </c:pt>
                <c:pt idx="2300">
                  <c:v>40837.652777777781</c:v>
                </c:pt>
                <c:pt idx="2301">
                  <c:v>40837.666666666613</c:v>
                </c:pt>
                <c:pt idx="2302">
                  <c:v>40837.680555555562</c:v>
                </c:pt>
                <c:pt idx="2303">
                  <c:v>40837.694444444445</c:v>
                </c:pt>
                <c:pt idx="2304">
                  <c:v>40837.708333333336</c:v>
                </c:pt>
                <c:pt idx="2305">
                  <c:v>40837.722222222204</c:v>
                </c:pt>
                <c:pt idx="2306">
                  <c:v>40837.736111111066</c:v>
                </c:pt>
                <c:pt idx="2307">
                  <c:v>40837.75</c:v>
                </c:pt>
                <c:pt idx="2308">
                  <c:v>40837.763888888876</c:v>
                </c:pt>
                <c:pt idx="2309">
                  <c:v>40837.777777777774</c:v>
                </c:pt>
                <c:pt idx="2310">
                  <c:v>40837.791666666577</c:v>
                </c:pt>
                <c:pt idx="2311">
                  <c:v>40837.805555555562</c:v>
                </c:pt>
                <c:pt idx="2312">
                  <c:v>40837.819444444496</c:v>
                </c:pt>
                <c:pt idx="2313">
                  <c:v>40837.833333333336</c:v>
                </c:pt>
                <c:pt idx="2314">
                  <c:v>40837.847222222219</c:v>
                </c:pt>
                <c:pt idx="2315">
                  <c:v>40837.861111111066</c:v>
                </c:pt>
                <c:pt idx="2316">
                  <c:v>40837.875</c:v>
                </c:pt>
                <c:pt idx="2317">
                  <c:v>40837.888888888956</c:v>
                </c:pt>
                <c:pt idx="2318">
                  <c:v>40837.902777777781</c:v>
                </c:pt>
                <c:pt idx="2319">
                  <c:v>40837.916666666664</c:v>
                </c:pt>
                <c:pt idx="2320">
                  <c:v>40837.930555555562</c:v>
                </c:pt>
                <c:pt idx="2321">
                  <c:v>40837.944444444496</c:v>
                </c:pt>
                <c:pt idx="2322">
                  <c:v>40837.958333333343</c:v>
                </c:pt>
                <c:pt idx="2323">
                  <c:v>40837.972222222219</c:v>
                </c:pt>
                <c:pt idx="2324">
                  <c:v>40837.986111111109</c:v>
                </c:pt>
                <c:pt idx="2325">
                  <c:v>40838</c:v>
                </c:pt>
                <c:pt idx="2326">
                  <c:v>40838.013888888891</c:v>
                </c:pt>
                <c:pt idx="2327">
                  <c:v>40838.027777777774</c:v>
                </c:pt>
                <c:pt idx="2328">
                  <c:v>40838.041666666613</c:v>
                </c:pt>
                <c:pt idx="2329">
                  <c:v>40838.055555555562</c:v>
                </c:pt>
                <c:pt idx="2330">
                  <c:v>40838.069444444445</c:v>
                </c:pt>
                <c:pt idx="2331">
                  <c:v>40838.083333333336</c:v>
                </c:pt>
                <c:pt idx="2332">
                  <c:v>40838.097222222204</c:v>
                </c:pt>
                <c:pt idx="2333">
                  <c:v>40838.111111111066</c:v>
                </c:pt>
                <c:pt idx="2334">
                  <c:v>40838.124999999993</c:v>
                </c:pt>
                <c:pt idx="2335">
                  <c:v>40838.138888888891</c:v>
                </c:pt>
                <c:pt idx="2336">
                  <c:v>40838.152777777781</c:v>
                </c:pt>
                <c:pt idx="2337">
                  <c:v>40838.166666666613</c:v>
                </c:pt>
                <c:pt idx="2338">
                  <c:v>40838.180555555562</c:v>
                </c:pt>
                <c:pt idx="2339">
                  <c:v>40838.194444444445</c:v>
                </c:pt>
                <c:pt idx="2340">
                  <c:v>40838.208333333336</c:v>
                </c:pt>
                <c:pt idx="2341">
                  <c:v>40838.222222222204</c:v>
                </c:pt>
                <c:pt idx="2342">
                  <c:v>40838.236111111066</c:v>
                </c:pt>
                <c:pt idx="2343">
                  <c:v>40838.25</c:v>
                </c:pt>
                <c:pt idx="2344">
                  <c:v>40838.263888888876</c:v>
                </c:pt>
                <c:pt idx="2345">
                  <c:v>40838.277777777774</c:v>
                </c:pt>
                <c:pt idx="2346">
                  <c:v>40838.291666666577</c:v>
                </c:pt>
                <c:pt idx="2347">
                  <c:v>40838.305555555562</c:v>
                </c:pt>
                <c:pt idx="2348">
                  <c:v>40838.319444444496</c:v>
                </c:pt>
                <c:pt idx="2349">
                  <c:v>40838.333333333336</c:v>
                </c:pt>
                <c:pt idx="2350">
                  <c:v>40838.347222222219</c:v>
                </c:pt>
                <c:pt idx="2351">
                  <c:v>40838.361111111066</c:v>
                </c:pt>
                <c:pt idx="2352">
                  <c:v>40838.375</c:v>
                </c:pt>
                <c:pt idx="2353">
                  <c:v>40838.388888888956</c:v>
                </c:pt>
                <c:pt idx="2354">
                  <c:v>40838.402777777781</c:v>
                </c:pt>
                <c:pt idx="2355">
                  <c:v>40838.416666666664</c:v>
                </c:pt>
                <c:pt idx="2356">
                  <c:v>40838.430555555562</c:v>
                </c:pt>
                <c:pt idx="2357">
                  <c:v>40838.444444444496</c:v>
                </c:pt>
                <c:pt idx="2358">
                  <c:v>40838.458333333343</c:v>
                </c:pt>
                <c:pt idx="2359">
                  <c:v>40838.472222222219</c:v>
                </c:pt>
                <c:pt idx="2360">
                  <c:v>40838.486111111109</c:v>
                </c:pt>
                <c:pt idx="2361">
                  <c:v>40838.5</c:v>
                </c:pt>
                <c:pt idx="2362">
                  <c:v>40838.513888888891</c:v>
                </c:pt>
                <c:pt idx="2363">
                  <c:v>40838.527777777774</c:v>
                </c:pt>
                <c:pt idx="2364">
                  <c:v>40838.541666666613</c:v>
                </c:pt>
                <c:pt idx="2365">
                  <c:v>40838.555555555562</c:v>
                </c:pt>
                <c:pt idx="2366">
                  <c:v>40838.569444444445</c:v>
                </c:pt>
                <c:pt idx="2367">
                  <c:v>40838.583333333336</c:v>
                </c:pt>
                <c:pt idx="2368">
                  <c:v>40838.597222222204</c:v>
                </c:pt>
                <c:pt idx="2369">
                  <c:v>40838.611111111066</c:v>
                </c:pt>
                <c:pt idx="2370">
                  <c:v>40838.624999999993</c:v>
                </c:pt>
                <c:pt idx="2371">
                  <c:v>40838.638888888891</c:v>
                </c:pt>
                <c:pt idx="2372">
                  <c:v>40838.652777777781</c:v>
                </c:pt>
                <c:pt idx="2373">
                  <c:v>40838.666666666613</c:v>
                </c:pt>
                <c:pt idx="2374">
                  <c:v>40838.680555555562</c:v>
                </c:pt>
                <c:pt idx="2375">
                  <c:v>40838.694444444445</c:v>
                </c:pt>
                <c:pt idx="2376">
                  <c:v>40838.708333333336</c:v>
                </c:pt>
                <c:pt idx="2377">
                  <c:v>40838.722222222204</c:v>
                </c:pt>
                <c:pt idx="2378">
                  <c:v>40838.736111111066</c:v>
                </c:pt>
                <c:pt idx="2379">
                  <c:v>40838.75</c:v>
                </c:pt>
                <c:pt idx="2380">
                  <c:v>40838.763888888876</c:v>
                </c:pt>
                <c:pt idx="2381">
                  <c:v>40838.777777777774</c:v>
                </c:pt>
                <c:pt idx="2382">
                  <c:v>40838.791666666577</c:v>
                </c:pt>
                <c:pt idx="2383">
                  <c:v>40838.805555555562</c:v>
                </c:pt>
                <c:pt idx="2384">
                  <c:v>40838.819444444496</c:v>
                </c:pt>
                <c:pt idx="2385">
                  <c:v>40838.833333333336</c:v>
                </c:pt>
                <c:pt idx="2386">
                  <c:v>40838.847222222219</c:v>
                </c:pt>
                <c:pt idx="2387">
                  <c:v>40838.861111111066</c:v>
                </c:pt>
                <c:pt idx="2388">
                  <c:v>40838.875</c:v>
                </c:pt>
                <c:pt idx="2389">
                  <c:v>40838.888888888956</c:v>
                </c:pt>
                <c:pt idx="2390">
                  <c:v>40838.902777777781</c:v>
                </c:pt>
                <c:pt idx="2391">
                  <c:v>40838.916666666664</c:v>
                </c:pt>
                <c:pt idx="2392">
                  <c:v>40838.930555555562</c:v>
                </c:pt>
                <c:pt idx="2393">
                  <c:v>40838.944444444496</c:v>
                </c:pt>
                <c:pt idx="2394">
                  <c:v>40838.958333333343</c:v>
                </c:pt>
                <c:pt idx="2395">
                  <c:v>40838.972222222219</c:v>
                </c:pt>
                <c:pt idx="2396">
                  <c:v>40838.986111111109</c:v>
                </c:pt>
                <c:pt idx="2397">
                  <c:v>40839</c:v>
                </c:pt>
                <c:pt idx="2398">
                  <c:v>40839.013888888891</c:v>
                </c:pt>
                <c:pt idx="2399">
                  <c:v>40839.027777777774</c:v>
                </c:pt>
                <c:pt idx="2400">
                  <c:v>40839.041666666613</c:v>
                </c:pt>
                <c:pt idx="2401">
                  <c:v>40839.055555555562</c:v>
                </c:pt>
                <c:pt idx="2402">
                  <c:v>40839.069444444445</c:v>
                </c:pt>
                <c:pt idx="2403">
                  <c:v>40839.083333333336</c:v>
                </c:pt>
                <c:pt idx="2404">
                  <c:v>40839.097222222204</c:v>
                </c:pt>
                <c:pt idx="2405">
                  <c:v>40839.111111111066</c:v>
                </c:pt>
                <c:pt idx="2406">
                  <c:v>40839.124999999993</c:v>
                </c:pt>
                <c:pt idx="2407">
                  <c:v>40839.138888888891</c:v>
                </c:pt>
                <c:pt idx="2408">
                  <c:v>40839.152777777781</c:v>
                </c:pt>
                <c:pt idx="2409">
                  <c:v>40839.166666666613</c:v>
                </c:pt>
                <c:pt idx="2410">
                  <c:v>40839.180555555562</c:v>
                </c:pt>
                <c:pt idx="2411">
                  <c:v>40839.194444444445</c:v>
                </c:pt>
                <c:pt idx="2412">
                  <c:v>40839.208333333336</c:v>
                </c:pt>
                <c:pt idx="2413">
                  <c:v>40839.222222222204</c:v>
                </c:pt>
                <c:pt idx="2414">
                  <c:v>40839.236111111066</c:v>
                </c:pt>
                <c:pt idx="2415">
                  <c:v>40839.25</c:v>
                </c:pt>
                <c:pt idx="2416">
                  <c:v>40839.263888888876</c:v>
                </c:pt>
                <c:pt idx="2417">
                  <c:v>40839.277777777774</c:v>
                </c:pt>
                <c:pt idx="2418">
                  <c:v>40839.291666666577</c:v>
                </c:pt>
                <c:pt idx="2419">
                  <c:v>40839.305555555562</c:v>
                </c:pt>
                <c:pt idx="2420">
                  <c:v>40839.319444444496</c:v>
                </c:pt>
                <c:pt idx="2421">
                  <c:v>40839.333333333336</c:v>
                </c:pt>
                <c:pt idx="2422">
                  <c:v>40839.347222222219</c:v>
                </c:pt>
                <c:pt idx="2423">
                  <c:v>40839.361111111066</c:v>
                </c:pt>
                <c:pt idx="2424">
                  <c:v>40839.375</c:v>
                </c:pt>
                <c:pt idx="2425">
                  <c:v>40839.388888888956</c:v>
                </c:pt>
                <c:pt idx="2426">
                  <c:v>40839.402777777781</c:v>
                </c:pt>
                <c:pt idx="2427">
                  <c:v>40839.416666666664</c:v>
                </c:pt>
                <c:pt idx="2428">
                  <c:v>40839.430555555562</c:v>
                </c:pt>
                <c:pt idx="2429">
                  <c:v>40839.444444444496</c:v>
                </c:pt>
                <c:pt idx="2430">
                  <c:v>40839.458333333343</c:v>
                </c:pt>
                <c:pt idx="2431">
                  <c:v>40839.472222222219</c:v>
                </c:pt>
                <c:pt idx="2432">
                  <c:v>40839.486111111109</c:v>
                </c:pt>
                <c:pt idx="2433">
                  <c:v>40839.5</c:v>
                </c:pt>
                <c:pt idx="2434">
                  <c:v>40839.513888888891</c:v>
                </c:pt>
                <c:pt idx="2435">
                  <c:v>40839.527777777774</c:v>
                </c:pt>
                <c:pt idx="2436">
                  <c:v>40839.541666666613</c:v>
                </c:pt>
                <c:pt idx="2437">
                  <c:v>40839.555555555562</c:v>
                </c:pt>
                <c:pt idx="2438">
                  <c:v>40839.569444444445</c:v>
                </c:pt>
                <c:pt idx="2439">
                  <c:v>40839.583333333336</c:v>
                </c:pt>
                <c:pt idx="2440">
                  <c:v>40839.597222222204</c:v>
                </c:pt>
                <c:pt idx="2441">
                  <c:v>40839.611111111066</c:v>
                </c:pt>
                <c:pt idx="2442">
                  <c:v>40839.624999999993</c:v>
                </c:pt>
                <c:pt idx="2443">
                  <c:v>40839.638888888891</c:v>
                </c:pt>
                <c:pt idx="2444">
                  <c:v>40839.652777777781</c:v>
                </c:pt>
                <c:pt idx="2445">
                  <c:v>40839.666666666613</c:v>
                </c:pt>
                <c:pt idx="2446">
                  <c:v>40839.680555555562</c:v>
                </c:pt>
                <c:pt idx="2447">
                  <c:v>40839.694444444445</c:v>
                </c:pt>
                <c:pt idx="2448">
                  <c:v>40839.708333333336</c:v>
                </c:pt>
                <c:pt idx="2449">
                  <c:v>40839.722222222204</c:v>
                </c:pt>
                <c:pt idx="2450">
                  <c:v>40839.736111111066</c:v>
                </c:pt>
                <c:pt idx="2451">
                  <c:v>40839.75</c:v>
                </c:pt>
                <c:pt idx="2452">
                  <c:v>40839.763888888876</c:v>
                </c:pt>
                <c:pt idx="2453">
                  <c:v>40839.777777777774</c:v>
                </c:pt>
                <c:pt idx="2454">
                  <c:v>40839.791666666577</c:v>
                </c:pt>
                <c:pt idx="2455">
                  <c:v>40839.805555555562</c:v>
                </c:pt>
                <c:pt idx="2456">
                  <c:v>40839.819444444496</c:v>
                </c:pt>
                <c:pt idx="2457">
                  <c:v>40839.833333333336</c:v>
                </c:pt>
                <c:pt idx="2458">
                  <c:v>40839.847222222219</c:v>
                </c:pt>
                <c:pt idx="2459">
                  <c:v>40839.861111111066</c:v>
                </c:pt>
                <c:pt idx="2460">
                  <c:v>40839.875</c:v>
                </c:pt>
                <c:pt idx="2461">
                  <c:v>40839.888888888956</c:v>
                </c:pt>
                <c:pt idx="2462">
                  <c:v>40839.902777777781</c:v>
                </c:pt>
                <c:pt idx="2463">
                  <c:v>40839.916666666664</c:v>
                </c:pt>
                <c:pt idx="2464">
                  <c:v>40839.930555555562</c:v>
                </c:pt>
                <c:pt idx="2465">
                  <c:v>40839.944444444496</c:v>
                </c:pt>
                <c:pt idx="2466">
                  <c:v>40839.958333333343</c:v>
                </c:pt>
                <c:pt idx="2467">
                  <c:v>40839.972222222219</c:v>
                </c:pt>
                <c:pt idx="2468">
                  <c:v>40839.986111111109</c:v>
                </c:pt>
                <c:pt idx="2469">
                  <c:v>40840</c:v>
                </c:pt>
                <c:pt idx="2470">
                  <c:v>40840.013888888891</c:v>
                </c:pt>
                <c:pt idx="2471">
                  <c:v>40840.027777777774</c:v>
                </c:pt>
                <c:pt idx="2472">
                  <c:v>40840.041666666613</c:v>
                </c:pt>
                <c:pt idx="2473">
                  <c:v>40840.055555555562</c:v>
                </c:pt>
                <c:pt idx="2474">
                  <c:v>40840.069444444445</c:v>
                </c:pt>
                <c:pt idx="2475">
                  <c:v>40840.083333333336</c:v>
                </c:pt>
                <c:pt idx="2476">
                  <c:v>40840.097222222204</c:v>
                </c:pt>
                <c:pt idx="2477">
                  <c:v>40840.111111111066</c:v>
                </c:pt>
                <c:pt idx="2478">
                  <c:v>40840.124999999993</c:v>
                </c:pt>
                <c:pt idx="2479">
                  <c:v>40840.138888888891</c:v>
                </c:pt>
                <c:pt idx="2480">
                  <c:v>40840.152777777781</c:v>
                </c:pt>
                <c:pt idx="2481">
                  <c:v>40840.166666666613</c:v>
                </c:pt>
                <c:pt idx="2482">
                  <c:v>40840.180555555562</c:v>
                </c:pt>
                <c:pt idx="2483">
                  <c:v>40840.194444444445</c:v>
                </c:pt>
                <c:pt idx="2484">
                  <c:v>40840.208333333336</c:v>
                </c:pt>
                <c:pt idx="2485">
                  <c:v>40840.222222222204</c:v>
                </c:pt>
                <c:pt idx="2486">
                  <c:v>40840.236111111066</c:v>
                </c:pt>
                <c:pt idx="2487">
                  <c:v>40840.25</c:v>
                </c:pt>
                <c:pt idx="2488">
                  <c:v>40840.263888888876</c:v>
                </c:pt>
                <c:pt idx="2489">
                  <c:v>40840.277777777774</c:v>
                </c:pt>
                <c:pt idx="2490">
                  <c:v>40840.291666666577</c:v>
                </c:pt>
                <c:pt idx="2491">
                  <c:v>40840.305555555562</c:v>
                </c:pt>
                <c:pt idx="2492">
                  <c:v>40840.319444444496</c:v>
                </c:pt>
                <c:pt idx="2493">
                  <c:v>40840.333333333336</c:v>
                </c:pt>
                <c:pt idx="2494">
                  <c:v>40840.347222222219</c:v>
                </c:pt>
                <c:pt idx="2495">
                  <c:v>40840.361111111066</c:v>
                </c:pt>
                <c:pt idx="2496">
                  <c:v>40840.375</c:v>
                </c:pt>
                <c:pt idx="2497">
                  <c:v>40840.388888888956</c:v>
                </c:pt>
                <c:pt idx="2498">
                  <c:v>40840.402777777781</c:v>
                </c:pt>
                <c:pt idx="2499">
                  <c:v>40840.416666666664</c:v>
                </c:pt>
                <c:pt idx="2500">
                  <c:v>40840.430555555562</c:v>
                </c:pt>
                <c:pt idx="2501">
                  <c:v>40840.444444444496</c:v>
                </c:pt>
                <c:pt idx="2502">
                  <c:v>40840.458333333343</c:v>
                </c:pt>
                <c:pt idx="2503">
                  <c:v>40840.472222222219</c:v>
                </c:pt>
                <c:pt idx="2504">
                  <c:v>40840.486111111109</c:v>
                </c:pt>
                <c:pt idx="2505">
                  <c:v>40840.5</c:v>
                </c:pt>
                <c:pt idx="2506">
                  <c:v>40840.513888888891</c:v>
                </c:pt>
                <c:pt idx="2507">
                  <c:v>40840.527777777774</c:v>
                </c:pt>
                <c:pt idx="2508">
                  <c:v>40840.541666666613</c:v>
                </c:pt>
                <c:pt idx="2509">
                  <c:v>40840.555555555562</c:v>
                </c:pt>
                <c:pt idx="2510">
                  <c:v>40840.569444444445</c:v>
                </c:pt>
                <c:pt idx="2511">
                  <c:v>40840.583333333336</c:v>
                </c:pt>
                <c:pt idx="2512">
                  <c:v>40840.597222222204</c:v>
                </c:pt>
                <c:pt idx="2513">
                  <c:v>40840.611111111066</c:v>
                </c:pt>
                <c:pt idx="2514">
                  <c:v>40840.624999999993</c:v>
                </c:pt>
                <c:pt idx="2515">
                  <c:v>40840.638888888891</c:v>
                </c:pt>
                <c:pt idx="2516">
                  <c:v>40840.652777777781</c:v>
                </c:pt>
                <c:pt idx="2517">
                  <c:v>40840.666666666613</c:v>
                </c:pt>
                <c:pt idx="2518">
                  <c:v>40840.680555555562</c:v>
                </c:pt>
                <c:pt idx="2519">
                  <c:v>40840.694444444445</c:v>
                </c:pt>
                <c:pt idx="2520">
                  <c:v>40840.708333333336</c:v>
                </c:pt>
                <c:pt idx="2521">
                  <c:v>40840.722222222204</c:v>
                </c:pt>
                <c:pt idx="2522">
                  <c:v>40840.736111111066</c:v>
                </c:pt>
                <c:pt idx="2523">
                  <c:v>40840.75</c:v>
                </c:pt>
                <c:pt idx="2524">
                  <c:v>40840.763888888876</c:v>
                </c:pt>
                <c:pt idx="2525">
                  <c:v>40840.777777777774</c:v>
                </c:pt>
                <c:pt idx="2526">
                  <c:v>40840.791666666577</c:v>
                </c:pt>
                <c:pt idx="2527">
                  <c:v>40840.805555555562</c:v>
                </c:pt>
                <c:pt idx="2528">
                  <c:v>40840.819444444496</c:v>
                </c:pt>
                <c:pt idx="2529">
                  <c:v>40840.833333333336</c:v>
                </c:pt>
                <c:pt idx="2530">
                  <c:v>40840.847222222219</c:v>
                </c:pt>
                <c:pt idx="2531">
                  <c:v>40840.861111111066</c:v>
                </c:pt>
                <c:pt idx="2532">
                  <c:v>40840.875</c:v>
                </c:pt>
                <c:pt idx="2533">
                  <c:v>40840.888888888956</c:v>
                </c:pt>
                <c:pt idx="2534">
                  <c:v>40840.902777777781</c:v>
                </c:pt>
                <c:pt idx="2535">
                  <c:v>40840.916666666664</c:v>
                </c:pt>
                <c:pt idx="2536">
                  <c:v>40840.930555555562</c:v>
                </c:pt>
                <c:pt idx="2537">
                  <c:v>40840.944444444496</c:v>
                </c:pt>
                <c:pt idx="2538">
                  <c:v>40840.958333333343</c:v>
                </c:pt>
                <c:pt idx="2539">
                  <c:v>40840.972222222219</c:v>
                </c:pt>
                <c:pt idx="2540">
                  <c:v>40840.986111111109</c:v>
                </c:pt>
                <c:pt idx="2541">
                  <c:v>40841</c:v>
                </c:pt>
                <c:pt idx="2542">
                  <c:v>40841.013888888891</c:v>
                </c:pt>
                <c:pt idx="2543">
                  <c:v>40841.027777777774</c:v>
                </c:pt>
                <c:pt idx="2544">
                  <c:v>40841.041666666613</c:v>
                </c:pt>
                <c:pt idx="2545">
                  <c:v>40841.055555555562</c:v>
                </c:pt>
                <c:pt idx="2546">
                  <c:v>40841.069444444445</c:v>
                </c:pt>
                <c:pt idx="2547">
                  <c:v>40841.083333333336</c:v>
                </c:pt>
                <c:pt idx="2548">
                  <c:v>40841.097222222204</c:v>
                </c:pt>
                <c:pt idx="2549">
                  <c:v>40841.111111111066</c:v>
                </c:pt>
                <c:pt idx="2550">
                  <c:v>40841.124999999993</c:v>
                </c:pt>
                <c:pt idx="2551">
                  <c:v>40841.138888888891</c:v>
                </c:pt>
                <c:pt idx="2552">
                  <c:v>40841.152777777781</c:v>
                </c:pt>
                <c:pt idx="2553">
                  <c:v>40841.166666666613</c:v>
                </c:pt>
                <c:pt idx="2554">
                  <c:v>40841.180555555562</c:v>
                </c:pt>
                <c:pt idx="2555">
                  <c:v>40841.194444444445</c:v>
                </c:pt>
                <c:pt idx="2556">
                  <c:v>40841.208333333336</c:v>
                </c:pt>
                <c:pt idx="2557">
                  <c:v>40841.222222222204</c:v>
                </c:pt>
                <c:pt idx="2558">
                  <c:v>40841.236111111066</c:v>
                </c:pt>
                <c:pt idx="2559">
                  <c:v>40841.25</c:v>
                </c:pt>
                <c:pt idx="2560">
                  <c:v>40841.263888888876</c:v>
                </c:pt>
                <c:pt idx="2561">
                  <c:v>40841.277777777774</c:v>
                </c:pt>
                <c:pt idx="2562">
                  <c:v>40841.291666666577</c:v>
                </c:pt>
                <c:pt idx="2563">
                  <c:v>40841.305555555562</c:v>
                </c:pt>
                <c:pt idx="2564">
                  <c:v>40841.319444444496</c:v>
                </c:pt>
                <c:pt idx="2565">
                  <c:v>40841.333333333336</c:v>
                </c:pt>
                <c:pt idx="2566">
                  <c:v>40841.347222222219</c:v>
                </c:pt>
                <c:pt idx="2567">
                  <c:v>40841.361111111066</c:v>
                </c:pt>
                <c:pt idx="2568">
                  <c:v>40841.375</c:v>
                </c:pt>
                <c:pt idx="2569">
                  <c:v>40841.388888888956</c:v>
                </c:pt>
                <c:pt idx="2570">
                  <c:v>40841.402777777781</c:v>
                </c:pt>
                <c:pt idx="2571">
                  <c:v>40841.416666666664</c:v>
                </c:pt>
                <c:pt idx="2572">
                  <c:v>40841.430555555562</c:v>
                </c:pt>
                <c:pt idx="2573">
                  <c:v>40841.444444444496</c:v>
                </c:pt>
                <c:pt idx="2574">
                  <c:v>40841.458333333343</c:v>
                </c:pt>
                <c:pt idx="2575">
                  <c:v>40841.472222222219</c:v>
                </c:pt>
                <c:pt idx="2576">
                  <c:v>40841.486111111109</c:v>
                </c:pt>
                <c:pt idx="2577">
                  <c:v>40841.5</c:v>
                </c:pt>
                <c:pt idx="2578">
                  <c:v>40841.513888888891</c:v>
                </c:pt>
                <c:pt idx="2579">
                  <c:v>40841.527777777774</c:v>
                </c:pt>
                <c:pt idx="2580">
                  <c:v>40841.541666666613</c:v>
                </c:pt>
                <c:pt idx="2581">
                  <c:v>40841.555555555562</c:v>
                </c:pt>
                <c:pt idx="2582">
                  <c:v>40841.569444444445</c:v>
                </c:pt>
                <c:pt idx="2583">
                  <c:v>40841.583333333336</c:v>
                </c:pt>
                <c:pt idx="2584">
                  <c:v>40841.597222222204</c:v>
                </c:pt>
                <c:pt idx="2585">
                  <c:v>40841.611111111066</c:v>
                </c:pt>
                <c:pt idx="2586">
                  <c:v>40841.624999999993</c:v>
                </c:pt>
                <c:pt idx="2587">
                  <c:v>40841.638888888891</c:v>
                </c:pt>
                <c:pt idx="2588">
                  <c:v>40841.652777777781</c:v>
                </c:pt>
                <c:pt idx="2589">
                  <c:v>40841.666666666613</c:v>
                </c:pt>
                <c:pt idx="2590">
                  <c:v>40841.680555555562</c:v>
                </c:pt>
                <c:pt idx="2591">
                  <c:v>40841.694444444445</c:v>
                </c:pt>
                <c:pt idx="2592">
                  <c:v>40841.708333333336</c:v>
                </c:pt>
                <c:pt idx="2593">
                  <c:v>40841.722222222204</c:v>
                </c:pt>
                <c:pt idx="2594">
                  <c:v>40841.736111111066</c:v>
                </c:pt>
                <c:pt idx="2595">
                  <c:v>40841.75</c:v>
                </c:pt>
                <c:pt idx="2596">
                  <c:v>40841.763888888876</c:v>
                </c:pt>
                <c:pt idx="2597">
                  <c:v>40841.777777777774</c:v>
                </c:pt>
                <c:pt idx="2598">
                  <c:v>40841.791666666577</c:v>
                </c:pt>
                <c:pt idx="2599">
                  <c:v>40841.805555555562</c:v>
                </c:pt>
                <c:pt idx="2600">
                  <c:v>40841.819444444496</c:v>
                </c:pt>
                <c:pt idx="2601">
                  <c:v>40841.833333333336</c:v>
                </c:pt>
                <c:pt idx="2602">
                  <c:v>40841.847222222219</c:v>
                </c:pt>
                <c:pt idx="2603">
                  <c:v>40841.861111111066</c:v>
                </c:pt>
                <c:pt idx="2604">
                  <c:v>40841.875</c:v>
                </c:pt>
                <c:pt idx="2605">
                  <c:v>40841.888888888956</c:v>
                </c:pt>
                <c:pt idx="2606">
                  <c:v>40841.902777777781</c:v>
                </c:pt>
                <c:pt idx="2607">
                  <c:v>40841.916666666664</c:v>
                </c:pt>
                <c:pt idx="2608">
                  <c:v>40841.930555555562</c:v>
                </c:pt>
                <c:pt idx="2609">
                  <c:v>40841.944444444496</c:v>
                </c:pt>
                <c:pt idx="2610">
                  <c:v>40841.958333333343</c:v>
                </c:pt>
                <c:pt idx="2611">
                  <c:v>40841.972222222219</c:v>
                </c:pt>
                <c:pt idx="2612">
                  <c:v>40841.986111111109</c:v>
                </c:pt>
                <c:pt idx="2613">
                  <c:v>40842</c:v>
                </c:pt>
                <c:pt idx="2614">
                  <c:v>40842.013888888891</c:v>
                </c:pt>
                <c:pt idx="2615">
                  <c:v>40842.027777777774</c:v>
                </c:pt>
                <c:pt idx="2616">
                  <c:v>40842.041666666613</c:v>
                </c:pt>
                <c:pt idx="2617">
                  <c:v>40842.055555555562</c:v>
                </c:pt>
                <c:pt idx="2618">
                  <c:v>40842.069444444445</c:v>
                </c:pt>
                <c:pt idx="2619">
                  <c:v>40842.083333333336</c:v>
                </c:pt>
                <c:pt idx="2620">
                  <c:v>40842.097222222204</c:v>
                </c:pt>
                <c:pt idx="2621">
                  <c:v>40842.111111111066</c:v>
                </c:pt>
                <c:pt idx="2622">
                  <c:v>40842.124999999993</c:v>
                </c:pt>
                <c:pt idx="2623">
                  <c:v>40842.138888888891</c:v>
                </c:pt>
                <c:pt idx="2624">
                  <c:v>40842.152777777781</c:v>
                </c:pt>
                <c:pt idx="2625">
                  <c:v>40842.166666666613</c:v>
                </c:pt>
                <c:pt idx="2626">
                  <c:v>40842.180555555562</c:v>
                </c:pt>
                <c:pt idx="2627">
                  <c:v>40842.194444444445</c:v>
                </c:pt>
                <c:pt idx="2628">
                  <c:v>40842.208333333336</c:v>
                </c:pt>
                <c:pt idx="2629">
                  <c:v>40842.222222222204</c:v>
                </c:pt>
                <c:pt idx="2630">
                  <c:v>40842.236111111066</c:v>
                </c:pt>
                <c:pt idx="2631">
                  <c:v>40842.25</c:v>
                </c:pt>
                <c:pt idx="2632">
                  <c:v>40842.263888888876</c:v>
                </c:pt>
                <c:pt idx="2633">
                  <c:v>40842.277777777774</c:v>
                </c:pt>
                <c:pt idx="2634">
                  <c:v>40842.291666666577</c:v>
                </c:pt>
                <c:pt idx="2635">
                  <c:v>40842.305555555562</c:v>
                </c:pt>
                <c:pt idx="2636">
                  <c:v>40842.319444444496</c:v>
                </c:pt>
                <c:pt idx="2637">
                  <c:v>40842.333333333336</c:v>
                </c:pt>
                <c:pt idx="2638">
                  <c:v>40842.347222222219</c:v>
                </c:pt>
                <c:pt idx="2639">
                  <c:v>40842.361111111066</c:v>
                </c:pt>
                <c:pt idx="2640">
                  <c:v>40842.375</c:v>
                </c:pt>
                <c:pt idx="2641">
                  <c:v>40842.388888888956</c:v>
                </c:pt>
                <c:pt idx="2642">
                  <c:v>40842.402777777781</c:v>
                </c:pt>
                <c:pt idx="2643">
                  <c:v>40842.416666666664</c:v>
                </c:pt>
                <c:pt idx="2644">
                  <c:v>40842.430555555562</c:v>
                </c:pt>
                <c:pt idx="2645">
                  <c:v>40842.444444444496</c:v>
                </c:pt>
                <c:pt idx="2646">
                  <c:v>40842.458333333343</c:v>
                </c:pt>
                <c:pt idx="2647">
                  <c:v>40842.472222222219</c:v>
                </c:pt>
                <c:pt idx="2648">
                  <c:v>40842.486111111109</c:v>
                </c:pt>
                <c:pt idx="2649">
                  <c:v>40842.5</c:v>
                </c:pt>
                <c:pt idx="2650">
                  <c:v>40842.513888888891</c:v>
                </c:pt>
                <c:pt idx="2651">
                  <c:v>40842.527777777774</c:v>
                </c:pt>
                <c:pt idx="2652">
                  <c:v>40842.541666666613</c:v>
                </c:pt>
                <c:pt idx="2653">
                  <c:v>40842.555555555562</c:v>
                </c:pt>
                <c:pt idx="2654">
                  <c:v>40842.569444444445</c:v>
                </c:pt>
                <c:pt idx="2655">
                  <c:v>40842.583333333336</c:v>
                </c:pt>
                <c:pt idx="2656">
                  <c:v>40842.597222222204</c:v>
                </c:pt>
                <c:pt idx="2657">
                  <c:v>40842.611111111066</c:v>
                </c:pt>
                <c:pt idx="2658">
                  <c:v>40842.624999999993</c:v>
                </c:pt>
                <c:pt idx="2659">
                  <c:v>40842.638888888891</c:v>
                </c:pt>
                <c:pt idx="2660">
                  <c:v>40842.652777777781</c:v>
                </c:pt>
                <c:pt idx="2661">
                  <c:v>40842.666666666613</c:v>
                </c:pt>
                <c:pt idx="2662">
                  <c:v>40842.680555555562</c:v>
                </c:pt>
                <c:pt idx="2663">
                  <c:v>40842.694444444445</c:v>
                </c:pt>
                <c:pt idx="2664">
                  <c:v>40842.708333333336</c:v>
                </c:pt>
                <c:pt idx="2665">
                  <c:v>40842.722222222204</c:v>
                </c:pt>
                <c:pt idx="2666">
                  <c:v>40842.736111111066</c:v>
                </c:pt>
                <c:pt idx="2667">
                  <c:v>40842.75</c:v>
                </c:pt>
                <c:pt idx="2668">
                  <c:v>40842.763888888876</c:v>
                </c:pt>
                <c:pt idx="2669">
                  <c:v>40842.777777777774</c:v>
                </c:pt>
                <c:pt idx="2670">
                  <c:v>40842.791666666577</c:v>
                </c:pt>
                <c:pt idx="2671">
                  <c:v>40842.805555555562</c:v>
                </c:pt>
                <c:pt idx="2672">
                  <c:v>40842.819444444496</c:v>
                </c:pt>
                <c:pt idx="2673">
                  <c:v>40842.833333333336</c:v>
                </c:pt>
                <c:pt idx="2674">
                  <c:v>40842.847222222219</c:v>
                </c:pt>
                <c:pt idx="2675">
                  <c:v>40842.861111111066</c:v>
                </c:pt>
                <c:pt idx="2676">
                  <c:v>40842.875</c:v>
                </c:pt>
                <c:pt idx="2677">
                  <c:v>40842.888888888956</c:v>
                </c:pt>
                <c:pt idx="2678">
                  <c:v>40842.902777777781</c:v>
                </c:pt>
                <c:pt idx="2679">
                  <c:v>40842.916666666664</c:v>
                </c:pt>
                <c:pt idx="2680">
                  <c:v>40842.930555555562</c:v>
                </c:pt>
                <c:pt idx="2681">
                  <c:v>40842.944444444496</c:v>
                </c:pt>
                <c:pt idx="2682">
                  <c:v>40842.958333333343</c:v>
                </c:pt>
                <c:pt idx="2683">
                  <c:v>40842.972222222219</c:v>
                </c:pt>
                <c:pt idx="2684">
                  <c:v>40842.986111111109</c:v>
                </c:pt>
                <c:pt idx="2685">
                  <c:v>40843</c:v>
                </c:pt>
                <c:pt idx="2686">
                  <c:v>40843.013888888891</c:v>
                </c:pt>
                <c:pt idx="2687">
                  <c:v>40843.027777777774</c:v>
                </c:pt>
                <c:pt idx="2688">
                  <c:v>40843.041666666613</c:v>
                </c:pt>
                <c:pt idx="2689">
                  <c:v>40843.055555555562</c:v>
                </c:pt>
                <c:pt idx="2690">
                  <c:v>40843.069444444445</c:v>
                </c:pt>
                <c:pt idx="2691">
                  <c:v>40843.083333333336</c:v>
                </c:pt>
                <c:pt idx="2692">
                  <c:v>40843.097222222204</c:v>
                </c:pt>
                <c:pt idx="2693">
                  <c:v>40843.111111111066</c:v>
                </c:pt>
                <c:pt idx="2694">
                  <c:v>40843.124999999993</c:v>
                </c:pt>
                <c:pt idx="2695">
                  <c:v>40843.138888888891</c:v>
                </c:pt>
                <c:pt idx="2696">
                  <c:v>40843.152777777781</c:v>
                </c:pt>
                <c:pt idx="2697">
                  <c:v>40843.166666666613</c:v>
                </c:pt>
                <c:pt idx="2698">
                  <c:v>40843.180555555562</c:v>
                </c:pt>
                <c:pt idx="2699">
                  <c:v>40843.194444444445</c:v>
                </c:pt>
                <c:pt idx="2700">
                  <c:v>40843.208333333336</c:v>
                </c:pt>
                <c:pt idx="2701">
                  <c:v>40843.222222222204</c:v>
                </c:pt>
                <c:pt idx="2702">
                  <c:v>40843.236111111066</c:v>
                </c:pt>
                <c:pt idx="2703">
                  <c:v>40843.25</c:v>
                </c:pt>
                <c:pt idx="2704">
                  <c:v>40843.263888888876</c:v>
                </c:pt>
                <c:pt idx="2705">
                  <c:v>40843.277777777774</c:v>
                </c:pt>
                <c:pt idx="2706">
                  <c:v>40843.291666666577</c:v>
                </c:pt>
                <c:pt idx="2707">
                  <c:v>40843.305555555562</c:v>
                </c:pt>
                <c:pt idx="2708">
                  <c:v>40843.319444444496</c:v>
                </c:pt>
                <c:pt idx="2709">
                  <c:v>40843.333333333336</c:v>
                </c:pt>
                <c:pt idx="2710">
                  <c:v>40843.347222222219</c:v>
                </c:pt>
                <c:pt idx="2711">
                  <c:v>40843.361111111066</c:v>
                </c:pt>
                <c:pt idx="2712">
                  <c:v>40843.375</c:v>
                </c:pt>
                <c:pt idx="2713">
                  <c:v>40843.388888888956</c:v>
                </c:pt>
                <c:pt idx="2714">
                  <c:v>40843.402777777781</c:v>
                </c:pt>
                <c:pt idx="2715">
                  <c:v>40843.416666666664</c:v>
                </c:pt>
                <c:pt idx="2716">
                  <c:v>40843.430555555562</c:v>
                </c:pt>
                <c:pt idx="2717">
                  <c:v>40843.444444444496</c:v>
                </c:pt>
                <c:pt idx="2718">
                  <c:v>40843.458333333343</c:v>
                </c:pt>
                <c:pt idx="2719">
                  <c:v>40843.472222222219</c:v>
                </c:pt>
                <c:pt idx="2720">
                  <c:v>40843.486111111109</c:v>
                </c:pt>
                <c:pt idx="2721">
                  <c:v>40843.5</c:v>
                </c:pt>
                <c:pt idx="2722">
                  <c:v>40843.513888888891</c:v>
                </c:pt>
                <c:pt idx="2723">
                  <c:v>40843.527777777774</c:v>
                </c:pt>
                <c:pt idx="2724">
                  <c:v>40843.541666666613</c:v>
                </c:pt>
                <c:pt idx="2725">
                  <c:v>40843.555555555562</c:v>
                </c:pt>
                <c:pt idx="2726">
                  <c:v>40843.569444444445</c:v>
                </c:pt>
                <c:pt idx="2727">
                  <c:v>40843.583333333336</c:v>
                </c:pt>
                <c:pt idx="2728">
                  <c:v>40843.597222222204</c:v>
                </c:pt>
                <c:pt idx="2729">
                  <c:v>40843.611111111066</c:v>
                </c:pt>
                <c:pt idx="2730">
                  <c:v>40843.624999999993</c:v>
                </c:pt>
                <c:pt idx="2731">
                  <c:v>40843.638888888891</c:v>
                </c:pt>
                <c:pt idx="2732">
                  <c:v>40843.652777777781</c:v>
                </c:pt>
                <c:pt idx="2733">
                  <c:v>40843.666666666613</c:v>
                </c:pt>
                <c:pt idx="2734">
                  <c:v>40843.680555555562</c:v>
                </c:pt>
                <c:pt idx="2735">
                  <c:v>40843.694444444445</c:v>
                </c:pt>
                <c:pt idx="2736">
                  <c:v>40843.708333333336</c:v>
                </c:pt>
                <c:pt idx="2737">
                  <c:v>40843.722222222204</c:v>
                </c:pt>
                <c:pt idx="2738">
                  <c:v>40843.736111111066</c:v>
                </c:pt>
                <c:pt idx="2739">
                  <c:v>40843.75</c:v>
                </c:pt>
                <c:pt idx="2740">
                  <c:v>40843.763888888876</c:v>
                </c:pt>
                <c:pt idx="2741">
                  <c:v>40843.777777777774</c:v>
                </c:pt>
                <c:pt idx="2742">
                  <c:v>40843.791666666577</c:v>
                </c:pt>
                <c:pt idx="2743">
                  <c:v>40843.805555555562</c:v>
                </c:pt>
                <c:pt idx="2744">
                  <c:v>40843.819444444496</c:v>
                </c:pt>
                <c:pt idx="2745">
                  <c:v>40843.833333333336</c:v>
                </c:pt>
                <c:pt idx="2746">
                  <c:v>40843.847222222219</c:v>
                </c:pt>
                <c:pt idx="2747">
                  <c:v>40843.861111111066</c:v>
                </c:pt>
                <c:pt idx="2748">
                  <c:v>40843.875</c:v>
                </c:pt>
                <c:pt idx="2749">
                  <c:v>40843.888888888956</c:v>
                </c:pt>
                <c:pt idx="2750">
                  <c:v>40843.902777777781</c:v>
                </c:pt>
                <c:pt idx="2751">
                  <c:v>40843.916666666664</c:v>
                </c:pt>
                <c:pt idx="2752">
                  <c:v>40843.930555555562</c:v>
                </c:pt>
                <c:pt idx="2753">
                  <c:v>40843.944444444496</c:v>
                </c:pt>
                <c:pt idx="2754">
                  <c:v>40843.958333333343</c:v>
                </c:pt>
                <c:pt idx="2755">
                  <c:v>40843.972222222219</c:v>
                </c:pt>
                <c:pt idx="2756">
                  <c:v>40843.986111111109</c:v>
                </c:pt>
                <c:pt idx="2757">
                  <c:v>40844</c:v>
                </c:pt>
                <c:pt idx="2758">
                  <c:v>40844.013888888891</c:v>
                </c:pt>
                <c:pt idx="2759">
                  <c:v>40844.027777777774</c:v>
                </c:pt>
                <c:pt idx="2760">
                  <c:v>40844.041666666613</c:v>
                </c:pt>
                <c:pt idx="2761">
                  <c:v>40844.055555555562</c:v>
                </c:pt>
                <c:pt idx="2762">
                  <c:v>40844.069444444445</c:v>
                </c:pt>
                <c:pt idx="2763">
                  <c:v>40844.083333333336</c:v>
                </c:pt>
                <c:pt idx="2764">
                  <c:v>40844.097222222204</c:v>
                </c:pt>
                <c:pt idx="2765">
                  <c:v>40844.111111111066</c:v>
                </c:pt>
                <c:pt idx="2766">
                  <c:v>40844.124999999993</c:v>
                </c:pt>
                <c:pt idx="2767">
                  <c:v>40844.138888888891</c:v>
                </c:pt>
                <c:pt idx="2768">
                  <c:v>40844.152777777781</c:v>
                </c:pt>
                <c:pt idx="2769">
                  <c:v>40844.166666666613</c:v>
                </c:pt>
                <c:pt idx="2770">
                  <c:v>40844.180555555562</c:v>
                </c:pt>
                <c:pt idx="2771">
                  <c:v>40844.194444444445</c:v>
                </c:pt>
                <c:pt idx="2772">
                  <c:v>40844.208333333336</c:v>
                </c:pt>
                <c:pt idx="2773">
                  <c:v>40844.222222222204</c:v>
                </c:pt>
                <c:pt idx="2774">
                  <c:v>40844.236111111066</c:v>
                </c:pt>
                <c:pt idx="2775">
                  <c:v>40844.25</c:v>
                </c:pt>
                <c:pt idx="2776">
                  <c:v>40844.263888888876</c:v>
                </c:pt>
                <c:pt idx="2777">
                  <c:v>40844.277777777774</c:v>
                </c:pt>
                <c:pt idx="2778">
                  <c:v>40844.291666666577</c:v>
                </c:pt>
                <c:pt idx="2779">
                  <c:v>40844.305555555562</c:v>
                </c:pt>
                <c:pt idx="2780">
                  <c:v>40844.319444444496</c:v>
                </c:pt>
                <c:pt idx="2781">
                  <c:v>40844.333333333336</c:v>
                </c:pt>
                <c:pt idx="2782">
                  <c:v>40844.347222222219</c:v>
                </c:pt>
                <c:pt idx="2783">
                  <c:v>40844.361111111066</c:v>
                </c:pt>
                <c:pt idx="2784">
                  <c:v>40844.375</c:v>
                </c:pt>
                <c:pt idx="2785">
                  <c:v>40844.388888888956</c:v>
                </c:pt>
                <c:pt idx="2786">
                  <c:v>40844.402777777781</c:v>
                </c:pt>
                <c:pt idx="2787">
                  <c:v>40844.416666666664</c:v>
                </c:pt>
                <c:pt idx="2788">
                  <c:v>40844.430555555562</c:v>
                </c:pt>
                <c:pt idx="2789">
                  <c:v>40844.444444444496</c:v>
                </c:pt>
                <c:pt idx="2790">
                  <c:v>40844.458333333343</c:v>
                </c:pt>
                <c:pt idx="2791">
                  <c:v>40844.472222222219</c:v>
                </c:pt>
                <c:pt idx="2792">
                  <c:v>40844.486111111109</c:v>
                </c:pt>
                <c:pt idx="2793">
                  <c:v>40844.5</c:v>
                </c:pt>
                <c:pt idx="2794">
                  <c:v>40844.513888888891</c:v>
                </c:pt>
                <c:pt idx="2795">
                  <c:v>40844.527777777774</c:v>
                </c:pt>
                <c:pt idx="2796">
                  <c:v>40844.541666666613</c:v>
                </c:pt>
                <c:pt idx="2797">
                  <c:v>40844.555555555562</c:v>
                </c:pt>
                <c:pt idx="2798">
                  <c:v>40844.569444444445</c:v>
                </c:pt>
                <c:pt idx="2799">
                  <c:v>40844.583333333336</c:v>
                </c:pt>
                <c:pt idx="2800">
                  <c:v>40844.597222222204</c:v>
                </c:pt>
                <c:pt idx="2801">
                  <c:v>40844.611111111066</c:v>
                </c:pt>
                <c:pt idx="2802">
                  <c:v>40844.624999999993</c:v>
                </c:pt>
                <c:pt idx="2803">
                  <c:v>40844.638888888891</c:v>
                </c:pt>
                <c:pt idx="2804">
                  <c:v>40844.652777777781</c:v>
                </c:pt>
                <c:pt idx="2805">
                  <c:v>40844.666666666613</c:v>
                </c:pt>
                <c:pt idx="2806">
                  <c:v>40844.680555555562</c:v>
                </c:pt>
                <c:pt idx="2807">
                  <c:v>40844.694444444445</c:v>
                </c:pt>
                <c:pt idx="2808">
                  <c:v>40844.708333333336</c:v>
                </c:pt>
                <c:pt idx="2809">
                  <c:v>40844.722222222204</c:v>
                </c:pt>
                <c:pt idx="2810">
                  <c:v>40844.736111111066</c:v>
                </c:pt>
                <c:pt idx="2811">
                  <c:v>40844.75</c:v>
                </c:pt>
                <c:pt idx="2812">
                  <c:v>40844.763888888876</c:v>
                </c:pt>
                <c:pt idx="2813">
                  <c:v>40844.777777777774</c:v>
                </c:pt>
                <c:pt idx="2814">
                  <c:v>40844.791666666577</c:v>
                </c:pt>
                <c:pt idx="2815">
                  <c:v>40844.805555555562</c:v>
                </c:pt>
                <c:pt idx="2816">
                  <c:v>40844.819444444496</c:v>
                </c:pt>
                <c:pt idx="2817">
                  <c:v>40844.833333333336</c:v>
                </c:pt>
                <c:pt idx="2818">
                  <c:v>40844.847222222219</c:v>
                </c:pt>
                <c:pt idx="2819">
                  <c:v>40844.861111111066</c:v>
                </c:pt>
                <c:pt idx="2820">
                  <c:v>40844.875</c:v>
                </c:pt>
                <c:pt idx="2821">
                  <c:v>40844.888888888956</c:v>
                </c:pt>
                <c:pt idx="2822">
                  <c:v>40844.902777777781</c:v>
                </c:pt>
                <c:pt idx="2823">
                  <c:v>40844.916666666664</c:v>
                </c:pt>
                <c:pt idx="2824">
                  <c:v>40844.930555555562</c:v>
                </c:pt>
                <c:pt idx="2825">
                  <c:v>40844.944444444496</c:v>
                </c:pt>
                <c:pt idx="2826">
                  <c:v>40844.958333333343</c:v>
                </c:pt>
                <c:pt idx="2827">
                  <c:v>40844.972222222219</c:v>
                </c:pt>
                <c:pt idx="2828">
                  <c:v>40844.986111111109</c:v>
                </c:pt>
                <c:pt idx="2829">
                  <c:v>40845</c:v>
                </c:pt>
                <c:pt idx="2830">
                  <c:v>40845.013888888891</c:v>
                </c:pt>
                <c:pt idx="2831">
                  <c:v>40845.027777777774</c:v>
                </c:pt>
                <c:pt idx="2832">
                  <c:v>40845.041666666613</c:v>
                </c:pt>
                <c:pt idx="2833">
                  <c:v>40845.055555555562</c:v>
                </c:pt>
                <c:pt idx="2834">
                  <c:v>40845.069444444445</c:v>
                </c:pt>
                <c:pt idx="2835">
                  <c:v>40845.083333333336</c:v>
                </c:pt>
                <c:pt idx="2836">
                  <c:v>40845.097222222204</c:v>
                </c:pt>
                <c:pt idx="2837">
                  <c:v>40845.111111111066</c:v>
                </c:pt>
                <c:pt idx="2838">
                  <c:v>40845.124999999993</c:v>
                </c:pt>
                <c:pt idx="2839">
                  <c:v>40845.138888888891</c:v>
                </c:pt>
                <c:pt idx="2840">
                  <c:v>40845.152777777781</c:v>
                </c:pt>
                <c:pt idx="2841">
                  <c:v>40845.166666666613</c:v>
                </c:pt>
                <c:pt idx="2842">
                  <c:v>40845.180555555562</c:v>
                </c:pt>
                <c:pt idx="2843">
                  <c:v>40845.194444444445</c:v>
                </c:pt>
                <c:pt idx="2844">
                  <c:v>40845.208333333336</c:v>
                </c:pt>
                <c:pt idx="2845">
                  <c:v>40845.222222222204</c:v>
                </c:pt>
                <c:pt idx="2846">
                  <c:v>40845.236111111066</c:v>
                </c:pt>
                <c:pt idx="2847">
                  <c:v>40845.25</c:v>
                </c:pt>
                <c:pt idx="2848">
                  <c:v>40845.263888888876</c:v>
                </c:pt>
                <c:pt idx="2849">
                  <c:v>40845.277777777774</c:v>
                </c:pt>
                <c:pt idx="2850">
                  <c:v>40845.291666666577</c:v>
                </c:pt>
                <c:pt idx="2851">
                  <c:v>40845.305555555562</c:v>
                </c:pt>
                <c:pt idx="2852">
                  <c:v>40845.319444444496</c:v>
                </c:pt>
                <c:pt idx="2853">
                  <c:v>40845.333333333336</c:v>
                </c:pt>
                <c:pt idx="2854">
                  <c:v>40845.347222222219</c:v>
                </c:pt>
                <c:pt idx="2855">
                  <c:v>40845.361111111066</c:v>
                </c:pt>
                <c:pt idx="2856">
                  <c:v>40845.375</c:v>
                </c:pt>
                <c:pt idx="2857">
                  <c:v>40845.388888888956</c:v>
                </c:pt>
                <c:pt idx="2858">
                  <c:v>40845.402777777781</c:v>
                </c:pt>
                <c:pt idx="2859">
                  <c:v>40845.416666666664</c:v>
                </c:pt>
                <c:pt idx="2860">
                  <c:v>40845.430555555562</c:v>
                </c:pt>
                <c:pt idx="2861">
                  <c:v>40845.444444444496</c:v>
                </c:pt>
                <c:pt idx="2862">
                  <c:v>40845.458333333343</c:v>
                </c:pt>
                <c:pt idx="2863">
                  <c:v>40845.472222222219</c:v>
                </c:pt>
                <c:pt idx="2864">
                  <c:v>40845.486111111109</c:v>
                </c:pt>
                <c:pt idx="2865">
                  <c:v>40845.5</c:v>
                </c:pt>
                <c:pt idx="2866">
                  <c:v>40845.513888888891</c:v>
                </c:pt>
                <c:pt idx="2867">
                  <c:v>40845.527777777774</c:v>
                </c:pt>
                <c:pt idx="2868">
                  <c:v>40845.541666666613</c:v>
                </c:pt>
                <c:pt idx="2869">
                  <c:v>40845.555555555562</c:v>
                </c:pt>
                <c:pt idx="2870">
                  <c:v>40845.569444444445</c:v>
                </c:pt>
                <c:pt idx="2871">
                  <c:v>40845.583333333336</c:v>
                </c:pt>
                <c:pt idx="2872">
                  <c:v>40845.597222222204</c:v>
                </c:pt>
                <c:pt idx="2873">
                  <c:v>40845.611111111066</c:v>
                </c:pt>
                <c:pt idx="2874">
                  <c:v>40845.624999999993</c:v>
                </c:pt>
                <c:pt idx="2875">
                  <c:v>40845.638888888891</c:v>
                </c:pt>
                <c:pt idx="2876">
                  <c:v>40845.652777777781</c:v>
                </c:pt>
                <c:pt idx="2877">
                  <c:v>40845.666666666613</c:v>
                </c:pt>
                <c:pt idx="2878">
                  <c:v>40845.680555555562</c:v>
                </c:pt>
                <c:pt idx="2879">
                  <c:v>40845.694444444445</c:v>
                </c:pt>
                <c:pt idx="2880">
                  <c:v>40845.708333333336</c:v>
                </c:pt>
                <c:pt idx="2881">
                  <c:v>40845.722222222204</c:v>
                </c:pt>
                <c:pt idx="2882">
                  <c:v>40845.736111111066</c:v>
                </c:pt>
                <c:pt idx="2883">
                  <c:v>40845.75</c:v>
                </c:pt>
                <c:pt idx="2884">
                  <c:v>40845.763888888876</c:v>
                </c:pt>
                <c:pt idx="2885">
                  <c:v>40845.777777777774</c:v>
                </c:pt>
                <c:pt idx="2886">
                  <c:v>40845.791666666577</c:v>
                </c:pt>
                <c:pt idx="2887">
                  <c:v>40845.805555555562</c:v>
                </c:pt>
                <c:pt idx="2888">
                  <c:v>40845.819444444496</c:v>
                </c:pt>
                <c:pt idx="2889">
                  <c:v>40845.833333333336</c:v>
                </c:pt>
                <c:pt idx="2890">
                  <c:v>40845.847222222219</c:v>
                </c:pt>
                <c:pt idx="2891">
                  <c:v>40845.861111111066</c:v>
                </c:pt>
                <c:pt idx="2892">
                  <c:v>40845.875</c:v>
                </c:pt>
                <c:pt idx="2893">
                  <c:v>40845.888888888956</c:v>
                </c:pt>
                <c:pt idx="2894">
                  <c:v>40845.902777777781</c:v>
                </c:pt>
                <c:pt idx="2895">
                  <c:v>40845.916666666664</c:v>
                </c:pt>
                <c:pt idx="2896">
                  <c:v>40845.930555555562</c:v>
                </c:pt>
                <c:pt idx="2897">
                  <c:v>40845.944444444496</c:v>
                </c:pt>
                <c:pt idx="2898">
                  <c:v>40845.958333333343</c:v>
                </c:pt>
                <c:pt idx="2899">
                  <c:v>40845.972222222219</c:v>
                </c:pt>
                <c:pt idx="2900">
                  <c:v>40845.986111111109</c:v>
                </c:pt>
                <c:pt idx="2901">
                  <c:v>40846</c:v>
                </c:pt>
                <c:pt idx="2902">
                  <c:v>40846.013888888891</c:v>
                </c:pt>
                <c:pt idx="2903">
                  <c:v>40846.027777777774</c:v>
                </c:pt>
                <c:pt idx="2904">
                  <c:v>40846.041666666613</c:v>
                </c:pt>
                <c:pt idx="2905">
                  <c:v>40846.055555555562</c:v>
                </c:pt>
                <c:pt idx="2906">
                  <c:v>40846.069444444445</c:v>
                </c:pt>
                <c:pt idx="2907">
                  <c:v>40846.083333333336</c:v>
                </c:pt>
                <c:pt idx="2908">
                  <c:v>40846.097222222204</c:v>
                </c:pt>
                <c:pt idx="2909">
                  <c:v>40846.111111111066</c:v>
                </c:pt>
                <c:pt idx="2910">
                  <c:v>40846.124999999993</c:v>
                </c:pt>
                <c:pt idx="2911">
                  <c:v>40846.138888888891</c:v>
                </c:pt>
                <c:pt idx="2912">
                  <c:v>40846.152777777781</c:v>
                </c:pt>
                <c:pt idx="2913">
                  <c:v>40846.166666666613</c:v>
                </c:pt>
                <c:pt idx="2914">
                  <c:v>40846.180555555562</c:v>
                </c:pt>
                <c:pt idx="2915">
                  <c:v>40846.194444444445</c:v>
                </c:pt>
                <c:pt idx="2916">
                  <c:v>40846.208333333336</c:v>
                </c:pt>
                <c:pt idx="2917">
                  <c:v>40846.222222222204</c:v>
                </c:pt>
                <c:pt idx="2918">
                  <c:v>40846.236111111066</c:v>
                </c:pt>
                <c:pt idx="2919">
                  <c:v>40846.25</c:v>
                </c:pt>
                <c:pt idx="2920">
                  <c:v>40846.263888888876</c:v>
                </c:pt>
                <c:pt idx="2921">
                  <c:v>40846.277777777774</c:v>
                </c:pt>
                <c:pt idx="2922">
                  <c:v>40846.291666666577</c:v>
                </c:pt>
                <c:pt idx="2923">
                  <c:v>40846.305555555562</c:v>
                </c:pt>
                <c:pt idx="2924">
                  <c:v>40846.319444444496</c:v>
                </c:pt>
                <c:pt idx="2925">
                  <c:v>40846.333333333336</c:v>
                </c:pt>
                <c:pt idx="2926">
                  <c:v>40846.347222222219</c:v>
                </c:pt>
                <c:pt idx="2927">
                  <c:v>40846.361111111066</c:v>
                </c:pt>
                <c:pt idx="2928">
                  <c:v>40846.375</c:v>
                </c:pt>
                <c:pt idx="2929">
                  <c:v>40846.388888888956</c:v>
                </c:pt>
                <c:pt idx="2930">
                  <c:v>40846.402777777781</c:v>
                </c:pt>
                <c:pt idx="2931">
                  <c:v>40846.416666666664</c:v>
                </c:pt>
                <c:pt idx="2932">
                  <c:v>40846.430555555562</c:v>
                </c:pt>
                <c:pt idx="2933">
                  <c:v>40846.444444444496</c:v>
                </c:pt>
                <c:pt idx="2934">
                  <c:v>40846.458333333343</c:v>
                </c:pt>
                <c:pt idx="2935">
                  <c:v>40846.472222222219</c:v>
                </c:pt>
                <c:pt idx="2936">
                  <c:v>40846.486111111109</c:v>
                </c:pt>
                <c:pt idx="2937">
                  <c:v>40846.5</c:v>
                </c:pt>
                <c:pt idx="2938">
                  <c:v>40846.513888888891</c:v>
                </c:pt>
                <c:pt idx="2939">
                  <c:v>40846.527777777774</c:v>
                </c:pt>
                <c:pt idx="2940">
                  <c:v>40846.541666666613</c:v>
                </c:pt>
                <c:pt idx="2941">
                  <c:v>40846.555555555562</c:v>
                </c:pt>
                <c:pt idx="2942">
                  <c:v>40846.569444444445</c:v>
                </c:pt>
                <c:pt idx="2943">
                  <c:v>40846.583333333336</c:v>
                </c:pt>
                <c:pt idx="2944">
                  <c:v>40846.597222222204</c:v>
                </c:pt>
                <c:pt idx="2945">
                  <c:v>40846.611111111066</c:v>
                </c:pt>
                <c:pt idx="2946">
                  <c:v>40846.624999999993</c:v>
                </c:pt>
                <c:pt idx="2947">
                  <c:v>40846.638888888891</c:v>
                </c:pt>
                <c:pt idx="2948">
                  <c:v>40846.652777777781</c:v>
                </c:pt>
                <c:pt idx="2949">
                  <c:v>40846.666666666613</c:v>
                </c:pt>
                <c:pt idx="2950">
                  <c:v>40846.680555555562</c:v>
                </c:pt>
                <c:pt idx="2951">
                  <c:v>40846.694444444445</c:v>
                </c:pt>
                <c:pt idx="2952">
                  <c:v>40846.708333333336</c:v>
                </c:pt>
                <c:pt idx="2953">
                  <c:v>40846.722222222204</c:v>
                </c:pt>
                <c:pt idx="2954">
                  <c:v>40846.736111111066</c:v>
                </c:pt>
                <c:pt idx="2955">
                  <c:v>40846.75</c:v>
                </c:pt>
                <c:pt idx="2956">
                  <c:v>40846.763888888876</c:v>
                </c:pt>
                <c:pt idx="2957">
                  <c:v>40846.777777777774</c:v>
                </c:pt>
                <c:pt idx="2958">
                  <c:v>40846.791666666577</c:v>
                </c:pt>
                <c:pt idx="2959">
                  <c:v>40846.805555555562</c:v>
                </c:pt>
                <c:pt idx="2960">
                  <c:v>40846.819444444496</c:v>
                </c:pt>
                <c:pt idx="2961">
                  <c:v>40846.833333333336</c:v>
                </c:pt>
                <c:pt idx="2962">
                  <c:v>40846.847222222219</c:v>
                </c:pt>
                <c:pt idx="2963">
                  <c:v>40846.861111111066</c:v>
                </c:pt>
                <c:pt idx="2964">
                  <c:v>40846.875</c:v>
                </c:pt>
                <c:pt idx="2965">
                  <c:v>40846.888888888956</c:v>
                </c:pt>
                <c:pt idx="2966">
                  <c:v>40846.902777777781</c:v>
                </c:pt>
                <c:pt idx="2967">
                  <c:v>40846.916666666664</c:v>
                </c:pt>
                <c:pt idx="2968">
                  <c:v>40846.930555555562</c:v>
                </c:pt>
                <c:pt idx="2969">
                  <c:v>40846.944444444496</c:v>
                </c:pt>
                <c:pt idx="2970">
                  <c:v>40846.958333333343</c:v>
                </c:pt>
                <c:pt idx="2971">
                  <c:v>40846.972222222219</c:v>
                </c:pt>
                <c:pt idx="2972">
                  <c:v>40846.986111111109</c:v>
                </c:pt>
                <c:pt idx="2973">
                  <c:v>40847</c:v>
                </c:pt>
                <c:pt idx="2974">
                  <c:v>40847.013888888891</c:v>
                </c:pt>
                <c:pt idx="2975">
                  <c:v>40847.027777777774</c:v>
                </c:pt>
                <c:pt idx="2976">
                  <c:v>40847.041666666613</c:v>
                </c:pt>
                <c:pt idx="2977">
                  <c:v>40847.055555555562</c:v>
                </c:pt>
                <c:pt idx="2978">
                  <c:v>40847.069444444445</c:v>
                </c:pt>
                <c:pt idx="2979">
                  <c:v>40847.083333333336</c:v>
                </c:pt>
                <c:pt idx="2980">
                  <c:v>40847.097222222204</c:v>
                </c:pt>
                <c:pt idx="2981">
                  <c:v>40847.111111111066</c:v>
                </c:pt>
                <c:pt idx="2982">
                  <c:v>40847.124999999993</c:v>
                </c:pt>
                <c:pt idx="2983">
                  <c:v>40847.138888888891</c:v>
                </c:pt>
                <c:pt idx="2984">
                  <c:v>40847.152777777781</c:v>
                </c:pt>
                <c:pt idx="2985">
                  <c:v>40847.166666666613</c:v>
                </c:pt>
                <c:pt idx="2986">
                  <c:v>40847.180555555562</c:v>
                </c:pt>
                <c:pt idx="2987">
                  <c:v>40847.194444444445</c:v>
                </c:pt>
                <c:pt idx="2988">
                  <c:v>40847.208333333336</c:v>
                </c:pt>
                <c:pt idx="2989">
                  <c:v>40847.222222222204</c:v>
                </c:pt>
                <c:pt idx="2990">
                  <c:v>40847.236111111066</c:v>
                </c:pt>
                <c:pt idx="2991">
                  <c:v>40847.25</c:v>
                </c:pt>
                <c:pt idx="2992">
                  <c:v>40847.263888888876</c:v>
                </c:pt>
                <c:pt idx="2993">
                  <c:v>40847.277777777774</c:v>
                </c:pt>
                <c:pt idx="2994">
                  <c:v>40847.291666666577</c:v>
                </c:pt>
                <c:pt idx="2995">
                  <c:v>40847.305555555562</c:v>
                </c:pt>
                <c:pt idx="2996">
                  <c:v>40847.319444444496</c:v>
                </c:pt>
                <c:pt idx="2997">
                  <c:v>40847.333333333336</c:v>
                </c:pt>
                <c:pt idx="2998">
                  <c:v>40847.347222222219</c:v>
                </c:pt>
                <c:pt idx="2999">
                  <c:v>40847.361111111066</c:v>
                </c:pt>
                <c:pt idx="3000">
                  <c:v>40847.375</c:v>
                </c:pt>
                <c:pt idx="3001">
                  <c:v>40847.388888888956</c:v>
                </c:pt>
                <c:pt idx="3002">
                  <c:v>40847.402777777781</c:v>
                </c:pt>
                <c:pt idx="3003">
                  <c:v>40847.416666666664</c:v>
                </c:pt>
                <c:pt idx="3004">
                  <c:v>40847.430555555562</c:v>
                </c:pt>
                <c:pt idx="3005">
                  <c:v>40847.444444444496</c:v>
                </c:pt>
                <c:pt idx="3006">
                  <c:v>40847.458333333343</c:v>
                </c:pt>
                <c:pt idx="3007">
                  <c:v>40847.472222222219</c:v>
                </c:pt>
                <c:pt idx="3008">
                  <c:v>40847.486111111109</c:v>
                </c:pt>
                <c:pt idx="3009">
                  <c:v>40847.5</c:v>
                </c:pt>
                <c:pt idx="3010">
                  <c:v>40847.513888888891</c:v>
                </c:pt>
                <c:pt idx="3011">
                  <c:v>40847.527777777774</c:v>
                </c:pt>
                <c:pt idx="3012">
                  <c:v>40847.541666666613</c:v>
                </c:pt>
                <c:pt idx="3013">
                  <c:v>40847.555555555562</c:v>
                </c:pt>
                <c:pt idx="3014">
                  <c:v>40847.569444444445</c:v>
                </c:pt>
                <c:pt idx="3015">
                  <c:v>40847.583333333336</c:v>
                </c:pt>
                <c:pt idx="3016">
                  <c:v>40847.597222222204</c:v>
                </c:pt>
                <c:pt idx="3017">
                  <c:v>40847.611111111066</c:v>
                </c:pt>
                <c:pt idx="3018">
                  <c:v>40847.624999999993</c:v>
                </c:pt>
                <c:pt idx="3019">
                  <c:v>40847.638888888891</c:v>
                </c:pt>
                <c:pt idx="3020">
                  <c:v>40847.652777777781</c:v>
                </c:pt>
                <c:pt idx="3021">
                  <c:v>40847.666666666613</c:v>
                </c:pt>
                <c:pt idx="3022">
                  <c:v>40847.680555555562</c:v>
                </c:pt>
                <c:pt idx="3023">
                  <c:v>40847.694444444445</c:v>
                </c:pt>
                <c:pt idx="3024">
                  <c:v>40847.708333333336</c:v>
                </c:pt>
                <c:pt idx="3025">
                  <c:v>40847.722222222204</c:v>
                </c:pt>
                <c:pt idx="3026">
                  <c:v>40847.736111111066</c:v>
                </c:pt>
                <c:pt idx="3027">
                  <c:v>40847.75</c:v>
                </c:pt>
                <c:pt idx="3028">
                  <c:v>40847.763888888876</c:v>
                </c:pt>
                <c:pt idx="3029">
                  <c:v>40847.777777777774</c:v>
                </c:pt>
                <c:pt idx="3030">
                  <c:v>40847.791666666577</c:v>
                </c:pt>
                <c:pt idx="3031">
                  <c:v>40847.805555555562</c:v>
                </c:pt>
                <c:pt idx="3032">
                  <c:v>40847.819444444496</c:v>
                </c:pt>
                <c:pt idx="3033">
                  <c:v>40847.833333333336</c:v>
                </c:pt>
                <c:pt idx="3034">
                  <c:v>40847.847222222219</c:v>
                </c:pt>
                <c:pt idx="3035">
                  <c:v>40847.861111111066</c:v>
                </c:pt>
                <c:pt idx="3036">
                  <c:v>40847.875</c:v>
                </c:pt>
                <c:pt idx="3037">
                  <c:v>40847.888888888956</c:v>
                </c:pt>
                <c:pt idx="3038">
                  <c:v>40847.902777777781</c:v>
                </c:pt>
                <c:pt idx="3039">
                  <c:v>40847.916666666664</c:v>
                </c:pt>
                <c:pt idx="3040">
                  <c:v>40847.930555555562</c:v>
                </c:pt>
                <c:pt idx="3041">
                  <c:v>40847.944444444496</c:v>
                </c:pt>
                <c:pt idx="3042">
                  <c:v>40847.958333333343</c:v>
                </c:pt>
                <c:pt idx="3043">
                  <c:v>40847.972222222219</c:v>
                </c:pt>
                <c:pt idx="3044">
                  <c:v>40847.986111111109</c:v>
                </c:pt>
                <c:pt idx="3045">
                  <c:v>40848</c:v>
                </c:pt>
                <c:pt idx="3046">
                  <c:v>40848.013888888891</c:v>
                </c:pt>
                <c:pt idx="3047">
                  <c:v>40848.027777777774</c:v>
                </c:pt>
                <c:pt idx="3048">
                  <c:v>40848.041666666613</c:v>
                </c:pt>
                <c:pt idx="3049">
                  <c:v>40848.055555555562</c:v>
                </c:pt>
                <c:pt idx="3050">
                  <c:v>40848.069444444445</c:v>
                </c:pt>
                <c:pt idx="3051">
                  <c:v>40848.083333333336</c:v>
                </c:pt>
                <c:pt idx="3052">
                  <c:v>40848.097222222204</c:v>
                </c:pt>
                <c:pt idx="3053">
                  <c:v>40848.111111111066</c:v>
                </c:pt>
                <c:pt idx="3054">
                  <c:v>40848.124999999993</c:v>
                </c:pt>
                <c:pt idx="3055">
                  <c:v>40848.138888888891</c:v>
                </c:pt>
                <c:pt idx="3056">
                  <c:v>40848.152777777781</c:v>
                </c:pt>
                <c:pt idx="3057">
                  <c:v>40848.166666666613</c:v>
                </c:pt>
                <c:pt idx="3058">
                  <c:v>40848.180555555562</c:v>
                </c:pt>
                <c:pt idx="3059">
                  <c:v>40848.194444444445</c:v>
                </c:pt>
                <c:pt idx="3060">
                  <c:v>40848.208333333336</c:v>
                </c:pt>
                <c:pt idx="3061">
                  <c:v>40848.222222222204</c:v>
                </c:pt>
                <c:pt idx="3062">
                  <c:v>40848.236111111066</c:v>
                </c:pt>
                <c:pt idx="3063">
                  <c:v>40848.25</c:v>
                </c:pt>
                <c:pt idx="3064">
                  <c:v>40848.263888888876</c:v>
                </c:pt>
                <c:pt idx="3065">
                  <c:v>40848.277777777774</c:v>
                </c:pt>
                <c:pt idx="3066">
                  <c:v>40848.291666666577</c:v>
                </c:pt>
                <c:pt idx="3067">
                  <c:v>40848.305555555562</c:v>
                </c:pt>
                <c:pt idx="3068">
                  <c:v>40848.319444444496</c:v>
                </c:pt>
                <c:pt idx="3069">
                  <c:v>40848.333333333336</c:v>
                </c:pt>
                <c:pt idx="3070">
                  <c:v>40848.347222222219</c:v>
                </c:pt>
                <c:pt idx="3071">
                  <c:v>40848.361111111066</c:v>
                </c:pt>
                <c:pt idx="3072">
                  <c:v>40848.375</c:v>
                </c:pt>
                <c:pt idx="3073">
                  <c:v>40848.388888888956</c:v>
                </c:pt>
                <c:pt idx="3074">
                  <c:v>40848.402777777781</c:v>
                </c:pt>
                <c:pt idx="3075">
                  <c:v>40848.416666666664</c:v>
                </c:pt>
                <c:pt idx="3076">
                  <c:v>40848.430555555562</c:v>
                </c:pt>
                <c:pt idx="3077">
                  <c:v>40848.444444444496</c:v>
                </c:pt>
                <c:pt idx="3078">
                  <c:v>40848.458333333343</c:v>
                </c:pt>
                <c:pt idx="3079">
                  <c:v>40848.472222222219</c:v>
                </c:pt>
                <c:pt idx="3080">
                  <c:v>40848.486111111109</c:v>
                </c:pt>
                <c:pt idx="3081">
                  <c:v>40848.5</c:v>
                </c:pt>
                <c:pt idx="3082">
                  <c:v>40848.513888888891</c:v>
                </c:pt>
                <c:pt idx="3083">
                  <c:v>40848.527777777774</c:v>
                </c:pt>
                <c:pt idx="3084">
                  <c:v>40848.541666666613</c:v>
                </c:pt>
                <c:pt idx="3085">
                  <c:v>40848.555555555562</c:v>
                </c:pt>
                <c:pt idx="3086">
                  <c:v>40848.569444444445</c:v>
                </c:pt>
                <c:pt idx="3087">
                  <c:v>40848.583333333336</c:v>
                </c:pt>
                <c:pt idx="3088">
                  <c:v>40848.597222222204</c:v>
                </c:pt>
                <c:pt idx="3089">
                  <c:v>40848.611111111066</c:v>
                </c:pt>
                <c:pt idx="3090">
                  <c:v>40848.624999999993</c:v>
                </c:pt>
                <c:pt idx="3091">
                  <c:v>40848.638888888891</c:v>
                </c:pt>
                <c:pt idx="3092">
                  <c:v>40848.652777777781</c:v>
                </c:pt>
                <c:pt idx="3093">
                  <c:v>40848.666666666613</c:v>
                </c:pt>
                <c:pt idx="3094">
                  <c:v>40848.680555555562</c:v>
                </c:pt>
                <c:pt idx="3095">
                  <c:v>40848.694444444445</c:v>
                </c:pt>
                <c:pt idx="3096">
                  <c:v>40848.708333333336</c:v>
                </c:pt>
                <c:pt idx="3097">
                  <c:v>40848.722222222204</c:v>
                </c:pt>
                <c:pt idx="3098">
                  <c:v>40848.736111111066</c:v>
                </c:pt>
                <c:pt idx="3099">
                  <c:v>40848.75</c:v>
                </c:pt>
                <c:pt idx="3100">
                  <c:v>40848.763888888876</c:v>
                </c:pt>
                <c:pt idx="3101">
                  <c:v>40848.777777777774</c:v>
                </c:pt>
                <c:pt idx="3102">
                  <c:v>40848.791666666577</c:v>
                </c:pt>
                <c:pt idx="3103">
                  <c:v>40848.805555555562</c:v>
                </c:pt>
                <c:pt idx="3104">
                  <c:v>40848.819444444496</c:v>
                </c:pt>
                <c:pt idx="3105">
                  <c:v>40848.833333333336</c:v>
                </c:pt>
                <c:pt idx="3106">
                  <c:v>40848.847222222219</c:v>
                </c:pt>
                <c:pt idx="3107">
                  <c:v>40848.861111111066</c:v>
                </c:pt>
                <c:pt idx="3108">
                  <c:v>40848.875</c:v>
                </c:pt>
                <c:pt idx="3109">
                  <c:v>40848.888888888956</c:v>
                </c:pt>
                <c:pt idx="3110">
                  <c:v>40848.902777777781</c:v>
                </c:pt>
                <c:pt idx="3111">
                  <c:v>40848.916666666664</c:v>
                </c:pt>
                <c:pt idx="3112">
                  <c:v>40848.930555555562</c:v>
                </c:pt>
                <c:pt idx="3113">
                  <c:v>40848.944444444496</c:v>
                </c:pt>
                <c:pt idx="3114">
                  <c:v>40848.958333333343</c:v>
                </c:pt>
                <c:pt idx="3115">
                  <c:v>40848.972222222219</c:v>
                </c:pt>
                <c:pt idx="3116">
                  <c:v>40848.986111111109</c:v>
                </c:pt>
                <c:pt idx="3117">
                  <c:v>40849</c:v>
                </c:pt>
                <c:pt idx="3118">
                  <c:v>40849.013888888891</c:v>
                </c:pt>
                <c:pt idx="3119">
                  <c:v>40849.027777777774</c:v>
                </c:pt>
                <c:pt idx="3120">
                  <c:v>40849.041666666613</c:v>
                </c:pt>
                <c:pt idx="3121">
                  <c:v>40849.055555555562</c:v>
                </c:pt>
                <c:pt idx="3122">
                  <c:v>40849.069444444445</c:v>
                </c:pt>
                <c:pt idx="3123">
                  <c:v>40849.083333333336</c:v>
                </c:pt>
                <c:pt idx="3124">
                  <c:v>40849.097222222204</c:v>
                </c:pt>
                <c:pt idx="3125">
                  <c:v>40849.111111111066</c:v>
                </c:pt>
                <c:pt idx="3126">
                  <c:v>40849.124999999993</c:v>
                </c:pt>
                <c:pt idx="3127">
                  <c:v>40849.138888888891</c:v>
                </c:pt>
                <c:pt idx="3128">
                  <c:v>40849.152777777781</c:v>
                </c:pt>
                <c:pt idx="3129">
                  <c:v>40849.166666666613</c:v>
                </c:pt>
                <c:pt idx="3130">
                  <c:v>40849.180555555562</c:v>
                </c:pt>
                <c:pt idx="3131">
                  <c:v>40849.194444444445</c:v>
                </c:pt>
                <c:pt idx="3132">
                  <c:v>40849.208333333336</c:v>
                </c:pt>
                <c:pt idx="3133">
                  <c:v>40849.222222222204</c:v>
                </c:pt>
                <c:pt idx="3134">
                  <c:v>40849.236111111066</c:v>
                </c:pt>
                <c:pt idx="3135">
                  <c:v>40849.25</c:v>
                </c:pt>
                <c:pt idx="3136">
                  <c:v>40849.263888888876</c:v>
                </c:pt>
                <c:pt idx="3137">
                  <c:v>40849.277777777774</c:v>
                </c:pt>
                <c:pt idx="3138">
                  <c:v>40849.291666666577</c:v>
                </c:pt>
                <c:pt idx="3139">
                  <c:v>40849.305555555562</c:v>
                </c:pt>
                <c:pt idx="3140">
                  <c:v>40849.319444444496</c:v>
                </c:pt>
                <c:pt idx="3141">
                  <c:v>40849.333333333336</c:v>
                </c:pt>
                <c:pt idx="3142">
                  <c:v>40849.347222222219</c:v>
                </c:pt>
                <c:pt idx="3143">
                  <c:v>40849.361111111066</c:v>
                </c:pt>
                <c:pt idx="3144">
                  <c:v>40849.375</c:v>
                </c:pt>
                <c:pt idx="3145">
                  <c:v>40849.388888888956</c:v>
                </c:pt>
                <c:pt idx="3146">
                  <c:v>40849.402777777781</c:v>
                </c:pt>
                <c:pt idx="3147">
                  <c:v>40849.416666666664</c:v>
                </c:pt>
                <c:pt idx="3148">
                  <c:v>40849.430555555562</c:v>
                </c:pt>
                <c:pt idx="3149">
                  <c:v>40849.444444444496</c:v>
                </c:pt>
                <c:pt idx="3150">
                  <c:v>40849.458333333343</c:v>
                </c:pt>
                <c:pt idx="3151">
                  <c:v>40849.472222222219</c:v>
                </c:pt>
                <c:pt idx="3152">
                  <c:v>40849.486111111109</c:v>
                </c:pt>
                <c:pt idx="3153">
                  <c:v>40849.5</c:v>
                </c:pt>
                <c:pt idx="3154">
                  <c:v>40849.513888888891</c:v>
                </c:pt>
                <c:pt idx="3155">
                  <c:v>40849.527777777774</c:v>
                </c:pt>
                <c:pt idx="3156">
                  <c:v>40849.541666666613</c:v>
                </c:pt>
                <c:pt idx="3157">
                  <c:v>40849.555555555562</c:v>
                </c:pt>
                <c:pt idx="3158">
                  <c:v>40849.569444444445</c:v>
                </c:pt>
                <c:pt idx="3159">
                  <c:v>40849.583333333336</c:v>
                </c:pt>
                <c:pt idx="3160">
                  <c:v>40849.597222222204</c:v>
                </c:pt>
                <c:pt idx="3161">
                  <c:v>40849.611111111066</c:v>
                </c:pt>
                <c:pt idx="3162">
                  <c:v>40849.624999999993</c:v>
                </c:pt>
                <c:pt idx="3163">
                  <c:v>40849.638888888891</c:v>
                </c:pt>
                <c:pt idx="3164">
                  <c:v>40849.652777777781</c:v>
                </c:pt>
                <c:pt idx="3165">
                  <c:v>40849.666666666613</c:v>
                </c:pt>
                <c:pt idx="3166">
                  <c:v>40849.680555555562</c:v>
                </c:pt>
                <c:pt idx="3167">
                  <c:v>40849.694444444445</c:v>
                </c:pt>
                <c:pt idx="3168">
                  <c:v>40849.708333333336</c:v>
                </c:pt>
                <c:pt idx="3169">
                  <c:v>40849.722222222204</c:v>
                </c:pt>
                <c:pt idx="3170">
                  <c:v>40849.736111111066</c:v>
                </c:pt>
                <c:pt idx="3171">
                  <c:v>40849.75</c:v>
                </c:pt>
                <c:pt idx="3172">
                  <c:v>40849.763888888876</c:v>
                </c:pt>
                <c:pt idx="3173">
                  <c:v>40849.777777777774</c:v>
                </c:pt>
                <c:pt idx="3174">
                  <c:v>40849.791666666577</c:v>
                </c:pt>
                <c:pt idx="3175">
                  <c:v>40849.805555555562</c:v>
                </c:pt>
                <c:pt idx="3176">
                  <c:v>40849.819444444496</c:v>
                </c:pt>
                <c:pt idx="3177">
                  <c:v>40849.833333333336</c:v>
                </c:pt>
                <c:pt idx="3178">
                  <c:v>40849.847222222219</c:v>
                </c:pt>
                <c:pt idx="3179">
                  <c:v>40849.861111111066</c:v>
                </c:pt>
                <c:pt idx="3180">
                  <c:v>40849.875</c:v>
                </c:pt>
                <c:pt idx="3181">
                  <c:v>40849.888888888956</c:v>
                </c:pt>
                <c:pt idx="3182">
                  <c:v>40849.902777777781</c:v>
                </c:pt>
                <c:pt idx="3183">
                  <c:v>40849.916666666664</c:v>
                </c:pt>
                <c:pt idx="3184">
                  <c:v>40849.930555555562</c:v>
                </c:pt>
                <c:pt idx="3185">
                  <c:v>40849.944444444496</c:v>
                </c:pt>
                <c:pt idx="3186">
                  <c:v>40849.958333333343</c:v>
                </c:pt>
                <c:pt idx="3187">
                  <c:v>40849.972222222219</c:v>
                </c:pt>
                <c:pt idx="3188">
                  <c:v>40849.986111111109</c:v>
                </c:pt>
                <c:pt idx="3189">
                  <c:v>40850</c:v>
                </c:pt>
                <c:pt idx="3190">
                  <c:v>40850.013888888891</c:v>
                </c:pt>
                <c:pt idx="3191">
                  <c:v>40850.027777777774</c:v>
                </c:pt>
                <c:pt idx="3192">
                  <c:v>40850.041666666613</c:v>
                </c:pt>
                <c:pt idx="3193">
                  <c:v>40850.055555555562</c:v>
                </c:pt>
                <c:pt idx="3194">
                  <c:v>40850.069444444445</c:v>
                </c:pt>
                <c:pt idx="3195">
                  <c:v>40850.083333333336</c:v>
                </c:pt>
                <c:pt idx="3196">
                  <c:v>40850.097222222204</c:v>
                </c:pt>
                <c:pt idx="3197">
                  <c:v>40850.111111111066</c:v>
                </c:pt>
                <c:pt idx="3198">
                  <c:v>40850.124999999993</c:v>
                </c:pt>
                <c:pt idx="3199">
                  <c:v>40850.138888888891</c:v>
                </c:pt>
                <c:pt idx="3200">
                  <c:v>40850.152777777781</c:v>
                </c:pt>
                <c:pt idx="3201">
                  <c:v>40850.166666666613</c:v>
                </c:pt>
                <c:pt idx="3202">
                  <c:v>40850.180555555562</c:v>
                </c:pt>
                <c:pt idx="3203">
                  <c:v>40850.194444444445</c:v>
                </c:pt>
                <c:pt idx="3204">
                  <c:v>40850.208333333336</c:v>
                </c:pt>
                <c:pt idx="3205">
                  <c:v>40850.222222222204</c:v>
                </c:pt>
                <c:pt idx="3206">
                  <c:v>40850.236111111066</c:v>
                </c:pt>
                <c:pt idx="3207">
                  <c:v>40850.25</c:v>
                </c:pt>
                <c:pt idx="3208">
                  <c:v>40850.263888888876</c:v>
                </c:pt>
                <c:pt idx="3209">
                  <c:v>40850.277777777774</c:v>
                </c:pt>
                <c:pt idx="3210">
                  <c:v>40850.291666666577</c:v>
                </c:pt>
                <c:pt idx="3211">
                  <c:v>40850.305555555562</c:v>
                </c:pt>
                <c:pt idx="3212">
                  <c:v>40850.319444444496</c:v>
                </c:pt>
                <c:pt idx="3213">
                  <c:v>40850.333333333336</c:v>
                </c:pt>
                <c:pt idx="3214">
                  <c:v>40850.347222222219</c:v>
                </c:pt>
                <c:pt idx="3215">
                  <c:v>40850.361111111066</c:v>
                </c:pt>
                <c:pt idx="3216">
                  <c:v>40850.375</c:v>
                </c:pt>
                <c:pt idx="3217">
                  <c:v>40850.388888888956</c:v>
                </c:pt>
                <c:pt idx="3218">
                  <c:v>40850.402777777781</c:v>
                </c:pt>
                <c:pt idx="3219">
                  <c:v>40850.416666666664</c:v>
                </c:pt>
                <c:pt idx="3220">
                  <c:v>40850.430555555562</c:v>
                </c:pt>
                <c:pt idx="3221">
                  <c:v>40850.444444444496</c:v>
                </c:pt>
                <c:pt idx="3222">
                  <c:v>40850.458333333343</c:v>
                </c:pt>
                <c:pt idx="3223">
                  <c:v>40850.472222222219</c:v>
                </c:pt>
                <c:pt idx="3224">
                  <c:v>40850.486111111109</c:v>
                </c:pt>
                <c:pt idx="3225">
                  <c:v>40850.5</c:v>
                </c:pt>
                <c:pt idx="3226">
                  <c:v>40850.513888888891</c:v>
                </c:pt>
                <c:pt idx="3227">
                  <c:v>40850.527777777774</c:v>
                </c:pt>
                <c:pt idx="3228">
                  <c:v>40850.541666666613</c:v>
                </c:pt>
                <c:pt idx="3229">
                  <c:v>40850.555555555562</c:v>
                </c:pt>
                <c:pt idx="3230">
                  <c:v>40850.569444444445</c:v>
                </c:pt>
                <c:pt idx="3231">
                  <c:v>40850.583333333336</c:v>
                </c:pt>
                <c:pt idx="3232">
                  <c:v>40850.597222222204</c:v>
                </c:pt>
                <c:pt idx="3233">
                  <c:v>40850.611111111066</c:v>
                </c:pt>
                <c:pt idx="3234">
                  <c:v>40850.624999999993</c:v>
                </c:pt>
                <c:pt idx="3235">
                  <c:v>40850.638888888891</c:v>
                </c:pt>
                <c:pt idx="3236">
                  <c:v>40850.652777777781</c:v>
                </c:pt>
                <c:pt idx="3237">
                  <c:v>40850.666666666613</c:v>
                </c:pt>
                <c:pt idx="3238">
                  <c:v>40850.680555555562</c:v>
                </c:pt>
                <c:pt idx="3239">
                  <c:v>40850.694444444445</c:v>
                </c:pt>
                <c:pt idx="3240">
                  <c:v>40850.708333333336</c:v>
                </c:pt>
                <c:pt idx="3241">
                  <c:v>40850.722222222204</c:v>
                </c:pt>
                <c:pt idx="3242">
                  <c:v>40850.736111111066</c:v>
                </c:pt>
                <c:pt idx="3243">
                  <c:v>40850.75</c:v>
                </c:pt>
                <c:pt idx="3244">
                  <c:v>40850.763888888876</c:v>
                </c:pt>
                <c:pt idx="3245">
                  <c:v>40850.777777777774</c:v>
                </c:pt>
                <c:pt idx="3246">
                  <c:v>40850.791666666577</c:v>
                </c:pt>
                <c:pt idx="3247">
                  <c:v>40850.805555555562</c:v>
                </c:pt>
                <c:pt idx="3248">
                  <c:v>40850.819444444496</c:v>
                </c:pt>
                <c:pt idx="3249">
                  <c:v>40850.833333333336</c:v>
                </c:pt>
                <c:pt idx="3250">
                  <c:v>40850.847222222219</c:v>
                </c:pt>
                <c:pt idx="3251">
                  <c:v>40850.861111111066</c:v>
                </c:pt>
                <c:pt idx="3252">
                  <c:v>40850.875</c:v>
                </c:pt>
                <c:pt idx="3253">
                  <c:v>40850.888888888956</c:v>
                </c:pt>
                <c:pt idx="3254">
                  <c:v>40850.902777777781</c:v>
                </c:pt>
                <c:pt idx="3255">
                  <c:v>40850.916666666664</c:v>
                </c:pt>
                <c:pt idx="3256">
                  <c:v>40850.930555555562</c:v>
                </c:pt>
                <c:pt idx="3257">
                  <c:v>40850.944444444496</c:v>
                </c:pt>
                <c:pt idx="3258">
                  <c:v>40850.958333333343</c:v>
                </c:pt>
                <c:pt idx="3259">
                  <c:v>40850.972222222219</c:v>
                </c:pt>
                <c:pt idx="3260">
                  <c:v>40850.986111111109</c:v>
                </c:pt>
                <c:pt idx="3261">
                  <c:v>40851</c:v>
                </c:pt>
                <c:pt idx="3262">
                  <c:v>40851.013888888891</c:v>
                </c:pt>
                <c:pt idx="3263">
                  <c:v>40851.027777777774</c:v>
                </c:pt>
                <c:pt idx="3264">
                  <c:v>40851.041666666613</c:v>
                </c:pt>
                <c:pt idx="3265">
                  <c:v>40851.055555555562</c:v>
                </c:pt>
                <c:pt idx="3266">
                  <c:v>40851.069444444445</c:v>
                </c:pt>
                <c:pt idx="3267">
                  <c:v>40851.083333333336</c:v>
                </c:pt>
                <c:pt idx="3268">
                  <c:v>40851.097222222204</c:v>
                </c:pt>
                <c:pt idx="3269">
                  <c:v>40851.111111111066</c:v>
                </c:pt>
                <c:pt idx="3270">
                  <c:v>40851.124999999993</c:v>
                </c:pt>
                <c:pt idx="3271">
                  <c:v>40851.138888888891</c:v>
                </c:pt>
                <c:pt idx="3272">
                  <c:v>40851.152777777781</c:v>
                </c:pt>
                <c:pt idx="3273">
                  <c:v>40851.166666666613</c:v>
                </c:pt>
                <c:pt idx="3274">
                  <c:v>40851.180555555562</c:v>
                </c:pt>
                <c:pt idx="3275">
                  <c:v>40851.194444444445</c:v>
                </c:pt>
                <c:pt idx="3276">
                  <c:v>40851.208333333336</c:v>
                </c:pt>
                <c:pt idx="3277">
                  <c:v>40851.222222222204</c:v>
                </c:pt>
                <c:pt idx="3278">
                  <c:v>40851.236111111066</c:v>
                </c:pt>
                <c:pt idx="3279">
                  <c:v>40851.25</c:v>
                </c:pt>
                <c:pt idx="3280">
                  <c:v>40851.263888888876</c:v>
                </c:pt>
                <c:pt idx="3281">
                  <c:v>40851.277777777774</c:v>
                </c:pt>
                <c:pt idx="3282">
                  <c:v>40851.291666666577</c:v>
                </c:pt>
                <c:pt idx="3283">
                  <c:v>40851.305555555562</c:v>
                </c:pt>
                <c:pt idx="3284">
                  <c:v>40851.319444444496</c:v>
                </c:pt>
                <c:pt idx="3285">
                  <c:v>40851.333333333336</c:v>
                </c:pt>
                <c:pt idx="3286">
                  <c:v>40851.347222222219</c:v>
                </c:pt>
                <c:pt idx="3287">
                  <c:v>40851.361111111066</c:v>
                </c:pt>
                <c:pt idx="3288">
                  <c:v>40851.375</c:v>
                </c:pt>
                <c:pt idx="3289">
                  <c:v>40851.388888888956</c:v>
                </c:pt>
                <c:pt idx="3290">
                  <c:v>40851.402777777781</c:v>
                </c:pt>
                <c:pt idx="3291">
                  <c:v>40851.416666666664</c:v>
                </c:pt>
                <c:pt idx="3292">
                  <c:v>40851.430555555562</c:v>
                </c:pt>
                <c:pt idx="3293">
                  <c:v>40851.444444444496</c:v>
                </c:pt>
                <c:pt idx="3294">
                  <c:v>40851.458333333343</c:v>
                </c:pt>
                <c:pt idx="3295">
                  <c:v>40851.472222222219</c:v>
                </c:pt>
                <c:pt idx="3296">
                  <c:v>40851.486111111109</c:v>
                </c:pt>
                <c:pt idx="3297">
                  <c:v>40851.5</c:v>
                </c:pt>
                <c:pt idx="3298">
                  <c:v>40851.513888888891</c:v>
                </c:pt>
                <c:pt idx="3299">
                  <c:v>40851.527777777774</c:v>
                </c:pt>
                <c:pt idx="3300">
                  <c:v>40851.541666666613</c:v>
                </c:pt>
                <c:pt idx="3301">
                  <c:v>40851.555555555562</c:v>
                </c:pt>
                <c:pt idx="3302">
                  <c:v>40851.569444444445</c:v>
                </c:pt>
                <c:pt idx="3303">
                  <c:v>40851.583333333336</c:v>
                </c:pt>
                <c:pt idx="3304">
                  <c:v>40851.597222222204</c:v>
                </c:pt>
                <c:pt idx="3305">
                  <c:v>40851.611111111066</c:v>
                </c:pt>
                <c:pt idx="3306">
                  <c:v>40851.624999999993</c:v>
                </c:pt>
                <c:pt idx="3307">
                  <c:v>40851.638888888891</c:v>
                </c:pt>
                <c:pt idx="3308">
                  <c:v>40851.652777777781</c:v>
                </c:pt>
                <c:pt idx="3309">
                  <c:v>40851.666666666613</c:v>
                </c:pt>
                <c:pt idx="3310">
                  <c:v>40851.680555555562</c:v>
                </c:pt>
                <c:pt idx="3311">
                  <c:v>40851.694444444445</c:v>
                </c:pt>
                <c:pt idx="3312">
                  <c:v>40851.708333333336</c:v>
                </c:pt>
                <c:pt idx="3313">
                  <c:v>40851.722222222204</c:v>
                </c:pt>
                <c:pt idx="3314">
                  <c:v>40851.736111111066</c:v>
                </c:pt>
                <c:pt idx="3315">
                  <c:v>40851.75</c:v>
                </c:pt>
                <c:pt idx="3316">
                  <c:v>40851.763888888876</c:v>
                </c:pt>
                <c:pt idx="3317">
                  <c:v>40851.777777777774</c:v>
                </c:pt>
                <c:pt idx="3318">
                  <c:v>40851.791666666577</c:v>
                </c:pt>
                <c:pt idx="3319">
                  <c:v>40851.805555555562</c:v>
                </c:pt>
                <c:pt idx="3320">
                  <c:v>40851.819444444496</c:v>
                </c:pt>
                <c:pt idx="3321">
                  <c:v>40851.833333333336</c:v>
                </c:pt>
                <c:pt idx="3322">
                  <c:v>40851.847222222219</c:v>
                </c:pt>
                <c:pt idx="3323">
                  <c:v>40851.861111111066</c:v>
                </c:pt>
                <c:pt idx="3324">
                  <c:v>40851.875</c:v>
                </c:pt>
                <c:pt idx="3325">
                  <c:v>40851.888888888956</c:v>
                </c:pt>
                <c:pt idx="3326">
                  <c:v>40851.902777777781</c:v>
                </c:pt>
                <c:pt idx="3327">
                  <c:v>40851.916666666664</c:v>
                </c:pt>
                <c:pt idx="3328">
                  <c:v>40851.930555555562</c:v>
                </c:pt>
                <c:pt idx="3329">
                  <c:v>40851.944444444496</c:v>
                </c:pt>
                <c:pt idx="3330">
                  <c:v>40851.958333333343</c:v>
                </c:pt>
                <c:pt idx="3331">
                  <c:v>40851.972222222219</c:v>
                </c:pt>
                <c:pt idx="3332">
                  <c:v>40851.986111111109</c:v>
                </c:pt>
                <c:pt idx="3333">
                  <c:v>40852</c:v>
                </c:pt>
                <c:pt idx="3334">
                  <c:v>40852.013888888891</c:v>
                </c:pt>
                <c:pt idx="3335">
                  <c:v>40852.027777777774</c:v>
                </c:pt>
                <c:pt idx="3336">
                  <c:v>40852.041666666613</c:v>
                </c:pt>
                <c:pt idx="3337">
                  <c:v>40852.055555555562</c:v>
                </c:pt>
                <c:pt idx="3338">
                  <c:v>40852.069444444445</c:v>
                </c:pt>
                <c:pt idx="3339">
                  <c:v>40852.083333333336</c:v>
                </c:pt>
                <c:pt idx="3340">
                  <c:v>40852.097222222204</c:v>
                </c:pt>
                <c:pt idx="3341">
                  <c:v>40852.111111111066</c:v>
                </c:pt>
                <c:pt idx="3342">
                  <c:v>40852.124999999993</c:v>
                </c:pt>
                <c:pt idx="3343">
                  <c:v>40852.138888888891</c:v>
                </c:pt>
                <c:pt idx="3344">
                  <c:v>40852.152777777781</c:v>
                </c:pt>
                <c:pt idx="3345">
                  <c:v>40852.166666666613</c:v>
                </c:pt>
                <c:pt idx="3346">
                  <c:v>40852.180555555562</c:v>
                </c:pt>
                <c:pt idx="3347">
                  <c:v>40852.194444444445</c:v>
                </c:pt>
                <c:pt idx="3348">
                  <c:v>40852.208333333336</c:v>
                </c:pt>
                <c:pt idx="3349">
                  <c:v>40852.222222222204</c:v>
                </c:pt>
                <c:pt idx="3350">
                  <c:v>40852.236111111066</c:v>
                </c:pt>
                <c:pt idx="3351">
                  <c:v>40852.25</c:v>
                </c:pt>
                <c:pt idx="3352">
                  <c:v>40852.263888888876</c:v>
                </c:pt>
                <c:pt idx="3353">
                  <c:v>40852.277777777774</c:v>
                </c:pt>
                <c:pt idx="3354">
                  <c:v>40852.291666666577</c:v>
                </c:pt>
                <c:pt idx="3355">
                  <c:v>40852.305555555562</c:v>
                </c:pt>
                <c:pt idx="3356">
                  <c:v>40852.319444444496</c:v>
                </c:pt>
                <c:pt idx="3357">
                  <c:v>40852.333333333336</c:v>
                </c:pt>
                <c:pt idx="3358">
                  <c:v>40852.347222222219</c:v>
                </c:pt>
                <c:pt idx="3359">
                  <c:v>40852.361111111066</c:v>
                </c:pt>
                <c:pt idx="3360">
                  <c:v>40852.375</c:v>
                </c:pt>
                <c:pt idx="3361">
                  <c:v>40852.388888888956</c:v>
                </c:pt>
                <c:pt idx="3362">
                  <c:v>40852.402777777781</c:v>
                </c:pt>
                <c:pt idx="3363">
                  <c:v>40852.416666666664</c:v>
                </c:pt>
                <c:pt idx="3364">
                  <c:v>40852.430555555562</c:v>
                </c:pt>
                <c:pt idx="3365">
                  <c:v>40852.444444444496</c:v>
                </c:pt>
                <c:pt idx="3366">
                  <c:v>40852.458333333343</c:v>
                </c:pt>
                <c:pt idx="3367">
                  <c:v>40852.472222222219</c:v>
                </c:pt>
                <c:pt idx="3368">
                  <c:v>40852.486111111109</c:v>
                </c:pt>
                <c:pt idx="3369">
                  <c:v>40852.5</c:v>
                </c:pt>
                <c:pt idx="3370">
                  <c:v>40852.513888888891</c:v>
                </c:pt>
                <c:pt idx="3371">
                  <c:v>40852.527777777774</c:v>
                </c:pt>
                <c:pt idx="3372">
                  <c:v>40852.541666666613</c:v>
                </c:pt>
                <c:pt idx="3373">
                  <c:v>40852.555555555562</c:v>
                </c:pt>
                <c:pt idx="3374">
                  <c:v>40852.569444444445</c:v>
                </c:pt>
                <c:pt idx="3375">
                  <c:v>40852.583333333336</c:v>
                </c:pt>
                <c:pt idx="3376">
                  <c:v>40852.597222222204</c:v>
                </c:pt>
                <c:pt idx="3377">
                  <c:v>40852.611111111066</c:v>
                </c:pt>
                <c:pt idx="3378">
                  <c:v>40852.624999999993</c:v>
                </c:pt>
                <c:pt idx="3379">
                  <c:v>40852.638888888891</c:v>
                </c:pt>
                <c:pt idx="3380">
                  <c:v>40852.652777777781</c:v>
                </c:pt>
                <c:pt idx="3381">
                  <c:v>40852.666666666613</c:v>
                </c:pt>
                <c:pt idx="3382">
                  <c:v>40852.680555555562</c:v>
                </c:pt>
                <c:pt idx="3383">
                  <c:v>40852.694444444445</c:v>
                </c:pt>
                <c:pt idx="3384">
                  <c:v>40852.708333333336</c:v>
                </c:pt>
                <c:pt idx="3385">
                  <c:v>40852.722222222204</c:v>
                </c:pt>
                <c:pt idx="3386">
                  <c:v>40852.736111111066</c:v>
                </c:pt>
                <c:pt idx="3387">
                  <c:v>40852.75</c:v>
                </c:pt>
                <c:pt idx="3388">
                  <c:v>40852.763888888876</c:v>
                </c:pt>
                <c:pt idx="3389">
                  <c:v>40852.777777777774</c:v>
                </c:pt>
                <c:pt idx="3390">
                  <c:v>40852.791666666577</c:v>
                </c:pt>
                <c:pt idx="3391">
                  <c:v>40852.805555555562</c:v>
                </c:pt>
                <c:pt idx="3392">
                  <c:v>40852.819444444496</c:v>
                </c:pt>
                <c:pt idx="3393">
                  <c:v>40852.833333333336</c:v>
                </c:pt>
                <c:pt idx="3394">
                  <c:v>40852.847222222219</c:v>
                </c:pt>
                <c:pt idx="3395">
                  <c:v>40852.861111111066</c:v>
                </c:pt>
                <c:pt idx="3396">
                  <c:v>40852.875</c:v>
                </c:pt>
                <c:pt idx="3397">
                  <c:v>40852.888888888956</c:v>
                </c:pt>
                <c:pt idx="3398">
                  <c:v>40852.902777777781</c:v>
                </c:pt>
                <c:pt idx="3399">
                  <c:v>40852.916666666664</c:v>
                </c:pt>
                <c:pt idx="3400">
                  <c:v>40852.930555555562</c:v>
                </c:pt>
                <c:pt idx="3401">
                  <c:v>40852.944444444496</c:v>
                </c:pt>
                <c:pt idx="3402">
                  <c:v>40852.958333333343</c:v>
                </c:pt>
                <c:pt idx="3403">
                  <c:v>40852.972222222219</c:v>
                </c:pt>
                <c:pt idx="3404">
                  <c:v>40852.986111111109</c:v>
                </c:pt>
                <c:pt idx="3405">
                  <c:v>40853</c:v>
                </c:pt>
                <c:pt idx="3406">
                  <c:v>40853.013888888891</c:v>
                </c:pt>
                <c:pt idx="3407">
                  <c:v>40853.027777777774</c:v>
                </c:pt>
                <c:pt idx="3408">
                  <c:v>40853.041666666613</c:v>
                </c:pt>
                <c:pt idx="3409">
                  <c:v>40853.055555555562</c:v>
                </c:pt>
                <c:pt idx="3410">
                  <c:v>40853.069444444445</c:v>
                </c:pt>
                <c:pt idx="3411">
                  <c:v>40853.083333333336</c:v>
                </c:pt>
                <c:pt idx="3412">
                  <c:v>40853.097222222204</c:v>
                </c:pt>
                <c:pt idx="3413">
                  <c:v>40853.111111111066</c:v>
                </c:pt>
                <c:pt idx="3414">
                  <c:v>40853.124999999993</c:v>
                </c:pt>
                <c:pt idx="3415">
                  <c:v>40853.138888888891</c:v>
                </c:pt>
                <c:pt idx="3416">
                  <c:v>40853.152777777781</c:v>
                </c:pt>
                <c:pt idx="3417">
                  <c:v>40853.166666666613</c:v>
                </c:pt>
                <c:pt idx="3418">
                  <c:v>40853.180555555562</c:v>
                </c:pt>
                <c:pt idx="3419">
                  <c:v>40853.194444444445</c:v>
                </c:pt>
                <c:pt idx="3420">
                  <c:v>40853.208333333336</c:v>
                </c:pt>
                <c:pt idx="3421">
                  <c:v>40853.222222222204</c:v>
                </c:pt>
                <c:pt idx="3422">
                  <c:v>40853.236111111066</c:v>
                </c:pt>
                <c:pt idx="3423">
                  <c:v>40853.25</c:v>
                </c:pt>
                <c:pt idx="3424">
                  <c:v>40853.263888888876</c:v>
                </c:pt>
                <c:pt idx="3425">
                  <c:v>40853.277777777774</c:v>
                </c:pt>
                <c:pt idx="3426">
                  <c:v>40853.291666666577</c:v>
                </c:pt>
                <c:pt idx="3427">
                  <c:v>40853.305555555562</c:v>
                </c:pt>
                <c:pt idx="3428">
                  <c:v>40853.319444444496</c:v>
                </c:pt>
                <c:pt idx="3429">
                  <c:v>40853.333333333336</c:v>
                </c:pt>
                <c:pt idx="3430">
                  <c:v>40853.347222222219</c:v>
                </c:pt>
                <c:pt idx="3431">
                  <c:v>40853.361111111066</c:v>
                </c:pt>
                <c:pt idx="3432">
                  <c:v>40853.375</c:v>
                </c:pt>
                <c:pt idx="3433">
                  <c:v>40853.388888888956</c:v>
                </c:pt>
                <c:pt idx="3434">
                  <c:v>40853.402777777781</c:v>
                </c:pt>
                <c:pt idx="3435">
                  <c:v>40853.416666666664</c:v>
                </c:pt>
                <c:pt idx="3436">
                  <c:v>40853.430555555562</c:v>
                </c:pt>
                <c:pt idx="3437">
                  <c:v>40853.444444444496</c:v>
                </c:pt>
                <c:pt idx="3438">
                  <c:v>40853.458333333343</c:v>
                </c:pt>
                <c:pt idx="3439">
                  <c:v>40853.472222222219</c:v>
                </c:pt>
                <c:pt idx="3440">
                  <c:v>40853.486111111109</c:v>
                </c:pt>
                <c:pt idx="3441">
                  <c:v>40853.5</c:v>
                </c:pt>
                <c:pt idx="3442">
                  <c:v>40853.513888888891</c:v>
                </c:pt>
                <c:pt idx="3443">
                  <c:v>40853.527777777774</c:v>
                </c:pt>
                <c:pt idx="3444">
                  <c:v>40853.541666666613</c:v>
                </c:pt>
                <c:pt idx="3445">
                  <c:v>40853.555555555562</c:v>
                </c:pt>
                <c:pt idx="3446">
                  <c:v>40853.569444444445</c:v>
                </c:pt>
                <c:pt idx="3447">
                  <c:v>40853.583333333336</c:v>
                </c:pt>
                <c:pt idx="3448">
                  <c:v>40853.597222222204</c:v>
                </c:pt>
                <c:pt idx="3449">
                  <c:v>40853.611111111066</c:v>
                </c:pt>
                <c:pt idx="3450">
                  <c:v>40853.624999999993</c:v>
                </c:pt>
                <c:pt idx="3451">
                  <c:v>40853.638888888891</c:v>
                </c:pt>
                <c:pt idx="3452">
                  <c:v>40853.652777777781</c:v>
                </c:pt>
                <c:pt idx="3453">
                  <c:v>40853.666666666613</c:v>
                </c:pt>
                <c:pt idx="3454">
                  <c:v>40853.680555555562</c:v>
                </c:pt>
                <c:pt idx="3455">
                  <c:v>40853.694444444445</c:v>
                </c:pt>
                <c:pt idx="3456">
                  <c:v>40853.708333333336</c:v>
                </c:pt>
                <c:pt idx="3457">
                  <c:v>40853.722222222204</c:v>
                </c:pt>
                <c:pt idx="3458">
                  <c:v>40853.736111111066</c:v>
                </c:pt>
                <c:pt idx="3459">
                  <c:v>40853.75</c:v>
                </c:pt>
                <c:pt idx="3460">
                  <c:v>40853.763888888876</c:v>
                </c:pt>
                <c:pt idx="3461">
                  <c:v>40853.777777777774</c:v>
                </c:pt>
                <c:pt idx="3462">
                  <c:v>40853.791666666577</c:v>
                </c:pt>
                <c:pt idx="3463">
                  <c:v>40853.805555555562</c:v>
                </c:pt>
                <c:pt idx="3464">
                  <c:v>40853.819444444496</c:v>
                </c:pt>
                <c:pt idx="3465">
                  <c:v>40853.833333333336</c:v>
                </c:pt>
                <c:pt idx="3466">
                  <c:v>40853.847222222219</c:v>
                </c:pt>
                <c:pt idx="3467">
                  <c:v>40853.861111111066</c:v>
                </c:pt>
                <c:pt idx="3468">
                  <c:v>40853.875</c:v>
                </c:pt>
                <c:pt idx="3469">
                  <c:v>40853.888888888956</c:v>
                </c:pt>
                <c:pt idx="3470">
                  <c:v>40853.902777777781</c:v>
                </c:pt>
                <c:pt idx="3471">
                  <c:v>40853.916666666664</c:v>
                </c:pt>
                <c:pt idx="3472">
                  <c:v>40853.930555555562</c:v>
                </c:pt>
                <c:pt idx="3473">
                  <c:v>40853.944444444496</c:v>
                </c:pt>
                <c:pt idx="3474">
                  <c:v>40853.958333333343</c:v>
                </c:pt>
                <c:pt idx="3475">
                  <c:v>40853.972222222219</c:v>
                </c:pt>
                <c:pt idx="3476">
                  <c:v>40853.986111111109</c:v>
                </c:pt>
                <c:pt idx="3477">
                  <c:v>40854</c:v>
                </c:pt>
                <c:pt idx="3478">
                  <c:v>40854.013888888891</c:v>
                </c:pt>
                <c:pt idx="3479">
                  <c:v>40854.027777777774</c:v>
                </c:pt>
                <c:pt idx="3480">
                  <c:v>40854.041666666613</c:v>
                </c:pt>
                <c:pt idx="3481">
                  <c:v>40854.055555555562</c:v>
                </c:pt>
                <c:pt idx="3482">
                  <c:v>40854.069444444445</c:v>
                </c:pt>
                <c:pt idx="3483">
                  <c:v>40854.083333333336</c:v>
                </c:pt>
                <c:pt idx="3484">
                  <c:v>40854.097222222204</c:v>
                </c:pt>
                <c:pt idx="3485">
                  <c:v>40854.111111111066</c:v>
                </c:pt>
                <c:pt idx="3486">
                  <c:v>40854.124999999993</c:v>
                </c:pt>
                <c:pt idx="3487">
                  <c:v>40854.138888888891</c:v>
                </c:pt>
                <c:pt idx="3488">
                  <c:v>40854.152777777781</c:v>
                </c:pt>
                <c:pt idx="3489">
                  <c:v>40854.166666666613</c:v>
                </c:pt>
                <c:pt idx="3490">
                  <c:v>40854.180555555562</c:v>
                </c:pt>
                <c:pt idx="3491">
                  <c:v>40854.194444444445</c:v>
                </c:pt>
                <c:pt idx="3492">
                  <c:v>40854.208333333336</c:v>
                </c:pt>
                <c:pt idx="3493">
                  <c:v>40854.222222222204</c:v>
                </c:pt>
                <c:pt idx="3494">
                  <c:v>40854.236111111066</c:v>
                </c:pt>
                <c:pt idx="3495">
                  <c:v>40854.25</c:v>
                </c:pt>
                <c:pt idx="3496">
                  <c:v>40854.263888888876</c:v>
                </c:pt>
                <c:pt idx="3497">
                  <c:v>40854.277777777774</c:v>
                </c:pt>
                <c:pt idx="3498">
                  <c:v>40854.291666666577</c:v>
                </c:pt>
                <c:pt idx="3499">
                  <c:v>40854.305555555562</c:v>
                </c:pt>
                <c:pt idx="3500">
                  <c:v>40854.319444444496</c:v>
                </c:pt>
                <c:pt idx="3501">
                  <c:v>40854.333333333336</c:v>
                </c:pt>
                <c:pt idx="3502">
                  <c:v>40854.347222222219</c:v>
                </c:pt>
                <c:pt idx="3503">
                  <c:v>40854.361111111066</c:v>
                </c:pt>
                <c:pt idx="3504">
                  <c:v>40854.375</c:v>
                </c:pt>
                <c:pt idx="3505">
                  <c:v>40854.388888888956</c:v>
                </c:pt>
                <c:pt idx="3506">
                  <c:v>40854.402777777781</c:v>
                </c:pt>
                <c:pt idx="3507">
                  <c:v>40854.416666666664</c:v>
                </c:pt>
                <c:pt idx="3508">
                  <c:v>40854.430555555562</c:v>
                </c:pt>
                <c:pt idx="3509">
                  <c:v>40854.444444444496</c:v>
                </c:pt>
                <c:pt idx="3510">
                  <c:v>40854.458333333343</c:v>
                </c:pt>
                <c:pt idx="3511">
                  <c:v>40854.472222222219</c:v>
                </c:pt>
                <c:pt idx="3512">
                  <c:v>40854.486111111109</c:v>
                </c:pt>
                <c:pt idx="3513">
                  <c:v>40854.5</c:v>
                </c:pt>
                <c:pt idx="3514">
                  <c:v>40854.513888888891</c:v>
                </c:pt>
                <c:pt idx="3515">
                  <c:v>40854.527777777774</c:v>
                </c:pt>
                <c:pt idx="3516">
                  <c:v>40854.541666666613</c:v>
                </c:pt>
                <c:pt idx="3517">
                  <c:v>40854.555555555562</c:v>
                </c:pt>
                <c:pt idx="3518">
                  <c:v>40854.569444444445</c:v>
                </c:pt>
                <c:pt idx="3519">
                  <c:v>40854.583333333336</c:v>
                </c:pt>
                <c:pt idx="3520">
                  <c:v>40854.597222222204</c:v>
                </c:pt>
                <c:pt idx="3521">
                  <c:v>40854.611111111066</c:v>
                </c:pt>
                <c:pt idx="3522">
                  <c:v>40854.624999999993</c:v>
                </c:pt>
                <c:pt idx="3523">
                  <c:v>40854.638888888891</c:v>
                </c:pt>
                <c:pt idx="3524">
                  <c:v>40854.652777777781</c:v>
                </c:pt>
                <c:pt idx="3525">
                  <c:v>40854.666666666613</c:v>
                </c:pt>
                <c:pt idx="3526">
                  <c:v>40854.680555555562</c:v>
                </c:pt>
                <c:pt idx="3527">
                  <c:v>40854.694444444445</c:v>
                </c:pt>
                <c:pt idx="3528">
                  <c:v>40854.708333333336</c:v>
                </c:pt>
                <c:pt idx="3529">
                  <c:v>40854.722222222204</c:v>
                </c:pt>
                <c:pt idx="3530">
                  <c:v>40854.736111111066</c:v>
                </c:pt>
                <c:pt idx="3531">
                  <c:v>40854.75</c:v>
                </c:pt>
                <c:pt idx="3532">
                  <c:v>40854.763888888876</c:v>
                </c:pt>
                <c:pt idx="3533">
                  <c:v>40854.777777777774</c:v>
                </c:pt>
                <c:pt idx="3534">
                  <c:v>40854.791666666577</c:v>
                </c:pt>
                <c:pt idx="3535">
                  <c:v>40854.805555555562</c:v>
                </c:pt>
                <c:pt idx="3536">
                  <c:v>40854.819444444496</c:v>
                </c:pt>
                <c:pt idx="3537">
                  <c:v>40854.833333333336</c:v>
                </c:pt>
                <c:pt idx="3538">
                  <c:v>40854.847222222219</c:v>
                </c:pt>
                <c:pt idx="3539">
                  <c:v>40854.861111111066</c:v>
                </c:pt>
                <c:pt idx="3540">
                  <c:v>40854.875</c:v>
                </c:pt>
                <c:pt idx="3541">
                  <c:v>40854.888888888956</c:v>
                </c:pt>
                <c:pt idx="3542">
                  <c:v>40854.902777777781</c:v>
                </c:pt>
                <c:pt idx="3543">
                  <c:v>40854.916666666664</c:v>
                </c:pt>
                <c:pt idx="3544">
                  <c:v>40854.930555555562</c:v>
                </c:pt>
                <c:pt idx="3545">
                  <c:v>40854.944444444496</c:v>
                </c:pt>
                <c:pt idx="3546">
                  <c:v>40854.958333333343</c:v>
                </c:pt>
                <c:pt idx="3547">
                  <c:v>40854.972222222219</c:v>
                </c:pt>
                <c:pt idx="3548">
                  <c:v>40854.986111111109</c:v>
                </c:pt>
                <c:pt idx="3549">
                  <c:v>40855</c:v>
                </c:pt>
                <c:pt idx="3550">
                  <c:v>40855.013888888891</c:v>
                </c:pt>
                <c:pt idx="3551">
                  <c:v>40855.027777777774</c:v>
                </c:pt>
                <c:pt idx="3552">
                  <c:v>40855.041666666613</c:v>
                </c:pt>
                <c:pt idx="3553">
                  <c:v>40855.055555555562</c:v>
                </c:pt>
                <c:pt idx="3554">
                  <c:v>40855.069444444445</c:v>
                </c:pt>
                <c:pt idx="3555">
                  <c:v>40855.083333333336</c:v>
                </c:pt>
                <c:pt idx="3556">
                  <c:v>40855.097222222204</c:v>
                </c:pt>
                <c:pt idx="3557">
                  <c:v>40855.111111111066</c:v>
                </c:pt>
                <c:pt idx="3558">
                  <c:v>40855.124999999993</c:v>
                </c:pt>
                <c:pt idx="3559">
                  <c:v>40855.138888888891</c:v>
                </c:pt>
                <c:pt idx="3560">
                  <c:v>40855.152777777781</c:v>
                </c:pt>
                <c:pt idx="3561">
                  <c:v>40855.166666666613</c:v>
                </c:pt>
                <c:pt idx="3562">
                  <c:v>40855.180555555562</c:v>
                </c:pt>
                <c:pt idx="3563">
                  <c:v>40855.194444444445</c:v>
                </c:pt>
                <c:pt idx="3564">
                  <c:v>40855.208333333336</c:v>
                </c:pt>
                <c:pt idx="3565">
                  <c:v>40855.222222222204</c:v>
                </c:pt>
                <c:pt idx="3566">
                  <c:v>40855.236111111066</c:v>
                </c:pt>
                <c:pt idx="3567">
                  <c:v>40855.25</c:v>
                </c:pt>
                <c:pt idx="3568">
                  <c:v>40855.263888888876</c:v>
                </c:pt>
                <c:pt idx="3569">
                  <c:v>40855.277777777774</c:v>
                </c:pt>
                <c:pt idx="3570">
                  <c:v>40855.291666666577</c:v>
                </c:pt>
                <c:pt idx="3571">
                  <c:v>40855.305555555562</c:v>
                </c:pt>
                <c:pt idx="3572">
                  <c:v>40855.319444444496</c:v>
                </c:pt>
                <c:pt idx="3573">
                  <c:v>40855.333333333336</c:v>
                </c:pt>
                <c:pt idx="3574">
                  <c:v>40855.347222222219</c:v>
                </c:pt>
                <c:pt idx="3575">
                  <c:v>40855.361111111066</c:v>
                </c:pt>
                <c:pt idx="3576">
                  <c:v>40855.375</c:v>
                </c:pt>
                <c:pt idx="3577">
                  <c:v>40855.388888888956</c:v>
                </c:pt>
                <c:pt idx="3578">
                  <c:v>40855.402777777781</c:v>
                </c:pt>
                <c:pt idx="3579">
                  <c:v>40855.416666666664</c:v>
                </c:pt>
                <c:pt idx="3580">
                  <c:v>40855.430555555562</c:v>
                </c:pt>
                <c:pt idx="3581">
                  <c:v>40855.444444444496</c:v>
                </c:pt>
                <c:pt idx="3582">
                  <c:v>40855.458333333343</c:v>
                </c:pt>
                <c:pt idx="3583">
                  <c:v>40855.472222222219</c:v>
                </c:pt>
                <c:pt idx="3584">
                  <c:v>40855.486111111109</c:v>
                </c:pt>
                <c:pt idx="3585">
                  <c:v>40855.5</c:v>
                </c:pt>
                <c:pt idx="3586">
                  <c:v>40855.513888888891</c:v>
                </c:pt>
                <c:pt idx="3587">
                  <c:v>40855.527777777774</c:v>
                </c:pt>
                <c:pt idx="3588">
                  <c:v>40855.541666666613</c:v>
                </c:pt>
                <c:pt idx="3589">
                  <c:v>40855.555555555562</c:v>
                </c:pt>
                <c:pt idx="3590">
                  <c:v>40855.569444444445</c:v>
                </c:pt>
                <c:pt idx="3591">
                  <c:v>40855.583333333336</c:v>
                </c:pt>
                <c:pt idx="3592">
                  <c:v>40855.597222222204</c:v>
                </c:pt>
                <c:pt idx="3593">
                  <c:v>40855.611111111066</c:v>
                </c:pt>
                <c:pt idx="3594">
                  <c:v>40855.624999999993</c:v>
                </c:pt>
                <c:pt idx="3595">
                  <c:v>40855.638888888891</c:v>
                </c:pt>
                <c:pt idx="3596">
                  <c:v>40855.652777777781</c:v>
                </c:pt>
                <c:pt idx="3597">
                  <c:v>40855.666666666613</c:v>
                </c:pt>
                <c:pt idx="3598">
                  <c:v>40855.680555555562</c:v>
                </c:pt>
                <c:pt idx="3599">
                  <c:v>40855.694444444445</c:v>
                </c:pt>
                <c:pt idx="3600">
                  <c:v>40855.708333333336</c:v>
                </c:pt>
                <c:pt idx="3601">
                  <c:v>40855.722222222204</c:v>
                </c:pt>
                <c:pt idx="3602">
                  <c:v>40855.736111111066</c:v>
                </c:pt>
                <c:pt idx="3603">
                  <c:v>40855.75</c:v>
                </c:pt>
                <c:pt idx="3604">
                  <c:v>40855.763888888876</c:v>
                </c:pt>
                <c:pt idx="3605">
                  <c:v>40855.777777777774</c:v>
                </c:pt>
                <c:pt idx="3606">
                  <c:v>40855.791666666577</c:v>
                </c:pt>
                <c:pt idx="3607">
                  <c:v>40855.805555555562</c:v>
                </c:pt>
                <c:pt idx="3608">
                  <c:v>40855.819444444496</c:v>
                </c:pt>
                <c:pt idx="3609">
                  <c:v>40855.833333333336</c:v>
                </c:pt>
                <c:pt idx="3610">
                  <c:v>40855.847222222219</c:v>
                </c:pt>
                <c:pt idx="3611">
                  <c:v>40855.861111111066</c:v>
                </c:pt>
                <c:pt idx="3612">
                  <c:v>40855.875</c:v>
                </c:pt>
                <c:pt idx="3613">
                  <c:v>40855.888888888956</c:v>
                </c:pt>
                <c:pt idx="3614">
                  <c:v>40855.902777777781</c:v>
                </c:pt>
                <c:pt idx="3615">
                  <c:v>40855.916666666664</c:v>
                </c:pt>
                <c:pt idx="3616">
                  <c:v>40855.930555555562</c:v>
                </c:pt>
                <c:pt idx="3617">
                  <c:v>40855.944444444496</c:v>
                </c:pt>
                <c:pt idx="3618">
                  <c:v>40855.958333333343</c:v>
                </c:pt>
                <c:pt idx="3619">
                  <c:v>40855.972222222219</c:v>
                </c:pt>
                <c:pt idx="3620">
                  <c:v>40855.986111111109</c:v>
                </c:pt>
                <c:pt idx="3621">
                  <c:v>40856</c:v>
                </c:pt>
                <c:pt idx="3622">
                  <c:v>40856.013888888891</c:v>
                </c:pt>
                <c:pt idx="3623">
                  <c:v>40856.027777777774</c:v>
                </c:pt>
                <c:pt idx="3624">
                  <c:v>40856.041666666613</c:v>
                </c:pt>
                <c:pt idx="3625">
                  <c:v>40856.055555555562</c:v>
                </c:pt>
                <c:pt idx="3626">
                  <c:v>40856.069444444445</c:v>
                </c:pt>
                <c:pt idx="3627">
                  <c:v>40856.083333333336</c:v>
                </c:pt>
                <c:pt idx="3628">
                  <c:v>40856.097222222204</c:v>
                </c:pt>
                <c:pt idx="3629">
                  <c:v>40856.111111111066</c:v>
                </c:pt>
                <c:pt idx="3630">
                  <c:v>40856.124999999993</c:v>
                </c:pt>
                <c:pt idx="3631">
                  <c:v>40856.138888888891</c:v>
                </c:pt>
                <c:pt idx="3632">
                  <c:v>40856.152777777781</c:v>
                </c:pt>
                <c:pt idx="3633">
                  <c:v>40856.166666666613</c:v>
                </c:pt>
                <c:pt idx="3634">
                  <c:v>40856.180555555562</c:v>
                </c:pt>
                <c:pt idx="3635">
                  <c:v>40856.194444444445</c:v>
                </c:pt>
                <c:pt idx="3636">
                  <c:v>40856.208333333336</c:v>
                </c:pt>
                <c:pt idx="3637">
                  <c:v>40856.222222222204</c:v>
                </c:pt>
                <c:pt idx="3638">
                  <c:v>40856.236111111066</c:v>
                </c:pt>
                <c:pt idx="3639">
                  <c:v>40856.25</c:v>
                </c:pt>
                <c:pt idx="3640">
                  <c:v>40856.263888888876</c:v>
                </c:pt>
                <c:pt idx="3641">
                  <c:v>40856.277777777774</c:v>
                </c:pt>
                <c:pt idx="3642">
                  <c:v>40856.291666666577</c:v>
                </c:pt>
                <c:pt idx="3643">
                  <c:v>40856.305555555562</c:v>
                </c:pt>
                <c:pt idx="3644">
                  <c:v>40856.319444444496</c:v>
                </c:pt>
                <c:pt idx="3645">
                  <c:v>40856.333333333336</c:v>
                </c:pt>
                <c:pt idx="3646">
                  <c:v>40856.347222222219</c:v>
                </c:pt>
                <c:pt idx="3647">
                  <c:v>40856.361111111066</c:v>
                </c:pt>
                <c:pt idx="3648">
                  <c:v>40856.375</c:v>
                </c:pt>
                <c:pt idx="3649">
                  <c:v>40856.388888888956</c:v>
                </c:pt>
                <c:pt idx="3650">
                  <c:v>40856.402777777781</c:v>
                </c:pt>
                <c:pt idx="3651">
                  <c:v>40856.416666666664</c:v>
                </c:pt>
                <c:pt idx="3652">
                  <c:v>40856.430555555562</c:v>
                </c:pt>
                <c:pt idx="3653">
                  <c:v>40856.444444444496</c:v>
                </c:pt>
                <c:pt idx="3654">
                  <c:v>40856.458333333343</c:v>
                </c:pt>
                <c:pt idx="3655">
                  <c:v>40856.472222222219</c:v>
                </c:pt>
                <c:pt idx="3656">
                  <c:v>40856.486111111109</c:v>
                </c:pt>
                <c:pt idx="3657">
                  <c:v>40856.5</c:v>
                </c:pt>
                <c:pt idx="3658">
                  <c:v>40856.513888888891</c:v>
                </c:pt>
                <c:pt idx="3659">
                  <c:v>40856.527777777774</c:v>
                </c:pt>
                <c:pt idx="3660">
                  <c:v>40856.541666666613</c:v>
                </c:pt>
                <c:pt idx="3661">
                  <c:v>40856.555555555562</c:v>
                </c:pt>
                <c:pt idx="3662">
                  <c:v>40856.569444444445</c:v>
                </c:pt>
                <c:pt idx="3663">
                  <c:v>40856.583333333336</c:v>
                </c:pt>
                <c:pt idx="3664">
                  <c:v>40856.597222222204</c:v>
                </c:pt>
                <c:pt idx="3665">
                  <c:v>40856.611111111066</c:v>
                </c:pt>
                <c:pt idx="3666">
                  <c:v>40856.624999999993</c:v>
                </c:pt>
                <c:pt idx="3667">
                  <c:v>40856.638888888891</c:v>
                </c:pt>
                <c:pt idx="3668">
                  <c:v>40856.652777777781</c:v>
                </c:pt>
                <c:pt idx="3669">
                  <c:v>40856.666666666613</c:v>
                </c:pt>
                <c:pt idx="3670">
                  <c:v>40856.680555555562</c:v>
                </c:pt>
                <c:pt idx="3671">
                  <c:v>40856.694444444445</c:v>
                </c:pt>
                <c:pt idx="3672">
                  <c:v>40856.708333333336</c:v>
                </c:pt>
                <c:pt idx="3673">
                  <c:v>40856.722222222204</c:v>
                </c:pt>
                <c:pt idx="3674">
                  <c:v>40856.736111111066</c:v>
                </c:pt>
                <c:pt idx="3675">
                  <c:v>40856.75</c:v>
                </c:pt>
                <c:pt idx="3676">
                  <c:v>40856.763888888876</c:v>
                </c:pt>
                <c:pt idx="3677">
                  <c:v>40856.777777777774</c:v>
                </c:pt>
                <c:pt idx="3678">
                  <c:v>40856.791666666577</c:v>
                </c:pt>
                <c:pt idx="3679">
                  <c:v>40856.805555555562</c:v>
                </c:pt>
                <c:pt idx="3680">
                  <c:v>40856.819444444496</c:v>
                </c:pt>
                <c:pt idx="3681">
                  <c:v>40856.833333333336</c:v>
                </c:pt>
                <c:pt idx="3682">
                  <c:v>40856.847222222219</c:v>
                </c:pt>
                <c:pt idx="3683">
                  <c:v>40856.861111111066</c:v>
                </c:pt>
                <c:pt idx="3684">
                  <c:v>40856.875</c:v>
                </c:pt>
                <c:pt idx="3685">
                  <c:v>40856.888888888956</c:v>
                </c:pt>
                <c:pt idx="3686">
                  <c:v>40856.902777777781</c:v>
                </c:pt>
                <c:pt idx="3687">
                  <c:v>40856.916666666664</c:v>
                </c:pt>
                <c:pt idx="3688">
                  <c:v>40856.930555555562</c:v>
                </c:pt>
                <c:pt idx="3689">
                  <c:v>40856.944444444496</c:v>
                </c:pt>
                <c:pt idx="3690">
                  <c:v>40856.958333333343</c:v>
                </c:pt>
                <c:pt idx="3691">
                  <c:v>40856.972222222219</c:v>
                </c:pt>
                <c:pt idx="3692">
                  <c:v>40856.986111111109</c:v>
                </c:pt>
                <c:pt idx="3693">
                  <c:v>40857</c:v>
                </c:pt>
                <c:pt idx="3694">
                  <c:v>40857.013888888891</c:v>
                </c:pt>
                <c:pt idx="3695">
                  <c:v>40857.027777777774</c:v>
                </c:pt>
                <c:pt idx="3696">
                  <c:v>40857.041666666613</c:v>
                </c:pt>
                <c:pt idx="3697">
                  <c:v>40857.055555555562</c:v>
                </c:pt>
                <c:pt idx="3698">
                  <c:v>40857.069444444445</c:v>
                </c:pt>
                <c:pt idx="3699">
                  <c:v>40857.083333333336</c:v>
                </c:pt>
                <c:pt idx="3700">
                  <c:v>40857.097222222204</c:v>
                </c:pt>
                <c:pt idx="3701">
                  <c:v>40857.111111111066</c:v>
                </c:pt>
                <c:pt idx="3702">
                  <c:v>40857.124999999993</c:v>
                </c:pt>
                <c:pt idx="3703">
                  <c:v>40857.138888888891</c:v>
                </c:pt>
                <c:pt idx="3704">
                  <c:v>40857.152777777781</c:v>
                </c:pt>
                <c:pt idx="3705">
                  <c:v>40857.166666666613</c:v>
                </c:pt>
                <c:pt idx="3706">
                  <c:v>40857.180555555562</c:v>
                </c:pt>
                <c:pt idx="3707">
                  <c:v>40857.194444444445</c:v>
                </c:pt>
                <c:pt idx="3708">
                  <c:v>40857.208333333336</c:v>
                </c:pt>
                <c:pt idx="3709">
                  <c:v>40857.222222222204</c:v>
                </c:pt>
                <c:pt idx="3710">
                  <c:v>40857.236111111066</c:v>
                </c:pt>
                <c:pt idx="3711">
                  <c:v>40857.25</c:v>
                </c:pt>
                <c:pt idx="3712">
                  <c:v>40857.263888888876</c:v>
                </c:pt>
                <c:pt idx="3713">
                  <c:v>40857.277777777774</c:v>
                </c:pt>
                <c:pt idx="3714">
                  <c:v>40857.291666666577</c:v>
                </c:pt>
                <c:pt idx="3715">
                  <c:v>40857.305555555562</c:v>
                </c:pt>
                <c:pt idx="3716">
                  <c:v>40857.319444444496</c:v>
                </c:pt>
                <c:pt idx="3717">
                  <c:v>40857.333333333336</c:v>
                </c:pt>
                <c:pt idx="3718">
                  <c:v>40857.347222222219</c:v>
                </c:pt>
                <c:pt idx="3719">
                  <c:v>40857.361111111066</c:v>
                </c:pt>
                <c:pt idx="3720">
                  <c:v>40857.375</c:v>
                </c:pt>
                <c:pt idx="3721">
                  <c:v>40857.388888888956</c:v>
                </c:pt>
                <c:pt idx="3722">
                  <c:v>40857.402777777781</c:v>
                </c:pt>
                <c:pt idx="3723">
                  <c:v>40857.416666666664</c:v>
                </c:pt>
                <c:pt idx="3724">
                  <c:v>40857.430555555562</c:v>
                </c:pt>
                <c:pt idx="3725">
                  <c:v>40857.444444444496</c:v>
                </c:pt>
                <c:pt idx="3726">
                  <c:v>40857.458333333343</c:v>
                </c:pt>
                <c:pt idx="3727">
                  <c:v>40857.472222222219</c:v>
                </c:pt>
                <c:pt idx="3728">
                  <c:v>40857.486111111109</c:v>
                </c:pt>
                <c:pt idx="3729">
                  <c:v>40857.5</c:v>
                </c:pt>
                <c:pt idx="3730">
                  <c:v>40857.513888888891</c:v>
                </c:pt>
                <c:pt idx="3731">
                  <c:v>40857.527777777774</c:v>
                </c:pt>
                <c:pt idx="3732">
                  <c:v>40857.541666666613</c:v>
                </c:pt>
                <c:pt idx="3733">
                  <c:v>40857.555555555562</c:v>
                </c:pt>
                <c:pt idx="3734">
                  <c:v>40857.569444444445</c:v>
                </c:pt>
                <c:pt idx="3735">
                  <c:v>40857.583333333336</c:v>
                </c:pt>
                <c:pt idx="3736">
                  <c:v>40857.597222222204</c:v>
                </c:pt>
                <c:pt idx="3737">
                  <c:v>40857.611111111066</c:v>
                </c:pt>
                <c:pt idx="3738">
                  <c:v>40857.624999999993</c:v>
                </c:pt>
                <c:pt idx="3739">
                  <c:v>40857.638888888891</c:v>
                </c:pt>
                <c:pt idx="3740">
                  <c:v>40857.652777777781</c:v>
                </c:pt>
                <c:pt idx="3741">
                  <c:v>40857.666666666613</c:v>
                </c:pt>
                <c:pt idx="3742">
                  <c:v>40857.680555555562</c:v>
                </c:pt>
                <c:pt idx="3743">
                  <c:v>40857.694444444445</c:v>
                </c:pt>
                <c:pt idx="3744">
                  <c:v>40857.708333333336</c:v>
                </c:pt>
                <c:pt idx="3745">
                  <c:v>40857.722222222204</c:v>
                </c:pt>
                <c:pt idx="3746">
                  <c:v>40857.736111111066</c:v>
                </c:pt>
                <c:pt idx="3747">
                  <c:v>40857.75</c:v>
                </c:pt>
                <c:pt idx="3748">
                  <c:v>40857.763888888876</c:v>
                </c:pt>
                <c:pt idx="3749">
                  <c:v>40857.777777777774</c:v>
                </c:pt>
                <c:pt idx="3750">
                  <c:v>40857.791666666577</c:v>
                </c:pt>
                <c:pt idx="3751">
                  <c:v>40857.805555555562</c:v>
                </c:pt>
                <c:pt idx="3752">
                  <c:v>40857.819444444496</c:v>
                </c:pt>
                <c:pt idx="3753">
                  <c:v>40857.833333333336</c:v>
                </c:pt>
                <c:pt idx="3754">
                  <c:v>40857.847222222219</c:v>
                </c:pt>
                <c:pt idx="3755">
                  <c:v>40857.861111111066</c:v>
                </c:pt>
                <c:pt idx="3756">
                  <c:v>40857.875</c:v>
                </c:pt>
                <c:pt idx="3757">
                  <c:v>40857.888888888956</c:v>
                </c:pt>
                <c:pt idx="3758">
                  <c:v>40857.902777777781</c:v>
                </c:pt>
                <c:pt idx="3759">
                  <c:v>40857.916666666664</c:v>
                </c:pt>
                <c:pt idx="3760">
                  <c:v>40857.930555555562</c:v>
                </c:pt>
                <c:pt idx="3761">
                  <c:v>40857.944444444496</c:v>
                </c:pt>
                <c:pt idx="3762">
                  <c:v>40857.958333333343</c:v>
                </c:pt>
                <c:pt idx="3763">
                  <c:v>40857.972222222219</c:v>
                </c:pt>
                <c:pt idx="3764">
                  <c:v>40857.986111111109</c:v>
                </c:pt>
                <c:pt idx="3765">
                  <c:v>40858</c:v>
                </c:pt>
                <c:pt idx="3766">
                  <c:v>40858.013888888891</c:v>
                </c:pt>
                <c:pt idx="3767">
                  <c:v>40858.027777777774</c:v>
                </c:pt>
                <c:pt idx="3768">
                  <c:v>40858.041666666613</c:v>
                </c:pt>
                <c:pt idx="3769">
                  <c:v>40858.055555555562</c:v>
                </c:pt>
                <c:pt idx="3770">
                  <c:v>40858.069444444445</c:v>
                </c:pt>
                <c:pt idx="3771">
                  <c:v>40858.083333333336</c:v>
                </c:pt>
                <c:pt idx="3772">
                  <c:v>40858.097222222204</c:v>
                </c:pt>
                <c:pt idx="3773">
                  <c:v>40858.111111111066</c:v>
                </c:pt>
                <c:pt idx="3774">
                  <c:v>40858.124999999993</c:v>
                </c:pt>
                <c:pt idx="3775">
                  <c:v>40858.138888888891</c:v>
                </c:pt>
                <c:pt idx="3776">
                  <c:v>40858.152777777781</c:v>
                </c:pt>
                <c:pt idx="3777">
                  <c:v>40858.166666666613</c:v>
                </c:pt>
                <c:pt idx="3778">
                  <c:v>40858.180555555562</c:v>
                </c:pt>
                <c:pt idx="3779">
                  <c:v>40858.194444444445</c:v>
                </c:pt>
                <c:pt idx="3780">
                  <c:v>40858.208333333336</c:v>
                </c:pt>
                <c:pt idx="3781">
                  <c:v>40858.222222222204</c:v>
                </c:pt>
                <c:pt idx="3782">
                  <c:v>40858.236111111066</c:v>
                </c:pt>
                <c:pt idx="3783">
                  <c:v>40858.25</c:v>
                </c:pt>
                <c:pt idx="3784">
                  <c:v>40858.263888888876</c:v>
                </c:pt>
                <c:pt idx="3785">
                  <c:v>40858.277777777774</c:v>
                </c:pt>
                <c:pt idx="3786">
                  <c:v>40858.291666666577</c:v>
                </c:pt>
                <c:pt idx="3787">
                  <c:v>40858.305555555562</c:v>
                </c:pt>
                <c:pt idx="3788">
                  <c:v>40858.319444444496</c:v>
                </c:pt>
                <c:pt idx="3789">
                  <c:v>40858.333333333336</c:v>
                </c:pt>
                <c:pt idx="3790">
                  <c:v>40858.347222222219</c:v>
                </c:pt>
                <c:pt idx="3791">
                  <c:v>40858.361111111066</c:v>
                </c:pt>
                <c:pt idx="3792">
                  <c:v>40858.375</c:v>
                </c:pt>
                <c:pt idx="3793">
                  <c:v>40858.388888888956</c:v>
                </c:pt>
                <c:pt idx="3794">
                  <c:v>40858.402777777781</c:v>
                </c:pt>
                <c:pt idx="3795">
                  <c:v>40858.416666666664</c:v>
                </c:pt>
                <c:pt idx="3796">
                  <c:v>40858.430555555562</c:v>
                </c:pt>
                <c:pt idx="3797">
                  <c:v>40858.444444444496</c:v>
                </c:pt>
                <c:pt idx="3798">
                  <c:v>40858.458333333343</c:v>
                </c:pt>
                <c:pt idx="3799">
                  <c:v>40858.472222222219</c:v>
                </c:pt>
                <c:pt idx="3800">
                  <c:v>40858.486111111109</c:v>
                </c:pt>
                <c:pt idx="3801">
                  <c:v>40858.5</c:v>
                </c:pt>
                <c:pt idx="3802">
                  <c:v>40858.513888888891</c:v>
                </c:pt>
                <c:pt idx="3803">
                  <c:v>40858.527777777774</c:v>
                </c:pt>
                <c:pt idx="3804">
                  <c:v>40858.541666666613</c:v>
                </c:pt>
                <c:pt idx="3805">
                  <c:v>40858.555555555562</c:v>
                </c:pt>
                <c:pt idx="3806">
                  <c:v>40858.569444444445</c:v>
                </c:pt>
                <c:pt idx="3807">
                  <c:v>40858.583333333336</c:v>
                </c:pt>
                <c:pt idx="3808">
                  <c:v>40858.597222222204</c:v>
                </c:pt>
                <c:pt idx="3809">
                  <c:v>40858.611111111066</c:v>
                </c:pt>
                <c:pt idx="3810">
                  <c:v>40858.624999999993</c:v>
                </c:pt>
                <c:pt idx="3811">
                  <c:v>40858.638888888891</c:v>
                </c:pt>
                <c:pt idx="3812">
                  <c:v>40858.652777777781</c:v>
                </c:pt>
                <c:pt idx="3813">
                  <c:v>40858.666666666613</c:v>
                </c:pt>
                <c:pt idx="3814">
                  <c:v>40858.680555555562</c:v>
                </c:pt>
                <c:pt idx="3815">
                  <c:v>40858.694444444445</c:v>
                </c:pt>
                <c:pt idx="3816">
                  <c:v>40858.708333333336</c:v>
                </c:pt>
                <c:pt idx="3817">
                  <c:v>40858.722222222204</c:v>
                </c:pt>
                <c:pt idx="3818">
                  <c:v>40858.736111111066</c:v>
                </c:pt>
                <c:pt idx="3819">
                  <c:v>40858.75</c:v>
                </c:pt>
                <c:pt idx="3820">
                  <c:v>40858.763888888876</c:v>
                </c:pt>
                <c:pt idx="3821">
                  <c:v>40858.777777777774</c:v>
                </c:pt>
                <c:pt idx="3822">
                  <c:v>40858.791666666577</c:v>
                </c:pt>
                <c:pt idx="3823">
                  <c:v>40858.805555555562</c:v>
                </c:pt>
                <c:pt idx="3824">
                  <c:v>40858.819444444496</c:v>
                </c:pt>
                <c:pt idx="3825">
                  <c:v>40858.833333333336</c:v>
                </c:pt>
                <c:pt idx="3826">
                  <c:v>40858.847222222219</c:v>
                </c:pt>
                <c:pt idx="3827">
                  <c:v>40858.861111111066</c:v>
                </c:pt>
                <c:pt idx="3828">
                  <c:v>40858.875</c:v>
                </c:pt>
                <c:pt idx="3829">
                  <c:v>40858.888888888956</c:v>
                </c:pt>
                <c:pt idx="3830">
                  <c:v>40858.902777777781</c:v>
                </c:pt>
                <c:pt idx="3831">
                  <c:v>40858.916666666664</c:v>
                </c:pt>
                <c:pt idx="3832">
                  <c:v>40858.930555555562</c:v>
                </c:pt>
                <c:pt idx="3833">
                  <c:v>40858.944444444496</c:v>
                </c:pt>
                <c:pt idx="3834">
                  <c:v>40858.958333333343</c:v>
                </c:pt>
                <c:pt idx="3835">
                  <c:v>40858.972222222219</c:v>
                </c:pt>
                <c:pt idx="3836">
                  <c:v>40858.986111111109</c:v>
                </c:pt>
                <c:pt idx="3837">
                  <c:v>40859</c:v>
                </c:pt>
                <c:pt idx="3838">
                  <c:v>40859.013888888891</c:v>
                </c:pt>
                <c:pt idx="3839">
                  <c:v>40859.027777777774</c:v>
                </c:pt>
                <c:pt idx="3840">
                  <c:v>40859.041666666613</c:v>
                </c:pt>
                <c:pt idx="3841">
                  <c:v>40859.055555555562</c:v>
                </c:pt>
                <c:pt idx="3842">
                  <c:v>40859.069444444445</c:v>
                </c:pt>
                <c:pt idx="3843">
                  <c:v>40859.083333333336</c:v>
                </c:pt>
                <c:pt idx="3844">
                  <c:v>40859.097222222204</c:v>
                </c:pt>
                <c:pt idx="3845">
                  <c:v>40859.111111111066</c:v>
                </c:pt>
                <c:pt idx="3846">
                  <c:v>40859.124999999993</c:v>
                </c:pt>
                <c:pt idx="3847">
                  <c:v>40859.138888888891</c:v>
                </c:pt>
                <c:pt idx="3848">
                  <c:v>40859.152777777781</c:v>
                </c:pt>
                <c:pt idx="3849">
                  <c:v>40859.166666666613</c:v>
                </c:pt>
                <c:pt idx="3850">
                  <c:v>40859.180555555562</c:v>
                </c:pt>
                <c:pt idx="3851">
                  <c:v>40859.194444444445</c:v>
                </c:pt>
                <c:pt idx="3852">
                  <c:v>40859.208333333336</c:v>
                </c:pt>
                <c:pt idx="3853">
                  <c:v>40859.222222222204</c:v>
                </c:pt>
                <c:pt idx="3854">
                  <c:v>40859.236111111066</c:v>
                </c:pt>
                <c:pt idx="3855">
                  <c:v>40859.25</c:v>
                </c:pt>
                <c:pt idx="3856">
                  <c:v>40859.263888888876</c:v>
                </c:pt>
                <c:pt idx="3857">
                  <c:v>40859.277777777774</c:v>
                </c:pt>
                <c:pt idx="3858">
                  <c:v>40859.291666666577</c:v>
                </c:pt>
                <c:pt idx="3859">
                  <c:v>40859.305555555562</c:v>
                </c:pt>
                <c:pt idx="3860">
                  <c:v>40859.319444444496</c:v>
                </c:pt>
                <c:pt idx="3861">
                  <c:v>40859.333333333336</c:v>
                </c:pt>
                <c:pt idx="3862">
                  <c:v>40859.347222222219</c:v>
                </c:pt>
                <c:pt idx="3863">
                  <c:v>40859.361111111066</c:v>
                </c:pt>
                <c:pt idx="3864">
                  <c:v>40859.375</c:v>
                </c:pt>
                <c:pt idx="3865">
                  <c:v>40859.388888888956</c:v>
                </c:pt>
                <c:pt idx="3866">
                  <c:v>40859.402777777781</c:v>
                </c:pt>
                <c:pt idx="3867">
                  <c:v>40859.416666666664</c:v>
                </c:pt>
                <c:pt idx="3868">
                  <c:v>40859.430555555562</c:v>
                </c:pt>
                <c:pt idx="3869">
                  <c:v>40859.444444444496</c:v>
                </c:pt>
                <c:pt idx="3870">
                  <c:v>40859.458333333343</c:v>
                </c:pt>
                <c:pt idx="3871">
                  <c:v>40859.472222222219</c:v>
                </c:pt>
                <c:pt idx="3872">
                  <c:v>40859.486111111109</c:v>
                </c:pt>
                <c:pt idx="3873">
                  <c:v>40859.5</c:v>
                </c:pt>
                <c:pt idx="3874">
                  <c:v>40859.513888888891</c:v>
                </c:pt>
                <c:pt idx="3875">
                  <c:v>40859.527777777774</c:v>
                </c:pt>
                <c:pt idx="3876">
                  <c:v>40859.541666666613</c:v>
                </c:pt>
                <c:pt idx="3877">
                  <c:v>40859.555555555562</c:v>
                </c:pt>
                <c:pt idx="3878">
                  <c:v>40859.569444444445</c:v>
                </c:pt>
                <c:pt idx="3879">
                  <c:v>40859.583333333336</c:v>
                </c:pt>
                <c:pt idx="3880">
                  <c:v>40859.597222222204</c:v>
                </c:pt>
                <c:pt idx="3881">
                  <c:v>40859.611111111066</c:v>
                </c:pt>
                <c:pt idx="3882">
                  <c:v>40859.624999999993</c:v>
                </c:pt>
                <c:pt idx="3883">
                  <c:v>40859.638888888891</c:v>
                </c:pt>
                <c:pt idx="3884">
                  <c:v>40859.652777777781</c:v>
                </c:pt>
                <c:pt idx="3885">
                  <c:v>40859.666666666613</c:v>
                </c:pt>
                <c:pt idx="3886">
                  <c:v>40859.680555555562</c:v>
                </c:pt>
                <c:pt idx="3887">
                  <c:v>40859.694444444445</c:v>
                </c:pt>
                <c:pt idx="3888">
                  <c:v>40859.708333333336</c:v>
                </c:pt>
                <c:pt idx="3889">
                  <c:v>40859.722222222204</c:v>
                </c:pt>
                <c:pt idx="3890">
                  <c:v>40859.736111111066</c:v>
                </c:pt>
                <c:pt idx="3891">
                  <c:v>40859.75</c:v>
                </c:pt>
                <c:pt idx="3892">
                  <c:v>40859.763888888876</c:v>
                </c:pt>
                <c:pt idx="3893">
                  <c:v>40859.777777777774</c:v>
                </c:pt>
                <c:pt idx="3894">
                  <c:v>40859.791666666577</c:v>
                </c:pt>
                <c:pt idx="3895">
                  <c:v>40859.805555555562</c:v>
                </c:pt>
                <c:pt idx="3896">
                  <c:v>40859.819444444496</c:v>
                </c:pt>
                <c:pt idx="3897">
                  <c:v>40859.833333333336</c:v>
                </c:pt>
                <c:pt idx="3898">
                  <c:v>40859.847222222219</c:v>
                </c:pt>
                <c:pt idx="3899">
                  <c:v>40859.861111111066</c:v>
                </c:pt>
                <c:pt idx="3900">
                  <c:v>40859.875</c:v>
                </c:pt>
                <c:pt idx="3901">
                  <c:v>40859.888888888956</c:v>
                </c:pt>
                <c:pt idx="3902">
                  <c:v>40859.902777777781</c:v>
                </c:pt>
                <c:pt idx="3903">
                  <c:v>40859.916666666664</c:v>
                </c:pt>
                <c:pt idx="3904">
                  <c:v>40859.930555555562</c:v>
                </c:pt>
                <c:pt idx="3905">
                  <c:v>40859.944444444496</c:v>
                </c:pt>
                <c:pt idx="3906">
                  <c:v>40859.958333333343</c:v>
                </c:pt>
                <c:pt idx="3907">
                  <c:v>40859.972222222219</c:v>
                </c:pt>
                <c:pt idx="3908">
                  <c:v>40859.986111111109</c:v>
                </c:pt>
                <c:pt idx="3909">
                  <c:v>40860</c:v>
                </c:pt>
                <c:pt idx="3910">
                  <c:v>40860.013888888891</c:v>
                </c:pt>
                <c:pt idx="3911">
                  <c:v>40860.027777777774</c:v>
                </c:pt>
                <c:pt idx="3912">
                  <c:v>40860.041666666613</c:v>
                </c:pt>
                <c:pt idx="3913">
                  <c:v>40860.055555555562</c:v>
                </c:pt>
                <c:pt idx="3914">
                  <c:v>40860.069444444445</c:v>
                </c:pt>
                <c:pt idx="3915">
                  <c:v>40860.083333333336</c:v>
                </c:pt>
                <c:pt idx="3916">
                  <c:v>40860.097222222204</c:v>
                </c:pt>
                <c:pt idx="3917">
                  <c:v>40860.111111111066</c:v>
                </c:pt>
                <c:pt idx="3918">
                  <c:v>40860.124999999993</c:v>
                </c:pt>
                <c:pt idx="3919">
                  <c:v>40860.138888888891</c:v>
                </c:pt>
                <c:pt idx="3920">
                  <c:v>40860.152777777781</c:v>
                </c:pt>
                <c:pt idx="3921">
                  <c:v>40860.166666666613</c:v>
                </c:pt>
                <c:pt idx="3922">
                  <c:v>40860.180555555562</c:v>
                </c:pt>
                <c:pt idx="3923">
                  <c:v>40860.194444444445</c:v>
                </c:pt>
                <c:pt idx="3924">
                  <c:v>40860.208333333336</c:v>
                </c:pt>
                <c:pt idx="3925">
                  <c:v>40860.222222222204</c:v>
                </c:pt>
                <c:pt idx="3926">
                  <c:v>40860.236111111066</c:v>
                </c:pt>
                <c:pt idx="3927">
                  <c:v>40860.25</c:v>
                </c:pt>
                <c:pt idx="3928">
                  <c:v>40860.263888888876</c:v>
                </c:pt>
                <c:pt idx="3929">
                  <c:v>40860.277777777774</c:v>
                </c:pt>
                <c:pt idx="3930">
                  <c:v>40860.291666666577</c:v>
                </c:pt>
                <c:pt idx="3931">
                  <c:v>40860.305555555562</c:v>
                </c:pt>
                <c:pt idx="3932">
                  <c:v>40860.319444444496</c:v>
                </c:pt>
                <c:pt idx="3933">
                  <c:v>40860.333333333336</c:v>
                </c:pt>
                <c:pt idx="3934">
                  <c:v>40860.347222222219</c:v>
                </c:pt>
                <c:pt idx="3935">
                  <c:v>40860.361111111066</c:v>
                </c:pt>
                <c:pt idx="3936">
                  <c:v>40860.375</c:v>
                </c:pt>
                <c:pt idx="3937">
                  <c:v>40860.388888888956</c:v>
                </c:pt>
                <c:pt idx="3938">
                  <c:v>40860.402777777781</c:v>
                </c:pt>
                <c:pt idx="3939">
                  <c:v>40860.416666666664</c:v>
                </c:pt>
                <c:pt idx="3940">
                  <c:v>40860.430555555562</c:v>
                </c:pt>
                <c:pt idx="3941">
                  <c:v>40860.444444444496</c:v>
                </c:pt>
                <c:pt idx="3942">
                  <c:v>40860.458333333343</c:v>
                </c:pt>
                <c:pt idx="3943">
                  <c:v>40860.472222222219</c:v>
                </c:pt>
                <c:pt idx="3944">
                  <c:v>40860.486111111109</c:v>
                </c:pt>
                <c:pt idx="3945">
                  <c:v>40860.5</c:v>
                </c:pt>
                <c:pt idx="3946">
                  <c:v>40860.513888888891</c:v>
                </c:pt>
                <c:pt idx="3947">
                  <c:v>40860.527777777774</c:v>
                </c:pt>
                <c:pt idx="3948">
                  <c:v>40860.541666666613</c:v>
                </c:pt>
                <c:pt idx="3949">
                  <c:v>40860.555555555562</c:v>
                </c:pt>
                <c:pt idx="3950">
                  <c:v>40860.569444444445</c:v>
                </c:pt>
                <c:pt idx="3951">
                  <c:v>40860.583333333336</c:v>
                </c:pt>
                <c:pt idx="3952">
                  <c:v>40860.597222222204</c:v>
                </c:pt>
                <c:pt idx="3953">
                  <c:v>40860.611111111066</c:v>
                </c:pt>
                <c:pt idx="3954">
                  <c:v>40860.624999999993</c:v>
                </c:pt>
                <c:pt idx="3955">
                  <c:v>40860.638888888891</c:v>
                </c:pt>
                <c:pt idx="3956">
                  <c:v>40860.652777777781</c:v>
                </c:pt>
                <c:pt idx="3957">
                  <c:v>40860.666666666613</c:v>
                </c:pt>
                <c:pt idx="3958">
                  <c:v>40860.680555555562</c:v>
                </c:pt>
                <c:pt idx="3959">
                  <c:v>40860.694444444445</c:v>
                </c:pt>
                <c:pt idx="3960">
                  <c:v>40860.708333333336</c:v>
                </c:pt>
                <c:pt idx="3961">
                  <c:v>40860.722222222204</c:v>
                </c:pt>
                <c:pt idx="3962">
                  <c:v>40860.736111111066</c:v>
                </c:pt>
                <c:pt idx="3963">
                  <c:v>40860.75</c:v>
                </c:pt>
                <c:pt idx="3964">
                  <c:v>40860.763888888876</c:v>
                </c:pt>
                <c:pt idx="3965">
                  <c:v>40860.777777777774</c:v>
                </c:pt>
                <c:pt idx="3966">
                  <c:v>40860.791666666577</c:v>
                </c:pt>
                <c:pt idx="3967">
                  <c:v>40860.805555555562</c:v>
                </c:pt>
                <c:pt idx="3968">
                  <c:v>40860.819444444496</c:v>
                </c:pt>
                <c:pt idx="3969">
                  <c:v>40860.833333333336</c:v>
                </c:pt>
                <c:pt idx="3970">
                  <c:v>40860.847222222219</c:v>
                </c:pt>
                <c:pt idx="3971">
                  <c:v>40860.861111111066</c:v>
                </c:pt>
                <c:pt idx="3972">
                  <c:v>40860.875</c:v>
                </c:pt>
                <c:pt idx="3973">
                  <c:v>40860.888888888956</c:v>
                </c:pt>
                <c:pt idx="3974">
                  <c:v>40860.902777777781</c:v>
                </c:pt>
                <c:pt idx="3975">
                  <c:v>40860.916666666664</c:v>
                </c:pt>
                <c:pt idx="3976">
                  <c:v>40860.930555555562</c:v>
                </c:pt>
                <c:pt idx="3977">
                  <c:v>40860.944444444496</c:v>
                </c:pt>
                <c:pt idx="3978">
                  <c:v>40860.958333333343</c:v>
                </c:pt>
                <c:pt idx="3979">
                  <c:v>40860.972222222219</c:v>
                </c:pt>
                <c:pt idx="3980">
                  <c:v>40860.986111111109</c:v>
                </c:pt>
                <c:pt idx="3981">
                  <c:v>40861</c:v>
                </c:pt>
                <c:pt idx="3982">
                  <c:v>40861.013888888891</c:v>
                </c:pt>
                <c:pt idx="3983">
                  <c:v>40861.027777777774</c:v>
                </c:pt>
                <c:pt idx="3984">
                  <c:v>40861.041666666613</c:v>
                </c:pt>
                <c:pt idx="3985">
                  <c:v>40861.055555555562</c:v>
                </c:pt>
                <c:pt idx="3986">
                  <c:v>40861.069444444445</c:v>
                </c:pt>
                <c:pt idx="3987">
                  <c:v>40861.083333333336</c:v>
                </c:pt>
                <c:pt idx="3988">
                  <c:v>40861.097222222204</c:v>
                </c:pt>
                <c:pt idx="3989">
                  <c:v>40861.111111111066</c:v>
                </c:pt>
                <c:pt idx="3990">
                  <c:v>40861.124999999993</c:v>
                </c:pt>
                <c:pt idx="3991">
                  <c:v>40861.138888888891</c:v>
                </c:pt>
                <c:pt idx="3992">
                  <c:v>40861.152777777781</c:v>
                </c:pt>
                <c:pt idx="3993">
                  <c:v>40861.166666666613</c:v>
                </c:pt>
                <c:pt idx="3994">
                  <c:v>40861.180555555562</c:v>
                </c:pt>
                <c:pt idx="3995">
                  <c:v>40861.194444444445</c:v>
                </c:pt>
                <c:pt idx="3996">
                  <c:v>40861.208333333336</c:v>
                </c:pt>
                <c:pt idx="3997">
                  <c:v>40861.222222222204</c:v>
                </c:pt>
                <c:pt idx="3998">
                  <c:v>40861.236111111066</c:v>
                </c:pt>
                <c:pt idx="3999">
                  <c:v>40861.25</c:v>
                </c:pt>
                <c:pt idx="4000">
                  <c:v>40861.263888888876</c:v>
                </c:pt>
                <c:pt idx="4001">
                  <c:v>40861.277777777774</c:v>
                </c:pt>
                <c:pt idx="4002">
                  <c:v>40861.291666666577</c:v>
                </c:pt>
                <c:pt idx="4003">
                  <c:v>40861.305555555562</c:v>
                </c:pt>
                <c:pt idx="4004">
                  <c:v>40861.319444444496</c:v>
                </c:pt>
                <c:pt idx="4005">
                  <c:v>40861.333333333336</c:v>
                </c:pt>
                <c:pt idx="4006">
                  <c:v>40861.347222222219</c:v>
                </c:pt>
                <c:pt idx="4007">
                  <c:v>40861.361111111066</c:v>
                </c:pt>
                <c:pt idx="4008">
                  <c:v>40861.375</c:v>
                </c:pt>
                <c:pt idx="4009">
                  <c:v>40861.388888888956</c:v>
                </c:pt>
                <c:pt idx="4010">
                  <c:v>40861.402777777781</c:v>
                </c:pt>
                <c:pt idx="4011">
                  <c:v>40861.416666666664</c:v>
                </c:pt>
                <c:pt idx="4012">
                  <c:v>40861.430555555562</c:v>
                </c:pt>
                <c:pt idx="4013">
                  <c:v>40861.444444444496</c:v>
                </c:pt>
                <c:pt idx="4014">
                  <c:v>40861.458333333343</c:v>
                </c:pt>
                <c:pt idx="4015">
                  <c:v>40861.472222222219</c:v>
                </c:pt>
                <c:pt idx="4016">
                  <c:v>40861.486111111109</c:v>
                </c:pt>
                <c:pt idx="4017">
                  <c:v>40861.5</c:v>
                </c:pt>
                <c:pt idx="4018">
                  <c:v>40861.513888888891</c:v>
                </c:pt>
                <c:pt idx="4019">
                  <c:v>40861.527777777774</c:v>
                </c:pt>
                <c:pt idx="4020">
                  <c:v>40861.541666666613</c:v>
                </c:pt>
                <c:pt idx="4021">
                  <c:v>40861.555555555562</c:v>
                </c:pt>
                <c:pt idx="4022">
                  <c:v>40861.569444444445</c:v>
                </c:pt>
                <c:pt idx="4023">
                  <c:v>40861.583333333336</c:v>
                </c:pt>
                <c:pt idx="4024">
                  <c:v>40861.597222222204</c:v>
                </c:pt>
                <c:pt idx="4025">
                  <c:v>40861.611111111066</c:v>
                </c:pt>
                <c:pt idx="4026">
                  <c:v>40861.624999999993</c:v>
                </c:pt>
                <c:pt idx="4027">
                  <c:v>40861.638888888891</c:v>
                </c:pt>
                <c:pt idx="4028">
                  <c:v>40861.652777777781</c:v>
                </c:pt>
                <c:pt idx="4029">
                  <c:v>40861.666666666613</c:v>
                </c:pt>
                <c:pt idx="4030">
                  <c:v>40861.680555555562</c:v>
                </c:pt>
                <c:pt idx="4031">
                  <c:v>40861.694444444445</c:v>
                </c:pt>
                <c:pt idx="4032">
                  <c:v>40861.708333333336</c:v>
                </c:pt>
                <c:pt idx="4033">
                  <c:v>40861.722222222204</c:v>
                </c:pt>
                <c:pt idx="4034">
                  <c:v>40861.736111111066</c:v>
                </c:pt>
                <c:pt idx="4035">
                  <c:v>40861.75</c:v>
                </c:pt>
                <c:pt idx="4036">
                  <c:v>40861.763888888876</c:v>
                </c:pt>
                <c:pt idx="4037">
                  <c:v>40861.777777777774</c:v>
                </c:pt>
                <c:pt idx="4038">
                  <c:v>40861.791666666577</c:v>
                </c:pt>
                <c:pt idx="4039">
                  <c:v>40861.805555555562</c:v>
                </c:pt>
                <c:pt idx="4040">
                  <c:v>40861.819444444496</c:v>
                </c:pt>
                <c:pt idx="4041">
                  <c:v>40861.833333333336</c:v>
                </c:pt>
                <c:pt idx="4042">
                  <c:v>40861.847222222219</c:v>
                </c:pt>
                <c:pt idx="4043">
                  <c:v>40861.861111111066</c:v>
                </c:pt>
                <c:pt idx="4044">
                  <c:v>40861.875</c:v>
                </c:pt>
                <c:pt idx="4045">
                  <c:v>40861.888888888956</c:v>
                </c:pt>
                <c:pt idx="4046">
                  <c:v>40861.902777777781</c:v>
                </c:pt>
                <c:pt idx="4047">
                  <c:v>40861.916666666664</c:v>
                </c:pt>
                <c:pt idx="4048">
                  <c:v>40861.930555555562</c:v>
                </c:pt>
                <c:pt idx="4049">
                  <c:v>40861.944444444496</c:v>
                </c:pt>
                <c:pt idx="4050">
                  <c:v>40861.958333333343</c:v>
                </c:pt>
                <c:pt idx="4051">
                  <c:v>40861.972222222219</c:v>
                </c:pt>
                <c:pt idx="4052">
                  <c:v>40861.986111111109</c:v>
                </c:pt>
                <c:pt idx="4053">
                  <c:v>40862</c:v>
                </c:pt>
                <c:pt idx="4054">
                  <c:v>40862.013888888891</c:v>
                </c:pt>
                <c:pt idx="4055">
                  <c:v>40862.027777777774</c:v>
                </c:pt>
                <c:pt idx="4056">
                  <c:v>40862.041666666613</c:v>
                </c:pt>
                <c:pt idx="4057">
                  <c:v>40862.055555555562</c:v>
                </c:pt>
                <c:pt idx="4058">
                  <c:v>40862.069444444445</c:v>
                </c:pt>
                <c:pt idx="4059">
                  <c:v>40862.083333333336</c:v>
                </c:pt>
                <c:pt idx="4060">
                  <c:v>40862.097222222204</c:v>
                </c:pt>
                <c:pt idx="4061">
                  <c:v>40862.111111111066</c:v>
                </c:pt>
                <c:pt idx="4062">
                  <c:v>40862.124999999993</c:v>
                </c:pt>
                <c:pt idx="4063">
                  <c:v>40862.138888888891</c:v>
                </c:pt>
                <c:pt idx="4064">
                  <c:v>40862.152777777781</c:v>
                </c:pt>
                <c:pt idx="4065">
                  <c:v>40862.166666666613</c:v>
                </c:pt>
                <c:pt idx="4066">
                  <c:v>40862.180555555562</c:v>
                </c:pt>
                <c:pt idx="4067">
                  <c:v>40862.194444444445</c:v>
                </c:pt>
                <c:pt idx="4068">
                  <c:v>40862.208333333336</c:v>
                </c:pt>
                <c:pt idx="4069">
                  <c:v>40862.222222222204</c:v>
                </c:pt>
                <c:pt idx="4070">
                  <c:v>40862.236111111066</c:v>
                </c:pt>
                <c:pt idx="4071">
                  <c:v>40862.25</c:v>
                </c:pt>
                <c:pt idx="4072">
                  <c:v>40862.263888888876</c:v>
                </c:pt>
                <c:pt idx="4073">
                  <c:v>40862.277777777774</c:v>
                </c:pt>
                <c:pt idx="4074">
                  <c:v>40862.291666666577</c:v>
                </c:pt>
                <c:pt idx="4075">
                  <c:v>40862.305555555562</c:v>
                </c:pt>
                <c:pt idx="4076">
                  <c:v>40862.319444444496</c:v>
                </c:pt>
                <c:pt idx="4077">
                  <c:v>40862.333333333336</c:v>
                </c:pt>
                <c:pt idx="4078">
                  <c:v>40862.347222222219</c:v>
                </c:pt>
                <c:pt idx="4079">
                  <c:v>40862.361111111066</c:v>
                </c:pt>
                <c:pt idx="4080">
                  <c:v>40862.375</c:v>
                </c:pt>
                <c:pt idx="4081">
                  <c:v>40862.388888888956</c:v>
                </c:pt>
                <c:pt idx="4082">
                  <c:v>40862.402777777781</c:v>
                </c:pt>
                <c:pt idx="4083">
                  <c:v>40862.416666666664</c:v>
                </c:pt>
                <c:pt idx="4084">
                  <c:v>40862.430555555562</c:v>
                </c:pt>
                <c:pt idx="4085">
                  <c:v>40862.444444444496</c:v>
                </c:pt>
                <c:pt idx="4086">
                  <c:v>40862.458333333343</c:v>
                </c:pt>
                <c:pt idx="4087">
                  <c:v>40862.472222222219</c:v>
                </c:pt>
                <c:pt idx="4088">
                  <c:v>40862.486111111109</c:v>
                </c:pt>
                <c:pt idx="4089">
                  <c:v>40862.5</c:v>
                </c:pt>
                <c:pt idx="4090">
                  <c:v>40862.513888888891</c:v>
                </c:pt>
                <c:pt idx="4091">
                  <c:v>40862.527777777774</c:v>
                </c:pt>
                <c:pt idx="4092">
                  <c:v>40862.541666666613</c:v>
                </c:pt>
                <c:pt idx="4093">
                  <c:v>40862.555555555562</c:v>
                </c:pt>
                <c:pt idx="4094">
                  <c:v>40862.569444444445</c:v>
                </c:pt>
                <c:pt idx="4095">
                  <c:v>40862.583333333336</c:v>
                </c:pt>
                <c:pt idx="4096">
                  <c:v>40862.597222222204</c:v>
                </c:pt>
                <c:pt idx="4097">
                  <c:v>40862.611111111066</c:v>
                </c:pt>
                <c:pt idx="4098">
                  <c:v>40862.624999999993</c:v>
                </c:pt>
                <c:pt idx="4099">
                  <c:v>40862.638888888891</c:v>
                </c:pt>
                <c:pt idx="4100">
                  <c:v>40862.652777777781</c:v>
                </c:pt>
                <c:pt idx="4101">
                  <c:v>40862.666666666613</c:v>
                </c:pt>
                <c:pt idx="4102">
                  <c:v>40862.680555555562</c:v>
                </c:pt>
                <c:pt idx="4103">
                  <c:v>40862.694444444445</c:v>
                </c:pt>
                <c:pt idx="4104">
                  <c:v>40862.708333333336</c:v>
                </c:pt>
                <c:pt idx="4105">
                  <c:v>40862.722222222204</c:v>
                </c:pt>
                <c:pt idx="4106">
                  <c:v>40862.736111111066</c:v>
                </c:pt>
                <c:pt idx="4107">
                  <c:v>40862.75</c:v>
                </c:pt>
                <c:pt idx="4108">
                  <c:v>40862.763888888876</c:v>
                </c:pt>
                <c:pt idx="4109">
                  <c:v>40862.777777777774</c:v>
                </c:pt>
                <c:pt idx="4110">
                  <c:v>40862.791666666577</c:v>
                </c:pt>
                <c:pt idx="4111">
                  <c:v>40862.805555555562</c:v>
                </c:pt>
                <c:pt idx="4112">
                  <c:v>40862.819444444496</c:v>
                </c:pt>
                <c:pt idx="4113">
                  <c:v>40862.833333333336</c:v>
                </c:pt>
                <c:pt idx="4114">
                  <c:v>40862.847222222219</c:v>
                </c:pt>
                <c:pt idx="4115">
                  <c:v>40862.861111111066</c:v>
                </c:pt>
                <c:pt idx="4116">
                  <c:v>40862.875</c:v>
                </c:pt>
                <c:pt idx="4117">
                  <c:v>40862.888888888956</c:v>
                </c:pt>
                <c:pt idx="4118">
                  <c:v>40862.902777777781</c:v>
                </c:pt>
                <c:pt idx="4119">
                  <c:v>40862.916666666664</c:v>
                </c:pt>
                <c:pt idx="4120">
                  <c:v>40862.930555555562</c:v>
                </c:pt>
                <c:pt idx="4121">
                  <c:v>40862.944444444496</c:v>
                </c:pt>
                <c:pt idx="4122">
                  <c:v>40862.958333333343</c:v>
                </c:pt>
                <c:pt idx="4123">
                  <c:v>40862.972222222219</c:v>
                </c:pt>
                <c:pt idx="4124">
                  <c:v>40862.986111111109</c:v>
                </c:pt>
                <c:pt idx="4125">
                  <c:v>40863</c:v>
                </c:pt>
                <c:pt idx="4126">
                  <c:v>40863.013888888891</c:v>
                </c:pt>
                <c:pt idx="4127">
                  <c:v>40863.027777777774</c:v>
                </c:pt>
                <c:pt idx="4128">
                  <c:v>40863.041666666613</c:v>
                </c:pt>
                <c:pt idx="4129">
                  <c:v>40863.055555555562</c:v>
                </c:pt>
                <c:pt idx="4130">
                  <c:v>40863.069444444445</c:v>
                </c:pt>
                <c:pt idx="4131">
                  <c:v>40863.083333333336</c:v>
                </c:pt>
                <c:pt idx="4132">
                  <c:v>40863.097222222204</c:v>
                </c:pt>
                <c:pt idx="4133">
                  <c:v>40863.111111111066</c:v>
                </c:pt>
                <c:pt idx="4134">
                  <c:v>40863.124999999993</c:v>
                </c:pt>
                <c:pt idx="4135">
                  <c:v>40863.138888888891</c:v>
                </c:pt>
                <c:pt idx="4136">
                  <c:v>40863.152777777781</c:v>
                </c:pt>
                <c:pt idx="4137">
                  <c:v>40863.166666666613</c:v>
                </c:pt>
                <c:pt idx="4138">
                  <c:v>40863.180555555562</c:v>
                </c:pt>
                <c:pt idx="4139">
                  <c:v>40863.194444444445</c:v>
                </c:pt>
                <c:pt idx="4140">
                  <c:v>40863.208333333336</c:v>
                </c:pt>
                <c:pt idx="4141">
                  <c:v>40863.222222222204</c:v>
                </c:pt>
                <c:pt idx="4142">
                  <c:v>40863.236111111066</c:v>
                </c:pt>
                <c:pt idx="4143">
                  <c:v>40863.25</c:v>
                </c:pt>
                <c:pt idx="4144">
                  <c:v>40863.263888888876</c:v>
                </c:pt>
                <c:pt idx="4145">
                  <c:v>40863.277777777774</c:v>
                </c:pt>
                <c:pt idx="4146">
                  <c:v>40863.291666666577</c:v>
                </c:pt>
                <c:pt idx="4147">
                  <c:v>40863.305555555562</c:v>
                </c:pt>
                <c:pt idx="4148">
                  <c:v>40863.319444444496</c:v>
                </c:pt>
                <c:pt idx="4149">
                  <c:v>40863.333333333336</c:v>
                </c:pt>
                <c:pt idx="4150">
                  <c:v>40863.347222222219</c:v>
                </c:pt>
                <c:pt idx="4151">
                  <c:v>40863.361111111066</c:v>
                </c:pt>
                <c:pt idx="4152">
                  <c:v>40863.375</c:v>
                </c:pt>
                <c:pt idx="4153">
                  <c:v>40863.388888888956</c:v>
                </c:pt>
                <c:pt idx="4154">
                  <c:v>40863.402777777781</c:v>
                </c:pt>
                <c:pt idx="4155">
                  <c:v>40863.416666666664</c:v>
                </c:pt>
                <c:pt idx="4156">
                  <c:v>40863.430555555562</c:v>
                </c:pt>
                <c:pt idx="4157">
                  <c:v>40863.444444444496</c:v>
                </c:pt>
                <c:pt idx="4158">
                  <c:v>40863.458333333343</c:v>
                </c:pt>
                <c:pt idx="4159">
                  <c:v>40863.472222222219</c:v>
                </c:pt>
                <c:pt idx="4160">
                  <c:v>40863.486111111109</c:v>
                </c:pt>
                <c:pt idx="4161">
                  <c:v>40863.5</c:v>
                </c:pt>
                <c:pt idx="4162">
                  <c:v>40863.513888888891</c:v>
                </c:pt>
                <c:pt idx="4163">
                  <c:v>40863.527777777774</c:v>
                </c:pt>
                <c:pt idx="4164">
                  <c:v>40863.541666666613</c:v>
                </c:pt>
                <c:pt idx="4165">
                  <c:v>40863.555555555562</c:v>
                </c:pt>
                <c:pt idx="4166">
                  <c:v>40863.569444444445</c:v>
                </c:pt>
                <c:pt idx="4167">
                  <c:v>40863.583333333336</c:v>
                </c:pt>
                <c:pt idx="4168">
                  <c:v>40863.597222222204</c:v>
                </c:pt>
                <c:pt idx="4169">
                  <c:v>40863.611111111066</c:v>
                </c:pt>
                <c:pt idx="4170">
                  <c:v>40863.624999999993</c:v>
                </c:pt>
                <c:pt idx="4171">
                  <c:v>40863.638888888891</c:v>
                </c:pt>
                <c:pt idx="4172">
                  <c:v>40863.652777777781</c:v>
                </c:pt>
                <c:pt idx="4173">
                  <c:v>40863.666666666613</c:v>
                </c:pt>
                <c:pt idx="4174">
                  <c:v>40863.680555555562</c:v>
                </c:pt>
                <c:pt idx="4175">
                  <c:v>40863.694444444445</c:v>
                </c:pt>
                <c:pt idx="4176">
                  <c:v>40863.708333333336</c:v>
                </c:pt>
                <c:pt idx="4177">
                  <c:v>40863.722222222204</c:v>
                </c:pt>
                <c:pt idx="4178">
                  <c:v>40863.736111111066</c:v>
                </c:pt>
                <c:pt idx="4179">
                  <c:v>40863.75</c:v>
                </c:pt>
                <c:pt idx="4180">
                  <c:v>40863.763888888876</c:v>
                </c:pt>
                <c:pt idx="4181">
                  <c:v>40863.777777777774</c:v>
                </c:pt>
                <c:pt idx="4182">
                  <c:v>40863.791666666577</c:v>
                </c:pt>
                <c:pt idx="4183">
                  <c:v>40863.805555555562</c:v>
                </c:pt>
                <c:pt idx="4184">
                  <c:v>40863.819444444496</c:v>
                </c:pt>
                <c:pt idx="4185">
                  <c:v>40863.833333333336</c:v>
                </c:pt>
                <c:pt idx="4186">
                  <c:v>40863.847222222219</c:v>
                </c:pt>
                <c:pt idx="4187">
                  <c:v>40863.861111111066</c:v>
                </c:pt>
                <c:pt idx="4188">
                  <c:v>40863.875</c:v>
                </c:pt>
                <c:pt idx="4189">
                  <c:v>40863.888888888956</c:v>
                </c:pt>
                <c:pt idx="4190">
                  <c:v>40863.902777777781</c:v>
                </c:pt>
                <c:pt idx="4191">
                  <c:v>40863.916666666664</c:v>
                </c:pt>
                <c:pt idx="4192">
                  <c:v>40863.930555555562</c:v>
                </c:pt>
                <c:pt idx="4193">
                  <c:v>40863.944444444496</c:v>
                </c:pt>
                <c:pt idx="4194">
                  <c:v>40863.958333333343</c:v>
                </c:pt>
                <c:pt idx="4195">
                  <c:v>40863.972222222219</c:v>
                </c:pt>
                <c:pt idx="4196">
                  <c:v>40863.986111111109</c:v>
                </c:pt>
                <c:pt idx="4197">
                  <c:v>40864</c:v>
                </c:pt>
                <c:pt idx="4198">
                  <c:v>40864.013888888891</c:v>
                </c:pt>
                <c:pt idx="4199">
                  <c:v>40864.027777777774</c:v>
                </c:pt>
                <c:pt idx="4200">
                  <c:v>40864.041666666613</c:v>
                </c:pt>
                <c:pt idx="4201">
                  <c:v>40864.055555555562</c:v>
                </c:pt>
                <c:pt idx="4202">
                  <c:v>40864.069444444445</c:v>
                </c:pt>
                <c:pt idx="4203">
                  <c:v>40864.083333333336</c:v>
                </c:pt>
                <c:pt idx="4204">
                  <c:v>40864.097222222204</c:v>
                </c:pt>
                <c:pt idx="4205">
                  <c:v>40864.111111111066</c:v>
                </c:pt>
                <c:pt idx="4206">
                  <c:v>40864.124999999993</c:v>
                </c:pt>
                <c:pt idx="4207">
                  <c:v>40864.138888888891</c:v>
                </c:pt>
                <c:pt idx="4208">
                  <c:v>40864.152777777781</c:v>
                </c:pt>
                <c:pt idx="4209">
                  <c:v>40864.166666666613</c:v>
                </c:pt>
                <c:pt idx="4210">
                  <c:v>40864.180555555562</c:v>
                </c:pt>
                <c:pt idx="4211">
                  <c:v>40864.194444444445</c:v>
                </c:pt>
                <c:pt idx="4212">
                  <c:v>40864.208333333336</c:v>
                </c:pt>
                <c:pt idx="4213">
                  <c:v>40864.222222222204</c:v>
                </c:pt>
                <c:pt idx="4214">
                  <c:v>40864.236111111066</c:v>
                </c:pt>
                <c:pt idx="4215">
                  <c:v>40864.25</c:v>
                </c:pt>
                <c:pt idx="4216">
                  <c:v>40864.263888888876</c:v>
                </c:pt>
                <c:pt idx="4217">
                  <c:v>40864.277777777774</c:v>
                </c:pt>
                <c:pt idx="4218">
                  <c:v>40864.291666666577</c:v>
                </c:pt>
                <c:pt idx="4219">
                  <c:v>40864.305555555562</c:v>
                </c:pt>
                <c:pt idx="4220">
                  <c:v>40864.319444444496</c:v>
                </c:pt>
                <c:pt idx="4221">
                  <c:v>40864.333333333336</c:v>
                </c:pt>
                <c:pt idx="4222">
                  <c:v>40864.347222222219</c:v>
                </c:pt>
                <c:pt idx="4223">
                  <c:v>40864.361111111066</c:v>
                </c:pt>
                <c:pt idx="4224">
                  <c:v>40864.375</c:v>
                </c:pt>
                <c:pt idx="4225">
                  <c:v>40864.388888888956</c:v>
                </c:pt>
                <c:pt idx="4226">
                  <c:v>40864.402777777781</c:v>
                </c:pt>
                <c:pt idx="4227">
                  <c:v>40864.416666666664</c:v>
                </c:pt>
                <c:pt idx="4228">
                  <c:v>40864.430555555562</c:v>
                </c:pt>
                <c:pt idx="4229">
                  <c:v>40864.444444444496</c:v>
                </c:pt>
                <c:pt idx="4230">
                  <c:v>40864.458333333343</c:v>
                </c:pt>
                <c:pt idx="4231">
                  <c:v>40864.472222222219</c:v>
                </c:pt>
                <c:pt idx="4232">
                  <c:v>40864.486111111109</c:v>
                </c:pt>
                <c:pt idx="4233">
                  <c:v>40864.5</c:v>
                </c:pt>
                <c:pt idx="4234">
                  <c:v>40864.513888888891</c:v>
                </c:pt>
                <c:pt idx="4235">
                  <c:v>40864.527777777774</c:v>
                </c:pt>
                <c:pt idx="4236">
                  <c:v>40864.541666666613</c:v>
                </c:pt>
                <c:pt idx="4237">
                  <c:v>40864.555555555562</c:v>
                </c:pt>
                <c:pt idx="4238">
                  <c:v>40864.569444444445</c:v>
                </c:pt>
                <c:pt idx="4239">
                  <c:v>40864.583333333336</c:v>
                </c:pt>
                <c:pt idx="4240">
                  <c:v>40864.597222222204</c:v>
                </c:pt>
                <c:pt idx="4241">
                  <c:v>40864.611111111066</c:v>
                </c:pt>
                <c:pt idx="4242">
                  <c:v>40864.624999999993</c:v>
                </c:pt>
                <c:pt idx="4243">
                  <c:v>40864.638888888891</c:v>
                </c:pt>
                <c:pt idx="4244">
                  <c:v>40864.652777777781</c:v>
                </c:pt>
                <c:pt idx="4245">
                  <c:v>40864.666666666613</c:v>
                </c:pt>
                <c:pt idx="4246">
                  <c:v>40864.680555555562</c:v>
                </c:pt>
                <c:pt idx="4247">
                  <c:v>40864.694444444445</c:v>
                </c:pt>
                <c:pt idx="4248">
                  <c:v>40864.708333333336</c:v>
                </c:pt>
                <c:pt idx="4249">
                  <c:v>40864.722222222204</c:v>
                </c:pt>
                <c:pt idx="4250">
                  <c:v>40864.736111111066</c:v>
                </c:pt>
                <c:pt idx="4251">
                  <c:v>40864.75</c:v>
                </c:pt>
                <c:pt idx="4252">
                  <c:v>40864.763888888876</c:v>
                </c:pt>
                <c:pt idx="4253">
                  <c:v>40864.777777777774</c:v>
                </c:pt>
                <c:pt idx="4254">
                  <c:v>40864.791666666577</c:v>
                </c:pt>
                <c:pt idx="4255">
                  <c:v>40864.805555555562</c:v>
                </c:pt>
                <c:pt idx="4256">
                  <c:v>40864.819444444496</c:v>
                </c:pt>
                <c:pt idx="4257">
                  <c:v>40864.833333333336</c:v>
                </c:pt>
                <c:pt idx="4258">
                  <c:v>40864.847222222219</c:v>
                </c:pt>
                <c:pt idx="4259">
                  <c:v>40864.861111111066</c:v>
                </c:pt>
                <c:pt idx="4260">
                  <c:v>40864.875</c:v>
                </c:pt>
                <c:pt idx="4261">
                  <c:v>40864.888888888956</c:v>
                </c:pt>
                <c:pt idx="4262">
                  <c:v>40864.902777777781</c:v>
                </c:pt>
                <c:pt idx="4263">
                  <c:v>40864.916666666664</c:v>
                </c:pt>
                <c:pt idx="4264">
                  <c:v>40864.930555555562</c:v>
                </c:pt>
                <c:pt idx="4265">
                  <c:v>40864.944444444496</c:v>
                </c:pt>
                <c:pt idx="4266">
                  <c:v>40864.958333333343</c:v>
                </c:pt>
                <c:pt idx="4267">
                  <c:v>40864.972222222219</c:v>
                </c:pt>
                <c:pt idx="4268">
                  <c:v>40864.986111111109</c:v>
                </c:pt>
                <c:pt idx="4269">
                  <c:v>40865</c:v>
                </c:pt>
                <c:pt idx="4270">
                  <c:v>40865.013888888891</c:v>
                </c:pt>
                <c:pt idx="4271">
                  <c:v>40865.027777777774</c:v>
                </c:pt>
                <c:pt idx="4272">
                  <c:v>40865.041666666613</c:v>
                </c:pt>
                <c:pt idx="4273">
                  <c:v>40865.055555555562</c:v>
                </c:pt>
                <c:pt idx="4274">
                  <c:v>40865.069444444445</c:v>
                </c:pt>
                <c:pt idx="4275">
                  <c:v>40865.083333333336</c:v>
                </c:pt>
                <c:pt idx="4276">
                  <c:v>40865.097222222204</c:v>
                </c:pt>
                <c:pt idx="4277">
                  <c:v>40865.111111111066</c:v>
                </c:pt>
                <c:pt idx="4278">
                  <c:v>40865.124999999993</c:v>
                </c:pt>
                <c:pt idx="4279">
                  <c:v>40865.138888888891</c:v>
                </c:pt>
                <c:pt idx="4280">
                  <c:v>40865.152777777781</c:v>
                </c:pt>
                <c:pt idx="4281">
                  <c:v>40865.166666666613</c:v>
                </c:pt>
                <c:pt idx="4282">
                  <c:v>40865.180555555562</c:v>
                </c:pt>
                <c:pt idx="4283">
                  <c:v>40865.194444444445</c:v>
                </c:pt>
                <c:pt idx="4284">
                  <c:v>40865.208333333336</c:v>
                </c:pt>
                <c:pt idx="4285">
                  <c:v>40865.222222222204</c:v>
                </c:pt>
                <c:pt idx="4286">
                  <c:v>40865.236111111066</c:v>
                </c:pt>
                <c:pt idx="4287">
                  <c:v>40865.25</c:v>
                </c:pt>
                <c:pt idx="4288">
                  <c:v>40865.263888888876</c:v>
                </c:pt>
                <c:pt idx="4289">
                  <c:v>40865.277777777774</c:v>
                </c:pt>
                <c:pt idx="4290">
                  <c:v>40865.291666666577</c:v>
                </c:pt>
                <c:pt idx="4291">
                  <c:v>40865.305555555562</c:v>
                </c:pt>
                <c:pt idx="4292">
                  <c:v>40865.319444444496</c:v>
                </c:pt>
                <c:pt idx="4293">
                  <c:v>40865.333333333336</c:v>
                </c:pt>
                <c:pt idx="4294">
                  <c:v>40865.347222222219</c:v>
                </c:pt>
                <c:pt idx="4295">
                  <c:v>40865.361111111066</c:v>
                </c:pt>
                <c:pt idx="4296">
                  <c:v>40865.375</c:v>
                </c:pt>
                <c:pt idx="4297">
                  <c:v>40865.388888888956</c:v>
                </c:pt>
                <c:pt idx="4298">
                  <c:v>40865.402777777781</c:v>
                </c:pt>
                <c:pt idx="4299">
                  <c:v>40865.416666666664</c:v>
                </c:pt>
                <c:pt idx="4300">
                  <c:v>40865.430555555562</c:v>
                </c:pt>
                <c:pt idx="4301">
                  <c:v>40865.444444444496</c:v>
                </c:pt>
                <c:pt idx="4302">
                  <c:v>40865.458333333343</c:v>
                </c:pt>
                <c:pt idx="4303">
                  <c:v>40865.472222222219</c:v>
                </c:pt>
                <c:pt idx="4304">
                  <c:v>40865.486111111109</c:v>
                </c:pt>
                <c:pt idx="4305">
                  <c:v>40865.5</c:v>
                </c:pt>
                <c:pt idx="4306">
                  <c:v>40865.513888888891</c:v>
                </c:pt>
                <c:pt idx="4307">
                  <c:v>40865.527777777774</c:v>
                </c:pt>
                <c:pt idx="4308">
                  <c:v>40865.541666666613</c:v>
                </c:pt>
                <c:pt idx="4309">
                  <c:v>40865.555555555562</c:v>
                </c:pt>
                <c:pt idx="4310">
                  <c:v>40865.569444444445</c:v>
                </c:pt>
                <c:pt idx="4311">
                  <c:v>40865.583333333336</c:v>
                </c:pt>
                <c:pt idx="4312">
                  <c:v>40865.597222222204</c:v>
                </c:pt>
                <c:pt idx="4313">
                  <c:v>40865.611111111066</c:v>
                </c:pt>
                <c:pt idx="4314">
                  <c:v>40865.624999999993</c:v>
                </c:pt>
                <c:pt idx="4315">
                  <c:v>40865.638888888891</c:v>
                </c:pt>
                <c:pt idx="4316">
                  <c:v>40865.652777777781</c:v>
                </c:pt>
                <c:pt idx="4317">
                  <c:v>40865.666666666613</c:v>
                </c:pt>
                <c:pt idx="4318">
                  <c:v>40865.680555555562</c:v>
                </c:pt>
                <c:pt idx="4319">
                  <c:v>40865.694444444445</c:v>
                </c:pt>
                <c:pt idx="4320">
                  <c:v>40865.708333333336</c:v>
                </c:pt>
                <c:pt idx="4321">
                  <c:v>40865.722222222204</c:v>
                </c:pt>
                <c:pt idx="4322">
                  <c:v>40865.736111111066</c:v>
                </c:pt>
                <c:pt idx="4323">
                  <c:v>40865.75</c:v>
                </c:pt>
                <c:pt idx="4324">
                  <c:v>40865.763888888876</c:v>
                </c:pt>
                <c:pt idx="4325">
                  <c:v>40865.777777777774</c:v>
                </c:pt>
                <c:pt idx="4326">
                  <c:v>40865.791666666577</c:v>
                </c:pt>
                <c:pt idx="4327">
                  <c:v>40865.805555555562</c:v>
                </c:pt>
                <c:pt idx="4328">
                  <c:v>40865.819444444496</c:v>
                </c:pt>
                <c:pt idx="4329">
                  <c:v>40865.833333333336</c:v>
                </c:pt>
                <c:pt idx="4330">
                  <c:v>40865.847222222219</c:v>
                </c:pt>
                <c:pt idx="4331">
                  <c:v>40865.861111111066</c:v>
                </c:pt>
                <c:pt idx="4332">
                  <c:v>40865.875</c:v>
                </c:pt>
                <c:pt idx="4333">
                  <c:v>40865.888888888956</c:v>
                </c:pt>
                <c:pt idx="4334">
                  <c:v>40865.902777777781</c:v>
                </c:pt>
                <c:pt idx="4335">
                  <c:v>40865.916666666664</c:v>
                </c:pt>
                <c:pt idx="4336">
                  <c:v>40865.930555555562</c:v>
                </c:pt>
                <c:pt idx="4337">
                  <c:v>40865.944444444496</c:v>
                </c:pt>
                <c:pt idx="4338">
                  <c:v>40865.958333333343</c:v>
                </c:pt>
                <c:pt idx="4339">
                  <c:v>40865.972222222219</c:v>
                </c:pt>
                <c:pt idx="4340">
                  <c:v>40865.986111111109</c:v>
                </c:pt>
                <c:pt idx="4341">
                  <c:v>40866</c:v>
                </c:pt>
                <c:pt idx="4342">
                  <c:v>40866.013888888891</c:v>
                </c:pt>
                <c:pt idx="4343">
                  <c:v>40866.027777777774</c:v>
                </c:pt>
                <c:pt idx="4344">
                  <c:v>40866.041666666613</c:v>
                </c:pt>
                <c:pt idx="4345">
                  <c:v>40866.055555555562</c:v>
                </c:pt>
                <c:pt idx="4346">
                  <c:v>40866.069444444445</c:v>
                </c:pt>
                <c:pt idx="4347">
                  <c:v>40866.083333333336</c:v>
                </c:pt>
                <c:pt idx="4348">
                  <c:v>40866.097222222204</c:v>
                </c:pt>
                <c:pt idx="4349">
                  <c:v>40866.111111111066</c:v>
                </c:pt>
                <c:pt idx="4350">
                  <c:v>40866.124999999993</c:v>
                </c:pt>
                <c:pt idx="4351">
                  <c:v>40866.138888888891</c:v>
                </c:pt>
                <c:pt idx="4352">
                  <c:v>40866.152777777781</c:v>
                </c:pt>
                <c:pt idx="4353">
                  <c:v>40866.166666666613</c:v>
                </c:pt>
                <c:pt idx="4354">
                  <c:v>40866.180555555562</c:v>
                </c:pt>
                <c:pt idx="4355">
                  <c:v>40866.194444444445</c:v>
                </c:pt>
                <c:pt idx="4356">
                  <c:v>40866.208333333336</c:v>
                </c:pt>
                <c:pt idx="4357">
                  <c:v>40866.222222222204</c:v>
                </c:pt>
                <c:pt idx="4358">
                  <c:v>40866.236111111066</c:v>
                </c:pt>
                <c:pt idx="4359">
                  <c:v>40866.25</c:v>
                </c:pt>
                <c:pt idx="4360">
                  <c:v>40866.263888888876</c:v>
                </c:pt>
                <c:pt idx="4361">
                  <c:v>40866.277777777774</c:v>
                </c:pt>
                <c:pt idx="4362">
                  <c:v>40866.291666666577</c:v>
                </c:pt>
                <c:pt idx="4363">
                  <c:v>40866.305555555562</c:v>
                </c:pt>
                <c:pt idx="4364">
                  <c:v>40866.319444444496</c:v>
                </c:pt>
                <c:pt idx="4365">
                  <c:v>40866.333333333336</c:v>
                </c:pt>
                <c:pt idx="4366">
                  <c:v>40866.347222222219</c:v>
                </c:pt>
                <c:pt idx="4367">
                  <c:v>40866.361111111066</c:v>
                </c:pt>
                <c:pt idx="4368">
                  <c:v>40866.375</c:v>
                </c:pt>
                <c:pt idx="4369">
                  <c:v>40866.388888888956</c:v>
                </c:pt>
                <c:pt idx="4370">
                  <c:v>40866.402777777781</c:v>
                </c:pt>
                <c:pt idx="4371">
                  <c:v>40866.416666666664</c:v>
                </c:pt>
                <c:pt idx="4372">
                  <c:v>40866.430555555562</c:v>
                </c:pt>
                <c:pt idx="4373">
                  <c:v>40866.444444444496</c:v>
                </c:pt>
                <c:pt idx="4374">
                  <c:v>40866.458333333343</c:v>
                </c:pt>
                <c:pt idx="4375">
                  <c:v>40866.472222222219</c:v>
                </c:pt>
                <c:pt idx="4376">
                  <c:v>40866.486111111109</c:v>
                </c:pt>
                <c:pt idx="4377">
                  <c:v>40866.5</c:v>
                </c:pt>
                <c:pt idx="4378">
                  <c:v>40866.513888888891</c:v>
                </c:pt>
                <c:pt idx="4379">
                  <c:v>40866.527777777774</c:v>
                </c:pt>
                <c:pt idx="4380">
                  <c:v>40866.541666666613</c:v>
                </c:pt>
                <c:pt idx="4381">
                  <c:v>40866.555555555562</c:v>
                </c:pt>
                <c:pt idx="4382">
                  <c:v>40866.569444444445</c:v>
                </c:pt>
                <c:pt idx="4383">
                  <c:v>40866.583333333336</c:v>
                </c:pt>
                <c:pt idx="4384">
                  <c:v>40866.597222222204</c:v>
                </c:pt>
                <c:pt idx="4385">
                  <c:v>40866.611111111066</c:v>
                </c:pt>
                <c:pt idx="4386">
                  <c:v>40866.624999999993</c:v>
                </c:pt>
                <c:pt idx="4387">
                  <c:v>40866.638888888891</c:v>
                </c:pt>
                <c:pt idx="4388">
                  <c:v>40866.652777777781</c:v>
                </c:pt>
                <c:pt idx="4389">
                  <c:v>40866.666666666613</c:v>
                </c:pt>
                <c:pt idx="4390">
                  <c:v>40866.680555555562</c:v>
                </c:pt>
                <c:pt idx="4391">
                  <c:v>40866.694444444445</c:v>
                </c:pt>
                <c:pt idx="4392">
                  <c:v>40866.708333333336</c:v>
                </c:pt>
                <c:pt idx="4393">
                  <c:v>40866.722222222204</c:v>
                </c:pt>
                <c:pt idx="4394">
                  <c:v>40866.736111111066</c:v>
                </c:pt>
                <c:pt idx="4395">
                  <c:v>40866.75</c:v>
                </c:pt>
                <c:pt idx="4396">
                  <c:v>40866.763888888876</c:v>
                </c:pt>
                <c:pt idx="4397">
                  <c:v>40866.777777777774</c:v>
                </c:pt>
                <c:pt idx="4398">
                  <c:v>40866.791666666577</c:v>
                </c:pt>
                <c:pt idx="4399">
                  <c:v>40866.805555555562</c:v>
                </c:pt>
                <c:pt idx="4400">
                  <c:v>40866.819444444496</c:v>
                </c:pt>
                <c:pt idx="4401">
                  <c:v>40866.833333333336</c:v>
                </c:pt>
                <c:pt idx="4402">
                  <c:v>40866.847222222219</c:v>
                </c:pt>
                <c:pt idx="4403">
                  <c:v>40866.861111111066</c:v>
                </c:pt>
                <c:pt idx="4404">
                  <c:v>40866.875</c:v>
                </c:pt>
                <c:pt idx="4405">
                  <c:v>40866.888888888956</c:v>
                </c:pt>
                <c:pt idx="4406">
                  <c:v>40866.902777777781</c:v>
                </c:pt>
                <c:pt idx="4407">
                  <c:v>40866.916666666664</c:v>
                </c:pt>
                <c:pt idx="4408">
                  <c:v>40866.930555555562</c:v>
                </c:pt>
                <c:pt idx="4409">
                  <c:v>40866.944444444496</c:v>
                </c:pt>
                <c:pt idx="4410">
                  <c:v>40866.958333333343</c:v>
                </c:pt>
                <c:pt idx="4411">
                  <c:v>40866.972222222219</c:v>
                </c:pt>
                <c:pt idx="4412">
                  <c:v>40866.986111111109</c:v>
                </c:pt>
                <c:pt idx="4413">
                  <c:v>40867</c:v>
                </c:pt>
                <c:pt idx="4414">
                  <c:v>40867.013888888891</c:v>
                </c:pt>
                <c:pt idx="4415">
                  <c:v>40867.027777777774</c:v>
                </c:pt>
                <c:pt idx="4416">
                  <c:v>40867.041666666613</c:v>
                </c:pt>
                <c:pt idx="4417">
                  <c:v>40867.055555555562</c:v>
                </c:pt>
                <c:pt idx="4418">
                  <c:v>40867.069444444445</c:v>
                </c:pt>
                <c:pt idx="4419">
                  <c:v>40867.083333333336</c:v>
                </c:pt>
                <c:pt idx="4420">
                  <c:v>40867.097222222204</c:v>
                </c:pt>
                <c:pt idx="4421">
                  <c:v>40867.111111111066</c:v>
                </c:pt>
                <c:pt idx="4422">
                  <c:v>40867.124999999993</c:v>
                </c:pt>
                <c:pt idx="4423">
                  <c:v>40867.138888888891</c:v>
                </c:pt>
                <c:pt idx="4424">
                  <c:v>40867.152777777781</c:v>
                </c:pt>
                <c:pt idx="4425">
                  <c:v>40867.166666666613</c:v>
                </c:pt>
                <c:pt idx="4426">
                  <c:v>40867.180555555562</c:v>
                </c:pt>
                <c:pt idx="4427">
                  <c:v>40867.194444444445</c:v>
                </c:pt>
                <c:pt idx="4428">
                  <c:v>40867.208333333336</c:v>
                </c:pt>
                <c:pt idx="4429">
                  <c:v>40867.222222222204</c:v>
                </c:pt>
                <c:pt idx="4430">
                  <c:v>40867.236111111066</c:v>
                </c:pt>
                <c:pt idx="4431">
                  <c:v>40867.25</c:v>
                </c:pt>
                <c:pt idx="4432">
                  <c:v>40867.263888888876</c:v>
                </c:pt>
                <c:pt idx="4433">
                  <c:v>40867.277777777774</c:v>
                </c:pt>
                <c:pt idx="4434">
                  <c:v>40867.291666666577</c:v>
                </c:pt>
                <c:pt idx="4435">
                  <c:v>40867.305555555562</c:v>
                </c:pt>
                <c:pt idx="4436">
                  <c:v>40867.319444444496</c:v>
                </c:pt>
                <c:pt idx="4437">
                  <c:v>40867.333333333336</c:v>
                </c:pt>
                <c:pt idx="4438">
                  <c:v>40867.347222222219</c:v>
                </c:pt>
                <c:pt idx="4439">
                  <c:v>40867.361111111066</c:v>
                </c:pt>
                <c:pt idx="4440">
                  <c:v>40867.375</c:v>
                </c:pt>
                <c:pt idx="4441">
                  <c:v>40867.388888888956</c:v>
                </c:pt>
                <c:pt idx="4442">
                  <c:v>40867.402777777781</c:v>
                </c:pt>
                <c:pt idx="4443">
                  <c:v>40867.416666666664</c:v>
                </c:pt>
                <c:pt idx="4444">
                  <c:v>40867.430555555562</c:v>
                </c:pt>
                <c:pt idx="4445">
                  <c:v>40867.444444444496</c:v>
                </c:pt>
                <c:pt idx="4446">
                  <c:v>40867.458333333343</c:v>
                </c:pt>
                <c:pt idx="4447">
                  <c:v>40867.472222222219</c:v>
                </c:pt>
                <c:pt idx="4448">
                  <c:v>40867.486111111109</c:v>
                </c:pt>
                <c:pt idx="4449">
                  <c:v>40867.5</c:v>
                </c:pt>
                <c:pt idx="4450">
                  <c:v>40867.513888888891</c:v>
                </c:pt>
                <c:pt idx="4451">
                  <c:v>40867.527777777774</c:v>
                </c:pt>
                <c:pt idx="4452">
                  <c:v>40867.541666666613</c:v>
                </c:pt>
                <c:pt idx="4453">
                  <c:v>40867.555555555562</c:v>
                </c:pt>
                <c:pt idx="4454">
                  <c:v>40867.569444444445</c:v>
                </c:pt>
                <c:pt idx="4455">
                  <c:v>40867.583333333336</c:v>
                </c:pt>
                <c:pt idx="4456">
                  <c:v>40867.597222222204</c:v>
                </c:pt>
                <c:pt idx="4457">
                  <c:v>40867.611111111066</c:v>
                </c:pt>
                <c:pt idx="4458">
                  <c:v>40867.624999999993</c:v>
                </c:pt>
                <c:pt idx="4459">
                  <c:v>40867.638888888891</c:v>
                </c:pt>
                <c:pt idx="4460">
                  <c:v>40867.652777777781</c:v>
                </c:pt>
                <c:pt idx="4461">
                  <c:v>40867.666666666613</c:v>
                </c:pt>
                <c:pt idx="4462">
                  <c:v>40867.680555555562</c:v>
                </c:pt>
                <c:pt idx="4463">
                  <c:v>40867.694444444445</c:v>
                </c:pt>
                <c:pt idx="4464">
                  <c:v>40867.708333333336</c:v>
                </c:pt>
                <c:pt idx="4465">
                  <c:v>40867.722222222204</c:v>
                </c:pt>
                <c:pt idx="4466">
                  <c:v>40867.736111111066</c:v>
                </c:pt>
                <c:pt idx="4467">
                  <c:v>40867.75</c:v>
                </c:pt>
                <c:pt idx="4468">
                  <c:v>40867.763888888876</c:v>
                </c:pt>
                <c:pt idx="4469">
                  <c:v>40867.777777777774</c:v>
                </c:pt>
                <c:pt idx="4470">
                  <c:v>40867.791666666577</c:v>
                </c:pt>
                <c:pt idx="4471">
                  <c:v>40867.805555555562</c:v>
                </c:pt>
                <c:pt idx="4472">
                  <c:v>40867.819444444496</c:v>
                </c:pt>
                <c:pt idx="4473">
                  <c:v>40867.833333333336</c:v>
                </c:pt>
                <c:pt idx="4474">
                  <c:v>40867.847222222219</c:v>
                </c:pt>
                <c:pt idx="4475">
                  <c:v>40867.861111111066</c:v>
                </c:pt>
                <c:pt idx="4476">
                  <c:v>40867.875</c:v>
                </c:pt>
                <c:pt idx="4477">
                  <c:v>40867.888888888956</c:v>
                </c:pt>
                <c:pt idx="4478">
                  <c:v>40867.902777777781</c:v>
                </c:pt>
                <c:pt idx="4479">
                  <c:v>40867.916666666664</c:v>
                </c:pt>
                <c:pt idx="4480">
                  <c:v>40867.930555555562</c:v>
                </c:pt>
                <c:pt idx="4481">
                  <c:v>40867.944444444496</c:v>
                </c:pt>
                <c:pt idx="4482">
                  <c:v>40867.958333333343</c:v>
                </c:pt>
                <c:pt idx="4483">
                  <c:v>40867.972222222219</c:v>
                </c:pt>
                <c:pt idx="4484">
                  <c:v>40867.986111111109</c:v>
                </c:pt>
                <c:pt idx="4485">
                  <c:v>40868</c:v>
                </c:pt>
                <c:pt idx="4486">
                  <c:v>40868.013888888891</c:v>
                </c:pt>
                <c:pt idx="4487">
                  <c:v>40868.027777777774</c:v>
                </c:pt>
                <c:pt idx="4488">
                  <c:v>40868.041666666613</c:v>
                </c:pt>
                <c:pt idx="4489">
                  <c:v>40868.055555555562</c:v>
                </c:pt>
                <c:pt idx="4490">
                  <c:v>40868.069444444445</c:v>
                </c:pt>
                <c:pt idx="4491">
                  <c:v>40868.083333333336</c:v>
                </c:pt>
                <c:pt idx="4492">
                  <c:v>40868.097222222204</c:v>
                </c:pt>
                <c:pt idx="4493">
                  <c:v>40868.111111111066</c:v>
                </c:pt>
                <c:pt idx="4494">
                  <c:v>40868.124999999993</c:v>
                </c:pt>
                <c:pt idx="4495">
                  <c:v>40868.138888888891</c:v>
                </c:pt>
                <c:pt idx="4496">
                  <c:v>40868.152777777781</c:v>
                </c:pt>
                <c:pt idx="4497">
                  <c:v>40868.166666666613</c:v>
                </c:pt>
                <c:pt idx="4498">
                  <c:v>40868.180555555562</c:v>
                </c:pt>
                <c:pt idx="4499">
                  <c:v>40868.194444444445</c:v>
                </c:pt>
                <c:pt idx="4500">
                  <c:v>40868.208333333336</c:v>
                </c:pt>
                <c:pt idx="4501">
                  <c:v>40868.222222222204</c:v>
                </c:pt>
                <c:pt idx="4502">
                  <c:v>40868.236111111066</c:v>
                </c:pt>
                <c:pt idx="4503">
                  <c:v>40868.25</c:v>
                </c:pt>
                <c:pt idx="4504">
                  <c:v>40868.263888888876</c:v>
                </c:pt>
                <c:pt idx="4505">
                  <c:v>40868.277777777774</c:v>
                </c:pt>
                <c:pt idx="4506">
                  <c:v>40868.291666666577</c:v>
                </c:pt>
                <c:pt idx="4507">
                  <c:v>40868.305555555562</c:v>
                </c:pt>
                <c:pt idx="4508">
                  <c:v>40868.319444444496</c:v>
                </c:pt>
                <c:pt idx="4509">
                  <c:v>40868.333333333336</c:v>
                </c:pt>
                <c:pt idx="4510">
                  <c:v>40868.347222222219</c:v>
                </c:pt>
                <c:pt idx="4511">
                  <c:v>40868.361111111066</c:v>
                </c:pt>
                <c:pt idx="4512">
                  <c:v>40868.375</c:v>
                </c:pt>
                <c:pt idx="4513">
                  <c:v>40868.388888888956</c:v>
                </c:pt>
                <c:pt idx="4514">
                  <c:v>40868.402777777781</c:v>
                </c:pt>
                <c:pt idx="4515">
                  <c:v>40868.416666666664</c:v>
                </c:pt>
                <c:pt idx="4516">
                  <c:v>40868.430555555562</c:v>
                </c:pt>
                <c:pt idx="4517">
                  <c:v>40868.444444444496</c:v>
                </c:pt>
                <c:pt idx="4518">
                  <c:v>40868.458333333343</c:v>
                </c:pt>
                <c:pt idx="4519">
                  <c:v>40868.472222222219</c:v>
                </c:pt>
                <c:pt idx="4520">
                  <c:v>40868.486111111109</c:v>
                </c:pt>
                <c:pt idx="4521">
                  <c:v>40868.5</c:v>
                </c:pt>
                <c:pt idx="4522">
                  <c:v>40868.513888888891</c:v>
                </c:pt>
                <c:pt idx="4523">
                  <c:v>40868.527777777774</c:v>
                </c:pt>
                <c:pt idx="4524">
                  <c:v>40868.541666666613</c:v>
                </c:pt>
                <c:pt idx="4525">
                  <c:v>40868.555555555562</c:v>
                </c:pt>
                <c:pt idx="4526">
                  <c:v>40868.569444444445</c:v>
                </c:pt>
                <c:pt idx="4527">
                  <c:v>40868.583333333336</c:v>
                </c:pt>
                <c:pt idx="4528">
                  <c:v>40868.597222222204</c:v>
                </c:pt>
                <c:pt idx="4529">
                  <c:v>40868.611111111066</c:v>
                </c:pt>
                <c:pt idx="4530">
                  <c:v>40868.624999999993</c:v>
                </c:pt>
                <c:pt idx="4531">
                  <c:v>40868.638888888891</c:v>
                </c:pt>
                <c:pt idx="4532">
                  <c:v>40868.652777777781</c:v>
                </c:pt>
                <c:pt idx="4533">
                  <c:v>40868.666666666613</c:v>
                </c:pt>
                <c:pt idx="4534">
                  <c:v>40868.680555555562</c:v>
                </c:pt>
                <c:pt idx="4535">
                  <c:v>40868.694444444445</c:v>
                </c:pt>
                <c:pt idx="4536">
                  <c:v>40868.708333333336</c:v>
                </c:pt>
                <c:pt idx="4537">
                  <c:v>40868.722222222204</c:v>
                </c:pt>
                <c:pt idx="4538">
                  <c:v>40868.736111111066</c:v>
                </c:pt>
                <c:pt idx="4539">
                  <c:v>40868.75</c:v>
                </c:pt>
                <c:pt idx="4540">
                  <c:v>40868.763888888876</c:v>
                </c:pt>
                <c:pt idx="4541">
                  <c:v>40868.777777777774</c:v>
                </c:pt>
                <c:pt idx="4542">
                  <c:v>40868.791666666577</c:v>
                </c:pt>
                <c:pt idx="4543">
                  <c:v>40868.805555555562</c:v>
                </c:pt>
                <c:pt idx="4544">
                  <c:v>40868.819444444496</c:v>
                </c:pt>
                <c:pt idx="4545">
                  <c:v>40868.833333333336</c:v>
                </c:pt>
                <c:pt idx="4546">
                  <c:v>40868.847222222219</c:v>
                </c:pt>
                <c:pt idx="4547">
                  <c:v>40868.861111111066</c:v>
                </c:pt>
                <c:pt idx="4548">
                  <c:v>40868.875</c:v>
                </c:pt>
                <c:pt idx="4549">
                  <c:v>40868.888888888956</c:v>
                </c:pt>
                <c:pt idx="4550">
                  <c:v>40868.902777777781</c:v>
                </c:pt>
                <c:pt idx="4551">
                  <c:v>40868.916666666664</c:v>
                </c:pt>
                <c:pt idx="4552">
                  <c:v>40868.930555555562</c:v>
                </c:pt>
                <c:pt idx="4553">
                  <c:v>40868.944444444496</c:v>
                </c:pt>
                <c:pt idx="4554">
                  <c:v>40868.958333333343</c:v>
                </c:pt>
                <c:pt idx="4555">
                  <c:v>40868.972222222219</c:v>
                </c:pt>
                <c:pt idx="4556">
                  <c:v>40868.986111111109</c:v>
                </c:pt>
                <c:pt idx="4557">
                  <c:v>40869</c:v>
                </c:pt>
                <c:pt idx="4558">
                  <c:v>40869.013888888891</c:v>
                </c:pt>
                <c:pt idx="4559">
                  <c:v>40869.027777777774</c:v>
                </c:pt>
                <c:pt idx="4560">
                  <c:v>40869.041666666613</c:v>
                </c:pt>
                <c:pt idx="4561">
                  <c:v>40869.055555555562</c:v>
                </c:pt>
                <c:pt idx="4562">
                  <c:v>40869.069444444445</c:v>
                </c:pt>
                <c:pt idx="4563">
                  <c:v>40869.083333333336</c:v>
                </c:pt>
                <c:pt idx="4564">
                  <c:v>40869.097222222204</c:v>
                </c:pt>
                <c:pt idx="4565">
                  <c:v>40869.111111111066</c:v>
                </c:pt>
                <c:pt idx="4566">
                  <c:v>40869.124999999993</c:v>
                </c:pt>
                <c:pt idx="4567">
                  <c:v>40869.138888888891</c:v>
                </c:pt>
                <c:pt idx="4568">
                  <c:v>40869.152777777781</c:v>
                </c:pt>
                <c:pt idx="4569">
                  <c:v>40869.166666666613</c:v>
                </c:pt>
                <c:pt idx="4570">
                  <c:v>40869.180555555562</c:v>
                </c:pt>
                <c:pt idx="4571">
                  <c:v>40869.194444444445</c:v>
                </c:pt>
                <c:pt idx="4572">
                  <c:v>40869.208333333336</c:v>
                </c:pt>
                <c:pt idx="4573">
                  <c:v>40869.222222222204</c:v>
                </c:pt>
                <c:pt idx="4574">
                  <c:v>40869.236111111066</c:v>
                </c:pt>
                <c:pt idx="4575">
                  <c:v>40869.25</c:v>
                </c:pt>
                <c:pt idx="4576">
                  <c:v>40869.263888888876</c:v>
                </c:pt>
                <c:pt idx="4577">
                  <c:v>40869.277777777774</c:v>
                </c:pt>
                <c:pt idx="4578">
                  <c:v>40869.291666666577</c:v>
                </c:pt>
                <c:pt idx="4579">
                  <c:v>40869.305555555562</c:v>
                </c:pt>
                <c:pt idx="4580">
                  <c:v>40869.319444444496</c:v>
                </c:pt>
                <c:pt idx="4581">
                  <c:v>40869.333333333336</c:v>
                </c:pt>
                <c:pt idx="4582">
                  <c:v>40869.347222222219</c:v>
                </c:pt>
                <c:pt idx="4583">
                  <c:v>40869.361111111066</c:v>
                </c:pt>
                <c:pt idx="4584">
                  <c:v>40869.375</c:v>
                </c:pt>
                <c:pt idx="4585">
                  <c:v>40869.388888888956</c:v>
                </c:pt>
                <c:pt idx="4586">
                  <c:v>40869.402777777781</c:v>
                </c:pt>
                <c:pt idx="4587">
                  <c:v>40869.416666666664</c:v>
                </c:pt>
                <c:pt idx="4588">
                  <c:v>40869.430555555562</c:v>
                </c:pt>
                <c:pt idx="4589">
                  <c:v>40869.444444444496</c:v>
                </c:pt>
                <c:pt idx="4590">
                  <c:v>40869.458333333343</c:v>
                </c:pt>
                <c:pt idx="4591">
                  <c:v>40869.472222222219</c:v>
                </c:pt>
                <c:pt idx="4592">
                  <c:v>40869.486111111109</c:v>
                </c:pt>
                <c:pt idx="4593">
                  <c:v>40869.5</c:v>
                </c:pt>
                <c:pt idx="4594">
                  <c:v>40869.513888888891</c:v>
                </c:pt>
                <c:pt idx="4595">
                  <c:v>40869.527777777774</c:v>
                </c:pt>
                <c:pt idx="4596">
                  <c:v>40869.541666666613</c:v>
                </c:pt>
                <c:pt idx="4597">
                  <c:v>40869.555555555562</c:v>
                </c:pt>
                <c:pt idx="4598">
                  <c:v>40869.569444444445</c:v>
                </c:pt>
                <c:pt idx="4599">
                  <c:v>40869.583333333336</c:v>
                </c:pt>
                <c:pt idx="4600">
                  <c:v>40869.597222222204</c:v>
                </c:pt>
                <c:pt idx="4601">
                  <c:v>40869.611111111066</c:v>
                </c:pt>
                <c:pt idx="4602">
                  <c:v>40869.624999999993</c:v>
                </c:pt>
                <c:pt idx="4603">
                  <c:v>40869.638888888891</c:v>
                </c:pt>
                <c:pt idx="4604">
                  <c:v>40869.652777777781</c:v>
                </c:pt>
                <c:pt idx="4605">
                  <c:v>40869.666666666613</c:v>
                </c:pt>
                <c:pt idx="4606">
                  <c:v>40869.680555555562</c:v>
                </c:pt>
                <c:pt idx="4607">
                  <c:v>40869.694444444445</c:v>
                </c:pt>
                <c:pt idx="4608">
                  <c:v>40869.708333333336</c:v>
                </c:pt>
                <c:pt idx="4609">
                  <c:v>40869.722222222204</c:v>
                </c:pt>
                <c:pt idx="4610">
                  <c:v>40869.736111111066</c:v>
                </c:pt>
                <c:pt idx="4611">
                  <c:v>40869.75</c:v>
                </c:pt>
                <c:pt idx="4612">
                  <c:v>40869.763888888876</c:v>
                </c:pt>
                <c:pt idx="4613">
                  <c:v>40869.777777777774</c:v>
                </c:pt>
                <c:pt idx="4614">
                  <c:v>40869.791666666577</c:v>
                </c:pt>
                <c:pt idx="4615">
                  <c:v>40869.805555555562</c:v>
                </c:pt>
                <c:pt idx="4616">
                  <c:v>40869.819444444496</c:v>
                </c:pt>
                <c:pt idx="4617">
                  <c:v>40869.833333333336</c:v>
                </c:pt>
                <c:pt idx="4618">
                  <c:v>40869.847222222219</c:v>
                </c:pt>
                <c:pt idx="4619">
                  <c:v>40869.861111111066</c:v>
                </c:pt>
                <c:pt idx="4620">
                  <c:v>40869.875</c:v>
                </c:pt>
                <c:pt idx="4621">
                  <c:v>40869.888888888956</c:v>
                </c:pt>
                <c:pt idx="4622">
                  <c:v>40869.902777777781</c:v>
                </c:pt>
                <c:pt idx="4623">
                  <c:v>40869.916666666664</c:v>
                </c:pt>
                <c:pt idx="4624">
                  <c:v>40869.930555555562</c:v>
                </c:pt>
                <c:pt idx="4625">
                  <c:v>40869.944444444496</c:v>
                </c:pt>
                <c:pt idx="4626">
                  <c:v>40869.958333333343</c:v>
                </c:pt>
                <c:pt idx="4627">
                  <c:v>40869.972222222219</c:v>
                </c:pt>
                <c:pt idx="4628">
                  <c:v>40869.986111111109</c:v>
                </c:pt>
                <c:pt idx="4629">
                  <c:v>40870</c:v>
                </c:pt>
                <c:pt idx="4630">
                  <c:v>40870.013888888891</c:v>
                </c:pt>
                <c:pt idx="4631">
                  <c:v>40870.027777777774</c:v>
                </c:pt>
                <c:pt idx="4632">
                  <c:v>40870.041666666613</c:v>
                </c:pt>
                <c:pt idx="4633">
                  <c:v>40870.055555555562</c:v>
                </c:pt>
                <c:pt idx="4634">
                  <c:v>40870.069444444445</c:v>
                </c:pt>
                <c:pt idx="4635">
                  <c:v>40870.083333333336</c:v>
                </c:pt>
                <c:pt idx="4636">
                  <c:v>40870.097222222204</c:v>
                </c:pt>
                <c:pt idx="4637">
                  <c:v>40870.111111111066</c:v>
                </c:pt>
                <c:pt idx="4638">
                  <c:v>40870.124999999993</c:v>
                </c:pt>
                <c:pt idx="4639">
                  <c:v>40870.138888888891</c:v>
                </c:pt>
                <c:pt idx="4640">
                  <c:v>40870.152777777781</c:v>
                </c:pt>
                <c:pt idx="4641">
                  <c:v>40870.166666666613</c:v>
                </c:pt>
                <c:pt idx="4642">
                  <c:v>40870.180555555562</c:v>
                </c:pt>
                <c:pt idx="4643">
                  <c:v>40870.194444444445</c:v>
                </c:pt>
                <c:pt idx="4644">
                  <c:v>40870.208333333336</c:v>
                </c:pt>
                <c:pt idx="4645">
                  <c:v>40870.222222222204</c:v>
                </c:pt>
                <c:pt idx="4646">
                  <c:v>40870.236111111066</c:v>
                </c:pt>
                <c:pt idx="4647">
                  <c:v>40870.25</c:v>
                </c:pt>
                <c:pt idx="4648">
                  <c:v>40870.263888888876</c:v>
                </c:pt>
                <c:pt idx="4649">
                  <c:v>40870.277777777774</c:v>
                </c:pt>
                <c:pt idx="4650">
                  <c:v>40870.291666666577</c:v>
                </c:pt>
                <c:pt idx="4651">
                  <c:v>40870.305555555562</c:v>
                </c:pt>
                <c:pt idx="4652">
                  <c:v>40870.319444444496</c:v>
                </c:pt>
                <c:pt idx="4653">
                  <c:v>40870.333333333336</c:v>
                </c:pt>
                <c:pt idx="4654">
                  <c:v>40870.347222222219</c:v>
                </c:pt>
                <c:pt idx="4655">
                  <c:v>40870.361111111066</c:v>
                </c:pt>
                <c:pt idx="4656">
                  <c:v>40870.375</c:v>
                </c:pt>
                <c:pt idx="4657">
                  <c:v>40870.388888888956</c:v>
                </c:pt>
                <c:pt idx="4658">
                  <c:v>40870.402777777781</c:v>
                </c:pt>
                <c:pt idx="4659">
                  <c:v>40870.416666666664</c:v>
                </c:pt>
                <c:pt idx="4660">
                  <c:v>40870.430555555562</c:v>
                </c:pt>
                <c:pt idx="4661">
                  <c:v>40870.444444444496</c:v>
                </c:pt>
                <c:pt idx="4662">
                  <c:v>40870.458333333343</c:v>
                </c:pt>
                <c:pt idx="4663">
                  <c:v>40870.472222222219</c:v>
                </c:pt>
                <c:pt idx="4664">
                  <c:v>40870.486111111109</c:v>
                </c:pt>
                <c:pt idx="4665">
                  <c:v>40870.5</c:v>
                </c:pt>
                <c:pt idx="4666">
                  <c:v>40870.513888888891</c:v>
                </c:pt>
                <c:pt idx="4667">
                  <c:v>40870.527777777774</c:v>
                </c:pt>
                <c:pt idx="4668">
                  <c:v>40870.541666666613</c:v>
                </c:pt>
                <c:pt idx="4669">
                  <c:v>40870.555555555562</c:v>
                </c:pt>
                <c:pt idx="4670">
                  <c:v>40870.569444444445</c:v>
                </c:pt>
                <c:pt idx="4671">
                  <c:v>40870.583333333336</c:v>
                </c:pt>
                <c:pt idx="4672">
                  <c:v>40870.597222222204</c:v>
                </c:pt>
                <c:pt idx="4673">
                  <c:v>40870.611111111066</c:v>
                </c:pt>
                <c:pt idx="4674">
                  <c:v>40870.624999999993</c:v>
                </c:pt>
                <c:pt idx="4675">
                  <c:v>40870.638888888891</c:v>
                </c:pt>
                <c:pt idx="4676">
                  <c:v>40870.652777777781</c:v>
                </c:pt>
                <c:pt idx="4677">
                  <c:v>40870.666666666613</c:v>
                </c:pt>
                <c:pt idx="4678">
                  <c:v>40870.680555555562</c:v>
                </c:pt>
                <c:pt idx="4679">
                  <c:v>40870.694444444445</c:v>
                </c:pt>
                <c:pt idx="4680">
                  <c:v>40870.708333333336</c:v>
                </c:pt>
                <c:pt idx="4681">
                  <c:v>40870.722222222204</c:v>
                </c:pt>
                <c:pt idx="4682">
                  <c:v>40870.736111111066</c:v>
                </c:pt>
                <c:pt idx="4683">
                  <c:v>40870.75</c:v>
                </c:pt>
                <c:pt idx="4684">
                  <c:v>40870.763888888876</c:v>
                </c:pt>
                <c:pt idx="4685">
                  <c:v>40870.777777777774</c:v>
                </c:pt>
                <c:pt idx="4686">
                  <c:v>40870.791666666577</c:v>
                </c:pt>
                <c:pt idx="4687">
                  <c:v>40870.805555555562</c:v>
                </c:pt>
                <c:pt idx="4688">
                  <c:v>40870.819444444496</c:v>
                </c:pt>
                <c:pt idx="4689">
                  <c:v>40870.833333333336</c:v>
                </c:pt>
                <c:pt idx="4690">
                  <c:v>40870.847222222219</c:v>
                </c:pt>
                <c:pt idx="4691">
                  <c:v>40870.861111111066</c:v>
                </c:pt>
                <c:pt idx="4692">
                  <c:v>40870.875</c:v>
                </c:pt>
                <c:pt idx="4693">
                  <c:v>40870.888888888956</c:v>
                </c:pt>
                <c:pt idx="4694">
                  <c:v>40870.902777777781</c:v>
                </c:pt>
                <c:pt idx="4695">
                  <c:v>40870.916666666664</c:v>
                </c:pt>
                <c:pt idx="4696">
                  <c:v>40870.930555555562</c:v>
                </c:pt>
                <c:pt idx="4697">
                  <c:v>40870.944444444496</c:v>
                </c:pt>
                <c:pt idx="4698">
                  <c:v>40870.958333333343</c:v>
                </c:pt>
                <c:pt idx="4699">
                  <c:v>40870.972222222219</c:v>
                </c:pt>
                <c:pt idx="4700">
                  <c:v>40870.986111111109</c:v>
                </c:pt>
                <c:pt idx="4701">
                  <c:v>40871</c:v>
                </c:pt>
                <c:pt idx="4702">
                  <c:v>40871.013888888891</c:v>
                </c:pt>
                <c:pt idx="4703">
                  <c:v>40871.027777777774</c:v>
                </c:pt>
                <c:pt idx="4704">
                  <c:v>40871.041666666613</c:v>
                </c:pt>
                <c:pt idx="4705">
                  <c:v>40871.055555555562</c:v>
                </c:pt>
                <c:pt idx="4706">
                  <c:v>40871.069444444445</c:v>
                </c:pt>
                <c:pt idx="4707">
                  <c:v>40871.083333333336</c:v>
                </c:pt>
                <c:pt idx="4708">
                  <c:v>40871.097222222204</c:v>
                </c:pt>
                <c:pt idx="4709">
                  <c:v>40871.111111111066</c:v>
                </c:pt>
                <c:pt idx="4710">
                  <c:v>40871.124999999993</c:v>
                </c:pt>
                <c:pt idx="4711">
                  <c:v>40871.138888888891</c:v>
                </c:pt>
                <c:pt idx="4712">
                  <c:v>40871.152777777781</c:v>
                </c:pt>
                <c:pt idx="4713">
                  <c:v>40871.166666666613</c:v>
                </c:pt>
                <c:pt idx="4714">
                  <c:v>40871.180555555562</c:v>
                </c:pt>
                <c:pt idx="4715">
                  <c:v>40871.194444444445</c:v>
                </c:pt>
                <c:pt idx="4716">
                  <c:v>40871.208333333336</c:v>
                </c:pt>
                <c:pt idx="4717">
                  <c:v>40871.222222222204</c:v>
                </c:pt>
                <c:pt idx="4718">
                  <c:v>40871.236111111066</c:v>
                </c:pt>
                <c:pt idx="4719">
                  <c:v>40871.25</c:v>
                </c:pt>
                <c:pt idx="4720">
                  <c:v>40871.263888888876</c:v>
                </c:pt>
                <c:pt idx="4721">
                  <c:v>40871.277777777774</c:v>
                </c:pt>
                <c:pt idx="4722">
                  <c:v>40871.291666666577</c:v>
                </c:pt>
                <c:pt idx="4723">
                  <c:v>40871.305555555562</c:v>
                </c:pt>
                <c:pt idx="4724">
                  <c:v>40871.319444444496</c:v>
                </c:pt>
                <c:pt idx="4725">
                  <c:v>40871.333333333336</c:v>
                </c:pt>
                <c:pt idx="4726">
                  <c:v>40871.347222222219</c:v>
                </c:pt>
                <c:pt idx="4727">
                  <c:v>40871.361111111066</c:v>
                </c:pt>
                <c:pt idx="4728">
                  <c:v>40871.375</c:v>
                </c:pt>
                <c:pt idx="4729">
                  <c:v>40871.388888888956</c:v>
                </c:pt>
                <c:pt idx="4730">
                  <c:v>40871.402777777781</c:v>
                </c:pt>
                <c:pt idx="4731">
                  <c:v>40871.416666666664</c:v>
                </c:pt>
                <c:pt idx="4732">
                  <c:v>40871.430555555562</c:v>
                </c:pt>
                <c:pt idx="4733">
                  <c:v>40871.444444444496</c:v>
                </c:pt>
                <c:pt idx="4734">
                  <c:v>40871.458333333343</c:v>
                </c:pt>
                <c:pt idx="4735">
                  <c:v>40871.472222222219</c:v>
                </c:pt>
                <c:pt idx="4736">
                  <c:v>40871.486111111109</c:v>
                </c:pt>
                <c:pt idx="4737">
                  <c:v>40871.5</c:v>
                </c:pt>
                <c:pt idx="4738">
                  <c:v>40871.513888888891</c:v>
                </c:pt>
                <c:pt idx="4739">
                  <c:v>40871.527777777774</c:v>
                </c:pt>
                <c:pt idx="4740">
                  <c:v>40871.541666666613</c:v>
                </c:pt>
                <c:pt idx="4741">
                  <c:v>40871.555555555562</c:v>
                </c:pt>
                <c:pt idx="4742">
                  <c:v>40871.569444444445</c:v>
                </c:pt>
                <c:pt idx="4743">
                  <c:v>40871.583333333336</c:v>
                </c:pt>
                <c:pt idx="4744">
                  <c:v>40871.597222222204</c:v>
                </c:pt>
                <c:pt idx="4745">
                  <c:v>40871.611111111066</c:v>
                </c:pt>
                <c:pt idx="4746">
                  <c:v>40871.624999999993</c:v>
                </c:pt>
                <c:pt idx="4747">
                  <c:v>40871.638888888891</c:v>
                </c:pt>
                <c:pt idx="4748">
                  <c:v>40871.652777777781</c:v>
                </c:pt>
                <c:pt idx="4749">
                  <c:v>40871.666666666613</c:v>
                </c:pt>
                <c:pt idx="4750">
                  <c:v>40871.680555555562</c:v>
                </c:pt>
                <c:pt idx="4751">
                  <c:v>40871.694444444445</c:v>
                </c:pt>
                <c:pt idx="4752">
                  <c:v>40871.708333333336</c:v>
                </c:pt>
                <c:pt idx="4753">
                  <c:v>40871.722222222204</c:v>
                </c:pt>
                <c:pt idx="4754">
                  <c:v>40871.736111111066</c:v>
                </c:pt>
                <c:pt idx="4755">
                  <c:v>40871.75</c:v>
                </c:pt>
                <c:pt idx="4756">
                  <c:v>40871.763888888876</c:v>
                </c:pt>
                <c:pt idx="4757">
                  <c:v>40871.777777777774</c:v>
                </c:pt>
                <c:pt idx="4758">
                  <c:v>40871.791666666577</c:v>
                </c:pt>
                <c:pt idx="4759">
                  <c:v>40871.805555555562</c:v>
                </c:pt>
                <c:pt idx="4760">
                  <c:v>40871.819444444496</c:v>
                </c:pt>
                <c:pt idx="4761">
                  <c:v>40871.833333333336</c:v>
                </c:pt>
                <c:pt idx="4762">
                  <c:v>40871.847222222219</c:v>
                </c:pt>
                <c:pt idx="4763">
                  <c:v>40871.861111111066</c:v>
                </c:pt>
                <c:pt idx="4764">
                  <c:v>40871.875</c:v>
                </c:pt>
                <c:pt idx="4765">
                  <c:v>40871.888888888956</c:v>
                </c:pt>
                <c:pt idx="4766">
                  <c:v>40871.902777777781</c:v>
                </c:pt>
                <c:pt idx="4767">
                  <c:v>40871.916666666664</c:v>
                </c:pt>
                <c:pt idx="4768">
                  <c:v>40871.930555555562</c:v>
                </c:pt>
                <c:pt idx="4769">
                  <c:v>40871.944444444496</c:v>
                </c:pt>
                <c:pt idx="4770">
                  <c:v>40871.958333333343</c:v>
                </c:pt>
                <c:pt idx="4771">
                  <c:v>40871.972222222219</c:v>
                </c:pt>
                <c:pt idx="4772">
                  <c:v>40871.986111111109</c:v>
                </c:pt>
                <c:pt idx="4773">
                  <c:v>40872</c:v>
                </c:pt>
                <c:pt idx="4774">
                  <c:v>40872.013888888891</c:v>
                </c:pt>
                <c:pt idx="4775">
                  <c:v>40872.027777777774</c:v>
                </c:pt>
                <c:pt idx="4776">
                  <c:v>40872.041666666613</c:v>
                </c:pt>
                <c:pt idx="4777">
                  <c:v>40872.055555555562</c:v>
                </c:pt>
                <c:pt idx="4778">
                  <c:v>40872.069444444445</c:v>
                </c:pt>
                <c:pt idx="4779">
                  <c:v>40872.083333333336</c:v>
                </c:pt>
                <c:pt idx="4780">
                  <c:v>40872.097222222204</c:v>
                </c:pt>
                <c:pt idx="4781">
                  <c:v>40872.111111111066</c:v>
                </c:pt>
                <c:pt idx="4782">
                  <c:v>40872.124999999993</c:v>
                </c:pt>
                <c:pt idx="4783">
                  <c:v>40872.138888888891</c:v>
                </c:pt>
                <c:pt idx="4784">
                  <c:v>40872.152777777781</c:v>
                </c:pt>
                <c:pt idx="4785">
                  <c:v>40872.166666666613</c:v>
                </c:pt>
                <c:pt idx="4786">
                  <c:v>40872.180555555562</c:v>
                </c:pt>
                <c:pt idx="4787">
                  <c:v>40872.194444444445</c:v>
                </c:pt>
                <c:pt idx="4788">
                  <c:v>40872.208333333336</c:v>
                </c:pt>
                <c:pt idx="4789">
                  <c:v>40872.222222222204</c:v>
                </c:pt>
                <c:pt idx="4790">
                  <c:v>40872.236111111066</c:v>
                </c:pt>
                <c:pt idx="4791">
                  <c:v>40872.25</c:v>
                </c:pt>
                <c:pt idx="4792">
                  <c:v>40872.263888888876</c:v>
                </c:pt>
                <c:pt idx="4793">
                  <c:v>40872.277777777774</c:v>
                </c:pt>
                <c:pt idx="4794">
                  <c:v>40872.291666666577</c:v>
                </c:pt>
                <c:pt idx="4795">
                  <c:v>40872.305555555562</c:v>
                </c:pt>
                <c:pt idx="4796">
                  <c:v>40872.319444444496</c:v>
                </c:pt>
                <c:pt idx="4797">
                  <c:v>40872.333333333336</c:v>
                </c:pt>
                <c:pt idx="4798">
                  <c:v>40872.347222222219</c:v>
                </c:pt>
                <c:pt idx="4799">
                  <c:v>40872.361111111066</c:v>
                </c:pt>
                <c:pt idx="4800">
                  <c:v>40872.375</c:v>
                </c:pt>
                <c:pt idx="4801">
                  <c:v>40872.388888888956</c:v>
                </c:pt>
                <c:pt idx="4802">
                  <c:v>40872.402777777781</c:v>
                </c:pt>
                <c:pt idx="4803">
                  <c:v>40872.416666666664</c:v>
                </c:pt>
                <c:pt idx="4804">
                  <c:v>40872.430555555562</c:v>
                </c:pt>
                <c:pt idx="4805">
                  <c:v>40872.444444444496</c:v>
                </c:pt>
                <c:pt idx="4806">
                  <c:v>40872.458333333343</c:v>
                </c:pt>
                <c:pt idx="4807">
                  <c:v>40872.472222222219</c:v>
                </c:pt>
                <c:pt idx="4808">
                  <c:v>40872.486111111109</c:v>
                </c:pt>
                <c:pt idx="4809">
                  <c:v>40872.5</c:v>
                </c:pt>
                <c:pt idx="4810">
                  <c:v>40872.513888888891</c:v>
                </c:pt>
                <c:pt idx="4811">
                  <c:v>40872.527777777774</c:v>
                </c:pt>
                <c:pt idx="4812">
                  <c:v>40872.541666666613</c:v>
                </c:pt>
                <c:pt idx="4813">
                  <c:v>40872.555555555562</c:v>
                </c:pt>
                <c:pt idx="4814">
                  <c:v>40872.569444444445</c:v>
                </c:pt>
                <c:pt idx="4815">
                  <c:v>40872.583333333336</c:v>
                </c:pt>
                <c:pt idx="4816">
                  <c:v>40872.597222222204</c:v>
                </c:pt>
                <c:pt idx="4817">
                  <c:v>40872.611111111066</c:v>
                </c:pt>
                <c:pt idx="4818">
                  <c:v>40872.624999999993</c:v>
                </c:pt>
                <c:pt idx="4819">
                  <c:v>40872.638888888891</c:v>
                </c:pt>
                <c:pt idx="4820">
                  <c:v>40872.652777777781</c:v>
                </c:pt>
                <c:pt idx="4821">
                  <c:v>40872.666666666613</c:v>
                </c:pt>
                <c:pt idx="4822">
                  <c:v>40872.680555555562</c:v>
                </c:pt>
                <c:pt idx="4823">
                  <c:v>40872.694444444445</c:v>
                </c:pt>
                <c:pt idx="4824">
                  <c:v>40872.708333333336</c:v>
                </c:pt>
                <c:pt idx="4825">
                  <c:v>40872.722222222204</c:v>
                </c:pt>
                <c:pt idx="4826">
                  <c:v>40872.736111111066</c:v>
                </c:pt>
                <c:pt idx="4827">
                  <c:v>40872.75</c:v>
                </c:pt>
                <c:pt idx="4828">
                  <c:v>40872.763888888876</c:v>
                </c:pt>
                <c:pt idx="4829">
                  <c:v>40872.777777777774</c:v>
                </c:pt>
                <c:pt idx="4830">
                  <c:v>40872.791666666577</c:v>
                </c:pt>
                <c:pt idx="4831">
                  <c:v>40872.805555555562</c:v>
                </c:pt>
                <c:pt idx="4832">
                  <c:v>40872.819444444496</c:v>
                </c:pt>
                <c:pt idx="4833">
                  <c:v>40872.833333333336</c:v>
                </c:pt>
                <c:pt idx="4834">
                  <c:v>40872.847222222219</c:v>
                </c:pt>
                <c:pt idx="4835">
                  <c:v>40872.861111111066</c:v>
                </c:pt>
                <c:pt idx="4836">
                  <c:v>40872.875</c:v>
                </c:pt>
                <c:pt idx="4837">
                  <c:v>40872.888888888956</c:v>
                </c:pt>
                <c:pt idx="4838">
                  <c:v>40872.902777777781</c:v>
                </c:pt>
                <c:pt idx="4839">
                  <c:v>40872.916666666664</c:v>
                </c:pt>
                <c:pt idx="4840">
                  <c:v>40872.930555555562</c:v>
                </c:pt>
                <c:pt idx="4841">
                  <c:v>40872.944444444496</c:v>
                </c:pt>
                <c:pt idx="4842">
                  <c:v>40872.958333333343</c:v>
                </c:pt>
                <c:pt idx="4843">
                  <c:v>40872.972222222219</c:v>
                </c:pt>
                <c:pt idx="4844">
                  <c:v>40872.986111111109</c:v>
                </c:pt>
                <c:pt idx="4845">
                  <c:v>40873</c:v>
                </c:pt>
                <c:pt idx="4846">
                  <c:v>40873.013888888891</c:v>
                </c:pt>
                <c:pt idx="4847">
                  <c:v>40873.027777777774</c:v>
                </c:pt>
                <c:pt idx="4848">
                  <c:v>40873.041666666613</c:v>
                </c:pt>
                <c:pt idx="4849">
                  <c:v>40873.055555555562</c:v>
                </c:pt>
                <c:pt idx="4850">
                  <c:v>40873.069444444445</c:v>
                </c:pt>
                <c:pt idx="4851">
                  <c:v>40873.083333333336</c:v>
                </c:pt>
                <c:pt idx="4852">
                  <c:v>40873.097222222204</c:v>
                </c:pt>
                <c:pt idx="4853">
                  <c:v>40873.111111111066</c:v>
                </c:pt>
                <c:pt idx="4854">
                  <c:v>40873.124999999993</c:v>
                </c:pt>
                <c:pt idx="4855">
                  <c:v>40873.138888888891</c:v>
                </c:pt>
                <c:pt idx="4856">
                  <c:v>40873.152777777781</c:v>
                </c:pt>
                <c:pt idx="4857">
                  <c:v>40873.166666666613</c:v>
                </c:pt>
                <c:pt idx="4858">
                  <c:v>40873.180555555562</c:v>
                </c:pt>
                <c:pt idx="4859">
                  <c:v>40873.194444444445</c:v>
                </c:pt>
                <c:pt idx="4860">
                  <c:v>40873.208333333336</c:v>
                </c:pt>
                <c:pt idx="4861">
                  <c:v>40873.222222222204</c:v>
                </c:pt>
                <c:pt idx="4862">
                  <c:v>40873.236111111066</c:v>
                </c:pt>
                <c:pt idx="4863">
                  <c:v>40873.25</c:v>
                </c:pt>
                <c:pt idx="4864">
                  <c:v>40873.263888888876</c:v>
                </c:pt>
                <c:pt idx="4865">
                  <c:v>40873.277777777774</c:v>
                </c:pt>
                <c:pt idx="4866">
                  <c:v>40873.291666666577</c:v>
                </c:pt>
                <c:pt idx="4867">
                  <c:v>40873.305555555562</c:v>
                </c:pt>
                <c:pt idx="4868">
                  <c:v>40873.319444444496</c:v>
                </c:pt>
                <c:pt idx="4869">
                  <c:v>40873.333333333336</c:v>
                </c:pt>
                <c:pt idx="4870">
                  <c:v>40873.347222222219</c:v>
                </c:pt>
                <c:pt idx="4871">
                  <c:v>40873.361111111066</c:v>
                </c:pt>
                <c:pt idx="4872">
                  <c:v>40873.375</c:v>
                </c:pt>
                <c:pt idx="4873">
                  <c:v>40873.388888888956</c:v>
                </c:pt>
                <c:pt idx="4874">
                  <c:v>40873.402777777781</c:v>
                </c:pt>
                <c:pt idx="4875">
                  <c:v>40873.416666666664</c:v>
                </c:pt>
                <c:pt idx="4876">
                  <c:v>40873.430555555562</c:v>
                </c:pt>
                <c:pt idx="4877">
                  <c:v>40873.444444444496</c:v>
                </c:pt>
                <c:pt idx="4878">
                  <c:v>40873.458333333343</c:v>
                </c:pt>
                <c:pt idx="4879">
                  <c:v>40873.472222222219</c:v>
                </c:pt>
                <c:pt idx="4880">
                  <c:v>40873.486111111109</c:v>
                </c:pt>
                <c:pt idx="4881">
                  <c:v>40873.5</c:v>
                </c:pt>
                <c:pt idx="4882">
                  <c:v>40873.513888888891</c:v>
                </c:pt>
                <c:pt idx="4883">
                  <c:v>40873.527777777774</c:v>
                </c:pt>
                <c:pt idx="4884">
                  <c:v>40873.541666666613</c:v>
                </c:pt>
                <c:pt idx="4885">
                  <c:v>40873.555555555562</c:v>
                </c:pt>
                <c:pt idx="4886">
                  <c:v>40873.569444444445</c:v>
                </c:pt>
                <c:pt idx="4887">
                  <c:v>40873.583333333336</c:v>
                </c:pt>
                <c:pt idx="4888">
                  <c:v>40873.597222222204</c:v>
                </c:pt>
                <c:pt idx="4889">
                  <c:v>40873.611111111066</c:v>
                </c:pt>
                <c:pt idx="4890">
                  <c:v>40873.624999999993</c:v>
                </c:pt>
                <c:pt idx="4891">
                  <c:v>40873.638888888891</c:v>
                </c:pt>
                <c:pt idx="4892">
                  <c:v>40873.652777777781</c:v>
                </c:pt>
                <c:pt idx="4893">
                  <c:v>40873.666666666613</c:v>
                </c:pt>
                <c:pt idx="4894">
                  <c:v>40873.680555555562</c:v>
                </c:pt>
                <c:pt idx="4895">
                  <c:v>40873.694444444445</c:v>
                </c:pt>
                <c:pt idx="4896">
                  <c:v>40873.708333333336</c:v>
                </c:pt>
                <c:pt idx="4897">
                  <c:v>40873.722222222204</c:v>
                </c:pt>
                <c:pt idx="4898">
                  <c:v>40873.736111111066</c:v>
                </c:pt>
                <c:pt idx="4899">
                  <c:v>40873.75</c:v>
                </c:pt>
                <c:pt idx="4900">
                  <c:v>40873.763888888876</c:v>
                </c:pt>
                <c:pt idx="4901">
                  <c:v>40873.777777777774</c:v>
                </c:pt>
                <c:pt idx="4902">
                  <c:v>40873.791666666577</c:v>
                </c:pt>
                <c:pt idx="4903">
                  <c:v>40873.805555555562</c:v>
                </c:pt>
                <c:pt idx="4904">
                  <c:v>40873.819444444496</c:v>
                </c:pt>
                <c:pt idx="4905">
                  <c:v>40873.833333333336</c:v>
                </c:pt>
                <c:pt idx="4906">
                  <c:v>40873.847222222219</c:v>
                </c:pt>
                <c:pt idx="4907">
                  <c:v>40873.861111111066</c:v>
                </c:pt>
                <c:pt idx="4908">
                  <c:v>40873.875</c:v>
                </c:pt>
                <c:pt idx="4909">
                  <c:v>40873.888888888956</c:v>
                </c:pt>
                <c:pt idx="4910">
                  <c:v>40873.902777777781</c:v>
                </c:pt>
                <c:pt idx="4911">
                  <c:v>40873.916666666664</c:v>
                </c:pt>
                <c:pt idx="4912">
                  <c:v>40873.930555555562</c:v>
                </c:pt>
                <c:pt idx="4913">
                  <c:v>40873.944444444496</c:v>
                </c:pt>
                <c:pt idx="4914">
                  <c:v>40873.958333333343</c:v>
                </c:pt>
                <c:pt idx="4915">
                  <c:v>40873.972222222219</c:v>
                </c:pt>
                <c:pt idx="4916">
                  <c:v>40873.986111111109</c:v>
                </c:pt>
                <c:pt idx="4917">
                  <c:v>40874</c:v>
                </c:pt>
                <c:pt idx="4918">
                  <c:v>40874.013888888891</c:v>
                </c:pt>
                <c:pt idx="4919">
                  <c:v>40874.027777777774</c:v>
                </c:pt>
                <c:pt idx="4920">
                  <c:v>40874.041666666613</c:v>
                </c:pt>
                <c:pt idx="4921">
                  <c:v>40874.055555555562</c:v>
                </c:pt>
                <c:pt idx="4922">
                  <c:v>40874.069444444445</c:v>
                </c:pt>
                <c:pt idx="4923">
                  <c:v>40874.083333333336</c:v>
                </c:pt>
                <c:pt idx="4924">
                  <c:v>40874.097222222204</c:v>
                </c:pt>
                <c:pt idx="4925">
                  <c:v>40874.111111111066</c:v>
                </c:pt>
                <c:pt idx="4926">
                  <c:v>40874.124999999993</c:v>
                </c:pt>
                <c:pt idx="4927">
                  <c:v>40874.138888888891</c:v>
                </c:pt>
                <c:pt idx="4928">
                  <c:v>40874.152777777781</c:v>
                </c:pt>
                <c:pt idx="4929">
                  <c:v>40874.166666666613</c:v>
                </c:pt>
                <c:pt idx="4930">
                  <c:v>40874.180555555562</c:v>
                </c:pt>
                <c:pt idx="4931">
                  <c:v>40874.194444444445</c:v>
                </c:pt>
                <c:pt idx="4932">
                  <c:v>40874.208333333336</c:v>
                </c:pt>
                <c:pt idx="4933">
                  <c:v>40874.222222222204</c:v>
                </c:pt>
                <c:pt idx="4934">
                  <c:v>40874.236111111066</c:v>
                </c:pt>
                <c:pt idx="4935">
                  <c:v>40874.25</c:v>
                </c:pt>
                <c:pt idx="4936">
                  <c:v>40874.263888888876</c:v>
                </c:pt>
                <c:pt idx="4937">
                  <c:v>40874.277777777774</c:v>
                </c:pt>
                <c:pt idx="4938">
                  <c:v>40874.291666666577</c:v>
                </c:pt>
                <c:pt idx="4939">
                  <c:v>40874.305555555562</c:v>
                </c:pt>
                <c:pt idx="4940">
                  <c:v>40874.319444444496</c:v>
                </c:pt>
                <c:pt idx="4941">
                  <c:v>40874.333333333336</c:v>
                </c:pt>
                <c:pt idx="4942">
                  <c:v>40874.347222222219</c:v>
                </c:pt>
                <c:pt idx="4943">
                  <c:v>40874.361111111066</c:v>
                </c:pt>
                <c:pt idx="4944">
                  <c:v>40874.375</c:v>
                </c:pt>
                <c:pt idx="4945">
                  <c:v>40874.388888888956</c:v>
                </c:pt>
                <c:pt idx="4946">
                  <c:v>40874.402777777781</c:v>
                </c:pt>
                <c:pt idx="4947">
                  <c:v>40874.416666666664</c:v>
                </c:pt>
                <c:pt idx="4948">
                  <c:v>40874.430555555562</c:v>
                </c:pt>
                <c:pt idx="4949">
                  <c:v>40874.444444444496</c:v>
                </c:pt>
                <c:pt idx="4950">
                  <c:v>40874.458333333343</c:v>
                </c:pt>
                <c:pt idx="4951">
                  <c:v>40874.472222222219</c:v>
                </c:pt>
                <c:pt idx="4952">
                  <c:v>40874.486111111109</c:v>
                </c:pt>
                <c:pt idx="4953">
                  <c:v>40874.5</c:v>
                </c:pt>
                <c:pt idx="4954">
                  <c:v>40874.513888888891</c:v>
                </c:pt>
                <c:pt idx="4955">
                  <c:v>40874.527777777774</c:v>
                </c:pt>
                <c:pt idx="4956">
                  <c:v>40874.541666666613</c:v>
                </c:pt>
                <c:pt idx="4957">
                  <c:v>40874.555555555562</c:v>
                </c:pt>
                <c:pt idx="4958">
                  <c:v>40874.569444444445</c:v>
                </c:pt>
                <c:pt idx="4959">
                  <c:v>40874.583333333336</c:v>
                </c:pt>
                <c:pt idx="4960">
                  <c:v>40874.597222222204</c:v>
                </c:pt>
                <c:pt idx="4961">
                  <c:v>40874.611111111066</c:v>
                </c:pt>
                <c:pt idx="4962">
                  <c:v>40874.624999999993</c:v>
                </c:pt>
                <c:pt idx="4963">
                  <c:v>40874.638888888891</c:v>
                </c:pt>
                <c:pt idx="4964">
                  <c:v>40874.652777777781</c:v>
                </c:pt>
                <c:pt idx="4965">
                  <c:v>40874.666666666613</c:v>
                </c:pt>
                <c:pt idx="4966">
                  <c:v>40874.680555555562</c:v>
                </c:pt>
                <c:pt idx="4967">
                  <c:v>40874.694444444445</c:v>
                </c:pt>
                <c:pt idx="4968">
                  <c:v>40874.708333333336</c:v>
                </c:pt>
                <c:pt idx="4969">
                  <c:v>40874.722222222204</c:v>
                </c:pt>
                <c:pt idx="4970">
                  <c:v>40874.736111111066</c:v>
                </c:pt>
                <c:pt idx="4971">
                  <c:v>40874.75</c:v>
                </c:pt>
                <c:pt idx="4972">
                  <c:v>40874.763888888876</c:v>
                </c:pt>
                <c:pt idx="4973">
                  <c:v>40874.777777777774</c:v>
                </c:pt>
                <c:pt idx="4974">
                  <c:v>40874.791666666577</c:v>
                </c:pt>
                <c:pt idx="4975">
                  <c:v>40874.805555555562</c:v>
                </c:pt>
                <c:pt idx="4976">
                  <c:v>40874.819444444496</c:v>
                </c:pt>
                <c:pt idx="4977">
                  <c:v>40874.833333333336</c:v>
                </c:pt>
                <c:pt idx="4978">
                  <c:v>40874.847222222219</c:v>
                </c:pt>
                <c:pt idx="4979">
                  <c:v>40874.861111111066</c:v>
                </c:pt>
                <c:pt idx="4980">
                  <c:v>40874.875</c:v>
                </c:pt>
                <c:pt idx="4981">
                  <c:v>40874.888888888956</c:v>
                </c:pt>
                <c:pt idx="4982">
                  <c:v>40874.902777777781</c:v>
                </c:pt>
                <c:pt idx="4983">
                  <c:v>40874.916666666664</c:v>
                </c:pt>
                <c:pt idx="4984">
                  <c:v>40874.930555555562</c:v>
                </c:pt>
                <c:pt idx="4985">
                  <c:v>40874.944444444496</c:v>
                </c:pt>
                <c:pt idx="4986">
                  <c:v>40874.958333333343</c:v>
                </c:pt>
                <c:pt idx="4987">
                  <c:v>40874.972222222219</c:v>
                </c:pt>
                <c:pt idx="4988">
                  <c:v>40874.986111111109</c:v>
                </c:pt>
                <c:pt idx="4989">
                  <c:v>40875</c:v>
                </c:pt>
                <c:pt idx="4990">
                  <c:v>40875.013888888891</c:v>
                </c:pt>
                <c:pt idx="4991">
                  <c:v>40875.027777777774</c:v>
                </c:pt>
                <c:pt idx="4992">
                  <c:v>40875.041666666613</c:v>
                </c:pt>
                <c:pt idx="4993">
                  <c:v>40875.055555555562</c:v>
                </c:pt>
                <c:pt idx="4994">
                  <c:v>40875.069444444445</c:v>
                </c:pt>
                <c:pt idx="4995">
                  <c:v>40875.083333333336</c:v>
                </c:pt>
                <c:pt idx="4996">
                  <c:v>40875.097222222204</c:v>
                </c:pt>
                <c:pt idx="4997">
                  <c:v>40875.111111111066</c:v>
                </c:pt>
                <c:pt idx="4998">
                  <c:v>40875.124999999993</c:v>
                </c:pt>
                <c:pt idx="4999">
                  <c:v>40875.138888888891</c:v>
                </c:pt>
                <c:pt idx="5000">
                  <c:v>40875.152777777781</c:v>
                </c:pt>
                <c:pt idx="5001">
                  <c:v>40875.166666666613</c:v>
                </c:pt>
                <c:pt idx="5002">
                  <c:v>40875.180555555562</c:v>
                </c:pt>
                <c:pt idx="5003">
                  <c:v>40875.194444444445</c:v>
                </c:pt>
                <c:pt idx="5004">
                  <c:v>40875.208333333336</c:v>
                </c:pt>
                <c:pt idx="5005">
                  <c:v>40875.222222222204</c:v>
                </c:pt>
                <c:pt idx="5006">
                  <c:v>40875.236111111066</c:v>
                </c:pt>
                <c:pt idx="5007">
                  <c:v>40875.25</c:v>
                </c:pt>
                <c:pt idx="5008">
                  <c:v>40875.263888888876</c:v>
                </c:pt>
                <c:pt idx="5009">
                  <c:v>40875.277777777774</c:v>
                </c:pt>
                <c:pt idx="5010">
                  <c:v>40875.291666666577</c:v>
                </c:pt>
                <c:pt idx="5011">
                  <c:v>40875.305555555562</c:v>
                </c:pt>
                <c:pt idx="5012">
                  <c:v>40875.319444444496</c:v>
                </c:pt>
                <c:pt idx="5013">
                  <c:v>40875.333333333336</c:v>
                </c:pt>
                <c:pt idx="5014">
                  <c:v>40875.347222222219</c:v>
                </c:pt>
                <c:pt idx="5015">
                  <c:v>40875.361111111066</c:v>
                </c:pt>
                <c:pt idx="5016">
                  <c:v>40875.375</c:v>
                </c:pt>
                <c:pt idx="5017">
                  <c:v>40875.388888888956</c:v>
                </c:pt>
                <c:pt idx="5018">
                  <c:v>40875.402777777781</c:v>
                </c:pt>
                <c:pt idx="5019">
                  <c:v>40875.416666666664</c:v>
                </c:pt>
                <c:pt idx="5020">
                  <c:v>40875.430555555562</c:v>
                </c:pt>
                <c:pt idx="5021">
                  <c:v>40875.444444444496</c:v>
                </c:pt>
                <c:pt idx="5022">
                  <c:v>40875.458333333343</c:v>
                </c:pt>
                <c:pt idx="5023">
                  <c:v>40875.472222222219</c:v>
                </c:pt>
                <c:pt idx="5024">
                  <c:v>40875.486111111109</c:v>
                </c:pt>
                <c:pt idx="5025">
                  <c:v>40875.5</c:v>
                </c:pt>
                <c:pt idx="5026">
                  <c:v>40875.513888888891</c:v>
                </c:pt>
                <c:pt idx="5027">
                  <c:v>40875.527777777774</c:v>
                </c:pt>
                <c:pt idx="5028">
                  <c:v>40875.541666666613</c:v>
                </c:pt>
                <c:pt idx="5029">
                  <c:v>40875.555555555562</c:v>
                </c:pt>
                <c:pt idx="5030">
                  <c:v>40875.569444444445</c:v>
                </c:pt>
                <c:pt idx="5031">
                  <c:v>40875.583333333336</c:v>
                </c:pt>
                <c:pt idx="5032">
                  <c:v>40875.597222222204</c:v>
                </c:pt>
                <c:pt idx="5033">
                  <c:v>40875.611111111066</c:v>
                </c:pt>
                <c:pt idx="5034">
                  <c:v>40875.624999999993</c:v>
                </c:pt>
                <c:pt idx="5035">
                  <c:v>40875.638888888891</c:v>
                </c:pt>
                <c:pt idx="5036">
                  <c:v>40875.652777777781</c:v>
                </c:pt>
                <c:pt idx="5037">
                  <c:v>40875.666666666613</c:v>
                </c:pt>
                <c:pt idx="5038">
                  <c:v>40875.680555555562</c:v>
                </c:pt>
                <c:pt idx="5039">
                  <c:v>40875.694444444445</c:v>
                </c:pt>
                <c:pt idx="5040">
                  <c:v>40875.708333333336</c:v>
                </c:pt>
                <c:pt idx="5041">
                  <c:v>40875.722222222204</c:v>
                </c:pt>
                <c:pt idx="5042">
                  <c:v>40875.736111111066</c:v>
                </c:pt>
                <c:pt idx="5043">
                  <c:v>40875.75</c:v>
                </c:pt>
                <c:pt idx="5044">
                  <c:v>40875.763888888876</c:v>
                </c:pt>
                <c:pt idx="5045">
                  <c:v>40875.777777777774</c:v>
                </c:pt>
                <c:pt idx="5046">
                  <c:v>40875.791666666577</c:v>
                </c:pt>
                <c:pt idx="5047">
                  <c:v>40875.805555555562</c:v>
                </c:pt>
                <c:pt idx="5048">
                  <c:v>40875.819444444496</c:v>
                </c:pt>
                <c:pt idx="5049">
                  <c:v>40875.833333333336</c:v>
                </c:pt>
                <c:pt idx="5050">
                  <c:v>40875.847222222219</c:v>
                </c:pt>
                <c:pt idx="5051">
                  <c:v>40875.861111111066</c:v>
                </c:pt>
                <c:pt idx="5052">
                  <c:v>40875.875</c:v>
                </c:pt>
                <c:pt idx="5053">
                  <c:v>40875.888888888956</c:v>
                </c:pt>
                <c:pt idx="5054">
                  <c:v>40875.902777777781</c:v>
                </c:pt>
                <c:pt idx="5055">
                  <c:v>40875.916666666664</c:v>
                </c:pt>
                <c:pt idx="5056">
                  <c:v>40875.930555555562</c:v>
                </c:pt>
                <c:pt idx="5057">
                  <c:v>40875.944444444496</c:v>
                </c:pt>
                <c:pt idx="5058">
                  <c:v>40875.958333333343</c:v>
                </c:pt>
                <c:pt idx="5059">
                  <c:v>40875.972222222219</c:v>
                </c:pt>
                <c:pt idx="5060">
                  <c:v>40875.986111111109</c:v>
                </c:pt>
                <c:pt idx="5061">
                  <c:v>40876</c:v>
                </c:pt>
                <c:pt idx="5062">
                  <c:v>40876.013888888891</c:v>
                </c:pt>
                <c:pt idx="5063">
                  <c:v>40876.027777777774</c:v>
                </c:pt>
                <c:pt idx="5064">
                  <c:v>40876.041666666613</c:v>
                </c:pt>
                <c:pt idx="5065">
                  <c:v>40876.055555555562</c:v>
                </c:pt>
                <c:pt idx="5066">
                  <c:v>40876.069444444445</c:v>
                </c:pt>
                <c:pt idx="5067">
                  <c:v>40876.083333333336</c:v>
                </c:pt>
                <c:pt idx="5068">
                  <c:v>40876.097222222204</c:v>
                </c:pt>
                <c:pt idx="5069">
                  <c:v>40876.111111111066</c:v>
                </c:pt>
                <c:pt idx="5070">
                  <c:v>40876.124999999993</c:v>
                </c:pt>
                <c:pt idx="5071">
                  <c:v>40876.138888888891</c:v>
                </c:pt>
                <c:pt idx="5072">
                  <c:v>40876.152777777781</c:v>
                </c:pt>
                <c:pt idx="5073">
                  <c:v>40876.166666666613</c:v>
                </c:pt>
                <c:pt idx="5074">
                  <c:v>40876.180555555562</c:v>
                </c:pt>
                <c:pt idx="5075">
                  <c:v>40876.194444444445</c:v>
                </c:pt>
                <c:pt idx="5076">
                  <c:v>40876.208333333336</c:v>
                </c:pt>
                <c:pt idx="5077">
                  <c:v>40876.222222222204</c:v>
                </c:pt>
                <c:pt idx="5078">
                  <c:v>40876.236111111066</c:v>
                </c:pt>
                <c:pt idx="5079">
                  <c:v>40876.25</c:v>
                </c:pt>
                <c:pt idx="5080">
                  <c:v>40876.263888888876</c:v>
                </c:pt>
                <c:pt idx="5081">
                  <c:v>40876.277777777774</c:v>
                </c:pt>
                <c:pt idx="5082">
                  <c:v>40876.291666666577</c:v>
                </c:pt>
                <c:pt idx="5083">
                  <c:v>40876.305555555562</c:v>
                </c:pt>
                <c:pt idx="5084">
                  <c:v>40876.319444444496</c:v>
                </c:pt>
                <c:pt idx="5085">
                  <c:v>40876.333333333336</c:v>
                </c:pt>
                <c:pt idx="5086">
                  <c:v>40876.347222222219</c:v>
                </c:pt>
                <c:pt idx="5087">
                  <c:v>40876.361111111066</c:v>
                </c:pt>
                <c:pt idx="5088">
                  <c:v>40876.375</c:v>
                </c:pt>
                <c:pt idx="5089">
                  <c:v>40876.388888888956</c:v>
                </c:pt>
                <c:pt idx="5090">
                  <c:v>40876.402777777781</c:v>
                </c:pt>
                <c:pt idx="5091">
                  <c:v>40876.416666666664</c:v>
                </c:pt>
                <c:pt idx="5092">
                  <c:v>40876.430555555562</c:v>
                </c:pt>
                <c:pt idx="5093">
                  <c:v>40876.444444444496</c:v>
                </c:pt>
                <c:pt idx="5094">
                  <c:v>40876.458333333343</c:v>
                </c:pt>
                <c:pt idx="5095">
                  <c:v>40876.472222222219</c:v>
                </c:pt>
                <c:pt idx="5096">
                  <c:v>40876.486111111109</c:v>
                </c:pt>
                <c:pt idx="5097">
                  <c:v>40876.5</c:v>
                </c:pt>
                <c:pt idx="5098">
                  <c:v>40876.513888888891</c:v>
                </c:pt>
                <c:pt idx="5099">
                  <c:v>40876.527777777774</c:v>
                </c:pt>
                <c:pt idx="5100">
                  <c:v>40876.541666666613</c:v>
                </c:pt>
                <c:pt idx="5101">
                  <c:v>40876.555555555562</c:v>
                </c:pt>
                <c:pt idx="5102">
                  <c:v>40876.569444444445</c:v>
                </c:pt>
                <c:pt idx="5103">
                  <c:v>40876.583333333336</c:v>
                </c:pt>
                <c:pt idx="5104">
                  <c:v>40876.597222222204</c:v>
                </c:pt>
                <c:pt idx="5105">
                  <c:v>40876.611111111066</c:v>
                </c:pt>
                <c:pt idx="5106">
                  <c:v>40876.624999999993</c:v>
                </c:pt>
                <c:pt idx="5107">
                  <c:v>40876.638888888891</c:v>
                </c:pt>
                <c:pt idx="5108">
                  <c:v>40876.652777777781</c:v>
                </c:pt>
                <c:pt idx="5109">
                  <c:v>40876.666666666613</c:v>
                </c:pt>
                <c:pt idx="5110">
                  <c:v>40876.680555555562</c:v>
                </c:pt>
                <c:pt idx="5111">
                  <c:v>40876.694444444445</c:v>
                </c:pt>
                <c:pt idx="5112">
                  <c:v>40876.708333333336</c:v>
                </c:pt>
                <c:pt idx="5113">
                  <c:v>40876.722222222204</c:v>
                </c:pt>
                <c:pt idx="5114">
                  <c:v>40876.736111111066</c:v>
                </c:pt>
                <c:pt idx="5115">
                  <c:v>40876.75</c:v>
                </c:pt>
                <c:pt idx="5116">
                  <c:v>40876.763888888876</c:v>
                </c:pt>
                <c:pt idx="5117">
                  <c:v>40876.777777777774</c:v>
                </c:pt>
                <c:pt idx="5118">
                  <c:v>40876.791666666577</c:v>
                </c:pt>
                <c:pt idx="5119">
                  <c:v>40876.805555555562</c:v>
                </c:pt>
                <c:pt idx="5120">
                  <c:v>40876.819444444496</c:v>
                </c:pt>
                <c:pt idx="5121">
                  <c:v>40876.833333333336</c:v>
                </c:pt>
                <c:pt idx="5122">
                  <c:v>40876.847222222219</c:v>
                </c:pt>
                <c:pt idx="5123">
                  <c:v>40876.861111111066</c:v>
                </c:pt>
                <c:pt idx="5124">
                  <c:v>40876.875</c:v>
                </c:pt>
                <c:pt idx="5125">
                  <c:v>40876.888888888956</c:v>
                </c:pt>
                <c:pt idx="5126">
                  <c:v>40876.902777777781</c:v>
                </c:pt>
                <c:pt idx="5127">
                  <c:v>40876.916666666664</c:v>
                </c:pt>
                <c:pt idx="5128">
                  <c:v>40876.930555555562</c:v>
                </c:pt>
                <c:pt idx="5129">
                  <c:v>40876.944444444496</c:v>
                </c:pt>
                <c:pt idx="5130">
                  <c:v>40876.958333333343</c:v>
                </c:pt>
                <c:pt idx="5131">
                  <c:v>40876.972222222219</c:v>
                </c:pt>
                <c:pt idx="5132">
                  <c:v>40876.986111111109</c:v>
                </c:pt>
                <c:pt idx="5133">
                  <c:v>40877</c:v>
                </c:pt>
                <c:pt idx="5134">
                  <c:v>40877.013888888891</c:v>
                </c:pt>
                <c:pt idx="5135">
                  <c:v>40877.027777777774</c:v>
                </c:pt>
                <c:pt idx="5136">
                  <c:v>40877.041666666613</c:v>
                </c:pt>
                <c:pt idx="5137">
                  <c:v>40877.055555555562</c:v>
                </c:pt>
                <c:pt idx="5138">
                  <c:v>40877.069444444445</c:v>
                </c:pt>
                <c:pt idx="5139">
                  <c:v>40877.083333333336</c:v>
                </c:pt>
                <c:pt idx="5140">
                  <c:v>40877.097222222204</c:v>
                </c:pt>
                <c:pt idx="5141">
                  <c:v>40877.111111111066</c:v>
                </c:pt>
                <c:pt idx="5142">
                  <c:v>40877.124999999993</c:v>
                </c:pt>
                <c:pt idx="5143">
                  <c:v>40877.138888888891</c:v>
                </c:pt>
                <c:pt idx="5144">
                  <c:v>40877.152777777781</c:v>
                </c:pt>
                <c:pt idx="5145">
                  <c:v>40877.166666666613</c:v>
                </c:pt>
                <c:pt idx="5146">
                  <c:v>40877.180555555562</c:v>
                </c:pt>
                <c:pt idx="5147">
                  <c:v>40877.194444444445</c:v>
                </c:pt>
                <c:pt idx="5148">
                  <c:v>40877.208333333336</c:v>
                </c:pt>
                <c:pt idx="5149">
                  <c:v>40877.222222222204</c:v>
                </c:pt>
                <c:pt idx="5150">
                  <c:v>40877.236111111066</c:v>
                </c:pt>
                <c:pt idx="5151">
                  <c:v>40877.25</c:v>
                </c:pt>
                <c:pt idx="5152">
                  <c:v>40877.263888888876</c:v>
                </c:pt>
                <c:pt idx="5153">
                  <c:v>40877.277777777774</c:v>
                </c:pt>
                <c:pt idx="5154">
                  <c:v>40877.291666666577</c:v>
                </c:pt>
                <c:pt idx="5155">
                  <c:v>40877.305555555562</c:v>
                </c:pt>
                <c:pt idx="5156">
                  <c:v>40877.319444444496</c:v>
                </c:pt>
                <c:pt idx="5157">
                  <c:v>40877.333333333336</c:v>
                </c:pt>
                <c:pt idx="5158">
                  <c:v>40877.347222222219</c:v>
                </c:pt>
                <c:pt idx="5159">
                  <c:v>40877.361111111066</c:v>
                </c:pt>
                <c:pt idx="5160">
                  <c:v>40877.375</c:v>
                </c:pt>
                <c:pt idx="5161">
                  <c:v>40877.388888888956</c:v>
                </c:pt>
                <c:pt idx="5162">
                  <c:v>40877.402777777781</c:v>
                </c:pt>
                <c:pt idx="5163">
                  <c:v>40877.416666666664</c:v>
                </c:pt>
                <c:pt idx="5164">
                  <c:v>40877.430555555562</c:v>
                </c:pt>
                <c:pt idx="5165">
                  <c:v>40877.444444444496</c:v>
                </c:pt>
                <c:pt idx="5166">
                  <c:v>40877.458333333343</c:v>
                </c:pt>
                <c:pt idx="5167">
                  <c:v>40877.472222222219</c:v>
                </c:pt>
                <c:pt idx="5168">
                  <c:v>40877.486111111109</c:v>
                </c:pt>
                <c:pt idx="5169">
                  <c:v>40877.5</c:v>
                </c:pt>
                <c:pt idx="5170">
                  <c:v>40877.513888888891</c:v>
                </c:pt>
                <c:pt idx="5171">
                  <c:v>40877.527777777774</c:v>
                </c:pt>
                <c:pt idx="5172">
                  <c:v>40877.541666666613</c:v>
                </c:pt>
                <c:pt idx="5173">
                  <c:v>40877.555555555562</c:v>
                </c:pt>
                <c:pt idx="5174">
                  <c:v>40877.569444444445</c:v>
                </c:pt>
                <c:pt idx="5175">
                  <c:v>40877.583333333336</c:v>
                </c:pt>
                <c:pt idx="5176">
                  <c:v>40877.597222222204</c:v>
                </c:pt>
                <c:pt idx="5177">
                  <c:v>40877.611111111066</c:v>
                </c:pt>
                <c:pt idx="5178">
                  <c:v>40877.624999999993</c:v>
                </c:pt>
                <c:pt idx="5179">
                  <c:v>40877.638888888891</c:v>
                </c:pt>
                <c:pt idx="5180">
                  <c:v>40877.652777777781</c:v>
                </c:pt>
                <c:pt idx="5181">
                  <c:v>40877.666666666613</c:v>
                </c:pt>
                <c:pt idx="5182">
                  <c:v>40877.680555555562</c:v>
                </c:pt>
                <c:pt idx="5183">
                  <c:v>40877.694444444445</c:v>
                </c:pt>
                <c:pt idx="5184">
                  <c:v>40877.708333333336</c:v>
                </c:pt>
                <c:pt idx="5185">
                  <c:v>40877.722222222204</c:v>
                </c:pt>
                <c:pt idx="5186">
                  <c:v>40877.736111111066</c:v>
                </c:pt>
                <c:pt idx="5187">
                  <c:v>40877.75</c:v>
                </c:pt>
                <c:pt idx="5188">
                  <c:v>40877.763888888876</c:v>
                </c:pt>
                <c:pt idx="5189">
                  <c:v>40877.777777777774</c:v>
                </c:pt>
                <c:pt idx="5190">
                  <c:v>40877.791666666577</c:v>
                </c:pt>
                <c:pt idx="5191">
                  <c:v>40877.805555555562</c:v>
                </c:pt>
                <c:pt idx="5192">
                  <c:v>40877.819444444496</c:v>
                </c:pt>
                <c:pt idx="5193">
                  <c:v>40877.833333333336</c:v>
                </c:pt>
                <c:pt idx="5194">
                  <c:v>40877.847222222219</c:v>
                </c:pt>
                <c:pt idx="5195">
                  <c:v>40877.861111111066</c:v>
                </c:pt>
                <c:pt idx="5196">
                  <c:v>40877.875</c:v>
                </c:pt>
                <c:pt idx="5197">
                  <c:v>40877.888888888956</c:v>
                </c:pt>
                <c:pt idx="5198">
                  <c:v>40877.902777777781</c:v>
                </c:pt>
                <c:pt idx="5199">
                  <c:v>40877.916666666664</c:v>
                </c:pt>
                <c:pt idx="5200">
                  <c:v>40877.930555555562</c:v>
                </c:pt>
                <c:pt idx="5201">
                  <c:v>40877.944444444496</c:v>
                </c:pt>
                <c:pt idx="5202">
                  <c:v>40877.958333333343</c:v>
                </c:pt>
                <c:pt idx="5203">
                  <c:v>40877.972222222219</c:v>
                </c:pt>
                <c:pt idx="5204">
                  <c:v>40877.986111111109</c:v>
                </c:pt>
                <c:pt idx="5205">
                  <c:v>40878</c:v>
                </c:pt>
                <c:pt idx="5206">
                  <c:v>40878.013888888891</c:v>
                </c:pt>
                <c:pt idx="5207">
                  <c:v>40878.027777777774</c:v>
                </c:pt>
                <c:pt idx="5208">
                  <c:v>40878.041666666613</c:v>
                </c:pt>
                <c:pt idx="5209">
                  <c:v>40878.055555555562</c:v>
                </c:pt>
                <c:pt idx="5210">
                  <c:v>40878.069444444445</c:v>
                </c:pt>
                <c:pt idx="5211">
                  <c:v>40878.083333333336</c:v>
                </c:pt>
                <c:pt idx="5212">
                  <c:v>40878.097222222204</c:v>
                </c:pt>
                <c:pt idx="5213">
                  <c:v>40878.111111111066</c:v>
                </c:pt>
                <c:pt idx="5214">
                  <c:v>40878.124999999993</c:v>
                </c:pt>
                <c:pt idx="5215">
                  <c:v>40878.138888888891</c:v>
                </c:pt>
                <c:pt idx="5216">
                  <c:v>40878.152777777781</c:v>
                </c:pt>
                <c:pt idx="5217">
                  <c:v>40878.166666666613</c:v>
                </c:pt>
                <c:pt idx="5218">
                  <c:v>40878.180555555562</c:v>
                </c:pt>
                <c:pt idx="5219">
                  <c:v>40878.194444444445</c:v>
                </c:pt>
                <c:pt idx="5220">
                  <c:v>40878.208333333336</c:v>
                </c:pt>
                <c:pt idx="5221">
                  <c:v>40878.222222222204</c:v>
                </c:pt>
                <c:pt idx="5222">
                  <c:v>40878.236111111066</c:v>
                </c:pt>
                <c:pt idx="5223">
                  <c:v>40878.25</c:v>
                </c:pt>
                <c:pt idx="5224">
                  <c:v>40878.263888888876</c:v>
                </c:pt>
                <c:pt idx="5225">
                  <c:v>40878.277777777774</c:v>
                </c:pt>
                <c:pt idx="5226">
                  <c:v>40878.291666666577</c:v>
                </c:pt>
                <c:pt idx="5227">
                  <c:v>40878.305555555562</c:v>
                </c:pt>
                <c:pt idx="5228">
                  <c:v>40878.319444444496</c:v>
                </c:pt>
                <c:pt idx="5229">
                  <c:v>40878.333333333336</c:v>
                </c:pt>
                <c:pt idx="5230">
                  <c:v>40878.347222222219</c:v>
                </c:pt>
                <c:pt idx="5231">
                  <c:v>40878.361111111066</c:v>
                </c:pt>
                <c:pt idx="5232">
                  <c:v>40878.375</c:v>
                </c:pt>
                <c:pt idx="5233">
                  <c:v>40878.388888888956</c:v>
                </c:pt>
                <c:pt idx="5234">
                  <c:v>40878.402777777781</c:v>
                </c:pt>
                <c:pt idx="5235">
                  <c:v>40878.416666666664</c:v>
                </c:pt>
                <c:pt idx="5236">
                  <c:v>40878.430555555562</c:v>
                </c:pt>
                <c:pt idx="5237">
                  <c:v>40878.444444444496</c:v>
                </c:pt>
                <c:pt idx="5238">
                  <c:v>40878.458333333343</c:v>
                </c:pt>
                <c:pt idx="5239">
                  <c:v>40878.472222222219</c:v>
                </c:pt>
                <c:pt idx="5240">
                  <c:v>40878.486111111109</c:v>
                </c:pt>
                <c:pt idx="5241">
                  <c:v>40878.5</c:v>
                </c:pt>
                <c:pt idx="5242">
                  <c:v>40878.513888888891</c:v>
                </c:pt>
                <c:pt idx="5243">
                  <c:v>40878.527777777774</c:v>
                </c:pt>
                <c:pt idx="5244">
                  <c:v>40878.541666666613</c:v>
                </c:pt>
                <c:pt idx="5245">
                  <c:v>40878.555555555562</c:v>
                </c:pt>
                <c:pt idx="5246">
                  <c:v>40878.569444444445</c:v>
                </c:pt>
                <c:pt idx="5247">
                  <c:v>40878.583333333336</c:v>
                </c:pt>
                <c:pt idx="5248">
                  <c:v>40878.597222222204</c:v>
                </c:pt>
                <c:pt idx="5249">
                  <c:v>40878.611111111066</c:v>
                </c:pt>
                <c:pt idx="5250">
                  <c:v>40878.624999999993</c:v>
                </c:pt>
                <c:pt idx="5251">
                  <c:v>40878.638888888891</c:v>
                </c:pt>
                <c:pt idx="5252">
                  <c:v>40878.652777777781</c:v>
                </c:pt>
                <c:pt idx="5253">
                  <c:v>40878.666666666613</c:v>
                </c:pt>
                <c:pt idx="5254">
                  <c:v>40878.680555555562</c:v>
                </c:pt>
                <c:pt idx="5255">
                  <c:v>40878.694444444445</c:v>
                </c:pt>
                <c:pt idx="5256">
                  <c:v>40878.708333333336</c:v>
                </c:pt>
                <c:pt idx="5257">
                  <c:v>40878.722222222204</c:v>
                </c:pt>
                <c:pt idx="5258">
                  <c:v>40878.736111111066</c:v>
                </c:pt>
                <c:pt idx="5259">
                  <c:v>40878.75</c:v>
                </c:pt>
                <c:pt idx="5260">
                  <c:v>40878.763888888876</c:v>
                </c:pt>
                <c:pt idx="5261">
                  <c:v>40878.777777777774</c:v>
                </c:pt>
                <c:pt idx="5262">
                  <c:v>40878.791666666577</c:v>
                </c:pt>
                <c:pt idx="5263">
                  <c:v>40878.805555555562</c:v>
                </c:pt>
                <c:pt idx="5264">
                  <c:v>40878.819444444496</c:v>
                </c:pt>
                <c:pt idx="5265">
                  <c:v>40878.833333333336</c:v>
                </c:pt>
                <c:pt idx="5266">
                  <c:v>40878.847222222219</c:v>
                </c:pt>
                <c:pt idx="5267">
                  <c:v>40878.861111111066</c:v>
                </c:pt>
                <c:pt idx="5268">
                  <c:v>40878.875</c:v>
                </c:pt>
                <c:pt idx="5269">
                  <c:v>40878.888888888956</c:v>
                </c:pt>
                <c:pt idx="5270">
                  <c:v>40878.902777777781</c:v>
                </c:pt>
                <c:pt idx="5271">
                  <c:v>40878.916666666664</c:v>
                </c:pt>
                <c:pt idx="5272">
                  <c:v>40878.930555555562</c:v>
                </c:pt>
                <c:pt idx="5273">
                  <c:v>40878.944444444496</c:v>
                </c:pt>
                <c:pt idx="5274">
                  <c:v>40878.958333333343</c:v>
                </c:pt>
                <c:pt idx="5275">
                  <c:v>40878.972222222219</c:v>
                </c:pt>
                <c:pt idx="5276">
                  <c:v>40878.986111111109</c:v>
                </c:pt>
                <c:pt idx="5277">
                  <c:v>40879</c:v>
                </c:pt>
                <c:pt idx="5278">
                  <c:v>40879.013888888891</c:v>
                </c:pt>
                <c:pt idx="5279">
                  <c:v>40879.027777777774</c:v>
                </c:pt>
                <c:pt idx="5280">
                  <c:v>40879.041666666613</c:v>
                </c:pt>
                <c:pt idx="5281">
                  <c:v>40879.055555555562</c:v>
                </c:pt>
                <c:pt idx="5282">
                  <c:v>40879.069444444445</c:v>
                </c:pt>
                <c:pt idx="5283">
                  <c:v>40879.083333333336</c:v>
                </c:pt>
                <c:pt idx="5284">
                  <c:v>40879.097222222204</c:v>
                </c:pt>
                <c:pt idx="5285">
                  <c:v>40879.111111111066</c:v>
                </c:pt>
                <c:pt idx="5286">
                  <c:v>40879.124999999993</c:v>
                </c:pt>
                <c:pt idx="5287">
                  <c:v>40879.138888888891</c:v>
                </c:pt>
                <c:pt idx="5288">
                  <c:v>40879.152777777781</c:v>
                </c:pt>
                <c:pt idx="5289">
                  <c:v>40879.166666666613</c:v>
                </c:pt>
                <c:pt idx="5290">
                  <c:v>40879.180555555562</c:v>
                </c:pt>
                <c:pt idx="5291">
                  <c:v>40879.194444444445</c:v>
                </c:pt>
                <c:pt idx="5292">
                  <c:v>40879.208333333336</c:v>
                </c:pt>
                <c:pt idx="5293">
                  <c:v>40879.222222222204</c:v>
                </c:pt>
                <c:pt idx="5294">
                  <c:v>40879.236111111066</c:v>
                </c:pt>
                <c:pt idx="5295">
                  <c:v>40879.25</c:v>
                </c:pt>
                <c:pt idx="5296">
                  <c:v>40879.263888888876</c:v>
                </c:pt>
                <c:pt idx="5297">
                  <c:v>40879.277777777774</c:v>
                </c:pt>
                <c:pt idx="5298">
                  <c:v>40879.291666666577</c:v>
                </c:pt>
                <c:pt idx="5299">
                  <c:v>40879.305555555562</c:v>
                </c:pt>
                <c:pt idx="5300">
                  <c:v>40879.319444444496</c:v>
                </c:pt>
                <c:pt idx="5301">
                  <c:v>40879.333333333336</c:v>
                </c:pt>
                <c:pt idx="5302">
                  <c:v>40879.347222222219</c:v>
                </c:pt>
                <c:pt idx="5303">
                  <c:v>40879.361111111066</c:v>
                </c:pt>
                <c:pt idx="5304">
                  <c:v>40879.375</c:v>
                </c:pt>
                <c:pt idx="5305">
                  <c:v>40879.388888888956</c:v>
                </c:pt>
                <c:pt idx="5306">
                  <c:v>40879.402777777781</c:v>
                </c:pt>
                <c:pt idx="5307">
                  <c:v>40879.416666666664</c:v>
                </c:pt>
                <c:pt idx="5308">
                  <c:v>40879.430555555562</c:v>
                </c:pt>
                <c:pt idx="5309">
                  <c:v>40879.444444444496</c:v>
                </c:pt>
                <c:pt idx="5310">
                  <c:v>40879.458333333343</c:v>
                </c:pt>
                <c:pt idx="5311">
                  <c:v>40879.472222222219</c:v>
                </c:pt>
                <c:pt idx="5312">
                  <c:v>40879.486111111109</c:v>
                </c:pt>
                <c:pt idx="5313">
                  <c:v>40879.5</c:v>
                </c:pt>
                <c:pt idx="5314">
                  <c:v>40879.513888888891</c:v>
                </c:pt>
                <c:pt idx="5315">
                  <c:v>40879.527777777774</c:v>
                </c:pt>
                <c:pt idx="5316">
                  <c:v>40879.541666666613</c:v>
                </c:pt>
                <c:pt idx="5317">
                  <c:v>40879.555555555562</c:v>
                </c:pt>
                <c:pt idx="5318">
                  <c:v>40879.569444444445</c:v>
                </c:pt>
                <c:pt idx="5319">
                  <c:v>40879.583333333336</c:v>
                </c:pt>
                <c:pt idx="5320">
                  <c:v>40879.597222222204</c:v>
                </c:pt>
                <c:pt idx="5321">
                  <c:v>40879.611111111066</c:v>
                </c:pt>
                <c:pt idx="5322">
                  <c:v>40879.624999999993</c:v>
                </c:pt>
                <c:pt idx="5323">
                  <c:v>40879.638888888891</c:v>
                </c:pt>
                <c:pt idx="5324">
                  <c:v>40879.652777777781</c:v>
                </c:pt>
                <c:pt idx="5325">
                  <c:v>40879.666666666613</c:v>
                </c:pt>
                <c:pt idx="5326">
                  <c:v>40879.680555555562</c:v>
                </c:pt>
                <c:pt idx="5327">
                  <c:v>40879.694444444445</c:v>
                </c:pt>
                <c:pt idx="5328">
                  <c:v>40879.708333333336</c:v>
                </c:pt>
                <c:pt idx="5329">
                  <c:v>40879.722222222204</c:v>
                </c:pt>
                <c:pt idx="5330">
                  <c:v>40879.736111111066</c:v>
                </c:pt>
                <c:pt idx="5331">
                  <c:v>40879.75</c:v>
                </c:pt>
                <c:pt idx="5332">
                  <c:v>40879.763888888876</c:v>
                </c:pt>
                <c:pt idx="5333">
                  <c:v>40879.777777777774</c:v>
                </c:pt>
                <c:pt idx="5334">
                  <c:v>40879.791666666577</c:v>
                </c:pt>
                <c:pt idx="5335">
                  <c:v>40879.805555555562</c:v>
                </c:pt>
                <c:pt idx="5336">
                  <c:v>40879.819444444496</c:v>
                </c:pt>
                <c:pt idx="5337">
                  <c:v>40879.833333333336</c:v>
                </c:pt>
                <c:pt idx="5338">
                  <c:v>40879.847222222219</c:v>
                </c:pt>
                <c:pt idx="5339">
                  <c:v>40879.861111111066</c:v>
                </c:pt>
                <c:pt idx="5340">
                  <c:v>40879.875</c:v>
                </c:pt>
                <c:pt idx="5341">
                  <c:v>40879.888888888956</c:v>
                </c:pt>
                <c:pt idx="5342">
                  <c:v>40879.902777777781</c:v>
                </c:pt>
                <c:pt idx="5343">
                  <c:v>40879.916666666664</c:v>
                </c:pt>
                <c:pt idx="5344">
                  <c:v>40879.930555555562</c:v>
                </c:pt>
                <c:pt idx="5345">
                  <c:v>40879.944444444496</c:v>
                </c:pt>
                <c:pt idx="5346">
                  <c:v>40879.958333333343</c:v>
                </c:pt>
                <c:pt idx="5347">
                  <c:v>40879.972222222219</c:v>
                </c:pt>
                <c:pt idx="5348">
                  <c:v>40879.986111111109</c:v>
                </c:pt>
                <c:pt idx="5349">
                  <c:v>40880</c:v>
                </c:pt>
                <c:pt idx="5350">
                  <c:v>40880.013888888891</c:v>
                </c:pt>
                <c:pt idx="5351">
                  <c:v>40880.027777777774</c:v>
                </c:pt>
                <c:pt idx="5352">
                  <c:v>40880.041666666613</c:v>
                </c:pt>
                <c:pt idx="5353">
                  <c:v>40880.055555555562</c:v>
                </c:pt>
                <c:pt idx="5354">
                  <c:v>40880.069444444445</c:v>
                </c:pt>
                <c:pt idx="5355">
                  <c:v>40880.083333333336</c:v>
                </c:pt>
                <c:pt idx="5356">
                  <c:v>40880.097222222204</c:v>
                </c:pt>
                <c:pt idx="5357">
                  <c:v>40880.111111111066</c:v>
                </c:pt>
                <c:pt idx="5358">
                  <c:v>40880.124999999993</c:v>
                </c:pt>
                <c:pt idx="5359">
                  <c:v>40880.138888888891</c:v>
                </c:pt>
                <c:pt idx="5360">
                  <c:v>40880.152777777781</c:v>
                </c:pt>
                <c:pt idx="5361">
                  <c:v>40880.166666666613</c:v>
                </c:pt>
                <c:pt idx="5362">
                  <c:v>40880.180555555562</c:v>
                </c:pt>
                <c:pt idx="5363">
                  <c:v>40880.194444444445</c:v>
                </c:pt>
                <c:pt idx="5364">
                  <c:v>40880.208333333336</c:v>
                </c:pt>
                <c:pt idx="5365">
                  <c:v>40880.222222222204</c:v>
                </c:pt>
                <c:pt idx="5366">
                  <c:v>40880.236111111066</c:v>
                </c:pt>
                <c:pt idx="5367">
                  <c:v>40880.25</c:v>
                </c:pt>
                <c:pt idx="5368">
                  <c:v>40880.263888888876</c:v>
                </c:pt>
                <c:pt idx="5369">
                  <c:v>40880.277777777774</c:v>
                </c:pt>
                <c:pt idx="5370">
                  <c:v>40880.291666666577</c:v>
                </c:pt>
                <c:pt idx="5371">
                  <c:v>40880.305555555562</c:v>
                </c:pt>
                <c:pt idx="5372">
                  <c:v>40880.319444444496</c:v>
                </c:pt>
                <c:pt idx="5373">
                  <c:v>40880.333333333336</c:v>
                </c:pt>
                <c:pt idx="5374">
                  <c:v>40880.347222222219</c:v>
                </c:pt>
                <c:pt idx="5375">
                  <c:v>40880.361111111066</c:v>
                </c:pt>
                <c:pt idx="5376">
                  <c:v>40880.375</c:v>
                </c:pt>
                <c:pt idx="5377">
                  <c:v>40880.388888888956</c:v>
                </c:pt>
                <c:pt idx="5378">
                  <c:v>40880.402777777781</c:v>
                </c:pt>
                <c:pt idx="5379">
                  <c:v>40880.416666666664</c:v>
                </c:pt>
                <c:pt idx="5380">
                  <c:v>40880.430555555562</c:v>
                </c:pt>
                <c:pt idx="5381">
                  <c:v>40880.444444444496</c:v>
                </c:pt>
                <c:pt idx="5382">
                  <c:v>40880.458333333343</c:v>
                </c:pt>
                <c:pt idx="5383">
                  <c:v>40880.472222222219</c:v>
                </c:pt>
                <c:pt idx="5384">
                  <c:v>40880.486111111109</c:v>
                </c:pt>
                <c:pt idx="5385">
                  <c:v>40880.5</c:v>
                </c:pt>
                <c:pt idx="5386">
                  <c:v>40880.513888888891</c:v>
                </c:pt>
                <c:pt idx="5387">
                  <c:v>40880.527777777774</c:v>
                </c:pt>
                <c:pt idx="5388">
                  <c:v>40880.541666666613</c:v>
                </c:pt>
                <c:pt idx="5389">
                  <c:v>40880.555555555562</c:v>
                </c:pt>
                <c:pt idx="5390">
                  <c:v>40880.569444444445</c:v>
                </c:pt>
                <c:pt idx="5391">
                  <c:v>40880.583333333336</c:v>
                </c:pt>
                <c:pt idx="5392">
                  <c:v>40880.597222222204</c:v>
                </c:pt>
                <c:pt idx="5393">
                  <c:v>40880.611111111066</c:v>
                </c:pt>
                <c:pt idx="5394">
                  <c:v>40880.624999999993</c:v>
                </c:pt>
                <c:pt idx="5395">
                  <c:v>40880.638888888891</c:v>
                </c:pt>
                <c:pt idx="5396">
                  <c:v>40880.652777777781</c:v>
                </c:pt>
                <c:pt idx="5397">
                  <c:v>40880.666666666613</c:v>
                </c:pt>
                <c:pt idx="5398">
                  <c:v>40880.680555555562</c:v>
                </c:pt>
                <c:pt idx="5399">
                  <c:v>40880.694444444445</c:v>
                </c:pt>
                <c:pt idx="5400">
                  <c:v>40880.708333333336</c:v>
                </c:pt>
                <c:pt idx="5401">
                  <c:v>40880.722222222204</c:v>
                </c:pt>
                <c:pt idx="5402">
                  <c:v>40880.736111111066</c:v>
                </c:pt>
                <c:pt idx="5403">
                  <c:v>40880.75</c:v>
                </c:pt>
                <c:pt idx="5404">
                  <c:v>40880.763888888876</c:v>
                </c:pt>
                <c:pt idx="5405">
                  <c:v>40880.777777777774</c:v>
                </c:pt>
                <c:pt idx="5406">
                  <c:v>40880.791666666577</c:v>
                </c:pt>
                <c:pt idx="5407">
                  <c:v>40880.805555555562</c:v>
                </c:pt>
                <c:pt idx="5408">
                  <c:v>40880.819444444496</c:v>
                </c:pt>
                <c:pt idx="5409">
                  <c:v>40880.833333333336</c:v>
                </c:pt>
                <c:pt idx="5410">
                  <c:v>40880.847222222219</c:v>
                </c:pt>
                <c:pt idx="5411">
                  <c:v>40880.861111111066</c:v>
                </c:pt>
                <c:pt idx="5412">
                  <c:v>40880.875</c:v>
                </c:pt>
                <c:pt idx="5413">
                  <c:v>40880.888888888956</c:v>
                </c:pt>
                <c:pt idx="5414">
                  <c:v>40880.902777777781</c:v>
                </c:pt>
                <c:pt idx="5415">
                  <c:v>40880.916666666664</c:v>
                </c:pt>
                <c:pt idx="5416">
                  <c:v>40880.930555555562</c:v>
                </c:pt>
                <c:pt idx="5417">
                  <c:v>40880.944444444496</c:v>
                </c:pt>
                <c:pt idx="5418">
                  <c:v>40880.958333333343</c:v>
                </c:pt>
                <c:pt idx="5419">
                  <c:v>40880.972222222219</c:v>
                </c:pt>
                <c:pt idx="5420">
                  <c:v>40880.986111111109</c:v>
                </c:pt>
                <c:pt idx="5421">
                  <c:v>40881</c:v>
                </c:pt>
                <c:pt idx="5422">
                  <c:v>40881.013888888891</c:v>
                </c:pt>
                <c:pt idx="5423">
                  <c:v>40881.027777777774</c:v>
                </c:pt>
                <c:pt idx="5424">
                  <c:v>40881.041666666613</c:v>
                </c:pt>
                <c:pt idx="5425">
                  <c:v>40881.055555555562</c:v>
                </c:pt>
                <c:pt idx="5426">
                  <c:v>40881.069444444445</c:v>
                </c:pt>
                <c:pt idx="5427">
                  <c:v>40881.083333333336</c:v>
                </c:pt>
                <c:pt idx="5428">
                  <c:v>40881.097222222204</c:v>
                </c:pt>
                <c:pt idx="5429">
                  <c:v>40881.111111111066</c:v>
                </c:pt>
                <c:pt idx="5430">
                  <c:v>40881.124999999993</c:v>
                </c:pt>
                <c:pt idx="5431">
                  <c:v>40881.138888888891</c:v>
                </c:pt>
                <c:pt idx="5432">
                  <c:v>40881.152777777781</c:v>
                </c:pt>
                <c:pt idx="5433">
                  <c:v>40881.166666666613</c:v>
                </c:pt>
                <c:pt idx="5434">
                  <c:v>40881.180555555562</c:v>
                </c:pt>
                <c:pt idx="5435">
                  <c:v>40881.194444444445</c:v>
                </c:pt>
                <c:pt idx="5436">
                  <c:v>40881.208333333336</c:v>
                </c:pt>
                <c:pt idx="5437">
                  <c:v>40881.222222222204</c:v>
                </c:pt>
                <c:pt idx="5438">
                  <c:v>40881.236111111066</c:v>
                </c:pt>
                <c:pt idx="5439">
                  <c:v>40881.25</c:v>
                </c:pt>
                <c:pt idx="5440">
                  <c:v>40881.263888888876</c:v>
                </c:pt>
                <c:pt idx="5441">
                  <c:v>40881.277777777774</c:v>
                </c:pt>
                <c:pt idx="5442">
                  <c:v>40881.291666666577</c:v>
                </c:pt>
                <c:pt idx="5443">
                  <c:v>40881.305555555562</c:v>
                </c:pt>
                <c:pt idx="5444">
                  <c:v>40881.319444444496</c:v>
                </c:pt>
                <c:pt idx="5445">
                  <c:v>40881.333333333336</c:v>
                </c:pt>
                <c:pt idx="5446">
                  <c:v>40881.347222222219</c:v>
                </c:pt>
                <c:pt idx="5447">
                  <c:v>40881.361111111066</c:v>
                </c:pt>
                <c:pt idx="5448">
                  <c:v>40881.375</c:v>
                </c:pt>
                <c:pt idx="5449">
                  <c:v>40881.388888888956</c:v>
                </c:pt>
                <c:pt idx="5450">
                  <c:v>40881.402777777781</c:v>
                </c:pt>
                <c:pt idx="5451">
                  <c:v>40881.416666666664</c:v>
                </c:pt>
                <c:pt idx="5452">
                  <c:v>40881.430555555562</c:v>
                </c:pt>
                <c:pt idx="5453">
                  <c:v>40881.444444444496</c:v>
                </c:pt>
                <c:pt idx="5454">
                  <c:v>40881.458333333343</c:v>
                </c:pt>
                <c:pt idx="5455">
                  <c:v>40881.472222222219</c:v>
                </c:pt>
                <c:pt idx="5456">
                  <c:v>40881.486111111109</c:v>
                </c:pt>
                <c:pt idx="5457">
                  <c:v>40881.5</c:v>
                </c:pt>
                <c:pt idx="5458">
                  <c:v>40881.513888888891</c:v>
                </c:pt>
                <c:pt idx="5459">
                  <c:v>40881.527777777774</c:v>
                </c:pt>
                <c:pt idx="5460">
                  <c:v>40881.541666666613</c:v>
                </c:pt>
                <c:pt idx="5461">
                  <c:v>40881.555555555562</c:v>
                </c:pt>
                <c:pt idx="5462">
                  <c:v>40881.569444444445</c:v>
                </c:pt>
                <c:pt idx="5463">
                  <c:v>40881.583333333336</c:v>
                </c:pt>
                <c:pt idx="5464">
                  <c:v>40881.597222222204</c:v>
                </c:pt>
                <c:pt idx="5465">
                  <c:v>40881.611111111066</c:v>
                </c:pt>
                <c:pt idx="5466">
                  <c:v>40881.624999999993</c:v>
                </c:pt>
                <c:pt idx="5467">
                  <c:v>40881.638888888891</c:v>
                </c:pt>
                <c:pt idx="5468">
                  <c:v>40881.652777777781</c:v>
                </c:pt>
                <c:pt idx="5469">
                  <c:v>40881.666666666613</c:v>
                </c:pt>
                <c:pt idx="5470">
                  <c:v>40881.680555555562</c:v>
                </c:pt>
                <c:pt idx="5471">
                  <c:v>40881.694444444445</c:v>
                </c:pt>
                <c:pt idx="5472">
                  <c:v>40881.708333333336</c:v>
                </c:pt>
                <c:pt idx="5473">
                  <c:v>40881.722222222204</c:v>
                </c:pt>
                <c:pt idx="5474">
                  <c:v>40881.736111111066</c:v>
                </c:pt>
                <c:pt idx="5475">
                  <c:v>40881.75</c:v>
                </c:pt>
                <c:pt idx="5476">
                  <c:v>40881.763888888876</c:v>
                </c:pt>
                <c:pt idx="5477">
                  <c:v>40881.777777777774</c:v>
                </c:pt>
                <c:pt idx="5478">
                  <c:v>40881.791666666577</c:v>
                </c:pt>
                <c:pt idx="5479">
                  <c:v>40881.805555555562</c:v>
                </c:pt>
                <c:pt idx="5480">
                  <c:v>40881.819444444496</c:v>
                </c:pt>
                <c:pt idx="5481">
                  <c:v>40881.833333333336</c:v>
                </c:pt>
                <c:pt idx="5482">
                  <c:v>40881.847222222219</c:v>
                </c:pt>
                <c:pt idx="5483">
                  <c:v>40881.861111111066</c:v>
                </c:pt>
                <c:pt idx="5484">
                  <c:v>40881.875</c:v>
                </c:pt>
                <c:pt idx="5485">
                  <c:v>40881.888888888956</c:v>
                </c:pt>
                <c:pt idx="5486">
                  <c:v>40881.902777777781</c:v>
                </c:pt>
                <c:pt idx="5487">
                  <c:v>40881.916666666664</c:v>
                </c:pt>
                <c:pt idx="5488">
                  <c:v>40881.930555555562</c:v>
                </c:pt>
                <c:pt idx="5489">
                  <c:v>40881.944444444496</c:v>
                </c:pt>
                <c:pt idx="5490">
                  <c:v>40881.958333333343</c:v>
                </c:pt>
                <c:pt idx="5491">
                  <c:v>40881.972222222219</c:v>
                </c:pt>
                <c:pt idx="5492">
                  <c:v>40881.986111111109</c:v>
                </c:pt>
                <c:pt idx="5493">
                  <c:v>40882</c:v>
                </c:pt>
                <c:pt idx="5494">
                  <c:v>40882.013888888891</c:v>
                </c:pt>
                <c:pt idx="5495">
                  <c:v>40882.027777777774</c:v>
                </c:pt>
                <c:pt idx="5496">
                  <c:v>40882.041666666613</c:v>
                </c:pt>
                <c:pt idx="5497">
                  <c:v>40882.055555555562</c:v>
                </c:pt>
                <c:pt idx="5498">
                  <c:v>40882.069444444445</c:v>
                </c:pt>
                <c:pt idx="5499">
                  <c:v>40882.083333333336</c:v>
                </c:pt>
                <c:pt idx="5500">
                  <c:v>40882.097222222204</c:v>
                </c:pt>
                <c:pt idx="5501">
                  <c:v>40882.111111111066</c:v>
                </c:pt>
                <c:pt idx="5502">
                  <c:v>40882.124999999993</c:v>
                </c:pt>
                <c:pt idx="5503">
                  <c:v>40882.138888888891</c:v>
                </c:pt>
                <c:pt idx="5504">
                  <c:v>40882.152777777781</c:v>
                </c:pt>
                <c:pt idx="5505">
                  <c:v>40882.166666666613</c:v>
                </c:pt>
                <c:pt idx="5506">
                  <c:v>40882.180555555562</c:v>
                </c:pt>
                <c:pt idx="5507">
                  <c:v>40882.194444444445</c:v>
                </c:pt>
                <c:pt idx="5508">
                  <c:v>40882.208333333336</c:v>
                </c:pt>
                <c:pt idx="5509">
                  <c:v>40882.222222222204</c:v>
                </c:pt>
                <c:pt idx="5510">
                  <c:v>40882.236111111066</c:v>
                </c:pt>
                <c:pt idx="5511">
                  <c:v>40882.25</c:v>
                </c:pt>
                <c:pt idx="5512">
                  <c:v>40882.263888888876</c:v>
                </c:pt>
                <c:pt idx="5513">
                  <c:v>40882.277777777774</c:v>
                </c:pt>
                <c:pt idx="5514">
                  <c:v>40882.291666666577</c:v>
                </c:pt>
                <c:pt idx="5515">
                  <c:v>40882.305555555562</c:v>
                </c:pt>
                <c:pt idx="5516">
                  <c:v>40882.319444444496</c:v>
                </c:pt>
                <c:pt idx="5517">
                  <c:v>40882.333333333336</c:v>
                </c:pt>
                <c:pt idx="5518">
                  <c:v>40882.347222222219</c:v>
                </c:pt>
                <c:pt idx="5519">
                  <c:v>40882.361111111066</c:v>
                </c:pt>
                <c:pt idx="5520">
                  <c:v>40882.375</c:v>
                </c:pt>
                <c:pt idx="5521">
                  <c:v>40882.388888888956</c:v>
                </c:pt>
                <c:pt idx="5522">
                  <c:v>40882.402777777781</c:v>
                </c:pt>
                <c:pt idx="5523">
                  <c:v>40882.416666666664</c:v>
                </c:pt>
                <c:pt idx="5524">
                  <c:v>40882.430555555562</c:v>
                </c:pt>
                <c:pt idx="5525">
                  <c:v>40882.444444444496</c:v>
                </c:pt>
                <c:pt idx="5526">
                  <c:v>40882.458333333343</c:v>
                </c:pt>
                <c:pt idx="5527">
                  <c:v>40882.472222222219</c:v>
                </c:pt>
                <c:pt idx="5528">
                  <c:v>40882.486111111109</c:v>
                </c:pt>
                <c:pt idx="5529">
                  <c:v>40882.5</c:v>
                </c:pt>
                <c:pt idx="5530">
                  <c:v>40882.513888888891</c:v>
                </c:pt>
                <c:pt idx="5531">
                  <c:v>40882.527777777774</c:v>
                </c:pt>
                <c:pt idx="5532">
                  <c:v>40882.541666666613</c:v>
                </c:pt>
                <c:pt idx="5533">
                  <c:v>40882.555555555562</c:v>
                </c:pt>
                <c:pt idx="5534">
                  <c:v>40882.569444444445</c:v>
                </c:pt>
                <c:pt idx="5535">
                  <c:v>40882.583333333336</c:v>
                </c:pt>
                <c:pt idx="5536">
                  <c:v>40882.597222222204</c:v>
                </c:pt>
                <c:pt idx="5537">
                  <c:v>40882.611111111066</c:v>
                </c:pt>
                <c:pt idx="5538">
                  <c:v>40882.624999999993</c:v>
                </c:pt>
                <c:pt idx="5539">
                  <c:v>40882.638888888891</c:v>
                </c:pt>
                <c:pt idx="5540">
                  <c:v>40882.652777777781</c:v>
                </c:pt>
                <c:pt idx="5541">
                  <c:v>40882.666666666613</c:v>
                </c:pt>
                <c:pt idx="5542">
                  <c:v>40882.680555555562</c:v>
                </c:pt>
                <c:pt idx="5543">
                  <c:v>40882.694444444445</c:v>
                </c:pt>
                <c:pt idx="5544">
                  <c:v>40882.708333333336</c:v>
                </c:pt>
                <c:pt idx="5545">
                  <c:v>40882.722222222204</c:v>
                </c:pt>
                <c:pt idx="5546">
                  <c:v>40882.736111111066</c:v>
                </c:pt>
                <c:pt idx="5547">
                  <c:v>40882.75</c:v>
                </c:pt>
                <c:pt idx="5548">
                  <c:v>40882.763888888876</c:v>
                </c:pt>
                <c:pt idx="5549">
                  <c:v>40882.777777777774</c:v>
                </c:pt>
                <c:pt idx="5550">
                  <c:v>40882.791666666577</c:v>
                </c:pt>
                <c:pt idx="5551">
                  <c:v>40882.805555555562</c:v>
                </c:pt>
                <c:pt idx="5552">
                  <c:v>40882.819444444496</c:v>
                </c:pt>
                <c:pt idx="5553">
                  <c:v>40882.833333333336</c:v>
                </c:pt>
                <c:pt idx="5554">
                  <c:v>40882.847222222219</c:v>
                </c:pt>
                <c:pt idx="5555">
                  <c:v>40882.861111111066</c:v>
                </c:pt>
                <c:pt idx="5556">
                  <c:v>40882.875</c:v>
                </c:pt>
                <c:pt idx="5557">
                  <c:v>40882.888888888956</c:v>
                </c:pt>
                <c:pt idx="5558">
                  <c:v>40882.902777777781</c:v>
                </c:pt>
                <c:pt idx="5559">
                  <c:v>40882.916666666664</c:v>
                </c:pt>
                <c:pt idx="5560">
                  <c:v>40882.930555555562</c:v>
                </c:pt>
                <c:pt idx="5561">
                  <c:v>40882.944444444496</c:v>
                </c:pt>
                <c:pt idx="5562">
                  <c:v>40882.958333333343</c:v>
                </c:pt>
                <c:pt idx="5563">
                  <c:v>40882.972222222219</c:v>
                </c:pt>
                <c:pt idx="5564">
                  <c:v>40882.986111111109</c:v>
                </c:pt>
                <c:pt idx="5565">
                  <c:v>40883</c:v>
                </c:pt>
                <c:pt idx="5566">
                  <c:v>40883.013888888891</c:v>
                </c:pt>
                <c:pt idx="5567">
                  <c:v>40883.027777777774</c:v>
                </c:pt>
                <c:pt idx="5568">
                  <c:v>40883.041666666613</c:v>
                </c:pt>
                <c:pt idx="5569">
                  <c:v>40883.055555555562</c:v>
                </c:pt>
                <c:pt idx="5570">
                  <c:v>40883.069444444445</c:v>
                </c:pt>
                <c:pt idx="5571">
                  <c:v>40883.083333333336</c:v>
                </c:pt>
                <c:pt idx="5572">
                  <c:v>40883.097222222204</c:v>
                </c:pt>
                <c:pt idx="5573">
                  <c:v>40883.111111111066</c:v>
                </c:pt>
                <c:pt idx="5574">
                  <c:v>40883.124999999993</c:v>
                </c:pt>
                <c:pt idx="5575">
                  <c:v>40883.138888888891</c:v>
                </c:pt>
                <c:pt idx="5576">
                  <c:v>40883.152777777781</c:v>
                </c:pt>
                <c:pt idx="5577">
                  <c:v>40883.166666666613</c:v>
                </c:pt>
                <c:pt idx="5578">
                  <c:v>40883.180555555562</c:v>
                </c:pt>
                <c:pt idx="5579">
                  <c:v>40883.194444444445</c:v>
                </c:pt>
                <c:pt idx="5580">
                  <c:v>40883.208333333336</c:v>
                </c:pt>
                <c:pt idx="5581">
                  <c:v>40883.222222222204</c:v>
                </c:pt>
                <c:pt idx="5582">
                  <c:v>40883.236111111066</c:v>
                </c:pt>
                <c:pt idx="5583">
                  <c:v>40883.25</c:v>
                </c:pt>
                <c:pt idx="5584">
                  <c:v>40883.263888888876</c:v>
                </c:pt>
                <c:pt idx="5585">
                  <c:v>40883.277777777774</c:v>
                </c:pt>
                <c:pt idx="5586">
                  <c:v>40883.291666666577</c:v>
                </c:pt>
                <c:pt idx="5587">
                  <c:v>40883.305555555562</c:v>
                </c:pt>
                <c:pt idx="5588">
                  <c:v>40883.319444444496</c:v>
                </c:pt>
                <c:pt idx="5589">
                  <c:v>40883.333333333336</c:v>
                </c:pt>
                <c:pt idx="5590">
                  <c:v>40883.347222222219</c:v>
                </c:pt>
                <c:pt idx="5591">
                  <c:v>40883.361111111066</c:v>
                </c:pt>
                <c:pt idx="5592">
                  <c:v>40883.375</c:v>
                </c:pt>
                <c:pt idx="5593">
                  <c:v>40883.388888888956</c:v>
                </c:pt>
                <c:pt idx="5594">
                  <c:v>40883.402777777781</c:v>
                </c:pt>
                <c:pt idx="5595">
                  <c:v>40883.416666666664</c:v>
                </c:pt>
                <c:pt idx="5596">
                  <c:v>40883.430555555562</c:v>
                </c:pt>
                <c:pt idx="5597">
                  <c:v>40883.444444444496</c:v>
                </c:pt>
                <c:pt idx="5598">
                  <c:v>40883.458333333343</c:v>
                </c:pt>
                <c:pt idx="5599">
                  <c:v>40883.472222222219</c:v>
                </c:pt>
                <c:pt idx="5600">
                  <c:v>40883.486111111109</c:v>
                </c:pt>
                <c:pt idx="5601">
                  <c:v>40883.5</c:v>
                </c:pt>
                <c:pt idx="5602">
                  <c:v>40883.513888888891</c:v>
                </c:pt>
                <c:pt idx="5603">
                  <c:v>40883.527777777774</c:v>
                </c:pt>
                <c:pt idx="5604">
                  <c:v>40883.541666666613</c:v>
                </c:pt>
                <c:pt idx="5605">
                  <c:v>40883.555555555562</c:v>
                </c:pt>
                <c:pt idx="5606">
                  <c:v>40883.569444444445</c:v>
                </c:pt>
                <c:pt idx="5607">
                  <c:v>40883.583333333336</c:v>
                </c:pt>
                <c:pt idx="5608">
                  <c:v>40883.597222222204</c:v>
                </c:pt>
                <c:pt idx="5609">
                  <c:v>40883.611111111066</c:v>
                </c:pt>
                <c:pt idx="5610">
                  <c:v>40883.624999999993</c:v>
                </c:pt>
                <c:pt idx="5611">
                  <c:v>40883.638888888891</c:v>
                </c:pt>
                <c:pt idx="5612">
                  <c:v>40883.652777777781</c:v>
                </c:pt>
                <c:pt idx="5613">
                  <c:v>40883.666666666613</c:v>
                </c:pt>
                <c:pt idx="5614">
                  <c:v>40883.680555555562</c:v>
                </c:pt>
                <c:pt idx="5615">
                  <c:v>40883.694444444445</c:v>
                </c:pt>
                <c:pt idx="5616">
                  <c:v>40883.708333333336</c:v>
                </c:pt>
                <c:pt idx="5617">
                  <c:v>40883.722222222204</c:v>
                </c:pt>
                <c:pt idx="5618">
                  <c:v>40883.736111111066</c:v>
                </c:pt>
                <c:pt idx="5619">
                  <c:v>40883.75</c:v>
                </c:pt>
                <c:pt idx="5620">
                  <c:v>40883.763888888876</c:v>
                </c:pt>
                <c:pt idx="5621">
                  <c:v>40883.777777777774</c:v>
                </c:pt>
                <c:pt idx="5622">
                  <c:v>40883.791666666577</c:v>
                </c:pt>
                <c:pt idx="5623">
                  <c:v>40883.805555555562</c:v>
                </c:pt>
                <c:pt idx="5624">
                  <c:v>40883.819444444496</c:v>
                </c:pt>
                <c:pt idx="5625">
                  <c:v>40883.833333333336</c:v>
                </c:pt>
                <c:pt idx="5626">
                  <c:v>40883.847222222219</c:v>
                </c:pt>
                <c:pt idx="5627">
                  <c:v>40883.861111111066</c:v>
                </c:pt>
                <c:pt idx="5628">
                  <c:v>40883.875</c:v>
                </c:pt>
                <c:pt idx="5629">
                  <c:v>40883.888888888956</c:v>
                </c:pt>
                <c:pt idx="5630">
                  <c:v>40883.902777777781</c:v>
                </c:pt>
                <c:pt idx="5631">
                  <c:v>40883.916666666664</c:v>
                </c:pt>
                <c:pt idx="5632">
                  <c:v>40883.930555555562</c:v>
                </c:pt>
                <c:pt idx="5633">
                  <c:v>40883.944444444496</c:v>
                </c:pt>
                <c:pt idx="5634">
                  <c:v>40883.958333333343</c:v>
                </c:pt>
                <c:pt idx="5635">
                  <c:v>40883.972222222219</c:v>
                </c:pt>
                <c:pt idx="5636">
                  <c:v>40883.986111111109</c:v>
                </c:pt>
                <c:pt idx="5637">
                  <c:v>40884</c:v>
                </c:pt>
                <c:pt idx="5638">
                  <c:v>40884.013888888891</c:v>
                </c:pt>
                <c:pt idx="5639">
                  <c:v>40884.027777777774</c:v>
                </c:pt>
                <c:pt idx="5640">
                  <c:v>40884.041666666613</c:v>
                </c:pt>
                <c:pt idx="5641">
                  <c:v>40884.055555555562</c:v>
                </c:pt>
                <c:pt idx="5642">
                  <c:v>40884.069444444445</c:v>
                </c:pt>
                <c:pt idx="5643">
                  <c:v>40884.083333333336</c:v>
                </c:pt>
                <c:pt idx="5644">
                  <c:v>40884.097222222204</c:v>
                </c:pt>
                <c:pt idx="5645">
                  <c:v>40884.111111111066</c:v>
                </c:pt>
                <c:pt idx="5646">
                  <c:v>40884.124999999993</c:v>
                </c:pt>
                <c:pt idx="5647">
                  <c:v>40884.138888888891</c:v>
                </c:pt>
                <c:pt idx="5648">
                  <c:v>40884.152777777781</c:v>
                </c:pt>
                <c:pt idx="5649">
                  <c:v>40884.166666666613</c:v>
                </c:pt>
                <c:pt idx="5650">
                  <c:v>40884.180555555562</c:v>
                </c:pt>
                <c:pt idx="5651">
                  <c:v>40884.194444444445</c:v>
                </c:pt>
                <c:pt idx="5652">
                  <c:v>40884.208333333336</c:v>
                </c:pt>
                <c:pt idx="5653">
                  <c:v>40884.222222222204</c:v>
                </c:pt>
                <c:pt idx="5654">
                  <c:v>40884.236111111066</c:v>
                </c:pt>
                <c:pt idx="5655">
                  <c:v>40884.25</c:v>
                </c:pt>
                <c:pt idx="5656">
                  <c:v>40884.263888888876</c:v>
                </c:pt>
                <c:pt idx="5657">
                  <c:v>40884.277777777774</c:v>
                </c:pt>
                <c:pt idx="5658">
                  <c:v>40884.291666666577</c:v>
                </c:pt>
                <c:pt idx="5659">
                  <c:v>40884.305555555562</c:v>
                </c:pt>
                <c:pt idx="5660">
                  <c:v>40884.319444444496</c:v>
                </c:pt>
                <c:pt idx="5661">
                  <c:v>40884.333333333336</c:v>
                </c:pt>
                <c:pt idx="5662">
                  <c:v>40884.347222222219</c:v>
                </c:pt>
                <c:pt idx="5663">
                  <c:v>40884.361111111066</c:v>
                </c:pt>
                <c:pt idx="5664">
                  <c:v>40884.375</c:v>
                </c:pt>
                <c:pt idx="5665">
                  <c:v>40884.388888888956</c:v>
                </c:pt>
                <c:pt idx="5666">
                  <c:v>40884.402777777781</c:v>
                </c:pt>
                <c:pt idx="5667">
                  <c:v>40884.416666666664</c:v>
                </c:pt>
                <c:pt idx="5668">
                  <c:v>40884.430555555562</c:v>
                </c:pt>
                <c:pt idx="5669">
                  <c:v>40884.444444444496</c:v>
                </c:pt>
                <c:pt idx="5670">
                  <c:v>40884.458333333343</c:v>
                </c:pt>
                <c:pt idx="5671">
                  <c:v>40884.472222222219</c:v>
                </c:pt>
                <c:pt idx="5672">
                  <c:v>40884.486111111109</c:v>
                </c:pt>
                <c:pt idx="5673">
                  <c:v>40884.5</c:v>
                </c:pt>
                <c:pt idx="5674">
                  <c:v>40884.513888888891</c:v>
                </c:pt>
                <c:pt idx="5675">
                  <c:v>40884.527777777774</c:v>
                </c:pt>
                <c:pt idx="5676">
                  <c:v>40884.541666666613</c:v>
                </c:pt>
                <c:pt idx="5677">
                  <c:v>40884.555555555562</c:v>
                </c:pt>
                <c:pt idx="5678">
                  <c:v>40884.569444444445</c:v>
                </c:pt>
                <c:pt idx="5679">
                  <c:v>40884.583333333336</c:v>
                </c:pt>
                <c:pt idx="5680">
                  <c:v>40884.597222222204</c:v>
                </c:pt>
                <c:pt idx="5681">
                  <c:v>40884.611111111066</c:v>
                </c:pt>
                <c:pt idx="5682">
                  <c:v>40884.624999999993</c:v>
                </c:pt>
                <c:pt idx="5683">
                  <c:v>40884.638888888891</c:v>
                </c:pt>
                <c:pt idx="5684">
                  <c:v>40884.652777777781</c:v>
                </c:pt>
                <c:pt idx="5685">
                  <c:v>40884.666666666613</c:v>
                </c:pt>
                <c:pt idx="5686">
                  <c:v>40884.680555555562</c:v>
                </c:pt>
                <c:pt idx="5687">
                  <c:v>40884.694444444445</c:v>
                </c:pt>
                <c:pt idx="5688">
                  <c:v>40884.708333333336</c:v>
                </c:pt>
                <c:pt idx="5689">
                  <c:v>40884.722222222204</c:v>
                </c:pt>
                <c:pt idx="5690">
                  <c:v>40884.736111111066</c:v>
                </c:pt>
                <c:pt idx="5691">
                  <c:v>40884.75</c:v>
                </c:pt>
                <c:pt idx="5692">
                  <c:v>40884.763888888876</c:v>
                </c:pt>
                <c:pt idx="5693">
                  <c:v>40884.777777777774</c:v>
                </c:pt>
                <c:pt idx="5694">
                  <c:v>40884.791666666577</c:v>
                </c:pt>
                <c:pt idx="5695">
                  <c:v>40884.805555555562</c:v>
                </c:pt>
                <c:pt idx="5696">
                  <c:v>40884.819444444496</c:v>
                </c:pt>
                <c:pt idx="5697">
                  <c:v>40884.833333333336</c:v>
                </c:pt>
                <c:pt idx="5698">
                  <c:v>40884.847222222219</c:v>
                </c:pt>
                <c:pt idx="5699">
                  <c:v>40884.861111111066</c:v>
                </c:pt>
                <c:pt idx="5700">
                  <c:v>40884.875</c:v>
                </c:pt>
                <c:pt idx="5701">
                  <c:v>40884.888888888956</c:v>
                </c:pt>
                <c:pt idx="5702">
                  <c:v>40884.902777777781</c:v>
                </c:pt>
                <c:pt idx="5703">
                  <c:v>40884.916666666664</c:v>
                </c:pt>
                <c:pt idx="5704">
                  <c:v>40884.930555555562</c:v>
                </c:pt>
                <c:pt idx="5705">
                  <c:v>40884.944444444496</c:v>
                </c:pt>
                <c:pt idx="5706">
                  <c:v>40884.958333333343</c:v>
                </c:pt>
                <c:pt idx="5707">
                  <c:v>40884.972222222219</c:v>
                </c:pt>
                <c:pt idx="5708">
                  <c:v>40884.986111111109</c:v>
                </c:pt>
                <c:pt idx="5709">
                  <c:v>40885</c:v>
                </c:pt>
                <c:pt idx="5710">
                  <c:v>40885.013888888891</c:v>
                </c:pt>
                <c:pt idx="5711">
                  <c:v>40885.027777777774</c:v>
                </c:pt>
                <c:pt idx="5712">
                  <c:v>40885.041666666613</c:v>
                </c:pt>
                <c:pt idx="5713">
                  <c:v>40885.055555555562</c:v>
                </c:pt>
                <c:pt idx="5714">
                  <c:v>40885.069444444445</c:v>
                </c:pt>
                <c:pt idx="5715">
                  <c:v>40885.083333333336</c:v>
                </c:pt>
                <c:pt idx="5716">
                  <c:v>40885.097222222204</c:v>
                </c:pt>
                <c:pt idx="5717">
                  <c:v>40885.111111111066</c:v>
                </c:pt>
                <c:pt idx="5718">
                  <c:v>40885.124999999993</c:v>
                </c:pt>
                <c:pt idx="5719">
                  <c:v>40885.138888888891</c:v>
                </c:pt>
                <c:pt idx="5720">
                  <c:v>40885.152777777781</c:v>
                </c:pt>
                <c:pt idx="5721">
                  <c:v>40885.166666666613</c:v>
                </c:pt>
                <c:pt idx="5722">
                  <c:v>40885.180555555562</c:v>
                </c:pt>
                <c:pt idx="5723">
                  <c:v>40885.194444444445</c:v>
                </c:pt>
                <c:pt idx="5724">
                  <c:v>40885.208333333336</c:v>
                </c:pt>
                <c:pt idx="5725">
                  <c:v>40885.222222222204</c:v>
                </c:pt>
                <c:pt idx="5726">
                  <c:v>40885.236111111066</c:v>
                </c:pt>
                <c:pt idx="5727">
                  <c:v>40885.25</c:v>
                </c:pt>
                <c:pt idx="5728">
                  <c:v>40885.263888888876</c:v>
                </c:pt>
                <c:pt idx="5729">
                  <c:v>40885.277777777774</c:v>
                </c:pt>
                <c:pt idx="5730">
                  <c:v>40885.291666666577</c:v>
                </c:pt>
                <c:pt idx="5731">
                  <c:v>40885.305555555562</c:v>
                </c:pt>
                <c:pt idx="5732">
                  <c:v>40885.319444444496</c:v>
                </c:pt>
                <c:pt idx="5733">
                  <c:v>40885.333333333336</c:v>
                </c:pt>
                <c:pt idx="5734">
                  <c:v>40885.347222222219</c:v>
                </c:pt>
                <c:pt idx="5735">
                  <c:v>40885.361111111066</c:v>
                </c:pt>
                <c:pt idx="5736">
                  <c:v>40885.375</c:v>
                </c:pt>
                <c:pt idx="5737">
                  <c:v>40885.388888888956</c:v>
                </c:pt>
                <c:pt idx="5738">
                  <c:v>40885.402777777781</c:v>
                </c:pt>
                <c:pt idx="5739">
                  <c:v>40885.416666666664</c:v>
                </c:pt>
                <c:pt idx="5740">
                  <c:v>40885.430555555562</c:v>
                </c:pt>
                <c:pt idx="5741">
                  <c:v>40885.444444444496</c:v>
                </c:pt>
                <c:pt idx="5742">
                  <c:v>40885.458333333343</c:v>
                </c:pt>
                <c:pt idx="5743">
                  <c:v>40885.472222222219</c:v>
                </c:pt>
                <c:pt idx="5744">
                  <c:v>40885.486111111109</c:v>
                </c:pt>
                <c:pt idx="5745">
                  <c:v>40885.5</c:v>
                </c:pt>
                <c:pt idx="5746">
                  <c:v>40885.513888888891</c:v>
                </c:pt>
                <c:pt idx="5747">
                  <c:v>40885.527777777774</c:v>
                </c:pt>
                <c:pt idx="5748">
                  <c:v>40885.541666666613</c:v>
                </c:pt>
                <c:pt idx="5749">
                  <c:v>40885.555555555562</c:v>
                </c:pt>
                <c:pt idx="5750">
                  <c:v>40885.569444444445</c:v>
                </c:pt>
                <c:pt idx="5751">
                  <c:v>40885.583333333336</c:v>
                </c:pt>
                <c:pt idx="5752">
                  <c:v>40885.597222222204</c:v>
                </c:pt>
                <c:pt idx="5753">
                  <c:v>40885.611111111066</c:v>
                </c:pt>
                <c:pt idx="5754">
                  <c:v>40885.624999999993</c:v>
                </c:pt>
                <c:pt idx="5755">
                  <c:v>40885.638888888891</c:v>
                </c:pt>
                <c:pt idx="5756">
                  <c:v>40885.652777777781</c:v>
                </c:pt>
                <c:pt idx="5757">
                  <c:v>40885.666666666613</c:v>
                </c:pt>
                <c:pt idx="5758">
                  <c:v>40885.680555555562</c:v>
                </c:pt>
                <c:pt idx="5759">
                  <c:v>40885.694444444445</c:v>
                </c:pt>
                <c:pt idx="5760">
                  <c:v>40885.708333333336</c:v>
                </c:pt>
                <c:pt idx="5761">
                  <c:v>40885.722222222204</c:v>
                </c:pt>
                <c:pt idx="5762">
                  <c:v>40885.736111111066</c:v>
                </c:pt>
                <c:pt idx="5763">
                  <c:v>40885.75</c:v>
                </c:pt>
                <c:pt idx="5764">
                  <c:v>40885.763888888876</c:v>
                </c:pt>
                <c:pt idx="5765">
                  <c:v>40885.777777777774</c:v>
                </c:pt>
                <c:pt idx="5766">
                  <c:v>40885.791666666577</c:v>
                </c:pt>
                <c:pt idx="5767">
                  <c:v>40885.805555555562</c:v>
                </c:pt>
                <c:pt idx="5768">
                  <c:v>40885.819444444496</c:v>
                </c:pt>
                <c:pt idx="5769">
                  <c:v>40885.833333333336</c:v>
                </c:pt>
                <c:pt idx="5770">
                  <c:v>40885.847222222219</c:v>
                </c:pt>
                <c:pt idx="5771">
                  <c:v>40885.861111111066</c:v>
                </c:pt>
                <c:pt idx="5772">
                  <c:v>40885.875</c:v>
                </c:pt>
                <c:pt idx="5773">
                  <c:v>40885.888888888956</c:v>
                </c:pt>
                <c:pt idx="5774">
                  <c:v>40885.902777777781</c:v>
                </c:pt>
                <c:pt idx="5775">
                  <c:v>40885.916666666664</c:v>
                </c:pt>
                <c:pt idx="5776">
                  <c:v>40885.930555555562</c:v>
                </c:pt>
                <c:pt idx="5777">
                  <c:v>40885.944444444496</c:v>
                </c:pt>
                <c:pt idx="5778">
                  <c:v>40885.958333333343</c:v>
                </c:pt>
                <c:pt idx="5779">
                  <c:v>40885.972222222219</c:v>
                </c:pt>
                <c:pt idx="5780">
                  <c:v>40885.986111111109</c:v>
                </c:pt>
                <c:pt idx="5781">
                  <c:v>40886</c:v>
                </c:pt>
                <c:pt idx="5782">
                  <c:v>40886.013888888891</c:v>
                </c:pt>
                <c:pt idx="5783">
                  <c:v>40886.027777777774</c:v>
                </c:pt>
                <c:pt idx="5784">
                  <c:v>40886.041666666613</c:v>
                </c:pt>
                <c:pt idx="5785">
                  <c:v>40886.055555555562</c:v>
                </c:pt>
                <c:pt idx="5786">
                  <c:v>40886.069444444445</c:v>
                </c:pt>
                <c:pt idx="5787">
                  <c:v>40886.083333333336</c:v>
                </c:pt>
                <c:pt idx="5788">
                  <c:v>40886.097222222204</c:v>
                </c:pt>
                <c:pt idx="5789">
                  <c:v>40886.111111111066</c:v>
                </c:pt>
                <c:pt idx="5790">
                  <c:v>40886.124999999993</c:v>
                </c:pt>
                <c:pt idx="5791">
                  <c:v>40886.138888888891</c:v>
                </c:pt>
                <c:pt idx="5792">
                  <c:v>40886.152777777781</c:v>
                </c:pt>
                <c:pt idx="5793">
                  <c:v>40886.166666666613</c:v>
                </c:pt>
                <c:pt idx="5794">
                  <c:v>40886.180555555562</c:v>
                </c:pt>
                <c:pt idx="5795">
                  <c:v>40886.194444444445</c:v>
                </c:pt>
                <c:pt idx="5796">
                  <c:v>40886.208333333336</c:v>
                </c:pt>
                <c:pt idx="5797">
                  <c:v>40886.222222222204</c:v>
                </c:pt>
                <c:pt idx="5798">
                  <c:v>40886.236111111066</c:v>
                </c:pt>
                <c:pt idx="5799">
                  <c:v>40886.25</c:v>
                </c:pt>
                <c:pt idx="5800">
                  <c:v>40886.263888888876</c:v>
                </c:pt>
                <c:pt idx="5801">
                  <c:v>40886.277777777774</c:v>
                </c:pt>
                <c:pt idx="5802">
                  <c:v>40886.291666666577</c:v>
                </c:pt>
                <c:pt idx="5803">
                  <c:v>40886.305555555562</c:v>
                </c:pt>
                <c:pt idx="5804">
                  <c:v>40886.319444444496</c:v>
                </c:pt>
                <c:pt idx="5805">
                  <c:v>40886.333333333336</c:v>
                </c:pt>
                <c:pt idx="5806">
                  <c:v>40886.347222222219</c:v>
                </c:pt>
                <c:pt idx="5807">
                  <c:v>40886.361111111066</c:v>
                </c:pt>
                <c:pt idx="5808">
                  <c:v>40886.375</c:v>
                </c:pt>
                <c:pt idx="5809">
                  <c:v>40886.388888888956</c:v>
                </c:pt>
                <c:pt idx="5810">
                  <c:v>40886.402777777781</c:v>
                </c:pt>
                <c:pt idx="5811">
                  <c:v>40886.416666666664</c:v>
                </c:pt>
                <c:pt idx="5812">
                  <c:v>40886.430555555562</c:v>
                </c:pt>
                <c:pt idx="5813">
                  <c:v>40886.444444444496</c:v>
                </c:pt>
                <c:pt idx="5814">
                  <c:v>40886.458333333343</c:v>
                </c:pt>
                <c:pt idx="5815">
                  <c:v>40886.472222222219</c:v>
                </c:pt>
                <c:pt idx="5816">
                  <c:v>40886.486111111109</c:v>
                </c:pt>
                <c:pt idx="5817">
                  <c:v>40886.5</c:v>
                </c:pt>
                <c:pt idx="5818">
                  <c:v>40886.513888888891</c:v>
                </c:pt>
                <c:pt idx="5819">
                  <c:v>40886.527777777774</c:v>
                </c:pt>
                <c:pt idx="5820">
                  <c:v>40886.541666666613</c:v>
                </c:pt>
                <c:pt idx="5821">
                  <c:v>40886.555555555562</c:v>
                </c:pt>
                <c:pt idx="5822">
                  <c:v>40886.569444444445</c:v>
                </c:pt>
                <c:pt idx="5823">
                  <c:v>40886.583333333336</c:v>
                </c:pt>
                <c:pt idx="5824">
                  <c:v>40886.597222222204</c:v>
                </c:pt>
                <c:pt idx="5825">
                  <c:v>40886.611111111066</c:v>
                </c:pt>
                <c:pt idx="5826">
                  <c:v>40886.624999999993</c:v>
                </c:pt>
                <c:pt idx="5827">
                  <c:v>40886.638888888891</c:v>
                </c:pt>
                <c:pt idx="5828">
                  <c:v>40886.652777777781</c:v>
                </c:pt>
                <c:pt idx="5829">
                  <c:v>40886.666666666613</c:v>
                </c:pt>
                <c:pt idx="5830">
                  <c:v>40886.680555555562</c:v>
                </c:pt>
                <c:pt idx="5831">
                  <c:v>40886.694444444445</c:v>
                </c:pt>
                <c:pt idx="5832">
                  <c:v>40886.708333333336</c:v>
                </c:pt>
                <c:pt idx="5833">
                  <c:v>40886.722222222204</c:v>
                </c:pt>
                <c:pt idx="5834">
                  <c:v>40886.736111111066</c:v>
                </c:pt>
                <c:pt idx="5835">
                  <c:v>40886.75</c:v>
                </c:pt>
                <c:pt idx="5836">
                  <c:v>40886.763888888876</c:v>
                </c:pt>
                <c:pt idx="5837">
                  <c:v>40886.777777777774</c:v>
                </c:pt>
                <c:pt idx="5838">
                  <c:v>40886.791666666577</c:v>
                </c:pt>
                <c:pt idx="5839">
                  <c:v>40886.805555555562</c:v>
                </c:pt>
                <c:pt idx="5840">
                  <c:v>40886.819444444496</c:v>
                </c:pt>
                <c:pt idx="5841">
                  <c:v>40886.833333333336</c:v>
                </c:pt>
                <c:pt idx="5842">
                  <c:v>40886.847222222219</c:v>
                </c:pt>
                <c:pt idx="5843">
                  <c:v>40886.861111111066</c:v>
                </c:pt>
                <c:pt idx="5844">
                  <c:v>40886.875</c:v>
                </c:pt>
                <c:pt idx="5845">
                  <c:v>40886.888888888956</c:v>
                </c:pt>
                <c:pt idx="5846">
                  <c:v>40886.902777777781</c:v>
                </c:pt>
                <c:pt idx="5847">
                  <c:v>40886.916666666664</c:v>
                </c:pt>
                <c:pt idx="5848">
                  <c:v>40886.930555555562</c:v>
                </c:pt>
                <c:pt idx="5849">
                  <c:v>40886.944444444496</c:v>
                </c:pt>
                <c:pt idx="5850">
                  <c:v>40886.958333333343</c:v>
                </c:pt>
                <c:pt idx="5851">
                  <c:v>40886.972222222219</c:v>
                </c:pt>
                <c:pt idx="5852">
                  <c:v>40886.986111111109</c:v>
                </c:pt>
                <c:pt idx="5853">
                  <c:v>40887</c:v>
                </c:pt>
                <c:pt idx="5854">
                  <c:v>40887.013888888891</c:v>
                </c:pt>
                <c:pt idx="5855">
                  <c:v>40887.027777777774</c:v>
                </c:pt>
                <c:pt idx="5856">
                  <c:v>40887.041666666613</c:v>
                </c:pt>
                <c:pt idx="5857">
                  <c:v>40887.055555555562</c:v>
                </c:pt>
                <c:pt idx="5858">
                  <c:v>40887.069444444445</c:v>
                </c:pt>
                <c:pt idx="5859">
                  <c:v>40887.083333333336</c:v>
                </c:pt>
                <c:pt idx="5860">
                  <c:v>40887.097222222204</c:v>
                </c:pt>
                <c:pt idx="5861">
                  <c:v>40887.111111111066</c:v>
                </c:pt>
                <c:pt idx="5862">
                  <c:v>40887.124999999993</c:v>
                </c:pt>
                <c:pt idx="5863">
                  <c:v>40887.138888888891</c:v>
                </c:pt>
                <c:pt idx="5864">
                  <c:v>40887.152777777781</c:v>
                </c:pt>
                <c:pt idx="5865">
                  <c:v>40887.166666666613</c:v>
                </c:pt>
                <c:pt idx="5866">
                  <c:v>40887.180555555562</c:v>
                </c:pt>
                <c:pt idx="5867">
                  <c:v>40887.194444444445</c:v>
                </c:pt>
                <c:pt idx="5868">
                  <c:v>40887.208333333336</c:v>
                </c:pt>
                <c:pt idx="5869">
                  <c:v>40887.222222222204</c:v>
                </c:pt>
                <c:pt idx="5870">
                  <c:v>40887.236111111066</c:v>
                </c:pt>
                <c:pt idx="5871">
                  <c:v>40887.25</c:v>
                </c:pt>
                <c:pt idx="5872">
                  <c:v>40887.263888888876</c:v>
                </c:pt>
                <c:pt idx="5873">
                  <c:v>40887.277777777774</c:v>
                </c:pt>
                <c:pt idx="5874">
                  <c:v>40887.291666666577</c:v>
                </c:pt>
                <c:pt idx="5875">
                  <c:v>40887.305555555562</c:v>
                </c:pt>
                <c:pt idx="5876">
                  <c:v>40887.319444444496</c:v>
                </c:pt>
                <c:pt idx="5877">
                  <c:v>40887.333333333336</c:v>
                </c:pt>
                <c:pt idx="5878">
                  <c:v>40887.347222222219</c:v>
                </c:pt>
                <c:pt idx="5879">
                  <c:v>40887.361111111066</c:v>
                </c:pt>
                <c:pt idx="5880">
                  <c:v>40887.375</c:v>
                </c:pt>
                <c:pt idx="5881">
                  <c:v>40887.388888888956</c:v>
                </c:pt>
                <c:pt idx="5882">
                  <c:v>40887.402777777781</c:v>
                </c:pt>
                <c:pt idx="5883">
                  <c:v>40887.416666666664</c:v>
                </c:pt>
                <c:pt idx="5884">
                  <c:v>40887.430555555562</c:v>
                </c:pt>
                <c:pt idx="5885">
                  <c:v>40887.444444444496</c:v>
                </c:pt>
                <c:pt idx="5886">
                  <c:v>40887.458333333343</c:v>
                </c:pt>
                <c:pt idx="5887">
                  <c:v>40887.472222222219</c:v>
                </c:pt>
                <c:pt idx="5888">
                  <c:v>40887.486111111109</c:v>
                </c:pt>
                <c:pt idx="5889">
                  <c:v>40887.5</c:v>
                </c:pt>
                <c:pt idx="5890">
                  <c:v>40887.513888888891</c:v>
                </c:pt>
                <c:pt idx="5891">
                  <c:v>40887.527777777774</c:v>
                </c:pt>
                <c:pt idx="5892">
                  <c:v>40887.541666666613</c:v>
                </c:pt>
                <c:pt idx="5893">
                  <c:v>40887.555555555562</c:v>
                </c:pt>
                <c:pt idx="5894">
                  <c:v>40887.569444444445</c:v>
                </c:pt>
                <c:pt idx="5895">
                  <c:v>40887.583333333336</c:v>
                </c:pt>
                <c:pt idx="5896">
                  <c:v>40887.597222222204</c:v>
                </c:pt>
                <c:pt idx="5897">
                  <c:v>40887.611111111066</c:v>
                </c:pt>
                <c:pt idx="5898">
                  <c:v>40887.624999999993</c:v>
                </c:pt>
                <c:pt idx="5899">
                  <c:v>40887.638888888891</c:v>
                </c:pt>
                <c:pt idx="5900">
                  <c:v>40887.652777777781</c:v>
                </c:pt>
                <c:pt idx="5901">
                  <c:v>40887.666666666613</c:v>
                </c:pt>
                <c:pt idx="5902">
                  <c:v>40887.680555555562</c:v>
                </c:pt>
                <c:pt idx="5903">
                  <c:v>40887.694444444445</c:v>
                </c:pt>
                <c:pt idx="5904">
                  <c:v>40887.708333333336</c:v>
                </c:pt>
                <c:pt idx="5905">
                  <c:v>40887.722222222204</c:v>
                </c:pt>
                <c:pt idx="5906">
                  <c:v>40887.736111111066</c:v>
                </c:pt>
                <c:pt idx="5907">
                  <c:v>40887.75</c:v>
                </c:pt>
                <c:pt idx="5908">
                  <c:v>40887.763888888876</c:v>
                </c:pt>
                <c:pt idx="5909">
                  <c:v>40887.777777777774</c:v>
                </c:pt>
                <c:pt idx="5910">
                  <c:v>40887.791666666577</c:v>
                </c:pt>
                <c:pt idx="5911">
                  <c:v>40887.805555555562</c:v>
                </c:pt>
                <c:pt idx="5912">
                  <c:v>40887.819444444496</c:v>
                </c:pt>
                <c:pt idx="5913">
                  <c:v>40887.833333333336</c:v>
                </c:pt>
                <c:pt idx="5914">
                  <c:v>40887.847222222219</c:v>
                </c:pt>
                <c:pt idx="5915">
                  <c:v>40887.861111111066</c:v>
                </c:pt>
                <c:pt idx="5916">
                  <c:v>40887.875</c:v>
                </c:pt>
                <c:pt idx="5917">
                  <c:v>40887.888888888956</c:v>
                </c:pt>
                <c:pt idx="5918">
                  <c:v>40887.902777777781</c:v>
                </c:pt>
                <c:pt idx="5919">
                  <c:v>40887.916666666664</c:v>
                </c:pt>
                <c:pt idx="5920">
                  <c:v>40887.930555555562</c:v>
                </c:pt>
                <c:pt idx="5921">
                  <c:v>40887.944444444496</c:v>
                </c:pt>
                <c:pt idx="5922">
                  <c:v>40887.958333333343</c:v>
                </c:pt>
                <c:pt idx="5923">
                  <c:v>40887.972222222219</c:v>
                </c:pt>
                <c:pt idx="5924">
                  <c:v>40887.986111111109</c:v>
                </c:pt>
                <c:pt idx="5925">
                  <c:v>40888</c:v>
                </c:pt>
                <c:pt idx="5926">
                  <c:v>40888.013888888891</c:v>
                </c:pt>
                <c:pt idx="5927">
                  <c:v>40888.027777777774</c:v>
                </c:pt>
                <c:pt idx="5928">
                  <c:v>40888.041666666613</c:v>
                </c:pt>
                <c:pt idx="5929">
                  <c:v>40888.055555555562</c:v>
                </c:pt>
                <c:pt idx="5930">
                  <c:v>40888.069444444445</c:v>
                </c:pt>
                <c:pt idx="5931">
                  <c:v>40888.083333333336</c:v>
                </c:pt>
                <c:pt idx="5932">
                  <c:v>40888.097222222204</c:v>
                </c:pt>
                <c:pt idx="5933">
                  <c:v>40888.111111111066</c:v>
                </c:pt>
                <c:pt idx="5934">
                  <c:v>40888.124999999993</c:v>
                </c:pt>
                <c:pt idx="5935">
                  <c:v>40888.138888888891</c:v>
                </c:pt>
                <c:pt idx="5936">
                  <c:v>40888.152777777781</c:v>
                </c:pt>
                <c:pt idx="5937">
                  <c:v>40888.166666666613</c:v>
                </c:pt>
                <c:pt idx="5938">
                  <c:v>40888.180555555562</c:v>
                </c:pt>
                <c:pt idx="5939">
                  <c:v>40888.194444444445</c:v>
                </c:pt>
                <c:pt idx="5940">
                  <c:v>40888.208333333336</c:v>
                </c:pt>
                <c:pt idx="5941">
                  <c:v>40888.222222222204</c:v>
                </c:pt>
                <c:pt idx="5942">
                  <c:v>40888.236111111066</c:v>
                </c:pt>
                <c:pt idx="5943">
                  <c:v>40888.25</c:v>
                </c:pt>
                <c:pt idx="5944">
                  <c:v>40888.263888888876</c:v>
                </c:pt>
                <c:pt idx="5945">
                  <c:v>40888.277777777774</c:v>
                </c:pt>
                <c:pt idx="5946">
                  <c:v>40888.291666666577</c:v>
                </c:pt>
                <c:pt idx="5947">
                  <c:v>40888.305555555562</c:v>
                </c:pt>
                <c:pt idx="5948">
                  <c:v>40888.319444444496</c:v>
                </c:pt>
                <c:pt idx="5949">
                  <c:v>40888.333333333336</c:v>
                </c:pt>
                <c:pt idx="5950">
                  <c:v>40888.347222222219</c:v>
                </c:pt>
                <c:pt idx="5951">
                  <c:v>40888.361111111066</c:v>
                </c:pt>
                <c:pt idx="5952">
                  <c:v>40888.375</c:v>
                </c:pt>
                <c:pt idx="5953">
                  <c:v>40888.388888888956</c:v>
                </c:pt>
                <c:pt idx="5954">
                  <c:v>40888.402777777781</c:v>
                </c:pt>
                <c:pt idx="5955">
                  <c:v>40888.416666666664</c:v>
                </c:pt>
                <c:pt idx="5956">
                  <c:v>40888.430555555562</c:v>
                </c:pt>
                <c:pt idx="5957">
                  <c:v>40888.444444444496</c:v>
                </c:pt>
                <c:pt idx="5958">
                  <c:v>40888.458333333343</c:v>
                </c:pt>
                <c:pt idx="5959">
                  <c:v>40888.472222222219</c:v>
                </c:pt>
                <c:pt idx="5960">
                  <c:v>40888.486111111109</c:v>
                </c:pt>
                <c:pt idx="5961">
                  <c:v>40888.5</c:v>
                </c:pt>
                <c:pt idx="5962">
                  <c:v>40888.513888888891</c:v>
                </c:pt>
                <c:pt idx="5963">
                  <c:v>40888.527777777774</c:v>
                </c:pt>
                <c:pt idx="5964">
                  <c:v>40888.541666666613</c:v>
                </c:pt>
                <c:pt idx="5965">
                  <c:v>40888.555555555562</c:v>
                </c:pt>
                <c:pt idx="5966">
                  <c:v>40888.569444444445</c:v>
                </c:pt>
                <c:pt idx="5967">
                  <c:v>40888.583333333336</c:v>
                </c:pt>
                <c:pt idx="5968">
                  <c:v>40888.597222222204</c:v>
                </c:pt>
                <c:pt idx="5969">
                  <c:v>40888.611111111066</c:v>
                </c:pt>
                <c:pt idx="5970">
                  <c:v>40888.624999999993</c:v>
                </c:pt>
                <c:pt idx="5971">
                  <c:v>40888.638888888891</c:v>
                </c:pt>
                <c:pt idx="5972">
                  <c:v>40888.652777777781</c:v>
                </c:pt>
                <c:pt idx="5973">
                  <c:v>40888.666666666613</c:v>
                </c:pt>
                <c:pt idx="5974">
                  <c:v>40888.680555555562</c:v>
                </c:pt>
                <c:pt idx="5975">
                  <c:v>40888.694444444445</c:v>
                </c:pt>
                <c:pt idx="5976">
                  <c:v>40888.708333333336</c:v>
                </c:pt>
                <c:pt idx="5977">
                  <c:v>40888.722222222204</c:v>
                </c:pt>
                <c:pt idx="5978">
                  <c:v>40888.736111111066</c:v>
                </c:pt>
                <c:pt idx="5979">
                  <c:v>40888.75</c:v>
                </c:pt>
                <c:pt idx="5980">
                  <c:v>40888.763888888876</c:v>
                </c:pt>
                <c:pt idx="5981">
                  <c:v>40888.777777777774</c:v>
                </c:pt>
                <c:pt idx="5982">
                  <c:v>40888.791666666577</c:v>
                </c:pt>
                <c:pt idx="5983">
                  <c:v>40888.805555555562</c:v>
                </c:pt>
                <c:pt idx="5984">
                  <c:v>40888.819444444496</c:v>
                </c:pt>
                <c:pt idx="5985">
                  <c:v>40888.833333333336</c:v>
                </c:pt>
                <c:pt idx="5986">
                  <c:v>40888.847222222219</c:v>
                </c:pt>
                <c:pt idx="5987">
                  <c:v>40888.861111111066</c:v>
                </c:pt>
                <c:pt idx="5988">
                  <c:v>40888.875</c:v>
                </c:pt>
                <c:pt idx="5989">
                  <c:v>40888.888888888956</c:v>
                </c:pt>
                <c:pt idx="5990">
                  <c:v>40888.902777777781</c:v>
                </c:pt>
                <c:pt idx="5991">
                  <c:v>40888.916666666664</c:v>
                </c:pt>
                <c:pt idx="5992">
                  <c:v>40888.930555555562</c:v>
                </c:pt>
                <c:pt idx="5993">
                  <c:v>40888.944444444496</c:v>
                </c:pt>
                <c:pt idx="5994">
                  <c:v>40888.958333333343</c:v>
                </c:pt>
                <c:pt idx="5995">
                  <c:v>40888.972222222219</c:v>
                </c:pt>
                <c:pt idx="5996">
                  <c:v>40888.986111111109</c:v>
                </c:pt>
                <c:pt idx="5997">
                  <c:v>40889</c:v>
                </c:pt>
                <c:pt idx="5998">
                  <c:v>40889.013888888891</c:v>
                </c:pt>
                <c:pt idx="5999">
                  <c:v>40889.027777777774</c:v>
                </c:pt>
                <c:pt idx="6000">
                  <c:v>40889.041666666613</c:v>
                </c:pt>
                <c:pt idx="6001">
                  <c:v>40889.055555555562</c:v>
                </c:pt>
                <c:pt idx="6002">
                  <c:v>40889.069444444445</c:v>
                </c:pt>
                <c:pt idx="6003">
                  <c:v>40889.083333333336</c:v>
                </c:pt>
                <c:pt idx="6004">
                  <c:v>40889.097222222204</c:v>
                </c:pt>
                <c:pt idx="6005">
                  <c:v>40889.111111111066</c:v>
                </c:pt>
                <c:pt idx="6006">
                  <c:v>40889.124999999993</c:v>
                </c:pt>
                <c:pt idx="6007">
                  <c:v>40889.138888888891</c:v>
                </c:pt>
                <c:pt idx="6008">
                  <c:v>40889.152777777781</c:v>
                </c:pt>
                <c:pt idx="6009">
                  <c:v>40889.166666666613</c:v>
                </c:pt>
                <c:pt idx="6010">
                  <c:v>40889.180555555562</c:v>
                </c:pt>
                <c:pt idx="6011">
                  <c:v>40889.194444444445</c:v>
                </c:pt>
                <c:pt idx="6012">
                  <c:v>40889.208333333336</c:v>
                </c:pt>
                <c:pt idx="6013">
                  <c:v>40889.222222222204</c:v>
                </c:pt>
                <c:pt idx="6014">
                  <c:v>40889.236111111066</c:v>
                </c:pt>
                <c:pt idx="6015">
                  <c:v>40889.25</c:v>
                </c:pt>
                <c:pt idx="6016">
                  <c:v>40889.263888888876</c:v>
                </c:pt>
                <c:pt idx="6017">
                  <c:v>40889.277777777774</c:v>
                </c:pt>
                <c:pt idx="6018">
                  <c:v>40889.291666666577</c:v>
                </c:pt>
                <c:pt idx="6019">
                  <c:v>40889.305555555562</c:v>
                </c:pt>
                <c:pt idx="6020">
                  <c:v>40889.319444444496</c:v>
                </c:pt>
                <c:pt idx="6021">
                  <c:v>40889.333333333336</c:v>
                </c:pt>
                <c:pt idx="6022">
                  <c:v>40889.347222222219</c:v>
                </c:pt>
                <c:pt idx="6023">
                  <c:v>40889.361111111066</c:v>
                </c:pt>
                <c:pt idx="6024">
                  <c:v>40889.375</c:v>
                </c:pt>
                <c:pt idx="6025">
                  <c:v>40889.388888888956</c:v>
                </c:pt>
                <c:pt idx="6026">
                  <c:v>40889.402777777781</c:v>
                </c:pt>
                <c:pt idx="6027">
                  <c:v>40889.416666666664</c:v>
                </c:pt>
                <c:pt idx="6028">
                  <c:v>40889.430555555562</c:v>
                </c:pt>
                <c:pt idx="6029">
                  <c:v>40889.444444444496</c:v>
                </c:pt>
                <c:pt idx="6030">
                  <c:v>40889.458333333343</c:v>
                </c:pt>
                <c:pt idx="6031">
                  <c:v>40889.472222222219</c:v>
                </c:pt>
                <c:pt idx="6032">
                  <c:v>40889.486111111109</c:v>
                </c:pt>
                <c:pt idx="6033">
                  <c:v>40889.5</c:v>
                </c:pt>
                <c:pt idx="6034">
                  <c:v>40889.513888888891</c:v>
                </c:pt>
                <c:pt idx="6035">
                  <c:v>40889.527777777774</c:v>
                </c:pt>
                <c:pt idx="6036">
                  <c:v>40889.541666666613</c:v>
                </c:pt>
                <c:pt idx="6037">
                  <c:v>40889.555555555562</c:v>
                </c:pt>
                <c:pt idx="6038">
                  <c:v>40889.569444444445</c:v>
                </c:pt>
                <c:pt idx="6039">
                  <c:v>40889.583333333336</c:v>
                </c:pt>
                <c:pt idx="6040">
                  <c:v>40889.597222222204</c:v>
                </c:pt>
                <c:pt idx="6041">
                  <c:v>40889.611111111066</c:v>
                </c:pt>
                <c:pt idx="6042">
                  <c:v>40889.624999999993</c:v>
                </c:pt>
                <c:pt idx="6043">
                  <c:v>40889.638888888891</c:v>
                </c:pt>
                <c:pt idx="6044">
                  <c:v>40889.652777777781</c:v>
                </c:pt>
                <c:pt idx="6045">
                  <c:v>40889.666666666613</c:v>
                </c:pt>
                <c:pt idx="6046">
                  <c:v>40889.680555555562</c:v>
                </c:pt>
                <c:pt idx="6047">
                  <c:v>40889.694444444445</c:v>
                </c:pt>
                <c:pt idx="6048">
                  <c:v>40889.708333333336</c:v>
                </c:pt>
                <c:pt idx="6049">
                  <c:v>40889.722222222204</c:v>
                </c:pt>
                <c:pt idx="6050">
                  <c:v>40889.736111111066</c:v>
                </c:pt>
                <c:pt idx="6051">
                  <c:v>40889.75</c:v>
                </c:pt>
                <c:pt idx="6052">
                  <c:v>40889.763888888876</c:v>
                </c:pt>
                <c:pt idx="6053">
                  <c:v>40889.777777777774</c:v>
                </c:pt>
                <c:pt idx="6054">
                  <c:v>40889.791666666577</c:v>
                </c:pt>
                <c:pt idx="6055">
                  <c:v>40889.805555555562</c:v>
                </c:pt>
                <c:pt idx="6056">
                  <c:v>40889.819444444496</c:v>
                </c:pt>
                <c:pt idx="6057">
                  <c:v>40889.833333333336</c:v>
                </c:pt>
                <c:pt idx="6058">
                  <c:v>40889.847222222219</c:v>
                </c:pt>
                <c:pt idx="6059">
                  <c:v>40889.861111111066</c:v>
                </c:pt>
                <c:pt idx="6060">
                  <c:v>40889.875</c:v>
                </c:pt>
                <c:pt idx="6061">
                  <c:v>40889.888888888956</c:v>
                </c:pt>
                <c:pt idx="6062">
                  <c:v>40889.902777777781</c:v>
                </c:pt>
                <c:pt idx="6063">
                  <c:v>40889.916666666664</c:v>
                </c:pt>
                <c:pt idx="6064">
                  <c:v>40889.930555555562</c:v>
                </c:pt>
                <c:pt idx="6065">
                  <c:v>40889.944444444496</c:v>
                </c:pt>
                <c:pt idx="6066">
                  <c:v>40889.958333333343</c:v>
                </c:pt>
                <c:pt idx="6067">
                  <c:v>40889.972222222219</c:v>
                </c:pt>
                <c:pt idx="6068">
                  <c:v>40889.986111111109</c:v>
                </c:pt>
                <c:pt idx="6069">
                  <c:v>40890</c:v>
                </c:pt>
                <c:pt idx="6070">
                  <c:v>40890.013888888891</c:v>
                </c:pt>
                <c:pt idx="6071">
                  <c:v>40890.027777777774</c:v>
                </c:pt>
                <c:pt idx="6072">
                  <c:v>40890.041666666613</c:v>
                </c:pt>
                <c:pt idx="6073">
                  <c:v>40890.055555555562</c:v>
                </c:pt>
                <c:pt idx="6074">
                  <c:v>40890.069444444445</c:v>
                </c:pt>
                <c:pt idx="6075">
                  <c:v>40890.083333333336</c:v>
                </c:pt>
                <c:pt idx="6076">
                  <c:v>40890.097222222204</c:v>
                </c:pt>
                <c:pt idx="6077">
                  <c:v>40890.111111111066</c:v>
                </c:pt>
                <c:pt idx="6078">
                  <c:v>40890.124999999993</c:v>
                </c:pt>
                <c:pt idx="6079">
                  <c:v>40890.138888888891</c:v>
                </c:pt>
                <c:pt idx="6080">
                  <c:v>40890.152777777781</c:v>
                </c:pt>
                <c:pt idx="6081">
                  <c:v>40890.166666666613</c:v>
                </c:pt>
                <c:pt idx="6082">
                  <c:v>40890.180555555562</c:v>
                </c:pt>
                <c:pt idx="6083">
                  <c:v>40890.194444444445</c:v>
                </c:pt>
                <c:pt idx="6084">
                  <c:v>40890.208333333336</c:v>
                </c:pt>
                <c:pt idx="6085">
                  <c:v>40890.222222222204</c:v>
                </c:pt>
                <c:pt idx="6086">
                  <c:v>40890.236111111066</c:v>
                </c:pt>
                <c:pt idx="6087">
                  <c:v>40890.25</c:v>
                </c:pt>
                <c:pt idx="6088">
                  <c:v>40890.263888888876</c:v>
                </c:pt>
                <c:pt idx="6089">
                  <c:v>40890.277777777774</c:v>
                </c:pt>
                <c:pt idx="6090">
                  <c:v>40890.291666666577</c:v>
                </c:pt>
                <c:pt idx="6091">
                  <c:v>40890.305555555562</c:v>
                </c:pt>
                <c:pt idx="6092">
                  <c:v>40890.319444444496</c:v>
                </c:pt>
                <c:pt idx="6093">
                  <c:v>40890.333333333336</c:v>
                </c:pt>
                <c:pt idx="6094">
                  <c:v>40890.347222222219</c:v>
                </c:pt>
                <c:pt idx="6095">
                  <c:v>40890.361111111066</c:v>
                </c:pt>
                <c:pt idx="6096">
                  <c:v>40890.375</c:v>
                </c:pt>
                <c:pt idx="6097">
                  <c:v>40890.388888888956</c:v>
                </c:pt>
                <c:pt idx="6098">
                  <c:v>40890.402777777781</c:v>
                </c:pt>
                <c:pt idx="6099">
                  <c:v>40890.416666666664</c:v>
                </c:pt>
                <c:pt idx="6100">
                  <c:v>40890.430555555562</c:v>
                </c:pt>
                <c:pt idx="6101">
                  <c:v>40890.444444444496</c:v>
                </c:pt>
                <c:pt idx="6102">
                  <c:v>40890.458333333343</c:v>
                </c:pt>
                <c:pt idx="6103">
                  <c:v>40890.472222222219</c:v>
                </c:pt>
                <c:pt idx="6104">
                  <c:v>40890.486111111109</c:v>
                </c:pt>
                <c:pt idx="6105">
                  <c:v>40890.5</c:v>
                </c:pt>
                <c:pt idx="6106">
                  <c:v>40890.513888888891</c:v>
                </c:pt>
                <c:pt idx="6107">
                  <c:v>40890.527777777774</c:v>
                </c:pt>
                <c:pt idx="6108">
                  <c:v>40890.541666666613</c:v>
                </c:pt>
                <c:pt idx="6109">
                  <c:v>40890.555555555562</c:v>
                </c:pt>
                <c:pt idx="6110">
                  <c:v>40890.569444444445</c:v>
                </c:pt>
                <c:pt idx="6111">
                  <c:v>40890.583333333336</c:v>
                </c:pt>
                <c:pt idx="6112">
                  <c:v>40890.597222222204</c:v>
                </c:pt>
                <c:pt idx="6113">
                  <c:v>40890.611111111066</c:v>
                </c:pt>
                <c:pt idx="6114">
                  <c:v>40890.624999999993</c:v>
                </c:pt>
                <c:pt idx="6115">
                  <c:v>40890.638888888891</c:v>
                </c:pt>
                <c:pt idx="6116">
                  <c:v>40890.652777777781</c:v>
                </c:pt>
                <c:pt idx="6117">
                  <c:v>40890.666666666613</c:v>
                </c:pt>
                <c:pt idx="6118">
                  <c:v>40890.680555555562</c:v>
                </c:pt>
                <c:pt idx="6119">
                  <c:v>40890.694444444445</c:v>
                </c:pt>
                <c:pt idx="6120">
                  <c:v>40890.708333333336</c:v>
                </c:pt>
                <c:pt idx="6121">
                  <c:v>40890.722222222204</c:v>
                </c:pt>
                <c:pt idx="6122">
                  <c:v>40890.736111111066</c:v>
                </c:pt>
                <c:pt idx="6123">
                  <c:v>40890.75</c:v>
                </c:pt>
                <c:pt idx="6124">
                  <c:v>40890.763888888876</c:v>
                </c:pt>
                <c:pt idx="6125">
                  <c:v>40890.777777777774</c:v>
                </c:pt>
                <c:pt idx="6126">
                  <c:v>40890.791666666577</c:v>
                </c:pt>
                <c:pt idx="6127">
                  <c:v>40890.805555555562</c:v>
                </c:pt>
                <c:pt idx="6128">
                  <c:v>40890.819444444496</c:v>
                </c:pt>
                <c:pt idx="6129">
                  <c:v>40890.833333333336</c:v>
                </c:pt>
                <c:pt idx="6130">
                  <c:v>40890.847222222219</c:v>
                </c:pt>
                <c:pt idx="6131">
                  <c:v>40890.861111111066</c:v>
                </c:pt>
                <c:pt idx="6132">
                  <c:v>40890.875</c:v>
                </c:pt>
                <c:pt idx="6133">
                  <c:v>40890.888888888956</c:v>
                </c:pt>
                <c:pt idx="6134">
                  <c:v>40890.902777777781</c:v>
                </c:pt>
                <c:pt idx="6135">
                  <c:v>40890.916666666664</c:v>
                </c:pt>
                <c:pt idx="6136">
                  <c:v>40890.930555555562</c:v>
                </c:pt>
                <c:pt idx="6137">
                  <c:v>40890.944444444496</c:v>
                </c:pt>
                <c:pt idx="6138">
                  <c:v>40890.958333333343</c:v>
                </c:pt>
                <c:pt idx="6139">
                  <c:v>40890.972222222219</c:v>
                </c:pt>
                <c:pt idx="6140">
                  <c:v>40890.986111111109</c:v>
                </c:pt>
                <c:pt idx="6141">
                  <c:v>40891</c:v>
                </c:pt>
                <c:pt idx="6142">
                  <c:v>40891.013888888891</c:v>
                </c:pt>
                <c:pt idx="6143">
                  <c:v>40891.027777777774</c:v>
                </c:pt>
                <c:pt idx="6144">
                  <c:v>40891.041666666613</c:v>
                </c:pt>
                <c:pt idx="6145">
                  <c:v>40891.055555555562</c:v>
                </c:pt>
                <c:pt idx="6146">
                  <c:v>40891.069444444445</c:v>
                </c:pt>
                <c:pt idx="6147">
                  <c:v>40891.083333333336</c:v>
                </c:pt>
                <c:pt idx="6148">
                  <c:v>40891.097222222204</c:v>
                </c:pt>
                <c:pt idx="6149">
                  <c:v>40891.111111111066</c:v>
                </c:pt>
                <c:pt idx="6150">
                  <c:v>40891.124999999993</c:v>
                </c:pt>
                <c:pt idx="6151">
                  <c:v>40891.138888888891</c:v>
                </c:pt>
                <c:pt idx="6152">
                  <c:v>40891.152777777781</c:v>
                </c:pt>
                <c:pt idx="6153">
                  <c:v>40891.166666666613</c:v>
                </c:pt>
                <c:pt idx="6154">
                  <c:v>40891.180555555562</c:v>
                </c:pt>
                <c:pt idx="6155">
                  <c:v>40891.194444444445</c:v>
                </c:pt>
                <c:pt idx="6156">
                  <c:v>40891.208333333336</c:v>
                </c:pt>
                <c:pt idx="6157">
                  <c:v>40891.222222222204</c:v>
                </c:pt>
                <c:pt idx="6158">
                  <c:v>40891.236111111066</c:v>
                </c:pt>
                <c:pt idx="6159">
                  <c:v>40891.25</c:v>
                </c:pt>
                <c:pt idx="6160">
                  <c:v>40891.263888888876</c:v>
                </c:pt>
                <c:pt idx="6161">
                  <c:v>40891.277777777774</c:v>
                </c:pt>
                <c:pt idx="6162">
                  <c:v>40891.291666666577</c:v>
                </c:pt>
                <c:pt idx="6163">
                  <c:v>40891.305555555562</c:v>
                </c:pt>
                <c:pt idx="6164">
                  <c:v>40891.319444444496</c:v>
                </c:pt>
                <c:pt idx="6165">
                  <c:v>40891.333333333336</c:v>
                </c:pt>
                <c:pt idx="6166">
                  <c:v>40891.347222222219</c:v>
                </c:pt>
                <c:pt idx="6167">
                  <c:v>40891.361111111066</c:v>
                </c:pt>
                <c:pt idx="6168">
                  <c:v>40891.375</c:v>
                </c:pt>
                <c:pt idx="6169">
                  <c:v>40891.388888888956</c:v>
                </c:pt>
                <c:pt idx="6170">
                  <c:v>40891.402777777781</c:v>
                </c:pt>
                <c:pt idx="6171">
                  <c:v>40891.416666666664</c:v>
                </c:pt>
                <c:pt idx="6172">
                  <c:v>40891.430555555562</c:v>
                </c:pt>
                <c:pt idx="6173">
                  <c:v>40891.444444444496</c:v>
                </c:pt>
                <c:pt idx="6174">
                  <c:v>40891.458333333343</c:v>
                </c:pt>
                <c:pt idx="6175">
                  <c:v>40891.472222222219</c:v>
                </c:pt>
                <c:pt idx="6176">
                  <c:v>40891.486111111109</c:v>
                </c:pt>
                <c:pt idx="6177">
                  <c:v>40891.5</c:v>
                </c:pt>
                <c:pt idx="6178">
                  <c:v>40891.513888888891</c:v>
                </c:pt>
                <c:pt idx="6179">
                  <c:v>40891.527777777774</c:v>
                </c:pt>
                <c:pt idx="6180">
                  <c:v>40891.541666666613</c:v>
                </c:pt>
                <c:pt idx="6181">
                  <c:v>40891.555555555562</c:v>
                </c:pt>
                <c:pt idx="6182">
                  <c:v>40891.569444444445</c:v>
                </c:pt>
                <c:pt idx="6183">
                  <c:v>40891.583333333336</c:v>
                </c:pt>
                <c:pt idx="6184">
                  <c:v>40891.597222222204</c:v>
                </c:pt>
                <c:pt idx="6185">
                  <c:v>40891.611111111066</c:v>
                </c:pt>
                <c:pt idx="6186">
                  <c:v>40891.624999999993</c:v>
                </c:pt>
                <c:pt idx="6187">
                  <c:v>40891.638888888891</c:v>
                </c:pt>
                <c:pt idx="6188">
                  <c:v>40891.652777777781</c:v>
                </c:pt>
                <c:pt idx="6189">
                  <c:v>40891.666666666613</c:v>
                </c:pt>
                <c:pt idx="6190">
                  <c:v>40891.680555555562</c:v>
                </c:pt>
                <c:pt idx="6191">
                  <c:v>40891.694444444445</c:v>
                </c:pt>
                <c:pt idx="6192">
                  <c:v>40891.708333333336</c:v>
                </c:pt>
                <c:pt idx="6193">
                  <c:v>40891.722222222204</c:v>
                </c:pt>
                <c:pt idx="6194">
                  <c:v>40891.736111111066</c:v>
                </c:pt>
                <c:pt idx="6195">
                  <c:v>40891.75</c:v>
                </c:pt>
                <c:pt idx="6196">
                  <c:v>40891.763888888876</c:v>
                </c:pt>
                <c:pt idx="6197">
                  <c:v>40891.777777777774</c:v>
                </c:pt>
                <c:pt idx="6198">
                  <c:v>40891.791666666577</c:v>
                </c:pt>
                <c:pt idx="6199">
                  <c:v>40891.805555555562</c:v>
                </c:pt>
                <c:pt idx="6200">
                  <c:v>40891.819444444496</c:v>
                </c:pt>
                <c:pt idx="6201">
                  <c:v>40891.833333333336</c:v>
                </c:pt>
                <c:pt idx="6202">
                  <c:v>40891.847222222219</c:v>
                </c:pt>
                <c:pt idx="6203">
                  <c:v>40891.861111111066</c:v>
                </c:pt>
                <c:pt idx="6204">
                  <c:v>40891.875</c:v>
                </c:pt>
                <c:pt idx="6205">
                  <c:v>40891.888888888956</c:v>
                </c:pt>
                <c:pt idx="6206">
                  <c:v>40891.902777777781</c:v>
                </c:pt>
                <c:pt idx="6207">
                  <c:v>40891.916666666664</c:v>
                </c:pt>
                <c:pt idx="6208">
                  <c:v>40891.930555555562</c:v>
                </c:pt>
                <c:pt idx="6209">
                  <c:v>40891.944444444496</c:v>
                </c:pt>
                <c:pt idx="6210">
                  <c:v>40891.958333333343</c:v>
                </c:pt>
                <c:pt idx="6211">
                  <c:v>40891.972222222219</c:v>
                </c:pt>
                <c:pt idx="6212">
                  <c:v>40891.986111111109</c:v>
                </c:pt>
                <c:pt idx="6213">
                  <c:v>40892</c:v>
                </c:pt>
                <c:pt idx="6214">
                  <c:v>40892.013888888891</c:v>
                </c:pt>
                <c:pt idx="6215">
                  <c:v>40892.027777777774</c:v>
                </c:pt>
                <c:pt idx="6216">
                  <c:v>40892.041666666613</c:v>
                </c:pt>
                <c:pt idx="6217">
                  <c:v>40892.055555555562</c:v>
                </c:pt>
                <c:pt idx="6218">
                  <c:v>40892.069444444445</c:v>
                </c:pt>
                <c:pt idx="6219">
                  <c:v>40892.083333333336</c:v>
                </c:pt>
                <c:pt idx="6220">
                  <c:v>40892.097222222204</c:v>
                </c:pt>
                <c:pt idx="6221">
                  <c:v>40892.111111111066</c:v>
                </c:pt>
                <c:pt idx="6222">
                  <c:v>40892.124999999993</c:v>
                </c:pt>
                <c:pt idx="6223">
                  <c:v>40892.138888888891</c:v>
                </c:pt>
                <c:pt idx="6224">
                  <c:v>40892.152777777781</c:v>
                </c:pt>
                <c:pt idx="6225">
                  <c:v>40892.166666666613</c:v>
                </c:pt>
                <c:pt idx="6226">
                  <c:v>40892.180555555562</c:v>
                </c:pt>
                <c:pt idx="6227">
                  <c:v>40892.194444444445</c:v>
                </c:pt>
                <c:pt idx="6228">
                  <c:v>40892.208333333336</c:v>
                </c:pt>
                <c:pt idx="6229">
                  <c:v>40892.222222222204</c:v>
                </c:pt>
                <c:pt idx="6230">
                  <c:v>40892.236111111066</c:v>
                </c:pt>
                <c:pt idx="6231">
                  <c:v>40892.25</c:v>
                </c:pt>
                <c:pt idx="6232">
                  <c:v>40892.263888888876</c:v>
                </c:pt>
                <c:pt idx="6233">
                  <c:v>40892.277777777774</c:v>
                </c:pt>
                <c:pt idx="6234">
                  <c:v>40892.291666666577</c:v>
                </c:pt>
                <c:pt idx="6235">
                  <c:v>40892.305555555562</c:v>
                </c:pt>
                <c:pt idx="6236">
                  <c:v>40892.319444444496</c:v>
                </c:pt>
                <c:pt idx="6237">
                  <c:v>40892.333333333336</c:v>
                </c:pt>
                <c:pt idx="6238">
                  <c:v>40892.347222222219</c:v>
                </c:pt>
                <c:pt idx="6239">
                  <c:v>40892.361111111066</c:v>
                </c:pt>
                <c:pt idx="6240">
                  <c:v>40892.375</c:v>
                </c:pt>
                <c:pt idx="6241">
                  <c:v>40892.388888888956</c:v>
                </c:pt>
                <c:pt idx="6242">
                  <c:v>40892.402777777781</c:v>
                </c:pt>
                <c:pt idx="6243">
                  <c:v>40892.416666666664</c:v>
                </c:pt>
                <c:pt idx="6244">
                  <c:v>40892.430555555562</c:v>
                </c:pt>
                <c:pt idx="6245">
                  <c:v>40892.444444444496</c:v>
                </c:pt>
                <c:pt idx="6246">
                  <c:v>40892.458333333343</c:v>
                </c:pt>
                <c:pt idx="6247">
                  <c:v>40892.472222222219</c:v>
                </c:pt>
                <c:pt idx="6248">
                  <c:v>40892.486111111109</c:v>
                </c:pt>
                <c:pt idx="6249">
                  <c:v>40892.5</c:v>
                </c:pt>
                <c:pt idx="6250">
                  <c:v>40892.513888888891</c:v>
                </c:pt>
                <c:pt idx="6251">
                  <c:v>40892.527777777774</c:v>
                </c:pt>
                <c:pt idx="6252">
                  <c:v>40892.541666666613</c:v>
                </c:pt>
                <c:pt idx="6253">
                  <c:v>40892.555555555562</c:v>
                </c:pt>
                <c:pt idx="6254">
                  <c:v>40892.569444444445</c:v>
                </c:pt>
                <c:pt idx="6255">
                  <c:v>40892.583333333336</c:v>
                </c:pt>
                <c:pt idx="6256">
                  <c:v>40892.597222222204</c:v>
                </c:pt>
                <c:pt idx="6257">
                  <c:v>40892.611111111066</c:v>
                </c:pt>
                <c:pt idx="6258">
                  <c:v>40892.624999999993</c:v>
                </c:pt>
                <c:pt idx="6259">
                  <c:v>40892.638888888891</c:v>
                </c:pt>
                <c:pt idx="6260">
                  <c:v>40892.652777777781</c:v>
                </c:pt>
                <c:pt idx="6261">
                  <c:v>40892.666666666613</c:v>
                </c:pt>
                <c:pt idx="6262">
                  <c:v>40892.680555555562</c:v>
                </c:pt>
                <c:pt idx="6263">
                  <c:v>40892.694444444445</c:v>
                </c:pt>
                <c:pt idx="6264">
                  <c:v>40892.708333333336</c:v>
                </c:pt>
                <c:pt idx="6265">
                  <c:v>40892.722222222204</c:v>
                </c:pt>
                <c:pt idx="6266">
                  <c:v>40892.736111111066</c:v>
                </c:pt>
                <c:pt idx="6267">
                  <c:v>40892.75</c:v>
                </c:pt>
                <c:pt idx="6268">
                  <c:v>40892.763888888876</c:v>
                </c:pt>
                <c:pt idx="6269">
                  <c:v>40892.777777777774</c:v>
                </c:pt>
                <c:pt idx="6270">
                  <c:v>40892.791666666577</c:v>
                </c:pt>
                <c:pt idx="6271">
                  <c:v>40892.805555555562</c:v>
                </c:pt>
                <c:pt idx="6272">
                  <c:v>40892.819444444496</c:v>
                </c:pt>
                <c:pt idx="6273">
                  <c:v>40892.833333333336</c:v>
                </c:pt>
                <c:pt idx="6274">
                  <c:v>40892.847222222219</c:v>
                </c:pt>
                <c:pt idx="6275">
                  <c:v>40892.861111111066</c:v>
                </c:pt>
                <c:pt idx="6276">
                  <c:v>40892.875</c:v>
                </c:pt>
                <c:pt idx="6277">
                  <c:v>40892.888888888956</c:v>
                </c:pt>
                <c:pt idx="6278">
                  <c:v>40892.902777777781</c:v>
                </c:pt>
                <c:pt idx="6279">
                  <c:v>40892.916666666664</c:v>
                </c:pt>
                <c:pt idx="6280">
                  <c:v>40892.930555555562</c:v>
                </c:pt>
                <c:pt idx="6281">
                  <c:v>40892.944444444496</c:v>
                </c:pt>
                <c:pt idx="6282">
                  <c:v>40892.958333333343</c:v>
                </c:pt>
                <c:pt idx="6283">
                  <c:v>40892.972222222219</c:v>
                </c:pt>
                <c:pt idx="6284">
                  <c:v>40892.986111111109</c:v>
                </c:pt>
                <c:pt idx="6285">
                  <c:v>40893</c:v>
                </c:pt>
                <c:pt idx="6286">
                  <c:v>40893.013888888891</c:v>
                </c:pt>
                <c:pt idx="6287">
                  <c:v>40893.027777777774</c:v>
                </c:pt>
                <c:pt idx="6288">
                  <c:v>40893.041666666613</c:v>
                </c:pt>
                <c:pt idx="6289">
                  <c:v>40893.055555555562</c:v>
                </c:pt>
                <c:pt idx="6290">
                  <c:v>40893.069444444445</c:v>
                </c:pt>
                <c:pt idx="6291">
                  <c:v>40893.083333333336</c:v>
                </c:pt>
                <c:pt idx="6292">
                  <c:v>40893.097222222204</c:v>
                </c:pt>
                <c:pt idx="6293">
                  <c:v>40893.111111111066</c:v>
                </c:pt>
                <c:pt idx="6294">
                  <c:v>40893.124999999993</c:v>
                </c:pt>
                <c:pt idx="6295">
                  <c:v>40893.138888888891</c:v>
                </c:pt>
                <c:pt idx="6296">
                  <c:v>40893.152777777781</c:v>
                </c:pt>
                <c:pt idx="6297">
                  <c:v>40893.166666666613</c:v>
                </c:pt>
                <c:pt idx="6298">
                  <c:v>40893.180555555562</c:v>
                </c:pt>
                <c:pt idx="6299">
                  <c:v>40893.194444444445</c:v>
                </c:pt>
                <c:pt idx="6300">
                  <c:v>40893.208333333336</c:v>
                </c:pt>
                <c:pt idx="6301">
                  <c:v>40893.222222222204</c:v>
                </c:pt>
                <c:pt idx="6302">
                  <c:v>40893.236111111066</c:v>
                </c:pt>
                <c:pt idx="6303">
                  <c:v>40893.25</c:v>
                </c:pt>
                <c:pt idx="6304">
                  <c:v>40893.263888888876</c:v>
                </c:pt>
                <c:pt idx="6305">
                  <c:v>40893.277777777774</c:v>
                </c:pt>
                <c:pt idx="6306">
                  <c:v>40893.291666666577</c:v>
                </c:pt>
                <c:pt idx="6307">
                  <c:v>40893.305555555562</c:v>
                </c:pt>
                <c:pt idx="6308">
                  <c:v>40893.319444444496</c:v>
                </c:pt>
                <c:pt idx="6309">
                  <c:v>40893.333333333336</c:v>
                </c:pt>
                <c:pt idx="6310">
                  <c:v>40893.347222222219</c:v>
                </c:pt>
                <c:pt idx="6311">
                  <c:v>40893.361111111066</c:v>
                </c:pt>
                <c:pt idx="6312">
                  <c:v>40893.375</c:v>
                </c:pt>
                <c:pt idx="6313">
                  <c:v>40893.388888888956</c:v>
                </c:pt>
                <c:pt idx="6314">
                  <c:v>40893.402777777781</c:v>
                </c:pt>
                <c:pt idx="6315">
                  <c:v>40893.416666666664</c:v>
                </c:pt>
                <c:pt idx="6316">
                  <c:v>40893.430555555562</c:v>
                </c:pt>
                <c:pt idx="6317">
                  <c:v>40893.444444444496</c:v>
                </c:pt>
                <c:pt idx="6318">
                  <c:v>40893.458333333343</c:v>
                </c:pt>
                <c:pt idx="6319">
                  <c:v>40893.472222222219</c:v>
                </c:pt>
                <c:pt idx="6320">
                  <c:v>40893.486111111109</c:v>
                </c:pt>
                <c:pt idx="6321">
                  <c:v>40893.5</c:v>
                </c:pt>
                <c:pt idx="6322">
                  <c:v>40893.513888888891</c:v>
                </c:pt>
                <c:pt idx="6323">
                  <c:v>40893.527777777774</c:v>
                </c:pt>
                <c:pt idx="6324">
                  <c:v>40893.541666666613</c:v>
                </c:pt>
                <c:pt idx="6325">
                  <c:v>40893.555555555562</c:v>
                </c:pt>
                <c:pt idx="6326">
                  <c:v>40893.569444444445</c:v>
                </c:pt>
                <c:pt idx="6327">
                  <c:v>40893.583333333336</c:v>
                </c:pt>
                <c:pt idx="6328">
                  <c:v>40893.597222222204</c:v>
                </c:pt>
                <c:pt idx="6329">
                  <c:v>40893.611111111066</c:v>
                </c:pt>
                <c:pt idx="6330">
                  <c:v>40893.624999999993</c:v>
                </c:pt>
                <c:pt idx="6331">
                  <c:v>40893.638888888891</c:v>
                </c:pt>
                <c:pt idx="6332">
                  <c:v>40893.652777777781</c:v>
                </c:pt>
                <c:pt idx="6333">
                  <c:v>40893.666666666613</c:v>
                </c:pt>
                <c:pt idx="6334">
                  <c:v>40893.680555555562</c:v>
                </c:pt>
                <c:pt idx="6335">
                  <c:v>40893.694444444445</c:v>
                </c:pt>
                <c:pt idx="6336">
                  <c:v>40893.708333333336</c:v>
                </c:pt>
                <c:pt idx="6337">
                  <c:v>40893.722222222204</c:v>
                </c:pt>
                <c:pt idx="6338">
                  <c:v>40893.736111111066</c:v>
                </c:pt>
                <c:pt idx="6339">
                  <c:v>40893.75</c:v>
                </c:pt>
                <c:pt idx="6340">
                  <c:v>40893.763888888876</c:v>
                </c:pt>
                <c:pt idx="6341">
                  <c:v>40893.777777777774</c:v>
                </c:pt>
                <c:pt idx="6342">
                  <c:v>40893.791666666577</c:v>
                </c:pt>
                <c:pt idx="6343">
                  <c:v>40893.805555555562</c:v>
                </c:pt>
                <c:pt idx="6344">
                  <c:v>40893.819444444496</c:v>
                </c:pt>
                <c:pt idx="6345">
                  <c:v>40893.833333333336</c:v>
                </c:pt>
                <c:pt idx="6346">
                  <c:v>40893.847222222219</c:v>
                </c:pt>
                <c:pt idx="6347">
                  <c:v>40893.861111111066</c:v>
                </c:pt>
                <c:pt idx="6348">
                  <c:v>40893.875</c:v>
                </c:pt>
                <c:pt idx="6349">
                  <c:v>40893.888888888956</c:v>
                </c:pt>
                <c:pt idx="6350">
                  <c:v>40893.902777777781</c:v>
                </c:pt>
                <c:pt idx="6351">
                  <c:v>40893.916666666664</c:v>
                </c:pt>
                <c:pt idx="6352">
                  <c:v>40893.930555555562</c:v>
                </c:pt>
                <c:pt idx="6353">
                  <c:v>40893.944444444496</c:v>
                </c:pt>
                <c:pt idx="6354">
                  <c:v>40893.958333333343</c:v>
                </c:pt>
                <c:pt idx="6355">
                  <c:v>40893.972222222219</c:v>
                </c:pt>
                <c:pt idx="6356">
                  <c:v>40893.986111111109</c:v>
                </c:pt>
                <c:pt idx="6357">
                  <c:v>40894</c:v>
                </c:pt>
                <c:pt idx="6358">
                  <c:v>40894.013888888891</c:v>
                </c:pt>
                <c:pt idx="6359">
                  <c:v>40894.027777777774</c:v>
                </c:pt>
                <c:pt idx="6360">
                  <c:v>40894.041666666613</c:v>
                </c:pt>
                <c:pt idx="6361">
                  <c:v>40894.055555555562</c:v>
                </c:pt>
                <c:pt idx="6362">
                  <c:v>40894.069444444445</c:v>
                </c:pt>
                <c:pt idx="6363">
                  <c:v>40894.083333333336</c:v>
                </c:pt>
                <c:pt idx="6364">
                  <c:v>40894.097222222204</c:v>
                </c:pt>
                <c:pt idx="6365">
                  <c:v>40894.111111111066</c:v>
                </c:pt>
                <c:pt idx="6366">
                  <c:v>40894.124999999993</c:v>
                </c:pt>
                <c:pt idx="6367">
                  <c:v>40894.138888888891</c:v>
                </c:pt>
                <c:pt idx="6368">
                  <c:v>40894.152777777781</c:v>
                </c:pt>
                <c:pt idx="6369">
                  <c:v>40894.166666666613</c:v>
                </c:pt>
                <c:pt idx="6370">
                  <c:v>40894.180555555562</c:v>
                </c:pt>
                <c:pt idx="6371">
                  <c:v>40894.194444444445</c:v>
                </c:pt>
                <c:pt idx="6372">
                  <c:v>40894.208333333336</c:v>
                </c:pt>
                <c:pt idx="6373">
                  <c:v>40894.222222222204</c:v>
                </c:pt>
                <c:pt idx="6374">
                  <c:v>40894.236111111066</c:v>
                </c:pt>
                <c:pt idx="6375">
                  <c:v>40894.25</c:v>
                </c:pt>
                <c:pt idx="6376">
                  <c:v>40894.263888888876</c:v>
                </c:pt>
                <c:pt idx="6377">
                  <c:v>40894.277777777774</c:v>
                </c:pt>
                <c:pt idx="6378">
                  <c:v>40894.291666666577</c:v>
                </c:pt>
                <c:pt idx="6379">
                  <c:v>40894.305555555562</c:v>
                </c:pt>
                <c:pt idx="6380">
                  <c:v>40894.319444444496</c:v>
                </c:pt>
                <c:pt idx="6381">
                  <c:v>40894.333333333336</c:v>
                </c:pt>
                <c:pt idx="6382">
                  <c:v>40894.347222222219</c:v>
                </c:pt>
                <c:pt idx="6383">
                  <c:v>40894.361111111066</c:v>
                </c:pt>
                <c:pt idx="6384">
                  <c:v>40894.375</c:v>
                </c:pt>
                <c:pt idx="6385">
                  <c:v>40894.388888888956</c:v>
                </c:pt>
                <c:pt idx="6386">
                  <c:v>40894.402777777781</c:v>
                </c:pt>
                <c:pt idx="6387">
                  <c:v>40894.416666666664</c:v>
                </c:pt>
                <c:pt idx="6388">
                  <c:v>40894.430555555562</c:v>
                </c:pt>
                <c:pt idx="6389">
                  <c:v>40894.444444444496</c:v>
                </c:pt>
                <c:pt idx="6390">
                  <c:v>40894.458333333343</c:v>
                </c:pt>
                <c:pt idx="6391">
                  <c:v>40894.472222222219</c:v>
                </c:pt>
                <c:pt idx="6392">
                  <c:v>40894.486111111109</c:v>
                </c:pt>
                <c:pt idx="6393">
                  <c:v>40894.5</c:v>
                </c:pt>
                <c:pt idx="6394">
                  <c:v>40894.513888888891</c:v>
                </c:pt>
                <c:pt idx="6395">
                  <c:v>40894.527777777774</c:v>
                </c:pt>
                <c:pt idx="6396">
                  <c:v>40894.541666666613</c:v>
                </c:pt>
                <c:pt idx="6397">
                  <c:v>40894.555555555562</c:v>
                </c:pt>
                <c:pt idx="6398">
                  <c:v>40894.569444444445</c:v>
                </c:pt>
                <c:pt idx="6399">
                  <c:v>40894.583333333336</c:v>
                </c:pt>
                <c:pt idx="6400">
                  <c:v>40894.597222222204</c:v>
                </c:pt>
                <c:pt idx="6401">
                  <c:v>40894.611111111066</c:v>
                </c:pt>
                <c:pt idx="6402">
                  <c:v>40894.624999999993</c:v>
                </c:pt>
                <c:pt idx="6403">
                  <c:v>40894.638888888891</c:v>
                </c:pt>
                <c:pt idx="6404">
                  <c:v>40894.652777777781</c:v>
                </c:pt>
                <c:pt idx="6405">
                  <c:v>40894.666666666613</c:v>
                </c:pt>
                <c:pt idx="6406">
                  <c:v>40894.680555555562</c:v>
                </c:pt>
                <c:pt idx="6407">
                  <c:v>40894.694444444445</c:v>
                </c:pt>
                <c:pt idx="6408">
                  <c:v>40894.708333333336</c:v>
                </c:pt>
                <c:pt idx="6409">
                  <c:v>40894.722222222204</c:v>
                </c:pt>
                <c:pt idx="6410">
                  <c:v>40894.736111111066</c:v>
                </c:pt>
                <c:pt idx="6411">
                  <c:v>40894.75</c:v>
                </c:pt>
                <c:pt idx="6412">
                  <c:v>40894.763888888876</c:v>
                </c:pt>
                <c:pt idx="6413">
                  <c:v>40894.777777777774</c:v>
                </c:pt>
                <c:pt idx="6414">
                  <c:v>40894.791666666577</c:v>
                </c:pt>
                <c:pt idx="6415">
                  <c:v>40894.805555555562</c:v>
                </c:pt>
                <c:pt idx="6416">
                  <c:v>40894.819444444496</c:v>
                </c:pt>
                <c:pt idx="6417">
                  <c:v>40894.833333333336</c:v>
                </c:pt>
                <c:pt idx="6418">
                  <c:v>40894.847222222219</c:v>
                </c:pt>
                <c:pt idx="6419">
                  <c:v>40894.861111111066</c:v>
                </c:pt>
                <c:pt idx="6420">
                  <c:v>40894.875</c:v>
                </c:pt>
                <c:pt idx="6421">
                  <c:v>40894.888888888956</c:v>
                </c:pt>
                <c:pt idx="6422">
                  <c:v>40894.902777777781</c:v>
                </c:pt>
                <c:pt idx="6423">
                  <c:v>40894.916666666664</c:v>
                </c:pt>
                <c:pt idx="6424">
                  <c:v>40894.930555555562</c:v>
                </c:pt>
                <c:pt idx="6425">
                  <c:v>40894.944444444496</c:v>
                </c:pt>
                <c:pt idx="6426">
                  <c:v>40894.958333333343</c:v>
                </c:pt>
                <c:pt idx="6427">
                  <c:v>40894.972222222219</c:v>
                </c:pt>
                <c:pt idx="6428">
                  <c:v>40894.986111111109</c:v>
                </c:pt>
                <c:pt idx="6429">
                  <c:v>40895</c:v>
                </c:pt>
                <c:pt idx="6430">
                  <c:v>40895.013888888891</c:v>
                </c:pt>
                <c:pt idx="6431">
                  <c:v>40895.027777777774</c:v>
                </c:pt>
                <c:pt idx="6432">
                  <c:v>40895.041666666613</c:v>
                </c:pt>
                <c:pt idx="6433">
                  <c:v>40895.055555555562</c:v>
                </c:pt>
                <c:pt idx="6434">
                  <c:v>40895.069444444445</c:v>
                </c:pt>
                <c:pt idx="6435">
                  <c:v>40895.083333333336</c:v>
                </c:pt>
                <c:pt idx="6436">
                  <c:v>40895.097222222204</c:v>
                </c:pt>
                <c:pt idx="6437">
                  <c:v>40895.111111111066</c:v>
                </c:pt>
                <c:pt idx="6438">
                  <c:v>40895.124999999993</c:v>
                </c:pt>
                <c:pt idx="6439">
                  <c:v>40895.138888888891</c:v>
                </c:pt>
                <c:pt idx="6440">
                  <c:v>40895.152777777781</c:v>
                </c:pt>
                <c:pt idx="6441">
                  <c:v>40895.166666666613</c:v>
                </c:pt>
                <c:pt idx="6442">
                  <c:v>40895.180555555562</c:v>
                </c:pt>
                <c:pt idx="6443">
                  <c:v>40895.194444444445</c:v>
                </c:pt>
                <c:pt idx="6444">
                  <c:v>40895.208333333336</c:v>
                </c:pt>
                <c:pt idx="6445">
                  <c:v>40895.222222222204</c:v>
                </c:pt>
                <c:pt idx="6446">
                  <c:v>40895.236111111066</c:v>
                </c:pt>
                <c:pt idx="6447">
                  <c:v>40895.25</c:v>
                </c:pt>
                <c:pt idx="6448">
                  <c:v>40895.263888888876</c:v>
                </c:pt>
                <c:pt idx="6449">
                  <c:v>40895.277777777774</c:v>
                </c:pt>
                <c:pt idx="6450">
                  <c:v>40895.291666666577</c:v>
                </c:pt>
                <c:pt idx="6451">
                  <c:v>40895.305555555562</c:v>
                </c:pt>
                <c:pt idx="6452">
                  <c:v>40895.319444444496</c:v>
                </c:pt>
                <c:pt idx="6453">
                  <c:v>40895.333333333336</c:v>
                </c:pt>
                <c:pt idx="6454">
                  <c:v>40895.347222222219</c:v>
                </c:pt>
                <c:pt idx="6455">
                  <c:v>40895.361111111066</c:v>
                </c:pt>
                <c:pt idx="6456">
                  <c:v>40895.375</c:v>
                </c:pt>
                <c:pt idx="6457">
                  <c:v>40895.388888888956</c:v>
                </c:pt>
                <c:pt idx="6458">
                  <c:v>40895.402777777781</c:v>
                </c:pt>
                <c:pt idx="6459">
                  <c:v>40895.416666666664</c:v>
                </c:pt>
                <c:pt idx="6460">
                  <c:v>40895.430555555562</c:v>
                </c:pt>
                <c:pt idx="6461">
                  <c:v>40895.444444444496</c:v>
                </c:pt>
                <c:pt idx="6462">
                  <c:v>40895.458333333343</c:v>
                </c:pt>
                <c:pt idx="6463">
                  <c:v>40895.472222222219</c:v>
                </c:pt>
                <c:pt idx="6464">
                  <c:v>40895.486111111109</c:v>
                </c:pt>
                <c:pt idx="6465">
                  <c:v>40895.5</c:v>
                </c:pt>
                <c:pt idx="6466">
                  <c:v>40895.513888888891</c:v>
                </c:pt>
                <c:pt idx="6467">
                  <c:v>40895.527777777774</c:v>
                </c:pt>
                <c:pt idx="6468">
                  <c:v>40895.541666666613</c:v>
                </c:pt>
                <c:pt idx="6469">
                  <c:v>40895.555555555562</c:v>
                </c:pt>
                <c:pt idx="6470">
                  <c:v>40895.569444444445</c:v>
                </c:pt>
                <c:pt idx="6471">
                  <c:v>40895.583333333336</c:v>
                </c:pt>
                <c:pt idx="6472">
                  <c:v>40895.597222222204</c:v>
                </c:pt>
                <c:pt idx="6473">
                  <c:v>40895.611111111066</c:v>
                </c:pt>
                <c:pt idx="6474">
                  <c:v>40895.624999999993</c:v>
                </c:pt>
                <c:pt idx="6475">
                  <c:v>40895.638888888891</c:v>
                </c:pt>
                <c:pt idx="6476">
                  <c:v>40895.652777777781</c:v>
                </c:pt>
                <c:pt idx="6477">
                  <c:v>40895.666666666613</c:v>
                </c:pt>
                <c:pt idx="6478">
                  <c:v>40895.680555555562</c:v>
                </c:pt>
                <c:pt idx="6479">
                  <c:v>40895.694444444445</c:v>
                </c:pt>
                <c:pt idx="6480">
                  <c:v>40895.708333333336</c:v>
                </c:pt>
                <c:pt idx="6481">
                  <c:v>40895.722222222204</c:v>
                </c:pt>
                <c:pt idx="6482">
                  <c:v>40895.736111111066</c:v>
                </c:pt>
                <c:pt idx="6483">
                  <c:v>40895.75</c:v>
                </c:pt>
                <c:pt idx="6484">
                  <c:v>40895.763888888876</c:v>
                </c:pt>
                <c:pt idx="6485">
                  <c:v>40895.777777777774</c:v>
                </c:pt>
                <c:pt idx="6486">
                  <c:v>40895.791666666577</c:v>
                </c:pt>
                <c:pt idx="6487">
                  <c:v>40895.805555555562</c:v>
                </c:pt>
                <c:pt idx="6488">
                  <c:v>40895.819444444496</c:v>
                </c:pt>
                <c:pt idx="6489">
                  <c:v>40895.833333333336</c:v>
                </c:pt>
                <c:pt idx="6490">
                  <c:v>40895.847222222219</c:v>
                </c:pt>
                <c:pt idx="6491">
                  <c:v>40895.861111111066</c:v>
                </c:pt>
                <c:pt idx="6492">
                  <c:v>40895.875</c:v>
                </c:pt>
                <c:pt idx="6493">
                  <c:v>40895.888888888956</c:v>
                </c:pt>
                <c:pt idx="6494">
                  <c:v>40895.902777777781</c:v>
                </c:pt>
                <c:pt idx="6495">
                  <c:v>40895.916666666664</c:v>
                </c:pt>
                <c:pt idx="6496">
                  <c:v>40895.930555555562</c:v>
                </c:pt>
                <c:pt idx="6497">
                  <c:v>40895.944444444496</c:v>
                </c:pt>
                <c:pt idx="6498">
                  <c:v>40895.958333333343</c:v>
                </c:pt>
                <c:pt idx="6499">
                  <c:v>40895.972222222219</c:v>
                </c:pt>
                <c:pt idx="6500">
                  <c:v>40895.986111111109</c:v>
                </c:pt>
                <c:pt idx="6501">
                  <c:v>40896</c:v>
                </c:pt>
                <c:pt idx="6502">
                  <c:v>40896.013888888891</c:v>
                </c:pt>
                <c:pt idx="6503">
                  <c:v>40896.027777777774</c:v>
                </c:pt>
                <c:pt idx="6504">
                  <c:v>40896.041666666613</c:v>
                </c:pt>
                <c:pt idx="6505">
                  <c:v>40896.055555555562</c:v>
                </c:pt>
                <c:pt idx="6506">
                  <c:v>40896.069444444445</c:v>
                </c:pt>
                <c:pt idx="6507">
                  <c:v>40896.083333333336</c:v>
                </c:pt>
                <c:pt idx="6508">
                  <c:v>40896.097222222204</c:v>
                </c:pt>
                <c:pt idx="6509">
                  <c:v>40896.111111111066</c:v>
                </c:pt>
                <c:pt idx="6510">
                  <c:v>40896.124999999993</c:v>
                </c:pt>
                <c:pt idx="6511">
                  <c:v>40896.138888888891</c:v>
                </c:pt>
                <c:pt idx="6512">
                  <c:v>40896.152777777781</c:v>
                </c:pt>
                <c:pt idx="6513">
                  <c:v>40896.166666666613</c:v>
                </c:pt>
                <c:pt idx="6514">
                  <c:v>40896.180555555562</c:v>
                </c:pt>
                <c:pt idx="6515">
                  <c:v>40896.194444444445</c:v>
                </c:pt>
                <c:pt idx="6516">
                  <c:v>40896.208333333336</c:v>
                </c:pt>
                <c:pt idx="6517">
                  <c:v>40896.222222222204</c:v>
                </c:pt>
                <c:pt idx="6518">
                  <c:v>40896.236111111066</c:v>
                </c:pt>
                <c:pt idx="6519">
                  <c:v>40896.25</c:v>
                </c:pt>
                <c:pt idx="6520">
                  <c:v>40896.263888888876</c:v>
                </c:pt>
                <c:pt idx="6521">
                  <c:v>40896.277777777774</c:v>
                </c:pt>
                <c:pt idx="6522">
                  <c:v>40896.291666666577</c:v>
                </c:pt>
                <c:pt idx="6523">
                  <c:v>40896.305555555562</c:v>
                </c:pt>
                <c:pt idx="6524">
                  <c:v>40896.319444444496</c:v>
                </c:pt>
                <c:pt idx="6525">
                  <c:v>40896.333333333336</c:v>
                </c:pt>
                <c:pt idx="6526">
                  <c:v>40896.347222222219</c:v>
                </c:pt>
                <c:pt idx="6527">
                  <c:v>40896.361111111066</c:v>
                </c:pt>
                <c:pt idx="6528">
                  <c:v>40896.375</c:v>
                </c:pt>
                <c:pt idx="6529">
                  <c:v>40896.388888888956</c:v>
                </c:pt>
                <c:pt idx="6530">
                  <c:v>40896.402777777781</c:v>
                </c:pt>
                <c:pt idx="6531">
                  <c:v>40896.416666666664</c:v>
                </c:pt>
                <c:pt idx="6532">
                  <c:v>40896.430555555562</c:v>
                </c:pt>
                <c:pt idx="6533">
                  <c:v>40896.444444444496</c:v>
                </c:pt>
                <c:pt idx="6534">
                  <c:v>40896.458333333343</c:v>
                </c:pt>
                <c:pt idx="6535">
                  <c:v>40896.472222222219</c:v>
                </c:pt>
                <c:pt idx="6536">
                  <c:v>40896.486111111109</c:v>
                </c:pt>
                <c:pt idx="6537">
                  <c:v>40896.5</c:v>
                </c:pt>
                <c:pt idx="6538">
                  <c:v>40896.513888888891</c:v>
                </c:pt>
                <c:pt idx="6539">
                  <c:v>40896.527777777774</c:v>
                </c:pt>
                <c:pt idx="6540">
                  <c:v>40896.541666666613</c:v>
                </c:pt>
                <c:pt idx="6541">
                  <c:v>40896.555555555562</c:v>
                </c:pt>
                <c:pt idx="6542">
                  <c:v>40896.569444444445</c:v>
                </c:pt>
                <c:pt idx="6543">
                  <c:v>40896.583333333336</c:v>
                </c:pt>
                <c:pt idx="6544">
                  <c:v>40896.597222222204</c:v>
                </c:pt>
                <c:pt idx="6545">
                  <c:v>40896.611111111066</c:v>
                </c:pt>
                <c:pt idx="6546">
                  <c:v>40896.624999999993</c:v>
                </c:pt>
                <c:pt idx="6547">
                  <c:v>40896.638888888891</c:v>
                </c:pt>
                <c:pt idx="6548">
                  <c:v>40896.652777777781</c:v>
                </c:pt>
                <c:pt idx="6549">
                  <c:v>40896.666666666613</c:v>
                </c:pt>
                <c:pt idx="6550">
                  <c:v>40896.680555555562</c:v>
                </c:pt>
                <c:pt idx="6551">
                  <c:v>40896.694444444445</c:v>
                </c:pt>
                <c:pt idx="6552">
                  <c:v>40896.708333333336</c:v>
                </c:pt>
                <c:pt idx="6553">
                  <c:v>40896.722222222204</c:v>
                </c:pt>
                <c:pt idx="6554">
                  <c:v>40896.736111111066</c:v>
                </c:pt>
                <c:pt idx="6555">
                  <c:v>40896.75</c:v>
                </c:pt>
                <c:pt idx="6556">
                  <c:v>40896.763888888876</c:v>
                </c:pt>
                <c:pt idx="6557">
                  <c:v>40896.777777777774</c:v>
                </c:pt>
                <c:pt idx="6558">
                  <c:v>40896.791666666577</c:v>
                </c:pt>
                <c:pt idx="6559">
                  <c:v>40896.805555555562</c:v>
                </c:pt>
                <c:pt idx="6560">
                  <c:v>40896.819444444496</c:v>
                </c:pt>
                <c:pt idx="6561">
                  <c:v>40896.833333333336</c:v>
                </c:pt>
                <c:pt idx="6562">
                  <c:v>40896.847222222219</c:v>
                </c:pt>
                <c:pt idx="6563">
                  <c:v>40896.861111111066</c:v>
                </c:pt>
                <c:pt idx="6564">
                  <c:v>40896.875</c:v>
                </c:pt>
                <c:pt idx="6565">
                  <c:v>40896.888888888956</c:v>
                </c:pt>
                <c:pt idx="6566">
                  <c:v>40896.902777777781</c:v>
                </c:pt>
                <c:pt idx="6567">
                  <c:v>40896.916666666664</c:v>
                </c:pt>
                <c:pt idx="6568">
                  <c:v>40896.930555555562</c:v>
                </c:pt>
                <c:pt idx="6569">
                  <c:v>40896.944444444496</c:v>
                </c:pt>
                <c:pt idx="6570">
                  <c:v>40896.958333333343</c:v>
                </c:pt>
                <c:pt idx="6571">
                  <c:v>40896.972222222219</c:v>
                </c:pt>
                <c:pt idx="6572">
                  <c:v>40896.986111111109</c:v>
                </c:pt>
                <c:pt idx="6573">
                  <c:v>40897</c:v>
                </c:pt>
                <c:pt idx="6574">
                  <c:v>40897.013888888891</c:v>
                </c:pt>
                <c:pt idx="6575">
                  <c:v>40897.027777777774</c:v>
                </c:pt>
                <c:pt idx="6576">
                  <c:v>40897.041666666613</c:v>
                </c:pt>
                <c:pt idx="6577">
                  <c:v>40897.055555555562</c:v>
                </c:pt>
                <c:pt idx="6578">
                  <c:v>40897.069444444445</c:v>
                </c:pt>
                <c:pt idx="6579">
                  <c:v>40897.083333333336</c:v>
                </c:pt>
                <c:pt idx="6580">
                  <c:v>40897.097222222204</c:v>
                </c:pt>
                <c:pt idx="6581">
                  <c:v>40897.111111111066</c:v>
                </c:pt>
                <c:pt idx="6582">
                  <c:v>40897.124999999993</c:v>
                </c:pt>
                <c:pt idx="6583">
                  <c:v>40897.138888888891</c:v>
                </c:pt>
                <c:pt idx="6584">
                  <c:v>40897.152777777781</c:v>
                </c:pt>
                <c:pt idx="6585">
                  <c:v>40897.166666666613</c:v>
                </c:pt>
                <c:pt idx="6586">
                  <c:v>40897.180555555562</c:v>
                </c:pt>
                <c:pt idx="6587">
                  <c:v>40897.194444444445</c:v>
                </c:pt>
                <c:pt idx="6588">
                  <c:v>40897.208333333336</c:v>
                </c:pt>
                <c:pt idx="6589">
                  <c:v>40897.222222222204</c:v>
                </c:pt>
                <c:pt idx="6590">
                  <c:v>40897.236111111066</c:v>
                </c:pt>
                <c:pt idx="6591">
                  <c:v>40897.25</c:v>
                </c:pt>
                <c:pt idx="6592">
                  <c:v>40897.263888888876</c:v>
                </c:pt>
                <c:pt idx="6593">
                  <c:v>40897.277777777774</c:v>
                </c:pt>
                <c:pt idx="6594">
                  <c:v>40897.291666666577</c:v>
                </c:pt>
                <c:pt idx="6595">
                  <c:v>40897.305555555562</c:v>
                </c:pt>
                <c:pt idx="6596">
                  <c:v>40897.319444444496</c:v>
                </c:pt>
                <c:pt idx="6597">
                  <c:v>40897.333333333336</c:v>
                </c:pt>
                <c:pt idx="6598">
                  <c:v>40897.347222222219</c:v>
                </c:pt>
                <c:pt idx="6599">
                  <c:v>40897.361111111066</c:v>
                </c:pt>
                <c:pt idx="6600">
                  <c:v>40897.375</c:v>
                </c:pt>
                <c:pt idx="6601">
                  <c:v>40897.388888888956</c:v>
                </c:pt>
                <c:pt idx="6602">
                  <c:v>40897.402777777781</c:v>
                </c:pt>
                <c:pt idx="6603">
                  <c:v>40897.416666666664</c:v>
                </c:pt>
                <c:pt idx="6604">
                  <c:v>40897.430555555562</c:v>
                </c:pt>
                <c:pt idx="6605">
                  <c:v>40897.444444444496</c:v>
                </c:pt>
                <c:pt idx="6606">
                  <c:v>40897.458333333343</c:v>
                </c:pt>
                <c:pt idx="6607">
                  <c:v>40897.472222222219</c:v>
                </c:pt>
                <c:pt idx="6608">
                  <c:v>40897.486111111109</c:v>
                </c:pt>
                <c:pt idx="6609">
                  <c:v>40897.5</c:v>
                </c:pt>
                <c:pt idx="6610">
                  <c:v>40897.513888888891</c:v>
                </c:pt>
                <c:pt idx="6611">
                  <c:v>40897.527777777774</c:v>
                </c:pt>
                <c:pt idx="6612">
                  <c:v>40897.541666666613</c:v>
                </c:pt>
                <c:pt idx="6613">
                  <c:v>40897.555555555562</c:v>
                </c:pt>
                <c:pt idx="6614">
                  <c:v>40897.569444444445</c:v>
                </c:pt>
                <c:pt idx="6615">
                  <c:v>40897.583333333336</c:v>
                </c:pt>
                <c:pt idx="6616">
                  <c:v>40897.597222222204</c:v>
                </c:pt>
                <c:pt idx="6617">
                  <c:v>40897.611111111066</c:v>
                </c:pt>
                <c:pt idx="6618">
                  <c:v>40897.624999999993</c:v>
                </c:pt>
                <c:pt idx="6619">
                  <c:v>40897.638888888891</c:v>
                </c:pt>
                <c:pt idx="6620">
                  <c:v>40897.652777777781</c:v>
                </c:pt>
                <c:pt idx="6621">
                  <c:v>40897.666666666613</c:v>
                </c:pt>
                <c:pt idx="6622">
                  <c:v>40897.680555555562</c:v>
                </c:pt>
                <c:pt idx="6623">
                  <c:v>40897.694444444445</c:v>
                </c:pt>
                <c:pt idx="6624">
                  <c:v>40897.708333333336</c:v>
                </c:pt>
                <c:pt idx="6625">
                  <c:v>40897.722222222204</c:v>
                </c:pt>
                <c:pt idx="6626">
                  <c:v>40897.736111111066</c:v>
                </c:pt>
                <c:pt idx="6627">
                  <c:v>40897.75</c:v>
                </c:pt>
                <c:pt idx="6628">
                  <c:v>40897.763888888876</c:v>
                </c:pt>
                <c:pt idx="6629">
                  <c:v>40897.777777777774</c:v>
                </c:pt>
                <c:pt idx="6630">
                  <c:v>40897.791666666577</c:v>
                </c:pt>
                <c:pt idx="6631">
                  <c:v>40897.805555555562</c:v>
                </c:pt>
                <c:pt idx="6632">
                  <c:v>40897.819444444496</c:v>
                </c:pt>
                <c:pt idx="6633">
                  <c:v>40897.833333333336</c:v>
                </c:pt>
                <c:pt idx="6634">
                  <c:v>40897.847222222219</c:v>
                </c:pt>
                <c:pt idx="6635">
                  <c:v>40897.861111111066</c:v>
                </c:pt>
                <c:pt idx="6636">
                  <c:v>40897.875</c:v>
                </c:pt>
                <c:pt idx="6637">
                  <c:v>40897.888888888956</c:v>
                </c:pt>
                <c:pt idx="6638">
                  <c:v>40897.902777777781</c:v>
                </c:pt>
                <c:pt idx="6639">
                  <c:v>40897.916666666664</c:v>
                </c:pt>
                <c:pt idx="6640">
                  <c:v>40897.930555555562</c:v>
                </c:pt>
                <c:pt idx="6641">
                  <c:v>40897.944444444496</c:v>
                </c:pt>
                <c:pt idx="6642">
                  <c:v>40897.958333333343</c:v>
                </c:pt>
                <c:pt idx="6643">
                  <c:v>40897.972222222219</c:v>
                </c:pt>
                <c:pt idx="6644">
                  <c:v>40897.986111111109</c:v>
                </c:pt>
                <c:pt idx="6645">
                  <c:v>40898</c:v>
                </c:pt>
                <c:pt idx="6646">
                  <c:v>40898.013888888891</c:v>
                </c:pt>
                <c:pt idx="6647">
                  <c:v>40898.027777777774</c:v>
                </c:pt>
                <c:pt idx="6648">
                  <c:v>40898.041666666613</c:v>
                </c:pt>
                <c:pt idx="6649">
                  <c:v>40898.055555555562</c:v>
                </c:pt>
                <c:pt idx="6650">
                  <c:v>40898.069444444445</c:v>
                </c:pt>
                <c:pt idx="6651">
                  <c:v>40898.083333333336</c:v>
                </c:pt>
                <c:pt idx="6652">
                  <c:v>40898.097222222204</c:v>
                </c:pt>
                <c:pt idx="6653">
                  <c:v>40898.111111111066</c:v>
                </c:pt>
                <c:pt idx="6654">
                  <c:v>40898.124999999993</c:v>
                </c:pt>
                <c:pt idx="6655">
                  <c:v>40898.138888888891</c:v>
                </c:pt>
                <c:pt idx="6656">
                  <c:v>40898.152777777781</c:v>
                </c:pt>
                <c:pt idx="6657">
                  <c:v>40898.166666666613</c:v>
                </c:pt>
                <c:pt idx="6658">
                  <c:v>40898.180555555562</c:v>
                </c:pt>
                <c:pt idx="6659">
                  <c:v>40898.194444444445</c:v>
                </c:pt>
                <c:pt idx="6660">
                  <c:v>40898.208333333336</c:v>
                </c:pt>
                <c:pt idx="6661">
                  <c:v>40898.222222222204</c:v>
                </c:pt>
                <c:pt idx="6662">
                  <c:v>40898.236111111066</c:v>
                </c:pt>
                <c:pt idx="6663">
                  <c:v>40898.25</c:v>
                </c:pt>
                <c:pt idx="6664">
                  <c:v>40898.263888888876</c:v>
                </c:pt>
                <c:pt idx="6665">
                  <c:v>40898.277777777774</c:v>
                </c:pt>
                <c:pt idx="6666">
                  <c:v>40898.291666666577</c:v>
                </c:pt>
                <c:pt idx="6667">
                  <c:v>40898.305555555562</c:v>
                </c:pt>
                <c:pt idx="6668">
                  <c:v>40898.319444444496</c:v>
                </c:pt>
                <c:pt idx="6669">
                  <c:v>40898.333333333336</c:v>
                </c:pt>
                <c:pt idx="6670">
                  <c:v>40898.347222222219</c:v>
                </c:pt>
                <c:pt idx="6671">
                  <c:v>40898.361111111066</c:v>
                </c:pt>
                <c:pt idx="6672">
                  <c:v>40898.375</c:v>
                </c:pt>
                <c:pt idx="6673">
                  <c:v>40898.388888888956</c:v>
                </c:pt>
                <c:pt idx="6674">
                  <c:v>40898.402777777781</c:v>
                </c:pt>
                <c:pt idx="6675">
                  <c:v>40898.416666666664</c:v>
                </c:pt>
                <c:pt idx="6676">
                  <c:v>40898.430555555562</c:v>
                </c:pt>
                <c:pt idx="6677">
                  <c:v>40898.444444444496</c:v>
                </c:pt>
                <c:pt idx="6678">
                  <c:v>40898.458333333343</c:v>
                </c:pt>
                <c:pt idx="6679">
                  <c:v>40898.472222222219</c:v>
                </c:pt>
                <c:pt idx="6680">
                  <c:v>40898.486111111109</c:v>
                </c:pt>
                <c:pt idx="6681">
                  <c:v>40898.5</c:v>
                </c:pt>
                <c:pt idx="6682">
                  <c:v>40898.513888888891</c:v>
                </c:pt>
                <c:pt idx="6683">
                  <c:v>40898.527777777774</c:v>
                </c:pt>
                <c:pt idx="6684">
                  <c:v>40898.541666666613</c:v>
                </c:pt>
                <c:pt idx="6685">
                  <c:v>40898.555555555562</c:v>
                </c:pt>
                <c:pt idx="6686">
                  <c:v>40898.569444444445</c:v>
                </c:pt>
                <c:pt idx="6687">
                  <c:v>40898.583333333336</c:v>
                </c:pt>
                <c:pt idx="6688">
                  <c:v>40898.597222222204</c:v>
                </c:pt>
                <c:pt idx="6689">
                  <c:v>40898.611111111066</c:v>
                </c:pt>
                <c:pt idx="6690">
                  <c:v>40898.624999999993</c:v>
                </c:pt>
                <c:pt idx="6691">
                  <c:v>40898.638888888891</c:v>
                </c:pt>
                <c:pt idx="6692">
                  <c:v>40898.652777777781</c:v>
                </c:pt>
                <c:pt idx="6693">
                  <c:v>40898.666666666613</c:v>
                </c:pt>
                <c:pt idx="6694">
                  <c:v>40898.680555555562</c:v>
                </c:pt>
                <c:pt idx="6695">
                  <c:v>40898.694444444445</c:v>
                </c:pt>
                <c:pt idx="6696">
                  <c:v>40898.708333333336</c:v>
                </c:pt>
                <c:pt idx="6697">
                  <c:v>40898.722222222204</c:v>
                </c:pt>
                <c:pt idx="6698">
                  <c:v>40898.736111111066</c:v>
                </c:pt>
                <c:pt idx="6699">
                  <c:v>40898.75</c:v>
                </c:pt>
                <c:pt idx="6700">
                  <c:v>40898.763888888876</c:v>
                </c:pt>
                <c:pt idx="6701">
                  <c:v>40898.777777777774</c:v>
                </c:pt>
                <c:pt idx="6702">
                  <c:v>40898.791666666577</c:v>
                </c:pt>
                <c:pt idx="6703">
                  <c:v>40898.805555555562</c:v>
                </c:pt>
                <c:pt idx="6704">
                  <c:v>40898.819444444496</c:v>
                </c:pt>
                <c:pt idx="6705">
                  <c:v>40898.833333333336</c:v>
                </c:pt>
                <c:pt idx="6706">
                  <c:v>40898.847222222219</c:v>
                </c:pt>
                <c:pt idx="6707">
                  <c:v>40898.861111111066</c:v>
                </c:pt>
                <c:pt idx="6708">
                  <c:v>40898.875</c:v>
                </c:pt>
                <c:pt idx="6709">
                  <c:v>40898.888888888956</c:v>
                </c:pt>
                <c:pt idx="6710">
                  <c:v>40898.902777777781</c:v>
                </c:pt>
                <c:pt idx="6711">
                  <c:v>40898.916666666664</c:v>
                </c:pt>
                <c:pt idx="6712">
                  <c:v>40898.930555555562</c:v>
                </c:pt>
                <c:pt idx="6713">
                  <c:v>40898.944444444496</c:v>
                </c:pt>
                <c:pt idx="6714">
                  <c:v>40898.958333333343</c:v>
                </c:pt>
                <c:pt idx="6715">
                  <c:v>40898.972222222219</c:v>
                </c:pt>
                <c:pt idx="6716">
                  <c:v>40898.986111111109</c:v>
                </c:pt>
                <c:pt idx="6717">
                  <c:v>40899</c:v>
                </c:pt>
                <c:pt idx="6718">
                  <c:v>40899.013888888891</c:v>
                </c:pt>
                <c:pt idx="6719">
                  <c:v>40899.027777777774</c:v>
                </c:pt>
                <c:pt idx="6720">
                  <c:v>40899.041666666613</c:v>
                </c:pt>
                <c:pt idx="6721">
                  <c:v>40899.055555555562</c:v>
                </c:pt>
                <c:pt idx="6722">
                  <c:v>40899.069444444445</c:v>
                </c:pt>
                <c:pt idx="6723">
                  <c:v>40899.083333333336</c:v>
                </c:pt>
                <c:pt idx="6724">
                  <c:v>40899.097222222204</c:v>
                </c:pt>
                <c:pt idx="6725">
                  <c:v>40899.111111111066</c:v>
                </c:pt>
                <c:pt idx="6726">
                  <c:v>40899.124999999993</c:v>
                </c:pt>
                <c:pt idx="6727">
                  <c:v>40899.138888888891</c:v>
                </c:pt>
                <c:pt idx="6728">
                  <c:v>40899.152777777781</c:v>
                </c:pt>
                <c:pt idx="6729">
                  <c:v>40899.166666666613</c:v>
                </c:pt>
                <c:pt idx="6730">
                  <c:v>40899.180555555562</c:v>
                </c:pt>
                <c:pt idx="6731">
                  <c:v>40899.194444444445</c:v>
                </c:pt>
                <c:pt idx="6732">
                  <c:v>40899.208333333336</c:v>
                </c:pt>
                <c:pt idx="6733">
                  <c:v>40899.222222222204</c:v>
                </c:pt>
                <c:pt idx="6734">
                  <c:v>40899.236111111066</c:v>
                </c:pt>
                <c:pt idx="6735">
                  <c:v>40899.25</c:v>
                </c:pt>
                <c:pt idx="6736">
                  <c:v>40899.263888888876</c:v>
                </c:pt>
                <c:pt idx="6737">
                  <c:v>40899.277777777774</c:v>
                </c:pt>
                <c:pt idx="6738">
                  <c:v>40899.291666666577</c:v>
                </c:pt>
                <c:pt idx="6739">
                  <c:v>40899.305555555562</c:v>
                </c:pt>
                <c:pt idx="6740">
                  <c:v>40899.319444444496</c:v>
                </c:pt>
                <c:pt idx="6741">
                  <c:v>40899.333333333336</c:v>
                </c:pt>
                <c:pt idx="6742">
                  <c:v>40899.347222222219</c:v>
                </c:pt>
                <c:pt idx="6743">
                  <c:v>40899.361111111066</c:v>
                </c:pt>
                <c:pt idx="6744">
                  <c:v>40899.375</c:v>
                </c:pt>
                <c:pt idx="6745">
                  <c:v>40899.388888888956</c:v>
                </c:pt>
                <c:pt idx="6746">
                  <c:v>40899.402777777781</c:v>
                </c:pt>
                <c:pt idx="6747">
                  <c:v>40899.416666666664</c:v>
                </c:pt>
                <c:pt idx="6748">
                  <c:v>40899.430555555562</c:v>
                </c:pt>
                <c:pt idx="6749">
                  <c:v>40899.444444444496</c:v>
                </c:pt>
                <c:pt idx="6750">
                  <c:v>40899.458333333343</c:v>
                </c:pt>
                <c:pt idx="6751">
                  <c:v>40899.472222222219</c:v>
                </c:pt>
                <c:pt idx="6752">
                  <c:v>40899.486111111109</c:v>
                </c:pt>
                <c:pt idx="6753">
                  <c:v>40899.5</c:v>
                </c:pt>
                <c:pt idx="6754">
                  <c:v>40899.513888888891</c:v>
                </c:pt>
                <c:pt idx="6755">
                  <c:v>40899.527777777774</c:v>
                </c:pt>
                <c:pt idx="6756">
                  <c:v>40899.541666666613</c:v>
                </c:pt>
                <c:pt idx="6757">
                  <c:v>40899.555555555562</c:v>
                </c:pt>
                <c:pt idx="6758">
                  <c:v>40899.569444444445</c:v>
                </c:pt>
                <c:pt idx="6759">
                  <c:v>40899.583333333336</c:v>
                </c:pt>
                <c:pt idx="6760">
                  <c:v>40899.597222222204</c:v>
                </c:pt>
                <c:pt idx="6761">
                  <c:v>40899.611111111066</c:v>
                </c:pt>
                <c:pt idx="6762">
                  <c:v>40899.624999999993</c:v>
                </c:pt>
                <c:pt idx="6763">
                  <c:v>40899.638888888891</c:v>
                </c:pt>
                <c:pt idx="6764">
                  <c:v>40899.652777777781</c:v>
                </c:pt>
                <c:pt idx="6765">
                  <c:v>40899.666666666613</c:v>
                </c:pt>
                <c:pt idx="6766">
                  <c:v>40899.680555555562</c:v>
                </c:pt>
                <c:pt idx="6767">
                  <c:v>40899.694444444445</c:v>
                </c:pt>
                <c:pt idx="6768">
                  <c:v>40899.708333333336</c:v>
                </c:pt>
                <c:pt idx="6769">
                  <c:v>40899.722222222204</c:v>
                </c:pt>
                <c:pt idx="6770">
                  <c:v>40899.736111111066</c:v>
                </c:pt>
                <c:pt idx="6771">
                  <c:v>40899.75</c:v>
                </c:pt>
                <c:pt idx="6772">
                  <c:v>40899.763888888876</c:v>
                </c:pt>
                <c:pt idx="6773">
                  <c:v>40899.777777777774</c:v>
                </c:pt>
                <c:pt idx="6774">
                  <c:v>40899.791666666577</c:v>
                </c:pt>
                <c:pt idx="6775">
                  <c:v>40899.805555555562</c:v>
                </c:pt>
                <c:pt idx="6776">
                  <c:v>40899.819444444496</c:v>
                </c:pt>
                <c:pt idx="6777">
                  <c:v>40899.833333333336</c:v>
                </c:pt>
                <c:pt idx="6778">
                  <c:v>40899.847222222219</c:v>
                </c:pt>
                <c:pt idx="6779">
                  <c:v>40899.861111111066</c:v>
                </c:pt>
                <c:pt idx="6780">
                  <c:v>40899.875</c:v>
                </c:pt>
                <c:pt idx="6781">
                  <c:v>40899.888888888956</c:v>
                </c:pt>
                <c:pt idx="6782">
                  <c:v>40899.902777777781</c:v>
                </c:pt>
                <c:pt idx="6783">
                  <c:v>40899.916666666664</c:v>
                </c:pt>
                <c:pt idx="6784">
                  <c:v>40899.930555555562</c:v>
                </c:pt>
                <c:pt idx="6785">
                  <c:v>40899.944444444496</c:v>
                </c:pt>
                <c:pt idx="6786">
                  <c:v>40899.958333333343</c:v>
                </c:pt>
                <c:pt idx="6787">
                  <c:v>40899.972222222219</c:v>
                </c:pt>
                <c:pt idx="6788">
                  <c:v>40899.986111111109</c:v>
                </c:pt>
                <c:pt idx="6789">
                  <c:v>40900</c:v>
                </c:pt>
                <c:pt idx="6790">
                  <c:v>40900.013888888891</c:v>
                </c:pt>
                <c:pt idx="6791">
                  <c:v>40900.027777777774</c:v>
                </c:pt>
                <c:pt idx="6792">
                  <c:v>40900.041666666613</c:v>
                </c:pt>
                <c:pt idx="6793">
                  <c:v>40900.055555555562</c:v>
                </c:pt>
                <c:pt idx="6794">
                  <c:v>40900.069444444445</c:v>
                </c:pt>
                <c:pt idx="6795">
                  <c:v>40900.083333333336</c:v>
                </c:pt>
                <c:pt idx="6796">
                  <c:v>40900.097222222204</c:v>
                </c:pt>
                <c:pt idx="6797">
                  <c:v>40900.111111111066</c:v>
                </c:pt>
                <c:pt idx="6798">
                  <c:v>40900.124999999993</c:v>
                </c:pt>
                <c:pt idx="6799">
                  <c:v>40900.138888888891</c:v>
                </c:pt>
                <c:pt idx="6800">
                  <c:v>40900.152777777781</c:v>
                </c:pt>
                <c:pt idx="6801">
                  <c:v>40900.166666666613</c:v>
                </c:pt>
                <c:pt idx="6802">
                  <c:v>40900.180555555562</c:v>
                </c:pt>
                <c:pt idx="6803">
                  <c:v>40900.194444444445</c:v>
                </c:pt>
                <c:pt idx="6804">
                  <c:v>40900.208333333336</c:v>
                </c:pt>
                <c:pt idx="6805">
                  <c:v>40900.222222222204</c:v>
                </c:pt>
                <c:pt idx="6806">
                  <c:v>40900.236111111066</c:v>
                </c:pt>
                <c:pt idx="6807">
                  <c:v>40900.25</c:v>
                </c:pt>
                <c:pt idx="6808">
                  <c:v>40900.263888888876</c:v>
                </c:pt>
                <c:pt idx="6809">
                  <c:v>40900.277777777774</c:v>
                </c:pt>
                <c:pt idx="6810">
                  <c:v>40900.291666666577</c:v>
                </c:pt>
                <c:pt idx="6811">
                  <c:v>40900.305555555562</c:v>
                </c:pt>
                <c:pt idx="6812">
                  <c:v>40900.319444444496</c:v>
                </c:pt>
                <c:pt idx="6813">
                  <c:v>40900.333333333336</c:v>
                </c:pt>
                <c:pt idx="6814">
                  <c:v>40900.347222222219</c:v>
                </c:pt>
                <c:pt idx="6815">
                  <c:v>40900.361111111066</c:v>
                </c:pt>
                <c:pt idx="6816">
                  <c:v>40900.375</c:v>
                </c:pt>
                <c:pt idx="6817">
                  <c:v>40900.388888888956</c:v>
                </c:pt>
                <c:pt idx="6818">
                  <c:v>40900.402777777781</c:v>
                </c:pt>
                <c:pt idx="6819">
                  <c:v>40900.416666666664</c:v>
                </c:pt>
                <c:pt idx="6820">
                  <c:v>40900.430555555562</c:v>
                </c:pt>
                <c:pt idx="6821">
                  <c:v>40900.444444444496</c:v>
                </c:pt>
                <c:pt idx="6822">
                  <c:v>40900.458333333343</c:v>
                </c:pt>
                <c:pt idx="6823">
                  <c:v>40900.472222222219</c:v>
                </c:pt>
                <c:pt idx="6824">
                  <c:v>40900.486111111109</c:v>
                </c:pt>
                <c:pt idx="6825">
                  <c:v>40900.5</c:v>
                </c:pt>
                <c:pt idx="6826">
                  <c:v>40900.513888888891</c:v>
                </c:pt>
                <c:pt idx="6827">
                  <c:v>40900.527777777774</c:v>
                </c:pt>
                <c:pt idx="6828">
                  <c:v>40900.541666666613</c:v>
                </c:pt>
                <c:pt idx="6829">
                  <c:v>40900.555555555562</c:v>
                </c:pt>
                <c:pt idx="6830">
                  <c:v>40900.569444444445</c:v>
                </c:pt>
                <c:pt idx="6831">
                  <c:v>40900.583333333336</c:v>
                </c:pt>
                <c:pt idx="6832">
                  <c:v>40900.597222222204</c:v>
                </c:pt>
                <c:pt idx="6833">
                  <c:v>40900.611111111066</c:v>
                </c:pt>
                <c:pt idx="6834">
                  <c:v>40900.624999999993</c:v>
                </c:pt>
                <c:pt idx="6835">
                  <c:v>40900.638888888891</c:v>
                </c:pt>
                <c:pt idx="6836">
                  <c:v>40900.652777777781</c:v>
                </c:pt>
                <c:pt idx="6837">
                  <c:v>40900.666666666613</c:v>
                </c:pt>
                <c:pt idx="6838">
                  <c:v>40900.680555555562</c:v>
                </c:pt>
                <c:pt idx="6839">
                  <c:v>40900.694444444445</c:v>
                </c:pt>
                <c:pt idx="6840">
                  <c:v>40900.708333333336</c:v>
                </c:pt>
                <c:pt idx="6841">
                  <c:v>40900.722222222204</c:v>
                </c:pt>
                <c:pt idx="6842">
                  <c:v>40900.736111111066</c:v>
                </c:pt>
                <c:pt idx="6843">
                  <c:v>40900.75</c:v>
                </c:pt>
                <c:pt idx="6844">
                  <c:v>40900.763888888876</c:v>
                </c:pt>
                <c:pt idx="6845">
                  <c:v>40900.777777777774</c:v>
                </c:pt>
                <c:pt idx="6846">
                  <c:v>40900.791666666577</c:v>
                </c:pt>
                <c:pt idx="6847">
                  <c:v>40900.805555555562</c:v>
                </c:pt>
                <c:pt idx="6848">
                  <c:v>40900.819444444496</c:v>
                </c:pt>
                <c:pt idx="6849">
                  <c:v>40900.833333333336</c:v>
                </c:pt>
                <c:pt idx="6850">
                  <c:v>40900.847222222219</c:v>
                </c:pt>
                <c:pt idx="6851">
                  <c:v>40900.861111111066</c:v>
                </c:pt>
                <c:pt idx="6852">
                  <c:v>40900.875</c:v>
                </c:pt>
                <c:pt idx="6853">
                  <c:v>40900.888888888956</c:v>
                </c:pt>
                <c:pt idx="6854">
                  <c:v>40900.902777777781</c:v>
                </c:pt>
                <c:pt idx="6855">
                  <c:v>40900.916666666664</c:v>
                </c:pt>
                <c:pt idx="6856">
                  <c:v>40900.930555555562</c:v>
                </c:pt>
                <c:pt idx="6857">
                  <c:v>40900.944444444496</c:v>
                </c:pt>
                <c:pt idx="6858">
                  <c:v>40900.958333333343</c:v>
                </c:pt>
                <c:pt idx="6859">
                  <c:v>40900.972222222219</c:v>
                </c:pt>
                <c:pt idx="6860">
                  <c:v>40900.986111111109</c:v>
                </c:pt>
                <c:pt idx="6861">
                  <c:v>40901</c:v>
                </c:pt>
                <c:pt idx="6862">
                  <c:v>40901.013888888891</c:v>
                </c:pt>
                <c:pt idx="6863">
                  <c:v>40901.027777777774</c:v>
                </c:pt>
                <c:pt idx="6864">
                  <c:v>40901.041666666613</c:v>
                </c:pt>
                <c:pt idx="6865">
                  <c:v>40901.055555555562</c:v>
                </c:pt>
                <c:pt idx="6866">
                  <c:v>40901.069444444445</c:v>
                </c:pt>
                <c:pt idx="6867">
                  <c:v>40901.083333333336</c:v>
                </c:pt>
                <c:pt idx="6868">
                  <c:v>40901.097222222204</c:v>
                </c:pt>
                <c:pt idx="6869">
                  <c:v>40901.111111111066</c:v>
                </c:pt>
                <c:pt idx="6870">
                  <c:v>40901.124999999993</c:v>
                </c:pt>
                <c:pt idx="6871">
                  <c:v>40901.138888888891</c:v>
                </c:pt>
                <c:pt idx="6872">
                  <c:v>40901.152777777781</c:v>
                </c:pt>
                <c:pt idx="6873">
                  <c:v>40901.166666666613</c:v>
                </c:pt>
                <c:pt idx="6874">
                  <c:v>40901.180555555562</c:v>
                </c:pt>
                <c:pt idx="6875">
                  <c:v>40901.194444444445</c:v>
                </c:pt>
                <c:pt idx="6876">
                  <c:v>40901.208333333336</c:v>
                </c:pt>
                <c:pt idx="6877">
                  <c:v>40901.222222222204</c:v>
                </c:pt>
                <c:pt idx="6878">
                  <c:v>40901.236111111066</c:v>
                </c:pt>
                <c:pt idx="6879">
                  <c:v>40901.25</c:v>
                </c:pt>
                <c:pt idx="6880">
                  <c:v>40901.263888888876</c:v>
                </c:pt>
                <c:pt idx="6881">
                  <c:v>40901.277777777774</c:v>
                </c:pt>
                <c:pt idx="6882">
                  <c:v>40901.291666666577</c:v>
                </c:pt>
                <c:pt idx="6883">
                  <c:v>40901.305555555562</c:v>
                </c:pt>
                <c:pt idx="6884">
                  <c:v>40901.319444444496</c:v>
                </c:pt>
                <c:pt idx="6885">
                  <c:v>40901.333333333336</c:v>
                </c:pt>
                <c:pt idx="6886">
                  <c:v>40901.347222222219</c:v>
                </c:pt>
                <c:pt idx="6887">
                  <c:v>40901.361111111066</c:v>
                </c:pt>
                <c:pt idx="6888">
                  <c:v>40901.375</c:v>
                </c:pt>
                <c:pt idx="6889">
                  <c:v>40901.388888888956</c:v>
                </c:pt>
                <c:pt idx="6890">
                  <c:v>40901.402777777781</c:v>
                </c:pt>
                <c:pt idx="6891">
                  <c:v>40901.416666666664</c:v>
                </c:pt>
                <c:pt idx="6892">
                  <c:v>40901.430555555562</c:v>
                </c:pt>
                <c:pt idx="6893">
                  <c:v>40901.444444444496</c:v>
                </c:pt>
                <c:pt idx="6894">
                  <c:v>40901.458333333343</c:v>
                </c:pt>
                <c:pt idx="6895">
                  <c:v>40901.472222222219</c:v>
                </c:pt>
                <c:pt idx="6896">
                  <c:v>40901.486111111109</c:v>
                </c:pt>
                <c:pt idx="6897">
                  <c:v>40901.5</c:v>
                </c:pt>
                <c:pt idx="6898">
                  <c:v>40901.513888888891</c:v>
                </c:pt>
                <c:pt idx="6899">
                  <c:v>40901.527777777774</c:v>
                </c:pt>
                <c:pt idx="6900">
                  <c:v>40901.541666666613</c:v>
                </c:pt>
                <c:pt idx="6901">
                  <c:v>40901.555555555562</c:v>
                </c:pt>
                <c:pt idx="6902">
                  <c:v>40901.569444444445</c:v>
                </c:pt>
                <c:pt idx="6903">
                  <c:v>40901.583333333336</c:v>
                </c:pt>
                <c:pt idx="6904">
                  <c:v>40901.597222222204</c:v>
                </c:pt>
                <c:pt idx="6905">
                  <c:v>40901.611111111066</c:v>
                </c:pt>
                <c:pt idx="6906">
                  <c:v>40901.624999999993</c:v>
                </c:pt>
                <c:pt idx="6907">
                  <c:v>40901.638888888891</c:v>
                </c:pt>
                <c:pt idx="6908">
                  <c:v>40901.652777777781</c:v>
                </c:pt>
                <c:pt idx="6909">
                  <c:v>40901.666666666613</c:v>
                </c:pt>
                <c:pt idx="6910">
                  <c:v>40901.680555555562</c:v>
                </c:pt>
                <c:pt idx="6911">
                  <c:v>40901.694444444445</c:v>
                </c:pt>
                <c:pt idx="6912">
                  <c:v>40901.708333333336</c:v>
                </c:pt>
                <c:pt idx="6913">
                  <c:v>40901.722222222204</c:v>
                </c:pt>
                <c:pt idx="6914">
                  <c:v>40901.736111111066</c:v>
                </c:pt>
                <c:pt idx="6915">
                  <c:v>40901.75</c:v>
                </c:pt>
                <c:pt idx="6916">
                  <c:v>40901.763888888876</c:v>
                </c:pt>
                <c:pt idx="6917">
                  <c:v>40901.777777777774</c:v>
                </c:pt>
                <c:pt idx="6918">
                  <c:v>40901.791666666577</c:v>
                </c:pt>
                <c:pt idx="6919">
                  <c:v>40901.805555555562</c:v>
                </c:pt>
                <c:pt idx="6920">
                  <c:v>40901.819444444496</c:v>
                </c:pt>
                <c:pt idx="6921">
                  <c:v>40901.833333333336</c:v>
                </c:pt>
                <c:pt idx="6922">
                  <c:v>40901.847222222219</c:v>
                </c:pt>
                <c:pt idx="6923">
                  <c:v>40901.861111111066</c:v>
                </c:pt>
                <c:pt idx="6924">
                  <c:v>40901.875</c:v>
                </c:pt>
                <c:pt idx="6925">
                  <c:v>40901.888888888956</c:v>
                </c:pt>
                <c:pt idx="6926">
                  <c:v>40901.902777777781</c:v>
                </c:pt>
                <c:pt idx="6927">
                  <c:v>40901.916666666664</c:v>
                </c:pt>
                <c:pt idx="6928">
                  <c:v>40901.930555555562</c:v>
                </c:pt>
                <c:pt idx="6929">
                  <c:v>40901.944444444496</c:v>
                </c:pt>
                <c:pt idx="6930">
                  <c:v>40901.958333333343</c:v>
                </c:pt>
                <c:pt idx="6931">
                  <c:v>40901.972222222219</c:v>
                </c:pt>
                <c:pt idx="6932">
                  <c:v>40901.986111111109</c:v>
                </c:pt>
                <c:pt idx="6933">
                  <c:v>40902</c:v>
                </c:pt>
                <c:pt idx="6934">
                  <c:v>40902.013888888891</c:v>
                </c:pt>
                <c:pt idx="6935">
                  <c:v>40902.027777777774</c:v>
                </c:pt>
                <c:pt idx="6936">
                  <c:v>40902.041666666613</c:v>
                </c:pt>
                <c:pt idx="6937">
                  <c:v>40902.055555555562</c:v>
                </c:pt>
                <c:pt idx="6938">
                  <c:v>40902.069444444445</c:v>
                </c:pt>
                <c:pt idx="6939">
                  <c:v>40902.083333333336</c:v>
                </c:pt>
                <c:pt idx="6940">
                  <c:v>40902.097222222204</c:v>
                </c:pt>
                <c:pt idx="6941">
                  <c:v>40902.111111111066</c:v>
                </c:pt>
                <c:pt idx="6942">
                  <c:v>40902.124999999993</c:v>
                </c:pt>
                <c:pt idx="6943">
                  <c:v>40902.138888888891</c:v>
                </c:pt>
                <c:pt idx="6944">
                  <c:v>40902.152777777781</c:v>
                </c:pt>
                <c:pt idx="6945">
                  <c:v>40902.166666666613</c:v>
                </c:pt>
                <c:pt idx="6946">
                  <c:v>40902.180555555562</c:v>
                </c:pt>
                <c:pt idx="6947">
                  <c:v>40902.194444444445</c:v>
                </c:pt>
                <c:pt idx="6948">
                  <c:v>40902.208333333336</c:v>
                </c:pt>
                <c:pt idx="6949">
                  <c:v>40902.222222222204</c:v>
                </c:pt>
                <c:pt idx="6950">
                  <c:v>40902.236111111066</c:v>
                </c:pt>
                <c:pt idx="6951">
                  <c:v>40902.25</c:v>
                </c:pt>
                <c:pt idx="6952">
                  <c:v>40902.263888888876</c:v>
                </c:pt>
                <c:pt idx="6953">
                  <c:v>40902.277777777774</c:v>
                </c:pt>
                <c:pt idx="6954">
                  <c:v>40902.291666666577</c:v>
                </c:pt>
                <c:pt idx="6955">
                  <c:v>40902.305555555562</c:v>
                </c:pt>
                <c:pt idx="6956">
                  <c:v>40902.319444444496</c:v>
                </c:pt>
                <c:pt idx="6957">
                  <c:v>40902.333333333336</c:v>
                </c:pt>
                <c:pt idx="6958">
                  <c:v>40902.347222222219</c:v>
                </c:pt>
                <c:pt idx="6959">
                  <c:v>40902.361111111066</c:v>
                </c:pt>
                <c:pt idx="6960">
                  <c:v>40902.375</c:v>
                </c:pt>
                <c:pt idx="6961">
                  <c:v>40902.388888888956</c:v>
                </c:pt>
                <c:pt idx="6962">
                  <c:v>40902.402777777781</c:v>
                </c:pt>
                <c:pt idx="6963">
                  <c:v>40902.416666666664</c:v>
                </c:pt>
                <c:pt idx="6964">
                  <c:v>40902.430555555562</c:v>
                </c:pt>
                <c:pt idx="6965">
                  <c:v>40902.444444444496</c:v>
                </c:pt>
                <c:pt idx="6966">
                  <c:v>40902.458333333343</c:v>
                </c:pt>
                <c:pt idx="6967">
                  <c:v>40902.472222222219</c:v>
                </c:pt>
                <c:pt idx="6968">
                  <c:v>40902.486111111109</c:v>
                </c:pt>
                <c:pt idx="6969">
                  <c:v>40902.5</c:v>
                </c:pt>
                <c:pt idx="6970">
                  <c:v>40902.513888888891</c:v>
                </c:pt>
                <c:pt idx="6971">
                  <c:v>40902.527777777774</c:v>
                </c:pt>
                <c:pt idx="6972">
                  <c:v>40902.541666666613</c:v>
                </c:pt>
                <c:pt idx="6973">
                  <c:v>40902.555555555562</c:v>
                </c:pt>
                <c:pt idx="6974">
                  <c:v>40902.569444444445</c:v>
                </c:pt>
                <c:pt idx="6975">
                  <c:v>40902.583333333336</c:v>
                </c:pt>
                <c:pt idx="6976">
                  <c:v>40902.597222222204</c:v>
                </c:pt>
                <c:pt idx="6977">
                  <c:v>40902.611111111066</c:v>
                </c:pt>
                <c:pt idx="6978">
                  <c:v>40902.624999999993</c:v>
                </c:pt>
                <c:pt idx="6979">
                  <c:v>40902.638888888891</c:v>
                </c:pt>
                <c:pt idx="6980">
                  <c:v>40902.652777777781</c:v>
                </c:pt>
                <c:pt idx="6981">
                  <c:v>40902.666666666613</c:v>
                </c:pt>
                <c:pt idx="6982">
                  <c:v>40902.680555555562</c:v>
                </c:pt>
                <c:pt idx="6983">
                  <c:v>40902.694444444445</c:v>
                </c:pt>
                <c:pt idx="6984">
                  <c:v>40902.708333333336</c:v>
                </c:pt>
                <c:pt idx="6985">
                  <c:v>40902.722222222204</c:v>
                </c:pt>
                <c:pt idx="6986">
                  <c:v>40902.736111111066</c:v>
                </c:pt>
                <c:pt idx="6987">
                  <c:v>40902.75</c:v>
                </c:pt>
                <c:pt idx="6988">
                  <c:v>40902.763888888876</c:v>
                </c:pt>
                <c:pt idx="6989">
                  <c:v>40902.777777777774</c:v>
                </c:pt>
                <c:pt idx="6990">
                  <c:v>40902.791666666577</c:v>
                </c:pt>
                <c:pt idx="6991">
                  <c:v>40902.805555555562</c:v>
                </c:pt>
                <c:pt idx="6992">
                  <c:v>40902.819444444496</c:v>
                </c:pt>
                <c:pt idx="6993">
                  <c:v>40902.833333333336</c:v>
                </c:pt>
                <c:pt idx="6994">
                  <c:v>40902.847222222219</c:v>
                </c:pt>
                <c:pt idx="6995">
                  <c:v>40902.861111111066</c:v>
                </c:pt>
                <c:pt idx="6996">
                  <c:v>40902.875</c:v>
                </c:pt>
                <c:pt idx="6997">
                  <c:v>40902.888888888956</c:v>
                </c:pt>
                <c:pt idx="6998">
                  <c:v>40902.902777777781</c:v>
                </c:pt>
                <c:pt idx="6999">
                  <c:v>40902.916666666664</c:v>
                </c:pt>
                <c:pt idx="7000">
                  <c:v>40902.930555555562</c:v>
                </c:pt>
                <c:pt idx="7001">
                  <c:v>40902.944444444496</c:v>
                </c:pt>
                <c:pt idx="7002">
                  <c:v>40902.958333333343</c:v>
                </c:pt>
                <c:pt idx="7003">
                  <c:v>40902.972222222219</c:v>
                </c:pt>
                <c:pt idx="7004">
                  <c:v>40902.986111111109</c:v>
                </c:pt>
                <c:pt idx="7005">
                  <c:v>40903</c:v>
                </c:pt>
                <c:pt idx="7006">
                  <c:v>40903.013888888891</c:v>
                </c:pt>
                <c:pt idx="7007">
                  <c:v>40903.027777777774</c:v>
                </c:pt>
                <c:pt idx="7008">
                  <c:v>40903.041666666613</c:v>
                </c:pt>
                <c:pt idx="7009">
                  <c:v>40903.055555555562</c:v>
                </c:pt>
                <c:pt idx="7010">
                  <c:v>40903.069444444445</c:v>
                </c:pt>
                <c:pt idx="7011">
                  <c:v>40903.083333333336</c:v>
                </c:pt>
                <c:pt idx="7012">
                  <c:v>40903.097222222204</c:v>
                </c:pt>
                <c:pt idx="7013">
                  <c:v>40903.111111111066</c:v>
                </c:pt>
                <c:pt idx="7014">
                  <c:v>40903.124999999993</c:v>
                </c:pt>
                <c:pt idx="7015">
                  <c:v>40903.138888888891</c:v>
                </c:pt>
                <c:pt idx="7016">
                  <c:v>40903.152777777781</c:v>
                </c:pt>
                <c:pt idx="7017">
                  <c:v>40903.166666666613</c:v>
                </c:pt>
                <c:pt idx="7018">
                  <c:v>40903.180555555562</c:v>
                </c:pt>
                <c:pt idx="7019">
                  <c:v>40903.194444444445</c:v>
                </c:pt>
                <c:pt idx="7020">
                  <c:v>40903.208333333336</c:v>
                </c:pt>
                <c:pt idx="7021">
                  <c:v>40903.222222222204</c:v>
                </c:pt>
                <c:pt idx="7022">
                  <c:v>40903.236111111066</c:v>
                </c:pt>
                <c:pt idx="7023">
                  <c:v>40903.25</c:v>
                </c:pt>
                <c:pt idx="7024">
                  <c:v>40903.263888888876</c:v>
                </c:pt>
                <c:pt idx="7025">
                  <c:v>40903.277777777774</c:v>
                </c:pt>
                <c:pt idx="7026">
                  <c:v>40903.291666666577</c:v>
                </c:pt>
                <c:pt idx="7027">
                  <c:v>40903.305555555562</c:v>
                </c:pt>
                <c:pt idx="7028">
                  <c:v>40903.319444444496</c:v>
                </c:pt>
                <c:pt idx="7029">
                  <c:v>40903.333333333336</c:v>
                </c:pt>
                <c:pt idx="7030">
                  <c:v>40903.347222222219</c:v>
                </c:pt>
                <c:pt idx="7031">
                  <c:v>40903.361111111066</c:v>
                </c:pt>
                <c:pt idx="7032">
                  <c:v>40903.375</c:v>
                </c:pt>
                <c:pt idx="7033">
                  <c:v>40903.388888888956</c:v>
                </c:pt>
                <c:pt idx="7034">
                  <c:v>40903.402777777781</c:v>
                </c:pt>
                <c:pt idx="7035">
                  <c:v>40903.416666666664</c:v>
                </c:pt>
                <c:pt idx="7036">
                  <c:v>40903.430555555562</c:v>
                </c:pt>
                <c:pt idx="7037">
                  <c:v>40903.444444444496</c:v>
                </c:pt>
                <c:pt idx="7038">
                  <c:v>40903.458333333343</c:v>
                </c:pt>
                <c:pt idx="7039">
                  <c:v>40903.472222222219</c:v>
                </c:pt>
                <c:pt idx="7040">
                  <c:v>40903.486111111109</c:v>
                </c:pt>
                <c:pt idx="7041">
                  <c:v>40903.5</c:v>
                </c:pt>
                <c:pt idx="7042">
                  <c:v>40903.513888888891</c:v>
                </c:pt>
                <c:pt idx="7043">
                  <c:v>40903.527777777774</c:v>
                </c:pt>
                <c:pt idx="7044">
                  <c:v>40903.541666666613</c:v>
                </c:pt>
                <c:pt idx="7045">
                  <c:v>40903.555555555562</c:v>
                </c:pt>
                <c:pt idx="7046">
                  <c:v>40903.569444444445</c:v>
                </c:pt>
                <c:pt idx="7047">
                  <c:v>40903.583333333336</c:v>
                </c:pt>
                <c:pt idx="7048">
                  <c:v>40903.597222222204</c:v>
                </c:pt>
                <c:pt idx="7049">
                  <c:v>40903.611111111066</c:v>
                </c:pt>
                <c:pt idx="7050">
                  <c:v>40903.624999999993</c:v>
                </c:pt>
                <c:pt idx="7051">
                  <c:v>40903.638888888891</c:v>
                </c:pt>
                <c:pt idx="7052">
                  <c:v>40903.652777777781</c:v>
                </c:pt>
                <c:pt idx="7053">
                  <c:v>40903.666666666613</c:v>
                </c:pt>
                <c:pt idx="7054">
                  <c:v>40903.680555555562</c:v>
                </c:pt>
                <c:pt idx="7055">
                  <c:v>40903.694444444445</c:v>
                </c:pt>
                <c:pt idx="7056">
                  <c:v>40903.708333333336</c:v>
                </c:pt>
                <c:pt idx="7057">
                  <c:v>40903.722222222204</c:v>
                </c:pt>
                <c:pt idx="7058">
                  <c:v>40903.736111111066</c:v>
                </c:pt>
                <c:pt idx="7059">
                  <c:v>40903.75</c:v>
                </c:pt>
                <c:pt idx="7060">
                  <c:v>40903.763888888876</c:v>
                </c:pt>
                <c:pt idx="7061">
                  <c:v>40903.777777777774</c:v>
                </c:pt>
                <c:pt idx="7062">
                  <c:v>40903.791666666577</c:v>
                </c:pt>
                <c:pt idx="7063">
                  <c:v>40903.805555555562</c:v>
                </c:pt>
                <c:pt idx="7064">
                  <c:v>40903.819444444496</c:v>
                </c:pt>
                <c:pt idx="7065">
                  <c:v>40903.833333333336</c:v>
                </c:pt>
                <c:pt idx="7066">
                  <c:v>40903.847222222219</c:v>
                </c:pt>
                <c:pt idx="7067">
                  <c:v>40903.861111111066</c:v>
                </c:pt>
                <c:pt idx="7068">
                  <c:v>40903.875</c:v>
                </c:pt>
                <c:pt idx="7069">
                  <c:v>40903.888888888956</c:v>
                </c:pt>
                <c:pt idx="7070">
                  <c:v>40903.902777777781</c:v>
                </c:pt>
                <c:pt idx="7071">
                  <c:v>40903.916666666664</c:v>
                </c:pt>
                <c:pt idx="7072">
                  <c:v>40903.930555555562</c:v>
                </c:pt>
                <c:pt idx="7073">
                  <c:v>40903.944444444496</c:v>
                </c:pt>
                <c:pt idx="7074">
                  <c:v>40903.958333333343</c:v>
                </c:pt>
                <c:pt idx="7075">
                  <c:v>40903.972222222219</c:v>
                </c:pt>
                <c:pt idx="7076">
                  <c:v>40903.986111111109</c:v>
                </c:pt>
                <c:pt idx="7077">
                  <c:v>40904</c:v>
                </c:pt>
                <c:pt idx="7078">
                  <c:v>40904.013888888891</c:v>
                </c:pt>
                <c:pt idx="7079">
                  <c:v>40904.027777777774</c:v>
                </c:pt>
                <c:pt idx="7080">
                  <c:v>40904.041666666613</c:v>
                </c:pt>
                <c:pt idx="7081">
                  <c:v>40904.055555555562</c:v>
                </c:pt>
                <c:pt idx="7082">
                  <c:v>40904.069444444445</c:v>
                </c:pt>
                <c:pt idx="7083">
                  <c:v>40904.083333333336</c:v>
                </c:pt>
                <c:pt idx="7084">
                  <c:v>40904.097222222204</c:v>
                </c:pt>
                <c:pt idx="7085">
                  <c:v>40904.111111111066</c:v>
                </c:pt>
                <c:pt idx="7086">
                  <c:v>40904.124999999993</c:v>
                </c:pt>
                <c:pt idx="7087">
                  <c:v>40904.138888888891</c:v>
                </c:pt>
                <c:pt idx="7088">
                  <c:v>40904.152777777781</c:v>
                </c:pt>
                <c:pt idx="7089">
                  <c:v>40904.166666666613</c:v>
                </c:pt>
                <c:pt idx="7090">
                  <c:v>40904.180555555562</c:v>
                </c:pt>
                <c:pt idx="7091">
                  <c:v>40904.194444444445</c:v>
                </c:pt>
                <c:pt idx="7092">
                  <c:v>40904.208333333336</c:v>
                </c:pt>
                <c:pt idx="7093">
                  <c:v>40904.222222222204</c:v>
                </c:pt>
                <c:pt idx="7094">
                  <c:v>40904.236111111066</c:v>
                </c:pt>
                <c:pt idx="7095">
                  <c:v>40904.25</c:v>
                </c:pt>
                <c:pt idx="7096">
                  <c:v>40904.263888888876</c:v>
                </c:pt>
                <c:pt idx="7097">
                  <c:v>40904.277777777774</c:v>
                </c:pt>
                <c:pt idx="7098">
                  <c:v>40904.291666666577</c:v>
                </c:pt>
                <c:pt idx="7099">
                  <c:v>40904.305555555562</c:v>
                </c:pt>
                <c:pt idx="7100">
                  <c:v>40904.319444444496</c:v>
                </c:pt>
                <c:pt idx="7101">
                  <c:v>40904.333333333336</c:v>
                </c:pt>
                <c:pt idx="7102">
                  <c:v>40904.347222222219</c:v>
                </c:pt>
                <c:pt idx="7103">
                  <c:v>40904.361111111066</c:v>
                </c:pt>
                <c:pt idx="7104">
                  <c:v>40904.375</c:v>
                </c:pt>
                <c:pt idx="7105">
                  <c:v>40904.388888888956</c:v>
                </c:pt>
                <c:pt idx="7106">
                  <c:v>40904.402777777781</c:v>
                </c:pt>
                <c:pt idx="7107">
                  <c:v>40904.416666666664</c:v>
                </c:pt>
                <c:pt idx="7108">
                  <c:v>40904.430555555562</c:v>
                </c:pt>
                <c:pt idx="7109">
                  <c:v>40904.444444444496</c:v>
                </c:pt>
                <c:pt idx="7110">
                  <c:v>40904.458333333343</c:v>
                </c:pt>
                <c:pt idx="7111">
                  <c:v>40904.472222222219</c:v>
                </c:pt>
                <c:pt idx="7112">
                  <c:v>40904.486111111109</c:v>
                </c:pt>
                <c:pt idx="7113">
                  <c:v>40904.5</c:v>
                </c:pt>
                <c:pt idx="7114">
                  <c:v>40904.513888888891</c:v>
                </c:pt>
                <c:pt idx="7115">
                  <c:v>40904.527777777774</c:v>
                </c:pt>
                <c:pt idx="7116">
                  <c:v>40904.541666666613</c:v>
                </c:pt>
                <c:pt idx="7117">
                  <c:v>40904.555555555562</c:v>
                </c:pt>
                <c:pt idx="7118">
                  <c:v>40904.569444444445</c:v>
                </c:pt>
                <c:pt idx="7119">
                  <c:v>40904.583333333336</c:v>
                </c:pt>
                <c:pt idx="7120">
                  <c:v>40904.597222222204</c:v>
                </c:pt>
                <c:pt idx="7121">
                  <c:v>40904.611111111066</c:v>
                </c:pt>
                <c:pt idx="7122">
                  <c:v>40904.624999999993</c:v>
                </c:pt>
                <c:pt idx="7123">
                  <c:v>40904.638888888891</c:v>
                </c:pt>
                <c:pt idx="7124">
                  <c:v>40904.652777777781</c:v>
                </c:pt>
                <c:pt idx="7125">
                  <c:v>40904.666666666613</c:v>
                </c:pt>
                <c:pt idx="7126">
                  <c:v>40904.680555555562</c:v>
                </c:pt>
                <c:pt idx="7127">
                  <c:v>40904.694444444445</c:v>
                </c:pt>
                <c:pt idx="7128">
                  <c:v>40904.708333333336</c:v>
                </c:pt>
                <c:pt idx="7129">
                  <c:v>40904.722222222204</c:v>
                </c:pt>
                <c:pt idx="7130">
                  <c:v>40904.736111111066</c:v>
                </c:pt>
                <c:pt idx="7131">
                  <c:v>40904.75</c:v>
                </c:pt>
                <c:pt idx="7132">
                  <c:v>40904.763888888876</c:v>
                </c:pt>
                <c:pt idx="7133">
                  <c:v>40904.777777777774</c:v>
                </c:pt>
                <c:pt idx="7134">
                  <c:v>40904.791666666577</c:v>
                </c:pt>
                <c:pt idx="7135">
                  <c:v>40904.805555555562</c:v>
                </c:pt>
                <c:pt idx="7136">
                  <c:v>40904.819444444496</c:v>
                </c:pt>
                <c:pt idx="7137">
                  <c:v>40904.833333333336</c:v>
                </c:pt>
                <c:pt idx="7138">
                  <c:v>40904.847222222219</c:v>
                </c:pt>
                <c:pt idx="7139">
                  <c:v>40904.861111111066</c:v>
                </c:pt>
                <c:pt idx="7140">
                  <c:v>40904.875</c:v>
                </c:pt>
                <c:pt idx="7141">
                  <c:v>40904.888888888956</c:v>
                </c:pt>
                <c:pt idx="7142">
                  <c:v>40904.902777777781</c:v>
                </c:pt>
                <c:pt idx="7143">
                  <c:v>40904.916666666664</c:v>
                </c:pt>
                <c:pt idx="7144">
                  <c:v>40904.930555555562</c:v>
                </c:pt>
                <c:pt idx="7145">
                  <c:v>40904.944444444496</c:v>
                </c:pt>
                <c:pt idx="7146">
                  <c:v>40904.958333333343</c:v>
                </c:pt>
                <c:pt idx="7147">
                  <c:v>40904.972222222219</c:v>
                </c:pt>
                <c:pt idx="7148">
                  <c:v>40904.986111111109</c:v>
                </c:pt>
                <c:pt idx="7149">
                  <c:v>40905</c:v>
                </c:pt>
                <c:pt idx="7150">
                  <c:v>40905.013888888891</c:v>
                </c:pt>
                <c:pt idx="7151">
                  <c:v>40905.027777777774</c:v>
                </c:pt>
                <c:pt idx="7152">
                  <c:v>40905.041666666613</c:v>
                </c:pt>
                <c:pt idx="7153">
                  <c:v>40905.055555555562</c:v>
                </c:pt>
                <c:pt idx="7154">
                  <c:v>40905.069444444445</c:v>
                </c:pt>
                <c:pt idx="7155">
                  <c:v>40905.083333333336</c:v>
                </c:pt>
                <c:pt idx="7156">
                  <c:v>40905.097222222204</c:v>
                </c:pt>
                <c:pt idx="7157">
                  <c:v>40905.111111111066</c:v>
                </c:pt>
                <c:pt idx="7158">
                  <c:v>40905.124999999993</c:v>
                </c:pt>
                <c:pt idx="7159">
                  <c:v>40905.138888888891</c:v>
                </c:pt>
                <c:pt idx="7160">
                  <c:v>40905.152777777781</c:v>
                </c:pt>
                <c:pt idx="7161">
                  <c:v>40905.166666666613</c:v>
                </c:pt>
                <c:pt idx="7162">
                  <c:v>40905.180555555562</c:v>
                </c:pt>
                <c:pt idx="7163">
                  <c:v>40905.194444444445</c:v>
                </c:pt>
                <c:pt idx="7164">
                  <c:v>40905.208333333336</c:v>
                </c:pt>
                <c:pt idx="7165">
                  <c:v>40905.222222222204</c:v>
                </c:pt>
                <c:pt idx="7166">
                  <c:v>40905.236111111066</c:v>
                </c:pt>
                <c:pt idx="7167">
                  <c:v>40905.25</c:v>
                </c:pt>
                <c:pt idx="7168">
                  <c:v>40905.263888888876</c:v>
                </c:pt>
                <c:pt idx="7169">
                  <c:v>40905.277777777774</c:v>
                </c:pt>
                <c:pt idx="7170">
                  <c:v>40905.291666666577</c:v>
                </c:pt>
                <c:pt idx="7171">
                  <c:v>40905.305555555562</c:v>
                </c:pt>
                <c:pt idx="7172">
                  <c:v>40905.319444444496</c:v>
                </c:pt>
                <c:pt idx="7173">
                  <c:v>40905.333333333336</c:v>
                </c:pt>
                <c:pt idx="7174">
                  <c:v>40905.347222222219</c:v>
                </c:pt>
                <c:pt idx="7175">
                  <c:v>40905.361111111066</c:v>
                </c:pt>
                <c:pt idx="7176">
                  <c:v>40905.375</c:v>
                </c:pt>
                <c:pt idx="7177">
                  <c:v>40905.388888888956</c:v>
                </c:pt>
                <c:pt idx="7178">
                  <c:v>40905.402777777781</c:v>
                </c:pt>
                <c:pt idx="7179">
                  <c:v>40905.416666666664</c:v>
                </c:pt>
                <c:pt idx="7180">
                  <c:v>40905.430555555562</c:v>
                </c:pt>
                <c:pt idx="7181">
                  <c:v>40905.444444444496</c:v>
                </c:pt>
                <c:pt idx="7182">
                  <c:v>40905.458333333343</c:v>
                </c:pt>
                <c:pt idx="7183">
                  <c:v>40905.472222222219</c:v>
                </c:pt>
                <c:pt idx="7184">
                  <c:v>40905.486111111109</c:v>
                </c:pt>
                <c:pt idx="7185">
                  <c:v>40905.5</c:v>
                </c:pt>
                <c:pt idx="7186">
                  <c:v>40905.513888888891</c:v>
                </c:pt>
                <c:pt idx="7187">
                  <c:v>40905.527777777774</c:v>
                </c:pt>
                <c:pt idx="7188">
                  <c:v>40905.541666666613</c:v>
                </c:pt>
                <c:pt idx="7189">
                  <c:v>40905.555555555562</c:v>
                </c:pt>
                <c:pt idx="7190">
                  <c:v>40905.569444444445</c:v>
                </c:pt>
                <c:pt idx="7191">
                  <c:v>40905.583333333336</c:v>
                </c:pt>
                <c:pt idx="7192">
                  <c:v>40905.597222222204</c:v>
                </c:pt>
                <c:pt idx="7193">
                  <c:v>40905.611111111066</c:v>
                </c:pt>
                <c:pt idx="7194">
                  <c:v>40905.624999999993</c:v>
                </c:pt>
                <c:pt idx="7195">
                  <c:v>40905.638888888891</c:v>
                </c:pt>
                <c:pt idx="7196">
                  <c:v>40905.652777777781</c:v>
                </c:pt>
                <c:pt idx="7197">
                  <c:v>40905.666666666613</c:v>
                </c:pt>
                <c:pt idx="7198">
                  <c:v>40905.680555555562</c:v>
                </c:pt>
                <c:pt idx="7199">
                  <c:v>40905.694444444445</c:v>
                </c:pt>
                <c:pt idx="7200">
                  <c:v>40905.708333333336</c:v>
                </c:pt>
                <c:pt idx="7201">
                  <c:v>40905.722222222204</c:v>
                </c:pt>
                <c:pt idx="7202">
                  <c:v>40905.736111111066</c:v>
                </c:pt>
                <c:pt idx="7203">
                  <c:v>40905.75</c:v>
                </c:pt>
                <c:pt idx="7204">
                  <c:v>40905.763888888876</c:v>
                </c:pt>
                <c:pt idx="7205">
                  <c:v>40905.777777777774</c:v>
                </c:pt>
                <c:pt idx="7206">
                  <c:v>40905.791666666577</c:v>
                </c:pt>
                <c:pt idx="7207">
                  <c:v>40905.805555555562</c:v>
                </c:pt>
                <c:pt idx="7208">
                  <c:v>40905.819444444496</c:v>
                </c:pt>
                <c:pt idx="7209">
                  <c:v>40905.833333333336</c:v>
                </c:pt>
                <c:pt idx="7210">
                  <c:v>40905.847222222219</c:v>
                </c:pt>
                <c:pt idx="7211">
                  <c:v>40905.861111111066</c:v>
                </c:pt>
                <c:pt idx="7212">
                  <c:v>40905.875</c:v>
                </c:pt>
                <c:pt idx="7213">
                  <c:v>40905.888888888956</c:v>
                </c:pt>
                <c:pt idx="7214">
                  <c:v>40905.902777777781</c:v>
                </c:pt>
                <c:pt idx="7215">
                  <c:v>40905.916666666664</c:v>
                </c:pt>
                <c:pt idx="7216">
                  <c:v>40905.930555555562</c:v>
                </c:pt>
                <c:pt idx="7217">
                  <c:v>40905.944444444496</c:v>
                </c:pt>
                <c:pt idx="7218">
                  <c:v>40905.958333333343</c:v>
                </c:pt>
                <c:pt idx="7219">
                  <c:v>40905.972222222219</c:v>
                </c:pt>
                <c:pt idx="7220">
                  <c:v>40905.986111111109</c:v>
                </c:pt>
                <c:pt idx="7221">
                  <c:v>40906</c:v>
                </c:pt>
                <c:pt idx="7222">
                  <c:v>40906.013888888891</c:v>
                </c:pt>
                <c:pt idx="7223">
                  <c:v>40906.027777777774</c:v>
                </c:pt>
                <c:pt idx="7224">
                  <c:v>40906.041666666613</c:v>
                </c:pt>
                <c:pt idx="7225">
                  <c:v>40906.055555555562</c:v>
                </c:pt>
                <c:pt idx="7226">
                  <c:v>40906.069444444445</c:v>
                </c:pt>
                <c:pt idx="7227">
                  <c:v>40906.083333333336</c:v>
                </c:pt>
                <c:pt idx="7228">
                  <c:v>40906.097222222204</c:v>
                </c:pt>
                <c:pt idx="7229">
                  <c:v>40906.111111111066</c:v>
                </c:pt>
                <c:pt idx="7230">
                  <c:v>40906.124999999993</c:v>
                </c:pt>
                <c:pt idx="7231">
                  <c:v>40906.138888888891</c:v>
                </c:pt>
                <c:pt idx="7232">
                  <c:v>40906.152777777781</c:v>
                </c:pt>
                <c:pt idx="7233">
                  <c:v>40906.166666666613</c:v>
                </c:pt>
                <c:pt idx="7234">
                  <c:v>40906.180555555562</c:v>
                </c:pt>
                <c:pt idx="7235">
                  <c:v>40906.194444444445</c:v>
                </c:pt>
                <c:pt idx="7236">
                  <c:v>40906.208333333336</c:v>
                </c:pt>
                <c:pt idx="7237">
                  <c:v>40906.222222222204</c:v>
                </c:pt>
                <c:pt idx="7238">
                  <c:v>40906.236111111066</c:v>
                </c:pt>
                <c:pt idx="7239">
                  <c:v>40906.25</c:v>
                </c:pt>
                <c:pt idx="7240">
                  <c:v>40906.263888888876</c:v>
                </c:pt>
                <c:pt idx="7241">
                  <c:v>40906.277777777774</c:v>
                </c:pt>
                <c:pt idx="7242">
                  <c:v>40906.291666666577</c:v>
                </c:pt>
                <c:pt idx="7243">
                  <c:v>40906.305555555562</c:v>
                </c:pt>
                <c:pt idx="7244">
                  <c:v>40906.319444444496</c:v>
                </c:pt>
                <c:pt idx="7245">
                  <c:v>40906.333333333336</c:v>
                </c:pt>
                <c:pt idx="7246">
                  <c:v>40906.347222222219</c:v>
                </c:pt>
                <c:pt idx="7247">
                  <c:v>40906.361111111066</c:v>
                </c:pt>
                <c:pt idx="7248">
                  <c:v>40906.375</c:v>
                </c:pt>
                <c:pt idx="7249">
                  <c:v>40906.388888888956</c:v>
                </c:pt>
                <c:pt idx="7250">
                  <c:v>40906.402777777781</c:v>
                </c:pt>
                <c:pt idx="7251">
                  <c:v>40906.416666666664</c:v>
                </c:pt>
                <c:pt idx="7252">
                  <c:v>40906.430555555562</c:v>
                </c:pt>
                <c:pt idx="7253">
                  <c:v>40906.444444444496</c:v>
                </c:pt>
                <c:pt idx="7254">
                  <c:v>40906.458333333343</c:v>
                </c:pt>
                <c:pt idx="7255">
                  <c:v>40906.472222222219</c:v>
                </c:pt>
                <c:pt idx="7256">
                  <c:v>40906.486111111109</c:v>
                </c:pt>
                <c:pt idx="7257">
                  <c:v>40906.5</c:v>
                </c:pt>
                <c:pt idx="7258">
                  <c:v>40906.513888888891</c:v>
                </c:pt>
                <c:pt idx="7259">
                  <c:v>40906.527777777774</c:v>
                </c:pt>
                <c:pt idx="7260">
                  <c:v>40906.541666666613</c:v>
                </c:pt>
                <c:pt idx="7261">
                  <c:v>40906.555555555562</c:v>
                </c:pt>
                <c:pt idx="7262">
                  <c:v>40906.569444444445</c:v>
                </c:pt>
                <c:pt idx="7263">
                  <c:v>40906.583333333336</c:v>
                </c:pt>
                <c:pt idx="7264">
                  <c:v>40906.597222222204</c:v>
                </c:pt>
                <c:pt idx="7265">
                  <c:v>40906.611111111066</c:v>
                </c:pt>
                <c:pt idx="7266">
                  <c:v>40906.624999999993</c:v>
                </c:pt>
                <c:pt idx="7267">
                  <c:v>40906.638888888891</c:v>
                </c:pt>
                <c:pt idx="7268">
                  <c:v>40906.652777777781</c:v>
                </c:pt>
                <c:pt idx="7269">
                  <c:v>40906.666666666613</c:v>
                </c:pt>
                <c:pt idx="7270">
                  <c:v>40906.680555555562</c:v>
                </c:pt>
                <c:pt idx="7271">
                  <c:v>40906.694444444445</c:v>
                </c:pt>
                <c:pt idx="7272">
                  <c:v>40906.708333333336</c:v>
                </c:pt>
                <c:pt idx="7273">
                  <c:v>40906.722222222204</c:v>
                </c:pt>
                <c:pt idx="7274">
                  <c:v>40906.736111111066</c:v>
                </c:pt>
                <c:pt idx="7275">
                  <c:v>40906.75</c:v>
                </c:pt>
                <c:pt idx="7276">
                  <c:v>40906.763888888876</c:v>
                </c:pt>
                <c:pt idx="7277">
                  <c:v>40906.777777777774</c:v>
                </c:pt>
                <c:pt idx="7278">
                  <c:v>40906.791666666577</c:v>
                </c:pt>
                <c:pt idx="7279">
                  <c:v>40906.805555555562</c:v>
                </c:pt>
                <c:pt idx="7280">
                  <c:v>40906.819444444496</c:v>
                </c:pt>
                <c:pt idx="7281">
                  <c:v>40906.833333333336</c:v>
                </c:pt>
                <c:pt idx="7282">
                  <c:v>40906.847222222219</c:v>
                </c:pt>
                <c:pt idx="7283">
                  <c:v>40906.861111111066</c:v>
                </c:pt>
                <c:pt idx="7284">
                  <c:v>40906.875</c:v>
                </c:pt>
                <c:pt idx="7285">
                  <c:v>40906.888888888956</c:v>
                </c:pt>
                <c:pt idx="7286">
                  <c:v>40906.902777777781</c:v>
                </c:pt>
                <c:pt idx="7287">
                  <c:v>40906.916666666664</c:v>
                </c:pt>
                <c:pt idx="7288">
                  <c:v>40906.930555555562</c:v>
                </c:pt>
                <c:pt idx="7289">
                  <c:v>40906.944444444496</c:v>
                </c:pt>
                <c:pt idx="7290">
                  <c:v>40906.958333333343</c:v>
                </c:pt>
                <c:pt idx="7291">
                  <c:v>40906.972222222219</c:v>
                </c:pt>
                <c:pt idx="7292">
                  <c:v>40906.986111111109</c:v>
                </c:pt>
                <c:pt idx="7293">
                  <c:v>40907</c:v>
                </c:pt>
                <c:pt idx="7294">
                  <c:v>40907.013888888891</c:v>
                </c:pt>
                <c:pt idx="7295">
                  <c:v>40907.027777777774</c:v>
                </c:pt>
                <c:pt idx="7296">
                  <c:v>40907.041666666613</c:v>
                </c:pt>
                <c:pt idx="7297">
                  <c:v>40907.055555555562</c:v>
                </c:pt>
                <c:pt idx="7298">
                  <c:v>40907.069444444445</c:v>
                </c:pt>
                <c:pt idx="7299">
                  <c:v>40907.083333333336</c:v>
                </c:pt>
                <c:pt idx="7300">
                  <c:v>40907.097222222204</c:v>
                </c:pt>
                <c:pt idx="7301">
                  <c:v>40907.111111111066</c:v>
                </c:pt>
                <c:pt idx="7302">
                  <c:v>40907.124999999993</c:v>
                </c:pt>
                <c:pt idx="7303">
                  <c:v>40907.138888888891</c:v>
                </c:pt>
                <c:pt idx="7304">
                  <c:v>40907.152777777781</c:v>
                </c:pt>
                <c:pt idx="7305">
                  <c:v>40907.166666666613</c:v>
                </c:pt>
                <c:pt idx="7306">
                  <c:v>40907.180555555562</c:v>
                </c:pt>
                <c:pt idx="7307">
                  <c:v>40907.194444444445</c:v>
                </c:pt>
                <c:pt idx="7308">
                  <c:v>40907.208333333336</c:v>
                </c:pt>
                <c:pt idx="7309">
                  <c:v>40907.222222222204</c:v>
                </c:pt>
                <c:pt idx="7310">
                  <c:v>40907.236111111066</c:v>
                </c:pt>
                <c:pt idx="7311">
                  <c:v>40907.25</c:v>
                </c:pt>
                <c:pt idx="7312">
                  <c:v>40907.263888888876</c:v>
                </c:pt>
                <c:pt idx="7313">
                  <c:v>40907.277777777774</c:v>
                </c:pt>
                <c:pt idx="7314">
                  <c:v>40907.291666666577</c:v>
                </c:pt>
                <c:pt idx="7315">
                  <c:v>40907.305555555562</c:v>
                </c:pt>
                <c:pt idx="7316">
                  <c:v>40907.319444444496</c:v>
                </c:pt>
                <c:pt idx="7317">
                  <c:v>40907.333333333336</c:v>
                </c:pt>
                <c:pt idx="7318">
                  <c:v>40907.347222222219</c:v>
                </c:pt>
                <c:pt idx="7319">
                  <c:v>40907.361111111066</c:v>
                </c:pt>
                <c:pt idx="7320">
                  <c:v>40907.375</c:v>
                </c:pt>
                <c:pt idx="7321">
                  <c:v>40907.388888888956</c:v>
                </c:pt>
                <c:pt idx="7322">
                  <c:v>40907.402777777781</c:v>
                </c:pt>
                <c:pt idx="7323">
                  <c:v>40907.416666666664</c:v>
                </c:pt>
                <c:pt idx="7324">
                  <c:v>40907.430555555562</c:v>
                </c:pt>
                <c:pt idx="7325">
                  <c:v>40907.444444444496</c:v>
                </c:pt>
                <c:pt idx="7326">
                  <c:v>40907.458333333343</c:v>
                </c:pt>
                <c:pt idx="7327">
                  <c:v>40907.472222222219</c:v>
                </c:pt>
                <c:pt idx="7328">
                  <c:v>40907.486111111109</c:v>
                </c:pt>
                <c:pt idx="7329">
                  <c:v>40907.5</c:v>
                </c:pt>
                <c:pt idx="7330">
                  <c:v>40907.513888888891</c:v>
                </c:pt>
                <c:pt idx="7331">
                  <c:v>40907.527777777774</c:v>
                </c:pt>
                <c:pt idx="7332">
                  <c:v>40907.541666666613</c:v>
                </c:pt>
                <c:pt idx="7333">
                  <c:v>40907.555555555562</c:v>
                </c:pt>
                <c:pt idx="7334">
                  <c:v>40907.569444444445</c:v>
                </c:pt>
                <c:pt idx="7335">
                  <c:v>40907.583333333336</c:v>
                </c:pt>
                <c:pt idx="7336">
                  <c:v>40907.597222222204</c:v>
                </c:pt>
                <c:pt idx="7337">
                  <c:v>40907.611111111066</c:v>
                </c:pt>
                <c:pt idx="7338">
                  <c:v>40907.624999999993</c:v>
                </c:pt>
                <c:pt idx="7339">
                  <c:v>40907.638888888891</c:v>
                </c:pt>
                <c:pt idx="7340">
                  <c:v>40907.652777777781</c:v>
                </c:pt>
                <c:pt idx="7341">
                  <c:v>40907.666666666613</c:v>
                </c:pt>
                <c:pt idx="7342">
                  <c:v>40907.680555555562</c:v>
                </c:pt>
                <c:pt idx="7343">
                  <c:v>40907.694444444445</c:v>
                </c:pt>
                <c:pt idx="7344">
                  <c:v>40907.708333333336</c:v>
                </c:pt>
                <c:pt idx="7345">
                  <c:v>40907.722222222204</c:v>
                </c:pt>
                <c:pt idx="7346">
                  <c:v>40907.736111111066</c:v>
                </c:pt>
                <c:pt idx="7347">
                  <c:v>40907.75</c:v>
                </c:pt>
                <c:pt idx="7348">
                  <c:v>40907.763888888876</c:v>
                </c:pt>
                <c:pt idx="7349">
                  <c:v>40907.777777777774</c:v>
                </c:pt>
                <c:pt idx="7350">
                  <c:v>40907.791666666577</c:v>
                </c:pt>
                <c:pt idx="7351">
                  <c:v>40907.805555555562</c:v>
                </c:pt>
                <c:pt idx="7352">
                  <c:v>40907.819444444496</c:v>
                </c:pt>
                <c:pt idx="7353">
                  <c:v>40907.833333333336</c:v>
                </c:pt>
                <c:pt idx="7354">
                  <c:v>40907.847222222219</c:v>
                </c:pt>
                <c:pt idx="7355">
                  <c:v>40907.861111111066</c:v>
                </c:pt>
                <c:pt idx="7356">
                  <c:v>40907.875</c:v>
                </c:pt>
                <c:pt idx="7357">
                  <c:v>40907.888888888956</c:v>
                </c:pt>
                <c:pt idx="7358">
                  <c:v>40907.902777777781</c:v>
                </c:pt>
                <c:pt idx="7359">
                  <c:v>40907.916666666664</c:v>
                </c:pt>
                <c:pt idx="7360">
                  <c:v>40907.930555555562</c:v>
                </c:pt>
                <c:pt idx="7361">
                  <c:v>40907.944444444496</c:v>
                </c:pt>
                <c:pt idx="7362">
                  <c:v>40907.958333333343</c:v>
                </c:pt>
                <c:pt idx="7363">
                  <c:v>40907.972222222219</c:v>
                </c:pt>
                <c:pt idx="7364">
                  <c:v>40907.986111111109</c:v>
                </c:pt>
                <c:pt idx="7365">
                  <c:v>40908</c:v>
                </c:pt>
                <c:pt idx="7366">
                  <c:v>40908.013888888891</c:v>
                </c:pt>
                <c:pt idx="7367">
                  <c:v>40908.027777777774</c:v>
                </c:pt>
                <c:pt idx="7368">
                  <c:v>40908.041666666613</c:v>
                </c:pt>
                <c:pt idx="7369">
                  <c:v>40908.055555555562</c:v>
                </c:pt>
                <c:pt idx="7370">
                  <c:v>40908.069444444445</c:v>
                </c:pt>
                <c:pt idx="7371">
                  <c:v>40908.083333333336</c:v>
                </c:pt>
                <c:pt idx="7372">
                  <c:v>40908.097222222204</c:v>
                </c:pt>
                <c:pt idx="7373">
                  <c:v>40908.111111111066</c:v>
                </c:pt>
                <c:pt idx="7374">
                  <c:v>40908.124999999993</c:v>
                </c:pt>
                <c:pt idx="7375">
                  <c:v>40908.138888888891</c:v>
                </c:pt>
                <c:pt idx="7376">
                  <c:v>40908.152777777781</c:v>
                </c:pt>
                <c:pt idx="7377">
                  <c:v>40908.166666666613</c:v>
                </c:pt>
                <c:pt idx="7378">
                  <c:v>40908.180555555562</c:v>
                </c:pt>
                <c:pt idx="7379">
                  <c:v>40908.194444444445</c:v>
                </c:pt>
                <c:pt idx="7380">
                  <c:v>40908.208333333336</c:v>
                </c:pt>
                <c:pt idx="7381">
                  <c:v>40908.222222222204</c:v>
                </c:pt>
                <c:pt idx="7382">
                  <c:v>40908.236111111066</c:v>
                </c:pt>
                <c:pt idx="7383">
                  <c:v>40908.25</c:v>
                </c:pt>
                <c:pt idx="7384">
                  <c:v>40908.263888888876</c:v>
                </c:pt>
                <c:pt idx="7385">
                  <c:v>40908.277777777774</c:v>
                </c:pt>
                <c:pt idx="7386">
                  <c:v>40908.291666666577</c:v>
                </c:pt>
                <c:pt idx="7387">
                  <c:v>40908.305555555562</c:v>
                </c:pt>
                <c:pt idx="7388">
                  <c:v>40908.319444444496</c:v>
                </c:pt>
                <c:pt idx="7389">
                  <c:v>40908.333333333336</c:v>
                </c:pt>
                <c:pt idx="7390">
                  <c:v>40908.347222222219</c:v>
                </c:pt>
                <c:pt idx="7391">
                  <c:v>40908.361111111066</c:v>
                </c:pt>
                <c:pt idx="7392">
                  <c:v>40908.375</c:v>
                </c:pt>
                <c:pt idx="7393">
                  <c:v>40908.388888888956</c:v>
                </c:pt>
                <c:pt idx="7394">
                  <c:v>40908.402777777781</c:v>
                </c:pt>
                <c:pt idx="7395">
                  <c:v>40908.416666666664</c:v>
                </c:pt>
                <c:pt idx="7396">
                  <c:v>40908.430555555562</c:v>
                </c:pt>
                <c:pt idx="7397">
                  <c:v>40908.444444444496</c:v>
                </c:pt>
                <c:pt idx="7398">
                  <c:v>40908.458333333343</c:v>
                </c:pt>
                <c:pt idx="7399">
                  <c:v>40908.472222222219</c:v>
                </c:pt>
                <c:pt idx="7400">
                  <c:v>40908.486111111109</c:v>
                </c:pt>
                <c:pt idx="7401">
                  <c:v>40908.5</c:v>
                </c:pt>
                <c:pt idx="7402">
                  <c:v>40908.513888888891</c:v>
                </c:pt>
                <c:pt idx="7403">
                  <c:v>40908.527777777774</c:v>
                </c:pt>
                <c:pt idx="7404">
                  <c:v>40908.541666666613</c:v>
                </c:pt>
                <c:pt idx="7405">
                  <c:v>40908.555555555562</c:v>
                </c:pt>
                <c:pt idx="7406">
                  <c:v>40908.569444444445</c:v>
                </c:pt>
                <c:pt idx="7407">
                  <c:v>40908.583333333336</c:v>
                </c:pt>
                <c:pt idx="7408">
                  <c:v>40908.597222222204</c:v>
                </c:pt>
                <c:pt idx="7409">
                  <c:v>40908.611111111066</c:v>
                </c:pt>
                <c:pt idx="7410">
                  <c:v>40908.624999999993</c:v>
                </c:pt>
                <c:pt idx="7411">
                  <c:v>40908.638888888891</c:v>
                </c:pt>
                <c:pt idx="7412">
                  <c:v>40908.652777777781</c:v>
                </c:pt>
                <c:pt idx="7413">
                  <c:v>40908.666666666613</c:v>
                </c:pt>
                <c:pt idx="7414">
                  <c:v>40908.680555555562</c:v>
                </c:pt>
                <c:pt idx="7415">
                  <c:v>40908.694444444445</c:v>
                </c:pt>
                <c:pt idx="7416">
                  <c:v>40908.708333333336</c:v>
                </c:pt>
                <c:pt idx="7417">
                  <c:v>40908.722222222204</c:v>
                </c:pt>
                <c:pt idx="7418">
                  <c:v>40908.736111111066</c:v>
                </c:pt>
                <c:pt idx="7419">
                  <c:v>40908.75</c:v>
                </c:pt>
                <c:pt idx="7420">
                  <c:v>40908.763888888876</c:v>
                </c:pt>
                <c:pt idx="7421">
                  <c:v>40908.777777777774</c:v>
                </c:pt>
                <c:pt idx="7422">
                  <c:v>40908.791666666577</c:v>
                </c:pt>
                <c:pt idx="7423">
                  <c:v>40908.805555555562</c:v>
                </c:pt>
                <c:pt idx="7424">
                  <c:v>40908.819444444496</c:v>
                </c:pt>
                <c:pt idx="7425">
                  <c:v>40908.833333333336</c:v>
                </c:pt>
                <c:pt idx="7426">
                  <c:v>40908.847222222219</c:v>
                </c:pt>
                <c:pt idx="7427">
                  <c:v>40908.861111111066</c:v>
                </c:pt>
                <c:pt idx="7428">
                  <c:v>40908.875</c:v>
                </c:pt>
                <c:pt idx="7429">
                  <c:v>40908.888888888956</c:v>
                </c:pt>
                <c:pt idx="7430">
                  <c:v>40908.902777777781</c:v>
                </c:pt>
                <c:pt idx="7431">
                  <c:v>40908.916666666664</c:v>
                </c:pt>
                <c:pt idx="7432">
                  <c:v>40908.930555555562</c:v>
                </c:pt>
                <c:pt idx="7433">
                  <c:v>40908.944444444496</c:v>
                </c:pt>
                <c:pt idx="7434">
                  <c:v>40908.958333333343</c:v>
                </c:pt>
                <c:pt idx="7435">
                  <c:v>40908.972222222219</c:v>
                </c:pt>
                <c:pt idx="7436">
                  <c:v>40908.986111111109</c:v>
                </c:pt>
                <c:pt idx="7437">
                  <c:v>40909</c:v>
                </c:pt>
                <c:pt idx="7438">
                  <c:v>40909.013888888891</c:v>
                </c:pt>
                <c:pt idx="7439">
                  <c:v>40909.027777777774</c:v>
                </c:pt>
                <c:pt idx="7440">
                  <c:v>40909.041666666613</c:v>
                </c:pt>
                <c:pt idx="7441">
                  <c:v>40909.055555555562</c:v>
                </c:pt>
                <c:pt idx="7442">
                  <c:v>40909.069444444445</c:v>
                </c:pt>
                <c:pt idx="7443">
                  <c:v>40909.083333333336</c:v>
                </c:pt>
                <c:pt idx="7444">
                  <c:v>40909.097222222204</c:v>
                </c:pt>
                <c:pt idx="7445">
                  <c:v>40909.111111111066</c:v>
                </c:pt>
                <c:pt idx="7446">
                  <c:v>40909.124999999993</c:v>
                </c:pt>
                <c:pt idx="7447">
                  <c:v>40909.138888888891</c:v>
                </c:pt>
                <c:pt idx="7448">
                  <c:v>40909.152777777781</c:v>
                </c:pt>
                <c:pt idx="7449">
                  <c:v>40909.166666666613</c:v>
                </c:pt>
                <c:pt idx="7450">
                  <c:v>40909.180555555562</c:v>
                </c:pt>
                <c:pt idx="7451">
                  <c:v>40909.194444444445</c:v>
                </c:pt>
                <c:pt idx="7452">
                  <c:v>40909.208333333336</c:v>
                </c:pt>
                <c:pt idx="7453">
                  <c:v>40909.222222222204</c:v>
                </c:pt>
                <c:pt idx="7454">
                  <c:v>40909.236111111066</c:v>
                </c:pt>
                <c:pt idx="7455">
                  <c:v>40909.25</c:v>
                </c:pt>
                <c:pt idx="7456">
                  <c:v>40909.263888888876</c:v>
                </c:pt>
                <c:pt idx="7457">
                  <c:v>40909.277777777774</c:v>
                </c:pt>
                <c:pt idx="7458">
                  <c:v>40909.291666666577</c:v>
                </c:pt>
                <c:pt idx="7459">
                  <c:v>40909.305555555562</c:v>
                </c:pt>
                <c:pt idx="7460">
                  <c:v>40909.319444444496</c:v>
                </c:pt>
                <c:pt idx="7461">
                  <c:v>40909.333333333336</c:v>
                </c:pt>
                <c:pt idx="7462">
                  <c:v>40909.347222222219</c:v>
                </c:pt>
                <c:pt idx="7463">
                  <c:v>40909.361111111066</c:v>
                </c:pt>
                <c:pt idx="7464">
                  <c:v>40909.375</c:v>
                </c:pt>
                <c:pt idx="7465">
                  <c:v>40909.388888888956</c:v>
                </c:pt>
                <c:pt idx="7466">
                  <c:v>40909.402777777781</c:v>
                </c:pt>
                <c:pt idx="7467">
                  <c:v>40909.416666666664</c:v>
                </c:pt>
                <c:pt idx="7468">
                  <c:v>40909.430555555562</c:v>
                </c:pt>
                <c:pt idx="7469">
                  <c:v>40909.444444444496</c:v>
                </c:pt>
                <c:pt idx="7470">
                  <c:v>40909.458333333343</c:v>
                </c:pt>
                <c:pt idx="7471">
                  <c:v>40909.472222222219</c:v>
                </c:pt>
                <c:pt idx="7472">
                  <c:v>40909.486111111109</c:v>
                </c:pt>
                <c:pt idx="7473">
                  <c:v>40909.5</c:v>
                </c:pt>
                <c:pt idx="7474">
                  <c:v>40909.513888888891</c:v>
                </c:pt>
                <c:pt idx="7475">
                  <c:v>40909.527777777774</c:v>
                </c:pt>
                <c:pt idx="7476">
                  <c:v>40909.541666666613</c:v>
                </c:pt>
                <c:pt idx="7477">
                  <c:v>40909.555555555562</c:v>
                </c:pt>
                <c:pt idx="7478">
                  <c:v>40909.569444444445</c:v>
                </c:pt>
                <c:pt idx="7479">
                  <c:v>40909.583333333336</c:v>
                </c:pt>
                <c:pt idx="7480">
                  <c:v>40909.597222222204</c:v>
                </c:pt>
                <c:pt idx="7481">
                  <c:v>40909.611111111066</c:v>
                </c:pt>
                <c:pt idx="7482">
                  <c:v>40909.624999999993</c:v>
                </c:pt>
                <c:pt idx="7483">
                  <c:v>40909.638888888891</c:v>
                </c:pt>
                <c:pt idx="7484">
                  <c:v>40909.652777777781</c:v>
                </c:pt>
                <c:pt idx="7485">
                  <c:v>40909.666666666613</c:v>
                </c:pt>
                <c:pt idx="7486">
                  <c:v>40909.680555555562</c:v>
                </c:pt>
                <c:pt idx="7487">
                  <c:v>40909.694444444445</c:v>
                </c:pt>
                <c:pt idx="7488">
                  <c:v>40909.708333333336</c:v>
                </c:pt>
                <c:pt idx="7489">
                  <c:v>40909.722222222204</c:v>
                </c:pt>
                <c:pt idx="7490">
                  <c:v>40909.736111111066</c:v>
                </c:pt>
                <c:pt idx="7491">
                  <c:v>40909.75</c:v>
                </c:pt>
                <c:pt idx="7492">
                  <c:v>40909.763888888876</c:v>
                </c:pt>
                <c:pt idx="7493">
                  <c:v>40909.777777777774</c:v>
                </c:pt>
                <c:pt idx="7494">
                  <c:v>40909.791666666577</c:v>
                </c:pt>
                <c:pt idx="7495">
                  <c:v>40909.805555555562</c:v>
                </c:pt>
                <c:pt idx="7496">
                  <c:v>40909.819444444496</c:v>
                </c:pt>
                <c:pt idx="7497">
                  <c:v>40909.833333333336</c:v>
                </c:pt>
                <c:pt idx="7498">
                  <c:v>40909.847222222219</c:v>
                </c:pt>
                <c:pt idx="7499">
                  <c:v>40909.861111111066</c:v>
                </c:pt>
                <c:pt idx="7500">
                  <c:v>40909.875</c:v>
                </c:pt>
                <c:pt idx="7501">
                  <c:v>40909.888888888956</c:v>
                </c:pt>
                <c:pt idx="7502">
                  <c:v>40909.902777777781</c:v>
                </c:pt>
                <c:pt idx="7503">
                  <c:v>40909.916666666664</c:v>
                </c:pt>
                <c:pt idx="7504">
                  <c:v>40909.930555555562</c:v>
                </c:pt>
                <c:pt idx="7505">
                  <c:v>40909.944444444496</c:v>
                </c:pt>
                <c:pt idx="7506">
                  <c:v>40909.958333333343</c:v>
                </c:pt>
                <c:pt idx="7507">
                  <c:v>40909.972222222219</c:v>
                </c:pt>
                <c:pt idx="7508">
                  <c:v>40909.986111111109</c:v>
                </c:pt>
                <c:pt idx="7509">
                  <c:v>40910</c:v>
                </c:pt>
                <c:pt idx="7510">
                  <c:v>40910.013888888891</c:v>
                </c:pt>
                <c:pt idx="7511">
                  <c:v>40910.027777777774</c:v>
                </c:pt>
                <c:pt idx="7512">
                  <c:v>40910.041666666613</c:v>
                </c:pt>
                <c:pt idx="7513">
                  <c:v>40910.055555555562</c:v>
                </c:pt>
                <c:pt idx="7514">
                  <c:v>40910.069444444445</c:v>
                </c:pt>
                <c:pt idx="7515">
                  <c:v>40910.083333333336</c:v>
                </c:pt>
                <c:pt idx="7516">
                  <c:v>40910.097222222204</c:v>
                </c:pt>
                <c:pt idx="7517">
                  <c:v>40910.111111111066</c:v>
                </c:pt>
                <c:pt idx="7518">
                  <c:v>40910.124999999993</c:v>
                </c:pt>
                <c:pt idx="7519">
                  <c:v>40910.138888888891</c:v>
                </c:pt>
                <c:pt idx="7520">
                  <c:v>40910.152777777781</c:v>
                </c:pt>
                <c:pt idx="7521">
                  <c:v>40910.166666666613</c:v>
                </c:pt>
                <c:pt idx="7522">
                  <c:v>40910.180555555562</c:v>
                </c:pt>
                <c:pt idx="7523">
                  <c:v>40910.194444444445</c:v>
                </c:pt>
                <c:pt idx="7524">
                  <c:v>40910.208333333336</c:v>
                </c:pt>
                <c:pt idx="7525">
                  <c:v>40910.222222222204</c:v>
                </c:pt>
                <c:pt idx="7526">
                  <c:v>40910.236111111066</c:v>
                </c:pt>
                <c:pt idx="7527">
                  <c:v>40910.25</c:v>
                </c:pt>
                <c:pt idx="7528">
                  <c:v>40910.263888888876</c:v>
                </c:pt>
                <c:pt idx="7529">
                  <c:v>40910.277777777774</c:v>
                </c:pt>
                <c:pt idx="7530">
                  <c:v>40910.291666666577</c:v>
                </c:pt>
                <c:pt idx="7531">
                  <c:v>40910.305555555562</c:v>
                </c:pt>
                <c:pt idx="7532">
                  <c:v>40910.319444444496</c:v>
                </c:pt>
                <c:pt idx="7533">
                  <c:v>40910.333333333336</c:v>
                </c:pt>
                <c:pt idx="7534">
                  <c:v>40910.347222222219</c:v>
                </c:pt>
                <c:pt idx="7535">
                  <c:v>40910.361111111066</c:v>
                </c:pt>
                <c:pt idx="7536">
                  <c:v>40910.375</c:v>
                </c:pt>
                <c:pt idx="7537">
                  <c:v>40910.388888888956</c:v>
                </c:pt>
                <c:pt idx="7538">
                  <c:v>40910.402777777781</c:v>
                </c:pt>
                <c:pt idx="7539">
                  <c:v>40910.416666666664</c:v>
                </c:pt>
                <c:pt idx="7540">
                  <c:v>40910.430555555562</c:v>
                </c:pt>
                <c:pt idx="7541">
                  <c:v>40910.444444444496</c:v>
                </c:pt>
                <c:pt idx="7542">
                  <c:v>40910.458333333343</c:v>
                </c:pt>
                <c:pt idx="7543">
                  <c:v>40910.472222222219</c:v>
                </c:pt>
                <c:pt idx="7544">
                  <c:v>40910.486111111109</c:v>
                </c:pt>
                <c:pt idx="7545">
                  <c:v>40910.5</c:v>
                </c:pt>
                <c:pt idx="7546">
                  <c:v>40910.513888888891</c:v>
                </c:pt>
                <c:pt idx="7547">
                  <c:v>40910.527777777774</c:v>
                </c:pt>
                <c:pt idx="7548">
                  <c:v>40910.541666666613</c:v>
                </c:pt>
                <c:pt idx="7549">
                  <c:v>40910.555555555562</c:v>
                </c:pt>
                <c:pt idx="7550">
                  <c:v>40910.569444444445</c:v>
                </c:pt>
                <c:pt idx="7551">
                  <c:v>40910.583333333336</c:v>
                </c:pt>
                <c:pt idx="7552">
                  <c:v>40910.597222222204</c:v>
                </c:pt>
                <c:pt idx="7553">
                  <c:v>40910.611111111066</c:v>
                </c:pt>
                <c:pt idx="7554">
                  <c:v>40910.624999999993</c:v>
                </c:pt>
                <c:pt idx="7555">
                  <c:v>40910.638888888891</c:v>
                </c:pt>
                <c:pt idx="7556">
                  <c:v>40910.652777777781</c:v>
                </c:pt>
                <c:pt idx="7557">
                  <c:v>40910.666666666613</c:v>
                </c:pt>
                <c:pt idx="7558">
                  <c:v>40910.680555555562</c:v>
                </c:pt>
                <c:pt idx="7559">
                  <c:v>40910.694444444445</c:v>
                </c:pt>
                <c:pt idx="7560">
                  <c:v>40910.708333333336</c:v>
                </c:pt>
                <c:pt idx="7561">
                  <c:v>40910.722222222204</c:v>
                </c:pt>
                <c:pt idx="7562">
                  <c:v>40910.736111111066</c:v>
                </c:pt>
                <c:pt idx="7563">
                  <c:v>40910.75</c:v>
                </c:pt>
                <c:pt idx="7564">
                  <c:v>40910.763888888876</c:v>
                </c:pt>
                <c:pt idx="7565">
                  <c:v>40910.777777777774</c:v>
                </c:pt>
                <c:pt idx="7566">
                  <c:v>40910.791666666577</c:v>
                </c:pt>
                <c:pt idx="7567">
                  <c:v>40910.805555555562</c:v>
                </c:pt>
                <c:pt idx="7568">
                  <c:v>40910.819444444496</c:v>
                </c:pt>
                <c:pt idx="7569">
                  <c:v>40910.833333333336</c:v>
                </c:pt>
                <c:pt idx="7570">
                  <c:v>40910.847222222219</c:v>
                </c:pt>
                <c:pt idx="7571">
                  <c:v>40910.861111111066</c:v>
                </c:pt>
                <c:pt idx="7572">
                  <c:v>40910.875</c:v>
                </c:pt>
                <c:pt idx="7573">
                  <c:v>40910.888888888956</c:v>
                </c:pt>
                <c:pt idx="7574">
                  <c:v>40910.902777777781</c:v>
                </c:pt>
                <c:pt idx="7575">
                  <c:v>40910.916666666664</c:v>
                </c:pt>
                <c:pt idx="7576">
                  <c:v>40910.930555555562</c:v>
                </c:pt>
                <c:pt idx="7577">
                  <c:v>40910.944444444496</c:v>
                </c:pt>
                <c:pt idx="7578">
                  <c:v>40910.958333333343</c:v>
                </c:pt>
                <c:pt idx="7579">
                  <c:v>40910.972222222219</c:v>
                </c:pt>
                <c:pt idx="7580">
                  <c:v>40910.986111111109</c:v>
                </c:pt>
                <c:pt idx="7581">
                  <c:v>40911</c:v>
                </c:pt>
                <c:pt idx="7582">
                  <c:v>40911.013888888891</c:v>
                </c:pt>
                <c:pt idx="7583">
                  <c:v>40911.027777777774</c:v>
                </c:pt>
                <c:pt idx="7584">
                  <c:v>40911.041666666613</c:v>
                </c:pt>
                <c:pt idx="7585">
                  <c:v>40911.055555555562</c:v>
                </c:pt>
                <c:pt idx="7586">
                  <c:v>40911.069444444445</c:v>
                </c:pt>
                <c:pt idx="7587">
                  <c:v>40911.083333333336</c:v>
                </c:pt>
                <c:pt idx="7588">
                  <c:v>40911.097222222204</c:v>
                </c:pt>
                <c:pt idx="7589">
                  <c:v>40911.111111111066</c:v>
                </c:pt>
                <c:pt idx="7590">
                  <c:v>40911.124999999993</c:v>
                </c:pt>
                <c:pt idx="7591">
                  <c:v>40911.138888888891</c:v>
                </c:pt>
                <c:pt idx="7592">
                  <c:v>40911.152777777781</c:v>
                </c:pt>
                <c:pt idx="7593">
                  <c:v>40911.166666666613</c:v>
                </c:pt>
                <c:pt idx="7594">
                  <c:v>40911.180555555562</c:v>
                </c:pt>
                <c:pt idx="7595">
                  <c:v>40911.194444444445</c:v>
                </c:pt>
                <c:pt idx="7596">
                  <c:v>40911.208333333336</c:v>
                </c:pt>
                <c:pt idx="7597">
                  <c:v>40911.222222222204</c:v>
                </c:pt>
                <c:pt idx="7598">
                  <c:v>40911.236111111066</c:v>
                </c:pt>
                <c:pt idx="7599">
                  <c:v>40911.25</c:v>
                </c:pt>
                <c:pt idx="7600">
                  <c:v>40911.263888888876</c:v>
                </c:pt>
                <c:pt idx="7601">
                  <c:v>40911.277777777774</c:v>
                </c:pt>
                <c:pt idx="7602">
                  <c:v>40911.291666666577</c:v>
                </c:pt>
                <c:pt idx="7603">
                  <c:v>40911.305555555562</c:v>
                </c:pt>
                <c:pt idx="7604">
                  <c:v>40911.319444444496</c:v>
                </c:pt>
                <c:pt idx="7605">
                  <c:v>40911.333333333336</c:v>
                </c:pt>
                <c:pt idx="7606">
                  <c:v>40911.347222222219</c:v>
                </c:pt>
                <c:pt idx="7607">
                  <c:v>40911.361111111066</c:v>
                </c:pt>
                <c:pt idx="7608">
                  <c:v>40911.375</c:v>
                </c:pt>
                <c:pt idx="7609">
                  <c:v>40911.388888888956</c:v>
                </c:pt>
                <c:pt idx="7610">
                  <c:v>40911.402777777781</c:v>
                </c:pt>
                <c:pt idx="7611">
                  <c:v>40911.416666666664</c:v>
                </c:pt>
                <c:pt idx="7612">
                  <c:v>40911.430555555562</c:v>
                </c:pt>
                <c:pt idx="7613">
                  <c:v>40911.444444444496</c:v>
                </c:pt>
                <c:pt idx="7614">
                  <c:v>40911.458333333343</c:v>
                </c:pt>
                <c:pt idx="7615">
                  <c:v>40911.472222222219</c:v>
                </c:pt>
                <c:pt idx="7616">
                  <c:v>40911.486111111109</c:v>
                </c:pt>
                <c:pt idx="7617">
                  <c:v>40911.5</c:v>
                </c:pt>
                <c:pt idx="7618">
                  <c:v>40911.513888888891</c:v>
                </c:pt>
                <c:pt idx="7619">
                  <c:v>40911.527777777774</c:v>
                </c:pt>
                <c:pt idx="7620">
                  <c:v>40911.541666666613</c:v>
                </c:pt>
                <c:pt idx="7621">
                  <c:v>40911.555555555562</c:v>
                </c:pt>
                <c:pt idx="7622">
                  <c:v>40911.569444444445</c:v>
                </c:pt>
                <c:pt idx="7623">
                  <c:v>40911.583333333336</c:v>
                </c:pt>
                <c:pt idx="7624">
                  <c:v>40911.597222222204</c:v>
                </c:pt>
                <c:pt idx="7625">
                  <c:v>40911.611111111066</c:v>
                </c:pt>
                <c:pt idx="7626">
                  <c:v>40911.624999999993</c:v>
                </c:pt>
                <c:pt idx="7627">
                  <c:v>40911.638888888891</c:v>
                </c:pt>
                <c:pt idx="7628">
                  <c:v>40911.652777777781</c:v>
                </c:pt>
                <c:pt idx="7629">
                  <c:v>40911.666666666613</c:v>
                </c:pt>
                <c:pt idx="7630">
                  <c:v>40911.680555555562</c:v>
                </c:pt>
                <c:pt idx="7631">
                  <c:v>40911.694444444445</c:v>
                </c:pt>
                <c:pt idx="7632">
                  <c:v>40911.708333333336</c:v>
                </c:pt>
                <c:pt idx="7633">
                  <c:v>40911.722222222204</c:v>
                </c:pt>
                <c:pt idx="7634">
                  <c:v>40911.736111111066</c:v>
                </c:pt>
                <c:pt idx="7635">
                  <c:v>40911.75</c:v>
                </c:pt>
                <c:pt idx="7636">
                  <c:v>40911.763888888876</c:v>
                </c:pt>
                <c:pt idx="7637">
                  <c:v>40911.777777777774</c:v>
                </c:pt>
                <c:pt idx="7638">
                  <c:v>40911.791666666577</c:v>
                </c:pt>
                <c:pt idx="7639">
                  <c:v>40911.805555555562</c:v>
                </c:pt>
                <c:pt idx="7640">
                  <c:v>40911.819444444496</c:v>
                </c:pt>
                <c:pt idx="7641">
                  <c:v>40911.833333333336</c:v>
                </c:pt>
                <c:pt idx="7642">
                  <c:v>40911.847222222219</c:v>
                </c:pt>
                <c:pt idx="7643">
                  <c:v>40911.861111111066</c:v>
                </c:pt>
                <c:pt idx="7644">
                  <c:v>40911.875</c:v>
                </c:pt>
                <c:pt idx="7645">
                  <c:v>40911.888888888956</c:v>
                </c:pt>
                <c:pt idx="7646">
                  <c:v>40911.902777777781</c:v>
                </c:pt>
                <c:pt idx="7647">
                  <c:v>40911.916666666664</c:v>
                </c:pt>
                <c:pt idx="7648">
                  <c:v>40911.930555555562</c:v>
                </c:pt>
                <c:pt idx="7649">
                  <c:v>40911.944444444496</c:v>
                </c:pt>
                <c:pt idx="7650">
                  <c:v>40911.958333333343</c:v>
                </c:pt>
                <c:pt idx="7651">
                  <c:v>40911.972222222219</c:v>
                </c:pt>
                <c:pt idx="7652">
                  <c:v>40911.986111111109</c:v>
                </c:pt>
                <c:pt idx="7653">
                  <c:v>40912</c:v>
                </c:pt>
                <c:pt idx="7654">
                  <c:v>40912.013888888891</c:v>
                </c:pt>
                <c:pt idx="7655">
                  <c:v>40912.027777777774</c:v>
                </c:pt>
                <c:pt idx="7656">
                  <c:v>40912.041666666613</c:v>
                </c:pt>
                <c:pt idx="7657">
                  <c:v>40912.055555555562</c:v>
                </c:pt>
                <c:pt idx="7658">
                  <c:v>40912.069444444445</c:v>
                </c:pt>
                <c:pt idx="7659">
                  <c:v>40912.083333333336</c:v>
                </c:pt>
                <c:pt idx="7660">
                  <c:v>40912.097222222204</c:v>
                </c:pt>
                <c:pt idx="7661">
                  <c:v>40912.111111111066</c:v>
                </c:pt>
                <c:pt idx="7662">
                  <c:v>40912.124999999993</c:v>
                </c:pt>
                <c:pt idx="7663">
                  <c:v>40912.138888888891</c:v>
                </c:pt>
                <c:pt idx="7664">
                  <c:v>40912.152777777781</c:v>
                </c:pt>
                <c:pt idx="7665">
                  <c:v>40912.166666666613</c:v>
                </c:pt>
                <c:pt idx="7666">
                  <c:v>40912.180555555562</c:v>
                </c:pt>
                <c:pt idx="7667">
                  <c:v>40912.194444444445</c:v>
                </c:pt>
                <c:pt idx="7668">
                  <c:v>40912.208333333336</c:v>
                </c:pt>
                <c:pt idx="7669">
                  <c:v>40912.222222222204</c:v>
                </c:pt>
                <c:pt idx="7670">
                  <c:v>40912.236111111066</c:v>
                </c:pt>
                <c:pt idx="7671">
                  <c:v>40912.25</c:v>
                </c:pt>
                <c:pt idx="7672">
                  <c:v>40912.263888888876</c:v>
                </c:pt>
                <c:pt idx="7673">
                  <c:v>40912.277777777774</c:v>
                </c:pt>
                <c:pt idx="7674">
                  <c:v>40912.291666666577</c:v>
                </c:pt>
                <c:pt idx="7675">
                  <c:v>40912.305555555562</c:v>
                </c:pt>
                <c:pt idx="7676">
                  <c:v>40912.319444444496</c:v>
                </c:pt>
                <c:pt idx="7677">
                  <c:v>40912.333333333336</c:v>
                </c:pt>
                <c:pt idx="7678">
                  <c:v>40912.347222222219</c:v>
                </c:pt>
                <c:pt idx="7679">
                  <c:v>40912.361111111066</c:v>
                </c:pt>
                <c:pt idx="7680">
                  <c:v>40912.375</c:v>
                </c:pt>
                <c:pt idx="7681">
                  <c:v>40912.388888888956</c:v>
                </c:pt>
                <c:pt idx="7682">
                  <c:v>40912.402777777781</c:v>
                </c:pt>
                <c:pt idx="7683">
                  <c:v>40912.416666666664</c:v>
                </c:pt>
                <c:pt idx="7684">
                  <c:v>40912.430555555562</c:v>
                </c:pt>
                <c:pt idx="7685">
                  <c:v>40912.444444444496</c:v>
                </c:pt>
                <c:pt idx="7686">
                  <c:v>40912.458333333343</c:v>
                </c:pt>
                <c:pt idx="7687">
                  <c:v>40912.472222222219</c:v>
                </c:pt>
                <c:pt idx="7688">
                  <c:v>40912.486111111109</c:v>
                </c:pt>
                <c:pt idx="7689">
                  <c:v>40912.5</c:v>
                </c:pt>
                <c:pt idx="7690">
                  <c:v>40912.513888888891</c:v>
                </c:pt>
                <c:pt idx="7691">
                  <c:v>40912.527777777774</c:v>
                </c:pt>
                <c:pt idx="7692">
                  <c:v>40912.541666666613</c:v>
                </c:pt>
                <c:pt idx="7693">
                  <c:v>40912.555555555562</c:v>
                </c:pt>
                <c:pt idx="7694">
                  <c:v>40912.569444444445</c:v>
                </c:pt>
                <c:pt idx="7695">
                  <c:v>40912.583333333336</c:v>
                </c:pt>
                <c:pt idx="7696">
                  <c:v>40912.597222222204</c:v>
                </c:pt>
                <c:pt idx="7697">
                  <c:v>40912.611111111066</c:v>
                </c:pt>
                <c:pt idx="7698">
                  <c:v>40912.624999999993</c:v>
                </c:pt>
                <c:pt idx="7699">
                  <c:v>40912.638888888891</c:v>
                </c:pt>
                <c:pt idx="7700">
                  <c:v>40912.652777777781</c:v>
                </c:pt>
                <c:pt idx="7701">
                  <c:v>40912.666666666613</c:v>
                </c:pt>
                <c:pt idx="7702">
                  <c:v>40912.680555555562</c:v>
                </c:pt>
                <c:pt idx="7703">
                  <c:v>40912.694444444445</c:v>
                </c:pt>
                <c:pt idx="7704">
                  <c:v>40912.708333333336</c:v>
                </c:pt>
                <c:pt idx="7705">
                  <c:v>40912.722222222204</c:v>
                </c:pt>
                <c:pt idx="7706">
                  <c:v>40912.736111111066</c:v>
                </c:pt>
                <c:pt idx="7707">
                  <c:v>40912.75</c:v>
                </c:pt>
                <c:pt idx="7708">
                  <c:v>40912.763888888876</c:v>
                </c:pt>
                <c:pt idx="7709">
                  <c:v>40912.777777777774</c:v>
                </c:pt>
                <c:pt idx="7710">
                  <c:v>40912.791666666577</c:v>
                </c:pt>
                <c:pt idx="7711">
                  <c:v>40912.805555555562</c:v>
                </c:pt>
                <c:pt idx="7712">
                  <c:v>40912.819444444496</c:v>
                </c:pt>
                <c:pt idx="7713">
                  <c:v>40912.833333333336</c:v>
                </c:pt>
                <c:pt idx="7714">
                  <c:v>40912.847222222219</c:v>
                </c:pt>
                <c:pt idx="7715">
                  <c:v>40912.861111111066</c:v>
                </c:pt>
                <c:pt idx="7716">
                  <c:v>40912.875</c:v>
                </c:pt>
                <c:pt idx="7717">
                  <c:v>40912.888888888956</c:v>
                </c:pt>
                <c:pt idx="7718">
                  <c:v>40912.902777777781</c:v>
                </c:pt>
                <c:pt idx="7719">
                  <c:v>40912.916666666664</c:v>
                </c:pt>
                <c:pt idx="7720">
                  <c:v>40912.930555555562</c:v>
                </c:pt>
                <c:pt idx="7721">
                  <c:v>40912.944444444496</c:v>
                </c:pt>
                <c:pt idx="7722">
                  <c:v>40912.958333333343</c:v>
                </c:pt>
                <c:pt idx="7723">
                  <c:v>40912.972222222219</c:v>
                </c:pt>
                <c:pt idx="7724">
                  <c:v>40912.986111111109</c:v>
                </c:pt>
                <c:pt idx="7725">
                  <c:v>40913</c:v>
                </c:pt>
                <c:pt idx="7726">
                  <c:v>40913.013888888891</c:v>
                </c:pt>
                <c:pt idx="7727">
                  <c:v>40913.027777777774</c:v>
                </c:pt>
                <c:pt idx="7728">
                  <c:v>40913.041666666613</c:v>
                </c:pt>
                <c:pt idx="7729">
                  <c:v>40913.055555555562</c:v>
                </c:pt>
                <c:pt idx="7730">
                  <c:v>40913.069444444445</c:v>
                </c:pt>
                <c:pt idx="7731">
                  <c:v>40913.083333333336</c:v>
                </c:pt>
                <c:pt idx="7732">
                  <c:v>40913.097222222204</c:v>
                </c:pt>
                <c:pt idx="7733">
                  <c:v>40913.111111111066</c:v>
                </c:pt>
                <c:pt idx="7734">
                  <c:v>40913.124999999993</c:v>
                </c:pt>
                <c:pt idx="7735">
                  <c:v>40913.138888888891</c:v>
                </c:pt>
                <c:pt idx="7736">
                  <c:v>40913.152777777781</c:v>
                </c:pt>
                <c:pt idx="7737">
                  <c:v>40913.166666666613</c:v>
                </c:pt>
                <c:pt idx="7738">
                  <c:v>40913.180555555562</c:v>
                </c:pt>
                <c:pt idx="7739">
                  <c:v>40913.194444444445</c:v>
                </c:pt>
                <c:pt idx="7740">
                  <c:v>40913.208333333336</c:v>
                </c:pt>
                <c:pt idx="7741">
                  <c:v>40913.222222222204</c:v>
                </c:pt>
                <c:pt idx="7742">
                  <c:v>40913.236111111066</c:v>
                </c:pt>
                <c:pt idx="7743">
                  <c:v>40913.25</c:v>
                </c:pt>
                <c:pt idx="7744">
                  <c:v>40913.263888888876</c:v>
                </c:pt>
                <c:pt idx="7745">
                  <c:v>40913.277777777774</c:v>
                </c:pt>
                <c:pt idx="7746">
                  <c:v>40913.291666666577</c:v>
                </c:pt>
                <c:pt idx="7747">
                  <c:v>40913.305555555562</c:v>
                </c:pt>
                <c:pt idx="7748">
                  <c:v>40913.319444444496</c:v>
                </c:pt>
                <c:pt idx="7749">
                  <c:v>40913.333333333336</c:v>
                </c:pt>
                <c:pt idx="7750">
                  <c:v>40913.347222222219</c:v>
                </c:pt>
                <c:pt idx="7751">
                  <c:v>40913.361111111066</c:v>
                </c:pt>
                <c:pt idx="7752">
                  <c:v>40913.375</c:v>
                </c:pt>
                <c:pt idx="7753">
                  <c:v>40913.388888888956</c:v>
                </c:pt>
                <c:pt idx="7754">
                  <c:v>40913.402777777781</c:v>
                </c:pt>
                <c:pt idx="7755">
                  <c:v>40913.416666666664</c:v>
                </c:pt>
                <c:pt idx="7756">
                  <c:v>40913.430555555562</c:v>
                </c:pt>
                <c:pt idx="7757">
                  <c:v>40913.444444444496</c:v>
                </c:pt>
                <c:pt idx="7758">
                  <c:v>40913.458333333343</c:v>
                </c:pt>
                <c:pt idx="7759">
                  <c:v>40913.472222222219</c:v>
                </c:pt>
                <c:pt idx="7760">
                  <c:v>40913.486111111109</c:v>
                </c:pt>
                <c:pt idx="7761">
                  <c:v>40913.5</c:v>
                </c:pt>
                <c:pt idx="7762">
                  <c:v>40913.513888888891</c:v>
                </c:pt>
                <c:pt idx="7763">
                  <c:v>40913.527777777774</c:v>
                </c:pt>
                <c:pt idx="7764">
                  <c:v>40913.541666666613</c:v>
                </c:pt>
                <c:pt idx="7765">
                  <c:v>40913.555555555562</c:v>
                </c:pt>
                <c:pt idx="7766">
                  <c:v>40913.569444444445</c:v>
                </c:pt>
                <c:pt idx="7767">
                  <c:v>40913.583333333336</c:v>
                </c:pt>
                <c:pt idx="7768">
                  <c:v>40913.597222222204</c:v>
                </c:pt>
                <c:pt idx="7769">
                  <c:v>40913.611111111066</c:v>
                </c:pt>
                <c:pt idx="7770">
                  <c:v>40913.624999999993</c:v>
                </c:pt>
                <c:pt idx="7771">
                  <c:v>40913.638888888891</c:v>
                </c:pt>
                <c:pt idx="7772">
                  <c:v>40913.652777777781</c:v>
                </c:pt>
                <c:pt idx="7773">
                  <c:v>40913.666666666613</c:v>
                </c:pt>
                <c:pt idx="7774">
                  <c:v>40913.680555555562</c:v>
                </c:pt>
                <c:pt idx="7775">
                  <c:v>40913.694444444445</c:v>
                </c:pt>
                <c:pt idx="7776">
                  <c:v>40913.708333333336</c:v>
                </c:pt>
                <c:pt idx="7777">
                  <c:v>40913.722222222204</c:v>
                </c:pt>
                <c:pt idx="7778">
                  <c:v>40913.736111111066</c:v>
                </c:pt>
                <c:pt idx="7779">
                  <c:v>40913.75</c:v>
                </c:pt>
                <c:pt idx="7780">
                  <c:v>40913.763888888876</c:v>
                </c:pt>
                <c:pt idx="7781">
                  <c:v>40913.777777777774</c:v>
                </c:pt>
                <c:pt idx="7782">
                  <c:v>40913.791666666577</c:v>
                </c:pt>
                <c:pt idx="7783">
                  <c:v>40913.805555555562</c:v>
                </c:pt>
                <c:pt idx="7784">
                  <c:v>40913.819444444496</c:v>
                </c:pt>
                <c:pt idx="7785">
                  <c:v>40913.833333333336</c:v>
                </c:pt>
                <c:pt idx="7786">
                  <c:v>40913.847222222219</c:v>
                </c:pt>
                <c:pt idx="7787">
                  <c:v>40913.861111111066</c:v>
                </c:pt>
                <c:pt idx="7788">
                  <c:v>40913.875</c:v>
                </c:pt>
                <c:pt idx="7789">
                  <c:v>40913.888888888956</c:v>
                </c:pt>
                <c:pt idx="7790">
                  <c:v>40913.902777777781</c:v>
                </c:pt>
                <c:pt idx="7791">
                  <c:v>40913.916666666664</c:v>
                </c:pt>
                <c:pt idx="7792">
                  <c:v>40913.930555555562</c:v>
                </c:pt>
                <c:pt idx="7793">
                  <c:v>40913.944444444496</c:v>
                </c:pt>
                <c:pt idx="7794">
                  <c:v>40913.958333333343</c:v>
                </c:pt>
                <c:pt idx="7795">
                  <c:v>40913.972222222219</c:v>
                </c:pt>
                <c:pt idx="7796">
                  <c:v>40913.986111111109</c:v>
                </c:pt>
                <c:pt idx="7797">
                  <c:v>40914</c:v>
                </c:pt>
                <c:pt idx="7798">
                  <c:v>40914.013888888891</c:v>
                </c:pt>
                <c:pt idx="7799">
                  <c:v>40914.027777777774</c:v>
                </c:pt>
                <c:pt idx="7800">
                  <c:v>40914.041666666613</c:v>
                </c:pt>
                <c:pt idx="7801">
                  <c:v>40914.055555555562</c:v>
                </c:pt>
                <c:pt idx="7802">
                  <c:v>40914.069444444445</c:v>
                </c:pt>
                <c:pt idx="7803">
                  <c:v>40914.083333333336</c:v>
                </c:pt>
                <c:pt idx="7804">
                  <c:v>40914.097222222204</c:v>
                </c:pt>
                <c:pt idx="7805">
                  <c:v>40914.111111111066</c:v>
                </c:pt>
                <c:pt idx="7806">
                  <c:v>40914.124999999993</c:v>
                </c:pt>
                <c:pt idx="7807">
                  <c:v>40914.138888888891</c:v>
                </c:pt>
                <c:pt idx="7808">
                  <c:v>40914.152777777781</c:v>
                </c:pt>
                <c:pt idx="7809">
                  <c:v>40914.166666666613</c:v>
                </c:pt>
                <c:pt idx="7810">
                  <c:v>40914.180555555562</c:v>
                </c:pt>
                <c:pt idx="7811">
                  <c:v>40914.194444444445</c:v>
                </c:pt>
                <c:pt idx="7812">
                  <c:v>40914.208333333336</c:v>
                </c:pt>
                <c:pt idx="7813">
                  <c:v>40914.222222222204</c:v>
                </c:pt>
                <c:pt idx="7814">
                  <c:v>40914.236111111066</c:v>
                </c:pt>
                <c:pt idx="7815">
                  <c:v>40914.25</c:v>
                </c:pt>
                <c:pt idx="7816">
                  <c:v>40914.263888888876</c:v>
                </c:pt>
                <c:pt idx="7817">
                  <c:v>40914.277777777774</c:v>
                </c:pt>
                <c:pt idx="7818">
                  <c:v>40914.291666666577</c:v>
                </c:pt>
                <c:pt idx="7819">
                  <c:v>40914.305555555562</c:v>
                </c:pt>
                <c:pt idx="7820">
                  <c:v>40914.319444444496</c:v>
                </c:pt>
                <c:pt idx="7821">
                  <c:v>40914.333333333336</c:v>
                </c:pt>
                <c:pt idx="7822">
                  <c:v>40914.347222222219</c:v>
                </c:pt>
                <c:pt idx="7823">
                  <c:v>40914.361111111066</c:v>
                </c:pt>
                <c:pt idx="7824">
                  <c:v>40914.375</c:v>
                </c:pt>
                <c:pt idx="7825">
                  <c:v>40914.388888888956</c:v>
                </c:pt>
                <c:pt idx="7826">
                  <c:v>40914.402777777781</c:v>
                </c:pt>
                <c:pt idx="7827">
                  <c:v>40914.416666666664</c:v>
                </c:pt>
                <c:pt idx="7828">
                  <c:v>40914.430555555562</c:v>
                </c:pt>
                <c:pt idx="7829">
                  <c:v>40914.444444444496</c:v>
                </c:pt>
                <c:pt idx="7830">
                  <c:v>40914.458333333343</c:v>
                </c:pt>
                <c:pt idx="7831">
                  <c:v>40914.472222222219</c:v>
                </c:pt>
                <c:pt idx="7832">
                  <c:v>40914.486111111109</c:v>
                </c:pt>
                <c:pt idx="7833">
                  <c:v>40914.5</c:v>
                </c:pt>
                <c:pt idx="7834">
                  <c:v>40914.513888888891</c:v>
                </c:pt>
                <c:pt idx="7835">
                  <c:v>40914.527777777774</c:v>
                </c:pt>
                <c:pt idx="7836">
                  <c:v>40914.541666666613</c:v>
                </c:pt>
                <c:pt idx="7837">
                  <c:v>40914.555555555562</c:v>
                </c:pt>
                <c:pt idx="7838">
                  <c:v>40914.569444444445</c:v>
                </c:pt>
                <c:pt idx="7839">
                  <c:v>40914.583333333336</c:v>
                </c:pt>
                <c:pt idx="7840">
                  <c:v>40914.597222222204</c:v>
                </c:pt>
                <c:pt idx="7841">
                  <c:v>40914.611111111066</c:v>
                </c:pt>
                <c:pt idx="7842">
                  <c:v>40914.624999999993</c:v>
                </c:pt>
                <c:pt idx="7843">
                  <c:v>40914.638888888891</c:v>
                </c:pt>
                <c:pt idx="7844">
                  <c:v>40914.652777777781</c:v>
                </c:pt>
                <c:pt idx="7845">
                  <c:v>40914.666666666613</c:v>
                </c:pt>
                <c:pt idx="7846">
                  <c:v>40914.680555555562</c:v>
                </c:pt>
                <c:pt idx="7847">
                  <c:v>40914.694444444445</c:v>
                </c:pt>
                <c:pt idx="7848">
                  <c:v>40914.708333333336</c:v>
                </c:pt>
                <c:pt idx="7849">
                  <c:v>40914.722222222204</c:v>
                </c:pt>
                <c:pt idx="7850">
                  <c:v>40914.736111111066</c:v>
                </c:pt>
                <c:pt idx="7851">
                  <c:v>40914.75</c:v>
                </c:pt>
                <c:pt idx="7852">
                  <c:v>40914.763888888876</c:v>
                </c:pt>
                <c:pt idx="7853">
                  <c:v>40914.777777777774</c:v>
                </c:pt>
                <c:pt idx="7854">
                  <c:v>40914.791666666577</c:v>
                </c:pt>
                <c:pt idx="7855">
                  <c:v>40914.805555555562</c:v>
                </c:pt>
                <c:pt idx="7856">
                  <c:v>40914.819444444496</c:v>
                </c:pt>
                <c:pt idx="7857">
                  <c:v>40914.833333333336</c:v>
                </c:pt>
                <c:pt idx="7858">
                  <c:v>40914.847222222219</c:v>
                </c:pt>
                <c:pt idx="7859">
                  <c:v>40914.861111111066</c:v>
                </c:pt>
                <c:pt idx="7860">
                  <c:v>40914.875</c:v>
                </c:pt>
                <c:pt idx="7861">
                  <c:v>40914.888888888956</c:v>
                </c:pt>
                <c:pt idx="7862">
                  <c:v>40914.902777777781</c:v>
                </c:pt>
                <c:pt idx="7863">
                  <c:v>40914.916666666664</c:v>
                </c:pt>
                <c:pt idx="7864">
                  <c:v>40914.930555555562</c:v>
                </c:pt>
                <c:pt idx="7865">
                  <c:v>40914.944444444496</c:v>
                </c:pt>
                <c:pt idx="7866">
                  <c:v>40914.958333333343</c:v>
                </c:pt>
                <c:pt idx="7867">
                  <c:v>40914.972222222219</c:v>
                </c:pt>
                <c:pt idx="7868">
                  <c:v>40914.986111111109</c:v>
                </c:pt>
                <c:pt idx="7869">
                  <c:v>40915</c:v>
                </c:pt>
                <c:pt idx="7870">
                  <c:v>40915.013888888891</c:v>
                </c:pt>
                <c:pt idx="7871">
                  <c:v>40915.027777777774</c:v>
                </c:pt>
                <c:pt idx="7872">
                  <c:v>40915.041666666613</c:v>
                </c:pt>
                <c:pt idx="7873">
                  <c:v>40915.055555555562</c:v>
                </c:pt>
                <c:pt idx="7874">
                  <c:v>40915.069444444445</c:v>
                </c:pt>
                <c:pt idx="7875">
                  <c:v>40915.083333333336</c:v>
                </c:pt>
                <c:pt idx="7876">
                  <c:v>40915.097222222204</c:v>
                </c:pt>
                <c:pt idx="7877">
                  <c:v>40915.111111111066</c:v>
                </c:pt>
                <c:pt idx="7878">
                  <c:v>40915.124999999993</c:v>
                </c:pt>
                <c:pt idx="7879">
                  <c:v>40915.138888888891</c:v>
                </c:pt>
                <c:pt idx="7880">
                  <c:v>40915.152777777781</c:v>
                </c:pt>
                <c:pt idx="7881">
                  <c:v>40915.166666666613</c:v>
                </c:pt>
                <c:pt idx="7882">
                  <c:v>40915.180555555562</c:v>
                </c:pt>
                <c:pt idx="7883">
                  <c:v>40915.194444444445</c:v>
                </c:pt>
                <c:pt idx="7884">
                  <c:v>40915.208333333336</c:v>
                </c:pt>
                <c:pt idx="7885">
                  <c:v>40915.222222222204</c:v>
                </c:pt>
                <c:pt idx="7886">
                  <c:v>40915.236111111066</c:v>
                </c:pt>
                <c:pt idx="7887">
                  <c:v>40915.25</c:v>
                </c:pt>
                <c:pt idx="7888">
                  <c:v>40915.263888888876</c:v>
                </c:pt>
                <c:pt idx="7889">
                  <c:v>40915.277777777774</c:v>
                </c:pt>
                <c:pt idx="7890">
                  <c:v>40915.291666666577</c:v>
                </c:pt>
                <c:pt idx="7891">
                  <c:v>40915.305555555562</c:v>
                </c:pt>
                <c:pt idx="7892">
                  <c:v>40915.319444444496</c:v>
                </c:pt>
                <c:pt idx="7893">
                  <c:v>40915.333333333336</c:v>
                </c:pt>
                <c:pt idx="7894">
                  <c:v>40915.347222222219</c:v>
                </c:pt>
                <c:pt idx="7895">
                  <c:v>40915.361111111066</c:v>
                </c:pt>
                <c:pt idx="7896">
                  <c:v>40915.375</c:v>
                </c:pt>
                <c:pt idx="7897">
                  <c:v>40915.388888888956</c:v>
                </c:pt>
                <c:pt idx="7898">
                  <c:v>40915.402777777781</c:v>
                </c:pt>
                <c:pt idx="7899">
                  <c:v>40915.416666666664</c:v>
                </c:pt>
                <c:pt idx="7900">
                  <c:v>40915.430555555562</c:v>
                </c:pt>
                <c:pt idx="7901">
                  <c:v>40915.444444444496</c:v>
                </c:pt>
                <c:pt idx="7902">
                  <c:v>40915.458333333343</c:v>
                </c:pt>
                <c:pt idx="7903">
                  <c:v>40915.472222222219</c:v>
                </c:pt>
                <c:pt idx="7904">
                  <c:v>40915.486111111109</c:v>
                </c:pt>
                <c:pt idx="7905">
                  <c:v>40915.5</c:v>
                </c:pt>
                <c:pt idx="7906">
                  <c:v>40915.513888888891</c:v>
                </c:pt>
                <c:pt idx="7907">
                  <c:v>40915.527777777774</c:v>
                </c:pt>
                <c:pt idx="7908">
                  <c:v>40915.541666666613</c:v>
                </c:pt>
                <c:pt idx="7909">
                  <c:v>40915.555555555562</c:v>
                </c:pt>
                <c:pt idx="7910">
                  <c:v>40915.569444444445</c:v>
                </c:pt>
                <c:pt idx="7911">
                  <c:v>40915.583333333336</c:v>
                </c:pt>
                <c:pt idx="7912">
                  <c:v>40915.597222222204</c:v>
                </c:pt>
                <c:pt idx="7913">
                  <c:v>40915.611111111066</c:v>
                </c:pt>
                <c:pt idx="7914">
                  <c:v>40915.624999999993</c:v>
                </c:pt>
                <c:pt idx="7915">
                  <c:v>40915.638888888891</c:v>
                </c:pt>
                <c:pt idx="7916">
                  <c:v>40915.652777777781</c:v>
                </c:pt>
                <c:pt idx="7917">
                  <c:v>40915.666666666613</c:v>
                </c:pt>
                <c:pt idx="7918">
                  <c:v>40915.680555555562</c:v>
                </c:pt>
                <c:pt idx="7919">
                  <c:v>40915.694444444445</c:v>
                </c:pt>
                <c:pt idx="7920">
                  <c:v>40915.708333333336</c:v>
                </c:pt>
                <c:pt idx="7921">
                  <c:v>40915.722222222204</c:v>
                </c:pt>
                <c:pt idx="7922">
                  <c:v>40915.736111111066</c:v>
                </c:pt>
                <c:pt idx="7923">
                  <c:v>40915.75</c:v>
                </c:pt>
                <c:pt idx="7924">
                  <c:v>40915.763888888876</c:v>
                </c:pt>
                <c:pt idx="7925">
                  <c:v>40915.777777777774</c:v>
                </c:pt>
                <c:pt idx="7926">
                  <c:v>40915.791666666577</c:v>
                </c:pt>
                <c:pt idx="7927">
                  <c:v>40915.805555555562</c:v>
                </c:pt>
                <c:pt idx="7928">
                  <c:v>40915.819444444496</c:v>
                </c:pt>
                <c:pt idx="7929">
                  <c:v>40915.833333333336</c:v>
                </c:pt>
                <c:pt idx="7930">
                  <c:v>40915.847222222219</c:v>
                </c:pt>
                <c:pt idx="7931">
                  <c:v>40915.861111111066</c:v>
                </c:pt>
                <c:pt idx="7932">
                  <c:v>40915.875</c:v>
                </c:pt>
                <c:pt idx="7933">
                  <c:v>40915.888888888956</c:v>
                </c:pt>
                <c:pt idx="7934">
                  <c:v>40915.902777777781</c:v>
                </c:pt>
                <c:pt idx="7935">
                  <c:v>40915.916666666664</c:v>
                </c:pt>
                <c:pt idx="7936">
                  <c:v>40915.930555555562</c:v>
                </c:pt>
                <c:pt idx="7937">
                  <c:v>40915.944444444496</c:v>
                </c:pt>
                <c:pt idx="7938">
                  <c:v>40915.958333333343</c:v>
                </c:pt>
                <c:pt idx="7939">
                  <c:v>40915.972222222219</c:v>
                </c:pt>
                <c:pt idx="7940">
                  <c:v>40915.986111111109</c:v>
                </c:pt>
                <c:pt idx="7941">
                  <c:v>40916</c:v>
                </c:pt>
                <c:pt idx="7942">
                  <c:v>40916.013888888891</c:v>
                </c:pt>
                <c:pt idx="7943">
                  <c:v>40916.027777777774</c:v>
                </c:pt>
                <c:pt idx="7944">
                  <c:v>40916.041666666613</c:v>
                </c:pt>
                <c:pt idx="7945">
                  <c:v>40916.055555555562</c:v>
                </c:pt>
                <c:pt idx="7946">
                  <c:v>40916.069444444445</c:v>
                </c:pt>
                <c:pt idx="7947">
                  <c:v>40916.083333333336</c:v>
                </c:pt>
                <c:pt idx="7948">
                  <c:v>40916.097222222204</c:v>
                </c:pt>
                <c:pt idx="7949">
                  <c:v>40916.111111111066</c:v>
                </c:pt>
                <c:pt idx="7950">
                  <c:v>40916.124999999993</c:v>
                </c:pt>
                <c:pt idx="7951">
                  <c:v>40916.138888888891</c:v>
                </c:pt>
                <c:pt idx="7952">
                  <c:v>40916.152777777781</c:v>
                </c:pt>
                <c:pt idx="7953">
                  <c:v>40916.166666666613</c:v>
                </c:pt>
                <c:pt idx="7954">
                  <c:v>40916.180555555562</c:v>
                </c:pt>
                <c:pt idx="7955">
                  <c:v>40916.194444444445</c:v>
                </c:pt>
                <c:pt idx="7956">
                  <c:v>40916.208333333336</c:v>
                </c:pt>
                <c:pt idx="7957">
                  <c:v>40916.222222222204</c:v>
                </c:pt>
                <c:pt idx="7958">
                  <c:v>40916.236111111066</c:v>
                </c:pt>
                <c:pt idx="7959">
                  <c:v>40916.25</c:v>
                </c:pt>
                <c:pt idx="7960">
                  <c:v>40916.263888888876</c:v>
                </c:pt>
                <c:pt idx="7961">
                  <c:v>40916.277777777774</c:v>
                </c:pt>
                <c:pt idx="7962">
                  <c:v>40916.291666666577</c:v>
                </c:pt>
                <c:pt idx="7963">
                  <c:v>40916.305555555562</c:v>
                </c:pt>
                <c:pt idx="7964">
                  <c:v>40916.319444444496</c:v>
                </c:pt>
                <c:pt idx="7965">
                  <c:v>40916.333333333336</c:v>
                </c:pt>
                <c:pt idx="7966">
                  <c:v>40916.347222222219</c:v>
                </c:pt>
                <c:pt idx="7967">
                  <c:v>40916.361111111066</c:v>
                </c:pt>
                <c:pt idx="7968">
                  <c:v>40916.375</c:v>
                </c:pt>
                <c:pt idx="7969">
                  <c:v>40916.388888888956</c:v>
                </c:pt>
                <c:pt idx="7970">
                  <c:v>40916.402777777781</c:v>
                </c:pt>
                <c:pt idx="7971">
                  <c:v>40916.416666666664</c:v>
                </c:pt>
                <c:pt idx="7972">
                  <c:v>40916.430555555562</c:v>
                </c:pt>
                <c:pt idx="7973">
                  <c:v>40916.444444444496</c:v>
                </c:pt>
                <c:pt idx="7974">
                  <c:v>40916.458333333343</c:v>
                </c:pt>
                <c:pt idx="7975">
                  <c:v>40916.472222222219</c:v>
                </c:pt>
                <c:pt idx="7976">
                  <c:v>40916.486111111109</c:v>
                </c:pt>
                <c:pt idx="7977">
                  <c:v>40916.5</c:v>
                </c:pt>
                <c:pt idx="7978">
                  <c:v>40916.513888888891</c:v>
                </c:pt>
                <c:pt idx="7979">
                  <c:v>40916.527777777774</c:v>
                </c:pt>
                <c:pt idx="7980">
                  <c:v>40916.541666666613</c:v>
                </c:pt>
                <c:pt idx="7981">
                  <c:v>40916.555555555562</c:v>
                </c:pt>
                <c:pt idx="7982">
                  <c:v>40916.569444444445</c:v>
                </c:pt>
                <c:pt idx="7983">
                  <c:v>40916.583333333336</c:v>
                </c:pt>
                <c:pt idx="7984">
                  <c:v>40916.597222222204</c:v>
                </c:pt>
                <c:pt idx="7985">
                  <c:v>40916.611111111066</c:v>
                </c:pt>
                <c:pt idx="7986">
                  <c:v>40916.624999999993</c:v>
                </c:pt>
                <c:pt idx="7987">
                  <c:v>40916.638888888891</c:v>
                </c:pt>
                <c:pt idx="7988">
                  <c:v>40916.652777777781</c:v>
                </c:pt>
                <c:pt idx="7989">
                  <c:v>40916.666666666613</c:v>
                </c:pt>
                <c:pt idx="7990">
                  <c:v>40916.680555555562</c:v>
                </c:pt>
                <c:pt idx="7991">
                  <c:v>40916.694444444445</c:v>
                </c:pt>
                <c:pt idx="7992">
                  <c:v>40916.708333333336</c:v>
                </c:pt>
                <c:pt idx="7993">
                  <c:v>40916.722222222204</c:v>
                </c:pt>
                <c:pt idx="7994">
                  <c:v>40916.736111111066</c:v>
                </c:pt>
                <c:pt idx="7995">
                  <c:v>40916.75</c:v>
                </c:pt>
                <c:pt idx="7996">
                  <c:v>40916.763888888876</c:v>
                </c:pt>
                <c:pt idx="7997">
                  <c:v>40916.777777777774</c:v>
                </c:pt>
                <c:pt idx="7998">
                  <c:v>40916.791666666577</c:v>
                </c:pt>
                <c:pt idx="7999">
                  <c:v>40916.805555555562</c:v>
                </c:pt>
                <c:pt idx="8000">
                  <c:v>40916.819444444496</c:v>
                </c:pt>
                <c:pt idx="8001">
                  <c:v>40916.833333333336</c:v>
                </c:pt>
                <c:pt idx="8002">
                  <c:v>40916.847222222219</c:v>
                </c:pt>
                <c:pt idx="8003">
                  <c:v>40916.861111111066</c:v>
                </c:pt>
                <c:pt idx="8004">
                  <c:v>40916.875</c:v>
                </c:pt>
                <c:pt idx="8005">
                  <c:v>40916.888888888956</c:v>
                </c:pt>
                <c:pt idx="8006">
                  <c:v>40916.902777777781</c:v>
                </c:pt>
                <c:pt idx="8007">
                  <c:v>40916.916666666664</c:v>
                </c:pt>
                <c:pt idx="8008">
                  <c:v>40916.930555555562</c:v>
                </c:pt>
                <c:pt idx="8009">
                  <c:v>40916.944444444496</c:v>
                </c:pt>
                <c:pt idx="8010">
                  <c:v>40916.958333333343</c:v>
                </c:pt>
                <c:pt idx="8011">
                  <c:v>40916.972222222219</c:v>
                </c:pt>
                <c:pt idx="8012">
                  <c:v>40916.986111111109</c:v>
                </c:pt>
                <c:pt idx="8013">
                  <c:v>40917</c:v>
                </c:pt>
                <c:pt idx="8014">
                  <c:v>40917.013888888891</c:v>
                </c:pt>
                <c:pt idx="8015">
                  <c:v>40917.027777777774</c:v>
                </c:pt>
                <c:pt idx="8016">
                  <c:v>40917.041666666613</c:v>
                </c:pt>
                <c:pt idx="8017">
                  <c:v>40917.055555555562</c:v>
                </c:pt>
                <c:pt idx="8018">
                  <c:v>40917.069444444445</c:v>
                </c:pt>
                <c:pt idx="8019">
                  <c:v>40917.083333333336</c:v>
                </c:pt>
                <c:pt idx="8020">
                  <c:v>40917.097222222204</c:v>
                </c:pt>
                <c:pt idx="8021">
                  <c:v>40917.111111111066</c:v>
                </c:pt>
                <c:pt idx="8022">
                  <c:v>40917.124999999993</c:v>
                </c:pt>
                <c:pt idx="8023">
                  <c:v>40917.138888888891</c:v>
                </c:pt>
                <c:pt idx="8024">
                  <c:v>40917.152777777781</c:v>
                </c:pt>
                <c:pt idx="8025">
                  <c:v>40917.166666666613</c:v>
                </c:pt>
                <c:pt idx="8026">
                  <c:v>40917.180555555562</c:v>
                </c:pt>
                <c:pt idx="8027">
                  <c:v>40917.194444444445</c:v>
                </c:pt>
                <c:pt idx="8028">
                  <c:v>40917.208333333336</c:v>
                </c:pt>
                <c:pt idx="8029">
                  <c:v>40917.222222222204</c:v>
                </c:pt>
                <c:pt idx="8030">
                  <c:v>40917.236111111066</c:v>
                </c:pt>
                <c:pt idx="8031">
                  <c:v>40917.25</c:v>
                </c:pt>
                <c:pt idx="8032">
                  <c:v>40917.263888888876</c:v>
                </c:pt>
                <c:pt idx="8033">
                  <c:v>40917.277777777774</c:v>
                </c:pt>
                <c:pt idx="8034">
                  <c:v>40917.291666666577</c:v>
                </c:pt>
                <c:pt idx="8035">
                  <c:v>40917.305555555562</c:v>
                </c:pt>
                <c:pt idx="8036">
                  <c:v>40917.319444444496</c:v>
                </c:pt>
                <c:pt idx="8037">
                  <c:v>40917.333333333336</c:v>
                </c:pt>
                <c:pt idx="8038">
                  <c:v>40917.347222222219</c:v>
                </c:pt>
                <c:pt idx="8039">
                  <c:v>40917.361111111066</c:v>
                </c:pt>
                <c:pt idx="8040">
                  <c:v>40917.375</c:v>
                </c:pt>
                <c:pt idx="8041">
                  <c:v>40917.388888888956</c:v>
                </c:pt>
                <c:pt idx="8042">
                  <c:v>40917.402777777781</c:v>
                </c:pt>
                <c:pt idx="8043">
                  <c:v>40917.416666666664</c:v>
                </c:pt>
                <c:pt idx="8044">
                  <c:v>40917.430555555562</c:v>
                </c:pt>
                <c:pt idx="8045">
                  <c:v>40917.444444444496</c:v>
                </c:pt>
                <c:pt idx="8046">
                  <c:v>40917.458333333343</c:v>
                </c:pt>
                <c:pt idx="8047">
                  <c:v>40917.472222222219</c:v>
                </c:pt>
                <c:pt idx="8048">
                  <c:v>40917.486111111109</c:v>
                </c:pt>
                <c:pt idx="8049">
                  <c:v>40917.5</c:v>
                </c:pt>
                <c:pt idx="8050">
                  <c:v>40917.513888888891</c:v>
                </c:pt>
                <c:pt idx="8051">
                  <c:v>40917.527777777774</c:v>
                </c:pt>
                <c:pt idx="8052">
                  <c:v>40917.541666666613</c:v>
                </c:pt>
                <c:pt idx="8053">
                  <c:v>40917.555555555562</c:v>
                </c:pt>
                <c:pt idx="8054">
                  <c:v>40917.569444444445</c:v>
                </c:pt>
                <c:pt idx="8055">
                  <c:v>40917.583333333336</c:v>
                </c:pt>
                <c:pt idx="8056">
                  <c:v>40917.597222222204</c:v>
                </c:pt>
                <c:pt idx="8057">
                  <c:v>40917.611111111066</c:v>
                </c:pt>
                <c:pt idx="8058">
                  <c:v>40917.624999999993</c:v>
                </c:pt>
                <c:pt idx="8059">
                  <c:v>40917.638888888891</c:v>
                </c:pt>
                <c:pt idx="8060">
                  <c:v>40917.652777777781</c:v>
                </c:pt>
                <c:pt idx="8061">
                  <c:v>40917.666666666613</c:v>
                </c:pt>
                <c:pt idx="8062">
                  <c:v>40917.680555555562</c:v>
                </c:pt>
                <c:pt idx="8063">
                  <c:v>40917.694444444445</c:v>
                </c:pt>
                <c:pt idx="8064">
                  <c:v>40917.708333333336</c:v>
                </c:pt>
                <c:pt idx="8065">
                  <c:v>40917.722222222204</c:v>
                </c:pt>
                <c:pt idx="8066">
                  <c:v>40917.736111111066</c:v>
                </c:pt>
                <c:pt idx="8067">
                  <c:v>40917.75</c:v>
                </c:pt>
                <c:pt idx="8068">
                  <c:v>40917.763888888876</c:v>
                </c:pt>
                <c:pt idx="8069">
                  <c:v>40917.777777777774</c:v>
                </c:pt>
                <c:pt idx="8070">
                  <c:v>40917.791666666577</c:v>
                </c:pt>
                <c:pt idx="8071">
                  <c:v>40917.805555555562</c:v>
                </c:pt>
                <c:pt idx="8072">
                  <c:v>40917.819444444496</c:v>
                </c:pt>
                <c:pt idx="8073">
                  <c:v>40917.833333333336</c:v>
                </c:pt>
                <c:pt idx="8074">
                  <c:v>40917.847222222219</c:v>
                </c:pt>
                <c:pt idx="8075">
                  <c:v>40917.861111111066</c:v>
                </c:pt>
                <c:pt idx="8076">
                  <c:v>40917.875</c:v>
                </c:pt>
                <c:pt idx="8077">
                  <c:v>40917.888888888956</c:v>
                </c:pt>
                <c:pt idx="8078">
                  <c:v>40917.902777777781</c:v>
                </c:pt>
                <c:pt idx="8079">
                  <c:v>40917.916666666664</c:v>
                </c:pt>
                <c:pt idx="8080">
                  <c:v>40917.930555555562</c:v>
                </c:pt>
                <c:pt idx="8081">
                  <c:v>40917.944444444496</c:v>
                </c:pt>
                <c:pt idx="8082">
                  <c:v>40917.958333333343</c:v>
                </c:pt>
                <c:pt idx="8083">
                  <c:v>40917.972222222219</c:v>
                </c:pt>
                <c:pt idx="8084">
                  <c:v>40917.986111111109</c:v>
                </c:pt>
                <c:pt idx="8085">
                  <c:v>40918</c:v>
                </c:pt>
                <c:pt idx="8086">
                  <c:v>40918.013888888891</c:v>
                </c:pt>
                <c:pt idx="8087">
                  <c:v>40918.027777777774</c:v>
                </c:pt>
                <c:pt idx="8088">
                  <c:v>40918.041666666613</c:v>
                </c:pt>
                <c:pt idx="8089">
                  <c:v>40918.055555555562</c:v>
                </c:pt>
                <c:pt idx="8090">
                  <c:v>40918.069444444445</c:v>
                </c:pt>
                <c:pt idx="8091">
                  <c:v>40918.083333333336</c:v>
                </c:pt>
                <c:pt idx="8092">
                  <c:v>40918.097222222204</c:v>
                </c:pt>
                <c:pt idx="8093">
                  <c:v>40918.111111111066</c:v>
                </c:pt>
                <c:pt idx="8094">
                  <c:v>40918.124999999993</c:v>
                </c:pt>
                <c:pt idx="8095">
                  <c:v>40918.138888888891</c:v>
                </c:pt>
                <c:pt idx="8096">
                  <c:v>40918.152777777781</c:v>
                </c:pt>
                <c:pt idx="8097">
                  <c:v>40918.166666666613</c:v>
                </c:pt>
                <c:pt idx="8098">
                  <c:v>40918.180555555562</c:v>
                </c:pt>
                <c:pt idx="8099">
                  <c:v>40918.194444444445</c:v>
                </c:pt>
                <c:pt idx="8100">
                  <c:v>40918.208333333336</c:v>
                </c:pt>
                <c:pt idx="8101">
                  <c:v>40918.222222222204</c:v>
                </c:pt>
                <c:pt idx="8102">
                  <c:v>40918.236111111066</c:v>
                </c:pt>
                <c:pt idx="8103">
                  <c:v>40918.25</c:v>
                </c:pt>
                <c:pt idx="8104">
                  <c:v>40918.263888888876</c:v>
                </c:pt>
                <c:pt idx="8105">
                  <c:v>40918.277777777774</c:v>
                </c:pt>
                <c:pt idx="8106">
                  <c:v>40918.291666666577</c:v>
                </c:pt>
                <c:pt idx="8107">
                  <c:v>40918.305555555562</c:v>
                </c:pt>
                <c:pt idx="8108">
                  <c:v>40918.319444444496</c:v>
                </c:pt>
                <c:pt idx="8109">
                  <c:v>40918.333333333336</c:v>
                </c:pt>
                <c:pt idx="8110">
                  <c:v>40918.347222222219</c:v>
                </c:pt>
                <c:pt idx="8111">
                  <c:v>40918.361111111066</c:v>
                </c:pt>
                <c:pt idx="8112">
                  <c:v>40918.375</c:v>
                </c:pt>
                <c:pt idx="8113">
                  <c:v>40918.388888888956</c:v>
                </c:pt>
                <c:pt idx="8114">
                  <c:v>40918.402777777781</c:v>
                </c:pt>
                <c:pt idx="8115">
                  <c:v>40918.416666666664</c:v>
                </c:pt>
                <c:pt idx="8116">
                  <c:v>40918.430555555562</c:v>
                </c:pt>
                <c:pt idx="8117">
                  <c:v>40918.444444444496</c:v>
                </c:pt>
                <c:pt idx="8118">
                  <c:v>40918.458333333343</c:v>
                </c:pt>
                <c:pt idx="8119">
                  <c:v>40918.472222222219</c:v>
                </c:pt>
                <c:pt idx="8120">
                  <c:v>40918.486111111109</c:v>
                </c:pt>
                <c:pt idx="8121">
                  <c:v>40918.5</c:v>
                </c:pt>
                <c:pt idx="8122">
                  <c:v>40918.513888888891</c:v>
                </c:pt>
                <c:pt idx="8123">
                  <c:v>40918.527777777774</c:v>
                </c:pt>
                <c:pt idx="8124">
                  <c:v>40918.541666666613</c:v>
                </c:pt>
                <c:pt idx="8125">
                  <c:v>40918.555555555562</c:v>
                </c:pt>
                <c:pt idx="8126">
                  <c:v>40918.569444444445</c:v>
                </c:pt>
                <c:pt idx="8127">
                  <c:v>40918.583333333336</c:v>
                </c:pt>
                <c:pt idx="8128">
                  <c:v>40918.597222222204</c:v>
                </c:pt>
                <c:pt idx="8129">
                  <c:v>40918.611111111066</c:v>
                </c:pt>
                <c:pt idx="8130">
                  <c:v>40918.624999999993</c:v>
                </c:pt>
                <c:pt idx="8131">
                  <c:v>40918.638888888891</c:v>
                </c:pt>
                <c:pt idx="8132">
                  <c:v>40918.652777777781</c:v>
                </c:pt>
                <c:pt idx="8133">
                  <c:v>40918.666666666613</c:v>
                </c:pt>
                <c:pt idx="8134">
                  <c:v>40918.680555555562</c:v>
                </c:pt>
                <c:pt idx="8135">
                  <c:v>40918.694444444445</c:v>
                </c:pt>
                <c:pt idx="8136">
                  <c:v>40918.708333333336</c:v>
                </c:pt>
                <c:pt idx="8137">
                  <c:v>40918.722222222204</c:v>
                </c:pt>
                <c:pt idx="8138">
                  <c:v>40918.736111111066</c:v>
                </c:pt>
                <c:pt idx="8139">
                  <c:v>40918.75</c:v>
                </c:pt>
                <c:pt idx="8140">
                  <c:v>40918.763888888876</c:v>
                </c:pt>
                <c:pt idx="8141">
                  <c:v>40918.777777777774</c:v>
                </c:pt>
                <c:pt idx="8142">
                  <c:v>40918.791666666577</c:v>
                </c:pt>
                <c:pt idx="8143">
                  <c:v>40918.805555555562</c:v>
                </c:pt>
                <c:pt idx="8144">
                  <c:v>40918.819444444496</c:v>
                </c:pt>
                <c:pt idx="8145">
                  <c:v>40918.833333333336</c:v>
                </c:pt>
                <c:pt idx="8146">
                  <c:v>40918.847222222219</c:v>
                </c:pt>
                <c:pt idx="8147">
                  <c:v>40918.861111111066</c:v>
                </c:pt>
                <c:pt idx="8148">
                  <c:v>40918.875</c:v>
                </c:pt>
                <c:pt idx="8149">
                  <c:v>40918.888888888956</c:v>
                </c:pt>
                <c:pt idx="8150">
                  <c:v>40918.902777777781</c:v>
                </c:pt>
                <c:pt idx="8151">
                  <c:v>40918.916666666664</c:v>
                </c:pt>
                <c:pt idx="8152">
                  <c:v>40918.930555555562</c:v>
                </c:pt>
                <c:pt idx="8153">
                  <c:v>40918.944444444496</c:v>
                </c:pt>
                <c:pt idx="8154">
                  <c:v>40918.958333333343</c:v>
                </c:pt>
                <c:pt idx="8155">
                  <c:v>40918.972222222219</c:v>
                </c:pt>
                <c:pt idx="8156">
                  <c:v>40918.986111111109</c:v>
                </c:pt>
                <c:pt idx="8157">
                  <c:v>40919</c:v>
                </c:pt>
                <c:pt idx="8158">
                  <c:v>40919.013888888891</c:v>
                </c:pt>
                <c:pt idx="8159">
                  <c:v>40919.027777777774</c:v>
                </c:pt>
                <c:pt idx="8160">
                  <c:v>40919.041666666613</c:v>
                </c:pt>
                <c:pt idx="8161">
                  <c:v>40919.055555555562</c:v>
                </c:pt>
                <c:pt idx="8162">
                  <c:v>40919.069444444445</c:v>
                </c:pt>
                <c:pt idx="8163">
                  <c:v>40919.083333333336</c:v>
                </c:pt>
                <c:pt idx="8164">
                  <c:v>40919.097222222204</c:v>
                </c:pt>
                <c:pt idx="8165">
                  <c:v>40919.111111111066</c:v>
                </c:pt>
                <c:pt idx="8166">
                  <c:v>40919.124999999993</c:v>
                </c:pt>
                <c:pt idx="8167">
                  <c:v>40919.138888888891</c:v>
                </c:pt>
                <c:pt idx="8168">
                  <c:v>40919.152777777781</c:v>
                </c:pt>
                <c:pt idx="8169">
                  <c:v>40919.166666666613</c:v>
                </c:pt>
                <c:pt idx="8170">
                  <c:v>40919.180555555562</c:v>
                </c:pt>
                <c:pt idx="8171">
                  <c:v>40919.194444444445</c:v>
                </c:pt>
                <c:pt idx="8172">
                  <c:v>40919.208333333336</c:v>
                </c:pt>
                <c:pt idx="8173">
                  <c:v>40919.222222222204</c:v>
                </c:pt>
                <c:pt idx="8174">
                  <c:v>40919.236111111066</c:v>
                </c:pt>
                <c:pt idx="8175">
                  <c:v>40919.25</c:v>
                </c:pt>
                <c:pt idx="8176">
                  <c:v>40919.263888888876</c:v>
                </c:pt>
                <c:pt idx="8177">
                  <c:v>40919.277777777774</c:v>
                </c:pt>
                <c:pt idx="8178">
                  <c:v>40919.291666666577</c:v>
                </c:pt>
                <c:pt idx="8179">
                  <c:v>40919.305555555562</c:v>
                </c:pt>
                <c:pt idx="8180">
                  <c:v>40919.319444444496</c:v>
                </c:pt>
                <c:pt idx="8181">
                  <c:v>40919.333333333336</c:v>
                </c:pt>
                <c:pt idx="8182">
                  <c:v>40919.347222222219</c:v>
                </c:pt>
                <c:pt idx="8183">
                  <c:v>40919.361111111066</c:v>
                </c:pt>
                <c:pt idx="8184">
                  <c:v>40919.375</c:v>
                </c:pt>
                <c:pt idx="8185">
                  <c:v>40919.388888888956</c:v>
                </c:pt>
                <c:pt idx="8186">
                  <c:v>40919.402777777781</c:v>
                </c:pt>
                <c:pt idx="8187">
                  <c:v>40919.416666666664</c:v>
                </c:pt>
                <c:pt idx="8188">
                  <c:v>40919.430555555562</c:v>
                </c:pt>
                <c:pt idx="8189">
                  <c:v>40919.444444444496</c:v>
                </c:pt>
                <c:pt idx="8190">
                  <c:v>40919.458333333343</c:v>
                </c:pt>
                <c:pt idx="8191">
                  <c:v>40919.472222222219</c:v>
                </c:pt>
                <c:pt idx="8192">
                  <c:v>40919.486111111109</c:v>
                </c:pt>
                <c:pt idx="8193">
                  <c:v>40919.5</c:v>
                </c:pt>
                <c:pt idx="8194">
                  <c:v>40919.513888888891</c:v>
                </c:pt>
                <c:pt idx="8195">
                  <c:v>40919.527777777774</c:v>
                </c:pt>
                <c:pt idx="8196">
                  <c:v>40919.541666666613</c:v>
                </c:pt>
                <c:pt idx="8197">
                  <c:v>40919.555555555562</c:v>
                </c:pt>
                <c:pt idx="8198">
                  <c:v>40919.569444444445</c:v>
                </c:pt>
                <c:pt idx="8199">
                  <c:v>40919.583333333336</c:v>
                </c:pt>
                <c:pt idx="8200">
                  <c:v>40919.597222222204</c:v>
                </c:pt>
                <c:pt idx="8201">
                  <c:v>40919.611111111066</c:v>
                </c:pt>
                <c:pt idx="8202">
                  <c:v>40919.624999999993</c:v>
                </c:pt>
                <c:pt idx="8203">
                  <c:v>40919.638888888891</c:v>
                </c:pt>
                <c:pt idx="8204">
                  <c:v>40919.652777777781</c:v>
                </c:pt>
                <c:pt idx="8205">
                  <c:v>40919.666666666613</c:v>
                </c:pt>
                <c:pt idx="8206">
                  <c:v>40919.680555555562</c:v>
                </c:pt>
                <c:pt idx="8207">
                  <c:v>40919.694444444445</c:v>
                </c:pt>
                <c:pt idx="8208">
                  <c:v>40919.708333333336</c:v>
                </c:pt>
                <c:pt idx="8209">
                  <c:v>40919.722222222204</c:v>
                </c:pt>
                <c:pt idx="8210">
                  <c:v>40919.736111111066</c:v>
                </c:pt>
                <c:pt idx="8211">
                  <c:v>40919.75</c:v>
                </c:pt>
                <c:pt idx="8212">
                  <c:v>40919.763888888876</c:v>
                </c:pt>
                <c:pt idx="8213">
                  <c:v>40919.777777777774</c:v>
                </c:pt>
                <c:pt idx="8214">
                  <c:v>40919.791666666577</c:v>
                </c:pt>
                <c:pt idx="8215">
                  <c:v>40919.805555555562</c:v>
                </c:pt>
                <c:pt idx="8216">
                  <c:v>40919.819444444496</c:v>
                </c:pt>
                <c:pt idx="8217">
                  <c:v>40919.833333333336</c:v>
                </c:pt>
                <c:pt idx="8218">
                  <c:v>40919.847222222219</c:v>
                </c:pt>
                <c:pt idx="8219">
                  <c:v>40919.861111111066</c:v>
                </c:pt>
                <c:pt idx="8220">
                  <c:v>40919.875</c:v>
                </c:pt>
                <c:pt idx="8221">
                  <c:v>40919.888888888956</c:v>
                </c:pt>
                <c:pt idx="8222">
                  <c:v>40919.902777777781</c:v>
                </c:pt>
                <c:pt idx="8223">
                  <c:v>40919.916666666664</c:v>
                </c:pt>
                <c:pt idx="8224">
                  <c:v>40919.930555555562</c:v>
                </c:pt>
                <c:pt idx="8225">
                  <c:v>40919.944444444496</c:v>
                </c:pt>
                <c:pt idx="8226">
                  <c:v>40919.958333333343</c:v>
                </c:pt>
                <c:pt idx="8227">
                  <c:v>40919.972222222219</c:v>
                </c:pt>
                <c:pt idx="8228">
                  <c:v>40919.986111111109</c:v>
                </c:pt>
                <c:pt idx="8229">
                  <c:v>40920</c:v>
                </c:pt>
                <c:pt idx="8230">
                  <c:v>40920.013888888891</c:v>
                </c:pt>
                <c:pt idx="8231">
                  <c:v>40920.027777777774</c:v>
                </c:pt>
                <c:pt idx="8232">
                  <c:v>40920.041666666613</c:v>
                </c:pt>
                <c:pt idx="8233">
                  <c:v>40920.055555555562</c:v>
                </c:pt>
                <c:pt idx="8234">
                  <c:v>40920.069444444445</c:v>
                </c:pt>
                <c:pt idx="8235">
                  <c:v>40920.083333333336</c:v>
                </c:pt>
                <c:pt idx="8236">
                  <c:v>40920.097222222204</c:v>
                </c:pt>
                <c:pt idx="8237">
                  <c:v>40920.111111111066</c:v>
                </c:pt>
                <c:pt idx="8238">
                  <c:v>40920.124999999993</c:v>
                </c:pt>
                <c:pt idx="8239">
                  <c:v>40920.138888888891</c:v>
                </c:pt>
                <c:pt idx="8240">
                  <c:v>40920.152777777781</c:v>
                </c:pt>
                <c:pt idx="8241">
                  <c:v>40920.166666666613</c:v>
                </c:pt>
                <c:pt idx="8242">
                  <c:v>40920.180555555562</c:v>
                </c:pt>
                <c:pt idx="8243">
                  <c:v>40920.194444444445</c:v>
                </c:pt>
                <c:pt idx="8244">
                  <c:v>40920.208333333336</c:v>
                </c:pt>
                <c:pt idx="8245">
                  <c:v>40920.222222222204</c:v>
                </c:pt>
                <c:pt idx="8246">
                  <c:v>40920.236111111066</c:v>
                </c:pt>
                <c:pt idx="8247">
                  <c:v>40920.25</c:v>
                </c:pt>
                <c:pt idx="8248">
                  <c:v>40920.263888888876</c:v>
                </c:pt>
                <c:pt idx="8249">
                  <c:v>40920.277777777774</c:v>
                </c:pt>
                <c:pt idx="8250">
                  <c:v>40920.291666666577</c:v>
                </c:pt>
                <c:pt idx="8251">
                  <c:v>40920.305555555562</c:v>
                </c:pt>
                <c:pt idx="8252">
                  <c:v>40920.319444444496</c:v>
                </c:pt>
                <c:pt idx="8253">
                  <c:v>40920.333333333336</c:v>
                </c:pt>
                <c:pt idx="8254">
                  <c:v>40920.347222222219</c:v>
                </c:pt>
                <c:pt idx="8255">
                  <c:v>40920.361111111066</c:v>
                </c:pt>
                <c:pt idx="8256">
                  <c:v>40920.375</c:v>
                </c:pt>
                <c:pt idx="8257">
                  <c:v>40920.388888888956</c:v>
                </c:pt>
                <c:pt idx="8258">
                  <c:v>40920.402777777781</c:v>
                </c:pt>
                <c:pt idx="8259">
                  <c:v>40920.416666666664</c:v>
                </c:pt>
                <c:pt idx="8260">
                  <c:v>40920.430555555562</c:v>
                </c:pt>
                <c:pt idx="8261">
                  <c:v>40920.444444444496</c:v>
                </c:pt>
                <c:pt idx="8262">
                  <c:v>40920.458333333343</c:v>
                </c:pt>
                <c:pt idx="8263">
                  <c:v>40920.472222222219</c:v>
                </c:pt>
                <c:pt idx="8264">
                  <c:v>40920.486111111109</c:v>
                </c:pt>
                <c:pt idx="8265">
                  <c:v>40920.5</c:v>
                </c:pt>
                <c:pt idx="8266">
                  <c:v>40920.513888888891</c:v>
                </c:pt>
                <c:pt idx="8267">
                  <c:v>40920.527777777774</c:v>
                </c:pt>
                <c:pt idx="8268">
                  <c:v>40920.541666666613</c:v>
                </c:pt>
                <c:pt idx="8269">
                  <c:v>40920.555555555562</c:v>
                </c:pt>
                <c:pt idx="8270">
                  <c:v>40920.569444444445</c:v>
                </c:pt>
                <c:pt idx="8271">
                  <c:v>40920.583333333336</c:v>
                </c:pt>
                <c:pt idx="8272">
                  <c:v>40920.597222222204</c:v>
                </c:pt>
                <c:pt idx="8273">
                  <c:v>40920.611111111066</c:v>
                </c:pt>
                <c:pt idx="8274">
                  <c:v>40920.624999999993</c:v>
                </c:pt>
                <c:pt idx="8275">
                  <c:v>40920.638888888891</c:v>
                </c:pt>
                <c:pt idx="8276">
                  <c:v>40920.652777777781</c:v>
                </c:pt>
                <c:pt idx="8277">
                  <c:v>40920.666666666613</c:v>
                </c:pt>
                <c:pt idx="8278">
                  <c:v>40920.680555555562</c:v>
                </c:pt>
                <c:pt idx="8279">
                  <c:v>40920.694444444445</c:v>
                </c:pt>
                <c:pt idx="8280">
                  <c:v>40920.708333333336</c:v>
                </c:pt>
                <c:pt idx="8281">
                  <c:v>40920.722222222204</c:v>
                </c:pt>
                <c:pt idx="8282">
                  <c:v>40920.736111111066</c:v>
                </c:pt>
                <c:pt idx="8283">
                  <c:v>40920.75</c:v>
                </c:pt>
                <c:pt idx="8284">
                  <c:v>40920.763888888876</c:v>
                </c:pt>
                <c:pt idx="8285">
                  <c:v>40920.777777777774</c:v>
                </c:pt>
                <c:pt idx="8286">
                  <c:v>40920.791666666577</c:v>
                </c:pt>
                <c:pt idx="8287">
                  <c:v>40920.805555555562</c:v>
                </c:pt>
                <c:pt idx="8288">
                  <c:v>40920.819444444496</c:v>
                </c:pt>
                <c:pt idx="8289">
                  <c:v>40920.833333333336</c:v>
                </c:pt>
                <c:pt idx="8290">
                  <c:v>40920.847222222219</c:v>
                </c:pt>
                <c:pt idx="8291">
                  <c:v>40920.861111111066</c:v>
                </c:pt>
                <c:pt idx="8292">
                  <c:v>40920.875</c:v>
                </c:pt>
                <c:pt idx="8293">
                  <c:v>40920.888888888956</c:v>
                </c:pt>
                <c:pt idx="8294">
                  <c:v>40920.902777777781</c:v>
                </c:pt>
                <c:pt idx="8295">
                  <c:v>40920.916666666664</c:v>
                </c:pt>
                <c:pt idx="8296">
                  <c:v>40920.930555555562</c:v>
                </c:pt>
                <c:pt idx="8297">
                  <c:v>40920.944444444496</c:v>
                </c:pt>
                <c:pt idx="8298">
                  <c:v>40920.958333333343</c:v>
                </c:pt>
                <c:pt idx="8299">
                  <c:v>40920.972222222219</c:v>
                </c:pt>
                <c:pt idx="8300">
                  <c:v>40920.986111111109</c:v>
                </c:pt>
                <c:pt idx="8301">
                  <c:v>40921</c:v>
                </c:pt>
                <c:pt idx="8302">
                  <c:v>40921.013888888891</c:v>
                </c:pt>
                <c:pt idx="8303">
                  <c:v>40921.027777777774</c:v>
                </c:pt>
                <c:pt idx="8304">
                  <c:v>40921.041666666613</c:v>
                </c:pt>
                <c:pt idx="8305">
                  <c:v>40921.055555555562</c:v>
                </c:pt>
                <c:pt idx="8306">
                  <c:v>40921.069444444445</c:v>
                </c:pt>
                <c:pt idx="8307">
                  <c:v>40921.083333333336</c:v>
                </c:pt>
                <c:pt idx="8308">
                  <c:v>40921.097222222204</c:v>
                </c:pt>
                <c:pt idx="8309">
                  <c:v>40921.111111111066</c:v>
                </c:pt>
                <c:pt idx="8310">
                  <c:v>40921.124999999993</c:v>
                </c:pt>
                <c:pt idx="8311">
                  <c:v>40921.138888888891</c:v>
                </c:pt>
                <c:pt idx="8312">
                  <c:v>40921.152777777781</c:v>
                </c:pt>
                <c:pt idx="8313">
                  <c:v>40921.166666666613</c:v>
                </c:pt>
                <c:pt idx="8314">
                  <c:v>40921.180555555562</c:v>
                </c:pt>
                <c:pt idx="8315">
                  <c:v>40921.194444444445</c:v>
                </c:pt>
                <c:pt idx="8316">
                  <c:v>40921.208333333336</c:v>
                </c:pt>
                <c:pt idx="8317">
                  <c:v>40921.222222222204</c:v>
                </c:pt>
                <c:pt idx="8318">
                  <c:v>40921.236111111066</c:v>
                </c:pt>
                <c:pt idx="8319">
                  <c:v>40921.25</c:v>
                </c:pt>
                <c:pt idx="8320">
                  <c:v>40921.263888888876</c:v>
                </c:pt>
                <c:pt idx="8321">
                  <c:v>40921.277777777774</c:v>
                </c:pt>
                <c:pt idx="8322">
                  <c:v>40921.291666666577</c:v>
                </c:pt>
                <c:pt idx="8323">
                  <c:v>40921.305555555562</c:v>
                </c:pt>
                <c:pt idx="8324">
                  <c:v>40921.319444444496</c:v>
                </c:pt>
                <c:pt idx="8325">
                  <c:v>40921.333333333336</c:v>
                </c:pt>
                <c:pt idx="8326">
                  <c:v>40921.347222222219</c:v>
                </c:pt>
                <c:pt idx="8327">
                  <c:v>40921.361111111066</c:v>
                </c:pt>
                <c:pt idx="8328">
                  <c:v>40921.375</c:v>
                </c:pt>
                <c:pt idx="8329">
                  <c:v>40921.388888888956</c:v>
                </c:pt>
                <c:pt idx="8330">
                  <c:v>40921.402777777781</c:v>
                </c:pt>
                <c:pt idx="8331">
                  <c:v>40921.416666666664</c:v>
                </c:pt>
                <c:pt idx="8332">
                  <c:v>40921.430555555562</c:v>
                </c:pt>
                <c:pt idx="8333">
                  <c:v>40921.444444444496</c:v>
                </c:pt>
                <c:pt idx="8334">
                  <c:v>40921.458333333343</c:v>
                </c:pt>
                <c:pt idx="8335">
                  <c:v>40921.472222222219</c:v>
                </c:pt>
                <c:pt idx="8336">
                  <c:v>40921.486111111109</c:v>
                </c:pt>
                <c:pt idx="8337">
                  <c:v>40921.5</c:v>
                </c:pt>
                <c:pt idx="8338">
                  <c:v>40921.513888888891</c:v>
                </c:pt>
                <c:pt idx="8339">
                  <c:v>40921.527777777774</c:v>
                </c:pt>
                <c:pt idx="8340">
                  <c:v>40921.541666666613</c:v>
                </c:pt>
                <c:pt idx="8341">
                  <c:v>40921.555555555562</c:v>
                </c:pt>
                <c:pt idx="8342">
                  <c:v>40921.569444444445</c:v>
                </c:pt>
                <c:pt idx="8343">
                  <c:v>40921.583333333336</c:v>
                </c:pt>
                <c:pt idx="8344">
                  <c:v>40921.597222222204</c:v>
                </c:pt>
                <c:pt idx="8345">
                  <c:v>40921.611111111066</c:v>
                </c:pt>
                <c:pt idx="8346">
                  <c:v>40921.624999999993</c:v>
                </c:pt>
                <c:pt idx="8347">
                  <c:v>40921.638888888891</c:v>
                </c:pt>
                <c:pt idx="8348">
                  <c:v>40921.652777777781</c:v>
                </c:pt>
                <c:pt idx="8349">
                  <c:v>40921.666666666613</c:v>
                </c:pt>
                <c:pt idx="8350">
                  <c:v>40921.680555555562</c:v>
                </c:pt>
                <c:pt idx="8351">
                  <c:v>40921.694444444445</c:v>
                </c:pt>
                <c:pt idx="8352">
                  <c:v>40921.708333333336</c:v>
                </c:pt>
                <c:pt idx="8353">
                  <c:v>40921.722222222204</c:v>
                </c:pt>
                <c:pt idx="8354">
                  <c:v>40921.736111111066</c:v>
                </c:pt>
                <c:pt idx="8355">
                  <c:v>40921.75</c:v>
                </c:pt>
                <c:pt idx="8356">
                  <c:v>40921.763888888876</c:v>
                </c:pt>
                <c:pt idx="8357">
                  <c:v>40921.777777777774</c:v>
                </c:pt>
                <c:pt idx="8358">
                  <c:v>40921.791666666577</c:v>
                </c:pt>
                <c:pt idx="8359">
                  <c:v>40921.805555555562</c:v>
                </c:pt>
                <c:pt idx="8360">
                  <c:v>40921.819444444496</c:v>
                </c:pt>
                <c:pt idx="8361">
                  <c:v>40921.833333333336</c:v>
                </c:pt>
                <c:pt idx="8362">
                  <c:v>40921.847222222219</c:v>
                </c:pt>
                <c:pt idx="8363">
                  <c:v>40921.861111111066</c:v>
                </c:pt>
                <c:pt idx="8364">
                  <c:v>40921.875</c:v>
                </c:pt>
                <c:pt idx="8365">
                  <c:v>40921.888888888956</c:v>
                </c:pt>
                <c:pt idx="8366">
                  <c:v>40921.902777777781</c:v>
                </c:pt>
                <c:pt idx="8367">
                  <c:v>40921.916666666664</c:v>
                </c:pt>
                <c:pt idx="8368">
                  <c:v>40921.930555555562</c:v>
                </c:pt>
                <c:pt idx="8369">
                  <c:v>40921.944444444496</c:v>
                </c:pt>
                <c:pt idx="8370">
                  <c:v>40921.958333333343</c:v>
                </c:pt>
                <c:pt idx="8371">
                  <c:v>40921.972222222219</c:v>
                </c:pt>
                <c:pt idx="8372">
                  <c:v>40921.986111111109</c:v>
                </c:pt>
                <c:pt idx="8373">
                  <c:v>40922</c:v>
                </c:pt>
                <c:pt idx="8374">
                  <c:v>40922.013888888891</c:v>
                </c:pt>
                <c:pt idx="8375">
                  <c:v>40922.027777777774</c:v>
                </c:pt>
                <c:pt idx="8376">
                  <c:v>40922.041666666613</c:v>
                </c:pt>
                <c:pt idx="8377">
                  <c:v>40922.055555555562</c:v>
                </c:pt>
                <c:pt idx="8378">
                  <c:v>40922.069444444445</c:v>
                </c:pt>
                <c:pt idx="8379">
                  <c:v>40922.083333333336</c:v>
                </c:pt>
                <c:pt idx="8380">
                  <c:v>40922.097222222204</c:v>
                </c:pt>
                <c:pt idx="8381">
                  <c:v>40922.111111111066</c:v>
                </c:pt>
                <c:pt idx="8382">
                  <c:v>40922.124999999993</c:v>
                </c:pt>
                <c:pt idx="8383">
                  <c:v>40922.138888888891</c:v>
                </c:pt>
                <c:pt idx="8384">
                  <c:v>40922.152777777781</c:v>
                </c:pt>
                <c:pt idx="8385">
                  <c:v>40922.166666666613</c:v>
                </c:pt>
                <c:pt idx="8386">
                  <c:v>40922.180555555562</c:v>
                </c:pt>
                <c:pt idx="8387">
                  <c:v>40922.194444444445</c:v>
                </c:pt>
                <c:pt idx="8388">
                  <c:v>40922.208333333336</c:v>
                </c:pt>
                <c:pt idx="8389">
                  <c:v>40922.222222222204</c:v>
                </c:pt>
                <c:pt idx="8390">
                  <c:v>40922.236111111066</c:v>
                </c:pt>
                <c:pt idx="8391">
                  <c:v>40922.25</c:v>
                </c:pt>
                <c:pt idx="8392">
                  <c:v>40922.263888888876</c:v>
                </c:pt>
                <c:pt idx="8393">
                  <c:v>40922.277777777774</c:v>
                </c:pt>
                <c:pt idx="8394">
                  <c:v>40922.291666666577</c:v>
                </c:pt>
                <c:pt idx="8395">
                  <c:v>40922.305555555562</c:v>
                </c:pt>
                <c:pt idx="8396">
                  <c:v>40922.319444444496</c:v>
                </c:pt>
                <c:pt idx="8397">
                  <c:v>40922.333333333336</c:v>
                </c:pt>
                <c:pt idx="8398">
                  <c:v>40922.347222222219</c:v>
                </c:pt>
                <c:pt idx="8399">
                  <c:v>40922.361111111066</c:v>
                </c:pt>
                <c:pt idx="8400">
                  <c:v>40922.375</c:v>
                </c:pt>
                <c:pt idx="8401">
                  <c:v>40922.388888888956</c:v>
                </c:pt>
                <c:pt idx="8402">
                  <c:v>40922.402777777781</c:v>
                </c:pt>
                <c:pt idx="8403">
                  <c:v>40922.416666666664</c:v>
                </c:pt>
                <c:pt idx="8404">
                  <c:v>40922.430555555562</c:v>
                </c:pt>
                <c:pt idx="8405">
                  <c:v>40922.444444444496</c:v>
                </c:pt>
                <c:pt idx="8406">
                  <c:v>40922.458333333343</c:v>
                </c:pt>
                <c:pt idx="8407">
                  <c:v>40922.472222222219</c:v>
                </c:pt>
                <c:pt idx="8408">
                  <c:v>40922.486111111109</c:v>
                </c:pt>
                <c:pt idx="8409">
                  <c:v>40922.5</c:v>
                </c:pt>
                <c:pt idx="8410">
                  <c:v>40922.513888888891</c:v>
                </c:pt>
                <c:pt idx="8411">
                  <c:v>40922.527777777774</c:v>
                </c:pt>
                <c:pt idx="8412">
                  <c:v>40922.541666666613</c:v>
                </c:pt>
                <c:pt idx="8413">
                  <c:v>40922.555555555562</c:v>
                </c:pt>
                <c:pt idx="8414">
                  <c:v>40922.569444444445</c:v>
                </c:pt>
                <c:pt idx="8415">
                  <c:v>40922.583333333336</c:v>
                </c:pt>
                <c:pt idx="8416">
                  <c:v>40922.597222222204</c:v>
                </c:pt>
                <c:pt idx="8417">
                  <c:v>40922.611111111066</c:v>
                </c:pt>
                <c:pt idx="8418">
                  <c:v>40922.624999999993</c:v>
                </c:pt>
                <c:pt idx="8419">
                  <c:v>40922.638888888891</c:v>
                </c:pt>
                <c:pt idx="8420">
                  <c:v>40922.652777777781</c:v>
                </c:pt>
                <c:pt idx="8421">
                  <c:v>40922.666666666613</c:v>
                </c:pt>
                <c:pt idx="8422">
                  <c:v>40922.680555555562</c:v>
                </c:pt>
                <c:pt idx="8423">
                  <c:v>40922.694444444445</c:v>
                </c:pt>
                <c:pt idx="8424">
                  <c:v>40922.708333333336</c:v>
                </c:pt>
                <c:pt idx="8425">
                  <c:v>40922.722222222204</c:v>
                </c:pt>
                <c:pt idx="8426">
                  <c:v>40922.736111111066</c:v>
                </c:pt>
                <c:pt idx="8427">
                  <c:v>40922.75</c:v>
                </c:pt>
                <c:pt idx="8428">
                  <c:v>40922.763888888876</c:v>
                </c:pt>
                <c:pt idx="8429">
                  <c:v>40922.777777777774</c:v>
                </c:pt>
                <c:pt idx="8430">
                  <c:v>40922.791666666577</c:v>
                </c:pt>
                <c:pt idx="8431">
                  <c:v>40922.805555555562</c:v>
                </c:pt>
                <c:pt idx="8432">
                  <c:v>40922.819444444496</c:v>
                </c:pt>
                <c:pt idx="8433">
                  <c:v>40922.833333333336</c:v>
                </c:pt>
                <c:pt idx="8434">
                  <c:v>40922.847222222219</c:v>
                </c:pt>
                <c:pt idx="8435">
                  <c:v>40922.861111111066</c:v>
                </c:pt>
                <c:pt idx="8436">
                  <c:v>40922.875</c:v>
                </c:pt>
                <c:pt idx="8437">
                  <c:v>40922.888888888956</c:v>
                </c:pt>
                <c:pt idx="8438">
                  <c:v>40922.902777777781</c:v>
                </c:pt>
                <c:pt idx="8439">
                  <c:v>40922.916666666664</c:v>
                </c:pt>
                <c:pt idx="8440">
                  <c:v>40922.930555555562</c:v>
                </c:pt>
                <c:pt idx="8441">
                  <c:v>40922.944444444496</c:v>
                </c:pt>
                <c:pt idx="8442">
                  <c:v>40922.958333333343</c:v>
                </c:pt>
                <c:pt idx="8443">
                  <c:v>40922.972222222219</c:v>
                </c:pt>
                <c:pt idx="8444">
                  <c:v>40922.986111111109</c:v>
                </c:pt>
                <c:pt idx="8445">
                  <c:v>40923</c:v>
                </c:pt>
                <c:pt idx="8446">
                  <c:v>40923.013888888891</c:v>
                </c:pt>
                <c:pt idx="8447">
                  <c:v>40923.027777777774</c:v>
                </c:pt>
                <c:pt idx="8448">
                  <c:v>40923.041666666613</c:v>
                </c:pt>
                <c:pt idx="8449">
                  <c:v>40923.055555555562</c:v>
                </c:pt>
                <c:pt idx="8450">
                  <c:v>40923.069444444445</c:v>
                </c:pt>
                <c:pt idx="8451">
                  <c:v>40923.083333333336</c:v>
                </c:pt>
                <c:pt idx="8452">
                  <c:v>40923.097222222204</c:v>
                </c:pt>
                <c:pt idx="8453">
                  <c:v>40923.111111111066</c:v>
                </c:pt>
                <c:pt idx="8454">
                  <c:v>40923.124999999993</c:v>
                </c:pt>
                <c:pt idx="8455">
                  <c:v>40923.138888888891</c:v>
                </c:pt>
                <c:pt idx="8456">
                  <c:v>40923.152777777781</c:v>
                </c:pt>
                <c:pt idx="8457">
                  <c:v>40923.166666666613</c:v>
                </c:pt>
                <c:pt idx="8458">
                  <c:v>40923.180555555562</c:v>
                </c:pt>
                <c:pt idx="8459">
                  <c:v>40923.194444444445</c:v>
                </c:pt>
                <c:pt idx="8460">
                  <c:v>40923.208333333336</c:v>
                </c:pt>
                <c:pt idx="8461">
                  <c:v>40923.222222222204</c:v>
                </c:pt>
                <c:pt idx="8462">
                  <c:v>40923.236111111066</c:v>
                </c:pt>
                <c:pt idx="8463">
                  <c:v>40923.25</c:v>
                </c:pt>
                <c:pt idx="8464">
                  <c:v>40923.263888888876</c:v>
                </c:pt>
                <c:pt idx="8465">
                  <c:v>40923.277777777774</c:v>
                </c:pt>
                <c:pt idx="8466">
                  <c:v>40923.291666666577</c:v>
                </c:pt>
                <c:pt idx="8467">
                  <c:v>40923.305555555562</c:v>
                </c:pt>
                <c:pt idx="8468">
                  <c:v>40923.319444444496</c:v>
                </c:pt>
                <c:pt idx="8469">
                  <c:v>40923.333333333336</c:v>
                </c:pt>
                <c:pt idx="8470">
                  <c:v>40923.347222222219</c:v>
                </c:pt>
                <c:pt idx="8471">
                  <c:v>40923.361111111066</c:v>
                </c:pt>
                <c:pt idx="8472">
                  <c:v>40923.375</c:v>
                </c:pt>
                <c:pt idx="8473">
                  <c:v>40923.388888888956</c:v>
                </c:pt>
                <c:pt idx="8474">
                  <c:v>40923.402777777781</c:v>
                </c:pt>
                <c:pt idx="8475">
                  <c:v>40923.416666666664</c:v>
                </c:pt>
                <c:pt idx="8476">
                  <c:v>40923.430555555562</c:v>
                </c:pt>
                <c:pt idx="8477">
                  <c:v>40923.444444444496</c:v>
                </c:pt>
                <c:pt idx="8478">
                  <c:v>40923.458333333343</c:v>
                </c:pt>
                <c:pt idx="8479">
                  <c:v>40923.472222222219</c:v>
                </c:pt>
                <c:pt idx="8480">
                  <c:v>40923.486111111109</c:v>
                </c:pt>
                <c:pt idx="8481">
                  <c:v>40923.5</c:v>
                </c:pt>
                <c:pt idx="8482">
                  <c:v>40923.513888888891</c:v>
                </c:pt>
                <c:pt idx="8483">
                  <c:v>40923.527777777774</c:v>
                </c:pt>
                <c:pt idx="8484">
                  <c:v>40923.541666666613</c:v>
                </c:pt>
                <c:pt idx="8485">
                  <c:v>40923.555555555562</c:v>
                </c:pt>
                <c:pt idx="8486">
                  <c:v>40923.569444444445</c:v>
                </c:pt>
                <c:pt idx="8487">
                  <c:v>40923.583333333336</c:v>
                </c:pt>
                <c:pt idx="8488">
                  <c:v>40923.597222222204</c:v>
                </c:pt>
                <c:pt idx="8489">
                  <c:v>40923.611111111066</c:v>
                </c:pt>
                <c:pt idx="8490">
                  <c:v>40923.624999999993</c:v>
                </c:pt>
                <c:pt idx="8491">
                  <c:v>40923.638888888891</c:v>
                </c:pt>
                <c:pt idx="8492">
                  <c:v>40923.652777777781</c:v>
                </c:pt>
                <c:pt idx="8493">
                  <c:v>40923.666666666613</c:v>
                </c:pt>
                <c:pt idx="8494">
                  <c:v>40923.680555555562</c:v>
                </c:pt>
                <c:pt idx="8495">
                  <c:v>40923.694444444445</c:v>
                </c:pt>
                <c:pt idx="8496">
                  <c:v>40923.708333333336</c:v>
                </c:pt>
                <c:pt idx="8497">
                  <c:v>40923.722222222204</c:v>
                </c:pt>
                <c:pt idx="8498">
                  <c:v>40923.736111111066</c:v>
                </c:pt>
                <c:pt idx="8499">
                  <c:v>40923.75</c:v>
                </c:pt>
                <c:pt idx="8500">
                  <c:v>40923.763888888876</c:v>
                </c:pt>
                <c:pt idx="8501">
                  <c:v>40923.777777777774</c:v>
                </c:pt>
                <c:pt idx="8502">
                  <c:v>40923.791666666577</c:v>
                </c:pt>
                <c:pt idx="8503">
                  <c:v>40923.805555555562</c:v>
                </c:pt>
                <c:pt idx="8504">
                  <c:v>40923.819444444496</c:v>
                </c:pt>
                <c:pt idx="8505">
                  <c:v>40923.833333333336</c:v>
                </c:pt>
                <c:pt idx="8506">
                  <c:v>40923.847222222219</c:v>
                </c:pt>
                <c:pt idx="8507">
                  <c:v>40923.861111111066</c:v>
                </c:pt>
                <c:pt idx="8508">
                  <c:v>40923.875</c:v>
                </c:pt>
                <c:pt idx="8509">
                  <c:v>40923.888888888956</c:v>
                </c:pt>
                <c:pt idx="8510">
                  <c:v>40923.902777777781</c:v>
                </c:pt>
                <c:pt idx="8511">
                  <c:v>40923.916666666664</c:v>
                </c:pt>
                <c:pt idx="8512">
                  <c:v>40923.930555555562</c:v>
                </c:pt>
                <c:pt idx="8513">
                  <c:v>40923.944444444496</c:v>
                </c:pt>
                <c:pt idx="8514">
                  <c:v>40923.958333333343</c:v>
                </c:pt>
                <c:pt idx="8515">
                  <c:v>40923.972222222219</c:v>
                </c:pt>
                <c:pt idx="8516">
                  <c:v>40923.986111111109</c:v>
                </c:pt>
                <c:pt idx="8517">
                  <c:v>40924</c:v>
                </c:pt>
                <c:pt idx="8518">
                  <c:v>40924.013888888891</c:v>
                </c:pt>
                <c:pt idx="8519">
                  <c:v>40924.027777777774</c:v>
                </c:pt>
                <c:pt idx="8520">
                  <c:v>40924.041666666613</c:v>
                </c:pt>
                <c:pt idx="8521">
                  <c:v>40924.055555555562</c:v>
                </c:pt>
                <c:pt idx="8522">
                  <c:v>40924.069444444445</c:v>
                </c:pt>
                <c:pt idx="8523">
                  <c:v>40924.083333333336</c:v>
                </c:pt>
                <c:pt idx="8524">
                  <c:v>40924.097222222204</c:v>
                </c:pt>
                <c:pt idx="8525">
                  <c:v>40924.111111111066</c:v>
                </c:pt>
                <c:pt idx="8526">
                  <c:v>40924.124999999993</c:v>
                </c:pt>
                <c:pt idx="8527">
                  <c:v>40924.138888888891</c:v>
                </c:pt>
                <c:pt idx="8528">
                  <c:v>40924.152777777781</c:v>
                </c:pt>
                <c:pt idx="8529">
                  <c:v>40924.166666666613</c:v>
                </c:pt>
                <c:pt idx="8530">
                  <c:v>40924.180555555562</c:v>
                </c:pt>
                <c:pt idx="8531">
                  <c:v>40924.194444444445</c:v>
                </c:pt>
                <c:pt idx="8532">
                  <c:v>40924.208333333336</c:v>
                </c:pt>
                <c:pt idx="8533">
                  <c:v>40924.222222222204</c:v>
                </c:pt>
                <c:pt idx="8534">
                  <c:v>40924.236111111066</c:v>
                </c:pt>
                <c:pt idx="8535">
                  <c:v>40924.25</c:v>
                </c:pt>
                <c:pt idx="8536">
                  <c:v>40924.263888888876</c:v>
                </c:pt>
                <c:pt idx="8537">
                  <c:v>40924.277777777774</c:v>
                </c:pt>
                <c:pt idx="8538">
                  <c:v>40924.291666666577</c:v>
                </c:pt>
                <c:pt idx="8539">
                  <c:v>40924.305555555562</c:v>
                </c:pt>
                <c:pt idx="8540">
                  <c:v>40924.319444444496</c:v>
                </c:pt>
                <c:pt idx="8541">
                  <c:v>40924.333333333336</c:v>
                </c:pt>
                <c:pt idx="8542">
                  <c:v>40924.347222222219</c:v>
                </c:pt>
                <c:pt idx="8543">
                  <c:v>40924.361111111066</c:v>
                </c:pt>
                <c:pt idx="8544">
                  <c:v>40924.375</c:v>
                </c:pt>
                <c:pt idx="8545">
                  <c:v>40924.388888888956</c:v>
                </c:pt>
                <c:pt idx="8546">
                  <c:v>40924.402777777781</c:v>
                </c:pt>
                <c:pt idx="8547">
                  <c:v>40924.416666666664</c:v>
                </c:pt>
                <c:pt idx="8548">
                  <c:v>40924.430555555562</c:v>
                </c:pt>
                <c:pt idx="8549">
                  <c:v>40924.444444444496</c:v>
                </c:pt>
                <c:pt idx="8550">
                  <c:v>40924.458333333343</c:v>
                </c:pt>
                <c:pt idx="8551">
                  <c:v>40924.472222222219</c:v>
                </c:pt>
                <c:pt idx="8552">
                  <c:v>40924.486111111109</c:v>
                </c:pt>
                <c:pt idx="8553">
                  <c:v>40924.5</c:v>
                </c:pt>
                <c:pt idx="8554">
                  <c:v>40924.513888888891</c:v>
                </c:pt>
                <c:pt idx="8555">
                  <c:v>40924.527777777774</c:v>
                </c:pt>
                <c:pt idx="8556">
                  <c:v>40924.541666666613</c:v>
                </c:pt>
                <c:pt idx="8557">
                  <c:v>40924.555555555562</c:v>
                </c:pt>
                <c:pt idx="8558">
                  <c:v>40924.569444444445</c:v>
                </c:pt>
                <c:pt idx="8559">
                  <c:v>40924.583333333336</c:v>
                </c:pt>
                <c:pt idx="8560">
                  <c:v>40924.597222222204</c:v>
                </c:pt>
                <c:pt idx="8561">
                  <c:v>40924.611111111066</c:v>
                </c:pt>
                <c:pt idx="8562">
                  <c:v>40924.624999999993</c:v>
                </c:pt>
                <c:pt idx="8563">
                  <c:v>40924.638888888891</c:v>
                </c:pt>
                <c:pt idx="8564">
                  <c:v>40924.652777777781</c:v>
                </c:pt>
                <c:pt idx="8565">
                  <c:v>40924.666666666613</c:v>
                </c:pt>
                <c:pt idx="8566">
                  <c:v>40924.680555555562</c:v>
                </c:pt>
                <c:pt idx="8567">
                  <c:v>40924.694444444445</c:v>
                </c:pt>
                <c:pt idx="8568">
                  <c:v>40924.708333333336</c:v>
                </c:pt>
                <c:pt idx="8569">
                  <c:v>40924.722222222204</c:v>
                </c:pt>
                <c:pt idx="8570">
                  <c:v>40924.736111111066</c:v>
                </c:pt>
                <c:pt idx="8571">
                  <c:v>40924.75</c:v>
                </c:pt>
                <c:pt idx="8572">
                  <c:v>40924.763888888876</c:v>
                </c:pt>
                <c:pt idx="8573">
                  <c:v>40924.777777777774</c:v>
                </c:pt>
                <c:pt idx="8574">
                  <c:v>40924.791666666577</c:v>
                </c:pt>
                <c:pt idx="8575">
                  <c:v>40924.805555555562</c:v>
                </c:pt>
                <c:pt idx="8576">
                  <c:v>40924.819444444496</c:v>
                </c:pt>
                <c:pt idx="8577">
                  <c:v>40924.833333333336</c:v>
                </c:pt>
                <c:pt idx="8578">
                  <c:v>40924.847222222219</c:v>
                </c:pt>
                <c:pt idx="8579">
                  <c:v>40924.861111111066</c:v>
                </c:pt>
                <c:pt idx="8580">
                  <c:v>40924.875</c:v>
                </c:pt>
                <c:pt idx="8581">
                  <c:v>40924.888888888956</c:v>
                </c:pt>
                <c:pt idx="8582">
                  <c:v>40924.902777777781</c:v>
                </c:pt>
                <c:pt idx="8583">
                  <c:v>40924.916666666664</c:v>
                </c:pt>
                <c:pt idx="8584">
                  <c:v>40924.930555555562</c:v>
                </c:pt>
                <c:pt idx="8585">
                  <c:v>40924.944444444496</c:v>
                </c:pt>
                <c:pt idx="8586">
                  <c:v>40924.958333333343</c:v>
                </c:pt>
                <c:pt idx="8587">
                  <c:v>40924.972222222219</c:v>
                </c:pt>
                <c:pt idx="8588">
                  <c:v>40924.986111111109</c:v>
                </c:pt>
                <c:pt idx="8589">
                  <c:v>40925</c:v>
                </c:pt>
                <c:pt idx="8590">
                  <c:v>40925.013888888891</c:v>
                </c:pt>
                <c:pt idx="8591">
                  <c:v>40925.027777777774</c:v>
                </c:pt>
                <c:pt idx="8592">
                  <c:v>40925.041666666613</c:v>
                </c:pt>
                <c:pt idx="8593">
                  <c:v>40925.055555555562</c:v>
                </c:pt>
                <c:pt idx="8594">
                  <c:v>40925.069444444445</c:v>
                </c:pt>
                <c:pt idx="8595">
                  <c:v>40925.083333333336</c:v>
                </c:pt>
                <c:pt idx="8596">
                  <c:v>40925.097222222204</c:v>
                </c:pt>
                <c:pt idx="8597">
                  <c:v>40925.111111111066</c:v>
                </c:pt>
                <c:pt idx="8598">
                  <c:v>40925.124999999993</c:v>
                </c:pt>
                <c:pt idx="8599">
                  <c:v>40925.138888888891</c:v>
                </c:pt>
                <c:pt idx="8600">
                  <c:v>40925.152777777781</c:v>
                </c:pt>
                <c:pt idx="8601">
                  <c:v>40925.166666666613</c:v>
                </c:pt>
                <c:pt idx="8602">
                  <c:v>40925.180555555562</c:v>
                </c:pt>
                <c:pt idx="8603">
                  <c:v>40925.194444444445</c:v>
                </c:pt>
                <c:pt idx="8604">
                  <c:v>40925.208333333336</c:v>
                </c:pt>
                <c:pt idx="8605">
                  <c:v>40925.222222222204</c:v>
                </c:pt>
                <c:pt idx="8606">
                  <c:v>40925.236111111066</c:v>
                </c:pt>
                <c:pt idx="8607">
                  <c:v>40925.25</c:v>
                </c:pt>
                <c:pt idx="8608">
                  <c:v>40925.263888888876</c:v>
                </c:pt>
                <c:pt idx="8609">
                  <c:v>40925.277777777774</c:v>
                </c:pt>
                <c:pt idx="8610">
                  <c:v>40925.291666666577</c:v>
                </c:pt>
                <c:pt idx="8611">
                  <c:v>40925.305555555562</c:v>
                </c:pt>
                <c:pt idx="8612">
                  <c:v>40925.319444444496</c:v>
                </c:pt>
                <c:pt idx="8613">
                  <c:v>40925.333333333336</c:v>
                </c:pt>
                <c:pt idx="8614">
                  <c:v>40925.347222222219</c:v>
                </c:pt>
                <c:pt idx="8615">
                  <c:v>40925.361111111066</c:v>
                </c:pt>
                <c:pt idx="8616">
                  <c:v>40925.375</c:v>
                </c:pt>
                <c:pt idx="8617">
                  <c:v>40925.388888888956</c:v>
                </c:pt>
                <c:pt idx="8618">
                  <c:v>40925.402777777781</c:v>
                </c:pt>
                <c:pt idx="8619">
                  <c:v>40925.416666666664</c:v>
                </c:pt>
                <c:pt idx="8620">
                  <c:v>40925.430555555562</c:v>
                </c:pt>
                <c:pt idx="8621">
                  <c:v>40925.444444444496</c:v>
                </c:pt>
                <c:pt idx="8622">
                  <c:v>40925.458333333343</c:v>
                </c:pt>
                <c:pt idx="8623">
                  <c:v>40925.472222222219</c:v>
                </c:pt>
                <c:pt idx="8624">
                  <c:v>40925.486111111109</c:v>
                </c:pt>
                <c:pt idx="8625">
                  <c:v>40925.5</c:v>
                </c:pt>
                <c:pt idx="8626">
                  <c:v>40925.513888888891</c:v>
                </c:pt>
                <c:pt idx="8627">
                  <c:v>40925.527777777774</c:v>
                </c:pt>
                <c:pt idx="8628">
                  <c:v>40925.541666666613</c:v>
                </c:pt>
                <c:pt idx="8629">
                  <c:v>40925.555555555562</c:v>
                </c:pt>
                <c:pt idx="8630">
                  <c:v>40925.569444444445</c:v>
                </c:pt>
                <c:pt idx="8631">
                  <c:v>40925.583333333336</c:v>
                </c:pt>
                <c:pt idx="8632">
                  <c:v>40925.597222222204</c:v>
                </c:pt>
                <c:pt idx="8633">
                  <c:v>40925.611111111066</c:v>
                </c:pt>
                <c:pt idx="8634">
                  <c:v>40925.624999999993</c:v>
                </c:pt>
                <c:pt idx="8635">
                  <c:v>40925.638888888891</c:v>
                </c:pt>
                <c:pt idx="8636">
                  <c:v>40925.652777777781</c:v>
                </c:pt>
                <c:pt idx="8637">
                  <c:v>40925.666666666613</c:v>
                </c:pt>
                <c:pt idx="8638">
                  <c:v>40925.680555555562</c:v>
                </c:pt>
                <c:pt idx="8639">
                  <c:v>40925.694444444445</c:v>
                </c:pt>
                <c:pt idx="8640">
                  <c:v>40925.708333333336</c:v>
                </c:pt>
                <c:pt idx="8641">
                  <c:v>40925.722222222204</c:v>
                </c:pt>
                <c:pt idx="8642">
                  <c:v>40925.736111111066</c:v>
                </c:pt>
                <c:pt idx="8643">
                  <c:v>40925.75</c:v>
                </c:pt>
                <c:pt idx="8644">
                  <c:v>40925.763888888876</c:v>
                </c:pt>
                <c:pt idx="8645">
                  <c:v>40925.777777777774</c:v>
                </c:pt>
                <c:pt idx="8646">
                  <c:v>40925.791666666577</c:v>
                </c:pt>
                <c:pt idx="8647">
                  <c:v>40925.805555555562</c:v>
                </c:pt>
                <c:pt idx="8648">
                  <c:v>40925.819444444496</c:v>
                </c:pt>
                <c:pt idx="8649">
                  <c:v>40925.833333333336</c:v>
                </c:pt>
                <c:pt idx="8650">
                  <c:v>40925.847222222219</c:v>
                </c:pt>
                <c:pt idx="8651">
                  <c:v>40925.861111111066</c:v>
                </c:pt>
                <c:pt idx="8652">
                  <c:v>40925.875</c:v>
                </c:pt>
                <c:pt idx="8653">
                  <c:v>40925.888888888956</c:v>
                </c:pt>
                <c:pt idx="8654">
                  <c:v>40925.902777777781</c:v>
                </c:pt>
                <c:pt idx="8655">
                  <c:v>40925.916666666664</c:v>
                </c:pt>
                <c:pt idx="8656">
                  <c:v>40925.930555555562</c:v>
                </c:pt>
                <c:pt idx="8657">
                  <c:v>40925.944444444496</c:v>
                </c:pt>
                <c:pt idx="8658">
                  <c:v>40925.958333333343</c:v>
                </c:pt>
                <c:pt idx="8659">
                  <c:v>40925.972222222219</c:v>
                </c:pt>
                <c:pt idx="8660">
                  <c:v>40925.986111111109</c:v>
                </c:pt>
                <c:pt idx="8661">
                  <c:v>40926</c:v>
                </c:pt>
                <c:pt idx="8662">
                  <c:v>40926.013888888891</c:v>
                </c:pt>
                <c:pt idx="8663">
                  <c:v>40926.027777777774</c:v>
                </c:pt>
                <c:pt idx="8664">
                  <c:v>40926.041666666613</c:v>
                </c:pt>
                <c:pt idx="8665">
                  <c:v>40926.055555555562</c:v>
                </c:pt>
                <c:pt idx="8666">
                  <c:v>40926.069444444445</c:v>
                </c:pt>
                <c:pt idx="8667">
                  <c:v>40926.083333333336</c:v>
                </c:pt>
                <c:pt idx="8668">
                  <c:v>40926.097222222204</c:v>
                </c:pt>
                <c:pt idx="8669">
                  <c:v>40926.111111111066</c:v>
                </c:pt>
                <c:pt idx="8670">
                  <c:v>40926.124999999993</c:v>
                </c:pt>
                <c:pt idx="8671">
                  <c:v>40926.138888888891</c:v>
                </c:pt>
                <c:pt idx="8672">
                  <c:v>40926.152777777781</c:v>
                </c:pt>
                <c:pt idx="8673">
                  <c:v>40926.166666666613</c:v>
                </c:pt>
                <c:pt idx="8674">
                  <c:v>40926.180555555562</c:v>
                </c:pt>
                <c:pt idx="8675">
                  <c:v>40926.194444444445</c:v>
                </c:pt>
                <c:pt idx="8676">
                  <c:v>40926.208333333336</c:v>
                </c:pt>
                <c:pt idx="8677">
                  <c:v>40926.222222222204</c:v>
                </c:pt>
                <c:pt idx="8678">
                  <c:v>40926.236111111066</c:v>
                </c:pt>
                <c:pt idx="8679">
                  <c:v>40926.25</c:v>
                </c:pt>
                <c:pt idx="8680">
                  <c:v>40926.263888888876</c:v>
                </c:pt>
                <c:pt idx="8681">
                  <c:v>40926.277777777774</c:v>
                </c:pt>
                <c:pt idx="8682">
                  <c:v>40926.291666666577</c:v>
                </c:pt>
                <c:pt idx="8683">
                  <c:v>40926.305555555562</c:v>
                </c:pt>
                <c:pt idx="8684">
                  <c:v>40926.319444444496</c:v>
                </c:pt>
                <c:pt idx="8685">
                  <c:v>40926.333333333336</c:v>
                </c:pt>
                <c:pt idx="8686">
                  <c:v>40926.347222222219</c:v>
                </c:pt>
                <c:pt idx="8687">
                  <c:v>40926.361111111066</c:v>
                </c:pt>
                <c:pt idx="8688">
                  <c:v>40926.375</c:v>
                </c:pt>
                <c:pt idx="8689">
                  <c:v>40926.388888888956</c:v>
                </c:pt>
                <c:pt idx="8690">
                  <c:v>40926.402777777781</c:v>
                </c:pt>
                <c:pt idx="8691">
                  <c:v>40926.416666666664</c:v>
                </c:pt>
                <c:pt idx="8692">
                  <c:v>40926.430555555562</c:v>
                </c:pt>
                <c:pt idx="8693">
                  <c:v>40926.444444444496</c:v>
                </c:pt>
                <c:pt idx="8694">
                  <c:v>40926.458333333343</c:v>
                </c:pt>
                <c:pt idx="8695">
                  <c:v>40926.472222222219</c:v>
                </c:pt>
                <c:pt idx="8696">
                  <c:v>40926.486111111109</c:v>
                </c:pt>
                <c:pt idx="8697">
                  <c:v>40926.5</c:v>
                </c:pt>
                <c:pt idx="8698">
                  <c:v>40926.513888888891</c:v>
                </c:pt>
                <c:pt idx="8699">
                  <c:v>40926.527777777774</c:v>
                </c:pt>
                <c:pt idx="8700">
                  <c:v>40926.541666666613</c:v>
                </c:pt>
                <c:pt idx="8701">
                  <c:v>40926.555555555562</c:v>
                </c:pt>
                <c:pt idx="8702">
                  <c:v>40926.569444444445</c:v>
                </c:pt>
                <c:pt idx="8703">
                  <c:v>40926.583333333336</c:v>
                </c:pt>
                <c:pt idx="8704">
                  <c:v>40926.597222222204</c:v>
                </c:pt>
                <c:pt idx="8705">
                  <c:v>40926.611111111066</c:v>
                </c:pt>
                <c:pt idx="8706">
                  <c:v>40926.624999999993</c:v>
                </c:pt>
                <c:pt idx="8707">
                  <c:v>40926.638888888891</c:v>
                </c:pt>
                <c:pt idx="8708">
                  <c:v>40926.652777777781</c:v>
                </c:pt>
                <c:pt idx="8709">
                  <c:v>40926.666666666613</c:v>
                </c:pt>
                <c:pt idx="8710">
                  <c:v>40926.680555555562</c:v>
                </c:pt>
                <c:pt idx="8711">
                  <c:v>40926.694444444445</c:v>
                </c:pt>
                <c:pt idx="8712">
                  <c:v>40926.708333333336</c:v>
                </c:pt>
                <c:pt idx="8713">
                  <c:v>40926.722222222204</c:v>
                </c:pt>
                <c:pt idx="8714">
                  <c:v>40926.736111111066</c:v>
                </c:pt>
                <c:pt idx="8715">
                  <c:v>40926.75</c:v>
                </c:pt>
                <c:pt idx="8716">
                  <c:v>40926.763888888876</c:v>
                </c:pt>
                <c:pt idx="8717">
                  <c:v>40926.777777777774</c:v>
                </c:pt>
                <c:pt idx="8718">
                  <c:v>40926.791666666577</c:v>
                </c:pt>
                <c:pt idx="8719">
                  <c:v>40926.805555555562</c:v>
                </c:pt>
                <c:pt idx="8720">
                  <c:v>40926.819444444496</c:v>
                </c:pt>
                <c:pt idx="8721">
                  <c:v>40926.833333333336</c:v>
                </c:pt>
                <c:pt idx="8722">
                  <c:v>40926.847222222219</c:v>
                </c:pt>
                <c:pt idx="8723">
                  <c:v>40926.861111111066</c:v>
                </c:pt>
                <c:pt idx="8724">
                  <c:v>40926.875</c:v>
                </c:pt>
                <c:pt idx="8725">
                  <c:v>40926.888888888956</c:v>
                </c:pt>
                <c:pt idx="8726">
                  <c:v>40926.902777777781</c:v>
                </c:pt>
                <c:pt idx="8727">
                  <c:v>40926.916666666664</c:v>
                </c:pt>
                <c:pt idx="8728">
                  <c:v>40926.930555555562</c:v>
                </c:pt>
                <c:pt idx="8729">
                  <c:v>40926.944444444496</c:v>
                </c:pt>
                <c:pt idx="8730">
                  <c:v>40926.958333333343</c:v>
                </c:pt>
                <c:pt idx="8731">
                  <c:v>40926.972222222219</c:v>
                </c:pt>
                <c:pt idx="8732">
                  <c:v>40926.986111111109</c:v>
                </c:pt>
                <c:pt idx="8733">
                  <c:v>40927</c:v>
                </c:pt>
                <c:pt idx="8734">
                  <c:v>40927.013888888891</c:v>
                </c:pt>
                <c:pt idx="8735">
                  <c:v>40927.027777777774</c:v>
                </c:pt>
                <c:pt idx="8736">
                  <c:v>40927.041666666613</c:v>
                </c:pt>
                <c:pt idx="8737">
                  <c:v>40927.055555555562</c:v>
                </c:pt>
                <c:pt idx="8738">
                  <c:v>40927.069444444445</c:v>
                </c:pt>
                <c:pt idx="8739">
                  <c:v>40927.083333333336</c:v>
                </c:pt>
                <c:pt idx="8740">
                  <c:v>40927.097222222204</c:v>
                </c:pt>
                <c:pt idx="8741">
                  <c:v>40927.111111111066</c:v>
                </c:pt>
                <c:pt idx="8742">
                  <c:v>40927.124999999993</c:v>
                </c:pt>
                <c:pt idx="8743">
                  <c:v>40927.138888888891</c:v>
                </c:pt>
                <c:pt idx="8744">
                  <c:v>40927.152777777781</c:v>
                </c:pt>
                <c:pt idx="8745">
                  <c:v>40927.166666666613</c:v>
                </c:pt>
                <c:pt idx="8746">
                  <c:v>40927.180555555562</c:v>
                </c:pt>
                <c:pt idx="8747">
                  <c:v>40927.194444444445</c:v>
                </c:pt>
                <c:pt idx="8748">
                  <c:v>40927.208333333336</c:v>
                </c:pt>
                <c:pt idx="8749">
                  <c:v>40927.222222222204</c:v>
                </c:pt>
                <c:pt idx="8750">
                  <c:v>40927.236111111066</c:v>
                </c:pt>
                <c:pt idx="8751">
                  <c:v>40927.25</c:v>
                </c:pt>
                <c:pt idx="8752">
                  <c:v>40927.263888888876</c:v>
                </c:pt>
                <c:pt idx="8753">
                  <c:v>40927.277777777774</c:v>
                </c:pt>
                <c:pt idx="8754">
                  <c:v>40927.291666666577</c:v>
                </c:pt>
                <c:pt idx="8755">
                  <c:v>40927.305555555562</c:v>
                </c:pt>
                <c:pt idx="8756">
                  <c:v>40927.319444444496</c:v>
                </c:pt>
                <c:pt idx="8757">
                  <c:v>40927.333333333336</c:v>
                </c:pt>
                <c:pt idx="8758">
                  <c:v>40927.347222222219</c:v>
                </c:pt>
                <c:pt idx="8759">
                  <c:v>40927.361111111066</c:v>
                </c:pt>
                <c:pt idx="8760">
                  <c:v>40927.375</c:v>
                </c:pt>
                <c:pt idx="8761">
                  <c:v>40927.388888888956</c:v>
                </c:pt>
                <c:pt idx="8762">
                  <c:v>40927.402777777781</c:v>
                </c:pt>
                <c:pt idx="8763">
                  <c:v>40927.416666666664</c:v>
                </c:pt>
                <c:pt idx="8764">
                  <c:v>40927.430555555562</c:v>
                </c:pt>
                <c:pt idx="8765">
                  <c:v>40927.444444444496</c:v>
                </c:pt>
                <c:pt idx="8766">
                  <c:v>40927.458333333343</c:v>
                </c:pt>
                <c:pt idx="8767">
                  <c:v>40927.472222222219</c:v>
                </c:pt>
                <c:pt idx="8768">
                  <c:v>40927.486111111109</c:v>
                </c:pt>
                <c:pt idx="8769">
                  <c:v>40927.5</c:v>
                </c:pt>
                <c:pt idx="8770">
                  <c:v>40927.513888888891</c:v>
                </c:pt>
                <c:pt idx="8771">
                  <c:v>40927.527777777774</c:v>
                </c:pt>
                <c:pt idx="8772">
                  <c:v>40927.541666666613</c:v>
                </c:pt>
                <c:pt idx="8773">
                  <c:v>40927.555555555562</c:v>
                </c:pt>
                <c:pt idx="8774">
                  <c:v>40927.569444444445</c:v>
                </c:pt>
                <c:pt idx="8775">
                  <c:v>40927.583333333336</c:v>
                </c:pt>
                <c:pt idx="8776">
                  <c:v>40927.597222222204</c:v>
                </c:pt>
                <c:pt idx="8777">
                  <c:v>40927.611111111066</c:v>
                </c:pt>
                <c:pt idx="8778">
                  <c:v>40927.624999999993</c:v>
                </c:pt>
                <c:pt idx="8779">
                  <c:v>40927.638888888891</c:v>
                </c:pt>
                <c:pt idx="8780">
                  <c:v>40927.652777777781</c:v>
                </c:pt>
                <c:pt idx="8781">
                  <c:v>40927.666666666613</c:v>
                </c:pt>
                <c:pt idx="8782">
                  <c:v>40927.680555555562</c:v>
                </c:pt>
                <c:pt idx="8783">
                  <c:v>40927.694444444445</c:v>
                </c:pt>
                <c:pt idx="8784">
                  <c:v>40927.708333333336</c:v>
                </c:pt>
                <c:pt idx="8785">
                  <c:v>40927.722222222204</c:v>
                </c:pt>
                <c:pt idx="8786">
                  <c:v>40927.736111111066</c:v>
                </c:pt>
                <c:pt idx="8787">
                  <c:v>40927.75</c:v>
                </c:pt>
                <c:pt idx="8788">
                  <c:v>40927.763888888876</c:v>
                </c:pt>
                <c:pt idx="8789">
                  <c:v>40927.777777777774</c:v>
                </c:pt>
                <c:pt idx="8790">
                  <c:v>40927.791666666577</c:v>
                </c:pt>
                <c:pt idx="8791">
                  <c:v>40927.805555555562</c:v>
                </c:pt>
                <c:pt idx="8792">
                  <c:v>40927.819444444496</c:v>
                </c:pt>
                <c:pt idx="8793">
                  <c:v>40927.833333333336</c:v>
                </c:pt>
                <c:pt idx="8794">
                  <c:v>40927.847222222219</c:v>
                </c:pt>
                <c:pt idx="8795">
                  <c:v>40927.861111111066</c:v>
                </c:pt>
                <c:pt idx="8796">
                  <c:v>40927.875</c:v>
                </c:pt>
                <c:pt idx="8797">
                  <c:v>40927.888888888956</c:v>
                </c:pt>
                <c:pt idx="8798">
                  <c:v>40927.902777777781</c:v>
                </c:pt>
                <c:pt idx="8799">
                  <c:v>40927.916666666664</c:v>
                </c:pt>
                <c:pt idx="8800">
                  <c:v>40927.930555555562</c:v>
                </c:pt>
                <c:pt idx="8801">
                  <c:v>40927.944444444496</c:v>
                </c:pt>
                <c:pt idx="8802">
                  <c:v>40927.958333333343</c:v>
                </c:pt>
                <c:pt idx="8803">
                  <c:v>40927.972222222219</c:v>
                </c:pt>
                <c:pt idx="8804">
                  <c:v>40927.986111111109</c:v>
                </c:pt>
                <c:pt idx="8805">
                  <c:v>40928</c:v>
                </c:pt>
                <c:pt idx="8806">
                  <c:v>40928.013888888891</c:v>
                </c:pt>
                <c:pt idx="8807">
                  <c:v>40928.027777777774</c:v>
                </c:pt>
                <c:pt idx="8808">
                  <c:v>40928.041666666613</c:v>
                </c:pt>
                <c:pt idx="8809">
                  <c:v>40928.055555555562</c:v>
                </c:pt>
                <c:pt idx="8810">
                  <c:v>40928.069444444445</c:v>
                </c:pt>
                <c:pt idx="8811">
                  <c:v>40928.083333333336</c:v>
                </c:pt>
                <c:pt idx="8812">
                  <c:v>40928.097222222204</c:v>
                </c:pt>
                <c:pt idx="8813">
                  <c:v>40928.111111111066</c:v>
                </c:pt>
                <c:pt idx="8814">
                  <c:v>40928.124999999993</c:v>
                </c:pt>
                <c:pt idx="8815">
                  <c:v>40928.138888888891</c:v>
                </c:pt>
                <c:pt idx="8816">
                  <c:v>40928.152777777781</c:v>
                </c:pt>
                <c:pt idx="8817">
                  <c:v>40928.166666666613</c:v>
                </c:pt>
                <c:pt idx="8818">
                  <c:v>40928.180555555562</c:v>
                </c:pt>
                <c:pt idx="8819">
                  <c:v>40928.194444444445</c:v>
                </c:pt>
                <c:pt idx="8820">
                  <c:v>40928.208333333336</c:v>
                </c:pt>
                <c:pt idx="8821">
                  <c:v>40928.222222222204</c:v>
                </c:pt>
                <c:pt idx="8822">
                  <c:v>40928.236111111066</c:v>
                </c:pt>
                <c:pt idx="8823">
                  <c:v>40928.25</c:v>
                </c:pt>
                <c:pt idx="8824">
                  <c:v>40928.263888888876</c:v>
                </c:pt>
                <c:pt idx="8825">
                  <c:v>40928.277777777774</c:v>
                </c:pt>
                <c:pt idx="8826">
                  <c:v>40928.291666666577</c:v>
                </c:pt>
                <c:pt idx="8827">
                  <c:v>40928.305555555562</c:v>
                </c:pt>
                <c:pt idx="8828">
                  <c:v>40928.319444444496</c:v>
                </c:pt>
                <c:pt idx="8829">
                  <c:v>40928.333333333336</c:v>
                </c:pt>
                <c:pt idx="8830">
                  <c:v>40928.347222222219</c:v>
                </c:pt>
                <c:pt idx="8831">
                  <c:v>40928.361111111066</c:v>
                </c:pt>
                <c:pt idx="8832">
                  <c:v>40928.375</c:v>
                </c:pt>
                <c:pt idx="8833">
                  <c:v>40928.388888888956</c:v>
                </c:pt>
                <c:pt idx="8834">
                  <c:v>40928.402777777781</c:v>
                </c:pt>
                <c:pt idx="8835">
                  <c:v>40928.416666666664</c:v>
                </c:pt>
                <c:pt idx="8836">
                  <c:v>40928.430555555562</c:v>
                </c:pt>
                <c:pt idx="8837">
                  <c:v>40928.444444444496</c:v>
                </c:pt>
                <c:pt idx="8838">
                  <c:v>40928.458333333343</c:v>
                </c:pt>
                <c:pt idx="8839">
                  <c:v>40928.472222222219</c:v>
                </c:pt>
                <c:pt idx="8840">
                  <c:v>40928.486111111109</c:v>
                </c:pt>
                <c:pt idx="8841">
                  <c:v>40928.5</c:v>
                </c:pt>
                <c:pt idx="8842">
                  <c:v>40928.513888888891</c:v>
                </c:pt>
                <c:pt idx="8843">
                  <c:v>40928.527777777774</c:v>
                </c:pt>
                <c:pt idx="8844">
                  <c:v>40928.541666666613</c:v>
                </c:pt>
                <c:pt idx="8845">
                  <c:v>40928.555555555562</c:v>
                </c:pt>
                <c:pt idx="8846">
                  <c:v>40928.569444444445</c:v>
                </c:pt>
                <c:pt idx="8847">
                  <c:v>40928.583333333336</c:v>
                </c:pt>
                <c:pt idx="8848">
                  <c:v>40928.597222222204</c:v>
                </c:pt>
                <c:pt idx="8849">
                  <c:v>40928.611111111066</c:v>
                </c:pt>
                <c:pt idx="8850">
                  <c:v>40928.624999999993</c:v>
                </c:pt>
                <c:pt idx="8851">
                  <c:v>40928.638888888891</c:v>
                </c:pt>
                <c:pt idx="8852">
                  <c:v>40928.652777777781</c:v>
                </c:pt>
                <c:pt idx="8853">
                  <c:v>40928.666666666613</c:v>
                </c:pt>
                <c:pt idx="8854">
                  <c:v>40928.680555555562</c:v>
                </c:pt>
                <c:pt idx="8855">
                  <c:v>40928.694444444445</c:v>
                </c:pt>
                <c:pt idx="8856">
                  <c:v>40928.708333333336</c:v>
                </c:pt>
                <c:pt idx="8857">
                  <c:v>40928.722222222204</c:v>
                </c:pt>
                <c:pt idx="8858">
                  <c:v>40928.736111111066</c:v>
                </c:pt>
                <c:pt idx="8859">
                  <c:v>40928.75</c:v>
                </c:pt>
                <c:pt idx="8860">
                  <c:v>40928.763888888876</c:v>
                </c:pt>
                <c:pt idx="8861">
                  <c:v>40928.777777777774</c:v>
                </c:pt>
                <c:pt idx="8862">
                  <c:v>40928.791666666577</c:v>
                </c:pt>
                <c:pt idx="8863">
                  <c:v>40928.805555555562</c:v>
                </c:pt>
                <c:pt idx="8864">
                  <c:v>40928.819444444496</c:v>
                </c:pt>
                <c:pt idx="8865">
                  <c:v>40928.833333333336</c:v>
                </c:pt>
                <c:pt idx="8866">
                  <c:v>40928.847222222219</c:v>
                </c:pt>
                <c:pt idx="8867">
                  <c:v>40928.861111111066</c:v>
                </c:pt>
                <c:pt idx="8868">
                  <c:v>40928.875</c:v>
                </c:pt>
                <c:pt idx="8869">
                  <c:v>40928.888888888956</c:v>
                </c:pt>
                <c:pt idx="8870">
                  <c:v>40928.902777777781</c:v>
                </c:pt>
                <c:pt idx="8871">
                  <c:v>40928.916666666664</c:v>
                </c:pt>
                <c:pt idx="8872">
                  <c:v>40928.930555555562</c:v>
                </c:pt>
                <c:pt idx="8873">
                  <c:v>40928.944444444496</c:v>
                </c:pt>
                <c:pt idx="8874">
                  <c:v>40928.958333333343</c:v>
                </c:pt>
                <c:pt idx="8875">
                  <c:v>40928.972222222219</c:v>
                </c:pt>
                <c:pt idx="8876">
                  <c:v>40928.986111111109</c:v>
                </c:pt>
                <c:pt idx="8877">
                  <c:v>40929</c:v>
                </c:pt>
                <c:pt idx="8878">
                  <c:v>40929.013888888891</c:v>
                </c:pt>
                <c:pt idx="8879">
                  <c:v>40929.027777777774</c:v>
                </c:pt>
                <c:pt idx="8880">
                  <c:v>40929.041666666613</c:v>
                </c:pt>
                <c:pt idx="8881">
                  <c:v>40929.055555555562</c:v>
                </c:pt>
                <c:pt idx="8882">
                  <c:v>40929.069444444445</c:v>
                </c:pt>
                <c:pt idx="8883">
                  <c:v>40929.083333333336</c:v>
                </c:pt>
                <c:pt idx="8884">
                  <c:v>40929.097222222204</c:v>
                </c:pt>
                <c:pt idx="8885">
                  <c:v>40929.111111111066</c:v>
                </c:pt>
                <c:pt idx="8886">
                  <c:v>40929.124999999993</c:v>
                </c:pt>
                <c:pt idx="8887">
                  <c:v>40929.138888888891</c:v>
                </c:pt>
                <c:pt idx="8888">
                  <c:v>40929.152777777781</c:v>
                </c:pt>
                <c:pt idx="8889">
                  <c:v>40929.166666666613</c:v>
                </c:pt>
                <c:pt idx="8890">
                  <c:v>40929.180555555562</c:v>
                </c:pt>
                <c:pt idx="8891">
                  <c:v>40929.194444444445</c:v>
                </c:pt>
                <c:pt idx="8892">
                  <c:v>40929.208333333336</c:v>
                </c:pt>
                <c:pt idx="8893">
                  <c:v>40929.222222222204</c:v>
                </c:pt>
                <c:pt idx="8894">
                  <c:v>40929.236111111066</c:v>
                </c:pt>
                <c:pt idx="8895">
                  <c:v>40929.25</c:v>
                </c:pt>
                <c:pt idx="8896">
                  <c:v>40929.263888888876</c:v>
                </c:pt>
                <c:pt idx="8897">
                  <c:v>40929.277777777774</c:v>
                </c:pt>
                <c:pt idx="8898">
                  <c:v>40929.291666666577</c:v>
                </c:pt>
                <c:pt idx="8899">
                  <c:v>40929.305555555562</c:v>
                </c:pt>
                <c:pt idx="8900">
                  <c:v>40929.319444444496</c:v>
                </c:pt>
                <c:pt idx="8901">
                  <c:v>40929.333333333336</c:v>
                </c:pt>
                <c:pt idx="8902">
                  <c:v>40929.347222222219</c:v>
                </c:pt>
                <c:pt idx="8903">
                  <c:v>40929.361111111066</c:v>
                </c:pt>
                <c:pt idx="8904">
                  <c:v>40929.375</c:v>
                </c:pt>
                <c:pt idx="8905">
                  <c:v>40929.388888888956</c:v>
                </c:pt>
                <c:pt idx="8906">
                  <c:v>40929.402777777781</c:v>
                </c:pt>
                <c:pt idx="8907">
                  <c:v>40929.416666666664</c:v>
                </c:pt>
                <c:pt idx="8908">
                  <c:v>40929.430555555562</c:v>
                </c:pt>
                <c:pt idx="8909">
                  <c:v>40929.444444444496</c:v>
                </c:pt>
                <c:pt idx="8910">
                  <c:v>40929.458333333343</c:v>
                </c:pt>
                <c:pt idx="8911">
                  <c:v>40929.472222222219</c:v>
                </c:pt>
                <c:pt idx="8912">
                  <c:v>40929.486111111109</c:v>
                </c:pt>
                <c:pt idx="8913">
                  <c:v>40929.5</c:v>
                </c:pt>
                <c:pt idx="8914">
                  <c:v>40929.513888888891</c:v>
                </c:pt>
                <c:pt idx="8915">
                  <c:v>40929.527777777774</c:v>
                </c:pt>
                <c:pt idx="8916">
                  <c:v>40929.541666666613</c:v>
                </c:pt>
                <c:pt idx="8917">
                  <c:v>40929.555555555562</c:v>
                </c:pt>
                <c:pt idx="8918">
                  <c:v>40929.569444444445</c:v>
                </c:pt>
                <c:pt idx="8919">
                  <c:v>40929.583333333336</c:v>
                </c:pt>
                <c:pt idx="8920">
                  <c:v>40929.597222222204</c:v>
                </c:pt>
                <c:pt idx="8921">
                  <c:v>40929.611111111066</c:v>
                </c:pt>
                <c:pt idx="8922">
                  <c:v>40929.624999999993</c:v>
                </c:pt>
                <c:pt idx="8923">
                  <c:v>40929.638888888891</c:v>
                </c:pt>
                <c:pt idx="8924">
                  <c:v>40929.652777777781</c:v>
                </c:pt>
                <c:pt idx="8925">
                  <c:v>40929.666666666613</c:v>
                </c:pt>
                <c:pt idx="8926">
                  <c:v>40929.680555555562</c:v>
                </c:pt>
                <c:pt idx="8927">
                  <c:v>40929.694444444445</c:v>
                </c:pt>
                <c:pt idx="8928">
                  <c:v>40929.708333333336</c:v>
                </c:pt>
                <c:pt idx="8929">
                  <c:v>40929.722222222204</c:v>
                </c:pt>
                <c:pt idx="8930">
                  <c:v>40929.736111111066</c:v>
                </c:pt>
                <c:pt idx="8931">
                  <c:v>40929.75</c:v>
                </c:pt>
                <c:pt idx="8932">
                  <c:v>40929.763888888876</c:v>
                </c:pt>
                <c:pt idx="8933">
                  <c:v>40929.777777777774</c:v>
                </c:pt>
                <c:pt idx="8934">
                  <c:v>40929.791666666577</c:v>
                </c:pt>
                <c:pt idx="8935">
                  <c:v>40929.805555555562</c:v>
                </c:pt>
                <c:pt idx="8936">
                  <c:v>40929.819444444496</c:v>
                </c:pt>
                <c:pt idx="8937">
                  <c:v>40929.833333333336</c:v>
                </c:pt>
                <c:pt idx="8938">
                  <c:v>40929.847222222219</c:v>
                </c:pt>
                <c:pt idx="8939">
                  <c:v>40929.861111111066</c:v>
                </c:pt>
                <c:pt idx="8940">
                  <c:v>40929.875</c:v>
                </c:pt>
                <c:pt idx="8941">
                  <c:v>40929.888888888956</c:v>
                </c:pt>
                <c:pt idx="8942">
                  <c:v>40929.902777777781</c:v>
                </c:pt>
                <c:pt idx="8943">
                  <c:v>40929.916666666664</c:v>
                </c:pt>
                <c:pt idx="8944">
                  <c:v>40929.930555555562</c:v>
                </c:pt>
                <c:pt idx="8945">
                  <c:v>40929.944444444496</c:v>
                </c:pt>
                <c:pt idx="8946">
                  <c:v>40929.958333333343</c:v>
                </c:pt>
                <c:pt idx="8947">
                  <c:v>40929.972222222219</c:v>
                </c:pt>
                <c:pt idx="8948">
                  <c:v>40929.986111111109</c:v>
                </c:pt>
                <c:pt idx="8949">
                  <c:v>40930</c:v>
                </c:pt>
                <c:pt idx="8950">
                  <c:v>40930.013888888891</c:v>
                </c:pt>
                <c:pt idx="8951">
                  <c:v>40930.027777777774</c:v>
                </c:pt>
                <c:pt idx="8952">
                  <c:v>40930.041666666613</c:v>
                </c:pt>
                <c:pt idx="8953">
                  <c:v>40930.055555555562</c:v>
                </c:pt>
                <c:pt idx="8954">
                  <c:v>40930.069444444445</c:v>
                </c:pt>
                <c:pt idx="8955">
                  <c:v>40930.083333333336</c:v>
                </c:pt>
                <c:pt idx="8956">
                  <c:v>40930.097222222204</c:v>
                </c:pt>
                <c:pt idx="8957">
                  <c:v>40930.111111111066</c:v>
                </c:pt>
                <c:pt idx="8958">
                  <c:v>40930.124999999993</c:v>
                </c:pt>
                <c:pt idx="8959">
                  <c:v>40930.138888888891</c:v>
                </c:pt>
                <c:pt idx="8960">
                  <c:v>40930.152777777781</c:v>
                </c:pt>
                <c:pt idx="8961">
                  <c:v>40930.166666666613</c:v>
                </c:pt>
                <c:pt idx="8962">
                  <c:v>40930.180555555562</c:v>
                </c:pt>
                <c:pt idx="8963">
                  <c:v>40930.194444444445</c:v>
                </c:pt>
                <c:pt idx="8964">
                  <c:v>40930.208333333336</c:v>
                </c:pt>
                <c:pt idx="8965">
                  <c:v>40930.222222222204</c:v>
                </c:pt>
                <c:pt idx="8966">
                  <c:v>40930.236111111066</c:v>
                </c:pt>
                <c:pt idx="8967">
                  <c:v>40930.25</c:v>
                </c:pt>
                <c:pt idx="8968">
                  <c:v>40930.263888888876</c:v>
                </c:pt>
                <c:pt idx="8969">
                  <c:v>40930.277777777774</c:v>
                </c:pt>
                <c:pt idx="8970">
                  <c:v>40930.291666666577</c:v>
                </c:pt>
                <c:pt idx="8971">
                  <c:v>40930.305555555562</c:v>
                </c:pt>
                <c:pt idx="8972">
                  <c:v>40930.319444444496</c:v>
                </c:pt>
                <c:pt idx="8973">
                  <c:v>40930.333333333336</c:v>
                </c:pt>
                <c:pt idx="8974">
                  <c:v>40930.347222222219</c:v>
                </c:pt>
                <c:pt idx="8975">
                  <c:v>40930.361111111066</c:v>
                </c:pt>
                <c:pt idx="8976">
                  <c:v>40930.375</c:v>
                </c:pt>
                <c:pt idx="8977">
                  <c:v>40930.388888888956</c:v>
                </c:pt>
                <c:pt idx="8978">
                  <c:v>40930.402777777781</c:v>
                </c:pt>
                <c:pt idx="8979">
                  <c:v>40930.416666666664</c:v>
                </c:pt>
                <c:pt idx="8980">
                  <c:v>40930.430555555562</c:v>
                </c:pt>
                <c:pt idx="8981">
                  <c:v>40930.444444444496</c:v>
                </c:pt>
                <c:pt idx="8982">
                  <c:v>40930.458333333343</c:v>
                </c:pt>
                <c:pt idx="8983">
                  <c:v>40930.472222222219</c:v>
                </c:pt>
                <c:pt idx="8984">
                  <c:v>40930.486111111109</c:v>
                </c:pt>
                <c:pt idx="8985">
                  <c:v>40930.5</c:v>
                </c:pt>
                <c:pt idx="8986">
                  <c:v>40930.513888888891</c:v>
                </c:pt>
                <c:pt idx="8987">
                  <c:v>40930.527777777774</c:v>
                </c:pt>
                <c:pt idx="8988">
                  <c:v>40930.541666666613</c:v>
                </c:pt>
                <c:pt idx="8989">
                  <c:v>40930.555555555562</c:v>
                </c:pt>
                <c:pt idx="8990">
                  <c:v>40930.569444444445</c:v>
                </c:pt>
                <c:pt idx="8991">
                  <c:v>40930.583333333336</c:v>
                </c:pt>
                <c:pt idx="8992">
                  <c:v>40930.597222222204</c:v>
                </c:pt>
                <c:pt idx="8993">
                  <c:v>40930.611111111066</c:v>
                </c:pt>
                <c:pt idx="8994">
                  <c:v>40930.624999999993</c:v>
                </c:pt>
                <c:pt idx="8995">
                  <c:v>40930.638888888891</c:v>
                </c:pt>
                <c:pt idx="8996">
                  <c:v>40930.652777777781</c:v>
                </c:pt>
                <c:pt idx="8997">
                  <c:v>40930.666666666613</c:v>
                </c:pt>
                <c:pt idx="8998">
                  <c:v>40930.680555555562</c:v>
                </c:pt>
                <c:pt idx="8999">
                  <c:v>40930.694444444445</c:v>
                </c:pt>
                <c:pt idx="9000">
                  <c:v>40930.708333333336</c:v>
                </c:pt>
                <c:pt idx="9001">
                  <c:v>40930.722222222204</c:v>
                </c:pt>
                <c:pt idx="9002">
                  <c:v>40930.736111111066</c:v>
                </c:pt>
                <c:pt idx="9003">
                  <c:v>40930.75</c:v>
                </c:pt>
                <c:pt idx="9004">
                  <c:v>40930.763888888876</c:v>
                </c:pt>
                <c:pt idx="9005">
                  <c:v>40930.777777777774</c:v>
                </c:pt>
                <c:pt idx="9006">
                  <c:v>40930.791666666577</c:v>
                </c:pt>
                <c:pt idx="9007">
                  <c:v>40930.805555555562</c:v>
                </c:pt>
                <c:pt idx="9008">
                  <c:v>40930.819444444496</c:v>
                </c:pt>
                <c:pt idx="9009">
                  <c:v>40930.833333333336</c:v>
                </c:pt>
                <c:pt idx="9010">
                  <c:v>40930.847222222219</c:v>
                </c:pt>
                <c:pt idx="9011">
                  <c:v>40930.861111111066</c:v>
                </c:pt>
                <c:pt idx="9012">
                  <c:v>40930.875</c:v>
                </c:pt>
                <c:pt idx="9013">
                  <c:v>40930.888888888956</c:v>
                </c:pt>
                <c:pt idx="9014">
                  <c:v>40930.902777777781</c:v>
                </c:pt>
                <c:pt idx="9015">
                  <c:v>40930.916666666664</c:v>
                </c:pt>
                <c:pt idx="9016">
                  <c:v>40930.930555555562</c:v>
                </c:pt>
                <c:pt idx="9017">
                  <c:v>40930.944444444496</c:v>
                </c:pt>
                <c:pt idx="9018">
                  <c:v>40930.958333333343</c:v>
                </c:pt>
                <c:pt idx="9019">
                  <c:v>40930.972222222219</c:v>
                </c:pt>
                <c:pt idx="9020">
                  <c:v>40930.986111111109</c:v>
                </c:pt>
                <c:pt idx="9021">
                  <c:v>40931</c:v>
                </c:pt>
                <c:pt idx="9022">
                  <c:v>40931.013888888891</c:v>
                </c:pt>
                <c:pt idx="9023">
                  <c:v>40931.027777777774</c:v>
                </c:pt>
                <c:pt idx="9024">
                  <c:v>40931.041666666613</c:v>
                </c:pt>
                <c:pt idx="9025">
                  <c:v>40931.055555555562</c:v>
                </c:pt>
                <c:pt idx="9026">
                  <c:v>40931.069444444445</c:v>
                </c:pt>
                <c:pt idx="9027">
                  <c:v>40931.083333333336</c:v>
                </c:pt>
                <c:pt idx="9028">
                  <c:v>40931.097222222204</c:v>
                </c:pt>
                <c:pt idx="9029">
                  <c:v>40931.111111111066</c:v>
                </c:pt>
                <c:pt idx="9030">
                  <c:v>40931.124999999993</c:v>
                </c:pt>
                <c:pt idx="9031">
                  <c:v>40931.138888888891</c:v>
                </c:pt>
                <c:pt idx="9032">
                  <c:v>40931.152777777781</c:v>
                </c:pt>
                <c:pt idx="9033">
                  <c:v>40931.166666666613</c:v>
                </c:pt>
                <c:pt idx="9034">
                  <c:v>40931.180555555562</c:v>
                </c:pt>
                <c:pt idx="9035">
                  <c:v>40931.194444444445</c:v>
                </c:pt>
                <c:pt idx="9036">
                  <c:v>40931.208333333336</c:v>
                </c:pt>
                <c:pt idx="9037">
                  <c:v>40931.222222222204</c:v>
                </c:pt>
                <c:pt idx="9038">
                  <c:v>40931.236111111066</c:v>
                </c:pt>
                <c:pt idx="9039">
                  <c:v>40931.25</c:v>
                </c:pt>
                <c:pt idx="9040">
                  <c:v>40931.263888888876</c:v>
                </c:pt>
                <c:pt idx="9041">
                  <c:v>40931.277777777774</c:v>
                </c:pt>
                <c:pt idx="9042">
                  <c:v>40931.291666666577</c:v>
                </c:pt>
                <c:pt idx="9043">
                  <c:v>40931.305555555562</c:v>
                </c:pt>
                <c:pt idx="9044">
                  <c:v>40931.319444444496</c:v>
                </c:pt>
                <c:pt idx="9045">
                  <c:v>40931.333333333336</c:v>
                </c:pt>
                <c:pt idx="9046">
                  <c:v>40931.347222222219</c:v>
                </c:pt>
                <c:pt idx="9047">
                  <c:v>40931.361111111066</c:v>
                </c:pt>
                <c:pt idx="9048">
                  <c:v>40931.375</c:v>
                </c:pt>
                <c:pt idx="9049">
                  <c:v>40931.388888888956</c:v>
                </c:pt>
                <c:pt idx="9050">
                  <c:v>40931.402777777781</c:v>
                </c:pt>
                <c:pt idx="9051">
                  <c:v>40931.416666666664</c:v>
                </c:pt>
                <c:pt idx="9052">
                  <c:v>40931.430555555562</c:v>
                </c:pt>
                <c:pt idx="9053">
                  <c:v>40931.444444444496</c:v>
                </c:pt>
                <c:pt idx="9054">
                  <c:v>40931.458333333343</c:v>
                </c:pt>
                <c:pt idx="9055">
                  <c:v>40931.472222222219</c:v>
                </c:pt>
                <c:pt idx="9056">
                  <c:v>40931.486111111109</c:v>
                </c:pt>
                <c:pt idx="9057">
                  <c:v>40931.5</c:v>
                </c:pt>
                <c:pt idx="9058">
                  <c:v>40931.513888888891</c:v>
                </c:pt>
                <c:pt idx="9059">
                  <c:v>40931.527777777774</c:v>
                </c:pt>
                <c:pt idx="9060">
                  <c:v>40931.541666666613</c:v>
                </c:pt>
                <c:pt idx="9061">
                  <c:v>40931.555555555562</c:v>
                </c:pt>
                <c:pt idx="9062">
                  <c:v>40931.569444444445</c:v>
                </c:pt>
                <c:pt idx="9063">
                  <c:v>40931.583333333336</c:v>
                </c:pt>
                <c:pt idx="9064">
                  <c:v>40931.597222222204</c:v>
                </c:pt>
                <c:pt idx="9065">
                  <c:v>40931.611111111066</c:v>
                </c:pt>
                <c:pt idx="9066">
                  <c:v>40931.624999999993</c:v>
                </c:pt>
                <c:pt idx="9067">
                  <c:v>40931.638888888891</c:v>
                </c:pt>
                <c:pt idx="9068">
                  <c:v>40931.652777777781</c:v>
                </c:pt>
                <c:pt idx="9069">
                  <c:v>40931.666666666613</c:v>
                </c:pt>
                <c:pt idx="9070">
                  <c:v>40931.680555555562</c:v>
                </c:pt>
                <c:pt idx="9071">
                  <c:v>40931.694444444445</c:v>
                </c:pt>
                <c:pt idx="9072">
                  <c:v>40931.708333333336</c:v>
                </c:pt>
                <c:pt idx="9073">
                  <c:v>40931.722222222204</c:v>
                </c:pt>
                <c:pt idx="9074">
                  <c:v>40931.736111111066</c:v>
                </c:pt>
                <c:pt idx="9075">
                  <c:v>40931.75</c:v>
                </c:pt>
                <c:pt idx="9076">
                  <c:v>40931.763888888876</c:v>
                </c:pt>
                <c:pt idx="9077">
                  <c:v>40931.777777777774</c:v>
                </c:pt>
                <c:pt idx="9078">
                  <c:v>40931.791666666577</c:v>
                </c:pt>
                <c:pt idx="9079">
                  <c:v>40931.805555555562</c:v>
                </c:pt>
                <c:pt idx="9080">
                  <c:v>40931.819444444496</c:v>
                </c:pt>
                <c:pt idx="9081">
                  <c:v>40931.833333333336</c:v>
                </c:pt>
                <c:pt idx="9082">
                  <c:v>40931.847222222219</c:v>
                </c:pt>
                <c:pt idx="9083">
                  <c:v>40931.861111111066</c:v>
                </c:pt>
                <c:pt idx="9084">
                  <c:v>40931.875</c:v>
                </c:pt>
                <c:pt idx="9085">
                  <c:v>40931.888888888956</c:v>
                </c:pt>
                <c:pt idx="9086">
                  <c:v>40931.902777777781</c:v>
                </c:pt>
                <c:pt idx="9087">
                  <c:v>40931.916666666664</c:v>
                </c:pt>
                <c:pt idx="9088">
                  <c:v>40931.930555555562</c:v>
                </c:pt>
                <c:pt idx="9089">
                  <c:v>40931.944444444496</c:v>
                </c:pt>
                <c:pt idx="9090">
                  <c:v>40931.958333333343</c:v>
                </c:pt>
                <c:pt idx="9091">
                  <c:v>40931.972222222219</c:v>
                </c:pt>
                <c:pt idx="9092">
                  <c:v>40931.986111111109</c:v>
                </c:pt>
                <c:pt idx="9093">
                  <c:v>40932</c:v>
                </c:pt>
                <c:pt idx="9094">
                  <c:v>40932.013888888891</c:v>
                </c:pt>
                <c:pt idx="9095">
                  <c:v>40932.027777777774</c:v>
                </c:pt>
                <c:pt idx="9096">
                  <c:v>40932.041666666613</c:v>
                </c:pt>
                <c:pt idx="9097">
                  <c:v>40932.055555555562</c:v>
                </c:pt>
                <c:pt idx="9098">
                  <c:v>40932.069444444445</c:v>
                </c:pt>
                <c:pt idx="9099">
                  <c:v>40932.083333333336</c:v>
                </c:pt>
                <c:pt idx="9100">
                  <c:v>40932.097222222204</c:v>
                </c:pt>
                <c:pt idx="9101">
                  <c:v>40932.111111111066</c:v>
                </c:pt>
                <c:pt idx="9102">
                  <c:v>40932.124999999993</c:v>
                </c:pt>
                <c:pt idx="9103">
                  <c:v>40932.138888888891</c:v>
                </c:pt>
                <c:pt idx="9104">
                  <c:v>40932.152777777781</c:v>
                </c:pt>
                <c:pt idx="9105">
                  <c:v>40932.166666666613</c:v>
                </c:pt>
                <c:pt idx="9106">
                  <c:v>40932.180555555562</c:v>
                </c:pt>
                <c:pt idx="9107">
                  <c:v>40932.194444444445</c:v>
                </c:pt>
                <c:pt idx="9108">
                  <c:v>40932.208333333336</c:v>
                </c:pt>
                <c:pt idx="9109">
                  <c:v>40932.222222222204</c:v>
                </c:pt>
                <c:pt idx="9110">
                  <c:v>40932.236111111066</c:v>
                </c:pt>
                <c:pt idx="9111">
                  <c:v>40932.25</c:v>
                </c:pt>
                <c:pt idx="9112">
                  <c:v>40932.263888888876</c:v>
                </c:pt>
                <c:pt idx="9113">
                  <c:v>40932.277777777774</c:v>
                </c:pt>
                <c:pt idx="9114">
                  <c:v>40932.291666666577</c:v>
                </c:pt>
                <c:pt idx="9115">
                  <c:v>40932.305555555562</c:v>
                </c:pt>
                <c:pt idx="9116">
                  <c:v>40932.319444444496</c:v>
                </c:pt>
                <c:pt idx="9117">
                  <c:v>40932.333333333336</c:v>
                </c:pt>
                <c:pt idx="9118">
                  <c:v>40932.347222222219</c:v>
                </c:pt>
                <c:pt idx="9119">
                  <c:v>40932.361111111066</c:v>
                </c:pt>
                <c:pt idx="9120">
                  <c:v>40932.375</c:v>
                </c:pt>
                <c:pt idx="9121">
                  <c:v>40932.388888888956</c:v>
                </c:pt>
                <c:pt idx="9122">
                  <c:v>40932.402777777781</c:v>
                </c:pt>
                <c:pt idx="9123">
                  <c:v>40932.416666666664</c:v>
                </c:pt>
                <c:pt idx="9124">
                  <c:v>40932.430555555562</c:v>
                </c:pt>
                <c:pt idx="9125">
                  <c:v>40932.444444444496</c:v>
                </c:pt>
                <c:pt idx="9126">
                  <c:v>40932.458333333343</c:v>
                </c:pt>
                <c:pt idx="9127">
                  <c:v>40932.472222222219</c:v>
                </c:pt>
                <c:pt idx="9128">
                  <c:v>40932.486111111109</c:v>
                </c:pt>
                <c:pt idx="9129">
                  <c:v>40932.5</c:v>
                </c:pt>
                <c:pt idx="9130">
                  <c:v>40932.513888888891</c:v>
                </c:pt>
                <c:pt idx="9131">
                  <c:v>40932.527777777774</c:v>
                </c:pt>
                <c:pt idx="9132">
                  <c:v>40932.541666666613</c:v>
                </c:pt>
                <c:pt idx="9133">
                  <c:v>40932.555555555562</c:v>
                </c:pt>
                <c:pt idx="9134">
                  <c:v>40932.569444444445</c:v>
                </c:pt>
                <c:pt idx="9135">
                  <c:v>40932.583333333336</c:v>
                </c:pt>
                <c:pt idx="9136">
                  <c:v>40932.597222222204</c:v>
                </c:pt>
                <c:pt idx="9137">
                  <c:v>40932.611111111066</c:v>
                </c:pt>
                <c:pt idx="9138">
                  <c:v>40932.624999999993</c:v>
                </c:pt>
                <c:pt idx="9139">
                  <c:v>40932.638888888891</c:v>
                </c:pt>
                <c:pt idx="9140">
                  <c:v>40932.652777777781</c:v>
                </c:pt>
                <c:pt idx="9141">
                  <c:v>40932.666666666613</c:v>
                </c:pt>
                <c:pt idx="9142">
                  <c:v>40932.680555555562</c:v>
                </c:pt>
                <c:pt idx="9143">
                  <c:v>40932.694444444445</c:v>
                </c:pt>
                <c:pt idx="9144">
                  <c:v>40932.708333333336</c:v>
                </c:pt>
                <c:pt idx="9145">
                  <c:v>40932.722222222204</c:v>
                </c:pt>
                <c:pt idx="9146">
                  <c:v>40932.736111111066</c:v>
                </c:pt>
                <c:pt idx="9147">
                  <c:v>40932.75</c:v>
                </c:pt>
                <c:pt idx="9148">
                  <c:v>40932.763888888876</c:v>
                </c:pt>
                <c:pt idx="9149">
                  <c:v>40932.777777777774</c:v>
                </c:pt>
                <c:pt idx="9150">
                  <c:v>40932.791666666577</c:v>
                </c:pt>
                <c:pt idx="9151">
                  <c:v>40932.805555555562</c:v>
                </c:pt>
                <c:pt idx="9152">
                  <c:v>40932.819444444496</c:v>
                </c:pt>
                <c:pt idx="9153">
                  <c:v>40932.833333333336</c:v>
                </c:pt>
                <c:pt idx="9154">
                  <c:v>40932.847222222219</c:v>
                </c:pt>
                <c:pt idx="9155">
                  <c:v>40932.861111111066</c:v>
                </c:pt>
                <c:pt idx="9156">
                  <c:v>40932.875</c:v>
                </c:pt>
                <c:pt idx="9157">
                  <c:v>40932.888888888956</c:v>
                </c:pt>
                <c:pt idx="9158">
                  <c:v>40932.902777777781</c:v>
                </c:pt>
                <c:pt idx="9159">
                  <c:v>40932.916666666664</c:v>
                </c:pt>
                <c:pt idx="9160">
                  <c:v>40932.930555555562</c:v>
                </c:pt>
                <c:pt idx="9161">
                  <c:v>40932.944444444496</c:v>
                </c:pt>
                <c:pt idx="9162">
                  <c:v>40932.958333333343</c:v>
                </c:pt>
                <c:pt idx="9163">
                  <c:v>40932.972222222219</c:v>
                </c:pt>
                <c:pt idx="9164">
                  <c:v>40932.986111111109</c:v>
                </c:pt>
                <c:pt idx="9165">
                  <c:v>40933</c:v>
                </c:pt>
                <c:pt idx="9166">
                  <c:v>40933.013888888891</c:v>
                </c:pt>
                <c:pt idx="9167">
                  <c:v>40933.027777777774</c:v>
                </c:pt>
                <c:pt idx="9168">
                  <c:v>40933.041666666613</c:v>
                </c:pt>
                <c:pt idx="9169">
                  <c:v>40933.055555555562</c:v>
                </c:pt>
                <c:pt idx="9170">
                  <c:v>40933.069444444445</c:v>
                </c:pt>
                <c:pt idx="9171">
                  <c:v>40933.083333333336</c:v>
                </c:pt>
                <c:pt idx="9172">
                  <c:v>40933.097222222204</c:v>
                </c:pt>
                <c:pt idx="9173">
                  <c:v>40933.111111111066</c:v>
                </c:pt>
                <c:pt idx="9174">
                  <c:v>40933.124999999993</c:v>
                </c:pt>
                <c:pt idx="9175">
                  <c:v>40933.138888888891</c:v>
                </c:pt>
                <c:pt idx="9176">
                  <c:v>40933.152777777781</c:v>
                </c:pt>
                <c:pt idx="9177">
                  <c:v>40933.166666666613</c:v>
                </c:pt>
                <c:pt idx="9178">
                  <c:v>40933.180555555562</c:v>
                </c:pt>
                <c:pt idx="9179">
                  <c:v>40933.194444444445</c:v>
                </c:pt>
                <c:pt idx="9180">
                  <c:v>40933.208333333336</c:v>
                </c:pt>
                <c:pt idx="9181">
                  <c:v>40933.222222222204</c:v>
                </c:pt>
                <c:pt idx="9182">
                  <c:v>40933.236111111066</c:v>
                </c:pt>
                <c:pt idx="9183">
                  <c:v>40933.25</c:v>
                </c:pt>
                <c:pt idx="9184">
                  <c:v>40933.263888888876</c:v>
                </c:pt>
                <c:pt idx="9185">
                  <c:v>40933.277777777774</c:v>
                </c:pt>
                <c:pt idx="9186">
                  <c:v>40933.291666666577</c:v>
                </c:pt>
                <c:pt idx="9187">
                  <c:v>40933.305555555562</c:v>
                </c:pt>
                <c:pt idx="9188">
                  <c:v>40933.319444444496</c:v>
                </c:pt>
                <c:pt idx="9189">
                  <c:v>40933.333333333336</c:v>
                </c:pt>
                <c:pt idx="9190">
                  <c:v>40933.347222222219</c:v>
                </c:pt>
                <c:pt idx="9191">
                  <c:v>40933.361111111066</c:v>
                </c:pt>
                <c:pt idx="9192">
                  <c:v>40933.375</c:v>
                </c:pt>
                <c:pt idx="9193">
                  <c:v>40933.388888888956</c:v>
                </c:pt>
                <c:pt idx="9194">
                  <c:v>40933.402777777781</c:v>
                </c:pt>
                <c:pt idx="9195">
                  <c:v>40933.416666666664</c:v>
                </c:pt>
                <c:pt idx="9196">
                  <c:v>40933.430555555562</c:v>
                </c:pt>
                <c:pt idx="9197">
                  <c:v>40933.444444444496</c:v>
                </c:pt>
                <c:pt idx="9198">
                  <c:v>40933.458333333343</c:v>
                </c:pt>
                <c:pt idx="9199">
                  <c:v>40933.472222222219</c:v>
                </c:pt>
                <c:pt idx="9200">
                  <c:v>40933.486111111109</c:v>
                </c:pt>
                <c:pt idx="9201">
                  <c:v>40933.5</c:v>
                </c:pt>
                <c:pt idx="9202">
                  <c:v>40933.513888888891</c:v>
                </c:pt>
                <c:pt idx="9203">
                  <c:v>40933.527777777774</c:v>
                </c:pt>
                <c:pt idx="9204">
                  <c:v>40933.541666666613</c:v>
                </c:pt>
                <c:pt idx="9205">
                  <c:v>40933.555555555562</c:v>
                </c:pt>
                <c:pt idx="9206">
                  <c:v>40933.569444444445</c:v>
                </c:pt>
                <c:pt idx="9207">
                  <c:v>40933.583333333336</c:v>
                </c:pt>
                <c:pt idx="9208">
                  <c:v>40933.597222222204</c:v>
                </c:pt>
                <c:pt idx="9209">
                  <c:v>40933.611111111066</c:v>
                </c:pt>
                <c:pt idx="9210">
                  <c:v>40933.624999999993</c:v>
                </c:pt>
                <c:pt idx="9211">
                  <c:v>40933.638888888891</c:v>
                </c:pt>
                <c:pt idx="9212">
                  <c:v>40933.652777777781</c:v>
                </c:pt>
                <c:pt idx="9213">
                  <c:v>40933.666666666613</c:v>
                </c:pt>
                <c:pt idx="9214">
                  <c:v>40933.680555555562</c:v>
                </c:pt>
                <c:pt idx="9215">
                  <c:v>40933.694444444445</c:v>
                </c:pt>
                <c:pt idx="9216">
                  <c:v>40933.708333333336</c:v>
                </c:pt>
                <c:pt idx="9217">
                  <c:v>40933.722222222204</c:v>
                </c:pt>
                <c:pt idx="9218">
                  <c:v>40933.736111111066</c:v>
                </c:pt>
                <c:pt idx="9219">
                  <c:v>40933.75</c:v>
                </c:pt>
                <c:pt idx="9220">
                  <c:v>40933.763888888876</c:v>
                </c:pt>
                <c:pt idx="9221">
                  <c:v>40933.777777777774</c:v>
                </c:pt>
                <c:pt idx="9222">
                  <c:v>40933.791666666577</c:v>
                </c:pt>
                <c:pt idx="9223">
                  <c:v>40933.805555555562</c:v>
                </c:pt>
                <c:pt idx="9224">
                  <c:v>40933.819444444496</c:v>
                </c:pt>
                <c:pt idx="9225">
                  <c:v>40933.833333333336</c:v>
                </c:pt>
                <c:pt idx="9226">
                  <c:v>40933.847222222219</c:v>
                </c:pt>
                <c:pt idx="9227">
                  <c:v>40933.861111111066</c:v>
                </c:pt>
                <c:pt idx="9228">
                  <c:v>40933.875</c:v>
                </c:pt>
                <c:pt idx="9229">
                  <c:v>40933.888888888956</c:v>
                </c:pt>
                <c:pt idx="9230">
                  <c:v>40933.902777777781</c:v>
                </c:pt>
                <c:pt idx="9231">
                  <c:v>40933.916666666664</c:v>
                </c:pt>
                <c:pt idx="9232">
                  <c:v>40933.930555555562</c:v>
                </c:pt>
                <c:pt idx="9233">
                  <c:v>40933.944444444496</c:v>
                </c:pt>
                <c:pt idx="9234">
                  <c:v>40933.958333333343</c:v>
                </c:pt>
                <c:pt idx="9235">
                  <c:v>40933.972222222219</c:v>
                </c:pt>
                <c:pt idx="9236">
                  <c:v>40933.986111111109</c:v>
                </c:pt>
                <c:pt idx="9237">
                  <c:v>40934</c:v>
                </c:pt>
                <c:pt idx="9238">
                  <c:v>40934.013888888891</c:v>
                </c:pt>
                <c:pt idx="9239">
                  <c:v>40934.027777777774</c:v>
                </c:pt>
                <c:pt idx="9240">
                  <c:v>40934.041666666613</c:v>
                </c:pt>
                <c:pt idx="9241">
                  <c:v>40934.055555555562</c:v>
                </c:pt>
                <c:pt idx="9242">
                  <c:v>40934.069444444445</c:v>
                </c:pt>
                <c:pt idx="9243">
                  <c:v>40934.083333333336</c:v>
                </c:pt>
                <c:pt idx="9244">
                  <c:v>40934.097222222204</c:v>
                </c:pt>
                <c:pt idx="9245">
                  <c:v>40934.111111111066</c:v>
                </c:pt>
                <c:pt idx="9246">
                  <c:v>40934.124999999993</c:v>
                </c:pt>
                <c:pt idx="9247">
                  <c:v>40934.138888888891</c:v>
                </c:pt>
                <c:pt idx="9248">
                  <c:v>40934.152777777781</c:v>
                </c:pt>
                <c:pt idx="9249">
                  <c:v>40934.166666666613</c:v>
                </c:pt>
                <c:pt idx="9250">
                  <c:v>40934.180555555562</c:v>
                </c:pt>
                <c:pt idx="9251">
                  <c:v>40934.194444444445</c:v>
                </c:pt>
                <c:pt idx="9252">
                  <c:v>40934.208333333336</c:v>
                </c:pt>
                <c:pt idx="9253">
                  <c:v>40934.222222222204</c:v>
                </c:pt>
                <c:pt idx="9254">
                  <c:v>40934.236111111066</c:v>
                </c:pt>
                <c:pt idx="9255">
                  <c:v>40934.25</c:v>
                </c:pt>
                <c:pt idx="9256">
                  <c:v>40934.263888888876</c:v>
                </c:pt>
                <c:pt idx="9257">
                  <c:v>40934.277777777774</c:v>
                </c:pt>
                <c:pt idx="9258">
                  <c:v>40934.291666666577</c:v>
                </c:pt>
                <c:pt idx="9259">
                  <c:v>40934.305555555562</c:v>
                </c:pt>
                <c:pt idx="9260">
                  <c:v>40934.319444444496</c:v>
                </c:pt>
                <c:pt idx="9261">
                  <c:v>40934.333333333336</c:v>
                </c:pt>
                <c:pt idx="9262">
                  <c:v>40934.347222222219</c:v>
                </c:pt>
                <c:pt idx="9263">
                  <c:v>40934.361111111066</c:v>
                </c:pt>
                <c:pt idx="9264">
                  <c:v>40934.375</c:v>
                </c:pt>
                <c:pt idx="9265">
                  <c:v>40934.388888888956</c:v>
                </c:pt>
                <c:pt idx="9266">
                  <c:v>40934.402777777781</c:v>
                </c:pt>
                <c:pt idx="9267">
                  <c:v>40934.416666666664</c:v>
                </c:pt>
                <c:pt idx="9268">
                  <c:v>40934.430555555562</c:v>
                </c:pt>
                <c:pt idx="9269">
                  <c:v>40934.444444444496</c:v>
                </c:pt>
                <c:pt idx="9270">
                  <c:v>40934.458333333343</c:v>
                </c:pt>
                <c:pt idx="9271">
                  <c:v>40934.472222222219</c:v>
                </c:pt>
                <c:pt idx="9272">
                  <c:v>40934.486111111109</c:v>
                </c:pt>
                <c:pt idx="9273">
                  <c:v>40934.5</c:v>
                </c:pt>
                <c:pt idx="9274">
                  <c:v>40934.513888888891</c:v>
                </c:pt>
                <c:pt idx="9275">
                  <c:v>40934.527777777774</c:v>
                </c:pt>
                <c:pt idx="9276">
                  <c:v>40934.541666666613</c:v>
                </c:pt>
                <c:pt idx="9277">
                  <c:v>40934.555555555562</c:v>
                </c:pt>
                <c:pt idx="9278">
                  <c:v>40934.569444444445</c:v>
                </c:pt>
                <c:pt idx="9279">
                  <c:v>40934.583333333336</c:v>
                </c:pt>
                <c:pt idx="9280">
                  <c:v>40934.597222222204</c:v>
                </c:pt>
                <c:pt idx="9281">
                  <c:v>40934.611111111066</c:v>
                </c:pt>
                <c:pt idx="9282">
                  <c:v>40934.624999999993</c:v>
                </c:pt>
                <c:pt idx="9283">
                  <c:v>40934.638888888891</c:v>
                </c:pt>
                <c:pt idx="9284">
                  <c:v>40934.652777777781</c:v>
                </c:pt>
                <c:pt idx="9285">
                  <c:v>40934.666666666613</c:v>
                </c:pt>
                <c:pt idx="9286">
                  <c:v>40934.680555555562</c:v>
                </c:pt>
                <c:pt idx="9287">
                  <c:v>40934.694444444445</c:v>
                </c:pt>
                <c:pt idx="9288">
                  <c:v>40934.708333333336</c:v>
                </c:pt>
                <c:pt idx="9289">
                  <c:v>40934.722222222204</c:v>
                </c:pt>
                <c:pt idx="9290">
                  <c:v>40934.736111111066</c:v>
                </c:pt>
                <c:pt idx="9291">
                  <c:v>40934.75</c:v>
                </c:pt>
                <c:pt idx="9292">
                  <c:v>40934.763888888876</c:v>
                </c:pt>
                <c:pt idx="9293">
                  <c:v>40934.777777777774</c:v>
                </c:pt>
                <c:pt idx="9294">
                  <c:v>40934.791666666577</c:v>
                </c:pt>
                <c:pt idx="9295">
                  <c:v>40934.805555555562</c:v>
                </c:pt>
                <c:pt idx="9296">
                  <c:v>40934.819444444496</c:v>
                </c:pt>
                <c:pt idx="9297">
                  <c:v>40934.833333333336</c:v>
                </c:pt>
                <c:pt idx="9298">
                  <c:v>40934.847222222219</c:v>
                </c:pt>
                <c:pt idx="9299">
                  <c:v>40934.861111111066</c:v>
                </c:pt>
                <c:pt idx="9300">
                  <c:v>40934.875</c:v>
                </c:pt>
                <c:pt idx="9301">
                  <c:v>40934.888888888956</c:v>
                </c:pt>
                <c:pt idx="9302">
                  <c:v>40934.902777777781</c:v>
                </c:pt>
                <c:pt idx="9303">
                  <c:v>40934.916666666664</c:v>
                </c:pt>
                <c:pt idx="9304">
                  <c:v>40934.930555555562</c:v>
                </c:pt>
                <c:pt idx="9305">
                  <c:v>40934.944444444496</c:v>
                </c:pt>
                <c:pt idx="9306">
                  <c:v>40934.958333333343</c:v>
                </c:pt>
                <c:pt idx="9307">
                  <c:v>40934.972222222219</c:v>
                </c:pt>
                <c:pt idx="9308">
                  <c:v>40934.986111111109</c:v>
                </c:pt>
                <c:pt idx="9309">
                  <c:v>40935</c:v>
                </c:pt>
                <c:pt idx="9310">
                  <c:v>40935.013888888891</c:v>
                </c:pt>
                <c:pt idx="9311">
                  <c:v>40935.027777777774</c:v>
                </c:pt>
                <c:pt idx="9312">
                  <c:v>40935.041666666613</c:v>
                </c:pt>
                <c:pt idx="9313">
                  <c:v>40935.055555555562</c:v>
                </c:pt>
                <c:pt idx="9314">
                  <c:v>40935.069444444445</c:v>
                </c:pt>
                <c:pt idx="9315">
                  <c:v>40935.083333333336</c:v>
                </c:pt>
                <c:pt idx="9316">
                  <c:v>40935.097222222204</c:v>
                </c:pt>
                <c:pt idx="9317">
                  <c:v>40935.111111111066</c:v>
                </c:pt>
                <c:pt idx="9318">
                  <c:v>40935.124999999993</c:v>
                </c:pt>
                <c:pt idx="9319">
                  <c:v>40935.138888888891</c:v>
                </c:pt>
                <c:pt idx="9320">
                  <c:v>40935.152777777781</c:v>
                </c:pt>
                <c:pt idx="9321">
                  <c:v>40935.166666666613</c:v>
                </c:pt>
                <c:pt idx="9322">
                  <c:v>40935.180555555562</c:v>
                </c:pt>
                <c:pt idx="9323">
                  <c:v>40935.194444444445</c:v>
                </c:pt>
                <c:pt idx="9324">
                  <c:v>40935.208333333336</c:v>
                </c:pt>
                <c:pt idx="9325">
                  <c:v>40935.222222222204</c:v>
                </c:pt>
                <c:pt idx="9326">
                  <c:v>40935.236111111066</c:v>
                </c:pt>
                <c:pt idx="9327">
                  <c:v>40935.25</c:v>
                </c:pt>
                <c:pt idx="9328">
                  <c:v>40935.263888888876</c:v>
                </c:pt>
                <c:pt idx="9329">
                  <c:v>40935.277777777774</c:v>
                </c:pt>
                <c:pt idx="9330">
                  <c:v>40935.291666666577</c:v>
                </c:pt>
                <c:pt idx="9331">
                  <c:v>40935.305555555562</c:v>
                </c:pt>
                <c:pt idx="9332">
                  <c:v>40935.319444444496</c:v>
                </c:pt>
                <c:pt idx="9333">
                  <c:v>40935.333333333336</c:v>
                </c:pt>
                <c:pt idx="9334">
                  <c:v>40935.347222222219</c:v>
                </c:pt>
                <c:pt idx="9335">
                  <c:v>40935.361111111066</c:v>
                </c:pt>
                <c:pt idx="9336">
                  <c:v>40935.375</c:v>
                </c:pt>
                <c:pt idx="9337">
                  <c:v>40935.388888888956</c:v>
                </c:pt>
                <c:pt idx="9338">
                  <c:v>40935.402777777781</c:v>
                </c:pt>
                <c:pt idx="9339">
                  <c:v>40935.416666666664</c:v>
                </c:pt>
                <c:pt idx="9340">
                  <c:v>40935.430555555562</c:v>
                </c:pt>
                <c:pt idx="9341">
                  <c:v>40935.444444444496</c:v>
                </c:pt>
                <c:pt idx="9342">
                  <c:v>40935.458333333343</c:v>
                </c:pt>
                <c:pt idx="9343">
                  <c:v>40935.472222222219</c:v>
                </c:pt>
                <c:pt idx="9344">
                  <c:v>40935.486111111109</c:v>
                </c:pt>
                <c:pt idx="9345">
                  <c:v>40935.5</c:v>
                </c:pt>
                <c:pt idx="9346">
                  <c:v>40935.513888888891</c:v>
                </c:pt>
                <c:pt idx="9347">
                  <c:v>40935.527777777774</c:v>
                </c:pt>
                <c:pt idx="9348">
                  <c:v>40935.541666666613</c:v>
                </c:pt>
                <c:pt idx="9349">
                  <c:v>40935.555555555562</c:v>
                </c:pt>
                <c:pt idx="9350">
                  <c:v>40935.569444444445</c:v>
                </c:pt>
                <c:pt idx="9351">
                  <c:v>40935.583333333336</c:v>
                </c:pt>
                <c:pt idx="9352">
                  <c:v>40935.597222222204</c:v>
                </c:pt>
                <c:pt idx="9353">
                  <c:v>40935.611111111066</c:v>
                </c:pt>
                <c:pt idx="9354">
                  <c:v>40935.624999999993</c:v>
                </c:pt>
                <c:pt idx="9355">
                  <c:v>40935.638888888891</c:v>
                </c:pt>
                <c:pt idx="9356">
                  <c:v>40935.652777777781</c:v>
                </c:pt>
                <c:pt idx="9357">
                  <c:v>40935.666666666613</c:v>
                </c:pt>
                <c:pt idx="9358">
                  <c:v>40935.680555555562</c:v>
                </c:pt>
                <c:pt idx="9359">
                  <c:v>40935.694444444445</c:v>
                </c:pt>
                <c:pt idx="9360">
                  <c:v>40935.708333333336</c:v>
                </c:pt>
                <c:pt idx="9361">
                  <c:v>40935.722222222204</c:v>
                </c:pt>
                <c:pt idx="9362">
                  <c:v>40935.736111111066</c:v>
                </c:pt>
                <c:pt idx="9363">
                  <c:v>40935.75</c:v>
                </c:pt>
                <c:pt idx="9364">
                  <c:v>40935.763888888876</c:v>
                </c:pt>
                <c:pt idx="9365">
                  <c:v>40935.777777777774</c:v>
                </c:pt>
                <c:pt idx="9366">
                  <c:v>40935.791666666577</c:v>
                </c:pt>
                <c:pt idx="9367">
                  <c:v>40935.805555555562</c:v>
                </c:pt>
                <c:pt idx="9368">
                  <c:v>40935.819444444496</c:v>
                </c:pt>
                <c:pt idx="9369">
                  <c:v>40935.833333333336</c:v>
                </c:pt>
                <c:pt idx="9370">
                  <c:v>40935.847222222219</c:v>
                </c:pt>
                <c:pt idx="9371">
                  <c:v>40935.861111111066</c:v>
                </c:pt>
                <c:pt idx="9372">
                  <c:v>40935.875</c:v>
                </c:pt>
                <c:pt idx="9373">
                  <c:v>40935.888888888956</c:v>
                </c:pt>
                <c:pt idx="9374">
                  <c:v>40935.902777777781</c:v>
                </c:pt>
                <c:pt idx="9375">
                  <c:v>40935.916666666664</c:v>
                </c:pt>
                <c:pt idx="9376">
                  <c:v>40935.930555555562</c:v>
                </c:pt>
                <c:pt idx="9377">
                  <c:v>40935.944444444496</c:v>
                </c:pt>
                <c:pt idx="9378">
                  <c:v>40935.958333333343</c:v>
                </c:pt>
                <c:pt idx="9379">
                  <c:v>40935.972222222219</c:v>
                </c:pt>
                <c:pt idx="9380">
                  <c:v>40935.986111111109</c:v>
                </c:pt>
                <c:pt idx="9381">
                  <c:v>40936</c:v>
                </c:pt>
                <c:pt idx="9382">
                  <c:v>40936.013888888891</c:v>
                </c:pt>
                <c:pt idx="9383">
                  <c:v>40936.027777777774</c:v>
                </c:pt>
                <c:pt idx="9384">
                  <c:v>40936.041666666613</c:v>
                </c:pt>
                <c:pt idx="9385">
                  <c:v>40936.055555555562</c:v>
                </c:pt>
                <c:pt idx="9386">
                  <c:v>40936.069444444445</c:v>
                </c:pt>
                <c:pt idx="9387">
                  <c:v>40936.083333333336</c:v>
                </c:pt>
                <c:pt idx="9388">
                  <c:v>40936.097222222204</c:v>
                </c:pt>
                <c:pt idx="9389">
                  <c:v>40936.111111111066</c:v>
                </c:pt>
                <c:pt idx="9390">
                  <c:v>40936.124999999993</c:v>
                </c:pt>
                <c:pt idx="9391">
                  <c:v>40936.138888888891</c:v>
                </c:pt>
                <c:pt idx="9392">
                  <c:v>40936.152777777781</c:v>
                </c:pt>
                <c:pt idx="9393">
                  <c:v>40936.166666666613</c:v>
                </c:pt>
                <c:pt idx="9394">
                  <c:v>40936.180555555562</c:v>
                </c:pt>
                <c:pt idx="9395">
                  <c:v>40936.194444444445</c:v>
                </c:pt>
                <c:pt idx="9396">
                  <c:v>40936.208333333336</c:v>
                </c:pt>
                <c:pt idx="9397">
                  <c:v>40936.222222222204</c:v>
                </c:pt>
                <c:pt idx="9398">
                  <c:v>40936.236111111066</c:v>
                </c:pt>
                <c:pt idx="9399">
                  <c:v>40936.25</c:v>
                </c:pt>
                <c:pt idx="9400">
                  <c:v>40936.263888888876</c:v>
                </c:pt>
                <c:pt idx="9401">
                  <c:v>40936.277777777774</c:v>
                </c:pt>
                <c:pt idx="9402">
                  <c:v>40936.291666666577</c:v>
                </c:pt>
                <c:pt idx="9403">
                  <c:v>40936.305555555562</c:v>
                </c:pt>
                <c:pt idx="9404">
                  <c:v>40936.319444444496</c:v>
                </c:pt>
                <c:pt idx="9405">
                  <c:v>40936.333333333336</c:v>
                </c:pt>
                <c:pt idx="9406">
                  <c:v>40936.347222222219</c:v>
                </c:pt>
                <c:pt idx="9407">
                  <c:v>40936.361111111066</c:v>
                </c:pt>
                <c:pt idx="9408">
                  <c:v>40936.375</c:v>
                </c:pt>
                <c:pt idx="9409">
                  <c:v>40936.388888888956</c:v>
                </c:pt>
                <c:pt idx="9410">
                  <c:v>40936.402777777781</c:v>
                </c:pt>
                <c:pt idx="9411">
                  <c:v>40936.416666666664</c:v>
                </c:pt>
                <c:pt idx="9412">
                  <c:v>40936.430555555562</c:v>
                </c:pt>
                <c:pt idx="9413">
                  <c:v>40936.444444444496</c:v>
                </c:pt>
                <c:pt idx="9414">
                  <c:v>40936.458333333343</c:v>
                </c:pt>
                <c:pt idx="9415">
                  <c:v>40936.472222222219</c:v>
                </c:pt>
                <c:pt idx="9416">
                  <c:v>40936.486111111109</c:v>
                </c:pt>
                <c:pt idx="9417">
                  <c:v>40936.5</c:v>
                </c:pt>
                <c:pt idx="9418">
                  <c:v>40936.513888888891</c:v>
                </c:pt>
                <c:pt idx="9419">
                  <c:v>40936.527777777774</c:v>
                </c:pt>
                <c:pt idx="9420">
                  <c:v>40936.541666666613</c:v>
                </c:pt>
                <c:pt idx="9421">
                  <c:v>40936.555555555562</c:v>
                </c:pt>
                <c:pt idx="9422">
                  <c:v>40936.569444444445</c:v>
                </c:pt>
                <c:pt idx="9423">
                  <c:v>40936.583333333336</c:v>
                </c:pt>
                <c:pt idx="9424">
                  <c:v>40936.597222222204</c:v>
                </c:pt>
                <c:pt idx="9425">
                  <c:v>40936.611111111066</c:v>
                </c:pt>
                <c:pt idx="9426">
                  <c:v>40936.624999999993</c:v>
                </c:pt>
                <c:pt idx="9427">
                  <c:v>40936.638888888891</c:v>
                </c:pt>
                <c:pt idx="9428">
                  <c:v>40936.652777777781</c:v>
                </c:pt>
                <c:pt idx="9429">
                  <c:v>40936.666666666613</c:v>
                </c:pt>
                <c:pt idx="9430">
                  <c:v>40936.680555555562</c:v>
                </c:pt>
                <c:pt idx="9431">
                  <c:v>40936.694444444445</c:v>
                </c:pt>
                <c:pt idx="9432">
                  <c:v>40936.708333333336</c:v>
                </c:pt>
                <c:pt idx="9433">
                  <c:v>40936.722222222204</c:v>
                </c:pt>
                <c:pt idx="9434">
                  <c:v>40936.736111111066</c:v>
                </c:pt>
                <c:pt idx="9435">
                  <c:v>40936.75</c:v>
                </c:pt>
                <c:pt idx="9436">
                  <c:v>40936.763888888876</c:v>
                </c:pt>
                <c:pt idx="9437">
                  <c:v>40936.777777777774</c:v>
                </c:pt>
                <c:pt idx="9438">
                  <c:v>40936.791666666577</c:v>
                </c:pt>
                <c:pt idx="9439">
                  <c:v>40936.805555555562</c:v>
                </c:pt>
                <c:pt idx="9440">
                  <c:v>40936.819444444496</c:v>
                </c:pt>
                <c:pt idx="9441">
                  <c:v>40936.833333333336</c:v>
                </c:pt>
                <c:pt idx="9442">
                  <c:v>40936.847222222219</c:v>
                </c:pt>
                <c:pt idx="9443">
                  <c:v>40936.861111111066</c:v>
                </c:pt>
                <c:pt idx="9444">
                  <c:v>40936.875</c:v>
                </c:pt>
                <c:pt idx="9445">
                  <c:v>40936.888888888956</c:v>
                </c:pt>
                <c:pt idx="9446">
                  <c:v>40936.902777777781</c:v>
                </c:pt>
                <c:pt idx="9447">
                  <c:v>40936.916666666664</c:v>
                </c:pt>
                <c:pt idx="9448">
                  <c:v>40936.930555555562</c:v>
                </c:pt>
                <c:pt idx="9449">
                  <c:v>40936.944444444496</c:v>
                </c:pt>
                <c:pt idx="9450">
                  <c:v>40936.958333333343</c:v>
                </c:pt>
                <c:pt idx="9451">
                  <c:v>40936.972222222219</c:v>
                </c:pt>
                <c:pt idx="9452">
                  <c:v>40936.986111111109</c:v>
                </c:pt>
                <c:pt idx="9453">
                  <c:v>40937</c:v>
                </c:pt>
                <c:pt idx="9454">
                  <c:v>40937.013888888891</c:v>
                </c:pt>
                <c:pt idx="9455">
                  <c:v>40937.027777777774</c:v>
                </c:pt>
                <c:pt idx="9456">
                  <c:v>40937.041666666613</c:v>
                </c:pt>
                <c:pt idx="9457">
                  <c:v>40937.055555555562</c:v>
                </c:pt>
                <c:pt idx="9458">
                  <c:v>40937.069444444445</c:v>
                </c:pt>
                <c:pt idx="9459">
                  <c:v>40937.083333333336</c:v>
                </c:pt>
                <c:pt idx="9460">
                  <c:v>40937.097222222204</c:v>
                </c:pt>
                <c:pt idx="9461">
                  <c:v>40937.111111111066</c:v>
                </c:pt>
                <c:pt idx="9462">
                  <c:v>40937.124999999993</c:v>
                </c:pt>
                <c:pt idx="9463">
                  <c:v>40937.138888888891</c:v>
                </c:pt>
                <c:pt idx="9464">
                  <c:v>40937.152777777781</c:v>
                </c:pt>
                <c:pt idx="9465">
                  <c:v>40937.166666666613</c:v>
                </c:pt>
                <c:pt idx="9466">
                  <c:v>40937.180555555562</c:v>
                </c:pt>
                <c:pt idx="9467">
                  <c:v>40937.194444444445</c:v>
                </c:pt>
                <c:pt idx="9468">
                  <c:v>40937.208333333336</c:v>
                </c:pt>
                <c:pt idx="9469">
                  <c:v>40937.222222222204</c:v>
                </c:pt>
                <c:pt idx="9470">
                  <c:v>40937.236111111066</c:v>
                </c:pt>
                <c:pt idx="9471">
                  <c:v>40937.25</c:v>
                </c:pt>
                <c:pt idx="9472">
                  <c:v>40937.263888888876</c:v>
                </c:pt>
                <c:pt idx="9473">
                  <c:v>40937.277777777774</c:v>
                </c:pt>
                <c:pt idx="9474">
                  <c:v>40937.291666666577</c:v>
                </c:pt>
                <c:pt idx="9475">
                  <c:v>40937.305555555562</c:v>
                </c:pt>
                <c:pt idx="9476">
                  <c:v>40937.319444444496</c:v>
                </c:pt>
                <c:pt idx="9477">
                  <c:v>40937.333333333336</c:v>
                </c:pt>
                <c:pt idx="9478">
                  <c:v>40937.347222222219</c:v>
                </c:pt>
                <c:pt idx="9479">
                  <c:v>40937.361111111066</c:v>
                </c:pt>
                <c:pt idx="9480">
                  <c:v>40937.375</c:v>
                </c:pt>
                <c:pt idx="9481">
                  <c:v>40937.388888888956</c:v>
                </c:pt>
                <c:pt idx="9482">
                  <c:v>40937.402777777781</c:v>
                </c:pt>
                <c:pt idx="9483">
                  <c:v>40937.416666666664</c:v>
                </c:pt>
                <c:pt idx="9484">
                  <c:v>40937.430555555562</c:v>
                </c:pt>
                <c:pt idx="9485">
                  <c:v>40937.444444444496</c:v>
                </c:pt>
                <c:pt idx="9486">
                  <c:v>40937.458333333343</c:v>
                </c:pt>
                <c:pt idx="9487">
                  <c:v>40937.472222222219</c:v>
                </c:pt>
                <c:pt idx="9488">
                  <c:v>40937.486111111109</c:v>
                </c:pt>
                <c:pt idx="9489">
                  <c:v>40937.5</c:v>
                </c:pt>
                <c:pt idx="9490">
                  <c:v>40937.513888888891</c:v>
                </c:pt>
                <c:pt idx="9491">
                  <c:v>40937.527777777774</c:v>
                </c:pt>
                <c:pt idx="9492">
                  <c:v>40937.541666666613</c:v>
                </c:pt>
                <c:pt idx="9493">
                  <c:v>40937.555555555562</c:v>
                </c:pt>
                <c:pt idx="9494">
                  <c:v>40937.569444444445</c:v>
                </c:pt>
                <c:pt idx="9495">
                  <c:v>40937.583333333336</c:v>
                </c:pt>
                <c:pt idx="9496">
                  <c:v>40937.597222222204</c:v>
                </c:pt>
                <c:pt idx="9497">
                  <c:v>40937.611111111066</c:v>
                </c:pt>
                <c:pt idx="9498">
                  <c:v>40937.624999999993</c:v>
                </c:pt>
                <c:pt idx="9499">
                  <c:v>40937.638888888891</c:v>
                </c:pt>
                <c:pt idx="9500">
                  <c:v>40937.652777777781</c:v>
                </c:pt>
                <c:pt idx="9501">
                  <c:v>40937.666666666613</c:v>
                </c:pt>
                <c:pt idx="9502">
                  <c:v>40937.680555555562</c:v>
                </c:pt>
                <c:pt idx="9503">
                  <c:v>40937.694444444445</c:v>
                </c:pt>
                <c:pt idx="9504">
                  <c:v>40937.708333333336</c:v>
                </c:pt>
                <c:pt idx="9505">
                  <c:v>40937.722222222204</c:v>
                </c:pt>
                <c:pt idx="9506">
                  <c:v>40937.736111111066</c:v>
                </c:pt>
                <c:pt idx="9507">
                  <c:v>40937.75</c:v>
                </c:pt>
                <c:pt idx="9508">
                  <c:v>40937.763888888876</c:v>
                </c:pt>
                <c:pt idx="9509">
                  <c:v>40937.777777777774</c:v>
                </c:pt>
                <c:pt idx="9510">
                  <c:v>40937.791666666577</c:v>
                </c:pt>
                <c:pt idx="9511">
                  <c:v>40937.805555555562</c:v>
                </c:pt>
                <c:pt idx="9512">
                  <c:v>40937.819444444496</c:v>
                </c:pt>
                <c:pt idx="9513">
                  <c:v>40937.833333333336</c:v>
                </c:pt>
                <c:pt idx="9514">
                  <c:v>40937.847222222219</c:v>
                </c:pt>
                <c:pt idx="9515">
                  <c:v>40937.861111111066</c:v>
                </c:pt>
                <c:pt idx="9516">
                  <c:v>40937.875</c:v>
                </c:pt>
                <c:pt idx="9517">
                  <c:v>40937.888888888956</c:v>
                </c:pt>
                <c:pt idx="9518">
                  <c:v>40937.902777777781</c:v>
                </c:pt>
                <c:pt idx="9519">
                  <c:v>40937.916666666664</c:v>
                </c:pt>
                <c:pt idx="9520">
                  <c:v>40937.930555555562</c:v>
                </c:pt>
                <c:pt idx="9521">
                  <c:v>40937.944444444496</c:v>
                </c:pt>
                <c:pt idx="9522">
                  <c:v>40937.958333333343</c:v>
                </c:pt>
                <c:pt idx="9523">
                  <c:v>40937.972222222219</c:v>
                </c:pt>
                <c:pt idx="9524">
                  <c:v>40937.986111111109</c:v>
                </c:pt>
                <c:pt idx="9525">
                  <c:v>40938</c:v>
                </c:pt>
                <c:pt idx="9526">
                  <c:v>40938.013888888891</c:v>
                </c:pt>
                <c:pt idx="9527">
                  <c:v>40938.027777777774</c:v>
                </c:pt>
                <c:pt idx="9528">
                  <c:v>40938.041666666613</c:v>
                </c:pt>
                <c:pt idx="9529">
                  <c:v>40938.055555555562</c:v>
                </c:pt>
                <c:pt idx="9530">
                  <c:v>40938.069444444445</c:v>
                </c:pt>
                <c:pt idx="9531">
                  <c:v>40938.083333333336</c:v>
                </c:pt>
                <c:pt idx="9532">
                  <c:v>40938.097222222204</c:v>
                </c:pt>
                <c:pt idx="9533">
                  <c:v>40938.111111111066</c:v>
                </c:pt>
                <c:pt idx="9534">
                  <c:v>40938.124999999993</c:v>
                </c:pt>
                <c:pt idx="9535">
                  <c:v>40938.138888888891</c:v>
                </c:pt>
                <c:pt idx="9536">
                  <c:v>40938.152777777781</c:v>
                </c:pt>
                <c:pt idx="9537">
                  <c:v>40938.166666666613</c:v>
                </c:pt>
                <c:pt idx="9538">
                  <c:v>40938.180555555562</c:v>
                </c:pt>
                <c:pt idx="9539">
                  <c:v>40938.194444444445</c:v>
                </c:pt>
                <c:pt idx="9540">
                  <c:v>40938.208333333336</c:v>
                </c:pt>
                <c:pt idx="9541">
                  <c:v>40938.222222222204</c:v>
                </c:pt>
                <c:pt idx="9542">
                  <c:v>40938.236111111066</c:v>
                </c:pt>
                <c:pt idx="9543">
                  <c:v>40938.25</c:v>
                </c:pt>
                <c:pt idx="9544">
                  <c:v>40938.263888888876</c:v>
                </c:pt>
                <c:pt idx="9545">
                  <c:v>40938.277777777774</c:v>
                </c:pt>
                <c:pt idx="9546">
                  <c:v>40938.291666666577</c:v>
                </c:pt>
                <c:pt idx="9547">
                  <c:v>40938.305555555562</c:v>
                </c:pt>
                <c:pt idx="9548">
                  <c:v>40938.319444444496</c:v>
                </c:pt>
                <c:pt idx="9549">
                  <c:v>40938.333333333336</c:v>
                </c:pt>
                <c:pt idx="9550">
                  <c:v>40938.347222222219</c:v>
                </c:pt>
                <c:pt idx="9551">
                  <c:v>40938.361111111066</c:v>
                </c:pt>
                <c:pt idx="9552">
                  <c:v>40938.375</c:v>
                </c:pt>
                <c:pt idx="9553">
                  <c:v>40938.388888888956</c:v>
                </c:pt>
                <c:pt idx="9554">
                  <c:v>40938.402777777781</c:v>
                </c:pt>
                <c:pt idx="9555">
                  <c:v>40938.416666666664</c:v>
                </c:pt>
                <c:pt idx="9556">
                  <c:v>40938.430555555562</c:v>
                </c:pt>
                <c:pt idx="9557">
                  <c:v>40938.444444444496</c:v>
                </c:pt>
                <c:pt idx="9558">
                  <c:v>40938.458333333343</c:v>
                </c:pt>
                <c:pt idx="9559">
                  <c:v>40938.472222222219</c:v>
                </c:pt>
                <c:pt idx="9560">
                  <c:v>40938.486111111109</c:v>
                </c:pt>
                <c:pt idx="9561">
                  <c:v>40938.5</c:v>
                </c:pt>
                <c:pt idx="9562">
                  <c:v>40938.513888888891</c:v>
                </c:pt>
                <c:pt idx="9563">
                  <c:v>40938.527777777774</c:v>
                </c:pt>
                <c:pt idx="9564">
                  <c:v>40938.541666666613</c:v>
                </c:pt>
                <c:pt idx="9565">
                  <c:v>40938.555555555562</c:v>
                </c:pt>
                <c:pt idx="9566">
                  <c:v>40938.569444444445</c:v>
                </c:pt>
                <c:pt idx="9567">
                  <c:v>40938.583333333336</c:v>
                </c:pt>
                <c:pt idx="9568">
                  <c:v>40938.597222222204</c:v>
                </c:pt>
                <c:pt idx="9569">
                  <c:v>40938.611111111066</c:v>
                </c:pt>
                <c:pt idx="9570">
                  <c:v>40938.624999999993</c:v>
                </c:pt>
                <c:pt idx="9571">
                  <c:v>40938.638888888891</c:v>
                </c:pt>
                <c:pt idx="9572">
                  <c:v>40938.652777777781</c:v>
                </c:pt>
                <c:pt idx="9573">
                  <c:v>40938.666666666613</c:v>
                </c:pt>
                <c:pt idx="9574">
                  <c:v>40938.680555555562</c:v>
                </c:pt>
                <c:pt idx="9575">
                  <c:v>40938.694444444445</c:v>
                </c:pt>
                <c:pt idx="9576">
                  <c:v>40938.708333333336</c:v>
                </c:pt>
                <c:pt idx="9577">
                  <c:v>40938.722222222204</c:v>
                </c:pt>
                <c:pt idx="9578">
                  <c:v>40938.736111111066</c:v>
                </c:pt>
                <c:pt idx="9579">
                  <c:v>40938.75</c:v>
                </c:pt>
                <c:pt idx="9580">
                  <c:v>40938.763888888876</c:v>
                </c:pt>
                <c:pt idx="9581">
                  <c:v>40938.777777777774</c:v>
                </c:pt>
                <c:pt idx="9582">
                  <c:v>40938.791666666577</c:v>
                </c:pt>
                <c:pt idx="9583">
                  <c:v>40938.805555555562</c:v>
                </c:pt>
                <c:pt idx="9584">
                  <c:v>40938.819444444496</c:v>
                </c:pt>
                <c:pt idx="9585">
                  <c:v>40938.833333333336</c:v>
                </c:pt>
                <c:pt idx="9586">
                  <c:v>40938.847222222219</c:v>
                </c:pt>
                <c:pt idx="9587">
                  <c:v>40938.861111111066</c:v>
                </c:pt>
                <c:pt idx="9588">
                  <c:v>40938.875</c:v>
                </c:pt>
                <c:pt idx="9589">
                  <c:v>40938.888888888956</c:v>
                </c:pt>
                <c:pt idx="9590">
                  <c:v>40938.902777777781</c:v>
                </c:pt>
                <c:pt idx="9591">
                  <c:v>40938.916666666664</c:v>
                </c:pt>
                <c:pt idx="9592">
                  <c:v>40938.930555555562</c:v>
                </c:pt>
                <c:pt idx="9593">
                  <c:v>40938.944444444496</c:v>
                </c:pt>
                <c:pt idx="9594">
                  <c:v>40938.958333333343</c:v>
                </c:pt>
                <c:pt idx="9595">
                  <c:v>40938.972222222219</c:v>
                </c:pt>
                <c:pt idx="9596">
                  <c:v>40938.986111111109</c:v>
                </c:pt>
                <c:pt idx="9597">
                  <c:v>40939</c:v>
                </c:pt>
                <c:pt idx="9598">
                  <c:v>40939.013888888891</c:v>
                </c:pt>
                <c:pt idx="9599">
                  <c:v>40939.027777777774</c:v>
                </c:pt>
                <c:pt idx="9600">
                  <c:v>40939.041666666613</c:v>
                </c:pt>
                <c:pt idx="9601">
                  <c:v>40939.055555555562</c:v>
                </c:pt>
                <c:pt idx="9602">
                  <c:v>40939.069444444445</c:v>
                </c:pt>
                <c:pt idx="9603">
                  <c:v>40939.083333333336</c:v>
                </c:pt>
                <c:pt idx="9604">
                  <c:v>40939.097222222204</c:v>
                </c:pt>
                <c:pt idx="9605">
                  <c:v>40939.111111111066</c:v>
                </c:pt>
                <c:pt idx="9606">
                  <c:v>40939.124999999993</c:v>
                </c:pt>
                <c:pt idx="9607">
                  <c:v>40939.138888888891</c:v>
                </c:pt>
                <c:pt idx="9608">
                  <c:v>40939.152777777781</c:v>
                </c:pt>
                <c:pt idx="9609">
                  <c:v>40939.166666666613</c:v>
                </c:pt>
                <c:pt idx="9610">
                  <c:v>40939.180555555562</c:v>
                </c:pt>
                <c:pt idx="9611">
                  <c:v>40939.194444444445</c:v>
                </c:pt>
                <c:pt idx="9612">
                  <c:v>40939.208333333336</c:v>
                </c:pt>
                <c:pt idx="9613">
                  <c:v>40939.222222222204</c:v>
                </c:pt>
                <c:pt idx="9614">
                  <c:v>40939.236111111066</c:v>
                </c:pt>
                <c:pt idx="9615">
                  <c:v>40939.25</c:v>
                </c:pt>
                <c:pt idx="9616">
                  <c:v>40939.263888888876</c:v>
                </c:pt>
                <c:pt idx="9617">
                  <c:v>40939.277777777774</c:v>
                </c:pt>
                <c:pt idx="9618">
                  <c:v>40939.291666666577</c:v>
                </c:pt>
                <c:pt idx="9619">
                  <c:v>40939.305555555562</c:v>
                </c:pt>
                <c:pt idx="9620">
                  <c:v>40939.319444444496</c:v>
                </c:pt>
                <c:pt idx="9621">
                  <c:v>40939.333333333336</c:v>
                </c:pt>
                <c:pt idx="9622">
                  <c:v>40939.347222222219</c:v>
                </c:pt>
                <c:pt idx="9623">
                  <c:v>40939.361111111066</c:v>
                </c:pt>
                <c:pt idx="9624">
                  <c:v>40939.375</c:v>
                </c:pt>
                <c:pt idx="9625">
                  <c:v>40939.388888888956</c:v>
                </c:pt>
                <c:pt idx="9626">
                  <c:v>40939.402777777781</c:v>
                </c:pt>
                <c:pt idx="9627">
                  <c:v>40939.416666666664</c:v>
                </c:pt>
                <c:pt idx="9628">
                  <c:v>40939.430555555562</c:v>
                </c:pt>
                <c:pt idx="9629">
                  <c:v>40939.444444444496</c:v>
                </c:pt>
                <c:pt idx="9630">
                  <c:v>40939.458333333343</c:v>
                </c:pt>
                <c:pt idx="9631">
                  <c:v>40939.472222222219</c:v>
                </c:pt>
                <c:pt idx="9632">
                  <c:v>40939.486111111109</c:v>
                </c:pt>
                <c:pt idx="9633">
                  <c:v>40939.5</c:v>
                </c:pt>
                <c:pt idx="9634">
                  <c:v>40939.513888888891</c:v>
                </c:pt>
                <c:pt idx="9635">
                  <c:v>40939.527777777774</c:v>
                </c:pt>
                <c:pt idx="9636">
                  <c:v>40939.541666666613</c:v>
                </c:pt>
                <c:pt idx="9637">
                  <c:v>40939.555555555562</c:v>
                </c:pt>
                <c:pt idx="9638">
                  <c:v>40939.569444444445</c:v>
                </c:pt>
                <c:pt idx="9639">
                  <c:v>40939.583333333336</c:v>
                </c:pt>
                <c:pt idx="9640">
                  <c:v>40939.597222222204</c:v>
                </c:pt>
                <c:pt idx="9641">
                  <c:v>40939.611111111066</c:v>
                </c:pt>
                <c:pt idx="9642">
                  <c:v>40939.624999999993</c:v>
                </c:pt>
                <c:pt idx="9643">
                  <c:v>40939.638888888891</c:v>
                </c:pt>
                <c:pt idx="9644">
                  <c:v>40939.652777777781</c:v>
                </c:pt>
                <c:pt idx="9645">
                  <c:v>40939.666666666613</c:v>
                </c:pt>
                <c:pt idx="9646">
                  <c:v>40939.680555555562</c:v>
                </c:pt>
                <c:pt idx="9647">
                  <c:v>40939.694444444445</c:v>
                </c:pt>
                <c:pt idx="9648">
                  <c:v>40939.708333333336</c:v>
                </c:pt>
                <c:pt idx="9649">
                  <c:v>40939.722222222204</c:v>
                </c:pt>
                <c:pt idx="9650">
                  <c:v>40939.736111111066</c:v>
                </c:pt>
                <c:pt idx="9651">
                  <c:v>40939.75</c:v>
                </c:pt>
                <c:pt idx="9652">
                  <c:v>40939.763888888876</c:v>
                </c:pt>
                <c:pt idx="9653">
                  <c:v>40939.777777777774</c:v>
                </c:pt>
                <c:pt idx="9654">
                  <c:v>40939.791666666577</c:v>
                </c:pt>
                <c:pt idx="9655">
                  <c:v>40939.805555555562</c:v>
                </c:pt>
                <c:pt idx="9656">
                  <c:v>40939.819444444496</c:v>
                </c:pt>
                <c:pt idx="9657">
                  <c:v>40939.833333333336</c:v>
                </c:pt>
                <c:pt idx="9658">
                  <c:v>40939.847222222219</c:v>
                </c:pt>
                <c:pt idx="9659">
                  <c:v>40939.861111111066</c:v>
                </c:pt>
                <c:pt idx="9660">
                  <c:v>40939.875</c:v>
                </c:pt>
                <c:pt idx="9661">
                  <c:v>40939.888888888956</c:v>
                </c:pt>
                <c:pt idx="9662">
                  <c:v>40939.902777777781</c:v>
                </c:pt>
                <c:pt idx="9663">
                  <c:v>40939.916666666664</c:v>
                </c:pt>
                <c:pt idx="9664">
                  <c:v>40939.930555555562</c:v>
                </c:pt>
                <c:pt idx="9665">
                  <c:v>40939.944444444496</c:v>
                </c:pt>
                <c:pt idx="9666">
                  <c:v>40939.958333333343</c:v>
                </c:pt>
                <c:pt idx="9667">
                  <c:v>40939.972222222219</c:v>
                </c:pt>
                <c:pt idx="9668">
                  <c:v>40939.986111111109</c:v>
                </c:pt>
                <c:pt idx="9669">
                  <c:v>40940</c:v>
                </c:pt>
                <c:pt idx="9670">
                  <c:v>40940.013888888891</c:v>
                </c:pt>
                <c:pt idx="9671">
                  <c:v>40940.027777777774</c:v>
                </c:pt>
                <c:pt idx="9672">
                  <c:v>40940.041666666613</c:v>
                </c:pt>
                <c:pt idx="9673">
                  <c:v>40940.055555555562</c:v>
                </c:pt>
                <c:pt idx="9674">
                  <c:v>40940.069444444445</c:v>
                </c:pt>
                <c:pt idx="9675">
                  <c:v>40940.083333333336</c:v>
                </c:pt>
                <c:pt idx="9676">
                  <c:v>40940.097222222204</c:v>
                </c:pt>
                <c:pt idx="9677">
                  <c:v>40940.111111111066</c:v>
                </c:pt>
                <c:pt idx="9678">
                  <c:v>40940.124999999993</c:v>
                </c:pt>
                <c:pt idx="9679">
                  <c:v>40940.138888888891</c:v>
                </c:pt>
                <c:pt idx="9680">
                  <c:v>40940.152777777781</c:v>
                </c:pt>
                <c:pt idx="9681">
                  <c:v>40940.166666666613</c:v>
                </c:pt>
                <c:pt idx="9682">
                  <c:v>40940.180555555562</c:v>
                </c:pt>
                <c:pt idx="9683">
                  <c:v>40940.194444444445</c:v>
                </c:pt>
                <c:pt idx="9684">
                  <c:v>40940.208333333336</c:v>
                </c:pt>
                <c:pt idx="9685">
                  <c:v>40940.222222222204</c:v>
                </c:pt>
                <c:pt idx="9686">
                  <c:v>40940.236111111066</c:v>
                </c:pt>
                <c:pt idx="9687">
                  <c:v>40940.25</c:v>
                </c:pt>
                <c:pt idx="9688">
                  <c:v>40940.263888888876</c:v>
                </c:pt>
                <c:pt idx="9689">
                  <c:v>40940.277777777774</c:v>
                </c:pt>
                <c:pt idx="9690">
                  <c:v>40940.291666666577</c:v>
                </c:pt>
                <c:pt idx="9691">
                  <c:v>40940.305555555562</c:v>
                </c:pt>
                <c:pt idx="9692">
                  <c:v>40940.319444444496</c:v>
                </c:pt>
                <c:pt idx="9693">
                  <c:v>40940.333333333336</c:v>
                </c:pt>
                <c:pt idx="9694">
                  <c:v>40940.347222222219</c:v>
                </c:pt>
                <c:pt idx="9695">
                  <c:v>40940.361111111066</c:v>
                </c:pt>
                <c:pt idx="9696">
                  <c:v>40940.375</c:v>
                </c:pt>
                <c:pt idx="9697">
                  <c:v>40940.388888888956</c:v>
                </c:pt>
                <c:pt idx="9698">
                  <c:v>40940.402777777781</c:v>
                </c:pt>
                <c:pt idx="9699">
                  <c:v>40940.416666666664</c:v>
                </c:pt>
                <c:pt idx="9700">
                  <c:v>40940.430555555562</c:v>
                </c:pt>
                <c:pt idx="9701">
                  <c:v>40940.444444444496</c:v>
                </c:pt>
                <c:pt idx="9702">
                  <c:v>40940.458333333343</c:v>
                </c:pt>
                <c:pt idx="9703">
                  <c:v>40940.472222222219</c:v>
                </c:pt>
                <c:pt idx="9704">
                  <c:v>40940.486111111109</c:v>
                </c:pt>
                <c:pt idx="9705">
                  <c:v>40940.5</c:v>
                </c:pt>
                <c:pt idx="9706">
                  <c:v>40940.513888888891</c:v>
                </c:pt>
                <c:pt idx="9707">
                  <c:v>40940.527777777774</c:v>
                </c:pt>
                <c:pt idx="9708">
                  <c:v>40940.541666666613</c:v>
                </c:pt>
                <c:pt idx="9709">
                  <c:v>40940.555555555562</c:v>
                </c:pt>
                <c:pt idx="9710">
                  <c:v>40940.569444444445</c:v>
                </c:pt>
                <c:pt idx="9711">
                  <c:v>40940.583333333336</c:v>
                </c:pt>
                <c:pt idx="9712">
                  <c:v>40940.597222222204</c:v>
                </c:pt>
                <c:pt idx="9713">
                  <c:v>40940.611111111066</c:v>
                </c:pt>
                <c:pt idx="9714">
                  <c:v>40940.624999999993</c:v>
                </c:pt>
                <c:pt idx="9715">
                  <c:v>40940.638888888891</c:v>
                </c:pt>
                <c:pt idx="9716">
                  <c:v>40940.652777777781</c:v>
                </c:pt>
                <c:pt idx="9717">
                  <c:v>40940.666666666613</c:v>
                </c:pt>
                <c:pt idx="9718">
                  <c:v>40940.680555555562</c:v>
                </c:pt>
                <c:pt idx="9719">
                  <c:v>40940.694444444445</c:v>
                </c:pt>
                <c:pt idx="9720">
                  <c:v>40940.708333333336</c:v>
                </c:pt>
                <c:pt idx="9721">
                  <c:v>40940.722222222204</c:v>
                </c:pt>
                <c:pt idx="9722">
                  <c:v>40940.736111111066</c:v>
                </c:pt>
                <c:pt idx="9723">
                  <c:v>40940.75</c:v>
                </c:pt>
                <c:pt idx="9724">
                  <c:v>40940.763888888876</c:v>
                </c:pt>
                <c:pt idx="9725">
                  <c:v>40940.777777777774</c:v>
                </c:pt>
                <c:pt idx="9726">
                  <c:v>40940.791666666577</c:v>
                </c:pt>
                <c:pt idx="9727">
                  <c:v>40940.805555555562</c:v>
                </c:pt>
                <c:pt idx="9728">
                  <c:v>40940.819444444496</c:v>
                </c:pt>
                <c:pt idx="9729">
                  <c:v>40940.833333333336</c:v>
                </c:pt>
                <c:pt idx="9730">
                  <c:v>40940.847222222219</c:v>
                </c:pt>
                <c:pt idx="9731">
                  <c:v>40940.861111111066</c:v>
                </c:pt>
                <c:pt idx="9732">
                  <c:v>40940.875</c:v>
                </c:pt>
                <c:pt idx="9733">
                  <c:v>40940.888888888956</c:v>
                </c:pt>
                <c:pt idx="9734">
                  <c:v>40940.902777777781</c:v>
                </c:pt>
                <c:pt idx="9735">
                  <c:v>40940.916666666664</c:v>
                </c:pt>
                <c:pt idx="9736">
                  <c:v>40940.930555555562</c:v>
                </c:pt>
                <c:pt idx="9737">
                  <c:v>40940.944444444496</c:v>
                </c:pt>
                <c:pt idx="9738">
                  <c:v>40940.958333333343</c:v>
                </c:pt>
                <c:pt idx="9739">
                  <c:v>40940.972222222219</c:v>
                </c:pt>
                <c:pt idx="9740">
                  <c:v>40940.986111111109</c:v>
                </c:pt>
                <c:pt idx="9741">
                  <c:v>40941</c:v>
                </c:pt>
                <c:pt idx="9742">
                  <c:v>40941.013888888891</c:v>
                </c:pt>
                <c:pt idx="9743">
                  <c:v>40941.027777777774</c:v>
                </c:pt>
                <c:pt idx="9744">
                  <c:v>40941.041666666613</c:v>
                </c:pt>
                <c:pt idx="9745">
                  <c:v>40941.055555555562</c:v>
                </c:pt>
                <c:pt idx="9746">
                  <c:v>40941.069444444445</c:v>
                </c:pt>
                <c:pt idx="9747">
                  <c:v>40941.083333333336</c:v>
                </c:pt>
                <c:pt idx="9748">
                  <c:v>40941.097222222204</c:v>
                </c:pt>
                <c:pt idx="9749">
                  <c:v>40941.111111111066</c:v>
                </c:pt>
                <c:pt idx="9750">
                  <c:v>40941.124999999993</c:v>
                </c:pt>
                <c:pt idx="9751">
                  <c:v>40941.138888888891</c:v>
                </c:pt>
                <c:pt idx="9752">
                  <c:v>40941.152777777781</c:v>
                </c:pt>
                <c:pt idx="9753">
                  <c:v>40941.166666666613</c:v>
                </c:pt>
                <c:pt idx="9754">
                  <c:v>40941.180555555562</c:v>
                </c:pt>
                <c:pt idx="9755">
                  <c:v>40941.194444444445</c:v>
                </c:pt>
                <c:pt idx="9756">
                  <c:v>40941.208333333336</c:v>
                </c:pt>
                <c:pt idx="9757">
                  <c:v>40941.222222222204</c:v>
                </c:pt>
                <c:pt idx="9758">
                  <c:v>40941.236111111066</c:v>
                </c:pt>
                <c:pt idx="9759">
                  <c:v>40941.25</c:v>
                </c:pt>
                <c:pt idx="9760">
                  <c:v>40941.263888888876</c:v>
                </c:pt>
                <c:pt idx="9761">
                  <c:v>40941.277777777774</c:v>
                </c:pt>
                <c:pt idx="9762">
                  <c:v>40941.291666666577</c:v>
                </c:pt>
                <c:pt idx="9763">
                  <c:v>40941.305555555562</c:v>
                </c:pt>
                <c:pt idx="9764">
                  <c:v>40941.319444444496</c:v>
                </c:pt>
                <c:pt idx="9765">
                  <c:v>40941.333333333336</c:v>
                </c:pt>
                <c:pt idx="9766">
                  <c:v>40941.347222222219</c:v>
                </c:pt>
                <c:pt idx="9767">
                  <c:v>40941.361111111066</c:v>
                </c:pt>
                <c:pt idx="9768">
                  <c:v>40941.375</c:v>
                </c:pt>
                <c:pt idx="9769">
                  <c:v>40941.388888888956</c:v>
                </c:pt>
                <c:pt idx="9770">
                  <c:v>40941.402777777781</c:v>
                </c:pt>
                <c:pt idx="9771">
                  <c:v>40941.416666666664</c:v>
                </c:pt>
                <c:pt idx="9772">
                  <c:v>40941.430555555562</c:v>
                </c:pt>
                <c:pt idx="9773">
                  <c:v>40941.444444444496</c:v>
                </c:pt>
                <c:pt idx="9774">
                  <c:v>40941.458333333343</c:v>
                </c:pt>
                <c:pt idx="9775">
                  <c:v>40941.472222222219</c:v>
                </c:pt>
                <c:pt idx="9776">
                  <c:v>40941.486111111109</c:v>
                </c:pt>
                <c:pt idx="9777">
                  <c:v>40941.5</c:v>
                </c:pt>
                <c:pt idx="9778">
                  <c:v>40941.513888888891</c:v>
                </c:pt>
                <c:pt idx="9779">
                  <c:v>40941.527777777774</c:v>
                </c:pt>
                <c:pt idx="9780">
                  <c:v>40941.541666666613</c:v>
                </c:pt>
                <c:pt idx="9781">
                  <c:v>40941.555555555562</c:v>
                </c:pt>
                <c:pt idx="9782">
                  <c:v>40941.569444444445</c:v>
                </c:pt>
                <c:pt idx="9783">
                  <c:v>40941.583333333336</c:v>
                </c:pt>
                <c:pt idx="9784">
                  <c:v>40941.597222222204</c:v>
                </c:pt>
                <c:pt idx="9785">
                  <c:v>40941.611111111066</c:v>
                </c:pt>
                <c:pt idx="9786">
                  <c:v>40941.624999999993</c:v>
                </c:pt>
                <c:pt idx="9787">
                  <c:v>40941.638888888891</c:v>
                </c:pt>
                <c:pt idx="9788">
                  <c:v>40941.652777777781</c:v>
                </c:pt>
                <c:pt idx="9789">
                  <c:v>40941.666666666613</c:v>
                </c:pt>
                <c:pt idx="9790">
                  <c:v>40941.680555555562</c:v>
                </c:pt>
                <c:pt idx="9791">
                  <c:v>40941.694444444445</c:v>
                </c:pt>
                <c:pt idx="9792">
                  <c:v>40941.708333333336</c:v>
                </c:pt>
                <c:pt idx="9793">
                  <c:v>40941.722222222204</c:v>
                </c:pt>
                <c:pt idx="9794">
                  <c:v>40941.736111111066</c:v>
                </c:pt>
                <c:pt idx="9795">
                  <c:v>40941.75</c:v>
                </c:pt>
                <c:pt idx="9796">
                  <c:v>40941.763888888876</c:v>
                </c:pt>
                <c:pt idx="9797">
                  <c:v>40941.777777777774</c:v>
                </c:pt>
                <c:pt idx="9798">
                  <c:v>40941.791666666577</c:v>
                </c:pt>
                <c:pt idx="9799">
                  <c:v>40941.805555555562</c:v>
                </c:pt>
                <c:pt idx="9800">
                  <c:v>40941.819444444496</c:v>
                </c:pt>
                <c:pt idx="9801">
                  <c:v>40941.833333333336</c:v>
                </c:pt>
                <c:pt idx="9802">
                  <c:v>40941.847222222219</c:v>
                </c:pt>
                <c:pt idx="9803">
                  <c:v>40941.861111111066</c:v>
                </c:pt>
                <c:pt idx="9804">
                  <c:v>40941.875</c:v>
                </c:pt>
                <c:pt idx="9805">
                  <c:v>40941.888888888956</c:v>
                </c:pt>
                <c:pt idx="9806">
                  <c:v>40941.902777777781</c:v>
                </c:pt>
                <c:pt idx="9807">
                  <c:v>40941.916666666664</c:v>
                </c:pt>
                <c:pt idx="9808">
                  <c:v>40941.930555555562</c:v>
                </c:pt>
                <c:pt idx="9809">
                  <c:v>40941.944444444496</c:v>
                </c:pt>
                <c:pt idx="9810">
                  <c:v>40941.958333333343</c:v>
                </c:pt>
                <c:pt idx="9811">
                  <c:v>40941.972222222219</c:v>
                </c:pt>
                <c:pt idx="9812">
                  <c:v>40941.986111111109</c:v>
                </c:pt>
                <c:pt idx="9813">
                  <c:v>40942</c:v>
                </c:pt>
                <c:pt idx="9814">
                  <c:v>40942.013888888891</c:v>
                </c:pt>
                <c:pt idx="9815">
                  <c:v>40942.027777777774</c:v>
                </c:pt>
                <c:pt idx="9816">
                  <c:v>40942.041666666613</c:v>
                </c:pt>
                <c:pt idx="9817">
                  <c:v>40942.055555555562</c:v>
                </c:pt>
                <c:pt idx="9818">
                  <c:v>40942.069444444445</c:v>
                </c:pt>
                <c:pt idx="9819">
                  <c:v>40942.083333333336</c:v>
                </c:pt>
                <c:pt idx="9820">
                  <c:v>40942.097222222204</c:v>
                </c:pt>
                <c:pt idx="9821">
                  <c:v>40942.111111111066</c:v>
                </c:pt>
                <c:pt idx="9822">
                  <c:v>40942.124999999993</c:v>
                </c:pt>
                <c:pt idx="9823">
                  <c:v>40942.138888888891</c:v>
                </c:pt>
                <c:pt idx="9824">
                  <c:v>40942.152777777781</c:v>
                </c:pt>
                <c:pt idx="9825">
                  <c:v>40942.166666666613</c:v>
                </c:pt>
                <c:pt idx="9826">
                  <c:v>40942.180555555562</c:v>
                </c:pt>
                <c:pt idx="9827">
                  <c:v>40942.194444444445</c:v>
                </c:pt>
                <c:pt idx="9828">
                  <c:v>40942.208333333336</c:v>
                </c:pt>
                <c:pt idx="9829">
                  <c:v>40942.222222222204</c:v>
                </c:pt>
                <c:pt idx="9830">
                  <c:v>40942.236111111066</c:v>
                </c:pt>
                <c:pt idx="9831">
                  <c:v>40942.25</c:v>
                </c:pt>
                <c:pt idx="9832">
                  <c:v>40942.263888888876</c:v>
                </c:pt>
                <c:pt idx="9833">
                  <c:v>40942.277777777774</c:v>
                </c:pt>
                <c:pt idx="9834">
                  <c:v>40942.291666666577</c:v>
                </c:pt>
                <c:pt idx="9835">
                  <c:v>40942.305555555562</c:v>
                </c:pt>
                <c:pt idx="9836">
                  <c:v>40942.319444444496</c:v>
                </c:pt>
                <c:pt idx="9837">
                  <c:v>40942.333333333336</c:v>
                </c:pt>
                <c:pt idx="9838">
                  <c:v>40942.347222222219</c:v>
                </c:pt>
                <c:pt idx="9839">
                  <c:v>40942.361111111066</c:v>
                </c:pt>
                <c:pt idx="9840">
                  <c:v>40942.375</c:v>
                </c:pt>
                <c:pt idx="9841">
                  <c:v>40942.388888888956</c:v>
                </c:pt>
                <c:pt idx="9842">
                  <c:v>40942.402777777781</c:v>
                </c:pt>
                <c:pt idx="9843">
                  <c:v>40942.416666666664</c:v>
                </c:pt>
                <c:pt idx="9844">
                  <c:v>40942.430555555562</c:v>
                </c:pt>
                <c:pt idx="9845">
                  <c:v>40942.444444444496</c:v>
                </c:pt>
                <c:pt idx="9846">
                  <c:v>40942.458333333343</c:v>
                </c:pt>
                <c:pt idx="9847">
                  <c:v>40942.472222222219</c:v>
                </c:pt>
                <c:pt idx="9848">
                  <c:v>40942.486111111109</c:v>
                </c:pt>
                <c:pt idx="9849">
                  <c:v>40942.5</c:v>
                </c:pt>
                <c:pt idx="9850">
                  <c:v>40942.513888888891</c:v>
                </c:pt>
                <c:pt idx="9851">
                  <c:v>40942.527777777774</c:v>
                </c:pt>
                <c:pt idx="9852">
                  <c:v>40942.541666666613</c:v>
                </c:pt>
                <c:pt idx="9853">
                  <c:v>40942.555555555562</c:v>
                </c:pt>
                <c:pt idx="9854">
                  <c:v>40942.569444444445</c:v>
                </c:pt>
                <c:pt idx="9855">
                  <c:v>40942.583333333336</c:v>
                </c:pt>
                <c:pt idx="9856">
                  <c:v>40942.597222222204</c:v>
                </c:pt>
                <c:pt idx="9857">
                  <c:v>40942.611111111066</c:v>
                </c:pt>
                <c:pt idx="9858">
                  <c:v>40942.624999999993</c:v>
                </c:pt>
                <c:pt idx="9859">
                  <c:v>40942.638888888891</c:v>
                </c:pt>
                <c:pt idx="9860">
                  <c:v>40942.652777777781</c:v>
                </c:pt>
                <c:pt idx="9861">
                  <c:v>40942.666666666613</c:v>
                </c:pt>
                <c:pt idx="9862">
                  <c:v>40942.680555555562</c:v>
                </c:pt>
                <c:pt idx="9863">
                  <c:v>40942.694444444445</c:v>
                </c:pt>
                <c:pt idx="9864">
                  <c:v>40942.708333333336</c:v>
                </c:pt>
                <c:pt idx="9865">
                  <c:v>40942.722222222204</c:v>
                </c:pt>
                <c:pt idx="9866">
                  <c:v>40942.736111111066</c:v>
                </c:pt>
                <c:pt idx="9867">
                  <c:v>40942.75</c:v>
                </c:pt>
                <c:pt idx="9868">
                  <c:v>40942.763888888876</c:v>
                </c:pt>
                <c:pt idx="9869">
                  <c:v>40942.777777777774</c:v>
                </c:pt>
                <c:pt idx="9870">
                  <c:v>40942.791666666577</c:v>
                </c:pt>
                <c:pt idx="9871">
                  <c:v>40942.805555555562</c:v>
                </c:pt>
                <c:pt idx="9872">
                  <c:v>40942.819444444496</c:v>
                </c:pt>
                <c:pt idx="9873">
                  <c:v>40942.833333333336</c:v>
                </c:pt>
                <c:pt idx="9874">
                  <c:v>40942.847222222219</c:v>
                </c:pt>
                <c:pt idx="9875">
                  <c:v>40942.861111111066</c:v>
                </c:pt>
                <c:pt idx="9876">
                  <c:v>40942.875</c:v>
                </c:pt>
                <c:pt idx="9877">
                  <c:v>40942.888888888956</c:v>
                </c:pt>
                <c:pt idx="9878">
                  <c:v>40942.902777777781</c:v>
                </c:pt>
                <c:pt idx="9879">
                  <c:v>40942.916666666664</c:v>
                </c:pt>
                <c:pt idx="9880">
                  <c:v>40942.930555555562</c:v>
                </c:pt>
                <c:pt idx="9881">
                  <c:v>40942.944444444496</c:v>
                </c:pt>
                <c:pt idx="9882">
                  <c:v>40942.958333333343</c:v>
                </c:pt>
                <c:pt idx="9883">
                  <c:v>40942.972222222219</c:v>
                </c:pt>
                <c:pt idx="9884">
                  <c:v>40942.986111111109</c:v>
                </c:pt>
                <c:pt idx="9885">
                  <c:v>40943</c:v>
                </c:pt>
                <c:pt idx="9886">
                  <c:v>40943.013888888891</c:v>
                </c:pt>
                <c:pt idx="9887">
                  <c:v>40943.027777777774</c:v>
                </c:pt>
                <c:pt idx="9888">
                  <c:v>40943.041666666613</c:v>
                </c:pt>
                <c:pt idx="9889">
                  <c:v>40943.055555555562</c:v>
                </c:pt>
                <c:pt idx="9890">
                  <c:v>40943.069444444445</c:v>
                </c:pt>
                <c:pt idx="9891">
                  <c:v>40943.083333333336</c:v>
                </c:pt>
                <c:pt idx="9892">
                  <c:v>40943.097222222204</c:v>
                </c:pt>
                <c:pt idx="9893">
                  <c:v>40943.111111111066</c:v>
                </c:pt>
                <c:pt idx="9894">
                  <c:v>40943.124999999993</c:v>
                </c:pt>
                <c:pt idx="9895">
                  <c:v>40943.138888888891</c:v>
                </c:pt>
                <c:pt idx="9896">
                  <c:v>40943.152777777781</c:v>
                </c:pt>
                <c:pt idx="9897">
                  <c:v>40943.166666666613</c:v>
                </c:pt>
                <c:pt idx="9898">
                  <c:v>40943.180555555562</c:v>
                </c:pt>
                <c:pt idx="9899">
                  <c:v>40943.194444444445</c:v>
                </c:pt>
                <c:pt idx="9900">
                  <c:v>40943.208333333336</c:v>
                </c:pt>
                <c:pt idx="9901">
                  <c:v>40943.222222222204</c:v>
                </c:pt>
                <c:pt idx="9902">
                  <c:v>40943.236111111066</c:v>
                </c:pt>
                <c:pt idx="9903">
                  <c:v>40943.25</c:v>
                </c:pt>
                <c:pt idx="9904">
                  <c:v>40943.263888888876</c:v>
                </c:pt>
                <c:pt idx="9905">
                  <c:v>40943.277777777774</c:v>
                </c:pt>
                <c:pt idx="9906">
                  <c:v>40943.291666666577</c:v>
                </c:pt>
                <c:pt idx="9907">
                  <c:v>40943.305555555562</c:v>
                </c:pt>
                <c:pt idx="9908">
                  <c:v>40943.319444444496</c:v>
                </c:pt>
                <c:pt idx="9909">
                  <c:v>40943.333333333336</c:v>
                </c:pt>
                <c:pt idx="9910">
                  <c:v>40943.347222222219</c:v>
                </c:pt>
                <c:pt idx="9911">
                  <c:v>40943.361111111066</c:v>
                </c:pt>
                <c:pt idx="9912">
                  <c:v>40943.375</c:v>
                </c:pt>
                <c:pt idx="9913">
                  <c:v>40943.388888888956</c:v>
                </c:pt>
                <c:pt idx="9914">
                  <c:v>40943.402777777781</c:v>
                </c:pt>
                <c:pt idx="9915">
                  <c:v>40943.416666666664</c:v>
                </c:pt>
                <c:pt idx="9916">
                  <c:v>40943.430555555562</c:v>
                </c:pt>
                <c:pt idx="9917">
                  <c:v>40943.444444444496</c:v>
                </c:pt>
                <c:pt idx="9918">
                  <c:v>40943.458333333343</c:v>
                </c:pt>
                <c:pt idx="9919">
                  <c:v>40943.472222222219</c:v>
                </c:pt>
                <c:pt idx="9920">
                  <c:v>40943.486111111109</c:v>
                </c:pt>
                <c:pt idx="9921">
                  <c:v>40943.5</c:v>
                </c:pt>
                <c:pt idx="9922">
                  <c:v>40943.513888888891</c:v>
                </c:pt>
                <c:pt idx="9923">
                  <c:v>40943.527777777774</c:v>
                </c:pt>
                <c:pt idx="9924">
                  <c:v>40943.541666666613</c:v>
                </c:pt>
                <c:pt idx="9925">
                  <c:v>40943.555555555562</c:v>
                </c:pt>
                <c:pt idx="9926">
                  <c:v>40943.569444444445</c:v>
                </c:pt>
                <c:pt idx="9927">
                  <c:v>40943.583333333336</c:v>
                </c:pt>
                <c:pt idx="9928">
                  <c:v>40943.597222222204</c:v>
                </c:pt>
                <c:pt idx="9929">
                  <c:v>40943.611111111066</c:v>
                </c:pt>
                <c:pt idx="9930">
                  <c:v>40943.624999999993</c:v>
                </c:pt>
                <c:pt idx="9931">
                  <c:v>40943.638888888891</c:v>
                </c:pt>
                <c:pt idx="9932">
                  <c:v>40943.652777777781</c:v>
                </c:pt>
                <c:pt idx="9933">
                  <c:v>40943.666666666613</c:v>
                </c:pt>
                <c:pt idx="9934">
                  <c:v>40943.680555555562</c:v>
                </c:pt>
                <c:pt idx="9935">
                  <c:v>40943.694444444445</c:v>
                </c:pt>
                <c:pt idx="9936">
                  <c:v>40943.708333333336</c:v>
                </c:pt>
                <c:pt idx="9937">
                  <c:v>40943.722222222204</c:v>
                </c:pt>
                <c:pt idx="9938">
                  <c:v>40943.736111111066</c:v>
                </c:pt>
                <c:pt idx="9939">
                  <c:v>40943.75</c:v>
                </c:pt>
                <c:pt idx="9940">
                  <c:v>40943.763888888876</c:v>
                </c:pt>
                <c:pt idx="9941">
                  <c:v>40943.777777777774</c:v>
                </c:pt>
                <c:pt idx="9942">
                  <c:v>40943.791666666577</c:v>
                </c:pt>
                <c:pt idx="9943">
                  <c:v>40943.805555555562</c:v>
                </c:pt>
                <c:pt idx="9944">
                  <c:v>40943.819444444496</c:v>
                </c:pt>
                <c:pt idx="9945">
                  <c:v>40943.833333333336</c:v>
                </c:pt>
                <c:pt idx="9946">
                  <c:v>40943.847222222219</c:v>
                </c:pt>
                <c:pt idx="9947">
                  <c:v>40943.861111111066</c:v>
                </c:pt>
                <c:pt idx="9948">
                  <c:v>40943.875</c:v>
                </c:pt>
                <c:pt idx="9949">
                  <c:v>40943.888888888956</c:v>
                </c:pt>
                <c:pt idx="9950">
                  <c:v>40943.902777777781</c:v>
                </c:pt>
                <c:pt idx="9951">
                  <c:v>40943.916666666664</c:v>
                </c:pt>
                <c:pt idx="9952">
                  <c:v>40943.930555555562</c:v>
                </c:pt>
                <c:pt idx="9953">
                  <c:v>40943.944444444496</c:v>
                </c:pt>
                <c:pt idx="9954">
                  <c:v>40943.958333333343</c:v>
                </c:pt>
                <c:pt idx="9955">
                  <c:v>40943.972222222219</c:v>
                </c:pt>
                <c:pt idx="9956">
                  <c:v>40943.986111111109</c:v>
                </c:pt>
                <c:pt idx="9957">
                  <c:v>40944</c:v>
                </c:pt>
                <c:pt idx="9958">
                  <c:v>40944.013888888891</c:v>
                </c:pt>
                <c:pt idx="9959">
                  <c:v>40944.027777777774</c:v>
                </c:pt>
                <c:pt idx="9960">
                  <c:v>40944.041666666613</c:v>
                </c:pt>
                <c:pt idx="9961">
                  <c:v>40944.055555555562</c:v>
                </c:pt>
                <c:pt idx="9962">
                  <c:v>40944.069444444445</c:v>
                </c:pt>
                <c:pt idx="9963">
                  <c:v>40944.083333333336</c:v>
                </c:pt>
                <c:pt idx="9964">
                  <c:v>40944.097222222204</c:v>
                </c:pt>
                <c:pt idx="9965">
                  <c:v>40944.111111111066</c:v>
                </c:pt>
                <c:pt idx="9966">
                  <c:v>40944.124999999993</c:v>
                </c:pt>
                <c:pt idx="9967">
                  <c:v>40944.138888888891</c:v>
                </c:pt>
                <c:pt idx="9968">
                  <c:v>40944.152777777781</c:v>
                </c:pt>
                <c:pt idx="9969">
                  <c:v>40944.166666666613</c:v>
                </c:pt>
                <c:pt idx="9970">
                  <c:v>40944.180555555562</c:v>
                </c:pt>
                <c:pt idx="9971">
                  <c:v>40944.194444444445</c:v>
                </c:pt>
                <c:pt idx="9972">
                  <c:v>40944.208333333336</c:v>
                </c:pt>
                <c:pt idx="9973">
                  <c:v>40944.222222222204</c:v>
                </c:pt>
                <c:pt idx="9974">
                  <c:v>40944.236111111066</c:v>
                </c:pt>
                <c:pt idx="9975">
                  <c:v>40944.25</c:v>
                </c:pt>
                <c:pt idx="9976">
                  <c:v>40944.263888888876</c:v>
                </c:pt>
                <c:pt idx="9977">
                  <c:v>40944.277777777774</c:v>
                </c:pt>
                <c:pt idx="9978">
                  <c:v>40944.291666666577</c:v>
                </c:pt>
                <c:pt idx="9979">
                  <c:v>40944.305555555562</c:v>
                </c:pt>
                <c:pt idx="9980">
                  <c:v>40944.319444444496</c:v>
                </c:pt>
                <c:pt idx="9981">
                  <c:v>40944.333333333336</c:v>
                </c:pt>
                <c:pt idx="9982">
                  <c:v>40944.347222222219</c:v>
                </c:pt>
                <c:pt idx="9983">
                  <c:v>40944.361111111066</c:v>
                </c:pt>
                <c:pt idx="9984">
                  <c:v>40944.375</c:v>
                </c:pt>
                <c:pt idx="9985">
                  <c:v>40944.388888888956</c:v>
                </c:pt>
                <c:pt idx="9986">
                  <c:v>40944.402777777781</c:v>
                </c:pt>
                <c:pt idx="9987">
                  <c:v>40944.416666666664</c:v>
                </c:pt>
                <c:pt idx="9988">
                  <c:v>40944.430555555562</c:v>
                </c:pt>
                <c:pt idx="9989">
                  <c:v>40944.444444444496</c:v>
                </c:pt>
                <c:pt idx="9990">
                  <c:v>40944.458333333343</c:v>
                </c:pt>
                <c:pt idx="9991">
                  <c:v>40944.472222222219</c:v>
                </c:pt>
                <c:pt idx="9992">
                  <c:v>40944.486111111109</c:v>
                </c:pt>
                <c:pt idx="9993">
                  <c:v>40944.5</c:v>
                </c:pt>
                <c:pt idx="9994">
                  <c:v>40944.513888888891</c:v>
                </c:pt>
                <c:pt idx="9995">
                  <c:v>40944.527777777774</c:v>
                </c:pt>
                <c:pt idx="9996">
                  <c:v>40944.541666666613</c:v>
                </c:pt>
                <c:pt idx="9997">
                  <c:v>40944.555555555562</c:v>
                </c:pt>
                <c:pt idx="9998">
                  <c:v>40944.569444444445</c:v>
                </c:pt>
                <c:pt idx="9999">
                  <c:v>40944.583333333336</c:v>
                </c:pt>
                <c:pt idx="10000">
                  <c:v>40944.597222222204</c:v>
                </c:pt>
                <c:pt idx="10001">
                  <c:v>40944.611111111066</c:v>
                </c:pt>
                <c:pt idx="10002">
                  <c:v>40944.624999999993</c:v>
                </c:pt>
                <c:pt idx="10003">
                  <c:v>40944.638888888891</c:v>
                </c:pt>
                <c:pt idx="10004">
                  <c:v>40944.652777777781</c:v>
                </c:pt>
                <c:pt idx="10005">
                  <c:v>40944.666666666613</c:v>
                </c:pt>
                <c:pt idx="10006">
                  <c:v>40944.680555555562</c:v>
                </c:pt>
                <c:pt idx="10007">
                  <c:v>40944.694444444445</c:v>
                </c:pt>
                <c:pt idx="10008">
                  <c:v>40944.708333333336</c:v>
                </c:pt>
                <c:pt idx="10009">
                  <c:v>40944.722222222204</c:v>
                </c:pt>
                <c:pt idx="10010">
                  <c:v>40944.736111111066</c:v>
                </c:pt>
                <c:pt idx="10011">
                  <c:v>40944.75</c:v>
                </c:pt>
                <c:pt idx="10012">
                  <c:v>40944.763888888876</c:v>
                </c:pt>
                <c:pt idx="10013">
                  <c:v>40944.777777777774</c:v>
                </c:pt>
                <c:pt idx="10014">
                  <c:v>40944.791666666577</c:v>
                </c:pt>
                <c:pt idx="10015">
                  <c:v>40944.805555555562</c:v>
                </c:pt>
                <c:pt idx="10016">
                  <c:v>40944.819444444496</c:v>
                </c:pt>
                <c:pt idx="10017">
                  <c:v>40944.833333333336</c:v>
                </c:pt>
                <c:pt idx="10018">
                  <c:v>40944.847222222219</c:v>
                </c:pt>
                <c:pt idx="10019">
                  <c:v>40944.861111111066</c:v>
                </c:pt>
                <c:pt idx="10020">
                  <c:v>40944.875</c:v>
                </c:pt>
                <c:pt idx="10021">
                  <c:v>40944.888888888956</c:v>
                </c:pt>
                <c:pt idx="10022">
                  <c:v>40944.902777777781</c:v>
                </c:pt>
                <c:pt idx="10023">
                  <c:v>40944.916666666664</c:v>
                </c:pt>
                <c:pt idx="10024">
                  <c:v>40944.930555555562</c:v>
                </c:pt>
                <c:pt idx="10025">
                  <c:v>40944.944444444496</c:v>
                </c:pt>
                <c:pt idx="10026">
                  <c:v>40944.958333333343</c:v>
                </c:pt>
                <c:pt idx="10027">
                  <c:v>40944.972222222219</c:v>
                </c:pt>
                <c:pt idx="10028">
                  <c:v>40944.986111111109</c:v>
                </c:pt>
                <c:pt idx="10029">
                  <c:v>40945</c:v>
                </c:pt>
                <c:pt idx="10030">
                  <c:v>40945.013888888891</c:v>
                </c:pt>
                <c:pt idx="10031">
                  <c:v>40945.027777777774</c:v>
                </c:pt>
                <c:pt idx="10032">
                  <c:v>40945.041666666613</c:v>
                </c:pt>
                <c:pt idx="10033">
                  <c:v>40945.055555555562</c:v>
                </c:pt>
                <c:pt idx="10034">
                  <c:v>40945.069444444445</c:v>
                </c:pt>
                <c:pt idx="10035">
                  <c:v>40945.083333333336</c:v>
                </c:pt>
                <c:pt idx="10036">
                  <c:v>40945.097222222204</c:v>
                </c:pt>
                <c:pt idx="10037">
                  <c:v>40945.111111111066</c:v>
                </c:pt>
                <c:pt idx="10038">
                  <c:v>40945.124999999993</c:v>
                </c:pt>
                <c:pt idx="10039">
                  <c:v>40945.138888888891</c:v>
                </c:pt>
                <c:pt idx="10040">
                  <c:v>40945.152777777781</c:v>
                </c:pt>
                <c:pt idx="10041">
                  <c:v>40945.166666666613</c:v>
                </c:pt>
                <c:pt idx="10042">
                  <c:v>40945.180555555562</c:v>
                </c:pt>
                <c:pt idx="10043">
                  <c:v>40945.194444444445</c:v>
                </c:pt>
                <c:pt idx="10044">
                  <c:v>40945.208333333336</c:v>
                </c:pt>
                <c:pt idx="10045">
                  <c:v>40945.222222222204</c:v>
                </c:pt>
                <c:pt idx="10046">
                  <c:v>40945.236111111066</c:v>
                </c:pt>
                <c:pt idx="10047">
                  <c:v>40945.25</c:v>
                </c:pt>
                <c:pt idx="10048">
                  <c:v>40945.263888888876</c:v>
                </c:pt>
                <c:pt idx="10049">
                  <c:v>40945.277777777774</c:v>
                </c:pt>
                <c:pt idx="10050">
                  <c:v>40945.291666666577</c:v>
                </c:pt>
                <c:pt idx="10051">
                  <c:v>40945.305555555562</c:v>
                </c:pt>
                <c:pt idx="10052">
                  <c:v>40945.319444444496</c:v>
                </c:pt>
                <c:pt idx="10053">
                  <c:v>40945.333333333336</c:v>
                </c:pt>
                <c:pt idx="10054">
                  <c:v>40945.347222222219</c:v>
                </c:pt>
                <c:pt idx="10055">
                  <c:v>40945.361111111066</c:v>
                </c:pt>
                <c:pt idx="10056">
                  <c:v>40945.375</c:v>
                </c:pt>
                <c:pt idx="10057">
                  <c:v>40945.388888888956</c:v>
                </c:pt>
                <c:pt idx="10058">
                  <c:v>40945.402777777781</c:v>
                </c:pt>
                <c:pt idx="10059">
                  <c:v>40945.416666666664</c:v>
                </c:pt>
                <c:pt idx="10060">
                  <c:v>40945.430555555562</c:v>
                </c:pt>
                <c:pt idx="10061">
                  <c:v>40945.444444444496</c:v>
                </c:pt>
                <c:pt idx="10062">
                  <c:v>40945.458333333343</c:v>
                </c:pt>
                <c:pt idx="10063">
                  <c:v>40945.472222222219</c:v>
                </c:pt>
                <c:pt idx="10064">
                  <c:v>40945.486111111109</c:v>
                </c:pt>
                <c:pt idx="10065">
                  <c:v>40945.5</c:v>
                </c:pt>
                <c:pt idx="10066">
                  <c:v>40945.513888888891</c:v>
                </c:pt>
                <c:pt idx="10067">
                  <c:v>40945.527777777774</c:v>
                </c:pt>
                <c:pt idx="10068">
                  <c:v>40945.541666666613</c:v>
                </c:pt>
                <c:pt idx="10069">
                  <c:v>40945.555555555562</c:v>
                </c:pt>
                <c:pt idx="10070">
                  <c:v>40945.569444444445</c:v>
                </c:pt>
                <c:pt idx="10071">
                  <c:v>40945.583333333336</c:v>
                </c:pt>
                <c:pt idx="10072">
                  <c:v>40945.597222222204</c:v>
                </c:pt>
                <c:pt idx="10073">
                  <c:v>40945.611111111066</c:v>
                </c:pt>
                <c:pt idx="10074">
                  <c:v>40945.624999999993</c:v>
                </c:pt>
                <c:pt idx="10075">
                  <c:v>40945.638888888891</c:v>
                </c:pt>
                <c:pt idx="10076">
                  <c:v>40945.652777777781</c:v>
                </c:pt>
                <c:pt idx="10077">
                  <c:v>40945.666666666613</c:v>
                </c:pt>
                <c:pt idx="10078">
                  <c:v>40945.680555555562</c:v>
                </c:pt>
                <c:pt idx="10079">
                  <c:v>40945.694444444445</c:v>
                </c:pt>
                <c:pt idx="10080">
                  <c:v>40945.708333333336</c:v>
                </c:pt>
                <c:pt idx="10081">
                  <c:v>40945.722222222204</c:v>
                </c:pt>
                <c:pt idx="10082">
                  <c:v>40945.736111111066</c:v>
                </c:pt>
                <c:pt idx="10083">
                  <c:v>40945.75</c:v>
                </c:pt>
                <c:pt idx="10084">
                  <c:v>40945.763888888876</c:v>
                </c:pt>
                <c:pt idx="10085">
                  <c:v>40945.777777777774</c:v>
                </c:pt>
                <c:pt idx="10086">
                  <c:v>40945.791666666577</c:v>
                </c:pt>
                <c:pt idx="10087">
                  <c:v>40945.805555555562</c:v>
                </c:pt>
                <c:pt idx="10088">
                  <c:v>40945.819444444496</c:v>
                </c:pt>
                <c:pt idx="10089">
                  <c:v>40945.833333333336</c:v>
                </c:pt>
                <c:pt idx="10090">
                  <c:v>40945.847222222219</c:v>
                </c:pt>
                <c:pt idx="10091">
                  <c:v>40945.861111111066</c:v>
                </c:pt>
                <c:pt idx="10092">
                  <c:v>40945.875</c:v>
                </c:pt>
                <c:pt idx="10093">
                  <c:v>40945.888888888956</c:v>
                </c:pt>
                <c:pt idx="10094">
                  <c:v>40945.902777777781</c:v>
                </c:pt>
                <c:pt idx="10095">
                  <c:v>40945.916666666664</c:v>
                </c:pt>
                <c:pt idx="10096">
                  <c:v>40945.930555555562</c:v>
                </c:pt>
                <c:pt idx="10097">
                  <c:v>40945.944444444496</c:v>
                </c:pt>
                <c:pt idx="10098">
                  <c:v>40945.958333333343</c:v>
                </c:pt>
                <c:pt idx="10099">
                  <c:v>40945.972222222219</c:v>
                </c:pt>
                <c:pt idx="10100">
                  <c:v>40945.986111111109</c:v>
                </c:pt>
                <c:pt idx="10101">
                  <c:v>40946</c:v>
                </c:pt>
                <c:pt idx="10102">
                  <c:v>40946.013888888891</c:v>
                </c:pt>
                <c:pt idx="10103">
                  <c:v>40946.027777777774</c:v>
                </c:pt>
                <c:pt idx="10104">
                  <c:v>40946.041666666613</c:v>
                </c:pt>
                <c:pt idx="10105">
                  <c:v>40946.055555555562</c:v>
                </c:pt>
                <c:pt idx="10106">
                  <c:v>40946.069444444445</c:v>
                </c:pt>
                <c:pt idx="10107">
                  <c:v>40946.083333333336</c:v>
                </c:pt>
                <c:pt idx="10108">
                  <c:v>40946.097222222204</c:v>
                </c:pt>
                <c:pt idx="10109">
                  <c:v>40946.111111111066</c:v>
                </c:pt>
                <c:pt idx="10110">
                  <c:v>40946.124999999993</c:v>
                </c:pt>
                <c:pt idx="10111">
                  <c:v>40946.138888888891</c:v>
                </c:pt>
                <c:pt idx="10112">
                  <c:v>40946.152777777781</c:v>
                </c:pt>
                <c:pt idx="10113">
                  <c:v>40946.166666666613</c:v>
                </c:pt>
                <c:pt idx="10114">
                  <c:v>40946.180555555562</c:v>
                </c:pt>
                <c:pt idx="10115">
                  <c:v>40946.194444444445</c:v>
                </c:pt>
                <c:pt idx="10116">
                  <c:v>40946.208333333336</c:v>
                </c:pt>
                <c:pt idx="10117">
                  <c:v>40946.222222222204</c:v>
                </c:pt>
                <c:pt idx="10118">
                  <c:v>40946.236111111066</c:v>
                </c:pt>
                <c:pt idx="10119">
                  <c:v>40946.25</c:v>
                </c:pt>
                <c:pt idx="10120">
                  <c:v>40946.263888888876</c:v>
                </c:pt>
                <c:pt idx="10121">
                  <c:v>40946.277777777774</c:v>
                </c:pt>
                <c:pt idx="10122">
                  <c:v>40946.291666666577</c:v>
                </c:pt>
                <c:pt idx="10123">
                  <c:v>40946.305555555562</c:v>
                </c:pt>
                <c:pt idx="10124">
                  <c:v>40946.319444444496</c:v>
                </c:pt>
                <c:pt idx="10125">
                  <c:v>40946.333333333336</c:v>
                </c:pt>
                <c:pt idx="10126">
                  <c:v>40946.347222222219</c:v>
                </c:pt>
                <c:pt idx="10127">
                  <c:v>40946.361111111066</c:v>
                </c:pt>
                <c:pt idx="10128">
                  <c:v>40946.375</c:v>
                </c:pt>
                <c:pt idx="10129">
                  <c:v>40946.388888888956</c:v>
                </c:pt>
                <c:pt idx="10130">
                  <c:v>40946.402777777781</c:v>
                </c:pt>
                <c:pt idx="10131">
                  <c:v>40946.416666666664</c:v>
                </c:pt>
                <c:pt idx="10132">
                  <c:v>40946.430555555562</c:v>
                </c:pt>
                <c:pt idx="10133">
                  <c:v>40946.444444444496</c:v>
                </c:pt>
                <c:pt idx="10134">
                  <c:v>40946.458333333343</c:v>
                </c:pt>
                <c:pt idx="10135">
                  <c:v>40946.472222222219</c:v>
                </c:pt>
                <c:pt idx="10136">
                  <c:v>40946.486111111109</c:v>
                </c:pt>
                <c:pt idx="10137">
                  <c:v>40946.5</c:v>
                </c:pt>
                <c:pt idx="10138">
                  <c:v>40946.513888888891</c:v>
                </c:pt>
                <c:pt idx="10139">
                  <c:v>40946.527777777774</c:v>
                </c:pt>
                <c:pt idx="10140">
                  <c:v>40946.541666666613</c:v>
                </c:pt>
                <c:pt idx="10141">
                  <c:v>40946.555555555562</c:v>
                </c:pt>
                <c:pt idx="10142">
                  <c:v>40946.569444444445</c:v>
                </c:pt>
                <c:pt idx="10143">
                  <c:v>40946.583333333336</c:v>
                </c:pt>
                <c:pt idx="10144">
                  <c:v>40946.597222222204</c:v>
                </c:pt>
                <c:pt idx="10145">
                  <c:v>40946.611111111066</c:v>
                </c:pt>
                <c:pt idx="10146">
                  <c:v>40946.624999999993</c:v>
                </c:pt>
                <c:pt idx="10147">
                  <c:v>40946.638888888891</c:v>
                </c:pt>
                <c:pt idx="10148">
                  <c:v>40946.652777777781</c:v>
                </c:pt>
                <c:pt idx="10149">
                  <c:v>40946.666666666613</c:v>
                </c:pt>
                <c:pt idx="10150">
                  <c:v>40946.680555555562</c:v>
                </c:pt>
                <c:pt idx="10151">
                  <c:v>40946.694444444445</c:v>
                </c:pt>
                <c:pt idx="10152">
                  <c:v>40946.708333333336</c:v>
                </c:pt>
                <c:pt idx="10153">
                  <c:v>40946.722222222204</c:v>
                </c:pt>
                <c:pt idx="10154">
                  <c:v>40946.736111111066</c:v>
                </c:pt>
                <c:pt idx="10155">
                  <c:v>40946.75</c:v>
                </c:pt>
                <c:pt idx="10156">
                  <c:v>40946.763888888876</c:v>
                </c:pt>
                <c:pt idx="10157">
                  <c:v>40946.777777777774</c:v>
                </c:pt>
                <c:pt idx="10158">
                  <c:v>40946.791666666577</c:v>
                </c:pt>
                <c:pt idx="10159">
                  <c:v>40946.805555555562</c:v>
                </c:pt>
                <c:pt idx="10160">
                  <c:v>40946.819444444496</c:v>
                </c:pt>
                <c:pt idx="10161">
                  <c:v>40946.833333333336</c:v>
                </c:pt>
                <c:pt idx="10162">
                  <c:v>40946.847222222219</c:v>
                </c:pt>
                <c:pt idx="10163">
                  <c:v>40946.861111111066</c:v>
                </c:pt>
                <c:pt idx="10164">
                  <c:v>40946.875</c:v>
                </c:pt>
                <c:pt idx="10165">
                  <c:v>40946.888888888956</c:v>
                </c:pt>
                <c:pt idx="10166">
                  <c:v>40946.902777777781</c:v>
                </c:pt>
                <c:pt idx="10167">
                  <c:v>40946.916666666664</c:v>
                </c:pt>
                <c:pt idx="10168">
                  <c:v>40946.930555555562</c:v>
                </c:pt>
                <c:pt idx="10169">
                  <c:v>40946.944444444496</c:v>
                </c:pt>
                <c:pt idx="10170">
                  <c:v>40946.958333333343</c:v>
                </c:pt>
                <c:pt idx="10171">
                  <c:v>40946.972222222219</c:v>
                </c:pt>
                <c:pt idx="10172">
                  <c:v>40946.986111111109</c:v>
                </c:pt>
                <c:pt idx="10173">
                  <c:v>40947</c:v>
                </c:pt>
                <c:pt idx="10174">
                  <c:v>40947.013888888891</c:v>
                </c:pt>
                <c:pt idx="10175">
                  <c:v>40947.027777777774</c:v>
                </c:pt>
                <c:pt idx="10176">
                  <c:v>40947.041666666613</c:v>
                </c:pt>
                <c:pt idx="10177">
                  <c:v>40947.055555555562</c:v>
                </c:pt>
                <c:pt idx="10178">
                  <c:v>40947.069444444445</c:v>
                </c:pt>
                <c:pt idx="10179">
                  <c:v>40947.083333333336</c:v>
                </c:pt>
                <c:pt idx="10180">
                  <c:v>40947.097222222204</c:v>
                </c:pt>
                <c:pt idx="10181">
                  <c:v>40947.111111111066</c:v>
                </c:pt>
                <c:pt idx="10182">
                  <c:v>40947.124999999993</c:v>
                </c:pt>
                <c:pt idx="10183">
                  <c:v>40947.138888888891</c:v>
                </c:pt>
                <c:pt idx="10184">
                  <c:v>40947.152777777781</c:v>
                </c:pt>
                <c:pt idx="10185">
                  <c:v>40947.166666666613</c:v>
                </c:pt>
                <c:pt idx="10186">
                  <c:v>40947.180555555562</c:v>
                </c:pt>
                <c:pt idx="10187">
                  <c:v>40947.194444444445</c:v>
                </c:pt>
                <c:pt idx="10188">
                  <c:v>40947.208333333336</c:v>
                </c:pt>
                <c:pt idx="10189">
                  <c:v>40947.222222222204</c:v>
                </c:pt>
                <c:pt idx="10190">
                  <c:v>40947.236111111066</c:v>
                </c:pt>
                <c:pt idx="10191">
                  <c:v>40947.25</c:v>
                </c:pt>
                <c:pt idx="10192">
                  <c:v>40947.263888888876</c:v>
                </c:pt>
                <c:pt idx="10193">
                  <c:v>40947.277777777774</c:v>
                </c:pt>
                <c:pt idx="10194">
                  <c:v>40947.291666666577</c:v>
                </c:pt>
                <c:pt idx="10195">
                  <c:v>40947.305555555562</c:v>
                </c:pt>
                <c:pt idx="10196">
                  <c:v>40947.319444444496</c:v>
                </c:pt>
                <c:pt idx="10197">
                  <c:v>40947.333333333336</c:v>
                </c:pt>
                <c:pt idx="10198">
                  <c:v>40947.347222222219</c:v>
                </c:pt>
                <c:pt idx="10199">
                  <c:v>40947.361111111066</c:v>
                </c:pt>
                <c:pt idx="10200">
                  <c:v>40947.375</c:v>
                </c:pt>
                <c:pt idx="10201">
                  <c:v>40947.388888888956</c:v>
                </c:pt>
                <c:pt idx="10202">
                  <c:v>40947.402777777781</c:v>
                </c:pt>
                <c:pt idx="10203">
                  <c:v>40947.416666666664</c:v>
                </c:pt>
                <c:pt idx="10204">
                  <c:v>40947.430555555562</c:v>
                </c:pt>
                <c:pt idx="10205">
                  <c:v>40947.444444444496</c:v>
                </c:pt>
                <c:pt idx="10206">
                  <c:v>40947.458333333343</c:v>
                </c:pt>
                <c:pt idx="10207">
                  <c:v>40947.472222222219</c:v>
                </c:pt>
                <c:pt idx="10208">
                  <c:v>40947.486111111109</c:v>
                </c:pt>
                <c:pt idx="10209">
                  <c:v>40947.5</c:v>
                </c:pt>
                <c:pt idx="10210">
                  <c:v>40947.513888888891</c:v>
                </c:pt>
                <c:pt idx="10211">
                  <c:v>40947.527777777774</c:v>
                </c:pt>
                <c:pt idx="10212">
                  <c:v>40947.541666666613</c:v>
                </c:pt>
                <c:pt idx="10213">
                  <c:v>40947.555555555562</c:v>
                </c:pt>
                <c:pt idx="10214">
                  <c:v>40947.569444444445</c:v>
                </c:pt>
                <c:pt idx="10215">
                  <c:v>40947.583333333336</c:v>
                </c:pt>
                <c:pt idx="10216">
                  <c:v>40947.597222222204</c:v>
                </c:pt>
                <c:pt idx="10217">
                  <c:v>40947.611111111066</c:v>
                </c:pt>
                <c:pt idx="10218">
                  <c:v>40947.624999999993</c:v>
                </c:pt>
                <c:pt idx="10219">
                  <c:v>40947.638888888891</c:v>
                </c:pt>
                <c:pt idx="10220">
                  <c:v>40947.652777777781</c:v>
                </c:pt>
                <c:pt idx="10221">
                  <c:v>40947.666666666613</c:v>
                </c:pt>
                <c:pt idx="10222">
                  <c:v>40947.680555555562</c:v>
                </c:pt>
                <c:pt idx="10223">
                  <c:v>40947.694444444445</c:v>
                </c:pt>
                <c:pt idx="10224">
                  <c:v>40947.708333333336</c:v>
                </c:pt>
                <c:pt idx="10225">
                  <c:v>40947.722222222204</c:v>
                </c:pt>
                <c:pt idx="10226">
                  <c:v>40947.736111111066</c:v>
                </c:pt>
                <c:pt idx="10227">
                  <c:v>40947.75</c:v>
                </c:pt>
                <c:pt idx="10228">
                  <c:v>40947.763888888876</c:v>
                </c:pt>
                <c:pt idx="10229">
                  <c:v>40947.777777777774</c:v>
                </c:pt>
                <c:pt idx="10230">
                  <c:v>40947.791666666577</c:v>
                </c:pt>
                <c:pt idx="10231">
                  <c:v>40947.805555555562</c:v>
                </c:pt>
                <c:pt idx="10232">
                  <c:v>40947.819444444496</c:v>
                </c:pt>
                <c:pt idx="10233">
                  <c:v>40947.833333333336</c:v>
                </c:pt>
                <c:pt idx="10234">
                  <c:v>40947.847222222219</c:v>
                </c:pt>
                <c:pt idx="10235">
                  <c:v>40947.861111111066</c:v>
                </c:pt>
                <c:pt idx="10236">
                  <c:v>40947.875</c:v>
                </c:pt>
                <c:pt idx="10237">
                  <c:v>40947.888888888956</c:v>
                </c:pt>
                <c:pt idx="10238">
                  <c:v>40947.902777777781</c:v>
                </c:pt>
                <c:pt idx="10239">
                  <c:v>40947.916666666664</c:v>
                </c:pt>
                <c:pt idx="10240">
                  <c:v>40947.930555555562</c:v>
                </c:pt>
                <c:pt idx="10241">
                  <c:v>40947.944444444496</c:v>
                </c:pt>
                <c:pt idx="10242">
                  <c:v>40947.958333333343</c:v>
                </c:pt>
                <c:pt idx="10243">
                  <c:v>40947.972222222219</c:v>
                </c:pt>
                <c:pt idx="10244">
                  <c:v>40947.986111111109</c:v>
                </c:pt>
                <c:pt idx="10245">
                  <c:v>40948</c:v>
                </c:pt>
                <c:pt idx="10246">
                  <c:v>40948.013888888891</c:v>
                </c:pt>
                <c:pt idx="10247">
                  <c:v>40948.027777777774</c:v>
                </c:pt>
                <c:pt idx="10248">
                  <c:v>40948.041666666613</c:v>
                </c:pt>
                <c:pt idx="10249">
                  <c:v>40948.055555555562</c:v>
                </c:pt>
                <c:pt idx="10250">
                  <c:v>40948.069444444445</c:v>
                </c:pt>
                <c:pt idx="10251">
                  <c:v>40948.083333333336</c:v>
                </c:pt>
                <c:pt idx="10252">
                  <c:v>40948.097222222204</c:v>
                </c:pt>
                <c:pt idx="10253">
                  <c:v>40948.111111111066</c:v>
                </c:pt>
                <c:pt idx="10254">
                  <c:v>40948.124999999993</c:v>
                </c:pt>
                <c:pt idx="10255">
                  <c:v>40948.138888888891</c:v>
                </c:pt>
                <c:pt idx="10256">
                  <c:v>40948.152777777781</c:v>
                </c:pt>
                <c:pt idx="10257">
                  <c:v>40948.166666666613</c:v>
                </c:pt>
                <c:pt idx="10258">
                  <c:v>40948.180555555562</c:v>
                </c:pt>
                <c:pt idx="10259">
                  <c:v>40948.194444444445</c:v>
                </c:pt>
                <c:pt idx="10260">
                  <c:v>40948.208333333336</c:v>
                </c:pt>
                <c:pt idx="10261">
                  <c:v>40948.222222222204</c:v>
                </c:pt>
                <c:pt idx="10262">
                  <c:v>40948.236111111066</c:v>
                </c:pt>
                <c:pt idx="10263">
                  <c:v>40948.25</c:v>
                </c:pt>
                <c:pt idx="10264">
                  <c:v>40948.263888888876</c:v>
                </c:pt>
                <c:pt idx="10265">
                  <c:v>40948.277777777774</c:v>
                </c:pt>
                <c:pt idx="10266">
                  <c:v>40948.291666666577</c:v>
                </c:pt>
                <c:pt idx="10267">
                  <c:v>40948.305555555562</c:v>
                </c:pt>
                <c:pt idx="10268">
                  <c:v>40948.319444444496</c:v>
                </c:pt>
                <c:pt idx="10269">
                  <c:v>40948.333333333336</c:v>
                </c:pt>
                <c:pt idx="10270">
                  <c:v>40948.347222222219</c:v>
                </c:pt>
                <c:pt idx="10271">
                  <c:v>40948.361111111066</c:v>
                </c:pt>
                <c:pt idx="10272">
                  <c:v>40948.375</c:v>
                </c:pt>
                <c:pt idx="10273">
                  <c:v>40948.388888888956</c:v>
                </c:pt>
                <c:pt idx="10274">
                  <c:v>40948.402777777781</c:v>
                </c:pt>
                <c:pt idx="10275">
                  <c:v>40948.416666666664</c:v>
                </c:pt>
                <c:pt idx="10276">
                  <c:v>40948.430555555562</c:v>
                </c:pt>
                <c:pt idx="10277">
                  <c:v>40948.444444444496</c:v>
                </c:pt>
                <c:pt idx="10278">
                  <c:v>40948.458333333343</c:v>
                </c:pt>
                <c:pt idx="10279">
                  <c:v>40948.472222222219</c:v>
                </c:pt>
                <c:pt idx="10280">
                  <c:v>40948.486111111109</c:v>
                </c:pt>
                <c:pt idx="10281">
                  <c:v>40948.5</c:v>
                </c:pt>
                <c:pt idx="10282">
                  <c:v>40948.513888888891</c:v>
                </c:pt>
                <c:pt idx="10283">
                  <c:v>40948.527777777774</c:v>
                </c:pt>
                <c:pt idx="10284">
                  <c:v>40948.541666666613</c:v>
                </c:pt>
                <c:pt idx="10285">
                  <c:v>40948.555555555562</c:v>
                </c:pt>
                <c:pt idx="10286">
                  <c:v>40948.569444444445</c:v>
                </c:pt>
                <c:pt idx="10287">
                  <c:v>40948.583333333336</c:v>
                </c:pt>
                <c:pt idx="10288">
                  <c:v>40948.597222222204</c:v>
                </c:pt>
                <c:pt idx="10289">
                  <c:v>40948.611111111066</c:v>
                </c:pt>
                <c:pt idx="10290">
                  <c:v>40948.624999999993</c:v>
                </c:pt>
                <c:pt idx="10291">
                  <c:v>40948.638888888891</c:v>
                </c:pt>
                <c:pt idx="10292">
                  <c:v>40948.652777777781</c:v>
                </c:pt>
                <c:pt idx="10293">
                  <c:v>40948.666666666613</c:v>
                </c:pt>
                <c:pt idx="10294">
                  <c:v>40948.680555555562</c:v>
                </c:pt>
                <c:pt idx="10295">
                  <c:v>40948.694444444445</c:v>
                </c:pt>
                <c:pt idx="10296">
                  <c:v>40948.708333333336</c:v>
                </c:pt>
                <c:pt idx="10297">
                  <c:v>40948.722222222204</c:v>
                </c:pt>
                <c:pt idx="10298">
                  <c:v>40948.736111111066</c:v>
                </c:pt>
                <c:pt idx="10299">
                  <c:v>40948.75</c:v>
                </c:pt>
                <c:pt idx="10300">
                  <c:v>40948.763888888876</c:v>
                </c:pt>
                <c:pt idx="10301">
                  <c:v>40948.777777777774</c:v>
                </c:pt>
                <c:pt idx="10302">
                  <c:v>40948.791666666577</c:v>
                </c:pt>
                <c:pt idx="10303">
                  <c:v>40948.805555555562</c:v>
                </c:pt>
                <c:pt idx="10304">
                  <c:v>40948.819444444496</c:v>
                </c:pt>
                <c:pt idx="10305">
                  <c:v>40948.833333333336</c:v>
                </c:pt>
                <c:pt idx="10306">
                  <c:v>40948.847222222219</c:v>
                </c:pt>
                <c:pt idx="10307">
                  <c:v>40948.861111111066</c:v>
                </c:pt>
                <c:pt idx="10308">
                  <c:v>40948.875</c:v>
                </c:pt>
                <c:pt idx="10309">
                  <c:v>40948.888888888956</c:v>
                </c:pt>
                <c:pt idx="10310">
                  <c:v>40948.902777777781</c:v>
                </c:pt>
                <c:pt idx="10311">
                  <c:v>40948.916666666664</c:v>
                </c:pt>
                <c:pt idx="10312">
                  <c:v>40948.930555555562</c:v>
                </c:pt>
                <c:pt idx="10313">
                  <c:v>40948.944444444496</c:v>
                </c:pt>
                <c:pt idx="10314">
                  <c:v>40948.958333333343</c:v>
                </c:pt>
                <c:pt idx="10315">
                  <c:v>40948.972222222219</c:v>
                </c:pt>
                <c:pt idx="10316">
                  <c:v>40948.986111111109</c:v>
                </c:pt>
                <c:pt idx="10317">
                  <c:v>40949</c:v>
                </c:pt>
                <c:pt idx="10318">
                  <c:v>40949.013888888891</c:v>
                </c:pt>
                <c:pt idx="10319">
                  <c:v>40949.027777777774</c:v>
                </c:pt>
                <c:pt idx="10320">
                  <c:v>40949.041666666613</c:v>
                </c:pt>
                <c:pt idx="10321">
                  <c:v>40949.055555555562</c:v>
                </c:pt>
                <c:pt idx="10322">
                  <c:v>40949.069444444445</c:v>
                </c:pt>
                <c:pt idx="10323">
                  <c:v>40949.083333333336</c:v>
                </c:pt>
                <c:pt idx="10324">
                  <c:v>40949.097222222204</c:v>
                </c:pt>
                <c:pt idx="10325">
                  <c:v>40949.111111111066</c:v>
                </c:pt>
                <c:pt idx="10326">
                  <c:v>40949.124999999993</c:v>
                </c:pt>
                <c:pt idx="10327">
                  <c:v>40949.138888888891</c:v>
                </c:pt>
                <c:pt idx="10328">
                  <c:v>40949.152777777781</c:v>
                </c:pt>
                <c:pt idx="10329">
                  <c:v>40949.166666666613</c:v>
                </c:pt>
                <c:pt idx="10330">
                  <c:v>40949.180555555562</c:v>
                </c:pt>
                <c:pt idx="10331">
                  <c:v>40949.194444444445</c:v>
                </c:pt>
                <c:pt idx="10332">
                  <c:v>40949.208333333336</c:v>
                </c:pt>
                <c:pt idx="10333">
                  <c:v>40949.222222222204</c:v>
                </c:pt>
                <c:pt idx="10334">
                  <c:v>40949.236111111066</c:v>
                </c:pt>
                <c:pt idx="10335">
                  <c:v>40949.25</c:v>
                </c:pt>
                <c:pt idx="10336">
                  <c:v>40949.263888888876</c:v>
                </c:pt>
                <c:pt idx="10337">
                  <c:v>40949.277777777774</c:v>
                </c:pt>
                <c:pt idx="10338">
                  <c:v>40949.291666666577</c:v>
                </c:pt>
                <c:pt idx="10339">
                  <c:v>40949.305555555562</c:v>
                </c:pt>
                <c:pt idx="10340">
                  <c:v>40949.319444444496</c:v>
                </c:pt>
                <c:pt idx="10341">
                  <c:v>40949.333333333336</c:v>
                </c:pt>
                <c:pt idx="10342">
                  <c:v>40949.347222222219</c:v>
                </c:pt>
                <c:pt idx="10343">
                  <c:v>40949.361111111066</c:v>
                </c:pt>
                <c:pt idx="10344">
                  <c:v>40949.375</c:v>
                </c:pt>
                <c:pt idx="10345">
                  <c:v>40949.388888888956</c:v>
                </c:pt>
                <c:pt idx="10346">
                  <c:v>40949.402777777781</c:v>
                </c:pt>
                <c:pt idx="10347">
                  <c:v>40949.416666666664</c:v>
                </c:pt>
                <c:pt idx="10348">
                  <c:v>40949.430555555562</c:v>
                </c:pt>
                <c:pt idx="10349">
                  <c:v>40949.444444444496</c:v>
                </c:pt>
                <c:pt idx="10350">
                  <c:v>40949.458333333343</c:v>
                </c:pt>
                <c:pt idx="10351">
                  <c:v>40949.472222222219</c:v>
                </c:pt>
                <c:pt idx="10352">
                  <c:v>40949.486111111109</c:v>
                </c:pt>
                <c:pt idx="10353">
                  <c:v>40949.5</c:v>
                </c:pt>
                <c:pt idx="10354">
                  <c:v>40949.513888888891</c:v>
                </c:pt>
                <c:pt idx="10355">
                  <c:v>40949.527777777774</c:v>
                </c:pt>
                <c:pt idx="10356">
                  <c:v>40949.541666666613</c:v>
                </c:pt>
                <c:pt idx="10357">
                  <c:v>40949.555555555562</c:v>
                </c:pt>
                <c:pt idx="10358">
                  <c:v>40949.569444444445</c:v>
                </c:pt>
                <c:pt idx="10359">
                  <c:v>40949.583333333336</c:v>
                </c:pt>
                <c:pt idx="10360">
                  <c:v>40949.597222222204</c:v>
                </c:pt>
                <c:pt idx="10361">
                  <c:v>40949.611111111066</c:v>
                </c:pt>
                <c:pt idx="10362">
                  <c:v>40949.624999999993</c:v>
                </c:pt>
                <c:pt idx="10363">
                  <c:v>40949.638888888891</c:v>
                </c:pt>
                <c:pt idx="10364">
                  <c:v>40949.652777777781</c:v>
                </c:pt>
                <c:pt idx="10365">
                  <c:v>40949.666666666613</c:v>
                </c:pt>
                <c:pt idx="10366">
                  <c:v>40949.680555555562</c:v>
                </c:pt>
                <c:pt idx="10367">
                  <c:v>40949.694444444445</c:v>
                </c:pt>
                <c:pt idx="10368">
                  <c:v>40949.708333333336</c:v>
                </c:pt>
                <c:pt idx="10369">
                  <c:v>40949.722222222204</c:v>
                </c:pt>
                <c:pt idx="10370">
                  <c:v>40949.736111111066</c:v>
                </c:pt>
                <c:pt idx="10371">
                  <c:v>40949.75</c:v>
                </c:pt>
                <c:pt idx="10372">
                  <c:v>40949.763888888876</c:v>
                </c:pt>
                <c:pt idx="10373">
                  <c:v>40949.777777777774</c:v>
                </c:pt>
                <c:pt idx="10374">
                  <c:v>40949.791666666577</c:v>
                </c:pt>
                <c:pt idx="10375">
                  <c:v>40949.805555555562</c:v>
                </c:pt>
                <c:pt idx="10376">
                  <c:v>40949.819444444496</c:v>
                </c:pt>
                <c:pt idx="10377">
                  <c:v>40949.833333333336</c:v>
                </c:pt>
                <c:pt idx="10378">
                  <c:v>40949.847222222219</c:v>
                </c:pt>
                <c:pt idx="10379">
                  <c:v>40949.861111111066</c:v>
                </c:pt>
                <c:pt idx="10380">
                  <c:v>40949.875</c:v>
                </c:pt>
                <c:pt idx="10381">
                  <c:v>40949.888888888956</c:v>
                </c:pt>
                <c:pt idx="10382">
                  <c:v>40949.902777777781</c:v>
                </c:pt>
                <c:pt idx="10383">
                  <c:v>40949.916666666664</c:v>
                </c:pt>
                <c:pt idx="10384">
                  <c:v>40949.930555555562</c:v>
                </c:pt>
                <c:pt idx="10385">
                  <c:v>40949.944444444496</c:v>
                </c:pt>
                <c:pt idx="10386">
                  <c:v>40949.958333333343</c:v>
                </c:pt>
                <c:pt idx="10387">
                  <c:v>40949.972222222219</c:v>
                </c:pt>
                <c:pt idx="10388">
                  <c:v>40949.986111111109</c:v>
                </c:pt>
                <c:pt idx="10389">
                  <c:v>40950</c:v>
                </c:pt>
                <c:pt idx="10390">
                  <c:v>40950.013888888891</c:v>
                </c:pt>
                <c:pt idx="10391">
                  <c:v>40950.027777777774</c:v>
                </c:pt>
                <c:pt idx="10392">
                  <c:v>40950.041666666613</c:v>
                </c:pt>
                <c:pt idx="10393">
                  <c:v>40950.055555555562</c:v>
                </c:pt>
                <c:pt idx="10394">
                  <c:v>40950.069444444445</c:v>
                </c:pt>
                <c:pt idx="10395">
                  <c:v>40950.083333333336</c:v>
                </c:pt>
                <c:pt idx="10396">
                  <c:v>40950.097222222204</c:v>
                </c:pt>
                <c:pt idx="10397">
                  <c:v>40950.111111111066</c:v>
                </c:pt>
                <c:pt idx="10398">
                  <c:v>40950.124999999993</c:v>
                </c:pt>
                <c:pt idx="10399">
                  <c:v>40950.138888888891</c:v>
                </c:pt>
                <c:pt idx="10400">
                  <c:v>40950.152777777781</c:v>
                </c:pt>
                <c:pt idx="10401">
                  <c:v>40950.166666666613</c:v>
                </c:pt>
                <c:pt idx="10402">
                  <c:v>40950.180555555562</c:v>
                </c:pt>
                <c:pt idx="10403">
                  <c:v>40950.194444444445</c:v>
                </c:pt>
                <c:pt idx="10404">
                  <c:v>40950.208333333336</c:v>
                </c:pt>
                <c:pt idx="10405">
                  <c:v>40950.222222222204</c:v>
                </c:pt>
                <c:pt idx="10406">
                  <c:v>40950.236111111066</c:v>
                </c:pt>
                <c:pt idx="10407">
                  <c:v>40950.25</c:v>
                </c:pt>
                <c:pt idx="10408">
                  <c:v>40950.263888888876</c:v>
                </c:pt>
                <c:pt idx="10409">
                  <c:v>40950.277777777774</c:v>
                </c:pt>
                <c:pt idx="10410">
                  <c:v>40950.291666666577</c:v>
                </c:pt>
                <c:pt idx="10411">
                  <c:v>40950.305555555562</c:v>
                </c:pt>
                <c:pt idx="10412">
                  <c:v>40950.319444444496</c:v>
                </c:pt>
                <c:pt idx="10413">
                  <c:v>40950.333333333336</c:v>
                </c:pt>
                <c:pt idx="10414">
                  <c:v>40950.347222222219</c:v>
                </c:pt>
                <c:pt idx="10415">
                  <c:v>40950.361111111066</c:v>
                </c:pt>
                <c:pt idx="10416">
                  <c:v>40950.375</c:v>
                </c:pt>
                <c:pt idx="10417">
                  <c:v>40950.388888888956</c:v>
                </c:pt>
                <c:pt idx="10418">
                  <c:v>40950.402777777781</c:v>
                </c:pt>
                <c:pt idx="10419">
                  <c:v>40950.416666666664</c:v>
                </c:pt>
                <c:pt idx="10420">
                  <c:v>40950.430555555562</c:v>
                </c:pt>
                <c:pt idx="10421">
                  <c:v>40950.444444444496</c:v>
                </c:pt>
                <c:pt idx="10422">
                  <c:v>40950.458333333343</c:v>
                </c:pt>
                <c:pt idx="10423">
                  <c:v>40950.472222222219</c:v>
                </c:pt>
                <c:pt idx="10424">
                  <c:v>40950.486111111109</c:v>
                </c:pt>
                <c:pt idx="10425">
                  <c:v>40950.5</c:v>
                </c:pt>
                <c:pt idx="10426">
                  <c:v>40950.513888888891</c:v>
                </c:pt>
                <c:pt idx="10427">
                  <c:v>40950.527777777774</c:v>
                </c:pt>
                <c:pt idx="10428">
                  <c:v>40950.541666666613</c:v>
                </c:pt>
                <c:pt idx="10429">
                  <c:v>40950.555555555562</c:v>
                </c:pt>
                <c:pt idx="10430">
                  <c:v>40950.569444444445</c:v>
                </c:pt>
                <c:pt idx="10431">
                  <c:v>40950.583333333336</c:v>
                </c:pt>
                <c:pt idx="10432">
                  <c:v>40950.597222222204</c:v>
                </c:pt>
                <c:pt idx="10433">
                  <c:v>40950.611111111066</c:v>
                </c:pt>
                <c:pt idx="10434">
                  <c:v>40950.624999999993</c:v>
                </c:pt>
                <c:pt idx="10435">
                  <c:v>40950.638888888891</c:v>
                </c:pt>
                <c:pt idx="10436">
                  <c:v>40950.652777777781</c:v>
                </c:pt>
                <c:pt idx="10437">
                  <c:v>40950.666666666613</c:v>
                </c:pt>
                <c:pt idx="10438">
                  <c:v>40950.680555555562</c:v>
                </c:pt>
                <c:pt idx="10439">
                  <c:v>40950.694444444445</c:v>
                </c:pt>
                <c:pt idx="10440">
                  <c:v>40950.708333333336</c:v>
                </c:pt>
                <c:pt idx="10441">
                  <c:v>40950.722222222204</c:v>
                </c:pt>
                <c:pt idx="10442">
                  <c:v>40950.736111111066</c:v>
                </c:pt>
                <c:pt idx="10443">
                  <c:v>40950.75</c:v>
                </c:pt>
                <c:pt idx="10444">
                  <c:v>40950.763888888876</c:v>
                </c:pt>
                <c:pt idx="10445">
                  <c:v>40950.777777777774</c:v>
                </c:pt>
                <c:pt idx="10446">
                  <c:v>40950.791666666577</c:v>
                </c:pt>
                <c:pt idx="10447">
                  <c:v>40950.805555555562</c:v>
                </c:pt>
                <c:pt idx="10448">
                  <c:v>40950.819444444496</c:v>
                </c:pt>
                <c:pt idx="10449">
                  <c:v>40950.833333333336</c:v>
                </c:pt>
                <c:pt idx="10450">
                  <c:v>40950.847222222219</c:v>
                </c:pt>
                <c:pt idx="10451">
                  <c:v>40950.861111111066</c:v>
                </c:pt>
                <c:pt idx="10452">
                  <c:v>40950.875</c:v>
                </c:pt>
                <c:pt idx="10453">
                  <c:v>40950.888888888956</c:v>
                </c:pt>
                <c:pt idx="10454">
                  <c:v>40950.902777777781</c:v>
                </c:pt>
                <c:pt idx="10455">
                  <c:v>40950.916666666664</c:v>
                </c:pt>
                <c:pt idx="10456">
                  <c:v>40950.930555555562</c:v>
                </c:pt>
                <c:pt idx="10457">
                  <c:v>40950.944444444496</c:v>
                </c:pt>
                <c:pt idx="10458">
                  <c:v>40950.958333333343</c:v>
                </c:pt>
                <c:pt idx="10459">
                  <c:v>40950.972222222219</c:v>
                </c:pt>
                <c:pt idx="10460">
                  <c:v>40950.986111111109</c:v>
                </c:pt>
                <c:pt idx="10461">
                  <c:v>40951</c:v>
                </c:pt>
                <c:pt idx="10462">
                  <c:v>40951.013888888891</c:v>
                </c:pt>
                <c:pt idx="10463">
                  <c:v>40951.027777777774</c:v>
                </c:pt>
                <c:pt idx="10464">
                  <c:v>40951.041666666613</c:v>
                </c:pt>
                <c:pt idx="10465">
                  <c:v>40951.055555555562</c:v>
                </c:pt>
                <c:pt idx="10466">
                  <c:v>40951.069444444445</c:v>
                </c:pt>
                <c:pt idx="10467">
                  <c:v>40951.083333333336</c:v>
                </c:pt>
                <c:pt idx="10468">
                  <c:v>40951.097222222204</c:v>
                </c:pt>
                <c:pt idx="10469">
                  <c:v>40951.111111111066</c:v>
                </c:pt>
                <c:pt idx="10470">
                  <c:v>40951.124999999993</c:v>
                </c:pt>
                <c:pt idx="10471">
                  <c:v>40951.138888888891</c:v>
                </c:pt>
                <c:pt idx="10472">
                  <c:v>40951.152777777781</c:v>
                </c:pt>
                <c:pt idx="10473">
                  <c:v>40951.166666666613</c:v>
                </c:pt>
                <c:pt idx="10474">
                  <c:v>40951.180555555562</c:v>
                </c:pt>
                <c:pt idx="10475">
                  <c:v>40951.194444444445</c:v>
                </c:pt>
                <c:pt idx="10476">
                  <c:v>40951.208333333336</c:v>
                </c:pt>
                <c:pt idx="10477">
                  <c:v>40951.222222222204</c:v>
                </c:pt>
                <c:pt idx="10478">
                  <c:v>40951.236111111066</c:v>
                </c:pt>
                <c:pt idx="10479">
                  <c:v>40951.25</c:v>
                </c:pt>
                <c:pt idx="10480">
                  <c:v>40951.263888888876</c:v>
                </c:pt>
                <c:pt idx="10481">
                  <c:v>40951.277777777774</c:v>
                </c:pt>
                <c:pt idx="10482">
                  <c:v>40951.291666666577</c:v>
                </c:pt>
                <c:pt idx="10483">
                  <c:v>40951.305555555562</c:v>
                </c:pt>
                <c:pt idx="10484">
                  <c:v>40951.319444444496</c:v>
                </c:pt>
                <c:pt idx="10485">
                  <c:v>40951.333333333336</c:v>
                </c:pt>
                <c:pt idx="10486">
                  <c:v>40951.347222222219</c:v>
                </c:pt>
                <c:pt idx="10487">
                  <c:v>40951.361111111066</c:v>
                </c:pt>
                <c:pt idx="10488">
                  <c:v>40951.375</c:v>
                </c:pt>
                <c:pt idx="10489">
                  <c:v>40951.388888888956</c:v>
                </c:pt>
                <c:pt idx="10490">
                  <c:v>40951.402777777781</c:v>
                </c:pt>
                <c:pt idx="10491">
                  <c:v>40951.416666666664</c:v>
                </c:pt>
                <c:pt idx="10492">
                  <c:v>40951.430555555562</c:v>
                </c:pt>
                <c:pt idx="10493">
                  <c:v>40951.444444444496</c:v>
                </c:pt>
                <c:pt idx="10494">
                  <c:v>40951.458333333343</c:v>
                </c:pt>
                <c:pt idx="10495">
                  <c:v>40951.472222222219</c:v>
                </c:pt>
                <c:pt idx="10496">
                  <c:v>40951.486111111109</c:v>
                </c:pt>
                <c:pt idx="10497">
                  <c:v>40951.5</c:v>
                </c:pt>
                <c:pt idx="10498">
                  <c:v>40951.513888888891</c:v>
                </c:pt>
                <c:pt idx="10499">
                  <c:v>40951.527777777774</c:v>
                </c:pt>
                <c:pt idx="10500">
                  <c:v>40951.541666666613</c:v>
                </c:pt>
                <c:pt idx="10501">
                  <c:v>40951.555555555562</c:v>
                </c:pt>
                <c:pt idx="10502">
                  <c:v>40951.569444444445</c:v>
                </c:pt>
                <c:pt idx="10503">
                  <c:v>40951.583333333336</c:v>
                </c:pt>
                <c:pt idx="10504">
                  <c:v>40951.597222222204</c:v>
                </c:pt>
                <c:pt idx="10505">
                  <c:v>40951.611111111066</c:v>
                </c:pt>
                <c:pt idx="10506">
                  <c:v>40951.624999999993</c:v>
                </c:pt>
                <c:pt idx="10507">
                  <c:v>40951.638888888891</c:v>
                </c:pt>
                <c:pt idx="10508">
                  <c:v>40951.652777777781</c:v>
                </c:pt>
                <c:pt idx="10509">
                  <c:v>40951.666666666613</c:v>
                </c:pt>
                <c:pt idx="10510">
                  <c:v>40951.680555555562</c:v>
                </c:pt>
                <c:pt idx="10511">
                  <c:v>40951.694444444445</c:v>
                </c:pt>
                <c:pt idx="10512">
                  <c:v>40951.708333333336</c:v>
                </c:pt>
                <c:pt idx="10513">
                  <c:v>40951.722222222204</c:v>
                </c:pt>
                <c:pt idx="10514">
                  <c:v>40951.736111111066</c:v>
                </c:pt>
                <c:pt idx="10515">
                  <c:v>40951.75</c:v>
                </c:pt>
                <c:pt idx="10516">
                  <c:v>40951.763888888876</c:v>
                </c:pt>
                <c:pt idx="10517">
                  <c:v>40951.777777777774</c:v>
                </c:pt>
                <c:pt idx="10518">
                  <c:v>40951.791666666577</c:v>
                </c:pt>
                <c:pt idx="10519">
                  <c:v>40951.805555555562</c:v>
                </c:pt>
                <c:pt idx="10520">
                  <c:v>40951.819444444496</c:v>
                </c:pt>
                <c:pt idx="10521">
                  <c:v>40951.833333333336</c:v>
                </c:pt>
                <c:pt idx="10522">
                  <c:v>40951.847222222219</c:v>
                </c:pt>
                <c:pt idx="10523">
                  <c:v>40951.861111111066</c:v>
                </c:pt>
                <c:pt idx="10524">
                  <c:v>40951.875</c:v>
                </c:pt>
                <c:pt idx="10525">
                  <c:v>40951.888888888956</c:v>
                </c:pt>
                <c:pt idx="10526">
                  <c:v>40951.902777777781</c:v>
                </c:pt>
                <c:pt idx="10527">
                  <c:v>40951.916666666664</c:v>
                </c:pt>
                <c:pt idx="10528">
                  <c:v>40951.930555555562</c:v>
                </c:pt>
                <c:pt idx="10529">
                  <c:v>40951.944444444496</c:v>
                </c:pt>
                <c:pt idx="10530">
                  <c:v>40951.958333333343</c:v>
                </c:pt>
                <c:pt idx="10531">
                  <c:v>40951.972222222219</c:v>
                </c:pt>
                <c:pt idx="10532">
                  <c:v>40951.986111111109</c:v>
                </c:pt>
                <c:pt idx="10533">
                  <c:v>40952</c:v>
                </c:pt>
                <c:pt idx="10534">
                  <c:v>40952.013888888891</c:v>
                </c:pt>
                <c:pt idx="10535">
                  <c:v>40952.027777777774</c:v>
                </c:pt>
                <c:pt idx="10536">
                  <c:v>40952.041666666613</c:v>
                </c:pt>
                <c:pt idx="10537">
                  <c:v>40952.055555555562</c:v>
                </c:pt>
                <c:pt idx="10538">
                  <c:v>40952.069444444445</c:v>
                </c:pt>
                <c:pt idx="10539">
                  <c:v>40952.083333333336</c:v>
                </c:pt>
                <c:pt idx="10540">
                  <c:v>40952.097222222204</c:v>
                </c:pt>
                <c:pt idx="10541">
                  <c:v>40952.111111111066</c:v>
                </c:pt>
                <c:pt idx="10542">
                  <c:v>40952.124999999993</c:v>
                </c:pt>
                <c:pt idx="10543">
                  <c:v>40952.138888888891</c:v>
                </c:pt>
                <c:pt idx="10544">
                  <c:v>40952.152777777781</c:v>
                </c:pt>
                <c:pt idx="10545">
                  <c:v>40952.166666666613</c:v>
                </c:pt>
                <c:pt idx="10546">
                  <c:v>40952.180555555562</c:v>
                </c:pt>
                <c:pt idx="10547">
                  <c:v>40952.194444444445</c:v>
                </c:pt>
                <c:pt idx="10548">
                  <c:v>40952.208333333336</c:v>
                </c:pt>
                <c:pt idx="10549">
                  <c:v>40952.222222222204</c:v>
                </c:pt>
                <c:pt idx="10550">
                  <c:v>40952.236111111066</c:v>
                </c:pt>
                <c:pt idx="10551">
                  <c:v>40952.25</c:v>
                </c:pt>
                <c:pt idx="10552">
                  <c:v>40952.263888888876</c:v>
                </c:pt>
                <c:pt idx="10553">
                  <c:v>40952.277777777774</c:v>
                </c:pt>
                <c:pt idx="10554">
                  <c:v>40952.291666666577</c:v>
                </c:pt>
                <c:pt idx="10555">
                  <c:v>40952.305555555562</c:v>
                </c:pt>
                <c:pt idx="10556">
                  <c:v>40952.319444444496</c:v>
                </c:pt>
                <c:pt idx="10557">
                  <c:v>40952.333333333336</c:v>
                </c:pt>
                <c:pt idx="10558">
                  <c:v>40952.347222222219</c:v>
                </c:pt>
                <c:pt idx="10559">
                  <c:v>40952.361111111066</c:v>
                </c:pt>
                <c:pt idx="10560">
                  <c:v>40952.375</c:v>
                </c:pt>
                <c:pt idx="10561">
                  <c:v>40952.388888888956</c:v>
                </c:pt>
                <c:pt idx="10562">
                  <c:v>40952.402777777781</c:v>
                </c:pt>
                <c:pt idx="10563">
                  <c:v>40952.416666666664</c:v>
                </c:pt>
                <c:pt idx="10564">
                  <c:v>40952.430555555562</c:v>
                </c:pt>
                <c:pt idx="10565">
                  <c:v>40952.444444444496</c:v>
                </c:pt>
                <c:pt idx="10566">
                  <c:v>40952.458333333343</c:v>
                </c:pt>
                <c:pt idx="10567">
                  <c:v>40952.472222222219</c:v>
                </c:pt>
                <c:pt idx="10568">
                  <c:v>40952.486111111109</c:v>
                </c:pt>
                <c:pt idx="10569">
                  <c:v>40952.5</c:v>
                </c:pt>
                <c:pt idx="10570">
                  <c:v>40952.513888888891</c:v>
                </c:pt>
                <c:pt idx="10571">
                  <c:v>40952.527777777774</c:v>
                </c:pt>
                <c:pt idx="10572">
                  <c:v>40952.541666666613</c:v>
                </c:pt>
                <c:pt idx="10573">
                  <c:v>40952.555555555562</c:v>
                </c:pt>
                <c:pt idx="10574">
                  <c:v>40952.569444444445</c:v>
                </c:pt>
                <c:pt idx="10575">
                  <c:v>40952.583333333336</c:v>
                </c:pt>
                <c:pt idx="10576">
                  <c:v>40952.597222222204</c:v>
                </c:pt>
                <c:pt idx="10577">
                  <c:v>40952.611111111066</c:v>
                </c:pt>
                <c:pt idx="10578">
                  <c:v>40952.624999999993</c:v>
                </c:pt>
                <c:pt idx="10579">
                  <c:v>40952.638888888891</c:v>
                </c:pt>
                <c:pt idx="10580">
                  <c:v>40952.652777777781</c:v>
                </c:pt>
                <c:pt idx="10581">
                  <c:v>40952.666666666613</c:v>
                </c:pt>
                <c:pt idx="10582">
                  <c:v>40952.680555555562</c:v>
                </c:pt>
                <c:pt idx="10583">
                  <c:v>40952.694444444445</c:v>
                </c:pt>
                <c:pt idx="10584">
                  <c:v>40952.708333333336</c:v>
                </c:pt>
                <c:pt idx="10585">
                  <c:v>40952.722222222204</c:v>
                </c:pt>
                <c:pt idx="10586">
                  <c:v>40952.736111111066</c:v>
                </c:pt>
                <c:pt idx="10587">
                  <c:v>40952.75</c:v>
                </c:pt>
                <c:pt idx="10588">
                  <c:v>40952.763888888876</c:v>
                </c:pt>
                <c:pt idx="10589">
                  <c:v>40952.777777777774</c:v>
                </c:pt>
                <c:pt idx="10590">
                  <c:v>40952.791666666577</c:v>
                </c:pt>
                <c:pt idx="10591">
                  <c:v>40952.805555555562</c:v>
                </c:pt>
                <c:pt idx="10592">
                  <c:v>40952.819444444496</c:v>
                </c:pt>
                <c:pt idx="10593">
                  <c:v>40952.833333333336</c:v>
                </c:pt>
                <c:pt idx="10594">
                  <c:v>40952.847222222219</c:v>
                </c:pt>
                <c:pt idx="10595">
                  <c:v>40952.861111111066</c:v>
                </c:pt>
                <c:pt idx="10596">
                  <c:v>40952.875</c:v>
                </c:pt>
                <c:pt idx="10597">
                  <c:v>40952.888888888956</c:v>
                </c:pt>
                <c:pt idx="10598">
                  <c:v>40952.902777777781</c:v>
                </c:pt>
                <c:pt idx="10599">
                  <c:v>40952.916666666664</c:v>
                </c:pt>
                <c:pt idx="10600">
                  <c:v>40952.930555555562</c:v>
                </c:pt>
                <c:pt idx="10601">
                  <c:v>40952.944444444496</c:v>
                </c:pt>
                <c:pt idx="10602">
                  <c:v>40952.958333333343</c:v>
                </c:pt>
                <c:pt idx="10603">
                  <c:v>40952.972222222219</c:v>
                </c:pt>
                <c:pt idx="10604">
                  <c:v>40952.986111111109</c:v>
                </c:pt>
                <c:pt idx="10605">
                  <c:v>40953</c:v>
                </c:pt>
                <c:pt idx="10606">
                  <c:v>40953.013888888891</c:v>
                </c:pt>
                <c:pt idx="10607">
                  <c:v>40953.027777777774</c:v>
                </c:pt>
                <c:pt idx="10608">
                  <c:v>40953.041666666613</c:v>
                </c:pt>
                <c:pt idx="10609">
                  <c:v>40953.055555555562</c:v>
                </c:pt>
                <c:pt idx="10610">
                  <c:v>40953.069444444445</c:v>
                </c:pt>
                <c:pt idx="10611">
                  <c:v>40953.083333333336</c:v>
                </c:pt>
                <c:pt idx="10612">
                  <c:v>40953.097222222204</c:v>
                </c:pt>
                <c:pt idx="10613">
                  <c:v>40953.111111111066</c:v>
                </c:pt>
                <c:pt idx="10614">
                  <c:v>40953.124999999993</c:v>
                </c:pt>
                <c:pt idx="10615">
                  <c:v>40953.138888888891</c:v>
                </c:pt>
                <c:pt idx="10616">
                  <c:v>40953.152777777781</c:v>
                </c:pt>
                <c:pt idx="10617">
                  <c:v>40953.166666666613</c:v>
                </c:pt>
                <c:pt idx="10618">
                  <c:v>40953.180555555562</c:v>
                </c:pt>
                <c:pt idx="10619">
                  <c:v>40953.194444444445</c:v>
                </c:pt>
                <c:pt idx="10620">
                  <c:v>40953.208333333336</c:v>
                </c:pt>
                <c:pt idx="10621">
                  <c:v>40953.222222222204</c:v>
                </c:pt>
                <c:pt idx="10622">
                  <c:v>40953.236111111066</c:v>
                </c:pt>
                <c:pt idx="10623">
                  <c:v>40953.25</c:v>
                </c:pt>
                <c:pt idx="10624">
                  <c:v>40953.263888888876</c:v>
                </c:pt>
                <c:pt idx="10625">
                  <c:v>40953.277777777774</c:v>
                </c:pt>
                <c:pt idx="10626">
                  <c:v>40953.291666666577</c:v>
                </c:pt>
                <c:pt idx="10627">
                  <c:v>40953.305555555562</c:v>
                </c:pt>
                <c:pt idx="10628">
                  <c:v>40953.319444444496</c:v>
                </c:pt>
                <c:pt idx="10629">
                  <c:v>40953.333333333336</c:v>
                </c:pt>
                <c:pt idx="10630">
                  <c:v>40953.347222222219</c:v>
                </c:pt>
                <c:pt idx="10631">
                  <c:v>40953.361111111066</c:v>
                </c:pt>
                <c:pt idx="10632">
                  <c:v>40953.375</c:v>
                </c:pt>
                <c:pt idx="10633">
                  <c:v>40953.388888888956</c:v>
                </c:pt>
                <c:pt idx="10634">
                  <c:v>40953.402777777781</c:v>
                </c:pt>
                <c:pt idx="10635">
                  <c:v>40953.416666666664</c:v>
                </c:pt>
                <c:pt idx="10636">
                  <c:v>40953.430555555562</c:v>
                </c:pt>
                <c:pt idx="10637">
                  <c:v>40953.444444444496</c:v>
                </c:pt>
                <c:pt idx="10638">
                  <c:v>40953.458333333343</c:v>
                </c:pt>
                <c:pt idx="10639">
                  <c:v>40953.472222222219</c:v>
                </c:pt>
                <c:pt idx="10640">
                  <c:v>40953.486111111109</c:v>
                </c:pt>
                <c:pt idx="10641">
                  <c:v>40953.5</c:v>
                </c:pt>
                <c:pt idx="10642">
                  <c:v>40953.513888888891</c:v>
                </c:pt>
                <c:pt idx="10643">
                  <c:v>40953.527777777774</c:v>
                </c:pt>
                <c:pt idx="10644">
                  <c:v>40953.541666666613</c:v>
                </c:pt>
                <c:pt idx="10645">
                  <c:v>40953.555555555562</c:v>
                </c:pt>
                <c:pt idx="10646">
                  <c:v>40953.569444444445</c:v>
                </c:pt>
                <c:pt idx="10647">
                  <c:v>40953.583333333336</c:v>
                </c:pt>
                <c:pt idx="10648">
                  <c:v>40953.597222222204</c:v>
                </c:pt>
                <c:pt idx="10649">
                  <c:v>40953.611111111066</c:v>
                </c:pt>
                <c:pt idx="10650">
                  <c:v>40953.624999999993</c:v>
                </c:pt>
                <c:pt idx="10651">
                  <c:v>40953.638888888891</c:v>
                </c:pt>
                <c:pt idx="10652">
                  <c:v>40953.652777777781</c:v>
                </c:pt>
                <c:pt idx="10653">
                  <c:v>40953.666666666613</c:v>
                </c:pt>
                <c:pt idx="10654">
                  <c:v>40953.680555555562</c:v>
                </c:pt>
                <c:pt idx="10655">
                  <c:v>40953.694444444445</c:v>
                </c:pt>
                <c:pt idx="10656">
                  <c:v>40953.708333333336</c:v>
                </c:pt>
                <c:pt idx="10657">
                  <c:v>40953.722222222204</c:v>
                </c:pt>
                <c:pt idx="10658">
                  <c:v>40953.736111111066</c:v>
                </c:pt>
                <c:pt idx="10659">
                  <c:v>40953.75</c:v>
                </c:pt>
                <c:pt idx="10660">
                  <c:v>40953.763888888876</c:v>
                </c:pt>
                <c:pt idx="10661">
                  <c:v>40953.777777777774</c:v>
                </c:pt>
                <c:pt idx="10662">
                  <c:v>40953.791666666577</c:v>
                </c:pt>
                <c:pt idx="10663">
                  <c:v>40953.805555555562</c:v>
                </c:pt>
                <c:pt idx="10664">
                  <c:v>40953.819444444496</c:v>
                </c:pt>
                <c:pt idx="10665">
                  <c:v>40953.833333333336</c:v>
                </c:pt>
                <c:pt idx="10666">
                  <c:v>40953.847222222219</c:v>
                </c:pt>
                <c:pt idx="10667">
                  <c:v>40953.861111111066</c:v>
                </c:pt>
                <c:pt idx="10668">
                  <c:v>40953.875</c:v>
                </c:pt>
                <c:pt idx="10669">
                  <c:v>40953.888888888956</c:v>
                </c:pt>
                <c:pt idx="10670">
                  <c:v>40953.902777777781</c:v>
                </c:pt>
                <c:pt idx="10671">
                  <c:v>40953.916666666664</c:v>
                </c:pt>
                <c:pt idx="10672">
                  <c:v>40953.930555555562</c:v>
                </c:pt>
                <c:pt idx="10673">
                  <c:v>40953.944444444496</c:v>
                </c:pt>
                <c:pt idx="10674">
                  <c:v>40953.958333333343</c:v>
                </c:pt>
                <c:pt idx="10675">
                  <c:v>40953.972222222219</c:v>
                </c:pt>
                <c:pt idx="10676">
                  <c:v>40953.986111111109</c:v>
                </c:pt>
                <c:pt idx="10677">
                  <c:v>40954</c:v>
                </c:pt>
                <c:pt idx="10678">
                  <c:v>40954.013888888891</c:v>
                </c:pt>
                <c:pt idx="10679">
                  <c:v>40954.027777777774</c:v>
                </c:pt>
                <c:pt idx="10680">
                  <c:v>40954.041666666613</c:v>
                </c:pt>
                <c:pt idx="10681">
                  <c:v>40954.055555555562</c:v>
                </c:pt>
                <c:pt idx="10682">
                  <c:v>40954.069444444445</c:v>
                </c:pt>
                <c:pt idx="10683">
                  <c:v>40954.083333333336</c:v>
                </c:pt>
                <c:pt idx="10684">
                  <c:v>40954.097222222204</c:v>
                </c:pt>
                <c:pt idx="10685">
                  <c:v>40954.111111111066</c:v>
                </c:pt>
                <c:pt idx="10686">
                  <c:v>40954.124999999993</c:v>
                </c:pt>
                <c:pt idx="10687">
                  <c:v>40954.138888888891</c:v>
                </c:pt>
                <c:pt idx="10688">
                  <c:v>40954.152777777781</c:v>
                </c:pt>
                <c:pt idx="10689">
                  <c:v>40954.166666666613</c:v>
                </c:pt>
                <c:pt idx="10690">
                  <c:v>40954.180555555562</c:v>
                </c:pt>
                <c:pt idx="10691">
                  <c:v>40954.194444444445</c:v>
                </c:pt>
                <c:pt idx="10692">
                  <c:v>40954.208333333336</c:v>
                </c:pt>
                <c:pt idx="10693">
                  <c:v>40954.222222222204</c:v>
                </c:pt>
                <c:pt idx="10694">
                  <c:v>40954.236111111066</c:v>
                </c:pt>
                <c:pt idx="10695">
                  <c:v>40954.25</c:v>
                </c:pt>
                <c:pt idx="10696">
                  <c:v>40954.263888888876</c:v>
                </c:pt>
                <c:pt idx="10697">
                  <c:v>40954.277777777774</c:v>
                </c:pt>
                <c:pt idx="10698">
                  <c:v>40954.291666666577</c:v>
                </c:pt>
                <c:pt idx="10699">
                  <c:v>40954.305555555562</c:v>
                </c:pt>
                <c:pt idx="10700">
                  <c:v>40954.319444444496</c:v>
                </c:pt>
                <c:pt idx="10701">
                  <c:v>40954.333333333336</c:v>
                </c:pt>
                <c:pt idx="10702">
                  <c:v>40954.347222222219</c:v>
                </c:pt>
                <c:pt idx="10703">
                  <c:v>40954.361111111066</c:v>
                </c:pt>
                <c:pt idx="10704">
                  <c:v>40954.375</c:v>
                </c:pt>
                <c:pt idx="10705">
                  <c:v>40954.388888888956</c:v>
                </c:pt>
                <c:pt idx="10706">
                  <c:v>40954.402777777781</c:v>
                </c:pt>
                <c:pt idx="10707">
                  <c:v>40954.416666666664</c:v>
                </c:pt>
                <c:pt idx="10708">
                  <c:v>40954.430555555562</c:v>
                </c:pt>
                <c:pt idx="10709">
                  <c:v>40954.444444444496</c:v>
                </c:pt>
                <c:pt idx="10710">
                  <c:v>40954.458333333343</c:v>
                </c:pt>
                <c:pt idx="10711">
                  <c:v>40954.472222222219</c:v>
                </c:pt>
                <c:pt idx="10712">
                  <c:v>40954.486111111109</c:v>
                </c:pt>
                <c:pt idx="10713">
                  <c:v>40954.5</c:v>
                </c:pt>
                <c:pt idx="10714">
                  <c:v>40954.513888888891</c:v>
                </c:pt>
                <c:pt idx="10715">
                  <c:v>40954.527777777774</c:v>
                </c:pt>
                <c:pt idx="10716">
                  <c:v>40954.541666666613</c:v>
                </c:pt>
                <c:pt idx="10717">
                  <c:v>40954.555555555562</c:v>
                </c:pt>
                <c:pt idx="10718">
                  <c:v>40954.569444444445</c:v>
                </c:pt>
                <c:pt idx="10719">
                  <c:v>40954.583333333336</c:v>
                </c:pt>
                <c:pt idx="10720">
                  <c:v>40954.597222222204</c:v>
                </c:pt>
                <c:pt idx="10721">
                  <c:v>40954.611111111066</c:v>
                </c:pt>
                <c:pt idx="10722">
                  <c:v>40954.624999999993</c:v>
                </c:pt>
                <c:pt idx="10723">
                  <c:v>40954.638888888891</c:v>
                </c:pt>
                <c:pt idx="10724">
                  <c:v>40954.652777777781</c:v>
                </c:pt>
                <c:pt idx="10725">
                  <c:v>40954.666666666613</c:v>
                </c:pt>
                <c:pt idx="10726">
                  <c:v>40954.680555555562</c:v>
                </c:pt>
                <c:pt idx="10727">
                  <c:v>40954.694444444445</c:v>
                </c:pt>
                <c:pt idx="10728">
                  <c:v>40954.708333333336</c:v>
                </c:pt>
                <c:pt idx="10729">
                  <c:v>40954.722222222204</c:v>
                </c:pt>
                <c:pt idx="10730">
                  <c:v>40954.736111111066</c:v>
                </c:pt>
                <c:pt idx="10731">
                  <c:v>40954.75</c:v>
                </c:pt>
                <c:pt idx="10732">
                  <c:v>40954.763888888876</c:v>
                </c:pt>
                <c:pt idx="10733">
                  <c:v>40954.777777777774</c:v>
                </c:pt>
                <c:pt idx="10734">
                  <c:v>40954.791666666577</c:v>
                </c:pt>
                <c:pt idx="10735">
                  <c:v>40954.805555555562</c:v>
                </c:pt>
                <c:pt idx="10736">
                  <c:v>40954.819444444496</c:v>
                </c:pt>
                <c:pt idx="10737">
                  <c:v>40954.833333333336</c:v>
                </c:pt>
                <c:pt idx="10738">
                  <c:v>40954.847222222219</c:v>
                </c:pt>
                <c:pt idx="10739">
                  <c:v>40954.861111111066</c:v>
                </c:pt>
                <c:pt idx="10740">
                  <c:v>40954.875</c:v>
                </c:pt>
                <c:pt idx="10741">
                  <c:v>40954.888888888956</c:v>
                </c:pt>
                <c:pt idx="10742">
                  <c:v>40954.902777777781</c:v>
                </c:pt>
                <c:pt idx="10743">
                  <c:v>40954.916666666664</c:v>
                </c:pt>
                <c:pt idx="10744">
                  <c:v>40954.930555555562</c:v>
                </c:pt>
                <c:pt idx="10745">
                  <c:v>40954.944444444496</c:v>
                </c:pt>
                <c:pt idx="10746">
                  <c:v>40954.958333333343</c:v>
                </c:pt>
                <c:pt idx="10747">
                  <c:v>40954.972222222219</c:v>
                </c:pt>
                <c:pt idx="10748">
                  <c:v>40954.986111111109</c:v>
                </c:pt>
                <c:pt idx="10749">
                  <c:v>40955</c:v>
                </c:pt>
                <c:pt idx="10750">
                  <c:v>40955.013888888891</c:v>
                </c:pt>
                <c:pt idx="10751">
                  <c:v>40955.027777777774</c:v>
                </c:pt>
                <c:pt idx="10752">
                  <c:v>40955.041666666613</c:v>
                </c:pt>
                <c:pt idx="10753">
                  <c:v>40955.055555555562</c:v>
                </c:pt>
                <c:pt idx="10754">
                  <c:v>40955.069444444445</c:v>
                </c:pt>
                <c:pt idx="10755">
                  <c:v>40955.083333333336</c:v>
                </c:pt>
                <c:pt idx="10756">
                  <c:v>40955.097222222204</c:v>
                </c:pt>
                <c:pt idx="10757">
                  <c:v>40955.111111111066</c:v>
                </c:pt>
                <c:pt idx="10758">
                  <c:v>40955.124999999993</c:v>
                </c:pt>
                <c:pt idx="10759">
                  <c:v>40955.138888888891</c:v>
                </c:pt>
                <c:pt idx="10760">
                  <c:v>40955.152777777781</c:v>
                </c:pt>
                <c:pt idx="10761">
                  <c:v>40955.166666666613</c:v>
                </c:pt>
                <c:pt idx="10762">
                  <c:v>40955.180555555562</c:v>
                </c:pt>
                <c:pt idx="10763">
                  <c:v>40955.194444444445</c:v>
                </c:pt>
                <c:pt idx="10764">
                  <c:v>40955.208333333336</c:v>
                </c:pt>
                <c:pt idx="10765">
                  <c:v>40955.222222222204</c:v>
                </c:pt>
                <c:pt idx="10766">
                  <c:v>40955.236111111066</c:v>
                </c:pt>
                <c:pt idx="10767">
                  <c:v>40955.25</c:v>
                </c:pt>
                <c:pt idx="10768">
                  <c:v>40955.263888888876</c:v>
                </c:pt>
                <c:pt idx="10769">
                  <c:v>40955.277777777774</c:v>
                </c:pt>
                <c:pt idx="10770">
                  <c:v>40955.291666666577</c:v>
                </c:pt>
                <c:pt idx="10771">
                  <c:v>40955.305555555562</c:v>
                </c:pt>
                <c:pt idx="10772">
                  <c:v>40955.319444444496</c:v>
                </c:pt>
                <c:pt idx="10773">
                  <c:v>40955.333333333336</c:v>
                </c:pt>
                <c:pt idx="10774">
                  <c:v>40955.347222222219</c:v>
                </c:pt>
                <c:pt idx="10775">
                  <c:v>40955.361111111066</c:v>
                </c:pt>
                <c:pt idx="10776">
                  <c:v>40955.375</c:v>
                </c:pt>
                <c:pt idx="10777">
                  <c:v>40955.388888888956</c:v>
                </c:pt>
                <c:pt idx="10778">
                  <c:v>40955.402777777781</c:v>
                </c:pt>
                <c:pt idx="10779">
                  <c:v>40955.416666666664</c:v>
                </c:pt>
                <c:pt idx="10780">
                  <c:v>40955.430555555562</c:v>
                </c:pt>
                <c:pt idx="10781">
                  <c:v>40955.444444444496</c:v>
                </c:pt>
                <c:pt idx="10782">
                  <c:v>40955.458333333343</c:v>
                </c:pt>
                <c:pt idx="10783">
                  <c:v>40955.472222222219</c:v>
                </c:pt>
                <c:pt idx="10784">
                  <c:v>40955.486111111109</c:v>
                </c:pt>
                <c:pt idx="10785">
                  <c:v>40955.5</c:v>
                </c:pt>
                <c:pt idx="10786">
                  <c:v>40955.513888888891</c:v>
                </c:pt>
                <c:pt idx="10787">
                  <c:v>40955.527777777774</c:v>
                </c:pt>
                <c:pt idx="10788">
                  <c:v>40955.541666666613</c:v>
                </c:pt>
                <c:pt idx="10789">
                  <c:v>40955.555555555562</c:v>
                </c:pt>
                <c:pt idx="10790">
                  <c:v>40955.569444444445</c:v>
                </c:pt>
                <c:pt idx="10791">
                  <c:v>40955.583333333336</c:v>
                </c:pt>
                <c:pt idx="10792">
                  <c:v>40955.597222222204</c:v>
                </c:pt>
                <c:pt idx="10793">
                  <c:v>40955.611111111066</c:v>
                </c:pt>
                <c:pt idx="10794">
                  <c:v>40955.624999999993</c:v>
                </c:pt>
                <c:pt idx="10795">
                  <c:v>40955.638888888891</c:v>
                </c:pt>
                <c:pt idx="10796">
                  <c:v>40955.652777777781</c:v>
                </c:pt>
                <c:pt idx="10797">
                  <c:v>40955.666666666613</c:v>
                </c:pt>
                <c:pt idx="10798">
                  <c:v>40955.680555555562</c:v>
                </c:pt>
                <c:pt idx="10799">
                  <c:v>40955.694444444445</c:v>
                </c:pt>
                <c:pt idx="10800">
                  <c:v>40955.708333333336</c:v>
                </c:pt>
                <c:pt idx="10801">
                  <c:v>40955.722222222204</c:v>
                </c:pt>
                <c:pt idx="10802">
                  <c:v>40955.736111111066</c:v>
                </c:pt>
                <c:pt idx="10803">
                  <c:v>40955.75</c:v>
                </c:pt>
                <c:pt idx="10804">
                  <c:v>40955.763888888876</c:v>
                </c:pt>
                <c:pt idx="10805">
                  <c:v>40955.777777777774</c:v>
                </c:pt>
                <c:pt idx="10806">
                  <c:v>40955.791666666577</c:v>
                </c:pt>
                <c:pt idx="10807">
                  <c:v>40955.805555555562</c:v>
                </c:pt>
                <c:pt idx="10808">
                  <c:v>40955.819444444496</c:v>
                </c:pt>
                <c:pt idx="10809">
                  <c:v>40955.833333333336</c:v>
                </c:pt>
                <c:pt idx="10810">
                  <c:v>40955.847222222219</c:v>
                </c:pt>
                <c:pt idx="10811">
                  <c:v>40955.861111111066</c:v>
                </c:pt>
                <c:pt idx="10812">
                  <c:v>40955.875</c:v>
                </c:pt>
                <c:pt idx="10813">
                  <c:v>40955.888888888956</c:v>
                </c:pt>
                <c:pt idx="10814">
                  <c:v>40955.902777777781</c:v>
                </c:pt>
                <c:pt idx="10815">
                  <c:v>40955.916666666664</c:v>
                </c:pt>
                <c:pt idx="10816">
                  <c:v>40955.930555555562</c:v>
                </c:pt>
                <c:pt idx="10817">
                  <c:v>40955.944444444496</c:v>
                </c:pt>
                <c:pt idx="10818">
                  <c:v>40955.958333333343</c:v>
                </c:pt>
                <c:pt idx="10819">
                  <c:v>40955.972222222219</c:v>
                </c:pt>
                <c:pt idx="10820">
                  <c:v>40955.986111111109</c:v>
                </c:pt>
                <c:pt idx="10821">
                  <c:v>40956</c:v>
                </c:pt>
                <c:pt idx="10822">
                  <c:v>40956.013888888891</c:v>
                </c:pt>
                <c:pt idx="10823">
                  <c:v>40956.027777777774</c:v>
                </c:pt>
                <c:pt idx="10824">
                  <c:v>40956.041666666613</c:v>
                </c:pt>
                <c:pt idx="10825">
                  <c:v>40956.055555555562</c:v>
                </c:pt>
                <c:pt idx="10826">
                  <c:v>40956.069444444445</c:v>
                </c:pt>
                <c:pt idx="10827">
                  <c:v>40956.083333333336</c:v>
                </c:pt>
                <c:pt idx="10828">
                  <c:v>40956.097222222204</c:v>
                </c:pt>
                <c:pt idx="10829">
                  <c:v>40956.111111111066</c:v>
                </c:pt>
                <c:pt idx="10830">
                  <c:v>40956.124999999993</c:v>
                </c:pt>
                <c:pt idx="10831">
                  <c:v>40956.138888888891</c:v>
                </c:pt>
                <c:pt idx="10832">
                  <c:v>40956.152777777781</c:v>
                </c:pt>
                <c:pt idx="10833">
                  <c:v>40956.166666666613</c:v>
                </c:pt>
                <c:pt idx="10834">
                  <c:v>40956.180555555562</c:v>
                </c:pt>
                <c:pt idx="10835">
                  <c:v>40956.194444444445</c:v>
                </c:pt>
                <c:pt idx="10836">
                  <c:v>40956.208333333336</c:v>
                </c:pt>
                <c:pt idx="10837">
                  <c:v>40956.222222222204</c:v>
                </c:pt>
                <c:pt idx="10838">
                  <c:v>40956.236111111066</c:v>
                </c:pt>
                <c:pt idx="10839">
                  <c:v>40956.25</c:v>
                </c:pt>
                <c:pt idx="10840">
                  <c:v>40956.263888888876</c:v>
                </c:pt>
                <c:pt idx="10841">
                  <c:v>40956.277777777774</c:v>
                </c:pt>
                <c:pt idx="10842">
                  <c:v>40956.291666666577</c:v>
                </c:pt>
                <c:pt idx="10843">
                  <c:v>40956.305555555562</c:v>
                </c:pt>
                <c:pt idx="10844">
                  <c:v>40956.319444444496</c:v>
                </c:pt>
                <c:pt idx="10845">
                  <c:v>40956.333333333336</c:v>
                </c:pt>
                <c:pt idx="10846">
                  <c:v>40956.347222222219</c:v>
                </c:pt>
                <c:pt idx="10847">
                  <c:v>40956.361111111066</c:v>
                </c:pt>
                <c:pt idx="10848">
                  <c:v>40956.375</c:v>
                </c:pt>
                <c:pt idx="10849">
                  <c:v>40956.388888888956</c:v>
                </c:pt>
                <c:pt idx="10850">
                  <c:v>40956.402777777781</c:v>
                </c:pt>
                <c:pt idx="10851">
                  <c:v>40956.416666666664</c:v>
                </c:pt>
                <c:pt idx="10852">
                  <c:v>40956.430555555562</c:v>
                </c:pt>
                <c:pt idx="10853">
                  <c:v>40956.444444444496</c:v>
                </c:pt>
                <c:pt idx="10854">
                  <c:v>40956.458333333343</c:v>
                </c:pt>
                <c:pt idx="10855">
                  <c:v>40956.472222222219</c:v>
                </c:pt>
                <c:pt idx="10856">
                  <c:v>40956.486111111109</c:v>
                </c:pt>
                <c:pt idx="10857">
                  <c:v>40956.5</c:v>
                </c:pt>
                <c:pt idx="10858">
                  <c:v>40956.513888888891</c:v>
                </c:pt>
                <c:pt idx="10859">
                  <c:v>40956.527777777774</c:v>
                </c:pt>
                <c:pt idx="10860">
                  <c:v>40956.541666666613</c:v>
                </c:pt>
                <c:pt idx="10861">
                  <c:v>40956.555555555562</c:v>
                </c:pt>
                <c:pt idx="10862">
                  <c:v>40956.569444444445</c:v>
                </c:pt>
                <c:pt idx="10863">
                  <c:v>40956.583333333336</c:v>
                </c:pt>
                <c:pt idx="10864">
                  <c:v>40956.597222222204</c:v>
                </c:pt>
                <c:pt idx="10865">
                  <c:v>40956.611111111066</c:v>
                </c:pt>
                <c:pt idx="10866">
                  <c:v>40956.624999999993</c:v>
                </c:pt>
                <c:pt idx="10867">
                  <c:v>40956.638888888891</c:v>
                </c:pt>
                <c:pt idx="10868">
                  <c:v>40956.652777777781</c:v>
                </c:pt>
                <c:pt idx="10869">
                  <c:v>40956.666666666613</c:v>
                </c:pt>
                <c:pt idx="10870">
                  <c:v>40956.680555555562</c:v>
                </c:pt>
                <c:pt idx="10871">
                  <c:v>40956.694444444445</c:v>
                </c:pt>
                <c:pt idx="10872">
                  <c:v>40956.708333333336</c:v>
                </c:pt>
                <c:pt idx="10873">
                  <c:v>40956.722222222204</c:v>
                </c:pt>
                <c:pt idx="10874">
                  <c:v>40956.736111111066</c:v>
                </c:pt>
                <c:pt idx="10875">
                  <c:v>40956.75</c:v>
                </c:pt>
                <c:pt idx="10876">
                  <c:v>40956.763888888876</c:v>
                </c:pt>
                <c:pt idx="10877">
                  <c:v>40956.777777777774</c:v>
                </c:pt>
                <c:pt idx="10878">
                  <c:v>40956.791666666577</c:v>
                </c:pt>
                <c:pt idx="10879">
                  <c:v>40956.805555555562</c:v>
                </c:pt>
                <c:pt idx="10880">
                  <c:v>40956.819444444496</c:v>
                </c:pt>
                <c:pt idx="10881">
                  <c:v>40956.833333333336</c:v>
                </c:pt>
                <c:pt idx="10882">
                  <c:v>40956.847222222219</c:v>
                </c:pt>
                <c:pt idx="10883">
                  <c:v>40956.861111111066</c:v>
                </c:pt>
                <c:pt idx="10884">
                  <c:v>40956.875</c:v>
                </c:pt>
                <c:pt idx="10885">
                  <c:v>40956.888888888956</c:v>
                </c:pt>
                <c:pt idx="10886">
                  <c:v>40956.902777777781</c:v>
                </c:pt>
                <c:pt idx="10887">
                  <c:v>40956.916666666664</c:v>
                </c:pt>
                <c:pt idx="10888">
                  <c:v>40956.930555555562</c:v>
                </c:pt>
                <c:pt idx="10889">
                  <c:v>40956.944444444496</c:v>
                </c:pt>
                <c:pt idx="10890">
                  <c:v>40956.958333333343</c:v>
                </c:pt>
                <c:pt idx="10891">
                  <c:v>40956.972222222219</c:v>
                </c:pt>
                <c:pt idx="10892">
                  <c:v>40956.986111111109</c:v>
                </c:pt>
                <c:pt idx="10893">
                  <c:v>40957</c:v>
                </c:pt>
                <c:pt idx="10894">
                  <c:v>40957.013888888891</c:v>
                </c:pt>
                <c:pt idx="10895">
                  <c:v>40957.027777777774</c:v>
                </c:pt>
                <c:pt idx="10896">
                  <c:v>40957.041666666613</c:v>
                </c:pt>
                <c:pt idx="10897">
                  <c:v>40957.055555555562</c:v>
                </c:pt>
                <c:pt idx="10898">
                  <c:v>40957.069444444445</c:v>
                </c:pt>
                <c:pt idx="10899">
                  <c:v>40957.083333333336</c:v>
                </c:pt>
                <c:pt idx="10900">
                  <c:v>40957.097222222204</c:v>
                </c:pt>
                <c:pt idx="10901">
                  <c:v>40957.111111111066</c:v>
                </c:pt>
                <c:pt idx="10902">
                  <c:v>40957.124999999993</c:v>
                </c:pt>
                <c:pt idx="10903">
                  <c:v>40957.138888888891</c:v>
                </c:pt>
                <c:pt idx="10904">
                  <c:v>40957.152777777781</c:v>
                </c:pt>
                <c:pt idx="10905">
                  <c:v>40957.166666666613</c:v>
                </c:pt>
                <c:pt idx="10906">
                  <c:v>40957.180555555562</c:v>
                </c:pt>
                <c:pt idx="10907">
                  <c:v>40957.194444444445</c:v>
                </c:pt>
                <c:pt idx="10908">
                  <c:v>40957.208333333336</c:v>
                </c:pt>
                <c:pt idx="10909">
                  <c:v>40957.222222222204</c:v>
                </c:pt>
                <c:pt idx="10910">
                  <c:v>40957.236111111066</c:v>
                </c:pt>
                <c:pt idx="10911">
                  <c:v>40957.25</c:v>
                </c:pt>
                <c:pt idx="10912">
                  <c:v>40957.263888888876</c:v>
                </c:pt>
                <c:pt idx="10913">
                  <c:v>40957.277777777774</c:v>
                </c:pt>
                <c:pt idx="10914">
                  <c:v>40957.291666666577</c:v>
                </c:pt>
                <c:pt idx="10915">
                  <c:v>40957.305555555562</c:v>
                </c:pt>
                <c:pt idx="10916">
                  <c:v>40957.319444444496</c:v>
                </c:pt>
                <c:pt idx="10917">
                  <c:v>40957.333333333336</c:v>
                </c:pt>
                <c:pt idx="10918">
                  <c:v>40957.347222222219</c:v>
                </c:pt>
                <c:pt idx="10919">
                  <c:v>40957.361111111066</c:v>
                </c:pt>
                <c:pt idx="10920">
                  <c:v>40957.375</c:v>
                </c:pt>
                <c:pt idx="10921">
                  <c:v>40957.388888888956</c:v>
                </c:pt>
                <c:pt idx="10922">
                  <c:v>40957.402777777781</c:v>
                </c:pt>
                <c:pt idx="10923">
                  <c:v>40957.416666666664</c:v>
                </c:pt>
                <c:pt idx="10924">
                  <c:v>40957.430555555562</c:v>
                </c:pt>
                <c:pt idx="10925">
                  <c:v>40957.444444444496</c:v>
                </c:pt>
                <c:pt idx="10926">
                  <c:v>40957.458333333343</c:v>
                </c:pt>
                <c:pt idx="10927">
                  <c:v>40957.472222222219</c:v>
                </c:pt>
                <c:pt idx="10928">
                  <c:v>40957.486111111109</c:v>
                </c:pt>
                <c:pt idx="10929">
                  <c:v>40957.5</c:v>
                </c:pt>
                <c:pt idx="10930">
                  <c:v>40957.513888888891</c:v>
                </c:pt>
                <c:pt idx="10931">
                  <c:v>40957.527777777774</c:v>
                </c:pt>
                <c:pt idx="10932">
                  <c:v>40957.541666666613</c:v>
                </c:pt>
                <c:pt idx="10933">
                  <c:v>40957.555555555562</c:v>
                </c:pt>
                <c:pt idx="10934">
                  <c:v>40957.569444444445</c:v>
                </c:pt>
                <c:pt idx="10935">
                  <c:v>40957.583333333336</c:v>
                </c:pt>
                <c:pt idx="10936">
                  <c:v>40957.597222222204</c:v>
                </c:pt>
                <c:pt idx="10937">
                  <c:v>40957.611111111066</c:v>
                </c:pt>
                <c:pt idx="10938">
                  <c:v>40957.624999999993</c:v>
                </c:pt>
                <c:pt idx="10939">
                  <c:v>40957.638888888891</c:v>
                </c:pt>
                <c:pt idx="10940">
                  <c:v>40957.652777777781</c:v>
                </c:pt>
                <c:pt idx="10941">
                  <c:v>40957.666666666613</c:v>
                </c:pt>
                <c:pt idx="10942">
                  <c:v>40957.680555555562</c:v>
                </c:pt>
                <c:pt idx="10943">
                  <c:v>40957.694444444445</c:v>
                </c:pt>
                <c:pt idx="10944">
                  <c:v>40957.708333333336</c:v>
                </c:pt>
                <c:pt idx="10945">
                  <c:v>40957.722222222204</c:v>
                </c:pt>
                <c:pt idx="10946">
                  <c:v>40957.736111111066</c:v>
                </c:pt>
                <c:pt idx="10947">
                  <c:v>40957.75</c:v>
                </c:pt>
                <c:pt idx="10948">
                  <c:v>40957.763888888876</c:v>
                </c:pt>
                <c:pt idx="10949">
                  <c:v>40957.777777777774</c:v>
                </c:pt>
                <c:pt idx="10950">
                  <c:v>40957.791666666577</c:v>
                </c:pt>
                <c:pt idx="10951">
                  <c:v>40957.805555555562</c:v>
                </c:pt>
                <c:pt idx="10952">
                  <c:v>40957.819444444496</c:v>
                </c:pt>
                <c:pt idx="10953">
                  <c:v>40957.833333333336</c:v>
                </c:pt>
                <c:pt idx="10954">
                  <c:v>40957.847222222219</c:v>
                </c:pt>
                <c:pt idx="10955">
                  <c:v>40957.861111111066</c:v>
                </c:pt>
                <c:pt idx="10956">
                  <c:v>40957.875</c:v>
                </c:pt>
                <c:pt idx="10957">
                  <c:v>40957.888888888956</c:v>
                </c:pt>
                <c:pt idx="10958">
                  <c:v>40957.902777777781</c:v>
                </c:pt>
                <c:pt idx="10959">
                  <c:v>40957.916666666664</c:v>
                </c:pt>
                <c:pt idx="10960">
                  <c:v>40957.930555555562</c:v>
                </c:pt>
                <c:pt idx="10961">
                  <c:v>40957.944444444496</c:v>
                </c:pt>
                <c:pt idx="10962">
                  <c:v>40957.958333333343</c:v>
                </c:pt>
                <c:pt idx="10963">
                  <c:v>40957.972222222219</c:v>
                </c:pt>
                <c:pt idx="10964">
                  <c:v>40957.986111111109</c:v>
                </c:pt>
                <c:pt idx="10965">
                  <c:v>40958</c:v>
                </c:pt>
                <c:pt idx="10966">
                  <c:v>40958.013888888891</c:v>
                </c:pt>
                <c:pt idx="10967">
                  <c:v>40958.027777777774</c:v>
                </c:pt>
                <c:pt idx="10968">
                  <c:v>40958.041666666613</c:v>
                </c:pt>
                <c:pt idx="10969">
                  <c:v>40958.055555555562</c:v>
                </c:pt>
                <c:pt idx="10970">
                  <c:v>40958.069444444445</c:v>
                </c:pt>
                <c:pt idx="10971">
                  <c:v>40958.083333333336</c:v>
                </c:pt>
                <c:pt idx="10972">
                  <c:v>40958.097222222204</c:v>
                </c:pt>
                <c:pt idx="10973">
                  <c:v>40958.111111111066</c:v>
                </c:pt>
                <c:pt idx="10974">
                  <c:v>40958.124999999993</c:v>
                </c:pt>
                <c:pt idx="10975">
                  <c:v>40958.138888888891</c:v>
                </c:pt>
                <c:pt idx="10976">
                  <c:v>40958.152777777781</c:v>
                </c:pt>
                <c:pt idx="10977">
                  <c:v>40958.166666666613</c:v>
                </c:pt>
                <c:pt idx="10978">
                  <c:v>40958.180555555562</c:v>
                </c:pt>
                <c:pt idx="10979">
                  <c:v>40958.194444444445</c:v>
                </c:pt>
                <c:pt idx="10980">
                  <c:v>40958.208333333336</c:v>
                </c:pt>
                <c:pt idx="10981">
                  <c:v>40958.222222222204</c:v>
                </c:pt>
                <c:pt idx="10982">
                  <c:v>40958.236111111066</c:v>
                </c:pt>
                <c:pt idx="10983">
                  <c:v>40958.25</c:v>
                </c:pt>
                <c:pt idx="10984">
                  <c:v>40958.263888888876</c:v>
                </c:pt>
                <c:pt idx="10985">
                  <c:v>40958.277777777774</c:v>
                </c:pt>
                <c:pt idx="10986">
                  <c:v>40958.291666666577</c:v>
                </c:pt>
                <c:pt idx="10987">
                  <c:v>40958.305555555562</c:v>
                </c:pt>
                <c:pt idx="10988">
                  <c:v>40958.319444444496</c:v>
                </c:pt>
                <c:pt idx="10989">
                  <c:v>40958.333333333336</c:v>
                </c:pt>
                <c:pt idx="10990">
                  <c:v>40958.347222222219</c:v>
                </c:pt>
                <c:pt idx="10991">
                  <c:v>40958.361111111066</c:v>
                </c:pt>
                <c:pt idx="10992">
                  <c:v>40958.375</c:v>
                </c:pt>
                <c:pt idx="10993">
                  <c:v>40958.388888888956</c:v>
                </c:pt>
                <c:pt idx="10994">
                  <c:v>40958.402777777781</c:v>
                </c:pt>
                <c:pt idx="10995">
                  <c:v>40958.416666666664</c:v>
                </c:pt>
                <c:pt idx="10996">
                  <c:v>40958.430555555562</c:v>
                </c:pt>
                <c:pt idx="10997">
                  <c:v>40958.444444444496</c:v>
                </c:pt>
                <c:pt idx="10998">
                  <c:v>40958.458333333343</c:v>
                </c:pt>
                <c:pt idx="10999">
                  <c:v>40958.472222222219</c:v>
                </c:pt>
                <c:pt idx="11000">
                  <c:v>40958.486111111109</c:v>
                </c:pt>
                <c:pt idx="11001">
                  <c:v>40958.5</c:v>
                </c:pt>
                <c:pt idx="11002">
                  <c:v>40958.513888888891</c:v>
                </c:pt>
                <c:pt idx="11003">
                  <c:v>40958.527777777774</c:v>
                </c:pt>
                <c:pt idx="11004">
                  <c:v>40958.541666666613</c:v>
                </c:pt>
                <c:pt idx="11005">
                  <c:v>40958.555555555562</c:v>
                </c:pt>
                <c:pt idx="11006">
                  <c:v>40958.569444444445</c:v>
                </c:pt>
                <c:pt idx="11007">
                  <c:v>40958.583333333336</c:v>
                </c:pt>
                <c:pt idx="11008">
                  <c:v>40958.597222222204</c:v>
                </c:pt>
                <c:pt idx="11009">
                  <c:v>40958.611111111066</c:v>
                </c:pt>
                <c:pt idx="11010">
                  <c:v>40958.624999999993</c:v>
                </c:pt>
                <c:pt idx="11011">
                  <c:v>40958.638888888891</c:v>
                </c:pt>
                <c:pt idx="11012">
                  <c:v>40958.652777777781</c:v>
                </c:pt>
                <c:pt idx="11013">
                  <c:v>40958.666666666613</c:v>
                </c:pt>
                <c:pt idx="11014">
                  <c:v>40958.680555555562</c:v>
                </c:pt>
                <c:pt idx="11015">
                  <c:v>40958.694444444445</c:v>
                </c:pt>
                <c:pt idx="11016">
                  <c:v>40958.708333333336</c:v>
                </c:pt>
                <c:pt idx="11017">
                  <c:v>40958.722222222204</c:v>
                </c:pt>
                <c:pt idx="11018">
                  <c:v>40958.736111111066</c:v>
                </c:pt>
                <c:pt idx="11019">
                  <c:v>40958.75</c:v>
                </c:pt>
                <c:pt idx="11020">
                  <c:v>40958.763888888876</c:v>
                </c:pt>
                <c:pt idx="11021">
                  <c:v>40958.777777777774</c:v>
                </c:pt>
                <c:pt idx="11022">
                  <c:v>40958.791666666577</c:v>
                </c:pt>
                <c:pt idx="11023">
                  <c:v>40958.805555555562</c:v>
                </c:pt>
                <c:pt idx="11024">
                  <c:v>40958.819444444496</c:v>
                </c:pt>
                <c:pt idx="11025">
                  <c:v>40958.833333333336</c:v>
                </c:pt>
                <c:pt idx="11026">
                  <c:v>40958.847222222219</c:v>
                </c:pt>
                <c:pt idx="11027">
                  <c:v>40958.861111111066</c:v>
                </c:pt>
                <c:pt idx="11028">
                  <c:v>40958.875</c:v>
                </c:pt>
                <c:pt idx="11029">
                  <c:v>40958.888888888956</c:v>
                </c:pt>
                <c:pt idx="11030">
                  <c:v>40958.902777777781</c:v>
                </c:pt>
                <c:pt idx="11031">
                  <c:v>40958.916666666664</c:v>
                </c:pt>
                <c:pt idx="11032">
                  <c:v>40958.930555555562</c:v>
                </c:pt>
                <c:pt idx="11033">
                  <c:v>40958.944444444496</c:v>
                </c:pt>
                <c:pt idx="11034">
                  <c:v>40958.958333333343</c:v>
                </c:pt>
                <c:pt idx="11035">
                  <c:v>40958.972222222219</c:v>
                </c:pt>
                <c:pt idx="11036">
                  <c:v>40958.986111111109</c:v>
                </c:pt>
                <c:pt idx="11037">
                  <c:v>40959</c:v>
                </c:pt>
                <c:pt idx="11038">
                  <c:v>40959.013888888891</c:v>
                </c:pt>
                <c:pt idx="11039">
                  <c:v>40959.027777777774</c:v>
                </c:pt>
                <c:pt idx="11040">
                  <c:v>40959.041666666613</c:v>
                </c:pt>
                <c:pt idx="11041">
                  <c:v>40959.055555555562</c:v>
                </c:pt>
                <c:pt idx="11042">
                  <c:v>40959.069444444445</c:v>
                </c:pt>
                <c:pt idx="11043">
                  <c:v>40959.083333333336</c:v>
                </c:pt>
                <c:pt idx="11044">
                  <c:v>40959.097222222204</c:v>
                </c:pt>
                <c:pt idx="11045">
                  <c:v>40959.111111111066</c:v>
                </c:pt>
                <c:pt idx="11046">
                  <c:v>40959.124999999993</c:v>
                </c:pt>
                <c:pt idx="11047">
                  <c:v>40959.138888888891</c:v>
                </c:pt>
                <c:pt idx="11048">
                  <c:v>40959.152777777781</c:v>
                </c:pt>
                <c:pt idx="11049">
                  <c:v>40959.166666666613</c:v>
                </c:pt>
                <c:pt idx="11050">
                  <c:v>40959.180555555562</c:v>
                </c:pt>
                <c:pt idx="11051">
                  <c:v>40959.194444444445</c:v>
                </c:pt>
                <c:pt idx="11052">
                  <c:v>40959.208333333336</c:v>
                </c:pt>
                <c:pt idx="11053">
                  <c:v>40959.222222222204</c:v>
                </c:pt>
                <c:pt idx="11054">
                  <c:v>40959.236111111066</c:v>
                </c:pt>
                <c:pt idx="11055">
                  <c:v>40959.25</c:v>
                </c:pt>
                <c:pt idx="11056">
                  <c:v>40959.263888888876</c:v>
                </c:pt>
                <c:pt idx="11057">
                  <c:v>40959.277777777774</c:v>
                </c:pt>
                <c:pt idx="11058">
                  <c:v>40959.291666666577</c:v>
                </c:pt>
                <c:pt idx="11059">
                  <c:v>40959.305555555562</c:v>
                </c:pt>
                <c:pt idx="11060">
                  <c:v>40959.319444444496</c:v>
                </c:pt>
                <c:pt idx="11061">
                  <c:v>40959.333333333336</c:v>
                </c:pt>
                <c:pt idx="11062">
                  <c:v>40959.347222222219</c:v>
                </c:pt>
                <c:pt idx="11063">
                  <c:v>40959.361111111066</c:v>
                </c:pt>
                <c:pt idx="11064">
                  <c:v>40959.375</c:v>
                </c:pt>
                <c:pt idx="11065">
                  <c:v>40959.388888888956</c:v>
                </c:pt>
                <c:pt idx="11066">
                  <c:v>40959.402777777781</c:v>
                </c:pt>
                <c:pt idx="11067">
                  <c:v>40959.416666666664</c:v>
                </c:pt>
                <c:pt idx="11068">
                  <c:v>40959.430555555562</c:v>
                </c:pt>
                <c:pt idx="11069">
                  <c:v>40959.444444444496</c:v>
                </c:pt>
                <c:pt idx="11070">
                  <c:v>40959.458333333343</c:v>
                </c:pt>
                <c:pt idx="11071">
                  <c:v>40959.472222222219</c:v>
                </c:pt>
                <c:pt idx="11072">
                  <c:v>40959.486111111109</c:v>
                </c:pt>
                <c:pt idx="11073">
                  <c:v>40959.5</c:v>
                </c:pt>
                <c:pt idx="11074">
                  <c:v>40959.513888888891</c:v>
                </c:pt>
                <c:pt idx="11075">
                  <c:v>40959.527777777774</c:v>
                </c:pt>
                <c:pt idx="11076">
                  <c:v>40959.541666666613</c:v>
                </c:pt>
                <c:pt idx="11077">
                  <c:v>40959.555555555562</c:v>
                </c:pt>
                <c:pt idx="11078">
                  <c:v>40959.569444444445</c:v>
                </c:pt>
                <c:pt idx="11079">
                  <c:v>40959.583333333336</c:v>
                </c:pt>
                <c:pt idx="11080">
                  <c:v>40959.597222222204</c:v>
                </c:pt>
                <c:pt idx="11081">
                  <c:v>40959.611111111066</c:v>
                </c:pt>
                <c:pt idx="11082">
                  <c:v>40959.624999999993</c:v>
                </c:pt>
                <c:pt idx="11083">
                  <c:v>40959.638888888891</c:v>
                </c:pt>
                <c:pt idx="11084">
                  <c:v>40959.652777777781</c:v>
                </c:pt>
                <c:pt idx="11085">
                  <c:v>40959.666666666613</c:v>
                </c:pt>
                <c:pt idx="11086">
                  <c:v>40959.680555555562</c:v>
                </c:pt>
                <c:pt idx="11087">
                  <c:v>40959.694444444445</c:v>
                </c:pt>
                <c:pt idx="11088">
                  <c:v>40959.708333333336</c:v>
                </c:pt>
                <c:pt idx="11089">
                  <c:v>40959.722222222204</c:v>
                </c:pt>
                <c:pt idx="11090">
                  <c:v>40959.736111111066</c:v>
                </c:pt>
                <c:pt idx="11091">
                  <c:v>40959.75</c:v>
                </c:pt>
                <c:pt idx="11092">
                  <c:v>40959.763888888876</c:v>
                </c:pt>
                <c:pt idx="11093">
                  <c:v>40959.777777777774</c:v>
                </c:pt>
                <c:pt idx="11094">
                  <c:v>40959.791666666577</c:v>
                </c:pt>
                <c:pt idx="11095">
                  <c:v>40959.805555555562</c:v>
                </c:pt>
                <c:pt idx="11096">
                  <c:v>40959.819444444496</c:v>
                </c:pt>
                <c:pt idx="11097">
                  <c:v>40959.833333333336</c:v>
                </c:pt>
                <c:pt idx="11098">
                  <c:v>40959.847222222219</c:v>
                </c:pt>
                <c:pt idx="11099">
                  <c:v>40959.861111111066</c:v>
                </c:pt>
                <c:pt idx="11100">
                  <c:v>40959.875</c:v>
                </c:pt>
                <c:pt idx="11101">
                  <c:v>40959.888888888956</c:v>
                </c:pt>
                <c:pt idx="11102">
                  <c:v>40959.902777777781</c:v>
                </c:pt>
                <c:pt idx="11103">
                  <c:v>40959.916666666664</c:v>
                </c:pt>
                <c:pt idx="11104">
                  <c:v>40959.930555555562</c:v>
                </c:pt>
                <c:pt idx="11105">
                  <c:v>40959.944444444496</c:v>
                </c:pt>
                <c:pt idx="11106">
                  <c:v>40959.958333333343</c:v>
                </c:pt>
                <c:pt idx="11107">
                  <c:v>40959.972222222219</c:v>
                </c:pt>
                <c:pt idx="11108">
                  <c:v>40959.986111111109</c:v>
                </c:pt>
                <c:pt idx="11109">
                  <c:v>40960</c:v>
                </c:pt>
                <c:pt idx="11110">
                  <c:v>40960.013888888891</c:v>
                </c:pt>
                <c:pt idx="11111">
                  <c:v>40960.027777777774</c:v>
                </c:pt>
                <c:pt idx="11112">
                  <c:v>40960.041666666613</c:v>
                </c:pt>
                <c:pt idx="11113">
                  <c:v>40960.055555555562</c:v>
                </c:pt>
                <c:pt idx="11114">
                  <c:v>40960.069444444445</c:v>
                </c:pt>
                <c:pt idx="11115">
                  <c:v>40960.083333333336</c:v>
                </c:pt>
                <c:pt idx="11116">
                  <c:v>40960.097222222204</c:v>
                </c:pt>
                <c:pt idx="11117">
                  <c:v>40960.111111111066</c:v>
                </c:pt>
                <c:pt idx="11118">
                  <c:v>40960.124999999993</c:v>
                </c:pt>
                <c:pt idx="11119">
                  <c:v>40960.138888888891</c:v>
                </c:pt>
                <c:pt idx="11120">
                  <c:v>40960.152777777781</c:v>
                </c:pt>
                <c:pt idx="11121">
                  <c:v>40960.166666666613</c:v>
                </c:pt>
                <c:pt idx="11122">
                  <c:v>40960.180555555562</c:v>
                </c:pt>
                <c:pt idx="11123">
                  <c:v>40960.194444444445</c:v>
                </c:pt>
                <c:pt idx="11124">
                  <c:v>40960.208333333336</c:v>
                </c:pt>
                <c:pt idx="11125">
                  <c:v>40960.222222222204</c:v>
                </c:pt>
                <c:pt idx="11126">
                  <c:v>40960.236111111066</c:v>
                </c:pt>
                <c:pt idx="11127">
                  <c:v>40960.25</c:v>
                </c:pt>
                <c:pt idx="11128">
                  <c:v>40960.263888888876</c:v>
                </c:pt>
                <c:pt idx="11129">
                  <c:v>40960.277777777774</c:v>
                </c:pt>
                <c:pt idx="11130">
                  <c:v>40960.291666666577</c:v>
                </c:pt>
                <c:pt idx="11131">
                  <c:v>40960.305555555562</c:v>
                </c:pt>
                <c:pt idx="11132">
                  <c:v>40960.319444444496</c:v>
                </c:pt>
                <c:pt idx="11133">
                  <c:v>40960.333333333336</c:v>
                </c:pt>
                <c:pt idx="11134">
                  <c:v>40960.347222222219</c:v>
                </c:pt>
                <c:pt idx="11135">
                  <c:v>40960.361111111066</c:v>
                </c:pt>
                <c:pt idx="11136">
                  <c:v>40960.375</c:v>
                </c:pt>
                <c:pt idx="11137">
                  <c:v>40960.388888888956</c:v>
                </c:pt>
                <c:pt idx="11138">
                  <c:v>40960.402777777781</c:v>
                </c:pt>
                <c:pt idx="11139">
                  <c:v>40960.416666666664</c:v>
                </c:pt>
                <c:pt idx="11140">
                  <c:v>40960.430555555562</c:v>
                </c:pt>
                <c:pt idx="11141">
                  <c:v>40960.444444444496</c:v>
                </c:pt>
                <c:pt idx="11142">
                  <c:v>40960.458333333343</c:v>
                </c:pt>
                <c:pt idx="11143">
                  <c:v>40960.472222222219</c:v>
                </c:pt>
                <c:pt idx="11144">
                  <c:v>40960.486111111109</c:v>
                </c:pt>
                <c:pt idx="11145">
                  <c:v>40960.5</c:v>
                </c:pt>
                <c:pt idx="11146">
                  <c:v>40960.513888888891</c:v>
                </c:pt>
                <c:pt idx="11147">
                  <c:v>40960.527777777774</c:v>
                </c:pt>
                <c:pt idx="11148">
                  <c:v>40960.541666666613</c:v>
                </c:pt>
                <c:pt idx="11149">
                  <c:v>40960.555555555562</c:v>
                </c:pt>
                <c:pt idx="11150">
                  <c:v>40960.569444444445</c:v>
                </c:pt>
                <c:pt idx="11151">
                  <c:v>40960.583333333336</c:v>
                </c:pt>
                <c:pt idx="11152">
                  <c:v>40960.597222222204</c:v>
                </c:pt>
                <c:pt idx="11153">
                  <c:v>40960.611111111066</c:v>
                </c:pt>
                <c:pt idx="11154">
                  <c:v>40960.624999999993</c:v>
                </c:pt>
                <c:pt idx="11155">
                  <c:v>40960.638888888891</c:v>
                </c:pt>
                <c:pt idx="11156">
                  <c:v>40960.652777777781</c:v>
                </c:pt>
                <c:pt idx="11157">
                  <c:v>40960.666666666613</c:v>
                </c:pt>
                <c:pt idx="11158">
                  <c:v>40960.680555555562</c:v>
                </c:pt>
                <c:pt idx="11159">
                  <c:v>40960.694444444445</c:v>
                </c:pt>
                <c:pt idx="11160">
                  <c:v>40960.708333333336</c:v>
                </c:pt>
                <c:pt idx="11161">
                  <c:v>40960.722222222204</c:v>
                </c:pt>
                <c:pt idx="11162">
                  <c:v>40960.736111111066</c:v>
                </c:pt>
                <c:pt idx="11163">
                  <c:v>40960.75</c:v>
                </c:pt>
                <c:pt idx="11164">
                  <c:v>40960.763888888876</c:v>
                </c:pt>
                <c:pt idx="11165">
                  <c:v>40960.777777777774</c:v>
                </c:pt>
                <c:pt idx="11166">
                  <c:v>40960.791666666577</c:v>
                </c:pt>
                <c:pt idx="11167">
                  <c:v>40960.805555555562</c:v>
                </c:pt>
                <c:pt idx="11168">
                  <c:v>40960.819444444496</c:v>
                </c:pt>
                <c:pt idx="11169">
                  <c:v>40960.833333333336</c:v>
                </c:pt>
                <c:pt idx="11170">
                  <c:v>40960.847222222219</c:v>
                </c:pt>
                <c:pt idx="11171">
                  <c:v>40960.861111111066</c:v>
                </c:pt>
                <c:pt idx="11172">
                  <c:v>40960.875</c:v>
                </c:pt>
                <c:pt idx="11173">
                  <c:v>40960.888888888956</c:v>
                </c:pt>
                <c:pt idx="11174">
                  <c:v>40960.902777777781</c:v>
                </c:pt>
                <c:pt idx="11175">
                  <c:v>40960.916666666664</c:v>
                </c:pt>
                <c:pt idx="11176">
                  <c:v>40960.930555555562</c:v>
                </c:pt>
                <c:pt idx="11177">
                  <c:v>40960.944444444496</c:v>
                </c:pt>
                <c:pt idx="11178">
                  <c:v>40960.958333333343</c:v>
                </c:pt>
                <c:pt idx="11179">
                  <c:v>40960.972222222219</c:v>
                </c:pt>
                <c:pt idx="11180">
                  <c:v>40960.986111111109</c:v>
                </c:pt>
                <c:pt idx="11181">
                  <c:v>40961</c:v>
                </c:pt>
                <c:pt idx="11182">
                  <c:v>40961.013888888891</c:v>
                </c:pt>
                <c:pt idx="11183">
                  <c:v>40961.027777777774</c:v>
                </c:pt>
                <c:pt idx="11184">
                  <c:v>40961.041666666613</c:v>
                </c:pt>
                <c:pt idx="11185">
                  <c:v>40961.055555555562</c:v>
                </c:pt>
                <c:pt idx="11186">
                  <c:v>40961.069444444445</c:v>
                </c:pt>
                <c:pt idx="11187">
                  <c:v>40961.083333333336</c:v>
                </c:pt>
                <c:pt idx="11188">
                  <c:v>40961.097222222204</c:v>
                </c:pt>
                <c:pt idx="11189">
                  <c:v>40961.111111111066</c:v>
                </c:pt>
                <c:pt idx="11190">
                  <c:v>40961.124999999993</c:v>
                </c:pt>
                <c:pt idx="11191">
                  <c:v>40961.138888888891</c:v>
                </c:pt>
                <c:pt idx="11192">
                  <c:v>40961.152777777781</c:v>
                </c:pt>
                <c:pt idx="11193">
                  <c:v>40961.166666666613</c:v>
                </c:pt>
                <c:pt idx="11194">
                  <c:v>40961.180555555562</c:v>
                </c:pt>
                <c:pt idx="11195">
                  <c:v>40961.194444444445</c:v>
                </c:pt>
                <c:pt idx="11196">
                  <c:v>40961.208333333336</c:v>
                </c:pt>
                <c:pt idx="11197">
                  <c:v>40961.222222222204</c:v>
                </c:pt>
                <c:pt idx="11198">
                  <c:v>40961.236111111066</c:v>
                </c:pt>
                <c:pt idx="11199">
                  <c:v>40961.25</c:v>
                </c:pt>
                <c:pt idx="11200">
                  <c:v>40961.263888888876</c:v>
                </c:pt>
                <c:pt idx="11201">
                  <c:v>40961.277777777774</c:v>
                </c:pt>
                <c:pt idx="11202">
                  <c:v>40961.291666666577</c:v>
                </c:pt>
                <c:pt idx="11203">
                  <c:v>40961.305555555562</c:v>
                </c:pt>
                <c:pt idx="11204">
                  <c:v>40961.319444444496</c:v>
                </c:pt>
                <c:pt idx="11205">
                  <c:v>40961.333333333336</c:v>
                </c:pt>
                <c:pt idx="11206">
                  <c:v>40961.347222222219</c:v>
                </c:pt>
                <c:pt idx="11207">
                  <c:v>40961.361111111066</c:v>
                </c:pt>
                <c:pt idx="11208">
                  <c:v>40961.375</c:v>
                </c:pt>
                <c:pt idx="11209">
                  <c:v>40961.388888888956</c:v>
                </c:pt>
                <c:pt idx="11210">
                  <c:v>40961.402777777781</c:v>
                </c:pt>
                <c:pt idx="11211">
                  <c:v>40961.416666666664</c:v>
                </c:pt>
                <c:pt idx="11212">
                  <c:v>40961.430555555562</c:v>
                </c:pt>
                <c:pt idx="11213">
                  <c:v>40961.444444444496</c:v>
                </c:pt>
                <c:pt idx="11214">
                  <c:v>40961.458333333343</c:v>
                </c:pt>
                <c:pt idx="11215">
                  <c:v>40961.472222222219</c:v>
                </c:pt>
                <c:pt idx="11216">
                  <c:v>40961.486111111109</c:v>
                </c:pt>
                <c:pt idx="11217">
                  <c:v>40961.5</c:v>
                </c:pt>
                <c:pt idx="11218">
                  <c:v>40961.513888888891</c:v>
                </c:pt>
                <c:pt idx="11219">
                  <c:v>40961.527777777774</c:v>
                </c:pt>
                <c:pt idx="11220">
                  <c:v>40961.541666666613</c:v>
                </c:pt>
                <c:pt idx="11221">
                  <c:v>40961.555555555562</c:v>
                </c:pt>
                <c:pt idx="11222">
                  <c:v>40961.569444444445</c:v>
                </c:pt>
                <c:pt idx="11223">
                  <c:v>40961.583333333336</c:v>
                </c:pt>
                <c:pt idx="11224">
                  <c:v>40961.597222222204</c:v>
                </c:pt>
                <c:pt idx="11225">
                  <c:v>40961.611111111066</c:v>
                </c:pt>
                <c:pt idx="11226">
                  <c:v>40961.624999999993</c:v>
                </c:pt>
                <c:pt idx="11227">
                  <c:v>40961.638888888891</c:v>
                </c:pt>
                <c:pt idx="11228">
                  <c:v>40961.652777777781</c:v>
                </c:pt>
                <c:pt idx="11229">
                  <c:v>40961.666666666613</c:v>
                </c:pt>
                <c:pt idx="11230">
                  <c:v>40961.680555555562</c:v>
                </c:pt>
                <c:pt idx="11231">
                  <c:v>40961.694444444445</c:v>
                </c:pt>
                <c:pt idx="11232">
                  <c:v>40961.708333333336</c:v>
                </c:pt>
                <c:pt idx="11233">
                  <c:v>40961.722222222204</c:v>
                </c:pt>
                <c:pt idx="11234">
                  <c:v>40961.736111111066</c:v>
                </c:pt>
                <c:pt idx="11235">
                  <c:v>40961.75</c:v>
                </c:pt>
                <c:pt idx="11236">
                  <c:v>40961.763888888876</c:v>
                </c:pt>
                <c:pt idx="11237">
                  <c:v>40961.777777777774</c:v>
                </c:pt>
                <c:pt idx="11238">
                  <c:v>40961.791666666577</c:v>
                </c:pt>
                <c:pt idx="11239">
                  <c:v>40961.805555555562</c:v>
                </c:pt>
                <c:pt idx="11240">
                  <c:v>40961.819444444496</c:v>
                </c:pt>
                <c:pt idx="11241">
                  <c:v>40961.833333333336</c:v>
                </c:pt>
                <c:pt idx="11242">
                  <c:v>40961.847222222219</c:v>
                </c:pt>
                <c:pt idx="11243">
                  <c:v>40961.861111111066</c:v>
                </c:pt>
                <c:pt idx="11244">
                  <c:v>40961.875</c:v>
                </c:pt>
                <c:pt idx="11245">
                  <c:v>40961.888888888956</c:v>
                </c:pt>
                <c:pt idx="11246">
                  <c:v>40961.902777777781</c:v>
                </c:pt>
                <c:pt idx="11247">
                  <c:v>40961.916666666664</c:v>
                </c:pt>
                <c:pt idx="11248">
                  <c:v>40961.930555555562</c:v>
                </c:pt>
                <c:pt idx="11249">
                  <c:v>40961.944444444496</c:v>
                </c:pt>
                <c:pt idx="11250">
                  <c:v>40961.958333333343</c:v>
                </c:pt>
                <c:pt idx="11251">
                  <c:v>40961.972222222219</c:v>
                </c:pt>
                <c:pt idx="11252">
                  <c:v>40961.986111111109</c:v>
                </c:pt>
                <c:pt idx="11253">
                  <c:v>40962</c:v>
                </c:pt>
                <c:pt idx="11254">
                  <c:v>40962.013888888891</c:v>
                </c:pt>
                <c:pt idx="11255">
                  <c:v>40962.027777777774</c:v>
                </c:pt>
                <c:pt idx="11256">
                  <c:v>40962.041666666613</c:v>
                </c:pt>
                <c:pt idx="11257">
                  <c:v>40962.055555555562</c:v>
                </c:pt>
                <c:pt idx="11258">
                  <c:v>40962.069444444445</c:v>
                </c:pt>
                <c:pt idx="11259">
                  <c:v>40962.083333333336</c:v>
                </c:pt>
                <c:pt idx="11260">
                  <c:v>40962.097222222204</c:v>
                </c:pt>
                <c:pt idx="11261">
                  <c:v>40962.111111111066</c:v>
                </c:pt>
                <c:pt idx="11262">
                  <c:v>40962.124999999993</c:v>
                </c:pt>
                <c:pt idx="11263">
                  <c:v>40962.138888888891</c:v>
                </c:pt>
                <c:pt idx="11264">
                  <c:v>40962.152777777781</c:v>
                </c:pt>
                <c:pt idx="11265">
                  <c:v>40962.166666666613</c:v>
                </c:pt>
                <c:pt idx="11266">
                  <c:v>40962.180555555562</c:v>
                </c:pt>
                <c:pt idx="11267">
                  <c:v>40962.194444444445</c:v>
                </c:pt>
                <c:pt idx="11268">
                  <c:v>40962.208333333336</c:v>
                </c:pt>
                <c:pt idx="11269">
                  <c:v>40962.222222222204</c:v>
                </c:pt>
                <c:pt idx="11270">
                  <c:v>40962.236111111066</c:v>
                </c:pt>
                <c:pt idx="11271">
                  <c:v>40962.25</c:v>
                </c:pt>
                <c:pt idx="11272">
                  <c:v>40962.263888888876</c:v>
                </c:pt>
                <c:pt idx="11273">
                  <c:v>40962.277777777774</c:v>
                </c:pt>
                <c:pt idx="11274">
                  <c:v>40962.291666666577</c:v>
                </c:pt>
                <c:pt idx="11275">
                  <c:v>40962.305555555562</c:v>
                </c:pt>
                <c:pt idx="11276">
                  <c:v>40962.319444444496</c:v>
                </c:pt>
                <c:pt idx="11277">
                  <c:v>40962.333333333336</c:v>
                </c:pt>
                <c:pt idx="11278">
                  <c:v>40962.347222222219</c:v>
                </c:pt>
                <c:pt idx="11279">
                  <c:v>40962.361111111066</c:v>
                </c:pt>
                <c:pt idx="11280">
                  <c:v>40962.375</c:v>
                </c:pt>
                <c:pt idx="11281">
                  <c:v>40962.388888888956</c:v>
                </c:pt>
                <c:pt idx="11282">
                  <c:v>40962.402777777781</c:v>
                </c:pt>
                <c:pt idx="11283">
                  <c:v>40962.416666666664</c:v>
                </c:pt>
                <c:pt idx="11284">
                  <c:v>40962.430555555562</c:v>
                </c:pt>
                <c:pt idx="11285">
                  <c:v>40962.444444444496</c:v>
                </c:pt>
                <c:pt idx="11286">
                  <c:v>40962.458333333343</c:v>
                </c:pt>
                <c:pt idx="11287">
                  <c:v>40962.472222222219</c:v>
                </c:pt>
                <c:pt idx="11288">
                  <c:v>40962.486111111109</c:v>
                </c:pt>
                <c:pt idx="11289">
                  <c:v>40962.5</c:v>
                </c:pt>
                <c:pt idx="11290">
                  <c:v>40962.513888888891</c:v>
                </c:pt>
                <c:pt idx="11291">
                  <c:v>40962.527777777774</c:v>
                </c:pt>
                <c:pt idx="11292">
                  <c:v>40962.541666666613</c:v>
                </c:pt>
                <c:pt idx="11293">
                  <c:v>40962.555555555562</c:v>
                </c:pt>
                <c:pt idx="11294">
                  <c:v>40962.569444444445</c:v>
                </c:pt>
                <c:pt idx="11295">
                  <c:v>40962.583333333336</c:v>
                </c:pt>
                <c:pt idx="11296">
                  <c:v>40962.597222222204</c:v>
                </c:pt>
                <c:pt idx="11297">
                  <c:v>40962.611111111066</c:v>
                </c:pt>
                <c:pt idx="11298">
                  <c:v>40962.624999999993</c:v>
                </c:pt>
                <c:pt idx="11299">
                  <c:v>40962.638888888891</c:v>
                </c:pt>
                <c:pt idx="11300">
                  <c:v>40962.652777777781</c:v>
                </c:pt>
                <c:pt idx="11301">
                  <c:v>40962.666666666613</c:v>
                </c:pt>
                <c:pt idx="11302">
                  <c:v>40962.680555555562</c:v>
                </c:pt>
                <c:pt idx="11303">
                  <c:v>40962.694444444445</c:v>
                </c:pt>
                <c:pt idx="11304">
                  <c:v>40962.708333333336</c:v>
                </c:pt>
                <c:pt idx="11305">
                  <c:v>40962.722222222204</c:v>
                </c:pt>
                <c:pt idx="11306">
                  <c:v>40962.736111111066</c:v>
                </c:pt>
                <c:pt idx="11307">
                  <c:v>40962.75</c:v>
                </c:pt>
                <c:pt idx="11308">
                  <c:v>40962.763888888876</c:v>
                </c:pt>
                <c:pt idx="11309">
                  <c:v>40962.777777777774</c:v>
                </c:pt>
                <c:pt idx="11310">
                  <c:v>40962.791666666577</c:v>
                </c:pt>
                <c:pt idx="11311">
                  <c:v>40962.805555555562</c:v>
                </c:pt>
                <c:pt idx="11312">
                  <c:v>40962.819444444496</c:v>
                </c:pt>
                <c:pt idx="11313">
                  <c:v>40962.833333333336</c:v>
                </c:pt>
                <c:pt idx="11314">
                  <c:v>40962.847222222219</c:v>
                </c:pt>
                <c:pt idx="11315">
                  <c:v>40962.861111111066</c:v>
                </c:pt>
                <c:pt idx="11316">
                  <c:v>40962.875</c:v>
                </c:pt>
                <c:pt idx="11317">
                  <c:v>40962.888888888956</c:v>
                </c:pt>
                <c:pt idx="11318">
                  <c:v>40962.902777777781</c:v>
                </c:pt>
                <c:pt idx="11319">
                  <c:v>40962.916666666664</c:v>
                </c:pt>
                <c:pt idx="11320">
                  <c:v>40962.930555555562</c:v>
                </c:pt>
                <c:pt idx="11321">
                  <c:v>40962.944444444496</c:v>
                </c:pt>
                <c:pt idx="11322">
                  <c:v>40962.958333333343</c:v>
                </c:pt>
                <c:pt idx="11323">
                  <c:v>40962.972222222219</c:v>
                </c:pt>
                <c:pt idx="11324">
                  <c:v>40962.986111111109</c:v>
                </c:pt>
                <c:pt idx="11325">
                  <c:v>40963</c:v>
                </c:pt>
                <c:pt idx="11326">
                  <c:v>40963.013888888891</c:v>
                </c:pt>
                <c:pt idx="11327">
                  <c:v>40963.027777777774</c:v>
                </c:pt>
                <c:pt idx="11328">
                  <c:v>40963.041666666613</c:v>
                </c:pt>
                <c:pt idx="11329">
                  <c:v>40963.055555555562</c:v>
                </c:pt>
                <c:pt idx="11330">
                  <c:v>40963.069444444445</c:v>
                </c:pt>
                <c:pt idx="11331">
                  <c:v>40963.083333333336</c:v>
                </c:pt>
                <c:pt idx="11332">
                  <c:v>40963.097222222204</c:v>
                </c:pt>
                <c:pt idx="11333">
                  <c:v>40963.111111111066</c:v>
                </c:pt>
                <c:pt idx="11334">
                  <c:v>40963.124999999993</c:v>
                </c:pt>
                <c:pt idx="11335">
                  <c:v>40963.138888888891</c:v>
                </c:pt>
                <c:pt idx="11336">
                  <c:v>40963.152777777781</c:v>
                </c:pt>
                <c:pt idx="11337">
                  <c:v>40963.166666666613</c:v>
                </c:pt>
                <c:pt idx="11338">
                  <c:v>40963.180555555562</c:v>
                </c:pt>
                <c:pt idx="11339">
                  <c:v>40963.194444444445</c:v>
                </c:pt>
                <c:pt idx="11340">
                  <c:v>40963.208333333336</c:v>
                </c:pt>
                <c:pt idx="11341">
                  <c:v>40963.222222222204</c:v>
                </c:pt>
                <c:pt idx="11342">
                  <c:v>40963.236111111066</c:v>
                </c:pt>
                <c:pt idx="11343">
                  <c:v>40963.25</c:v>
                </c:pt>
                <c:pt idx="11344">
                  <c:v>40963.263888888876</c:v>
                </c:pt>
                <c:pt idx="11345">
                  <c:v>40963.277777777774</c:v>
                </c:pt>
                <c:pt idx="11346">
                  <c:v>40963.291666666577</c:v>
                </c:pt>
                <c:pt idx="11347">
                  <c:v>40963.305555555562</c:v>
                </c:pt>
                <c:pt idx="11348">
                  <c:v>40963.319444444496</c:v>
                </c:pt>
                <c:pt idx="11349">
                  <c:v>40963.333333333336</c:v>
                </c:pt>
                <c:pt idx="11350">
                  <c:v>40963.347222222219</c:v>
                </c:pt>
                <c:pt idx="11351">
                  <c:v>40963.361111111066</c:v>
                </c:pt>
                <c:pt idx="11352">
                  <c:v>40963.375</c:v>
                </c:pt>
                <c:pt idx="11353">
                  <c:v>40963.388888888956</c:v>
                </c:pt>
                <c:pt idx="11354">
                  <c:v>40963.402777777781</c:v>
                </c:pt>
                <c:pt idx="11355">
                  <c:v>40963.416666666664</c:v>
                </c:pt>
                <c:pt idx="11356">
                  <c:v>40963.430555555562</c:v>
                </c:pt>
                <c:pt idx="11357">
                  <c:v>40963.444444444496</c:v>
                </c:pt>
                <c:pt idx="11358">
                  <c:v>40963.458333333343</c:v>
                </c:pt>
                <c:pt idx="11359">
                  <c:v>40963.472222222219</c:v>
                </c:pt>
                <c:pt idx="11360">
                  <c:v>40963.486111111109</c:v>
                </c:pt>
                <c:pt idx="11361">
                  <c:v>40963.5</c:v>
                </c:pt>
                <c:pt idx="11362">
                  <c:v>40963.513888888891</c:v>
                </c:pt>
                <c:pt idx="11363">
                  <c:v>40963.527777777774</c:v>
                </c:pt>
                <c:pt idx="11364">
                  <c:v>40963.541666666613</c:v>
                </c:pt>
                <c:pt idx="11365">
                  <c:v>40963.555555555562</c:v>
                </c:pt>
                <c:pt idx="11366">
                  <c:v>40963.569444444445</c:v>
                </c:pt>
                <c:pt idx="11367">
                  <c:v>40963.583333333336</c:v>
                </c:pt>
                <c:pt idx="11368">
                  <c:v>40963.597222222204</c:v>
                </c:pt>
                <c:pt idx="11369">
                  <c:v>40963.611111111066</c:v>
                </c:pt>
                <c:pt idx="11370">
                  <c:v>40963.624999999993</c:v>
                </c:pt>
                <c:pt idx="11371">
                  <c:v>40963.638888888891</c:v>
                </c:pt>
                <c:pt idx="11372">
                  <c:v>40963.652777777781</c:v>
                </c:pt>
                <c:pt idx="11373">
                  <c:v>40963.666666666613</c:v>
                </c:pt>
                <c:pt idx="11374">
                  <c:v>40963.680555555562</c:v>
                </c:pt>
                <c:pt idx="11375">
                  <c:v>40963.694444444445</c:v>
                </c:pt>
                <c:pt idx="11376">
                  <c:v>40963.708333333336</c:v>
                </c:pt>
                <c:pt idx="11377">
                  <c:v>40963.722222222204</c:v>
                </c:pt>
                <c:pt idx="11378">
                  <c:v>40963.736111111066</c:v>
                </c:pt>
                <c:pt idx="11379">
                  <c:v>40963.75</c:v>
                </c:pt>
                <c:pt idx="11380">
                  <c:v>40963.763888888876</c:v>
                </c:pt>
                <c:pt idx="11381">
                  <c:v>40963.777777777774</c:v>
                </c:pt>
                <c:pt idx="11382">
                  <c:v>40963.791666666577</c:v>
                </c:pt>
                <c:pt idx="11383">
                  <c:v>40963.805555555562</c:v>
                </c:pt>
                <c:pt idx="11384">
                  <c:v>40963.819444444496</c:v>
                </c:pt>
                <c:pt idx="11385">
                  <c:v>40963.833333333336</c:v>
                </c:pt>
                <c:pt idx="11386">
                  <c:v>40963.847222222219</c:v>
                </c:pt>
                <c:pt idx="11387">
                  <c:v>40963.861111111066</c:v>
                </c:pt>
                <c:pt idx="11388">
                  <c:v>40963.875</c:v>
                </c:pt>
                <c:pt idx="11389">
                  <c:v>40963.888888888956</c:v>
                </c:pt>
                <c:pt idx="11390">
                  <c:v>40963.902777777781</c:v>
                </c:pt>
                <c:pt idx="11391">
                  <c:v>40963.916666666664</c:v>
                </c:pt>
                <c:pt idx="11392">
                  <c:v>40963.930555555562</c:v>
                </c:pt>
                <c:pt idx="11393">
                  <c:v>40963.944444444496</c:v>
                </c:pt>
                <c:pt idx="11394">
                  <c:v>40963.958333333343</c:v>
                </c:pt>
                <c:pt idx="11395">
                  <c:v>40963.972222222219</c:v>
                </c:pt>
                <c:pt idx="11396">
                  <c:v>40963.986111111109</c:v>
                </c:pt>
                <c:pt idx="11397">
                  <c:v>40964</c:v>
                </c:pt>
                <c:pt idx="11398">
                  <c:v>40964.013888888891</c:v>
                </c:pt>
                <c:pt idx="11399">
                  <c:v>40964.027777777774</c:v>
                </c:pt>
                <c:pt idx="11400">
                  <c:v>40964.041666666613</c:v>
                </c:pt>
                <c:pt idx="11401">
                  <c:v>40964.055555555562</c:v>
                </c:pt>
                <c:pt idx="11402">
                  <c:v>40964.069444444445</c:v>
                </c:pt>
                <c:pt idx="11403">
                  <c:v>40964.083333333336</c:v>
                </c:pt>
                <c:pt idx="11404">
                  <c:v>40964.097222222204</c:v>
                </c:pt>
                <c:pt idx="11405">
                  <c:v>40964.111111111066</c:v>
                </c:pt>
                <c:pt idx="11406">
                  <c:v>40964.124999999993</c:v>
                </c:pt>
                <c:pt idx="11407">
                  <c:v>40964.138888888891</c:v>
                </c:pt>
                <c:pt idx="11408">
                  <c:v>40964.152777777781</c:v>
                </c:pt>
                <c:pt idx="11409">
                  <c:v>40964.166666666613</c:v>
                </c:pt>
                <c:pt idx="11410">
                  <c:v>40964.180555555562</c:v>
                </c:pt>
                <c:pt idx="11411">
                  <c:v>40964.194444444445</c:v>
                </c:pt>
                <c:pt idx="11412">
                  <c:v>40964.208333333336</c:v>
                </c:pt>
                <c:pt idx="11413">
                  <c:v>40964.222222222204</c:v>
                </c:pt>
                <c:pt idx="11414">
                  <c:v>40964.236111111066</c:v>
                </c:pt>
                <c:pt idx="11415">
                  <c:v>40964.25</c:v>
                </c:pt>
                <c:pt idx="11416">
                  <c:v>40964.263888888876</c:v>
                </c:pt>
                <c:pt idx="11417">
                  <c:v>40964.277777777774</c:v>
                </c:pt>
                <c:pt idx="11418">
                  <c:v>40964.291666666577</c:v>
                </c:pt>
                <c:pt idx="11419">
                  <c:v>40964.305555555562</c:v>
                </c:pt>
                <c:pt idx="11420">
                  <c:v>40964.319444444496</c:v>
                </c:pt>
                <c:pt idx="11421">
                  <c:v>40964.333333333336</c:v>
                </c:pt>
                <c:pt idx="11422">
                  <c:v>40964.347222222219</c:v>
                </c:pt>
                <c:pt idx="11423">
                  <c:v>40964.361111111066</c:v>
                </c:pt>
                <c:pt idx="11424">
                  <c:v>40964.375</c:v>
                </c:pt>
                <c:pt idx="11425">
                  <c:v>40964.388888888956</c:v>
                </c:pt>
                <c:pt idx="11426">
                  <c:v>40964.402777777781</c:v>
                </c:pt>
                <c:pt idx="11427">
                  <c:v>40964.416666666664</c:v>
                </c:pt>
                <c:pt idx="11428">
                  <c:v>40964.430555555562</c:v>
                </c:pt>
                <c:pt idx="11429">
                  <c:v>40964.444444444496</c:v>
                </c:pt>
                <c:pt idx="11430">
                  <c:v>40964.458333333343</c:v>
                </c:pt>
                <c:pt idx="11431">
                  <c:v>40964.472222222219</c:v>
                </c:pt>
                <c:pt idx="11432">
                  <c:v>40964.486111111109</c:v>
                </c:pt>
                <c:pt idx="11433">
                  <c:v>40964.5</c:v>
                </c:pt>
                <c:pt idx="11434">
                  <c:v>40964.513888888891</c:v>
                </c:pt>
                <c:pt idx="11435">
                  <c:v>40964.527777777774</c:v>
                </c:pt>
                <c:pt idx="11436">
                  <c:v>40964.541666666613</c:v>
                </c:pt>
                <c:pt idx="11437">
                  <c:v>40964.555555555562</c:v>
                </c:pt>
                <c:pt idx="11438">
                  <c:v>40964.569444444445</c:v>
                </c:pt>
                <c:pt idx="11439">
                  <c:v>40964.583333333336</c:v>
                </c:pt>
                <c:pt idx="11440">
                  <c:v>40964.597222222204</c:v>
                </c:pt>
                <c:pt idx="11441">
                  <c:v>40964.611111111066</c:v>
                </c:pt>
                <c:pt idx="11442">
                  <c:v>40964.624999999993</c:v>
                </c:pt>
                <c:pt idx="11443">
                  <c:v>40964.638888888891</c:v>
                </c:pt>
                <c:pt idx="11444">
                  <c:v>40964.652777777781</c:v>
                </c:pt>
                <c:pt idx="11445">
                  <c:v>40964.666666666613</c:v>
                </c:pt>
                <c:pt idx="11446">
                  <c:v>40964.680555555562</c:v>
                </c:pt>
                <c:pt idx="11447">
                  <c:v>40964.694444444445</c:v>
                </c:pt>
                <c:pt idx="11448">
                  <c:v>40964.708333333336</c:v>
                </c:pt>
                <c:pt idx="11449">
                  <c:v>40964.722222222204</c:v>
                </c:pt>
                <c:pt idx="11450">
                  <c:v>40964.736111111066</c:v>
                </c:pt>
                <c:pt idx="11451">
                  <c:v>40964.75</c:v>
                </c:pt>
                <c:pt idx="11452">
                  <c:v>40964.763888888876</c:v>
                </c:pt>
                <c:pt idx="11453">
                  <c:v>40964.777777777774</c:v>
                </c:pt>
                <c:pt idx="11454">
                  <c:v>40964.791666666577</c:v>
                </c:pt>
                <c:pt idx="11455">
                  <c:v>40964.805555555562</c:v>
                </c:pt>
                <c:pt idx="11456">
                  <c:v>40964.819444444496</c:v>
                </c:pt>
                <c:pt idx="11457">
                  <c:v>40964.833333333336</c:v>
                </c:pt>
                <c:pt idx="11458">
                  <c:v>40964.847222222219</c:v>
                </c:pt>
                <c:pt idx="11459">
                  <c:v>40964.861111111066</c:v>
                </c:pt>
                <c:pt idx="11460">
                  <c:v>40964.875</c:v>
                </c:pt>
                <c:pt idx="11461">
                  <c:v>40964.888888888956</c:v>
                </c:pt>
                <c:pt idx="11462">
                  <c:v>40964.902777777781</c:v>
                </c:pt>
                <c:pt idx="11463">
                  <c:v>40964.916666666664</c:v>
                </c:pt>
                <c:pt idx="11464">
                  <c:v>40964.930555555562</c:v>
                </c:pt>
                <c:pt idx="11465">
                  <c:v>40964.944444444496</c:v>
                </c:pt>
                <c:pt idx="11466">
                  <c:v>40964.958333333343</c:v>
                </c:pt>
                <c:pt idx="11467">
                  <c:v>40964.972222222219</c:v>
                </c:pt>
                <c:pt idx="11468">
                  <c:v>40964.986111111109</c:v>
                </c:pt>
                <c:pt idx="11469">
                  <c:v>40965</c:v>
                </c:pt>
                <c:pt idx="11470">
                  <c:v>40965.013888888891</c:v>
                </c:pt>
                <c:pt idx="11471">
                  <c:v>40965.027777777774</c:v>
                </c:pt>
                <c:pt idx="11472">
                  <c:v>40965.041666666613</c:v>
                </c:pt>
                <c:pt idx="11473">
                  <c:v>40965.055555555562</c:v>
                </c:pt>
                <c:pt idx="11474">
                  <c:v>40965.069444444445</c:v>
                </c:pt>
                <c:pt idx="11475">
                  <c:v>40965.083333333336</c:v>
                </c:pt>
                <c:pt idx="11476">
                  <c:v>40965.097222222204</c:v>
                </c:pt>
                <c:pt idx="11477">
                  <c:v>40965.111111111066</c:v>
                </c:pt>
                <c:pt idx="11478">
                  <c:v>40965.124999999993</c:v>
                </c:pt>
                <c:pt idx="11479">
                  <c:v>40965.138888888891</c:v>
                </c:pt>
                <c:pt idx="11480">
                  <c:v>40965.152777777781</c:v>
                </c:pt>
                <c:pt idx="11481">
                  <c:v>40965.166666666613</c:v>
                </c:pt>
                <c:pt idx="11482">
                  <c:v>40965.180555555562</c:v>
                </c:pt>
                <c:pt idx="11483">
                  <c:v>40965.194444444445</c:v>
                </c:pt>
                <c:pt idx="11484">
                  <c:v>40965.208333333336</c:v>
                </c:pt>
                <c:pt idx="11485">
                  <c:v>40965.222222222204</c:v>
                </c:pt>
                <c:pt idx="11486">
                  <c:v>40965.236111111066</c:v>
                </c:pt>
                <c:pt idx="11487">
                  <c:v>40965.25</c:v>
                </c:pt>
                <c:pt idx="11488">
                  <c:v>40965.263888888876</c:v>
                </c:pt>
                <c:pt idx="11489">
                  <c:v>40965.277777777774</c:v>
                </c:pt>
                <c:pt idx="11490">
                  <c:v>40965.291666666577</c:v>
                </c:pt>
                <c:pt idx="11491">
                  <c:v>40965.305555555562</c:v>
                </c:pt>
                <c:pt idx="11492">
                  <c:v>40965.319444444496</c:v>
                </c:pt>
                <c:pt idx="11493">
                  <c:v>40965.333333333336</c:v>
                </c:pt>
                <c:pt idx="11494">
                  <c:v>40965.347222222219</c:v>
                </c:pt>
                <c:pt idx="11495">
                  <c:v>40965.361111111066</c:v>
                </c:pt>
                <c:pt idx="11496">
                  <c:v>40965.375</c:v>
                </c:pt>
                <c:pt idx="11497">
                  <c:v>40965.388888888956</c:v>
                </c:pt>
                <c:pt idx="11498">
                  <c:v>40965.402777777781</c:v>
                </c:pt>
                <c:pt idx="11499">
                  <c:v>40965.416666666664</c:v>
                </c:pt>
                <c:pt idx="11500">
                  <c:v>40965.430555555562</c:v>
                </c:pt>
                <c:pt idx="11501">
                  <c:v>40965.444444444496</c:v>
                </c:pt>
                <c:pt idx="11502">
                  <c:v>40965.458333333343</c:v>
                </c:pt>
                <c:pt idx="11503">
                  <c:v>40965.472222222219</c:v>
                </c:pt>
                <c:pt idx="11504">
                  <c:v>40965.486111111109</c:v>
                </c:pt>
                <c:pt idx="11505">
                  <c:v>40965.5</c:v>
                </c:pt>
                <c:pt idx="11506">
                  <c:v>40965.513888888891</c:v>
                </c:pt>
                <c:pt idx="11507">
                  <c:v>40965.527777777774</c:v>
                </c:pt>
                <c:pt idx="11508">
                  <c:v>40965.541666666613</c:v>
                </c:pt>
                <c:pt idx="11509">
                  <c:v>40965.555555555562</c:v>
                </c:pt>
                <c:pt idx="11510">
                  <c:v>40965.569444444445</c:v>
                </c:pt>
                <c:pt idx="11511">
                  <c:v>40965.583333333336</c:v>
                </c:pt>
                <c:pt idx="11512">
                  <c:v>40965.597222222204</c:v>
                </c:pt>
                <c:pt idx="11513">
                  <c:v>40965.611111111066</c:v>
                </c:pt>
                <c:pt idx="11514">
                  <c:v>40965.624999999993</c:v>
                </c:pt>
                <c:pt idx="11515">
                  <c:v>40965.638888888891</c:v>
                </c:pt>
                <c:pt idx="11516">
                  <c:v>40965.652777777781</c:v>
                </c:pt>
                <c:pt idx="11517">
                  <c:v>40965.666666666613</c:v>
                </c:pt>
                <c:pt idx="11518">
                  <c:v>40965.680555555562</c:v>
                </c:pt>
                <c:pt idx="11519">
                  <c:v>40965.694444444445</c:v>
                </c:pt>
                <c:pt idx="11520">
                  <c:v>40965.708333333336</c:v>
                </c:pt>
                <c:pt idx="11521">
                  <c:v>40965.722222222204</c:v>
                </c:pt>
                <c:pt idx="11522">
                  <c:v>40965.736111111066</c:v>
                </c:pt>
                <c:pt idx="11523">
                  <c:v>40965.75</c:v>
                </c:pt>
                <c:pt idx="11524">
                  <c:v>40965.763888888876</c:v>
                </c:pt>
                <c:pt idx="11525">
                  <c:v>40965.777777777774</c:v>
                </c:pt>
                <c:pt idx="11526">
                  <c:v>40965.791666666577</c:v>
                </c:pt>
                <c:pt idx="11527">
                  <c:v>40965.805555555562</c:v>
                </c:pt>
                <c:pt idx="11528">
                  <c:v>40965.819444444496</c:v>
                </c:pt>
                <c:pt idx="11529">
                  <c:v>40965.833333333336</c:v>
                </c:pt>
                <c:pt idx="11530">
                  <c:v>40965.847222222219</c:v>
                </c:pt>
                <c:pt idx="11531">
                  <c:v>40965.861111111066</c:v>
                </c:pt>
                <c:pt idx="11532">
                  <c:v>40965.875</c:v>
                </c:pt>
                <c:pt idx="11533">
                  <c:v>40965.888888888956</c:v>
                </c:pt>
                <c:pt idx="11534">
                  <c:v>40965.902777777781</c:v>
                </c:pt>
                <c:pt idx="11535">
                  <c:v>40965.916666666664</c:v>
                </c:pt>
                <c:pt idx="11536">
                  <c:v>40965.930555555562</c:v>
                </c:pt>
                <c:pt idx="11537">
                  <c:v>40965.944444444496</c:v>
                </c:pt>
                <c:pt idx="11538">
                  <c:v>40965.958333333343</c:v>
                </c:pt>
                <c:pt idx="11539">
                  <c:v>40965.972222222219</c:v>
                </c:pt>
                <c:pt idx="11540">
                  <c:v>40965.986111111109</c:v>
                </c:pt>
                <c:pt idx="11541">
                  <c:v>40966</c:v>
                </c:pt>
                <c:pt idx="11542">
                  <c:v>40966.013888888891</c:v>
                </c:pt>
                <c:pt idx="11543">
                  <c:v>40966.027777777774</c:v>
                </c:pt>
                <c:pt idx="11544">
                  <c:v>40966.041666666613</c:v>
                </c:pt>
                <c:pt idx="11545">
                  <c:v>40966.055555555562</c:v>
                </c:pt>
                <c:pt idx="11546">
                  <c:v>40966.069444444445</c:v>
                </c:pt>
                <c:pt idx="11547">
                  <c:v>40966.083333333336</c:v>
                </c:pt>
                <c:pt idx="11548">
                  <c:v>40966.097222222204</c:v>
                </c:pt>
                <c:pt idx="11549">
                  <c:v>40966.111111111066</c:v>
                </c:pt>
                <c:pt idx="11550">
                  <c:v>40966.124999999993</c:v>
                </c:pt>
                <c:pt idx="11551">
                  <c:v>40966.138888888891</c:v>
                </c:pt>
                <c:pt idx="11552">
                  <c:v>40966.152777777781</c:v>
                </c:pt>
                <c:pt idx="11553">
                  <c:v>40966.166666666613</c:v>
                </c:pt>
                <c:pt idx="11554">
                  <c:v>40966.180555555562</c:v>
                </c:pt>
                <c:pt idx="11555">
                  <c:v>40966.194444444445</c:v>
                </c:pt>
                <c:pt idx="11556">
                  <c:v>40966.208333333336</c:v>
                </c:pt>
                <c:pt idx="11557">
                  <c:v>40966.222222222204</c:v>
                </c:pt>
                <c:pt idx="11558">
                  <c:v>40966.236111111066</c:v>
                </c:pt>
                <c:pt idx="11559">
                  <c:v>40966.25</c:v>
                </c:pt>
                <c:pt idx="11560">
                  <c:v>40966.263888888876</c:v>
                </c:pt>
                <c:pt idx="11561">
                  <c:v>40966.277777777774</c:v>
                </c:pt>
                <c:pt idx="11562">
                  <c:v>40966.291666666577</c:v>
                </c:pt>
                <c:pt idx="11563">
                  <c:v>40966.305555555562</c:v>
                </c:pt>
                <c:pt idx="11564">
                  <c:v>40966.319444444496</c:v>
                </c:pt>
                <c:pt idx="11565">
                  <c:v>40966.333333333336</c:v>
                </c:pt>
                <c:pt idx="11566">
                  <c:v>40966.347222222219</c:v>
                </c:pt>
                <c:pt idx="11567">
                  <c:v>40966.361111111066</c:v>
                </c:pt>
                <c:pt idx="11568">
                  <c:v>40966.375</c:v>
                </c:pt>
                <c:pt idx="11569">
                  <c:v>40966.388888888956</c:v>
                </c:pt>
                <c:pt idx="11570">
                  <c:v>40966.402777777781</c:v>
                </c:pt>
                <c:pt idx="11571">
                  <c:v>40966.416666666664</c:v>
                </c:pt>
                <c:pt idx="11572">
                  <c:v>40966.430555555562</c:v>
                </c:pt>
                <c:pt idx="11573">
                  <c:v>40966.444444444496</c:v>
                </c:pt>
                <c:pt idx="11574">
                  <c:v>40966.458333333343</c:v>
                </c:pt>
                <c:pt idx="11575">
                  <c:v>40966.472222222219</c:v>
                </c:pt>
                <c:pt idx="11576">
                  <c:v>40966.486111111109</c:v>
                </c:pt>
                <c:pt idx="11577">
                  <c:v>40966.5</c:v>
                </c:pt>
                <c:pt idx="11578">
                  <c:v>40966.513888888891</c:v>
                </c:pt>
                <c:pt idx="11579">
                  <c:v>40966.527777777774</c:v>
                </c:pt>
                <c:pt idx="11580">
                  <c:v>40966.541666666613</c:v>
                </c:pt>
                <c:pt idx="11581">
                  <c:v>40966.555555555562</c:v>
                </c:pt>
                <c:pt idx="11582">
                  <c:v>40966.569444444445</c:v>
                </c:pt>
                <c:pt idx="11583">
                  <c:v>40966.583333333336</c:v>
                </c:pt>
                <c:pt idx="11584">
                  <c:v>40966.597222222204</c:v>
                </c:pt>
                <c:pt idx="11585">
                  <c:v>40966.611111111066</c:v>
                </c:pt>
                <c:pt idx="11586">
                  <c:v>40966.624999999993</c:v>
                </c:pt>
                <c:pt idx="11587">
                  <c:v>40966.638888888891</c:v>
                </c:pt>
                <c:pt idx="11588">
                  <c:v>40966.652777777781</c:v>
                </c:pt>
                <c:pt idx="11589">
                  <c:v>40966.666666666613</c:v>
                </c:pt>
                <c:pt idx="11590">
                  <c:v>40966.680555555562</c:v>
                </c:pt>
                <c:pt idx="11591">
                  <c:v>40966.694444444445</c:v>
                </c:pt>
                <c:pt idx="11592">
                  <c:v>40966.708333333336</c:v>
                </c:pt>
                <c:pt idx="11593">
                  <c:v>40966.722222222204</c:v>
                </c:pt>
                <c:pt idx="11594">
                  <c:v>40966.736111111066</c:v>
                </c:pt>
                <c:pt idx="11595">
                  <c:v>40966.75</c:v>
                </c:pt>
                <c:pt idx="11596">
                  <c:v>40966.763888888876</c:v>
                </c:pt>
                <c:pt idx="11597">
                  <c:v>40966.777777777774</c:v>
                </c:pt>
                <c:pt idx="11598">
                  <c:v>40966.791666666577</c:v>
                </c:pt>
                <c:pt idx="11599">
                  <c:v>40966.805555555562</c:v>
                </c:pt>
                <c:pt idx="11600">
                  <c:v>40966.819444444496</c:v>
                </c:pt>
                <c:pt idx="11601">
                  <c:v>40966.833333333336</c:v>
                </c:pt>
                <c:pt idx="11602">
                  <c:v>40966.847222222219</c:v>
                </c:pt>
                <c:pt idx="11603">
                  <c:v>40966.861111111066</c:v>
                </c:pt>
                <c:pt idx="11604">
                  <c:v>40966.875</c:v>
                </c:pt>
                <c:pt idx="11605">
                  <c:v>40966.888888888956</c:v>
                </c:pt>
                <c:pt idx="11606">
                  <c:v>40966.902777777781</c:v>
                </c:pt>
                <c:pt idx="11607">
                  <c:v>40966.916666666664</c:v>
                </c:pt>
                <c:pt idx="11608">
                  <c:v>40966.930555555562</c:v>
                </c:pt>
                <c:pt idx="11609">
                  <c:v>40966.944444444496</c:v>
                </c:pt>
                <c:pt idx="11610">
                  <c:v>40966.958333333343</c:v>
                </c:pt>
                <c:pt idx="11611">
                  <c:v>40966.972222222219</c:v>
                </c:pt>
                <c:pt idx="11612">
                  <c:v>40966.986111111109</c:v>
                </c:pt>
                <c:pt idx="11613">
                  <c:v>40967</c:v>
                </c:pt>
                <c:pt idx="11614">
                  <c:v>40967.013888888891</c:v>
                </c:pt>
                <c:pt idx="11615">
                  <c:v>40967.027777777774</c:v>
                </c:pt>
                <c:pt idx="11616">
                  <c:v>40967.041666666613</c:v>
                </c:pt>
                <c:pt idx="11617">
                  <c:v>40967.055555555562</c:v>
                </c:pt>
                <c:pt idx="11618">
                  <c:v>40967.069444444445</c:v>
                </c:pt>
                <c:pt idx="11619">
                  <c:v>40967.083333333336</c:v>
                </c:pt>
                <c:pt idx="11620">
                  <c:v>40967.097222222204</c:v>
                </c:pt>
                <c:pt idx="11621">
                  <c:v>40967.111111111066</c:v>
                </c:pt>
                <c:pt idx="11622">
                  <c:v>40967.124999999993</c:v>
                </c:pt>
                <c:pt idx="11623">
                  <c:v>40967.138888888891</c:v>
                </c:pt>
                <c:pt idx="11624">
                  <c:v>40967.152777777781</c:v>
                </c:pt>
                <c:pt idx="11625">
                  <c:v>40967.166666666613</c:v>
                </c:pt>
                <c:pt idx="11626">
                  <c:v>40967.180555555562</c:v>
                </c:pt>
                <c:pt idx="11627">
                  <c:v>40967.194444444445</c:v>
                </c:pt>
                <c:pt idx="11628">
                  <c:v>40967.208333333336</c:v>
                </c:pt>
                <c:pt idx="11629">
                  <c:v>40967.222222222204</c:v>
                </c:pt>
                <c:pt idx="11630">
                  <c:v>40967.236111111066</c:v>
                </c:pt>
                <c:pt idx="11631">
                  <c:v>40967.25</c:v>
                </c:pt>
                <c:pt idx="11632">
                  <c:v>40967.263888888876</c:v>
                </c:pt>
                <c:pt idx="11633">
                  <c:v>40967.277777777774</c:v>
                </c:pt>
                <c:pt idx="11634">
                  <c:v>40967.291666666577</c:v>
                </c:pt>
                <c:pt idx="11635">
                  <c:v>40967.305555555562</c:v>
                </c:pt>
                <c:pt idx="11636">
                  <c:v>40967.319444444496</c:v>
                </c:pt>
                <c:pt idx="11637">
                  <c:v>40967.333333333336</c:v>
                </c:pt>
                <c:pt idx="11638">
                  <c:v>40967.347222222219</c:v>
                </c:pt>
                <c:pt idx="11639">
                  <c:v>40967.361111111066</c:v>
                </c:pt>
                <c:pt idx="11640">
                  <c:v>40967.375</c:v>
                </c:pt>
                <c:pt idx="11641">
                  <c:v>40967.388888888956</c:v>
                </c:pt>
                <c:pt idx="11642">
                  <c:v>40967.402777777781</c:v>
                </c:pt>
                <c:pt idx="11643">
                  <c:v>40967.416666666664</c:v>
                </c:pt>
                <c:pt idx="11644">
                  <c:v>40967.430555555562</c:v>
                </c:pt>
                <c:pt idx="11645">
                  <c:v>40967.444444444496</c:v>
                </c:pt>
                <c:pt idx="11646">
                  <c:v>40967.458333333343</c:v>
                </c:pt>
                <c:pt idx="11647">
                  <c:v>40967.472222222219</c:v>
                </c:pt>
                <c:pt idx="11648">
                  <c:v>40967.486111111109</c:v>
                </c:pt>
                <c:pt idx="11649">
                  <c:v>40967.5</c:v>
                </c:pt>
                <c:pt idx="11650">
                  <c:v>40967.513888888891</c:v>
                </c:pt>
                <c:pt idx="11651">
                  <c:v>40967.527777777774</c:v>
                </c:pt>
                <c:pt idx="11652">
                  <c:v>40967.541666666613</c:v>
                </c:pt>
                <c:pt idx="11653">
                  <c:v>40967.555555555562</c:v>
                </c:pt>
                <c:pt idx="11654">
                  <c:v>40967.569444444445</c:v>
                </c:pt>
                <c:pt idx="11655">
                  <c:v>40967.583333333336</c:v>
                </c:pt>
                <c:pt idx="11656">
                  <c:v>40967.597222222204</c:v>
                </c:pt>
                <c:pt idx="11657">
                  <c:v>40967.611111111066</c:v>
                </c:pt>
                <c:pt idx="11658">
                  <c:v>40967.624999999993</c:v>
                </c:pt>
                <c:pt idx="11659">
                  <c:v>40967.638888888891</c:v>
                </c:pt>
                <c:pt idx="11660">
                  <c:v>40967.652777777781</c:v>
                </c:pt>
                <c:pt idx="11661">
                  <c:v>40967.666666666613</c:v>
                </c:pt>
                <c:pt idx="11662">
                  <c:v>40967.680555555562</c:v>
                </c:pt>
                <c:pt idx="11663">
                  <c:v>40967.694444444445</c:v>
                </c:pt>
                <c:pt idx="11664">
                  <c:v>40967.708333333336</c:v>
                </c:pt>
                <c:pt idx="11665">
                  <c:v>40967.722222222204</c:v>
                </c:pt>
                <c:pt idx="11666">
                  <c:v>40967.736111111066</c:v>
                </c:pt>
                <c:pt idx="11667">
                  <c:v>40967.75</c:v>
                </c:pt>
                <c:pt idx="11668">
                  <c:v>40967.763888888876</c:v>
                </c:pt>
                <c:pt idx="11669">
                  <c:v>40967.777777777774</c:v>
                </c:pt>
                <c:pt idx="11670">
                  <c:v>40967.791666666577</c:v>
                </c:pt>
                <c:pt idx="11671">
                  <c:v>40967.805555555562</c:v>
                </c:pt>
                <c:pt idx="11672">
                  <c:v>40967.819444444496</c:v>
                </c:pt>
                <c:pt idx="11673">
                  <c:v>40967.833333333336</c:v>
                </c:pt>
                <c:pt idx="11674">
                  <c:v>40967.847222222219</c:v>
                </c:pt>
                <c:pt idx="11675">
                  <c:v>40967.861111111066</c:v>
                </c:pt>
                <c:pt idx="11676">
                  <c:v>40967.875</c:v>
                </c:pt>
                <c:pt idx="11677">
                  <c:v>40967.888888888956</c:v>
                </c:pt>
                <c:pt idx="11678">
                  <c:v>40967.902777777781</c:v>
                </c:pt>
                <c:pt idx="11679">
                  <c:v>40967.916666666664</c:v>
                </c:pt>
                <c:pt idx="11680">
                  <c:v>40967.930555555562</c:v>
                </c:pt>
                <c:pt idx="11681">
                  <c:v>40967.944444444496</c:v>
                </c:pt>
                <c:pt idx="11682">
                  <c:v>40967.958333333343</c:v>
                </c:pt>
                <c:pt idx="11683">
                  <c:v>40967.972222222219</c:v>
                </c:pt>
                <c:pt idx="11684">
                  <c:v>40967.986111111109</c:v>
                </c:pt>
                <c:pt idx="11685">
                  <c:v>40968</c:v>
                </c:pt>
                <c:pt idx="11686">
                  <c:v>40968.013888888891</c:v>
                </c:pt>
                <c:pt idx="11687">
                  <c:v>40968.027777777774</c:v>
                </c:pt>
                <c:pt idx="11688">
                  <c:v>40968.041666666613</c:v>
                </c:pt>
                <c:pt idx="11689">
                  <c:v>40968.055555555562</c:v>
                </c:pt>
                <c:pt idx="11690">
                  <c:v>40968.069444444445</c:v>
                </c:pt>
                <c:pt idx="11691">
                  <c:v>40968.083333333336</c:v>
                </c:pt>
                <c:pt idx="11692">
                  <c:v>40968.097222222204</c:v>
                </c:pt>
                <c:pt idx="11693">
                  <c:v>40968.111111111066</c:v>
                </c:pt>
                <c:pt idx="11694">
                  <c:v>40968.124999999993</c:v>
                </c:pt>
                <c:pt idx="11695">
                  <c:v>40968.138888888891</c:v>
                </c:pt>
                <c:pt idx="11696">
                  <c:v>40968.152777777781</c:v>
                </c:pt>
                <c:pt idx="11697">
                  <c:v>40968.166666666613</c:v>
                </c:pt>
                <c:pt idx="11698">
                  <c:v>40968.180555555562</c:v>
                </c:pt>
                <c:pt idx="11699">
                  <c:v>40968.194444444445</c:v>
                </c:pt>
                <c:pt idx="11700">
                  <c:v>40968.208333333336</c:v>
                </c:pt>
                <c:pt idx="11701">
                  <c:v>40968.222222222204</c:v>
                </c:pt>
                <c:pt idx="11702">
                  <c:v>40968.236111111066</c:v>
                </c:pt>
                <c:pt idx="11703">
                  <c:v>40968.25</c:v>
                </c:pt>
                <c:pt idx="11704">
                  <c:v>40968.263888888876</c:v>
                </c:pt>
                <c:pt idx="11705">
                  <c:v>40968.277777777774</c:v>
                </c:pt>
                <c:pt idx="11706">
                  <c:v>40968.291666666577</c:v>
                </c:pt>
                <c:pt idx="11707">
                  <c:v>40968.305555555562</c:v>
                </c:pt>
                <c:pt idx="11708">
                  <c:v>40968.319444444496</c:v>
                </c:pt>
                <c:pt idx="11709">
                  <c:v>40968.333333333336</c:v>
                </c:pt>
                <c:pt idx="11710">
                  <c:v>40968.347222222219</c:v>
                </c:pt>
                <c:pt idx="11711">
                  <c:v>40968.361111111066</c:v>
                </c:pt>
                <c:pt idx="11712">
                  <c:v>40968.375</c:v>
                </c:pt>
                <c:pt idx="11713">
                  <c:v>40968.388888888956</c:v>
                </c:pt>
                <c:pt idx="11714">
                  <c:v>40968.402777777781</c:v>
                </c:pt>
                <c:pt idx="11715">
                  <c:v>40968.416666666664</c:v>
                </c:pt>
                <c:pt idx="11716">
                  <c:v>40968.430555555562</c:v>
                </c:pt>
                <c:pt idx="11717">
                  <c:v>40968.444444444496</c:v>
                </c:pt>
                <c:pt idx="11718">
                  <c:v>40968.458333333343</c:v>
                </c:pt>
                <c:pt idx="11719">
                  <c:v>40968.472222222219</c:v>
                </c:pt>
                <c:pt idx="11720">
                  <c:v>40968.486111111109</c:v>
                </c:pt>
                <c:pt idx="11721">
                  <c:v>40968.5</c:v>
                </c:pt>
                <c:pt idx="11722">
                  <c:v>40968.513888888891</c:v>
                </c:pt>
                <c:pt idx="11723">
                  <c:v>40968.527777777774</c:v>
                </c:pt>
                <c:pt idx="11724">
                  <c:v>40968.541666666613</c:v>
                </c:pt>
                <c:pt idx="11725">
                  <c:v>40968.555555555562</c:v>
                </c:pt>
                <c:pt idx="11726">
                  <c:v>40968.569444444445</c:v>
                </c:pt>
                <c:pt idx="11727">
                  <c:v>40968.583333333336</c:v>
                </c:pt>
                <c:pt idx="11728">
                  <c:v>40968.597222222204</c:v>
                </c:pt>
                <c:pt idx="11729">
                  <c:v>40968.611111111066</c:v>
                </c:pt>
                <c:pt idx="11730">
                  <c:v>40968.624999999993</c:v>
                </c:pt>
                <c:pt idx="11731">
                  <c:v>40968.638888888891</c:v>
                </c:pt>
                <c:pt idx="11732">
                  <c:v>40968.652777777781</c:v>
                </c:pt>
                <c:pt idx="11733">
                  <c:v>40968.666666666613</c:v>
                </c:pt>
                <c:pt idx="11734">
                  <c:v>40968.680555555562</c:v>
                </c:pt>
                <c:pt idx="11735">
                  <c:v>40968.694444444445</c:v>
                </c:pt>
                <c:pt idx="11736">
                  <c:v>40968.708333333336</c:v>
                </c:pt>
                <c:pt idx="11737">
                  <c:v>40968.722222222204</c:v>
                </c:pt>
                <c:pt idx="11738">
                  <c:v>40968.736111111066</c:v>
                </c:pt>
                <c:pt idx="11739">
                  <c:v>40968.75</c:v>
                </c:pt>
                <c:pt idx="11740">
                  <c:v>40968.763888888876</c:v>
                </c:pt>
                <c:pt idx="11741">
                  <c:v>40968.777777777774</c:v>
                </c:pt>
                <c:pt idx="11742">
                  <c:v>40968.791666666577</c:v>
                </c:pt>
                <c:pt idx="11743">
                  <c:v>40968.805555555562</c:v>
                </c:pt>
                <c:pt idx="11744">
                  <c:v>40968.819444444496</c:v>
                </c:pt>
                <c:pt idx="11745">
                  <c:v>40968.833333333336</c:v>
                </c:pt>
                <c:pt idx="11746">
                  <c:v>40968.847222222219</c:v>
                </c:pt>
                <c:pt idx="11747">
                  <c:v>40968.861111111066</c:v>
                </c:pt>
                <c:pt idx="11748">
                  <c:v>40968.875</c:v>
                </c:pt>
                <c:pt idx="11749">
                  <c:v>40968.888888888956</c:v>
                </c:pt>
                <c:pt idx="11750">
                  <c:v>40968.902777777781</c:v>
                </c:pt>
                <c:pt idx="11751">
                  <c:v>40968.916666666664</c:v>
                </c:pt>
                <c:pt idx="11752">
                  <c:v>40968.930555555562</c:v>
                </c:pt>
                <c:pt idx="11753">
                  <c:v>40968.944444444496</c:v>
                </c:pt>
                <c:pt idx="11754">
                  <c:v>40968.958333333343</c:v>
                </c:pt>
                <c:pt idx="11755">
                  <c:v>40968.972222222219</c:v>
                </c:pt>
                <c:pt idx="11756">
                  <c:v>40968.986111111109</c:v>
                </c:pt>
                <c:pt idx="11757">
                  <c:v>40969</c:v>
                </c:pt>
                <c:pt idx="11758">
                  <c:v>40969.013888888891</c:v>
                </c:pt>
                <c:pt idx="11759">
                  <c:v>40969.027777777774</c:v>
                </c:pt>
                <c:pt idx="11760">
                  <c:v>40969.041666666613</c:v>
                </c:pt>
                <c:pt idx="11761">
                  <c:v>40969.055555555562</c:v>
                </c:pt>
                <c:pt idx="11762">
                  <c:v>40969.069444444445</c:v>
                </c:pt>
                <c:pt idx="11763">
                  <c:v>40969.083333333336</c:v>
                </c:pt>
                <c:pt idx="11764">
                  <c:v>40969.097222222204</c:v>
                </c:pt>
                <c:pt idx="11765">
                  <c:v>40969.111111111066</c:v>
                </c:pt>
                <c:pt idx="11766">
                  <c:v>40969.124999999993</c:v>
                </c:pt>
                <c:pt idx="11767">
                  <c:v>40969.138888888891</c:v>
                </c:pt>
                <c:pt idx="11768">
                  <c:v>40969.152777777781</c:v>
                </c:pt>
                <c:pt idx="11769">
                  <c:v>40969.166666666613</c:v>
                </c:pt>
                <c:pt idx="11770">
                  <c:v>40969.180555555562</c:v>
                </c:pt>
                <c:pt idx="11771">
                  <c:v>40969.194444444445</c:v>
                </c:pt>
                <c:pt idx="11772">
                  <c:v>40969.208333333336</c:v>
                </c:pt>
                <c:pt idx="11773">
                  <c:v>40969.222222222204</c:v>
                </c:pt>
                <c:pt idx="11774">
                  <c:v>40969.236111111066</c:v>
                </c:pt>
                <c:pt idx="11775">
                  <c:v>40969.25</c:v>
                </c:pt>
                <c:pt idx="11776">
                  <c:v>40969.263888888876</c:v>
                </c:pt>
                <c:pt idx="11777">
                  <c:v>40969.277777777774</c:v>
                </c:pt>
                <c:pt idx="11778">
                  <c:v>40969.291666666577</c:v>
                </c:pt>
                <c:pt idx="11779">
                  <c:v>40969.305555555562</c:v>
                </c:pt>
                <c:pt idx="11780">
                  <c:v>40969.319444444496</c:v>
                </c:pt>
                <c:pt idx="11781">
                  <c:v>40969.333333333336</c:v>
                </c:pt>
                <c:pt idx="11782">
                  <c:v>40969.347222222219</c:v>
                </c:pt>
                <c:pt idx="11783">
                  <c:v>40969.361111111066</c:v>
                </c:pt>
                <c:pt idx="11784">
                  <c:v>40969.375</c:v>
                </c:pt>
                <c:pt idx="11785">
                  <c:v>40969.388888888956</c:v>
                </c:pt>
                <c:pt idx="11786">
                  <c:v>40969.402777777781</c:v>
                </c:pt>
                <c:pt idx="11787">
                  <c:v>40969.416666666664</c:v>
                </c:pt>
                <c:pt idx="11788">
                  <c:v>40969.430555555562</c:v>
                </c:pt>
                <c:pt idx="11789">
                  <c:v>40969.444444444496</c:v>
                </c:pt>
                <c:pt idx="11790">
                  <c:v>40969.458333333343</c:v>
                </c:pt>
                <c:pt idx="11791">
                  <c:v>40969.472222222219</c:v>
                </c:pt>
                <c:pt idx="11792">
                  <c:v>40969.486111111109</c:v>
                </c:pt>
                <c:pt idx="11793">
                  <c:v>40969.5</c:v>
                </c:pt>
                <c:pt idx="11794">
                  <c:v>40969.513888888891</c:v>
                </c:pt>
                <c:pt idx="11795">
                  <c:v>40969.527777777774</c:v>
                </c:pt>
                <c:pt idx="11796">
                  <c:v>40969.541666666613</c:v>
                </c:pt>
                <c:pt idx="11797">
                  <c:v>40969.555555555562</c:v>
                </c:pt>
                <c:pt idx="11798">
                  <c:v>40969.569444444445</c:v>
                </c:pt>
                <c:pt idx="11799">
                  <c:v>40969.583333333336</c:v>
                </c:pt>
                <c:pt idx="11800">
                  <c:v>40969.597222222204</c:v>
                </c:pt>
                <c:pt idx="11801">
                  <c:v>40969.611111111066</c:v>
                </c:pt>
                <c:pt idx="11802">
                  <c:v>40969.624999999993</c:v>
                </c:pt>
                <c:pt idx="11803">
                  <c:v>40969.638888888891</c:v>
                </c:pt>
                <c:pt idx="11804">
                  <c:v>40969.652777777781</c:v>
                </c:pt>
                <c:pt idx="11805">
                  <c:v>40969.666666666613</c:v>
                </c:pt>
                <c:pt idx="11806">
                  <c:v>40969.680555555562</c:v>
                </c:pt>
                <c:pt idx="11807">
                  <c:v>40969.694444444445</c:v>
                </c:pt>
                <c:pt idx="11808">
                  <c:v>40969.708333333336</c:v>
                </c:pt>
                <c:pt idx="11809">
                  <c:v>40969.722222222204</c:v>
                </c:pt>
                <c:pt idx="11810">
                  <c:v>40969.736111111066</c:v>
                </c:pt>
                <c:pt idx="11811">
                  <c:v>40969.75</c:v>
                </c:pt>
                <c:pt idx="11812">
                  <c:v>40969.763888888876</c:v>
                </c:pt>
                <c:pt idx="11813">
                  <c:v>40969.777777777774</c:v>
                </c:pt>
                <c:pt idx="11814">
                  <c:v>40969.791666666577</c:v>
                </c:pt>
                <c:pt idx="11815">
                  <c:v>40969.805555555562</c:v>
                </c:pt>
                <c:pt idx="11816">
                  <c:v>40969.819444444496</c:v>
                </c:pt>
                <c:pt idx="11817">
                  <c:v>40969.833333333336</c:v>
                </c:pt>
                <c:pt idx="11818">
                  <c:v>40969.847222222219</c:v>
                </c:pt>
                <c:pt idx="11819">
                  <c:v>40969.861111111066</c:v>
                </c:pt>
                <c:pt idx="11820">
                  <c:v>40969.875</c:v>
                </c:pt>
                <c:pt idx="11821">
                  <c:v>40969.888888888956</c:v>
                </c:pt>
                <c:pt idx="11822">
                  <c:v>40969.902777777781</c:v>
                </c:pt>
                <c:pt idx="11823">
                  <c:v>40969.916666666664</c:v>
                </c:pt>
                <c:pt idx="11824">
                  <c:v>40969.930555555562</c:v>
                </c:pt>
                <c:pt idx="11825">
                  <c:v>40969.944444444496</c:v>
                </c:pt>
                <c:pt idx="11826">
                  <c:v>40969.958333333343</c:v>
                </c:pt>
                <c:pt idx="11827">
                  <c:v>40969.972222222219</c:v>
                </c:pt>
                <c:pt idx="11828">
                  <c:v>40969.986111111109</c:v>
                </c:pt>
                <c:pt idx="11829">
                  <c:v>40970</c:v>
                </c:pt>
                <c:pt idx="11830">
                  <c:v>40970.013888888891</c:v>
                </c:pt>
                <c:pt idx="11831">
                  <c:v>40970.027777777774</c:v>
                </c:pt>
                <c:pt idx="11832">
                  <c:v>40970.041666666613</c:v>
                </c:pt>
                <c:pt idx="11833">
                  <c:v>40970.055555555562</c:v>
                </c:pt>
                <c:pt idx="11834">
                  <c:v>40970.069444444445</c:v>
                </c:pt>
                <c:pt idx="11835">
                  <c:v>40970.083333333336</c:v>
                </c:pt>
                <c:pt idx="11836">
                  <c:v>40970.097222222204</c:v>
                </c:pt>
                <c:pt idx="11837">
                  <c:v>40970.111111111066</c:v>
                </c:pt>
                <c:pt idx="11838">
                  <c:v>40970.124999999993</c:v>
                </c:pt>
                <c:pt idx="11839">
                  <c:v>40970.138888888891</c:v>
                </c:pt>
                <c:pt idx="11840">
                  <c:v>40970.152777777781</c:v>
                </c:pt>
                <c:pt idx="11841">
                  <c:v>40970.166666666613</c:v>
                </c:pt>
                <c:pt idx="11842">
                  <c:v>40970.180555555562</c:v>
                </c:pt>
                <c:pt idx="11843">
                  <c:v>40970.194444444445</c:v>
                </c:pt>
                <c:pt idx="11844">
                  <c:v>40970.208333333336</c:v>
                </c:pt>
                <c:pt idx="11845">
                  <c:v>40970.222222222204</c:v>
                </c:pt>
                <c:pt idx="11846">
                  <c:v>40970.236111111066</c:v>
                </c:pt>
                <c:pt idx="11847">
                  <c:v>40970.25</c:v>
                </c:pt>
                <c:pt idx="11848">
                  <c:v>40970.263888888876</c:v>
                </c:pt>
                <c:pt idx="11849">
                  <c:v>40970.277777777774</c:v>
                </c:pt>
                <c:pt idx="11850">
                  <c:v>40970.291666666577</c:v>
                </c:pt>
                <c:pt idx="11851">
                  <c:v>40970.305555555562</c:v>
                </c:pt>
                <c:pt idx="11852">
                  <c:v>40970.319444444496</c:v>
                </c:pt>
                <c:pt idx="11853">
                  <c:v>40970.333333333336</c:v>
                </c:pt>
                <c:pt idx="11854">
                  <c:v>40970.347222222219</c:v>
                </c:pt>
                <c:pt idx="11855">
                  <c:v>40970.361111111066</c:v>
                </c:pt>
                <c:pt idx="11856">
                  <c:v>40970.375</c:v>
                </c:pt>
                <c:pt idx="11857">
                  <c:v>40970.388888888956</c:v>
                </c:pt>
                <c:pt idx="11858">
                  <c:v>40970.402777777781</c:v>
                </c:pt>
                <c:pt idx="11859">
                  <c:v>40970.416666666664</c:v>
                </c:pt>
                <c:pt idx="11860">
                  <c:v>40970.430555555562</c:v>
                </c:pt>
                <c:pt idx="11861">
                  <c:v>40970.444444444496</c:v>
                </c:pt>
                <c:pt idx="11862">
                  <c:v>40970.458333333343</c:v>
                </c:pt>
                <c:pt idx="11863">
                  <c:v>40970.472222222219</c:v>
                </c:pt>
                <c:pt idx="11864">
                  <c:v>40970.486111111109</c:v>
                </c:pt>
                <c:pt idx="11865">
                  <c:v>40970.5</c:v>
                </c:pt>
                <c:pt idx="11866">
                  <c:v>40970.513888888891</c:v>
                </c:pt>
                <c:pt idx="11867">
                  <c:v>40970.527777777774</c:v>
                </c:pt>
                <c:pt idx="11868">
                  <c:v>40970.541666666613</c:v>
                </c:pt>
                <c:pt idx="11869">
                  <c:v>40970.555555555562</c:v>
                </c:pt>
                <c:pt idx="11870">
                  <c:v>40970.569444444445</c:v>
                </c:pt>
                <c:pt idx="11871">
                  <c:v>40970.583333333336</c:v>
                </c:pt>
                <c:pt idx="11872">
                  <c:v>40970.597222222204</c:v>
                </c:pt>
                <c:pt idx="11873">
                  <c:v>40970.611111111066</c:v>
                </c:pt>
                <c:pt idx="11874">
                  <c:v>40970.624999999993</c:v>
                </c:pt>
                <c:pt idx="11875">
                  <c:v>40970.638888888891</c:v>
                </c:pt>
                <c:pt idx="11876">
                  <c:v>40970.652777777781</c:v>
                </c:pt>
                <c:pt idx="11877">
                  <c:v>40970.666666666613</c:v>
                </c:pt>
                <c:pt idx="11878">
                  <c:v>40970.680555555562</c:v>
                </c:pt>
                <c:pt idx="11879">
                  <c:v>40970.694444444445</c:v>
                </c:pt>
                <c:pt idx="11880">
                  <c:v>40970.708333333336</c:v>
                </c:pt>
                <c:pt idx="11881">
                  <c:v>40970.722222222204</c:v>
                </c:pt>
                <c:pt idx="11882">
                  <c:v>40970.736111111066</c:v>
                </c:pt>
                <c:pt idx="11883">
                  <c:v>40970.75</c:v>
                </c:pt>
                <c:pt idx="11884">
                  <c:v>40970.763888888876</c:v>
                </c:pt>
                <c:pt idx="11885">
                  <c:v>40970.777777777774</c:v>
                </c:pt>
                <c:pt idx="11886">
                  <c:v>40970.791666666577</c:v>
                </c:pt>
                <c:pt idx="11887">
                  <c:v>40970.805555555562</c:v>
                </c:pt>
                <c:pt idx="11888">
                  <c:v>40970.819444444496</c:v>
                </c:pt>
                <c:pt idx="11889">
                  <c:v>40970.833333333336</c:v>
                </c:pt>
                <c:pt idx="11890">
                  <c:v>40970.847222222219</c:v>
                </c:pt>
                <c:pt idx="11891">
                  <c:v>40970.861111111066</c:v>
                </c:pt>
                <c:pt idx="11892">
                  <c:v>40970.875</c:v>
                </c:pt>
                <c:pt idx="11893">
                  <c:v>40970.888888888956</c:v>
                </c:pt>
                <c:pt idx="11894">
                  <c:v>40970.902777777781</c:v>
                </c:pt>
                <c:pt idx="11895">
                  <c:v>40970.916666666664</c:v>
                </c:pt>
                <c:pt idx="11896">
                  <c:v>40970.930555555562</c:v>
                </c:pt>
                <c:pt idx="11897">
                  <c:v>40970.944444444496</c:v>
                </c:pt>
                <c:pt idx="11898">
                  <c:v>40970.958333333343</c:v>
                </c:pt>
                <c:pt idx="11899">
                  <c:v>40970.972222222219</c:v>
                </c:pt>
                <c:pt idx="11900">
                  <c:v>40970.986111111109</c:v>
                </c:pt>
                <c:pt idx="11901">
                  <c:v>40971</c:v>
                </c:pt>
                <c:pt idx="11902">
                  <c:v>40971.013888888891</c:v>
                </c:pt>
                <c:pt idx="11903">
                  <c:v>40971.027777777774</c:v>
                </c:pt>
                <c:pt idx="11904">
                  <c:v>40971.041666666613</c:v>
                </c:pt>
                <c:pt idx="11905">
                  <c:v>40971.055555555562</c:v>
                </c:pt>
                <c:pt idx="11906">
                  <c:v>40971.069444444445</c:v>
                </c:pt>
                <c:pt idx="11907">
                  <c:v>40971.083333333336</c:v>
                </c:pt>
                <c:pt idx="11908">
                  <c:v>40971.097222222204</c:v>
                </c:pt>
                <c:pt idx="11909">
                  <c:v>40971.111111111066</c:v>
                </c:pt>
                <c:pt idx="11910">
                  <c:v>40971.124999999993</c:v>
                </c:pt>
                <c:pt idx="11911">
                  <c:v>40971.138888888891</c:v>
                </c:pt>
                <c:pt idx="11912">
                  <c:v>40971.152777777781</c:v>
                </c:pt>
                <c:pt idx="11913">
                  <c:v>40971.166666666613</c:v>
                </c:pt>
                <c:pt idx="11914">
                  <c:v>40971.180555555562</c:v>
                </c:pt>
                <c:pt idx="11915">
                  <c:v>40971.194444444445</c:v>
                </c:pt>
                <c:pt idx="11916">
                  <c:v>40971.208333333336</c:v>
                </c:pt>
                <c:pt idx="11917">
                  <c:v>40971.222222222204</c:v>
                </c:pt>
                <c:pt idx="11918">
                  <c:v>40971.236111111066</c:v>
                </c:pt>
                <c:pt idx="11919">
                  <c:v>40971.25</c:v>
                </c:pt>
                <c:pt idx="11920">
                  <c:v>40971.263888888876</c:v>
                </c:pt>
                <c:pt idx="11921">
                  <c:v>40971.277777777774</c:v>
                </c:pt>
                <c:pt idx="11922">
                  <c:v>40971.291666666577</c:v>
                </c:pt>
                <c:pt idx="11923">
                  <c:v>40971.305555555562</c:v>
                </c:pt>
                <c:pt idx="11924">
                  <c:v>40971.319444444496</c:v>
                </c:pt>
                <c:pt idx="11925">
                  <c:v>40971.333333333336</c:v>
                </c:pt>
                <c:pt idx="11926">
                  <c:v>40971.347222222219</c:v>
                </c:pt>
                <c:pt idx="11927">
                  <c:v>40971.361111111066</c:v>
                </c:pt>
                <c:pt idx="11928">
                  <c:v>40971.375</c:v>
                </c:pt>
                <c:pt idx="11929">
                  <c:v>40971.388888888956</c:v>
                </c:pt>
                <c:pt idx="11930">
                  <c:v>40971.402777777781</c:v>
                </c:pt>
                <c:pt idx="11931">
                  <c:v>40971.416666666664</c:v>
                </c:pt>
                <c:pt idx="11932">
                  <c:v>40971.430555555562</c:v>
                </c:pt>
                <c:pt idx="11933">
                  <c:v>40971.444444444496</c:v>
                </c:pt>
                <c:pt idx="11934">
                  <c:v>40971.458333333343</c:v>
                </c:pt>
                <c:pt idx="11935">
                  <c:v>40971.472222222219</c:v>
                </c:pt>
                <c:pt idx="11936">
                  <c:v>40971.486111111109</c:v>
                </c:pt>
                <c:pt idx="11937">
                  <c:v>40971.5</c:v>
                </c:pt>
                <c:pt idx="11938">
                  <c:v>40971.513888888891</c:v>
                </c:pt>
                <c:pt idx="11939">
                  <c:v>40971.527777777774</c:v>
                </c:pt>
                <c:pt idx="11940">
                  <c:v>40971.541666666613</c:v>
                </c:pt>
                <c:pt idx="11941">
                  <c:v>40971.555555555562</c:v>
                </c:pt>
                <c:pt idx="11942">
                  <c:v>40971.569444444445</c:v>
                </c:pt>
                <c:pt idx="11943">
                  <c:v>40971.583333333336</c:v>
                </c:pt>
                <c:pt idx="11944">
                  <c:v>40971.597222222204</c:v>
                </c:pt>
                <c:pt idx="11945">
                  <c:v>40971.611111111066</c:v>
                </c:pt>
                <c:pt idx="11946">
                  <c:v>40971.624999999993</c:v>
                </c:pt>
                <c:pt idx="11947">
                  <c:v>40971.638888888891</c:v>
                </c:pt>
                <c:pt idx="11948">
                  <c:v>40971.652777777781</c:v>
                </c:pt>
                <c:pt idx="11949">
                  <c:v>40971.666666666613</c:v>
                </c:pt>
                <c:pt idx="11950">
                  <c:v>40971.680555555562</c:v>
                </c:pt>
                <c:pt idx="11951">
                  <c:v>40971.694444444445</c:v>
                </c:pt>
                <c:pt idx="11952">
                  <c:v>40971.708333333336</c:v>
                </c:pt>
                <c:pt idx="11953">
                  <c:v>40971.722222222204</c:v>
                </c:pt>
                <c:pt idx="11954">
                  <c:v>40971.736111111066</c:v>
                </c:pt>
                <c:pt idx="11955">
                  <c:v>40971.75</c:v>
                </c:pt>
                <c:pt idx="11956">
                  <c:v>40971.763888888876</c:v>
                </c:pt>
                <c:pt idx="11957">
                  <c:v>40971.777777777774</c:v>
                </c:pt>
                <c:pt idx="11958">
                  <c:v>40971.791666666577</c:v>
                </c:pt>
                <c:pt idx="11959">
                  <c:v>40971.805555555562</c:v>
                </c:pt>
                <c:pt idx="11960">
                  <c:v>40971.819444444496</c:v>
                </c:pt>
                <c:pt idx="11961">
                  <c:v>40971.833333333336</c:v>
                </c:pt>
                <c:pt idx="11962">
                  <c:v>40971.847222222219</c:v>
                </c:pt>
                <c:pt idx="11963">
                  <c:v>40971.861111111066</c:v>
                </c:pt>
                <c:pt idx="11964">
                  <c:v>40971.875</c:v>
                </c:pt>
                <c:pt idx="11965">
                  <c:v>40971.888888888956</c:v>
                </c:pt>
                <c:pt idx="11966">
                  <c:v>40971.902777777781</c:v>
                </c:pt>
                <c:pt idx="11967">
                  <c:v>40971.916666666664</c:v>
                </c:pt>
                <c:pt idx="11968">
                  <c:v>40971.930555555562</c:v>
                </c:pt>
                <c:pt idx="11969">
                  <c:v>40971.944444444496</c:v>
                </c:pt>
                <c:pt idx="11970">
                  <c:v>40971.958333333343</c:v>
                </c:pt>
                <c:pt idx="11971">
                  <c:v>40971.972222222219</c:v>
                </c:pt>
                <c:pt idx="11972">
                  <c:v>40971.986111111109</c:v>
                </c:pt>
                <c:pt idx="11973">
                  <c:v>40972</c:v>
                </c:pt>
                <c:pt idx="11974">
                  <c:v>40972.013888888891</c:v>
                </c:pt>
                <c:pt idx="11975">
                  <c:v>40972.027777777774</c:v>
                </c:pt>
                <c:pt idx="11976">
                  <c:v>40972.041666666613</c:v>
                </c:pt>
                <c:pt idx="11977">
                  <c:v>40972.055555555562</c:v>
                </c:pt>
                <c:pt idx="11978">
                  <c:v>40972.069444444445</c:v>
                </c:pt>
                <c:pt idx="11979">
                  <c:v>40972.083333333336</c:v>
                </c:pt>
                <c:pt idx="11980">
                  <c:v>40972.097222222204</c:v>
                </c:pt>
                <c:pt idx="11981">
                  <c:v>40972.111111111066</c:v>
                </c:pt>
                <c:pt idx="11982">
                  <c:v>40972.124999999993</c:v>
                </c:pt>
                <c:pt idx="11983">
                  <c:v>40972.138888888891</c:v>
                </c:pt>
                <c:pt idx="11984">
                  <c:v>40972.152777777781</c:v>
                </c:pt>
                <c:pt idx="11985">
                  <c:v>40972.166666666613</c:v>
                </c:pt>
                <c:pt idx="11986">
                  <c:v>40972.180555555562</c:v>
                </c:pt>
                <c:pt idx="11987">
                  <c:v>40972.194444444445</c:v>
                </c:pt>
                <c:pt idx="11988">
                  <c:v>40972.208333333336</c:v>
                </c:pt>
                <c:pt idx="11989">
                  <c:v>40972.222222222204</c:v>
                </c:pt>
                <c:pt idx="11990">
                  <c:v>40972.236111111066</c:v>
                </c:pt>
                <c:pt idx="11991">
                  <c:v>40972.25</c:v>
                </c:pt>
                <c:pt idx="11992">
                  <c:v>40972.263888888876</c:v>
                </c:pt>
                <c:pt idx="11993">
                  <c:v>40972.277777777774</c:v>
                </c:pt>
                <c:pt idx="11994">
                  <c:v>40972.291666666577</c:v>
                </c:pt>
                <c:pt idx="11995">
                  <c:v>40972.305555555562</c:v>
                </c:pt>
                <c:pt idx="11996">
                  <c:v>40972.319444444496</c:v>
                </c:pt>
                <c:pt idx="11997">
                  <c:v>40972.333333333336</c:v>
                </c:pt>
                <c:pt idx="11998">
                  <c:v>40972.347222222219</c:v>
                </c:pt>
                <c:pt idx="11999">
                  <c:v>40972.361111111066</c:v>
                </c:pt>
                <c:pt idx="12000">
                  <c:v>40972.375</c:v>
                </c:pt>
                <c:pt idx="12001">
                  <c:v>40972.388888888956</c:v>
                </c:pt>
                <c:pt idx="12002">
                  <c:v>40972.402777777781</c:v>
                </c:pt>
                <c:pt idx="12003">
                  <c:v>40972.416666666664</c:v>
                </c:pt>
                <c:pt idx="12004">
                  <c:v>40972.430555555562</c:v>
                </c:pt>
                <c:pt idx="12005">
                  <c:v>40972.444444444496</c:v>
                </c:pt>
                <c:pt idx="12006">
                  <c:v>40972.458333333343</c:v>
                </c:pt>
                <c:pt idx="12007">
                  <c:v>40972.472222222219</c:v>
                </c:pt>
                <c:pt idx="12008">
                  <c:v>40972.486111111109</c:v>
                </c:pt>
                <c:pt idx="12009">
                  <c:v>40972.5</c:v>
                </c:pt>
                <c:pt idx="12010">
                  <c:v>40972.513888888891</c:v>
                </c:pt>
                <c:pt idx="12011">
                  <c:v>40972.527777777774</c:v>
                </c:pt>
                <c:pt idx="12012">
                  <c:v>40972.541666666613</c:v>
                </c:pt>
                <c:pt idx="12013">
                  <c:v>40972.555555555562</c:v>
                </c:pt>
                <c:pt idx="12014">
                  <c:v>40972.569444444445</c:v>
                </c:pt>
                <c:pt idx="12015">
                  <c:v>40972.583333333336</c:v>
                </c:pt>
                <c:pt idx="12016">
                  <c:v>40972.597222222204</c:v>
                </c:pt>
                <c:pt idx="12017">
                  <c:v>40972.611111111066</c:v>
                </c:pt>
                <c:pt idx="12018">
                  <c:v>40972.624999999993</c:v>
                </c:pt>
                <c:pt idx="12019">
                  <c:v>40972.638888888891</c:v>
                </c:pt>
                <c:pt idx="12020">
                  <c:v>40972.652777777781</c:v>
                </c:pt>
                <c:pt idx="12021">
                  <c:v>40972.666666666613</c:v>
                </c:pt>
                <c:pt idx="12022">
                  <c:v>40972.680555555562</c:v>
                </c:pt>
                <c:pt idx="12023">
                  <c:v>40972.694444444445</c:v>
                </c:pt>
                <c:pt idx="12024">
                  <c:v>40972.708333333336</c:v>
                </c:pt>
                <c:pt idx="12025">
                  <c:v>40972.722222222204</c:v>
                </c:pt>
                <c:pt idx="12026">
                  <c:v>40972.736111111066</c:v>
                </c:pt>
                <c:pt idx="12027">
                  <c:v>40972.75</c:v>
                </c:pt>
                <c:pt idx="12028">
                  <c:v>40972.763888888876</c:v>
                </c:pt>
                <c:pt idx="12029">
                  <c:v>40972.777777777774</c:v>
                </c:pt>
                <c:pt idx="12030">
                  <c:v>40972.791666666577</c:v>
                </c:pt>
                <c:pt idx="12031">
                  <c:v>40972.805555555562</c:v>
                </c:pt>
                <c:pt idx="12032">
                  <c:v>40972.819444444496</c:v>
                </c:pt>
                <c:pt idx="12033">
                  <c:v>40972.833333333336</c:v>
                </c:pt>
                <c:pt idx="12034">
                  <c:v>40972.847222222219</c:v>
                </c:pt>
                <c:pt idx="12035">
                  <c:v>40972.861111111066</c:v>
                </c:pt>
                <c:pt idx="12036">
                  <c:v>40972.875</c:v>
                </c:pt>
                <c:pt idx="12037">
                  <c:v>40972.888888888956</c:v>
                </c:pt>
                <c:pt idx="12038">
                  <c:v>40972.902777777781</c:v>
                </c:pt>
                <c:pt idx="12039">
                  <c:v>40972.916666666664</c:v>
                </c:pt>
                <c:pt idx="12040">
                  <c:v>40972.930555555562</c:v>
                </c:pt>
                <c:pt idx="12041">
                  <c:v>40972.944444444496</c:v>
                </c:pt>
                <c:pt idx="12042">
                  <c:v>40972.958333333343</c:v>
                </c:pt>
                <c:pt idx="12043">
                  <c:v>40972.972222222219</c:v>
                </c:pt>
                <c:pt idx="12044">
                  <c:v>40972.986111111109</c:v>
                </c:pt>
                <c:pt idx="12045">
                  <c:v>40973</c:v>
                </c:pt>
                <c:pt idx="12046">
                  <c:v>40973.013888888891</c:v>
                </c:pt>
                <c:pt idx="12047">
                  <c:v>40973.027777777774</c:v>
                </c:pt>
                <c:pt idx="12048">
                  <c:v>40973.041666666613</c:v>
                </c:pt>
                <c:pt idx="12049">
                  <c:v>40973.055555555562</c:v>
                </c:pt>
                <c:pt idx="12050">
                  <c:v>40973.069444444445</c:v>
                </c:pt>
                <c:pt idx="12051">
                  <c:v>40973.083333333336</c:v>
                </c:pt>
                <c:pt idx="12052">
                  <c:v>40973.097222222204</c:v>
                </c:pt>
                <c:pt idx="12053">
                  <c:v>40973.111111111066</c:v>
                </c:pt>
                <c:pt idx="12054">
                  <c:v>40973.124999999993</c:v>
                </c:pt>
                <c:pt idx="12055">
                  <c:v>40973.138888888891</c:v>
                </c:pt>
                <c:pt idx="12056">
                  <c:v>40973.152777777781</c:v>
                </c:pt>
                <c:pt idx="12057">
                  <c:v>40973.166666666613</c:v>
                </c:pt>
                <c:pt idx="12058">
                  <c:v>40973.180555555562</c:v>
                </c:pt>
                <c:pt idx="12059">
                  <c:v>40973.194444444445</c:v>
                </c:pt>
                <c:pt idx="12060">
                  <c:v>40973.208333333336</c:v>
                </c:pt>
                <c:pt idx="12061">
                  <c:v>40973.222222222204</c:v>
                </c:pt>
                <c:pt idx="12062">
                  <c:v>40973.236111111066</c:v>
                </c:pt>
                <c:pt idx="12063">
                  <c:v>40973.25</c:v>
                </c:pt>
                <c:pt idx="12064">
                  <c:v>40973.263888888876</c:v>
                </c:pt>
                <c:pt idx="12065">
                  <c:v>40973.277777777774</c:v>
                </c:pt>
                <c:pt idx="12066">
                  <c:v>40973.291666666577</c:v>
                </c:pt>
                <c:pt idx="12067">
                  <c:v>40973.305555555562</c:v>
                </c:pt>
                <c:pt idx="12068">
                  <c:v>40973.319444444496</c:v>
                </c:pt>
                <c:pt idx="12069">
                  <c:v>40973.333333333336</c:v>
                </c:pt>
                <c:pt idx="12070">
                  <c:v>40973.347222222219</c:v>
                </c:pt>
                <c:pt idx="12071">
                  <c:v>40973.361111111066</c:v>
                </c:pt>
                <c:pt idx="12072">
                  <c:v>40973.375</c:v>
                </c:pt>
                <c:pt idx="12073">
                  <c:v>40973.388888888956</c:v>
                </c:pt>
                <c:pt idx="12074">
                  <c:v>40973.402777777781</c:v>
                </c:pt>
                <c:pt idx="12075">
                  <c:v>40973.416666666664</c:v>
                </c:pt>
                <c:pt idx="12076">
                  <c:v>40973.430555555562</c:v>
                </c:pt>
                <c:pt idx="12077">
                  <c:v>40973.444444444496</c:v>
                </c:pt>
                <c:pt idx="12078">
                  <c:v>40973.458333333343</c:v>
                </c:pt>
                <c:pt idx="12079">
                  <c:v>40973.472222222219</c:v>
                </c:pt>
                <c:pt idx="12080">
                  <c:v>40973.486111111109</c:v>
                </c:pt>
                <c:pt idx="12081">
                  <c:v>40973.5</c:v>
                </c:pt>
                <c:pt idx="12082">
                  <c:v>40973.513888888891</c:v>
                </c:pt>
                <c:pt idx="12083">
                  <c:v>40973.527777777774</c:v>
                </c:pt>
                <c:pt idx="12084">
                  <c:v>40973.541666666613</c:v>
                </c:pt>
                <c:pt idx="12085">
                  <c:v>40973.555555555562</c:v>
                </c:pt>
                <c:pt idx="12086">
                  <c:v>40973.569444444445</c:v>
                </c:pt>
                <c:pt idx="12087">
                  <c:v>40973.583333333336</c:v>
                </c:pt>
                <c:pt idx="12088">
                  <c:v>40973.597222222204</c:v>
                </c:pt>
                <c:pt idx="12089">
                  <c:v>40973.611111111066</c:v>
                </c:pt>
                <c:pt idx="12090">
                  <c:v>40973.624999999993</c:v>
                </c:pt>
                <c:pt idx="12091">
                  <c:v>40973.638888888891</c:v>
                </c:pt>
                <c:pt idx="12092">
                  <c:v>40973.652777777781</c:v>
                </c:pt>
                <c:pt idx="12093">
                  <c:v>40973.666666666613</c:v>
                </c:pt>
                <c:pt idx="12094">
                  <c:v>40973.680555555562</c:v>
                </c:pt>
                <c:pt idx="12095">
                  <c:v>40973.694444444445</c:v>
                </c:pt>
                <c:pt idx="12096">
                  <c:v>40973.708333333336</c:v>
                </c:pt>
                <c:pt idx="12097">
                  <c:v>40973.722222222204</c:v>
                </c:pt>
                <c:pt idx="12098">
                  <c:v>40973.736111111066</c:v>
                </c:pt>
                <c:pt idx="12099">
                  <c:v>40973.75</c:v>
                </c:pt>
                <c:pt idx="12100">
                  <c:v>40973.763888888876</c:v>
                </c:pt>
                <c:pt idx="12101">
                  <c:v>40973.777777777774</c:v>
                </c:pt>
                <c:pt idx="12102">
                  <c:v>40973.791666666577</c:v>
                </c:pt>
                <c:pt idx="12103">
                  <c:v>40973.805555555562</c:v>
                </c:pt>
                <c:pt idx="12104">
                  <c:v>40973.819444444496</c:v>
                </c:pt>
                <c:pt idx="12105">
                  <c:v>40973.833333333336</c:v>
                </c:pt>
                <c:pt idx="12106">
                  <c:v>40973.847222222219</c:v>
                </c:pt>
                <c:pt idx="12107">
                  <c:v>40973.861111111066</c:v>
                </c:pt>
                <c:pt idx="12108">
                  <c:v>40973.875</c:v>
                </c:pt>
                <c:pt idx="12109">
                  <c:v>40973.888888888956</c:v>
                </c:pt>
                <c:pt idx="12110">
                  <c:v>40973.902777777781</c:v>
                </c:pt>
                <c:pt idx="12111">
                  <c:v>40973.916666666664</c:v>
                </c:pt>
                <c:pt idx="12112">
                  <c:v>40973.930555555562</c:v>
                </c:pt>
                <c:pt idx="12113">
                  <c:v>40973.944444444496</c:v>
                </c:pt>
                <c:pt idx="12114">
                  <c:v>40973.958333333343</c:v>
                </c:pt>
                <c:pt idx="12115">
                  <c:v>40973.972222222219</c:v>
                </c:pt>
                <c:pt idx="12116">
                  <c:v>40973.986111111109</c:v>
                </c:pt>
                <c:pt idx="12117">
                  <c:v>40974</c:v>
                </c:pt>
                <c:pt idx="12118">
                  <c:v>40974.013888888891</c:v>
                </c:pt>
                <c:pt idx="12119">
                  <c:v>40974.027777777774</c:v>
                </c:pt>
                <c:pt idx="12120">
                  <c:v>40974.041666666613</c:v>
                </c:pt>
                <c:pt idx="12121">
                  <c:v>40974.055555555562</c:v>
                </c:pt>
                <c:pt idx="12122">
                  <c:v>40974.069444444445</c:v>
                </c:pt>
                <c:pt idx="12123">
                  <c:v>40974.083333333336</c:v>
                </c:pt>
                <c:pt idx="12124">
                  <c:v>40974.097222222204</c:v>
                </c:pt>
                <c:pt idx="12125">
                  <c:v>40974.111111111066</c:v>
                </c:pt>
                <c:pt idx="12126">
                  <c:v>40974.124999999993</c:v>
                </c:pt>
                <c:pt idx="12127">
                  <c:v>40974.138888888891</c:v>
                </c:pt>
                <c:pt idx="12128">
                  <c:v>40974.152777777781</c:v>
                </c:pt>
                <c:pt idx="12129">
                  <c:v>40974.166666666613</c:v>
                </c:pt>
                <c:pt idx="12130">
                  <c:v>40974.180555555562</c:v>
                </c:pt>
                <c:pt idx="12131">
                  <c:v>40974.194444444445</c:v>
                </c:pt>
                <c:pt idx="12132">
                  <c:v>40974.208333333336</c:v>
                </c:pt>
                <c:pt idx="12133">
                  <c:v>40974.222222222204</c:v>
                </c:pt>
                <c:pt idx="12134">
                  <c:v>40974.236111111066</c:v>
                </c:pt>
                <c:pt idx="12135">
                  <c:v>40974.25</c:v>
                </c:pt>
                <c:pt idx="12136">
                  <c:v>40974.263888888876</c:v>
                </c:pt>
                <c:pt idx="12137">
                  <c:v>40974.277777777774</c:v>
                </c:pt>
                <c:pt idx="12138">
                  <c:v>40974.291666666577</c:v>
                </c:pt>
                <c:pt idx="12139">
                  <c:v>40974.305555555562</c:v>
                </c:pt>
                <c:pt idx="12140">
                  <c:v>40974.319444444496</c:v>
                </c:pt>
                <c:pt idx="12141">
                  <c:v>40974.333333333336</c:v>
                </c:pt>
                <c:pt idx="12142">
                  <c:v>40974.347222222219</c:v>
                </c:pt>
                <c:pt idx="12143">
                  <c:v>40974.361111111066</c:v>
                </c:pt>
                <c:pt idx="12144">
                  <c:v>40974.375</c:v>
                </c:pt>
                <c:pt idx="12145">
                  <c:v>40974.388888888956</c:v>
                </c:pt>
                <c:pt idx="12146">
                  <c:v>40974.402777777781</c:v>
                </c:pt>
                <c:pt idx="12147">
                  <c:v>40974.416666666664</c:v>
                </c:pt>
                <c:pt idx="12148">
                  <c:v>40974.430555555562</c:v>
                </c:pt>
                <c:pt idx="12149">
                  <c:v>40974.444444444496</c:v>
                </c:pt>
                <c:pt idx="12150">
                  <c:v>40974.458333333343</c:v>
                </c:pt>
                <c:pt idx="12151">
                  <c:v>40974.472222222219</c:v>
                </c:pt>
                <c:pt idx="12152">
                  <c:v>40974.486111111109</c:v>
                </c:pt>
                <c:pt idx="12153">
                  <c:v>40974.5</c:v>
                </c:pt>
                <c:pt idx="12154">
                  <c:v>40974.513888888891</c:v>
                </c:pt>
                <c:pt idx="12155">
                  <c:v>40974.527777777774</c:v>
                </c:pt>
                <c:pt idx="12156">
                  <c:v>40974.541666666613</c:v>
                </c:pt>
                <c:pt idx="12157">
                  <c:v>40974.555555555562</c:v>
                </c:pt>
                <c:pt idx="12158">
                  <c:v>40974.569444444445</c:v>
                </c:pt>
                <c:pt idx="12159">
                  <c:v>40974.583333333336</c:v>
                </c:pt>
                <c:pt idx="12160">
                  <c:v>40974.597222222204</c:v>
                </c:pt>
                <c:pt idx="12161">
                  <c:v>40974.611111111066</c:v>
                </c:pt>
                <c:pt idx="12162">
                  <c:v>40974.624999999993</c:v>
                </c:pt>
                <c:pt idx="12163">
                  <c:v>40974.638888888891</c:v>
                </c:pt>
                <c:pt idx="12164">
                  <c:v>40974.652777777781</c:v>
                </c:pt>
                <c:pt idx="12165">
                  <c:v>40974.666666666613</c:v>
                </c:pt>
                <c:pt idx="12166">
                  <c:v>40974.680555555562</c:v>
                </c:pt>
                <c:pt idx="12167">
                  <c:v>40974.694444444445</c:v>
                </c:pt>
                <c:pt idx="12168">
                  <c:v>40974.708333333336</c:v>
                </c:pt>
                <c:pt idx="12169">
                  <c:v>40974.722222222204</c:v>
                </c:pt>
                <c:pt idx="12170">
                  <c:v>40974.736111111066</c:v>
                </c:pt>
                <c:pt idx="12171">
                  <c:v>40974.75</c:v>
                </c:pt>
                <c:pt idx="12172">
                  <c:v>40974.763888888876</c:v>
                </c:pt>
                <c:pt idx="12173">
                  <c:v>40974.777777777774</c:v>
                </c:pt>
                <c:pt idx="12174">
                  <c:v>40974.791666666577</c:v>
                </c:pt>
                <c:pt idx="12175">
                  <c:v>40974.805555555562</c:v>
                </c:pt>
                <c:pt idx="12176">
                  <c:v>40974.819444444496</c:v>
                </c:pt>
                <c:pt idx="12177">
                  <c:v>40974.833333333336</c:v>
                </c:pt>
                <c:pt idx="12178">
                  <c:v>40974.847222222219</c:v>
                </c:pt>
                <c:pt idx="12179">
                  <c:v>40974.861111111066</c:v>
                </c:pt>
                <c:pt idx="12180">
                  <c:v>40974.875</c:v>
                </c:pt>
                <c:pt idx="12181">
                  <c:v>40974.888888888956</c:v>
                </c:pt>
                <c:pt idx="12182">
                  <c:v>40974.902777777781</c:v>
                </c:pt>
                <c:pt idx="12183">
                  <c:v>40974.916666666664</c:v>
                </c:pt>
                <c:pt idx="12184">
                  <c:v>40974.930555555562</c:v>
                </c:pt>
                <c:pt idx="12185">
                  <c:v>40974.944444444496</c:v>
                </c:pt>
                <c:pt idx="12186">
                  <c:v>40974.958333333343</c:v>
                </c:pt>
                <c:pt idx="12187">
                  <c:v>40974.972222222219</c:v>
                </c:pt>
                <c:pt idx="12188">
                  <c:v>40974.986111111109</c:v>
                </c:pt>
                <c:pt idx="12189">
                  <c:v>40975</c:v>
                </c:pt>
                <c:pt idx="12190">
                  <c:v>40975.013888888891</c:v>
                </c:pt>
                <c:pt idx="12191">
                  <c:v>40975.027777777774</c:v>
                </c:pt>
                <c:pt idx="12192">
                  <c:v>40975.041666666613</c:v>
                </c:pt>
                <c:pt idx="12193">
                  <c:v>40975.055555555562</c:v>
                </c:pt>
                <c:pt idx="12194">
                  <c:v>40975.069444444445</c:v>
                </c:pt>
                <c:pt idx="12195">
                  <c:v>40975.083333333336</c:v>
                </c:pt>
                <c:pt idx="12196">
                  <c:v>40975.097222222204</c:v>
                </c:pt>
                <c:pt idx="12197">
                  <c:v>40975.111111111066</c:v>
                </c:pt>
                <c:pt idx="12198">
                  <c:v>40975.124999999993</c:v>
                </c:pt>
                <c:pt idx="12199">
                  <c:v>40975.138888888891</c:v>
                </c:pt>
                <c:pt idx="12200">
                  <c:v>40975.152777777781</c:v>
                </c:pt>
                <c:pt idx="12201">
                  <c:v>40975.166666666613</c:v>
                </c:pt>
                <c:pt idx="12202">
                  <c:v>40975.180555555562</c:v>
                </c:pt>
                <c:pt idx="12203">
                  <c:v>40975.194444444445</c:v>
                </c:pt>
                <c:pt idx="12204">
                  <c:v>40975.208333333336</c:v>
                </c:pt>
                <c:pt idx="12205">
                  <c:v>40975.222222222204</c:v>
                </c:pt>
                <c:pt idx="12206">
                  <c:v>40975.236111111066</c:v>
                </c:pt>
                <c:pt idx="12207">
                  <c:v>40975.25</c:v>
                </c:pt>
                <c:pt idx="12208">
                  <c:v>40975.263888888876</c:v>
                </c:pt>
                <c:pt idx="12209">
                  <c:v>40975.277777777774</c:v>
                </c:pt>
                <c:pt idx="12210">
                  <c:v>40975.291666666577</c:v>
                </c:pt>
                <c:pt idx="12211">
                  <c:v>40975.305555555562</c:v>
                </c:pt>
                <c:pt idx="12212">
                  <c:v>40975.319444444496</c:v>
                </c:pt>
                <c:pt idx="12213">
                  <c:v>40975.333333333336</c:v>
                </c:pt>
                <c:pt idx="12214">
                  <c:v>40975.347222222219</c:v>
                </c:pt>
                <c:pt idx="12215">
                  <c:v>40975.361111111066</c:v>
                </c:pt>
                <c:pt idx="12216">
                  <c:v>40975.375</c:v>
                </c:pt>
                <c:pt idx="12217">
                  <c:v>40975.388888888956</c:v>
                </c:pt>
                <c:pt idx="12218">
                  <c:v>40975.402777777781</c:v>
                </c:pt>
                <c:pt idx="12219">
                  <c:v>40975.416666666664</c:v>
                </c:pt>
                <c:pt idx="12220">
                  <c:v>40975.430555555562</c:v>
                </c:pt>
                <c:pt idx="12221">
                  <c:v>40975.444444444496</c:v>
                </c:pt>
                <c:pt idx="12222">
                  <c:v>40975.458333333343</c:v>
                </c:pt>
                <c:pt idx="12223">
                  <c:v>40975.472222222219</c:v>
                </c:pt>
                <c:pt idx="12224">
                  <c:v>40975.486111111109</c:v>
                </c:pt>
                <c:pt idx="12225">
                  <c:v>40975.5</c:v>
                </c:pt>
                <c:pt idx="12226">
                  <c:v>40975.513888888891</c:v>
                </c:pt>
                <c:pt idx="12227">
                  <c:v>40975.527777777774</c:v>
                </c:pt>
                <c:pt idx="12228">
                  <c:v>40975.541666666613</c:v>
                </c:pt>
                <c:pt idx="12229">
                  <c:v>40975.555555555562</c:v>
                </c:pt>
                <c:pt idx="12230">
                  <c:v>40975.569444444445</c:v>
                </c:pt>
                <c:pt idx="12231">
                  <c:v>40975.583333333336</c:v>
                </c:pt>
                <c:pt idx="12232">
                  <c:v>40975.597222222204</c:v>
                </c:pt>
                <c:pt idx="12233">
                  <c:v>40975.611111111066</c:v>
                </c:pt>
                <c:pt idx="12234">
                  <c:v>40975.624999999993</c:v>
                </c:pt>
                <c:pt idx="12235">
                  <c:v>40975.638888888891</c:v>
                </c:pt>
                <c:pt idx="12236">
                  <c:v>40975.652777777781</c:v>
                </c:pt>
                <c:pt idx="12237">
                  <c:v>40975.666666666613</c:v>
                </c:pt>
                <c:pt idx="12238">
                  <c:v>40975.680555555562</c:v>
                </c:pt>
                <c:pt idx="12239">
                  <c:v>40975.694444444445</c:v>
                </c:pt>
                <c:pt idx="12240">
                  <c:v>40975.708333333336</c:v>
                </c:pt>
                <c:pt idx="12241">
                  <c:v>40975.722222222204</c:v>
                </c:pt>
                <c:pt idx="12242">
                  <c:v>40975.736111111066</c:v>
                </c:pt>
                <c:pt idx="12243">
                  <c:v>40975.75</c:v>
                </c:pt>
                <c:pt idx="12244">
                  <c:v>40975.763888888876</c:v>
                </c:pt>
                <c:pt idx="12245">
                  <c:v>40975.777777777774</c:v>
                </c:pt>
                <c:pt idx="12246">
                  <c:v>40975.791666666577</c:v>
                </c:pt>
                <c:pt idx="12247">
                  <c:v>40975.805555555562</c:v>
                </c:pt>
                <c:pt idx="12248">
                  <c:v>40975.819444444496</c:v>
                </c:pt>
                <c:pt idx="12249">
                  <c:v>40975.833333333336</c:v>
                </c:pt>
                <c:pt idx="12250">
                  <c:v>40975.847222222219</c:v>
                </c:pt>
                <c:pt idx="12251">
                  <c:v>40975.861111111066</c:v>
                </c:pt>
                <c:pt idx="12252">
                  <c:v>40975.875</c:v>
                </c:pt>
                <c:pt idx="12253">
                  <c:v>40975.888888888956</c:v>
                </c:pt>
                <c:pt idx="12254">
                  <c:v>40975.902777777781</c:v>
                </c:pt>
                <c:pt idx="12255">
                  <c:v>40975.916666666664</c:v>
                </c:pt>
                <c:pt idx="12256">
                  <c:v>40975.930555555562</c:v>
                </c:pt>
                <c:pt idx="12257">
                  <c:v>40975.944444444496</c:v>
                </c:pt>
                <c:pt idx="12258">
                  <c:v>40975.958333333343</c:v>
                </c:pt>
                <c:pt idx="12259">
                  <c:v>40975.972222222219</c:v>
                </c:pt>
                <c:pt idx="12260">
                  <c:v>40975.986111111109</c:v>
                </c:pt>
                <c:pt idx="12261">
                  <c:v>40976</c:v>
                </c:pt>
                <c:pt idx="12262">
                  <c:v>40976.013888888891</c:v>
                </c:pt>
                <c:pt idx="12263">
                  <c:v>40976.027777777774</c:v>
                </c:pt>
                <c:pt idx="12264">
                  <c:v>40976.041666666613</c:v>
                </c:pt>
                <c:pt idx="12265">
                  <c:v>40976.055555555562</c:v>
                </c:pt>
                <c:pt idx="12266">
                  <c:v>40976.069444444445</c:v>
                </c:pt>
                <c:pt idx="12267">
                  <c:v>40976.083333333336</c:v>
                </c:pt>
                <c:pt idx="12268">
                  <c:v>40976.097222222204</c:v>
                </c:pt>
                <c:pt idx="12269">
                  <c:v>40976.111111111066</c:v>
                </c:pt>
                <c:pt idx="12270">
                  <c:v>40976.124999999993</c:v>
                </c:pt>
                <c:pt idx="12271">
                  <c:v>40976.138888888891</c:v>
                </c:pt>
                <c:pt idx="12272">
                  <c:v>40976.152777777781</c:v>
                </c:pt>
                <c:pt idx="12273">
                  <c:v>40976.166666666613</c:v>
                </c:pt>
                <c:pt idx="12274">
                  <c:v>40976.180555555562</c:v>
                </c:pt>
                <c:pt idx="12275">
                  <c:v>40976.194444444445</c:v>
                </c:pt>
                <c:pt idx="12276">
                  <c:v>40976.208333333336</c:v>
                </c:pt>
                <c:pt idx="12277">
                  <c:v>40976.222222222204</c:v>
                </c:pt>
                <c:pt idx="12278">
                  <c:v>40976.236111111066</c:v>
                </c:pt>
                <c:pt idx="12279">
                  <c:v>40976.25</c:v>
                </c:pt>
                <c:pt idx="12280">
                  <c:v>40976.263888888876</c:v>
                </c:pt>
                <c:pt idx="12281">
                  <c:v>40976.277777777774</c:v>
                </c:pt>
                <c:pt idx="12282">
                  <c:v>40976.291666666577</c:v>
                </c:pt>
                <c:pt idx="12283">
                  <c:v>40976.305555555562</c:v>
                </c:pt>
                <c:pt idx="12284">
                  <c:v>40976.319444444496</c:v>
                </c:pt>
                <c:pt idx="12285">
                  <c:v>40976.333333333336</c:v>
                </c:pt>
                <c:pt idx="12286">
                  <c:v>40976.347222222219</c:v>
                </c:pt>
                <c:pt idx="12287">
                  <c:v>40976.361111111066</c:v>
                </c:pt>
                <c:pt idx="12288">
                  <c:v>40976.375</c:v>
                </c:pt>
                <c:pt idx="12289">
                  <c:v>40976.388888888956</c:v>
                </c:pt>
                <c:pt idx="12290">
                  <c:v>40976.402777777781</c:v>
                </c:pt>
                <c:pt idx="12291">
                  <c:v>40976.416666666664</c:v>
                </c:pt>
                <c:pt idx="12292">
                  <c:v>40976.430555555562</c:v>
                </c:pt>
                <c:pt idx="12293">
                  <c:v>40976.444444444496</c:v>
                </c:pt>
                <c:pt idx="12294">
                  <c:v>40976.458333333343</c:v>
                </c:pt>
                <c:pt idx="12295">
                  <c:v>40976.472222222219</c:v>
                </c:pt>
                <c:pt idx="12296">
                  <c:v>40976.486111111109</c:v>
                </c:pt>
                <c:pt idx="12297">
                  <c:v>40976.5</c:v>
                </c:pt>
                <c:pt idx="12298">
                  <c:v>40976.513888888891</c:v>
                </c:pt>
                <c:pt idx="12299">
                  <c:v>40976.527777777774</c:v>
                </c:pt>
                <c:pt idx="12300">
                  <c:v>40976.541666666613</c:v>
                </c:pt>
                <c:pt idx="12301">
                  <c:v>40976.555555555562</c:v>
                </c:pt>
                <c:pt idx="12302">
                  <c:v>40976.569444444445</c:v>
                </c:pt>
                <c:pt idx="12303">
                  <c:v>40976.583333333336</c:v>
                </c:pt>
                <c:pt idx="12304">
                  <c:v>40976.597222222204</c:v>
                </c:pt>
                <c:pt idx="12305">
                  <c:v>40976.611111111066</c:v>
                </c:pt>
                <c:pt idx="12306">
                  <c:v>40976.624999999993</c:v>
                </c:pt>
                <c:pt idx="12307">
                  <c:v>40976.638888888891</c:v>
                </c:pt>
                <c:pt idx="12308">
                  <c:v>40976.652777777781</c:v>
                </c:pt>
                <c:pt idx="12309">
                  <c:v>40976.666666666613</c:v>
                </c:pt>
                <c:pt idx="12310">
                  <c:v>40976.680555555562</c:v>
                </c:pt>
                <c:pt idx="12311">
                  <c:v>40976.694444444445</c:v>
                </c:pt>
                <c:pt idx="12312">
                  <c:v>40976.708333333336</c:v>
                </c:pt>
                <c:pt idx="12313">
                  <c:v>40976.722222222204</c:v>
                </c:pt>
                <c:pt idx="12314">
                  <c:v>40976.736111111066</c:v>
                </c:pt>
                <c:pt idx="12315">
                  <c:v>40976.75</c:v>
                </c:pt>
                <c:pt idx="12316">
                  <c:v>40976.763888888876</c:v>
                </c:pt>
                <c:pt idx="12317">
                  <c:v>40976.777777777774</c:v>
                </c:pt>
                <c:pt idx="12318">
                  <c:v>40976.791666666577</c:v>
                </c:pt>
                <c:pt idx="12319">
                  <c:v>40976.805555555562</c:v>
                </c:pt>
                <c:pt idx="12320">
                  <c:v>40976.819444444496</c:v>
                </c:pt>
                <c:pt idx="12321">
                  <c:v>40976.833333333336</c:v>
                </c:pt>
                <c:pt idx="12322">
                  <c:v>40976.847222222219</c:v>
                </c:pt>
                <c:pt idx="12323">
                  <c:v>40976.861111111066</c:v>
                </c:pt>
                <c:pt idx="12324">
                  <c:v>40976.875</c:v>
                </c:pt>
                <c:pt idx="12325">
                  <c:v>40976.888888888956</c:v>
                </c:pt>
                <c:pt idx="12326">
                  <c:v>40976.902777777781</c:v>
                </c:pt>
                <c:pt idx="12327">
                  <c:v>40976.916666666664</c:v>
                </c:pt>
                <c:pt idx="12328">
                  <c:v>40976.930555555562</c:v>
                </c:pt>
                <c:pt idx="12329">
                  <c:v>40976.944444444496</c:v>
                </c:pt>
                <c:pt idx="12330">
                  <c:v>40976.958333333343</c:v>
                </c:pt>
                <c:pt idx="12331">
                  <c:v>40976.972222222219</c:v>
                </c:pt>
                <c:pt idx="12332">
                  <c:v>40976.986111111109</c:v>
                </c:pt>
                <c:pt idx="12333">
                  <c:v>40977</c:v>
                </c:pt>
                <c:pt idx="12334">
                  <c:v>40977.013888888891</c:v>
                </c:pt>
                <c:pt idx="12335">
                  <c:v>40977.027777777774</c:v>
                </c:pt>
                <c:pt idx="12336">
                  <c:v>40977.041666666613</c:v>
                </c:pt>
                <c:pt idx="12337">
                  <c:v>40977.055555555562</c:v>
                </c:pt>
                <c:pt idx="12338">
                  <c:v>40977.069444444445</c:v>
                </c:pt>
                <c:pt idx="12339">
                  <c:v>40977.083333333336</c:v>
                </c:pt>
                <c:pt idx="12340">
                  <c:v>40977.097222222204</c:v>
                </c:pt>
                <c:pt idx="12341">
                  <c:v>40977.111111111066</c:v>
                </c:pt>
                <c:pt idx="12342">
                  <c:v>40977.124999999993</c:v>
                </c:pt>
                <c:pt idx="12343">
                  <c:v>40977.138888888891</c:v>
                </c:pt>
                <c:pt idx="12344">
                  <c:v>40977.152777777781</c:v>
                </c:pt>
                <c:pt idx="12345">
                  <c:v>40977.166666666613</c:v>
                </c:pt>
                <c:pt idx="12346">
                  <c:v>40977.180555555562</c:v>
                </c:pt>
                <c:pt idx="12347">
                  <c:v>40977.194444444445</c:v>
                </c:pt>
                <c:pt idx="12348">
                  <c:v>40977.208333333336</c:v>
                </c:pt>
                <c:pt idx="12349">
                  <c:v>40977.222222222204</c:v>
                </c:pt>
                <c:pt idx="12350">
                  <c:v>40977.236111111066</c:v>
                </c:pt>
                <c:pt idx="12351">
                  <c:v>40977.25</c:v>
                </c:pt>
                <c:pt idx="12352">
                  <c:v>40977.263888888876</c:v>
                </c:pt>
                <c:pt idx="12353">
                  <c:v>40977.277777777774</c:v>
                </c:pt>
                <c:pt idx="12354">
                  <c:v>40977.291666666577</c:v>
                </c:pt>
                <c:pt idx="12355">
                  <c:v>40977.305555555562</c:v>
                </c:pt>
                <c:pt idx="12356">
                  <c:v>40977.319444444496</c:v>
                </c:pt>
                <c:pt idx="12357">
                  <c:v>40977.333333333336</c:v>
                </c:pt>
                <c:pt idx="12358">
                  <c:v>40977.347222222219</c:v>
                </c:pt>
                <c:pt idx="12359">
                  <c:v>40977.361111111066</c:v>
                </c:pt>
                <c:pt idx="12360">
                  <c:v>40977.375</c:v>
                </c:pt>
                <c:pt idx="12361">
                  <c:v>40977.388888888956</c:v>
                </c:pt>
                <c:pt idx="12362">
                  <c:v>40977.402777777781</c:v>
                </c:pt>
                <c:pt idx="12363">
                  <c:v>40977.416666666664</c:v>
                </c:pt>
                <c:pt idx="12364">
                  <c:v>40977.430555555562</c:v>
                </c:pt>
                <c:pt idx="12365">
                  <c:v>40977.444444444496</c:v>
                </c:pt>
                <c:pt idx="12366">
                  <c:v>40977.458333333343</c:v>
                </c:pt>
                <c:pt idx="12367">
                  <c:v>40977.472222222219</c:v>
                </c:pt>
                <c:pt idx="12368">
                  <c:v>40977.486111111109</c:v>
                </c:pt>
                <c:pt idx="12369">
                  <c:v>40977.5</c:v>
                </c:pt>
                <c:pt idx="12370">
                  <c:v>40977.513888888891</c:v>
                </c:pt>
                <c:pt idx="12371">
                  <c:v>40977.527777777774</c:v>
                </c:pt>
                <c:pt idx="12372">
                  <c:v>40977.541666666613</c:v>
                </c:pt>
                <c:pt idx="12373">
                  <c:v>40977.555555555562</c:v>
                </c:pt>
                <c:pt idx="12374">
                  <c:v>40977.569444444445</c:v>
                </c:pt>
                <c:pt idx="12375">
                  <c:v>40977.583333333336</c:v>
                </c:pt>
                <c:pt idx="12376">
                  <c:v>40977.597222222204</c:v>
                </c:pt>
                <c:pt idx="12377">
                  <c:v>40977.611111111066</c:v>
                </c:pt>
                <c:pt idx="12378">
                  <c:v>40977.624999999993</c:v>
                </c:pt>
                <c:pt idx="12379">
                  <c:v>40977.638888888891</c:v>
                </c:pt>
                <c:pt idx="12380">
                  <c:v>40977.652777777781</c:v>
                </c:pt>
                <c:pt idx="12381">
                  <c:v>40977.666666666613</c:v>
                </c:pt>
                <c:pt idx="12382">
                  <c:v>40977.680555555562</c:v>
                </c:pt>
                <c:pt idx="12383">
                  <c:v>40977.694444444445</c:v>
                </c:pt>
                <c:pt idx="12384">
                  <c:v>40977.708333333336</c:v>
                </c:pt>
                <c:pt idx="12385">
                  <c:v>40977.722222222204</c:v>
                </c:pt>
                <c:pt idx="12386">
                  <c:v>40977.736111111066</c:v>
                </c:pt>
                <c:pt idx="12387">
                  <c:v>40977.75</c:v>
                </c:pt>
                <c:pt idx="12388">
                  <c:v>40977.763888888876</c:v>
                </c:pt>
                <c:pt idx="12389">
                  <c:v>40977.777777777774</c:v>
                </c:pt>
                <c:pt idx="12390">
                  <c:v>40977.791666666577</c:v>
                </c:pt>
                <c:pt idx="12391">
                  <c:v>40977.805555555562</c:v>
                </c:pt>
                <c:pt idx="12392">
                  <c:v>40977.819444444496</c:v>
                </c:pt>
                <c:pt idx="12393">
                  <c:v>40977.833333333336</c:v>
                </c:pt>
                <c:pt idx="12394">
                  <c:v>40977.847222222219</c:v>
                </c:pt>
                <c:pt idx="12395">
                  <c:v>40977.861111111066</c:v>
                </c:pt>
                <c:pt idx="12396">
                  <c:v>40977.875</c:v>
                </c:pt>
                <c:pt idx="12397">
                  <c:v>40977.888888888956</c:v>
                </c:pt>
                <c:pt idx="12398">
                  <c:v>40977.902777777781</c:v>
                </c:pt>
                <c:pt idx="12399">
                  <c:v>40977.916666666664</c:v>
                </c:pt>
                <c:pt idx="12400">
                  <c:v>40977.930555555562</c:v>
                </c:pt>
                <c:pt idx="12401">
                  <c:v>40977.944444444496</c:v>
                </c:pt>
                <c:pt idx="12402">
                  <c:v>40977.958333333343</c:v>
                </c:pt>
                <c:pt idx="12403">
                  <c:v>40977.972222222219</c:v>
                </c:pt>
                <c:pt idx="12404">
                  <c:v>40977.986111111109</c:v>
                </c:pt>
                <c:pt idx="12405">
                  <c:v>40978</c:v>
                </c:pt>
                <c:pt idx="12406">
                  <c:v>40978.013888888891</c:v>
                </c:pt>
                <c:pt idx="12407">
                  <c:v>40978.027777777774</c:v>
                </c:pt>
                <c:pt idx="12408">
                  <c:v>40978.041666666613</c:v>
                </c:pt>
                <c:pt idx="12409">
                  <c:v>40978.055555555562</c:v>
                </c:pt>
                <c:pt idx="12410">
                  <c:v>40978.069444444445</c:v>
                </c:pt>
                <c:pt idx="12411">
                  <c:v>40978.083333333336</c:v>
                </c:pt>
                <c:pt idx="12412">
                  <c:v>40978.097222222204</c:v>
                </c:pt>
                <c:pt idx="12413">
                  <c:v>40978.111111111066</c:v>
                </c:pt>
                <c:pt idx="12414">
                  <c:v>40978.124999999993</c:v>
                </c:pt>
                <c:pt idx="12415">
                  <c:v>40978.138888888891</c:v>
                </c:pt>
                <c:pt idx="12416">
                  <c:v>40978.152777777781</c:v>
                </c:pt>
                <c:pt idx="12417">
                  <c:v>40978.166666666613</c:v>
                </c:pt>
                <c:pt idx="12418">
                  <c:v>40978.180555555562</c:v>
                </c:pt>
                <c:pt idx="12419">
                  <c:v>40978.194444444445</c:v>
                </c:pt>
                <c:pt idx="12420">
                  <c:v>40978.208333333336</c:v>
                </c:pt>
                <c:pt idx="12421">
                  <c:v>40978.222222222204</c:v>
                </c:pt>
                <c:pt idx="12422">
                  <c:v>40978.236111111066</c:v>
                </c:pt>
                <c:pt idx="12423">
                  <c:v>40978.25</c:v>
                </c:pt>
                <c:pt idx="12424">
                  <c:v>40978.263888888876</c:v>
                </c:pt>
                <c:pt idx="12425">
                  <c:v>40978.277777777774</c:v>
                </c:pt>
                <c:pt idx="12426">
                  <c:v>40978.291666666577</c:v>
                </c:pt>
                <c:pt idx="12427">
                  <c:v>40978.305555555562</c:v>
                </c:pt>
                <c:pt idx="12428">
                  <c:v>40978.319444444496</c:v>
                </c:pt>
                <c:pt idx="12429">
                  <c:v>40978.333333333336</c:v>
                </c:pt>
                <c:pt idx="12430">
                  <c:v>40978.347222222219</c:v>
                </c:pt>
                <c:pt idx="12431">
                  <c:v>40978.361111111066</c:v>
                </c:pt>
                <c:pt idx="12432">
                  <c:v>40978.375</c:v>
                </c:pt>
                <c:pt idx="12433">
                  <c:v>40978.388888888956</c:v>
                </c:pt>
                <c:pt idx="12434">
                  <c:v>40978.402777777781</c:v>
                </c:pt>
                <c:pt idx="12435">
                  <c:v>40978.416666666664</c:v>
                </c:pt>
                <c:pt idx="12436">
                  <c:v>40978.430555555562</c:v>
                </c:pt>
                <c:pt idx="12437">
                  <c:v>40978.444444444496</c:v>
                </c:pt>
                <c:pt idx="12438">
                  <c:v>40978.458333333343</c:v>
                </c:pt>
                <c:pt idx="12439">
                  <c:v>40978.472222222219</c:v>
                </c:pt>
                <c:pt idx="12440">
                  <c:v>40978.486111111109</c:v>
                </c:pt>
                <c:pt idx="12441">
                  <c:v>40978.5</c:v>
                </c:pt>
                <c:pt idx="12442">
                  <c:v>40978.513888888891</c:v>
                </c:pt>
                <c:pt idx="12443">
                  <c:v>40978.527777777774</c:v>
                </c:pt>
                <c:pt idx="12444">
                  <c:v>40978.541666666613</c:v>
                </c:pt>
                <c:pt idx="12445">
                  <c:v>40978.555555555562</c:v>
                </c:pt>
                <c:pt idx="12446">
                  <c:v>40978.569444444445</c:v>
                </c:pt>
                <c:pt idx="12447">
                  <c:v>40978.583333333336</c:v>
                </c:pt>
                <c:pt idx="12448">
                  <c:v>40978.597222222204</c:v>
                </c:pt>
                <c:pt idx="12449">
                  <c:v>40978.611111111066</c:v>
                </c:pt>
                <c:pt idx="12450">
                  <c:v>40978.624999999993</c:v>
                </c:pt>
                <c:pt idx="12451">
                  <c:v>40978.638888888891</c:v>
                </c:pt>
                <c:pt idx="12452">
                  <c:v>40978.652777777781</c:v>
                </c:pt>
                <c:pt idx="12453">
                  <c:v>40978.666666666613</c:v>
                </c:pt>
                <c:pt idx="12454">
                  <c:v>40978.680555555562</c:v>
                </c:pt>
                <c:pt idx="12455">
                  <c:v>40978.694444444445</c:v>
                </c:pt>
                <c:pt idx="12456">
                  <c:v>40978.708333333336</c:v>
                </c:pt>
                <c:pt idx="12457">
                  <c:v>40978.722222222204</c:v>
                </c:pt>
                <c:pt idx="12458">
                  <c:v>40978.736111111066</c:v>
                </c:pt>
                <c:pt idx="12459">
                  <c:v>40978.75</c:v>
                </c:pt>
                <c:pt idx="12460">
                  <c:v>40978.763888888876</c:v>
                </c:pt>
                <c:pt idx="12461">
                  <c:v>40978.777777777774</c:v>
                </c:pt>
                <c:pt idx="12462">
                  <c:v>40978.791666666577</c:v>
                </c:pt>
                <c:pt idx="12463">
                  <c:v>40978.805555555562</c:v>
                </c:pt>
                <c:pt idx="12464">
                  <c:v>40978.819444444496</c:v>
                </c:pt>
                <c:pt idx="12465">
                  <c:v>40978.833333333336</c:v>
                </c:pt>
                <c:pt idx="12466">
                  <c:v>40978.847222222219</c:v>
                </c:pt>
                <c:pt idx="12467">
                  <c:v>40978.861111111066</c:v>
                </c:pt>
                <c:pt idx="12468">
                  <c:v>40978.875</c:v>
                </c:pt>
                <c:pt idx="12469">
                  <c:v>40978.888888888956</c:v>
                </c:pt>
                <c:pt idx="12470">
                  <c:v>40978.902777777781</c:v>
                </c:pt>
                <c:pt idx="12471">
                  <c:v>40978.916666666664</c:v>
                </c:pt>
                <c:pt idx="12472">
                  <c:v>40978.930555555562</c:v>
                </c:pt>
                <c:pt idx="12473">
                  <c:v>40978.944444444496</c:v>
                </c:pt>
                <c:pt idx="12474">
                  <c:v>40978.958333333343</c:v>
                </c:pt>
                <c:pt idx="12475">
                  <c:v>40978.972222222219</c:v>
                </c:pt>
                <c:pt idx="12476">
                  <c:v>40978.986111111109</c:v>
                </c:pt>
                <c:pt idx="12477">
                  <c:v>40979</c:v>
                </c:pt>
                <c:pt idx="12478">
                  <c:v>40979.013888888891</c:v>
                </c:pt>
                <c:pt idx="12479">
                  <c:v>40979.027777777774</c:v>
                </c:pt>
                <c:pt idx="12480">
                  <c:v>40979.041666666613</c:v>
                </c:pt>
                <c:pt idx="12481">
                  <c:v>40979.055555555562</c:v>
                </c:pt>
                <c:pt idx="12482">
                  <c:v>40979.069444444445</c:v>
                </c:pt>
                <c:pt idx="12483">
                  <c:v>40979.083333333336</c:v>
                </c:pt>
                <c:pt idx="12484">
                  <c:v>40979.097222222204</c:v>
                </c:pt>
                <c:pt idx="12485">
                  <c:v>40979.111111111066</c:v>
                </c:pt>
                <c:pt idx="12486">
                  <c:v>40979.124999999993</c:v>
                </c:pt>
                <c:pt idx="12487">
                  <c:v>40979.138888888891</c:v>
                </c:pt>
                <c:pt idx="12488">
                  <c:v>40979.152777777781</c:v>
                </c:pt>
                <c:pt idx="12489">
                  <c:v>40979.166666666613</c:v>
                </c:pt>
                <c:pt idx="12490">
                  <c:v>40979.180555555562</c:v>
                </c:pt>
                <c:pt idx="12491">
                  <c:v>40979.194444444445</c:v>
                </c:pt>
                <c:pt idx="12492">
                  <c:v>40979.208333333336</c:v>
                </c:pt>
                <c:pt idx="12493">
                  <c:v>40979.222222222204</c:v>
                </c:pt>
                <c:pt idx="12494">
                  <c:v>40979.236111111066</c:v>
                </c:pt>
                <c:pt idx="12495">
                  <c:v>40979.25</c:v>
                </c:pt>
                <c:pt idx="12496">
                  <c:v>40979.263888888876</c:v>
                </c:pt>
                <c:pt idx="12497">
                  <c:v>40979.277777777774</c:v>
                </c:pt>
                <c:pt idx="12498">
                  <c:v>40979.291666666577</c:v>
                </c:pt>
                <c:pt idx="12499">
                  <c:v>40979.305555555562</c:v>
                </c:pt>
                <c:pt idx="12500">
                  <c:v>40979.319444444496</c:v>
                </c:pt>
                <c:pt idx="12501">
                  <c:v>40979.333333333336</c:v>
                </c:pt>
                <c:pt idx="12502">
                  <c:v>40979.347222222219</c:v>
                </c:pt>
                <c:pt idx="12503">
                  <c:v>40979.361111111066</c:v>
                </c:pt>
                <c:pt idx="12504">
                  <c:v>40979.375</c:v>
                </c:pt>
                <c:pt idx="12505">
                  <c:v>40979.388888888956</c:v>
                </c:pt>
                <c:pt idx="12506">
                  <c:v>40979.402777777781</c:v>
                </c:pt>
                <c:pt idx="12507">
                  <c:v>40979.416666666664</c:v>
                </c:pt>
                <c:pt idx="12508">
                  <c:v>40979.430555555562</c:v>
                </c:pt>
                <c:pt idx="12509">
                  <c:v>40979.444444444496</c:v>
                </c:pt>
                <c:pt idx="12510">
                  <c:v>40979.458333333343</c:v>
                </c:pt>
                <c:pt idx="12511">
                  <c:v>40979.472222222219</c:v>
                </c:pt>
                <c:pt idx="12512">
                  <c:v>40979.486111111109</c:v>
                </c:pt>
                <c:pt idx="12513">
                  <c:v>40979.5</c:v>
                </c:pt>
                <c:pt idx="12514">
                  <c:v>40979.513888888891</c:v>
                </c:pt>
                <c:pt idx="12515">
                  <c:v>40979.527777777774</c:v>
                </c:pt>
                <c:pt idx="12516">
                  <c:v>40979.541666666613</c:v>
                </c:pt>
                <c:pt idx="12517">
                  <c:v>40979.555555555562</c:v>
                </c:pt>
                <c:pt idx="12518">
                  <c:v>40979.569444444445</c:v>
                </c:pt>
                <c:pt idx="12519">
                  <c:v>40979.583333333336</c:v>
                </c:pt>
                <c:pt idx="12520">
                  <c:v>40979.597222222204</c:v>
                </c:pt>
                <c:pt idx="12521">
                  <c:v>40979.611111111066</c:v>
                </c:pt>
                <c:pt idx="12522">
                  <c:v>40979.624999999993</c:v>
                </c:pt>
                <c:pt idx="12523">
                  <c:v>40979.638888888891</c:v>
                </c:pt>
                <c:pt idx="12524">
                  <c:v>40979.652777777781</c:v>
                </c:pt>
                <c:pt idx="12525">
                  <c:v>40979.666666666613</c:v>
                </c:pt>
                <c:pt idx="12526">
                  <c:v>40979.680555555562</c:v>
                </c:pt>
                <c:pt idx="12527">
                  <c:v>40979.694444444445</c:v>
                </c:pt>
                <c:pt idx="12528">
                  <c:v>40979.708333333336</c:v>
                </c:pt>
                <c:pt idx="12529">
                  <c:v>40979.722222222204</c:v>
                </c:pt>
                <c:pt idx="12530">
                  <c:v>40979.736111111066</c:v>
                </c:pt>
                <c:pt idx="12531">
                  <c:v>40979.75</c:v>
                </c:pt>
                <c:pt idx="12532">
                  <c:v>40979.763888888876</c:v>
                </c:pt>
                <c:pt idx="12533">
                  <c:v>40979.777777777774</c:v>
                </c:pt>
                <c:pt idx="12534">
                  <c:v>40979.791666666577</c:v>
                </c:pt>
                <c:pt idx="12535">
                  <c:v>40979.805555555562</c:v>
                </c:pt>
                <c:pt idx="12536">
                  <c:v>40979.819444444496</c:v>
                </c:pt>
                <c:pt idx="12537">
                  <c:v>40979.833333333336</c:v>
                </c:pt>
                <c:pt idx="12538">
                  <c:v>40979.847222222219</c:v>
                </c:pt>
                <c:pt idx="12539">
                  <c:v>40979.861111111066</c:v>
                </c:pt>
                <c:pt idx="12540">
                  <c:v>40979.875</c:v>
                </c:pt>
                <c:pt idx="12541">
                  <c:v>40979.888888888956</c:v>
                </c:pt>
                <c:pt idx="12542">
                  <c:v>40979.902777777781</c:v>
                </c:pt>
                <c:pt idx="12543">
                  <c:v>40979.916666666664</c:v>
                </c:pt>
                <c:pt idx="12544">
                  <c:v>40979.930555555562</c:v>
                </c:pt>
                <c:pt idx="12545">
                  <c:v>40979.944444444496</c:v>
                </c:pt>
                <c:pt idx="12546">
                  <c:v>40979.958333333343</c:v>
                </c:pt>
                <c:pt idx="12547">
                  <c:v>40979.972222222219</c:v>
                </c:pt>
                <c:pt idx="12548">
                  <c:v>40979.986111111109</c:v>
                </c:pt>
                <c:pt idx="12549">
                  <c:v>40980</c:v>
                </c:pt>
                <c:pt idx="12550">
                  <c:v>40980.013888888891</c:v>
                </c:pt>
                <c:pt idx="12551">
                  <c:v>40980.027777777774</c:v>
                </c:pt>
                <c:pt idx="12552">
                  <c:v>40980.041666666613</c:v>
                </c:pt>
                <c:pt idx="12553">
                  <c:v>40980.055555555562</c:v>
                </c:pt>
                <c:pt idx="12554">
                  <c:v>40980.069444444445</c:v>
                </c:pt>
                <c:pt idx="12555">
                  <c:v>40980.083333333336</c:v>
                </c:pt>
                <c:pt idx="12556">
                  <c:v>40980.097222222204</c:v>
                </c:pt>
                <c:pt idx="12557">
                  <c:v>40980.111111111066</c:v>
                </c:pt>
                <c:pt idx="12558">
                  <c:v>40980.124999999993</c:v>
                </c:pt>
                <c:pt idx="12559">
                  <c:v>40980.138888888891</c:v>
                </c:pt>
                <c:pt idx="12560">
                  <c:v>40980.152777777781</c:v>
                </c:pt>
                <c:pt idx="12561">
                  <c:v>40980.166666666613</c:v>
                </c:pt>
                <c:pt idx="12562">
                  <c:v>40980.180555555562</c:v>
                </c:pt>
                <c:pt idx="12563">
                  <c:v>40980.194444444445</c:v>
                </c:pt>
                <c:pt idx="12564">
                  <c:v>40980.208333333336</c:v>
                </c:pt>
                <c:pt idx="12565">
                  <c:v>40980.222222222204</c:v>
                </c:pt>
                <c:pt idx="12566">
                  <c:v>40980.236111111066</c:v>
                </c:pt>
                <c:pt idx="12567">
                  <c:v>40980.25</c:v>
                </c:pt>
                <c:pt idx="12568">
                  <c:v>40980.263888888876</c:v>
                </c:pt>
                <c:pt idx="12569">
                  <c:v>40980.277777777774</c:v>
                </c:pt>
                <c:pt idx="12570">
                  <c:v>40980.291666666577</c:v>
                </c:pt>
                <c:pt idx="12571">
                  <c:v>40980.305555555562</c:v>
                </c:pt>
                <c:pt idx="12572">
                  <c:v>40980.319444444496</c:v>
                </c:pt>
                <c:pt idx="12573">
                  <c:v>40980.333333333336</c:v>
                </c:pt>
                <c:pt idx="12574">
                  <c:v>40980.347222222219</c:v>
                </c:pt>
                <c:pt idx="12575">
                  <c:v>40980.361111111066</c:v>
                </c:pt>
                <c:pt idx="12576">
                  <c:v>40980.375</c:v>
                </c:pt>
                <c:pt idx="12577">
                  <c:v>40980.388888888956</c:v>
                </c:pt>
                <c:pt idx="12578">
                  <c:v>40980.402777777781</c:v>
                </c:pt>
                <c:pt idx="12579">
                  <c:v>40980.416666666664</c:v>
                </c:pt>
                <c:pt idx="12580">
                  <c:v>40980.430555555562</c:v>
                </c:pt>
                <c:pt idx="12581">
                  <c:v>40980.444444444496</c:v>
                </c:pt>
                <c:pt idx="12582">
                  <c:v>40980.458333333343</c:v>
                </c:pt>
                <c:pt idx="12583">
                  <c:v>40980.472222222219</c:v>
                </c:pt>
                <c:pt idx="12584">
                  <c:v>40980.486111111109</c:v>
                </c:pt>
                <c:pt idx="12585">
                  <c:v>40980.5</c:v>
                </c:pt>
                <c:pt idx="12586">
                  <c:v>40980.513888888891</c:v>
                </c:pt>
                <c:pt idx="12587">
                  <c:v>40980.527777777774</c:v>
                </c:pt>
                <c:pt idx="12588">
                  <c:v>40980.541666666613</c:v>
                </c:pt>
                <c:pt idx="12589">
                  <c:v>40980.555555555562</c:v>
                </c:pt>
                <c:pt idx="12590">
                  <c:v>40980.569444444445</c:v>
                </c:pt>
                <c:pt idx="12591">
                  <c:v>40980.583333333336</c:v>
                </c:pt>
                <c:pt idx="12592">
                  <c:v>40980.597222222204</c:v>
                </c:pt>
                <c:pt idx="12593">
                  <c:v>40980.611111111066</c:v>
                </c:pt>
                <c:pt idx="12594">
                  <c:v>40980.624999999993</c:v>
                </c:pt>
                <c:pt idx="12595">
                  <c:v>40980.638888888891</c:v>
                </c:pt>
                <c:pt idx="12596">
                  <c:v>40980.652777777781</c:v>
                </c:pt>
                <c:pt idx="12597">
                  <c:v>40980.666666666613</c:v>
                </c:pt>
                <c:pt idx="12598">
                  <c:v>40980.680555555562</c:v>
                </c:pt>
                <c:pt idx="12599">
                  <c:v>40980.694444444445</c:v>
                </c:pt>
                <c:pt idx="12600">
                  <c:v>40980.708333333336</c:v>
                </c:pt>
                <c:pt idx="12601">
                  <c:v>40980.722222222204</c:v>
                </c:pt>
                <c:pt idx="12602">
                  <c:v>40980.736111111066</c:v>
                </c:pt>
                <c:pt idx="12603">
                  <c:v>40980.75</c:v>
                </c:pt>
                <c:pt idx="12604">
                  <c:v>40980.763888888876</c:v>
                </c:pt>
                <c:pt idx="12605">
                  <c:v>40980.777777777774</c:v>
                </c:pt>
                <c:pt idx="12606">
                  <c:v>40980.791666666577</c:v>
                </c:pt>
                <c:pt idx="12607">
                  <c:v>40980.805555555562</c:v>
                </c:pt>
                <c:pt idx="12608">
                  <c:v>40980.819444444496</c:v>
                </c:pt>
                <c:pt idx="12609">
                  <c:v>40980.833333333336</c:v>
                </c:pt>
                <c:pt idx="12610">
                  <c:v>40980.847222222219</c:v>
                </c:pt>
                <c:pt idx="12611">
                  <c:v>40980.861111111066</c:v>
                </c:pt>
                <c:pt idx="12612">
                  <c:v>40980.875</c:v>
                </c:pt>
                <c:pt idx="12613">
                  <c:v>40980.888888888956</c:v>
                </c:pt>
                <c:pt idx="12614">
                  <c:v>40980.902777777781</c:v>
                </c:pt>
                <c:pt idx="12615">
                  <c:v>40980.916666666664</c:v>
                </c:pt>
                <c:pt idx="12616">
                  <c:v>40980.930555555562</c:v>
                </c:pt>
                <c:pt idx="12617">
                  <c:v>40980.944444444496</c:v>
                </c:pt>
                <c:pt idx="12618">
                  <c:v>40980.958333333343</c:v>
                </c:pt>
                <c:pt idx="12619">
                  <c:v>40980.972222222219</c:v>
                </c:pt>
                <c:pt idx="12620">
                  <c:v>40980.986111111109</c:v>
                </c:pt>
                <c:pt idx="12621">
                  <c:v>40981</c:v>
                </c:pt>
                <c:pt idx="12622">
                  <c:v>40981.013888888891</c:v>
                </c:pt>
                <c:pt idx="12623">
                  <c:v>40981.027777777774</c:v>
                </c:pt>
                <c:pt idx="12624">
                  <c:v>40981.041666666613</c:v>
                </c:pt>
                <c:pt idx="12625">
                  <c:v>40981.055555555562</c:v>
                </c:pt>
                <c:pt idx="12626">
                  <c:v>40981.069444444445</c:v>
                </c:pt>
                <c:pt idx="12627">
                  <c:v>40981.083333333336</c:v>
                </c:pt>
                <c:pt idx="12628">
                  <c:v>40981.097222222204</c:v>
                </c:pt>
                <c:pt idx="12629">
                  <c:v>40981.111111111066</c:v>
                </c:pt>
                <c:pt idx="12630">
                  <c:v>40981.124999999993</c:v>
                </c:pt>
                <c:pt idx="12631">
                  <c:v>40981.138888888891</c:v>
                </c:pt>
                <c:pt idx="12632">
                  <c:v>40981.152777777781</c:v>
                </c:pt>
                <c:pt idx="12633">
                  <c:v>40981.166666666613</c:v>
                </c:pt>
                <c:pt idx="12634">
                  <c:v>40981.180555555562</c:v>
                </c:pt>
                <c:pt idx="12635">
                  <c:v>40981.194444444445</c:v>
                </c:pt>
                <c:pt idx="12636">
                  <c:v>40981.208333333336</c:v>
                </c:pt>
                <c:pt idx="12637">
                  <c:v>40981.222222222204</c:v>
                </c:pt>
                <c:pt idx="12638">
                  <c:v>40981.236111111066</c:v>
                </c:pt>
                <c:pt idx="12639">
                  <c:v>40981.25</c:v>
                </c:pt>
                <c:pt idx="12640">
                  <c:v>40981.263888888876</c:v>
                </c:pt>
                <c:pt idx="12641">
                  <c:v>40981.277777777774</c:v>
                </c:pt>
                <c:pt idx="12642">
                  <c:v>40981.291666666577</c:v>
                </c:pt>
                <c:pt idx="12643">
                  <c:v>40981.305555555562</c:v>
                </c:pt>
                <c:pt idx="12644">
                  <c:v>40981.319444444496</c:v>
                </c:pt>
                <c:pt idx="12645">
                  <c:v>40981.333333333336</c:v>
                </c:pt>
                <c:pt idx="12646">
                  <c:v>40981.347222222219</c:v>
                </c:pt>
                <c:pt idx="12647">
                  <c:v>40981.361111111066</c:v>
                </c:pt>
                <c:pt idx="12648">
                  <c:v>40981.375</c:v>
                </c:pt>
                <c:pt idx="12649">
                  <c:v>40981.388888888956</c:v>
                </c:pt>
                <c:pt idx="12650">
                  <c:v>40981.402777777781</c:v>
                </c:pt>
                <c:pt idx="12651">
                  <c:v>40981.416666666664</c:v>
                </c:pt>
                <c:pt idx="12652">
                  <c:v>40981.430555555562</c:v>
                </c:pt>
                <c:pt idx="12653">
                  <c:v>40981.444444444496</c:v>
                </c:pt>
                <c:pt idx="12654">
                  <c:v>40981.458333333343</c:v>
                </c:pt>
                <c:pt idx="12655">
                  <c:v>40981.472222222219</c:v>
                </c:pt>
                <c:pt idx="12656">
                  <c:v>40981.486111111109</c:v>
                </c:pt>
                <c:pt idx="12657">
                  <c:v>40981.5</c:v>
                </c:pt>
                <c:pt idx="12658">
                  <c:v>40981.513888888891</c:v>
                </c:pt>
                <c:pt idx="12659">
                  <c:v>40981.527777777774</c:v>
                </c:pt>
                <c:pt idx="12660">
                  <c:v>40981.541666666613</c:v>
                </c:pt>
                <c:pt idx="12661">
                  <c:v>40981.555555555562</c:v>
                </c:pt>
                <c:pt idx="12662">
                  <c:v>40981.569444444445</c:v>
                </c:pt>
                <c:pt idx="12663">
                  <c:v>40981.583333333336</c:v>
                </c:pt>
                <c:pt idx="12664">
                  <c:v>40981.597222222204</c:v>
                </c:pt>
                <c:pt idx="12665">
                  <c:v>40981.611111111066</c:v>
                </c:pt>
                <c:pt idx="12666">
                  <c:v>40981.624999999993</c:v>
                </c:pt>
                <c:pt idx="12667">
                  <c:v>40981.638888888891</c:v>
                </c:pt>
                <c:pt idx="12668">
                  <c:v>40981.652777777781</c:v>
                </c:pt>
                <c:pt idx="12669">
                  <c:v>40981.666666666613</c:v>
                </c:pt>
                <c:pt idx="12670">
                  <c:v>40981.680555555562</c:v>
                </c:pt>
                <c:pt idx="12671">
                  <c:v>40981.694444444445</c:v>
                </c:pt>
                <c:pt idx="12672">
                  <c:v>40981.708333333336</c:v>
                </c:pt>
                <c:pt idx="12673">
                  <c:v>40981.722222222204</c:v>
                </c:pt>
                <c:pt idx="12674">
                  <c:v>40981.736111111066</c:v>
                </c:pt>
                <c:pt idx="12675">
                  <c:v>40981.75</c:v>
                </c:pt>
                <c:pt idx="12676">
                  <c:v>40981.763888888876</c:v>
                </c:pt>
                <c:pt idx="12677">
                  <c:v>40981.777777777774</c:v>
                </c:pt>
                <c:pt idx="12678">
                  <c:v>40981.791666666577</c:v>
                </c:pt>
                <c:pt idx="12679">
                  <c:v>40981.805555555562</c:v>
                </c:pt>
                <c:pt idx="12680">
                  <c:v>40981.819444444496</c:v>
                </c:pt>
                <c:pt idx="12681">
                  <c:v>40981.833333333336</c:v>
                </c:pt>
                <c:pt idx="12682">
                  <c:v>40981.847222222219</c:v>
                </c:pt>
                <c:pt idx="12683">
                  <c:v>40981.861111111066</c:v>
                </c:pt>
                <c:pt idx="12684">
                  <c:v>40981.875</c:v>
                </c:pt>
                <c:pt idx="12685">
                  <c:v>40981.888888888956</c:v>
                </c:pt>
                <c:pt idx="12686">
                  <c:v>40981.902777777781</c:v>
                </c:pt>
                <c:pt idx="12687">
                  <c:v>40981.916666666664</c:v>
                </c:pt>
                <c:pt idx="12688">
                  <c:v>40981.930555555562</c:v>
                </c:pt>
                <c:pt idx="12689">
                  <c:v>40981.944444444496</c:v>
                </c:pt>
                <c:pt idx="12690">
                  <c:v>40981.958333333343</c:v>
                </c:pt>
                <c:pt idx="12691">
                  <c:v>40981.972222222219</c:v>
                </c:pt>
                <c:pt idx="12692">
                  <c:v>40981.986111111109</c:v>
                </c:pt>
                <c:pt idx="12693">
                  <c:v>40982</c:v>
                </c:pt>
                <c:pt idx="12694">
                  <c:v>40982.013888888891</c:v>
                </c:pt>
                <c:pt idx="12695">
                  <c:v>40982.027777777774</c:v>
                </c:pt>
                <c:pt idx="12696">
                  <c:v>40982.041666666613</c:v>
                </c:pt>
                <c:pt idx="12697">
                  <c:v>40982.055555555562</c:v>
                </c:pt>
                <c:pt idx="12698">
                  <c:v>40982.069444444445</c:v>
                </c:pt>
                <c:pt idx="12699">
                  <c:v>40982.083333333336</c:v>
                </c:pt>
                <c:pt idx="12700">
                  <c:v>40982.097222222204</c:v>
                </c:pt>
                <c:pt idx="12701">
                  <c:v>40982.111111111066</c:v>
                </c:pt>
                <c:pt idx="12702">
                  <c:v>40982.124999999993</c:v>
                </c:pt>
                <c:pt idx="12703">
                  <c:v>40982.138888888891</c:v>
                </c:pt>
                <c:pt idx="12704">
                  <c:v>40982.152777777781</c:v>
                </c:pt>
                <c:pt idx="12705">
                  <c:v>40982.166666666613</c:v>
                </c:pt>
                <c:pt idx="12706">
                  <c:v>40982.180555555562</c:v>
                </c:pt>
                <c:pt idx="12707">
                  <c:v>40982.194444444445</c:v>
                </c:pt>
                <c:pt idx="12708">
                  <c:v>40982.208333333336</c:v>
                </c:pt>
                <c:pt idx="12709">
                  <c:v>40982.222222222204</c:v>
                </c:pt>
                <c:pt idx="12710">
                  <c:v>40982.236111111066</c:v>
                </c:pt>
                <c:pt idx="12711">
                  <c:v>40982.25</c:v>
                </c:pt>
                <c:pt idx="12712">
                  <c:v>40982.263888888876</c:v>
                </c:pt>
                <c:pt idx="12713">
                  <c:v>40982.277777777774</c:v>
                </c:pt>
                <c:pt idx="12714">
                  <c:v>40982.291666666577</c:v>
                </c:pt>
                <c:pt idx="12715">
                  <c:v>40982.305555555562</c:v>
                </c:pt>
                <c:pt idx="12716">
                  <c:v>40982.319444444496</c:v>
                </c:pt>
                <c:pt idx="12717">
                  <c:v>40982.333333333336</c:v>
                </c:pt>
                <c:pt idx="12718">
                  <c:v>40982.347222222219</c:v>
                </c:pt>
                <c:pt idx="12719">
                  <c:v>40982.361111111066</c:v>
                </c:pt>
                <c:pt idx="12720">
                  <c:v>40982.375</c:v>
                </c:pt>
                <c:pt idx="12721">
                  <c:v>40982.388888888956</c:v>
                </c:pt>
                <c:pt idx="12722">
                  <c:v>40982.402777777781</c:v>
                </c:pt>
                <c:pt idx="12723">
                  <c:v>40982.416666666664</c:v>
                </c:pt>
                <c:pt idx="12724">
                  <c:v>40982.430555555562</c:v>
                </c:pt>
                <c:pt idx="12725">
                  <c:v>40982.444444444496</c:v>
                </c:pt>
                <c:pt idx="12726">
                  <c:v>40982.458333333343</c:v>
                </c:pt>
                <c:pt idx="12727">
                  <c:v>40982.472222222219</c:v>
                </c:pt>
                <c:pt idx="12728">
                  <c:v>40982.486111111109</c:v>
                </c:pt>
                <c:pt idx="12729">
                  <c:v>40982.5</c:v>
                </c:pt>
                <c:pt idx="12730">
                  <c:v>40982.513888888891</c:v>
                </c:pt>
                <c:pt idx="12731">
                  <c:v>40982.527777777774</c:v>
                </c:pt>
                <c:pt idx="12732">
                  <c:v>40982.541666666613</c:v>
                </c:pt>
                <c:pt idx="12733">
                  <c:v>40982.555555555562</c:v>
                </c:pt>
                <c:pt idx="12734">
                  <c:v>40982.569444444445</c:v>
                </c:pt>
                <c:pt idx="12735">
                  <c:v>40982.583333333336</c:v>
                </c:pt>
                <c:pt idx="12736">
                  <c:v>40982.597222222204</c:v>
                </c:pt>
                <c:pt idx="12737">
                  <c:v>40982.611111111066</c:v>
                </c:pt>
                <c:pt idx="12738">
                  <c:v>40982.624999999993</c:v>
                </c:pt>
                <c:pt idx="12739">
                  <c:v>40982.638888888891</c:v>
                </c:pt>
                <c:pt idx="12740">
                  <c:v>40982.652777777781</c:v>
                </c:pt>
                <c:pt idx="12741">
                  <c:v>40982.666666666613</c:v>
                </c:pt>
                <c:pt idx="12742">
                  <c:v>40982.680555555562</c:v>
                </c:pt>
                <c:pt idx="12743">
                  <c:v>40982.694444444445</c:v>
                </c:pt>
                <c:pt idx="12744">
                  <c:v>40982.708333333336</c:v>
                </c:pt>
                <c:pt idx="12745">
                  <c:v>40982.722222222204</c:v>
                </c:pt>
                <c:pt idx="12746">
                  <c:v>40982.736111111066</c:v>
                </c:pt>
                <c:pt idx="12747">
                  <c:v>40982.75</c:v>
                </c:pt>
                <c:pt idx="12748">
                  <c:v>40982.763888888876</c:v>
                </c:pt>
                <c:pt idx="12749">
                  <c:v>40982.777777777774</c:v>
                </c:pt>
                <c:pt idx="12750">
                  <c:v>40982.791666666577</c:v>
                </c:pt>
                <c:pt idx="12751">
                  <c:v>40982.805555555562</c:v>
                </c:pt>
                <c:pt idx="12752">
                  <c:v>40982.819444444496</c:v>
                </c:pt>
                <c:pt idx="12753">
                  <c:v>40982.833333333336</c:v>
                </c:pt>
                <c:pt idx="12754">
                  <c:v>40982.847222222219</c:v>
                </c:pt>
                <c:pt idx="12755">
                  <c:v>40982.861111111066</c:v>
                </c:pt>
                <c:pt idx="12756">
                  <c:v>40982.875</c:v>
                </c:pt>
                <c:pt idx="12757">
                  <c:v>40982.888888888956</c:v>
                </c:pt>
                <c:pt idx="12758">
                  <c:v>40982.902777777781</c:v>
                </c:pt>
                <c:pt idx="12759">
                  <c:v>40982.916666666664</c:v>
                </c:pt>
                <c:pt idx="12760">
                  <c:v>40982.930555555562</c:v>
                </c:pt>
                <c:pt idx="12761">
                  <c:v>40982.944444444496</c:v>
                </c:pt>
                <c:pt idx="12762">
                  <c:v>40982.958333333343</c:v>
                </c:pt>
                <c:pt idx="12763">
                  <c:v>40982.972222222219</c:v>
                </c:pt>
                <c:pt idx="12764">
                  <c:v>40982.986111111109</c:v>
                </c:pt>
                <c:pt idx="12765">
                  <c:v>40983</c:v>
                </c:pt>
                <c:pt idx="12766">
                  <c:v>40983.013888888891</c:v>
                </c:pt>
                <c:pt idx="12767">
                  <c:v>40983.027777777774</c:v>
                </c:pt>
                <c:pt idx="12768">
                  <c:v>40983.041666666613</c:v>
                </c:pt>
                <c:pt idx="12769">
                  <c:v>40983.055555555562</c:v>
                </c:pt>
                <c:pt idx="12770">
                  <c:v>40983.069444444445</c:v>
                </c:pt>
                <c:pt idx="12771">
                  <c:v>40983.083333333336</c:v>
                </c:pt>
                <c:pt idx="12772">
                  <c:v>40983.097222222204</c:v>
                </c:pt>
                <c:pt idx="12773">
                  <c:v>40983.111111111066</c:v>
                </c:pt>
                <c:pt idx="12774">
                  <c:v>40983.124999999993</c:v>
                </c:pt>
                <c:pt idx="12775">
                  <c:v>40983.138888888891</c:v>
                </c:pt>
                <c:pt idx="12776">
                  <c:v>40983.152777777781</c:v>
                </c:pt>
                <c:pt idx="12777">
                  <c:v>40983.166666666613</c:v>
                </c:pt>
                <c:pt idx="12778">
                  <c:v>40983.180555555562</c:v>
                </c:pt>
                <c:pt idx="12779">
                  <c:v>40983.194444444445</c:v>
                </c:pt>
                <c:pt idx="12780">
                  <c:v>40983.208333333336</c:v>
                </c:pt>
                <c:pt idx="12781">
                  <c:v>40983.222222222204</c:v>
                </c:pt>
                <c:pt idx="12782">
                  <c:v>40983.236111111066</c:v>
                </c:pt>
                <c:pt idx="12783">
                  <c:v>40983.25</c:v>
                </c:pt>
                <c:pt idx="12784">
                  <c:v>40983.263888888876</c:v>
                </c:pt>
                <c:pt idx="12785">
                  <c:v>40983.277777777774</c:v>
                </c:pt>
                <c:pt idx="12786">
                  <c:v>40983.291666666577</c:v>
                </c:pt>
                <c:pt idx="12787">
                  <c:v>40983.305555555562</c:v>
                </c:pt>
                <c:pt idx="12788">
                  <c:v>40983.319444444496</c:v>
                </c:pt>
                <c:pt idx="12789">
                  <c:v>40983.333333333336</c:v>
                </c:pt>
                <c:pt idx="12790">
                  <c:v>40983.347222222219</c:v>
                </c:pt>
                <c:pt idx="12791">
                  <c:v>40983.361111111066</c:v>
                </c:pt>
                <c:pt idx="12792">
                  <c:v>40983.375</c:v>
                </c:pt>
                <c:pt idx="12793">
                  <c:v>40983.388888888956</c:v>
                </c:pt>
                <c:pt idx="12794">
                  <c:v>40983.402777777781</c:v>
                </c:pt>
                <c:pt idx="12795">
                  <c:v>40983.416666666664</c:v>
                </c:pt>
                <c:pt idx="12796">
                  <c:v>40983.430555555562</c:v>
                </c:pt>
                <c:pt idx="12797">
                  <c:v>40983.444444444496</c:v>
                </c:pt>
                <c:pt idx="12798">
                  <c:v>40983.458333333343</c:v>
                </c:pt>
                <c:pt idx="12799">
                  <c:v>40983.472222222219</c:v>
                </c:pt>
                <c:pt idx="12800">
                  <c:v>40983.486111111109</c:v>
                </c:pt>
                <c:pt idx="12801">
                  <c:v>40983.5</c:v>
                </c:pt>
                <c:pt idx="12802">
                  <c:v>40983.513888888891</c:v>
                </c:pt>
                <c:pt idx="12803">
                  <c:v>40983.527777777774</c:v>
                </c:pt>
                <c:pt idx="12804">
                  <c:v>40983.541666666613</c:v>
                </c:pt>
                <c:pt idx="12805">
                  <c:v>40983.555555555562</c:v>
                </c:pt>
                <c:pt idx="12806">
                  <c:v>40983.569444444445</c:v>
                </c:pt>
                <c:pt idx="12807">
                  <c:v>40983.583333333336</c:v>
                </c:pt>
                <c:pt idx="12808">
                  <c:v>40983.597222222204</c:v>
                </c:pt>
                <c:pt idx="12809">
                  <c:v>40983.611111111066</c:v>
                </c:pt>
                <c:pt idx="12810">
                  <c:v>40983.624999999993</c:v>
                </c:pt>
                <c:pt idx="12811">
                  <c:v>40983.638888888891</c:v>
                </c:pt>
                <c:pt idx="12812">
                  <c:v>40983.652777777781</c:v>
                </c:pt>
                <c:pt idx="12813">
                  <c:v>40983.666666666613</c:v>
                </c:pt>
                <c:pt idx="12814">
                  <c:v>40983.680555555562</c:v>
                </c:pt>
                <c:pt idx="12815">
                  <c:v>40983.694444444445</c:v>
                </c:pt>
                <c:pt idx="12816">
                  <c:v>40983.708333333336</c:v>
                </c:pt>
                <c:pt idx="12817">
                  <c:v>40983.722222222204</c:v>
                </c:pt>
                <c:pt idx="12818">
                  <c:v>40983.736111111066</c:v>
                </c:pt>
                <c:pt idx="12819">
                  <c:v>40983.75</c:v>
                </c:pt>
                <c:pt idx="12820">
                  <c:v>40983.763888888876</c:v>
                </c:pt>
                <c:pt idx="12821">
                  <c:v>40983.777777777774</c:v>
                </c:pt>
                <c:pt idx="12822">
                  <c:v>40983.791666666577</c:v>
                </c:pt>
                <c:pt idx="12823">
                  <c:v>40983.805555555562</c:v>
                </c:pt>
                <c:pt idx="12824">
                  <c:v>40983.819444444496</c:v>
                </c:pt>
                <c:pt idx="12825">
                  <c:v>40983.833333333336</c:v>
                </c:pt>
                <c:pt idx="12826">
                  <c:v>40983.847222222219</c:v>
                </c:pt>
                <c:pt idx="12827">
                  <c:v>40983.861111111066</c:v>
                </c:pt>
                <c:pt idx="12828">
                  <c:v>40983.875</c:v>
                </c:pt>
                <c:pt idx="12829">
                  <c:v>40983.888888888956</c:v>
                </c:pt>
                <c:pt idx="12830">
                  <c:v>40983.902777777781</c:v>
                </c:pt>
                <c:pt idx="12831">
                  <c:v>40983.916666666664</c:v>
                </c:pt>
                <c:pt idx="12832">
                  <c:v>40983.930555555562</c:v>
                </c:pt>
                <c:pt idx="12833">
                  <c:v>40983.944444444496</c:v>
                </c:pt>
                <c:pt idx="12834">
                  <c:v>40983.958333333343</c:v>
                </c:pt>
                <c:pt idx="12835">
                  <c:v>40983.972222222219</c:v>
                </c:pt>
                <c:pt idx="12836">
                  <c:v>40983.986111111109</c:v>
                </c:pt>
                <c:pt idx="12837">
                  <c:v>40984</c:v>
                </c:pt>
                <c:pt idx="12838">
                  <c:v>40984.013888888891</c:v>
                </c:pt>
                <c:pt idx="12839">
                  <c:v>40984.027777777774</c:v>
                </c:pt>
                <c:pt idx="12840">
                  <c:v>40984.041666666613</c:v>
                </c:pt>
                <c:pt idx="12841">
                  <c:v>40984.055555555562</c:v>
                </c:pt>
                <c:pt idx="12842">
                  <c:v>40984.069444444445</c:v>
                </c:pt>
                <c:pt idx="12843">
                  <c:v>40984.083333333336</c:v>
                </c:pt>
                <c:pt idx="12844">
                  <c:v>40984.097222222204</c:v>
                </c:pt>
                <c:pt idx="12845">
                  <c:v>40984.111111111066</c:v>
                </c:pt>
                <c:pt idx="12846">
                  <c:v>40984.124999999993</c:v>
                </c:pt>
                <c:pt idx="12847">
                  <c:v>40984.138888888891</c:v>
                </c:pt>
                <c:pt idx="12848">
                  <c:v>40984.152777777781</c:v>
                </c:pt>
                <c:pt idx="12849">
                  <c:v>40984.166666666613</c:v>
                </c:pt>
                <c:pt idx="12850">
                  <c:v>40984.180555555562</c:v>
                </c:pt>
                <c:pt idx="12851">
                  <c:v>40984.194444444445</c:v>
                </c:pt>
                <c:pt idx="12852">
                  <c:v>40984.208333333336</c:v>
                </c:pt>
                <c:pt idx="12853">
                  <c:v>40984.222222222204</c:v>
                </c:pt>
                <c:pt idx="12854">
                  <c:v>40984.236111111066</c:v>
                </c:pt>
                <c:pt idx="12855">
                  <c:v>40984.25</c:v>
                </c:pt>
                <c:pt idx="12856">
                  <c:v>40984.263888888876</c:v>
                </c:pt>
                <c:pt idx="12857">
                  <c:v>40984.277777777774</c:v>
                </c:pt>
                <c:pt idx="12858">
                  <c:v>40984.291666666577</c:v>
                </c:pt>
                <c:pt idx="12859">
                  <c:v>40984.305555555562</c:v>
                </c:pt>
                <c:pt idx="12860">
                  <c:v>40984.319444444496</c:v>
                </c:pt>
                <c:pt idx="12861">
                  <c:v>40984.333333333336</c:v>
                </c:pt>
                <c:pt idx="12862">
                  <c:v>40984.347222222219</c:v>
                </c:pt>
                <c:pt idx="12863">
                  <c:v>40984.361111111066</c:v>
                </c:pt>
                <c:pt idx="12864">
                  <c:v>40984.375</c:v>
                </c:pt>
                <c:pt idx="12865">
                  <c:v>40984.388888888956</c:v>
                </c:pt>
                <c:pt idx="12866">
                  <c:v>40984.402777777781</c:v>
                </c:pt>
                <c:pt idx="12867">
                  <c:v>40984.416666666664</c:v>
                </c:pt>
                <c:pt idx="12868">
                  <c:v>40984.430555555562</c:v>
                </c:pt>
                <c:pt idx="12869">
                  <c:v>40984.444444444496</c:v>
                </c:pt>
                <c:pt idx="12870">
                  <c:v>40984.458333333343</c:v>
                </c:pt>
                <c:pt idx="12871">
                  <c:v>40984.472222222219</c:v>
                </c:pt>
                <c:pt idx="12872">
                  <c:v>40984.486111111109</c:v>
                </c:pt>
                <c:pt idx="12873">
                  <c:v>40984.5</c:v>
                </c:pt>
                <c:pt idx="12874">
                  <c:v>40984.513888888891</c:v>
                </c:pt>
                <c:pt idx="12875">
                  <c:v>40984.527777777774</c:v>
                </c:pt>
                <c:pt idx="12876">
                  <c:v>40984.541666666613</c:v>
                </c:pt>
                <c:pt idx="12877">
                  <c:v>40984.555555555562</c:v>
                </c:pt>
                <c:pt idx="12878">
                  <c:v>40984.569444444445</c:v>
                </c:pt>
                <c:pt idx="12879">
                  <c:v>40984.583333333336</c:v>
                </c:pt>
                <c:pt idx="12880">
                  <c:v>40984.597222222204</c:v>
                </c:pt>
                <c:pt idx="12881">
                  <c:v>40984.611111111066</c:v>
                </c:pt>
                <c:pt idx="12882">
                  <c:v>40984.624999999993</c:v>
                </c:pt>
                <c:pt idx="12883">
                  <c:v>40984.638888888891</c:v>
                </c:pt>
                <c:pt idx="12884">
                  <c:v>40984.652777777781</c:v>
                </c:pt>
                <c:pt idx="12885">
                  <c:v>40984.666666666613</c:v>
                </c:pt>
                <c:pt idx="12886">
                  <c:v>40984.680555555562</c:v>
                </c:pt>
                <c:pt idx="12887">
                  <c:v>40984.694444444445</c:v>
                </c:pt>
                <c:pt idx="12888">
                  <c:v>40984.708333333336</c:v>
                </c:pt>
                <c:pt idx="12889">
                  <c:v>40984.722222222204</c:v>
                </c:pt>
                <c:pt idx="12890">
                  <c:v>40984.736111111066</c:v>
                </c:pt>
                <c:pt idx="12891">
                  <c:v>40984.75</c:v>
                </c:pt>
                <c:pt idx="12892">
                  <c:v>40984.763888888876</c:v>
                </c:pt>
                <c:pt idx="12893">
                  <c:v>40984.777777777774</c:v>
                </c:pt>
                <c:pt idx="12894">
                  <c:v>40984.791666666577</c:v>
                </c:pt>
                <c:pt idx="12895">
                  <c:v>40984.805555555562</c:v>
                </c:pt>
                <c:pt idx="12896">
                  <c:v>40984.819444444496</c:v>
                </c:pt>
                <c:pt idx="12897">
                  <c:v>40984.833333333336</c:v>
                </c:pt>
                <c:pt idx="12898">
                  <c:v>40984.847222222219</c:v>
                </c:pt>
                <c:pt idx="12899">
                  <c:v>40984.861111111066</c:v>
                </c:pt>
                <c:pt idx="12900">
                  <c:v>40984.875</c:v>
                </c:pt>
                <c:pt idx="12901">
                  <c:v>40984.888888888956</c:v>
                </c:pt>
                <c:pt idx="12902">
                  <c:v>40984.902777777781</c:v>
                </c:pt>
                <c:pt idx="12903">
                  <c:v>40984.916666666664</c:v>
                </c:pt>
                <c:pt idx="12904">
                  <c:v>40984.930555555562</c:v>
                </c:pt>
                <c:pt idx="12905">
                  <c:v>40984.944444444496</c:v>
                </c:pt>
                <c:pt idx="12906">
                  <c:v>40984.958333333343</c:v>
                </c:pt>
                <c:pt idx="12907">
                  <c:v>40984.972222222219</c:v>
                </c:pt>
                <c:pt idx="12908">
                  <c:v>40984.986111111109</c:v>
                </c:pt>
                <c:pt idx="12909">
                  <c:v>40985</c:v>
                </c:pt>
                <c:pt idx="12910">
                  <c:v>40985.013888888891</c:v>
                </c:pt>
                <c:pt idx="12911">
                  <c:v>40985.027777777774</c:v>
                </c:pt>
                <c:pt idx="12912">
                  <c:v>40985.041666666613</c:v>
                </c:pt>
                <c:pt idx="12913">
                  <c:v>40985.055555555562</c:v>
                </c:pt>
                <c:pt idx="12914">
                  <c:v>40985.069444444445</c:v>
                </c:pt>
                <c:pt idx="12915">
                  <c:v>40985.083333333336</c:v>
                </c:pt>
                <c:pt idx="12916">
                  <c:v>40985.097222222204</c:v>
                </c:pt>
                <c:pt idx="12917">
                  <c:v>40985.111111111066</c:v>
                </c:pt>
                <c:pt idx="12918">
                  <c:v>40985.124999999993</c:v>
                </c:pt>
                <c:pt idx="12919">
                  <c:v>40985.138888888891</c:v>
                </c:pt>
                <c:pt idx="12920">
                  <c:v>40985.152777777781</c:v>
                </c:pt>
                <c:pt idx="12921">
                  <c:v>40985.166666666613</c:v>
                </c:pt>
                <c:pt idx="12922">
                  <c:v>40985.180555555562</c:v>
                </c:pt>
                <c:pt idx="12923">
                  <c:v>40985.194444444445</c:v>
                </c:pt>
                <c:pt idx="12924">
                  <c:v>40985.208333333336</c:v>
                </c:pt>
                <c:pt idx="12925">
                  <c:v>40985.222222222204</c:v>
                </c:pt>
                <c:pt idx="12926">
                  <c:v>40985.236111111066</c:v>
                </c:pt>
                <c:pt idx="12927">
                  <c:v>40985.25</c:v>
                </c:pt>
                <c:pt idx="12928">
                  <c:v>40985.263888888876</c:v>
                </c:pt>
                <c:pt idx="12929">
                  <c:v>40985.277777777774</c:v>
                </c:pt>
                <c:pt idx="12930">
                  <c:v>40985.291666666577</c:v>
                </c:pt>
                <c:pt idx="12931">
                  <c:v>40985.305555555562</c:v>
                </c:pt>
                <c:pt idx="12932">
                  <c:v>40985.319444444496</c:v>
                </c:pt>
                <c:pt idx="12933">
                  <c:v>40985.333333333336</c:v>
                </c:pt>
                <c:pt idx="12934">
                  <c:v>40985.347222222219</c:v>
                </c:pt>
                <c:pt idx="12935">
                  <c:v>40985.361111111066</c:v>
                </c:pt>
                <c:pt idx="12936">
                  <c:v>40985.375</c:v>
                </c:pt>
                <c:pt idx="12937">
                  <c:v>40985.388888888956</c:v>
                </c:pt>
                <c:pt idx="12938">
                  <c:v>40985.402777777781</c:v>
                </c:pt>
                <c:pt idx="12939">
                  <c:v>40985.416666666664</c:v>
                </c:pt>
                <c:pt idx="12940">
                  <c:v>40985.430555555562</c:v>
                </c:pt>
                <c:pt idx="12941">
                  <c:v>40985.444444444496</c:v>
                </c:pt>
                <c:pt idx="12942">
                  <c:v>40985.458333333343</c:v>
                </c:pt>
                <c:pt idx="12943">
                  <c:v>40985.472222222219</c:v>
                </c:pt>
                <c:pt idx="12944">
                  <c:v>40985.486111111109</c:v>
                </c:pt>
                <c:pt idx="12945">
                  <c:v>40985.5</c:v>
                </c:pt>
                <c:pt idx="12946">
                  <c:v>40985.513888888891</c:v>
                </c:pt>
                <c:pt idx="12947">
                  <c:v>40985.527777777774</c:v>
                </c:pt>
                <c:pt idx="12948">
                  <c:v>40985.541666666613</c:v>
                </c:pt>
                <c:pt idx="12949">
                  <c:v>40985.555555555562</c:v>
                </c:pt>
                <c:pt idx="12950">
                  <c:v>40985.569444444445</c:v>
                </c:pt>
                <c:pt idx="12951">
                  <c:v>40985.583333333336</c:v>
                </c:pt>
                <c:pt idx="12952">
                  <c:v>40985.597222222204</c:v>
                </c:pt>
                <c:pt idx="12953">
                  <c:v>40985.611111111066</c:v>
                </c:pt>
                <c:pt idx="12954">
                  <c:v>40985.624999999993</c:v>
                </c:pt>
                <c:pt idx="12955">
                  <c:v>40985.638888888891</c:v>
                </c:pt>
                <c:pt idx="12956">
                  <c:v>40985.652777777781</c:v>
                </c:pt>
                <c:pt idx="12957">
                  <c:v>40985.666666666613</c:v>
                </c:pt>
                <c:pt idx="12958">
                  <c:v>40985.680555555562</c:v>
                </c:pt>
                <c:pt idx="12959">
                  <c:v>40985.694444444445</c:v>
                </c:pt>
                <c:pt idx="12960">
                  <c:v>40985.708333333336</c:v>
                </c:pt>
                <c:pt idx="12961">
                  <c:v>40985.722222222204</c:v>
                </c:pt>
                <c:pt idx="12962">
                  <c:v>40985.736111111066</c:v>
                </c:pt>
                <c:pt idx="12963">
                  <c:v>40985.75</c:v>
                </c:pt>
                <c:pt idx="12964">
                  <c:v>40985.763888888876</c:v>
                </c:pt>
                <c:pt idx="12965">
                  <c:v>40985.777777777774</c:v>
                </c:pt>
                <c:pt idx="12966">
                  <c:v>40985.791666666577</c:v>
                </c:pt>
                <c:pt idx="12967">
                  <c:v>40985.805555555562</c:v>
                </c:pt>
                <c:pt idx="12968">
                  <c:v>40985.819444444496</c:v>
                </c:pt>
                <c:pt idx="12969">
                  <c:v>40985.833333333336</c:v>
                </c:pt>
                <c:pt idx="12970">
                  <c:v>40985.847222222219</c:v>
                </c:pt>
                <c:pt idx="12971">
                  <c:v>40985.861111111066</c:v>
                </c:pt>
                <c:pt idx="12972">
                  <c:v>40985.875</c:v>
                </c:pt>
                <c:pt idx="12973">
                  <c:v>40985.888888888956</c:v>
                </c:pt>
                <c:pt idx="12974">
                  <c:v>40985.902777777781</c:v>
                </c:pt>
                <c:pt idx="12975">
                  <c:v>40985.916666666664</c:v>
                </c:pt>
                <c:pt idx="12976">
                  <c:v>40985.930555555562</c:v>
                </c:pt>
                <c:pt idx="12977">
                  <c:v>40985.944444444496</c:v>
                </c:pt>
                <c:pt idx="12978">
                  <c:v>40985.958333333343</c:v>
                </c:pt>
                <c:pt idx="12979">
                  <c:v>40985.972222222219</c:v>
                </c:pt>
                <c:pt idx="12980">
                  <c:v>40985.986111111109</c:v>
                </c:pt>
                <c:pt idx="12981">
                  <c:v>40986</c:v>
                </c:pt>
                <c:pt idx="12982">
                  <c:v>40986.013888888891</c:v>
                </c:pt>
                <c:pt idx="12983">
                  <c:v>40986.027777777774</c:v>
                </c:pt>
                <c:pt idx="12984">
                  <c:v>40986.041666666613</c:v>
                </c:pt>
                <c:pt idx="12985">
                  <c:v>40986.055555555562</c:v>
                </c:pt>
                <c:pt idx="12986">
                  <c:v>40986.069444444445</c:v>
                </c:pt>
                <c:pt idx="12987">
                  <c:v>40986.083333333336</c:v>
                </c:pt>
                <c:pt idx="12988">
                  <c:v>40986.097222222204</c:v>
                </c:pt>
                <c:pt idx="12989">
                  <c:v>40986.111111111066</c:v>
                </c:pt>
                <c:pt idx="12990">
                  <c:v>40986.124999999993</c:v>
                </c:pt>
                <c:pt idx="12991">
                  <c:v>40986.138888888891</c:v>
                </c:pt>
                <c:pt idx="12992">
                  <c:v>40986.152777777781</c:v>
                </c:pt>
                <c:pt idx="12993">
                  <c:v>40986.166666666613</c:v>
                </c:pt>
                <c:pt idx="12994">
                  <c:v>40986.180555555562</c:v>
                </c:pt>
                <c:pt idx="12995">
                  <c:v>40986.194444444445</c:v>
                </c:pt>
                <c:pt idx="12996">
                  <c:v>40986.208333333336</c:v>
                </c:pt>
                <c:pt idx="12997">
                  <c:v>40986.222222222204</c:v>
                </c:pt>
                <c:pt idx="12998">
                  <c:v>40986.236111111066</c:v>
                </c:pt>
                <c:pt idx="12999">
                  <c:v>40986.25</c:v>
                </c:pt>
                <c:pt idx="13000">
                  <c:v>40986.263888888876</c:v>
                </c:pt>
                <c:pt idx="13001">
                  <c:v>40986.277777777774</c:v>
                </c:pt>
                <c:pt idx="13002">
                  <c:v>40986.291666666577</c:v>
                </c:pt>
                <c:pt idx="13003">
                  <c:v>40986.305555555562</c:v>
                </c:pt>
                <c:pt idx="13004">
                  <c:v>40986.319444444496</c:v>
                </c:pt>
                <c:pt idx="13005">
                  <c:v>40986.333333333336</c:v>
                </c:pt>
                <c:pt idx="13006">
                  <c:v>40986.347222222219</c:v>
                </c:pt>
                <c:pt idx="13007">
                  <c:v>40986.361111111066</c:v>
                </c:pt>
                <c:pt idx="13008">
                  <c:v>40986.375</c:v>
                </c:pt>
                <c:pt idx="13009">
                  <c:v>40986.388888888956</c:v>
                </c:pt>
                <c:pt idx="13010">
                  <c:v>40986.402777777781</c:v>
                </c:pt>
                <c:pt idx="13011">
                  <c:v>40986.416666666664</c:v>
                </c:pt>
                <c:pt idx="13012">
                  <c:v>40986.430555555562</c:v>
                </c:pt>
                <c:pt idx="13013">
                  <c:v>40986.444444444496</c:v>
                </c:pt>
                <c:pt idx="13014">
                  <c:v>40986.458333333343</c:v>
                </c:pt>
                <c:pt idx="13015">
                  <c:v>40986.472222222219</c:v>
                </c:pt>
                <c:pt idx="13016">
                  <c:v>40986.486111111109</c:v>
                </c:pt>
                <c:pt idx="13017">
                  <c:v>40986.5</c:v>
                </c:pt>
                <c:pt idx="13018">
                  <c:v>40986.513888888891</c:v>
                </c:pt>
                <c:pt idx="13019">
                  <c:v>40986.527777777774</c:v>
                </c:pt>
                <c:pt idx="13020">
                  <c:v>40986.541666666613</c:v>
                </c:pt>
                <c:pt idx="13021">
                  <c:v>40986.555555555562</c:v>
                </c:pt>
                <c:pt idx="13022">
                  <c:v>40986.569444444445</c:v>
                </c:pt>
                <c:pt idx="13023">
                  <c:v>40986.583333333336</c:v>
                </c:pt>
                <c:pt idx="13024">
                  <c:v>40986.597222222204</c:v>
                </c:pt>
                <c:pt idx="13025">
                  <c:v>40986.611111111066</c:v>
                </c:pt>
                <c:pt idx="13026">
                  <c:v>40986.624999999993</c:v>
                </c:pt>
                <c:pt idx="13027">
                  <c:v>40986.638888888891</c:v>
                </c:pt>
                <c:pt idx="13028">
                  <c:v>40986.652777777781</c:v>
                </c:pt>
                <c:pt idx="13029">
                  <c:v>40986.666666666613</c:v>
                </c:pt>
                <c:pt idx="13030">
                  <c:v>40986.680555555562</c:v>
                </c:pt>
                <c:pt idx="13031">
                  <c:v>40986.694444444445</c:v>
                </c:pt>
                <c:pt idx="13032">
                  <c:v>40986.708333333336</c:v>
                </c:pt>
                <c:pt idx="13033">
                  <c:v>40986.722222222204</c:v>
                </c:pt>
                <c:pt idx="13034">
                  <c:v>40986.736111111066</c:v>
                </c:pt>
                <c:pt idx="13035">
                  <c:v>40986.75</c:v>
                </c:pt>
                <c:pt idx="13036">
                  <c:v>40986.763888888876</c:v>
                </c:pt>
                <c:pt idx="13037">
                  <c:v>40986.777777777774</c:v>
                </c:pt>
                <c:pt idx="13038">
                  <c:v>40986.791666666577</c:v>
                </c:pt>
                <c:pt idx="13039">
                  <c:v>40986.805555555562</c:v>
                </c:pt>
                <c:pt idx="13040">
                  <c:v>40986.819444444496</c:v>
                </c:pt>
                <c:pt idx="13041">
                  <c:v>40986.833333333336</c:v>
                </c:pt>
                <c:pt idx="13042">
                  <c:v>40986.847222222219</c:v>
                </c:pt>
                <c:pt idx="13043">
                  <c:v>40986.861111111066</c:v>
                </c:pt>
                <c:pt idx="13044">
                  <c:v>40986.875</c:v>
                </c:pt>
                <c:pt idx="13045">
                  <c:v>40986.888888888956</c:v>
                </c:pt>
                <c:pt idx="13046">
                  <c:v>40986.902777777781</c:v>
                </c:pt>
                <c:pt idx="13047">
                  <c:v>40986.916666666664</c:v>
                </c:pt>
                <c:pt idx="13048">
                  <c:v>40986.930555555562</c:v>
                </c:pt>
                <c:pt idx="13049">
                  <c:v>40986.944444444496</c:v>
                </c:pt>
                <c:pt idx="13050">
                  <c:v>40986.958333333343</c:v>
                </c:pt>
                <c:pt idx="13051">
                  <c:v>40986.972222222219</c:v>
                </c:pt>
                <c:pt idx="13052">
                  <c:v>40986.986111111109</c:v>
                </c:pt>
                <c:pt idx="13053">
                  <c:v>40987</c:v>
                </c:pt>
                <c:pt idx="13054">
                  <c:v>40987.013888888891</c:v>
                </c:pt>
                <c:pt idx="13055">
                  <c:v>40987.027777777774</c:v>
                </c:pt>
                <c:pt idx="13056">
                  <c:v>40987.041666666613</c:v>
                </c:pt>
                <c:pt idx="13057">
                  <c:v>40987.055555555562</c:v>
                </c:pt>
                <c:pt idx="13058">
                  <c:v>40987.069444444445</c:v>
                </c:pt>
                <c:pt idx="13059">
                  <c:v>40987.083333333336</c:v>
                </c:pt>
                <c:pt idx="13060">
                  <c:v>40987.097222222204</c:v>
                </c:pt>
                <c:pt idx="13061">
                  <c:v>40987.111111111066</c:v>
                </c:pt>
                <c:pt idx="13062">
                  <c:v>40987.124999999993</c:v>
                </c:pt>
                <c:pt idx="13063">
                  <c:v>40987.138888888891</c:v>
                </c:pt>
                <c:pt idx="13064">
                  <c:v>40987.152777777781</c:v>
                </c:pt>
                <c:pt idx="13065">
                  <c:v>40987.166666666613</c:v>
                </c:pt>
                <c:pt idx="13066">
                  <c:v>40987.180555555562</c:v>
                </c:pt>
                <c:pt idx="13067">
                  <c:v>40987.194444444445</c:v>
                </c:pt>
                <c:pt idx="13068">
                  <c:v>40987.208333333336</c:v>
                </c:pt>
                <c:pt idx="13069">
                  <c:v>40987.222222222204</c:v>
                </c:pt>
                <c:pt idx="13070">
                  <c:v>40987.236111111066</c:v>
                </c:pt>
                <c:pt idx="13071">
                  <c:v>40987.25</c:v>
                </c:pt>
                <c:pt idx="13072">
                  <c:v>40987.263888888876</c:v>
                </c:pt>
                <c:pt idx="13073">
                  <c:v>40987.277777777774</c:v>
                </c:pt>
                <c:pt idx="13074">
                  <c:v>40987.291666666577</c:v>
                </c:pt>
                <c:pt idx="13075">
                  <c:v>40987.305555555562</c:v>
                </c:pt>
                <c:pt idx="13076">
                  <c:v>40987.319444444496</c:v>
                </c:pt>
                <c:pt idx="13077">
                  <c:v>40987.333333333336</c:v>
                </c:pt>
                <c:pt idx="13078">
                  <c:v>40987.347222222219</c:v>
                </c:pt>
                <c:pt idx="13079">
                  <c:v>40987.361111111066</c:v>
                </c:pt>
                <c:pt idx="13080">
                  <c:v>40987.375</c:v>
                </c:pt>
                <c:pt idx="13081">
                  <c:v>40987.388888888956</c:v>
                </c:pt>
                <c:pt idx="13082">
                  <c:v>40987.402777777781</c:v>
                </c:pt>
                <c:pt idx="13083">
                  <c:v>40987.416666666664</c:v>
                </c:pt>
                <c:pt idx="13084">
                  <c:v>40987.430555555562</c:v>
                </c:pt>
                <c:pt idx="13085">
                  <c:v>40987.444444444496</c:v>
                </c:pt>
                <c:pt idx="13086">
                  <c:v>40987.458333333343</c:v>
                </c:pt>
                <c:pt idx="13087">
                  <c:v>40987.472222222219</c:v>
                </c:pt>
                <c:pt idx="13088">
                  <c:v>40987.486111111109</c:v>
                </c:pt>
                <c:pt idx="13089">
                  <c:v>40987.5</c:v>
                </c:pt>
                <c:pt idx="13090">
                  <c:v>40987.513888888891</c:v>
                </c:pt>
                <c:pt idx="13091">
                  <c:v>40987.527777777774</c:v>
                </c:pt>
                <c:pt idx="13092">
                  <c:v>40987.541666666613</c:v>
                </c:pt>
                <c:pt idx="13093">
                  <c:v>40987.555555555562</c:v>
                </c:pt>
                <c:pt idx="13094">
                  <c:v>40987.569444444445</c:v>
                </c:pt>
                <c:pt idx="13095">
                  <c:v>40987.583333333336</c:v>
                </c:pt>
                <c:pt idx="13096">
                  <c:v>40987.597222222204</c:v>
                </c:pt>
                <c:pt idx="13097">
                  <c:v>40987.611111111066</c:v>
                </c:pt>
                <c:pt idx="13098">
                  <c:v>40987.624999999993</c:v>
                </c:pt>
                <c:pt idx="13099">
                  <c:v>40987.638888888891</c:v>
                </c:pt>
                <c:pt idx="13100">
                  <c:v>40987.652777777781</c:v>
                </c:pt>
                <c:pt idx="13101">
                  <c:v>40987.666666666613</c:v>
                </c:pt>
                <c:pt idx="13102">
                  <c:v>40987.680555555562</c:v>
                </c:pt>
                <c:pt idx="13103">
                  <c:v>40987.694444444445</c:v>
                </c:pt>
                <c:pt idx="13104">
                  <c:v>40987.708333333336</c:v>
                </c:pt>
                <c:pt idx="13105">
                  <c:v>40987.722222222204</c:v>
                </c:pt>
                <c:pt idx="13106">
                  <c:v>40987.736111111066</c:v>
                </c:pt>
                <c:pt idx="13107">
                  <c:v>40987.75</c:v>
                </c:pt>
                <c:pt idx="13108">
                  <c:v>40987.763888888876</c:v>
                </c:pt>
                <c:pt idx="13109">
                  <c:v>40987.777777777774</c:v>
                </c:pt>
                <c:pt idx="13110">
                  <c:v>40987.791666666577</c:v>
                </c:pt>
                <c:pt idx="13111">
                  <c:v>40987.805555555562</c:v>
                </c:pt>
                <c:pt idx="13112">
                  <c:v>40987.819444444496</c:v>
                </c:pt>
                <c:pt idx="13113">
                  <c:v>40987.833333333336</c:v>
                </c:pt>
                <c:pt idx="13114">
                  <c:v>40987.847222222219</c:v>
                </c:pt>
                <c:pt idx="13115">
                  <c:v>40987.861111111066</c:v>
                </c:pt>
                <c:pt idx="13116">
                  <c:v>40987.875</c:v>
                </c:pt>
                <c:pt idx="13117">
                  <c:v>40987.888888888956</c:v>
                </c:pt>
                <c:pt idx="13118">
                  <c:v>40987.902777777781</c:v>
                </c:pt>
                <c:pt idx="13119">
                  <c:v>40987.916666666664</c:v>
                </c:pt>
                <c:pt idx="13120">
                  <c:v>40987.930555555562</c:v>
                </c:pt>
                <c:pt idx="13121">
                  <c:v>40987.944444444496</c:v>
                </c:pt>
                <c:pt idx="13122">
                  <c:v>40987.958333333343</c:v>
                </c:pt>
                <c:pt idx="13123">
                  <c:v>40987.972222222219</c:v>
                </c:pt>
                <c:pt idx="13124">
                  <c:v>40987.986111111109</c:v>
                </c:pt>
                <c:pt idx="13125">
                  <c:v>40988</c:v>
                </c:pt>
                <c:pt idx="13126">
                  <c:v>40988.013888888891</c:v>
                </c:pt>
                <c:pt idx="13127">
                  <c:v>40988.027777777774</c:v>
                </c:pt>
                <c:pt idx="13128">
                  <c:v>40988.041666666613</c:v>
                </c:pt>
                <c:pt idx="13129">
                  <c:v>40988.055555555562</c:v>
                </c:pt>
                <c:pt idx="13130">
                  <c:v>40988.069444444445</c:v>
                </c:pt>
                <c:pt idx="13131">
                  <c:v>40988.083333333336</c:v>
                </c:pt>
                <c:pt idx="13132">
                  <c:v>40988.097222222204</c:v>
                </c:pt>
                <c:pt idx="13133">
                  <c:v>40988.111111111066</c:v>
                </c:pt>
                <c:pt idx="13134">
                  <c:v>40988.124999999993</c:v>
                </c:pt>
                <c:pt idx="13135">
                  <c:v>40988.138888888891</c:v>
                </c:pt>
                <c:pt idx="13136">
                  <c:v>40988.152777777781</c:v>
                </c:pt>
                <c:pt idx="13137">
                  <c:v>40988.166666666613</c:v>
                </c:pt>
                <c:pt idx="13138">
                  <c:v>40988.180555555562</c:v>
                </c:pt>
                <c:pt idx="13139">
                  <c:v>40988.194444444445</c:v>
                </c:pt>
                <c:pt idx="13140">
                  <c:v>40988.208333333336</c:v>
                </c:pt>
                <c:pt idx="13141">
                  <c:v>40988.222222222204</c:v>
                </c:pt>
                <c:pt idx="13142">
                  <c:v>40988.236111111066</c:v>
                </c:pt>
                <c:pt idx="13143">
                  <c:v>40988.25</c:v>
                </c:pt>
                <c:pt idx="13144">
                  <c:v>40988.263888888876</c:v>
                </c:pt>
                <c:pt idx="13145">
                  <c:v>40988.277777777774</c:v>
                </c:pt>
                <c:pt idx="13146">
                  <c:v>40988.291666666577</c:v>
                </c:pt>
                <c:pt idx="13147">
                  <c:v>40988.305555555562</c:v>
                </c:pt>
                <c:pt idx="13148">
                  <c:v>40988.319444444496</c:v>
                </c:pt>
                <c:pt idx="13149">
                  <c:v>40988.333333333336</c:v>
                </c:pt>
                <c:pt idx="13150">
                  <c:v>40988.347222222219</c:v>
                </c:pt>
                <c:pt idx="13151">
                  <c:v>40988.361111111066</c:v>
                </c:pt>
                <c:pt idx="13152">
                  <c:v>40988.375</c:v>
                </c:pt>
                <c:pt idx="13153">
                  <c:v>40988.388888888956</c:v>
                </c:pt>
                <c:pt idx="13154">
                  <c:v>40988.402777777781</c:v>
                </c:pt>
                <c:pt idx="13155">
                  <c:v>40988.416666666664</c:v>
                </c:pt>
                <c:pt idx="13156">
                  <c:v>40988.430555555562</c:v>
                </c:pt>
                <c:pt idx="13157">
                  <c:v>40988.444444444496</c:v>
                </c:pt>
                <c:pt idx="13158">
                  <c:v>40988.458333333343</c:v>
                </c:pt>
                <c:pt idx="13159">
                  <c:v>40988.472222222219</c:v>
                </c:pt>
                <c:pt idx="13160">
                  <c:v>40988.486111111109</c:v>
                </c:pt>
                <c:pt idx="13161">
                  <c:v>40988.5</c:v>
                </c:pt>
                <c:pt idx="13162">
                  <c:v>40988.513888888891</c:v>
                </c:pt>
                <c:pt idx="13163">
                  <c:v>40988.527777777774</c:v>
                </c:pt>
                <c:pt idx="13164">
                  <c:v>40988.541666666613</c:v>
                </c:pt>
                <c:pt idx="13165">
                  <c:v>40988.555555555562</c:v>
                </c:pt>
                <c:pt idx="13166">
                  <c:v>40988.569444444445</c:v>
                </c:pt>
                <c:pt idx="13167">
                  <c:v>40988.583333333336</c:v>
                </c:pt>
                <c:pt idx="13168">
                  <c:v>40988.597222222204</c:v>
                </c:pt>
                <c:pt idx="13169">
                  <c:v>40988.611111111066</c:v>
                </c:pt>
                <c:pt idx="13170">
                  <c:v>40988.624999999993</c:v>
                </c:pt>
                <c:pt idx="13171">
                  <c:v>40988.638888888891</c:v>
                </c:pt>
                <c:pt idx="13172">
                  <c:v>40988.652777777781</c:v>
                </c:pt>
                <c:pt idx="13173">
                  <c:v>40988.666666666613</c:v>
                </c:pt>
                <c:pt idx="13174">
                  <c:v>40988.680555555562</c:v>
                </c:pt>
                <c:pt idx="13175">
                  <c:v>40988.694444444445</c:v>
                </c:pt>
                <c:pt idx="13176">
                  <c:v>40988.708333333336</c:v>
                </c:pt>
                <c:pt idx="13177">
                  <c:v>40988.722222222204</c:v>
                </c:pt>
                <c:pt idx="13178">
                  <c:v>40988.736111111066</c:v>
                </c:pt>
                <c:pt idx="13179">
                  <c:v>40988.75</c:v>
                </c:pt>
                <c:pt idx="13180">
                  <c:v>40988.763888888876</c:v>
                </c:pt>
                <c:pt idx="13181">
                  <c:v>40988.777777777774</c:v>
                </c:pt>
                <c:pt idx="13182">
                  <c:v>40988.791666666577</c:v>
                </c:pt>
                <c:pt idx="13183">
                  <c:v>40988.805555555562</c:v>
                </c:pt>
                <c:pt idx="13184">
                  <c:v>40988.819444444496</c:v>
                </c:pt>
                <c:pt idx="13185">
                  <c:v>40988.833333333336</c:v>
                </c:pt>
                <c:pt idx="13186">
                  <c:v>40988.847222222219</c:v>
                </c:pt>
                <c:pt idx="13187">
                  <c:v>40988.861111111066</c:v>
                </c:pt>
                <c:pt idx="13188">
                  <c:v>40988.875</c:v>
                </c:pt>
                <c:pt idx="13189">
                  <c:v>40988.888888888956</c:v>
                </c:pt>
                <c:pt idx="13190">
                  <c:v>40988.902777777781</c:v>
                </c:pt>
                <c:pt idx="13191">
                  <c:v>40988.916666666664</c:v>
                </c:pt>
                <c:pt idx="13192">
                  <c:v>40988.930555555562</c:v>
                </c:pt>
                <c:pt idx="13193">
                  <c:v>40988.944444444496</c:v>
                </c:pt>
                <c:pt idx="13194">
                  <c:v>40988.958333333343</c:v>
                </c:pt>
                <c:pt idx="13195">
                  <c:v>40988.972222222219</c:v>
                </c:pt>
                <c:pt idx="13196">
                  <c:v>40988.986111111109</c:v>
                </c:pt>
                <c:pt idx="13197">
                  <c:v>40989</c:v>
                </c:pt>
                <c:pt idx="13198">
                  <c:v>40989.013888888891</c:v>
                </c:pt>
                <c:pt idx="13199">
                  <c:v>40989.027777777774</c:v>
                </c:pt>
                <c:pt idx="13200">
                  <c:v>40989.041666666613</c:v>
                </c:pt>
                <c:pt idx="13201">
                  <c:v>40989.055555555562</c:v>
                </c:pt>
                <c:pt idx="13202">
                  <c:v>40989.069444444445</c:v>
                </c:pt>
                <c:pt idx="13203">
                  <c:v>40989.083333333336</c:v>
                </c:pt>
                <c:pt idx="13204">
                  <c:v>40989.097222222204</c:v>
                </c:pt>
                <c:pt idx="13205">
                  <c:v>40989.111111111066</c:v>
                </c:pt>
                <c:pt idx="13206">
                  <c:v>40989.124999999993</c:v>
                </c:pt>
                <c:pt idx="13207">
                  <c:v>40989.138888888891</c:v>
                </c:pt>
                <c:pt idx="13208">
                  <c:v>40989.152777777781</c:v>
                </c:pt>
                <c:pt idx="13209">
                  <c:v>40989.166666666613</c:v>
                </c:pt>
                <c:pt idx="13210">
                  <c:v>40989.180555555562</c:v>
                </c:pt>
                <c:pt idx="13211">
                  <c:v>40989.194444444445</c:v>
                </c:pt>
                <c:pt idx="13212">
                  <c:v>40989.208333333336</c:v>
                </c:pt>
                <c:pt idx="13213">
                  <c:v>40989.222222222204</c:v>
                </c:pt>
                <c:pt idx="13214">
                  <c:v>40989.236111111066</c:v>
                </c:pt>
                <c:pt idx="13215">
                  <c:v>40989.25</c:v>
                </c:pt>
                <c:pt idx="13216">
                  <c:v>40989.263888888876</c:v>
                </c:pt>
                <c:pt idx="13217">
                  <c:v>40989.277777777774</c:v>
                </c:pt>
                <c:pt idx="13218">
                  <c:v>40989.291666666577</c:v>
                </c:pt>
                <c:pt idx="13219">
                  <c:v>40989.305555555562</c:v>
                </c:pt>
                <c:pt idx="13220">
                  <c:v>40989.319444444496</c:v>
                </c:pt>
                <c:pt idx="13221">
                  <c:v>40989.333333333336</c:v>
                </c:pt>
                <c:pt idx="13222">
                  <c:v>40989.347222222219</c:v>
                </c:pt>
                <c:pt idx="13223">
                  <c:v>40989.361111111066</c:v>
                </c:pt>
                <c:pt idx="13224">
                  <c:v>40989.375</c:v>
                </c:pt>
                <c:pt idx="13225">
                  <c:v>40989.388888888956</c:v>
                </c:pt>
                <c:pt idx="13226">
                  <c:v>40989.402777777781</c:v>
                </c:pt>
                <c:pt idx="13227">
                  <c:v>40989.416666666664</c:v>
                </c:pt>
                <c:pt idx="13228">
                  <c:v>40989.430555555562</c:v>
                </c:pt>
                <c:pt idx="13229">
                  <c:v>40989.444444444496</c:v>
                </c:pt>
                <c:pt idx="13230">
                  <c:v>40989.458333333343</c:v>
                </c:pt>
                <c:pt idx="13231">
                  <c:v>40989.472222222219</c:v>
                </c:pt>
                <c:pt idx="13232">
                  <c:v>40989.486111111109</c:v>
                </c:pt>
                <c:pt idx="13233">
                  <c:v>40989.5</c:v>
                </c:pt>
                <c:pt idx="13234">
                  <c:v>40989.513888888891</c:v>
                </c:pt>
                <c:pt idx="13235">
                  <c:v>40989.527777777774</c:v>
                </c:pt>
                <c:pt idx="13236">
                  <c:v>40989.541666666613</c:v>
                </c:pt>
                <c:pt idx="13237">
                  <c:v>40989.555555555562</c:v>
                </c:pt>
                <c:pt idx="13238">
                  <c:v>40989.569444444445</c:v>
                </c:pt>
                <c:pt idx="13239">
                  <c:v>40989.583333333336</c:v>
                </c:pt>
                <c:pt idx="13240">
                  <c:v>40989.597222222204</c:v>
                </c:pt>
                <c:pt idx="13241">
                  <c:v>40989.611111111066</c:v>
                </c:pt>
                <c:pt idx="13242">
                  <c:v>40989.624999999993</c:v>
                </c:pt>
                <c:pt idx="13243">
                  <c:v>40989.638888888891</c:v>
                </c:pt>
                <c:pt idx="13244">
                  <c:v>40989.652777777781</c:v>
                </c:pt>
                <c:pt idx="13245">
                  <c:v>40989.666666666613</c:v>
                </c:pt>
                <c:pt idx="13246">
                  <c:v>40989.680555555562</c:v>
                </c:pt>
                <c:pt idx="13247">
                  <c:v>40989.694444444445</c:v>
                </c:pt>
                <c:pt idx="13248">
                  <c:v>40989.708333333336</c:v>
                </c:pt>
                <c:pt idx="13249">
                  <c:v>40989.722222222204</c:v>
                </c:pt>
                <c:pt idx="13250">
                  <c:v>40989.736111111066</c:v>
                </c:pt>
                <c:pt idx="13251">
                  <c:v>40989.75</c:v>
                </c:pt>
                <c:pt idx="13252">
                  <c:v>40989.763888888876</c:v>
                </c:pt>
                <c:pt idx="13253">
                  <c:v>40989.777777777774</c:v>
                </c:pt>
                <c:pt idx="13254">
                  <c:v>40989.791666666577</c:v>
                </c:pt>
                <c:pt idx="13255">
                  <c:v>40989.805555555562</c:v>
                </c:pt>
                <c:pt idx="13256">
                  <c:v>40989.819444444496</c:v>
                </c:pt>
                <c:pt idx="13257">
                  <c:v>40989.833333333336</c:v>
                </c:pt>
                <c:pt idx="13258">
                  <c:v>40989.847222222219</c:v>
                </c:pt>
                <c:pt idx="13259">
                  <c:v>40989.861111111066</c:v>
                </c:pt>
                <c:pt idx="13260">
                  <c:v>40989.875</c:v>
                </c:pt>
                <c:pt idx="13261">
                  <c:v>40989.888888888956</c:v>
                </c:pt>
                <c:pt idx="13262">
                  <c:v>40989.902777777781</c:v>
                </c:pt>
                <c:pt idx="13263">
                  <c:v>40989.916666666664</c:v>
                </c:pt>
                <c:pt idx="13264">
                  <c:v>40989.930555555562</c:v>
                </c:pt>
                <c:pt idx="13265">
                  <c:v>40989.944444444496</c:v>
                </c:pt>
                <c:pt idx="13266">
                  <c:v>40989.958333333343</c:v>
                </c:pt>
                <c:pt idx="13267">
                  <c:v>40989.972222222219</c:v>
                </c:pt>
                <c:pt idx="13268">
                  <c:v>40989.986111111109</c:v>
                </c:pt>
                <c:pt idx="13269">
                  <c:v>40990</c:v>
                </c:pt>
                <c:pt idx="13270">
                  <c:v>40990.013888888891</c:v>
                </c:pt>
                <c:pt idx="13271">
                  <c:v>40990.027777777774</c:v>
                </c:pt>
                <c:pt idx="13272">
                  <c:v>40990.041666666613</c:v>
                </c:pt>
                <c:pt idx="13273">
                  <c:v>40990.055555555562</c:v>
                </c:pt>
                <c:pt idx="13274">
                  <c:v>40990.069444444445</c:v>
                </c:pt>
                <c:pt idx="13275">
                  <c:v>40990.083333333336</c:v>
                </c:pt>
                <c:pt idx="13276">
                  <c:v>40990.097222222204</c:v>
                </c:pt>
                <c:pt idx="13277">
                  <c:v>40990.111111111066</c:v>
                </c:pt>
                <c:pt idx="13278">
                  <c:v>40990.124999999993</c:v>
                </c:pt>
                <c:pt idx="13279">
                  <c:v>40990.138888888891</c:v>
                </c:pt>
                <c:pt idx="13280">
                  <c:v>40990.152777777781</c:v>
                </c:pt>
                <c:pt idx="13281">
                  <c:v>40990.166666666613</c:v>
                </c:pt>
                <c:pt idx="13282">
                  <c:v>40990.180555555562</c:v>
                </c:pt>
                <c:pt idx="13283">
                  <c:v>40990.194444444445</c:v>
                </c:pt>
                <c:pt idx="13284">
                  <c:v>40990.208333333336</c:v>
                </c:pt>
                <c:pt idx="13285">
                  <c:v>40990.222222222204</c:v>
                </c:pt>
                <c:pt idx="13286">
                  <c:v>40990.236111111066</c:v>
                </c:pt>
                <c:pt idx="13287">
                  <c:v>40990.25</c:v>
                </c:pt>
                <c:pt idx="13288">
                  <c:v>40990.263888888876</c:v>
                </c:pt>
                <c:pt idx="13289">
                  <c:v>40990.277777777774</c:v>
                </c:pt>
                <c:pt idx="13290">
                  <c:v>40990.291666666577</c:v>
                </c:pt>
                <c:pt idx="13291">
                  <c:v>40990.305555555562</c:v>
                </c:pt>
                <c:pt idx="13292">
                  <c:v>40990.319444444496</c:v>
                </c:pt>
                <c:pt idx="13293">
                  <c:v>40990.333333333336</c:v>
                </c:pt>
                <c:pt idx="13294">
                  <c:v>40990.347222222219</c:v>
                </c:pt>
                <c:pt idx="13295">
                  <c:v>40990.361111111066</c:v>
                </c:pt>
                <c:pt idx="13296">
                  <c:v>40990.375</c:v>
                </c:pt>
                <c:pt idx="13297">
                  <c:v>40990.388888888956</c:v>
                </c:pt>
                <c:pt idx="13298">
                  <c:v>40990.402777777781</c:v>
                </c:pt>
                <c:pt idx="13299">
                  <c:v>40990.416666666664</c:v>
                </c:pt>
                <c:pt idx="13300">
                  <c:v>40990.430555555562</c:v>
                </c:pt>
                <c:pt idx="13301">
                  <c:v>40990.444444444496</c:v>
                </c:pt>
                <c:pt idx="13302">
                  <c:v>40990.458333333343</c:v>
                </c:pt>
                <c:pt idx="13303">
                  <c:v>40990.472222222219</c:v>
                </c:pt>
                <c:pt idx="13304">
                  <c:v>40990.486111111109</c:v>
                </c:pt>
                <c:pt idx="13305">
                  <c:v>40990.5</c:v>
                </c:pt>
                <c:pt idx="13306">
                  <c:v>40990.513888888891</c:v>
                </c:pt>
                <c:pt idx="13307">
                  <c:v>40990.527777777774</c:v>
                </c:pt>
                <c:pt idx="13308">
                  <c:v>40990.541666666613</c:v>
                </c:pt>
                <c:pt idx="13309">
                  <c:v>40990.555555555562</c:v>
                </c:pt>
                <c:pt idx="13310">
                  <c:v>40990.569444444445</c:v>
                </c:pt>
                <c:pt idx="13311">
                  <c:v>40990.583333333336</c:v>
                </c:pt>
                <c:pt idx="13312">
                  <c:v>40990.597222222204</c:v>
                </c:pt>
                <c:pt idx="13313">
                  <c:v>40990.611111111066</c:v>
                </c:pt>
                <c:pt idx="13314">
                  <c:v>40990.624999999993</c:v>
                </c:pt>
                <c:pt idx="13315">
                  <c:v>40990.638888888891</c:v>
                </c:pt>
                <c:pt idx="13316">
                  <c:v>40990.652777777781</c:v>
                </c:pt>
                <c:pt idx="13317">
                  <c:v>40990.666666666613</c:v>
                </c:pt>
                <c:pt idx="13318">
                  <c:v>40990.680555555562</c:v>
                </c:pt>
                <c:pt idx="13319">
                  <c:v>40990.694444444445</c:v>
                </c:pt>
                <c:pt idx="13320">
                  <c:v>40990.708333333336</c:v>
                </c:pt>
                <c:pt idx="13321">
                  <c:v>40990.722222222204</c:v>
                </c:pt>
                <c:pt idx="13322">
                  <c:v>40990.736111111066</c:v>
                </c:pt>
                <c:pt idx="13323">
                  <c:v>40990.75</c:v>
                </c:pt>
                <c:pt idx="13324">
                  <c:v>40990.763888888876</c:v>
                </c:pt>
                <c:pt idx="13325">
                  <c:v>40990.777777777774</c:v>
                </c:pt>
                <c:pt idx="13326">
                  <c:v>40990.791666666577</c:v>
                </c:pt>
                <c:pt idx="13327">
                  <c:v>40990.805555555562</c:v>
                </c:pt>
                <c:pt idx="13328">
                  <c:v>40990.819444444496</c:v>
                </c:pt>
                <c:pt idx="13329">
                  <c:v>40990.833333333336</c:v>
                </c:pt>
                <c:pt idx="13330">
                  <c:v>40990.847222222219</c:v>
                </c:pt>
                <c:pt idx="13331">
                  <c:v>40990.861111111066</c:v>
                </c:pt>
                <c:pt idx="13332">
                  <c:v>40990.875</c:v>
                </c:pt>
                <c:pt idx="13333">
                  <c:v>40990.888888888956</c:v>
                </c:pt>
                <c:pt idx="13334">
                  <c:v>40990.902777777781</c:v>
                </c:pt>
                <c:pt idx="13335">
                  <c:v>40990.916666666664</c:v>
                </c:pt>
                <c:pt idx="13336">
                  <c:v>40990.930555555562</c:v>
                </c:pt>
                <c:pt idx="13337">
                  <c:v>40990.944444444496</c:v>
                </c:pt>
                <c:pt idx="13338">
                  <c:v>40990.958333333343</c:v>
                </c:pt>
                <c:pt idx="13339">
                  <c:v>40990.972222222219</c:v>
                </c:pt>
                <c:pt idx="13340">
                  <c:v>40990.986111111109</c:v>
                </c:pt>
                <c:pt idx="13341">
                  <c:v>40991</c:v>
                </c:pt>
                <c:pt idx="13342">
                  <c:v>40991.013888888891</c:v>
                </c:pt>
                <c:pt idx="13343">
                  <c:v>40991.027777777774</c:v>
                </c:pt>
                <c:pt idx="13344">
                  <c:v>40991.041666666613</c:v>
                </c:pt>
                <c:pt idx="13345">
                  <c:v>40991.055555555562</c:v>
                </c:pt>
                <c:pt idx="13346">
                  <c:v>40991.069444444445</c:v>
                </c:pt>
                <c:pt idx="13347">
                  <c:v>40991.083333333336</c:v>
                </c:pt>
                <c:pt idx="13348">
                  <c:v>40991.097222222204</c:v>
                </c:pt>
                <c:pt idx="13349">
                  <c:v>40991.111111111066</c:v>
                </c:pt>
                <c:pt idx="13350">
                  <c:v>40991.124999999993</c:v>
                </c:pt>
                <c:pt idx="13351">
                  <c:v>40991.138888888891</c:v>
                </c:pt>
                <c:pt idx="13352">
                  <c:v>40991.152777777781</c:v>
                </c:pt>
                <c:pt idx="13353">
                  <c:v>40991.166666666613</c:v>
                </c:pt>
                <c:pt idx="13354">
                  <c:v>40991.180555555562</c:v>
                </c:pt>
                <c:pt idx="13355">
                  <c:v>40991.194444444445</c:v>
                </c:pt>
                <c:pt idx="13356">
                  <c:v>40991.208333333336</c:v>
                </c:pt>
                <c:pt idx="13357">
                  <c:v>40991.222222222204</c:v>
                </c:pt>
                <c:pt idx="13358">
                  <c:v>40991.236111111066</c:v>
                </c:pt>
                <c:pt idx="13359">
                  <c:v>40991.25</c:v>
                </c:pt>
                <c:pt idx="13360">
                  <c:v>40991.263888888876</c:v>
                </c:pt>
                <c:pt idx="13361">
                  <c:v>40991.277777777774</c:v>
                </c:pt>
                <c:pt idx="13362">
                  <c:v>40991.291666666577</c:v>
                </c:pt>
                <c:pt idx="13363">
                  <c:v>40991.305555555562</c:v>
                </c:pt>
                <c:pt idx="13364">
                  <c:v>40991.319444444496</c:v>
                </c:pt>
                <c:pt idx="13365">
                  <c:v>40991.333333333336</c:v>
                </c:pt>
                <c:pt idx="13366">
                  <c:v>40991.347222222219</c:v>
                </c:pt>
                <c:pt idx="13367">
                  <c:v>40991.361111111066</c:v>
                </c:pt>
                <c:pt idx="13368">
                  <c:v>40991.375</c:v>
                </c:pt>
                <c:pt idx="13369">
                  <c:v>40991.388888888956</c:v>
                </c:pt>
                <c:pt idx="13370">
                  <c:v>40991.402777777781</c:v>
                </c:pt>
                <c:pt idx="13371">
                  <c:v>40991.416666666664</c:v>
                </c:pt>
                <c:pt idx="13372">
                  <c:v>40991.430555555562</c:v>
                </c:pt>
                <c:pt idx="13373">
                  <c:v>40991.444444444496</c:v>
                </c:pt>
                <c:pt idx="13374">
                  <c:v>40991.458333333343</c:v>
                </c:pt>
                <c:pt idx="13375">
                  <c:v>40991.472222222219</c:v>
                </c:pt>
                <c:pt idx="13376">
                  <c:v>40991.486111111109</c:v>
                </c:pt>
                <c:pt idx="13377">
                  <c:v>40991.5</c:v>
                </c:pt>
                <c:pt idx="13378">
                  <c:v>40991.513888888891</c:v>
                </c:pt>
                <c:pt idx="13379">
                  <c:v>40991.527777777774</c:v>
                </c:pt>
                <c:pt idx="13380">
                  <c:v>40991.541666666613</c:v>
                </c:pt>
                <c:pt idx="13381">
                  <c:v>40991.555555555562</c:v>
                </c:pt>
                <c:pt idx="13382">
                  <c:v>40991.569444444445</c:v>
                </c:pt>
                <c:pt idx="13383">
                  <c:v>40991.583333333336</c:v>
                </c:pt>
                <c:pt idx="13384">
                  <c:v>40991.597222222204</c:v>
                </c:pt>
                <c:pt idx="13385">
                  <c:v>40991.611111111066</c:v>
                </c:pt>
                <c:pt idx="13386">
                  <c:v>40991.624999999993</c:v>
                </c:pt>
                <c:pt idx="13387">
                  <c:v>40991.638888888891</c:v>
                </c:pt>
                <c:pt idx="13388">
                  <c:v>40991.652777777781</c:v>
                </c:pt>
                <c:pt idx="13389">
                  <c:v>40991.666666666613</c:v>
                </c:pt>
                <c:pt idx="13390">
                  <c:v>40991.680555555562</c:v>
                </c:pt>
                <c:pt idx="13391">
                  <c:v>40991.694444444445</c:v>
                </c:pt>
                <c:pt idx="13392">
                  <c:v>40991.708333333336</c:v>
                </c:pt>
                <c:pt idx="13393">
                  <c:v>40991.722222222204</c:v>
                </c:pt>
                <c:pt idx="13394">
                  <c:v>40991.736111111066</c:v>
                </c:pt>
                <c:pt idx="13395">
                  <c:v>40991.75</c:v>
                </c:pt>
                <c:pt idx="13396">
                  <c:v>40991.763888888876</c:v>
                </c:pt>
                <c:pt idx="13397">
                  <c:v>40991.777777777774</c:v>
                </c:pt>
                <c:pt idx="13398">
                  <c:v>40991.791666666577</c:v>
                </c:pt>
                <c:pt idx="13399">
                  <c:v>40991.805555555562</c:v>
                </c:pt>
                <c:pt idx="13400">
                  <c:v>40991.819444444496</c:v>
                </c:pt>
                <c:pt idx="13401">
                  <c:v>40991.833333333336</c:v>
                </c:pt>
                <c:pt idx="13402">
                  <c:v>40991.847222222219</c:v>
                </c:pt>
                <c:pt idx="13403">
                  <c:v>40991.861111111066</c:v>
                </c:pt>
                <c:pt idx="13404">
                  <c:v>40991.875</c:v>
                </c:pt>
                <c:pt idx="13405">
                  <c:v>40991.888888888956</c:v>
                </c:pt>
                <c:pt idx="13406">
                  <c:v>40991.902777777781</c:v>
                </c:pt>
                <c:pt idx="13407">
                  <c:v>40991.916666666664</c:v>
                </c:pt>
                <c:pt idx="13408">
                  <c:v>40991.930555555562</c:v>
                </c:pt>
                <c:pt idx="13409">
                  <c:v>40991.944444444496</c:v>
                </c:pt>
                <c:pt idx="13410">
                  <c:v>40991.958333333343</c:v>
                </c:pt>
                <c:pt idx="13411">
                  <c:v>40991.972222222219</c:v>
                </c:pt>
                <c:pt idx="13412">
                  <c:v>40991.986111111109</c:v>
                </c:pt>
                <c:pt idx="13413">
                  <c:v>40992</c:v>
                </c:pt>
                <c:pt idx="13414">
                  <c:v>40992.013888888891</c:v>
                </c:pt>
                <c:pt idx="13415">
                  <c:v>40992.027777777774</c:v>
                </c:pt>
                <c:pt idx="13416">
                  <c:v>40992.041666666613</c:v>
                </c:pt>
                <c:pt idx="13417">
                  <c:v>40992.055555555562</c:v>
                </c:pt>
                <c:pt idx="13418">
                  <c:v>40992.069444444445</c:v>
                </c:pt>
                <c:pt idx="13419">
                  <c:v>40992.083333333336</c:v>
                </c:pt>
                <c:pt idx="13420">
                  <c:v>40992.097222222204</c:v>
                </c:pt>
                <c:pt idx="13421">
                  <c:v>40992.111111111066</c:v>
                </c:pt>
                <c:pt idx="13422">
                  <c:v>40992.124999999993</c:v>
                </c:pt>
                <c:pt idx="13423">
                  <c:v>40992.138888888891</c:v>
                </c:pt>
                <c:pt idx="13424">
                  <c:v>40992.152777777781</c:v>
                </c:pt>
                <c:pt idx="13425">
                  <c:v>40992.166666666613</c:v>
                </c:pt>
                <c:pt idx="13426">
                  <c:v>40992.180555555562</c:v>
                </c:pt>
                <c:pt idx="13427">
                  <c:v>40992.194444444445</c:v>
                </c:pt>
                <c:pt idx="13428">
                  <c:v>40992.208333333336</c:v>
                </c:pt>
                <c:pt idx="13429">
                  <c:v>40992.222222222204</c:v>
                </c:pt>
                <c:pt idx="13430">
                  <c:v>40992.236111111066</c:v>
                </c:pt>
                <c:pt idx="13431">
                  <c:v>40992.25</c:v>
                </c:pt>
                <c:pt idx="13432">
                  <c:v>40992.263888888876</c:v>
                </c:pt>
                <c:pt idx="13433">
                  <c:v>40992.277777777774</c:v>
                </c:pt>
                <c:pt idx="13434">
                  <c:v>40992.291666666577</c:v>
                </c:pt>
                <c:pt idx="13435">
                  <c:v>40992.305555555562</c:v>
                </c:pt>
                <c:pt idx="13436">
                  <c:v>40992.319444444496</c:v>
                </c:pt>
                <c:pt idx="13437">
                  <c:v>40992.333333333336</c:v>
                </c:pt>
                <c:pt idx="13438">
                  <c:v>40992.347222222219</c:v>
                </c:pt>
                <c:pt idx="13439">
                  <c:v>40992.361111111066</c:v>
                </c:pt>
                <c:pt idx="13440">
                  <c:v>40992.375</c:v>
                </c:pt>
                <c:pt idx="13441">
                  <c:v>40992.388888888956</c:v>
                </c:pt>
                <c:pt idx="13442">
                  <c:v>40992.402777777781</c:v>
                </c:pt>
                <c:pt idx="13443">
                  <c:v>40992.416666666664</c:v>
                </c:pt>
                <c:pt idx="13444">
                  <c:v>40992.430555555562</c:v>
                </c:pt>
                <c:pt idx="13445">
                  <c:v>40992.444444444496</c:v>
                </c:pt>
                <c:pt idx="13446">
                  <c:v>40992.458333333343</c:v>
                </c:pt>
                <c:pt idx="13447">
                  <c:v>40992.472222222219</c:v>
                </c:pt>
                <c:pt idx="13448">
                  <c:v>40992.486111111109</c:v>
                </c:pt>
                <c:pt idx="13449">
                  <c:v>40992.5</c:v>
                </c:pt>
                <c:pt idx="13450">
                  <c:v>40992.513888888891</c:v>
                </c:pt>
                <c:pt idx="13451">
                  <c:v>40992.527777777774</c:v>
                </c:pt>
                <c:pt idx="13452">
                  <c:v>40992.541666666613</c:v>
                </c:pt>
                <c:pt idx="13453">
                  <c:v>40992.555555555562</c:v>
                </c:pt>
                <c:pt idx="13454">
                  <c:v>40992.569444444445</c:v>
                </c:pt>
                <c:pt idx="13455">
                  <c:v>40992.583333333336</c:v>
                </c:pt>
                <c:pt idx="13456">
                  <c:v>40992.597222222204</c:v>
                </c:pt>
                <c:pt idx="13457">
                  <c:v>40992.611111111066</c:v>
                </c:pt>
                <c:pt idx="13458">
                  <c:v>40992.624999999993</c:v>
                </c:pt>
                <c:pt idx="13459">
                  <c:v>40992.638888888891</c:v>
                </c:pt>
                <c:pt idx="13460">
                  <c:v>40992.652777777781</c:v>
                </c:pt>
                <c:pt idx="13461">
                  <c:v>40992.666666666613</c:v>
                </c:pt>
                <c:pt idx="13462">
                  <c:v>40992.680555555562</c:v>
                </c:pt>
                <c:pt idx="13463">
                  <c:v>40992.694444444445</c:v>
                </c:pt>
                <c:pt idx="13464">
                  <c:v>40992.708333333336</c:v>
                </c:pt>
                <c:pt idx="13465">
                  <c:v>40992.722222222204</c:v>
                </c:pt>
                <c:pt idx="13466">
                  <c:v>40992.736111111066</c:v>
                </c:pt>
                <c:pt idx="13467">
                  <c:v>40992.75</c:v>
                </c:pt>
                <c:pt idx="13468">
                  <c:v>40992.763888888876</c:v>
                </c:pt>
                <c:pt idx="13469">
                  <c:v>40992.777777777774</c:v>
                </c:pt>
                <c:pt idx="13470">
                  <c:v>40992.791666666577</c:v>
                </c:pt>
                <c:pt idx="13471">
                  <c:v>40992.805555555562</c:v>
                </c:pt>
                <c:pt idx="13472">
                  <c:v>40992.819444444496</c:v>
                </c:pt>
                <c:pt idx="13473">
                  <c:v>40992.833333333336</c:v>
                </c:pt>
                <c:pt idx="13474">
                  <c:v>40992.847222222219</c:v>
                </c:pt>
                <c:pt idx="13475">
                  <c:v>40992.861111111066</c:v>
                </c:pt>
                <c:pt idx="13476">
                  <c:v>40992.875</c:v>
                </c:pt>
                <c:pt idx="13477">
                  <c:v>40992.888888888956</c:v>
                </c:pt>
                <c:pt idx="13478">
                  <c:v>40992.902777777781</c:v>
                </c:pt>
                <c:pt idx="13479">
                  <c:v>40992.916666666664</c:v>
                </c:pt>
                <c:pt idx="13480">
                  <c:v>40992.930555555562</c:v>
                </c:pt>
                <c:pt idx="13481">
                  <c:v>40992.944444444496</c:v>
                </c:pt>
                <c:pt idx="13482">
                  <c:v>40992.958333333343</c:v>
                </c:pt>
                <c:pt idx="13483">
                  <c:v>40992.972222222219</c:v>
                </c:pt>
                <c:pt idx="13484">
                  <c:v>40992.986111111109</c:v>
                </c:pt>
                <c:pt idx="13485">
                  <c:v>40993</c:v>
                </c:pt>
                <c:pt idx="13486">
                  <c:v>40993.013888888891</c:v>
                </c:pt>
                <c:pt idx="13487">
                  <c:v>40993.027777777774</c:v>
                </c:pt>
                <c:pt idx="13488">
                  <c:v>40993.041666666613</c:v>
                </c:pt>
                <c:pt idx="13489">
                  <c:v>40993.055555555562</c:v>
                </c:pt>
                <c:pt idx="13490">
                  <c:v>40993.069444444445</c:v>
                </c:pt>
                <c:pt idx="13491">
                  <c:v>40993.083333333336</c:v>
                </c:pt>
                <c:pt idx="13492">
                  <c:v>40993.097222222204</c:v>
                </c:pt>
                <c:pt idx="13493">
                  <c:v>40993.111111111066</c:v>
                </c:pt>
                <c:pt idx="13494">
                  <c:v>40993.124999999993</c:v>
                </c:pt>
                <c:pt idx="13495">
                  <c:v>40993.138888888891</c:v>
                </c:pt>
                <c:pt idx="13496">
                  <c:v>40993.152777777781</c:v>
                </c:pt>
                <c:pt idx="13497">
                  <c:v>40993.166666666613</c:v>
                </c:pt>
                <c:pt idx="13498">
                  <c:v>40993.180555555562</c:v>
                </c:pt>
                <c:pt idx="13499">
                  <c:v>40993.194444444445</c:v>
                </c:pt>
                <c:pt idx="13500">
                  <c:v>40993.208333333336</c:v>
                </c:pt>
                <c:pt idx="13501">
                  <c:v>40993.222222222204</c:v>
                </c:pt>
                <c:pt idx="13502">
                  <c:v>40993.236111111066</c:v>
                </c:pt>
                <c:pt idx="13503">
                  <c:v>40993.25</c:v>
                </c:pt>
                <c:pt idx="13504">
                  <c:v>40993.263888888876</c:v>
                </c:pt>
                <c:pt idx="13505">
                  <c:v>40993.277777777774</c:v>
                </c:pt>
                <c:pt idx="13506">
                  <c:v>40993.291666666577</c:v>
                </c:pt>
                <c:pt idx="13507">
                  <c:v>40993.305555555562</c:v>
                </c:pt>
                <c:pt idx="13508">
                  <c:v>40993.319444444496</c:v>
                </c:pt>
                <c:pt idx="13509">
                  <c:v>40993.333333333336</c:v>
                </c:pt>
                <c:pt idx="13510">
                  <c:v>40993.347222222219</c:v>
                </c:pt>
                <c:pt idx="13511">
                  <c:v>40993.361111111066</c:v>
                </c:pt>
                <c:pt idx="13512">
                  <c:v>40993.375</c:v>
                </c:pt>
                <c:pt idx="13513">
                  <c:v>40993.388888888956</c:v>
                </c:pt>
                <c:pt idx="13514">
                  <c:v>40993.402777777781</c:v>
                </c:pt>
                <c:pt idx="13515">
                  <c:v>40993.416666666664</c:v>
                </c:pt>
                <c:pt idx="13516">
                  <c:v>40993.430555555562</c:v>
                </c:pt>
                <c:pt idx="13517">
                  <c:v>40993.444444444496</c:v>
                </c:pt>
                <c:pt idx="13518">
                  <c:v>40993.458333333343</c:v>
                </c:pt>
                <c:pt idx="13519">
                  <c:v>40993.472222222219</c:v>
                </c:pt>
                <c:pt idx="13520">
                  <c:v>40993.486111111109</c:v>
                </c:pt>
                <c:pt idx="13521">
                  <c:v>40993.5</c:v>
                </c:pt>
                <c:pt idx="13522">
                  <c:v>40993.513888888891</c:v>
                </c:pt>
                <c:pt idx="13523">
                  <c:v>40993.527777777774</c:v>
                </c:pt>
                <c:pt idx="13524">
                  <c:v>40993.541666666613</c:v>
                </c:pt>
                <c:pt idx="13525">
                  <c:v>40993.555555555562</c:v>
                </c:pt>
                <c:pt idx="13526">
                  <c:v>40993.569444444445</c:v>
                </c:pt>
                <c:pt idx="13527">
                  <c:v>40993.583333333336</c:v>
                </c:pt>
                <c:pt idx="13528">
                  <c:v>40993.597222222204</c:v>
                </c:pt>
                <c:pt idx="13529">
                  <c:v>40993.611111111066</c:v>
                </c:pt>
                <c:pt idx="13530">
                  <c:v>40993.624999999993</c:v>
                </c:pt>
                <c:pt idx="13531">
                  <c:v>40993.638888888891</c:v>
                </c:pt>
                <c:pt idx="13532">
                  <c:v>40993.652777777781</c:v>
                </c:pt>
                <c:pt idx="13533">
                  <c:v>40993.666666666613</c:v>
                </c:pt>
                <c:pt idx="13534">
                  <c:v>40993.680555555562</c:v>
                </c:pt>
                <c:pt idx="13535">
                  <c:v>40993.694444444445</c:v>
                </c:pt>
                <c:pt idx="13536">
                  <c:v>40993.708333333336</c:v>
                </c:pt>
                <c:pt idx="13537">
                  <c:v>40993.722222222204</c:v>
                </c:pt>
                <c:pt idx="13538">
                  <c:v>40993.736111111066</c:v>
                </c:pt>
                <c:pt idx="13539">
                  <c:v>40993.75</c:v>
                </c:pt>
                <c:pt idx="13540">
                  <c:v>40993.763888888876</c:v>
                </c:pt>
                <c:pt idx="13541">
                  <c:v>40993.777777777774</c:v>
                </c:pt>
                <c:pt idx="13542">
                  <c:v>40993.791666666577</c:v>
                </c:pt>
                <c:pt idx="13543">
                  <c:v>40993.805555555562</c:v>
                </c:pt>
                <c:pt idx="13544">
                  <c:v>40993.819444444496</c:v>
                </c:pt>
                <c:pt idx="13545">
                  <c:v>40993.833333333336</c:v>
                </c:pt>
                <c:pt idx="13546">
                  <c:v>40993.847222222219</c:v>
                </c:pt>
                <c:pt idx="13547">
                  <c:v>40993.861111111066</c:v>
                </c:pt>
                <c:pt idx="13548">
                  <c:v>40993.875</c:v>
                </c:pt>
                <c:pt idx="13549">
                  <c:v>40993.888888888956</c:v>
                </c:pt>
                <c:pt idx="13550">
                  <c:v>40993.902777777781</c:v>
                </c:pt>
                <c:pt idx="13551">
                  <c:v>40993.916666666664</c:v>
                </c:pt>
                <c:pt idx="13552">
                  <c:v>40993.930555555562</c:v>
                </c:pt>
                <c:pt idx="13553">
                  <c:v>40993.944444444496</c:v>
                </c:pt>
                <c:pt idx="13554">
                  <c:v>40993.958333333343</c:v>
                </c:pt>
                <c:pt idx="13555">
                  <c:v>40993.972222222219</c:v>
                </c:pt>
                <c:pt idx="13556">
                  <c:v>40993.986111111109</c:v>
                </c:pt>
                <c:pt idx="13557">
                  <c:v>40994</c:v>
                </c:pt>
                <c:pt idx="13558">
                  <c:v>40994.013888888891</c:v>
                </c:pt>
                <c:pt idx="13559">
                  <c:v>40994.027777777774</c:v>
                </c:pt>
                <c:pt idx="13560">
                  <c:v>40994.041666666613</c:v>
                </c:pt>
                <c:pt idx="13561">
                  <c:v>40994.055555555562</c:v>
                </c:pt>
                <c:pt idx="13562">
                  <c:v>40994.069444444445</c:v>
                </c:pt>
                <c:pt idx="13563">
                  <c:v>40994.083333333336</c:v>
                </c:pt>
                <c:pt idx="13564">
                  <c:v>40994.097222222204</c:v>
                </c:pt>
                <c:pt idx="13565">
                  <c:v>40994.111111111066</c:v>
                </c:pt>
                <c:pt idx="13566">
                  <c:v>40994.124999999993</c:v>
                </c:pt>
                <c:pt idx="13567">
                  <c:v>40994.138888888891</c:v>
                </c:pt>
                <c:pt idx="13568">
                  <c:v>40994.152777777781</c:v>
                </c:pt>
                <c:pt idx="13569">
                  <c:v>40994.166666666613</c:v>
                </c:pt>
                <c:pt idx="13570">
                  <c:v>40994.180555555562</c:v>
                </c:pt>
                <c:pt idx="13571">
                  <c:v>40994.194444444445</c:v>
                </c:pt>
                <c:pt idx="13572">
                  <c:v>40994.208333333336</c:v>
                </c:pt>
                <c:pt idx="13573">
                  <c:v>40994.222222222204</c:v>
                </c:pt>
                <c:pt idx="13574">
                  <c:v>40994.236111111066</c:v>
                </c:pt>
                <c:pt idx="13575">
                  <c:v>40994.25</c:v>
                </c:pt>
                <c:pt idx="13576">
                  <c:v>40994.263888888876</c:v>
                </c:pt>
                <c:pt idx="13577">
                  <c:v>40994.277777777774</c:v>
                </c:pt>
                <c:pt idx="13578">
                  <c:v>40994.291666666577</c:v>
                </c:pt>
                <c:pt idx="13579">
                  <c:v>40994.305555555562</c:v>
                </c:pt>
                <c:pt idx="13580">
                  <c:v>40994.319444444496</c:v>
                </c:pt>
                <c:pt idx="13581">
                  <c:v>40994.333333333336</c:v>
                </c:pt>
                <c:pt idx="13582">
                  <c:v>40994.347222222219</c:v>
                </c:pt>
                <c:pt idx="13583">
                  <c:v>40994.361111111066</c:v>
                </c:pt>
                <c:pt idx="13584">
                  <c:v>40994.375</c:v>
                </c:pt>
                <c:pt idx="13585">
                  <c:v>40994.388888888956</c:v>
                </c:pt>
                <c:pt idx="13586">
                  <c:v>40994.402777777781</c:v>
                </c:pt>
                <c:pt idx="13587">
                  <c:v>40994.416666666664</c:v>
                </c:pt>
                <c:pt idx="13588">
                  <c:v>40994.430555555562</c:v>
                </c:pt>
                <c:pt idx="13589">
                  <c:v>40994.444444444496</c:v>
                </c:pt>
                <c:pt idx="13590">
                  <c:v>40994.458333333343</c:v>
                </c:pt>
                <c:pt idx="13591">
                  <c:v>40994.472222222219</c:v>
                </c:pt>
                <c:pt idx="13592">
                  <c:v>40994.486111111109</c:v>
                </c:pt>
                <c:pt idx="13593">
                  <c:v>40994.5</c:v>
                </c:pt>
                <c:pt idx="13594">
                  <c:v>40994.513888888891</c:v>
                </c:pt>
                <c:pt idx="13595">
                  <c:v>40994.527777777774</c:v>
                </c:pt>
                <c:pt idx="13596">
                  <c:v>40994.541666666613</c:v>
                </c:pt>
                <c:pt idx="13597">
                  <c:v>40994.555555555562</c:v>
                </c:pt>
                <c:pt idx="13598">
                  <c:v>40994.569444444445</c:v>
                </c:pt>
                <c:pt idx="13599">
                  <c:v>40994.583333333336</c:v>
                </c:pt>
                <c:pt idx="13600">
                  <c:v>40994.597222222204</c:v>
                </c:pt>
                <c:pt idx="13601">
                  <c:v>40994.611111111066</c:v>
                </c:pt>
                <c:pt idx="13602">
                  <c:v>40994.624999999993</c:v>
                </c:pt>
                <c:pt idx="13603">
                  <c:v>40994.638888888891</c:v>
                </c:pt>
                <c:pt idx="13604">
                  <c:v>40994.652777777781</c:v>
                </c:pt>
                <c:pt idx="13605">
                  <c:v>40994.666666666613</c:v>
                </c:pt>
                <c:pt idx="13606">
                  <c:v>40994.680555555562</c:v>
                </c:pt>
                <c:pt idx="13607">
                  <c:v>40994.694444444445</c:v>
                </c:pt>
                <c:pt idx="13608">
                  <c:v>40994.708333333336</c:v>
                </c:pt>
                <c:pt idx="13609">
                  <c:v>40994.722222222204</c:v>
                </c:pt>
                <c:pt idx="13610">
                  <c:v>40994.736111111066</c:v>
                </c:pt>
                <c:pt idx="13611">
                  <c:v>40994.75</c:v>
                </c:pt>
                <c:pt idx="13612">
                  <c:v>40994.763888888876</c:v>
                </c:pt>
                <c:pt idx="13613">
                  <c:v>40994.777777777774</c:v>
                </c:pt>
                <c:pt idx="13614">
                  <c:v>40994.791666666577</c:v>
                </c:pt>
                <c:pt idx="13615">
                  <c:v>40994.805555555562</c:v>
                </c:pt>
                <c:pt idx="13616">
                  <c:v>40994.819444444496</c:v>
                </c:pt>
                <c:pt idx="13617">
                  <c:v>40994.833333333336</c:v>
                </c:pt>
                <c:pt idx="13618">
                  <c:v>40994.847222222219</c:v>
                </c:pt>
                <c:pt idx="13619">
                  <c:v>40994.861111111066</c:v>
                </c:pt>
                <c:pt idx="13620">
                  <c:v>40994.875</c:v>
                </c:pt>
                <c:pt idx="13621">
                  <c:v>40994.888888888956</c:v>
                </c:pt>
                <c:pt idx="13622">
                  <c:v>40994.902777777781</c:v>
                </c:pt>
                <c:pt idx="13623">
                  <c:v>40994.916666666664</c:v>
                </c:pt>
                <c:pt idx="13624">
                  <c:v>40994.930555555562</c:v>
                </c:pt>
                <c:pt idx="13625">
                  <c:v>40994.944444444496</c:v>
                </c:pt>
                <c:pt idx="13626">
                  <c:v>40994.958333333343</c:v>
                </c:pt>
                <c:pt idx="13627">
                  <c:v>40994.972222222219</c:v>
                </c:pt>
                <c:pt idx="13628">
                  <c:v>40994.986111111109</c:v>
                </c:pt>
                <c:pt idx="13629">
                  <c:v>40995</c:v>
                </c:pt>
                <c:pt idx="13630">
                  <c:v>40995.013888888891</c:v>
                </c:pt>
                <c:pt idx="13631">
                  <c:v>40995.027777777774</c:v>
                </c:pt>
                <c:pt idx="13632">
                  <c:v>40995.041666666613</c:v>
                </c:pt>
                <c:pt idx="13633">
                  <c:v>40995.055555555562</c:v>
                </c:pt>
                <c:pt idx="13634">
                  <c:v>40995.069444444445</c:v>
                </c:pt>
                <c:pt idx="13635">
                  <c:v>40995.083333333336</c:v>
                </c:pt>
                <c:pt idx="13636">
                  <c:v>40995.097222222204</c:v>
                </c:pt>
                <c:pt idx="13637">
                  <c:v>40995.111111111066</c:v>
                </c:pt>
                <c:pt idx="13638">
                  <c:v>40995.124999999993</c:v>
                </c:pt>
                <c:pt idx="13639">
                  <c:v>40995.138888888891</c:v>
                </c:pt>
                <c:pt idx="13640">
                  <c:v>40995.152777777781</c:v>
                </c:pt>
                <c:pt idx="13641">
                  <c:v>40995.166666666613</c:v>
                </c:pt>
                <c:pt idx="13642">
                  <c:v>40995.180555555562</c:v>
                </c:pt>
                <c:pt idx="13643">
                  <c:v>40995.194444444445</c:v>
                </c:pt>
                <c:pt idx="13644">
                  <c:v>40995.208333333336</c:v>
                </c:pt>
                <c:pt idx="13645">
                  <c:v>40995.222222222204</c:v>
                </c:pt>
                <c:pt idx="13646">
                  <c:v>40995.236111111066</c:v>
                </c:pt>
                <c:pt idx="13647">
                  <c:v>40995.25</c:v>
                </c:pt>
                <c:pt idx="13648">
                  <c:v>40995.263888888876</c:v>
                </c:pt>
                <c:pt idx="13649">
                  <c:v>40995.277777777774</c:v>
                </c:pt>
                <c:pt idx="13650">
                  <c:v>40995.291666666577</c:v>
                </c:pt>
                <c:pt idx="13651">
                  <c:v>40995.305555555562</c:v>
                </c:pt>
                <c:pt idx="13652">
                  <c:v>40995.319444444496</c:v>
                </c:pt>
                <c:pt idx="13653">
                  <c:v>40995.333333333336</c:v>
                </c:pt>
                <c:pt idx="13654">
                  <c:v>40995.347222222219</c:v>
                </c:pt>
                <c:pt idx="13655">
                  <c:v>40995.361111111066</c:v>
                </c:pt>
                <c:pt idx="13656">
                  <c:v>40995.375</c:v>
                </c:pt>
                <c:pt idx="13657">
                  <c:v>40995.388888888956</c:v>
                </c:pt>
                <c:pt idx="13658">
                  <c:v>40995.402777777781</c:v>
                </c:pt>
                <c:pt idx="13659">
                  <c:v>40995.416666666664</c:v>
                </c:pt>
                <c:pt idx="13660">
                  <c:v>40995.430555555562</c:v>
                </c:pt>
                <c:pt idx="13661">
                  <c:v>40995.444444444496</c:v>
                </c:pt>
                <c:pt idx="13662">
                  <c:v>40995.458333333343</c:v>
                </c:pt>
                <c:pt idx="13663">
                  <c:v>40995.472222222219</c:v>
                </c:pt>
                <c:pt idx="13664">
                  <c:v>40995.486111111109</c:v>
                </c:pt>
                <c:pt idx="13665">
                  <c:v>40995.5</c:v>
                </c:pt>
                <c:pt idx="13666">
                  <c:v>40995.513888888891</c:v>
                </c:pt>
                <c:pt idx="13667">
                  <c:v>40995.527777777774</c:v>
                </c:pt>
                <c:pt idx="13668">
                  <c:v>40995.541666666613</c:v>
                </c:pt>
                <c:pt idx="13669">
                  <c:v>40995.555555555562</c:v>
                </c:pt>
                <c:pt idx="13670">
                  <c:v>40995.569444444445</c:v>
                </c:pt>
                <c:pt idx="13671">
                  <c:v>40995.583333333336</c:v>
                </c:pt>
                <c:pt idx="13672">
                  <c:v>40995.597222222204</c:v>
                </c:pt>
                <c:pt idx="13673">
                  <c:v>40995.611111111066</c:v>
                </c:pt>
                <c:pt idx="13674">
                  <c:v>40995.624999999993</c:v>
                </c:pt>
                <c:pt idx="13675">
                  <c:v>40995.638888888891</c:v>
                </c:pt>
                <c:pt idx="13676">
                  <c:v>40995.652777777781</c:v>
                </c:pt>
                <c:pt idx="13677">
                  <c:v>40995.666666666613</c:v>
                </c:pt>
                <c:pt idx="13678">
                  <c:v>40995.680555555562</c:v>
                </c:pt>
                <c:pt idx="13679">
                  <c:v>40995.694444444445</c:v>
                </c:pt>
                <c:pt idx="13680">
                  <c:v>40995.708333333336</c:v>
                </c:pt>
                <c:pt idx="13681">
                  <c:v>40995.722222222204</c:v>
                </c:pt>
                <c:pt idx="13682">
                  <c:v>40995.736111111066</c:v>
                </c:pt>
                <c:pt idx="13683">
                  <c:v>40995.75</c:v>
                </c:pt>
                <c:pt idx="13684">
                  <c:v>40995.763888888876</c:v>
                </c:pt>
                <c:pt idx="13685">
                  <c:v>40995.777777777774</c:v>
                </c:pt>
                <c:pt idx="13686">
                  <c:v>40995.791666666577</c:v>
                </c:pt>
                <c:pt idx="13687">
                  <c:v>40995.805555555562</c:v>
                </c:pt>
                <c:pt idx="13688">
                  <c:v>40995.819444444496</c:v>
                </c:pt>
                <c:pt idx="13689">
                  <c:v>40995.833333333336</c:v>
                </c:pt>
                <c:pt idx="13690">
                  <c:v>40995.847222222219</c:v>
                </c:pt>
                <c:pt idx="13691">
                  <c:v>40995.861111111066</c:v>
                </c:pt>
                <c:pt idx="13692">
                  <c:v>40995.875</c:v>
                </c:pt>
                <c:pt idx="13693">
                  <c:v>40995.888888888956</c:v>
                </c:pt>
                <c:pt idx="13694">
                  <c:v>40995.902777777781</c:v>
                </c:pt>
                <c:pt idx="13695">
                  <c:v>40995.916666666664</c:v>
                </c:pt>
                <c:pt idx="13696">
                  <c:v>40995.930555555562</c:v>
                </c:pt>
                <c:pt idx="13697">
                  <c:v>40995.944444444496</c:v>
                </c:pt>
                <c:pt idx="13698">
                  <c:v>40995.958333333343</c:v>
                </c:pt>
                <c:pt idx="13699">
                  <c:v>40995.972222222219</c:v>
                </c:pt>
                <c:pt idx="13700">
                  <c:v>40995.986111111109</c:v>
                </c:pt>
                <c:pt idx="13701">
                  <c:v>40996</c:v>
                </c:pt>
                <c:pt idx="13702">
                  <c:v>40996.013888888891</c:v>
                </c:pt>
                <c:pt idx="13703">
                  <c:v>40996.027777777774</c:v>
                </c:pt>
                <c:pt idx="13704">
                  <c:v>40996.041666666613</c:v>
                </c:pt>
                <c:pt idx="13705">
                  <c:v>40996.055555555562</c:v>
                </c:pt>
                <c:pt idx="13706">
                  <c:v>40996.069444444445</c:v>
                </c:pt>
                <c:pt idx="13707">
                  <c:v>40996.083333333336</c:v>
                </c:pt>
                <c:pt idx="13708">
                  <c:v>40996.097222222204</c:v>
                </c:pt>
                <c:pt idx="13709">
                  <c:v>40996.111111111066</c:v>
                </c:pt>
                <c:pt idx="13710">
                  <c:v>40996.124999999993</c:v>
                </c:pt>
                <c:pt idx="13711">
                  <c:v>40996.138888888891</c:v>
                </c:pt>
                <c:pt idx="13712">
                  <c:v>40996.152777777781</c:v>
                </c:pt>
                <c:pt idx="13713">
                  <c:v>40996.166666666613</c:v>
                </c:pt>
                <c:pt idx="13714">
                  <c:v>40996.180555555562</c:v>
                </c:pt>
                <c:pt idx="13715">
                  <c:v>40996.194444444445</c:v>
                </c:pt>
                <c:pt idx="13716">
                  <c:v>40996.208333333336</c:v>
                </c:pt>
                <c:pt idx="13717">
                  <c:v>40996.222222222204</c:v>
                </c:pt>
                <c:pt idx="13718">
                  <c:v>40996.236111111066</c:v>
                </c:pt>
                <c:pt idx="13719">
                  <c:v>40996.25</c:v>
                </c:pt>
                <c:pt idx="13720">
                  <c:v>40996.263888888876</c:v>
                </c:pt>
                <c:pt idx="13721">
                  <c:v>40996.277777777774</c:v>
                </c:pt>
                <c:pt idx="13722">
                  <c:v>40996.291666666577</c:v>
                </c:pt>
                <c:pt idx="13723">
                  <c:v>40996.305555555562</c:v>
                </c:pt>
                <c:pt idx="13724">
                  <c:v>40996.319444444496</c:v>
                </c:pt>
                <c:pt idx="13725">
                  <c:v>40996.333333333336</c:v>
                </c:pt>
                <c:pt idx="13726">
                  <c:v>40996.347222222219</c:v>
                </c:pt>
                <c:pt idx="13727">
                  <c:v>40996.361111111066</c:v>
                </c:pt>
                <c:pt idx="13728">
                  <c:v>40996.375</c:v>
                </c:pt>
                <c:pt idx="13729">
                  <c:v>40996.388888888956</c:v>
                </c:pt>
                <c:pt idx="13730">
                  <c:v>40996.402777777781</c:v>
                </c:pt>
                <c:pt idx="13731">
                  <c:v>40996.416666666664</c:v>
                </c:pt>
                <c:pt idx="13732">
                  <c:v>40996.430555555562</c:v>
                </c:pt>
                <c:pt idx="13733">
                  <c:v>40996.444444444496</c:v>
                </c:pt>
                <c:pt idx="13734">
                  <c:v>40996.458333333343</c:v>
                </c:pt>
                <c:pt idx="13735">
                  <c:v>40996.472222222219</c:v>
                </c:pt>
                <c:pt idx="13736">
                  <c:v>40996.486111111109</c:v>
                </c:pt>
                <c:pt idx="13737">
                  <c:v>40996.5</c:v>
                </c:pt>
                <c:pt idx="13738">
                  <c:v>40996.513888888891</c:v>
                </c:pt>
                <c:pt idx="13739">
                  <c:v>40996.527777777774</c:v>
                </c:pt>
                <c:pt idx="13740">
                  <c:v>40996.541666666613</c:v>
                </c:pt>
                <c:pt idx="13741">
                  <c:v>40996.555555555562</c:v>
                </c:pt>
                <c:pt idx="13742">
                  <c:v>40996.569444444445</c:v>
                </c:pt>
                <c:pt idx="13743">
                  <c:v>40996.583333333336</c:v>
                </c:pt>
                <c:pt idx="13744">
                  <c:v>40996.597222222204</c:v>
                </c:pt>
                <c:pt idx="13745">
                  <c:v>40996.611111111066</c:v>
                </c:pt>
                <c:pt idx="13746">
                  <c:v>40996.624999999993</c:v>
                </c:pt>
                <c:pt idx="13747">
                  <c:v>40996.638888888891</c:v>
                </c:pt>
                <c:pt idx="13748">
                  <c:v>40996.652777777781</c:v>
                </c:pt>
                <c:pt idx="13749">
                  <c:v>40996.666666666613</c:v>
                </c:pt>
                <c:pt idx="13750">
                  <c:v>40996.680555555562</c:v>
                </c:pt>
                <c:pt idx="13751">
                  <c:v>40996.694444444445</c:v>
                </c:pt>
                <c:pt idx="13752">
                  <c:v>40996.708333333336</c:v>
                </c:pt>
                <c:pt idx="13753">
                  <c:v>40996.722222222204</c:v>
                </c:pt>
                <c:pt idx="13754">
                  <c:v>40996.736111111066</c:v>
                </c:pt>
                <c:pt idx="13755">
                  <c:v>40996.75</c:v>
                </c:pt>
                <c:pt idx="13756">
                  <c:v>40996.763888888876</c:v>
                </c:pt>
                <c:pt idx="13757">
                  <c:v>40996.777777777774</c:v>
                </c:pt>
                <c:pt idx="13758">
                  <c:v>40996.791666666577</c:v>
                </c:pt>
                <c:pt idx="13759">
                  <c:v>40996.805555555562</c:v>
                </c:pt>
                <c:pt idx="13760">
                  <c:v>40996.819444444496</c:v>
                </c:pt>
                <c:pt idx="13761">
                  <c:v>40996.833333333336</c:v>
                </c:pt>
                <c:pt idx="13762">
                  <c:v>40996.847222222219</c:v>
                </c:pt>
                <c:pt idx="13763">
                  <c:v>40996.861111111066</c:v>
                </c:pt>
                <c:pt idx="13764">
                  <c:v>40996.875</c:v>
                </c:pt>
                <c:pt idx="13765">
                  <c:v>40996.888888888956</c:v>
                </c:pt>
                <c:pt idx="13766">
                  <c:v>40996.902777777781</c:v>
                </c:pt>
                <c:pt idx="13767">
                  <c:v>40996.916666666664</c:v>
                </c:pt>
                <c:pt idx="13768">
                  <c:v>40996.930555555562</c:v>
                </c:pt>
                <c:pt idx="13769">
                  <c:v>40996.944444444496</c:v>
                </c:pt>
                <c:pt idx="13770">
                  <c:v>40996.958333333343</c:v>
                </c:pt>
                <c:pt idx="13771">
                  <c:v>40996.972222222219</c:v>
                </c:pt>
                <c:pt idx="13772">
                  <c:v>40996.986111111109</c:v>
                </c:pt>
                <c:pt idx="13773">
                  <c:v>40997</c:v>
                </c:pt>
                <c:pt idx="13774">
                  <c:v>40997.013888888891</c:v>
                </c:pt>
                <c:pt idx="13775">
                  <c:v>40997.027777777774</c:v>
                </c:pt>
                <c:pt idx="13776">
                  <c:v>40997.041666666613</c:v>
                </c:pt>
                <c:pt idx="13777">
                  <c:v>40997.055555555562</c:v>
                </c:pt>
                <c:pt idx="13778">
                  <c:v>40997.069444444445</c:v>
                </c:pt>
                <c:pt idx="13779">
                  <c:v>40997.083333333336</c:v>
                </c:pt>
                <c:pt idx="13780">
                  <c:v>40997.097222222204</c:v>
                </c:pt>
                <c:pt idx="13781">
                  <c:v>40997.111111111066</c:v>
                </c:pt>
                <c:pt idx="13782">
                  <c:v>40997.124999999993</c:v>
                </c:pt>
                <c:pt idx="13783">
                  <c:v>40997.138888888891</c:v>
                </c:pt>
                <c:pt idx="13784">
                  <c:v>40997.152777777781</c:v>
                </c:pt>
                <c:pt idx="13785">
                  <c:v>40997.166666666613</c:v>
                </c:pt>
                <c:pt idx="13786">
                  <c:v>40997.180555555562</c:v>
                </c:pt>
                <c:pt idx="13787">
                  <c:v>40997.194444444445</c:v>
                </c:pt>
                <c:pt idx="13788">
                  <c:v>40997.208333333336</c:v>
                </c:pt>
                <c:pt idx="13789">
                  <c:v>40997.222222222204</c:v>
                </c:pt>
                <c:pt idx="13790">
                  <c:v>40997.236111111066</c:v>
                </c:pt>
                <c:pt idx="13791">
                  <c:v>40997.25</c:v>
                </c:pt>
                <c:pt idx="13792">
                  <c:v>40997.263888888876</c:v>
                </c:pt>
                <c:pt idx="13793">
                  <c:v>40997.277777777774</c:v>
                </c:pt>
                <c:pt idx="13794">
                  <c:v>40997.291666666577</c:v>
                </c:pt>
                <c:pt idx="13795">
                  <c:v>40997.305555555562</c:v>
                </c:pt>
                <c:pt idx="13796">
                  <c:v>40997.319444444496</c:v>
                </c:pt>
                <c:pt idx="13797">
                  <c:v>40997.333333333336</c:v>
                </c:pt>
                <c:pt idx="13798">
                  <c:v>40997.347222222219</c:v>
                </c:pt>
                <c:pt idx="13799">
                  <c:v>40997.361111111066</c:v>
                </c:pt>
                <c:pt idx="13800">
                  <c:v>40997.375</c:v>
                </c:pt>
                <c:pt idx="13801">
                  <c:v>40997.388888888956</c:v>
                </c:pt>
                <c:pt idx="13802">
                  <c:v>40997.402777777781</c:v>
                </c:pt>
                <c:pt idx="13803">
                  <c:v>40997.416666666664</c:v>
                </c:pt>
                <c:pt idx="13804">
                  <c:v>40997.430555555562</c:v>
                </c:pt>
                <c:pt idx="13805">
                  <c:v>40997.444444444496</c:v>
                </c:pt>
                <c:pt idx="13806">
                  <c:v>40997.458333333343</c:v>
                </c:pt>
                <c:pt idx="13807">
                  <c:v>40997.472222222219</c:v>
                </c:pt>
                <c:pt idx="13808">
                  <c:v>40997.486111111109</c:v>
                </c:pt>
                <c:pt idx="13809">
                  <c:v>40997.5</c:v>
                </c:pt>
                <c:pt idx="13810">
                  <c:v>40997.513888888891</c:v>
                </c:pt>
                <c:pt idx="13811">
                  <c:v>40997.527777777774</c:v>
                </c:pt>
                <c:pt idx="13812">
                  <c:v>40997.541666666613</c:v>
                </c:pt>
                <c:pt idx="13813">
                  <c:v>40997.555555555562</c:v>
                </c:pt>
                <c:pt idx="13814">
                  <c:v>40997.569444444445</c:v>
                </c:pt>
                <c:pt idx="13815">
                  <c:v>40997.583333333336</c:v>
                </c:pt>
                <c:pt idx="13816">
                  <c:v>40997.597222222204</c:v>
                </c:pt>
                <c:pt idx="13817">
                  <c:v>40997.611111111066</c:v>
                </c:pt>
                <c:pt idx="13818">
                  <c:v>40997.624999999993</c:v>
                </c:pt>
                <c:pt idx="13819">
                  <c:v>40997.638888888891</c:v>
                </c:pt>
                <c:pt idx="13820">
                  <c:v>40997.652777777781</c:v>
                </c:pt>
                <c:pt idx="13821">
                  <c:v>40997.666666666613</c:v>
                </c:pt>
                <c:pt idx="13822">
                  <c:v>40997.680555555562</c:v>
                </c:pt>
                <c:pt idx="13823">
                  <c:v>40997.694444444445</c:v>
                </c:pt>
                <c:pt idx="13824">
                  <c:v>40997.708333333336</c:v>
                </c:pt>
                <c:pt idx="13825">
                  <c:v>40997.722222222204</c:v>
                </c:pt>
                <c:pt idx="13826">
                  <c:v>40997.736111111066</c:v>
                </c:pt>
                <c:pt idx="13827">
                  <c:v>40997.75</c:v>
                </c:pt>
                <c:pt idx="13828">
                  <c:v>40997.763888888876</c:v>
                </c:pt>
                <c:pt idx="13829">
                  <c:v>40997.777777777774</c:v>
                </c:pt>
                <c:pt idx="13830">
                  <c:v>40997.791666666577</c:v>
                </c:pt>
                <c:pt idx="13831">
                  <c:v>40997.805555555562</c:v>
                </c:pt>
                <c:pt idx="13832">
                  <c:v>40997.819444444496</c:v>
                </c:pt>
                <c:pt idx="13833">
                  <c:v>40997.833333333336</c:v>
                </c:pt>
                <c:pt idx="13834">
                  <c:v>40997.847222222219</c:v>
                </c:pt>
                <c:pt idx="13835">
                  <c:v>40997.861111111066</c:v>
                </c:pt>
                <c:pt idx="13836">
                  <c:v>40997.875</c:v>
                </c:pt>
                <c:pt idx="13837">
                  <c:v>40997.888888888956</c:v>
                </c:pt>
                <c:pt idx="13838">
                  <c:v>40997.902777777781</c:v>
                </c:pt>
                <c:pt idx="13839">
                  <c:v>40997.916666666664</c:v>
                </c:pt>
                <c:pt idx="13840">
                  <c:v>40997.930555555562</c:v>
                </c:pt>
                <c:pt idx="13841">
                  <c:v>40997.944444444496</c:v>
                </c:pt>
                <c:pt idx="13842">
                  <c:v>40997.958333333343</c:v>
                </c:pt>
                <c:pt idx="13843">
                  <c:v>40997.972222222219</c:v>
                </c:pt>
                <c:pt idx="13844">
                  <c:v>40997.986111111109</c:v>
                </c:pt>
                <c:pt idx="13845">
                  <c:v>40998</c:v>
                </c:pt>
                <c:pt idx="13846">
                  <c:v>40998.013888888891</c:v>
                </c:pt>
                <c:pt idx="13847">
                  <c:v>40998.027777777774</c:v>
                </c:pt>
                <c:pt idx="13848">
                  <c:v>40998.041666666613</c:v>
                </c:pt>
                <c:pt idx="13849">
                  <c:v>40998.055555555562</c:v>
                </c:pt>
                <c:pt idx="13850">
                  <c:v>40998.069444444445</c:v>
                </c:pt>
                <c:pt idx="13851">
                  <c:v>40998.083333333336</c:v>
                </c:pt>
                <c:pt idx="13852">
                  <c:v>40998.097222222204</c:v>
                </c:pt>
                <c:pt idx="13853">
                  <c:v>40998.111111111066</c:v>
                </c:pt>
                <c:pt idx="13854">
                  <c:v>40998.124999999993</c:v>
                </c:pt>
                <c:pt idx="13855">
                  <c:v>40998.138888888891</c:v>
                </c:pt>
                <c:pt idx="13856">
                  <c:v>40998.152777777781</c:v>
                </c:pt>
                <c:pt idx="13857">
                  <c:v>40998.166666666613</c:v>
                </c:pt>
                <c:pt idx="13858">
                  <c:v>40998.180555555562</c:v>
                </c:pt>
                <c:pt idx="13859">
                  <c:v>40998.194444444445</c:v>
                </c:pt>
                <c:pt idx="13860">
                  <c:v>40998.208333333336</c:v>
                </c:pt>
                <c:pt idx="13861">
                  <c:v>40998.222222222204</c:v>
                </c:pt>
                <c:pt idx="13862">
                  <c:v>40998.236111111066</c:v>
                </c:pt>
                <c:pt idx="13863">
                  <c:v>40998.25</c:v>
                </c:pt>
                <c:pt idx="13864">
                  <c:v>40998.263888888876</c:v>
                </c:pt>
                <c:pt idx="13865">
                  <c:v>40998.277777777774</c:v>
                </c:pt>
                <c:pt idx="13866">
                  <c:v>40998.291666666577</c:v>
                </c:pt>
                <c:pt idx="13867">
                  <c:v>40998.305555555562</c:v>
                </c:pt>
                <c:pt idx="13868">
                  <c:v>40998.319444444496</c:v>
                </c:pt>
                <c:pt idx="13869">
                  <c:v>40998.333333333336</c:v>
                </c:pt>
                <c:pt idx="13870">
                  <c:v>40998.347222222219</c:v>
                </c:pt>
                <c:pt idx="13871">
                  <c:v>40998.361111111066</c:v>
                </c:pt>
                <c:pt idx="13872">
                  <c:v>40998.375</c:v>
                </c:pt>
                <c:pt idx="13873">
                  <c:v>40998.388888888956</c:v>
                </c:pt>
                <c:pt idx="13874">
                  <c:v>40998.402777777781</c:v>
                </c:pt>
                <c:pt idx="13875">
                  <c:v>40998.416666666664</c:v>
                </c:pt>
                <c:pt idx="13876">
                  <c:v>40998.430555555562</c:v>
                </c:pt>
                <c:pt idx="13877">
                  <c:v>40998.444444444496</c:v>
                </c:pt>
                <c:pt idx="13878">
                  <c:v>40998.458333333343</c:v>
                </c:pt>
                <c:pt idx="13879">
                  <c:v>40998.472222222219</c:v>
                </c:pt>
                <c:pt idx="13880">
                  <c:v>40998.486111111109</c:v>
                </c:pt>
                <c:pt idx="13881">
                  <c:v>40998.5</c:v>
                </c:pt>
                <c:pt idx="13882">
                  <c:v>40998.513888888891</c:v>
                </c:pt>
                <c:pt idx="13883">
                  <c:v>40998.527777777774</c:v>
                </c:pt>
                <c:pt idx="13884">
                  <c:v>40998.541666666613</c:v>
                </c:pt>
                <c:pt idx="13885">
                  <c:v>40998.555555555562</c:v>
                </c:pt>
                <c:pt idx="13886">
                  <c:v>40998.569444444445</c:v>
                </c:pt>
                <c:pt idx="13887">
                  <c:v>40998.583333333336</c:v>
                </c:pt>
                <c:pt idx="13888">
                  <c:v>40998.597222222204</c:v>
                </c:pt>
                <c:pt idx="13889">
                  <c:v>40998.611111111066</c:v>
                </c:pt>
                <c:pt idx="13890">
                  <c:v>40998.624999999993</c:v>
                </c:pt>
                <c:pt idx="13891">
                  <c:v>40998.638888888891</c:v>
                </c:pt>
                <c:pt idx="13892">
                  <c:v>40998.652777777781</c:v>
                </c:pt>
                <c:pt idx="13893">
                  <c:v>40998.666666666613</c:v>
                </c:pt>
                <c:pt idx="13894">
                  <c:v>40998.680555555562</c:v>
                </c:pt>
                <c:pt idx="13895">
                  <c:v>40998.694444444445</c:v>
                </c:pt>
                <c:pt idx="13896">
                  <c:v>40998.708333333336</c:v>
                </c:pt>
                <c:pt idx="13897">
                  <c:v>40998.722222222204</c:v>
                </c:pt>
                <c:pt idx="13898">
                  <c:v>40998.736111111066</c:v>
                </c:pt>
                <c:pt idx="13899">
                  <c:v>40998.75</c:v>
                </c:pt>
                <c:pt idx="13900">
                  <c:v>40998.763888888876</c:v>
                </c:pt>
                <c:pt idx="13901">
                  <c:v>40998.777777777774</c:v>
                </c:pt>
                <c:pt idx="13902">
                  <c:v>40998.791666666577</c:v>
                </c:pt>
                <c:pt idx="13903">
                  <c:v>40998.805555555562</c:v>
                </c:pt>
                <c:pt idx="13904">
                  <c:v>40998.819444444496</c:v>
                </c:pt>
                <c:pt idx="13905">
                  <c:v>40998.833333333336</c:v>
                </c:pt>
                <c:pt idx="13906">
                  <c:v>40998.847222222219</c:v>
                </c:pt>
                <c:pt idx="13907">
                  <c:v>40998.861111111066</c:v>
                </c:pt>
                <c:pt idx="13908">
                  <c:v>40998.875</c:v>
                </c:pt>
                <c:pt idx="13909">
                  <c:v>40998.888888888956</c:v>
                </c:pt>
                <c:pt idx="13910">
                  <c:v>40998.902777777781</c:v>
                </c:pt>
                <c:pt idx="13911">
                  <c:v>40998.916666666664</c:v>
                </c:pt>
                <c:pt idx="13912">
                  <c:v>40998.930555555562</c:v>
                </c:pt>
                <c:pt idx="13913">
                  <c:v>40998.944444444496</c:v>
                </c:pt>
                <c:pt idx="13914">
                  <c:v>40998.958333333343</c:v>
                </c:pt>
                <c:pt idx="13915">
                  <c:v>40998.972222222219</c:v>
                </c:pt>
                <c:pt idx="13916">
                  <c:v>40998.986111111109</c:v>
                </c:pt>
                <c:pt idx="13917">
                  <c:v>40999</c:v>
                </c:pt>
                <c:pt idx="13918">
                  <c:v>40999.013888888891</c:v>
                </c:pt>
                <c:pt idx="13919">
                  <c:v>40999.027777777774</c:v>
                </c:pt>
                <c:pt idx="13920">
                  <c:v>40999.041666666613</c:v>
                </c:pt>
                <c:pt idx="13921">
                  <c:v>40999.055555555562</c:v>
                </c:pt>
                <c:pt idx="13922">
                  <c:v>40999.069444444445</c:v>
                </c:pt>
                <c:pt idx="13923">
                  <c:v>40999.083333333336</c:v>
                </c:pt>
                <c:pt idx="13924">
                  <c:v>40999.097222222204</c:v>
                </c:pt>
                <c:pt idx="13925">
                  <c:v>40999.111111111066</c:v>
                </c:pt>
                <c:pt idx="13926">
                  <c:v>40999.124999999993</c:v>
                </c:pt>
                <c:pt idx="13927">
                  <c:v>40999.138888888891</c:v>
                </c:pt>
                <c:pt idx="13928">
                  <c:v>40999.152777777781</c:v>
                </c:pt>
                <c:pt idx="13929">
                  <c:v>40999.166666666613</c:v>
                </c:pt>
                <c:pt idx="13930">
                  <c:v>40999.180555555562</c:v>
                </c:pt>
                <c:pt idx="13931">
                  <c:v>40999.194444444445</c:v>
                </c:pt>
                <c:pt idx="13932">
                  <c:v>40999.208333333336</c:v>
                </c:pt>
                <c:pt idx="13933">
                  <c:v>40999.222222222204</c:v>
                </c:pt>
                <c:pt idx="13934">
                  <c:v>40999.236111111066</c:v>
                </c:pt>
                <c:pt idx="13935">
                  <c:v>40999.25</c:v>
                </c:pt>
                <c:pt idx="13936">
                  <c:v>40999.263888888876</c:v>
                </c:pt>
                <c:pt idx="13937">
                  <c:v>40999.277777777774</c:v>
                </c:pt>
                <c:pt idx="13938">
                  <c:v>40999.291666666577</c:v>
                </c:pt>
                <c:pt idx="13939">
                  <c:v>40999.305555555562</c:v>
                </c:pt>
                <c:pt idx="13940">
                  <c:v>40999.319444444496</c:v>
                </c:pt>
                <c:pt idx="13941">
                  <c:v>40999.333333333336</c:v>
                </c:pt>
                <c:pt idx="13942">
                  <c:v>40999.347222222219</c:v>
                </c:pt>
                <c:pt idx="13943">
                  <c:v>40999.361111111066</c:v>
                </c:pt>
                <c:pt idx="13944">
                  <c:v>40999.375</c:v>
                </c:pt>
                <c:pt idx="13945">
                  <c:v>40999.388888888956</c:v>
                </c:pt>
                <c:pt idx="13946">
                  <c:v>40999.402777777781</c:v>
                </c:pt>
                <c:pt idx="13947">
                  <c:v>40999.416666666664</c:v>
                </c:pt>
                <c:pt idx="13948">
                  <c:v>40999.430555555562</c:v>
                </c:pt>
                <c:pt idx="13949">
                  <c:v>40999.444444444496</c:v>
                </c:pt>
                <c:pt idx="13950">
                  <c:v>40999.458333333343</c:v>
                </c:pt>
                <c:pt idx="13951">
                  <c:v>40999.472222222219</c:v>
                </c:pt>
                <c:pt idx="13952">
                  <c:v>40999.486111111109</c:v>
                </c:pt>
                <c:pt idx="13953">
                  <c:v>40999.5</c:v>
                </c:pt>
                <c:pt idx="13954">
                  <c:v>40999.513888888891</c:v>
                </c:pt>
                <c:pt idx="13955">
                  <c:v>40999.527777777774</c:v>
                </c:pt>
                <c:pt idx="13956">
                  <c:v>40999.541666666613</c:v>
                </c:pt>
                <c:pt idx="13957">
                  <c:v>40999.555555555562</c:v>
                </c:pt>
                <c:pt idx="13958">
                  <c:v>40999.569444444445</c:v>
                </c:pt>
                <c:pt idx="13959">
                  <c:v>40999.583333333336</c:v>
                </c:pt>
                <c:pt idx="13960">
                  <c:v>40999.597222222204</c:v>
                </c:pt>
                <c:pt idx="13961">
                  <c:v>40999.611111111066</c:v>
                </c:pt>
                <c:pt idx="13962">
                  <c:v>40999.624999999993</c:v>
                </c:pt>
                <c:pt idx="13963">
                  <c:v>40999.638888888891</c:v>
                </c:pt>
                <c:pt idx="13964">
                  <c:v>40999.652777777781</c:v>
                </c:pt>
                <c:pt idx="13965">
                  <c:v>40999.666666666613</c:v>
                </c:pt>
                <c:pt idx="13966">
                  <c:v>40999.680555555562</c:v>
                </c:pt>
                <c:pt idx="13967">
                  <c:v>40999.694444444445</c:v>
                </c:pt>
                <c:pt idx="13968">
                  <c:v>40999.708333333336</c:v>
                </c:pt>
                <c:pt idx="13969">
                  <c:v>40999.722222222204</c:v>
                </c:pt>
                <c:pt idx="13970">
                  <c:v>40999.736111111066</c:v>
                </c:pt>
                <c:pt idx="13971">
                  <c:v>40999.75</c:v>
                </c:pt>
                <c:pt idx="13972">
                  <c:v>40999.763888888876</c:v>
                </c:pt>
                <c:pt idx="13973">
                  <c:v>40999.777777777774</c:v>
                </c:pt>
                <c:pt idx="13974">
                  <c:v>40999.791666666577</c:v>
                </c:pt>
                <c:pt idx="13975">
                  <c:v>40999.805555555562</c:v>
                </c:pt>
                <c:pt idx="13976">
                  <c:v>40999.819444444496</c:v>
                </c:pt>
                <c:pt idx="13977">
                  <c:v>40999.833333333336</c:v>
                </c:pt>
                <c:pt idx="13978">
                  <c:v>40999.847222222219</c:v>
                </c:pt>
                <c:pt idx="13979">
                  <c:v>40999.861111111066</c:v>
                </c:pt>
                <c:pt idx="13980">
                  <c:v>40999.875</c:v>
                </c:pt>
                <c:pt idx="13981">
                  <c:v>40999.888888888956</c:v>
                </c:pt>
                <c:pt idx="13982">
                  <c:v>40999.902777777781</c:v>
                </c:pt>
                <c:pt idx="13983">
                  <c:v>40999.916666666664</c:v>
                </c:pt>
                <c:pt idx="13984">
                  <c:v>40999.930555555562</c:v>
                </c:pt>
                <c:pt idx="13985">
                  <c:v>40999.944444444496</c:v>
                </c:pt>
                <c:pt idx="13986">
                  <c:v>40999.958333333343</c:v>
                </c:pt>
                <c:pt idx="13987">
                  <c:v>40999.972222222219</c:v>
                </c:pt>
                <c:pt idx="13988">
                  <c:v>40999.986111111109</c:v>
                </c:pt>
                <c:pt idx="13989">
                  <c:v>41000</c:v>
                </c:pt>
                <c:pt idx="13990">
                  <c:v>41000.013888888891</c:v>
                </c:pt>
                <c:pt idx="13991">
                  <c:v>41000.027777777774</c:v>
                </c:pt>
                <c:pt idx="13992">
                  <c:v>41000.041666666613</c:v>
                </c:pt>
                <c:pt idx="13993">
                  <c:v>41000.055555555562</c:v>
                </c:pt>
                <c:pt idx="13994">
                  <c:v>41000.069444444445</c:v>
                </c:pt>
                <c:pt idx="13995">
                  <c:v>41000.083333333336</c:v>
                </c:pt>
                <c:pt idx="13996">
                  <c:v>41000.097222222204</c:v>
                </c:pt>
                <c:pt idx="13997">
                  <c:v>41000.111111111066</c:v>
                </c:pt>
                <c:pt idx="13998">
                  <c:v>41000.124999999993</c:v>
                </c:pt>
                <c:pt idx="13999">
                  <c:v>41000.138888888891</c:v>
                </c:pt>
                <c:pt idx="14000">
                  <c:v>41000.152777777781</c:v>
                </c:pt>
                <c:pt idx="14001">
                  <c:v>41000.166666666613</c:v>
                </c:pt>
                <c:pt idx="14002">
                  <c:v>41000.180555555562</c:v>
                </c:pt>
                <c:pt idx="14003">
                  <c:v>41000.194444444445</c:v>
                </c:pt>
                <c:pt idx="14004">
                  <c:v>41000.208333333336</c:v>
                </c:pt>
                <c:pt idx="14005">
                  <c:v>41000.222222222204</c:v>
                </c:pt>
                <c:pt idx="14006">
                  <c:v>41000.236111111066</c:v>
                </c:pt>
                <c:pt idx="14007">
                  <c:v>41000.25</c:v>
                </c:pt>
                <c:pt idx="14008">
                  <c:v>41000.263888888876</c:v>
                </c:pt>
                <c:pt idx="14009">
                  <c:v>41000.277777777774</c:v>
                </c:pt>
                <c:pt idx="14010">
                  <c:v>41000.291666666577</c:v>
                </c:pt>
                <c:pt idx="14011">
                  <c:v>41000.305555555562</c:v>
                </c:pt>
                <c:pt idx="14012">
                  <c:v>41000.319444444496</c:v>
                </c:pt>
                <c:pt idx="14013">
                  <c:v>41000.333333333336</c:v>
                </c:pt>
                <c:pt idx="14014">
                  <c:v>41000.347222222219</c:v>
                </c:pt>
                <c:pt idx="14015">
                  <c:v>41000.361111111066</c:v>
                </c:pt>
                <c:pt idx="14016">
                  <c:v>41000.375</c:v>
                </c:pt>
                <c:pt idx="14017">
                  <c:v>41000.388888888956</c:v>
                </c:pt>
                <c:pt idx="14018">
                  <c:v>41000.402777777781</c:v>
                </c:pt>
                <c:pt idx="14019">
                  <c:v>41000.416666666664</c:v>
                </c:pt>
                <c:pt idx="14020">
                  <c:v>41000.430555555562</c:v>
                </c:pt>
                <c:pt idx="14021">
                  <c:v>41000.444444444496</c:v>
                </c:pt>
                <c:pt idx="14022">
                  <c:v>41000.458333333343</c:v>
                </c:pt>
                <c:pt idx="14023">
                  <c:v>41000.472222222219</c:v>
                </c:pt>
                <c:pt idx="14024">
                  <c:v>41000.486111111109</c:v>
                </c:pt>
                <c:pt idx="14025">
                  <c:v>41000.5</c:v>
                </c:pt>
                <c:pt idx="14026">
                  <c:v>41000.513888888891</c:v>
                </c:pt>
                <c:pt idx="14027">
                  <c:v>41000.527777777774</c:v>
                </c:pt>
                <c:pt idx="14028">
                  <c:v>41000.541666666613</c:v>
                </c:pt>
                <c:pt idx="14029">
                  <c:v>41000.555555555562</c:v>
                </c:pt>
                <c:pt idx="14030">
                  <c:v>41000.569444444445</c:v>
                </c:pt>
                <c:pt idx="14031">
                  <c:v>41000.583333333336</c:v>
                </c:pt>
                <c:pt idx="14032">
                  <c:v>41000.597222222204</c:v>
                </c:pt>
                <c:pt idx="14033">
                  <c:v>41000.611111111066</c:v>
                </c:pt>
                <c:pt idx="14034">
                  <c:v>41000.624999999993</c:v>
                </c:pt>
                <c:pt idx="14035">
                  <c:v>41000.638888888891</c:v>
                </c:pt>
                <c:pt idx="14036">
                  <c:v>41000.652777777781</c:v>
                </c:pt>
                <c:pt idx="14037">
                  <c:v>41000.666666666613</c:v>
                </c:pt>
                <c:pt idx="14038">
                  <c:v>41000.680555555562</c:v>
                </c:pt>
                <c:pt idx="14039">
                  <c:v>41000.694444444445</c:v>
                </c:pt>
                <c:pt idx="14040">
                  <c:v>41000.708333333336</c:v>
                </c:pt>
                <c:pt idx="14041">
                  <c:v>41000.722222222204</c:v>
                </c:pt>
                <c:pt idx="14042">
                  <c:v>41000.736111111066</c:v>
                </c:pt>
                <c:pt idx="14043">
                  <c:v>41000.75</c:v>
                </c:pt>
                <c:pt idx="14044">
                  <c:v>41000.763888888876</c:v>
                </c:pt>
                <c:pt idx="14045">
                  <c:v>41000.777777777774</c:v>
                </c:pt>
                <c:pt idx="14046">
                  <c:v>41000.791666666577</c:v>
                </c:pt>
                <c:pt idx="14047">
                  <c:v>41000.805555555562</c:v>
                </c:pt>
                <c:pt idx="14048">
                  <c:v>41000.819444444496</c:v>
                </c:pt>
                <c:pt idx="14049">
                  <c:v>41000.833333333336</c:v>
                </c:pt>
                <c:pt idx="14050">
                  <c:v>41000.847222222219</c:v>
                </c:pt>
                <c:pt idx="14051">
                  <c:v>41000.861111111066</c:v>
                </c:pt>
                <c:pt idx="14052">
                  <c:v>41000.875</c:v>
                </c:pt>
                <c:pt idx="14053">
                  <c:v>41000.888888888956</c:v>
                </c:pt>
                <c:pt idx="14054">
                  <c:v>41000.902777777781</c:v>
                </c:pt>
                <c:pt idx="14055">
                  <c:v>41000.916666666664</c:v>
                </c:pt>
                <c:pt idx="14056">
                  <c:v>41000.930555555562</c:v>
                </c:pt>
                <c:pt idx="14057">
                  <c:v>41000.944444444496</c:v>
                </c:pt>
                <c:pt idx="14058">
                  <c:v>41000.958333333343</c:v>
                </c:pt>
                <c:pt idx="14059">
                  <c:v>41000.972222222219</c:v>
                </c:pt>
                <c:pt idx="14060">
                  <c:v>41000.986111111109</c:v>
                </c:pt>
                <c:pt idx="14061">
                  <c:v>41001</c:v>
                </c:pt>
                <c:pt idx="14062">
                  <c:v>41001.013888888891</c:v>
                </c:pt>
                <c:pt idx="14063">
                  <c:v>41001.027777777774</c:v>
                </c:pt>
                <c:pt idx="14064">
                  <c:v>41001.041666666613</c:v>
                </c:pt>
                <c:pt idx="14065">
                  <c:v>41001.055555555562</c:v>
                </c:pt>
                <c:pt idx="14066">
                  <c:v>41001.069444444445</c:v>
                </c:pt>
                <c:pt idx="14067">
                  <c:v>41001.083333333336</c:v>
                </c:pt>
                <c:pt idx="14068">
                  <c:v>41001.097222222204</c:v>
                </c:pt>
                <c:pt idx="14069">
                  <c:v>41001.111111111066</c:v>
                </c:pt>
                <c:pt idx="14070">
                  <c:v>41001.124999999993</c:v>
                </c:pt>
                <c:pt idx="14071">
                  <c:v>41001.138888888891</c:v>
                </c:pt>
                <c:pt idx="14072">
                  <c:v>41001.152777777781</c:v>
                </c:pt>
                <c:pt idx="14073">
                  <c:v>41001.166666666613</c:v>
                </c:pt>
                <c:pt idx="14074">
                  <c:v>41001.180555555562</c:v>
                </c:pt>
                <c:pt idx="14075">
                  <c:v>41001.194444444445</c:v>
                </c:pt>
                <c:pt idx="14076">
                  <c:v>41001.208333333336</c:v>
                </c:pt>
                <c:pt idx="14077">
                  <c:v>41001.222222222204</c:v>
                </c:pt>
                <c:pt idx="14078">
                  <c:v>41001.236111111066</c:v>
                </c:pt>
                <c:pt idx="14079">
                  <c:v>41001.25</c:v>
                </c:pt>
                <c:pt idx="14080">
                  <c:v>41001.263888888876</c:v>
                </c:pt>
                <c:pt idx="14081">
                  <c:v>41001.277777777774</c:v>
                </c:pt>
                <c:pt idx="14082">
                  <c:v>41001.291666666577</c:v>
                </c:pt>
                <c:pt idx="14083">
                  <c:v>41001.305555555562</c:v>
                </c:pt>
                <c:pt idx="14084">
                  <c:v>41001.319444444496</c:v>
                </c:pt>
                <c:pt idx="14085">
                  <c:v>41001.333333333336</c:v>
                </c:pt>
                <c:pt idx="14086">
                  <c:v>41001.347222222219</c:v>
                </c:pt>
                <c:pt idx="14087">
                  <c:v>41001.361111111066</c:v>
                </c:pt>
                <c:pt idx="14088">
                  <c:v>41001.375</c:v>
                </c:pt>
                <c:pt idx="14089">
                  <c:v>41001.388888888956</c:v>
                </c:pt>
                <c:pt idx="14090">
                  <c:v>41001.402777777781</c:v>
                </c:pt>
                <c:pt idx="14091">
                  <c:v>41001.416666666664</c:v>
                </c:pt>
                <c:pt idx="14092">
                  <c:v>41001.430555555562</c:v>
                </c:pt>
                <c:pt idx="14093">
                  <c:v>41001.444444444496</c:v>
                </c:pt>
                <c:pt idx="14094">
                  <c:v>41001.458333333343</c:v>
                </c:pt>
                <c:pt idx="14095">
                  <c:v>41001.472222222219</c:v>
                </c:pt>
                <c:pt idx="14096">
                  <c:v>41001.486111111109</c:v>
                </c:pt>
                <c:pt idx="14097">
                  <c:v>41001.5</c:v>
                </c:pt>
                <c:pt idx="14098">
                  <c:v>41001.513888888891</c:v>
                </c:pt>
                <c:pt idx="14099">
                  <c:v>41001.527777777774</c:v>
                </c:pt>
                <c:pt idx="14100">
                  <c:v>41001.541666666613</c:v>
                </c:pt>
                <c:pt idx="14101">
                  <c:v>41001.555555555562</c:v>
                </c:pt>
                <c:pt idx="14102">
                  <c:v>41001.569444444445</c:v>
                </c:pt>
                <c:pt idx="14103">
                  <c:v>41001.583333333336</c:v>
                </c:pt>
                <c:pt idx="14104">
                  <c:v>41001.597222222204</c:v>
                </c:pt>
                <c:pt idx="14105">
                  <c:v>41001.611111111066</c:v>
                </c:pt>
                <c:pt idx="14106">
                  <c:v>41001.624999999993</c:v>
                </c:pt>
                <c:pt idx="14107">
                  <c:v>41001.638888888891</c:v>
                </c:pt>
                <c:pt idx="14108">
                  <c:v>41001.652777777781</c:v>
                </c:pt>
                <c:pt idx="14109">
                  <c:v>41001.666666666613</c:v>
                </c:pt>
                <c:pt idx="14110">
                  <c:v>41001.680555555562</c:v>
                </c:pt>
                <c:pt idx="14111">
                  <c:v>41001.694444444445</c:v>
                </c:pt>
                <c:pt idx="14112">
                  <c:v>41001.708333333336</c:v>
                </c:pt>
                <c:pt idx="14113">
                  <c:v>41001.722222222204</c:v>
                </c:pt>
                <c:pt idx="14114">
                  <c:v>41001.736111111066</c:v>
                </c:pt>
                <c:pt idx="14115">
                  <c:v>41001.75</c:v>
                </c:pt>
                <c:pt idx="14116">
                  <c:v>41001.763888888876</c:v>
                </c:pt>
                <c:pt idx="14117">
                  <c:v>41001.777777777774</c:v>
                </c:pt>
                <c:pt idx="14118">
                  <c:v>41001.791666666577</c:v>
                </c:pt>
                <c:pt idx="14119">
                  <c:v>41001.805555555562</c:v>
                </c:pt>
                <c:pt idx="14120">
                  <c:v>41001.819444444496</c:v>
                </c:pt>
                <c:pt idx="14121">
                  <c:v>41001.833333333336</c:v>
                </c:pt>
                <c:pt idx="14122">
                  <c:v>41001.847222222219</c:v>
                </c:pt>
                <c:pt idx="14123">
                  <c:v>41001.861111111066</c:v>
                </c:pt>
                <c:pt idx="14124">
                  <c:v>41001.875</c:v>
                </c:pt>
                <c:pt idx="14125">
                  <c:v>41001.888888888956</c:v>
                </c:pt>
                <c:pt idx="14126">
                  <c:v>41001.902777777781</c:v>
                </c:pt>
                <c:pt idx="14127">
                  <c:v>41001.916666666664</c:v>
                </c:pt>
                <c:pt idx="14128">
                  <c:v>41001.930555555562</c:v>
                </c:pt>
                <c:pt idx="14129">
                  <c:v>41001.944444444496</c:v>
                </c:pt>
                <c:pt idx="14130">
                  <c:v>41001.958333333343</c:v>
                </c:pt>
                <c:pt idx="14131">
                  <c:v>41001.972222222219</c:v>
                </c:pt>
                <c:pt idx="14132">
                  <c:v>41001.986111111109</c:v>
                </c:pt>
                <c:pt idx="14133">
                  <c:v>41002</c:v>
                </c:pt>
                <c:pt idx="14134">
                  <c:v>41002.013888888891</c:v>
                </c:pt>
                <c:pt idx="14135">
                  <c:v>41002.027777777774</c:v>
                </c:pt>
                <c:pt idx="14136">
                  <c:v>41002.041666666613</c:v>
                </c:pt>
                <c:pt idx="14137">
                  <c:v>41002.055555555562</c:v>
                </c:pt>
                <c:pt idx="14138">
                  <c:v>41002.069444444445</c:v>
                </c:pt>
                <c:pt idx="14139">
                  <c:v>41002.083333333336</c:v>
                </c:pt>
                <c:pt idx="14140">
                  <c:v>41002.097222222204</c:v>
                </c:pt>
                <c:pt idx="14141">
                  <c:v>41002.111111111066</c:v>
                </c:pt>
                <c:pt idx="14142">
                  <c:v>41002.124999999993</c:v>
                </c:pt>
                <c:pt idx="14143">
                  <c:v>41002.138888888891</c:v>
                </c:pt>
                <c:pt idx="14144">
                  <c:v>41002.152777777781</c:v>
                </c:pt>
                <c:pt idx="14145">
                  <c:v>41002.166666666613</c:v>
                </c:pt>
                <c:pt idx="14146">
                  <c:v>41002.180555555562</c:v>
                </c:pt>
                <c:pt idx="14147">
                  <c:v>41002.194444444445</c:v>
                </c:pt>
                <c:pt idx="14148">
                  <c:v>41002.208333333336</c:v>
                </c:pt>
                <c:pt idx="14149">
                  <c:v>41002.222222222204</c:v>
                </c:pt>
                <c:pt idx="14150">
                  <c:v>41002.236111111066</c:v>
                </c:pt>
                <c:pt idx="14151">
                  <c:v>41002.25</c:v>
                </c:pt>
                <c:pt idx="14152">
                  <c:v>41002.263888888876</c:v>
                </c:pt>
                <c:pt idx="14153">
                  <c:v>41002.277777777774</c:v>
                </c:pt>
                <c:pt idx="14154">
                  <c:v>41002.291666666577</c:v>
                </c:pt>
                <c:pt idx="14155">
                  <c:v>41002.305555555562</c:v>
                </c:pt>
                <c:pt idx="14156">
                  <c:v>41002.319444444496</c:v>
                </c:pt>
                <c:pt idx="14157">
                  <c:v>41002.333333333336</c:v>
                </c:pt>
                <c:pt idx="14158">
                  <c:v>41002.347222222219</c:v>
                </c:pt>
                <c:pt idx="14159">
                  <c:v>41002.361111111066</c:v>
                </c:pt>
                <c:pt idx="14160">
                  <c:v>41002.375</c:v>
                </c:pt>
                <c:pt idx="14161">
                  <c:v>41002.388888888956</c:v>
                </c:pt>
                <c:pt idx="14162">
                  <c:v>41002.402777777781</c:v>
                </c:pt>
                <c:pt idx="14163">
                  <c:v>41002.416666666664</c:v>
                </c:pt>
                <c:pt idx="14164">
                  <c:v>41002.430555555562</c:v>
                </c:pt>
                <c:pt idx="14165">
                  <c:v>41002.444444444496</c:v>
                </c:pt>
                <c:pt idx="14166">
                  <c:v>41002.458333333343</c:v>
                </c:pt>
                <c:pt idx="14167">
                  <c:v>41002.472222222219</c:v>
                </c:pt>
                <c:pt idx="14168">
                  <c:v>41002.486111111109</c:v>
                </c:pt>
                <c:pt idx="14169">
                  <c:v>41002.5</c:v>
                </c:pt>
                <c:pt idx="14170">
                  <c:v>41002.513888888891</c:v>
                </c:pt>
                <c:pt idx="14171">
                  <c:v>41002.527777777774</c:v>
                </c:pt>
                <c:pt idx="14172">
                  <c:v>41002.541666666613</c:v>
                </c:pt>
                <c:pt idx="14173">
                  <c:v>41002.555555555562</c:v>
                </c:pt>
                <c:pt idx="14174">
                  <c:v>41002.569444444445</c:v>
                </c:pt>
                <c:pt idx="14175">
                  <c:v>41002.583333333336</c:v>
                </c:pt>
                <c:pt idx="14176">
                  <c:v>41002.597222222204</c:v>
                </c:pt>
                <c:pt idx="14177">
                  <c:v>41002.611111111066</c:v>
                </c:pt>
                <c:pt idx="14178">
                  <c:v>41002.624999999993</c:v>
                </c:pt>
                <c:pt idx="14179">
                  <c:v>41002.638888888891</c:v>
                </c:pt>
                <c:pt idx="14180">
                  <c:v>41002.652777777781</c:v>
                </c:pt>
                <c:pt idx="14181">
                  <c:v>41002.666666666613</c:v>
                </c:pt>
                <c:pt idx="14182">
                  <c:v>41002.680555555562</c:v>
                </c:pt>
                <c:pt idx="14183">
                  <c:v>41002.694444444445</c:v>
                </c:pt>
                <c:pt idx="14184">
                  <c:v>41002.708333333336</c:v>
                </c:pt>
                <c:pt idx="14185">
                  <c:v>41002.722222222204</c:v>
                </c:pt>
                <c:pt idx="14186">
                  <c:v>41002.736111111066</c:v>
                </c:pt>
                <c:pt idx="14187">
                  <c:v>41002.75</c:v>
                </c:pt>
                <c:pt idx="14188">
                  <c:v>41002.763888888876</c:v>
                </c:pt>
                <c:pt idx="14189">
                  <c:v>41002.777777777774</c:v>
                </c:pt>
                <c:pt idx="14190">
                  <c:v>41002.791666666577</c:v>
                </c:pt>
                <c:pt idx="14191">
                  <c:v>41002.805555555562</c:v>
                </c:pt>
                <c:pt idx="14192">
                  <c:v>41002.819444444496</c:v>
                </c:pt>
                <c:pt idx="14193">
                  <c:v>41002.833333333336</c:v>
                </c:pt>
                <c:pt idx="14194">
                  <c:v>41002.847222222219</c:v>
                </c:pt>
                <c:pt idx="14195">
                  <c:v>41002.861111111066</c:v>
                </c:pt>
                <c:pt idx="14196">
                  <c:v>41002.875</c:v>
                </c:pt>
                <c:pt idx="14197">
                  <c:v>41002.888888888956</c:v>
                </c:pt>
                <c:pt idx="14198">
                  <c:v>41002.902777777781</c:v>
                </c:pt>
                <c:pt idx="14199">
                  <c:v>41002.916666666664</c:v>
                </c:pt>
                <c:pt idx="14200">
                  <c:v>41002.930555555562</c:v>
                </c:pt>
                <c:pt idx="14201">
                  <c:v>41002.944444444496</c:v>
                </c:pt>
                <c:pt idx="14202">
                  <c:v>41002.958333333343</c:v>
                </c:pt>
                <c:pt idx="14203">
                  <c:v>41002.972222222219</c:v>
                </c:pt>
                <c:pt idx="14204">
                  <c:v>41002.986111111109</c:v>
                </c:pt>
                <c:pt idx="14205">
                  <c:v>41003</c:v>
                </c:pt>
                <c:pt idx="14206">
                  <c:v>41003.013888888891</c:v>
                </c:pt>
                <c:pt idx="14207">
                  <c:v>41003.027777777774</c:v>
                </c:pt>
                <c:pt idx="14208">
                  <c:v>41003.041666666613</c:v>
                </c:pt>
                <c:pt idx="14209">
                  <c:v>41003.055555555562</c:v>
                </c:pt>
                <c:pt idx="14210">
                  <c:v>41003.069444444445</c:v>
                </c:pt>
                <c:pt idx="14211">
                  <c:v>41003.083333333336</c:v>
                </c:pt>
                <c:pt idx="14212">
                  <c:v>41003.097222222204</c:v>
                </c:pt>
                <c:pt idx="14213">
                  <c:v>41003.111111111066</c:v>
                </c:pt>
                <c:pt idx="14214">
                  <c:v>41003.124999999993</c:v>
                </c:pt>
                <c:pt idx="14215">
                  <c:v>41003.138888888891</c:v>
                </c:pt>
                <c:pt idx="14216">
                  <c:v>41003.152777777781</c:v>
                </c:pt>
                <c:pt idx="14217">
                  <c:v>41003.166666666613</c:v>
                </c:pt>
                <c:pt idx="14218">
                  <c:v>41003.180555555562</c:v>
                </c:pt>
                <c:pt idx="14219">
                  <c:v>41003.194444444445</c:v>
                </c:pt>
                <c:pt idx="14220">
                  <c:v>41003.208333333336</c:v>
                </c:pt>
                <c:pt idx="14221">
                  <c:v>41003.222222222204</c:v>
                </c:pt>
                <c:pt idx="14222">
                  <c:v>41003.236111111066</c:v>
                </c:pt>
                <c:pt idx="14223">
                  <c:v>41003.25</c:v>
                </c:pt>
                <c:pt idx="14224">
                  <c:v>41003.263888888876</c:v>
                </c:pt>
                <c:pt idx="14225">
                  <c:v>41003.277777777774</c:v>
                </c:pt>
                <c:pt idx="14226">
                  <c:v>41003.291666666577</c:v>
                </c:pt>
                <c:pt idx="14227">
                  <c:v>41003.305555555562</c:v>
                </c:pt>
                <c:pt idx="14228">
                  <c:v>41003.319444444496</c:v>
                </c:pt>
                <c:pt idx="14229">
                  <c:v>41003.333333333336</c:v>
                </c:pt>
                <c:pt idx="14230">
                  <c:v>41003.347222222219</c:v>
                </c:pt>
                <c:pt idx="14231">
                  <c:v>41003.361111111066</c:v>
                </c:pt>
                <c:pt idx="14232">
                  <c:v>41003.375</c:v>
                </c:pt>
                <c:pt idx="14233">
                  <c:v>41003.388888888956</c:v>
                </c:pt>
                <c:pt idx="14234">
                  <c:v>41003.402777777781</c:v>
                </c:pt>
                <c:pt idx="14235">
                  <c:v>41003.416666666664</c:v>
                </c:pt>
                <c:pt idx="14236">
                  <c:v>41003.430555555562</c:v>
                </c:pt>
                <c:pt idx="14237">
                  <c:v>41003.444444444496</c:v>
                </c:pt>
                <c:pt idx="14238">
                  <c:v>41003.458333333343</c:v>
                </c:pt>
                <c:pt idx="14239">
                  <c:v>41003.472222222219</c:v>
                </c:pt>
                <c:pt idx="14240">
                  <c:v>41003.486111111109</c:v>
                </c:pt>
                <c:pt idx="14241">
                  <c:v>41003.5</c:v>
                </c:pt>
                <c:pt idx="14242">
                  <c:v>41003.513888888891</c:v>
                </c:pt>
                <c:pt idx="14243">
                  <c:v>41003.527777777774</c:v>
                </c:pt>
                <c:pt idx="14244">
                  <c:v>41003.541666666613</c:v>
                </c:pt>
                <c:pt idx="14245">
                  <c:v>41003.555555555562</c:v>
                </c:pt>
                <c:pt idx="14246">
                  <c:v>41003.569444444445</c:v>
                </c:pt>
                <c:pt idx="14247">
                  <c:v>41003.583333333336</c:v>
                </c:pt>
                <c:pt idx="14248">
                  <c:v>41003.597222222204</c:v>
                </c:pt>
                <c:pt idx="14249">
                  <c:v>41003.611111111066</c:v>
                </c:pt>
                <c:pt idx="14250">
                  <c:v>41003.624999999993</c:v>
                </c:pt>
                <c:pt idx="14251">
                  <c:v>41003.638888888891</c:v>
                </c:pt>
                <c:pt idx="14252">
                  <c:v>41003.652777777781</c:v>
                </c:pt>
                <c:pt idx="14253">
                  <c:v>41003.666666666613</c:v>
                </c:pt>
                <c:pt idx="14254">
                  <c:v>41003.680555555562</c:v>
                </c:pt>
                <c:pt idx="14255">
                  <c:v>41003.694444444445</c:v>
                </c:pt>
                <c:pt idx="14256">
                  <c:v>41003.708333333336</c:v>
                </c:pt>
                <c:pt idx="14257">
                  <c:v>41003.722222222204</c:v>
                </c:pt>
                <c:pt idx="14258">
                  <c:v>41003.736111111066</c:v>
                </c:pt>
                <c:pt idx="14259">
                  <c:v>41003.75</c:v>
                </c:pt>
                <c:pt idx="14260">
                  <c:v>41003.763888888876</c:v>
                </c:pt>
                <c:pt idx="14261">
                  <c:v>41003.777777777774</c:v>
                </c:pt>
                <c:pt idx="14262">
                  <c:v>41003.791666666577</c:v>
                </c:pt>
                <c:pt idx="14263">
                  <c:v>41003.805555555562</c:v>
                </c:pt>
                <c:pt idx="14264">
                  <c:v>41003.819444444496</c:v>
                </c:pt>
                <c:pt idx="14265">
                  <c:v>41003.833333333336</c:v>
                </c:pt>
                <c:pt idx="14266">
                  <c:v>41003.847222222219</c:v>
                </c:pt>
                <c:pt idx="14267">
                  <c:v>41003.861111111066</c:v>
                </c:pt>
                <c:pt idx="14268">
                  <c:v>41003.875</c:v>
                </c:pt>
                <c:pt idx="14269">
                  <c:v>41003.888888888956</c:v>
                </c:pt>
                <c:pt idx="14270">
                  <c:v>41003.902777777781</c:v>
                </c:pt>
                <c:pt idx="14271">
                  <c:v>41003.916666666664</c:v>
                </c:pt>
                <c:pt idx="14272">
                  <c:v>41003.930555555562</c:v>
                </c:pt>
                <c:pt idx="14273">
                  <c:v>41003.944444444496</c:v>
                </c:pt>
                <c:pt idx="14274">
                  <c:v>41003.958333333343</c:v>
                </c:pt>
                <c:pt idx="14275">
                  <c:v>41003.972222222219</c:v>
                </c:pt>
                <c:pt idx="14276">
                  <c:v>41003.986111111109</c:v>
                </c:pt>
                <c:pt idx="14277">
                  <c:v>41004</c:v>
                </c:pt>
                <c:pt idx="14278">
                  <c:v>41004.013888888891</c:v>
                </c:pt>
                <c:pt idx="14279">
                  <c:v>41004.027777777774</c:v>
                </c:pt>
                <c:pt idx="14280">
                  <c:v>41004.041666666613</c:v>
                </c:pt>
                <c:pt idx="14281">
                  <c:v>41004.055555555562</c:v>
                </c:pt>
                <c:pt idx="14282">
                  <c:v>41004.069444444445</c:v>
                </c:pt>
                <c:pt idx="14283">
                  <c:v>41004.083333333336</c:v>
                </c:pt>
                <c:pt idx="14284">
                  <c:v>41004.097222222204</c:v>
                </c:pt>
                <c:pt idx="14285">
                  <c:v>41004.111111111066</c:v>
                </c:pt>
                <c:pt idx="14286">
                  <c:v>41004.124999999993</c:v>
                </c:pt>
                <c:pt idx="14287">
                  <c:v>41004.138888888891</c:v>
                </c:pt>
                <c:pt idx="14288">
                  <c:v>41004.152777777781</c:v>
                </c:pt>
                <c:pt idx="14289">
                  <c:v>41004.166666666613</c:v>
                </c:pt>
                <c:pt idx="14290">
                  <c:v>41004.180555555562</c:v>
                </c:pt>
                <c:pt idx="14291">
                  <c:v>41004.194444444445</c:v>
                </c:pt>
                <c:pt idx="14292">
                  <c:v>41004.208333333336</c:v>
                </c:pt>
                <c:pt idx="14293">
                  <c:v>41004.222222222204</c:v>
                </c:pt>
                <c:pt idx="14294">
                  <c:v>41004.236111111066</c:v>
                </c:pt>
                <c:pt idx="14295">
                  <c:v>41004.25</c:v>
                </c:pt>
                <c:pt idx="14296">
                  <c:v>41004.263888888876</c:v>
                </c:pt>
                <c:pt idx="14297">
                  <c:v>41004.277777777774</c:v>
                </c:pt>
                <c:pt idx="14298">
                  <c:v>41004.291666666577</c:v>
                </c:pt>
                <c:pt idx="14299">
                  <c:v>41004.305555555562</c:v>
                </c:pt>
                <c:pt idx="14300">
                  <c:v>41004.319444444496</c:v>
                </c:pt>
                <c:pt idx="14301">
                  <c:v>41004.333333333336</c:v>
                </c:pt>
                <c:pt idx="14302">
                  <c:v>41004.347222222219</c:v>
                </c:pt>
                <c:pt idx="14303">
                  <c:v>41004.361111111066</c:v>
                </c:pt>
                <c:pt idx="14304">
                  <c:v>41004.375</c:v>
                </c:pt>
                <c:pt idx="14305">
                  <c:v>41004.388888888956</c:v>
                </c:pt>
                <c:pt idx="14306">
                  <c:v>41004.402777777781</c:v>
                </c:pt>
                <c:pt idx="14307">
                  <c:v>41004.416666666664</c:v>
                </c:pt>
                <c:pt idx="14308">
                  <c:v>41004.430555555562</c:v>
                </c:pt>
                <c:pt idx="14309">
                  <c:v>41004.444444444496</c:v>
                </c:pt>
                <c:pt idx="14310">
                  <c:v>41004.458333333343</c:v>
                </c:pt>
                <c:pt idx="14311">
                  <c:v>41004.472222222219</c:v>
                </c:pt>
                <c:pt idx="14312">
                  <c:v>41004.486111111109</c:v>
                </c:pt>
                <c:pt idx="14313">
                  <c:v>41004.5</c:v>
                </c:pt>
                <c:pt idx="14314">
                  <c:v>41004.513888888891</c:v>
                </c:pt>
                <c:pt idx="14315">
                  <c:v>41004.527777777774</c:v>
                </c:pt>
                <c:pt idx="14316">
                  <c:v>41004.541666666613</c:v>
                </c:pt>
                <c:pt idx="14317">
                  <c:v>41004.555555555562</c:v>
                </c:pt>
                <c:pt idx="14318">
                  <c:v>41004.569444444445</c:v>
                </c:pt>
                <c:pt idx="14319">
                  <c:v>41004.583333333336</c:v>
                </c:pt>
                <c:pt idx="14320">
                  <c:v>41004.597222222204</c:v>
                </c:pt>
                <c:pt idx="14321">
                  <c:v>41004.611111111066</c:v>
                </c:pt>
                <c:pt idx="14322">
                  <c:v>41004.624999999993</c:v>
                </c:pt>
                <c:pt idx="14323">
                  <c:v>41004.638888888891</c:v>
                </c:pt>
                <c:pt idx="14324">
                  <c:v>41004.652777777781</c:v>
                </c:pt>
                <c:pt idx="14325">
                  <c:v>41004.666666666613</c:v>
                </c:pt>
                <c:pt idx="14326">
                  <c:v>41004.680555555562</c:v>
                </c:pt>
                <c:pt idx="14327">
                  <c:v>41004.694444444445</c:v>
                </c:pt>
                <c:pt idx="14328">
                  <c:v>41004.708333333336</c:v>
                </c:pt>
                <c:pt idx="14329">
                  <c:v>41004.722222222204</c:v>
                </c:pt>
                <c:pt idx="14330">
                  <c:v>41004.736111111066</c:v>
                </c:pt>
                <c:pt idx="14331">
                  <c:v>41004.75</c:v>
                </c:pt>
                <c:pt idx="14332">
                  <c:v>41004.763888888876</c:v>
                </c:pt>
                <c:pt idx="14333">
                  <c:v>41004.777777777774</c:v>
                </c:pt>
                <c:pt idx="14334">
                  <c:v>41004.791666666577</c:v>
                </c:pt>
                <c:pt idx="14335">
                  <c:v>41004.805555555562</c:v>
                </c:pt>
                <c:pt idx="14336">
                  <c:v>41004.819444444496</c:v>
                </c:pt>
                <c:pt idx="14337">
                  <c:v>41004.833333333336</c:v>
                </c:pt>
                <c:pt idx="14338">
                  <c:v>41004.847222222219</c:v>
                </c:pt>
                <c:pt idx="14339">
                  <c:v>41004.861111111066</c:v>
                </c:pt>
                <c:pt idx="14340">
                  <c:v>41004.875</c:v>
                </c:pt>
                <c:pt idx="14341">
                  <c:v>41004.888888888956</c:v>
                </c:pt>
                <c:pt idx="14342">
                  <c:v>41004.902777777781</c:v>
                </c:pt>
                <c:pt idx="14343">
                  <c:v>41004.916666666664</c:v>
                </c:pt>
                <c:pt idx="14344">
                  <c:v>41004.930555555562</c:v>
                </c:pt>
                <c:pt idx="14345">
                  <c:v>41004.944444444496</c:v>
                </c:pt>
                <c:pt idx="14346">
                  <c:v>41004.958333333343</c:v>
                </c:pt>
                <c:pt idx="14347">
                  <c:v>41004.972222222219</c:v>
                </c:pt>
                <c:pt idx="14348">
                  <c:v>41004.986111111109</c:v>
                </c:pt>
                <c:pt idx="14349">
                  <c:v>41005</c:v>
                </c:pt>
                <c:pt idx="14350">
                  <c:v>41005.013888888891</c:v>
                </c:pt>
                <c:pt idx="14351">
                  <c:v>41005.027777777774</c:v>
                </c:pt>
                <c:pt idx="14352">
                  <c:v>41005.041666666613</c:v>
                </c:pt>
                <c:pt idx="14353">
                  <c:v>41005.055555555562</c:v>
                </c:pt>
                <c:pt idx="14354">
                  <c:v>41005.069444444445</c:v>
                </c:pt>
                <c:pt idx="14355">
                  <c:v>41005.083333333336</c:v>
                </c:pt>
                <c:pt idx="14356">
                  <c:v>41005.097222222204</c:v>
                </c:pt>
                <c:pt idx="14357">
                  <c:v>41005.111111111066</c:v>
                </c:pt>
                <c:pt idx="14358">
                  <c:v>41005.124999999993</c:v>
                </c:pt>
                <c:pt idx="14359">
                  <c:v>41005.138888888891</c:v>
                </c:pt>
                <c:pt idx="14360">
                  <c:v>41005.152777777781</c:v>
                </c:pt>
                <c:pt idx="14361">
                  <c:v>41005.166666666613</c:v>
                </c:pt>
                <c:pt idx="14362">
                  <c:v>41005.180555555562</c:v>
                </c:pt>
                <c:pt idx="14363">
                  <c:v>41005.194444444445</c:v>
                </c:pt>
                <c:pt idx="14364">
                  <c:v>41005.208333333336</c:v>
                </c:pt>
                <c:pt idx="14365">
                  <c:v>41005.222222222204</c:v>
                </c:pt>
                <c:pt idx="14366">
                  <c:v>41005.236111111066</c:v>
                </c:pt>
                <c:pt idx="14367">
                  <c:v>41005.25</c:v>
                </c:pt>
                <c:pt idx="14368">
                  <c:v>41005.263888888876</c:v>
                </c:pt>
                <c:pt idx="14369">
                  <c:v>41005.277777777774</c:v>
                </c:pt>
                <c:pt idx="14370">
                  <c:v>41005.291666666577</c:v>
                </c:pt>
                <c:pt idx="14371">
                  <c:v>41005.305555555562</c:v>
                </c:pt>
                <c:pt idx="14372">
                  <c:v>41005.319444444496</c:v>
                </c:pt>
                <c:pt idx="14373">
                  <c:v>41005.333333333336</c:v>
                </c:pt>
                <c:pt idx="14374">
                  <c:v>41005.347222222219</c:v>
                </c:pt>
                <c:pt idx="14375">
                  <c:v>41005.361111111066</c:v>
                </c:pt>
                <c:pt idx="14376">
                  <c:v>41005.375</c:v>
                </c:pt>
                <c:pt idx="14377">
                  <c:v>41005.388888888956</c:v>
                </c:pt>
                <c:pt idx="14378">
                  <c:v>41005.402777777781</c:v>
                </c:pt>
                <c:pt idx="14379">
                  <c:v>41005.416666666664</c:v>
                </c:pt>
                <c:pt idx="14380">
                  <c:v>41005.430555555562</c:v>
                </c:pt>
                <c:pt idx="14381">
                  <c:v>41005.444444444496</c:v>
                </c:pt>
                <c:pt idx="14382">
                  <c:v>41005.458333333343</c:v>
                </c:pt>
                <c:pt idx="14383">
                  <c:v>41005.472222222219</c:v>
                </c:pt>
                <c:pt idx="14384">
                  <c:v>41005.486111111109</c:v>
                </c:pt>
                <c:pt idx="14385">
                  <c:v>41005.5</c:v>
                </c:pt>
                <c:pt idx="14386">
                  <c:v>41005.513888888891</c:v>
                </c:pt>
                <c:pt idx="14387">
                  <c:v>41005.527777777774</c:v>
                </c:pt>
                <c:pt idx="14388">
                  <c:v>41005.541666666613</c:v>
                </c:pt>
                <c:pt idx="14389">
                  <c:v>41005.555555555562</c:v>
                </c:pt>
                <c:pt idx="14390">
                  <c:v>41005.569444444445</c:v>
                </c:pt>
                <c:pt idx="14391">
                  <c:v>41005.583333333336</c:v>
                </c:pt>
                <c:pt idx="14392">
                  <c:v>41005.597222222204</c:v>
                </c:pt>
                <c:pt idx="14393">
                  <c:v>41005.611111111066</c:v>
                </c:pt>
                <c:pt idx="14394">
                  <c:v>41005.624999999993</c:v>
                </c:pt>
                <c:pt idx="14395">
                  <c:v>41005.638888888891</c:v>
                </c:pt>
                <c:pt idx="14396">
                  <c:v>41005.652777777781</c:v>
                </c:pt>
                <c:pt idx="14397">
                  <c:v>41005.666666666613</c:v>
                </c:pt>
                <c:pt idx="14398">
                  <c:v>41005.680555555562</c:v>
                </c:pt>
                <c:pt idx="14399">
                  <c:v>41005.694444444445</c:v>
                </c:pt>
                <c:pt idx="14400">
                  <c:v>41005.708333333336</c:v>
                </c:pt>
                <c:pt idx="14401">
                  <c:v>41005.722222222204</c:v>
                </c:pt>
                <c:pt idx="14402">
                  <c:v>41005.736111111066</c:v>
                </c:pt>
                <c:pt idx="14403">
                  <c:v>41005.75</c:v>
                </c:pt>
                <c:pt idx="14404">
                  <c:v>41005.763888888876</c:v>
                </c:pt>
                <c:pt idx="14405">
                  <c:v>41005.777777777774</c:v>
                </c:pt>
                <c:pt idx="14406">
                  <c:v>41005.791666666577</c:v>
                </c:pt>
                <c:pt idx="14407">
                  <c:v>41005.805555555562</c:v>
                </c:pt>
                <c:pt idx="14408">
                  <c:v>41005.819444444496</c:v>
                </c:pt>
                <c:pt idx="14409">
                  <c:v>41005.833333333336</c:v>
                </c:pt>
                <c:pt idx="14410">
                  <c:v>41005.847222222219</c:v>
                </c:pt>
                <c:pt idx="14411">
                  <c:v>41005.861111111066</c:v>
                </c:pt>
                <c:pt idx="14412">
                  <c:v>41005.875</c:v>
                </c:pt>
                <c:pt idx="14413">
                  <c:v>41005.888888888956</c:v>
                </c:pt>
                <c:pt idx="14414">
                  <c:v>41005.902777777781</c:v>
                </c:pt>
                <c:pt idx="14415">
                  <c:v>41005.916666666664</c:v>
                </c:pt>
                <c:pt idx="14416">
                  <c:v>41005.930555555562</c:v>
                </c:pt>
                <c:pt idx="14417">
                  <c:v>41005.944444444496</c:v>
                </c:pt>
                <c:pt idx="14418">
                  <c:v>41005.958333333343</c:v>
                </c:pt>
                <c:pt idx="14419">
                  <c:v>41005.972222222219</c:v>
                </c:pt>
                <c:pt idx="14420">
                  <c:v>41005.986111111109</c:v>
                </c:pt>
                <c:pt idx="14421">
                  <c:v>41006</c:v>
                </c:pt>
                <c:pt idx="14422">
                  <c:v>41006.013888888891</c:v>
                </c:pt>
                <c:pt idx="14423">
                  <c:v>41006.027777777774</c:v>
                </c:pt>
                <c:pt idx="14424">
                  <c:v>41006.041666666613</c:v>
                </c:pt>
                <c:pt idx="14425">
                  <c:v>41006.055555555562</c:v>
                </c:pt>
                <c:pt idx="14426">
                  <c:v>41006.069444444445</c:v>
                </c:pt>
                <c:pt idx="14427">
                  <c:v>41006.083333333336</c:v>
                </c:pt>
                <c:pt idx="14428">
                  <c:v>41006.097222222204</c:v>
                </c:pt>
                <c:pt idx="14429">
                  <c:v>41006.111111111066</c:v>
                </c:pt>
                <c:pt idx="14430">
                  <c:v>41006.124999999993</c:v>
                </c:pt>
                <c:pt idx="14431">
                  <c:v>41006.138888888891</c:v>
                </c:pt>
                <c:pt idx="14432">
                  <c:v>41006.152777777781</c:v>
                </c:pt>
                <c:pt idx="14433">
                  <c:v>41006.166666666613</c:v>
                </c:pt>
                <c:pt idx="14434">
                  <c:v>41006.180555555562</c:v>
                </c:pt>
                <c:pt idx="14435">
                  <c:v>41006.194444444445</c:v>
                </c:pt>
                <c:pt idx="14436">
                  <c:v>41006.208333333336</c:v>
                </c:pt>
                <c:pt idx="14437">
                  <c:v>41006.222222222204</c:v>
                </c:pt>
                <c:pt idx="14438">
                  <c:v>41006.236111111066</c:v>
                </c:pt>
                <c:pt idx="14439">
                  <c:v>41006.25</c:v>
                </c:pt>
                <c:pt idx="14440">
                  <c:v>41006.263888888876</c:v>
                </c:pt>
                <c:pt idx="14441">
                  <c:v>41006.277777777774</c:v>
                </c:pt>
                <c:pt idx="14442">
                  <c:v>41006.291666666577</c:v>
                </c:pt>
                <c:pt idx="14443">
                  <c:v>41006.305555555562</c:v>
                </c:pt>
                <c:pt idx="14444">
                  <c:v>41006.319444444496</c:v>
                </c:pt>
                <c:pt idx="14445">
                  <c:v>41006.333333333336</c:v>
                </c:pt>
                <c:pt idx="14446">
                  <c:v>41006.347222222219</c:v>
                </c:pt>
                <c:pt idx="14447">
                  <c:v>41006.361111111066</c:v>
                </c:pt>
                <c:pt idx="14448">
                  <c:v>41006.375</c:v>
                </c:pt>
                <c:pt idx="14449">
                  <c:v>41006.388888888956</c:v>
                </c:pt>
                <c:pt idx="14450">
                  <c:v>41006.402777777781</c:v>
                </c:pt>
                <c:pt idx="14451">
                  <c:v>41006.416666666664</c:v>
                </c:pt>
                <c:pt idx="14452">
                  <c:v>41006.430555555562</c:v>
                </c:pt>
                <c:pt idx="14453">
                  <c:v>41006.444444444496</c:v>
                </c:pt>
                <c:pt idx="14454">
                  <c:v>41006.458333333343</c:v>
                </c:pt>
                <c:pt idx="14455">
                  <c:v>41006.472222222219</c:v>
                </c:pt>
                <c:pt idx="14456">
                  <c:v>41006.486111111109</c:v>
                </c:pt>
                <c:pt idx="14457">
                  <c:v>41006.5</c:v>
                </c:pt>
                <c:pt idx="14458">
                  <c:v>41006.513888888891</c:v>
                </c:pt>
                <c:pt idx="14459">
                  <c:v>41006.527777777774</c:v>
                </c:pt>
                <c:pt idx="14460">
                  <c:v>41006.541666666613</c:v>
                </c:pt>
                <c:pt idx="14461">
                  <c:v>41006.555555555562</c:v>
                </c:pt>
                <c:pt idx="14462">
                  <c:v>41006.569444444445</c:v>
                </c:pt>
                <c:pt idx="14463">
                  <c:v>41006.583333333336</c:v>
                </c:pt>
                <c:pt idx="14464">
                  <c:v>41006.597222222204</c:v>
                </c:pt>
                <c:pt idx="14465">
                  <c:v>41006.611111111066</c:v>
                </c:pt>
                <c:pt idx="14466">
                  <c:v>41006.624999999993</c:v>
                </c:pt>
                <c:pt idx="14467">
                  <c:v>41006.638888888891</c:v>
                </c:pt>
                <c:pt idx="14468">
                  <c:v>41006.652777777781</c:v>
                </c:pt>
                <c:pt idx="14469">
                  <c:v>41006.666666666613</c:v>
                </c:pt>
                <c:pt idx="14470">
                  <c:v>41006.680555555562</c:v>
                </c:pt>
                <c:pt idx="14471">
                  <c:v>41006.694444444445</c:v>
                </c:pt>
                <c:pt idx="14472">
                  <c:v>41006.708333333336</c:v>
                </c:pt>
                <c:pt idx="14473">
                  <c:v>41006.722222222204</c:v>
                </c:pt>
                <c:pt idx="14474">
                  <c:v>41006.736111111066</c:v>
                </c:pt>
                <c:pt idx="14475">
                  <c:v>41006.75</c:v>
                </c:pt>
                <c:pt idx="14476">
                  <c:v>41006.763888888876</c:v>
                </c:pt>
                <c:pt idx="14477">
                  <c:v>41006.777777777774</c:v>
                </c:pt>
                <c:pt idx="14478">
                  <c:v>41006.791666666577</c:v>
                </c:pt>
                <c:pt idx="14479">
                  <c:v>41006.805555555562</c:v>
                </c:pt>
                <c:pt idx="14480">
                  <c:v>41006.819444444496</c:v>
                </c:pt>
                <c:pt idx="14481">
                  <c:v>41006.833333333336</c:v>
                </c:pt>
                <c:pt idx="14482">
                  <c:v>41006.847222222219</c:v>
                </c:pt>
                <c:pt idx="14483">
                  <c:v>41006.861111111066</c:v>
                </c:pt>
                <c:pt idx="14484">
                  <c:v>41006.875</c:v>
                </c:pt>
                <c:pt idx="14485">
                  <c:v>41006.888888888956</c:v>
                </c:pt>
                <c:pt idx="14486">
                  <c:v>41006.902777777781</c:v>
                </c:pt>
                <c:pt idx="14487">
                  <c:v>41006.916666666664</c:v>
                </c:pt>
                <c:pt idx="14488">
                  <c:v>41006.930555555562</c:v>
                </c:pt>
                <c:pt idx="14489">
                  <c:v>41006.944444444496</c:v>
                </c:pt>
                <c:pt idx="14490">
                  <c:v>41006.958333333343</c:v>
                </c:pt>
                <c:pt idx="14491">
                  <c:v>41006.972222222219</c:v>
                </c:pt>
                <c:pt idx="14492">
                  <c:v>41006.986111111109</c:v>
                </c:pt>
                <c:pt idx="14493">
                  <c:v>41007</c:v>
                </c:pt>
                <c:pt idx="14494">
                  <c:v>41007.013888888891</c:v>
                </c:pt>
                <c:pt idx="14495">
                  <c:v>41007.027777777774</c:v>
                </c:pt>
                <c:pt idx="14496">
                  <c:v>41007.041666666613</c:v>
                </c:pt>
                <c:pt idx="14497">
                  <c:v>41007.055555555562</c:v>
                </c:pt>
                <c:pt idx="14498">
                  <c:v>41007.069444444445</c:v>
                </c:pt>
                <c:pt idx="14499">
                  <c:v>41007.083333333336</c:v>
                </c:pt>
                <c:pt idx="14500">
                  <c:v>41007.097222222204</c:v>
                </c:pt>
                <c:pt idx="14501">
                  <c:v>41007.111111111066</c:v>
                </c:pt>
                <c:pt idx="14502">
                  <c:v>41007.124999999993</c:v>
                </c:pt>
                <c:pt idx="14503">
                  <c:v>41007.138888888891</c:v>
                </c:pt>
                <c:pt idx="14504">
                  <c:v>41007.152777777781</c:v>
                </c:pt>
                <c:pt idx="14505">
                  <c:v>41007.166666666613</c:v>
                </c:pt>
                <c:pt idx="14506">
                  <c:v>41007.180555555562</c:v>
                </c:pt>
                <c:pt idx="14507">
                  <c:v>41007.194444444445</c:v>
                </c:pt>
                <c:pt idx="14508">
                  <c:v>41007.208333333336</c:v>
                </c:pt>
                <c:pt idx="14509">
                  <c:v>41007.222222222204</c:v>
                </c:pt>
                <c:pt idx="14510">
                  <c:v>41007.236111111066</c:v>
                </c:pt>
                <c:pt idx="14511">
                  <c:v>41007.25</c:v>
                </c:pt>
                <c:pt idx="14512">
                  <c:v>41007.263888888876</c:v>
                </c:pt>
                <c:pt idx="14513">
                  <c:v>41007.277777777774</c:v>
                </c:pt>
                <c:pt idx="14514">
                  <c:v>41007.291666666577</c:v>
                </c:pt>
                <c:pt idx="14515">
                  <c:v>41007.305555555562</c:v>
                </c:pt>
                <c:pt idx="14516">
                  <c:v>41007.319444444496</c:v>
                </c:pt>
                <c:pt idx="14517">
                  <c:v>41007.333333333336</c:v>
                </c:pt>
                <c:pt idx="14518">
                  <c:v>41007.347222222219</c:v>
                </c:pt>
                <c:pt idx="14519">
                  <c:v>41007.361111111066</c:v>
                </c:pt>
                <c:pt idx="14520">
                  <c:v>41007.375</c:v>
                </c:pt>
                <c:pt idx="14521">
                  <c:v>41007.388888888956</c:v>
                </c:pt>
                <c:pt idx="14522">
                  <c:v>41007.402777777781</c:v>
                </c:pt>
                <c:pt idx="14523">
                  <c:v>41007.416666666664</c:v>
                </c:pt>
                <c:pt idx="14524">
                  <c:v>41007.430555555562</c:v>
                </c:pt>
                <c:pt idx="14525">
                  <c:v>41007.444444444496</c:v>
                </c:pt>
                <c:pt idx="14526">
                  <c:v>41007.458333333343</c:v>
                </c:pt>
                <c:pt idx="14527">
                  <c:v>41007.472222222219</c:v>
                </c:pt>
                <c:pt idx="14528">
                  <c:v>41007.486111111109</c:v>
                </c:pt>
                <c:pt idx="14529">
                  <c:v>41007.5</c:v>
                </c:pt>
                <c:pt idx="14530">
                  <c:v>41007.513888888891</c:v>
                </c:pt>
                <c:pt idx="14531">
                  <c:v>41007.527777777774</c:v>
                </c:pt>
                <c:pt idx="14532">
                  <c:v>41007.541666666613</c:v>
                </c:pt>
                <c:pt idx="14533">
                  <c:v>41007.555555555562</c:v>
                </c:pt>
                <c:pt idx="14534">
                  <c:v>41007.569444444445</c:v>
                </c:pt>
                <c:pt idx="14535">
                  <c:v>41007.583333333336</c:v>
                </c:pt>
                <c:pt idx="14536">
                  <c:v>41007.597222222204</c:v>
                </c:pt>
                <c:pt idx="14537">
                  <c:v>41007.611111111066</c:v>
                </c:pt>
                <c:pt idx="14538">
                  <c:v>41007.624999999993</c:v>
                </c:pt>
                <c:pt idx="14539">
                  <c:v>41007.638888888891</c:v>
                </c:pt>
                <c:pt idx="14540">
                  <c:v>41007.652777777781</c:v>
                </c:pt>
                <c:pt idx="14541">
                  <c:v>41007.666666666613</c:v>
                </c:pt>
                <c:pt idx="14542">
                  <c:v>41007.680555555562</c:v>
                </c:pt>
                <c:pt idx="14543">
                  <c:v>41007.694444444445</c:v>
                </c:pt>
                <c:pt idx="14544">
                  <c:v>41007.708333333336</c:v>
                </c:pt>
                <c:pt idx="14545">
                  <c:v>41007.722222222204</c:v>
                </c:pt>
                <c:pt idx="14546">
                  <c:v>41007.736111111066</c:v>
                </c:pt>
                <c:pt idx="14547">
                  <c:v>41007.75</c:v>
                </c:pt>
                <c:pt idx="14548">
                  <c:v>41007.763888888876</c:v>
                </c:pt>
                <c:pt idx="14549">
                  <c:v>41007.777777777774</c:v>
                </c:pt>
                <c:pt idx="14550">
                  <c:v>41007.791666666577</c:v>
                </c:pt>
                <c:pt idx="14551">
                  <c:v>41007.805555555562</c:v>
                </c:pt>
                <c:pt idx="14552">
                  <c:v>41007.819444444496</c:v>
                </c:pt>
                <c:pt idx="14553">
                  <c:v>41007.833333333336</c:v>
                </c:pt>
                <c:pt idx="14554">
                  <c:v>41007.847222222219</c:v>
                </c:pt>
                <c:pt idx="14555">
                  <c:v>41007.861111111066</c:v>
                </c:pt>
                <c:pt idx="14556">
                  <c:v>41007.875</c:v>
                </c:pt>
                <c:pt idx="14557">
                  <c:v>41007.888888888956</c:v>
                </c:pt>
                <c:pt idx="14558">
                  <c:v>41007.902777777781</c:v>
                </c:pt>
                <c:pt idx="14559">
                  <c:v>41007.916666666664</c:v>
                </c:pt>
                <c:pt idx="14560">
                  <c:v>41007.930555555562</c:v>
                </c:pt>
                <c:pt idx="14561">
                  <c:v>41007.944444444496</c:v>
                </c:pt>
                <c:pt idx="14562">
                  <c:v>41007.958333333343</c:v>
                </c:pt>
                <c:pt idx="14563">
                  <c:v>41007.972222222219</c:v>
                </c:pt>
                <c:pt idx="14564">
                  <c:v>41007.986111111109</c:v>
                </c:pt>
                <c:pt idx="14565">
                  <c:v>41008</c:v>
                </c:pt>
                <c:pt idx="14566">
                  <c:v>41008.013888888891</c:v>
                </c:pt>
                <c:pt idx="14567">
                  <c:v>41008.027777777774</c:v>
                </c:pt>
                <c:pt idx="14568">
                  <c:v>41008.041666666613</c:v>
                </c:pt>
                <c:pt idx="14569">
                  <c:v>41008.055555555562</c:v>
                </c:pt>
                <c:pt idx="14570">
                  <c:v>41008.069444444445</c:v>
                </c:pt>
                <c:pt idx="14571">
                  <c:v>41008.083333333336</c:v>
                </c:pt>
                <c:pt idx="14572">
                  <c:v>41008.097222222204</c:v>
                </c:pt>
                <c:pt idx="14573">
                  <c:v>41008.111111111066</c:v>
                </c:pt>
                <c:pt idx="14574">
                  <c:v>41008.124999999993</c:v>
                </c:pt>
                <c:pt idx="14575">
                  <c:v>41008.138888888891</c:v>
                </c:pt>
                <c:pt idx="14576">
                  <c:v>41008.152777777781</c:v>
                </c:pt>
                <c:pt idx="14577">
                  <c:v>41008.166666666613</c:v>
                </c:pt>
                <c:pt idx="14578">
                  <c:v>41008.180555555562</c:v>
                </c:pt>
                <c:pt idx="14579">
                  <c:v>41008.194444444445</c:v>
                </c:pt>
                <c:pt idx="14580">
                  <c:v>41008.208333333336</c:v>
                </c:pt>
                <c:pt idx="14581">
                  <c:v>41008.222222222204</c:v>
                </c:pt>
                <c:pt idx="14582">
                  <c:v>41008.236111111066</c:v>
                </c:pt>
                <c:pt idx="14583">
                  <c:v>41008.25</c:v>
                </c:pt>
                <c:pt idx="14584">
                  <c:v>41008.263888888876</c:v>
                </c:pt>
                <c:pt idx="14585">
                  <c:v>41008.277777777774</c:v>
                </c:pt>
                <c:pt idx="14586">
                  <c:v>41008.291666666577</c:v>
                </c:pt>
                <c:pt idx="14587">
                  <c:v>41008.305555555562</c:v>
                </c:pt>
                <c:pt idx="14588">
                  <c:v>41008.319444444496</c:v>
                </c:pt>
                <c:pt idx="14589">
                  <c:v>41008.333333333336</c:v>
                </c:pt>
                <c:pt idx="14590">
                  <c:v>41008.347222222219</c:v>
                </c:pt>
                <c:pt idx="14591">
                  <c:v>41008.361111111066</c:v>
                </c:pt>
                <c:pt idx="14592">
                  <c:v>41008.375</c:v>
                </c:pt>
                <c:pt idx="14593">
                  <c:v>41008.388888888956</c:v>
                </c:pt>
                <c:pt idx="14594">
                  <c:v>41008.402777777781</c:v>
                </c:pt>
                <c:pt idx="14595">
                  <c:v>41008.416666666664</c:v>
                </c:pt>
                <c:pt idx="14596">
                  <c:v>41008.430555555562</c:v>
                </c:pt>
                <c:pt idx="14597">
                  <c:v>41008.444444444496</c:v>
                </c:pt>
                <c:pt idx="14598">
                  <c:v>41008.458333333343</c:v>
                </c:pt>
                <c:pt idx="14599">
                  <c:v>41008.472222222219</c:v>
                </c:pt>
                <c:pt idx="14600">
                  <c:v>41008.486111111109</c:v>
                </c:pt>
                <c:pt idx="14601">
                  <c:v>41008.5</c:v>
                </c:pt>
                <c:pt idx="14602">
                  <c:v>41008.513888888891</c:v>
                </c:pt>
                <c:pt idx="14603">
                  <c:v>41008.527777777774</c:v>
                </c:pt>
                <c:pt idx="14604">
                  <c:v>41008.541666666613</c:v>
                </c:pt>
                <c:pt idx="14605">
                  <c:v>41008.555555555562</c:v>
                </c:pt>
                <c:pt idx="14606">
                  <c:v>41008.569444444445</c:v>
                </c:pt>
                <c:pt idx="14607">
                  <c:v>41008.583333333336</c:v>
                </c:pt>
                <c:pt idx="14608">
                  <c:v>41008.597222222204</c:v>
                </c:pt>
                <c:pt idx="14609">
                  <c:v>41008.611111111066</c:v>
                </c:pt>
                <c:pt idx="14610">
                  <c:v>41008.624999999993</c:v>
                </c:pt>
                <c:pt idx="14611">
                  <c:v>41008.638888888891</c:v>
                </c:pt>
                <c:pt idx="14612">
                  <c:v>41008.652777777781</c:v>
                </c:pt>
                <c:pt idx="14613">
                  <c:v>41008.666666666613</c:v>
                </c:pt>
                <c:pt idx="14614">
                  <c:v>41008.680555555562</c:v>
                </c:pt>
                <c:pt idx="14615">
                  <c:v>41008.694444444445</c:v>
                </c:pt>
                <c:pt idx="14616">
                  <c:v>41008.708333333336</c:v>
                </c:pt>
                <c:pt idx="14617">
                  <c:v>41008.722222222204</c:v>
                </c:pt>
                <c:pt idx="14618">
                  <c:v>41008.736111111066</c:v>
                </c:pt>
                <c:pt idx="14619">
                  <c:v>41008.75</c:v>
                </c:pt>
                <c:pt idx="14620">
                  <c:v>41008.763888888876</c:v>
                </c:pt>
                <c:pt idx="14621">
                  <c:v>41008.777777777774</c:v>
                </c:pt>
                <c:pt idx="14622">
                  <c:v>41008.791666666577</c:v>
                </c:pt>
                <c:pt idx="14623">
                  <c:v>41008.805555555562</c:v>
                </c:pt>
                <c:pt idx="14624">
                  <c:v>41008.819444444496</c:v>
                </c:pt>
                <c:pt idx="14625">
                  <c:v>41008.833333333336</c:v>
                </c:pt>
                <c:pt idx="14626">
                  <c:v>41008.847222222219</c:v>
                </c:pt>
                <c:pt idx="14627">
                  <c:v>41008.861111111066</c:v>
                </c:pt>
                <c:pt idx="14628">
                  <c:v>41008.875</c:v>
                </c:pt>
                <c:pt idx="14629">
                  <c:v>41008.888888888956</c:v>
                </c:pt>
                <c:pt idx="14630">
                  <c:v>41008.902777777781</c:v>
                </c:pt>
                <c:pt idx="14631">
                  <c:v>41008.916666666664</c:v>
                </c:pt>
                <c:pt idx="14632">
                  <c:v>41008.930555555562</c:v>
                </c:pt>
                <c:pt idx="14633">
                  <c:v>41008.944444444496</c:v>
                </c:pt>
                <c:pt idx="14634">
                  <c:v>41008.958333333343</c:v>
                </c:pt>
                <c:pt idx="14635">
                  <c:v>41008.972222222219</c:v>
                </c:pt>
                <c:pt idx="14636">
                  <c:v>41008.986111111109</c:v>
                </c:pt>
                <c:pt idx="14637">
                  <c:v>41009</c:v>
                </c:pt>
                <c:pt idx="14638">
                  <c:v>41009.013888888891</c:v>
                </c:pt>
                <c:pt idx="14639">
                  <c:v>41009.027777777774</c:v>
                </c:pt>
                <c:pt idx="14640">
                  <c:v>41009.041666666613</c:v>
                </c:pt>
                <c:pt idx="14641">
                  <c:v>41009.055555555562</c:v>
                </c:pt>
                <c:pt idx="14642">
                  <c:v>41009.069444444445</c:v>
                </c:pt>
                <c:pt idx="14643">
                  <c:v>41009.083333333336</c:v>
                </c:pt>
                <c:pt idx="14644">
                  <c:v>41009.097222222204</c:v>
                </c:pt>
                <c:pt idx="14645">
                  <c:v>41009.111111111066</c:v>
                </c:pt>
                <c:pt idx="14646">
                  <c:v>41009.124999999993</c:v>
                </c:pt>
                <c:pt idx="14647">
                  <c:v>41009.138888888891</c:v>
                </c:pt>
                <c:pt idx="14648">
                  <c:v>41009.152777777781</c:v>
                </c:pt>
                <c:pt idx="14649">
                  <c:v>41009.166666666613</c:v>
                </c:pt>
                <c:pt idx="14650">
                  <c:v>41009.180555555562</c:v>
                </c:pt>
                <c:pt idx="14651">
                  <c:v>41009.194444444445</c:v>
                </c:pt>
                <c:pt idx="14652">
                  <c:v>41009.208333333336</c:v>
                </c:pt>
                <c:pt idx="14653">
                  <c:v>41009.222222222204</c:v>
                </c:pt>
                <c:pt idx="14654">
                  <c:v>41009.236111111066</c:v>
                </c:pt>
                <c:pt idx="14655">
                  <c:v>41009.25</c:v>
                </c:pt>
                <c:pt idx="14656">
                  <c:v>41009.263888888876</c:v>
                </c:pt>
                <c:pt idx="14657">
                  <c:v>41009.277777777774</c:v>
                </c:pt>
                <c:pt idx="14658">
                  <c:v>41009.291666666577</c:v>
                </c:pt>
                <c:pt idx="14659">
                  <c:v>41009.305555555562</c:v>
                </c:pt>
                <c:pt idx="14660">
                  <c:v>41009.319444444496</c:v>
                </c:pt>
                <c:pt idx="14661">
                  <c:v>41009.333333333336</c:v>
                </c:pt>
                <c:pt idx="14662">
                  <c:v>41009.347222222219</c:v>
                </c:pt>
                <c:pt idx="14663">
                  <c:v>41009.361111111066</c:v>
                </c:pt>
                <c:pt idx="14664">
                  <c:v>41009.375</c:v>
                </c:pt>
                <c:pt idx="14665">
                  <c:v>41009.388888888956</c:v>
                </c:pt>
                <c:pt idx="14666">
                  <c:v>41009.402777777781</c:v>
                </c:pt>
                <c:pt idx="14667">
                  <c:v>41009.416666666664</c:v>
                </c:pt>
                <c:pt idx="14668">
                  <c:v>41009.430555555562</c:v>
                </c:pt>
                <c:pt idx="14669">
                  <c:v>41009.444444444496</c:v>
                </c:pt>
                <c:pt idx="14670">
                  <c:v>41009.458333333343</c:v>
                </c:pt>
                <c:pt idx="14671">
                  <c:v>41009.472222222219</c:v>
                </c:pt>
                <c:pt idx="14672">
                  <c:v>41009.486111111109</c:v>
                </c:pt>
                <c:pt idx="14673">
                  <c:v>41009.5</c:v>
                </c:pt>
                <c:pt idx="14674">
                  <c:v>41009.513888888891</c:v>
                </c:pt>
                <c:pt idx="14675">
                  <c:v>41009.527777777774</c:v>
                </c:pt>
                <c:pt idx="14676">
                  <c:v>41009.541666666613</c:v>
                </c:pt>
                <c:pt idx="14677">
                  <c:v>41009.555555555562</c:v>
                </c:pt>
                <c:pt idx="14678">
                  <c:v>41009.569444444445</c:v>
                </c:pt>
                <c:pt idx="14679">
                  <c:v>41009.583333333336</c:v>
                </c:pt>
                <c:pt idx="14680">
                  <c:v>41009.597222222204</c:v>
                </c:pt>
                <c:pt idx="14681">
                  <c:v>41009.611111111066</c:v>
                </c:pt>
                <c:pt idx="14682">
                  <c:v>41009.624999999993</c:v>
                </c:pt>
                <c:pt idx="14683">
                  <c:v>41009.638888888891</c:v>
                </c:pt>
                <c:pt idx="14684">
                  <c:v>41009.652777777781</c:v>
                </c:pt>
                <c:pt idx="14685">
                  <c:v>41009.666666666613</c:v>
                </c:pt>
                <c:pt idx="14686">
                  <c:v>41009.680555555562</c:v>
                </c:pt>
                <c:pt idx="14687">
                  <c:v>41009.694444444445</c:v>
                </c:pt>
                <c:pt idx="14688">
                  <c:v>41009.708333333336</c:v>
                </c:pt>
                <c:pt idx="14689">
                  <c:v>41009.722222222204</c:v>
                </c:pt>
                <c:pt idx="14690">
                  <c:v>41009.736111111066</c:v>
                </c:pt>
                <c:pt idx="14691">
                  <c:v>41009.75</c:v>
                </c:pt>
                <c:pt idx="14692">
                  <c:v>41009.763888888876</c:v>
                </c:pt>
                <c:pt idx="14693">
                  <c:v>41009.777777777774</c:v>
                </c:pt>
                <c:pt idx="14694">
                  <c:v>41009.791666666577</c:v>
                </c:pt>
                <c:pt idx="14695">
                  <c:v>41009.805555555562</c:v>
                </c:pt>
                <c:pt idx="14696">
                  <c:v>41009.819444444496</c:v>
                </c:pt>
                <c:pt idx="14697">
                  <c:v>41009.833333333336</c:v>
                </c:pt>
                <c:pt idx="14698">
                  <c:v>41009.847222222219</c:v>
                </c:pt>
                <c:pt idx="14699">
                  <c:v>41009.861111111066</c:v>
                </c:pt>
                <c:pt idx="14700">
                  <c:v>41009.875</c:v>
                </c:pt>
                <c:pt idx="14701">
                  <c:v>41009.888888888956</c:v>
                </c:pt>
                <c:pt idx="14702">
                  <c:v>41009.902777777781</c:v>
                </c:pt>
                <c:pt idx="14703">
                  <c:v>41009.916666666664</c:v>
                </c:pt>
                <c:pt idx="14704">
                  <c:v>41009.930555555562</c:v>
                </c:pt>
                <c:pt idx="14705">
                  <c:v>41009.944444444496</c:v>
                </c:pt>
                <c:pt idx="14706">
                  <c:v>41009.958333333343</c:v>
                </c:pt>
                <c:pt idx="14707">
                  <c:v>41009.972222222219</c:v>
                </c:pt>
                <c:pt idx="14708">
                  <c:v>41009.986111111109</c:v>
                </c:pt>
                <c:pt idx="14709">
                  <c:v>41010</c:v>
                </c:pt>
                <c:pt idx="14710">
                  <c:v>41010.013888888891</c:v>
                </c:pt>
                <c:pt idx="14711">
                  <c:v>41010.027777777774</c:v>
                </c:pt>
                <c:pt idx="14712">
                  <c:v>41010.041666666613</c:v>
                </c:pt>
                <c:pt idx="14713">
                  <c:v>41010.055555555562</c:v>
                </c:pt>
                <c:pt idx="14714">
                  <c:v>41010.069444444445</c:v>
                </c:pt>
                <c:pt idx="14715">
                  <c:v>41010.083333333336</c:v>
                </c:pt>
                <c:pt idx="14716">
                  <c:v>41010.097222222204</c:v>
                </c:pt>
                <c:pt idx="14717">
                  <c:v>41010.111111111066</c:v>
                </c:pt>
                <c:pt idx="14718">
                  <c:v>41010.124999999993</c:v>
                </c:pt>
                <c:pt idx="14719">
                  <c:v>41010.138888888891</c:v>
                </c:pt>
                <c:pt idx="14720">
                  <c:v>41010.152777777781</c:v>
                </c:pt>
                <c:pt idx="14721">
                  <c:v>41010.166666666613</c:v>
                </c:pt>
                <c:pt idx="14722">
                  <c:v>41010.180555555562</c:v>
                </c:pt>
                <c:pt idx="14723">
                  <c:v>41010.194444444445</c:v>
                </c:pt>
                <c:pt idx="14724">
                  <c:v>41010.208333333336</c:v>
                </c:pt>
                <c:pt idx="14725">
                  <c:v>41010.222222222204</c:v>
                </c:pt>
                <c:pt idx="14726">
                  <c:v>41010.236111111066</c:v>
                </c:pt>
                <c:pt idx="14727">
                  <c:v>41010.25</c:v>
                </c:pt>
                <c:pt idx="14728">
                  <c:v>41010.263888888876</c:v>
                </c:pt>
                <c:pt idx="14729">
                  <c:v>41010.277777777774</c:v>
                </c:pt>
                <c:pt idx="14730">
                  <c:v>41010.291666666577</c:v>
                </c:pt>
                <c:pt idx="14731">
                  <c:v>41010.305555555562</c:v>
                </c:pt>
                <c:pt idx="14732">
                  <c:v>41010.319444444496</c:v>
                </c:pt>
                <c:pt idx="14733">
                  <c:v>41010.333333333336</c:v>
                </c:pt>
                <c:pt idx="14734">
                  <c:v>41010.347222222219</c:v>
                </c:pt>
                <c:pt idx="14735">
                  <c:v>41010.361111111066</c:v>
                </c:pt>
                <c:pt idx="14736">
                  <c:v>41010.375</c:v>
                </c:pt>
                <c:pt idx="14737">
                  <c:v>41010.388888888956</c:v>
                </c:pt>
                <c:pt idx="14738">
                  <c:v>41010.402777777781</c:v>
                </c:pt>
                <c:pt idx="14739">
                  <c:v>41010.416666666664</c:v>
                </c:pt>
                <c:pt idx="14740">
                  <c:v>41010.430555555562</c:v>
                </c:pt>
                <c:pt idx="14741">
                  <c:v>41010.444444444496</c:v>
                </c:pt>
                <c:pt idx="14742">
                  <c:v>41010.458333333343</c:v>
                </c:pt>
                <c:pt idx="14743">
                  <c:v>41010.472222222219</c:v>
                </c:pt>
                <c:pt idx="14744">
                  <c:v>41010.486111111109</c:v>
                </c:pt>
                <c:pt idx="14745">
                  <c:v>41010.5</c:v>
                </c:pt>
                <c:pt idx="14746">
                  <c:v>41010.513888888891</c:v>
                </c:pt>
                <c:pt idx="14747">
                  <c:v>41010.527777777774</c:v>
                </c:pt>
                <c:pt idx="14748">
                  <c:v>41010.541666666613</c:v>
                </c:pt>
                <c:pt idx="14749">
                  <c:v>41010.555555555562</c:v>
                </c:pt>
                <c:pt idx="14750">
                  <c:v>41010.569444444445</c:v>
                </c:pt>
                <c:pt idx="14751">
                  <c:v>41010.583333333336</c:v>
                </c:pt>
                <c:pt idx="14752">
                  <c:v>41010.597222222204</c:v>
                </c:pt>
                <c:pt idx="14753">
                  <c:v>41010.611111111066</c:v>
                </c:pt>
                <c:pt idx="14754">
                  <c:v>41010.624999999993</c:v>
                </c:pt>
                <c:pt idx="14755">
                  <c:v>41010.638888888891</c:v>
                </c:pt>
                <c:pt idx="14756">
                  <c:v>41010.652777777781</c:v>
                </c:pt>
                <c:pt idx="14757">
                  <c:v>41010.666666666613</c:v>
                </c:pt>
                <c:pt idx="14758">
                  <c:v>41010.680555555562</c:v>
                </c:pt>
                <c:pt idx="14759">
                  <c:v>41010.694444444445</c:v>
                </c:pt>
                <c:pt idx="14760">
                  <c:v>41010.708333333336</c:v>
                </c:pt>
                <c:pt idx="14761">
                  <c:v>41010.722222222204</c:v>
                </c:pt>
                <c:pt idx="14762">
                  <c:v>41010.736111111066</c:v>
                </c:pt>
                <c:pt idx="14763">
                  <c:v>41010.75</c:v>
                </c:pt>
                <c:pt idx="14764">
                  <c:v>41010.763888888876</c:v>
                </c:pt>
                <c:pt idx="14765">
                  <c:v>41010.777777777774</c:v>
                </c:pt>
                <c:pt idx="14766">
                  <c:v>41010.791666666577</c:v>
                </c:pt>
                <c:pt idx="14767">
                  <c:v>41010.805555555562</c:v>
                </c:pt>
                <c:pt idx="14768">
                  <c:v>41010.819444444496</c:v>
                </c:pt>
                <c:pt idx="14769">
                  <c:v>41010.833333333336</c:v>
                </c:pt>
                <c:pt idx="14770">
                  <c:v>41010.847222222219</c:v>
                </c:pt>
                <c:pt idx="14771">
                  <c:v>41010.861111111066</c:v>
                </c:pt>
                <c:pt idx="14772">
                  <c:v>41010.875</c:v>
                </c:pt>
                <c:pt idx="14773">
                  <c:v>41010.888888888956</c:v>
                </c:pt>
                <c:pt idx="14774">
                  <c:v>41010.902777777781</c:v>
                </c:pt>
                <c:pt idx="14775">
                  <c:v>41010.916666666664</c:v>
                </c:pt>
                <c:pt idx="14776">
                  <c:v>41010.930555555562</c:v>
                </c:pt>
                <c:pt idx="14777">
                  <c:v>41010.944444444496</c:v>
                </c:pt>
                <c:pt idx="14778">
                  <c:v>41010.958333333343</c:v>
                </c:pt>
                <c:pt idx="14779">
                  <c:v>41010.972222222219</c:v>
                </c:pt>
                <c:pt idx="14780">
                  <c:v>41010.986111111109</c:v>
                </c:pt>
                <c:pt idx="14781">
                  <c:v>41011</c:v>
                </c:pt>
                <c:pt idx="14782">
                  <c:v>41011.013888888891</c:v>
                </c:pt>
                <c:pt idx="14783">
                  <c:v>41011.027777777774</c:v>
                </c:pt>
                <c:pt idx="14784">
                  <c:v>41011.041666666613</c:v>
                </c:pt>
                <c:pt idx="14785">
                  <c:v>41011.055555555562</c:v>
                </c:pt>
                <c:pt idx="14786">
                  <c:v>41011.069444444445</c:v>
                </c:pt>
                <c:pt idx="14787">
                  <c:v>41011.083333333336</c:v>
                </c:pt>
                <c:pt idx="14788">
                  <c:v>41011.097222222204</c:v>
                </c:pt>
                <c:pt idx="14789">
                  <c:v>41011.111111111066</c:v>
                </c:pt>
                <c:pt idx="14790">
                  <c:v>41011.124999999993</c:v>
                </c:pt>
                <c:pt idx="14791">
                  <c:v>41011.138888888891</c:v>
                </c:pt>
                <c:pt idx="14792">
                  <c:v>41011.152777777781</c:v>
                </c:pt>
                <c:pt idx="14793">
                  <c:v>41011.166666666613</c:v>
                </c:pt>
                <c:pt idx="14794">
                  <c:v>41011.180555555562</c:v>
                </c:pt>
                <c:pt idx="14795">
                  <c:v>41011.194444444445</c:v>
                </c:pt>
                <c:pt idx="14796">
                  <c:v>41011.208333333336</c:v>
                </c:pt>
                <c:pt idx="14797">
                  <c:v>41011.222222222204</c:v>
                </c:pt>
                <c:pt idx="14798">
                  <c:v>41011.236111111066</c:v>
                </c:pt>
                <c:pt idx="14799">
                  <c:v>41011.25</c:v>
                </c:pt>
                <c:pt idx="14800">
                  <c:v>41011.263888888876</c:v>
                </c:pt>
                <c:pt idx="14801">
                  <c:v>41011.277777777774</c:v>
                </c:pt>
                <c:pt idx="14802">
                  <c:v>41011.291666666577</c:v>
                </c:pt>
                <c:pt idx="14803">
                  <c:v>41011.305555555562</c:v>
                </c:pt>
                <c:pt idx="14804">
                  <c:v>41011.319444444496</c:v>
                </c:pt>
                <c:pt idx="14805">
                  <c:v>41011.333333333336</c:v>
                </c:pt>
                <c:pt idx="14806">
                  <c:v>41011.347222222219</c:v>
                </c:pt>
                <c:pt idx="14807">
                  <c:v>41011.361111111066</c:v>
                </c:pt>
                <c:pt idx="14808">
                  <c:v>41011.375</c:v>
                </c:pt>
                <c:pt idx="14809">
                  <c:v>41011.388888888956</c:v>
                </c:pt>
                <c:pt idx="14810">
                  <c:v>41011.402777777781</c:v>
                </c:pt>
                <c:pt idx="14811">
                  <c:v>41011.416666666664</c:v>
                </c:pt>
                <c:pt idx="14812">
                  <c:v>41011.430555555562</c:v>
                </c:pt>
                <c:pt idx="14813">
                  <c:v>41011.444444444496</c:v>
                </c:pt>
                <c:pt idx="14814">
                  <c:v>41011.458333333343</c:v>
                </c:pt>
                <c:pt idx="14815">
                  <c:v>41011.472222222219</c:v>
                </c:pt>
                <c:pt idx="14816">
                  <c:v>41011.486111111109</c:v>
                </c:pt>
                <c:pt idx="14817">
                  <c:v>41011.5</c:v>
                </c:pt>
                <c:pt idx="14818">
                  <c:v>41011.513888888891</c:v>
                </c:pt>
                <c:pt idx="14819">
                  <c:v>41011.527777777774</c:v>
                </c:pt>
                <c:pt idx="14820">
                  <c:v>41011.541666666613</c:v>
                </c:pt>
                <c:pt idx="14821">
                  <c:v>41011.555555555562</c:v>
                </c:pt>
                <c:pt idx="14822">
                  <c:v>41011.569444444445</c:v>
                </c:pt>
                <c:pt idx="14823">
                  <c:v>41011.583333333336</c:v>
                </c:pt>
                <c:pt idx="14824">
                  <c:v>41011.597222222204</c:v>
                </c:pt>
                <c:pt idx="14825">
                  <c:v>41011.611111111066</c:v>
                </c:pt>
                <c:pt idx="14826">
                  <c:v>41011.624999999993</c:v>
                </c:pt>
                <c:pt idx="14827">
                  <c:v>41011.638888888891</c:v>
                </c:pt>
                <c:pt idx="14828">
                  <c:v>41011.652777777781</c:v>
                </c:pt>
                <c:pt idx="14829">
                  <c:v>41011.666666666613</c:v>
                </c:pt>
                <c:pt idx="14830">
                  <c:v>41011.680555555562</c:v>
                </c:pt>
                <c:pt idx="14831">
                  <c:v>41011.694444444445</c:v>
                </c:pt>
                <c:pt idx="14832">
                  <c:v>41011.708333333336</c:v>
                </c:pt>
                <c:pt idx="14833">
                  <c:v>41011.722222222204</c:v>
                </c:pt>
                <c:pt idx="14834">
                  <c:v>41011.736111111066</c:v>
                </c:pt>
                <c:pt idx="14835">
                  <c:v>41011.75</c:v>
                </c:pt>
                <c:pt idx="14836">
                  <c:v>41011.763888888876</c:v>
                </c:pt>
                <c:pt idx="14837">
                  <c:v>41011.777777777774</c:v>
                </c:pt>
                <c:pt idx="14838">
                  <c:v>41011.791666666577</c:v>
                </c:pt>
                <c:pt idx="14839">
                  <c:v>41011.805555555562</c:v>
                </c:pt>
                <c:pt idx="14840">
                  <c:v>41011.819444444496</c:v>
                </c:pt>
                <c:pt idx="14841">
                  <c:v>41011.833333333336</c:v>
                </c:pt>
                <c:pt idx="14842">
                  <c:v>41011.847222222219</c:v>
                </c:pt>
                <c:pt idx="14843">
                  <c:v>41011.861111111066</c:v>
                </c:pt>
                <c:pt idx="14844">
                  <c:v>41011.875</c:v>
                </c:pt>
                <c:pt idx="14845">
                  <c:v>41011.888888888956</c:v>
                </c:pt>
                <c:pt idx="14846">
                  <c:v>41011.902777777781</c:v>
                </c:pt>
                <c:pt idx="14847">
                  <c:v>41011.916666666664</c:v>
                </c:pt>
                <c:pt idx="14848">
                  <c:v>41011.930555555562</c:v>
                </c:pt>
                <c:pt idx="14849">
                  <c:v>41011.944444444496</c:v>
                </c:pt>
                <c:pt idx="14850">
                  <c:v>41011.958333333343</c:v>
                </c:pt>
                <c:pt idx="14851">
                  <c:v>41011.972222222219</c:v>
                </c:pt>
                <c:pt idx="14852">
                  <c:v>41011.986111111109</c:v>
                </c:pt>
                <c:pt idx="14853">
                  <c:v>41012</c:v>
                </c:pt>
                <c:pt idx="14854">
                  <c:v>41012.013888888891</c:v>
                </c:pt>
                <c:pt idx="14855">
                  <c:v>41012.027777777774</c:v>
                </c:pt>
                <c:pt idx="14856">
                  <c:v>41012.041666666613</c:v>
                </c:pt>
                <c:pt idx="14857">
                  <c:v>41012.055555555562</c:v>
                </c:pt>
                <c:pt idx="14858">
                  <c:v>41012.069444444445</c:v>
                </c:pt>
                <c:pt idx="14859">
                  <c:v>41012.083333333336</c:v>
                </c:pt>
                <c:pt idx="14860">
                  <c:v>41012.097222222204</c:v>
                </c:pt>
                <c:pt idx="14861">
                  <c:v>41012.111111111066</c:v>
                </c:pt>
                <c:pt idx="14862">
                  <c:v>41012.124999999993</c:v>
                </c:pt>
                <c:pt idx="14863">
                  <c:v>41012.138888888891</c:v>
                </c:pt>
                <c:pt idx="14864">
                  <c:v>41012.152777777781</c:v>
                </c:pt>
                <c:pt idx="14865">
                  <c:v>41012.166666666613</c:v>
                </c:pt>
                <c:pt idx="14866">
                  <c:v>41012.180555555562</c:v>
                </c:pt>
                <c:pt idx="14867">
                  <c:v>41012.194444444445</c:v>
                </c:pt>
                <c:pt idx="14868">
                  <c:v>41012.208333333336</c:v>
                </c:pt>
                <c:pt idx="14869">
                  <c:v>41012.222222222204</c:v>
                </c:pt>
                <c:pt idx="14870">
                  <c:v>41012.236111111066</c:v>
                </c:pt>
                <c:pt idx="14871">
                  <c:v>41012.25</c:v>
                </c:pt>
                <c:pt idx="14872">
                  <c:v>41012.263888888876</c:v>
                </c:pt>
                <c:pt idx="14873">
                  <c:v>41012.277777777774</c:v>
                </c:pt>
                <c:pt idx="14874">
                  <c:v>41012.291666666577</c:v>
                </c:pt>
                <c:pt idx="14875">
                  <c:v>41012.305555555562</c:v>
                </c:pt>
                <c:pt idx="14876">
                  <c:v>41012.319444444496</c:v>
                </c:pt>
                <c:pt idx="14877">
                  <c:v>41012.333333333336</c:v>
                </c:pt>
                <c:pt idx="14878">
                  <c:v>41012.347222222219</c:v>
                </c:pt>
                <c:pt idx="14879">
                  <c:v>41012.361111111066</c:v>
                </c:pt>
                <c:pt idx="14880">
                  <c:v>41012.375</c:v>
                </c:pt>
                <c:pt idx="14881">
                  <c:v>41012.388888888956</c:v>
                </c:pt>
                <c:pt idx="14882">
                  <c:v>41012.402777777781</c:v>
                </c:pt>
                <c:pt idx="14883">
                  <c:v>41012.416666666664</c:v>
                </c:pt>
                <c:pt idx="14884">
                  <c:v>41012.430555555562</c:v>
                </c:pt>
                <c:pt idx="14885">
                  <c:v>41012.444444444496</c:v>
                </c:pt>
                <c:pt idx="14886">
                  <c:v>41012.458333333343</c:v>
                </c:pt>
                <c:pt idx="14887">
                  <c:v>41012.472222222219</c:v>
                </c:pt>
                <c:pt idx="14888">
                  <c:v>41012.486111111109</c:v>
                </c:pt>
                <c:pt idx="14889">
                  <c:v>41012.5</c:v>
                </c:pt>
                <c:pt idx="14890">
                  <c:v>41012.513888888891</c:v>
                </c:pt>
                <c:pt idx="14891">
                  <c:v>41012.527777777774</c:v>
                </c:pt>
                <c:pt idx="14892">
                  <c:v>41012.541666666613</c:v>
                </c:pt>
                <c:pt idx="14893">
                  <c:v>41012.555555555562</c:v>
                </c:pt>
                <c:pt idx="14894">
                  <c:v>41012.569444444445</c:v>
                </c:pt>
                <c:pt idx="14895">
                  <c:v>41012.583333333336</c:v>
                </c:pt>
                <c:pt idx="14896">
                  <c:v>41012.597222222204</c:v>
                </c:pt>
                <c:pt idx="14897">
                  <c:v>41012.611111111066</c:v>
                </c:pt>
                <c:pt idx="14898">
                  <c:v>41012.624999999993</c:v>
                </c:pt>
                <c:pt idx="14899">
                  <c:v>41012.638888888891</c:v>
                </c:pt>
                <c:pt idx="14900">
                  <c:v>41012.652777777781</c:v>
                </c:pt>
                <c:pt idx="14901">
                  <c:v>41012.666666666613</c:v>
                </c:pt>
                <c:pt idx="14902">
                  <c:v>41012.680555555562</c:v>
                </c:pt>
                <c:pt idx="14903">
                  <c:v>41012.694444444445</c:v>
                </c:pt>
                <c:pt idx="14904">
                  <c:v>41012.708333333336</c:v>
                </c:pt>
                <c:pt idx="14905">
                  <c:v>41012.722222222204</c:v>
                </c:pt>
                <c:pt idx="14906">
                  <c:v>41012.736111111066</c:v>
                </c:pt>
                <c:pt idx="14907">
                  <c:v>41012.75</c:v>
                </c:pt>
                <c:pt idx="14908">
                  <c:v>41012.763888888876</c:v>
                </c:pt>
                <c:pt idx="14909">
                  <c:v>41012.777777777774</c:v>
                </c:pt>
                <c:pt idx="14910">
                  <c:v>41012.791666666577</c:v>
                </c:pt>
                <c:pt idx="14911">
                  <c:v>41012.805555555562</c:v>
                </c:pt>
                <c:pt idx="14912">
                  <c:v>41012.819444444496</c:v>
                </c:pt>
                <c:pt idx="14913">
                  <c:v>41012.833333333336</c:v>
                </c:pt>
                <c:pt idx="14914">
                  <c:v>41012.847222222219</c:v>
                </c:pt>
                <c:pt idx="14915">
                  <c:v>41012.861111111066</c:v>
                </c:pt>
                <c:pt idx="14916">
                  <c:v>41012.875</c:v>
                </c:pt>
                <c:pt idx="14917">
                  <c:v>41012.888888888956</c:v>
                </c:pt>
                <c:pt idx="14918">
                  <c:v>41012.902777777781</c:v>
                </c:pt>
                <c:pt idx="14919">
                  <c:v>41012.916666666664</c:v>
                </c:pt>
                <c:pt idx="14920">
                  <c:v>41012.930555555562</c:v>
                </c:pt>
                <c:pt idx="14921">
                  <c:v>41012.944444444496</c:v>
                </c:pt>
                <c:pt idx="14922">
                  <c:v>41012.958333333343</c:v>
                </c:pt>
                <c:pt idx="14923">
                  <c:v>41012.972222222219</c:v>
                </c:pt>
                <c:pt idx="14924">
                  <c:v>41012.986111111109</c:v>
                </c:pt>
                <c:pt idx="14925">
                  <c:v>41013</c:v>
                </c:pt>
                <c:pt idx="14926">
                  <c:v>41013.013888888891</c:v>
                </c:pt>
                <c:pt idx="14927">
                  <c:v>41013.027777777774</c:v>
                </c:pt>
                <c:pt idx="14928">
                  <c:v>41013.041666666613</c:v>
                </c:pt>
                <c:pt idx="14929">
                  <c:v>41013.055555555562</c:v>
                </c:pt>
                <c:pt idx="14930">
                  <c:v>41013.069444444445</c:v>
                </c:pt>
                <c:pt idx="14931">
                  <c:v>41013.083333333336</c:v>
                </c:pt>
                <c:pt idx="14932">
                  <c:v>41013.097222222204</c:v>
                </c:pt>
                <c:pt idx="14933">
                  <c:v>41013.111111111066</c:v>
                </c:pt>
                <c:pt idx="14934">
                  <c:v>41013.124999999993</c:v>
                </c:pt>
                <c:pt idx="14935">
                  <c:v>41013.138888888891</c:v>
                </c:pt>
                <c:pt idx="14936">
                  <c:v>41013.152777777781</c:v>
                </c:pt>
                <c:pt idx="14937">
                  <c:v>41013.166666666613</c:v>
                </c:pt>
                <c:pt idx="14938">
                  <c:v>41013.180555555562</c:v>
                </c:pt>
                <c:pt idx="14939">
                  <c:v>41013.194444444445</c:v>
                </c:pt>
                <c:pt idx="14940">
                  <c:v>41013.208333333336</c:v>
                </c:pt>
                <c:pt idx="14941">
                  <c:v>41013.222222222204</c:v>
                </c:pt>
                <c:pt idx="14942">
                  <c:v>41013.236111111066</c:v>
                </c:pt>
                <c:pt idx="14943">
                  <c:v>41013.25</c:v>
                </c:pt>
                <c:pt idx="14944">
                  <c:v>41013.263888888876</c:v>
                </c:pt>
                <c:pt idx="14945">
                  <c:v>41013.277777777774</c:v>
                </c:pt>
                <c:pt idx="14946">
                  <c:v>41013.291666666577</c:v>
                </c:pt>
                <c:pt idx="14947">
                  <c:v>41013.305555555562</c:v>
                </c:pt>
                <c:pt idx="14948">
                  <c:v>41013.319444444496</c:v>
                </c:pt>
                <c:pt idx="14949">
                  <c:v>41013.333333333336</c:v>
                </c:pt>
                <c:pt idx="14950">
                  <c:v>41013.347222222219</c:v>
                </c:pt>
                <c:pt idx="14951">
                  <c:v>41013.361111111066</c:v>
                </c:pt>
                <c:pt idx="14952">
                  <c:v>41013.375</c:v>
                </c:pt>
                <c:pt idx="14953">
                  <c:v>41013.388888888956</c:v>
                </c:pt>
                <c:pt idx="14954">
                  <c:v>41013.402777777781</c:v>
                </c:pt>
                <c:pt idx="14955">
                  <c:v>41013.416666666664</c:v>
                </c:pt>
                <c:pt idx="14956">
                  <c:v>41013.430555555562</c:v>
                </c:pt>
                <c:pt idx="14957">
                  <c:v>41013.444444444496</c:v>
                </c:pt>
                <c:pt idx="14958">
                  <c:v>41013.458333333343</c:v>
                </c:pt>
                <c:pt idx="14959">
                  <c:v>41013.472222222219</c:v>
                </c:pt>
                <c:pt idx="14960">
                  <c:v>41013.486111111109</c:v>
                </c:pt>
                <c:pt idx="14961">
                  <c:v>41013.5</c:v>
                </c:pt>
                <c:pt idx="14962">
                  <c:v>41013.513888888891</c:v>
                </c:pt>
                <c:pt idx="14963">
                  <c:v>41013.527777777774</c:v>
                </c:pt>
                <c:pt idx="14964">
                  <c:v>41013.541666666613</c:v>
                </c:pt>
                <c:pt idx="14965">
                  <c:v>41013.555555555562</c:v>
                </c:pt>
                <c:pt idx="14966">
                  <c:v>41013.569444444445</c:v>
                </c:pt>
                <c:pt idx="14967">
                  <c:v>41013.583333333336</c:v>
                </c:pt>
                <c:pt idx="14968">
                  <c:v>41013.597222222204</c:v>
                </c:pt>
                <c:pt idx="14969">
                  <c:v>41013.611111111066</c:v>
                </c:pt>
                <c:pt idx="14970">
                  <c:v>41013.624999999993</c:v>
                </c:pt>
                <c:pt idx="14971">
                  <c:v>41013.638888888891</c:v>
                </c:pt>
                <c:pt idx="14972">
                  <c:v>41013.652777777781</c:v>
                </c:pt>
                <c:pt idx="14973">
                  <c:v>41013.666666666613</c:v>
                </c:pt>
                <c:pt idx="14974">
                  <c:v>41013.680555555562</c:v>
                </c:pt>
                <c:pt idx="14975">
                  <c:v>41013.694444444445</c:v>
                </c:pt>
                <c:pt idx="14976">
                  <c:v>41013.708333333336</c:v>
                </c:pt>
                <c:pt idx="14977">
                  <c:v>41013.722222222204</c:v>
                </c:pt>
                <c:pt idx="14978">
                  <c:v>41013.736111111066</c:v>
                </c:pt>
                <c:pt idx="14979">
                  <c:v>41013.75</c:v>
                </c:pt>
                <c:pt idx="14980">
                  <c:v>41013.763888888876</c:v>
                </c:pt>
                <c:pt idx="14981">
                  <c:v>41013.777777777774</c:v>
                </c:pt>
                <c:pt idx="14982">
                  <c:v>41013.791666666577</c:v>
                </c:pt>
                <c:pt idx="14983">
                  <c:v>41013.805555555562</c:v>
                </c:pt>
                <c:pt idx="14984">
                  <c:v>41013.819444444496</c:v>
                </c:pt>
                <c:pt idx="14985">
                  <c:v>41013.833333333336</c:v>
                </c:pt>
                <c:pt idx="14986">
                  <c:v>41013.847222222219</c:v>
                </c:pt>
                <c:pt idx="14987">
                  <c:v>41013.861111111066</c:v>
                </c:pt>
                <c:pt idx="14988">
                  <c:v>41013.875</c:v>
                </c:pt>
                <c:pt idx="14989">
                  <c:v>41013.888888888956</c:v>
                </c:pt>
                <c:pt idx="14990">
                  <c:v>41013.902777777781</c:v>
                </c:pt>
                <c:pt idx="14991">
                  <c:v>41013.916666666664</c:v>
                </c:pt>
                <c:pt idx="14992">
                  <c:v>41013.930555555562</c:v>
                </c:pt>
                <c:pt idx="14993">
                  <c:v>41013.944444444496</c:v>
                </c:pt>
                <c:pt idx="14994">
                  <c:v>41013.958333333343</c:v>
                </c:pt>
                <c:pt idx="14995">
                  <c:v>41013.972222222219</c:v>
                </c:pt>
                <c:pt idx="14996">
                  <c:v>41013.986111111109</c:v>
                </c:pt>
                <c:pt idx="14997">
                  <c:v>41014</c:v>
                </c:pt>
                <c:pt idx="14998">
                  <c:v>41014.013888888891</c:v>
                </c:pt>
                <c:pt idx="14999">
                  <c:v>41014.027777777774</c:v>
                </c:pt>
                <c:pt idx="15000">
                  <c:v>41014.041666666613</c:v>
                </c:pt>
                <c:pt idx="15001">
                  <c:v>41014.055555555562</c:v>
                </c:pt>
                <c:pt idx="15002">
                  <c:v>41014.069444444445</c:v>
                </c:pt>
                <c:pt idx="15003">
                  <c:v>41014.083333333336</c:v>
                </c:pt>
                <c:pt idx="15004">
                  <c:v>41014.097222222204</c:v>
                </c:pt>
                <c:pt idx="15005">
                  <c:v>41014.111111111066</c:v>
                </c:pt>
                <c:pt idx="15006">
                  <c:v>41014.124999999993</c:v>
                </c:pt>
                <c:pt idx="15007">
                  <c:v>41014.138888888891</c:v>
                </c:pt>
                <c:pt idx="15008">
                  <c:v>41014.152777777781</c:v>
                </c:pt>
                <c:pt idx="15009">
                  <c:v>41014.166666666613</c:v>
                </c:pt>
                <c:pt idx="15010">
                  <c:v>41014.180555555562</c:v>
                </c:pt>
                <c:pt idx="15011">
                  <c:v>41014.194444444445</c:v>
                </c:pt>
                <c:pt idx="15012">
                  <c:v>41014.208333333336</c:v>
                </c:pt>
                <c:pt idx="15013">
                  <c:v>41014.222222222204</c:v>
                </c:pt>
                <c:pt idx="15014">
                  <c:v>41014.236111111066</c:v>
                </c:pt>
                <c:pt idx="15015">
                  <c:v>41014.25</c:v>
                </c:pt>
                <c:pt idx="15016">
                  <c:v>41014.263888888876</c:v>
                </c:pt>
                <c:pt idx="15017">
                  <c:v>41014.277777777774</c:v>
                </c:pt>
                <c:pt idx="15018">
                  <c:v>41014.291666666577</c:v>
                </c:pt>
                <c:pt idx="15019">
                  <c:v>41014.305555555562</c:v>
                </c:pt>
                <c:pt idx="15020">
                  <c:v>41014.319444444496</c:v>
                </c:pt>
                <c:pt idx="15021">
                  <c:v>41014.333333333336</c:v>
                </c:pt>
                <c:pt idx="15022">
                  <c:v>41014.347222222219</c:v>
                </c:pt>
                <c:pt idx="15023">
                  <c:v>41014.361111111066</c:v>
                </c:pt>
                <c:pt idx="15024">
                  <c:v>41014.375</c:v>
                </c:pt>
                <c:pt idx="15025">
                  <c:v>41014.388888888956</c:v>
                </c:pt>
                <c:pt idx="15026">
                  <c:v>41014.402777777781</c:v>
                </c:pt>
                <c:pt idx="15027">
                  <c:v>41014.416666666664</c:v>
                </c:pt>
                <c:pt idx="15028">
                  <c:v>41014.430555555562</c:v>
                </c:pt>
                <c:pt idx="15029">
                  <c:v>41014.444444444496</c:v>
                </c:pt>
                <c:pt idx="15030">
                  <c:v>41014.458333333343</c:v>
                </c:pt>
                <c:pt idx="15031">
                  <c:v>41014.472222222219</c:v>
                </c:pt>
                <c:pt idx="15032">
                  <c:v>41014.486111111109</c:v>
                </c:pt>
                <c:pt idx="15033">
                  <c:v>41014.5</c:v>
                </c:pt>
                <c:pt idx="15034">
                  <c:v>41014.513888888891</c:v>
                </c:pt>
                <c:pt idx="15035">
                  <c:v>41014.527777777774</c:v>
                </c:pt>
                <c:pt idx="15036">
                  <c:v>41014.541666666613</c:v>
                </c:pt>
                <c:pt idx="15037">
                  <c:v>41014.555555555562</c:v>
                </c:pt>
                <c:pt idx="15038">
                  <c:v>41014.569444444445</c:v>
                </c:pt>
                <c:pt idx="15039">
                  <c:v>41014.583333333336</c:v>
                </c:pt>
                <c:pt idx="15040">
                  <c:v>41014.597222222204</c:v>
                </c:pt>
                <c:pt idx="15041">
                  <c:v>41014.611111111066</c:v>
                </c:pt>
                <c:pt idx="15042">
                  <c:v>41014.624999999993</c:v>
                </c:pt>
                <c:pt idx="15043">
                  <c:v>41014.638888888891</c:v>
                </c:pt>
                <c:pt idx="15044">
                  <c:v>41014.652777777781</c:v>
                </c:pt>
                <c:pt idx="15045">
                  <c:v>41014.666666666613</c:v>
                </c:pt>
                <c:pt idx="15046">
                  <c:v>41014.680555555562</c:v>
                </c:pt>
                <c:pt idx="15047">
                  <c:v>41014.694444444445</c:v>
                </c:pt>
                <c:pt idx="15048">
                  <c:v>41014.708333333336</c:v>
                </c:pt>
                <c:pt idx="15049">
                  <c:v>41014.722222222204</c:v>
                </c:pt>
                <c:pt idx="15050">
                  <c:v>41014.736111111066</c:v>
                </c:pt>
                <c:pt idx="15051">
                  <c:v>41014.75</c:v>
                </c:pt>
                <c:pt idx="15052">
                  <c:v>41014.763888888876</c:v>
                </c:pt>
                <c:pt idx="15053">
                  <c:v>41014.777777777774</c:v>
                </c:pt>
                <c:pt idx="15054">
                  <c:v>41014.791666666577</c:v>
                </c:pt>
                <c:pt idx="15055">
                  <c:v>41014.805555555562</c:v>
                </c:pt>
                <c:pt idx="15056">
                  <c:v>41014.819444444496</c:v>
                </c:pt>
                <c:pt idx="15057">
                  <c:v>41014.833333333336</c:v>
                </c:pt>
                <c:pt idx="15058">
                  <c:v>41014.847222222219</c:v>
                </c:pt>
                <c:pt idx="15059">
                  <c:v>41014.861111111066</c:v>
                </c:pt>
                <c:pt idx="15060">
                  <c:v>41014.875</c:v>
                </c:pt>
                <c:pt idx="15061">
                  <c:v>41014.888888888956</c:v>
                </c:pt>
                <c:pt idx="15062">
                  <c:v>41014.902777777781</c:v>
                </c:pt>
                <c:pt idx="15063">
                  <c:v>41014.916666666664</c:v>
                </c:pt>
                <c:pt idx="15064">
                  <c:v>41014.930555555562</c:v>
                </c:pt>
                <c:pt idx="15065">
                  <c:v>41014.944444444496</c:v>
                </c:pt>
                <c:pt idx="15066">
                  <c:v>41014.958333333343</c:v>
                </c:pt>
                <c:pt idx="15067">
                  <c:v>41014.972222222219</c:v>
                </c:pt>
                <c:pt idx="15068">
                  <c:v>41014.986111111109</c:v>
                </c:pt>
                <c:pt idx="15069">
                  <c:v>41015</c:v>
                </c:pt>
                <c:pt idx="15070">
                  <c:v>41015.013888888891</c:v>
                </c:pt>
                <c:pt idx="15071">
                  <c:v>41015.027777777774</c:v>
                </c:pt>
                <c:pt idx="15072">
                  <c:v>41015.041666666613</c:v>
                </c:pt>
                <c:pt idx="15073">
                  <c:v>41015.055555555562</c:v>
                </c:pt>
                <c:pt idx="15074">
                  <c:v>41015.069444444445</c:v>
                </c:pt>
                <c:pt idx="15075">
                  <c:v>41015.083333333336</c:v>
                </c:pt>
                <c:pt idx="15076">
                  <c:v>41015.097222222204</c:v>
                </c:pt>
                <c:pt idx="15077">
                  <c:v>41015.111111111066</c:v>
                </c:pt>
                <c:pt idx="15078">
                  <c:v>41015.124999999993</c:v>
                </c:pt>
                <c:pt idx="15079">
                  <c:v>41015.138888888891</c:v>
                </c:pt>
                <c:pt idx="15080">
                  <c:v>41015.152777777781</c:v>
                </c:pt>
                <c:pt idx="15081">
                  <c:v>41015.166666666613</c:v>
                </c:pt>
                <c:pt idx="15082">
                  <c:v>41015.180555555562</c:v>
                </c:pt>
                <c:pt idx="15083">
                  <c:v>41015.194444444445</c:v>
                </c:pt>
                <c:pt idx="15084">
                  <c:v>41015.208333333336</c:v>
                </c:pt>
                <c:pt idx="15085">
                  <c:v>41015.222222222204</c:v>
                </c:pt>
                <c:pt idx="15086">
                  <c:v>41015.236111111066</c:v>
                </c:pt>
                <c:pt idx="15087">
                  <c:v>41015.25</c:v>
                </c:pt>
                <c:pt idx="15088">
                  <c:v>41015.263888888876</c:v>
                </c:pt>
                <c:pt idx="15089">
                  <c:v>41015.277777777774</c:v>
                </c:pt>
                <c:pt idx="15090">
                  <c:v>41015.291666666577</c:v>
                </c:pt>
                <c:pt idx="15091">
                  <c:v>41015.305555555562</c:v>
                </c:pt>
                <c:pt idx="15092">
                  <c:v>41015.319444444496</c:v>
                </c:pt>
                <c:pt idx="15093">
                  <c:v>41015.333333333336</c:v>
                </c:pt>
                <c:pt idx="15094">
                  <c:v>41015.347222222219</c:v>
                </c:pt>
                <c:pt idx="15095">
                  <c:v>41015.361111111066</c:v>
                </c:pt>
                <c:pt idx="15096">
                  <c:v>41015.375</c:v>
                </c:pt>
                <c:pt idx="15097">
                  <c:v>41015.388888888956</c:v>
                </c:pt>
                <c:pt idx="15098">
                  <c:v>41015.402777777781</c:v>
                </c:pt>
                <c:pt idx="15099">
                  <c:v>41015.416666666664</c:v>
                </c:pt>
                <c:pt idx="15100">
                  <c:v>41015.430555555562</c:v>
                </c:pt>
                <c:pt idx="15101">
                  <c:v>41015.444444444496</c:v>
                </c:pt>
                <c:pt idx="15102">
                  <c:v>41015.458333333343</c:v>
                </c:pt>
                <c:pt idx="15103">
                  <c:v>41015.472222222219</c:v>
                </c:pt>
                <c:pt idx="15104">
                  <c:v>41015.486111111109</c:v>
                </c:pt>
                <c:pt idx="15105">
                  <c:v>41015.5</c:v>
                </c:pt>
                <c:pt idx="15106">
                  <c:v>41015.513888888891</c:v>
                </c:pt>
                <c:pt idx="15107">
                  <c:v>41015.527777777774</c:v>
                </c:pt>
                <c:pt idx="15108">
                  <c:v>41015.541666666613</c:v>
                </c:pt>
                <c:pt idx="15109">
                  <c:v>41015.555555555562</c:v>
                </c:pt>
                <c:pt idx="15110">
                  <c:v>41015.569444444445</c:v>
                </c:pt>
                <c:pt idx="15111">
                  <c:v>41015.583333333336</c:v>
                </c:pt>
                <c:pt idx="15112">
                  <c:v>41015.597222222204</c:v>
                </c:pt>
                <c:pt idx="15113">
                  <c:v>41015.611111111066</c:v>
                </c:pt>
                <c:pt idx="15114">
                  <c:v>41015.624999999993</c:v>
                </c:pt>
                <c:pt idx="15115">
                  <c:v>41015.638888888891</c:v>
                </c:pt>
                <c:pt idx="15116">
                  <c:v>41015.652777777781</c:v>
                </c:pt>
                <c:pt idx="15117">
                  <c:v>41015.666666666613</c:v>
                </c:pt>
                <c:pt idx="15118">
                  <c:v>41015.680555555562</c:v>
                </c:pt>
                <c:pt idx="15119">
                  <c:v>41015.694444444445</c:v>
                </c:pt>
                <c:pt idx="15120">
                  <c:v>41015.708333333336</c:v>
                </c:pt>
                <c:pt idx="15121">
                  <c:v>41015.722222222204</c:v>
                </c:pt>
                <c:pt idx="15122">
                  <c:v>41015.736111111066</c:v>
                </c:pt>
                <c:pt idx="15123">
                  <c:v>41015.75</c:v>
                </c:pt>
                <c:pt idx="15124">
                  <c:v>41015.763888888876</c:v>
                </c:pt>
                <c:pt idx="15125">
                  <c:v>41015.777777777774</c:v>
                </c:pt>
                <c:pt idx="15126">
                  <c:v>41015.791666666577</c:v>
                </c:pt>
                <c:pt idx="15127">
                  <c:v>41015.805555555562</c:v>
                </c:pt>
                <c:pt idx="15128">
                  <c:v>41015.819444444496</c:v>
                </c:pt>
                <c:pt idx="15129">
                  <c:v>41015.833333333336</c:v>
                </c:pt>
                <c:pt idx="15130">
                  <c:v>41015.847222222219</c:v>
                </c:pt>
                <c:pt idx="15131">
                  <c:v>41015.861111111066</c:v>
                </c:pt>
                <c:pt idx="15132">
                  <c:v>41015.875</c:v>
                </c:pt>
                <c:pt idx="15133">
                  <c:v>41015.888888888956</c:v>
                </c:pt>
                <c:pt idx="15134">
                  <c:v>41015.902777777781</c:v>
                </c:pt>
                <c:pt idx="15135">
                  <c:v>41015.916666666664</c:v>
                </c:pt>
                <c:pt idx="15136">
                  <c:v>41015.930555555562</c:v>
                </c:pt>
                <c:pt idx="15137">
                  <c:v>41015.944444444496</c:v>
                </c:pt>
                <c:pt idx="15138">
                  <c:v>41015.958333333343</c:v>
                </c:pt>
                <c:pt idx="15139">
                  <c:v>41015.972222222219</c:v>
                </c:pt>
                <c:pt idx="15140">
                  <c:v>41015.986111111109</c:v>
                </c:pt>
                <c:pt idx="15141">
                  <c:v>41016</c:v>
                </c:pt>
                <c:pt idx="15142">
                  <c:v>41016.013888888891</c:v>
                </c:pt>
                <c:pt idx="15143">
                  <c:v>41016.027777777774</c:v>
                </c:pt>
                <c:pt idx="15144">
                  <c:v>41016.041666666613</c:v>
                </c:pt>
                <c:pt idx="15145">
                  <c:v>41016.055555555562</c:v>
                </c:pt>
                <c:pt idx="15146">
                  <c:v>41016.069444444445</c:v>
                </c:pt>
                <c:pt idx="15147">
                  <c:v>41016.083333333336</c:v>
                </c:pt>
                <c:pt idx="15148">
                  <c:v>41016.097222222204</c:v>
                </c:pt>
                <c:pt idx="15149">
                  <c:v>41016.111111111066</c:v>
                </c:pt>
                <c:pt idx="15150">
                  <c:v>41016.124999999993</c:v>
                </c:pt>
                <c:pt idx="15151">
                  <c:v>41016.138888888891</c:v>
                </c:pt>
                <c:pt idx="15152">
                  <c:v>41016.152777777781</c:v>
                </c:pt>
                <c:pt idx="15153">
                  <c:v>41016.166666666613</c:v>
                </c:pt>
                <c:pt idx="15154">
                  <c:v>41016.180555555562</c:v>
                </c:pt>
                <c:pt idx="15155">
                  <c:v>41016.194444444445</c:v>
                </c:pt>
                <c:pt idx="15156">
                  <c:v>41016.208333333336</c:v>
                </c:pt>
                <c:pt idx="15157">
                  <c:v>41016.222222222204</c:v>
                </c:pt>
                <c:pt idx="15158">
                  <c:v>41016.236111111066</c:v>
                </c:pt>
                <c:pt idx="15159">
                  <c:v>41016.25</c:v>
                </c:pt>
                <c:pt idx="15160">
                  <c:v>41016.263888888876</c:v>
                </c:pt>
                <c:pt idx="15161">
                  <c:v>41016.277777777774</c:v>
                </c:pt>
                <c:pt idx="15162">
                  <c:v>41016.291666666577</c:v>
                </c:pt>
                <c:pt idx="15163">
                  <c:v>41016.305555555562</c:v>
                </c:pt>
                <c:pt idx="15164">
                  <c:v>41016.319444444496</c:v>
                </c:pt>
                <c:pt idx="15165">
                  <c:v>41016.333333333336</c:v>
                </c:pt>
                <c:pt idx="15166">
                  <c:v>41016.347222222219</c:v>
                </c:pt>
                <c:pt idx="15167">
                  <c:v>41016.361111111066</c:v>
                </c:pt>
                <c:pt idx="15168">
                  <c:v>41016.375</c:v>
                </c:pt>
                <c:pt idx="15169">
                  <c:v>41016.388888888956</c:v>
                </c:pt>
                <c:pt idx="15170">
                  <c:v>41016.402777777781</c:v>
                </c:pt>
                <c:pt idx="15171">
                  <c:v>41016.416666666664</c:v>
                </c:pt>
                <c:pt idx="15172">
                  <c:v>41016.430555555562</c:v>
                </c:pt>
                <c:pt idx="15173">
                  <c:v>41016.444444444496</c:v>
                </c:pt>
                <c:pt idx="15174">
                  <c:v>41016.458333333343</c:v>
                </c:pt>
                <c:pt idx="15175">
                  <c:v>41016.472222222219</c:v>
                </c:pt>
                <c:pt idx="15176">
                  <c:v>41016.486111111109</c:v>
                </c:pt>
                <c:pt idx="15177">
                  <c:v>41016.5</c:v>
                </c:pt>
                <c:pt idx="15178">
                  <c:v>41016.513888888891</c:v>
                </c:pt>
                <c:pt idx="15179">
                  <c:v>41016.527777777774</c:v>
                </c:pt>
                <c:pt idx="15180">
                  <c:v>41016.541666666613</c:v>
                </c:pt>
                <c:pt idx="15181">
                  <c:v>41016.555555555562</c:v>
                </c:pt>
                <c:pt idx="15182">
                  <c:v>41016.569444444445</c:v>
                </c:pt>
                <c:pt idx="15183">
                  <c:v>41016.583333333336</c:v>
                </c:pt>
                <c:pt idx="15184">
                  <c:v>41016.597222222204</c:v>
                </c:pt>
                <c:pt idx="15185">
                  <c:v>41016.611111111066</c:v>
                </c:pt>
                <c:pt idx="15186">
                  <c:v>41016.624999999993</c:v>
                </c:pt>
                <c:pt idx="15187">
                  <c:v>41016.638888888891</c:v>
                </c:pt>
                <c:pt idx="15188">
                  <c:v>41016.652777777781</c:v>
                </c:pt>
                <c:pt idx="15189">
                  <c:v>41016.666666666613</c:v>
                </c:pt>
                <c:pt idx="15190">
                  <c:v>41016.680555555562</c:v>
                </c:pt>
                <c:pt idx="15191">
                  <c:v>41016.694444444445</c:v>
                </c:pt>
                <c:pt idx="15192">
                  <c:v>41016.708333333336</c:v>
                </c:pt>
                <c:pt idx="15193">
                  <c:v>41016.722222222204</c:v>
                </c:pt>
                <c:pt idx="15194">
                  <c:v>41016.736111111066</c:v>
                </c:pt>
                <c:pt idx="15195">
                  <c:v>41016.75</c:v>
                </c:pt>
                <c:pt idx="15196">
                  <c:v>41016.763888888876</c:v>
                </c:pt>
                <c:pt idx="15197">
                  <c:v>41016.777777777774</c:v>
                </c:pt>
                <c:pt idx="15198">
                  <c:v>41016.791666666577</c:v>
                </c:pt>
                <c:pt idx="15199">
                  <c:v>41016.805555555562</c:v>
                </c:pt>
                <c:pt idx="15200">
                  <c:v>41016.819444444496</c:v>
                </c:pt>
                <c:pt idx="15201">
                  <c:v>41016.833333333336</c:v>
                </c:pt>
                <c:pt idx="15202">
                  <c:v>41016.847222222219</c:v>
                </c:pt>
                <c:pt idx="15203">
                  <c:v>41016.861111111066</c:v>
                </c:pt>
                <c:pt idx="15204">
                  <c:v>41016.875</c:v>
                </c:pt>
                <c:pt idx="15205">
                  <c:v>41016.888888888956</c:v>
                </c:pt>
                <c:pt idx="15206">
                  <c:v>41016.902777777781</c:v>
                </c:pt>
                <c:pt idx="15207">
                  <c:v>41016.916666666664</c:v>
                </c:pt>
                <c:pt idx="15208">
                  <c:v>41016.930555555562</c:v>
                </c:pt>
                <c:pt idx="15209">
                  <c:v>41016.944444444496</c:v>
                </c:pt>
                <c:pt idx="15210">
                  <c:v>41016.958333333343</c:v>
                </c:pt>
                <c:pt idx="15211">
                  <c:v>41016.972222222219</c:v>
                </c:pt>
                <c:pt idx="15212">
                  <c:v>41016.986111111109</c:v>
                </c:pt>
                <c:pt idx="15213">
                  <c:v>41017</c:v>
                </c:pt>
                <c:pt idx="15214">
                  <c:v>41017.013888888891</c:v>
                </c:pt>
                <c:pt idx="15215">
                  <c:v>41017.027777777774</c:v>
                </c:pt>
                <c:pt idx="15216">
                  <c:v>41017.041666666613</c:v>
                </c:pt>
                <c:pt idx="15217">
                  <c:v>41017.055555555562</c:v>
                </c:pt>
                <c:pt idx="15218">
                  <c:v>41017.069444444445</c:v>
                </c:pt>
                <c:pt idx="15219">
                  <c:v>41017.083333333336</c:v>
                </c:pt>
                <c:pt idx="15220">
                  <c:v>41017.097222222204</c:v>
                </c:pt>
                <c:pt idx="15221">
                  <c:v>41017.111111111066</c:v>
                </c:pt>
                <c:pt idx="15222">
                  <c:v>41017.124999999993</c:v>
                </c:pt>
                <c:pt idx="15223">
                  <c:v>41017.138888888891</c:v>
                </c:pt>
                <c:pt idx="15224">
                  <c:v>41017.152777777781</c:v>
                </c:pt>
                <c:pt idx="15225">
                  <c:v>41017.166666666613</c:v>
                </c:pt>
                <c:pt idx="15226">
                  <c:v>41017.180555555562</c:v>
                </c:pt>
                <c:pt idx="15227">
                  <c:v>41017.194444444445</c:v>
                </c:pt>
                <c:pt idx="15228">
                  <c:v>41017.208333333336</c:v>
                </c:pt>
                <c:pt idx="15229">
                  <c:v>41017.222222222204</c:v>
                </c:pt>
                <c:pt idx="15230">
                  <c:v>41017.236111111066</c:v>
                </c:pt>
                <c:pt idx="15231">
                  <c:v>41017.25</c:v>
                </c:pt>
                <c:pt idx="15232">
                  <c:v>41017.263888888876</c:v>
                </c:pt>
                <c:pt idx="15233">
                  <c:v>41017.277777777774</c:v>
                </c:pt>
                <c:pt idx="15234">
                  <c:v>41017.291666666577</c:v>
                </c:pt>
                <c:pt idx="15235">
                  <c:v>41017.305555555562</c:v>
                </c:pt>
                <c:pt idx="15236">
                  <c:v>41017.319444444496</c:v>
                </c:pt>
                <c:pt idx="15237">
                  <c:v>41017.333333333336</c:v>
                </c:pt>
                <c:pt idx="15238">
                  <c:v>41017.347222222219</c:v>
                </c:pt>
                <c:pt idx="15239">
                  <c:v>41017.361111111066</c:v>
                </c:pt>
                <c:pt idx="15240">
                  <c:v>41017.375</c:v>
                </c:pt>
                <c:pt idx="15241">
                  <c:v>41017.388888888956</c:v>
                </c:pt>
                <c:pt idx="15242">
                  <c:v>41017.402777777781</c:v>
                </c:pt>
                <c:pt idx="15243">
                  <c:v>41017.416666666664</c:v>
                </c:pt>
                <c:pt idx="15244">
                  <c:v>41017.430555555562</c:v>
                </c:pt>
                <c:pt idx="15245">
                  <c:v>41017.444444444496</c:v>
                </c:pt>
                <c:pt idx="15246">
                  <c:v>41017.458333333343</c:v>
                </c:pt>
                <c:pt idx="15247">
                  <c:v>41017.472222222219</c:v>
                </c:pt>
                <c:pt idx="15248">
                  <c:v>41017.486111111109</c:v>
                </c:pt>
                <c:pt idx="15249">
                  <c:v>41017.5</c:v>
                </c:pt>
                <c:pt idx="15250">
                  <c:v>41017.513888888891</c:v>
                </c:pt>
                <c:pt idx="15251">
                  <c:v>41017.527777777774</c:v>
                </c:pt>
                <c:pt idx="15252">
                  <c:v>41017.541666666613</c:v>
                </c:pt>
                <c:pt idx="15253">
                  <c:v>41017.555555555562</c:v>
                </c:pt>
                <c:pt idx="15254">
                  <c:v>41017.569444444445</c:v>
                </c:pt>
                <c:pt idx="15255">
                  <c:v>41017.583333333336</c:v>
                </c:pt>
                <c:pt idx="15256">
                  <c:v>41017.597222222204</c:v>
                </c:pt>
                <c:pt idx="15257">
                  <c:v>41017.611111111066</c:v>
                </c:pt>
                <c:pt idx="15258">
                  <c:v>41017.624999999993</c:v>
                </c:pt>
                <c:pt idx="15259">
                  <c:v>41017.638888888891</c:v>
                </c:pt>
                <c:pt idx="15260">
                  <c:v>41017.652777777781</c:v>
                </c:pt>
                <c:pt idx="15261">
                  <c:v>41017.666666666613</c:v>
                </c:pt>
                <c:pt idx="15262">
                  <c:v>41017.680555555562</c:v>
                </c:pt>
                <c:pt idx="15263">
                  <c:v>41017.694444444445</c:v>
                </c:pt>
                <c:pt idx="15264">
                  <c:v>41017.708333333336</c:v>
                </c:pt>
                <c:pt idx="15265">
                  <c:v>41017.722222222204</c:v>
                </c:pt>
                <c:pt idx="15266">
                  <c:v>41017.736111111066</c:v>
                </c:pt>
                <c:pt idx="15267">
                  <c:v>41017.75</c:v>
                </c:pt>
                <c:pt idx="15268">
                  <c:v>41017.763888888876</c:v>
                </c:pt>
                <c:pt idx="15269">
                  <c:v>41017.777777777774</c:v>
                </c:pt>
                <c:pt idx="15270">
                  <c:v>41017.791666666577</c:v>
                </c:pt>
                <c:pt idx="15271">
                  <c:v>41017.805555555562</c:v>
                </c:pt>
                <c:pt idx="15272">
                  <c:v>41017.819444444496</c:v>
                </c:pt>
                <c:pt idx="15273">
                  <c:v>41017.833333333336</c:v>
                </c:pt>
                <c:pt idx="15274">
                  <c:v>41017.847222222219</c:v>
                </c:pt>
                <c:pt idx="15275">
                  <c:v>41017.861111111066</c:v>
                </c:pt>
                <c:pt idx="15276">
                  <c:v>41017.875</c:v>
                </c:pt>
                <c:pt idx="15277">
                  <c:v>41017.888888888956</c:v>
                </c:pt>
                <c:pt idx="15278">
                  <c:v>41017.902777777781</c:v>
                </c:pt>
                <c:pt idx="15279">
                  <c:v>41017.916666666664</c:v>
                </c:pt>
                <c:pt idx="15280">
                  <c:v>41017.930555555562</c:v>
                </c:pt>
                <c:pt idx="15281">
                  <c:v>41017.944444444496</c:v>
                </c:pt>
                <c:pt idx="15282">
                  <c:v>41017.958333333343</c:v>
                </c:pt>
                <c:pt idx="15283">
                  <c:v>41017.972222222219</c:v>
                </c:pt>
                <c:pt idx="15284">
                  <c:v>41017.986111111109</c:v>
                </c:pt>
                <c:pt idx="15285">
                  <c:v>41018</c:v>
                </c:pt>
                <c:pt idx="15286">
                  <c:v>41018.013888888891</c:v>
                </c:pt>
                <c:pt idx="15287">
                  <c:v>41018.027777777774</c:v>
                </c:pt>
                <c:pt idx="15288">
                  <c:v>41018.041666666613</c:v>
                </c:pt>
                <c:pt idx="15289">
                  <c:v>41018.055555555562</c:v>
                </c:pt>
                <c:pt idx="15290">
                  <c:v>41018.069444444445</c:v>
                </c:pt>
                <c:pt idx="15291">
                  <c:v>41018.083333333336</c:v>
                </c:pt>
                <c:pt idx="15292">
                  <c:v>41018.097222222204</c:v>
                </c:pt>
                <c:pt idx="15293">
                  <c:v>41018.111111111066</c:v>
                </c:pt>
                <c:pt idx="15294">
                  <c:v>41018.124999999993</c:v>
                </c:pt>
                <c:pt idx="15295">
                  <c:v>41018.138888888891</c:v>
                </c:pt>
                <c:pt idx="15296">
                  <c:v>41018.152777777781</c:v>
                </c:pt>
                <c:pt idx="15297">
                  <c:v>41018.166666666613</c:v>
                </c:pt>
                <c:pt idx="15298">
                  <c:v>41018.180555555562</c:v>
                </c:pt>
                <c:pt idx="15299">
                  <c:v>41018.194444444445</c:v>
                </c:pt>
                <c:pt idx="15300">
                  <c:v>41018.208333333336</c:v>
                </c:pt>
                <c:pt idx="15301">
                  <c:v>41018.222222222204</c:v>
                </c:pt>
                <c:pt idx="15302">
                  <c:v>41018.236111111066</c:v>
                </c:pt>
                <c:pt idx="15303">
                  <c:v>41018.25</c:v>
                </c:pt>
                <c:pt idx="15304">
                  <c:v>41018.263888888876</c:v>
                </c:pt>
                <c:pt idx="15305">
                  <c:v>41018.277777777774</c:v>
                </c:pt>
                <c:pt idx="15306">
                  <c:v>41018.291666666577</c:v>
                </c:pt>
                <c:pt idx="15307">
                  <c:v>41018.305555555562</c:v>
                </c:pt>
                <c:pt idx="15308">
                  <c:v>41018.319444444496</c:v>
                </c:pt>
                <c:pt idx="15309">
                  <c:v>41018.333333333336</c:v>
                </c:pt>
                <c:pt idx="15310">
                  <c:v>41018.347222222219</c:v>
                </c:pt>
                <c:pt idx="15311">
                  <c:v>41018.361111111066</c:v>
                </c:pt>
                <c:pt idx="15312">
                  <c:v>41018.375</c:v>
                </c:pt>
                <c:pt idx="15313">
                  <c:v>41018.388888888956</c:v>
                </c:pt>
                <c:pt idx="15314">
                  <c:v>41018.402777777781</c:v>
                </c:pt>
                <c:pt idx="15315">
                  <c:v>41018.416666666664</c:v>
                </c:pt>
                <c:pt idx="15316">
                  <c:v>41018.430555555562</c:v>
                </c:pt>
                <c:pt idx="15317">
                  <c:v>41018.444444444496</c:v>
                </c:pt>
                <c:pt idx="15318">
                  <c:v>41018.458333333343</c:v>
                </c:pt>
                <c:pt idx="15319">
                  <c:v>41018.472222222219</c:v>
                </c:pt>
                <c:pt idx="15320">
                  <c:v>41018.486111111109</c:v>
                </c:pt>
                <c:pt idx="15321">
                  <c:v>41018.5</c:v>
                </c:pt>
                <c:pt idx="15322">
                  <c:v>41018.513888888891</c:v>
                </c:pt>
                <c:pt idx="15323">
                  <c:v>41018.527777777774</c:v>
                </c:pt>
                <c:pt idx="15324">
                  <c:v>41018.541666666613</c:v>
                </c:pt>
                <c:pt idx="15325">
                  <c:v>41018.555555555562</c:v>
                </c:pt>
                <c:pt idx="15326">
                  <c:v>41018.569444444445</c:v>
                </c:pt>
                <c:pt idx="15327">
                  <c:v>41018.583333333336</c:v>
                </c:pt>
                <c:pt idx="15328">
                  <c:v>41018.597222222204</c:v>
                </c:pt>
                <c:pt idx="15329">
                  <c:v>41018.611111111066</c:v>
                </c:pt>
                <c:pt idx="15330">
                  <c:v>41018.624999999993</c:v>
                </c:pt>
                <c:pt idx="15331">
                  <c:v>41018.638888888891</c:v>
                </c:pt>
                <c:pt idx="15332">
                  <c:v>41018.652777777781</c:v>
                </c:pt>
                <c:pt idx="15333">
                  <c:v>41018.666666666613</c:v>
                </c:pt>
                <c:pt idx="15334">
                  <c:v>41018.680555555562</c:v>
                </c:pt>
                <c:pt idx="15335">
                  <c:v>41018.694444444445</c:v>
                </c:pt>
                <c:pt idx="15336">
                  <c:v>41018.708333333336</c:v>
                </c:pt>
                <c:pt idx="15337">
                  <c:v>41018.722222222204</c:v>
                </c:pt>
                <c:pt idx="15338">
                  <c:v>41018.736111111066</c:v>
                </c:pt>
                <c:pt idx="15339">
                  <c:v>41018.75</c:v>
                </c:pt>
                <c:pt idx="15340">
                  <c:v>41018.763888888876</c:v>
                </c:pt>
                <c:pt idx="15341">
                  <c:v>41018.777777777774</c:v>
                </c:pt>
                <c:pt idx="15342">
                  <c:v>41018.791666666577</c:v>
                </c:pt>
                <c:pt idx="15343">
                  <c:v>41018.805555555562</c:v>
                </c:pt>
                <c:pt idx="15344">
                  <c:v>41018.819444444496</c:v>
                </c:pt>
                <c:pt idx="15345">
                  <c:v>41018.833333333336</c:v>
                </c:pt>
                <c:pt idx="15346">
                  <c:v>41018.847222222219</c:v>
                </c:pt>
                <c:pt idx="15347">
                  <c:v>41018.861111111066</c:v>
                </c:pt>
                <c:pt idx="15348">
                  <c:v>41018.875</c:v>
                </c:pt>
                <c:pt idx="15349">
                  <c:v>41018.888888888956</c:v>
                </c:pt>
                <c:pt idx="15350">
                  <c:v>41018.902777777781</c:v>
                </c:pt>
                <c:pt idx="15351">
                  <c:v>41018.916666666664</c:v>
                </c:pt>
                <c:pt idx="15352">
                  <c:v>41018.930555555562</c:v>
                </c:pt>
                <c:pt idx="15353">
                  <c:v>41018.944444444496</c:v>
                </c:pt>
                <c:pt idx="15354">
                  <c:v>41018.958333333343</c:v>
                </c:pt>
                <c:pt idx="15355">
                  <c:v>41018.972222222219</c:v>
                </c:pt>
                <c:pt idx="15356">
                  <c:v>41018.986111111109</c:v>
                </c:pt>
                <c:pt idx="15357">
                  <c:v>41019</c:v>
                </c:pt>
                <c:pt idx="15358">
                  <c:v>41019.013888888891</c:v>
                </c:pt>
                <c:pt idx="15359">
                  <c:v>41019.027777777774</c:v>
                </c:pt>
                <c:pt idx="15360">
                  <c:v>41019.041666666613</c:v>
                </c:pt>
                <c:pt idx="15361">
                  <c:v>41019.055555555562</c:v>
                </c:pt>
                <c:pt idx="15362">
                  <c:v>41019.069444444445</c:v>
                </c:pt>
                <c:pt idx="15363">
                  <c:v>41019.083333333336</c:v>
                </c:pt>
                <c:pt idx="15364">
                  <c:v>41019.097222222204</c:v>
                </c:pt>
                <c:pt idx="15365">
                  <c:v>41019.111111111066</c:v>
                </c:pt>
                <c:pt idx="15366">
                  <c:v>41019.124999999993</c:v>
                </c:pt>
                <c:pt idx="15367">
                  <c:v>41019.138888888891</c:v>
                </c:pt>
                <c:pt idx="15368">
                  <c:v>41019.152777777781</c:v>
                </c:pt>
                <c:pt idx="15369">
                  <c:v>41019.166666666613</c:v>
                </c:pt>
                <c:pt idx="15370">
                  <c:v>41019.180555555562</c:v>
                </c:pt>
                <c:pt idx="15371">
                  <c:v>41019.194444444445</c:v>
                </c:pt>
                <c:pt idx="15372">
                  <c:v>41019.208333333336</c:v>
                </c:pt>
                <c:pt idx="15373">
                  <c:v>41019.222222222204</c:v>
                </c:pt>
                <c:pt idx="15374">
                  <c:v>41019.236111111066</c:v>
                </c:pt>
                <c:pt idx="15375">
                  <c:v>41019.25</c:v>
                </c:pt>
                <c:pt idx="15376">
                  <c:v>41019.263888888876</c:v>
                </c:pt>
                <c:pt idx="15377">
                  <c:v>41019.277777777774</c:v>
                </c:pt>
                <c:pt idx="15378">
                  <c:v>41019.291666666577</c:v>
                </c:pt>
                <c:pt idx="15379">
                  <c:v>41019.305555555562</c:v>
                </c:pt>
                <c:pt idx="15380">
                  <c:v>41019.319444444496</c:v>
                </c:pt>
                <c:pt idx="15381">
                  <c:v>41019.333333333336</c:v>
                </c:pt>
                <c:pt idx="15382">
                  <c:v>41019.347222222219</c:v>
                </c:pt>
                <c:pt idx="15383">
                  <c:v>41019.361111111066</c:v>
                </c:pt>
                <c:pt idx="15384">
                  <c:v>41019.375</c:v>
                </c:pt>
                <c:pt idx="15385">
                  <c:v>41019.388888888956</c:v>
                </c:pt>
                <c:pt idx="15386">
                  <c:v>41019.402777777781</c:v>
                </c:pt>
                <c:pt idx="15387">
                  <c:v>41019.416666666664</c:v>
                </c:pt>
                <c:pt idx="15388">
                  <c:v>41019.430555555562</c:v>
                </c:pt>
                <c:pt idx="15389">
                  <c:v>41019.444444444496</c:v>
                </c:pt>
                <c:pt idx="15390">
                  <c:v>41019.458333333343</c:v>
                </c:pt>
                <c:pt idx="15391">
                  <c:v>41019.472222222219</c:v>
                </c:pt>
                <c:pt idx="15392">
                  <c:v>41019.486111111109</c:v>
                </c:pt>
                <c:pt idx="15393">
                  <c:v>41019.5</c:v>
                </c:pt>
                <c:pt idx="15394">
                  <c:v>41019.513888888891</c:v>
                </c:pt>
                <c:pt idx="15395">
                  <c:v>41019.527777777774</c:v>
                </c:pt>
                <c:pt idx="15396">
                  <c:v>41019.541666666613</c:v>
                </c:pt>
                <c:pt idx="15397">
                  <c:v>41019.555555555562</c:v>
                </c:pt>
                <c:pt idx="15398">
                  <c:v>41019.569444444445</c:v>
                </c:pt>
                <c:pt idx="15399">
                  <c:v>41019.583333333336</c:v>
                </c:pt>
                <c:pt idx="15400">
                  <c:v>41019.597222222204</c:v>
                </c:pt>
                <c:pt idx="15401">
                  <c:v>41019.611111111066</c:v>
                </c:pt>
                <c:pt idx="15402">
                  <c:v>41019.624999999993</c:v>
                </c:pt>
                <c:pt idx="15403">
                  <c:v>41019.638888888891</c:v>
                </c:pt>
                <c:pt idx="15404">
                  <c:v>41019.652777777781</c:v>
                </c:pt>
                <c:pt idx="15405">
                  <c:v>41019.666666666613</c:v>
                </c:pt>
                <c:pt idx="15406">
                  <c:v>41019.680555555562</c:v>
                </c:pt>
                <c:pt idx="15407">
                  <c:v>41019.694444444445</c:v>
                </c:pt>
                <c:pt idx="15408">
                  <c:v>41019.708333333336</c:v>
                </c:pt>
                <c:pt idx="15409">
                  <c:v>41019.722222222204</c:v>
                </c:pt>
                <c:pt idx="15410">
                  <c:v>41019.736111111066</c:v>
                </c:pt>
                <c:pt idx="15411">
                  <c:v>41019.75</c:v>
                </c:pt>
                <c:pt idx="15412">
                  <c:v>41019.763888888876</c:v>
                </c:pt>
                <c:pt idx="15413">
                  <c:v>41019.777777777774</c:v>
                </c:pt>
                <c:pt idx="15414">
                  <c:v>41019.791666666577</c:v>
                </c:pt>
                <c:pt idx="15415">
                  <c:v>41019.805555555562</c:v>
                </c:pt>
                <c:pt idx="15416">
                  <c:v>41019.819444444496</c:v>
                </c:pt>
                <c:pt idx="15417">
                  <c:v>41019.833333333336</c:v>
                </c:pt>
                <c:pt idx="15418">
                  <c:v>41019.847222222219</c:v>
                </c:pt>
                <c:pt idx="15419">
                  <c:v>41019.861111111066</c:v>
                </c:pt>
                <c:pt idx="15420">
                  <c:v>41019.875</c:v>
                </c:pt>
                <c:pt idx="15421">
                  <c:v>41019.888888888956</c:v>
                </c:pt>
                <c:pt idx="15422">
                  <c:v>41019.902777777781</c:v>
                </c:pt>
                <c:pt idx="15423">
                  <c:v>41019.916666666664</c:v>
                </c:pt>
                <c:pt idx="15424">
                  <c:v>41019.930555555562</c:v>
                </c:pt>
                <c:pt idx="15425">
                  <c:v>41019.944444444496</c:v>
                </c:pt>
                <c:pt idx="15426">
                  <c:v>41019.958333333343</c:v>
                </c:pt>
                <c:pt idx="15427">
                  <c:v>41019.972222222219</c:v>
                </c:pt>
                <c:pt idx="15428">
                  <c:v>41019.986111111109</c:v>
                </c:pt>
                <c:pt idx="15429">
                  <c:v>41020</c:v>
                </c:pt>
                <c:pt idx="15430">
                  <c:v>41020.013888888891</c:v>
                </c:pt>
                <c:pt idx="15431">
                  <c:v>41020.027777777774</c:v>
                </c:pt>
                <c:pt idx="15432">
                  <c:v>41020.041666666613</c:v>
                </c:pt>
                <c:pt idx="15433">
                  <c:v>41020.055555555562</c:v>
                </c:pt>
                <c:pt idx="15434">
                  <c:v>41020.069444444445</c:v>
                </c:pt>
                <c:pt idx="15435">
                  <c:v>41020.083333333336</c:v>
                </c:pt>
                <c:pt idx="15436">
                  <c:v>41020.097222222204</c:v>
                </c:pt>
                <c:pt idx="15437">
                  <c:v>41020.111111111066</c:v>
                </c:pt>
                <c:pt idx="15438">
                  <c:v>41020.124999999993</c:v>
                </c:pt>
                <c:pt idx="15439">
                  <c:v>41020.138888888891</c:v>
                </c:pt>
                <c:pt idx="15440">
                  <c:v>41020.152777777781</c:v>
                </c:pt>
                <c:pt idx="15441">
                  <c:v>41020.166666666613</c:v>
                </c:pt>
                <c:pt idx="15442">
                  <c:v>41020.180555555562</c:v>
                </c:pt>
                <c:pt idx="15443">
                  <c:v>41020.194444444445</c:v>
                </c:pt>
                <c:pt idx="15444">
                  <c:v>41020.208333333336</c:v>
                </c:pt>
                <c:pt idx="15445">
                  <c:v>41020.222222222204</c:v>
                </c:pt>
                <c:pt idx="15446">
                  <c:v>41020.236111111066</c:v>
                </c:pt>
                <c:pt idx="15447">
                  <c:v>41020.25</c:v>
                </c:pt>
                <c:pt idx="15448">
                  <c:v>41020.263888888876</c:v>
                </c:pt>
                <c:pt idx="15449">
                  <c:v>41020.277777777774</c:v>
                </c:pt>
                <c:pt idx="15450">
                  <c:v>41020.291666666577</c:v>
                </c:pt>
                <c:pt idx="15451">
                  <c:v>41020.305555555562</c:v>
                </c:pt>
                <c:pt idx="15452">
                  <c:v>41020.319444444496</c:v>
                </c:pt>
                <c:pt idx="15453">
                  <c:v>41020.333333333336</c:v>
                </c:pt>
                <c:pt idx="15454">
                  <c:v>41020.347222222219</c:v>
                </c:pt>
                <c:pt idx="15455">
                  <c:v>41020.361111111066</c:v>
                </c:pt>
                <c:pt idx="15456">
                  <c:v>41020.375</c:v>
                </c:pt>
                <c:pt idx="15457">
                  <c:v>41020.388888888956</c:v>
                </c:pt>
                <c:pt idx="15458">
                  <c:v>41020.402777777781</c:v>
                </c:pt>
                <c:pt idx="15459">
                  <c:v>41020.416666666664</c:v>
                </c:pt>
                <c:pt idx="15460">
                  <c:v>41020.430555555562</c:v>
                </c:pt>
                <c:pt idx="15461">
                  <c:v>41020.444444444496</c:v>
                </c:pt>
                <c:pt idx="15462">
                  <c:v>41020.458333333343</c:v>
                </c:pt>
                <c:pt idx="15463">
                  <c:v>41020.472222222219</c:v>
                </c:pt>
                <c:pt idx="15464">
                  <c:v>41020.486111111109</c:v>
                </c:pt>
                <c:pt idx="15465">
                  <c:v>41020.5</c:v>
                </c:pt>
                <c:pt idx="15466">
                  <c:v>41020.513888888891</c:v>
                </c:pt>
                <c:pt idx="15467">
                  <c:v>41020.527777777774</c:v>
                </c:pt>
                <c:pt idx="15468">
                  <c:v>41020.541666666613</c:v>
                </c:pt>
                <c:pt idx="15469">
                  <c:v>41020.555555555562</c:v>
                </c:pt>
                <c:pt idx="15470">
                  <c:v>41020.569444444445</c:v>
                </c:pt>
                <c:pt idx="15471">
                  <c:v>41020.583333333336</c:v>
                </c:pt>
                <c:pt idx="15472">
                  <c:v>41020.597222222204</c:v>
                </c:pt>
                <c:pt idx="15473">
                  <c:v>41020.611111111066</c:v>
                </c:pt>
                <c:pt idx="15474">
                  <c:v>41020.624999999993</c:v>
                </c:pt>
                <c:pt idx="15475">
                  <c:v>41020.638888888891</c:v>
                </c:pt>
                <c:pt idx="15476">
                  <c:v>41020.652777777781</c:v>
                </c:pt>
                <c:pt idx="15477">
                  <c:v>41020.666666666613</c:v>
                </c:pt>
                <c:pt idx="15478">
                  <c:v>41020.680555555562</c:v>
                </c:pt>
                <c:pt idx="15479">
                  <c:v>41020.694444444445</c:v>
                </c:pt>
                <c:pt idx="15480">
                  <c:v>41020.708333333336</c:v>
                </c:pt>
                <c:pt idx="15481">
                  <c:v>41020.722222222204</c:v>
                </c:pt>
                <c:pt idx="15482">
                  <c:v>41020.736111111066</c:v>
                </c:pt>
                <c:pt idx="15483">
                  <c:v>41020.75</c:v>
                </c:pt>
                <c:pt idx="15484">
                  <c:v>41020.763888888876</c:v>
                </c:pt>
                <c:pt idx="15485">
                  <c:v>41020.777777777774</c:v>
                </c:pt>
                <c:pt idx="15486">
                  <c:v>41020.791666666577</c:v>
                </c:pt>
                <c:pt idx="15487">
                  <c:v>41020.805555555562</c:v>
                </c:pt>
                <c:pt idx="15488">
                  <c:v>41020.819444444496</c:v>
                </c:pt>
                <c:pt idx="15489">
                  <c:v>41020.833333333336</c:v>
                </c:pt>
                <c:pt idx="15490">
                  <c:v>41020.847222222219</c:v>
                </c:pt>
                <c:pt idx="15491">
                  <c:v>41020.861111111066</c:v>
                </c:pt>
                <c:pt idx="15492">
                  <c:v>41020.875</c:v>
                </c:pt>
                <c:pt idx="15493">
                  <c:v>41020.888888888956</c:v>
                </c:pt>
                <c:pt idx="15494">
                  <c:v>41020.902777777781</c:v>
                </c:pt>
                <c:pt idx="15495">
                  <c:v>41020.916666666664</c:v>
                </c:pt>
                <c:pt idx="15496">
                  <c:v>41020.930555555562</c:v>
                </c:pt>
                <c:pt idx="15497">
                  <c:v>41020.944444444496</c:v>
                </c:pt>
                <c:pt idx="15498">
                  <c:v>41020.958333333343</c:v>
                </c:pt>
                <c:pt idx="15499">
                  <c:v>41020.972222222219</c:v>
                </c:pt>
                <c:pt idx="15500">
                  <c:v>41020.986111111109</c:v>
                </c:pt>
                <c:pt idx="15501">
                  <c:v>41021</c:v>
                </c:pt>
                <c:pt idx="15502">
                  <c:v>41021.013888888891</c:v>
                </c:pt>
                <c:pt idx="15503">
                  <c:v>41021.027777777774</c:v>
                </c:pt>
                <c:pt idx="15504">
                  <c:v>41021.041666666613</c:v>
                </c:pt>
                <c:pt idx="15505">
                  <c:v>41021.055555555562</c:v>
                </c:pt>
                <c:pt idx="15506">
                  <c:v>41021.069444444445</c:v>
                </c:pt>
                <c:pt idx="15507">
                  <c:v>41021.083333333336</c:v>
                </c:pt>
                <c:pt idx="15508">
                  <c:v>41021.097222222204</c:v>
                </c:pt>
                <c:pt idx="15509">
                  <c:v>41021.111111111066</c:v>
                </c:pt>
                <c:pt idx="15510">
                  <c:v>41021.124999999993</c:v>
                </c:pt>
                <c:pt idx="15511">
                  <c:v>41021.138888888891</c:v>
                </c:pt>
                <c:pt idx="15512">
                  <c:v>41021.152777777781</c:v>
                </c:pt>
                <c:pt idx="15513">
                  <c:v>41021.166666666613</c:v>
                </c:pt>
                <c:pt idx="15514">
                  <c:v>41021.180555555562</c:v>
                </c:pt>
                <c:pt idx="15515">
                  <c:v>41021.194444444445</c:v>
                </c:pt>
                <c:pt idx="15516">
                  <c:v>41021.208333333336</c:v>
                </c:pt>
                <c:pt idx="15517">
                  <c:v>41021.222222222204</c:v>
                </c:pt>
                <c:pt idx="15518">
                  <c:v>41021.236111111066</c:v>
                </c:pt>
                <c:pt idx="15519">
                  <c:v>41021.25</c:v>
                </c:pt>
                <c:pt idx="15520">
                  <c:v>41021.263888888876</c:v>
                </c:pt>
                <c:pt idx="15521">
                  <c:v>41021.277777777774</c:v>
                </c:pt>
                <c:pt idx="15522">
                  <c:v>41021.291666666577</c:v>
                </c:pt>
                <c:pt idx="15523">
                  <c:v>41021.305555555562</c:v>
                </c:pt>
                <c:pt idx="15524">
                  <c:v>41021.319444444496</c:v>
                </c:pt>
                <c:pt idx="15525">
                  <c:v>41021.333333333336</c:v>
                </c:pt>
                <c:pt idx="15526">
                  <c:v>41021.347222222219</c:v>
                </c:pt>
                <c:pt idx="15527">
                  <c:v>41021.361111111066</c:v>
                </c:pt>
                <c:pt idx="15528">
                  <c:v>41021.375</c:v>
                </c:pt>
                <c:pt idx="15529">
                  <c:v>41021.388888888956</c:v>
                </c:pt>
                <c:pt idx="15530">
                  <c:v>41021.402777777781</c:v>
                </c:pt>
                <c:pt idx="15531">
                  <c:v>41021.416666666664</c:v>
                </c:pt>
                <c:pt idx="15532">
                  <c:v>41021.430555555562</c:v>
                </c:pt>
                <c:pt idx="15533">
                  <c:v>41021.444444444496</c:v>
                </c:pt>
                <c:pt idx="15534">
                  <c:v>41021.458333333343</c:v>
                </c:pt>
                <c:pt idx="15535">
                  <c:v>41021.472222222219</c:v>
                </c:pt>
                <c:pt idx="15536">
                  <c:v>41021.486111111109</c:v>
                </c:pt>
                <c:pt idx="15537">
                  <c:v>41021.5</c:v>
                </c:pt>
                <c:pt idx="15538">
                  <c:v>41021.513888888891</c:v>
                </c:pt>
                <c:pt idx="15539">
                  <c:v>41021.527777777774</c:v>
                </c:pt>
                <c:pt idx="15540">
                  <c:v>41021.541666666613</c:v>
                </c:pt>
                <c:pt idx="15541">
                  <c:v>41021.555555555562</c:v>
                </c:pt>
                <c:pt idx="15542">
                  <c:v>41021.569444444445</c:v>
                </c:pt>
                <c:pt idx="15543">
                  <c:v>41021.583333333336</c:v>
                </c:pt>
                <c:pt idx="15544">
                  <c:v>41021.597222222204</c:v>
                </c:pt>
                <c:pt idx="15545">
                  <c:v>41021.611111111066</c:v>
                </c:pt>
                <c:pt idx="15546">
                  <c:v>41021.624999999993</c:v>
                </c:pt>
                <c:pt idx="15547">
                  <c:v>41021.638888888891</c:v>
                </c:pt>
                <c:pt idx="15548">
                  <c:v>41021.652777777781</c:v>
                </c:pt>
                <c:pt idx="15549">
                  <c:v>41021.666666666613</c:v>
                </c:pt>
                <c:pt idx="15550">
                  <c:v>41021.680555555562</c:v>
                </c:pt>
                <c:pt idx="15551">
                  <c:v>41021.694444444445</c:v>
                </c:pt>
                <c:pt idx="15552">
                  <c:v>41021.708333333336</c:v>
                </c:pt>
                <c:pt idx="15553">
                  <c:v>41021.722222222204</c:v>
                </c:pt>
                <c:pt idx="15554">
                  <c:v>41021.736111111066</c:v>
                </c:pt>
                <c:pt idx="15555">
                  <c:v>41021.75</c:v>
                </c:pt>
                <c:pt idx="15556">
                  <c:v>41021.763888888876</c:v>
                </c:pt>
                <c:pt idx="15557">
                  <c:v>41021.777777777774</c:v>
                </c:pt>
                <c:pt idx="15558">
                  <c:v>41021.791666666577</c:v>
                </c:pt>
                <c:pt idx="15559">
                  <c:v>41021.805555555562</c:v>
                </c:pt>
                <c:pt idx="15560">
                  <c:v>41021.819444444496</c:v>
                </c:pt>
                <c:pt idx="15561">
                  <c:v>41021.833333333336</c:v>
                </c:pt>
                <c:pt idx="15562">
                  <c:v>41021.847222222219</c:v>
                </c:pt>
                <c:pt idx="15563">
                  <c:v>41021.861111111066</c:v>
                </c:pt>
                <c:pt idx="15564">
                  <c:v>41021.875</c:v>
                </c:pt>
                <c:pt idx="15565">
                  <c:v>41021.888888888956</c:v>
                </c:pt>
                <c:pt idx="15566">
                  <c:v>41021.902777777781</c:v>
                </c:pt>
                <c:pt idx="15567">
                  <c:v>41021.916666666664</c:v>
                </c:pt>
                <c:pt idx="15568">
                  <c:v>41021.930555555562</c:v>
                </c:pt>
                <c:pt idx="15569">
                  <c:v>41021.944444444496</c:v>
                </c:pt>
                <c:pt idx="15570">
                  <c:v>41021.958333333343</c:v>
                </c:pt>
                <c:pt idx="15571">
                  <c:v>41021.972222222219</c:v>
                </c:pt>
                <c:pt idx="15572">
                  <c:v>41021.986111111109</c:v>
                </c:pt>
                <c:pt idx="15573">
                  <c:v>41022</c:v>
                </c:pt>
                <c:pt idx="15574">
                  <c:v>41022.013888888891</c:v>
                </c:pt>
                <c:pt idx="15575">
                  <c:v>41022.027777777774</c:v>
                </c:pt>
                <c:pt idx="15576">
                  <c:v>41022.041666666613</c:v>
                </c:pt>
                <c:pt idx="15577">
                  <c:v>41022.055555555562</c:v>
                </c:pt>
                <c:pt idx="15578">
                  <c:v>41022.069444444445</c:v>
                </c:pt>
                <c:pt idx="15579">
                  <c:v>41022.083333333336</c:v>
                </c:pt>
                <c:pt idx="15580">
                  <c:v>41022.097222222204</c:v>
                </c:pt>
                <c:pt idx="15581">
                  <c:v>41022.111111111066</c:v>
                </c:pt>
                <c:pt idx="15582">
                  <c:v>41022.124999999993</c:v>
                </c:pt>
                <c:pt idx="15583">
                  <c:v>41022.138888888891</c:v>
                </c:pt>
                <c:pt idx="15584">
                  <c:v>41022.152777777781</c:v>
                </c:pt>
                <c:pt idx="15585">
                  <c:v>41022.166666666613</c:v>
                </c:pt>
                <c:pt idx="15586">
                  <c:v>41022.180555555562</c:v>
                </c:pt>
                <c:pt idx="15587">
                  <c:v>41022.194444444445</c:v>
                </c:pt>
                <c:pt idx="15588">
                  <c:v>41022.208333333336</c:v>
                </c:pt>
                <c:pt idx="15589">
                  <c:v>41022.222222222204</c:v>
                </c:pt>
                <c:pt idx="15590">
                  <c:v>41022.236111111066</c:v>
                </c:pt>
                <c:pt idx="15591">
                  <c:v>41022.25</c:v>
                </c:pt>
                <c:pt idx="15592">
                  <c:v>41022.263888888876</c:v>
                </c:pt>
                <c:pt idx="15593">
                  <c:v>41022.277777777774</c:v>
                </c:pt>
                <c:pt idx="15594">
                  <c:v>41022.291666666577</c:v>
                </c:pt>
                <c:pt idx="15595">
                  <c:v>41022.305555555562</c:v>
                </c:pt>
                <c:pt idx="15596">
                  <c:v>41022.319444444496</c:v>
                </c:pt>
                <c:pt idx="15597">
                  <c:v>41022.333333333336</c:v>
                </c:pt>
                <c:pt idx="15598">
                  <c:v>41022.347222222219</c:v>
                </c:pt>
                <c:pt idx="15599">
                  <c:v>41022.361111111066</c:v>
                </c:pt>
                <c:pt idx="15600">
                  <c:v>41022.375</c:v>
                </c:pt>
                <c:pt idx="15601">
                  <c:v>41022.388888888956</c:v>
                </c:pt>
                <c:pt idx="15602">
                  <c:v>41022.402777777781</c:v>
                </c:pt>
                <c:pt idx="15603">
                  <c:v>41022.416666666664</c:v>
                </c:pt>
                <c:pt idx="15604">
                  <c:v>41022.430555555562</c:v>
                </c:pt>
                <c:pt idx="15605">
                  <c:v>41022.444444444496</c:v>
                </c:pt>
                <c:pt idx="15606">
                  <c:v>41022.458333333343</c:v>
                </c:pt>
                <c:pt idx="15607">
                  <c:v>41022.472222222219</c:v>
                </c:pt>
                <c:pt idx="15608">
                  <c:v>41022.486111111109</c:v>
                </c:pt>
                <c:pt idx="15609">
                  <c:v>41022.5</c:v>
                </c:pt>
                <c:pt idx="15610">
                  <c:v>41022.513888888891</c:v>
                </c:pt>
                <c:pt idx="15611">
                  <c:v>41022.527777777774</c:v>
                </c:pt>
                <c:pt idx="15612">
                  <c:v>41022.541666666613</c:v>
                </c:pt>
                <c:pt idx="15613">
                  <c:v>41022.555555555562</c:v>
                </c:pt>
                <c:pt idx="15614">
                  <c:v>41022.569444444445</c:v>
                </c:pt>
                <c:pt idx="15615">
                  <c:v>41022.583333333336</c:v>
                </c:pt>
                <c:pt idx="15616">
                  <c:v>41022.597222222204</c:v>
                </c:pt>
                <c:pt idx="15617">
                  <c:v>41022.611111111066</c:v>
                </c:pt>
                <c:pt idx="15618">
                  <c:v>41022.624999999993</c:v>
                </c:pt>
                <c:pt idx="15619">
                  <c:v>41022.638888888891</c:v>
                </c:pt>
                <c:pt idx="15620">
                  <c:v>41022.652777777781</c:v>
                </c:pt>
                <c:pt idx="15621">
                  <c:v>41022.666666666613</c:v>
                </c:pt>
                <c:pt idx="15622">
                  <c:v>41022.680555555562</c:v>
                </c:pt>
                <c:pt idx="15623">
                  <c:v>41022.694444444445</c:v>
                </c:pt>
                <c:pt idx="15624">
                  <c:v>41022.708333333336</c:v>
                </c:pt>
                <c:pt idx="15625">
                  <c:v>41022.722222222204</c:v>
                </c:pt>
                <c:pt idx="15626">
                  <c:v>41022.736111111066</c:v>
                </c:pt>
                <c:pt idx="15627">
                  <c:v>41022.75</c:v>
                </c:pt>
                <c:pt idx="15628">
                  <c:v>41022.763888888876</c:v>
                </c:pt>
                <c:pt idx="15629">
                  <c:v>41022.777777777774</c:v>
                </c:pt>
                <c:pt idx="15630">
                  <c:v>41022.791666666577</c:v>
                </c:pt>
                <c:pt idx="15631">
                  <c:v>41022.805555555562</c:v>
                </c:pt>
                <c:pt idx="15632">
                  <c:v>41022.819444444496</c:v>
                </c:pt>
                <c:pt idx="15633">
                  <c:v>41022.833333333336</c:v>
                </c:pt>
                <c:pt idx="15634">
                  <c:v>41022.847222222219</c:v>
                </c:pt>
                <c:pt idx="15635">
                  <c:v>41022.861111111066</c:v>
                </c:pt>
                <c:pt idx="15636">
                  <c:v>41022.875</c:v>
                </c:pt>
                <c:pt idx="15637">
                  <c:v>41022.888888888956</c:v>
                </c:pt>
                <c:pt idx="15638">
                  <c:v>41022.902777777781</c:v>
                </c:pt>
                <c:pt idx="15639">
                  <c:v>41022.916666666664</c:v>
                </c:pt>
                <c:pt idx="15640">
                  <c:v>41022.930555555562</c:v>
                </c:pt>
                <c:pt idx="15641">
                  <c:v>41022.944444444496</c:v>
                </c:pt>
                <c:pt idx="15642">
                  <c:v>41022.958333333343</c:v>
                </c:pt>
                <c:pt idx="15643">
                  <c:v>41022.972222222219</c:v>
                </c:pt>
                <c:pt idx="15644">
                  <c:v>41022.986111111109</c:v>
                </c:pt>
                <c:pt idx="15645">
                  <c:v>41023</c:v>
                </c:pt>
                <c:pt idx="15646">
                  <c:v>41023.013888888891</c:v>
                </c:pt>
                <c:pt idx="15647">
                  <c:v>41023.027777777774</c:v>
                </c:pt>
                <c:pt idx="15648">
                  <c:v>41023.041666666613</c:v>
                </c:pt>
                <c:pt idx="15649">
                  <c:v>41023.055555555562</c:v>
                </c:pt>
                <c:pt idx="15650">
                  <c:v>41023.069444444445</c:v>
                </c:pt>
                <c:pt idx="15651">
                  <c:v>41023.083333333336</c:v>
                </c:pt>
                <c:pt idx="15652">
                  <c:v>41023.097222222204</c:v>
                </c:pt>
                <c:pt idx="15653">
                  <c:v>41023.111111111066</c:v>
                </c:pt>
                <c:pt idx="15654">
                  <c:v>41023.124999999993</c:v>
                </c:pt>
                <c:pt idx="15655">
                  <c:v>41023.138888888891</c:v>
                </c:pt>
                <c:pt idx="15656">
                  <c:v>41023.152777777781</c:v>
                </c:pt>
                <c:pt idx="15657">
                  <c:v>41023.166666666613</c:v>
                </c:pt>
                <c:pt idx="15658">
                  <c:v>41023.180555555562</c:v>
                </c:pt>
                <c:pt idx="15659">
                  <c:v>41023.194444444445</c:v>
                </c:pt>
                <c:pt idx="15660">
                  <c:v>41023.208333333336</c:v>
                </c:pt>
                <c:pt idx="15661">
                  <c:v>41023.222222222204</c:v>
                </c:pt>
                <c:pt idx="15662">
                  <c:v>41023.236111111066</c:v>
                </c:pt>
                <c:pt idx="15663">
                  <c:v>41023.25</c:v>
                </c:pt>
                <c:pt idx="15664">
                  <c:v>41023.263888888876</c:v>
                </c:pt>
                <c:pt idx="15665">
                  <c:v>41023.277777777774</c:v>
                </c:pt>
                <c:pt idx="15666">
                  <c:v>41023.291666666577</c:v>
                </c:pt>
                <c:pt idx="15667">
                  <c:v>41023.305555555562</c:v>
                </c:pt>
                <c:pt idx="15668">
                  <c:v>41023.319444444496</c:v>
                </c:pt>
                <c:pt idx="15669">
                  <c:v>41023.333333333336</c:v>
                </c:pt>
                <c:pt idx="15670">
                  <c:v>41023.347222222219</c:v>
                </c:pt>
                <c:pt idx="15671">
                  <c:v>41023.361111111066</c:v>
                </c:pt>
                <c:pt idx="15672">
                  <c:v>41023.375</c:v>
                </c:pt>
                <c:pt idx="15673">
                  <c:v>41023.388888888956</c:v>
                </c:pt>
                <c:pt idx="15674">
                  <c:v>41023.402777777781</c:v>
                </c:pt>
                <c:pt idx="15675">
                  <c:v>41023.416666666664</c:v>
                </c:pt>
                <c:pt idx="15676">
                  <c:v>41023.430555555562</c:v>
                </c:pt>
                <c:pt idx="15677">
                  <c:v>41023.444444444496</c:v>
                </c:pt>
                <c:pt idx="15678">
                  <c:v>41023.458333333343</c:v>
                </c:pt>
                <c:pt idx="15679">
                  <c:v>41023.472222222219</c:v>
                </c:pt>
                <c:pt idx="15680">
                  <c:v>41023.486111111109</c:v>
                </c:pt>
                <c:pt idx="15681">
                  <c:v>41023.5</c:v>
                </c:pt>
                <c:pt idx="15682">
                  <c:v>41023.513888888891</c:v>
                </c:pt>
                <c:pt idx="15683">
                  <c:v>41023.527777777774</c:v>
                </c:pt>
                <c:pt idx="15684">
                  <c:v>41023.541666666613</c:v>
                </c:pt>
                <c:pt idx="15685">
                  <c:v>41023.555555555562</c:v>
                </c:pt>
                <c:pt idx="15686">
                  <c:v>41023.569444444445</c:v>
                </c:pt>
                <c:pt idx="15687">
                  <c:v>41023.583333333336</c:v>
                </c:pt>
                <c:pt idx="15688">
                  <c:v>41023.597222222204</c:v>
                </c:pt>
                <c:pt idx="15689">
                  <c:v>41023.611111111066</c:v>
                </c:pt>
                <c:pt idx="15690">
                  <c:v>41023.624999999993</c:v>
                </c:pt>
                <c:pt idx="15691">
                  <c:v>41023.638888888891</c:v>
                </c:pt>
                <c:pt idx="15692">
                  <c:v>41023.652777777781</c:v>
                </c:pt>
                <c:pt idx="15693">
                  <c:v>41023.666666666613</c:v>
                </c:pt>
                <c:pt idx="15694">
                  <c:v>41023.680555555562</c:v>
                </c:pt>
                <c:pt idx="15695">
                  <c:v>41023.694444444445</c:v>
                </c:pt>
                <c:pt idx="15696">
                  <c:v>41023.708333333336</c:v>
                </c:pt>
                <c:pt idx="15697">
                  <c:v>41023.722222222204</c:v>
                </c:pt>
                <c:pt idx="15698">
                  <c:v>41023.736111111066</c:v>
                </c:pt>
                <c:pt idx="15699">
                  <c:v>41023.75</c:v>
                </c:pt>
                <c:pt idx="15700">
                  <c:v>41023.763888888876</c:v>
                </c:pt>
                <c:pt idx="15701">
                  <c:v>41023.777777777774</c:v>
                </c:pt>
                <c:pt idx="15702">
                  <c:v>41023.791666666577</c:v>
                </c:pt>
                <c:pt idx="15703">
                  <c:v>41023.805555555562</c:v>
                </c:pt>
                <c:pt idx="15704">
                  <c:v>41023.819444444496</c:v>
                </c:pt>
                <c:pt idx="15705">
                  <c:v>41023.833333333336</c:v>
                </c:pt>
                <c:pt idx="15706">
                  <c:v>41023.847222222219</c:v>
                </c:pt>
                <c:pt idx="15707">
                  <c:v>41023.861111111066</c:v>
                </c:pt>
                <c:pt idx="15708">
                  <c:v>41023.875</c:v>
                </c:pt>
                <c:pt idx="15709">
                  <c:v>41023.888888888956</c:v>
                </c:pt>
                <c:pt idx="15710">
                  <c:v>41023.902777777781</c:v>
                </c:pt>
                <c:pt idx="15711">
                  <c:v>41023.916666666664</c:v>
                </c:pt>
                <c:pt idx="15712">
                  <c:v>41023.930555555562</c:v>
                </c:pt>
                <c:pt idx="15713">
                  <c:v>41023.944444444496</c:v>
                </c:pt>
                <c:pt idx="15714">
                  <c:v>41023.958333333343</c:v>
                </c:pt>
                <c:pt idx="15715">
                  <c:v>41023.972222222219</c:v>
                </c:pt>
                <c:pt idx="15716">
                  <c:v>41023.986111111109</c:v>
                </c:pt>
                <c:pt idx="15717">
                  <c:v>41024</c:v>
                </c:pt>
                <c:pt idx="15718">
                  <c:v>41024.013888888891</c:v>
                </c:pt>
                <c:pt idx="15719">
                  <c:v>41024.027777777774</c:v>
                </c:pt>
                <c:pt idx="15720">
                  <c:v>41024.041666666613</c:v>
                </c:pt>
                <c:pt idx="15721">
                  <c:v>41024.055555555562</c:v>
                </c:pt>
                <c:pt idx="15722">
                  <c:v>41024.069444444445</c:v>
                </c:pt>
                <c:pt idx="15723">
                  <c:v>41024.083333333336</c:v>
                </c:pt>
                <c:pt idx="15724">
                  <c:v>41024.097222222204</c:v>
                </c:pt>
                <c:pt idx="15725">
                  <c:v>41024.111111111066</c:v>
                </c:pt>
                <c:pt idx="15726">
                  <c:v>41024.124999999993</c:v>
                </c:pt>
                <c:pt idx="15727">
                  <c:v>41024.138888888891</c:v>
                </c:pt>
                <c:pt idx="15728">
                  <c:v>41024.152777777781</c:v>
                </c:pt>
                <c:pt idx="15729">
                  <c:v>41024.166666666613</c:v>
                </c:pt>
                <c:pt idx="15730">
                  <c:v>41024.180555555562</c:v>
                </c:pt>
                <c:pt idx="15731">
                  <c:v>41024.194444444445</c:v>
                </c:pt>
                <c:pt idx="15732">
                  <c:v>41024.208333333336</c:v>
                </c:pt>
                <c:pt idx="15733">
                  <c:v>41024.222222222204</c:v>
                </c:pt>
                <c:pt idx="15734">
                  <c:v>41024.236111111066</c:v>
                </c:pt>
                <c:pt idx="15735">
                  <c:v>41024.25</c:v>
                </c:pt>
                <c:pt idx="15736">
                  <c:v>41024.263888888876</c:v>
                </c:pt>
                <c:pt idx="15737">
                  <c:v>41024.277777777774</c:v>
                </c:pt>
                <c:pt idx="15738">
                  <c:v>41024.291666666577</c:v>
                </c:pt>
                <c:pt idx="15739">
                  <c:v>41024.305555555562</c:v>
                </c:pt>
                <c:pt idx="15740">
                  <c:v>41024.319444444496</c:v>
                </c:pt>
                <c:pt idx="15741">
                  <c:v>41024.333333333336</c:v>
                </c:pt>
                <c:pt idx="15742">
                  <c:v>41024.347222222219</c:v>
                </c:pt>
                <c:pt idx="15743">
                  <c:v>41024.361111111066</c:v>
                </c:pt>
                <c:pt idx="15744">
                  <c:v>41024.375</c:v>
                </c:pt>
                <c:pt idx="15745">
                  <c:v>41024.388888888956</c:v>
                </c:pt>
                <c:pt idx="15746">
                  <c:v>41024.402777777781</c:v>
                </c:pt>
                <c:pt idx="15747">
                  <c:v>41024.416666666664</c:v>
                </c:pt>
                <c:pt idx="15748">
                  <c:v>41024.430555555562</c:v>
                </c:pt>
                <c:pt idx="15749">
                  <c:v>41024.444444444496</c:v>
                </c:pt>
                <c:pt idx="15750">
                  <c:v>41024.458333333343</c:v>
                </c:pt>
                <c:pt idx="15751">
                  <c:v>41024.472222222219</c:v>
                </c:pt>
                <c:pt idx="15752">
                  <c:v>41024.486111111109</c:v>
                </c:pt>
                <c:pt idx="15753">
                  <c:v>41024.5</c:v>
                </c:pt>
                <c:pt idx="15754">
                  <c:v>41024.513888888891</c:v>
                </c:pt>
                <c:pt idx="15755">
                  <c:v>41024.527777777774</c:v>
                </c:pt>
                <c:pt idx="15756">
                  <c:v>41024.541666666613</c:v>
                </c:pt>
                <c:pt idx="15757">
                  <c:v>41024.555555555562</c:v>
                </c:pt>
                <c:pt idx="15758">
                  <c:v>41024.569444444445</c:v>
                </c:pt>
                <c:pt idx="15759">
                  <c:v>41024.583333333336</c:v>
                </c:pt>
                <c:pt idx="15760">
                  <c:v>41024.597222222204</c:v>
                </c:pt>
                <c:pt idx="15761">
                  <c:v>41024.611111111066</c:v>
                </c:pt>
                <c:pt idx="15762">
                  <c:v>41024.624999999993</c:v>
                </c:pt>
                <c:pt idx="15763">
                  <c:v>41024.638888888891</c:v>
                </c:pt>
                <c:pt idx="15764">
                  <c:v>41024.652777777781</c:v>
                </c:pt>
                <c:pt idx="15765">
                  <c:v>41024.666666666613</c:v>
                </c:pt>
                <c:pt idx="15766">
                  <c:v>41024.680555555562</c:v>
                </c:pt>
                <c:pt idx="15767">
                  <c:v>41024.694444444445</c:v>
                </c:pt>
                <c:pt idx="15768">
                  <c:v>41024.708333333336</c:v>
                </c:pt>
                <c:pt idx="15769">
                  <c:v>41024.722222222204</c:v>
                </c:pt>
                <c:pt idx="15770">
                  <c:v>41024.736111111066</c:v>
                </c:pt>
                <c:pt idx="15771">
                  <c:v>41024.75</c:v>
                </c:pt>
                <c:pt idx="15772">
                  <c:v>41024.763888888876</c:v>
                </c:pt>
                <c:pt idx="15773">
                  <c:v>41024.777777777774</c:v>
                </c:pt>
                <c:pt idx="15774">
                  <c:v>41024.791666666577</c:v>
                </c:pt>
                <c:pt idx="15775">
                  <c:v>41024.805555555562</c:v>
                </c:pt>
                <c:pt idx="15776">
                  <c:v>41024.819444444496</c:v>
                </c:pt>
                <c:pt idx="15777">
                  <c:v>41024.833333333336</c:v>
                </c:pt>
                <c:pt idx="15778">
                  <c:v>41024.847222222219</c:v>
                </c:pt>
                <c:pt idx="15779">
                  <c:v>41024.861111111066</c:v>
                </c:pt>
                <c:pt idx="15780">
                  <c:v>41024.875</c:v>
                </c:pt>
                <c:pt idx="15781">
                  <c:v>41024.888888888956</c:v>
                </c:pt>
                <c:pt idx="15782">
                  <c:v>41024.902777777781</c:v>
                </c:pt>
                <c:pt idx="15783">
                  <c:v>41024.916666666664</c:v>
                </c:pt>
                <c:pt idx="15784">
                  <c:v>41024.930555555562</c:v>
                </c:pt>
                <c:pt idx="15785">
                  <c:v>41024.944444444496</c:v>
                </c:pt>
                <c:pt idx="15786">
                  <c:v>41024.958333333343</c:v>
                </c:pt>
                <c:pt idx="15787">
                  <c:v>41024.972222222219</c:v>
                </c:pt>
                <c:pt idx="15788">
                  <c:v>41024.986111111109</c:v>
                </c:pt>
                <c:pt idx="15789">
                  <c:v>41025</c:v>
                </c:pt>
                <c:pt idx="15790">
                  <c:v>41025.013888888891</c:v>
                </c:pt>
                <c:pt idx="15791">
                  <c:v>41025.027777777774</c:v>
                </c:pt>
                <c:pt idx="15792">
                  <c:v>41025.041666666613</c:v>
                </c:pt>
                <c:pt idx="15793">
                  <c:v>41025.055555555562</c:v>
                </c:pt>
                <c:pt idx="15794">
                  <c:v>41025.069444444445</c:v>
                </c:pt>
                <c:pt idx="15795">
                  <c:v>41025.083333333336</c:v>
                </c:pt>
                <c:pt idx="15796">
                  <c:v>41025.097222222204</c:v>
                </c:pt>
                <c:pt idx="15797">
                  <c:v>41025.111111111066</c:v>
                </c:pt>
                <c:pt idx="15798">
                  <c:v>41025.124999999993</c:v>
                </c:pt>
                <c:pt idx="15799">
                  <c:v>41025.138888888891</c:v>
                </c:pt>
                <c:pt idx="15800">
                  <c:v>41025.152777777781</c:v>
                </c:pt>
                <c:pt idx="15801">
                  <c:v>41025.166666666613</c:v>
                </c:pt>
                <c:pt idx="15802">
                  <c:v>41025.180555555562</c:v>
                </c:pt>
                <c:pt idx="15803">
                  <c:v>41025.194444444445</c:v>
                </c:pt>
                <c:pt idx="15804">
                  <c:v>41025.208333333336</c:v>
                </c:pt>
                <c:pt idx="15805">
                  <c:v>41025.222222222204</c:v>
                </c:pt>
                <c:pt idx="15806">
                  <c:v>41025.236111111066</c:v>
                </c:pt>
                <c:pt idx="15807">
                  <c:v>41025.25</c:v>
                </c:pt>
                <c:pt idx="15808">
                  <c:v>41025.263888888876</c:v>
                </c:pt>
                <c:pt idx="15809">
                  <c:v>41025.277777777774</c:v>
                </c:pt>
                <c:pt idx="15810">
                  <c:v>41025.291666666577</c:v>
                </c:pt>
                <c:pt idx="15811">
                  <c:v>41025.305555555562</c:v>
                </c:pt>
                <c:pt idx="15812">
                  <c:v>41025.319444444496</c:v>
                </c:pt>
                <c:pt idx="15813">
                  <c:v>41025.333333333336</c:v>
                </c:pt>
                <c:pt idx="15814">
                  <c:v>41025.347222222219</c:v>
                </c:pt>
                <c:pt idx="15815">
                  <c:v>41025.361111111066</c:v>
                </c:pt>
                <c:pt idx="15816">
                  <c:v>41025.375</c:v>
                </c:pt>
                <c:pt idx="15817">
                  <c:v>41025.388888888956</c:v>
                </c:pt>
                <c:pt idx="15818">
                  <c:v>41025.402777777781</c:v>
                </c:pt>
                <c:pt idx="15819">
                  <c:v>41025.416666666664</c:v>
                </c:pt>
                <c:pt idx="15820">
                  <c:v>41025.430555555562</c:v>
                </c:pt>
                <c:pt idx="15821">
                  <c:v>41025.444444444496</c:v>
                </c:pt>
                <c:pt idx="15822">
                  <c:v>41025.458333333343</c:v>
                </c:pt>
                <c:pt idx="15823">
                  <c:v>41025.472222222219</c:v>
                </c:pt>
                <c:pt idx="15824">
                  <c:v>41025.486111111109</c:v>
                </c:pt>
                <c:pt idx="15825">
                  <c:v>41025.5</c:v>
                </c:pt>
                <c:pt idx="15826">
                  <c:v>41025.513888888891</c:v>
                </c:pt>
                <c:pt idx="15827">
                  <c:v>41025.527777777774</c:v>
                </c:pt>
                <c:pt idx="15828">
                  <c:v>41025.541666666613</c:v>
                </c:pt>
                <c:pt idx="15829">
                  <c:v>41025.555555555562</c:v>
                </c:pt>
                <c:pt idx="15830">
                  <c:v>41025.569444444445</c:v>
                </c:pt>
                <c:pt idx="15831">
                  <c:v>41025.583333333336</c:v>
                </c:pt>
                <c:pt idx="15832">
                  <c:v>41025.597222222204</c:v>
                </c:pt>
                <c:pt idx="15833">
                  <c:v>41025.611111111066</c:v>
                </c:pt>
                <c:pt idx="15834">
                  <c:v>41025.624999999993</c:v>
                </c:pt>
                <c:pt idx="15835">
                  <c:v>41025.638888888891</c:v>
                </c:pt>
                <c:pt idx="15836">
                  <c:v>41025.652777777781</c:v>
                </c:pt>
                <c:pt idx="15837">
                  <c:v>41025.666666666613</c:v>
                </c:pt>
                <c:pt idx="15838">
                  <c:v>41025.680555555562</c:v>
                </c:pt>
                <c:pt idx="15839">
                  <c:v>41025.694444444445</c:v>
                </c:pt>
                <c:pt idx="15840">
                  <c:v>41025.708333333336</c:v>
                </c:pt>
                <c:pt idx="15841">
                  <c:v>41025.722222222204</c:v>
                </c:pt>
                <c:pt idx="15842">
                  <c:v>41025.736111111066</c:v>
                </c:pt>
                <c:pt idx="15843">
                  <c:v>41025.75</c:v>
                </c:pt>
                <c:pt idx="15844">
                  <c:v>41025.763888888876</c:v>
                </c:pt>
                <c:pt idx="15845">
                  <c:v>41025.777777777774</c:v>
                </c:pt>
                <c:pt idx="15846">
                  <c:v>41025.791666666577</c:v>
                </c:pt>
                <c:pt idx="15847">
                  <c:v>41025.805555555562</c:v>
                </c:pt>
                <c:pt idx="15848">
                  <c:v>41025.819444444496</c:v>
                </c:pt>
                <c:pt idx="15849">
                  <c:v>41025.833333333336</c:v>
                </c:pt>
                <c:pt idx="15850">
                  <c:v>41025.847222222219</c:v>
                </c:pt>
                <c:pt idx="15851">
                  <c:v>41025.861111111066</c:v>
                </c:pt>
                <c:pt idx="15852">
                  <c:v>41025.875</c:v>
                </c:pt>
                <c:pt idx="15853">
                  <c:v>41025.888888888956</c:v>
                </c:pt>
                <c:pt idx="15854">
                  <c:v>41025.902777777781</c:v>
                </c:pt>
                <c:pt idx="15855">
                  <c:v>41025.916666666664</c:v>
                </c:pt>
                <c:pt idx="15856">
                  <c:v>41025.930555555562</c:v>
                </c:pt>
                <c:pt idx="15857">
                  <c:v>41025.944444444496</c:v>
                </c:pt>
                <c:pt idx="15858">
                  <c:v>41025.958333333343</c:v>
                </c:pt>
                <c:pt idx="15859">
                  <c:v>41025.972222222219</c:v>
                </c:pt>
                <c:pt idx="15860">
                  <c:v>41025.986111111109</c:v>
                </c:pt>
                <c:pt idx="15861">
                  <c:v>41026</c:v>
                </c:pt>
                <c:pt idx="15862">
                  <c:v>41026.013888888891</c:v>
                </c:pt>
                <c:pt idx="15863">
                  <c:v>41026.027777777774</c:v>
                </c:pt>
                <c:pt idx="15864">
                  <c:v>41026.041666666613</c:v>
                </c:pt>
                <c:pt idx="15865">
                  <c:v>41026.055555555562</c:v>
                </c:pt>
                <c:pt idx="15866">
                  <c:v>41026.069444444445</c:v>
                </c:pt>
                <c:pt idx="15867">
                  <c:v>41026.083333333336</c:v>
                </c:pt>
                <c:pt idx="15868">
                  <c:v>41026.097222222204</c:v>
                </c:pt>
                <c:pt idx="15869">
                  <c:v>41026.111111111066</c:v>
                </c:pt>
                <c:pt idx="15870">
                  <c:v>41026.124999999993</c:v>
                </c:pt>
                <c:pt idx="15871">
                  <c:v>41026.138888888891</c:v>
                </c:pt>
                <c:pt idx="15872">
                  <c:v>41026.152777777781</c:v>
                </c:pt>
                <c:pt idx="15873">
                  <c:v>41026.166666666613</c:v>
                </c:pt>
                <c:pt idx="15874">
                  <c:v>41026.180555555562</c:v>
                </c:pt>
                <c:pt idx="15875">
                  <c:v>41026.194444444445</c:v>
                </c:pt>
                <c:pt idx="15876">
                  <c:v>41026.208333333336</c:v>
                </c:pt>
                <c:pt idx="15877">
                  <c:v>41026.222222222204</c:v>
                </c:pt>
                <c:pt idx="15878">
                  <c:v>41026.236111111066</c:v>
                </c:pt>
                <c:pt idx="15879">
                  <c:v>41026.25</c:v>
                </c:pt>
                <c:pt idx="15880">
                  <c:v>41026.263888888876</c:v>
                </c:pt>
                <c:pt idx="15881">
                  <c:v>41026.277777777774</c:v>
                </c:pt>
                <c:pt idx="15882">
                  <c:v>41026.291666666577</c:v>
                </c:pt>
                <c:pt idx="15883">
                  <c:v>41026.305555555562</c:v>
                </c:pt>
                <c:pt idx="15884">
                  <c:v>41026.319444444496</c:v>
                </c:pt>
                <c:pt idx="15885">
                  <c:v>41026.333333333336</c:v>
                </c:pt>
                <c:pt idx="15886">
                  <c:v>41026.347222222219</c:v>
                </c:pt>
                <c:pt idx="15887">
                  <c:v>41026.361111111066</c:v>
                </c:pt>
                <c:pt idx="15888">
                  <c:v>41026.375</c:v>
                </c:pt>
                <c:pt idx="15889">
                  <c:v>41026.388888888956</c:v>
                </c:pt>
                <c:pt idx="15890">
                  <c:v>41026.402777777781</c:v>
                </c:pt>
                <c:pt idx="15891">
                  <c:v>41026.416666666664</c:v>
                </c:pt>
                <c:pt idx="15892">
                  <c:v>41026.430555555562</c:v>
                </c:pt>
                <c:pt idx="15893">
                  <c:v>41026.444444444496</c:v>
                </c:pt>
                <c:pt idx="15894">
                  <c:v>41026.458333333343</c:v>
                </c:pt>
                <c:pt idx="15895">
                  <c:v>41026.472222222219</c:v>
                </c:pt>
                <c:pt idx="15896">
                  <c:v>41026.486111111109</c:v>
                </c:pt>
                <c:pt idx="15897">
                  <c:v>41026.5</c:v>
                </c:pt>
                <c:pt idx="15898">
                  <c:v>41026.513888888891</c:v>
                </c:pt>
                <c:pt idx="15899">
                  <c:v>41026.527777777774</c:v>
                </c:pt>
                <c:pt idx="15900">
                  <c:v>41026.541666666613</c:v>
                </c:pt>
                <c:pt idx="15901">
                  <c:v>41026.555555555562</c:v>
                </c:pt>
                <c:pt idx="15902">
                  <c:v>41026.569444444445</c:v>
                </c:pt>
                <c:pt idx="15903">
                  <c:v>41026.583333333336</c:v>
                </c:pt>
                <c:pt idx="15904">
                  <c:v>41026.597222222204</c:v>
                </c:pt>
                <c:pt idx="15905">
                  <c:v>41026.611111111066</c:v>
                </c:pt>
                <c:pt idx="15906">
                  <c:v>41026.624999999993</c:v>
                </c:pt>
                <c:pt idx="15907">
                  <c:v>41026.638888888891</c:v>
                </c:pt>
                <c:pt idx="15908">
                  <c:v>41026.652777777781</c:v>
                </c:pt>
                <c:pt idx="15909">
                  <c:v>41026.666666666613</c:v>
                </c:pt>
                <c:pt idx="15910">
                  <c:v>41026.680555555562</c:v>
                </c:pt>
                <c:pt idx="15911">
                  <c:v>41026.694444444445</c:v>
                </c:pt>
                <c:pt idx="15912">
                  <c:v>41026.708333333336</c:v>
                </c:pt>
                <c:pt idx="15913">
                  <c:v>41026.722222222204</c:v>
                </c:pt>
                <c:pt idx="15914">
                  <c:v>41026.736111111066</c:v>
                </c:pt>
                <c:pt idx="15915">
                  <c:v>41026.75</c:v>
                </c:pt>
                <c:pt idx="15916">
                  <c:v>41026.763888888876</c:v>
                </c:pt>
                <c:pt idx="15917">
                  <c:v>41026.777777777774</c:v>
                </c:pt>
                <c:pt idx="15918">
                  <c:v>41026.791666666577</c:v>
                </c:pt>
                <c:pt idx="15919">
                  <c:v>41026.805555555562</c:v>
                </c:pt>
                <c:pt idx="15920">
                  <c:v>41026.819444444496</c:v>
                </c:pt>
                <c:pt idx="15921">
                  <c:v>41026.833333333336</c:v>
                </c:pt>
                <c:pt idx="15922">
                  <c:v>41026.847222222219</c:v>
                </c:pt>
                <c:pt idx="15923">
                  <c:v>41026.861111111066</c:v>
                </c:pt>
                <c:pt idx="15924">
                  <c:v>41026.875</c:v>
                </c:pt>
                <c:pt idx="15925">
                  <c:v>41026.888888888956</c:v>
                </c:pt>
                <c:pt idx="15926">
                  <c:v>41026.902777777781</c:v>
                </c:pt>
                <c:pt idx="15927">
                  <c:v>41026.916666666664</c:v>
                </c:pt>
                <c:pt idx="15928">
                  <c:v>41026.930555555562</c:v>
                </c:pt>
                <c:pt idx="15929">
                  <c:v>41026.944444444496</c:v>
                </c:pt>
                <c:pt idx="15930">
                  <c:v>41026.958333333343</c:v>
                </c:pt>
                <c:pt idx="15931">
                  <c:v>41026.972222222219</c:v>
                </c:pt>
                <c:pt idx="15932">
                  <c:v>41026.986111111109</c:v>
                </c:pt>
                <c:pt idx="15933">
                  <c:v>41027</c:v>
                </c:pt>
                <c:pt idx="15934">
                  <c:v>41027.013888888891</c:v>
                </c:pt>
                <c:pt idx="15935">
                  <c:v>41027.027777777774</c:v>
                </c:pt>
                <c:pt idx="15936">
                  <c:v>41027.041666666613</c:v>
                </c:pt>
                <c:pt idx="15937">
                  <c:v>41027.055555555562</c:v>
                </c:pt>
                <c:pt idx="15938">
                  <c:v>41027.069444444445</c:v>
                </c:pt>
                <c:pt idx="15939">
                  <c:v>41027.083333333336</c:v>
                </c:pt>
                <c:pt idx="15940">
                  <c:v>41027.097222222204</c:v>
                </c:pt>
                <c:pt idx="15941">
                  <c:v>41027.111111111066</c:v>
                </c:pt>
                <c:pt idx="15942">
                  <c:v>41027.124999999993</c:v>
                </c:pt>
                <c:pt idx="15943">
                  <c:v>41027.138888888891</c:v>
                </c:pt>
                <c:pt idx="15944">
                  <c:v>41027.152777777781</c:v>
                </c:pt>
                <c:pt idx="15945">
                  <c:v>41027.166666666613</c:v>
                </c:pt>
                <c:pt idx="15946">
                  <c:v>41027.180555555562</c:v>
                </c:pt>
                <c:pt idx="15947">
                  <c:v>41027.194444444445</c:v>
                </c:pt>
                <c:pt idx="15948">
                  <c:v>41027.208333333336</c:v>
                </c:pt>
                <c:pt idx="15949">
                  <c:v>41027.222222222204</c:v>
                </c:pt>
                <c:pt idx="15950">
                  <c:v>41027.236111111066</c:v>
                </c:pt>
                <c:pt idx="15951">
                  <c:v>41027.25</c:v>
                </c:pt>
                <c:pt idx="15952">
                  <c:v>41027.263888888876</c:v>
                </c:pt>
                <c:pt idx="15953">
                  <c:v>41027.277777777774</c:v>
                </c:pt>
                <c:pt idx="15954">
                  <c:v>41027.291666666577</c:v>
                </c:pt>
                <c:pt idx="15955">
                  <c:v>41027.305555555562</c:v>
                </c:pt>
                <c:pt idx="15956">
                  <c:v>41027.319444444496</c:v>
                </c:pt>
                <c:pt idx="15957">
                  <c:v>41027.333333333336</c:v>
                </c:pt>
                <c:pt idx="15958">
                  <c:v>41027.347222222219</c:v>
                </c:pt>
                <c:pt idx="15959">
                  <c:v>41027.361111111066</c:v>
                </c:pt>
                <c:pt idx="15960">
                  <c:v>41027.375</c:v>
                </c:pt>
                <c:pt idx="15961">
                  <c:v>41027.388888888956</c:v>
                </c:pt>
                <c:pt idx="15962">
                  <c:v>41027.402777777781</c:v>
                </c:pt>
                <c:pt idx="15963">
                  <c:v>41027.416666666664</c:v>
                </c:pt>
                <c:pt idx="15964">
                  <c:v>41027.430555555562</c:v>
                </c:pt>
                <c:pt idx="15965">
                  <c:v>41027.444444444496</c:v>
                </c:pt>
                <c:pt idx="15966">
                  <c:v>41027.458333333343</c:v>
                </c:pt>
                <c:pt idx="15967">
                  <c:v>41027.472222222219</c:v>
                </c:pt>
                <c:pt idx="15968">
                  <c:v>41027.486111111109</c:v>
                </c:pt>
                <c:pt idx="15969">
                  <c:v>41027.5</c:v>
                </c:pt>
                <c:pt idx="15970">
                  <c:v>41027.513888888891</c:v>
                </c:pt>
                <c:pt idx="15971">
                  <c:v>41027.527777777774</c:v>
                </c:pt>
                <c:pt idx="15972">
                  <c:v>41027.541666666613</c:v>
                </c:pt>
                <c:pt idx="15973">
                  <c:v>41027.555555555562</c:v>
                </c:pt>
                <c:pt idx="15974">
                  <c:v>41027.569444444445</c:v>
                </c:pt>
                <c:pt idx="15975">
                  <c:v>41027.583333333336</c:v>
                </c:pt>
                <c:pt idx="15976">
                  <c:v>41027.597222222204</c:v>
                </c:pt>
                <c:pt idx="15977">
                  <c:v>41027.611111111066</c:v>
                </c:pt>
                <c:pt idx="15978">
                  <c:v>41027.624999999993</c:v>
                </c:pt>
                <c:pt idx="15979">
                  <c:v>41027.638888888891</c:v>
                </c:pt>
                <c:pt idx="15980">
                  <c:v>41027.652777777781</c:v>
                </c:pt>
                <c:pt idx="15981">
                  <c:v>41027.666666666613</c:v>
                </c:pt>
                <c:pt idx="15982">
                  <c:v>41027.680555555562</c:v>
                </c:pt>
                <c:pt idx="15983">
                  <c:v>41027.694444444445</c:v>
                </c:pt>
                <c:pt idx="15984">
                  <c:v>41027.708333333336</c:v>
                </c:pt>
                <c:pt idx="15985">
                  <c:v>41027.722222222204</c:v>
                </c:pt>
                <c:pt idx="15986">
                  <c:v>41027.736111111066</c:v>
                </c:pt>
                <c:pt idx="15987">
                  <c:v>41027.75</c:v>
                </c:pt>
                <c:pt idx="15988">
                  <c:v>41027.763888888876</c:v>
                </c:pt>
                <c:pt idx="15989">
                  <c:v>41027.777777777774</c:v>
                </c:pt>
                <c:pt idx="15990">
                  <c:v>41027.791666666577</c:v>
                </c:pt>
                <c:pt idx="15991">
                  <c:v>41027.805555555562</c:v>
                </c:pt>
                <c:pt idx="15992">
                  <c:v>41027.819444444496</c:v>
                </c:pt>
                <c:pt idx="15993">
                  <c:v>41027.833333333336</c:v>
                </c:pt>
                <c:pt idx="15994">
                  <c:v>41027.847222222219</c:v>
                </c:pt>
                <c:pt idx="15995">
                  <c:v>41027.861111111066</c:v>
                </c:pt>
                <c:pt idx="15996">
                  <c:v>41027.875</c:v>
                </c:pt>
                <c:pt idx="15997">
                  <c:v>41027.888888888956</c:v>
                </c:pt>
                <c:pt idx="15998">
                  <c:v>41027.902777777781</c:v>
                </c:pt>
                <c:pt idx="15999">
                  <c:v>41027.916666666664</c:v>
                </c:pt>
                <c:pt idx="16000">
                  <c:v>41027.930555555562</c:v>
                </c:pt>
                <c:pt idx="16001">
                  <c:v>41027.944444444496</c:v>
                </c:pt>
                <c:pt idx="16002">
                  <c:v>41027.958333333343</c:v>
                </c:pt>
                <c:pt idx="16003">
                  <c:v>41027.972222222219</c:v>
                </c:pt>
                <c:pt idx="16004">
                  <c:v>41027.986111111109</c:v>
                </c:pt>
                <c:pt idx="16005">
                  <c:v>41028</c:v>
                </c:pt>
                <c:pt idx="16006">
                  <c:v>41028.013888888891</c:v>
                </c:pt>
                <c:pt idx="16007">
                  <c:v>41028.027777777774</c:v>
                </c:pt>
                <c:pt idx="16008">
                  <c:v>41028.041666666613</c:v>
                </c:pt>
                <c:pt idx="16009">
                  <c:v>41028.055555555562</c:v>
                </c:pt>
                <c:pt idx="16010">
                  <c:v>41028.069444444445</c:v>
                </c:pt>
                <c:pt idx="16011">
                  <c:v>41028.083333333336</c:v>
                </c:pt>
                <c:pt idx="16012">
                  <c:v>41028.097222222204</c:v>
                </c:pt>
                <c:pt idx="16013">
                  <c:v>41028.111111111066</c:v>
                </c:pt>
                <c:pt idx="16014">
                  <c:v>41028.124999999993</c:v>
                </c:pt>
                <c:pt idx="16015">
                  <c:v>41028.138888888891</c:v>
                </c:pt>
                <c:pt idx="16016">
                  <c:v>41028.152777777781</c:v>
                </c:pt>
                <c:pt idx="16017">
                  <c:v>41028.166666666613</c:v>
                </c:pt>
                <c:pt idx="16018">
                  <c:v>41028.180555555562</c:v>
                </c:pt>
                <c:pt idx="16019">
                  <c:v>41028.194444444445</c:v>
                </c:pt>
                <c:pt idx="16020">
                  <c:v>41028.208333333336</c:v>
                </c:pt>
                <c:pt idx="16021">
                  <c:v>41028.222222222204</c:v>
                </c:pt>
                <c:pt idx="16022">
                  <c:v>41028.236111111066</c:v>
                </c:pt>
                <c:pt idx="16023">
                  <c:v>41028.25</c:v>
                </c:pt>
                <c:pt idx="16024">
                  <c:v>41028.263888888876</c:v>
                </c:pt>
                <c:pt idx="16025">
                  <c:v>41028.277777777774</c:v>
                </c:pt>
                <c:pt idx="16026">
                  <c:v>41028.291666666577</c:v>
                </c:pt>
                <c:pt idx="16027">
                  <c:v>41028.305555555562</c:v>
                </c:pt>
                <c:pt idx="16028">
                  <c:v>41028.319444444496</c:v>
                </c:pt>
                <c:pt idx="16029">
                  <c:v>41028.333333333336</c:v>
                </c:pt>
                <c:pt idx="16030">
                  <c:v>41028.347222222219</c:v>
                </c:pt>
                <c:pt idx="16031">
                  <c:v>41028.361111111066</c:v>
                </c:pt>
                <c:pt idx="16032">
                  <c:v>41028.375</c:v>
                </c:pt>
                <c:pt idx="16033">
                  <c:v>41028.388888888956</c:v>
                </c:pt>
                <c:pt idx="16034">
                  <c:v>41028.402777777781</c:v>
                </c:pt>
                <c:pt idx="16035">
                  <c:v>41028.416666666664</c:v>
                </c:pt>
                <c:pt idx="16036">
                  <c:v>41028.430555555562</c:v>
                </c:pt>
                <c:pt idx="16037">
                  <c:v>41028.444444444496</c:v>
                </c:pt>
                <c:pt idx="16038">
                  <c:v>41028.458333333343</c:v>
                </c:pt>
                <c:pt idx="16039">
                  <c:v>41028.472222222219</c:v>
                </c:pt>
                <c:pt idx="16040">
                  <c:v>41028.486111111109</c:v>
                </c:pt>
                <c:pt idx="16041">
                  <c:v>41028.5</c:v>
                </c:pt>
                <c:pt idx="16042">
                  <c:v>41028.513888888891</c:v>
                </c:pt>
                <c:pt idx="16043">
                  <c:v>41028.527777777774</c:v>
                </c:pt>
                <c:pt idx="16044">
                  <c:v>41028.541666666613</c:v>
                </c:pt>
                <c:pt idx="16045">
                  <c:v>41028.555555555562</c:v>
                </c:pt>
                <c:pt idx="16046">
                  <c:v>41028.569444444445</c:v>
                </c:pt>
                <c:pt idx="16047">
                  <c:v>41028.583333333336</c:v>
                </c:pt>
                <c:pt idx="16048">
                  <c:v>41028.597222222204</c:v>
                </c:pt>
                <c:pt idx="16049">
                  <c:v>41028.611111111066</c:v>
                </c:pt>
                <c:pt idx="16050">
                  <c:v>41028.624999999993</c:v>
                </c:pt>
                <c:pt idx="16051">
                  <c:v>41028.638888888891</c:v>
                </c:pt>
                <c:pt idx="16052">
                  <c:v>41028.652777777781</c:v>
                </c:pt>
                <c:pt idx="16053">
                  <c:v>41028.666666666613</c:v>
                </c:pt>
                <c:pt idx="16054">
                  <c:v>41028.680555555562</c:v>
                </c:pt>
                <c:pt idx="16055">
                  <c:v>41028.694444444445</c:v>
                </c:pt>
                <c:pt idx="16056">
                  <c:v>41028.708333333336</c:v>
                </c:pt>
                <c:pt idx="16057">
                  <c:v>41028.722222222204</c:v>
                </c:pt>
                <c:pt idx="16058">
                  <c:v>41028.736111111066</c:v>
                </c:pt>
                <c:pt idx="16059">
                  <c:v>41028.75</c:v>
                </c:pt>
                <c:pt idx="16060">
                  <c:v>41028.763888888876</c:v>
                </c:pt>
                <c:pt idx="16061">
                  <c:v>41028.777777777774</c:v>
                </c:pt>
                <c:pt idx="16062">
                  <c:v>41028.791666666577</c:v>
                </c:pt>
                <c:pt idx="16063">
                  <c:v>41028.805555555562</c:v>
                </c:pt>
                <c:pt idx="16064">
                  <c:v>41028.819444444496</c:v>
                </c:pt>
                <c:pt idx="16065">
                  <c:v>41028.833333333336</c:v>
                </c:pt>
                <c:pt idx="16066">
                  <c:v>41028.847222222219</c:v>
                </c:pt>
                <c:pt idx="16067">
                  <c:v>41028.861111111066</c:v>
                </c:pt>
                <c:pt idx="16068">
                  <c:v>41028.875</c:v>
                </c:pt>
                <c:pt idx="16069">
                  <c:v>41028.888888888956</c:v>
                </c:pt>
                <c:pt idx="16070">
                  <c:v>41028.902777777781</c:v>
                </c:pt>
                <c:pt idx="16071">
                  <c:v>41028.916666666664</c:v>
                </c:pt>
                <c:pt idx="16072">
                  <c:v>41028.930555555562</c:v>
                </c:pt>
                <c:pt idx="16073">
                  <c:v>41028.944444444496</c:v>
                </c:pt>
                <c:pt idx="16074">
                  <c:v>41028.958333333343</c:v>
                </c:pt>
                <c:pt idx="16075">
                  <c:v>41028.972222222219</c:v>
                </c:pt>
                <c:pt idx="16076">
                  <c:v>41028.986111111109</c:v>
                </c:pt>
                <c:pt idx="16077">
                  <c:v>41029</c:v>
                </c:pt>
                <c:pt idx="16078">
                  <c:v>41029.013888888891</c:v>
                </c:pt>
                <c:pt idx="16079">
                  <c:v>41029.027777777774</c:v>
                </c:pt>
                <c:pt idx="16080">
                  <c:v>41029.041666666613</c:v>
                </c:pt>
                <c:pt idx="16081">
                  <c:v>41029.055555555562</c:v>
                </c:pt>
                <c:pt idx="16082">
                  <c:v>41029.069444444445</c:v>
                </c:pt>
                <c:pt idx="16083">
                  <c:v>41029.083333333336</c:v>
                </c:pt>
                <c:pt idx="16084">
                  <c:v>41029.097222222204</c:v>
                </c:pt>
                <c:pt idx="16085">
                  <c:v>41029.111111111066</c:v>
                </c:pt>
                <c:pt idx="16086">
                  <c:v>41029.124999999993</c:v>
                </c:pt>
                <c:pt idx="16087">
                  <c:v>41029.138888888891</c:v>
                </c:pt>
                <c:pt idx="16088">
                  <c:v>41029.152777777781</c:v>
                </c:pt>
                <c:pt idx="16089">
                  <c:v>41029.166666666613</c:v>
                </c:pt>
                <c:pt idx="16090">
                  <c:v>41029.180555555562</c:v>
                </c:pt>
                <c:pt idx="16091">
                  <c:v>41029.194444444445</c:v>
                </c:pt>
                <c:pt idx="16092">
                  <c:v>41029.208333333336</c:v>
                </c:pt>
                <c:pt idx="16093">
                  <c:v>41029.222222222204</c:v>
                </c:pt>
                <c:pt idx="16094">
                  <c:v>41029.236111111066</c:v>
                </c:pt>
                <c:pt idx="16095">
                  <c:v>41029.25</c:v>
                </c:pt>
                <c:pt idx="16096">
                  <c:v>41029.263888888876</c:v>
                </c:pt>
                <c:pt idx="16097">
                  <c:v>41029.277777777774</c:v>
                </c:pt>
                <c:pt idx="16098">
                  <c:v>41029.291666666577</c:v>
                </c:pt>
                <c:pt idx="16099">
                  <c:v>41029.305555555562</c:v>
                </c:pt>
                <c:pt idx="16100">
                  <c:v>41029.319444444496</c:v>
                </c:pt>
                <c:pt idx="16101">
                  <c:v>41029.333333333336</c:v>
                </c:pt>
                <c:pt idx="16102">
                  <c:v>41029.347222222219</c:v>
                </c:pt>
                <c:pt idx="16103">
                  <c:v>41029.361111111066</c:v>
                </c:pt>
                <c:pt idx="16104">
                  <c:v>41029.375</c:v>
                </c:pt>
                <c:pt idx="16105">
                  <c:v>41029.388888888956</c:v>
                </c:pt>
                <c:pt idx="16106">
                  <c:v>41029.402777777781</c:v>
                </c:pt>
                <c:pt idx="16107">
                  <c:v>41029.416666666664</c:v>
                </c:pt>
                <c:pt idx="16108">
                  <c:v>41029.430555555562</c:v>
                </c:pt>
                <c:pt idx="16109">
                  <c:v>41029.444444444496</c:v>
                </c:pt>
                <c:pt idx="16110">
                  <c:v>41029.458333333343</c:v>
                </c:pt>
                <c:pt idx="16111">
                  <c:v>41029.472222222219</c:v>
                </c:pt>
                <c:pt idx="16112">
                  <c:v>41029.486111111109</c:v>
                </c:pt>
                <c:pt idx="16113">
                  <c:v>41029.5</c:v>
                </c:pt>
                <c:pt idx="16114">
                  <c:v>41029.513888888891</c:v>
                </c:pt>
                <c:pt idx="16115">
                  <c:v>41029.527777777774</c:v>
                </c:pt>
                <c:pt idx="16116">
                  <c:v>41029.541666666613</c:v>
                </c:pt>
                <c:pt idx="16117">
                  <c:v>41029.555555555562</c:v>
                </c:pt>
                <c:pt idx="16118">
                  <c:v>41029.569444444445</c:v>
                </c:pt>
                <c:pt idx="16119">
                  <c:v>41029.583333333336</c:v>
                </c:pt>
                <c:pt idx="16120">
                  <c:v>41029.597222222204</c:v>
                </c:pt>
                <c:pt idx="16121">
                  <c:v>41029.611111111066</c:v>
                </c:pt>
                <c:pt idx="16122">
                  <c:v>41029.624999999993</c:v>
                </c:pt>
                <c:pt idx="16123">
                  <c:v>41029.638888888891</c:v>
                </c:pt>
                <c:pt idx="16124">
                  <c:v>41029.652777777781</c:v>
                </c:pt>
                <c:pt idx="16125">
                  <c:v>41029.666666666613</c:v>
                </c:pt>
                <c:pt idx="16126">
                  <c:v>41029.680555555562</c:v>
                </c:pt>
                <c:pt idx="16127">
                  <c:v>41029.694444444445</c:v>
                </c:pt>
                <c:pt idx="16128">
                  <c:v>41029.708333333336</c:v>
                </c:pt>
                <c:pt idx="16129">
                  <c:v>41029.722222222204</c:v>
                </c:pt>
                <c:pt idx="16130">
                  <c:v>41029.736111111066</c:v>
                </c:pt>
                <c:pt idx="16131">
                  <c:v>41029.75</c:v>
                </c:pt>
                <c:pt idx="16132">
                  <c:v>41029.763888888876</c:v>
                </c:pt>
                <c:pt idx="16133">
                  <c:v>41029.777777777774</c:v>
                </c:pt>
                <c:pt idx="16134">
                  <c:v>41029.791666666577</c:v>
                </c:pt>
                <c:pt idx="16135">
                  <c:v>41029.805555555562</c:v>
                </c:pt>
                <c:pt idx="16136">
                  <c:v>41029.819444444496</c:v>
                </c:pt>
                <c:pt idx="16137">
                  <c:v>41029.833333333336</c:v>
                </c:pt>
                <c:pt idx="16138">
                  <c:v>41029.847222222219</c:v>
                </c:pt>
                <c:pt idx="16139">
                  <c:v>41029.861111111066</c:v>
                </c:pt>
                <c:pt idx="16140">
                  <c:v>41029.875</c:v>
                </c:pt>
                <c:pt idx="16141">
                  <c:v>41029.888888888956</c:v>
                </c:pt>
                <c:pt idx="16142">
                  <c:v>41029.902777777781</c:v>
                </c:pt>
                <c:pt idx="16143">
                  <c:v>41029.916666666664</c:v>
                </c:pt>
                <c:pt idx="16144">
                  <c:v>41029.930555555562</c:v>
                </c:pt>
                <c:pt idx="16145">
                  <c:v>41029.944444444496</c:v>
                </c:pt>
                <c:pt idx="16146">
                  <c:v>41029.958333333343</c:v>
                </c:pt>
                <c:pt idx="16147">
                  <c:v>41029.972222222219</c:v>
                </c:pt>
                <c:pt idx="16148">
                  <c:v>41029.986111111109</c:v>
                </c:pt>
                <c:pt idx="16149">
                  <c:v>41030</c:v>
                </c:pt>
                <c:pt idx="16150">
                  <c:v>41030.013888888891</c:v>
                </c:pt>
                <c:pt idx="16151">
                  <c:v>41030.027777777774</c:v>
                </c:pt>
                <c:pt idx="16152">
                  <c:v>41030.041666666613</c:v>
                </c:pt>
                <c:pt idx="16153">
                  <c:v>41030.055555555562</c:v>
                </c:pt>
                <c:pt idx="16154">
                  <c:v>41030.069444444445</c:v>
                </c:pt>
                <c:pt idx="16155">
                  <c:v>41030.083333333336</c:v>
                </c:pt>
                <c:pt idx="16156">
                  <c:v>41030.097222222204</c:v>
                </c:pt>
                <c:pt idx="16157">
                  <c:v>41030.111111111066</c:v>
                </c:pt>
                <c:pt idx="16158">
                  <c:v>41030.124999999993</c:v>
                </c:pt>
                <c:pt idx="16159">
                  <c:v>41030.138888888891</c:v>
                </c:pt>
                <c:pt idx="16160">
                  <c:v>41030.152777777781</c:v>
                </c:pt>
                <c:pt idx="16161">
                  <c:v>41030.166666666613</c:v>
                </c:pt>
                <c:pt idx="16162">
                  <c:v>41030.180555555562</c:v>
                </c:pt>
                <c:pt idx="16163">
                  <c:v>41030.194444444445</c:v>
                </c:pt>
                <c:pt idx="16164">
                  <c:v>41030.208333333336</c:v>
                </c:pt>
                <c:pt idx="16165">
                  <c:v>41030.222222222204</c:v>
                </c:pt>
                <c:pt idx="16166">
                  <c:v>41030.236111111066</c:v>
                </c:pt>
                <c:pt idx="16167">
                  <c:v>41030.25</c:v>
                </c:pt>
                <c:pt idx="16168">
                  <c:v>41030.263888888876</c:v>
                </c:pt>
                <c:pt idx="16169">
                  <c:v>41030.277777777774</c:v>
                </c:pt>
                <c:pt idx="16170">
                  <c:v>41030.291666666577</c:v>
                </c:pt>
                <c:pt idx="16171">
                  <c:v>41030.305555555562</c:v>
                </c:pt>
                <c:pt idx="16172">
                  <c:v>41030.319444444496</c:v>
                </c:pt>
                <c:pt idx="16173">
                  <c:v>41030.333333333336</c:v>
                </c:pt>
                <c:pt idx="16174">
                  <c:v>41030.347222222219</c:v>
                </c:pt>
                <c:pt idx="16175">
                  <c:v>41030.361111111066</c:v>
                </c:pt>
                <c:pt idx="16176">
                  <c:v>41030.375</c:v>
                </c:pt>
                <c:pt idx="16177">
                  <c:v>41030.388888888956</c:v>
                </c:pt>
                <c:pt idx="16178">
                  <c:v>41030.402777777781</c:v>
                </c:pt>
                <c:pt idx="16179">
                  <c:v>41030.416666666664</c:v>
                </c:pt>
                <c:pt idx="16180">
                  <c:v>41030.430555555562</c:v>
                </c:pt>
                <c:pt idx="16181">
                  <c:v>41030.444444444496</c:v>
                </c:pt>
                <c:pt idx="16182">
                  <c:v>41030.458333333343</c:v>
                </c:pt>
                <c:pt idx="16183">
                  <c:v>41030.472222222219</c:v>
                </c:pt>
                <c:pt idx="16184">
                  <c:v>41030.486111111109</c:v>
                </c:pt>
                <c:pt idx="16185">
                  <c:v>41030.5</c:v>
                </c:pt>
                <c:pt idx="16186">
                  <c:v>41030.513888888891</c:v>
                </c:pt>
                <c:pt idx="16187">
                  <c:v>41030.527777777774</c:v>
                </c:pt>
                <c:pt idx="16188">
                  <c:v>41030.541666666613</c:v>
                </c:pt>
                <c:pt idx="16189">
                  <c:v>41030.555555555562</c:v>
                </c:pt>
                <c:pt idx="16190">
                  <c:v>41030.569444444445</c:v>
                </c:pt>
                <c:pt idx="16191">
                  <c:v>41030.583333333336</c:v>
                </c:pt>
                <c:pt idx="16192">
                  <c:v>41030.597222222204</c:v>
                </c:pt>
                <c:pt idx="16193">
                  <c:v>41030.611111111066</c:v>
                </c:pt>
                <c:pt idx="16194">
                  <c:v>41030.624999999993</c:v>
                </c:pt>
                <c:pt idx="16195">
                  <c:v>41030.638888888891</c:v>
                </c:pt>
                <c:pt idx="16196">
                  <c:v>41030.652777777781</c:v>
                </c:pt>
                <c:pt idx="16197">
                  <c:v>41030.666666666613</c:v>
                </c:pt>
                <c:pt idx="16198">
                  <c:v>41030.680555555562</c:v>
                </c:pt>
                <c:pt idx="16199">
                  <c:v>41030.694444444445</c:v>
                </c:pt>
                <c:pt idx="16200">
                  <c:v>41030.708333333336</c:v>
                </c:pt>
                <c:pt idx="16201">
                  <c:v>41030.722222222204</c:v>
                </c:pt>
                <c:pt idx="16202">
                  <c:v>41030.736111111066</c:v>
                </c:pt>
                <c:pt idx="16203">
                  <c:v>41030.75</c:v>
                </c:pt>
                <c:pt idx="16204">
                  <c:v>41030.763888888876</c:v>
                </c:pt>
                <c:pt idx="16205">
                  <c:v>41030.777777777774</c:v>
                </c:pt>
                <c:pt idx="16206">
                  <c:v>41030.791666666577</c:v>
                </c:pt>
                <c:pt idx="16207">
                  <c:v>41030.805555555562</c:v>
                </c:pt>
                <c:pt idx="16208">
                  <c:v>41030.819444444496</c:v>
                </c:pt>
                <c:pt idx="16209">
                  <c:v>41030.833333333336</c:v>
                </c:pt>
                <c:pt idx="16210">
                  <c:v>41030.847222222219</c:v>
                </c:pt>
                <c:pt idx="16211">
                  <c:v>41030.861111111066</c:v>
                </c:pt>
                <c:pt idx="16212">
                  <c:v>41030.875</c:v>
                </c:pt>
                <c:pt idx="16213">
                  <c:v>41030.888888888956</c:v>
                </c:pt>
                <c:pt idx="16214">
                  <c:v>41030.902777777781</c:v>
                </c:pt>
                <c:pt idx="16215">
                  <c:v>41030.916666666664</c:v>
                </c:pt>
                <c:pt idx="16216">
                  <c:v>41030.930555555562</c:v>
                </c:pt>
                <c:pt idx="16217">
                  <c:v>41030.944444444496</c:v>
                </c:pt>
                <c:pt idx="16218">
                  <c:v>41030.958333333343</c:v>
                </c:pt>
                <c:pt idx="16219">
                  <c:v>41030.972222222219</c:v>
                </c:pt>
                <c:pt idx="16220">
                  <c:v>41030.986111111109</c:v>
                </c:pt>
                <c:pt idx="16221">
                  <c:v>41031</c:v>
                </c:pt>
                <c:pt idx="16222">
                  <c:v>41031.013888888891</c:v>
                </c:pt>
                <c:pt idx="16223">
                  <c:v>41031.027777777774</c:v>
                </c:pt>
                <c:pt idx="16224">
                  <c:v>41031.041666666613</c:v>
                </c:pt>
                <c:pt idx="16225">
                  <c:v>41031.055555555562</c:v>
                </c:pt>
                <c:pt idx="16226">
                  <c:v>41031.069444444445</c:v>
                </c:pt>
                <c:pt idx="16227">
                  <c:v>41031.083333333336</c:v>
                </c:pt>
                <c:pt idx="16228">
                  <c:v>41031.097222222204</c:v>
                </c:pt>
                <c:pt idx="16229">
                  <c:v>41031.111111111066</c:v>
                </c:pt>
                <c:pt idx="16230">
                  <c:v>41031.124999999993</c:v>
                </c:pt>
                <c:pt idx="16231">
                  <c:v>41031.138888888891</c:v>
                </c:pt>
                <c:pt idx="16232">
                  <c:v>41031.152777777781</c:v>
                </c:pt>
                <c:pt idx="16233">
                  <c:v>41031.166666666613</c:v>
                </c:pt>
                <c:pt idx="16234">
                  <c:v>41031.180555555562</c:v>
                </c:pt>
                <c:pt idx="16235">
                  <c:v>41031.194444444445</c:v>
                </c:pt>
                <c:pt idx="16236">
                  <c:v>41031.208333333336</c:v>
                </c:pt>
                <c:pt idx="16237">
                  <c:v>41031.222222222204</c:v>
                </c:pt>
                <c:pt idx="16238">
                  <c:v>41031.236111111066</c:v>
                </c:pt>
                <c:pt idx="16239">
                  <c:v>41031.25</c:v>
                </c:pt>
                <c:pt idx="16240">
                  <c:v>41031.263888888876</c:v>
                </c:pt>
                <c:pt idx="16241">
                  <c:v>41031.277777777774</c:v>
                </c:pt>
                <c:pt idx="16242">
                  <c:v>41031.291666666577</c:v>
                </c:pt>
                <c:pt idx="16243">
                  <c:v>41031.305555555562</c:v>
                </c:pt>
                <c:pt idx="16244">
                  <c:v>41031.319444444496</c:v>
                </c:pt>
                <c:pt idx="16245">
                  <c:v>41031.333333333336</c:v>
                </c:pt>
                <c:pt idx="16246">
                  <c:v>41031.347222222219</c:v>
                </c:pt>
                <c:pt idx="16247">
                  <c:v>41031.361111111066</c:v>
                </c:pt>
                <c:pt idx="16248">
                  <c:v>41031.375</c:v>
                </c:pt>
                <c:pt idx="16249">
                  <c:v>41031.388888888956</c:v>
                </c:pt>
                <c:pt idx="16250">
                  <c:v>41031.402777777781</c:v>
                </c:pt>
                <c:pt idx="16251">
                  <c:v>41031.416666666664</c:v>
                </c:pt>
                <c:pt idx="16252">
                  <c:v>41031.430555555562</c:v>
                </c:pt>
                <c:pt idx="16253">
                  <c:v>41031.444444444496</c:v>
                </c:pt>
                <c:pt idx="16254">
                  <c:v>41031.458333333343</c:v>
                </c:pt>
                <c:pt idx="16255">
                  <c:v>41031.472222222219</c:v>
                </c:pt>
                <c:pt idx="16256">
                  <c:v>41031.486111111109</c:v>
                </c:pt>
                <c:pt idx="16257">
                  <c:v>41031.5</c:v>
                </c:pt>
                <c:pt idx="16258">
                  <c:v>41031.513888888891</c:v>
                </c:pt>
                <c:pt idx="16259">
                  <c:v>41031.527777777774</c:v>
                </c:pt>
                <c:pt idx="16260">
                  <c:v>41031.541666666613</c:v>
                </c:pt>
                <c:pt idx="16261">
                  <c:v>41031.555555555562</c:v>
                </c:pt>
                <c:pt idx="16262">
                  <c:v>41031.569444444445</c:v>
                </c:pt>
                <c:pt idx="16263">
                  <c:v>41031.583333333336</c:v>
                </c:pt>
                <c:pt idx="16264">
                  <c:v>41031.597222222204</c:v>
                </c:pt>
                <c:pt idx="16265">
                  <c:v>41031.611111111066</c:v>
                </c:pt>
                <c:pt idx="16266">
                  <c:v>41031.624999999993</c:v>
                </c:pt>
                <c:pt idx="16267">
                  <c:v>41031.638888888891</c:v>
                </c:pt>
                <c:pt idx="16268">
                  <c:v>41031.652777777781</c:v>
                </c:pt>
                <c:pt idx="16269">
                  <c:v>41031.666666666613</c:v>
                </c:pt>
                <c:pt idx="16270">
                  <c:v>41031.680555555562</c:v>
                </c:pt>
                <c:pt idx="16271">
                  <c:v>41031.694444444445</c:v>
                </c:pt>
                <c:pt idx="16272">
                  <c:v>41031.708333333336</c:v>
                </c:pt>
                <c:pt idx="16273">
                  <c:v>41031.722222222204</c:v>
                </c:pt>
                <c:pt idx="16274">
                  <c:v>41031.736111111066</c:v>
                </c:pt>
                <c:pt idx="16275">
                  <c:v>41031.75</c:v>
                </c:pt>
                <c:pt idx="16276">
                  <c:v>41031.763888888876</c:v>
                </c:pt>
                <c:pt idx="16277">
                  <c:v>41031.777777777774</c:v>
                </c:pt>
                <c:pt idx="16278">
                  <c:v>41031.791666666577</c:v>
                </c:pt>
                <c:pt idx="16279">
                  <c:v>41031.805555555562</c:v>
                </c:pt>
                <c:pt idx="16280">
                  <c:v>41031.819444444496</c:v>
                </c:pt>
                <c:pt idx="16281">
                  <c:v>41031.833333333336</c:v>
                </c:pt>
                <c:pt idx="16282">
                  <c:v>41031.847222222219</c:v>
                </c:pt>
                <c:pt idx="16283">
                  <c:v>41031.861111111066</c:v>
                </c:pt>
                <c:pt idx="16284">
                  <c:v>41031.875</c:v>
                </c:pt>
                <c:pt idx="16285">
                  <c:v>41031.888888888956</c:v>
                </c:pt>
                <c:pt idx="16286">
                  <c:v>41031.902777777781</c:v>
                </c:pt>
                <c:pt idx="16287">
                  <c:v>41031.916666666664</c:v>
                </c:pt>
                <c:pt idx="16288">
                  <c:v>41031.930555555562</c:v>
                </c:pt>
                <c:pt idx="16289">
                  <c:v>41031.944444444496</c:v>
                </c:pt>
                <c:pt idx="16290">
                  <c:v>41031.958333333343</c:v>
                </c:pt>
                <c:pt idx="16291">
                  <c:v>41031.972222222219</c:v>
                </c:pt>
                <c:pt idx="16292">
                  <c:v>41031.986111111109</c:v>
                </c:pt>
                <c:pt idx="16293">
                  <c:v>41032</c:v>
                </c:pt>
                <c:pt idx="16294">
                  <c:v>41032.013888888891</c:v>
                </c:pt>
                <c:pt idx="16295">
                  <c:v>41032.027777777774</c:v>
                </c:pt>
                <c:pt idx="16296">
                  <c:v>41032.041666666613</c:v>
                </c:pt>
                <c:pt idx="16297">
                  <c:v>41032.055555555562</c:v>
                </c:pt>
                <c:pt idx="16298">
                  <c:v>41032.069444444445</c:v>
                </c:pt>
                <c:pt idx="16299">
                  <c:v>41032.083333333336</c:v>
                </c:pt>
                <c:pt idx="16300">
                  <c:v>41032.097222222204</c:v>
                </c:pt>
                <c:pt idx="16301">
                  <c:v>41032.111111111066</c:v>
                </c:pt>
                <c:pt idx="16302">
                  <c:v>41032.124999999993</c:v>
                </c:pt>
                <c:pt idx="16303">
                  <c:v>41032.138888888891</c:v>
                </c:pt>
                <c:pt idx="16304">
                  <c:v>41032.152777777781</c:v>
                </c:pt>
                <c:pt idx="16305">
                  <c:v>41032.166666666613</c:v>
                </c:pt>
                <c:pt idx="16306">
                  <c:v>41032.180555555562</c:v>
                </c:pt>
                <c:pt idx="16307">
                  <c:v>41032.194444444445</c:v>
                </c:pt>
                <c:pt idx="16308">
                  <c:v>41032.208333333336</c:v>
                </c:pt>
                <c:pt idx="16309">
                  <c:v>41032.222222222204</c:v>
                </c:pt>
                <c:pt idx="16310">
                  <c:v>41032.236111111066</c:v>
                </c:pt>
                <c:pt idx="16311">
                  <c:v>41032.25</c:v>
                </c:pt>
                <c:pt idx="16312">
                  <c:v>41032.263888888876</c:v>
                </c:pt>
                <c:pt idx="16313">
                  <c:v>41032.277777777774</c:v>
                </c:pt>
                <c:pt idx="16314">
                  <c:v>41032.291666666577</c:v>
                </c:pt>
                <c:pt idx="16315">
                  <c:v>41032.305555555562</c:v>
                </c:pt>
                <c:pt idx="16316">
                  <c:v>41032.319444444496</c:v>
                </c:pt>
                <c:pt idx="16317">
                  <c:v>41032.333333333336</c:v>
                </c:pt>
                <c:pt idx="16318">
                  <c:v>41032.347222222219</c:v>
                </c:pt>
                <c:pt idx="16319">
                  <c:v>41032.361111111066</c:v>
                </c:pt>
                <c:pt idx="16320">
                  <c:v>41032.375</c:v>
                </c:pt>
                <c:pt idx="16321">
                  <c:v>41032.388888888956</c:v>
                </c:pt>
                <c:pt idx="16322">
                  <c:v>41032.402777777781</c:v>
                </c:pt>
                <c:pt idx="16323">
                  <c:v>41032.416666666664</c:v>
                </c:pt>
                <c:pt idx="16324">
                  <c:v>41032.430555555562</c:v>
                </c:pt>
                <c:pt idx="16325">
                  <c:v>41032.444444444496</c:v>
                </c:pt>
                <c:pt idx="16326">
                  <c:v>41032.458333333343</c:v>
                </c:pt>
                <c:pt idx="16327">
                  <c:v>41032.472222222219</c:v>
                </c:pt>
                <c:pt idx="16328">
                  <c:v>41032.486111111109</c:v>
                </c:pt>
                <c:pt idx="16329">
                  <c:v>41032.5</c:v>
                </c:pt>
                <c:pt idx="16330">
                  <c:v>41032.513888888891</c:v>
                </c:pt>
                <c:pt idx="16331">
                  <c:v>41032.527777777774</c:v>
                </c:pt>
                <c:pt idx="16332">
                  <c:v>41032.541666666613</c:v>
                </c:pt>
                <c:pt idx="16333">
                  <c:v>41032.555555555562</c:v>
                </c:pt>
                <c:pt idx="16334">
                  <c:v>41032.569444444445</c:v>
                </c:pt>
                <c:pt idx="16335">
                  <c:v>41032.583333333336</c:v>
                </c:pt>
                <c:pt idx="16336">
                  <c:v>41032.597222222204</c:v>
                </c:pt>
                <c:pt idx="16337">
                  <c:v>41032.611111111066</c:v>
                </c:pt>
                <c:pt idx="16338">
                  <c:v>41032.624999999993</c:v>
                </c:pt>
                <c:pt idx="16339">
                  <c:v>41032.638888888891</c:v>
                </c:pt>
                <c:pt idx="16340">
                  <c:v>41032.652777777781</c:v>
                </c:pt>
                <c:pt idx="16341">
                  <c:v>41032.666666666613</c:v>
                </c:pt>
                <c:pt idx="16342">
                  <c:v>41032.680555555562</c:v>
                </c:pt>
                <c:pt idx="16343">
                  <c:v>41032.694444444445</c:v>
                </c:pt>
                <c:pt idx="16344">
                  <c:v>41032.708333333336</c:v>
                </c:pt>
                <c:pt idx="16345">
                  <c:v>41032.722222222204</c:v>
                </c:pt>
                <c:pt idx="16346">
                  <c:v>41032.736111111066</c:v>
                </c:pt>
                <c:pt idx="16347">
                  <c:v>41032.75</c:v>
                </c:pt>
                <c:pt idx="16348">
                  <c:v>41032.763888888876</c:v>
                </c:pt>
                <c:pt idx="16349">
                  <c:v>41032.777777777774</c:v>
                </c:pt>
                <c:pt idx="16350">
                  <c:v>41032.791666666577</c:v>
                </c:pt>
                <c:pt idx="16351">
                  <c:v>41032.805555555562</c:v>
                </c:pt>
                <c:pt idx="16352">
                  <c:v>41032.819444444496</c:v>
                </c:pt>
                <c:pt idx="16353">
                  <c:v>41032.833333333336</c:v>
                </c:pt>
                <c:pt idx="16354">
                  <c:v>41032.847222222219</c:v>
                </c:pt>
                <c:pt idx="16355">
                  <c:v>41032.861111111066</c:v>
                </c:pt>
                <c:pt idx="16356">
                  <c:v>41032.875</c:v>
                </c:pt>
                <c:pt idx="16357">
                  <c:v>41032.888888888956</c:v>
                </c:pt>
                <c:pt idx="16358">
                  <c:v>41032.902777777781</c:v>
                </c:pt>
                <c:pt idx="16359">
                  <c:v>41032.916666666664</c:v>
                </c:pt>
                <c:pt idx="16360">
                  <c:v>41032.930555555562</c:v>
                </c:pt>
                <c:pt idx="16361">
                  <c:v>41032.944444444496</c:v>
                </c:pt>
                <c:pt idx="16362">
                  <c:v>41032.958333333343</c:v>
                </c:pt>
                <c:pt idx="16363">
                  <c:v>41032.972222222219</c:v>
                </c:pt>
                <c:pt idx="16364">
                  <c:v>41032.986111111109</c:v>
                </c:pt>
                <c:pt idx="16365">
                  <c:v>41033</c:v>
                </c:pt>
                <c:pt idx="16366">
                  <c:v>41033.013888888891</c:v>
                </c:pt>
                <c:pt idx="16367">
                  <c:v>41033.027777777774</c:v>
                </c:pt>
                <c:pt idx="16368">
                  <c:v>41033.041666666613</c:v>
                </c:pt>
                <c:pt idx="16369">
                  <c:v>41033.055555555562</c:v>
                </c:pt>
                <c:pt idx="16370">
                  <c:v>41033.069444444445</c:v>
                </c:pt>
                <c:pt idx="16371">
                  <c:v>41033.083333333336</c:v>
                </c:pt>
                <c:pt idx="16372">
                  <c:v>41033.097222222204</c:v>
                </c:pt>
                <c:pt idx="16373">
                  <c:v>41033.111111111066</c:v>
                </c:pt>
                <c:pt idx="16374">
                  <c:v>41033.124999999993</c:v>
                </c:pt>
                <c:pt idx="16375">
                  <c:v>41033.138888888891</c:v>
                </c:pt>
                <c:pt idx="16376">
                  <c:v>41033.152777777781</c:v>
                </c:pt>
                <c:pt idx="16377">
                  <c:v>41033.166666666613</c:v>
                </c:pt>
                <c:pt idx="16378">
                  <c:v>41033.180555555562</c:v>
                </c:pt>
                <c:pt idx="16379">
                  <c:v>41033.194444444445</c:v>
                </c:pt>
                <c:pt idx="16380">
                  <c:v>41033.208333333336</c:v>
                </c:pt>
                <c:pt idx="16381">
                  <c:v>41033.222222222204</c:v>
                </c:pt>
                <c:pt idx="16382">
                  <c:v>41033.236111111066</c:v>
                </c:pt>
                <c:pt idx="16383">
                  <c:v>41033.25</c:v>
                </c:pt>
                <c:pt idx="16384">
                  <c:v>41033.263888888876</c:v>
                </c:pt>
                <c:pt idx="16385">
                  <c:v>41033.277777777774</c:v>
                </c:pt>
                <c:pt idx="16386">
                  <c:v>41033.291666666577</c:v>
                </c:pt>
                <c:pt idx="16387">
                  <c:v>41033.305555555562</c:v>
                </c:pt>
                <c:pt idx="16388">
                  <c:v>41033.319444444496</c:v>
                </c:pt>
                <c:pt idx="16389">
                  <c:v>41033.333333333336</c:v>
                </c:pt>
                <c:pt idx="16390">
                  <c:v>41033.347222222219</c:v>
                </c:pt>
                <c:pt idx="16391">
                  <c:v>41033.361111111066</c:v>
                </c:pt>
                <c:pt idx="16392">
                  <c:v>41033.375</c:v>
                </c:pt>
                <c:pt idx="16393">
                  <c:v>41033.388888888956</c:v>
                </c:pt>
                <c:pt idx="16394">
                  <c:v>41033.402777777781</c:v>
                </c:pt>
                <c:pt idx="16395">
                  <c:v>41033.416666666664</c:v>
                </c:pt>
                <c:pt idx="16396">
                  <c:v>41033.430555555562</c:v>
                </c:pt>
                <c:pt idx="16397">
                  <c:v>41033.444444444496</c:v>
                </c:pt>
                <c:pt idx="16398">
                  <c:v>41033.458333333343</c:v>
                </c:pt>
                <c:pt idx="16399">
                  <c:v>41033.472222222219</c:v>
                </c:pt>
                <c:pt idx="16400">
                  <c:v>41033.486111111109</c:v>
                </c:pt>
                <c:pt idx="16401">
                  <c:v>41033.5</c:v>
                </c:pt>
                <c:pt idx="16402">
                  <c:v>41033.513888888891</c:v>
                </c:pt>
                <c:pt idx="16403">
                  <c:v>41033.527777777774</c:v>
                </c:pt>
                <c:pt idx="16404">
                  <c:v>41033.541666666613</c:v>
                </c:pt>
                <c:pt idx="16405">
                  <c:v>41033.555555555562</c:v>
                </c:pt>
                <c:pt idx="16406">
                  <c:v>41033.569444444445</c:v>
                </c:pt>
                <c:pt idx="16407">
                  <c:v>41033.583333333336</c:v>
                </c:pt>
                <c:pt idx="16408">
                  <c:v>41033.597222222204</c:v>
                </c:pt>
                <c:pt idx="16409">
                  <c:v>41033.611111111066</c:v>
                </c:pt>
                <c:pt idx="16410">
                  <c:v>41033.624999999993</c:v>
                </c:pt>
                <c:pt idx="16411">
                  <c:v>41033.638888888891</c:v>
                </c:pt>
                <c:pt idx="16412">
                  <c:v>41033.652777777781</c:v>
                </c:pt>
                <c:pt idx="16413">
                  <c:v>41033.666666666613</c:v>
                </c:pt>
                <c:pt idx="16414">
                  <c:v>41033.680555555562</c:v>
                </c:pt>
                <c:pt idx="16415">
                  <c:v>41033.694444444445</c:v>
                </c:pt>
                <c:pt idx="16416">
                  <c:v>41033.708333333336</c:v>
                </c:pt>
                <c:pt idx="16417">
                  <c:v>41033.722222222204</c:v>
                </c:pt>
                <c:pt idx="16418">
                  <c:v>41033.736111111066</c:v>
                </c:pt>
                <c:pt idx="16419">
                  <c:v>41033.75</c:v>
                </c:pt>
                <c:pt idx="16420">
                  <c:v>41033.763888888876</c:v>
                </c:pt>
                <c:pt idx="16421">
                  <c:v>41033.777777777774</c:v>
                </c:pt>
                <c:pt idx="16422">
                  <c:v>41033.791666666577</c:v>
                </c:pt>
                <c:pt idx="16423">
                  <c:v>41033.805555555562</c:v>
                </c:pt>
                <c:pt idx="16424">
                  <c:v>41033.819444444496</c:v>
                </c:pt>
                <c:pt idx="16425">
                  <c:v>41033.833333333336</c:v>
                </c:pt>
                <c:pt idx="16426">
                  <c:v>41033.847222222219</c:v>
                </c:pt>
                <c:pt idx="16427">
                  <c:v>41033.861111111066</c:v>
                </c:pt>
                <c:pt idx="16428">
                  <c:v>41033.875</c:v>
                </c:pt>
                <c:pt idx="16429">
                  <c:v>41033.888888888956</c:v>
                </c:pt>
                <c:pt idx="16430">
                  <c:v>41033.902777777781</c:v>
                </c:pt>
                <c:pt idx="16431">
                  <c:v>41033.916666666664</c:v>
                </c:pt>
                <c:pt idx="16432">
                  <c:v>41033.930555555562</c:v>
                </c:pt>
                <c:pt idx="16433">
                  <c:v>41033.944444444496</c:v>
                </c:pt>
                <c:pt idx="16434">
                  <c:v>41033.958333333343</c:v>
                </c:pt>
                <c:pt idx="16435">
                  <c:v>41033.972222222219</c:v>
                </c:pt>
                <c:pt idx="16436">
                  <c:v>41033.986111111109</c:v>
                </c:pt>
                <c:pt idx="16437">
                  <c:v>41034</c:v>
                </c:pt>
                <c:pt idx="16438">
                  <c:v>41034.013888888891</c:v>
                </c:pt>
                <c:pt idx="16439">
                  <c:v>41034.027777777774</c:v>
                </c:pt>
                <c:pt idx="16440">
                  <c:v>41034.041666666613</c:v>
                </c:pt>
                <c:pt idx="16441">
                  <c:v>41034.055555555562</c:v>
                </c:pt>
                <c:pt idx="16442">
                  <c:v>41034.069444444445</c:v>
                </c:pt>
                <c:pt idx="16443">
                  <c:v>41034.083333333336</c:v>
                </c:pt>
                <c:pt idx="16444">
                  <c:v>41034.097222222204</c:v>
                </c:pt>
                <c:pt idx="16445">
                  <c:v>41034.111111111066</c:v>
                </c:pt>
                <c:pt idx="16446">
                  <c:v>41034.124999999993</c:v>
                </c:pt>
                <c:pt idx="16447">
                  <c:v>41034.138888888891</c:v>
                </c:pt>
                <c:pt idx="16448">
                  <c:v>41034.152777777781</c:v>
                </c:pt>
                <c:pt idx="16449">
                  <c:v>41034.166666666613</c:v>
                </c:pt>
                <c:pt idx="16450">
                  <c:v>41034.180555555562</c:v>
                </c:pt>
                <c:pt idx="16451">
                  <c:v>41034.194444444445</c:v>
                </c:pt>
                <c:pt idx="16452">
                  <c:v>41034.208333333336</c:v>
                </c:pt>
                <c:pt idx="16453">
                  <c:v>41034.222222222204</c:v>
                </c:pt>
                <c:pt idx="16454">
                  <c:v>41034.236111111066</c:v>
                </c:pt>
                <c:pt idx="16455">
                  <c:v>41034.25</c:v>
                </c:pt>
                <c:pt idx="16456">
                  <c:v>41034.263888888876</c:v>
                </c:pt>
                <c:pt idx="16457">
                  <c:v>41034.277777777774</c:v>
                </c:pt>
                <c:pt idx="16458">
                  <c:v>41034.291666666577</c:v>
                </c:pt>
                <c:pt idx="16459">
                  <c:v>41034.305555555562</c:v>
                </c:pt>
                <c:pt idx="16460">
                  <c:v>41034.319444444496</c:v>
                </c:pt>
                <c:pt idx="16461">
                  <c:v>41034.333333333336</c:v>
                </c:pt>
                <c:pt idx="16462">
                  <c:v>41034.347222222219</c:v>
                </c:pt>
                <c:pt idx="16463">
                  <c:v>41034.361111111066</c:v>
                </c:pt>
                <c:pt idx="16464">
                  <c:v>41034.375</c:v>
                </c:pt>
                <c:pt idx="16465">
                  <c:v>41034.388888888956</c:v>
                </c:pt>
                <c:pt idx="16466">
                  <c:v>41034.402777777781</c:v>
                </c:pt>
                <c:pt idx="16467">
                  <c:v>41034.416666666664</c:v>
                </c:pt>
                <c:pt idx="16468">
                  <c:v>41034.430555555562</c:v>
                </c:pt>
                <c:pt idx="16469">
                  <c:v>41034.444444444496</c:v>
                </c:pt>
                <c:pt idx="16470">
                  <c:v>41034.458333333343</c:v>
                </c:pt>
                <c:pt idx="16471">
                  <c:v>41034.472222222219</c:v>
                </c:pt>
                <c:pt idx="16472">
                  <c:v>41034.486111111109</c:v>
                </c:pt>
                <c:pt idx="16473">
                  <c:v>41034.5</c:v>
                </c:pt>
                <c:pt idx="16474">
                  <c:v>41034.513888888891</c:v>
                </c:pt>
                <c:pt idx="16475">
                  <c:v>41034.527777777774</c:v>
                </c:pt>
                <c:pt idx="16476">
                  <c:v>41034.541666666613</c:v>
                </c:pt>
                <c:pt idx="16477">
                  <c:v>41034.555555555562</c:v>
                </c:pt>
                <c:pt idx="16478">
                  <c:v>41034.569444444445</c:v>
                </c:pt>
                <c:pt idx="16479">
                  <c:v>41034.583333333336</c:v>
                </c:pt>
                <c:pt idx="16480">
                  <c:v>41034.597222222204</c:v>
                </c:pt>
                <c:pt idx="16481">
                  <c:v>41034.611111111066</c:v>
                </c:pt>
                <c:pt idx="16482">
                  <c:v>41034.624999999993</c:v>
                </c:pt>
                <c:pt idx="16483">
                  <c:v>41034.638888888891</c:v>
                </c:pt>
                <c:pt idx="16484">
                  <c:v>41034.652777777781</c:v>
                </c:pt>
                <c:pt idx="16485">
                  <c:v>41034.666666666613</c:v>
                </c:pt>
                <c:pt idx="16486">
                  <c:v>41034.680555555562</c:v>
                </c:pt>
                <c:pt idx="16487">
                  <c:v>41034.694444444445</c:v>
                </c:pt>
                <c:pt idx="16488">
                  <c:v>41034.708333333336</c:v>
                </c:pt>
                <c:pt idx="16489">
                  <c:v>41034.722222222204</c:v>
                </c:pt>
                <c:pt idx="16490">
                  <c:v>41034.736111111066</c:v>
                </c:pt>
                <c:pt idx="16491">
                  <c:v>41034.75</c:v>
                </c:pt>
                <c:pt idx="16492">
                  <c:v>41034.763888888876</c:v>
                </c:pt>
                <c:pt idx="16493">
                  <c:v>41034.777777777774</c:v>
                </c:pt>
                <c:pt idx="16494">
                  <c:v>41034.791666666577</c:v>
                </c:pt>
                <c:pt idx="16495">
                  <c:v>41034.805555555562</c:v>
                </c:pt>
                <c:pt idx="16496">
                  <c:v>41034.819444444496</c:v>
                </c:pt>
                <c:pt idx="16497">
                  <c:v>41034.833333333336</c:v>
                </c:pt>
                <c:pt idx="16498">
                  <c:v>41034.847222222219</c:v>
                </c:pt>
                <c:pt idx="16499">
                  <c:v>41034.861111111066</c:v>
                </c:pt>
                <c:pt idx="16500">
                  <c:v>41034.875</c:v>
                </c:pt>
                <c:pt idx="16501">
                  <c:v>41034.888888888956</c:v>
                </c:pt>
                <c:pt idx="16502">
                  <c:v>41034.902777777781</c:v>
                </c:pt>
                <c:pt idx="16503">
                  <c:v>41034.916666666664</c:v>
                </c:pt>
                <c:pt idx="16504">
                  <c:v>41034.930555555562</c:v>
                </c:pt>
                <c:pt idx="16505">
                  <c:v>41034.944444444496</c:v>
                </c:pt>
                <c:pt idx="16506">
                  <c:v>41034.958333333343</c:v>
                </c:pt>
                <c:pt idx="16507">
                  <c:v>41034.972222222219</c:v>
                </c:pt>
                <c:pt idx="16508">
                  <c:v>41034.986111111109</c:v>
                </c:pt>
                <c:pt idx="16509">
                  <c:v>41035</c:v>
                </c:pt>
                <c:pt idx="16510">
                  <c:v>41035.013888888891</c:v>
                </c:pt>
                <c:pt idx="16511">
                  <c:v>41035.027777777774</c:v>
                </c:pt>
                <c:pt idx="16512">
                  <c:v>41035.041666666613</c:v>
                </c:pt>
                <c:pt idx="16513">
                  <c:v>41035.055555555562</c:v>
                </c:pt>
                <c:pt idx="16514">
                  <c:v>41035.069444444445</c:v>
                </c:pt>
                <c:pt idx="16515">
                  <c:v>41035.083333333336</c:v>
                </c:pt>
                <c:pt idx="16516">
                  <c:v>41035.097222222204</c:v>
                </c:pt>
                <c:pt idx="16517">
                  <c:v>41035.111111111066</c:v>
                </c:pt>
                <c:pt idx="16518">
                  <c:v>41035.124999999993</c:v>
                </c:pt>
                <c:pt idx="16519">
                  <c:v>41035.138888888891</c:v>
                </c:pt>
                <c:pt idx="16520">
                  <c:v>41035.152777777781</c:v>
                </c:pt>
                <c:pt idx="16521">
                  <c:v>41035.166666666613</c:v>
                </c:pt>
                <c:pt idx="16522">
                  <c:v>41035.180555555562</c:v>
                </c:pt>
                <c:pt idx="16523">
                  <c:v>41035.194444444445</c:v>
                </c:pt>
                <c:pt idx="16524">
                  <c:v>41035.208333333336</c:v>
                </c:pt>
                <c:pt idx="16525">
                  <c:v>41035.222222222204</c:v>
                </c:pt>
                <c:pt idx="16526">
                  <c:v>41035.236111111066</c:v>
                </c:pt>
                <c:pt idx="16527">
                  <c:v>41035.25</c:v>
                </c:pt>
                <c:pt idx="16528">
                  <c:v>41035.263888888876</c:v>
                </c:pt>
                <c:pt idx="16529">
                  <c:v>41035.277777777774</c:v>
                </c:pt>
                <c:pt idx="16530">
                  <c:v>41035.291666666577</c:v>
                </c:pt>
                <c:pt idx="16531">
                  <c:v>41035.305555555562</c:v>
                </c:pt>
                <c:pt idx="16532">
                  <c:v>41035.319444444496</c:v>
                </c:pt>
                <c:pt idx="16533">
                  <c:v>41035.333333333336</c:v>
                </c:pt>
                <c:pt idx="16534">
                  <c:v>41035.347222222219</c:v>
                </c:pt>
                <c:pt idx="16535">
                  <c:v>41035.361111111066</c:v>
                </c:pt>
                <c:pt idx="16536">
                  <c:v>41035.375</c:v>
                </c:pt>
                <c:pt idx="16537">
                  <c:v>41035.388888888956</c:v>
                </c:pt>
                <c:pt idx="16538">
                  <c:v>41035.402777777781</c:v>
                </c:pt>
                <c:pt idx="16539">
                  <c:v>41035.416666666664</c:v>
                </c:pt>
                <c:pt idx="16540">
                  <c:v>41035.430555555562</c:v>
                </c:pt>
                <c:pt idx="16541">
                  <c:v>41035.444444444496</c:v>
                </c:pt>
                <c:pt idx="16542">
                  <c:v>41035.458333333343</c:v>
                </c:pt>
                <c:pt idx="16543">
                  <c:v>41035.472222222219</c:v>
                </c:pt>
                <c:pt idx="16544">
                  <c:v>41035.486111111109</c:v>
                </c:pt>
                <c:pt idx="16545">
                  <c:v>41035.5</c:v>
                </c:pt>
                <c:pt idx="16546">
                  <c:v>41035.513888888891</c:v>
                </c:pt>
                <c:pt idx="16547">
                  <c:v>41035.527777777774</c:v>
                </c:pt>
                <c:pt idx="16548">
                  <c:v>41035.541666666613</c:v>
                </c:pt>
                <c:pt idx="16549">
                  <c:v>41035.555555555562</c:v>
                </c:pt>
                <c:pt idx="16550">
                  <c:v>41035.569444444445</c:v>
                </c:pt>
                <c:pt idx="16551">
                  <c:v>41035.583333333336</c:v>
                </c:pt>
                <c:pt idx="16552">
                  <c:v>41035.597222222204</c:v>
                </c:pt>
                <c:pt idx="16553">
                  <c:v>41035.611111111066</c:v>
                </c:pt>
                <c:pt idx="16554">
                  <c:v>41035.624999999993</c:v>
                </c:pt>
                <c:pt idx="16555">
                  <c:v>41035.638888888891</c:v>
                </c:pt>
                <c:pt idx="16556">
                  <c:v>41035.652777777781</c:v>
                </c:pt>
                <c:pt idx="16557">
                  <c:v>41035.666666666613</c:v>
                </c:pt>
                <c:pt idx="16558">
                  <c:v>41035.680555555562</c:v>
                </c:pt>
                <c:pt idx="16559">
                  <c:v>41035.694444444445</c:v>
                </c:pt>
                <c:pt idx="16560">
                  <c:v>41035.708333333336</c:v>
                </c:pt>
                <c:pt idx="16561">
                  <c:v>41035.722222222204</c:v>
                </c:pt>
                <c:pt idx="16562">
                  <c:v>41035.736111111066</c:v>
                </c:pt>
                <c:pt idx="16563">
                  <c:v>41035.75</c:v>
                </c:pt>
                <c:pt idx="16564">
                  <c:v>41035.763888888876</c:v>
                </c:pt>
                <c:pt idx="16565">
                  <c:v>41035.777777777774</c:v>
                </c:pt>
                <c:pt idx="16566">
                  <c:v>41035.791666666577</c:v>
                </c:pt>
                <c:pt idx="16567">
                  <c:v>41035.805555555562</c:v>
                </c:pt>
                <c:pt idx="16568">
                  <c:v>41035.819444444496</c:v>
                </c:pt>
                <c:pt idx="16569">
                  <c:v>41035.833333333336</c:v>
                </c:pt>
                <c:pt idx="16570">
                  <c:v>41035.847222222219</c:v>
                </c:pt>
                <c:pt idx="16571">
                  <c:v>41035.861111111066</c:v>
                </c:pt>
                <c:pt idx="16572">
                  <c:v>41035.875</c:v>
                </c:pt>
                <c:pt idx="16573">
                  <c:v>41035.888888888956</c:v>
                </c:pt>
                <c:pt idx="16574">
                  <c:v>41035.902777777781</c:v>
                </c:pt>
                <c:pt idx="16575">
                  <c:v>41035.916666666664</c:v>
                </c:pt>
                <c:pt idx="16576">
                  <c:v>41035.930555555562</c:v>
                </c:pt>
                <c:pt idx="16577">
                  <c:v>41035.944444444496</c:v>
                </c:pt>
                <c:pt idx="16578">
                  <c:v>41035.958333333343</c:v>
                </c:pt>
                <c:pt idx="16579">
                  <c:v>41035.972222222219</c:v>
                </c:pt>
                <c:pt idx="16580">
                  <c:v>41035.986111111109</c:v>
                </c:pt>
                <c:pt idx="16581">
                  <c:v>41036</c:v>
                </c:pt>
                <c:pt idx="16582">
                  <c:v>41036.013888888891</c:v>
                </c:pt>
                <c:pt idx="16583">
                  <c:v>41036.027777777774</c:v>
                </c:pt>
                <c:pt idx="16584">
                  <c:v>41036.041666666613</c:v>
                </c:pt>
                <c:pt idx="16585">
                  <c:v>41036.055555555562</c:v>
                </c:pt>
                <c:pt idx="16586">
                  <c:v>41036.069444444445</c:v>
                </c:pt>
                <c:pt idx="16587">
                  <c:v>41036.083333333336</c:v>
                </c:pt>
                <c:pt idx="16588">
                  <c:v>41036.097222222204</c:v>
                </c:pt>
                <c:pt idx="16589">
                  <c:v>41036.111111111066</c:v>
                </c:pt>
                <c:pt idx="16590">
                  <c:v>41036.124999999993</c:v>
                </c:pt>
                <c:pt idx="16591">
                  <c:v>41036.138888888891</c:v>
                </c:pt>
                <c:pt idx="16592">
                  <c:v>41036.152777777781</c:v>
                </c:pt>
                <c:pt idx="16593">
                  <c:v>41036.166666666613</c:v>
                </c:pt>
                <c:pt idx="16594">
                  <c:v>41036.180555555562</c:v>
                </c:pt>
                <c:pt idx="16595">
                  <c:v>41036.194444444445</c:v>
                </c:pt>
                <c:pt idx="16596">
                  <c:v>41036.208333333336</c:v>
                </c:pt>
                <c:pt idx="16597">
                  <c:v>41036.222222222204</c:v>
                </c:pt>
                <c:pt idx="16598">
                  <c:v>41036.236111111066</c:v>
                </c:pt>
                <c:pt idx="16599">
                  <c:v>41036.25</c:v>
                </c:pt>
                <c:pt idx="16600">
                  <c:v>41036.263888888876</c:v>
                </c:pt>
                <c:pt idx="16601">
                  <c:v>41036.277777777774</c:v>
                </c:pt>
                <c:pt idx="16602">
                  <c:v>41036.291666666577</c:v>
                </c:pt>
                <c:pt idx="16603">
                  <c:v>41036.305555555562</c:v>
                </c:pt>
                <c:pt idx="16604">
                  <c:v>41036.319444444496</c:v>
                </c:pt>
                <c:pt idx="16605">
                  <c:v>41036.333333333336</c:v>
                </c:pt>
                <c:pt idx="16606">
                  <c:v>41036.347222222219</c:v>
                </c:pt>
                <c:pt idx="16607">
                  <c:v>41036.361111111066</c:v>
                </c:pt>
                <c:pt idx="16608">
                  <c:v>41036.375</c:v>
                </c:pt>
                <c:pt idx="16609">
                  <c:v>41036.388888888956</c:v>
                </c:pt>
                <c:pt idx="16610">
                  <c:v>41036.402777777781</c:v>
                </c:pt>
                <c:pt idx="16611">
                  <c:v>41036.416666666664</c:v>
                </c:pt>
                <c:pt idx="16612">
                  <c:v>41036.430555555562</c:v>
                </c:pt>
                <c:pt idx="16613">
                  <c:v>41036.444444444496</c:v>
                </c:pt>
                <c:pt idx="16614">
                  <c:v>41036.458333333343</c:v>
                </c:pt>
                <c:pt idx="16615">
                  <c:v>41036.472222222219</c:v>
                </c:pt>
                <c:pt idx="16616">
                  <c:v>41036.486111111109</c:v>
                </c:pt>
                <c:pt idx="16617">
                  <c:v>41036.494583333326</c:v>
                </c:pt>
                <c:pt idx="16618">
                  <c:v>41036.494606481479</c:v>
                </c:pt>
                <c:pt idx="16619">
                  <c:v>41036.499710648146</c:v>
                </c:pt>
                <c:pt idx="16620">
                  <c:v>41036.5</c:v>
                </c:pt>
                <c:pt idx="16621">
                  <c:v>41036.513888888891</c:v>
                </c:pt>
                <c:pt idx="16622">
                  <c:v>41036.527777777774</c:v>
                </c:pt>
                <c:pt idx="16623">
                  <c:v>41036.541666666613</c:v>
                </c:pt>
                <c:pt idx="16624">
                  <c:v>41036.555555555562</c:v>
                </c:pt>
                <c:pt idx="16625">
                  <c:v>41036.569444444445</c:v>
                </c:pt>
                <c:pt idx="16626">
                  <c:v>41036.583333333336</c:v>
                </c:pt>
                <c:pt idx="16627">
                  <c:v>41036.597222222204</c:v>
                </c:pt>
                <c:pt idx="16628">
                  <c:v>41036.611111111066</c:v>
                </c:pt>
                <c:pt idx="16629">
                  <c:v>41036.624999999993</c:v>
                </c:pt>
                <c:pt idx="16630">
                  <c:v>41036.638888888891</c:v>
                </c:pt>
                <c:pt idx="16631">
                  <c:v>41036.652777777781</c:v>
                </c:pt>
                <c:pt idx="16632">
                  <c:v>41036.666666666613</c:v>
                </c:pt>
                <c:pt idx="16633">
                  <c:v>41036.680555555562</c:v>
                </c:pt>
                <c:pt idx="16634">
                  <c:v>41036.694444444445</c:v>
                </c:pt>
                <c:pt idx="16635">
                  <c:v>41036.708333333336</c:v>
                </c:pt>
                <c:pt idx="16636">
                  <c:v>41036.722222222204</c:v>
                </c:pt>
                <c:pt idx="16637">
                  <c:v>41036.736111111066</c:v>
                </c:pt>
                <c:pt idx="16638">
                  <c:v>41036.75</c:v>
                </c:pt>
                <c:pt idx="16639">
                  <c:v>41036.763888888876</c:v>
                </c:pt>
                <c:pt idx="16640">
                  <c:v>41036.777777777774</c:v>
                </c:pt>
                <c:pt idx="16641">
                  <c:v>41036.791666666577</c:v>
                </c:pt>
                <c:pt idx="16642">
                  <c:v>41036.805555555562</c:v>
                </c:pt>
                <c:pt idx="16643">
                  <c:v>41036.819444444496</c:v>
                </c:pt>
                <c:pt idx="16644">
                  <c:v>41036.833333333336</c:v>
                </c:pt>
                <c:pt idx="16645">
                  <c:v>41036.847222222219</c:v>
                </c:pt>
                <c:pt idx="16646">
                  <c:v>41036.861111111066</c:v>
                </c:pt>
                <c:pt idx="16647">
                  <c:v>41036.875</c:v>
                </c:pt>
                <c:pt idx="16648">
                  <c:v>41036.888888888956</c:v>
                </c:pt>
                <c:pt idx="16649">
                  <c:v>41036.902777777781</c:v>
                </c:pt>
                <c:pt idx="16650">
                  <c:v>41036.916666666664</c:v>
                </c:pt>
                <c:pt idx="16651">
                  <c:v>41036.930555555562</c:v>
                </c:pt>
                <c:pt idx="16652">
                  <c:v>41036.944444444496</c:v>
                </c:pt>
                <c:pt idx="16653">
                  <c:v>41036.958333333343</c:v>
                </c:pt>
                <c:pt idx="16654">
                  <c:v>41036.972222222219</c:v>
                </c:pt>
                <c:pt idx="16655">
                  <c:v>41036.986111111109</c:v>
                </c:pt>
                <c:pt idx="16656">
                  <c:v>41037</c:v>
                </c:pt>
                <c:pt idx="16657">
                  <c:v>41037.013888888891</c:v>
                </c:pt>
                <c:pt idx="16658">
                  <c:v>41037.027777777774</c:v>
                </c:pt>
                <c:pt idx="16659">
                  <c:v>41037.041666666613</c:v>
                </c:pt>
                <c:pt idx="16660">
                  <c:v>41037.055555555562</c:v>
                </c:pt>
                <c:pt idx="16661">
                  <c:v>41037.069444444445</c:v>
                </c:pt>
                <c:pt idx="16662">
                  <c:v>41037.083333333336</c:v>
                </c:pt>
                <c:pt idx="16663">
                  <c:v>41037.097222222204</c:v>
                </c:pt>
                <c:pt idx="16664">
                  <c:v>41037.111111111066</c:v>
                </c:pt>
                <c:pt idx="16665">
                  <c:v>41037.124999999993</c:v>
                </c:pt>
                <c:pt idx="16666">
                  <c:v>41037.138888888891</c:v>
                </c:pt>
                <c:pt idx="16667">
                  <c:v>41037.152777777781</c:v>
                </c:pt>
                <c:pt idx="16668">
                  <c:v>41037.166666666613</c:v>
                </c:pt>
                <c:pt idx="16669">
                  <c:v>41037.180555555562</c:v>
                </c:pt>
                <c:pt idx="16670">
                  <c:v>41037.194444444445</c:v>
                </c:pt>
                <c:pt idx="16671">
                  <c:v>41037.208333333336</c:v>
                </c:pt>
                <c:pt idx="16672">
                  <c:v>41037.222222222204</c:v>
                </c:pt>
                <c:pt idx="16673">
                  <c:v>41037.236111111066</c:v>
                </c:pt>
                <c:pt idx="16674">
                  <c:v>41037.25</c:v>
                </c:pt>
                <c:pt idx="16675">
                  <c:v>41037.263888888876</c:v>
                </c:pt>
                <c:pt idx="16676">
                  <c:v>41037.277777777774</c:v>
                </c:pt>
                <c:pt idx="16677">
                  <c:v>41037.291666666577</c:v>
                </c:pt>
                <c:pt idx="16678">
                  <c:v>41037.305555555562</c:v>
                </c:pt>
                <c:pt idx="16679">
                  <c:v>41037.319444444496</c:v>
                </c:pt>
                <c:pt idx="16680">
                  <c:v>41037.333333333336</c:v>
                </c:pt>
                <c:pt idx="16681">
                  <c:v>41037.347222222219</c:v>
                </c:pt>
                <c:pt idx="16682">
                  <c:v>41037.361111111066</c:v>
                </c:pt>
                <c:pt idx="16683">
                  <c:v>41037.375</c:v>
                </c:pt>
                <c:pt idx="16684">
                  <c:v>41037.388888888956</c:v>
                </c:pt>
                <c:pt idx="16685">
                  <c:v>41037.402777777781</c:v>
                </c:pt>
                <c:pt idx="16686">
                  <c:v>41037.416666666664</c:v>
                </c:pt>
                <c:pt idx="16687">
                  <c:v>41037.430555555562</c:v>
                </c:pt>
                <c:pt idx="16688">
                  <c:v>41037.444444444496</c:v>
                </c:pt>
                <c:pt idx="16689">
                  <c:v>41037.458333333343</c:v>
                </c:pt>
                <c:pt idx="16690">
                  <c:v>41037.472222222219</c:v>
                </c:pt>
                <c:pt idx="16691">
                  <c:v>41037.486111111109</c:v>
                </c:pt>
                <c:pt idx="16692">
                  <c:v>41037.5</c:v>
                </c:pt>
                <c:pt idx="16693">
                  <c:v>41037.513888888891</c:v>
                </c:pt>
                <c:pt idx="16694">
                  <c:v>41037.527777777774</c:v>
                </c:pt>
                <c:pt idx="16695">
                  <c:v>41037.541666666613</c:v>
                </c:pt>
                <c:pt idx="16696">
                  <c:v>41037.555555555562</c:v>
                </c:pt>
                <c:pt idx="16697">
                  <c:v>41037.569444444445</c:v>
                </c:pt>
                <c:pt idx="16698">
                  <c:v>41037.583333333336</c:v>
                </c:pt>
                <c:pt idx="16699">
                  <c:v>41037.597222222204</c:v>
                </c:pt>
                <c:pt idx="16700">
                  <c:v>41037.611111111066</c:v>
                </c:pt>
                <c:pt idx="16701">
                  <c:v>41037.624999999993</c:v>
                </c:pt>
                <c:pt idx="16702">
                  <c:v>41037.638888888891</c:v>
                </c:pt>
                <c:pt idx="16703">
                  <c:v>41037.652777777781</c:v>
                </c:pt>
                <c:pt idx="16704">
                  <c:v>41037.666666666613</c:v>
                </c:pt>
                <c:pt idx="16705">
                  <c:v>41037.680555555562</c:v>
                </c:pt>
                <c:pt idx="16706">
                  <c:v>41037.694444444445</c:v>
                </c:pt>
                <c:pt idx="16707">
                  <c:v>41037.708333333336</c:v>
                </c:pt>
                <c:pt idx="16708">
                  <c:v>41037.722222222204</c:v>
                </c:pt>
                <c:pt idx="16709">
                  <c:v>41037.736111111066</c:v>
                </c:pt>
                <c:pt idx="16710">
                  <c:v>41037.75</c:v>
                </c:pt>
                <c:pt idx="16711">
                  <c:v>41037.763888888876</c:v>
                </c:pt>
                <c:pt idx="16712">
                  <c:v>41037.777777777774</c:v>
                </c:pt>
                <c:pt idx="16713">
                  <c:v>41037.791666666577</c:v>
                </c:pt>
                <c:pt idx="16714">
                  <c:v>41037.805555555562</c:v>
                </c:pt>
                <c:pt idx="16715">
                  <c:v>41037.819444444496</c:v>
                </c:pt>
                <c:pt idx="16716">
                  <c:v>41037.833333333336</c:v>
                </c:pt>
                <c:pt idx="16717">
                  <c:v>41037.847222222219</c:v>
                </c:pt>
                <c:pt idx="16718">
                  <c:v>41037.861111111066</c:v>
                </c:pt>
                <c:pt idx="16719">
                  <c:v>41037.875</c:v>
                </c:pt>
                <c:pt idx="16720">
                  <c:v>41037.888888888956</c:v>
                </c:pt>
                <c:pt idx="16721">
                  <c:v>41037.902777777781</c:v>
                </c:pt>
                <c:pt idx="16722">
                  <c:v>41037.916666666664</c:v>
                </c:pt>
                <c:pt idx="16723">
                  <c:v>41037.930555555562</c:v>
                </c:pt>
                <c:pt idx="16724">
                  <c:v>41037.944444444496</c:v>
                </c:pt>
                <c:pt idx="16725">
                  <c:v>41037.958333333343</c:v>
                </c:pt>
                <c:pt idx="16726">
                  <c:v>41037.972222222219</c:v>
                </c:pt>
                <c:pt idx="16727">
                  <c:v>41037.986111111109</c:v>
                </c:pt>
                <c:pt idx="16728">
                  <c:v>41038</c:v>
                </c:pt>
                <c:pt idx="16729">
                  <c:v>41038.013888888891</c:v>
                </c:pt>
                <c:pt idx="16730">
                  <c:v>41038.027777777774</c:v>
                </c:pt>
                <c:pt idx="16731">
                  <c:v>41038.041666666613</c:v>
                </c:pt>
                <c:pt idx="16732">
                  <c:v>41038.055555555562</c:v>
                </c:pt>
                <c:pt idx="16733">
                  <c:v>41038.069444444445</c:v>
                </c:pt>
                <c:pt idx="16734">
                  <c:v>41038.083333333336</c:v>
                </c:pt>
                <c:pt idx="16735">
                  <c:v>41038.097222222204</c:v>
                </c:pt>
                <c:pt idx="16736">
                  <c:v>41038.111111111066</c:v>
                </c:pt>
                <c:pt idx="16737">
                  <c:v>41038.124999999993</c:v>
                </c:pt>
                <c:pt idx="16738">
                  <c:v>41038.138888888891</c:v>
                </c:pt>
                <c:pt idx="16739">
                  <c:v>41038.152777777781</c:v>
                </c:pt>
                <c:pt idx="16740">
                  <c:v>41038.166666666613</c:v>
                </c:pt>
                <c:pt idx="16741">
                  <c:v>41038.180555555562</c:v>
                </c:pt>
                <c:pt idx="16742">
                  <c:v>41038.194444444445</c:v>
                </c:pt>
                <c:pt idx="16743">
                  <c:v>41038.208333333336</c:v>
                </c:pt>
                <c:pt idx="16744">
                  <c:v>41038.222222222204</c:v>
                </c:pt>
                <c:pt idx="16745">
                  <c:v>41038.236111111066</c:v>
                </c:pt>
                <c:pt idx="16746">
                  <c:v>41038.25</c:v>
                </c:pt>
                <c:pt idx="16747">
                  <c:v>41038.263888888876</c:v>
                </c:pt>
                <c:pt idx="16748">
                  <c:v>41038.277777777774</c:v>
                </c:pt>
                <c:pt idx="16749">
                  <c:v>41038.291666666577</c:v>
                </c:pt>
                <c:pt idx="16750">
                  <c:v>41038.305555555562</c:v>
                </c:pt>
                <c:pt idx="16751">
                  <c:v>41038.319444444496</c:v>
                </c:pt>
                <c:pt idx="16752">
                  <c:v>41038.333333333336</c:v>
                </c:pt>
                <c:pt idx="16753">
                  <c:v>41038.347222222219</c:v>
                </c:pt>
                <c:pt idx="16754">
                  <c:v>41038.361111111066</c:v>
                </c:pt>
                <c:pt idx="16755">
                  <c:v>41038.375</c:v>
                </c:pt>
                <c:pt idx="16756">
                  <c:v>41038.388888888956</c:v>
                </c:pt>
                <c:pt idx="16757">
                  <c:v>41038.402777777781</c:v>
                </c:pt>
                <c:pt idx="16758">
                  <c:v>41038.416666666664</c:v>
                </c:pt>
                <c:pt idx="16759">
                  <c:v>41038.430555555562</c:v>
                </c:pt>
                <c:pt idx="16760">
                  <c:v>41038.444444444496</c:v>
                </c:pt>
                <c:pt idx="16761">
                  <c:v>41038.458333333343</c:v>
                </c:pt>
                <c:pt idx="16762">
                  <c:v>41038.472222222219</c:v>
                </c:pt>
                <c:pt idx="16763">
                  <c:v>41038.486111111109</c:v>
                </c:pt>
                <c:pt idx="16764">
                  <c:v>41038.5</c:v>
                </c:pt>
                <c:pt idx="16765">
                  <c:v>41038.513888888891</c:v>
                </c:pt>
                <c:pt idx="16766">
                  <c:v>41038.527777777774</c:v>
                </c:pt>
                <c:pt idx="16767">
                  <c:v>41038.541666666613</c:v>
                </c:pt>
                <c:pt idx="16768">
                  <c:v>41038.555555555562</c:v>
                </c:pt>
                <c:pt idx="16769">
                  <c:v>41038.569444444445</c:v>
                </c:pt>
                <c:pt idx="16770">
                  <c:v>41038.583333333336</c:v>
                </c:pt>
                <c:pt idx="16771">
                  <c:v>41038.597222222204</c:v>
                </c:pt>
                <c:pt idx="16772">
                  <c:v>41038.611111111066</c:v>
                </c:pt>
                <c:pt idx="16773">
                  <c:v>41038.624999999993</c:v>
                </c:pt>
                <c:pt idx="16774">
                  <c:v>41038.638888888891</c:v>
                </c:pt>
                <c:pt idx="16775">
                  <c:v>41038.652777777781</c:v>
                </c:pt>
                <c:pt idx="16776">
                  <c:v>41038.666666666613</c:v>
                </c:pt>
                <c:pt idx="16777">
                  <c:v>41038.680555555562</c:v>
                </c:pt>
                <c:pt idx="16778">
                  <c:v>41038.694444444445</c:v>
                </c:pt>
                <c:pt idx="16779">
                  <c:v>41038.708333333336</c:v>
                </c:pt>
                <c:pt idx="16780">
                  <c:v>41038.722222222204</c:v>
                </c:pt>
                <c:pt idx="16781">
                  <c:v>41038.736111111066</c:v>
                </c:pt>
                <c:pt idx="16782">
                  <c:v>41038.75</c:v>
                </c:pt>
                <c:pt idx="16783">
                  <c:v>41038.763888888876</c:v>
                </c:pt>
                <c:pt idx="16784">
                  <c:v>41038.777777777774</c:v>
                </c:pt>
                <c:pt idx="16785">
                  <c:v>41038.791666666577</c:v>
                </c:pt>
                <c:pt idx="16786">
                  <c:v>41038.805555555562</c:v>
                </c:pt>
                <c:pt idx="16787">
                  <c:v>41038.819444444496</c:v>
                </c:pt>
                <c:pt idx="16788">
                  <c:v>41038.833333333336</c:v>
                </c:pt>
                <c:pt idx="16789">
                  <c:v>41038.847222222219</c:v>
                </c:pt>
                <c:pt idx="16790">
                  <c:v>41038.861111111066</c:v>
                </c:pt>
                <c:pt idx="16791">
                  <c:v>41038.875</c:v>
                </c:pt>
                <c:pt idx="16792">
                  <c:v>41038.888888888956</c:v>
                </c:pt>
                <c:pt idx="16793">
                  <c:v>41038.902777777781</c:v>
                </c:pt>
                <c:pt idx="16794">
                  <c:v>41038.916666666664</c:v>
                </c:pt>
                <c:pt idx="16795">
                  <c:v>41038.930555555562</c:v>
                </c:pt>
                <c:pt idx="16796">
                  <c:v>41038.944444444496</c:v>
                </c:pt>
                <c:pt idx="16797">
                  <c:v>41038.958333333343</c:v>
                </c:pt>
                <c:pt idx="16798">
                  <c:v>41038.972222222219</c:v>
                </c:pt>
                <c:pt idx="16799">
                  <c:v>41038.986111111109</c:v>
                </c:pt>
                <c:pt idx="16800">
                  <c:v>41039</c:v>
                </c:pt>
                <c:pt idx="16801">
                  <c:v>41039.013888888891</c:v>
                </c:pt>
                <c:pt idx="16802">
                  <c:v>41039.027777777774</c:v>
                </c:pt>
                <c:pt idx="16803">
                  <c:v>41039.041666666613</c:v>
                </c:pt>
                <c:pt idx="16804">
                  <c:v>41039.055555555562</c:v>
                </c:pt>
                <c:pt idx="16805">
                  <c:v>41039.069444444445</c:v>
                </c:pt>
                <c:pt idx="16806">
                  <c:v>41039.083333333336</c:v>
                </c:pt>
                <c:pt idx="16807">
                  <c:v>41039.097222222204</c:v>
                </c:pt>
                <c:pt idx="16808">
                  <c:v>41039.111111111066</c:v>
                </c:pt>
                <c:pt idx="16809">
                  <c:v>41039.124999999993</c:v>
                </c:pt>
                <c:pt idx="16810">
                  <c:v>41039.138888888891</c:v>
                </c:pt>
                <c:pt idx="16811">
                  <c:v>41039.152777777781</c:v>
                </c:pt>
                <c:pt idx="16812">
                  <c:v>41039.166666666613</c:v>
                </c:pt>
                <c:pt idx="16813">
                  <c:v>41039.180555555562</c:v>
                </c:pt>
                <c:pt idx="16814">
                  <c:v>41039.194444444445</c:v>
                </c:pt>
                <c:pt idx="16815">
                  <c:v>41039.208333333336</c:v>
                </c:pt>
                <c:pt idx="16816">
                  <c:v>41039.222222222204</c:v>
                </c:pt>
                <c:pt idx="16817">
                  <c:v>41039.236111111066</c:v>
                </c:pt>
                <c:pt idx="16818">
                  <c:v>41039.25</c:v>
                </c:pt>
                <c:pt idx="16819">
                  <c:v>41039.263888888876</c:v>
                </c:pt>
                <c:pt idx="16820">
                  <c:v>41039.277777777774</c:v>
                </c:pt>
                <c:pt idx="16821">
                  <c:v>41039.291666666577</c:v>
                </c:pt>
                <c:pt idx="16822">
                  <c:v>41039.305555555562</c:v>
                </c:pt>
                <c:pt idx="16823">
                  <c:v>41039.319444444496</c:v>
                </c:pt>
                <c:pt idx="16824">
                  <c:v>41039.333333333336</c:v>
                </c:pt>
                <c:pt idx="16825">
                  <c:v>41039.347222222219</c:v>
                </c:pt>
                <c:pt idx="16826">
                  <c:v>41039.361111111066</c:v>
                </c:pt>
                <c:pt idx="16827">
                  <c:v>41039.375</c:v>
                </c:pt>
                <c:pt idx="16828">
                  <c:v>41039.388888888956</c:v>
                </c:pt>
                <c:pt idx="16829">
                  <c:v>41039.402777777781</c:v>
                </c:pt>
                <c:pt idx="16830">
                  <c:v>41039.416666666664</c:v>
                </c:pt>
                <c:pt idx="16831">
                  <c:v>41039.430555555562</c:v>
                </c:pt>
                <c:pt idx="16832">
                  <c:v>41039.444444444496</c:v>
                </c:pt>
                <c:pt idx="16833">
                  <c:v>41039.458333333343</c:v>
                </c:pt>
                <c:pt idx="16834">
                  <c:v>41039.472222222219</c:v>
                </c:pt>
                <c:pt idx="16835">
                  <c:v>41039.486111111109</c:v>
                </c:pt>
                <c:pt idx="16836">
                  <c:v>41039.5</c:v>
                </c:pt>
                <c:pt idx="16837">
                  <c:v>41039.513888888891</c:v>
                </c:pt>
                <c:pt idx="16838">
                  <c:v>41039.527777777774</c:v>
                </c:pt>
                <c:pt idx="16839">
                  <c:v>41039.541666666613</c:v>
                </c:pt>
                <c:pt idx="16840">
                  <c:v>41039.555555555562</c:v>
                </c:pt>
                <c:pt idx="16841">
                  <c:v>41039.569444444445</c:v>
                </c:pt>
                <c:pt idx="16842">
                  <c:v>41039.583333333336</c:v>
                </c:pt>
                <c:pt idx="16843">
                  <c:v>41039.597222222204</c:v>
                </c:pt>
                <c:pt idx="16844">
                  <c:v>41039.611111111066</c:v>
                </c:pt>
                <c:pt idx="16845">
                  <c:v>41039.624999999993</c:v>
                </c:pt>
                <c:pt idx="16846">
                  <c:v>41039.638888888891</c:v>
                </c:pt>
                <c:pt idx="16847">
                  <c:v>41039.652777777781</c:v>
                </c:pt>
                <c:pt idx="16848">
                  <c:v>41039.666666666613</c:v>
                </c:pt>
                <c:pt idx="16849">
                  <c:v>41039.680555555562</c:v>
                </c:pt>
                <c:pt idx="16850">
                  <c:v>41039.694444444445</c:v>
                </c:pt>
                <c:pt idx="16851">
                  <c:v>41039.708333333336</c:v>
                </c:pt>
                <c:pt idx="16852">
                  <c:v>41039.722222222204</c:v>
                </c:pt>
                <c:pt idx="16853">
                  <c:v>41039.736111111066</c:v>
                </c:pt>
                <c:pt idx="16854">
                  <c:v>41039.75</c:v>
                </c:pt>
                <c:pt idx="16855">
                  <c:v>41039.763888888876</c:v>
                </c:pt>
                <c:pt idx="16856">
                  <c:v>41039.777777777774</c:v>
                </c:pt>
                <c:pt idx="16857">
                  <c:v>41039.791666666577</c:v>
                </c:pt>
                <c:pt idx="16858">
                  <c:v>41039.805555555562</c:v>
                </c:pt>
                <c:pt idx="16859">
                  <c:v>41039.819444444496</c:v>
                </c:pt>
                <c:pt idx="16860">
                  <c:v>41039.833333333336</c:v>
                </c:pt>
                <c:pt idx="16861">
                  <c:v>41039.847222222219</c:v>
                </c:pt>
                <c:pt idx="16862">
                  <c:v>41039.861111111066</c:v>
                </c:pt>
                <c:pt idx="16863">
                  <c:v>41039.875</c:v>
                </c:pt>
                <c:pt idx="16864">
                  <c:v>41039.888888888956</c:v>
                </c:pt>
                <c:pt idx="16865">
                  <c:v>41039.902777777781</c:v>
                </c:pt>
                <c:pt idx="16866">
                  <c:v>41039.916666666664</c:v>
                </c:pt>
                <c:pt idx="16867">
                  <c:v>41039.930555555562</c:v>
                </c:pt>
                <c:pt idx="16868">
                  <c:v>41039.944444444496</c:v>
                </c:pt>
                <c:pt idx="16869">
                  <c:v>41039.958333333343</c:v>
                </c:pt>
                <c:pt idx="16870">
                  <c:v>41039.972222222219</c:v>
                </c:pt>
                <c:pt idx="16871">
                  <c:v>41039.986111111109</c:v>
                </c:pt>
                <c:pt idx="16872">
                  <c:v>41040</c:v>
                </c:pt>
                <c:pt idx="16873">
                  <c:v>41040.013888888891</c:v>
                </c:pt>
                <c:pt idx="16874">
                  <c:v>41040.027777777774</c:v>
                </c:pt>
                <c:pt idx="16875">
                  <c:v>41040.041666666613</c:v>
                </c:pt>
                <c:pt idx="16876">
                  <c:v>41040.055555555562</c:v>
                </c:pt>
                <c:pt idx="16877">
                  <c:v>41040.069444444445</c:v>
                </c:pt>
                <c:pt idx="16878">
                  <c:v>41040.083333333336</c:v>
                </c:pt>
                <c:pt idx="16879">
                  <c:v>41040.097222222204</c:v>
                </c:pt>
                <c:pt idx="16880">
                  <c:v>41040.111111111066</c:v>
                </c:pt>
                <c:pt idx="16881">
                  <c:v>41040.124999999993</c:v>
                </c:pt>
                <c:pt idx="16882">
                  <c:v>41040.138888888891</c:v>
                </c:pt>
                <c:pt idx="16883">
                  <c:v>41040.152777777781</c:v>
                </c:pt>
                <c:pt idx="16884">
                  <c:v>41040.166666666613</c:v>
                </c:pt>
                <c:pt idx="16885">
                  <c:v>41040.180555555562</c:v>
                </c:pt>
                <c:pt idx="16886">
                  <c:v>41040.194444444445</c:v>
                </c:pt>
                <c:pt idx="16887">
                  <c:v>41040.208333333336</c:v>
                </c:pt>
                <c:pt idx="16888">
                  <c:v>41040.222222222204</c:v>
                </c:pt>
                <c:pt idx="16889">
                  <c:v>41040.236111111066</c:v>
                </c:pt>
                <c:pt idx="16890">
                  <c:v>41040.25</c:v>
                </c:pt>
                <c:pt idx="16891">
                  <c:v>41040.263888888876</c:v>
                </c:pt>
                <c:pt idx="16892">
                  <c:v>41040.277777777774</c:v>
                </c:pt>
                <c:pt idx="16893">
                  <c:v>41040.291666666577</c:v>
                </c:pt>
                <c:pt idx="16894">
                  <c:v>41040.305555555562</c:v>
                </c:pt>
                <c:pt idx="16895">
                  <c:v>41040.319444444496</c:v>
                </c:pt>
                <c:pt idx="16896">
                  <c:v>41040.333333333336</c:v>
                </c:pt>
                <c:pt idx="16897">
                  <c:v>41040.347222222219</c:v>
                </c:pt>
                <c:pt idx="16898">
                  <c:v>41040.361111111066</c:v>
                </c:pt>
                <c:pt idx="16899">
                  <c:v>41040.375</c:v>
                </c:pt>
                <c:pt idx="16900">
                  <c:v>41040.388888888956</c:v>
                </c:pt>
                <c:pt idx="16901">
                  <c:v>41040.402777777781</c:v>
                </c:pt>
                <c:pt idx="16902">
                  <c:v>41040.416666666664</c:v>
                </c:pt>
                <c:pt idx="16903">
                  <c:v>41040.430555555562</c:v>
                </c:pt>
                <c:pt idx="16904">
                  <c:v>41040.444444444496</c:v>
                </c:pt>
                <c:pt idx="16905">
                  <c:v>41040.458333333343</c:v>
                </c:pt>
                <c:pt idx="16906">
                  <c:v>41040.472222222219</c:v>
                </c:pt>
                <c:pt idx="16907">
                  <c:v>41040.486111111109</c:v>
                </c:pt>
                <c:pt idx="16908">
                  <c:v>41040.5</c:v>
                </c:pt>
                <c:pt idx="16909">
                  <c:v>41040.513888888891</c:v>
                </c:pt>
                <c:pt idx="16910">
                  <c:v>41040.527777777774</c:v>
                </c:pt>
                <c:pt idx="16911">
                  <c:v>41040.541666666613</c:v>
                </c:pt>
                <c:pt idx="16912">
                  <c:v>41040.555555555562</c:v>
                </c:pt>
                <c:pt idx="16913">
                  <c:v>41040.569444444445</c:v>
                </c:pt>
                <c:pt idx="16914">
                  <c:v>41040.583333333336</c:v>
                </c:pt>
                <c:pt idx="16915">
                  <c:v>41040.597222222204</c:v>
                </c:pt>
                <c:pt idx="16916">
                  <c:v>41040.611111111066</c:v>
                </c:pt>
                <c:pt idx="16917">
                  <c:v>41040.624999999993</c:v>
                </c:pt>
                <c:pt idx="16918">
                  <c:v>41040.638888888891</c:v>
                </c:pt>
                <c:pt idx="16919">
                  <c:v>41040.652777777781</c:v>
                </c:pt>
                <c:pt idx="16920">
                  <c:v>41040.666666666613</c:v>
                </c:pt>
                <c:pt idx="16921">
                  <c:v>41040.680555555562</c:v>
                </c:pt>
                <c:pt idx="16922">
                  <c:v>41040.694444444445</c:v>
                </c:pt>
                <c:pt idx="16923">
                  <c:v>41040.708333333336</c:v>
                </c:pt>
                <c:pt idx="16924">
                  <c:v>41040.722222222204</c:v>
                </c:pt>
                <c:pt idx="16925">
                  <c:v>41040.736111111066</c:v>
                </c:pt>
                <c:pt idx="16926">
                  <c:v>41040.75</c:v>
                </c:pt>
                <c:pt idx="16927">
                  <c:v>41040.763888888876</c:v>
                </c:pt>
                <c:pt idx="16928">
                  <c:v>41040.777777777774</c:v>
                </c:pt>
                <c:pt idx="16929">
                  <c:v>41040.791666666577</c:v>
                </c:pt>
                <c:pt idx="16930">
                  <c:v>41040.805555555562</c:v>
                </c:pt>
                <c:pt idx="16931">
                  <c:v>41040.819444444496</c:v>
                </c:pt>
                <c:pt idx="16932">
                  <c:v>41040.833333333336</c:v>
                </c:pt>
                <c:pt idx="16933">
                  <c:v>41040.847222222219</c:v>
                </c:pt>
                <c:pt idx="16934">
                  <c:v>41040.861111111066</c:v>
                </c:pt>
                <c:pt idx="16935">
                  <c:v>41040.875</c:v>
                </c:pt>
                <c:pt idx="16936">
                  <c:v>41040.888888888956</c:v>
                </c:pt>
                <c:pt idx="16937">
                  <c:v>41040.902777777781</c:v>
                </c:pt>
                <c:pt idx="16938">
                  <c:v>41040.916666666664</c:v>
                </c:pt>
                <c:pt idx="16939">
                  <c:v>41040.930555555562</c:v>
                </c:pt>
                <c:pt idx="16940">
                  <c:v>41040.944444444496</c:v>
                </c:pt>
                <c:pt idx="16941">
                  <c:v>41040.958333333343</c:v>
                </c:pt>
                <c:pt idx="16942">
                  <c:v>41040.972222222219</c:v>
                </c:pt>
                <c:pt idx="16943">
                  <c:v>41040.986111111109</c:v>
                </c:pt>
                <c:pt idx="16944">
                  <c:v>41041</c:v>
                </c:pt>
                <c:pt idx="16945">
                  <c:v>41041.013888888891</c:v>
                </c:pt>
                <c:pt idx="16946">
                  <c:v>41041.027777777774</c:v>
                </c:pt>
                <c:pt idx="16947">
                  <c:v>41041.041666666613</c:v>
                </c:pt>
                <c:pt idx="16948">
                  <c:v>41041.055555555562</c:v>
                </c:pt>
                <c:pt idx="16949">
                  <c:v>41041.069444444445</c:v>
                </c:pt>
                <c:pt idx="16950">
                  <c:v>41041.083333333336</c:v>
                </c:pt>
                <c:pt idx="16951">
                  <c:v>41041.097222222204</c:v>
                </c:pt>
                <c:pt idx="16952">
                  <c:v>41041.111111111066</c:v>
                </c:pt>
                <c:pt idx="16953">
                  <c:v>41041.124999999993</c:v>
                </c:pt>
                <c:pt idx="16954">
                  <c:v>41041.138888888891</c:v>
                </c:pt>
                <c:pt idx="16955">
                  <c:v>41041.152777777781</c:v>
                </c:pt>
                <c:pt idx="16956">
                  <c:v>41041.166666666613</c:v>
                </c:pt>
                <c:pt idx="16957">
                  <c:v>41041.180555555562</c:v>
                </c:pt>
                <c:pt idx="16958">
                  <c:v>41041.194444444445</c:v>
                </c:pt>
                <c:pt idx="16959">
                  <c:v>41041.208333333336</c:v>
                </c:pt>
                <c:pt idx="16960">
                  <c:v>41041.222222222204</c:v>
                </c:pt>
                <c:pt idx="16961">
                  <c:v>41041.236111111066</c:v>
                </c:pt>
                <c:pt idx="16962">
                  <c:v>41041.25</c:v>
                </c:pt>
                <c:pt idx="16963">
                  <c:v>41041.263888888876</c:v>
                </c:pt>
                <c:pt idx="16964">
                  <c:v>41041.277777777774</c:v>
                </c:pt>
                <c:pt idx="16965">
                  <c:v>41041.291666666577</c:v>
                </c:pt>
                <c:pt idx="16966">
                  <c:v>41041.305555555562</c:v>
                </c:pt>
                <c:pt idx="16967">
                  <c:v>41041.319444444496</c:v>
                </c:pt>
                <c:pt idx="16968">
                  <c:v>41041.333333333336</c:v>
                </c:pt>
                <c:pt idx="16969">
                  <c:v>41041.347222222219</c:v>
                </c:pt>
                <c:pt idx="16970">
                  <c:v>41041.361111111066</c:v>
                </c:pt>
                <c:pt idx="16971">
                  <c:v>41041.375</c:v>
                </c:pt>
                <c:pt idx="16972">
                  <c:v>41041.388888888956</c:v>
                </c:pt>
                <c:pt idx="16973">
                  <c:v>41041.402777777781</c:v>
                </c:pt>
                <c:pt idx="16974">
                  <c:v>41041.416666666664</c:v>
                </c:pt>
                <c:pt idx="16975">
                  <c:v>41041.430555555562</c:v>
                </c:pt>
                <c:pt idx="16976">
                  <c:v>41041.444444444496</c:v>
                </c:pt>
                <c:pt idx="16977">
                  <c:v>41041.458333333343</c:v>
                </c:pt>
                <c:pt idx="16978">
                  <c:v>41041.472222222219</c:v>
                </c:pt>
                <c:pt idx="16979">
                  <c:v>41041.486111111109</c:v>
                </c:pt>
                <c:pt idx="16980">
                  <c:v>41041.5</c:v>
                </c:pt>
                <c:pt idx="16981">
                  <c:v>41041.513888888891</c:v>
                </c:pt>
                <c:pt idx="16982">
                  <c:v>41041.527777777774</c:v>
                </c:pt>
                <c:pt idx="16983">
                  <c:v>41041.541666666613</c:v>
                </c:pt>
                <c:pt idx="16984">
                  <c:v>41041.555555555562</c:v>
                </c:pt>
                <c:pt idx="16985">
                  <c:v>41041.569444444445</c:v>
                </c:pt>
                <c:pt idx="16986">
                  <c:v>41041.583333333336</c:v>
                </c:pt>
                <c:pt idx="16987">
                  <c:v>41041.597222222204</c:v>
                </c:pt>
                <c:pt idx="16988">
                  <c:v>41041.611111111066</c:v>
                </c:pt>
                <c:pt idx="16989">
                  <c:v>41041.624999999993</c:v>
                </c:pt>
                <c:pt idx="16990">
                  <c:v>41041.638888888891</c:v>
                </c:pt>
                <c:pt idx="16991">
                  <c:v>41041.652777777781</c:v>
                </c:pt>
                <c:pt idx="16992">
                  <c:v>41041.666666666613</c:v>
                </c:pt>
                <c:pt idx="16993">
                  <c:v>41041.680555555562</c:v>
                </c:pt>
                <c:pt idx="16994">
                  <c:v>41041.694444444445</c:v>
                </c:pt>
                <c:pt idx="16995">
                  <c:v>41041.708333333336</c:v>
                </c:pt>
                <c:pt idx="16996">
                  <c:v>41041.722222222204</c:v>
                </c:pt>
                <c:pt idx="16997">
                  <c:v>41041.736111111066</c:v>
                </c:pt>
                <c:pt idx="16998">
                  <c:v>41041.75</c:v>
                </c:pt>
                <c:pt idx="16999">
                  <c:v>41041.763888888876</c:v>
                </c:pt>
                <c:pt idx="17000">
                  <c:v>41041.777777777774</c:v>
                </c:pt>
                <c:pt idx="17001">
                  <c:v>41041.791666666577</c:v>
                </c:pt>
                <c:pt idx="17002">
                  <c:v>41041.805555555562</c:v>
                </c:pt>
                <c:pt idx="17003">
                  <c:v>41041.819444444496</c:v>
                </c:pt>
                <c:pt idx="17004">
                  <c:v>41041.833333333336</c:v>
                </c:pt>
                <c:pt idx="17005">
                  <c:v>41041.847222222219</c:v>
                </c:pt>
                <c:pt idx="17006">
                  <c:v>41041.861111111066</c:v>
                </c:pt>
                <c:pt idx="17007">
                  <c:v>41041.875</c:v>
                </c:pt>
                <c:pt idx="17008">
                  <c:v>41041.888888888956</c:v>
                </c:pt>
                <c:pt idx="17009">
                  <c:v>41041.902777777781</c:v>
                </c:pt>
                <c:pt idx="17010">
                  <c:v>41041.916666666664</c:v>
                </c:pt>
                <c:pt idx="17011">
                  <c:v>41041.930555555562</c:v>
                </c:pt>
                <c:pt idx="17012">
                  <c:v>41041.944444444496</c:v>
                </c:pt>
                <c:pt idx="17013">
                  <c:v>41041.958333333343</c:v>
                </c:pt>
                <c:pt idx="17014">
                  <c:v>41041.972222222219</c:v>
                </c:pt>
                <c:pt idx="17015">
                  <c:v>41041.986111111109</c:v>
                </c:pt>
                <c:pt idx="17016">
                  <c:v>41042</c:v>
                </c:pt>
                <c:pt idx="17017">
                  <c:v>41042.013888888891</c:v>
                </c:pt>
                <c:pt idx="17018">
                  <c:v>41042.027777777774</c:v>
                </c:pt>
                <c:pt idx="17019">
                  <c:v>41042.041666666613</c:v>
                </c:pt>
                <c:pt idx="17020">
                  <c:v>41042.055555555562</c:v>
                </c:pt>
                <c:pt idx="17021">
                  <c:v>41042.069444444445</c:v>
                </c:pt>
                <c:pt idx="17022">
                  <c:v>41042.083333333336</c:v>
                </c:pt>
                <c:pt idx="17023">
                  <c:v>41042.097222222204</c:v>
                </c:pt>
                <c:pt idx="17024">
                  <c:v>41042.111111111066</c:v>
                </c:pt>
                <c:pt idx="17025">
                  <c:v>41042.124999999993</c:v>
                </c:pt>
                <c:pt idx="17026">
                  <c:v>41042.138888888891</c:v>
                </c:pt>
                <c:pt idx="17027">
                  <c:v>41042.152777777781</c:v>
                </c:pt>
                <c:pt idx="17028">
                  <c:v>41042.166666666613</c:v>
                </c:pt>
                <c:pt idx="17029">
                  <c:v>41042.180555555562</c:v>
                </c:pt>
                <c:pt idx="17030">
                  <c:v>41042.194444444445</c:v>
                </c:pt>
                <c:pt idx="17031">
                  <c:v>41042.208333333336</c:v>
                </c:pt>
                <c:pt idx="17032">
                  <c:v>41042.222222222204</c:v>
                </c:pt>
                <c:pt idx="17033">
                  <c:v>41042.236111111066</c:v>
                </c:pt>
                <c:pt idx="17034">
                  <c:v>41042.25</c:v>
                </c:pt>
                <c:pt idx="17035">
                  <c:v>41042.263888888876</c:v>
                </c:pt>
                <c:pt idx="17036">
                  <c:v>41042.277777777774</c:v>
                </c:pt>
                <c:pt idx="17037">
                  <c:v>41042.291666666577</c:v>
                </c:pt>
                <c:pt idx="17038">
                  <c:v>41042.305555555562</c:v>
                </c:pt>
                <c:pt idx="17039">
                  <c:v>41042.319444444496</c:v>
                </c:pt>
                <c:pt idx="17040">
                  <c:v>41042.333333333336</c:v>
                </c:pt>
                <c:pt idx="17041">
                  <c:v>41042.347222222219</c:v>
                </c:pt>
                <c:pt idx="17042">
                  <c:v>41042.361111111066</c:v>
                </c:pt>
                <c:pt idx="17043">
                  <c:v>41042.375</c:v>
                </c:pt>
                <c:pt idx="17044">
                  <c:v>41042.388888888956</c:v>
                </c:pt>
                <c:pt idx="17045">
                  <c:v>41042.402777777781</c:v>
                </c:pt>
                <c:pt idx="17046">
                  <c:v>41042.416666666664</c:v>
                </c:pt>
                <c:pt idx="17047">
                  <c:v>41042.430555555562</c:v>
                </c:pt>
                <c:pt idx="17048">
                  <c:v>41042.444444444496</c:v>
                </c:pt>
                <c:pt idx="17049">
                  <c:v>41042.458333333343</c:v>
                </c:pt>
                <c:pt idx="17050">
                  <c:v>41042.472222222219</c:v>
                </c:pt>
                <c:pt idx="17051">
                  <c:v>41042.486111111109</c:v>
                </c:pt>
                <c:pt idx="17052">
                  <c:v>41042.5</c:v>
                </c:pt>
                <c:pt idx="17053">
                  <c:v>41042.513888888891</c:v>
                </c:pt>
                <c:pt idx="17054">
                  <c:v>41042.527777777774</c:v>
                </c:pt>
                <c:pt idx="17055">
                  <c:v>41042.541666666613</c:v>
                </c:pt>
                <c:pt idx="17056">
                  <c:v>41042.555555555562</c:v>
                </c:pt>
                <c:pt idx="17057">
                  <c:v>41042.569444444445</c:v>
                </c:pt>
                <c:pt idx="17058">
                  <c:v>41042.583333333336</c:v>
                </c:pt>
                <c:pt idx="17059">
                  <c:v>41042.597222222204</c:v>
                </c:pt>
                <c:pt idx="17060">
                  <c:v>41042.611111111066</c:v>
                </c:pt>
                <c:pt idx="17061">
                  <c:v>41042.624999999993</c:v>
                </c:pt>
                <c:pt idx="17062">
                  <c:v>41042.638888888891</c:v>
                </c:pt>
                <c:pt idx="17063">
                  <c:v>41042.652777777781</c:v>
                </c:pt>
                <c:pt idx="17064">
                  <c:v>41042.666666666613</c:v>
                </c:pt>
                <c:pt idx="17065">
                  <c:v>41042.680555555562</c:v>
                </c:pt>
                <c:pt idx="17066">
                  <c:v>41042.694444444445</c:v>
                </c:pt>
                <c:pt idx="17067">
                  <c:v>41042.708333333336</c:v>
                </c:pt>
                <c:pt idx="17068">
                  <c:v>41042.722222222204</c:v>
                </c:pt>
                <c:pt idx="17069">
                  <c:v>41042.736111111066</c:v>
                </c:pt>
                <c:pt idx="17070">
                  <c:v>41042.75</c:v>
                </c:pt>
                <c:pt idx="17071">
                  <c:v>41042.763888888876</c:v>
                </c:pt>
                <c:pt idx="17072">
                  <c:v>41042.777777777774</c:v>
                </c:pt>
                <c:pt idx="17073">
                  <c:v>41042.791666666577</c:v>
                </c:pt>
                <c:pt idx="17074">
                  <c:v>41042.805555555562</c:v>
                </c:pt>
                <c:pt idx="17075">
                  <c:v>41042.819444444496</c:v>
                </c:pt>
                <c:pt idx="17076">
                  <c:v>41042.833333333336</c:v>
                </c:pt>
                <c:pt idx="17077">
                  <c:v>41042.847222222219</c:v>
                </c:pt>
                <c:pt idx="17078">
                  <c:v>41042.861111111066</c:v>
                </c:pt>
                <c:pt idx="17079">
                  <c:v>41042.875</c:v>
                </c:pt>
                <c:pt idx="17080">
                  <c:v>41042.888888888956</c:v>
                </c:pt>
                <c:pt idx="17081">
                  <c:v>41042.902777777781</c:v>
                </c:pt>
                <c:pt idx="17082">
                  <c:v>41042.916666666664</c:v>
                </c:pt>
                <c:pt idx="17083">
                  <c:v>41042.930555555562</c:v>
                </c:pt>
                <c:pt idx="17084">
                  <c:v>41042.944444444496</c:v>
                </c:pt>
                <c:pt idx="17085">
                  <c:v>41042.958333333343</c:v>
                </c:pt>
                <c:pt idx="17086">
                  <c:v>41042.972222222219</c:v>
                </c:pt>
                <c:pt idx="17087">
                  <c:v>41042.986111111109</c:v>
                </c:pt>
                <c:pt idx="17088">
                  <c:v>41043</c:v>
                </c:pt>
                <c:pt idx="17089">
                  <c:v>41043.013888888891</c:v>
                </c:pt>
                <c:pt idx="17090">
                  <c:v>41043.027777777774</c:v>
                </c:pt>
                <c:pt idx="17091">
                  <c:v>41043.041666666613</c:v>
                </c:pt>
                <c:pt idx="17092">
                  <c:v>41043.055555555562</c:v>
                </c:pt>
                <c:pt idx="17093">
                  <c:v>41043.069444444445</c:v>
                </c:pt>
                <c:pt idx="17094">
                  <c:v>41043.083333333336</c:v>
                </c:pt>
                <c:pt idx="17095">
                  <c:v>41043.097222222204</c:v>
                </c:pt>
                <c:pt idx="17096">
                  <c:v>41043.111111111066</c:v>
                </c:pt>
                <c:pt idx="17097">
                  <c:v>41043.124999999993</c:v>
                </c:pt>
                <c:pt idx="17098">
                  <c:v>41043.138888888891</c:v>
                </c:pt>
                <c:pt idx="17099">
                  <c:v>41043.152777777781</c:v>
                </c:pt>
                <c:pt idx="17100">
                  <c:v>41043.166666666613</c:v>
                </c:pt>
                <c:pt idx="17101">
                  <c:v>41043.180555555562</c:v>
                </c:pt>
                <c:pt idx="17102">
                  <c:v>41043.194444444445</c:v>
                </c:pt>
                <c:pt idx="17103">
                  <c:v>41043.208333333336</c:v>
                </c:pt>
                <c:pt idx="17104">
                  <c:v>41043.222222222204</c:v>
                </c:pt>
                <c:pt idx="17105">
                  <c:v>41043.236111111066</c:v>
                </c:pt>
                <c:pt idx="17106">
                  <c:v>41043.25</c:v>
                </c:pt>
                <c:pt idx="17107">
                  <c:v>41043.263888888876</c:v>
                </c:pt>
                <c:pt idx="17108">
                  <c:v>41043.277777777774</c:v>
                </c:pt>
                <c:pt idx="17109">
                  <c:v>41043.291666666577</c:v>
                </c:pt>
                <c:pt idx="17110">
                  <c:v>41043.305555555562</c:v>
                </c:pt>
                <c:pt idx="17111">
                  <c:v>41043.319444444496</c:v>
                </c:pt>
                <c:pt idx="17112">
                  <c:v>41043.333333333336</c:v>
                </c:pt>
                <c:pt idx="17113">
                  <c:v>41043.347222222219</c:v>
                </c:pt>
                <c:pt idx="17114">
                  <c:v>41043.361111111066</c:v>
                </c:pt>
                <c:pt idx="17115">
                  <c:v>41043.375</c:v>
                </c:pt>
                <c:pt idx="17116">
                  <c:v>41043.388888888956</c:v>
                </c:pt>
                <c:pt idx="17117">
                  <c:v>41043.402777777781</c:v>
                </c:pt>
                <c:pt idx="17118">
                  <c:v>41043.416666666664</c:v>
                </c:pt>
                <c:pt idx="17119">
                  <c:v>41043.430555555562</c:v>
                </c:pt>
                <c:pt idx="17120">
                  <c:v>41043.444444444496</c:v>
                </c:pt>
                <c:pt idx="17121">
                  <c:v>41043.458333333343</c:v>
                </c:pt>
                <c:pt idx="17122">
                  <c:v>41043.472222222219</c:v>
                </c:pt>
                <c:pt idx="17123">
                  <c:v>41043.486111111109</c:v>
                </c:pt>
                <c:pt idx="17124">
                  <c:v>41043.5</c:v>
                </c:pt>
                <c:pt idx="17125">
                  <c:v>41043.513888888891</c:v>
                </c:pt>
                <c:pt idx="17126">
                  <c:v>41043.527777777774</c:v>
                </c:pt>
                <c:pt idx="17127">
                  <c:v>41043.541666666613</c:v>
                </c:pt>
                <c:pt idx="17128">
                  <c:v>41043.555555555562</c:v>
                </c:pt>
                <c:pt idx="17129">
                  <c:v>41043.569444444445</c:v>
                </c:pt>
                <c:pt idx="17130">
                  <c:v>41043.583333333336</c:v>
                </c:pt>
                <c:pt idx="17131">
                  <c:v>41043.597222222204</c:v>
                </c:pt>
                <c:pt idx="17132">
                  <c:v>41043.611111111066</c:v>
                </c:pt>
                <c:pt idx="17133">
                  <c:v>41043.624999999993</c:v>
                </c:pt>
                <c:pt idx="17134">
                  <c:v>41043.638888888891</c:v>
                </c:pt>
                <c:pt idx="17135">
                  <c:v>41043.652777777781</c:v>
                </c:pt>
                <c:pt idx="17136">
                  <c:v>41043.666666666613</c:v>
                </c:pt>
                <c:pt idx="17137">
                  <c:v>41043.680555555562</c:v>
                </c:pt>
                <c:pt idx="17138">
                  <c:v>41043.694444444445</c:v>
                </c:pt>
                <c:pt idx="17139">
                  <c:v>41043.708333333336</c:v>
                </c:pt>
                <c:pt idx="17140">
                  <c:v>41043.722222222204</c:v>
                </c:pt>
                <c:pt idx="17141">
                  <c:v>41043.736111111066</c:v>
                </c:pt>
                <c:pt idx="17142">
                  <c:v>41043.75</c:v>
                </c:pt>
                <c:pt idx="17143">
                  <c:v>41043.763888888876</c:v>
                </c:pt>
                <c:pt idx="17144">
                  <c:v>41043.777777777774</c:v>
                </c:pt>
                <c:pt idx="17145">
                  <c:v>41043.791666666577</c:v>
                </c:pt>
                <c:pt idx="17146">
                  <c:v>41043.805555555562</c:v>
                </c:pt>
                <c:pt idx="17147">
                  <c:v>41043.819444444496</c:v>
                </c:pt>
                <c:pt idx="17148">
                  <c:v>41043.833333333336</c:v>
                </c:pt>
                <c:pt idx="17149">
                  <c:v>41043.847222222219</c:v>
                </c:pt>
                <c:pt idx="17150">
                  <c:v>41043.861111111066</c:v>
                </c:pt>
                <c:pt idx="17151">
                  <c:v>41043.875</c:v>
                </c:pt>
                <c:pt idx="17152">
                  <c:v>41043.888888888956</c:v>
                </c:pt>
                <c:pt idx="17153">
                  <c:v>41043.902777777781</c:v>
                </c:pt>
                <c:pt idx="17154">
                  <c:v>41043.916666666664</c:v>
                </c:pt>
                <c:pt idx="17155">
                  <c:v>41043.930555555562</c:v>
                </c:pt>
                <c:pt idx="17156">
                  <c:v>41043.944444444496</c:v>
                </c:pt>
                <c:pt idx="17157">
                  <c:v>41043.958333333343</c:v>
                </c:pt>
                <c:pt idx="17158">
                  <c:v>41043.972222222219</c:v>
                </c:pt>
                <c:pt idx="17159">
                  <c:v>41043.986111111109</c:v>
                </c:pt>
                <c:pt idx="17160">
                  <c:v>41044</c:v>
                </c:pt>
                <c:pt idx="17161">
                  <c:v>41044.013888888891</c:v>
                </c:pt>
                <c:pt idx="17162">
                  <c:v>41044.027777777774</c:v>
                </c:pt>
                <c:pt idx="17163">
                  <c:v>41044.041666666613</c:v>
                </c:pt>
                <c:pt idx="17164">
                  <c:v>41044.055555555562</c:v>
                </c:pt>
                <c:pt idx="17165">
                  <c:v>41044.069444444445</c:v>
                </c:pt>
                <c:pt idx="17166">
                  <c:v>41044.083333333336</c:v>
                </c:pt>
                <c:pt idx="17167">
                  <c:v>41044.097222222204</c:v>
                </c:pt>
                <c:pt idx="17168">
                  <c:v>41044.111111111066</c:v>
                </c:pt>
                <c:pt idx="17169">
                  <c:v>41044.124999999993</c:v>
                </c:pt>
                <c:pt idx="17170">
                  <c:v>41044.138888888891</c:v>
                </c:pt>
                <c:pt idx="17171">
                  <c:v>41044.152777777781</c:v>
                </c:pt>
                <c:pt idx="17172">
                  <c:v>41044.166666666613</c:v>
                </c:pt>
                <c:pt idx="17173">
                  <c:v>41044.180555555562</c:v>
                </c:pt>
                <c:pt idx="17174">
                  <c:v>41044.194444444445</c:v>
                </c:pt>
                <c:pt idx="17175">
                  <c:v>41044.208333333336</c:v>
                </c:pt>
                <c:pt idx="17176">
                  <c:v>41044.222222222204</c:v>
                </c:pt>
                <c:pt idx="17177">
                  <c:v>41044.236111111066</c:v>
                </c:pt>
                <c:pt idx="17178">
                  <c:v>41044.25</c:v>
                </c:pt>
                <c:pt idx="17179">
                  <c:v>41044.263888888876</c:v>
                </c:pt>
                <c:pt idx="17180">
                  <c:v>41044.277777777774</c:v>
                </c:pt>
                <c:pt idx="17181">
                  <c:v>41044.291666666577</c:v>
                </c:pt>
                <c:pt idx="17182">
                  <c:v>41044.305555555562</c:v>
                </c:pt>
                <c:pt idx="17183">
                  <c:v>41044.319444444496</c:v>
                </c:pt>
                <c:pt idx="17184">
                  <c:v>41044.333333333336</c:v>
                </c:pt>
                <c:pt idx="17185">
                  <c:v>41044.347222222219</c:v>
                </c:pt>
                <c:pt idx="17186">
                  <c:v>41044.361111111066</c:v>
                </c:pt>
                <c:pt idx="17187">
                  <c:v>41044.375</c:v>
                </c:pt>
                <c:pt idx="17188">
                  <c:v>41044.388888888956</c:v>
                </c:pt>
                <c:pt idx="17189">
                  <c:v>41044.402777777781</c:v>
                </c:pt>
                <c:pt idx="17190">
                  <c:v>41044.416666666664</c:v>
                </c:pt>
                <c:pt idx="17191">
                  <c:v>41044.430555555562</c:v>
                </c:pt>
                <c:pt idx="17192">
                  <c:v>41044.444444444496</c:v>
                </c:pt>
                <c:pt idx="17193">
                  <c:v>41044.458333333343</c:v>
                </c:pt>
                <c:pt idx="17194">
                  <c:v>41044.472222222219</c:v>
                </c:pt>
                <c:pt idx="17195">
                  <c:v>41044.486111111109</c:v>
                </c:pt>
                <c:pt idx="17196">
                  <c:v>41044.5</c:v>
                </c:pt>
                <c:pt idx="17197">
                  <c:v>41044.513888888891</c:v>
                </c:pt>
                <c:pt idx="17198">
                  <c:v>41044.527777777774</c:v>
                </c:pt>
                <c:pt idx="17199">
                  <c:v>41044.541666666613</c:v>
                </c:pt>
                <c:pt idx="17200">
                  <c:v>41044.555555555562</c:v>
                </c:pt>
                <c:pt idx="17201">
                  <c:v>41044.569444444445</c:v>
                </c:pt>
                <c:pt idx="17202">
                  <c:v>41044.583333333336</c:v>
                </c:pt>
                <c:pt idx="17203">
                  <c:v>41044.597222222204</c:v>
                </c:pt>
                <c:pt idx="17204">
                  <c:v>41044.611111111066</c:v>
                </c:pt>
                <c:pt idx="17205">
                  <c:v>41044.624999999993</c:v>
                </c:pt>
                <c:pt idx="17206">
                  <c:v>41044.638888888891</c:v>
                </c:pt>
                <c:pt idx="17207">
                  <c:v>41044.652777777781</c:v>
                </c:pt>
                <c:pt idx="17208">
                  <c:v>41044.666666666613</c:v>
                </c:pt>
                <c:pt idx="17209">
                  <c:v>41044.680555555562</c:v>
                </c:pt>
                <c:pt idx="17210">
                  <c:v>41044.694444444445</c:v>
                </c:pt>
                <c:pt idx="17211">
                  <c:v>41044.708333333336</c:v>
                </c:pt>
                <c:pt idx="17212">
                  <c:v>41044.722222222204</c:v>
                </c:pt>
                <c:pt idx="17213">
                  <c:v>41044.736111111066</c:v>
                </c:pt>
                <c:pt idx="17214">
                  <c:v>41044.75</c:v>
                </c:pt>
                <c:pt idx="17215">
                  <c:v>41044.763888888876</c:v>
                </c:pt>
                <c:pt idx="17216">
                  <c:v>41044.777777777774</c:v>
                </c:pt>
                <c:pt idx="17217">
                  <c:v>41044.791666666577</c:v>
                </c:pt>
                <c:pt idx="17218">
                  <c:v>41044.805555555562</c:v>
                </c:pt>
                <c:pt idx="17219">
                  <c:v>41044.819444444496</c:v>
                </c:pt>
                <c:pt idx="17220">
                  <c:v>41044.833333333336</c:v>
                </c:pt>
                <c:pt idx="17221">
                  <c:v>41044.847222222219</c:v>
                </c:pt>
                <c:pt idx="17222">
                  <c:v>41044.861111111066</c:v>
                </c:pt>
                <c:pt idx="17223">
                  <c:v>41044.875</c:v>
                </c:pt>
                <c:pt idx="17224">
                  <c:v>41044.888888888956</c:v>
                </c:pt>
                <c:pt idx="17225">
                  <c:v>41044.902777777781</c:v>
                </c:pt>
                <c:pt idx="17226">
                  <c:v>41044.916666666664</c:v>
                </c:pt>
                <c:pt idx="17227">
                  <c:v>41044.930555555562</c:v>
                </c:pt>
                <c:pt idx="17228">
                  <c:v>41044.944444444496</c:v>
                </c:pt>
                <c:pt idx="17229">
                  <c:v>41044.958333333343</c:v>
                </c:pt>
                <c:pt idx="17230">
                  <c:v>41044.972222222219</c:v>
                </c:pt>
                <c:pt idx="17231">
                  <c:v>41044.986111111109</c:v>
                </c:pt>
                <c:pt idx="17232">
                  <c:v>41045</c:v>
                </c:pt>
                <c:pt idx="17233">
                  <c:v>41045.013888888891</c:v>
                </c:pt>
                <c:pt idx="17234">
                  <c:v>41045.027777777774</c:v>
                </c:pt>
                <c:pt idx="17235">
                  <c:v>41045.041666666613</c:v>
                </c:pt>
                <c:pt idx="17236">
                  <c:v>41045.055555555562</c:v>
                </c:pt>
                <c:pt idx="17237">
                  <c:v>41045.069444444445</c:v>
                </c:pt>
                <c:pt idx="17238">
                  <c:v>41045.083333333336</c:v>
                </c:pt>
                <c:pt idx="17239">
                  <c:v>41045.097222222204</c:v>
                </c:pt>
                <c:pt idx="17240">
                  <c:v>41045.111111111066</c:v>
                </c:pt>
                <c:pt idx="17241">
                  <c:v>41045.124999999993</c:v>
                </c:pt>
                <c:pt idx="17242">
                  <c:v>41045.138888888891</c:v>
                </c:pt>
                <c:pt idx="17243">
                  <c:v>41045.152777777781</c:v>
                </c:pt>
                <c:pt idx="17244">
                  <c:v>41045.166666666613</c:v>
                </c:pt>
                <c:pt idx="17245">
                  <c:v>41045.180555555562</c:v>
                </c:pt>
                <c:pt idx="17246">
                  <c:v>41045.194444444445</c:v>
                </c:pt>
                <c:pt idx="17247">
                  <c:v>41045.208333333336</c:v>
                </c:pt>
                <c:pt idx="17248">
                  <c:v>41045.222222222204</c:v>
                </c:pt>
                <c:pt idx="17249">
                  <c:v>41045.236111111066</c:v>
                </c:pt>
                <c:pt idx="17250">
                  <c:v>41045.25</c:v>
                </c:pt>
                <c:pt idx="17251">
                  <c:v>41045.263888888876</c:v>
                </c:pt>
                <c:pt idx="17252">
                  <c:v>41045.277777777774</c:v>
                </c:pt>
                <c:pt idx="17253">
                  <c:v>41045.291666666577</c:v>
                </c:pt>
                <c:pt idx="17254">
                  <c:v>41045.305555555562</c:v>
                </c:pt>
                <c:pt idx="17255">
                  <c:v>41045.319444444496</c:v>
                </c:pt>
                <c:pt idx="17256">
                  <c:v>41045.333333333336</c:v>
                </c:pt>
                <c:pt idx="17257">
                  <c:v>41045.347222222219</c:v>
                </c:pt>
                <c:pt idx="17258">
                  <c:v>41045.361111111066</c:v>
                </c:pt>
                <c:pt idx="17259">
                  <c:v>41045.375</c:v>
                </c:pt>
                <c:pt idx="17260">
                  <c:v>41045.388888888956</c:v>
                </c:pt>
                <c:pt idx="17261">
                  <c:v>41045.402777777781</c:v>
                </c:pt>
                <c:pt idx="17262">
                  <c:v>41045.416666666664</c:v>
                </c:pt>
                <c:pt idx="17263">
                  <c:v>41045.430555555562</c:v>
                </c:pt>
                <c:pt idx="17264">
                  <c:v>41045.444444444496</c:v>
                </c:pt>
                <c:pt idx="17265">
                  <c:v>41045.458333333343</c:v>
                </c:pt>
                <c:pt idx="17266">
                  <c:v>41045.472222222219</c:v>
                </c:pt>
                <c:pt idx="17267">
                  <c:v>41045.486111111109</c:v>
                </c:pt>
                <c:pt idx="17268">
                  <c:v>41045.5</c:v>
                </c:pt>
                <c:pt idx="17269">
                  <c:v>41045.513888888891</c:v>
                </c:pt>
                <c:pt idx="17270">
                  <c:v>41045.527777777774</c:v>
                </c:pt>
                <c:pt idx="17271">
                  <c:v>41045.541666666613</c:v>
                </c:pt>
                <c:pt idx="17272">
                  <c:v>41045.555555555562</c:v>
                </c:pt>
                <c:pt idx="17273">
                  <c:v>41045.569444444445</c:v>
                </c:pt>
                <c:pt idx="17274">
                  <c:v>41045.583333333336</c:v>
                </c:pt>
                <c:pt idx="17275">
                  <c:v>41045.597222222204</c:v>
                </c:pt>
                <c:pt idx="17276">
                  <c:v>41045.611111111066</c:v>
                </c:pt>
                <c:pt idx="17277">
                  <c:v>41045.624999999993</c:v>
                </c:pt>
                <c:pt idx="17278">
                  <c:v>41045.638888888891</c:v>
                </c:pt>
                <c:pt idx="17279">
                  <c:v>41045.652777777781</c:v>
                </c:pt>
                <c:pt idx="17280">
                  <c:v>41045.666666666613</c:v>
                </c:pt>
                <c:pt idx="17281">
                  <c:v>41045.680555555562</c:v>
                </c:pt>
                <c:pt idx="17282">
                  <c:v>41045.694444444445</c:v>
                </c:pt>
                <c:pt idx="17283">
                  <c:v>41045.708333333336</c:v>
                </c:pt>
                <c:pt idx="17284">
                  <c:v>41045.722222222204</c:v>
                </c:pt>
                <c:pt idx="17285">
                  <c:v>41045.736111111066</c:v>
                </c:pt>
                <c:pt idx="17286">
                  <c:v>41045.75</c:v>
                </c:pt>
                <c:pt idx="17287">
                  <c:v>41045.763888888876</c:v>
                </c:pt>
                <c:pt idx="17288">
                  <c:v>41045.777777777774</c:v>
                </c:pt>
                <c:pt idx="17289">
                  <c:v>41045.791666666577</c:v>
                </c:pt>
                <c:pt idx="17290">
                  <c:v>41045.805555555562</c:v>
                </c:pt>
                <c:pt idx="17291">
                  <c:v>41045.819444444496</c:v>
                </c:pt>
                <c:pt idx="17292">
                  <c:v>41045.833333333336</c:v>
                </c:pt>
                <c:pt idx="17293">
                  <c:v>41045.847222222219</c:v>
                </c:pt>
                <c:pt idx="17294">
                  <c:v>41045.861111111066</c:v>
                </c:pt>
                <c:pt idx="17295">
                  <c:v>41045.875</c:v>
                </c:pt>
                <c:pt idx="17296">
                  <c:v>41045.888888888956</c:v>
                </c:pt>
                <c:pt idx="17297">
                  <c:v>41045.902777777781</c:v>
                </c:pt>
                <c:pt idx="17298">
                  <c:v>41045.916666666664</c:v>
                </c:pt>
                <c:pt idx="17299">
                  <c:v>41045.930555555562</c:v>
                </c:pt>
                <c:pt idx="17300">
                  <c:v>41045.944444444496</c:v>
                </c:pt>
                <c:pt idx="17301">
                  <c:v>41045.958333333343</c:v>
                </c:pt>
                <c:pt idx="17302">
                  <c:v>41045.972222222219</c:v>
                </c:pt>
                <c:pt idx="17303">
                  <c:v>41045.986111111109</c:v>
                </c:pt>
                <c:pt idx="17304">
                  <c:v>41046</c:v>
                </c:pt>
                <c:pt idx="17305">
                  <c:v>41046.013888888891</c:v>
                </c:pt>
                <c:pt idx="17306">
                  <c:v>41046.027777777774</c:v>
                </c:pt>
                <c:pt idx="17307">
                  <c:v>41046.041666666613</c:v>
                </c:pt>
                <c:pt idx="17308">
                  <c:v>41046.055555555562</c:v>
                </c:pt>
                <c:pt idx="17309">
                  <c:v>41046.069444444445</c:v>
                </c:pt>
                <c:pt idx="17310">
                  <c:v>41046.083333333336</c:v>
                </c:pt>
                <c:pt idx="17311">
                  <c:v>41046.097222222204</c:v>
                </c:pt>
                <c:pt idx="17312">
                  <c:v>41046.111111111066</c:v>
                </c:pt>
                <c:pt idx="17313">
                  <c:v>41046.124999999993</c:v>
                </c:pt>
                <c:pt idx="17314">
                  <c:v>41046.138888888891</c:v>
                </c:pt>
                <c:pt idx="17315">
                  <c:v>41046.152777777781</c:v>
                </c:pt>
                <c:pt idx="17316">
                  <c:v>41046.166666666613</c:v>
                </c:pt>
                <c:pt idx="17317">
                  <c:v>41046.180555555562</c:v>
                </c:pt>
                <c:pt idx="17318">
                  <c:v>41046.194444444445</c:v>
                </c:pt>
                <c:pt idx="17319">
                  <c:v>41046.208333333336</c:v>
                </c:pt>
                <c:pt idx="17320">
                  <c:v>41046.222222222204</c:v>
                </c:pt>
                <c:pt idx="17321">
                  <c:v>41046.236111111066</c:v>
                </c:pt>
                <c:pt idx="17322">
                  <c:v>41046.25</c:v>
                </c:pt>
                <c:pt idx="17323">
                  <c:v>41046.263888888876</c:v>
                </c:pt>
                <c:pt idx="17324">
                  <c:v>41046.277777777774</c:v>
                </c:pt>
                <c:pt idx="17325">
                  <c:v>41046.291666666577</c:v>
                </c:pt>
                <c:pt idx="17326">
                  <c:v>41046.305555555562</c:v>
                </c:pt>
                <c:pt idx="17327">
                  <c:v>41046.319444444496</c:v>
                </c:pt>
                <c:pt idx="17328">
                  <c:v>41046.333333333336</c:v>
                </c:pt>
                <c:pt idx="17329">
                  <c:v>41046.347222222219</c:v>
                </c:pt>
                <c:pt idx="17330">
                  <c:v>41046.361111111066</c:v>
                </c:pt>
                <c:pt idx="17331">
                  <c:v>41046.375</c:v>
                </c:pt>
                <c:pt idx="17332">
                  <c:v>41046.388888888956</c:v>
                </c:pt>
                <c:pt idx="17333">
                  <c:v>41046.402777777781</c:v>
                </c:pt>
                <c:pt idx="17334">
                  <c:v>41046.416666666664</c:v>
                </c:pt>
                <c:pt idx="17335">
                  <c:v>41046.430555555562</c:v>
                </c:pt>
                <c:pt idx="17336">
                  <c:v>41046.444444444496</c:v>
                </c:pt>
                <c:pt idx="17337">
                  <c:v>41046.458333333343</c:v>
                </c:pt>
                <c:pt idx="17338">
                  <c:v>41046.472222222219</c:v>
                </c:pt>
                <c:pt idx="17339">
                  <c:v>41046.486111111109</c:v>
                </c:pt>
                <c:pt idx="17340">
                  <c:v>41046.5</c:v>
                </c:pt>
                <c:pt idx="17341">
                  <c:v>41046.513888888891</c:v>
                </c:pt>
                <c:pt idx="17342">
                  <c:v>41046.527777777774</c:v>
                </c:pt>
                <c:pt idx="17343">
                  <c:v>41046.541666666613</c:v>
                </c:pt>
                <c:pt idx="17344">
                  <c:v>41046.555555555562</c:v>
                </c:pt>
                <c:pt idx="17345">
                  <c:v>41046.569444444445</c:v>
                </c:pt>
                <c:pt idx="17346">
                  <c:v>41046.583333333336</c:v>
                </c:pt>
                <c:pt idx="17347">
                  <c:v>41046.597222222204</c:v>
                </c:pt>
                <c:pt idx="17348">
                  <c:v>41046.611111111066</c:v>
                </c:pt>
                <c:pt idx="17349">
                  <c:v>41046.624999999993</c:v>
                </c:pt>
                <c:pt idx="17350">
                  <c:v>41046.638888888891</c:v>
                </c:pt>
                <c:pt idx="17351">
                  <c:v>41046.652777777781</c:v>
                </c:pt>
                <c:pt idx="17352">
                  <c:v>41046.666666666613</c:v>
                </c:pt>
                <c:pt idx="17353">
                  <c:v>41046.680555555562</c:v>
                </c:pt>
                <c:pt idx="17354">
                  <c:v>41046.694444444445</c:v>
                </c:pt>
                <c:pt idx="17355">
                  <c:v>41046.708333333336</c:v>
                </c:pt>
                <c:pt idx="17356">
                  <c:v>41046.722222222204</c:v>
                </c:pt>
                <c:pt idx="17357">
                  <c:v>41046.736111111066</c:v>
                </c:pt>
                <c:pt idx="17358">
                  <c:v>41046.75</c:v>
                </c:pt>
                <c:pt idx="17359">
                  <c:v>41046.763888888876</c:v>
                </c:pt>
                <c:pt idx="17360">
                  <c:v>41046.777777777774</c:v>
                </c:pt>
                <c:pt idx="17361">
                  <c:v>41046.791666666577</c:v>
                </c:pt>
                <c:pt idx="17362">
                  <c:v>41046.805555555562</c:v>
                </c:pt>
                <c:pt idx="17363">
                  <c:v>41046.819444444496</c:v>
                </c:pt>
                <c:pt idx="17364">
                  <c:v>41046.833333333336</c:v>
                </c:pt>
                <c:pt idx="17365">
                  <c:v>41046.847222222219</c:v>
                </c:pt>
                <c:pt idx="17366">
                  <c:v>41046.861111111066</c:v>
                </c:pt>
                <c:pt idx="17367">
                  <c:v>41046.875</c:v>
                </c:pt>
                <c:pt idx="17368">
                  <c:v>41046.888888888956</c:v>
                </c:pt>
                <c:pt idx="17369">
                  <c:v>41046.902777777781</c:v>
                </c:pt>
                <c:pt idx="17370">
                  <c:v>41046.916666666664</c:v>
                </c:pt>
                <c:pt idx="17371">
                  <c:v>41046.930555555562</c:v>
                </c:pt>
                <c:pt idx="17372">
                  <c:v>41046.944444444496</c:v>
                </c:pt>
                <c:pt idx="17373">
                  <c:v>41046.958333333343</c:v>
                </c:pt>
                <c:pt idx="17374">
                  <c:v>41046.972222222219</c:v>
                </c:pt>
                <c:pt idx="17375">
                  <c:v>41046.986111111109</c:v>
                </c:pt>
                <c:pt idx="17376">
                  <c:v>41047</c:v>
                </c:pt>
                <c:pt idx="17377">
                  <c:v>41047.013888888891</c:v>
                </c:pt>
                <c:pt idx="17378">
                  <c:v>41047.027777777774</c:v>
                </c:pt>
                <c:pt idx="17379">
                  <c:v>41047.041666666613</c:v>
                </c:pt>
                <c:pt idx="17380">
                  <c:v>41047.055555555562</c:v>
                </c:pt>
                <c:pt idx="17381">
                  <c:v>41047.069444444445</c:v>
                </c:pt>
                <c:pt idx="17382">
                  <c:v>41047.083333333336</c:v>
                </c:pt>
                <c:pt idx="17383">
                  <c:v>41047.097222222204</c:v>
                </c:pt>
                <c:pt idx="17384">
                  <c:v>41047.111111111066</c:v>
                </c:pt>
                <c:pt idx="17385">
                  <c:v>41047.124999999993</c:v>
                </c:pt>
                <c:pt idx="17386">
                  <c:v>41047.138888888891</c:v>
                </c:pt>
                <c:pt idx="17387">
                  <c:v>41047.152777777781</c:v>
                </c:pt>
                <c:pt idx="17388">
                  <c:v>41047.166666666613</c:v>
                </c:pt>
                <c:pt idx="17389">
                  <c:v>41047.180555555562</c:v>
                </c:pt>
                <c:pt idx="17390">
                  <c:v>41047.194444444445</c:v>
                </c:pt>
                <c:pt idx="17391">
                  <c:v>41047.208333333336</c:v>
                </c:pt>
                <c:pt idx="17392">
                  <c:v>41047.222222222204</c:v>
                </c:pt>
                <c:pt idx="17393">
                  <c:v>41047.236111111066</c:v>
                </c:pt>
                <c:pt idx="17394">
                  <c:v>41047.25</c:v>
                </c:pt>
                <c:pt idx="17395">
                  <c:v>41047.263888888876</c:v>
                </c:pt>
                <c:pt idx="17396">
                  <c:v>41047.277777777774</c:v>
                </c:pt>
                <c:pt idx="17397">
                  <c:v>41047.291666666577</c:v>
                </c:pt>
                <c:pt idx="17398">
                  <c:v>41047.305555555562</c:v>
                </c:pt>
                <c:pt idx="17399">
                  <c:v>41047.319444444496</c:v>
                </c:pt>
                <c:pt idx="17400">
                  <c:v>41047.333333333336</c:v>
                </c:pt>
                <c:pt idx="17401">
                  <c:v>41047.347222222219</c:v>
                </c:pt>
                <c:pt idx="17402">
                  <c:v>41047.361111111066</c:v>
                </c:pt>
                <c:pt idx="17403">
                  <c:v>41047.375</c:v>
                </c:pt>
                <c:pt idx="17404">
                  <c:v>41047.388888888956</c:v>
                </c:pt>
                <c:pt idx="17405">
                  <c:v>41047.402777777781</c:v>
                </c:pt>
                <c:pt idx="17406">
                  <c:v>41047.416666666664</c:v>
                </c:pt>
                <c:pt idx="17407">
                  <c:v>41047.430555555562</c:v>
                </c:pt>
                <c:pt idx="17408">
                  <c:v>41047.444444444496</c:v>
                </c:pt>
                <c:pt idx="17409">
                  <c:v>41047.458333333343</c:v>
                </c:pt>
                <c:pt idx="17410">
                  <c:v>41047.472222222219</c:v>
                </c:pt>
                <c:pt idx="17411">
                  <c:v>41047.486111111109</c:v>
                </c:pt>
                <c:pt idx="17412">
                  <c:v>41047.5</c:v>
                </c:pt>
                <c:pt idx="17413">
                  <c:v>41047.513888888891</c:v>
                </c:pt>
                <c:pt idx="17414">
                  <c:v>41047.527777777774</c:v>
                </c:pt>
                <c:pt idx="17415">
                  <c:v>41047.541666666613</c:v>
                </c:pt>
                <c:pt idx="17416">
                  <c:v>41047.555555555562</c:v>
                </c:pt>
                <c:pt idx="17417">
                  <c:v>41047.569444444445</c:v>
                </c:pt>
                <c:pt idx="17418">
                  <c:v>41047.583333333336</c:v>
                </c:pt>
                <c:pt idx="17419">
                  <c:v>41047.597222222204</c:v>
                </c:pt>
                <c:pt idx="17420">
                  <c:v>41047.611111111066</c:v>
                </c:pt>
                <c:pt idx="17421">
                  <c:v>41047.624999999993</c:v>
                </c:pt>
                <c:pt idx="17422">
                  <c:v>41047.638888888891</c:v>
                </c:pt>
                <c:pt idx="17423">
                  <c:v>41047.652777777781</c:v>
                </c:pt>
                <c:pt idx="17424">
                  <c:v>41047.666666666613</c:v>
                </c:pt>
                <c:pt idx="17425">
                  <c:v>41047.680555555562</c:v>
                </c:pt>
                <c:pt idx="17426">
                  <c:v>41047.694444444445</c:v>
                </c:pt>
                <c:pt idx="17427">
                  <c:v>41047.708333333336</c:v>
                </c:pt>
                <c:pt idx="17428">
                  <c:v>41047.722222222204</c:v>
                </c:pt>
                <c:pt idx="17429">
                  <c:v>41047.736111111066</c:v>
                </c:pt>
                <c:pt idx="17430">
                  <c:v>41047.75</c:v>
                </c:pt>
                <c:pt idx="17431">
                  <c:v>41047.763888888876</c:v>
                </c:pt>
                <c:pt idx="17432">
                  <c:v>41047.777777777774</c:v>
                </c:pt>
                <c:pt idx="17433">
                  <c:v>41047.791666666577</c:v>
                </c:pt>
                <c:pt idx="17434">
                  <c:v>41047.805555555562</c:v>
                </c:pt>
                <c:pt idx="17435">
                  <c:v>41047.819444444496</c:v>
                </c:pt>
                <c:pt idx="17436">
                  <c:v>41047.833333333336</c:v>
                </c:pt>
                <c:pt idx="17437">
                  <c:v>41047.847222222219</c:v>
                </c:pt>
                <c:pt idx="17438">
                  <c:v>41047.861111111066</c:v>
                </c:pt>
                <c:pt idx="17439">
                  <c:v>41047.875</c:v>
                </c:pt>
                <c:pt idx="17440">
                  <c:v>41047.888888888956</c:v>
                </c:pt>
                <c:pt idx="17441">
                  <c:v>41047.902777777781</c:v>
                </c:pt>
                <c:pt idx="17442">
                  <c:v>41047.916666666664</c:v>
                </c:pt>
                <c:pt idx="17443">
                  <c:v>41047.930555555562</c:v>
                </c:pt>
                <c:pt idx="17444">
                  <c:v>41047.944444444496</c:v>
                </c:pt>
                <c:pt idx="17445">
                  <c:v>41047.958333333343</c:v>
                </c:pt>
                <c:pt idx="17446">
                  <c:v>41047.972222222219</c:v>
                </c:pt>
                <c:pt idx="17447">
                  <c:v>41047.986111111109</c:v>
                </c:pt>
                <c:pt idx="17448">
                  <c:v>41048</c:v>
                </c:pt>
                <c:pt idx="17449">
                  <c:v>41048.013888888891</c:v>
                </c:pt>
                <c:pt idx="17450">
                  <c:v>41048.027777777774</c:v>
                </c:pt>
                <c:pt idx="17451">
                  <c:v>41048.041666666613</c:v>
                </c:pt>
                <c:pt idx="17452">
                  <c:v>41048.055555555562</c:v>
                </c:pt>
                <c:pt idx="17453">
                  <c:v>41048.069444444445</c:v>
                </c:pt>
                <c:pt idx="17454">
                  <c:v>41048.083333333336</c:v>
                </c:pt>
                <c:pt idx="17455">
                  <c:v>41048.097222222204</c:v>
                </c:pt>
                <c:pt idx="17456">
                  <c:v>41048.111111111066</c:v>
                </c:pt>
                <c:pt idx="17457">
                  <c:v>41048.124999999993</c:v>
                </c:pt>
                <c:pt idx="17458">
                  <c:v>41048.138888888891</c:v>
                </c:pt>
                <c:pt idx="17459">
                  <c:v>41048.152777777781</c:v>
                </c:pt>
                <c:pt idx="17460">
                  <c:v>41048.166666666613</c:v>
                </c:pt>
                <c:pt idx="17461">
                  <c:v>41048.180555555562</c:v>
                </c:pt>
                <c:pt idx="17462">
                  <c:v>41048.194444444445</c:v>
                </c:pt>
                <c:pt idx="17463">
                  <c:v>41048.208333333336</c:v>
                </c:pt>
                <c:pt idx="17464">
                  <c:v>41048.222222222204</c:v>
                </c:pt>
                <c:pt idx="17465">
                  <c:v>41048.236111111066</c:v>
                </c:pt>
                <c:pt idx="17466">
                  <c:v>41048.25</c:v>
                </c:pt>
                <c:pt idx="17467">
                  <c:v>41048.263888888876</c:v>
                </c:pt>
                <c:pt idx="17468">
                  <c:v>41048.277777777774</c:v>
                </c:pt>
                <c:pt idx="17469">
                  <c:v>41048.291666666577</c:v>
                </c:pt>
                <c:pt idx="17470">
                  <c:v>41048.305555555562</c:v>
                </c:pt>
                <c:pt idx="17471">
                  <c:v>41048.319444444496</c:v>
                </c:pt>
                <c:pt idx="17472">
                  <c:v>41048.333333333336</c:v>
                </c:pt>
                <c:pt idx="17473">
                  <c:v>41048.347222222219</c:v>
                </c:pt>
                <c:pt idx="17474">
                  <c:v>41048.361111111066</c:v>
                </c:pt>
                <c:pt idx="17475">
                  <c:v>41048.375</c:v>
                </c:pt>
                <c:pt idx="17476">
                  <c:v>41048.388888888956</c:v>
                </c:pt>
                <c:pt idx="17477">
                  <c:v>41048.402777777781</c:v>
                </c:pt>
                <c:pt idx="17478">
                  <c:v>41048.416666666664</c:v>
                </c:pt>
                <c:pt idx="17479">
                  <c:v>41048.430555555562</c:v>
                </c:pt>
                <c:pt idx="17480">
                  <c:v>41048.444444444496</c:v>
                </c:pt>
                <c:pt idx="17481">
                  <c:v>41048.458333333343</c:v>
                </c:pt>
                <c:pt idx="17482">
                  <c:v>41048.472222222219</c:v>
                </c:pt>
                <c:pt idx="17483">
                  <c:v>41048.486111111109</c:v>
                </c:pt>
                <c:pt idx="17484">
                  <c:v>41048.5</c:v>
                </c:pt>
                <c:pt idx="17485">
                  <c:v>41048.513888888891</c:v>
                </c:pt>
                <c:pt idx="17486">
                  <c:v>41048.527777777774</c:v>
                </c:pt>
                <c:pt idx="17487">
                  <c:v>41048.541666666613</c:v>
                </c:pt>
                <c:pt idx="17488">
                  <c:v>41048.555555555562</c:v>
                </c:pt>
                <c:pt idx="17489">
                  <c:v>41048.569444444445</c:v>
                </c:pt>
                <c:pt idx="17490">
                  <c:v>41048.583333333336</c:v>
                </c:pt>
                <c:pt idx="17491">
                  <c:v>41048.597222222204</c:v>
                </c:pt>
                <c:pt idx="17492">
                  <c:v>41048.611111111066</c:v>
                </c:pt>
                <c:pt idx="17493">
                  <c:v>41048.624999999993</c:v>
                </c:pt>
                <c:pt idx="17494">
                  <c:v>41048.638888888891</c:v>
                </c:pt>
                <c:pt idx="17495">
                  <c:v>41048.652777777781</c:v>
                </c:pt>
                <c:pt idx="17496">
                  <c:v>41048.666666666613</c:v>
                </c:pt>
                <c:pt idx="17497">
                  <c:v>41048.680555555562</c:v>
                </c:pt>
                <c:pt idx="17498">
                  <c:v>41048.694444444445</c:v>
                </c:pt>
                <c:pt idx="17499">
                  <c:v>41048.708333333336</c:v>
                </c:pt>
                <c:pt idx="17500">
                  <c:v>41048.722222222204</c:v>
                </c:pt>
                <c:pt idx="17501">
                  <c:v>41048.736111111066</c:v>
                </c:pt>
                <c:pt idx="17502">
                  <c:v>41048.75</c:v>
                </c:pt>
                <c:pt idx="17503">
                  <c:v>41048.763888888876</c:v>
                </c:pt>
                <c:pt idx="17504">
                  <c:v>41048.777777777774</c:v>
                </c:pt>
                <c:pt idx="17505">
                  <c:v>41048.791666666577</c:v>
                </c:pt>
                <c:pt idx="17506">
                  <c:v>41048.805555555562</c:v>
                </c:pt>
                <c:pt idx="17507">
                  <c:v>41048.819444444496</c:v>
                </c:pt>
                <c:pt idx="17508">
                  <c:v>41048.833333333336</c:v>
                </c:pt>
                <c:pt idx="17509">
                  <c:v>41048.847222222219</c:v>
                </c:pt>
                <c:pt idx="17510">
                  <c:v>41048.861111111066</c:v>
                </c:pt>
                <c:pt idx="17511">
                  <c:v>41048.875</c:v>
                </c:pt>
                <c:pt idx="17512">
                  <c:v>41048.888888888956</c:v>
                </c:pt>
                <c:pt idx="17513">
                  <c:v>41048.902777777781</c:v>
                </c:pt>
                <c:pt idx="17514">
                  <c:v>41048.916666666664</c:v>
                </c:pt>
                <c:pt idx="17515">
                  <c:v>41048.930555555562</c:v>
                </c:pt>
                <c:pt idx="17516">
                  <c:v>41048.944444444496</c:v>
                </c:pt>
                <c:pt idx="17517">
                  <c:v>41048.958333333343</c:v>
                </c:pt>
                <c:pt idx="17518">
                  <c:v>41048.972222222219</c:v>
                </c:pt>
                <c:pt idx="17519">
                  <c:v>41048.986111111109</c:v>
                </c:pt>
                <c:pt idx="17520">
                  <c:v>41049</c:v>
                </c:pt>
                <c:pt idx="17521">
                  <c:v>41049.013888888891</c:v>
                </c:pt>
                <c:pt idx="17522">
                  <c:v>41049.027777777774</c:v>
                </c:pt>
                <c:pt idx="17523">
                  <c:v>41049.041666666613</c:v>
                </c:pt>
                <c:pt idx="17524">
                  <c:v>41049.055555555562</c:v>
                </c:pt>
                <c:pt idx="17525">
                  <c:v>41049.069444444445</c:v>
                </c:pt>
                <c:pt idx="17526">
                  <c:v>41049.083333333336</c:v>
                </c:pt>
                <c:pt idx="17527">
                  <c:v>41049.097222222204</c:v>
                </c:pt>
                <c:pt idx="17528">
                  <c:v>41049.111111111066</c:v>
                </c:pt>
                <c:pt idx="17529">
                  <c:v>41049.124999999993</c:v>
                </c:pt>
                <c:pt idx="17530">
                  <c:v>41049.138888888891</c:v>
                </c:pt>
                <c:pt idx="17531">
                  <c:v>41049.152777777781</c:v>
                </c:pt>
                <c:pt idx="17532">
                  <c:v>41049.166666666613</c:v>
                </c:pt>
                <c:pt idx="17533">
                  <c:v>41049.180555555562</c:v>
                </c:pt>
                <c:pt idx="17534">
                  <c:v>41049.194444444445</c:v>
                </c:pt>
                <c:pt idx="17535">
                  <c:v>41049.208333333336</c:v>
                </c:pt>
                <c:pt idx="17536">
                  <c:v>41049.222222222204</c:v>
                </c:pt>
                <c:pt idx="17537">
                  <c:v>41049.236111111066</c:v>
                </c:pt>
                <c:pt idx="17538">
                  <c:v>41049.25</c:v>
                </c:pt>
                <c:pt idx="17539">
                  <c:v>41049.263888888876</c:v>
                </c:pt>
                <c:pt idx="17540">
                  <c:v>41049.277777777774</c:v>
                </c:pt>
                <c:pt idx="17541">
                  <c:v>41049.291666666577</c:v>
                </c:pt>
                <c:pt idx="17542">
                  <c:v>41049.305555555562</c:v>
                </c:pt>
                <c:pt idx="17543">
                  <c:v>41049.319444444496</c:v>
                </c:pt>
                <c:pt idx="17544">
                  <c:v>41049.333333333336</c:v>
                </c:pt>
                <c:pt idx="17545">
                  <c:v>41049.347222222219</c:v>
                </c:pt>
                <c:pt idx="17546">
                  <c:v>41049.361111111066</c:v>
                </c:pt>
                <c:pt idx="17547">
                  <c:v>41049.375</c:v>
                </c:pt>
                <c:pt idx="17548">
                  <c:v>41049.388888888956</c:v>
                </c:pt>
                <c:pt idx="17549">
                  <c:v>41049.402777777781</c:v>
                </c:pt>
                <c:pt idx="17550">
                  <c:v>41049.416666666664</c:v>
                </c:pt>
                <c:pt idx="17551">
                  <c:v>41049.430555555562</c:v>
                </c:pt>
                <c:pt idx="17552">
                  <c:v>41049.444444444496</c:v>
                </c:pt>
                <c:pt idx="17553">
                  <c:v>41049.458333333343</c:v>
                </c:pt>
                <c:pt idx="17554">
                  <c:v>41049.472222222219</c:v>
                </c:pt>
                <c:pt idx="17555">
                  <c:v>41049.486111111109</c:v>
                </c:pt>
                <c:pt idx="17556">
                  <c:v>41049.5</c:v>
                </c:pt>
                <c:pt idx="17557">
                  <c:v>41049.513888888891</c:v>
                </c:pt>
                <c:pt idx="17558">
                  <c:v>41049.527777777774</c:v>
                </c:pt>
                <c:pt idx="17559">
                  <c:v>41049.541666666613</c:v>
                </c:pt>
                <c:pt idx="17560">
                  <c:v>41049.555555555562</c:v>
                </c:pt>
                <c:pt idx="17561">
                  <c:v>41049.569444444445</c:v>
                </c:pt>
                <c:pt idx="17562">
                  <c:v>41049.583333333336</c:v>
                </c:pt>
                <c:pt idx="17563">
                  <c:v>41049.597222222204</c:v>
                </c:pt>
                <c:pt idx="17564">
                  <c:v>41049.611111111066</c:v>
                </c:pt>
                <c:pt idx="17565">
                  <c:v>41049.624999999993</c:v>
                </c:pt>
                <c:pt idx="17566">
                  <c:v>41049.638888888891</c:v>
                </c:pt>
                <c:pt idx="17567">
                  <c:v>41049.652777777781</c:v>
                </c:pt>
                <c:pt idx="17568">
                  <c:v>41049.666666666613</c:v>
                </c:pt>
                <c:pt idx="17569">
                  <c:v>41049.680555555562</c:v>
                </c:pt>
                <c:pt idx="17570">
                  <c:v>41049.694444444445</c:v>
                </c:pt>
                <c:pt idx="17571">
                  <c:v>41049.708333333336</c:v>
                </c:pt>
                <c:pt idx="17572">
                  <c:v>41049.722222222204</c:v>
                </c:pt>
                <c:pt idx="17573">
                  <c:v>41049.736111111066</c:v>
                </c:pt>
                <c:pt idx="17574">
                  <c:v>41049.75</c:v>
                </c:pt>
                <c:pt idx="17575">
                  <c:v>41049.763888888876</c:v>
                </c:pt>
                <c:pt idx="17576">
                  <c:v>41049.777777777774</c:v>
                </c:pt>
                <c:pt idx="17577">
                  <c:v>41049.791666666577</c:v>
                </c:pt>
                <c:pt idx="17578">
                  <c:v>41049.805555555562</c:v>
                </c:pt>
                <c:pt idx="17579">
                  <c:v>41049.819444444496</c:v>
                </c:pt>
                <c:pt idx="17580">
                  <c:v>41049.833333333336</c:v>
                </c:pt>
                <c:pt idx="17581">
                  <c:v>41049.847222222219</c:v>
                </c:pt>
                <c:pt idx="17582">
                  <c:v>41049.861111111066</c:v>
                </c:pt>
                <c:pt idx="17583">
                  <c:v>41049.875</c:v>
                </c:pt>
                <c:pt idx="17584">
                  <c:v>41049.888888888956</c:v>
                </c:pt>
                <c:pt idx="17585">
                  <c:v>41049.902777777781</c:v>
                </c:pt>
                <c:pt idx="17586">
                  <c:v>41049.916666666664</c:v>
                </c:pt>
                <c:pt idx="17587">
                  <c:v>41049.930555555562</c:v>
                </c:pt>
                <c:pt idx="17588">
                  <c:v>41049.944444444496</c:v>
                </c:pt>
                <c:pt idx="17589">
                  <c:v>41049.958333333343</c:v>
                </c:pt>
                <c:pt idx="17590">
                  <c:v>41049.972222222219</c:v>
                </c:pt>
                <c:pt idx="17591">
                  <c:v>41049.986111111109</c:v>
                </c:pt>
                <c:pt idx="17592">
                  <c:v>41050</c:v>
                </c:pt>
                <c:pt idx="17593">
                  <c:v>41050.013888888891</c:v>
                </c:pt>
                <c:pt idx="17594">
                  <c:v>41050.027777777774</c:v>
                </c:pt>
                <c:pt idx="17595">
                  <c:v>41050.041666666613</c:v>
                </c:pt>
                <c:pt idx="17596">
                  <c:v>41050.055555555562</c:v>
                </c:pt>
                <c:pt idx="17597">
                  <c:v>41050.069444444445</c:v>
                </c:pt>
                <c:pt idx="17598">
                  <c:v>41050.083333333336</c:v>
                </c:pt>
                <c:pt idx="17599">
                  <c:v>41050.097222222204</c:v>
                </c:pt>
                <c:pt idx="17600">
                  <c:v>41050.111111111066</c:v>
                </c:pt>
                <c:pt idx="17601">
                  <c:v>41050.124999999993</c:v>
                </c:pt>
                <c:pt idx="17602">
                  <c:v>41050.138888888891</c:v>
                </c:pt>
                <c:pt idx="17603">
                  <c:v>41050.152777777781</c:v>
                </c:pt>
                <c:pt idx="17604">
                  <c:v>41050.166666666613</c:v>
                </c:pt>
                <c:pt idx="17605">
                  <c:v>41050.180555555562</c:v>
                </c:pt>
                <c:pt idx="17606">
                  <c:v>41050.194444444445</c:v>
                </c:pt>
                <c:pt idx="17607">
                  <c:v>41050.208333333336</c:v>
                </c:pt>
                <c:pt idx="17608">
                  <c:v>41050.222222222204</c:v>
                </c:pt>
                <c:pt idx="17609">
                  <c:v>41050.236111111066</c:v>
                </c:pt>
                <c:pt idx="17610">
                  <c:v>41050.25</c:v>
                </c:pt>
                <c:pt idx="17611">
                  <c:v>41050.263888888876</c:v>
                </c:pt>
                <c:pt idx="17612">
                  <c:v>41050.277777777774</c:v>
                </c:pt>
                <c:pt idx="17613">
                  <c:v>41050.291666666577</c:v>
                </c:pt>
                <c:pt idx="17614">
                  <c:v>41050.305555555562</c:v>
                </c:pt>
                <c:pt idx="17615">
                  <c:v>41050.319444444496</c:v>
                </c:pt>
                <c:pt idx="17616">
                  <c:v>41050.333333333336</c:v>
                </c:pt>
                <c:pt idx="17617">
                  <c:v>41050.347222222219</c:v>
                </c:pt>
                <c:pt idx="17618">
                  <c:v>41050.361111111066</c:v>
                </c:pt>
                <c:pt idx="17619">
                  <c:v>41050.375</c:v>
                </c:pt>
                <c:pt idx="17620">
                  <c:v>41050.388888888956</c:v>
                </c:pt>
                <c:pt idx="17621">
                  <c:v>41050.402777777781</c:v>
                </c:pt>
                <c:pt idx="17622">
                  <c:v>41050.416666666664</c:v>
                </c:pt>
                <c:pt idx="17623">
                  <c:v>41050.430555555562</c:v>
                </c:pt>
                <c:pt idx="17624">
                  <c:v>41050.444444444496</c:v>
                </c:pt>
                <c:pt idx="17625">
                  <c:v>41050.458333333343</c:v>
                </c:pt>
                <c:pt idx="17626">
                  <c:v>41050.472222222219</c:v>
                </c:pt>
                <c:pt idx="17627">
                  <c:v>41050.486111111109</c:v>
                </c:pt>
                <c:pt idx="17628">
                  <c:v>41050.5</c:v>
                </c:pt>
                <c:pt idx="17629">
                  <c:v>41050.513888888891</c:v>
                </c:pt>
                <c:pt idx="17630">
                  <c:v>41050.527777777774</c:v>
                </c:pt>
                <c:pt idx="17631">
                  <c:v>41050.541666666613</c:v>
                </c:pt>
                <c:pt idx="17632">
                  <c:v>41050.555555555562</c:v>
                </c:pt>
                <c:pt idx="17633">
                  <c:v>41050.569444444445</c:v>
                </c:pt>
                <c:pt idx="17634">
                  <c:v>41050.583333333336</c:v>
                </c:pt>
                <c:pt idx="17635">
                  <c:v>41050.597222222204</c:v>
                </c:pt>
                <c:pt idx="17636">
                  <c:v>41050.611111111066</c:v>
                </c:pt>
                <c:pt idx="17637">
                  <c:v>41050.624999999993</c:v>
                </c:pt>
                <c:pt idx="17638">
                  <c:v>41050.638888888891</c:v>
                </c:pt>
                <c:pt idx="17639">
                  <c:v>41050.652777777781</c:v>
                </c:pt>
                <c:pt idx="17640">
                  <c:v>41050.666666666613</c:v>
                </c:pt>
                <c:pt idx="17641">
                  <c:v>41050.680555555562</c:v>
                </c:pt>
                <c:pt idx="17642">
                  <c:v>41050.694444444445</c:v>
                </c:pt>
                <c:pt idx="17643">
                  <c:v>41050.708333333336</c:v>
                </c:pt>
                <c:pt idx="17644">
                  <c:v>41050.722222222204</c:v>
                </c:pt>
                <c:pt idx="17645">
                  <c:v>41050.736111111066</c:v>
                </c:pt>
                <c:pt idx="17646">
                  <c:v>41050.75</c:v>
                </c:pt>
                <c:pt idx="17647">
                  <c:v>41050.763888888876</c:v>
                </c:pt>
                <c:pt idx="17648">
                  <c:v>41050.777777777774</c:v>
                </c:pt>
                <c:pt idx="17649">
                  <c:v>41050.791666666577</c:v>
                </c:pt>
                <c:pt idx="17650">
                  <c:v>41050.805555555562</c:v>
                </c:pt>
                <c:pt idx="17651">
                  <c:v>41050.819444444496</c:v>
                </c:pt>
                <c:pt idx="17652">
                  <c:v>41050.833333333336</c:v>
                </c:pt>
                <c:pt idx="17653">
                  <c:v>41050.847222222219</c:v>
                </c:pt>
                <c:pt idx="17654">
                  <c:v>41050.861111111066</c:v>
                </c:pt>
                <c:pt idx="17655">
                  <c:v>41050.875</c:v>
                </c:pt>
                <c:pt idx="17656">
                  <c:v>41050.888888888956</c:v>
                </c:pt>
                <c:pt idx="17657">
                  <c:v>41050.902777777781</c:v>
                </c:pt>
                <c:pt idx="17658">
                  <c:v>41050.916666666664</c:v>
                </c:pt>
                <c:pt idx="17659">
                  <c:v>41050.930555555562</c:v>
                </c:pt>
                <c:pt idx="17660">
                  <c:v>41050.944444444496</c:v>
                </c:pt>
                <c:pt idx="17661">
                  <c:v>41050.958333333343</c:v>
                </c:pt>
                <c:pt idx="17662">
                  <c:v>41050.972222222219</c:v>
                </c:pt>
                <c:pt idx="17663">
                  <c:v>41050.986111111109</c:v>
                </c:pt>
                <c:pt idx="17664">
                  <c:v>41051</c:v>
                </c:pt>
                <c:pt idx="17665">
                  <c:v>41051.013888888891</c:v>
                </c:pt>
                <c:pt idx="17666">
                  <c:v>41051.027777777774</c:v>
                </c:pt>
                <c:pt idx="17667">
                  <c:v>41051.041666666613</c:v>
                </c:pt>
                <c:pt idx="17668">
                  <c:v>41051.055555555562</c:v>
                </c:pt>
                <c:pt idx="17669">
                  <c:v>41051.069444444445</c:v>
                </c:pt>
                <c:pt idx="17670">
                  <c:v>41051.083333333336</c:v>
                </c:pt>
                <c:pt idx="17671">
                  <c:v>41051.097222222204</c:v>
                </c:pt>
                <c:pt idx="17672">
                  <c:v>41051.111111111066</c:v>
                </c:pt>
                <c:pt idx="17673">
                  <c:v>41051.124999999993</c:v>
                </c:pt>
                <c:pt idx="17674">
                  <c:v>41051.138888888891</c:v>
                </c:pt>
                <c:pt idx="17675">
                  <c:v>41051.152777777781</c:v>
                </c:pt>
                <c:pt idx="17676">
                  <c:v>41051.166666666613</c:v>
                </c:pt>
                <c:pt idx="17677">
                  <c:v>41051.180555555562</c:v>
                </c:pt>
                <c:pt idx="17678">
                  <c:v>41051.194444444445</c:v>
                </c:pt>
                <c:pt idx="17679">
                  <c:v>41051.208333333336</c:v>
                </c:pt>
                <c:pt idx="17680">
                  <c:v>41051.222222222204</c:v>
                </c:pt>
                <c:pt idx="17681">
                  <c:v>41051.236111111066</c:v>
                </c:pt>
                <c:pt idx="17682">
                  <c:v>41051.25</c:v>
                </c:pt>
                <c:pt idx="17683">
                  <c:v>41051.263888888876</c:v>
                </c:pt>
                <c:pt idx="17684">
                  <c:v>41051.277777777774</c:v>
                </c:pt>
                <c:pt idx="17685">
                  <c:v>41051.291666666577</c:v>
                </c:pt>
                <c:pt idx="17686">
                  <c:v>41051.305555555562</c:v>
                </c:pt>
                <c:pt idx="17687">
                  <c:v>41051.319444444496</c:v>
                </c:pt>
                <c:pt idx="17688">
                  <c:v>41051.333333333336</c:v>
                </c:pt>
                <c:pt idx="17689">
                  <c:v>41051.347222222219</c:v>
                </c:pt>
                <c:pt idx="17690">
                  <c:v>41051.361111111066</c:v>
                </c:pt>
                <c:pt idx="17691">
                  <c:v>41051.375</c:v>
                </c:pt>
                <c:pt idx="17692">
                  <c:v>41051.388888888956</c:v>
                </c:pt>
                <c:pt idx="17693">
                  <c:v>41051.402777777781</c:v>
                </c:pt>
                <c:pt idx="17694">
                  <c:v>41051.416666666664</c:v>
                </c:pt>
                <c:pt idx="17695">
                  <c:v>41051.430555555562</c:v>
                </c:pt>
                <c:pt idx="17696">
                  <c:v>41051.444444444496</c:v>
                </c:pt>
                <c:pt idx="17697">
                  <c:v>41051.458333333343</c:v>
                </c:pt>
                <c:pt idx="17698">
                  <c:v>41051.472222222219</c:v>
                </c:pt>
                <c:pt idx="17699">
                  <c:v>41051.486111111109</c:v>
                </c:pt>
                <c:pt idx="17700">
                  <c:v>41051.5</c:v>
                </c:pt>
                <c:pt idx="17701">
                  <c:v>41051.513888888891</c:v>
                </c:pt>
                <c:pt idx="17702">
                  <c:v>41051.527777777774</c:v>
                </c:pt>
                <c:pt idx="17703">
                  <c:v>41051.541666666613</c:v>
                </c:pt>
                <c:pt idx="17704">
                  <c:v>41051.555555555562</c:v>
                </c:pt>
                <c:pt idx="17705">
                  <c:v>41051.569444444445</c:v>
                </c:pt>
                <c:pt idx="17706">
                  <c:v>41051.583333333336</c:v>
                </c:pt>
                <c:pt idx="17707">
                  <c:v>41051.597222222204</c:v>
                </c:pt>
                <c:pt idx="17708">
                  <c:v>41051.611111111066</c:v>
                </c:pt>
                <c:pt idx="17709">
                  <c:v>41051.624999999993</c:v>
                </c:pt>
                <c:pt idx="17710">
                  <c:v>41051.638888888891</c:v>
                </c:pt>
                <c:pt idx="17711">
                  <c:v>41051.652777777781</c:v>
                </c:pt>
                <c:pt idx="17712">
                  <c:v>41051.666666666613</c:v>
                </c:pt>
                <c:pt idx="17713">
                  <c:v>41051.680555555562</c:v>
                </c:pt>
                <c:pt idx="17714">
                  <c:v>41051.694444444445</c:v>
                </c:pt>
                <c:pt idx="17715">
                  <c:v>41051.708333333336</c:v>
                </c:pt>
                <c:pt idx="17716">
                  <c:v>41051.722222222204</c:v>
                </c:pt>
                <c:pt idx="17717">
                  <c:v>41051.736111111066</c:v>
                </c:pt>
                <c:pt idx="17718">
                  <c:v>41051.75</c:v>
                </c:pt>
                <c:pt idx="17719">
                  <c:v>41051.763888888876</c:v>
                </c:pt>
                <c:pt idx="17720">
                  <c:v>41051.777777777774</c:v>
                </c:pt>
                <c:pt idx="17721">
                  <c:v>41051.791666666577</c:v>
                </c:pt>
                <c:pt idx="17722">
                  <c:v>41051.805555555562</c:v>
                </c:pt>
                <c:pt idx="17723">
                  <c:v>41051.819444444496</c:v>
                </c:pt>
                <c:pt idx="17724">
                  <c:v>41051.833333333336</c:v>
                </c:pt>
                <c:pt idx="17725">
                  <c:v>41051.847222222219</c:v>
                </c:pt>
                <c:pt idx="17726">
                  <c:v>41051.861111111066</c:v>
                </c:pt>
                <c:pt idx="17727">
                  <c:v>41051.875</c:v>
                </c:pt>
                <c:pt idx="17728">
                  <c:v>41051.888888888956</c:v>
                </c:pt>
                <c:pt idx="17729">
                  <c:v>41051.902777777781</c:v>
                </c:pt>
                <c:pt idx="17730">
                  <c:v>41051.916666666664</c:v>
                </c:pt>
                <c:pt idx="17731">
                  <c:v>41051.930555555562</c:v>
                </c:pt>
                <c:pt idx="17732">
                  <c:v>41051.944444444496</c:v>
                </c:pt>
                <c:pt idx="17733">
                  <c:v>41051.958333333343</c:v>
                </c:pt>
                <c:pt idx="17734">
                  <c:v>41051.972222222219</c:v>
                </c:pt>
                <c:pt idx="17735">
                  <c:v>41051.986111111109</c:v>
                </c:pt>
                <c:pt idx="17736">
                  <c:v>41052</c:v>
                </c:pt>
                <c:pt idx="17737">
                  <c:v>41052.013888888891</c:v>
                </c:pt>
                <c:pt idx="17738">
                  <c:v>41052.027777777774</c:v>
                </c:pt>
                <c:pt idx="17739">
                  <c:v>41052.041666666613</c:v>
                </c:pt>
                <c:pt idx="17740">
                  <c:v>41052.055555555562</c:v>
                </c:pt>
                <c:pt idx="17741">
                  <c:v>41052.069444444445</c:v>
                </c:pt>
                <c:pt idx="17742">
                  <c:v>41052.083333333336</c:v>
                </c:pt>
                <c:pt idx="17743">
                  <c:v>41052.097222222204</c:v>
                </c:pt>
                <c:pt idx="17744">
                  <c:v>41052.111111111066</c:v>
                </c:pt>
                <c:pt idx="17745">
                  <c:v>41052.124999999993</c:v>
                </c:pt>
                <c:pt idx="17746">
                  <c:v>41052.138888888891</c:v>
                </c:pt>
                <c:pt idx="17747">
                  <c:v>41052.152777777781</c:v>
                </c:pt>
                <c:pt idx="17748">
                  <c:v>41052.166666666613</c:v>
                </c:pt>
                <c:pt idx="17749">
                  <c:v>41052.180555555562</c:v>
                </c:pt>
                <c:pt idx="17750">
                  <c:v>41052.194444444445</c:v>
                </c:pt>
                <c:pt idx="17751">
                  <c:v>41052.208333333336</c:v>
                </c:pt>
                <c:pt idx="17752">
                  <c:v>41052.222222222204</c:v>
                </c:pt>
                <c:pt idx="17753">
                  <c:v>41052.236111111066</c:v>
                </c:pt>
                <c:pt idx="17754">
                  <c:v>41052.25</c:v>
                </c:pt>
                <c:pt idx="17755">
                  <c:v>41052.263888888876</c:v>
                </c:pt>
                <c:pt idx="17756">
                  <c:v>41052.277777777774</c:v>
                </c:pt>
                <c:pt idx="17757">
                  <c:v>41052.291666666577</c:v>
                </c:pt>
                <c:pt idx="17758">
                  <c:v>41052.305555555562</c:v>
                </c:pt>
                <c:pt idx="17759">
                  <c:v>41052.319444444496</c:v>
                </c:pt>
                <c:pt idx="17760">
                  <c:v>41052.333333333336</c:v>
                </c:pt>
                <c:pt idx="17761">
                  <c:v>41052.347222222219</c:v>
                </c:pt>
                <c:pt idx="17762">
                  <c:v>41052.361111111066</c:v>
                </c:pt>
                <c:pt idx="17763">
                  <c:v>41052.375</c:v>
                </c:pt>
                <c:pt idx="17764">
                  <c:v>41052.388888888956</c:v>
                </c:pt>
                <c:pt idx="17765">
                  <c:v>41052.402777777781</c:v>
                </c:pt>
                <c:pt idx="17766">
                  <c:v>41052.416666666664</c:v>
                </c:pt>
                <c:pt idx="17767">
                  <c:v>41052.430555555562</c:v>
                </c:pt>
                <c:pt idx="17768">
                  <c:v>41052.444444444496</c:v>
                </c:pt>
                <c:pt idx="17769">
                  <c:v>41052.458333333343</c:v>
                </c:pt>
                <c:pt idx="17770">
                  <c:v>41052.472222222219</c:v>
                </c:pt>
                <c:pt idx="17771">
                  <c:v>41052.486111111109</c:v>
                </c:pt>
                <c:pt idx="17772">
                  <c:v>41052.5</c:v>
                </c:pt>
                <c:pt idx="17773">
                  <c:v>41052.513888888891</c:v>
                </c:pt>
                <c:pt idx="17774">
                  <c:v>41052.527777777774</c:v>
                </c:pt>
                <c:pt idx="17775">
                  <c:v>41052.541666666613</c:v>
                </c:pt>
                <c:pt idx="17776">
                  <c:v>41052.555555555562</c:v>
                </c:pt>
                <c:pt idx="17777">
                  <c:v>41052.569444444445</c:v>
                </c:pt>
                <c:pt idx="17778">
                  <c:v>41052.583333333336</c:v>
                </c:pt>
                <c:pt idx="17779">
                  <c:v>41052.597222222204</c:v>
                </c:pt>
                <c:pt idx="17780">
                  <c:v>41052.611111111066</c:v>
                </c:pt>
                <c:pt idx="17781">
                  <c:v>41052.624999999993</c:v>
                </c:pt>
                <c:pt idx="17782">
                  <c:v>41052.638888888891</c:v>
                </c:pt>
                <c:pt idx="17783">
                  <c:v>41052.652777777781</c:v>
                </c:pt>
                <c:pt idx="17784">
                  <c:v>41052.666666666613</c:v>
                </c:pt>
                <c:pt idx="17785">
                  <c:v>41052.680555555562</c:v>
                </c:pt>
                <c:pt idx="17786">
                  <c:v>41052.694444444445</c:v>
                </c:pt>
                <c:pt idx="17787">
                  <c:v>41052.708333333336</c:v>
                </c:pt>
                <c:pt idx="17788">
                  <c:v>41052.722222222204</c:v>
                </c:pt>
                <c:pt idx="17789">
                  <c:v>41052.736111111066</c:v>
                </c:pt>
                <c:pt idx="17790">
                  <c:v>41052.75</c:v>
                </c:pt>
                <c:pt idx="17791">
                  <c:v>41052.763888888876</c:v>
                </c:pt>
                <c:pt idx="17792">
                  <c:v>41052.777777777774</c:v>
                </c:pt>
                <c:pt idx="17793">
                  <c:v>41052.791666666577</c:v>
                </c:pt>
                <c:pt idx="17794">
                  <c:v>41052.805555555562</c:v>
                </c:pt>
                <c:pt idx="17795">
                  <c:v>41052.819444444496</c:v>
                </c:pt>
                <c:pt idx="17796">
                  <c:v>41052.833333333336</c:v>
                </c:pt>
                <c:pt idx="17797">
                  <c:v>41052.847222222219</c:v>
                </c:pt>
                <c:pt idx="17798">
                  <c:v>41052.861111111066</c:v>
                </c:pt>
                <c:pt idx="17799">
                  <c:v>41052.875</c:v>
                </c:pt>
                <c:pt idx="17800">
                  <c:v>41052.888888888956</c:v>
                </c:pt>
                <c:pt idx="17801">
                  <c:v>41052.902777777781</c:v>
                </c:pt>
                <c:pt idx="17802">
                  <c:v>41052.916666666664</c:v>
                </c:pt>
                <c:pt idx="17803">
                  <c:v>41052.930555555562</c:v>
                </c:pt>
                <c:pt idx="17804">
                  <c:v>41052.944444444496</c:v>
                </c:pt>
                <c:pt idx="17805">
                  <c:v>41052.958333333343</c:v>
                </c:pt>
                <c:pt idx="17806">
                  <c:v>41052.972222222219</c:v>
                </c:pt>
                <c:pt idx="17807">
                  <c:v>41052.986111111109</c:v>
                </c:pt>
                <c:pt idx="17808">
                  <c:v>41053</c:v>
                </c:pt>
                <c:pt idx="17809">
                  <c:v>41053.013888888891</c:v>
                </c:pt>
                <c:pt idx="17810">
                  <c:v>41053.027777777774</c:v>
                </c:pt>
                <c:pt idx="17811">
                  <c:v>41053.041666666613</c:v>
                </c:pt>
                <c:pt idx="17812">
                  <c:v>41053.055555555562</c:v>
                </c:pt>
                <c:pt idx="17813">
                  <c:v>41053.069444444445</c:v>
                </c:pt>
                <c:pt idx="17814">
                  <c:v>41053.083333333336</c:v>
                </c:pt>
                <c:pt idx="17815">
                  <c:v>41053.097222222204</c:v>
                </c:pt>
                <c:pt idx="17816">
                  <c:v>41053.111111111066</c:v>
                </c:pt>
                <c:pt idx="17817">
                  <c:v>41053.124999999993</c:v>
                </c:pt>
                <c:pt idx="17818">
                  <c:v>41053.138888888891</c:v>
                </c:pt>
                <c:pt idx="17819">
                  <c:v>41053.152777777781</c:v>
                </c:pt>
                <c:pt idx="17820">
                  <c:v>41053.166666666613</c:v>
                </c:pt>
                <c:pt idx="17821">
                  <c:v>41053.180555555562</c:v>
                </c:pt>
                <c:pt idx="17822">
                  <c:v>41053.194444444445</c:v>
                </c:pt>
                <c:pt idx="17823">
                  <c:v>41053.208333333336</c:v>
                </c:pt>
                <c:pt idx="17824">
                  <c:v>41053.222222222204</c:v>
                </c:pt>
                <c:pt idx="17825">
                  <c:v>41053.236111111066</c:v>
                </c:pt>
                <c:pt idx="17826">
                  <c:v>41053.25</c:v>
                </c:pt>
                <c:pt idx="17827">
                  <c:v>41053.263888888876</c:v>
                </c:pt>
                <c:pt idx="17828">
                  <c:v>41053.277777777774</c:v>
                </c:pt>
                <c:pt idx="17829">
                  <c:v>41053.291666666577</c:v>
                </c:pt>
                <c:pt idx="17830">
                  <c:v>41053.305555555562</c:v>
                </c:pt>
                <c:pt idx="17831">
                  <c:v>41053.319444444496</c:v>
                </c:pt>
                <c:pt idx="17832">
                  <c:v>41053.333333333336</c:v>
                </c:pt>
                <c:pt idx="17833">
                  <c:v>41053.347222222219</c:v>
                </c:pt>
                <c:pt idx="17834">
                  <c:v>41053.361111111066</c:v>
                </c:pt>
                <c:pt idx="17835">
                  <c:v>41053.375</c:v>
                </c:pt>
                <c:pt idx="17836">
                  <c:v>41053.388888888956</c:v>
                </c:pt>
                <c:pt idx="17837">
                  <c:v>41053.402777777781</c:v>
                </c:pt>
                <c:pt idx="17838">
                  <c:v>41053.416666666664</c:v>
                </c:pt>
                <c:pt idx="17839">
                  <c:v>41053.430555555562</c:v>
                </c:pt>
                <c:pt idx="17840">
                  <c:v>41053.444444444496</c:v>
                </c:pt>
                <c:pt idx="17841">
                  <c:v>41053.458333333343</c:v>
                </c:pt>
                <c:pt idx="17842">
                  <c:v>41053.472222222219</c:v>
                </c:pt>
                <c:pt idx="17843">
                  <c:v>41053.486111111109</c:v>
                </c:pt>
                <c:pt idx="17844">
                  <c:v>41053.5</c:v>
                </c:pt>
                <c:pt idx="17845">
                  <c:v>41053.513888888891</c:v>
                </c:pt>
                <c:pt idx="17846">
                  <c:v>41053.527777777774</c:v>
                </c:pt>
                <c:pt idx="17847">
                  <c:v>41053.541666666613</c:v>
                </c:pt>
                <c:pt idx="17848">
                  <c:v>41053.555555555562</c:v>
                </c:pt>
                <c:pt idx="17849">
                  <c:v>41053.569444444445</c:v>
                </c:pt>
                <c:pt idx="17850">
                  <c:v>41053.583333333336</c:v>
                </c:pt>
                <c:pt idx="17851">
                  <c:v>41053.597222222204</c:v>
                </c:pt>
                <c:pt idx="17852">
                  <c:v>41053.611111111066</c:v>
                </c:pt>
                <c:pt idx="17853">
                  <c:v>41053.624999999993</c:v>
                </c:pt>
                <c:pt idx="17854">
                  <c:v>41053.638888888891</c:v>
                </c:pt>
                <c:pt idx="17855">
                  <c:v>41053.652777777781</c:v>
                </c:pt>
                <c:pt idx="17856">
                  <c:v>41053.666666666613</c:v>
                </c:pt>
                <c:pt idx="17857">
                  <c:v>41053.680555555562</c:v>
                </c:pt>
                <c:pt idx="17858">
                  <c:v>41053.694444444445</c:v>
                </c:pt>
                <c:pt idx="17859">
                  <c:v>41053.708333333336</c:v>
                </c:pt>
                <c:pt idx="17860">
                  <c:v>41053.722222222204</c:v>
                </c:pt>
                <c:pt idx="17861">
                  <c:v>41053.736111111066</c:v>
                </c:pt>
                <c:pt idx="17862">
                  <c:v>41053.75</c:v>
                </c:pt>
                <c:pt idx="17863">
                  <c:v>41053.763888888876</c:v>
                </c:pt>
                <c:pt idx="17864">
                  <c:v>41053.777777777774</c:v>
                </c:pt>
                <c:pt idx="17865">
                  <c:v>41053.791666666577</c:v>
                </c:pt>
                <c:pt idx="17866">
                  <c:v>41053.805555555562</c:v>
                </c:pt>
                <c:pt idx="17867">
                  <c:v>41053.819444444496</c:v>
                </c:pt>
                <c:pt idx="17868">
                  <c:v>41053.833333333336</c:v>
                </c:pt>
                <c:pt idx="17869">
                  <c:v>41053.847222222219</c:v>
                </c:pt>
                <c:pt idx="17870">
                  <c:v>41053.861111111066</c:v>
                </c:pt>
                <c:pt idx="17871">
                  <c:v>41053.875</c:v>
                </c:pt>
                <c:pt idx="17872">
                  <c:v>41053.888888888956</c:v>
                </c:pt>
                <c:pt idx="17873">
                  <c:v>41053.902777777781</c:v>
                </c:pt>
                <c:pt idx="17874">
                  <c:v>41053.916666666664</c:v>
                </c:pt>
                <c:pt idx="17875">
                  <c:v>41053.930555555562</c:v>
                </c:pt>
                <c:pt idx="17876">
                  <c:v>41053.944444444496</c:v>
                </c:pt>
                <c:pt idx="17877">
                  <c:v>41053.958333333343</c:v>
                </c:pt>
                <c:pt idx="17878">
                  <c:v>41053.972222222219</c:v>
                </c:pt>
                <c:pt idx="17879">
                  <c:v>41053.986111111109</c:v>
                </c:pt>
                <c:pt idx="17880">
                  <c:v>41054</c:v>
                </c:pt>
                <c:pt idx="17881">
                  <c:v>41054.013888888891</c:v>
                </c:pt>
                <c:pt idx="17882">
                  <c:v>41054.027777777774</c:v>
                </c:pt>
                <c:pt idx="17883">
                  <c:v>41054.041666666613</c:v>
                </c:pt>
                <c:pt idx="17884">
                  <c:v>41054.055555555562</c:v>
                </c:pt>
                <c:pt idx="17885">
                  <c:v>41054.069444444445</c:v>
                </c:pt>
                <c:pt idx="17886">
                  <c:v>41054.083333333336</c:v>
                </c:pt>
                <c:pt idx="17887">
                  <c:v>41054.097222222204</c:v>
                </c:pt>
                <c:pt idx="17888">
                  <c:v>41054.111111111066</c:v>
                </c:pt>
                <c:pt idx="17889">
                  <c:v>41054.124999999993</c:v>
                </c:pt>
                <c:pt idx="17890">
                  <c:v>41054.138888888891</c:v>
                </c:pt>
                <c:pt idx="17891">
                  <c:v>41054.152777777781</c:v>
                </c:pt>
                <c:pt idx="17892">
                  <c:v>41054.166666666613</c:v>
                </c:pt>
                <c:pt idx="17893">
                  <c:v>41054.180555555562</c:v>
                </c:pt>
                <c:pt idx="17894">
                  <c:v>41054.194444444445</c:v>
                </c:pt>
                <c:pt idx="17895">
                  <c:v>41054.208333333336</c:v>
                </c:pt>
                <c:pt idx="17896">
                  <c:v>41054.222222222204</c:v>
                </c:pt>
                <c:pt idx="17897">
                  <c:v>41054.236111111066</c:v>
                </c:pt>
                <c:pt idx="17898">
                  <c:v>41054.25</c:v>
                </c:pt>
                <c:pt idx="17899">
                  <c:v>41054.263888888876</c:v>
                </c:pt>
                <c:pt idx="17900">
                  <c:v>41054.277777777774</c:v>
                </c:pt>
                <c:pt idx="17901">
                  <c:v>41054.291666666577</c:v>
                </c:pt>
                <c:pt idx="17902">
                  <c:v>41054.305555555562</c:v>
                </c:pt>
                <c:pt idx="17903">
                  <c:v>41054.319444444496</c:v>
                </c:pt>
                <c:pt idx="17904">
                  <c:v>41054.333333333336</c:v>
                </c:pt>
                <c:pt idx="17905">
                  <c:v>41054.347222222219</c:v>
                </c:pt>
                <c:pt idx="17906">
                  <c:v>41054.361111111066</c:v>
                </c:pt>
                <c:pt idx="17907">
                  <c:v>41054.375</c:v>
                </c:pt>
                <c:pt idx="17908">
                  <c:v>41054.388888888956</c:v>
                </c:pt>
                <c:pt idx="17909">
                  <c:v>41054.402777777781</c:v>
                </c:pt>
                <c:pt idx="17910">
                  <c:v>41054.416666666664</c:v>
                </c:pt>
                <c:pt idx="17911">
                  <c:v>41054.430555555562</c:v>
                </c:pt>
                <c:pt idx="17912">
                  <c:v>41054.444444444496</c:v>
                </c:pt>
                <c:pt idx="17913">
                  <c:v>41054.458333333343</c:v>
                </c:pt>
                <c:pt idx="17914">
                  <c:v>41054.472222222219</c:v>
                </c:pt>
                <c:pt idx="17915">
                  <c:v>41054.486111111109</c:v>
                </c:pt>
                <c:pt idx="17916">
                  <c:v>41054.5</c:v>
                </c:pt>
                <c:pt idx="17917">
                  <c:v>41054.513888888891</c:v>
                </c:pt>
                <c:pt idx="17918">
                  <c:v>41054.527777777774</c:v>
                </c:pt>
                <c:pt idx="17919">
                  <c:v>41054.541666666613</c:v>
                </c:pt>
                <c:pt idx="17920">
                  <c:v>41054.555555555562</c:v>
                </c:pt>
                <c:pt idx="17921">
                  <c:v>41054.569444444445</c:v>
                </c:pt>
                <c:pt idx="17922">
                  <c:v>41054.583333333336</c:v>
                </c:pt>
                <c:pt idx="17923">
                  <c:v>41054.597222222204</c:v>
                </c:pt>
                <c:pt idx="17924">
                  <c:v>41054.611111111066</c:v>
                </c:pt>
                <c:pt idx="17925">
                  <c:v>41054.624999999993</c:v>
                </c:pt>
                <c:pt idx="17926">
                  <c:v>41054.638888888891</c:v>
                </c:pt>
                <c:pt idx="17927">
                  <c:v>41054.652777777781</c:v>
                </c:pt>
                <c:pt idx="17928">
                  <c:v>41054.666666666613</c:v>
                </c:pt>
                <c:pt idx="17929">
                  <c:v>41054.680555555562</c:v>
                </c:pt>
                <c:pt idx="17930">
                  <c:v>41054.694444444445</c:v>
                </c:pt>
                <c:pt idx="17931">
                  <c:v>41054.708333333336</c:v>
                </c:pt>
                <c:pt idx="17932">
                  <c:v>41054.722222222204</c:v>
                </c:pt>
                <c:pt idx="17933">
                  <c:v>41054.736111111066</c:v>
                </c:pt>
                <c:pt idx="17934">
                  <c:v>41054.75</c:v>
                </c:pt>
                <c:pt idx="17935">
                  <c:v>41054.763888888876</c:v>
                </c:pt>
                <c:pt idx="17936">
                  <c:v>41054.777777777774</c:v>
                </c:pt>
                <c:pt idx="17937">
                  <c:v>41054.791666666577</c:v>
                </c:pt>
                <c:pt idx="17938">
                  <c:v>41054.805555555562</c:v>
                </c:pt>
                <c:pt idx="17939">
                  <c:v>41054.819444444496</c:v>
                </c:pt>
                <c:pt idx="17940">
                  <c:v>41054.833333333336</c:v>
                </c:pt>
                <c:pt idx="17941">
                  <c:v>41054.847222222219</c:v>
                </c:pt>
                <c:pt idx="17942">
                  <c:v>41054.861111111066</c:v>
                </c:pt>
                <c:pt idx="17943">
                  <c:v>41054.875</c:v>
                </c:pt>
                <c:pt idx="17944">
                  <c:v>41054.888888888956</c:v>
                </c:pt>
                <c:pt idx="17945">
                  <c:v>41054.902777777781</c:v>
                </c:pt>
                <c:pt idx="17946">
                  <c:v>41054.916666666664</c:v>
                </c:pt>
                <c:pt idx="17947">
                  <c:v>41054.930555555562</c:v>
                </c:pt>
                <c:pt idx="17948">
                  <c:v>41054.944444444496</c:v>
                </c:pt>
                <c:pt idx="17949">
                  <c:v>41054.958333333343</c:v>
                </c:pt>
                <c:pt idx="17950">
                  <c:v>41054.972222222219</c:v>
                </c:pt>
                <c:pt idx="17951">
                  <c:v>41054.986111111109</c:v>
                </c:pt>
                <c:pt idx="17952">
                  <c:v>41055</c:v>
                </c:pt>
                <c:pt idx="17953">
                  <c:v>41055.013888888891</c:v>
                </c:pt>
                <c:pt idx="17954">
                  <c:v>41055.027777777774</c:v>
                </c:pt>
                <c:pt idx="17955">
                  <c:v>41055.041666666613</c:v>
                </c:pt>
                <c:pt idx="17956">
                  <c:v>41055.055555555562</c:v>
                </c:pt>
                <c:pt idx="17957">
                  <c:v>41055.069444444445</c:v>
                </c:pt>
                <c:pt idx="17958">
                  <c:v>41055.083333333336</c:v>
                </c:pt>
                <c:pt idx="17959">
                  <c:v>41055.097222222204</c:v>
                </c:pt>
                <c:pt idx="17960">
                  <c:v>41055.111111111066</c:v>
                </c:pt>
                <c:pt idx="17961">
                  <c:v>41055.124999999993</c:v>
                </c:pt>
                <c:pt idx="17962">
                  <c:v>41055.138888888891</c:v>
                </c:pt>
                <c:pt idx="17963">
                  <c:v>41055.152777777781</c:v>
                </c:pt>
                <c:pt idx="17964">
                  <c:v>41055.166666666613</c:v>
                </c:pt>
                <c:pt idx="17965">
                  <c:v>41055.180555555562</c:v>
                </c:pt>
                <c:pt idx="17966">
                  <c:v>41055.194444444445</c:v>
                </c:pt>
                <c:pt idx="17967">
                  <c:v>41055.208333333336</c:v>
                </c:pt>
                <c:pt idx="17968">
                  <c:v>41055.222222222204</c:v>
                </c:pt>
                <c:pt idx="17969">
                  <c:v>41055.236111111066</c:v>
                </c:pt>
                <c:pt idx="17970">
                  <c:v>41055.25</c:v>
                </c:pt>
                <c:pt idx="17971">
                  <c:v>41055.263888888876</c:v>
                </c:pt>
                <c:pt idx="17972">
                  <c:v>41055.277777777774</c:v>
                </c:pt>
                <c:pt idx="17973">
                  <c:v>41055.291666666577</c:v>
                </c:pt>
                <c:pt idx="17974">
                  <c:v>41055.305555555562</c:v>
                </c:pt>
                <c:pt idx="17975">
                  <c:v>41055.319444444496</c:v>
                </c:pt>
                <c:pt idx="17976">
                  <c:v>41055.333333333336</c:v>
                </c:pt>
                <c:pt idx="17977">
                  <c:v>41055.347222222219</c:v>
                </c:pt>
                <c:pt idx="17978">
                  <c:v>41055.361111111066</c:v>
                </c:pt>
                <c:pt idx="17979">
                  <c:v>41055.375</c:v>
                </c:pt>
                <c:pt idx="17980">
                  <c:v>41055.388888888956</c:v>
                </c:pt>
                <c:pt idx="17981">
                  <c:v>41055.402777777781</c:v>
                </c:pt>
                <c:pt idx="17982">
                  <c:v>41055.416666666664</c:v>
                </c:pt>
                <c:pt idx="17983">
                  <c:v>41055.430555555562</c:v>
                </c:pt>
                <c:pt idx="17984">
                  <c:v>41055.444444444496</c:v>
                </c:pt>
                <c:pt idx="17985">
                  <c:v>41055.458333333343</c:v>
                </c:pt>
                <c:pt idx="17986">
                  <c:v>41055.472222222219</c:v>
                </c:pt>
                <c:pt idx="17987">
                  <c:v>41055.486111111109</c:v>
                </c:pt>
                <c:pt idx="17988">
                  <c:v>41055.5</c:v>
                </c:pt>
                <c:pt idx="17989">
                  <c:v>41055.513888888891</c:v>
                </c:pt>
                <c:pt idx="17990">
                  <c:v>41055.527777777774</c:v>
                </c:pt>
                <c:pt idx="17991">
                  <c:v>41055.541666666613</c:v>
                </c:pt>
                <c:pt idx="17992">
                  <c:v>41055.555555555562</c:v>
                </c:pt>
                <c:pt idx="17993">
                  <c:v>41055.569444444445</c:v>
                </c:pt>
                <c:pt idx="17994">
                  <c:v>41055.583333333336</c:v>
                </c:pt>
                <c:pt idx="17995">
                  <c:v>41055.597222222204</c:v>
                </c:pt>
                <c:pt idx="17996">
                  <c:v>41055.611111111066</c:v>
                </c:pt>
                <c:pt idx="17997">
                  <c:v>41055.624999999993</c:v>
                </c:pt>
                <c:pt idx="17998">
                  <c:v>41055.638888888891</c:v>
                </c:pt>
                <c:pt idx="17999">
                  <c:v>41055.652777777781</c:v>
                </c:pt>
                <c:pt idx="18000">
                  <c:v>41055.666666666613</c:v>
                </c:pt>
                <c:pt idx="18001">
                  <c:v>41055.680555555562</c:v>
                </c:pt>
                <c:pt idx="18002">
                  <c:v>41055.694444444445</c:v>
                </c:pt>
                <c:pt idx="18003">
                  <c:v>41055.708333333336</c:v>
                </c:pt>
                <c:pt idx="18004">
                  <c:v>41055.722222222204</c:v>
                </c:pt>
                <c:pt idx="18005">
                  <c:v>41055.736111111066</c:v>
                </c:pt>
                <c:pt idx="18006">
                  <c:v>41055.75</c:v>
                </c:pt>
                <c:pt idx="18007">
                  <c:v>41055.763888888876</c:v>
                </c:pt>
                <c:pt idx="18008">
                  <c:v>41055.777777777774</c:v>
                </c:pt>
                <c:pt idx="18009">
                  <c:v>41055.791666666577</c:v>
                </c:pt>
                <c:pt idx="18010">
                  <c:v>41055.805555555562</c:v>
                </c:pt>
                <c:pt idx="18011">
                  <c:v>41055.819444444496</c:v>
                </c:pt>
                <c:pt idx="18012">
                  <c:v>41055.833333333336</c:v>
                </c:pt>
                <c:pt idx="18013">
                  <c:v>41055.847222222219</c:v>
                </c:pt>
                <c:pt idx="18014">
                  <c:v>41055.861111111066</c:v>
                </c:pt>
                <c:pt idx="18015">
                  <c:v>41055.875</c:v>
                </c:pt>
                <c:pt idx="18016">
                  <c:v>41055.888888888956</c:v>
                </c:pt>
                <c:pt idx="18017">
                  <c:v>41055.902777777781</c:v>
                </c:pt>
                <c:pt idx="18018">
                  <c:v>41055.916666666664</c:v>
                </c:pt>
                <c:pt idx="18019">
                  <c:v>41055.930555555562</c:v>
                </c:pt>
                <c:pt idx="18020">
                  <c:v>41055.944444444496</c:v>
                </c:pt>
                <c:pt idx="18021">
                  <c:v>41055.958333333343</c:v>
                </c:pt>
                <c:pt idx="18022">
                  <c:v>41055.972222222219</c:v>
                </c:pt>
                <c:pt idx="18023">
                  <c:v>41055.986111111109</c:v>
                </c:pt>
                <c:pt idx="18024">
                  <c:v>41056</c:v>
                </c:pt>
                <c:pt idx="18025">
                  <c:v>41056.013888888891</c:v>
                </c:pt>
                <c:pt idx="18026">
                  <c:v>41056.027777777774</c:v>
                </c:pt>
                <c:pt idx="18027">
                  <c:v>41056.041666666613</c:v>
                </c:pt>
                <c:pt idx="18028">
                  <c:v>41056.055555555562</c:v>
                </c:pt>
                <c:pt idx="18029">
                  <c:v>41056.069444444445</c:v>
                </c:pt>
                <c:pt idx="18030">
                  <c:v>41056.083333333336</c:v>
                </c:pt>
                <c:pt idx="18031">
                  <c:v>41056.097222222204</c:v>
                </c:pt>
                <c:pt idx="18032">
                  <c:v>41056.111111111066</c:v>
                </c:pt>
                <c:pt idx="18033">
                  <c:v>41056.124999999993</c:v>
                </c:pt>
                <c:pt idx="18034">
                  <c:v>41056.138888888891</c:v>
                </c:pt>
                <c:pt idx="18035">
                  <c:v>41056.152777777781</c:v>
                </c:pt>
                <c:pt idx="18036">
                  <c:v>41056.166666666613</c:v>
                </c:pt>
                <c:pt idx="18037">
                  <c:v>41056.180555555562</c:v>
                </c:pt>
                <c:pt idx="18038">
                  <c:v>41056.194444444445</c:v>
                </c:pt>
                <c:pt idx="18039">
                  <c:v>41056.208333333336</c:v>
                </c:pt>
                <c:pt idx="18040">
                  <c:v>41056.222222222204</c:v>
                </c:pt>
                <c:pt idx="18041">
                  <c:v>41056.236111111066</c:v>
                </c:pt>
                <c:pt idx="18042">
                  <c:v>41056.25</c:v>
                </c:pt>
                <c:pt idx="18043">
                  <c:v>41056.263888888876</c:v>
                </c:pt>
                <c:pt idx="18044">
                  <c:v>41056.277777777774</c:v>
                </c:pt>
                <c:pt idx="18045">
                  <c:v>41056.291666666577</c:v>
                </c:pt>
                <c:pt idx="18046">
                  <c:v>41056.305555555562</c:v>
                </c:pt>
                <c:pt idx="18047">
                  <c:v>41056.319444444496</c:v>
                </c:pt>
                <c:pt idx="18048">
                  <c:v>41056.333333333336</c:v>
                </c:pt>
                <c:pt idx="18049">
                  <c:v>41056.347222222219</c:v>
                </c:pt>
                <c:pt idx="18050">
                  <c:v>41056.361111111066</c:v>
                </c:pt>
                <c:pt idx="18051">
                  <c:v>41056.375</c:v>
                </c:pt>
                <c:pt idx="18052">
                  <c:v>41056.388888888956</c:v>
                </c:pt>
                <c:pt idx="18053">
                  <c:v>41056.402777777781</c:v>
                </c:pt>
                <c:pt idx="18054">
                  <c:v>41056.416666666664</c:v>
                </c:pt>
                <c:pt idx="18055">
                  <c:v>41056.430555555562</c:v>
                </c:pt>
                <c:pt idx="18056">
                  <c:v>41056.444444444496</c:v>
                </c:pt>
                <c:pt idx="18057">
                  <c:v>41056.458333333343</c:v>
                </c:pt>
                <c:pt idx="18058">
                  <c:v>41056.472222222219</c:v>
                </c:pt>
                <c:pt idx="18059">
                  <c:v>41056.486111111109</c:v>
                </c:pt>
                <c:pt idx="18060">
                  <c:v>41056.5</c:v>
                </c:pt>
                <c:pt idx="18061">
                  <c:v>41056.513888888891</c:v>
                </c:pt>
                <c:pt idx="18062">
                  <c:v>41056.527777777774</c:v>
                </c:pt>
                <c:pt idx="18063">
                  <c:v>41056.541666666613</c:v>
                </c:pt>
                <c:pt idx="18064">
                  <c:v>41056.555555555562</c:v>
                </c:pt>
                <c:pt idx="18065">
                  <c:v>41056.569444444445</c:v>
                </c:pt>
                <c:pt idx="18066">
                  <c:v>41056.583333333336</c:v>
                </c:pt>
                <c:pt idx="18067">
                  <c:v>41056.597222222204</c:v>
                </c:pt>
                <c:pt idx="18068">
                  <c:v>41056.611111111066</c:v>
                </c:pt>
                <c:pt idx="18069">
                  <c:v>41056.624999999993</c:v>
                </c:pt>
                <c:pt idx="18070">
                  <c:v>41056.638888888891</c:v>
                </c:pt>
                <c:pt idx="18071">
                  <c:v>41056.652777777781</c:v>
                </c:pt>
                <c:pt idx="18072">
                  <c:v>41056.666666666613</c:v>
                </c:pt>
                <c:pt idx="18073">
                  <c:v>41056.680555555562</c:v>
                </c:pt>
                <c:pt idx="18074">
                  <c:v>41056.694444444445</c:v>
                </c:pt>
                <c:pt idx="18075">
                  <c:v>41056.708333333336</c:v>
                </c:pt>
                <c:pt idx="18076">
                  <c:v>41056.722222222204</c:v>
                </c:pt>
                <c:pt idx="18077">
                  <c:v>41056.736111111066</c:v>
                </c:pt>
                <c:pt idx="18078">
                  <c:v>41056.75</c:v>
                </c:pt>
                <c:pt idx="18079">
                  <c:v>41056.763888888876</c:v>
                </c:pt>
                <c:pt idx="18080">
                  <c:v>41056.777777777774</c:v>
                </c:pt>
                <c:pt idx="18081">
                  <c:v>41056.791666666577</c:v>
                </c:pt>
                <c:pt idx="18082">
                  <c:v>41056.805555555562</c:v>
                </c:pt>
                <c:pt idx="18083">
                  <c:v>41056.819444444496</c:v>
                </c:pt>
                <c:pt idx="18084">
                  <c:v>41056.833333333336</c:v>
                </c:pt>
                <c:pt idx="18085">
                  <c:v>41056.847222222219</c:v>
                </c:pt>
                <c:pt idx="18086">
                  <c:v>41056.861111111066</c:v>
                </c:pt>
                <c:pt idx="18087">
                  <c:v>41056.875</c:v>
                </c:pt>
                <c:pt idx="18088">
                  <c:v>41056.888888888956</c:v>
                </c:pt>
                <c:pt idx="18089">
                  <c:v>41056.902777777781</c:v>
                </c:pt>
                <c:pt idx="18090">
                  <c:v>41056.916666666664</c:v>
                </c:pt>
                <c:pt idx="18091">
                  <c:v>41056.930555555562</c:v>
                </c:pt>
                <c:pt idx="18092">
                  <c:v>41056.944444444496</c:v>
                </c:pt>
                <c:pt idx="18093">
                  <c:v>41056.958333333343</c:v>
                </c:pt>
                <c:pt idx="18094">
                  <c:v>41056.972222222219</c:v>
                </c:pt>
                <c:pt idx="18095">
                  <c:v>41056.986111111109</c:v>
                </c:pt>
                <c:pt idx="18096">
                  <c:v>41057</c:v>
                </c:pt>
                <c:pt idx="18097">
                  <c:v>41057.013888888891</c:v>
                </c:pt>
                <c:pt idx="18098">
                  <c:v>41057.027777777774</c:v>
                </c:pt>
                <c:pt idx="18099">
                  <c:v>41057.041666666613</c:v>
                </c:pt>
                <c:pt idx="18100">
                  <c:v>41057.055555555562</c:v>
                </c:pt>
                <c:pt idx="18101">
                  <c:v>41057.069444444445</c:v>
                </c:pt>
                <c:pt idx="18102">
                  <c:v>41057.083333333336</c:v>
                </c:pt>
                <c:pt idx="18103">
                  <c:v>41057.097222222204</c:v>
                </c:pt>
                <c:pt idx="18104">
                  <c:v>41057.111111111066</c:v>
                </c:pt>
                <c:pt idx="18105">
                  <c:v>41057.124999999993</c:v>
                </c:pt>
                <c:pt idx="18106">
                  <c:v>41057.138888888891</c:v>
                </c:pt>
                <c:pt idx="18107">
                  <c:v>41057.152777777781</c:v>
                </c:pt>
                <c:pt idx="18108">
                  <c:v>41057.166666666613</c:v>
                </c:pt>
                <c:pt idx="18109">
                  <c:v>41057.180555555562</c:v>
                </c:pt>
                <c:pt idx="18110">
                  <c:v>41057.194444444445</c:v>
                </c:pt>
                <c:pt idx="18111">
                  <c:v>41057.208333333336</c:v>
                </c:pt>
                <c:pt idx="18112">
                  <c:v>41057.222222222204</c:v>
                </c:pt>
                <c:pt idx="18113">
                  <c:v>41057.236111111066</c:v>
                </c:pt>
                <c:pt idx="18114">
                  <c:v>41057.25</c:v>
                </c:pt>
                <c:pt idx="18115">
                  <c:v>41057.263888888876</c:v>
                </c:pt>
                <c:pt idx="18116">
                  <c:v>41057.277777777774</c:v>
                </c:pt>
                <c:pt idx="18117">
                  <c:v>41057.291666666577</c:v>
                </c:pt>
                <c:pt idx="18118">
                  <c:v>41057.305555555562</c:v>
                </c:pt>
                <c:pt idx="18119">
                  <c:v>41057.319444444496</c:v>
                </c:pt>
                <c:pt idx="18120">
                  <c:v>41057.333333333336</c:v>
                </c:pt>
                <c:pt idx="18121">
                  <c:v>41057.347222222219</c:v>
                </c:pt>
                <c:pt idx="18122">
                  <c:v>41057.361111111066</c:v>
                </c:pt>
                <c:pt idx="18123">
                  <c:v>41057.375</c:v>
                </c:pt>
                <c:pt idx="18124">
                  <c:v>41057.388888888956</c:v>
                </c:pt>
                <c:pt idx="18125">
                  <c:v>41057.402777777781</c:v>
                </c:pt>
                <c:pt idx="18126">
                  <c:v>41057.416666666664</c:v>
                </c:pt>
                <c:pt idx="18127">
                  <c:v>41057.430555555562</c:v>
                </c:pt>
                <c:pt idx="18128">
                  <c:v>41057.444444444496</c:v>
                </c:pt>
                <c:pt idx="18129">
                  <c:v>41057.458333333343</c:v>
                </c:pt>
                <c:pt idx="18130">
                  <c:v>41057.472222222219</c:v>
                </c:pt>
                <c:pt idx="18131">
                  <c:v>41057.486111111109</c:v>
                </c:pt>
                <c:pt idx="18132">
                  <c:v>41057.5</c:v>
                </c:pt>
                <c:pt idx="18133">
                  <c:v>41057.513888888891</c:v>
                </c:pt>
                <c:pt idx="18134">
                  <c:v>41057.527777777774</c:v>
                </c:pt>
                <c:pt idx="18135">
                  <c:v>41057.541666666613</c:v>
                </c:pt>
                <c:pt idx="18136">
                  <c:v>41057.555555555562</c:v>
                </c:pt>
                <c:pt idx="18137">
                  <c:v>41057.569444444445</c:v>
                </c:pt>
                <c:pt idx="18138">
                  <c:v>41057.583333333336</c:v>
                </c:pt>
                <c:pt idx="18139">
                  <c:v>41057.597222222204</c:v>
                </c:pt>
                <c:pt idx="18140">
                  <c:v>41057.611111111066</c:v>
                </c:pt>
                <c:pt idx="18141">
                  <c:v>41057.624999999993</c:v>
                </c:pt>
                <c:pt idx="18142">
                  <c:v>41057.638888888891</c:v>
                </c:pt>
                <c:pt idx="18143">
                  <c:v>41057.652777777781</c:v>
                </c:pt>
                <c:pt idx="18144">
                  <c:v>41057.666666666613</c:v>
                </c:pt>
                <c:pt idx="18145">
                  <c:v>41057.680555555562</c:v>
                </c:pt>
                <c:pt idx="18146">
                  <c:v>41057.694444444445</c:v>
                </c:pt>
                <c:pt idx="18147">
                  <c:v>41057.708333333336</c:v>
                </c:pt>
                <c:pt idx="18148">
                  <c:v>41057.722222222204</c:v>
                </c:pt>
                <c:pt idx="18149">
                  <c:v>41057.736111111066</c:v>
                </c:pt>
                <c:pt idx="18150">
                  <c:v>41057.75</c:v>
                </c:pt>
                <c:pt idx="18151">
                  <c:v>41057.763888888876</c:v>
                </c:pt>
                <c:pt idx="18152">
                  <c:v>41057.777777777774</c:v>
                </c:pt>
                <c:pt idx="18153">
                  <c:v>41057.791666666577</c:v>
                </c:pt>
                <c:pt idx="18154">
                  <c:v>41057.805555555562</c:v>
                </c:pt>
                <c:pt idx="18155">
                  <c:v>41057.819444444496</c:v>
                </c:pt>
                <c:pt idx="18156">
                  <c:v>41057.833333333336</c:v>
                </c:pt>
                <c:pt idx="18157">
                  <c:v>41057.847222222219</c:v>
                </c:pt>
                <c:pt idx="18158">
                  <c:v>41057.861111111066</c:v>
                </c:pt>
                <c:pt idx="18159">
                  <c:v>41057.875</c:v>
                </c:pt>
                <c:pt idx="18160">
                  <c:v>41057.888888888956</c:v>
                </c:pt>
                <c:pt idx="18161">
                  <c:v>41057.902777777781</c:v>
                </c:pt>
                <c:pt idx="18162">
                  <c:v>41057.916666666664</c:v>
                </c:pt>
                <c:pt idx="18163">
                  <c:v>41057.930555555562</c:v>
                </c:pt>
                <c:pt idx="18164">
                  <c:v>41057.944444444496</c:v>
                </c:pt>
                <c:pt idx="18165">
                  <c:v>41057.958333333343</c:v>
                </c:pt>
                <c:pt idx="18166">
                  <c:v>41057.972222222219</c:v>
                </c:pt>
                <c:pt idx="18167">
                  <c:v>41057.986111111109</c:v>
                </c:pt>
                <c:pt idx="18168">
                  <c:v>41058</c:v>
                </c:pt>
                <c:pt idx="18169">
                  <c:v>41058.013888888891</c:v>
                </c:pt>
                <c:pt idx="18170">
                  <c:v>41058.027777777774</c:v>
                </c:pt>
                <c:pt idx="18171">
                  <c:v>41058.041666666613</c:v>
                </c:pt>
                <c:pt idx="18172">
                  <c:v>41058.055555555562</c:v>
                </c:pt>
                <c:pt idx="18173">
                  <c:v>41058.069444444445</c:v>
                </c:pt>
                <c:pt idx="18174">
                  <c:v>41058.083333333336</c:v>
                </c:pt>
                <c:pt idx="18175">
                  <c:v>41058.097222222204</c:v>
                </c:pt>
                <c:pt idx="18176">
                  <c:v>41058.111111111066</c:v>
                </c:pt>
                <c:pt idx="18177">
                  <c:v>41058.124999999993</c:v>
                </c:pt>
                <c:pt idx="18178">
                  <c:v>41058.138888888891</c:v>
                </c:pt>
                <c:pt idx="18179">
                  <c:v>41058.152777777781</c:v>
                </c:pt>
                <c:pt idx="18180">
                  <c:v>41058.166666666613</c:v>
                </c:pt>
                <c:pt idx="18181">
                  <c:v>41058.180555555562</c:v>
                </c:pt>
                <c:pt idx="18182">
                  <c:v>41058.194444444445</c:v>
                </c:pt>
                <c:pt idx="18183">
                  <c:v>41058.208333333336</c:v>
                </c:pt>
                <c:pt idx="18184">
                  <c:v>41058.222222222204</c:v>
                </c:pt>
                <c:pt idx="18185">
                  <c:v>41058.236111111066</c:v>
                </c:pt>
                <c:pt idx="18186">
                  <c:v>41058.25</c:v>
                </c:pt>
                <c:pt idx="18187">
                  <c:v>41058.263888888876</c:v>
                </c:pt>
                <c:pt idx="18188">
                  <c:v>41058.277777777774</c:v>
                </c:pt>
                <c:pt idx="18189">
                  <c:v>41058.291666666577</c:v>
                </c:pt>
                <c:pt idx="18190">
                  <c:v>41058.305555555562</c:v>
                </c:pt>
                <c:pt idx="18191">
                  <c:v>41058.319444444496</c:v>
                </c:pt>
                <c:pt idx="18192">
                  <c:v>41058.333333333336</c:v>
                </c:pt>
                <c:pt idx="18193">
                  <c:v>41058.347222222219</c:v>
                </c:pt>
                <c:pt idx="18194">
                  <c:v>41058.361111111066</c:v>
                </c:pt>
                <c:pt idx="18195">
                  <c:v>41058.375</c:v>
                </c:pt>
                <c:pt idx="18196">
                  <c:v>41058.388888888956</c:v>
                </c:pt>
                <c:pt idx="18197">
                  <c:v>41058.402777777781</c:v>
                </c:pt>
                <c:pt idx="18198">
                  <c:v>41058.416666666664</c:v>
                </c:pt>
                <c:pt idx="18199">
                  <c:v>41058.430555555562</c:v>
                </c:pt>
                <c:pt idx="18200">
                  <c:v>41058.444444444496</c:v>
                </c:pt>
                <c:pt idx="18201">
                  <c:v>41058.458333333343</c:v>
                </c:pt>
                <c:pt idx="18202">
                  <c:v>41058.472222222219</c:v>
                </c:pt>
                <c:pt idx="18203">
                  <c:v>41058.486111111109</c:v>
                </c:pt>
                <c:pt idx="18204">
                  <c:v>41058.5</c:v>
                </c:pt>
                <c:pt idx="18205">
                  <c:v>41058.513888888891</c:v>
                </c:pt>
                <c:pt idx="18206">
                  <c:v>41058.527777777774</c:v>
                </c:pt>
                <c:pt idx="18207">
                  <c:v>41058.541666666613</c:v>
                </c:pt>
                <c:pt idx="18208">
                  <c:v>41058.555555555562</c:v>
                </c:pt>
                <c:pt idx="18209">
                  <c:v>41058.569444444445</c:v>
                </c:pt>
                <c:pt idx="18210">
                  <c:v>41058.583333333336</c:v>
                </c:pt>
                <c:pt idx="18211">
                  <c:v>41058.597222222204</c:v>
                </c:pt>
                <c:pt idx="18212">
                  <c:v>41058.611111111066</c:v>
                </c:pt>
                <c:pt idx="18213">
                  <c:v>41058.624999999993</c:v>
                </c:pt>
                <c:pt idx="18214">
                  <c:v>41058.638888888891</c:v>
                </c:pt>
                <c:pt idx="18215">
                  <c:v>41058.652777777781</c:v>
                </c:pt>
                <c:pt idx="18216">
                  <c:v>41058.666666666613</c:v>
                </c:pt>
                <c:pt idx="18217">
                  <c:v>41058.680555555562</c:v>
                </c:pt>
                <c:pt idx="18218">
                  <c:v>41058.694444444445</c:v>
                </c:pt>
                <c:pt idx="18219">
                  <c:v>41058.708333333336</c:v>
                </c:pt>
                <c:pt idx="18220">
                  <c:v>41058.722222222204</c:v>
                </c:pt>
                <c:pt idx="18221">
                  <c:v>41058.736111111066</c:v>
                </c:pt>
                <c:pt idx="18222">
                  <c:v>41058.75</c:v>
                </c:pt>
                <c:pt idx="18223">
                  <c:v>41058.763888888876</c:v>
                </c:pt>
                <c:pt idx="18224">
                  <c:v>41058.777777777774</c:v>
                </c:pt>
                <c:pt idx="18225">
                  <c:v>41058.791666666577</c:v>
                </c:pt>
                <c:pt idx="18226">
                  <c:v>41058.805555555562</c:v>
                </c:pt>
                <c:pt idx="18227">
                  <c:v>41058.819444444496</c:v>
                </c:pt>
                <c:pt idx="18228">
                  <c:v>41058.833333333336</c:v>
                </c:pt>
                <c:pt idx="18229">
                  <c:v>41058.847222222219</c:v>
                </c:pt>
                <c:pt idx="18230">
                  <c:v>41058.861111111066</c:v>
                </c:pt>
                <c:pt idx="18231">
                  <c:v>41058.875</c:v>
                </c:pt>
                <c:pt idx="18232">
                  <c:v>41058.888888888956</c:v>
                </c:pt>
                <c:pt idx="18233">
                  <c:v>41058.902777777781</c:v>
                </c:pt>
                <c:pt idx="18234">
                  <c:v>41058.916666666664</c:v>
                </c:pt>
                <c:pt idx="18235">
                  <c:v>41058.930555555562</c:v>
                </c:pt>
                <c:pt idx="18236">
                  <c:v>41058.944444444496</c:v>
                </c:pt>
                <c:pt idx="18237">
                  <c:v>41058.958333333343</c:v>
                </c:pt>
                <c:pt idx="18238">
                  <c:v>41058.972222222219</c:v>
                </c:pt>
                <c:pt idx="18239">
                  <c:v>41058.986111111109</c:v>
                </c:pt>
                <c:pt idx="18240">
                  <c:v>41059</c:v>
                </c:pt>
                <c:pt idx="18241">
                  <c:v>41059.013888888891</c:v>
                </c:pt>
                <c:pt idx="18242">
                  <c:v>41059.027777777774</c:v>
                </c:pt>
                <c:pt idx="18243">
                  <c:v>41059.041666666613</c:v>
                </c:pt>
                <c:pt idx="18244">
                  <c:v>41059.055555555562</c:v>
                </c:pt>
                <c:pt idx="18245">
                  <c:v>41059.069444444445</c:v>
                </c:pt>
                <c:pt idx="18246">
                  <c:v>41059.083333333336</c:v>
                </c:pt>
                <c:pt idx="18247">
                  <c:v>41059.097222222204</c:v>
                </c:pt>
                <c:pt idx="18248">
                  <c:v>41059.111111111066</c:v>
                </c:pt>
                <c:pt idx="18249">
                  <c:v>41059.124999999993</c:v>
                </c:pt>
                <c:pt idx="18250">
                  <c:v>41059.138888888891</c:v>
                </c:pt>
                <c:pt idx="18251">
                  <c:v>41059.152777777781</c:v>
                </c:pt>
                <c:pt idx="18252">
                  <c:v>41059.166666666613</c:v>
                </c:pt>
                <c:pt idx="18253">
                  <c:v>41059.180555555562</c:v>
                </c:pt>
                <c:pt idx="18254">
                  <c:v>41059.194444444445</c:v>
                </c:pt>
                <c:pt idx="18255">
                  <c:v>41059.208333333336</c:v>
                </c:pt>
                <c:pt idx="18256">
                  <c:v>41059.222222222204</c:v>
                </c:pt>
                <c:pt idx="18257">
                  <c:v>41059.236111111066</c:v>
                </c:pt>
                <c:pt idx="18258">
                  <c:v>41059.25</c:v>
                </c:pt>
                <c:pt idx="18259">
                  <c:v>41059.263888888876</c:v>
                </c:pt>
                <c:pt idx="18260">
                  <c:v>41059.277777777774</c:v>
                </c:pt>
                <c:pt idx="18261">
                  <c:v>41059.291666666577</c:v>
                </c:pt>
                <c:pt idx="18262">
                  <c:v>41059.305555555562</c:v>
                </c:pt>
                <c:pt idx="18263">
                  <c:v>41059.319444444496</c:v>
                </c:pt>
                <c:pt idx="18264">
                  <c:v>41059.333333333336</c:v>
                </c:pt>
                <c:pt idx="18265">
                  <c:v>41059.347222222219</c:v>
                </c:pt>
                <c:pt idx="18266">
                  <c:v>41059.361111111066</c:v>
                </c:pt>
                <c:pt idx="18267">
                  <c:v>41059.375</c:v>
                </c:pt>
                <c:pt idx="18268">
                  <c:v>41059.388888888956</c:v>
                </c:pt>
                <c:pt idx="18269">
                  <c:v>41059.402777777781</c:v>
                </c:pt>
                <c:pt idx="18270">
                  <c:v>41059.416666666664</c:v>
                </c:pt>
                <c:pt idx="18271">
                  <c:v>41059.430555555562</c:v>
                </c:pt>
                <c:pt idx="18272">
                  <c:v>41059.444444444496</c:v>
                </c:pt>
                <c:pt idx="18273">
                  <c:v>41059.458333333343</c:v>
                </c:pt>
                <c:pt idx="18274">
                  <c:v>41059.472222222219</c:v>
                </c:pt>
                <c:pt idx="18275">
                  <c:v>41059.486111111109</c:v>
                </c:pt>
                <c:pt idx="18276">
                  <c:v>41059.5</c:v>
                </c:pt>
                <c:pt idx="18277">
                  <c:v>41059.513888888891</c:v>
                </c:pt>
                <c:pt idx="18278">
                  <c:v>41059.527777777774</c:v>
                </c:pt>
                <c:pt idx="18279">
                  <c:v>41059.541666666613</c:v>
                </c:pt>
                <c:pt idx="18280">
                  <c:v>41059.555555555562</c:v>
                </c:pt>
                <c:pt idx="18281">
                  <c:v>41059.569444444445</c:v>
                </c:pt>
                <c:pt idx="18282">
                  <c:v>41059.583333333336</c:v>
                </c:pt>
                <c:pt idx="18283">
                  <c:v>41059.597222222204</c:v>
                </c:pt>
                <c:pt idx="18284">
                  <c:v>41059.611111111066</c:v>
                </c:pt>
                <c:pt idx="18285">
                  <c:v>41059.624999999993</c:v>
                </c:pt>
                <c:pt idx="18286">
                  <c:v>41059.638888888891</c:v>
                </c:pt>
                <c:pt idx="18287">
                  <c:v>41059.652777777781</c:v>
                </c:pt>
                <c:pt idx="18288">
                  <c:v>41059.666666666613</c:v>
                </c:pt>
                <c:pt idx="18289">
                  <c:v>41059.680555555562</c:v>
                </c:pt>
                <c:pt idx="18290">
                  <c:v>41059.694444444445</c:v>
                </c:pt>
                <c:pt idx="18291">
                  <c:v>41059.708333333336</c:v>
                </c:pt>
                <c:pt idx="18292">
                  <c:v>41059.722222222204</c:v>
                </c:pt>
                <c:pt idx="18293">
                  <c:v>41059.736111111066</c:v>
                </c:pt>
                <c:pt idx="18294">
                  <c:v>41059.75</c:v>
                </c:pt>
                <c:pt idx="18295">
                  <c:v>41059.763888888876</c:v>
                </c:pt>
                <c:pt idx="18296">
                  <c:v>41059.777777777774</c:v>
                </c:pt>
                <c:pt idx="18297">
                  <c:v>41059.791666666577</c:v>
                </c:pt>
                <c:pt idx="18298">
                  <c:v>41059.805555555562</c:v>
                </c:pt>
                <c:pt idx="18299">
                  <c:v>41059.819444444496</c:v>
                </c:pt>
                <c:pt idx="18300">
                  <c:v>41059.833333333336</c:v>
                </c:pt>
                <c:pt idx="18301">
                  <c:v>41059.847222222219</c:v>
                </c:pt>
                <c:pt idx="18302">
                  <c:v>41059.861111111066</c:v>
                </c:pt>
                <c:pt idx="18303">
                  <c:v>41059.875</c:v>
                </c:pt>
                <c:pt idx="18304">
                  <c:v>41059.888888888956</c:v>
                </c:pt>
                <c:pt idx="18305">
                  <c:v>41059.902777777781</c:v>
                </c:pt>
                <c:pt idx="18306">
                  <c:v>41059.916666666664</c:v>
                </c:pt>
                <c:pt idx="18307">
                  <c:v>41059.930555555562</c:v>
                </c:pt>
                <c:pt idx="18308">
                  <c:v>41059.944444444496</c:v>
                </c:pt>
                <c:pt idx="18309">
                  <c:v>41059.958333333343</c:v>
                </c:pt>
                <c:pt idx="18310">
                  <c:v>41059.972222222219</c:v>
                </c:pt>
                <c:pt idx="18311">
                  <c:v>41059.986111111109</c:v>
                </c:pt>
                <c:pt idx="18312">
                  <c:v>41060</c:v>
                </c:pt>
                <c:pt idx="18313">
                  <c:v>41060.013888888891</c:v>
                </c:pt>
                <c:pt idx="18314">
                  <c:v>41060.027777777774</c:v>
                </c:pt>
                <c:pt idx="18315">
                  <c:v>41060.041666666613</c:v>
                </c:pt>
                <c:pt idx="18316">
                  <c:v>41060.055555555562</c:v>
                </c:pt>
                <c:pt idx="18317">
                  <c:v>41060.069444444445</c:v>
                </c:pt>
                <c:pt idx="18318">
                  <c:v>41060.083333333336</c:v>
                </c:pt>
                <c:pt idx="18319">
                  <c:v>41060.097222222204</c:v>
                </c:pt>
                <c:pt idx="18320">
                  <c:v>41060.111111111066</c:v>
                </c:pt>
                <c:pt idx="18321">
                  <c:v>41060.124999999993</c:v>
                </c:pt>
                <c:pt idx="18322">
                  <c:v>41060.138888888891</c:v>
                </c:pt>
                <c:pt idx="18323">
                  <c:v>41060.152777777781</c:v>
                </c:pt>
                <c:pt idx="18324">
                  <c:v>41060.166666666613</c:v>
                </c:pt>
                <c:pt idx="18325">
                  <c:v>41060.180555555562</c:v>
                </c:pt>
                <c:pt idx="18326">
                  <c:v>41060.194444444445</c:v>
                </c:pt>
                <c:pt idx="18327">
                  <c:v>41060.208333333336</c:v>
                </c:pt>
                <c:pt idx="18328">
                  <c:v>41060.222222222204</c:v>
                </c:pt>
                <c:pt idx="18329">
                  <c:v>41060.236111111066</c:v>
                </c:pt>
                <c:pt idx="18330">
                  <c:v>41060.25</c:v>
                </c:pt>
                <c:pt idx="18331">
                  <c:v>41060.263888888876</c:v>
                </c:pt>
                <c:pt idx="18332">
                  <c:v>41060.277777777774</c:v>
                </c:pt>
                <c:pt idx="18333">
                  <c:v>41060.291666666577</c:v>
                </c:pt>
                <c:pt idx="18334">
                  <c:v>41060.305555555562</c:v>
                </c:pt>
                <c:pt idx="18335">
                  <c:v>41060.319444444496</c:v>
                </c:pt>
                <c:pt idx="18336">
                  <c:v>41060.333333333336</c:v>
                </c:pt>
                <c:pt idx="18337">
                  <c:v>41060.347222222219</c:v>
                </c:pt>
                <c:pt idx="18338">
                  <c:v>41060.361111111066</c:v>
                </c:pt>
                <c:pt idx="18339">
                  <c:v>41060.375</c:v>
                </c:pt>
                <c:pt idx="18340">
                  <c:v>41060.388888888956</c:v>
                </c:pt>
                <c:pt idx="18341">
                  <c:v>41060.402777777781</c:v>
                </c:pt>
                <c:pt idx="18342">
                  <c:v>41060.416666666664</c:v>
                </c:pt>
                <c:pt idx="18343">
                  <c:v>41060.430555555562</c:v>
                </c:pt>
                <c:pt idx="18344">
                  <c:v>41060.444444444496</c:v>
                </c:pt>
                <c:pt idx="18345">
                  <c:v>41060.458333333343</c:v>
                </c:pt>
                <c:pt idx="18346">
                  <c:v>41060.472222222219</c:v>
                </c:pt>
                <c:pt idx="18347">
                  <c:v>41060.486111111109</c:v>
                </c:pt>
                <c:pt idx="18348">
                  <c:v>41060.5</c:v>
                </c:pt>
                <c:pt idx="18349">
                  <c:v>41060.513888888891</c:v>
                </c:pt>
                <c:pt idx="18350">
                  <c:v>41060.527777777774</c:v>
                </c:pt>
                <c:pt idx="18351">
                  <c:v>41060.541666666613</c:v>
                </c:pt>
                <c:pt idx="18352">
                  <c:v>41060.555555555562</c:v>
                </c:pt>
                <c:pt idx="18353">
                  <c:v>41060.569444444445</c:v>
                </c:pt>
                <c:pt idx="18354">
                  <c:v>41060.583333333336</c:v>
                </c:pt>
                <c:pt idx="18355">
                  <c:v>41060.597222222204</c:v>
                </c:pt>
                <c:pt idx="18356">
                  <c:v>41060.611111111066</c:v>
                </c:pt>
                <c:pt idx="18357">
                  <c:v>41060.624999999993</c:v>
                </c:pt>
                <c:pt idx="18358">
                  <c:v>41060.638888888891</c:v>
                </c:pt>
                <c:pt idx="18359">
                  <c:v>41060.652777777781</c:v>
                </c:pt>
                <c:pt idx="18360">
                  <c:v>41060.666666666613</c:v>
                </c:pt>
                <c:pt idx="18361">
                  <c:v>41060.680555555562</c:v>
                </c:pt>
                <c:pt idx="18362">
                  <c:v>41060.694444444445</c:v>
                </c:pt>
                <c:pt idx="18363">
                  <c:v>41060.708333333336</c:v>
                </c:pt>
                <c:pt idx="18364">
                  <c:v>41060.722222222204</c:v>
                </c:pt>
                <c:pt idx="18365">
                  <c:v>41060.736111111066</c:v>
                </c:pt>
                <c:pt idx="18366">
                  <c:v>41060.75</c:v>
                </c:pt>
                <c:pt idx="18367">
                  <c:v>41060.763888888876</c:v>
                </c:pt>
                <c:pt idx="18368">
                  <c:v>41060.777777777774</c:v>
                </c:pt>
                <c:pt idx="18369">
                  <c:v>41060.791666666577</c:v>
                </c:pt>
                <c:pt idx="18370">
                  <c:v>41060.805555555562</c:v>
                </c:pt>
                <c:pt idx="18371">
                  <c:v>41060.819444444496</c:v>
                </c:pt>
                <c:pt idx="18372">
                  <c:v>41060.833333333336</c:v>
                </c:pt>
                <c:pt idx="18373">
                  <c:v>41060.847222222219</c:v>
                </c:pt>
                <c:pt idx="18374">
                  <c:v>41060.861111111066</c:v>
                </c:pt>
                <c:pt idx="18375">
                  <c:v>41060.875</c:v>
                </c:pt>
                <c:pt idx="18376">
                  <c:v>41060.888888888956</c:v>
                </c:pt>
                <c:pt idx="18377">
                  <c:v>41060.902777777781</c:v>
                </c:pt>
                <c:pt idx="18378">
                  <c:v>41060.916666666664</c:v>
                </c:pt>
                <c:pt idx="18379">
                  <c:v>41060.930555555562</c:v>
                </c:pt>
                <c:pt idx="18380">
                  <c:v>41060.944444444496</c:v>
                </c:pt>
                <c:pt idx="18381">
                  <c:v>41060.958333333343</c:v>
                </c:pt>
                <c:pt idx="18382">
                  <c:v>41060.972222222219</c:v>
                </c:pt>
                <c:pt idx="18383">
                  <c:v>41060.986111111109</c:v>
                </c:pt>
                <c:pt idx="18384">
                  <c:v>41061</c:v>
                </c:pt>
                <c:pt idx="18385">
                  <c:v>41061.013888888891</c:v>
                </c:pt>
                <c:pt idx="18386">
                  <c:v>41061.027777777774</c:v>
                </c:pt>
                <c:pt idx="18387">
                  <c:v>41061.041666666613</c:v>
                </c:pt>
                <c:pt idx="18388">
                  <c:v>41061.055555555562</c:v>
                </c:pt>
                <c:pt idx="18389">
                  <c:v>41061.069444444445</c:v>
                </c:pt>
                <c:pt idx="18390">
                  <c:v>41061.083333333336</c:v>
                </c:pt>
                <c:pt idx="18391">
                  <c:v>41061.097222222204</c:v>
                </c:pt>
                <c:pt idx="18392">
                  <c:v>41061.111111111066</c:v>
                </c:pt>
                <c:pt idx="18393">
                  <c:v>41061.124999999993</c:v>
                </c:pt>
                <c:pt idx="18394">
                  <c:v>41061.138888888891</c:v>
                </c:pt>
                <c:pt idx="18395">
                  <c:v>41061.152777777781</c:v>
                </c:pt>
                <c:pt idx="18396">
                  <c:v>41061.166666666613</c:v>
                </c:pt>
                <c:pt idx="18397">
                  <c:v>41061.180555555562</c:v>
                </c:pt>
                <c:pt idx="18398">
                  <c:v>41061.194444444445</c:v>
                </c:pt>
                <c:pt idx="18399">
                  <c:v>41061.208333333336</c:v>
                </c:pt>
                <c:pt idx="18400">
                  <c:v>41061.222222222204</c:v>
                </c:pt>
                <c:pt idx="18401">
                  <c:v>41061.236111111066</c:v>
                </c:pt>
                <c:pt idx="18402">
                  <c:v>41061.25</c:v>
                </c:pt>
                <c:pt idx="18403">
                  <c:v>41061.263888888876</c:v>
                </c:pt>
                <c:pt idx="18404">
                  <c:v>41061.277777777774</c:v>
                </c:pt>
                <c:pt idx="18405">
                  <c:v>41061.291666666577</c:v>
                </c:pt>
                <c:pt idx="18406">
                  <c:v>41061.305555555562</c:v>
                </c:pt>
                <c:pt idx="18407">
                  <c:v>41061.319444444496</c:v>
                </c:pt>
                <c:pt idx="18408">
                  <c:v>41061.333333333336</c:v>
                </c:pt>
                <c:pt idx="18409">
                  <c:v>41061.347222222219</c:v>
                </c:pt>
                <c:pt idx="18410">
                  <c:v>41061.361111111066</c:v>
                </c:pt>
                <c:pt idx="18411">
                  <c:v>41061.375</c:v>
                </c:pt>
                <c:pt idx="18412">
                  <c:v>41061.388888888956</c:v>
                </c:pt>
                <c:pt idx="18413">
                  <c:v>41061.402777777781</c:v>
                </c:pt>
                <c:pt idx="18414">
                  <c:v>41061.416666666664</c:v>
                </c:pt>
                <c:pt idx="18415">
                  <c:v>41061.430555555562</c:v>
                </c:pt>
                <c:pt idx="18416">
                  <c:v>41061.416666666664</c:v>
                </c:pt>
                <c:pt idx="18417">
                  <c:v>41061.458333333343</c:v>
                </c:pt>
                <c:pt idx="18418">
                  <c:v>41061.472222222219</c:v>
                </c:pt>
                <c:pt idx="18419">
                  <c:v>41061.486111111109</c:v>
                </c:pt>
                <c:pt idx="18420">
                  <c:v>41061.5</c:v>
                </c:pt>
                <c:pt idx="18421">
                  <c:v>41061.513888888891</c:v>
                </c:pt>
                <c:pt idx="18422">
                  <c:v>41061.527777777774</c:v>
                </c:pt>
                <c:pt idx="18423">
                  <c:v>41061.541666666613</c:v>
                </c:pt>
                <c:pt idx="18424">
                  <c:v>41061.555555555562</c:v>
                </c:pt>
                <c:pt idx="18425">
                  <c:v>41061.569444444445</c:v>
                </c:pt>
                <c:pt idx="18426">
                  <c:v>41061.583333333336</c:v>
                </c:pt>
                <c:pt idx="18427">
                  <c:v>41061.597222222204</c:v>
                </c:pt>
                <c:pt idx="18428">
                  <c:v>41061.611111111066</c:v>
                </c:pt>
                <c:pt idx="18429">
                  <c:v>41061.624999999993</c:v>
                </c:pt>
                <c:pt idx="18430">
                  <c:v>41061.638888888891</c:v>
                </c:pt>
                <c:pt idx="18431">
                  <c:v>41061.652777777781</c:v>
                </c:pt>
                <c:pt idx="18432">
                  <c:v>41061.666666666613</c:v>
                </c:pt>
                <c:pt idx="18433">
                  <c:v>41061.680555555562</c:v>
                </c:pt>
                <c:pt idx="18434">
                  <c:v>41061.694444444445</c:v>
                </c:pt>
                <c:pt idx="18435">
                  <c:v>41061.708333333336</c:v>
                </c:pt>
                <c:pt idx="18436">
                  <c:v>41061.722222222204</c:v>
                </c:pt>
                <c:pt idx="18437">
                  <c:v>41061.736111111066</c:v>
                </c:pt>
                <c:pt idx="18438">
                  <c:v>41061.75</c:v>
                </c:pt>
                <c:pt idx="18439">
                  <c:v>41061.763888888876</c:v>
                </c:pt>
                <c:pt idx="18440">
                  <c:v>41061.777777777774</c:v>
                </c:pt>
                <c:pt idx="18441">
                  <c:v>41061.791666666577</c:v>
                </c:pt>
                <c:pt idx="18442">
                  <c:v>41061.805555555562</c:v>
                </c:pt>
                <c:pt idx="18443">
                  <c:v>41061.819444444496</c:v>
                </c:pt>
                <c:pt idx="18444">
                  <c:v>41061.833333333336</c:v>
                </c:pt>
                <c:pt idx="18445">
                  <c:v>41061.847222222219</c:v>
                </c:pt>
                <c:pt idx="18446">
                  <c:v>41061.861111111066</c:v>
                </c:pt>
                <c:pt idx="18447">
                  <c:v>41061.875</c:v>
                </c:pt>
                <c:pt idx="18448">
                  <c:v>41061.888888888956</c:v>
                </c:pt>
                <c:pt idx="18449">
                  <c:v>41061.902777777781</c:v>
                </c:pt>
                <c:pt idx="18450">
                  <c:v>41061.916666666664</c:v>
                </c:pt>
                <c:pt idx="18451">
                  <c:v>41061.930555555562</c:v>
                </c:pt>
                <c:pt idx="18452">
                  <c:v>41061.944444444496</c:v>
                </c:pt>
                <c:pt idx="18453">
                  <c:v>41061.958333333343</c:v>
                </c:pt>
                <c:pt idx="18454">
                  <c:v>41061.972222222219</c:v>
                </c:pt>
                <c:pt idx="18455">
                  <c:v>41061.986111111109</c:v>
                </c:pt>
                <c:pt idx="18456">
                  <c:v>41062</c:v>
                </c:pt>
                <c:pt idx="18457">
                  <c:v>41062.013888888891</c:v>
                </c:pt>
                <c:pt idx="18458">
                  <c:v>41062.027777777774</c:v>
                </c:pt>
                <c:pt idx="18459">
                  <c:v>41062.041666666613</c:v>
                </c:pt>
                <c:pt idx="18460">
                  <c:v>41062.055555555562</c:v>
                </c:pt>
                <c:pt idx="18461">
                  <c:v>41062.069444444445</c:v>
                </c:pt>
                <c:pt idx="18462">
                  <c:v>41062.083333333336</c:v>
                </c:pt>
                <c:pt idx="18463">
                  <c:v>41062.097222222204</c:v>
                </c:pt>
                <c:pt idx="18464">
                  <c:v>41062.111111111066</c:v>
                </c:pt>
                <c:pt idx="18465">
                  <c:v>41062.124999999993</c:v>
                </c:pt>
                <c:pt idx="18466">
                  <c:v>41062.138888888891</c:v>
                </c:pt>
                <c:pt idx="18467">
                  <c:v>41062.152777777781</c:v>
                </c:pt>
                <c:pt idx="18468">
                  <c:v>41062.166666666613</c:v>
                </c:pt>
                <c:pt idx="18469">
                  <c:v>41062.180555555562</c:v>
                </c:pt>
                <c:pt idx="18470">
                  <c:v>41062.194444444445</c:v>
                </c:pt>
                <c:pt idx="18471">
                  <c:v>41062.208333333336</c:v>
                </c:pt>
                <c:pt idx="18472">
                  <c:v>41062.222222222204</c:v>
                </c:pt>
                <c:pt idx="18473">
                  <c:v>41062.236111111066</c:v>
                </c:pt>
                <c:pt idx="18474">
                  <c:v>41062.25</c:v>
                </c:pt>
                <c:pt idx="18475">
                  <c:v>41062.263888888876</c:v>
                </c:pt>
                <c:pt idx="18476">
                  <c:v>41062.277777777774</c:v>
                </c:pt>
                <c:pt idx="18477">
                  <c:v>41062.291666666577</c:v>
                </c:pt>
                <c:pt idx="18478">
                  <c:v>41062.305555555562</c:v>
                </c:pt>
                <c:pt idx="18479">
                  <c:v>41062.319444444496</c:v>
                </c:pt>
                <c:pt idx="18480">
                  <c:v>41062.333333333336</c:v>
                </c:pt>
                <c:pt idx="18481">
                  <c:v>41062.347222222219</c:v>
                </c:pt>
                <c:pt idx="18482">
                  <c:v>41062.361111111066</c:v>
                </c:pt>
                <c:pt idx="18483">
                  <c:v>41062.375</c:v>
                </c:pt>
                <c:pt idx="18484">
                  <c:v>41062.388888888956</c:v>
                </c:pt>
                <c:pt idx="18485">
                  <c:v>41062.402777777781</c:v>
                </c:pt>
                <c:pt idx="18486">
                  <c:v>41062.416666666664</c:v>
                </c:pt>
                <c:pt idx="18487">
                  <c:v>41062.430555555562</c:v>
                </c:pt>
                <c:pt idx="18488">
                  <c:v>41062.444444444496</c:v>
                </c:pt>
                <c:pt idx="18489">
                  <c:v>41062.458333333343</c:v>
                </c:pt>
                <c:pt idx="18490">
                  <c:v>41062.472222222219</c:v>
                </c:pt>
                <c:pt idx="18491">
                  <c:v>41062.486111111109</c:v>
                </c:pt>
                <c:pt idx="18492">
                  <c:v>41062.5</c:v>
                </c:pt>
                <c:pt idx="18493">
                  <c:v>41062.513888888891</c:v>
                </c:pt>
                <c:pt idx="18494">
                  <c:v>41062.527777777774</c:v>
                </c:pt>
                <c:pt idx="18495">
                  <c:v>41062.541666666613</c:v>
                </c:pt>
                <c:pt idx="18496">
                  <c:v>41062.555555555562</c:v>
                </c:pt>
                <c:pt idx="18497">
                  <c:v>41062.569444444445</c:v>
                </c:pt>
                <c:pt idx="18498">
                  <c:v>41062.583333333336</c:v>
                </c:pt>
                <c:pt idx="18499">
                  <c:v>41062.597222222204</c:v>
                </c:pt>
                <c:pt idx="18500">
                  <c:v>41062.611111111066</c:v>
                </c:pt>
                <c:pt idx="18501">
                  <c:v>41062.624999999993</c:v>
                </c:pt>
                <c:pt idx="18502">
                  <c:v>41062.638888888891</c:v>
                </c:pt>
                <c:pt idx="18503">
                  <c:v>41062.652777777781</c:v>
                </c:pt>
                <c:pt idx="18504">
                  <c:v>41062.666666666613</c:v>
                </c:pt>
                <c:pt idx="18505">
                  <c:v>41062.680555555562</c:v>
                </c:pt>
                <c:pt idx="18506">
                  <c:v>41062.694444444445</c:v>
                </c:pt>
                <c:pt idx="18507">
                  <c:v>41062.708333333336</c:v>
                </c:pt>
                <c:pt idx="18508">
                  <c:v>41062.722222222204</c:v>
                </c:pt>
                <c:pt idx="18509">
                  <c:v>41062.736111111066</c:v>
                </c:pt>
                <c:pt idx="18510">
                  <c:v>41062.75</c:v>
                </c:pt>
                <c:pt idx="18511">
                  <c:v>41062.763888888876</c:v>
                </c:pt>
                <c:pt idx="18512">
                  <c:v>41062.777777777774</c:v>
                </c:pt>
                <c:pt idx="18513">
                  <c:v>41062.791666666577</c:v>
                </c:pt>
                <c:pt idx="18514">
                  <c:v>41062.805555555562</c:v>
                </c:pt>
                <c:pt idx="18515">
                  <c:v>41062.819444444496</c:v>
                </c:pt>
                <c:pt idx="18516">
                  <c:v>41062.833333333336</c:v>
                </c:pt>
                <c:pt idx="18517">
                  <c:v>41062.847222222219</c:v>
                </c:pt>
                <c:pt idx="18518">
                  <c:v>41062.861111111066</c:v>
                </c:pt>
                <c:pt idx="18519">
                  <c:v>41062.875</c:v>
                </c:pt>
                <c:pt idx="18520">
                  <c:v>41062.888888888956</c:v>
                </c:pt>
                <c:pt idx="18521">
                  <c:v>41062.902777777781</c:v>
                </c:pt>
                <c:pt idx="18522">
                  <c:v>41062.916666666664</c:v>
                </c:pt>
                <c:pt idx="18523">
                  <c:v>41062.930555555562</c:v>
                </c:pt>
                <c:pt idx="18524">
                  <c:v>41062.944444444496</c:v>
                </c:pt>
                <c:pt idx="18525">
                  <c:v>41062.958333333343</c:v>
                </c:pt>
                <c:pt idx="18526">
                  <c:v>41062.972222222219</c:v>
                </c:pt>
                <c:pt idx="18527">
                  <c:v>41062.986111111109</c:v>
                </c:pt>
                <c:pt idx="18528">
                  <c:v>41063</c:v>
                </c:pt>
                <c:pt idx="18529">
                  <c:v>41063.013888888891</c:v>
                </c:pt>
                <c:pt idx="18530">
                  <c:v>41063.027777777774</c:v>
                </c:pt>
                <c:pt idx="18531">
                  <c:v>41063.041666666613</c:v>
                </c:pt>
                <c:pt idx="18532">
                  <c:v>41063.055555555562</c:v>
                </c:pt>
                <c:pt idx="18533">
                  <c:v>41063.069444444445</c:v>
                </c:pt>
                <c:pt idx="18534">
                  <c:v>41063.083333333336</c:v>
                </c:pt>
                <c:pt idx="18535">
                  <c:v>41063.097222222204</c:v>
                </c:pt>
                <c:pt idx="18536">
                  <c:v>41063.111111111066</c:v>
                </c:pt>
                <c:pt idx="18537">
                  <c:v>41063.124999999993</c:v>
                </c:pt>
                <c:pt idx="18538">
                  <c:v>41063.138888888891</c:v>
                </c:pt>
                <c:pt idx="18539">
                  <c:v>41063.152777777781</c:v>
                </c:pt>
                <c:pt idx="18540">
                  <c:v>41063.166666666613</c:v>
                </c:pt>
                <c:pt idx="18541">
                  <c:v>41063.180555555562</c:v>
                </c:pt>
                <c:pt idx="18542">
                  <c:v>41063.194444444445</c:v>
                </c:pt>
                <c:pt idx="18543">
                  <c:v>41063.208333333336</c:v>
                </c:pt>
                <c:pt idx="18544">
                  <c:v>41063.222222222204</c:v>
                </c:pt>
                <c:pt idx="18545">
                  <c:v>41063.236111111066</c:v>
                </c:pt>
                <c:pt idx="18546">
                  <c:v>41063.25</c:v>
                </c:pt>
                <c:pt idx="18547">
                  <c:v>41063.263888888876</c:v>
                </c:pt>
                <c:pt idx="18548">
                  <c:v>41063.277777777774</c:v>
                </c:pt>
                <c:pt idx="18549">
                  <c:v>41063.291666666577</c:v>
                </c:pt>
                <c:pt idx="18550">
                  <c:v>41063.305555555562</c:v>
                </c:pt>
                <c:pt idx="18551">
                  <c:v>41063.319444444496</c:v>
                </c:pt>
                <c:pt idx="18552">
                  <c:v>41063.333333333336</c:v>
                </c:pt>
                <c:pt idx="18553">
                  <c:v>41063.347222222219</c:v>
                </c:pt>
                <c:pt idx="18554">
                  <c:v>41063.361111111066</c:v>
                </c:pt>
                <c:pt idx="18555">
                  <c:v>41063.375</c:v>
                </c:pt>
                <c:pt idx="18556">
                  <c:v>41063.388888888956</c:v>
                </c:pt>
                <c:pt idx="18557">
                  <c:v>41063.402777777781</c:v>
                </c:pt>
                <c:pt idx="18558">
                  <c:v>41063.416666666664</c:v>
                </c:pt>
                <c:pt idx="18559">
                  <c:v>41063.430555555562</c:v>
                </c:pt>
                <c:pt idx="18560">
                  <c:v>41063.444444444496</c:v>
                </c:pt>
                <c:pt idx="18561">
                  <c:v>41063.458333333343</c:v>
                </c:pt>
                <c:pt idx="18562">
                  <c:v>41063.472222222219</c:v>
                </c:pt>
                <c:pt idx="18563">
                  <c:v>41063.486111111109</c:v>
                </c:pt>
                <c:pt idx="18564">
                  <c:v>41063.5</c:v>
                </c:pt>
                <c:pt idx="18565">
                  <c:v>41063.513888888891</c:v>
                </c:pt>
                <c:pt idx="18566">
                  <c:v>41063.527777777774</c:v>
                </c:pt>
                <c:pt idx="18567">
                  <c:v>41063.541666666613</c:v>
                </c:pt>
                <c:pt idx="18568">
                  <c:v>41063.555555555562</c:v>
                </c:pt>
                <c:pt idx="18569">
                  <c:v>41063.569444444445</c:v>
                </c:pt>
                <c:pt idx="18570">
                  <c:v>41063.583333333336</c:v>
                </c:pt>
                <c:pt idx="18571">
                  <c:v>41063.597222222204</c:v>
                </c:pt>
                <c:pt idx="18572">
                  <c:v>41063.611111111066</c:v>
                </c:pt>
                <c:pt idx="18573">
                  <c:v>41063.624999999993</c:v>
                </c:pt>
                <c:pt idx="18574">
                  <c:v>41063.638888888891</c:v>
                </c:pt>
                <c:pt idx="18575">
                  <c:v>41063.652777777781</c:v>
                </c:pt>
                <c:pt idx="18576">
                  <c:v>41063.666666666613</c:v>
                </c:pt>
                <c:pt idx="18577">
                  <c:v>41063.680555555562</c:v>
                </c:pt>
                <c:pt idx="18578">
                  <c:v>41063.694444444445</c:v>
                </c:pt>
                <c:pt idx="18579">
                  <c:v>41063.708333333336</c:v>
                </c:pt>
                <c:pt idx="18580">
                  <c:v>41063.722222222204</c:v>
                </c:pt>
                <c:pt idx="18581">
                  <c:v>41063.736111111066</c:v>
                </c:pt>
                <c:pt idx="18582">
                  <c:v>41063.75</c:v>
                </c:pt>
                <c:pt idx="18583">
                  <c:v>41063.763888888876</c:v>
                </c:pt>
                <c:pt idx="18584">
                  <c:v>41063.777777777774</c:v>
                </c:pt>
                <c:pt idx="18585">
                  <c:v>41063.791666666577</c:v>
                </c:pt>
                <c:pt idx="18586">
                  <c:v>41063.805555555562</c:v>
                </c:pt>
                <c:pt idx="18587">
                  <c:v>41063.819444444496</c:v>
                </c:pt>
                <c:pt idx="18588">
                  <c:v>41063.833333333336</c:v>
                </c:pt>
                <c:pt idx="18589">
                  <c:v>41063.847222222219</c:v>
                </c:pt>
                <c:pt idx="18590">
                  <c:v>41063.861111111066</c:v>
                </c:pt>
                <c:pt idx="18591">
                  <c:v>41063.875</c:v>
                </c:pt>
                <c:pt idx="18592">
                  <c:v>41063.888888888956</c:v>
                </c:pt>
                <c:pt idx="18593">
                  <c:v>41063.902777777781</c:v>
                </c:pt>
                <c:pt idx="18594">
                  <c:v>41063.916666666664</c:v>
                </c:pt>
                <c:pt idx="18595">
                  <c:v>41063.930555555562</c:v>
                </c:pt>
                <c:pt idx="18596">
                  <c:v>41063.944444444496</c:v>
                </c:pt>
                <c:pt idx="18597">
                  <c:v>41063.958333333343</c:v>
                </c:pt>
                <c:pt idx="18598">
                  <c:v>41063.972222222219</c:v>
                </c:pt>
                <c:pt idx="18599">
                  <c:v>41063.986111111109</c:v>
                </c:pt>
                <c:pt idx="18600">
                  <c:v>41064</c:v>
                </c:pt>
                <c:pt idx="18601">
                  <c:v>41064.013888888891</c:v>
                </c:pt>
                <c:pt idx="18602">
                  <c:v>41064.027777777774</c:v>
                </c:pt>
                <c:pt idx="18603">
                  <c:v>41064.041666666613</c:v>
                </c:pt>
                <c:pt idx="18604">
                  <c:v>41064.055555555562</c:v>
                </c:pt>
                <c:pt idx="18605">
                  <c:v>41064.069444444445</c:v>
                </c:pt>
                <c:pt idx="18606">
                  <c:v>41064.083333333336</c:v>
                </c:pt>
                <c:pt idx="18607">
                  <c:v>41064.097222222204</c:v>
                </c:pt>
                <c:pt idx="18608">
                  <c:v>41064.111111111066</c:v>
                </c:pt>
                <c:pt idx="18609">
                  <c:v>41064.124999999993</c:v>
                </c:pt>
                <c:pt idx="18610">
                  <c:v>41064.138888888891</c:v>
                </c:pt>
                <c:pt idx="18611">
                  <c:v>41064.152777777781</c:v>
                </c:pt>
                <c:pt idx="18612">
                  <c:v>41064.166666666613</c:v>
                </c:pt>
                <c:pt idx="18613">
                  <c:v>41064.180555555562</c:v>
                </c:pt>
                <c:pt idx="18614">
                  <c:v>41064.194444444445</c:v>
                </c:pt>
                <c:pt idx="18615">
                  <c:v>41064.208333333336</c:v>
                </c:pt>
                <c:pt idx="18616">
                  <c:v>41064.222222222204</c:v>
                </c:pt>
                <c:pt idx="18617">
                  <c:v>41064.236111111066</c:v>
                </c:pt>
                <c:pt idx="18618">
                  <c:v>41064.25</c:v>
                </c:pt>
                <c:pt idx="18619">
                  <c:v>41064.263888888876</c:v>
                </c:pt>
                <c:pt idx="18620">
                  <c:v>41064.277777777774</c:v>
                </c:pt>
                <c:pt idx="18621">
                  <c:v>41064.291666666577</c:v>
                </c:pt>
                <c:pt idx="18622">
                  <c:v>41064.305555555562</c:v>
                </c:pt>
                <c:pt idx="18623">
                  <c:v>41064.319444444496</c:v>
                </c:pt>
                <c:pt idx="18624">
                  <c:v>41064.333333333336</c:v>
                </c:pt>
                <c:pt idx="18625">
                  <c:v>41064.347222222219</c:v>
                </c:pt>
                <c:pt idx="18626">
                  <c:v>41064.361111111066</c:v>
                </c:pt>
                <c:pt idx="18627">
                  <c:v>41064.375</c:v>
                </c:pt>
                <c:pt idx="18628">
                  <c:v>41064.388888888956</c:v>
                </c:pt>
                <c:pt idx="18629">
                  <c:v>41064.402777777781</c:v>
                </c:pt>
                <c:pt idx="18630">
                  <c:v>41064.416666666664</c:v>
                </c:pt>
                <c:pt idx="18631">
                  <c:v>41064.430555555562</c:v>
                </c:pt>
                <c:pt idx="18632">
                  <c:v>41064.444444444496</c:v>
                </c:pt>
                <c:pt idx="18633">
                  <c:v>41064.458333333343</c:v>
                </c:pt>
                <c:pt idx="18634">
                  <c:v>41064.472222222219</c:v>
                </c:pt>
                <c:pt idx="18635">
                  <c:v>41064.486111111109</c:v>
                </c:pt>
                <c:pt idx="18636">
                  <c:v>41064.5</c:v>
                </c:pt>
                <c:pt idx="18637">
                  <c:v>41064.513888888891</c:v>
                </c:pt>
                <c:pt idx="18638">
                  <c:v>41064.527777777774</c:v>
                </c:pt>
                <c:pt idx="18639">
                  <c:v>41064.541666666613</c:v>
                </c:pt>
                <c:pt idx="18640">
                  <c:v>41064.555555555562</c:v>
                </c:pt>
                <c:pt idx="18641">
                  <c:v>41064.569444444445</c:v>
                </c:pt>
                <c:pt idx="18642">
                  <c:v>41064.583333333336</c:v>
                </c:pt>
                <c:pt idx="18643">
                  <c:v>41064.597222222204</c:v>
                </c:pt>
                <c:pt idx="18644">
                  <c:v>41064.611111111066</c:v>
                </c:pt>
                <c:pt idx="18645">
                  <c:v>41064.624999999993</c:v>
                </c:pt>
                <c:pt idx="18646">
                  <c:v>41064.638888888891</c:v>
                </c:pt>
                <c:pt idx="18647">
                  <c:v>41064.652777777781</c:v>
                </c:pt>
                <c:pt idx="18648">
                  <c:v>41064.666666666613</c:v>
                </c:pt>
                <c:pt idx="18649">
                  <c:v>41064.680555555562</c:v>
                </c:pt>
                <c:pt idx="18650">
                  <c:v>41064.694444444445</c:v>
                </c:pt>
                <c:pt idx="18651">
                  <c:v>41064.708333333336</c:v>
                </c:pt>
                <c:pt idx="18652">
                  <c:v>41064.722222222204</c:v>
                </c:pt>
                <c:pt idx="18653">
                  <c:v>41064.736111111066</c:v>
                </c:pt>
                <c:pt idx="18654">
                  <c:v>41064.75</c:v>
                </c:pt>
                <c:pt idx="18655">
                  <c:v>41064.763888888876</c:v>
                </c:pt>
                <c:pt idx="18656">
                  <c:v>41064.777777777774</c:v>
                </c:pt>
                <c:pt idx="18657">
                  <c:v>41064.791666666577</c:v>
                </c:pt>
                <c:pt idx="18658">
                  <c:v>41064.805555555562</c:v>
                </c:pt>
                <c:pt idx="18659">
                  <c:v>41064.819444444496</c:v>
                </c:pt>
                <c:pt idx="18660">
                  <c:v>41064.833333333336</c:v>
                </c:pt>
                <c:pt idx="18661">
                  <c:v>41064.847222222219</c:v>
                </c:pt>
                <c:pt idx="18662">
                  <c:v>41064.861111111066</c:v>
                </c:pt>
                <c:pt idx="18663">
                  <c:v>41064.875</c:v>
                </c:pt>
                <c:pt idx="18664">
                  <c:v>41064.888888888956</c:v>
                </c:pt>
                <c:pt idx="18665">
                  <c:v>41064.902777777781</c:v>
                </c:pt>
                <c:pt idx="18666">
                  <c:v>41064.916666666664</c:v>
                </c:pt>
                <c:pt idx="18667">
                  <c:v>41064.930555555562</c:v>
                </c:pt>
                <c:pt idx="18668">
                  <c:v>41064.944444444496</c:v>
                </c:pt>
                <c:pt idx="18669">
                  <c:v>41064.958333333343</c:v>
                </c:pt>
                <c:pt idx="18670">
                  <c:v>41064.972222222219</c:v>
                </c:pt>
                <c:pt idx="18671">
                  <c:v>41064.986111111109</c:v>
                </c:pt>
                <c:pt idx="18672">
                  <c:v>41065</c:v>
                </c:pt>
                <c:pt idx="18673">
                  <c:v>41065.013888888891</c:v>
                </c:pt>
                <c:pt idx="18674">
                  <c:v>41065.027777777774</c:v>
                </c:pt>
                <c:pt idx="18675">
                  <c:v>41065.041666666613</c:v>
                </c:pt>
                <c:pt idx="18676">
                  <c:v>41065.055555555562</c:v>
                </c:pt>
                <c:pt idx="18677">
                  <c:v>41065.069444444445</c:v>
                </c:pt>
                <c:pt idx="18678">
                  <c:v>41065.083333333336</c:v>
                </c:pt>
                <c:pt idx="18679">
                  <c:v>41065.097222222204</c:v>
                </c:pt>
                <c:pt idx="18680">
                  <c:v>41065.111111111066</c:v>
                </c:pt>
                <c:pt idx="18681">
                  <c:v>41065.124999999993</c:v>
                </c:pt>
                <c:pt idx="18682">
                  <c:v>41065.138888888891</c:v>
                </c:pt>
                <c:pt idx="18683">
                  <c:v>41065.152777777781</c:v>
                </c:pt>
                <c:pt idx="18684">
                  <c:v>41065.166666666613</c:v>
                </c:pt>
                <c:pt idx="18685">
                  <c:v>41065.180555555562</c:v>
                </c:pt>
                <c:pt idx="18686">
                  <c:v>41065.194444444445</c:v>
                </c:pt>
                <c:pt idx="18687">
                  <c:v>41065.208333333336</c:v>
                </c:pt>
                <c:pt idx="18688">
                  <c:v>41065.222222222204</c:v>
                </c:pt>
                <c:pt idx="18689">
                  <c:v>41065.236111111066</c:v>
                </c:pt>
                <c:pt idx="18690">
                  <c:v>41065.25</c:v>
                </c:pt>
                <c:pt idx="18691">
                  <c:v>41065.263888888876</c:v>
                </c:pt>
                <c:pt idx="18692">
                  <c:v>41065.277777777774</c:v>
                </c:pt>
                <c:pt idx="18693">
                  <c:v>41065.291666666577</c:v>
                </c:pt>
                <c:pt idx="18694">
                  <c:v>41065.305555555562</c:v>
                </c:pt>
                <c:pt idx="18695">
                  <c:v>41065.319444444496</c:v>
                </c:pt>
                <c:pt idx="18696">
                  <c:v>41065.333333333336</c:v>
                </c:pt>
                <c:pt idx="18697">
                  <c:v>41065.347222222219</c:v>
                </c:pt>
                <c:pt idx="18698">
                  <c:v>41065.361111111066</c:v>
                </c:pt>
                <c:pt idx="18699">
                  <c:v>41065.375</c:v>
                </c:pt>
                <c:pt idx="18700">
                  <c:v>41065.388888888956</c:v>
                </c:pt>
                <c:pt idx="18701">
                  <c:v>41065.402777777781</c:v>
                </c:pt>
                <c:pt idx="18702">
                  <c:v>41065.416666666664</c:v>
                </c:pt>
                <c:pt idx="18703">
                  <c:v>41065.430555555562</c:v>
                </c:pt>
                <c:pt idx="18704">
                  <c:v>41065.444444444496</c:v>
                </c:pt>
                <c:pt idx="18705">
                  <c:v>41065.458333333343</c:v>
                </c:pt>
                <c:pt idx="18706">
                  <c:v>41065.472222222219</c:v>
                </c:pt>
                <c:pt idx="18707">
                  <c:v>41065.486111111109</c:v>
                </c:pt>
                <c:pt idx="18708">
                  <c:v>41065.5</c:v>
                </c:pt>
                <c:pt idx="18709">
                  <c:v>41065.513888888891</c:v>
                </c:pt>
                <c:pt idx="18710">
                  <c:v>41065.527777777774</c:v>
                </c:pt>
                <c:pt idx="18711">
                  <c:v>41065.541666666613</c:v>
                </c:pt>
                <c:pt idx="18712">
                  <c:v>41065.555555555562</c:v>
                </c:pt>
                <c:pt idx="18713">
                  <c:v>41065.569444444445</c:v>
                </c:pt>
                <c:pt idx="18714">
                  <c:v>41065.583333333336</c:v>
                </c:pt>
                <c:pt idx="18715">
                  <c:v>41065.597222222204</c:v>
                </c:pt>
                <c:pt idx="18716">
                  <c:v>41065.611111111066</c:v>
                </c:pt>
                <c:pt idx="18717">
                  <c:v>41065.624999999993</c:v>
                </c:pt>
                <c:pt idx="18718">
                  <c:v>41065.638888888891</c:v>
                </c:pt>
                <c:pt idx="18719">
                  <c:v>41065.652777777781</c:v>
                </c:pt>
                <c:pt idx="18720">
                  <c:v>41065.666666666613</c:v>
                </c:pt>
                <c:pt idx="18721">
                  <c:v>41065.680555555562</c:v>
                </c:pt>
                <c:pt idx="18722">
                  <c:v>41065.694444444445</c:v>
                </c:pt>
                <c:pt idx="18723">
                  <c:v>41065.708333333336</c:v>
                </c:pt>
                <c:pt idx="18724">
                  <c:v>41065.722222222204</c:v>
                </c:pt>
                <c:pt idx="18725">
                  <c:v>41065.736111111066</c:v>
                </c:pt>
                <c:pt idx="18726">
                  <c:v>41065.75</c:v>
                </c:pt>
                <c:pt idx="18727">
                  <c:v>41065.763888888876</c:v>
                </c:pt>
                <c:pt idx="18728">
                  <c:v>41065.777777777774</c:v>
                </c:pt>
                <c:pt idx="18729">
                  <c:v>41065.791666666577</c:v>
                </c:pt>
                <c:pt idx="18730">
                  <c:v>41065.805555555562</c:v>
                </c:pt>
                <c:pt idx="18731">
                  <c:v>41065.819444444496</c:v>
                </c:pt>
                <c:pt idx="18732">
                  <c:v>41065.833333333336</c:v>
                </c:pt>
                <c:pt idx="18733">
                  <c:v>41065.847222222219</c:v>
                </c:pt>
                <c:pt idx="18734">
                  <c:v>41065.861111111066</c:v>
                </c:pt>
                <c:pt idx="18735">
                  <c:v>41065.875</c:v>
                </c:pt>
                <c:pt idx="18736">
                  <c:v>41065.888888888956</c:v>
                </c:pt>
                <c:pt idx="18737">
                  <c:v>41065.902777777781</c:v>
                </c:pt>
                <c:pt idx="18738">
                  <c:v>41065.916666666664</c:v>
                </c:pt>
                <c:pt idx="18739">
                  <c:v>41065.930555555562</c:v>
                </c:pt>
                <c:pt idx="18740">
                  <c:v>41065.944444444496</c:v>
                </c:pt>
                <c:pt idx="18741">
                  <c:v>41065.958333333343</c:v>
                </c:pt>
                <c:pt idx="18742">
                  <c:v>41065.972222222219</c:v>
                </c:pt>
                <c:pt idx="18743">
                  <c:v>41065.986111111109</c:v>
                </c:pt>
                <c:pt idx="18744">
                  <c:v>41066</c:v>
                </c:pt>
                <c:pt idx="18745">
                  <c:v>41066.013888888891</c:v>
                </c:pt>
                <c:pt idx="18746">
                  <c:v>41066.027777777774</c:v>
                </c:pt>
                <c:pt idx="18747">
                  <c:v>41066.041666666613</c:v>
                </c:pt>
                <c:pt idx="18748">
                  <c:v>41066.055555555562</c:v>
                </c:pt>
                <c:pt idx="18749">
                  <c:v>41066.069444444445</c:v>
                </c:pt>
                <c:pt idx="18750">
                  <c:v>41066.083333333336</c:v>
                </c:pt>
                <c:pt idx="18751">
                  <c:v>41066.097222222204</c:v>
                </c:pt>
                <c:pt idx="18752">
                  <c:v>41066.111111111066</c:v>
                </c:pt>
                <c:pt idx="18753">
                  <c:v>41066.124999999993</c:v>
                </c:pt>
                <c:pt idx="18754">
                  <c:v>41066.138888888891</c:v>
                </c:pt>
                <c:pt idx="18755">
                  <c:v>41066.152777777781</c:v>
                </c:pt>
                <c:pt idx="18756">
                  <c:v>41066.166666666613</c:v>
                </c:pt>
                <c:pt idx="18757">
                  <c:v>41066.180555555562</c:v>
                </c:pt>
                <c:pt idx="18758">
                  <c:v>41066.194444444445</c:v>
                </c:pt>
                <c:pt idx="18759">
                  <c:v>41066.208333333336</c:v>
                </c:pt>
                <c:pt idx="18760">
                  <c:v>41066.222222222204</c:v>
                </c:pt>
                <c:pt idx="18761">
                  <c:v>41066.236111111066</c:v>
                </c:pt>
                <c:pt idx="18762">
                  <c:v>41066.25</c:v>
                </c:pt>
                <c:pt idx="18763">
                  <c:v>41066.263888888876</c:v>
                </c:pt>
                <c:pt idx="18764">
                  <c:v>41066.277777777774</c:v>
                </c:pt>
                <c:pt idx="18765">
                  <c:v>41066.291666666577</c:v>
                </c:pt>
                <c:pt idx="18766">
                  <c:v>41066.305555555562</c:v>
                </c:pt>
                <c:pt idx="18767">
                  <c:v>41066.319444444496</c:v>
                </c:pt>
                <c:pt idx="18768">
                  <c:v>41066.333333333336</c:v>
                </c:pt>
                <c:pt idx="18769">
                  <c:v>41066.347222222219</c:v>
                </c:pt>
                <c:pt idx="18770">
                  <c:v>41066.361111111066</c:v>
                </c:pt>
                <c:pt idx="18771">
                  <c:v>41066.375</c:v>
                </c:pt>
                <c:pt idx="18772">
                  <c:v>41066.388888888956</c:v>
                </c:pt>
                <c:pt idx="18773">
                  <c:v>41066.402777777781</c:v>
                </c:pt>
                <c:pt idx="18774">
                  <c:v>41066.416666666664</c:v>
                </c:pt>
                <c:pt idx="18775">
                  <c:v>41066.430555555562</c:v>
                </c:pt>
                <c:pt idx="18776">
                  <c:v>41066.444444444496</c:v>
                </c:pt>
                <c:pt idx="18777">
                  <c:v>41066.458333333343</c:v>
                </c:pt>
                <c:pt idx="18778">
                  <c:v>41066.472222222219</c:v>
                </c:pt>
                <c:pt idx="18779">
                  <c:v>41066.486111111109</c:v>
                </c:pt>
                <c:pt idx="18780">
                  <c:v>41066.5</c:v>
                </c:pt>
                <c:pt idx="18781">
                  <c:v>41066.513888888891</c:v>
                </c:pt>
                <c:pt idx="18782">
                  <c:v>41066.527777777774</c:v>
                </c:pt>
                <c:pt idx="18783">
                  <c:v>41066.541666666613</c:v>
                </c:pt>
                <c:pt idx="18784">
                  <c:v>41066.555555555562</c:v>
                </c:pt>
                <c:pt idx="18785">
                  <c:v>41066.569444444445</c:v>
                </c:pt>
                <c:pt idx="18786">
                  <c:v>41066.583333333336</c:v>
                </c:pt>
                <c:pt idx="18787">
                  <c:v>41066.597222222204</c:v>
                </c:pt>
                <c:pt idx="18788">
                  <c:v>41066.611111111066</c:v>
                </c:pt>
                <c:pt idx="18789">
                  <c:v>41066.624999999993</c:v>
                </c:pt>
                <c:pt idx="18790">
                  <c:v>41066.638888888891</c:v>
                </c:pt>
                <c:pt idx="18791">
                  <c:v>41066.652777777781</c:v>
                </c:pt>
                <c:pt idx="18792">
                  <c:v>41066.666666666613</c:v>
                </c:pt>
                <c:pt idx="18793">
                  <c:v>41066.680555555562</c:v>
                </c:pt>
                <c:pt idx="18794">
                  <c:v>41066.694444444445</c:v>
                </c:pt>
                <c:pt idx="18795">
                  <c:v>41066.708333333336</c:v>
                </c:pt>
                <c:pt idx="18796">
                  <c:v>41066.722222222204</c:v>
                </c:pt>
                <c:pt idx="18797">
                  <c:v>41066.736111111066</c:v>
                </c:pt>
                <c:pt idx="18798">
                  <c:v>41066.75</c:v>
                </c:pt>
                <c:pt idx="18799">
                  <c:v>41066.763888888876</c:v>
                </c:pt>
                <c:pt idx="18800">
                  <c:v>41066.777777777774</c:v>
                </c:pt>
                <c:pt idx="18801">
                  <c:v>41066.791666666577</c:v>
                </c:pt>
                <c:pt idx="18802">
                  <c:v>41066.805555555562</c:v>
                </c:pt>
                <c:pt idx="18803">
                  <c:v>41066.819444444496</c:v>
                </c:pt>
                <c:pt idx="18804">
                  <c:v>41066.833333333336</c:v>
                </c:pt>
                <c:pt idx="18805">
                  <c:v>41066.847222222219</c:v>
                </c:pt>
                <c:pt idx="18806">
                  <c:v>41066.861111111066</c:v>
                </c:pt>
                <c:pt idx="18807">
                  <c:v>41066.875</c:v>
                </c:pt>
                <c:pt idx="18808">
                  <c:v>41066.888888888956</c:v>
                </c:pt>
                <c:pt idx="18809">
                  <c:v>41066.902777777781</c:v>
                </c:pt>
                <c:pt idx="18810">
                  <c:v>41066.916666666664</c:v>
                </c:pt>
                <c:pt idx="18811">
                  <c:v>41066.930555555562</c:v>
                </c:pt>
                <c:pt idx="18812">
                  <c:v>41066.944444444496</c:v>
                </c:pt>
                <c:pt idx="18813">
                  <c:v>41066.958333333343</c:v>
                </c:pt>
                <c:pt idx="18814">
                  <c:v>41066.972222222219</c:v>
                </c:pt>
                <c:pt idx="18815">
                  <c:v>41066.986111111109</c:v>
                </c:pt>
                <c:pt idx="18816">
                  <c:v>41067</c:v>
                </c:pt>
                <c:pt idx="18817">
                  <c:v>41067.013888888891</c:v>
                </c:pt>
                <c:pt idx="18818">
                  <c:v>41067.027777777774</c:v>
                </c:pt>
                <c:pt idx="18819">
                  <c:v>41067.041666666613</c:v>
                </c:pt>
                <c:pt idx="18820">
                  <c:v>41067.055555555562</c:v>
                </c:pt>
                <c:pt idx="18821">
                  <c:v>41067.069444444445</c:v>
                </c:pt>
                <c:pt idx="18822">
                  <c:v>41067.083333333336</c:v>
                </c:pt>
                <c:pt idx="18823">
                  <c:v>41067.097222222204</c:v>
                </c:pt>
                <c:pt idx="18824">
                  <c:v>41067.111111111066</c:v>
                </c:pt>
                <c:pt idx="18825">
                  <c:v>41067.124999999993</c:v>
                </c:pt>
                <c:pt idx="18826">
                  <c:v>41067.138888888891</c:v>
                </c:pt>
                <c:pt idx="18827">
                  <c:v>41067.152777777781</c:v>
                </c:pt>
                <c:pt idx="18828">
                  <c:v>41067.166666666613</c:v>
                </c:pt>
                <c:pt idx="18829">
                  <c:v>41067.180555555562</c:v>
                </c:pt>
                <c:pt idx="18830">
                  <c:v>41067.194444444445</c:v>
                </c:pt>
                <c:pt idx="18831">
                  <c:v>41067.208333333336</c:v>
                </c:pt>
                <c:pt idx="18832">
                  <c:v>41067.222222222204</c:v>
                </c:pt>
                <c:pt idx="18833">
                  <c:v>41067.236111111066</c:v>
                </c:pt>
                <c:pt idx="18834">
                  <c:v>41067.25</c:v>
                </c:pt>
                <c:pt idx="18835">
                  <c:v>41067.263888888876</c:v>
                </c:pt>
                <c:pt idx="18836">
                  <c:v>41067.277777777774</c:v>
                </c:pt>
                <c:pt idx="18837">
                  <c:v>41067.291666666577</c:v>
                </c:pt>
                <c:pt idx="18838">
                  <c:v>41067.305555555562</c:v>
                </c:pt>
                <c:pt idx="18839">
                  <c:v>41067.319444444496</c:v>
                </c:pt>
                <c:pt idx="18840">
                  <c:v>41067.333333333336</c:v>
                </c:pt>
                <c:pt idx="18841">
                  <c:v>41067.347222222219</c:v>
                </c:pt>
                <c:pt idx="18842">
                  <c:v>41067.361111111066</c:v>
                </c:pt>
                <c:pt idx="18843">
                  <c:v>41067.375</c:v>
                </c:pt>
                <c:pt idx="18844">
                  <c:v>41067.388888888956</c:v>
                </c:pt>
                <c:pt idx="18845">
                  <c:v>41067.402777777781</c:v>
                </c:pt>
                <c:pt idx="18846">
                  <c:v>41067.416666666664</c:v>
                </c:pt>
                <c:pt idx="18847">
                  <c:v>41067.430555555562</c:v>
                </c:pt>
                <c:pt idx="18848">
                  <c:v>41067.444444444496</c:v>
                </c:pt>
                <c:pt idx="18849">
                  <c:v>41067.458333333343</c:v>
                </c:pt>
                <c:pt idx="18850">
                  <c:v>41067.472222222219</c:v>
                </c:pt>
                <c:pt idx="18851">
                  <c:v>41067.486111111109</c:v>
                </c:pt>
                <c:pt idx="18852">
                  <c:v>41067.5</c:v>
                </c:pt>
                <c:pt idx="18853">
                  <c:v>41067.513888888891</c:v>
                </c:pt>
                <c:pt idx="18854">
                  <c:v>41067.527777777774</c:v>
                </c:pt>
                <c:pt idx="18855">
                  <c:v>41067.541666666613</c:v>
                </c:pt>
                <c:pt idx="18856">
                  <c:v>41067.555555555562</c:v>
                </c:pt>
                <c:pt idx="18857">
                  <c:v>41067.569444444445</c:v>
                </c:pt>
                <c:pt idx="18858">
                  <c:v>41067.583333333336</c:v>
                </c:pt>
                <c:pt idx="18859">
                  <c:v>41067.597222222204</c:v>
                </c:pt>
                <c:pt idx="18860">
                  <c:v>41067.611111111066</c:v>
                </c:pt>
                <c:pt idx="18861">
                  <c:v>41067.624999999993</c:v>
                </c:pt>
                <c:pt idx="18862">
                  <c:v>41067.638888888891</c:v>
                </c:pt>
                <c:pt idx="18863">
                  <c:v>41067.652777777781</c:v>
                </c:pt>
                <c:pt idx="18864">
                  <c:v>41067.666666666613</c:v>
                </c:pt>
                <c:pt idx="18865">
                  <c:v>41067.680555555562</c:v>
                </c:pt>
                <c:pt idx="18866">
                  <c:v>41067.694444444445</c:v>
                </c:pt>
                <c:pt idx="18867">
                  <c:v>41067.708333333336</c:v>
                </c:pt>
                <c:pt idx="18868">
                  <c:v>41067.722222222204</c:v>
                </c:pt>
                <c:pt idx="18869">
                  <c:v>41067.736111111066</c:v>
                </c:pt>
                <c:pt idx="18870">
                  <c:v>41067.75</c:v>
                </c:pt>
                <c:pt idx="18871">
                  <c:v>41067.763888888876</c:v>
                </c:pt>
                <c:pt idx="18872">
                  <c:v>41067.777777777774</c:v>
                </c:pt>
                <c:pt idx="18873">
                  <c:v>41067.791666666577</c:v>
                </c:pt>
                <c:pt idx="18874">
                  <c:v>41067.805555555562</c:v>
                </c:pt>
                <c:pt idx="18875">
                  <c:v>41067.819444444496</c:v>
                </c:pt>
                <c:pt idx="18876">
                  <c:v>41067.833333333336</c:v>
                </c:pt>
                <c:pt idx="18877">
                  <c:v>41067.847222222219</c:v>
                </c:pt>
                <c:pt idx="18878">
                  <c:v>41067.861111111066</c:v>
                </c:pt>
                <c:pt idx="18879">
                  <c:v>41067.875</c:v>
                </c:pt>
                <c:pt idx="18880">
                  <c:v>41067.888888888956</c:v>
                </c:pt>
                <c:pt idx="18881">
                  <c:v>41067.902777777781</c:v>
                </c:pt>
                <c:pt idx="18882">
                  <c:v>41067.916666666664</c:v>
                </c:pt>
                <c:pt idx="18883">
                  <c:v>41067.930555555562</c:v>
                </c:pt>
                <c:pt idx="18884">
                  <c:v>41067.944444444496</c:v>
                </c:pt>
                <c:pt idx="18885">
                  <c:v>41067.958333333343</c:v>
                </c:pt>
                <c:pt idx="18886">
                  <c:v>41067.972222222219</c:v>
                </c:pt>
                <c:pt idx="18887">
                  <c:v>41067.986111111109</c:v>
                </c:pt>
                <c:pt idx="18888">
                  <c:v>41068</c:v>
                </c:pt>
                <c:pt idx="18889">
                  <c:v>41068.013888888891</c:v>
                </c:pt>
                <c:pt idx="18890">
                  <c:v>41068.027777777774</c:v>
                </c:pt>
                <c:pt idx="18891">
                  <c:v>41068.041666666613</c:v>
                </c:pt>
                <c:pt idx="18892">
                  <c:v>41068.055555555562</c:v>
                </c:pt>
                <c:pt idx="18893">
                  <c:v>41068.069444444445</c:v>
                </c:pt>
                <c:pt idx="18894">
                  <c:v>41068.083333333336</c:v>
                </c:pt>
                <c:pt idx="18895">
                  <c:v>41068.097222222204</c:v>
                </c:pt>
                <c:pt idx="18896">
                  <c:v>41068.111111111066</c:v>
                </c:pt>
                <c:pt idx="18897">
                  <c:v>41068.124999999993</c:v>
                </c:pt>
                <c:pt idx="18898">
                  <c:v>41068.138888888891</c:v>
                </c:pt>
                <c:pt idx="18899">
                  <c:v>41068.152777777781</c:v>
                </c:pt>
                <c:pt idx="18900">
                  <c:v>41068.166666666613</c:v>
                </c:pt>
                <c:pt idx="18901">
                  <c:v>41068.180555555562</c:v>
                </c:pt>
                <c:pt idx="18902">
                  <c:v>41068.194444444445</c:v>
                </c:pt>
                <c:pt idx="18903">
                  <c:v>41068.208333333336</c:v>
                </c:pt>
                <c:pt idx="18904">
                  <c:v>41068.222222222204</c:v>
                </c:pt>
                <c:pt idx="18905">
                  <c:v>41068.236111111066</c:v>
                </c:pt>
                <c:pt idx="18906">
                  <c:v>41068.25</c:v>
                </c:pt>
                <c:pt idx="18907">
                  <c:v>41068.263888888876</c:v>
                </c:pt>
                <c:pt idx="18908">
                  <c:v>41068.277777777774</c:v>
                </c:pt>
                <c:pt idx="18909">
                  <c:v>41068.291666666577</c:v>
                </c:pt>
                <c:pt idx="18910">
                  <c:v>41068.305555555562</c:v>
                </c:pt>
                <c:pt idx="18911">
                  <c:v>41068.319444444496</c:v>
                </c:pt>
                <c:pt idx="18912">
                  <c:v>41068.333333333336</c:v>
                </c:pt>
                <c:pt idx="18913">
                  <c:v>41068.347222222219</c:v>
                </c:pt>
                <c:pt idx="18914">
                  <c:v>41068.361111111066</c:v>
                </c:pt>
                <c:pt idx="18915">
                  <c:v>41068.375</c:v>
                </c:pt>
                <c:pt idx="18916">
                  <c:v>41068.388888888956</c:v>
                </c:pt>
                <c:pt idx="18917">
                  <c:v>41068.402777777781</c:v>
                </c:pt>
                <c:pt idx="18918">
                  <c:v>41068.416666666664</c:v>
                </c:pt>
                <c:pt idx="18919">
                  <c:v>41068.430555555562</c:v>
                </c:pt>
                <c:pt idx="18920">
                  <c:v>41068.444444444496</c:v>
                </c:pt>
                <c:pt idx="18921">
                  <c:v>41068.458333333343</c:v>
                </c:pt>
                <c:pt idx="18922">
                  <c:v>41068.472222222219</c:v>
                </c:pt>
                <c:pt idx="18923">
                  <c:v>41068.486111111109</c:v>
                </c:pt>
                <c:pt idx="18924">
                  <c:v>41068.5</c:v>
                </c:pt>
                <c:pt idx="18925">
                  <c:v>41068.513888888891</c:v>
                </c:pt>
                <c:pt idx="18926">
                  <c:v>41068.527777777774</c:v>
                </c:pt>
                <c:pt idx="18927">
                  <c:v>41068.541666666613</c:v>
                </c:pt>
                <c:pt idx="18928">
                  <c:v>41068.555555555562</c:v>
                </c:pt>
                <c:pt idx="18929">
                  <c:v>41068.569444444445</c:v>
                </c:pt>
                <c:pt idx="18930">
                  <c:v>41068.583333333336</c:v>
                </c:pt>
                <c:pt idx="18931">
                  <c:v>41068.597222222204</c:v>
                </c:pt>
                <c:pt idx="18932">
                  <c:v>41068.611111111066</c:v>
                </c:pt>
                <c:pt idx="18933">
                  <c:v>41068.624999999993</c:v>
                </c:pt>
                <c:pt idx="18934">
                  <c:v>41068.638888888891</c:v>
                </c:pt>
                <c:pt idx="18935">
                  <c:v>41068.652777777781</c:v>
                </c:pt>
                <c:pt idx="18936">
                  <c:v>41068.666666666613</c:v>
                </c:pt>
                <c:pt idx="18937">
                  <c:v>41068.680555555562</c:v>
                </c:pt>
                <c:pt idx="18938">
                  <c:v>41068.694444444445</c:v>
                </c:pt>
                <c:pt idx="18939">
                  <c:v>41068.708333333336</c:v>
                </c:pt>
                <c:pt idx="18940">
                  <c:v>41068.722222222204</c:v>
                </c:pt>
                <c:pt idx="18941">
                  <c:v>41068.736111111066</c:v>
                </c:pt>
                <c:pt idx="18942">
                  <c:v>41068.75</c:v>
                </c:pt>
                <c:pt idx="18943">
                  <c:v>41068.763888888876</c:v>
                </c:pt>
                <c:pt idx="18944">
                  <c:v>41068.777777777774</c:v>
                </c:pt>
                <c:pt idx="18945">
                  <c:v>41068.791666666577</c:v>
                </c:pt>
                <c:pt idx="18946">
                  <c:v>41068.805555555562</c:v>
                </c:pt>
                <c:pt idx="18947">
                  <c:v>41068.819444444496</c:v>
                </c:pt>
                <c:pt idx="18948">
                  <c:v>41068.833333333336</c:v>
                </c:pt>
                <c:pt idx="18949">
                  <c:v>41068.847222222219</c:v>
                </c:pt>
                <c:pt idx="18950">
                  <c:v>41068.861111111066</c:v>
                </c:pt>
                <c:pt idx="18951">
                  <c:v>41068.875</c:v>
                </c:pt>
                <c:pt idx="18952">
                  <c:v>41068.888888888956</c:v>
                </c:pt>
                <c:pt idx="18953">
                  <c:v>41068.902777777781</c:v>
                </c:pt>
                <c:pt idx="18954">
                  <c:v>41068.916666666664</c:v>
                </c:pt>
                <c:pt idx="18955">
                  <c:v>41068.930555555562</c:v>
                </c:pt>
                <c:pt idx="18956">
                  <c:v>41068.944444444496</c:v>
                </c:pt>
                <c:pt idx="18957">
                  <c:v>41068.958333333343</c:v>
                </c:pt>
                <c:pt idx="18958">
                  <c:v>41068.972222222219</c:v>
                </c:pt>
                <c:pt idx="18959">
                  <c:v>41068.986111111109</c:v>
                </c:pt>
                <c:pt idx="18960">
                  <c:v>41069</c:v>
                </c:pt>
                <c:pt idx="18961">
                  <c:v>41069.013888888891</c:v>
                </c:pt>
                <c:pt idx="18962">
                  <c:v>41069.027777777774</c:v>
                </c:pt>
                <c:pt idx="18963">
                  <c:v>41069.041666666613</c:v>
                </c:pt>
                <c:pt idx="18964">
                  <c:v>41069.055555555562</c:v>
                </c:pt>
                <c:pt idx="18965">
                  <c:v>41069.069444444445</c:v>
                </c:pt>
                <c:pt idx="18966">
                  <c:v>41069.083333333336</c:v>
                </c:pt>
                <c:pt idx="18967">
                  <c:v>41069.097222222204</c:v>
                </c:pt>
                <c:pt idx="18968">
                  <c:v>41069.111111111066</c:v>
                </c:pt>
                <c:pt idx="18969">
                  <c:v>41069.124999999993</c:v>
                </c:pt>
                <c:pt idx="18970">
                  <c:v>41069.138888888891</c:v>
                </c:pt>
                <c:pt idx="18971">
                  <c:v>41069.152777777781</c:v>
                </c:pt>
                <c:pt idx="18972">
                  <c:v>41069.166666666613</c:v>
                </c:pt>
                <c:pt idx="18973">
                  <c:v>41069.180555555562</c:v>
                </c:pt>
                <c:pt idx="18974">
                  <c:v>41069.194444444445</c:v>
                </c:pt>
                <c:pt idx="18975">
                  <c:v>41069.208333333336</c:v>
                </c:pt>
                <c:pt idx="18976">
                  <c:v>41069.222222222204</c:v>
                </c:pt>
                <c:pt idx="18977">
                  <c:v>41069.236111111066</c:v>
                </c:pt>
                <c:pt idx="18978">
                  <c:v>41069.25</c:v>
                </c:pt>
                <c:pt idx="18979">
                  <c:v>41069.263888888876</c:v>
                </c:pt>
                <c:pt idx="18980">
                  <c:v>41069.277777777774</c:v>
                </c:pt>
                <c:pt idx="18981">
                  <c:v>41069.291666666577</c:v>
                </c:pt>
                <c:pt idx="18982">
                  <c:v>41069.305555555562</c:v>
                </c:pt>
                <c:pt idx="18983">
                  <c:v>41069.319444444496</c:v>
                </c:pt>
                <c:pt idx="18984">
                  <c:v>41069.333333333336</c:v>
                </c:pt>
                <c:pt idx="18985">
                  <c:v>41069.347222222219</c:v>
                </c:pt>
                <c:pt idx="18986">
                  <c:v>41069.361111111066</c:v>
                </c:pt>
                <c:pt idx="18987">
                  <c:v>41069.375</c:v>
                </c:pt>
                <c:pt idx="18988">
                  <c:v>41069.388888888956</c:v>
                </c:pt>
                <c:pt idx="18989">
                  <c:v>41069.402777777781</c:v>
                </c:pt>
                <c:pt idx="18990">
                  <c:v>41069.416666666664</c:v>
                </c:pt>
                <c:pt idx="18991">
                  <c:v>41069.430555555562</c:v>
                </c:pt>
                <c:pt idx="18992">
                  <c:v>41069.444444444496</c:v>
                </c:pt>
                <c:pt idx="18993">
                  <c:v>41069.458333333343</c:v>
                </c:pt>
                <c:pt idx="18994">
                  <c:v>41069.472222222219</c:v>
                </c:pt>
                <c:pt idx="18995">
                  <c:v>41069.486111111109</c:v>
                </c:pt>
                <c:pt idx="18996">
                  <c:v>41069.5</c:v>
                </c:pt>
                <c:pt idx="18997">
                  <c:v>41069.513888888891</c:v>
                </c:pt>
                <c:pt idx="18998">
                  <c:v>41069.527777777774</c:v>
                </c:pt>
                <c:pt idx="18999">
                  <c:v>41069.541666666613</c:v>
                </c:pt>
                <c:pt idx="19000">
                  <c:v>41069.555555555562</c:v>
                </c:pt>
                <c:pt idx="19001">
                  <c:v>41069.569444444445</c:v>
                </c:pt>
                <c:pt idx="19002">
                  <c:v>41069.583333333336</c:v>
                </c:pt>
                <c:pt idx="19003">
                  <c:v>41069.597222222204</c:v>
                </c:pt>
                <c:pt idx="19004">
                  <c:v>41069.611111111066</c:v>
                </c:pt>
                <c:pt idx="19005">
                  <c:v>41069.624999999993</c:v>
                </c:pt>
                <c:pt idx="19006">
                  <c:v>41069.638888888891</c:v>
                </c:pt>
                <c:pt idx="19007">
                  <c:v>41069.652777777781</c:v>
                </c:pt>
                <c:pt idx="19008">
                  <c:v>41069.666666666613</c:v>
                </c:pt>
                <c:pt idx="19009">
                  <c:v>41069.680555555562</c:v>
                </c:pt>
                <c:pt idx="19010">
                  <c:v>41069.694444444445</c:v>
                </c:pt>
                <c:pt idx="19011">
                  <c:v>41069.708333333336</c:v>
                </c:pt>
                <c:pt idx="19012">
                  <c:v>41069.722222222204</c:v>
                </c:pt>
                <c:pt idx="19013">
                  <c:v>41069.736111111066</c:v>
                </c:pt>
                <c:pt idx="19014">
                  <c:v>41069.75</c:v>
                </c:pt>
                <c:pt idx="19015">
                  <c:v>41069.763888888876</c:v>
                </c:pt>
                <c:pt idx="19016">
                  <c:v>41069.777777777774</c:v>
                </c:pt>
                <c:pt idx="19017">
                  <c:v>41069.791666666577</c:v>
                </c:pt>
                <c:pt idx="19018">
                  <c:v>41069.805555555562</c:v>
                </c:pt>
                <c:pt idx="19019">
                  <c:v>41069.819444444496</c:v>
                </c:pt>
                <c:pt idx="19020">
                  <c:v>41069.833333333336</c:v>
                </c:pt>
                <c:pt idx="19021">
                  <c:v>41069.847222222219</c:v>
                </c:pt>
                <c:pt idx="19022">
                  <c:v>41069.861111111066</c:v>
                </c:pt>
                <c:pt idx="19023">
                  <c:v>41069.875</c:v>
                </c:pt>
                <c:pt idx="19024">
                  <c:v>41069.888888888956</c:v>
                </c:pt>
                <c:pt idx="19025">
                  <c:v>41069.902777777781</c:v>
                </c:pt>
                <c:pt idx="19026">
                  <c:v>41069.916666666664</c:v>
                </c:pt>
                <c:pt idx="19027">
                  <c:v>41069.930555555562</c:v>
                </c:pt>
                <c:pt idx="19028">
                  <c:v>41069.944444444496</c:v>
                </c:pt>
                <c:pt idx="19029">
                  <c:v>41069.958333333343</c:v>
                </c:pt>
                <c:pt idx="19030">
                  <c:v>41069.972222222219</c:v>
                </c:pt>
                <c:pt idx="19031">
                  <c:v>41069.986111111109</c:v>
                </c:pt>
                <c:pt idx="19032">
                  <c:v>41070</c:v>
                </c:pt>
                <c:pt idx="19033">
                  <c:v>41070.013888888891</c:v>
                </c:pt>
                <c:pt idx="19034">
                  <c:v>41070.027777777774</c:v>
                </c:pt>
                <c:pt idx="19035">
                  <c:v>41070.041666666613</c:v>
                </c:pt>
                <c:pt idx="19036">
                  <c:v>41070.055555555562</c:v>
                </c:pt>
                <c:pt idx="19037">
                  <c:v>41070.069444444445</c:v>
                </c:pt>
                <c:pt idx="19038">
                  <c:v>41070.083333333336</c:v>
                </c:pt>
                <c:pt idx="19039">
                  <c:v>41070.097222222204</c:v>
                </c:pt>
                <c:pt idx="19040">
                  <c:v>41070.111111111066</c:v>
                </c:pt>
                <c:pt idx="19041">
                  <c:v>41070.124999999993</c:v>
                </c:pt>
                <c:pt idx="19042">
                  <c:v>41070.138888888891</c:v>
                </c:pt>
                <c:pt idx="19043">
                  <c:v>41070.152777777781</c:v>
                </c:pt>
                <c:pt idx="19044">
                  <c:v>41070.166666666613</c:v>
                </c:pt>
                <c:pt idx="19045">
                  <c:v>41070.180555555562</c:v>
                </c:pt>
                <c:pt idx="19046">
                  <c:v>41070.194444444445</c:v>
                </c:pt>
                <c:pt idx="19047">
                  <c:v>41070.208333333336</c:v>
                </c:pt>
                <c:pt idx="19048">
                  <c:v>41070.222222222204</c:v>
                </c:pt>
                <c:pt idx="19049">
                  <c:v>41070.236111111066</c:v>
                </c:pt>
                <c:pt idx="19050">
                  <c:v>41070.25</c:v>
                </c:pt>
                <c:pt idx="19051">
                  <c:v>41070.263888888876</c:v>
                </c:pt>
                <c:pt idx="19052">
                  <c:v>41070.277777777774</c:v>
                </c:pt>
                <c:pt idx="19053">
                  <c:v>41070.291666666577</c:v>
                </c:pt>
                <c:pt idx="19054">
                  <c:v>41070.305555555562</c:v>
                </c:pt>
                <c:pt idx="19055">
                  <c:v>41070.319444444496</c:v>
                </c:pt>
                <c:pt idx="19056">
                  <c:v>41070.333333333336</c:v>
                </c:pt>
                <c:pt idx="19057">
                  <c:v>41070.347222222219</c:v>
                </c:pt>
                <c:pt idx="19058">
                  <c:v>41070.361111111066</c:v>
                </c:pt>
                <c:pt idx="19059">
                  <c:v>41070.375</c:v>
                </c:pt>
                <c:pt idx="19060">
                  <c:v>41070.388888888956</c:v>
                </c:pt>
                <c:pt idx="19061">
                  <c:v>41070.402777777781</c:v>
                </c:pt>
                <c:pt idx="19062">
                  <c:v>41070.416666666664</c:v>
                </c:pt>
                <c:pt idx="19063">
                  <c:v>41070.430555555562</c:v>
                </c:pt>
                <c:pt idx="19064">
                  <c:v>41070.444444444496</c:v>
                </c:pt>
                <c:pt idx="19065">
                  <c:v>41070.458333333343</c:v>
                </c:pt>
                <c:pt idx="19066">
                  <c:v>41070.472222222219</c:v>
                </c:pt>
                <c:pt idx="19067">
                  <c:v>41070.486111111109</c:v>
                </c:pt>
                <c:pt idx="19068">
                  <c:v>41070.5</c:v>
                </c:pt>
                <c:pt idx="19069">
                  <c:v>41070.513888888891</c:v>
                </c:pt>
                <c:pt idx="19070">
                  <c:v>41070.527777777774</c:v>
                </c:pt>
                <c:pt idx="19071">
                  <c:v>41070.541666666613</c:v>
                </c:pt>
                <c:pt idx="19072">
                  <c:v>41070.555555555562</c:v>
                </c:pt>
                <c:pt idx="19073">
                  <c:v>41070.569444444445</c:v>
                </c:pt>
                <c:pt idx="19074">
                  <c:v>41070.583333333336</c:v>
                </c:pt>
                <c:pt idx="19075">
                  <c:v>41070.597222222204</c:v>
                </c:pt>
                <c:pt idx="19076">
                  <c:v>41070.611111111066</c:v>
                </c:pt>
                <c:pt idx="19077">
                  <c:v>41070.624999999993</c:v>
                </c:pt>
                <c:pt idx="19078">
                  <c:v>41070.638888888891</c:v>
                </c:pt>
                <c:pt idx="19079">
                  <c:v>41070.652777777781</c:v>
                </c:pt>
                <c:pt idx="19080">
                  <c:v>41070.666666666613</c:v>
                </c:pt>
                <c:pt idx="19081">
                  <c:v>41070.680555555562</c:v>
                </c:pt>
                <c:pt idx="19082">
                  <c:v>41070.694444444445</c:v>
                </c:pt>
                <c:pt idx="19083">
                  <c:v>41070.708333333336</c:v>
                </c:pt>
                <c:pt idx="19084">
                  <c:v>41070.722222222204</c:v>
                </c:pt>
                <c:pt idx="19085">
                  <c:v>41070.736111111066</c:v>
                </c:pt>
                <c:pt idx="19086">
                  <c:v>41070.75</c:v>
                </c:pt>
                <c:pt idx="19087">
                  <c:v>41070.763888888876</c:v>
                </c:pt>
                <c:pt idx="19088">
                  <c:v>41070.777777777774</c:v>
                </c:pt>
                <c:pt idx="19089">
                  <c:v>41070.791666666577</c:v>
                </c:pt>
                <c:pt idx="19090">
                  <c:v>41070.805555555562</c:v>
                </c:pt>
                <c:pt idx="19091">
                  <c:v>41070.819444444496</c:v>
                </c:pt>
                <c:pt idx="19092">
                  <c:v>41070.833333333336</c:v>
                </c:pt>
                <c:pt idx="19093">
                  <c:v>41070.847222222219</c:v>
                </c:pt>
                <c:pt idx="19094">
                  <c:v>41070.861111111066</c:v>
                </c:pt>
                <c:pt idx="19095">
                  <c:v>41070.875</c:v>
                </c:pt>
                <c:pt idx="19096">
                  <c:v>41070.888888888956</c:v>
                </c:pt>
                <c:pt idx="19097">
                  <c:v>41070.902777777781</c:v>
                </c:pt>
                <c:pt idx="19098">
                  <c:v>41070.916666666664</c:v>
                </c:pt>
                <c:pt idx="19099">
                  <c:v>41070.930555555562</c:v>
                </c:pt>
                <c:pt idx="19100">
                  <c:v>41070.944444444496</c:v>
                </c:pt>
                <c:pt idx="19101">
                  <c:v>41070.958333333343</c:v>
                </c:pt>
                <c:pt idx="19102">
                  <c:v>41070.972222222219</c:v>
                </c:pt>
                <c:pt idx="19103">
                  <c:v>41070.986111111109</c:v>
                </c:pt>
                <c:pt idx="19104">
                  <c:v>41071</c:v>
                </c:pt>
                <c:pt idx="19105">
                  <c:v>41071.013888888891</c:v>
                </c:pt>
                <c:pt idx="19106">
                  <c:v>41071.027777777774</c:v>
                </c:pt>
                <c:pt idx="19107">
                  <c:v>41071.041666666613</c:v>
                </c:pt>
                <c:pt idx="19108">
                  <c:v>41071.055555555562</c:v>
                </c:pt>
                <c:pt idx="19109">
                  <c:v>41071.069444444445</c:v>
                </c:pt>
                <c:pt idx="19110">
                  <c:v>41071.083333333336</c:v>
                </c:pt>
                <c:pt idx="19111">
                  <c:v>41071.097222222204</c:v>
                </c:pt>
                <c:pt idx="19112">
                  <c:v>41071.111111111066</c:v>
                </c:pt>
                <c:pt idx="19113">
                  <c:v>41071.124999999993</c:v>
                </c:pt>
                <c:pt idx="19114">
                  <c:v>41071.138888888891</c:v>
                </c:pt>
                <c:pt idx="19115">
                  <c:v>41071.152777777781</c:v>
                </c:pt>
                <c:pt idx="19116">
                  <c:v>41071.166666666613</c:v>
                </c:pt>
                <c:pt idx="19117">
                  <c:v>41071.180555555562</c:v>
                </c:pt>
                <c:pt idx="19118">
                  <c:v>41071.194444444445</c:v>
                </c:pt>
                <c:pt idx="19119">
                  <c:v>41071.208333333336</c:v>
                </c:pt>
                <c:pt idx="19120">
                  <c:v>41071.222222222204</c:v>
                </c:pt>
                <c:pt idx="19121">
                  <c:v>41071.236111111066</c:v>
                </c:pt>
                <c:pt idx="19122">
                  <c:v>41071.25</c:v>
                </c:pt>
                <c:pt idx="19123">
                  <c:v>41071.263888888876</c:v>
                </c:pt>
                <c:pt idx="19124">
                  <c:v>41071.277777777774</c:v>
                </c:pt>
                <c:pt idx="19125">
                  <c:v>41071.291666666577</c:v>
                </c:pt>
                <c:pt idx="19126">
                  <c:v>41071.305555555562</c:v>
                </c:pt>
                <c:pt idx="19127">
                  <c:v>41071.319444444496</c:v>
                </c:pt>
                <c:pt idx="19128">
                  <c:v>41071.333333333336</c:v>
                </c:pt>
                <c:pt idx="19129">
                  <c:v>41071.347222222219</c:v>
                </c:pt>
                <c:pt idx="19130">
                  <c:v>41071.361111111066</c:v>
                </c:pt>
                <c:pt idx="19131">
                  <c:v>41071.375</c:v>
                </c:pt>
                <c:pt idx="19132">
                  <c:v>41071.388888888956</c:v>
                </c:pt>
                <c:pt idx="19133">
                  <c:v>41071.402777777781</c:v>
                </c:pt>
                <c:pt idx="19134">
                  <c:v>41071.416666666664</c:v>
                </c:pt>
                <c:pt idx="19135">
                  <c:v>41071.430555555562</c:v>
                </c:pt>
                <c:pt idx="19136">
                  <c:v>41071.444444444496</c:v>
                </c:pt>
                <c:pt idx="19137">
                  <c:v>41071.458333333343</c:v>
                </c:pt>
                <c:pt idx="19138">
                  <c:v>41071.472222222219</c:v>
                </c:pt>
                <c:pt idx="19139">
                  <c:v>41071.486111111109</c:v>
                </c:pt>
                <c:pt idx="19140">
                  <c:v>41071.5</c:v>
                </c:pt>
                <c:pt idx="19141">
                  <c:v>41071.513888888891</c:v>
                </c:pt>
                <c:pt idx="19142">
                  <c:v>41071.527777777774</c:v>
                </c:pt>
                <c:pt idx="19143">
                  <c:v>41071.541666666613</c:v>
                </c:pt>
                <c:pt idx="19144">
                  <c:v>41071.555555555562</c:v>
                </c:pt>
                <c:pt idx="19145">
                  <c:v>41071.569444444445</c:v>
                </c:pt>
                <c:pt idx="19146">
                  <c:v>41071.583333333336</c:v>
                </c:pt>
                <c:pt idx="19147">
                  <c:v>41071.597222222204</c:v>
                </c:pt>
                <c:pt idx="19148">
                  <c:v>41071.611111111066</c:v>
                </c:pt>
                <c:pt idx="19149">
                  <c:v>41071.624999999993</c:v>
                </c:pt>
                <c:pt idx="19150">
                  <c:v>41071.638888888891</c:v>
                </c:pt>
                <c:pt idx="19151">
                  <c:v>41071.652777777781</c:v>
                </c:pt>
                <c:pt idx="19152">
                  <c:v>41071.666666666613</c:v>
                </c:pt>
                <c:pt idx="19153">
                  <c:v>41071.680555555562</c:v>
                </c:pt>
                <c:pt idx="19154">
                  <c:v>41071.694444444445</c:v>
                </c:pt>
                <c:pt idx="19155">
                  <c:v>41071.708333333336</c:v>
                </c:pt>
                <c:pt idx="19156">
                  <c:v>41071.722222222204</c:v>
                </c:pt>
                <c:pt idx="19157">
                  <c:v>41071.736111111066</c:v>
                </c:pt>
                <c:pt idx="19158">
                  <c:v>41071.75</c:v>
                </c:pt>
                <c:pt idx="19159">
                  <c:v>41071.763888888876</c:v>
                </c:pt>
                <c:pt idx="19160">
                  <c:v>41071.777777777774</c:v>
                </c:pt>
                <c:pt idx="19161">
                  <c:v>41071.791666666577</c:v>
                </c:pt>
                <c:pt idx="19162">
                  <c:v>41071.805555555562</c:v>
                </c:pt>
                <c:pt idx="19163">
                  <c:v>41071.819444444496</c:v>
                </c:pt>
                <c:pt idx="19164">
                  <c:v>41071.833333333336</c:v>
                </c:pt>
                <c:pt idx="19165">
                  <c:v>41071.847222222219</c:v>
                </c:pt>
                <c:pt idx="19166">
                  <c:v>41071.861111111066</c:v>
                </c:pt>
                <c:pt idx="19167">
                  <c:v>41071.875</c:v>
                </c:pt>
                <c:pt idx="19168">
                  <c:v>41071.888888888956</c:v>
                </c:pt>
                <c:pt idx="19169">
                  <c:v>41071.902777777781</c:v>
                </c:pt>
                <c:pt idx="19170">
                  <c:v>41071.916666666664</c:v>
                </c:pt>
                <c:pt idx="19171">
                  <c:v>41071.930555555562</c:v>
                </c:pt>
                <c:pt idx="19172">
                  <c:v>41071.944444444496</c:v>
                </c:pt>
                <c:pt idx="19173">
                  <c:v>41071.958333333343</c:v>
                </c:pt>
                <c:pt idx="19174">
                  <c:v>41071.972222222219</c:v>
                </c:pt>
                <c:pt idx="19175">
                  <c:v>41071.986111111109</c:v>
                </c:pt>
                <c:pt idx="19176">
                  <c:v>41072</c:v>
                </c:pt>
                <c:pt idx="19177">
                  <c:v>41072.013888888891</c:v>
                </c:pt>
                <c:pt idx="19178">
                  <c:v>41072.027777777774</c:v>
                </c:pt>
                <c:pt idx="19179">
                  <c:v>41072.041666666613</c:v>
                </c:pt>
                <c:pt idx="19180">
                  <c:v>41072.055555555562</c:v>
                </c:pt>
                <c:pt idx="19181">
                  <c:v>41072.069444444445</c:v>
                </c:pt>
                <c:pt idx="19182">
                  <c:v>41072.083333333336</c:v>
                </c:pt>
                <c:pt idx="19183">
                  <c:v>41072.097222222204</c:v>
                </c:pt>
                <c:pt idx="19184">
                  <c:v>41072.111111111066</c:v>
                </c:pt>
                <c:pt idx="19185">
                  <c:v>41072.124999999993</c:v>
                </c:pt>
                <c:pt idx="19186">
                  <c:v>41072.138888888891</c:v>
                </c:pt>
                <c:pt idx="19187">
                  <c:v>41072.152777777781</c:v>
                </c:pt>
                <c:pt idx="19188">
                  <c:v>41072.166666666613</c:v>
                </c:pt>
                <c:pt idx="19189">
                  <c:v>41072.180555555562</c:v>
                </c:pt>
                <c:pt idx="19190">
                  <c:v>41072.194444444445</c:v>
                </c:pt>
                <c:pt idx="19191">
                  <c:v>41072.208333333336</c:v>
                </c:pt>
                <c:pt idx="19192">
                  <c:v>41072.222222222204</c:v>
                </c:pt>
                <c:pt idx="19193">
                  <c:v>41072.236111111066</c:v>
                </c:pt>
                <c:pt idx="19194">
                  <c:v>41072.25</c:v>
                </c:pt>
                <c:pt idx="19195">
                  <c:v>41072.263888888876</c:v>
                </c:pt>
                <c:pt idx="19196">
                  <c:v>41072.277777777774</c:v>
                </c:pt>
                <c:pt idx="19197">
                  <c:v>41072.291666666577</c:v>
                </c:pt>
                <c:pt idx="19198">
                  <c:v>41072.305555555562</c:v>
                </c:pt>
                <c:pt idx="19199">
                  <c:v>41072.319444444496</c:v>
                </c:pt>
                <c:pt idx="19200">
                  <c:v>41072.333333333336</c:v>
                </c:pt>
                <c:pt idx="19201">
                  <c:v>41072.347222222219</c:v>
                </c:pt>
                <c:pt idx="19202">
                  <c:v>41072.361111111066</c:v>
                </c:pt>
                <c:pt idx="19203">
                  <c:v>41072.375</c:v>
                </c:pt>
                <c:pt idx="19204">
                  <c:v>41072.388888888956</c:v>
                </c:pt>
                <c:pt idx="19205">
                  <c:v>41072.402777777781</c:v>
                </c:pt>
                <c:pt idx="19206">
                  <c:v>41072.416666666664</c:v>
                </c:pt>
                <c:pt idx="19207">
                  <c:v>41072.430555555562</c:v>
                </c:pt>
                <c:pt idx="19208">
                  <c:v>41072.444444444496</c:v>
                </c:pt>
                <c:pt idx="19209">
                  <c:v>41072.458333333343</c:v>
                </c:pt>
                <c:pt idx="19210">
                  <c:v>41072.472222222219</c:v>
                </c:pt>
                <c:pt idx="19211">
                  <c:v>41072.486111111109</c:v>
                </c:pt>
                <c:pt idx="19212">
                  <c:v>41072.5</c:v>
                </c:pt>
                <c:pt idx="19213">
                  <c:v>41072.513888888891</c:v>
                </c:pt>
                <c:pt idx="19214">
                  <c:v>41072.527777777774</c:v>
                </c:pt>
                <c:pt idx="19215">
                  <c:v>41072.541666666613</c:v>
                </c:pt>
                <c:pt idx="19216">
                  <c:v>41072.555555555562</c:v>
                </c:pt>
                <c:pt idx="19217">
                  <c:v>41072.569444444445</c:v>
                </c:pt>
                <c:pt idx="19218">
                  <c:v>41072.583333333336</c:v>
                </c:pt>
                <c:pt idx="19219">
                  <c:v>41072.597222222204</c:v>
                </c:pt>
                <c:pt idx="19220">
                  <c:v>41072.611111111066</c:v>
                </c:pt>
                <c:pt idx="19221">
                  <c:v>41072.624999999993</c:v>
                </c:pt>
                <c:pt idx="19222">
                  <c:v>41072.638888888891</c:v>
                </c:pt>
                <c:pt idx="19223">
                  <c:v>41072.652777777781</c:v>
                </c:pt>
                <c:pt idx="19224">
                  <c:v>41072.666666666613</c:v>
                </c:pt>
                <c:pt idx="19225">
                  <c:v>41072.680555555562</c:v>
                </c:pt>
                <c:pt idx="19226">
                  <c:v>41072.694444444445</c:v>
                </c:pt>
                <c:pt idx="19227">
                  <c:v>41072.708333333336</c:v>
                </c:pt>
                <c:pt idx="19228">
                  <c:v>41072.722222222204</c:v>
                </c:pt>
                <c:pt idx="19229">
                  <c:v>41072.736111111066</c:v>
                </c:pt>
                <c:pt idx="19230">
                  <c:v>41072.75</c:v>
                </c:pt>
                <c:pt idx="19231">
                  <c:v>41072.763888888876</c:v>
                </c:pt>
                <c:pt idx="19232">
                  <c:v>41072.777777777774</c:v>
                </c:pt>
                <c:pt idx="19233">
                  <c:v>41072.791666666577</c:v>
                </c:pt>
                <c:pt idx="19234">
                  <c:v>41072.805555555562</c:v>
                </c:pt>
                <c:pt idx="19235">
                  <c:v>41072.819444444496</c:v>
                </c:pt>
                <c:pt idx="19236">
                  <c:v>41072.833333333336</c:v>
                </c:pt>
                <c:pt idx="19237">
                  <c:v>41072.847222222219</c:v>
                </c:pt>
                <c:pt idx="19238">
                  <c:v>41072.861111111066</c:v>
                </c:pt>
                <c:pt idx="19239">
                  <c:v>41072.875</c:v>
                </c:pt>
                <c:pt idx="19240">
                  <c:v>41072.888888888956</c:v>
                </c:pt>
                <c:pt idx="19241">
                  <c:v>41072.902777777781</c:v>
                </c:pt>
                <c:pt idx="19242">
                  <c:v>41072.916666666664</c:v>
                </c:pt>
                <c:pt idx="19243">
                  <c:v>41072.930555555562</c:v>
                </c:pt>
                <c:pt idx="19244">
                  <c:v>41072.944444444496</c:v>
                </c:pt>
                <c:pt idx="19245">
                  <c:v>41072.958333333343</c:v>
                </c:pt>
                <c:pt idx="19246">
                  <c:v>41072.972222222219</c:v>
                </c:pt>
                <c:pt idx="19247">
                  <c:v>41072.986111111109</c:v>
                </c:pt>
                <c:pt idx="19248">
                  <c:v>41073</c:v>
                </c:pt>
                <c:pt idx="19249">
                  <c:v>41073.013888888891</c:v>
                </c:pt>
                <c:pt idx="19250">
                  <c:v>41073.027777777774</c:v>
                </c:pt>
                <c:pt idx="19251">
                  <c:v>41073.041666666613</c:v>
                </c:pt>
                <c:pt idx="19252">
                  <c:v>41073.055555555562</c:v>
                </c:pt>
                <c:pt idx="19253">
                  <c:v>41073.069444444445</c:v>
                </c:pt>
                <c:pt idx="19254">
                  <c:v>41073.083333333336</c:v>
                </c:pt>
                <c:pt idx="19255">
                  <c:v>41073.097222222204</c:v>
                </c:pt>
                <c:pt idx="19256">
                  <c:v>41073.111111111066</c:v>
                </c:pt>
                <c:pt idx="19257">
                  <c:v>41073.124999999993</c:v>
                </c:pt>
                <c:pt idx="19258">
                  <c:v>41073.138888888891</c:v>
                </c:pt>
                <c:pt idx="19259">
                  <c:v>41073.152777777781</c:v>
                </c:pt>
                <c:pt idx="19260">
                  <c:v>41073.166666666613</c:v>
                </c:pt>
                <c:pt idx="19261">
                  <c:v>41073.180555555562</c:v>
                </c:pt>
                <c:pt idx="19262">
                  <c:v>41073.194444444445</c:v>
                </c:pt>
                <c:pt idx="19263">
                  <c:v>41073.208333333336</c:v>
                </c:pt>
                <c:pt idx="19264">
                  <c:v>41073.222222222204</c:v>
                </c:pt>
                <c:pt idx="19265">
                  <c:v>41073.236111111066</c:v>
                </c:pt>
                <c:pt idx="19266">
                  <c:v>41073.25</c:v>
                </c:pt>
                <c:pt idx="19267">
                  <c:v>41073.263888888876</c:v>
                </c:pt>
                <c:pt idx="19268">
                  <c:v>41073.277777777774</c:v>
                </c:pt>
                <c:pt idx="19269">
                  <c:v>41073.291666666577</c:v>
                </c:pt>
                <c:pt idx="19270">
                  <c:v>41073.305555555562</c:v>
                </c:pt>
                <c:pt idx="19271">
                  <c:v>41073.319444444496</c:v>
                </c:pt>
                <c:pt idx="19272">
                  <c:v>41073.333333333336</c:v>
                </c:pt>
                <c:pt idx="19273">
                  <c:v>41073.347222222219</c:v>
                </c:pt>
                <c:pt idx="19274">
                  <c:v>41073.361111111066</c:v>
                </c:pt>
                <c:pt idx="19275">
                  <c:v>41073.375</c:v>
                </c:pt>
                <c:pt idx="19276">
                  <c:v>41073.388888888956</c:v>
                </c:pt>
                <c:pt idx="19277">
                  <c:v>41073.402777777781</c:v>
                </c:pt>
                <c:pt idx="19278">
                  <c:v>41073.416666666664</c:v>
                </c:pt>
                <c:pt idx="19279">
                  <c:v>41073.430555555562</c:v>
                </c:pt>
                <c:pt idx="19280">
                  <c:v>41073.444444444496</c:v>
                </c:pt>
                <c:pt idx="19281">
                  <c:v>41073.458333333343</c:v>
                </c:pt>
                <c:pt idx="19282">
                  <c:v>41073.472222222219</c:v>
                </c:pt>
                <c:pt idx="19283">
                  <c:v>41073.486111111109</c:v>
                </c:pt>
                <c:pt idx="19284">
                  <c:v>41073.5</c:v>
                </c:pt>
                <c:pt idx="19285">
                  <c:v>41073.513888888891</c:v>
                </c:pt>
                <c:pt idx="19286">
                  <c:v>41073.527777777774</c:v>
                </c:pt>
                <c:pt idx="19287">
                  <c:v>41073.541666666613</c:v>
                </c:pt>
                <c:pt idx="19288">
                  <c:v>41073.555555555562</c:v>
                </c:pt>
                <c:pt idx="19289">
                  <c:v>41073.569444444445</c:v>
                </c:pt>
                <c:pt idx="19290">
                  <c:v>41073.583333333336</c:v>
                </c:pt>
                <c:pt idx="19291">
                  <c:v>41073.597222222204</c:v>
                </c:pt>
                <c:pt idx="19292">
                  <c:v>41073.611111111066</c:v>
                </c:pt>
                <c:pt idx="19293">
                  <c:v>41073.624999999993</c:v>
                </c:pt>
                <c:pt idx="19294">
                  <c:v>41073.638888888891</c:v>
                </c:pt>
                <c:pt idx="19295">
                  <c:v>41073.652777777781</c:v>
                </c:pt>
                <c:pt idx="19296">
                  <c:v>41073.666666666613</c:v>
                </c:pt>
                <c:pt idx="19297">
                  <c:v>41073.680555555562</c:v>
                </c:pt>
                <c:pt idx="19298">
                  <c:v>41073.694444444445</c:v>
                </c:pt>
                <c:pt idx="19299">
                  <c:v>41073.708333333336</c:v>
                </c:pt>
                <c:pt idx="19300">
                  <c:v>41073.722222222204</c:v>
                </c:pt>
                <c:pt idx="19301">
                  <c:v>41073.736111111066</c:v>
                </c:pt>
                <c:pt idx="19302">
                  <c:v>41073.75</c:v>
                </c:pt>
                <c:pt idx="19303">
                  <c:v>41073.763888888876</c:v>
                </c:pt>
                <c:pt idx="19304">
                  <c:v>41073.777777777774</c:v>
                </c:pt>
                <c:pt idx="19305">
                  <c:v>41073.791666666577</c:v>
                </c:pt>
                <c:pt idx="19306">
                  <c:v>41073.805555555562</c:v>
                </c:pt>
                <c:pt idx="19307">
                  <c:v>41073.819444444496</c:v>
                </c:pt>
                <c:pt idx="19308">
                  <c:v>41073.833333333336</c:v>
                </c:pt>
                <c:pt idx="19309">
                  <c:v>41073.847222222219</c:v>
                </c:pt>
                <c:pt idx="19310">
                  <c:v>41073.861111111066</c:v>
                </c:pt>
                <c:pt idx="19311">
                  <c:v>41073.875</c:v>
                </c:pt>
                <c:pt idx="19312">
                  <c:v>41073.888888888956</c:v>
                </c:pt>
                <c:pt idx="19313">
                  <c:v>41073.902777777781</c:v>
                </c:pt>
                <c:pt idx="19314">
                  <c:v>41073.916666666664</c:v>
                </c:pt>
                <c:pt idx="19315">
                  <c:v>41073.930555555562</c:v>
                </c:pt>
                <c:pt idx="19316">
                  <c:v>41073.944444444496</c:v>
                </c:pt>
                <c:pt idx="19317">
                  <c:v>41073.958333333343</c:v>
                </c:pt>
                <c:pt idx="19318">
                  <c:v>41073.972222222219</c:v>
                </c:pt>
                <c:pt idx="19319">
                  <c:v>41073.986111111109</c:v>
                </c:pt>
                <c:pt idx="19320">
                  <c:v>41074</c:v>
                </c:pt>
                <c:pt idx="19321">
                  <c:v>41074.013888888891</c:v>
                </c:pt>
                <c:pt idx="19322">
                  <c:v>41074.027777777774</c:v>
                </c:pt>
                <c:pt idx="19323">
                  <c:v>41074.041666666613</c:v>
                </c:pt>
                <c:pt idx="19324">
                  <c:v>41074.055555555562</c:v>
                </c:pt>
                <c:pt idx="19325">
                  <c:v>41074.069444444445</c:v>
                </c:pt>
                <c:pt idx="19326">
                  <c:v>41074.083333333336</c:v>
                </c:pt>
                <c:pt idx="19327">
                  <c:v>41074.097222222204</c:v>
                </c:pt>
                <c:pt idx="19328">
                  <c:v>41074.111111111066</c:v>
                </c:pt>
                <c:pt idx="19329">
                  <c:v>41074.124999999993</c:v>
                </c:pt>
                <c:pt idx="19330">
                  <c:v>41074.138888888891</c:v>
                </c:pt>
                <c:pt idx="19331">
                  <c:v>41074.152777777781</c:v>
                </c:pt>
                <c:pt idx="19332">
                  <c:v>41074.166666666613</c:v>
                </c:pt>
                <c:pt idx="19333">
                  <c:v>41074.180555555562</c:v>
                </c:pt>
                <c:pt idx="19334">
                  <c:v>41074.194444444445</c:v>
                </c:pt>
                <c:pt idx="19335">
                  <c:v>41074.208333333336</c:v>
                </c:pt>
                <c:pt idx="19336">
                  <c:v>41074.222222222204</c:v>
                </c:pt>
                <c:pt idx="19337">
                  <c:v>41074.236111111066</c:v>
                </c:pt>
                <c:pt idx="19338">
                  <c:v>41074.25</c:v>
                </c:pt>
                <c:pt idx="19339">
                  <c:v>41074.263888888876</c:v>
                </c:pt>
                <c:pt idx="19340">
                  <c:v>41074.277777777774</c:v>
                </c:pt>
                <c:pt idx="19341">
                  <c:v>41074.291666666577</c:v>
                </c:pt>
                <c:pt idx="19342">
                  <c:v>41074.305555555562</c:v>
                </c:pt>
                <c:pt idx="19343">
                  <c:v>41074.319444444496</c:v>
                </c:pt>
                <c:pt idx="19344">
                  <c:v>41074.333333333336</c:v>
                </c:pt>
                <c:pt idx="19345">
                  <c:v>41074.347222222219</c:v>
                </c:pt>
                <c:pt idx="19346">
                  <c:v>41074.361111111066</c:v>
                </c:pt>
                <c:pt idx="19347">
                  <c:v>41074.375</c:v>
                </c:pt>
                <c:pt idx="19348">
                  <c:v>41074.388888888956</c:v>
                </c:pt>
                <c:pt idx="19349">
                  <c:v>41074.402777777781</c:v>
                </c:pt>
                <c:pt idx="19350">
                  <c:v>41074.416666666664</c:v>
                </c:pt>
                <c:pt idx="19351">
                  <c:v>41074.430555555562</c:v>
                </c:pt>
                <c:pt idx="19352">
                  <c:v>41074.444444444496</c:v>
                </c:pt>
                <c:pt idx="19353">
                  <c:v>41074.458333333343</c:v>
                </c:pt>
                <c:pt idx="19354">
                  <c:v>41074.472222222219</c:v>
                </c:pt>
                <c:pt idx="19355">
                  <c:v>41074.486111111109</c:v>
                </c:pt>
                <c:pt idx="19356">
                  <c:v>41074.5</c:v>
                </c:pt>
                <c:pt idx="19357">
                  <c:v>41074.513888888891</c:v>
                </c:pt>
                <c:pt idx="19358">
                  <c:v>41074.527777777774</c:v>
                </c:pt>
                <c:pt idx="19359">
                  <c:v>41074.541666666613</c:v>
                </c:pt>
                <c:pt idx="19360">
                  <c:v>41074.555555555562</c:v>
                </c:pt>
                <c:pt idx="19361">
                  <c:v>41074.569444444445</c:v>
                </c:pt>
                <c:pt idx="19362">
                  <c:v>41074.583333333336</c:v>
                </c:pt>
                <c:pt idx="19363">
                  <c:v>41074.597222222204</c:v>
                </c:pt>
                <c:pt idx="19364">
                  <c:v>41074.611111111066</c:v>
                </c:pt>
                <c:pt idx="19365">
                  <c:v>41074.624999999993</c:v>
                </c:pt>
                <c:pt idx="19366">
                  <c:v>41074.638888888891</c:v>
                </c:pt>
                <c:pt idx="19367">
                  <c:v>41074.652777777781</c:v>
                </c:pt>
                <c:pt idx="19368">
                  <c:v>41074.666666666613</c:v>
                </c:pt>
                <c:pt idx="19369">
                  <c:v>41074.680555555562</c:v>
                </c:pt>
                <c:pt idx="19370">
                  <c:v>41074.694444444445</c:v>
                </c:pt>
                <c:pt idx="19371">
                  <c:v>41074.708333333336</c:v>
                </c:pt>
                <c:pt idx="19372">
                  <c:v>41074.722222222204</c:v>
                </c:pt>
                <c:pt idx="19373">
                  <c:v>41074.736111111066</c:v>
                </c:pt>
                <c:pt idx="19374">
                  <c:v>41074.75</c:v>
                </c:pt>
                <c:pt idx="19375">
                  <c:v>41074.763888888876</c:v>
                </c:pt>
                <c:pt idx="19376">
                  <c:v>41074.777777777774</c:v>
                </c:pt>
                <c:pt idx="19377">
                  <c:v>41074.791666666577</c:v>
                </c:pt>
                <c:pt idx="19378">
                  <c:v>41074.805555555562</c:v>
                </c:pt>
                <c:pt idx="19379">
                  <c:v>41074.819444444496</c:v>
                </c:pt>
                <c:pt idx="19380">
                  <c:v>41074.833333333336</c:v>
                </c:pt>
                <c:pt idx="19381">
                  <c:v>41074.847222222219</c:v>
                </c:pt>
                <c:pt idx="19382">
                  <c:v>41074.861111111066</c:v>
                </c:pt>
                <c:pt idx="19383">
                  <c:v>41074.875</c:v>
                </c:pt>
                <c:pt idx="19384">
                  <c:v>41074.888888888956</c:v>
                </c:pt>
                <c:pt idx="19385">
                  <c:v>41074.902777777781</c:v>
                </c:pt>
                <c:pt idx="19386">
                  <c:v>41074.916666666664</c:v>
                </c:pt>
                <c:pt idx="19387">
                  <c:v>41074.930555555562</c:v>
                </c:pt>
                <c:pt idx="19388">
                  <c:v>41074.944444444496</c:v>
                </c:pt>
                <c:pt idx="19389">
                  <c:v>41074.958333333343</c:v>
                </c:pt>
                <c:pt idx="19390">
                  <c:v>41074.972222222219</c:v>
                </c:pt>
                <c:pt idx="19391">
                  <c:v>41074.986111111109</c:v>
                </c:pt>
                <c:pt idx="19392">
                  <c:v>41075</c:v>
                </c:pt>
                <c:pt idx="19393">
                  <c:v>41075.013888888891</c:v>
                </c:pt>
                <c:pt idx="19394">
                  <c:v>41075.027777777774</c:v>
                </c:pt>
                <c:pt idx="19395">
                  <c:v>41075.041666666613</c:v>
                </c:pt>
                <c:pt idx="19396">
                  <c:v>41075.055555555562</c:v>
                </c:pt>
                <c:pt idx="19397">
                  <c:v>41075.069444444445</c:v>
                </c:pt>
                <c:pt idx="19398">
                  <c:v>41075.083333333336</c:v>
                </c:pt>
                <c:pt idx="19399">
                  <c:v>41075.097222222204</c:v>
                </c:pt>
                <c:pt idx="19400">
                  <c:v>41075.111111111066</c:v>
                </c:pt>
                <c:pt idx="19401">
                  <c:v>41075.124999999993</c:v>
                </c:pt>
                <c:pt idx="19402">
                  <c:v>41075.138888888891</c:v>
                </c:pt>
                <c:pt idx="19403">
                  <c:v>41075.152777777781</c:v>
                </c:pt>
                <c:pt idx="19404">
                  <c:v>41075.166666666613</c:v>
                </c:pt>
                <c:pt idx="19405">
                  <c:v>41075.180555555562</c:v>
                </c:pt>
                <c:pt idx="19406">
                  <c:v>41075.194444444445</c:v>
                </c:pt>
                <c:pt idx="19407">
                  <c:v>41075.208333333336</c:v>
                </c:pt>
                <c:pt idx="19408">
                  <c:v>41075.222222222204</c:v>
                </c:pt>
                <c:pt idx="19409">
                  <c:v>41075.236111111066</c:v>
                </c:pt>
                <c:pt idx="19410">
                  <c:v>41075.25</c:v>
                </c:pt>
                <c:pt idx="19411">
                  <c:v>41075.263888888876</c:v>
                </c:pt>
                <c:pt idx="19412">
                  <c:v>41075.277777777774</c:v>
                </c:pt>
                <c:pt idx="19413">
                  <c:v>41075.291666666577</c:v>
                </c:pt>
                <c:pt idx="19414">
                  <c:v>41075.305555555562</c:v>
                </c:pt>
                <c:pt idx="19415">
                  <c:v>41075.319444444496</c:v>
                </c:pt>
                <c:pt idx="19416">
                  <c:v>41075.333333333336</c:v>
                </c:pt>
                <c:pt idx="19417">
                  <c:v>41075.347222222219</c:v>
                </c:pt>
                <c:pt idx="19418">
                  <c:v>41075.361111111066</c:v>
                </c:pt>
                <c:pt idx="19419">
                  <c:v>41075.375</c:v>
                </c:pt>
                <c:pt idx="19420">
                  <c:v>41075.388888888956</c:v>
                </c:pt>
                <c:pt idx="19421">
                  <c:v>41075.402777777781</c:v>
                </c:pt>
                <c:pt idx="19422">
                  <c:v>41075.416666666664</c:v>
                </c:pt>
                <c:pt idx="19423">
                  <c:v>41075.430555555562</c:v>
                </c:pt>
                <c:pt idx="19424">
                  <c:v>41075.444444444496</c:v>
                </c:pt>
                <c:pt idx="19425">
                  <c:v>41075.458333333343</c:v>
                </c:pt>
                <c:pt idx="19426">
                  <c:v>41075.472222222219</c:v>
                </c:pt>
                <c:pt idx="19427">
                  <c:v>41075.486111111109</c:v>
                </c:pt>
                <c:pt idx="19428">
                  <c:v>41075.5</c:v>
                </c:pt>
                <c:pt idx="19429">
                  <c:v>41075.513888888891</c:v>
                </c:pt>
                <c:pt idx="19430">
                  <c:v>41075.527777777774</c:v>
                </c:pt>
                <c:pt idx="19431">
                  <c:v>41075.541666666613</c:v>
                </c:pt>
                <c:pt idx="19432">
                  <c:v>41075.555555555562</c:v>
                </c:pt>
                <c:pt idx="19433">
                  <c:v>41075.569444444445</c:v>
                </c:pt>
                <c:pt idx="19434">
                  <c:v>41075.583333333336</c:v>
                </c:pt>
                <c:pt idx="19435">
                  <c:v>41075.597222222204</c:v>
                </c:pt>
                <c:pt idx="19436">
                  <c:v>41075.611111111066</c:v>
                </c:pt>
                <c:pt idx="19437">
                  <c:v>41075.624999999993</c:v>
                </c:pt>
                <c:pt idx="19438">
                  <c:v>41075.638888888891</c:v>
                </c:pt>
                <c:pt idx="19439">
                  <c:v>41075.652777777781</c:v>
                </c:pt>
                <c:pt idx="19440">
                  <c:v>41075.666666666613</c:v>
                </c:pt>
                <c:pt idx="19441">
                  <c:v>41075.680555555562</c:v>
                </c:pt>
                <c:pt idx="19442">
                  <c:v>41075.694444444445</c:v>
                </c:pt>
                <c:pt idx="19443">
                  <c:v>41075.708333333336</c:v>
                </c:pt>
                <c:pt idx="19444">
                  <c:v>41075.722222222204</c:v>
                </c:pt>
                <c:pt idx="19445">
                  <c:v>41075.736111111066</c:v>
                </c:pt>
                <c:pt idx="19446">
                  <c:v>41075.75</c:v>
                </c:pt>
                <c:pt idx="19447">
                  <c:v>41075.763888888876</c:v>
                </c:pt>
                <c:pt idx="19448">
                  <c:v>41075.777777777774</c:v>
                </c:pt>
                <c:pt idx="19449">
                  <c:v>41075.791666666577</c:v>
                </c:pt>
                <c:pt idx="19450">
                  <c:v>41075.805555555562</c:v>
                </c:pt>
                <c:pt idx="19451">
                  <c:v>41075.819444444496</c:v>
                </c:pt>
                <c:pt idx="19452">
                  <c:v>41075.833333333336</c:v>
                </c:pt>
                <c:pt idx="19453">
                  <c:v>41075.847222222219</c:v>
                </c:pt>
                <c:pt idx="19454">
                  <c:v>41075.861111111066</c:v>
                </c:pt>
                <c:pt idx="19455">
                  <c:v>41075.875</c:v>
                </c:pt>
                <c:pt idx="19456">
                  <c:v>41075.888888888956</c:v>
                </c:pt>
                <c:pt idx="19457">
                  <c:v>41075.902777777781</c:v>
                </c:pt>
                <c:pt idx="19458">
                  <c:v>41075.916666666664</c:v>
                </c:pt>
                <c:pt idx="19459">
                  <c:v>41075.930555555562</c:v>
                </c:pt>
                <c:pt idx="19460">
                  <c:v>41075.944444444496</c:v>
                </c:pt>
                <c:pt idx="19461">
                  <c:v>41075.958333333343</c:v>
                </c:pt>
                <c:pt idx="19462">
                  <c:v>41075.972222222219</c:v>
                </c:pt>
                <c:pt idx="19463">
                  <c:v>41075.986111111109</c:v>
                </c:pt>
                <c:pt idx="19464">
                  <c:v>41076</c:v>
                </c:pt>
                <c:pt idx="19465">
                  <c:v>41076.013888888891</c:v>
                </c:pt>
                <c:pt idx="19466">
                  <c:v>41076.027777777774</c:v>
                </c:pt>
                <c:pt idx="19467">
                  <c:v>41076.041666666613</c:v>
                </c:pt>
                <c:pt idx="19468">
                  <c:v>41076.055555555562</c:v>
                </c:pt>
                <c:pt idx="19469">
                  <c:v>41076.069444444445</c:v>
                </c:pt>
                <c:pt idx="19470">
                  <c:v>41076.083333333336</c:v>
                </c:pt>
                <c:pt idx="19471">
                  <c:v>41076.097222222204</c:v>
                </c:pt>
                <c:pt idx="19472">
                  <c:v>41076.111111111066</c:v>
                </c:pt>
                <c:pt idx="19473">
                  <c:v>41076.124999999993</c:v>
                </c:pt>
                <c:pt idx="19474">
                  <c:v>41076.138888888891</c:v>
                </c:pt>
                <c:pt idx="19475">
                  <c:v>41076.152777777781</c:v>
                </c:pt>
                <c:pt idx="19476">
                  <c:v>41076.166666666613</c:v>
                </c:pt>
                <c:pt idx="19477">
                  <c:v>41076.180555555562</c:v>
                </c:pt>
                <c:pt idx="19478">
                  <c:v>41076.194444444445</c:v>
                </c:pt>
                <c:pt idx="19479">
                  <c:v>41076.208333333336</c:v>
                </c:pt>
                <c:pt idx="19480">
                  <c:v>41076.222222222204</c:v>
                </c:pt>
                <c:pt idx="19481">
                  <c:v>41076.236111111066</c:v>
                </c:pt>
                <c:pt idx="19482">
                  <c:v>41076.25</c:v>
                </c:pt>
                <c:pt idx="19483">
                  <c:v>41076.263888888876</c:v>
                </c:pt>
                <c:pt idx="19484">
                  <c:v>41076.277777777774</c:v>
                </c:pt>
                <c:pt idx="19485">
                  <c:v>41076.291666666577</c:v>
                </c:pt>
                <c:pt idx="19486">
                  <c:v>41076.305555555562</c:v>
                </c:pt>
                <c:pt idx="19487">
                  <c:v>41076.319444444496</c:v>
                </c:pt>
                <c:pt idx="19488">
                  <c:v>41076.333333333336</c:v>
                </c:pt>
                <c:pt idx="19489">
                  <c:v>41076.347222222219</c:v>
                </c:pt>
                <c:pt idx="19490">
                  <c:v>41076.361111111066</c:v>
                </c:pt>
                <c:pt idx="19491">
                  <c:v>41076.375</c:v>
                </c:pt>
                <c:pt idx="19492">
                  <c:v>41076.388888888956</c:v>
                </c:pt>
                <c:pt idx="19493">
                  <c:v>41076.402777777781</c:v>
                </c:pt>
                <c:pt idx="19494">
                  <c:v>41076.416666666664</c:v>
                </c:pt>
                <c:pt idx="19495">
                  <c:v>41076.430555555562</c:v>
                </c:pt>
                <c:pt idx="19496">
                  <c:v>41076.444444444496</c:v>
                </c:pt>
                <c:pt idx="19497">
                  <c:v>41076.458333333343</c:v>
                </c:pt>
                <c:pt idx="19498">
                  <c:v>41076.472222222219</c:v>
                </c:pt>
                <c:pt idx="19499">
                  <c:v>41076.486111111109</c:v>
                </c:pt>
                <c:pt idx="19500">
                  <c:v>41076.5</c:v>
                </c:pt>
                <c:pt idx="19501">
                  <c:v>41076.513888888891</c:v>
                </c:pt>
                <c:pt idx="19502">
                  <c:v>41076.527777777774</c:v>
                </c:pt>
                <c:pt idx="19503">
                  <c:v>41076.541666666613</c:v>
                </c:pt>
                <c:pt idx="19504">
                  <c:v>41076.555555555562</c:v>
                </c:pt>
                <c:pt idx="19505">
                  <c:v>41076.569444444445</c:v>
                </c:pt>
                <c:pt idx="19506">
                  <c:v>41076.583333333336</c:v>
                </c:pt>
                <c:pt idx="19507">
                  <c:v>41076.597222222204</c:v>
                </c:pt>
                <c:pt idx="19508">
                  <c:v>41076.611111111066</c:v>
                </c:pt>
                <c:pt idx="19509">
                  <c:v>41076.624999999993</c:v>
                </c:pt>
                <c:pt idx="19510">
                  <c:v>41076.638888888891</c:v>
                </c:pt>
                <c:pt idx="19511">
                  <c:v>41076.652777777781</c:v>
                </c:pt>
                <c:pt idx="19512">
                  <c:v>41076.666666666613</c:v>
                </c:pt>
                <c:pt idx="19513">
                  <c:v>41076.680555555562</c:v>
                </c:pt>
                <c:pt idx="19514">
                  <c:v>41076.694444444445</c:v>
                </c:pt>
                <c:pt idx="19515">
                  <c:v>41076.708333333336</c:v>
                </c:pt>
                <c:pt idx="19516">
                  <c:v>41076.722222222204</c:v>
                </c:pt>
                <c:pt idx="19517">
                  <c:v>41076.736111111066</c:v>
                </c:pt>
                <c:pt idx="19518">
                  <c:v>41076.75</c:v>
                </c:pt>
                <c:pt idx="19519">
                  <c:v>41076.763888888876</c:v>
                </c:pt>
                <c:pt idx="19520">
                  <c:v>41076.777777777774</c:v>
                </c:pt>
                <c:pt idx="19521">
                  <c:v>41076.791666666577</c:v>
                </c:pt>
                <c:pt idx="19522">
                  <c:v>41076.805555555562</c:v>
                </c:pt>
                <c:pt idx="19523">
                  <c:v>41076.819444444496</c:v>
                </c:pt>
                <c:pt idx="19524">
                  <c:v>41076.833333333336</c:v>
                </c:pt>
                <c:pt idx="19525">
                  <c:v>41076.847222222219</c:v>
                </c:pt>
                <c:pt idx="19526">
                  <c:v>41076.861111111066</c:v>
                </c:pt>
                <c:pt idx="19527">
                  <c:v>41076.875</c:v>
                </c:pt>
                <c:pt idx="19528">
                  <c:v>41076.888888888956</c:v>
                </c:pt>
                <c:pt idx="19529">
                  <c:v>41076.902777777781</c:v>
                </c:pt>
                <c:pt idx="19530">
                  <c:v>41076.916666666664</c:v>
                </c:pt>
                <c:pt idx="19531">
                  <c:v>41076.930555555562</c:v>
                </c:pt>
                <c:pt idx="19532">
                  <c:v>41076.944444444496</c:v>
                </c:pt>
                <c:pt idx="19533">
                  <c:v>41076.958333333343</c:v>
                </c:pt>
                <c:pt idx="19534">
                  <c:v>41076.972222222219</c:v>
                </c:pt>
                <c:pt idx="19535">
                  <c:v>41076.986111111109</c:v>
                </c:pt>
                <c:pt idx="19536">
                  <c:v>41077</c:v>
                </c:pt>
                <c:pt idx="19537">
                  <c:v>41077.013888888891</c:v>
                </c:pt>
                <c:pt idx="19538">
                  <c:v>41077.027777777774</c:v>
                </c:pt>
                <c:pt idx="19539">
                  <c:v>41077.041666666613</c:v>
                </c:pt>
                <c:pt idx="19540">
                  <c:v>41077.055555555562</c:v>
                </c:pt>
                <c:pt idx="19541">
                  <c:v>41077.069444444445</c:v>
                </c:pt>
                <c:pt idx="19542">
                  <c:v>41077.083333333336</c:v>
                </c:pt>
                <c:pt idx="19543">
                  <c:v>41077.097222222204</c:v>
                </c:pt>
                <c:pt idx="19544">
                  <c:v>41077.111111111066</c:v>
                </c:pt>
                <c:pt idx="19545">
                  <c:v>41077.124999999993</c:v>
                </c:pt>
                <c:pt idx="19546">
                  <c:v>41077.138888888891</c:v>
                </c:pt>
                <c:pt idx="19547">
                  <c:v>41077.152777777781</c:v>
                </c:pt>
                <c:pt idx="19548">
                  <c:v>41077.166666666613</c:v>
                </c:pt>
                <c:pt idx="19549">
                  <c:v>41077.180555555562</c:v>
                </c:pt>
                <c:pt idx="19550">
                  <c:v>41077.194444444445</c:v>
                </c:pt>
                <c:pt idx="19551">
                  <c:v>41077.208333333336</c:v>
                </c:pt>
                <c:pt idx="19552">
                  <c:v>41077.222222222204</c:v>
                </c:pt>
                <c:pt idx="19553">
                  <c:v>41077.236111111066</c:v>
                </c:pt>
                <c:pt idx="19554">
                  <c:v>41077.25</c:v>
                </c:pt>
                <c:pt idx="19555">
                  <c:v>41077.263888888876</c:v>
                </c:pt>
                <c:pt idx="19556">
                  <c:v>41077.277777777774</c:v>
                </c:pt>
                <c:pt idx="19557">
                  <c:v>41077.291666666577</c:v>
                </c:pt>
                <c:pt idx="19558">
                  <c:v>41077.305555555562</c:v>
                </c:pt>
                <c:pt idx="19559">
                  <c:v>41077.319444444496</c:v>
                </c:pt>
                <c:pt idx="19560">
                  <c:v>41077.333333333336</c:v>
                </c:pt>
                <c:pt idx="19561">
                  <c:v>41077.347222222219</c:v>
                </c:pt>
                <c:pt idx="19562">
                  <c:v>41077.361111111066</c:v>
                </c:pt>
                <c:pt idx="19563">
                  <c:v>41077.375</c:v>
                </c:pt>
                <c:pt idx="19564">
                  <c:v>41077.388888888956</c:v>
                </c:pt>
                <c:pt idx="19565">
                  <c:v>41077.402777777781</c:v>
                </c:pt>
                <c:pt idx="19566">
                  <c:v>41077.416666666664</c:v>
                </c:pt>
                <c:pt idx="19567">
                  <c:v>41077.430555555562</c:v>
                </c:pt>
                <c:pt idx="19568">
                  <c:v>41077.444444444496</c:v>
                </c:pt>
                <c:pt idx="19569">
                  <c:v>41077.458333333343</c:v>
                </c:pt>
                <c:pt idx="19570">
                  <c:v>41077.472222222219</c:v>
                </c:pt>
                <c:pt idx="19571">
                  <c:v>41077.486111111109</c:v>
                </c:pt>
                <c:pt idx="19572">
                  <c:v>41077.5</c:v>
                </c:pt>
                <c:pt idx="19573">
                  <c:v>41077.513888888891</c:v>
                </c:pt>
                <c:pt idx="19574">
                  <c:v>41077.527777777774</c:v>
                </c:pt>
                <c:pt idx="19575">
                  <c:v>41077.541666666613</c:v>
                </c:pt>
                <c:pt idx="19576">
                  <c:v>41077.555555555562</c:v>
                </c:pt>
                <c:pt idx="19577">
                  <c:v>41077.569444444445</c:v>
                </c:pt>
                <c:pt idx="19578">
                  <c:v>41077.583333333336</c:v>
                </c:pt>
                <c:pt idx="19579">
                  <c:v>41077.597222222204</c:v>
                </c:pt>
                <c:pt idx="19580">
                  <c:v>41077.611111111066</c:v>
                </c:pt>
                <c:pt idx="19581">
                  <c:v>41077.624999999993</c:v>
                </c:pt>
                <c:pt idx="19582">
                  <c:v>41077.638888888891</c:v>
                </c:pt>
                <c:pt idx="19583">
                  <c:v>41077.652777777781</c:v>
                </c:pt>
                <c:pt idx="19584">
                  <c:v>41077.666666666613</c:v>
                </c:pt>
                <c:pt idx="19585">
                  <c:v>41077.680555555562</c:v>
                </c:pt>
                <c:pt idx="19586">
                  <c:v>41077.694444444445</c:v>
                </c:pt>
                <c:pt idx="19587">
                  <c:v>41077.708333333336</c:v>
                </c:pt>
                <c:pt idx="19588">
                  <c:v>41077.722222222204</c:v>
                </c:pt>
                <c:pt idx="19589">
                  <c:v>41077.736111111066</c:v>
                </c:pt>
                <c:pt idx="19590">
                  <c:v>41077.75</c:v>
                </c:pt>
                <c:pt idx="19591">
                  <c:v>41077.763888888876</c:v>
                </c:pt>
                <c:pt idx="19592">
                  <c:v>41077.777777777774</c:v>
                </c:pt>
                <c:pt idx="19593">
                  <c:v>41077.791666666577</c:v>
                </c:pt>
                <c:pt idx="19594">
                  <c:v>41077.805555555562</c:v>
                </c:pt>
                <c:pt idx="19595">
                  <c:v>41077.819444444496</c:v>
                </c:pt>
                <c:pt idx="19596">
                  <c:v>41077.833333333336</c:v>
                </c:pt>
                <c:pt idx="19597">
                  <c:v>41077.847222222219</c:v>
                </c:pt>
                <c:pt idx="19598">
                  <c:v>41077.861111111066</c:v>
                </c:pt>
                <c:pt idx="19599">
                  <c:v>41077.875</c:v>
                </c:pt>
                <c:pt idx="19600">
                  <c:v>41077.888888888956</c:v>
                </c:pt>
                <c:pt idx="19601">
                  <c:v>41077.902777777781</c:v>
                </c:pt>
                <c:pt idx="19602">
                  <c:v>41077.916666666664</c:v>
                </c:pt>
                <c:pt idx="19603">
                  <c:v>41077.930555555562</c:v>
                </c:pt>
                <c:pt idx="19604">
                  <c:v>41077.944444444496</c:v>
                </c:pt>
                <c:pt idx="19605">
                  <c:v>41077.958333333343</c:v>
                </c:pt>
                <c:pt idx="19606">
                  <c:v>41077.972222222219</c:v>
                </c:pt>
                <c:pt idx="19607">
                  <c:v>41077.986111111109</c:v>
                </c:pt>
                <c:pt idx="19608">
                  <c:v>41078</c:v>
                </c:pt>
                <c:pt idx="19609">
                  <c:v>41078.013888888891</c:v>
                </c:pt>
                <c:pt idx="19610">
                  <c:v>41078.027777777774</c:v>
                </c:pt>
                <c:pt idx="19611">
                  <c:v>41078.041666666613</c:v>
                </c:pt>
                <c:pt idx="19612">
                  <c:v>41078.055555555562</c:v>
                </c:pt>
                <c:pt idx="19613">
                  <c:v>41078.069444444445</c:v>
                </c:pt>
                <c:pt idx="19614">
                  <c:v>41078.083333333336</c:v>
                </c:pt>
                <c:pt idx="19615">
                  <c:v>41078.097222222204</c:v>
                </c:pt>
                <c:pt idx="19616">
                  <c:v>41078.111111111066</c:v>
                </c:pt>
                <c:pt idx="19617">
                  <c:v>41078.124999999993</c:v>
                </c:pt>
                <c:pt idx="19618">
                  <c:v>41078.138888888891</c:v>
                </c:pt>
                <c:pt idx="19619">
                  <c:v>41078.152777777781</c:v>
                </c:pt>
                <c:pt idx="19620">
                  <c:v>41078.166666666613</c:v>
                </c:pt>
                <c:pt idx="19621">
                  <c:v>41078.180555555562</c:v>
                </c:pt>
                <c:pt idx="19622">
                  <c:v>41078.194444444445</c:v>
                </c:pt>
                <c:pt idx="19623">
                  <c:v>41078.208333333336</c:v>
                </c:pt>
                <c:pt idx="19624">
                  <c:v>41078.222222222204</c:v>
                </c:pt>
                <c:pt idx="19625">
                  <c:v>41078.236111111066</c:v>
                </c:pt>
                <c:pt idx="19626">
                  <c:v>41078.25</c:v>
                </c:pt>
                <c:pt idx="19627">
                  <c:v>41078.263888888876</c:v>
                </c:pt>
                <c:pt idx="19628">
                  <c:v>41078.277777777774</c:v>
                </c:pt>
                <c:pt idx="19629">
                  <c:v>41078.291666666577</c:v>
                </c:pt>
                <c:pt idx="19630">
                  <c:v>41078.305555555562</c:v>
                </c:pt>
                <c:pt idx="19631">
                  <c:v>41078.319444444496</c:v>
                </c:pt>
                <c:pt idx="19632">
                  <c:v>41078.333333333336</c:v>
                </c:pt>
                <c:pt idx="19633">
                  <c:v>41078.347222222219</c:v>
                </c:pt>
                <c:pt idx="19634">
                  <c:v>41078.361111111066</c:v>
                </c:pt>
                <c:pt idx="19635">
                  <c:v>41078.375</c:v>
                </c:pt>
                <c:pt idx="19636">
                  <c:v>41078.388888888956</c:v>
                </c:pt>
                <c:pt idx="19637">
                  <c:v>41078.402777777781</c:v>
                </c:pt>
                <c:pt idx="19638">
                  <c:v>41078.416666666664</c:v>
                </c:pt>
                <c:pt idx="19639">
                  <c:v>41078.430555555562</c:v>
                </c:pt>
                <c:pt idx="19640">
                  <c:v>41078.444444444496</c:v>
                </c:pt>
                <c:pt idx="19641">
                  <c:v>41078.458333333343</c:v>
                </c:pt>
                <c:pt idx="19642">
                  <c:v>41078.472222222219</c:v>
                </c:pt>
                <c:pt idx="19643">
                  <c:v>41078.486111111109</c:v>
                </c:pt>
                <c:pt idx="19644">
                  <c:v>41078.5</c:v>
                </c:pt>
                <c:pt idx="19645">
                  <c:v>41078.513888888891</c:v>
                </c:pt>
                <c:pt idx="19646">
                  <c:v>41078.527777777774</c:v>
                </c:pt>
                <c:pt idx="19647">
                  <c:v>41078.541666666613</c:v>
                </c:pt>
                <c:pt idx="19648">
                  <c:v>41078.555555555562</c:v>
                </c:pt>
                <c:pt idx="19649">
                  <c:v>41078.569444444445</c:v>
                </c:pt>
                <c:pt idx="19650">
                  <c:v>41078.583333333336</c:v>
                </c:pt>
                <c:pt idx="19651">
                  <c:v>41078.597222222204</c:v>
                </c:pt>
                <c:pt idx="19652">
                  <c:v>41078.611111111066</c:v>
                </c:pt>
                <c:pt idx="19653">
                  <c:v>41078.624999999993</c:v>
                </c:pt>
                <c:pt idx="19654">
                  <c:v>41078.638888888891</c:v>
                </c:pt>
                <c:pt idx="19655">
                  <c:v>41078.652777777781</c:v>
                </c:pt>
                <c:pt idx="19656">
                  <c:v>41078.666666666613</c:v>
                </c:pt>
                <c:pt idx="19657">
                  <c:v>41078.680555555562</c:v>
                </c:pt>
                <c:pt idx="19658">
                  <c:v>41078.694444444445</c:v>
                </c:pt>
                <c:pt idx="19659">
                  <c:v>41078.708333333336</c:v>
                </c:pt>
                <c:pt idx="19660">
                  <c:v>41078.722222222204</c:v>
                </c:pt>
                <c:pt idx="19661">
                  <c:v>41078.736111111066</c:v>
                </c:pt>
                <c:pt idx="19662">
                  <c:v>41078.75</c:v>
                </c:pt>
                <c:pt idx="19663">
                  <c:v>41078.763888888876</c:v>
                </c:pt>
                <c:pt idx="19664">
                  <c:v>41078.777777777774</c:v>
                </c:pt>
                <c:pt idx="19665">
                  <c:v>41078.791666666577</c:v>
                </c:pt>
                <c:pt idx="19666">
                  <c:v>41078.805555555562</c:v>
                </c:pt>
                <c:pt idx="19667">
                  <c:v>41078.819444444496</c:v>
                </c:pt>
                <c:pt idx="19668">
                  <c:v>41078.833333333336</c:v>
                </c:pt>
                <c:pt idx="19669">
                  <c:v>41078.847222222219</c:v>
                </c:pt>
                <c:pt idx="19670">
                  <c:v>41078.861111111066</c:v>
                </c:pt>
                <c:pt idx="19671">
                  <c:v>41078.875</c:v>
                </c:pt>
                <c:pt idx="19672">
                  <c:v>41078.888888888956</c:v>
                </c:pt>
                <c:pt idx="19673">
                  <c:v>41078.902777777781</c:v>
                </c:pt>
                <c:pt idx="19674">
                  <c:v>41078.916666666664</c:v>
                </c:pt>
                <c:pt idx="19675">
                  <c:v>41078.930555555562</c:v>
                </c:pt>
                <c:pt idx="19676">
                  <c:v>41078.944444444496</c:v>
                </c:pt>
                <c:pt idx="19677">
                  <c:v>41078.958333333343</c:v>
                </c:pt>
                <c:pt idx="19678">
                  <c:v>41078.972222222219</c:v>
                </c:pt>
                <c:pt idx="19679">
                  <c:v>41078.986111111109</c:v>
                </c:pt>
                <c:pt idx="19680">
                  <c:v>41079</c:v>
                </c:pt>
                <c:pt idx="19681">
                  <c:v>41079.013888888891</c:v>
                </c:pt>
                <c:pt idx="19682">
                  <c:v>41079.027777777774</c:v>
                </c:pt>
                <c:pt idx="19683">
                  <c:v>41079.041666666613</c:v>
                </c:pt>
                <c:pt idx="19684">
                  <c:v>41079.055555555562</c:v>
                </c:pt>
                <c:pt idx="19685">
                  <c:v>41079.069444444445</c:v>
                </c:pt>
                <c:pt idx="19686">
                  <c:v>41079.083333333336</c:v>
                </c:pt>
                <c:pt idx="19687">
                  <c:v>41079.097222222204</c:v>
                </c:pt>
                <c:pt idx="19688">
                  <c:v>41079.111111111066</c:v>
                </c:pt>
                <c:pt idx="19689">
                  <c:v>41079.124999999993</c:v>
                </c:pt>
                <c:pt idx="19690">
                  <c:v>41079.138888888891</c:v>
                </c:pt>
                <c:pt idx="19691">
                  <c:v>41079.152777777781</c:v>
                </c:pt>
                <c:pt idx="19692">
                  <c:v>41079.166666666613</c:v>
                </c:pt>
                <c:pt idx="19693">
                  <c:v>41079.180555555562</c:v>
                </c:pt>
                <c:pt idx="19694">
                  <c:v>41079.194444444445</c:v>
                </c:pt>
                <c:pt idx="19695">
                  <c:v>41079.208333333336</c:v>
                </c:pt>
                <c:pt idx="19696">
                  <c:v>41079.222222222204</c:v>
                </c:pt>
                <c:pt idx="19697">
                  <c:v>41079.236111111066</c:v>
                </c:pt>
                <c:pt idx="19698">
                  <c:v>41079.25</c:v>
                </c:pt>
                <c:pt idx="19699">
                  <c:v>41079.263888888876</c:v>
                </c:pt>
                <c:pt idx="19700">
                  <c:v>41079.277777777774</c:v>
                </c:pt>
                <c:pt idx="19701">
                  <c:v>41079.291666666577</c:v>
                </c:pt>
                <c:pt idx="19702">
                  <c:v>41079.305555555562</c:v>
                </c:pt>
                <c:pt idx="19703">
                  <c:v>41079.319444444496</c:v>
                </c:pt>
                <c:pt idx="19704">
                  <c:v>41079.333333333336</c:v>
                </c:pt>
                <c:pt idx="19705">
                  <c:v>41079.347222222219</c:v>
                </c:pt>
                <c:pt idx="19706">
                  <c:v>41079.361111111066</c:v>
                </c:pt>
                <c:pt idx="19707">
                  <c:v>41079.375</c:v>
                </c:pt>
                <c:pt idx="19708">
                  <c:v>41079.388888888956</c:v>
                </c:pt>
                <c:pt idx="19709">
                  <c:v>41079.402777777781</c:v>
                </c:pt>
                <c:pt idx="19710">
                  <c:v>41079.416666666664</c:v>
                </c:pt>
                <c:pt idx="19711">
                  <c:v>41079.430555555562</c:v>
                </c:pt>
                <c:pt idx="19712">
                  <c:v>41079.444444444496</c:v>
                </c:pt>
                <c:pt idx="19713">
                  <c:v>41079.458333333343</c:v>
                </c:pt>
                <c:pt idx="19714">
                  <c:v>41079.472222222219</c:v>
                </c:pt>
                <c:pt idx="19715">
                  <c:v>41079.486111111109</c:v>
                </c:pt>
                <c:pt idx="19716">
                  <c:v>41079.5</c:v>
                </c:pt>
                <c:pt idx="19717">
                  <c:v>41079.513888888891</c:v>
                </c:pt>
                <c:pt idx="19718">
                  <c:v>41079.527777777774</c:v>
                </c:pt>
                <c:pt idx="19719">
                  <c:v>41079.541666666613</c:v>
                </c:pt>
                <c:pt idx="19720">
                  <c:v>41079.555555555562</c:v>
                </c:pt>
                <c:pt idx="19721">
                  <c:v>41079.569444444445</c:v>
                </c:pt>
                <c:pt idx="19722">
                  <c:v>41079.583333333336</c:v>
                </c:pt>
                <c:pt idx="19723">
                  <c:v>41079.597222222204</c:v>
                </c:pt>
                <c:pt idx="19724">
                  <c:v>41079.611111111066</c:v>
                </c:pt>
                <c:pt idx="19725">
                  <c:v>41079.624999999993</c:v>
                </c:pt>
                <c:pt idx="19726">
                  <c:v>41079.638888888891</c:v>
                </c:pt>
                <c:pt idx="19727">
                  <c:v>41079.652777777781</c:v>
                </c:pt>
                <c:pt idx="19728">
                  <c:v>41079.666666666613</c:v>
                </c:pt>
                <c:pt idx="19729">
                  <c:v>41079.680555555562</c:v>
                </c:pt>
                <c:pt idx="19730">
                  <c:v>41079.694444444445</c:v>
                </c:pt>
                <c:pt idx="19731">
                  <c:v>41079.708333333336</c:v>
                </c:pt>
                <c:pt idx="19732">
                  <c:v>41079.722222222204</c:v>
                </c:pt>
                <c:pt idx="19733">
                  <c:v>41079.736111111066</c:v>
                </c:pt>
                <c:pt idx="19734">
                  <c:v>41079.75</c:v>
                </c:pt>
                <c:pt idx="19735">
                  <c:v>41079.763888888876</c:v>
                </c:pt>
                <c:pt idx="19736">
                  <c:v>41079.777777777774</c:v>
                </c:pt>
                <c:pt idx="19737">
                  <c:v>41079.791666666577</c:v>
                </c:pt>
                <c:pt idx="19738">
                  <c:v>41079.805555555562</c:v>
                </c:pt>
                <c:pt idx="19739">
                  <c:v>41079.819444444496</c:v>
                </c:pt>
                <c:pt idx="19740">
                  <c:v>41079.833333333336</c:v>
                </c:pt>
                <c:pt idx="19741">
                  <c:v>41079.847222222219</c:v>
                </c:pt>
                <c:pt idx="19742">
                  <c:v>41079.861111111066</c:v>
                </c:pt>
                <c:pt idx="19743">
                  <c:v>41079.875</c:v>
                </c:pt>
                <c:pt idx="19744">
                  <c:v>41079.888888888956</c:v>
                </c:pt>
                <c:pt idx="19745">
                  <c:v>41079.902777777781</c:v>
                </c:pt>
                <c:pt idx="19746">
                  <c:v>41079.916666666664</c:v>
                </c:pt>
                <c:pt idx="19747">
                  <c:v>41079.930555555562</c:v>
                </c:pt>
                <c:pt idx="19748">
                  <c:v>41079.944444444496</c:v>
                </c:pt>
                <c:pt idx="19749">
                  <c:v>41079.958333333343</c:v>
                </c:pt>
                <c:pt idx="19750">
                  <c:v>41079.972222222219</c:v>
                </c:pt>
                <c:pt idx="19751">
                  <c:v>41079.986111111109</c:v>
                </c:pt>
                <c:pt idx="19752">
                  <c:v>41080</c:v>
                </c:pt>
                <c:pt idx="19753">
                  <c:v>41080.013888888891</c:v>
                </c:pt>
                <c:pt idx="19754">
                  <c:v>41080.027777777774</c:v>
                </c:pt>
                <c:pt idx="19755">
                  <c:v>41080.041666666613</c:v>
                </c:pt>
                <c:pt idx="19756">
                  <c:v>41080.055555555562</c:v>
                </c:pt>
                <c:pt idx="19757">
                  <c:v>41080.069444444445</c:v>
                </c:pt>
                <c:pt idx="19758">
                  <c:v>41080.083333333336</c:v>
                </c:pt>
                <c:pt idx="19759">
                  <c:v>41080.097222222204</c:v>
                </c:pt>
                <c:pt idx="19760">
                  <c:v>41080.111111111066</c:v>
                </c:pt>
                <c:pt idx="19761">
                  <c:v>41080.124999999993</c:v>
                </c:pt>
                <c:pt idx="19762">
                  <c:v>41080.138888888891</c:v>
                </c:pt>
                <c:pt idx="19763">
                  <c:v>41080.152777777781</c:v>
                </c:pt>
                <c:pt idx="19764">
                  <c:v>41080.166666666613</c:v>
                </c:pt>
                <c:pt idx="19765">
                  <c:v>41080.180555555562</c:v>
                </c:pt>
                <c:pt idx="19766">
                  <c:v>41080.194444444445</c:v>
                </c:pt>
                <c:pt idx="19767">
                  <c:v>41080.208333333336</c:v>
                </c:pt>
                <c:pt idx="19768">
                  <c:v>41080.222222222204</c:v>
                </c:pt>
                <c:pt idx="19769">
                  <c:v>41080.236111111066</c:v>
                </c:pt>
                <c:pt idx="19770">
                  <c:v>41080.25</c:v>
                </c:pt>
                <c:pt idx="19771">
                  <c:v>41080.263888888876</c:v>
                </c:pt>
                <c:pt idx="19772">
                  <c:v>41080.277777777774</c:v>
                </c:pt>
                <c:pt idx="19773">
                  <c:v>41080.291666666577</c:v>
                </c:pt>
                <c:pt idx="19774">
                  <c:v>41080.305555555562</c:v>
                </c:pt>
                <c:pt idx="19775">
                  <c:v>41080.319444444496</c:v>
                </c:pt>
                <c:pt idx="19776">
                  <c:v>41080.333333333336</c:v>
                </c:pt>
                <c:pt idx="19777">
                  <c:v>41080.347222222219</c:v>
                </c:pt>
                <c:pt idx="19778">
                  <c:v>41080.361111111066</c:v>
                </c:pt>
                <c:pt idx="19779">
                  <c:v>41080.375</c:v>
                </c:pt>
                <c:pt idx="19780">
                  <c:v>41080.388888888956</c:v>
                </c:pt>
                <c:pt idx="19781">
                  <c:v>41080.402777777781</c:v>
                </c:pt>
                <c:pt idx="19782">
                  <c:v>41080.416666666664</c:v>
                </c:pt>
                <c:pt idx="19783">
                  <c:v>41080.430555555562</c:v>
                </c:pt>
                <c:pt idx="19784">
                  <c:v>41080.444444444496</c:v>
                </c:pt>
                <c:pt idx="19785">
                  <c:v>41080.458333333343</c:v>
                </c:pt>
                <c:pt idx="19786">
                  <c:v>41080.472222222219</c:v>
                </c:pt>
                <c:pt idx="19787">
                  <c:v>41080.486111111109</c:v>
                </c:pt>
                <c:pt idx="19788">
                  <c:v>41080.5</c:v>
                </c:pt>
                <c:pt idx="19789">
                  <c:v>41080.513888888891</c:v>
                </c:pt>
                <c:pt idx="19790">
                  <c:v>41080.527777777774</c:v>
                </c:pt>
                <c:pt idx="19791">
                  <c:v>41080.541666666613</c:v>
                </c:pt>
                <c:pt idx="19792">
                  <c:v>41080.555555555562</c:v>
                </c:pt>
                <c:pt idx="19793">
                  <c:v>41080.569444444445</c:v>
                </c:pt>
                <c:pt idx="19794">
                  <c:v>41080.583333333336</c:v>
                </c:pt>
                <c:pt idx="19795">
                  <c:v>41080.597222222204</c:v>
                </c:pt>
                <c:pt idx="19796">
                  <c:v>41080.611111111066</c:v>
                </c:pt>
                <c:pt idx="19797">
                  <c:v>41080.624999999993</c:v>
                </c:pt>
                <c:pt idx="19798">
                  <c:v>41080.638888888891</c:v>
                </c:pt>
                <c:pt idx="19799">
                  <c:v>41080.652777777781</c:v>
                </c:pt>
                <c:pt idx="19800">
                  <c:v>41080.666666666613</c:v>
                </c:pt>
                <c:pt idx="19801">
                  <c:v>41080.680555555562</c:v>
                </c:pt>
                <c:pt idx="19802">
                  <c:v>41080.694444444445</c:v>
                </c:pt>
                <c:pt idx="19803">
                  <c:v>41080.708333333336</c:v>
                </c:pt>
                <c:pt idx="19804">
                  <c:v>41080.722222222204</c:v>
                </c:pt>
                <c:pt idx="19805">
                  <c:v>41080.736111111066</c:v>
                </c:pt>
                <c:pt idx="19806">
                  <c:v>41080.75</c:v>
                </c:pt>
                <c:pt idx="19807">
                  <c:v>41080.763888888876</c:v>
                </c:pt>
                <c:pt idx="19808">
                  <c:v>41080.777777777774</c:v>
                </c:pt>
                <c:pt idx="19809">
                  <c:v>41080.791666666577</c:v>
                </c:pt>
                <c:pt idx="19810">
                  <c:v>41080.805555555562</c:v>
                </c:pt>
                <c:pt idx="19811">
                  <c:v>41080.819444444496</c:v>
                </c:pt>
                <c:pt idx="19812">
                  <c:v>41080.833333333336</c:v>
                </c:pt>
                <c:pt idx="19813">
                  <c:v>41080.847222222219</c:v>
                </c:pt>
                <c:pt idx="19814">
                  <c:v>41080.861111111066</c:v>
                </c:pt>
                <c:pt idx="19815">
                  <c:v>41080.875</c:v>
                </c:pt>
                <c:pt idx="19816">
                  <c:v>41080.888888888956</c:v>
                </c:pt>
                <c:pt idx="19817">
                  <c:v>41080.902777777781</c:v>
                </c:pt>
                <c:pt idx="19818">
                  <c:v>41080.916666666664</c:v>
                </c:pt>
                <c:pt idx="19819">
                  <c:v>41080.930555555562</c:v>
                </c:pt>
                <c:pt idx="19820">
                  <c:v>41080.944444444496</c:v>
                </c:pt>
                <c:pt idx="19821">
                  <c:v>41080.958333333343</c:v>
                </c:pt>
                <c:pt idx="19822">
                  <c:v>41080.972222222219</c:v>
                </c:pt>
                <c:pt idx="19823">
                  <c:v>41080.986111111109</c:v>
                </c:pt>
                <c:pt idx="19824">
                  <c:v>41081</c:v>
                </c:pt>
                <c:pt idx="19825">
                  <c:v>41081.013888888891</c:v>
                </c:pt>
                <c:pt idx="19826">
                  <c:v>41081.027777777774</c:v>
                </c:pt>
                <c:pt idx="19827">
                  <c:v>41081.041666666613</c:v>
                </c:pt>
                <c:pt idx="19828">
                  <c:v>41081.055555555562</c:v>
                </c:pt>
                <c:pt idx="19829">
                  <c:v>41081.069444444445</c:v>
                </c:pt>
                <c:pt idx="19830">
                  <c:v>41081.083333333336</c:v>
                </c:pt>
                <c:pt idx="19831">
                  <c:v>41081.097222222204</c:v>
                </c:pt>
                <c:pt idx="19832">
                  <c:v>41081.111111111066</c:v>
                </c:pt>
                <c:pt idx="19833">
                  <c:v>41081.124999999993</c:v>
                </c:pt>
                <c:pt idx="19834">
                  <c:v>41081.138888888891</c:v>
                </c:pt>
                <c:pt idx="19835">
                  <c:v>41081.152777777781</c:v>
                </c:pt>
                <c:pt idx="19836">
                  <c:v>41081.166666666613</c:v>
                </c:pt>
                <c:pt idx="19837">
                  <c:v>41081.180555555562</c:v>
                </c:pt>
                <c:pt idx="19838">
                  <c:v>41081.194444444445</c:v>
                </c:pt>
                <c:pt idx="19839">
                  <c:v>41081.208333333336</c:v>
                </c:pt>
                <c:pt idx="19840">
                  <c:v>41081.222222222204</c:v>
                </c:pt>
                <c:pt idx="19841">
                  <c:v>41081.236111111066</c:v>
                </c:pt>
                <c:pt idx="19842">
                  <c:v>41081.25</c:v>
                </c:pt>
                <c:pt idx="19843">
                  <c:v>41081.263888888876</c:v>
                </c:pt>
                <c:pt idx="19844">
                  <c:v>41081.277777777774</c:v>
                </c:pt>
                <c:pt idx="19845">
                  <c:v>41081.291666666577</c:v>
                </c:pt>
                <c:pt idx="19846">
                  <c:v>41081.305555555562</c:v>
                </c:pt>
                <c:pt idx="19847">
                  <c:v>41081.319444444496</c:v>
                </c:pt>
                <c:pt idx="19848">
                  <c:v>41081.333333333336</c:v>
                </c:pt>
                <c:pt idx="19849">
                  <c:v>41081.347222222219</c:v>
                </c:pt>
                <c:pt idx="19850">
                  <c:v>41081.361111111066</c:v>
                </c:pt>
                <c:pt idx="19851">
                  <c:v>41081.375</c:v>
                </c:pt>
                <c:pt idx="19852">
                  <c:v>41081.388888888956</c:v>
                </c:pt>
                <c:pt idx="19853">
                  <c:v>41081.402777777781</c:v>
                </c:pt>
                <c:pt idx="19854">
                  <c:v>41081.416666666664</c:v>
                </c:pt>
                <c:pt idx="19855">
                  <c:v>41081.430555555562</c:v>
                </c:pt>
                <c:pt idx="19856">
                  <c:v>41081.444444444496</c:v>
                </c:pt>
                <c:pt idx="19857">
                  <c:v>41081.458333333343</c:v>
                </c:pt>
                <c:pt idx="19858">
                  <c:v>41081.472222222219</c:v>
                </c:pt>
                <c:pt idx="19859">
                  <c:v>41081.486111111109</c:v>
                </c:pt>
                <c:pt idx="19860">
                  <c:v>41081.5</c:v>
                </c:pt>
                <c:pt idx="19861">
                  <c:v>41081.513888888891</c:v>
                </c:pt>
                <c:pt idx="19862">
                  <c:v>41081.527777777774</c:v>
                </c:pt>
                <c:pt idx="19863">
                  <c:v>41081.541666666613</c:v>
                </c:pt>
                <c:pt idx="19864">
                  <c:v>41081.555555555562</c:v>
                </c:pt>
                <c:pt idx="19865">
                  <c:v>41081.569444444445</c:v>
                </c:pt>
                <c:pt idx="19866">
                  <c:v>41081.583333333336</c:v>
                </c:pt>
                <c:pt idx="19867">
                  <c:v>41081.597222222204</c:v>
                </c:pt>
                <c:pt idx="19868">
                  <c:v>41081.611111111066</c:v>
                </c:pt>
                <c:pt idx="19869">
                  <c:v>41081.624999999993</c:v>
                </c:pt>
                <c:pt idx="19870">
                  <c:v>41081.638888888891</c:v>
                </c:pt>
                <c:pt idx="19871">
                  <c:v>41081.652777777781</c:v>
                </c:pt>
                <c:pt idx="19872">
                  <c:v>41081.666666666613</c:v>
                </c:pt>
                <c:pt idx="19873">
                  <c:v>41081.680555555562</c:v>
                </c:pt>
                <c:pt idx="19874">
                  <c:v>41081.694444444445</c:v>
                </c:pt>
                <c:pt idx="19875">
                  <c:v>41081.708333333336</c:v>
                </c:pt>
                <c:pt idx="19876">
                  <c:v>41081.722222222204</c:v>
                </c:pt>
                <c:pt idx="19877">
                  <c:v>41081.736111111066</c:v>
                </c:pt>
                <c:pt idx="19878">
                  <c:v>41081.75</c:v>
                </c:pt>
                <c:pt idx="19879">
                  <c:v>41081.763888888876</c:v>
                </c:pt>
                <c:pt idx="19880">
                  <c:v>41081.777777777774</c:v>
                </c:pt>
                <c:pt idx="19881">
                  <c:v>41081.791666666577</c:v>
                </c:pt>
                <c:pt idx="19882">
                  <c:v>41081.805555555562</c:v>
                </c:pt>
                <c:pt idx="19883">
                  <c:v>41081.819444444496</c:v>
                </c:pt>
                <c:pt idx="19884">
                  <c:v>41081.833333333336</c:v>
                </c:pt>
                <c:pt idx="19885">
                  <c:v>41081.847222222219</c:v>
                </c:pt>
                <c:pt idx="19886">
                  <c:v>41081.861111111066</c:v>
                </c:pt>
                <c:pt idx="19887">
                  <c:v>41081.875</c:v>
                </c:pt>
                <c:pt idx="19888">
                  <c:v>41081.888888888956</c:v>
                </c:pt>
                <c:pt idx="19889">
                  <c:v>41081.902777777781</c:v>
                </c:pt>
                <c:pt idx="19890">
                  <c:v>41081.916666666664</c:v>
                </c:pt>
                <c:pt idx="19891">
                  <c:v>41081.930555555562</c:v>
                </c:pt>
                <c:pt idx="19892">
                  <c:v>41081.944444444496</c:v>
                </c:pt>
                <c:pt idx="19893">
                  <c:v>41081.958333333343</c:v>
                </c:pt>
                <c:pt idx="19894">
                  <c:v>41081.972222222219</c:v>
                </c:pt>
                <c:pt idx="19895">
                  <c:v>41081.986111111109</c:v>
                </c:pt>
                <c:pt idx="19896">
                  <c:v>41082</c:v>
                </c:pt>
                <c:pt idx="19897">
                  <c:v>41082.013888888891</c:v>
                </c:pt>
                <c:pt idx="19898">
                  <c:v>41082.027777777774</c:v>
                </c:pt>
                <c:pt idx="19899">
                  <c:v>41082.041666666613</c:v>
                </c:pt>
                <c:pt idx="19900">
                  <c:v>41082.055555555562</c:v>
                </c:pt>
                <c:pt idx="19901">
                  <c:v>41082.069444444445</c:v>
                </c:pt>
                <c:pt idx="19902">
                  <c:v>41082.083333333336</c:v>
                </c:pt>
                <c:pt idx="19903">
                  <c:v>41082.097222222204</c:v>
                </c:pt>
                <c:pt idx="19904">
                  <c:v>41082.111111111066</c:v>
                </c:pt>
                <c:pt idx="19905">
                  <c:v>41082.124999999993</c:v>
                </c:pt>
                <c:pt idx="19906">
                  <c:v>41082.138888888891</c:v>
                </c:pt>
                <c:pt idx="19907">
                  <c:v>41082.152777777781</c:v>
                </c:pt>
                <c:pt idx="19908">
                  <c:v>41082.166666666613</c:v>
                </c:pt>
                <c:pt idx="19909">
                  <c:v>41082.180555555562</c:v>
                </c:pt>
                <c:pt idx="19910">
                  <c:v>41082.194444444445</c:v>
                </c:pt>
                <c:pt idx="19911">
                  <c:v>41082.208333333336</c:v>
                </c:pt>
                <c:pt idx="19912">
                  <c:v>41082.222222222204</c:v>
                </c:pt>
                <c:pt idx="19913">
                  <c:v>41082.236111111066</c:v>
                </c:pt>
                <c:pt idx="19914">
                  <c:v>41082.25</c:v>
                </c:pt>
                <c:pt idx="19915">
                  <c:v>41082.263888888876</c:v>
                </c:pt>
                <c:pt idx="19916">
                  <c:v>41082.277777777774</c:v>
                </c:pt>
                <c:pt idx="19917">
                  <c:v>41082.291666666577</c:v>
                </c:pt>
                <c:pt idx="19918">
                  <c:v>41082.305555555562</c:v>
                </c:pt>
                <c:pt idx="19919">
                  <c:v>41082.319444444496</c:v>
                </c:pt>
                <c:pt idx="19920">
                  <c:v>41082.333333333336</c:v>
                </c:pt>
                <c:pt idx="19921">
                  <c:v>41082.347222222219</c:v>
                </c:pt>
                <c:pt idx="19922">
                  <c:v>41082.361111111066</c:v>
                </c:pt>
                <c:pt idx="19923">
                  <c:v>41082.375</c:v>
                </c:pt>
                <c:pt idx="19924">
                  <c:v>41082.388888888956</c:v>
                </c:pt>
                <c:pt idx="19925">
                  <c:v>41082.402777777781</c:v>
                </c:pt>
                <c:pt idx="19926">
                  <c:v>41082.416666666664</c:v>
                </c:pt>
                <c:pt idx="19927">
                  <c:v>41082.430555555562</c:v>
                </c:pt>
                <c:pt idx="19928">
                  <c:v>41082.444444444496</c:v>
                </c:pt>
                <c:pt idx="19929">
                  <c:v>41082.458333333343</c:v>
                </c:pt>
                <c:pt idx="19930">
                  <c:v>41082.472222222219</c:v>
                </c:pt>
                <c:pt idx="19931">
                  <c:v>41082.486111111109</c:v>
                </c:pt>
                <c:pt idx="19932">
                  <c:v>41082.5</c:v>
                </c:pt>
                <c:pt idx="19933">
                  <c:v>41082.513888888891</c:v>
                </c:pt>
                <c:pt idx="19934">
                  <c:v>41082.527777777774</c:v>
                </c:pt>
                <c:pt idx="19935">
                  <c:v>41082.541666666613</c:v>
                </c:pt>
                <c:pt idx="19936">
                  <c:v>41082.555555555562</c:v>
                </c:pt>
                <c:pt idx="19937">
                  <c:v>41082.569444444445</c:v>
                </c:pt>
                <c:pt idx="19938">
                  <c:v>41082.583333333336</c:v>
                </c:pt>
                <c:pt idx="19939">
                  <c:v>41082.597222222204</c:v>
                </c:pt>
                <c:pt idx="19940">
                  <c:v>41082.611111111066</c:v>
                </c:pt>
                <c:pt idx="19941">
                  <c:v>41082.624999999993</c:v>
                </c:pt>
                <c:pt idx="19942">
                  <c:v>41082.638888888891</c:v>
                </c:pt>
                <c:pt idx="19943">
                  <c:v>41082.652777777781</c:v>
                </c:pt>
                <c:pt idx="19944">
                  <c:v>41082.666666666613</c:v>
                </c:pt>
                <c:pt idx="19945">
                  <c:v>41082.680555555562</c:v>
                </c:pt>
                <c:pt idx="19946">
                  <c:v>41082.694444444445</c:v>
                </c:pt>
                <c:pt idx="19947">
                  <c:v>41082.708333333336</c:v>
                </c:pt>
                <c:pt idx="19948">
                  <c:v>41082.722222222204</c:v>
                </c:pt>
                <c:pt idx="19949">
                  <c:v>41082.736111111066</c:v>
                </c:pt>
                <c:pt idx="19950">
                  <c:v>41082.75</c:v>
                </c:pt>
                <c:pt idx="19951">
                  <c:v>41082.763888888876</c:v>
                </c:pt>
                <c:pt idx="19952">
                  <c:v>41082.777777777774</c:v>
                </c:pt>
                <c:pt idx="19953">
                  <c:v>41082.791666666577</c:v>
                </c:pt>
                <c:pt idx="19954">
                  <c:v>41082.805555555562</c:v>
                </c:pt>
                <c:pt idx="19955">
                  <c:v>41082.819444444496</c:v>
                </c:pt>
                <c:pt idx="19956">
                  <c:v>41082.833333333336</c:v>
                </c:pt>
                <c:pt idx="19957">
                  <c:v>41082.847222222219</c:v>
                </c:pt>
                <c:pt idx="19958">
                  <c:v>41082.861111111066</c:v>
                </c:pt>
                <c:pt idx="19959">
                  <c:v>41082.875</c:v>
                </c:pt>
                <c:pt idx="19960">
                  <c:v>41082.888888888956</c:v>
                </c:pt>
                <c:pt idx="19961">
                  <c:v>41082.902777777781</c:v>
                </c:pt>
                <c:pt idx="19962">
                  <c:v>41082.916666666664</c:v>
                </c:pt>
                <c:pt idx="19963">
                  <c:v>41082.930555555562</c:v>
                </c:pt>
                <c:pt idx="19964">
                  <c:v>41082.944444444496</c:v>
                </c:pt>
                <c:pt idx="19965">
                  <c:v>41082.958333333343</c:v>
                </c:pt>
                <c:pt idx="19966">
                  <c:v>41082.972222222219</c:v>
                </c:pt>
                <c:pt idx="19967">
                  <c:v>41082.986111111109</c:v>
                </c:pt>
                <c:pt idx="19968">
                  <c:v>41083</c:v>
                </c:pt>
                <c:pt idx="19969">
                  <c:v>41083.013888888891</c:v>
                </c:pt>
                <c:pt idx="19970">
                  <c:v>41083.027777777774</c:v>
                </c:pt>
                <c:pt idx="19971">
                  <c:v>41083.041666666613</c:v>
                </c:pt>
                <c:pt idx="19972">
                  <c:v>41083.055555555562</c:v>
                </c:pt>
                <c:pt idx="19973">
                  <c:v>41083.069444444445</c:v>
                </c:pt>
                <c:pt idx="19974">
                  <c:v>41083.083333333336</c:v>
                </c:pt>
                <c:pt idx="19975">
                  <c:v>41083.097222222204</c:v>
                </c:pt>
                <c:pt idx="19976">
                  <c:v>41083.111111111066</c:v>
                </c:pt>
                <c:pt idx="19977">
                  <c:v>41083.124999999993</c:v>
                </c:pt>
                <c:pt idx="19978">
                  <c:v>41083.138888888891</c:v>
                </c:pt>
                <c:pt idx="19979">
                  <c:v>41083.152777777781</c:v>
                </c:pt>
                <c:pt idx="19980">
                  <c:v>41083.166666666613</c:v>
                </c:pt>
                <c:pt idx="19981">
                  <c:v>41083.180555555562</c:v>
                </c:pt>
                <c:pt idx="19982">
                  <c:v>41083.194444444445</c:v>
                </c:pt>
                <c:pt idx="19983">
                  <c:v>41083.208333333336</c:v>
                </c:pt>
                <c:pt idx="19984">
                  <c:v>41083.222222222204</c:v>
                </c:pt>
                <c:pt idx="19985">
                  <c:v>41083.236111111066</c:v>
                </c:pt>
                <c:pt idx="19986">
                  <c:v>41083.25</c:v>
                </c:pt>
                <c:pt idx="19987">
                  <c:v>41083.263888888876</c:v>
                </c:pt>
                <c:pt idx="19988">
                  <c:v>41083.277777777774</c:v>
                </c:pt>
                <c:pt idx="19989">
                  <c:v>41083.291666666577</c:v>
                </c:pt>
                <c:pt idx="19990">
                  <c:v>41083.305555555562</c:v>
                </c:pt>
                <c:pt idx="19991">
                  <c:v>41083.319444444496</c:v>
                </c:pt>
                <c:pt idx="19992">
                  <c:v>41083.333333333336</c:v>
                </c:pt>
                <c:pt idx="19993">
                  <c:v>41083.347222222219</c:v>
                </c:pt>
                <c:pt idx="19994">
                  <c:v>41083.361111111066</c:v>
                </c:pt>
                <c:pt idx="19995">
                  <c:v>41083.375</c:v>
                </c:pt>
                <c:pt idx="19996">
                  <c:v>41083.388888888956</c:v>
                </c:pt>
                <c:pt idx="19997">
                  <c:v>41083.402777777781</c:v>
                </c:pt>
                <c:pt idx="19998">
                  <c:v>41083.416666666664</c:v>
                </c:pt>
                <c:pt idx="19999">
                  <c:v>41083.430555555562</c:v>
                </c:pt>
                <c:pt idx="20000">
                  <c:v>41083.444444444496</c:v>
                </c:pt>
                <c:pt idx="20001">
                  <c:v>41083.458333333343</c:v>
                </c:pt>
                <c:pt idx="20002">
                  <c:v>41083.472222222219</c:v>
                </c:pt>
                <c:pt idx="20003">
                  <c:v>41083.486111111109</c:v>
                </c:pt>
                <c:pt idx="20004">
                  <c:v>41083.5</c:v>
                </c:pt>
                <c:pt idx="20005">
                  <c:v>41083.513888888891</c:v>
                </c:pt>
                <c:pt idx="20006">
                  <c:v>41083.527777777774</c:v>
                </c:pt>
                <c:pt idx="20007">
                  <c:v>41083.541666666613</c:v>
                </c:pt>
                <c:pt idx="20008">
                  <c:v>41083.555555555562</c:v>
                </c:pt>
                <c:pt idx="20009">
                  <c:v>41083.569444444445</c:v>
                </c:pt>
                <c:pt idx="20010">
                  <c:v>41083.583333333336</c:v>
                </c:pt>
                <c:pt idx="20011">
                  <c:v>41083.597222222204</c:v>
                </c:pt>
                <c:pt idx="20012">
                  <c:v>41083.611111111066</c:v>
                </c:pt>
                <c:pt idx="20013">
                  <c:v>41083.624999999993</c:v>
                </c:pt>
                <c:pt idx="20014">
                  <c:v>41083.638888888891</c:v>
                </c:pt>
                <c:pt idx="20015">
                  <c:v>41083.652777777781</c:v>
                </c:pt>
                <c:pt idx="20016">
                  <c:v>41083.666666666613</c:v>
                </c:pt>
                <c:pt idx="20017">
                  <c:v>41083.680555555562</c:v>
                </c:pt>
                <c:pt idx="20018">
                  <c:v>41083.694444444445</c:v>
                </c:pt>
                <c:pt idx="20019">
                  <c:v>41083.708333333336</c:v>
                </c:pt>
                <c:pt idx="20020">
                  <c:v>41083.722222222204</c:v>
                </c:pt>
                <c:pt idx="20021">
                  <c:v>41083.736111111066</c:v>
                </c:pt>
                <c:pt idx="20022">
                  <c:v>41083.75</c:v>
                </c:pt>
                <c:pt idx="20023">
                  <c:v>41083.763888888876</c:v>
                </c:pt>
                <c:pt idx="20024">
                  <c:v>41083.777777777774</c:v>
                </c:pt>
                <c:pt idx="20025">
                  <c:v>41083.791666666577</c:v>
                </c:pt>
                <c:pt idx="20026">
                  <c:v>41083.805555555562</c:v>
                </c:pt>
                <c:pt idx="20027">
                  <c:v>41083.819444444496</c:v>
                </c:pt>
                <c:pt idx="20028">
                  <c:v>41083.833333333336</c:v>
                </c:pt>
                <c:pt idx="20029">
                  <c:v>41083.847222222219</c:v>
                </c:pt>
                <c:pt idx="20030">
                  <c:v>41083.861111111066</c:v>
                </c:pt>
                <c:pt idx="20031">
                  <c:v>41083.875</c:v>
                </c:pt>
                <c:pt idx="20032">
                  <c:v>41083.888888888956</c:v>
                </c:pt>
                <c:pt idx="20033">
                  <c:v>41083.902777777781</c:v>
                </c:pt>
                <c:pt idx="20034">
                  <c:v>41083.916666666664</c:v>
                </c:pt>
                <c:pt idx="20035">
                  <c:v>41083.930555555562</c:v>
                </c:pt>
                <c:pt idx="20036">
                  <c:v>41083.944444444496</c:v>
                </c:pt>
                <c:pt idx="20037">
                  <c:v>41083.958333333343</c:v>
                </c:pt>
                <c:pt idx="20038">
                  <c:v>41083.972222222219</c:v>
                </c:pt>
                <c:pt idx="20039">
                  <c:v>41083.986111111109</c:v>
                </c:pt>
                <c:pt idx="20040">
                  <c:v>41084</c:v>
                </c:pt>
                <c:pt idx="20041">
                  <c:v>41084.013888888891</c:v>
                </c:pt>
                <c:pt idx="20042">
                  <c:v>41084.027777777774</c:v>
                </c:pt>
                <c:pt idx="20043">
                  <c:v>41084.041666666613</c:v>
                </c:pt>
                <c:pt idx="20044">
                  <c:v>41084.055555555562</c:v>
                </c:pt>
                <c:pt idx="20045">
                  <c:v>41084.069444444445</c:v>
                </c:pt>
                <c:pt idx="20046">
                  <c:v>41084.083333333336</c:v>
                </c:pt>
                <c:pt idx="20047">
                  <c:v>41084.097222222204</c:v>
                </c:pt>
                <c:pt idx="20048">
                  <c:v>41084.111111111066</c:v>
                </c:pt>
                <c:pt idx="20049">
                  <c:v>41084.124999999993</c:v>
                </c:pt>
                <c:pt idx="20050">
                  <c:v>41084.138888888891</c:v>
                </c:pt>
                <c:pt idx="20051">
                  <c:v>41084.152777777781</c:v>
                </c:pt>
                <c:pt idx="20052">
                  <c:v>41084.166666666613</c:v>
                </c:pt>
                <c:pt idx="20053">
                  <c:v>41084.180555555562</c:v>
                </c:pt>
                <c:pt idx="20054">
                  <c:v>41084.194444444445</c:v>
                </c:pt>
                <c:pt idx="20055">
                  <c:v>41084.208333333336</c:v>
                </c:pt>
                <c:pt idx="20056">
                  <c:v>41084.222222222204</c:v>
                </c:pt>
                <c:pt idx="20057">
                  <c:v>41084.236111111066</c:v>
                </c:pt>
                <c:pt idx="20058">
                  <c:v>41084.25</c:v>
                </c:pt>
                <c:pt idx="20059">
                  <c:v>41084.263888888876</c:v>
                </c:pt>
                <c:pt idx="20060">
                  <c:v>41084.277777777774</c:v>
                </c:pt>
                <c:pt idx="20061">
                  <c:v>41084.291666666577</c:v>
                </c:pt>
                <c:pt idx="20062">
                  <c:v>41084.305555555562</c:v>
                </c:pt>
                <c:pt idx="20063">
                  <c:v>41084.319444444496</c:v>
                </c:pt>
                <c:pt idx="20064">
                  <c:v>41084.333333333336</c:v>
                </c:pt>
                <c:pt idx="20065">
                  <c:v>41084.347222222219</c:v>
                </c:pt>
                <c:pt idx="20066">
                  <c:v>41084.361111111066</c:v>
                </c:pt>
                <c:pt idx="20067">
                  <c:v>41084.375</c:v>
                </c:pt>
                <c:pt idx="20068">
                  <c:v>41084.388888888956</c:v>
                </c:pt>
                <c:pt idx="20069">
                  <c:v>41084.402777777781</c:v>
                </c:pt>
                <c:pt idx="20070">
                  <c:v>41084.416666666664</c:v>
                </c:pt>
                <c:pt idx="20071">
                  <c:v>41084.430555555562</c:v>
                </c:pt>
                <c:pt idx="20072">
                  <c:v>41084.444444444496</c:v>
                </c:pt>
                <c:pt idx="20073">
                  <c:v>41084.458333333343</c:v>
                </c:pt>
                <c:pt idx="20074">
                  <c:v>41084.472222222219</c:v>
                </c:pt>
                <c:pt idx="20075">
                  <c:v>41084.486111111109</c:v>
                </c:pt>
                <c:pt idx="20076">
                  <c:v>41084.5</c:v>
                </c:pt>
                <c:pt idx="20077">
                  <c:v>41084.513888888891</c:v>
                </c:pt>
                <c:pt idx="20078">
                  <c:v>41084.527777777774</c:v>
                </c:pt>
                <c:pt idx="20079">
                  <c:v>41084.541666666613</c:v>
                </c:pt>
                <c:pt idx="20080">
                  <c:v>41084.555555555562</c:v>
                </c:pt>
                <c:pt idx="20081">
                  <c:v>41084.569444444445</c:v>
                </c:pt>
                <c:pt idx="20082">
                  <c:v>41084.583333333336</c:v>
                </c:pt>
                <c:pt idx="20083">
                  <c:v>41084.597222222204</c:v>
                </c:pt>
                <c:pt idx="20084">
                  <c:v>41084.611111111066</c:v>
                </c:pt>
                <c:pt idx="20085">
                  <c:v>41084.624999999993</c:v>
                </c:pt>
                <c:pt idx="20086">
                  <c:v>41084.638888888891</c:v>
                </c:pt>
                <c:pt idx="20087">
                  <c:v>41084.652777777781</c:v>
                </c:pt>
                <c:pt idx="20088">
                  <c:v>41084.666666666613</c:v>
                </c:pt>
                <c:pt idx="20089">
                  <c:v>41084.680555555562</c:v>
                </c:pt>
                <c:pt idx="20090">
                  <c:v>41084.694444444445</c:v>
                </c:pt>
                <c:pt idx="20091">
                  <c:v>41084.708333333336</c:v>
                </c:pt>
                <c:pt idx="20092">
                  <c:v>41084.722222222204</c:v>
                </c:pt>
                <c:pt idx="20093">
                  <c:v>41084.736111111066</c:v>
                </c:pt>
                <c:pt idx="20094">
                  <c:v>41084.75</c:v>
                </c:pt>
                <c:pt idx="20095">
                  <c:v>41084.763888888876</c:v>
                </c:pt>
                <c:pt idx="20096">
                  <c:v>41084.777777777774</c:v>
                </c:pt>
                <c:pt idx="20097">
                  <c:v>41084.791666666577</c:v>
                </c:pt>
                <c:pt idx="20098">
                  <c:v>41084.805555555562</c:v>
                </c:pt>
                <c:pt idx="20099">
                  <c:v>41084.819444444496</c:v>
                </c:pt>
                <c:pt idx="20100">
                  <c:v>41084.833333333336</c:v>
                </c:pt>
                <c:pt idx="20101">
                  <c:v>41084.847222222219</c:v>
                </c:pt>
                <c:pt idx="20102">
                  <c:v>41084.861111111066</c:v>
                </c:pt>
                <c:pt idx="20103">
                  <c:v>41084.875</c:v>
                </c:pt>
                <c:pt idx="20104">
                  <c:v>41084.888888888956</c:v>
                </c:pt>
                <c:pt idx="20105">
                  <c:v>41084.902777777781</c:v>
                </c:pt>
                <c:pt idx="20106">
                  <c:v>41084.916666666664</c:v>
                </c:pt>
                <c:pt idx="20107">
                  <c:v>41084.930555555562</c:v>
                </c:pt>
                <c:pt idx="20108">
                  <c:v>41084.944444444496</c:v>
                </c:pt>
                <c:pt idx="20109">
                  <c:v>41084.958333333343</c:v>
                </c:pt>
                <c:pt idx="20110">
                  <c:v>41084.972222222219</c:v>
                </c:pt>
                <c:pt idx="20111">
                  <c:v>41084.986111111109</c:v>
                </c:pt>
                <c:pt idx="20112">
                  <c:v>41085</c:v>
                </c:pt>
                <c:pt idx="20113">
                  <c:v>41085.013888888891</c:v>
                </c:pt>
                <c:pt idx="20114">
                  <c:v>41085.027777777774</c:v>
                </c:pt>
                <c:pt idx="20115">
                  <c:v>41085.041666666613</c:v>
                </c:pt>
                <c:pt idx="20116">
                  <c:v>41085.055555555562</c:v>
                </c:pt>
                <c:pt idx="20117">
                  <c:v>41085.069444444445</c:v>
                </c:pt>
                <c:pt idx="20118">
                  <c:v>41085.083333333336</c:v>
                </c:pt>
                <c:pt idx="20119">
                  <c:v>41085.097222222204</c:v>
                </c:pt>
                <c:pt idx="20120">
                  <c:v>41085.111111111066</c:v>
                </c:pt>
                <c:pt idx="20121">
                  <c:v>41085.124999999993</c:v>
                </c:pt>
                <c:pt idx="20122">
                  <c:v>41085.138888888891</c:v>
                </c:pt>
                <c:pt idx="20123">
                  <c:v>41085.152777777781</c:v>
                </c:pt>
                <c:pt idx="20124">
                  <c:v>41085.166666666613</c:v>
                </c:pt>
                <c:pt idx="20125">
                  <c:v>41085.180555555562</c:v>
                </c:pt>
                <c:pt idx="20126">
                  <c:v>41085.194444444445</c:v>
                </c:pt>
                <c:pt idx="20127">
                  <c:v>41085.208333333336</c:v>
                </c:pt>
                <c:pt idx="20128">
                  <c:v>41085.222222222204</c:v>
                </c:pt>
                <c:pt idx="20129">
                  <c:v>41085.236111111066</c:v>
                </c:pt>
                <c:pt idx="20130">
                  <c:v>41085.25</c:v>
                </c:pt>
                <c:pt idx="20131">
                  <c:v>41085.263888888876</c:v>
                </c:pt>
                <c:pt idx="20132">
                  <c:v>41085.277777777774</c:v>
                </c:pt>
                <c:pt idx="20133">
                  <c:v>41085.291666666577</c:v>
                </c:pt>
                <c:pt idx="20134">
                  <c:v>41085.305555555562</c:v>
                </c:pt>
                <c:pt idx="20135">
                  <c:v>41085.319444444496</c:v>
                </c:pt>
                <c:pt idx="20136">
                  <c:v>41085.333333333336</c:v>
                </c:pt>
                <c:pt idx="20137">
                  <c:v>41085.347222222219</c:v>
                </c:pt>
                <c:pt idx="20138">
                  <c:v>41085.361111111066</c:v>
                </c:pt>
                <c:pt idx="20139">
                  <c:v>41085.375</c:v>
                </c:pt>
                <c:pt idx="20140">
                  <c:v>41085.388888888956</c:v>
                </c:pt>
                <c:pt idx="20141">
                  <c:v>41085.402777777781</c:v>
                </c:pt>
                <c:pt idx="20142">
                  <c:v>41085.416666666664</c:v>
                </c:pt>
                <c:pt idx="20143">
                  <c:v>41085.430555555562</c:v>
                </c:pt>
                <c:pt idx="20144">
                  <c:v>41085.444444444496</c:v>
                </c:pt>
                <c:pt idx="20145">
                  <c:v>41085.458333333343</c:v>
                </c:pt>
                <c:pt idx="20146">
                  <c:v>41085.472222222219</c:v>
                </c:pt>
                <c:pt idx="20147">
                  <c:v>41085.486111111109</c:v>
                </c:pt>
                <c:pt idx="20148">
                  <c:v>41085.5</c:v>
                </c:pt>
                <c:pt idx="20149">
                  <c:v>41085.513888888891</c:v>
                </c:pt>
                <c:pt idx="20150">
                  <c:v>41085.527777777774</c:v>
                </c:pt>
                <c:pt idx="20151">
                  <c:v>41085.541666666613</c:v>
                </c:pt>
                <c:pt idx="20152">
                  <c:v>41085.555555555562</c:v>
                </c:pt>
                <c:pt idx="20153">
                  <c:v>41085.569444444445</c:v>
                </c:pt>
                <c:pt idx="20154">
                  <c:v>41085.583333333336</c:v>
                </c:pt>
                <c:pt idx="20155">
                  <c:v>41085.597222222204</c:v>
                </c:pt>
                <c:pt idx="20156">
                  <c:v>41085.611111111066</c:v>
                </c:pt>
                <c:pt idx="20157">
                  <c:v>41085.624999999993</c:v>
                </c:pt>
                <c:pt idx="20158">
                  <c:v>41085.638888888891</c:v>
                </c:pt>
                <c:pt idx="20159">
                  <c:v>41085.652777777781</c:v>
                </c:pt>
                <c:pt idx="20160">
                  <c:v>41085.666666666613</c:v>
                </c:pt>
                <c:pt idx="20161">
                  <c:v>41085.680555555562</c:v>
                </c:pt>
                <c:pt idx="20162">
                  <c:v>41085.694444444445</c:v>
                </c:pt>
                <c:pt idx="20163">
                  <c:v>41085.708333333336</c:v>
                </c:pt>
                <c:pt idx="20164">
                  <c:v>41085.722222222204</c:v>
                </c:pt>
                <c:pt idx="20165">
                  <c:v>41085.736111111066</c:v>
                </c:pt>
                <c:pt idx="20166">
                  <c:v>41085.75</c:v>
                </c:pt>
                <c:pt idx="20167">
                  <c:v>41085.763888888876</c:v>
                </c:pt>
                <c:pt idx="20168">
                  <c:v>41085.777777777774</c:v>
                </c:pt>
                <c:pt idx="20169">
                  <c:v>41085.791666666577</c:v>
                </c:pt>
                <c:pt idx="20170">
                  <c:v>41085.805555555562</c:v>
                </c:pt>
                <c:pt idx="20171">
                  <c:v>41085.819444444496</c:v>
                </c:pt>
                <c:pt idx="20172">
                  <c:v>41085.833333333336</c:v>
                </c:pt>
                <c:pt idx="20173">
                  <c:v>41085.847222222219</c:v>
                </c:pt>
                <c:pt idx="20174">
                  <c:v>41085.861111111066</c:v>
                </c:pt>
                <c:pt idx="20175">
                  <c:v>41085.875</c:v>
                </c:pt>
                <c:pt idx="20176">
                  <c:v>41085.888888888956</c:v>
                </c:pt>
                <c:pt idx="20177">
                  <c:v>41085.902777777781</c:v>
                </c:pt>
                <c:pt idx="20178">
                  <c:v>41085.916666666664</c:v>
                </c:pt>
                <c:pt idx="20179">
                  <c:v>41085.930555555562</c:v>
                </c:pt>
                <c:pt idx="20180">
                  <c:v>41085.944444444496</c:v>
                </c:pt>
                <c:pt idx="20181">
                  <c:v>41085.958333333343</c:v>
                </c:pt>
                <c:pt idx="20182">
                  <c:v>41085.972222222219</c:v>
                </c:pt>
                <c:pt idx="20183">
                  <c:v>41085.986111111109</c:v>
                </c:pt>
                <c:pt idx="20184">
                  <c:v>41086</c:v>
                </c:pt>
                <c:pt idx="20185">
                  <c:v>41086.013888888891</c:v>
                </c:pt>
                <c:pt idx="20186">
                  <c:v>41086.027777777774</c:v>
                </c:pt>
                <c:pt idx="20187">
                  <c:v>41086.041666666613</c:v>
                </c:pt>
                <c:pt idx="20188">
                  <c:v>41086.055555555562</c:v>
                </c:pt>
                <c:pt idx="20189">
                  <c:v>41086.069444444445</c:v>
                </c:pt>
                <c:pt idx="20190">
                  <c:v>41086.083333333336</c:v>
                </c:pt>
                <c:pt idx="20191">
                  <c:v>41086.097222222204</c:v>
                </c:pt>
                <c:pt idx="20192">
                  <c:v>41086.111111111066</c:v>
                </c:pt>
                <c:pt idx="20193">
                  <c:v>41086.124999999993</c:v>
                </c:pt>
                <c:pt idx="20194">
                  <c:v>41086.138888888891</c:v>
                </c:pt>
                <c:pt idx="20195">
                  <c:v>41086.152777777781</c:v>
                </c:pt>
                <c:pt idx="20196">
                  <c:v>41086.166666666613</c:v>
                </c:pt>
                <c:pt idx="20197">
                  <c:v>41086.180555555562</c:v>
                </c:pt>
                <c:pt idx="20198">
                  <c:v>41086.194444444445</c:v>
                </c:pt>
                <c:pt idx="20199">
                  <c:v>41086.208333333336</c:v>
                </c:pt>
                <c:pt idx="20200">
                  <c:v>41086.222222222204</c:v>
                </c:pt>
                <c:pt idx="20201">
                  <c:v>41086.236111111066</c:v>
                </c:pt>
                <c:pt idx="20202">
                  <c:v>41086.25</c:v>
                </c:pt>
                <c:pt idx="20203">
                  <c:v>41086.263888888876</c:v>
                </c:pt>
                <c:pt idx="20204">
                  <c:v>41086.277777777774</c:v>
                </c:pt>
                <c:pt idx="20205">
                  <c:v>41086.291666666577</c:v>
                </c:pt>
                <c:pt idx="20206">
                  <c:v>41086.305555555562</c:v>
                </c:pt>
                <c:pt idx="20207">
                  <c:v>41086.319444444496</c:v>
                </c:pt>
                <c:pt idx="20208">
                  <c:v>41086.333333333336</c:v>
                </c:pt>
                <c:pt idx="20209">
                  <c:v>41086.347222222219</c:v>
                </c:pt>
                <c:pt idx="20210">
                  <c:v>41086.361111111066</c:v>
                </c:pt>
                <c:pt idx="20211">
                  <c:v>41086.375</c:v>
                </c:pt>
                <c:pt idx="20212">
                  <c:v>41086.388888888956</c:v>
                </c:pt>
                <c:pt idx="20213">
                  <c:v>41086.402777777781</c:v>
                </c:pt>
                <c:pt idx="20214">
                  <c:v>41086.416666666664</c:v>
                </c:pt>
                <c:pt idx="20215">
                  <c:v>41086.430555555562</c:v>
                </c:pt>
                <c:pt idx="20216">
                  <c:v>41086.444444444496</c:v>
                </c:pt>
                <c:pt idx="20217">
                  <c:v>41086.458333333343</c:v>
                </c:pt>
                <c:pt idx="20218">
                  <c:v>41086.472222222219</c:v>
                </c:pt>
                <c:pt idx="20219">
                  <c:v>41086.486111111109</c:v>
                </c:pt>
                <c:pt idx="20220">
                  <c:v>41086.5</c:v>
                </c:pt>
                <c:pt idx="20221">
                  <c:v>41086.513888888891</c:v>
                </c:pt>
                <c:pt idx="20222">
                  <c:v>41086.527777777774</c:v>
                </c:pt>
                <c:pt idx="20223">
                  <c:v>41086.541666666613</c:v>
                </c:pt>
                <c:pt idx="20224">
                  <c:v>41086.555555555562</c:v>
                </c:pt>
                <c:pt idx="20225">
                  <c:v>41086.569444444445</c:v>
                </c:pt>
                <c:pt idx="20226">
                  <c:v>41086.583333333336</c:v>
                </c:pt>
                <c:pt idx="20227">
                  <c:v>41086.597222222204</c:v>
                </c:pt>
                <c:pt idx="20228">
                  <c:v>41086.611111111066</c:v>
                </c:pt>
                <c:pt idx="20229">
                  <c:v>41086.624999999993</c:v>
                </c:pt>
                <c:pt idx="20230">
                  <c:v>41086.638888888891</c:v>
                </c:pt>
                <c:pt idx="20231">
                  <c:v>41086.652777777781</c:v>
                </c:pt>
                <c:pt idx="20232">
                  <c:v>41086.666666666613</c:v>
                </c:pt>
                <c:pt idx="20233">
                  <c:v>41086.680555555562</c:v>
                </c:pt>
                <c:pt idx="20234">
                  <c:v>41086.694444444445</c:v>
                </c:pt>
                <c:pt idx="20235">
                  <c:v>41086.708333333336</c:v>
                </c:pt>
                <c:pt idx="20236">
                  <c:v>41086.722222222204</c:v>
                </c:pt>
                <c:pt idx="20237">
                  <c:v>41086.736111111066</c:v>
                </c:pt>
                <c:pt idx="20238">
                  <c:v>41086.75</c:v>
                </c:pt>
                <c:pt idx="20239">
                  <c:v>41086.763888888876</c:v>
                </c:pt>
                <c:pt idx="20240">
                  <c:v>41086.777777777774</c:v>
                </c:pt>
                <c:pt idx="20241">
                  <c:v>41086.791666666577</c:v>
                </c:pt>
                <c:pt idx="20242">
                  <c:v>41086.805555555562</c:v>
                </c:pt>
                <c:pt idx="20243">
                  <c:v>41086.819444444496</c:v>
                </c:pt>
                <c:pt idx="20244">
                  <c:v>41086.833333333336</c:v>
                </c:pt>
                <c:pt idx="20245">
                  <c:v>41086.847222222219</c:v>
                </c:pt>
                <c:pt idx="20246">
                  <c:v>41086.861111111066</c:v>
                </c:pt>
                <c:pt idx="20247">
                  <c:v>41086.875</c:v>
                </c:pt>
                <c:pt idx="20248">
                  <c:v>41086.888888888956</c:v>
                </c:pt>
                <c:pt idx="20249">
                  <c:v>41086.902777777781</c:v>
                </c:pt>
                <c:pt idx="20250">
                  <c:v>41086.916666666664</c:v>
                </c:pt>
                <c:pt idx="20251">
                  <c:v>41086.930555555562</c:v>
                </c:pt>
                <c:pt idx="20252">
                  <c:v>41086.944444444496</c:v>
                </c:pt>
                <c:pt idx="20253">
                  <c:v>41086.958333333343</c:v>
                </c:pt>
                <c:pt idx="20254">
                  <c:v>41086.972222222219</c:v>
                </c:pt>
                <c:pt idx="20255">
                  <c:v>41086.986111111109</c:v>
                </c:pt>
                <c:pt idx="20256">
                  <c:v>41087</c:v>
                </c:pt>
                <c:pt idx="20257">
                  <c:v>41087.013888888891</c:v>
                </c:pt>
                <c:pt idx="20258">
                  <c:v>41087.027777777774</c:v>
                </c:pt>
                <c:pt idx="20259">
                  <c:v>41087.041666666613</c:v>
                </c:pt>
                <c:pt idx="20260">
                  <c:v>41087.055555555562</c:v>
                </c:pt>
                <c:pt idx="20261">
                  <c:v>41087.069444444445</c:v>
                </c:pt>
                <c:pt idx="20262">
                  <c:v>41087.083333333336</c:v>
                </c:pt>
                <c:pt idx="20263">
                  <c:v>41087.097222222204</c:v>
                </c:pt>
                <c:pt idx="20264">
                  <c:v>41087.111111111066</c:v>
                </c:pt>
                <c:pt idx="20265">
                  <c:v>41087.124999999993</c:v>
                </c:pt>
                <c:pt idx="20266">
                  <c:v>41087.138888888891</c:v>
                </c:pt>
                <c:pt idx="20267">
                  <c:v>41087.152777777781</c:v>
                </c:pt>
                <c:pt idx="20268">
                  <c:v>41087.166666666613</c:v>
                </c:pt>
                <c:pt idx="20269">
                  <c:v>41087.180555555562</c:v>
                </c:pt>
                <c:pt idx="20270">
                  <c:v>41087.194444444445</c:v>
                </c:pt>
                <c:pt idx="20271">
                  <c:v>41087.208333333336</c:v>
                </c:pt>
                <c:pt idx="20272">
                  <c:v>41087.222222222204</c:v>
                </c:pt>
                <c:pt idx="20273">
                  <c:v>41087.236111111066</c:v>
                </c:pt>
                <c:pt idx="20274">
                  <c:v>41087.25</c:v>
                </c:pt>
                <c:pt idx="20275">
                  <c:v>41087.263888888876</c:v>
                </c:pt>
                <c:pt idx="20276">
                  <c:v>41087.277777777774</c:v>
                </c:pt>
                <c:pt idx="20277">
                  <c:v>41087.291666666577</c:v>
                </c:pt>
                <c:pt idx="20278">
                  <c:v>41087.305555555562</c:v>
                </c:pt>
                <c:pt idx="20279">
                  <c:v>41087.319444444496</c:v>
                </c:pt>
                <c:pt idx="20280">
                  <c:v>41087.333333333336</c:v>
                </c:pt>
                <c:pt idx="20281">
                  <c:v>41087.347222222219</c:v>
                </c:pt>
                <c:pt idx="20282">
                  <c:v>41087.361111111066</c:v>
                </c:pt>
                <c:pt idx="20283">
                  <c:v>41087.375</c:v>
                </c:pt>
                <c:pt idx="20284">
                  <c:v>41087.388888888956</c:v>
                </c:pt>
                <c:pt idx="20285">
                  <c:v>41087.402777777781</c:v>
                </c:pt>
                <c:pt idx="20286">
                  <c:v>41087.416666666664</c:v>
                </c:pt>
                <c:pt idx="20287">
                  <c:v>41087.430555555562</c:v>
                </c:pt>
                <c:pt idx="20288">
                  <c:v>41087.444444444496</c:v>
                </c:pt>
                <c:pt idx="20289">
                  <c:v>41087.458333333343</c:v>
                </c:pt>
                <c:pt idx="20290">
                  <c:v>41087.472222222219</c:v>
                </c:pt>
                <c:pt idx="20291">
                  <c:v>41087.486111111109</c:v>
                </c:pt>
                <c:pt idx="20292">
                  <c:v>41087.5</c:v>
                </c:pt>
                <c:pt idx="20293">
                  <c:v>41087.513888888891</c:v>
                </c:pt>
                <c:pt idx="20294">
                  <c:v>41087.527777777774</c:v>
                </c:pt>
                <c:pt idx="20295">
                  <c:v>41087.541666666613</c:v>
                </c:pt>
                <c:pt idx="20296">
                  <c:v>41087.555555555562</c:v>
                </c:pt>
                <c:pt idx="20297">
                  <c:v>41087.569444444445</c:v>
                </c:pt>
                <c:pt idx="20298">
                  <c:v>41087.583333333336</c:v>
                </c:pt>
                <c:pt idx="20299">
                  <c:v>41087.597222222204</c:v>
                </c:pt>
                <c:pt idx="20300">
                  <c:v>41087.611111111066</c:v>
                </c:pt>
                <c:pt idx="20301">
                  <c:v>41087.624999999993</c:v>
                </c:pt>
                <c:pt idx="20302">
                  <c:v>41087.638888888891</c:v>
                </c:pt>
                <c:pt idx="20303">
                  <c:v>41087.652777777781</c:v>
                </c:pt>
                <c:pt idx="20304">
                  <c:v>41087.666666666613</c:v>
                </c:pt>
                <c:pt idx="20305">
                  <c:v>41087.680555555562</c:v>
                </c:pt>
                <c:pt idx="20306">
                  <c:v>41087.694444444445</c:v>
                </c:pt>
                <c:pt idx="20307">
                  <c:v>41087.708333333336</c:v>
                </c:pt>
                <c:pt idx="20308">
                  <c:v>41087.722222222204</c:v>
                </c:pt>
                <c:pt idx="20309">
                  <c:v>41087.736111111066</c:v>
                </c:pt>
                <c:pt idx="20310">
                  <c:v>41087.75</c:v>
                </c:pt>
                <c:pt idx="20311">
                  <c:v>41087.763888888876</c:v>
                </c:pt>
                <c:pt idx="20312">
                  <c:v>41087.777777777774</c:v>
                </c:pt>
                <c:pt idx="20313">
                  <c:v>41087.791666666577</c:v>
                </c:pt>
                <c:pt idx="20314">
                  <c:v>41087.805555555562</c:v>
                </c:pt>
                <c:pt idx="20315">
                  <c:v>41087.819444444496</c:v>
                </c:pt>
                <c:pt idx="20316">
                  <c:v>41087.833333333336</c:v>
                </c:pt>
                <c:pt idx="20317">
                  <c:v>41087.847222222219</c:v>
                </c:pt>
                <c:pt idx="20318">
                  <c:v>41087.861111111066</c:v>
                </c:pt>
                <c:pt idx="20319">
                  <c:v>41087.875</c:v>
                </c:pt>
                <c:pt idx="20320">
                  <c:v>41087.888888888956</c:v>
                </c:pt>
                <c:pt idx="20321">
                  <c:v>41087.902777777781</c:v>
                </c:pt>
                <c:pt idx="20322">
                  <c:v>41087.916666666664</c:v>
                </c:pt>
                <c:pt idx="20323">
                  <c:v>41087.930555555562</c:v>
                </c:pt>
                <c:pt idx="20324">
                  <c:v>41087.944444444496</c:v>
                </c:pt>
                <c:pt idx="20325">
                  <c:v>41087.958333333343</c:v>
                </c:pt>
                <c:pt idx="20326">
                  <c:v>41087.972222222219</c:v>
                </c:pt>
                <c:pt idx="20327">
                  <c:v>41087.986111111109</c:v>
                </c:pt>
                <c:pt idx="20328">
                  <c:v>41088</c:v>
                </c:pt>
                <c:pt idx="20329">
                  <c:v>41088.013888888891</c:v>
                </c:pt>
                <c:pt idx="20330">
                  <c:v>41088.027777777774</c:v>
                </c:pt>
                <c:pt idx="20331">
                  <c:v>41088.041666666613</c:v>
                </c:pt>
                <c:pt idx="20332">
                  <c:v>41088.055555555562</c:v>
                </c:pt>
                <c:pt idx="20333">
                  <c:v>41088.069444444445</c:v>
                </c:pt>
                <c:pt idx="20334">
                  <c:v>41088.083333333336</c:v>
                </c:pt>
                <c:pt idx="20335">
                  <c:v>41088.097222222204</c:v>
                </c:pt>
                <c:pt idx="20336">
                  <c:v>41088.111111111066</c:v>
                </c:pt>
                <c:pt idx="20337">
                  <c:v>41088.124999999993</c:v>
                </c:pt>
                <c:pt idx="20338">
                  <c:v>41088.138888888891</c:v>
                </c:pt>
                <c:pt idx="20339">
                  <c:v>41088.152777777781</c:v>
                </c:pt>
                <c:pt idx="20340">
                  <c:v>41088.166666666613</c:v>
                </c:pt>
                <c:pt idx="20341">
                  <c:v>41088.180555555562</c:v>
                </c:pt>
                <c:pt idx="20342">
                  <c:v>41088.194444444445</c:v>
                </c:pt>
                <c:pt idx="20343">
                  <c:v>41088.208333333336</c:v>
                </c:pt>
                <c:pt idx="20344">
                  <c:v>41088.222222222204</c:v>
                </c:pt>
                <c:pt idx="20345">
                  <c:v>41088.236111111066</c:v>
                </c:pt>
                <c:pt idx="20346">
                  <c:v>41088.25</c:v>
                </c:pt>
                <c:pt idx="20347">
                  <c:v>41088.263888888876</c:v>
                </c:pt>
                <c:pt idx="20348">
                  <c:v>41088.277777777774</c:v>
                </c:pt>
                <c:pt idx="20349">
                  <c:v>41088.291666666577</c:v>
                </c:pt>
                <c:pt idx="20350">
                  <c:v>41088.305555555562</c:v>
                </c:pt>
                <c:pt idx="20351">
                  <c:v>41088.319444444496</c:v>
                </c:pt>
                <c:pt idx="20352">
                  <c:v>41088.333333333336</c:v>
                </c:pt>
                <c:pt idx="20353">
                  <c:v>41088.347222222219</c:v>
                </c:pt>
                <c:pt idx="20354">
                  <c:v>41088.361111111066</c:v>
                </c:pt>
                <c:pt idx="20355">
                  <c:v>41088.375</c:v>
                </c:pt>
                <c:pt idx="20356">
                  <c:v>41088.388888888956</c:v>
                </c:pt>
                <c:pt idx="20357">
                  <c:v>41088.402777777781</c:v>
                </c:pt>
                <c:pt idx="20358">
                  <c:v>41088.416666666664</c:v>
                </c:pt>
                <c:pt idx="20359">
                  <c:v>41088.430555555562</c:v>
                </c:pt>
                <c:pt idx="20360">
                  <c:v>41088.444444444496</c:v>
                </c:pt>
                <c:pt idx="20361">
                  <c:v>41088.458333333343</c:v>
                </c:pt>
                <c:pt idx="20362">
                  <c:v>41088.472222222219</c:v>
                </c:pt>
                <c:pt idx="20363">
                  <c:v>41088.486111111109</c:v>
                </c:pt>
                <c:pt idx="20364">
                  <c:v>41088.5</c:v>
                </c:pt>
                <c:pt idx="20365">
                  <c:v>41088.513888888891</c:v>
                </c:pt>
                <c:pt idx="20366">
                  <c:v>41088.527777777774</c:v>
                </c:pt>
                <c:pt idx="20367">
                  <c:v>41088.541666666613</c:v>
                </c:pt>
                <c:pt idx="20368">
                  <c:v>41088.555555555562</c:v>
                </c:pt>
                <c:pt idx="20369">
                  <c:v>41088.569444444445</c:v>
                </c:pt>
                <c:pt idx="20370">
                  <c:v>41088.583333333336</c:v>
                </c:pt>
                <c:pt idx="20371">
                  <c:v>41088.597222222204</c:v>
                </c:pt>
                <c:pt idx="20372">
                  <c:v>41088.611111111066</c:v>
                </c:pt>
                <c:pt idx="20373">
                  <c:v>41088.624999999993</c:v>
                </c:pt>
                <c:pt idx="20374">
                  <c:v>41088.638888888891</c:v>
                </c:pt>
                <c:pt idx="20375">
                  <c:v>41088.652777777781</c:v>
                </c:pt>
                <c:pt idx="20376">
                  <c:v>41088.666666666613</c:v>
                </c:pt>
                <c:pt idx="20377">
                  <c:v>41088.680555555562</c:v>
                </c:pt>
                <c:pt idx="20378">
                  <c:v>41088.694444444445</c:v>
                </c:pt>
                <c:pt idx="20379">
                  <c:v>41088.708333333336</c:v>
                </c:pt>
                <c:pt idx="20380">
                  <c:v>41088.722222222204</c:v>
                </c:pt>
                <c:pt idx="20381">
                  <c:v>41088.736111111066</c:v>
                </c:pt>
                <c:pt idx="20382">
                  <c:v>41088.75</c:v>
                </c:pt>
                <c:pt idx="20383">
                  <c:v>41088.763888888876</c:v>
                </c:pt>
                <c:pt idx="20384">
                  <c:v>41088.777777777774</c:v>
                </c:pt>
                <c:pt idx="20385">
                  <c:v>41088.791666666577</c:v>
                </c:pt>
                <c:pt idx="20386">
                  <c:v>41088.805555555562</c:v>
                </c:pt>
                <c:pt idx="20387">
                  <c:v>41088.819444444496</c:v>
                </c:pt>
                <c:pt idx="20388">
                  <c:v>41088.833333333336</c:v>
                </c:pt>
                <c:pt idx="20389">
                  <c:v>41088.847222222219</c:v>
                </c:pt>
                <c:pt idx="20390">
                  <c:v>41088.861111111066</c:v>
                </c:pt>
                <c:pt idx="20391">
                  <c:v>41088.875</c:v>
                </c:pt>
                <c:pt idx="20392">
                  <c:v>41088.888888888956</c:v>
                </c:pt>
                <c:pt idx="20393">
                  <c:v>41088.902777777781</c:v>
                </c:pt>
                <c:pt idx="20394">
                  <c:v>41088.916666666664</c:v>
                </c:pt>
                <c:pt idx="20395">
                  <c:v>41088.930555555562</c:v>
                </c:pt>
                <c:pt idx="20396">
                  <c:v>41088.944444444496</c:v>
                </c:pt>
                <c:pt idx="20397">
                  <c:v>41088.958333333343</c:v>
                </c:pt>
                <c:pt idx="20398">
                  <c:v>41088.972222222219</c:v>
                </c:pt>
                <c:pt idx="20399">
                  <c:v>41088.986111111109</c:v>
                </c:pt>
                <c:pt idx="20400">
                  <c:v>41089</c:v>
                </c:pt>
                <c:pt idx="20401">
                  <c:v>41089.013888888891</c:v>
                </c:pt>
                <c:pt idx="20402">
                  <c:v>41089.027777777774</c:v>
                </c:pt>
                <c:pt idx="20403">
                  <c:v>41089.041666666613</c:v>
                </c:pt>
                <c:pt idx="20404">
                  <c:v>41089.055555555562</c:v>
                </c:pt>
                <c:pt idx="20405">
                  <c:v>41089.069444444445</c:v>
                </c:pt>
                <c:pt idx="20406">
                  <c:v>41089.083333333336</c:v>
                </c:pt>
                <c:pt idx="20407">
                  <c:v>41089.097222222204</c:v>
                </c:pt>
                <c:pt idx="20408">
                  <c:v>41089.111111111066</c:v>
                </c:pt>
                <c:pt idx="20409">
                  <c:v>41089.124999999993</c:v>
                </c:pt>
                <c:pt idx="20410">
                  <c:v>41089.138888888891</c:v>
                </c:pt>
                <c:pt idx="20411">
                  <c:v>41089.152777777781</c:v>
                </c:pt>
                <c:pt idx="20412">
                  <c:v>41089.166666666613</c:v>
                </c:pt>
                <c:pt idx="20413">
                  <c:v>41089.180555555562</c:v>
                </c:pt>
                <c:pt idx="20414">
                  <c:v>41089.194444444445</c:v>
                </c:pt>
                <c:pt idx="20415">
                  <c:v>41089.208333333336</c:v>
                </c:pt>
                <c:pt idx="20416">
                  <c:v>41089.222222222204</c:v>
                </c:pt>
                <c:pt idx="20417">
                  <c:v>41089.236111111066</c:v>
                </c:pt>
                <c:pt idx="20418">
                  <c:v>41089.25</c:v>
                </c:pt>
                <c:pt idx="20419">
                  <c:v>41089.263888888876</c:v>
                </c:pt>
                <c:pt idx="20420">
                  <c:v>41089.277777777774</c:v>
                </c:pt>
                <c:pt idx="20421">
                  <c:v>41089.291666666577</c:v>
                </c:pt>
                <c:pt idx="20422">
                  <c:v>41089.305555555562</c:v>
                </c:pt>
                <c:pt idx="20423">
                  <c:v>41089.319444444496</c:v>
                </c:pt>
                <c:pt idx="20424">
                  <c:v>41089.333333333336</c:v>
                </c:pt>
                <c:pt idx="20425">
                  <c:v>41089.347222222219</c:v>
                </c:pt>
                <c:pt idx="20426">
                  <c:v>41089.361111111066</c:v>
                </c:pt>
                <c:pt idx="20427">
                  <c:v>41089.375</c:v>
                </c:pt>
                <c:pt idx="20428">
                  <c:v>41089.388888888956</c:v>
                </c:pt>
                <c:pt idx="20429">
                  <c:v>41089.402777777781</c:v>
                </c:pt>
                <c:pt idx="20430">
                  <c:v>41089.416666666664</c:v>
                </c:pt>
                <c:pt idx="20431">
                  <c:v>41089.430555555562</c:v>
                </c:pt>
                <c:pt idx="20432">
                  <c:v>41089.444444444496</c:v>
                </c:pt>
                <c:pt idx="20433">
                  <c:v>41089.458333333343</c:v>
                </c:pt>
                <c:pt idx="20434">
                  <c:v>41089.472222222219</c:v>
                </c:pt>
                <c:pt idx="20435">
                  <c:v>41089.486111111109</c:v>
                </c:pt>
                <c:pt idx="20436">
                  <c:v>41089.5</c:v>
                </c:pt>
                <c:pt idx="20437">
                  <c:v>41089.513888888891</c:v>
                </c:pt>
                <c:pt idx="20438">
                  <c:v>41089.527777777774</c:v>
                </c:pt>
                <c:pt idx="20439">
                  <c:v>41089.541666666613</c:v>
                </c:pt>
                <c:pt idx="20440">
                  <c:v>41089.555555555562</c:v>
                </c:pt>
                <c:pt idx="20441">
                  <c:v>41089.569444444445</c:v>
                </c:pt>
                <c:pt idx="20442">
                  <c:v>41089.583333333336</c:v>
                </c:pt>
                <c:pt idx="20443">
                  <c:v>41089.597222222204</c:v>
                </c:pt>
                <c:pt idx="20444">
                  <c:v>41089.611111111066</c:v>
                </c:pt>
                <c:pt idx="20445">
                  <c:v>41089.624999999993</c:v>
                </c:pt>
                <c:pt idx="20446">
                  <c:v>41089.638888888891</c:v>
                </c:pt>
                <c:pt idx="20447">
                  <c:v>41089.652777777781</c:v>
                </c:pt>
                <c:pt idx="20448">
                  <c:v>41089.666666666613</c:v>
                </c:pt>
                <c:pt idx="20449">
                  <c:v>41089.680555555562</c:v>
                </c:pt>
                <c:pt idx="20450">
                  <c:v>41089.694444444445</c:v>
                </c:pt>
                <c:pt idx="20451">
                  <c:v>41089.708333333336</c:v>
                </c:pt>
                <c:pt idx="20452">
                  <c:v>41089.722222222204</c:v>
                </c:pt>
                <c:pt idx="20453">
                  <c:v>41089.736111111066</c:v>
                </c:pt>
                <c:pt idx="20454">
                  <c:v>41089.75</c:v>
                </c:pt>
                <c:pt idx="20455">
                  <c:v>41089.763888888876</c:v>
                </c:pt>
                <c:pt idx="20456">
                  <c:v>41089.777777777774</c:v>
                </c:pt>
                <c:pt idx="20457">
                  <c:v>41089.791666666577</c:v>
                </c:pt>
                <c:pt idx="20458">
                  <c:v>41089.805555555562</c:v>
                </c:pt>
                <c:pt idx="20459">
                  <c:v>41089.819444444496</c:v>
                </c:pt>
                <c:pt idx="20460">
                  <c:v>41089.833333333336</c:v>
                </c:pt>
                <c:pt idx="20461">
                  <c:v>41089.847222222219</c:v>
                </c:pt>
                <c:pt idx="20462">
                  <c:v>41089.861111111066</c:v>
                </c:pt>
                <c:pt idx="20463">
                  <c:v>41089.875</c:v>
                </c:pt>
                <c:pt idx="20464">
                  <c:v>41089.888888888956</c:v>
                </c:pt>
                <c:pt idx="20465">
                  <c:v>41089.902777777781</c:v>
                </c:pt>
                <c:pt idx="20466">
                  <c:v>41089.916666666664</c:v>
                </c:pt>
                <c:pt idx="20467">
                  <c:v>41089.930555555562</c:v>
                </c:pt>
                <c:pt idx="20468">
                  <c:v>41089.944444444496</c:v>
                </c:pt>
                <c:pt idx="20469">
                  <c:v>41089.958333333343</c:v>
                </c:pt>
                <c:pt idx="20470">
                  <c:v>41089.972222222219</c:v>
                </c:pt>
                <c:pt idx="20471">
                  <c:v>41089.986111111109</c:v>
                </c:pt>
                <c:pt idx="20472">
                  <c:v>41090</c:v>
                </c:pt>
                <c:pt idx="20473">
                  <c:v>41090.013888888891</c:v>
                </c:pt>
                <c:pt idx="20474">
                  <c:v>41090.027777777774</c:v>
                </c:pt>
                <c:pt idx="20475">
                  <c:v>41090.041666666613</c:v>
                </c:pt>
                <c:pt idx="20476">
                  <c:v>41090.055555555562</c:v>
                </c:pt>
                <c:pt idx="20477">
                  <c:v>41090.069444444445</c:v>
                </c:pt>
                <c:pt idx="20478">
                  <c:v>41090.083333333336</c:v>
                </c:pt>
                <c:pt idx="20479">
                  <c:v>41090.097222222204</c:v>
                </c:pt>
                <c:pt idx="20480">
                  <c:v>41090.111111111066</c:v>
                </c:pt>
                <c:pt idx="20481">
                  <c:v>41090.124999999993</c:v>
                </c:pt>
                <c:pt idx="20482">
                  <c:v>41090.138888888891</c:v>
                </c:pt>
                <c:pt idx="20483">
                  <c:v>41090.152777777781</c:v>
                </c:pt>
                <c:pt idx="20484">
                  <c:v>41090.166666666613</c:v>
                </c:pt>
                <c:pt idx="20485">
                  <c:v>41090.180555555562</c:v>
                </c:pt>
                <c:pt idx="20486">
                  <c:v>41090.194444444445</c:v>
                </c:pt>
                <c:pt idx="20487">
                  <c:v>41090.208333333336</c:v>
                </c:pt>
                <c:pt idx="20488">
                  <c:v>41090.222222222204</c:v>
                </c:pt>
                <c:pt idx="20489">
                  <c:v>41090.236111111066</c:v>
                </c:pt>
                <c:pt idx="20490">
                  <c:v>41090.25</c:v>
                </c:pt>
                <c:pt idx="20491">
                  <c:v>41090.263888888876</c:v>
                </c:pt>
                <c:pt idx="20492">
                  <c:v>41090.277777777774</c:v>
                </c:pt>
                <c:pt idx="20493">
                  <c:v>41090.291666666577</c:v>
                </c:pt>
                <c:pt idx="20494">
                  <c:v>41090.305555555562</c:v>
                </c:pt>
                <c:pt idx="20495">
                  <c:v>41090.319444444496</c:v>
                </c:pt>
                <c:pt idx="20496">
                  <c:v>41090.333333333336</c:v>
                </c:pt>
                <c:pt idx="20497">
                  <c:v>41090.347222222219</c:v>
                </c:pt>
                <c:pt idx="20498">
                  <c:v>41090.361111111066</c:v>
                </c:pt>
                <c:pt idx="20499">
                  <c:v>41090.375</c:v>
                </c:pt>
                <c:pt idx="20500">
                  <c:v>41090.388888888956</c:v>
                </c:pt>
                <c:pt idx="20501">
                  <c:v>41090.402777777781</c:v>
                </c:pt>
                <c:pt idx="20502">
                  <c:v>41090.416666666664</c:v>
                </c:pt>
                <c:pt idx="20503">
                  <c:v>41090.430555555562</c:v>
                </c:pt>
                <c:pt idx="20504">
                  <c:v>41090.444444444496</c:v>
                </c:pt>
                <c:pt idx="20505">
                  <c:v>41090.458333333343</c:v>
                </c:pt>
                <c:pt idx="20506">
                  <c:v>41090.472222222219</c:v>
                </c:pt>
                <c:pt idx="20507">
                  <c:v>41090.486111111109</c:v>
                </c:pt>
                <c:pt idx="20508">
                  <c:v>41090.5</c:v>
                </c:pt>
                <c:pt idx="20509">
                  <c:v>41090.513888888891</c:v>
                </c:pt>
                <c:pt idx="20510">
                  <c:v>41090.527777777774</c:v>
                </c:pt>
                <c:pt idx="20511">
                  <c:v>41090.541666666613</c:v>
                </c:pt>
                <c:pt idx="20512">
                  <c:v>41090.555555555562</c:v>
                </c:pt>
                <c:pt idx="20513">
                  <c:v>41090.569444444445</c:v>
                </c:pt>
                <c:pt idx="20514">
                  <c:v>41090.583333333336</c:v>
                </c:pt>
                <c:pt idx="20515">
                  <c:v>41090.597222222204</c:v>
                </c:pt>
                <c:pt idx="20516">
                  <c:v>41090.611111111066</c:v>
                </c:pt>
                <c:pt idx="20517">
                  <c:v>41090.624999999993</c:v>
                </c:pt>
                <c:pt idx="20518">
                  <c:v>41090.638888888891</c:v>
                </c:pt>
                <c:pt idx="20519">
                  <c:v>41090.652777777781</c:v>
                </c:pt>
                <c:pt idx="20520">
                  <c:v>41090.666666666613</c:v>
                </c:pt>
                <c:pt idx="20521">
                  <c:v>41090.680555555562</c:v>
                </c:pt>
                <c:pt idx="20522">
                  <c:v>41090.694444444445</c:v>
                </c:pt>
                <c:pt idx="20523">
                  <c:v>41090.708333333336</c:v>
                </c:pt>
                <c:pt idx="20524">
                  <c:v>41090.722222222204</c:v>
                </c:pt>
                <c:pt idx="20525">
                  <c:v>41090.736111111066</c:v>
                </c:pt>
                <c:pt idx="20526">
                  <c:v>41090.75</c:v>
                </c:pt>
                <c:pt idx="20527">
                  <c:v>41090.763888888876</c:v>
                </c:pt>
                <c:pt idx="20528">
                  <c:v>41090.777777777774</c:v>
                </c:pt>
                <c:pt idx="20529">
                  <c:v>41090.791666666577</c:v>
                </c:pt>
                <c:pt idx="20530">
                  <c:v>41090.805555555562</c:v>
                </c:pt>
                <c:pt idx="20531">
                  <c:v>41090.819444444496</c:v>
                </c:pt>
                <c:pt idx="20532">
                  <c:v>41090.833333333336</c:v>
                </c:pt>
                <c:pt idx="20533">
                  <c:v>41090.847222222219</c:v>
                </c:pt>
                <c:pt idx="20534">
                  <c:v>41090.861111111066</c:v>
                </c:pt>
                <c:pt idx="20535">
                  <c:v>41090.875</c:v>
                </c:pt>
                <c:pt idx="20536">
                  <c:v>41090.888888888956</c:v>
                </c:pt>
                <c:pt idx="20537">
                  <c:v>41090.902777777781</c:v>
                </c:pt>
                <c:pt idx="20538">
                  <c:v>41090.916666666664</c:v>
                </c:pt>
                <c:pt idx="20539">
                  <c:v>41090.930555555562</c:v>
                </c:pt>
                <c:pt idx="20540">
                  <c:v>41090.944444444496</c:v>
                </c:pt>
                <c:pt idx="20541">
                  <c:v>41090.958333333343</c:v>
                </c:pt>
                <c:pt idx="20542">
                  <c:v>41090.972222222219</c:v>
                </c:pt>
                <c:pt idx="20543">
                  <c:v>41090.986111111109</c:v>
                </c:pt>
                <c:pt idx="20544">
                  <c:v>41091</c:v>
                </c:pt>
                <c:pt idx="20545">
                  <c:v>41091.013888888891</c:v>
                </c:pt>
                <c:pt idx="20546">
                  <c:v>41091.027777777774</c:v>
                </c:pt>
                <c:pt idx="20547">
                  <c:v>41091.041666666613</c:v>
                </c:pt>
                <c:pt idx="20548">
                  <c:v>41091.055555555562</c:v>
                </c:pt>
                <c:pt idx="20549">
                  <c:v>41091.069444444445</c:v>
                </c:pt>
                <c:pt idx="20550">
                  <c:v>41091.083333333336</c:v>
                </c:pt>
                <c:pt idx="20551">
                  <c:v>41091.097222222204</c:v>
                </c:pt>
                <c:pt idx="20552">
                  <c:v>41091.111111111066</c:v>
                </c:pt>
                <c:pt idx="20553">
                  <c:v>41091.124999999993</c:v>
                </c:pt>
                <c:pt idx="20554">
                  <c:v>41091.138888888891</c:v>
                </c:pt>
                <c:pt idx="20555">
                  <c:v>41091.152777777781</c:v>
                </c:pt>
                <c:pt idx="20556">
                  <c:v>41091.166666666613</c:v>
                </c:pt>
                <c:pt idx="20557">
                  <c:v>41091.180555555562</c:v>
                </c:pt>
                <c:pt idx="20558">
                  <c:v>41091.194444444445</c:v>
                </c:pt>
                <c:pt idx="20559">
                  <c:v>41091.208333333336</c:v>
                </c:pt>
                <c:pt idx="20560">
                  <c:v>41091.222222222204</c:v>
                </c:pt>
                <c:pt idx="20561">
                  <c:v>41091.236111111066</c:v>
                </c:pt>
                <c:pt idx="20562">
                  <c:v>41091.25</c:v>
                </c:pt>
                <c:pt idx="20563">
                  <c:v>41091.263888888876</c:v>
                </c:pt>
                <c:pt idx="20564">
                  <c:v>41091.277777777774</c:v>
                </c:pt>
                <c:pt idx="20565">
                  <c:v>41091.291666666577</c:v>
                </c:pt>
                <c:pt idx="20566">
                  <c:v>41091.305555555562</c:v>
                </c:pt>
                <c:pt idx="20567">
                  <c:v>41091.319444444496</c:v>
                </c:pt>
                <c:pt idx="20568">
                  <c:v>41091.333333333336</c:v>
                </c:pt>
                <c:pt idx="20569">
                  <c:v>41091.347222222219</c:v>
                </c:pt>
                <c:pt idx="20570">
                  <c:v>41091.361111111066</c:v>
                </c:pt>
                <c:pt idx="20571">
                  <c:v>41091.375</c:v>
                </c:pt>
                <c:pt idx="20572">
                  <c:v>41091.388888888956</c:v>
                </c:pt>
                <c:pt idx="20573">
                  <c:v>41091.402777777781</c:v>
                </c:pt>
                <c:pt idx="20574">
                  <c:v>41091.416666666664</c:v>
                </c:pt>
                <c:pt idx="20575">
                  <c:v>41091.430555555562</c:v>
                </c:pt>
                <c:pt idx="20576">
                  <c:v>41091.444444444496</c:v>
                </c:pt>
                <c:pt idx="20577">
                  <c:v>41091.458333333343</c:v>
                </c:pt>
                <c:pt idx="20578">
                  <c:v>41091.472222222219</c:v>
                </c:pt>
                <c:pt idx="20579">
                  <c:v>41091.486111111109</c:v>
                </c:pt>
                <c:pt idx="20580">
                  <c:v>41091.5</c:v>
                </c:pt>
                <c:pt idx="20581">
                  <c:v>41091.513888888891</c:v>
                </c:pt>
                <c:pt idx="20582">
                  <c:v>41091.527777777774</c:v>
                </c:pt>
                <c:pt idx="20583">
                  <c:v>41091.541666666613</c:v>
                </c:pt>
                <c:pt idx="20584">
                  <c:v>41091.555555555562</c:v>
                </c:pt>
                <c:pt idx="20585">
                  <c:v>41091.569444444445</c:v>
                </c:pt>
                <c:pt idx="20586">
                  <c:v>41091.583333333336</c:v>
                </c:pt>
                <c:pt idx="20587">
                  <c:v>41091.597222222204</c:v>
                </c:pt>
                <c:pt idx="20588">
                  <c:v>41091.611111111066</c:v>
                </c:pt>
                <c:pt idx="20589">
                  <c:v>41091.624999999993</c:v>
                </c:pt>
                <c:pt idx="20590">
                  <c:v>41091.638888888891</c:v>
                </c:pt>
                <c:pt idx="20591">
                  <c:v>41091.652777777781</c:v>
                </c:pt>
                <c:pt idx="20592">
                  <c:v>41091.666666666613</c:v>
                </c:pt>
                <c:pt idx="20593">
                  <c:v>41091.680555555562</c:v>
                </c:pt>
                <c:pt idx="20594">
                  <c:v>41091.694444444445</c:v>
                </c:pt>
                <c:pt idx="20595">
                  <c:v>41091.708333333336</c:v>
                </c:pt>
                <c:pt idx="20596">
                  <c:v>41091.722222222204</c:v>
                </c:pt>
                <c:pt idx="20597">
                  <c:v>41091.736111111066</c:v>
                </c:pt>
                <c:pt idx="20598">
                  <c:v>41091.75</c:v>
                </c:pt>
                <c:pt idx="20599">
                  <c:v>41091.763888888876</c:v>
                </c:pt>
                <c:pt idx="20600">
                  <c:v>41091.777777777774</c:v>
                </c:pt>
                <c:pt idx="20601">
                  <c:v>41091.791666666577</c:v>
                </c:pt>
                <c:pt idx="20602">
                  <c:v>41091.805555555562</c:v>
                </c:pt>
                <c:pt idx="20603">
                  <c:v>41091.819444444496</c:v>
                </c:pt>
                <c:pt idx="20604">
                  <c:v>41091.833333333336</c:v>
                </c:pt>
                <c:pt idx="20605">
                  <c:v>41091.847222222219</c:v>
                </c:pt>
                <c:pt idx="20606">
                  <c:v>41091.861111111066</c:v>
                </c:pt>
                <c:pt idx="20607">
                  <c:v>41091.875</c:v>
                </c:pt>
                <c:pt idx="20608">
                  <c:v>41091.888888888956</c:v>
                </c:pt>
                <c:pt idx="20609">
                  <c:v>41091.902777777781</c:v>
                </c:pt>
                <c:pt idx="20610">
                  <c:v>41091.916666666664</c:v>
                </c:pt>
                <c:pt idx="20611">
                  <c:v>41091.930555555562</c:v>
                </c:pt>
                <c:pt idx="20612">
                  <c:v>41091.944444444496</c:v>
                </c:pt>
                <c:pt idx="20613">
                  <c:v>41091.958333333343</c:v>
                </c:pt>
                <c:pt idx="20614">
                  <c:v>41091.972222222219</c:v>
                </c:pt>
                <c:pt idx="20615">
                  <c:v>41091.986111111109</c:v>
                </c:pt>
                <c:pt idx="20616">
                  <c:v>41092</c:v>
                </c:pt>
                <c:pt idx="20617">
                  <c:v>41092.013888888891</c:v>
                </c:pt>
                <c:pt idx="20618">
                  <c:v>41092.027777777774</c:v>
                </c:pt>
                <c:pt idx="20619">
                  <c:v>41092.041666666613</c:v>
                </c:pt>
                <c:pt idx="20620">
                  <c:v>41092.055555555562</c:v>
                </c:pt>
                <c:pt idx="20621">
                  <c:v>41092.069444444445</c:v>
                </c:pt>
                <c:pt idx="20622">
                  <c:v>41092.083333333336</c:v>
                </c:pt>
                <c:pt idx="20623">
                  <c:v>41092.097222222204</c:v>
                </c:pt>
                <c:pt idx="20624">
                  <c:v>41092.111111111066</c:v>
                </c:pt>
                <c:pt idx="20625">
                  <c:v>41092.124999999993</c:v>
                </c:pt>
                <c:pt idx="20626">
                  <c:v>41092.138888888891</c:v>
                </c:pt>
                <c:pt idx="20627">
                  <c:v>41092.152777777781</c:v>
                </c:pt>
                <c:pt idx="20628">
                  <c:v>41092.166666666613</c:v>
                </c:pt>
                <c:pt idx="20629">
                  <c:v>41092.180555555562</c:v>
                </c:pt>
                <c:pt idx="20630">
                  <c:v>41092.194444444445</c:v>
                </c:pt>
                <c:pt idx="20631">
                  <c:v>41092.208333333336</c:v>
                </c:pt>
                <c:pt idx="20632">
                  <c:v>41092.222222222204</c:v>
                </c:pt>
                <c:pt idx="20633">
                  <c:v>41092.236111111066</c:v>
                </c:pt>
                <c:pt idx="20634">
                  <c:v>41092.25</c:v>
                </c:pt>
                <c:pt idx="20635">
                  <c:v>41092.263888888876</c:v>
                </c:pt>
                <c:pt idx="20636">
                  <c:v>41092.277777777774</c:v>
                </c:pt>
                <c:pt idx="20637">
                  <c:v>41092.291666666577</c:v>
                </c:pt>
                <c:pt idx="20638">
                  <c:v>41092.305555555562</c:v>
                </c:pt>
                <c:pt idx="20639">
                  <c:v>41092.319444444496</c:v>
                </c:pt>
                <c:pt idx="20640">
                  <c:v>41092.333333333336</c:v>
                </c:pt>
                <c:pt idx="20641">
                  <c:v>41092.347222222219</c:v>
                </c:pt>
                <c:pt idx="20642">
                  <c:v>41092.361111111066</c:v>
                </c:pt>
                <c:pt idx="20643">
                  <c:v>41092.375</c:v>
                </c:pt>
                <c:pt idx="20644">
                  <c:v>41092.388888888956</c:v>
                </c:pt>
                <c:pt idx="20645">
                  <c:v>41092.402777777781</c:v>
                </c:pt>
                <c:pt idx="20646">
                  <c:v>41092.416666666664</c:v>
                </c:pt>
                <c:pt idx="20647">
                  <c:v>41092.430555555562</c:v>
                </c:pt>
                <c:pt idx="20648">
                  <c:v>41092.444444444496</c:v>
                </c:pt>
                <c:pt idx="20649">
                  <c:v>41092.458333333343</c:v>
                </c:pt>
                <c:pt idx="20650">
                  <c:v>41092.472222222219</c:v>
                </c:pt>
                <c:pt idx="20651">
                  <c:v>41092.486111111109</c:v>
                </c:pt>
                <c:pt idx="20652">
                  <c:v>41092.5</c:v>
                </c:pt>
                <c:pt idx="20653">
                  <c:v>41092.513888888891</c:v>
                </c:pt>
                <c:pt idx="20654">
                  <c:v>41092.527777777774</c:v>
                </c:pt>
                <c:pt idx="20655">
                  <c:v>41092.541666666613</c:v>
                </c:pt>
                <c:pt idx="20656">
                  <c:v>41092.555555555562</c:v>
                </c:pt>
                <c:pt idx="20657">
                  <c:v>41092.569444444445</c:v>
                </c:pt>
                <c:pt idx="20658">
                  <c:v>41092.583333333336</c:v>
                </c:pt>
                <c:pt idx="20659">
                  <c:v>41092.597222222204</c:v>
                </c:pt>
                <c:pt idx="20660">
                  <c:v>41092.611111111066</c:v>
                </c:pt>
                <c:pt idx="20661">
                  <c:v>41092.624999999993</c:v>
                </c:pt>
                <c:pt idx="20662">
                  <c:v>41092.638888888891</c:v>
                </c:pt>
                <c:pt idx="20663">
                  <c:v>41092.652777777781</c:v>
                </c:pt>
                <c:pt idx="20664">
                  <c:v>41092.666666666613</c:v>
                </c:pt>
                <c:pt idx="20665">
                  <c:v>41092.680555555562</c:v>
                </c:pt>
                <c:pt idx="20666">
                  <c:v>41092.694444444445</c:v>
                </c:pt>
                <c:pt idx="20667">
                  <c:v>41092.708333333336</c:v>
                </c:pt>
                <c:pt idx="20668">
                  <c:v>41092.722222222204</c:v>
                </c:pt>
                <c:pt idx="20669">
                  <c:v>41092.736111111066</c:v>
                </c:pt>
                <c:pt idx="20670">
                  <c:v>41092.75</c:v>
                </c:pt>
                <c:pt idx="20671">
                  <c:v>41092.763888888876</c:v>
                </c:pt>
                <c:pt idx="20672">
                  <c:v>41092.777777777774</c:v>
                </c:pt>
                <c:pt idx="20673">
                  <c:v>41092.791666666577</c:v>
                </c:pt>
                <c:pt idx="20674">
                  <c:v>41092.805555555562</c:v>
                </c:pt>
                <c:pt idx="20675">
                  <c:v>41092.819444444496</c:v>
                </c:pt>
                <c:pt idx="20676">
                  <c:v>41092.833333333336</c:v>
                </c:pt>
                <c:pt idx="20677">
                  <c:v>41092.847222222219</c:v>
                </c:pt>
                <c:pt idx="20678">
                  <c:v>41092.861111111066</c:v>
                </c:pt>
                <c:pt idx="20679">
                  <c:v>41092.875</c:v>
                </c:pt>
                <c:pt idx="20680">
                  <c:v>41092.888888888956</c:v>
                </c:pt>
                <c:pt idx="20681">
                  <c:v>41092.902777777781</c:v>
                </c:pt>
                <c:pt idx="20682">
                  <c:v>41092.916666666664</c:v>
                </c:pt>
                <c:pt idx="20683">
                  <c:v>41092.930555555562</c:v>
                </c:pt>
                <c:pt idx="20684">
                  <c:v>41092.944444444496</c:v>
                </c:pt>
                <c:pt idx="20685">
                  <c:v>41092.958333333343</c:v>
                </c:pt>
                <c:pt idx="20686">
                  <c:v>41092.972222222219</c:v>
                </c:pt>
                <c:pt idx="20687">
                  <c:v>41092.986111111109</c:v>
                </c:pt>
                <c:pt idx="20688">
                  <c:v>41093</c:v>
                </c:pt>
                <c:pt idx="20689">
                  <c:v>41093.013888888891</c:v>
                </c:pt>
                <c:pt idx="20690">
                  <c:v>41093.027777777774</c:v>
                </c:pt>
                <c:pt idx="20691">
                  <c:v>41093.041666666613</c:v>
                </c:pt>
                <c:pt idx="20692">
                  <c:v>41093.055555555562</c:v>
                </c:pt>
                <c:pt idx="20693">
                  <c:v>41093.069444444445</c:v>
                </c:pt>
                <c:pt idx="20694">
                  <c:v>41093.083333333336</c:v>
                </c:pt>
                <c:pt idx="20695">
                  <c:v>41093.097222222204</c:v>
                </c:pt>
                <c:pt idx="20696">
                  <c:v>41093.111111111066</c:v>
                </c:pt>
                <c:pt idx="20697">
                  <c:v>41093.124999999993</c:v>
                </c:pt>
                <c:pt idx="20698">
                  <c:v>41093.138888888891</c:v>
                </c:pt>
                <c:pt idx="20699">
                  <c:v>41093.152777777781</c:v>
                </c:pt>
                <c:pt idx="20700">
                  <c:v>41093.166666666613</c:v>
                </c:pt>
                <c:pt idx="20701">
                  <c:v>41093.180555555562</c:v>
                </c:pt>
                <c:pt idx="20702">
                  <c:v>41093.194444444445</c:v>
                </c:pt>
                <c:pt idx="20703">
                  <c:v>41093.208333333336</c:v>
                </c:pt>
                <c:pt idx="20704">
                  <c:v>41093.222222222204</c:v>
                </c:pt>
                <c:pt idx="20705">
                  <c:v>41093.236111111066</c:v>
                </c:pt>
                <c:pt idx="20706">
                  <c:v>41093.25</c:v>
                </c:pt>
                <c:pt idx="20707">
                  <c:v>41093.263888888876</c:v>
                </c:pt>
                <c:pt idx="20708">
                  <c:v>41093.277777777774</c:v>
                </c:pt>
                <c:pt idx="20709">
                  <c:v>41093.291666666577</c:v>
                </c:pt>
                <c:pt idx="20710">
                  <c:v>41093.305555555562</c:v>
                </c:pt>
                <c:pt idx="20711">
                  <c:v>41093.319444444496</c:v>
                </c:pt>
                <c:pt idx="20712">
                  <c:v>41093.333333333336</c:v>
                </c:pt>
                <c:pt idx="20713">
                  <c:v>41093.347222222219</c:v>
                </c:pt>
                <c:pt idx="20714">
                  <c:v>41093.361111111066</c:v>
                </c:pt>
                <c:pt idx="20715">
                  <c:v>41093.375</c:v>
                </c:pt>
                <c:pt idx="20716">
                  <c:v>41093.388888888956</c:v>
                </c:pt>
                <c:pt idx="20717">
                  <c:v>41093.402777777781</c:v>
                </c:pt>
                <c:pt idx="20718">
                  <c:v>41093.416666666664</c:v>
                </c:pt>
                <c:pt idx="20719">
                  <c:v>41093.430555555562</c:v>
                </c:pt>
                <c:pt idx="20720">
                  <c:v>41093.444444444496</c:v>
                </c:pt>
                <c:pt idx="20721">
                  <c:v>41093.458333333343</c:v>
                </c:pt>
                <c:pt idx="20722">
                  <c:v>41093.472222222219</c:v>
                </c:pt>
                <c:pt idx="20723">
                  <c:v>41093.486111111109</c:v>
                </c:pt>
                <c:pt idx="20724">
                  <c:v>41093.5</c:v>
                </c:pt>
                <c:pt idx="20725">
                  <c:v>41093.513888888891</c:v>
                </c:pt>
                <c:pt idx="20726">
                  <c:v>41093.527777777774</c:v>
                </c:pt>
                <c:pt idx="20727">
                  <c:v>41093.541666666613</c:v>
                </c:pt>
                <c:pt idx="20728">
                  <c:v>41093.555555555562</c:v>
                </c:pt>
                <c:pt idx="20729">
                  <c:v>41093.569444444445</c:v>
                </c:pt>
                <c:pt idx="20730">
                  <c:v>41093.583333333336</c:v>
                </c:pt>
                <c:pt idx="20731">
                  <c:v>41093.597222222204</c:v>
                </c:pt>
                <c:pt idx="20732">
                  <c:v>41093.611111111066</c:v>
                </c:pt>
                <c:pt idx="20733">
                  <c:v>41093.624999999993</c:v>
                </c:pt>
                <c:pt idx="20734">
                  <c:v>41093.638888888891</c:v>
                </c:pt>
                <c:pt idx="20735">
                  <c:v>41093.652777777781</c:v>
                </c:pt>
                <c:pt idx="20736">
                  <c:v>41093.666666666613</c:v>
                </c:pt>
                <c:pt idx="20737">
                  <c:v>41093.680555555562</c:v>
                </c:pt>
                <c:pt idx="20738">
                  <c:v>41093.694444444445</c:v>
                </c:pt>
                <c:pt idx="20739">
                  <c:v>41093.708333333336</c:v>
                </c:pt>
                <c:pt idx="20740">
                  <c:v>41093.722222222204</c:v>
                </c:pt>
                <c:pt idx="20741">
                  <c:v>41093.736111111066</c:v>
                </c:pt>
                <c:pt idx="20742">
                  <c:v>41093.75</c:v>
                </c:pt>
                <c:pt idx="20743">
                  <c:v>41093.763888888876</c:v>
                </c:pt>
                <c:pt idx="20744">
                  <c:v>41093.777777777774</c:v>
                </c:pt>
                <c:pt idx="20745">
                  <c:v>41093.791666666577</c:v>
                </c:pt>
                <c:pt idx="20746">
                  <c:v>41093.805555555562</c:v>
                </c:pt>
                <c:pt idx="20747">
                  <c:v>41093.819444444496</c:v>
                </c:pt>
                <c:pt idx="20748">
                  <c:v>41093.833333333336</c:v>
                </c:pt>
                <c:pt idx="20749">
                  <c:v>41093.847222222219</c:v>
                </c:pt>
                <c:pt idx="20750">
                  <c:v>41093.861111111066</c:v>
                </c:pt>
                <c:pt idx="20751">
                  <c:v>41093.875</c:v>
                </c:pt>
                <c:pt idx="20752">
                  <c:v>41093.888888888956</c:v>
                </c:pt>
                <c:pt idx="20753">
                  <c:v>41093.902777777781</c:v>
                </c:pt>
                <c:pt idx="20754">
                  <c:v>41093.916666666664</c:v>
                </c:pt>
                <c:pt idx="20755">
                  <c:v>41093.930555555562</c:v>
                </c:pt>
                <c:pt idx="20756">
                  <c:v>41093.944444444496</c:v>
                </c:pt>
                <c:pt idx="20757">
                  <c:v>41093.958333333343</c:v>
                </c:pt>
                <c:pt idx="20758">
                  <c:v>41093.972222222219</c:v>
                </c:pt>
                <c:pt idx="20759">
                  <c:v>41093.986111111109</c:v>
                </c:pt>
                <c:pt idx="20760">
                  <c:v>41094</c:v>
                </c:pt>
                <c:pt idx="20761">
                  <c:v>41094.013888888891</c:v>
                </c:pt>
                <c:pt idx="20762">
                  <c:v>41094.027777777774</c:v>
                </c:pt>
                <c:pt idx="20763">
                  <c:v>41094.041666666613</c:v>
                </c:pt>
                <c:pt idx="20764">
                  <c:v>41094.055555555562</c:v>
                </c:pt>
                <c:pt idx="20765">
                  <c:v>41094.069444444445</c:v>
                </c:pt>
                <c:pt idx="20766">
                  <c:v>41094.083333333336</c:v>
                </c:pt>
                <c:pt idx="20767">
                  <c:v>41094.097222222204</c:v>
                </c:pt>
                <c:pt idx="20768">
                  <c:v>41094.111111111066</c:v>
                </c:pt>
                <c:pt idx="20769">
                  <c:v>41094.124999999993</c:v>
                </c:pt>
                <c:pt idx="20770">
                  <c:v>41094.138888888891</c:v>
                </c:pt>
                <c:pt idx="20771">
                  <c:v>41094.152777777781</c:v>
                </c:pt>
                <c:pt idx="20772">
                  <c:v>41094.166666666613</c:v>
                </c:pt>
                <c:pt idx="20773">
                  <c:v>41094.180555555562</c:v>
                </c:pt>
                <c:pt idx="20774">
                  <c:v>41094.194444444445</c:v>
                </c:pt>
                <c:pt idx="20775">
                  <c:v>41094.208333333336</c:v>
                </c:pt>
                <c:pt idx="20776">
                  <c:v>41094.222222222204</c:v>
                </c:pt>
                <c:pt idx="20777">
                  <c:v>41094.236111111066</c:v>
                </c:pt>
                <c:pt idx="20778">
                  <c:v>41094.25</c:v>
                </c:pt>
                <c:pt idx="20779">
                  <c:v>41094.263888888876</c:v>
                </c:pt>
                <c:pt idx="20780">
                  <c:v>41094.277777777774</c:v>
                </c:pt>
                <c:pt idx="20781">
                  <c:v>41094.291666666577</c:v>
                </c:pt>
                <c:pt idx="20782">
                  <c:v>41094.305555555562</c:v>
                </c:pt>
                <c:pt idx="20783">
                  <c:v>41094.319444444496</c:v>
                </c:pt>
                <c:pt idx="20784">
                  <c:v>41094.333333333336</c:v>
                </c:pt>
                <c:pt idx="20785">
                  <c:v>41094.347222222219</c:v>
                </c:pt>
                <c:pt idx="20786">
                  <c:v>41094.361111111066</c:v>
                </c:pt>
                <c:pt idx="20787">
                  <c:v>41094.375</c:v>
                </c:pt>
                <c:pt idx="20788">
                  <c:v>41094.388888888956</c:v>
                </c:pt>
                <c:pt idx="20789">
                  <c:v>41094.402777777781</c:v>
                </c:pt>
                <c:pt idx="20790">
                  <c:v>41094.416666666664</c:v>
                </c:pt>
                <c:pt idx="20791">
                  <c:v>41094.430555555562</c:v>
                </c:pt>
                <c:pt idx="20792">
                  <c:v>41094.444444444496</c:v>
                </c:pt>
                <c:pt idx="20793">
                  <c:v>41094.458333333343</c:v>
                </c:pt>
                <c:pt idx="20794">
                  <c:v>41094.472222222219</c:v>
                </c:pt>
                <c:pt idx="20795">
                  <c:v>41094.486111111109</c:v>
                </c:pt>
                <c:pt idx="20796">
                  <c:v>41094.5</c:v>
                </c:pt>
                <c:pt idx="20797">
                  <c:v>41094.513888888891</c:v>
                </c:pt>
                <c:pt idx="20798">
                  <c:v>41094.527777777774</c:v>
                </c:pt>
                <c:pt idx="20799">
                  <c:v>41094.541666666613</c:v>
                </c:pt>
                <c:pt idx="20800">
                  <c:v>41094.555555555562</c:v>
                </c:pt>
                <c:pt idx="20801">
                  <c:v>41094.569444444445</c:v>
                </c:pt>
                <c:pt idx="20802">
                  <c:v>41094.583333333336</c:v>
                </c:pt>
                <c:pt idx="20803">
                  <c:v>41094.597222222204</c:v>
                </c:pt>
                <c:pt idx="20804">
                  <c:v>41094.611111111066</c:v>
                </c:pt>
                <c:pt idx="20805">
                  <c:v>41094.624999999993</c:v>
                </c:pt>
                <c:pt idx="20806">
                  <c:v>41094.638888888891</c:v>
                </c:pt>
                <c:pt idx="20807">
                  <c:v>41094.652777777781</c:v>
                </c:pt>
                <c:pt idx="20808">
                  <c:v>41094.666666666613</c:v>
                </c:pt>
                <c:pt idx="20809">
                  <c:v>41094.680555555562</c:v>
                </c:pt>
                <c:pt idx="20810">
                  <c:v>41094.694444444445</c:v>
                </c:pt>
                <c:pt idx="20811">
                  <c:v>41094.708333333336</c:v>
                </c:pt>
                <c:pt idx="20812">
                  <c:v>41094.722222222204</c:v>
                </c:pt>
                <c:pt idx="20813">
                  <c:v>41094.736111111066</c:v>
                </c:pt>
                <c:pt idx="20814">
                  <c:v>41094.75</c:v>
                </c:pt>
                <c:pt idx="20815">
                  <c:v>41094.763888888876</c:v>
                </c:pt>
                <c:pt idx="20816">
                  <c:v>41094.777777777774</c:v>
                </c:pt>
                <c:pt idx="20817">
                  <c:v>41094.791666666577</c:v>
                </c:pt>
                <c:pt idx="20818">
                  <c:v>41094.805555555562</c:v>
                </c:pt>
                <c:pt idx="20819">
                  <c:v>41094.819444444496</c:v>
                </c:pt>
                <c:pt idx="20820">
                  <c:v>41094.833333333336</c:v>
                </c:pt>
                <c:pt idx="20821">
                  <c:v>41094.847222222219</c:v>
                </c:pt>
                <c:pt idx="20822">
                  <c:v>41094.861111111066</c:v>
                </c:pt>
                <c:pt idx="20823">
                  <c:v>41094.875</c:v>
                </c:pt>
                <c:pt idx="20824">
                  <c:v>41094.888888888956</c:v>
                </c:pt>
                <c:pt idx="20825">
                  <c:v>41094.902777777781</c:v>
                </c:pt>
                <c:pt idx="20826">
                  <c:v>41094.916666666664</c:v>
                </c:pt>
                <c:pt idx="20827">
                  <c:v>41094.930555555562</c:v>
                </c:pt>
                <c:pt idx="20828">
                  <c:v>41094.944444444496</c:v>
                </c:pt>
                <c:pt idx="20829">
                  <c:v>41094.958333333343</c:v>
                </c:pt>
                <c:pt idx="20830">
                  <c:v>41094.972222222219</c:v>
                </c:pt>
                <c:pt idx="20831">
                  <c:v>41094.986111111109</c:v>
                </c:pt>
                <c:pt idx="20832">
                  <c:v>41095</c:v>
                </c:pt>
                <c:pt idx="20833">
                  <c:v>41095.013888888891</c:v>
                </c:pt>
                <c:pt idx="20834">
                  <c:v>41095.027777777774</c:v>
                </c:pt>
                <c:pt idx="20835">
                  <c:v>41095.041666666613</c:v>
                </c:pt>
                <c:pt idx="20836">
                  <c:v>41095.055555555562</c:v>
                </c:pt>
                <c:pt idx="20837">
                  <c:v>41095.069444444445</c:v>
                </c:pt>
                <c:pt idx="20838">
                  <c:v>41095.083333333336</c:v>
                </c:pt>
                <c:pt idx="20839">
                  <c:v>41095.097222222204</c:v>
                </c:pt>
                <c:pt idx="20840">
                  <c:v>41095.111111111066</c:v>
                </c:pt>
                <c:pt idx="20841">
                  <c:v>41095.124999999993</c:v>
                </c:pt>
                <c:pt idx="20842">
                  <c:v>41095.138888888891</c:v>
                </c:pt>
                <c:pt idx="20843">
                  <c:v>41095.152777777781</c:v>
                </c:pt>
                <c:pt idx="20844">
                  <c:v>41095.166666666613</c:v>
                </c:pt>
                <c:pt idx="20845">
                  <c:v>41095.180555555562</c:v>
                </c:pt>
                <c:pt idx="20846">
                  <c:v>41095.194444444445</c:v>
                </c:pt>
                <c:pt idx="20847">
                  <c:v>41095.208333333336</c:v>
                </c:pt>
                <c:pt idx="20848">
                  <c:v>41095.222222222204</c:v>
                </c:pt>
                <c:pt idx="20849">
                  <c:v>41095.236111111066</c:v>
                </c:pt>
                <c:pt idx="20850">
                  <c:v>41095.25</c:v>
                </c:pt>
                <c:pt idx="20851">
                  <c:v>41095.263888888876</c:v>
                </c:pt>
                <c:pt idx="20852">
                  <c:v>41095.277777777774</c:v>
                </c:pt>
                <c:pt idx="20853">
                  <c:v>41095.291666666577</c:v>
                </c:pt>
                <c:pt idx="20854">
                  <c:v>41095.305555555562</c:v>
                </c:pt>
                <c:pt idx="20855">
                  <c:v>41095.319444444496</c:v>
                </c:pt>
                <c:pt idx="20856">
                  <c:v>41095.333333333336</c:v>
                </c:pt>
                <c:pt idx="20857">
                  <c:v>41095.347222222219</c:v>
                </c:pt>
                <c:pt idx="20858">
                  <c:v>41095.361111111066</c:v>
                </c:pt>
                <c:pt idx="20859">
                  <c:v>41095.375</c:v>
                </c:pt>
                <c:pt idx="20860">
                  <c:v>41095.388888888956</c:v>
                </c:pt>
                <c:pt idx="20861">
                  <c:v>41095.402777777781</c:v>
                </c:pt>
                <c:pt idx="20862">
                  <c:v>41095.416666666664</c:v>
                </c:pt>
                <c:pt idx="20863">
                  <c:v>41095.430555555562</c:v>
                </c:pt>
                <c:pt idx="20864">
                  <c:v>41095.444444444496</c:v>
                </c:pt>
                <c:pt idx="20865">
                  <c:v>41095.458333333343</c:v>
                </c:pt>
                <c:pt idx="20866">
                  <c:v>41095.472222222219</c:v>
                </c:pt>
                <c:pt idx="20867">
                  <c:v>41095.486111111109</c:v>
                </c:pt>
                <c:pt idx="20868">
                  <c:v>41095.5</c:v>
                </c:pt>
                <c:pt idx="20869">
                  <c:v>41095.513888888891</c:v>
                </c:pt>
                <c:pt idx="20870">
                  <c:v>41095.527777777774</c:v>
                </c:pt>
                <c:pt idx="20871">
                  <c:v>41095.541666666613</c:v>
                </c:pt>
                <c:pt idx="20872">
                  <c:v>41095.555555555562</c:v>
                </c:pt>
                <c:pt idx="20873">
                  <c:v>41095.569444444445</c:v>
                </c:pt>
                <c:pt idx="20874">
                  <c:v>41095.583333333336</c:v>
                </c:pt>
                <c:pt idx="20875">
                  <c:v>41095.597222222204</c:v>
                </c:pt>
                <c:pt idx="20876">
                  <c:v>41095.611111111066</c:v>
                </c:pt>
                <c:pt idx="20877">
                  <c:v>41095.624999999993</c:v>
                </c:pt>
                <c:pt idx="20878">
                  <c:v>41095.638888888891</c:v>
                </c:pt>
                <c:pt idx="20879">
                  <c:v>41095.652777777781</c:v>
                </c:pt>
                <c:pt idx="20880">
                  <c:v>41095.666666666613</c:v>
                </c:pt>
                <c:pt idx="20881">
                  <c:v>41095.680555555562</c:v>
                </c:pt>
                <c:pt idx="20882">
                  <c:v>41095.694444444445</c:v>
                </c:pt>
                <c:pt idx="20883">
                  <c:v>41095.708333333336</c:v>
                </c:pt>
                <c:pt idx="20884">
                  <c:v>41095.722222222204</c:v>
                </c:pt>
                <c:pt idx="20885">
                  <c:v>41095.736111111066</c:v>
                </c:pt>
                <c:pt idx="20886">
                  <c:v>41095.75</c:v>
                </c:pt>
                <c:pt idx="20887">
                  <c:v>41095.763888888876</c:v>
                </c:pt>
                <c:pt idx="20888">
                  <c:v>41095.777777777774</c:v>
                </c:pt>
                <c:pt idx="20889">
                  <c:v>41095.791666666577</c:v>
                </c:pt>
                <c:pt idx="20890">
                  <c:v>41095.805555555562</c:v>
                </c:pt>
                <c:pt idx="20891">
                  <c:v>41095.819444444496</c:v>
                </c:pt>
                <c:pt idx="20892">
                  <c:v>41095.833333333336</c:v>
                </c:pt>
                <c:pt idx="20893">
                  <c:v>41095.847222222219</c:v>
                </c:pt>
                <c:pt idx="20894">
                  <c:v>41095.861111111066</c:v>
                </c:pt>
                <c:pt idx="20895">
                  <c:v>41095.875</c:v>
                </c:pt>
                <c:pt idx="20896">
                  <c:v>41095.888888888956</c:v>
                </c:pt>
                <c:pt idx="20897">
                  <c:v>41095.902777777781</c:v>
                </c:pt>
                <c:pt idx="20898">
                  <c:v>41095.916666666664</c:v>
                </c:pt>
                <c:pt idx="20899">
                  <c:v>41095.930555555562</c:v>
                </c:pt>
                <c:pt idx="20900">
                  <c:v>41095.944444444496</c:v>
                </c:pt>
                <c:pt idx="20901">
                  <c:v>41095.958333333343</c:v>
                </c:pt>
                <c:pt idx="20902">
                  <c:v>41095.972222222219</c:v>
                </c:pt>
                <c:pt idx="20903">
                  <c:v>41095.986111111109</c:v>
                </c:pt>
                <c:pt idx="20904">
                  <c:v>41096</c:v>
                </c:pt>
                <c:pt idx="20905">
                  <c:v>41096.013888888891</c:v>
                </c:pt>
                <c:pt idx="20906">
                  <c:v>41096.027777777774</c:v>
                </c:pt>
                <c:pt idx="20907">
                  <c:v>41096.041666666613</c:v>
                </c:pt>
                <c:pt idx="20908">
                  <c:v>41096.055555555562</c:v>
                </c:pt>
                <c:pt idx="20909">
                  <c:v>41096.069444444445</c:v>
                </c:pt>
                <c:pt idx="20910">
                  <c:v>41096.083333333336</c:v>
                </c:pt>
                <c:pt idx="20911">
                  <c:v>41096.097222222204</c:v>
                </c:pt>
                <c:pt idx="20912">
                  <c:v>41096.111111111066</c:v>
                </c:pt>
                <c:pt idx="20913">
                  <c:v>41096.124999999993</c:v>
                </c:pt>
                <c:pt idx="20914">
                  <c:v>41096.138888888891</c:v>
                </c:pt>
                <c:pt idx="20915">
                  <c:v>41096.152777777781</c:v>
                </c:pt>
                <c:pt idx="20916">
                  <c:v>41096.166666666613</c:v>
                </c:pt>
                <c:pt idx="20917">
                  <c:v>41096.180555555562</c:v>
                </c:pt>
                <c:pt idx="20918">
                  <c:v>41096.194444444445</c:v>
                </c:pt>
                <c:pt idx="20919">
                  <c:v>41096.208333333336</c:v>
                </c:pt>
                <c:pt idx="20920">
                  <c:v>41096.222222222204</c:v>
                </c:pt>
                <c:pt idx="20921">
                  <c:v>41096.236111111066</c:v>
                </c:pt>
                <c:pt idx="20922">
                  <c:v>41096.25</c:v>
                </c:pt>
                <c:pt idx="20923">
                  <c:v>41096.263888888876</c:v>
                </c:pt>
                <c:pt idx="20924">
                  <c:v>41096.277777777774</c:v>
                </c:pt>
                <c:pt idx="20925">
                  <c:v>41096.291666666577</c:v>
                </c:pt>
                <c:pt idx="20926">
                  <c:v>41096.305555555562</c:v>
                </c:pt>
                <c:pt idx="20927">
                  <c:v>41096.319444444496</c:v>
                </c:pt>
                <c:pt idx="20928">
                  <c:v>41096.333333333336</c:v>
                </c:pt>
                <c:pt idx="20929">
                  <c:v>41096.347222222219</c:v>
                </c:pt>
                <c:pt idx="20930">
                  <c:v>41096.361111111066</c:v>
                </c:pt>
                <c:pt idx="20931">
                  <c:v>41096.375</c:v>
                </c:pt>
                <c:pt idx="20932">
                  <c:v>41096.388888888956</c:v>
                </c:pt>
                <c:pt idx="20933">
                  <c:v>41096.402777777781</c:v>
                </c:pt>
                <c:pt idx="20934">
                  <c:v>41096.416666666664</c:v>
                </c:pt>
                <c:pt idx="20935">
                  <c:v>41096.430555555562</c:v>
                </c:pt>
                <c:pt idx="20936">
                  <c:v>41096.444444444496</c:v>
                </c:pt>
                <c:pt idx="20937">
                  <c:v>41096.458333333343</c:v>
                </c:pt>
                <c:pt idx="20938">
                  <c:v>41096.472222222219</c:v>
                </c:pt>
                <c:pt idx="20939">
                  <c:v>41096.486111111109</c:v>
                </c:pt>
                <c:pt idx="20940">
                  <c:v>41096.5</c:v>
                </c:pt>
                <c:pt idx="20941">
                  <c:v>41096.513888888891</c:v>
                </c:pt>
                <c:pt idx="20942">
                  <c:v>41096.527777777774</c:v>
                </c:pt>
                <c:pt idx="20943">
                  <c:v>41096.541666666613</c:v>
                </c:pt>
                <c:pt idx="20944">
                  <c:v>41096.555555555562</c:v>
                </c:pt>
                <c:pt idx="20945">
                  <c:v>41096.569444444445</c:v>
                </c:pt>
                <c:pt idx="20946">
                  <c:v>41096.583333333336</c:v>
                </c:pt>
                <c:pt idx="20947">
                  <c:v>41096.597222222204</c:v>
                </c:pt>
                <c:pt idx="20948">
                  <c:v>41096.611111111066</c:v>
                </c:pt>
                <c:pt idx="20949">
                  <c:v>41096.624999999993</c:v>
                </c:pt>
                <c:pt idx="20950">
                  <c:v>41096.638888888891</c:v>
                </c:pt>
                <c:pt idx="20951">
                  <c:v>41096.652777777781</c:v>
                </c:pt>
                <c:pt idx="20952">
                  <c:v>41096.666666666613</c:v>
                </c:pt>
                <c:pt idx="20953">
                  <c:v>41096.680555555562</c:v>
                </c:pt>
                <c:pt idx="20954">
                  <c:v>41096.694444444445</c:v>
                </c:pt>
                <c:pt idx="20955">
                  <c:v>41096.708333333336</c:v>
                </c:pt>
                <c:pt idx="20956">
                  <c:v>41096.722222222204</c:v>
                </c:pt>
                <c:pt idx="20957">
                  <c:v>41096.736111111066</c:v>
                </c:pt>
                <c:pt idx="20958">
                  <c:v>41096.75</c:v>
                </c:pt>
                <c:pt idx="20959">
                  <c:v>41096.763888888876</c:v>
                </c:pt>
                <c:pt idx="20960">
                  <c:v>41096.777777777774</c:v>
                </c:pt>
                <c:pt idx="20961">
                  <c:v>41096.791666666577</c:v>
                </c:pt>
                <c:pt idx="20962">
                  <c:v>41096.805555555562</c:v>
                </c:pt>
                <c:pt idx="20963">
                  <c:v>41096.819444444496</c:v>
                </c:pt>
                <c:pt idx="20964">
                  <c:v>41096.833333333336</c:v>
                </c:pt>
                <c:pt idx="20965">
                  <c:v>41096.847222222219</c:v>
                </c:pt>
                <c:pt idx="20966">
                  <c:v>41096.861111111066</c:v>
                </c:pt>
                <c:pt idx="20967">
                  <c:v>41096.875</c:v>
                </c:pt>
                <c:pt idx="20968">
                  <c:v>41096.888888888956</c:v>
                </c:pt>
                <c:pt idx="20969">
                  <c:v>41096.902777777781</c:v>
                </c:pt>
                <c:pt idx="20970">
                  <c:v>41096.916666666664</c:v>
                </c:pt>
                <c:pt idx="20971">
                  <c:v>41096.930555555562</c:v>
                </c:pt>
                <c:pt idx="20972">
                  <c:v>41096.944444444496</c:v>
                </c:pt>
                <c:pt idx="20973">
                  <c:v>41096.958333333343</c:v>
                </c:pt>
                <c:pt idx="20974">
                  <c:v>41096.972222222219</c:v>
                </c:pt>
                <c:pt idx="20975">
                  <c:v>41096.986111111109</c:v>
                </c:pt>
                <c:pt idx="20976">
                  <c:v>41097</c:v>
                </c:pt>
                <c:pt idx="20977">
                  <c:v>41097.013888888891</c:v>
                </c:pt>
                <c:pt idx="20978">
                  <c:v>41097.027777777774</c:v>
                </c:pt>
                <c:pt idx="20979">
                  <c:v>41097.041666666613</c:v>
                </c:pt>
                <c:pt idx="20980">
                  <c:v>41097.055555555562</c:v>
                </c:pt>
                <c:pt idx="20981">
                  <c:v>41097.069444444445</c:v>
                </c:pt>
                <c:pt idx="20982">
                  <c:v>41097.083333333336</c:v>
                </c:pt>
                <c:pt idx="20983">
                  <c:v>41097.097222222204</c:v>
                </c:pt>
                <c:pt idx="20984">
                  <c:v>41097.111111111066</c:v>
                </c:pt>
                <c:pt idx="20985">
                  <c:v>41097.124999999993</c:v>
                </c:pt>
                <c:pt idx="20986">
                  <c:v>41097.138888888891</c:v>
                </c:pt>
                <c:pt idx="20987">
                  <c:v>41097.152777777781</c:v>
                </c:pt>
                <c:pt idx="20988">
                  <c:v>41097.166666666613</c:v>
                </c:pt>
                <c:pt idx="20989">
                  <c:v>41097.180555555562</c:v>
                </c:pt>
                <c:pt idx="20990">
                  <c:v>41097.194444444445</c:v>
                </c:pt>
                <c:pt idx="20991">
                  <c:v>41097.208333333336</c:v>
                </c:pt>
                <c:pt idx="20992">
                  <c:v>41097.222222222204</c:v>
                </c:pt>
                <c:pt idx="20993">
                  <c:v>41097.236111111066</c:v>
                </c:pt>
                <c:pt idx="20994">
                  <c:v>41097.25</c:v>
                </c:pt>
                <c:pt idx="20995">
                  <c:v>41097.263888888876</c:v>
                </c:pt>
                <c:pt idx="20996">
                  <c:v>41097.277777777774</c:v>
                </c:pt>
                <c:pt idx="20997">
                  <c:v>41097.291666666577</c:v>
                </c:pt>
                <c:pt idx="20998">
                  <c:v>41097.305555555562</c:v>
                </c:pt>
                <c:pt idx="20999">
                  <c:v>41097.319444444496</c:v>
                </c:pt>
                <c:pt idx="21000">
                  <c:v>41097.333333333336</c:v>
                </c:pt>
                <c:pt idx="21001">
                  <c:v>41097.347222222219</c:v>
                </c:pt>
                <c:pt idx="21002">
                  <c:v>41097.361111111066</c:v>
                </c:pt>
                <c:pt idx="21003">
                  <c:v>41097.375</c:v>
                </c:pt>
                <c:pt idx="21004">
                  <c:v>41097.388888888956</c:v>
                </c:pt>
                <c:pt idx="21005">
                  <c:v>41097.402777777781</c:v>
                </c:pt>
                <c:pt idx="21006">
                  <c:v>41097.416666666664</c:v>
                </c:pt>
                <c:pt idx="21007">
                  <c:v>41097.430555555562</c:v>
                </c:pt>
                <c:pt idx="21008">
                  <c:v>41097.444444444496</c:v>
                </c:pt>
                <c:pt idx="21009">
                  <c:v>41097.458333333343</c:v>
                </c:pt>
                <c:pt idx="21010">
                  <c:v>41097.472222222219</c:v>
                </c:pt>
                <c:pt idx="21011">
                  <c:v>41097.486111111109</c:v>
                </c:pt>
                <c:pt idx="21012">
                  <c:v>41097.5</c:v>
                </c:pt>
                <c:pt idx="21013">
                  <c:v>41097.513888888891</c:v>
                </c:pt>
                <c:pt idx="21014">
                  <c:v>41097.527777777774</c:v>
                </c:pt>
                <c:pt idx="21015">
                  <c:v>41097.541666666613</c:v>
                </c:pt>
                <c:pt idx="21016">
                  <c:v>41097.555555555562</c:v>
                </c:pt>
                <c:pt idx="21017">
                  <c:v>41097.569444444445</c:v>
                </c:pt>
                <c:pt idx="21018">
                  <c:v>41097.583333333336</c:v>
                </c:pt>
                <c:pt idx="21019">
                  <c:v>41097.597222222204</c:v>
                </c:pt>
                <c:pt idx="21020">
                  <c:v>41097.611111111066</c:v>
                </c:pt>
                <c:pt idx="21021">
                  <c:v>41097.624999999993</c:v>
                </c:pt>
                <c:pt idx="21022">
                  <c:v>41097.638888888891</c:v>
                </c:pt>
                <c:pt idx="21023">
                  <c:v>41097.652777777781</c:v>
                </c:pt>
                <c:pt idx="21024">
                  <c:v>41097.666666666613</c:v>
                </c:pt>
                <c:pt idx="21025">
                  <c:v>41097.680555555562</c:v>
                </c:pt>
                <c:pt idx="21026">
                  <c:v>41097.694444444445</c:v>
                </c:pt>
                <c:pt idx="21027">
                  <c:v>41097.708333333336</c:v>
                </c:pt>
                <c:pt idx="21028">
                  <c:v>41097.722222222204</c:v>
                </c:pt>
                <c:pt idx="21029">
                  <c:v>41097.736111111066</c:v>
                </c:pt>
                <c:pt idx="21030">
                  <c:v>41097.75</c:v>
                </c:pt>
                <c:pt idx="21031">
                  <c:v>41097.763888888876</c:v>
                </c:pt>
                <c:pt idx="21032">
                  <c:v>41097.777777777774</c:v>
                </c:pt>
                <c:pt idx="21033">
                  <c:v>41097.791666666577</c:v>
                </c:pt>
                <c:pt idx="21034">
                  <c:v>41097.805555555562</c:v>
                </c:pt>
                <c:pt idx="21035">
                  <c:v>41097.819444444496</c:v>
                </c:pt>
                <c:pt idx="21036">
                  <c:v>41097.833333333336</c:v>
                </c:pt>
                <c:pt idx="21037">
                  <c:v>41097.847222222219</c:v>
                </c:pt>
                <c:pt idx="21038">
                  <c:v>41097.861111111066</c:v>
                </c:pt>
                <c:pt idx="21039">
                  <c:v>41097.875</c:v>
                </c:pt>
                <c:pt idx="21040">
                  <c:v>41097.888888888956</c:v>
                </c:pt>
                <c:pt idx="21041">
                  <c:v>41097.902777777781</c:v>
                </c:pt>
                <c:pt idx="21042">
                  <c:v>41097.916666666664</c:v>
                </c:pt>
                <c:pt idx="21043">
                  <c:v>41097.930555555562</c:v>
                </c:pt>
                <c:pt idx="21044">
                  <c:v>41097.944444444496</c:v>
                </c:pt>
                <c:pt idx="21045">
                  <c:v>41097.958333333343</c:v>
                </c:pt>
                <c:pt idx="21046">
                  <c:v>41097.972222222219</c:v>
                </c:pt>
                <c:pt idx="21047">
                  <c:v>41097.986111111109</c:v>
                </c:pt>
                <c:pt idx="21048">
                  <c:v>41098</c:v>
                </c:pt>
                <c:pt idx="21049">
                  <c:v>41098.013888888891</c:v>
                </c:pt>
                <c:pt idx="21050">
                  <c:v>41098.027777777774</c:v>
                </c:pt>
                <c:pt idx="21051">
                  <c:v>41098.041666666613</c:v>
                </c:pt>
                <c:pt idx="21052">
                  <c:v>41098.055555555562</c:v>
                </c:pt>
                <c:pt idx="21053">
                  <c:v>41098.069444444445</c:v>
                </c:pt>
                <c:pt idx="21054">
                  <c:v>41098.083333333336</c:v>
                </c:pt>
                <c:pt idx="21055">
                  <c:v>41098.097222222204</c:v>
                </c:pt>
                <c:pt idx="21056">
                  <c:v>41098.111111111066</c:v>
                </c:pt>
                <c:pt idx="21057">
                  <c:v>41098.124999999993</c:v>
                </c:pt>
                <c:pt idx="21058">
                  <c:v>41098.138888888891</c:v>
                </c:pt>
                <c:pt idx="21059">
                  <c:v>41098.152777777781</c:v>
                </c:pt>
                <c:pt idx="21060">
                  <c:v>41098.166666666613</c:v>
                </c:pt>
                <c:pt idx="21061">
                  <c:v>41098.180555555562</c:v>
                </c:pt>
                <c:pt idx="21062">
                  <c:v>41098.194444444445</c:v>
                </c:pt>
                <c:pt idx="21063">
                  <c:v>41098.208333333336</c:v>
                </c:pt>
                <c:pt idx="21064">
                  <c:v>41098.222222222204</c:v>
                </c:pt>
                <c:pt idx="21065">
                  <c:v>41098.236111111066</c:v>
                </c:pt>
                <c:pt idx="21066">
                  <c:v>41098.25</c:v>
                </c:pt>
                <c:pt idx="21067">
                  <c:v>41098.263888888876</c:v>
                </c:pt>
                <c:pt idx="21068">
                  <c:v>41098.277777777774</c:v>
                </c:pt>
                <c:pt idx="21069">
                  <c:v>41098.291666666577</c:v>
                </c:pt>
                <c:pt idx="21070">
                  <c:v>41098.305555555562</c:v>
                </c:pt>
                <c:pt idx="21071">
                  <c:v>41098.319444444496</c:v>
                </c:pt>
                <c:pt idx="21072">
                  <c:v>41098.333333333336</c:v>
                </c:pt>
                <c:pt idx="21073">
                  <c:v>41098.347222222219</c:v>
                </c:pt>
                <c:pt idx="21074">
                  <c:v>41098.361111111066</c:v>
                </c:pt>
                <c:pt idx="21075">
                  <c:v>41098.375</c:v>
                </c:pt>
                <c:pt idx="21076">
                  <c:v>41098.388888888956</c:v>
                </c:pt>
                <c:pt idx="21077">
                  <c:v>41098.402777777781</c:v>
                </c:pt>
                <c:pt idx="21078">
                  <c:v>41098.416666666664</c:v>
                </c:pt>
                <c:pt idx="21079">
                  <c:v>41098.430555555562</c:v>
                </c:pt>
                <c:pt idx="21080">
                  <c:v>41098.444444444496</c:v>
                </c:pt>
                <c:pt idx="21081">
                  <c:v>41098.458333333343</c:v>
                </c:pt>
                <c:pt idx="21082">
                  <c:v>41098.472222222219</c:v>
                </c:pt>
                <c:pt idx="21083">
                  <c:v>41098.486111111109</c:v>
                </c:pt>
                <c:pt idx="21084">
                  <c:v>41098.5</c:v>
                </c:pt>
                <c:pt idx="21085">
                  <c:v>41098.513888888891</c:v>
                </c:pt>
                <c:pt idx="21086">
                  <c:v>41098.527777777774</c:v>
                </c:pt>
                <c:pt idx="21087">
                  <c:v>41098.541666666613</c:v>
                </c:pt>
                <c:pt idx="21088">
                  <c:v>41098.555555555562</c:v>
                </c:pt>
                <c:pt idx="21089">
                  <c:v>41098.569444444445</c:v>
                </c:pt>
                <c:pt idx="21090">
                  <c:v>41098.583333333336</c:v>
                </c:pt>
                <c:pt idx="21091">
                  <c:v>41098.597222222204</c:v>
                </c:pt>
                <c:pt idx="21092">
                  <c:v>41098.611111111066</c:v>
                </c:pt>
                <c:pt idx="21093">
                  <c:v>41098.624999999993</c:v>
                </c:pt>
                <c:pt idx="21094">
                  <c:v>41098.638888888891</c:v>
                </c:pt>
                <c:pt idx="21095">
                  <c:v>41098.652777777781</c:v>
                </c:pt>
                <c:pt idx="21096">
                  <c:v>41098.666666666613</c:v>
                </c:pt>
                <c:pt idx="21097">
                  <c:v>41098.680555555562</c:v>
                </c:pt>
                <c:pt idx="21098">
                  <c:v>41098.694444444445</c:v>
                </c:pt>
                <c:pt idx="21099">
                  <c:v>41098.708333333336</c:v>
                </c:pt>
                <c:pt idx="21100">
                  <c:v>41098.722222222204</c:v>
                </c:pt>
                <c:pt idx="21101">
                  <c:v>41098.736111111066</c:v>
                </c:pt>
                <c:pt idx="21102">
                  <c:v>41098.75</c:v>
                </c:pt>
                <c:pt idx="21103">
                  <c:v>41098.763888888876</c:v>
                </c:pt>
                <c:pt idx="21104">
                  <c:v>41098.777777777774</c:v>
                </c:pt>
                <c:pt idx="21105">
                  <c:v>41098.791666666577</c:v>
                </c:pt>
                <c:pt idx="21106">
                  <c:v>41098.805555555562</c:v>
                </c:pt>
                <c:pt idx="21107">
                  <c:v>41098.819444444496</c:v>
                </c:pt>
                <c:pt idx="21108">
                  <c:v>41098.833333333336</c:v>
                </c:pt>
                <c:pt idx="21109">
                  <c:v>41098.847222222219</c:v>
                </c:pt>
                <c:pt idx="21110">
                  <c:v>41098.861111111066</c:v>
                </c:pt>
                <c:pt idx="21111">
                  <c:v>41098.875</c:v>
                </c:pt>
                <c:pt idx="21112">
                  <c:v>41098.888888888956</c:v>
                </c:pt>
                <c:pt idx="21113">
                  <c:v>41098.902777777781</c:v>
                </c:pt>
                <c:pt idx="21114">
                  <c:v>41098.916666666664</c:v>
                </c:pt>
                <c:pt idx="21115">
                  <c:v>41098.930555555562</c:v>
                </c:pt>
                <c:pt idx="21116">
                  <c:v>41098.944444444496</c:v>
                </c:pt>
                <c:pt idx="21117">
                  <c:v>41098.958333333343</c:v>
                </c:pt>
                <c:pt idx="21118">
                  <c:v>41098.972222222219</c:v>
                </c:pt>
                <c:pt idx="21119">
                  <c:v>41098.986111111109</c:v>
                </c:pt>
                <c:pt idx="21120">
                  <c:v>41099</c:v>
                </c:pt>
                <c:pt idx="21121">
                  <c:v>41099.013888888891</c:v>
                </c:pt>
                <c:pt idx="21122">
                  <c:v>41099.027777777774</c:v>
                </c:pt>
                <c:pt idx="21123">
                  <c:v>41099.041666666613</c:v>
                </c:pt>
                <c:pt idx="21124">
                  <c:v>41099.055555555562</c:v>
                </c:pt>
                <c:pt idx="21125">
                  <c:v>41099.069444444445</c:v>
                </c:pt>
                <c:pt idx="21126">
                  <c:v>41099.083333333336</c:v>
                </c:pt>
                <c:pt idx="21127">
                  <c:v>41099.097222222204</c:v>
                </c:pt>
                <c:pt idx="21128">
                  <c:v>41099.111111111066</c:v>
                </c:pt>
                <c:pt idx="21129">
                  <c:v>41099.124999999993</c:v>
                </c:pt>
                <c:pt idx="21130">
                  <c:v>41099.138888888891</c:v>
                </c:pt>
                <c:pt idx="21131">
                  <c:v>41099.152777777781</c:v>
                </c:pt>
                <c:pt idx="21132">
                  <c:v>41099.166666666613</c:v>
                </c:pt>
                <c:pt idx="21133">
                  <c:v>41099.180555555562</c:v>
                </c:pt>
                <c:pt idx="21134">
                  <c:v>41099.194444444445</c:v>
                </c:pt>
                <c:pt idx="21135">
                  <c:v>41099.208333333336</c:v>
                </c:pt>
                <c:pt idx="21136">
                  <c:v>41099.222222222204</c:v>
                </c:pt>
                <c:pt idx="21137">
                  <c:v>41099.236111111066</c:v>
                </c:pt>
                <c:pt idx="21138">
                  <c:v>41099.25</c:v>
                </c:pt>
                <c:pt idx="21139">
                  <c:v>41099.263888888876</c:v>
                </c:pt>
                <c:pt idx="21140">
                  <c:v>41099.277777777774</c:v>
                </c:pt>
                <c:pt idx="21141">
                  <c:v>41099.291666666577</c:v>
                </c:pt>
                <c:pt idx="21142">
                  <c:v>41099.305555555562</c:v>
                </c:pt>
                <c:pt idx="21143">
                  <c:v>41099.319444444496</c:v>
                </c:pt>
                <c:pt idx="21144">
                  <c:v>41099.333333333336</c:v>
                </c:pt>
                <c:pt idx="21145">
                  <c:v>41099.347222222219</c:v>
                </c:pt>
                <c:pt idx="21146">
                  <c:v>41099.361111111066</c:v>
                </c:pt>
                <c:pt idx="21147">
                  <c:v>41099.375</c:v>
                </c:pt>
                <c:pt idx="21148">
                  <c:v>41099.388888888956</c:v>
                </c:pt>
                <c:pt idx="21149">
                  <c:v>41099.402777777781</c:v>
                </c:pt>
                <c:pt idx="21150">
                  <c:v>41099.416666666664</c:v>
                </c:pt>
                <c:pt idx="21151">
                  <c:v>41099.430555555562</c:v>
                </c:pt>
                <c:pt idx="21152">
                  <c:v>41099.444444444496</c:v>
                </c:pt>
                <c:pt idx="21153">
                  <c:v>41099.458333333343</c:v>
                </c:pt>
                <c:pt idx="21154">
                  <c:v>41099.472222222219</c:v>
                </c:pt>
                <c:pt idx="21155">
                  <c:v>41099.486111111109</c:v>
                </c:pt>
                <c:pt idx="21156">
                  <c:v>41099.5</c:v>
                </c:pt>
                <c:pt idx="21157">
                  <c:v>41099.513888888891</c:v>
                </c:pt>
                <c:pt idx="21158">
                  <c:v>41099.527777777774</c:v>
                </c:pt>
                <c:pt idx="21159">
                  <c:v>41099.541666666613</c:v>
                </c:pt>
                <c:pt idx="21160">
                  <c:v>41099.555555555562</c:v>
                </c:pt>
                <c:pt idx="21161">
                  <c:v>41099.569444444445</c:v>
                </c:pt>
                <c:pt idx="21162">
                  <c:v>41099.583333333336</c:v>
                </c:pt>
                <c:pt idx="21163">
                  <c:v>41099.597222222204</c:v>
                </c:pt>
                <c:pt idx="21164">
                  <c:v>41099.611111111066</c:v>
                </c:pt>
                <c:pt idx="21165">
                  <c:v>41099.624999999993</c:v>
                </c:pt>
                <c:pt idx="21166">
                  <c:v>41099.638888888891</c:v>
                </c:pt>
                <c:pt idx="21167">
                  <c:v>41099.652777777781</c:v>
                </c:pt>
                <c:pt idx="21168">
                  <c:v>41099.666666666613</c:v>
                </c:pt>
                <c:pt idx="21169">
                  <c:v>41099.680555555562</c:v>
                </c:pt>
                <c:pt idx="21170">
                  <c:v>41099.694444444445</c:v>
                </c:pt>
                <c:pt idx="21171">
                  <c:v>41099.708333333336</c:v>
                </c:pt>
                <c:pt idx="21172">
                  <c:v>41099.722222222204</c:v>
                </c:pt>
                <c:pt idx="21173">
                  <c:v>41099.736111111066</c:v>
                </c:pt>
                <c:pt idx="21174">
                  <c:v>41099.75</c:v>
                </c:pt>
                <c:pt idx="21175">
                  <c:v>41099.763888888876</c:v>
                </c:pt>
                <c:pt idx="21176">
                  <c:v>41099.777777777774</c:v>
                </c:pt>
                <c:pt idx="21177">
                  <c:v>41099.791666666577</c:v>
                </c:pt>
                <c:pt idx="21178">
                  <c:v>41099.805555555562</c:v>
                </c:pt>
                <c:pt idx="21179">
                  <c:v>41099.819444444496</c:v>
                </c:pt>
                <c:pt idx="21180">
                  <c:v>41099.833333333336</c:v>
                </c:pt>
                <c:pt idx="21181">
                  <c:v>41099.847222222219</c:v>
                </c:pt>
                <c:pt idx="21182">
                  <c:v>41099.861111111066</c:v>
                </c:pt>
                <c:pt idx="21183">
                  <c:v>41099.875</c:v>
                </c:pt>
                <c:pt idx="21184">
                  <c:v>41099.888888888956</c:v>
                </c:pt>
                <c:pt idx="21185">
                  <c:v>41099.902777777781</c:v>
                </c:pt>
                <c:pt idx="21186">
                  <c:v>41099.916666666664</c:v>
                </c:pt>
                <c:pt idx="21187">
                  <c:v>41099.930555555562</c:v>
                </c:pt>
                <c:pt idx="21188">
                  <c:v>41099.944444444496</c:v>
                </c:pt>
                <c:pt idx="21189">
                  <c:v>41099.958333333343</c:v>
                </c:pt>
                <c:pt idx="21190">
                  <c:v>41099.972222222219</c:v>
                </c:pt>
                <c:pt idx="21191">
                  <c:v>41099.986111111109</c:v>
                </c:pt>
                <c:pt idx="21192">
                  <c:v>41100</c:v>
                </c:pt>
                <c:pt idx="21193">
                  <c:v>41100.013888888891</c:v>
                </c:pt>
                <c:pt idx="21194">
                  <c:v>41100.027777777774</c:v>
                </c:pt>
                <c:pt idx="21195">
                  <c:v>41100.041666666613</c:v>
                </c:pt>
                <c:pt idx="21196">
                  <c:v>41100.055555555562</c:v>
                </c:pt>
                <c:pt idx="21197">
                  <c:v>41100.069444444445</c:v>
                </c:pt>
                <c:pt idx="21198">
                  <c:v>41100.083333333336</c:v>
                </c:pt>
                <c:pt idx="21199">
                  <c:v>41100.097222222204</c:v>
                </c:pt>
                <c:pt idx="21200">
                  <c:v>41100.111111111066</c:v>
                </c:pt>
                <c:pt idx="21201">
                  <c:v>41100.124999999993</c:v>
                </c:pt>
                <c:pt idx="21202">
                  <c:v>41100.138888888891</c:v>
                </c:pt>
                <c:pt idx="21203">
                  <c:v>41100.152777777781</c:v>
                </c:pt>
                <c:pt idx="21204">
                  <c:v>41100.166666666613</c:v>
                </c:pt>
                <c:pt idx="21205">
                  <c:v>41100.180555555562</c:v>
                </c:pt>
                <c:pt idx="21206">
                  <c:v>41100.194444444445</c:v>
                </c:pt>
                <c:pt idx="21207">
                  <c:v>41100.208333333336</c:v>
                </c:pt>
                <c:pt idx="21208">
                  <c:v>41100.222222222204</c:v>
                </c:pt>
                <c:pt idx="21209">
                  <c:v>41100.236111111066</c:v>
                </c:pt>
                <c:pt idx="21210">
                  <c:v>41100.25</c:v>
                </c:pt>
                <c:pt idx="21211">
                  <c:v>41100.263888888876</c:v>
                </c:pt>
                <c:pt idx="21212">
                  <c:v>41100.277777777774</c:v>
                </c:pt>
                <c:pt idx="21213">
                  <c:v>41100.291666666577</c:v>
                </c:pt>
                <c:pt idx="21214">
                  <c:v>41100.305555555562</c:v>
                </c:pt>
                <c:pt idx="21215">
                  <c:v>41100.319444444496</c:v>
                </c:pt>
                <c:pt idx="21216">
                  <c:v>41100.333333333336</c:v>
                </c:pt>
                <c:pt idx="21217">
                  <c:v>41100.347222222219</c:v>
                </c:pt>
                <c:pt idx="21218">
                  <c:v>41100.361111111066</c:v>
                </c:pt>
                <c:pt idx="21219">
                  <c:v>41100.375</c:v>
                </c:pt>
                <c:pt idx="21220">
                  <c:v>41100.388888888956</c:v>
                </c:pt>
                <c:pt idx="21221">
                  <c:v>41100.402777777781</c:v>
                </c:pt>
                <c:pt idx="21222">
                  <c:v>41100.416666666664</c:v>
                </c:pt>
                <c:pt idx="21223">
                  <c:v>41100.430555555562</c:v>
                </c:pt>
                <c:pt idx="21224">
                  <c:v>41100.444444444496</c:v>
                </c:pt>
                <c:pt idx="21225">
                  <c:v>41100.458333333343</c:v>
                </c:pt>
                <c:pt idx="21226">
                  <c:v>41100.472222222219</c:v>
                </c:pt>
                <c:pt idx="21227">
                  <c:v>41100.486111111109</c:v>
                </c:pt>
                <c:pt idx="21228">
                  <c:v>41100.5</c:v>
                </c:pt>
                <c:pt idx="21229">
                  <c:v>41100.513888888891</c:v>
                </c:pt>
                <c:pt idx="21230">
                  <c:v>41100.527777777774</c:v>
                </c:pt>
                <c:pt idx="21231">
                  <c:v>41100.541666666613</c:v>
                </c:pt>
                <c:pt idx="21232">
                  <c:v>41100.555555555562</c:v>
                </c:pt>
                <c:pt idx="21233">
                  <c:v>41100.569444444445</c:v>
                </c:pt>
                <c:pt idx="21234">
                  <c:v>41100.583333333336</c:v>
                </c:pt>
              </c:numCache>
            </c:numRef>
          </c:xVal>
          <c:yVal>
            <c:numRef>
              <c:f>' WL relativ elevation'!$E$3:$E$21237</c:f>
              <c:numCache>
                <c:formatCode>General</c:formatCode>
                <c:ptCount val="21235"/>
                <c:pt idx="57">
                  <c:v>0.15000000000000016</c:v>
                </c:pt>
                <c:pt idx="129">
                  <c:v>1.05</c:v>
                </c:pt>
                <c:pt idx="201">
                  <c:v>8.0000000000000043E-2</c:v>
                </c:pt>
                <c:pt idx="273">
                  <c:v>0.69000000000000061</c:v>
                </c:pt>
                <c:pt idx="345">
                  <c:v>0.19</c:v>
                </c:pt>
                <c:pt idx="417">
                  <c:v>1.0000000000000005E-2</c:v>
                </c:pt>
                <c:pt idx="489">
                  <c:v>8.0000000000000043E-2</c:v>
                </c:pt>
                <c:pt idx="561" formatCode="0.00">
                  <c:v>0</c:v>
                </c:pt>
                <c:pt idx="633" formatCode="0.00">
                  <c:v>0</c:v>
                </c:pt>
                <c:pt idx="705" formatCode="0.00">
                  <c:v>0</c:v>
                </c:pt>
                <c:pt idx="777" formatCode="0.00">
                  <c:v>0</c:v>
                </c:pt>
                <c:pt idx="849" formatCode="0.00">
                  <c:v>0</c:v>
                </c:pt>
                <c:pt idx="921" formatCode="0.00">
                  <c:v>0</c:v>
                </c:pt>
                <c:pt idx="993" formatCode="0.00">
                  <c:v>0</c:v>
                </c:pt>
                <c:pt idx="1065" formatCode="0.00">
                  <c:v>0</c:v>
                </c:pt>
                <c:pt idx="1137" formatCode="0.00">
                  <c:v>0</c:v>
                </c:pt>
                <c:pt idx="1209" formatCode="0.00">
                  <c:v>0</c:v>
                </c:pt>
                <c:pt idx="1281" formatCode="0.00">
                  <c:v>0</c:v>
                </c:pt>
                <c:pt idx="1353" formatCode="0.00">
                  <c:v>0</c:v>
                </c:pt>
                <c:pt idx="1425" formatCode="0.00">
                  <c:v>0</c:v>
                </c:pt>
                <c:pt idx="1497">
                  <c:v>4.0000000000000022E-2</c:v>
                </c:pt>
                <c:pt idx="1569">
                  <c:v>1.26</c:v>
                </c:pt>
                <c:pt idx="1641">
                  <c:v>4.0000000000000022E-2</c:v>
                </c:pt>
                <c:pt idx="1713">
                  <c:v>0.35000000000000031</c:v>
                </c:pt>
                <c:pt idx="1785" formatCode="0.00">
                  <c:v>0</c:v>
                </c:pt>
                <c:pt idx="1857" formatCode="0.00">
                  <c:v>0</c:v>
                </c:pt>
                <c:pt idx="1929" formatCode="0.00">
                  <c:v>0</c:v>
                </c:pt>
                <c:pt idx="2001" formatCode="0.00">
                  <c:v>0</c:v>
                </c:pt>
                <c:pt idx="2073">
                  <c:v>0.51</c:v>
                </c:pt>
                <c:pt idx="2145">
                  <c:v>0.22</c:v>
                </c:pt>
                <c:pt idx="2217" formatCode="0.00">
                  <c:v>0</c:v>
                </c:pt>
                <c:pt idx="2289" formatCode="0.00">
                  <c:v>0</c:v>
                </c:pt>
                <c:pt idx="2361" formatCode="0.00">
                  <c:v>0</c:v>
                </c:pt>
                <c:pt idx="2433" formatCode="0.00">
                  <c:v>0</c:v>
                </c:pt>
                <c:pt idx="2505" formatCode="0.00">
                  <c:v>0</c:v>
                </c:pt>
                <c:pt idx="2577" formatCode="0.00">
                  <c:v>0</c:v>
                </c:pt>
                <c:pt idx="2649" formatCode="0.00">
                  <c:v>0</c:v>
                </c:pt>
                <c:pt idx="2721" formatCode="0.00">
                  <c:v>0</c:v>
                </c:pt>
                <c:pt idx="2793">
                  <c:v>0.56999999999999995</c:v>
                </c:pt>
                <c:pt idx="2865" formatCode="0.00">
                  <c:v>0</c:v>
                </c:pt>
                <c:pt idx="2937" formatCode="0.00">
                  <c:v>0</c:v>
                </c:pt>
                <c:pt idx="3009" formatCode="0.00">
                  <c:v>0</c:v>
                </c:pt>
                <c:pt idx="3081" formatCode="0.00">
                  <c:v>0</c:v>
                </c:pt>
                <c:pt idx="3153" formatCode="0.00">
                  <c:v>0</c:v>
                </c:pt>
                <c:pt idx="3225" formatCode="0.00">
                  <c:v>0.70000000000000062</c:v>
                </c:pt>
                <c:pt idx="3297" formatCode="0.00">
                  <c:v>0</c:v>
                </c:pt>
                <c:pt idx="3369" formatCode="0.00">
                  <c:v>0</c:v>
                </c:pt>
                <c:pt idx="3441" formatCode="0.00">
                  <c:v>0</c:v>
                </c:pt>
                <c:pt idx="3513" formatCode="0.00">
                  <c:v>0</c:v>
                </c:pt>
                <c:pt idx="3585" formatCode="0.00">
                  <c:v>0</c:v>
                </c:pt>
                <c:pt idx="3657" formatCode="0.00">
                  <c:v>0</c:v>
                </c:pt>
                <c:pt idx="3729">
                  <c:v>1.0000000000000005E-2</c:v>
                </c:pt>
                <c:pt idx="3801" formatCode="0.00">
                  <c:v>0</c:v>
                </c:pt>
                <c:pt idx="3873" formatCode="0.00">
                  <c:v>0</c:v>
                </c:pt>
                <c:pt idx="3945" formatCode="0.00">
                  <c:v>0</c:v>
                </c:pt>
                <c:pt idx="4017" formatCode="0.00">
                  <c:v>0</c:v>
                </c:pt>
                <c:pt idx="4089" formatCode="0.00">
                  <c:v>0.21000000000000016</c:v>
                </c:pt>
                <c:pt idx="4161" formatCode="0.00">
                  <c:v>0.53</c:v>
                </c:pt>
                <c:pt idx="4233" formatCode="0.00">
                  <c:v>0</c:v>
                </c:pt>
                <c:pt idx="4305" formatCode="0.00">
                  <c:v>0</c:v>
                </c:pt>
                <c:pt idx="4377" formatCode="0.00">
                  <c:v>0</c:v>
                </c:pt>
                <c:pt idx="4449" formatCode="0.00">
                  <c:v>0</c:v>
                </c:pt>
                <c:pt idx="4521">
                  <c:v>2.0000000000000011E-2</c:v>
                </c:pt>
                <c:pt idx="4593">
                  <c:v>0.67000000000000093</c:v>
                </c:pt>
                <c:pt idx="4665" formatCode="0.00">
                  <c:v>0</c:v>
                </c:pt>
                <c:pt idx="4737" formatCode="0.00">
                  <c:v>0</c:v>
                </c:pt>
                <c:pt idx="4809" formatCode="0.00">
                  <c:v>0</c:v>
                </c:pt>
                <c:pt idx="4881" formatCode="0.00">
                  <c:v>0</c:v>
                </c:pt>
                <c:pt idx="4953">
                  <c:v>6.0000000000000032E-2</c:v>
                </c:pt>
                <c:pt idx="5025">
                  <c:v>6.0000000000000032E-2</c:v>
                </c:pt>
                <c:pt idx="5097">
                  <c:v>1.35</c:v>
                </c:pt>
                <c:pt idx="5169" formatCode="0.00">
                  <c:v>0</c:v>
                </c:pt>
                <c:pt idx="5241" formatCode="0.00">
                  <c:v>0</c:v>
                </c:pt>
                <c:pt idx="5313" formatCode="0.00">
                  <c:v>0</c:v>
                </c:pt>
                <c:pt idx="5385" formatCode="0.00">
                  <c:v>0</c:v>
                </c:pt>
                <c:pt idx="5457" formatCode="0.00">
                  <c:v>0</c:v>
                </c:pt>
                <c:pt idx="5529">
                  <c:v>0.14000000000000001</c:v>
                </c:pt>
                <c:pt idx="5601">
                  <c:v>0.97000000000000064</c:v>
                </c:pt>
                <c:pt idx="5673">
                  <c:v>0.62000000000000066</c:v>
                </c:pt>
                <c:pt idx="5745" formatCode="0.00">
                  <c:v>0</c:v>
                </c:pt>
                <c:pt idx="5817" formatCode="0.00">
                  <c:v>0</c:v>
                </c:pt>
                <c:pt idx="5889" formatCode="0.00">
                  <c:v>0</c:v>
                </c:pt>
                <c:pt idx="5961" formatCode="0.00">
                  <c:v>0</c:v>
                </c:pt>
                <c:pt idx="6033" formatCode="0.00">
                  <c:v>0</c:v>
                </c:pt>
                <c:pt idx="6105" formatCode="0.00">
                  <c:v>0</c:v>
                </c:pt>
                <c:pt idx="6177" formatCode="0.00">
                  <c:v>0</c:v>
                </c:pt>
                <c:pt idx="6249" formatCode="0.00">
                  <c:v>0</c:v>
                </c:pt>
                <c:pt idx="6321">
                  <c:v>0.52</c:v>
                </c:pt>
                <c:pt idx="6393" formatCode="0.00">
                  <c:v>0</c:v>
                </c:pt>
                <c:pt idx="6465" formatCode="0.00">
                  <c:v>0</c:v>
                </c:pt>
                <c:pt idx="6537" formatCode="0.00">
                  <c:v>0</c:v>
                </c:pt>
                <c:pt idx="6609">
                  <c:v>2.0000000000000011E-2</c:v>
                </c:pt>
                <c:pt idx="6681">
                  <c:v>7.0000000000000021E-2</c:v>
                </c:pt>
                <c:pt idx="6753" formatCode="0.00">
                  <c:v>1</c:v>
                </c:pt>
                <c:pt idx="6825">
                  <c:v>0</c:v>
                </c:pt>
                <c:pt idx="7041">
                  <c:v>0.29000000000000031</c:v>
                </c:pt>
                <c:pt idx="7113">
                  <c:v>0.68</c:v>
                </c:pt>
                <c:pt idx="7185" formatCode="0.00">
                  <c:v>0</c:v>
                </c:pt>
                <c:pt idx="7257" formatCode="0.00">
                  <c:v>0</c:v>
                </c:pt>
                <c:pt idx="7329" formatCode="0.00">
                  <c:v>0</c:v>
                </c:pt>
                <c:pt idx="7401" formatCode="0.00">
                  <c:v>0</c:v>
                </c:pt>
                <c:pt idx="7545" formatCode="0.00">
                  <c:v>0</c:v>
                </c:pt>
                <c:pt idx="7617" formatCode="0.00">
                  <c:v>0</c:v>
                </c:pt>
                <c:pt idx="7689" formatCode="0.00">
                  <c:v>0</c:v>
                </c:pt>
                <c:pt idx="7761" formatCode="0.00">
                  <c:v>0</c:v>
                </c:pt>
                <c:pt idx="7833" formatCode="0.00">
                  <c:v>0</c:v>
                </c:pt>
                <c:pt idx="7905" formatCode="0.00">
                  <c:v>0</c:v>
                </c:pt>
                <c:pt idx="7977" formatCode="0.00">
                  <c:v>0</c:v>
                </c:pt>
                <c:pt idx="8049">
                  <c:v>9.0000000000000024E-2</c:v>
                </c:pt>
                <c:pt idx="8121">
                  <c:v>0.25</c:v>
                </c:pt>
                <c:pt idx="8193" formatCode="0.00">
                  <c:v>0.9</c:v>
                </c:pt>
                <c:pt idx="8265">
                  <c:v>0.05</c:v>
                </c:pt>
                <c:pt idx="8337" formatCode="0.00">
                  <c:v>0</c:v>
                </c:pt>
                <c:pt idx="8409" formatCode="0.00">
                  <c:v>0</c:v>
                </c:pt>
                <c:pt idx="8481" formatCode="0.00">
                  <c:v>0</c:v>
                </c:pt>
                <c:pt idx="8553" formatCode="0.00">
                  <c:v>0</c:v>
                </c:pt>
                <c:pt idx="8625">
                  <c:v>0.14000000000000001</c:v>
                </c:pt>
                <c:pt idx="8697" formatCode="0.00">
                  <c:v>0</c:v>
                </c:pt>
                <c:pt idx="8769" formatCode="0.00">
                  <c:v>0</c:v>
                </c:pt>
                <c:pt idx="8841">
                  <c:v>0.27</c:v>
                </c:pt>
                <c:pt idx="8913">
                  <c:v>0.12000000000000002</c:v>
                </c:pt>
                <c:pt idx="8985">
                  <c:v>0.14000000000000001</c:v>
                </c:pt>
                <c:pt idx="9057">
                  <c:v>0.28000000000000008</c:v>
                </c:pt>
                <c:pt idx="9129" formatCode="0.00">
                  <c:v>0</c:v>
                </c:pt>
                <c:pt idx="9201" formatCode="0.00">
                  <c:v>0</c:v>
                </c:pt>
                <c:pt idx="9273">
                  <c:v>0.59</c:v>
                </c:pt>
                <c:pt idx="9345" formatCode="0.00">
                  <c:v>0</c:v>
                </c:pt>
                <c:pt idx="9417" formatCode="0.00">
                  <c:v>0</c:v>
                </c:pt>
                <c:pt idx="9489" formatCode="0.00">
                  <c:v>0</c:v>
                </c:pt>
                <c:pt idx="9561" formatCode="0.00">
                  <c:v>0</c:v>
                </c:pt>
                <c:pt idx="9633" formatCode="0.00">
                  <c:v>0</c:v>
                </c:pt>
                <c:pt idx="9705">
                  <c:v>0.21000000000000016</c:v>
                </c:pt>
                <c:pt idx="9777" formatCode="0.00">
                  <c:v>0</c:v>
                </c:pt>
                <c:pt idx="9849" formatCode="0.00">
                  <c:v>0</c:v>
                </c:pt>
                <c:pt idx="9921">
                  <c:v>0.25</c:v>
                </c:pt>
                <c:pt idx="9993" formatCode="0.00">
                  <c:v>0</c:v>
                </c:pt>
                <c:pt idx="10065" formatCode="0.00">
                  <c:v>0</c:v>
                </c:pt>
                <c:pt idx="10137" formatCode="0.00">
                  <c:v>0</c:v>
                </c:pt>
                <c:pt idx="10209" formatCode="0.00">
                  <c:v>0.1</c:v>
                </c:pt>
                <c:pt idx="10281" formatCode="0.00">
                  <c:v>0</c:v>
                </c:pt>
                <c:pt idx="10353" formatCode="0.00">
                  <c:v>0</c:v>
                </c:pt>
                <c:pt idx="10425" formatCode="0.00">
                  <c:v>0</c:v>
                </c:pt>
                <c:pt idx="10497" formatCode="0.00">
                  <c:v>0</c:v>
                </c:pt>
                <c:pt idx="10569" formatCode="0.00">
                  <c:v>0</c:v>
                </c:pt>
                <c:pt idx="10641" formatCode="0.00">
                  <c:v>0</c:v>
                </c:pt>
                <c:pt idx="10713" formatCode="0.00">
                  <c:v>0</c:v>
                </c:pt>
                <c:pt idx="10785">
                  <c:v>0.17</c:v>
                </c:pt>
                <c:pt idx="10857" formatCode="0.00">
                  <c:v>0</c:v>
                </c:pt>
                <c:pt idx="10929">
                  <c:v>4.0000000000000022E-2</c:v>
                </c:pt>
                <c:pt idx="11001">
                  <c:v>0.65000000000000091</c:v>
                </c:pt>
                <c:pt idx="11073" formatCode="0.00">
                  <c:v>0</c:v>
                </c:pt>
                <c:pt idx="11145" formatCode="0.00">
                  <c:v>0</c:v>
                </c:pt>
                <c:pt idx="11217" formatCode="0.00">
                  <c:v>0.30000000000000032</c:v>
                </c:pt>
                <c:pt idx="11289" formatCode="0.00">
                  <c:v>0</c:v>
                </c:pt>
                <c:pt idx="11361" formatCode="0.00">
                  <c:v>0.30000000000000032</c:v>
                </c:pt>
                <c:pt idx="11433" formatCode="0.00">
                  <c:v>0</c:v>
                </c:pt>
                <c:pt idx="11505" formatCode="0.00">
                  <c:v>0</c:v>
                </c:pt>
                <c:pt idx="11577" formatCode="0.00">
                  <c:v>0</c:v>
                </c:pt>
                <c:pt idx="11649" formatCode="0.00">
                  <c:v>0</c:v>
                </c:pt>
                <c:pt idx="11721">
                  <c:v>6.0000000000000032E-2</c:v>
                </c:pt>
                <c:pt idx="11793" formatCode="0.00">
                  <c:v>0</c:v>
                </c:pt>
                <c:pt idx="11865">
                  <c:v>0.47000000000000008</c:v>
                </c:pt>
                <c:pt idx="11937" formatCode="0.00">
                  <c:v>0</c:v>
                </c:pt>
                <c:pt idx="12009">
                  <c:v>1.0000000000000005E-2</c:v>
                </c:pt>
                <c:pt idx="12081" formatCode="0.00">
                  <c:v>0</c:v>
                </c:pt>
                <c:pt idx="12153" formatCode="0.00">
                  <c:v>0</c:v>
                </c:pt>
                <c:pt idx="12225" formatCode="0.00">
                  <c:v>0</c:v>
                </c:pt>
                <c:pt idx="12297" formatCode="0.00">
                  <c:v>0.1</c:v>
                </c:pt>
                <c:pt idx="12369" formatCode="0.00">
                  <c:v>0</c:v>
                </c:pt>
                <c:pt idx="12441" formatCode="0.00">
                  <c:v>0</c:v>
                </c:pt>
                <c:pt idx="12513" formatCode="0.00">
                  <c:v>0</c:v>
                </c:pt>
                <c:pt idx="12585" formatCode="0.00">
                  <c:v>8.0000000000000043E-2</c:v>
                </c:pt>
                <c:pt idx="12657" formatCode="0.00">
                  <c:v>0</c:v>
                </c:pt>
                <c:pt idx="12729" formatCode="0.00">
                  <c:v>0</c:v>
                </c:pt>
                <c:pt idx="12801" formatCode="0.00">
                  <c:v>0.23</c:v>
                </c:pt>
                <c:pt idx="12873" formatCode="0.00">
                  <c:v>0</c:v>
                </c:pt>
                <c:pt idx="12945">
                  <c:v>0.05</c:v>
                </c:pt>
                <c:pt idx="13017" formatCode="0.00">
                  <c:v>0</c:v>
                </c:pt>
                <c:pt idx="13089" formatCode="0.00">
                  <c:v>0</c:v>
                </c:pt>
                <c:pt idx="13161">
                  <c:v>3.0000000000000002E-2</c:v>
                </c:pt>
                <c:pt idx="13233" formatCode="0.00">
                  <c:v>0</c:v>
                </c:pt>
                <c:pt idx="13305" formatCode="0.00">
                  <c:v>0</c:v>
                </c:pt>
                <c:pt idx="13377">
                  <c:v>1.71</c:v>
                </c:pt>
                <c:pt idx="13449">
                  <c:v>0.61000000000000065</c:v>
                </c:pt>
                <c:pt idx="13521">
                  <c:v>1.1100000000000001</c:v>
                </c:pt>
                <c:pt idx="13593" formatCode="0.00">
                  <c:v>0</c:v>
                </c:pt>
                <c:pt idx="13665" formatCode="0.00">
                  <c:v>0</c:v>
                </c:pt>
                <c:pt idx="13737" formatCode="0.00">
                  <c:v>0</c:v>
                </c:pt>
                <c:pt idx="13809" formatCode="0.00">
                  <c:v>0</c:v>
                </c:pt>
                <c:pt idx="13881">
                  <c:v>0.05</c:v>
                </c:pt>
                <c:pt idx="13953">
                  <c:v>0.05</c:v>
                </c:pt>
                <c:pt idx="14009">
                  <c:v>6.0000000000000032E-2</c:v>
                </c:pt>
                <c:pt idx="14097" formatCode="0.00">
                  <c:v>0</c:v>
                </c:pt>
                <c:pt idx="14169">
                  <c:v>0.79</c:v>
                </c:pt>
                <c:pt idx="14241" formatCode="0.00">
                  <c:v>0.1</c:v>
                </c:pt>
                <c:pt idx="14313">
                  <c:v>0.67000000000000093</c:v>
                </c:pt>
                <c:pt idx="14385" formatCode="0.00">
                  <c:v>0</c:v>
                </c:pt>
                <c:pt idx="14457" formatCode="0.00">
                  <c:v>0</c:v>
                </c:pt>
                <c:pt idx="14529" formatCode="0.00">
                  <c:v>0</c:v>
                </c:pt>
                <c:pt idx="14601" formatCode="0.00">
                  <c:v>0</c:v>
                </c:pt>
                <c:pt idx="14673" formatCode="0.00">
                  <c:v>0</c:v>
                </c:pt>
                <c:pt idx="14745" formatCode="0.00">
                  <c:v>0</c:v>
                </c:pt>
                <c:pt idx="14817" formatCode="0.00">
                  <c:v>0</c:v>
                </c:pt>
                <c:pt idx="14889" formatCode="0.00">
                  <c:v>0</c:v>
                </c:pt>
                <c:pt idx="14961" formatCode="0.00">
                  <c:v>0</c:v>
                </c:pt>
                <c:pt idx="15033" formatCode="0.00">
                  <c:v>0</c:v>
                </c:pt>
                <c:pt idx="15105" formatCode="0.00">
                  <c:v>0</c:v>
                </c:pt>
                <c:pt idx="15177">
                  <c:v>1.41</c:v>
                </c:pt>
                <c:pt idx="15249">
                  <c:v>0.68</c:v>
                </c:pt>
                <c:pt idx="15321" formatCode="0.00">
                  <c:v>0</c:v>
                </c:pt>
                <c:pt idx="15393">
                  <c:v>1.0000000000000005E-2</c:v>
                </c:pt>
                <c:pt idx="15465">
                  <c:v>0.26</c:v>
                </c:pt>
                <c:pt idx="15537">
                  <c:v>0.13</c:v>
                </c:pt>
                <c:pt idx="15609" formatCode="0.00">
                  <c:v>0</c:v>
                </c:pt>
                <c:pt idx="15681">
                  <c:v>8.0000000000000043E-2</c:v>
                </c:pt>
                <c:pt idx="15753">
                  <c:v>1.0000000000000005E-2</c:v>
                </c:pt>
                <c:pt idx="15825">
                  <c:v>0.46</c:v>
                </c:pt>
                <c:pt idx="15897" formatCode="0.00">
                  <c:v>0</c:v>
                </c:pt>
                <c:pt idx="15969" formatCode="0.00">
                  <c:v>0</c:v>
                </c:pt>
                <c:pt idx="16041" formatCode="0.00">
                  <c:v>0</c:v>
                </c:pt>
                <c:pt idx="16113">
                  <c:v>0.25</c:v>
                </c:pt>
                <c:pt idx="16185">
                  <c:v>4.0000000000000022E-2</c:v>
                </c:pt>
                <c:pt idx="16257" formatCode="0.00">
                  <c:v>0</c:v>
                </c:pt>
                <c:pt idx="16329" formatCode="0.00">
                  <c:v>0</c:v>
                </c:pt>
                <c:pt idx="16401" formatCode="0.00">
                  <c:v>0</c:v>
                </c:pt>
                <c:pt idx="16473" formatCode="0.00">
                  <c:v>0</c:v>
                </c:pt>
                <c:pt idx="16545" formatCode="0.00">
                  <c:v>0</c:v>
                </c:pt>
                <c:pt idx="16620" formatCode="0.00">
                  <c:v>0</c:v>
                </c:pt>
                <c:pt idx="16692">
                  <c:v>6.0000000000000032E-2</c:v>
                </c:pt>
                <c:pt idx="16764">
                  <c:v>1.32</c:v>
                </c:pt>
                <c:pt idx="16836" formatCode="0.00">
                  <c:v>0</c:v>
                </c:pt>
                <c:pt idx="16908" formatCode="0.00">
                  <c:v>0</c:v>
                </c:pt>
                <c:pt idx="16981" formatCode="0.00">
                  <c:v>0</c:v>
                </c:pt>
                <c:pt idx="17052">
                  <c:v>1.9400000000000013</c:v>
                </c:pt>
                <c:pt idx="17124">
                  <c:v>1.26</c:v>
                </c:pt>
                <c:pt idx="17196" formatCode="0.00">
                  <c:v>0</c:v>
                </c:pt>
                <c:pt idx="17268">
                  <c:v>4.0000000000000022E-2</c:v>
                </c:pt>
                <c:pt idx="17340" formatCode="0.00">
                  <c:v>0</c:v>
                </c:pt>
                <c:pt idx="17412" formatCode="0.00">
                  <c:v>0</c:v>
                </c:pt>
                <c:pt idx="17484" formatCode="0.00">
                  <c:v>0</c:v>
                </c:pt>
                <c:pt idx="17556" formatCode="0.00">
                  <c:v>0</c:v>
                </c:pt>
                <c:pt idx="17628">
                  <c:v>1.0000000000000005E-2</c:v>
                </c:pt>
                <c:pt idx="17700">
                  <c:v>0.3200000000000004</c:v>
                </c:pt>
                <c:pt idx="17772" formatCode="0.00">
                  <c:v>0</c:v>
                </c:pt>
                <c:pt idx="17844">
                  <c:v>0.15000000000000016</c:v>
                </c:pt>
                <c:pt idx="17916" formatCode="0.00">
                  <c:v>0</c:v>
                </c:pt>
                <c:pt idx="17988" formatCode="0.00">
                  <c:v>0</c:v>
                </c:pt>
                <c:pt idx="18060" formatCode="0.00">
                  <c:v>0</c:v>
                </c:pt>
                <c:pt idx="18132" formatCode="0.00">
                  <c:v>0</c:v>
                </c:pt>
                <c:pt idx="18204" formatCode="0.00">
                  <c:v>0.30000000000000032</c:v>
                </c:pt>
                <c:pt idx="18276" formatCode="0.00">
                  <c:v>0</c:v>
                </c:pt>
                <c:pt idx="18348" formatCode="0.00">
                  <c:v>0</c:v>
                </c:pt>
              </c:numCache>
            </c:numRef>
          </c:yVal>
        </c:ser>
        <c:axId val="45813760"/>
        <c:axId val="45815296"/>
      </c:scatterChart>
      <c:valAx>
        <c:axId val="46996864"/>
        <c:scaling>
          <c:orientation val="minMax"/>
          <c:max val="41110"/>
          <c:min val="40799"/>
        </c:scaling>
        <c:axPos val="b"/>
        <c:title>
          <c:tx>
            <c:rich>
              <a:bodyPr/>
              <a:lstStyle/>
              <a:p>
                <a:pPr>
                  <a:defRPr sz="1600" b="1" i="0" u="none" strike="noStrike" baseline="0">
                    <a:solidFill>
                      <a:srgbClr val="000000"/>
                    </a:solidFill>
                    <a:latin typeface="Arial" pitchFamily="34" charset="0"/>
                    <a:ea typeface="Calibri"/>
                    <a:cs typeface="Arial" pitchFamily="34" charset="0"/>
                  </a:defRPr>
                </a:pPr>
                <a:r>
                  <a:rPr lang="en-US" sz="1600" b="1" dirty="0">
                    <a:latin typeface="Arial" pitchFamily="34" charset="0"/>
                    <a:cs typeface="Arial" pitchFamily="34" charset="0"/>
                  </a:rPr>
                  <a:t>Date/time data recorded</a:t>
                </a:r>
              </a:p>
            </c:rich>
          </c:tx>
          <c:layout>
            <c:manualLayout>
              <c:xMode val="edge"/>
              <c:yMode val="edge"/>
              <c:x val="0.32493630549702451"/>
              <c:y val="0.9089176384597496"/>
            </c:manualLayout>
          </c:layout>
          <c:spPr>
            <a:noFill/>
            <a:ln w="25400">
              <a:noFill/>
            </a:ln>
          </c:spPr>
        </c:title>
        <c:numFmt formatCode="m/d/yy" sourceLinked="0"/>
        <c:tickLblPos val="nextTo"/>
        <c:txPr>
          <a:bodyPr rot="-2700000" vert="horz"/>
          <a:lstStyle/>
          <a:p>
            <a:pPr>
              <a:defRPr sz="1600" b="0" i="0" u="none" strike="noStrike" baseline="0">
                <a:solidFill>
                  <a:srgbClr val="000000"/>
                </a:solidFill>
                <a:latin typeface="Arial"/>
                <a:ea typeface="Arial"/>
                <a:cs typeface="Arial"/>
              </a:defRPr>
            </a:pPr>
            <a:endParaRPr lang="en-US"/>
          </a:p>
        </c:txPr>
        <c:crossAx val="47011712"/>
        <c:crosses val="autoZero"/>
        <c:crossBetween val="midCat"/>
        <c:majorUnit val="30"/>
      </c:valAx>
      <c:valAx>
        <c:axId val="47011712"/>
        <c:scaling>
          <c:orientation val="minMax"/>
          <c:min val="70"/>
        </c:scaling>
        <c:axPos val="l"/>
        <c:majorGridlines/>
        <c:title>
          <c:tx>
            <c:rich>
              <a:bodyPr/>
              <a:lstStyle/>
              <a:p>
                <a:pPr>
                  <a:defRPr sz="1600" b="0" i="0" u="none" strike="noStrike" baseline="0">
                    <a:solidFill>
                      <a:srgbClr val="000000"/>
                    </a:solidFill>
                    <a:latin typeface="Arial" pitchFamily="34" charset="0"/>
                    <a:ea typeface="Calibri"/>
                    <a:cs typeface="Arial" pitchFamily="34" charset="0"/>
                  </a:defRPr>
                </a:pPr>
                <a:r>
                  <a:rPr lang="en-US" sz="1600" b="0" dirty="0">
                    <a:latin typeface="Arial" pitchFamily="34" charset="0"/>
                    <a:cs typeface="Arial" pitchFamily="34" charset="0"/>
                  </a:rPr>
                  <a:t>Relative elevation of water surface (ft)</a:t>
                </a:r>
              </a:p>
            </c:rich>
          </c:tx>
          <c:layout>
            <c:manualLayout>
              <c:xMode val="edge"/>
              <c:yMode val="edge"/>
              <c:x val="2.1426934309267679E-2"/>
              <c:y val="8.1780258480348186E-2"/>
            </c:manualLayout>
          </c:layout>
          <c:spPr>
            <a:noFill/>
            <a:ln w="25400">
              <a:noFill/>
            </a:ln>
          </c:spPr>
        </c:title>
        <c:numFmt formatCode="0" sourceLinked="0"/>
        <c:tickLblPos val="nextTo"/>
        <c:txPr>
          <a:bodyPr/>
          <a:lstStyle/>
          <a:p>
            <a:pPr>
              <a:defRPr sz="1600">
                <a:latin typeface="Arial" pitchFamily="34" charset="0"/>
                <a:cs typeface="Arial" pitchFamily="34" charset="0"/>
              </a:defRPr>
            </a:pPr>
            <a:endParaRPr lang="en-US"/>
          </a:p>
        </c:txPr>
        <c:crossAx val="46996864"/>
        <c:crosses val="autoZero"/>
        <c:crossBetween val="midCat"/>
      </c:valAx>
      <c:valAx>
        <c:axId val="45813760"/>
        <c:scaling>
          <c:orientation val="minMax"/>
        </c:scaling>
        <c:delete val="1"/>
        <c:axPos val="b"/>
        <c:numFmt formatCode="m/d/yyyy\ h:mm" sourceLinked="1"/>
        <c:tickLblPos val="none"/>
        <c:crossAx val="45815296"/>
        <c:crosses val="autoZero"/>
        <c:crossBetween val="midCat"/>
      </c:valAx>
      <c:valAx>
        <c:axId val="45815296"/>
        <c:scaling>
          <c:orientation val="minMax"/>
        </c:scaling>
        <c:axPos val="r"/>
        <c:title>
          <c:tx>
            <c:rich>
              <a:bodyPr/>
              <a:lstStyle/>
              <a:p>
                <a:pPr>
                  <a:defRPr sz="1600" b="0" i="0" u="none" strike="noStrike" baseline="0">
                    <a:solidFill>
                      <a:srgbClr val="000000"/>
                    </a:solidFill>
                    <a:latin typeface="Arial" pitchFamily="34" charset="0"/>
                    <a:ea typeface="Calibri"/>
                    <a:cs typeface="Arial" pitchFamily="34" charset="0"/>
                  </a:defRPr>
                </a:pPr>
                <a:r>
                  <a:rPr lang="en-US" sz="1600" b="0" dirty="0">
                    <a:latin typeface="Arial" pitchFamily="34" charset="0"/>
                    <a:cs typeface="Arial" pitchFamily="34" charset="0"/>
                  </a:rPr>
                  <a:t>Precipitation</a:t>
                </a:r>
                <a:r>
                  <a:rPr lang="en-US" sz="1600" b="0" baseline="0" dirty="0">
                    <a:latin typeface="Arial" pitchFamily="34" charset="0"/>
                    <a:cs typeface="Arial" pitchFamily="34" charset="0"/>
                  </a:rPr>
                  <a:t> </a:t>
                </a:r>
                <a:r>
                  <a:rPr lang="en-US" sz="1600" b="0" dirty="0">
                    <a:latin typeface="Arial" pitchFamily="34" charset="0"/>
                    <a:cs typeface="Arial" pitchFamily="34" charset="0"/>
                  </a:rPr>
                  <a:t> (In)</a:t>
                </a:r>
              </a:p>
            </c:rich>
          </c:tx>
          <c:layout>
            <c:manualLayout>
              <c:xMode val="edge"/>
              <c:yMode val="edge"/>
              <c:x val="0.93182194106078653"/>
              <c:y val="0.20808106581614016"/>
            </c:manualLayout>
          </c:layout>
          <c:spPr>
            <a:noFill/>
            <a:ln w="25400">
              <a:noFill/>
            </a:ln>
          </c:spPr>
        </c:title>
        <c:numFmt formatCode="General" sourceLinked="1"/>
        <c:majorTickMark val="cross"/>
        <c:tickLblPos val="nextTo"/>
        <c:spPr>
          <a:ln w="3175">
            <a:solidFill>
              <a:srgbClr val="000000"/>
            </a:solidFill>
            <a:prstDash val="solid"/>
          </a:ln>
        </c:spPr>
        <c:txPr>
          <a:bodyPr rot="0" vert="horz"/>
          <a:lstStyle/>
          <a:p>
            <a:pPr>
              <a:defRPr sz="1600" b="0" i="0" u="none" strike="noStrike" baseline="0">
                <a:solidFill>
                  <a:srgbClr val="000000"/>
                </a:solidFill>
                <a:latin typeface="Arial" pitchFamily="34" charset="0"/>
                <a:ea typeface="Calibri"/>
                <a:cs typeface="Calibri"/>
              </a:defRPr>
            </a:pPr>
            <a:endParaRPr lang="en-US"/>
          </a:p>
        </c:txPr>
        <c:crossAx val="45813760"/>
        <c:crosses val="max"/>
        <c:crossBetween val="midCat"/>
      </c:valAx>
      <c:spPr>
        <a:solidFill>
          <a:srgbClr val="C0C0C0"/>
        </a:solidFill>
        <a:ln w="25400">
          <a:noFill/>
        </a:ln>
      </c:spPr>
    </c:plotArea>
    <c:legend>
      <c:legendPos val="r"/>
      <c:layout>
        <c:manualLayout>
          <c:xMode val="edge"/>
          <c:yMode val="edge"/>
          <c:x val="0.22808265868174932"/>
          <c:y val="3.7262899099637863E-2"/>
          <c:w val="0.56447409863240783"/>
          <c:h val="5.7831393344542362E-2"/>
        </c:manualLayout>
      </c:layout>
      <c:txPr>
        <a:bodyPr/>
        <a:lstStyle/>
        <a:p>
          <a:pPr>
            <a:defRPr sz="1400">
              <a:latin typeface="Arial" pitchFamily="34" charset="0"/>
              <a:cs typeface="Arial" pitchFamily="34" charset="0"/>
            </a:defRPr>
          </a:pPr>
          <a:endParaRPr lang="en-US"/>
        </a:p>
      </c:txPr>
    </c:legend>
    <c:plotVisOnly val="1"/>
    <c:dispBlanksAs val="gap"/>
  </c:chart>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5540879970648844"/>
          <c:y val="5.1400692030613329E-2"/>
          <c:w val="0.79568180321545923"/>
          <c:h val="0.66808004855248992"/>
        </c:manualLayout>
      </c:layout>
      <c:scatterChart>
        <c:scatterStyle val="smoothMarker"/>
        <c:ser>
          <c:idx val="0"/>
          <c:order val="0"/>
          <c:tx>
            <c:strRef>
              <c:f>'CPZ-1 - MW-9'!$B$2</c:f>
              <c:strCache>
                <c:ptCount val="1"/>
                <c:pt idx="0">
                  <c:v>CPZ-1S</c:v>
                </c:pt>
              </c:strCache>
            </c:strRef>
          </c:tx>
          <c:spPr>
            <a:ln w="25400">
              <a:solidFill>
                <a:srgbClr val="0000FF"/>
              </a:solidFill>
              <a:prstDash val="solid"/>
            </a:ln>
          </c:spPr>
          <c:marker>
            <c:symbol val="diamond"/>
            <c:size val="2"/>
            <c:spPr>
              <a:solidFill>
                <a:srgbClr val="0000FF"/>
              </a:solidFill>
              <a:ln>
                <a:solidFill>
                  <a:srgbClr val="0000FF"/>
                </a:solidFill>
                <a:prstDash val="solid"/>
              </a:ln>
            </c:spPr>
          </c:marker>
          <c:xVal>
            <c:numRef>
              <c:f>'CPZ-1 - MW-9'!$A$3:$A$2319</c:f>
              <c:numCache>
                <c:formatCode>m/d/yy\ h:mm;@</c:formatCode>
                <c:ptCount val="2317"/>
                <c:pt idx="0">
                  <c:v>40838.002326388931</c:v>
                </c:pt>
                <c:pt idx="1">
                  <c:v>40838.043993055559</c:v>
                </c:pt>
                <c:pt idx="2">
                  <c:v>40838.085659722223</c:v>
                </c:pt>
                <c:pt idx="3">
                  <c:v>40838.127326388887</c:v>
                </c:pt>
                <c:pt idx="4">
                  <c:v>40838.168993055559</c:v>
                </c:pt>
                <c:pt idx="5">
                  <c:v>40838.210659722223</c:v>
                </c:pt>
                <c:pt idx="6">
                  <c:v>40838.252326388931</c:v>
                </c:pt>
                <c:pt idx="7">
                  <c:v>40838.293993055515</c:v>
                </c:pt>
                <c:pt idx="8">
                  <c:v>40838.335659722223</c:v>
                </c:pt>
                <c:pt idx="9">
                  <c:v>40838.377326388931</c:v>
                </c:pt>
                <c:pt idx="10">
                  <c:v>40838.418993055602</c:v>
                </c:pt>
                <c:pt idx="11">
                  <c:v>40838.460659722223</c:v>
                </c:pt>
                <c:pt idx="12">
                  <c:v>40838.502326388931</c:v>
                </c:pt>
                <c:pt idx="13">
                  <c:v>40838.543993055559</c:v>
                </c:pt>
                <c:pt idx="14">
                  <c:v>40838.585659722223</c:v>
                </c:pt>
                <c:pt idx="15">
                  <c:v>40838.627326388887</c:v>
                </c:pt>
                <c:pt idx="16">
                  <c:v>40838.668993055559</c:v>
                </c:pt>
                <c:pt idx="17">
                  <c:v>40838.710659722223</c:v>
                </c:pt>
                <c:pt idx="18">
                  <c:v>40838.752326388931</c:v>
                </c:pt>
                <c:pt idx="19">
                  <c:v>40838.793993055515</c:v>
                </c:pt>
                <c:pt idx="20">
                  <c:v>40838.835659722223</c:v>
                </c:pt>
                <c:pt idx="21">
                  <c:v>40838.877326388931</c:v>
                </c:pt>
                <c:pt idx="22">
                  <c:v>40838.918993055602</c:v>
                </c:pt>
                <c:pt idx="23">
                  <c:v>40838.960659722223</c:v>
                </c:pt>
                <c:pt idx="24">
                  <c:v>40839.002326388931</c:v>
                </c:pt>
                <c:pt idx="25">
                  <c:v>40839.043993055559</c:v>
                </c:pt>
                <c:pt idx="26">
                  <c:v>40839.085659722223</c:v>
                </c:pt>
                <c:pt idx="27">
                  <c:v>40839.127326388887</c:v>
                </c:pt>
                <c:pt idx="28">
                  <c:v>40839.168993055559</c:v>
                </c:pt>
                <c:pt idx="29">
                  <c:v>40839.210659722223</c:v>
                </c:pt>
                <c:pt idx="30">
                  <c:v>40839.252326388931</c:v>
                </c:pt>
                <c:pt idx="31">
                  <c:v>40839.293993055515</c:v>
                </c:pt>
                <c:pt idx="32">
                  <c:v>40839.335659722223</c:v>
                </c:pt>
                <c:pt idx="33">
                  <c:v>40839.377326388931</c:v>
                </c:pt>
                <c:pt idx="34">
                  <c:v>40839.418993055602</c:v>
                </c:pt>
                <c:pt idx="35">
                  <c:v>40839.460659722223</c:v>
                </c:pt>
                <c:pt idx="36">
                  <c:v>40839.502326388931</c:v>
                </c:pt>
                <c:pt idx="37">
                  <c:v>40839.543993055559</c:v>
                </c:pt>
                <c:pt idx="38">
                  <c:v>40839.585659722223</c:v>
                </c:pt>
                <c:pt idx="39">
                  <c:v>40839.627326388887</c:v>
                </c:pt>
                <c:pt idx="40">
                  <c:v>40839.668993055559</c:v>
                </c:pt>
                <c:pt idx="41">
                  <c:v>40839.710659722223</c:v>
                </c:pt>
                <c:pt idx="42">
                  <c:v>40839.752326388931</c:v>
                </c:pt>
                <c:pt idx="43">
                  <c:v>40839.793993055515</c:v>
                </c:pt>
                <c:pt idx="44">
                  <c:v>40839.835659722223</c:v>
                </c:pt>
                <c:pt idx="45">
                  <c:v>40839.877326388931</c:v>
                </c:pt>
                <c:pt idx="46">
                  <c:v>40839.918993055602</c:v>
                </c:pt>
                <c:pt idx="47">
                  <c:v>40839.960659722223</c:v>
                </c:pt>
                <c:pt idx="48">
                  <c:v>40840.002326388931</c:v>
                </c:pt>
                <c:pt idx="49">
                  <c:v>40840.043993055559</c:v>
                </c:pt>
                <c:pt idx="50">
                  <c:v>40840.085659722223</c:v>
                </c:pt>
                <c:pt idx="51">
                  <c:v>40840.127326388887</c:v>
                </c:pt>
                <c:pt idx="52">
                  <c:v>40840.168993055559</c:v>
                </c:pt>
                <c:pt idx="53">
                  <c:v>40840.210659722223</c:v>
                </c:pt>
                <c:pt idx="54">
                  <c:v>40840.252326388931</c:v>
                </c:pt>
                <c:pt idx="55">
                  <c:v>40840.293993055515</c:v>
                </c:pt>
                <c:pt idx="56">
                  <c:v>40840.335659722223</c:v>
                </c:pt>
                <c:pt idx="57">
                  <c:v>40840.377326388931</c:v>
                </c:pt>
                <c:pt idx="58">
                  <c:v>40840.418993055602</c:v>
                </c:pt>
                <c:pt idx="59">
                  <c:v>40840.460659722223</c:v>
                </c:pt>
                <c:pt idx="60">
                  <c:v>40840.502326388931</c:v>
                </c:pt>
                <c:pt idx="61">
                  <c:v>40840.543993055559</c:v>
                </c:pt>
                <c:pt idx="62">
                  <c:v>40840.585659722223</c:v>
                </c:pt>
                <c:pt idx="63">
                  <c:v>40840.627326388887</c:v>
                </c:pt>
                <c:pt idx="64">
                  <c:v>40840.668993055559</c:v>
                </c:pt>
                <c:pt idx="65">
                  <c:v>40840.710659722223</c:v>
                </c:pt>
                <c:pt idx="66">
                  <c:v>40840.752326388931</c:v>
                </c:pt>
                <c:pt idx="67">
                  <c:v>40840.793993055515</c:v>
                </c:pt>
                <c:pt idx="68">
                  <c:v>40840.835659722223</c:v>
                </c:pt>
                <c:pt idx="69">
                  <c:v>40840.877326388931</c:v>
                </c:pt>
                <c:pt idx="70">
                  <c:v>40840.918993055602</c:v>
                </c:pt>
                <c:pt idx="71">
                  <c:v>40840.960659722223</c:v>
                </c:pt>
                <c:pt idx="72">
                  <c:v>40841.002326388931</c:v>
                </c:pt>
                <c:pt idx="73">
                  <c:v>40841.043993055559</c:v>
                </c:pt>
                <c:pt idx="74">
                  <c:v>40841.085659722223</c:v>
                </c:pt>
                <c:pt idx="75">
                  <c:v>40841.127326388887</c:v>
                </c:pt>
                <c:pt idx="76">
                  <c:v>40841.168993055559</c:v>
                </c:pt>
                <c:pt idx="77">
                  <c:v>40841.210659722223</c:v>
                </c:pt>
                <c:pt idx="78">
                  <c:v>40841.252326388931</c:v>
                </c:pt>
                <c:pt idx="79">
                  <c:v>40841.293993055515</c:v>
                </c:pt>
                <c:pt idx="80">
                  <c:v>40841.335659722223</c:v>
                </c:pt>
                <c:pt idx="81">
                  <c:v>40841.377326388931</c:v>
                </c:pt>
                <c:pt idx="82">
                  <c:v>40841.418993055602</c:v>
                </c:pt>
                <c:pt idx="83">
                  <c:v>40841.460659722223</c:v>
                </c:pt>
                <c:pt idx="84">
                  <c:v>40841.502326388931</c:v>
                </c:pt>
                <c:pt idx="85">
                  <c:v>40841.543993055559</c:v>
                </c:pt>
                <c:pt idx="86">
                  <c:v>40841.585659722223</c:v>
                </c:pt>
                <c:pt idx="87">
                  <c:v>40841.627326388887</c:v>
                </c:pt>
                <c:pt idx="88">
                  <c:v>40841.668993055559</c:v>
                </c:pt>
                <c:pt idx="89">
                  <c:v>40841.710659722223</c:v>
                </c:pt>
                <c:pt idx="90">
                  <c:v>40841.752326388931</c:v>
                </c:pt>
                <c:pt idx="91">
                  <c:v>40841.793993055515</c:v>
                </c:pt>
                <c:pt idx="92">
                  <c:v>40841.835659722223</c:v>
                </c:pt>
                <c:pt idx="93">
                  <c:v>40841.877326388931</c:v>
                </c:pt>
                <c:pt idx="94">
                  <c:v>40841.918993055602</c:v>
                </c:pt>
                <c:pt idx="95">
                  <c:v>40841.960659722223</c:v>
                </c:pt>
                <c:pt idx="96">
                  <c:v>40842.002326388931</c:v>
                </c:pt>
                <c:pt idx="97">
                  <c:v>40842.043993055559</c:v>
                </c:pt>
                <c:pt idx="98">
                  <c:v>40842.085659722223</c:v>
                </c:pt>
                <c:pt idx="99">
                  <c:v>40842.127326388887</c:v>
                </c:pt>
                <c:pt idx="100">
                  <c:v>40842.168993055559</c:v>
                </c:pt>
                <c:pt idx="101">
                  <c:v>40842.210659722223</c:v>
                </c:pt>
                <c:pt idx="102">
                  <c:v>40842.252326388931</c:v>
                </c:pt>
                <c:pt idx="103">
                  <c:v>40842.293993055515</c:v>
                </c:pt>
                <c:pt idx="104">
                  <c:v>40842.335659722223</c:v>
                </c:pt>
                <c:pt idx="105">
                  <c:v>40842.377326388931</c:v>
                </c:pt>
                <c:pt idx="106">
                  <c:v>40842.418993055602</c:v>
                </c:pt>
                <c:pt idx="107">
                  <c:v>40842.460659722223</c:v>
                </c:pt>
                <c:pt idx="108">
                  <c:v>40842.502326388931</c:v>
                </c:pt>
                <c:pt idx="109">
                  <c:v>40842.543993055559</c:v>
                </c:pt>
                <c:pt idx="110">
                  <c:v>40842.585659722223</c:v>
                </c:pt>
                <c:pt idx="111">
                  <c:v>40842.627326388887</c:v>
                </c:pt>
                <c:pt idx="112">
                  <c:v>40842.668993055559</c:v>
                </c:pt>
                <c:pt idx="113">
                  <c:v>40842.710659722223</c:v>
                </c:pt>
                <c:pt idx="114">
                  <c:v>40842.752326388931</c:v>
                </c:pt>
                <c:pt idx="115">
                  <c:v>40842.793993055515</c:v>
                </c:pt>
                <c:pt idx="116">
                  <c:v>40842.835659722223</c:v>
                </c:pt>
                <c:pt idx="117">
                  <c:v>40842.877326388931</c:v>
                </c:pt>
                <c:pt idx="118">
                  <c:v>40842.918993055602</c:v>
                </c:pt>
                <c:pt idx="119">
                  <c:v>40842.960659722223</c:v>
                </c:pt>
                <c:pt idx="120">
                  <c:v>40843.002326388931</c:v>
                </c:pt>
                <c:pt idx="121">
                  <c:v>40843.043993055559</c:v>
                </c:pt>
                <c:pt idx="122">
                  <c:v>40843.085659722223</c:v>
                </c:pt>
                <c:pt idx="123">
                  <c:v>40843.127326388887</c:v>
                </c:pt>
                <c:pt idx="124">
                  <c:v>40843.168993055559</c:v>
                </c:pt>
                <c:pt idx="125">
                  <c:v>40843.210659722223</c:v>
                </c:pt>
                <c:pt idx="126">
                  <c:v>40843.252326388931</c:v>
                </c:pt>
                <c:pt idx="127">
                  <c:v>40843.293993055515</c:v>
                </c:pt>
                <c:pt idx="128">
                  <c:v>40843.335659722223</c:v>
                </c:pt>
                <c:pt idx="129">
                  <c:v>40843.377326388931</c:v>
                </c:pt>
                <c:pt idx="130">
                  <c:v>40843.418993055602</c:v>
                </c:pt>
                <c:pt idx="131">
                  <c:v>40843.460659722223</c:v>
                </c:pt>
                <c:pt idx="132">
                  <c:v>40843.502326388931</c:v>
                </c:pt>
                <c:pt idx="133">
                  <c:v>40843.543993055559</c:v>
                </c:pt>
                <c:pt idx="134">
                  <c:v>40843.585659722223</c:v>
                </c:pt>
                <c:pt idx="135">
                  <c:v>40843.627326388887</c:v>
                </c:pt>
                <c:pt idx="136">
                  <c:v>40843.668993055559</c:v>
                </c:pt>
                <c:pt idx="137">
                  <c:v>40843.710659722223</c:v>
                </c:pt>
                <c:pt idx="138">
                  <c:v>40843.752326388931</c:v>
                </c:pt>
                <c:pt idx="139">
                  <c:v>40843.793993055515</c:v>
                </c:pt>
                <c:pt idx="140">
                  <c:v>40843.835659722223</c:v>
                </c:pt>
                <c:pt idx="141">
                  <c:v>40843.877326388931</c:v>
                </c:pt>
                <c:pt idx="142">
                  <c:v>40843.918993055602</c:v>
                </c:pt>
                <c:pt idx="143">
                  <c:v>40843.960659722223</c:v>
                </c:pt>
                <c:pt idx="144">
                  <c:v>40844.002326388931</c:v>
                </c:pt>
                <c:pt idx="145">
                  <c:v>40844.043993055559</c:v>
                </c:pt>
                <c:pt idx="146">
                  <c:v>40844.085659722223</c:v>
                </c:pt>
                <c:pt idx="147">
                  <c:v>40844.127326388887</c:v>
                </c:pt>
                <c:pt idx="148">
                  <c:v>40844.168993055559</c:v>
                </c:pt>
                <c:pt idx="149">
                  <c:v>40844.210659722223</c:v>
                </c:pt>
                <c:pt idx="150">
                  <c:v>40844.252326388931</c:v>
                </c:pt>
                <c:pt idx="151">
                  <c:v>40844.293993055515</c:v>
                </c:pt>
                <c:pt idx="152">
                  <c:v>40844.335659722223</c:v>
                </c:pt>
                <c:pt idx="153">
                  <c:v>40844.377326388931</c:v>
                </c:pt>
                <c:pt idx="154">
                  <c:v>40844.418993055602</c:v>
                </c:pt>
                <c:pt idx="155">
                  <c:v>40844.460659722223</c:v>
                </c:pt>
                <c:pt idx="156">
                  <c:v>40844.502326388931</c:v>
                </c:pt>
                <c:pt idx="157">
                  <c:v>40844.543993055559</c:v>
                </c:pt>
                <c:pt idx="158">
                  <c:v>40844.585659722223</c:v>
                </c:pt>
                <c:pt idx="159">
                  <c:v>40844.627326388887</c:v>
                </c:pt>
                <c:pt idx="160">
                  <c:v>40844.668993055559</c:v>
                </c:pt>
                <c:pt idx="161">
                  <c:v>40844.710659722223</c:v>
                </c:pt>
                <c:pt idx="162">
                  <c:v>40844.752326388931</c:v>
                </c:pt>
                <c:pt idx="163">
                  <c:v>40844.793993055515</c:v>
                </c:pt>
                <c:pt idx="164">
                  <c:v>40844.835659722223</c:v>
                </c:pt>
                <c:pt idx="165">
                  <c:v>40844.877326388931</c:v>
                </c:pt>
                <c:pt idx="166">
                  <c:v>40844.918993055602</c:v>
                </c:pt>
                <c:pt idx="167">
                  <c:v>40844.960659722223</c:v>
                </c:pt>
                <c:pt idx="168">
                  <c:v>40845.002326388931</c:v>
                </c:pt>
                <c:pt idx="169">
                  <c:v>40845.043993055559</c:v>
                </c:pt>
                <c:pt idx="170">
                  <c:v>40845.085659722223</c:v>
                </c:pt>
                <c:pt idx="171">
                  <c:v>40845.127326388887</c:v>
                </c:pt>
                <c:pt idx="172">
                  <c:v>40845.168993055559</c:v>
                </c:pt>
                <c:pt idx="173">
                  <c:v>40845.210659722223</c:v>
                </c:pt>
                <c:pt idx="174">
                  <c:v>40845.252326388931</c:v>
                </c:pt>
                <c:pt idx="175">
                  <c:v>40845.293993055515</c:v>
                </c:pt>
                <c:pt idx="176">
                  <c:v>40845.335659722223</c:v>
                </c:pt>
                <c:pt idx="177">
                  <c:v>40845.377326388931</c:v>
                </c:pt>
                <c:pt idx="178">
                  <c:v>40845.418993055602</c:v>
                </c:pt>
                <c:pt idx="179">
                  <c:v>40845.460659722223</c:v>
                </c:pt>
                <c:pt idx="180">
                  <c:v>40845.502326388931</c:v>
                </c:pt>
                <c:pt idx="181">
                  <c:v>40845.543993055559</c:v>
                </c:pt>
                <c:pt idx="182">
                  <c:v>40845.585659722223</c:v>
                </c:pt>
                <c:pt idx="183">
                  <c:v>40842.918993055602</c:v>
                </c:pt>
                <c:pt idx="184">
                  <c:v>40842.960659722223</c:v>
                </c:pt>
                <c:pt idx="185">
                  <c:v>40843.002326388931</c:v>
                </c:pt>
                <c:pt idx="186">
                  <c:v>40843.043993055559</c:v>
                </c:pt>
                <c:pt idx="187">
                  <c:v>40843.085659722223</c:v>
                </c:pt>
                <c:pt idx="188">
                  <c:v>40843.127326388887</c:v>
                </c:pt>
                <c:pt idx="189">
                  <c:v>40843.168993055559</c:v>
                </c:pt>
                <c:pt idx="190">
                  <c:v>40843.210659722223</c:v>
                </c:pt>
                <c:pt idx="191">
                  <c:v>40843.252326388931</c:v>
                </c:pt>
                <c:pt idx="192">
                  <c:v>40843.293993055515</c:v>
                </c:pt>
                <c:pt idx="193">
                  <c:v>40843.335659722223</c:v>
                </c:pt>
                <c:pt idx="194">
                  <c:v>40843.377326388931</c:v>
                </c:pt>
                <c:pt idx="195">
                  <c:v>40843.418993055602</c:v>
                </c:pt>
                <c:pt idx="196">
                  <c:v>40843.460659722223</c:v>
                </c:pt>
                <c:pt idx="197">
                  <c:v>40843.502326388931</c:v>
                </c:pt>
                <c:pt idx="198">
                  <c:v>40843.543993055559</c:v>
                </c:pt>
                <c:pt idx="199">
                  <c:v>40843.585659722223</c:v>
                </c:pt>
                <c:pt idx="200">
                  <c:v>40843.627326388887</c:v>
                </c:pt>
                <c:pt idx="201">
                  <c:v>40843.668993055559</c:v>
                </c:pt>
                <c:pt idx="202">
                  <c:v>40843.710659722223</c:v>
                </c:pt>
                <c:pt idx="203">
                  <c:v>40843.752326388931</c:v>
                </c:pt>
                <c:pt idx="204">
                  <c:v>40843.793993055515</c:v>
                </c:pt>
                <c:pt idx="205">
                  <c:v>40843.835659722223</c:v>
                </c:pt>
                <c:pt idx="206">
                  <c:v>40843.877326388931</c:v>
                </c:pt>
                <c:pt idx="207">
                  <c:v>40843.918993055602</c:v>
                </c:pt>
                <c:pt idx="208">
                  <c:v>40843.960659722223</c:v>
                </c:pt>
                <c:pt idx="209">
                  <c:v>40844.002326388931</c:v>
                </c:pt>
                <c:pt idx="210">
                  <c:v>40844.043993055559</c:v>
                </c:pt>
                <c:pt idx="211">
                  <c:v>40844.085659722223</c:v>
                </c:pt>
                <c:pt idx="212">
                  <c:v>40844.127326388887</c:v>
                </c:pt>
                <c:pt idx="213">
                  <c:v>40844.168993055559</c:v>
                </c:pt>
                <c:pt idx="214">
                  <c:v>40844.210659722223</c:v>
                </c:pt>
                <c:pt idx="215">
                  <c:v>40844.252326388931</c:v>
                </c:pt>
                <c:pt idx="216">
                  <c:v>40844.293993055515</c:v>
                </c:pt>
                <c:pt idx="217">
                  <c:v>40844.335659722223</c:v>
                </c:pt>
                <c:pt idx="218">
                  <c:v>40844.377326388931</c:v>
                </c:pt>
                <c:pt idx="219">
                  <c:v>40844.418993055602</c:v>
                </c:pt>
                <c:pt idx="220">
                  <c:v>40844.460659722223</c:v>
                </c:pt>
                <c:pt idx="221">
                  <c:v>40844.502326388931</c:v>
                </c:pt>
                <c:pt idx="222">
                  <c:v>40844.543993055559</c:v>
                </c:pt>
                <c:pt idx="223">
                  <c:v>40844.585659722223</c:v>
                </c:pt>
                <c:pt idx="224">
                  <c:v>40844.627326388887</c:v>
                </c:pt>
                <c:pt idx="225">
                  <c:v>40844.668993055559</c:v>
                </c:pt>
                <c:pt idx="226">
                  <c:v>40844.710659722223</c:v>
                </c:pt>
                <c:pt idx="227">
                  <c:v>40844.752326388931</c:v>
                </c:pt>
                <c:pt idx="228">
                  <c:v>40844.793993055515</c:v>
                </c:pt>
                <c:pt idx="229">
                  <c:v>40844.835659722223</c:v>
                </c:pt>
                <c:pt idx="230">
                  <c:v>40844.877326388931</c:v>
                </c:pt>
                <c:pt idx="231">
                  <c:v>40844.918993055602</c:v>
                </c:pt>
                <c:pt idx="232">
                  <c:v>40844.960659722223</c:v>
                </c:pt>
                <c:pt idx="233">
                  <c:v>40845.002326388931</c:v>
                </c:pt>
                <c:pt idx="234">
                  <c:v>40845.043993055559</c:v>
                </c:pt>
                <c:pt idx="235">
                  <c:v>40845.085659722223</c:v>
                </c:pt>
                <c:pt idx="236">
                  <c:v>40845.127326388887</c:v>
                </c:pt>
                <c:pt idx="237">
                  <c:v>40845.168993055559</c:v>
                </c:pt>
                <c:pt idx="238">
                  <c:v>40845.210659722223</c:v>
                </c:pt>
                <c:pt idx="239">
                  <c:v>40845.252326388931</c:v>
                </c:pt>
                <c:pt idx="240">
                  <c:v>40845.293993055515</c:v>
                </c:pt>
                <c:pt idx="241">
                  <c:v>40845.335659722223</c:v>
                </c:pt>
                <c:pt idx="242">
                  <c:v>40845.377326388931</c:v>
                </c:pt>
                <c:pt idx="243">
                  <c:v>40845.418993055602</c:v>
                </c:pt>
                <c:pt idx="244">
                  <c:v>40845.460659722223</c:v>
                </c:pt>
                <c:pt idx="245">
                  <c:v>40845.502326388931</c:v>
                </c:pt>
                <c:pt idx="246">
                  <c:v>40845.543993055559</c:v>
                </c:pt>
                <c:pt idx="247">
                  <c:v>40845.585659722223</c:v>
                </c:pt>
                <c:pt idx="248">
                  <c:v>40848.335659722223</c:v>
                </c:pt>
                <c:pt idx="249">
                  <c:v>40848.377326388931</c:v>
                </c:pt>
                <c:pt idx="250">
                  <c:v>40848.418993055602</c:v>
                </c:pt>
                <c:pt idx="251">
                  <c:v>40848.460659722223</c:v>
                </c:pt>
                <c:pt idx="252">
                  <c:v>40848.502326388931</c:v>
                </c:pt>
                <c:pt idx="253">
                  <c:v>40848.543993055559</c:v>
                </c:pt>
                <c:pt idx="254">
                  <c:v>40848.585659722223</c:v>
                </c:pt>
                <c:pt idx="255">
                  <c:v>40848.627326388887</c:v>
                </c:pt>
                <c:pt idx="256">
                  <c:v>40848.668993055559</c:v>
                </c:pt>
                <c:pt idx="257">
                  <c:v>40848.710659722223</c:v>
                </c:pt>
                <c:pt idx="258">
                  <c:v>40848.752326388931</c:v>
                </c:pt>
                <c:pt idx="259">
                  <c:v>40848.793993055515</c:v>
                </c:pt>
                <c:pt idx="260">
                  <c:v>40848.835659722223</c:v>
                </c:pt>
                <c:pt idx="261">
                  <c:v>40848.877326388931</c:v>
                </c:pt>
                <c:pt idx="262">
                  <c:v>40848.918993055602</c:v>
                </c:pt>
                <c:pt idx="263">
                  <c:v>40848.960659722223</c:v>
                </c:pt>
                <c:pt idx="264">
                  <c:v>40849.002326388931</c:v>
                </c:pt>
                <c:pt idx="265">
                  <c:v>40849.043993055559</c:v>
                </c:pt>
                <c:pt idx="266">
                  <c:v>40849.085659722223</c:v>
                </c:pt>
                <c:pt idx="267">
                  <c:v>40849.127326388887</c:v>
                </c:pt>
                <c:pt idx="268">
                  <c:v>40849.168993055559</c:v>
                </c:pt>
                <c:pt idx="269">
                  <c:v>40849.210659722223</c:v>
                </c:pt>
                <c:pt idx="270">
                  <c:v>40849.252326388931</c:v>
                </c:pt>
                <c:pt idx="271">
                  <c:v>40849.293993055515</c:v>
                </c:pt>
                <c:pt idx="272">
                  <c:v>40849.335659722223</c:v>
                </c:pt>
                <c:pt idx="273">
                  <c:v>40849.377326388931</c:v>
                </c:pt>
                <c:pt idx="274">
                  <c:v>40849.418993055602</c:v>
                </c:pt>
                <c:pt idx="275">
                  <c:v>40849.460659722223</c:v>
                </c:pt>
                <c:pt idx="276">
                  <c:v>40849.502326388931</c:v>
                </c:pt>
                <c:pt idx="277">
                  <c:v>40849.543993055559</c:v>
                </c:pt>
                <c:pt idx="278">
                  <c:v>40849.585659722223</c:v>
                </c:pt>
                <c:pt idx="279">
                  <c:v>40849.627326388887</c:v>
                </c:pt>
                <c:pt idx="280">
                  <c:v>40849.668993055559</c:v>
                </c:pt>
                <c:pt idx="281">
                  <c:v>40849.710659722223</c:v>
                </c:pt>
                <c:pt idx="282">
                  <c:v>40849.752326388931</c:v>
                </c:pt>
                <c:pt idx="283">
                  <c:v>40849.793993055515</c:v>
                </c:pt>
                <c:pt idx="284">
                  <c:v>40849.835659722223</c:v>
                </c:pt>
                <c:pt idx="285">
                  <c:v>40849.877326388931</c:v>
                </c:pt>
                <c:pt idx="286">
                  <c:v>40849.918993055602</c:v>
                </c:pt>
                <c:pt idx="287">
                  <c:v>40849.960659722223</c:v>
                </c:pt>
                <c:pt idx="288">
                  <c:v>40850.002326388931</c:v>
                </c:pt>
                <c:pt idx="289">
                  <c:v>40850.043993055559</c:v>
                </c:pt>
                <c:pt idx="290">
                  <c:v>40850.085659722223</c:v>
                </c:pt>
                <c:pt idx="291">
                  <c:v>40850.127326388887</c:v>
                </c:pt>
                <c:pt idx="292">
                  <c:v>40850.168993055559</c:v>
                </c:pt>
                <c:pt idx="293">
                  <c:v>40850.210659722223</c:v>
                </c:pt>
                <c:pt idx="294">
                  <c:v>40850.252326388931</c:v>
                </c:pt>
                <c:pt idx="295">
                  <c:v>40850.293993055515</c:v>
                </c:pt>
                <c:pt idx="296">
                  <c:v>40850.335659722223</c:v>
                </c:pt>
                <c:pt idx="297">
                  <c:v>40850.377326388931</c:v>
                </c:pt>
                <c:pt idx="298">
                  <c:v>40850.418993055602</c:v>
                </c:pt>
                <c:pt idx="299">
                  <c:v>40850.460659722223</c:v>
                </c:pt>
                <c:pt idx="300">
                  <c:v>40850.502326388931</c:v>
                </c:pt>
                <c:pt idx="301">
                  <c:v>40850.543993055559</c:v>
                </c:pt>
                <c:pt idx="302">
                  <c:v>40850.585659722223</c:v>
                </c:pt>
                <c:pt idx="303">
                  <c:v>40850.627326388887</c:v>
                </c:pt>
                <c:pt idx="304">
                  <c:v>40850.668993055559</c:v>
                </c:pt>
                <c:pt idx="305">
                  <c:v>40850.710659722223</c:v>
                </c:pt>
                <c:pt idx="306">
                  <c:v>40850.752326388931</c:v>
                </c:pt>
                <c:pt idx="307">
                  <c:v>40850.793993055515</c:v>
                </c:pt>
                <c:pt idx="308">
                  <c:v>40850.835659722223</c:v>
                </c:pt>
                <c:pt idx="309">
                  <c:v>40850.877326388931</c:v>
                </c:pt>
                <c:pt idx="310">
                  <c:v>40850.918993055602</c:v>
                </c:pt>
                <c:pt idx="311">
                  <c:v>40850.960659722223</c:v>
                </c:pt>
                <c:pt idx="312">
                  <c:v>40851.002326388931</c:v>
                </c:pt>
                <c:pt idx="313">
                  <c:v>40851.043993055559</c:v>
                </c:pt>
                <c:pt idx="314">
                  <c:v>40851.085659722223</c:v>
                </c:pt>
                <c:pt idx="315">
                  <c:v>40851.127326388887</c:v>
                </c:pt>
                <c:pt idx="316">
                  <c:v>40851.168993055559</c:v>
                </c:pt>
                <c:pt idx="317">
                  <c:v>40851.210659722223</c:v>
                </c:pt>
                <c:pt idx="318">
                  <c:v>40851.252326388931</c:v>
                </c:pt>
                <c:pt idx="319">
                  <c:v>40851.293993055515</c:v>
                </c:pt>
                <c:pt idx="320">
                  <c:v>40851.335659722223</c:v>
                </c:pt>
                <c:pt idx="321">
                  <c:v>40851.377326388931</c:v>
                </c:pt>
                <c:pt idx="322">
                  <c:v>40851.418993055602</c:v>
                </c:pt>
                <c:pt idx="323">
                  <c:v>40851.460659722223</c:v>
                </c:pt>
                <c:pt idx="324">
                  <c:v>40851.502326388931</c:v>
                </c:pt>
                <c:pt idx="325">
                  <c:v>40851.543993055559</c:v>
                </c:pt>
                <c:pt idx="326">
                  <c:v>40851.585659722223</c:v>
                </c:pt>
                <c:pt idx="327">
                  <c:v>40851.627326388887</c:v>
                </c:pt>
                <c:pt idx="328">
                  <c:v>40851.668993055559</c:v>
                </c:pt>
                <c:pt idx="329">
                  <c:v>40851.710659722223</c:v>
                </c:pt>
                <c:pt idx="330">
                  <c:v>40851.752326388931</c:v>
                </c:pt>
                <c:pt idx="331">
                  <c:v>40851.793993055515</c:v>
                </c:pt>
                <c:pt idx="332">
                  <c:v>40851.835659722223</c:v>
                </c:pt>
                <c:pt idx="333">
                  <c:v>40851.877326388931</c:v>
                </c:pt>
                <c:pt idx="334">
                  <c:v>40851.918993055602</c:v>
                </c:pt>
                <c:pt idx="335">
                  <c:v>40851.960659722223</c:v>
                </c:pt>
                <c:pt idx="336">
                  <c:v>40852.002326388931</c:v>
                </c:pt>
                <c:pt idx="337">
                  <c:v>40852.043993055559</c:v>
                </c:pt>
                <c:pt idx="338">
                  <c:v>40852.085659722223</c:v>
                </c:pt>
                <c:pt idx="339">
                  <c:v>40852.127326388887</c:v>
                </c:pt>
                <c:pt idx="340">
                  <c:v>40852.168993055559</c:v>
                </c:pt>
                <c:pt idx="341">
                  <c:v>40852.210659722223</c:v>
                </c:pt>
                <c:pt idx="342">
                  <c:v>40852.252326388931</c:v>
                </c:pt>
                <c:pt idx="343">
                  <c:v>40852.293993055515</c:v>
                </c:pt>
                <c:pt idx="344">
                  <c:v>40852.335659722223</c:v>
                </c:pt>
                <c:pt idx="345">
                  <c:v>40852.377326388931</c:v>
                </c:pt>
                <c:pt idx="346">
                  <c:v>40852.418993055602</c:v>
                </c:pt>
                <c:pt idx="347">
                  <c:v>40852.460659722223</c:v>
                </c:pt>
                <c:pt idx="348">
                  <c:v>40852.502326388931</c:v>
                </c:pt>
                <c:pt idx="349">
                  <c:v>40852.543993055559</c:v>
                </c:pt>
                <c:pt idx="350">
                  <c:v>40852.585659722223</c:v>
                </c:pt>
                <c:pt idx="351">
                  <c:v>40852.627326388887</c:v>
                </c:pt>
                <c:pt idx="352">
                  <c:v>40852.668993055559</c:v>
                </c:pt>
                <c:pt idx="353">
                  <c:v>40852.710659722223</c:v>
                </c:pt>
                <c:pt idx="354">
                  <c:v>40852.752326388931</c:v>
                </c:pt>
                <c:pt idx="355">
                  <c:v>40852.793993055515</c:v>
                </c:pt>
                <c:pt idx="356">
                  <c:v>40852.835659722223</c:v>
                </c:pt>
                <c:pt idx="357">
                  <c:v>40852.877326388931</c:v>
                </c:pt>
                <c:pt idx="358">
                  <c:v>40852.918993055602</c:v>
                </c:pt>
                <c:pt idx="359">
                  <c:v>40852.960659722223</c:v>
                </c:pt>
                <c:pt idx="360">
                  <c:v>40853.002326388931</c:v>
                </c:pt>
                <c:pt idx="361">
                  <c:v>40853.043993055559</c:v>
                </c:pt>
                <c:pt idx="362">
                  <c:v>40853.085659722223</c:v>
                </c:pt>
                <c:pt idx="363">
                  <c:v>40853.127326388887</c:v>
                </c:pt>
                <c:pt idx="364">
                  <c:v>40853.168993055559</c:v>
                </c:pt>
                <c:pt idx="365">
                  <c:v>40853.210659722223</c:v>
                </c:pt>
                <c:pt idx="366">
                  <c:v>40853.252326388931</c:v>
                </c:pt>
                <c:pt idx="367">
                  <c:v>40853.293993055515</c:v>
                </c:pt>
                <c:pt idx="368">
                  <c:v>40853.335659722223</c:v>
                </c:pt>
                <c:pt idx="369">
                  <c:v>40853.377326388931</c:v>
                </c:pt>
                <c:pt idx="370">
                  <c:v>40853.418993055602</c:v>
                </c:pt>
                <c:pt idx="371">
                  <c:v>40853.460659722223</c:v>
                </c:pt>
                <c:pt idx="372">
                  <c:v>40853.502326388931</c:v>
                </c:pt>
                <c:pt idx="373">
                  <c:v>40853.543993055559</c:v>
                </c:pt>
                <c:pt idx="374">
                  <c:v>40853.585659722223</c:v>
                </c:pt>
                <c:pt idx="375">
                  <c:v>40853.627326388887</c:v>
                </c:pt>
                <c:pt idx="376">
                  <c:v>40853.668993055559</c:v>
                </c:pt>
                <c:pt idx="377">
                  <c:v>40853.710659722223</c:v>
                </c:pt>
                <c:pt idx="378">
                  <c:v>40853.752326388931</c:v>
                </c:pt>
                <c:pt idx="379">
                  <c:v>40853.793993055515</c:v>
                </c:pt>
                <c:pt idx="380">
                  <c:v>40853.835659722223</c:v>
                </c:pt>
                <c:pt idx="381">
                  <c:v>40853.877326388931</c:v>
                </c:pt>
                <c:pt idx="382">
                  <c:v>40853.918993055602</c:v>
                </c:pt>
                <c:pt idx="383">
                  <c:v>40853.960659722223</c:v>
                </c:pt>
                <c:pt idx="384">
                  <c:v>40854.002326388931</c:v>
                </c:pt>
                <c:pt idx="385">
                  <c:v>40854.043993055559</c:v>
                </c:pt>
                <c:pt idx="386">
                  <c:v>40854.085659722223</c:v>
                </c:pt>
                <c:pt idx="387">
                  <c:v>40854.127326388887</c:v>
                </c:pt>
                <c:pt idx="388">
                  <c:v>40854.168993055559</c:v>
                </c:pt>
                <c:pt idx="389">
                  <c:v>40854.210659722223</c:v>
                </c:pt>
                <c:pt idx="390">
                  <c:v>40854.252326388931</c:v>
                </c:pt>
                <c:pt idx="391">
                  <c:v>40854.293993055515</c:v>
                </c:pt>
                <c:pt idx="392">
                  <c:v>40854.335659722223</c:v>
                </c:pt>
                <c:pt idx="393">
                  <c:v>40854.377326388931</c:v>
                </c:pt>
                <c:pt idx="394">
                  <c:v>40854.418993055602</c:v>
                </c:pt>
                <c:pt idx="395">
                  <c:v>40854.460659722223</c:v>
                </c:pt>
                <c:pt idx="396">
                  <c:v>40854.502326388931</c:v>
                </c:pt>
                <c:pt idx="397">
                  <c:v>40854.543993055559</c:v>
                </c:pt>
                <c:pt idx="398">
                  <c:v>40854.585659722223</c:v>
                </c:pt>
                <c:pt idx="399">
                  <c:v>40854.627326388887</c:v>
                </c:pt>
                <c:pt idx="400">
                  <c:v>40854.668993055559</c:v>
                </c:pt>
                <c:pt idx="401">
                  <c:v>40854.710659722223</c:v>
                </c:pt>
                <c:pt idx="402">
                  <c:v>40854.752326388931</c:v>
                </c:pt>
                <c:pt idx="403">
                  <c:v>40854.793993055515</c:v>
                </c:pt>
                <c:pt idx="404">
                  <c:v>40854.835659722223</c:v>
                </c:pt>
                <c:pt idx="405">
                  <c:v>40854.877326388931</c:v>
                </c:pt>
                <c:pt idx="406">
                  <c:v>40854.918993055602</c:v>
                </c:pt>
                <c:pt idx="407">
                  <c:v>40854.960659722223</c:v>
                </c:pt>
                <c:pt idx="408">
                  <c:v>40855.002326388931</c:v>
                </c:pt>
                <c:pt idx="409">
                  <c:v>40855.043993055559</c:v>
                </c:pt>
                <c:pt idx="410">
                  <c:v>40855.085659722223</c:v>
                </c:pt>
                <c:pt idx="411">
                  <c:v>40855.127326388887</c:v>
                </c:pt>
                <c:pt idx="412">
                  <c:v>40855.168993055559</c:v>
                </c:pt>
                <c:pt idx="413">
                  <c:v>40855.210659722223</c:v>
                </c:pt>
                <c:pt idx="414">
                  <c:v>40855.252326388931</c:v>
                </c:pt>
                <c:pt idx="415">
                  <c:v>40855.293993055515</c:v>
                </c:pt>
                <c:pt idx="416">
                  <c:v>40855.335659722223</c:v>
                </c:pt>
                <c:pt idx="417">
                  <c:v>40855.377326388931</c:v>
                </c:pt>
                <c:pt idx="418">
                  <c:v>40855.418993055602</c:v>
                </c:pt>
                <c:pt idx="419">
                  <c:v>40855.460659722223</c:v>
                </c:pt>
                <c:pt idx="420">
                  <c:v>40855.502326388931</c:v>
                </c:pt>
                <c:pt idx="421">
                  <c:v>40855.543993055559</c:v>
                </c:pt>
                <c:pt idx="422">
                  <c:v>40855.585659722223</c:v>
                </c:pt>
                <c:pt idx="423">
                  <c:v>40855.627326388887</c:v>
                </c:pt>
                <c:pt idx="424">
                  <c:v>40855.668993055559</c:v>
                </c:pt>
                <c:pt idx="425">
                  <c:v>40855.710659722223</c:v>
                </c:pt>
                <c:pt idx="426">
                  <c:v>40855.752326388931</c:v>
                </c:pt>
                <c:pt idx="427">
                  <c:v>40855.793993055515</c:v>
                </c:pt>
                <c:pt idx="428">
                  <c:v>40855.835659722223</c:v>
                </c:pt>
                <c:pt idx="429">
                  <c:v>40855.877326388931</c:v>
                </c:pt>
                <c:pt idx="430">
                  <c:v>40855.918993055602</c:v>
                </c:pt>
                <c:pt idx="431">
                  <c:v>40855.960659722223</c:v>
                </c:pt>
                <c:pt idx="432">
                  <c:v>40856.002326388931</c:v>
                </c:pt>
                <c:pt idx="433">
                  <c:v>40856.043993055559</c:v>
                </c:pt>
                <c:pt idx="434">
                  <c:v>40856.085659722223</c:v>
                </c:pt>
                <c:pt idx="435">
                  <c:v>40856.127326388887</c:v>
                </c:pt>
                <c:pt idx="436">
                  <c:v>40856.168993055559</c:v>
                </c:pt>
                <c:pt idx="437">
                  <c:v>40856.210659722223</c:v>
                </c:pt>
                <c:pt idx="438">
                  <c:v>40856.252326388931</c:v>
                </c:pt>
                <c:pt idx="439">
                  <c:v>40856.293993055515</c:v>
                </c:pt>
                <c:pt idx="440">
                  <c:v>40856.335659722223</c:v>
                </c:pt>
                <c:pt idx="441">
                  <c:v>40856.377326388931</c:v>
                </c:pt>
                <c:pt idx="442">
                  <c:v>40856.418993055602</c:v>
                </c:pt>
                <c:pt idx="443">
                  <c:v>40853.752326388931</c:v>
                </c:pt>
                <c:pt idx="444">
                  <c:v>40853.793993055515</c:v>
                </c:pt>
                <c:pt idx="445">
                  <c:v>40853.835659722223</c:v>
                </c:pt>
                <c:pt idx="446">
                  <c:v>40853.877326388931</c:v>
                </c:pt>
                <c:pt idx="447">
                  <c:v>40853.918993055602</c:v>
                </c:pt>
                <c:pt idx="448">
                  <c:v>40853.960659722223</c:v>
                </c:pt>
                <c:pt idx="449">
                  <c:v>40854.002326388931</c:v>
                </c:pt>
                <c:pt idx="450">
                  <c:v>40854.043993055559</c:v>
                </c:pt>
                <c:pt idx="451">
                  <c:v>40854.085659722223</c:v>
                </c:pt>
                <c:pt idx="452">
                  <c:v>40854.127326388887</c:v>
                </c:pt>
                <c:pt idx="453">
                  <c:v>40854.168993055559</c:v>
                </c:pt>
                <c:pt idx="454">
                  <c:v>40854.210659722223</c:v>
                </c:pt>
                <c:pt idx="455">
                  <c:v>40854.252326388931</c:v>
                </c:pt>
                <c:pt idx="456">
                  <c:v>40854.293993055515</c:v>
                </c:pt>
                <c:pt idx="457">
                  <c:v>40854.335659722223</c:v>
                </c:pt>
                <c:pt idx="458">
                  <c:v>40854.377326388931</c:v>
                </c:pt>
                <c:pt idx="459">
                  <c:v>40854.418993055602</c:v>
                </c:pt>
                <c:pt idx="460">
                  <c:v>40854.460659722223</c:v>
                </c:pt>
                <c:pt idx="461">
                  <c:v>40854.502326388931</c:v>
                </c:pt>
                <c:pt idx="462">
                  <c:v>40854.543993055559</c:v>
                </c:pt>
                <c:pt idx="463">
                  <c:v>40854.585659722223</c:v>
                </c:pt>
                <c:pt idx="464">
                  <c:v>40854.627326388887</c:v>
                </c:pt>
                <c:pt idx="465">
                  <c:v>40854.668993055559</c:v>
                </c:pt>
                <c:pt idx="466">
                  <c:v>40854.710659722223</c:v>
                </c:pt>
                <c:pt idx="467">
                  <c:v>40854.752326388931</c:v>
                </c:pt>
                <c:pt idx="468">
                  <c:v>40854.793993055515</c:v>
                </c:pt>
                <c:pt idx="469">
                  <c:v>40854.835659722223</c:v>
                </c:pt>
                <c:pt idx="470">
                  <c:v>40854.877326388931</c:v>
                </c:pt>
                <c:pt idx="471">
                  <c:v>40854.918993055602</c:v>
                </c:pt>
                <c:pt idx="472">
                  <c:v>40854.960659722223</c:v>
                </c:pt>
                <c:pt idx="473">
                  <c:v>40855.002326388931</c:v>
                </c:pt>
                <c:pt idx="474">
                  <c:v>40855.043993055559</c:v>
                </c:pt>
                <c:pt idx="475">
                  <c:v>40855.085659722223</c:v>
                </c:pt>
                <c:pt idx="476">
                  <c:v>40855.127326388887</c:v>
                </c:pt>
                <c:pt idx="477">
                  <c:v>40855.168993055559</c:v>
                </c:pt>
                <c:pt idx="478">
                  <c:v>40855.210659722223</c:v>
                </c:pt>
                <c:pt idx="479">
                  <c:v>40855.252326388931</c:v>
                </c:pt>
                <c:pt idx="480">
                  <c:v>40855.293993055515</c:v>
                </c:pt>
                <c:pt idx="481">
                  <c:v>40855.335659722223</c:v>
                </c:pt>
                <c:pt idx="482">
                  <c:v>40855.377326388931</c:v>
                </c:pt>
                <c:pt idx="483">
                  <c:v>40855.418993055602</c:v>
                </c:pt>
                <c:pt idx="484">
                  <c:v>40855.460659722223</c:v>
                </c:pt>
                <c:pt idx="485">
                  <c:v>40855.502326388931</c:v>
                </c:pt>
                <c:pt idx="486">
                  <c:v>40855.543993055559</c:v>
                </c:pt>
                <c:pt idx="487">
                  <c:v>40855.585659722223</c:v>
                </c:pt>
                <c:pt idx="488">
                  <c:v>40855.627326388887</c:v>
                </c:pt>
                <c:pt idx="489">
                  <c:v>40855.668993055559</c:v>
                </c:pt>
                <c:pt idx="490">
                  <c:v>40855.710659722223</c:v>
                </c:pt>
                <c:pt idx="491">
                  <c:v>40855.752326388931</c:v>
                </c:pt>
                <c:pt idx="492">
                  <c:v>40855.793993055515</c:v>
                </c:pt>
                <c:pt idx="493">
                  <c:v>40855.835659722223</c:v>
                </c:pt>
                <c:pt idx="494">
                  <c:v>40855.877326388931</c:v>
                </c:pt>
                <c:pt idx="495">
                  <c:v>40855.918993055602</c:v>
                </c:pt>
                <c:pt idx="496">
                  <c:v>40855.960659722223</c:v>
                </c:pt>
                <c:pt idx="497">
                  <c:v>40856.002326388931</c:v>
                </c:pt>
                <c:pt idx="498">
                  <c:v>40856.043993055559</c:v>
                </c:pt>
                <c:pt idx="499">
                  <c:v>40856.085659722223</c:v>
                </c:pt>
                <c:pt idx="500">
                  <c:v>40856.127326388887</c:v>
                </c:pt>
                <c:pt idx="501">
                  <c:v>40856.168993055559</c:v>
                </c:pt>
                <c:pt idx="502">
                  <c:v>40856.210659722223</c:v>
                </c:pt>
                <c:pt idx="503">
                  <c:v>40856.252326388931</c:v>
                </c:pt>
                <c:pt idx="504">
                  <c:v>40856.293993055515</c:v>
                </c:pt>
                <c:pt idx="505">
                  <c:v>40856.335659722223</c:v>
                </c:pt>
                <c:pt idx="506">
                  <c:v>40856.377326388931</c:v>
                </c:pt>
                <c:pt idx="507">
                  <c:v>40856.418993055602</c:v>
                </c:pt>
                <c:pt idx="508">
                  <c:v>40859.168993055559</c:v>
                </c:pt>
                <c:pt idx="509">
                  <c:v>40859.210659722223</c:v>
                </c:pt>
                <c:pt idx="510">
                  <c:v>40859.252326388931</c:v>
                </c:pt>
                <c:pt idx="511">
                  <c:v>40859.293993055515</c:v>
                </c:pt>
                <c:pt idx="512">
                  <c:v>40859.335659722223</c:v>
                </c:pt>
                <c:pt idx="513">
                  <c:v>40859.377326388931</c:v>
                </c:pt>
                <c:pt idx="514">
                  <c:v>40859.418993055602</c:v>
                </c:pt>
                <c:pt idx="515">
                  <c:v>40859.460659722223</c:v>
                </c:pt>
                <c:pt idx="516">
                  <c:v>40859.502326388931</c:v>
                </c:pt>
                <c:pt idx="517">
                  <c:v>40859.543993055559</c:v>
                </c:pt>
                <c:pt idx="518">
                  <c:v>40859.585659722223</c:v>
                </c:pt>
                <c:pt idx="519">
                  <c:v>40859.627326388887</c:v>
                </c:pt>
                <c:pt idx="520">
                  <c:v>40859.668993055559</c:v>
                </c:pt>
                <c:pt idx="521">
                  <c:v>40859.710659722223</c:v>
                </c:pt>
                <c:pt idx="522">
                  <c:v>40859.752326388931</c:v>
                </c:pt>
                <c:pt idx="523">
                  <c:v>40859.793993055515</c:v>
                </c:pt>
                <c:pt idx="524">
                  <c:v>40859.835659722223</c:v>
                </c:pt>
                <c:pt idx="525">
                  <c:v>40859.877326388931</c:v>
                </c:pt>
                <c:pt idx="526">
                  <c:v>40859.918993055602</c:v>
                </c:pt>
                <c:pt idx="527">
                  <c:v>40859.960659722223</c:v>
                </c:pt>
                <c:pt idx="528">
                  <c:v>40860.002326388931</c:v>
                </c:pt>
                <c:pt idx="529">
                  <c:v>40860.043993055559</c:v>
                </c:pt>
                <c:pt idx="530">
                  <c:v>40860.085659722223</c:v>
                </c:pt>
                <c:pt idx="531">
                  <c:v>40860.127326388887</c:v>
                </c:pt>
                <c:pt idx="532">
                  <c:v>40860.168993055559</c:v>
                </c:pt>
                <c:pt idx="533">
                  <c:v>40860.210659722223</c:v>
                </c:pt>
                <c:pt idx="534">
                  <c:v>40860.252326388931</c:v>
                </c:pt>
                <c:pt idx="535">
                  <c:v>40860.293993055515</c:v>
                </c:pt>
                <c:pt idx="536">
                  <c:v>40860.335659722223</c:v>
                </c:pt>
                <c:pt idx="537">
                  <c:v>40860.377326388931</c:v>
                </c:pt>
                <c:pt idx="538">
                  <c:v>40860.418993055602</c:v>
                </c:pt>
                <c:pt idx="539">
                  <c:v>40860.460659722223</c:v>
                </c:pt>
                <c:pt idx="540">
                  <c:v>40860.502326388931</c:v>
                </c:pt>
                <c:pt idx="541">
                  <c:v>40860.543993055559</c:v>
                </c:pt>
                <c:pt idx="542">
                  <c:v>40860.585659722223</c:v>
                </c:pt>
                <c:pt idx="543">
                  <c:v>40860.627326388887</c:v>
                </c:pt>
                <c:pt idx="544">
                  <c:v>40860.668993055559</c:v>
                </c:pt>
                <c:pt idx="545">
                  <c:v>40860.710659722223</c:v>
                </c:pt>
                <c:pt idx="546">
                  <c:v>40860.752326388931</c:v>
                </c:pt>
                <c:pt idx="547">
                  <c:v>40860.793993055515</c:v>
                </c:pt>
                <c:pt idx="548">
                  <c:v>40860.835659722223</c:v>
                </c:pt>
                <c:pt idx="549">
                  <c:v>40860.877326388931</c:v>
                </c:pt>
                <c:pt idx="550">
                  <c:v>40860.918993055602</c:v>
                </c:pt>
                <c:pt idx="551">
                  <c:v>40860.960659722223</c:v>
                </c:pt>
                <c:pt idx="552">
                  <c:v>40861.002326388931</c:v>
                </c:pt>
                <c:pt idx="553">
                  <c:v>40861.043993055559</c:v>
                </c:pt>
                <c:pt idx="554">
                  <c:v>40861.085659722223</c:v>
                </c:pt>
                <c:pt idx="555">
                  <c:v>40861.127326388887</c:v>
                </c:pt>
                <c:pt idx="556">
                  <c:v>40861.168993055559</c:v>
                </c:pt>
                <c:pt idx="557">
                  <c:v>40861.210659722223</c:v>
                </c:pt>
                <c:pt idx="558">
                  <c:v>40861.252326388931</c:v>
                </c:pt>
                <c:pt idx="559">
                  <c:v>40861.293993055515</c:v>
                </c:pt>
                <c:pt idx="560">
                  <c:v>40861.335659722223</c:v>
                </c:pt>
                <c:pt idx="561">
                  <c:v>40861.377326388931</c:v>
                </c:pt>
                <c:pt idx="562">
                  <c:v>40861.418993055602</c:v>
                </c:pt>
                <c:pt idx="563">
                  <c:v>40861.460659722223</c:v>
                </c:pt>
                <c:pt idx="564">
                  <c:v>40861.502326388931</c:v>
                </c:pt>
                <c:pt idx="565">
                  <c:v>40861.543993055559</c:v>
                </c:pt>
                <c:pt idx="566">
                  <c:v>40861.585659722223</c:v>
                </c:pt>
                <c:pt idx="567">
                  <c:v>40861.627326388887</c:v>
                </c:pt>
                <c:pt idx="568">
                  <c:v>40861.668993055559</c:v>
                </c:pt>
                <c:pt idx="569">
                  <c:v>40861.710659722223</c:v>
                </c:pt>
                <c:pt idx="570">
                  <c:v>40861.752326388931</c:v>
                </c:pt>
                <c:pt idx="571">
                  <c:v>40861.793993055515</c:v>
                </c:pt>
                <c:pt idx="572">
                  <c:v>40861.835659722223</c:v>
                </c:pt>
                <c:pt idx="573">
                  <c:v>40861.877326388931</c:v>
                </c:pt>
                <c:pt idx="574">
                  <c:v>40861.918993055602</c:v>
                </c:pt>
                <c:pt idx="575">
                  <c:v>40861.960659722223</c:v>
                </c:pt>
                <c:pt idx="576">
                  <c:v>40862.002326388931</c:v>
                </c:pt>
                <c:pt idx="577">
                  <c:v>40862.043993055559</c:v>
                </c:pt>
                <c:pt idx="578">
                  <c:v>40862.085659722223</c:v>
                </c:pt>
                <c:pt idx="579">
                  <c:v>40862.127326388887</c:v>
                </c:pt>
                <c:pt idx="580">
                  <c:v>40862.168993055559</c:v>
                </c:pt>
                <c:pt idx="581">
                  <c:v>40862.210659722223</c:v>
                </c:pt>
                <c:pt idx="582">
                  <c:v>40862.252326388931</c:v>
                </c:pt>
                <c:pt idx="583">
                  <c:v>40862.293993055515</c:v>
                </c:pt>
                <c:pt idx="584">
                  <c:v>40862.335659722223</c:v>
                </c:pt>
                <c:pt idx="585">
                  <c:v>40862.377326388931</c:v>
                </c:pt>
                <c:pt idx="586">
                  <c:v>40862.418993055602</c:v>
                </c:pt>
                <c:pt idx="587">
                  <c:v>40862.460659722223</c:v>
                </c:pt>
                <c:pt idx="588">
                  <c:v>40862.502326388931</c:v>
                </c:pt>
                <c:pt idx="589">
                  <c:v>40862.543993055559</c:v>
                </c:pt>
                <c:pt idx="590">
                  <c:v>40862.585659722223</c:v>
                </c:pt>
                <c:pt idx="591">
                  <c:v>40862.627326388887</c:v>
                </c:pt>
                <c:pt idx="592">
                  <c:v>40862.668993055559</c:v>
                </c:pt>
                <c:pt idx="593">
                  <c:v>40862.710659722223</c:v>
                </c:pt>
                <c:pt idx="594">
                  <c:v>40862.752326388931</c:v>
                </c:pt>
                <c:pt idx="595">
                  <c:v>40862.793993055515</c:v>
                </c:pt>
                <c:pt idx="596">
                  <c:v>40862.835659722223</c:v>
                </c:pt>
                <c:pt idx="597">
                  <c:v>40862.877326388931</c:v>
                </c:pt>
                <c:pt idx="598">
                  <c:v>40862.918993055602</c:v>
                </c:pt>
                <c:pt idx="599">
                  <c:v>40862.960659722223</c:v>
                </c:pt>
                <c:pt idx="600">
                  <c:v>40863.002326388931</c:v>
                </c:pt>
                <c:pt idx="601">
                  <c:v>40863.043993055559</c:v>
                </c:pt>
                <c:pt idx="602">
                  <c:v>40863.085659722223</c:v>
                </c:pt>
                <c:pt idx="603">
                  <c:v>40863.127326388887</c:v>
                </c:pt>
                <c:pt idx="604">
                  <c:v>40863.168993055559</c:v>
                </c:pt>
                <c:pt idx="605">
                  <c:v>40863.210659722223</c:v>
                </c:pt>
                <c:pt idx="606">
                  <c:v>40863.252326388931</c:v>
                </c:pt>
                <c:pt idx="607">
                  <c:v>40863.293993055515</c:v>
                </c:pt>
                <c:pt idx="608">
                  <c:v>40863.335659722223</c:v>
                </c:pt>
                <c:pt idx="609">
                  <c:v>40863.377326388931</c:v>
                </c:pt>
                <c:pt idx="610">
                  <c:v>40863.418993055602</c:v>
                </c:pt>
                <c:pt idx="611">
                  <c:v>40863.460659722223</c:v>
                </c:pt>
                <c:pt idx="612">
                  <c:v>40863.502326388931</c:v>
                </c:pt>
                <c:pt idx="613">
                  <c:v>40863.543993055559</c:v>
                </c:pt>
                <c:pt idx="614">
                  <c:v>40863.585659722223</c:v>
                </c:pt>
                <c:pt idx="615">
                  <c:v>40863.627326388887</c:v>
                </c:pt>
                <c:pt idx="616">
                  <c:v>40863.668993055559</c:v>
                </c:pt>
                <c:pt idx="617">
                  <c:v>40863.710659722223</c:v>
                </c:pt>
                <c:pt idx="618">
                  <c:v>40863.752326388931</c:v>
                </c:pt>
                <c:pt idx="619">
                  <c:v>40863.793993055515</c:v>
                </c:pt>
                <c:pt idx="620">
                  <c:v>40863.835659722223</c:v>
                </c:pt>
                <c:pt idx="621">
                  <c:v>40863.877326388931</c:v>
                </c:pt>
                <c:pt idx="622">
                  <c:v>40863.918993055602</c:v>
                </c:pt>
                <c:pt idx="623">
                  <c:v>40863.960659722223</c:v>
                </c:pt>
                <c:pt idx="624">
                  <c:v>40864.002326388931</c:v>
                </c:pt>
                <c:pt idx="625">
                  <c:v>40864.043993055559</c:v>
                </c:pt>
                <c:pt idx="626">
                  <c:v>40864.085659722223</c:v>
                </c:pt>
                <c:pt idx="627">
                  <c:v>40864.127326388887</c:v>
                </c:pt>
                <c:pt idx="628">
                  <c:v>40864.168993055559</c:v>
                </c:pt>
                <c:pt idx="629">
                  <c:v>40864.210659722223</c:v>
                </c:pt>
                <c:pt idx="630">
                  <c:v>40864.252326388931</c:v>
                </c:pt>
                <c:pt idx="631">
                  <c:v>40864.293993055515</c:v>
                </c:pt>
                <c:pt idx="632">
                  <c:v>40864.335659722223</c:v>
                </c:pt>
                <c:pt idx="633">
                  <c:v>40864.377326388931</c:v>
                </c:pt>
                <c:pt idx="634">
                  <c:v>40864.418993055602</c:v>
                </c:pt>
                <c:pt idx="635">
                  <c:v>40864.460659722223</c:v>
                </c:pt>
                <c:pt idx="636">
                  <c:v>40864.502326388931</c:v>
                </c:pt>
                <c:pt idx="637">
                  <c:v>40864.543993055559</c:v>
                </c:pt>
                <c:pt idx="638">
                  <c:v>40864.585659722223</c:v>
                </c:pt>
                <c:pt idx="639">
                  <c:v>40864.627326388887</c:v>
                </c:pt>
                <c:pt idx="640">
                  <c:v>40864.668993055559</c:v>
                </c:pt>
                <c:pt idx="641">
                  <c:v>40864.710659722223</c:v>
                </c:pt>
                <c:pt idx="642">
                  <c:v>40864.752326388931</c:v>
                </c:pt>
                <c:pt idx="643">
                  <c:v>40864.793993055515</c:v>
                </c:pt>
                <c:pt idx="644">
                  <c:v>40864.835659722223</c:v>
                </c:pt>
                <c:pt idx="645">
                  <c:v>40864.877326388931</c:v>
                </c:pt>
                <c:pt idx="646">
                  <c:v>40864.918993055602</c:v>
                </c:pt>
                <c:pt idx="647">
                  <c:v>40864.960659722223</c:v>
                </c:pt>
                <c:pt idx="648">
                  <c:v>40865.002326388931</c:v>
                </c:pt>
                <c:pt idx="649">
                  <c:v>40865.043993055559</c:v>
                </c:pt>
                <c:pt idx="650">
                  <c:v>40865.085659722223</c:v>
                </c:pt>
                <c:pt idx="651">
                  <c:v>40865.127326388887</c:v>
                </c:pt>
                <c:pt idx="652">
                  <c:v>40865.168993055559</c:v>
                </c:pt>
                <c:pt idx="653">
                  <c:v>40865.210659722223</c:v>
                </c:pt>
                <c:pt idx="654">
                  <c:v>40865.252326388931</c:v>
                </c:pt>
                <c:pt idx="655">
                  <c:v>40865.293993055515</c:v>
                </c:pt>
                <c:pt idx="656">
                  <c:v>40865.335659722223</c:v>
                </c:pt>
                <c:pt idx="657">
                  <c:v>40865.377326388931</c:v>
                </c:pt>
                <c:pt idx="658">
                  <c:v>40865.418993055602</c:v>
                </c:pt>
                <c:pt idx="659">
                  <c:v>40865.460659722223</c:v>
                </c:pt>
                <c:pt idx="660">
                  <c:v>40865.502326388931</c:v>
                </c:pt>
                <c:pt idx="661">
                  <c:v>40865.543993055559</c:v>
                </c:pt>
                <c:pt idx="662">
                  <c:v>40865.585659722223</c:v>
                </c:pt>
                <c:pt idx="663">
                  <c:v>40865.627326388887</c:v>
                </c:pt>
                <c:pt idx="664">
                  <c:v>40865.668993055559</c:v>
                </c:pt>
                <c:pt idx="665">
                  <c:v>40865.710659722223</c:v>
                </c:pt>
                <c:pt idx="666">
                  <c:v>40865.752326388931</c:v>
                </c:pt>
                <c:pt idx="667">
                  <c:v>40865.793993055515</c:v>
                </c:pt>
                <c:pt idx="668">
                  <c:v>40865.835659722223</c:v>
                </c:pt>
                <c:pt idx="669">
                  <c:v>40865.877326388931</c:v>
                </c:pt>
                <c:pt idx="670">
                  <c:v>40865.918993055602</c:v>
                </c:pt>
                <c:pt idx="671">
                  <c:v>40865.960659722223</c:v>
                </c:pt>
                <c:pt idx="672">
                  <c:v>40866.002326388931</c:v>
                </c:pt>
                <c:pt idx="673">
                  <c:v>40866.043993055559</c:v>
                </c:pt>
                <c:pt idx="674">
                  <c:v>40866.085659722223</c:v>
                </c:pt>
                <c:pt idx="675">
                  <c:v>40866.127326388887</c:v>
                </c:pt>
                <c:pt idx="676">
                  <c:v>40866.168993055559</c:v>
                </c:pt>
                <c:pt idx="677">
                  <c:v>40866.210659722223</c:v>
                </c:pt>
                <c:pt idx="678">
                  <c:v>40866.252326388931</c:v>
                </c:pt>
                <c:pt idx="679">
                  <c:v>40866.293993055515</c:v>
                </c:pt>
                <c:pt idx="680">
                  <c:v>40866.335659722223</c:v>
                </c:pt>
                <c:pt idx="681">
                  <c:v>40866.377326388931</c:v>
                </c:pt>
                <c:pt idx="682">
                  <c:v>40866.418993055602</c:v>
                </c:pt>
                <c:pt idx="683">
                  <c:v>40866.460659722223</c:v>
                </c:pt>
                <c:pt idx="684">
                  <c:v>40866.502326388931</c:v>
                </c:pt>
                <c:pt idx="685">
                  <c:v>40866.543993055559</c:v>
                </c:pt>
                <c:pt idx="686">
                  <c:v>40866.585659722223</c:v>
                </c:pt>
                <c:pt idx="687">
                  <c:v>40866.627326388887</c:v>
                </c:pt>
                <c:pt idx="688">
                  <c:v>40866.668993055559</c:v>
                </c:pt>
                <c:pt idx="689">
                  <c:v>40866.710659722223</c:v>
                </c:pt>
                <c:pt idx="690">
                  <c:v>40866.752326388931</c:v>
                </c:pt>
                <c:pt idx="691">
                  <c:v>40866.793993055515</c:v>
                </c:pt>
                <c:pt idx="692">
                  <c:v>40866.835659722223</c:v>
                </c:pt>
                <c:pt idx="693">
                  <c:v>40866.877326388931</c:v>
                </c:pt>
                <c:pt idx="694">
                  <c:v>40866.918993055602</c:v>
                </c:pt>
                <c:pt idx="695">
                  <c:v>40866.960659722223</c:v>
                </c:pt>
                <c:pt idx="696">
                  <c:v>40867.002326388931</c:v>
                </c:pt>
                <c:pt idx="697">
                  <c:v>40867.043993055559</c:v>
                </c:pt>
                <c:pt idx="698">
                  <c:v>40867.085659722223</c:v>
                </c:pt>
                <c:pt idx="699">
                  <c:v>40867.127326388887</c:v>
                </c:pt>
                <c:pt idx="700">
                  <c:v>40867.168993055559</c:v>
                </c:pt>
                <c:pt idx="701">
                  <c:v>40867.210659722223</c:v>
                </c:pt>
                <c:pt idx="702">
                  <c:v>40867.252326388931</c:v>
                </c:pt>
                <c:pt idx="703">
                  <c:v>40867.293993055515</c:v>
                </c:pt>
                <c:pt idx="704">
                  <c:v>40867.335659722223</c:v>
                </c:pt>
                <c:pt idx="705">
                  <c:v>40867.377326388931</c:v>
                </c:pt>
                <c:pt idx="706">
                  <c:v>40867.418993055602</c:v>
                </c:pt>
                <c:pt idx="707">
                  <c:v>40867.460659722223</c:v>
                </c:pt>
                <c:pt idx="708">
                  <c:v>40867.502326388931</c:v>
                </c:pt>
                <c:pt idx="709">
                  <c:v>40867.543993055559</c:v>
                </c:pt>
                <c:pt idx="710">
                  <c:v>40867.585659722223</c:v>
                </c:pt>
                <c:pt idx="711">
                  <c:v>40867.627326388887</c:v>
                </c:pt>
                <c:pt idx="712">
                  <c:v>40867.668993055559</c:v>
                </c:pt>
                <c:pt idx="713">
                  <c:v>40867.710659722223</c:v>
                </c:pt>
                <c:pt idx="714">
                  <c:v>40867.752326388931</c:v>
                </c:pt>
                <c:pt idx="715">
                  <c:v>40867.793993055515</c:v>
                </c:pt>
                <c:pt idx="716">
                  <c:v>40867.835659722223</c:v>
                </c:pt>
                <c:pt idx="717">
                  <c:v>40867.877326388931</c:v>
                </c:pt>
                <c:pt idx="718">
                  <c:v>40867.918993055602</c:v>
                </c:pt>
                <c:pt idx="719">
                  <c:v>40867.960659722223</c:v>
                </c:pt>
                <c:pt idx="720">
                  <c:v>40868.002326388931</c:v>
                </c:pt>
                <c:pt idx="721">
                  <c:v>40868.043993055559</c:v>
                </c:pt>
                <c:pt idx="722">
                  <c:v>40868.085659722223</c:v>
                </c:pt>
                <c:pt idx="723">
                  <c:v>40868.127326388887</c:v>
                </c:pt>
                <c:pt idx="724">
                  <c:v>40868.168993055559</c:v>
                </c:pt>
                <c:pt idx="725">
                  <c:v>40868.210659722223</c:v>
                </c:pt>
                <c:pt idx="726">
                  <c:v>40868.252326388931</c:v>
                </c:pt>
                <c:pt idx="727">
                  <c:v>40868.293993055515</c:v>
                </c:pt>
                <c:pt idx="728">
                  <c:v>40868.335659722223</c:v>
                </c:pt>
                <c:pt idx="729">
                  <c:v>40868.377326388931</c:v>
                </c:pt>
                <c:pt idx="730">
                  <c:v>40868.418993055602</c:v>
                </c:pt>
                <c:pt idx="731">
                  <c:v>40868.460659722223</c:v>
                </c:pt>
                <c:pt idx="732">
                  <c:v>40868.502326388931</c:v>
                </c:pt>
                <c:pt idx="733">
                  <c:v>40868.543993055559</c:v>
                </c:pt>
                <c:pt idx="734">
                  <c:v>40868.585659722223</c:v>
                </c:pt>
                <c:pt idx="735">
                  <c:v>40868.627326388887</c:v>
                </c:pt>
                <c:pt idx="736">
                  <c:v>40868.668993055559</c:v>
                </c:pt>
                <c:pt idx="737">
                  <c:v>40868.710659722223</c:v>
                </c:pt>
                <c:pt idx="738">
                  <c:v>40868.752326388931</c:v>
                </c:pt>
                <c:pt idx="739">
                  <c:v>40868.793993055515</c:v>
                </c:pt>
                <c:pt idx="740">
                  <c:v>40868.835659722223</c:v>
                </c:pt>
                <c:pt idx="741">
                  <c:v>40868.877326388931</c:v>
                </c:pt>
                <c:pt idx="742">
                  <c:v>40868.918993055602</c:v>
                </c:pt>
                <c:pt idx="743">
                  <c:v>40868.960659722223</c:v>
                </c:pt>
                <c:pt idx="744">
                  <c:v>40869.002326388931</c:v>
                </c:pt>
                <c:pt idx="745">
                  <c:v>40869.043993055559</c:v>
                </c:pt>
                <c:pt idx="746">
                  <c:v>40869.085659722223</c:v>
                </c:pt>
                <c:pt idx="747">
                  <c:v>40869.127326388887</c:v>
                </c:pt>
                <c:pt idx="748">
                  <c:v>40869.168993055559</c:v>
                </c:pt>
                <c:pt idx="749">
                  <c:v>40869.210659722223</c:v>
                </c:pt>
                <c:pt idx="750">
                  <c:v>40869.252326388931</c:v>
                </c:pt>
                <c:pt idx="751">
                  <c:v>40869.293993055515</c:v>
                </c:pt>
                <c:pt idx="752">
                  <c:v>40869.335659722223</c:v>
                </c:pt>
                <c:pt idx="753">
                  <c:v>40869.377326388931</c:v>
                </c:pt>
                <c:pt idx="754">
                  <c:v>40869.418993055602</c:v>
                </c:pt>
                <c:pt idx="755">
                  <c:v>40869.460659722223</c:v>
                </c:pt>
                <c:pt idx="756">
                  <c:v>40869.502326388931</c:v>
                </c:pt>
                <c:pt idx="757">
                  <c:v>40869.543993055559</c:v>
                </c:pt>
                <c:pt idx="758">
                  <c:v>40869.585659722223</c:v>
                </c:pt>
                <c:pt idx="759">
                  <c:v>40869.627326388887</c:v>
                </c:pt>
                <c:pt idx="760">
                  <c:v>40869.668993055559</c:v>
                </c:pt>
                <c:pt idx="761">
                  <c:v>40869.710659722223</c:v>
                </c:pt>
                <c:pt idx="762">
                  <c:v>40869.752326388931</c:v>
                </c:pt>
                <c:pt idx="763">
                  <c:v>40869.793993055515</c:v>
                </c:pt>
                <c:pt idx="764">
                  <c:v>40869.835659722223</c:v>
                </c:pt>
                <c:pt idx="765">
                  <c:v>40869.877326388931</c:v>
                </c:pt>
                <c:pt idx="766">
                  <c:v>40869.918993055602</c:v>
                </c:pt>
                <c:pt idx="767">
                  <c:v>40869.960659722223</c:v>
                </c:pt>
                <c:pt idx="768">
                  <c:v>40867.293993055515</c:v>
                </c:pt>
                <c:pt idx="769">
                  <c:v>40867.335659722223</c:v>
                </c:pt>
                <c:pt idx="770">
                  <c:v>40867.377326388931</c:v>
                </c:pt>
                <c:pt idx="771">
                  <c:v>40867.418993055602</c:v>
                </c:pt>
                <c:pt idx="772">
                  <c:v>40867.460659722223</c:v>
                </c:pt>
                <c:pt idx="773">
                  <c:v>40867.502326388931</c:v>
                </c:pt>
                <c:pt idx="774">
                  <c:v>40867.543993055559</c:v>
                </c:pt>
                <c:pt idx="775">
                  <c:v>40867.585659722223</c:v>
                </c:pt>
                <c:pt idx="776">
                  <c:v>40867.627326388887</c:v>
                </c:pt>
                <c:pt idx="777">
                  <c:v>40867.668993055559</c:v>
                </c:pt>
                <c:pt idx="778">
                  <c:v>40867.710659722223</c:v>
                </c:pt>
                <c:pt idx="779">
                  <c:v>40867.752326388931</c:v>
                </c:pt>
                <c:pt idx="780">
                  <c:v>40867.793993055515</c:v>
                </c:pt>
                <c:pt idx="781">
                  <c:v>40867.835659722223</c:v>
                </c:pt>
                <c:pt idx="782">
                  <c:v>40867.877326388931</c:v>
                </c:pt>
                <c:pt idx="783">
                  <c:v>40867.918993055602</c:v>
                </c:pt>
                <c:pt idx="784">
                  <c:v>40867.960659722223</c:v>
                </c:pt>
                <c:pt idx="785">
                  <c:v>40868.002326388931</c:v>
                </c:pt>
                <c:pt idx="786">
                  <c:v>40868.043993055559</c:v>
                </c:pt>
                <c:pt idx="787">
                  <c:v>40868.085659722223</c:v>
                </c:pt>
                <c:pt idx="788">
                  <c:v>40868.127326388887</c:v>
                </c:pt>
                <c:pt idx="789">
                  <c:v>40868.168993055559</c:v>
                </c:pt>
                <c:pt idx="790">
                  <c:v>40868.210659722223</c:v>
                </c:pt>
                <c:pt idx="791">
                  <c:v>40868.252326388931</c:v>
                </c:pt>
                <c:pt idx="792">
                  <c:v>40868.293993055515</c:v>
                </c:pt>
                <c:pt idx="793">
                  <c:v>40868.335659722223</c:v>
                </c:pt>
                <c:pt idx="794">
                  <c:v>40868.377326388931</c:v>
                </c:pt>
                <c:pt idx="795">
                  <c:v>40868.418993055602</c:v>
                </c:pt>
                <c:pt idx="796">
                  <c:v>40868.460659722223</c:v>
                </c:pt>
                <c:pt idx="797">
                  <c:v>40868.502326388931</c:v>
                </c:pt>
                <c:pt idx="798">
                  <c:v>40868.543993055559</c:v>
                </c:pt>
                <c:pt idx="799">
                  <c:v>40868.585659722223</c:v>
                </c:pt>
                <c:pt idx="800">
                  <c:v>40868.627326388887</c:v>
                </c:pt>
                <c:pt idx="801">
                  <c:v>40868.668993055559</c:v>
                </c:pt>
                <c:pt idx="802">
                  <c:v>40868.710659722223</c:v>
                </c:pt>
                <c:pt idx="803">
                  <c:v>40868.752326388931</c:v>
                </c:pt>
                <c:pt idx="804">
                  <c:v>40868.793993055515</c:v>
                </c:pt>
                <c:pt idx="805">
                  <c:v>40868.835659722223</c:v>
                </c:pt>
                <c:pt idx="806">
                  <c:v>40868.877326388931</c:v>
                </c:pt>
                <c:pt idx="807">
                  <c:v>40868.918993055602</c:v>
                </c:pt>
                <c:pt idx="808">
                  <c:v>40868.960659722223</c:v>
                </c:pt>
                <c:pt idx="809">
                  <c:v>40869.002326388931</c:v>
                </c:pt>
                <c:pt idx="810">
                  <c:v>40869.043993055559</c:v>
                </c:pt>
                <c:pt idx="811">
                  <c:v>40869.085659722223</c:v>
                </c:pt>
                <c:pt idx="812">
                  <c:v>40869.127326388887</c:v>
                </c:pt>
                <c:pt idx="813">
                  <c:v>40869.168993055559</c:v>
                </c:pt>
                <c:pt idx="814">
                  <c:v>40869.210659722223</c:v>
                </c:pt>
                <c:pt idx="815">
                  <c:v>40869.252326388931</c:v>
                </c:pt>
                <c:pt idx="816">
                  <c:v>40869.293993055515</c:v>
                </c:pt>
                <c:pt idx="817">
                  <c:v>40869.335659722223</c:v>
                </c:pt>
                <c:pt idx="818">
                  <c:v>40869.377326388931</c:v>
                </c:pt>
                <c:pt idx="819">
                  <c:v>40869.418993055602</c:v>
                </c:pt>
                <c:pt idx="820">
                  <c:v>40869.460659722223</c:v>
                </c:pt>
                <c:pt idx="821">
                  <c:v>40869.502326388931</c:v>
                </c:pt>
                <c:pt idx="822">
                  <c:v>40869.543993055559</c:v>
                </c:pt>
                <c:pt idx="823">
                  <c:v>40869.585659722223</c:v>
                </c:pt>
                <c:pt idx="824">
                  <c:v>40869.627326388887</c:v>
                </c:pt>
                <c:pt idx="825">
                  <c:v>40869.668993055559</c:v>
                </c:pt>
                <c:pt idx="826">
                  <c:v>40869.710659722223</c:v>
                </c:pt>
                <c:pt idx="827">
                  <c:v>40869.752326388931</c:v>
                </c:pt>
                <c:pt idx="828">
                  <c:v>40869.793993055515</c:v>
                </c:pt>
                <c:pt idx="829">
                  <c:v>40869.835659722223</c:v>
                </c:pt>
                <c:pt idx="830">
                  <c:v>40869.877326388931</c:v>
                </c:pt>
                <c:pt idx="831">
                  <c:v>40869.918993055602</c:v>
                </c:pt>
                <c:pt idx="832">
                  <c:v>40869.960659722223</c:v>
                </c:pt>
                <c:pt idx="833">
                  <c:v>40872.710659722223</c:v>
                </c:pt>
                <c:pt idx="834">
                  <c:v>40872.752326388931</c:v>
                </c:pt>
                <c:pt idx="835">
                  <c:v>40872.793993055515</c:v>
                </c:pt>
                <c:pt idx="836">
                  <c:v>40872.835659722223</c:v>
                </c:pt>
                <c:pt idx="837">
                  <c:v>40872.877326388931</c:v>
                </c:pt>
                <c:pt idx="838">
                  <c:v>40872.918993055602</c:v>
                </c:pt>
                <c:pt idx="839">
                  <c:v>40872.960659722223</c:v>
                </c:pt>
                <c:pt idx="840">
                  <c:v>40873.002326388931</c:v>
                </c:pt>
                <c:pt idx="841">
                  <c:v>40873.043993055559</c:v>
                </c:pt>
                <c:pt idx="842">
                  <c:v>40873.085659722223</c:v>
                </c:pt>
                <c:pt idx="843">
                  <c:v>40873.127326388887</c:v>
                </c:pt>
                <c:pt idx="844">
                  <c:v>40873.168993055559</c:v>
                </c:pt>
                <c:pt idx="845">
                  <c:v>40873.210659722223</c:v>
                </c:pt>
                <c:pt idx="846">
                  <c:v>40873.252326388931</c:v>
                </c:pt>
                <c:pt idx="847">
                  <c:v>40873.293993055515</c:v>
                </c:pt>
                <c:pt idx="848">
                  <c:v>40873.335659722223</c:v>
                </c:pt>
                <c:pt idx="849">
                  <c:v>40873.377326388931</c:v>
                </c:pt>
                <c:pt idx="850">
                  <c:v>40873.418993055602</c:v>
                </c:pt>
                <c:pt idx="851">
                  <c:v>40873.460659722223</c:v>
                </c:pt>
                <c:pt idx="852">
                  <c:v>40873.502326388931</c:v>
                </c:pt>
                <c:pt idx="853">
                  <c:v>40873.543993055559</c:v>
                </c:pt>
                <c:pt idx="854">
                  <c:v>40873.585659722223</c:v>
                </c:pt>
                <c:pt idx="855">
                  <c:v>40873.627326388887</c:v>
                </c:pt>
                <c:pt idx="856">
                  <c:v>40873.668993055559</c:v>
                </c:pt>
                <c:pt idx="857">
                  <c:v>40873.710659722223</c:v>
                </c:pt>
                <c:pt idx="858">
                  <c:v>40873.752326388931</c:v>
                </c:pt>
                <c:pt idx="859">
                  <c:v>40873.793993055515</c:v>
                </c:pt>
                <c:pt idx="860">
                  <c:v>40873.835659722223</c:v>
                </c:pt>
                <c:pt idx="861">
                  <c:v>40873.877326388931</c:v>
                </c:pt>
                <c:pt idx="862">
                  <c:v>40873.918993055602</c:v>
                </c:pt>
                <c:pt idx="863">
                  <c:v>40873.960659722223</c:v>
                </c:pt>
                <c:pt idx="864">
                  <c:v>40874.002326388931</c:v>
                </c:pt>
                <c:pt idx="865">
                  <c:v>40874.043993055559</c:v>
                </c:pt>
                <c:pt idx="866">
                  <c:v>40874.085659722223</c:v>
                </c:pt>
                <c:pt idx="867">
                  <c:v>40874.127326388887</c:v>
                </c:pt>
                <c:pt idx="868">
                  <c:v>40874.168993055559</c:v>
                </c:pt>
                <c:pt idx="869">
                  <c:v>40874.210659722223</c:v>
                </c:pt>
                <c:pt idx="870">
                  <c:v>40874.252326388931</c:v>
                </c:pt>
                <c:pt idx="871">
                  <c:v>40874.293993055515</c:v>
                </c:pt>
                <c:pt idx="872">
                  <c:v>40874.335659722223</c:v>
                </c:pt>
                <c:pt idx="873">
                  <c:v>40874.377326388931</c:v>
                </c:pt>
                <c:pt idx="874">
                  <c:v>40874.418993055602</c:v>
                </c:pt>
                <c:pt idx="875">
                  <c:v>40874.460659722223</c:v>
                </c:pt>
                <c:pt idx="876">
                  <c:v>40874.502326388931</c:v>
                </c:pt>
                <c:pt idx="877">
                  <c:v>40874.543993055559</c:v>
                </c:pt>
                <c:pt idx="878">
                  <c:v>40874.585659722223</c:v>
                </c:pt>
                <c:pt idx="879">
                  <c:v>40874.627326388887</c:v>
                </c:pt>
                <c:pt idx="880">
                  <c:v>40874.668993055559</c:v>
                </c:pt>
                <c:pt idx="881">
                  <c:v>40874.710659722223</c:v>
                </c:pt>
                <c:pt idx="882">
                  <c:v>40874.752326388931</c:v>
                </c:pt>
                <c:pt idx="883">
                  <c:v>40874.793993055515</c:v>
                </c:pt>
                <c:pt idx="884">
                  <c:v>40874.835659722223</c:v>
                </c:pt>
                <c:pt idx="885">
                  <c:v>40874.877326388931</c:v>
                </c:pt>
                <c:pt idx="886">
                  <c:v>40874.918993055602</c:v>
                </c:pt>
                <c:pt idx="887">
                  <c:v>40874.960659722223</c:v>
                </c:pt>
                <c:pt idx="888">
                  <c:v>40875.002326388931</c:v>
                </c:pt>
                <c:pt idx="889">
                  <c:v>40875.043993055559</c:v>
                </c:pt>
                <c:pt idx="890">
                  <c:v>40875.085659722223</c:v>
                </c:pt>
                <c:pt idx="891">
                  <c:v>40875.127326388887</c:v>
                </c:pt>
                <c:pt idx="892">
                  <c:v>40875.168993055559</c:v>
                </c:pt>
                <c:pt idx="893">
                  <c:v>40875.210659722223</c:v>
                </c:pt>
                <c:pt idx="894">
                  <c:v>40875.252326388931</c:v>
                </c:pt>
                <c:pt idx="895">
                  <c:v>40875.293993055515</c:v>
                </c:pt>
                <c:pt idx="896">
                  <c:v>40875.335659722223</c:v>
                </c:pt>
                <c:pt idx="897">
                  <c:v>40875.377326388931</c:v>
                </c:pt>
                <c:pt idx="898">
                  <c:v>40875.418993055602</c:v>
                </c:pt>
                <c:pt idx="899">
                  <c:v>40875.460659722223</c:v>
                </c:pt>
                <c:pt idx="900">
                  <c:v>40875.502326388931</c:v>
                </c:pt>
                <c:pt idx="901">
                  <c:v>40875.543993055559</c:v>
                </c:pt>
                <c:pt idx="902">
                  <c:v>40875.585659722223</c:v>
                </c:pt>
                <c:pt idx="903">
                  <c:v>40875.627326388887</c:v>
                </c:pt>
                <c:pt idx="904">
                  <c:v>40875.668993055559</c:v>
                </c:pt>
                <c:pt idx="905">
                  <c:v>40875.710659722223</c:v>
                </c:pt>
                <c:pt idx="906">
                  <c:v>40875.752326388931</c:v>
                </c:pt>
                <c:pt idx="907">
                  <c:v>40875.793993055515</c:v>
                </c:pt>
                <c:pt idx="908">
                  <c:v>40875.835659722223</c:v>
                </c:pt>
                <c:pt idx="909">
                  <c:v>40875.877326388931</c:v>
                </c:pt>
                <c:pt idx="910">
                  <c:v>40875.918993055602</c:v>
                </c:pt>
                <c:pt idx="911">
                  <c:v>40875.960659722223</c:v>
                </c:pt>
                <c:pt idx="912">
                  <c:v>40876.002326388931</c:v>
                </c:pt>
                <c:pt idx="913">
                  <c:v>40876.043993055559</c:v>
                </c:pt>
                <c:pt idx="914">
                  <c:v>40876.085659722223</c:v>
                </c:pt>
                <c:pt idx="915">
                  <c:v>40876.127326388887</c:v>
                </c:pt>
                <c:pt idx="916">
                  <c:v>40876.168993055559</c:v>
                </c:pt>
                <c:pt idx="917">
                  <c:v>40876.210659722223</c:v>
                </c:pt>
                <c:pt idx="918">
                  <c:v>40876.252326388931</c:v>
                </c:pt>
                <c:pt idx="919">
                  <c:v>40876.293993055515</c:v>
                </c:pt>
                <c:pt idx="920">
                  <c:v>40876.335659722223</c:v>
                </c:pt>
                <c:pt idx="921">
                  <c:v>40876.377326388931</c:v>
                </c:pt>
                <c:pt idx="922">
                  <c:v>40876.418993055602</c:v>
                </c:pt>
                <c:pt idx="923">
                  <c:v>40876.460659722223</c:v>
                </c:pt>
                <c:pt idx="924">
                  <c:v>40876.502326388931</c:v>
                </c:pt>
                <c:pt idx="925">
                  <c:v>40876.543993055559</c:v>
                </c:pt>
                <c:pt idx="926">
                  <c:v>40876.585659722223</c:v>
                </c:pt>
                <c:pt idx="927">
                  <c:v>40876.627326388887</c:v>
                </c:pt>
                <c:pt idx="928">
                  <c:v>40876.668993055559</c:v>
                </c:pt>
                <c:pt idx="929">
                  <c:v>40876.710659722223</c:v>
                </c:pt>
                <c:pt idx="930">
                  <c:v>40876.752326388931</c:v>
                </c:pt>
                <c:pt idx="931">
                  <c:v>40876.793993055515</c:v>
                </c:pt>
                <c:pt idx="932">
                  <c:v>40876.835659722223</c:v>
                </c:pt>
                <c:pt idx="933">
                  <c:v>40876.877326388931</c:v>
                </c:pt>
                <c:pt idx="934">
                  <c:v>40876.918993055602</c:v>
                </c:pt>
                <c:pt idx="935">
                  <c:v>40876.960659722223</c:v>
                </c:pt>
                <c:pt idx="936">
                  <c:v>40877.002326388931</c:v>
                </c:pt>
                <c:pt idx="937">
                  <c:v>40877.043993055559</c:v>
                </c:pt>
                <c:pt idx="938">
                  <c:v>40877.085659722223</c:v>
                </c:pt>
                <c:pt idx="939">
                  <c:v>40877.127326388887</c:v>
                </c:pt>
                <c:pt idx="940">
                  <c:v>40877.168993055559</c:v>
                </c:pt>
                <c:pt idx="941">
                  <c:v>40877.210659722223</c:v>
                </c:pt>
                <c:pt idx="942">
                  <c:v>40877.252326388931</c:v>
                </c:pt>
                <c:pt idx="943">
                  <c:v>40877.293993055515</c:v>
                </c:pt>
                <c:pt idx="944">
                  <c:v>40877.335659722223</c:v>
                </c:pt>
                <c:pt idx="945">
                  <c:v>40877.377326388931</c:v>
                </c:pt>
                <c:pt idx="946">
                  <c:v>40877.418993055602</c:v>
                </c:pt>
                <c:pt idx="947">
                  <c:v>40877.460659722223</c:v>
                </c:pt>
                <c:pt idx="948">
                  <c:v>40877.502326388931</c:v>
                </c:pt>
                <c:pt idx="949">
                  <c:v>40877.543993055559</c:v>
                </c:pt>
                <c:pt idx="950">
                  <c:v>40877.585659722223</c:v>
                </c:pt>
                <c:pt idx="951">
                  <c:v>40877.627326388887</c:v>
                </c:pt>
                <c:pt idx="952">
                  <c:v>40877.668993055559</c:v>
                </c:pt>
                <c:pt idx="953">
                  <c:v>40877.710659722223</c:v>
                </c:pt>
                <c:pt idx="954">
                  <c:v>40877.752326388931</c:v>
                </c:pt>
                <c:pt idx="955">
                  <c:v>40877.793993055515</c:v>
                </c:pt>
                <c:pt idx="956">
                  <c:v>40877.835659722223</c:v>
                </c:pt>
                <c:pt idx="957">
                  <c:v>40877.877326388931</c:v>
                </c:pt>
                <c:pt idx="958">
                  <c:v>40877.918993055602</c:v>
                </c:pt>
                <c:pt idx="959">
                  <c:v>40877.960659722223</c:v>
                </c:pt>
                <c:pt idx="960">
                  <c:v>40878.002326388931</c:v>
                </c:pt>
                <c:pt idx="961">
                  <c:v>40878.043993055559</c:v>
                </c:pt>
                <c:pt idx="962">
                  <c:v>40878.085659722223</c:v>
                </c:pt>
                <c:pt idx="963">
                  <c:v>40875.418993055602</c:v>
                </c:pt>
                <c:pt idx="964">
                  <c:v>40875.460659722223</c:v>
                </c:pt>
                <c:pt idx="965">
                  <c:v>40875.502326388931</c:v>
                </c:pt>
                <c:pt idx="966">
                  <c:v>40875.543993055559</c:v>
                </c:pt>
                <c:pt idx="967">
                  <c:v>40875.585659722223</c:v>
                </c:pt>
                <c:pt idx="968">
                  <c:v>40875.627326388887</c:v>
                </c:pt>
                <c:pt idx="969">
                  <c:v>40875.668993055559</c:v>
                </c:pt>
                <c:pt idx="970">
                  <c:v>40875.710659722223</c:v>
                </c:pt>
                <c:pt idx="971">
                  <c:v>40875.752326388931</c:v>
                </c:pt>
                <c:pt idx="972">
                  <c:v>40875.793993055515</c:v>
                </c:pt>
                <c:pt idx="973">
                  <c:v>40875.835659722223</c:v>
                </c:pt>
                <c:pt idx="974">
                  <c:v>40875.877326388931</c:v>
                </c:pt>
                <c:pt idx="975">
                  <c:v>40875.918993055602</c:v>
                </c:pt>
                <c:pt idx="976">
                  <c:v>40875.960659722223</c:v>
                </c:pt>
                <c:pt idx="977">
                  <c:v>40876.002326388931</c:v>
                </c:pt>
                <c:pt idx="978">
                  <c:v>40876.043993055559</c:v>
                </c:pt>
                <c:pt idx="979">
                  <c:v>40876.085659722223</c:v>
                </c:pt>
                <c:pt idx="980">
                  <c:v>40876.127326388887</c:v>
                </c:pt>
                <c:pt idx="981">
                  <c:v>40876.168993055559</c:v>
                </c:pt>
                <c:pt idx="982">
                  <c:v>40876.210659722223</c:v>
                </c:pt>
                <c:pt idx="983">
                  <c:v>40876.252326388931</c:v>
                </c:pt>
                <c:pt idx="984">
                  <c:v>40876.293993055515</c:v>
                </c:pt>
                <c:pt idx="985">
                  <c:v>40876.335659722223</c:v>
                </c:pt>
                <c:pt idx="986">
                  <c:v>40876.377326388931</c:v>
                </c:pt>
                <c:pt idx="987">
                  <c:v>40876.418993055602</c:v>
                </c:pt>
                <c:pt idx="988">
                  <c:v>40876.460659722223</c:v>
                </c:pt>
                <c:pt idx="989">
                  <c:v>40876.502326388931</c:v>
                </c:pt>
                <c:pt idx="990">
                  <c:v>40876.543993055559</c:v>
                </c:pt>
                <c:pt idx="991">
                  <c:v>40876.585659722223</c:v>
                </c:pt>
                <c:pt idx="992">
                  <c:v>40876.627326388887</c:v>
                </c:pt>
                <c:pt idx="993">
                  <c:v>40876.668993055559</c:v>
                </c:pt>
                <c:pt idx="994">
                  <c:v>40876.710659722223</c:v>
                </c:pt>
                <c:pt idx="995">
                  <c:v>40876.752326388931</c:v>
                </c:pt>
                <c:pt idx="996">
                  <c:v>40876.793993055515</c:v>
                </c:pt>
                <c:pt idx="997">
                  <c:v>40876.835659722223</c:v>
                </c:pt>
                <c:pt idx="998">
                  <c:v>40876.877326388931</c:v>
                </c:pt>
                <c:pt idx="999">
                  <c:v>40876.918993055602</c:v>
                </c:pt>
                <c:pt idx="1000">
                  <c:v>40876.960659722223</c:v>
                </c:pt>
                <c:pt idx="1001">
                  <c:v>40877.002326388931</c:v>
                </c:pt>
                <c:pt idx="1002">
                  <c:v>40877.043993055559</c:v>
                </c:pt>
                <c:pt idx="1003">
                  <c:v>40877.085659722223</c:v>
                </c:pt>
                <c:pt idx="1004">
                  <c:v>40877.127326388887</c:v>
                </c:pt>
                <c:pt idx="1005">
                  <c:v>40877.168993055559</c:v>
                </c:pt>
                <c:pt idx="1006">
                  <c:v>40877.210659722223</c:v>
                </c:pt>
                <c:pt idx="1007">
                  <c:v>40877.252326388931</c:v>
                </c:pt>
                <c:pt idx="1008">
                  <c:v>40877.293993055515</c:v>
                </c:pt>
                <c:pt idx="1009">
                  <c:v>40877.335659722223</c:v>
                </c:pt>
                <c:pt idx="1010">
                  <c:v>40877.377326388931</c:v>
                </c:pt>
                <c:pt idx="1011">
                  <c:v>40877.418993055602</c:v>
                </c:pt>
                <c:pt idx="1012">
                  <c:v>40877.460659722223</c:v>
                </c:pt>
                <c:pt idx="1013">
                  <c:v>40877.502326388931</c:v>
                </c:pt>
                <c:pt idx="1014">
                  <c:v>40877.543993055559</c:v>
                </c:pt>
                <c:pt idx="1015">
                  <c:v>40877.585659722223</c:v>
                </c:pt>
                <c:pt idx="1016">
                  <c:v>40877.627326388887</c:v>
                </c:pt>
                <c:pt idx="1017">
                  <c:v>40877.668993055559</c:v>
                </c:pt>
                <c:pt idx="1018">
                  <c:v>40877.710659722223</c:v>
                </c:pt>
                <c:pt idx="1019">
                  <c:v>40877.752326388931</c:v>
                </c:pt>
                <c:pt idx="1020">
                  <c:v>40877.793993055515</c:v>
                </c:pt>
                <c:pt idx="1021">
                  <c:v>40877.835659722223</c:v>
                </c:pt>
                <c:pt idx="1022">
                  <c:v>40877.877326388931</c:v>
                </c:pt>
                <c:pt idx="1023">
                  <c:v>40877.918993055602</c:v>
                </c:pt>
                <c:pt idx="1024">
                  <c:v>40877.960659722223</c:v>
                </c:pt>
                <c:pt idx="1025">
                  <c:v>40878.002326388931</c:v>
                </c:pt>
                <c:pt idx="1026">
                  <c:v>40878.043993055559</c:v>
                </c:pt>
                <c:pt idx="1027">
                  <c:v>40878.085659722223</c:v>
                </c:pt>
                <c:pt idx="1028">
                  <c:v>40880.835659722223</c:v>
                </c:pt>
                <c:pt idx="1029">
                  <c:v>40880.877326388931</c:v>
                </c:pt>
                <c:pt idx="1030">
                  <c:v>40880.918993055602</c:v>
                </c:pt>
                <c:pt idx="1031">
                  <c:v>40880.960659722223</c:v>
                </c:pt>
                <c:pt idx="1032">
                  <c:v>40881.002326388931</c:v>
                </c:pt>
                <c:pt idx="1033">
                  <c:v>40881.043993055559</c:v>
                </c:pt>
                <c:pt idx="1034">
                  <c:v>40881.085659722223</c:v>
                </c:pt>
                <c:pt idx="1035">
                  <c:v>40881.127326388887</c:v>
                </c:pt>
                <c:pt idx="1036">
                  <c:v>40881.168993055559</c:v>
                </c:pt>
                <c:pt idx="1037">
                  <c:v>40881.210659722223</c:v>
                </c:pt>
                <c:pt idx="1038">
                  <c:v>40881.252326388931</c:v>
                </c:pt>
                <c:pt idx="1039">
                  <c:v>40881.293993055515</c:v>
                </c:pt>
                <c:pt idx="1040">
                  <c:v>40881.335659722223</c:v>
                </c:pt>
                <c:pt idx="1041">
                  <c:v>40881.377326388931</c:v>
                </c:pt>
                <c:pt idx="1042">
                  <c:v>40881.418993055602</c:v>
                </c:pt>
                <c:pt idx="1043">
                  <c:v>40881.460659722223</c:v>
                </c:pt>
                <c:pt idx="1044">
                  <c:v>40881.502326388931</c:v>
                </c:pt>
                <c:pt idx="1045">
                  <c:v>40881.543993055559</c:v>
                </c:pt>
                <c:pt idx="1046">
                  <c:v>40881.585659722223</c:v>
                </c:pt>
                <c:pt idx="1047">
                  <c:v>40881.627326388887</c:v>
                </c:pt>
                <c:pt idx="1048">
                  <c:v>40881.668993055559</c:v>
                </c:pt>
                <c:pt idx="1049">
                  <c:v>40881.710659722223</c:v>
                </c:pt>
                <c:pt idx="1050">
                  <c:v>40881.752326388931</c:v>
                </c:pt>
                <c:pt idx="1051">
                  <c:v>40881.793993055515</c:v>
                </c:pt>
                <c:pt idx="1052">
                  <c:v>40881.835659722223</c:v>
                </c:pt>
                <c:pt idx="1053">
                  <c:v>40881.877326388931</c:v>
                </c:pt>
                <c:pt idx="1054">
                  <c:v>40881.918993055602</c:v>
                </c:pt>
                <c:pt idx="1055">
                  <c:v>40881.960659722223</c:v>
                </c:pt>
                <c:pt idx="1056">
                  <c:v>40882.002326388931</c:v>
                </c:pt>
                <c:pt idx="1057">
                  <c:v>40882.043993055559</c:v>
                </c:pt>
                <c:pt idx="1058">
                  <c:v>40882.085659722223</c:v>
                </c:pt>
                <c:pt idx="1059">
                  <c:v>40882.127326388887</c:v>
                </c:pt>
                <c:pt idx="1060">
                  <c:v>40882.168993055559</c:v>
                </c:pt>
                <c:pt idx="1061">
                  <c:v>40882.210659722223</c:v>
                </c:pt>
                <c:pt idx="1062">
                  <c:v>40882.252326388931</c:v>
                </c:pt>
                <c:pt idx="1063">
                  <c:v>40882.293993055515</c:v>
                </c:pt>
                <c:pt idx="1064">
                  <c:v>40882.335659722223</c:v>
                </c:pt>
                <c:pt idx="1065">
                  <c:v>40882.377326388931</c:v>
                </c:pt>
                <c:pt idx="1066">
                  <c:v>40882.418993055602</c:v>
                </c:pt>
                <c:pt idx="1067">
                  <c:v>40882.460659722223</c:v>
                </c:pt>
                <c:pt idx="1068">
                  <c:v>40882.502326388931</c:v>
                </c:pt>
                <c:pt idx="1069">
                  <c:v>40882.543993055559</c:v>
                </c:pt>
                <c:pt idx="1070">
                  <c:v>40882.585659722223</c:v>
                </c:pt>
                <c:pt idx="1071">
                  <c:v>40882.627326388887</c:v>
                </c:pt>
                <c:pt idx="1072">
                  <c:v>40882.668993055559</c:v>
                </c:pt>
                <c:pt idx="1073">
                  <c:v>40882.710659722223</c:v>
                </c:pt>
                <c:pt idx="1074">
                  <c:v>40882.752326388931</c:v>
                </c:pt>
                <c:pt idx="1075">
                  <c:v>40882.793993055515</c:v>
                </c:pt>
                <c:pt idx="1076">
                  <c:v>40882.835659722223</c:v>
                </c:pt>
                <c:pt idx="1077">
                  <c:v>40882.877326388931</c:v>
                </c:pt>
                <c:pt idx="1078">
                  <c:v>40882.918993055602</c:v>
                </c:pt>
                <c:pt idx="1079">
                  <c:v>40882.960659722223</c:v>
                </c:pt>
                <c:pt idx="1080">
                  <c:v>40883.002326388931</c:v>
                </c:pt>
                <c:pt idx="1081">
                  <c:v>40883.043993055559</c:v>
                </c:pt>
                <c:pt idx="1082">
                  <c:v>40883.085659722223</c:v>
                </c:pt>
                <c:pt idx="1083">
                  <c:v>40883.127326388887</c:v>
                </c:pt>
                <c:pt idx="1084">
                  <c:v>40883.168993055559</c:v>
                </c:pt>
                <c:pt idx="1085">
                  <c:v>40883.210659722223</c:v>
                </c:pt>
                <c:pt idx="1086">
                  <c:v>40883.252326388931</c:v>
                </c:pt>
                <c:pt idx="1087">
                  <c:v>40883.293993055515</c:v>
                </c:pt>
                <c:pt idx="1088">
                  <c:v>40883.335659722223</c:v>
                </c:pt>
                <c:pt idx="1089">
                  <c:v>40883.377326388931</c:v>
                </c:pt>
                <c:pt idx="1090">
                  <c:v>40883.418993055602</c:v>
                </c:pt>
                <c:pt idx="1091">
                  <c:v>40883.460659722223</c:v>
                </c:pt>
                <c:pt idx="1092">
                  <c:v>40883.502326388931</c:v>
                </c:pt>
                <c:pt idx="1093">
                  <c:v>40883.543993055559</c:v>
                </c:pt>
                <c:pt idx="1094">
                  <c:v>40883.585659722223</c:v>
                </c:pt>
                <c:pt idx="1095">
                  <c:v>40883.627326388887</c:v>
                </c:pt>
                <c:pt idx="1096">
                  <c:v>40883.668993055559</c:v>
                </c:pt>
                <c:pt idx="1097">
                  <c:v>40883.710659722223</c:v>
                </c:pt>
                <c:pt idx="1098">
                  <c:v>40883.752326388931</c:v>
                </c:pt>
                <c:pt idx="1099">
                  <c:v>40883.793993055515</c:v>
                </c:pt>
                <c:pt idx="1100">
                  <c:v>40883.835659722223</c:v>
                </c:pt>
                <c:pt idx="1101">
                  <c:v>40883.877326388931</c:v>
                </c:pt>
                <c:pt idx="1102">
                  <c:v>40883.918993055602</c:v>
                </c:pt>
                <c:pt idx="1103">
                  <c:v>40883.960659722223</c:v>
                </c:pt>
                <c:pt idx="1104">
                  <c:v>40884.002326388931</c:v>
                </c:pt>
                <c:pt idx="1105">
                  <c:v>40884.043993055559</c:v>
                </c:pt>
                <c:pt idx="1106">
                  <c:v>40884.085659722223</c:v>
                </c:pt>
                <c:pt idx="1107">
                  <c:v>40884.127326388887</c:v>
                </c:pt>
                <c:pt idx="1108">
                  <c:v>40884.168993055559</c:v>
                </c:pt>
                <c:pt idx="1109">
                  <c:v>40884.210659722223</c:v>
                </c:pt>
                <c:pt idx="1110">
                  <c:v>40884.252326388931</c:v>
                </c:pt>
                <c:pt idx="1111">
                  <c:v>40884.293993055515</c:v>
                </c:pt>
                <c:pt idx="1112">
                  <c:v>40884.335659722223</c:v>
                </c:pt>
                <c:pt idx="1113">
                  <c:v>40884.377326388931</c:v>
                </c:pt>
                <c:pt idx="1114">
                  <c:v>40884.418993055602</c:v>
                </c:pt>
                <c:pt idx="1115">
                  <c:v>40884.460659722223</c:v>
                </c:pt>
                <c:pt idx="1116">
                  <c:v>40884.502326388931</c:v>
                </c:pt>
                <c:pt idx="1117">
                  <c:v>40884.543993055559</c:v>
                </c:pt>
                <c:pt idx="1118">
                  <c:v>40884.585659722223</c:v>
                </c:pt>
                <c:pt idx="1119">
                  <c:v>40884.627326388887</c:v>
                </c:pt>
                <c:pt idx="1120">
                  <c:v>40884.668993055559</c:v>
                </c:pt>
                <c:pt idx="1121">
                  <c:v>40884.710659722223</c:v>
                </c:pt>
                <c:pt idx="1122">
                  <c:v>40884.752326388931</c:v>
                </c:pt>
                <c:pt idx="1123">
                  <c:v>40884.793993055515</c:v>
                </c:pt>
                <c:pt idx="1124">
                  <c:v>40884.835659722223</c:v>
                </c:pt>
                <c:pt idx="1125">
                  <c:v>40884.877326388931</c:v>
                </c:pt>
                <c:pt idx="1126">
                  <c:v>40884.918993055602</c:v>
                </c:pt>
                <c:pt idx="1127">
                  <c:v>40884.960659722223</c:v>
                </c:pt>
                <c:pt idx="1128">
                  <c:v>40885.002326388931</c:v>
                </c:pt>
                <c:pt idx="1129">
                  <c:v>40885.043993055559</c:v>
                </c:pt>
                <c:pt idx="1130">
                  <c:v>40885.085659722223</c:v>
                </c:pt>
                <c:pt idx="1131">
                  <c:v>40885.127326388887</c:v>
                </c:pt>
                <c:pt idx="1132">
                  <c:v>40885.168993055559</c:v>
                </c:pt>
                <c:pt idx="1133">
                  <c:v>40885.210659722223</c:v>
                </c:pt>
                <c:pt idx="1134">
                  <c:v>40885.252326388931</c:v>
                </c:pt>
                <c:pt idx="1135">
                  <c:v>40885.293993055515</c:v>
                </c:pt>
                <c:pt idx="1136">
                  <c:v>40885.335659722223</c:v>
                </c:pt>
                <c:pt idx="1137">
                  <c:v>40885.377326388931</c:v>
                </c:pt>
                <c:pt idx="1138">
                  <c:v>40885.418993055602</c:v>
                </c:pt>
                <c:pt idx="1139">
                  <c:v>40885.460659722223</c:v>
                </c:pt>
                <c:pt idx="1140">
                  <c:v>40885.502326388931</c:v>
                </c:pt>
                <c:pt idx="1141">
                  <c:v>40885.543993055559</c:v>
                </c:pt>
                <c:pt idx="1142">
                  <c:v>40885.585659722223</c:v>
                </c:pt>
                <c:pt idx="1143">
                  <c:v>40885.627326388887</c:v>
                </c:pt>
                <c:pt idx="1144">
                  <c:v>40885.668993055559</c:v>
                </c:pt>
                <c:pt idx="1145">
                  <c:v>40885.710659722223</c:v>
                </c:pt>
                <c:pt idx="1146">
                  <c:v>40885.752326388931</c:v>
                </c:pt>
                <c:pt idx="1147">
                  <c:v>40885.793993055515</c:v>
                </c:pt>
                <c:pt idx="1148">
                  <c:v>40885.835659722223</c:v>
                </c:pt>
                <c:pt idx="1149">
                  <c:v>40885.877326388931</c:v>
                </c:pt>
                <c:pt idx="1150">
                  <c:v>40885.918993055602</c:v>
                </c:pt>
                <c:pt idx="1151">
                  <c:v>40885.960659722223</c:v>
                </c:pt>
                <c:pt idx="1152">
                  <c:v>40886.002326388931</c:v>
                </c:pt>
                <c:pt idx="1153">
                  <c:v>40886.043993055559</c:v>
                </c:pt>
                <c:pt idx="1154">
                  <c:v>40886.085659722223</c:v>
                </c:pt>
                <c:pt idx="1155">
                  <c:v>40886.127326388887</c:v>
                </c:pt>
                <c:pt idx="1156">
                  <c:v>40886.168993055559</c:v>
                </c:pt>
                <c:pt idx="1157">
                  <c:v>40886.210659722223</c:v>
                </c:pt>
                <c:pt idx="1158">
                  <c:v>40883.543993055559</c:v>
                </c:pt>
                <c:pt idx="1159">
                  <c:v>40883.585659722223</c:v>
                </c:pt>
                <c:pt idx="1160">
                  <c:v>40883.627326388887</c:v>
                </c:pt>
                <c:pt idx="1161">
                  <c:v>40883.668993055559</c:v>
                </c:pt>
                <c:pt idx="1162">
                  <c:v>40883.710659722223</c:v>
                </c:pt>
                <c:pt idx="1163">
                  <c:v>40883.752326388931</c:v>
                </c:pt>
                <c:pt idx="1164">
                  <c:v>40883.793993055515</c:v>
                </c:pt>
                <c:pt idx="1165">
                  <c:v>40883.835659722223</c:v>
                </c:pt>
                <c:pt idx="1166">
                  <c:v>40883.877326388931</c:v>
                </c:pt>
                <c:pt idx="1167">
                  <c:v>40883.918993055602</c:v>
                </c:pt>
                <c:pt idx="1168">
                  <c:v>40883.960659722223</c:v>
                </c:pt>
                <c:pt idx="1169">
                  <c:v>40884.002326388931</c:v>
                </c:pt>
                <c:pt idx="1170">
                  <c:v>40884.043993055559</c:v>
                </c:pt>
                <c:pt idx="1171">
                  <c:v>40884.085659722223</c:v>
                </c:pt>
                <c:pt idx="1172">
                  <c:v>40884.127326388887</c:v>
                </c:pt>
                <c:pt idx="1173">
                  <c:v>40884.168993055559</c:v>
                </c:pt>
                <c:pt idx="1174">
                  <c:v>40884.210659722223</c:v>
                </c:pt>
                <c:pt idx="1175">
                  <c:v>40884.252326388931</c:v>
                </c:pt>
                <c:pt idx="1176">
                  <c:v>40884.293993055515</c:v>
                </c:pt>
                <c:pt idx="1177">
                  <c:v>40884.335659722223</c:v>
                </c:pt>
                <c:pt idx="1178">
                  <c:v>40884.377326388931</c:v>
                </c:pt>
                <c:pt idx="1179">
                  <c:v>40884.418993055602</c:v>
                </c:pt>
                <c:pt idx="1180">
                  <c:v>40884.460659722223</c:v>
                </c:pt>
                <c:pt idx="1181">
                  <c:v>40884.502326388931</c:v>
                </c:pt>
                <c:pt idx="1182">
                  <c:v>40884.543993055559</c:v>
                </c:pt>
                <c:pt idx="1183">
                  <c:v>40884.585659722223</c:v>
                </c:pt>
                <c:pt idx="1184">
                  <c:v>40884.627326388887</c:v>
                </c:pt>
                <c:pt idx="1185">
                  <c:v>40884.668993055559</c:v>
                </c:pt>
                <c:pt idx="1186">
                  <c:v>40884.710659722223</c:v>
                </c:pt>
                <c:pt idx="1187">
                  <c:v>40884.752326388931</c:v>
                </c:pt>
                <c:pt idx="1188">
                  <c:v>40884.793993055515</c:v>
                </c:pt>
                <c:pt idx="1189">
                  <c:v>40884.835659722223</c:v>
                </c:pt>
                <c:pt idx="1190">
                  <c:v>40884.877326388931</c:v>
                </c:pt>
                <c:pt idx="1191">
                  <c:v>40884.918993055602</c:v>
                </c:pt>
                <c:pt idx="1192">
                  <c:v>40884.960659722223</c:v>
                </c:pt>
                <c:pt idx="1193">
                  <c:v>40885.002326388931</c:v>
                </c:pt>
                <c:pt idx="1194">
                  <c:v>40885.043993055559</c:v>
                </c:pt>
                <c:pt idx="1195">
                  <c:v>40885.085659722223</c:v>
                </c:pt>
                <c:pt idx="1196">
                  <c:v>40885.127326388887</c:v>
                </c:pt>
                <c:pt idx="1197">
                  <c:v>40885.168993055559</c:v>
                </c:pt>
                <c:pt idx="1198">
                  <c:v>40885.210659722223</c:v>
                </c:pt>
                <c:pt idx="1199">
                  <c:v>40885.252326388931</c:v>
                </c:pt>
                <c:pt idx="1200">
                  <c:v>40885.293993055515</c:v>
                </c:pt>
                <c:pt idx="1201">
                  <c:v>40885.335659722223</c:v>
                </c:pt>
                <c:pt idx="1202">
                  <c:v>40885.377326388931</c:v>
                </c:pt>
                <c:pt idx="1203">
                  <c:v>40885.418993055602</c:v>
                </c:pt>
                <c:pt idx="1204">
                  <c:v>40885.460659722223</c:v>
                </c:pt>
                <c:pt idx="1205">
                  <c:v>40885.502326388931</c:v>
                </c:pt>
                <c:pt idx="1206">
                  <c:v>40885.543993055559</c:v>
                </c:pt>
                <c:pt idx="1207">
                  <c:v>40885.585659722223</c:v>
                </c:pt>
                <c:pt idx="1208">
                  <c:v>40885.627326388887</c:v>
                </c:pt>
                <c:pt idx="1209">
                  <c:v>40885.668993055559</c:v>
                </c:pt>
                <c:pt idx="1210">
                  <c:v>40885.710659722223</c:v>
                </c:pt>
                <c:pt idx="1211">
                  <c:v>40885.752326388931</c:v>
                </c:pt>
                <c:pt idx="1212">
                  <c:v>40885.793993055515</c:v>
                </c:pt>
                <c:pt idx="1213">
                  <c:v>40885.835659722223</c:v>
                </c:pt>
                <c:pt idx="1214">
                  <c:v>40885.877326388931</c:v>
                </c:pt>
                <c:pt idx="1215">
                  <c:v>40885.918993055602</c:v>
                </c:pt>
                <c:pt idx="1216">
                  <c:v>40885.960659722223</c:v>
                </c:pt>
                <c:pt idx="1217">
                  <c:v>40886.002326388931</c:v>
                </c:pt>
                <c:pt idx="1218">
                  <c:v>40886.043993055559</c:v>
                </c:pt>
                <c:pt idx="1219">
                  <c:v>40886.085659722223</c:v>
                </c:pt>
                <c:pt idx="1220">
                  <c:v>40886.127326388887</c:v>
                </c:pt>
                <c:pt idx="1221">
                  <c:v>40886.168993055559</c:v>
                </c:pt>
                <c:pt idx="1222">
                  <c:v>40886.210659722223</c:v>
                </c:pt>
                <c:pt idx="1223">
                  <c:v>40888.960659722223</c:v>
                </c:pt>
                <c:pt idx="1224">
                  <c:v>40889.002326388931</c:v>
                </c:pt>
                <c:pt idx="1225">
                  <c:v>40889.043993055559</c:v>
                </c:pt>
                <c:pt idx="1226">
                  <c:v>40889.085659722223</c:v>
                </c:pt>
                <c:pt idx="1227">
                  <c:v>40889.127326388887</c:v>
                </c:pt>
                <c:pt idx="1228">
                  <c:v>40889.168993055559</c:v>
                </c:pt>
                <c:pt idx="1229">
                  <c:v>40889.210659722223</c:v>
                </c:pt>
                <c:pt idx="1230">
                  <c:v>40889.252326388931</c:v>
                </c:pt>
                <c:pt idx="1231">
                  <c:v>40889.293993055515</c:v>
                </c:pt>
                <c:pt idx="1232">
                  <c:v>40889.335659722223</c:v>
                </c:pt>
                <c:pt idx="1233">
                  <c:v>40889.377326388931</c:v>
                </c:pt>
                <c:pt idx="1234">
                  <c:v>40889.418993055602</c:v>
                </c:pt>
                <c:pt idx="1235">
                  <c:v>40889.460659722223</c:v>
                </c:pt>
                <c:pt idx="1236">
                  <c:v>40889.502326388931</c:v>
                </c:pt>
                <c:pt idx="1237">
                  <c:v>40889.543993055559</c:v>
                </c:pt>
                <c:pt idx="1238">
                  <c:v>40889.585659722223</c:v>
                </c:pt>
                <c:pt idx="1239">
                  <c:v>40889.627326388887</c:v>
                </c:pt>
                <c:pt idx="1240">
                  <c:v>40889.668993055559</c:v>
                </c:pt>
                <c:pt idx="1241">
                  <c:v>40889.710659722223</c:v>
                </c:pt>
                <c:pt idx="1242">
                  <c:v>40889.752326388931</c:v>
                </c:pt>
                <c:pt idx="1243">
                  <c:v>40889.793993055515</c:v>
                </c:pt>
                <c:pt idx="1244">
                  <c:v>40889.835659722223</c:v>
                </c:pt>
                <c:pt idx="1245">
                  <c:v>40889.877326388931</c:v>
                </c:pt>
                <c:pt idx="1246">
                  <c:v>40889.918993055602</c:v>
                </c:pt>
                <c:pt idx="1247">
                  <c:v>40889.960659722223</c:v>
                </c:pt>
                <c:pt idx="1248">
                  <c:v>40890.002326388931</c:v>
                </c:pt>
                <c:pt idx="1249">
                  <c:v>40890.043993055559</c:v>
                </c:pt>
                <c:pt idx="1250">
                  <c:v>40890.085659722223</c:v>
                </c:pt>
                <c:pt idx="1251">
                  <c:v>40890.127326388887</c:v>
                </c:pt>
                <c:pt idx="1252">
                  <c:v>40890.168993055559</c:v>
                </c:pt>
                <c:pt idx="1253">
                  <c:v>40890.210659722223</c:v>
                </c:pt>
                <c:pt idx="1254">
                  <c:v>40890.252326388931</c:v>
                </c:pt>
                <c:pt idx="1255">
                  <c:v>40890.293993055515</c:v>
                </c:pt>
                <c:pt idx="1256">
                  <c:v>40890.335659722223</c:v>
                </c:pt>
                <c:pt idx="1257">
                  <c:v>40890.377326388931</c:v>
                </c:pt>
                <c:pt idx="1258">
                  <c:v>40890.418993055602</c:v>
                </c:pt>
                <c:pt idx="1259">
                  <c:v>40890.460659722223</c:v>
                </c:pt>
                <c:pt idx="1260">
                  <c:v>40890.502326388931</c:v>
                </c:pt>
                <c:pt idx="1261">
                  <c:v>40890.543993055559</c:v>
                </c:pt>
                <c:pt idx="1262">
                  <c:v>40890.585659722223</c:v>
                </c:pt>
                <c:pt idx="1263">
                  <c:v>40890.627326388887</c:v>
                </c:pt>
                <c:pt idx="1264">
                  <c:v>40890.668993055559</c:v>
                </c:pt>
                <c:pt idx="1265">
                  <c:v>40890.710659722223</c:v>
                </c:pt>
                <c:pt idx="1266">
                  <c:v>40890.752326388931</c:v>
                </c:pt>
                <c:pt idx="1267">
                  <c:v>40890.793993055515</c:v>
                </c:pt>
                <c:pt idx="1268">
                  <c:v>40890.835659722223</c:v>
                </c:pt>
                <c:pt idx="1269">
                  <c:v>40890.877326388931</c:v>
                </c:pt>
                <c:pt idx="1270">
                  <c:v>40890.918993055602</c:v>
                </c:pt>
                <c:pt idx="1271">
                  <c:v>40890.960659722223</c:v>
                </c:pt>
                <c:pt idx="1272">
                  <c:v>40891.002326388931</c:v>
                </c:pt>
                <c:pt idx="1273">
                  <c:v>40891.043993055559</c:v>
                </c:pt>
                <c:pt idx="1274">
                  <c:v>40891.085659722223</c:v>
                </c:pt>
                <c:pt idx="1275">
                  <c:v>40891.127326388887</c:v>
                </c:pt>
                <c:pt idx="1276">
                  <c:v>40891.168993055559</c:v>
                </c:pt>
                <c:pt idx="1277">
                  <c:v>40891.210659722223</c:v>
                </c:pt>
                <c:pt idx="1278">
                  <c:v>40891.252326388931</c:v>
                </c:pt>
                <c:pt idx="1279">
                  <c:v>40891.293993055515</c:v>
                </c:pt>
                <c:pt idx="1280">
                  <c:v>40891.335659722223</c:v>
                </c:pt>
                <c:pt idx="1281">
                  <c:v>40891.377326388931</c:v>
                </c:pt>
                <c:pt idx="1282">
                  <c:v>40891.418993055602</c:v>
                </c:pt>
                <c:pt idx="1283">
                  <c:v>40891.460659722223</c:v>
                </c:pt>
                <c:pt idx="1284">
                  <c:v>40891.502326388931</c:v>
                </c:pt>
                <c:pt idx="1285">
                  <c:v>40891.543993055559</c:v>
                </c:pt>
                <c:pt idx="1286">
                  <c:v>40891.583333333336</c:v>
                </c:pt>
                <c:pt idx="1287">
                  <c:v>40891.624999999993</c:v>
                </c:pt>
                <c:pt idx="1288">
                  <c:v>40891.666666666613</c:v>
                </c:pt>
                <c:pt idx="1289">
                  <c:v>40891.708333333336</c:v>
                </c:pt>
                <c:pt idx="1290">
                  <c:v>40891.75</c:v>
                </c:pt>
                <c:pt idx="1291">
                  <c:v>40891.791666666577</c:v>
                </c:pt>
                <c:pt idx="1292">
                  <c:v>40891.833333333336</c:v>
                </c:pt>
                <c:pt idx="1293">
                  <c:v>40891.875</c:v>
                </c:pt>
                <c:pt idx="1294">
                  <c:v>40891.916666666664</c:v>
                </c:pt>
                <c:pt idx="1295">
                  <c:v>40891.958333333343</c:v>
                </c:pt>
                <c:pt idx="1296">
                  <c:v>40892</c:v>
                </c:pt>
                <c:pt idx="1297">
                  <c:v>40892.041666666613</c:v>
                </c:pt>
                <c:pt idx="1298">
                  <c:v>40892.083333333336</c:v>
                </c:pt>
                <c:pt idx="1299">
                  <c:v>40892.124999999993</c:v>
                </c:pt>
                <c:pt idx="1300">
                  <c:v>40892.166666666613</c:v>
                </c:pt>
                <c:pt idx="1301">
                  <c:v>40892.208333333336</c:v>
                </c:pt>
                <c:pt idx="1302">
                  <c:v>40892.25</c:v>
                </c:pt>
                <c:pt idx="1303">
                  <c:v>40892.291666666577</c:v>
                </c:pt>
                <c:pt idx="1304">
                  <c:v>40892.333333333336</c:v>
                </c:pt>
                <c:pt idx="1305">
                  <c:v>40892.375</c:v>
                </c:pt>
                <c:pt idx="1306">
                  <c:v>40892.416666666664</c:v>
                </c:pt>
                <c:pt idx="1307">
                  <c:v>40892.458333333343</c:v>
                </c:pt>
                <c:pt idx="1308">
                  <c:v>40892.5</c:v>
                </c:pt>
                <c:pt idx="1309">
                  <c:v>40892.541666666613</c:v>
                </c:pt>
                <c:pt idx="1310">
                  <c:v>40892.583333333336</c:v>
                </c:pt>
                <c:pt idx="1311">
                  <c:v>40892.624999999993</c:v>
                </c:pt>
                <c:pt idx="1312">
                  <c:v>40892.666666666613</c:v>
                </c:pt>
                <c:pt idx="1313">
                  <c:v>40892.708333333336</c:v>
                </c:pt>
                <c:pt idx="1314">
                  <c:v>40892.75</c:v>
                </c:pt>
                <c:pt idx="1315">
                  <c:v>40892.791666666577</c:v>
                </c:pt>
                <c:pt idx="1316">
                  <c:v>40892.833333333336</c:v>
                </c:pt>
                <c:pt idx="1317">
                  <c:v>40892.875</c:v>
                </c:pt>
                <c:pt idx="1318">
                  <c:v>40892.916666666664</c:v>
                </c:pt>
                <c:pt idx="1319">
                  <c:v>40892.958333333343</c:v>
                </c:pt>
                <c:pt idx="1320">
                  <c:v>40893</c:v>
                </c:pt>
                <c:pt idx="1321">
                  <c:v>40893.041666666613</c:v>
                </c:pt>
                <c:pt idx="1322">
                  <c:v>40893.083333333336</c:v>
                </c:pt>
                <c:pt idx="1323">
                  <c:v>40893.124999999993</c:v>
                </c:pt>
                <c:pt idx="1324">
                  <c:v>40893.166666666613</c:v>
                </c:pt>
                <c:pt idx="1325">
                  <c:v>40893.208333333336</c:v>
                </c:pt>
                <c:pt idx="1326">
                  <c:v>40893.25</c:v>
                </c:pt>
                <c:pt idx="1327">
                  <c:v>40893.291666666577</c:v>
                </c:pt>
                <c:pt idx="1328">
                  <c:v>40893.333333333336</c:v>
                </c:pt>
                <c:pt idx="1329">
                  <c:v>40893.375</c:v>
                </c:pt>
                <c:pt idx="1330">
                  <c:v>40893.416666666664</c:v>
                </c:pt>
                <c:pt idx="1331">
                  <c:v>40893.458333333343</c:v>
                </c:pt>
                <c:pt idx="1332">
                  <c:v>40893.5</c:v>
                </c:pt>
                <c:pt idx="1333">
                  <c:v>40893.541666666613</c:v>
                </c:pt>
                <c:pt idx="1334">
                  <c:v>40893.583333333336</c:v>
                </c:pt>
                <c:pt idx="1335">
                  <c:v>40893.624999999993</c:v>
                </c:pt>
                <c:pt idx="1336">
                  <c:v>40893.666666666613</c:v>
                </c:pt>
                <c:pt idx="1337">
                  <c:v>40893.708333333336</c:v>
                </c:pt>
                <c:pt idx="1338">
                  <c:v>40893.75</c:v>
                </c:pt>
                <c:pt idx="1339">
                  <c:v>40893.791666666577</c:v>
                </c:pt>
                <c:pt idx="1340">
                  <c:v>40893.833333333336</c:v>
                </c:pt>
                <c:pt idx="1341">
                  <c:v>40893.875</c:v>
                </c:pt>
                <c:pt idx="1342">
                  <c:v>40893.916666666664</c:v>
                </c:pt>
                <c:pt idx="1343">
                  <c:v>40893.958333333343</c:v>
                </c:pt>
                <c:pt idx="1344">
                  <c:v>40894</c:v>
                </c:pt>
                <c:pt idx="1345">
                  <c:v>40894.041666666613</c:v>
                </c:pt>
                <c:pt idx="1346">
                  <c:v>40894.083333333336</c:v>
                </c:pt>
                <c:pt idx="1347">
                  <c:v>40894.124999999993</c:v>
                </c:pt>
                <c:pt idx="1348">
                  <c:v>40894.166666666613</c:v>
                </c:pt>
                <c:pt idx="1349">
                  <c:v>40894.208333333336</c:v>
                </c:pt>
                <c:pt idx="1350">
                  <c:v>40894.25</c:v>
                </c:pt>
                <c:pt idx="1351">
                  <c:v>40894.291666666577</c:v>
                </c:pt>
                <c:pt idx="1352">
                  <c:v>40894.333333333336</c:v>
                </c:pt>
                <c:pt idx="1353">
                  <c:v>40894.375</c:v>
                </c:pt>
                <c:pt idx="1354">
                  <c:v>40894.416666666664</c:v>
                </c:pt>
                <c:pt idx="1355">
                  <c:v>40894.458333333343</c:v>
                </c:pt>
                <c:pt idx="1356">
                  <c:v>40894.5</c:v>
                </c:pt>
                <c:pt idx="1357">
                  <c:v>40894.541666666613</c:v>
                </c:pt>
                <c:pt idx="1358">
                  <c:v>40894.583333333336</c:v>
                </c:pt>
                <c:pt idx="1359">
                  <c:v>40894.624999999993</c:v>
                </c:pt>
                <c:pt idx="1360">
                  <c:v>40894.666666666613</c:v>
                </c:pt>
                <c:pt idx="1361">
                  <c:v>40894.708333333336</c:v>
                </c:pt>
                <c:pt idx="1362">
                  <c:v>40894.75</c:v>
                </c:pt>
                <c:pt idx="1363">
                  <c:v>40894.791666666577</c:v>
                </c:pt>
                <c:pt idx="1364">
                  <c:v>40894.833333333336</c:v>
                </c:pt>
                <c:pt idx="1365">
                  <c:v>40894.875</c:v>
                </c:pt>
                <c:pt idx="1366">
                  <c:v>40894.916666666664</c:v>
                </c:pt>
                <c:pt idx="1367">
                  <c:v>40894.958333333343</c:v>
                </c:pt>
                <c:pt idx="1368">
                  <c:v>40895</c:v>
                </c:pt>
                <c:pt idx="1369">
                  <c:v>40895.041666666613</c:v>
                </c:pt>
                <c:pt idx="1370">
                  <c:v>40895.083333333336</c:v>
                </c:pt>
                <c:pt idx="1371">
                  <c:v>40895.124999999993</c:v>
                </c:pt>
                <c:pt idx="1372">
                  <c:v>40895.166666666613</c:v>
                </c:pt>
                <c:pt idx="1373">
                  <c:v>40895.208333333336</c:v>
                </c:pt>
                <c:pt idx="1374">
                  <c:v>40895.25</c:v>
                </c:pt>
                <c:pt idx="1375">
                  <c:v>40895.291666666577</c:v>
                </c:pt>
                <c:pt idx="1376">
                  <c:v>40895.333333333336</c:v>
                </c:pt>
                <c:pt idx="1377">
                  <c:v>40895.375</c:v>
                </c:pt>
                <c:pt idx="1378">
                  <c:v>40895.416666666664</c:v>
                </c:pt>
                <c:pt idx="1379">
                  <c:v>40895.458333333343</c:v>
                </c:pt>
                <c:pt idx="1380">
                  <c:v>40895.5</c:v>
                </c:pt>
                <c:pt idx="1381">
                  <c:v>40895.541666666613</c:v>
                </c:pt>
                <c:pt idx="1382">
                  <c:v>40895.583333333336</c:v>
                </c:pt>
                <c:pt idx="1383">
                  <c:v>40895.624999999993</c:v>
                </c:pt>
                <c:pt idx="1384">
                  <c:v>40895.666666666613</c:v>
                </c:pt>
                <c:pt idx="1385">
                  <c:v>40895.708333333336</c:v>
                </c:pt>
                <c:pt idx="1386">
                  <c:v>40895.75</c:v>
                </c:pt>
                <c:pt idx="1387">
                  <c:v>40895.791666666577</c:v>
                </c:pt>
                <c:pt idx="1388">
                  <c:v>40895.833333333336</c:v>
                </c:pt>
                <c:pt idx="1389">
                  <c:v>40895.875</c:v>
                </c:pt>
                <c:pt idx="1390">
                  <c:v>40895.916666666664</c:v>
                </c:pt>
                <c:pt idx="1391">
                  <c:v>40895.958333333343</c:v>
                </c:pt>
                <c:pt idx="1392">
                  <c:v>40896</c:v>
                </c:pt>
                <c:pt idx="1393">
                  <c:v>40896.041666666613</c:v>
                </c:pt>
                <c:pt idx="1394">
                  <c:v>40896.083333333336</c:v>
                </c:pt>
                <c:pt idx="1395">
                  <c:v>40896.124999999993</c:v>
                </c:pt>
                <c:pt idx="1396">
                  <c:v>40896.166666666613</c:v>
                </c:pt>
                <c:pt idx="1397">
                  <c:v>40896.208333333336</c:v>
                </c:pt>
                <c:pt idx="1398">
                  <c:v>40896.25</c:v>
                </c:pt>
                <c:pt idx="1399">
                  <c:v>40896.291666666577</c:v>
                </c:pt>
                <c:pt idx="1400">
                  <c:v>40896.333333333336</c:v>
                </c:pt>
                <c:pt idx="1401">
                  <c:v>40896.375</c:v>
                </c:pt>
                <c:pt idx="1402">
                  <c:v>40896.416666666664</c:v>
                </c:pt>
                <c:pt idx="1403">
                  <c:v>40896.458333333343</c:v>
                </c:pt>
                <c:pt idx="1404">
                  <c:v>40896.5</c:v>
                </c:pt>
                <c:pt idx="1405">
                  <c:v>40896.541666666613</c:v>
                </c:pt>
                <c:pt idx="1406">
                  <c:v>40896.583333333336</c:v>
                </c:pt>
                <c:pt idx="1407">
                  <c:v>40896.624999999993</c:v>
                </c:pt>
                <c:pt idx="1408">
                  <c:v>40896.666666666613</c:v>
                </c:pt>
                <c:pt idx="1409">
                  <c:v>40896.708333333336</c:v>
                </c:pt>
                <c:pt idx="1410">
                  <c:v>40896.75</c:v>
                </c:pt>
                <c:pt idx="1411">
                  <c:v>40896.791666666577</c:v>
                </c:pt>
                <c:pt idx="1412">
                  <c:v>40896.833333333336</c:v>
                </c:pt>
                <c:pt idx="1413">
                  <c:v>40896.875</c:v>
                </c:pt>
                <c:pt idx="1414">
                  <c:v>40896.916666666664</c:v>
                </c:pt>
                <c:pt idx="1415">
                  <c:v>40896.958333333343</c:v>
                </c:pt>
                <c:pt idx="1416">
                  <c:v>40897</c:v>
                </c:pt>
                <c:pt idx="1417">
                  <c:v>40897.041666666613</c:v>
                </c:pt>
                <c:pt idx="1418">
                  <c:v>40897.083333333336</c:v>
                </c:pt>
                <c:pt idx="1419">
                  <c:v>40897.124999999993</c:v>
                </c:pt>
                <c:pt idx="1420">
                  <c:v>40897.166666666613</c:v>
                </c:pt>
                <c:pt idx="1421">
                  <c:v>40897.208333333336</c:v>
                </c:pt>
                <c:pt idx="1422">
                  <c:v>40897.25</c:v>
                </c:pt>
                <c:pt idx="1423">
                  <c:v>40897.291666666577</c:v>
                </c:pt>
                <c:pt idx="1424">
                  <c:v>40897.333333333336</c:v>
                </c:pt>
                <c:pt idx="1425">
                  <c:v>40897.375</c:v>
                </c:pt>
                <c:pt idx="1426">
                  <c:v>40897.416666666664</c:v>
                </c:pt>
                <c:pt idx="1427">
                  <c:v>40897.458333333343</c:v>
                </c:pt>
                <c:pt idx="1428">
                  <c:v>40897.5</c:v>
                </c:pt>
                <c:pt idx="1429">
                  <c:v>40897.541666666613</c:v>
                </c:pt>
                <c:pt idx="1430">
                  <c:v>40897.583333333336</c:v>
                </c:pt>
                <c:pt idx="1431">
                  <c:v>40897.624999999993</c:v>
                </c:pt>
                <c:pt idx="1432">
                  <c:v>40897.666666666613</c:v>
                </c:pt>
                <c:pt idx="1433">
                  <c:v>40897.708333333336</c:v>
                </c:pt>
                <c:pt idx="1434">
                  <c:v>40897.75</c:v>
                </c:pt>
                <c:pt idx="1435">
                  <c:v>40897.791666666577</c:v>
                </c:pt>
                <c:pt idx="1436">
                  <c:v>40897.833333333336</c:v>
                </c:pt>
                <c:pt idx="1437">
                  <c:v>40897.875</c:v>
                </c:pt>
                <c:pt idx="1438">
                  <c:v>40897.916666666664</c:v>
                </c:pt>
                <c:pt idx="1439">
                  <c:v>40897.958333333343</c:v>
                </c:pt>
                <c:pt idx="1440">
                  <c:v>40898</c:v>
                </c:pt>
                <c:pt idx="1441">
                  <c:v>40898.041666666613</c:v>
                </c:pt>
                <c:pt idx="1442">
                  <c:v>40898.083333333336</c:v>
                </c:pt>
                <c:pt idx="1443">
                  <c:v>40898.124999999993</c:v>
                </c:pt>
                <c:pt idx="1444">
                  <c:v>40898.166666666613</c:v>
                </c:pt>
                <c:pt idx="1445">
                  <c:v>40898.208333333336</c:v>
                </c:pt>
                <c:pt idx="1446">
                  <c:v>40898.25</c:v>
                </c:pt>
                <c:pt idx="1447">
                  <c:v>40898.291666666577</c:v>
                </c:pt>
                <c:pt idx="1448">
                  <c:v>40898.333333333336</c:v>
                </c:pt>
                <c:pt idx="1449">
                  <c:v>40898.375</c:v>
                </c:pt>
                <c:pt idx="1450">
                  <c:v>40898.416666666664</c:v>
                </c:pt>
                <c:pt idx="1451">
                  <c:v>40898.458333333343</c:v>
                </c:pt>
                <c:pt idx="1452">
                  <c:v>40898.5</c:v>
                </c:pt>
                <c:pt idx="1453">
                  <c:v>40898.541666666613</c:v>
                </c:pt>
                <c:pt idx="1454">
                  <c:v>40898.583333333336</c:v>
                </c:pt>
                <c:pt idx="1455">
                  <c:v>40898.624999999993</c:v>
                </c:pt>
                <c:pt idx="1456">
                  <c:v>40898.666666666613</c:v>
                </c:pt>
                <c:pt idx="1457">
                  <c:v>40898.708333333336</c:v>
                </c:pt>
                <c:pt idx="1458">
                  <c:v>40898.75</c:v>
                </c:pt>
                <c:pt idx="1459">
                  <c:v>40898.791666666577</c:v>
                </c:pt>
                <c:pt idx="1460">
                  <c:v>40898.833333333336</c:v>
                </c:pt>
                <c:pt idx="1461">
                  <c:v>40898.875</c:v>
                </c:pt>
                <c:pt idx="1462">
                  <c:v>40898.916666666664</c:v>
                </c:pt>
                <c:pt idx="1463">
                  <c:v>40898.958333333343</c:v>
                </c:pt>
                <c:pt idx="1464">
                  <c:v>40899</c:v>
                </c:pt>
                <c:pt idx="1465">
                  <c:v>40899.041666666613</c:v>
                </c:pt>
                <c:pt idx="1466">
                  <c:v>40899.083333333336</c:v>
                </c:pt>
                <c:pt idx="1467">
                  <c:v>40899.124999999993</c:v>
                </c:pt>
                <c:pt idx="1468">
                  <c:v>40899.166666666613</c:v>
                </c:pt>
                <c:pt idx="1469">
                  <c:v>40899.208333333336</c:v>
                </c:pt>
                <c:pt idx="1470">
                  <c:v>40899.25</c:v>
                </c:pt>
                <c:pt idx="1471">
                  <c:v>40899.291666666577</c:v>
                </c:pt>
                <c:pt idx="1472">
                  <c:v>40899.333333333336</c:v>
                </c:pt>
                <c:pt idx="1473">
                  <c:v>40899.375</c:v>
                </c:pt>
                <c:pt idx="1474">
                  <c:v>40899.416666666664</c:v>
                </c:pt>
                <c:pt idx="1475">
                  <c:v>40899.458333333343</c:v>
                </c:pt>
                <c:pt idx="1476">
                  <c:v>40899.5</c:v>
                </c:pt>
                <c:pt idx="1477">
                  <c:v>40899.541666666613</c:v>
                </c:pt>
                <c:pt idx="1478">
                  <c:v>40899.583333333336</c:v>
                </c:pt>
                <c:pt idx="1479">
                  <c:v>40899.624999999993</c:v>
                </c:pt>
                <c:pt idx="1480">
                  <c:v>40899.666666666613</c:v>
                </c:pt>
                <c:pt idx="1481">
                  <c:v>40899.708333333336</c:v>
                </c:pt>
                <c:pt idx="1482">
                  <c:v>40899.75</c:v>
                </c:pt>
                <c:pt idx="1483">
                  <c:v>40899.791666666577</c:v>
                </c:pt>
                <c:pt idx="1484">
                  <c:v>40899.833333333336</c:v>
                </c:pt>
                <c:pt idx="1485">
                  <c:v>40899.875</c:v>
                </c:pt>
                <c:pt idx="1486">
                  <c:v>40899.916666666664</c:v>
                </c:pt>
                <c:pt idx="1487">
                  <c:v>40899.958333333343</c:v>
                </c:pt>
                <c:pt idx="1488">
                  <c:v>40900</c:v>
                </c:pt>
                <c:pt idx="1489">
                  <c:v>40900.041666666613</c:v>
                </c:pt>
                <c:pt idx="1490">
                  <c:v>40900.083333333336</c:v>
                </c:pt>
                <c:pt idx="1491">
                  <c:v>40900.124999999993</c:v>
                </c:pt>
                <c:pt idx="1492">
                  <c:v>40900.166666666613</c:v>
                </c:pt>
                <c:pt idx="1493">
                  <c:v>40900.208333333336</c:v>
                </c:pt>
                <c:pt idx="1494">
                  <c:v>40900.25</c:v>
                </c:pt>
                <c:pt idx="1495">
                  <c:v>40900.291666666577</c:v>
                </c:pt>
                <c:pt idx="1496">
                  <c:v>40900.333333333336</c:v>
                </c:pt>
                <c:pt idx="1497">
                  <c:v>40900.375</c:v>
                </c:pt>
                <c:pt idx="1498">
                  <c:v>40900.416666666664</c:v>
                </c:pt>
                <c:pt idx="1499">
                  <c:v>40900.458333333343</c:v>
                </c:pt>
                <c:pt idx="1500">
                  <c:v>40900.5</c:v>
                </c:pt>
                <c:pt idx="1501">
                  <c:v>40900.541666666613</c:v>
                </c:pt>
                <c:pt idx="1502">
                  <c:v>40900.583333333336</c:v>
                </c:pt>
                <c:pt idx="1503">
                  <c:v>40900.624999999993</c:v>
                </c:pt>
                <c:pt idx="1504">
                  <c:v>40900.666666666613</c:v>
                </c:pt>
                <c:pt idx="1505">
                  <c:v>40900.708333333336</c:v>
                </c:pt>
                <c:pt idx="1506">
                  <c:v>40900.75</c:v>
                </c:pt>
                <c:pt idx="1507">
                  <c:v>40900.791666666577</c:v>
                </c:pt>
                <c:pt idx="1508">
                  <c:v>40900.833333333336</c:v>
                </c:pt>
                <c:pt idx="1509">
                  <c:v>40900.875</c:v>
                </c:pt>
                <c:pt idx="1510">
                  <c:v>40900.916666666664</c:v>
                </c:pt>
                <c:pt idx="1511">
                  <c:v>40900.958333333343</c:v>
                </c:pt>
                <c:pt idx="1512">
                  <c:v>40901</c:v>
                </c:pt>
                <c:pt idx="1513">
                  <c:v>40901.041666666613</c:v>
                </c:pt>
                <c:pt idx="1514">
                  <c:v>40901.083333333336</c:v>
                </c:pt>
                <c:pt idx="1515">
                  <c:v>40901.124999999993</c:v>
                </c:pt>
                <c:pt idx="1516">
                  <c:v>40901.166666666613</c:v>
                </c:pt>
                <c:pt idx="1517">
                  <c:v>40901.208333333336</c:v>
                </c:pt>
                <c:pt idx="1518">
                  <c:v>40901.25</c:v>
                </c:pt>
                <c:pt idx="1519">
                  <c:v>40901.291666666577</c:v>
                </c:pt>
                <c:pt idx="1520">
                  <c:v>40901.333333333336</c:v>
                </c:pt>
                <c:pt idx="1521">
                  <c:v>40901.375</c:v>
                </c:pt>
                <c:pt idx="1522">
                  <c:v>40901.416666666664</c:v>
                </c:pt>
                <c:pt idx="1523">
                  <c:v>40901.458333333343</c:v>
                </c:pt>
                <c:pt idx="1524">
                  <c:v>40901.5</c:v>
                </c:pt>
                <c:pt idx="1525">
                  <c:v>40901.541666666613</c:v>
                </c:pt>
                <c:pt idx="1526">
                  <c:v>40901.583333333336</c:v>
                </c:pt>
                <c:pt idx="1527">
                  <c:v>40901.624999999993</c:v>
                </c:pt>
                <c:pt idx="1528">
                  <c:v>40901.666666666613</c:v>
                </c:pt>
                <c:pt idx="1529">
                  <c:v>40901.708333333336</c:v>
                </c:pt>
                <c:pt idx="1530">
                  <c:v>40901.75</c:v>
                </c:pt>
                <c:pt idx="1531">
                  <c:v>40901.791666666577</c:v>
                </c:pt>
                <c:pt idx="1532">
                  <c:v>40901.833333333336</c:v>
                </c:pt>
                <c:pt idx="1533">
                  <c:v>40901.875</c:v>
                </c:pt>
                <c:pt idx="1534">
                  <c:v>40901.916666666664</c:v>
                </c:pt>
                <c:pt idx="1535">
                  <c:v>40901.958333333343</c:v>
                </c:pt>
                <c:pt idx="1536">
                  <c:v>40902</c:v>
                </c:pt>
                <c:pt idx="1537">
                  <c:v>40902.041666666613</c:v>
                </c:pt>
                <c:pt idx="1538">
                  <c:v>40902.083333333336</c:v>
                </c:pt>
                <c:pt idx="1539">
                  <c:v>40902.124999999993</c:v>
                </c:pt>
                <c:pt idx="1540">
                  <c:v>40902.166666666613</c:v>
                </c:pt>
                <c:pt idx="1541">
                  <c:v>40902.208333333336</c:v>
                </c:pt>
                <c:pt idx="1542">
                  <c:v>40902.25</c:v>
                </c:pt>
                <c:pt idx="1543">
                  <c:v>40902.291666666577</c:v>
                </c:pt>
                <c:pt idx="1544">
                  <c:v>40902.333333333336</c:v>
                </c:pt>
                <c:pt idx="1545">
                  <c:v>40902.375</c:v>
                </c:pt>
                <c:pt idx="1546">
                  <c:v>40902.416666666664</c:v>
                </c:pt>
                <c:pt idx="1547">
                  <c:v>40902.458333333343</c:v>
                </c:pt>
                <c:pt idx="1548">
                  <c:v>40902.5</c:v>
                </c:pt>
                <c:pt idx="1549">
                  <c:v>40902.541666666613</c:v>
                </c:pt>
                <c:pt idx="1550">
                  <c:v>40902.583333333336</c:v>
                </c:pt>
                <c:pt idx="1551">
                  <c:v>40902.624999999993</c:v>
                </c:pt>
                <c:pt idx="1552">
                  <c:v>40902.666666666613</c:v>
                </c:pt>
                <c:pt idx="1553">
                  <c:v>40902.708333333336</c:v>
                </c:pt>
                <c:pt idx="1554">
                  <c:v>40902.75</c:v>
                </c:pt>
                <c:pt idx="1555">
                  <c:v>40902.791666666577</c:v>
                </c:pt>
                <c:pt idx="1556">
                  <c:v>40902.833333333336</c:v>
                </c:pt>
                <c:pt idx="1557">
                  <c:v>40902.875</c:v>
                </c:pt>
                <c:pt idx="1558">
                  <c:v>40902.916666666664</c:v>
                </c:pt>
                <c:pt idx="1559">
                  <c:v>40902.958333333343</c:v>
                </c:pt>
                <c:pt idx="1560">
                  <c:v>40903</c:v>
                </c:pt>
                <c:pt idx="1561">
                  <c:v>40903.041666666613</c:v>
                </c:pt>
                <c:pt idx="1562">
                  <c:v>40903.083333333336</c:v>
                </c:pt>
                <c:pt idx="1563">
                  <c:v>40903.124999999993</c:v>
                </c:pt>
                <c:pt idx="1564">
                  <c:v>40903.166666666613</c:v>
                </c:pt>
                <c:pt idx="1565">
                  <c:v>40903.208333333336</c:v>
                </c:pt>
                <c:pt idx="1566">
                  <c:v>40903.25</c:v>
                </c:pt>
                <c:pt idx="1567">
                  <c:v>40903.291666666577</c:v>
                </c:pt>
                <c:pt idx="1568">
                  <c:v>40903.333333333336</c:v>
                </c:pt>
                <c:pt idx="1569">
                  <c:v>40903.375</c:v>
                </c:pt>
                <c:pt idx="1570">
                  <c:v>40903.416666666664</c:v>
                </c:pt>
                <c:pt idx="1571">
                  <c:v>40903.458333333343</c:v>
                </c:pt>
                <c:pt idx="1572">
                  <c:v>40903.5</c:v>
                </c:pt>
                <c:pt idx="1573">
                  <c:v>40903.541666666613</c:v>
                </c:pt>
                <c:pt idx="1574">
                  <c:v>40903.583333333336</c:v>
                </c:pt>
                <c:pt idx="1575">
                  <c:v>40903.624999999993</c:v>
                </c:pt>
                <c:pt idx="1576">
                  <c:v>40903.666666666613</c:v>
                </c:pt>
                <c:pt idx="1577">
                  <c:v>40903.708333333336</c:v>
                </c:pt>
                <c:pt idx="1578">
                  <c:v>40903.75</c:v>
                </c:pt>
                <c:pt idx="1579">
                  <c:v>40903.791666666577</c:v>
                </c:pt>
                <c:pt idx="1580">
                  <c:v>40903.833333333336</c:v>
                </c:pt>
                <c:pt idx="1581">
                  <c:v>40903.875</c:v>
                </c:pt>
                <c:pt idx="1582">
                  <c:v>40903.916666666664</c:v>
                </c:pt>
                <c:pt idx="1583">
                  <c:v>40903.958333333343</c:v>
                </c:pt>
                <c:pt idx="1584">
                  <c:v>40904</c:v>
                </c:pt>
                <c:pt idx="1585">
                  <c:v>40904.041666666613</c:v>
                </c:pt>
                <c:pt idx="1586">
                  <c:v>40904.083333333336</c:v>
                </c:pt>
                <c:pt idx="1587">
                  <c:v>40904.124999999993</c:v>
                </c:pt>
                <c:pt idx="1588">
                  <c:v>40904.166666666613</c:v>
                </c:pt>
                <c:pt idx="1589">
                  <c:v>40904.208333333336</c:v>
                </c:pt>
                <c:pt idx="1590">
                  <c:v>40904.25</c:v>
                </c:pt>
                <c:pt idx="1591">
                  <c:v>40904.291666666577</c:v>
                </c:pt>
                <c:pt idx="1592">
                  <c:v>40904.333333333336</c:v>
                </c:pt>
                <c:pt idx="1593">
                  <c:v>40904.375</c:v>
                </c:pt>
                <c:pt idx="1594">
                  <c:v>40904.416666666664</c:v>
                </c:pt>
                <c:pt idx="1595">
                  <c:v>40904.458333333343</c:v>
                </c:pt>
                <c:pt idx="1596">
                  <c:v>40904.5</c:v>
                </c:pt>
                <c:pt idx="1597">
                  <c:v>40904.541666666613</c:v>
                </c:pt>
                <c:pt idx="1598">
                  <c:v>40904.583333333336</c:v>
                </c:pt>
                <c:pt idx="1599">
                  <c:v>40904.624999999993</c:v>
                </c:pt>
                <c:pt idx="1600">
                  <c:v>40904.666666666613</c:v>
                </c:pt>
                <c:pt idx="1601">
                  <c:v>40904.708333333336</c:v>
                </c:pt>
                <c:pt idx="1602">
                  <c:v>40904.75</c:v>
                </c:pt>
                <c:pt idx="1603">
                  <c:v>40904.791666666577</c:v>
                </c:pt>
                <c:pt idx="1604">
                  <c:v>40904.833333333336</c:v>
                </c:pt>
                <c:pt idx="1605">
                  <c:v>40904.875</c:v>
                </c:pt>
                <c:pt idx="1606">
                  <c:v>40904.916666666664</c:v>
                </c:pt>
                <c:pt idx="1607">
                  <c:v>40904.958333333343</c:v>
                </c:pt>
                <c:pt idx="1608">
                  <c:v>40905</c:v>
                </c:pt>
                <c:pt idx="1609">
                  <c:v>40905.041666666613</c:v>
                </c:pt>
                <c:pt idx="1610">
                  <c:v>40905.083333333336</c:v>
                </c:pt>
                <c:pt idx="1611">
                  <c:v>40905.124999999993</c:v>
                </c:pt>
                <c:pt idx="1612">
                  <c:v>40905.166666666613</c:v>
                </c:pt>
                <c:pt idx="1613">
                  <c:v>40905.208333333336</c:v>
                </c:pt>
                <c:pt idx="1614">
                  <c:v>40905.25</c:v>
                </c:pt>
                <c:pt idx="1615">
                  <c:v>40905.291666666577</c:v>
                </c:pt>
                <c:pt idx="1616">
                  <c:v>40905.333333333336</c:v>
                </c:pt>
                <c:pt idx="1617">
                  <c:v>40905.375</c:v>
                </c:pt>
                <c:pt idx="1618">
                  <c:v>40905.416666666664</c:v>
                </c:pt>
                <c:pt idx="1619">
                  <c:v>40905.458333333343</c:v>
                </c:pt>
                <c:pt idx="1620">
                  <c:v>40905.5</c:v>
                </c:pt>
                <c:pt idx="1621">
                  <c:v>40905.541666666613</c:v>
                </c:pt>
                <c:pt idx="1622">
                  <c:v>40905.583333333336</c:v>
                </c:pt>
                <c:pt idx="1623">
                  <c:v>40905.624999999993</c:v>
                </c:pt>
                <c:pt idx="1624">
                  <c:v>40905.666666666613</c:v>
                </c:pt>
                <c:pt idx="1625">
                  <c:v>40905.708333333336</c:v>
                </c:pt>
                <c:pt idx="1626">
                  <c:v>40905.75</c:v>
                </c:pt>
                <c:pt idx="1627">
                  <c:v>40905.791666666577</c:v>
                </c:pt>
                <c:pt idx="1628">
                  <c:v>40905.833333333336</c:v>
                </c:pt>
                <c:pt idx="1629">
                  <c:v>40905.875</c:v>
                </c:pt>
                <c:pt idx="1630">
                  <c:v>40905.916666666664</c:v>
                </c:pt>
                <c:pt idx="1631">
                  <c:v>40905.958333333343</c:v>
                </c:pt>
                <c:pt idx="1632">
                  <c:v>40906</c:v>
                </c:pt>
                <c:pt idx="1633">
                  <c:v>40906.041666666613</c:v>
                </c:pt>
                <c:pt idx="1634">
                  <c:v>40906.083333333336</c:v>
                </c:pt>
                <c:pt idx="1635">
                  <c:v>40906.124999999993</c:v>
                </c:pt>
                <c:pt idx="1636">
                  <c:v>40906.166666666613</c:v>
                </c:pt>
                <c:pt idx="1637">
                  <c:v>40906.208333333336</c:v>
                </c:pt>
                <c:pt idx="1638">
                  <c:v>40906.25</c:v>
                </c:pt>
                <c:pt idx="1639">
                  <c:v>40906.291666666577</c:v>
                </c:pt>
                <c:pt idx="1640">
                  <c:v>40906.333333333336</c:v>
                </c:pt>
                <c:pt idx="1641">
                  <c:v>40906.375</c:v>
                </c:pt>
                <c:pt idx="1642">
                  <c:v>40906.416666666664</c:v>
                </c:pt>
                <c:pt idx="1643">
                  <c:v>40906.458333333343</c:v>
                </c:pt>
                <c:pt idx="1644">
                  <c:v>40906.5</c:v>
                </c:pt>
                <c:pt idx="1645">
                  <c:v>40906.541666666613</c:v>
                </c:pt>
                <c:pt idx="1646">
                  <c:v>40906.583333333336</c:v>
                </c:pt>
                <c:pt idx="1647">
                  <c:v>40906.624999999993</c:v>
                </c:pt>
                <c:pt idx="1648">
                  <c:v>40906.666666666613</c:v>
                </c:pt>
                <c:pt idx="1649">
                  <c:v>40906.708333333336</c:v>
                </c:pt>
                <c:pt idx="1650">
                  <c:v>40906.75</c:v>
                </c:pt>
                <c:pt idx="1651">
                  <c:v>40906.791666666577</c:v>
                </c:pt>
                <c:pt idx="1652">
                  <c:v>40906.833333333336</c:v>
                </c:pt>
                <c:pt idx="1653">
                  <c:v>40906.875</c:v>
                </c:pt>
                <c:pt idx="1654">
                  <c:v>40906.916666666664</c:v>
                </c:pt>
                <c:pt idx="1655">
                  <c:v>40906.958333333343</c:v>
                </c:pt>
                <c:pt idx="1656">
                  <c:v>40907</c:v>
                </c:pt>
                <c:pt idx="1657">
                  <c:v>40907.041666666613</c:v>
                </c:pt>
                <c:pt idx="1658">
                  <c:v>40907.083333333336</c:v>
                </c:pt>
                <c:pt idx="1659">
                  <c:v>40907.124999999993</c:v>
                </c:pt>
                <c:pt idx="1660">
                  <c:v>40907.166666666613</c:v>
                </c:pt>
                <c:pt idx="1661">
                  <c:v>40907.208333333336</c:v>
                </c:pt>
                <c:pt idx="1662">
                  <c:v>40907.25</c:v>
                </c:pt>
                <c:pt idx="1663">
                  <c:v>40907.291666666577</c:v>
                </c:pt>
                <c:pt idx="1664">
                  <c:v>40907.333333333336</c:v>
                </c:pt>
                <c:pt idx="1665">
                  <c:v>40907.375</c:v>
                </c:pt>
                <c:pt idx="1666">
                  <c:v>40907.416666666664</c:v>
                </c:pt>
                <c:pt idx="1667">
                  <c:v>40907.458333333343</c:v>
                </c:pt>
                <c:pt idx="1668">
                  <c:v>40907.5</c:v>
                </c:pt>
                <c:pt idx="1669">
                  <c:v>40907.541666666613</c:v>
                </c:pt>
                <c:pt idx="1670">
                  <c:v>40907.583333333336</c:v>
                </c:pt>
                <c:pt idx="1671">
                  <c:v>40907.624999999993</c:v>
                </c:pt>
                <c:pt idx="1672">
                  <c:v>40907.666666666613</c:v>
                </c:pt>
                <c:pt idx="1673">
                  <c:v>40907.708333333336</c:v>
                </c:pt>
                <c:pt idx="1674">
                  <c:v>40907.75</c:v>
                </c:pt>
                <c:pt idx="1675">
                  <c:v>40907.791666666577</c:v>
                </c:pt>
                <c:pt idx="1676">
                  <c:v>40907.833333333336</c:v>
                </c:pt>
                <c:pt idx="1677">
                  <c:v>40907.875</c:v>
                </c:pt>
                <c:pt idx="1678">
                  <c:v>40907.916666666664</c:v>
                </c:pt>
                <c:pt idx="1679">
                  <c:v>40907.958333333343</c:v>
                </c:pt>
                <c:pt idx="1680">
                  <c:v>40908</c:v>
                </c:pt>
                <c:pt idx="1681">
                  <c:v>40908.041666666613</c:v>
                </c:pt>
                <c:pt idx="1682">
                  <c:v>40908.083333333336</c:v>
                </c:pt>
                <c:pt idx="1683">
                  <c:v>40908.124999999993</c:v>
                </c:pt>
                <c:pt idx="1684">
                  <c:v>40908.166666666613</c:v>
                </c:pt>
                <c:pt idx="1685">
                  <c:v>40908.208333333336</c:v>
                </c:pt>
                <c:pt idx="1686">
                  <c:v>40908.25</c:v>
                </c:pt>
                <c:pt idx="1687">
                  <c:v>40908.291666666577</c:v>
                </c:pt>
                <c:pt idx="1688">
                  <c:v>40908.333333333336</c:v>
                </c:pt>
                <c:pt idx="1689">
                  <c:v>40908.375</c:v>
                </c:pt>
                <c:pt idx="1690">
                  <c:v>40908.416666666664</c:v>
                </c:pt>
                <c:pt idx="1691">
                  <c:v>40908.458333333343</c:v>
                </c:pt>
                <c:pt idx="1692">
                  <c:v>40908.5</c:v>
                </c:pt>
                <c:pt idx="1693">
                  <c:v>40908.541666666613</c:v>
                </c:pt>
                <c:pt idx="1694">
                  <c:v>40908.583333333336</c:v>
                </c:pt>
                <c:pt idx="1695">
                  <c:v>40908.624999999993</c:v>
                </c:pt>
                <c:pt idx="1696">
                  <c:v>40908.666666666613</c:v>
                </c:pt>
                <c:pt idx="1697">
                  <c:v>40908.708333333336</c:v>
                </c:pt>
                <c:pt idx="1698">
                  <c:v>40908.75</c:v>
                </c:pt>
                <c:pt idx="1699">
                  <c:v>40908.791666666577</c:v>
                </c:pt>
                <c:pt idx="1700">
                  <c:v>40908.833333333336</c:v>
                </c:pt>
                <c:pt idx="1701">
                  <c:v>40908.875</c:v>
                </c:pt>
                <c:pt idx="1702">
                  <c:v>40908.916666666664</c:v>
                </c:pt>
                <c:pt idx="1703">
                  <c:v>40908.958333333343</c:v>
                </c:pt>
                <c:pt idx="1704">
                  <c:v>40909</c:v>
                </c:pt>
                <c:pt idx="1705">
                  <c:v>40909.041666666613</c:v>
                </c:pt>
                <c:pt idx="1706">
                  <c:v>40909.083333333336</c:v>
                </c:pt>
                <c:pt idx="1707">
                  <c:v>40909.124999999993</c:v>
                </c:pt>
                <c:pt idx="1708">
                  <c:v>40909.166666666613</c:v>
                </c:pt>
                <c:pt idx="1709">
                  <c:v>40909.208333333336</c:v>
                </c:pt>
                <c:pt idx="1710">
                  <c:v>40909.25</c:v>
                </c:pt>
                <c:pt idx="1711">
                  <c:v>40909.291666666577</c:v>
                </c:pt>
                <c:pt idx="1712">
                  <c:v>40909.333333333336</c:v>
                </c:pt>
                <c:pt idx="1713">
                  <c:v>40909.375</c:v>
                </c:pt>
                <c:pt idx="1714">
                  <c:v>40909.416666666664</c:v>
                </c:pt>
                <c:pt idx="1715">
                  <c:v>40909.458333333343</c:v>
                </c:pt>
                <c:pt idx="1716">
                  <c:v>40909.5</c:v>
                </c:pt>
                <c:pt idx="1717">
                  <c:v>40909.541666666613</c:v>
                </c:pt>
                <c:pt idx="1718">
                  <c:v>40909.583333333336</c:v>
                </c:pt>
                <c:pt idx="1719">
                  <c:v>40909.624999999993</c:v>
                </c:pt>
                <c:pt idx="1720">
                  <c:v>40909.666666666613</c:v>
                </c:pt>
                <c:pt idx="1721">
                  <c:v>40909.708333333336</c:v>
                </c:pt>
                <c:pt idx="1722">
                  <c:v>40909.75</c:v>
                </c:pt>
                <c:pt idx="1723">
                  <c:v>40909.791666666577</c:v>
                </c:pt>
                <c:pt idx="1724">
                  <c:v>40909.833333333336</c:v>
                </c:pt>
                <c:pt idx="1725">
                  <c:v>40909.875</c:v>
                </c:pt>
                <c:pt idx="1726">
                  <c:v>40909.916666666664</c:v>
                </c:pt>
                <c:pt idx="1727">
                  <c:v>40909.958333333343</c:v>
                </c:pt>
                <c:pt idx="1728">
                  <c:v>40910</c:v>
                </c:pt>
                <c:pt idx="1729">
                  <c:v>40910.041666666613</c:v>
                </c:pt>
                <c:pt idx="1730">
                  <c:v>40910.083333333336</c:v>
                </c:pt>
                <c:pt idx="1731">
                  <c:v>40910.124999999993</c:v>
                </c:pt>
                <c:pt idx="1732">
                  <c:v>40910.166666666613</c:v>
                </c:pt>
                <c:pt idx="1733">
                  <c:v>40910.208333333336</c:v>
                </c:pt>
                <c:pt idx="1734">
                  <c:v>40910.25</c:v>
                </c:pt>
                <c:pt idx="1735">
                  <c:v>40910.291666666577</c:v>
                </c:pt>
                <c:pt idx="1736">
                  <c:v>40910.333333333336</c:v>
                </c:pt>
                <c:pt idx="1737">
                  <c:v>40910.375</c:v>
                </c:pt>
                <c:pt idx="1738">
                  <c:v>40910.416666666664</c:v>
                </c:pt>
                <c:pt idx="1739">
                  <c:v>40910.458333333343</c:v>
                </c:pt>
                <c:pt idx="1740">
                  <c:v>40910.5</c:v>
                </c:pt>
                <c:pt idx="1741">
                  <c:v>40910.541666666613</c:v>
                </c:pt>
                <c:pt idx="1742">
                  <c:v>40910.583333333336</c:v>
                </c:pt>
                <c:pt idx="1743">
                  <c:v>40910.624999999993</c:v>
                </c:pt>
                <c:pt idx="1744">
                  <c:v>40910.666666666613</c:v>
                </c:pt>
                <c:pt idx="1745">
                  <c:v>40910.708333333336</c:v>
                </c:pt>
                <c:pt idx="1746">
                  <c:v>40910.75</c:v>
                </c:pt>
                <c:pt idx="1747">
                  <c:v>40910.791666666577</c:v>
                </c:pt>
                <c:pt idx="1748">
                  <c:v>40910.833333333336</c:v>
                </c:pt>
                <c:pt idx="1749">
                  <c:v>40910.875</c:v>
                </c:pt>
                <c:pt idx="1750">
                  <c:v>40910.916666666664</c:v>
                </c:pt>
                <c:pt idx="1751">
                  <c:v>40910.958333333343</c:v>
                </c:pt>
                <c:pt idx="1752">
                  <c:v>40911</c:v>
                </c:pt>
                <c:pt idx="1753">
                  <c:v>40911.041666666613</c:v>
                </c:pt>
                <c:pt idx="1754">
                  <c:v>40911.083333333336</c:v>
                </c:pt>
                <c:pt idx="1755">
                  <c:v>40911.124999999993</c:v>
                </c:pt>
                <c:pt idx="1756">
                  <c:v>40911.166666666613</c:v>
                </c:pt>
                <c:pt idx="1757">
                  <c:v>40911.208333333336</c:v>
                </c:pt>
                <c:pt idx="1758">
                  <c:v>40911.25</c:v>
                </c:pt>
                <c:pt idx="1759">
                  <c:v>40911.291666666577</c:v>
                </c:pt>
                <c:pt idx="1760">
                  <c:v>40911.333333333336</c:v>
                </c:pt>
                <c:pt idx="1761">
                  <c:v>40911.375</c:v>
                </c:pt>
                <c:pt idx="1762">
                  <c:v>40911.416666666664</c:v>
                </c:pt>
                <c:pt idx="1763">
                  <c:v>40911.458333333343</c:v>
                </c:pt>
                <c:pt idx="1764">
                  <c:v>40911.5</c:v>
                </c:pt>
                <c:pt idx="1765">
                  <c:v>40911.541666666613</c:v>
                </c:pt>
                <c:pt idx="1766">
                  <c:v>40911.583333333336</c:v>
                </c:pt>
                <c:pt idx="1767">
                  <c:v>40911.624999999993</c:v>
                </c:pt>
                <c:pt idx="1768">
                  <c:v>40911.666666666613</c:v>
                </c:pt>
                <c:pt idx="1769">
                  <c:v>40911.708333333336</c:v>
                </c:pt>
                <c:pt idx="1770">
                  <c:v>40911.75</c:v>
                </c:pt>
                <c:pt idx="1771">
                  <c:v>40911.791666666577</c:v>
                </c:pt>
                <c:pt idx="1772">
                  <c:v>40911.833333333336</c:v>
                </c:pt>
                <c:pt idx="1773">
                  <c:v>40911.875</c:v>
                </c:pt>
                <c:pt idx="1774">
                  <c:v>40911.916666666664</c:v>
                </c:pt>
                <c:pt idx="1775">
                  <c:v>40911.958333333343</c:v>
                </c:pt>
                <c:pt idx="1776">
                  <c:v>40912</c:v>
                </c:pt>
                <c:pt idx="1777">
                  <c:v>40912.041666666613</c:v>
                </c:pt>
                <c:pt idx="1778">
                  <c:v>40912.083333333336</c:v>
                </c:pt>
                <c:pt idx="1779">
                  <c:v>40912.124999999993</c:v>
                </c:pt>
                <c:pt idx="1780">
                  <c:v>40912.166666666613</c:v>
                </c:pt>
                <c:pt idx="1781">
                  <c:v>40912.208333333336</c:v>
                </c:pt>
                <c:pt idx="1782">
                  <c:v>40912.25</c:v>
                </c:pt>
                <c:pt idx="1783">
                  <c:v>40912.291666666577</c:v>
                </c:pt>
                <c:pt idx="1784">
                  <c:v>40912.333333333336</c:v>
                </c:pt>
                <c:pt idx="1785">
                  <c:v>40912.375</c:v>
                </c:pt>
                <c:pt idx="1786">
                  <c:v>40912.416666666664</c:v>
                </c:pt>
                <c:pt idx="1787">
                  <c:v>40912.458333333343</c:v>
                </c:pt>
                <c:pt idx="1788">
                  <c:v>40912.5</c:v>
                </c:pt>
                <c:pt idx="1789">
                  <c:v>40912.541666666613</c:v>
                </c:pt>
                <c:pt idx="1790">
                  <c:v>40912.583333333336</c:v>
                </c:pt>
                <c:pt idx="1791">
                  <c:v>40912.624999999993</c:v>
                </c:pt>
                <c:pt idx="1792">
                  <c:v>40912.666666666613</c:v>
                </c:pt>
                <c:pt idx="1793">
                  <c:v>40912.708333333336</c:v>
                </c:pt>
                <c:pt idx="1794">
                  <c:v>40912.75</c:v>
                </c:pt>
                <c:pt idx="1795">
                  <c:v>40912.791666666577</c:v>
                </c:pt>
                <c:pt idx="1796">
                  <c:v>40912.833333333336</c:v>
                </c:pt>
                <c:pt idx="1797">
                  <c:v>40912.875</c:v>
                </c:pt>
                <c:pt idx="1798">
                  <c:v>40912.916666666664</c:v>
                </c:pt>
                <c:pt idx="1799">
                  <c:v>40912.958333333343</c:v>
                </c:pt>
                <c:pt idx="1800">
                  <c:v>40913</c:v>
                </c:pt>
                <c:pt idx="1801">
                  <c:v>40913.041666666613</c:v>
                </c:pt>
                <c:pt idx="1802">
                  <c:v>40913.083333333336</c:v>
                </c:pt>
                <c:pt idx="1803">
                  <c:v>40913.124999999993</c:v>
                </c:pt>
                <c:pt idx="1804">
                  <c:v>40913.166666666613</c:v>
                </c:pt>
                <c:pt idx="1805">
                  <c:v>40913.208333333336</c:v>
                </c:pt>
                <c:pt idx="1806">
                  <c:v>40913.25</c:v>
                </c:pt>
                <c:pt idx="1807">
                  <c:v>40913.291666666577</c:v>
                </c:pt>
                <c:pt idx="1808">
                  <c:v>40913.333333333336</c:v>
                </c:pt>
                <c:pt idx="1809">
                  <c:v>40913.375</c:v>
                </c:pt>
                <c:pt idx="1810">
                  <c:v>40913.416666666664</c:v>
                </c:pt>
                <c:pt idx="1811">
                  <c:v>40913.458333333343</c:v>
                </c:pt>
                <c:pt idx="1812">
                  <c:v>40913.5</c:v>
                </c:pt>
                <c:pt idx="1813">
                  <c:v>40913.541666666613</c:v>
                </c:pt>
                <c:pt idx="1814">
                  <c:v>40913.583333333336</c:v>
                </c:pt>
                <c:pt idx="1815">
                  <c:v>40913.624999999993</c:v>
                </c:pt>
                <c:pt idx="1816">
                  <c:v>40913.666666666613</c:v>
                </c:pt>
                <c:pt idx="1817">
                  <c:v>40913.708333333336</c:v>
                </c:pt>
                <c:pt idx="1818">
                  <c:v>40913.75</c:v>
                </c:pt>
                <c:pt idx="1819">
                  <c:v>40913.791666666577</c:v>
                </c:pt>
                <c:pt idx="1820">
                  <c:v>40913.833333333336</c:v>
                </c:pt>
                <c:pt idx="1821">
                  <c:v>40913.875</c:v>
                </c:pt>
                <c:pt idx="1822">
                  <c:v>40913.916666666664</c:v>
                </c:pt>
                <c:pt idx="1823">
                  <c:v>40913.958333333343</c:v>
                </c:pt>
                <c:pt idx="1824">
                  <c:v>40914</c:v>
                </c:pt>
                <c:pt idx="1825">
                  <c:v>40914.041666666613</c:v>
                </c:pt>
                <c:pt idx="1826">
                  <c:v>40914.083333333336</c:v>
                </c:pt>
                <c:pt idx="1827">
                  <c:v>40914.124999999993</c:v>
                </c:pt>
                <c:pt idx="1828">
                  <c:v>40914.166666666613</c:v>
                </c:pt>
                <c:pt idx="1829">
                  <c:v>40914.208333333336</c:v>
                </c:pt>
                <c:pt idx="1830">
                  <c:v>40914.25</c:v>
                </c:pt>
                <c:pt idx="1831">
                  <c:v>40914.291666666577</c:v>
                </c:pt>
                <c:pt idx="1832">
                  <c:v>40914.333333333336</c:v>
                </c:pt>
                <c:pt idx="1833">
                  <c:v>40914.375</c:v>
                </c:pt>
                <c:pt idx="1834">
                  <c:v>40914.416666666664</c:v>
                </c:pt>
                <c:pt idx="1835">
                  <c:v>40914.458333333343</c:v>
                </c:pt>
                <c:pt idx="1836">
                  <c:v>40914.5</c:v>
                </c:pt>
                <c:pt idx="1837">
                  <c:v>40914.541666666613</c:v>
                </c:pt>
                <c:pt idx="1838">
                  <c:v>40914.583333333336</c:v>
                </c:pt>
                <c:pt idx="1839">
                  <c:v>40914.624999999993</c:v>
                </c:pt>
                <c:pt idx="1840">
                  <c:v>40914.666666666613</c:v>
                </c:pt>
                <c:pt idx="1841">
                  <c:v>40914.708333333336</c:v>
                </c:pt>
                <c:pt idx="1842">
                  <c:v>40914.75</c:v>
                </c:pt>
                <c:pt idx="1843">
                  <c:v>40914.791666666577</c:v>
                </c:pt>
                <c:pt idx="1844">
                  <c:v>40914.833333333336</c:v>
                </c:pt>
                <c:pt idx="1845">
                  <c:v>40914.875</c:v>
                </c:pt>
                <c:pt idx="1846">
                  <c:v>40914.916666666664</c:v>
                </c:pt>
                <c:pt idx="1847">
                  <c:v>40914.958333333343</c:v>
                </c:pt>
                <c:pt idx="1848">
                  <c:v>40915</c:v>
                </c:pt>
                <c:pt idx="1849">
                  <c:v>40915.041666666613</c:v>
                </c:pt>
                <c:pt idx="1850">
                  <c:v>40915.083333333336</c:v>
                </c:pt>
                <c:pt idx="1851">
                  <c:v>40915.124999999993</c:v>
                </c:pt>
                <c:pt idx="1852">
                  <c:v>40915.166666666613</c:v>
                </c:pt>
                <c:pt idx="1853">
                  <c:v>40915.208333333336</c:v>
                </c:pt>
                <c:pt idx="1854">
                  <c:v>40915.25</c:v>
                </c:pt>
                <c:pt idx="1855">
                  <c:v>40915.291666666577</c:v>
                </c:pt>
                <c:pt idx="1856">
                  <c:v>40915.333333333336</c:v>
                </c:pt>
                <c:pt idx="1857">
                  <c:v>40915.375</c:v>
                </c:pt>
                <c:pt idx="1858">
                  <c:v>40915.416666666664</c:v>
                </c:pt>
                <c:pt idx="1859">
                  <c:v>40915.458333333343</c:v>
                </c:pt>
                <c:pt idx="1860">
                  <c:v>40915.5</c:v>
                </c:pt>
                <c:pt idx="1861">
                  <c:v>40915.541666666613</c:v>
                </c:pt>
                <c:pt idx="1862">
                  <c:v>40915.583333333336</c:v>
                </c:pt>
                <c:pt idx="1863">
                  <c:v>40915.624999999993</c:v>
                </c:pt>
                <c:pt idx="1864">
                  <c:v>40915.666666666613</c:v>
                </c:pt>
                <c:pt idx="1865">
                  <c:v>40915.708333333336</c:v>
                </c:pt>
                <c:pt idx="1866">
                  <c:v>40915.75</c:v>
                </c:pt>
                <c:pt idx="1867">
                  <c:v>40915.791666666577</c:v>
                </c:pt>
                <c:pt idx="1868">
                  <c:v>40915.833333333336</c:v>
                </c:pt>
                <c:pt idx="1869">
                  <c:v>40915.875</c:v>
                </c:pt>
                <c:pt idx="1870">
                  <c:v>40915.916666666664</c:v>
                </c:pt>
                <c:pt idx="1871">
                  <c:v>40915.958333333343</c:v>
                </c:pt>
                <c:pt idx="1872">
                  <c:v>40916</c:v>
                </c:pt>
                <c:pt idx="1873">
                  <c:v>40916.041666666613</c:v>
                </c:pt>
                <c:pt idx="1874">
                  <c:v>40916.083333333336</c:v>
                </c:pt>
                <c:pt idx="1875">
                  <c:v>40916.124999999993</c:v>
                </c:pt>
                <c:pt idx="1876">
                  <c:v>40916.166666666613</c:v>
                </c:pt>
                <c:pt idx="1877">
                  <c:v>40916.208333333336</c:v>
                </c:pt>
                <c:pt idx="1878">
                  <c:v>40916.25</c:v>
                </c:pt>
                <c:pt idx="1879">
                  <c:v>40916.291666666577</c:v>
                </c:pt>
                <c:pt idx="1880">
                  <c:v>40916.333333333336</c:v>
                </c:pt>
                <c:pt idx="1881">
                  <c:v>40916.375</c:v>
                </c:pt>
                <c:pt idx="1882">
                  <c:v>40916.416666666664</c:v>
                </c:pt>
                <c:pt idx="1883">
                  <c:v>40916.458333333343</c:v>
                </c:pt>
                <c:pt idx="1884">
                  <c:v>40916.5</c:v>
                </c:pt>
                <c:pt idx="1885">
                  <c:v>40916.541666666613</c:v>
                </c:pt>
                <c:pt idx="1886">
                  <c:v>40916.583333333336</c:v>
                </c:pt>
                <c:pt idx="1887">
                  <c:v>40916.624999999993</c:v>
                </c:pt>
                <c:pt idx="1888">
                  <c:v>40916.666666666613</c:v>
                </c:pt>
                <c:pt idx="1889">
                  <c:v>40916.708333333336</c:v>
                </c:pt>
                <c:pt idx="1890">
                  <c:v>40916.75</c:v>
                </c:pt>
                <c:pt idx="1891">
                  <c:v>40916.791666666577</c:v>
                </c:pt>
                <c:pt idx="1892">
                  <c:v>40916.833333333336</c:v>
                </c:pt>
                <c:pt idx="1893">
                  <c:v>40916.875</c:v>
                </c:pt>
                <c:pt idx="1894">
                  <c:v>40916.916666666664</c:v>
                </c:pt>
                <c:pt idx="1895">
                  <c:v>40916.958333333343</c:v>
                </c:pt>
                <c:pt idx="1896">
                  <c:v>40917</c:v>
                </c:pt>
                <c:pt idx="1897">
                  <c:v>40917.041666666613</c:v>
                </c:pt>
                <c:pt idx="1898">
                  <c:v>40917.083333333336</c:v>
                </c:pt>
                <c:pt idx="1899">
                  <c:v>40917.124999999993</c:v>
                </c:pt>
                <c:pt idx="1900">
                  <c:v>40917.166666666613</c:v>
                </c:pt>
                <c:pt idx="1901">
                  <c:v>40917.208333333336</c:v>
                </c:pt>
                <c:pt idx="1902">
                  <c:v>40917.25</c:v>
                </c:pt>
                <c:pt idx="1903">
                  <c:v>40917.291666666577</c:v>
                </c:pt>
                <c:pt idx="1904">
                  <c:v>40917.333333333336</c:v>
                </c:pt>
                <c:pt idx="1905">
                  <c:v>40917.375</c:v>
                </c:pt>
                <c:pt idx="1906">
                  <c:v>40917.416666666664</c:v>
                </c:pt>
                <c:pt idx="1907">
                  <c:v>40917.458333333343</c:v>
                </c:pt>
                <c:pt idx="1908">
                  <c:v>40917.5</c:v>
                </c:pt>
                <c:pt idx="1909">
                  <c:v>40917.541666666613</c:v>
                </c:pt>
                <c:pt idx="1910">
                  <c:v>40917.583333333336</c:v>
                </c:pt>
                <c:pt idx="1911">
                  <c:v>40917.624999999993</c:v>
                </c:pt>
                <c:pt idx="1912">
                  <c:v>40917.666666666613</c:v>
                </c:pt>
                <c:pt idx="1913">
                  <c:v>40917.708333333336</c:v>
                </c:pt>
                <c:pt idx="1914">
                  <c:v>40917.75</c:v>
                </c:pt>
                <c:pt idx="1915">
                  <c:v>40917.791666666577</c:v>
                </c:pt>
                <c:pt idx="1916">
                  <c:v>40917.833333333336</c:v>
                </c:pt>
                <c:pt idx="1917">
                  <c:v>40917.875</c:v>
                </c:pt>
                <c:pt idx="1918">
                  <c:v>40917.916666666664</c:v>
                </c:pt>
                <c:pt idx="1919">
                  <c:v>40917.958333333343</c:v>
                </c:pt>
                <c:pt idx="1920">
                  <c:v>40918</c:v>
                </c:pt>
                <c:pt idx="1921">
                  <c:v>40918.041666666613</c:v>
                </c:pt>
                <c:pt idx="1922">
                  <c:v>40918.083333333336</c:v>
                </c:pt>
                <c:pt idx="1923">
                  <c:v>40918.124999999993</c:v>
                </c:pt>
                <c:pt idx="1924">
                  <c:v>40918.166666666613</c:v>
                </c:pt>
                <c:pt idx="1925">
                  <c:v>40918.208333333336</c:v>
                </c:pt>
                <c:pt idx="1926">
                  <c:v>40918.25</c:v>
                </c:pt>
                <c:pt idx="1927">
                  <c:v>40918.291666666577</c:v>
                </c:pt>
                <c:pt idx="1928">
                  <c:v>40918.333333333336</c:v>
                </c:pt>
                <c:pt idx="1929">
                  <c:v>40918.375</c:v>
                </c:pt>
                <c:pt idx="1930">
                  <c:v>40918.416666666664</c:v>
                </c:pt>
                <c:pt idx="1931">
                  <c:v>40918.458333333343</c:v>
                </c:pt>
                <c:pt idx="1932">
                  <c:v>40918.5</c:v>
                </c:pt>
                <c:pt idx="1933">
                  <c:v>40918.541666666613</c:v>
                </c:pt>
                <c:pt idx="1934">
                  <c:v>40918.583333333336</c:v>
                </c:pt>
                <c:pt idx="1935">
                  <c:v>40918.624999999993</c:v>
                </c:pt>
                <c:pt idx="1936">
                  <c:v>40918.666666666613</c:v>
                </c:pt>
                <c:pt idx="1937">
                  <c:v>40918.708333333336</c:v>
                </c:pt>
                <c:pt idx="1938">
                  <c:v>40918.75</c:v>
                </c:pt>
                <c:pt idx="1939">
                  <c:v>40918.791666666577</c:v>
                </c:pt>
                <c:pt idx="1940">
                  <c:v>40918.833333333336</c:v>
                </c:pt>
                <c:pt idx="1941">
                  <c:v>40918.875</c:v>
                </c:pt>
                <c:pt idx="1942">
                  <c:v>40918.916666666664</c:v>
                </c:pt>
                <c:pt idx="1943">
                  <c:v>40918.958333333343</c:v>
                </c:pt>
                <c:pt idx="1944">
                  <c:v>40919</c:v>
                </c:pt>
                <c:pt idx="1945">
                  <c:v>40919.041666666613</c:v>
                </c:pt>
                <c:pt idx="1946">
                  <c:v>40919.083333333336</c:v>
                </c:pt>
                <c:pt idx="1947">
                  <c:v>40919.124999999993</c:v>
                </c:pt>
                <c:pt idx="1948">
                  <c:v>40919.166666666613</c:v>
                </c:pt>
                <c:pt idx="1949">
                  <c:v>40919.208333333336</c:v>
                </c:pt>
                <c:pt idx="1950">
                  <c:v>40919.25</c:v>
                </c:pt>
                <c:pt idx="1951">
                  <c:v>40919.291666666577</c:v>
                </c:pt>
                <c:pt idx="1952">
                  <c:v>40919.333333333336</c:v>
                </c:pt>
                <c:pt idx="1953">
                  <c:v>40919.375</c:v>
                </c:pt>
                <c:pt idx="1954">
                  <c:v>40919.416666666664</c:v>
                </c:pt>
                <c:pt idx="1955">
                  <c:v>40919.458333333343</c:v>
                </c:pt>
                <c:pt idx="1956">
                  <c:v>40919.5</c:v>
                </c:pt>
                <c:pt idx="1957">
                  <c:v>40919.541666666613</c:v>
                </c:pt>
                <c:pt idx="1958">
                  <c:v>40919.583333333336</c:v>
                </c:pt>
                <c:pt idx="1959">
                  <c:v>40919.624999999993</c:v>
                </c:pt>
                <c:pt idx="1960">
                  <c:v>40919.666666666613</c:v>
                </c:pt>
                <c:pt idx="1961">
                  <c:v>40919.708333333336</c:v>
                </c:pt>
                <c:pt idx="1962">
                  <c:v>40919.75</c:v>
                </c:pt>
                <c:pt idx="1963">
                  <c:v>40919.791666666577</c:v>
                </c:pt>
                <c:pt idx="1964">
                  <c:v>40919.833333333336</c:v>
                </c:pt>
                <c:pt idx="1965">
                  <c:v>40919.875</c:v>
                </c:pt>
                <c:pt idx="1966">
                  <c:v>40919.916666666664</c:v>
                </c:pt>
                <c:pt idx="1967">
                  <c:v>40919.958333333343</c:v>
                </c:pt>
                <c:pt idx="1968">
                  <c:v>40920</c:v>
                </c:pt>
                <c:pt idx="1969">
                  <c:v>40920.041666666613</c:v>
                </c:pt>
                <c:pt idx="1970">
                  <c:v>40920.083333333336</c:v>
                </c:pt>
                <c:pt idx="1971">
                  <c:v>40920.124999999993</c:v>
                </c:pt>
                <c:pt idx="1972">
                  <c:v>40920.166666666613</c:v>
                </c:pt>
                <c:pt idx="1973">
                  <c:v>40920.208333333336</c:v>
                </c:pt>
                <c:pt idx="1974">
                  <c:v>40920.25</c:v>
                </c:pt>
                <c:pt idx="1975">
                  <c:v>40920.291666666577</c:v>
                </c:pt>
                <c:pt idx="1976">
                  <c:v>40920.333333333336</c:v>
                </c:pt>
                <c:pt idx="1977">
                  <c:v>40920.375</c:v>
                </c:pt>
                <c:pt idx="1978">
                  <c:v>40920.416666666664</c:v>
                </c:pt>
                <c:pt idx="1979">
                  <c:v>40920.458333333343</c:v>
                </c:pt>
                <c:pt idx="1980">
                  <c:v>40920.5</c:v>
                </c:pt>
                <c:pt idx="1981">
                  <c:v>40920.541666666613</c:v>
                </c:pt>
                <c:pt idx="1982">
                  <c:v>40920.583333333336</c:v>
                </c:pt>
                <c:pt idx="1983">
                  <c:v>40920.624999999993</c:v>
                </c:pt>
                <c:pt idx="1984">
                  <c:v>40920.666666666613</c:v>
                </c:pt>
                <c:pt idx="1985">
                  <c:v>40920.708333333336</c:v>
                </c:pt>
                <c:pt idx="1986">
                  <c:v>40920.75</c:v>
                </c:pt>
                <c:pt idx="1987">
                  <c:v>40920.791666666577</c:v>
                </c:pt>
                <c:pt idx="1988">
                  <c:v>40920.833333333336</c:v>
                </c:pt>
                <c:pt idx="1989">
                  <c:v>40920.875</c:v>
                </c:pt>
                <c:pt idx="1990">
                  <c:v>40920.916666666664</c:v>
                </c:pt>
                <c:pt idx="1991">
                  <c:v>40920.958333333343</c:v>
                </c:pt>
                <c:pt idx="1992">
                  <c:v>40921</c:v>
                </c:pt>
                <c:pt idx="1993">
                  <c:v>40921.041666666613</c:v>
                </c:pt>
                <c:pt idx="1994">
                  <c:v>40921.083333333336</c:v>
                </c:pt>
                <c:pt idx="1995">
                  <c:v>40921.124999999993</c:v>
                </c:pt>
                <c:pt idx="1996">
                  <c:v>40921.166666666613</c:v>
                </c:pt>
                <c:pt idx="1997">
                  <c:v>40921.208333333336</c:v>
                </c:pt>
                <c:pt idx="1998">
                  <c:v>40921.25</c:v>
                </c:pt>
                <c:pt idx="1999">
                  <c:v>40921.291666666577</c:v>
                </c:pt>
                <c:pt idx="2000">
                  <c:v>40921.333333333336</c:v>
                </c:pt>
                <c:pt idx="2001">
                  <c:v>40921.375</c:v>
                </c:pt>
                <c:pt idx="2002">
                  <c:v>40921.416666666664</c:v>
                </c:pt>
                <c:pt idx="2003">
                  <c:v>40921.458333333343</c:v>
                </c:pt>
                <c:pt idx="2004">
                  <c:v>40921.5</c:v>
                </c:pt>
                <c:pt idx="2005">
                  <c:v>40921.541666666613</c:v>
                </c:pt>
                <c:pt idx="2006">
                  <c:v>40921.583333333336</c:v>
                </c:pt>
                <c:pt idx="2007">
                  <c:v>40921.624999999993</c:v>
                </c:pt>
                <c:pt idx="2008">
                  <c:v>40921.666666666613</c:v>
                </c:pt>
                <c:pt idx="2009">
                  <c:v>40921.708333333336</c:v>
                </c:pt>
                <c:pt idx="2010">
                  <c:v>40921.75</c:v>
                </c:pt>
                <c:pt idx="2011">
                  <c:v>40921.791666666577</c:v>
                </c:pt>
                <c:pt idx="2012">
                  <c:v>40921.833333333336</c:v>
                </c:pt>
                <c:pt idx="2013">
                  <c:v>40921.875</c:v>
                </c:pt>
                <c:pt idx="2014">
                  <c:v>40921.916666666664</c:v>
                </c:pt>
                <c:pt idx="2015">
                  <c:v>40921.958333333343</c:v>
                </c:pt>
                <c:pt idx="2016">
                  <c:v>40922</c:v>
                </c:pt>
                <c:pt idx="2017">
                  <c:v>40922.041666666613</c:v>
                </c:pt>
                <c:pt idx="2018">
                  <c:v>40922.083333333336</c:v>
                </c:pt>
                <c:pt idx="2019">
                  <c:v>40922.124999999993</c:v>
                </c:pt>
                <c:pt idx="2020">
                  <c:v>40922.166666666613</c:v>
                </c:pt>
                <c:pt idx="2021">
                  <c:v>40922.208333333336</c:v>
                </c:pt>
                <c:pt idx="2022">
                  <c:v>40922.25</c:v>
                </c:pt>
                <c:pt idx="2023">
                  <c:v>40922.291666666577</c:v>
                </c:pt>
                <c:pt idx="2024">
                  <c:v>40922.333333333336</c:v>
                </c:pt>
                <c:pt idx="2025">
                  <c:v>40922.375</c:v>
                </c:pt>
                <c:pt idx="2026">
                  <c:v>40922.416666666664</c:v>
                </c:pt>
                <c:pt idx="2027">
                  <c:v>40922.458333333343</c:v>
                </c:pt>
                <c:pt idx="2028">
                  <c:v>40922.5</c:v>
                </c:pt>
                <c:pt idx="2029">
                  <c:v>40922.541666666613</c:v>
                </c:pt>
                <c:pt idx="2030">
                  <c:v>40922.583333333336</c:v>
                </c:pt>
                <c:pt idx="2031">
                  <c:v>40922.624999999993</c:v>
                </c:pt>
                <c:pt idx="2032">
                  <c:v>40922.666666666613</c:v>
                </c:pt>
                <c:pt idx="2033">
                  <c:v>40922.708333333336</c:v>
                </c:pt>
                <c:pt idx="2034">
                  <c:v>40922.75</c:v>
                </c:pt>
                <c:pt idx="2035">
                  <c:v>40922.791666666577</c:v>
                </c:pt>
                <c:pt idx="2036">
                  <c:v>40922.833333333336</c:v>
                </c:pt>
                <c:pt idx="2037">
                  <c:v>40922.875</c:v>
                </c:pt>
                <c:pt idx="2038">
                  <c:v>40922.916666666664</c:v>
                </c:pt>
                <c:pt idx="2039">
                  <c:v>40922.958333333343</c:v>
                </c:pt>
                <c:pt idx="2040">
                  <c:v>40923</c:v>
                </c:pt>
                <c:pt idx="2041">
                  <c:v>40923.041666666613</c:v>
                </c:pt>
                <c:pt idx="2042">
                  <c:v>40923.083333333336</c:v>
                </c:pt>
                <c:pt idx="2043">
                  <c:v>40923.124999999993</c:v>
                </c:pt>
                <c:pt idx="2044">
                  <c:v>40923.166666666613</c:v>
                </c:pt>
                <c:pt idx="2045">
                  <c:v>40923.208333333336</c:v>
                </c:pt>
                <c:pt idx="2046">
                  <c:v>40923.25</c:v>
                </c:pt>
                <c:pt idx="2047">
                  <c:v>40923.291666666577</c:v>
                </c:pt>
                <c:pt idx="2048">
                  <c:v>40923.333333333336</c:v>
                </c:pt>
                <c:pt idx="2049">
                  <c:v>40923.375</c:v>
                </c:pt>
                <c:pt idx="2050">
                  <c:v>40923.416666666664</c:v>
                </c:pt>
                <c:pt idx="2051">
                  <c:v>40923.458333333343</c:v>
                </c:pt>
                <c:pt idx="2052">
                  <c:v>40923.5</c:v>
                </c:pt>
                <c:pt idx="2053">
                  <c:v>40923.541666666613</c:v>
                </c:pt>
                <c:pt idx="2054">
                  <c:v>40923.583333333336</c:v>
                </c:pt>
                <c:pt idx="2055">
                  <c:v>40923.624999999993</c:v>
                </c:pt>
                <c:pt idx="2056">
                  <c:v>40923.666666666613</c:v>
                </c:pt>
                <c:pt idx="2057">
                  <c:v>40923.708333333336</c:v>
                </c:pt>
                <c:pt idx="2058">
                  <c:v>40923.75</c:v>
                </c:pt>
                <c:pt idx="2059">
                  <c:v>40923.791666666577</c:v>
                </c:pt>
                <c:pt idx="2060">
                  <c:v>40923.833333333336</c:v>
                </c:pt>
                <c:pt idx="2061">
                  <c:v>40923.875</c:v>
                </c:pt>
                <c:pt idx="2062">
                  <c:v>40923.916666666664</c:v>
                </c:pt>
                <c:pt idx="2063">
                  <c:v>40923.958333333343</c:v>
                </c:pt>
                <c:pt idx="2064">
                  <c:v>40924</c:v>
                </c:pt>
                <c:pt idx="2065">
                  <c:v>40924.041666666613</c:v>
                </c:pt>
                <c:pt idx="2066">
                  <c:v>40924.083333333336</c:v>
                </c:pt>
                <c:pt idx="2067">
                  <c:v>40924.124999999993</c:v>
                </c:pt>
                <c:pt idx="2068">
                  <c:v>40924.166666666613</c:v>
                </c:pt>
                <c:pt idx="2069">
                  <c:v>40924.208333333336</c:v>
                </c:pt>
                <c:pt idx="2070">
                  <c:v>40924.25</c:v>
                </c:pt>
                <c:pt idx="2071">
                  <c:v>40924.291666666577</c:v>
                </c:pt>
                <c:pt idx="2072">
                  <c:v>40924.333333333336</c:v>
                </c:pt>
                <c:pt idx="2073">
                  <c:v>40924.375</c:v>
                </c:pt>
                <c:pt idx="2074">
                  <c:v>40924.416666666664</c:v>
                </c:pt>
                <c:pt idx="2075">
                  <c:v>40924.458333333343</c:v>
                </c:pt>
                <c:pt idx="2076">
                  <c:v>40924.5</c:v>
                </c:pt>
                <c:pt idx="2077">
                  <c:v>40924.541666666613</c:v>
                </c:pt>
                <c:pt idx="2078">
                  <c:v>40924.583333333336</c:v>
                </c:pt>
                <c:pt idx="2079">
                  <c:v>40924.624999999993</c:v>
                </c:pt>
                <c:pt idx="2080">
                  <c:v>40924.666666666613</c:v>
                </c:pt>
                <c:pt idx="2081">
                  <c:v>40924.708333333336</c:v>
                </c:pt>
                <c:pt idx="2082">
                  <c:v>40924.75</c:v>
                </c:pt>
                <c:pt idx="2083">
                  <c:v>40924.791666666577</c:v>
                </c:pt>
                <c:pt idx="2084">
                  <c:v>40924.833333333336</c:v>
                </c:pt>
                <c:pt idx="2085">
                  <c:v>40924.875</c:v>
                </c:pt>
                <c:pt idx="2086">
                  <c:v>40924.916666666664</c:v>
                </c:pt>
                <c:pt idx="2087">
                  <c:v>40924.958333333343</c:v>
                </c:pt>
                <c:pt idx="2088">
                  <c:v>40925</c:v>
                </c:pt>
                <c:pt idx="2089">
                  <c:v>40925.041666666613</c:v>
                </c:pt>
                <c:pt idx="2090">
                  <c:v>40925.083333333336</c:v>
                </c:pt>
                <c:pt idx="2091">
                  <c:v>40925.124999999993</c:v>
                </c:pt>
                <c:pt idx="2092">
                  <c:v>40925.166666666613</c:v>
                </c:pt>
                <c:pt idx="2093">
                  <c:v>40925.208333333336</c:v>
                </c:pt>
                <c:pt idx="2094">
                  <c:v>40925.25</c:v>
                </c:pt>
                <c:pt idx="2095">
                  <c:v>40925.291666666577</c:v>
                </c:pt>
                <c:pt idx="2096">
                  <c:v>40925.333333333336</c:v>
                </c:pt>
                <c:pt idx="2097">
                  <c:v>40925.375</c:v>
                </c:pt>
                <c:pt idx="2098">
                  <c:v>40925.416666666664</c:v>
                </c:pt>
                <c:pt idx="2099">
                  <c:v>40925.458333333343</c:v>
                </c:pt>
                <c:pt idx="2100">
                  <c:v>40925.5</c:v>
                </c:pt>
                <c:pt idx="2101">
                  <c:v>40925.541666666613</c:v>
                </c:pt>
                <c:pt idx="2102">
                  <c:v>40925.583333333336</c:v>
                </c:pt>
                <c:pt idx="2103">
                  <c:v>40925.624999999993</c:v>
                </c:pt>
                <c:pt idx="2104">
                  <c:v>40925.666666666613</c:v>
                </c:pt>
                <c:pt idx="2105">
                  <c:v>40925.708333333336</c:v>
                </c:pt>
                <c:pt idx="2106">
                  <c:v>40925.75</c:v>
                </c:pt>
                <c:pt idx="2107">
                  <c:v>40925.791666666577</c:v>
                </c:pt>
                <c:pt idx="2108">
                  <c:v>40925.833333333336</c:v>
                </c:pt>
                <c:pt idx="2109">
                  <c:v>40925.875</c:v>
                </c:pt>
                <c:pt idx="2110">
                  <c:v>40925.916666666664</c:v>
                </c:pt>
                <c:pt idx="2111">
                  <c:v>40925.958333333343</c:v>
                </c:pt>
                <c:pt idx="2112">
                  <c:v>40926</c:v>
                </c:pt>
                <c:pt idx="2113">
                  <c:v>40926.041666666613</c:v>
                </c:pt>
                <c:pt idx="2114">
                  <c:v>40926.083333333336</c:v>
                </c:pt>
                <c:pt idx="2115">
                  <c:v>40926.124999999993</c:v>
                </c:pt>
                <c:pt idx="2116">
                  <c:v>40926.166666666613</c:v>
                </c:pt>
                <c:pt idx="2117">
                  <c:v>40926.208333333336</c:v>
                </c:pt>
                <c:pt idx="2118">
                  <c:v>40926.25</c:v>
                </c:pt>
                <c:pt idx="2119">
                  <c:v>40926.291666666577</c:v>
                </c:pt>
                <c:pt idx="2120">
                  <c:v>40926.333333333336</c:v>
                </c:pt>
                <c:pt idx="2121">
                  <c:v>40926.375</c:v>
                </c:pt>
                <c:pt idx="2122">
                  <c:v>40926.416666666664</c:v>
                </c:pt>
                <c:pt idx="2123">
                  <c:v>40926.458333333343</c:v>
                </c:pt>
                <c:pt idx="2124">
                  <c:v>40926.5</c:v>
                </c:pt>
                <c:pt idx="2125">
                  <c:v>40926.541666666613</c:v>
                </c:pt>
                <c:pt idx="2126">
                  <c:v>40926.583333333336</c:v>
                </c:pt>
                <c:pt idx="2127">
                  <c:v>40926.624999999993</c:v>
                </c:pt>
                <c:pt idx="2128">
                  <c:v>40926.666666666613</c:v>
                </c:pt>
                <c:pt idx="2129">
                  <c:v>40926.708333333336</c:v>
                </c:pt>
                <c:pt idx="2130">
                  <c:v>40926.75</c:v>
                </c:pt>
                <c:pt idx="2131">
                  <c:v>40926.791666666577</c:v>
                </c:pt>
                <c:pt idx="2132">
                  <c:v>40926.833333333336</c:v>
                </c:pt>
                <c:pt idx="2133">
                  <c:v>40926.875</c:v>
                </c:pt>
                <c:pt idx="2134">
                  <c:v>40926.916666666664</c:v>
                </c:pt>
                <c:pt idx="2135">
                  <c:v>40926.958333333343</c:v>
                </c:pt>
                <c:pt idx="2136">
                  <c:v>40927</c:v>
                </c:pt>
                <c:pt idx="2137">
                  <c:v>40927.041666666613</c:v>
                </c:pt>
                <c:pt idx="2138">
                  <c:v>40927.083333333336</c:v>
                </c:pt>
                <c:pt idx="2139">
                  <c:v>40927.124999999993</c:v>
                </c:pt>
                <c:pt idx="2140">
                  <c:v>40927.166666666613</c:v>
                </c:pt>
                <c:pt idx="2141">
                  <c:v>40927.208333333336</c:v>
                </c:pt>
                <c:pt idx="2142">
                  <c:v>40927.25</c:v>
                </c:pt>
                <c:pt idx="2143">
                  <c:v>40927.291666666577</c:v>
                </c:pt>
                <c:pt idx="2144">
                  <c:v>40927.333333333336</c:v>
                </c:pt>
                <c:pt idx="2145">
                  <c:v>40927.375</c:v>
                </c:pt>
                <c:pt idx="2146">
                  <c:v>40927.416666666664</c:v>
                </c:pt>
                <c:pt idx="2147">
                  <c:v>40927.458333333343</c:v>
                </c:pt>
                <c:pt idx="2148">
                  <c:v>40927.5</c:v>
                </c:pt>
                <c:pt idx="2149">
                  <c:v>40927.541666666613</c:v>
                </c:pt>
                <c:pt idx="2150">
                  <c:v>40927.583333333336</c:v>
                </c:pt>
                <c:pt idx="2151">
                  <c:v>40927.624999999993</c:v>
                </c:pt>
                <c:pt idx="2152">
                  <c:v>40927.666666666613</c:v>
                </c:pt>
                <c:pt idx="2153">
                  <c:v>40927.708333333336</c:v>
                </c:pt>
                <c:pt idx="2154">
                  <c:v>40927.75</c:v>
                </c:pt>
                <c:pt idx="2155">
                  <c:v>40927.791666666577</c:v>
                </c:pt>
                <c:pt idx="2156">
                  <c:v>40927.833333333336</c:v>
                </c:pt>
                <c:pt idx="2157">
                  <c:v>40927.875</c:v>
                </c:pt>
                <c:pt idx="2158">
                  <c:v>40927.916666666664</c:v>
                </c:pt>
                <c:pt idx="2159">
                  <c:v>40927.958333333343</c:v>
                </c:pt>
                <c:pt idx="2160">
                  <c:v>40928</c:v>
                </c:pt>
                <c:pt idx="2161">
                  <c:v>40928.041666666613</c:v>
                </c:pt>
                <c:pt idx="2162">
                  <c:v>40928.083333333336</c:v>
                </c:pt>
                <c:pt idx="2163">
                  <c:v>40928.124999999993</c:v>
                </c:pt>
                <c:pt idx="2164">
                  <c:v>40928.166666666613</c:v>
                </c:pt>
                <c:pt idx="2165">
                  <c:v>40928.208333333336</c:v>
                </c:pt>
                <c:pt idx="2166">
                  <c:v>40928.25</c:v>
                </c:pt>
                <c:pt idx="2167">
                  <c:v>40928.291666666577</c:v>
                </c:pt>
                <c:pt idx="2168">
                  <c:v>40928.333333333336</c:v>
                </c:pt>
                <c:pt idx="2169">
                  <c:v>40928.375</c:v>
                </c:pt>
                <c:pt idx="2170">
                  <c:v>40928.416666666664</c:v>
                </c:pt>
                <c:pt idx="2171">
                  <c:v>40928.458333333343</c:v>
                </c:pt>
                <c:pt idx="2172">
                  <c:v>40928.5</c:v>
                </c:pt>
                <c:pt idx="2173">
                  <c:v>40928.541666666613</c:v>
                </c:pt>
                <c:pt idx="2174">
                  <c:v>40928.583333333336</c:v>
                </c:pt>
                <c:pt idx="2175">
                  <c:v>40928.624999999993</c:v>
                </c:pt>
                <c:pt idx="2176">
                  <c:v>40928.666666666613</c:v>
                </c:pt>
                <c:pt idx="2177">
                  <c:v>40928.708333333336</c:v>
                </c:pt>
                <c:pt idx="2178">
                  <c:v>40928.75</c:v>
                </c:pt>
                <c:pt idx="2179">
                  <c:v>40928.791666666577</c:v>
                </c:pt>
                <c:pt idx="2180">
                  <c:v>40928.833333333336</c:v>
                </c:pt>
                <c:pt idx="2181">
                  <c:v>40928.875</c:v>
                </c:pt>
                <c:pt idx="2182">
                  <c:v>40928.916666666664</c:v>
                </c:pt>
                <c:pt idx="2183">
                  <c:v>40928.958333333343</c:v>
                </c:pt>
                <c:pt idx="2184">
                  <c:v>40929</c:v>
                </c:pt>
                <c:pt idx="2185">
                  <c:v>40929.041666666613</c:v>
                </c:pt>
                <c:pt idx="2186">
                  <c:v>40929.083333333336</c:v>
                </c:pt>
                <c:pt idx="2187">
                  <c:v>40929.124999999993</c:v>
                </c:pt>
                <c:pt idx="2188">
                  <c:v>40929.166666666613</c:v>
                </c:pt>
                <c:pt idx="2189">
                  <c:v>40929.208333333336</c:v>
                </c:pt>
                <c:pt idx="2190">
                  <c:v>40929.25</c:v>
                </c:pt>
                <c:pt idx="2191">
                  <c:v>40929.291666666577</c:v>
                </c:pt>
                <c:pt idx="2192">
                  <c:v>40929.333333333336</c:v>
                </c:pt>
                <c:pt idx="2193">
                  <c:v>40929.375</c:v>
                </c:pt>
                <c:pt idx="2194">
                  <c:v>40929.416666666664</c:v>
                </c:pt>
                <c:pt idx="2195">
                  <c:v>40929.458333333343</c:v>
                </c:pt>
                <c:pt idx="2196">
                  <c:v>40929.5</c:v>
                </c:pt>
                <c:pt idx="2197">
                  <c:v>40929.541666666613</c:v>
                </c:pt>
                <c:pt idx="2198">
                  <c:v>40929.583333333336</c:v>
                </c:pt>
                <c:pt idx="2199">
                  <c:v>40929.624999999993</c:v>
                </c:pt>
                <c:pt idx="2200">
                  <c:v>40929.666666666613</c:v>
                </c:pt>
                <c:pt idx="2201">
                  <c:v>40929.708333333336</c:v>
                </c:pt>
                <c:pt idx="2202">
                  <c:v>40929.75</c:v>
                </c:pt>
                <c:pt idx="2203">
                  <c:v>40929.791666666577</c:v>
                </c:pt>
                <c:pt idx="2204">
                  <c:v>40929.833333333336</c:v>
                </c:pt>
                <c:pt idx="2205">
                  <c:v>40929.875</c:v>
                </c:pt>
                <c:pt idx="2206">
                  <c:v>40929.916666666664</c:v>
                </c:pt>
                <c:pt idx="2207">
                  <c:v>40929.958333333343</c:v>
                </c:pt>
                <c:pt idx="2208">
                  <c:v>40930</c:v>
                </c:pt>
                <c:pt idx="2209">
                  <c:v>40930.041666666613</c:v>
                </c:pt>
                <c:pt idx="2210">
                  <c:v>40930.083333333336</c:v>
                </c:pt>
                <c:pt idx="2211">
                  <c:v>40930.124999999993</c:v>
                </c:pt>
                <c:pt idx="2212">
                  <c:v>40930.166666666613</c:v>
                </c:pt>
                <c:pt idx="2213">
                  <c:v>40930.208333333336</c:v>
                </c:pt>
                <c:pt idx="2214">
                  <c:v>40930.25</c:v>
                </c:pt>
                <c:pt idx="2215">
                  <c:v>40930.291666666577</c:v>
                </c:pt>
                <c:pt idx="2216">
                  <c:v>40930.333333333336</c:v>
                </c:pt>
                <c:pt idx="2217">
                  <c:v>40930.375</c:v>
                </c:pt>
                <c:pt idx="2218">
                  <c:v>40930.416666666664</c:v>
                </c:pt>
                <c:pt idx="2219">
                  <c:v>40930.458333333343</c:v>
                </c:pt>
                <c:pt idx="2220">
                  <c:v>40930.5</c:v>
                </c:pt>
                <c:pt idx="2221">
                  <c:v>40930.541666666613</c:v>
                </c:pt>
                <c:pt idx="2222">
                  <c:v>40930.583333333336</c:v>
                </c:pt>
                <c:pt idx="2223">
                  <c:v>40930.624999999993</c:v>
                </c:pt>
                <c:pt idx="2224">
                  <c:v>40930.666666666613</c:v>
                </c:pt>
                <c:pt idx="2225">
                  <c:v>40930.708333333336</c:v>
                </c:pt>
                <c:pt idx="2226">
                  <c:v>40930.75</c:v>
                </c:pt>
                <c:pt idx="2227">
                  <c:v>40930.791666666577</c:v>
                </c:pt>
                <c:pt idx="2228">
                  <c:v>40930.833333333336</c:v>
                </c:pt>
                <c:pt idx="2229">
                  <c:v>40930.875</c:v>
                </c:pt>
                <c:pt idx="2230">
                  <c:v>40930.916666666664</c:v>
                </c:pt>
                <c:pt idx="2231">
                  <c:v>40930.958333333343</c:v>
                </c:pt>
                <c:pt idx="2232">
                  <c:v>40931</c:v>
                </c:pt>
                <c:pt idx="2233">
                  <c:v>40931.041666666613</c:v>
                </c:pt>
                <c:pt idx="2234">
                  <c:v>40931.083333333336</c:v>
                </c:pt>
                <c:pt idx="2235">
                  <c:v>40931.124999999993</c:v>
                </c:pt>
                <c:pt idx="2236">
                  <c:v>40931.166666666613</c:v>
                </c:pt>
                <c:pt idx="2237">
                  <c:v>40931.208333333336</c:v>
                </c:pt>
                <c:pt idx="2238">
                  <c:v>40931.25</c:v>
                </c:pt>
                <c:pt idx="2239">
                  <c:v>40931.291666666577</c:v>
                </c:pt>
                <c:pt idx="2240">
                  <c:v>40931.333333333336</c:v>
                </c:pt>
                <c:pt idx="2241">
                  <c:v>40931.375</c:v>
                </c:pt>
                <c:pt idx="2242">
                  <c:v>40931.416666666664</c:v>
                </c:pt>
                <c:pt idx="2243">
                  <c:v>40931.458333333343</c:v>
                </c:pt>
                <c:pt idx="2244">
                  <c:v>40931.5</c:v>
                </c:pt>
                <c:pt idx="2245">
                  <c:v>40931.541666666613</c:v>
                </c:pt>
                <c:pt idx="2246">
                  <c:v>40931.583333333336</c:v>
                </c:pt>
                <c:pt idx="2247">
                  <c:v>40931.624999999993</c:v>
                </c:pt>
                <c:pt idx="2248">
                  <c:v>40931.666666666613</c:v>
                </c:pt>
                <c:pt idx="2249">
                  <c:v>40931.708333333336</c:v>
                </c:pt>
                <c:pt idx="2250">
                  <c:v>40931.75</c:v>
                </c:pt>
                <c:pt idx="2251">
                  <c:v>40931.791666666577</c:v>
                </c:pt>
                <c:pt idx="2252">
                  <c:v>40931.833333333336</c:v>
                </c:pt>
                <c:pt idx="2253">
                  <c:v>40931.875</c:v>
                </c:pt>
                <c:pt idx="2254">
                  <c:v>40931.916666666664</c:v>
                </c:pt>
                <c:pt idx="2255">
                  <c:v>40931.958333333343</c:v>
                </c:pt>
                <c:pt idx="2256">
                  <c:v>40932</c:v>
                </c:pt>
                <c:pt idx="2257">
                  <c:v>40932.041666666613</c:v>
                </c:pt>
                <c:pt idx="2258">
                  <c:v>40932.083333333336</c:v>
                </c:pt>
                <c:pt idx="2259">
                  <c:v>40932.124999999993</c:v>
                </c:pt>
                <c:pt idx="2260">
                  <c:v>40932.166666666613</c:v>
                </c:pt>
                <c:pt idx="2261">
                  <c:v>40932.208333333336</c:v>
                </c:pt>
                <c:pt idx="2262">
                  <c:v>40932.25</c:v>
                </c:pt>
                <c:pt idx="2263">
                  <c:v>40932.291666666577</c:v>
                </c:pt>
                <c:pt idx="2264">
                  <c:v>40932.333333333336</c:v>
                </c:pt>
                <c:pt idx="2265">
                  <c:v>40932.375</c:v>
                </c:pt>
                <c:pt idx="2266">
                  <c:v>40932.416666666664</c:v>
                </c:pt>
                <c:pt idx="2267">
                  <c:v>40932.458333333343</c:v>
                </c:pt>
                <c:pt idx="2268">
                  <c:v>40932.5</c:v>
                </c:pt>
                <c:pt idx="2269">
                  <c:v>40932.541666666613</c:v>
                </c:pt>
                <c:pt idx="2270">
                  <c:v>40932.583333333336</c:v>
                </c:pt>
                <c:pt idx="2271">
                  <c:v>40932.624999999993</c:v>
                </c:pt>
                <c:pt idx="2272">
                  <c:v>40932.666666666613</c:v>
                </c:pt>
                <c:pt idx="2273">
                  <c:v>40932.708333333336</c:v>
                </c:pt>
                <c:pt idx="2274">
                  <c:v>40932.75</c:v>
                </c:pt>
                <c:pt idx="2275">
                  <c:v>40932.791666666577</c:v>
                </c:pt>
                <c:pt idx="2276">
                  <c:v>40932.833333333336</c:v>
                </c:pt>
                <c:pt idx="2277">
                  <c:v>40932.875</c:v>
                </c:pt>
                <c:pt idx="2278">
                  <c:v>40932.916666666664</c:v>
                </c:pt>
                <c:pt idx="2279">
                  <c:v>40932.958333333343</c:v>
                </c:pt>
                <c:pt idx="2280">
                  <c:v>40933</c:v>
                </c:pt>
                <c:pt idx="2281">
                  <c:v>40933.041666666613</c:v>
                </c:pt>
                <c:pt idx="2282">
                  <c:v>40933.083333333336</c:v>
                </c:pt>
                <c:pt idx="2283">
                  <c:v>40933.124999999993</c:v>
                </c:pt>
                <c:pt idx="2284">
                  <c:v>40933.166666666613</c:v>
                </c:pt>
                <c:pt idx="2285">
                  <c:v>40933.208333333336</c:v>
                </c:pt>
                <c:pt idx="2286">
                  <c:v>40933.25</c:v>
                </c:pt>
                <c:pt idx="2287">
                  <c:v>40933.291666666577</c:v>
                </c:pt>
                <c:pt idx="2288">
                  <c:v>40933.333333333336</c:v>
                </c:pt>
                <c:pt idx="2289">
                  <c:v>40933.375</c:v>
                </c:pt>
                <c:pt idx="2290">
                  <c:v>40933.416666666664</c:v>
                </c:pt>
                <c:pt idx="2291">
                  <c:v>40933.458333333343</c:v>
                </c:pt>
                <c:pt idx="2292">
                  <c:v>40933.5</c:v>
                </c:pt>
                <c:pt idx="2293">
                  <c:v>40933.541666666613</c:v>
                </c:pt>
                <c:pt idx="2294">
                  <c:v>40933.583333333336</c:v>
                </c:pt>
                <c:pt idx="2295">
                  <c:v>40933.624999999993</c:v>
                </c:pt>
                <c:pt idx="2296">
                  <c:v>40933.666666666613</c:v>
                </c:pt>
                <c:pt idx="2297">
                  <c:v>40933.708333333336</c:v>
                </c:pt>
                <c:pt idx="2298">
                  <c:v>40933.75</c:v>
                </c:pt>
                <c:pt idx="2299">
                  <c:v>40933.791666666577</c:v>
                </c:pt>
                <c:pt idx="2300">
                  <c:v>40933.833333333336</c:v>
                </c:pt>
                <c:pt idx="2301">
                  <c:v>40933.875</c:v>
                </c:pt>
                <c:pt idx="2302">
                  <c:v>40933.916666666664</c:v>
                </c:pt>
                <c:pt idx="2303">
                  <c:v>40933.958333333343</c:v>
                </c:pt>
                <c:pt idx="2304">
                  <c:v>40934</c:v>
                </c:pt>
                <c:pt idx="2305">
                  <c:v>40934.041666666613</c:v>
                </c:pt>
                <c:pt idx="2306">
                  <c:v>40934.083333333336</c:v>
                </c:pt>
                <c:pt idx="2307">
                  <c:v>40934.124999999993</c:v>
                </c:pt>
                <c:pt idx="2308">
                  <c:v>40934.166666666613</c:v>
                </c:pt>
                <c:pt idx="2309">
                  <c:v>40934.208333333336</c:v>
                </c:pt>
                <c:pt idx="2310">
                  <c:v>40934.25</c:v>
                </c:pt>
                <c:pt idx="2311">
                  <c:v>40934.291666666577</c:v>
                </c:pt>
                <c:pt idx="2312">
                  <c:v>40934.333333333336</c:v>
                </c:pt>
                <c:pt idx="2313">
                  <c:v>40934.375</c:v>
                </c:pt>
                <c:pt idx="2314">
                  <c:v>40934.416666666664</c:v>
                </c:pt>
                <c:pt idx="2315">
                  <c:v>40934.458333333343</c:v>
                </c:pt>
                <c:pt idx="2316">
                  <c:v>40934.5</c:v>
                </c:pt>
              </c:numCache>
            </c:numRef>
          </c:xVal>
          <c:yVal>
            <c:numRef>
              <c:f>'CPZ-1 - MW-9'!$B$3:$B$2319</c:f>
              <c:numCache>
                <c:formatCode>0.00</c:formatCode>
                <c:ptCount val="2317"/>
                <c:pt idx="0">
                  <c:v>61.034000000000006</c:v>
                </c:pt>
                <c:pt idx="1">
                  <c:v>61.034000000000006</c:v>
                </c:pt>
                <c:pt idx="2">
                  <c:v>61.034000000000006</c:v>
                </c:pt>
                <c:pt idx="3">
                  <c:v>61.034000000000006</c:v>
                </c:pt>
                <c:pt idx="4">
                  <c:v>61.034000000000006</c:v>
                </c:pt>
                <c:pt idx="5">
                  <c:v>61.034000000000006</c:v>
                </c:pt>
                <c:pt idx="6">
                  <c:v>61.034000000000006</c:v>
                </c:pt>
                <c:pt idx="7">
                  <c:v>61.034000000000006</c:v>
                </c:pt>
                <c:pt idx="8">
                  <c:v>60.457999999999998</c:v>
                </c:pt>
                <c:pt idx="9">
                  <c:v>60.457999999999998</c:v>
                </c:pt>
                <c:pt idx="10">
                  <c:v>60.17</c:v>
                </c:pt>
                <c:pt idx="11">
                  <c:v>59.036000000000001</c:v>
                </c:pt>
                <c:pt idx="12">
                  <c:v>59.324000000000005</c:v>
                </c:pt>
                <c:pt idx="13">
                  <c:v>59.881999999999998</c:v>
                </c:pt>
                <c:pt idx="14">
                  <c:v>60.17</c:v>
                </c:pt>
                <c:pt idx="15">
                  <c:v>60.457999999999998</c:v>
                </c:pt>
                <c:pt idx="16">
                  <c:v>60.457999999999998</c:v>
                </c:pt>
                <c:pt idx="17">
                  <c:v>60.457999999999998</c:v>
                </c:pt>
                <c:pt idx="18">
                  <c:v>60.746000000000002</c:v>
                </c:pt>
                <c:pt idx="19">
                  <c:v>60.746000000000002</c:v>
                </c:pt>
                <c:pt idx="20">
                  <c:v>61.034000000000006</c:v>
                </c:pt>
                <c:pt idx="21">
                  <c:v>61.034000000000006</c:v>
                </c:pt>
                <c:pt idx="22">
                  <c:v>61.034000000000006</c:v>
                </c:pt>
                <c:pt idx="23">
                  <c:v>61.034000000000006</c:v>
                </c:pt>
                <c:pt idx="24">
                  <c:v>60.746000000000002</c:v>
                </c:pt>
                <c:pt idx="25">
                  <c:v>60.457999999999998</c:v>
                </c:pt>
                <c:pt idx="26">
                  <c:v>60.457999999999998</c:v>
                </c:pt>
                <c:pt idx="27">
                  <c:v>60.17</c:v>
                </c:pt>
                <c:pt idx="28">
                  <c:v>59.881999999999998</c:v>
                </c:pt>
                <c:pt idx="29">
                  <c:v>59.594000000000001</c:v>
                </c:pt>
                <c:pt idx="30">
                  <c:v>59.594000000000001</c:v>
                </c:pt>
                <c:pt idx="31">
                  <c:v>59.036000000000001</c:v>
                </c:pt>
                <c:pt idx="32">
                  <c:v>59.036000000000001</c:v>
                </c:pt>
                <c:pt idx="33">
                  <c:v>58.748000000000012</c:v>
                </c:pt>
                <c:pt idx="34">
                  <c:v>58.748000000000012</c:v>
                </c:pt>
                <c:pt idx="35">
                  <c:v>58.748000000000012</c:v>
                </c:pt>
                <c:pt idx="36">
                  <c:v>59.036000000000001</c:v>
                </c:pt>
                <c:pt idx="37">
                  <c:v>59.324000000000005</c:v>
                </c:pt>
                <c:pt idx="38">
                  <c:v>59.881999999999998</c:v>
                </c:pt>
                <c:pt idx="39">
                  <c:v>60.17</c:v>
                </c:pt>
                <c:pt idx="40">
                  <c:v>60.457999999999998</c:v>
                </c:pt>
                <c:pt idx="41">
                  <c:v>60.457999999999998</c:v>
                </c:pt>
                <c:pt idx="42">
                  <c:v>60.457999999999998</c:v>
                </c:pt>
                <c:pt idx="43">
                  <c:v>60.746000000000002</c:v>
                </c:pt>
                <c:pt idx="44">
                  <c:v>60.746000000000002</c:v>
                </c:pt>
                <c:pt idx="45">
                  <c:v>60.746000000000002</c:v>
                </c:pt>
                <c:pt idx="46">
                  <c:v>60.457999999999998</c:v>
                </c:pt>
                <c:pt idx="47">
                  <c:v>60.457999999999998</c:v>
                </c:pt>
                <c:pt idx="48">
                  <c:v>60.457999999999998</c:v>
                </c:pt>
                <c:pt idx="49">
                  <c:v>60.17</c:v>
                </c:pt>
                <c:pt idx="50">
                  <c:v>60.17</c:v>
                </c:pt>
                <c:pt idx="51">
                  <c:v>59.881999999999998</c:v>
                </c:pt>
                <c:pt idx="52">
                  <c:v>59.594000000000001</c:v>
                </c:pt>
                <c:pt idx="53">
                  <c:v>59.594000000000001</c:v>
                </c:pt>
                <c:pt idx="54">
                  <c:v>59.324000000000005</c:v>
                </c:pt>
                <c:pt idx="55">
                  <c:v>59.324000000000005</c:v>
                </c:pt>
                <c:pt idx="56">
                  <c:v>59.036000000000001</c:v>
                </c:pt>
                <c:pt idx="57">
                  <c:v>59.036000000000001</c:v>
                </c:pt>
                <c:pt idx="58">
                  <c:v>58.748000000000012</c:v>
                </c:pt>
                <c:pt idx="59">
                  <c:v>58.748000000000012</c:v>
                </c:pt>
                <c:pt idx="60">
                  <c:v>59.036000000000001</c:v>
                </c:pt>
                <c:pt idx="61">
                  <c:v>59.324000000000005</c:v>
                </c:pt>
                <c:pt idx="62">
                  <c:v>59.594000000000001</c:v>
                </c:pt>
                <c:pt idx="63">
                  <c:v>60.17</c:v>
                </c:pt>
                <c:pt idx="64">
                  <c:v>60.17</c:v>
                </c:pt>
                <c:pt idx="65">
                  <c:v>60.457999999999998</c:v>
                </c:pt>
                <c:pt idx="66">
                  <c:v>60.457999999999998</c:v>
                </c:pt>
                <c:pt idx="67">
                  <c:v>60.457999999999998</c:v>
                </c:pt>
                <c:pt idx="68">
                  <c:v>60.746000000000002</c:v>
                </c:pt>
                <c:pt idx="69">
                  <c:v>60.457999999999998</c:v>
                </c:pt>
                <c:pt idx="70">
                  <c:v>60.457999999999998</c:v>
                </c:pt>
                <c:pt idx="71">
                  <c:v>60.457999999999998</c:v>
                </c:pt>
                <c:pt idx="72">
                  <c:v>60.17</c:v>
                </c:pt>
                <c:pt idx="73">
                  <c:v>60.17</c:v>
                </c:pt>
                <c:pt idx="74">
                  <c:v>59.881999999999998</c:v>
                </c:pt>
                <c:pt idx="75">
                  <c:v>59.594000000000001</c:v>
                </c:pt>
                <c:pt idx="76">
                  <c:v>59.594000000000001</c:v>
                </c:pt>
                <c:pt idx="77">
                  <c:v>59.324000000000005</c:v>
                </c:pt>
                <c:pt idx="78">
                  <c:v>59.036000000000001</c:v>
                </c:pt>
                <c:pt idx="79">
                  <c:v>58.748000000000012</c:v>
                </c:pt>
                <c:pt idx="80">
                  <c:v>58.46</c:v>
                </c:pt>
                <c:pt idx="81">
                  <c:v>58.46</c:v>
                </c:pt>
                <c:pt idx="82">
                  <c:v>58.46</c:v>
                </c:pt>
                <c:pt idx="83">
                  <c:v>58.46</c:v>
                </c:pt>
                <c:pt idx="84">
                  <c:v>58.748000000000012</c:v>
                </c:pt>
                <c:pt idx="85">
                  <c:v>59.036000000000001</c:v>
                </c:pt>
                <c:pt idx="86">
                  <c:v>59.324000000000005</c:v>
                </c:pt>
                <c:pt idx="87">
                  <c:v>59.594000000000001</c:v>
                </c:pt>
                <c:pt idx="88">
                  <c:v>59.881999999999998</c:v>
                </c:pt>
                <c:pt idx="89">
                  <c:v>59.881999999999998</c:v>
                </c:pt>
                <c:pt idx="90">
                  <c:v>59.881999999999998</c:v>
                </c:pt>
                <c:pt idx="91">
                  <c:v>59.881999999999998</c:v>
                </c:pt>
                <c:pt idx="92">
                  <c:v>59.594000000000001</c:v>
                </c:pt>
                <c:pt idx="93">
                  <c:v>59.594000000000001</c:v>
                </c:pt>
                <c:pt idx="94">
                  <c:v>59.324000000000005</c:v>
                </c:pt>
                <c:pt idx="95">
                  <c:v>59.324000000000005</c:v>
                </c:pt>
                <c:pt idx="96">
                  <c:v>59.324000000000005</c:v>
                </c:pt>
                <c:pt idx="97">
                  <c:v>59.036000000000001</c:v>
                </c:pt>
                <c:pt idx="98">
                  <c:v>59.036000000000001</c:v>
                </c:pt>
                <c:pt idx="99">
                  <c:v>58.748000000000012</c:v>
                </c:pt>
                <c:pt idx="100">
                  <c:v>58.748000000000012</c:v>
                </c:pt>
                <c:pt idx="101">
                  <c:v>58.46</c:v>
                </c:pt>
                <c:pt idx="102">
                  <c:v>58.172000000000011</c:v>
                </c:pt>
                <c:pt idx="103">
                  <c:v>58.172000000000011</c:v>
                </c:pt>
                <c:pt idx="104">
                  <c:v>57.902000000000001</c:v>
                </c:pt>
                <c:pt idx="105">
                  <c:v>57.614000000000004</c:v>
                </c:pt>
                <c:pt idx="106">
                  <c:v>57.902000000000001</c:v>
                </c:pt>
                <c:pt idx="107">
                  <c:v>57.902000000000001</c:v>
                </c:pt>
                <c:pt idx="108">
                  <c:v>58.172000000000011</c:v>
                </c:pt>
                <c:pt idx="109">
                  <c:v>58.46</c:v>
                </c:pt>
                <c:pt idx="110">
                  <c:v>59.036000000000001</c:v>
                </c:pt>
                <c:pt idx="111">
                  <c:v>59.324000000000005</c:v>
                </c:pt>
                <c:pt idx="112">
                  <c:v>59.324000000000005</c:v>
                </c:pt>
                <c:pt idx="113">
                  <c:v>59.594000000000001</c:v>
                </c:pt>
                <c:pt idx="114">
                  <c:v>59.594000000000001</c:v>
                </c:pt>
                <c:pt idx="115">
                  <c:v>59.594000000000001</c:v>
                </c:pt>
                <c:pt idx="116">
                  <c:v>59.324000000000005</c:v>
                </c:pt>
                <c:pt idx="117">
                  <c:v>59.324000000000005</c:v>
                </c:pt>
                <c:pt idx="118">
                  <c:v>59.324000000000005</c:v>
                </c:pt>
                <c:pt idx="119">
                  <c:v>59.324000000000005</c:v>
                </c:pt>
                <c:pt idx="120">
                  <c:v>59.036000000000001</c:v>
                </c:pt>
                <c:pt idx="121">
                  <c:v>59.036000000000001</c:v>
                </c:pt>
                <c:pt idx="122">
                  <c:v>59.036000000000001</c:v>
                </c:pt>
                <c:pt idx="123">
                  <c:v>59.036000000000001</c:v>
                </c:pt>
                <c:pt idx="124">
                  <c:v>58.748000000000012</c:v>
                </c:pt>
                <c:pt idx="125">
                  <c:v>58.748000000000012</c:v>
                </c:pt>
                <c:pt idx="126">
                  <c:v>58.46</c:v>
                </c:pt>
                <c:pt idx="127">
                  <c:v>58.46</c:v>
                </c:pt>
                <c:pt idx="128">
                  <c:v>58.172000000000011</c:v>
                </c:pt>
                <c:pt idx="129">
                  <c:v>58.172000000000011</c:v>
                </c:pt>
                <c:pt idx="130">
                  <c:v>58.46</c:v>
                </c:pt>
                <c:pt idx="131">
                  <c:v>58.46</c:v>
                </c:pt>
                <c:pt idx="132">
                  <c:v>58.748000000000012</c:v>
                </c:pt>
                <c:pt idx="133">
                  <c:v>59.036000000000001</c:v>
                </c:pt>
                <c:pt idx="134">
                  <c:v>59.324000000000005</c:v>
                </c:pt>
                <c:pt idx="135">
                  <c:v>59.594000000000001</c:v>
                </c:pt>
                <c:pt idx="136">
                  <c:v>59.594000000000001</c:v>
                </c:pt>
                <c:pt idx="137">
                  <c:v>59.881999999999998</c:v>
                </c:pt>
                <c:pt idx="138">
                  <c:v>59.881999999999998</c:v>
                </c:pt>
                <c:pt idx="139">
                  <c:v>59.881999999999998</c:v>
                </c:pt>
                <c:pt idx="140">
                  <c:v>59.881999999999998</c:v>
                </c:pt>
                <c:pt idx="141">
                  <c:v>59.881999999999998</c:v>
                </c:pt>
                <c:pt idx="142">
                  <c:v>59.881999999999998</c:v>
                </c:pt>
                <c:pt idx="143">
                  <c:v>59.881999999999998</c:v>
                </c:pt>
                <c:pt idx="144">
                  <c:v>59.881999999999998</c:v>
                </c:pt>
                <c:pt idx="145">
                  <c:v>59.881999999999998</c:v>
                </c:pt>
                <c:pt idx="146">
                  <c:v>59.881999999999998</c:v>
                </c:pt>
                <c:pt idx="147">
                  <c:v>59.881999999999998</c:v>
                </c:pt>
                <c:pt idx="148">
                  <c:v>59.881999999999998</c:v>
                </c:pt>
                <c:pt idx="149">
                  <c:v>59.881999999999998</c:v>
                </c:pt>
                <c:pt idx="150">
                  <c:v>59.594000000000001</c:v>
                </c:pt>
                <c:pt idx="151">
                  <c:v>59.594000000000001</c:v>
                </c:pt>
                <c:pt idx="152">
                  <c:v>59.594000000000001</c:v>
                </c:pt>
                <c:pt idx="153">
                  <c:v>59.324000000000005</c:v>
                </c:pt>
                <c:pt idx="154">
                  <c:v>59.324000000000005</c:v>
                </c:pt>
                <c:pt idx="155">
                  <c:v>59.036000000000001</c:v>
                </c:pt>
                <c:pt idx="156">
                  <c:v>59.036000000000001</c:v>
                </c:pt>
                <c:pt idx="157">
                  <c:v>58.748000000000012</c:v>
                </c:pt>
                <c:pt idx="158">
                  <c:v>58.748000000000012</c:v>
                </c:pt>
                <c:pt idx="159">
                  <c:v>58.46</c:v>
                </c:pt>
                <c:pt idx="160">
                  <c:v>58.46</c:v>
                </c:pt>
                <c:pt idx="161">
                  <c:v>58.172000000000011</c:v>
                </c:pt>
                <c:pt idx="162">
                  <c:v>58.172000000000011</c:v>
                </c:pt>
                <c:pt idx="163">
                  <c:v>57.902000000000001</c:v>
                </c:pt>
                <c:pt idx="164">
                  <c:v>57.614000000000004</c:v>
                </c:pt>
                <c:pt idx="165">
                  <c:v>57.614000000000004</c:v>
                </c:pt>
                <c:pt idx="166">
                  <c:v>57.344000000000001</c:v>
                </c:pt>
                <c:pt idx="167">
                  <c:v>57.344000000000001</c:v>
                </c:pt>
                <c:pt idx="168">
                  <c:v>57.344000000000001</c:v>
                </c:pt>
                <c:pt idx="169">
                  <c:v>57.056000000000004</c:v>
                </c:pt>
                <c:pt idx="170">
                  <c:v>56.786000000000001</c:v>
                </c:pt>
                <c:pt idx="171">
                  <c:v>56.786000000000001</c:v>
                </c:pt>
                <c:pt idx="172">
                  <c:v>56.516000000000005</c:v>
                </c:pt>
                <c:pt idx="173">
                  <c:v>56.516000000000005</c:v>
                </c:pt>
                <c:pt idx="174">
                  <c:v>56.228000000000044</c:v>
                </c:pt>
                <c:pt idx="175">
                  <c:v>56.228000000000044</c:v>
                </c:pt>
                <c:pt idx="176">
                  <c:v>55.957999999999998</c:v>
                </c:pt>
                <c:pt idx="177">
                  <c:v>55.957999999999998</c:v>
                </c:pt>
                <c:pt idx="178">
                  <c:v>55.957999999999998</c:v>
                </c:pt>
                <c:pt idx="179">
                  <c:v>55.957999999999998</c:v>
                </c:pt>
                <c:pt idx="180">
                  <c:v>55.957999999999998</c:v>
                </c:pt>
                <c:pt idx="181">
                  <c:v>56.228000000000044</c:v>
                </c:pt>
                <c:pt idx="182">
                  <c:v>56.516000000000005</c:v>
                </c:pt>
                <c:pt idx="183">
                  <c:v>56.786000000000001</c:v>
                </c:pt>
                <c:pt idx="184">
                  <c:v>57.056000000000004</c:v>
                </c:pt>
                <c:pt idx="185">
                  <c:v>57.056000000000004</c:v>
                </c:pt>
                <c:pt idx="186">
                  <c:v>56.786000000000001</c:v>
                </c:pt>
                <c:pt idx="187">
                  <c:v>56.516000000000005</c:v>
                </c:pt>
                <c:pt idx="188">
                  <c:v>56.228000000000044</c:v>
                </c:pt>
                <c:pt idx="189">
                  <c:v>56.228000000000044</c:v>
                </c:pt>
                <c:pt idx="190">
                  <c:v>55.957999999999998</c:v>
                </c:pt>
                <c:pt idx="191">
                  <c:v>55.957999999999998</c:v>
                </c:pt>
                <c:pt idx="192">
                  <c:v>55.688000000000002</c:v>
                </c:pt>
                <c:pt idx="193">
                  <c:v>55.688000000000002</c:v>
                </c:pt>
                <c:pt idx="194">
                  <c:v>55.4</c:v>
                </c:pt>
                <c:pt idx="195">
                  <c:v>55.4</c:v>
                </c:pt>
                <c:pt idx="196">
                  <c:v>55.112000000000002</c:v>
                </c:pt>
                <c:pt idx="197">
                  <c:v>54.841999999999999</c:v>
                </c:pt>
                <c:pt idx="198">
                  <c:v>54.841999999999999</c:v>
                </c:pt>
                <c:pt idx="199">
                  <c:v>54.554000000000002</c:v>
                </c:pt>
                <c:pt idx="200">
                  <c:v>54.284000000000006</c:v>
                </c:pt>
                <c:pt idx="201">
                  <c:v>54.284000000000006</c:v>
                </c:pt>
                <c:pt idx="202">
                  <c:v>53.996000000000002</c:v>
                </c:pt>
                <c:pt idx="203">
                  <c:v>54.284000000000006</c:v>
                </c:pt>
                <c:pt idx="204">
                  <c:v>54.554000000000002</c:v>
                </c:pt>
                <c:pt idx="205">
                  <c:v>54.841999999999999</c:v>
                </c:pt>
                <c:pt idx="206">
                  <c:v>55.4</c:v>
                </c:pt>
                <c:pt idx="207">
                  <c:v>55.4</c:v>
                </c:pt>
                <c:pt idx="208">
                  <c:v>55.688000000000002</c:v>
                </c:pt>
                <c:pt idx="209">
                  <c:v>55.957999999999998</c:v>
                </c:pt>
                <c:pt idx="210">
                  <c:v>55.688000000000002</c:v>
                </c:pt>
                <c:pt idx="211">
                  <c:v>55.688000000000002</c:v>
                </c:pt>
                <c:pt idx="212">
                  <c:v>55.4</c:v>
                </c:pt>
                <c:pt idx="213">
                  <c:v>55.112000000000002</c:v>
                </c:pt>
                <c:pt idx="214">
                  <c:v>55.112000000000002</c:v>
                </c:pt>
                <c:pt idx="215">
                  <c:v>55.112000000000002</c:v>
                </c:pt>
                <c:pt idx="216">
                  <c:v>55.112000000000002</c:v>
                </c:pt>
                <c:pt idx="217">
                  <c:v>54.841999999999999</c:v>
                </c:pt>
                <c:pt idx="218">
                  <c:v>54.841999999999999</c:v>
                </c:pt>
                <c:pt idx="219">
                  <c:v>54.841999999999999</c:v>
                </c:pt>
                <c:pt idx="220">
                  <c:v>54.554000000000002</c:v>
                </c:pt>
                <c:pt idx="221">
                  <c:v>54.284000000000006</c:v>
                </c:pt>
                <c:pt idx="222">
                  <c:v>54.284000000000006</c:v>
                </c:pt>
                <c:pt idx="223">
                  <c:v>53.996000000000002</c:v>
                </c:pt>
                <c:pt idx="224">
                  <c:v>53.996000000000002</c:v>
                </c:pt>
                <c:pt idx="225">
                  <c:v>53.996000000000002</c:v>
                </c:pt>
                <c:pt idx="226">
                  <c:v>53.996000000000002</c:v>
                </c:pt>
                <c:pt idx="227">
                  <c:v>53.996000000000002</c:v>
                </c:pt>
                <c:pt idx="228">
                  <c:v>54.284000000000006</c:v>
                </c:pt>
                <c:pt idx="229">
                  <c:v>54.554000000000002</c:v>
                </c:pt>
                <c:pt idx="230">
                  <c:v>54.841999999999999</c:v>
                </c:pt>
                <c:pt idx="231">
                  <c:v>54.841999999999999</c:v>
                </c:pt>
                <c:pt idx="232">
                  <c:v>54.841999999999999</c:v>
                </c:pt>
                <c:pt idx="233">
                  <c:v>54.841999999999999</c:v>
                </c:pt>
                <c:pt idx="234">
                  <c:v>55.112000000000002</c:v>
                </c:pt>
                <c:pt idx="235">
                  <c:v>54.841999999999999</c:v>
                </c:pt>
                <c:pt idx="236">
                  <c:v>54.554000000000002</c:v>
                </c:pt>
                <c:pt idx="237">
                  <c:v>54.554000000000002</c:v>
                </c:pt>
                <c:pt idx="238">
                  <c:v>54.554000000000002</c:v>
                </c:pt>
                <c:pt idx="239">
                  <c:v>54.284000000000006</c:v>
                </c:pt>
                <c:pt idx="240">
                  <c:v>54.284000000000006</c:v>
                </c:pt>
                <c:pt idx="241">
                  <c:v>54.284000000000006</c:v>
                </c:pt>
                <c:pt idx="242">
                  <c:v>53.996000000000002</c:v>
                </c:pt>
                <c:pt idx="243">
                  <c:v>53.996000000000002</c:v>
                </c:pt>
                <c:pt idx="244">
                  <c:v>53.726000000000013</c:v>
                </c:pt>
                <c:pt idx="245">
                  <c:v>53.726000000000013</c:v>
                </c:pt>
                <c:pt idx="246">
                  <c:v>53.438000000000002</c:v>
                </c:pt>
                <c:pt idx="247">
                  <c:v>53.438000000000002</c:v>
                </c:pt>
                <c:pt idx="248">
                  <c:v>53.168000000000013</c:v>
                </c:pt>
                <c:pt idx="249">
                  <c:v>53.168000000000013</c:v>
                </c:pt>
                <c:pt idx="250">
                  <c:v>53.168000000000013</c:v>
                </c:pt>
                <c:pt idx="251">
                  <c:v>53.438000000000002</c:v>
                </c:pt>
                <c:pt idx="252">
                  <c:v>53.726000000000013</c:v>
                </c:pt>
                <c:pt idx="253">
                  <c:v>53.996000000000002</c:v>
                </c:pt>
                <c:pt idx="254">
                  <c:v>54.554000000000002</c:v>
                </c:pt>
                <c:pt idx="255">
                  <c:v>54.841999999999999</c:v>
                </c:pt>
                <c:pt idx="256">
                  <c:v>55.112000000000002</c:v>
                </c:pt>
                <c:pt idx="257">
                  <c:v>55.112000000000002</c:v>
                </c:pt>
                <c:pt idx="258">
                  <c:v>55.112000000000002</c:v>
                </c:pt>
                <c:pt idx="259">
                  <c:v>55.112000000000002</c:v>
                </c:pt>
                <c:pt idx="260">
                  <c:v>54.841999999999999</c:v>
                </c:pt>
                <c:pt idx="261">
                  <c:v>54.841999999999999</c:v>
                </c:pt>
                <c:pt idx="262">
                  <c:v>54.841999999999999</c:v>
                </c:pt>
                <c:pt idx="263">
                  <c:v>54.841999999999999</c:v>
                </c:pt>
                <c:pt idx="264">
                  <c:v>54.554000000000002</c:v>
                </c:pt>
                <c:pt idx="265">
                  <c:v>54.554000000000002</c:v>
                </c:pt>
                <c:pt idx="266">
                  <c:v>54.554000000000002</c:v>
                </c:pt>
                <c:pt idx="267">
                  <c:v>54.284000000000006</c:v>
                </c:pt>
                <c:pt idx="268">
                  <c:v>54.284000000000006</c:v>
                </c:pt>
                <c:pt idx="269">
                  <c:v>54.284000000000006</c:v>
                </c:pt>
                <c:pt idx="270">
                  <c:v>53.996000000000002</c:v>
                </c:pt>
                <c:pt idx="271">
                  <c:v>53.996000000000002</c:v>
                </c:pt>
                <c:pt idx="272">
                  <c:v>53.726000000000013</c:v>
                </c:pt>
                <c:pt idx="273">
                  <c:v>53.726000000000013</c:v>
                </c:pt>
                <c:pt idx="274">
                  <c:v>53.726000000000013</c:v>
                </c:pt>
                <c:pt idx="275">
                  <c:v>53.726000000000013</c:v>
                </c:pt>
                <c:pt idx="276">
                  <c:v>53.996000000000002</c:v>
                </c:pt>
                <c:pt idx="277">
                  <c:v>54.284000000000006</c:v>
                </c:pt>
                <c:pt idx="278">
                  <c:v>54.554000000000002</c:v>
                </c:pt>
                <c:pt idx="279">
                  <c:v>54.841999999999999</c:v>
                </c:pt>
                <c:pt idx="280">
                  <c:v>55.112000000000002</c:v>
                </c:pt>
                <c:pt idx="281">
                  <c:v>55.4</c:v>
                </c:pt>
                <c:pt idx="282">
                  <c:v>55.112000000000002</c:v>
                </c:pt>
                <c:pt idx="283">
                  <c:v>55.112000000000002</c:v>
                </c:pt>
                <c:pt idx="284">
                  <c:v>55.112000000000002</c:v>
                </c:pt>
                <c:pt idx="285">
                  <c:v>55.112000000000002</c:v>
                </c:pt>
                <c:pt idx="286">
                  <c:v>54.841999999999999</c:v>
                </c:pt>
                <c:pt idx="287">
                  <c:v>54.841999999999999</c:v>
                </c:pt>
                <c:pt idx="288">
                  <c:v>54.841999999999999</c:v>
                </c:pt>
                <c:pt idx="289">
                  <c:v>54.841999999999999</c:v>
                </c:pt>
                <c:pt idx="290">
                  <c:v>54.554000000000002</c:v>
                </c:pt>
                <c:pt idx="291">
                  <c:v>54.554000000000002</c:v>
                </c:pt>
                <c:pt idx="292">
                  <c:v>54.284000000000006</c:v>
                </c:pt>
                <c:pt idx="293">
                  <c:v>54.284000000000006</c:v>
                </c:pt>
                <c:pt idx="294">
                  <c:v>53.996000000000002</c:v>
                </c:pt>
                <c:pt idx="295">
                  <c:v>53.996000000000002</c:v>
                </c:pt>
                <c:pt idx="296">
                  <c:v>53.726000000000013</c:v>
                </c:pt>
                <c:pt idx="297">
                  <c:v>53.726000000000013</c:v>
                </c:pt>
                <c:pt idx="298">
                  <c:v>53.726000000000013</c:v>
                </c:pt>
                <c:pt idx="299">
                  <c:v>53.726000000000013</c:v>
                </c:pt>
                <c:pt idx="300">
                  <c:v>53.726000000000013</c:v>
                </c:pt>
                <c:pt idx="301">
                  <c:v>54.284000000000006</c:v>
                </c:pt>
                <c:pt idx="302">
                  <c:v>54.284000000000006</c:v>
                </c:pt>
                <c:pt idx="303">
                  <c:v>54.841999999999999</c:v>
                </c:pt>
                <c:pt idx="304">
                  <c:v>55.112000000000002</c:v>
                </c:pt>
                <c:pt idx="305">
                  <c:v>55.112000000000002</c:v>
                </c:pt>
                <c:pt idx="306">
                  <c:v>55.112000000000002</c:v>
                </c:pt>
                <c:pt idx="307">
                  <c:v>54.841999999999999</c:v>
                </c:pt>
                <c:pt idx="308">
                  <c:v>54.841999999999999</c:v>
                </c:pt>
                <c:pt idx="309">
                  <c:v>54.841999999999999</c:v>
                </c:pt>
                <c:pt idx="310">
                  <c:v>54.841999999999999</c:v>
                </c:pt>
                <c:pt idx="311">
                  <c:v>55.112000000000002</c:v>
                </c:pt>
                <c:pt idx="312">
                  <c:v>55.112000000000002</c:v>
                </c:pt>
                <c:pt idx="313">
                  <c:v>55.112000000000002</c:v>
                </c:pt>
                <c:pt idx="314">
                  <c:v>55.112000000000002</c:v>
                </c:pt>
                <c:pt idx="315">
                  <c:v>55.112000000000002</c:v>
                </c:pt>
                <c:pt idx="316">
                  <c:v>55.112000000000002</c:v>
                </c:pt>
                <c:pt idx="317">
                  <c:v>55.112000000000002</c:v>
                </c:pt>
                <c:pt idx="318">
                  <c:v>55.112000000000002</c:v>
                </c:pt>
                <c:pt idx="319">
                  <c:v>55.112000000000002</c:v>
                </c:pt>
                <c:pt idx="320">
                  <c:v>55.112000000000002</c:v>
                </c:pt>
                <c:pt idx="321">
                  <c:v>54.841999999999999</c:v>
                </c:pt>
                <c:pt idx="322">
                  <c:v>54.841999999999999</c:v>
                </c:pt>
                <c:pt idx="323">
                  <c:v>54.841999999999999</c:v>
                </c:pt>
                <c:pt idx="324">
                  <c:v>54.841999999999999</c:v>
                </c:pt>
                <c:pt idx="325">
                  <c:v>54.841999999999999</c:v>
                </c:pt>
                <c:pt idx="326">
                  <c:v>54.841999999999999</c:v>
                </c:pt>
                <c:pt idx="327">
                  <c:v>54.841999999999999</c:v>
                </c:pt>
                <c:pt idx="328">
                  <c:v>54.841999999999999</c:v>
                </c:pt>
                <c:pt idx="329">
                  <c:v>54.841999999999999</c:v>
                </c:pt>
                <c:pt idx="330">
                  <c:v>55.112000000000002</c:v>
                </c:pt>
                <c:pt idx="331">
                  <c:v>55.112000000000002</c:v>
                </c:pt>
                <c:pt idx="332">
                  <c:v>54.841999999999999</c:v>
                </c:pt>
                <c:pt idx="333">
                  <c:v>54.841999999999999</c:v>
                </c:pt>
                <c:pt idx="334">
                  <c:v>54.841999999999999</c:v>
                </c:pt>
                <c:pt idx="335">
                  <c:v>54.554000000000002</c:v>
                </c:pt>
                <c:pt idx="336">
                  <c:v>54.554000000000002</c:v>
                </c:pt>
                <c:pt idx="337">
                  <c:v>54.284000000000006</c:v>
                </c:pt>
                <c:pt idx="338">
                  <c:v>54.284000000000006</c:v>
                </c:pt>
                <c:pt idx="339">
                  <c:v>54.284000000000006</c:v>
                </c:pt>
                <c:pt idx="340">
                  <c:v>54.284000000000006</c:v>
                </c:pt>
                <c:pt idx="341">
                  <c:v>53.996000000000002</c:v>
                </c:pt>
                <c:pt idx="342">
                  <c:v>53.996000000000002</c:v>
                </c:pt>
                <c:pt idx="343">
                  <c:v>53.726000000000013</c:v>
                </c:pt>
                <c:pt idx="344">
                  <c:v>53.726000000000013</c:v>
                </c:pt>
                <c:pt idx="345">
                  <c:v>53.438000000000002</c:v>
                </c:pt>
                <c:pt idx="346">
                  <c:v>53.438000000000002</c:v>
                </c:pt>
                <c:pt idx="347">
                  <c:v>53.438000000000002</c:v>
                </c:pt>
                <c:pt idx="348">
                  <c:v>53.438000000000002</c:v>
                </c:pt>
                <c:pt idx="349">
                  <c:v>53.726000000000013</c:v>
                </c:pt>
                <c:pt idx="350">
                  <c:v>53.996000000000002</c:v>
                </c:pt>
                <c:pt idx="351">
                  <c:v>54.284000000000006</c:v>
                </c:pt>
                <c:pt idx="352">
                  <c:v>54.554000000000002</c:v>
                </c:pt>
                <c:pt idx="353">
                  <c:v>54.554000000000002</c:v>
                </c:pt>
                <c:pt idx="354">
                  <c:v>54.284000000000006</c:v>
                </c:pt>
                <c:pt idx="355">
                  <c:v>54.284000000000006</c:v>
                </c:pt>
                <c:pt idx="356">
                  <c:v>54.284000000000006</c:v>
                </c:pt>
                <c:pt idx="357">
                  <c:v>53.996000000000002</c:v>
                </c:pt>
                <c:pt idx="358">
                  <c:v>53.996000000000002</c:v>
                </c:pt>
                <c:pt idx="359">
                  <c:v>53.996000000000002</c:v>
                </c:pt>
                <c:pt idx="360">
                  <c:v>53.726000000000013</c:v>
                </c:pt>
                <c:pt idx="361">
                  <c:v>53.726000000000013</c:v>
                </c:pt>
                <c:pt idx="362">
                  <c:v>53.438000000000002</c:v>
                </c:pt>
                <c:pt idx="363">
                  <c:v>53.168000000000013</c:v>
                </c:pt>
                <c:pt idx="364">
                  <c:v>53.168000000000013</c:v>
                </c:pt>
                <c:pt idx="365">
                  <c:v>52.88</c:v>
                </c:pt>
                <c:pt idx="366">
                  <c:v>52.88</c:v>
                </c:pt>
                <c:pt idx="367">
                  <c:v>52.88</c:v>
                </c:pt>
                <c:pt idx="368">
                  <c:v>52.592000000000013</c:v>
                </c:pt>
                <c:pt idx="369">
                  <c:v>52.592000000000013</c:v>
                </c:pt>
                <c:pt idx="370">
                  <c:v>52.592000000000013</c:v>
                </c:pt>
                <c:pt idx="371">
                  <c:v>52.592000000000013</c:v>
                </c:pt>
                <c:pt idx="372">
                  <c:v>52.88</c:v>
                </c:pt>
                <c:pt idx="373">
                  <c:v>53.168000000000013</c:v>
                </c:pt>
                <c:pt idx="374">
                  <c:v>53.438000000000002</c:v>
                </c:pt>
                <c:pt idx="375">
                  <c:v>53.726000000000013</c:v>
                </c:pt>
                <c:pt idx="376">
                  <c:v>53.996000000000002</c:v>
                </c:pt>
                <c:pt idx="377">
                  <c:v>53.996000000000002</c:v>
                </c:pt>
                <c:pt idx="378">
                  <c:v>53.996000000000002</c:v>
                </c:pt>
                <c:pt idx="379">
                  <c:v>53.996000000000002</c:v>
                </c:pt>
                <c:pt idx="380">
                  <c:v>53.996000000000002</c:v>
                </c:pt>
                <c:pt idx="381">
                  <c:v>53.996000000000002</c:v>
                </c:pt>
                <c:pt idx="382">
                  <c:v>53.996000000000002</c:v>
                </c:pt>
                <c:pt idx="383">
                  <c:v>53.996000000000002</c:v>
                </c:pt>
                <c:pt idx="384">
                  <c:v>53.996000000000002</c:v>
                </c:pt>
                <c:pt idx="385">
                  <c:v>53.996000000000002</c:v>
                </c:pt>
                <c:pt idx="386">
                  <c:v>53.726000000000013</c:v>
                </c:pt>
                <c:pt idx="387">
                  <c:v>53.726000000000013</c:v>
                </c:pt>
                <c:pt idx="388">
                  <c:v>53.438000000000002</c:v>
                </c:pt>
                <c:pt idx="389">
                  <c:v>53.438000000000002</c:v>
                </c:pt>
                <c:pt idx="390">
                  <c:v>53.438000000000002</c:v>
                </c:pt>
                <c:pt idx="391">
                  <c:v>53.168000000000013</c:v>
                </c:pt>
                <c:pt idx="392">
                  <c:v>53.168000000000013</c:v>
                </c:pt>
                <c:pt idx="393">
                  <c:v>52.88</c:v>
                </c:pt>
                <c:pt idx="394">
                  <c:v>52.88</c:v>
                </c:pt>
                <c:pt idx="395">
                  <c:v>52.88</c:v>
                </c:pt>
                <c:pt idx="396">
                  <c:v>53.168000000000013</c:v>
                </c:pt>
                <c:pt idx="397">
                  <c:v>53.438000000000002</c:v>
                </c:pt>
                <c:pt idx="398">
                  <c:v>53.726000000000013</c:v>
                </c:pt>
                <c:pt idx="399">
                  <c:v>54.284000000000006</c:v>
                </c:pt>
                <c:pt idx="400">
                  <c:v>54.284000000000006</c:v>
                </c:pt>
                <c:pt idx="401">
                  <c:v>54.554000000000002</c:v>
                </c:pt>
                <c:pt idx="402">
                  <c:v>54.554000000000002</c:v>
                </c:pt>
                <c:pt idx="403">
                  <c:v>54.554000000000002</c:v>
                </c:pt>
                <c:pt idx="404">
                  <c:v>54.554000000000002</c:v>
                </c:pt>
                <c:pt idx="405">
                  <c:v>54.284000000000006</c:v>
                </c:pt>
                <c:pt idx="406">
                  <c:v>54.284000000000006</c:v>
                </c:pt>
                <c:pt idx="407">
                  <c:v>54.284000000000006</c:v>
                </c:pt>
                <c:pt idx="408">
                  <c:v>54.284000000000006</c:v>
                </c:pt>
                <c:pt idx="409">
                  <c:v>54.284000000000006</c:v>
                </c:pt>
                <c:pt idx="410">
                  <c:v>54.284000000000006</c:v>
                </c:pt>
                <c:pt idx="411">
                  <c:v>53.996000000000002</c:v>
                </c:pt>
                <c:pt idx="412">
                  <c:v>53.996000000000002</c:v>
                </c:pt>
                <c:pt idx="413">
                  <c:v>53.726000000000013</c:v>
                </c:pt>
                <c:pt idx="414">
                  <c:v>53.726000000000013</c:v>
                </c:pt>
                <c:pt idx="415">
                  <c:v>53.438000000000002</c:v>
                </c:pt>
                <c:pt idx="416">
                  <c:v>53.438000000000002</c:v>
                </c:pt>
                <c:pt idx="417">
                  <c:v>53.168000000000013</c:v>
                </c:pt>
                <c:pt idx="418">
                  <c:v>53.168000000000013</c:v>
                </c:pt>
                <c:pt idx="419">
                  <c:v>53.168000000000013</c:v>
                </c:pt>
                <c:pt idx="420">
                  <c:v>53.438000000000002</c:v>
                </c:pt>
                <c:pt idx="421">
                  <c:v>53.726000000000013</c:v>
                </c:pt>
                <c:pt idx="422">
                  <c:v>53.996000000000002</c:v>
                </c:pt>
                <c:pt idx="423">
                  <c:v>54.284000000000006</c:v>
                </c:pt>
                <c:pt idx="424">
                  <c:v>54.554000000000002</c:v>
                </c:pt>
                <c:pt idx="425">
                  <c:v>54.841999999999999</c:v>
                </c:pt>
                <c:pt idx="426">
                  <c:v>54.841999999999999</c:v>
                </c:pt>
                <c:pt idx="427">
                  <c:v>54.554000000000002</c:v>
                </c:pt>
                <c:pt idx="428">
                  <c:v>54.554000000000002</c:v>
                </c:pt>
                <c:pt idx="429">
                  <c:v>54.554000000000002</c:v>
                </c:pt>
                <c:pt idx="430">
                  <c:v>54.554000000000002</c:v>
                </c:pt>
                <c:pt idx="431">
                  <c:v>54.554000000000002</c:v>
                </c:pt>
                <c:pt idx="432">
                  <c:v>54.554000000000002</c:v>
                </c:pt>
                <c:pt idx="433">
                  <c:v>54.554000000000002</c:v>
                </c:pt>
                <c:pt idx="434">
                  <c:v>54.284000000000006</c:v>
                </c:pt>
                <c:pt idx="435">
                  <c:v>54.284000000000006</c:v>
                </c:pt>
                <c:pt idx="436">
                  <c:v>53.996000000000002</c:v>
                </c:pt>
                <c:pt idx="437">
                  <c:v>53.996000000000002</c:v>
                </c:pt>
                <c:pt idx="438">
                  <c:v>53.996000000000002</c:v>
                </c:pt>
                <c:pt idx="439">
                  <c:v>53.726000000000013</c:v>
                </c:pt>
                <c:pt idx="440">
                  <c:v>53.726000000000013</c:v>
                </c:pt>
                <c:pt idx="441">
                  <c:v>53.438000000000002</c:v>
                </c:pt>
                <c:pt idx="442">
                  <c:v>53.168000000000013</c:v>
                </c:pt>
                <c:pt idx="443">
                  <c:v>53.438000000000002</c:v>
                </c:pt>
                <c:pt idx="444">
                  <c:v>53.438000000000002</c:v>
                </c:pt>
                <c:pt idx="445">
                  <c:v>53.996000000000002</c:v>
                </c:pt>
                <c:pt idx="446">
                  <c:v>53.996000000000002</c:v>
                </c:pt>
                <c:pt idx="447">
                  <c:v>54.284000000000006</c:v>
                </c:pt>
                <c:pt idx="448">
                  <c:v>54.554000000000002</c:v>
                </c:pt>
                <c:pt idx="449">
                  <c:v>54.554000000000002</c:v>
                </c:pt>
                <c:pt idx="450">
                  <c:v>54.554000000000002</c:v>
                </c:pt>
                <c:pt idx="451">
                  <c:v>54.284000000000006</c:v>
                </c:pt>
                <c:pt idx="452">
                  <c:v>54.284000000000006</c:v>
                </c:pt>
                <c:pt idx="453">
                  <c:v>54.284000000000006</c:v>
                </c:pt>
                <c:pt idx="454">
                  <c:v>54.554000000000002</c:v>
                </c:pt>
                <c:pt idx="455">
                  <c:v>54.554000000000002</c:v>
                </c:pt>
                <c:pt idx="456">
                  <c:v>54.554000000000002</c:v>
                </c:pt>
                <c:pt idx="457">
                  <c:v>54.554000000000002</c:v>
                </c:pt>
                <c:pt idx="458">
                  <c:v>54.554000000000002</c:v>
                </c:pt>
                <c:pt idx="459">
                  <c:v>54.554000000000002</c:v>
                </c:pt>
                <c:pt idx="460">
                  <c:v>54.841999999999999</c:v>
                </c:pt>
                <c:pt idx="461">
                  <c:v>54.841999999999999</c:v>
                </c:pt>
                <c:pt idx="462">
                  <c:v>54.841999999999999</c:v>
                </c:pt>
                <c:pt idx="463">
                  <c:v>54.841999999999999</c:v>
                </c:pt>
                <c:pt idx="464">
                  <c:v>54.841999999999999</c:v>
                </c:pt>
                <c:pt idx="465">
                  <c:v>54.841999999999999</c:v>
                </c:pt>
                <c:pt idx="466">
                  <c:v>54.841999999999999</c:v>
                </c:pt>
                <c:pt idx="467">
                  <c:v>54.841999999999999</c:v>
                </c:pt>
                <c:pt idx="468">
                  <c:v>54.841999999999999</c:v>
                </c:pt>
                <c:pt idx="469">
                  <c:v>54.841999999999999</c:v>
                </c:pt>
                <c:pt idx="470">
                  <c:v>55.112000000000002</c:v>
                </c:pt>
                <c:pt idx="471">
                  <c:v>55.4</c:v>
                </c:pt>
                <c:pt idx="472">
                  <c:v>55.4</c:v>
                </c:pt>
                <c:pt idx="473">
                  <c:v>55.4</c:v>
                </c:pt>
                <c:pt idx="474">
                  <c:v>55.4</c:v>
                </c:pt>
                <c:pt idx="475">
                  <c:v>55.112000000000002</c:v>
                </c:pt>
                <c:pt idx="476">
                  <c:v>55.112000000000002</c:v>
                </c:pt>
                <c:pt idx="477">
                  <c:v>54.841999999999999</c:v>
                </c:pt>
                <c:pt idx="478">
                  <c:v>54.841999999999999</c:v>
                </c:pt>
                <c:pt idx="479">
                  <c:v>54.554000000000002</c:v>
                </c:pt>
                <c:pt idx="480">
                  <c:v>54.554000000000002</c:v>
                </c:pt>
                <c:pt idx="481">
                  <c:v>54.284000000000006</c:v>
                </c:pt>
                <c:pt idx="482">
                  <c:v>54.284000000000006</c:v>
                </c:pt>
                <c:pt idx="483">
                  <c:v>53.996000000000002</c:v>
                </c:pt>
                <c:pt idx="484">
                  <c:v>53.726000000000013</c:v>
                </c:pt>
                <c:pt idx="485">
                  <c:v>53.438000000000002</c:v>
                </c:pt>
                <c:pt idx="486">
                  <c:v>53.438000000000002</c:v>
                </c:pt>
                <c:pt idx="487">
                  <c:v>53.168000000000013</c:v>
                </c:pt>
                <c:pt idx="488">
                  <c:v>52.88</c:v>
                </c:pt>
                <c:pt idx="489">
                  <c:v>52.592000000000013</c:v>
                </c:pt>
                <c:pt idx="490">
                  <c:v>52.592000000000013</c:v>
                </c:pt>
                <c:pt idx="491">
                  <c:v>52.592000000000013</c:v>
                </c:pt>
                <c:pt idx="492">
                  <c:v>52.88</c:v>
                </c:pt>
                <c:pt idx="493">
                  <c:v>53.168000000000013</c:v>
                </c:pt>
                <c:pt idx="494">
                  <c:v>53.168000000000013</c:v>
                </c:pt>
                <c:pt idx="495">
                  <c:v>53.438000000000002</c:v>
                </c:pt>
                <c:pt idx="496">
                  <c:v>53.726000000000013</c:v>
                </c:pt>
                <c:pt idx="497">
                  <c:v>53.726000000000013</c:v>
                </c:pt>
                <c:pt idx="498">
                  <c:v>53.438000000000002</c:v>
                </c:pt>
                <c:pt idx="499">
                  <c:v>53.168000000000013</c:v>
                </c:pt>
                <c:pt idx="500">
                  <c:v>52.88</c:v>
                </c:pt>
                <c:pt idx="501">
                  <c:v>52.88</c:v>
                </c:pt>
                <c:pt idx="502">
                  <c:v>52.592000000000013</c:v>
                </c:pt>
                <c:pt idx="503">
                  <c:v>52.322000000000003</c:v>
                </c:pt>
                <c:pt idx="504">
                  <c:v>52.322000000000003</c:v>
                </c:pt>
                <c:pt idx="505">
                  <c:v>52.052</c:v>
                </c:pt>
                <c:pt idx="506">
                  <c:v>52.052</c:v>
                </c:pt>
                <c:pt idx="507">
                  <c:v>51.764000000000003</c:v>
                </c:pt>
                <c:pt idx="508">
                  <c:v>51.494</c:v>
                </c:pt>
                <c:pt idx="509">
                  <c:v>51.494</c:v>
                </c:pt>
                <c:pt idx="510">
                  <c:v>51.224000000000011</c:v>
                </c:pt>
                <c:pt idx="511">
                  <c:v>51.224000000000011</c:v>
                </c:pt>
                <c:pt idx="512">
                  <c:v>50.936</c:v>
                </c:pt>
                <c:pt idx="513">
                  <c:v>50.936</c:v>
                </c:pt>
                <c:pt idx="514">
                  <c:v>50.936</c:v>
                </c:pt>
                <c:pt idx="515">
                  <c:v>50.936</c:v>
                </c:pt>
                <c:pt idx="516">
                  <c:v>51.224000000000011</c:v>
                </c:pt>
                <c:pt idx="517">
                  <c:v>51.494</c:v>
                </c:pt>
                <c:pt idx="518">
                  <c:v>51.764000000000003</c:v>
                </c:pt>
                <c:pt idx="519">
                  <c:v>52.052</c:v>
                </c:pt>
                <c:pt idx="520">
                  <c:v>52.322000000000003</c:v>
                </c:pt>
                <c:pt idx="521">
                  <c:v>52.322000000000003</c:v>
                </c:pt>
                <c:pt idx="522">
                  <c:v>52.322000000000003</c:v>
                </c:pt>
                <c:pt idx="523">
                  <c:v>52.322000000000003</c:v>
                </c:pt>
                <c:pt idx="524">
                  <c:v>52.052</c:v>
                </c:pt>
                <c:pt idx="525">
                  <c:v>52.052</c:v>
                </c:pt>
                <c:pt idx="526">
                  <c:v>51.764000000000003</c:v>
                </c:pt>
                <c:pt idx="527">
                  <c:v>51.764000000000003</c:v>
                </c:pt>
                <c:pt idx="528">
                  <c:v>51.764000000000003</c:v>
                </c:pt>
                <c:pt idx="529">
                  <c:v>51.764000000000003</c:v>
                </c:pt>
                <c:pt idx="530">
                  <c:v>51.764000000000003</c:v>
                </c:pt>
                <c:pt idx="531">
                  <c:v>51.764000000000003</c:v>
                </c:pt>
                <c:pt idx="532">
                  <c:v>51.764000000000003</c:v>
                </c:pt>
                <c:pt idx="533">
                  <c:v>51.764000000000003</c:v>
                </c:pt>
                <c:pt idx="534">
                  <c:v>51.494</c:v>
                </c:pt>
                <c:pt idx="535">
                  <c:v>51.494</c:v>
                </c:pt>
                <c:pt idx="536">
                  <c:v>51.494</c:v>
                </c:pt>
                <c:pt idx="537">
                  <c:v>51.224000000000011</c:v>
                </c:pt>
                <c:pt idx="538">
                  <c:v>51.494</c:v>
                </c:pt>
                <c:pt idx="539">
                  <c:v>51.494</c:v>
                </c:pt>
                <c:pt idx="540">
                  <c:v>51.764000000000003</c:v>
                </c:pt>
                <c:pt idx="541">
                  <c:v>51.764000000000003</c:v>
                </c:pt>
                <c:pt idx="542">
                  <c:v>52.052</c:v>
                </c:pt>
                <c:pt idx="543">
                  <c:v>52.052</c:v>
                </c:pt>
                <c:pt idx="544">
                  <c:v>52.322000000000003</c:v>
                </c:pt>
                <c:pt idx="545">
                  <c:v>52.322000000000003</c:v>
                </c:pt>
                <c:pt idx="546">
                  <c:v>52.322000000000003</c:v>
                </c:pt>
                <c:pt idx="547">
                  <c:v>52.322000000000003</c:v>
                </c:pt>
                <c:pt idx="548">
                  <c:v>52.322000000000003</c:v>
                </c:pt>
                <c:pt idx="549">
                  <c:v>52.322000000000003</c:v>
                </c:pt>
                <c:pt idx="550">
                  <c:v>52.322000000000003</c:v>
                </c:pt>
                <c:pt idx="551">
                  <c:v>52.322000000000003</c:v>
                </c:pt>
                <c:pt idx="552">
                  <c:v>52.322000000000003</c:v>
                </c:pt>
                <c:pt idx="553">
                  <c:v>52.322000000000003</c:v>
                </c:pt>
                <c:pt idx="554">
                  <c:v>52.322000000000003</c:v>
                </c:pt>
                <c:pt idx="555">
                  <c:v>52.322000000000003</c:v>
                </c:pt>
                <c:pt idx="556">
                  <c:v>52.322000000000003</c:v>
                </c:pt>
                <c:pt idx="557">
                  <c:v>52.322000000000003</c:v>
                </c:pt>
                <c:pt idx="558">
                  <c:v>52.052</c:v>
                </c:pt>
                <c:pt idx="559">
                  <c:v>52.052</c:v>
                </c:pt>
                <c:pt idx="560">
                  <c:v>52.052</c:v>
                </c:pt>
                <c:pt idx="561">
                  <c:v>52.052</c:v>
                </c:pt>
                <c:pt idx="562">
                  <c:v>52.052</c:v>
                </c:pt>
                <c:pt idx="563">
                  <c:v>52.322000000000003</c:v>
                </c:pt>
                <c:pt idx="564">
                  <c:v>52.322000000000003</c:v>
                </c:pt>
                <c:pt idx="565">
                  <c:v>52.592000000000013</c:v>
                </c:pt>
                <c:pt idx="566">
                  <c:v>53.168000000000013</c:v>
                </c:pt>
                <c:pt idx="567">
                  <c:v>53.168000000000013</c:v>
                </c:pt>
                <c:pt idx="568">
                  <c:v>53.438000000000002</c:v>
                </c:pt>
                <c:pt idx="569">
                  <c:v>53.726000000000013</c:v>
                </c:pt>
                <c:pt idx="570">
                  <c:v>53.726000000000013</c:v>
                </c:pt>
                <c:pt idx="571">
                  <c:v>53.726000000000013</c:v>
                </c:pt>
                <c:pt idx="572">
                  <c:v>53.996000000000002</c:v>
                </c:pt>
                <c:pt idx="573">
                  <c:v>53.996000000000002</c:v>
                </c:pt>
                <c:pt idx="574">
                  <c:v>53.996000000000002</c:v>
                </c:pt>
                <c:pt idx="575">
                  <c:v>53.996000000000002</c:v>
                </c:pt>
                <c:pt idx="576">
                  <c:v>53.996000000000002</c:v>
                </c:pt>
                <c:pt idx="577">
                  <c:v>53.996000000000002</c:v>
                </c:pt>
                <c:pt idx="578">
                  <c:v>53.996000000000002</c:v>
                </c:pt>
                <c:pt idx="579">
                  <c:v>53.996000000000002</c:v>
                </c:pt>
                <c:pt idx="580">
                  <c:v>53.996000000000002</c:v>
                </c:pt>
                <c:pt idx="581">
                  <c:v>53.996000000000002</c:v>
                </c:pt>
                <c:pt idx="582">
                  <c:v>53.996000000000002</c:v>
                </c:pt>
                <c:pt idx="583">
                  <c:v>53.996000000000002</c:v>
                </c:pt>
                <c:pt idx="584">
                  <c:v>53.996000000000002</c:v>
                </c:pt>
                <c:pt idx="585">
                  <c:v>53.996000000000002</c:v>
                </c:pt>
                <c:pt idx="586">
                  <c:v>53.996000000000002</c:v>
                </c:pt>
                <c:pt idx="587">
                  <c:v>53.996000000000002</c:v>
                </c:pt>
                <c:pt idx="588">
                  <c:v>54.284000000000006</c:v>
                </c:pt>
                <c:pt idx="589">
                  <c:v>54.554000000000002</c:v>
                </c:pt>
                <c:pt idx="590">
                  <c:v>54.554000000000002</c:v>
                </c:pt>
                <c:pt idx="591">
                  <c:v>54.554000000000002</c:v>
                </c:pt>
                <c:pt idx="592">
                  <c:v>54.841999999999999</c:v>
                </c:pt>
                <c:pt idx="593">
                  <c:v>54.841999999999999</c:v>
                </c:pt>
                <c:pt idx="594">
                  <c:v>54.841999999999999</c:v>
                </c:pt>
                <c:pt idx="595">
                  <c:v>54.841999999999999</c:v>
                </c:pt>
                <c:pt idx="596">
                  <c:v>54.841999999999999</c:v>
                </c:pt>
                <c:pt idx="597">
                  <c:v>55.112000000000002</c:v>
                </c:pt>
                <c:pt idx="598">
                  <c:v>55.112000000000002</c:v>
                </c:pt>
                <c:pt idx="599">
                  <c:v>55.112000000000002</c:v>
                </c:pt>
                <c:pt idx="600">
                  <c:v>55.112000000000002</c:v>
                </c:pt>
                <c:pt idx="601">
                  <c:v>55.112000000000002</c:v>
                </c:pt>
                <c:pt idx="602">
                  <c:v>55.112000000000002</c:v>
                </c:pt>
                <c:pt idx="603">
                  <c:v>55.112000000000002</c:v>
                </c:pt>
                <c:pt idx="604">
                  <c:v>55.4</c:v>
                </c:pt>
                <c:pt idx="605">
                  <c:v>55.4</c:v>
                </c:pt>
                <c:pt idx="606">
                  <c:v>55.4</c:v>
                </c:pt>
                <c:pt idx="607">
                  <c:v>55.4</c:v>
                </c:pt>
                <c:pt idx="608">
                  <c:v>55.4</c:v>
                </c:pt>
                <c:pt idx="609">
                  <c:v>55.4</c:v>
                </c:pt>
                <c:pt idx="610">
                  <c:v>55.4</c:v>
                </c:pt>
                <c:pt idx="611">
                  <c:v>55.4</c:v>
                </c:pt>
                <c:pt idx="612">
                  <c:v>55.4</c:v>
                </c:pt>
                <c:pt idx="613">
                  <c:v>55.688000000000002</c:v>
                </c:pt>
                <c:pt idx="614">
                  <c:v>55.688000000000002</c:v>
                </c:pt>
                <c:pt idx="615">
                  <c:v>55.688000000000002</c:v>
                </c:pt>
                <c:pt idx="616">
                  <c:v>55.688000000000002</c:v>
                </c:pt>
                <c:pt idx="617">
                  <c:v>55.688000000000002</c:v>
                </c:pt>
                <c:pt idx="618">
                  <c:v>55.688000000000002</c:v>
                </c:pt>
                <c:pt idx="619">
                  <c:v>55.957999999999998</c:v>
                </c:pt>
                <c:pt idx="620">
                  <c:v>55.957999999999998</c:v>
                </c:pt>
                <c:pt idx="621">
                  <c:v>55.957999999999998</c:v>
                </c:pt>
                <c:pt idx="622">
                  <c:v>55.957999999999998</c:v>
                </c:pt>
                <c:pt idx="623">
                  <c:v>55.957999999999998</c:v>
                </c:pt>
                <c:pt idx="624">
                  <c:v>55.957999999999998</c:v>
                </c:pt>
                <c:pt idx="625">
                  <c:v>55.957999999999998</c:v>
                </c:pt>
                <c:pt idx="626">
                  <c:v>55.957999999999998</c:v>
                </c:pt>
                <c:pt idx="627">
                  <c:v>55.957999999999998</c:v>
                </c:pt>
                <c:pt idx="628">
                  <c:v>56.228000000000044</c:v>
                </c:pt>
                <c:pt idx="629">
                  <c:v>56.228000000000044</c:v>
                </c:pt>
                <c:pt idx="630">
                  <c:v>56.228000000000044</c:v>
                </c:pt>
                <c:pt idx="631">
                  <c:v>56.228000000000044</c:v>
                </c:pt>
                <c:pt idx="632">
                  <c:v>56.228000000000044</c:v>
                </c:pt>
                <c:pt idx="633">
                  <c:v>56.228000000000044</c:v>
                </c:pt>
                <c:pt idx="634">
                  <c:v>56.228000000000044</c:v>
                </c:pt>
                <c:pt idx="635">
                  <c:v>56.228000000000044</c:v>
                </c:pt>
                <c:pt idx="636">
                  <c:v>56.228000000000044</c:v>
                </c:pt>
                <c:pt idx="637">
                  <c:v>56.228000000000044</c:v>
                </c:pt>
                <c:pt idx="638">
                  <c:v>56.228000000000044</c:v>
                </c:pt>
                <c:pt idx="639">
                  <c:v>56.228000000000044</c:v>
                </c:pt>
                <c:pt idx="640">
                  <c:v>56.228000000000044</c:v>
                </c:pt>
                <c:pt idx="641">
                  <c:v>56.228000000000044</c:v>
                </c:pt>
                <c:pt idx="642">
                  <c:v>56.228000000000044</c:v>
                </c:pt>
                <c:pt idx="643">
                  <c:v>56.228000000000044</c:v>
                </c:pt>
                <c:pt idx="644">
                  <c:v>55.957999999999998</c:v>
                </c:pt>
                <c:pt idx="645">
                  <c:v>55.688000000000002</c:v>
                </c:pt>
                <c:pt idx="646">
                  <c:v>55.4</c:v>
                </c:pt>
                <c:pt idx="647">
                  <c:v>55.112000000000002</c:v>
                </c:pt>
                <c:pt idx="648">
                  <c:v>54.841999999999999</c:v>
                </c:pt>
                <c:pt idx="649">
                  <c:v>54.554000000000002</c:v>
                </c:pt>
                <c:pt idx="650">
                  <c:v>53.996000000000002</c:v>
                </c:pt>
                <c:pt idx="651">
                  <c:v>53.726000000000013</c:v>
                </c:pt>
                <c:pt idx="652">
                  <c:v>53.438000000000002</c:v>
                </c:pt>
                <c:pt idx="653">
                  <c:v>53.168000000000013</c:v>
                </c:pt>
                <c:pt idx="654">
                  <c:v>52.88</c:v>
                </c:pt>
                <c:pt idx="655">
                  <c:v>52.592000000000013</c:v>
                </c:pt>
                <c:pt idx="656">
                  <c:v>52.322000000000003</c:v>
                </c:pt>
                <c:pt idx="657">
                  <c:v>52.052</c:v>
                </c:pt>
                <c:pt idx="658">
                  <c:v>51.764000000000003</c:v>
                </c:pt>
                <c:pt idx="659">
                  <c:v>51.764000000000003</c:v>
                </c:pt>
                <c:pt idx="660">
                  <c:v>52.052</c:v>
                </c:pt>
                <c:pt idx="661">
                  <c:v>52.322000000000003</c:v>
                </c:pt>
                <c:pt idx="662">
                  <c:v>52.322000000000003</c:v>
                </c:pt>
                <c:pt idx="663">
                  <c:v>52.592000000000013</c:v>
                </c:pt>
                <c:pt idx="664">
                  <c:v>52.592000000000013</c:v>
                </c:pt>
                <c:pt idx="665">
                  <c:v>52.592000000000013</c:v>
                </c:pt>
                <c:pt idx="666">
                  <c:v>52.322000000000003</c:v>
                </c:pt>
                <c:pt idx="667">
                  <c:v>52.052</c:v>
                </c:pt>
                <c:pt idx="668">
                  <c:v>51.764000000000003</c:v>
                </c:pt>
                <c:pt idx="669">
                  <c:v>51.494</c:v>
                </c:pt>
                <c:pt idx="670">
                  <c:v>51.224000000000011</c:v>
                </c:pt>
                <c:pt idx="671">
                  <c:v>51.224000000000011</c:v>
                </c:pt>
                <c:pt idx="672">
                  <c:v>50.936</c:v>
                </c:pt>
                <c:pt idx="673">
                  <c:v>50.936</c:v>
                </c:pt>
                <c:pt idx="674">
                  <c:v>50.666000000000011</c:v>
                </c:pt>
                <c:pt idx="675">
                  <c:v>50.666000000000011</c:v>
                </c:pt>
                <c:pt idx="676">
                  <c:v>50.666000000000011</c:v>
                </c:pt>
                <c:pt idx="677">
                  <c:v>50.666000000000011</c:v>
                </c:pt>
                <c:pt idx="678">
                  <c:v>50.666000000000011</c:v>
                </c:pt>
                <c:pt idx="679">
                  <c:v>50.378</c:v>
                </c:pt>
                <c:pt idx="680">
                  <c:v>50.378</c:v>
                </c:pt>
                <c:pt idx="681">
                  <c:v>50.108000000000011</c:v>
                </c:pt>
                <c:pt idx="682">
                  <c:v>50.108000000000011</c:v>
                </c:pt>
                <c:pt idx="683">
                  <c:v>50.108000000000011</c:v>
                </c:pt>
                <c:pt idx="684">
                  <c:v>50.108000000000011</c:v>
                </c:pt>
                <c:pt idx="685">
                  <c:v>50.378</c:v>
                </c:pt>
                <c:pt idx="686">
                  <c:v>50.378</c:v>
                </c:pt>
                <c:pt idx="687">
                  <c:v>50.936</c:v>
                </c:pt>
                <c:pt idx="688">
                  <c:v>50.936</c:v>
                </c:pt>
                <c:pt idx="689">
                  <c:v>51.224000000000011</c:v>
                </c:pt>
                <c:pt idx="690">
                  <c:v>51.224000000000011</c:v>
                </c:pt>
                <c:pt idx="691">
                  <c:v>51.224000000000011</c:v>
                </c:pt>
                <c:pt idx="692">
                  <c:v>51.494</c:v>
                </c:pt>
                <c:pt idx="693">
                  <c:v>51.494</c:v>
                </c:pt>
                <c:pt idx="694">
                  <c:v>51.494</c:v>
                </c:pt>
                <c:pt idx="695">
                  <c:v>51.764000000000003</c:v>
                </c:pt>
                <c:pt idx="696">
                  <c:v>51.764000000000003</c:v>
                </c:pt>
                <c:pt idx="697">
                  <c:v>52.052</c:v>
                </c:pt>
                <c:pt idx="698">
                  <c:v>52.052</c:v>
                </c:pt>
                <c:pt idx="699">
                  <c:v>52.052</c:v>
                </c:pt>
                <c:pt idx="700">
                  <c:v>52.052</c:v>
                </c:pt>
                <c:pt idx="701">
                  <c:v>52.052</c:v>
                </c:pt>
                <c:pt idx="702">
                  <c:v>52.052</c:v>
                </c:pt>
                <c:pt idx="703">
                  <c:v>52.052</c:v>
                </c:pt>
                <c:pt idx="704">
                  <c:v>52.052</c:v>
                </c:pt>
                <c:pt idx="705">
                  <c:v>52.052</c:v>
                </c:pt>
                <c:pt idx="706">
                  <c:v>52.052</c:v>
                </c:pt>
                <c:pt idx="707">
                  <c:v>52.052</c:v>
                </c:pt>
                <c:pt idx="708">
                  <c:v>52.052</c:v>
                </c:pt>
                <c:pt idx="709">
                  <c:v>52.322000000000003</c:v>
                </c:pt>
                <c:pt idx="710">
                  <c:v>52.592000000000013</c:v>
                </c:pt>
                <c:pt idx="711">
                  <c:v>52.88</c:v>
                </c:pt>
                <c:pt idx="712">
                  <c:v>53.168000000000013</c:v>
                </c:pt>
                <c:pt idx="713">
                  <c:v>53.168000000000013</c:v>
                </c:pt>
                <c:pt idx="714">
                  <c:v>53.438000000000002</c:v>
                </c:pt>
                <c:pt idx="715">
                  <c:v>53.438000000000002</c:v>
                </c:pt>
                <c:pt idx="716">
                  <c:v>53.438000000000002</c:v>
                </c:pt>
                <c:pt idx="717">
                  <c:v>53.726000000000013</c:v>
                </c:pt>
                <c:pt idx="718">
                  <c:v>53.726000000000013</c:v>
                </c:pt>
                <c:pt idx="719">
                  <c:v>53.726000000000013</c:v>
                </c:pt>
                <c:pt idx="720">
                  <c:v>53.726000000000013</c:v>
                </c:pt>
                <c:pt idx="721">
                  <c:v>53.996000000000002</c:v>
                </c:pt>
                <c:pt idx="722">
                  <c:v>53.996000000000002</c:v>
                </c:pt>
                <c:pt idx="723">
                  <c:v>53.996000000000002</c:v>
                </c:pt>
                <c:pt idx="724">
                  <c:v>53.996000000000002</c:v>
                </c:pt>
                <c:pt idx="725">
                  <c:v>53.996000000000002</c:v>
                </c:pt>
                <c:pt idx="726">
                  <c:v>53.996000000000002</c:v>
                </c:pt>
                <c:pt idx="727">
                  <c:v>53.996000000000002</c:v>
                </c:pt>
                <c:pt idx="728">
                  <c:v>53.996000000000002</c:v>
                </c:pt>
                <c:pt idx="729">
                  <c:v>53.996000000000002</c:v>
                </c:pt>
                <c:pt idx="730">
                  <c:v>53.996000000000002</c:v>
                </c:pt>
                <c:pt idx="731">
                  <c:v>53.996000000000002</c:v>
                </c:pt>
                <c:pt idx="732">
                  <c:v>54.284000000000006</c:v>
                </c:pt>
                <c:pt idx="733">
                  <c:v>54.284000000000006</c:v>
                </c:pt>
                <c:pt idx="734">
                  <c:v>54.284000000000006</c:v>
                </c:pt>
                <c:pt idx="735">
                  <c:v>54.554000000000002</c:v>
                </c:pt>
                <c:pt idx="736">
                  <c:v>54.554000000000002</c:v>
                </c:pt>
                <c:pt idx="737">
                  <c:v>54.554000000000002</c:v>
                </c:pt>
                <c:pt idx="738">
                  <c:v>54.554000000000002</c:v>
                </c:pt>
                <c:pt idx="739">
                  <c:v>54.554000000000002</c:v>
                </c:pt>
                <c:pt idx="740">
                  <c:v>54.554000000000002</c:v>
                </c:pt>
                <c:pt idx="741">
                  <c:v>54.841999999999999</c:v>
                </c:pt>
                <c:pt idx="742">
                  <c:v>54.841999999999999</c:v>
                </c:pt>
                <c:pt idx="743">
                  <c:v>54.841999999999999</c:v>
                </c:pt>
                <c:pt idx="744">
                  <c:v>54.841999999999999</c:v>
                </c:pt>
                <c:pt idx="745">
                  <c:v>54.841999999999999</c:v>
                </c:pt>
                <c:pt idx="746">
                  <c:v>54.841999999999999</c:v>
                </c:pt>
                <c:pt idx="747">
                  <c:v>54.841999999999999</c:v>
                </c:pt>
                <c:pt idx="748">
                  <c:v>55.112000000000002</c:v>
                </c:pt>
                <c:pt idx="749">
                  <c:v>55.112000000000002</c:v>
                </c:pt>
                <c:pt idx="750">
                  <c:v>55.112000000000002</c:v>
                </c:pt>
                <c:pt idx="751">
                  <c:v>55.112000000000002</c:v>
                </c:pt>
                <c:pt idx="752">
                  <c:v>55.112000000000002</c:v>
                </c:pt>
                <c:pt idx="753">
                  <c:v>55.112000000000002</c:v>
                </c:pt>
                <c:pt idx="754">
                  <c:v>55.112000000000002</c:v>
                </c:pt>
                <c:pt idx="755">
                  <c:v>55.112000000000002</c:v>
                </c:pt>
                <c:pt idx="756">
                  <c:v>55.112000000000002</c:v>
                </c:pt>
                <c:pt idx="757">
                  <c:v>55.112000000000002</c:v>
                </c:pt>
                <c:pt idx="758">
                  <c:v>55.112000000000002</c:v>
                </c:pt>
                <c:pt idx="759">
                  <c:v>55.112000000000002</c:v>
                </c:pt>
                <c:pt idx="760">
                  <c:v>55.112000000000002</c:v>
                </c:pt>
                <c:pt idx="761">
                  <c:v>55.4</c:v>
                </c:pt>
                <c:pt idx="762">
                  <c:v>55.4</c:v>
                </c:pt>
                <c:pt idx="763">
                  <c:v>55.4</c:v>
                </c:pt>
                <c:pt idx="764">
                  <c:v>55.4</c:v>
                </c:pt>
                <c:pt idx="765">
                  <c:v>55.4</c:v>
                </c:pt>
                <c:pt idx="766">
                  <c:v>55.4</c:v>
                </c:pt>
                <c:pt idx="767">
                  <c:v>55.4</c:v>
                </c:pt>
                <c:pt idx="768">
                  <c:v>55.4</c:v>
                </c:pt>
                <c:pt idx="769">
                  <c:v>55.4</c:v>
                </c:pt>
                <c:pt idx="770">
                  <c:v>55.4</c:v>
                </c:pt>
                <c:pt idx="771">
                  <c:v>55.4</c:v>
                </c:pt>
                <c:pt idx="772">
                  <c:v>55.4</c:v>
                </c:pt>
                <c:pt idx="773">
                  <c:v>55.4</c:v>
                </c:pt>
                <c:pt idx="774">
                  <c:v>55.4</c:v>
                </c:pt>
                <c:pt idx="775">
                  <c:v>55.688000000000002</c:v>
                </c:pt>
                <c:pt idx="776">
                  <c:v>55.688000000000002</c:v>
                </c:pt>
                <c:pt idx="777">
                  <c:v>55.688000000000002</c:v>
                </c:pt>
                <c:pt idx="778">
                  <c:v>55.688000000000002</c:v>
                </c:pt>
                <c:pt idx="779">
                  <c:v>55.688000000000002</c:v>
                </c:pt>
                <c:pt idx="780">
                  <c:v>55.688000000000002</c:v>
                </c:pt>
                <c:pt idx="781">
                  <c:v>55.688000000000002</c:v>
                </c:pt>
                <c:pt idx="782">
                  <c:v>55.688000000000002</c:v>
                </c:pt>
                <c:pt idx="783">
                  <c:v>55.688000000000002</c:v>
                </c:pt>
                <c:pt idx="784">
                  <c:v>55.688000000000002</c:v>
                </c:pt>
                <c:pt idx="785">
                  <c:v>55.688000000000002</c:v>
                </c:pt>
                <c:pt idx="786">
                  <c:v>55.688000000000002</c:v>
                </c:pt>
                <c:pt idx="787">
                  <c:v>55.688000000000002</c:v>
                </c:pt>
                <c:pt idx="788">
                  <c:v>55.957999999999998</c:v>
                </c:pt>
                <c:pt idx="789">
                  <c:v>55.957999999999998</c:v>
                </c:pt>
                <c:pt idx="790">
                  <c:v>55.957999999999998</c:v>
                </c:pt>
                <c:pt idx="791">
                  <c:v>55.957999999999998</c:v>
                </c:pt>
                <c:pt idx="792">
                  <c:v>55.957999999999998</c:v>
                </c:pt>
                <c:pt idx="793">
                  <c:v>55.688000000000002</c:v>
                </c:pt>
                <c:pt idx="794">
                  <c:v>55.4</c:v>
                </c:pt>
                <c:pt idx="795">
                  <c:v>55.112000000000002</c:v>
                </c:pt>
                <c:pt idx="796">
                  <c:v>54.841999999999999</c:v>
                </c:pt>
                <c:pt idx="797">
                  <c:v>54.554000000000002</c:v>
                </c:pt>
                <c:pt idx="798">
                  <c:v>54.284000000000006</c:v>
                </c:pt>
                <c:pt idx="799">
                  <c:v>53.726000000000013</c:v>
                </c:pt>
                <c:pt idx="800">
                  <c:v>53.438000000000002</c:v>
                </c:pt>
                <c:pt idx="801">
                  <c:v>53.168000000000013</c:v>
                </c:pt>
                <c:pt idx="802">
                  <c:v>53.168000000000013</c:v>
                </c:pt>
                <c:pt idx="803">
                  <c:v>52.88</c:v>
                </c:pt>
                <c:pt idx="804">
                  <c:v>52.88</c:v>
                </c:pt>
                <c:pt idx="805">
                  <c:v>53.168000000000013</c:v>
                </c:pt>
                <c:pt idx="806">
                  <c:v>53.438000000000002</c:v>
                </c:pt>
                <c:pt idx="807">
                  <c:v>53.438000000000002</c:v>
                </c:pt>
                <c:pt idx="808">
                  <c:v>53.726000000000013</c:v>
                </c:pt>
                <c:pt idx="809">
                  <c:v>53.726000000000013</c:v>
                </c:pt>
                <c:pt idx="810">
                  <c:v>53.726000000000013</c:v>
                </c:pt>
                <c:pt idx="811">
                  <c:v>53.726000000000013</c:v>
                </c:pt>
                <c:pt idx="812">
                  <c:v>53.438000000000002</c:v>
                </c:pt>
                <c:pt idx="813">
                  <c:v>53.438000000000002</c:v>
                </c:pt>
                <c:pt idx="814">
                  <c:v>53.438000000000002</c:v>
                </c:pt>
                <c:pt idx="815">
                  <c:v>53.438000000000002</c:v>
                </c:pt>
                <c:pt idx="816">
                  <c:v>53.168000000000013</c:v>
                </c:pt>
                <c:pt idx="817">
                  <c:v>53.168000000000013</c:v>
                </c:pt>
                <c:pt idx="818">
                  <c:v>52.88</c:v>
                </c:pt>
                <c:pt idx="819">
                  <c:v>52.88</c:v>
                </c:pt>
                <c:pt idx="820">
                  <c:v>52.592000000000013</c:v>
                </c:pt>
                <c:pt idx="821">
                  <c:v>52.592000000000013</c:v>
                </c:pt>
                <c:pt idx="822">
                  <c:v>52.322000000000003</c:v>
                </c:pt>
                <c:pt idx="823">
                  <c:v>52.052</c:v>
                </c:pt>
                <c:pt idx="824">
                  <c:v>51.764000000000003</c:v>
                </c:pt>
                <c:pt idx="825">
                  <c:v>51.494</c:v>
                </c:pt>
                <c:pt idx="826">
                  <c:v>51.494</c:v>
                </c:pt>
                <c:pt idx="827">
                  <c:v>51.224000000000011</c:v>
                </c:pt>
                <c:pt idx="828">
                  <c:v>51.494</c:v>
                </c:pt>
                <c:pt idx="829">
                  <c:v>51.764000000000003</c:v>
                </c:pt>
                <c:pt idx="830">
                  <c:v>52.052</c:v>
                </c:pt>
                <c:pt idx="831">
                  <c:v>52.322000000000003</c:v>
                </c:pt>
                <c:pt idx="832">
                  <c:v>52.322000000000003</c:v>
                </c:pt>
                <c:pt idx="833">
                  <c:v>52.592000000000013</c:v>
                </c:pt>
                <c:pt idx="834">
                  <c:v>52.592000000000013</c:v>
                </c:pt>
                <c:pt idx="835">
                  <c:v>52.592000000000013</c:v>
                </c:pt>
                <c:pt idx="836">
                  <c:v>52.322000000000003</c:v>
                </c:pt>
                <c:pt idx="837">
                  <c:v>52.322000000000003</c:v>
                </c:pt>
                <c:pt idx="838">
                  <c:v>52.322000000000003</c:v>
                </c:pt>
                <c:pt idx="839">
                  <c:v>52.322000000000003</c:v>
                </c:pt>
                <c:pt idx="840">
                  <c:v>52.322000000000003</c:v>
                </c:pt>
                <c:pt idx="841">
                  <c:v>52.322000000000003</c:v>
                </c:pt>
                <c:pt idx="842">
                  <c:v>52.322000000000003</c:v>
                </c:pt>
                <c:pt idx="843">
                  <c:v>52.322000000000003</c:v>
                </c:pt>
                <c:pt idx="844">
                  <c:v>52.322000000000003</c:v>
                </c:pt>
                <c:pt idx="845">
                  <c:v>52.322000000000003</c:v>
                </c:pt>
                <c:pt idx="846">
                  <c:v>52.052</c:v>
                </c:pt>
                <c:pt idx="847">
                  <c:v>52.052</c:v>
                </c:pt>
                <c:pt idx="848">
                  <c:v>52.052</c:v>
                </c:pt>
                <c:pt idx="849">
                  <c:v>51.764000000000003</c:v>
                </c:pt>
                <c:pt idx="850">
                  <c:v>51.764000000000003</c:v>
                </c:pt>
                <c:pt idx="851">
                  <c:v>51.764000000000003</c:v>
                </c:pt>
                <c:pt idx="852">
                  <c:v>52.052</c:v>
                </c:pt>
                <c:pt idx="853">
                  <c:v>52.052</c:v>
                </c:pt>
                <c:pt idx="854">
                  <c:v>52.322000000000003</c:v>
                </c:pt>
                <c:pt idx="855">
                  <c:v>52.592000000000013</c:v>
                </c:pt>
                <c:pt idx="856">
                  <c:v>52.88</c:v>
                </c:pt>
                <c:pt idx="857">
                  <c:v>52.88</c:v>
                </c:pt>
                <c:pt idx="858">
                  <c:v>53.168000000000013</c:v>
                </c:pt>
                <c:pt idx="859">
                  <c:v>53.168000000000013</c:v>
                </c:pt>
                <c:pt idx="860">
                  <c:v>53.438000000000002</c:v>
                </c:pt>
                <c:pt idx="861">
                  <c:v>53.438000000000002</c:v>
                </c:pt>
                <c:pt idx="862">
                  <c:v>53.438000000000002</c:v>
                </c:pt>
                <c:pt idx="863">
                  <c:v>53.438000000000002</c:v>
                </c:pt>
                <c:pt idx="864">
                  <c:v>53.438000000000002</c:v>
                </c:pt>
                <c:pt idx="865">
                  <c:v>53.438000000000002</c:v>
                </c:pt>
                <c:pt idx="866">
                  <c:v>53.438000000000002</c:v>
                </c:pt>
                <c:pt idx="867">
                  <c:v>53.438000000000002</c:v>
                </c:pt>
                <c:pt idx="868">
                  <c:v>53.168000000000013</c:v>
                </c:pt>
                <c:pt idx="869">
                  <c:v>53.168000000000013</c:v>
                </c:pt>
                <c:pt idx="870">
                  <c:v>53.168000000000013</c:v>
                </c:pt>
                <c:pt idx="871">
                  <c:v>53.168000000000013</c:v>
                </c:pt>
                <c:pt idx="872">
                  <c:v>52.88</c:v>
                </c:pt>
                <c:pt idx="873">
                  <c:v>52.88</c:v>
                </c:pt>
                <c:pt idx="874">
                  <c:v>52.88</c:v>
                </c:pt>
                <c:pt idx="875">
                  <c:v>53.168000000000013</c:v>
                </c:pt>
                <c:pt idx="876">
                  <c:v>53.168000000000013</c:v>
                </c:pt>
                <c:pt idx="877">
                  <c:v>53.438000000000002</c:v>
                </c:pt>
                <c:pt idx="878">
                  <c:v>53.726000000000013</c:v>
                </c:pt>
                <c:pt idx="879">
                  <c:v>53.726000000000013</c:v>
                </c:pt>
                <c:pt idx="880">
                  <c:v>53.726000000000013</c:v>
                </c:pt>
                <c:pt idx="881">
                  <c:v>53.996000000000002</c:v>
                </c:pt>
                <c:pt idx="882">
                  <c:v>53.996000000000002</c:v>
                </c:pt>
                <c:pt idx="883">
                  <c:v>53.996000000000002</c:v>
                </c:pt>
                <c:pt idx="884">
                  <c:v>54.284000000000006</c:v>
                </c:pt>
                <c:pt idx="885">
                  <c:v>54.284000000000006</c:v>
                </c:pt>
                <c:pt idx="886">
                  <c:v>54.284000000000006</c:v>
                </c:pt>
                <c:pt idx="887">
                  <c:v>54.284000000000006</c:v>
                </c:pt>
                <c:pt idx="888">
                  <c:v>54.284000000000006</c:v>
                </c:pt>
                <c:pt idx="889">
                  <c:v>54.554000000000002</c:v>
                </c:pt>
                <c:pt idx="890">
                  <c:v>54.554000000000002</c:v>
                </c:pt>
                <c:pt idx="891">
                  <c:v>54.554000000000002</c:v>
                </c:pt>
                <c:pt idx="892">
                  <c:v>54.554000000000002</c:v>
                </c:pt>
                <c:pt idx="893">
                  <c:v>54.554000000000002</c:v>
                </c:pt>
                <c:pt idx="894">
                  <c:v>54.554000000000002</c:v>
                </c:pt>
                <c:pt idx="895">
                  <c:v>54.554000000000002</c:v>
                </c:pt>
                <c:pt idx="896">
                  <c:v>54.841999999999999</c:v>
                </c:pt>
                <c:pt idx="897">
                  <c:v>54.841999999999999</c:v>
                </c:pt>
                <c:pt idx="898">
                  <c:v>54.841999999999999</c:v>
                </c:pt>
                <c:pt idx="899">
                  <c:v>54.841999999999999</c:v>
                </c:pt>
                <c:pt idx="900">
                  <c:v>54.841999999999999</c:v>
                </c:pt>
                <c:pt idx="901">
                  <c:v>54.841999999999999</c:v>
                </c:pt>
                <c:pt idx="902">
                  <c:v>54.841999999999999</c:v>
                </c:pt>
                <c:pt idx="903">
                  <c:v>54.841999999999999</c:v>
                </c:pt>
                <c:pt idx="904">
                  <c:v>54.841999999999999</c:v>
                </c:pt>
                <c:pt idx="905">
                  <c:v>54.841999999999999</c:v>
                </c:pt>
                <c:pt idx="906">
                  <c:v>54.841999999999999</c:v>
                </c:pt>
                <c:pt idx="907">
                  <c:v>55.112000000000002</c:v>
                </c:pt>
                <c:pt idx="908">
                  <c:v>55.112000000000002</c:v>
                </c:pt>
                <c:pt idx="909">
                  <c:v>55.112000000000002</c:v>
                </c:pt>
                <c:pt idx="910">
                  <c:v>55.112000000000002</c:v>
                </c:pt>
                <c:pt idx="911">
                  <c:v>55.112000000000002</c:v>
                </c:pt>
                <c:pt idx="912">
                  <c:v>55.112000000000002</c:v>
                </c:pt>
                <c:pt idx="913">
                  <c:v>55.112000000000002</c:v>
                </c:pt>
                <c:pt idx="914">
                  <c:v>55.112000000000002</c:v>
                </c:pt>
                <c:pt idx="915">
                  <c:v>55.4</c:v>
                </c:pt>
                <c:pt idx="916">
                  <c:v>55.4</c:v>
                </c:pt>
                <c:pt idx="917">
                  <c:v>55.4</c:v>
                </c:pt>
                <c:pt idx="918">
                  <c:v>55.4</c:v>
                </c:pt>
                <c:pt idx="919">
                  <c:v>55.4</c:v>
                </c:pt>
                <c:pt idx="920">
                  <c:v>55.4</c:v>
                </c:pt>
                <c:pt idx="921">
                  <c:v>55.4</c:v>
                </c:pt>
                <c:pt idx="922">
                  <c:v>55.4</c:v>
                </c:pt>
                <c:pt idx="923">
                  <c:v>55.4</c:v>
                </c:pt>
                <c:pt idx="924">
                  <c:v>55.4</c:v>
                </c:pt>
                <c:pt idx="925">
                  <c:v>55.4</c:v>
                </c:pt>
                <c:pt idx="926">
                  <c:v>55.112000000000002</c:v>
                </c:pt>
                <c:pt idx="927">
                  <c:v>54.841999999999999</c:v>
                </c:pt>
                <c:pt idx="928">
                  <c:v>54.554000000000002</c:v>
                </c:pt>
                <c:pt idx="929">
                  <c:v>54.554000000000002</c:v>
                </c:pt>
                <c:pt idx="930">
                  <c:v>54.284000000000006</c:v>
                </c:pt>
                <c:pt idx="931">
                  <c:v>53.996000000000002</c:v>
                </c:pt>
                <c:pt idx="932">
                  <c:v>53.726000000000013</c:v>
                </c:pt>
                <c:pt idx="933">
                  <c:v>53.726000000000013</c:v>
                </c:pt>
                <c:pt idx="934">
                  <c:v>53.726000000000013</c:v>
                </c:pt>
                <c:pt idx="935">
                  <c:v>53.726000000000013</c:v>
                </c:pt>
                <c:pt idx="936">
                  <c:v>53.726000000000013</c:v>
                </c:pt>
                <c:pt idx="937">
                  <c:v>53.726000000000013</c:v>
                </c:pt>
                <c:pt idx="938">
                  <c:v>53.726000000000013</c:v>
                </c:pt>
                <c:pt idx="939">
                  <c:v>53.438000000000002</c:v>
                </c:pt>
                <c:pt idx="940">
                  <c:v>53.438000000000002</c:v>
                </c:pt>
                <c:pt idx="941">
                  <c:v>53.438000000000002</c:v>
                </c:pt>
                <c:pt idx="942">
                  <c:v>53.438000000000002</c:v>
                </c:pt>
                <c:pt idx="943">
                  <c:v>53.438000000000002</c:v>
                </c:pt>
                <c:pt idx="944">
                  <c:v>53.168000000000013</c:v>
                </c:pt>
                <c:pt idx="945">
                  <c:v>53.168000000000013</c:v>
                </c:pt>
                <c:pt idx="946">
                  <c:v>53.168000000000013</c:v>
                </c:pt>
                <c:pt idx="947">
                  <c:v>53.168000000000013</c:v>
                </c:pt>
                <c:pt idx="948">
                  <c:v>53.168000000000013</c:v>
                </c:pt>
                <c:pt idx="949">
                  <c:v>53.438000000000002</c:v>
                </c:pt>
                <c:pt idx="950">
                  <c:v>53.438000000000002</c:v>
                </c:pt>
                <c:pt idx="951">
                  <c:v>53.438000000000002</c:v>
                </c:pt>
                <c:pt idx="952">
                  <c:v>53.726000000000013</c:v>
                </c:pt>
                <c:pt idx="953">
                  <c:v>53.726000000000013</c:v>
                </c:pt>
                <c:pt idx="954">
                  <c:v>53.726000000000013</c:v>
                </c:pt>
                <c:pt idx="955">
                  <c:v>53.726000000000013</c:v>
                </c:pt>
                <c:pt idx="956">
                  <c:v>53.726000000000013</c:v>
                </c:pt>
                <c:pt idx="957">
                  <c:v>53.726000000000013</c:v>
                </c:pt>
                <c:pt idx="958">
                  <c:v>53.726000000000013</c:v>
                </c:pt>
                <c:pt idx="959">
                  <c:v>53.726000000000013</c:v>
                </c:pt>
                <c:pt idx="960">
                  <c:v>53.438000000000002</c:v>
                </c:pt>
                <c:pt idx="961">
                  <c:v>53.438000000000002</c:v>
                </c:pt>
                <c:pt idx="962">
                  <c:v>53.438000000000002</c:v>
                </c:pt>
                <c:pt idx="963">
                  <c:v>53.438000000000002</c:v>
                </c:pt>
                <c:pt idx="964">
                  <c:v>53.438000000000002</c:v>
                </c:pt>
                <c:pt idx="965">
                  <c:v>53.168000000000013</c:v>
                </c:pt>
                <c:pt idx="966">
                  <c:v>53.168000000000013</c:v>
                </c:pt>
                <c:pt idx="967">
                  <c:v>53.168000000000013</c:v>
                </c:pt>
                <c:pt idx="968">
                  <c:v>53.168000000000013</c:v>
                </c:pt>
                <c:pt idx="969">
                  <c:v>52.88</c:v>
                </c:pt>
                <c:pt idx="970">
                  <c:v>52.88</c:v>
                </c:pt>
                <c:pt idx="971">
                  <c:v>52.88</c:v>
                </c:pt>
                <c:pt idx="972">
                  <c:v>52.88</c:v>
                </c:pt>
                <c:pt idx="973">
                  <c:v>53.168000000000013</c:v>
                </c:pt>
                <c:pt idx="974">
                  <c:v>53.168000000000013</c:v>
                </c:pt>
                <c:pt idx="975">
                  <c:v>53.168000000000013</c:v>
                </c:pt>
                <c:pt idx="976">
                  <c:v>53.438000000000002</c:v>
                </c:pt>
                <c:pt idx="977">
                  <c:v>53.438000000000002</c:v>
                </c:pt>
                <c:pt idx="978">
                  <c:v>53.726000000000013</c:v>
                </c:pt>
                <c:pt idx="979">
                  <c:v>53.726000000000013</c:v>
                </c:pt>
                <c:pt idx="980">
                  <c:v>53.726000000000013</c:v>
                </c:pt>
                <c:pt idx="981">
                  <c:v>53.726000000000013</c:v>
                </c:pt>
                <c:pt idx="982">
                  <c:v>53.438000000000002</c:v>
                </c:pt>
                <c:pt idx="983">
                  <c:v>53.438000000000002</c:v>
                </c:pt>
                <c:pt idx="984">
                  <c:v>53.438000000000002</c:v>
                </c:pt>
                <c:pt idx="985">
                  <c:v>53.438000000000002</c:v>
                </c:pt>
                <c:pt idx="986">
                  <c:v>53.168000000000013</c:v>
                </c:pt>
                <c:pt idx="987">
                  <c:v>53.168000000000013</c:v>
                </c:pt>
                <c:pt idx="988">
                  <c:v>53.168000000000013</c:v>
                </c:pt>
                <c:pt idx="989">
                  <c:v>52.88</c:v>
                </c:pt>
                <c:pt idx="990">
                  <c:v>52.88</c:v>
                </c:pt>
                <c:pt idx="991">
                  <c:v>52.592000000000013</c:v>
                </c:pt>
                <c:pt idx="992">
                  <c:v>52.592000000000013</c:v>
                </c:pt>
                <c:pt idx="993">
                  <c:v>52.592000000000013</c:v>
                </c:pt>
                <c:pt idx="994">
                  <c:v>52.592000000000013</c:v>
                </c:pt>
                <c:pt idx="995">
                  <c:v>52.592000000000013</c:v>
                </c:pt>
                <c:pt idx="996">
                  <c:v>52.592000000000013</c:v>
                </c:pt>
                <c:pt idx="997">
                  <c:v>52.592000000000013</c:v>
                </c:pt>
                <c:pt idx="998">
                  <c:v>52.592000000000013</c:v>
                </c:pt>
                <c:pt idx="999">
                  <c:v>52.88</c:v>
                </c:pt>
                <c:pt idx="1000">
                  <c:v>52.88</c:v>
                </c:pt>
                <c:pt idx="1001">
                  <c:v>53.168000000000013</c:v>
                </c:pt>
                <c:pt idx="1002">
                  <c:v>53.168000000000013</c:v>
                </c:pt>
                <c:pt idx="1003">
                  <c:v>53.168000000000013</c:v>
                </c:pt>
                <c:pt idx="1004">
                  <c:v>53.168000000000013</c:v>
                </c:pt>
                <c:pt idx="1005">
                  <c:v>53.168000000000013</c:v>
                </c:pt>
                <c:pt idx="1006">
                  <c:v>53.168000000000013</c:v>
                </c:pt>
                <c:pt idx="1007">
                  <c:v>53.168000000000013</c:v>
                </c:pt>
                <c:pt idx="1008">
                  <c:v>52.88</c:v>
                </c:pt>
                <c:pt idx="1009">
                  <c:v>52.592000000000013</c:v>
                </c:pt>
                <c:pt idx="1010">
                  <c:v>52.322000000000003</c:v>
                </c:pt>
                <c:pt idx="1011">
                  <c:v>52.052</c:v>
                </c:pt>
                <c:pt idx="1012">
                  <c:v>51.764000000000003</c:v>
                </c:pt>
                <c:pt idx="1013">
                  <c:v>51.764000000000003</c:v>
                </c:pt>
                <c:pt idx="1014">
                  <c:v>51.494</c:v>
                </c:pt>
                <c:pt idx="1015">
                  <c:v>51.224000000000011</c:v>
                </c:pt>
                <c:pt idx="1016">
                  <c:v>51.224000000000011</c:v>
                </c:pt>
                <c:pt idx="1017">
                  <c:v>50.936</c:v>
                </c:pt>
                <c:pt idx="1018">
                  <c:v>50.666000000000011</c:v>
                </c:pt>
                <c:pt idx="1019">
                  <c:v>50.666000000000011</c:v>
                </c:pt>
                <c:pt idx="1020">
                  <c:v>50.936</c:v>
                </c:pt>
                <c:pt idx="1021">
                  <c:v>50.936</c:v>
                </c:pt>
                <c:pt idx="1022">
                  <c:v>50.936</c:v>
                </c:pt>
                <c:pt idx="1023">
                  <c:v>51.224000000000011</c:v>
                </c:pt>
                <c:pt idx="1024">
                  <c:v>51.494</c:v>
                </c:pt>
                <c:pt idx="1025">
                  <c:v>51.494</c:v>
                </c:pt>
                <c:pt idx="1026">
                  <c:v>51.494</c:v>
                </c:pt>
                <c:pt idx="1027">
                  <c:v>51.494</c:v>
                </c:pt>
                <c:pt idx="1028">
                  <c:v>51.494</c:v>
                </c:pt>
                <c:pt idx="1029">
                  <c:v>51.494</c:v>
                </c:pt>
                <c:pt idx="1030">
                  <c:v>51.494</c:v>
                </c:pt>
                <c:pt idx="1031">
                  <c:v>51.494</c:v>
                </c:pt>
                <c:pt idx="1032">
                  <c:v>51.494</c:v>
                </c:pt>
                <c:pt idx="1033">
                  <c:v>51.494</c:v>
                </c:pt>
                <c:pt idx="1034">
                  <c:v>51.494</c:v>
                </c:pt>
                <c:pt idx="1035">
                  <c:v>51.224000000000011</c:v>
                </c:pt>
                <c:pt idx="1036">
                  <c:v>50.936</c:v>
                </c:pt>
                <c:pt idx="1037">
                  <c:v>50.936</c:v>
                </c:pt>
                <c:pt idx="1038">
                  <c:v>50.936</c:v>
                </c:pt>
                <c:pt idx="1039">
                  <c:v>50.666000000000011</c:v>
                </c:pt>
                <c:pt idx="1040">
                  <c:v>50.666000000000011</c:v>
                </c:pt>
                <c:pt idx="1041">
                  <c:v>50.666000000000011</c:v>
                </c:pt>
                <c:pt idx="1042">
                  <c:v>50.666000000000011</c:v>
                </c:pt>
                <c:pt idx="1043">
                  <c:v>50.666000000000011</c:v>
                </c:pt>
                <c:pt idx="1044">
                  <c:v>50.666000000000011</c:v>
                </c:pt>
                <c:pt idx="1045">
                  <c:v>50.666000000000011</c:v>
                </c:pt>
                <c:pt idx="1046">
                  <c:v>50.936</c:v>
                </c:pt>
                <c:pt idx="1047">
                  <c:v>50.936</c:v>
                </c:pt>
                <c:pt idx="1048">
                  <c:v>51.224000000000011</c:v>
                </c:pt>
                <c:pt idx="1049">
                  <c:v>51.224000000000011</c:v>
                </c:pt>
                <c:pt idx="1050">
                  <c:v>51.494</c:v>
                </c:pt>
                <c:pt idx="1051">
                  <c:v>51.494</c:v>
                </c:pt>
                <c:pt idx="1052">
                  <c:v>51.494</c:v>
                </c:pt>
                <c:pt idx="1053">
                  <c:v>51.494</c:v>
                </c:pt>
                <c:pt idx="1054">
                  <c:v>51.494</c:v>
                </c:pt>
                <c:pt idx="1055">
                  <c:v>51.494</c:v>
                </c:pt>
                <c:pt idx="1056">
                  <c:v>51.494</c:v>
                </c:pt>
                <c:pt idx="1057">
                  <c:v>51.494</c:v>
                </c:pt>
                <c:pt idx="1058">
                  <c:v>51.494</c:v>
                </c:pt>
                <c:pt idx="1059">
                  <c:v>51.494</c:v>
                </c:pt>
                <c:pt idx="1060">
                  <c:v>51.494</c:v>
                </c:pt>
                <c:pt idx="1061">
                  <c:v>51.494</c:v>
                </c:pt>
                <c:pt idx="1062">
                  <c:v>51.494</c:v>
                </c:pt>
                <c:pt idx="1063">
                  <c:v>51.494</c:v>
                </c:pt>
                <c:pt idx="1064">
                  <c:v>51.494</c:v>
                </c:pt>
                <c:pt idx="1065">
                  <c:v>51.224000000000011</c:v>
                </c:pt>
                <c:pt idx="1066">
                  <c:v>51.494</c:v>
                </c:pt>
                <c:pt idx="1067">
                  <c:v>51.494</c:v>
                </c:pt>
                <c:pt idx="1068">
                  <c:v>51.494</c:v>
                </c:pt>
                <c:pt idx="1069">
                  <c:v>51.494</c:v>
                </c:pt>
                <c:pt idx="1070">
                  <c:v>51.494</c:v>
                </c:pt>
                <c:pt idx="1071">
                  <c:v>51.494</c:v>
                </c:pt>
                <c:pt idx="1072">
                  <c:v>51.764000000000003</c:v>
                </c:pt>
                <c:pt idx="1073">
                  <c:v>51.764000000000003</c:v>
                </c:pt>
                <c:pt idx="1074">
                  <c:v>51.764000000000003</c:v>
                </c:pt>
                <c:pt idx="1075">
                  <c:v>51.764000000000003</c:v>
                </c:pt>
                <c:pt idx="1076">
                  <c:v>51.764000000000003</c:v>
                </c:pt>
                <c:pt idx="1077">
                  <c:v>51.764000000000003</c:v>
                </c:pt>
                <c:pt idx="1078">
                  <c:v>51.764000000000003</c:v>
                </c:pt>
                <c:pt idx="1079">
                  <c:v>52.052</c:v>
                </c:pt>
                <c:pt idx="1080">
                  <c:v>52.052</c:v>
                </c:pt>
                <c:pt idx="1081">
                  <c:v>52.052</c:v>
                </c:pt>
                <c:pt idx="1082">
                  <c:v>52.052</c:v>
                </c:pt>
                <c:pt idx="1083">
                  <c:v>52.052</c:v>
                </c:pt>
                <c:pt idx="1084">
                  <c:v>52.052</c:v>
                </c:pt>
                <c:pt idx="1085">
                  <c:v>52.052</c:v>
                </c:pt>
                <c:pt idx="1086">
                  <c:v>52.052</c:v>
                </c:pt>
                <c:pt idx="1087">
                  <c:v>52.052</c:v>
                </c:pt>
                <c:pt idx="1088">
                  <c:v>52.052</c:v>
                </c:pt>
                <c:pt idx="1089">
                  <c:v>52.052</c:v>
                </c:pt>
                <c:pt idx="1090">
                  <c:v>52.052</c:v>
                </c:pt>
                <c:pt idx="1091">
                  <c:v>52.052</c:v>
                </c:pt>
                <c:pt idx="1092">
                  <c:v>52.052</c:v>
                </c:pt>
                <c:pt idx="1093">
                  <c:v>52.052</c:v>
                </c:pt>
                <c:pt idx="1094">
                  <c:v>52.052</c:v>
                </c:pt>
                <c:pt idx="1095">
                  <c:v>52.322000000000003</c:v>
                </c:pt>
                <c:pt idx="1096">
                  <c:v>52.322000000000003</c:v>
                </c:pt>
                <c:pt idx="1097">
                  <c:v>52.322000000000003</c:v>
                </c:pt>
                <c:pt idx="1098">
                  <c:v>52.322000000000003</c:v>
                </c:pt>
                <c:pt idx="1099">
                  <c:v>52.592000000000013</c:v>
                </c:pt>
                <c:pt idx="1100">
                  <c:v>52.592000000000013</c:v>
                </c:pt>
                <c:pt idx="1101">
                  <c:v>52.592000000000013</c:v>
                </c:pt>
                <c:pt idx="1102">
                  <c:v>52.592000000000013</c:v>
                </c:pt>
                <c:pt idx="1103">
                  <c:v>52.592000000000013</c:v>
                </c:pt>
                <c:pt idx="1104">
                  <c:v>52.592000000000013</c:v>
                </c:pt>
                <c:pt idx="1105">
                  <c:v>52.592000000000013</c:v>
                </c:pt>
                <c:pt idx="1106">
                  <c:v>52.592000000000013</c:v>
                </c:pt>
                <c:pt idx="1107">
                  <c:v>52.592000000000013</c:v>
                </c:pt>
                <c:pt idx="1108">
                  <c:v>52.592000000000013</c:v>
                </c:pt>
                <c:pt idx="1109">
                  <c:v>52.592000000000013</c:v>
                </c:pt>
                <c:pt idx="1110">
                  <c:v>52.592000000000013</c:v>
                </c:pt>
                <c:pt idx="1111">
                  <c:v>52.592000000000013</c:v>
                </c:pt>
                <c:pt idx="1112">
                  <c:v>52.592000000000013</c:v>
                </c:pt>
                <c:pt idx="1113">
                  <c:v>52.592000000000013</c:v>
                </c:pt>
                <c:pt idx="1114">
                  <c:v>52.88</c:v>
                </c:pt>
                <c:pt idx="1115">
                  <c:v>52.88</c:v>
                </c:pt>
                <c:pt idx="1116">
                  <c:v>52.88</c:v>
                </c:pt>
                <c:pt idx="1117">
                  <c:v>52.88</c:v>
                </c:pt>
                <c:pt idx="1118">
                  <c:v>52.88</c:v>
                </c:pt>
                <c:pt idx="1119">
                  <c:v>53.168000000000013</c:v>
                </c:pt>
                <c:pt idx="1120">
                  <c:v>53.168000000000013</c:v>
                </c:pt>
                <c:pt idx="1121">
                  <c:v>53.168000000000013</c:v>
                </c:pt>
                <c:pt idx="1122">
                  <c:v>53.168000000000013</c:v>
                </c:pt>
                <c:pt idx="1123">
                  <c:v>53.168000000000013</c:v>
                </c:pt>
                <c:pt idx="1124">
                  <c:v>53.168000000000013</c:v>
                </c:pt>
                <c:pt idx="1125">
                  <c:v>53.438000000000002</c:v>
                </c:pt>
                <c:pt idx="1126">
                  <c:v>53.438000000000002</c:v>
                </c:pt>
                <c:pt idx="1127">
                  <c:v>53.438000000000002</c:v>
                </c:pt>
                <c:pt idx="1128">
                  <c:v>53.438000000000002</c:v>
                </c:pt>
                <c:pt idx="1129">
                  <c:v>53.438000000000002</c:v>
                </c:pt>
                <c:pt idx="1130">
                  <c:v>53.438000000000002</c:v>
                </c:pt>
                <c:pt idx="1131">
                  <c:v>53.438000000000002</c:v>
                </c:pt>
                <c:pt idx="1132">
                  <c:v>53.438000000000002</c:v>
                </c:pt>
                <c:pt idx="1133">
                  <c:v>53.168000000000013</c:v>
                </c:pt>
                <c:pt idx="1134">
                  <c:v>53.168000000000013</c:v>
                </c:pt>
                <c:pt idx="1135">
                  <c:v>53.168000000000013</c:v>
                </c:pt>
                <c:pt idx="1136">
                  <c:v>52.88</c:v>
                </c:pt>
                <c:pt idx="1137">
                  <c:v>52.88</c:v>
                </c:pt>
                <c:pt idx="1138">
                  <c:v>52.592000000000013</c:v>
                </c:pt>
                <c:pt idx="1139">
                  <c:v>52.592000000000013</c:v>
                </c:pt>
                <c:pt idx="1140">
                  <c:v>52.322000000000003</c:v>
                </c:pt>
                <c:pt idx="1141">
                  <c:v>52.052</c:v>
                </c:pt>
                <c:pt idx="1142">
                  <c:v>52.052</c:v>
                </c:pt>
                <c:pt idx="1143">
                  <c:v>52.052</c:v>
                </c:pt>
                <c:pt idx="1144">
                  <c:v>52.052</c:v>
                </c:pt>
                <c:pt idx="1145">
                  <c:v>51.764000000000003</c:v>
                </c:pt>
                <c:pt idx="1146">
                  <c:v>51.764000000000003</c:v>
                </c:pt>
                <c:pt idx="1147">
                  <c:v>51.764000000000003</c:v>
                </c:pt>
                <c:pt idx="1148">
                  <c:v>51.764000000000003</c:v>
                </c:pt>
                <c:pt idx="1149">
                  <c:v>51.764000000000003</c:v>
                </c:pt>
                <c:pt idx="1150">
                  <c:v>51.764000000000003</c:v>
                </c:pt>
                <c:pt idx="1151">
                  <c:v>51.764000000000003</c:v>
                </c:pt>
                <c:pt idx="1152">
                  <c:v>51.764000000000003</c:v>
                </c:pt>
                <c:pt idx="1153">
                  <c:v>51.764000000000003</c:v>
                </c:pt>
                <c:pt idx="1154">
                  <c:v>51.764000000000003</c:v>
                </c:pt>
                <c:pt idx="1155">
                  <c:v>51.764000000000003</c:v>
                </c:pt>
                <c:pt idx="1156">
                  <c:v>51.764000000000003</c:v>
                </c:pt>
                <c:pt idx="1157">
                  <c:v>51.494</c:v>
                </c:pt>
                <c:pt idx="1158">
                  <c:v>51.494</c:v>
                </c:pt>
                <c:pt idx="1159">
                  <c:v>51.494</c:v>
                </c:pt>
                <c:pt idx="1160">
                  <c:v>51.494</c:v>
                </c:pt>
                <c:pt idx="1161">
                  <c:v>51.494</c:v>
                </c:pt>
                <c:pt idx="1162">
                  <c:v>51.494</c:v>
                </c:pt>
                <c:pt idx="1163">
                  <c:v>51.494</c:v>
                </c:pt>
                <c:pt idx="1164">
                  <c:v>51.494</c:v>
                </c:pt>
                <c:pt idx="1165">
                  <c:v>51.224000000000011</c:v>
                </c:pt>
                <c:pt idx="1166">
                  <c:v>51.224000000000011</c:v>
                </c:pt>
                <c:pt idx="1167">
                  <c:v>51.224000000000011</c:v>
                </c:pt>
                <c:pt idx="1168">
                  <c:v>51.224000000000011</c:v>
                </c:pt>
                <c:pt idx="1169">
                  <c:v>51.224000000000011</c:v>
                </c:pt>
                <c:pt idx="1170">
                  <c:v>51.494</c:v>
                </c:pt>
                <c:pt idx="1171">
                  <c:v>51.494</c:v>
                </c:pt>
                <c:pt idx="1172">
                  <c:v>51.494</c:v>
                </c:pt>
                <c:pt idx="1173">
                  <c:v>51.494</c:v>
                </c:pt>
                <c:pt idx="1174">
                  <c:v>51.494</c:v>
                </c:pt>
                <c:pt idx="1175">
                  <c:v>51.494</c:v>
                </c:pt>
                <c:pt idx="1176">
                  <c:v>51.494</c:v>
                </c:pt>
                <c:pt idx="1177">
                  <c:v>51.494</c:v>
                </c:pt>
                <c:pt idx="1178">
                  <c:v>51.494</c:v>
                </c:pt>
                <c:pt idx="1179">
                  <c:v>51.494</c:v>
                </c:pt>
                <c:pt idx="1180">
                  <c:v>51.494</c:v>
                </c:pt>
                <c:pt idx="1181">
                  <c:v>51.494</c:v>
                </c:pt>
                <c:pt idx="1182">
                  <c:v>51.494</c:v>
                </c:pt>
                <c:pt idx="1183">
                  <c:v>51.224000000000011</c:v>
                </c:pt>
                <c:pt idx="1184">
                  <c:v>51.224000000000011</c:v>
                </c:pt>
                <c:pt idx="1185">
                  <c:v>51.224000000000011</c:v>
                </c:pt>
                <c:pt idx="1186">
                  <c:v>51.224000000000011</c:v>
                </c:pt>
                <c:pt idx="1187">
                  <c:v>51.224000000000011</c:v>
                </c:pt>
                <c:pt idx="1188">
                  <c:v>51.224000000000011</c:v>
                </c:pt>
                <c:pt idx="1189">
                  <c:v>51.224000000000011</c:v>
                </c:pt>
                <c:pt idx="1190">
                  <c:v>51.224000000000011</c:v>
                </c:pt>
                <c:pt idx="1191">
                  <c:v>51.224000000000011</c:v>
                </c:pt>
                <c:pt idx="1192">
                  <c:v>51.224000000000011</c:v>
                </c:pt>
                <c:pt idx="1193">
                  <c:v>51.224000000000011</c:v>
                </c:pt>
                <c:pt idx="1194">
                  <c:v>51.224000000000011</c:v>
                </c:pt>
                <c:pt idx="1195">
                  <c:v>51.224000000000011</c:v>
                </c:pt>
                <c:pt idx="1196">
                  <c:v>51.224000000000011</c:v>
                </c:pt>
                <c:pt idx="1197">
                  <c:v>51.224000000000011</c:v>
                </c:pt>
                <c:pt idx="1198">
                  <c:v>51.224000000000011</c:v>
                </c:pt>
                <c:pt idx="1199">
                  <c:v>51.224000000000011</c:v>
                </c:pt>
                <c:pt idx="1200">
                  <c:v>51.224000000000011</c:v>
                </c:pt>
                <c:pt idx="1201">
                  <c:v>51.224000000000011</c:v>
                </c:pt>
                <c:pt idx="1202">
                  <c:v>51.224000000000011</c:v>
                </c:pt>
                <c:pt idx="1203">
                  <c:v>50.936</c:v>
                </c:pt>
                <c:pt idx="1204">
                  <c:v>50.936</c:v>
                </c:pt>
                <c:pt idx="1205">
                  <c:v>50.936</c:v>
                </c:pt>
                <c:pt idx="1206">
                  <c:v>50.936</c:v>
                </c:pt>
                <c:pt idx="1207">
                  <c:v>50.666000000000011</c:v>
                </c:pt>
                <c:pt idx="1208">
                  <c:v>50.666000000000011</c:v>
                </c:pt>
                <c:pt idx="1209">
                  <c:v>50.666000000000011</c:v>
                </c:pt>
                <c:pt idx="1210">
                  <c:v>50.666000000000011</c:v>
                </c:pt>
                <c:pt idx="1211">
                  <c:v>50.666000000000011</c:v>
                </c:pt>
                <c:pt idx="1212">
                  <c:v>50.666000000000011</c:v>
                </c:pt>
                <c:pt idx="1213">
                  <c:v>50.378</c:v>
                </c:pt>
                <c:pt idx="1214">
                  <c:v>50.378</c:v>
                </c:pt>
                <c:pt idx="1215">
                  <c:v>50.378</c:v>
                </c:pt>
                <c:pt idx="1216">
                  <c:v>50.378</c:v>
                </c:pt>
                <c:pt idx="1217">
                  <c:v>50.378</c:v>
                </c:pt>
                <c:pt idx="1218">
                  <c:v>50.378</c:v>
                </c:pt>
                <c:pt idx="1219">
                  <c:v>50.666000000000011</c:v>
                </c:pt>
                <c:pt idx="1220">
                  <c:v>50.666000000000011</c:v>
                </c:pt>
                <c:pt idx="1221">
                  <c:v>50.666000000000011</c:v>
                </c:pt>
                <c:pt idx="1222">
                  <c:v>50.666000000000011</c:v>
                </c:pt>
                <c:pt idx="1223">
                  <c:v>50.666000000000011</c:v>
                </c:pt>
                <c:pt idx="1224">
                  <c:v>50.666000000000011</c:v>
                </c:pt>
                <c:pt idx="1225">
                  <c:v>50.378</c:v>
                </c:pt>
                <c:pt idx="1226">
                  <c:v>50.378</c:v>
                </c:pt>
                <c:pt idx="1227">
                  <c:v>50.378</c:v>
                </c:pt>
                <c:pt idx="1228">
                  <c:v>50.378</c:v>
                </c:pt>
                <c:pt idx="1229">
                  <c:v>50.378</c:v>
                </c:pt>
                <c:pt idx="1230">
                  <c:v>50.378</c:v>
                </c:pt>
                <c:pt idx="1231">
                  <c:v>50.108000000000011</c:v>
                </c:pt>
                <c:pt idx="1232">
                  <c:v>50.108000000000011</c:v>
                </c:pt>
                <c:pt idx="1233">
                  <c:v>50.108000000000011</c:v>
                </c:pt>
                <c:pt idx="1234">
                  <c:v>50.108000000000011</c:v>
                </c:pt>
                <c:pt idx="1235">
                  <c:v>50.108000000000011</c:v>
                </c:pt>
                <c:pt idx="1236">
                  <c:v>50.108000000000011</c:v>
                </c:pt>
                <c:pt idx="1237">
                  <c:v>50.108000000000011</c:v>
                </c:pt>
                <c:pt idx="1238">
                  <c:v>50.108000000000011</c:v>
                </c:pt>
                <c:pt idx="1239">
                  <c:v>50.108000000000011</c:v>
                </c:pt>
                <c:pt idx="1240">
                  <c:v>50.108000000000011</c:v>
                </c:pt>
                <c:pt idx="1241">
                  <c:v>50.108000000000011</c:v>
                </c:pt>
                <c:pt idx="1242">
                  <c:v>50.108000000000011</c:v>
                </c:pt>
                <c:pt idx="1243">
                  <c:v>50.108000000000011</c:v>
                </c:pt>
                <c:pt idx="1244">
                  <c:v>50.108000000000011</c:v>
                </c:pt>
                <c:pt idx="1245">
                  <c:v>50.108000000000011</c:v>
                </c:pt>
                <c:pt idx="1246">
                  <c:v>50.108000000000011</c:v>
                </c:pt>
                <c:pt idx="1247">
                  <c:v>50.108000000000011</c:v>
                </c:pt>
                <c:pt idx="1248">
                  <c:v>50.108000000000011</c:v>
                </c:pt>
                <c:pt idx="1249">
                  <c:v>50.108000000000011</c:v>
                </c:pt>
                <c:pt idx="1250">
                  <c:v>50.108000000000011</c:v>
                </c:pt>
                <c:pt idx="1251">
                  <c:v>49.802</c:v>
                </c:pt>
                <c:pt idx="1252">
                  <c:v>49.802</c:v>
                </c:pt>
                <c:pt idx="1253">
                  <c:v>49.532000000000011</c:v>
                </c:pt>
                <c:pt idx="1254">
                  <c:v>49.532000000000011</c:v>
                </c:pt>
                <c:pt idx="1255">
                  <c:v>49.532000000000011</c:v>
                </c:pt>
                <c:pt idx="1256">
                  <c:v>49.532000000000011</c:v>
                </c:pt>
                <c:pt idx="1257">
                  <c:v>49.244</c:v>
                </c:pt>
                <c:pt idx="1258">
                  <c:v>49.244</c:v>
                </c:pt>
                <c:pt idx="1259">
                  <c:v>49.244</c:v>
                </c:pt>
                <c:pt idx="1260">
                  <c:v>49.244</c:v>
                </c:pt>
                <c:pt idx="1261">
                  <c:v>49.244</c:v>
                </c:pt>
                <c:pt idx="1262">
                  <c:v>49.244</c:v>
                </c:pt>
                <c:pt idx="1263">
                  <c:v>49.244</c:v>
                </c:pt>
                <c:pt idx="1264">
                  <c:v>49.244</c:v>
                </c:pt>
                <c:pt idx="1265">
                  <c:v>49.244</c:v>
                </c:pt>
                <c:pt idx="1266">
                  <c:v>49.244</c:v>
                </c:pt>
                <c:pt idx="1267">
                  <c:v>49.244</c:v>
                </c:pt>
                <c:pt idx="1268">
                  <c:v>49.532000000000011</c:v>
                </c:pt>
                <c:pt idx="1269">
                  <c:v>49.532000000000011</c:v>
                </c:pt>
                <c:pt idx="1270">
                  <c:v>49.532000000000011</c:v>
                </c:pt>
                <c:pt idx="1271">
                  <c:v>49.532000000000011</c:v>
                </c:pt>
                <c:pt idx="1272">
                  <c:v>49.532000000000011</c:v>
                </c:pt>
                <c:pt idx="1273">
                  <c:v>49.532000000000011</c:v>
                </c:pt>
                <c:pt idx="1274">
                  <c:v>49.532000000000011</c:v>
                </c:pt>
                <c:pt idx="1275">
                  <c:v>49.532000000000011</c:v>
                </c:pt>
                <c:pt idx="1276">
                  <c:v>49.532000000000011</c:v>
                </c:pt>
                <c:pt idx="1277">
                  <c:v>49.532000000000011</c:v>
                </c:pt>
                <c:pt idx="1278">
                  <c:v>49.532000000000011</c:v>
                </c:pt>
                <c:pt idx="1279">
                  <c:v>49.532000000000011</c:v>
                </c:pt>
                <c:pt idx="1280">
                  <c:v>49.532000000000011</c:v>
                </c:pt>
                <c:pt idx="1281">
                  <c:v>49.532000000000011</c:v>
                </c:pt>
                <c:pt idx="1282">
                  <c:v>49.532000000000011</c:v>
                </c:pt>
                <c:pt idx="1283">
                  <c:v>49.244</c:v>
                </c:pt>
                <c:pt idx="1284">
                  <c:v>49.244</c:v>
                </c:pt>
                <c:pt idx="1285">
                  <c:v>49.244</c:v>
                </c:pt>
                <c:pt idx="1286">
                  <c:v>49.244</c:v>
                </c:pt>
                <c:pt idx="1287">
                  <c:v>49.244</c:v>
                </c:pt>
                <c:pt idx="1288">
                  <c:v>49.532000000000011</c:v>
                </c:pt>
                <c:pt idx="1289">
                  <c:v>49.532000000000011</c:v>
                </c:pt>
                <c:pt idx="1290">
                  <c:v>49.532000000000011</c:v>
                </c:pt>
                <c:pt idx="1291">
                  <c:v>49.532000000000011</c:v>
                </c:pt>
                <c:pt idx="1292">
                  <c:v>49.802</c:v>
                </c:pt>
                <c:pt idx="1293">
                  <c:v>49.802</c:v>
                </c:pt>
                <c:pt idx="1294">
                  <c:v>49.802</c:v>
                </c:pt>
                <c:pt idx="1295">
                  <c:v>49.802</c:v>
                </c:pt>
                <c:pt idx="1296">
                  <c:v>49.802</c:v>
                </c:pt>
                <c:pt idx="1297">
                  <c:v>49.802</c:v>
                </c:pt>
                <c:pt idx="1298">
                  <c:v>49.802</c:v>
                </c:pt>
                <c:pt idx="1299">
                  <c:v>49.802</c:v>
                </c:pt>
                <c:pt idx="1300">
                  <c:v>49.802</c:v>
                </c:pt>
                <c:pt idx="1301">
                  <c:v>49.802</c:v>
                </c:pt>
                <c:pt idx="1302">
                  <c:v>49.802</c:v>
                </c:pt>
                <c:pt idx="1303">
                  <c:v>49.802</c:v>
                </c:pt>
                <c:pt idx="1304">
                  <c:v>49.802</c:v>
                </c:pt>
                <c:pt idx="1305">
                  <c:v>49.802</c:v>
                </c:pt>
                <c:pt idx="1306">
                  <c:v>49.802</c:v>
                </c:pt>
                <c:pt idx="1307">
                  <c:v>49.532000000000011</c:v>
                </c:pt>
                <c:pt idx="1308">
                  <c:v>49.532000000000011</c:v>
                </c:pt>
                <c:pt idx="1309">
                  <c:v>49.532000000000011</c:v>
                </c:pt>
                <c:pt idx="1310">
                  <c:v>49.532000000000011</c:v>
                </c:pt>
                <c:pt idx="1311">
                  <c:v>49.532000000000011</c:v>
                </c:pt>
                <c:pt idx="1312">
                  <c:v>49.532000000000011</c:v>
                </c:pt>
                <c:pt idx="1313">
                  <c:v>49.532000000000011</c:v>
                </c:pt>
                <c:pt idx="1314">
                  <c:v>49.802</c:v>
                </c:pt>
                <c:pt idx="1315">
                  <c:v>49.802</c:v>
                </c:pt>
                <c:pt idx="1316">
                  <c:v>49.802</c:v>
                </c:pt>
                <c:pt idx="1317">
                  <c:v>49.802</c:v>
                </c:pt>
                <c:pt idx="1318">
                  <c:v>49.802</c:v>
                </c:pt>
                <c:pt idx="1319">
                  <c:v>50.108000000000011</c:v>
                </c:pt>
                <c:pt idx="1320">
                  <c:v>50.108000000000011</c:v>
                </c:pt>
                <c:pt idx="1321">
                  <c:v>50.108000000000011</c:v>
                </c:pt>
                <c:pt idx="1322">
                  <c:v>50.108000000000011</c:v>
                </c:pt>
                <c:pt idx="1323">
                  <c:v>50.108000000000011</c:v>
                </c:pt>
                <c:pt idx="1324">
                  <c:v>50.108000000000011</c:v>
                </c:pt>
                <c:pt idx="1325">
                  <c:v>50.108000000000011</c:v>
                </c:pt>
                <c:pt idx="1326">
                  <c:v>50.108000000000011</c:v>
                </c:pt>
                <c:pt idx="1327">
                  <c:v>50.108000000000011</c:v>
                </c:pt>
                <c:pt idx="1328">
                  <c:v>50.378</c:v>
                </c:pt>
                <c:pt idx="1329">
                  <c:v>50.378</c:v>
                </c:pt>
                <c:pt idx="1330">
                  <c:v>50.378</c:v>
                </c:pt>
                <c:pt idx="1331">
                  <c:v>50.378</c:v>
                </c:pt>
                <c:pt idx="1332">
                  <c:v>50.378</c:v>
                </c:pt>
                <c:pt idx="1333">
                  <c:v>50.378</c:v>
                </c:pt>
                <c:pt idx="1334">
                  <c:v>50.378</c:v>
                </c:pt>
                <c:pt idx="1335">
                  <c:v>50.378</c:v>
                </c:pt>
                <c:pt idx="1336">
                  <c:v>50.378</c:v>
                </c:pt>
                <c:pt idx="1337">
                  <c:v>50.378</c:v>
                </c:pt>
                <c:pt idx="1338">
                  <c:v>50.378</c:v>
                </c:pt>
                <c:pt idx="1339">
                  <c:v>50.378</c:v>
                </c:pt>
                <c:pt idx="1340">
                  <c:v>50.378</c:v>
                </c:pt>
                <c:pt idx="1341">
                  <c:v>50.378</c:v>
                </c:pt>
                <c:pt idx="1342">
                  <c:v>50.378</c:v>
                </c:pt>
                <c:pt idx="1343">
                  <c:v>50.378</c:v>
                </c:pt>
                <c:pt idx="1344">
                  <c:v>50.378</c:v>
                </c:pt>
                <c:pt idx="1345">
                  <c:v>50.378</c:v>
                </c:pt>
                <c:pt idx="1346">
                  <c:v>50.378</c:v>
                </c:pt>
                <c:pt idx="1347">
                  <c:v>50.378</c:v>
                </c:pt>
                <c:pt idx="1348">
                  <c:v>50.378</c:v>
                </c:pt>
                <c:pt idx="1349">
                  <c:v>50.666000000000011</c:v>
                </c:pt>
                <c:pt idx="1350">
                  <c:v>50.666000000000011</c:v>
                </c:pt>
                <c:pt idx="1351">
                  <c:v>50.378</c:v>
                </c:pt>
                <c:pt idx="1352">
                  <c:v>50.378</c:v>
                </c:pt>
                <c:pt idx="1353">
                  <c:v>50.378</c:v>
                </c:pt>
                <c:pt idx="1354">
                  <c:v>50.378</c:v>
                </c:pt>
                <c:pt idx="1355">
                  <c:v>50.378</c:v>
                </c:pt>
                <c:pt idx="1356">
                  <c:v>50.378</c:v>
                </c:pt>
                <c:pt idx="1357">
                  <c:v>50.378</c:v>
                </c:pt>
                <c:pt idx="1358">
                  <c:v>50.378</c:v>
                </c:pt>
                <c:pt idx="1359">
                  <c:v>50.378</c:v>
                </c:pt>
                <c:pt idx="1360">
                  <c:v>50.378</c:v>
                </c:pt>
                <c:pt idx="1361">
                  <c:v>50.378</c:v>
                </c:pt>
                <c:pt idx="1362">
                  <c:v>50.378</c:v>
                </c:pt>
                <c:pt idx="1363">
                  <c:v>50.378</c:v>
                </c:pt>
                <c:pt idx="1364">
                  <c:v>50.378</c:v>
                </c:pt>
                <c:pt idx="1365">
                  <c:v>50.378</c:v>
                </c:pt>
                <c:pt idx="1366">
                  <c:v>50.378</c:v>
                </c:pt>
                <c:pt idx="1367">
                  <c:v>50.378</c:v>
                </c:pt>
                <c:pt idx="1368">
                  <c:v>50.378</c:v>
                </c:pt>
                <c:pt idx="1369">
                  <c:v>50.378</c:v>
                </c:pt>
                <c:pt idx="1370">
                  <c:v>50.108000000000011</c:v>
                </c:pt>
                <c:pt idx="1371">
                  <c:v>50.108000000000011</c:v>
                </c:pt>
                <c:pt idx="1372">
                  <c:v>50.108000000000011</c:v>
                </c:pt>
                <c:pt idx="1373">
                  <c:v>49.802</c:v>
                </c:pt>
                <c:pt idx="1374">
                  <c:v>49.802</c:v>
                </c:pt>
                <c:pt idx="1375">
                  <c:v>49.802</c:v>
                </c:pt>
                <c:pt idx="1376">
                  <c:v>49.532000000000011</c:v>
                </c:pt>
                <c:pt idx="1377">
                  <c:v>49.532000000000011</c:v>
                </c:pt>
                <c:pt idx="1378">
                  <c:v>49.244</c:v>
                </c:pt>
                <c:pt idx="1379">
                  <c:v>49.244</c:v>
                </c:pt>
                <c:pt idx="1380">
                  <c:v>49.244</c:v>
                </c:pt>
                <c:pt idx="1381">
                  <c:v>48.974000000000004</c:v>
                </c:pt>
                <c:pt idx="1382">
                  <c:v>48.974000000000004</c:v>
                </c:pt>
                <c:pt idx="1383">
                  <c:v>48.974000000000004</c:v>
                </c:pt>
                <c:pt idx="1384">
                  <c:v>48.974000000000004</c:v>
                </c:pt>
                <c:pt idx="1385">
                  <c:v>48.974000000000004</c:v>
                </c:pt>
                <c:pt idx="1386">
                  <c:v>48.974000000000004</c:v>
                </c:pt>
                <c:pt idx="1387">
                  <c:v>48.974000000000004</c:v>
                </c:pt>
                <c:pt idx="1388">
                  <c:v>48.974000000000004</c:v>
                </c:pt>
                <c:pt idx="1389">
                  <c:v>48.974000000000004</c:v>
                </c:pt>
                <c:pt idx="1390">
                  <c:v>48.974000000000004</c:v>
                </c:pt>
                <c:pt idx="1391">
                  <c:v>48.974000000000004</c:v>
                </c:pt>
                <c:pt idx="1392">
                  <c:v>48.974000000000004</c:v>
                </c:pt>
                <c:pt idx="1393">
                  <c:v>48.974000000000004</c:v>
                </c:pt>
                <c:pt idx="1394">
                  <c:v>48.704000000000001</c:v>
                </c:pt>
                <c:pt idx="1395">
                  <c:v>48.704000000000001</c:v>
                </c:pt>
                <c:pt idx="1396">
                  <c:v>48.704000000000001</c:v>
                </c:pt>
                <c:pt idx="1397">
                  <c:v>48.704000000000001</c:v>
                </c:pt>
                <c:pt idx="1398">
                  <c:v>48.704000000000001</c:v>
                </c:pt>
                <c:pt idx="1399">
                  <c:v>48.416000000000004</c:v>
                </c:pt>
                <c:pt idx="1400">
                  <c:v>48.416000000000004</c:v>
                </c:pt>
                <c:pt idx="1401">
                  <c:v>48.416000000000004</c:v>
                </c:pt>
                <c:pt idx="1402">
                  <c:v>48.146000000000001</c:v>
                </c:pt>
                <c:pt idx="1403">
                  <c:v>48.146000000000001</c:v>
                </c:pt>
                <c:pt idx="1404">
                  <c:v>48.146000000000001</c:v>
                </c:pt>
                <c:pt idx="1405">
                  <c:v>48.146000000000001</c:v>
                </c:pt>
                <c:pt idx="1406">
                  <c:v>47.858000000000004</c:v>
                </c:pt>
                <c:pt idx="1407">
                  <c:v>47.858000000000004</c:v>
                </c:pt>
                <c:pt idx="1408">
                  <c:v>48.146000000000001</c:v>
                </c:pt>
                <c:pt idx="1409">
                  <c:v>48.146000000000001</c:v>
                </c:pt>
                <c:pt idx="1410">
                  <c:v>48.146000000000001</c:v>
                </c:pt>
                <c:pt idx="1411">
                  <c:v>48.146000000000001</c:v>
                </c:pt>
                <c:pt idx="1412">
                  <c:v>48.146000000000001</c:v>
                </c:pt>
                <c:pt idx="1413">
                  <c:v>48.146000000000001</c:v>
                </c:pt>
                <c:pt idx="1414">
                  <c:v>48.146000000000001</c:v>
                </c:pt>
                <c:pt idx="1415">
                  <c:v>48.146000000000001</c:v>
                </c:pt>
                <c:pt idx="1416">
                  <c:v>48.146000000000001</c:v>
                </c:pt>
                <c:pt idx="1417">
                  <c:v>48.146000000000001</c:v>
                </c:pt>
                <c:pt idx="1418">
                  <c:v>48.146000000000001</c:v>
                </c:pt>
                <c:pt idx="1419">
                  <c:v>48.146000000000001</c:v>
                </c:pt>
                <c:pt idx="1420">
                  <c:v>48.146000000000001</c:v>
                </c:pt>
                <c:pt idx="1421">
                  <c:v>48.146000000000001</c:v>
                </c:pt>
                <c:pt idx="1422">
                  <c:v>48.146000000000001</c:v>
                </c:pt>
                <c:pt idx="1423">
                  <c:v>48.146000000000001</c:v>
                </c:pt>
                <c:pt idx="1424">
                  <c:v>48.146000000000001</c:v>
                </c:pt>
                <c:pt idx="1425">
                  <c:v>48.146000000000001</c:v>
                </c:pt>
                <c:pt idx="1426">
                  <c:v>47.858000000000004</c:v>
                </c:pt>
                <c:pt idx="1427">
                  <c:v>47.858000000000004</c:v>
                </c:pt>
                <c:pt idx="1428">
                  <c:v>47.858000000000004</c:v>
                </c:pt>
                <c:pt idx="1429">
                  <c:v>47.858000000000004</c:v>
                </c:pt>
                <c:pt idx="1430">
                  <c:v>47.858000000000004</c:v>
                </c:pt>
                <c:pt idx="1431">
                  <c:v>47.858000000000004</c:v>
                </c:pt>
                <c:pt idx="1432">
                  <c:v>47.858000000000004</c:v>
                </c:pt>
                <c:pt idx="1433">
                  <c:v>47.858000000000004</c:v>
                </c:pt>
                <c:pt idx="1434">
                  <c:v>47.858000000000004</c:v>
                </c:pt>
                <c:pt idx="1435">
                  <c:v>47.858000000000004</c:v>
                </c:pt>
                <c:pt idx="1436">
                  <c:v>47.858000000000004</c:v>
                </c:pt>
                <c:pt idx="1437">
                  <c:v>48.146000000000001</c:v>
                </c:pt>
                <c:pt idx="1438">
                  <c:v>48.146000000000001</c:v>
                </c:pt>
                <c:pt idx="1439">
                  <c:v>48.146000000000001</c:v>
                </c:pt>
                <c:pt idx="1440">
                  <c:v>48.146000000000001</c:v>
                </c:pt>
                <c:pt idx="1441">
                  <c:v>48.146000000000001</c:v>
                </c:pt>
                <c:pt idx="1442">
                  <c:v>48.146000000000001</c:v>
                </c:pt>
                <c:pt idx="1443">
                  <c:v>48.146000000000001</c:v>
                </c:pt>
                <c:pt idx="1444">
                  <c:v>48.146000000000001</c:v>
                </c:pt>
                <c:pt idx="1445">
                  <c:v>48.416000000000004</c:v>
                </c:pt>
                <c:pt idx="1446">
                  <c:v>48.416000000000004</c:v>
                </c:pt>
                <c:pt idx="1447">
                  <c:v>48.416000000000004</c:v>
                </c:pt>
                <c:pt idx="1448">
                  <c:v>48.416000000000004</c:v>
                </c:pt>
                <c:pt idx="1449">
                  <c:v>48.416000000000004</c:v>
                </c:pt>
                <c:pt idx="1450">
                  <c:v>48.416000000000004</c:v>
                </c:pt>
                <c:pt idx="1451">
                  <c:v>48.416000000000004</c:v>
                </c:pt>
                <c:pt idx="1452">
                  <c:v>48.416000000000004</c:v>
                </c:pt>
                <c:pt idx="1453">
                  <c:v>48.416000000000004</c:v>
                </c:pt>
                <c:pt idx="1454">
                  <c:v>48.704000000000001</c:v>
                </c:pt>
                <c:pt idx="1455">
                  <c:v>48.704000000000001</c:v>
                </c:pt>
                <c:pt idx="1456">
                  <c:v>48.704000000000001</c:v>
                </c:pt>
                <c:pt idx="1457">
                  <c:v>48.704000000000001</c:v>
                </c:pt>
                <c:pt idx="1458">
                  <c:v>48.704000000000001</c:v>
                </c:pt>
                <c:pt idx="1459">
                  <c:v>48.704000000000001</c:v>
                </c:pt>
                <c:pt idx="1460">
                  <c:v>48.704000000000001</c:v>
                </c:pt>
                <c:pt idx="1461">
                  <c:v>48.974000000000004</c:v>
                </c:pt>
                <c:pt idx="1462">
                  <c:v>48.974000000000004</c:v>
                </c:pt>
                <c:pt idx="1463">
                  <c:v>48.974000000000004</c:v>
                </c:pt>
                <c:pt idx="1464">
                  <c:v>48.974000000000004</c:v>
                </c:pt>
                <c:pt idx="1465">
                  <c:v>49.244</c:v>
                </c:pt>
                <c:pt idx="1466">
                  <c:v>49.244</c:v>
                </c:pt>
                <c:pt idx="1467">
                  <c:v>49.244</c:v>
                </c:pt>
                <c:pt idx="1468">
                  <c:v>49.244</c:v>
                </c:pt>
                <c:pt idx="1469">
                  <c:v>49.244</c:v>
                </c:pt>
                <c:pt idx="1470">
                  <c:v>49.532000000000011</c:v>
                </c:pt>
                <c:pt idx="1471">
                  <c:v>49.532000000000011</c:v>
                </c:pt>
                <c:pt idx="1472">
                  <c:v>49.532000000000011</c:v>
                </c:pt>
                <c:pt idx="1473">
                  <c:v>49.532000000000011</c:v>
                </c:pt>
                <c:pt idx="1474">
                  <c:v>49.532000000000011</c:v>
                </c:pt>
                <c:pt idx="1475">
                  <c:v>49.532000000000011</c:v>
                </c:pt>
                <c:pt idx="1476">
                  <c:v>49.802</c:v>
                </c:pt>
                <c:pt idx="1477">
                  <c:v>49.802</c:v>
                </c:pt>
                <c:pt idx="1478">
                  <c:v>49.802</c:v>
                </c:pt>
                <c:pt idx="1479">
                  <c:v>49.802</c:v>
                </c:pt>
                <c:pt idx="1480">
                  <c:v>49.802</c:v>
                </c:pt>
                <c:pt idx="1481">
                  <c:v>49.802</c:v>
                </c:pt>
                <c:pt idx="1482">
                  <c:v>50.108000000000011</c:v>
                </c:pt>
                <c:pt idx="1483">
                  <c:v>50.108000000000011</c:v>
                </c:pt>
                <c:pt idx="1484">
                  <c:v>50.108000000000011</c:v>
                </c:pt>
                <c:pt idx="1485">
                  <c:v>50.378</c:v>
                </c:pt>
                <c:pt idx="1486">
                  <c:v>50.378</c:v>
                </c:pt>
                <c:pt idx="1487">
                  <c:v>50.378</c:v>
                </c:pt>
                <c:pt idx="1488">
                  <c:v>50.378</c:v>
                </c:pt>
                <c:pt idx="1489">
                  <c:v>50.666000000000011</c:v>
                </c:pt>
                <c:pt idx="1490">
                  <c:v>50.666000000000011</c:v>
                </c:pt>
                <c:pt idx="1491">
                  <c:v>50.936</c:v>
                </c:pt>
                <c:pt idx="1492">
                  <c:v>50.936</c:v>
                </c:pt>
                <c:pt idx="1493">
                  <c:v>51.224000000000011</c:v>
                </c:pt>
                <c:pt idx="1494">
                  <c:v>51.224000000000011</c:v>
                </c:pt>
                <c:pt idx="1495">
                  <c:v>51.494</c:v>
                </c:pt>
                <c:pt idx="1496">
                  <c:v>51.494</c:v>
                </c:pt>
                <c:pt idx="1497">
                  <c:v>51.764000000000003</c:v>
                </c:pt>
                <c:pt idx="1498">
                  <c:v>51.764000000000003</c:v>
                </c:pt>
                <c:pt idx="1499">
                  <c:v>51.764000000000003</c:v>
                </c:pt>
                <c:pt idx="1500">
                  <c:v>52.052</c:v>
                </c:pt>
                <c:pt idx="1501">
                  <c:v>52.052</c:v>
                </c:pt>
                <c:pt idx="1502">
                  <c:v>52.052</c:v>
                </c:pt>
                <c:pt idx="1503">
                  <c:v>52.052</c:v>
                </c:pt>
                <c:pt idx="1504">
                  <c:v>52.052</c:v>
                </c:pt>
                <c:pt idx="1505">
                  <c:v>52.052</c:v>
                </c:pt>
                <c:pt idx="1506">
                  <c:v>52.052</c:v>
                </c:pt>
                <c:pt idx="1507">
                  <c:v>52.322000000000003</c:v>
                </c:pt>
                <c:pt idx="1508">
                  <c:v>52.322000000000003</c:v>
                </c:pt>
                <c:pt idx="1509">
                  <c:v>52.322000000000003</c:v>
                </c:pt>
                <c:pt idx="1510">
                  <c:v>52.052</c:v>
                </c:pt>
                <c:pt idx="1511">
                  <c:v>52.052</c:v>
                </c:pt>
                <c:pt idx="1512">
                  <c:v>52.052</c:v>
                </c:pt>
                <c:pt idx="1513">
                  <c:v>52.052</c:v>
                </c:pt>
                <c:pt idx="1514">
                  <c:v>51.764000000000003</c:v>
                </c:pt>
                <c:pt idx="1515">
                  <c:v>51.764000000000003</c:v>
                </c:pt>
                <c:pt idx="1516">
                  <c:v>51.764000000000003</c:v>
                </c:pt>
                <c:pt idx="1517">
                  <c:v>51.494</c:v>
                </c:pt>
                <c:pt idx="1518">
                  <c:v>51.494</c:v>
                </c:pt>
                <c:pt idx="1519">
                  <c:v>51.494</c:v>
                </c:pt>
                <c:pt idx="1520">
                  <c:v>51.494</c:v>
                </c:pt>
                <c:pt idx="1521">
                  <c:v>51.224000000000011</c:v>
                </c:pt>
                <c:pt idx="1522">
                  <c:v>51.224000000000011</c:v>
                </c:pt>
                <c:pt idx="1523">
                  <c:v>51.224000000000011</c:v>
                </c:pt>
                <c:pt idx="1524">
                  <c:v>51.224000000000011</c:v>
                </c:pt>
                <c:pt idx="1525">
                  <c:v>50.936</c:v>
                </c:pt>
                <c:pt idx="1526">
                  <c:v>50.936</c:v>
                </c:pt>
                <c:pt idx="1527">
                  <c:v>50.936</c:v>
                </c:pt>
                <c:pt idx="1528">
                  <c:v>50.936</c:v>
                </c:pt>
                <c:pt idx="1529">
                  <c:v>50.936</c:v>
                </c:pt>
                <c:pt idx="1530">
                  <c:v>50.936</c:v>
                </c:pt>
                <c:pt idx="1531">
                  <c:v>50.936</c:v>
                </c:pt>
                <c:pt idx="1532">
                  <c:v>50.936</c:v>
                </c:pt>
                <c:pt idx="1533">
                  <c:v>50.936</c:v>
                </c:pt>
                <c:pt idx="1534">
                  <c:v>50.936</c:v>
                </c:pt>
                <c:pt idx="1535">
                  <c:v>50.936</c:v>
                </c:pt>
                <c:pt idx="1536">
                  <c:v>50.666000000000011</c:v>
                </c:pt>
                <c:pt idx="1537">
                  <c:v>50.666000000000011</c:v>
                </c:pt>
                <c:pt idx="1538">
                  <c:v>50.666000000000011</c:v>
                </c:pt>
                <c:pt idx="1539">
                  <c:v>50.666000000000011</c:v>
                </c:pt>
                <c:pt idx="1540">
                  <c:v>50.666000000000011</c:v>
                </c:pt>
                <c:pt idx="1541">
                  <c:v>50.666000000000011</c:v>
                </c:pt>
                <c:pt idx="1542">
                  <c:v>50.666000000000011</c:v>
                </c:pt>
                <c:pt idx="1543">
                  <c:v>50.666000000000011</c:v>
                </c:pt>
                <c:pt idx="1544">
                  <c:v>50.378</c:v>
                </c:pt>
                <c:pt idx="1545">
                  <c:v>50.378</c:v>
                </c:pt>
                <c:pt idx="1546">
                  <c:v>50.378</c:v>
                </c:pt>
                <c:pt idx="1547">
                  <c:v>50.378</c:v>
                </c:pt>
                <c:pt idx="1548">
                  <c:v>50.378</c:v>
                </c:pt>
                <c:pt idx="1549">
                  <c:v>50.378</c:v>
                </c:pt>
                <c:pt idx="1550">
                  <c:v>50.378</c:v>
                </c:pt>
                <c:pt idx="1551">
                  <c:v>50.108000000000011</c:v>
                </c:pt>
                <c:pt idx="1552">
                  <c:v>50.108000000000011</c:v>
                </c:pt>
                <c:pt idx="1553">
                  <c:v>50.108000000000011</c:v>
                </c:pt>
                <c:pt idx="1554">
                  <c:v>50.108000000000011</c:v>
                </c:pt>
                <c:pt idx="1555">
                  <c:v>50.108000000000011</c:v>
                </c:pt>
                <c:pt idx="1556">
                  <c:v>50.108000000000011</c:v>
                </c:pt>
                <c:pt idx="1557">
                  <c:v>50.108000000000011</c:v>
                </c:pt>
                <c:pt idx="1558">
                  <c:v>50.108000000000011</c:v>
                </c:pt>
                <c:pt idx="1559">
                  <c:v>50.108000000000011</c:v>
                </c:pt>
                <c:pt idx="1560">
                  <c:v>50.108000000000011</c:v>
                </c:pt>
                <c:pt idx="1561">
                  <c:v>50.108000000000011</c:v>
                </c:pt>
                <c:pt idx="1562">
                  <c:v>50.108000000000011</c:v>
                </c:pt>
                <c:pt idx="1563">
                  <c:v>50.108000000000011</c:v>
                </c:pt>
                <c:pt idx="1564">
                  <c:v>50.108000000000011</c:v>
                </c:pt>
                <c:pt idx="1565">
                  <c:v>50.108000000000011</c:v>
                </c:pt>
                <c:pt idx="1566">
                  <c:v>50.108000000000011</c:v>
                </c:pt>
                <c:pt idx="1567">
                  <c:v>50.108000000000011</c:v>
                </c:pt>
                <c:pt idx="1568">
                  <c:v>50.108000000000011</c:v>
                </c:pt>
                <c:pt idx="1569">
                  <c:v>49.802</c:v>
                </c:pt>
                <c:pt idx="1570">
                  <c:v>49.802</c:v>
                </c:pt>
                <c:pt idx="1571">
                  <c:v>49.802</c:v>
                </c:pt>
                <c:pt idx="1572">
                  <c:v>49.802</c:v>
                </c:pt>
                <c:pt idx="1573">
                  <c:v>49.802</c:v>
                </c:pt>
                <c:pt idx="1574">
                  <c:v>49.802</c:v>
                </c:pt>
                <c:pt idx="1575">
                  <c:v>49.802</c:v>
                </c:pt>
                <c:pt idx="1576">
                  <c:v>49.802</c:v>
                </c:pt>
                <c:pt idx="1577">
                  <c:v>49.802</c:v>
                </c:pt>
                <c:pt idx="1578">
                  <c:v>49.802</c:v>
                </c:pt>
                <c:pt idx="1579">
                  <c:v>49.802</c:v>
                </c:pt>
                <c:pt idx="1580">
                  <c:v>49.802</c:v>
                </c:pt>
                <c:pt idx="1581">
                  <c:v>49.802</c:v>
                </c:pt>
                <c:pt idx="1582">
                  <c:v>49.802</c:v>
                </c:pt>
                <c:pt idx="1583">
                  <c:v>49.802</c:v>
                </c:pt>
                <c:pt idx="1584">
                  <c:v>49.802</c:v>
                </c:pt>
                <c:pt idx="1585">
                  <c:v>49.802</c:v>
                </c:pt>
                <c:pt idx="1586">
                  <c:v>49.802</c:v>
                </c:pt>
                <c:pt idx="1587">
                  <c:v>49.802</c:v>
                </c:pt>
                <c:pt idx="1588">
                  <c:v>49.802</c:v>
                </c:pt>
                <c:pt idx="1589">
                  <c:v>49.802</c:v>
                </c:pt>
                <c:pt idx="1590">
                  <c:v>49.802</c:v>
                </c:pt>
                <c:pt idx="1591">
                  <c:v>49.802</c:v>
                </c:pt>
                <c:pt idx="1592">
                  <c:v>49.532000000000011</c:v>
                </c:pt>
                <c:pt idx="1593">
                  <c:v>49.532000000000011</c:v>
                </c:pt>
                <c:pt idx="1594">
                  <c:v>49.532000000000011</c:v>
                </c:pt>
                <c:pt idx="1595">
                  <c:v>49.532000000000011</c:v>
                </c:pt>
                <c:pt idx="1596">
                  <c:v>49.532000000000011</c:v>
                </c:pt>
                <c:pt idx="1597">
                  <c:v>49.532000000000011</c:v>
                </c:pt>
                <c:pt idx="1598">
                  <c:v>49.532000000000011</c:v>
                </c:pt>
                <c:pt idx="1599">
                  <c:v>49.532000000000011</c:v>
                </c:pt>
                <c:pt idx="1600">
                  <c:v>49.532000000000011</c:v>
                </c:pt>
                <c:pt idx="1601">
                  <c:v>49.244</c:v>
                </c:pt>
                <c:pt idx="1602">
                  <c:v>49.244</c:v>
                </c:pt>
                <c:pt idx="1603">
                  <c:v>49.244</c:v>
                </c:pt>
                <c:pt idx="1604">
                  <c:v>49.244</c:v>
                </c:pt>
                <c:pt idx="1605">
                  <c:v>49.244</c:v>
                </c:pt>
                <c:pt idx="1606">
                  <c:v>49.244</c:v>
                </c:pt>
                <c:pt idx="1607">
                  <c:v>49.244</c:v>
                </c:pt>
                <c:pt idx="1608">
                  <c:v>49.244</c:v>
                </c:pt>
                <c:pt idx="1609">
                  <c:v>49.244</c:v>
                </c:pt>
                <c:pt idx="1610">
                  <c:v>49.244</c:v>
                </c:pt>
                <c:pt idx="1611">
                  <c:v>49.244</c:v>
                </c:pt>
                <c:pt idx="1612">
                  <c:v>49.244</c:v>
                </c:pt>
                <c:pt idx="1613">
                  <c:v>49.244</c:v>
                </c:pt>
                <c:pt idx="1614">
                  <c:v>49.244</c:v>
                </c:pt>
                <c:pt idx="1615">
                  <c:v>49.244</c:v>
                </c:pt>
                <c:pt idx="1616">
                  <c:v>49.244</c:v>
                </c:pt>
                <c:pt idx="1617">
                  <c:v>48.974000000000004</c:v>
                </c:pt>
                <c:pt idx="1618">
                  <c:v>48.974000000000004</c:v>
                </c:pt>
                <c:pt idx="1619">
                  <c:v>48.974000000000004</c:v>
                </c:pt>
                <c:pt idx="1620">
                  <c:v>48.974000000000004</c:v>
                </c:pt>
                <c:pt idx="1621">
                  <c:v>48.974000000000004</c:v>
                </c:pt>
                <c:pt idx="1622">
                  <c:v>48.974000000000004</c:v>
                </c:pt>
                <c:pt idx="1623">
                  <c:v>48.974000000000004</c:v>
                </c:pt>
                <c:pt idx="1624">
                  <c:v>48.974000000000004</c:v>
                </c:pt>
                <c:pt idx="1625">
                  <c:v>48.974000000000004</c:v>
                </c:pt>
                <c:pt idx="1626">
                  <c:v>49.244</c:v>
                </c:pt>
                <c:pt idx="1627">
                  <c:v>49.244</c:v>
                </c:pt>
                <c:pt idx="1628">
                  <c:v>49.244</c:v>
                </c:pt>
                <c:pt idx="1629">
                  <c:v>49.244</c:v>
                </c:pt>
                <c:pt idx="1630">
                  <c:v>49.244</c:v>
                </c:pt>
                <c:pt idx="1631">
                  <c:v>49.244</c:v>
                </c:pt>
                <c:pt idx="1632">
                  <c:v>49.244</c:v>
                </c:pt>
                <c:pt idx="1633">
                  <c:v>49.244</c:v>
                </c:pt>
                <c:pt idx="1634">
                  <c:v>49.244</c:v>
                </c:pt>
                <c:pt idx="1635">
                  <c:v>49.244</c:v>
                </c:pt>
                <c:pt idx="1636">
                  <c:v>49.244</c:v>
                </c:pt>
                <c:pt idx="1637">
                  <c:v>49.244</c:v>
                </c:pt>
                <c:pt idx="1638">
                  <c:v>49.244</c:v>
                </c:pt>
                <c:pt idx="1639">
                  <c:v>49.244</c:v>
                </c:pt>
                <c:pt idx="1640">
                  <c:v>49.244</c:v>
                </c:pt>
                <c:pt idx="1641">
                  <c:v>49.244</c:v>
                </c:pt>
                <c:pt idx="1642">
                  <c:v>49.244</c:v>
                </c:pt>
                <c:pt idx="1643">
                  <c:v>49.244</c:v>
                </c:pt>
                <c:pt idx="1644">
                  <c:v>48.974000000000004</c:v>
                </c:pt>
                <c:pt idx="1645">
                  <c:v>48.974000000000004</c:v>
                </c:pt>
                <c:pt idx="1646">
                  <c:v>48.974000000000004</c:v>
                </c:pt>
                <c:pt idx="1647">
                  <c:v>48.974000000000004</c:v>
                </c:pt>
                <c:pt idx="1648">
                  <c:v>48.974000000000004</c:v>
                </c:pt>
                <c:pt idx="1649">
                  <c:v>48.974000000000004</c:v>
                </c:pt>
                <c:pt idx="1650">
                  <c:v>48.974000000000004</c:v>
                </c:pt>
                <c:pt idx="1651">
                  <c:v>48.974000000000004</c:v>
                </c:pt>
                <c:pt idx="1652">
                  <c:v>48.974000000000004</c:v>
                </c:pt>
                <c:pt idx="1653">
                  <c:v>48.974000000000004</c:v>
                </c:pt>
                <c:pt idx="1654">
                  <c:v>48.974000000000004</c:v>
                </c:pt>
                <c:pt idx="1655">
                  <c:v>48.974000000000004</c:v>
                </c:pt>
                <c:pt idx="1656">
                  <c:v>48.974000000000004</c:v>
                </c:pt>
                <c:pt idx="1657">
                  <c:v>48.974000000000004</c:v>
                </c:pt>
                <c:pt idx="1658">
                  <c:v>48.974000000000004</c:v>
                </c:pt>
                <c:pt idx="1659">
                  <c:v>48.974000000000004</c:v>
                </c:pt>
                <c:pt idx="1660">
                  <c:v>48.974000000000004</c:v>
                </c:pt>
                <c:pt idx="1661">
                  <c:v>48.974000000000004</c:v>
                </c:pt>
                <c:pt idx="1662">
                  <c:v>48.704000000000001</c:v>
                </c:pt>
                <c:pt idx="1663">
                  <c:v>48.704000000000001</c:v>
                </c:pt>
                <c:pt idx="1664">
                  <c:v>48.704000000000001</c:v>
                </c:pt>
                <c:pt idx="1665">
                  <c:v>48.704000000000001</c:v>
                </c:pt>
                <c:pt idx="1666">
                  <c:v>48.704000000000001</c:v>
                </c:pt>
                <c:pt idx="1667">
                  <c:v>48.416000000000004</c:v>
                </c:pt>
                <c:pt idx="1668">
                  <c:v>48.416000000000004</c:v>
                </c:pt>
                <c:pt idx="1669">
                  <c:v>48.416000000000004</c:v>
                </c:pt>
                <c:pt idx="1670">
                  <c:v>48.416000000000004</c:v>
                </c:pt>
                <c:pt idx="1671">
                  <c:v>48.146000000000001</c:v>
                </c:pt>
                <c:pt idx="1672">
                  <c:v>48.146000000000001</c:v>
                </c:pt>
                <c:pt idx="1673">
                  <c:v>48.146000000000001</c:v>
                </c:pt>
                <c:pt idx="1674">
                  <c:v>48.146000000000001</c:v>
                </c:pt>
                <c:pt idx="1675">
                  <c:v>48.146000000000001</c:v>
                </c:pt>
                <c:pt idx="1676">
                  <c:v>48.146000000000001</c:v>
                </c:pt>
                <c:pt idx="1677">
                  <c:v>48.416000000000004</c:v>
                </c:pt>
                <c:pt idx="1678">
                  <c:v>48.416000000000004</c:v>
                </c:pt>
                <c:pt idx="1679">
                  <c:v>48.416000000000004</c:v>
                </c:pt>
                <c:pt idx="1680">
                  <c:v>48.416000000000004</c:v>
                </c:pt>
                <c:pt idx="1681">
                  <c:v>48.416000000000004</c:v>
                </c:pt>
                <c:pt idx="1682">
                  <c:v>48.416000000000004</c:v>
                </c:pt>
                <c:pt idx="1683">
                  <c:v>48.416000000000004</c:v>
                </c:pt>
                <c:pt idx="1684">
                  <c:v>48.704000000000001</c:v>
                </c:pt>
                <c:pt idx="1685">
                  <c:v>48.704000000000001</c:v>
                </c:pt>
                <c:pt idx="1686">
                  <c:v>48.704000000000001</c:v>
                </c:pt>
                <c:pt idx="1687">
                  <c:v>48.704000000000001</c:v>
                </c:pt>
                <c:pt idx="1688">
                  <c:v>48.704000000000001</c:v>
                </c:pt>
                <c:pt idx="1689">
                  <c:v>48.704000000000001</c:v>
                </c:pt>
                <c:pt idx="1690">
                  <c:v>48.704000000000001</c:v>
                </c:pt>
                <c:pt idx="1691">
                  <c:v>48.704000000000001</c:v>
                </c:pt>
                <c:pt idx="1692">
                  <c:v>48.704000000000001</c:v>
                </c:pt>
                <c:pt idx="1693">
                  <c:v>48.704000000000001</c:v>
                </c:pt>
                <c:pt idx="1694">
                  <c:v>48.704000000000001</c:v>
                </c:pt>
                <c:pt idx="1695">
                  <c:v>48.704000000000001</c:v>
                </c:pt>
                <c:pt idx="1696">
                  <c:v>48.704000000000001</c:v>
                </c:pt>
                <c:pt idx="1697">
                  <c:v>48.704000000000001</c:v>
                </c:pt>
                <c:pt idx="1698">
                  <c:v>48.974000000000004</c:v>
                </c:pt>
                <c:pt idx="1699">
                  <c:v>48.974000000000004</c:v>
                </c:pt>
                <c:pt idx="1700">
                  <c:v>48.974000000000004</c:v>
                </c:pt>
                <c:pt idx="1701">
                  <c:v>48.974000000000004</c:v>
                </c:pt>
                <c:pt idx="1702">
                  <c:v>48.974000000000004</c:v>
                </c:pt>
                <c:pt idx="1703">
                  <c:v>48.974000000000004</c:v>
                </c:pt>
                <c:pt idx="1704">
                  <c:v>48.974000000000004</c:v>
                </c:pt>
                <c:pt idx="1705">
                  <c:v>49.244</c:v>
                </c:pt>
                <c:pt idx="1706">
                  <c:v>49.244</c:v>
                </c:pt>
                <c:pt idx="1707">
                  <c:v>49.244</c:v>
                </c:pt>
                <c:pt idx="1708">
                  <c:v>49.244</c:v>
                </c:pt>
                <c:pt idx="1709">
                  <c:v>49.244</c:v>
                </c:pt>
                <c:pt idx="1710">
                  <c:v>49.244</c:v>
                </c:pt>
                <c:pt idx="1711">
                  <c:v>49.244</c:v>
                </c:pt>
                <c:pt idx="1712">
                  <c:v>49.244</c:v>
                </c:pt>
                <c:pt idx="1713">
                  <c:v>48.974000000000004</c:v>
                </c:pt>
                <c:pt idx="1714">
                  <c:v>48.974000000000004</c:v>
                </c:pt>
                <c:pt idx="1715">
                  <c:v>48.974000000000004</c:v>
                </c:pt>
                <c:pt idx="1716">
                  <c:v>48.974000000000004</c:v>
                </c:pt>
                <c:pt idx="1717">
                  <c:v>48.974000000000004</c:v>
                </c:pt>
                <c:pt idx="1718">
                  <c:v>48.974000000000004</c:v>
                </c:pt>
                <c:pt idx="1719">
                  <c:v>48.704000000000001</c:v>
                </c:pt>
                <c:pt idx="1720">
                  <c:v>48.704000000000001</c:v>
                </c:pt>
                <c:pt idx="1721">
                  <c:v>48.704000000000001</c:v>
                </c:pt>
                <c:pt idx="1722">
                  <c:v>48.704000000000001</c:v>
                </c:pt>
                <c:pt idx="1723">
                  <c:v>48.704000000000001</c:v>
                </c:pt>
                <c:pt idx="1724">
                  <c:v>48.704000000000001</c:v>
                </c:pt>
                <c:pt idx="1725">
                  <c:v>48.974000000000004</c:v>
                </c:pt>
                <c:pt idx="1726">
                  <c:v>48.974000000000004</c:v>
                </c:pt>
                <c:pt idx="1727">
                  <c:v>48.974000000000004</c:v>
                </c:pt>
                <c:pt idx="1728">
                  <c:v>48.974000000000004</c:v>
                </c:pt>
                <c:pt idx="1729">
                  <c:v>48.974000000000004</c:v>
                </c:pt>
                <c:pt idx="1730">
                  <c:v>48.974000000000004</c:v>
                </c:pt>
                <c:pt idx="1731">
                  <c:v>48.974000000000004</c:v>
                </c:pt>
                <c:pt idx="1732">
                  <c:v>48.974000000000004</c:v>
                </c:pt>
                <c:pt idx="1733">
                  <c:v>48.974000000000004</c:v>
                </c:pt>
                <c:pt idx="1734">
                  <c:v>48.974000000000004</c:v>
                </c:pt>
                <c:pt idx="1735">
                  <c:v>48.974000000000004</c:v>
                </c:pt>
                <c:pt idx="1736">
                  <c:v>48.974000000000004</c:v>
                </c:pt>
                <c:pt idx="1737">
                  <c:v>48.704000000000001</c:v>
                </c:pt>
                <c:pt idx="1738">
                  <c:v>48.704000000000001</c:v>
                </c:pt>
                <c:pt idx="1739">
                  <c:v>48.704000000000001</c:v>
                </c:pt>
                <c:pt idx="1740">
                  <c:v>48.704000000000001</c:v>
                </c:pt>
                <c:pt idx="1741">
                  <c:v>48.704000000000001</c:v>
                </c:pt>
                <c:pt idx="1742">
                  <c:v>48.704000000000001</c:v>
                </c:pt>
                <c:pt idx="1743">
                  <c:v>48.416000000000004</c:v>
                </c:pt>
                <c:pt idx="1744">
                  <c:v>48.416000000000004</c:v>
                </c:pt>
                <c:pt idx="1745">
                  <c:v>48.416000000000004</c:v>
                </c:pt>
                <c:pt idx="1746">
                  <c:v>48.416000000000004</c:v>
                </c:pt>
                <c:pt idx="1747">
                  <c:v>48.416000000000004</c:v>
                </c:pt>
                <c:pt idx="1748">
                  <c:v>48.416000000000004</c:v>
                </c:pt>
                <c:pt idx="1749">
                  <c:v>48.416000000000004</c:v>
                </c:pt>
                <c:pt idx="1750">
                  <c:v>48.416000000000004</c:v>
                </c:pt>
                <c:pt idx="1751">
                  <c:v>48.416000000000004</c:v>
                </c:pt>
                <c:pt idx="1752">
                  <c:v>48.416000000000004</c:v>
                </c:pt>
                <c:pt idx="1753">
                  <c:v>48.416000000000004</c:v>
                </c:pt>
                <c:pt idx="1754">
                  <c:v>48.416000000000004</c:v>
                </c:pt>
                <c:pt idx="1755">
                  <c:v>48.146000000000001</c:v>
                </c:pt>
                <c:pt idx="1756">
                  <c:v>48.146000000000001</c:v>
                </c:pt>
                <c:pt idx="1757">
                  <c:v>48.146000000000001</c:v>
                </c:pt>
                <c:pt idx="1758">
                  <c:v>48.146000000000001</c:v>
                </c:pt>
                <c:pt idx="1759">
                  <c:v>47.858000000000004</c:v>
                </c:pt>
                <c:pt idx="1760">
                  <c:v>47.858000000000004</c:v>
                </c:pt>
                <c:pt idx="1761">
                  <c:v>47.588000000000001</c:v>
                </c:pt>
                <c:pt idx="1762">
                  <c:v>47.588000000000001</c:v>
                </c:pt>
                <c:pt idx="1763">
                  <c:v>47.588000000000001</c:v>
                </c:pt>
                <c:pt idx="1764">
                  <c:v>47.317999999999998</c:v>
                </c:pt>
                <c:pt idx="1765">
                  <c:v>47.317999999999998</c:v>
                </c:pt>
                <c:pt idx="1766">
                  <c:v>47.048000000000002</c:v>
                </c:pt>
                <c:pt idx="1767">
                  <c:v>47.048000000000002</c:v>
                </c:pt>
                <c:pt idx="1768">
                  <c:v>47.048000000000002</c:v>
                </c:pt>
                <c:pt idx="1769">
                  <c:v>47.048000000000002</c:v>
                </c:pt>
                <c:pt idx="1770">
                  <c:v>46.760000000000012</c:v>
                </c:pt>
                <c:pt idx="1771">
                  <c:v>46.760000000000012</c:v>
                </c:pt>
                <c:pt idx="1772">
                  <c:v>46.760000000000012</c:v>
                </c:pt>
                <c:pt idx="1773">
                  <c:v>46.760000000000012</c:v>
                </c:pt>
                <c:pt idx="1774">
                  <c:v>46.472000000000001</c:v>
                </c:pt>
                <c:pt idx="1775">
                  <c:v>46.472000000000001</c:v>
                </c:pt>
                <c:pt idx="1776">
                  <c:v>46.472000000000001</c:v>
                </c:pt>
                <c:pt idx="1777">
                  <c:v>46.472000000000001</c:v>
                </c:pt>
                <c:pt idx="1778">
                  <c:v>46.202000000000012</c:v>
                </c:pt>
                <c:pt idx="1779">
                  <c:v>46.202000000000012</c:v>
                </c:pt>
                <c:pt idx="1780">
                  <c:v>46.202000000000012</c:v>
                </c:pt>
                <c:pt idx="1781">
                  <c:v>46.202000000000012</c:v>
                </c:pt>
                <c:pt idx="1782">
                  <c:v>46.202000000000012</c:v>
                </c:pt>
                <c:pt idx="1783">
                  <c:v>45.932000000000002</c:v>
                </c:pt>
                <c:pt idx="1784">
                  <c:v>45.932000000000002</c:v>
                </c:pt>
                <c:pt idx="1785">
                  <c:v>45.932000000000002</c:v>
                </c:pt>
                <c:pt idx="1786">
                  <c:v>45.932000000000002</c:v>
                </c:pt>
                <c:pt idx="1787">
                  <c:v>45.932000000000002</c:v>
                </c:pt>
                <c:pt idx="1788">
                  <c:v>45.644000000000005</c:v>
                </c:pt>
                <c:pt idx="1789">
                  <c:v>45.644000000000005</c:v>
                </c:pt>
                <c:pt idx="1790">
                  <c:v>45.644000000000005</c:v>
                </c:pt>
                <c:pt idx="1791">
                  <c:v>45.644000000000005</c:v>
                </c:pt>
                <c:pt idx="1792">
                  <c:v>45.374000000000002</c:v>
                </c:pt>
                <c:pt idx="1793">
                  <c:v>45.374000000000002</c:v>
                </c:pt>
                <c:pt idx="1794">
                  <c:v>45.374000000000002</c:v>
                </c:pt>
                <c:pt idx="1795">
                  <c:v>45.374000000000002</c:v>
                </c:pt>
                <c:pt idx="1796">
                  <c:v>45.374000000000002</c:v>
                </c:pt>
                <c:pt idx="1797">
                  <c:v>45.374000000000002</c:v>
                </c:pt>
                <c:pt idx="1798">
                  <c:v>45.374000000000002</c:v>
                </c:pt>
                <c:pt idx="1799">
                  <c:v>45.644000000000005</c:v>
                </c:pt>
                <c:pt idx="1800">
                  <c:v>45.644000000000005</c:v>
                </c:pt>
                <c:pt idx="1801">
                  <c:v>45.644000000000005</c:v>
                </c:pt>
                <c:pt idx="1802">
                  <c:v>45.644000000000005</c:v>
                </c:pt>
                <c:pt idx="1803">
                  <c:v>45.644000000000005</c:v>
                </c:pt>
                <c:pt idx="1804">
                  <c:v>45.644000000000005</c:v>
                </c:pt>
                <c:pt idx="1805">
                  <c:v>45.374000000000002</c:v>
                </c:pt>
                <c:pt idx="1806">
                  <c:v>45.644000000000005</c:v>
                </c:pt>
                <c:pt idx="1807">
                  <c:v>45.374000000000002</c:v>
                </c:pt>
                <c:pt idx="1808">
                  <c:v>45.374000000000002</c:v>
                </c:pt>
                <c:pt idx="1809">
                  <c:v>45.374000000000002</c:v>
                </c:pt>
                <c:pt idx="1810">
                  <c:v>45.374000000000002</c:v>
                </c:pt>
                <c:pt idx="1811">
                  <c:v>45.374000000000002</c:v>
                </c:pt>
                <c:pt idx="1812">
                  <c:v>45.374000000000002</c:v>
                </c:pt>
                <c:pt idx="1813">
                  <c:v>45.374000000000002</c:v>
                </c:pt>
                <c:pt idx="1814">
                  <c:v>45.104000000000006</c:v>
                </c:pt>
                <c:pt idx="1815">
                  <c:v>45.104000000000006</c:v>
                </c:pt>
                <c:pt idx="1816">
                  <c:v>45.104000000000006</c:v>
                </c:pt>
                <c:pt idx="1817">
                  <c:v>45.104000000000006</c:v>
                </c:pt>
                <c:pt idx="1818">
                  <c:v>45.374000000000002</c:v>
                </c:pt>
                <c:pt idx="1819">
                  <c:v>45.374000000000002</c:v>
                </c:pt>
                <c:pt idx="1820">
                  <c:v>45.374000000000002</c:v>
                </c:pt>
                <c:pt idx="1821">
                  <c:v>45.374000000000002</c:v>
                </c:pt>
                <c:pt idx="1822">
                  <c:v>45.374000000000002</c:v>
                </c:pt>
                <c:pt idx="1823">
                  <c:v>45.374000000000002</c:v>
                </c:pt>
                <c:pt idx="1824">
                  <c:v>45.644000000000005</c:v>
                </c:pt>
                <c:pt idx="1825">
                  <c:v>45.644000000000005</c:v>
                </c:pt>
                <c:pt idx="1826">
                  <c:v>45.644000000000005</c:v>
                </c:pt>
                <c:pt idx="1827">
                  <c:v>45.644000000000005</c:v>
                </c:pt>
                <c:pt idx="1828">
                  <c:v>45.644000000000005</c:v>
                </c:pt>
                <c:pt idx="1829">
                  <c:v>45.644000000000005</c:v>
                </c:pt>
                <c:pt idx="1830">
                  <c:v>45.644000000000005</c:v>
                </c:pt>
                <c:pt idx="1831">
                  <c:v>45.644000000000005</c:v>
                </c:pt>
                <c:pt idx="1832">
                  <c:v>45.644000000000005</c:v>
                </c:pt>
                <c:pt idx="1833">
                  <c:v>45.644000000000005</c:v>
                </c:pt>
                <c:pt idx="1834">
                  <c:v>45.644000000000005</c:v>
                </c:pt>
                <c:pt idx="1835">
                  <c:v>45.644000000000005</c:v>
                </c:pt>
                <c:pt idx="1836">
                  <c:v>45.644000000000005</c:v>
                </c:pt>
                <c:pt idx="1837">
                  <c:v>45.644000000000005</c:v>
                </c:pt>
                <c:pt idx="1838">
                  <c:v>45.644000000000005</c:v>
                </c:pt>
                <c:pt idx="1839">
                  <c:v>45.644000000000005</c:v>
                </c:pt>
                <c:pt idx="1840">
                  <c:v>45.644000000000005</c:v>
                </c:pt>
                <c:pt idx="1841">
                  <c:v>45.644000000000005</c:v>
                </c:pt>
                <c:pt idx="1842">
                  <c:v>45.644000000000005</c:v>
                </c:pt>
                <c:pt idx="1843">
                  <c:v>45.644000000000005</c:v>
                </c:pt>
                <c:pt idx="1844">
                  <c:v>45.644000000000005</c:v>
                </c:pt>
                <c:pt idx="1845">
                  <c:v>45.644000000000005</c:v>
                </c:pt>
                <c:pt idx="1846">
                  <c:v>45.644000000000005</c:v>
                </c:pt>
                <c:pt idx="1847">
                  <c:v>45.644000000000005</c:v>
                </c:pt>
                <c:pt idx="1848">
                  <c:v>45.932000000000002</c:v>
                </c:pt>
                <c:pt idx="1849">
                  <c:v>45.932000000000002</c:v>
                </c:pt>
                <c:pt idx="1850">
                  <c:v>45.932000000000002</c:v>
                </c:pt>
                <c:pt idx="1851">
                  <c:v>45.932000000000002</c:v>
                </c:pt>
                <c:pt idx="1852">
                  <c:v>45.932000000000002</c:v>
                </c:pt>
                <c:pt idx="1853">
                  <c:v>45.932000000000002</c:v>
                </c:pt>
                <c:pt idx="1854">
                  <c:v>45.932000000000002</c:v>
                </c:pt>
                <c:pt idx="1855">
                  <c:v>45.932000000000002</c:v>
                </c:pt>
                <c:pt idx="1856">
                  <c:v>45.932000000000002</c:v>
                </c:pt>
                <c:pt idx="1857">
                  <c:v>45.932000000000002</c:v>
                </c:pt>
                <c:pt idx="1858">
                  <c:v>45.932000000000002</c:v>
                </c:pt>
                <c:pt idx="1859">
                  <c:v>45.932000000000002</c:v>
                </c:pt>
                <c:pt idx="1860">
                  <c:v>45.932000000000002</c:v>
                </c:pt>
                <c:pt idx="1861">
                  <c:v>45.932000000000002</c:v>
                </c:pt>
                <c:pt idx="1862">
                  <c:v>45.932000000000002</c:v>
                </c:pt>
                <c:pt idx="1863">
                  <c:v>45.932000000000002</c:v>
                </c:pt>
                <c:pt idx="1864">
                  <c:v>45.932000000000002</c:v>
                </c:pt>
                <c:pt idx="1865">
                  <c:v>45.932000000000002</c:v>
                </c:pt>
                <c:pt idx="1866">
                  <c:v>45.932000000000002</c:v>
                </c:pt>
                <c:pt idx="1867">
                  <c:v>45.932000000000002</c:v>
                </c:pt>
                <c:pt idx="1868">
                  <c:v>45.932000000000002</c:v>
                </c:pt>
                <c:pt idx="1869">
                  <c:v>45.932000000000002</c:v>
                </c:pt>
                <c:pt idx="1870">
                  <c:v>46.202000000000012</c:v>
                </c:pt>
                <c:pt idx="1871">
                  <c:v>46.202000000000012</c:v>
                </c:pt>
                <c:pt idx="1872">
                  <c:v>46.202000000000012</c:v>
                </c:pt>
                <c:pt idx="1873">
                  <c:v>46.202000000000012</c:v>
                </c:pt>
                <c:pt idx="1874">
                  <c:v>46.472000000000001</c:v>
                </c:pt>
                <c:pt idx="1875">
                  <c:v>46.472000000000001</c:v>
                </c:pt>
                <c:pt idx="1876">
                  <c:v>46.472000000000001</c:v>
                </c:pt>
                <c:pt idx="1877">
                  <c:v>46.472000000000001</c:v>
                </c:pt>
                <c:pt idx="1878">
                  <c:v>46.472000000000001</c:v>
                </c:pt>
                <c:pt idx="1879">
                  <c:v>46.472000000000001</c:v>
                </c:pt>
                <c:pt idx="1880">
                  <c:v>46.472000000000001</c:v>
                </c:pt>
                <c:pt idx="1881">
                  <c:v>46.472000000000001</c:v>
                </c:pt>
                <c:pt idx="1882">
                  <c:v>46.472000000000001</c:v>
                </c:pt>
                <c:pt idx="1883">
                  <c:v>46.472000000000001</c:v>
                </c:pt>
                <c:pt idx="1884">
                  <c:v>46.472000000000001</c:v>
                </c:pt>
                <c:pt idx="1885">
                  <c:v>46.472000000000001</c:v>
                </c:pt>
                <c:pt idx="1886">
                  <c:v>46.472000000000001</c:v>
                </c:pt>
                <c:pt idx="1887">
                  <c:v>46.472000000000001</c:v>
                </c:pt>
                <c:pt idx="1888">
                  <c:v>46.472000000000001</c:v>
                </c:pt>
                <c:pt idx="1889">
                  <c:v>46.472000000000001</c:v>
                </c:pt>
                <c:pt idx="1890">
                  <c:v>46.472000000000001</c:v>
                </c:pt>
                <c:pt idx="1891">
                  <c:v>46.760000000000012</c:v>
                </c:pt>
                <c:pt idx="1892">
                  <c:v>46.760000000000012</c:v>
                </c:pt>
                <c:pt idx="1893">
                  <c:v>46.760000000000012</c:v>
                </c:pt>
                <c:pt idx="1894">
                  <c:v>46.760000000000012</c:v>
                </c:pt>
                <c:pt idx="1895">
                  <c:v>46.760000000000012</c:v>
                </c:pt>
                <c:pt idx="1896">
                  <c:v>46.760000000000012</c:v>
                </c:pt>
                <c:pt idx="1897">
                  <c:v>46.760000000000012</c:v>
                </c:pt>
                <c:pt idx="1898">
                  <c:v>46.760000000000012</c:v>
                </c:pt>
                <c:pt idx="1899">
                  <c:v>46.760000000000012</c:v>
                </c:pt>
                <c:pt idx="1900">
                  <c:v>46.760000000000012</c:v>
                </c:pt>
                <c:pt idx="1901">
                  <c:v>46.760000000000012</c:v>
                </c:pt>
                <c:pt idx="1902">
                  <c:v>47.048000000000002</c:v>
                </c:pt>
                <c:pt idx="1903">
                  <c:v>47.048000000000002</c:v>
                </c:pt>
                <c:pt idx="1904">
                  <c:v>47.048000000000002</c:v>
                </c:pt>
                <c:pt idx="1905">
                  <c:v>47.048000000000002</c:v>
                </c:pt>
                <c:pt idx="1906">
                  <c:v>47.048000000000002</c:v>
                </c:pt>
                <c:pt idx="1907">
                  <c:v>47.048000000000002</c:v>
                </c:pt>
                <c:pt idx="1908">
                  <c:v>47.048000000000002</c:v>
                </c:pt>
                <c:pt idx="1909">
                  <c:v>47.048000000000002</c:v>
                </c:pt>
                <c:pt idx="1910">
                  <c:v>47.048000000000002</c:v>
                </c:pt>
                <c:pt idx="1911">
                  <c:v>47.048000000000002</c:v>
                </c:pt>
                <c:pt idx="1912">
                  <c:v>47.048000000000002</c:v>
                </c:pt>
                <c:pt idx="1913">
                  <c:v>47.048000000000002</c:v>
                </c:pt>
                <c:pt idx="1914">
                  <c:v>47.048000000000002</c:v>
                </c:pt>
                <c:pt idx="1915">
                  <c:v>47.048000000000002</c:v>
                </c:pt>
                <c:pt idx="1916">
                  <c:v>47.048000000000002</c:v>
                </c:pt>
                <c:pt idx="1917">
                  <c:v>47.048000000000002</c:v>
                </c:pt>
                <c:pt idx="1918">
                  <c:v>47.048000000000002</c:v>
                </c:pt>
                <c:pt idx="1919">
                  <c:v>47.048000000000002</c:v>
                </c:pt>
                <c:pt idx="1920">
                  <c:v>47.048000000000002</c:v>
                </c:pt>
                <c:pt idx="1921">
                  <c:v>47.048000000000002</c:v>
                </c:pt>
                <c:pt idx="1922">
                  <c:v>47.048000000000002</c:v>
                </c:pt>
                <c:pt idx="1923">
                  <c:v>47.048000000000002</c:v>
                </c:pt>
                <c:pt idx="1924">
                  <c:v>47.048000000000002</c:v>
                </c:pt>
                <c:pt idx="1925">
                  <c:v>47.048000000000002</c:v>
                </c:pt>
                <c:pt idx="1926">
                  <c:v>47.048000000000002</c:v>
                </c:pt>
                <c:pt idx="1927">
                  <c:v>47.048000000000002</c:v>
                </c:pt>
                <c:pt idx="1928">
                  <c:v>47.048000000000002</c:v>
                </c:pt>
                <c:pt idx="1929">
                  <c:v>47.048000000000002</c:v>
                </c:pt>
                <c:pt idx="1930">
                  <c:v>47.048000000000002</c:v>
                </c:pt>
                <c:pt idx="1931">
                  <c:v>47.048000000000002</c:v>
                </c:pt>
                <c:pt idx="1932">
                  <c:v>47.048000000000002</c:v>
                </c:pt>
                <c:pt idx="1933">
                  <c:v>47.048000000000002</c:v>
                </c:pt>
                <c:pt idx="1934">
                  <c:v>47.048000000000002</c:v>
                </c:pt>
                <c:pt idx="1935">
                  <c:v>47.048000000000002</c:v>
                </c:pt>
                <c:pt idx="1936">
                  <c:v>47.317999999999998</c:v>
                </c:pt>
                <c:pt idx="1937">
                  <c:v>47.317999999999998</c:v>
                </c:pt>
                <c:pt idx="1938">
                  <c:v>47.317999999999998</c:v>
                </c:pt>
                <c:pt idx="1939">
                  <c:v>47.317999999999998</c:v>
                </c:pt>
                <c:pt idx="1940">
                  <c:v>47.317999999999998</c:v>
                </c:pt>
                <c:pt idx="1941">
                  <c:v>47.317999999999998</c:v>
                </c:pt>
                <c:pt idx="1942">
                  <c:v>47.317999999999998</c:v>
                </c:pt>
                <c:pt idx="1943">
                  <c:v>47.588000000000001</c:v>
                </c:pt>
                <c:pt idx="1944">
                  <c:v>47.588000000000001</c:v>
                </c:pt>
                <c:pt idx="1945">
                  <c:v>47.588000000000001</c:v>
                </c:pt>
                <c:pt idx="1946">
                  <c:v>47.588000000000001</c:v>
                </c:pt>
                <c:pt idx="1947">
                  <c:v>47.588000000000001</c:v>
                </c:pt>
                <c:pt idx="1948">
                  <c:v>47.588000000000001</c:v>
                </c:pt>
                <c:pt idx="1949">
                  <c:v>47.588000000000001</c:v>
                </c:pt>
                <c:pt idx="1950">
                  <c:v>47.588000000000001</c:v>
                </c:pt>
                <c:pt idx="1951">
                  <c:v>47.588000000000001</c:v>
                </c:pt>
                <c:pt idx="1952">
                  <c:v>47.588000000000001</c:v>
                </c:pt>
                <c:pt idx="1953">
                  <c:v>47.588000000000001</c:v>
                </c:pt>
                <c:pt idx="1954">
                  <c:v>47.588000000000001</c:v>
                </c:pt>
                <c:pt idx="1955">
                  <c:v>47.588000000000001</c:v>
                </c:pt>
                <c:pt idx="1956">
                  <c:v>47.588000000000001</c:v>
                </c:pt>
                <c:pt idx="1957">
                  <c:v>47.588000000000001</c:v>
                </c:pt>
                <c:pt idx="1958">
                  <c:v>47.588000000000001</c:v>
                </c:pt>
                <c:pt idx="1959">
                  <c:v>47.588000000000001</c:v>
                </c:pt>
                <c:pt idx="1960">
                  <c:v>47.588000000000001</c:v>
                </c:pt>
                <c:pt idx="1961">
                  <c:v>47.588000000000001</c:v>
                </c:pt>
                <c:pt idx="1962">
                  <c:v>47.588000000000001</c:v>
                </c:pt>
                <c:pt idx="1963">
                  <c:v>47.588000000000001</c:v>
                </c:pt>
                <c:pt idx="1964">
                  <c:v>47.588000000000001</c:v>
                </c:pt>
                <c:pt idx="1965">
                  <c:v>47.588000000000001</c:v>
                </c:pt>
                <c:pt idx="1966">
                  <c:v>47.588000000000001</c:v>
                </c:pt>
                <c:pt idx="1967">
                  <c:v>47.588000000000001</c:v>
                </c:pt>
                <c:pt idx="1968">
                  <c:v>47.588000000000001</c:v>
                </c:pt>
                <c:pt idx="1969">
                  <c:v>47.588000000000001</c:v>
                </c:pt>
                <c:pt idx="1970">
                  <c:v>47.588000000000001</c:v>
                </c:pt>
                <c:pt idx="1971">
                  <c:v>47.588000000000001</c:v>
                </c:pt>
                <c:pt idx="1972">
                  <c:v>47.588000000000001</c:v>
                </c:pt>
                <c:pt idx="1973">
                  <c:v>47.588000000000001</c:v>
                </c:pt>
                <c:pt idx="1974">
                  <c:v>47.588000000000001</c:v>
                </c:pt>
                <c:pt idx="1975">
                  <c:v>47.588000000000001</c:v>
                </c:pt>
                <c:pt idx="1976">
                  <c:v>47.588000000000001</c:v>
                </c:pt>
                <c:pt idx="1977">
                  <c:v>47.588000000000001</c:v>
                </c:pt>
                <c:pt idx="1978">
                  <c:v>47.588000000000001</c:v>
                </c:pt>
                <c:pt idx="1979">
                  <c:v>47.317999999999998</c:v>
                </c:pt>
                <c:pt idx="1980">
                  <c:v>47.317999999999998</c:v>
                </c:pt>
                <c:pt idx="1981">
                  <c:v>47.317999999999998</c:v>
                </c:pt>
                <c:pt idx="1982">
                  <c:v>47.317999999999998</c:v>
                </c:pt>
                <c:pt idx="1983">
                  <c:v>47.317999999999998</c:v>
                </c:pt>
                <c:pt idx="1984">
                  <c:v>47.317999999999998</c:v>
                </c:pt>
                <c:pt idx="1985">
                  <c:v>47.317999999999998</c:v>
                </c:pt>
                <c:pt idx="1986">
                  <c:v>47.317999999999998</c:v>
                </c:pt>
                <c:pt idx="1987">
                  <c:v>47.317999999999998</c:v>
                </c:pt>
                <c:pt idx="1988">
                  <c:v>47.588000000000001</c:v>
                </c:pt>
                <c:pt idx="1989">
                  <c:v>47.588000000000001</c:v>
                </c:pt>
                <c:pt idx="1990">
                  <c:v>47.588000000000001</c:v>
                </c:pt>
                <c:pt idx="1991">
                  <c:v>47.588000000000001</c:v>
                </c:pt>
                <c:pt idx="1992">
                  <c:v>47.588000000000001</c:v>
                </c:pt>
                <c:pt idx="1993">
                  <c:v>47.588000000000001</c:v>
                </c:pt>
                <c:pt idx="1994">
                  <c:v>47.588000000000001</c:v>
                </c:pt>
                <c:pt idx="1995">
                  <c:v>47.588000000000001</c:v>
                </c:pt>
                <c:pt idx="1996">
                  <c:v>47.588000000000001</c:v>
                </c:pt>
                <c:pt idx="1997">
                  <c:v>47.588000000000001</c:v>
                </c:pt>
                <c:pt idx="1998">
                  <c:v>47.588000000000001</c:v>
                </c:pt>
                <c:pt idx="1999">
                  <c:v>47.588000000000001</c:v>
                </c:pt>
                <c:pt idx="2000">
                  <c:v>47.588000000000001</c:v>
                </c:pt>
                <c:pt idx="2001">
                  <c:v>47.588000000000001</c:v>
                </c:pt>
                <c:pt idx="2002">
                  <c:v>47.317999999999998</c:v>
                </c:pt>
                <c:pt idx="2003">
                  <c:v>47.317999999999998</c:v>
                </c:pt>
                <c:pt idx="2004">
                  <c:v>47.317999999999998</c:v>
                </c:pt>
                <c:pt idx="2005">
                  <c:v>47.317999999999998</c:v>
                </c:pt>
                <c:pt idx="2006">
                  <c:v>47.048000000000002</c:v>
                </c:pt>
                <c:pt idx="2007">
                  <c:v>47.048000000000002</c:v>
                </c:pt>
                <c:pt idx="2008">
                  <c:v>47.048000000000002</c:v>
                </c:pt>
                <c:pt idx="2009">
                  <c:v>47.048000000000002</c:v>
                </c:pt>
                <c:pt idx="2010">
                  <c:v>47.048000000000002</c:v>
                </c:pt>
                <c:pt idx="2011">
                  <c:v>47.048000000000002</c:v>
                </c:pt>
                <c:pt idx="2012">
                  <c:v>47.048000000000002</c:v>
                </c:pt>
                <c:pt idx="2013">
                  <c:v>47.048000000000002</c:v>
                </c:pt>
                <c:pt idx="2014">
                  <c:v>47.048000000000002</c:v>
                </c:pt>
                <c:pt idx="2015">
                  <c:v>47.048000000000002</c:v>
                </c:pt>
                <c:pt idx="2016">
                  <c:v>47.048000000000002</c:v>
                </c:pt>
                <c:pt idx="2017">
                  <c:v>47.048000000000002</c:v>
                </c:pt>
                <c:pt idx="2018">
                  <c:v>47.048000000000002</c:v>
                </c:pt>
                <c:pt idx="2019">
                  <c:v>46.760000000000012</c:v>
                </c:pt>
                <c:pt idx="2020">
                  <c:v>46.760000000000012</c:v>
                </c:pt>
                <c:pt idx="2021">
                  <c:v>46.760000000000012</c:v>
                </c:pt>
                <c:pt idx="2022">
                  <c:v>46.760000000000012</c:v>
                </c:pt>
                <c:pt idx="2023">
                  <c:v>46.760000000000012</c:v>
                </c:pt>
                <c:pt idx="2024">
                  <c:v>46.472000000000001</c:v>
                </c:pt>
                <c:pt idx="2025">
                  <c:v>46.472000000000001</c:v>
                </c:pt>
                <c:pt idx="2026">
                  <c:v>46.472000000000001</c:v>
                </c:pt>
                <c:pt idx="2027">
                  <c:v>46.472000000000001</c:v>
                </c:pt>
                <c:pt idx="2028">
                  <c:v>46.202000000000012</c:v>
                </c:pt>
                <c:pt idx="2029">
                  <c:v>46.202000000000012</c:v>
                </c:pt>
                <c:pt idx="2030">
                  <c:v>46.202000000000012</c:v>
                </c:pt>
                <c:pt idx="2031">
                  <c:v>46.202000000000012</c:v>
                </c:pt>
                <c:pt idx="2032">
                  <c:v>46.202000000000012</c:v>
                </c:pt>
                <c:pt idx="2033">
                  <c:v>46.202000000000012</c:v>
                </c:pt>
                <c:pt idx="2034">
                  <c:v>46.202000000000012</c:v>
                </c:pt>
                <c:pt idx="2035">
                  <c:v>46.202000000000012</c:v>
                </c:pt>
                <c:pt idx="2036">
                  <c:v>46.202000000000012</c:v>
                </c:pt>
                <c:pt idx="2037">
                  <c:v>46.202000000000012</c:v>
                </c:pt>
                <c:pt idx="2038">
                  <c:v>46.202000000000012</c:v>
                </c:pt>
                <c:pt idx="2039">
                  <c:v>46.202000000000012</c:v>
                </c:pt>
                <c:pt idx="2040">
                  <c:v>46.202000000000012</c:v>
                </c:pt>
                <c:pt idx="2041">
                  <c:v>46.202000000000012</c:v>
                </c:pt>
                <c:pt idx="2042">
                  <c:v>46.202000000000012</c:v>
                </c:pt>
                <c:pt idx="2043">
                  <c:v>46.202000000000012</c:v>
                </c:pt>
                <c:pt idx="2044">
                  <c:v>45.932000000000002</c:v>
                </c:pt>
                <c:pt idx="2045">
                  <c:v>45.932000000000002</c:v>
                </c:pt>
                <c:pt idx="2046">
                  <c:v>45.932000000000002</c:v>
                </c:pt>
                <c:pt idx="2047">
                  <c:v>45.932000000000002</c:v>
                </c:pt>
                <c:pt idx="2048">
                  <c:v>45.932000000000002</c:v>
                </c:pt>
                <c:pt idx="2049">
                  <c:v>45.932000000000002</c:v>
                </c:pt>
                <c:pt idx="2050">
                  <c:v>45.932000000000002</c:v>
                </c:pt>
                <c:pt idx="2051">
                  <c:v>45.932000000000002</c:v>
                </c:pt>
                <c:pt idx="2052">
                  <c:v>45.932000000000002</c:v>
                </c:pt>
                <c:pt idx="2053">
                  <c:v>45.932000000000002</c:v>
                </c:pt>
                <c:pt idx="2054">
                  <c:v>45.932000000000002</c:v>
                </c:pt>
                <c:pt idx="2055">
                  <c:v>45.932000000000002</c:v>
                </c:pt>
                <c:pt idx="2056">
                  <c:v>45.932000000000002</c:v>
                </c:pt>
                <c:pt idx="2057">
                  <c:v>45.932000000000002</c:v>
                </c:pt>
                <c:pt idx="2058">
                  <c:v>45.932000000000002</c:v>
                </c:pt>
                <c:pt idx="2059">
                  <c:v>45.932000000000002</c:v>
                </c:pt>
                <c:pt idx="2060">
                  <c:v>45.932000000000002</c:v>
                </c:pt>
                <c:pt idx="2061">
                  <c:v>45.932000000000002</c:v>
                </c:pt>
                <c:pt idx="2062">
                  <c:v>45.932000000000002</c:v>
                </c:pt>
                <c:pt idx="2063">
                  <c:v>45.932000000000002</c:v>
                </c:pt>
                <c:pt idx="2064">
                  <c:v>45.932000000000002</c:v>
                </c:pt>
                <c:pt idx="2065">
                  <c:v>45.932000000000002</c:v>
                </c:pt>
                <c:pt idx="2066">
                  <c:v>45.932000000000002</c:v>
                </c:pt>
                <c:pt idx="2067">
                  <c:v>45.932000000000002</c:v>
                </c:pt>
                <c:pt idx="2068">
                  <c:v>45.932000000000002</c:v>
                </c:pt>
                <c:pt idx="2069">
                  <c:v>45.932000000000002</c:v>
                </c:pt>
                <c:pt idx="2070">
                  <c:v>45.932000000000002</c:v>
                </c:pt>
                <c:pt idx="2071">
                  <c:v>45.932000000000002</c:v>
                </c:pt>
                <c:pt idx="2072">
                  <c:v>45.932000000000002</c:v>
                </c:pt>
                <c:pt idx="2073">
                  <c:v>45.932000000000002</c:v>
                </c:pt>
                <c:pt idx="2074">
                  <c:v>45.644000000000005</c:v>
                </c:pt>
                <c:pt idx="2075">
                  <c:v>45.644000000000005</c:v>
                </c:pt>
                <c:pt idx="2076">
                  <c:v>45.644000000000005</c:v>
                </c:pt>
                <c:pt idx="2077">
                  <c:v>45.644000000000005</c:v>
                </c:pt>
                <c:pt idx="2078">
                  <c:v>45.644000000000005</c:v>
                </c:pt>
                <c:pt idx="2079">
                  <c:v>45.644000000000005</c:v>
                </c:pt>
                <c:pt idx="2080">
                  <c:v>45.644000000000005</c:v>
                </c:pt>
                <c:pt idx="2081">
                  <c:v>45.644000000000005</c:v>
                </c:pt>
                <c:pt idx="2082">
                  <c:v>45.644000000000005</c:v>
                </c:pt>
                <c:pt idx="2083">
                  <c:v>45.644000000000005</c:v>
                </c:pt>
                <c:pt idx="2084">
                  <c:v>45.644000000000005</c:v>
                </c:pt>
                <c:pt idx="2085">
                  <c:v>45.644000000000005</c:v>
                </c:pt>
                <c:pt idx="2086">
                  <c:v>45.644000000000005</c:v>
                </c:pt>
                <c:pt idx="2087">
                  <c:v>45.644000000000005</c:v>
                </c:pt>
                <c:pt idx="2088">
                  <c:v>45.644000000000005</c:v>
                </c:pt>
                <c:pt idx="2089">
                  <c:v>45.644000000000005</c:v>
                </c:pt>
                <c:pt idx="2090">
                  <c:v>45.644000000000005</c:v>
                </c:pt>
                <c:pt idx="2091">
                  <c:v>45.644000000000005</c:v>
                </c:pt>
                <c:pt idx="2092">
                  <c:v>45.644000000000005</c:v>
                </c:pt>
                <c:pt idx="2093">
                  <c:v>45.644000000000005</c:v>
                </c:pt>
                <c:pt idx="2094">
                  <c:v>45.644000000000005</c:v>
                </c:pt>
                <c:pt idx="2095">
                  <c:v>45.644000000000005</c:v>
                </c:pt>
                <c:pt idx="2096">
                  <c:v>45.644000000000005</c:v>
                </c:pt>
                <c:pt idx="2097">
                  <c:v>45.644000000000005</c:v>
                </c:pt>
                <c:pt idx="2098">
                  <c:v>45.644000000000005</c:v>
                </c:pt>
                <c:pt idx="2099">
                  <c:v>45.644000000000005</c:v>
                </c:pt>
                <c:pt idx="2100">
                  <c:v>45.644000000000005</c:v>
                </c:pt>
                <c:pt idx="2101">
                  <c:v>45.644000000000005</c:v>
                </c:pt>
                <c:pt idx="2102">
                  <c:v>45.644000000000005</c:v>
                </c:pt>
                <c:pt idx="2103">
                  <c:v>45.644000000000005</c:v>
                </c:pt>
                <c:pt idx="2104">
                  <c:v>45.644000000000005</c:v>
                </c:pt>
                <c:pt idx="2105">
                  <c:v>45.644000000000005</c:v>
                </c:pt>
                <c:pt idx="2106">
                  <c:v>45.644000000000005</c:v>
                </c:pt>
                <c:pt idx="2107">
                  <c:v>45.644000000000005</c:v>
                </c:pt>
                <c:pt idx="2108">
                  <c:v>45.932000000000002</c:v>
                </c:pt>
                <c:pt idx="2109">
                  <c:v>45.932000000000002</c:v>
                </c:pt>
                <c:pt idx="2110">
                  <c:v>45.932000000000002</c:v>
                </c:pt>
                <c:pt idx="2111">
                  <c:v>45.932000000000002</c:v>
                </c:pt>
                <c:pt idx="2112">
                  <c:v>45.932000000000002</c:v>
                </c:pt>
                <c:pt idx="2113">
                  <c:v>45.932000000000002</c:v>
                </c:pt>
                <c:pt idx="2114">
                  <c:v>45.932000000000002</c:v>
                </c:pt>
                <c:pt idx="2115">
                  <c:v>46.202000000000012</c:v>
                </c:pt>
                <c:pt idx="2116">
                  <c:v>46.202000000000012</c:v>
                </c:pt>
                <c:pt idx="2117">
                  <c:v>46.202000000000012</c:v>
                </c:pt>
                <c:pt idx="2118">
                  <c:v>46.202000000000012</c:v>
                </c:pt>
                <c:pt idx="2119">
                  <c:v>46.202000000000012</c:v>
                </c:pt>
                <c:pt idx="2120">
                  <c:v>46.202000000000012</c:v>
                </c:pt>
                <c:pt idx="2121">
                  <c:v>46.472000000000001</c:v>
                </c:pt>
                <c:pt idx="2122">
                  <c:v>46.472000000000001</c:v>
                </c:pt>
                <c:pt idx="2123">
                  <c:v>46.472000000000001</c:v>
                </c:pt>
                <c:pt idx="2124">
                  <c:v>46.472000000000001</c:v>
                </c:pt>
                <c:pt idx="2125">
                  <c:v>46.472000000000001</c:v>
                </c:pt>
                <c:pt idx="2126">
                  <c:v>46.202000000000012</c:v>
                </c:pt>
                <c:pt idx="2127">
                  <c:v>46.472000000000001</c:v>
                </c:pt>
                <c:pt idx="2128">
                  <c:v>46.472000000000001</c:v>
                </c:pt>
                <c:pt idx="2129">
                  <c:v>46.472000000000001</c:v>
                </c:pt>
                <c:pt idx="2130">
                  <c:v>46.472000000000001</c:v>
                </c:pt>
                <c:pt idx="2131">
                  <c:v>46.472000000000001</c:v>
                </c:pt>
                <c:pt idx="2132">
                  <c:v>46.472000000000001</c:v>
                </c:pt>
                <c:pt idx="2133">
                  <c:v>46.472000000000001</c:v>
                </c:pt>
                <c:pt idx="2134">
                  <c:v>46.472000000000001</c:v>
                </c:pt>
                <c:pt idx="2135">
                  <c:v>46.472000000000001</c:v>
                </c:pt>
                <c:pt idx="2136">
                  <c:v>46.472000000000001</c:v>
                </c:pt>
                <c:pt idx="2137">
                  <c:v>46.472000000000001</c:v>
                </c:pt>
                <c:pt idx="2138">
                  <c:v>46.472000000000001</c:v>
                </c:pt>
                <c:pt idx="2139">
                  <c:v>46.472000000000001</c:v>
                </c:pt>
                <c:pt idx="2140">
                  <c:v>46.472000000000001</c:v>
                </c:pt>
                <c:pt idx="2141">
                  <c:v>46.472000000000001</c:v>
                </c:pt>
                <c:pt idx="2142">
                  <c:v>46.472000000000001</c:v>
                </c:pt>
                <c:pt idx="2143">
                  <c:v>46.472000000000001</c:v>
                </c:pt>
                <c:pt idx="2144">
                  <c:v>46.202000000000012</c:v>
                </c:pt>
                <c:pt idx="2145">
                  <c:v>46.202000000000012</c:v>
                </c:pt>
                <c:pt idx="2146">
                  <c:v>46.202000000000012</c:v>
                </c:pt>
                <c:pt idx="2147">
                  <c:v>46.202000000000012</c:v>
                </c:pt>
                <c:pt idx="2148">
                  <c:v>45.932000000000002</c:v>
                </c:pt>
                <c:pt idx="2149">
                  <c:v>45.932000000000002</c:v>
                </c:pt>
                <c:pt idx="2150">
                  <c:v>45.932000000000002</c:v>
                </c:pt>
                <c:pt idx="2151">
                  <c:v>45.932000000000002</c:v>
                </c:pt>
                <c:pt idx="2152">
                  <c:v>45.932000000000002</c:v>
                </c:pt>
                <c:pt idx="2153">
                  <c:v>45.932000000000002</c:v>
                </c:pt>
                <c:pt idx="2154">
                  <c:v>45.644000000000005</c:v>
                </c:pt>
                <c:pt idx="2155">
                  <c:v>45.644000000000005</c:v>
                </c:pt>
                <c:pt idx="2156">
                  <c:v>45.644000000000005</c:v>
                </c:pt>
                <c:pt idx="2157">
                  <c:v>45.644000000000005</c:v>
                </c:pt>
                <c:pt idx="2158">
                  <c:v>45.644000000000005</c:v>
                </c:pt>
                <c:pt idx="2159">
                  <c:v>45.644000000000005</c:v>
                </c:pt>
                <c:pt idx="2160">
                  <c:v>45.644000000000005</c:v>
                </c:pt>
                <c:pt idx="2161">
                  <c:v>45.644000000000005</c:v>
                </c:pt>
                <c:pt idx="2162">
                  <c:v>45.644000000000005</c:v>
                </c:pt>
                <c:pt idx="2163">
                  <c:v>45.644000000000005</c:v>
                </c:pt>
                <c:pt idx="2164">
                  <c:v>45.644000000000005</c:v>
                </c:pt>
                <c:pt idx="2165">
                  <c:v>45.644000000000005</c:v>
                </c:pt>
                <c:pt idx="2166">
                  <c:v>45.644000000000005</c:v>
                </c:pt>
                <c:pt idx="2167">
                  <c:v>45.644000000000005</c:v>
                </c:pt>
                <c:pt idx="2168">
                  <c:v>45.644000000000005</c:v>
                </c:pt>
                <c:pt idx="2169">
                  <c:v>45.644000000000005</c:v>
                </c:pt>
                <c:pt idx="2170">
                  <c:v>45.644000000000005</c:v>
                </c:pt>
                <c:pt idx="2171">
                  <c:v>45.374000000000002</c:v>
                </c:pt>
                <c:pt idx="2172">
                  <c:v>45.374000000000002</c:v>
                </c:pt>
                <c:pt idx="2173">
                  <c:v>45.374000000000002</c:v>
                </c:pt>
                <c:pt idx="2174">
                  <c:v>45.374000000000002</c:v>
                </c:pt>
                <c:pt idx="2175">
                  <c:v>45.374000000000002</c:v>
                </c:pt>
                <c:pt idx="2176">
                  <c:v>45.374000000000002</c:v>
                </c:pt>
                <c:pt idx="2177">
                  <c:v>45.374000000000002</c:v>
                </c:pt>
                <c:pt idx="2178">
                  <c:v>45.374000000000002</c:v>
                </c:pt>
                <c:pt idx="2179">
                  <c:v>45.374000000000002</c:v>
                </c:pt>
                <c:pt idx="2180">
                  <c:v>45.374000000000002</c:v>
                </c:pt>
                <c:pt idx="2181">
                  <c:v>45.374000000000002</c:v>
                </c:pt>
                <c:pt idx="2182">
                  <c:v>45.374000000000002</c:v>
                </c:pt>
                <c:pt idx="2183">
                  <c:v>45.374000000000002</c:v>
                </c:pt>
                <c:pt idx="2184">
                  <c:v>45.374000000000002</c:v>
                </c:pt>
                <c:pt idx="2185">
                  <c:v>45.374000000000002</c:v>
                </c:pt>
                <c:pt idx="2186">
                  <c:v>45.644000000000005</c:v>
                </c:pt>
                <c:pt idx="2187">
                  <c:v>45.644000000000005</c:v>
                </c:pt>
                <c:pt idx="2188">
                  <c:v>45.644000000000005</c:v>
                </c:pt>
                <c:pt idx="2189">
                  <c:v>45.644000000000005</c:v>
                </c:pt>
                <c:pt idx="2190">
                  <c:v>45.644000000000005</c:v>
                </c:pt>
                <c:pt idx="2191">
                  <c:v>45.644000000000005</c:v>
                </c:pt>
                <c:pt idx="2192">
                  <c:v>45.644000000000005</c:v>
                </c:pt>
                <c:pt idx="2193">
                  <c:v>45.644000000000005</c:v>
                </c:pt>
                <c:pt idx="2194">
                  <c:v>45.644000000000005</c:v>
                </c:pt>
                <c:pt idx="2195">
                  <c:v>45.644000000000005</c:v>
                </c:pt>
                <c:pt idx="2196">
                  <c:v>45.644000000000005</c:v>
                </c:pt>
                <c:pt idx="2197">
                  <c:v>45.644000000000005</c:v>
                </c:pt>
                <c:pt idx="2198">
                  <c:v>45.644000000000005</c:v>
                </c:pt>
                <c:pt idx="2199">
                  <c:v>45.644000000000005</c:v>
                </c:pt>
                <c:pt idx="2200">
                  <c:v>45.644000000000005</c:v>
                </c:pt>
                <c:pt idx="2201">
                  <c:v>45.932000000000002</c:v>
                </c:pt>
                <c:pt idx="2202">
                  <c:v>45.932000000000002</c:v>
                </c:pt>
                <c:pt idx="2203">
                  <c:v>45.932000000000002</c:v>
                </c:pt>
                <c:pt idx="2204">
                  <c:v>45.932000000000002</c:v>
                </c:pt>
                <c:pt idx="2205">
                  <c:v>45.932000000000002</c:v>
                </c:pt>
                <c:pt idx="2206">
                  <c:v>45.932000000000002</c:v>
                </c:pt>
                <c:pt idx="2207">
                  <c:v>45.932000000000002</c:v>
                </c:pt>
                <c:pt idx="2208">
                  <c:v>45.932000000000002</c:v>
                </c:pt>
                <c:pt idx="2209">
                  <c:v>45.932000000000002</c:v>
                </c:pt>
                <c:pt idx="2210">
                  <c:v>45.932000000000002</c:v>
                </c:pt>
                <c:pt idx="2211">
                  <c:v>45.932000000000002</c:v>
                </c:pt>
                <c:pt idx="2212">
                  <c:v>45.932000000000002</c:v>
                </c:pt>
                <c:pt idx="2213">
                  <c:v>45.932000000000002</c:v>
                </c:pt>
                <c:pt idx="2214">
                  <c:v>46.202000000000012</c:v>
                </c:pt>
                <c:pt idx="2215">
                  <c:v>46.202000000000012</c:v>
                </c:pt>
                <c:pt idx="2216">
                  <c:v>46.202000000000012</c:v>
                </c:pt>
                <c:pt idx="2217">
                  <c:v>46.202000000000012</c:v>
                </c:pt>
                <c:pt idx="2218">
                  <c:v>46.202000000000012</c:v>
                </c:pt>
                <c:pt idx="2219">
                  <c:v>46.202000000000012</c:v>
                </c:pt>
                <c:pt idx="2220">
                  <c:v>46.202000000000012</c:v>
                </c:pt>
                <c:pt idx="2221">
                  <c:v>46.202000000000012</c:v>
                </c:pt>
                <c:pt idx="2222">
                  <c:v>46.202000000000012</c:v>
                </c:pt>
                <c:pt idx="2223">
                  <c:v>46.202000000000012</c:v>
                </c:pt>
                <c:pt idx="2224">
                  <c:v>46.202000000000012</c:v>
                </c:pt>
                <c:pt idx="2225">
                  <c:v>46.202000000000012</c:v>
                </c:pt>
                <c:pt idx="2226">
                  <c:v>46.202000000000012</c:v>
                </c:pt>
                <c:pt idx="2227">
                  <c:v>46.202000000000012</c:v>
                </c:pt>
                <c:pt idx="2228">
                  <c:v>46.202000000000012</c:v>
                </c:pt>
                <c:pt idx="2229">
                  <c:v>46.202000000000012</c:v>
                </c:pt>
                <c:pt idx="2230">
                  <c:v>46.202000000000012</c:v>
                </c:pt>
                <c:pt idx="2231">
                  <c:v>46.202000000000012</c:v>
                </c:pt>
                <c:pt idx="2232">
                  <c:v>46.202000000000012</c:v>
                </c:pt>
                <c:pt idx="2233">
                  <c:v>46.202000000000012</c:v>
                </c:pt>
                <c:pt idx="2234">
                  <c:v>46.202000000000012</c:v>
                </c:pt>
                <c:pt idx="2235">
                  <c:v>46.202000000000012</c:v>
                </c:pt>
                <c:pt idx="2236">
                  <c:v>46.202000000000012</c:v>
                </c:pt>
                <c:pt idx="2237">
                  <c:v>46.202000000000012</c:v>
                </c:pt>
                <c:pt idx="2238">
                  <c:v>45.932000000000002</c:v>
                </c:pt>
                <c:pt idx="2239">
                  <c:v>45.932000000000002</c:v>
                </c:pt>
                <c:pt idx="2240">
                  <c:v>45.932000000000002</c:v>
                </c:pt>
                <c:pt idx="2241">
                  <c:v>45.932000000000002</c:v>
                </c:pt>
                <c:pt idx="2242">
                  <c:v>45.932000000000002</c:v>
                </c:pt>
                <c:pt idx="2243">
                  <c:v>45.932000000000002</c:v>
                </c:pt>
                <c:pt idx="2244">
                  <c:v>45.932000000000002</c:v>
                </c:pt>
                <c:pt idx="2245">
                  <c:v>45.932000000000002</c:v>
                </c:pt>
                <c:pt idx="2246">
                  <c:v>45.932000000000002</c:v>
                </c:pt>
                <c:pt idx="2247">
                  <c:v>45.932000000000002</c:v>
                </c:pt>
                <c:pt idx="2248">
                  <c:v>45.932000000000002</c:v>
                </c:pt>
                <c:pt idx="2249">
                  <c:v>45.932000000000002</c:v>
                </c:pt>
                <c:pt idx="2250">
                  <c:v>45.932000000000002</c:v>
                </c:pt>
                <c:pt idx="2251">
                  <c:v>45.932000000000002</c:v>
                </c:pt>
                <c:pt idx="2252">
                  <c:v>45.932000000000002</c:v>
                </c:pt>
                <c:pt idx="2253">
                  <c:v>45.932000000000002</c:v>
                </c:pt>
                <c:pt idx="2254">
                  <c:v>45.644000000000005</c:v>
                </c:pt>
                <c:pt idx="2255">
                  <c:v>45.932000000000002</c:v>
                </c:pt>
                <c:pt idx="2256">
                  <c:v>45.932000000000002</c:v>
                </c:pt>
                <c:pt idx="2257">
                  <c:v>45.644000000000005</c:v>
                </c:pt>
                <c:pt idx="2258">
                  <c:v>45.644000000000005</c:v>
                </c:pt>
                <c:pt idx="2259">
                  <c:v>45.644000000000005</c:v>
                </c:pt>
                <c:pt idx="2260">
                  <c:v>45.644000000000005</c:v>
                </c:pt>
                <c:pt idx="2261">
                  <c:v>45.644000000000005</c:v>
                </c:pt>
                <c:pt idx="2262">
                  <c:v>45.644000000000005</c:v>
                </c:pt>
                <c:pt idx="2263">
                  <c:v>45.644000000000005</c:v>
                </c:pt>
                <c:pt idx="2264">
                  <c:v>45.644000000000005</c:v>
                </c:pt>
                <c:pt idx="2265">
                  <c:v>45.644000000000005</c:v>
                </c:pt>
                <c:pt idx="2266">
                  <c:v>45.644000000000005</c:v>
                </c:pt>
                <c:pt idx="2267">
                  <c:v>45.644000000000005</c:v>
                </c:pt>
                <c:pt idx="2268">
                  <c:v>45.644000000000005</c:v>
                </c:pt>
                <c:pt idx="2269">
                  <c:v>45.644000000000005</c:v>
                </c:pt>
                <c:pt idx="2270">
                  <c:v>45.644000000000005</c:v>
                </c:pt>
                <c:pt idx="2271">
                  <c:v>45.644000000000005</c:v>
                </c:pt>
                <c:pt idx="2272">
                  <c:v>45.932000000000002</c:v>
                </c:pt>
                <c:pt idx="2273">
                  <c:v>45.932000000000002</c:v>
                </c:pt>
                <c:pt idx="2274">
                  <c:v>45.932000000000002</c:v>
                </c:pt>
                <c:pt idx="2275">
                  <c:v>45.932000000000002</c:v>
                </c:pt>
                <c:pt idx="2276">
                  <c:v>45.932000000000002</c:v>
                </c:pt>
                <c:pt idx="2277">
                  <c:v>46.202000000000012</c:v>
                </c:pt>
                <c:pt idx="2278">
                  <c:v>46.202000000000012</c:v>
                </c:pt>
                <c:pt idx="2279">
                  <c:v>46.202000000000012</c:v>
                </c:pt>
                <c:pt idx="2280">
                  <c:v>46.202000000000012</c:v>
                </c:pt>
                <c:pt idx="2281">
                  <c:v>46.202000000000012</c:v>
                </c:pt>
                <c:pt idx="2282">
                  <c:v>46.472000000000001</c:v>
                </c:pt>
                <c:pt idx="2283">
                  <c:v>46.472000000000001</c:v>
                </c:pt>
                <c:pt idx="2284">
                  <c:v>46.472000000000001</c:v>
                </c:pt>
                <c:pt idx="2285">
                  <c:v>46.472000000000001</c:v>
                </c:pt>
                <c:pt idx="2286">
                  <c:v>46.472000000000001</c:v>
                </c:pt>
                <c:pt idx="2287">
                  <c:v>46.202000000000012</c:v>
                </c:pt>
                <c:pt idx="2288">
                  <c:v>46.202000000000012</c:v>
                </c:pt>
                <c:pt idx="2289">
                  <c:v>46.202000000000012</c:v>
                </c:pt>
                <c:pt idx="2290">
                  <c:v>46.202000000000012</c:v>
                </c:pt>
                <c:pt idx="2291">
                  <c:v>46.202000000000012</c:v>
                </c:pt>
                <c:pt idx="2292">
                  <c:v>46.202000000000012</c:v>
                </c:pt>
                <c:pt idx="2293">
                  <c:v>45.932000000000002</c:v>
                </c:pt>
                <c:pt idx="2294">
                  <c:v>45.932000000000002</c:v>
                </c:pt>
                <c:pt idx="2295">
                  <c:v>45.932000000000002</c:v>
                </c:pt>
                <c:pt idx="2296">
                  <c:v>45.932000000000002</c:v>
                </c:pt>
                <c:pt idx="2297">
                  <c:v>45.932000000000002</c:v>
                </c:pt>
                <c:pt idx="2298">
                  <c:v>45.932000000000002</c:v>
                </c:pt>
                <c:pt idx="2299">
                  <c:v>45.932000000000002</c:v>
                </c:pt>
                <c:pt idx="2300">
                  <c:v>45.932000000000002</c:v>
                </c:pt>
                <c:pt idx="2301">
                  <c:v>46.202000000000012</c:v>
                </c:pt>
                <c:pt idx="2302">
                  <c:v>46.202000000000012</c:v>
                </c:pt>
                <c:pt idx="2303">
                  <c:v>46.202000000000012</c:v>
                </c:pt>
                <c:pt idx="2304">
                  <c:v>46.202000000000012</c:v>
                </c:pt>
                <c:pt idx="2305">
                  <c:v>46.202000000000012</c:v>
                </c:pt>
                <c:pt idx="2306">
                  <c:v>46.202000000000012</c:v>
                </c:pt>
                <c:pt idx="2307">
                  <c:v>46.202000000000012</c:v>
                </c:pt>
                <c:pt idx="2308">
                  <c:v>46.202000000000012</c:v>
                </c:pt>
                <c:pt idx="2309">
                  <c:v>46.202000000000012</c:v>
                </c:pt>
                <c:pt idx="2310">
                  <c:v>46.202000000000012</c:v>
                </c:pt>
                <c:pt idx="2311">
                  <c:v>46.202000000000012</c:v>
                </c:pt>
                <c:pt idx="2312">
                  <c:v>46.202000000000012</c:v>
                </c:pt>
                <c:pt idx="2313">
                  <c:v>46.202000000000012</c:v>
                </c:pt>
                <c:pt idx="2314">
                  <c:v>46.202000000000012</c:v>
                </c:pt>
                <c:pt idx="2315">
                  <c:v>46.202000000000012</c:v>
                </c:pt>
                <c:pt idx="2316">
                  <c:v>46.202000000000012</c:v>
                </c:pt>
              </c:numCache>
            </c:numRef>
          </c:yVal>
          <c:smooth val="1"/>
        </c:ser>
        <c:ser>
          <c:idx val="1"/>
          <c:order val="1"/>
          <c:tx>
            <c:strRef>
              <c:f>'CPZ-1 - MW-9'!$C$2</c:f>
              <c:strCache>
                <c:ptCount val="1"/>
                <c:pt idx="0">
                  <c:v>CPZ-1</c:v>
                </c:pt>
              </c:strCache>
            </c:strRef>
          </c:tx>
          <c:spPr>
            <a:ln w="38100">
              <a:solidFill>
                <a:srgbClr val="FFFF00"/>
              </a:solidFill>
              <a:prstDash val="solid"/>
            </a:ln>
          </c:spPr>
          <c:marker>
            <c:symbol val="none"/>
          </c:marker>
          <c:xVal>
            <c:numRef>
              <c:f>'CPZ-1 - MW-9'!$A$3:$A$2319</c:f>
              <c:numCache>
                <c:formatCode>m/d/yy\ h:mm;@</c:formatCode>
                <c:ptCount val="2317"/>
                <c:pt idx="0">
                  <c:v>40838.002326388931</c:v>
                </c:pt>
                <c:pt idx="1">
                  <c:v>40838.043993055559</c:v>
                </c:pt>
                <c:pt idx="2">
                  <c:v>40838.085659722223</c:v>
                </c:pt>
                <c:pt idx="3">
                  <c:v>40838.127326388887</c:v>
                </c:pt>
                <c:pt idx="4">
                  <c:v>40838.168993055559</c:v>
                </c:pt>
                <c:pt idx="5">
                  <c:v>40838.210659722223</c:v>
                </c:pt>
                <c:pt idx="6">
                  <c:v>40838.252326388931</c:v>
                </c:pt>
                <c:pt idx="7">
                  <c:v>40838.293993055515</c:v>
                </c:pt>
                <c:pt idx="8">
                  <c:v>40838.335659722223</c:v>
                </c:pt>
                <c:pt idx="9">
                  <c:v>40838.377326388931</c:v>
                </c:pt>
                <c:pt idx="10">
                  <c:v>40838.418993055602</c:v>
                </c:pt>
                <c:pt idx="11">
                  <c:v>40838.460659722223</c:v>
                </c:pt>
                <c:pt idx="12">
                  <c:v>40838.502326388931</c:v>
                </c:pt>
                <c:pt idx="13">
                  <c:v>40838.543993055559</c:v>
                </c:pt>
                <c:pt idx="14">
                  <c:v>40838.585659722223</c:v>
                </c:pt>
                <c:pt idx="15">
                  <c:v>40838.627326388887</c:v>
                </c:pt>
                <c:pt idx="16">
                  <c:v>40838.668993055559</c:v>
                </c:pt>
                <c:pt idx="17">
                  <c:v>40838.710659722223</c:v>
                </c:pt>
                <c:pt idx="18">
                  <c:v>40838.752326388931</c:v>
                </c:pt>
                <c:pt idx="19">
                  <c:v>40838.793993055515</c:v>
                </c:pt>
                <c:pt idx="20">
                  <c:v>40838.835659722223</c:v>
                </c:pt>
                <c:pt idx="21">
                  <c:v>40838.877326388931</c:v>
                </c:pt>
                <c:pt idx="22">
                  <c:v>40838.918993055602</c:v>
                </c:pt>
                <c:pt idx="23">
                  <c:v>40838.960659722223</c:v>
                </c:pt>
                <c:pt idx="24">
                  <c:v>40839.002326388931</c:v>
                </c:pt>
                <c:pt idx="25">
                  <c:v>40839.043993055559</c:v>
                </c:pt>
                <c:pt idx="26">
                  <c:v>40839.085659722223</c:v>
                </c:pt>
                <c:pt idx="27">
                  <c:v>40839.127326388887</c:v>
                </c:pt>
                <c:pt idx="28">
                  <c:v>40839.168993055559</c:v>
                </c:pt>
                <c:pt idx="29">
                  <c:v>40839.210659722223</c:v>
                </c:pt>
                <c:pt idx="30">
                  <c:v>40839.252326388931</c:v>
                </c:pt>
                <c:pt idx="31">
                  <c:v>40839.293993055515</c:v>
                </c:pt>
                <c:pt idx="32">
                  <c:v>40839.335659722223</c:v>
                </c:pt>
                <c:pt idx="33">
                  <c:v>40839.377326388931</c:v>
                </c:pt>
                <c:pt idx="34">
                  <c:v>40839.418993055602</c:v>
                </c:pt>
                <c:pt idx="35">
                  <c:v>40839.460659722223</c:v>
                </c:pt>
                <c:pt idx="36">
                  <c:v>40839.502326388931</c:v>
                </c:pt>
                <c:pt idx="37">
                  <c:v>40839.543993055559</c:v>
                </c:pt>
                <c:pt idx="38">
                  <c:v>40839.585659722223</c:v>
                </c:pt>
                <c:pt idx="39">
                  <c:v>40839.627326388887</c:v>
                </c:pt>
                <c:pt idx="40">
                  <c:v>40839.668993055559</c:v>
                </c:pt>
                <c:pt idx="41">
                  <c:v>40839.710659722223</c:v>
                </c:pt>
                <c:pt idx="42">
                  <c:v>40839.752326388931</c:v>
                </c:pt>
                <c:pt idx="43">
                  <c:v>40839.793993055515</c:v>
                </c:pt>
                <c:pt idx="44">
                  <c:v>40839.835659722223</c:v>
                </c:pt>
                <c:pt idx="45">
                  <c:v>40839.877326388931</c:v>
                </c:pt>
                <c:pt idx="46">
                  <c:v>40839.918993055602</c:v>
                </c:pt>
                <c:pt idx="47">
                  <c:v>40839.960659722223</c:v>
                </c:pt>
                <c:pt idx="48">
                  <c:v>40840.002326388931</c:v>
                </c:pt>
                <c:pt idx="49">
                  <c:v>40840.043993055559</c:v>
                </c:pt>
                <c:pt idx="50">
                  <c:v>40840.085659722223</c:v>
                </c:pt>
                <c:pt idx="51">
                  <c:v>40840.127326388887</c:v>
                </c:pt>
                <c:pt idx="52">
                  <c:v>40840.168993055559</c:v>
                </c:pt>
                <c:pt idx="53">
                  <c:v>40840.210659722223</c:v>
                </c:pt>
                <c:pt idx="54">
                  <c:v>40840.252326388931</c:v>
                </c:pt>
                <c:pt idx="55">
                  <c:v>40840.293993055515</c:v>
                </c:pt>
                <c:pt idx="56">
                  <c:v>40840.335659722223</c:v>
                </c:pt>
                <c:pt idx="57">
                  <c:v>40840.377326388931</c:v>
                </c:pt>
                <c:pt idx="58">
                  <c:v>40840.418993055602</c:v>
                </c:pt>
                <c:pt idx="59">
                  <c:v>40840.460659722223</c:v>
                </c:pt>
                <c:pt idx="60">
                  <c:v>40840.502326388931</c:v>
                </c:pt>
                <c:pt idx="61">
                  <c:v>40840.543993055559</c:v>
                </c:pt>
                <c:pt idx="62">
                  <c:v>40840.585659722223</c:v>
                </c:pt>
                <c:pt idx="63">
                  <c:v>40840.627326388887</c:v>
                </c:pt>
                <c:pt idx="64">
                  <c:v>40840.668993055559</c:v>
                </c:pt>
                <c:pt idx="65">
                  <c:v>40840.710659722223</c:v>
                </c:pt>
                <c:pt idx="66">
                  <c:v>40840.752326388931</c:v>
                </c:pt>
                <c:pt idx="67">
                  <c:v>40840.793993055515</c:v>
                </c:pt>
                <c:pt idx="68">
                  <c:v>40840.835659722223</c:v>
                </c:pt>
                <c:pt idx="69">
                  <c:v>40840.877326388931</c:v>
                </c:pt>
                <c:pt idx="70">
                  <c:v>40840.918993055602</c:v>
                </c:pt>
                <c:pt idx="71">
                  <c:v>40840.960659722223</c:v>
                </c:pt>
                <c:pt idx="72">
                  <c:v>40841.002326388931</c:v>
                </c:pt>
                <c:pt idx="73">
                  <c:v>40841.043993055559</c:v>
                </c:pt>
                <c:pt idx="74">
                  <c:v>40841.085659722223</c:v>
                </c:pt>
                <c:pt idx="75">
                  <c:v>40841.127326388887</c:v>
                </c:pt>
                <c:pt idx="76">
                  <c:v>40841.168993055559</c:v>
                </c:pt>
                <c:pt idx="77">
                  <c:v>40841.210659722223</c:v>
                </c:pt>
                <c:pt idx="78">
                  <c:v>40841.252326388931</c:v>
                </c:pt>
                <c:pt idx="79">
                  <c:v>40841.293993055515</c:v>
                </c:pt>
                <c:pt idx="80">
                  <c:v>40841.335659722223</c:v>
                </c:pt>
                <c:pt idx="81">
                  <c:v>40841.377326388931</c:v>
                </c:pt>
                <c:pt idx="82">
                  <c:v>40841.418993055602</c:v>
                </c:pt>
                <c:pt idx="83">
                  <c:v>40841.460659722223</c:v>
                </c:pt>
                <c:pt idx="84">
                  <c:v>40841.502326388931</c:v>
                </c:pt>
                <c:pt idx="85">
                  <c:v>40841.543993055559</c:v>
                </c:pt>
                <c:pt idx="86">
                  <c:v>40841.585659722223</c:v>
                </c:pt>
                <c:pt idx="87">
                  <c:v>40841.627326388887</c:v>
                </c:pt>
                <c:pt idx="88">
                  <c:v>40841.668993055559</c:v>
                </c:pt>
                <c:pt idx="89">
                  <c:v>40841.710659722223</c:v>
                </c:pt>
                <c:pt idx="90">
                  <c:v>40841.752326388931</c:v>
                </c:pt>
                <c:pt idx="91">
                  <c:v>40841.793993055515</c:v>
                </c:pt>
                <c:pt idx="92">
                  <c:v>40841.835659722223</c:v>
                </c:pt>
                <c:pt idx="93">
                  <c:v>40841.877326388931</c:v>
                </c:pt>
                <c:pt idx="94">
                  <c:v>40841.918993055602</c:v>
                </c:pt>
                <c:pt idx="95">
                  <c:v>40841.960659722223</c:v>
                </c:pt>
                <c:pt idx="96">
                  <c:v>40842.002326388931</c:v>
                </c:pt>
                <c:pt idx="97">
                  <c:v>40842.043993055559</c:v>
                </c:pt>
                <c:pt idx="98">
                  <c:v>40842.085659722223</c:v>
                </c:pt>
                <c:pt idx="99">
                  <c:v>40842.127326388887</c:v>
                </c:pt>
                <c:pt idx="100">
                  <c:v>40842.168993055559</c:v>
                </c:pt>
                <c:pt idx="101">
                  <c:v>40842.210659722223</c:v>
                </c:pt>
                <c:pt idx="102">
                  <c:v>40842.252326388931</c:v>
                </c:pt>
                <c:pt idx="103">
                  <c:v>40842.293993055515</c:v>
                </c:pt>
                <c:pt idx="104">
                  <c:v>40842.335659722223</c:v>
                </c:pt>
                <c:pt idx="105">
                  <c:v>40842.377326388931</c:v>
                </c:pt>
                <c:pt idx="106">
                  <c:v>40842.418993055602</c:v>
                </c:pt>
                <c:pt idx="107">
                  <c:v>40842.460659722223</c:v>
                </c:pt>
                <c:pt idx="108">
                  <c:v>40842.502326388931</c:v>
                </c:pt>
                <c:pt idx="109">
                  <c:v>40842.543993055559</c:v>
                </c:pt>
                <c:pt idx="110">
                  <c:v>40842.585659722223</c:v>
                </c:pt>
                <c:pt idx="111">
                  <c:v>40842.627326388887</c:v>
                </c:pt>
                <c:pt idx="112">
                  <c:v>40842.668993055559</c:v>
                </c:pt>
                <c:pt idx="113">
                  <c:v>40842.710659722223</c:v>
                </c:pt>
                <c:pt idx="114">
                  <c:v>40842.752326388931</c:v>
                </c:pt>
                <c:pt idx="115">
                  <c:v>40842.793993055515</c:v>
                </c:pt>
                <c:pt idx="116">
                  <c:v>40842.835659722223</c:v>
                </c:pt>
                <c:pt idx="117">
                  <c:v>40842.877326388931</c:v>
                </c:pt>
                <c:pt idx="118">
                  <c:v>40842.918993055602</c:v>
                </c:pt>
                <c:pt idx="119">
                  <c:v>40842.960659722223</c:v>
                </c:pt>
                <c:pt idx="120">
                  <c:v>40843.002326388931</c:v>
                </c:pt>
                <c:pt idx="121">
                  <c:v>40843.043993055559</c:v>
                </c:pt>
                <c:pt idx="122">
                  <c:v>40843.085659722223</c:v>
                </c:pt>
                <c:pt idx="123">
                  <c:v>40843.127326388887</c:v>
                </c:pt>
                <c:pt idx="124">
                  <c:v>40843.168993055559</c:v>
                </c:pt>
                <c:pt idx="125">
                  <c:v>40843.210659722223</c:v>
                </c:pt>
                <c:pt idx="126">
                  <c:v>40843.252326388931</c:v>
                </c:pt>
                <c:pt idx="127">
                  <c:v>40843.293993055515</c:v>
                </c:pt>
                <c:pt idx="128">
                  <c:v>40843.335659722223</c:v>
                </c:pt>
                <c:pt idx="129">
                  <c:v>40843.377326388931</c:v>
                </c:pt>
                <c:pt idx="130">
                  <c:v>40843.418993055602</c:v>
                </c:pt>
                <c:pt idx="131">
                  <c:v>40843.460659722223</c:v>
                </c:pt>
                <c:pt idx="132">
                  <c:v>40843.502326388931</c:v>
                </c:pt>
                <c:pt idx="133">
                  <c:v>40843.543993055559</c:v>
                </c:pt>
                <c:pt idx="134">
                  <c:v>40843.585659722223</c:v>
                </c:pt>
                <c:pt idx="135">
                  <c:v>40843.627326388887</c:v>
                </c:pt>
                <c:pt idx="136">
                  <c:v>40843.668993055559</c:v>
                </c:pt>
                <c:pt idx="137">
                  <c:v>40843.710659722223</c:v>
                </c:pt>
                <c:pt idx="138">
                  <c:v>40843.752326388931</c:v>
                </c:pt>
                <c:pt idx="139">
                  <c:v>40843.793993055515</c:v>
                </c:pt>
                <c:pt idx="140">
                  <c:v>40843.835659722223</c:v>
                </c:pt>
                <c:pt idx="141">
                  <c:v>40843.877326388931</c:v>
                </c:pt>
                <c:pt idx="142">
                  <c:v>40843.918993055602</c:v>
                </c:pt>
                <c:pt idx="143">
                  <c:v>40843.960659722223</c:v>
                </c:pt>
                <c:pt idx="144">
                  <c:v>40844.002326388931</c:v>
                </c:pt>
                <c:pt idx="145">
                  <c:v>40844.043993055559</c:v>
                </c:pt>
                <c:pt idx="146">
                  <c:v>40844.085659722223</c:v>
                </c:pt>
                <c:pt idx="147">
                  <c:v>40844.127326388887</c:v>
                </c:pt>
                <c:pt idx="148">
                  <c:v>40844.168993055559</c:v>
                </c:pt>
                <c:pt idx="149">
                  <c:v>40844.210659722223</c:v>
                </c:pt>
                <c:pt idx="150">
                  <c:v>40844.252326388931</c:v>
                </c:pt>
                <c:pt idx="151">
                  <c:v>40844.293993055515</c:v>
                </c:pt>
                <c:pt idx="152">
                  <c:v>40844.335659722223</c:v>
                </c:pt>
                <c:pt idx="153">
                  <c:v>40844.377326388931</c:v>
                </c:pt>
                <c:pt idx="154">
                  <c:v>40844.418993055602</c:v>
                </c:pt>
                <c:pt idx="155">
                  <c:v>40844.460659722223</c:v>
                </c:pt>
                <c:pt idx="156">
                  <c:v>40844.502326388931</c:v>
                </c:pt>
                <c:pt idx="157">
                  <c:v>40844.543993055559</c:v>
                </c:pt>
                <c:pt idx="158">
                  <c:v>40844.585659722223</c:v>
                </c:pt>
                <c:pt idx="159">
                  <c:v>40844.627326388887</c:v>
                </c:pt>
                <c:pt idx="160">
                  <c:v>40844.668993055559</c:v>
                </c:pt>
                <c:pt idx="161">
                  <c:v>40844.710659722223</c:v>
                </c:pt>
                <c:pt idx="162">
                  <c:v>40844.752326388931</c:v>
                </c:pt>
                <c:pt idx="163">
                  <c:v>40844.793993055515</c:v>
                </c:pt>
                <c:pt idx="164">
                  <c:v>40844.835659722223</c:v>
                </c:pt>
                <c:pt idx="165">
                  <c:v>40844.877326388931</c:v>
                </c:pt>
                <c:pt idx="166">
                  <c:v>40844.918993055602</c:v>
                </c:pt>
                <c:pt idx="167">
                  <c:v>40844.960659722223</c:v>
                </c:pt>
                <c:pt idx="168">
                  <c:v>40845.002326388931</c:v>
                </c:pt>
                <c:pt idx="169">
                  <c:v>40845.043993055559</c:v>
                </c:pt>
                <c:pt idx="170">
                  <c:v>40845.085659722223</c:v>
                </c:pt>
                <c:pt idx="171">
                  <c:v>40845.127326388887</c:v>
                </c:pt>
                <c:pt idx="172">
                  <c:v>40845.168993055559</c:v>
                </c:pt>
                <c:pt idx="173">
                  <c:v>40845.210659722223</c:v>
                </c:pt>
                <c:pt idx="174">
                  <c:v>40845.252326388931</c:v>
                </c:pt>
                <c:pt idx="175">
                  <c:v>40845.293993055515</c:v>
                </c:pt>
                <c:pt idx="176">
                  <c:v>40845.335659722223</c:v>
                </c:pt>
                <c:pt idx="177">
                  <c:v>40845.377326388931</c:v>
                </c:pt>
                <c:pt idx="178">
                  <c:v>40845.418993055602</c:v>
                </c:pt>
                <c:pt idx="179">
                  <c:v>40845.460659722223</c:v>
                </c:pt>
                <c:pt idx="180">
                  <c:v>40845.502326388931</c:v>
                </c:pt>
                <c:pt idx="181">
                  <c:v>40845.543993055559</c:v>
                </c:pt>
                <c:pt idx="182">
                  <c:v>40845.585659722223</c:v>
                </c:pt>
                <c:pt idx="183">
                  <c:v>40842.918993055602</c:v>
                </c:pt>
                <c:pt idx="184">
                  <c:v>40842.960659722223</c:v>
                </c:pt>
                <c:pt idx="185">
                  <c:v>40843.002326388931</c:v>
                </c:pt>
                <c:pt idx="186">
                  <c:v>40843.043993055559</c:v>
                </c:pt>
                <c:pt idx="187">
                  <c:v>40843.085659722223</c:v>
                </c:pt>
                <c:pt idx="188">
                  <c:v>40843.127326388887</c:v>
                </c:pt>
                <c:pt idx="189">
                  <c:v>40843.168993055559</c:v>
                </c:pt>
                <c:pt idx="190">
                  <c:v>40843.210659722223</c:v>
                </c:pt>
                <c:pt idx="191">
                  <c:v>40843.252326388931</c:v>
                </c:pt>
                <c:pt idx="192">
                  <c:v>40843.293993055515</c:v>
                </c:pt>
                <c:pt idx="193">
                  <c:v>40843.335659722223</c:v>
                </c:pt>
                <c:pt idx="194">
                  <c:v>40843.377326388931</c:v>
                </c:pt>
                <c:pt idx="195">
                  <c:v>40843.418993055602</c:v>
                </c:pt>
                <c:pt idx="196">
                  <c:v>40843.460659722223</c:v>
                </c:pt>
                <c:pt idx="197">
                  <c:v>40843.502326388931</c:v>
                </c:pt>
                <c:pt idx="198">
                  <c:v>40843.543993055559</c:v>
                </c:pt>
                <c:pt idx="199">
                  <c:v>40843.585659722223</c:v>
                </c:pt>
                <c:pt idx="200">
                  <c:v>40843.627326388887</c:v>
                </c:pt>
                <c:pt idx="201">
                  <c:v>40843.668993055559</c:v>
                </c:pt>
                <c:pt idx="202">
                  <c:v>40843.710659722223</c:v>
                </c:pt>
                <c:pt idx="203">
                  <c:v>40843.752326388931</c:v>
                </c:pt>
                <c:pt idx="204">
                  <c:v>40843.793993055515</c:v>
                </c:pt>
                <c:pt idx="205">
                  <c:v>40843.835659722223</c:v>
                </c:pt>
                <c:pt idx="206">
                  <c:v>40843.877326388931</c:v>
                </c:pt>
                <c:pt idx="207">
                  <c:v>40843.918993055602</c:v>
                </c:pt>
                <c:pt idx="208">
                  <c:v>40843.960659722223</c:v>
                </c:pt>
                <c:pt idx="209">
                  <c:v>40844.002326388931</c:v>
                </c:pt>
                <c:pt idx="210">
                  <c:v>40844.043993055559</c:v>
                </c:pt>
                <c:pt idx="211">
                  <c:v>40844.085659722223</c:v>
                </c:pt>
                <c:pt idx="212">
                  <c:v>40844.127326388887</c:v>
                </c:pt>
                <c:pt idx="213">
                  <c:v>40844.168993055559</c:v>
                </c:pt>
                <c:pt idx="214">
                  <c:v>40844.210659722223</c:v>
                </c:pt>
                <c:pt idx="215">
                  <c:v>40844.252326388931</c:v>
                </c:pt>
                <c:pt idx="216">
                  <c:v>40844.293993055515</c:v>
                </c:pt>
                <c:pt idx="217">
                  <c:v>40844.335659722223</c:v>
                </c:pt>
                <c:pt idx="218">
                  <c:v>40844.377326388931</c:v>
                </c:pt>
                <c:pt idx="219">
                  <c:v>40844.418993055602</c:v>
                </c:pt>
                <c:pt idx="220">
                  <c:v>40844.460659722223</c:v>
                </c:pt>
                <c:pt idx="221">
                  <c:v>40844.502326388931</c:v>
                </c:pt>
                <c:pt idx="222">
                  <c:v>40844.543993055559</c:v>
                </c:pt>
                <c:pt idx="223">
                  <c:v>40844.585659722223</c:v>
                </c:pt>
                <c:pt idx="224">
                  <c:v>40844.627326388887</c:v>
                </c:pt>
                <c:pt idx="225">
                  <c:v>40844.668993055559</c:v>
                </c:pt>
                <c:pt idx="226">
                  <c:v>40844.710659722223</c:v>
                </c:pt>
                <c:pt idx="227">
                  <c:v>40844.752326388931</c:v>
                </c:pt>
                <c:pt idx="228">
                  <c:v>40844.793993055515</c:v>
                </c:pt>
                <c:pt idx="229">
                  <c:v>40844.835659722223</c:v>
                </c:pt>
                <c:pt idx="230">
                  <c:v>40844.877326388931</c:v>
                </c:pt>
                <c:pt idx="231">
                  <c:v>40844.918993055602</c:v>
                </c:pt>
                <c:pt idx="232">
                  <c:v>40844.960659722223</c:v>
                </c:pt>
                <c:pt idx="233">
                  <c:v>40845.002326388931</c:v>
                </c:pt>
                <c:pt idx="234">
                  <c:v>40845.043993055559</c:v>
                </c:pt>
                <c:pt idx="235">
                  <c:v>40845.085659722223</c:v>
                </c:pt>
                <c:pt idx="236">
                  <c:v>40845.127326388887</c:v>
                </c:pt>
                <c:pt idx="237">
                  <c:v>40845.168993055559</c:v>
                </c:pt>
                <c:pt idx="238">
                  <c:v>40845.210659722223</c:v>
                </c:pt>
                <c:pt idx="239">
                  <c:v>40845.252326388931</c:v>
                </c:pt>
                <c:pt idx="240">
                  <c:v>40845.293993055515</c:v>
                </c:pt>
                <c:pt idx="241">
                  <c:v>40845.335659722223</c:v>
                </c:pt>
                <c:pt idx="242">
                  <c:v>40845.377326388931</c:v>
                </c:pt>
                <c:pt idx="243">
                  <c:v>40845.418993055602</c:v>
                </c:pt>
                <c:pt idx="244">
                  <c:v>40845.460659722223</c:v>
                </c:pt>
                <c:pt idx="245">
                  <c:v>40845.502326388931</c:v>
                </c:pt>
                <c:pt idx="246">
                  <c:v>40845.543993055559</c:v>
                </c:pt>
                <c:pt idx="247">
                  <c:v>40845.585659722223</c:v>
                </c:pt>
                <c:pt idx="248">
                  <c:v>40848.335659722223</c:v>
                </c:pt>
                <c:pt idx="249">
                  <c:v>40848.377326388931</c:v>
                </c:pt>
                <c:pt idx="250">
                  <c:v>40848.418993055602</c:v>
                </c:pt>
                <c:pt idx="251">
                  <c:v>40848.460659722223</c:v>
                </c:pt>
                <c:pt idx="252">
                  <c:v>40848.502326388931</c:v>
                </c:pt>
                <c:pt idx="253">
                  <c:v>40848.543993055559</c:v>
                </c:pt>
                <c:pt idx="254">
                  <c:v>40848.585659722223</c:v>
                </c:pt>
                <c:pt idx="255">
                  <c:v>40848.627326388887</c:v>
                </c:pt>
                <c:pt idx="256">
                  <c:v>40848.668993055559</c:v>
                </c:pt>
                <c:pt idx="257">
                  <c:v>40848.710659722223</c:v>
                </c:pt>
                <c:pt idx="258">
                  <c:v>40848.752326388931</c:v>
                </c:pt>
                <c:pt idx="259">
                  <c:v>40848.793993055515</c:v>
                </c:pt>
                <c:pt idx="260">
                  <c:v>40848.835659722223</c:v>
                </c:pt>
                <c:pt idx="261">
                  <c:v>40848.877326388931</c:v>
                </c:pt>
                <c:pt idx="262">
                  <c:v>40848.918993055602</c:v>
                </c:pt>
                <c:pt idx="263">
                  <c:v>40848.960659722223</c:v>
                </c:pt>
                <c:pt idx="264">
                  <c:v>40849.002326388931</c:v>
                </c:pt>
                <c:pt idx="265">
                  <c:v>40849.043993055559</c:v>
                </c:pt>
                <c:pt idx="266">
                  <c:v>40849.085659722223</c:v>
                </c:pt>
                <c:pt idx="267">
                  <c:v>40849.127326388887</c:v>
                </c:pt>
                <c:pt idx="268">
                  <c:v>40849.168993055559</c:v>
                </c:pt>
                <c:pt idx="269">
                  <c:v>40849.210659722223</c:v>
                </c:pt>
                <c:pt idx="270">
                  <c:v>40849.252326388931</c:v>
                </c:pt>
                <c:pt idx="271">
                  <c:v>40849.293993055515</c:v>
                </c:pt>
                <c:pt idx="272">
                  <c:v>40849.335659722223</c:v>
                </c:pt>
                <c:pt idx="273">
                  <c:v>40849.377326388931</c:v>
                </c:pt>
                <c:pt idx="274">
                  <c:v>40849.418993055602</c:v>
                </c:pt>
                <c:pt idx="275">
                  <c:v>40849.460659722223</c:v>
                </c:pt>
                <c:pt idx="276">
                  <c:v>40849.502326388931</c:v>
                </c:pt>
                <c:pt idx="277">
                  <c:v>40849.543993055559</c:v>
                </c:pt>
                <c:pt idx="278">
                  <c:v>40849.585659722223</c:v>
                </c:pt>
                <c:pt idx="279">
                  <c:v>40849.627326388887</c:v>
                </c:pt>
                <c:pt idx="280">
                  <c:v>40849.668993055559</c:v>
                </c:pt>
                <c:pt idx="281">
                  <c:v>40849.710659722223</c:v>
                </c:pt>
                <c:pt idx="282">
                  <c:v>40849.752326388931</c:v>
                </c:pt>
                <c:pt idx="283">
                  <c:v>40849.793993055515</c:v>
                </c:pt>
                <c:pt idx="284">
                  <c:v>40849.835659722223</c:v>
                </c:pt>
                <c:pt idx="285">
                  <c:v>40849.877326388931</c:v>
                </c:pt>
                <c:pt idx="286">
                  <c:v>40849.918993055602</c:v>
                </c:pt>
                <c:pt idx="287">
                  <c:v>40849.960659722223</c:v>
                </c:pt>
                <c:pt idx="288">
                  <c:v>40850.002326388931</c:v>
                </c:pt>
                <c:pt idx="289">
                  <c:v>40850.043993055559</c:v>
                </c:pt>
                <c:pt idx="290">
                  <c:v>40850.085659722223</c:v>
                </c:pt>
                <c:pt idx="291">
                  <c:v>40850.127326388887</c:v>
                </c:pt>
                <c:pt idx="292">
                  <c:v>40850.168993055559</c:v>
                </c:pt>
                <c:pt idx="293">
                  <c:v>40850.210659722223</c:v>
                </c:pt>
                <c:pt idx="294">
                  <c:v>40850.252326388931</c:v>
                </c:pt>
                <c:pt idx="295">
                  <c:v>40850.293993055515</c:v>
                </c:pt>
                <c:pt idx="296">
                  <c:v>40850.335659722223</c:v>
                </c:pt>
                <c:pt idx="297">
                  <c:v>40850.377326388931</c:v>
                </c:pt>
                <c:pt idx="298">
                  <c:v>40850.418993055602</c:v>
                </c:pt>
                <c:pt idx="299">
                  <c:v>40850.460659722223</c:v>
                </c:pt>
                <c:pt idx="300">
                  <c:v>40850.502326388931</c:v>
                </c:pt>
                <c:pt idx="301">
                  <c:v>40850.543993055559</c:v>
                </c:pt>
                <c:pt idx="302">
                  <c:v>40850.585659722223</c:v>
                </c:pt>
                <c:pt idx="303">
                  <c:v>40850.627326388887</c:v>
                </c:pt>
                <c:pt idx="304">
                  <c:v>40850.668993055559</c:v>
                </c:pt>
                <c:pt idx="305">
                  <c:v>40850.710659722223</c:v>
                </c:pt>
                <c:pt idx="306">
                  <c:v>40850.752326388931</c:v>
                </c:pt>
                <c:pt idx="307">
                  <c:v>40850.793993055515</c:v>
                </c:pt>
                <c:pt idx="308">
                  <c:v>40850.835659722223</c:v>
                </c:pt>
                <c:pt idx="309">
                  <c:v>40850.877326388931</c:v>
                </c:pt>
                <c:pt idx="310">
                  <c:v>40850.918993055602</c:v>
                </c:pt>
                <c:pt idx="311">
                  <c:v>40850.960659722223</c:v>
                </c:pt>
                <c:pt idx="312">
                  <c:v>40851.002326388931</c:v>
                </c:pt>
                <c:pt idx="313">
                  <c:v>40851.043993055559</c:v>
                </c:pt>
                <c:pt idx="314">
                  <c:v>40851.085659722223</c:v>
                </c:pt>
                <c:pt idx="315">
                  <c:v>40851.127326388887</c:v>
                </c:pt>
                <c:pt idx="316">
                  <c:v>40851.168993055559</c:v>
                </c:pt>
                <c:pt idx="317">
                  <c:v>40851.210659722223</c:v>
                </c:pt>
                <c:pt idx="318">
                  <c:v>40851.252326388931</c:v>
                </c:pt>
                <c:pt idx="319">
                  <c:v>40851.293993055515</c:v>
                </c:pt>
                <c:pt idx="320">
                  <c:v>40851.335659722223</c:v>
                </c:pt>
                <c:pt idx="321">
                  <c:v>40851.377326388931</c:v>
                </c:pt>
                <c:pt idx="322">
                  <c:v>40851.418993055602</c:v>
                </c:pt>
                <c:pt idx="323">
                  <c:v>40851.460659722223</c:v>
                </c:pt>
                <c:pt idx="324">
                  <c:v>40851.502326388931</c:v>
                </c:pt>
                <c:pt idx="325">
                  <c:v>40851.543993055559</c:v>
                </c:pt>
                <c:pt idx="326">
                  <c:v>40851.585659722223</c:v>
                </c:pt>
                <c:pt idx="327">
                  <c:v>40851.627326388887</c:v>
                </c:pt>
                <c:pt idx="328">
                  <c:v>40851.668993055559</c:v>
                </c:pt>
                <c:pt idx="329">
                  <c:v>40851.710659722223</c:v>
                </c:pt>
                <c:pt idx="330">
                  <c:v>40851.752326388931</c:v>
                </c:pt>
                <c:pt idx="331">
                  <c:v>40851.793993055515</c:v>
                </c:pt>
                <c:pt idx="332">
                  <c:v>40851.835659722223</c:v>
                </c:pt>
                <c:pt idx="333">
                  <c:v>40851.877326388931</c:v>
                </c:pt>
                <c:pt idx="334">
                  <c:v>40851.918993055602</c:v>
                </c:pt>
                <c:pt idx="335">
                  <c:v>40851.960659722223</c:v>
                </c:pt>
                <c:pt idx="336">
                  <c:v>40852.002326388931</c:v>
                </c:pt>
                <c:pt idx="337">
                  <c:v>40852.043993055559</c:v>
                </c:pt>
                <c:pt idx="338">
                  <c:v>40852.085659722223</c:v>
                </c:pt>
                <c:pt idx="339">
                  <c:v>40852.127326388887</c:v>
                </c:pt>
                <c:pt idx="340">
                  <c:v>40852.168993055559</c:v>
                </c:pt>
                <c:pt idx="341">
                  <c:v>40852.210659722223</c:v>
                </c:pt>
                <c:pt idx="342">
                  <c:v>40852.252326388931</c:v>
                </c:pt>
                <c:pt idx="343">
                  <c:v>40852.293993055515</c:v>
                </c:pt>
                <c:pt idx="344">
                  <c:v>40852.335659722223</c:v>
                </c:pt>
                <c:pt idx="345">
                  <c:v>40852.377326388931</c:v>
                </c:pt>
                <c:pt idx="346">
                  <c:v>40852.418993055602</c:v>
                </c:pt>
                <c:pt idx="347">
                  <c:v>40852.460659722223</c:v>
                </c:pt>
                <c:pt idx="348">
                  <c:v>40852.502326388931</c:v>
                </c:pt>
                <c:pt idx="349">
                  <c:v>40852.543993055559</c:v>
                </c:pt>
                <c:pt idx="350">
                  <c:v>40852.585659722223</c:v>
                </c:pt>
                <c:pt idx="351">
                  <c:v>40852.627326388887</c:v>
                </c:pt>
                <c:pt idx="352">
                  <c:v>40852.668993055559</c:v>
                </c:pt>
                <c:pt idx="353">
                  <c:v>40852.710659722223</c:v>
                </c:pt>
                <c:pt idx="354">
                  <c:v>40852.752326388931</c:v>
                </c:pt>
                <c:pt idx="355">
                  <c:v>40852.793993055515</c:v>
                </c:pt>
                <c:pt idx="356">
                  <c:v>40852.835659722223</c:v>
                </c:pt>
                <c:pt idx="357">
                  <c:v>40852.877326388931</c:v>
                </c:pt>
                <c:pt idx="358">
                  <c:v>40852.918993055602</c:v>
                </c:pt>
                <c:pt idx="359">
                  <c:v>40852.960659722223</c:v>
                </c:pt>
                <c:pt idx="360">
                  <c:v>40853.002326388931</c:v>
                </c:pt>
                <c:pt idx="361">
                  <c:v>40853.043993055559</c:v>
                </c:pt>
                <c:pt idx="362">
                  <c:v>40853.085659722223</c:v>
                </c:pt>
                <c:pt idx="363">
                  <c:v>40853.127326388887</c:v>
                </c:pt>
                <c:pt idx="364">
                  <c:v>40853.168993055559</c:v>
                </c:pt>
                <c:pt idx="365">
                  <c:v>40853.210659722223</c:v>
                </c:pt>
                <c:pt idx="366">
                  <c:v>40853.252326388931</c:v>
                </c:pt>
                <c:pt idx="367">
                  <c:v>40853.293993055515</c:v>
                </c:pt>
                <c:pt idx="368">
                  <c:v>40853.335659722223</c:v>
                </c:pt>
                <c:pt idx="369">
                  <c:v>40853.377326388931</c:v>
                </c:pt>
                <c:pt idx="370">
                  <c:v>40853.418993055602</c:v>
                </c:pt>
                <c:pt idx="371">
                  <c:v>40853.460659722223</c:v>
                </c:pt>
                <c:pt idx="372">
                  <c:v>40853.502326388931</c:v>
                </c:pt>
                <c:pt idx="373">
                  <c:v>40853.543993055559</c:v>
                </c:pt>
                <c:pt idx="374">
                  <c:v>40853.585659722223</c:v>
                </c:pt>
                <c:pt idx="375">
                  <c:v>40853.627326388887</c:v>
                </c:pt>
                <c:pt idx="376">
                  <c:v>40853.668993055559</c:v>
                </c:pt>
                <c:pt idx="377">
                  <c:v>40853.710659722223</c:v>
                </c:pt>
                <c:pt idx="378">
                  <c:v>40853.752326388931</c:v>
                </c:pt>
                <c:pt idx="379">
                  <c:v>40853.793993055515</c:v>
                </c:pt>
                <c:pt idx="380">
                  <c:v>40853.835659722223</c:v>
                </c:pt>
                <c:pt idx="381">
                  <c:v>40853.877326388931</c:v>
                </c:pt>
                <c:pt idx="382">
                  <c:v>40853.918993055602</c:v>
                </c:pt>
                <c:pt idx="383">
                  <c:v>40853.960659722223</c:v>
                </c:pt>
                <c:pt idx="384">
                  <c:v>40854.002326388931</c:v>
                </c:pt>
                <c:pt idx="385">
                  <c:v>40854.043993055559</c:v>
                </c:pt>
                <c:pt idx="386">
                  <c:v>40854.085659722223</c:v>
                </c:pt>
                <c:pt idx="387">
                  <c:v>40854.127326388887</c:v>
                </c:pt>
                <c:pt idx="388">
                  <c:v>40854.168993055559</c:v>
                </c:pt>
                <c:pt idx="389">
                  <c:v>40854.210659722223</c:v>
                </c:pt>
                <c:pt idx="390">
                  <c:v>40854.252326388931</c:v>
                </c:pt>
                <c:pt idx="391">
                  <c:v>40854.293993055515</c:v>
                </c:pt>
                <c:pt idx="392">
                  <c:v>40854.335659722223</c:v>
                </c:pt>
                <c:pt idx="393">
                  <c:v>40854.377326388931</c:v>
                </c:pt>
                <c:pt idx="394">
                  <c:v>40854.418993055602</c:v>
                </c:pt>
                <c:pt idx="395">
                  <c:v>40854.460659722223</c:v>
                </c:pt>
                <c:pt idx="396">
                  <c:v>40854.502326388931</c:v>
                </c:pt>
                <c:pt idx="397">
                  <c:v>40854.543993055559</c:v>
                </c:pt>
                <c:pt idx="398">
                  <c:v>40854.585659722223</c:v>
                </c:pt>
                <c:pt idx="399">
                  <c:v>40854.627326388887</c:v>
                </c:pt>
                <c:pt idx="400">
                  <c:v>40854.668993055559</c:v>
                </c:pt>
                <c:pt idx="401">
                  <c:v>40854.710659722223</c:v>
                </c:pt>
                <c:pt idx="402">
                  <c:v>40854.752326388931</c:v>
                </c:pt>
                <c:pt idx="403">
                  <c:v>40854.793993055515</c:v>
                </c:pt>
                <c:pt idx="404">
                  <c:v>40854.835659722223</c:v>
                </c:pt>
                <c:pt idx="405">
                  <c:v>40854.877326388931</c:v>
                </c:pt>
                <c:pt idx="406">
                  <c:v>40854.918993055602</c:v>
                </c:pt>
                <c:pt idx="407">
                  <c:v>40854.960659722223</c:v>
                </c:pt>
                <c:pt idx="408">
                  <c:v>40855.002326388931</c:v>
                </c:pt>
                <c:pt idx="409">
                  <c:v>40855.043993055559</c:v>
                </c:pt>
                <c:pt idx="410">
                  <c:v>40855.085659722223</c:v>
                </c:pt>
                <c:pt idx="411">
                  <c:v>40855.127326388887</c:v>
                </c:pt>
                <c:pt idx="412">
                  <c:v>40855.168993055559</c:v>
                </c:pt>
                <c:pt idx="413">
                  <c:v>40855.210659722223</c:v>
                </c:pt>
                <c:pt idx="414">
                  <c:v>40855.252326388931</c:v>
                </c:pt>
                <c:pt idx="415">
                  <c:v>40855.293993055515</c:v>
                </c:pt>
                <c:pt idx="416">
                  <c:v>40855.335659722223</c:v>
                </c:pt>
                <c:pt idx="417">
                  <c:v>40855.377326388931</c:v>
                </c:pt>
                <c:pt idx="418">
                  <c:v>40855.418993055602</c:v>
                </c:pt>
                <c:pt idx="419">
                  <c:v>40855.460659722223</c:v>
                </c:pt>
                <c:pt idx="420">
                  <c:v>40855.502326388931</c:v>
                </c:pt>
                <c:pt idx="421">
                  <c:v>40855.543993055559</c:v>
                </c:pt>
                <c:pt idx="422">
                  <c:v>40855.585659722223</c:v>
                </c:pt>
                <c:pt idx="423">
                  <c:v>40855.627326388887</c:v>
                </c:pt>
                <c:pt idx="424">
                  <c:v>40855.668993055559</c:v>
                </c:pt>
                <c:pt idx="425">
                  <c:v>40855.710659722223</c:v>
                </c:pt>
                <c:pt idx="426">
                  <c:v>40855.752326388931</c:v>
                </c:pt>
                <c:pt idx="427">
                  <c:v>40855.793993055515</c:v>
                </c:pt>
                <c:pt idx="428">
                  <c:v>40855.835659722223</c:v>
                </c:pt>
                <c:pt idx="429">
                  <c:v>40855.877326388931</c:v>
                </c:pt>
                <c:pt idx="430">
                  <c:v>40855.918993055602</c:v>
                </c:pt>
                <c:pt idx="431">
                  <c:v>40855.960659722223</c:v>
                </c:pt>
                <c:pt idx="432">
                  <c:v>40856.002326388931</c:v>
                </c:pt>
                <c:pt idx="433">
                  <c:v>40856.043993055559</c:v>
                </c:pt>
                <c:pt idx="434">
                  <c:v>40856.085659722223</c:v>
                </c:pt>
                <c:pt idx="435">
                  <c:v>40856.127326388887</c:v>
                </c:pt>
                <c:pt idx="436">
                  <c:v>40856.168993055559</c:v>
                </c:pt>
                <c:pt idx="437">
                  <c:v>40856.210659722223</c:v>
                </c:pt>
                <c:pt idx="438">
                  <c:v>40856.252326388931</c:v>
                </c:pt>
                <c:pt idx="439">
                  <c:v>40856.293993055515</c:v>
                </c:pt>
                <c:pt idx="440">
                  <c:v>40856.335659722223</c:v>
                </c:pt>
                <c:pt idx="441">
                  <c:v>40856.377326388931</c:v>
                </c:pt>
                <c:pt idx="442">
                  <c:v>40856.418993055602</c:v>
                </c:pt>
                <c:pt idx="443">
                  <c:v>40853.752326388931</c:v>
                </c:pt>
                <c:pt idx="444">
                  <c:v>40853.793993055515</c:v>
                </c:pt>
                <c:pt idx="445">
                  <c:v>40853.835659722223</c:v>
                </c:pt>
                <c:pt idx="446">
                  <c:v>40853.877326388931</c:v>
                </c:pt>
                <c:pt idx="447">
                  <c:v>40853.918993055602</c:v>
                </c:pt>
                <c:pt idx="448">
                  <c:v>40853.960659722223</c:v>
                </c:pt>
                <c:pt idx="449">
                  <c:v>40854.002326388931</c:v>
                </c:pt>
                <c:pt idx="450">
                  <c:v>40854.043993055559</c:v>
                </c:pt>
                <c:pt idx="451">
                  <c:v>40854.085659722223</c:v>
                </c:pt>
                <c:pt idx="452">
                  <c:v>40854.127326388887</c:v>
                </c:pt>
                <c:pt idx="453">
                  <c:v>40854.168993055559</c:v>
                </c:pt>
                <c:pt idx="454">
                  <c:v>40854.210659722223</c:v>
                </c:pt>
                <c:pt idx="455">
                  <c:v>40854.252326388931</c:v>
                </c:pt>
                <c:pt idx="456">
                  <c:v>40854.293993055515</c:v>
                </c:pt>
                <c:pt idx="457">
                  <c:v>40854.335659722223</c:v>
                </c:pt>
                <c:pt idx="458">
                  <c:v>40854.377326388931</c:v>
                </c:pt>
                <c:pt idx="459">
                  <c:v>40854.418993055602</c:v>
                </c:pt>
                <c:pt idx="460">
                  <c:v>40854.460659722223</c:v>
                </c:pt>
                <c:pt idx="461">
                  <c:v>40854.502326388931</c:v>
                </c:pt>
                <c:pt idx="462">
                  <c:v>40854.543993055559</c:v>
                </c:pt>
                <c:pt idx="463">
                  <c:v>40854.585659722223</c:v>
                </c:pt>
                <c:pt idx="464">
                  <c:v>40854.627326388887</c:v>
                </c:pt>
                <c:pt idx="465">
                  <c:v>40854.668993055559</c:v>
                </c:pt>
                <c:pt idx="466">
                  <c:v>40854.710659722223</c:v>
                </c:pt>
                <c:pt idx="467">
                  <c:v>40854.752326388931</c:v>
                </c:pt>
                <c:pt idx="468">
                  <c:v>40854.793993055515</c:v>
                </c:pt>
                <c:pt idx="469">
                  <c:v>40854.835659722223</c:v>
                </c:pt>
                <c:pt idx="470">
                  <c:v>40854.877326388931</c:v>
                </c:pt>
                <c:pt idx="471">
                  <c:v>40854.918993055602</c:v>
                </c:pt>
                <c:pt idx="472">
                  <c:v>40854.960659722223</c:v>
                </c:pt>
                <c:pt idx="473">
                  <c:v>40855.002326388931</c:v>
                </c:pt>
                <c:pt idx="474">
                  <c:v>40855.043993055559</c:v>
                </c:pt>
                <c:pt idx="475">
                  <c:v>40855.085659722223</c:v>
                </c:pt>
                <c:pt idx="476">
                  <c:v>40855.127326388887</c:v>
                </c:pt>
                <c:pt idx="477">
                  <c:v>40855.168993055559</c:v>
                </c:pt>
                <c:pt idx="478">
                  <c:v>40855.210659722223</c:v>
                </c:pt>
                <c:pt idx="479">
                  <c:v>40855.252326388931</c:v>
                </c:pt>
                <c:pt idx="480">
                  <c:v>40855.293993055515</c:v>
                </c:pt>
                <c:pt idx="481">
                  <c:v>40855.335659722223</c:v>
                </c:pt>
                <c:pt idx="482">
                  <c:v>40855.377326388931</c:v>
                </c:pt>
                <c:pt idx="483">
                  <c:v>40855.418993055602</c:v>
                </c:pt>
                <c:pt idx="484">
                  <c:v>40855.460659722223</c:v>
                </c:pt>
                <c:pt idx="485">
                  <c:v>40855.502326388931</c:v>
                </c:pt>
                <c:pt idx="486">
                  <c:v>40855.543993055559</c:v>
                </c:pt>
                <c:pt idx="487">
                  <c:v>40855.585659722223</c:v>
                </c:pt>
                <c:pt idx="488">
                  <c:v>40855.627326388887</c:v>
                </c:pt>
                <c:pt idx="489">
                  <c:v>40855.668993055559</c:v>
                </c:pt>
                <c:pt idx="490">
                  <c:v>40855.710659722223</c:v>
                </c:pt>
                <c:pt idx="491">
                  <c:v>40855.752326388931</c:v>
                </c:pt>
                <c:pt idx="492">
                  <c:v>40855.793993055515</c:v>
                </c:pt>
                <c:pt idx="493">
                  <c:v>40855.835659722223</c:v>
                </c:pt>
                <c:pt idx="494">
                  <c:v>40855.877326388931</c:v>
                </c:pt>
                <c:pt idx="495">
                  <c:v>40855.918993055602</c:v>
                </c:pt>
                <c:pt idx="496">
                  <c:v>40855.960659722223</c:v>
                </c:pt>
                <c:pt idx="497">
                  <c:v>40856.002326388931</c:v>
                </c:pt>
                <c:pt idx="498">
                  <c:v>40856.043993055559</c:v>
                </c:pt>
                <c:pt idx="499">
                  <c:v>40856.085659722223</c:v>
                </c:pt>
                <c:pt idx="500">
                  <c:v>40856.127326388887</c:v>
                </c:pt>
                <c:pt idx="501">
                  <c:v>40856.168993055559</c:v>
                </c:pt>
                <c:pt idx="502">
                  <c:v>40856.210659722223</c:v>
                </c:pt>
                <c:pt idx="503">
                  <c:v>40856.252326388931</c:v>
                </c:pt>
                <c:pt idx="504">
                  <c:v>40856.293993055515</c:v>
                </c:pt>
                <c:pt idx="505">
                  <c:v>40856.335659722223</c:v>
                </c:pt>
                <c:pt idx="506">
                  <c:v>40856.377326388931</c:v>
                </c:pt>
                <c:pt idx="507">
                  <c:v>40856.418993055602</c:v>
                </c:pt>
                <c:pt idx="508">
                  <c:v>40859.168993055559</c:v>
                </c:pt>
                <c:pt idx="509">
                  <c:v>40859.210659722223</c:v>
                </c:pt>
                <c:pt idx="510">
                  <c:v>40859.252326388931</c:v>
                </c:pt>
                <c:pt idx="511">
                  <c:v>40859.293993055515</c:v>
                </c:pt>
                <c:pt idx="512">
                  <c:v>40859.335659722223</c:v>
                </c:pt>
                <c:pt idx="513">
                  <c:v>40859.377326388931</c:v>
                </c:pt>
                <c:pt idx="514">
                  <c:v>40859.418993055602</c:v>
                </c:pt>
                <c:pt idx="515">
                  <c:v>40859.460659722223</c:v>
                </c:pt>
                <c:pt idx="516">
                  <c:v>40859.502326388931</c:v>
                </c:pt>
                <c:pt idx="517">
                  <c:v>40859.543993055559</c:v>
                </c:pt>
                <c:pt idx="518">
                  <c:v>40859.585659722223</c:v>
                </c:pt>
                <c:pt idx="519">
                  <c:v>40859.627326388887</c:v>
                </c:pt>
                <c:pt idx="520">
                  <c:v>40859.668993055559</c:v>
                </c:pt>
                <c:pt idx="521">
                  <c:v>40859.710659722223</c:v>
                </c:pt>
                <c:pt idx="522">
                  <c:v>40859.752326388931</c:v>
                </c:pt>
                <c:pt idx="523">
                  <c:v>40859.793993055515</c:v>
                </c:pt>
                <c:pt idx="524">
                  <c:v>40859.835659722223</c:v>
                </c:pt>
                <c:pt idx="525">
                  <c:v>40859.877326388931</c:v>
                </c:pt>
                <c:pt idx="526">
                  <c:v>40859.918993055602</c:v>
                </c:pt>
                <c:pt idx="527">
                  <c:v>40859.960659722223</c:v>
                </c:pt>
                <c:pt idx="528">
                  <c:v>40860.002326388931</c:v>
                </c:pt>
                <c:pt idx="529">
                  <c:v>40860.043993055559</c:v>
                </c:pt>
                <c:pt idx="530">
                  <c:v>40860.085659722223</c:v>
                </c:pt>
                <c:pt idx="531">
                  <c:v>40860.127326388887</c:v>
                </c:pt>
                <c:pt idx="532">
                  <c:v>40860.168993055559</c:v>
                </c:pt>
                <c:pt idx="533">
                  <c:v>40860.210659722223</c:v>
                </c:pt>
                <c:pt idx="534">
                  <c:v>40860.252326388931</c:v>
                </c:pt>
                <c:pt idx="535">
                  <c:v>40860.293993055515</c:v>
                </c:pt>
                <c:pt idx="536">
                  <c:v>40860.335659722223</c:v>
                </c:pt>
                <c:pt idx="537">
                  <c:v>40860.377326388931</c:v>
                </c:pt>
                <c:pt idx="538">
                  <c:v>40860.418993055602</c:v>
                </c:pt>
                <c:pt idx="539">
                  <c:v>40860.460659722223</c:v>
                </c:pt>
                <c:pt idx="540">
                  <c:v>40860.502326388931</c:v>
                </c:pt>
                <c:pt idx="541">
                  <c:v>40860.543993055559</c:v>
                </c:pt>
                <c:pt idx="542">
                  <c:v>40860.585659722223</c:v>
                </c:pt>
                <c:pt idx="543">
                  <c:v>40860.627326388887</c:v>
                </c:pt>
                <c:pt idx="544">
                  <c:v>40860.668993055559</c:v>
                </c:pt>
                <c:pt idx="545">
                  <c:v>40860.710659722223</c:v>
                </c:pt>
                <c:pt idx="546">
                  <c:v>40860.752326388931</c:v>
                </c:pt>
                <c:pt idx="547">
                  <c:v>40860.793993055515</c:v>
                </c:pt>
                <c:pt idx="548">
                  <c:v>40860.835659722223</c:v>
                </c:pt>
                <c:pt idx="549">
                  <c:v>40860.877326388931</c:v>
                </c:pt>
                <c:pt idx="550">
                  <c:v>40860.918993055602</c:v>
                </c:pt>
                <c:pt idx="551">
                  <c:v>40860.960659722223</c:v>
                </c:pt>
                <c:pt idx="552">
                  <c:v>40861.002326388931</c:v>
                </c:pt>
                <c:pt idx="553">
                  <c:v>40861.043993055559</c:v>
                </c:pt>
                <c:pt idx="554">
                  <c:v>40861.085659722223</c:v>
                </c:pt>
                <c:pt idx="555">
                  <c:v>40861.127326388887</c:v>
                </c:pt>
                <c:pt idx="556">
                  <c:v>40861.168993055559</c:v>
                </c:pt>
                <c:pt idx="557">
                  <c:v>40861.210659722223</c:v>
                </c:pt>
                <c:pt idx="558">
                  <c:v>40861.252326388931</c:v>
                </c:pt>
                <c:pt idx="559">
                  <c:v>40861.293993055515</c:v>
                </c:pt>
                <c:pt idx="560">
                  <c:v>40861.335659722223</c:v>
                </c:pt>
                <c:pt idx="561">
                  <c:v>40861.377326388931</c:v>
                </c:pt>
                <c:pt idx="562">
                  <c:v>40861.418993055602</c:v>
                </c:pt>
                <c:pt idx="563">
                  <c:v>40861.460659722223</c:v>
                </c:pt>
                <c:pt idx="564">
                  <c:v>40861.502326388931</c:v>
                </c:pt>
                <c:pt idx="565">
                  <c:v>40861.543993055559</c:v>
                </c:pt>
                <c:pt idx="566">
                  <c:v>40861.585659722223</c:v>
                </c:pt>
                <c:pt idx="567">
                  <c:v>40861.627326388887</c:v>
                </c:pt>
                <c:pt idx="568">
                  <c:v>40861.668993055559</c:v>
                </c:pt>
                <c:pt idx="569">
                  <c:v>40861.710659722223</c:v>
                </c:pt>
                <c:pt idx="570">
                  <c:v>40861.752326388931</c:v>
                </c:pt>
                <c:pt idx="571">
                  <c:v>40861.793993055515</c:v>
                </c:pt>
                <c:pt idx="572">
                  <c:v>40861.835659722223</c:v>
                </c:pt>
                <c:pt idx="573">
                  <c:v>40861.877326388931</c:v>
                </c:pt>
                <c:pt idx="574">
                  <c:v>40861.918993055602</c:v>
                </c:pt>
                <c:pt idx="575">
                  <c:v>40861.960659722223</c:v>
                </c:pt>
                <c:pt idx="576">
                  <c:v>40862.002326388931</c:v>
                </c:pt>
                <c:pt idx="577">
                  <c:v>40862.043993055559</c:v>
                </c:pt>
                <c:pt idx="578">
                  <c:v>40862.085659722223</c:v>
                </c:pt>
                <c:pt idx="579">
                  <c:v>40862.127326388887</c:v>
                </c:pt>
                <c:pt idx="580">
                  <c:v>40862.168993055559</c:v>
                </c:pt>
                <c:pt idx="581">
                  <c:v>40862.210659722223</c:v>
                </c:pt>
                <c:pt idx="582">
                  <c:v>40862.252326388931</c:v>
                </c:pt>
                <c:pt idx="583">
                  <c:v>40862.293993055515</c:v>
                </c:pt>
                <c:pt idx="584">
                  <c:v>40862.335659722223</c:v>
                </c:pt>
                <c:pt idx="585">
                  <c:v>40862.377326388931</c:v>
                </c:pt>
                <c:pt idx="586">
                  <c:v>40862.418993055602</c:v>
                </c:pt>
                <c:pt idx="587">
                  <c:v>40862.460659722223</c:v>
                </c:pt>
                <c:pt idx="588">
                  <c:v>40862.502326388931</c:v>
                </c:pt>
                <c:pt idx="589">
                  <c:v>40862.543993055559</c:v>
                </c:pt>
                <c:pt idx="590">
                  <c:v>40862.585659722223</c:v>
                </c:pt>
                <c:pt idx="591">
                  <c:v>40862.627326388887</c:v>
                </c:pt>
                <c:pt idx="592">
                  <c:v>40862.668993055559</c:v>
                </c:pt>
                <c:pt idx="593">
                  <c:v>40862.710659722223</c:v>
                </c:pt>
                <c:pt idx="594">
                  <c:v>40862.752326388931</c:v>
                </c:pt>
                <c:pt idx="595">
                  <c:v>40862.793993055515</c:v>
                </c:pt>
                <c:pt idx="596">
                  <c:v>40862.835659722223</c:v>
                </c:pt>
                <c:pt idx="597">
                  <c:v>40862.877326388931</c:v>
                </c:pt>
                <c:pt idx="598">
                  <c:v>40862.918993055602</c:v>
                </c:pt>
                <c:pt idx="599">
                  <c:v>40862.960659722223</c:v>
                </c:pt>
                <c:pt idx="600">
                  <c:v>40863.002326388931</c:v>
                </c:pt>
                <c:pt idx="601">
                  <c:v>40863.043993055559</c:v>
                </c:pt>
                <c:pt idx="602">
                  <c:v>40863.085659722223</c:v>
                </c:pt>
                <c:pt idx="603">
                  <c:v>40863.127326388887</c:v>
                </c:pt>
                <c:pt idx="604">
                  <c:v>40863.168993055559</c:v>
                </c:pt>
                <c:pt idx="605">
                  <c:v>40863.210659722223</c:v>
                </c:pt>
                <c:pt idx="606">
                  <c:v>40863.252326388931</c:v>
                </c:pt>
                <c:pt idx="607">
                  <c:v>40863.293993055515</c:v>
                </c:pt>
                <c:pt idx="608">
                  <c:v>40863.335659722223</c:v>
                </c:pt>
                <c:pt idx="609">
                  <c:v>40863.377326388931</c:v>
                </c:pt>
                <c:pt idx="610">
                  <c:v>40863.418993055602</c:v>
                </c:pt>
                <c:pt idx="611">
                  <c:v>40863.460659722223</c:v>
                </c:pt>
                <c:pt idx="612">
                  <c:v>40863.502326388931</c:v>
                </c:pt>
                <c:pt idx="613">
                  <c:v>40863.543993055559</c:v>
                </c:pt>
                <c:pt idx="614">
                  <c:v>40863.585659722223</c:v>
                </c:pt>
                <c:pt idx="615">
                  <c:v>40863.627326388887</c:v>
                </c:pt>
                <c:pt idx="616">
                  <c:v>40863.668993055559</c:v>
                </c:pt>
                <c:pt idx="617">
                  <c:v>40863.710659722223</c:v>
                </c:pt>
                <c:pt idx="618">
                  <c:v>40863.752326388931</c:v>
                </c:pt>
                <c:pt idx="619">
                  <c:v>40863.793993055515</c:v>
                </c:pt>
                <c:pt idx="620">
                  <c:v>40863.835659722223</c:v>
                </c:pt>
                <c:pt idx="621">
                  <c:v>40863.877326388931</c:v>
                </c:pt>
                <c:pt idx="622">
                  <c:v>40863.918993055602</c:v>
                </c:pt>
                <c:pt idx="623">
                  <c:v>40863.960659722223</c:v>
                </c:pt>
                <c:pt idx="624">
                  <c:v>40864.002326388931</c:v>
                </c:pt>
                <c:pt idx="625">
                  <c:v>40864.043993055559</c:v>
                </c:pt>
                <c:pt idx="626">
                  <c:v>40864.085659722223</c:v>
                </c:pt>
                <c:pt idx="627">
                  <c:v>40864.127326388887</c:v>
                </c:pt>
                <c:pt idx="628">
                  <c:v>40864.168993055559</c:v>
                </c:pt>
                <c:pt idx="629">
                  <c:v>40864.210659722223</c:v>
                </c:pt>
                <c:pt idx="630">
                  <c:v>40864.252326388931</c:v>
                </c:pt>
                <c:pt idx="631">
                  <c:v>40864.293993055515</c:v>
                </c:pt>
                <c:pt idx="632">
                  <c:v>40864.335659722223</c:v>
                </c:pt>
                <c:pt idx="633">
                  <c:v>40864.377326388931</c:v>
                </c:pt>
                <c:pt idx="634">
                  <c:v>40864.418993055602</c:v>
                </c:pt>
                <c:pt idx="635">
                  <c:v>40864.460659722223</c:v>
                </c:pt>
                <c:pt idx="636">
                  <c:v>40864.502326388931</c:v>
                </c:pt>
                <c:pt idx="637">
                  <c:v>40864.543993055559</c:v>
                </c:pt>
                <c:pt idx="638">
                  <c:v>40864.585659722223</c:v>
                </c:pt>
                <c:pt idx="639">
                  <c:v>40864.627326388887</c:v>
                </c:pt>
                <c:pt idx="640">
                  <c:v>40864.668993055559</c:v>
                </c:pt>
                <c:pt idx="641">
                  <c:v>40864.710659722223</c:v>
                </c:pt>
                <c:pt idx="642">
                  <c:v>40864.752326388931</c:v>
                </c:pt>
                <c:pt idx="643">
                  <c:v>40864.793993055515</c:v>
                </c:pt>
                <c:pt idx="644">
                  <c:v>40864.835659722223</c:v>
                </c:pt>
                <c:pt idx="645">
                  <c:v>40864.877326388931</c:v>
                </c:pt>
                <c:pt idx="646">
                  <c:v>40864.918993055602</c:v>
                </c:pt>
                <c:pt idx="647">
                  <c:v>40864.960659722223</c:v>
                </c:pt>
                <c:pt idx="648">
                  <c:v>40865.002326388931</c:v>
                </c:pt>
                <c:pt idx="649">
                  <c:v>40865.043993055559</c:v>
                </c:pt>
                <c:pt idx="650">
                  <c:v>40865.085659722223</c:v>
                </c:pt>
                <c:pt idx="651">
                  <c:v>40865.127326388887</c:v>
                </c:pt>
                <c:pt idx="652">
                  <c:v>40865.168993055559</c:v>
                </c:pt>
                <c:pt idx="653">
                  <c:v>40865.210659722223</c:v>
                </c:pt>
                <c:pt idx="654">
                  <c:v>40865.252326388931</c:v>
                </c:pt>
                <c:pt idx="655">
                  <c:v>40865.293993055515</c:v>
                </c:pt>
                <c:pt idx="656">
                  <c:v>40865.335659722223</c:v>
                </c:pt>
                <c:pt idx="657">
                  <c:v>40865.377326388931</c:v>
                </c:pt>
                <c:pt idx="658">
                  <c:v>40865.418993055602</c:v>
                </c:pt>
                <c:pt idx="659">
                  <c:v>40865.460659722223</c:v>
                </c:pt>
                <c:pt idx="660">
                  <c:v>40865.502326388931</c:v>
                </c:pt>
                <c:pt idx="661">
                  <c:v>40865.543993055559</c:v>
                </c:pt>
                <c:pt idx="662">
                  <c:v>40865.585659722223</c:v>
                </c:pt>
                <c:pt idx="663">
                  <c:v>40865.627326388887</c:v>
                </c:pt>
                <c:pt idx="664">
                  <c:v>40865.668993055559</c:v>
                </c:pt>
                <c:pt idx="665">
                  <c:v>40865.710659722223</c:v>
                </c:pt>
                <c:pt idx="666">
                  <c:v>40865.752326388931</c:v>
                </c:pt>
                <c:pt idx="667">
                  <c:v>40865.793993055515</c:v>
                </c:pt>
                <c:pt idx="668">
                  <c:v>40865.835659722223</c:v>
                </c:pt>
                <c:pt idx="669">
                  <c:v>40865.877326388931</c:v>
                </c:pt>
                <c:pt idx="670">
                  <c:v>40865.918993055602</c:v>
                </c:pt>
                <c:pt idx="671">
                  <c:v>40865.960659722223</c:v>
                </c:pt>
                <c:pt idx="672">
                  <c:v>40866.002326388931</c:v>
                </c:pt>
                <c:pt idx="673">
                  <c:v>40866.043993055559</c:v>
                </c:pt>
                <c:pt idx="674">
                  <c:v>40866.085659722223</c:v>
                </c:pt>
                <c:pt idx="675">
                  <c:v>40866.127326388887</c:v>
                </c:pt>
                <c:pt idx="676">
                  <c:v>40866.168993055559</c:v>
                </c:pt>
                <c:pt idx="677">
                  <c:v>40866.210659722223</c:v>
                </c:pt>
                <c:pt idx="678">
                  <c:v>40866.252326388931</c:v>
                </c:pt>
                <c:pt idx="679">
                  <c:v>40866.293993055515</c:v>
                </c:pt>
                <c:pt idx="680">
                  <c:v>40866.335659722223</c:v>
                </c:pt>
                <c:pt idx="681">
                  <c:v>40866.377326388931</c:v>
                </c:pt>
                <c:pt idx="682">
                  <c:v>40866.418993055602</c:v>
                </c:pt>
                <c:pt idx="683">
                  <c:v>40866.460659722223</c:v>
                </c:pt>
                <c:pt idx="684">
                  <c:v>40866.502326388931</c:v>
                </c:pt>
                <c:pt idx="685">
                  <c:v>40866.543993055559</c:v>
                </c:pt>
                <c:pt idx="686">
                  <c:v>40866.585659722223</c:v>
                </c:pt>
                <c:pt idx="687">
                  <c:v>40866.627326388887</c:v>
                </c:pt>
                <c:pt idx="688">
                  <c:v>40866.668993055559</c:v>
                </c:pt>
                <c:pt idx="689">
                  <c:v>40866.710659722223</c:v>
                </c:pt>
                <c:pt idx="690">
                  <c:v>40866.752326388931</c:v>
                </c:pt>
                <c:pt idx="691">
                  <c:v>40866.793993055515</c:v>
                </c:pt>
                <c:pt idx="692">
                  <c:v>40866.835659722223</c:v>
                </c:pt>
                <c:pt idx="693">
                  <c:v>40866.877326388931</c:v>
                </c:pt>
                <c:pt idx="694">
                  <c:v>40866.918993055602</c:v>
                </c:pt>
                <c:pt idx="695">
                  <c:v>40866.960659722223</c:v>
                </c:pt>
                <c:pt idx="696">
                  <c:v>40867.002326388931</c:v>
                </c:pt>
                <c:pt idx="697">
                  <c:v>40867.043993055559</c:v>
                </c:pt>
                <c:pt idx="698">
                  <c:v>40867.085659722223</c:v>
                </c:pt>
                <c:pt idx="699">
                  <c:v>40867.127326388887</c:v>
                </c:pt>
                <c:pt idx="700">
                  <c:v>40867.168993055559</c:v>
                </c:pt>
                <c:pt idx="701">
                  <c:v>40867.210659722223</c:v>
                </c:pt>
                <c:pt idx="702">
                  <c:v>40867.252326388931</c:v>
                </c:pt>
                <c:pt idx="703">
                  <c:v>40867.293993055515</c:v>
                </c:pt>
                <c:pt idx="704">
                  <c:v>40867.335659722223</c:v>
                </c:pt>
                <c:pt idx="705">
                  <c:v>40867.377326388931</c:v>
                </c:pt>
                <c:pt idx="706">
                  <c:v>40867.418993055602</c:v>
                </c:pt>
                <c:pt idx="707">
                  <c:v>40867.460659722223</c:v>
                </c:pt>
                <c:pt idx="708">
                  <c:v>40867.502326388931</c:v>
                </c:pt>
                <c:pt idx="709">
                  <c:v>40867.543993055559</c:v>
                </c:pt>
                <c:pt idx="710">
                  <c:v>40867.585659722223</c:v>
                </c:pt>
                <c:pt idx="711">
                  <c:v>40867.627326388887</c:v>
                </c:pt>
                <c:pt idx="712">
                  <c:v>40867.668993055559</c:v>
                </c:pt>
                <c:pt idx="713">
                  <c:v>40867.710659722223</c:v>
                </c:pt>
                <c:pt idx="714">
                  <c:v>40867.752326388931</c:v>
                </c:pt>
                <c:pt idx="715">
                  <c:v>40867.793993055515</c:v>
                </c:pt>
                <c:pt idx="716">
                  <c:v>40867.835659722223</c:v>
                </c:pt>
                <c:pt idx="717">
                  <c:v>40867.877326388931</c:v>
                </c:pt>
                <c:pt idx="718">
                  <c:v>40867.918993055602</c:v>
                </c:pt>
                <c:pt idx="719">
                  <c:v>40867.960659722223</c:v>
                </c:pt>
                <c:pt idx="720">
                  <c:v>40868.002326388931</c:v>
                </c:pt>
                <c:pt idx="721">
                  <c:v>40868.043993055559</c:v>
                </c:pt>
                <c:pt idx="722">
                  <c:v>40868.085659722223</c:v>
                </c:pt>
                <c:pt idx="723">
                  <c:v>40868.127326388887</c:v>
                </c:pt>
                <c:pt idx="724">
                  <c:v>40868.168993055559</c:v>
                </c:pt>
                <c:pt idx="725">
                  <c:v>40868.210659722223</c:v>
                </c:pt>
                <c:pt idx="726">
                  <c:v>40868.252326388931</c:v>
                </c:pt>
                <c:pt idx="727">
                  <c:v>40868.293993055515</c:v>
                </c:pt>
                <c:pt idx="728">
                  <c:v>40868.335659722223</c:v>
                </c:pt>
                <c:pt idx="729">
                  <c:v>40868.377326388931</c:v>
                </c:pt>
                <c:pt idx="730">
                  <c:v>40868.418993055602</c:v>
                </c:pt>
                <c:pt idx="731">
                  <c:v>40868.460659722223</c:v>
                </c:pt>
                <c:pt idx="732">
                  <c:v>40868.502326388931</c:v>
                </c:pt>
                <c:pt idx="733">
                  <c:v>40868.543993055559</c:v>
                </c:pt>
                <c:pt idx="734">
                  <c:v>40868.585659722223</c:v>
                </c:pt>
                <c:pt idx="735">
                  <c:v>40868.627326388887</c:v>
                </c:pt>
                <c:pt idx="736">
                  <c:v>40868.668993055559</c:v>
                </c:pt>
                <c:pt idx="737">
                  <c:v>40868.710659722223</c:v>
                </c:pt>
                <c:pt idx="738">
                  <c:v>40868.752326388931</c:v>
                </c:pt>
                <c:pt idx="739">
                  <c:v>40868.793993055515</c:v>
                </c:pt>
                <c:pt idx="740">
                  <c:v>40868.835659722223</c:v>
                </c:pt>
                <c:pt idx="741">
                  <c:v>40868.877326388931</c:v>
                </c:pt>
                <c:pt idx="742">
                  <c:v>40868.918993055602</c:v>
                </c:pt>
                <c:pt idx="743">
                  <c:v>40868.960659722223</c:v>
                </c:pt>
                <c:pt idx="744">
                  <c:v>40869.002326388931</c:v>
                </c:pt>
                <c:pt idx="745">
                  <c:v>40869.043993055559</c:v>
                </c:pt>
                <c:pt idx="746">
                  <c:v>40869.085659722223</c:v>
                </c:pt>
                <c:pt idx="747">
                  <c:v>40869.127326388887</c:v>
                </c:pt>
                <c:pt idx="748">
                  <c:v>40869.168993055559</c:v>
                </c:pt>
                <c:pt idx="749">
                  <c:v>40869.210659722223</c:v>
                </c:pt>
                <c:pt idx="750">
                  <c:v>40869.252326388931</c:v>
                </c:pt>
                <c:pt idx="751">
                  <c:v>40869.293993055515</c:v>
                </c:pt>
                <c:pt idx="752">
                  <c:v>40869.335659722223</c:v>
                </c:pt>
                <c:pt idx="753">
                  <c:v>40869.377326388931</c:v>
                </c:pt>
                <c:pt idx="754">
                  <c:v>40869.418993055602</c:v>
                </c:pt>
                <c:pt idx="755">
                  <c:v>40869.460659722223</c:v>
                </c:pt>
                <c:pt idx="756">
                  <c:v>40869.502326388931</c:v>
                </c:pt>
                <c:pt idx="757">
                  <c:v>40869.543993055559</c:v>
                </c:pt>
                <c:pt idx="758">
                  <c:v>40869.585659722223</c:v>
                </c:pt>
                <c:pt idx="759">
                  <c:v>40869.627326388887</c:v>
                </c:pt>
                <c:pt idx="760">
                  <c:v>40869.668993055559</c:v>
                </c:pt>
                <c:pt idx="761">
                  <c:v>40869.710659722223</c:v>
                </c:pt>
                <c:pt idx="762">
                  <c:v>40869.752326388931</c:v>
                </c:pt>
                <c:pt idx="763">
                  <c:v>40869.793993055515</c:v>
                </c:pt>
                <c:pt idx="764">
                  <c:v>40869.835659722223</c:v>
                </c:pt>
                <c:pt idx="765">
                  <c:v>40869.877326388931</c:v>
                </c:pt>
                <c:pt idx="766">
                  <c:v>40869.918993055602</c:v>
                </c:pt>
                <c:pt idx="767">
                  <c:v>40869.960659722223</c:v>
                </c:pt>
                <c:pt idx="768">
                  <c:v>40867.293993055515</c:v>
                </c:pt>
                <c:pt idx="769">
                  <c:v>40867.335659722223</c:v>
                </c:pt>
                <c:pt idx="770">
                  <c:v>40867.377326388931</c:v>
                </c:pt>
                <c:pt idx="771">
                  <c:v>40867.418993055602</c:v>
                </c:pt>
                <c:pt idx="772">
                  <c:v>40867.460659722223</c:v>
                </c:pt>
                <c:pt idx="773">
                  <c:v>40867.502326388931</c:v>
                </c:pt>
                <c:pt idx="774">
                  <c:v>40867.543993055559</c:v>
                </c:pt>
                <c:pt idx="775">
                  <c:v>40867.585659722223</c:v>
                </c:pt>
                <c:pt idx="776">
                  <c:v>40867.627326388887</c:v>
                </c:pt>
                <c:pt idx="777">
                  <c:v>40867.668993055559</c:v>
                </c:pt>
                <c:pt idx="778">
                  <c:v>40867.710659722223</c:v>
                </c:pt>
                <c:pt idx="779">
                  <c:v>40867.752326388931</c:v>
                </c:pt>
                <c:pt idx="780">
                  <c:v>40867.793993055515</c:v>
                </c:pt>
                <c:pt idx="781">
                  <c:v>40867.835659722223</c:v>
                </c:pt>
                <c:pt idx="782">
                  <c:v>40867.877326388931</c:v>
                </c:pt>
                <c:pt idx="783">
                  <c:v>40867.918993055602</c:v>
                </c:pt>
                <c:pt idx="784">
                  <c:v>40867.960659722223</c:v>
                </c:pt>
                <c:pt idx="785">
                  <c:v>40868.002326388931</c:v>
                </c:pt>
                <c:pt idx="786">
                  <c:v>40868.043993055559</c:v>
                </c:pt>
                <c:pt idx="787">
                  <c:v>40868.085659722223</c:v>
                </c:pt>
                <c:pt idx="788">
                  <c:v>40868.127326388887</c:v>
                </c:pt>
                <c:pt idx="789">
                  <c:v>40868.168993055559</c:v>
                </c:pt>
                <c:pt idx="790">
                  <c:v>40868.210659722223</c:v>
                </c:pt>
                <c:pt idx="791">
                  <c:v>40868.252326388931</c:v>
                </c:pt>
                <c:pt idx="792">
                  <c:v>40868.293993055515</c:v>
                </c:pt>
                <c:pt idx="793">
                  <c:v>40868.335659722223</c:v>
                </c:pt>
                <c:pt idx="794">
                  <c:v>40868.377326388931</c:v>
                </c:pt>
                <c:pt idx="795">
                  <c:v>40868.418993055602</c:v>
                </c:pt>
                <c:pt idx="796">
                  <c:v>40868.460659722223</c:v>
                </c:pt>
                <c:pt idx="797">
                  <c:v>40868.502326388931</c:v>
                </c:pt>
                <c:pt idx="798">
                  <c:v>40868.543993055559</c:v>
                </c:pt>
                <c:pt idx="799">
                  <c:v>40868.585659722223</c:v>
                </c:pt>
                <c:pt idx="800">
                  <c:v>40868.627326388887</c:v>
                </c:pt>
                <c:pt idx="801">
                  <c:v>40868.668993055559</c:v>
                </c:pt>
                <c:pt idx="802">
                  <c:v>40868.710659722223</c:v>
                </c:pt>
                <c:pt idx="803">
                  <c:v>40868.752326388931</c:v>
                </c:pt>
                <c:pt idx="804">
                  <c:v>40868.793993055515</c:v>
                </c:pt>
                <c:pt idx="805">
                  <c:v>40868.835659722223</c:v>
                </c:pt>
                <c:pt idx="806">
                  <c:v>40868.877326388931</c:v>
                </c:pt>
                <c:pt idx="807">
                  <c:v>40868.918993055602</c:v>
                </c:pt>
                <c:pt idx="808">
                  <c:v>40868.960659722223</c:v>
                </c:pt>
                <c:pt idx="809">
                  <c:v>40869.002326388931</c:v>
                </c:pt>
                <c:pt idx="810">
                  <c:v>40869.043993055559</c:v>
                </c:pt>
                <c:pt idx="811">
                  <c:v>40869.085659722223</c:v>
                </c:pt>
                <c:pt idx="812">
                  <c:v>40869.127326388887</c:v>
                </c:pt>
                <c:pt idx="813">
                  <c:v>40869.168993055559</c:v>
                </c:pt>
                <c:pt idx="814">
                  <c:v>40869.210659722223</c:v>
                </c:pt>
                <c:pt idx="815">
                  <c:v>40869.252326388931</c:v>
                </c:pt>
                <c:pt idx="816">
                  <c:v>40869.293993055515</c:v>
                </c:pt>
                <c:pt idx="817">
                  <c:v>40869.335659722223</c:v>
                </c:pt>
                <c:pt idx="818">
                  <c:v>40869.377326388931</c:v>
                </c:pt>
                <c:pt idx="819">
                  <c:v>40869.418993055602</c:v>
                </c:pt>
                <c:pt idx="820">
                  <c:v>40869.460659722223</c:v>
                </c:pt>
                <c:pt idx="821">
                  <c:v>40869.502326388931</c:v>
                </c:pt>
                <c:pt idx="822">
                  <c:v>40869.543993055559</c:v>
                </c:pt>
                <c:pt idx="823">
                  <c:v>40869.585659722223</c:v>
                </c:pt>
                <c:pt idx="824">
                  <c:v>40869.627326388887</c:v>
                </c:pt>
                <c:pt idx="825">
                  <c:v>40869.668993055559</c:v>
                </c:pt>
                <c:pt idx="826">
                  <c:v>40869.710659722223</c:v>
                </c:pt>
                <c:pt idx="827">
                  <c:v>40869.752326388931</c:v>
                </c:pt>
                <c:pt idx="828">
                  <c:v>40869.793993055515</c:v>
                </c:pt>
                <c:pt idx="829">
                  <c:v>40869.835659722223</c:v>
                </c:pt>
                <c:pt idx="830">
                  <c:v>40869.877326388931</c:v>
                </c:pt>
                <c:pt idx="831">
                  <c:v>40869.918993055602</c:v>
                </c:pt>
                <c:pt idx="832">
                  <c:v>40869.960659722223</c:v>
                </c:pt>
                <c:pt idx="833">
                  <c:v>40872.710659722223</c:v>
                </c:pt>
                <c:pt idx="834">
                  <c:v>40872.752326388931</c:v>
                </c:pt>
                <c:pt idx="835">
                  <c:v>40872.793993055515</c:v>
                </c:pt>
                <c:pt idx="836">
                  <c:v>40872.835659722223</c:v>
                </c:pt>
                <c:pt idx="837">
                  <c:v>40872.877326388931</c:v>
                </c:pt>
                <c:pt idx="838">
                  <c:v>40872.918993055602</c:v>
                </c:pt>
                <c:pt idx="839">
                  <c:v>40872.960659722223</c:v>
                </c:pt>
                <c:pt idx="840">
                  <c:v>40873.002326388931</c:v>
                </c:pt>
                <c:pt idx="841">
                  <c:v>40873.043993055559</c:v>
                </c:pt>
                <c:pt idx="842">
                  <c:v>40873.085659722223</c:v>
                </c:pt>
                <c:pt idx="843">
                  <c:v>40873.127326388887</c:v>
                </c:pt>
                <c:pt idx="844">
                  <c:v>40873.168993055559</c:v>
                </c:pt>
                <c:pt idx="845">
                  <c:v>40873.210659722223</c:v>
                </c:pt>
                <c:pt idx="846">
                  <c:v>40873.252326388931</c:v>
                </c:pt>
                <c:pt idx="847">
                  <c:v>40873.293993055515</c:v>
                </c:pt>
                <c:pt idx="848">
                  <c:v>40873.335659722223</c:v>
                </c:pt>
                <c:pt idx="849">
                  <c:v>40873.377326388931</c:v>
                </c:pt>
                <c:pt idx="850">
                  <c:v>40873.418993055602</c:v>
                </c:pt>
                <c:pt idx="851">
                  <c:v>40873.460659722223</c:v>
                </c:pt>
                <c:pt idx="852">
                  <c:v>40873.502326388931</c:v>
                </c:pt>
                <c:pt idx="853">
                  <c:v>40873.543993055559</c:v>
                </c:pt>
                <c:pt idx="854">
                  <c:v>40873.585659722223</c:v>
                </c:pt>
                <c:pt idx="855">
                  <c:v>40873.627326388887</c:v>
                </c:pt>
                <c:pt idx="856">
                  <c:v>40873.668993055559</c:v>
                </c:pt>
                <c:pt idx="857">
                  <c:v>40873.710659722223</c:v>
                </c:pt>
                <c:pt idx="858">
                  <c:v>40873.752326388931</c:v>
                </c:pt>
                <c:pt idx="859">
                  <c:v>40873.793993055515</c:v>
                </c:pt>
                <c:pt idx="860">
                  <c:v>40873.835659722223</c:v>
                </c:pt>
                <c:pt idx="861">
                  <c:v>40873.877326388931</c:v>
                </c:pt>
                <c:pt idx="862">
                  <c:v>40873.918993055602</c:v>
                </c:pt>
                <c:pt idx="863">
                  <c:v>40873.960659722223</c:v>
                </c:pt>
                <c:pt idx="864">
                  <c:v>40874.002326388931</c:v>
                </c:pt>
                <c:pt idx="865">
                  <c:v>40874.043993055559</c:v>
                </c:pt>
                <c:pt idx="866">
                  <c:v>40874.085659722223</c:v>
                </c:pt>
                <c:pt idx="867">
                  <c:v>40874.127326388887</c:v>
                </c:pt>
                <c:pt idx="868">
                  <c:v>40874.168993055559</c:v>
                </c:pt>
                <c:pt idx="869">
                  <c:v>40874.210659722223</c:v>
                </c:pt>
                <c:pt idx="870">
                  <c:v>40874.252326388931</c:v>
                </c:pt>
                <c:pt idx="871">
                  <c:v>40874.293993055515</c:v>
                </c:pt>
                <c:pt idx="872">
                  <c:v>40874.335659722223</c:v>
                </c:pt>
                <c:pt idx="873">
                  <c:v>40874.377326388931</c:v>
                </c:pt>
                <c:pt idx="874">
                  <c:v>40874.418993055602</c:v>
                </c:pt>
                <c:pt idx="875">
                  <c:v>40874.460659722223</c:v>
                </c:pt>
                <c:pt idx="876">
                  <c:v>40874.502326388931</c:v>
                </c:pt>
                <c:pt idx="877">
                  <c:v>40874.543993055559</c:v>
                </c:pt>
                <c:pt idx="878">
                  <c:v>40874.585659722223</c:v>
                </c:pt>
                <c:pt idx="879">
                  <c:v>40874.627326388887</c:v>
                </c:pt>
                <c:pt idx="880">
                  <c:v>40874.668993055559</c:v>
                </c:pt>
                <c:pt idx="881">
                  <c:v>40874.710659722223</c:v>
                </c:pt>
                <c:pt idx="882">
                  <c:v>40874.752326388931</c:v>
                </c:pt>
                <c:pt idx="883">
                  <c:v>40874.793993055515</c:v>
                </c:pt>
                <c:pt idx="884">
                  <c:v>40874.835659722223</c:v>
                </c:pt>
                <c:pt idx="885">
                  <c:v>40874.877326388931</c:v>
                </c:pt>
                <c:pt idx="886">
                  <c:v>40874.918993055602</c:v>
                </c:pt>
                <c:pt idx="887">
                  <c:v>40874.960659722223</c:v>
                </c:pt>
                <c:pt idx="888">
                  <c:v>40875.002326388931</c:v>
                </c:pt>
                <c:pt idx="889">
                  <c:v>40875.043993055559</c:v>
                </c:pt>
                <c:pt idx="890">
                  <c:v>40875.085659722223</c:v>
                </c:pt>
                <c:pt idx="891">
                  <c:v>40875.127326388887</c:v>
                </c:pt>
                <c:pt idx="892">
                  <c:v>40875.168993055559</c:v>
                </c:pt>
                <c:pt idx="893">
                  <c:v>40875.210659722223</c:v>
                </c:pt>
                <c:pt idx="894">
                  <c:v>40875.252326388931</c:v>
                </c:pt>
                <c:pt idx="895">
                  <c:v>40875.293993055515</c:v>
                </c:pt>
                <c:pt idx="896">
                  <c:v>40875.335659722223</c:v>
                </c:pt>
                <c:pt idx="897">
                  <c:v>40875.377326388931</c:v>
                </c:pt>
                <c:pt idx="898">
                  <c:v>40875.418993055602</c:v>
                </c:pt>
                <c:pt idx="899">
                  <c:v>40875.460659722223</c:v>
                </c:pt>
                <c:pt idx="900">
                  <c:v>40875.502326388931</c:v>
                </c:pt>
                <c:pt idx="901">
                  <c:v>40875.543993055559</c:v>
                </c:pt>
                <c:pt idx="902">
                  <c:v>40875.585659722223</c:v>
                </c:pt>
                <c:pt idx="903">
                  <c:v>40875.627326388887</c:v>
                </c:pt>
                <c:pt idx="904">
                  <c:v>40875.668993055559</c:v>
                </c:pt>
                <c:pt idx="905">
                  <c:v>40875.710659722223</c:v>
                </c:pt>
                <c:pt idx="906">
                  <c:v>40875.752326388931</c:v>
                </c:pt>
                <c:pt idx="907">
                  <c:v>40875.793993055515</c:v>
                </c:pt>
                <c:pt idx="908">
                  <c:v>40875.835659722223</c:v>
                </c:pt>
                <c:pt idx="909">
                  <c:v>40875.877326388931</c:v>
                </c:pt>
                <c:pt idx="910">
                  <c:v>40875.918993055602</c:v>
                </c:pt>
                <c:pt idx="911">
                  <c:v>40875.960659722223</c:v>
                </c:pt>
                <c:pt idx="912">
                  <c:v>40876.002326388931</c:v>
                </c:pt>
                <c:pt idx="913">
                  <c:v>40876.043993055559</c:v>
                </c:pt>
                <c:pt idx="914">
                  <c:v>40876.085659722223</c:v>
                </c:pt>
                <c:pt idx="915">
                  <c:v>40876.127326388887</c:v>
                </c:pt>
                <c:pt idx="916">
                  <c:v>40876.168993055559</c:v>
                </c:pt>
                <c:pt idx="917">
                  <c:v>40876.210659722223</c:v>
                </c:pt>
                <c:pt idx="918">
                  <c:v>40876.252326388931</c:v>
                </c:pt>
                <c:pt idx="919">
                  <c:v>40876.293993055515</c:v>
                </c:pt>
                <c:pt idx="920">
                  <c:v>40876.335659722223</c:v>
                </c:pt>
                <c:pt idx="921">
                  <c:v>40876.377326388931</c:v>
                </c:pt>
                <c:pt idx="922">
                  <c:v>40876.418993055602</c:v>
                </c:pt>
                <c:pt idx="923">
                  <c:v>40876.460659722223</c:v>
                </c:pt>
                <c:pt idx="924">
                  <c:v>40876.502326388931</c:v>
                </c:pt>
                <c:pt idx="925">
                  <c:v>40876.543993055559</c:v>
                </c:pt>
                <c:pt idx="926">
                  <c:v>40876.585659722223</c:v>
                </c:pt>
                <c:pt idx="927">
                  <c:v>40876.627326388887</c:v>
                </c:pt>
                <c:pt idx="928">
                  <c:v>40876.668993055559</c:v>
                </c:pt>
                <c:pt idx="929">
                  <c:v>40876.710659722223</c:v>
                </c:pt>
                <c:pt idx="930">
                  <c:v>40876.752326388931</c:v>
                </c:pt>
                <c:pt idx="931">
                  <c:v>40876.793993055515</c:v>
                </c:pt>
                <c:pt idx="932">
                  <c:v>40876.835659722223</c:v>
                </c:pt>
                <c:pt idx="933">
                  <c:v>40876.877326388931</c:v>
                </c:pt>
                <c:pt idx="934">
                  <c:v>40876.918993055602</c:v>
                </c:pt>
                <c:pt idx="935">
                  <c:v>40876.960659722223</c:v>
                </c:pt>
                <c:pt idx="936">
                  <c:v>40877.002326388931</c:v>
                </c:pt>
                <c:pt idx="937">
                  <c:v>40877.043993055559</c:v>
                </c:pt>
                <c:pt idx="938">
                  <c:v>40877.085659722223</c:v>
                </c:pt>
                <c:pt idx="939">
                  <c:v>40877.127326388887</c:v>
                </c:pt>
                <c:pt idx="940">
                  <c:v>40877.168993055559</c:v>
                </c:pt>
                <c:pt idx="941">
                  <c:v>40877.210659722223</c:v>
                </c:pt>
                <c:pt idx="942">
                  <c:v>40877.252326388931</c:v>
                </c:pt>
                <c:pt idx="943">
                  <c:v>40877.293993055515</c:v>
                </c:pt>
                <c:pt idx="944">
                  <c:v>40877.335659722223</c:v>
                </c:pt>
                <c:pt idx="945">
                  <c:v>40877.377326388931</c:v>
                </c:pt>
                <c:pt idx="946">
                  <c:v>40877.418993055602</c:v>
                </c:pt>
                <c:pt idx="947">
                  <c:v>40877.460659722223</c:v>
                </c:pt>
                <c:pt idx="948">
                  <c:v>40877.502326388931</c:v>
                </c:pt>
                <c:pt idx="949">
                  <c:v>40877.543993055559</c:v>
                </c:pt>
                <c:pt idx="950">
                  <c:v>40877.585659722223</c:v>
                </c:pt>
                <c:pt idx="951">
                  <c:v>40877.627326388887</c:v>
                </c:pt>
                <c:pt idx="952">
                  <c:v>40877.668993055559</c:v>
                </c:pt>
                <c:pt idx="953">
                  <c:v>40877.710659722223</c:v>
                </c:pt>
                <c:pt idx="954">
                  <c:v>40877.752326388931</c:v>
                </c:pt>
                <c:pt idx="955">
                  <c:v>40877.793993055515</c:v>
                </c:pt>
                <c:pt idx="956">
                  <c:v>40877.835659722223</c:v>
                </c:pt>
                <c:pt idx="957">
                  <c:v>40877.877326388931</c:v>
                </c:pt>
                <c:pt idx="958">
                  <c:v>40877.918993055602</c:v>
                </c:pt>
                <c:pt idx="959">
                  <c:v>40877.960659722223</c:v>
                </c:pt>
                <c:pt idx="960">
                  <c:v>40878.002326388931</c:v>
                </c:pt>
                <c:pt idx="961">
                  <c:v>40878.043993055559</c:v>
                </c:pt>
                <c:pt idx="962">
                  <c:v>40878.085659722223</c:v>
                </c:pt>
                <c:pt idx="963">
                  <c:v>40875.418993055602</c:v>
                </c:pt>
                <c:pt idx="964">
                  <c:v>40875.460659722223</c:v>
                </c:pt>
                <c:pt idx="965">
                  <c:v>40875.502326388931</c:v>
                </c:pt>
                <c:pt idx="966">
                  <c:v>40875.543993055559</c:v>
                </c:pt>
                <c:pt idx="967">
                  <c:v>40875.585659722223</c:v>
                </c:pt>
                <c:pt idx="968">
                  <c:v>40875.627326388887</c:v>
                </c:pt>
                <c:pt idx="969">
                  <c:v>40875.668993055559</c:v>
                </c:pt>
                <c:pt idx="970">
                  <c:v>40875.710659722223</c:v>
                </c:pt>
                <c:pt idx="971">
                  <c:v>40875.752326388931</c:v>
                </c:pt>
                <c:pt idx="972">
                  <c:v>40875.793993055515</c:v>
                </c:pt>
                <c:pt idx="973">
                  <c:v>40875.835659722223</c:v>
                </c:pt>
                <c:pt idx="974">
                  <c:v>40875.877326388931</c:v>
                </c:pt>
                <c:pt idx="975">
                  <c:v>40875.918993055602</c:v>
                </c:pt>
                <c:pt idx="976">
                  <c:v>40875.960659722223</c:v>
                </c:pt>
                <c:pt idx="977">
                  <c:v>40876.002326388931</c:v>
                </c:pt>
                <c:pt idx="978">
                  <c:v>40876.043993055559</c:v>
                </c:pt>
                <c:pt idx="979">
                  <c:v>40876.085659722223</c:v>
                </c:pt>
                <c:pt idx="980">
                  <c:v>40876.127326388887</c:v>
                </c:pt>
                <c:pt idx="981">
                  <c:v>40876.168993055559</c:v>
                </c:pt>
                <c:pt idx="982">
                  <c:v>40876.210659722223</c:v>
                </c:pt>
                <c:pt idx="983">
                  <c:v>40876.252326388931</c:v>
                </c:pt>
                <c:pt idx="984">
                  <c:v>40876.293993055515</c:v>
                </c:pt>
                <c:pt idx="985">
                  <c:v>40876.335659722223</c:v>
                </c:pt>
                <c:pt idx="986">
                  <c:v>40876.377326388931</c:v>
                </c:pt>
                <c:pt idx="987">
                  <c:v>40876.418993055602</c:v>
                </c:pt>
                <c:pt idx="988">
                  <c:v>40876.460659722223</c:v>
                </c:pt>
                <c:pt idx="989">
                  <c:v>40876.502326388931</c:v>
                </c:pt>
                <c:pt idx="990">
                  <c:v>40876.543993055559</c:v>
                </c:pt>
                <c:pt idx="991">
                  <c:v>40876.585659722223</c:v>
                </c:pt>
                <c:pt idx="992">
                  <c:v>40876.627326388887</c:v>
                </c:pt>
                <c:pt idx="993">
                  <c:v>40876.668993055559</c:v>
                </c:pt>
                <c:pt idx="994">
                  <c:v>40876.710659722223</c:v>
                </c:pt>
                <c:pt idx="995">
                  <c:v>40876.752326388931</c:v>
                </c:pt>
                <c:pt idx="996">
                  <c:v>40876.793993055515</c:v>
                </c:pt>
                <c:pt idx="997">
                  <c:v>40876.835659722223</c:v>
                </c:pt>
                <c:pt idx="998">
                  <c:v>40876.877326388931</c:v>
                </c:pt>
                <c:pt idx="999">
                  <c:v>40876.918993055602</c:v>
                </c:pt>
                <c:pt idx="1000">
                  <c:v>40876.960659722223</c:v>
                </c:pt>
                <c:pt idx="1001">
                  <c:v>40877.002326388931</c:v>
                </c:pt>
                <c:pt idx="1002">
                  <c:v>40877.043993055559</c:v>
                </c:pt>
                <c:pt idx="1003">
                  <c:v>40877.085659722223</c:v>
                </c:pt>
                <c:pt idx="1004">
                  <c:v>40877.127326388887</c:v>
                </c:pt>
                <c:pt idx="1005">
                  <c:v>40877.168993055559</c:v>
                </c:pt>
                <c:pt idx="1006">
                  <c:v>40877.210659722223</c:v>
                </c:pt>
                <c:pt idx="1007">
                  <c:v>40877.252326388931</c:v>
                </c:pt>
                <c:pt idx="1008">
                  <c:v>40877.293993055515</c:v>
                </c:pt>
                <c:pt idx="1009">
                  <c:v>40877.335659722223</c:v>
                </c:pt>
                <c:pt idx="1010">
                  <c:v>40877.377326388931</c:v>
                </c:pt>
                <c:pt idx="1011">
                  <c:v>40877.418993055602</c:v>
                </c:pt>
                <c:pt idx="1012">
                  <c:v>40877.460659722223</c:v>
                </c:pt>
                <c:pt idx="1013">
                  <c:v>40877.502326388931</c:v>
                </c:pt>
                <c:pt idx="1014">
                  <c:v>40877.543993055559</c:v>
                </c:pt>
                <c:pt idx="1015">
                  <c:v>40877.585659722223</c:v>
                </c:pt>
                <c:pt idx="1016">
                  <c:v>40877.627326388887</c:v>
                </c:pt>
                <c:pt idx="1017">
                  <c:v>40877.668993055559</c:v>
                </c:pt>
                <c:pt idx="1018">
                  <c:v>40877.710659722223</c:v>
                </c:pt>
                <c:pt idx="1019">
                  <c:v>40877.752326388931</c:v>
                </c:pt>
                <c:pt idx="1020">
                  <c:v>40877.793993055515</c:v>
                </c:pt>
                <c:pt idx="1021">
                  <c:v>40877.835659722223</c:v>
                </c:pt>
                <c:pt idx="1022">
                  <c:v>40877.877326388931</c:v>
                </c:pt>
                <c:pt idx="1023">
                  <c:v>40877.918993055602</c:v>
                </c:pt>
                <c:pt idx="1024">
                  <c:v>40877.960659722223</c:v>
                </c:pt>
                <c:pt idx="1025">
                  <c:v>40878.002326388931</c:v>
                </c:pt>
                <c:pt idx="1026">
                  <c:v>40878.043993055559</c:v>
                </c:pt>
                <c:pt idx="1027">
                  <c:v>40878.085659722223</c:v>
                </c:pt>
                <c:pt idx="1028">
                  <c:v>40880.835659722223</c:v>
                </c:pt>
                <c:pt idx="1029">
                  <c:v>40880.877326388931</c:v>
                </c:pt>
                <c:pt idx="1030">
                  <c:v>40880.918993055602</c:v>
                </c:pt>
                <c:pt idx="1031">
                  <c:v>40880.960659722223</c:v>
                </c:pt>
                <c:pt idx="1032">
                  <c:v>40881.002326388931</c:v>
                </c:pt>
                <c:pt idx="1033">
                  <c:v>40881.043993055559</c:v>
                </c:pt>
                <c:pt idx="1034">
                  <c:v>40881.085659722223</c:v>
                </c:pt>
                <c:pt idx="1035">
                  <c:v>40881.127326388887</c:v>
                </c:pt>
                <c:pt idx="1036">
                  <c:v>40881.168993055559</c:v>
                </c:pt>
                <c:pt idx="1037">
                  <c:v>40881.210659722223</c:v>
                </c:pt>
                <c:pt idx="1038">
                  <c:v>40881.252326388931</c:v>
                </c:pt>
                <c:pt idx="1039">
                  <c:v>40881.293993055515</c:v>
                </c:pt>
                <c:pt idx="1040">
                  <c:v>40881.335659722223</c:v>
                </c:pt>
                <c:pt idx="1041">
                  <c:v>40881.377326388931</c:v>
                </c:pt>
                <c:pt idx="1042">
                  <c:v>40881.418993055602</c:v>
                </c:pt>
                <c:pt idx="1043">
                  <c:v>40881.460659722223</c:v>
                </c:pt>
                <c:pt idx="1044">
                  <c:v>40881.502326388931</c:v>
                </c:pt>
                <c:pt idx="1045">
                  <c:v>40881.543993055559</c:v>
                </c:pt>
                <c:pt idx="1046">
                  <c:v>40881.585659722223</c:v>
                </c:pt>
                <c:pt idx="1047">
                  <c:v>40881.627326388887</c:v>
                </c:pt>
                <c:pt idx="1048">
                  <c:v>40881.668993055559</c:v>
                </c:pt>
                <c:pt idx="1049">
                  <c:v>40881.710659722223</c:v>
                </c:pt>
                <c:pt idx="1050">
                  <c:v>40881.752326388931</c:v>
                </c:pt>
                <c:pt idx="1051">
                  <c:v>40881.793993055515</c:v>
                </c:pt>
                <c:pt idx="1052">
                  <c:v>40881.835659722223</c:v>
                </c:pt>
                <c:pt idx="1053">
                  <c:v>40881.877326388931</c:v>
                </c:pt>
                <c:pt idx="1054">
                  <c:v>40881.918993055602</c:v>
                </c:pt>
                <c:pt idx="1055">
                  <c:v>40881.960659722223</c:v>
                </c:pt>
                <c:pt idx="1056">
                  <c:v>40882.002326388931</c:v>
                </c:pt>
                <c:pt idx="1057">
                  <c:v>40882.043993055559</c:v>
                </c:pt>
                <c:pt idx="1058">
                  <c:v>40882.085659722223</c:v>
                </c:pt>
                <c:pt idx="1059">
                  <c:v>40882.127326388887</c:v>
                </c:pt>
                <c:pt idx="1060">
                  <c:v>40882.168993055559</c:v>
                </c:pt>
                <c:pt idx="1061">
                  <c:v>40882.210659722223</c:v>
                </c:pt>
                <c:pt idx="1062">
                  <c:v>40882.252326388931</c:v>
                </c:pt>
                <c:pt idx="1063">
                  <c:v>40882.293993055515</c:v>
                </c:pt>
                <c:pt idx="1064">
                  <c:v>40882.335659722223</c:v>
                </c:pt>
                <c:pt idx="1065">
                  <c:v>40882.377326388931</c:v>
                </c:pt>
                <c:pt idx="1066">
                  <c:v>40882.418993055602</c:v>
                </c:pt>
                <c:pt idx="1067">
                  <c:v>40882.460659722223</c:v>
                </c:pt>
                <c:pt idx="1068">
                  <c:v>40882.502326388931</c:v>
                </c:pt>
                <c:pt idx="1069">
                  <c:v>40882.543993055559</c:v>
                </c:pt>
                <c:pt idx="1070">
                  <c:v>40882.585659722223</c:v>
                </c:pt>
                <c:pt idx="1071">
                  <c:v>40882.627326388887</c:v>
                </c:pt>
                <c:pt idx="1072">
                  <c:v>40882.668993055559</c:v>
                </c:pt>
                <c:pt idx="1073">
                  <c:v>40882.710659722223</c:v>
                </c:pt>
                <c:pt idx="1074">
                  <c:v>40882.752326388931</c:v>
                </c:pt>
                <c:pt idx="1075">
                  <c:v>40882.793993055515</c:v>
                </c:pt>
                <c:pt idx="1076">
                  <c:v>40882.835659722223</c:v>
                </c:pt>
                <c:pt idx="1077">
                  <c:v>40882.877326388931</c:v>
                </c:pt>
                <c:pt idx="1078">
                  <c:v>40882.918993055602</c:v>
                </c:pt>
                <c:pt idx="1079">
                  <c:v>40882.960659722223</c:v>
                </c:pt>
                <c:pt idx="1080">
                  <c:v>40883.002326388931</c:v>
                </c:pt>
                <c:pt idx="1081">
                  <c:v>40883.043993055559</c:v>
                </c:pt>
                <c:pt idx="1082">
                  <c:v>40883.085659722223</c:v>
                </c:pt>
                <c:pt idx="1083">
                  <c:v>40883.127326388887</c:v>
                </c:pt>
                <c:pt idx="1084">
                  <c:v>40883.168993055559</c:v>
                </c:pt>
                <c:pt idx="1085">
                  <c:v>40883.210659722223</c:v>
                </c:pt>
                <c:pt idx="1086">
                  <c:v>40883.252326388931</c:v>
                </c:pt>
                <c:pt idx="1087">
                  <c:v>40883.293993055515</c:v>
                </c:pt>
                <c:pt idx="1088">
                  <c:v>40883.335659722223</c:v>
                </c:pt>
                <c:pt idx="1089">
                  <c:v>40883.377326388931</c:v>
                </c:pt>
                <c:pt idx="1090">
                  <c:v>40883.418993055602</c:v>
                </c:pt>
                <c:pt idx="1091">
                  <c:v>40883.460659722223</c:v>
                </c:pt>
                <c:pt idx="1092">
                  <c:v>40883.502326388931</c:v>
                </c:pt>
                <c:pt idx="1093">
                  <c:v>40883.543993055559</c:v>
                </c:pt>
                <c:pt idx="1094">
                  <c:v>40883.585659722223</c:v>
                </c:pt>
                <c:pt idx="1095">
                  <c:v>40883.627326388887</c:v>
                </c:pt>
                <c:pt idx="1096">
                  <c:v>40883.668993055559</c:v>
                </c:pt>
                <c:pt idx="1097">
                  <c:v>40883.710659722223</c:v>
                </c:pt>
                <c:pt idx="1098">
                  <c:v>40883.752326388931</c:v>
                </c:pt>
                <c:pt idx="1099">
                  <c:v>40883.793993055515</c:v>
                </c:pt>
                <c:pt idx="1100">
                  <c:v>40883.835659722223</c:v>
                </c:pt>
                <c:pt idx="1101">
                  <c:v>40883.877326388931</c:v>
                </c:pt>
                <c:pt idx="1102">
                  <c:v>40883.918993055602</c:v>
                </c:pt>
                <c:pt idx="1103">
                  <c:v>40883.960659722223</c:v>
                </c:pt>
                <c:pt idx="1104">
                  <c:v>40884.002326388931</c:v>
                </c:pt>
                <c:pt idx="1105">
                  <c:v>40884.043993055559</c:v>
                </c:pt>
                <c:pt idx="1106">
                  <c:v>40884.085659722223</c:v>
                </c:pt>
                <c:pt idx="1107">
                  <c:v>40884.127326388887</c:v>
                </c:pt>
                <c:pt idx="1108">
                  <c:v>40884.168993055559</c:v>
                </c:pt>
                <c:pt idx="1109">
                  <c:v>40884.210659722223</c:v>
                </c:pt>
                <c:pt idx="1110">
                  <c:v>40884.252326388931</c:v>
                </c:pt>
                <c:pt idx="1111">
                  <c:v>40884.293993055515</c:v>
                </c:pt>
                <c:pt idx="1112">
                  <c:v>40884.335659722223</c:v>
                </c:pt>
                <c:pt idx="1113">
                  <c:v>40884.377326388931</c:v>
                </c:pt>
                <c:pt idx="1114">
                  <c:v>40884.418993055602</c:v>
                </c:pt>
                <c:pt idx="1115">
                  <c:v>40884.460659722223</c:v>
                </c:pt>
                <c:pt idx="1116">
                  <c:v>40884.502326388931</c:v>
                </c:pt>
                <c:pt idx="1117">
                  <c:v>40884.543993055559</c:v>
                </c:pt>
                <c:pt idx="1118">
                  <c:v>40884.585659722223</c:v>
                </c:pt>
                <c:pt idx="1119">
                  <c:v>40884.627326388887</c:v>
                </c:pt>
                <c:pt idx="1120">
                  <c:v>40884.668993055559</c:v>
                </c:pt>
                <c:pt idx="1121">
                  <c:v>40884.710659722223</c:v>
                </c:pt>
                <c:pt idx="1122">
                  <c:v>40884.752326388931</c:v>
                </c:pt>
                <c:pt idx="1123">
                  <c:v>40884.793993055515</c:v>
                </c:pt>
                <c:pt idx="1124">
                  <c:v>40884.835659722223</c:v>
                </c:pt>
                <c:pt idx="1125">
                  <c:v>40884.877326388931</c:v>
                </c:pt>
                <c:pt idx="1126">
                  <c:v>40884.918993055602</c:v>
                </c:pt>
                <c:pt idx="1127">
                  <c:v>40884.960659722223</c:v>
                </c:pt>
                <c:pt idx="1128">
                  <c:v>40885.002326388931</c:v>
                </c:pt>
                <c:pt idx="1129">
                  <c:v>40885.043993055559</c:v>
                </c:pt>
                <c:pt idx="1130">
                  <c:v>40885.085659722223</c:v>
                </c:pt>
                <c:pt idx="1131">
                  <c:v>40885.127326388887</c:v>
                </c:pt>
                <c:pt idx="1132">
                  <c:v>40885.168993055559</c:v>
                </c:pt>
                <c:pt idx="1133">
                  <c:v>40885.210659722223</c:v>
                </c:pt>
                <c:pt idx="1134">
                  <c:v>40885.252326388931</c:v>
                </c:pt>
                <c:pt idx="1135">
                  <c:v>40885.293993055515</c:v>
                </c:pt>
                <c:pt idx="1136">
                  <c:v>40885.335659722223</c:v>
                </c:pt>
                <c:pt idx="1137">
                  <c:v>40885.377326388931</c:v>
                </c:pt>
                <c:pt idx="1138">
                  <c:v>40885.418993055602</c:v>
                </c:pt>
                <c:pt idx="1139">
                  <c:v>40885.460659722223</c:v>
                </c:pt>
                <c:pt idx="1140">
                  <c:v>40885.502326388931</c:v>
                </c:pt>
                <c:pt idx="1141">
                  <c:v>40885.543993055559</c:v>
                </c:pt>
                <c:pt idx="1142">
                  <c:v>40885.585659722223</c:v>
                </c:pt>
                <c:pt idx="1143">
                  <c:v>40885.627326388887</c:v>
                </c:pt>
                <c:pt idx="1144">
                  <c:v>40885.668993055559</c:v>
                </c:pt>
                <c:pt idx="1145">
                  <c:v>40885.710659722223</c:v>
                </c:pt>
                <c:pt idx="1146">
                  <c:v>40885.752326388931</c:v>
                </c:pt>
                <c:pt idx="1147">
                  <c:v>40885.793993055515</c:v>
                </c:pt>
                <c:pt idx="1148">
                  <c:v>40885.835659722223</c:v>
                </c:pt>
                <c:pt idx="1149">
                  <c:v>40885.877326388931</c:v>
                </c:pt>
                <c:pt idx="1150">
                  <c:v>40885.918993055602</c:v>
                </c:pt>
                <c:pt idx="1151">
                  <c:v>40885.960659722223</c:v>
                </c:pt>
                <c:pt idx="1152">
                  <c:v>40886.002326388931</c:v>
                </c:pt>
                <c:pt idx="1153">
                  <c:v>40886.043993055559</c:v>
                </c:pt>
                <c:pt idx="1154">
                  <c:v>40886.085659722223</c:v>
                </c:pt>
                <c:pt idx="1155">
                  <c:v>40886.127326388887</c:v>
                </c:pt>
                <c:pt idx="1156">
                  <c:v>40886.168993055559</c:v>
                </c:pt>
                <c:pt idx="1157">
                  <c:v>40886.210659722223</c:v>
                </c:pt>
                <c:pt idx="1158">
                  <c:v>40883.543993055559</c:v>
                </c:pt>
                <c:pt idx="1159">
                  <c:v>40883.585659722223</c:v>
                </c:pt>
                <c:pt idx="1160">
                  <c:v>40883.627326388887</c:v>
                </c:pt>
                <c:pt idx="1161">
                  <c:v>40883.668993055559</c:v>
                </c:pt>
                <c:pt idx="1162">
                  <c:v>40883.710659722223</c:v>
                </c:pt>
                <c:pt idx="1163">
                  <c:v>40883.752326388931</c:v>
                </c:pt>
                <c:pt idx="1164">
                  <c:v>40883.793993055515</c:v>
                </c:pt>
                <c:pt idx="1165">
                  <c:v>40883.835659722223</c:v>
                </c:pt>
                <c:pt idx="1166">
                  <c:v>40883.877326388931</c:v>
                </c:pt>
                <c:pt idx="1167">
                  <c:v>40883.918993055602</c:v>
                </c:pt>
                <c:pt idx="1168">
                  <c:v>40883.960659722223</c:v>
                </c:pt>
                <c:pt idx="1169">
                  <c:v>40884.002326388931</c:v>
                </c:pt>
                <c:pt idx="1170">
                  <c:v>40884.043993055559</c:v>
                </c:pt>
                <c:pt idx="1171">
                  <c:v>40884.085659722223</c:v>
                </c:pt>
                <c:pt idx="1172">
                  <c:v>40884.127326388887</c:v>
                </c:pt>
                <c:pt idx="1173">
                  <c:v>40884.168993055559</c:v>
                </c:pt>
                <c:pt idx="1174">
                  <c:v>40884.210659722223</c:v>
                </c:pt>
                <c:pt idx="1175">
                  <c:v>40884.252326388931</c:v>
                </c:pt>
                <c:pt idx="1176">
                  <c:v>40884.293993055515</c:v>
                </c:pt>
                <c:pt idx="1177">
                  <c:v>40884.335659722223</c:v>
                </c:pt>
                <c:pt idx="1178">
                  <c:v>40884.377326388931</c:v>
                </c:pt>
                <c:pt idx="1179">
                  <c:v>40884.418993055602</c:v>
                </c:pt>
                <c:pt idx="1180">
                  <c:v>40884.460659722223</c:v>
                </c:pt>
                <c:pt idx="1181">
                  <c:v>40884.502326388931</c:v>
                </c:pt>
                <c:pt idx="1182">
                  <c:v>40884.543993055559</c:v>
                </c:pt>
                <c:pt idx="1183">
                  <c:v>40884.585659722223</c:v>
                </c:pt>
                <c:pt idx="1184">
                  <c:v>40884.627326388887</c:v>
                </c:pt>
                <c:pt idx="1185">
                  <c:v>40884.668993055559</c:v>
                </c:pt>
                <c:pt idx="1186">
                  <c:v>40884.710659722223</c:v>
                </c:pt>
                <c:pt idx="1187">
                  <c:v>40884.752326388931</c:v>
                </c:pt>
                <c:pt idx="1188">
                  <c:v>40884.793993055515</c:v>
                </c:pt>
                <c:pt idx="1189">
                  <c:v>40884.835659722223</c:v>
                </c:pt>
                <c:pt idx="1190">
                  <c:v>40884.877326388931</c:v>
                </c:pt>
                <c:pt idx="1191">
                  <c:v>40884.918993055602</c:v>
                </c:pt>
                <c:pt idx="1192">
                  <c:v>40884.960659722223</c:v>
                </c:pt>
                <c:pt idx="1193">
                  <c:v>40885.002326388931</c:v>
                </c:pt>
                <c:pt idx="1194">
                  <c:v>40885.043993055559</c:v>
                </c:pt>
                <c:pt idx="1195">
                  <c:v>40885.085659722223</c:v>
                </c:pt>
                <c:pt idx="1196">
                  <c:v>40885.127326388887</c:v>
                </c:pt>
                <c:pt idx="1197">
                  <c:v>40885.168993055559</c:v>
                </c:pt>
                <c:pt idx="1198">
                  <c:v>40885.210659722223</c:v>
                </c:pt>
                <c:pt idx="1199">
                  <c:v>40885.252326388931</c:v>
                </c:pt>
                <c:pt idx="1200">
                  <c:v>40885.293993055515</c:v>
                </c:pt>
                <c:pt idx="1201">
                  <c:v>40885.335659722223</c:v>
                </c:pt>
                <c:pt idx="1202">
                  <c:v>40885.377326388931</c:v>
                </c:pt>
                <c:pt idx="1203">
                  <c:v>40885.418993055602</c:v>
                </c:pt>
                <c:pt idx="1204">
                  <c:v>40885.460659722223</c:v>
                </c:pt>
                <c:pt idx="1205">
                  <c:v>40885.502326388931</c:v>
                </c:pt>
                <c:pt idx="1206">
                  <c:v>40885.543993055559</c:v>
                </c:pt>
                <c:pt idx="1207">
                  <c:v>40885.585659722223</c:v>
                </c:pt>
                <c:pt idx="1208">
                  <c:v>40885.627326388887</c:v>
                </c:pt>
                <c:pt idx="1209">
                  <c:v>40885.668993055559</c:v>
                </c:pt>
                <c:pt idx="1210">
                  <c:v>40885.710659722223</c:v>
                </c:pt>
                <c:pt idx="1211">
                  <c:v>40885.752326388931</c:v>
                </c:pt>
                <c:pt idx="1212">
                  <c:v>40885.793993055515</c:v>
                </c:pt>
                <c:pt idx="1213">
                  <c:v>40885.835659722223</c:v>
                </c:pt>
                <c:pt idx="1214">
                  <c:v>40885.877326388931</c:v>
                </c:pt>
                <c:pt idx="1215">
                  <c:v>40885.918993055602</c:v>
                </c:pt>
                <c:pt idx="1216">
                  <c:v>40885.960659722223</c:v>
                </c:pt>
                <c:pt idx="1217">
                  <c:v>40886.002326388931</c:v>
                </c:pt>
                <c:pt idx="1218">
                  <c:v>40886.043993055559</c:v>
                </c:pt>
                <c:pt idx="1219">
                  <c:v>40886.085659722223</c:v>
                </c:pt>
                <c:pt idx="1220">
                  <c:v>40886.127326388887</c:v>
                </c:pt>
                <c:pt idx="1221">
                  <c:v>40886.168993055559</c:v>
                </c:pt>
                <c:pt idx="1222">
                  <c:v>40886.210659722223</c:v>
                </c:pt>
                <c:pt idx="1223">
                  <c:v>40888.960659722223</c:v>
                </c:pt>
                <c:pt idx="1224">
                  <c:v>40889.002326388931</c:v>
                </c:pt>
                <c:pt idx="1225">
                  <c:v>40889.043993055559</c:v>
                </c:pt>
                <c:pt idx="1226">
                  <c:v>40889.085659722223</c:v>
                </c:pt>
                <c:pt idx="1227">
                  <c:v>40889.127326388887</c:v>
                </c:pt>
                <c:pt idx="1228">
                  <c:v>40889.168993055559</c:v>
                </c:pt>
                <c:pt idx="1229">
                  <c:v>40889.210659722223</c:v>
                </c:pt>
                <c:pt idx="1230">
                  <c:v>40889.252326388931</c:v>
                </c:pt>
                <c:pt idx="1231">
                  <c:v>40889.293993055515</c:v>
                </c:pt>
                <c:pt idx="1232">
                  <c:v>40889.335659722223</c:v>
                </c:pt>
                <c:pt idx="1233">
                  <c:v>40889.377326388931</c:v>
                </c:pt>
                <c:pt idx="1234">
                  <c:v>40889.418993055602</c:v>
                </c:pt>
                <c:pt idx="1235">
                  <c:v>40889.460659722223</c:v>
                </c:pt>
                <c:pt idx="1236">
                  <c:v>40889.502326388931</c:v>
                </c:pt>
                <c:pt idx="1237">
                  <c:v>40889.543993055559</c:v>
                </c:pt>
                <c:pt idx="1238">
                  <c:v>40889.585659722223</c:v>
                </c:pt>
                <c:pt idx="1239">
                  <c:v>40889.627326388887</c:v>
                </c:pt>
                <c:pt idx="1240">
                  <c:v>40889.668993055559</c:v>
                </c:pt>
                <c:pt idx="1241">
                  <c:v>40889.710659722223</c:v>
                </c:pt>
                <c:pt idx="1242">
                  <c:v>40889.752326388931</c:v>
                </c:pt>
                <c:pt idx="1243">
                  <c:v>40889.793993055515</c:v>
                </c:pt>
                <c:pt idx="1244">
                  <c:v>40889.835659722223</c:v>
                </c:pt>
                <c:pt idx="1245">
                  <c:v>40889.877326388931</c:v>
                </c:pt>
                <c:pt idx="1246">
                  <c:v>40889.918993055602</c:v>
                </c:pt>
                <c:pt idx="1247">
                  <c:v>40889.960659722223</c:v>
                </c:pt>
                <c:pt idx="1248">
                  <c:v>40890.002326388931</c:v>
                </c:pt>
                <c:pt idx="1249">
                  <c:v>40890.043993055559</c:v>
                </c:pt>
                <c:pt idx="1250">
                  <c:v>40890.085659722223</c:v>
                </c:pt>
                <c:pt idx="1251">
                  <c:v>40890.127326388887</c:v>
                </c:pt>
                <c:pt idx="1252">
                  <c:v>40890.168993055559</c:v>
                </c:pt>
                <c:pt idx="1253">
                  <c:v>40890.210659722223</c:v>
                </c:pt>
                <c:pt idx="1254">
                  <c:v>40890.252326388931</c:v>
                </c:pt>
                <c:pt idx="1255">
                  <c:v>40890.293993055515</c:v>
                </c:pt>
                <c:pt idx="1256">
                  <c:v>40890.335659722223</c:v>
                </c:pt>
                <c:pt idx="1257">
                  <c:v>40890.377326388931</c:v>
                </c:pt>
                <c:pt idx="1258">
                  <c:v>40890.418993055602</c:v>
                </c:pt>
                <c:pt idx="1259">
                  <c:v>40890.460659722223</c:v>
                </c:pt>
                <c:pt idx="1260">
                  <c:v>40890.502326388931</c:v>
                </c:pt>
                <c:pt idx="1261">
                  <c:v>40890.543993055559</c:v>
                </c:pt>
                <c:pt idx="1262">
                  <c:v>40890.585659722223</c:v>
                </c:pt>
                <c:pt idx="1263">
                  <c:v>40890.627326388887</c:v>
                </c:pt>
                <c:pt idx="1264">
                  <c:v>40890.668993055559</c:v>
                </c:pt>
                <c:pt idx="1265">
                  <c:v>40890.710659722223</c:v>
                </c:pt>
                <c:pt idx="1266">
                  <c:v>40890.752326388931</c:v>
                </c:pt>
                <c:pt idx="1267">
                  <c:v>40890.793993055515</c:v>
                </c:pt>
                <c:pt idx="1268">
                  <c:v>40890.835659722223</c:v>
                </c:pt>
                <c:pt idx="1269">
                  <c:v>40890.877326388931</c:v>
                </c:pt>
                <c:pt idx="1270">
                  <c:v>40890.918993055602</c:v>
                </c:pt>
                <c:pt idx="1271">
                  <c:v>40890.960659722223</c:v>
                </c:pt>
                <c:pt idx="1272">
                  <c:v>40891.002326388931</c:v>
                </c:pt>
                <c:pt idx="1273">
                  <c:v>40891.043993055559</c:v>
                </c:pt>
                <c:pt idx="1274">
                  <c:v>40891.085659722223</c:v>
                </c:pt>
                <c:pt idx="1275">
                  <c:v>40891.127326388887</c:v>
                </c:pt>
                <c:pt idx="1276">
                  <c:v>40891.168993055559</c:v>
                </c:pt>
                <c:pt idx="1277">
                  <c:v>40891.210659722223</c:v>
                </c:pt>
                <c:pt idx="1278">
                  <c:v>40891.252326388931</c:v>
                </c:pt>
                <c:pt idx="1279">
                  <c:v>40891.293993055515</c:v>
                </c:pt>
                <c:pt idx="1280">
                  <c:v>40891.335659722223</c:v>
                </c:pt>
                <c:pt idx="1281">
                  <c:v>40891.377326388931</c:v>
                </c:pt>
                <c:pt idx="1282">
                  <c:v>40891.418993055602</c:v>
                </c:pt>
                <c:pt idx="1283">
                  <c:v>40891.460659722223</c:v>
                </c:pt>
                <c:pt idx="1284">
                  <c:v>40891.502326388931</c:v>
                </c:pt>
                <c:pt idx="1285">
                  <c:v>40891.543993055559</c:v>
                </c:pt>
                <c:pt idx="1286">
                  <c:v>40891.583333333336</c:v>
                </c:pt>
                <c:pt idx="1287">
                  <c:v>40891.624999999993</c:v>
                </c:pt>
                <c:pt idx="1288">
                  <c:v>40891.666666666613</c:v>
                </c:pt>
                <c:pt idx="1289">
                  <c:v>40891.708333333336</c:v>
                </c:pt>
                <c:pt idx="1290">
                  <c:v>40891.75</c:v>
                </c:pt>
                <c:pt idx="1291">
                  <c:v>40891.791666666577</c:v>
                </c:pt>
                <c:pt idx="1292">
                  <c:v>40891.833333333336</c:v>
                </c:pt>
                <c:pt idx="1293">
                  <c:v>40891.875</c:v>
                </c:pt>
                <c:pt idx="1294">
                  <c:v>40891.916666666664</c:v>
                </c:pt>
                <c:pt idx="1295">
                  <c:v>40891.958333333343</c:v>
                </c:pt>
                <c:pt idx="1296">
                  <c:v>40892</c:v>
                </c:pt>
                <c:pt idx="1297">
                  <c:v>40892.041666666613</c:v>
                </c:pt>
                <c:pt idx="1298">
                  <c:v>40892.083333333336</c:v>
                </c:pt>
                <c:pt idx="1299">
                  <c:v>40892.124999999993</c:v>
                </c:pt>
                <c:pt idx="1300">
                  <c:v>40892.166666666613</c:v>
                </c:pt>
                <c:pt idx="1301">
                  <c:v>40892.208333333336</c:v>
                </c:pt>
                <c:pt idx="1302">
                  <c:v>40892.25</c:v>
                </c:pt>
                <c:pt idx="1303">
                  <c:v>40892.291666666577</c:v>
                </c:pt>
                <c:pt idx="1304">
                  <c:v>40892.333333333336</c:v>
                </c:pt>
                <c:pt idx="1305">
                  <c:v>40892.375</c:v>
                </c:pt>
                <c:pt idx="1306">
                  <c:v>40892.416666666664</c:v>
                </c:pt>
                <c:pt idx="1307">
                  <c:v>40892.458333333343</c:v>
                </c:pt>
                <c:pt idx="1308">
                  <c:v>40892.5</c:v>
                </c:pt>
                <c:pt idx="1309">
                  <c:v>40892.541666666613</c:v>
                </c:pt>
                <c:pt idx="1310">
                  <c:v>40892.583333333336</c:v>
                </c:pt>
                <c:pt idx="1311">
                  <c:v>40892.624999999993</c:v>
                </c:pt>
                <c:pt idx="1312">
                  <c:v>40892.666666666613</c:v>
                </c:pt>
                <c:pt idx="1313">
                  <c:v>40892.708333333336</c:v>
                </c:pt>
                <c:pt idx="1314">
                  <c:v>40892.75</c:v>
                </c:pt>
                <c:pt idx="1315">
                  <c:v>40892.791666666577</c:v>
                </c:pt>
                <c:pt idx="1316">
                  <c:v>40892.833333333336</c:v>
                </c:pt>
                <c:pt idx="1317">
                  <c:v>40892.875</c:v>
                </c:pt>
                <c:pt idx="1318">
                  <c:v>40892.916666666664</c:v>
                </c:pt>
                <c:pt idx="1319">
                  <c:v>40892.958333333343</c:v>
                </c:pt>
                <c:pt idx="1320">
                  <c:v>40893</c:v>
                </c:pt>
                <c:pt idx="1321">
                  <c:v>40893.041666666613</c:v>
                </c:pt>
                <c:pt idx="1322">
                  <c:v>40893.083333333336</c:v>
                </c:pt>
                <c:pt idx="1323">
                  <c:v>40893.124999999993</c:v>
                </c:pt>
                <c:pt idx="1324">
                  <c:v>40893.166666666613</c:v>
                </c:pt>
                <c:pt idx="1325">
                  <c:v>40893.208333333336</c:v>
                </c:pt>
                <c:pt idx="1326">
                  <c:v>40893.25</c:v>
                </c:pt>
                <c:pt idx="1327">
                  <c:v>40893.291666666577</c:v>
                </c:pt>
                <c:pt idx="1328">
                  <c:v>40893.333333333336</c:v>
                </c:pt>
                <c:pt idx="1329">
                  <c:v>40893.375</c:v>
                </c:pt>
                <c:pt idx="1330">
                  <c:v>40893.416666666664</c:v>
                </c:pt>
                <c:pt idx="1331">
                  <c:v>40893.458333333343</c:v>
                </c:pt>
                <c:pt idx="1332">
                  <c:v>40893.5</c:v>
                </c:pt>
                <c:pt idx="1333">
                  <c:v>40893.541666666613</c:v>
                </c:pt>
                <c:pt idx="1334">
                  <c:v>40893.583333333336</c:v>
                </c:pt>
                <c:pt idx="1335">
                  <c:v>40893.624999999993</c:v>
                </c:pt>
                <c:pt idx="1336">
                  <c:v>40893.666666666613</c:v>
                </c:pt>
                <c:pt idx="1337">
                  <c:v>40893.708333333336</c:v>
                </c:pt>
                <c:pt idx="1338">
                  <c:v>40893.75</c:v>
                </c:pt>
                <c:pt idx="1339">
                  <c:v>40893.791666666577</c:v>
                </c:pt>
                <c:pt idx="1340">
                  <c:v>40893.833333333336</c:v>
                </c:pt>
                <c:pt idx="1341">
                  <c:v>40893.875</c:v>
                </c:pt>
                <c:pt idx="1342">
                  <c:v>40893.916666666664</c:v>
                </c:pt>
                <c:pt idx="1343">
                  <c:v>40893.958333333343</c:v>
                </c:pt>
                <c:pt idx="1344">
                  <c:v>40894</c:v>
                </c:pt>
                <c:pt idx="1345">
                  <c:v>40894.041666666613</c:v>
                </c:pt>
                <c:pt idx="1346">
                  <c:v>40894.083333333336</c:v>
                </c:pt>
                <c:pt idx="1347">
                  <c:v>40894.124999999993</c:v>
                </c:pt>
                <c:pt idx="1348">
                  <c:v>40894.166666666613</c:v>
                </c:pt>
                <c:pt idx="1349">
                  <c:v>40894.208333333336</c:v>
                </c:pt>
                <c:pt idx="1350">
                  <c:v>40894.25</c:v>
                </c:pt>
                <c:pt idx="1351">
                  <c:v>40894.291666666577</c:v>
                </c:pt>
                <c:pt idx="1352">
                  <c:v>40894.333333333336</c:v>
                </c:pt>
                <c:pt idx="1353">
                  <c:v>40894.375</c:v>
                </c:pt>
                <c:pt idx="1354">
                  <c:v>40894.416666666664</c:v>
                </c:pt>
                <c:pt idx="1355">
                  <c:v>40894.458333333343</c:v>
                </c:pt>
                <c:pt idx="1356">
                  <c:v>40894.5</c:v>
                </c:pt>
                <c:pt idx="1357">
                  <c:v>40894.541666666613</c:v>
                </c:pt>
                <c:pt idx="1358">
                  <c:v>40894.583333333336</c:v>
                </c:pt>
                <c:pt idx="1359">
                  <c:v>40894.624999999993</c:v>
                </c:pt>
                <c:pt idx="1360">
                  <c:v>40894.666666666613</c:v>
                </c:pt>
                <c:pt idx="1361">
                  <c:v>40894.708333333336</c:v>
                </c:pt>
                <c:pt idx="1362">
                  <c:v>40894.75</c:v>
                </c:pt>
                <c:pt idx="1363">
                  <c:v>40894.791666666577</c:v>
                </c:pt>
                <c:pt idx="1364">
                  <c:v>40894.833333333336</c:v>
                </c:pt>
                <c:pt idx="1365">
                  <c:v>40894.875</c:v>
                </c:pt>
                <c:pt idx="1366">
                  <c:v>40894.916666666664</c:v>
                </c:pt>
                <c:pt idx="1367">
                  <c:v>40894.958333333343</c:v>
                </c:pt>
                <c:pt idx="1368">
                  <c:v>40895</c:v>
                </c:pt>
                <c:pt idx="1369">
                  <c:v>40895.041666666613</c:v>
                </c:pt>
                <c:pt idx="1370">
                  <c:v>40895.083333333336</c:v>
                </c:pt>
                <c:pt idx="1371">
                  <c:v>40895.124999999993</c:v>
                </c:pt>
                <c:pt idx="1372">
                  <c:v>40895.166666666613</c:v>
                </c:pt>
                <c:pt idx="1373">
                  <c:v>40895.208333333336</c:v>
                </c:pt>
                <c:pt idx="1374">
                  <c:v>40895.25</c:v>
                </c:pt>
                <c:pt idx="1375">
                  <c:v>40895.291666666577</c:v>
                </c:pt>
                <c:pt idx="1376">
                  <c:v>40895.333333333336</c:v>
                </c:pt>
                <c:pt idx="1377">
                  <c:v>40895.375</c:v>
                </c:pt>
                <c:pt idx="1378">
                  <c:v>40895.416666666664</c:v>
                </c:pt>
                <c:pt idx="1379">
                  <c:v>40895.458333333343</c:v>
                </c:pt>
                <c:pt idx="1380">
                  <c:v>40895.5</c:v>
                </c:pt>
                <c:pt idx="1381">
                  <c:v>40895.541666666613</c:v>
                </c:pt>
                <c:pt idx="1382">
                  <c:v>40895.583333333336</c:v>
                </c:pt>
                <c:pt idx="1383">
                  <c:v>40895.624999999993</c:v>
                </c:pt>
                <c:pt idx="1384">
                  <c:v>40895.666666666613</c:v>
                </c:pt>
                <c:pt idx="1385">
                  <c:v>40895.708333333336</c:v>
                </c:pt>
                <c:pt idx="1386">
                  <c:v>40895.75</c:v>
                </c:pt>
                <c:pt idx="1387">
                  <c:v>40895.791666666577</c:v>
                </c:pt>
                <c:pt idx="1388">
                  <c:v>40895.833333333336</c:v>
                </c:pt>
                <c:pt idx="1389">
                  <c:v>40895.875</c:v>
                </c:pt>
                <c:pt idx="1390">
                  <c:v>40895.916666666664</c:v>
                </c:pt>
                <c:pt idx="1391">
                  <c:v>40895.958333333343</c:v>
                </c:pt>
                <c:pt idx="1392">
                  <c:v>40896</c:v>
                </c:pt>
                <c:pt idx="1393">
                  <c:v>40896.041666666613</c:v>
                </c:pt>
                <c:pt idx="1394">
                  <c:v>40896.083333333336</c:v>
                </c:pt>
                <c:pt idx="1395">
                  <c:v>40896.124999999993</c:v>
                </c:pt>
                <c:pt idx="1396">
                  <c:v>40896.166666666613</c:v>
                </c:pt>
                <c:pt idx="1397">
                  <c:v>40896.208333333336</c:v>
                </c:pt>
                <c:pt idx="1398">
                  <c:v>40896.25</c:v>
                </c:pt>
                <c:pt idx="1399">
                  <c:v>40896.291666666577</c:v>
                </c:pt>
                <c:pt idx="1400">
                  <c:v>40896.333333333336</c:v>
                </c:pt>
                <c:pt idx="1401">
                  <c:v>40896.375</c:v>
                </c:pt>
                <c:pt idx="1402">
                  <c:v>40896.416666666664</c:v>
                </c:pt>
                <c:pt idx="1403">
                  <c:v>40896.458333333343</c:v>
                </c:pt>
                <c:pt idx="1404">
                  <c:v>40896.5</c:v>
                </c:pt>
                <c:pt idx="1405">
                  <c:v>40896.541666666613</c:v>
                </c:pt>
                <c:pt idx="1406">
                  <c:v>40896.583333333336</c:v>
                </c:pt>
                <c:pt idx="1407">
                  <c:v>40896.624999999993</c:v>
                </c:pt>
                <c:pt idx="1408">
                  <c:v>40896.666666666613</c:v>
                </c:pt>
                <c:pt idx="1409">
                  <c:v>40896.708333333336</c:v>
                </c:pt>
                <c:pt idx="1410">
                  <c:v>40896.75</c:v>
                </c:pt>
                <c:pt idx="1411">
                  <c:v>40896.791666666577</c:v>
                </c:pt>
                <c:pt idx="1412">
                  <c:v>40896.833333333336</c:v>
                </c:pt>
                <c:pt idx="1413">
                  <c:v>40896.875</c:v>
                </c:pt>
                <c:pt idx="1414">
                  <c:v>40896.916666666664</c:v>
                </c:pt>
                <c:pt idx="1415">
                  <c:v>40896.958333333343</c:v>
                </c:pt>
                <c:pt idx="1416">
                  <c:v>40897</c:v>
                </c:pt>
                <c:pt idx="1417">
                  <c:v>40897.041666666613</c:v>
                </c:pt>
                <c:pt idx="1418">
                  <c:v>40897.083333333336</c:v>
                </c:pt>
                <c:pt idx="1419">
                  <c:v>40897.124999999993</c:v>
                </c:pt>
                <c:pt idx="1420">
                  <c:v>40897.166666666613</c:v>
                </c:pt>
                <c:pt idx="1421">
                  <c:v>40897.208333333336</c:v>
                </c:pt>
                <c:pt idx="1422">
                  <c:v>40897.25</c:v>
                </c:pt>
                <c:pt idx="1423">
                  <c:v>40897.291666666577</c:v>
                </c:pt>
                <c:pt idx="1424">
                  <c:v>40897.333333333336</c:v>
                </c:pt>
                <c:pt idx="1425">
                  <c:v>40897.375</c:v>
                </c:pt>
                <c:pt idx="1426">
                  <c:v>40897.416666666664</c:v>
                </c:pt>
                <c:pt idx="1427">
                  <c:v>40897.458333333343</c:v>
                </c:pt>
                <c:pt idx="1428">
                  <c:v>40897.5</c:v>
                </c:pt>
                <c:pt idx="1429">
                  <c:v>40897.541666666613</c:v>
                </c:pt>
                <c:pt idx="1430">
                  <c:v>40897.583333333336</c:v>
                </c:pt>
                <c:pt idx="1431">
                  <c:v>40897.624999999993</c:v>
                </c:pt>
                <c:pt idx="1432">
                  <c:v>40897.666666666613</c:v>
                </c:pt>
                <c:pt idx="1433">
                  <c:v>40897.708333333336</c:v>
                </c:pt>
                <c:pt idx="1434">
                  <c:v>40897.75</c:v>
                </c:pt>
                <c:pt idx="1435">
                  <c:v>40897.791666666577</c:v>
                </c:pt>
                <c:pt idx="1436">
                  <c:v>40897.833333333336</c:v>
                </c:pt>
                <c:pt idx="1437">
                  <c:v>40897.875</c:v>
                </c:pt>
                <c:pt idx="1438">
                  <c:v>40897.916666666664</c:v>
                </c:pt>
                <c:pt idx="1439">
                  <c:v>40897.958333333343</c:v>
                </c:pt>
                <c:pt idx="1440">
                  <c:v>40898</c:v>
                </c:pt>
                <c:pt idx="1441">
                  <c:v>40898.041666666613</c:v>
                </c:pt>
                <c:pt idx="1442">
                  <c:v>40898.083333333336</c:v>
                </c:pt>
                <c:pt idx="1443">
                  <c:v>40898.124999999993</c:v>
                </c:pt>
                <c:pt idx="1444">
                  <c:v>40898.166666666613</c:v>
                </c:pt>
                <c:pt idx="1445">
                  <c:v>40898.208333333336</c:v>
                </c:pt>
                <c:pt idx="1446">
                  <c:v>40898.25</c:v>
                </c:pt>
                <c:pt idx="1447">
                  <c:v>40898.291666666577</c:v>
                </c:pt>
                <c:pt idx="1448">
                  <c:v>40898.333333333336</c:v>
                </c:pt>
                <c:pt idx="1449">
                  <c:v>40898.375</c:v>
                </c:pt>
                <c:pt idx="1450">
                  <c:v>40898.416666666664</c:v>
                </c:pt>
                <c:pt idx="1451">
                  <c:v>40898.458333333343</c:v>
                </c:pt>
                <c:pt idx="1452">
                  <c:v>40898.5</c:v>
                </c:pt>
                <c:pt idx="1453">
                  <c:v>40898.541666666613</c:v>
                </c:pt>
                <c:pt idx="1454">
                  <c:v>40898.583333333336</c:v>
                </c:pt>
                <c:pt idx="1455">
                  <c:v>40898.624999999993</c:v>
                </c:pt>
                <c:pt idx="1456">
                  <c:v>40898.666666666613</c:v>
                </c:pt>
                <c:pt idx="1457">
                  <c:v>40898.708333333336</c:v>
                </c:pt>
                <c:pt idx="1458">
                  <c:v>40898.75</c:v>
                </c:pt>
                <c:pt idx="1459">
                  <c:v>40898.791666666577</c:v>
                </c:pt>
                <c:pt idx="1460">
                  <c:v>40898.833333333336</c:v>
                </c:pt>
                <c:pt idx="1461">
                  <c:v>40898.875</c:v>
                </c:pt>
                <c:pt idx="1462">
                  <c:v>40898.916666666664</c:v>
                </c:pt>
                <c:pt idx="1463">
                  <c:v>40898.958333333343</c:v>
                </c:pt>
                <c:pt idx="1464">
                  <c:v>40899</c:v>
                </c:pt>
                <c:pt idx="1465">
                  <c:v>40899.041666666613</c:v>
                </c:pt>
                <c:pt idx="1466">
                  <c:v>40899.083333333336</c:v>
                </c:pt>
                <c:pt idx="1467">
                  <c:v>40899.124999999993</c:v>
                </c:pt>
                <c:pt idx="1468">
                  <c:v>40899.166666666613</c:v>
                </c:pt>
                <c:pt idx="1469">
                  <c:v>40899.208333333336</c:v>
                </c:pt>
                <c:pt idx="1470">
                  <c:v>40899.25</c:v>
                </c:pt>
                <c:pt idx="1471">
                  <c:v>40899.291666666577</c:v>
                </c:pt>
                <c:pt idx="1472">
                  <c:v>40899.333333333336</c:v>
                </c:pt>
                <c:pt idx="1473">
                  <c:v>40899.375</c:v>
                </c:pt>
                <c:pt idx="1474">
                  <c:v>40899.416666666664</c:v>
                </c:pt>
                <c:pt idx="1475">
                  <c:v>40899.458333333343</c:v>
                </c:pt>
                <c:pt idx="1476">
                  <c:v>40899.5</c:v>
                </c:pt>
                <c:pt idx="1477">
                  <c:v>40899.541666666613</c:v>
                </c:pt>
                <c:pt idx="1478">
                  <c:v>40899.583333333336</c:v>
                </c:pt>
                <c:pt idx="1479">
                  <c:v>40899.624999999993</c:v>
                </c:pt>
                <c:pt idx="1480">
                  <c:v>40899.666666666613</c:v>
                </c:pt>
                <c:pt idx="1481">
                  <c:v>40899.708333333336</c:v>
                </c:pt>
                <c:pt idx="1482">
                  <c:v>40899.75</c:v>
                </c:pt>
                <c:pt idx="1483">
                  <c:v>40899.791666666577</c:v>
                </c:pt>
                <c:pt idx="1484">
                  <c:v>40899.833333333336</c:v>
                </c:pt>
                <c:pt idx="1485">
                  <c:v>40899.875</c:v>
                </c:pt>
                <c:pt idx="1486">
                  <c:v>40899.916666666664</c:v>
                </c:pt>
                <c:pt idx="1487">
                  <c:v>40899.958333333343</c:v>
                </c:pt>
                <c:pt idx="1488">
                  <c:v>40900</c:v>
                </c:pt>
                <c:pt idx="1489">
                  <c:v>40900.041666666613</c:v>
                </c:pt>
                <c:pt idx="1490">
                  <c:v>40900.083333333336</c:v>
                </c:pt>
                <c:pt idx="1491">
                  <c:v>40900.124999999993</c:v>
                </c:pt>
                <c:pt idx="1492">
                  <c:v>40900.166666666613</c:v>
                </c:pt>
                <c:pt idx="1493">
                  <c:v>40900.208333333336</c:v>
                </c:pt>
                <c:pt idx="1494">
                  <c:v>40900.25</c:v>
                </c:pt>
                <c:pt idx="1495">
                  <c:v>40900.291666666577</c:v>
                </c:pt>
                <c:pt idx="1496">
                  <c:v>40900.333333333336</c:v>
                </c:pt>
                <c:pt idx="1497">
                  <c:v>40900.375</c:v>
                </c:pt>
                <c:pt idx="1498">
                  <c:v>40900.416666666664</c:v>
                </c:pt>
                <c:pt idx="1499">
                  <c:v>40900.458333333343</c:v>
                </c:pt>
                <c:pt idx="1500">
                  <c:v>40900.5</c:v>
                </c:pt>
                <c:pt idx="1501">
                  <c:v>40900.541666666613</c:v>
                </c:pt>
                <c:pt idx="1502">
                  <c:v>40900.583333333336</c:v>
                </c:pt>
                <c:pt idx="1503">
                  <c:v>40900.624999999993</c:v>
                </c:pt>
                <c:pt idx="1504">
                  <c:v>40900.666666666613</c:v>
                </c:pt>
                <c:pt idx="1505">
                  <c:v>40900.708333333336</c:v>
                </c:pt>
                <c:pt idx="1506">
                  <c:v>40900.75</c:v>
                </c:pt>
                <c:pt idx="1507">
                  <c:v>40900.791666666577</c:v>
                </c:pt>
                <c:pt idx="1508">
                  <c:v>40900.833333333336</c:v>
                </c:pt>
                <c:pt idx="1509">
                  <c:v>40900.875</c:v>
                </c:pt>
                <c:pt idx="1510">
                  <c:v>40900.916666666664</c:v>
                </c:pt>
                <c:pt idx="1511">
                  <c:v>40900.958333333343</c:v>
                </c:pt>
                <c:pt idx="1512">
                  <c:v>40901</c:v>
                </c:pt>
                <c:pt idx="1513">
                  <c:v>40901.041666666613</c:v>
                </c:pt>
                <c:pt idx="1514">
                  <c:v>40901.083333333336</c:v>
                </c:pt>
                <c:pt idx="1515">
                  <c:v>40901.124999999993</c:v>
                </c:pt>
                <c:pt idx="1516">
                  <c:v>40901.166666666613</c:v>
                </c:pt>
                <c:pt idx="1517">
                  <c:v>40901.208333333336</c:v>
                </c:pt>
                <c:pt idx="1518">
                  <c:v>40901.25</c:v>
                </c:pt>
                <c:pt idx="1519">
                  <c:v>40901.291666666577</c:v>
                </c:pt>
                <c:pt idx="1520">
                  <c:v>40901.333333333336</c:v>
                </c:pt>
                <c:pt idx="1521">
                  <c:v>40901.375</c:v>
                </c:pt>
                <c:pt idx="1522">
                  <c:v>40901.416666666664</c:v>
                </c:pt>
                <c:pt idx="1523">
                  <c:v>40901.458333333343</c:v>
                </c:pt>
                <c:pt idx="1524">
                  <c:v>40901.5</c:v>
                </c:pt>
                <c:pt idx="1525">
                  <c:v>40901.541666666613</c:v>
                </c:pt>
                <c:pt idx="1526">
                  <c:v>40901.583333333336</c:v>
                </c:pt>
                <c:pt idx="1527">
                  <c:v>40901.624999999993</c:v>
                </c:pt>
                <c:pt idx="1528">
                  <c:v>40901.666666666613</c:v>
                </c:pt>
                <c:pt idx="1529">
                  <c:v>40901.708333333336</c:v>
                </c:pt>
                <c:pt idx="1530">
                  <c:v>40901.75</c:v>
                </c:pt>
                <c:pt idx="1531">
                  <c:v>40901.791666666577</c:v>
                </c:pt>
                <c:pt idx="1532">
                  <c:v>40901.833333333336</c:v>
                </c:pt>
                <c:pt idx="1533">
                  <c:v>40901.875</c:v>
                </c:pt>
                <c:pt idx="1534">
                  <c:v>40901.916666666664</c:v>
                </c:pt>
                <c:pt idx="1535">
                  <c:v>40901.958333333343</c:v>
                </c:pt>
                <c:pt idx="1536">
                  <c:v>40902</c:v>
                </c:pt>
                <c:pt idx="1537">
                  <c:v>40902.041666666613</c:v>
                </c:pt>
                <c:pt idx="1538">
                  <c:v>40902.083333333336</c:v>
                </c:pt>
                <c:pt idx="1539">
                  <c:v>40902.124999999993</c:v>
                </c:pt>
                <c:pt idx="1540">
                  <c:v>40902.166666666613</c:v>
                </c:pt>
                <c:pt idx="1541">
                  <c:v>40902.208333333336</c:v>
                </c:pt>
                <c:pt idx="1542">
                  <c:v>40902.25</c:v>
                </c:pt>
                <c:pt idx="1543">
                  <c:v>40902.291666666577</c:v>
                </c:pt>
                <c:pt idx="1544">
                  <c:v>40902.333333333336</c:v>
                </c:pt>
                <c:pt idx="1545">
                  <c:v>40902.375</c:v>
                </c:pt>
                <c:pt idx="1546">
                  <c:v>40902.416666666664</c:v>
                </c:pt>
                <c:pt idx="1547">
                  <c:v>40902.458333333343</c:v>
                </c:pt>
                <c:pt idx="1548">
                  <c:v>40902.5</c:v>
                </c:pt>
                <c:pt idx="1549">
                  <c:v>40902.541666666613</c:v>
                </c:pt>
                <c:pt idx="1550">
                  <c:v>40902.583333333336</c:v>
                </c:pt>
                <c:pt idx="1551">
                  <c:v>40902.624999999993</c:v>
                </c:pt>
                <c:pt idx="1552">
                  <c:v>40902.666666666613</c:v>
                </c:pt>
                <c:pt idx="1553">
                  <c:v>40902.708333333336</c:v>
                </c:pt>
                <c:pt idx="1554">
                  <c:v>40902.75</c:v>
                </c:pt>
                <c:pt idx="1555">
                  <c:v>40902.791666666577</c:v>
                </c:pt>
                <c:pt idx="1556">
                  <c:v>40902.833333333336</c:v>
                </c:pt>
                <c:pt idx="1557">
                  <c:v>40902.875</c:v>
                </c:pt>
                <c:pt idx="1558">
                  <c:v>40902.916666666664</c:v>
                </c:pt>
                <c:pt idx="1559">
                  <c:v>40902.958333333343</c:v>
                </c:pt>
                <c:pt idx="1560">
                  <c:v>40903</c:v>
                </c:pt>
                <c:pt idx="1561">
                  <c:v>40903.041666666613</c:v>
                </c:pt>
                <c:pt idx="1562">
                  <c:v>40903.083333333336</c:v>
                </c:pt>
                <c:pt idx="1563">
                  <c:v>40903.124999999993</c:v>
                </c:pt>
                <c:pt idx="1564">
                  <c:v>40903.166666666613</c:v>
                </c:pt>
                <c:pt idx="1565">
                  <c:v>40903.208333333336</c:v>
                </c:pt>
                <c:pt idx="1566">
                  <c:v>40903.25</c:v>
                </c:pt>
                <c:pt idx="1567">
                  <c:v>40903.291666666577</c:v>
                </c:pt>
                <c:pt idx="1568">
                  <c:v>40903.333333333336</c:v>
                </c:pt>
                <c:pt idx="1569">
                  <c:v>40903.375</c:v>
                </c:pt>
                <c:pt idx="1570">
                  <c:v>40903.416666666664</c:v>
                </c:pt>
                <c:pt idx="1571">
                  <c:v>40903.458333333343</c:v>
                </c:pt>
                <c:pt idx="1572">
                  <c:v>40903.5</c:v>
                </c:pt>
                <c:pt idx="1573">
                  <c:v>40903.541666666613</c:v>
                </c:pt>
                <c:pt idx="1574">
                  <c:v>40903.583333333336</c:v>
                </c:pt>
                <c:pt idx="1575">
                  <c:v>40903.624999999993</c:v>
                </c:pt>
                <c:pt idx="1576">
                  <c:v>40903.666666666613</c:v>
                </c:pt>
                <c:pt idx="1577">
                  <c:v>40903.708333333336</c:v>
                </c:pt>
                <c:pt idx="1578">
                  <c:v>40903.75</c:v>
                </c:pt>
                <c:pt idx="1579">
                  <c:v>40903.791666666577</c:v>
                </c:pt>
                <c:pt idx="1580">
                  <c:v>40903.833333333336</c:v>
                </c:pt>
                <c:pt idx="1581">
                  <c:v>40903.875</c:v>
                </c:pt>
                <c:pt idx="1582">
                  <c:v>40903.916666666664</c:v>
                </c:pt>
                <c:pt idx="1583">
                  <c:v>40903.958333333343</c:v>
                </c:pt>
                <c:pt idx="1584">
                  <c:v>40904</c:v>
                </c:pt>
                <c:pt idx="1585">
                  <c:v>40904.041666666613</c:v>
                </c:pt>
                <c:pt idx="1586">
                  <c:v>40904.083333333336</c:v>
                </c:pt>
                <c:pt idx="1587">
                  <c:v>40904.124999999993</c:v>
                </c:pt>
                <c:pt idx="1588">
                  <c:v>40904.166666666613</c:v>
                </c:pt>
                <c:pt idx="1589">
                  <c:v>40904.208333333336</c:v>
                </c:pt>
                <c:pt idx="1590">
                  <c:v>40904.25</c:v>
                </c:pt>
                <c:pt idx="1591">
                  <c:v>40904.291666666577</c:v>
                </c:pt>
                <c:pt idx="1592">
                  <c:v>40904.333333333336</c:v>
                </c:pt>
                <c:pt idx="1593">
                  <c:v>40904.375</c:v>
                </c:pt>
                <c:pt idx="1594">
                  <c:v>40904.416666666664</c:v>
                </c:pt>
                <c:pt idx="1595">
                  <c:v>40904.458333333343</c:v>
                </c:pt>
                <c:pt idx="1596">
                  <c:v>40904.5</c:v>
                </c:pt>
                <c:pt idx="1597">
                  <c:v>40904.541666666613</c:v>
                </c:pt>
                <c:pt idx="1598">
                  <c:v>40904.583333333336</c:v>
                </c:pt>
                <c:pt idx="1599">
                  <c:v>40904.624999999993</c:v>
                </c:pt>
                <c:pt idx="1600">
                  <c:v>40904.666666666613</c:v>
                </c:pt>
                <c:pt idx="1601">
                  <c:v>40904.708333333336</c:v>
                </c:pt>
                <c:pt idx="1602">
                  <c:v>40904.75</c:v>
                </c:pt>
                <c:pt idx="1603">
                  <c:v>40904.791666666577</c:v>
                </c:pt>
                <c:pt idx="1604">
                  <c:v>40904.833333333336</c:v>
                </c:pt>
                <c:pt idx="1605">
                  <c:v>40904.875</c:v>
                </c:pt>
                <c:pt idx="1606">
                  <c:v>40904.916666666664</c:v>
                </c:pt>
                <c:pt idx="1607">
                  <c:v>40904.958333333343</c:v>
                </c:pt>
                <c:pt idx="1608">
                  <c:v>40905</c:v>
                </c:pt>
                <c:pt idx="1609">
                  <c:v>40905.041666666613</c:v>
                </c:pt>
                <c:pt idx="1610">
                  <c:v>40905.083333333336</c:v>
                </c:pt>
                <c:pt idx="1611">
                  <c:v>40905.124999999993</c:v>
                </c:pt>
                <c:pt idx="1612">
                  <c:v>40905.166666666613</c:v>
                </c:pt>
                <c:pt idx="1613">
                  <c:v>40905.208333333336</c:v>
                </c:pt>
                <c:pt idx="1614">
                  <c:v>40905.25</c:v>
                </c:pt>
                <c:pt idx="1615">
                  <c:v>40905.291666666577</c:v>
                </c:pt>
                <c:pt idx="1616">
                  <c:v>40905.333333333336</c:v>
                </c:pt>
                <c:pt idx="1617">
                  <c:v>40905.375</c:v>
                </c:pt>
                <c:pt idx="1618">
                  <c:v>40905.416666666664</c:v>
                </c:pt>
                <c:pt idx="1619">
                  <c:v>40905.458333333343</c:v>
                </c:pt>
                <c:pt idx="1620">
                  <c:v>40905.5</c:v>
                </c:pt>
                <c:pt idx="1621">
                  <c:v>40905.541666666613</c:v>
                </c:pt>
                <c:pt idx="1622">
                  <c:v>40905.583333333336</c:v>
                </c:pt>
                <c:pt idx="1623">
                  <c:v>40905.624999999993</c:v>
                </c:pt>
                <c:pt idx="1624">
                  <c:v>40905.666666666613</c:v>
                </c:pt>
                <c:pt idx="1625">
                  <c:v>40905.708333333336</c:v>
                </c:pt>
                <c:pt idx="1626">
                  <c:v>40905.75</c:v>
                </c:pt>
                <c:pt idx="1627">
                  <c:v>40905.791666666577</c:v>
                </c:pt>
                <c:pt idx="1628">
                  <c:v>40905.833333333336</c:v>
                </c:pt>
                <c:pt idx="1629">
                  <c:v>40905.875</c:v>
                </c:pt>
                <c:pt idx="1630">
                  <c:v>40905.916666666664</c:v>
                </c:pt>
                <c:pt idx="1631">
                  <c:v>40905.958333333343</c:v>
                </c:pt>
                <c:pt idx="1632">
                  <c:v>40906</c:v>
                </c:pt>
                <c:pt idx="1633">
                  <c:v>40906.041666666613</c:v>
                </c:pt>
                <c:pt idx="1634">
                  <c:v>40906.083333333336</c:v>
                </c:pt>
                <c:pt idx="1635">
                  <c:v>40906.124999999993</c:v>
                </c:pt>
                <c:pt idx="1636">
                  <c:v>40906.166666666613</c:v>
                </c:pt>
                <c:pt idx="1637">
                  <c:v>40906.208333333336</c:v>
                </c:pt>
                <c:pt idx="1638">
                  <c:v>40906.25</c:v>
                </c:pt>
                <c:pt idx="1639">
                  <c:v>40906.291666666577</c:v>
                </c:pt>
                <c:pt idx="1640">
                  <c:v>40906.333333333336</c:v>
                </c:pt>
                <c:pt idx="1641">
                  <c:v>40906.375</c:v>
                </c:pt>
                <c:pt idx="1642">
                  <c:v>40906.416666666664</c:v>
                </c:pt>
                <c:pt idx="1643">
                  <c:v>40906.458333333343</c:v>
                </c:pt>
                <c:pt idx="1644">
                  <c:v>40906.5</c:v>
                </c:pt>
                <c:pt idx="1645">
                  <c:v>40906.541666666613</c:v>
                </c:pt>
                <c:pt idx="1646">
                  <c:v>40906.583333333336</c:v>
                </c:pt>
                <c:pt idx="1647">
                  <c:v>40906.624999999993</c:v>
                </c:pt>
                <c:pt idx="1648">
                  <c:v>40906.666666666613</c:v>
                </c:pt>
                <c:pt idx="1649">
                  <c:v>40906.708333333336</c:v>
                </c:pt>
                <c:pt idx="1650">
                  <c:v>40906.75</c:v>
                </c:pt>
                <c:pt idx="1651">
                  <c:v>40906.791666666577</c:v>
                </c:pt>
                <c:pt idx="1652">
                  <c:v>40906.833333333336</c:v>
                </c:pt>
                <c:pt idx="1653">
                  <c:v>40906.875</c:v>
                </c:pt>
                <c:pt idx="1654">
                  <c:v>40906.916666666664</c:v>
                </c:pt>
                <c:pt idx="1655">
                  <c:v>40906.958333333343</c:v>
                </c:pt>
                <c:pt idx="1656">
                  <c:v>40907</c:v>
                </c:pt>
                <c:pt idx="1657">
                  <c:v>40907.041666666613</c:v>
                </c:pt>
                <c:pt idx="1658">
                  <c:v>40907.083333333336</c:v>
                </c:pt>
                <c:pt idx="1659">
                  <c:v>40907.124999999993</c:v>
                </c:pt>
                <c:pt idx="1660">
                  <c:v>40907.166666666613</c:v>
                </c:pt>
                <c:pt idx="1661">
                  <c:v>40907.208333333336</c:v>
                </c:pt>
                <c:pt idx="1662">
                  <c:v>40907.25</c:v>
                </c:pt>
                <c:pt idx="1663">
                  <c:v>40907.291666666577</c:v>
                </c:pt>
                <c:pt idx="1664">
                  <c:v>40907.333333333336</c:v>
                </c:pt>
                <c:pt idx="1665">
                  <c:v>40907.375</c:v>
                </c:pt>
                <c:pt idx="1666">
                  <c:v>40907.416666666664</c:v>
                </c:pt>
                <c:pt idx="1667">
                  <c:v>40907.458333333343</c:v>
                </c:pt>
                <c:pt idx="1668">
                  <c:v>40907.5</c:v>
                </c:pt>
                <c:pt idx="1669">
                  <c:v>40907.541666666613</c:v>
                </c:pt>
                <c:pt idx="1670">
                  <c:v>40907.583333333336</c:v>
                </c:pt>
                <c:pt idx="1671">
                  <c:v>40907.624999999993</c:v>
                </c:pt>
                <c:pt idx="1672">
                  <c:v>40907.666666666613</c:v>
                </c:pt>
                <c:pt idx="1673">
                  <c:v>40907.708333333336</c:v>
                </c:pt>
                <c:pt idx="1674">
                  <c:v>40907.75</c:v>
                </c:pt>
                <c:pt idx="1675">
                  <c:v>40907.791666666577</c:v>
                </c:pt>
                <c:pt idx="1676">
                  <c:v>40907.833333333336</c:v>
                </c:pt>
                <c:pt idx="1677">
                  <c:v>40907.875</c:v>
                </c:pt>
                <c:pt idx="1678">
                  <c:v>40907.916666666664</c:v>
                </c:pt>
                <c:pt idx="1679">
                  <c:v>40907.958333333343</c:v>
                </c:pt>
                <c:pt idx="1680">
                  <c:v>40908</c:v>
                </c:pt>
                <c:pt idx="1681">
                  <c:v>40908.041666666613</c:v>
                </c:pt>
                <c:pt idx="1682">
                  <c:v>40908.083333333336</c:v>
                </c:pt>
                <c:pt idx="1683">
                  <c:v>40908.124999999993</c:v>
                </c:pt>
                <c:pt idx="1684">
                  <c:v>40908.166666666613</c:v>
                </c:pt>
                <c:pt idx="1685">
                  <c:v>40908.208333333336</c:v>
                </c:pt>
                <c:pt idx="1686">
                  <c:v>40908.25</c:v>
                </c:pt>
                <c:pt idx="1687">
                  <c:v>40908.291666666577</c:v>
                </c:pt>
                <c:pt idx="1688">
                  <c:v>40908.333333333336</c:v>
                </c:pt>
                <c:pt idx="1689">
                  <c:v>40908.375</c:v>
                </c:pt>
                <c:pt idx="1690">
                  <c:v>40908.416666666664</c:v>
                </c:pt>
                <c:pt idx="1691">
                  <c:v>40908.458333333343</c:v>
                </c:pt>
                <c:pt idx="1692">
                  <c:v>40908.5</c:v>
                </c:pt>
                <c:pt idx="1693">
                  <c:v>40908.541666666613</c:v>
                </c:pt>
                <c:pt idx="1694">
                  <c:v>40908.583333333336</c:v>
                </c:pt>
                <c:pt idx="1695">
                  <c:v>40908.624999999993</c:v>
                </c:pt>
                <c:pt idx="1696">
                  <c:v>40908.666666666613</c:v>
                </c:pt>
                <c:pt idx="1697">
                  <c:v>40908.708333333336</c:v>
                </c:pt>
                <c:pt idx="1698">
                  <c:v>40908.75</c:v>
                </c:pt>
                <c:pt idx="1699">
                  <c:v>40908.791666666577</c:v>
                </c:pt>
                <c:pt idx="1700">
                  <c:v>40908.833333333336</c:v>
                </c:pt>
                <c:pt idx="1701">
                  <c:v>40908.875</c:v>
                </c:pt>
                <c:pt idx="1702">
                  <c:v>40908.916666666664</c:v>
                </c:pt>
                <c:pt idx="1703">
                  <c:v>40908.958333333343</c:v>
                </c:pt>
                <c:pt idx="1704">
                  <c:v>40909</c:v>
                </c:pt>
                <c:pt idx="1705">
                  <c:v>40909.041666666613</c:v>
                </c:pt>
                <c:pt idx="1706">
                  <c:v>40909.083333333336</c:v>
                </c:pt>
                <c:pt idx="1707">
                  <c:v>40909.124999999993</c:v>
                </c:pt>
                <c:pt idx="1708">
                  <c:v>40909.166666666613</c:v>
                </c:pt>
                <c:pt idx="1709">
                  <c:v>40909.208333333336</c:v>
                </c:pt>
                <c:pt idx="1710">
                  <c:v>40909.25</c:v>
                </c:pt>
                <c:pt idx="1711">
                  <c:v>40909.291666666577</c:v>
                </c:pt>
                <c:pt idx="1712">
                  <c:v>40909.333333333336</c:v>
                </c:pt>
                <c:pt idx="1713">
                  <c:v>40909.375</c:v>
                </c:pt>
                <c:pt idx="1714">
                  <c:v>40909.416666666664</c:v>
                </c:pt>
                <c:pt idx="1715">
                  <c:v>40909.458333333343</c:v>
                </c:pt>
                <c:pt idx="1716">
                  <c:v>40909.5</c:v>
                </c:pt>
                <c:pt idx="1717">
                  <c:v>40909.541666666613</c:v>
                </c:pt>
                <c:pt idx="1718">
                  <c:v>40909.583333333336</c:v>
                </c:pt>
                <c:pt idx="1719">
                  <c:v>40909.624999999993</c:v>
                </c:pt>
                <c:pt idx="1720">
                  <c:v>40909.666666666613</c:v>
                </c:pt>
                <c:pt idx="1721">
                  <c:v>40909.708333333336</c:v>
                </c:pt>
                <c:pt idx="1722">
                  <c:v>40909.75</c:v>
                </c:pt>
                <c:pt idx="1723">
                  <c:v>40909.791666666577</c:v>
                </c:pt>
                <c:pt idx="1724">
                  <c:v>40909.833333333336</c:v>
                </c:pt>
                <c:pt idx="1725">
                  <c:v>40909.875</c:v>
                </c:pt>
                <c:pt idx="1726">
                  <c:v>40909.916666666664</c:v>
                </c:pt>
                <c:pt idx="1727">
                  <c:v>40909.958333333343</c:v>
                </c:pt>
                <c:pt idx="1728">
                  <c:v>40910</c:v>
                </c:pt>
                <c:pt idx="1729">
                  <c:v>40910.041666666613</c:v>
                </c:pt>
                <c:pt idx="1730">
                  <c:v>40910.083333333336</c:v>
                </c:pt>
                <c:pt idx="1731">
                  <c:v>40910.124999999993</c:v>
                </c:pt>
                <c:pt idx="1732">
                  <c:v>40910.166666666613</c:v>
                </c:pt>
                <c:pt idx="1733">
                  <c:v>40910.208333333336</c:v>
                </c:pt>
                <c:pt idx="1734">
                  <c:v>40910.25</c:v>
                </c:pt>
                <c:pt idx="1735">
                  <c:v>40910.291666666577</c:v>
                </c:pt>
                <c:pt idx="1736">
                  <c:v>40910.333333333336</c:v>
                </c:pt>
                <c:pt idx="1737">
                  <c:v>40910.375</c:v>
                </c:pt>
                <c:pt idx="1738">
                  <c:v>40910.416666666664</c:v>
                </c:pt>
                <c:pt idx="1739">
                  <c:v>40910.458333333343</c:v>
                </c:pt>
                <c:pt idx="1740">
                  <c:v>40910.5</c:v>
                </c:pt>
                <c:pt idx="1741">
                  <c:v>40910.541666666613</c:v>
                </c:pt>
                <c:pt idx="1742">
                  <c:v>40910.583333333336</c:v>
                </c:pt>
                <c:pt idx="1743">
                  <c:v>40910.624999999993</c:v>
                </c:pt>
                <c:pt idx="1744">
                  <c:v>40910.666666666613</c:v>
                </c:pt>
                <c:pt idx="1745">
                  <c:v>40910.708333333336</c:v>
                </c:pt>
                <c:pt idx="1746">
                  <c:v>40910.75</c:v>
                </c:pt>
                <c:pt idx="1747">
                  <c:v>40910.791666666577</c:v>
                </c:pt>
                <c:pt idx="1748">
                  <c:v>40910.833333333336</c:v>
                </c:pt>
                <c:pt idx="1749">
                  <c:v>40910.875</c:v>
                </c:pt>
                <c:pt idx="1750">
                  <c:v>40910.916666666664</c:v>
                </c:pt>
                <c:pt idx="1751">
                  <c:v>40910.958333333343</c:v>
                </c:pt>
                <c:pt idx="1752">
                  <c:v>40911</c:v>
                </c:pt>
                <c:pt idx="1753">
                  <c:v>40911.041666666613</c:v>
                </c:pt>
                <c:pt idx="1754">
                  <c:v>40911.083333333336</c:v>
                </c:pt>
                <c:pt idx="1755">
                  <c:v>40911.124999999993</c:v>
                </c:pt>
                <c:pt idx="1756">
                  <c:v>40911.166666666613</c:v>
                </c:pt>
                <c:pt idx="1757">
                  <c:v>40911.208333333336</c:v>
                </c:pt>
                <c:pt idx="1758">
                  <c:v>40911.25</c:v>
                </c:pt>
                <c:pt idx="1759">
                  <c:v>40911.291666666577</c:v>
                </c:pt>
                <c:pt idx="1760">
                  <c:v>40911.333333333336</c:v>
                </c:pt>
                <c:pt idx="1761">
                  <c:v>40911.375</c:v>
                </c:pt>
                <c:pt idx="1762">
                  <c:v>40911.416666666664</c:v>
                </c:pt>
                <c:pt idx="1763">
                  <c:v>40911.458333333343</c:v>
                </c:pt>
                <c:pt idx="1764">
                  <c:v>40911.5</c:v>
                </c:pt>
                <c:pt idx="1765">
                  <c:v>40911.541666666613</c:v>
                </c:pt>
                <c:pt idx="1766">
                  <c:v>40911.583333333336</c:v>
                </c:pt>
                <c:pt idx="1767">
                  <c:v>40911.624999999993</c:v>
                </c:pt>
                <c:pt idx="1768">
                  <c:v>40911.666666666613</c:v>
                </c:pt>
                <c:pt idx="1769">
                  <c:v>40911.708333333336</c:v>
                </c:pt>
                <c:pt idx="1770">
                  <c:v>40911.75</c:v>
                </c:pt>
                <c:pt idx="1771">
                  <c:v>40911.791666666577</c:v>
                </c:pt>
                <c:pt idx="1772">
                  <c:v>40911.833333333336</c:v>
                </c:pt>
                <c:pt idx="1773">
                  <c:v>40911.875</c:v>
                </c:pt>
                <c:pt idx="1774">
                  <c:v>40911.916666666664</c:v>
                </c:pt>
                <c:pt idx="1775">
                  <c:v>40911.958333333343</c:v>
                </c:pt>
                <c:pt idx="1776">
                  <c:v>40912</c:v>
                </c:pt>
                <c:pt idx="1777">
                  <c:v>40912.041666666613</c:v>
                </c:pt>
                <c:pt idx="1778">
                  <c:v>40912.083333333336</c:v>
                </c:pt>
                <c:pt idx="1779">
                  <c:v>40912.124999999993</c:v>
                </c:pt>
                <c:pt idx="1780">
                  <c:v>40912.166666666613</c:v>
                </c:pt>
                <c:pt idx="1781">
                  <c:v>40912.208333333336</c:v>
                </c:pt>
                <c:pt idx="1782">
                  <c:v>40912.25</c:v>
                </c:pt>
                <c:pt idx="1783">
                  <c:v>40912.291666666577</c:v>
                </c:pt>
                <c:pt idx="1784">
                  <c:v>40912.333333333336</c:v>
                </c:pt>
                <c:pt idx="1785">
                  <c:v>40912.375</c:v>
                </c:pt>
                <c:pt idx="1786">
                  <c:v>40912.416666666664</c:v>
                </c:pt>
                <c:pt idx="1787">
                  <c:v>40912.458333333343</c:v>
                </c:pt>
                <c:pt idx="1788">
                  <c:v>40912.5</c:v>
                </c:pt>
                <c:pt idx="1789">
                  <c:v>40912.541666666613</c:v>
                </c:pt>
                <c:pt idx="1790">
                  <c:v>40912.583333333336</c:v>
                </c:pt>
                <c:pt idx="1791">
                  <c:v>40912.624999999993</c:v>
                </c:pt>
                <c:pt idx="1792">
                  <c:v>40912.666666666613</c:v>
                </c:pt>
                <c:pt idx="1793">
                  <c:v>40912.708333333336</c:v>
                </c:pt>
                <c:pt idx="1794">
                  <c:v>40912.75</c:v>
                </c:pt>
                <c:pt idx="1795">
                  <c:v>40912.791666666577</c:v>
                </c:pt>
                <c:pt idx="1796">
                  <c:v>40912.833333333336</c:v>
                </c:pt>
                <c:pt idx="1797">
                  <c:v>40912.875</c:v>
                </c:pt>
                <c:pt idx="1798">
                  <c:v>40912.916666666664</c:v>
                </c:pt>
                <c:pt idx="1799">
                  <c:v>40912.958333333343</c:v>
                </c:pt>
                <c:pt idx="1800">
                  <c:v>40913</c:v>
                </c:pt>
                <c:pt idx="1801">
                  <c:v>40913.041666666613</c:v>
                </c:pt>
                <c:pt idx="1802">
                  <c:v>40913.083333333336</c:v>
                </c:pt>
                <c:pt idx="1803">
                  <c:v>40913.124999999993</c:v>
                </c:pt>
                <c:pt idx="1804">
                  <c:v>40913.166666666613</c:v>
                </c:pt>
                <c:pt idx="1805">
                  <c:v>40913.208333333336</c:v>
                </c:pt>
                <c:pt idx="1806">
                  <c:v>40913.25</c:v>
                </c:pt>
                <c:pt idx="1807">
                  <c:v>40913.291666666577</c:v>
                </c:pt>
                <c:pt idx="1808">
                  <c:v>40913.333333333336</c:v>
                </c:pt>
                <c:pt idx="1809">
                  <c:v>40913.375</c:v>
                </c:pt>
                <c:pt idx="1810">
                  <c:v>40913.416666666664</c:v>
                </c:pt>
                <c:pt idx="1811">
                  <c:v>40913.458333333343</c:v>
                </c:pt>
                <c:pt idx="1812">
                  <c:v>40913.5</c:v>
                </c:pt>
                <c:pt idx="1813">
                  <c:v>40913.541666666613</c:v>
                </c:pt>
                <c:pt idx="1814">
                  <c:v>40913.583333333336</c:v>
                </c:pt>
                <c:pt idx="1815">
                  <c:v>40913.624999999993</c:v>
                </c:pt>
                <c:pt idx="1816">
                  <c:v>40913.666666666613</c:v>
                </c:pt>
                <c:pt idx="1817">
                  <c:v>40913.708333333336</c:v>
                </c:pt>
                <c:pt idx="1818">
                  <c:v>40913.75</c:v>
                </c:pt>
                <c:pt idx="1819">
                  <c:v>40913.791666666577</c:v>
                </c:pt>
                <c:pt idx="1820">
                  <c:v>40913.833333333336</c:v>
                </c:pt>
                <c:pt idx="1821">
                  <c:v>40913.875</c:v>
                </c:pt>
                <c:pt idx="1822">
                  <c:v>40913.916666666664</c:v>
                </c:pt>
                <c:pt idx="1823">
                  <c:v>40913.958333333343</c:v>
                </c:pt>
                <c:pt idx="1824">
                  <c:v>40914</c:v>
                </c:pt>
                <c:pt idx="1825">
                  <c:v>40914.041666666613</c:v>
                </c:pt>
                <c:pt idx="1826">
                  <c:v>40914.083333333336</c:v>
                </c:pt>
                <c:pt idx="1827">
                  <c:v>40914.124999999993</c:v>
                </c:pt>
                <c:pt idx="1828">
                  <c:v>40914.166666666613</c:v>
                </c:pt>
                <c:pt idx="1829">
                  <c:v>40914.208333333336</c:v>
                </c:pt>
                <c:pt idx="1830">
                  <c:v>40914.25</c:v>
                </c:pt>
                <c:pt idx="1831">
                  <c:v>40914.291666666577</c:v>
                </c:pt>
                <c:pt idx="1832">
                  <c:v>40914.333333333336</c:v>
                </c:pt>
                <c:pt idx="1833">
                  <c:v>40914.375</c:v>
                </c:pt>
                <c:pt idx="1834">
                  <c:v>40914.416666666664</c:v>
                </c:pt>
                <c:pt idx="1835">
                  <c:v>40914.458333333343</c:v>
                </c:pt>
                <c:pt idx="1836">
                  <c:v>40914.5</c:v>
                </c:pt>
                <c:pt idx="1837">
                  <c:v>40914.541666666613</c:v>
                </c:pt>
                <c:pt idx="1838">
                  <c:v>40914.583333333336</c:v>
                </c:pt>
                <c:pt idx="1839">
                  <c:v>40914.624999999993</c:v>
                </c:pt>
                <c:pt idx="1840">
                  <c:v>40914.666666666613</c:v>
                </c:pt>
                <c:pt idx="1841">
                  <c:v>40914.708333333336</c:v>
                </c:pt>
                <c:pt idx="1842">
                  <c:v>40914.75</c:v>
                </c:pt>
                <c:pt idx="1843">
                  <c:v>40914.791666666577</c:v>
                </c:pt>
                <c:pt idx="1844">
                  <c:v>40914.833333333336</c:v>
                </c:pt>
                <c:pt idx="1845">
                  <c:v>40914.875</c:v>
                </c:pt>
                <c:pt idx="1846">
                  <c:v>40914.916666666664</c:v>
                </c:pt>
                <c:pt idx="1847">
                  <c:v>40914.958333333343</c:v>
                </c:pt>
                <c:pt idx="1848">
                  <c:v>40915</c:v>
                </c:pt>
                <c:pt idx="1849">
                  <c:v>40915.041666666613</c:v>
                </c:pt>
                <c:pt idx="1850">
                  <c:v>40915.083333333336</c:v>
                </c:pt>
                <c:pt idx="1851">
                  <c:v>40915.124999999993</c:v>
                </c:pt>
                <c:pt idx="1852">
                  <c:v>40915.166666666613</c:v>
                </c:pt>
                <c:pt idx="1853">
                  <c:v>40915.208333333336</c:v>
                </c:pt>
                <c:pt idx="1854">
                  <c:v>40915.25</c:v>
                </c:pt>
                <c:pt idx="1855">
                  <c:v>40915.291666666577</c:v>
                </c:pt>
                <c:pt idx="1856">
                  <c:v>40915.333333333336</c:v>
                </c:pt>
                <c:pt idx="1857">
                  <c:v>40915.375</c:v>
                </c:pt>
                <c:pt idx="1858">
                  <c:v>40915.416666666664</c:v>
                </c:pt>
                <c:pt idx="1859">
                  <c:v>40915.458333333343</c:v>
                </c:pt>
                <c:pt idx="1860">
                  <c:v>40915.5</c:v>
                </c:pt>
                <c:pt idx="1861">
                  <c:v>40915.541666666613</c:v>
                </c:pt>
                <c:pt idx="1862">
                  <c:v>40915.583333333336</c:v>
                </c:pt>
                <c:pt idx="1863">
                  <c:v>40915.624999999993</c:v>
                </c:pt>
                <c:pt idx="1864">
                  <c:v>40915.666666666613</c:v>
                </c:pt>
                <c:pt idx="1865">
                  <c:v>40915.708333333336</c:v>
                </c:pt>
                <c:pt idx="1866">
                  <c:v>40915.75</c:v>
                </c:pt>
                <c:pt idx="1867">
                  <c:v>40915.791666666577</c:v>
                </c:pt>
                <c:pt idx="1868">
                  <c:v>40915.833333333336</c:v>
                </c:pt>
                <c:pt idx="1869">
                  <c:v>40915.875</c:v>
                </c:pt>
                <c:pt idx="1870">
                  <c:v>40915.916666666664</c:v>
                </c:pt>
                <c:pt idx="1871">
                  <c:v>40915.958333333343</c:v>
                </c:pt>
                <c:pt idx="1872">
                  <c:v>40916</c:v>
                </c:pt>
                <c:pt idx="1873">
                  <c:v>40916.041666666613</c:v>
                </c:pt>
                <c:pt idx="1874">
                  <c:v>40916.083333333336</c:v>
                </c:pt>
                <c:pt idx="1875">
                  <c:v>40916.124999999993</c:v>
                </c:pt>
                <c:pt idx="1876">
                  <c:v>40916.166666666613</c:v>
                </c:pt>
                <c:pt idx="1877">
                  <c:v>40916.208333333336</c:v>
                </c:pt>
                <c:pt idx="1878">
                  <c:v>40916.25</c:v>
                </c:pt>
                <c:pt idx="1879">
                  <c:v>40916.291666666577</c:v>
                </c:pt>
                <c:pt idx="1880">
                  <c:v>40916.333333333336</c:v>
                </c:pt>
                <c:pt idx="1881">
                  <c:v>40916.375</c:v>
                </c:pt>
                <c:pt idx="1882">
                  <c:v>40916.416666666664</c:v>
                </c:pt>
                <c:pt idx="1883">
                  <c:v>40916.458333333343</c:v>
                </c:pt>
                <c:pt idx="1884">
                  <c:v>40916.5</c:v>
                </c:pt>
                <c:pt idx="1885">
                  <c:v>40916.541666666613</c:v>
                </c:pt>
                <c:pt idx="1886">
                  <c:v>40916.583333333336</c:v>
                </c:pt>
                <c:pt idx="1887">
                  <c:v>40916.624999999993</c:v>
                </c:pt>
                <c:pt idx="1888">
                  <c:v>40916.666666666613</c:v>
                </c:pt>
                <c:pt idx="1889">
                  <c:v>40916.708333333336</c:v>
                </c:pt>
                <c:pt idx="1890">
                  <c:v>40916.75</c:v>
                </c:pt>
                <c:pt idx="1891">
                  <c:v>40916.791666666577</c:v>
                </c:pt>
                <c:pt idx="1892">
                  <c:v>40916.833333333336</c:v>
                </c:pt>
                <c:pt idx="1893">
                  <c:v>40916.875</c:v>
                </c:pt>
                <c:pt idx="1894">
                  <c:v>40916.916666666664</c:v>
                </c:pt>
                <c:pt idx="1895">
                  <c:v>40916.958333333343</c:v>
                </c:pt>
                <c:pt idx="1896">
                  <c:v>40917</c:v>
                </c:pt>
                <c:pt idx="1897">
                  <c:v>40917.041666666613</c:v>
                </c:pt>
                <c:pt idx="1898">
                  <c:v>40917.083333333336</c:v>
                </c:pt>
                <c:pt idx="1899">
                  <c:v>40917.124999999993</c:v>
                </c:pt>
                <c:pt idx="1900">
                  <c:v>40917.166666666613</c:v>
                </c:pt>
                <c:pt idx="1901">
                  <c:v>40917.208333333336</c:v>
                </c:pt>
                <c:pt idx="1902">
                  <c:v>40917.25</c:v>
                </c:pt>
                <c:pt idx="1903">
                  <c:v>40917.291666666577</c:v>
                </c:pt>
                <c:pt idx="1904">
                  <c:v>40917.333333333336</c:v>
                </c:pt>
                <c:pt idx="1905">
                  <c:v>40917.375</c:v>
                </c:pt>
                <c:pt idx="1906">
                  <c:v>40917.416666666664</c:v>
                </c:pt>
                <c:pt idx="1907">
                  <c:v>40917.458333333343</c:v>
                </c:pt>
                <c:pt idx="1908">
                  <c:v>40917.5</c:v>
                </c:pt>
                <c:pt idx="1909">
                  <c:v>40917.541666666613</c:v>
                </c:pt>
                <c:pt idx="1910">
                  <c:v>40917.583333333336</c:v>
                </c:pt>
                <c:pt idx="1911">
                  <c:v>40917.624999999993</c:v>
                </c:pt>
                <c:pt idx="1912">
                  <c:v>40917.666666666613</c:v>
                </c:pt>
                <c:pt idx="1913">
                  <c:v>40917.708333333336</c:v>
                </c:pt>
                <c:pt idx="1914">
                  <c:v>40917.75</c:v>
                </c:pt>
                <c:pt idx="1915">
                  <c:v>40917.791666666577</c:v>
                </c:pt>
                <c:pt idx="1916">
                  <c:v>40917.833333333336</c:v>
                </c:pt>
                <c:pt idx="1917">
                  <c:v>40917.875</c:v>
                </c:pt>
                <c:pt idx="1918">
                  <c:v>40917.916666666664</c:v>
                </c:pt>
                <c:pt idx="1919">
                  <c:v>40917.958333333343</c:v>
                </c:pt>
                <c:pt idx="1920">
                  <c:v>40918</c:v>
                </c:pt>
                <c:pt idx="1921">
                  <c:v>40918.041666666613</c:v>
                </c:pt>
                <c:pt idx="1922">
                  <c:v>40918.083333333336</c:v>
                </c:pt>
                <c:pt idx="1923">
                  <c:v>40918.124999999993</c:v>
                </c:pt>
                <c:pt idx="1924">
                  <c:v>40918.166666666613</c:v>
                </c:pt>
                <c:pt idx="1925">
                  <c:v>40918.208333333336</c:v>
                </c:pt>
                <c:pt idx="1926">
                  <c:v>40918.25</c:v>
                </c:pt>
                <c:pt idx="1927">
                  <c:v>40918.291666666577</c:v>
                </c:pt>
                <c:pt idx="1928">
                  <c:v>40918.333333333336</c:v>
                </c:pt>
                <c:pt idx="1929">
                  <c:v>40918.375</c:v>
                </c:pt>
                <c:pt idx="1930">
                  <c:v>40918.416666666664</c:v>
                </c:pt>
                <c:pt idx="1931">
                  <c:v>40918.458333333343</c:v>
                </c:pt>
                <c:pt idx="1932">
                  <c:v>40918.5</c:v>
                </c:pt>
                <c:pt idx="1933">
                  <c:v>40918.541666666613</c:v>
                </c:pt>
                <c:pt idx="1934">
                  <c:v>40918.583333333336</c:v>
                </c:pt>
                <c:pt idx="1935">
                  <c:v>40918.624999999993</c:v>
                </c:pt>
                <c:pt idx="1936">
                  <c:v>40918.666666666613</c:v>
                </c:pt>
                <c:pt idx="1937">
                  <c:v>40918.708333333336</c:v>
                </c:pt>
                <c:pt idx="1938">
                  <c:v>40918.75</c:v>
                </c:pt>
                <c:pt idx="1939">
                  <c:v>40918.791666666577</c:v>
                </c:pt>
                <c:pt idx="1940">
                  <c:v>40918.833333333336</c:v>
                </c:pt>
                <c:pt idx="1941">
                  <c:v>40918.875</c:v>
                </c:pt>
                <c:pt idx="1942">
                  <c:v>40918.916666666664</c:v>
                </c:pt>
                <c:pt idx="1943">
                  <c:v>40918.958333333343</c:v>
                </c:pt>
                <c:pt idx="1944">
                  <c:v>40919</c:v>
                </c:pt>
                <c:pt idx="1945">
                  <c:v>40919.041666666613</c:v>
                </c:pt>
                <c:pt idx="1946">
                  <c:v>40919.083333333336</c:v>
                </c:pt>
                <c:pt idx="1947">
                  <c:v>40919.124999999993</c:v>
                </c:pt>
                <c:pt idx="1948">
                  <c:v>40919.166666666613</c:v>
                </c:pt>
                <c:pt idx="1949">
                  <c:v>40919.208333333336</c:v>
                </c:pt>
                <c:pt idx="1950">
                  <c:v>40919.25</c:v>
                </c:pt>
                <c:pt idx="1951">
                  <c:v>40919.291666666577</c:v>
                </c:pt>
                <c:pt idx="1952">
                  <c:v>40919.333333333336</c:v>
                </c:pt>
                <c:pt idx="1953">
                  <c:v>40919.375</c:v>
                </c:pt>
                <c:pt idx="1954">
                  <c:v>40919.416666666664</c:v>
                </c:pt>
                <c:pt idx="1955">
                  <c:v>40919.458333333343</c:v>
                </c:pt>
                <c:pt idx="1956">
                  <c:v>40919.5</c:v>
                </c:pt>
                <c:pt idx="1957">
                  <c:v>40919.541666666613</c:v>
                </c:pt>
                <c:pt idx="1958">
                  <c:v>40919.583333333336</c:v>
                </c:pt>
                <c:pt idx="1959">
                  <c:v>40919.624999999993</c:v>
                </c:pt>
                <c:pt idx="1960">
                  <c:v>40919.666666666613</c:v>
                </c:pt>
                <c:pt idx="1961">
                  <c:v>40919.708333333336</c:v>
                </c:pt>
                <c:pt idx="1962">
                  <c:v>40919.75</c:v>
                </c:pt>
                <c:pt idx="1963">
                  <c:v>40919.791666666577</c:v>
                </c:pt>
                <c:pt idx="1964">
                  <c:v>40919.833333333336</c:v>
                </c:pt>
                <c:pt idx="1965">
                  <c:v>40919.875</c:v>
                </c:pt>
                <c:pt idx="1966">
                  <c:v>40919.916666666664</c:v>
                </c:pt>
                <c:pt idx="1967">
                  <c:v>40919.958333333343</c:v>
                </c:pt>
                <c:pt idx="1968">
                  <c:v>40920</c:v>
                </c:pt>
                <c:pt idx="1969">
                  <c:v>40920.041666666613</c:v>
                </c:pt>
                <c:pt idx="1970">
                  <c:v>40920.083333333336</c:v>
                </c:pt>
                <c:pt idx="1971">
                  <c:v>40920.124999999993</c:v>
                </c:pt>
                <c:pt idx="1972">
                  <c:v>40920.166666666613</c:v>
                </c:pt>
                <c:pt idx="1973">
                  <c:v>40920.208333333336</c:v>
                </c:pt>
                <c:pt idx="1974">
                  <c:v>40920.25</c:v>
                </c:pt>
                <c:pt idx="1975">
                  <c:v>40920.291666666577</c:v>
                </c:pt>
                <c:pt idx="1976">
                  <c:v>40920.333333333336</c:v>
                </c:pt>
                <c:pt idx="1977">
                  <c:v>40920.375</c:v>
                </c:pt>
                <c:pt idx="1978">
                  <c:v>40920.416666666664</c:v>
                </c:pt>
                <c:pt idx="1979">
                  <c:v>40920.458333333343</c:v>
                </c:pt>
                <c:pt idx="1980">
                  <c:v>40920.5</c:v>
                </c:pt>
                <c:pt idx="1981">
                  <c:v>40920.541666666613</c:v>
                </c:pt>
                <c:pt idx="1982">
                  <c:v>40920.583333333336</c:v>
                </c:pt>
                <c:pt idx="1983">
                  <c:v>40920.624999999993</c:v>
                </c:pt>
                <c:pt idx="1984">
                  <c:v>40920.666666666613</c:v>
                </c:pt>
                <c:pt idx="1985">
                  <c:v>40920.708333333336</c:v>
                </c:pt>
                <c:pt idx="1986">
                  <c:v>40920.75</c:v>
                </c:pt>
                <c:pt idx="1987">
                  <c:v>40920.791666666577</c:v>
                </c:pt>
                <c:pt idx="1988">
                  <c:v>40920.833333333336</c:v>
                </c:pt>
                <c:pt idx="1989">
                  <c:v>40920.875</c:v>
                </c:pt>
                <c:pt idx="1990">
                  <c:v>40920.916666666664</c:v>
                </c:pt>
                <c:pt idx="1991">
                  <c:v>40920.958333333343</c:v>
                </c:pt>
                <c:pt idx="1992">
                  <c:v>40921</c:v>
                </c:pt>
                <c:pt idx="1993">
                  <c:v>40921.041666666613</c:v>
                </c:pt>
                <c:pt idx="1994">
                  <c:v>40921.083333333336</c:v>
                </c:pt>
                <c:pt idx="1995">
                  <c:v>40921.124999999993</c:v>
                </c:pt>
                <c:pt idx="1996">
                  <c:v>40921.166666666613</c:v>
                </c:pt>
                <c:pt idx="1997">
                  <c:v>40921.208333333336</c:v>
                </c:pt>
                <c:pt idx="1998">
                  <c:v>40921.25</c:v>
                </c:pt>
                <c:pt idx="1999">
                  <c:v>40921.291666666577</c:v>
                </c:pt>
                <c:pt idx="2000">
                  <c:v>40921.333333333336</c:v>
                </c:pt>
                <c:pt idx="2001">
                  <c:v>40921.375</c:v>
                </c:pt>
                <c:pt idx="2002">
                  <c:v>40921.416666666664</c:v>
                </c:pt>
                <c:pt idx="2003">
                  <c:v>40921.458333333343</c:v>
                </c:pt>
                <c:pt idx="2004">
                  <c:v>40921.5</c:v>
                </c:pt>
                <c:pt idx="2005">
                  <c:v>40921.541666666613</c:v>
                </c:pt>
                <c:pt idx="2006">
                  <c:v>40921.583333333336</c:v>
                </c:pt>
                <c:pt idx="2007">
                  <c:v>40921.624999999993</c:v>
                </c:pt>
                <c:pt idx="2008">
                  <c:v>40921.666666666613</c:v>
                </c:pt>
                <c:pt idx="2009">
                  <c:v>40921.708333333336</c:v>
                </c:pt>
                <c:pt idx="2010">
                  <c:v>40921.75</c:v>
                </c:pt>
                <c:pt idx="2011">
                  <c:v>40921.791666666577</c:v>
                </c:pt>
                <c:pt idx="2012">
                  <c:v>40921.833333333336</c:v>
                </c:pt>
                <c:pt idx="2013">
                  <c:v>40921.875</c:v>
                </c:pt>
                <c:pt idx="2014">
                  <c:v>40921.916666666664</c:v>
                </c:pt>
                <c:pt idx="2015">
                  <c:v>40921.958333333343</c:v>
                </c:pt>
                <c:pt idx="2016">
                  <c:v>40922</c:v>
                </c:pt>
                <c:pt idx="2017">
                  <c:v>40922.041666666613</c:v>
                </c:pt>
                <c:pt idx="2018">
                  <c:v>40922.083333333336</c:v>
                </c:pt>
                <c:pt idx="2019">
                  <c:v>40922.124999999993</c:v>
                </c:pt>
                <c:pt idx="2020">
                  <c:v>40922.166666666613</c:v>
                </c:pt>
                <c:pt idx="2021">
                  <c:v>40922.208333333336</c:v>
                </c:pt>
                <c:pt idx="2022">
                  <c:v>40922.25</c:v>
                </c:pt>
                <c:pt idx="2023">
                  <c:v>40922.291666666577</c:v>
                </c:pt>
                <c:pt idx="2024">
                  <c:v>40922.333333333336</c:v>
                </c:pt>
                <c:pt idx="2025">
                  <c:v>40922.375</c:v>
                </c:pt>
                <c:pt idx="2026">
                  <c:v>40922.416666666664</c:v>
                </c:pt>
                <c:pt idx="2027">
                  <c:v>40922.458333333343</c:v>
                </c:pt>
                <c:pt idx="2028">
                  <c:v>40922.5</c:v>
                </c:pt>
                <c:pt idx="2029">
                  <c:v>40922.541666666613</c:v>
                </c:pt>
                <c:pt idx="2030">
                  <c:v>40922.583333333336</c:v>
                </c:pt>
                <c:pt idx="2031">
                  <c:v>40922.624999999993</c:v>
                </c:pt>
                <c:pt idx="2032">
                  <c:v>40922.666666666613</c:v>
                </c:pt>
                <c:pt idx="2033">
                  <c:v>40922.708333333336</c:v>
                </c:pt>
                <c:pt idx="2034">
                  <c:v>40922.75</c:v>
                </c:pt>
                <c:pt idx="2035">
                  <c:v>40922.791666666577</c:v>
                </c:pt>
                <c:pt idx="2036">
                  <c:v>40922.833333333336</c:v>
                </c:pt>
                <c:pt idx="2037">
                  <c:v>40922.875</c:v>
                </c:pt>
                <c:pt idx="2038">
                  <c:v>40922.916666666664</c:v>
                </c:pt>
                <c:pt idx="2039">
                  <c:v>40922.958333333343</c:v>
                </c:pt>
                <c:pt idx="2040">
                  <c:v>40923</c:v>
                </c:pt>
                <c:pt idx="2041">
                  <c:v>40923.041666666613</c:v>
                </c:pt>
                <c:pt idx="2042">
                  <c:v>40923.083333333336</c:v>
                </c:pt>
                <c:pt idx="2043">
                  <c:v>40923.124999999993</c:v>
                </c:pt>
                <c:pt idx="2044">
                  <c:v>40923.166666666613</c:v>
                </c:pt>
                <c:pt idx="2045">
                  <c:v>40923.208333333336</c:v>
                </c:pt>
                <c:pt idx="2046">
                  <c:v>40923.25</c:v>
                </c:pt>
                <c:pt idx="2047">
                  <c:v>40923.291666666577</c:v>
                </c:pt>
                <c:pt idx="2048">
                  <c:v>40923.333333333336</c:v>
                </c:pt>
                <c:pt idx="2049">
                  <c:v>40923.375</c:v>
                </c:pt>
                <c:pt idx="2050">
                  <c:v>40923.416666666664</c:v>
                </c:pt>
                <c:pt idx="2051">
                  <c:v>40923.458333333343</c:v>
                </c:pt>
                <c:pt idx="2052">
                  <c:v>40923.5</c:v>
                </c:pt>
                <c:pt idx="2053">
                  <c:v>40923.541666666613</c:v>
                </c:pt>
                <c:pt idx="2054">
                  <c:v>40923.583333333336</c:v>
                </c:pt>
                <c:pt idx="2055">
                  <c:v>40923.624999999993</c:v>
                </c:pt>
                <c:pt idx="2056">
                  <c:v>40923.666666666613</c:v>
                </c:pt>
                <c:pt idx="2057">
                  <c:v>40923.708333333336</c:v>
                </c:pt>
                <c:pt idx="2058">
                  <c:v>40923.75</c:v>
                </c:pt>
                <c:pt idx="2059">
                  <c:v>40923.791666666577</c:v>
                </c:pt>
                <c:pt idx="2060">
                  <c:v>40923.833333333336</c:v>
                </c:pt>
                <c:pt idx="2061">
                  <c:v>40923.875</c:v>
                </c:pt>
                <c:pt idx="2062">
                  <c:v>40923.916666666664</c:v>
                </c:pt>
                <c:pt idx="2063">
                  <c:v>40923.958333333343</c:v>
                </c:pt>
                <c:pt idx="2064">
                  <c:v>40924</c:v>
                </c:pt>
                <c:pt idx="2065">
                  <c:v>40924.041666666613</c:v>
                </c:pt>
                <c:pt idx="2066">
                  <c:v>40924.083333333336</c:v>
                </c:pt>
                <c:pt idx="2067">
                  <c:v>40924.124999999993</c:v>
                </c:pt>
                <c:pt idx="2068">
                  <c:v>40924.166666666613</c:v>
                </c:pt>
                <c:pt idx="2069">
                  <c:v>40924.208333333336</c:v>
                </c:pt>
                <c:pt idx="2070">
                  <c:v>40924.25</c:v>
                </c:pt>
                <c:pt idx="2071">
                  <c:v>40924.291666666577</c:v>
                </c:pt>
                <c:pt idx="2072">
                  <c:v>40924.333333333336</c:v>
                </c:pt>
                <c:pt idx="2073">
                  <c:v>40924.375</c:v>
                </c:pt>
                <c:pt idx="2074">
                  <c:v>40924.416666666664</c:v>
                </c:pt>
                <c:pt idx="2075">
                  <c:v>40924.458333333343</c:v>
                </c:pt>
                <c:pt idx="2076">
                  <c:v>40924.5</c:v>
                </c:pt>
                <c:pt idx="2077">
                  <c:v>40924.541666666613</c:v>
                </c:pt>
                <c:pt idx="2078">
                  <c:v>40924.583333333336</c:v>
                </c:pt>
                <c:pt idx="2079">
                  <c:v>40924.624999999993</c:v>
                </c:pt>
                <c:pt idx="2080">
                  <c:v>40924.666666666613</c:v>
                </c:pt>
                <c:pt idx="2081">
                  <c:v>40924.708333333336</c:v>
                </c:pt>
                <c:pt idx="2082">
                  <c:v>40924.75</c:v>
                </c:pt>
                <c:pt idx="2083">
                  <c:v>40924.791666666577</c:v>
                </c:pt>
                <c:pt idx="2084">
                  <c:v>40924.833333333336</c:v>
                </c:pt>
                <c:pt idx="2085">
                  <c:v>40924.875</c:v>
                </c:pt>
                <c:pt idx="2086">
                  <c:v>40924.916666666664</c:v>
                </c:pt>
                <c:pt idx="2087">
                  <c:v>40924.958333333343</c:v>
                </c:pt>
                <c:pt idx="2088">
                  <c:v>40925</c:v>
                </c:pt>
                <c:pt idx="2089">
                  <c:v>40925.041666666613</c:v>
                </c:pt>
                <c:pt idx="2090">
                  <c:v>40925.083333333336</c:v>
                </c:pt>
                <c:pt idx="2091">
                  <c:v>40925.124999999993</c:v>
                </c:pt>
                <c:pt idx="2092">
                  <c:v>40925.166666666613</c:v>
                </c:pt>
                <c:pt idx="2093">
                  <c:v>40925.208333333336</c:v>
                </c:pt>
                <c:pt idx="2094">
                  <c:v>40925.25</c:v>
                </c:pt>
                <c:pt idx="2095">
                  <c:v>40925.291666666577</c:v>
                </c:pt>
                <c:pt idx="2096">
                  <c:v>40925.333333333336</c:v>
                </c:pt>
                <c:pt idx="2097">
                  <c:v>40925.375</c:v>
                </c:pt>
                <c:pt idx="2098">
                  <c:v>40925.416666666664</c:v>
                </c:pt>
                <c:pt idx="2099">
                  <c:v>40925.458333333343</c:v>
                </c:pt>
                <c:pt idx="2100">
                  <c:v>40925.5</c:v>
                </c:pt>
                <c:pt idx="2101">
                  <c:v>40925.541666666613</c:v>
                </c:pt>
                <c:pt idx="2102">
                  <c:v>40925.583333333336</c:v>
                </c:pt>
                <c:pt idx="2103">
                  <c:v>40925.624999999993</c:v>
                </c:pt>
                <c:pt idx="2104">
                  <c:v>40925.666666666613</c:v>
                </c:pt>
                <c:pt idx="2105">
                  <c:v>40925.708333333336</c:v>
                </c:pt>
                <c:pt idx="2106">
                  <c:v>40925.75</c:v>
                </c:pt>
                <c:pt idx="2107">
                  <c:v>40925.791666666577</c:v>
                </c:pt>
                <c:pt idx="2108">
                  <c:v>40925.833333333336</c:v>
                </c:pt>
                <c:pt idx="2109">
                  <c:v>40925.875</c:v>
                </c:pt>
                <c:pt idx="2110">
                  <c:v>40925.916666666664</c:v>
                </c:pt>
                <c:pt idx="2111">
                  <c:v>40925.958333333343</c:v>
                </c:pt>
                <c:pt idx="2112">
                  <c:v>40926</c:v>
                </c:pt>
                <c:pt idx="2113">
                  <c:v>40926.041666666613</c:v>
                </c:pt>
                <c:pt idx="2114">
                  <c:v>40926.083333333336</c:v>
                </c:pt>
                <c:pt idx="2115">
                  <c:v>40926.124999999993</c:v>
                </c:pt>
                <c:pt idx="2116">
                  <c:v>40926.166666666613</c:v>
                </c:pt>
                <c:pt idx="2117">
                  <c:v>40926.208333333336</c:v>
                </c:pt>
                <c:pt idx="2118">
                  <c:v>40926.25</c:v>
                </c:pt>
                <c:pt idx="2119">
                  <c:v>40926.291666666577</c:v>
                </c:pt>
                <c:pt idx="2120">
                  <c:v>40926.333333333336</c:v>
                </c:pt>
                <c:pt idx="2121">
                  <c:v>40926.375</c:v>
                </c:pt>
                <c:pt idx="2122">
                  <c:v>40926.416666666664</c:v>
                </c:pt>
                <c:pt idx="2123">
                  <c:v>40926.458333333343</c:v>
                </c:pt>
                <c:pt idx="2124">
                  <c:v>40926.5</c:v>
                </c:pt>
                <c:pt idx="2125">
                  <c:v>40926.541666666613</c:v>
                </c:pt>
                <c:pt idx="2126">
                  <c:v>40926.583333333336</c:v>
                </c:pt>
                <c:pt idx="2127">
                  <c:v>40926.624999999993</c:v>
                </c:pt>
                <c:pt idx="2128">
                  <c:v>40926.666666666613</c:v>
                </c:pt>
                <c:pt idx="2129">
                  <c:v>40926.708333333336</c:v>
                </c:pt>
                <c:pt idx="2130">
                  <c:v>40926.75</c:v>
                </c:pt>
                <c:pt idx="2131">
                  <c:v>40926.791666666577</c:v>
                </c:pt>
                <c:pt idx="2132">
                  <c:v>40926.833333333336</c:v>
                </c:pt>
                <c:pt idx="2133">
                  <c:v>40926.875</c:v>
                </c:pt>
                <c:pt idx="2134">
                  <c:v>40926.916666666664</c:v>
                </c:pt>
                <c:pt idx="2135">
                  <c:v>40926.958333333343</c:v>
                </c:pt>
                <c:pt idx="2136">
                  <c:v>40927</c:v>
                </c:pt>
                <c:pt idx="2137">
                  <c:v>40927.041666666613</c:v>
                </c:pt>
                <c:pt idx="2138">
                  <c:v>40927.083333333336</c:v>
                </c:pt>
                <c:pt idx="2139">
                  <c:v>40927.124999999993</c:v>
                </c:pt>
                <c:pt idx="2140">
                  <c:v>40927.166666666613</c:v>
                </c:pt>
                <c:pt idx="2141">
                  <c:v>40927.208333333336</c:v>
                </c:pt>
                <c:pt idx="2142">
                  <c:v>40927.25</c:v>
                </c:pt>
                <c:pt idx="2143">
                  <c:v>40927.291666666577</c:v>
                </c:pt>
                <c:pt idx="2144">
                  <c:v>40927.333333333336</c:v>
                </c:pt>
                <c:pt idx="2145">
                  <c:v>40927.375</c:v>
                </c:pt>
                <c:pt idx="2146">
                  <c:v>40927.416666666664</c:v>
                </c:pt>
                <c:pt idx="2147">
                  <c:v>40927.458333333343</c:v>
                </c:pt>
                <c:pt idx="2148">
                  <c:v>40927.5</c:v>
                </c:pt>
                <c:pt idx="2149">
                  <c:v>40927.541666666613</c:v>
                </c:pt>
                <c:pt idx="2150">
                  <c:v>40927.583333333336</c:v>
                </c:pt>
                <c:pt idx="2151">
                  <c:v>40927.624999999993</c:v>
                </c:pt>
                <c:pt idx="2152">
                  <c:v>40927.666666666613</c:v>
                </c:pt>
                <c:pt idx="2153">
                  <c:v>40927.708333333336</c:v>
                </c:pt>
                <c:pt idx="2154">
                  <c:v>40927.75</c:v>
                </c:pt>
                <c:pt idx="2155">
                  <c:v>40927.791666666577</c:v>
                </c:pt>
                <c:pt idx="2156">
                  <c:v>40927.833333333336</c:v>
                </c:pt>
                <c:pt idx="2157">
                  <c:v>40927.875</c:v>
                </c:pt>
                <c:pt idx="2158">
                  <c:v>40927.916666666664</c:v>
                </c:pt>
                <c:pt idx="2159">
                  <c:v>40927.958333333343</c:v>
                </c:pt>
                <c:pt idx="2160">
                  <c:v>40928</c:v>
                </c:pt>
                <c:pt idx="2161">
                  <c:v>40928.041666666613</c:v>
                </c:pt>
                <c:pt idx="2162">
                  <c:v>40928.083333333336</c:v>
                </c:pt>
                <c:pt idx="2163">
                  <c:v>40928.124999999993</c:v>
                </c:pt>
                <c:pt idx="2164">
                  <c:v>40928.166666666613</c:v>
                </c:pt>
                <c:pt idx="2165">
                  <c:v>40928.208333333336</c:v>
                </c:pt>
                <c:pt idx="2166">
                  <c:v>40928.25</c:v>
                </c:pt>
                <c:pt idx="2167">
                  <c:v>40928.291666666577</c:v>
                </c:pt>
                <c:pt idx="2168">
                  <c:v>40928.333333333336</c:v>
                </c:pt>
                <c:pt idx="2169">
                  <c:v>40928.375</c:v>
                </c:pt>
                <c:pt idx="2170">
                  <c:v>40928.416666666664</c:v>
                </c:pt>
                <c:pt idx="2171">
                  <c:v>40928.458333333343</c:v>
                </c:pt>
                <c:pt idx="2172">
                  <c:v>40928.5</c:v>
                </c:pt>
                <c:pt idx="2173">
                  <c:v>40928.541666666613</c:v>
                </c:pt>
                <c:pt idx="2174">
                  <c:v>40928.583333333336</c:v>
                </c:pt>
                <c:pt idx="2175">
                  <c:v>40928.624999999993</c:v>
                </c:pt>
                <c:pt idx="2176">
                  <c:v>40928.666666666613</c:v>
                </c:pt>
                <c:pt idx="2177">
                  <c:v>40928.708333333336</c:v>
                </c:pt>
                <c:pt idx="2178">
                  <c:v>40928.75</c:v>
                </c:pt>
                <c:pt idx="2179">
                  <c:v>40928.791666666577</c:v>
                </c:pt>
                <c:pt idx="2180">
                  <c:v>40928.833333333336</c:v>
                </c:pt>
                <c:pt idx="2181">
                  <c:v>40928.875</c:v>
                </c:pt>
                <c:pt idx="2182">
                  <c:v>40928.916666666664</c:v>
                </c:pt>
                <c:pt idx="2183">
                  <c:v>40928.958333333343</c:v>
                </c:pt>
                <c:pt idx="2184">
                  <c:v>40929</c:v>
                </c:pt>
                <c:pt idx="2185">
                  <c:v>40929.041666666613</c:v>
                </c:pt>
                <c:pt idx="2186">
                  <c:v>40929.083333333336</c:v>
                </c:pt>
                <c:pt idx="2187">
                  <c:v>40929.124999999993</c:v>
                </c:pt>
                <c:pt idx="2188">
                  <c:v>40929.166666666613</c:v>
                </c:pt>
                <c:pt idx="2189">
                  <c:v>40929.208333333336</c:v>
                </c:pt>
                <c:pt idx="2190">
                  <c:v>40929.25</c:v>
                </c:pt>
                <c:pt idx="2191">
                  <c:v>40929.291666666577</c:v>
                </c:pt>
                <c:pt idx="2192">
                  <c:v>40929.333333333336</c:v>
                </c:pt>
                <c:pt idx="2193">
                  <c:v>40929.375</c:v>
                </c:pt>
                <c:pt idx="2194">
                  <c:v>40929.416666666664</c:v>
                </c:pt>
                <c:pt idx="2195">
                  <c:v>40929.458333333343</c:v>
                </c:pt>
                <c:pt idx="2196">
                  <c:v>40929.5</c:v>
                </c:pt>
                <c:pt idx="2197">
                  <c:v>40929.541666666613</c:v>
                </c:pt>
                <c:pt idx="2198">
                  <c:v>40929.583333333336</c:v>
                </c:pt>
                <c:pt idx="2199">
                  <c:v>40929.624999999993</c:v>
                </c:pt>
                <c:pt idx="2200">
                  <c:v>40929.666666666613</c:v>
                </c:pt>
                <c:pt idx="2201">
                  <c:v>40929.708333333336</c:v>
                </c:pt>
                <c:pt idx="2202">
                  <c:v>40929.75</c:v>
                </c:pt>
                <c:pt idx="2203">
                  <c:v>40929.791666666577</c:v>
                </c:pt>
                <c:pt idx="2204">
                  <c:v>40929.833333333336</c:v>
                </c:pt>
                <c:pt idx="2205">
                  <c:v>40929.875</c:v>
                </c:pt>
                <c:pt idx="2206">
                  <c:v>40929.916666666664</c:v>
                </c:pt>
                <c:pt idx="2207">
                  <c:v>40929.958333333343</c:v>
                </c:pt>
                <c:pt idx="2208">
                  <c:v>40930</c:v>
                </c:pt>
                <c:pt idx="2209">
                  <c:v>40930.041666666613</c:v>
                </c:pt>
                <c:pt idx="2210">
                  <c:v>40930.083333333336</c:v>
                </c:pt>
                <c:pt idx="2211">
                  <c:v>40930.124999999993</c:v>
                </c:pt>
                <c:pt idx="2212">
                  <c:v>40930.166666666613</c:v>
                </c:pt>
                <c:pt idx="2213">
                  <c:v>40930.208333333336</c:v>
                </c:pt>
                <c:pt idx="2214">
                  <c:v>40930.25</c:v>
                </c:pt>
                <c:pt idx="2215">
                  <c:v>40930.291666666577</c:v>
                </c:pt>
                <c:pt idx="2216">
                  <c:v>40930.333333333336</c:v>
                </c:pt>
                <c:pt idx="2217">
                  <c:v>40930.375</c:v>
                </c:pt>
                <c:pt idx="2218">
                  <c:v>40930.416666666664</c:v>
                </c:pt>
                <c:pt idx="2219">
                  <c:v>40930.458333333343</c:v>
                </c:pt>
                <c:pt idx="2220">
                  <c:v>40930.5</c:v>
                </c:pt>
                <c:pt idx="2221">
                  <c:v>40930.541666666613</c:v>
                </c:pt>
                <c:pt idx="2222">
                  <c:v>40930.583333333336</c:v>
                </c:pt>
                <c:pt idx="2223">
                  <c:v>40930.624999999993</c:v>
                </c:pt>
                <c:pt idx="2224">
                  <c:v>40930.666666666613</c:v>
                </c:pt>
                <c:pt idx="2225">
                  <c:v>40930.708333333336</c:v>
                </c:pt>
                <c:pt idx="2226">
                  <c:v>40930.75</c:v>
                </c:pt>
                <c:pt idx="2227">
                  <c:v>40930.791666666577</c:v>
                </c:pt>
                <c:pt idx="2228">
                  <c:v>40930.833333333336</c:v>
                </c:pt>
                <c:pt idx="2229">
                  <c:v>40930.875</c:v>
                </c:pt>
                <c:pt idx="2230">
                  <c:v>40930.916666666664</c:v>
                </c:pt>
                <c:pt idx="2231">
                  <c:v>40930.958333333343</c:v>
                </c:pt>
                <c:pt idx="2232">
                  <c:v>40931</c:v>
                </c:pt>
                <c:pt idx="2233">
                  <c:v>40931.041666666613</c:v>
                </c:pt>
                <c:pt idx="2234">
                  <c:v>40931.083333333336</c:v>
                </c:pt>
                <c:pt idx="2235">
                  <c:v>40931.124999999993</c:v>
                </c:pt>
                <c:pt idx="2236">
                  <c:v>40931.166666666613</c:v>
                </c:pt>
                <c:pt idx="2237">
                  <c:v>40931.208333333336</c:v>
                </c:pt>
                <c:pt idx="2238">
                  <c:v>40931.25</c:v>
                </c:pt>
                <c:pt idx="2239">
                  <c:v>40931.291666666577</c:v>
                </c:pt>
                <c:pt idx="2240">
                  <c:v>40931.333333333336</c:v>
                </c:pt>
                <c:pt idx="2241">
                  <c:v>40931.375</c:v>
                </c:pt>
                <c:pt idx="2242">
                  <c:v>40931.416666666664</c:v>
                </c:pt>
                <c:pt idx="2243">
                  <c:v>40931.458333333343</c:v>
                </c:pt>
                <c:pt idx="2244">
                  <c:v>40931.5</c:v>
                </c:pt>
                <c:pt idx="2245">
                  <c:v>40931.541666666613</c:v>
                </c:pt>
                <c:pt idx="2246">
                  <c:v>40931.583333333336</c:v>
                </c:pt>
                <c:pt idx="2247">
                  <c:v>40931.624999999993</c:v>
                </c:pt>
                <c:pt idx="2248">
                  <c:v>40931.666666666613</c:v>
                </c:pt>
                <c:pt idx="2249">
                  <c:v>40931.708333333336</c:v>
                </c:pt>
                <c:pt idx="2250">
                  <c:v>40931.75</c:v>
                </c:pt>
                <c:pt idx="2251">
                  <c:v>40931.791666666577</c:v>
                </c:pt>
                <c:pt idx="2252">
                  <c:v>40931.833333333336</c:v>
                </c:pt>
                <c:pt idx="2253">
                  <c:v>40931.875</c:v>
                </c:pt>
                <c:pt idx="2254">
                  <c:v>40931.916666666664</c:v>
                </c:pt>
                <c:pt idx="2255">
                  <c:v>40931.958333333343</c:v>
                </c:pt>
                <c:pt idx="2256">
                  <c:v>40932</c:v>
                </c:pt>
                <c:pt idx="2257">
                  <c:v>40932.041666666613</c:v>
                </c:pt>
                <c:pt idx="2258">
                  <c:v>40932.083333333336</c:v>
                </c:pt>
                <c:pt idx="2259">
                  <c:v>40932.124999999993</c:v>
                </c:pt>
                <c:pt idx="2260">
                  <c:v>40932.166666666613</c:v>
                </c:pt>
                <c:pt idx="2261">
                  <c:v>40932.208333333336</c:v>
                </c:pt>
                <c:pt idx="2262">
                  <c:v>40932.25</c:v>
                </c:pt>
                <c:pt idx="2263">
                  <c:v>40932.291666666577</c:v>
                </c:pt>
                <c:pt idx="2264">
                  <c:v>40932.333333333336</c:v>
                </c:pt>
                <c:pt idx="2265">
                  <c:v>40932.375</c:v>
                </c:pt>
                <c:pt idx="2266">
                  <c:v>40932.416666666664</c:v>
                </c:pt>
                <c:pt idx="2267">
                  <c:v>40932.458333333343</c:v>
                </c:pt>
                <c:pt idx="2268">
                  <c:v>40932.5</c:v>
                </c:pt>
                <c:pt idx="2269">
                  <c:v>40932.541666666613</c:v>
                </c:pt>
                <c:pt idx="2270">
                  <c:v>40932.583333333336</c:v>
                </c:pt>
                <c:pt idx="2271">
                  <c:v>40932.624999999993</c:v>
                </c:pt>
                <c:pt idx="2272">
                  <c:v>40932.666666666613</c:v>
                </c:pt>
                <c:pt idx="2273">
                  <c:v>40932.708333333336</c:v>
                </c:pt>
                <c:pt idx="2274">
                  <c:v>40932.75</c:v>
                </c:pt>
                <c:pt idx="2275">
                  <c:v>40932.791666666577</c:v>
                </c:pt>
                <c:pt idx="2276">
                  <c:v>40932.833333333336</c:v>
                </c:pt>
                <c:pt idx="2277">
                  <c:v>40932.875</c:v>
                </c:pt>
                <c:pt idx="2278">
                  <c:v>40932.916666666664</c:v>
                </c:pt>
                <c:pt idx="2279">
                  <c:v>40932.958333333343</c:v>
                </c:pt>
                <c:pt idx="2280">
                  <c:v>40933</c:v>
                </c:pt>
                <c:pt idx="2281">
                  <c:v>40933.041666666613</c:v>
                </c:pt>
                <c:pt idx="2282">
                  <c:v>40933.083333333336</c:v>
                </c:pt>
                <c:pt idx="2283">
                  <c:v>40933.124999999993</c:v>
                </c:pt>
                <c:pt idx="2284">
                  <c:v>40933.166666666613</c:v>
                </c:pt>
                <c:pt idx="2285">
                  <c:v>40933.208333333336</c:v>
                </c:pt>
                <c:pt idx="2286">
                  <c:v>40933.25</c:v>
                </c:pt>
                <c:pt idx="2287">
                  <c:v>40933.291666666577</c:v>
                </c:pt>
                <c:pt idx="2288">
                  <c:v>40933.333333333336</c:v>
                </c:pt>
                <c:pt idx="2289">
                  <c:v>40933.375</c:v>
                </c:pt>
                <c:pt idx="2290">
                  <c:v>40933.416666666664</c:v>
                </c:pt>
                <c:pt idx="2291">
                  <c:v>40933.458333333343</c:v>
                </c:pt>
                <c:pt idx="2292">
                  <c:v>40933.5</c:v>
                </c:pt>
                <c:pt idx="2293">
                  <c:v>40933.541666666613</c:v>
                </c:pt>
                <c:pt idx="2294">
                  <c:v>40933.583333333336</c:v>
                </c:pt>
                <c:pt idx="2295">
                  <c:v>40933.624999999993</c:v>
                </c:pt>
                <c:pt idx="2296">
                  <c:v>40933.666666666613</c:v>
                </c:pt>
                <c:pt idx="2297">
                  <c:v>40933.708333333336</c:v>
                </c:pt>
                <c:pt idx="2298">
                  <c:v>40933.75</c:v>
                </c:pt>
                <c:pt idx="2299">
                  <c:v>40933.791666666577</c:v>
                </c:pt>
                <c:pt idx="2300">
                  <c:v>40933.833333333336</c:v>
                </c:pt>
                <c:pt idx="2301">
                  <c:v>40933.875</c:v>
                </c:pt>
                <c:pt idx="2302">
                  <c:v>40933.916666666664</c:v>
                </c:pt>
                <c:pt idx="2303">
                  <c:v>40933.958333333343</c:v>
                </c:pt>
                <c:pt idx="2304">
                  <c:v>40934</c:v>
                </c:pt>
                <c:pt idx="2305">
                  <c:v>40934.041666666613</c:v>
                </c:pt>
                <c:pt idx="2306">
                  <c:v>40934.083333333336</c:v>
                </c:pt>
                <c:pt idx="2307">
                  <c:v>40934.124999999993</c:v>
                </c:pt>
                <c:pt idx="2308">
                  <c:v>40934.166666666613</c:v>
                </c:pt>
                <c:pt idx="2309">
                  <c:v>40934.208333333336</c:v>
                </c:pt>
                <c:pt idx="2310">
                  <c:v>40934.25</c:v>
                </c:pt>
                <c:pt idx="2311">
                  <c:v>40934.291666666577</c:v>
                </c:pt>
                <c:pt idx="2312">
                  <c:v>40934.333333333336</c:v>
                </c:pt>
                <c:pt idx="2313">
                  <c:v>40934.375</c:v>
                </c:pt>
                <c:pt idx="2314">
                  <c:v>40934.416666666664</c:v>
                </c:pt>
                <c:pt idx="2315">
                  <c:v>40934.458333333343</c:v>
                </c:pt>
                <c:pt idx="2316">
                  <c:v>40934.5</c:v>
                </c:pt>
              </c:numCache>
            </c:numRef>
          </c:xVal>
          <c:yVal>
            <c:numRef>
              <c:f>'CPZ-1 - MW-9'!$C$3:$C$2319</c:f>
              <c:numCache>
                <c:formatCode>0.00</c:formatCode>
                <c:ptCount val="2317"/>
                <c:pt idx="0">
                  <c:v>58.6616</c:v>
                </c:pt>
                <c:pt idx="1">
                  <c:v>58.575200000000002</c:v>
                </c:pt>
                <c:pt idx="2">
                  <c:v>58.56260000000001</c:v>
                </c:pt>
                <c:pt idx="3">
                  <c:v>58.755200000000002</c:v>
                </c:pt>
                <c:pt idx="4">
                  <c:v>58.74260000000001</c:v>
                </c:pt>
                <c:pt idx="5">
                  <c:v>58.818200000000004</c:v>
                </c:pt>
                <c:pt idx="6">
                  <c:v>58.746200000000002</c:v>
                </c:pt>
                <c:pt idx="7">
                  <c:v>58.674200000000006</c:v>
                </c:pt>
                <c:pt idx="8">
                  <c:v>58.373599999999996</c:v>
                </c:pt>
                <c:pt idx="9">
                  <c:v>58.123400000000011</c:v>
                </c:pt>
                <c:pt idx="10">
                  <c:v>57.986599999999996</c:v>
                </c:pt>
                <c:pt idx="11">
                  <c:v>57.970400000000005</c:v>
                </c:pt>
                <c:pt idx="12">
                  <c:v>58.148600000000002</c:v>
                </c:pt>
                <c:pt idx="13">
                  <c:v>58.478000000000002</c:v>
                </c:pt>
                <c:pt idx="14">
                  <c:v>58.755200000000002</c:v>
                </c:pt>
                <c:pt idx="15">
                  <c:v>59.082800000000006</c:v>
                </c:pt>
                <c:pt idx="16">
                  <c:v>59.545400000000001</c:v>
                </c:pt>
                <c:pt idx="17">
                  <c:v>59.768600000000013</c:v>
                </c:pt>
                <c:pt idx="18">
                  <c:v>59.972000000000001</c:v>
                </c:pt>
                <c:pt idx="19">
                  <c:v>60.146600000000007</c:v>
                </c:pt>
                <c:pt idx="20">
                  <c:v>60.312200000000004</c:v>
                </c:pt>
                <c:pt idx="21">
                  <c:v>60.290600000000012</c:v>
                </c:pt>
                <c:pt idx="22">
                  <c:v>60.306800000000003</c:v>
                </c:pt>
                <c:pt idx="23">
                  <c:v>60.2042</c:v>
                </c:pt>
                <c:pt idx="24">
                  <c:v>60.209600000000002</c:v>
                </c:pt>
                <c:pt idx="25">
                  <c:v>59.909000000000006</c:v>
                </c:pt>
                <c:pt idx="26">
                  <c:v>59.721800000000002</c:v>
                </c:pt>
                <c:pt idx="27">
                  <c:v>59.603000000000002</c:v>
                </c:pt>
                <c:pt idx="28">
                  <c:v>59.203400000000002</c:v>
                </c:pt>
                <c:pt idx="29">
                  <c:v>59.016200000000005</c:v>
                </c:pt>
                <c:pt idx="30">
                  <c:v>58.843400000000003</c:v>
                </c:pt>
                <c:pt idx="31">
                  <c:v>58.389799999999994</c:v>
                </c:pt>
                <c:pt idx="32">
                  <c:v>58.150400000000005</c:v>
                </c:pt>
                <c:pt idx="33">
                  <c:v>57.914599999999993</c:v>
                </c:pt>
                <c:pt idx="34">
                  <c:v>57.749000000000002</c:v>
                </c:pt>
                <c:pt idx="35">
                  <c:v>57.720200000000013</c:v>
                </c:pt>
                <c:pt idx="36">
                  <c:v>57.883999999999993</c:v>
                </c:pt>
                <c:pt idx="37">
                  <c:v>58.128800000000012</c:v>
                </c:pt>
                <c:pt idx="38">
                  <c:v>58.319600000000001</c:v>
                </c:pt>
                <c:pt idx="39">
                  <c:v>58.789400000000001</c:v>
                </c:pt>
                <c:pt idx="40">
                  <c:v>59.1188</c:v>
                </c:pt>
                <c:pt idx="41">
                  <c:v>59.525600000000011</c:v>
                </c:pt>
                <c:pt idx="42">
                  <c:v>59.892800000000001</c:v>
                </c:pt>
                <c:pt idx="43">
                  <c:v>59.934200000000004</c:v>
                </c:pt>
                <c:pt idx="44">
                  <c:v>60.143000000000001</c:v>
                </c:pt>
                <c:pt idx="45">
                  <c:v>59.909000000000006</c:v>
                </c:pt>
                <c:pt idx="46">
                  <c:v>60.009800000000006</c:v>
                </c:pt>
                <c:pt idx="47">
                  <c:v>59.932400000000001</c:v>
                </c:pt>
                <c:pt idx="48">
                  <c:v>59.743400000000001</c:v>
                </c:pt>
                <c:pt idx="49">
                  <c:v>59.63</c:v>
                </c:pt>
                <c:pt idx="50">
                  <c:v>59.392400000000009</c:v>
                </c:pt>
                <c:pt idx="51">
                  <c:v>59.271800000000006</c:v>
                </c:pt>
                <c:pt idx="52">
                  <c:v>58.980200000000004</c:v>
                </c:pt>
                <c:pt idx="53">
                  <c:v>58.785800000000002</c:v>
                </c:pt>
                <c:pt idx="54">
                  <c:v>58.623800000000003</c:v>
                </c:pt>
                <c:pt idx="55">
                  <c:v>58.414999999999999</c:v>
                </c:pt>
                <c:pt idx="56">
                  <c:v>58.168400000000013</c:v>
                </c:pt>
                <c:pt idx="57">
                  <c:v>57.903800000000004</c:v>
                </c:pt>
                <c:pt idx="58">
                  <c:v>57.8354</c:v>
                </c:pt>
                <c:pt idx="59">
                  <c:v>57.750800000000005</c:v>
                </c:pt>
                <c:pt idx="60">
                  <c:v>57.749000000000002</c:v>
                </c:pt>
                <c:pt idx="61">
                  <c:v>58.051400000000001</c:v>
                </c:pt>
                <c:pt idx="62">
                  <c:v>58.287200000000006</c:v>
                </c:pt>
                <c:pt idx="63">
                  <c:v>58.681400000000004</c:v>
                </c:pt>
                <c:pt idx="64">
                  <c:v>59.066600000000001</c:v>
                </c:pt>
                <c:pt idx="65">
                  <c:v>59.234000000000002</c:v>
                </c:pt>
                <c:pt idx="66">
                  <c:v>59.390600000000006</c:v>
                </c:pt>
                <c:pt idx="67">
                  <c:v>59.531000000000006</c:v>
                </c:pt>
                <c:pt idx="68">
                  <c:v>59.664200000000001</c:v>
                </c:pt>
                <c:pt idx="69">
                  <c:v>59.671400000000006</c:v>
                </c:pt>
                <c:pt idx="70">
                  <c:v>59.576000000000001</c:v>
                </c:pt>
                <c:pt idx="71">
                  <c:v>59.504000000000005</c:v>
                </c:pt>
                <c:pt idx="72">
                  <c:v>59.417599999999993</c:v>
                </c:pt>
                <c:pt idx="73">
                  <c:v>59.257400000000004</c:v>
                </c:pt>
                <c:pt idx="74">
                  <c:v>59.095400000000012</c:v>
                </c:pt>
                <c:pt idx="75">
                  <c:v>59.028800000000011</c:v>
                </c:pt>
                <c:pt idx="76">
                  <c:v>58.735400000000013</c:v>
                </c:pt>
                <c:pt idx="77">
                  <c:v>58.496000000000002</c:v>
                </c:pt>
                <c:pt idx="78">
                  <c:v>58.137800000000006</c:v>
                </c:pt>
                <c:pt idx="79">
                  <c:v>57.851599999999998</c:v>
                </c:pt>
                <c:pt idx="80">
                  <c:v>57.556400000000004</c:v>
                </c:pt>
                <c:pt idx="81">
                  <c:v>57.151400000000002</c:v>
                </c:pt>
                <c:pt idx="82">
                  <c:v>57.016400000000004</c:v>
                </c:pt>
                <c:pt idx="83">
                  <c:v>57.128000000000043</c:v>
                </c:pt>
                <c:pt idx="84">
                  <c:v>57.120800000000003</c:v>
                </c:pt>
                <c:pt idx="85">
                  <c:v>57.405200000000001</c:v>
                </c:pt>
                <c:pt idx="86">
                  <c:v>57.792200000000044</c:v>
                </c:pt>
                <c:pt idx="87">
                  <c:v>58.071200000000005</c:v>
                </c:pt>
                <c:pt idx="88">
                  <c:v>58.485200000000006</c:v>
                </c:pt>
                <c:pt idx="89">
                  <c:v>58.690400000000011</c:v>
                </c:pt>
                <c:pt idx="90">
                  <c:v>58.722800000000049</c:v>
                </c:pt>
                <c:pt idx="91">
                  <c:v>58.807400000000001</c:v>
                </c:pt>
                <c:pt idx="92">
                  <c:v>58.7408</c:v>
                </c:pt>
                <c:pt idx="93">
                  <c:v>58.598600000000012</c:v>
                </c:pt>
                <c:pt idx="94">
                  <c:v>58.433</c:v>
                </c:pt>
                <c:pt idx="95">
                  <c:v>58.310600000000001</c:v>
                </c:pt>
                <c:pt idx="96">
                  <c:v>58.1828</c:v>
                </c:pt>
                <c:pt idx="97">
                  <c:v>58.123400000000011</c:v>
                </c:pt>
                <c:pt idx="98">
                  <c:v>58.013600000000004</c:v>
                </c:pt>
                <c:pt idx="99">
                  <c:v>57.797600000000003</c:v>
                </c:pt>
                <c:pt idx="100">
                  <c:v>57.632000000000012</c:v>
                </c:pt>
                <c:pt idx="101">
                  <c:v>57.360200000000006</c:v>
                </c:pt>
                <c:pt idx="102">
                  <c:v>57.214400000000005</c:v>
                </c:pt>
                <c:pt idx="103">
                  <c:v>56.973200000000006</c:v>
                </c:pt>
                <c:pt idx="104">
                  <c:v>56.6402</c:v>
                </c:pt>
                <c:pt idx="105">
                  <c:v>56.368400000000001</c:v>
                </c:pt>
                <c:pt idx="106">
                  <c:v>56.346800000000002</c:v>
                </c:pt>
                <c:pt idx="107">
                  <c:v>56.289200000000001</c:v>
                </c:pt>
                <c:pt idx="108">
                  <c:v>56.4206</c:v>
                </c:pt>
                <c:pt idx="109">
                  <c:v>56.656400000000005</c:v>
                </c:pt>
                <c:pt idx="110">
                  <c:v>57.056000000000004</c:v>
                </c:pt>
                <c:pt idx="111">
                  <c:v>57.414200000000001</c:v>
                </c:pt>
                <c:pt idx="112">
                  <c:v>57.761600000000001</c:v>
                </c:pt>
                <c:pt idx="113">
                  <c:v>58.062200000000011</c:v>
                </c:pt>
                <c:pt idx="114">
                  <c:v>58.152200000000001</c:v>
                </c:pt>
                <c:pt idx="115">
                  <c:v>58.233200000000011</c:v>
                </c:pt>
                <c:pt idx="116">
                  <c:v>58.289000000000001</c:v>
                </c:pt>
                <c:pt idx="117">
                  <c:v>58.366400000000006</c:v>
                </c:pt>
                <c:pt idx="118">
                  <c:v>58.314199999999992</c:v>
                </c:pt>
                <c:pt idx="119">
                  <c:v>58.296200000000013</c:v>
                </c:pt>
                <c:pt idx="120">
                  <c:v>58.317799999999998</c:v>
                </c:pt>
                <c:pt idx="121">
                  <c:v>58.224200000000003</c:v>
                </c:pt>
                <c:pt idx="122">
                  <c:v>58.186400000000006</c:v>
                </c:pt>
                <c:pt idx="123">
                  <c:v>57.992000000000012</c:v>
                </c:pt>
                <c:pt idx="124">
                  <c:v>57.997400000000006</c:v>
                </c:pt>
                <c:pt idx="125">
                  <c:v>57.7742</c:v>
                </c:pt>
                <c:pt idx="126">
                  <c:v>57.592400000000012</c:v>
                </c:pt>
                <c:pt idx="127">
                  <c:v>57.408800000000006</c:v>
                </c:pt>
                <c:pt idx="128">
                  <c:v>57.234200000000001</c:v>
                </c:pt>
                <c:pt idx="129">
                  <c:v>57.057799999999993</c:v>
                </c:pt>
                <c:pt idx="130">
                  <c:v>57.010999999999996</c:v>
                </c:pt>
                <c:pt idx="131">
                  <c:v>57.023600000000002</c:v>
                </c:pt>
                <c:pt idx="132">
                  <c:v>57.234200000000001</c:v>
                </c:pt>
                <c:pt idx="133">
                  <c:v>57.5366</c:v>
                </c:pt>
                <c:pt idx="134">
                  <c:v>57.833600000000004</c:v>
                </c:pt>
                <c:pt idx="135">
                  <c:v>58.299800000000012</c:v>
                </c:pt>
                <c:pt idx="136">
                  <c:v>58.553600000000003</c:v>
                </c:pt>
                <c:pt idx="137">
                  <c:v>58.825400000000002</c:v>
                </c:pt>
                <c:pt idx="138">
                  <c:v>58.884799999999998</c:v>
                </c:pt>
                <c:pt idx="139">
                  <c:v>58.915400000000005</c:v>
                </c:pt>
                <c:pt idx="140">
                  <c:v>58.919000000000004</c:v>
                </c:pt>
                <c:pt idx="141">
                  <c:v>58.884799999999998</c:v>
                </c:pt>
                <c:pt idx="142">
                  <c:v>58.931599999999996</c:v>
                </c:pt>
                <c:pt idx="143">
                  <c:v>58.980200000000004</c:v>
                </c:pt>
                <c:pt idx="144">
                  <c:v>59.104400000000005</c:v>
                </c:pt>
                <c:pt idx="145">
                  <c:v>59.016200000000005</c:v>
                </c:pt>
                <c:pt idx="146">
                  <c:v>59.084600000000002</c:v>
                </c:pt>
                <c:pt idx="147">
                  <c:v>59.151200000000003</c:v>
                </c:pt>
                <c:pt idx="148">
                  <c:v>59.102600000000002</c:v>
                </c:pt>
                <c:pt idx="149">
                  <c:v>59.077400000000004</c:v>
                </c:pt>
                <c:pt idx="150">
                  <c:v>58.954999999999998</c:v>
                </c:pt>
                <c:pt idx="151">
                  <c:v>58.794800000000009</c:v>
                </c:pt>
                <c:pt idx="152">
                  <c:v>58.697600000000001</c:v>
                </c:pt>
                <c:pt idx="153">
                  <c:v>58.5122</c:v>
                </c:pt>
                <c:pt idx="154">
                  <c:v>58.330400000000004</c:v>
                </c:pt>
                <c:pt idx="155">
                  <c:v>58.265600000000013</c:v>
                </c:pt>
                <c:pt idx="156">
                  <c:v>58.076600000000006</c:v>
                </c:pt>
                <c:pt idx="157">
                  <c:v>57.963200000000001</c:v>
                </c:pt>
                <c:pt idx="158">
                  <c:v>57.7346</c:v>
                </c:pt>
                <c:pt idx="159">
                  <c:v>57.479000000000006</c:v>
                </c:pt>
                <c:pt idx="160">
                  <c:v>57.302600000000005</c:v>
                </c:pt>
                <c:pt idx="161">
                  <c:v>57.1496</c:v>
                </c:pt>
                <c:pt idx="162">
                  <c:v>56.910200000000003</c:v>
                </c:pt>
                <c:pt idx="163">
                  <c:v>56.694200000000009</c:v>
                </c:pt>
                <c:pt idx="164">
                  <c:v>56.438600000000001</c:v>
                </c:pt>
                <c:pt idx="165">
                  <c:v>56.251400000000004</c:v>
                </c:pt>
                <c:pt idx="166">
                  <c:v>55.959800000000001</c:v>
                </c:pt>
                <c:pt idx="167">
                  <c:v>55.841000000000001</c:v>
                </c:pt>
                <c:pt idx="168">
                  <c:v>55.626800000000003</c:v>
                </c:pt>
                <c:pt idx="169">
                  <c:v>55.463000000000001</c:v>
                </c:pt>
                <c:pt idx="170">
                  <c:v>55.194800000000001</c:v>
                </c:pt>
                <c:pt idx="171">
                  <c:v>55.0184</c:v>
                </c:pt>
                <c:pt idx="172">
                  <c:v>54.809600000000003</c:v>
                </c:pt>
                <c:pt idx="173">
                  <c:v>54.662000000000013</c:v>
                </c:pt>
                <c:pt idx="174">
                  <c:v>54.422600000000003</c:v>
                </c:pt>
                <c:pt idx="175">
                  <c:v>54.167000000000002</c:v>
                </c:pt>
                <c:pt idx="176">
                  <c:v>54.109400000000001</c:v>
                </c:pt>
                <c:pt idx="177">
                  <c:v>53.978000000000002</c:v>
                </c:pt>
                <c:pt idx="178">
                  <c:v>53.801599999999993</c:v>
                </c:pt>
                <c:pt idx="179">
                  <c:v>53.949200000000005</c:v>
                </c:pt>
                <c:pt idx="180">
                  <c:v>53.904200000000003</c:v>
                </c:pt>
                <c:pt idx="181">
                  <c:v>54.068000000000012</c:v>
                </c:pt>
                <c:pt idx="182">
                  <c:v>54.303800000000003</c:v>
                </c:pt>
                <c:pt idx="183">
                  <c:v>54.581000000000003</c:v>
                </c:pt>
                <c:pt idx="184">
                  <c:v>54.8294</c:v>
                </c:pt>
                <c:pt idx="185">
                  <c:v>55.0886</c:v>
                </c:pt>
                <c:pt idx="186">
                  <c:v>55.0274</c:v>
                </c:pt>
                <c:pt idx="187">
                  <c:v>54.926600000000001</c:v>
                </c:pt>
                <c:pt idx="188">
                  <c:v>54.766400000000012</c:v>
                </c:pt>
                <c:pt idx="189">
                  <c:v>54.568400000000011</c:v>
                </c:pt>
                <c:pt idx="190">
                  <c:v>54.357799999999997</c:v>
                </c:pt>
                <c:pt idx="191">
                  <c:v>54.2102</c:v>
                </c:pt>
                <c:pt idx="192">
                  <c:v>53.997800000000005</c:v>
                </c:pt>
                <c:pt idx="193">
                  <c:v>53.861000000000004</c:v>
                </c:pt>
                <c:pt idx="194">
                  <c:v>53.731400000000001</c:v>
                </c:pt>
                <c:pt idx="195">
                  <c:v>53.450600000000001</c:v>
                </c:pt>
                <c:pt idx="196">
                  <c:v>53.258000000000003</c:v>
                </c:pt>
                <c:pt idx="197">
                  <c:v>52.980800000000002</c:v>
                </c:pt>
                <c:pt idx="198">
                  <c:v>52.826000000000001</c:v>
                </c:pt>
                <c:pt idx="199">
                  <c:v>52.601000000000006</c:v>
                </c:pt>
                <c:pt idx="200">
                  <c:v>52.25</c:v>
                </c:pt>
                <c:pt idx="201">
                  <c:v>51.945800000000006</c:v>
                </c:pt>
                <c:pt idx="202">
                  <c:v>51.9206</c:v>
                </c:pt>
                <c:pt idx="203">
                  <c:v>51.899000000000001</c:v>
                </c:pt>
                <c:pt idx="204">
                  <c:v>52.133000000000003</c:v>
                </c:pt>
                <c:pt idx="205">
                  <c:v>52.352600000000002</c:v>
                </c:pt>
                <c:pt idx="206">
                  <c:v>52.694600000000001</c:v>
                </c:pt>
                <c:pt idx="207">
                  <c:v>53.078000000000003</c:v>
                </c:pt>
                <c:pt idx="208">
                  <c:v>53.470400000000005</c:v>
                </c:pt>
                <c:pt idx="209">
                  <c:v>53.742200000000011</c:v>
                </c:pt>
                <c:pt idx="210">
                  <c:v>53.891600000000004</c:v>
                </c:pt>
                <c:pt idx="211">
                  <c:v>53.826800000000006</c:v>
                </c:pt>
                <c:pt idx="212">
                  <c:v>53.700800000000001</c:v>
                </c:pt>
                <c:pt idx="213">
                  <c:v>53.628800000000012</c:v>
                </c:pt>
                <c:pt idx="214">
                  <c:v>53.411000000000001</c:v>
                </c:pt>
                <c:pt idx="215">
                  <c:v>53.356999999999999</c:v>
                </c:pt>
                <c:pt idx="216">
                  <c:v>53.285000000000011</c:v>
                </c:pt>
                <c:pt idx="217">
                  <c:v>53.164400000000001</c:v>
                </c:pt>
                <c:pt idx="218">
                  <c:v>53.1068</c:v>
                </c:pt>
                <c:pt idx="219">
                  <c:v>52.977199999999996</c:v>
                </c:pt>
                <c:pt idx="220">
                  <c:v>52.793600000000012</c:v>
                </c:pt>
                <c:pt idx="221">
                  <c:v>52.595600000000012</c:v>
                </c:pt>
                <c:pt idx="222">
                  <c:v>52.354399999999998</c:v>
                </c:pt>
                <c:pt idx="223">
                  <c:v>52.194200000000009</c:v>
                </c:pt>
                <c:pt idx="224">
                  <c:v>51.931400000000004</c:v>
                </c:pt>
                <c:pt idx="225">
                  <c:v>51.877400000000002</c:v>
                </c:pt>
                <c:pt idx="226">
                  <c:v>51.834200000000003</c:v>
                </c:pt>
                <c:pt idx="227">
                  <c:v>51.875600000000006</c:v>
                </c:pt>
                <c:pt idx="228">
                  <c:v>51.98</c:v>
                </c:pt>
                <c:pt idx="229">
                  <c:v>52.248200000000011</c:v>
                </c:pt>
                <c:pt idx="230">
                  <c:v>52.606400000000001</c:v>
                </c:pt>
                <c:pt idx="231">
                  <c:v>52.853000000000002</c:v>
                </c:pt>
                <c:pt idx="232">
                  <c:v>52.9664</c:v>
                </c:pt>
                <c:pt idx="233">
                  <c:v>53.070800000000006</c:v>
                </c:pt>
                <c:pt idx="234">
                  <c:v>53.094200000000001</c:v>
                </c:pt>
                <c:pt idx="235">
                  <c:v>53.087000000000003</c:v>
                </c:pt>
                <c:pt idx="236">
                  <c:v>52.944800000000001</c:v>
                </c:pt>
                <c:pt idx="237">
                  <c:v>52.7774</c:v>
                </c:pt>
                <c:pt idx="238">
                  <c:v>52.725200000000044</c:v>
                </c:pt>
                <c:pt idx="239">
                  <c:v>52.543400000000005</c:v>
                </c:pt>
                <c:pt idx="240">
                  <c:v>52.467800000000004</c:v>
                </c:pt>
                <c:pt idx="241">
                  <c:v>52.336400000000005</c:v>
                </c:pt>
                <c:pt idx="242">
                  <c:v>52.318400000000004</c:v>
                </c:pt>
                <c:pt idx="243">
                  <c:v>52.089800000000004</c:v>
                </c:pt>
                <c:pt idx="244">
                  <c:v>51.978200000000001</c:v>
                </c:pt>
                <c:pt idx="245">
                  <c:v>51.837800000000001</c:v>
                </c:pt>
                <c:pt idx="246">
                  <c:v>51.6128</c:v>
                </c:pt>
                <c:pt idx="247">
                  <c:v>51.504800000000003</c:v>
                </c:pt>
                <c:pt idx="248">
                  <c:v>51.385999999999996</c:v>
                </c:pt>
                <c:pt idx="249">
                  <c:v>51.279800000000002</c:v>
                </c:pt>
                <c:pt idx="250">
                  <c:v>51.276200000000003</c:v>
                </c:pt>
                <c:pt idx="251">
                  <c:v>51.353599999999993</c:v>
                </c:pt>
                <c:pt idx="252">
                  <c:v>51.4724</c:v>
                </c:pt>
                <c:pt idx="253">
                  <c:v>51.904399999999995</c:v>
                </c:pt>
                <c:pt idx="254">
                  <c:v>52.334600000000002</c:v>
                </c:pt>
                <c:pt idx="255">
                  <c:v>52.631600000000006</c:v>
                </c:pt>
                <c:pt idx="256">
                  <c:v>53.038400000000003</c:v>
                </c:pt>
                <c:pt idx="257">
                  <c:v>53.389399999999995</c:v>
                </c:pt>
                <c:pt idx="258">
                  <c:v>53.497400000000006</c:v>
                </c:pt>
                <c:pt idx="259">
                  <c:v>53.571200000000005</c:v>
                </c:pt>
                <c:pt idx="260">
                  <c:v>53.520800000000001</c:v>
                </c:pt>
                <c:pt idx="261">
                  <c:v>53.393000000000001</c:v>
                </c:pt>
                <c:pt idx="262">
                  <c:v>53.387599999999999</c:v>
                </c:pt>
                <c:pt idx="263">
                  <c:v>53.2562</c:v>
                </c:pt>
                <c:pt idx="264">
                  <c:v>53.27600000000001</c:v>
                </c:pt>
                <c:pt idx="265">
                  <c:v>53.2346</c:v>
                </c:pt>
                <c:pt idx="266">
                  <c:v>53.160800000000002</c:v>
                </c:pt>
                <c:pt idx="267">
                  <c:v>52.955600000000004</c:v>
                </c:pt>
                <c:pt idx="268">
                  <c:v>52.734200000000001</c:v>
                </c:pt>
                <c:pt idx="269">
                  <c:v>52.574000000000005</c:v>
                </c:pt>
                <c:pt idx="270">
                  <c:v>52.415600000000005</c:v>
                </c:pt>
                <c:pt idx="271">
                  <c:v>52.338200000000001</c:v>
                </c:pt>
                <c:pt idx="272">
                  <c:v>52.111400000000003</c:v>
                </c:pt>
                <c:pt idx="273">
                  <c:v>51.888200000000005</c:v>
                </c:pt>
                <c:pt idx="274">
                  <c:v>51.765800000000013</c:v>
                </c:pt>
                <c:pt idx="275">
                  <c:v>51.839600000000004</c:v>
                </c:pt>
                <c:pt idx="276">
                  <c:v>51.918800000000005</c:v>
                </c:pt>
                <c:pt idx="277">
                  <c:v>52.125800000000012</c:v>
                </c:pt>
                <c:pt idx="278">
                  <c:v>52.527200000000001</c:v>
                </c:pt>
                <c:pt idx="279">
                  <c:v>52.8962</c:v>
                </c:pt>
                <c:pt idx="280">
                  <c:v>53.227400000000003</c:v>
                </c:pt>
                <c:pt idx="281">
                  <c:v>53.580200000000005</c:v>
                </c:pt>
                <c:pt idx="282">
                  <c:v>53.711600000000004</c:v>
                </c:pt>
                <c:pt idx="283">
                  <c:v>53.652200000000001</c:v>
                </c:pt>
                <c:pt idx="284">
                  <c:v>53.8322</c:v>
                </c:pt>
                <c:pt idx="285">
                  <c:v>53.727800000000002</c:v>
                </c:pt>
                <c:pt idx="286">
                  <c:v>53.591000000000001</c:v>
                </c:pt>
                <c:pt idx="287">
                  <c:v>53.537000000000006</c:v>
                </c:pt>
                <c:pt idx="288">
                  <c:v>53.526200000000003</c:v>
                </c:pt>
                <c:pt idx="289">
                  <c:v>53.477600000000002</c:v>
                </c:pt>
                <c:pt idx="290">
                  <c:v>53.281400000000005</c:v>
                </c:pt>
                <c:pt idx="291">
                  <c:v>53.0852</c:v>
                </c:pt>
                <c:pt idx="292">
                  <c:v>53.018600000000006</c:v>
                </c:pt>
                <c:pt idx="293">
                  <c:v>52.779200000000003</c:v>
                </c:pt>
                <c:pt idx="294">
                  <c:v>52.565000000000012</c:v>
                </c:pt>
                <c:pt idx="295">
                  <c:v>52.376000000000005</c:v>
                </c:pt>
                <c:pt idx="296">
                  <c:v>52.169000000000011</c:v>
                </c:pt>
                <c:pt idx="297">
                  <c:v>52.019600000000004</c:v>
                </c:pt>
                <c:pt idx="298">
                  <c:v>51.899000000000001</c:v>
                </c:pt>
                <c:pt idx="299">
                  <c:v>51.810799999999993</c:v>
                </c:pt>
                <c:pt idx="300">
                  <c:v>51.886400000000002</c:v>
                </c:pt>
                <c:pt idx="301">
                  <c:v>52.104200000000006</c:v>
                </c:pt>
                <c:pt idx="302">
                  <c:v>52.323800000000006</c:v>
                </c:pt>
                <c:pt idx="303">
                  <c:v>52.678400000000011</c:v>
                </c:pt>
                <c:pt idx="304">
                  <c:v>52.957399999999993</c:v>
                </c:pt>
                <c:pt idx="305">
                  <c:v>53.272400000000012</c:v>
                </c:pt>
                <c:pt idx="306">
                  <c:v>53.517200000000003</c:v>
                </c:pt>
                <c:pt idx="307">
                  <c:v>53.394800000000004</c:v>
                </c:pt>
                <c:pt idx="308">
                  <c:v>53.502800000000001</c:v>
                </c:pt>
                <c:pt idx="309">
                  <c:v>53.556800000000003</c:v>
                </c:pt>
                <c:pt idx="310">
                  <c:v>53.526200000000003</c:v>
                </c:pt>
                <c:pt idx="311">
                  <c:v>53.675600000000003</c:v>
                </c:pt>
                <c:pt idx="312">
                  <c:v>53.753</c:v>
                </c:pt>
                <c:pt idx="313">
                  <c:v>53.765600000000013</c:v>
                </c:pt>
                <c:pt idx="314">
                  <c:v>53.796200000000013</c:v>
                </c:pt>
                <c:pt idx="315">
                  <c:v>53.886200000000002</c:v>
                </c:pt>
                <c:pt idx="316">
                  <c:v>53.929400000000001</c:v>
                </c:pt>
                <c:pt idx="317">
                  <c:v>53.877200000000002</c:v>
                </c:pt>
                <c:pt idx="318">
                  <c:v>53.929400000000001</c:v>
                </c:pt>
                <c:pt idx="319">
                  <c:v>53.9024</c:v>
                </c:pt>
                <c:pt idx="320">
                  <c:v>53.801599999999993</c:v>
                </c:pt>
                <c:pt idx="321">
                  <c:v>53.655800000000006</c:v>
                </c:pt>
                <c:pt idx="322">
                  <c:v>53.6648</c:v>
                </c:pt>
                <c:pt idx="323">
                  <c:v>53.465000000000003</c:v>
                </c:pt>
                <c:pt idx="324">
                  <c:v>53.546000000000006</c:v>
                </c:pt>
                <c:pt idx="325">
                  <c:v>53.542400000000001</c:v>
                </c:pt>
                <c:pt idx="326">
                  <c:v>53.6432</c:v>
                </c:pt>
                <c:pt idx="327">
                  <c:v>53.607200000000006</c:v>
                </c:pt>
                <c:pt idx="328">
                  <c:v>53.520800000000001</c:v>
                </c:pt>
                <c:pt idx="329">
                  <c:v>53.641400000000004</c:v>
                </c:pt>
                <c:pt idx="330">
                  <c:v>53.718800000000002</c:v>
                </c:pt>
                <c:pt idx="331">
                  <c:v>53.724200000000003</c:v>
                </c:pt>
                <c:pt idx="332">
                  <c:v>53.711600000000004</c:v>
                </c:pt>
                <c:pt idx="333">
                  <c:v>53.688200000000002</c:v>
                </c:pt>
                <c:pt idx="334">
                  <c:v>53.470400000000005</c:v>
                </c:pt>
                <c:pt idx="335">
                  <c:v>53.446999999999996</c:v>
                </c:pt>
                <c:pt idx="336">
                  <c:v>53.261600000000001</c:v>
                </c:pt>
                <c:pt idx="337">
                  <c:v>53.160800000000002</c:v>
                </c:pt>
                <c:pt idx="338">
                  <c:v>53.040200000000006</c:v>
                </c:pt>
                <c:pt idx="339">
                  <c:v>52.9664</c:v>
                </c:pt>
                <c:pt idx="340">
                  <c:v>52.853000000000002</c:v>
                </c:pt>
                <c:pt idx="341">
                  <c:v>52.7468</c:v>
                </c:pt>
                <c:pt idx="342">
                  <c:v>52.644200000000005</c:v>
                </c:pt>
                <c:pt idx="343">
                  <c:v>52.464200000000005</c:v>
                </c:pt>
                <c:pt idx="344">
                  <c:v>52.217600000000004</c:v>
                </c:pt>
                <c:pt idx="345">
                  <c:v>52.001599999999996</c:v>
                </c:pt>
                <c:pt idx="346">
                  <c:v>51.953000000000003</c:v>
                </c:pt>
                <c:pt idx="347">
                  <c:v>51.848600000000005</c:v>
                </c:pt>
                <c:pt idx="348">
                  <c:v>51.816200000000002</c:v>
                </c:pt>
                <c:pt idx="349">
                  <c:v>52.057400000000001</c:v>
                </c:pt>
                <c:pt idx="350">
                  <c:v>52.271600000000007</c:v>
                </c:pt>
                <c:pt idx="351">
                  <c:v>52.496600000000001</c:v>
                </c:pt>
                <c:pt idx="352">
                  <c:v>52.723400000000012</c:v>
                </c:pt>
                <c:pt idx="353">
                  <c:v>52.885400000000004</c:v>
                </c:pt>
                <c:pt idx="354">
                  <c:v>53.040200000000006</c:v>
                </c:pt>
                <c:pt idx="355">
                  <c:v>52.923200000000001</c:v>
                </c:pt>
                <c:pt idx="356">
                  <c:v>52.795400000000043</c:v>
                </c:pt>
                <c:pt idx="357">
                  <c:v>52.827799999999996</c:v>
                </c:pt>
                <c:pt idx="358">
                  <c:v>52.662200000000013</c:v>
                </c:pt>
                <c:pt idx="359">
                  <c:v>52.502000000000002</c:v>
                </c:pt>
                <c:pt idx="360">
                  <c:v>52.338200000000001</c:v>
                </c:pt>
                <c:pt idx="361">
                  <c:v>52.273400000000002</c:v>
                </c:pt>
                <c:pt idx="362">
                  <c:v>52.062800000000003</c:v>
                </c:pt>
                <c:pt idx="363">
                  <c:v>51.836000000000006</c:v>
                </c:pt>
                <c:pt idx="364">
                  <c:v>51.571400000000004</c:v>
                </c:pt>
                <c:pt idx="365">
                  <c:v>51.4724</c:v>
                </c:pt>
                <c:pt idx="366">
                  <c:v>51.328400000000002</c:v>
                </c:pt>
                <c:pt idx="367">
                  <c:v>51.216800000000006</c:v>
                </c:pt>
                <c:pt idx="368">
                  <c:v>51.029600000000002</c:v>
                </c:pt>
                <c:pt idx="369">
                  <c:v>50.917999999999999</c:v>
                </c:pt>
                <c:pt idx="370">
                  <c:v>50.817199999999993</c:v>
                </c:pt>
                <c:pt idx="371">
                  <c:v>50.739800000000002</c:v>
                </c:pt>
                <c:pt idx="372">
                  <c:v>50.817199999999993</c:v>
                </c:pt>
                <c:pt idx="373">
                  <c:v>51.123200000000011</c:v>
                </c:pt>
                <c:pt idx="374">
                  <c:v>51.403999999999996</c:v>
                </c:pt>
                <c:pt idx="375">
                  <c:v>51.798200000000044</c:v>
                </c:pt>
                <c:pt idx="376">
                  <c:v>52.07</c:v>
                </c:pt>
                <c:pt idx="377">
                  <c:v>52.383200000000002</c:v>
                </c:pt>
                <c:pt idx="378">
                  <c:v>52.602800000000002</c:v>
                </c:pt>
                <c:pt idx="379">
                  <c:v>52.73060000000001</c:v>
                </c:pt>
                <c:pt idx="380">
                  <c:v>52.745000000000012</c:v>
                </c:pt>
                <c:pt idx="381">
                  <c:v>52.806200000000004</c:v>
                </c:pt>
                <c:pt idx="382">
                  <c:v>52.7864</c:v>
                </c:pt>
                <c:pt idx="383">
                  <c:v>52.710800000000006</c:v>
                </c:pt>
                <c:pt idx="384">
                  <c:v>52.757600000000004</c:v>
                </c:pt>
                <c:pt idx="385">
                  <c:v>52.662200000000013</c:v>
                </c:pt>
                <c:pt idx="386">
                  <c:v>52.601000000000006</c:v>
                </c:pt>
                <c:pt idx="387">
                  <c:v>52.34</c:v>
                </c:pt>
                <c:pt idx="388">
                  <c:v>52.365200000000002</c:v>
                </c:pt>
                <c:pt idx="389">
                  <c:v>52.055600000000005</c:v>
                </c:pt>
                <c:pt idx="390">
                  <c:v>51.936800000000005</c:v>
                </c:pt>
                <c:pt idx="391">
                  <c:v>51.828800000000001</c:v>
                </c:pt>
                <c:pt idx="392">
                  <c:v>51.648800000000001</c:v>
                </c:pt>
                <c:pt idx="393">
                  <c:v>51.402200000000001</c:v>
                </c:pt>
                <c:pt idx="394">
                  <c:v>51.323</c:v>
                </c:pt>
                <c:pt idx="395">
                  <c:v>51.270800000000001</c:v>
                </c:pt>
                <c:pt idx="396">
                  <c:v>51.422000000000011</c:v>
                </c:pt>
                <c:pt idx="397">
                  <c:v>51.672200000000011</c:v>
                </c:pt>
                <c:pt idx="398">
                  <c:v>52.014200000000002</c:v>
                </c:pt>
                <c:pt idx="399">
                  <c:v>52.372400000000006</c:v>
                </c:pt>
                <c:pt idx="400">
                  <c:v>52.696400000000011</c:v>
                </c:pt>
                <c:pt idx="401">
                  <c:v>52.907000000000004</c:v>
                </c:pt>
                <c:pt idx="402">
                  <c:v>53.220200000000013</c:v>
                </c:pt>
                <c:pt idx="403">
                  <c:v>53.371400000000001</c:v>
                </c:pt>
                <c:pt idx="404">
                  <c:v>53.366</c:v>
                </c:pt>
                <c:pt idx="405">
                  <c:v>53.344399999999993</c:v>
                </c:pt>
                <c:pt idx="406">
                  <c:v>53.252600000000001</c:v>
                </c:pt>
                <c:pt idx="407">
                  <c:v>53.360600000000005</c:v>
                </c:pt>
                <c:pt idx="408">
                  <c:v>53.166200000000003</c:v>
                </c:pt>
                <c:pt idx="409">
                  <c:v>53.139200000000002</c:v>
                </c:pt>
                <c:pt idx="410">
                  <c:v>52.919600000000003</c:v>
                </c:pt>
                <c:pt idx="411">
                  <c:v>52.775600000000011</c:v>
                </c:pt>
                <c:pt idx="412">
                  <c:v>52.669400000000003</c:v>
                </c:pt>
                <c:pt idx="413">
                  <c:v>52.554200000000002</c:v>
                </c:pt>
                <c:pt idx="414">
                  <c:v>52.4786</c:v>
                </c:pt>
                <c:pt idx="415">
                  <c:v>52.228400000000043</c:v>
                </c:pt>
                <c:pt idx="416">
                  <c:v>52.010600000000004</c:v>
                </c:pt>
                <c:pt idx="417">
                  <c:v>51.825200000000009</c:v>
                </c:pt>
                <c:pt idx="418">
                  <c:v>51.6524</c:v>
                </c:pt>
                <c:pt idx="419">
                  <c:v>51.584000000000003</c:v>
                </c:pt>
                <c:pt idx="420">
                  <c:v>51.674000000000007</c:v>
                </c:pt>
                <c:pt idx="421">
                  <c:v>51.774800000000006</c:v>
                </c:pt>
                <c:pt idx="422">
                  <c:v>52.142000000000003</c:v>
                </c:pt>
                <c:pt idx="423">
                  <c:v>52.514600000000002</c:v>
                </c:pt>
                <c:pt idx="424">
                  <c:v>52.923200000000001</c:v>
                </c:pt>
                <c:pt idx="425">
                  <c:v>53.191400000000002</c:v>
                </c:pt>
                <c:pt idx="426">
                  <c:v>53.317399999999999</c:v>
                </c:pt>
                <c:pt idx="427">
                  <c:v>53.479400000000005</c:v>
                </c:pt>
                <c:pt idx="428">
                  <c:v>53.484799999999993</c:v>
                </c:pt>
                <c:pt idx="429">
                  <c:v>53.538800000000009</c:v>
                </c:pt>
                <c:pt idx="430">
                  <c:v>53.51</c:v>
                </c:pt>
                <c:pt idx="431">
                  <c:v>53.5244</c:v>
                </c:pt>
                <c:pt idx="432">
                  <c:v>53.501000000000005</c:v>
                </c:pt>
                <c:pt idx="433">
                  <c:v>53.346199999999996</c:v>
                </c:pt>
                <c:pt idx="434">
                  <c:v>53.317399999999999</c:v>
                </c:pt>
                <c:pt idx="435">
                  <c:v>53.164400000000001</c:v>
                </c:pt>
                <c:pt idx="436">
                  <c:v>52.957399999999993</c:v>
                </c:pt>
                <c:pt idx="437">
                  <c:v>52.818800000000003</c:v>
                </c:pt>
                <c:pt idx="438">
                  <c:v>52.664000000000001</c:v>
                </c:pt>
                <c:pt idx="439">
                  <c:v>52.422800000000002</c:v>
                </c:pt>
                <c:pt idx="440">
                  <c:v>52.197800000000001</c:v>
                </c:pt>
                <c:pt idx="441">
                  <c:v>52.017800000000001</c:v>
                </c:pt>
                <c:pt idx="442">
                  <c:v>51.746000000000002</c:v>
                </c:pt>
                <c:pt idx="443">
                  <c:v>51.742400000000011</c:v>
                </c:pt>
                <c:pt idx="444">
                  <c:v>51.755000000000003</c:v>
                </c:pt>
                <c:pt idx="445">
                  <c:v>51.949400000000004</c:v>
                </c:pt>
                <c:pt idx="446">
                  <c:v>52.367000000000004</c:v>
                </c:pt>
                <c:pt idx="447">
                  <c:v>52.5398</c:v>
                </c:pt>
                <c:pt idx="448">
                  <c:v>52.804400000000001</c:v>
                </c:pt>
                <c:pt idx="449">
                  <c:v>52.988</c:v>
                </c:pt>
                <c:pt idx="450">
                  <c:v>53.054600000000001</c:v>
                </c:pt>
                <c:pt idx="451">
                  <c:v>53.162600000000012</c:v>
                </c:pt>
                <c:pt idx="452">
                  <c:v>53.193200000000012</c:v>
                </c:pt>
                <c:pt idx="453">
                  <c:v>53.249000000000002</c:v>
                </c:pt>
                <c:pt idx="454">
                  <c:v>53.223800000000011</c:v>
                </c:pt>
                <c:pt idx="455">
                  <c:v>53.347999999999999</c:v>
                </c:pt>
                <c:pt idx="456">
                  <c:v>53.407400000000003</c:v>
                </c:pt>
                <c:pt idx="457">
                  <c:v>53.466800000000006</c:v>
                </c:pt>
                <c:pt idx="458">
                  <c:v>53.580200000000005</c:v>
                </c:pt>
                <c:pt idx="459">
                  <c:v>53.520800000000001</c:v>
                </c:pt>
                <c:pt idx="460">
                  <c:v>53.661200000000001</c:v>
                </c:pt>
                <c:pt idx="461">
                  <c:v>53.592800000000011</c:v>
                </c:pt>
                <c:pt idx="462">
                  <c:v>53.886200000000002</c:v>
                </c:pt>
                <c:pt idx="463">
                  <c:v>53.738600000000012</c:v>
                </c:pt>
                <c:pt idx="464">
                  <c:v>53.688200000000002</c:v>
                </c:pt>
                <c:pt idx="465">
                  <c:v>53.670200000000001</c:v>
                </c:pt>
                <c:pt idx="466">
                  <c:v>53.628800000000012</c:v>
                </c:pt>
                <c:pt idx="467">
                  <c:v>53.6738</c:v>
                </c:pt>
                <c:pt idx="468">
                  <c:v>53.744</c:v>
                </c:pt>
                <c:pt idx="469">
                  <c:v>53.792600000000043</c:v>
                </c:pt>
                <c:pt idx="470">
                  <c:v>53.879000000000005</c:v>
                </c:pt>
                <c:pt idx="471">
                  <c:v>54.095000000000013</c:v>
                </c:pt>
                <c:pt idx="472">
                  <c:v>54.356000000000002</c:v>
                </c:pt>
                <c:pt idx="473">
                  <c:v>54.485600000000005</c:v>
                </c:pt>
                <c:pt idx="474">
                  <c:v>54.447800000000001</c:v>
                </c:pt>
                <c:pt idx="475">
                  <c:v>54.334400000000002</c:v>
                </c:pt>
                <c:pt idx="476">
                  <c:v>54.2012</c:v>
                </c:pt>
                <c:pt idx="477">
                  <c:v>54.0032</c:v>
                </c:pt>
                <c:pt idx="478">
                  <c:v>53.936600000000006</c:v>
                </c:pt>
                <c:pt idx="479">
                  <c:v>53.582000000000001</c:v>
                </c:pt>
                <c:pt idx="480">
                  <c:v>53.337199999999996</c:v>
                </c:pt>
                <c:pt idx="481">
                  <c:v>53.243600000000001</c:v>
                </c:pt>
                <c:pt idx="482">
                  <c:v>53.144600000000004</c:v>
                </c:pt>
                <c:pt idx="483">
                  <c:v>52.863800000000005</c:v>
                </c:pt>
                <c:pt idx="484">
                  <c:v>52.503800000000005</c:v>
                </c:pt>
                <c:pt idx="485">
                  <c:v>52.203200000000002</c:v>
                </c:pt>
                <c:pt idx="486">
                  <c:v>52.046600000000005</c:v>
                </c:pt>
                <c:pt idx="487">
                  <c:v>51.706400000000002</c:v>
                </c:pt>
                <c:pt idx="488">
                  <c:v>51.2744</c:v>
                </c:pt>
                <c:pt idx="489">
                  <c:v>51.062000000000012</c:v>
                </c:pt>
                <c:pt idx="490">
                  <c:v>50.851399999999998</c:v>
                </c:pt>
                <c:pt idx="491">
                  <c:v>50.747</c:v>
                </c:pt>
                <c:pt idx="492">
                  <c:v>50.734400000000001</c:v>
                </c:pt>
                <c:pt idx="493">
                  <c:v>50.963000000000001</c:v>
                </c:pt>
                <c:pt idx="494">
                  <c:v>51.139400000000009</c:v>
                </c:pt>
                <c:pt idx="495">
                  <c:v>51.224000000000011</c:v>
                </c:pt>
                <c:pt idx="496">
                  <c:v>51.558800000000005</c:v>
                </c:pt>
                <c:pt idx="497">
                  <c:v>51.589400000000005</c:v>
                </c:pt>
                <c:pt idx="498">
                  <c:v>51.566000000000003</c:v>
                </c:pt>
                <c:pt idx="499">
                  <c:v>51.436400000000006</c:v>
                </c:pt>
                <c:pt idx="500">
                  <c:v>51.209600000000002</c:v>
                </c:pt>
                <c:pt idx="501">
                  <c:v>51.101600000000005</c:v>
                </c:pt>
                <c:pt idx="502">
                  <c:v>50.934200000000004</c:v>
                </c:pt>
                <c:pt idx="503">
                  <c:v>50.626400000000011</c:v>
                </c:pt>
                <c:pt idx="504">
                  <c:v>50.410399999999996</c:v>
                </c:pt>
                <c:pt idx="505">
                  <c:v>50.226800000000011</c:v>
                </c:pt>
                <c:pt idx="506">
                  <c:v>50.041399999999996</c:v>
                </c:pt>
                <c:pt idx="507">
                  <c:v>49.643600000000006</c:v>
                </c:pt>
                <c:pt idx="508">
                  <c:v>49.634600000000006</c:v>
                </c:pt>
                <c:pt idx="509">
                  <c:v>49.350200000000001</c:v>
                </c:pt>
                <c:pt idx="510">
                  <c:v>49.098200000000013</c:v>
                </c:pt>
                <c:pt idx="511">
                  <c:v>48.927200000000006</c:v>
                </c:pt>
                <c:pt idx="512">
                  <c:v>48.662600000000012</c:v>
                </c:pt>
                <c:pt idx="513">
                  <c:v>48.461000000000006</c:v>
                </c:pt>
                <c:pt idx="514">
                  <c:v>48.279200000000003</c:v>
                </c:pt>
                <c:pt idx="515">
                  <c:v>48.257600000000004</c:v>
                </c:pt>
                <c:pt idx="516">
                  <c:v>48.327799999999996</c:v>
                </c:pt>
                <c:pt idx="517">
                  <c:v>48.581600000000002</c:v>
                </c:pt>
                <c:pt idx="518">
                  <c:v>49.002800000000001</c:v>
                </c:pt>
                <c:pt idx="519">
                  <c:v>49.355599999999995</c:v>
                </c:pt>
                <c:pt idx="520">
                  <c:v>49.683200000000006</c:v>
                </c:pt>
                <c:pt idx="521">
                  <c:v>49.974800000000002</c:v>
                </c:pt>
                <c:pt idx="522">
                  <c:v>49.859599999999993</c:v>
                </c:pt>
                <c:pt idx="523">
                  <c:v>50</c:v>
                </c:pt>
                <c:pt idx="524">
                  <c:v>49.981999999999999</c:v>
                </c:pt>
                <c:pt idx="525">
                  <c:v>49.884799999999998</c:v>
                </c:pt>
                <c:pt idx="526">
                  <c:v>49.809200000000004</c:v>
                </c:pt>
                <c:pt idx="527">
                  <c:v>49.470800000000004</c:v>
                </c:pt>
                <c:pt idx="528">
                  <c:v>49.494200000000006</c:v>
                </c:pt>
                <c:pt idx="529">
                  <c:v>49.604000000000006</c:v>
                </c:pt>
                <c:pt idx="530">
                  <c:v>49.343000000000004</c:v>
                </c:pt>
                <c:pt idx="531">
                  <c:v>49.4024</c:v>
                </c:pt>
                <c:pt idx="532">
                  <c:v>49.211600000000004</c:v>
                </c:pt>
                <c:pt idx="533">
                  <c:v>49.235000000000042</c:v>
                </c:pt>
                <c:pt idx="534">
                  <c:v>49.071200000000005</c:v>
                </c:pt>
                <c:pt idx="535">
                  <c:v>48.992000000000012</c:v>
                </c:pt>
                <c:pt idx="536">
                  <c:v>49.0244</c:v>
                </c:pt>
                <c:pt idx="537">
                  <c:v>48.705800000000011</c:v>
                </c:pt>
                <c:pt idx="538">
                  <c:v>48.794000000000011</c:v>
                </c:pt>
                <c:pt idx="539">
                  <c:v>49.008200000000002</c:v>
                </c:pt>
                <c:pt idx="540">
                  <c:v>49.046000000000006</c:v>
                </c:pt>
                <c:pt idx="541">
                  <c:v>49.26380000000001</c:v>
                </c:pt>
                <c:pt idx="542">
                  <c:v>49.445600000000006</c:v>
                </c:pt>
                <c:pt idx="543">
                  <c:v>49.52300000000001</c:v>
                </c:pt>
                <c:pt idx="544">
                  <c:v>49.791200000000003</c:v>
                </c:pt>
                <c:pt idx="545">
                  <c:v>49.893800000000006</c:v>
                </c:pt>
                <c:pt idx="546">
                  <c:v>49.875800000000005</c:v>
                </c:pt>
                <c:pt idx="547">
                  <c:v>49.892000000000003</c:v>
                </c:pt>
                <c:pt idx="548">
                  <c:v>49.917200000000001</c:v>
                </c:pt>
                <c:pt idx="549">
                  <c:v>50.077400000000004</c:v>
                </c:pt>
                <c:pt idx="550">
                  <c:v>50.147600000000004</c:v>
                </c:pt>
                <c:pt idx="551">
                  <c:v>50.153000000000006</c:v>
                </c:pt>
                <c:pt idx="552">
                  <c:v>50.199800000000003</c:v>
                </c:pt>
                <c:pt idx="553">
                  <c:v>50.273600000000002</c:v>
                </c:pt>
                <c:pt idx="554">
                  <c:v>50.223200000000013</c:v>
                </c:pt>
                <c:pt idx="555">
                  <c:v>50.122400000000013</c:v>
                </c:pt>
                <c:pt idx="556">
                  <c:v>50.073800000000006</c:v>
                </c:pt>
                <c:pt idx="557">
                  <c:v>50.073800000000006</c:v>
                </c:pt>
                <c:pt idx="558">
                  <c:v>50.016200000000005</c:v>
                </c:pt>
                <c:pt idx="559">
                  <c:v>49.892000000000003</c:v>
                </c:pt>
                <c:pt idx="560">
                  <c:v>49.879400000000004</c:v>
                </c:pt>
                <c:pt idx="561">
                  <c:v>49.722800000000049</c:v>
                </c:pt>
                <c:pt idx="562">
                  <c:v>49.787600000000005</c:v>
                </c:pt>
                <c:pt idx="563">
                  <c:v>49.874000000000002</c:v>
                </c:pt>
                <c:pt idx="564">
                  <c:v>50.068400000000011</c:v>
                </c:pt>
                <c:pt idx="565">
                  <c:v>50.469800000000006</c:v>
                </c:pt>
                <c:pt idx="566">
                  <c:v>51.083600000000004</c:v>
                </c:pt>
                <c:pt idx="567">
                  <c:v>51.456199999999995</c:v>
                </c:pt>
                <c:pt idx="568">
                  <c:v>52.1096</c:v>
                </c:pt>
                <c:pt idx="569">
                  <c:v>52.282400000000003</c:v>
                </c:pt>
                <c:pt idx="570">
                  <c:v>52.514600000000002</c:v>
                </c:pt>
                <c:pt idx="571">
                  <c:v>52.703600000000002</c:v>
                </c:pt>
                <c:pt idx="572">
                  <c:v>52.622600000000013</c:v>
                </c:pt>
                <c:pt idx="573">
                  <c:v>52.491200000000006</c:v>
                </c:pt>
                <c:pt idx="574">
                  <c:v>52.680200000000006</c:v>
                </c:pt>
                <c:pt idx="575">
                  <c:v>52.723400000000012</c:v>
                </c:pt>
                <c:pt idx="576">
                  <c:v>52.714400000000005</c:v>
                </c:pt>
                <c:pt idx="577">
                  <c:v>52.793600000000012</c:v>
                </c:pt>
                <c:pt idx="578">
                  <c:v>52.743200000000002</c:v>
                </c:pt>
                <c:pt idx="579">
                  <c:v>52.7</c:v>
                </c:pt>
                <c:pt idx="580">
                  <c:v>52.791800000000002</c:v>
                </c:pt>
                <c:pt idx="581">
                  <c:v>52.556000000000004</c:v>
                </c:pt>
                <c:pt idx="582">
                  <c:v>52.665800000000011</c:v>
                </c:pt>
                <c:pt idx="583">
                  <c:v>52.682000000000002</c:v>
                </c:pt>
                <c:pt idx="584">
                  <c:v>52.583000000000006</c:v>
                </c:pt>
                <c:pt idx="585">
                  <c:v>52.4786</c:v>
                </c:pt>
                <c:pt idx="586">
                  <c:v>52.413799999999995</c:v>
                </c:pt>
                <c:pt idx="587">
                  <c:v>52.516400000000004</c:v>
                </c:pt>
                <c:pt idx="588">
                  <c:v>52.782800000000009</c:v>
                </c:pt>
                <c:pt idx="589">
                  <c:v>53.132000000000012</c:v>
                </c:pt>
                <c:pt idx="590">
                  <c:v>53.519000000000005</c:v>
                </c:pt>
                <c:pt idx="591">
                  <c:v>53.875400000000006</c:v>
                </c:pt>
                <c:pt idx="592">
                  <c:v>54.215600000000002</c:v>
                </c:pt>
                <c:pt idx="593">
                  <c:v>54.374000000000002</c:v>
                </c:pt>
                <c:pt idx="594">
                  <c:v>54.363200000000006</c:v>
                </c:pt>
                <c:pt idx="595">
                  <c:v>54.433400000000006</c:v>
                </c:pt>
                <c:pt idx="596">
                  <c:v>54.568400000000011</c:v>
                </c:pt>
                <c:pt idx="597">
                  <c:v>54.406400000000005</c:v>
                </c:pt>
                <c:pt idx="598">
                  <c:v>54.575600000000001</c:v>
                </c:pt>
                <c:pt idx="599">
                  <c:v>54.764600000000002</c:v>
                </c:pt>
                <c:pt idx="600">
                  <c:v>54.798800000000043</c:v>
                </c:pt>
                <c:pt idx="601">
                  <c:v>54.906800000000004</c:v>
                </c:pt>
                <c:pt idx="602">
                  <c:v>54.919400000000003</c:v>
                </c:pt>
                <c:pt idx="603">
                  <c:v>54.966200000000001</c:v>
                </c:pt>
                <c:pt idx="604">
                  <c:v>55.142600000000002</c:v>
                </c:pt>
                <c:pt idx="605">
                  <c:v>55.086800000000004</c:v>
                </c:pt>
                <c:pt idx="606">
                  <c:v>55.180400000000006</c:v>
                </c:pt>
                <c:pt idx="607">
                  <c:v>55.256</c:v>
                </c:pt>
                <c:pt idx="608">
                  <c:v>55.2776</c:v>
                </c:pt>
                <c:pt idx="609">
                  <c:v>55.202000000000012</c:v>
                </c:pt>
                <c:pt idx="610">
                  <c:v>55.337000000000003</c:v>
                </c:pt>
                <c:pt idx="611">
                  <c:v>55.252400000000002</c:v>
                </c:pt>
                <c:pt idx="612">
                  <c:v>55.304600000000001</c:v>
                </c:pt>
                <c:pt idx="613">
                  <c:v>55.4054</c:v>
                </c:pt>
                <c:pt idx="614">
                  <c:v>55.560200000000002</c:v>
                </c:pt>
                <c:pt idx="615">
                  <c:v>55.69700000000001</c:v>
                </c:pt>
                <c:pt idx="616">
                  <c:v>55.882400000000004</c:v>
                </c:pt>
                <c:pt idx="617">
                  <c:v>56.001200000000004</c:v>
                </c:pt>
                <c:pt idx="618">
                  <c:v>56.085800000000006</c:v>
                </c:pt>
                <c:pt idx="619">
                  <c:v>56.130800000000001</c:v>
                </c:pt>
                <c:pt idx="620">
                  <c:v>56.226200000000013</c:v>
                </c:pt>
                <c:pt idx="621">
                  <c:v>56.418800000000005</c:v>
                </c:pt>
                <c:pt idx="622">
                  <c:v>56.496200000000002</c:v>
                </c:pt>
                <c:pt idx="623">
                  <c:v>56.474599999999995</c:v>
                </c:pt>
                <c:pt idx="624">
                  <c:v>56.4206</c:v>
                </c:pt>
                <c:pt idx="625">
                  <c:v>56.435000000000002</c:v>
                </c:pt>
                <c:pt idx="626">
                  <c:v>56.339600000000004</c:v>
                </c:pt>
                <c:pt idx="627">
                  <c:v>56.190200000000011</c:v>
                </c:pt>
                <c:pt idx="628">
                  <c:v>56.1128</c:v>
                </c:pt>
                <c:pt idx="629">
                  <c:v>56.085800000000006</c:v>
                </c:pt>
                <c:pt idx="630">
                  <c:v>55.896800000000006</c:v>
                </c:pt>
                <c:pt idx="631">
                  <c:v>55.707800000000006</c:v>
                </c:pt>
                <c:pt idx="632">
                  <c:v>55.643000000000001</c:v>
                </c:pt>
                <c:pt idx="633">
                  <c:v>55.392800000000001</c:v>
                </c:pt>
                <c:pt idx="634">
                  <c:v>55.254200000000004</c:v>
                </c:pt>
                <c:pt idx="635">
                  <c:v>55.220000000000013</c:v>
                </c:pt>
                <c:pt idx="636">
                  <c:v>54.991400000000006</c:v>
                </c:pt>
                <c:pt idx="637">
                  <c:v>55.041800000000002</c:v>
                </c:pt>
                <c:pt idx="638">
                  <c:v>55.31</c:v>
                </c:pt>
                <c:pt idx="639">
                  <c:v>55.495400000000011</c:v>
                </c:pt>
                <c:pt idx="640">
                  <c:v>55.634</c:v>
                </c:pt>
                <c:pt idx="641">
                  <c:v>55.52600000000001</c:v>
                </c:pt>
                <c:pt idx="642">
                  <c:v>55.1858</c:v>
                </c:pt>
                <c:pt idx="643">
                  <c:v>54.840199999999996</c:v>
                </c:pt>
                <c:pt idx="644">
                  <c:v>54.467600000000004</c:v>
                </c:pt>
                <c:pt idx="645">
                  <c:v>54.037400000000005</c:v>
                </c:pt>
                <c:pt idx="646">
                  <c:v>53.589200000000005</c:v>
                </c:pt>
                <c:pt idx="647">
                  <c:v>53.294000000000011</c:v>
                </c:pt>
                <c:pt idx="648">
                  <c:v>53.072600000000001</c:v>
                </c:pt>
                <c:pt idx="649">
                  <c:v>52.556000000000004</c:v>
                </c:pt>
                <c:pt idx="650">
                  <c:v>52.125800000000012</c:v>
                </c:pt>
                <c:pt idx="651">
                  <c:v>51.6128</c:v>
                </c:pt>
                <c:pt idx="652">
                  <c:v>51.222200000000043</c:v>
                </c:pt>
                <c:pt idx="653">
                  <c:v>50.6372</c:v>
                </c:pt>
                <c:pt idx="654">
                  <c:v>50.255600000000001</c:v>
                </c:pt>
                <c:pt idx="655">
                  <c:v>49.832600000000006</c:v>
                </c:pt>
                <c:pt idx="656">
                  <c:v>49.501400000000004</c:v>
                </c:pt>
                <c:pt idx="657">
                  <c:v>49.058600000000006</c:v>
                </c:pt>
                <c:pt idx="658">
                  <c:v>48.855200000000004</c:v>
                </c:pt>
                <c:pt idx="659">
                  <c:v>48.763400000000011</c:v>
                </c:pt>
                <c:pt idx="660">
                  <c:v>48.875</c:v>
                </c:pt>
                <c:pt idx="661">
                  <c:v>49.004599999999996</c:v>
                </c:pt>
                <c:pt idx="662">
                  <c:v>49.398800000000001</c:v>
                </c:pt>
                <c:pt idx="663">
                  <c:v>49.391600000000004</c:v>
                </c:pt>
                <c:pt idx="664">
                  <c:v>49.717400000000005</c:v>
                </c:pt>
                <c:pt idx="665">
                  <c:v>49.775000000000013</c:v>
                </c:pt>
                <c:pt idx="666">
                  <c:v>49.515800000000006</c:v>
                </c:pt>
                <c:pt idx="667">
                  <c:v>49.303399999999996</c:v>
                </c:pt>
                <c:pt idx="668">
                  <c:v>49.087400000000002</c:v>
                </c:pt>
                <c:pt idx="669">
                  <c:v>48.770600000000002</c:v>
                </c:pt>
                <c:pt idx="670">
                  <c:v>48.551000000000002</c:v>
                </c:pt>
                <c:pt idx="671">
                  <c:v>48.300799999999995</c:v>
                </c:pt>
                <c:pt idx="672">
                  <c:v>48.119</c:v>
                </c:pt>
                <c:pt idx="673">
                  <c:v>47.989399999999996</c:v>
                </c:pt>
                <c:pt idx="674">
                  <c:v>48.066800000000001</c:v>
                </c:pt>
                <c:pt idx="675">
                  <c:v>47.836400000000005</c:v>
                </c:pt>
                <c:pt idx="676">
                  <c:v>47.735600000000012</c:v>
                </c:pt>
                <c:pt idx="677">
                  <c:v>47.687000000000005</c:v>
                </c:pt>
                <c:pt idx="678">
                  <c:v>47.672600000000003</c:v>
                </c:pt>
                <c:pt idx="679">
                  <c:v>47.5304</c:v>
                </c:pt>
                <c:pt idx="680">
                  <c:v>47.395400000000002</c:v>
                </c:pt>
                <c:pt idx="681">
                  <c:v>47.206400000000002</c:v>
                </c:pt>
                <c:pt idx="682">
                  <c:v>47.102000000000011</c:v>
                </c:pt>
                <c:pt idx="683">
                  <c:v>47.067800000000005</c:v>
                </c:pt>
                <c:pt idx="684">
                  <c:v>47.330600000000004</c:v>
                </c:pt>
                <c:pt idx="685">
                  <c:v>47.48</c:v>
                </c:pt>
                <c:pt idx="686">
                  <c:v>47.7194</c:v>
                </c:pt>
                <c:pt idx="687">
                  <c:v>48.1892</c:v>
                </c:pt>
                <c:pt idx="688">
                  <c:v>48.353000000000002</c:v>
                </c:pt>
                <c:pt idx="689">
                  <c:v>48.723800000000011</c:v>
                </c:pt>
                <c:pt idx="690">
                  <c:v>48.939800000000005</c:v>
                </c:pt>
                <c:pt idx="691">
                  <c:v>49.1036</c:v>
                </c:pt>
                <c:pt idx="692">
                  <c:v>49.235000000000042</c:v>
                </c:pt>
                <c:pt idx="693">
                  <c:v>49.443800000000003</c:v>
                </c:pt>
                <c:pt idx="694">
                  <c:v>49.586000000000006</c:v>
                </c:pt>
                <c:pt idx="695">
                  <c:v>49.712000000000003</c:v>
                </c:pt>
                <c:pt idx="696">
                  <c:v>49.991</c:v>
                </c:pt>
                <c:pt idx="697">
                  <c:v>50.050400000000003</c:v>
                </c:pt>
                <c:pt idx="698">
                  <c:v>50.1494</c:v>
                </c:pt>
                <c:pt idx="699">
                  <c:v>50.288000000000011</c:v>
                </c:pt>
                <c:pt idx="700">
                  <c:v>50.235800000000012</c:v>
                </c:pt>
                <c:pt idx="701">
                  <c:v>50.266400000000012</c:v>
                </c:pt>
                <c:pt idx="702">
                  <c:v>50.405000000000001</c:v>
                </c:pt>
                <c:pt idx="703">
                  <c:v>50.309600000000003</c:v>
                </c:pt>
                <c:pt idx="704">
                  <c:v>50.347399999999993</c:v>
                </c:pt>
                <c:pt idx="705">
                  <c:v>50.207000000000001</c:v>
                </c:pt>
                <c:pt idx="706">
                  <c:v>50.1404</c:v>
                </c:pt>
                <c:pt idx="707">
                  <c:v>50.311399999999999</c:v>
                </c:pt>
                <c:pt idx="708">
                  <c:v>50.475200000000001</c:v>
                </c:pt>
                <c:pt idx="709">
                  <c:v>50.678600000000003</c:v>
                </c:pt>
                <c:pt idx="710">
                  <c:v>51.206000000000003</c:v>
                </c:pt>
                <c:pt idx="711">
                  <c:v>51.828800000000001</c:v>
                </c:pt>
                <c:pt idx="712">
                  <c:v>52.055600000000005</c:v>
                </c:pt>
                <c:pt idx="713">
                  <c:v>52.311199999999999</c:v>
                </c:pt>
                <c:pt idx="714">
                  <c:v>52.552400000000006</c:v>
                </c:pt>
                <c:pt idx="715">
                  <c:v>52.7468</c:v>
                </c:pt>
                <c:pt idx="716">
                  <c:v>52.7864</c:v>
                </c:pt>
                <c:pt idx="717">
                  <c:v>53.056400000000004</c:v>
                </c:pt>
                <c:pt idx="718">
                  <c:v>53.052800000000005</c:v>
                </c:pt>
                <c:pt idx="719">
                  <c:v>53.311999999999998</c:v>
                </c:pt>
                <c:pt idx="720">
                  <c:v>53.211200000000005</c:v>
                </c:pt>
                <c:pt idx="721">
                  <c:v>53.157200000000003</c:v>
                </c:pt>
                <c:pt idx="722">
                  <c:v>53.258000000000003</c:v>
                </c:pt>
                <c:pt idx="723">
                  <c:v>53.297600000000003</c:v>
                </c:pt>
                <c:pt idx="724">
                  <c:v>53.308400000000006</c:v>
                </c:pt>
                <c:pt idx="725">
                  <c:v>53.254400000000004</c:v>
                </c:pt>
                <c:pt idx="726">
                  <c:v>53.245400000000011</c:v>
                </c:pt>
                <c:pt idx="727">
                  <c:v>53.171600000000005</c:v>
                </c:pt>
                <c:pt idx="728">
                  <c:v>53.148200000000003</c:v>
                </c:pt>
                <c:pt idx="729">
                  <c:v>53.0456</c:v>
                </c:pt>
                <c:pt idx="730">
                  <c:v>53.051000000000002</c:v>
                </c:pt>
                <c:pt idx="731">
                  <c:v>53.105000000000011</c:v>
                </c:pt>
                <c:pt idx="732">
                  <c:v>53.2346</c:v>
                </c:pt>
                <c:pt idx="733">
                  <c:v>53.699000000000012</c:v>
                </c:pt>
                <c:pt idx="734">
                  <c:v>53.8934</c:v>
                </c:pt>
                <c:pt idx="735">
                  <c:v>54.114800000000002</c:v>
                </c:pt>
                <c:pt idx="736">
                  <c:v>54.408200000000001</c:v>
                </c:pt>
                <c:pt idx="737">
                  <c:v>54.521600000000007</c:v>
                </c:pt>
                <c:pt idx="738">
                  <c:v>54.6008</c:v>
                </c:pt>
                <c:pt idx="739">
                  <c:v>54.69080000000001</c:v>
                </c:pt>
                <c:pt idx="740">
                  <c:v>54.804200000000002</c:v>
                </c:pt>
                <c:pt idx="741">
                  <c:v>54.714200000000005</c:v>
                </c:pt>
                <c:pt idx="742">
                  <c:v>55.043600000000005</c:v>
                </c:pt>
                <c:pt idx="743">
                  <c:v>54.977000000000004</c:v>
                </c:pt>
                <c:pt idx="744">
                  <c:v>54.820400000000006</c:v>
                </c:pt>
                <c:pt idx="745">
                  <c:v>54.941000000000003</c:v>
                </c:pt>
                <c:pt idx="746">
                  <c:v>54.850999999999999</c:v>
                </c:pt>
                <c:pt idx="747">
                  <c:v>54.850999999999999</c:v>
                </c:pt>
                <c:pt idx="748">
                  <c:v>54.606200000000001</c:v>
                </c:pt>
                <c:pt idx="749">
                  <c:v>54.608000000000011</c:v>
                </c:pt>
                <c:pt idx="750">
                  <c:v>54.489200000000004</c:v>
                </c:pt>
                <c:pt idx="751">
                  <c:v>54.384799999999998</c:v>
                </c:pt>
                <c:pt idx="752">
                  <c:v>54.359599999999993</c:v>
                </c:pt>
                <c:pt idx="753">
                  <c:v>54.251599999999996</c:v>
                </c:pt>
                <c:pt idx="754">
                  <c:v>54.073400000000007</c:v>
                </c:pt>
                <c:pt idx="755">
                  <c:v>54.032000000000011</c:v>
                </c:pt>
                <c:pt idx="756">
                  <c:v>54.118400000000001</c:v>
                </c:pt>
                <c:pt idx="757">
                  <c:v>54.177800000000005</c:v>
                </c:pt>
                <c:pt idx="758">
                  <c:v>54.332600000000006</c:v>
                </c:pt>
                <c:pt idx="759">
                  <c:v>54.503600000000006</c:v>
                </c:pt>
                <c:pt idx="760">
                  <c:v>54.647600000000004</c:v>
                </c:pt>
                <c:pt idx="761">
                  <c:v>54.870800000000003</c:v>
                </c:pt>
                <c:pt idx="762">
                  <c:v>54.833000000000006</c:v>
                </c:pt>
                <c:pt idx="763">
                  <c:v>54.852800000000002</c:v>
                </c:pt>
                <c:pt idx="764">
                  <c:v>54.726800000000011</c:v>
                </c:pt>
                <c:pt idx="765">
                  <c:v>54.717800000000004</c:v>
                </c:pt>
                <c:pt idx="766">
                  <c:v>54.951799999999999</c:v>
                </c:pt>
                <c:pt idx="767">
                  <c:v>54.843800000000002</c:v>
                </c:pt>
                <c:pt idx="768">
                  <c:v>55.178600000000003</c:v>
                </c:pt>
                <c:pt idx="769">
                  <c:v>55.257799999999996</c:v>
                </c:pt>
                <c:pt idx="770">
                  <c:v>55.412600000000005</c:v>
                </c:pt>
                <c:pt idx="771">
                  <c:v>55.500800000000005</c:v>
                </c:pt>
                <c:pt idx="772">
                  <c:v>55.581800000000001</c:v>
                </c:pt>
                <c:pt idx="773">
                  <c:v>55.535000000000011</c:v>
                </c:pt>
                <c:pt idx="774">
                  <c:v>55.371200000000002</c:v>
                </c:pt>
                <c:pt idx="775">
                  <c:v>55.383800000000001</c:v>
                </c:pt>
                <c:pt idx="776">
                  <c:v>55.2776</c:v>
                </c:pt>
                <c:pt idx="777">
                  <c:v>55.288400000000003</c:v>
                </c:pt>
                <c:pt idx="778">
                  <c:v>55.381999999999998</c:v>
                </c:pt>
                <c:pt idx="779">
                  <c:v>55.317199999999993</c:v>
                </c:pt>
                <c:pt idx="780">
                  <c:v>55.4054</c:v>
                </c:pt>
                <c:pt idx="781">
                  <c:v>55.801400000000001</c:v>
                </c:pt>
                <c:pt idx="782">
                  <c:v>55.787000000000006</c:v>
                </c:pt>
                <c:pt idx="783">
                  <c:v>55.828400000000002</c:v>
                </c:pt>
                <c:pt idx="784">
                  <c:v>55.837400000000002</c:v>
                </c:pt>
                <c:pt idx="785">
                  <c:v>55.877000000000002</c:v>
                </c:pt>
                <c:pt idx="786">
                  <c:v>55.828400000000002</c:v>
                </c:pt>
                <c:pt idx="787">
                  <c:v>55.7834</c:v>
                </c:pt>
                <c:pt idx="788">
                  <c:v>55.463000000000001</c:v>
                </c:pt>
                <c:pt idx="789">
                  <c:v>55.241600000000005</c:v>
                </c:pt>
                <c:pt idx="790">
                  <c:v>54.883399999999995</c:v>
                </c:pt>
                <c:pt idx="791">
                  <c:v>54.6188</c:v>
                </c:pt>
                <c:pt idx="792">
                  <c:v>54.424400000000006</c:v>
                </c:pt>
                <c:pt idx="793">
                  <c:v>54.084200000000003</c:v>
                </c:pt>
                <c:pt idx="794">
                  <c:v>53.663000000000011</c:v>
                </c:pt>
                <c:pt idx="795">
                  <c:v>53.211200000000005</c:v>
                </c:pt>
                <c:pt idx="796">
                  <c:v>53.025800000000011</c:v>
                </c:pt>
                <c:pt idx="797">
                  <c:v>52.6496</c:v>
                </c:pt>
                <c:pt idx="798">
                  <c:v>52.199600000000011</c:v>
                </c:pt>
                <c:pt idx="799">
                  <c:v>51.913400000000003</c:v>
                </c:pt>
                <c:pt idx="800">
                  <c:v>51.609200000000001</c:v>
                </c:pt>
                <c:pt idx="801">
                  <c:v>51.355400000000003</c:v>
                </c:pt>
                <c:pt idx="802">
                  <c:v>51.121400000000001</c:v>
                </c:pt>
                <c:pt idx="803">
                  <c:v>51.029600000000002</c:v>
                </c:pt>
                <c:pt idx="804">
                  <c:v>50.928800000000003</c:v>
                </c:pt>
                <c:pt idx="805">
                  <c:v>51.009800000000006</c:v>
                </c:pt>
                <c:pt idx="806">
                  <c:v>51.328400000000002</c:v>
                </c:pt>
                <c:pt idx="807">
                  <c:v>51.497600000000006</c:v>
                </c:pt>
                <c:pt idx="808">
                  <c:v>51.724400000000003</c:v>
                </c:pt>
                <c:pt idx="809">
                  <c:v>51.792800000000042</c:v>
                </c:pt>
                <c:pt idx="810">
                  <c:v>51.884599999999999</c:v>
                </c:pt>
                <c:pt idx="811">
                  <c:v>52.019600000000004</c:v>
                </c:pt>
                <c:pt idx="812">
                  <c:v>51.998000000000012</c:v>
                </c:pt>
                <c:pt idx="813">
                  <c:v>51.8324</c:v>
                </c:pt>
                <c:pt idx="814">
                  <c:v>51.868400000000001</c:v>
                </c:pt>
                <c:pt idx="815">
                  <c:v>51.728000000000044</c:v>
                </c:pt>
                <c:pt idx="816">
                  <c:v>51.60560000000001</c:v>
                </c:pt>
                <c:pt idx="817">
                  <c:v>51.4328</c:v>
                </c:pt>
                <c:pt idx="818">
                  <c:v>51.195200000000042</c:v>
                </c:pt>
                <c:pt idx="819">
                  <c:v>51.0764</c:v>
                </c:pt>
                <c:pt idx="820">
                  <c:v>50.802800000000005</c:v>
                </c:pt>
                <c:pt idx="821">
                  <c:v>50.541800000000002</c:v>
                </c:pt>
                <c:pt idx="822">
                  <c:v>50.297000000000011</c:v>
                </c:pt>
                <c:pt idx="823">
                  <c:v>50.054000000000002</c:v>
                </c:pt>
                <c:pt idx="824">
                  <c:v>49.631</c:v>
                </c:pt>
                <c:pt idx="825">
                  <c:v>49.316000000000003</c:v>
                </c:pt>
                <c:pt idx="826">
                  <c:v>49.123400000000011</c:v>
                </c:pt>
                <c:pt idx="827">
                  <c:v>49.053200000000004</c:v>
                </c:pt>
                <c:pt idx="828">
                  <c:v>49.0946</c:v>
                </c:pt>
                <c:pt idx="829">
                  <c:v>49.251200000000004</c:v>
                </c:pt>
                <c:pt idx="830">
                  <c:v>49.668800000000012</c:v>
                </c:pt>
                <c:pt idx="831">
                  <c:v>50.023400000000002</c:v>
                </c:pt>
                <c:pt idx="832">
                  <c:v>50.45</c:v>
                </c:pt>
                <c:pt idx="833">
                  <c:v>50.649800000000006</c:v>
                </c:pt>
                <c:pt idx="834">
                  <c:v>50.768600000000013</c:v>
                </c:pt>
                <c:pt idx="835">
                  <c:v>50.705600000000011</c:v>
                </c:pt>
                <c:pt idx="836">
                  <c:v>50.651600000000002</c:v>
                </c:pt>
                <c:pt idx="837">
                  <c:v>50.730800000000002</c:v>
                </c:pt>
                <c:pt idx="838">
                  <c:v>50.694800000000001</c:v>
                </c:pt>
                <c:pt idx="839">
                  <c:v>50.631800000000005</c:v>
                </c:pt>
                <c:pt idx="840">
                  <c:v>50.581400000000002</c:v>
                </c:pt>
                <c:pt idx="841">
                  <c:v>50.617400000000004</c:v>
                </c:pt>
                <c:pt idx="842">
                  <c:v>50.7164</c:v>
                </c:pt>
                <c:pt idx="843">
                  <c:v>50.579600000000006</c:v>
                </c:pt>
                <c:pt idx="844">
                  <c:v>50.570600000000006</c:v>
                </c:pt>
                <c:pt idx="845">
                  <c:v>50.594000000000001</c:v>
                </c:pt>
                <c:pt idx="846">
                  <c:v>50.446400000000004</c:v>
                </c:pt>
                <c:pt idx="847">
                  <c:v>50.327600000000004</c:v>
                </c:pt>
                <c:pt idx="848">
                  <c:v>50.225000000000044</c:v>
                </c:pt>
                <c:pt idx="849">
                  <c:v>50.055800000000005</c:v>
                </c:pt>
                <c:pt idx="850">
                  <c:v>49.838000000000001</c:v>
                </c:pt>
                <c:pt idx="851">
                  <c:v>49.875800000000005</c:v>
                </c:pt>
                <c:pt idx="852">
                  <c:v>50.19080000000001</c:v>
                </c:pt>
                <c:pt idx="853">
                  <c:v>50.5184</c:v>
                </c:pt>
                <c:pt idx="854">
                  <c:v>50.586800000000004</c:v>
                </c:pt>
                <c:pt idx="855">
                  <c:v>50.930600000000005</c:v>
                </c:pt>
                <c:pt idx="856">
                  <c:v>51.323</c:v>
                </c:pt>
                <c:pt idx="857">
                  <c:v>51.720800000000011</c:v>
                </c:pt>
                <c:pt idx="858">
                  <c:v>51.958400000000005</c:v>
                </c:pt>
                <c:pt idx="859">
                  <c:v>52.026800000000001</c:v>
                </c:pt>
                <c:pt idx="860">
                  <c:v>52.332800000000006</c:v>
                </c:pt>
                <c:pt idx="861">
                  <c:v>52.602800000000002</c:v>
                </c:pt>
                <c:pt idx="862">
                  <c:v>52.557799999999993</c:v>
                </c:pt>
                <c:pt idx="863">
                  <c:v>52.674800000000005</c:v>
                </c:pt>
                <c:pt idx="864">
                  <c:v>52.602800000000002</c:v>
                </c:pt>
                <c:pt idx="865">
                  <c:v>52.572200000000002</c:v>
                </c:pt>
                <c:pt idx="866">
                  <c:v>52.664000000000001</c:v>
                </c:pt>
                <c:pt idx="867">
                  <c:v>52.376000000000005</c:v>
                </c:pt>
                <c:pt idx="868">
                  <c:v>52.269800000000011</c:v>
                </c:pt>
                <c:pt idx="869">
                  <c:v>52.005200000000002</c:v>
                </c:pt>
                <c:pt idx="870">
                  <c:v>51.974599999999995</c:v>
                </c:pt>
                <c:pt idx="871">
                  <c:v>51.969200000000001</c:v>
                </c:pt>
                <c:pt idx="872">
                  <c:v>51.853999999999999</c:v>
                </c:pt>
                <c:pt idx="873">
                  <c:v>51.897200000000005</c:v>
                </c:pt>
                <c:pt idx="874">
                  <c:v>51.758600000000001</c:v>
                </c:pt>
                <c:pt idx="875">
                  <c:v>51.873800000000003</c:v>
                </c:pt>
                <c:pt idx="876">
                  <c:v>52.142000000000003</c:v>
                </c:pt>
                <c:pt idx="877">
                  <c:v>52.413799999999995</c:v>
                </c:pt>
                <c:pt idx="878">
                  <c:v>52.890800000000006</c:v>
                </c:pt>
                <c:pt idx="879">
                  <c:v>52.964600000000004</c:v>
                </c:pt>
                <c:pt idx="880">
                  <c:v>53.231000000000002</c:v>
                </c:pt>
                <c:pt idx="881">
                  <c:v>53.4452</c:v>
                </c:pt>
                <c:pt idx="882">
                  <c:v>53.668400000000013</c:v>
                </c:pt>
                <c:pt idx="883">
                  <c:v>53.691800000000001</c:v>
                </c:pt>
                <c:pt idx="884">
                  <c:v>53.900600000000004</c:v>
                </c:pt>
                <c:pt idx="885">
                  <c:v>53.891600000000004</c:v>
                </c:pt>
                <c:pt idx="886">
                  <c:v>54.008600000000001</c:v>
                </c:pt>
                <c:pt idx="887">
                  <c:v>54.019400000000005</c:v>
                </c:pt>
                <c:pt idx="888">
                  <c:v>54.008600000000001</c:v>
                </c:pt>
                <c:pt idx="889">
                  <c:v>54.008600000000001</c:v>
                </c:pt>
                <c:pt idx="890">
                  <c:v>54.073400000000007</c:v>
                </c:pt>
                <c:pt idx="891">
                  <c:v>54.039200000000001</c:v>
                </c:pt>
                <c:pt idx="892">
                  <c:v>54.019400000000005</c:v>
                </c:pt>
                <c:pt idx="893">
                  <c:v>54.125600000000013</c:v>
                </c:pt>
                <c:pt idx="894">
                  <c:v>54.095000000000013</c:v>
                </c:pt>
                <c:pt idx="895">
                  <c:v>54.0212</c:v>
                </c:pt>
                <c:pt idx="896">
                  <c:v>53.936600000000006</c:v>
                </c:pt>
                <c:pt idx="897">
                  <c:v>53.985200000000006</c:v>
                </c:pt>
                <c:pt idx="898">
                  <c:v>53.969000000000001</c:v>
                </c:pt>
                <c:pt idx="899">
                  <c:v>53.875400000000006</c:v>
                </c:pt>
                <c:pt idx="900">
                  <c:v>54.041000000000004</c:v>
                </c:pt>
                <c:pt idx="901">
                  <c:v>54.300200000000004</c:v>
                </c:pt>
                <c:pt idx="902">
                  <c:v>54.555800000000005</c:v>
                </c:pt>
                <c:pt idx="903">
                  <c:v>54.775400000000012</c:v>
                </c:pt>
                <c:pt idx="904">
                  <c:v>54.865400000000001</c:v>
                </c:pt>
                <c:pt idx="905">
                  <c:v>54.910399999999996</c:v>
                </c:pt>
                <c:pt idx="906">
                  <c:v>55.0364</c:v>
                </c:pt>
                <c:pt idx="907">
                  <c:v>55.031000000000006</c:v>
                </c:pt>
                <c:pt idx="908">
                  <c:v>55.214600000000004</c:v>
                </c:pt>
                <c:pt idx="909">
                  <c:v>55.221800000000002</c:v>
                </c:pt>
                <c:pt idx="910">
                  <c:v>55.403600000000004</c:v>
                </c:pt>
                <c:pt idx="911">
                  <c:v>55.686200000000007</c:v>
                </c:pt>
                <c:pt idx="912">
                  <c:v>55.612400000000001</c:v>
                </c:pt>
                <c:pt idx="913">
                  <c:v>55.49</c:v>
                </c:pt>
                <c:pt idx="914">
                  <c:v>55.383800000000001</c:v>
                </c:pt>
                <c:pt idx="915">
                  <c:v>55.340600000000002</c:v>
                </c:pt>
                <c:pt idx="916">
                  <c:v>55.261400000000002</c:v>
                </c:pt>
                <c:pt idx="917">
                  <c:v>55.1462</c:v>
                </c:pt>
                <c:pt idx="918">
                  <c:v>54.977000000000004</c:v>
                </c:pt>
                <c:pt idx="919">
                  <c:v>54.806000000000004</c:v>
                </c:pt>
                <c:pt idx="920">
                  <c:v>54.793400000000013</c:v>
                </c:pt>
                <c:pt idx="921">
                  <c:v>54.608000000000011</c:v>
                </c:pt>
                <c:pt idx="922">
                  <c:v>54.552200000000006</c:v>
                </c:pt>
                <c:pt idx="923">
                  <c:v>54.300200000000004</c:v>
                </c:pt>
                <c:pt idx="924">
                  <c:v>53.994200000000006</c:v>
                </c:pt>
                <c:pt idx="925">
                  <c:v>54.02300000000001</c:v>
                </c:pt>
                <c:pt idx="926">
                  <c:v>53.569400000000002</c:v>
                </c:pt>
                <c:pt idx="927">
                  <c:v>53.324600000000004</c:v>
                </c:pt>
                <c:pt idx="928">
                  <c:v>53.0672</c:v>
                </c:pt>
                <c:pt idx="929">
                  <c:v>52.716200000000001</c:v>
                </c:pt>
                <c:pt idx="930">
                  <c:v>52.417400000000001</c:v>
                </c:pt>
                <c:pt idx="931">
                  <c:v>52.043000000000006</c:v>
                </c:pt>
                <c:pt idx="932">
                  <c:v>51.92240000000001</c:v>
                </c:pt>
                <c:pt idx="933">
                  <c:v>51.834200000000003</c:v>
                </c:pt>
                <c:pt idx="934">
                  <c:v>51.949400000000004</c:v>
                </c:pt>
                <c:pt idx="935">
                  <c:v>52.008800000000001</c:v>
                </c:pt>
                <c:pt idx="936">
                  <c:v>52.053800000000003</c:v>
                </c:pt>
                <c:pt idx="937">
                  <c:v>51.963800000000006</c:v>
                </c:pt>
                <c:pt idx="938">
                  <c:v>51.985400000000006</c:v>
                </c:pt>
                <c:pt idx="939">
                  <c:v>51.911599999999993</c:v>
                </c:pt>
                <c:pt idx="940">
                  <c:v>51.884599999999999</c:v>
                </c:pt>
                <c:pt idx="941">
                  <c:v>51.792800000000042</c:v>
                </c:pt>
                <c:pt idx="942">
                  <c:v>51.769400000000012</c:v>
                </c:pt>
                <c:pt idx="943">
                  <c:v>51.695600000000013</c:v>
                </c:pt>
                <c:pt idx="944">
                  <c:v>51.504800000000003</c:v>
                </c:pt>
                <c:pt idx="945">
                  <c:v>51.420200000000001</c:v>
                </c:pt>
                <c:pt idx="946">
                  <c:v>51.4634</c:v>
                </c:pt>
                <c:pt idx="947">
                  <c:v>51.513799999999996</c:v>
                </c:pt>
                <c:pt idx="948">
                  <c:v>51.522800000000011</c:v>
                </c:pt>
                <c:pt idx="949">
                  <c:v>51.584000000000003</c:v>
                </c:pt>
                <c:pt idx="950">
                  <c:v>51.868400000000001</c:v>
                </c:pt>
                <c:pt idx="951">
                  <c:v>52.075400000000002</c:v>
                </c:pt>
                <c:pt idx="952">
                  <c:v>52.309400000000004</c:v>
                </c:pt>
                <c:pt idx="953">
                  <c:v>52.505600000000001</c:v>
                </c:pt>
                <c:pt idx="954">
                  <c:v>52.543400000000005</c:v>
                </c:pt>
                <c:pt idx="955">
                  <c:v>52.5884</c:v>
                </c:pt>
                <c:pt idx="956">
                  <c:v>52.617200000000004</c:v>
                </c:pt>
                <c:pt idx="957">
                  <c:v>52.435400000000001</c:v>
                </c:pt>
                <c:pt idx="958">
                  <c:v>52.386800000000001</c:v>
                </c:pt>
                <c:pt idx="959">
                  <c:v>52.228400000000043</c:v>
                </c:pt>
                <c:pt idx="960">
                  <c:v>52.026800000000001</c:v>
                </c:pt>
                <c:pt idx="961">
                  <c:v>51.98</c:v>
                </c:pt>
                <c:pt idx="962">
                  <c:v>51.9422</c:v>
                </c:pt>
                <c:pt idx="963">
                  <c:v>51.8324</c:v>
                </c:pt>
                <c:pt idx="964">
                  <c:v>51.765800000000013</c:v>
                </c:pt>
                <c:pt idx="965">
                  <c:v>51.549800000000005</c:v>
                </c:pt>
                <c:pt idx="966">
                  <c:v>51.447200000000002</c:v>
                </c:pt>
                <c:pt idx="967">
                  <c:v>51.220400000000012</c:v>
                </c:pt>
                <c:pt idx="968">
                  <c:v>51.1646</c:v>
                </c:pt>
                <c:pt idx="969">
                  <c:v>51.099800000000002</c:v>
                </c:pt>
                <c:pt idx="970">
                  <c:v>51.035000000000011</c:v>
                </c:pt>
                <c:pt idx="971">
                  <c:v>51.031400000000005</c:v>
                </c:pt>
                <c:pt idx="972">
                  <c:v>51.161000000000001</c:v>
                </c:pt>
                <c:pt idx="973">
                  <c:v>51.317599999999999</c:v>
                </c:pt>
                <c:pt idx="974">
                  <c:v>51.634400000000007</c:v>
                </c:pt>
                <c:pt idx="975">
                  <c:v>51.843199999999996</c:v>
                </c:pt>
                <c:pt idx="976">
                  <c:v>52.080800000000004</c:v>
                </c:pt>
                <c:pt idx="977">
                  <c:v>52.133000000000003</c:v>
                </c:pt>
                <c:pt idx="978">
                  <c:v>52.419200000000004</c:v>
                </c:pt>
                <c:pt idx="979">
                  <c:v>52.417400000000001</c:v>
                </c:pt>
                <c:pt idx="980">
                  <c:v>52.403000000000006</c:v>
                </c:pt>
                <c:pt idx="981">
                  <c:v>52.293200000000013</c:v>
                </c:pt>
                <c:pt idx="982">
                  <c:v>52.152800000000006</c:v>
                </c:pt>
                <c:pt idx="983">
                  <c:v>52.086200000000005</c:v>
                </c:pt>
                <c:pt idx="984">
                  <c:v>51.796400000000013</c:v>
                </c:pt>
                <c:pt idx="985">
                  <c:v>51.715400000000002</c:v>
                </c:pt>
                <c:pt idx="986">
                  <c:v>51.575000000000003</c:v>
                </c:pt>
                <c:pt idx="987">
                  <c:v>51.256400000000006</c:v>
                </c:pt>
                <c:pt idx="988">
                  <c:v>51.1736</c:v>
                </c:pt>
                <c:pt idx="989">
                  <c:v>50.973800000000004</c:v>
                </c:pt>
                <c:pt idx="990">
                  <c:v>50.959400000000002</c:v>
                </c:pt>
                <c:pt idx="991">
                  <c:v>50.635400000000011</c:v>
                </c:pt>
                <c:pt idx="992">
                  <c:v>50.534600000000005</c:v>
                </c:pt>
                <c:pt idx="993">
                  <c:v>50.462600000000002</c:v>
                </c:pt>
                <c:pt idx="994">
                  <c:v>50.2898</c:v>
                </c:pt>
                <c:pt idx="995">
                  <c:v>50.293400000000013</c:v>
                </c:pt>
                <c:pt idx="996">
                  <c:v>50.241200000000006</c:v>
                </c:pt>
                <c:pt idx="997">
                  <c:v>50.509400000000007</c:v>
                </c:pt>
                <c:pt idx="998">
                  <c:v>50.680400000000006</c:v>
                </c:pt>
                <c:pt idx="999">
                  <c:v>50.955800000000004</c:v>
                </c:pt>
                <c:pt idx="1000">
                  <c:v>51.2042</c:v>
                </c:pt>
                <c:pt idx="1001">
                  <c:v>51.443600000000004</c:v>
                </c:pt>
                <c:pt idx="1002">
                  <c:v>51.569600000000001</c:v>
                </c:pt>
                <c:pt idx="1003">
                  <c:v>51.740600000000001</c:v>
                </c:pt>
                <c:pt idx="1004">
                  <c:v>51.607400000000005</c:v>
                </c:pt>
                <c:pt idx="1005">
                  <c:v>51.488600000000005</c:v>
                </c:pt>
                <c:pt idx="1006">
                  <c:v>51.378800000000005</c:v>
                </c:pt>
                <c:pt idx="1007">
                  <c:v>51.128600000000013</c:v>
                </c:pt>
                <c:pt idx="1008">
                  <c:v>50.885600000000004</c:v>
                </c:pt>
                <c:pt idx="1009">
                  <c:v>50.702000000000012</c:v>
                </c:pt>
                <c:pt idx="1010">
                  <c:v>50.059400000000004</c:v>
                </c:pt>
                <c:pt idx="1011">
                  <c:v>49.883000000000003</c:v>
                </c:pt>
                <c:pt idx="1012">
                  <c:v>49.334000000000003</c:v>
                </c:pt>
                <c:pt idx="1013">
                  <c:v>49.208000000000013</c:v>
                </c:pt>
                <c:pt idx="1014">
                  <c:v>48.992000000000012</c:v>
                </c:pt>
                <c:pt idx="1015">
                  <c:v>48.853399999999993</c:v>
                </c:pt>
                <c:pt idx="1016">
                  <c:v>48.662600000000012</c:v>
                </c:pt>
                <c:pt idx="1017">
                  <c:v>48.349400000000003</c:v>
                </c:pt>
                <c:pt idx="1018">
                  <c:v>48.410600000000002</c:v>
                </c:pt>
                <c:pt idx="1019">
                  <c:v>48.196400000000011</c:v>
                </c:pt>
                <c:pt idx="1020">
                  <c:v>48.171200000000006</c:v>
                </c:pt>
                <c:pt idx="1021">
                  <c:v>48.311599999999999</c:v>
                </c:pt>
                <c:pt idx="1022">
                  <c:v>48.590600000000002</c:v>
                </c:pt>
                <c:pt idx="1023">
                  <c:v>48.781400000000005</c:v>
                </c:pt>
                <c:pt idx="1024">
                  <c:v>48.952400000000004</c:v>
                </c:pt>
                <c:pt idx="1025">
                  <c:v>49.119800000000005</c:v>
                </c:pt>
                <c:pt idx="1026">
                  <c:v>49.361000000000004</c:v>
                </c:pt>
                <c:pt idx="1027">
                  <c:v>49.490600000000001</c:v>
                </c:pt>
                <c:pt idx="1028">
                  <c:v>49.535600000000002</c:v>
                </c:pt>
                <c:pt idx="1029">
                  <c:v>49.67240000000001</c:v>
                </c:pt>
                <c:pt idx="1030">
                  <c:v>49.510400000000004</c:v>
                </c:pt>
                <c:pt idx="1031">
                  <c:v>49.607600000000005</c:v>
                </c:pt>
                <c:pt idx="1032">
                  <c:v>49.28</c:v>
                </c:pt>
                <c:pt idx="1033">
                  <c:v>49.227800000000002</c:v>
                </c:pt>
                <c:pt idx="1034">
                  <c:v>48.957799999999999</c:v>
                </c:pt>
                <c:pt idx="1035">
                  <c:v>48.765200000000043</c:v>
                </c:pt>
                <c:pt idx="1036">
                  <c:v>48.601400000000005</c:v>
                </c:pt>
                <c:pt idx="1037">
                  <c:v>48.410600000000002</c:v>
                </c:pt>
                <c:pt idx="1038">
                  <c:v>48.252200000000002</c:v>
                </c:pt>
                <c:pt idx="1039">
                  <c:v>47.971400000000003</c:v>
                </c:pt>
                <c:pt idx="1040">
                  <c:v>47.832800000000006</c:v>
                </c:pt>
                <c:pt idx="1041">
                  <c:v>47.674400000000006</c:v>
                </c:pt>
                <c:pt idx="1042">
                  <c:v>47.699600000000011</c:v>
                </c:pt>
                <c:pt idx="1043">
                  <c:v>47.764400000000009</c:v>
                </c:pt>
                <c:pt idx="1044">
                  <c:v>47.778800000000011</c:v>
                </c:pt>
                <c:pt idx="1045">
                  <c:v>47.877799999999993</c:v>
                </c:pt>
                <c:pt idx="1046">
                  <c:v>48.0488</c:v>
                </c:pt>
                <c:pt idx="1047">
                  <c:v>48.300799999999995</c:v>
                </c:pt>
                <c:pt idx="1048">
                  <c:v>48.56</c:v>
                </c:pt>
                <c:pt idx="1049">
                  <c:v>48.804799999999993</c:v>
                </c:pt>
                <c:pt idx="1050">
                  <c:v>48.932600000000001</c:v>
                </c:pt>
                <c:pt idx="1051">
                  <c:v>49.146800000000006</c:v>
                </c:pt>
                <c:pt idx="1052">
                  <c:v>49.28540000000001</c:v>
                </c:pt>
                <c:pt idx="1053">
                  <c:v>49.416800000000002</c:v>
                </c:pt>
                <c:pt idx="1054">
                  <c:v>49.424000000000007</c:v>
                </c:pt>
                <c:pt idx="1055">
                  <c:v>49.533800000000006</c:v>
                </c:pt>
                <c:pt idx="1056">
                  <c:v>49.557200000000002</c:v>
                </c:pt>
                <c:pt idx="1057">
                  <c:v>49.209800000000001</c:v>
                </c:pt>
                <c:pt idx="1058">
                  <c:v>49.409600000000005</c:v>
                </c:pt>
                <c:pt idx="1059">
                  <c:v>49.181000000000004</c:v>
                </c:pt>
                <c:pt idx="1060">
                  <c:v>49.121600000000001</c:v>
                </c:pt>
                <c:pt idx="1061">
                  <c:v>49.083800000000004</c:v>
                </c:pt>
                <c:pt idx="1062">
                  <c:v>49.020800000000001</c:v>
                </c:pt>
                <c:pt idx="1063">
                  <c:v>48.990200000000002</c:v>
                </c:pt>
                <c:pt idx="1064">
                  <c:v>48.849800000000002</c:v>
                </c:pt>
                <c:pt idx="1065">
                  <c:v>48.943400000000004</c:v>
                </c:pt>
                <c:pt idx="1066">
                  <c:v>49.004599999999996</c:v>
                </c:pt>
                <c:pt idx="1067">
                  <c:v>48.999200000000002</c:v>
                </c:pt>
                <c:pt idx="1068">
                  <c:v>49.047800000000002</c:v>
                </c:pt>
                <c:pt idx="1069">
                  <c:v>49.254800000000003</c:v>
                </c:pt>
                <c:pt idx="1070">
                  <c:v>49.387999999999998</c:v>
                </c:pt>
                <c:pt idx="1071">
                  <c:v>49.483399999999996</c:v>
                </c:pt>
                <c:pt idx="1072">
                  <c:v>49.6706</c:v>
                </c:pt>
                <c:pt idx="1073">
                  <c:v>49.7714</c:v>
                </c:pt>
                <c:pt idx="1074">
                  <c:v>49.892000000000003</c:v>
                </c:pt>
                <c:pt idx="1075">
                  <c:v>50.021600000000007</c:v>
                </c:pt>
                <c:pt idx="1076">
                  <c:v>50.073800000000006</c:v>
                </c:pt>
                <c:pt idx="1077">
                  <c:v>50.174600000000005</c:v>
                </c:pt>
                <c:pt idx="1078">
                  <c:v>50.120600000000003</c:v>
                </c:pt>
                <c:pt idx="1079">
                  <c:v>50.169200000000011</c:v>
                </c:pt>
                <c:pt idx="1080">
                  <c:v>50.212400000000002</c:v>
                </c:pt>
                <c:pt idx="1081">
                  <c:v>50.102600000000002</c:v>
                </c:pt>
                <c:pt idx="1082">
                  <c:v>50.185400000000001</c:v>
                </c:pt>
                <c:pt idx="1083">
                  <c:v>50.136800000000001</c:v>
                </c:pt>
                <c:pt idx="1084">
                  <c:v>50.1584</c:v>
                </c:pt>
                <c:pt idx="1085">
                  <c:v>50.068400000000011</c:v>
                </c:pt>
                <c:pt idx="1086">
                  <c:v>50.111599999999996</c:v>
                </c:pt>
                <c:pt idx="1087">
                  <c:v>50.167400000000001</c:v>
                </c:pt>
                <c:pt idx="1088">
                  <c:v>50.117000000000004</c:v>
                </c:pt>
                <c:pt idx="1089">
                  <c:v>50.187200000000004</c:v>
                </c:pt>
                <c:pt idx="1090">
                  <c:v>50.019800000000004</c:v>
                </c:pt>
                <c:pt idx="1091">
                  <c:v>50.280800000000006</c:v>
                </c:pt>
                <c:pt idx="1092">
                  <c:v>50.207000000000001</c:v>
                </c:pt>
                <c:pt idx="1093">
                  <c:v>50.248400000000011</c:v>
                </c:pt>
                <c:pt idx="1094">
                  <c:v>50.208800000000011</c:v>
                </c:pt>
                <c:pt idx="1095">
                  <c:v>50.376200000000004</c:v>
                </c:pt>
                <c:pt idx="1096">
                  <c:v>50.376200000000004</c:v>
                </c:pt>
                <c:pt idx="1097">
                  <c:v>50.493200000000002</c:v>
                </c:pt>
                <c:pt idx="1098">
                  <c:v>50.484200000000001</c:v>
                </c:pt>
                <c:pt idx="1099">
                  <c:v>50.649800000000006</c:v>
                </c:pt>
                <c:pt idx="1100">
                  <c:v>50.581400000000002</c:v>
                </c:pt>
                <c:pt idx="1101">
                  <c:v>50.6768</c:v>
                </c:pt>
                <c:pt idx="1102">
                  <c:v>50.801000000000002</c:v>
                </c:pt>
                <c:pt idx="1103">
                  <c:v>50.837000000000003</c:v>
                </c:pt>
                <c:pt idx="1104">
                  <c:v>50.891000000000005</c:v>
                </c:pt>
                <c:pt idx="1105">
                  <c:v>50.892800000000001</c:v>
                </c:pt>
                <c:pt idx="1106">
                  <c:v>50.955800000000004</c:v>
                </c:pt>
                <c:pt idx="1107">
                  <c:v>51.135800000000003</c:v>
                </c:pt>
                <c:pt idx="1108">
                  <c:v>51.184400000000004</c:v>
                </c:pt>
                <c:pt idx="1109">
                  <c:v>51.402200000000001</c:v>
                </c:pt>
                <c:pt idx="1110">
                  <c:v>51.44</c:v>
                </c:pt>
                <c:pt idx="1111">
                  <c:v>51.459800000000001</c:v>
                </c:pt>
                <c:pt idx="1112">
                  <c:v>51.764000000000003</c:v>
                </c:pt>
                <c:pt idx="1113">
                  <c:v>51.976400000000005</c:v>
                </c:pt>
                <c:pt idx="1114">
                  <c:v>52.215800000000002</c:v>
                </c:pt>
                <c:pt idx="1115">
                  <c:v>52.484000000000002</c:v>
                </c:pt>
                <c:pt idx="1116">
                  <c:v>52.620800000000003</c:v>
                </c:pt>
                <c:pt idx="1117">
                  <c:v>52.919600000000003</c:v>
                </c:pt>
                <c:pt idx="1118">
                  <c:v>53.1464</c:v>
                </c:pt>
                <c:pt idx="1119">
                  <c:v>53.544200000000004</c:v>
                </c:pt>
                <c:pt idx="1120">
                  <c:v>53.880800000000001</c:v>
                </c:pt>
                <c:pt idx="1121">
                  <c:v>53.882600000000004</c:v>
                </c:pt>
                <c:pt idx="1122">
                  <c:v>53.78540000000001</c:v>
                </c:pt>
                <c:pt idx="1123">
                  <c:v>53.843000000000004</c:v>
                </c:pt>
                <c:pt idx="1124">
                  <c:v>53.7134</c:v>
                </c:pt>
                <c:pt idx="1125">
                  <c:v>53.459600000000002</c:v>
                </c:pt>
                <c:pt idx="1126">
                  <c:v>53.367800000000003</c:v>
                </c:pt>
                <c:pt idx="1127">
                  <c:v>53.033000000000001</c:v>
                </c:pt>
                <c:pt idx="1128">
                  <c:v>52.655000000000001</c:v>
                </c:pt>
                <c:pt idx="1129">
                  <c:v>52.088000000000001</c:v>
                </c:pt>
                <c:pt idx="1130">
                  <c:v>51.728000000000044</c:v>
                </c:pt>
                <c:pt idx="1131">
                  <c:v>51.3626</c:v>
                </c:pt>
                <c:pt idx="1132">
                  <c:v>51.000800000000005</c:v>
                </c:pt>
                <c:pt idx="1133">
                  <c:v>50.617400000000004</c:v>
                </c:pt>
                <c:pt idx="1134">
                  <c:v>50.280800000000006</c:v>
                </c:pt>
                <c:pt idx="1135">
                  <c:v>49.854199999999999</c:v>
                </c:pt>
                <c:pt idx="1136">
                  <c:v>49.440200000000004</c:v>
                </c:pt>
                <c:pt idx="1137">
                  <c:v>49.040600000000005</c:v>
                </c:pt>
                <c:pt idx="1138">
                  <c:v>48.628400000000013</c:v>
                </c:pt>
                <c:pt idx="1139">
                  <c:v>48.414200000000001</c:v>
                </c:pt>
                <c:pt idx="1140">
                  <c:v>48.324200000000005</c:v>
                </c:pt>
                <c:pt idx="1141">
                  <c:v>48.23060000000001</c:v>
                </c:pt>
                <c:pt idx="1142">
                  <c:v>48.439400000000006</c:v>
                </c:pt>
                <c:pt idx="1143">
                  <c:v>48.6068</c:v>
                </c:pt>
                <c:pt idx="1144">
                  <c:v>48.750800000000005</c:v>
                </c:pt>
                <c:pt idx="1145">
                  <c:v>48.903800000000004</c:v>
                </c:pt>
                <c:pt idx="1146">
                  <c:v>49.1342</c:v>
                </c:pt>
                <c:pt idx="1147">
                  <c:v>49.186400000000006</c:v>
                </c:pt>
                <c:pt idx="1148">
                  <c:v>49.307000000000002</c:v>
                </c:pt>
                <c:pt idx="1149">
                  <c:v>49.341200000000001</c:v>
                </c:pt>
                <c:pt idx="1150">
                  <c:v>49.3628</c:v>
                </c:pt>
                <c:pt idx="1151">
                  <c:v>49.217000000000006</c:v>
                </c:pt>
                <c:pt idx="1152">
                  <c:v>49.152200000000001</c:v>
                </c:pt>
                <c:pt idx="1153">
                  <c:v>48.979400000000005</c:v>
                </c:pt>
                <c:pt idx="1154">
                  <c:v>48.966800000000006</c:v>
                </c:pt>
                <c:pt idx="1155">
                  <c:v>48.763400000000011</c:v>
                </c:pt>
                <c:pt idx="1156">
                  <c:v>48.794000000000011</c:v>
                </c:pt>
                <c:pt idx="1157">
                  <c:v>48.799400000000013</c:v>
                </c:pt>
                <c:pt idx="1158">
                  <c:v>48.698600000000013</c:v>
                </c:pt>
                <c:pt idx="1159">
                  <c:v>48.741800000000005</c:v>
                </c:pt>
                <c:pt idx="1160">
                  <c:v>48.680600000000005</c:v>
                </c:pt>
                <c:pt idx="1161">
                  <c:v>48.5672</c:v>
                </c:pt>
                <c:pt idx="1162">
                  <c:v>48.603200000000001</c:v>
                </c:pt>
                <c:pt idx="1163">
                  <c:v>48.563600000000001</c:v>
                </c:pt>
                <c:pt idx="1164">
                  <c:v>48.736400000000003</c:v>
                </c:pt>
                <c:pt idx="1165">
                  <c:v>48.77600000000001</c:v>
                </c:pt>
                <c:pt idx="1166">
                  <c:v>49.1342</c:v>
                </c:pt>
                <c:pt idx="1167">
                  <c:v>49.249400000000001</c:v>
                </c:pt>
                <c:pt idx="1168">
                  <c:v>49.510400000000004</c:v>
                </c:pt>
                <c:pt idx="1169">
                  <c:v>49.677800000000005</c:v>
                </c:pt>
                <c:pt idx="1170">
                  <c:v>49.722800000000049</c:v>
                </c:pt>
                <c:pt idx="1171">
                  <c:v>49.733600000000003</c:v>
                </c:pt>
                <c:pt idx="1172">
                  <c:v>49.724600000000009</c:v>
                </c:pt>
                <c:pt idx="1173">
                  <c:v>49.690400000000011</c:v>
                </c:pt>
                <c:pt idx="1174">
                  <c:v>49.609400000000001</c:v>
                </c:pt>
                <c:pt idx="1175">
                  <c:v>49.386200000000002</c:v>
                </c:pt>
                <c:pt idx="1176">
                  <c:v>49.382600000000004</c:v>
                </c:pt>
                <c:pt idx="1177">
                  <c:v>49.139600000000002</c:v>
                </c:pt>
                <c:pt idx="1178">
                  <c:v>49.161200000000001</c:v>
                </c:pt>
                <c:pt idx="1179">
                  <c:v>49.0244</c:v>
                </c:pt>
                <c:pt idx="1180">
                  <c:v>48.871400000000001</c:v>
                </c:pt>
                <c:pt idx="1181">
                  <c:v>48.813799999999993</c:v>
                </c:pt>
                <c:pt idx="1182">
                  <c:v>48.763400000000011</c:v>
                </c:pt>
                <c:pt idx="1183">
                  <c:v>48.583400000000005</c:v>
                </c:pt>
                <c:pt idx="1184">
                  <c:v>48.761600000000001</c:v>
                </c:pt>
                <c:pt idx="1185">
                  <c:v>48.556400000000004</c:v>
                </c:pt>
                <c:pt idx="1186">
                  <c:v>48.549200000000006</c:v>
                </c:pt>
                <c:pt idx="1187">
                  <c:v>48.6068</c:v>
                </c:pt>
                <c:pt idx="1188">
                  <c:v>48.644600000000004</c:v>
                </c:pt>
                <c:pt idx="1189">
                  <c:v>48.903800000000004</c:v>
                </c:pt>
                <c:pt idx="1190">
                  <c:v>49.091000000000001</c:v>
                </c:pt>
                <c:pt idx="1191">
                  <c:v>49.317799999999998</c:v>
                </c:pt>
                <c:pt idx="1192">
                  <c:v>49.559000000000005</c:v>
                </c:pt>
                <c:pt idx="1193">
                  <c:v>49.575200000000009</c:v>
                </c:pt>
                <c:pt idx="1194">
                  <c:v>49.706600000000002</c:v>
                </c:pt>
                <c:pt idx="1195">
                  <c:v>49.638200000000012</c:v>
                </c:pt>
                <c:pt idx="1196">
                  <c:v>49.496000000000002</c:v>
                </c:pt>
                <c:pt idx="1197">
                  <c:v>49.123400000000011</c:v>
                </c:pt>
                <c:pt idx="1198">
                  <c:v>48.932600000000001</c:v>
                </c:pt>
                <c:pt idx="1199">
                  <c:v>48.668000000000013</c:v>
                </c:pt>
                <c:pt idx="1200">
                  <c:v>48.457399999999993</c:v>
                </c:pt>
                <c:pt idx="1201">
                  <c:v>48.228800000000042</c:v>
                </c:pt>
                <c:pt idx="1202">
                  <c:v>48.074000000000005</c:v>
                </c:pt>
                <c:pt idx="1203">
                  <c:v>47.933600000000006</c:v>
                </c:pt>
                <c:pt idx="1204">
                  <c:v>47.831000000000003</c:v>
                </c:pt>
                <c:pt idx="1205">
                  <c:v>47.861599999999996</c:v>
                </c:pt>
                <c:pt idx="1206">
                  <c:v>47.6402</c:v>
                </c:pt>
                <c:pt idx="1207">
                  <c:v>47.478200000000001</c:v>
                </c:pt>
                <c:pt idx="1208">
                  <c:v>47.368400000000001</c:v>
                </c:pt>
                <c:pt idx="1209">
                  <c:v>47.325200000000009</c:v>
                </c:pt>
                <c:pt idx="1210">
                  <c:v>47.352199999999996</c:v>
                </c:pt>
                <c:pt idx="1211">
                  <c:v>47.370200000000004</c:v>
                </c:pt>
                <c:pt idx="1212">
                  <c:v>47.550200000000004</c:v>
                </c:pt>
                <c:pt idx="1213">
                  <c:v>47.607800000000005</c:v>
                </c:pt>
                <c:pt idx="1214">
                  <c:v>47.917400000000001</c:v>
                </c:pt>
                <c:pt idx="1215">
                  <c:v>48.164000000000001</c:v>
                </c:pt>
                <c:pt idx="1216">
                  <c:v>48.2</c:v>
                </c:pt>
                <c:pt idx="1217">
                  <c:v>48.497</c:v>
                </c:pt>
                <c:pt idx="1218">
                  <c:v>48.401600000000002</c:v>
                </c:pt>
                <c:pt idx="1219">
                  <c:v>48.414200000000001</c:v>
                </c:pt>
                <c:pt idx="1220">
                  <c:v>48.335000000000001</c:v>
                </c:pt>
                <c:pt idx="1221">
                  <c:v>48.16040000000001</c:v>
                </c:pt>
                <c:pt idx="1222">
                  <c:v>48.010999999999996</c:v>
                </c:pt>
                <c:pt idx="1223">
                  <c:v>47.728400000000043</c:v>
                </c:pt>
                <c:pt idx="1224">
                  <c:v>47.607800000000005</c:v>
                </c:pt>
                <c:pt idx="1225">
                  <c:v>47.391800000000003</c:v>
                </c:pt>
                <c:pt idx="1226">
                  <c:v>47.294600000000003</c:v>
                </c:pt>
                <c:pt idx="1227">
                  <c:v>47.228000000000044</c:v>
                </c:pt>
                <c:pt idx="1228">
                  <c:v>47.2316</c:v>
                </c:pt>
                <c:pt idx="1229">
                  <c:v>47.10560000000001</c:v>
                </c:pt>
                <c:pt idx="1230">
                  <c:v>47.132600000000011</c:v>
                </c:pt>
                <c:pt idx="1231">
                  <c:v>47.0426</c:v>
                </c:pt>
                <c:pt idx="1232">
                  <c:v>47.026400000000002</c:v>
                </c:pt>
                <c:pt idx="1233">
                  <c:v>47.091200000000001</c:v>
                </c:pt>
                <c:pt idx="1234">
                  <c:v>47.022800000000011</c:v>
                </c:pt>
                <c:pt idx="1235">
                  <c:v>47.0732</c:v>
                </c:pt>
                <c:pt idx="1236">
                  <c:v>47.220800000000011</c:v>
                </c:pt>
                <c:pt idx="1237">
                  <c:v>47.357599999999998</c:v>
                </c:pt>
                <c:pt idx="1238">
                  <c:v>47.694200000000009</c:v>
                </c:pt>
                <c:pt idx="1239">
                  <c:v>47.870600000000003</c:v>
                </c:pt>
                <c:pt idx="1240">
                  <c:v>48.075800000000001</c:v>
                </c:pt>
                <c:pt idx="1241">
                  <c:v>48.183800000000005</c:v>
                </c:pt>
                <c:pt idx="1242">
                  <c:v>48.255800000000001</c:v>
                </c:pt>
                <c:pt idx="1243">
                  <c:v>47.991200000000006</c:v>
                </c:pt>
                <c:pt idx="1244">
                  <c:v>47.876000000000005</c:v>
                </c:pt>
                <c:pt idx="1245">
                  <c:v>47.647400000000005</c:v>
                </c:pt>
                <c:pt idx="1246">
                  <c:v>47.296400000000013</c:v>
                </c:pt>
                <c:pt idx="1247">
                  <c:v>46.977800000000002</c:v>
                </c:pt>
                <c:pt idx="1248">
                  <c:v>46.754599999999996</c:v>
                </c:pt>
                <c:pt idx="1249">
                  <c:v>46.380200000000002</c:v>
                </c:pt>
                <c:pt idx="1250">
                  <c:v>46.212800000000001</c:v>
                </c:pt>
                <c:pt idx="1251">
                  <c:v>46.009400000000007</c:v>
                </c:pt>
                <c:pt idx="1252">
                  <c:v>45.818600000000004</c:v>
                </c:pt>
                <c:pt idx="1253">
                  <c:v>45.822200000000002</c:v>
                </c:pt>
                <c:pt idx="1254">
                  <c:v>45.626000000000012</c:v>
                </c:pt>
                <c:pt idx="1255">
                  <c:v>45.512600000000006</c:v>
                </c:pt>
                <c:pt idx="1256">
                  <c:v>45.550399999999996</c:v>
                </c:pt>
                <c:pt idx="1257">
                  <c:v>45.449600000000004</c:v>
                </c:pt>
                <c:pt idx="1258">
                  <c:v>45.442400000000006</c:v>
                </c:pt>
                <c:pt idx="1259">
                  <c:v>45.458600000000004</c:v>
                </c:pt>
                <c:pt idx="1260">
                  <c:v>45.604400000000005</c:v>
                </c:pt>
                <c:pt idx="1261">
                  <c:v>45.856400000000001</c:v>
                </c:pt>
                <c:pt idx="1262">
                  <c:v>46.290200000000013</c:v>
                </c:pt>
                <c:pt idx="1263">
                  <c:v>46.641200000000005</c:v>
                </c:pt>
                <c:pt idx="1264">
                  <c:v>47.049800000000005</c:v>
                </c:pt>
                <c:pt idx="1265">
                  <c:v>47.3324</c:v>
                </c:pt>
                <c:pt idx="1266">
                  <c:v>47.496200000000002</c:v>
                </c:pt>
                <c:pt idx="1267">
                  <c:v>47.6492</c:v>
                </c:pt>
                <c:pt idx="1268">
                  <c:v>47.703200000000002</c:v>
                </c:pt>
                <c:pt idx="1269">
                  <c:v>47.616800000000005</c:v>
                </c:pt>
                <c:pt idx="1270">
                  <c:v>47.611400000000003</c:v>
                </c:pt>
                <c:pt idx="1271">
                  <c:v>47.424200000000006</c:v>
                </c:pt>
                <c:pt idx="1272">
                  <c:v>47.179400000000001</c:v>
                </c:pt>
                <c:pt idx="1273">
                  <c:v>47.085800000000006</c:v>
                </c:pt>
                <c:pt idx="1274">
                  <c:v>46.878800000000005</c:v>
                </c:pt>
                <c:pt idx="1275">
                  <c:v>46.806800000000003</c:v>
                </c:pt>
                <c:pt idx="1276">
                  <c:v>46.709600000000002</c:v>
                </c:pt>
                <c:pt idx="1277">
                  <c:v>46.657400000000003</c:v>
                </c:pt>
                <c:pt idx="1278">
                  <c:v>46.472000000000001</c:v>
                </c:pt>
                <c:pt idx="1279">
                  <c:v>46.385600000000004</c:v>
                </c:pt>
                <c:pt idx="1280">
                  <c:v>46.328000000000003</c:v>
                </c:pt>
                <c:pt idx="1281">
                  <c:v>46.184000000000005</c:v>
                </c:pt>
                <c:pt idx="1282">
                  <c:v>46.157000000000004</c:v>
                </c:pt>
                <c:pt idx="1283">
                  <c:v>46.21820000000001</c:v>
                </c:pt>
                <c:pt idx="1284">
                  <c:v>46.436</c:v>
                </c:pt>
                <c:pt idx="1285">
                  <c:v>46.5152</c:v>
                </c:pt>
                <c:pt idx="1287">
                  <c:v>47.489000000000004</c:v>
                </c:pt>
                <c:pt idx="1288">
                  <c:v>47.622200000000049</c:v>
                </c:pt>
                <c:pt idx="1289">
                  <c:v>47.759</c:v>
                </c:pt>
                <c:pt idx="1290">
                  <c:v>47.998400000000011</c:v>
                </c:pt>
                <c:pt idx="1291">
                  <c:v>48.0398</c:v>
                </c:pt>
                <c:pt idx="1292">
                  <c:v>48.061400000000006</c:v>
                </c:pt>
                <c:pt idx="1293">
                  <c:v>48.1676</c:v>
                </c:pt>
                <c:pt idx="1294">
                  <c:v>48.047000000000004</c:v>
                </c:pt>
                <c:pt idx="1295">
                  <c:v>47.989399999999996</c:v>
                </c:pt>
                <c:pt idx="1296">
                  <c:v>47.854399999999998</c:v>
                </c:pt>
                <c:pt idx="1297">
                  <c:v>47.858000000000004</c:v>
                </c:pt>
                <c:pt idx="1298">
                  <c:v>47.746400000000001</c:v>
                </c:pt>
                <c:pt idx="1299">
                  <c:v>47.643800000000006</c:v>
                </c:pt>
                <c:pt idx="1300">
                  <c:v>47.384599999999999</c:v>
                </c:pt>
                <c:pt idx="1301">
                  <c:v>47.208200000000012</c:v>
                </c:pt>
                <c:pt idx="1302">
                  <c:v>46.997600000000006</c:v>
                </c:pt>
                <c:pt idx="1303">
                  <c:v>46.808600000000006</c:v>
                </c:pt>
                <c:pt idx="1304">
                  <c:v>46.495400000000011</c:v>
                </c:pt>
                <c:pt idx="1305">
                  <c:v>46.410800000000002</c:v>
                </c:pt>
                <c:pt idx="1306">
                  <c:v>46.319000000000003</c:v>
                </c:pt>
                <c:pt idx="1307">
                  <c:v>46.367600000000003</c:v>
                </c:pt>
                <c:pt idx="1308">
                  <c:v>46.457599999999999</c:v>
                </c:pt>
                <c:pt idx="1309">
                  <c:v>46.803200000000004</c:v>
                </c:pt>
                <c:pt idx="1310">
                  <c:v>47.154200000000003</c:v>
                </c:pt>
                <c:pt idx="1311">
                  <c:v>47.505200000000002</c:v>
                </c:pt>
                <c:pt idx="1312">
                  <c:v>47.859799999999993</c:v>
                </c:pt>
                <c:pt idx="1313">
                  <c:v>48.059600000000003</c:v>
                </c:pt>
                <c:pt idx="1314">
                  <c:v>48.236000000000011</c:v>
                </c:pt>
                <c:pt idx="1315">
                  <c:v>48.354799999999997</c:v>
                </c:pt>
                <c:pt idx="1316">
                  <c:v>48.504200000000004</c:v>
                </c:pt>
                <c:pt idx="1317">
                  <c:v>48.561800000000005</c:v>
                </c:pt>
                <c:pt idx="1318">
                  <c:v>48.516800000000003</c:v>
                </c:pt>
                <c:pt idx="1319">
                  <c:v>48.669800000000009</c:v>
                </c:pt>
                <c:pt idx="1320">
                  <c:v>48.704000000000001</c:v>
                </c:pt>
                <c:pt idx="1321">
                  <c:v>48.614000000000004</c:v>
                </c:pt>
                <c:pt idx="1322">
                  <c:v>48.648200000000003</c:v>
                </c:pt>
                <c:pt idx="1323">
                  <c:v>48.671600000000005</c:v>
                </c:pt>
                <c:pt idx="1324">
                  <c:v>48.565400000000011</c:v>
                </c:pt>
                <c:pt idx="1325">
                  <c:v>48.56</c:v>
                </c:pt>
                <c:pt idx="1326">
                  <c:v>48.520400000000002</c:v>
                </c:pt>
                <c:pt idx="1327">
                  <c:v>48.46820000000001</c:v>
                </c:pt>
                <c:pt idx="1328">
                  <c:v>48.291800000000002</c:v>
                </c:pt>
                <c:pt idx="1329">
                  <c:v>48.263000000000012</c:v>
                </c:pt>
                <c:pt idx="1330">
                  <c:v>48.308</c:v>
                </c:pt>
                <c:pt idx="1331">
                  <c:v>48.218000000000011</c:v>
                </c:pt>
                <c:pt idx="1332">
                  <c:v>48.214400000000005</c:v>
                </c:pt>
                <c:pt idx="1333">
                  <c:v>48.324200000000005</c:v>
                </c:pt>
                <c:pt idx="1334">
                  <c:v>48.326000000000001</c:v>
                </c:pt>
                <c:pt idx="1335">
                  <c:v>48.401600000000002</c:v>
                </c:pt>
                <c:pt idx="1336">
                  <c:v>48.340400000000002</c:v>
                </c:pt>
                <c:pt idx="1337">
                  <c:v>48.511400000000002</c:v>
                </c:pt>
                <c:pt idx="1338">
                  <c:v>48.581600000000002</c:v>
                </c:pt>
                <c:pt idx="1339">
                  <c:v>48.686</c:v>
                </c:pt>
                <c:pt idx="1340">
                  <c:v>48.8354</c:v>
                </c:pt>
                <c:pt idx="1341">
                  <c:v>48.853399999999993</c:v>
                </c:pt>
                <c:pt idx="1342">
                  <c:v>49.046000000000006</c:v>
                </c:pt>
                <c:pt idx="1343">
                  <c:v>49.01</c:v>
                </c:pt>
                <c:pt idx="1344">
                  <c:v>49.026200000000003</c:v>
                </c:pt>
                <c:pt idx="1345">
                  <c:v>49.121600000000001</c:v>
                </c:pt>
                <c:pt idx="1346">
                  <c:v>49.053200000000004</c:v>
                </c:pt>
                <c:pt idx="1347">
                  <c:v>48.997400000000006</c:v>
                </c:pt>
                <c:pt idx="1348">
                  <c:v>48.938000000000002</c:v>
                </c:pt>
                <c:pt idx="1349">
                  <c:v>48.853399999999993</c:v>
                </c:pt>
                <c:pt idx="1350">
                  <c:v>48.763400000000011</c:v>
                </c:pt>
                <c:pt idx="1351">
                  <c:v>48.62660000000001</c:v>
                </c:pt>
                <c:pt idx="1352">
                  <c:v>48.630200000000002</c:v>
                </c:pt>
                <c:pt idx="1353">
                  <c:v>48.479000000000006</c:v>
                </c:pt>
                <c:pt idx="1354">
                  <c:v>48.2774</c:v>
                </c:pt>
                <c:pt idx="1355">
                  <c:v>48.367400000000004</c:v>
                </c:pt>
                <c:pt idx="1356">
                  <c:v>48.367400000000004</c:v>
                </c:pt>
                <c:pt idx="1357">
                  <c:v>48.479000000000006</c:v>
                </c:pt>
                <c:pt idx="1358">
                  <c:v>48.569000000000003</c:v>
                </c:pt>
                <c:pt idx="1359">
                  <c:v>48.786800000000007</c:v>
                </c:pt>
                <c:pt idx="1360">
                  <c:v>48.911000000000001</c:v>
                </c:pt>
                <c:pt idx="1361">
                  <c:v>48.862400000000001</c:v>
                </c:pt>
                <c:pt idx="1362">
                  <c:v>48.754400000000004</c:v>
                </c:pt>
                <c:pt idx="1363">
                  <c:v>48.556400000000004</c:v>
                </c:pt>
                <c:pt idx="1364">
                  <c:v>48.432200000000002</c:v>
                </c:pt>
                <c:pt idx="1365">
                  <c:v>48.185600000000001</c:v>
                </c:pt>
                <c:pt idx="1366">
                  <c:v>48.124400000000001</c:v>
                </c:pt>
                <c:pt idx="1367">
                  <c:v>47.804000000000002</c:v>
                </c:pt>
                <c:pt idx="1368">
                  <c:v>47.552</c:v>
                </c:pt>
                <c:pt idx="1369">
                  <c:v>47.246000000000002</c:v>
                </c:pt>
                <c:pt idx="1370">
                  <c:v>47.075000000000003</c:v>
                </c:pt>
                <c:pt idx="1371">
                  <c:v>46.738400000000013</c:v>
                </c:pt>
                <c:pt idx="1372">
                  <c:v>46.430600000000005</c:v>
                </c:pt>
                <c:pt idx="1373">
                  <c:v>46.182200000000002</c:v>
                </c:pt>
                <c:pt idx="1374">
                  <c:v>46.022000000000013</c:v>
                </c:pt>
                <c:pt idx="1375">
                  <c:v>45.732200000000013</c:v>
                </c:pt>
                <c:pt idx="1376">
                  <c:v>45.498200000000011</c:v>
                </c:pt>
                <c:pt idx="1377">
                  <c:v>45.379400000000004</c:v>
                </c:pt>
                <c:pt idx="1378">
                  <c:v>45.2408</c:v>
                </c:pt>
                <c:pt idx="1379">
                  <c:v>45.071600000000004</c:v>
                </c:pt>
                <c:pt idx="1380">
                  <c:v>45.246200000000002</c:v>
                </c:pt>
                <c:pt idx="1381">
                  <c:v>45.2318</c:v>
                </c:pt>
                <c:pt idx="1382">
                  <c:v>45.573800000000006</c:v>
                </c:pt>
                <c:pt idx="1383">
                  <c:v>45.712400000000002</c:v>
                </c:pt>
                <c:pt idx="1384">
                  <c:v>45.912200000000006</c:v>
                </c:pt>
                <c:pt idx="1385">
                  <c:v>45.903200000000005</c:v>
                </c:pt>
                <c:pt idx="1386">
                  <c:v>45.973400000000005</c:v>
                </c:pt>
                <c:pt idx="1387">
                  <c:v>45.975200000000001</c:v>
                </c:pt>
                <c:pt idx="1388">
                  <c:v>45.980600000000003</c:v>
                </c:pt>
                <c:pt idx="1389">
                  <c:v>46.022000000000013</c:v>
                </c:pt>
                <c:pt idx="1390">
                  <c:v>45.879800000000003</c:v>
                </c:pt>
                <c:pt idx="1391">
                  <c:v>45.894200000000005</c:v>
                </c:pt>
                <c:pt idx="1392">
                  <c:v>45.741200000000006</c:v>
                </c:pt>
                <c:pt idx="1393">
                  <c:v>45.669200000000011</c:v>
                </c:pt>
                <c:pt idx="1394">
                  <c:v>45.575600000000001</c:v>
                </c:pt>
                <c:pt idx="1395">
                  <c:v>45.408200000000001</c:v>
                </c:pt>
                <c:pt idx="1396">
                  <c:v>45.183200000000006</c:v>
                </c:pt>
                <c:pt idx="1397">
                  <c:v>44.969000000000001</c:v>
                </c:pt>
                <c:pt idx="1398">
                  <c:v>44.7134</c:v>
                </c:pt>
                <c:pt idx="1399">
                  <c:v>44.4758</c:v>
                </c:pt>
                <c:pt idx="1400">
                  <c:v>44.319200000000002</c:v>
                </c:pt>
                <c:pt idx="1401">
                  <c:v>44.024000000000001</c:v>
                </c:pt>
                <c:pt idx="1402">
                  <c:v>43.892600000000002</c:v>
                </c:pt>
                <c:pt idx="1403">
                  <c:v>43.908800000000006</c:v>
                </c:pt>
                <c:pt idx="1404">
                  <c:v>43.919600000000003</c:v>
                </c:pt>
                <c:pt idx="1405">
                  <c:v>44.236400000000003</c:v>
                </c:pt>
                <c:pt idx="1406">
                  <c:v>44.528000000000013</c:v>
                </c:pt>
                <c:pt idx="1407">
                  <c:v>44.763800000000003</c:v>
                </c:pt>
                <c:pt idx="1408">
                  <c:v>45.084200000000003</c:v>
                </c:pt>
                <c:pt idx="1409">
                  <c:v>45.293000000000013</c:v>
                </c:pt>
                <c:pt idx="1410">
                  <c:v>45.368600000000001</c:v>
                </c:pt>
                <c:pt idx="1411">
                  <c:v>45.431600000000003</c:v>
                </c:pt>
                <c:pt idx="1412">
                  <c:v>45.525200000000012</c:v>
                </c:pt>
                <c:pt idx="1413">
                  <c:v>45.480200000000004</c:v>
                </c:pt>
                <c:pt idx="1414">
                  <c:v>45.588200000000001</c:v>
                </c:pt>
                <c:pt idx="1415">
                  <c:v>45.644000000000005</c:v>
                </c:pt>
                <c:pt idx="1416">
                  <c:v>45.615200000000002</c:v>
                </c:pt>
                <c:pt idx="1417">
                  <c:v>45.503600000000006</c:v>
                </c:pt>
                <c:pt idx="1418">
                  <c:v>45.345200000000006</c:v>
                </c:pt>
                <c:pt idx="1419">
                  <c:v>45.168800000000012</c:v>
                </c:pt>
                <c:pt idx="1420">
                  <c:v>45.026600000000002</c:v>
                </c:pt>
                <c:pt idx="1421">
                  <c:v>44.907800000000002</c:v>
                </c:pt>
                <c:pt idx="1422">
                  <c:v>44.807000000000002</c:v>
                </c:pt>
                <c:pt idx="1423">
                  <c:v>44.610800000000005</c:v>
                </c:pt>
                <c:pt idx="1424">
                  <c:v>44.387599999999999</c:v>
                </c:pt>
                <c:pt idx="1425">
                  <c:v>44.204000000000001</c:v>
                </c:pt>
                <c:pt idx="1426">
                  <c:v>44.15</c:v>
                </c:pt>
                <c:pt idx="1427">
                  <c:v>44.1464</c:v>
                </c:pt>
                <c:pt idx="1428">
                  <c:v>44.133800000000001</c:v>
                </c:pt>
                <c:pt idx="1429">
                  <c:v>44.477600000000002</c:v>
                </c:pt>
                <c:pt idx="1430">
                  <c:v>44.62700000000001</c:v>
                </c:pt>
                <c:pt idx="1431">
                  <c:v>44.886200000000002</c:v>
                </c:pt>
                <c:pt idx="1432">
                  <c:v>45.123800000000003</c:v>
                </c:pt>
                <c:pt idx="1433">
                  <c:v>45.310999999999993</c:v>
                </c:pt>
                <c:pt idx="1434">
                  <c:v>45.494600000000005</c:v>
                </c:pt>
                <c:pt idx="1435">
                  <c:v>45.613400000000006</c:v>
                </c:pt>
                <c:pt idx="1436">
                  <c:v>45.638600000000011</c:v>
                </c:pt>
                <c:pt idx="1437">
                  <c:v>45.735800000000012</c:v>
                </c:pt>
                <c:pt idx="1438">
                  <c:v>45.69980000000001</c:v>
                </c:pt>
                <c:pt idx="1439">
                  <c:v>45.917599999999993</c:v>
                </c:pt>
                <c:pt idx="1440">
                  <c:v>45.955400000000004</c:v>
                </c:pt>
                <c:pt idx="1441">
                  <c:v>46.128200000000042</c:v>
                </c:pt>
                <c:pt idx="1442">
                  <c:v>46.205600000000011</c:v>
                </c:pt>
                <c:pt idx="1443">
                  <c:v>46.302800000000005</c:v>
                </c:pt>
                <c:pt idx="1444">
                  <c:v>46.468400000000003</c:v>
                </c:pt>
                <c:pt idx="1445">
                  <c:v>46.481000000000002</c:v>
                </c:pt>
                <c:pt idx="1446">
                  <c:v>46.533200000000001</c:v>
                </c:pt>
                <c:pt idx="1447">
                  <c:v>46.598000000000013</c:v>
                </c:pt>
                <c:pt idx="1448">
                  <c:v>46.612400000000001</c:v>
                </c:pt>
                <c:pt idx="1449">
                  <c:v>46.520600000000002</c:v>
                </c:pt>
                <c:pt idx="1450">
                  <c:v>46.630400000000002</c:v>
                </c:pt>
                <c:pt idx="1451">
                  <c:v>46.616</c:v>
                </c:pt>
                <c:pt idx="1452">
                  <c:v>46.680800000000005</c:v>
                </c:pt>
                <c:pt idx="1453">
                  <c:v>46.778000000000013</c:v>
                </c:pt>
                <c:pt idx="1454">
                  <c:v>46.871600000000001</c:v>
                </c:pt>
                <c:pt idx="1455">
                  <c:v>46.959800000000001</c:v>
                </c:pt>
                <c:pt idx="1456">
                  <c:v>47.116400000000006</c:v>
                </c:pt>
                <c:pt idx="1457">
                  <c:v>47.269400000000012</c:v>
                </c:pt>
                <c:pt idx="1458">
                  <c:v>47.404399999999995</c:v>
                </c:pt>
                <c:pt idx="1459">
                  <c:v>47.597000000000008</c:v>
                </c:pt>
                <c:pt idx="1460">
                  <c:v>47.613200000000006</c:v>
                </c:pt>
                <c:pt idx="1461">
                  <c:v>47.823800000000006</c:v>
                </c:pt>
                <c:pt idx="1462">
                  <c:v>48.016400000000004</c:v>
                </c:pt>
                <c:pt idx="1463">
                  <c:v>48.1496</c:v>
                </c:pt>
                <c:pt idx="1464">
                  <c:v>48.281000000000006</c:v>
                </c:pt>
                <c:pt idx="1465">
                  <c:v>48.399800000000006</c:v>
                </c:pt>
                <c:pt idx="1466">
                  <c:v>48.407000000000004</c:v>
                </c:pt>
                <c:pt idx="1467">
                  <c:v>48.502400000000002</c:v>
                </c:pt>
                <c:pt idx="1468">
                  <c:v>48.579800000000006</c:v>
                </c:pt>
                <c:pt idx="1469">
                  <c:v>48.628400000000013</c:v>
                </c:pt>
                <c:pt idx="1470">
                  <c:v>48.673400000000001</c:v>
                </c:pt>
                <c:pt idx="1471">
                  <c:v>48.65</c:v>
                </c:pt>
                <c:pt idx="1472">
                  <c:v>48.6248</c:v>
                </c:pt>
                <c:pt idx="1473">
                  <c:v>48.635600000000011</c:v>
                </c:pt>
                <c:pt idx="1474">
                  <c:v>48.745400000000011</c:v>
                </c:pt>
                <c:pt idx="1475">
                  <c:v>48.745400000000011</c:v>
                </c:pt>
                <c:pt idx="1476">
                  <c:v>48.828200000000002</c:v>
                </c:pt>
                <c:pt idx="1477">
                  <c:v>49.177400000000006</c:v>
                </c:pt>
                <c:pt idx="1478">
                  <c:v>49.3628</c:v>
                </c:pt>
                <c:pt idx="1479">
                  <c:v>49.5608</c:v>
                </c:pt>
                <c:pt idx="1480">
                  <c:v>49.733600000000003</c:v>
                </c:pt>
                <c:pt idx="1481">
                  <c:v>49.919000000000004</c:v>
                </c:pt>
                <c:pt idx="1482">
                  <c:v>50.138600000000011</c:v>
                </c:pt>
                <c:pt idx="1483">
                  <c:v>50.331199999999995</c:v>
                </c:pt>
                <c:pt idx="1484">
                  <c:v>50.446400000000004</c:v>
                </c:pt>
                <c:pt idx="1485">
                  <c:v>50.669600000000003</c:v>
                </c:pt>
                <c:pt idx="1486">
                  <c:v>50.743400000000001</c:v>
                </c:pt>
                <c:pt idx="1487">
                  <c:v>51.134</c:v>
                </c:pt>
                <c:pt idx="1488">
                  <c:v>51.256400000000006</c:v>
                </c:pt>
                <c:pt idx="1489">
                  <c:v>51.659600000000005</c:v>
                </c:pt>
                <c:pt idx="1490">
                  <c:v>52.696400000000011</c:v>
                </c:pt>
                <c:pt idx="1491">
                  <c:v>53.540600000000005</c:v>
                </c:pt>
                <c:pt idx="1492">
                  <c:v>53.841200000000001</c:v>
                </c:pt>
                <c:pt idx="1493">
                  <c:v>54.354199999999999</c:v>
                </c:pt>
                <c:pt idx="1494">
                  <c:v>54.572000000000003</c:v>
                </c:pt>
                <c:pt idx="1495">
                  <c:v>54.735800000000012</c:v>
                </c:pt>
                <c:pt idx="1496">
                  <c:v>54.419000000000004</c:v>
                </c:pt>
                <c:pt idx="1497">
                  <c:v>54.221000000000011</c:v>
                </c:pt>
                <c:pt idx="1498">
                  <c:v>53.711600000000004</c:v>
                </c:pt>
                <c:pt idx="1499">
                  <c:v>53.51</c:v>
                </c:pt>
                <c:pt idx="1500">
                  <c:v>53.195000000000043</c:v>
                </c:pt>
                <c:pt idx="1501">
                  <c:v>52.955600000000004</c:v>
                </c:pt>
                <c:pt idx="1502">
                  <c:v>52.867400000000004</c:v>
                </c:pt>
                <c:pt idx="1503">
                  <c:v>52.782800000000009</c:v>
                </c:pt>
                <c:pt idx="1504">
                  <c:v>52.694600000000001</c:v>
                </c:pt>
                <c:pt idx="1505">
                  <c:v>52.460600000000007</c:v>
                </c:pt>
                <c:pt idx="1506">
                  <c:v>52.169000000000011</c:v>
                </c:pt>
                <c:pt idx="1507">
                  <c:v>51.7532</c:v>
                </c:pt>
                <c:pt idx="1508">
                  <c:v>51.184400000000004</c:v>
                </c:pt>
                <c:pt idx="1509">
                  <c:v>50.534600000000005</c:v>
                </c:pt>
                <c:pt idx="1510">
                  <c:v>49.992800000000003</c:v>
                </c:pt>
                <c:pt idx="1511">
                  <c:v>49.481599999999993</c:v>
                </c:pt>
                <c:pt idx="1512">
                  <c:v>49.179200000000002</c:v>
                </c:pt>
                <c:pt idx="1513">
                  <c:v>48.846199999999996</c:v>
                </c:pt>
                <c:pt idx="1514">
                  <c:v>48.686</c:v>
                </c:pt>
                <c:pt idx="1515">
                  <c:v>48.484400000000001</c:v>
                </c:pt>
                <c:pt idx="1516">
                  <c:v>48.38</c:v>
                </c:pt>
                <c:pt idx="1517">
                  <c:v>48.52940000000001</c:v>
                </c:pt>
                <c:pt idx="1518">
                  <c:v>48.360200000000006</c:v>
                </c:pt>
                <c:pt idx="1519">
                  <c:v>48.326000000000001</c:v>
                </c:pt>
                <c:pt idx="1520">
                  <c:v>48.273800000000001</c:v>
                </c:pt>
                <c:pt idx="1521">
                  <c:v>48.038000000000011</c:v>
                </c:pt>
                <c:pt idx="1522">
                  <c:v>47.867000000000004</c:v>
                </c:pt>
                <c:pt idx="1523">
                  <c:v>47.777000000000001</c:v>
                </c:pt>
                <c:pt idx="1524">
                  <c:v>47.804000000000002</c:v>
                </c:pt>
                <c:pt idx="1525">
                  <c:v>47.998400000000011</c:v>
                </c:pt>
                <c:pt idx="1526">
                  <c:v>48.057799999999993</c:v>
                </c:pt>
                <c:pt idx="1527">
                  <c:v>48.264800000000001</c:v>
                </c:pt>
                <c:pt idx="1528">
                  <c:v>48.412400000000005</c:v>
                </c:pt>
                <c:pt idx="1529">
                  <c:v>48.563600000000001</c:v>
                </c:pt>
                <c:pt idx="1530">
                  <c:v>48.628400000000013</c:v>
                </c:pt>
                <c:pt idx="1531">
                  <c:v>48.723800000000011</c:v>
                </c:pt>
                <c:pt idx="1532">
                  <c:v>48.6068</c:v>
                </c:pt>
                <c:pt idx="1533">
                  <c:v>48.342200000000005</c:v>
                </c:pt>
                <c:pt idx="1534">
                  <c:v>48.347599999999993</c:v>
                </c:pt>
                <c:pt idx="1535">
                  <c:v>48.198200000000043</c:v>
                </c:pt>
                <c:pt idx="1536">
                  <c:v>47.9786</c:v>
                </c:pt>
                <c:pt idx="1537">
                  <c:v>47.877799999999993</c:v>
                </c:pt>
                <c:pt idx="1538">
                  <c:v>47.57</c:v>
                </c:pt>
                <c:pt idx="1539">
                  <c:v>47.508800000000001</c:v>
                </c:pt>
                <c:pt idx="1540">
                  <c:v>47.469200000000001</c:v>
                </c:pt>
                <c:pt idx="1541">
                  <c:v>47.350399999999993</c:v>
                </c:pt>
                <c:pt idx="1542">
                  <c:v>47.184800000000003</c:v>
                </c:pt>
                <c:pt idx="1543">
                  <c:v>47.157799999999995</c:v>
                </c:pt>
                <c:pt idx="1544">
                  <c:v>46.990400000000001</c:v>
                </c:pt>
                <c:pt idx="1545">
                  <c:v>47.087600000000002</c:v>
                </c:pt>
                <c:pt idx="1546">
                  <c:v>47.001200000000004</c:v>
                </c:pt>
                <c:pt idx="1547">
                  <c:v>47.129000000000012</c:v>
                </c:pt>
                <c:pt idx="1548">
                  <c:v>47.125400000000013</c:v>
                </c:pt>
                <c:pt idx="1549">
                  <c:v>47.211800000000004</c:v>
                </c:pt>
                <c:pt idx="1550">
                  <c:v>47.344999999999999</c:v>
                </c:pt>
                <c:pt idx="1551">
                  <c:v>47.541200000000003</c:v>
                </c:pt>
                <c:pt idx="1552">
                  <c:v>47.615000000000002</c:v>
                </c:pt>
                <c:pt idx="1553">
                  <c:v>47.7806</c:v>
                </c:pt>
                <c:pt idx="1554">
                  <c:v>47.760800000000003</c:v>
                </c:pt>
                <c:pt idx="1555">
                  <c:v>47.924600000000005</c:v>
                </c:pt>
                <c:pt idx="1556">
                  <c:v>47.800400000000003</c:v>
                </c:pt>
                <c:pt idx="1557">
                  <c:v>47.699600000000011</c:v>
                </c:pt>
                <c:pt idx="1558">
                  <c:v>47.573600000000006</c:v>
                </c:pt>
                <c:pt idx="1559">
                  <c:v>47.478200000000001</c:v>
                </c:pt>
                <c:pt idx="1560">
                  <c:v>47.4602</c:v>
                </c:pt>
                <c:pt idx="1561">
                  <c:v>47.346800000000002</c:v>
                </c:pt>
                <c:pt idx="1562">
                  <c:v>47.12360000000001</c:v>
                </c:pt>
                <c:pt idx="1563">
                  <c:v>47.125400000000013</c:v>
                </c:pt>
                <c:pt idx="1564">
                  <c:v>46.952600000000004</c:v>
                </c:pt>
                <c:pt idx="1565">
                  <c:v>46.855400000000003</c:v>
                </c:pt>
                <c:pt idx="1566">
                  <c:v>46.8626</c:v>
                </c:pt>
                <c:pt idx="1567">
                  <c:v>46.832000000000001</c:v>
                </c:pt>
                <c:pt idx="1568">
                  <c:v>46.671800000000005</c:v>
                </c:pt>
                <c:pt idx="1569">
                  <c:v>46.659200000000006</c:v>
                </c:pt>
                <c:pt idx="1570">
                  <c:v>46.549400000000006</c:v>
                </c:pt>
                <c:pt idx="1571">
                  <c:v>46.66640000000001</c:v>
                </c:pt>
                <c:pt idx="1572">
                  <c:v>46.706000000000003</c:v>
                </c:pt>
                <c:pt idx="1573">
                  <c:v>47.120000000000012</c:v>
                </c:pt>
                <c:pt idx="1574">
                  <c:v>47.298200000000044</c:v>
                </c:pt>
                <c:pt idx="1575">
                  <c:v>47.445800000000006</c:v>
                </c:pt>
                <c:pt idx="1576">
                  <c:v>47.586200000000005</c:v>
                </c:pt>
                <c:pt idx="1577">
                  <c:v>47.784200000000006</c:v>
                </c:pt>
                <c:pt idx="1578">
                  <c:v>47.7104</c:v>
                </c:pt>
                <c:pt idx="1579">
                  <c:v>47.541200000000003</c:v>
                </c:pt>
                <c:pt idx="1580">
                  <c:v>47.5124</c:v>
                </c:pt>
                <c:pt idx="1581">
                  <c:v>47.406200000000005</c:v>
                </c:pt>
                <c:pt idx="1582">
                  <c:v>47.202800000000011</c:v>
                </c:pt>
                <c:pt idx="1583">
                  <c:v>47.066000000000003</c:v>
                </c:pt>
                <c:pt idx="1584">
                  <c:v>47.019200000000005</c:v>
                </c:pt>
                <c:pt idx="1585">
                  <c:v>46.864399999999996</c:v>
                </c:pt>
                <c:pt idx="1586">
                  <c:v>46.799600000000012</c:v>
                </c:pt>
                <c:pt idx="1587">
                  <c:v>46.653800000000004</c:v>
                </c:pt>
                <c:pt idx="1588">
                  <c:v>46.583600000000004</c:v>
                </c:pt>
                <c:pt idx="1589">
                  <c:v>46.329800000000006</c:v>
                </c:pt>
                <c:pt idx="1590">
                  <c:v>46.221800000000002</c:v>
                </c:pt>
                <c:pt idx="1591">
                  <c:v>46.283000000000001</c:v>
                </c:pt>
                <c:pt idx="1592">
                  <c:v>46.148000000000003</c:v>
                </c:pt>
                <c:pt idx="1593">
                  <c:v>46.209200000000003</c:v>
                </c:pt>
                <c:pt idx="1594">
                  <c:v>46.149800000000006</c:v>
                </c:pt>
                <c:pt idx="1595">
                  <c:v>46.004000000000005</c:v>
                </c:pt>
                <c:pt idx="1596">
                  <c:v>45.993200000000002</c:v>
                </c:pt>
                <c:pt idx="1597">
                  <c:v>46.013000000000005</c:v>
                </c:pt>
                <c:pt idx="1598">
                  <c:v>45.980600000000003</c:v>
                </c:pt>
                <c:pt idx="1599">
                  <c:v>45.951799999999999</c:v>
                </c:pt>
                <c:pt idx="1600">
                  <c:v>45.986000000000004</c:v>
                </c:pt>
                <c:pt idx="1601">
                  <c:v>45.933800000000005</c:v>
                </c:pt>
                <c:pt idx="1602">
                  <c:v>45.986000000000004</c:v>
                </c:pt>
                <c:pt idx="1603">
                  <c:v>46.079600000000006</c:v>
                </c:pt>
                <c:pt idx="1604">
                  <c:v>46.022000000000013</c:v>
                </c:pt>
                <c:pt idx="1605">
                  <c:v>46.122800000000012</c:v>
                </c:pt>
                <c:pt idx="1606">
                  <c:v>46.083200000000005</c:v>
                </c:pt>
                <c:pt idx="1607">
                  <c:v>46.083200000000005</c:v>
                </c:pt>
                <c:pt idx="1608">
                  <c:v>46.013000000000005</c:v>
                </c:pt>
                <c:pt idx="1609">
                  <c:v>46.119200000000006</c:v>
                </c:pt>
                <c:pt idx="1610">
                  <c:v>46.133600000000001</c:v>
                </c:pt>
                <c:pt idx="1611">
                  <c:v>46.004000000000005</c:v>
                </c:pt>
                <c:pt idx="1612">
                  <c:v>46.099400000000003</c:v>
                </c:pt>
                <c:pt idx="1613">
                  <c:v>46.094000000000001</c:v>
                </c:pt>
                <c:pt idx="1614">
                  <c:v>46.038200000000003</c:v>
                </c:pt>
                <c:pt idx="1615">
                  <c:v>45.995000000000012</c:v>
                </c:pt>
                <c:pt idx="1616">
                  <c:v>46.086800000000004</c:v>
                </c:pt>
                <c:pt idx="1617">
                  <c:v>46.139000000000003</c:v>
                </c:pt>
                <c:pt idx="1618">
                  <c:v>46.1066</c:v>
                </c:pt>
                <c:pt idx="1619">
                  <c:v>46.1372</c:v>
                </c:pt>
                <c:pt idx="1620">
                  <c:v>46.2866</c:v>
                </c:pt>
                <c:pt idx="1621">
                  <c:v>46.502600000000001</c:v>
                </c:pt>
                <c:pt idx="1622">
                  <c:v>46.828400000000002</c:v>
                </c:pt>
                <c:pt idx="1623">
                  <c:v>47.0246</c:v>
                </c:pt>
                <c:pt idx="1624">
                  <c:v>47.163200000000003</c:v>
                </c:pt>
                <c:pt idx="1625">
                  <c:v>47.391800000000003</c:v>
                </c:pt>
                <c:pt idx="1626">
                  <c:v>47.393600000000006</c:v>
                </c:pt>
                <c:pt idx="1627">
                  <c:v>47.465600000000002</c:v>
                </c:pt>
                <c:pt idx="1628">
                  <c:v>47.541200000000003</c:v>
                </c:pt>
                <c:pt idx="1629">
                  <c:v>47.431400000000004</c:v>
                </c:pt>
                <c:pt idx="1630">
                  <c:v>47.42240000000001</c:v>
                </c:pt>
                <c:pt idx="1631">
                  <c:v>47.17580000000001</c:v>
                </c:pt>
                <c:pt idx="1632">
                  <c:v>47.069600000000001</c:v>
                </c:pt>
                <c:pt idx="1633">
                  <c:v>46.950800000000001</c:v>
                </c:pt>
                <c:pt idx="1634">
                  <c:v>46.693400000000011</c:v>
                </c:pt>
                <c:pt idx="1635">
                  <c:v>46.578200000000002</c:v>
                </c:pt>
                <c:pt idx="1636">
                  <c:v>46.349600000000002</c:v>
                </c:pt>
                <c:pt idx="1637">
                  <c:v>46.182200000000002</c:v>
                </c:pt>
                <c:pt idx="1638">
                  <c:v>46.004000000000005</c:v>
                </c:pt>
                <c:pt idx="1639">
                  <c:v>45.814999999999998</c:v>
                </c:pt>
                <c:pt idx="1640">
                  <c:v>45.633200000000002</c:v>
                </c:pt>
                <c:pt idx="1641">
                  <c:v>45.433400000000006</c:v>
                </c:pt>
                <c:pt idx="1642">
                  <c:v>45.350599999999993</c:v>
                </c:pt>
                <c:pt idx="1643">
                  <c:v>45.374000000000002</c:v>
                </c:pt>
                <c:pt idx="1644">
                  <c:v>45.505400000000002</c:v>
                </c:pt>
                <c:pt idx="1645">
                  <c:v>45.6404</c:v>
                </c:pt>
                <c:pt idx="1646">
                  <c:v>45.813200000000002</c:v>
                </c:pt>
                <c:pt idx="1647">
                  <c:v>46.074200000000005</c:v>
                </c:pt>
                <c:pt idx="1648">
                  <c:v>46.349600000000002</c:v>
                </c:pt>
                <c:pt idx="1649">
                  <c:v>46.551200000000001</c:v>
                </c:pt>
                <c:pt idx="1650">
                  <c:v>46.628600000000013</c:v>
                </c:pt>
                <c:pt idx="1651">
                  <c:v>46.715000000000003</c:v>
                </c:pt>
                <c:pt idx="1652">
                  <c:v>46.617800000000003</c:v>
                </c:pt>
                <c:pt idx="1653">
                  <c:v>46.569200000000009</c:v>
                </c:pt>
                <c:pt idx="1654">
                  <c:v>46.499000000000002</c:v>
                </c:pt>
                <c:pt idx="1655">
                  <c:v>46.274000000000001</c:v>
                </c:pt>
                <c:pt idx="1656">
                  <c:v>46.0184</c:v>
                </c:pt>
                <c:pt idx="1657">
                  <c:v>45.786200000000001</c:v>
                </c:pt>
                <c:pt idx="1658">
                  <c:v>45.428000000000011</c:v>
                </c:pt>
                <c:pt idx="1659">
                  <c:v>45.104000000000006</c:v>
                </c:pt>
                <c:pt idx="1660">
                  <c:v>44.792600000000043</c:v>
                </c:pt>
                <c:pt idx="1661">
                  <c:v>44.556799999999996</c:v>
                </c:pt>
                <c:pt idx="1662">
                  <c:v>44.331800000000001</c:v>
                </c:pt>
                <c:pt idx="1663">
                  <c:v>44.151800000000001</c:v>
                </c:pt>
                <c:pt idx="1664">
                  <c:v>44.015000000000001</c:v>
                </c:pt>
                <c:pt idx="1665">
                  <c:v>43.745000000000012</c:v>
                </c:pt>
                <c:pt idx="1666">
                  <c:v>43.5884</c:v>
                </c:pt>
                <c:pt idx="1667">
                  <c:v>43.637</c:v>
                </c:pt>
                <c:pt idx="1668">
                  <c:v>43.800799999999995</c:v>
                </c:pt>
                <c:pt idx="1669">
                  <c:v>44.043800000000005</c:v>
                </c:pt>
                <c:pt idx="1670">
                  <c:v>44.3264</c:v>
                </c:pt>
                <c:pt idx="1671">
                  <c:v>44.731400000000001</c:v>
                </c:pt>
                <c:pt idx="1672">
                  <c:v>45.028400000000012</c:v>
                </c:pt>
                <c:pt idx="1673">
                  <c:v>45.312799999999996</c:v>
                </c:pt>
                <c:pt idx="1674">
                  <c:v>45.481999999999999</c:v>
                </c:pt>
                <c:pt idx="1675">
                  <c:v>45.723200000000013</c:v>
                </c:pt>
                <c:pt idx="1676">
                  <c:v>45.852800000000002</c:v>
                </c:pt>
                <c:pt idx="1677">
                  <c:v>46.227200000000011</c:v>
                </c:pt>
                <c:pt idx="1678">
                  <c:v>46.409000000000006</c:v>
                </c:pt>
                <c:pt idx="1679">
                  <c:v>46.542200000000001</c:v>
                </c:pt>
                <c:pt idx="1680">
                  <c:v>46.749200000000002</c:v>
                </c:pt>
                <c:pt idx="1681">
                  <c:v>46.787000000000006</c:v>
                </c:pt>
                <c:pt idx="1682">
                  <c:v>46.815799999999996</c:v>
                </c:pt>
                <c:pt idx="1683">
                  <c:v>46.821200000000005</c:v>
                </c:pt>
                <c:pt idx="1684">
                  <c:v>46.808600000000006</c:v>
                </c:pt>
                <c:pt idx="1685">
                  <c:v>46.756400000000006</c:v>
                </c:pt>
                <c:pt idx="1686">
                  <c:v>46.659200000000006</c:v>
                </c:pt>
                <c:pt idx="1687">
                  <c:v>46.554799999999993</c:v>
                </c:pt>
                <c:pt idx="1688">
                  <c:v>46.493600000000001</c:v>
                </c:pt>
                <c:pt idx="1689">
                  <c:v>46.470200000000006</c:v>
                </c:pt>
                <c:pt idx="1690">
                  <c:v>46.421600000000005</c:v>
                </c:pt>
                <c:pt idx="1691">
                  <c:v>46.3262</c:v>
                </c:pt>
                <c:pt idx="1692">
                  <c:v>46.533200000000001</c:v>
                </c:pt>
                <c:pt idx="1693">
                  <c:v>46.724000000000011</c:v>
                </c:pt>
                <c:pt idx="1694">
                  <c:v>46.920200000000001</c:v>
                </c:pt>
                <c:pt idx="1695">
                  <c:v>47.193800000000003</c:v>
                </c:pt>
                <c:pt idx="1696">
                  <c:v>47.447600000000001</c:v>
                </c:pt>
                <c:pt idx="1697">
                  <c:v>47.658200000000001</c:v>
                </c:pt>
                <c:pt idx="1698">
                  <c:v>47.692400000000013</c:v>
                </c:pt>
                <c:pt idx="1699">
                  <c:v>47.753600000000006</c:v>
                </c:pt>
                <c:pt idx="1700">
                  <c:v>47.7896</c:v>
                </c:pt>
                <c:pt idx="1701">
                  <c:v>47.777000000000001</c:v>
                </c:pt>
                <c:pt idx="1702">
                  <c:v>47.690600000000003</c:v>
                </c:pt>
                <c:pt idx="1703">
                  <c:v>47.597000000000008</c:v>
                </c:pt>
                <c:pt idx="1704">
                  <c:v>47.503400000000006</c:v>
                </c:pt>
                <c:pt idx="1705">
                  <c:v>47.411599999999993</c:v>
                </c:pt>
                <c:pt idx="1706">
                  <c:v>47.309000000000005</c:v>
                </c:pt>
                <c:pt idx="1707">
                  <c:v>46.945400000000006</c:v>
                </c:pt>
                <c:pt idx="1708">
                  <c:v>46.817599999999999</c:v>
                </c:pt>
                <c:pt idx="1709">
                  <c:v>46.5062</c:v>
                </c:pt>
                <c:pt idx="1710">
                  <c:v>46.353200000000001</c:v>
                </c:pt>
                <c:pt idx="1711">
                  <c:v>46.041800000000002</c:v>
                </c:pt>
                <c:pt idx="1712">
                  <c:v>45.849199999999996</c:v>
                </c:pt>
                <c:pt idx="1713">
                  <c:v>45.676400000000001</c:v>
                </c:pt>
                <c:pt idx="1714">
                  <c:v>45.537800000000004</c:v>
                </c:pt>
                <c:pt idx="1715">
                  <c:v>45.494600000000005</c:v>
                </c:pt>
                <c:pt idx="1716">
                  <c:v>45.685400000000001</c:v>
                </c:pt>
                <c:pt idx="1717">
                  <c:v>45.7592</c:v>
                </c:pt>
                <c:pt idx="1718">
                  <c:v>46.092200000000012</c:v>
                </c:pt>
                <c:pt idx="1719">
                  <c:v>46.371200000000002</c:v>
                </c:pt>
                <c:pt idx="1720">
                  <c:v>46.5764</c:v>
                </c:pt>
                <c:pt idx="1721">
                  <c:v>46.797800000000002</c:v>
                </c:pt>
                <c:pt idx="1722">
                  <c:v>46.898600000000002</c:v>
                </c:pt>
                <c:pt idx="1723">
                  <c:v>46.952600000000004</c:v>
                </c:pt>
                <c:pt idx="1724">
                  <c:v>47.055200000000006</c:v>
                </c:pt>
                <c:pt idx="1725">
                  <c:v>47.046200000000006</c:v>
                </c:pt>
                <c:pt idx="1726">
                  <c:v>47.085800000000006</c:v>
                </c:pt>
                <c:pt idx="1727">
                  <c:v>46.943600000000004</c:v>
                </c:pt>
                <c:pt idx="1728">
                  <c:v>47.012</c:v>
                </c:pt>
                <c:pt idx="1729">
                  <c:v>46.7834</c:v>
                </c:pt>
                <c:pt idx="1730">
                  <c:v>46.592600000000012</c:v>
                </c:pt>
                <c:pt idx="1731">
                  <c:v>46.3352</c:v>
                </c:pt>
                <c:pt idx="1732">
                  <c:v>46.117400000000004</c:v>
                </c:pt>
                <c:pt idx="1733">
                  <c:v>45.780800000000006</c:v>
                </c:pt>
                <c:pt idx="1734">
                  <c:v>45.480200000000004</c:v>
                </c:pt>
                <c:pt idx="1735">
                  <c:v>45.246200000000002</c:v>
                </c:pt>
                <c:pt idx="1736">
                  <c:v>45.2012</c:v>
                </c:pt>
                <c:pt idx="1737">
                  <c:v>45.136400000000002</c:v>
                </c:pt>
                <c:pt idx="1738">
                  <c:v>44.954599999999999</c:v>
                </c:pt>
                <c:pt idx="1739">
                  <c:v>44.87</c:v>
                </c:pt>
                <c:pt idx="1740">
                  <c:v>44.943799999999996</c:v>
                </c:pt>
                <c:pt idx="1741">
                  <c:v>45.059000000000005</c:v>
                </c:pt>
                <c:pt idx="1742">
                  <c:v>45.334400000000002</c:v>
                </c:pt>
                <c:pt idx="1743">
                  <c:v>45.631400000000006</c:v>
                </c:pt>
                <c:pt idx="1744">
                  <c:v>45.869</c:v>
                </c:pt>
                <c:pt idx="1745">
                  <c:v>45.946400000000004</c:v>
                </c:pt>
                <c:pt idx="1746">
                  <c:v>45.786200000000001</c:v>
                </c:pt>
                <c:pt idx="1747">
                  <c:v>45.3992</c:v>
                </c:pt>
                <c:pt idx="1748">
                  <c:v>45.246200000000002</c:v>
                </c:pt>
                <c:pt idx="1749">
                  <c:v>44.889800000000001</c:v>
                </c:pt>
                <c:pt idx="1750">
                  <c:v>44.441600000000001</c:v>
                </c:pt>
                <c:pt idx="1751">
                  <c:v>44.069000000000003</c:v>
                </c:pt>
                <c:pt idx="1752">
                  <c:v>43.7774</c:v>
                </c:pt>
                <c:pt idx="1753">
                  <c:v>43.251800000000003</c:v>
                </c:pt>
                <c:pt idx="1754">
                  <c:v>42.971000000000004</c:v>
                </c:pt>
                <c:pt idx="1755">
                  <c:v>42.620000000000012</c:v>
                </c:pt>
                <c:pt idx="1756">
                  <c:v>42.308600000000006</c:v>
                </c:pt>
                <c:pt idx="1757">
                  <c:v>42.116</c:v>
                </c:pt>
                <c:pt idx="1758">
                  <c:v>41.761400000000002</c:v>
                </c:pt>
                <c:pt idx="1759">
                  <c:v>41.495000000000012</c:v>
                </c:pt>
                <c:pt idx="1760">
                  <c:v>41.232200000000013</c:v>
                </c:pt>
                <c:pt idx="1761">
                  <c:v>40.922600000000003</c:v>
                </c:pt>
                <c:pt idx="1762">
                  <c:v>40.607600000000005</c:v>
                </c:pt>
                <c:pt idx="1763">
                  <c:v>40.528400000000012</c:v>
                </c:pt>
                <c:pt idx="1764">
                  <c:v>40.440200000000004</c:v>
                </c:pt>
                <c:pt idx="1765">
                  <c:v>40.548200000000001</c:v>
                </c:pt>
                <c:pt idx="1766">
                  <c:v>40.616600000000005</c:v>
                </c:pt>
                <c:pt idx="1767">
                  <c:v>40.677800000000005</c:v>
                </c:pt>
                <c:pt idx="1768">
                  <c:v>40.800200000000004</c:v>
                </c:pt>
                <c:pt idx="1769">
                  <c:v>40.762400000000042</c:v>
                </c:pt>
                <c:pt idx="1770">
                  <c:v>40.677800000000005</c:v>
                </c:pt>
                <c:pt idx="1771">
                  <c:v>40.499600000000001</c:v>
                </c:pt>
                <c:pt idx="1772">
                  <c:v>40.299800000000012</c:v>
                </c:pt>
                <c:pt idx="1773">
                  <c:v>40.303399999999996</c:v>
                </c:pt>
                <c:pt idx="1774">
                  <c:v>40.262000000000043</c:v>
                </c:pt>
                <c:pt idx="1775">
                  <c:v>40.132400000000011</c:v>
                </c:pt>
                <c:pt idx="1776">
                  <c:v>40.114400000000003</c:v>
                </c:pt>
                <c:pt idx="1777">
                  <c:v>40.130600000000001</c:v>
                </c:pt>
                <c:pt idx="1778">
                  <c:v>40.1126</c:v>
                </c:pt>
                <c:pt idx="1779">
                  <c:v>40.1648</c:v>
                </c:pt>
                <c:pt idx="1780">
                  <c:v>40.049600000000005</c:v>
                </c:pt>
                <c:pt idx="1781">
                  <c:v>39.869600000000005</c:v>
                </c:pt>
                <c:pt idx="1782">
                  <c:v>39.837200000000003</c:v>
                </c:pt>
                <c:pt idx="1783">
                  <c:v>39.612200000000001</c:v>
                </c:pt>
                <c:pt idx="1784">
                  <c:v>39.358400000000003</c:v>
                </c:pt>
                <c:pt idx="1785">
                  <c:v>39.236000000000011</c:v>
                </c:pt>
                <c:pt idx="1786">
                  <c:v>39.066800000000001</c:v>
                </c:pt>
                <c:pt idx="1787">
                  <c:v>39.025400000000012</c:v>
                </c:pt>
                <c:pt idx="1788">
                  <c:v>39.178400000000003</c:v>
                </c:pt>
                <c:pt idx="1789">
                  <c:v>39.407000000000004</c:v>
                </c:pt>
                <c:pt idx="1790">
                  <c:v>39.794000000000011</c:v>
                </c:pt>
                <c:pt idx="1791">
                  <c:v>40.159400000000005</c:v>
                </c:pt>
                <c:pt idx="1792">
                  <c:v>40.496000000000009</c:v>
                </c:pt>
                <c:pt idx="1793">
                  <c:v>40.775000000000013</c:v>
                </c:pt>
                <c:pt idx="1794">
                  <c:v>40.794800000000002</c:v>
                </c:pt>
                <c:pt idx="1795">
                  <c:v>40.924400000000006</c:v>
                </c:pt>
                <c:pt idx="1796">
                  <c:v>41.124200000000002</c:v>
                </c:pt>
                <c:pt idx="1797">
                  <c:v>41.046800000000005</c:v>
                </c:pt>
                <c:pt idx="1798">
                  <c:v>41.174600000000005</c:v>
                </c:pt>
                <c:pt idx="1799">
                  <c:v>41.217800000000004</c:v>
                </c:pt>
                <c:pt idx="1800">
                  <c:v>41.045000000000002</c:v>
                </c:pt>
                <c:pt idx="1801">
                  <c:v>41.005400000000002</c:v>
                </c:pt>
                <c:pt idx="1802">
                  <c:v>40.879400000000004</c:v>
                </c:pt>
                <c:pt idx="1803">
                  <c:v>40.796600000000012</c:v>
                </c:pt>
                <c:pt idx="1804">
                  <c:v>40.616600000000005</c:v>
                </c:pt>
                <c:pt idx="1805">
                  <c:v>40.6004</c:v>
                </c:pt>
                <c:pt idx="1806">
                  <c:v>40.321400000000004</c:v>
                </c:pt>
                <c:pt idx="1807">
                  <c:v>40.271000000000001</c:v>
                </c:pt>
                <c:pt idx="1808">
                  <c:v>39.909200000000006</c:v>
                </c:pt>
                <c:pt idx="1809">
                  <c:v>39.875</c:v>
                </c:pt>
                <c:pt idx="1810">
                  <c:v>39.687800000000003</c:v>
                </c:pt>
                <c:pt idx="1811">
                  <c:v>39.7562</c:v>
                </c:pt>
                <c:pt idx="1812">
                  <c:v>40.035200000000003</c:v>
                </c:pt>
                <c:pt idx="1813">
                  <c:v>40.368200000000002</c:v>
                </c:pt>
                <c:pt idx="1814">
                  <c:v>40.760600000000011</c:v>
                </c:pt>
                <c:pt idx="1815">
                  <c:v>41.174600000000005</c:v>
                </c:pt>
                <c:pt idx="1816">
                  <c:v>41.7074</c:v>
                </c:pt>
                <c:pt idx="1817">
                  <c:v>42.044000000000004</c:v>
                </c:pt>
                <c:pt idx="1818">
                  <c:v>42.341000000000001</c:v>
                </c:pt>
                <c:pt idx="1819">
                  <c:v>42.558800000000005</c:v>
                </c:pt>
                <c:pt idx="1820">
                  <c:v>42.589400000000005</c:v>
                </c:pt>
                <c:pt idx="1821">
                  <c:v>42.591200000000001</c:v>
                </c:pt>
                <c:pt idx="1822">
                  <c:v>42.767600000000002</c:v>
                </c:pt>
                <c:pt idx="1823">
                  <c:v>42.557000000000002</c:v>
                </c:pt>
                <c:pt idx="1824">
                  <c:v>42.589400000000005</c:v>
                </c:pt>
                <c:pt idx="1825">
                  <c:v>42.484999999999999</c:v>
                </c:pt>
                <c:pt idx="1826">
                  <c:v>42.519200000000005</c:v>
                </c:pt>
                <c:pt idx="1827">
                  <c:v>42.297800000000002</c:v>
                </c:pt>
                <c:pt idx="1828">
                  <c:v>42.110600000000005</c:v>
                </c:pt>
                <c:pt idx="1829">
                  <c:v>41.950400000000002</c:v>
                </c:pt>
                <c:pt idx="1830">
                  <c:v>41.795600000000043</c:v>
                </c:pt>
                <c:pt idx="1831">
                  <c:v>41.523800000000001</c:v>
                </c:pt>
                <c:pt idx="1832">
                  <c:v>41.392400000000002</c:v>
                </c:pt>
                <c:pt idx="1833">
                  <c:v>41.172800000000002</c:v>
                </c:pt>
                <c:pt idx="1834">
                  <c:v>41.016200000000005</c:v>
                </c:pt>
                <c:pt idx="1835">
                  <c:v>41.115200000000002</c:v>
                </c:pt>
                <c:pt idx="1836">
                  <c:v>41.2196</c:v>
                </c:pt>
                <c:pt idx="1838">
                  <c:v>42.627200000000002</c:v>
                </c:pt>
                <c:pt idx="1839">
                  <c:v>42.5336</c:v>
                </c:pt>
                <c:pt idx="1840">
                  <c:v>42.841399999999993</c:v>
                </c:pt>
                <c:pt idx="1841">
                  <c:v>42.9602</c:v>
                </c:pt>
                <c:pt idx="1842">
                  <c:v>43.136600000000001</c:v>
                </c:pt>
                <c:pt idx="1843">
                  <c:v>43.178000000000011</c:v>
                </c:pt>
                <c:pt idx="1844">
                  <c:v>43.307600000000001</c:v>
                </c:pt>
                <c:pt idx="1845">
                  <c:v>43.359799999999993</c:v>
                </c:pt>
                <c:pt idx="1846">
                  <c:v>43.3904</c:v>
                </c:pt>
                <c:pt idx="1847">
                  <c:v>43.359799999999993</c:v>
                </c:pt>
                <c:pt idx="1848">
                  <c:v>43.262600000000013</c:v>
                </c:pt>
                <c:pt idx="1849">
                  <c:v>43.300399999999996</c:v>
                </c:pt>
                <c:pt idx="1850">
                  <c:v>43.167200000000001</c:v>
                </c:pt>
                <c:pt idx="1851">
                  <c:v>42.985400000000006</c:v>
                </c:pt>
                <c:pt idx="1852">
                  <c:v>42.812600000000003</c:v>
                </c:pt>
                <c:pt idx="1853">
                  <c:v>42.688400000000001</c:v>
                </c:pt>
                <c:pt idx="1854">
                  <c:v>42.360800000000005</c:v>
                </c:pt>
                <c:pt idx="1855">
                  <c:v>42.1556</c:v>
                </c:pt>
                <c:pt idx="1856">
                  <c:v>41.977400000000003</c:v>
                </c:pt>
                <c:pt idx="1857">
                  <c:v>41.815400000000004</c:v>
                </c:pt>
                <c:pt idx="1858">
                  <c:v>41.689400000000006</c:v>
                </c:pt>
                <c:pt idx="1859">
                  <c:v>41.968400000000003</c:v>
                </c:pt>
                <c:pt idx="1860">
                  <c:v>41.986400000000003</c:v>
                </c:pt>
                <c:pt idx="1861">
                  <c:v>42.44</c:v>
                </c:pt>
                <c:pt idx="1862">
                  <c:v>42.911599999999993</c:v>
                </c:pt>
                <c:pt idx="1863">
                  <c:v>43.118600000000001</c:v>
                </c:pt>
                <c:pt idx="1864">
                  <c:v>43.5974</c:v>
                </c:pt>
                <c:pt idx="1865">
                  <c:v>44.018600000000006</c:v>
                </c:pt>
                <c:pt idx="1866">
                  <c:v>44.285000000000011</c:v>
                </c:pt>
                <c:pt idx="1867">
                  <c:v>44.443400000000004</c:v>
                </c:pt>
                <c:pt idx="1868">
                  <c:v>44.63600000000001</c:v>
                </c:pt>
                <c:pt idx="1869">
                  <c:v>44.681000000000004</c:v>
                </c:pt>
                <c:pt idx="1870">
                  <c:v>44.760200000000012</c:v>
                </c:pt>
                <c:pt idx="1871">
                  <c:v>44.873599999999996</c:v>
                </c:pt>
                <c:pt idx="1872">
                  <c:v>44.942</c:v>
                </c:pt>
                <c:pt idx="1873">
                  <c:v>45.0032</c:v>
                </c:pt>
                <c:pt idx="1874">
                  <c:v>45.087800000000001</c:v>
                </c:pt>
                <c:pt idx="1875">
                  <c:v>44.996000000000002</c:v>
                </c:pt>
                <c:pt idx="1876">
                  <c:v>44.841200000000001</c:v>
                </c:pt>
                <c:pt idx="1877">
                  <c:v>44.632400000000011</c:v>
                </c:pt>
                <c:pt idx="1878">
                  <c:v>44.429000000000002</c:v>
                </c:pt>
                <c:pt idx="1879">
                  <c:v>44.331800000000001</c:v>
                </c:pt>
                <c:pt idx="1880">
                  <c:v>44.011400000000002</c:v>
                </c:pt>
                <c:pt idx="1881">
                  <c:v>43.872800000000005</c:v>
                </c:pt>
                <c:pt idx="1882">
                  <c:v>43.773800000000001</c:v>
                </c:pt>
                <c:pt idx="1883">
                  <c:v>43.818799999999996</c:v>
                </c:pt>
                <c:pt idx="1884">
                  <c:v>43.943000000000005</c:v>
                </c:pt>
                <c:pt idx="1885">
                  <c:v>43.934000000000005</c:v>
                </c:pt>
                <c:pt idx="1886">
                  <c:v>44.2562</c:v>
                </c:pt>
                <c:pt idx="1887">
                  <c:v>44.436200000000007</c:v>
                </c:pt>
                <c:pt idx="1888">
                  <c:v>44.663000000000011</c:v>
                </c:pt>
                <c:pt idx="1889">
                  <c:v>44.79440000000001</c:v>
                </c:pt>
                <c:pt idx="1890">
                  <c:v>44.799800000000012</c:v>
                </c:pt>
                <c:pt idx="1891">
                  <c:v>44.844799999999999</c:v>
                </c:pt>
                <c:pt idx="1892">
                  <c:v>44.807000000000002</c:v>
                </c:pt>
                <c:pt idx="1893">
                  <c:v>44.999600000000001</c:v>
                </c:pt>
                <c:pt idx="1894">
                  <c:v>44.859200000000001</c:v>
                </c:pt>
                <c:pt idx="1895">
                  <c:v>44.936600000000006</c:v>
                </c:pt>
                <c:pt idx="1896">
                  <c:v>44.887999999999998</c:v>
                </c:pt>
                <c:pt idx="1897">
                  <c:v>44.965400000000002</c:v>
                </c:pt>
                <c:pt idx="1898">
                  <c:v>44.942</c:v>
                </c:pt>
                <c:pt idx="1899">
                  <c:v>44.916800000000002</c:v>
                </c:pt>
                <c:pt idx="1900">
                  <c:v>44.920400000000001</c:v>
                </c:pt>
                <c:pt idx="1901">
                  <c:v>44.799800000000012</c:v>
                </c:pt>
                <c:pt idx="1902">
                  <c:v>44.7134</c:v>
                </c:pt>
                <c:pt idx="1903">
                  <c:v>44.655800000000006</c:v>
                </c:pt>
                <c:pt idx="1904">
                  <c:v>44.49560000000001</c:v>
                </c:pt>
                <c:pt idx="1905">
                  <c:v>44.506400000000006</c:v>
                </c:pt>
                <c:pt idx="1906">
                  <c:v>44.380400000000002</c:v>
                </c:pt>
                <c:pt idx="1907">
                  <c:v>44.457799999999999</c:v>
                </c:pt>
                <c:pt idx="1908">
                  <c:v>44.457799999999999</c:v>
                </c:pt>
                <c:pt idx="1909">
                  <c:v>44.6126</c:v>
                </c:pt>
                <c:pt idx="1910">
                  <c:v>44.538800000000002</c:v>
                </c:pt>
                <c:pt idx="1911">
                  <c:v>44.519000000000005</c:v>
                </c:pt>
                <c:pt idx="1912">
                  <c:v>44.6</c:v>
                </c:pt>
                <c:pt idx="1913">
                  <c:v>44.582000000000001</c:v>
                </c:pt>
                <c:pt idx="1914">
                  <c:v>44.585600000000007</c:v>
                </c:pt>
                <c:pt idx="1915">
                  <c:v>44.583800000000004</c:v>
                </c:pt>
                <c:pt idx="1916">
                  <c:v>44.601800000000004</c:v>
                </c:pt>
                <c:pt idx="1917">
                  <c:v>44.648600000000002</c:v>
                </c:pt>
                <c:pt idx="1918">
                  <c:v>44.637800000000006</c:v>
                </c:pt>
                <c:pt idx="1919">
                  <c:v>44.711600000000004</c:v>
                </c:pt>
                <c:pt idx="1920">
                  <c:v>44.758400000000002</c:v>
                </c:pt>
                <c:pt idx="1921">
                  <c:v>44.792600000000043</c:v>
                </c:pt>
                <c:pt idx="1922">
                  <c:v>44.711600000000004</c:v>
                </c:pt>
                <c:pt idx="1923">
                  <c:v>44.781800000000004</c:v>
                </c:pt>
                <c:pt idx="1924">
                  <c:v>44.812400000000004</c:v>
                </c:pt>
                <c:pt idx="1925">
                  <c:v>44.835800000000006</c:v>
                </c:pt>
                <c:pt idx="1926">
                  <c:v>44.787200000000006</c:v>
                </c:pt>
                <c:pt idx="1927">
                  <c:v>44.733200000000011</c:v>
                </c:pt>
                <c:pt idx="1928">
                  <c:v>44.796200000000013</c:v>
                </c:pt>
                <c:pt idx="1929">
                  <c:v>44.6432</c:v>
                </c:pt>
                <c:pt idx="1930">
                  <c:v>44.582000000000001</c:v>
                </c:pt>
                <c:pt idx="1931">
                  <c:v>44.756600000000006</c:v>
                </c:pt>
                <c:pt idx="1932">
                  <c:v>44.916800000000002</c:v>
                </c:pt>
                <c:pt idx="1933">
                  <c:v>45.219200000000001</c:v>
                </c:pt>
                <c:pt idx="1934">
                  <c:v>45.566600000000001</c:v>
                </c:pt>
                <c:pt idx="1935">
                  <c:v>45.9788</c:v>
                </c:pt>
                <c:pt idx="1936">
                  <c:v>46.034600000000005</c:v>
                </c:pt>
                <c:pt idx="1937">
                  <c:v>46.1678</c:v>
                </c:pt>
                <c:pt idx="1938">
                  <c:v>46.148000000000003</c:v>
                </c:pt>
                <c:pt idx="1939">
                  <c:v>46.151600000000002</c:v>
                </c:pt>
                <c:pt idx="1940">
                  <c:v>46.119200000000006</c:v>
                </c:pt>
                <c:pt idx="1941">
                  <c:v>46.248800000000003</c:v>
                </c:pt>
                <c:pt idx="1942">
                  <c:v>46.263200000000012</c:v>
                </c:pt>
                <c:pt idx="1943">
                  <c:v>46.135400000000011</c:v>
                </c:pt>
                <c:pt idx="1944">
                  <c:v>46.126400000000011</c:v>
                </c:pt>
                <c:pt idx="1945">
                  <c:v>46.144400000000005</c:v>
                </c:pt>
                <c:pt idx="1946">
                  <c:v>46.090400000000002</c:v>
                </c:pt>
                <c:pt idx="1947">
                  <c:v>46.074200000000005</c:v>
                </c:pt>
                <c:pt idx="1948">
                  <c:v>46.079600000000006</c:v>
                </c:pt>
                <c:pt idx="1949">
                  <c:v>46.029200000000003</c:v>
                </c:pt>
                <c:pt idx="1950">
                  <c:v>45.881599999999999</c:v>
                </c:pt>
                <c:pt idx="1951">
                  <c:v>45.667400000000001</c:v>
                </c:pt>
                <c:pt idx="1952">
                  <c:v>45.543200000000006</c:v>
                </c:pt>
                <c:pt idx="1953">
                  <c:v>45.392000000000003</c:v>
                </c:pt>
                <c:pt idx="1954">
                  <c:v>45.298400000000044</c:v>
                </c:pt>
                <c:pt idx="1955">
                  <c:v>45.174200000000006</c:v>
                </c:pt>
                <c:pt idx="1956">
                  <c:v>45.075200000000002</c:v>
                </c:pt>
                <c:pt idx="1957">
                  <c:v>45.136400000000002</c:v>
                </c:pt>
                <c:pt idx="1958">
                  <c:v>45.051799999999993</c:v>
                </c:pt>
                <c:pt idx="1959">
                  <c:v>45.032000000000011</c:v>
                </c:pt>
                <c:pt idx="1960">
                  <c:v>45.010400000000004</c:v>
                </c:pt>
                <c:pt idx="1961">
                  <c:v>45.026600000000002</c:v>
                </c:pt>
                <c:pt idx="1962">
                  <c:v>44.918600000000005</c:v>
                </c:pt>
                <c:pt idx="1963">
                  <c:v>45.109400000000001</c:v>
                </c:pt>
                <c:pt idx="1964">
                  <c:v>45.2408</c:v>
                </c:pt>
                <c:pt idx="1965">
                  <c:v>45.253400000000006</c:v>
                </c:pt>
                <c:pt idx="1966">
                  <c:v>45.336200000000005</c:v>
                </c:pt>
                <c:pt idx="1967">
                  <c:v>45.357799999999997</c:v>
                </c:pt>
                <c:pt idx="1968">
                  <c:v>45.329000000000001</c:v>
                </c:pt>
                <c:pt idx="1969">
                  <c:v>45.329000000000001</c:v>
                </c:pt>
                <c:pt idx="1970">
                  <c:v>45.2408</c:v>
                </c:pt>
                <c:pt idx="1971">
                  <c:v>45.336200000000005</c:v>
                </c:pt>
                <c:pt idx="1972">
                  <c:v>45.296600000000012</c:v>
                </c:pt>
                <c:pt idx="1973">
                  <c:v>45.296600000000012</c:v>
                </c:pt>
                <c:pt idx="1974">
                  <c:v>45.154399999999995</c:v>
                </c:pt>
                <c:pt idx="1975">
                  <c:v>45.16340000000001</c:v>
                </c:pt>
                <c:pt idx="1976">
                  <c:v>45.059000000000005</c:v>
                </c:pt>
                <c:pt idx="1977">
                  <c:v>44.965400000000002</c:v>
                </c:pt>
                <c:pt idx="1978">
                  <c:v>44.861000000000004</c:v>
                </c:pt>
                <c:pt idx="1979">
                  <c:v>44.731400000000001</c:v>
                </c:pt>
                <c:pt idx="1980">
                  <c:v>44.911399999999993</c:v>
                </c:pt>
                <c:pt idx="1981">
                  <c:v>45.095000000000013</c:v>
                </c:pt>
                <c:pt idx="1982">
                  <c:v>45.350599999999993</c:v>
                </c:pt>
                <c:pt idx="1983">
                  <c:v>45.568400000000011</c:v>
                </c:pt>
                <c:pt idx="1984">
                  <c:v>45.8384</c:v>
                </c:pt>
                <c:pt idx="1985">
                  <c:v>45.869</c:v>
                </c:pt>
                <c:pt idx="1986">
                  <c:v>45.993200000000002</c:v>
                </c:pt>
                <c:pt idx="1987">
                  <c:v>45.896000000000001</c:v>
                </c:pt>
                <c:pt idx="1988">
                  <c:v>46.014800000000001</c:v>
                </c:pt>
                <c:pt idx="1989">
                  <c:v>46.1066</c:v>
                </c:pt>
                <c:pt idx="1990">
                  <c:v>45.977000000000004</c:v>
                </c:pt>
                <c:pt idx="1991">
                  <c:v>45.867200000000004</c:v>
                </c:pt>
                <c:pt idx="1992">
                  <c:v>45.802400000000006</c:v>
                </c:pt>
                <c:pt idx="1993">
                  <c:v>45.613400000000006</c:v>
                </c:pt>
                <c:pt idx="1994">
                  <c:v>45.554000000000002</c:v>
                </c:pt>
                <c:pt idx="1995">
                  <c:v>45.190400000000011</c:v>
                </c:pt>
                <c:pt idx="1996">
                  <c:v>45.09320000000001</c:v>
                </c:pt>
                <c:pt idx="1997">
                  <c:v>44.7746</c:v>
                </c:pt>
                <c:pt idx="1998">
                  <c:v>44.6</c:v>
                </c:pt>
                <c:pt idx="1999">
                  <c:v>44.232800000000012</c:v>
                </c:pt>
                <c:pt idx="2000">
                  <c:v>43.9358</c:v>
                </c:pt>
                <c:pt idx="2001">
                  <c:v>43.754000000000005</c:v>
                </c:pt>
                <c:pt idx="2002">
                  <c:v>43.602800000000002</c:v>
                </c:pt>
                <c:pt idx="2003">
                  <c:v>43.593800000000002</c:v>
                </c:pt>
                <c:pt idx="2004">
                  <c:v>43.692800000000013</c:v>
                </c:pt>
                <c:pt idx="2005">
                  <c:v>43.800799999999995</c:v>
                </c:pt>
                <c:pt idx="2006">
                  <c:v>43.988</c:v>
                </c:pt>
                <c:pt idx="2007">
                  <c:v>44.135600000000011</c:v>
                </c:pt>
                <c:pt idx="2008">
                  <c:v>44.211200000000005</c:v>
                </c:pt>
                <c:pt idx="2009">
                  <c:v>44.193200000000012</c:v>
                </c:pt>
                <c:pt idx="2010">
                  <c:v>44.186</c:v>
                </c:pt>
                <c:pt idx="2011">
                  <c:v>44.081600000000002</c:v>
                </c:pt>
                <c:pt idx="2012">
                  <c:v>43.872800000000005</c:v>
                </c:pt>
                <c:pt idx="2013">
                  <c:v>43.811599999999999</c:v>
                </c:pt>
                <c:pt idx="2014">
                  <c:v>43.653200000000005</c:v>
                </c:pt>
                <c:pt idx="2015">
                  <c:v>43.485800000000005</c:v>
                </c:pt>
                <c:pt idx="2016">
                  <c:v>43.266200000000012</c:v>
                </c:pt>
                <c:pt idx="2017">
                  <c:v>42.969200000000001</c:v>
                </c:pt>
                <c:pt idx="2018">
                  <c:v>42.877400000000002</c:v>
                </c:pt>
                <c:pt idx="2019">
                  <c:v>42.5426</c:v>
                </c:pt>
                <c:pt idx="2020">
                  <c:v>42.2834</c:v>
                </c:pt>
                <c:pt idx="2021">
                  <c:v>42.207800000000006</c:v>
                </c:pt>
                <c:pt idx="2022">
                  <c:v>42.051200000000001</c:v>
                </c:pt>
                <c:pt idx="2023">
                  <c:v>41.901800000000001</c:v>
                </c:pt>
                <c:pt idx="2024">
                  <c:v>41.7776</c:v>
                </c:pt>
                <c:pt idx="2025">
                  <c:v>41.610200000000006</c:v>
                </c:pt>
                <c:pt idx="2026">
                  <c:v>41.721800000000002</c:v>
                </c:pt>
                <c:pt idx="2027">
                  <c:v>41.590400000000002</c:v>
                </c:pt>
                <c:pt idx="2028">
                  <c:v>41.703800000000001</c:v>
                </c:pt>
                <c:pt idx="2029">
                  <c:v>42.054799999999993</c:v>
                </c:pt>
                <c:pt idx="2030">
                  <c:v>42.281600000000005</c:v>
                </c:pt>
                <c:pt idx="2031">
                  <c:v>42.546200000000006</c:v>
                </c:pt>
                <c:pt idx="2032">
                  <c:v>42.688400000000001</c:v>
                </c:pt>
                <c:pt idx="2033">
                  <c:v>42.792800000000042</c:v>
                </c:pt>
                <c:pt idx="2034">
                  <c:v>42.906200000000005</c:v>
                </c:pt>
                <c:pt idx="2035">
                  <c:v>42.855800000000002</c:v>
                </c:pt>
                <c:pt idx="2036">
                  <c:v>43.0214</c:v>
                </c:pt>
                <c:pt idx="2037">
                  <c:v>42.926000000000002</c:v>
                </c:pt>
                <c:pt idx="2038">
                  <c:v>43.077200000000005</c:v>
                </c:pt>
                <c:pt idx="2039">
                  <c:v>42.947600000000001</c:v>
                </c:pt>
                <c:pt idx="2040">
                  <c:v>42.848600000000005</c:v>
                </c:pt>
                <c:pt idx="2041">
                  <c:v>42.609200000000001</c:v>
                </c:pt>
                <c:pt idx="2042">
                  <c:v>42.551599999999993</c:v>
                </c:pt>
                <c:pt idx="2043">
                  <c:v>42.449000000000005</c:v>
                </c:pt>
                <c:pt idx="2044">
                  <c:v>42.468800000000002</c:v>
                </c:pt>
                <c:pt idx="2045">
                  <c:v>42.454399999999993</c:v>
                </c:pt>
                <c:pt idx="2046">
                  <c:v>42.211400000000005</c:v>
                </c:pt>
                <c:pt idx="2047">
                  <c:v>42.0944</c:v>
                </c:pt>
                <c:pt idx="2048">
                  <c:v>42.121400000000001</c:v>
                </c:pt>
                <c:pt idx="2049">
                  <c:v>42.047600000000003</c:v>
                </c:pt>
                <c:pt idx="2050">
                  <c:v>42.009800000000006</c:v>
                </c:pt>
                <c:pt idx="2051">
                  <c:v>42.150200000000005</c:v>
                </c:pt>
                <c:pt idx="2052">
                  <c:v>42.324799999999996</c:v>
                </c:pt>
                <c:pt idx="2053">
                  <c:v>42.484999999999999</c:v>
                </c:pt>
                <c:pt idx="2054">
                  <c:v>42.891800000000003</c:v>
                </c:pt>
                <c:pt idx="2055">
                  <c:v>43.322000000000003</c:v>
                </c:pt>
                <c:pt idx="2056">
                  <c:v>43.446200000000005</c:v>
                </c:pt>
                <c:pt idx="2057">
                  <c:v>43.530800000000006</c:v>
                </c:pt>
                <c:pt idx="2058">
                  <c:v>43.554199999999994</c:v>
                </c:pt>
                <c:pt idx="2059">
                  <c:v>43.611800000000002</c:v>
                </c:pt>
                <c:pt idx="2060">
                  <c:v>43.5884</c:v>
                </c:pt>
                <c:pt idx="2061">
                  <c:v>43.527200000000001</c:v>
                </c:pt>
                <c:pt idx="2062">
                  <c:v>43.167200000000001</c:v>
                </c:pt>
                <c:pt idx="2063">
                  <c:v>43.190600000000003</c:v>
                </c:pt>
                <c:pt idx="2064">
                  <c:v>42.909800000000004</c:v>
                </c:pt>
                <c:pt idx="2065">
                  <c:v>42.711800000000004</c:v>
                </c:pt>
                <c:pt idx="2066">
                  <c:v>42.589400000000005</c:v>
                </c:pt>
                <c:pt idx="2067">
                  <c:v>42.551599999999993</c:v>
                </c:pt>
                <c:pt idx="2068">
                  <c:v>42.225800000000042</c:v>
                </c:pt>
                <c:pt idx="2069">
                  <c:v>41.968400000000003</c:v>
                </c:pt>
                <c:pt idx="2070">
                  <c:v>41.748800000000003</c:v>
                </c:pt>
                <c:pt idx="2071">
                  <c:v>41.813600000000001</c:v>
                </c:pt>
                <c:pt idx="2072">
                  <c:v>41.610200000000006</c:v>
                </c:pt>
                <c:pt idx="2073">
                  <c:v>41.619200000000006</c:v>
                </c:pt>
                <c:pt idx="2074">
                  <c:v>41.615600000000001</c:v>
                </c:pt>
                <c:pt idx="2075">
                  <c:v>41.624600000000001</c:v>
                </c:pt>
                <c:pt idx="2076">
                  <c:v>41.565200000000011</c:v>
                </c:pt>
                <c:pt idx="2077">
                  <c:v>42.087199999999996</c:v>
                </c:pt>
                <c:pt idx="2078">
                  <c:v>42.24560000000001</c:v>
                </c:pt>
                <c:pt idx="2079">
                  <c:v>42.484999999999999</c:v>
                </c:pt>
                <c:pt idx="2080">
                  <c:v>42.684799999999996</c:v>
                </c:pt>
                <c:pt idx="2081">
                  <c:v>42.859400000000001</c:v>
                </c:pt>
                <c:pt idx="2082">
                  <c:v>42.974600000000002</c:v>
                </c:pt>
                <c:pt idx="2083">
                  <c:v>43.097000000000001</c:v>
                </c:pt>
                <c:pt idx="2084">
                  <c:v>43.264400000000002</c:v>
                </c:pt>
                <c:pt idx="2085">
                  <c:v>43.223000000000013</c:v>
                </c:pt>
                <c:pt idx="2086">
                  <c:v>43.13300000000001</c:v>
                </c:pt>
                <c:pt idx="2087">
                  <c:v>43.192400000000013</c:v>
                </c:pt>
                <c:pt idx="2088">
                  <c:v>43.053799999999995</c:v>
                </c:pt>
                <c:pt idx="2089">
                  <c:v>43.007000000000005</c:v>
                </c:pt>
                <c:pt idx="2090">
                  <c:v>43.071799999999996</c:v>
                </c:pt>
                <c:pt idx="2091">
                  <c:v>42.872</c:v>
                </c:pt>
                <c:pt idx="2092">
                  <c:v>42.89</c:v>
                </c:pt>
                <c:pt idx="2093">
                  <c:v>42.814399999999999</c:v>
                </c:pt>
                <c:pt idx="2094">
                  <c:v>42.728000000000044</c:v>
                </c:pt>
                <c:pt idx="2095">
                  <c:v>42.551599999999993</c:v>
                </c:pt>
                <c:pt idx="2096">
                  <c:v>42.544399999999996</c:v>
                </c:pt>
                <c:pt idx="2097">
                  <c:v>42.571400000000004</c:v>
                </c:pt>
                <c:pt idx="2098">
                  <c:v>42.594800000000006</c:v>
                </c:pt>
                <c:pt idx="2099">
                  <c:v>42.598400000000012</c:v>
                </c:pt>
                <c:pt idx="2100">
                  <c:v>42.758600000000001</c:v>
                </c:pt>
                <c:pt idx="2101">
                  <c:v>42.827000000000005</c:v>
                </c:pt>
                <c:pt idx="2102">
                  <c:v>43.147400000000005</c:v>
                </c:pt>
                <c:pt idx="2103">
                  <c:v>43.451599999999999</c:v>
                </c:pt>
                <c:pt idx="2104">
                  <c:v>43.691000000000003</c:v>
                </c:pt>
                <c:pt idx="2105">
                  <c:v>43.925000000000011</c:v>
                </c:pt>
                <c:pt idx="2106">
                  <c:v>44.144600000000004</c:v>
                </c:pt>
                <c:pt idx="2107">
                  <c:v>44.090600000000009</c:v>
                </c:pt>
                <c:pt idx="2108">
                  <c:v>44.299400000000013</c:v>
                </c:pt>
                <c:pt idx="2109">
                  <c:v>44.817799999999998</c:v>
                </c:pt>
                <c:pt idx="2110">
                  <c:v>44.653999999999996</c:v>
                </c:pt>
                <c:pt idx="2111">
                  <c:v>44.77640000000001</c:v>
                </c:pt>
                <c:pt idx="2112">
                  <c:v>44.751200000000004</c:v>
                </c:pt>
                <c:pt idx="2113">
                  <c:v>44.895200000000003</c:v>
                </c:pt>
                <c:pt idx="2114">
                  <c:v>44.895200000000003</c:v>
                </c:pt>
                <c:pt idx="2115">
                  <c:v>44.936600000000006</c:v>
                </c:pt>
                <c:pt idx="2116">
                  <c:v>44.850200000000001</c:v>
                </c:pt>
                <c:pt idx="2117">
                  <c:v>44.763800000000003</c:v>
                </c:pt>
                <c:pt idx="2118">
                  <c:v>44.504599999999996</c:v>
                </c:pt>
                <c:pt idx="2119">
                  <c:v>44.322800000000001</c:v>
                </c:pt>
                <c:pt idx="2120">
                  <c:v>44.279600000000002</c:v>
                </c:pt>
                <c:pt idx="2121">
                  <c:v>44.0456</c:v>
                </c:pt>
                <c:pt idx="2122">
                  <c:v>44.105000000000011</c:v>
                </c:pt>
                <c:pt idx="2123">
                  <c:v>43.971800000000002</c:v>
                </c:pt>
                <c:pt idx="2124">
                  <c:v>44.12660000000001</c:v>
                </c:pt>
                <c:pt idx="2125">
                  <c:v>44.223800000000011</c:v>
                </c:pt>
                <c:pt idx="2126">
                  <c:v>44.618000000000002</c:v>
                </c:pt>
                <c:pt idx="2127">
                  <c:v>44.7746</c:v>
                </c:pt>
                <c:pt idx="2128">
                  <c:v>44.891600000000004</c:v>
                </c:pt>
                <c:pt idx="2129">
                  <c:v>45.05</c:v>
                </c:pt>
                <c:pt idx="2130">
                  <c:v>44.994200000000006</c:v>
                </c:pt>
                <c:pt idx="2131">
                  <c:v>44.814199999999992</c:v>
                </c:pt>
                <c:pt idx="2132">
                  <c:v>44.727800000000002</c:v>
                </c:pt>
                <c:pt idx="2133">
                  <c:v>44.619800000000005</c:v>
                </c:pt>
                <c:pt idx="2134">
                  <c:v>44.556799999999996</c:v>
                </c:pt>
                <c:pt idx="2135">
                  <c:v>44.182400000000001</c:v>
                </c:pt>
                <c:pt idx="2136">
                  <c:v>43.885400000000004</c:v>
                </c:pt>
                <c:pt idx="2137">
                  <c:v>43.743200000000002</c:v>
                </c:pt>
                <c:pt idx="2138">
                  <c:v>43.4786</c:v>
                </c:pt>
                <c:pt idx="2139">
                  <c:v>43.275200000000012</c:v>
                </c:pt>
                <c:pt idx="2140">
                  <c:v>42.983600000000003</c:v>
                </c:pt>
                <c:pt idx="2141">
                  <c:v>42.645200000000003</c:v>
                </c:pt>
                <c:pt idx="2142">
                  <c:v>42.308600000000006</c:v>
                </c:pt>
                <c:pt idx="2143">
                  <c:v>42.044000000000004</c:v>
                </c:pt>
                <c:pt idx="2144">
                  <c:v>41.770400000000009</c:v>
                </c:pt>
                <c:pt idx="2145">
                  <c:v>41.437400000000004</c:v>
                </c:pt>
                <c:pt idx="2146">
                  <c:v>41.262800000000013</c:v>
                </c:pt>
                <c:pt idx="2147">
                  <c:v>41.291600000000003</c:v>
                </c:pt>
                <c:pt idx="2148">
                  <c:v>41.376200000000004</c:v>
                </c:pt>
                <c:pt idx="2149">
                  <c:v>41.559799999999996</c:v>
                </c:pt>
                <c:pt idx="2150">
                  <c:v>41.8352</c:v>
                </c:pt>
                <c:pt idx="2151">
                  <c:v>41.977400000000003</c:v>
                </c:pt>
                <c:pt idx="2152">
                  <c:v>42.267200000000003</c:v>
                </c:pt>
                <c:pt idx="2153">
                  <c:v>42.3626</c:v>
                </c:pt>
                <c:pt idx="2154">
                  <c:v>42.506600000000006</c:v>
                </c:pt>
                <c:pt idx="2155">
                  <c:v>42.452600000000004</c:v>
                </c:pt>
                <c:pt idx="2156">
                  <c:v>42.484999999999999</c:v>
                </c:pt>
                <c:pt idx="2157">
                  <c:v>42.503</c:v>
                </c:pt>
                <c:pt idx="2158">
                  <c:v>42.639800000000001</c:v>
                </c:pt>
                <c:pt idx="2159">
                  <c:v>42.688400000000001</c:v>
                </c:pt>
                <c:pt idx="2160">
                  <c:v>42.580400000000004</c:v>
                </c:pt>
                <c:pt idx="2161">
                  <c:v>42.400400000000005</c:v>
                </c:pt>
                <c:pt idx="2162">
                  <c:v>42.2744</c:v>
                </c:pt>
                <c:pt idx="2163">
                  <c:v>42.1646</c:v>
                </c:pt>
                <c:pt idx="2164">
                  <c:v>41.977400000000003</c:v>
                </c:pt>
                <c:pt idx="2165">
                  <c:v>41.783000000000001</c:v>
                </c:pt>
                <c:pt idx="2166">
                  <c:v>41.538200000000003</c:v>
                </c:pt>
                <c:pt idx="2167">
                  <c:v>41.455400000000004</c:v>
                </c:pt>
                <c:pt idx="2168">
                  <c:v>41.165600000000012</c:v>
                </c:pt>
                <c:pt idx="2169">
                  <c:v>41.163800000000002</c:v>
                </c:pt>
                <c:pt idx="2170">
                  <c:v>41.050399999999996</c:v>
                </c:pt>
                <c:pt idx="2171">
                  <c:v>41.252000000000002</c:v>
                </c:pt>
                <c:pt idx="2172">
                  <c:v>41.460800000000006</c:v>
                </c:pt>
                <c:pt idx="2173">
                  <c:v>41.590400000000002</c:v>
                </c:pt>
                <c:pt idx="2174">
                  <c:v>41.808200000000006</c:v>
                </c:pt>
                <c:pt idx="2175">
                  <c:v>42.17540000000001</c:v>
                </c:pt>
                <c:pt idx="2176">
                  <c:v>42.333800000000004</c:v>
                </c:pt>
                <c:pt idx="2177">
                  <c:v>42.382400000000004</c:v>
                </c:pt>
                <c:pt idx="2178">
                  <c:v>42.598400000000012</c:v>
                </c:pt>
                <c:pt idx="2179">
                  <c:v>42.9206</c:v>
                </c:pt>
                <c:pt idx="2180">
                  <c:v>42.92240000000001</c:v>
                </c:pt>
                <c:pt idx="2181">
                  <c:v>42.98</c:v>
                </c:pt>
                <c:pt idx="2182">
                  <c:v>43.268000000000043</c:v>
                </c:pt>
                <c:pt idx="2183">
                  <c:v>43.194200000000002</c:v>
                </c:pt>
                <c:pt idx="2184">
                  <c:v>43.233800000000002</c:v>
                </c:pt>
                <c:pt idx="2185">
                  <c:v>43.352600000000002</c:v>
                </c:pt>
                <c:pt idx="2186">
                  <c:v>43.361599999999996</c:v>
                </c:pt>
                <c:pt idx="2187">
                  <c:v>43.455200000000005</c:v>
                </c:pt>
                <c:pt idx="2188">
                  <c:v>43.322000000000003</c:v>
                </c:pt>
                <c:pt idx="2189">
                  <c:v>43.287800000000004</c:v>
                </c:pt>
                <c:pt idx="2190">
                  <c:v>43.359799999999993</c:v>
                </c:pt>
                <c:pt idx="2191">
                  <c:v>43.275200000000012</c:v>
                </c:pt>
                <c:pt idx="2192">
                  <c:v>43.205000000000013</c:v>
                </c:pt>
                <c:pt idx="2193">
                  <c:v>43.305800000000005</c:v>
                </c:pt>
                <c:pt idx="2194">
                  <c:v>43.235600000000012</c:v>
                </c:pt>
                <c:pt idx="2195">
                  <c:v>43.392200000000003</c:v>
                </c:pt>
                <c:pt idx="2196">
                  <c:v>43.417400000000001</c:v>
                </c:pt>
                <c:pt idx="2197">
                  <c:v>43.3904</c:v>
                </c:pt>
                <c:pt idx="2198">
                  <c:v>43.516400000000004</c:v>
                </c:pt>
                <c:pt idx="2199">
                  <c:v>43.638800000000003</c:v>
                </c:pt>
                <c:pt idx="2200">
                  <c:v>43.682000000000002</c:v>
                </c:pt>
                <c:pt idx="2201">
                  <c:v>43.9358</c:v>
                </c:pt>
                <c:pt idx="2202">
                  <c:v>43.818799999999996</c:v>
                </c:pt>
                <c:pt idx="2203">
                  <c:v>43.96820000000001</c:v>
                </c:pt>
                <c:pt idx="2204">
                  <c:v>44.128400000000013</c:v>
                </c:pt>
                <c:pt idx="2205">
                  <c:v>44.121200000000002</c:v>
                </c:pt>
                <c:pt idx="2206">
                  <c:v>44.191400000000002</c:v>
                </c:pt>
                <c:pt idx="2207">
                  <c:v>44.252600000000001</c:v>
                </c:pt>
                <c:pt idx="2208">
                  <c:v>44.112200000000001</c:v>
                </c:pt>
                <c:pt idx="2209">
                  <c:v>44.340800000000002</c:v>
                </c:pt>
                <c:pt idx="2210">
                  <c:v>44.299400000000013</c:v>
                </c:pt>
                <c:pt idx="2211">
                  <c:v>44.42</c:v>
                </c:pt>
                <c:pt idx="2212">
                  <c:v>44.258000000000003</c:v>
                </c:pt>
                <c:pt idx="2213">
                  <c:v>44.153600000000004</c:v>
                </c:pt>
                <c:pt idx="2214">
                  <c:v>44.135600000000011</c:v>
                </c:pt>
                <c:pt idx="2215">
                  <c:v>44.088800000000006</c:v>
                </c:pt>
                <c:pt idx="2216">
                  <c:v>44.034800000000004</c:v>
                </c:pt>
                <c:pt idx="2217">
                  <c:v>43.885400000000004</c:v>
                </c:pt>
                <c:pt idx="2218">
                  <c:v>43.800799999999995</c:v>
                </c:pt>
                <c:pt idx="2219">
                  <c:v>43.836800000000004</c:v>
                </c:pt>
                <c:pt idx="2220">
                  <c:v>43.856599999999993</c:v>
                </c:pt>
                <c:pt idx="2221">
                  <c:v>43.637</c:v>
                </c:pt>
                <c:pt idx="2222">
                  <c:v>43.822400000000002</c:v>
                </c:pt>
                <c:pt idx="2223">
                  <c:v>43.818799999999996</c:v>
                </c:pt>
                <c:pt idx="2224">
                  <c:v>43.917799999999993</c:v>
                </c:pt>
                <c:pt idx="2225">
                  <c:v>43.883600000000001</c:v>
                </c:pt>
                <c:pt idx="2226">
                  <c:v>43.835000000000001</c:v>
                </c:pt>
                <c:pt idx="2227">
                  <c:v>43.74860000000001</c:v>
                </c:pt>
                <c:pt idx="2228">
                  <c:v>43.757600000000004</c:v>
                </c:pt>
                <c:pt idx="2229">
                  <c:v>43.510999999999996</c:v>
                </c:pt>
                <c:pt idx="2230">
                  <c:v>43.570400000000006</c:v>
                </c:pt>
                <c:pt idx="2231">
                  <c:v>43.411999999999999</c:v>
                </c:pt>
                <c:pt idx="2232">
                  <c:v>43.512800000000006</c:v>
                </c:pt>
                <c:pt idx="2233">
                  <c:v>43.255400000000002</c:v>
                </c:pt>
                <c:pt idx="2234">
                  <c:v>43.384999999999998</c:v>
                </c:pt>
                <c:pt idx="2235">
                  <c:v>43.392200000000003</c:v>
                </c:pt>
                <c:pt idx="2236">
                  <c:v>43.190600000000003</c:v>
                </c:pt>
                <c:pt idx="2237">
                  <c:v>43.098800000000011</c:v>
                </c:pt>
                <c:pt idx="2238">
                  <c:v>43.007000000000005</c:v>
                </c:pt>
                <c:pt idx="2239">
                  <c:v>42.967400000000005</c:v>
                </c:pt>
                <c:pt idx="2240">
                  <c:v>42.841399999999993</c:v>
                </c:pt>
                <c:pt idx="2241">
                  <c:v>42.792800000000042</c:v>
                </c:pt>
                <c:pt idx="2242">
                  <c:v>42.846800000000002</c:v>
                </c:pt>
                <c:pt idx="2243">
                  <c:v>42.668600000000012</c:v>
                </c:pt>
                <c:pt idx="2244">
                  <c:v>42.665000000000013</c:v>
                </c:pt>
                <c:pt idx="2245">
                  <c:v>42.679400000000001</c:v>
                </c:pt>
                <c:pt idx="2246">
                  <c:v>42.746000000000009</c:v>
                </c:pt>
                <c:pt idx="2247">
                  <c:v>42.776600000000002</c:v>
                </c:pt>
                <c:pt idx="2248">
                  <c:v>42.724400000000003</c:v>
                </c:pt>
                <c:pt idx="2249">
                  <c:v>42.819800000000001</c:v>
                </c:pt>
                <c:pt idx="2250">
                  <c:v>42.882800000000003</c:v>
                </c:pt>
                <c:pt idx="2251">
                  <c:v>42.776600000000002</c:v>
                </c:pt>
                <c:pt idx="2252">
                  <c:v>42.789200000000001</c:v>
                </c:pt>
                <c:pt idx="2253">
                  <c:v>42.758600000000001</c:v>
                </c:pt>
                <c:pt idx="2254">
                  <c:v>42.915200000000006</c:v>
                </c:pt>
                <c:pt idx="2255">
                  <c:v>42.870200000000004</c:v>
                </c:pt>
                <c:pt idx="2256">
                  <c:v>42.792800000000042</c:v>
                </c:pt>
                <c:pt idx="2257">
                  <c:v>42.987200000000001</c:v>
                </c:pt>
                <c:pt idx="2258">
                  <c:v>42.938600000000001</c:v>
                </c:pt>
                <c:pt idx="2259">
                  <c:v>42.918800000000005</c:v>
                </c:pt>
                <c:pt idx="2260">
                  <c:v>43.019600000000004</c:v>
                </c:pt>
                <c:pt idx="2261">
                  <c:v>42.839600000000004</c:v>
                </c:pt>
                <c:pt idx="2262">
                  <c:v>42.9998</c:v>
                </c:pt>
                <c:pt idx="2263">
                  <c:v>43.048400000000001</c:v>
                </c:pt>
                <c:pt idx="2264">
                  <c:v>42.9908</c:v>
                </c:pt>
                <c:pt idx="2265">
                  <c:v>43.003400000000006</c:v>
                </c:pt>
                <c:pt idx="2266">
                  <c:v>43.251800000000003</c:v>
                </c:pt>
                <c:pt idx="2267">
                  <c:v>43.048400000000001</c:v>
                </c:pt>
                <c:pt idx="2268">
                  <c:v>43.829600000000006</c:v>
                </c:pt>
                <c:pt idx="2269">
                  <c:v>43.930400000000006</c:v>
                </c:pt>
                <c:pt idx="2270">
                  <c:v>44.609000000000002</c:v>
                </c:pt>
              </c:numCache>
            </c:numRef>
          </c:yVal>
          <c:smooth val="1"/>
        </c:ser>
        <c:ser>
          <c:idx val="2"/>
          <c:order val="2"/>
          <c:tx>
            <c:strRef>
              <c:f>'CPZ-1 - MW-9'!$D$2</c:f>
              <c:strCache>
                <c:ptCount val="1"/>
                <c:pt idx="0">
                  <c:v>MW-9</c:v>
                </c:pt>
              </c:strCache>
            </c:strRef>
          </c:tx>
          <c:spPr>
            <a:ln w="25400">
              <a:solidFill>
                <a:srgbClr val="00FF00"/>
              </a:solidFill>
              <a:prstDash val="solid"/>
            </a:ln>
          </c:spPr>
          <c:marker>
            <c:symbol val="diamond"/>
            <c:size val="2"/>
            <c:spPr>
              <a:solidFill>
                <a:srgbClr val="00FF00"/>
              </a:solidFill>
              <a:ln>
                <a:solidFill>
                  <a:srgbClr val="00FF00"/>
                </a:solidFill>
                <a:prstDash val="solid"/>
              </a:ln>
            </c:spPr>
          </c:marker>
          <c:xVal>
            <c:numRef>
              <c:f>'CPZ-1 - MW-9'!$A$3:$A$2319</c:f>
              <c:numCache>
                <c:formatCode>m/d/yy\ h:mm;@</c:formatCode>
                <c:ptCount val="2317"/>
                <c:pt idx="0">
                  <c:v>40838.002326388931</c:v>
                </c:pt>
                <c:pt idx="1">
                  <c:v>40838.043993055559</c:v>
                </c:pt>
                <c:pt idx="2">
                  <c:v>40838.085659722223</c:v>
                </c:pt>
                <c:pt idx="3">
                  <c:v>40838.127326388887</c:v>
                </c:pt>
                <c:pt idx="4">
                  <c:v>40838.168993055559</c:v>
                </c:pt>
                <c:pt idx="5">
                  <c:v>40838.210659722223</c:v>
                </c:pt>
                <c:pt idx="6">
                  <c:v>40838.252326388931</c:v>
                </c:pt>
                <c:pt idx="7">
                  <c:v>40838.293993055515</c:v>
                </c:pt>
                <c:pt idx="8">
                  <c:v>40838.335659722223</c:v>
                </c:pt>
                <c:pt idx="9">
                  <c:v>40838.377326388931</c:v>
                </c:pt>
                <c:pt idx="10">
                  <c:v>40838.418993055602</c:v>
                </c:pt>
                <c:pt idx="11">
                  <c:v>40838.460659722223</c:v>
                </c:pt>
                <c:pt idx="12">
                  <c:v>40838.502326388931</c:v>
                </c:pt>
                <c:pt idx="13">
                  <c:v>40838.543993055559</c:v>
                </c:pt>
                <c:pt idx="14">
                  <c:v>40838.585659722223</c:v>
                </c:pt>
                <c:pt idx="15">
                  <c:v>40838.627326388887</c:v>
                </c:pt>
                <c:pt idx="16">
                  <c:v>40838.668993055559</c:v>
                </c:pt>
                <c:pt idx="17">
                  <c:v>40838.710659722223</c:v>
                </c:pt>
                <c:pt idx="18">
                  <c:v>40838.752326388931</c:v>
                </c:pt>
                <c:pt idx="19">
                  <c:v>40838.793993055515</c:v>
                </c:pt>
                <c:pt idx="20">
                  <c:v>40838.835659722223</c:v>
                </c:pt>
                <c:pt idx="21">
                  <c:v>40838.877326388931</c:v>
                </c:pt>
                <c:pt idx="22">
                  <c:v>40838.918993055602</c:v>
                </c:pt>
                <c:pt idx="23">
                  <c:v>40838.960659722223</c:v>
                </c:pt>
                <c:pt idx="24">
                  <c:v>40839.002326388931</c:v>
                </c:pt>
                <c:pt idx="25">
                  <c:v>40839.043993055559</c:v>
                </c:pt>
                <c:pt idx="26">
                  <c:v>40839.085659722223</c:v>
                </c:pt>
                <c:pt idx="27">
                  <c:v>40839.127326388887</c:v>
                </c:pt>
                <c:pt idx="28">
                  <c:v>40839.168993055559</c:v>
                </c:pt>
                <c:pt idx="29">
                  <c:v>40839.210659722223</c:v>
                </c:pt>
                <c:pt idx="30">
                  <c:v>40839.252326388931</c:v>
                </c:pt>
                <c:pt idx="31">
                  <c:v>40839.293993055515</c:v>
                </c:pt>
                <c:pt idx="32">
                  <c:v>40839.335659722223</c:v>
                </c:pt>
                <c:pt idx="33">
                  <c:v>40839.377326388931</c:v>
                </c:pt>
                <c:pt idx="34">
                  <c:v>40839.418993055602</c:v>
                </c:pt>
                <c:pt idx="35">
                  <c:v>40839.460659722223</c:v>
                </c:pt>
                <c:pt idx="36">
                  <c:v>40839.502326388931</c:v>
                </c:pt>
                <c:pt idx="37">
                  <c:v>40839.543993055559</c:v>
                </c:pt>
                <c:pt idx="38">
                  <c:v>40839.585659722223</c:v>
                </c:pt>
                <c:pt idx="39">
                  <c:v>40839.627326388887</c:v>
                </c:pt>
                <c:pt idx="40">
                  <c:v>40839.668993055559</c:v>
                </c:pt>
                <c:pt idx="41">
                  <c:v>40839.710659722223</c:v>
                </c:pt>
                <c:pt idx="42">
                  <c:v>40839.752326388931</c:v>
                </c:pt>
                <c:pt idx="43">
                  <c:v>40839.793993055515</c:v>
                </c:pt>
                <c:pt idx="44">
                  <c:v>40839.835659722223</c:v>
                </c:pt>
                <c:pt idx="45">
                  <c:v>40839.877326388931</c:v>
                </c:pt>
                <c:pt idx="46">
                  <c:v>40839.918993055602</c:v>
                </c:pt>
                <c:pt idx="47">
                  <c:v>40839.960659722223</c:v>
                </c:pt>
                <c:pt idx="48">
                  <c:v>40840.002326388931</c:v>
                </c:pt>
                <c:pt idx="49">
                  <c:v>40840.043993055559</c:v>
                </c:pt>
                <c:pt idx="50">
                  <c:v>40840.085659722223</c:v>
                </c:pt>
                <c:pt idx="51">
                  <c:v>40840.127326388887</c:v>
                </c:pt>
                <c:pt idx="52">
                  <c:v>40840.168993055559</c:v>
                </c:pt>
                <c:pt idx="53">
                  <c:v>40840.210659722223</c:v>
                </c:pt>
                <c:pt idx="54">
                  <c:v>40840.252326388931</c:v>
                </c:pt>
                <c:pt idx="55">
                  <c:v>40840.293993055515</c:v>
                </c:pt>
                <c:pt idx="56">
                  <c:v>40840.335659722223</c:v>
                </c:pt>
                <c:pt idx="57">
                  <c:v>40840.377326388931</c:v>
                </c:pt>
                <c:pt idx="58">
                  <c:v>40840.418993055602</c:v>
                </c:pt>
                <c:pt idx="59">
                  <c:v>40840.460659722223</c:v>
                </c:pt>
                <c:pt idx="60">
                  <c:v>40840.502326388931</c:v>
                </c:pt>
                <c:pt idx="61">
                  <c:v>40840.543993055559</c:v>
                </c:pt>
                <c:pt idx="62">
                  <c:v>40840.585659722223</c:v>
                </c:pt>
                <c:pt idx="63">
                  <c:v>40840.627326388887</c:v>
                </c:pt>
                <c:pt idx="64">
                  <c:v>40840.668993055559</c:v>
                </c:pt>
                <c:pt idx="65">
                  <c:v>40840.710659722223</c:v>
                </c:pt>
                <c:pt idx="66">
                  <c:v>40840.752326388931</c:v>
                </c:pt>
                <c:pt idx="67">
                  <c:v>40840.793993055515</c:v>
                </c:pt>
                <c:pt idx="68">
                  <c:v>40840.835659722223</c:v>
                </c:pt>
                <c:pt idx="69">
                  <c:v>40840.877326388931</c:v>
                </c:pt>
                <c:pt idx="70">
                  <c:v>40840.918993055602</c:v>
                </c:pt>
                <c:pt idx="71">
                  <c:v>40840.960659722223</c:v>
                </c:pt>
                <c:pt idx="72">
                  <c:v>40841.002326388931</c:v>
                </c:pt>
                <c:pt idx="73">
                  <c:v>40841.043993055559</c:v>
                </c:pt>
                <c:pt idx="74">
                  <c:v>40841.085659722223</c:v>
                </c:pt>
                <c:pt idx="75">
                  <c:v>40841.127326388887</c:v>
                </c:pt>
                <c:pt idx="76">
                  <c:v>40841.168993055559</c:v>
                </c:pt>
                <c:pt idx="77">
                  <c:v>40841.210659722223</c:v>
                </c:pt>
                <c:pt idx="78">
                  <c:v>40841.252326388931</c:v>
                </c:pt>
                <c:pt idx="79">
                  <c:v>40841.293993055515</c:v>
                </c:pt>
                <c:pt idx="80">
                  <c:v>40841.335659722223</c:v>
                </c:pt>
                <c:pt idx="81">
                  <c:v>40841.377326388931</c:v>
                </c:pt>
                <c:pt idx="82">
                  <c:v>40841.418993055602</c:v>
                </c:pt>
                <c:pt idx="83">
                  <c:v>40841.460659722223</c:v>
                </c:pt>
                <c:pt idx="84">
                  <c:v>40841.502326388931</c:v>
                </c:pt>
                <c:pt idx="85">
                  <c:v>40841.543993055559</c:v>
                </c:pt>
                <c:pt idx="86">
                  <c:v>40841.585659722223</c:v>
                </c:pt>
                <c:pt idx="87">
                  <c:v>40841.627326388887</c:v>
                </c:pt>
                <c:pt idx="88">
                  <c:v>40841.668993055559</c:v>
                </c:pt>
                <c:pt idx="89">
                  <c:v>40841.710659722223</c:v>
                </c:pt>
                <c:pt idx="90">
                  <c:v>40841.752326388931</c:v>
                </c:pt>
                <c:pt idx="91">
                  <c:v>40841.793993055515</c:v>
                </c:pt>
                <c:pt idx="92">
                  <c:v>40841.835659722223</c:v>
                </c:pt>
                <c:pt idx="93">
                  <c:v>40841.877326388931</c:v>
                </c:pt>
                <c:pt idx="94">
                  <c:v>40841.918993055602</c:v>
                </c:pt>
                <c:pt idx="95">
                  <c:v>40841.960659722223</c:v>
                </c:pt>
                <c:pt idx="96">
                  <c:v>40842.002326388931</c:v>
                </c:pt>
                <c:pt idx="97">
                  <c:v>40842.043993055559</c:v>
                </c:pt>
                <c:pt idx="98">
                  <c:v>40842.085659722223</c:v>
                </c:pt>
                <c:pt idx="99">
                  <c:v>40842.127326388887</c:v>
                </c:pt>
                <c:pt idx="100">
                  <c:v>40842.168993055559</c:v>
                </c:pt>
                <c:pt idx="101">
                  <c:v>40842.210659722223</c:v>
                </c:pt>
                <c:pt idx="102">
                  <c:v>40842.252326388931</c:v>
                </c:pt>
                <c:pt idx="103">
                  <c:v>40842.293993055515</c:v>
                </c:pt>
                <c:pt idx="104">
                  <c:v>40842.335659722223</c:v>
                </c:pt>
                <c:pt idx="105">
                  <c:v>40842.377326388931</c:v>
                </c:pt>
                <c:pt idx="106">
                  <c:v>40842.418993055602</c:v>
                </c:pt>
                <c:pt idx="107">
                  <c:v>40842.460659722223</c:v>
                </c:pt>
                <c:pt idx="108">
                  <c:v>40842.502326388931</c:v>
                </c:pt>
                <c:pt idx="109">
                  <c:v>40842.543993055559</c:v>
                </c:pt>
                <c:pt idx="110">
                  <c:v>40842.585659722223</c:v>
                </c:pt>
                <c:pt idx="111">
                  <c:v>40842.627326388887</c:v>
                </c:pt>
                <c:pt idx="112">
                  <c:v>40842.668993055559</c:v>
                </c:pt>
                <c:pt idx="113">
                  <c:v>40842.710659722223</c:v>
                </c:pt>
                <c:pt idx="114">
                  <c:v>40842.752326388931</c:v>
                </c:pt>
                <c:pt idx="115">
                  <c:v>40842.793993055515</c:v>
                </c:pt>
                <c:pt idx="116">
                  <c:v>40842.835659722223</c:v>
                </c:pt>
                <c:pt idx="117">
                  <c:v>40842.877326388931</c:v>
                </c:pt>
                <c:pt idx="118">
                  <c:v>40842.918993055602</c:v>
                </c:pt>
                <c:pt idx="119">
                  <c:v>40842.960659722223</c:v>
                </c:pt>
                <c:pt idx="120">
                  <c:v>40843.002326388931</c:v>
                </c:pt>
                <c:pt idx="121">
                  <c:v>40843.043993055559</c:v>
                </c:pt>
                <c:pt idx="122">
                  <c:v>40843.085659722223</c:v>
                </c:pt>
                <c:pt idx="123">
                  <c:v>40843.127326388887</c:v>
                </c:pt>
                <c:pt idx="124">
                  <c:v>40843.168993055559</c:v>
                </c:pt>
                <c:pt idx="125">
                  <c:v>40843.210659722223</c:v>
                </c:pt>
                <c:pt idx="126">
                  <c:v>40843.252326388931</c:v>
                </c:pt>
                <c:pt idx="127">
                  <c:v>40843.293993055515</c:v>
                </c:pt>
                <c:pt idx="128">
                  <c:v>40843.335659722223</c:v>
                </c:pt>
                <c:pt idx="129">
                  <c:v>40843.377326388931</c:v>
                </c:pt>
                <c:pt idx="130">
                  <c:v>40843.418993055602</c:v>
                </c:pt>
                <c:pt idx="131">
                  <c:v>40843.460659722223</c:v>
                </c:pt>
                <c:pt idx="132">
                  <c:v>40843.502326388931</c:v>
                </c:pt>
                <c:pt idx="133">
                  <c:v>40843.543993055559</c:v>
                </c:pt>
                <c:pt idx="134">
                  <c:v>40843.585659722223</c:v>
                </c:pt>
                <c:pt idx="135">
                  <c:v>40843.627326388887</c:v>
                </c:pt>
                <c:pt idx="136">
                  <c:v>40843.668993055559</c:v>
                </c:pt>
                <c:pt idx="137">
                  <c:v>40843.710659722223</c:v>
                </c:pt>
                <c:pt idx="138">
                  <c:v>40843.752326388931</c:v>
                </c:pt>
                <c:pt idx="139">
                  <c:v>40843.793993055515</c:v>
                </c:pt>
                <c:pt idx="140">
                  <c:v>40843.835659722223</c:v>
                </c:pt>
                <c:pt idx="141">
                  <c:v>40843.877326388931</c:v>
                </c:pt>
                <c:pt idx="142">
                  <c:v>40843.918993055602</c:v>
                </c:pt>
                <c:pt idx="143">
                  <c:v>40843.960659722223</c:v>
                </c:pt>
                <c:pt idx="144">
                  <c:v>40844.002326388931</c:v>
                </c:pt>
                <c:pt idx="145">
                  <c:v>40844.043993055559</c:v>
                </c:pt>
                <c:pt idx="146">
                  <c:v>40844.085659722223</c:v>
                </c:pt>
                <c:pt idx="147">
                  <c:v>40844.127326388887</c:v>
                </c:pt>
                <c:pt idx="148">
                  <c:v>40844.168993055559</c:v>
                </c:pt>
                <c:pt idx="149">
                  <c:v>40844.210659722223</c:v>
                </c:pt>
                <c:pt idx="150">
                  <c:v>40844.252326388931</c:v>
                </c:pt>
                <c:pt idx="151">
                  <c:v>40844.293993055515</c:v>
                </c:pt>
                <c:pt idx="152">
                  <c:v>40844.335659722223</c:v>
                </c:pt>
                <c:pt idx="153">
                  <c:v>40844.377326388931</c:v>
                </c:pt>
                <c:pt idx="154">
                  <c:v>40844.418993055602</c:v>
                </c:pt>
                <c:pt idx="155">
                  <c:v>40844.460659722223</c:v>
                </c:pt>
                <c:pt idx="156">
                  <c:v>40844.502326388931</c:v>
                </c:pt>
                <c:pt idx="157">
                  <c:v>40844.543993055559</c:v>
                </c:pt>
                <c:pt idx="158">
                  <c:v>40844.585659722223</c:v>
                </c:pt>
                <c:pt idx="159">
                  <c:v>40844.627326388887</c:v>
                </c:pt>
                <c:pt idx="160">
                  <c:v>40844.668993055559</c:v>
                </c:pt>
                <c:pt idx="161">
                  <c:v>40844.710659722223</c:v>
                </c:pt>
                <c:pt idx="162">
                  <c:v>40844.752326388931</c:v>
                </c:pt>
                <c:pt idx="163">
                  <c:v>40844.793993055515</c:v>
                </c:pt>
                <c:pt idx="164">
                  <c:v>40844.835659722223</c:v>
                </c:pt>
                <c:pt idx="165">
                  <c:v>40844.877326388931</c:v>
                </c:pt>
                <c:pt idx="166">
                  <c:v>40844.918993055602</c:v>
                </c:pt>
                <c:pt idx="167">
                  <c:v>40844.960659722223</c:v>
                </c:pt>
                <c:pt idx="168">
                  <c:v>40845.002326388931</c:v>
                </c:pt>
                <c:pt idx="169">
                  <c:v>40845.043993055559</c:v>
                </c:pt>
                <c:pt idx="170">
                  <c:v>40845.085659722223</c:v>
                </c:pt>
                <c:pt idx="171">
                  <c:v>40845.127326388887</c:v>
                </c:pt>
                <c:pt idx="172">
                  <c:v>40845.168993055559</c:v>
                </c:pt>
                <c:pt idx="173">
                  <c:v>40845.210659722223</c:v>
                </c:pt>
                <c:pt idx="174">
                  <c:v>40845.252326388931</c:v>
                </c:pt>
                <c:pt idx="175">
                  <c:v>40845.293993055515</c:v>
                </c:pt>
                <c:pt idx="176">
                  <c:v>40845.335659722223</c:v>
                </c:pt>
                <c:pt idx="177">
                  <c:v>40845.377326388931</c:v>
                </c:pt>
                <c:pt idx="178">
                  <c:v>40845.418993055602</c:v>
                </c:pt>
                <c:pt idx="179">
                  <c:v>40845.460659722223</c:v>
                </c:pt>
                <c:pt idx="180">
                  <c:v>40845.502326388931</c:v>
                </c:pt>
                <c:pt idx="181">
                  <c:v>40845.543993055559</c:v>
                </c:pt>
                <c:pt idx="182">
                  <c:v>40845.585659722223</c:v>
                </c:pt>
                <c:pt idx="183">
                  <c:v>40842.918993055602</c:v>
                </c:pt>
                <c:pt idx="184">
                  <c:v>40842.960659722223</c:v>
                </c:pt>
                <c:pt idx="185">
                  <c:v>40843.002326388931</c:v>
                </c:pt>
                <c:pt idx="186">
                  <c:v>40843.043993055559</c:v>
                </c:pt>
                <c:pt idx="187">
                  <c:v>40843.085659722223</c:v>
                </c:pt>
                <c:pt idx="188">
                  <c:v>40843.127326388887</c:v>
                </c:pt>
                <c:pt idx="189">
                  <c:v>40843.168993055559</c:v>
                </c:pt>
                <c:pt idx="190">
                  <c:v>40843.210659722223</c:v>
                </c:pt>
                <c:pt idx="191">
                  <c:v>40843.252326388931</c:v>
                </c:pt>
                <c:pt idx="192">
                  <c:v>40843.293993055515</c:v>
                </c:pt>
                <c:pt idx="193">
                  <c:v>40843.335659722223</c:v>
                </c:pt>
                <c:pt idx="194">
                  <c:v>40843.377326388931</c:v>
                </c:pt>
                <c:pt idx="195">
                  <c:v>40843.418993055602</c:v>
                </c:pt>
                <c:pt idx="196">
                  <c:v>40843.460659722223</c:v>
                </c:pt>
                <c:pt idx="197">
                  <c:v>40843.502326388931</c:v>
                </c:pt>
                <c:pt idx="198">
                  <c:v>40843.543993055559</c:v>
                </c:pt>
                <c:pt idx="199">
                  <c:v>40843.585659722223</c:v>
                </c:pt>
                <c:pt idx="200">
                  <c:v>40843.627326388887</c:v>
                </c:pt>
                <c:pt idx="201">
                  <c:v>40843.668993055559</c:v>
                </c:pt>
                <c:pt idx="202">
                  <c:v>40843.710659722223</c:v>
                </c:pt>
                <c:pt idx="203">
                  <c:v>40843.752326388931</c:v>
                </c:pt>
                <c:pt idx="204">
                  <c:v>40843.793993055515</c:v>
                </c:pt>
                <c:pt idx="205">
                  <c:v>40843.835659722223</c:v>
                </c:pt>
                <c:pt idx="206">
                  <c:v>40843.877326388931</c:v>
                </c:pt>
                <c:pt idx="207">
                  <c:v>40843.918993055602</c:v>
                </c:pt>
                <c:pt idx="208">
                  <c:v>40843.960659722223</c:v>
                </c:pt>
                <c:pt idx="209">
                  <c:v>40844.002326388931</c:v>
                </c:pt>
                <c:pt idx="210">
                  <c:v>40844.043993055559</c:v>
                </c:pt>
                <c:pt idx="211">
                  <c:v>40844.085659722223</c:v>
                </c:pt>
                <c:pt idx="212">
                  <c:v>40844.127326388887</c:v>
                </c:pt>
                <c:pt idx="213">
                  <c:v>40844.168993055559</c:v>
                </c:pt>
                <c:pt idx="214">
                  <c:v>40844.210659722223</c:v>
                </c:pt>
                <c:pt idx="215">
                  <c:v>40844.252326388931</c:v>
                </c:pt>
                <c:pt idx="216">
                  <c:v>40844.293993055515</c:v>
                </c:pt>
                <c:pt idx="217">
                  <c:v>40844.335659722223</c:v>
                </c:pt>
                <c:pt idx="218">
                  <c:v>40844.377326388931</c:v>
                </c:pt>
                <c:pt idx="219">
                  <c:v>40844.418993055602</c:v>
                </c:pt>
                <c:pt idx="220">
                  <c:v>40844.460659722223</c:v>
                </c:pt>
                <c:pt idx="221">
                  <c:v>40844.502326388931</c:v>
                </c:pt>
                <c:pt idx="222">
                  <c:v>40844.543993055559</c:v>
                </c:pt>
                <c:pt idx="223">
                  <c:v>40844.585659722223</c:v>
                </c:pt>
                <c:pt idx="224">
                  <c:v>40844.627326388887</c:v>
                </c:pt>
                <c:pt idx="225">
                  <c:v>40844.668993055559</c:v>
                </c:pt>
                <c:pt idx="226">
                  <c:v>40844.710659722223</c:v>
                </c:pt>
                <c:pt idx="227">
                  <c:v>40844.752326388931</c:v>
                </c:pt>
                <c:pt idx="228">
                  <c:v>40844.793993055515</c:v>
                </c:pt>
                <c:pt idx="229">
                  <c:v>40844.835659722223</c:v>
                </c:pt>
                <c:pt idx="230">
                  <c:v>40844.877326388931</c:v>
                </c:pt>
                <c:pt idx="231">
                  <c:v>40844.918993055602</c:v>
                </c:pt>
                <c:pt idx="232">
                  <c:v>40844.960659722223</c:v>
                </c:pt>
                <c:pt idx="233">
                  <c:v>40845.002326388931</c:v>
                </c:pt>
                <c:pt idx="234">
                  <c:v>40845.043993055559</c:v>
                </c:pt>
                <c:pt idx="235">
                  <c:v>40845.085659722223</c:v>
                </c:pt>
                <c:pt idx="236">
                  <c:v>40845.127326388887</c:v>
                </c:pt>
                <c:pt idx="237">
                  <c:v>40845.168993055559</c:v>
                </c:pt>
                <c:pt idx="238">
                  <c:v>40845.210659722223</c:v>
                </c:pt>
                <c:pt idx="239">
                  <c:v>40845.252326388931</c:v>
                </c:pt>
                <c:pt idx="240">
                  <c:v>40845.293993055515</c:v>
                </c:pt>
                <c:pt idx="241">
                  <c:v>40845.335659722223</c:v>
                </c:pt>
                <c:pt idx="242">
                  <c:v>40845.377326388931</c:v>
                </c:pt>
                <c:pt idx="243">
                  <c:v>40845.418993055602</c:v>
                </c:pt>
                <c:pt idx="244">
                  <c:v>40845.460659722223</c:v>
                </c:pt>
                <c:pt idx="245">
                  <c:v>40845.502326388931</c:v>
                </c:pt>
                <c:pt idx="246">
                  <c:v>40845.543993055559</c:v>
                </c:pt>
                <c:pt idx="247">
                  <c:v>40845.585659722223</c:v>
                </c:pt>
                <c:pt idx="248">
                  <c:v>40848.335659722223</c:v>
                </c:pt>
                <c:pt idx="249">
                  <c:v>40848.377326388931</c:v>
                </c:pt>
                <c:pt idx="250">
                  <c:v>40848.418993055602</c:v>
                </c:pt>
                <c:pt idx="251">
                  <c:v>40848.460659722223</c:v>
                </c:pt>
                <c:pt idx="252">
                  <c:v>40848.502326388931</c:v>
                </c:pt>
                <c:pt idx="253">
                  <c:v>40848.543993055559</c:v>
                </c:pt>
                <c:pt idx="254">
                  <c:v>40848.585659722223</c:v>
                </c:pt>
                <c:pt idx="255">
                  <c:v>40848.627326388887</c:v>
                </c:pt>
                <c:pt idx="256">
                  <c:v>40848.668993055559</c:v>
                </c:pt>
                <c:pt idx="257">
                  <c:v>40848.710659722223</c:v>
                </c:pt>
                <c:pt idx="258">
                  <c:v>40848.752326388931</c:v>
                </c:pt>
                <c:pt idx="259">
                  <c:v>40848.793993055515</c:v>
                </c:pt>
                <c:pt idx="260">
                  <c:v>40848.835659722223</c:v>
                </c:pt>
                <c:pt idx="261">
                  <c:v>40848.877326388931</c:v>
                </c:pt>
                <c:pt idx="262">
                  <c:v>40848.918993055602</c:v>
                </c:pt>
                <c:pt idx="263">
                  <c:v>40848.960659722223</c:v>
                </c:pt>
                <c:pt idx="264">
                  <c:v>40849.002326388931</c:v>
                </c:pt>
                <c:pt idx="265">
                  <c:v>40849.043993055559</c:v>
                </c:pt>
                <c:pt idx="266">
                  <c:v>40849.085659722223</c:v>
                </c:pt>
                <c:pt idx="267">
                  <c:v>40849.127326388887</c:v>
                </c:pt>
                <c:pt idx="268">
                  <c:v>40849.168993055559</c:v>
                </c:pt>
                <c:pt idx="269">
                  <c:v>40849.210659722223</c:v>
                </c:pt>
                <c:pt idx="270">
                  <c:v>40849.252326388931</c:v>
                </c:pt>
                <c:pt idx="271">
                  <c:v>40849.293993055515</c:v>
                </c:pt>
                <c:pt idx="272">
                  <c:v>40849.335659722223</c:v>
                </c:pt>
                <c:pt idx="273">
                  <c:v>40849.377326388931</c:v>
                </c:pt>
                <c:pt idx="274">
                  <c:v>40849.418993055602</c:v>
                </c:pt>
                <c:pt idx="275">
                  <c:v>40849.460659722223</c:v>
                </c:pt>
                <c:pt idx="276">
                  <c:v>40849.502326388931</c:v>
                </c:pt>
                <c:pt idx="277">
                  <c:v>40849.543993055559</c:v>
                </c:pt>
                <c:pt idx="278">
                  <c:v>40849.585659722223</c:v>
                </c:pt>
                <c:pt idx="279">
                  <c:v>40849.627326388887</c:v>
                </c:pt>
                <c:pt idx="280">
                  <c:v>40849.668993055559</c:v>
                </c:pt>
                <c:pt idx="281">
                  <c:v>40849.710659722223</c:v>
                </c:pt>
                <c:pt idx="282">
                  <c:v>40849.752326388931</c:v>
                </c:pt>
                <c:pt idx="283">
                  <c:v>40849.793993055515</c:v>
                </c:pt>
                <c:pt idx="284">
                  <c:v>40849.835659722223</c:v>
                </c:pt>
                <c:pt idx="285">
                  <c:v>40849.877326388931</c:v>
                </c:pt>
                <c:pt idx="286">
                  <c:v>40849.918993055602</c:v>
                </c:pt>
                <c:pt idx="287">
                  <c:v>40849.960659722223</c:v>
                </c:pt>
                <c:pt idx="288">
                  <c:v>40850.002326388931</c:v>
                </c:pt>
                <c:pt idx="289">
                  <c:v>40850.043993055559</c:v>
                </c:pt>
                <c:pt idx="290">
                  <c:v>40850.085659722223</c:v>
                </c:pt>
                <c:pt idx="291">
                  <c:v>40850.127326388887</c:v>
                </c:pt>
                <c:pt idx="292">
                  <c:v>40850.168993055559</c:v>
                </c:pt>
                <c:pt idx="293">
                  <c:v>40850.210659722223</c:v>
                </c:pt>
                <c:pt idx="294">
                  <c:v>40850.252326388931</c:v>
                </c:pt>
                <c:pt idx="295">
                  <c:v>40850.293993055515</c:v>
                </c:pt>
                <c:pt idx="296">
                  <c:v>40850.335659722223</c:v>
                </c:pt>
                <c:pt idx="297">
                  <c:v>40850.377326388931</c:v>
                </c:pt>
                <c:pt idx="298">
                  <c:v>40850.418993055602</c:v>
                </c:pt>
                <c:pt idx="299">
                  <c:v>40850.460659722223</c:v>
                </c:pt>
                <c:pt idx="300">
                  <c:v>40850.502326388931</c:v>
                </c:pt>
                <c:pt idx="301">
                  <c:v>40850.543993055559</c:v>
                </c:pt>
                <c:pt idx="302">
                  <c:v>40850.585659722223</c:v>
                </c:pt>
                <c:pt idx="303">
                  <c:v>40850.627326388887</c:v>
                </c:pt>
                <c:pt idx="304">
                  <c:v>40850.668993055559</c:v>
                </c:pt>
                <c:pt idx="305">
                  <c:v>40850.710659722223</c:v>
                </c:pt>
                <c:pt idx="306">
                  <c:v>40850.752326388931</c:v>
                </c:pt>
                <c:pt idx="307">
                  <c:v>40850.793993055515</c:v>
                </c:pt>
                <c:pt idx="308">
                  <c:v>40850.835659722223</c:v>
                </c:pt>
                <c:pt idx="309">
                  <c:v>40850.877326388931</c:v>
                </c:pt>
                <c:pt idx="310">
                  <c:v>40850.918993055602</c:v>
                </c:pt>
                <c:pt idx="311">
                  <c:v>40850.960659722223</c:v>
                </c:pt>
                <c:pt idx="312">
                  <c:v>40851.002326388931</c:v>
                </c:pt>
                <c:pt idx="313">
                  <c:v>40851.043993055559</c:v>
                </c:pt>
                <c:pt idx="314">
                  <c:v>40851.085659722223</c:v>
                </c:pt>
                <c:pt idx="315">
                  <c:v>40851.127326388887</c:v>
                </c:pt>
                <c:pt idx="316">
                  <c:v>40851.168993055559</c:v>
                </c:pt>
                <c:pt idx="317">
                  <c:v>40851.210659722223</c:v>
                </c:pt>
                <c:pt idx="318">
                  <c:v>40851.252326388931</c:v>
                </c:pt>
                <c:pt idx="319">
                  <c:v>40851.293993055515</c:v>
                </c:pt>
                <c:pt idx="320">
                  <c:v>40851.335659722223</c:v>
                </c:pt>
                <c:pt idx="321">
                  <c:v>40851.377326388931</c:v>
                </c:pt>
                <c:pt idx="322">
                  <c:v>40851.418993055602</c:v>
                </c:pt>
                <c:pt idx="323">
                  <c:v>40851.460659722223</c:v>
                </c:pt>
                <c:pt idx="324">
                  <c:v>40851.502326388931</c:v>
                </c:pt>
                <c:pt idx="325">
                  <c:v>40851.543993055559</c:v>
                </c:pt>
                <c:pt idx="326">
                  <c:v>40851.585659722223</c:v>
                </c:pt>
                <c:pt idx="327">
                  <c:v>40851.627326388887</c:v>
                </c:pt>
                <c:pt idx="328">
                  <c:v>40851.668993055559</c:v>
                </c:pt>
                <c:pt idx="329">
                  <c:v>40851.710659722223</c:v>
                </c:pt>
                <c:pt idx="330">
                  <c:v>40851.752326388931</c:v>
                </c:pt>
                <c:pt idx="331">
                  <c:v>40851.793993055515</c:v>
                </c:pt>
                <c:pt idx="332">
                  <c:v>40851.835659722223</c:v>
                </c:pt>
                <c:pt idx="333">
                  <c:v>40851.877326388931</c:v>
                </c:pt>
                <c:pt idx="334">
                  <c:v>40851.918993055602</c:v>
                </c:pt>
                <c:pt idx="335">
                  <c:v>40851.960659722223</c:v>
                </c:pt>
                <c:pt idx="336">
                  <c:v>40852.002326388931</c:v>
                </c:pt>
                <c:pt idx="337">
                  <c:v>40852.043993055559</c:v>
                </c:pt>
                <c:pt idx="338">
                  <c:v>40852.085659722223</c:v>
                </c:pt>
                <c:pt idx="339">
                  <c:v>40852.127326388887</c:v>
                </c:pt>
                <c:pt idx="340">
                  <c:v>40852.168993055559</c:v>
                </c:pt>
                <c:pt idx="341">
                  <c:v>40852.210659722223</c:v>
                </c:pt>
                <c:pt idx="342">
                  <c:v>40852.252326388931</c:v>
                </c:pt>
                <c:pt idx="343">
                  <c:v>40852.293993055515</c:v>
                </c:pt>
                <c:pt idx="344">
                  <c:v>40852.335659722223</c:v>
                </c:pt>
                <c:pt idx="345">
                  <c:v>40852.377326388931</c:v>
                </c:pt>
                <c:pt idx="346">
                  <c:v>40852.418993055602</c:v>
                </c:pt>
                <c:pt idx="347">
                  <c:v>40852.460659722223</c:v>
                </c:pt>
                <c:pt idx="348">
                  <c:v>40852.502326388931</c:v>
                </c:pt>
                <c:pt idx="349">
                  <c:v>40852.543993055559</c:v>
                </c:pt>
                <c:pt idx="350">
                  <c:v>40852.585659722223</c:v>
                </c:pt>
                <c:pt idx="351">
                  <c:v>40852.627326388887</c:v>
                </c:pt>
                <c:pt idx="352">
                  <c:v>40852.668993055559</c:v>
                </c:pt>
                <c:pt idx="353">
                  <c:v>40852.710659722223</c:v>
                </c:pt>
                <c:pt idx="354">
                  <c:v>40852.752326388931</c:v>
                </c:pt>
                <c:pt idx="355">
                  <c:v>40852.793993055515</c:v>
                </c:pt>
                <c:pt idx="356">
                  <c:v>40852.835659722223</c:v>
                </c:pt>
                <c:pt idx="357">
                  <c:v>40852.877326388931</c:v>
                </c:pt>
                <c:pt idx="358">
                  <c:v>40852.918993055602</c:v>
                </c:pt>
                <c:pt idx="359">
                  <c:v>40852.960659722223</c:v>
                </c:pt>
                <c:pt idx="360">
                  <c:v>40853.002326388931</c:v>
                </c:pt>
                <c:pt idx="361">
                  <c:v>40853.043993055559</c:v>
                </c:pt>
                <c:pt idx="362">
                  <c:v>40853.085659722223</c:v>
                </c:pt>
                <c:pt idx="363">
                  <c:v>40853.127326388887</c:v>
                </c:pt>
                <c:pt idx="364">
                  <c:v>40853.168993055559</c:v>
                </c:pt>
                <c:pt idx="365">
                  <c:v>40853.210659722223</c:v>
                </c:pt>
                <c:pt idx="366">
                  <c:v>40853.252326388931</c:v>
                </c:pt>
                <c:pt idx="367">
                  <c:v>40853.293993055515</c:v>
                </c:pt>
                <c:pt idx="368">
                  <c:v>40853.335659722223</c:v>
                </c:pt>
                <c:pt idx="369">
                  <c:v>40853.377326388931</c:v>
                </c:pt>
                <c:pt idx="370">
                  <c:v>40853.418993055602</c:v>
                </c:pt>
                <c:pt idx="371">
                  <c:v>40853.460659722223</c:v>
                </c:pt>
                <c:pt idx="372">
                  <c:v>40853.502326388931</c:v>
                </c:pt>
                <c:pt idx="373">
                  <c:v>40853.543993055559</c:v>
                </c:pt>
                <c:pt idx="374">
                  <c:v>40853.585659722223</c:v>
                </c:pt>
                <c:pt idx="375">
                  <c:v>40853.627326388887</c:v>
                </c:pt>
                <c:pt idx="376">
                  <c:v>40853.668993055559</c:v>
                </c:pt>
                <c:pt idx="377">
                  <c:v>40853.710659722223</c:v>
                </c:pt>
                <c:pt idx="378">
                  <c:v>40853.752326388931</c:v>
                </c:pt>
                <c:pt idx="379">
                  <c:v>40853.793993055515</c:v>
                </c:pt>
                <c:pt idx="380">
                  <c:v>40853.835659722223</c:v>
                </c:pt>
                <c:pt idx="381">
                  <c:v>40853.877326388931</c:v>
                </c:pt>
                <c:pt idx="382">
                  <c:v>40853.918993055602</c:v>
                </c:pt>
                <c:pt idx="383">
                  <c:v>40853.960659722223</c:v>
                </c:pt>
                <c:pt idx="384">
                  <c:v>40854.002326388931</c:v>
                </c:pt>
                <c:pt idx="385">
                  <c:v>40854.043993055559</c:v>
                </c:pt>
                <c:pt idx="386">
                  <c:v>40854.085659722223</c:v>
                </c:pt>
                <c:pt idx="387">
                  <c:v>40854.127326388887</c:v>
                </c:pt>
                <c:pt idx="388">
                  <c:v>40854.168993055559</c:v>
                </c:pt>
                <c:pt idx="389">
                  <c:v>40854.210659722223</c:v>
                </c:pt>
                <c:pt idx="390">
                  <c:v>40854.252326388931</c:v>
                </c:pt>
                <c:pt idx="391">
                  <c:v>40854.293993055515</c:v>
                </c:pt>
                <c:pt idx="392">
                  <c:v>40854.335659722223</c:v>
                </c:pt>
                <c:pt idx="393">
                  <c:v>40854.377326388931</c:v>
                </c:pt>
                <c:pt idx="394">
                  <c:v>40854.418993055602</c:v>
                </c:pt>
                <c:pt idx="395">
                  <c:v>40854.460659722223</c:v>
                </c:pt>
                <c:pt idx="396">
                  <c:v>40854.502326388931</c:v>
                </c:pt>
                <c:pt idx="397">
                  <c:v>40854.543993055559</c:v>
                </c:pt>
                <c:pt idx="398">
                  <c:v>40854.585659722223</c:v>
                </c:pt>
                <c:pt idx="399">
                  <c:v>40854.627326388887</c:v>
                </c:pt>
                <c:pt idx="400">
                  <c:v>40854.668993055559</c:v>
                </c:pt>
                <c:pt idx="401">
                  <c:v>40854.710659722223</c:v>
                </c:pt>
                <c:pt idx="402">
                  <c:v>40854.752326388931</c:v>
                </c:pt>
                <c:pt idx="403">
                  <c:v>40854.793993055515</c:v>
                </c:pt>
                <c:pt idx="404">
                  <c:v>40854.835659722223</c:v>
                </c:pt>
                <c:pt idx="405">
                  <c:v>40854.877326388931</c:v>
                </c:pt>
                <c:pt idx="406">
                  <c:v>40854.918993055602</c:v>
                </c:pt>
                <c:pt idx="407">
                  <c:v>40854.960659722223</c:v>
                </c:pt>
                <c:pt idx="408">
                  <c:v>40855.002326388931</c:v>
                </c:pt>
                <c:pt idx="409">
                  <c:v>40855.043993055559</c:v>
                </c:pt>
                <c:pt idx="410">
                  <c:v>40855.085659722223</c:v>
                </c:pt>
                <c:pt idx="411">
                  <c:v>40855.127326388887</c:v>
                </c:pt>
                <c:pt idx="412">
                  <c:v>40855.168993055559</c:v>
                </c:pt>
                <c:pt idx="413">
                  <c:v>40855.210659722223</c:v>
                </c:pt>
                <c:pt idx="414">
                  <c:v>40855.252326388931</c:v>
                </c:pt>
                <c:pt idx="415">
                  <c:v>40855.293993055515</c:v>
                </c:pt>
                <c:pt idx="416">
                  <c:v>40855.335659722223</c:v>
                </c:pt>
                <c:pt idx="417">
                  <c:v>40855.377326388931</c:v>
                </c:pt>
                <c:pt idx="418">
                  <c:v>40855.418993055602</c:v>
                </c:pt>
                <c:pt idx="419">
                  <c:v>40855.460659722223</c:v>
                </c:pt>
                <c:pt idx="420">
                  <c:v>40855.502326388931</c:v>
                </c:pt>
                <c:pt idx="421">
                  <c:v>40855.543993055559</c:v>
                </c:pt>
                <c:pt idx="422">
                  <c:v>40855.585659722223</c:v>
                </c:pt>
                <c:pt idx="423">
                  <c:v>40855.627326388887</c:v>
                </c:pt>
                <c:pt idx="424">
                  <c:v>40855.668993055559</c:v>
                </c:pt>
                <c:pt idx="425">
                  <c:v>40855.710659722223</c:v>
                </c:pt>
                <c:pt idx="426">
                  <c:v>40855.752326388931</c:v>
                </c:pt>
                <c:pt idx="427">
                  <c:v>40855.793993055515</c:v>
                </c:pt>
                <c:pt idx="428">
                  <c:v>40855.835659722223</c:v>
                </c:pt>
                <c:pt idx="429">
                  <c:v>40855.877326388931</c:v>
                </c:pt>
                <c:pt idx="430">
                  <c:v>40855.918993055602</c:v>
                </c:pt>
                <c:pt idx="431">
                  <c:v>40855.960659722223</c:v>
                </c:pt>
                <c:pt idx="432">
                  <c:v>40856.002326388931</c:v>
                </c:pt>
                <c:pt idx="433">
                  <c:v>40856.043993055559</c:v>
                </c:pt>
                <c:pt idx="434">
                  <c:v>40856.085659722223</c:v>
                </c:pt>
                <c:pt idx="435">
                  <c:v>40856.127326388887</c:v>
                </c:pt>
                <c:pt idx="436">
                  <c:v>40856.168993055559</c:v>
                </c:pt>
                <c:pt idx="437">
                  <c:v>40856.210659722223</c:v>
                </c:pt>
                <c:pt idx="438">
                  <c:v>40856.252326388931</c:v>
                </c:pt>
                <c:pt idx="439">
                  <c:v>40856.293993055515</c:v>
                </c:pt>
                <c:pt idx="440">
                  <c:v>40856.335659722223</c:v>
                </c:pt>
                <c:pt idx="441">
                  <c:v>40856.377326388931</c:v>
                </c:pt>
                <c:pt idx="442">
                  <c:v>40856.418993055602</c:v>
                </c:pt>
                <c:pt idx="443">
                  <c:v>40853.752326388931</c:v>
                </c:pt>
                <c:pt idx="444">
                  <c:v>40853.793993055515</c:v>
                </c:pt>
                <c:pt idx="445">
                  <c:v>40853.835659722223</c:v>
                </c:pt>
                <c:pt idx="446">
                  <c:v>40853.877326388931</c:v>
                </c:pt>
                <c:pt idx="447">
                  <c:v>40853.918993055602</c:v>
                </c:pt>
                <c:pt idx="448">
                  <c:v>40853.960659722223</c:v>
                </c:pt>
                <c:pt idx="449">
                  <c:v>40854.002326388931</c:v>
                </c:pt>
                <c:pt idx="450">
                  <c:v>40854.043993055559</c:v>
                </c:pt>
                <c:pt idx="451">
                  <c:v>40854.085659722223</c:v>
                </c:pt>
                <c:pt idx="452">
                  <c:v>40854.127326388887</c:v>
                </c:pt>
                <c:pt idx="453">
                  <c:v>40854.168993055559</c:v>
                </c:pt>
                <c:pt idx="454">
                  <c:v>40854.210659722223</c:v>
                </c:pt>
                <c:pt idx="455">
                  <c:v>40854.252326388931</c:v>
                </c:pt>
                <c:pt idx="456">
                  <c:v>40854.293993055515</c:v>
                </c:pt>
                <c:pt idx="457">
                  <c:v>40854.335659722223</c:v>
                </c:pt>
                <c:pt idx="458">
                  <c:v>40854.377326388931</c:v>
                </c:pt>
                <c:pt idx="459">
                  <c:v>40854.418993055602</c:v>
                </c:pt>
                <c:pt idx="460">
                  <c:v>40854.460659722223</c:v>
                </c:pt>
                <c:pt idx="461">
                  <c:v>40854.502326388931</c:v>
                </c:pt>
                <c:pt idx="462">
                  <c:v>40854.543993055559</c:v>
                </c:pt>
                <c:pt idx="463">
                  <c:v>40854.585659722223</c:v>
                </c:pt>
                <c:pt idx="464">
                  <c:v>40854.627326388887</c:v>
                </c:pt>
                <c:pt idx="465">
                  <c:v>40854.668993055559</c:v>
                </c:pt>
                <c:pt idx="466">
                  <c:v>40854.710659722223</c:v>
                </c:pt>
                <c:pt idx="467">
                  <c:v>40854.752326388931</c:v>
                </c:pt>
                <c:pt idx="468">
                  <c:v>40854.793993055515</c:v>
                </c:pt>
                <c:pt idx="469">
                  <c:v>40854.835659722223</c:v>
                </c:pt>
                <c:pt idx="470">
                  <c:v>40854.877326388931</c:v>
                </c:pt>
                <c:pt idx="471">
                  <c:v>40854.918993055602</c:v>
                </c:pt>
                <c:pt idx="472">
                  <c:v>40854.960659722223</c:v>
                </c:pt>
                <c:pt idx="473">
                  <c:v>40855.002326388931</c:v>
                </c:pt>
                <c:pt idx="474">
                  <c:v>40855.043993055559</c:v>
                </c:pt>
                <c:pt idx="475">
                  <c:v>40855.085659722223</c:v>
                </c:pt>
                <c:pt idx="476">
                  <c:v>40855.127326388887</c:v>
                </c:pt>
                <c:pt idx="477">
                  <c:v>40855.168993055559</c:v>
                </c:pt>
                <c:pt idx="478">
                  <c:v>40855.210659722223</c:v>
                </c:pt>
                <c:pt idx="479">
                  <c:v>40855.252326388931</c:v>
                </c:pt>
                <c:pt idx="480">
                  <c:v>40855.293993055515</c:v>
                </c:pt>
                <c:pt idx="481">
                  <c:v>40855.335659722223</c:v>
                </c:pt>
                <c:pt idx="482">
                  <c:v>40855.377326388931</c:v>
                </c:pt>
                <c:pt idx="483">
                  <c:v>40855.418993055602</c:v>
                </c:pt>
                <c:pt idx="484">
                  <c:v>40855.460659722223</c:v>
                </c:pt>
                <c:pt idx="485">
                  <c:v>40855.502326388931</c:v>
                </c:pt>
                <c:pt idx="486">
                  <c:v>40855.543993055559</c:v>
                </c:pt>
                <c:pt idx="487">
                  <c:v>40855.585659722223</c:v>
                </c:pt>
                <c:pt idx="488">
                  <c:v>40855.627326388887</c:v>
                </c:pt>
                <c:pt idx="489">
                  <c:v>40855.668993055559</c:v>
                </c:pt>
                <c:pt idx="490">
                  <c:v>40855.710659722223</c:v>
                </c:pt>
                <c:pt idx="491">
                  <c:v>40855.752326388931</c:v>
                </c:pt>
                <c:pt idx="492">
                  <c:v>40855.793993055515</c:v>
                </c:pt>
                <c:pt idx="493">
                  <c:v>40855.835659722223</c:v>
                </c:pt>
                <c:pt idx="494">
                  <c:v>40855.877326388931</c:v>
                </c:pt>
                <c:pt idx="495">
                  <c:v>40855.918993055602</c:v>
                </c:pt>
                <c:pt idx="496">
                  <c:v>40855.960659722223</c:v>
                </c:pt>
                <c:pt idx="497">
                  <c:v>40856.002326388931</c:v>
                </c:pt>
                <c:pt idx="498">
                  <c:v>40856.043993055559</c:v>
                </c:pt>
                <c:pt idx="499">
                  <c:v>40856.085659722223</c:v>
                </c:pt>
                <c:pt idx="500">
                  <c:v>40856.127326388887</c:v>
                </c:pt>
                <c:pt idx="501">
                  <c:v>40856.168993055559</c:v>
                </c:pt>
                <c:pt idx="502">
                  <c:v>40856.210659722223</c:v>
                </c:pt>
                <c:pt idx="503">
                  <c:v>40856.252326388931</c:v>
                </c:pt>
                <c:pt idx="504">
                  <c:v>40856.293993055515</c:v>
                </c:pt>
                <c:pt idx="505">
                  <c:v>40856.335659722223</c:v>
                </c:pt>
                <c:pt idx="506">
                  <c:v>40856.377326388931</c:v>
                </c:pt>
                <c:pt idx="507">
                  <c:v>40856.418993055602</c:v>
                </c:pt>
                <c:pt idx="508">
                  <c:v>40859.168993055559</c:v>
                </c:pt>
                <c:pt idx="509">
                  <c:v>40859.210659722223</c:v>
                </c:pt>
                <c:pt idx="510">
                  <c:v>40859.252326388931</c:v>
                </c:pt>
                <c:pt idx="511">
                  <c:v>40859.293993055515</c:v>
                </c:pt>
                <c:pt idx="512">
                  <c:v>40859.335659722223</c:v>
                </c:pt>
                <c:pt idx="513">
                  <c:v>40859.377326388931</c:v>
                </c:pt>
                <c:pt idx="514">
                  <c:v>40859.418993055602</c:v>
                </c:pt>
                <c:pt idx="515">
                  <c:v>40859.460659722223</c:v>
                </c:pt>
                <c:pt idx="516">
                  <c:v>40859.502326388931</c:v>
                </c:pt>
                <c:pt idx="517">
                  <c:v>40859.543993055559</c:v>
                </c:pt>
                <c:pt idx="518">
                  <c:v>40859.585659722223</c:v>
                </c:pt>
                <c:pt idx="519">
                  <c:v>40859.627326388887</c:v>
                </c:pt>
                <c:pt idx="520">
                  <c:v>40859.668993055559</c:v>
                </c:pt>
                <c:pt idx="521">
                  <c:v>40859.710659722223</c:v>
                </c:pt>
                <c:pt idx="522">
                  <c:v>40859.752326388931</c:v>
                </c:pt>
                <c:pt idx="523">
                  <c:v>40859.793993055515</c:v>
                </c:pt>
                <c:pt idx="524">
                  <c:v>40859.835659722223</c:v>
                </c:pt>
                <c:pt idx="525">
                  <c:v>40859.877326388931</c:v>
                </c:pt>
                <c:pt idx="526">
                  <c:v>40859.918993055602</c:v>
                </c:pt>
                <c:pt idx="527">
                  <c:v>40859.960659722223</c:v>
                </c:pt>
                <c:pt idx="528">
                  <c:v>40860.002326388931</c:v>
                </c:pt>
                <c:pt idx="529">
                  <c:v>40860.043993055559</c:v>
                </c:pt>
                <c:pt idx="530">
                  <c:v>40860.085659722223</c:v>
                </c:pt>
                <c:pt idx="531">
                  <c:v>40860.127326388887</c:v>
                </c:pt>
                <c:pt idx="532">
                  <c:v>40860.168993055559</c:v>
                </c:pt>
                <c:pt idx="533">
                  <c:v>40860.210659722223</c:v>
                </c:pt>
                <c:pt idx="534">
                  <c:v>40860.252326388931</c:v>
                </c:pt>
                <c:pt idx="535">
                  <c:v>40860.293993055515</c:v>
                </c:pt>
                <c:pt idx="536">
                  <c:v>40860.335659722223</c:v>
                </c:pt>
                <c:pt idx="537">
                  <c:v>40860.377326388931</c:v>
                </c:pt>
                <c:pt idx="538">
                  <c:v>40860.418993055602</c:v>
                </c:pt>
                <c:pt idx="539">
                  <c:v>40860.460659722223</c:v>
                </c:pt>
                <c:pt idx="540">
                  <c:v>40860.502326388931</c:v>
                </c:pt>
                <c:pt idx="541">
                  <c:v>40860.543993055559</c:v>
                </c:pt>
                <c:pt idx="542">
                  <c:v>40860.585659722223</c:v>
                </c:pt>
                <c:pt idx="543">
                  <c:v>40860.627326388887</c:v>
                </c:pt>
                <c:pt idx="544">
                  <c:v>40860.668993055559</c:v>
                </c:pt>
                <c:pt idx="545">
                  <c:v>40860.710659722223</c:v>
                </c:pt>
                <c:pt idx="546">
                  <c:v>40860.752326388931</c:v>
                </c:pt>
                <c:pt idx="547">
                  <c:v>40860.793993055515</c:v>
                </c:pt>
                <c:pt idx="548">
                  <c:v>40860.835659722223</c:v>
                </c:pt>
                <c:pt idx="549">
                  <c:v>40860.877326388931</c:v>
                </c:pt>
                <c:pt idx="550">
                  <c:v>40860.918993055602</c:v>
                </c:pt>
                <c:pt idx="551">
                  <c:v>40860.960659722223</c:v>
                </c:pt>
                <c:pt idx="552">
                  <c:v>40861.002326388931</c:v>
                </c:pt>
                <c:pt idx="553">
                  <c:v>40861.043993055559</c:v>
                </c:pt>
                <c:pt idx="554">
                  <c:v>40861.085659722223</c:v>
                </c:pt>
                <c:pt idx="555">
                  <c:v>40861.127326388887</c:v>
                </c:pt>
                <c:pt idx="556">
                  <c:v>40861.168993055559</c:v>
                </c:pt>
                <c:pt idx="557">
                  <c:v>40861.210659722223</c:v>
                </c:pt>
                <c:pt idx="558">
                  <c:v>40861.252326388931</c:v>
                </c:pt>
                <c:pt idx="559">
                  <c:v>40861.293993055515</c:v>
                </c:pt>
                <c:pt idx="560">
                  <c:v>40861.335659722223</c:v>
                </c:pt>
                <c:pt idx="561">
                  <c:v>40861.377326388931</c:v>
                </c:pt>
                <c:pt idx="562">
                  <c:v>40861.418993055602</c:v>
                </c:pt>
                <c:pt idx="563">
                  <c:v>40861.460659722223</c:v>
                </c:pt>
                <c:pt idx="564">
                  <c:v>40861.502326388931</c:v>
                </c:pt>
                <c:pt idx="565">
                  <c:v>40861.543993055559</c:v>
                </c:pt>
                <c:pt idx="566">
                  <c:v>40861.585659722223</c:v>
                </c:pt>
                <c:pt idx="567">
                  <c:v>40861.627326388887</c:v>
                </c:pt>
                <c:pt idx="568">
                  <c:v>40861.668993055559</c:v>
                </c:pt>
                <c:pt idx="569">
                  <c:v>40861.710659722223</c:v>
                </c:pt>
                <c:pt idx="570">
                  <c:v>40861.752326388931</c:v>
                </c:pt>
                <c:pt idx="571">
                  <c:v>40861.793993055515</c:v>
                </c:pt>
                <c:pt idx="572">
                  <c:v>40861.835659722223</c:v>
                </c:pt>
                <c:pt idx="573">
                  <c:v>40861.877326388931</c:v>
                </c:pt>
                <c:pt idx="574">
                  <c:v>40861.918993055602</c:v>
                </c:pt>
                <c:pt idx="575">
                  <c:v>40861.960659722223</c:v>
                </c:pt>
                <c:pt idx="576">
                  <c:v>40862.002326388931</c:v>
                </c:pt>
                <c:pt idx="577">
                  <c:v>40862.043993055559</c:v>
                </c:pt>
                <c:pt idx="578">
                  <c:v>40862.085659722223</c:v>
                </c:pt>
                <c:pt idx="579">
                  <c:v>40862.127326388887</c:v>
                </c:pt>
                <c:pt idx="580">
                  <c:v>40862.168993055559</c:v>
                </c:pt>
                <c:pt idx="581">
                  <c:v>40862.210659722223</c:v>
                </c:pt>
                <c:pt idx="582">
                  <c:v>40862.252326388931</c:v>
                </c:pt>
                <c:pt idx="583">
                  <c:v>40862.293993055515</c:v>
                </c:pt>
                <c:pt idx="584">
                  <c:v>40862.335659722223</c:v>
                </c:pt>
                <c:pt idx="585">
                  <c:v>40862.377326388931</c:v>
                </c:pt>
                <c:pt idx="586">
                  <c:v>40862.418993055602</c:v>
                </c:pt>
                <c:pt idx="587">
                  <c:v>40862.460659722223</c:v>
                </c:pt>
                <c:pt idx="588">
                  <c:v>40862.502326388931</c:v>
                </c:pt>
                <c:pt idx="589">
                  <c:v>40862.543993055559</c:v>
                </c:pt>
                <c:pt idx="590">
                  <c:v>40862.585659722223</c:v>
                </c:pt>
                <c:pt idx="591">
                  <c:v>40862.627326388887</c:v>
                </c:pt>
                <c:pt idx="592">
                  <c:v>40862.668993055559</c:v>
                </c:pt>
                <c:pt idx="593">
                  <c:v>40862.710659722223</c:v>
                </c:pt>
                <c:pt idx="594">
                  <c:v>40862.752326388931</c:v>
                </c:pt>
                <c:pt idx="595">
                  <c:v>40862.793993055515</c:v>
                </c:pt>
                <c:pt idx="596">
                  <c:v>40862.835659722223</c:v>
                </c:pt>
                <c:pt idx="597">
                  <c:v>40862.877326388931</c:v>
                </c:pt>
                <c:pt idx="598">
                  <c:v>40862.918993055602</c:v>
                </c:pt>
                <c:pt idx="599">
                  <c:v>40862.960659722223</c:v>
                </c:pt>
                <c:pt idx="600">
                  <c:v>40863.002326388931</c:v>
                </c:pt>
                <c:pt idx="601">
                  <c:v>40863.043993055559</c:v>
                </c:pt>
                <c:pt idx="602">
                  <c:v>40863.085659722223</c:v>
                </c:pt>
                <c:pt idx="603">
                  <c:v>40863.127326388887</c:v>
                </c:pt>
                <c:pt idx="604">
                  <c:v>40863.168993055559</c:v>
                </c:pt>
                <c:pt idx="605">
                  <c:v>40863.210659722223</c:v>
                </c:pt>
                <c:pt idx="606">
                  <c:v>40863.252326388931</c:v>
                </c:pt>
                <c:pt idx="607">
                  <c:v>40863.293993055515</c:v>
                </c:pt>
                <c:pt idx="608">
                  <c:v>40863.335659722223</c:v>
                </c:pt>
                <c:pt idx="609">
                  <c:v>40863.377326388931</c:v>
                </c:pt>
                <c:pt idx="610">
                  <c:v>40863.418993055602</c:v>
                </c:pt>
                <c:pt idx="611">
                  <c:v>40863.460659722223</c:v>
                </c:pt>
                <c:pt idx="612">
                  <c:v>40863.502326388931</c:v>
                </c:pt>
                <c:pt idx="613">
                  <c:v>40863.543993055559</c:v>
                </c:pt>
                <c:pt idx="614">
                  <c:v>40863.585659722223</c:v>
                </c:pt>
                <c:pt idx="615">
                  <c:v>40863.627326388887</c:v>
                </c:pt>
                <c:pt idx="616">
                  <c:v>40863.668993055559</c:v>
                </c:pt>
                <c:pt idx="617">
                  <c:v>40863.710659722223</c:v>
                </c:pt>
                <c:pt idx="618">
                  <c:v>40863.752326388931</c:v>
                </c:pt>
                <c:pt idx="619">
                  <c:v>40863.793993055515</c:v>
                </c:pt>
                <c:pt idx="620">
                  <c:v>40863.835659722223</c:v>
                </c:pt>
                <c:pt idx="621">
                  <c:v>40863.877326388931</c:v>
                </c:pt>
                <c:pt idx="622">
                  <c:v>40863.918993055602</c:v>
                </c:pt>
                <c:pt idx="623">
                  <c:v>40863.960659722223</c:v>
                </c:pt>
                <c:pt idx="624">
                  <c:v>40864.002326388931</c:v>
                </c:pt>
                <c:pt idx="625">
                  <c:v>40864.043993055559</c:v>
                </c:pt>
                <c:pt idx="626">
                  <c:v>40864.085659722223</c:v>
                </c:pt>
                <c:pt idx="627">
                  <c:v>40864.127326388887</c:v>
                </c:pt>
                <c:pt idx="628">
                  <c:v>40864.168993055559</c:v>
                </c:pt>
                <c:pt idx="629">
                  <c:v>40864.210659722223</c:v>
                </c:pt>
                <c:pt idx="630">
                  <c:v>40864.252326388931</c:v>
                </c:pt>
                <c:pt idx="631">
                  <c:v>40864.293993055515</c:v>
                </c:pt>
                <c:pt idx="632">
                  <c:v>40864.335659722223</c:v>
                </c:pt>
                <c:pt idx="633">
                  <c:v>40864.377326388931</c:v>
                </c:pt>
                <c:pt idx="634">
                  <c:v>40864.418993055602</c:v>
                </c:pt>
                <c:pt idx="635">
                  <c:v>40864.460659722223</c:v>
                </c:pt>
                <c:pt idx="636">
                  <c:v>40864.502326388931</c:v>
                </c:pt>
                <c:pt idx="637">
                  <c:v>40864.543993055559</c:v>
                </c:pt>
                <c:pt idx="638">
                  <c:v>40864.585659722223</c:v>
                </c:pt>
                <c:pt idx="639">
                  <c:v>40864.627326388887</c:v>
                </c:pt>
                <c:pt idx="640">
                  <c:v>40864.668993055559</c:v>
                </c:pt>
                <c:pt idx="641">
                  <c:v>40864.710659722223</c:v>
                </c:pt>
                <c:pt idx="642">
                  <c:v>40864.752326388931</c:v>
                </c:pt>
                <c:pt idx="643">
                  <c:v>40864.793993055515</c:v>
                </c:pt>
                <c:pt idx="644">
                  <c:v>40864.835659722223</c:v>
                </c:pt>
                <c:pt idx="645">
                  <c:v>40864.877326388931</c:v>
                </c:pt>
                <c:pt idx="646">
                  <c:v>40864.918993055602</c:v>
                </c:pt>
                <c:pt idx="647">
                  <c:v>40864.960659722223</c:v>
                </c:pt>
                <c:pt idx="648">
                  <c:v>40865.002326388931</c:v>
                </c:pt>
                <c:pt idx="649">
                  <c:v>40865.043993055559</c:v>
                </c:pt>
                <c:pt idx="650">
                  <c:v>40865.085659722223</c:v>
                </c:pt>
                <c:pt idx="651">
                  <c:v>40865.127326388887</c:v>
                </c:pt>
                <c:pt idx="652">
                  <c:v>40865.168993055559</c:v>
                </c:pt>
                <c:pt idx="653">
                  <c:v>40865.210659722223</c:v>
                </c:pt>
                <c:pt idx="654">
                  <c:v>40865.252326388931</c:v>
                </c:pt>
                <c:pt idx="655">
                  <c:v>40865.293993055515</c:v>
                </c:pt>
                <c:pt idx="656">
                  <c:v>40865.335659722223</c:v>
                </c:pt>
                <c:pt idx="657">
                  <c:v>40865.377326388931</c:v>
                </c:pt>
                <c:pt idx="658">
                  <c:v>40865.418993055602</c:v>
                </c:pt>
                <c:pt idx="659">
                  <c:v>40865.460659722223</c:v>
                </c:pt>
                <c:pt idx="660">
                  <c:v>40865.502326388931</c:v>
                </c:pt>
                <c:pt idx="661">
                  <c:v>40865.543993055559</c:v>
                </c:pt>
                <c:pt idx="662">
                  <c:v>40865.585659722223</c:v>
                </c:pt>
                <c:pt idx="663">
                  <c:v>40865.627326388887</c:v>
                </c:pt>
                <c:pt idx="664">
                  <c:v>40865.668993055559</c:v>
                </c:pt>
                <c:pt idx="665">
                  <c:v>40865.710659722223</c:v>
                </c:pt>
                <c:pt idx="666">
                  <c:v>40865.752326388931</c:v>
                </c:pt>
                <c:pt idx="667">
                  <c:v>40865.793993055515</c:v>
                </c:pt>
                <c:pt idx="668">
                  <c:v>40865.835659722223</c:v>
                </c:pt>
                <c:pt idx="669">
                  <c:v>40865.877326388931</c:v>
                </c:pt>
                <c:pt idx="670">
                  <c:v>40865.918993055602</c:v>
                </c:pt>
                <c:pt idx="671">
                  <c:v>40865.960659722223</c:v>
                </c:pt>
                <c:pt idx="672">
                  <c:v>40866.002326388931</c:v>
                </c:pt>
                <c:pt idx="673">
                  <c:v>40866.043993055559</c:v>
                </c:pt>
                <c:pt idx="674">
                  <c:v>40866.085659722223</c:v>
                </c:pt>
                <c:pt idx="675">
                  <c:v>40866.127326388887</c:v>
                </c:pt>
                <c:pt idx="676">
                  <c:v>40866.168993055559</c:v>
                </c:pt>
                <c:pt idx="677">
                  <c:v>40866.210659722223</c:v>
                </c:pt>
                <c:pt idx="678">
                  <c:v>40866.252326388931</c:v>
                </c:pt>
                <c:pt idx="679">
                  <c:v>40866.293993055515</c:v>
                </c:pt>
                <c:pt idx="680">
                  <c:v>40866.335659722223</c:v>
                </c:pt>
                <c:pt idx="681">
                  <c:v>40866.377326388931</c:v>
                </c:pt>
                <c:pt idx="682">
                  <c:v>40866.418993055602</c:v>
                </c:pt>
                <c:pt idx="683">
                  <c:v>40866.460659722223</c:v>
                </c:pt>
                <c:pt idx="684">
                  <c:v>40866.502326388931</c:v>
                </c:pt>
                <c:pt idx="685">
                  <c:v>40866.543993055559</c:v>
                </c:pt>
                <c:pt idx="686">
                  <c:v>40866.585659722223</c:v>
                </c:pt>
                <c:pt idx="687">
                  <c:v>40866.627326388887</c:v>
                </c:pt>
                <c:pt idx="688">
                  <c:v>40866.668993055559</c:v>
                </c:pt>
                <c:pt idx="689">
                  <c:v>40866.710659722223</c:v>
                </c:pt>
                <c:pt idx="690">
                  <c:v>40866.752326388931</c:v>
                </c:pt>
                <c:pt idx="691">
                  <c:v>40866.793993055515</c:v>
                </c:pt>
                <c:pt idx="692">
                  <c:v>40866.835659722223</c:v>
                </c:pt>
                <c:pt idx="693">
                  <c:v>40866.877326388931</c:v>
                </c:pt>
                <c:pt idx="694">
                  <c:v>40866.918993055602</c:v>
                </c:pt>
                <c:pt idx="695">
                  <c:v>40866.960659722223</c:v>
                </c:pt>
                <c:pt idx="696">
                  <c:v>40867.002326388931</c:v>
                </c:pt>
                <c:pt idx="697">
                  <c:v>40867.043993055559</c:v>
                </c:pt>
                <c:pt idx="698">
                  <c:v>40867.085659722223</c:v>
                </c:pt>
                <c:pt idx="699">
                  <c:v>40867.127326388887</c:v>
                </c:pt>
                <c:pt idx="700">
                  <c:v>40867.168993055559</c:v>
                </c:pt>
                <c:pt idx="701">
                  <c:v>40867.210659722223</c:v>
                </c:pt>
                <c:pt idx="702">
                  <c:v>40867.252326388931</c:v>
                </c:pt>
                <c:pt idx="703">
                  <c:v>40867.293993055515</c:v>
                </c:pt>
                <c:pt idx="704">
                  <c:v>40867.335659722223</c:v>
                </c:pt>
                <c:pt idx="705">
                  <c:v>40867.377326388931</c:v>
                </c:pt>
                <c:pt idx="706">
                  <c:v>40867.418993055602</c:v>
                </c:pt>
                <c:pt idx="707">
                  <c:v>40867.460659722223</c:v>
                </c:pt>
                <c:pt idx="708">
                  <c:v>40867.502326388931</c:v>
                </c:pt>
                <c:pt idx="709">
                  <c:v>40867.543993055559</c:v>
                </c:pt>
                <c:pt idx="710">
                  <c:v>40867.585659722223</c:v>
                </c:pt>
                <c:pt idx="711">
                  <c:v>40867.627326388887</c:v>
                </c:pt>
                <c:pt idx="712">
                  <c:v>40867.668993055559</c:v>
                </c:pt>
                <c:pt idx="713">
                  <c:v>40867.710659722223</c:v>
                </c:pt>
                <c:pt idx="714">
                  <c:v>40867.752326388931</c:v>
                </c:pt>
                <c:pt idx="715">
                  <c:v>40867.793993055515</c:v>
                </c:pt>
                <c:pt idx="716">
                  <c:v>40867.835659722223</c:v>
                </c:pt>
                <c:pt idx="717">
                  <c:v>40867.877326388931</c:v>
                </c:pt>
                <c:pt idx="718">
                  <c:v>40867.918993055602</c:v>
                </c:pt>
                <c:pt idx="719">
                  <c:v>40867.960659722223</c:v>
                </c:pt>
                <c:pt idx="720">
                  <c:v>40868.002326388931</c:v>
                </c:pt>
                <c:pt idx="721">
                  <c:v>40868.043993055559</c:v>
                </c:pt>
                <c:pt idx="722">
                  <c:v>40868.085659722223</c:v>
                </c:pt>
                <c:pt idx="723">
                  <c:v>40868.127326388887</c:v>
                </c:pt>
                <c:pt idx="724">
                  <c:v>40868.168993055559</c:v>
                </c:pt>
                <c:pt idx="725">
                  <c:v>40868.210659722223</c:v>
                </c:pt>
                <c:pt idx="726">
                  <c:v>40868.252326388931</c:v>
                </c:pt>
                <c:pt idx="727">
                  <c:v>40868.293993055515</c:v>
                </c:pt>
                <c:pt idx="728">
                  <c:v>40868.335659722223</c:v>
                </c:pt>
                <c:pt idx="729">
                  <c:v>40868.377326388931</c:v>
                </c:pt>
                <c:pt idx="730">
                  <c:v>40868.418993055602</c:v>
                </c:pt>
                <c:pt idx="731">
                  <c:v>40868.460659722223</c:v>
                </c:pt>
                <c:pt idx="732">
                  <c:v>40868.502326388931</c:v>
                </c:pt>
                <c:pt idx="733">
                  <c:v>40868.543993055559</c:v>
                </c:pt>
                <c:pt idx="734">
                  <c:v>40868.585659722223</c:v>
                </c:pt>
                <c:pt idx="735">
                  <c:v>40868.627326388887</c:v>
                </c:pt>
                <c:pt idx="736">
                  <c:v>40868.668993055559</c:v>
                </c:pt>
                <c:pt idx="737">
                  <c:v>40868.710659722223</c:v>
                </c:pt>
                <c:pt idx="738">
                  <c:v>40868.752326388931</c:v>
                </c:pt>
                <c:pt idx="739">
                  <c:v>40868.793993055515</c:v>
                </c:pt>
                <c:pt idx="740">
                  <c:v>40868.835659722223</c:v>
                </c:pt>
                <c:pt idx="741">
                  <c:v>40868.877326388931</c:v>
                </c:pt>
                <c:pt idx="742">
                  <c:v>40868.918993055602</c:v>
                </c:pt>
                <c:pt idx="743">
                  <c:v>40868.960659722223</c:v>
                </c:pt>
                <c:pt idx="744">
                  <c:v>40869.002326388931</c:v>
                </c:pt>
                <c:pt idx="745">
                  <c:v>40869.043993055559</c:v>
                </c:pt>
                <c:pt idx="746">
                  <c:v>40869.085659722223</c:v>
                </c:pt>
                <c:pt idx="747">
                  <c:v>40869.127326388887</c:v>
                </c:pt>
                <c:pt idx="748">
                  <c:v>40869.168993055559</c:v>
                </c:pt>
                <c:pt idx="749">
                  <c:v>40869.210659722223</c:v>
                </c:pt>
                <c:pt idx="750">
                  <c:v>40869.252326388931</c:v>
                </c:pt>
                <c:pt idx="751">
                  <c:v>40869.293993055515</c:v>
                </c:pt>
                <c:pt idx="752">
                  <c:v>40869.335659722223</c:v>
                </c:pt>
                <c:pt idx="753">
                  <c:v>40869.377326388931</c:v>
                </c:pt>
                <c:pt idx="754">
                  <c:v>40869.418993055602</c:v>
                </c:pt>
                <c:pt idx="755">
                  <c:v>40869.460659722223</c:v>
                </c:pt>
                <c:pt idx="756">
                  <c:v>40869.502326388931</c:v>
                </c:pt>
                <c:pt idx="757">
                  <c:v>40869.543993055559</c:v>
                </c:pt>
                <c:pt idx="758">
                  <c:v>40869.585659722223</c:v>
                </c:pt>
                <c:pt idx="759">
                  <c:v>40869.627326388887</c:v>
                </c:pt>
                <c:pt idx="760">
                  <c:v>40869.668993055559</c:v>
                </c:pt>
                <c:pt idx="761">
                  <c:v>40869.710659722223</c:v>
                </c:pt>
                <c:pt idx="762">
                  <c:v>40869.752326388931</c:v>
                </c:pt>
                <c:pt idx="763">
                  <c:v>40869.793993055515</c:v>
                </c:pt>
                <c:pt idx="764">
                  <c:v>40869.835659722223</c:v>
                </c:pt>
                <c:pt idx="765">
                  <c:v>40869.877326388931</c:v>
                </c:pt>
                <c:pt idx="766">
                  <c:v>40869.918993055602</c:v>
                </c:pt>
                <c:pt idx="767">
                  <c:v>40869.960659722223</c:v>
                </c:pt>
                <c:pt idx="768">
                  <c:v>40867.293993055515</c:v>
                </c:pt>
                <c:pt idx="769">
                  <c:v>40867.335659722223</c:v>
                </c:pt>
                <c:pt idx="770">
                  <c:v>40867.377326388931</c:v>
                </c:pt>
                <c:pt idx="771">
                  <c:v>40867.418993055602</c:v>
                </c:pt>
                <c:pt idx="772">
                  <c:v>40867.460659722223</c:v>
                </c:pt>
                <c:pt idx="773">
                  <c:v>40867.502326388931</c:v>
                </c:pt>
                <c:pt idx="774">
                  <c:v>40867.543993055559</c:v>
                </c:pt>
                <c:pt idx="775">
                  <c:v>40867.585659722223</c:v>
                </c:pt>
                <c:pt idx="776">
                  <c:v>40867.627326388887</c:v>
                </c:pt>
                <c:pt idx="777">
                  <c:v>40867.668993055559</c:v>
                </c:pt>
                <c:pt idx="778">
                  <c:v>40867.710659722223</c:v>
                </c:pt>
                <c:pt idx="779">
                  <c:v>40867.752326388931</c:v>
                </c:pt>
                <c:pt idx="780">
                  <c:v>40867.793993055515</c:v>
                </c:pt>
                <c:pt idx="781">
                  <c:v>40867.835659722223</c:v>
                </c:pt>
                <c:pt idx="782">
                  <c:v>40867.877326388931</c:v>
                </c:pt>
                <c:pt idx="783">
                  <c:v>40867.918993055602</c:v>
                </c:pt>
                <c:pt idx="784">
                  <c:v>40867.960659722223</c:v>
                </c:pt>
                <c:pt idx="785">
                  <c:v>40868.002326388931</c:v>
                </c:pt>
                <c:pt idx="786">
                  <c:v>40868.043993055559</c:v>
                </c:pt>
                <c:pt idx="787">
                  <c:v>40868.085659722223</c:v>
                </c:pt>
                <c:pt idx="788">
                  <c:v>40868.127326388887</c:v>
                </c:pt>
                <c:pt idx="789">
                  <c:v>40868.168993055559</c:v>
                </c:pt>
                <c:pt idx="790">
                  <c:v>40868.210659722223</c:v>
                </c:pt>
                <c:pt idx="791">
                  <c:v>40868.252326388931</c:v>
                </c:pt>
                <c:pt idx="792">
                  <c:v>40868.293993055515</c:v>
                </c:pt>
                <c:pt idx="793">
                  <c:v>40868.335659722223</c:v>
                </c:pt>
                <c:pt idx="794">
                  <c:v>40868.377326388931</c:v>
                </c:pt>
                <c:pt idx="795">
                  <c:v>40868.418993055602</c:v>
                </c:pt>
                <c:pt idx="796">
                  <c:v>40868.460659722223</c:v>
                </c:pt>
                <c:pt idx="797">
                  <c:v>40868.502326388931</c:v>
                </c:pt>
                <c:pt idx="798">
                  <c:v>40868.543993055559</c:v>
                </c:pt>
                <c:pt idx="799">
                  <c:v>40868.585659722223</c:v>
                </c:pt>
                <c:pt idx="800">
                  <c:v>40868.627326388887</c:v>
                </c:pt>
                <c:pt idx="801">
                  <c:v>40868.668993055559</c:v>
                </c:pt>
                <c:pt idx="802">
                  <c:v>40868.710659722223</c:v>
                </c:pt>
                <c:pt idx="803">
                  <c:v>40868.752326388931</c:v>
                </c:pt>
                <c:pt idx="804">
                  <c:v>40868.793993055515</c:v>
                </c:pt>
                <c:pt idx="805">
                  <c:v>40868.835659722223</c:v>
                </c:pt>
                <c:pt idx="806">
                  <c:v>40868.877326388931</c:v>
                </c:pt>
                <c:pt idx="807">
                  <c:v>40868.918993055602</c:v>
                </c:pt>
                <c:pt idx="808">
                  <c:v>40868.960659722223</c:v>
                </c:pt>
                <c:pt idx="809">
                  <c:v>40869.002326388931</c:v>
                </c:pt>
                <c:pt idx="810">
                  <c:v>40869.043993055559</c:v>
                </c:pt>
                <c:pt idx="811">
                  <c:v>40869.085659722223</c:v>
                </c:pt>
                <c:pt idx="812">
                  <c:v>40869.127326388887</c:v>
                </c:pt>
                <c:pt idx="813">
                  <c:v>40869.168993055559</c:v>
                </c:pt>
                <c:pt idx="814">
                  <c:v>40869.210659722223</c:v>
                </c:pt>
                <c:pt idx="815">
                  <c:v>40869.252326388931</c:v>
                </c:pt>
                <c:pt idx="816">
                  <c:v>40869.293993055515</c:v>
                </c:pt>
                <c:pt idx="817">
                  <c:v>40869.335659722223</c:v>
                </c:pt>
                <c:pt idx="818">
                  <c:v>40869.377326388931</c:v>
                </c:pt>
                <c:pt idx="819">
                  <c:v>40869.418993055602</c:v>
                </c:pt>
                <c:pt idx="820">
                  <c:v>40869.460659722223</c:v>
                </c:pt>
                <c:pt idx="821">
                  <c:v>40869.502326388931</c:v>
                </c:pt>
                <c:pt idx="822">
                  <c:v>40869.543993055559</c:v>
                </c:pt>
                <c:pt idx="823">
                  <c:v>40869.585659722223</c:v>
                </c:pt>
                <c:pt idx="824">
                  <c:v>40869.627326388887</c:v>
                </c:pt>
                <c:pt idx="825">
                  <c:v>40869.668993055559</c:v>
                </c:pt>
                <c:pt idx="826">
                  <c:v>40869.710659722223</c:v>
                </c:pt>
                <c:pt idx="827">
                  <c:v>40869.752326388931</c:v>
                </c:pt>
                <c:pt idx="828">
                  <c:v>40869.793993055515</c:v>
                </c:pt>
                <c:pt idx="829">
                  <c:v>40869.835659722223</c:v>
                </c:pt>
                <c:pt idx="830">
                  <c:v>40869.877326388931</c:v>
                </c:pt>
                <c:pt idx="831">
                  <c:v>40869.918993055602</c:v>
                </c:pt>
                <c:pt idx="832">
                  <c:v>40869.960659722223</c:v>
                </c:pt>
                <c:pt idx="833">
                  <c:v>40872.710659722223</c:v>
                </c:pt>
                <c:pt idx="834">
                  <c:v>40872.752326388931</c:v>
                </c:pt>
                <c:pt idx="835">
                  <c:v>40872.793993055515</c:v>
                </c:pt>
                <c:pt idx="836">
                  <c:v>40872.835659722223</c:v>
                </c:pt>
                <c:pt idx="837">
                  <c:v>40872.877326388931</c:v>
                </c:pt>
                <c:pt idx="838">
                  <c:v>40872.918993055602</c:v>
                </c:pt>
                <c:pt idx="839">
                  <c:v>40872.960659722223</c:v>
                </c:pt>
                <c:pt idx="840">
                  <c:v>40873.002326388931</c:v>
                </c:pt>
                <c:pt idx="841">
                  <c:v>40873.043993055559</c:v>
                </c:pt>
                <c:pt idx="842">
                  <c:v>40873.085659722223</c:v>
                </c:pt>
                <c:pt idx="843">
                  <c:v>40873.127326388887</c:v>
                </c:pt>
                <c:pt idx="844">
                  <c:v>40873.168993055559</c:v>
                </c:pt>
                <c:pt idx="845">
                  <c:v>40873.210659722223</c:v>
                </c:pt>
                <c:pt idx="846">
                  <c:v>40873.252326388931</c:v>
                </c:pt>
                <c:pt idx="847">
                  <c:v>40873.293993055515</c:v>
                </c:pt>
                <c:pt idx="848">
                  <c:v>40873.335659722223</c:v>
                </c:pt>
                <c:pt idx="849">
                  <c:v>40873.377326388931</c:v>
                </c:pt>
                <c:pt idx="850">
                  <c:v>40873.418993055602</c:v>
                </c:pt>
                <c:pt idx="851">
                  <c:v>40873.460659722223</c:v>
                </c:pt>
                <c:pt idx="852">
                  <c:v>40873.502326388931</c:v>
                </c:pt>
                <c:pt idx="853">
                  <c:v>40873.543993055559</c:v>
                </c:pt>
                <c:pt idx="854">
                  <c:v>40873.585659722223</c:v>
                </c:pt>
                <c:pt idx="855">
                  <c:v>40873.627326388887</c:v>
                </c:pt>
                <c:pt idx="856">
                  <c:v>40873.668993055559</c:v>
                </c:pt>
                <c:pt idx="857">
                  <c:v>40873.710659722223</c:v>
                </c:pt>
                <c:pt idx="858">
                  <c:v>40873.752326388931</c:v>
                </c:pt>
                <c:pt idx="859">
                  <c:v>40873.793993055515</c:v>
                </c:pt>
                <c:pt idx="860">
                  <c:v>40873.835659722223</c:v>
                </c:pt>
                <c:pt idx="861">
                  <c:v>40873.877326388931</c:v>
                </c:pt>
                <c:pt idx="862">
                  <c:v>40873.918993055602</c:v>
                </c:pt>
                <c:pt idx="863">
                  <c:v>40873.960659722223</c:v>
                </c:pt>
                <c:pt idx="864">
                  <c:v>40874.002326388931</c:v>
                </c:pt>
                <c:pt idx="865">
                  <c:v>40874.043993055559</c:v>
                </c:pt>
                <c:pt idx="866">
                  <c:v>40874.085659722223</c:v>
                </c:pt>
                <c:pt idx="867">
                  <c:v>40874.127326388887</c:v>
                </c:pt>
                <c:pt idx="868">
                  <c:v>40874.168993055559</c:v>
                </c:pt>
                <c:pt idx="869">
                  <c:v>40874.210659722223</c:v>
                </c:pt>
                <c:pt idx="870">
                  <c:v>40874.252326388931</c:v>
                </c:pt>
                <c:pt idx="871">
                  <c:v>40874.293993055515</c:v>
                </c:pt>
                <c:pt idx="872">
                  <c:v>40874.335659722223</c:v>
                </c:pt>
                <c:pt idx="873">
                  <c:v>40874.377326388931</c:v>
                </c:pt>
                <c:pt idx="874">
                  <c:v>40874.418993055602</c:v>
                </c:pt>
                <c:pt idx="875">
                  <c:v>40874.460659722223</c:v>
                </c:pt>
                <c:pt idx="876">
                  <c:v>40874.502326388931</c:v>
                </c:pt>
                <c:pt idx="877">
                  <c:v>40874.543993055559</c:v>
                </c:pt>
                <c:pt idx="878">
                  <c:v>40874.585659722223</c:v>
                </c:pt>
                <c:pt idx="879">
                  <c:v>40874.627326388887</c:v>
                </c:pt>
                <c:pt idx="880">
                  <c:v>40874.668993055559</c:v>
                </c:pt>
                <c:pt idx="881">
                  <c:v>40874.710659722223</c:v>
                </c:pt>
                <c:pt idx="882">
                  <c:v>40874.752326388931</c:v>
                </c:pt>
                <c:pt idx="883">
                  <c:v>40874.793993055515</c:v>
                </c:pt>
                <c:pt idx="884">
                  <c:v>40874.835659722223</c:v>
                </c:pt>
                <c:pt idx="885">
                  <c:v>40874.877326388931</c:v>
                </c:pt>
                <c:pt idx="886">
                  <c:v>40874.918993055602</c:v>
                </c:pt>
                <c:pt idx="887">
                  <c:v>40874.960659722223</c:v>
                </c:pt>
                <c:pt idx="888">
                  <c:v>40875.002326388931</c:v>
                </c:pt>
                <c:pt idx="889">
                  <c:v>40875.043993055559</c:v>
                </c:pt>
                <c:pt idx="890">
                  <c:v>40875.085659722223</c:v>
                </c:pt>
                <c:pt idx="891">
                  <c:v>40875.127326388887</c:v>
                </c:pt>
                <c:pt idx="892">
                  <c:v>40875.168993055559</c:v>
                </c:pt>
                <c:pt idx="893">
                  <c:v>40875.210659722223</c:v>
                </c:pt>
                <c:pt idx="894">
                  <c:v>40875.252326388931</c:v>
                </c:pt>
                <c:pt idx="895">
                  <c:v>40875.293993055515</c:v>
                </c:pt>
                <c:pt idx="896">
                  <c:v>40875.335659722223</c:v>
                </c:pt>
                <c:pt idx="897">
                  <c:v>40875.377326388931</c:v>
                </c:pt>
                <c:pt idx="898">
                  <c:v>40875.418993055602</c:v>
                </c:pt>
                <c:pt idx="899">
                  <c:v>40875.460659722223</c:v>
                </c:pt>
                <c:pt idx="900">
                  <c:v>40875.502326388931</c:v>
                </c:pt>
                <c:pt idx="901">
                  <c:v>40875.543993055559</c:v>
                </c:pt>
                <c:pt idx="902">
                  <c:v>40875.585659722223</c:v>
                </c:pt>
                <c:pt idx="903">
                  <c:v>40875.627326388887</c:v>
                </c:pt>
                <c:pt idx="904">
                  <c:v>40875.668993055559</c:v>
                </c:pt>
                <c:pt idx="905">
                  <c:v>40875.710659722223</c:v>
                </c:pt>
                <c:pt idx="906">
                  <c:v>40875.752326388931</c:v>
                </c:pt>
                <c:pt idx="907">
                  <c:v>40875.793993055515</c:v>
                </c:pt>
                <c:pt idx="908">
                  <c:v>40875.835659722223</c:v>
                </c:pt>
                <c:pt idx="909">
                  <c:v>40875.877326388931</c:v>
                </c:pt>
                <c:pt idx="910">
                  <c:v>40875.918993055602</c:v>
                </c:pt>
                <c:pt idx="911">
                  <c:v>40875.960659722223</c:v>
                </c:pt>
                <c:pt idx="912">
                  <c:v>40876.002326388931</c:v>
                </c:pt>
                <c:pt idx="913">
                  <c:v>40876.043993055559</c:v>
                </c:pt>
                <c:pt idx="914">
                  <c:v>40876.085659722223</c:v>
                </c:pt>
                <c:pt idx="915">
                  <c:v>40876.127326388887</c:v>
                </c:pt>
                <c:pt idx="916">
                  <c:v>40876.168993055559</c:v>
                </c:pt>
                <c:pt idx="917">
                  <c:v>40876.210659722223</c:v>
                </c:pt>
                <c:pt idx="918">
                  <c:v>40876.252326388931</c:v>
                </c:pt>
                <c:pt idx="919">
                  <c:v>40876.293993055515</c:v>
                </c:pt>
                <c:pt idx="920">
                  <c:v>40876.335659722223</c:v>
                </c:pt>
                <c:pt idx="921">
                  <c:v>40876.377326388931</c:v>
                </c:pt>
                <c:pt idx="922">
                  <c:v>40876.418993055602</c:v>
                </c:pt>
                <c:pt idx="923">
                  <c:v>40876.460659722223</c:v>
                </c:pt>
                <c:pt idx="924">
                  <c:v>40876.502326388931</c:v>
                </c:pt>
                <c:pt idx="925">
                  <c:v>40876.543993055559</c:v>
                </c:pt>
                <c:pt idx="926">
                  <c:v>40876.585659722223</c:v>
                </c:pt>
                <c:pt idx="927">
                  <c:v>40876.627326388887</c:v>
                </c:pt>
                <c:pt idx="928">
                  <c:v>40876.668993055559</c:v>
                </c:pt>
                <c:pt idx="929">
                  <c:v>40876.710659722223</c:v>
                </c:pt>
                <c:pt idx="930">
                  <c:v>40876.752326388931</c:v>
                </c:pt>
                <c:pt idx="931">
                  <c:v>40876.793993055515</c:v>
                </c:pt>
                <c:pt idx="932">
                  <c:v>40876.835659722223</c:v>
                </c:pt>
                <c:pt idx="933">
                  <c:v>40876.877326388931</c:v>
                </c:pt>
                <c:pt idx="934">
                  <c:v>40876.918993055602</c:v>
                </c:pt>
                <c:pt idx="935">
                  <c:v>40876.960659722223</c:v>
                </c:pt>
                <c:pt idx="936">
                  <c:v>40877.002326388931</c:v>
                </c:pt>
                <c:pt idx="937">
                  <c:v>40877.043993055559</c:v>
                </c:pt>
                <c:pt idx="938">
                  <c:v>40877.085659722223</c:v>
                </c:pt>
                <c:pt idx="939">
                  <c:v>40877.127326388887</c:v>
                </c:pt>
                <c:pt idx="940">
                  <c:v>40877.168993055559</c:v>
                </c:pt>
                <c:pt idx="941">
                  <c:v>40877.210659722223</c:v>
                </c:pt>
                <c:pt idx="942">
                  <c:v>40877.252326388931</c:v>
                </c:pt>
                <c:pt idx="943">
                  <c:v>40877.293993055515</c:v>
                </c:pt>
                <c:pt idx="944">
                  <c:v>40877.335659722223</c:v>
                </c:pt>
                <c:pt idx="945">
                  <c:v>40877.377326388931</c:v>
                </c:pt>
                <c:pt idx="946">
                  <c:v>40877.418993055602</c:v>
                </c:pt>
                <c:pt idx="947">
                  <c:v>40877.460659722223</c:v>
                </c:pt>
                <c:pt idx="948">
                  <c:v>40877.502326388931</c:v>
                </c:pt>
                <c:pt idx="949">
                  <c:v>40877.543993055559</c:v>
                </c:pt>
                <c:pt idx="950">
                  <c:v>40877.585659722223</c:v>
                </c:pt>
                <c:pt idx="951">
                  <c:v>40877.627326388887</c:v>
                </c:pt>
                <c:pt idx="952">
                  <c:v>40877.668993055559</c:v>
                </c:pt>
                <c:pt idx="953">
                  <c:v>40877.710659722223</c:v>
                </c:pt>
                <c:pt idx="954">
                  <c:v>40877.752326388931</c:v>
                </c:pt>
                <c:pt idx="955">
                  <c:v>40877.793993055515</c:v>
                </c:pt>
                <c:pt idx="956">
                  <c:v>40877.835659722223</c:v>
                </c:pt>
                <c:pt idx="957">
                  <c:v>40877.877326388931</c:v>
                </c:pt>
                <c:pt idx="958">
                  <c:v>40877.918993055602</c:v>
                </c:pt>
                <c:pt idx="959">
                  <c:v>40877.960659722223</c:v>
                </c:pt>
                <c:pt idx="960">
                  <c:v>40878.002326388931</c:v>
                </c:pt>
                <c:pt idx="961">
                  <c:v>40878.043993055559</c:v>
                </c:pt>
                <c:pt idx="962">
                  <c:v>40878.085659722223</c:v>
                </c:pt>
                <c:pt idx="963">
                  <c:v>40875.418993055602</c:v>
                </c:pt>
                <c:pt idx="964">
                  <c:v>40875.460659722223</c:v>
                </c:pt>
                <c:pt idx="965">
                  <c:v>40875.502326388931</c:v>
                </c:pt>
                <c:pt idx="966">
                  <c:v>40875.543993055559</c:v>
                </c:pt>
                <c:pt idx="967">
                  <c:v>40875.585659722223</c:v>
                </c:pt>
                <c:pt idx="968">
                  <c:v>40875.627326388887</c:v>
                </c:pt>
                <c:pt idx="969">
                  <c:v>40875.668993055559</c:v>
                </c:pt>
                <c:pt idx="970">
                  <c:v>40875.710659722223</c:v>
                </c:pt>
                <c:pt idx="971">
                  <c:v>40875.752326388931</c:v>
                </c:pt>
                <c:pt idx="972">
                  <c:v>40875.793993055515</c:v>
                </c:pt>
                <c:pt idx="973">
                  <c:v>40875.835659722223</c:v>
                </c:pt>
                <c:pt idx="974">
                  <c:v>40875.877326388931</c:v>
                </c:pt>
                <c:pt idx="975">
                  <c:v>40875.918993055602</c:v>
                </c:pt>
                <c:pt idx="976">
                  <c:v>40875.960659722223</c:v>
                </c:pt>
                <c:pt idx="977">
                  <c:v>40876.002326388931</c:v>
                </c:pt>
                <c:pt idx="978">
                  <c:v>40876.043993055559</c:v>
                </c:pt>
                <c:pt idx="979">
                  <c:v>40876.085659722223</c:v>
                </c:pt>
                <c:pt idx="980">
                  <c:v>40876.127326388887</c:v>
                </c:pt>
                <c:pt idx="981">
                  <c:v>40876.168993055559</c:v>
                </c:pt>
                <c:pt idx="982">
                  <c:v>40876.210659722223</c:v>
                </c:pt>
                <c:pt idx="983">
                  <c:v>40876.252326388931</c:v>
                </c:pt>
                <c:pt idx="984">
                  <c:v>40876.293993055515</c:v>
                </c:pt>
                <c:pt idx="985">
                  <c:v>40876.335659722223</c:v>
                </c:pt>
                <c:pt idx="986">
                  <c:v>40876.377326388931</c:v>
                </c:pt>
                <c:pt idx="987">
                  <c:v>40876.418993055602</c:v>
                </c:pt>
                <c:pt idx="988">
                  <c:v>40876.460659722223</c:v>
                </c:pt>
                <c:pt idx="989">
                  <c:v>40876.502326388931</c:v>
                </c:pt>
                <c:pt idx="990">
                  <c:v>40876.543993055559</c:v>
                </c:pt>
                <c:pt idx="991">
                  <c:v>40876.585659722223</c:v>
                </c:pt>
                <c:pt idx="992">
                  <c:v>40876.627326388887</c:v>
                </c:pt>
                <c:pt idx="993">
                  <c:v>40876.668993055559</c:v>
                </c:pt>
                <c:pt idx="994">
                  <c:v>40876.710659722223</c:v>
                </c:pt>
                <c:pt idx="995">
                  <c:v>40876.752326388931</c:v>
                </c:pt>
                <c:pt idx="996">
                  <c:v>40876.793993055515</c:v>
                </c:pt>
                <c:pt idx="997">
                  <c:v>40876.835659722223</c:v>
                </c:pt>
                <c:pt idx="998">
                  <c:v>40876.877326388931</c:v>
                </c:pt>
                <c:pt idx="999">
                  <c:v>40876.918993055602</c:v>
                </c:pt>
                <c:pt idx="1000">
                  <c:v>40876.960659722223</c:v>
                </c:pt>
                <c:pt idx="1001">
                  <c:v>40877.002326388931</c:v>
                </c:pt>
                <c:pt idx="1002">
                  <c:v>40877.043993055559</c:v>
                </c:pt>
                <c:pt idx="1003">
                  <c:v>40877.085659722223</c:v>
                </c:pt>
                <c:pt idx="1004">
                  <c:v>40877.127326388887</c:v>
                </c:pt>
                <c:pt idx="1005">
                  <c:v>40877.168993055559</c:v>
                </c:pt>
                <c:pt idx="1006">
                  <c:v>40877.210659722223</c:v>
                </c:pt>
                <c:pt idx="1007">
                  <c:v>40877.252326388931</c:v>
                </c:pt>
                <c:pt idx="1008">
                  <c:v>40877.293993055515</c:v>
                </c:pt>
                <c:pt idx="1009">
                  <c:v>40877.335659722223</c:v>
                </c:pt>
                <c:pt idx="1010">
                  <c:v>40877.377326388931</c:v>
                </c:pt>
                <c:pt idx="1011">
                  <c:v>40877.418993055602</c:v>
                </c:pt>
                <c:pt idx="1012">
                  <c:v>40877.460659722223</c:v>
                </c:pt>
                <c:pt idx="1013">
                  <c:v>40877.502326388931</c:v>
                </c:pt>
                <c:pt idx="1014">
                  <c:v>40877.543993055559</c:v>
                </c:pt>
                <c:pt idx="1015">
                  <c:v>40877.585659722223</c:v>
                </c:pt>
                <c:pt idx="1016">
                  <c:v>40877.627326388887</c:v>
                </c:pt>
                <c:pt idx="1017">
                  <c:v>40877.668993055559</c:v>
                </c:pt>
                <c:pt idx="1018">
                  <c:v>40877.710659722223</c:v>
                </c:pt>
                <c:pt idx="1019">
                  <c:v>40877.752326388931</c:v>
                </c:pt>
                <c:pt idx="1020">
                  <c:v>40877.793993055515</c:v>
                </c:pt>
                <c:pt idx="1021">
                  <c:v>40877.835659722223</c:v>
                </c:pt>
                <c:pt idx="1022">
                  <c:v>40877.877326388931</c:v>
                </c:pt>
                <c:pt idx="1023">
                  <c:v>40877.918993055602</c:v>
                </c:pt>
                <c:pt idx="1024">
                  <c:v>40877.960659722223</c:v>
                </c:pt>
                <c:pt idx="1025">
                  <c:v>40878.002326388931</c:v>
                </c:pt>
                <c:pt idx="1026">
                  <c:v>40878.043993055559</c:v>
                </c:pt>
                <c:pt idx="1027">
                  <c:v>40878.085659722223</c:v>
                </c:pt>
                <c:pt idx="1028">
                  <c:v>40880.835659722223</c:v>
                </c:pt>
                <c:pt idx="1029">
                  <c:v>40880.877326388931</c:v>
                </c:pt>
                <c:pt idx="1030">
                  <c:v>40880.918993055602</c:v>
                </c:pt>
                <c:pt idx="1031">
                  <c:v>40880.960659722223</c:v>
                </c:pt>
                <c:pt idx="1032">
                  <c:v>40881.002326388931</c:v>
                </c:pt>
                <c:pt idx="1033">
                  <c:v>40881.043993055559</c:v>
                </c:pt>
                <c:pt idx="1034">
                  <c:v>40881.085659722223</c:v>
                </c:pt>
                <c:pt idx="1035">
                  <c:v>40881.127326388887</c:v>
                </c:pt>
                <c:pt idx="1036">
                  <c:v>40881.168993055559</c:v>
                </c:pt>
                <c:pt idx="1037">
                  <c:v>40881.210659722223</c:v>
                </c:pt>
                <c:pt idx="1038">
                  <c:v>40881.252326388931</c:v>
                </c:pt>
                <c:pt idx="1039">
                  <c:v>40881.293993055515</c:v>
                </c:pt>
                <c:pt idx="1040">
                  <c:v>40881.335659722223</c:v>
                </c:pt>
                <c:pt idx="1041">
                  <c:v>40881.377326388931</c:v>
                </c:pt>
                <c:pt idx="1042">
                  <c:v>40881.418993055602</c:v>
                </c:pt>
                <c:pt idx="1043">
                  <c:v>40881.460659722223</c:v>
                </c:pt>
                <c:pt idx="1044">
                  <c:v>40881.502326388931</c:v>
                </c:pt>
                <c:pt idx="1045">
                  <c:v>40881.543993055559</c:v>
                </c:pt>
                <c:pt idx="1046">
                  <c:v>40881.585659722223</c:v>
                </c:pt>
                <c:pt idx="1047">
                  <c:v>40881.627326388887</c:v>
                </c:pt>
                <c:pt idx="1048">
                  <c:v>40881.668993055559</c:v>
                </c:pt>
                <c:pt idx="1049">
                  <c:v>40881.710659722223</c:v>
                </c:pt>
                <c:pt idx="1050">
                  <c:v>40881.752326388931</c:v>
                </c:pt>
                <c:pt idx="1051">
                  <c:v>40881.793993055515</c:v>
                </c:pt>
                <c:pt idx="1052">
                  <c:v>40881.835659722223</c:v>
                </c:pt>
                <c:pt idx="1053">
                  <c:v>40881.877326388931</c:v>
                </c:pt>
                <c:pt idx="1054">
                  <c:v>40881.918993055602</c:v>
                </c:pt>
                <c:pt idx="1055">
                  <c:v>40881.960659722223</c:v>
                </c:pt>
                <c:pt idx="1056">
                  <c:v>40882.002326388931</c:v>
                </c:pt>
                <c:pt idx="1057">
                  <c:v>40882.043993055559</c:v>
                </c:pt>
                <c:pt idx="1058">
                  <c:v>40882.085659722223</c:v>
                </c:pt>
                <c:pt idx="1059">
                  <c:v>40882.127326388887</c:v>
                </c:pt>
                <c:pt idx="1060">
                  <c:v>40882.168993055559</c:v>
                </c:pt>
                <c:pt idx="1061">
                  <c:v>40882.210659722223</c:v>
                </c:pt>
                <c:pt idx="1062">
                  <c:v>40882.252326388931</c:v>
                </c:pt>
                <c:pt idx="1063">
                  <c:v>40882.293993055515</c:v>
                </c:pt>
                <c:pt idx="1064">
                  <c:v>40882.335659722223</c:v>
                </c:pt>
                <c:pt idx="1065">
                  <c:v>40882.377326388931</c:v>
                </c:pt>
                <c:pt idx="1066">
                  <c:v>40882.418993055602</c:v>
                </c:pt>
                <c:pt idx="1067">
                  <c:v>40882.460659722223</c:v>
                </c:pt>
                <c:pt idx="1068">
                  <c:v>40882.502326388931</c:v>
                </c:pt>
                <c:pt idx="1069">
                  <c:v>40882.543993055559</c:v>
                </c:pt>
                <c:pt idx="1070">
                  <c:v>40882.585659722223</c:v>
                </c:pt>
                <c:pt idx="1071">
                  <c:v>40882.627326388887</c:v>
                </c:pt>
                <c:pt idx="1072">
                  <c:v>40882.668993055559</c:v>
                </c:pt>
                <c:pt idx="1073">
                  <c:v>40882.710659722223</c:v>
                </c:pt>
                <c:pt idx="1074">
                  <c:v>40882.752326388931</c:v>
                </c:pt>
                <c:pt idx="1075">
                  <c:v>40882.793993055515</c:v>
                </c:pt>
                <c:pt idx="1076">
                  <c:v>40882.835659722223</c:v>
                </c:pt>
                <c:pt idx="1077">
                  <c:v>40882.877326388931</c:v>
                </c:pt>
                <c:pt idx="1078">
                  <c:v>40882.918993055602</c:v>
                </c:pt>
                <c:pt idx="1079">
                  <c:v>40882.960659722223</c:v>
                </c:pt>
                <c:pt idx="1080">
                  <c:v>40883.002326388931</c:v>
                </c:pt>
                <c:pt idx="1081">
                  <c:v>40883.043993055559</c:v>
                </c:pt>
                <c:pt idx="1082">
                  <c:v>40883.085659722223</c:v>
                </c:pt>
                <c:pt idx="1083">
                  <c:v>40883.127326388887</c:v>
                </c:pt>
                <c:pt idx="1084">
                  <c:v>40883.168993055559</c:v>
                </c:pt>
                <c:pt idx="1085">
                  <c:v>40883.210659722223</c:v>
                </c:pt>
                <c:pt idx="1086">
                  <c:v>40883.252326388931</c:v>
                </c:pt>
                <c:pt idx="1087">
                  <c:v>40883.293993055515</c:v>
                </c:pt>
                <c:pt idx="1088">
                  <c:v>40883.335659722223</c:v>
                </c:pt>
                <c:pt idx="1089">
                  <c:v>40883.377326388931</c:v>
                </c:pt>
                <c:pt idx="1090">
                  <c:v>40883.418993055602</c:v>
                </c:pt>
                <c:pt idx="1091">
                  <c:v>40883.460659722223</c:v>
                </c:pt>
                <c:pt idx="1092">
                  <c:v>40883.502326388931</c:v>
                </c:pt>
                <c:pt idx="1093">
                  <c:v>40883.543993055559</c:v>
                </c:pt>
                <c:pt idx="1094">
                  <c:v>40883.585659722223</c:v>
                </c:pt>
                <c:pt idx="1095">
                  <c:v>40883.627326388887</c:v>
                </c:pt>
                <c:pt idx="1096">
                  <c:v>40883.668993055559</c:v>
                </c:pt>
                <c:pt idx="1097">
                  <c:v>40883.710659722223</c:v>
                </c:pt>
                <c:pt idx="1098">
                  <c:v>40883.752326388931</c:v>
                </c:pt>
                <c:pt idx="1099">
                  <c:v>40883.793993055515</c:v>
                </c:pt>
                <c:pt idx="1100">
                  <c:v>40883.835659722223</c:v>
                </c:pt>
                <c:pt idx="1101">
                  <c:v>40883.877326388931</c:v>
                </c:pt>
                <c:pt idx="1102">
                  <c:v>40883.918993055602</c:v>
                </c:pt>
                <c:pt idx="1103">
                  <c:v>40883.960659722223</c:v>
                </c:pt>
                <c:pt idx="1104">
                  <c:v>40884.002326388931</c:v>
                </c:pt>
                <c:pt idx="1105">
                  <c:v>40884.043993055559</c:v>
                </c:pt>
                <c:pt idx="1106">
                  <c:v>40884.085659722223</c:v>
                </c:pt>
                <c:pt idx="1107">
                  <c:v>40884.127326388887</c:v>
                </c:pt>
                <c:pt idx="1108">
                  <c:v>40884.168993055559</c:v>
                </c:pt>
                <c:pt idx="1109">
                  <c:v>40884.210659722223</c:v>
                </c:pt>
                <c:pt idx="1110">
                  <c:v>40884.252326388931</c:v>
                </c:pt>
                <c:pt idx="1111">
                  <c:v>40884.293993055515</c:v>
                </c:pt>
                <c:pt idx="1112">
                  <c:v>40884.335659722223</c:v>
                </c:pt>
                <c:pt idx="1113">
                  <c:v>40884.377326388931</c:v>
                </c:pt>
                <c:pt idx="1114">
                  <c:v>40884.418993055602</c:v>
                </c:pt>
                <c:pt idx="1115">
                  <c:v>40884.460659722223</c:v>
                </c:pt>
                <c:pt idx="1116">
                  <c:v>40884.502326388931</c:v>
                </c:pt>
                <c:pt idx="1117">
                  <c:v>40884.543993055559</c:v>
                </c:pt>
                <c:pt idx="1118">
                  <c:v>40884.585659722223</c:v>
                </c:pt>
                <c:pt idx="1119">
                  <c:v>40884.627326388887</c:v>
                </c:pt>
                <c:pt idx="1120">
                  <c:v>40884.668993055559</c:v>
                </c:pt>
                <c:pt idx="1121">
                  <c:v>40884.710659722223</c:v>
                </c:pt>
                <c:pt idx="1122">
                  <c:v>40884.752326388931</c:v>
                </c:pt>
                <c:pt idx="1123">
                  <c:v>40884.793993055515</c:v>
                </c:pt>
                <c:pt idx="1124">
                  <c:v>40884.835659722223</c:v>
                </c:pt>
                <c:pt idx="1125">
                  <c:v>40884.877326388931</c:v>
                </c:pt>
                <c:pt idx="1126">
                  <c:v>40884.918993055602</c:v>
                </c:pt>
                <c:pt idx="1127">
                  <c:v>40884.960659722223</c:v>
                </c:pt>
                <c:pt idx="1128">
                  <c:v>40885.002326388931</c:v>
                </c:pt>
                <c:pt idx="1129">
                  <c:v>40885.043993055559</c:v>
                </c:pt>
                <c:pt idx="1130">
                  <c:v>40885.085659722223</c:v>
                </c:pt>
                <c:pt idx="1131">
                  <c:v>40885.127326388887</c:v>
                </c:pt>
                <c:pt idx="1132">
                  <c:v>40885.168993055559</c:v>
                </c:pt>
                <c:pt idx="1133">
                  <c:v>40885.210659722223</c:v>
                </c:pt>
                <c:pt idx="1134">
                  <c:v>40885.252326388931</c:v>
                </c:pt>
                <c:pt idx="1135">
                  <c:v>40885.293993055515</c:v>
                </c:pt>
                <c:pt idx="1136">
                  <c:v>40885.335659722223</c:v>
                </c:pt>
                <c:pt idx="1137">
                  <c:v>40885.377326388931</c:v>
                </c:pt>
                <c:pt idx="1138">
                  <c:v>40885.418993055602</c:v>
                </c:pt>
                <c:pt idx="1139">
                  <c:v>40885.460659722223</c:v>
                </c:pt>
                <c:pt idx="1140">
                  <c:v>40885.502326388931</c:v>
                </c:pt>
                <c:pt idx="1141">
                  <c:v>40885.543993055559</c:v>
                </c:pt>
                <c:pt idx="1142">
                  <c:v>40885.585659722223</c:v>
                </c:pt>
                <c:pt idx="1143">
                  <c:v>40885.627326388887</c:v>
                </c:pt>
                <c:pt idx="1144">
                  <c:v>40885.668993055559</c:v>
                </c:pt>
                <c:pt idx="1145">
                  <c:v>40885.710659722223</c:v>
                </c:pt>
                <c:pt idx="1146">
                  <c:v>40885.752326388931</c:v>
                </c:pt>
                <c:pt idx="1147">
                  <c:v>40885.793993055515</c:v>
                </c:pt>
                <c:pt idx="1148">
                  <c:v>40885.835659722223</c:v>
                </c:pt>
                <c:pt idx="1149">
                  <c:v>40885.877326388931</c:v>
                </c:pt>
                <c:pt idx="1150">
                  <c:v>40885.918993055602</c:v>
                </c:pt>
                <c:pt idx="1151">
                  <c:v>40885.960659722223</c:v>
                </c:pt>
                <c:pt idx="1152">
                  <c:v>40886.002326388931</c:v>
                </c:pt>
                <c:pt idx="1153">
                  <c:v>40886.043993055559</c:v>
                </c:pt>
                <c:pt idx="1154">
                  <c:v>40886.085659722223</c:v>
                </c:pt>
                <c:pt idx="1155">
                  <c:v>40886.127326388887</c:v>
                </c:pt>
                <c:pt idx="1156">
                  <c:v>40886.168993055559</c:v>
                </c:pt>
                <c:pt idx="1157">
                  <c:v>40886.210659722223</c:v>
                </c:pt>
                <c:pt idx="1158">
                  <c:v>40883.543993055559</c:v>
                </c:pt>
                <c:pt idx="1159">
                  <c:v>40883.585659722223</c:v>
                </c:pt>
                <c:pt idx="1160">
                  <c:v>40883.627326388887</c:v>
                </c:pt>
                <c:pt idx="1161">
                  <c:v>40883.668993055559</c:v>
                </c:pt>
                <c:pt idx="1162">
                  <c:v>40883.710659722223</c:v>
                </c:pt>
                <c:pt idx="1163">
                  <c:v>40883.752326388931</c:v>
                </c:pt>
                <c:pt idx="1164">
                  <c:v>40883.793993055515</c:v>
                </c:pt>
                <c:pt idx="1165">
                  <c:v>40883.835659722223</c:v>
                </c:pt>
                <c:pt idx="1166">
                  <c:v>40883.877326388931</c:v>
                </c:pt>
                <c:pt idx="1167">
                  <c:v>40883.918993055602</c:v>
                </c:pt>
                <c:pt idx="1168">
                  <c:v>40883.960659722223</c:v>
                </c:pt>
                <c:pt idx="1169">
                  <c:v>40884.002326388931</c:v>
                </c:pt>
                <c:pt idx="1170">
                  <c:v>40884.043993055559</c:v>
                </c:pt>
                <c:pt idx="1171">
                  <c:v>40884.085659722223</c:v>
                </c:pt>
                <c:pt idx="1172">
                  <c:v>40884.127326388887</c:v>
                </c:pt>
                <c:pt idx="1173">
                  <c:v>40884.168993055559</c:v>
                </c:pt>
                <c:pt idx="1174">
                  <c:v>40884.210659722223</c:v>
                </c:pt>
                <c:pt idx="1175">
                  <c:v>40884.252326388931</c:v>
                </c:pt>
                <c:pt idx="1176">
                  <c:v>40884.293993055515</c:v>
                </c:pt>
                <c:pt idx="1177">
                  <c:v>40884.335659722223</c:v>
                </c:pt>
                <c:pt idx="1178">
                  <c:v>40884.377326388931</c:v>
                </c:pt>
                <c:pt idx="1179">
                  <c:v>40884.418993055602</c:v>
                </c:pt>
                <c:pt idx="1180">
                  <c:v>40884.460659722223</c:v>
                </c:pt>
                <c:pt idx="1181">
                  <c:v>40884.502326388931</c:v>
                </c:pt>
                <c:pt idx="1182">
                  <c:v>40884.543993055559</c:v>
                </c:pt>
                <c:pt idx="1183">
                  <c:v>40884.585659722223</c:v>
                </c:pt>
                <c:pt idx="1184">
                  <c:v>40884.627326388887</c:v>
                </c:pt>
                <c:pt idx="1185">
                  <c:v>40884.668993055559</c:v>
                </c:pt>
                <c:pt idx="1186">
                  <c:v>40884.710659722223</c:v>
                </c:pt>
                <c:pt idx="1187">
                  <c:v>40884.752326388931</c:v>
                </c:pt>
                <c:pt idx="1188">
                  <c:v>40884.793993055515</c:v>
                </c:pt>
                <c:pt idx="1189">
                  <c:v>40884.835659722223</c:v>
                </c:pt>
                <c:pt idx="1190">
                  <c:v>40884.877326388931</c:v>
                </c:pt>
                <c:pt idx="1191">
                  <c:v>40884.918993055602</c:v>
                </c:pt>
                <c:pt idx="1192">
                  <c:v>40884.960659722223</c:v>
                </c:pt>
                <c:pt idx="1193">
                  <c:v>40885.002326388931</c:v>
                </c:pt>
                <c:pt idx="1194">
                  <c:v>40885.043993055559</c:v>
                </c:pt>
                <c:pt idx="1195">
                  <c:v>40885.085659722223</c:v>
                </c:pt>
                <c:pt idx="1196">
                  <c:v>40885.127326388887</c:v>
                </c:pt>
                <c:pt idx="1197">
                  <c:v>40885.168993055559</c:v>
                </c:pt>
                <c:pt idx="1198">
                  <c:v>40885.210659722223</c:v>
                </c:pt>
                <c:pt idx="1199">
                  <c:v>40885.252326388931</c:v>
                </c:pt>
                <c:pt idx="1200">
                  <c:v>40885.293993055515</c:v>
                </c:pt>
                <c:pt idx="1201">
                  <c:v>40885.335659722223</c:v>
                </c:pt>
                <c:pt idx="1202">
                  <c:v>40885.377326388931</c:v>
                </c:pt>
                <c:pt idx="1203">
                  <c:v>40885.418993055602</c:v>
                </c:pt>
                <c:pt idx="1204">
                  <c:v>40885.460659722223</c:v>
                </c:pt>
                <c:pt idx="1205">
                  <c:v>40885.502326388931</c:v>
                </c:pt>
                <c:pt idx="1206">
                  <c:v>40885.543993055559</c:v>
                </c:pt>
                <c:pt idx="1207">
                  <c:v>40885.585659722223</c:v>
                </c:pt>
                <c:pt idx="1208">
                  <c:v>40885.627326388887</c:v>
                </c:pt>
                <c:pt idx="1209">
                  <c:v>40885.668993055559</c:v>
                </c:pt>
                <c:pt idx="1210">
                  <c:v>40885.710659722223</c:v>
                </c:pt>
                <c:pt idx="1211">
                  <c:v>40885.752326388931</c:v>
                </c:pt>
                <c:pt idx="1212">
                  <c:v>40885.793993055515</c:v>
                </c:pt>
                <c:pt idx="1213">
                  <c:v>40885.835659722223</c:v>
                </c:pt>
                <c:pt idx="1214">
                  <c:v>40885.877326388931</c:v>
                </c:pt>
                <c:pt idx="1215">
                  <c:v>40885.918993055602</c:v>
                </c:pt>
                <c:pt idx="1216">
                  <c:v>40885.960659722223</c:v>
                </c:pt>
                <c:pt idx="1217">
                  <c:v>40886.002326388931</c:v>
                </c:pt>
                <c:pt idx="1218">
                  <c:v>40886.043993055559</c:v>
                </c:pt>
                <c:pt idx="1219">
                  <c:v>40886.085659722223</c:v>
                </c:pt>
                <c:pt idx="1220">
                  <c:v>40886.127326388887</c:v>
                </c:pt>
                <c:pt idx="1221">
                  <c:v>40886.168993055559</c:v>
                </c:pt>
                <c:pt idx="1222">
                  <c:v>40886.210659722223</c:v>
                </c:pt>
                <c:pt idx="1223">
                  <c:v>40888.960659722223</c:v>
                </c:pt>
                <c:pt idx="1224">
                  <c:v>40889.002326388931</c:v>
                </c:pt>
                <c:pt idx="1225">
                  <c:v>40889.043993055559</c:v>
                </c:pt>
                <c:pt idx="1226">
                  <c:v>40889.085659722223</c:v>
                </c:pt>
                <c:pt idx="1227">
                  <c:v>40889.127326388887</c:v>
                </c:pt>
                <c:pt idx="1228">
                  <c:v>40889.168993055559</c:v>
                </c:pt>
                <c:pt idx="1229">
                  <c:v>40889.210659722223</c:v>
                </c:pt>
                <c:pt idx="1230">
                  <c:v>40889.252326388931</c:v>
                </c:pt>
                <c:pt idx="1231">
                  <c:v>40889.293993055515</c:v>
                </c:pt>
                <c:pt idx="1232">
                  <c:v>40889.335659722223</c:v>
                </c:pt>
                <c:pt idx="1233">
                  <c:v>40889.377326388931</c:v>
                </c:pt>
                <c:pt idx="1234">
                  <c:v>40889.418993055602</c:v>
                </c:pt>
                <c:pt idx="1235">
                  <c:v>40889.460659722223</c:v>
                </c:pt>
                <c:pt idx="1236">
                  <c:v>40889.502326388931</c:v>
                </c:pt>
                <c:pt idx="1237">
                  <c:v>40889.543993055559</c:v>
                </c:pt>
                <c:pt idx="1238">
                  <c:v>40889.585659722223</c:v>
                </c:pt>
                <c:pt idx="1239">
                  <c:v>40889.627326388887</c:v>
                </c:pt>
                <c:pt idx="1240">
                  <c:v>40889.668993055559</c:v>
                </c:pt>
                <c:pt idx="1241">
                  <c:v>40889.710659722223</c:v>
                </c:pt>
                <c:pt idx="1242">
                  <c:v>40889.752326388931</c:v>
                </c:pt>
                <c:pt idx="1243">
                  <c:v>40889.793993055515</c:v>
                </c:pt>
                <c:pt idx="1244">
                  <c:v>40889.835659722223</c:v>
                </c:pt>
                <c:pt idx="1245">
                  <c:v>40889.877326388931</c:v>
                </c:pt>
                <c:pt idx="1246">
                  <c:v>40889.918993055602</c:v>
                </c:pt>
                <c:pt idx="1247">
                  <c:v>40889.960659722223</c:v>
                </c:pt>
                <c:pt idx="1248">
                  <c:v>40890.002326388931</c:v>
                </c:pt>
                <c:pt idx="1249">
                  <c:v>40890.043993055559</c:v>
                </c:pt>
                <c:pt idx="1250">
                  <c:v>40890.085659722223</c:v>
                </c:pt>
                <c:pt idx="1251">
                  <c:v>40890.127326388887</c:v>
                </c:pt>
                <c:pt idx="1252">
                  <c:v>40890.168993055559</c:v>
                </c:pt>
                <c:pt idx="1253">
                  <c:v>40890.210659722223</c:v>
                </c:pt>
                <c:pt idx="1254">
                  <c:v>40890.252326388931</c:v>
                </c:pt>
                <c:pt idx="1255">
                  <c:v>40890.293993055515</c:v>
                </c:pt>
                <c:pt idx="1256">
                  <c:v>40890.335659722223</c:v>
                </c:pt>
                <c:pt idx="1257">
                  <c:v>40890.377326388931</c:v>
                </c:pt>
                <c:pt idx="1258">
                  <c:v>40890.418993055602</c:v>
                </c:pt>
                <c:pt idx="1259">
                  <c:v>40890.460659722223</c:v>
                </c:pt>
                <c:pt idx="1260">
                  <c:v>40890.502326388931</c:v>
                </c:pt>
                <c:pt idx="1261">
                  <c:v>40890.543993055559</c:v>
                </c:pt>
                <c:pt idx="1262">
                  <c:v>40890.585659722223</c:v>
                </c:pt>
                <c:pt idx="1263">
                  <c:v>40890.627326388887</c:v>
                </c:pt>
                <c:pt idx="1264">
                  <c:v>40890.668993055559</c:v>
                </c:pt>
                <c:pt idx="1265">
                  <c:v>40890.710659722223</c:v>
                </c:pt>
                <c:pt idx="1266">
                  <c:v>40890.752326388931</c:v>
                </c:pt>
                <c:pt idx="1267">
                  <c:v>40890.793993055515</c:v>
                </c:pt>
                <c:pt idx="1268">
                  <c:v>40890.835659722223</c:v>
                </c:pt>
                <c:pt idx="1269">
                  <c:v>40890.877326388931</c:v>
                </c:pt>
                <c:pt idx="1270">
                  <c:v>40890.918993055602</c:v>
                </c:pt>
                <c:pt idx="1271">
                  <c:v>40890.960659722223</c:v>
                </c:pt>
                <c:pt idx="1272">
                  <c:v>40891.002326388931</c:v>
                </c:pt>
                <c:pt idx="1273">
                  <c:v>40891.043993055559</c:v>
                </c:pt>
                <c:pt idx="1274">
                  <c:v>40891.085659722223</c:v>
                </c:pt>
                <c:pt idx="1275">
                  <c:v>40891.127326388887</c:v>
                </c:pt>
                <c:pt idx="1276">
                  <c:v>40891.168993055559</c:v>
                </c:pt>
                <c:pt idx="1277">
                  <c:v>40891.210659722223</c:v>
                </c:pt>
                <c:pt idx="1278">
                  <c:v>40891.252326388931</c:v>
                </c:pt>
                <c:pt idx="1279">
                  <c:v>40891.293993055515</c:v>
                </c:pt>
                <c:pt idx="1280">
                  <c:v>40891.335659722223</c:v>
                </c:pt>
                <c:pt idx="1281">
                  <c:v>40891.377326388931</c:v>
                </c:pt>
                <c:pt idx="1282">
                  <c:v>40891.418993055602</c:v>
                </c:pt>
                <c:pt idx="1283">
                  <c:v>40891.460659722223</c:v>
                </c:pt>
                <c:pt idx="1284">
                  <c:v>40891.502326388931</c:v>
                </c:pt>
                <c:pt idx="1285">
                  <c:v>40891.543993055559</c:v>
                </c:pt>
                <c:pt idx="1286">
                  <c:v>40891.583333333336</c:v>
                </c:pt>
                <c:pt idx="1287">
                  <c:v>40891.624999999993</c:v>
                </c:pt>
                <c:pt idx="1288">
                  <c:v>40891.666666666613</c:v>
                </c:pt>
                <c:pt idx="1289">
                  <c:v>40891.708333333336</c:v>
                </c:pt>
                <c:pt idx="1290">
                  <c:v>40891.75</c:v>
                </c:pt>
                <c:pt idx="1291">
                  <c:v>40891.791666666577</c:v>
                </c:pt>
                <c:pt idx="1292">
                  <c:v>40891.833333333336</c:v>
                </c:pt>
                <c:pt idx="1293">
                  <c:v>40891.875</c:v>
                </c:pt>
                <c:pt idx="1294">
                  <c:v>40891.916666666664</c:v>
                </c:pt>
                <c:pt idx="1295">
                  <c:v>40891.958333333343</c:v>
                </c:pt>
                <c:pt idx="1296">
                  <c:v>40892</c:v>
                </c:pt>
                <c:pt idx="1297">
                  <c:v>40892.041666666613</c:v>
                </c:pt>
                <c:pt idx="1298">
                  <c:v>40892.083333333336</c:v>
                </c:pt>
                <c:pt idx="1299">
                  <c:v>40892.124999999993</c:v>
                </c:pt>
                <c:pt idx="1300">
                  <c:v>40892.166666666613</c:v>
                </c:pt>
                <c:pt idx="1301">
                  <c:v>40892.208333333336</c:v>
                </c:pt>
                <c:pt idx="1302">
                  <c:v>40892.25</c:v>
                </c:pt>
                <c:pt idx="1303">
                  <c:v>40892.291666666577</c:v>
                </c:pt>
                <c:pt idx="1304">
                  <c:v>40892.333333333336</c:v>
                </c:pt>
                <c:pt idx="1305">
                  <c:v>40892.375</c:v>
                </c:pt>
                <c:pt idx="1306">
                  <c:v>40892.416666666664</c:v>
                </c:pt>
                <c:pt idx="1307">
                  <c:v>40892.458333333343</c:v>
                </c:pt>
                <c:pt idx="1308">
                  <c:v>40892.5</c:v>
                </c:pt>
                <c:pt idx="1309">
                  <c:v>40892.541666666613</c:v>
                </c:pt>
                <c:pt idx="1310">
                  <c:v>40892.583333333336</c:v>
                </c:pt>
                <c:pt idx="1311">
                  <c:v>40892.624999999993</c:v>
                </c:pt>
                <c:pt idx="1312">
                  <c:v>40892.666666666613</c:v>
                </c:pt>
                <c:pt idx="1313">
                  <c:v>40892.708333333336</c:v>
                </c:pt>
                <c:pt idx="1314">
                  <c:v>40892.75</c:v>
                </c:pt>
                <c:pt idx="1315">
                  <c:v>40892.791666666577</c:v>
                </c:pt>
                <c:pt idx="1316">
                  <c:v>40892.833333333336</c:v>
                </c:pt>
                <c:pt idx="1317">
                  <c:v>40892.875</c:v>
                </c:pt>
                <c:pt idx="1318">
                  <c:v>40892.916666666664</c:v>
                </c:pt>
                <c:pt idx="1319">
                  <c:v>40892.958333333343</c:v>
                </c:pt>
                <c:pt idx="1320">
                  <c:v>40893</c:v>
                </c:pt>
                <c:pt idx="1321">
                  <c:v>40893.041666666613</c:v>
                </c:pt>
                <c:pt idx="1322">
                  <c:v>40893.083333333336</c:v>
                </c:pt>
                <c:pt idx="1323">
                  <c:v>40893.124999999993</c:v>
                </c:pt>
                <c:pt idx="1324">
                  <c:v>40893.166666666613</c:v>
                </c:pt>
                <c:pt idx="1325">
                  <c:v>40893.208333333336</c:v>
                </c:pt>
                <c:pt idx="1326">
                  <c:v>40893.25</c:v>
                </c:pt>
                <c:pt idx="1327">
                  <c:v>40893.291666666577</c:v>
                </c:pt>
                <c:pt idx="1328">
                  <c:v>40893.333333333336</c:v>
                </c:pt>
                <c:pt idx="1329">
                  <c:v>40893.375</c:v>
                </c:pt>
                <c:pt idx="1330">
                  <c:v>40893.416666666664</c:v>
                </c:pt>
                <c:pt idx="1331">
                  <c:v>40893.458333333343</c:v>
                </c:pt>
                <c:pt idx="1332">
                  <c:v>40893.5</c:v>
                </c:pt>
                <c:pt idx="1333">
                  <c:v>40893.541666666613</c:v>
                </c:pt>
                <c:pt idx="1334">
                  <c:v>40893.583333333336</c:v>
                </c:pt>
                <c:pt idx="1335">
                  <c:v>40893.624999999993</c:v>
                </c:pt>
                <c:pt idx="1336">
                  <c:v>40893.666666666613</c:v>
                </c:pt>
                <c:pt idx="1337">
                  <c:v>40893.708333333336</c:v>
                </c:pt>
                <c:pt idx="1338">
                  <c:v>40893.75</c:v>
                </c:pt>
                <c:pt idx="1339">
                  <c:v>40893.791666666577</c:v>
                </c:pt>
                <c:pt idx="1340">
                  <c:v>40893.833333333336</c:v>
                </c:pt>
                <c:pt idx="1341">
                  <c:v>40893.875</c:v>
                </c:pt>
                <c:pt idx="1342">
                  <c:v>40893.916666666664</c:v>
                </c:pt>
                <c:pt idx="1343">
                  <c:v>40893.958333333343</c:v>
                </c:pt>
                <c:pt idx="1344">
                  <c:v>40894</c:v>
                </c:pt>
                <c:pt idx="1345">
                  <c:v>40894.041666666613</c:v>
                </c:pt>
                <c:pt idx="1346">
                  <c:v>40894.083333333336</c:v>
                </c:pt>
                <c:pt idx="1347">
                  <c:v>40894.124999999993</c:v>
                </c:pt>
                <c:pt idx="1348">
                  <c:v>40894.166666666613</c:v>
                </c:pt>
                <c:pt idx="1349">
                  <c:v>40894.208333333336</c:v>
                </c:pt>
                <c:pt idx="1350">
                  <c:v>40894.25</c:v>
                </c:pt>
                <c:pt idx="1351">
                  <c:v>40894.291666666577</c:v>
                </c:pt>
                <c:pt idx="1352">
                  <c:v>40894.333333333336</c:v>
                </c:pt>
                <c:pt idx="1353">
                  <c:v>40894.375</c:v>
                </c:pt>
                <c:pt idx="1354">
                  <c:v>40894.416666666664</c:v>
                </c:pt>
                <c:pt idx="1355">
                  <c:v>40894.458333333343</c:v>
                </c:pt>
                <c:pt idx="1356">
                  <c:v>40894.5</c:v>
                </c:pt>
                <c:pt idx="1357">
                  <c:v>40894.541666666613</c:v>
                </c:pt>
                <c:pt idx="1358">
                  <c:v>40894.583333333336</c:v>
                </c:pt>
                <c:pt idx="1359">
                  <c:v>40894.624999999993</c:v>
                </c:pt>
                <c:pt idx="1360">
                  <c:v>40894.666666666613</c:v>
                </c:pt>
                <c:pt idx="1361">
                  <c:v>40894.708333333336</c:v>
                </c:pt>
                <c:pt idx="1362">
                  <c:v>40894.75</c:v>
                </c:pt>
                <c:pt idx="1363">
                  <c:v>40894.791666666577</c:v>
                </c:pt>
                <c:pt idx="1364">
                  <c:v>40894.833333333336</c:v>
                </c:pt>
                <c:pt idx="1365">
                  <c:v>40894.875</c:v>
                </c:pt>
                <c:pt idx="1366">
                  <c:v>40894.916666666664</c:v>
                </c:pt>
                <c:pt idx="1367">
                  <c:v>40894.958333333343</c:v>
                </c:pt>
                <c:pt idx="1368">
                  <c:v>40895</c:v>
                </c:pt>
                <c:pt idx="1369">
                  <c:v>40895.041666666613</c:v>
                </c:pt>
                <c:pt idx="1370">
                  <c:v>40895.083333333336</c:v>
                </c:pt>
                <c:pt idx="1371">
                  <c:v>40895.124999999993</c:v>
                </c:pt>
                <c:pt idx="1372">
                  <c:v>40895.166666666613</c:v>
                </c:pt>
                <c:pt idx="1373">
                  <c:v>40895.208333333336</c:v>
                </c:pt>
                <c:pt idx="1374">
                  <c:v>40895.25</c:v>
                </c:pt>
                <c:pt idx="1375">
                  <c:v>40895.291666666577</c:v>
                </c:pt>
                <c:pt idx="1376">
                  <c:v>40895.333333333336</c:v>
                </c:pt>
                <c:pt idx="1377">
                  <c:v>40895.375</c:v>
                </c:pt>
                <c:pt idx="1378">
                  <c:v>40895.416666666664</c:v>
                </c:pt>
                <c:pt idx="1379">
                  <c:v>40895.458333333343</c:v>
                </c:pt>
                <c:pt idx="1380">
                  <c:v>40895.5</c:v>
                </c:pt>
                <c:pt idx="1381">
                  <c:v>40895.541666666613</c:v>
                </c:pt>
                <c:pt idx="1382">
                  <c:v>40895.583333333336</c:v>
                </c:pt>
                <c:pt idx="1383">
                  <c:v>40895.624999999993</c:v>
                </c:pt>
                <c:pt idx="1384">
                  <c:v>40895.666666666613</c:v>
                </c:pt>
                <c:pt idx="1385">
                  <c:v>40895.708333333336</c:v>
                </c:pt>
                <c:pt idx="1386">
                  <c:v>40895.75</c:v>
                </c:pt>
                <c:pt idx="1387">
                  <c:v>40895.791666666577</c:v>
                </c:pt>
                <c:pt idx="1388">
                  <c:v>40895.833333333336</c:v>
                </c:pt>
                <c:pt idx="1389">
                  <c:v>40895.875</c:v>
                </c:pt>
                <c:pt idx="1390">
                  <c:v>40895.916666666664</c:v>
                </c:pt>
                <c:pt idx="1391">
                  <c:v>40895.958333333343</c:v>
                </c:pt>
                <c:pt idx="1392">
                  <c:v>40896</c:v>
                </c:pt>
                <c:pt idx="1393">
                  <c:v>40896.041666666613</c:v>
                </c:pt>
                <c:pt idx="1394">
                  <c:v>40896.083333333336</c:v>
                </c:pt>
                <c:pt idx="1395">
                  <c:v>40896.124999999993</c:v>
                </c:pt>
                <c:pt idx="1396">
                  <c:v>40896.166666666613</c:v>
                </c:pt>
                <c:pt idx="1397">
                  <c:v>40896.208333333336</c:v>
                </c:pt>
                <c:pt idx="1398">
                  <c:v>40896.25</c:v>
                </c:pt>
                <c:pt idx="1399">
                  <c:v>40896.291666666577</c:v>
                </c:pt>
                <c:pt idx="1400">
                  <c:v>40896.333333333336</c:v>
                </c:pt>
                <c:pt idx="1401">
                  <c:v>40896.375</c:v>
                </c:pt>
                <c:pt idx="1402">
                  <c:v>40896.416666666664</c:v>
                </c:pt>
                <c:pt idx="1403">
                  <c:v>40896.458333333343</c:v>
                </c:pt>
                <c:pt idx="1404">
                  <c:v>40896.5</c:v>
                </c:pt>
                <c:pt idx="1405">
                  <c:v>40896.541666666613</c:v>
                </c:pt>
                <c:pt idx="1406">
                  <c:v>40896.583333333336</c:v>
                </c:pt>
                <c:pt idx="1407">
                  <c:v>40896.624999999993</c:v>
                </c:pt>
                <c:pt idx="1408">
                  <c:v>40896.666666666613</c:v>
                </c:pt>
                <c:pt idx="1409">
                  <c:v>40896.708333333336</c:v>
                </c:pt>
                <c:pt idx="1410">
                  <c:v>40896.75</c:v>
                </c:pt>
                <c:pt idx="1411">
                  <c:v>40896.791666666577</c:v>
                </c:pt>
                <c:pt idx="1412">
                  <c:v>40896.833333333336</c:v>
                </c:pt>
                <c:pt idx="1413">
                  <c:v>40896.875</c:v>
                </c:pt>
                <c:pt idx="1414">
                  <c:v>40896.916666666664</c:v>
                </c:pt>
                <c:pt idx="1415">
                  <c:v>40896.958333333343</c:v>
                </c:pt>
                <c:pt idx="1416">
                  <c:v>40897</c:v>
                </c:pt>
                <c:pt idx="1417">
                  <c:v>40897.041666666613</c:v>
                </c:pt>
                <c:pt idx="1418">
                  <c:v>40897.083333333336</c:v>
                </c:pt>
                <c:pt idx="1419">
                  <c:v>40897.124999999993</c:v>
                </c:pt>
                <c:pt idx="1420">
                  <c:v>40897.166666666613</c:v>
                </c:pt>
                <c:pt idx="1421">
                  <c:v>40897.208333333336</c:v>
                </c:pt>
                <c:pt idx="1422">
                  <c:v>40897.25</c:v>
                </c:pt>
                <c:pt idx="1423">
                  <c:v>40897.291666666577</c:v>
                </c:pt>
                <c:pt idx="1424">
                  <c:v>40897.333333333336</c:v>
                </c:pt>
                <c:pt idx="1425">
                  <c:v>40897.375</c:v>
                </c:pt>
                <c:pt idx="1426">
                  <c:v>40897.416666666664</c:v>
                </c:pt>
                <c:pt idx="1427">
                  <c:v>40897.458333333343</c:v>
                </c:pt>
                <c:pt idx="1428">
                  <c:v>40897.5</c:v>
                </c:pt>
                <c:pt idx="1429">
                  <c:v>40897.541666666613</c:v>
                </c:pt>
                <c:pt idx="1430">
                  <c:v>40897.583333333336</c:v>
                </c:pt>
                <c:pt idx="1431">
                  <c:v>40897.624999999993</c:v>
                </c:pt>
                <c:pt idx="1432">
                  <c:v>40897.666666666613</c:v>
                </c:pt>
                <c:pt idx="1433">
                  <c:v>40897.708333333336</c:v>
                </c:pt>
                <c:pt idx="1434">
                  <c:v>40897.75</c:v>
                </c:pt>
                <c:pt idx="1435">
                  <c:v>40897.791666666577</c:v>
                </c:pt>
                <c:pt idx="1436">
                  <c:v>40897.833333333336</c:v>
                </c:pt>
                <c:pt idx="1437">
                  <c:v>40897.875</c:v>
                </c:pt>
                <c:pt idx="1438">
                  <c:v>40897.916666666664</c:v>
                </c:pt>
                <c:pt idx="1439">
                  <c:v>40897.958333333343</c:v>
                </c:pt>
                <c:pt idx="1440">
                  <c:v>40898</c:v>
                </c:pt>
                <c:pt idx="1441">
                  <c:v>40898.041666666613</c:v>
                </c:pt>
                <c:pt idx="1442">
                  <c:v>40898.083333333336</c:v>
                </c:pt>
                <c:pt idx="1443">
                  <c:v>40898.124999999993</c:v>
                </c:pt>
                <c:pt idx="1444">
                  <c:v>40898.166666666613</c:v>
                </c:pt>
                <c:pt idx="1445">
                  <c:v>40898.208333333336</c:v>
                </c:pt>
                <c:pt idx="1446">
                  <c:v>40898.25</c:v>
                </c:pt>
                <c:pt idx="1447">
                  <c:v>40898.291666666577</c:v>
                </c:pt>
                <c:pt idx="1448">
                  <c:v>40898.333333333336</c:v>
                </c:pt>
                <c:pt idx="1449">
                  <c:v>40898.375</c:v>
                </c:pt>
                <c:pt idx="1450">
                  <c:v>40898.416666666664</c:v>
                </c:pt>
                <c:pt idx="1451">
                  <c:v>40898.458333333343</c:v>
                </c:pt>
                <c:pt idx="1452">
                  <c:v>40898.5</c:v>
                </c:pt>
                <c:pt idx="1453">
                  <c:v>40898.541666666613</c:v>
                </c:pt>
                <c:pt idx="1454">
                  <c:v>40898.583333333336</c:v>
                </c:pt>
                <c:pt idx="1455">
                  <c:v>40898.624999999993</c:v>
                </c:pt>
                <c:pt idx="1456">
                  <c:v>40898.666666666613</c:v>
                </c:pt>
                <c:pt idx="1457">
                  <c:v>40898.708333333336</c:v>
                </c:pt>
                <c:pt idx="1458">
                  <c:v>40898.75</c:v>
                </c:pt>
                <c:pt idx="1459">
                  <c:v>40898.791666666577</c:v>
                </c:pt>
                <c:pt idx="1460">
                  <c:v>40898.833333333336</c:v>
                </c:pt>
                <c:pt idx="1461">
                  <c:v>40898.875</c:v>
                </c:pt>
                <c:pt idx="1462">
                  <c:v>40898.916666666664</c:v>
                </c:pt>
                <c:pt idx="1463">
                  <c:v>40898.958333333343</c:v>
                </c:pt>
                <c:pt idx="1464">
                  <c:v>40899</c:v>
                </c:pt>
                <c:pt idx="1465">
                  <c:v>40899.041666666613</c:v>
                </c:pt>
                <c:pt idx="1466">
                  <c:v>40899.083333333336</c:v>
                </c:pt>
                <c:pt idx="1467">
                  <c:v>40899.124999999993</c:v>
                </c:pt>
                <c:pt idx="1468">
                  <c:v>40899.166666666613</c:v>
                </c:pt>
                <c:pt idx="1469">
                  <c:v>40899.208333333336</c:v>
                </c:pt>
                <c:pt idx="1470">
                  <c:v>40899.25</c:v>
                </c:pt>
                <c:pt idx="1471">
                  <c:v>40899.291666666577</c:v>
                </c:pt>
                <c:pt idx="1472">
                  <c:v>40899.333333333336</c:v>
                </c:pt>
                <c:pt idx="1473">
                  <c:v>40899.375</c:v>
                </c:pt>
                <c:pt idx="1474">
                  <c:v>40899.416666666664</c:v>
                </c:pt>
                <c:pt idx="1475">
                  <c:v>40899.458333333343</c:v>
                </c:pt>
                <c:pt idx="1476">
                  <c:v>40899.5</c:v>
                </c:pt>
                <c:pt idx="1477">
                  <c:v>40899.541666666613</c:v>
                </c:pt>
                <c:pt idx="1478">
                  <c:v>40899.583333333336</c:v>
                </c:pt>
                <c:pt idx="1479">
                  <c:v>40899.624999999993</c:v>
                </c:pt>
                <c:pt idx="1480">
                  <c:v>40899.666666666613</c:v>
                </c:pt>
                <c:pt idx="1481">
                  <c:v>40899.708333333336</c:v>
                </c:pt>
                <c:pt idx="1482">
                  <c:v>40899.75</c:v>
                </c:pt>
                <c:pt idx="1483">
                  <c:v>40899.791666666577</c:v>
                </c:pt>
                <c:pt idx="1484">
                  <c:v>40899.833333333336</c:v>
                </c:pt>
                <c:pt idx="1485">
                  <c:v>40899.875</c:v>
                </c:pt>
                <c:pt idx="1486">
                  <c:v>40899.916666666664</c:v>
                </c:pt>
                <c:pt idx="1487">
                  <c:v>40899.958333333343</c:v>
                </c:pt>
                <c:pt idx="1488">
                  <c:v>40900</c:v>
                </c:pt>
                <c:pt idx="1489">
                  <c:v>40900.041666666613</c:v>
                </c:pt>
                <c:pt idx="1490">
                  <c:v>40900.083333333336</c:v>
                </c:pt>
                <c:pt idx="1491">
                  <c:v>40900.124999999993</c:v>
                </c:pt>
                <c:pt idx="1492">
                  <c:v>40900.166666666613</c:v>
                </c:pt>
                <c:pt idx="1493">
                  <c:v>40900.208333333336</c:v>
                </c:pt>
                <c:pt idx="1494">
                  <c:v>40900.25</c:v>
                </c:pt>
                <c:pt idx="1495">
                  <c:v>40900.291666666577</c:v>
                </c:pt>
                <c:pt idx="1496">
                  <c:v>40900.333333333336</c:v>
                </c:pt>
                <c:pt idx="1497">
                  <c:v>40900.375</c:v>
                </c:pt>
                <c:pt idx="1498">
                  <c:v>40900.416666666664</c:v>
                </c:pt>
                <c:pt idx="1499">
                  <c:v>40900.458333333343</c:v>
                </c:pt>
                <c:pt idx="1500">
                  <c:v>40900.5</c:v>
                </c:pt>
                <c:pt idx="1501">
                  <c:v>40900.541666666613</c:v>
                </c:pt>
                <c:pt idx="1502">
                  <c:v>40900.583333333336</c:v>
                </c:pt>
                <c:pt idx="1503">
                  <c:v>40900.624999999993</c:v>
                </c:pt>
                <c:pt idx="1504">
                  <c:v>40900.666666666613</c:v>
                </c:pt>
                <c:pt idx="1505">
                  <c:v>40900.708333333336</c:v>
                </c:pt>
                <c:pt idx="1506">
                  <c:v>40900.75</c:v>
                </c:pt>
                <c:pt idx="1507">
                  <c:v>40900.791666666577</c:v>
                </c:pt>
                <c:pt idx="1508">
                  <c:v>40900.833333333336</c:v>
                </c:pt>
                <c:pt idx="1509">
                  <c:v>40900.875</c:v>
                </c:pt>
                <c:pt idx="1510">
                  <c:v>40900.916666666664</c:v>
                </c:pt>
                <c:pt idx="1511">
                  <c:v>40900.958333333343</c:v>
                </c:pt>
                <c:pt idx="1512">
                  <c:v>40901</c:v>
                </c:pt>
                <c:pt idx="1513">
                  <c:v>40901.041666666613</c:v>
                </c:pt>
                <c:pt idx="1514">
                  <c:v>40901.083333333336</c:v>
                </c:pt>
                <c:pt idx="1515">
                  <c:v>40901.124999999993</c:v>
                </c:pt>
                <c:pt idx="1516">
                  <c:v>40901.166666666613</c:v>
                </c:pt>
                <c:pt idx="1517">
                  <c:v>40901.208333333336</c:v>
                </c:pt>
                <c:pt idx="1518">
                  <c:v>40901.25</c:v>
                </c:pt>
                <c:pt idx="1519">
                  <c:v>40901.291666666577</c:v>
                </c:pt>
                <c:pt idx="1520">
                  <c:v>40901.333333333336</c:v>
                </c:pt>
                <c:pt idx="1521">
                  <c:v>40901.375</c:v>
                </c:pt>
                <c:pt idx="1522">
                  <c:v>40901.416666666664</c:v>
                </c:pt>
                <c:pt idx="1523">
                  <c:v>40901.458333333343</c:v>
                </c:pt>
                <c:pt idx="1524">
                  <c:v>40901.5</c:v>
                </c:pt>
                <c:pt idx="1525">
                  <c:v>40901.541666666613</c:v>
                </c:pt>
                <c:pt idx="1526">
                  <c:v>40901.583333333336</c:v>
                </c:pt>
                <c:pt idx="1527">
                  <c:v>40901.624999999993</c:v>
                </c:pt>
                <c:pt idx="1528">
                  <c:v>40901.666666666613</c:v>
                </c:pt>
                <c:pt idx="1529">
                  <c:v>40901.708333333336</c:v>
                </c:pt>
                <c:pt idx="1530">
                  <c:v>40901.75</c:v>
                </c:pt>
                <c:pt idx="1531">
                  <c:v>40901.791666666577</c:v>
                </c:pt>
                <c:pt idx="1532">
                  <c:v>40901.833333333336</c:v>
                </c:pt>
                <c:pt idx="1533">
                  <c:v>40901.875</c:v>
                </c:pt>
                <c:pt idx="1534">
                  <c:v>40901.916666666664</c:v>
                </c:pt>
                <c:pt idx="1535">
                  <c:v>40901.958333333343</c:v>
                </c:pt>
                <c:pt idx="1536">
                  <c:v>40902</c:v>
                </c:pt>
                <c:pt idx="1537">
                  <c:v>40902.041666666613</c:v>
                </c:pt>
                <c:pt idx="1538">
                  <c:v>40902.083333333336</c:v>
                </c:pt>
                <c:pt idx="1539">
                  <c:v>40902.124999999993</c:v>
                </c:pt>
                <c:pt idx="1540">
                  <c:v>40902.166666666613</c:v>
                </c:pt>
                <c:pt idx="1541">
                  <c:v>40902.208333333336</c:v>
                </c:pt>
                <c:pt idx="1542">
                  <c:v>40902.25</c:v>
                </c:pt>
                <c:pt idx="1543">
                  <c:v>40902.291666666577</c:v>
                </c:pt>
                <c:pt idx="1544">
                  <c:v>40902.333333333336</c:v>
                </c:pt>
                <c:pt idx="1545">
                  <c:v>40902.375</c:v>
                </c:pt>
                <c:pt idx="1546">
                  <c:v>40902.416666666664</c:v>
                </c:pt>
                <c:pt idx="1547">
                  <c:v>40902.458333333343</c:v>
                </c:pt>
                <c:pt idx="1548">
                  <c:v>40902.5</c:v>
                </c:pt>
                <c:pt idx="1549">
                  <c:v>40902.541666666613</c:v>
                </c:pt>
                <c:pt idx="1550">
                  <c:v>40902.583333333336</c:v>
                </c:pt>
                <c:pt idx="1551">
                  <c:v>40902.624999999993</c:v>
                </c:pt>
                <c:pt idx="1552">
                  <c:v>40902.666666666613</c:v>
                </c:pt>
                <c:pt idx="1553">
                  <c:v>40902.708333333336</c:v>
                </c:pt>
                <c:pt idx="1554">
                  <c:v>40902.75</c:v>
                </c:pt>
                <c:pt idx="1555">
                  <c:v>40902.791666666577</c:v>
                </c:pt>
                <c:pt idx="1556">
                  <c:v>40902.833333333336</c:v>
                </c:pt>
                <c:pt idx="1557">
                  <c:v>40902.875</c:v>
                </c:pt>
                <c:pt idx="1558">
                  <c:v>40902.916666666664</c:v>
                </c:pt>
                <c:pt idx="1559">
                  <c:v>40902.958333333343</c:v>
                </c:pt>
                <c:pt idx="1560">
                  <c:v>40903</c:v>
                </c:pt>
                <c:pt idx="1561">
                  <c:v>40903.041666666613</c:v>
                </c:pt>
                <c:pt idx="1562">
                  <c:v>40903.083333333336</c:v>
                </c:pt>
                <c:pt idx="1563">
                  <c:v>40903.124999999993</c:v>
                </c:pt>
                <c:pt idx="1564">
                  <c:v>40903.166666666613</c:v>
                </c:pt>
                <c:pt idx="1565">
                  <c:v>40903.208333333336</c:v>
                </c:pt>
                <c:pt idx="1566">
                  <c:v>40903.25</c:v>
                </c:pt>
                <c:pt idx="1567">
                  <c:v>40903.291666666577</c:v>
                </c:pt>
                <c:pt idx="1568">
                  <c:v>40903.333333333336</c:v>
                </c:pt>
                <c:pt idx="1569">
                  <c:v>40903.375</c:v>
                </c:pt>
                <c:pt idx="1570">
                  <c:v>40903.416666666664</c:v>
                </c:pt>
                <c:pt idx="1571">
                  <c:v>40903.458333333343</c:v>
                </c:pt>
                <c:pt idx="1572">
                  <c:v>40903.5</c:v>
                </c:pt>
                <c:pt idx="1573">
                  <c:v>40903.541666666613</c:v>
                </c:pt>
                <c:pt idx="1574">
                  <c:v>40903.583333333336</c:v>
                </c:pt>
                <c:pt idx="1575">
                  <c:v>40903.624999999993</c:v>
                </c:pt>
                <c:pt idx="1576">
                  <c:v>40903.666666666613</c:v>
                </c:pt>
                <c:pt idx="1577">
                  <c:v>40903.708333333336</c:v>
                </c:pt>
                <c:pt idx="1578">
                  <c:v>40903.75</c:v>
                </c:pt>
                <c:pt idx="1579">
                  <c:v>40903.791666666577</c:v>
                </c:pt>
                <c:pt idx="1580">
                  <c:v>40903.833333333336</c:v>
                </c:pt>
                <c:pt idx="1581">
                  <c:v>40903.875</c:v>
                </c:pt>
                <c:pt idx="1582">
                  <c:v>40903.916666666664</c:v>
                </c:pt>
                <c:pt idx="1583">
                  <c:v>40903.958333333343</c:v>
                </c:pt>
                <c:pt idx="1584">
                  <c:v>40904</c:v>
                </c:pt>
                <c:pt idx="1585">
                  <c:v>40904.041666666613</c:v>
                </c:pt>
                <c:pt idx="1586">
                  <c:v>40904.083333333336</c:v>
                </c:pt>
                <c:pt idx="1587">
                  <c:v>40904.124999999993</c:v>
                </c:pt>
                <c:pt idx="1588">
                  <c:v>40904.166666666613</c:v>
                </c:pt>
                <c:pt idx="1589">
                  <c:v>40904.208333333336</c:v>
                </c:pt>
                <c:pt idx="1590">
                  <c:v>40904.25</c:v>
                </c:pt>
                <c:pt idx="1591">
                  <c:v>40904.291666666577</c:v>
                </c:pt>
                <c:pt idx="1592">
                  <c:v>40904.333333333336</c:v>
                </c:pt>
                <c:pt idx="1593">
                  <c:v>40904.375</c:v>
                </c:pt>
                <c:pt idx="1594">
                  <c:v>40904.416666666664</c:v>
                </c:pt>
                <c:pt idx="1595">
                  <c:v>40904.458333333343</c:v>
                </c:pt>
                <c:pt idx="1596">
                  <c:v>40904.5</c:v>
                </c:pt>
                <c:pt idx="1597">
                  <c:v>40904.541666666613</c:v>
                </c:pt>
                <c:pt idx="1598">
                  <c:v>40904.583333333336</c:v>
                </c:pt>
                <c:pt idx="1599">
                  <c:v>40904.624999999993</c:v>
                </c:pt>
                <c:pt idx="1600">
                  <c:v>40904.666666666613</c:v>
                </c:pt>
                <c:pt idx="1601">
                  <c:v>40904.708333333336</c:v>
                </c:pt>
                <c:pt idx="1602">
                  <c:v>40904.75</c:v>
                </c:pt>
                <c:pt idx="1603">
                  <c:v>40904.791666666577</c:v>
                </c:pt>
                <c:pt idx="1604">
                  <c:v>40904.833333333336</c:v>
                </c:pt>
                <c:pt idx="1605">
                  <c:v>40904.875</c:v>
                </c:pt>
                <c:pt idx="1606">
                  <c:v>40904.916666666664</c:v>
                </c:pt>
                <c:pt idx="1607">
                  <c:v>40904.958333333343</c:v>
                </c:pt>
                <c:pt idx="1608">
                  <c:v>40905</c:v>
                </c:pt>
                <c:pt idx="1609">
                  <c:v>40905.041666666613</c:v>
                </c:pt>
                <c:pt idx="1610">
                  <c:v>40905.083333333336</c:v>
                </c:pt>
                <c:pt idx="1611">
                  <c:v>40905.124999999993</c:v>
                </c:pt>
                <c:pt idx="1612">
                  <c:v>40905.166666666613</c:v>
                </c:pt>
                <c:pt idx="1613">
                  <c:v>40905.208333333336</c:v>
                </c:pt>
                <c:pt idx="1614">
                  <c:v>40905.25</c:v>
                </c:pt>
                <c:pt idx="1615">
                  <c:v>40905.291666666577</c:v>
                </c:pt>
                <c:pt idx="1616">
                  <c:v>40905.333333333336</c:v>
                </c:pt>
                <c:pt idx="1617">
                  <c:v>40905.375</c:v>
                </c:pt>
                <c:pt idx="1618">
                  <c:v>40905.416666666664</c:v>
                </c:pt>
                <c:pt idx="1619">
                  <c:v>40905.458333333343</c:v>
                </c:pt>
                <c:pt idx="1620">
                  <c:v>40905.5</c:v>
                </c:pt>
                <c:pt idx="1621">
                  <c:v>40905.541666666613</c:v>
                </c:pt>
                <c:pt idx="1622">
                  <c:v>40905.583333333336</c:v>
                </c:pt>
                <c:pt idx="1623">
                  <c:v>40905.624999999993</c:v>
                </c:pt>
                <c:pt idx="1624">
                  <c:v>40905.666666666613</c:v>
                </c:pt>
                <c:pt idx="1625">
                  <c:v>40905.708333333336</c:v>
                </c:pt>
                <c:pt idx="1626">
                  <c:v>40905.75</c:v>
                </c:pt>
                <c:pt idx="1627">
                  <c:v>40905.791666666577</c:v>
                </c:pt>
                <c:pt idx="1628">
                  <c:v>40905.833333333336</c:v>
                </c:pt>
                <c:pt idx="1629">
                  <c:v>40905.875</c:v>
                </c:pt>
                <c:pt idx="1630">
                  <c:v>40905.916666666664</c:v>
                </c:pt>
                <c:pt idx="1631">
                  <c:v>40905.958333333343</c:v>
                </c:pt>
                <c:pt idx="1632">
                  <c:v>40906</c:v>
                </c:pt>
                <c:pt idx="1633">
                  <c:v>40906.041666666613</c:v>
                </c:pt>
                <c:pt idx="1634">
                  <c:v>40906.083333333336</c:v>
                </c:pt>
                <c:pt idx="1635">
                  <c:v>40906.124999999993</c:v>
                </c:pt>
                <c:pt idx="1636">
                  <c:v>40906.166666666613</c:v>
                </c:pt>
                <c:pt idx="1637">
                  <c:v>40906.208333333336</c:v>
                </c:pt>
                <c:pt idx="1638">
                  <c:v>40906.25</c:v>
                </c:pt>
                <c:pt idx="1639">
                  <c:v>40906.291666666577</c:v>
                </c:pt>
                <c:pt idx="1640">
                  <c:v>40906.333333333336</c:v>
                </c:pt>
                <c:pt idx="1641">
                  <c:v>40906.375</c:v>
                </c:pt>
                <c:pt idx="1642">
                  <c:v>40906.416666666664</c:v>
                </c:pt>
                <c:pt idx="1643">
                  <c:v>40906.458333333343</c:v>
                </c:pt>
                <c:pt idx="1644">
                  <c:v>40906.5</c:v>
                </c:pt>
                <c:pt idx="1645">
                  <c:v>40906.541666666613</c:v>
                </c:pt>
                <c:pt idx="1646">
                  <c:v>40906.583333333336</c:v>
                </c:pt>
                <c:pt idx="1647">
                  <c:v>40906.624999999993</c:v>
                </c:pt>
                <c:pt idx="1648">
                  <c:v>40906.666666666613</c:v>
                </c:pt>
                <c:pt idx="1649">
                  <c:v>40906.708333333336</c:v>
                </c:pt>
                <c:pt idx="1650">
                  <c:v>40906.75</c:v>
                </c:pt>
                <c:pt idx="1651">
                  <c:v>40906.791666666577</c:v>
                </c:pt>
                <c:pt idx="1652">
                  <c:v>40906.833333333336</c:v>
                </c:pt>
                <c:pt idx="1653">
                  <c:v>40906.875</c:v>
                </c:pt>
                <c:pt idx="1654">
                  <c:v>40906.916666666664</c:v>
                </c:pt>
                <c:pt idx="1655">
                  <c:v>40906.958333333343</c:v>
                </c:pt>
                <c:pt idx="1656">
                  <c:v>40907</c:v>
                </c:pt>
                <c:pt idx="1657">
                  <c:v>40907.041666666613</c:v>
                </c:pt>
                <c:pt idx="1658">
                  <c:v>40907.083333333336</c:v>
                </c:pt>
                <c:pt idx="1659">
                  <c:v>40907.124999999993</c:v>
                </c:pt>
                <c:pt idx="1660">
                  <c:v>40907.166666666613</c:v>
                </c:pt>
                <c:pt idx="1661">
                  <c:v>40907.208333333336</c:v>
                </c:pt>
                <c:pt idx="1662">
                  <c:v>40907.25</c:v>
                </c:pt>
                <c:pt idx="1663">
                  <c:v>40907.291666666577</c:v>
                </c:pt>
                <c:pt idx="1664">
                  <c:v>40907.333333333336</c:v>
                </c:pt>
                <c:pt idx="1665">
                  <c:v>40907.375</c:v>
                </c:pt>
                <c:pt idx="1666">
                  <c:v>40907.416666666664</c:v>
                </c:pt>
                <c:pt idx="1667">
                  <c:v>40907.458333333343</c:v>
                </c:pt>
                <c:pt idx="1668">
                  <c:v>40907.5</c:v>
                </c:pt>
                <c:pt idx="1669">
                  <c:v>40907.541666666613</c:v>
                </c:pt>
                <c:pt idx="1670">
                  <c:v>40907.583333333336</c:v>
                </c:pt>
                <c:pt idx="1671">
                  <c:v>40907.624999999993</c:v>
                </c:pt>
                <c:pt idx="1672">
                  <c:v>40907.666666666613</c:v>
                </c:pt>
                <c:pt idx="1673">
                  <c:v>40907.708333333336</c:v>
                </c:pt>
                <c:pt idx="1674">
                  <c:v>40907.75</c:v>
                </c:pt>
                <c:pt idx="1675">
                  <c:v>40907.791666666577</c:v>
                </c:pt>
                <c:pt idx="1676">
                  <c:v>40907.833333333336</c:v>
                </c:pt>
                <c:pt idx="1677">
                  <c:v>40907.875</c:v>
                </c:pt>
                <c:pt idx="1678">
                  <c:v>40907.916666666664</c:v>
                </c:pt>
                <c:pt idx="1679">
                  <c:v>40907.958333333343</c:v>
                </c:pt>
                <c:pt idx="1680">
                  <c:v>40908</c:v>
                </c:pt>
                <c:pt idx="1681">
                  <c:v>40908.041666666613</c:v>
                </c:pt>
                <c:pt idx="1682">
                  <c:v>40908.083333333336</c:v>
                </c:pt>
                <c:pt idx="1683">
                  <c:v>40908.124999999993</c:v>
                </c:pt>
                <c:pt idx="1684">
                  <c:v>40908.166666666613</c:v>
                </c:pt>
                <c:pt idx="1685">
                  <c:v>40908.208333333336</c:v>
                </c:pt>
                <c:pt idx="1686">
                  <c:v>40908.25</c:v>
                </c:pt>
                <c:pt idx="1687">
                  <c:v>40908.291666666577</c:v>
                </c:pt>
                <c:pt idx="1688">
                  <c:v>40908.333333333336</c:v>
                </c:pt>
                <c:pt idx="1689">
                  <c:v>40908.375</c:v>
                </c:pt>
                <c:pt idx="1690">
                  <c:v>40908.416666666664</c:v>
                </c:pt>
                <c:pt idx="1691">
                  <c:v>40908.458333333343</c:v>
                </c:pt>
                <c:pt idx="1692">
                  <c:v>40908.5</c:v>
                </c:pt>
                <c:pt idx="1693">
                  <c:v>40908.541666666613</c:v>
                </c:pt>
                <c:pt idx="1694">
                  <c:v>40908.583333333336</c:v>
                </c:pt>
                <c:pt idx="1695">
                  <c:v>40908.624999999993</c:v>
                </c:pt>
                <c:pt idx="1696">
                  <c:v>40908.666666666613</c:v>
                </c:pt>
                <c:pt idx="1697">
                  <c:v>40908.708333333336</c:v>
                </c:pt>
                <c:pt idx="1698">
                  <c:v>40908.75</c:v>
                </c:pt>
                <c:pt idx="1699">
                  <c:v>40908.791666666577</c:v>
                </c:pt>
                <c:pt idx="1700">
                  <c:v>40908.833333333336</c:v>
                </c:pt>
                <c:pt idx="1701">
                  <c:v>40908.875</c:v>
                </c:pt>
                <c:pt idx="1702">
                  <c:v>40908.916666666664</c:v>
                </c:pt>
                <c:pt idx="1703">
                  <c:v>40908.958333333343</c:v>
                </c:pt>
                <c:pt idx="1704">
                  <c:v>40909</c:v>
                </c:pt>
                <c:pt idx="1705">
                  <c:v>40909.041666666613</c:v>
                </c:pt>
                <c:pt idx="1706">
                  <c:v>40909.083333333336</c:v>
                </c:pt>
                <c:pt idx="1707">
                  <c:v>40909.124999999993</c:v>
                </c:pt>
                <c:pt idx="1708">
                  <c:v>40909.166666666613</c:v>
                </c:pt>
                <c:pt idx="1709">
                  <c:v>40909.208333333336</c:v>
                </c:pt>
                <c:pt idx="1710">
                  <c:v>40909.25</c:v>
                </c:pt>
                <c:pt idx="1711">
                  <c:v>40909.291666666577</c:v>
                </c:pt>
                <c:pt idx="1712">
                  <c:v>40909.333333333336</c:v>
                </c:pt>
                <c:pt idx="1713">
                  <c:v>40909.375</c:v>
                </c:pt>
                <c:pt idx="1714">
                  <c:v>40909.416666666664</c:v>
                </c:pt>
                <c:pt idx="1715">
                  <c:v>40909.458333333343</c:v>
                </c:pt>
                <c:pt idx="1716">
                  <c:v>40909.5</c:v>
                </c:pt>
                <c:pt idx="1717">
                  <c:v>40909.541666666613</c:v>
                </c:pt>
                <c:pt idx="1718">
                  <c:v>40909.583333333336</c:v>
                </c:pt>
                <c:pt idx="1719">
                  <c:v>40909.624999999993</c:v>
                </c:pt>
                <c:pt idx="1720">
                  <c:v>40909.666666666613</c:v>
                </c:pt>
                <c:pt idx="1721">
                  <c:v>40909.708333333336</c:v>
                </c:pt>
                <c:pt idx="1722">
                  <c:v>40909.75</c:v>
                </c:pt>
                <c:pt idx="1723">
                  <c:v>40909.791666666577</c:v>
                </c:pt>
                <c:pt idx="1724">
                  <c:v>40909.833333333336</c:v>
                </c:pt>
                <c:pt idx="1725">
                  <c:v>40909.875</c:v>
                </c:pt>
                <c:pt idx="1726">
                  <c:v>40909.916666666664</c:v>
                </c:pt>
                <c:pt idx="1727">
                  <c:v>40909.958333333343</c:v>
                </c:pt>
                <c:pt idx="1728">
                  <c:v>40910</c:v>
                </c:pt>
                <c:pt idx="1729">
                  <c:v>40910.041666666613</c:v>
                </c:pt>
                <c:pt idx="1730">
                  <c:v>40910.083333333336</c:v>
                </c:pt>
                <c:pt idx="1731">
                  <c:v>40910.124999999993</c:v>
                </c:pt>
                <c:pt idx="1732">
                  <c:v>40910.166666666613</c:v>
                </c:pt>
                <c:pt idx="1733">
                  <c:v>40910.208333333336</c:v>
                </c:pt>
                <c:pt idx="1734">
                  <c:v>40910.25</c:v>
                </c:pt>
                <c:pt idx="1735">
                  <c:v>40910.291666666577</c:v>
                </c:pt>
                <c:pt idx="1736">
                  <c:v>40910.333333333336</c:v>
                </c:pt>
                <c:pt idx="1737">
                  <c:v>40910.375</c:v>
                </c:pt>
                <c:pt idx="1738">
                  <c:v>40910.416666666664</c:v>
                </c:pt>
                <c:pt idx="1739">
                  <c:v>40910.458333333343</c:v>
                </c:pt>
                <c:pt idx="1740">
                  <c:v>40910.5</c:v>
                </c:pt>
                <c:pt idx="1741">
                  <c:v>40910.541666666613</c:v>
                </c:pt>
                <c:pt idx="1742">
                  <c:v>40910.583333333336</c:v>
                </c:pt>
                <c:pt idx="1743">
                  <c:v>40910.624999999993</c:v>
                </c:pt>
                <c:pt idx="1744">
                  <c:v>40910.666666666613</c:v>
                </c:pt>
                <c:pt idx="1745">
                  <c:v>40910.708333333336</c:v>
                </c:pt>
                <c:pt idx="1746">
                  <c:v>40910.75</c:v>
                </c:pt>
                <c:pt idx="1747">
                  <c:v>40910.791666666577</c:v>
                </c:pt>
                <c:pt idx="1748">
                  <c:v>40910.833333333336</c:v>
                </c:pt>
                <c:pt idx="1749">
                  <c:v>40910.875</c:v>
                </c:pt>
                <c:pt idx="1750">
                  <c:v>40910.916666666664</c:v>
                </c:pt>
                <c:pt idx="1751">
                  <c:v>40910.958333333343</c:v>
                </c:pt>
                <c:pt idx="1752">
                  <c:v>40911</c:v>
                </c:pt>
                <c:pt idx="1753">
                  <c:v>40911.041666666613</c:v>
                </c:pt>
                <c:pt idx="1754">
                  <c:v>40911.083333333336</c:v>
                </c:pt>
                <c:pt idx="1755">
                  <c:v>40911.124999999993</c:v>
                </c:pt>
                <c:pt idx="1756">
                  <c:v>40911.166666666613</c:v>
                </c:pt>
                <c:pt idx="1757">
                  <c:v>40911.208333333336</c:v>
                </c:pt>
                <c:pt idx="1758">
                  <c:v>40911.25</c:v>
                </c:pt>
                <c:pt idx="1759">
                  <c:v>40911.291666666577</c:v>
                </c:pt>
                <c:pt idx="1760">
                  <c:v>40911.333333333336</c:v>
                </c:pt>
                <c:pt idx="1761">
                  <c:v>40911.375</c:v>
                </c:pt>
                <c:pt idx="1762">
                  <c:v>40911.416666666664</c:v>
                </c:pt>
                <c:pt idx="1763">
                  <c:v>40911.458333333343</c:v>
                </c:pt>
                <c:pt idx="1764">
                  <c:v>40911.5</c:v>
                </c:pt>
                <c:pt idx="1765">
                  <c:v>40911.541666666613</c:v>
                </c:pt>
                <c:pt idx="1766">
                  <c:v>40911.583333333336</c:v>
                </c:pt>
                <c:pt idx="1767">
                  <c:v>40911.624999999993</c:v>
                </c:pt>
                <c:pt idx="1768">
                  <c:v>40911.666666666613</c:v>
                </c:pt>
                <c:pt idx="1769">
                  <c:v>40911.708333333336</c:v>
                </c:pt>
                <c:pt idx="1770">
                  <c:v>40911.75</c:v>
                </c:pt>
                <c:pt idx="1771">
                  <c:v>40911.791666666577</c:v>
                </c:pt>
                <c:pt idx="1772">
                  <c:v>40911.833333333336</c:v>
                </c:pt>
                <c:pt idx="1773">
                  <c:v>40911.875</c:v>
                </c:pt>
                <c:pt idx="1774">
                  <c:v>40911.916666666664</c:v>
                </c:pt>
                <c:pt idx="1775">
                  <c:v>40911.958333333343</c:v>
                </c:pt>
                <c:pt idx="1776">
                  <c:v>40912</c:v>
                </c:pt>
                <c:pt idx="1777">
                  <c:v>40912.041666666613</c:v>
                </c:pt>
                <c:pt idx="1778">
                  <c:v>40912.083333333336</c:v>
                </c:pt>
                <c:pt idx="1779">
                  <c:v>40912.124999999993</c:v>
                </c:pt>
                <c:pt idx="1780">
                  <c:v>40912.166666666613</c:v>
                </c:pt>
                <c:pt idx="1781">
                  <c:v>40912.208333333336</c:v>
                </c:pt>
                <c:pt idx="1782">
                  <c:v>40912.25</c:v>
                </c:pt>
                <c:pt idx="1783">
                  <c:v>40912.291666666577</c:v>
                </c:pt>
                <c:pt idx="1784">
                  <c:v>40912.333333333336</c:v>
                </c:pt>
                <c:pt idx="1785">
                  <c:v>40912.375</c:v>
                </c:pt>
                <c:pt idx="1786">
                  <c:v>40912.416666666664</c:v>
                </c:pt>
                <c:pt idx="1787">
                  <c:v>40912.458333333343</c:v>
                </c:pt>
                <c:pt idx="1788">
                  <c:v>40912.5</c:v>
                </c:pt>
                <c:pt idx="1789">
                  <c:v>40912.541666666613</c:v>
                </c:pt>
                <c:pt idx="1790">
                  <c:v>40912.583333333336</c:v>
                </c:pt>
                <c:pt idx="1791">
                  <c:v>40912.624999999993</c:v>
                </c:pt>
                <c:pt idx="1792">
                  <c:v>40912.666666666613</c:v>
                </c:pt>
                <c:pt idx="1793">
                  <c:v>40912.708333333336</c:v>
                </c:pt>
                <c:pt idx="1794">
                  <c:v>40912.75</c:v>
                </c:pt>
                <c:pt idx="1795">
                  <c:v>40912.791666666577</c:v>
                </c:pt>
                <c:pt idx="1796">
                  <c:v>40912.833333333336</c:v>
                </c:pt>
                <c:pt idx="1797">
                  <c:v>40912.875</c:v>
                </c:pt>
                <c:pt idx="1798">
                  <c:v>40912.916666666664</c:v>
                </c:pt>
                <c:pt idx="1799">
                  <c:v>40912.958333333343</c:v>
                </c:pt>
                <c:pt idx="1800">
                  <c:v>40913</c:v>
                </c:pt>
                <c:pt idx="1801">
                  <c:v>40913.041666666613</c:v>
                </c:pt>
                <c:pt idx="1802">
                  <c:v>40913.083333333336</c:v>
                </c:pt>
                <c:pt idx="1803">
                  <c:v>40913.124999999993</c:v>
                </c:pt>
                <c:pt idx="1804">
                  <c:v>40913.166666666613</c:v>
                </c:pt>
                <c:pt idx="1805">
                  <c:v>40913.208333333336</c:v>
                </c:pt>
                <c:pt idx="1806">
                  <c:v>40913.25</c:v>
                </c:pt>
                <c:pt idx="1807">
                  <c:v>40913.291666666577</c:v>
                </c:pt>
                <c:pt idx="1808">
                  <c:v>40913.333333333336</c:v>
                </c:pt>
                <c:pt idx="1809">
                  <c:v>40913.375</c:v>
                </c:pt>
                <c:pt idx="1810">
                  <c:v>40913.416666666664</c:v>
                </c:pt>
                <c:pt idx="1811">
                  <c:v>40913.458333333343</c:v>
                </c:pt>
                <c:pt idx="1812">
                  <c:v>40913.5</c:v>
                </c:pt>
                <c:pt idx="1813">
                  <c:v>40913.541666666613</c:v>
                </c:pt>
                <c:pt idx="1814">
                  <c:v>40913.583333333336</c:v>
                </c:pt>
                <c:pt idx="1815">
                  <c:v>40913.624999999993</c:v>
                </c:pt>
                <c:pt idx="1816">
                  <c:v>40913.666666666613</c:v>
                </c:pt>
                <c:pt idx="1817">
                  <c:v>40913.708333333336</c:v>
                </c:pt>
                <c:pt idx="1818">
                  <c:v>40913.75</c:v>
                </c:pt>
                <c:pt idx="1819">
                  <c:v>40913.791666666577</c:v>
                </c:pt>
                <c:pt idx="1820">
                  <c:v>40913.833333333336</c:v>
                </c:pt>
                <c:pt idx="1821">
                  <c:v>40913.875</c:v>
                </c:pt>
                <c:pt idx="1822">
                  <c:v>40913.916666666664</c:v>
                </c:pt>
                <c:pt idx="1823">
                  <c:v>40913.958333333343</c:v>
                </c:pt>
                <c:pt idx="1824">
                  <c:v>40914</c:v>
                </c:pt>
                <c:pt idx="1825">
                  <c:v>40914.041666666613</c:v>
                </c:pt>
                <c:pt idx="1826">
                  <c:v>40914.083333333336</c:v>
                </c:pt>
                <c:pt idx="1827">
                  <c:v>40914.124999999993</c:v>
                </c:pt>
                <c:pt idx="1828">
                  <c:v>40914.166666666613</c:v>
                </c:pt>
                <c:pt idx="1829">
                  <c:v>40914.208333333336</c:v>
                </c:pt>
                <c:pt idx="1830">
                  <c:v>40914.25</c:v>
                </c:pt>
                <c:pt idx="1831">
                  <c:v>40914.291666666577</c:v>
                </c:pt>
                <c:pt idx="1832">
                  <c:v>40914.333333333336</c:v>
                </c:pt>
                <c:pt idx="1833">
                  <c:v>40914.375</c:v>
                </c:pt>
                <c:pt idx="1834">
                  <c:v>40914.416666666664</c:v>
                </c:pt>
                <c:pt idx="1835">
                  <c:v>40914.458333333343</c:v>
                </c:pt>
                <c:pt idx="1836">
                  <c:v>40914.5</c:v>
                </c:pt>
                <c:pt idx="1837">
                  <c:v>40914.541666666613</c:v>
                </c:pt>
                <c:pt idx="1838">
                  <c:v>40914.583333333336</c:v>
                </c:pt>
                <c:pt idx="1839">
                  <c:v>40914.624999999993</c:v>
                </c:pt>
                <c:pt idx="1840">
                  <c:v>40914.666666666613</c:v>
                </c:pt>
                <c:pt idx="1841">
                  <c:v>40914.708333333336</c:v>
                </c:pt>
                <c:pt idx="1842">
                  <c:v>40914.75</c:v>
                </c:pt>
                <c:pt idx="1843">
                  <c:v>40914.791666666577</c:v>
                </c:pt>
                <c:pt idx="1844">
                  <c:v>40914.833333333336</c:v>
                </c:pt>
                <c:pt idx="1845">
                  <c:v>40914.875</c:v>
                </c:pt>
                <c:pt idx="1846">
                  <c:v>40914.916666666664</c:v>
                </c:pt>
                <c:pt idx="1847">
                  <c:v>40914.958333333343</c:v>
                </c:pt>
                <c:pt idx="1848">
                  <c:v>40915</c:v>
                </c:pt>
                <c:pt idx="1849">
                  <c:v>40915.041666666613</c:v>
                </c:pt>
                <c:pt idx="1850">
                  <c:v>40915.083333333336</c:v>
                </c:pt>
                <c:pt idx="1851">
                  <c:v>40915.124999999993</c:v>
                </c:pt>
                <c:pt idx="1852">
                  <c:v>40915.166666666613</c:v>
                </c:pt>
                <c:pt idx="1853">
                  <c:v>40915.208333333336</c:v>
                </c:pt>
                <c:pt idx="1854">
                  <c:v>40915.25</c:v>
                </c:pt>
                <c:pt idx="1855">
                  <c:v>40915.291666666577</c:v>
                </c:pt>
                <c:pt idx="1856">
                  <c:v>40915.333333333336</c:v>
                </c:pt>
                <c:pt idx="1857">
                  <c:v>40915.375</c:v>
                </c:pt>
                <c:pt idx="1858">
                  <c:v>40915.416666666664</c:v>
                </c:pt>
                <c:pt idx="1859">
                  <c:v>40915.458333333343</c:v>
                </c:pt>
                <c:pt idx="1860">
                  <c:v>40915.5</c:v>
                </c:pt>
                <c:pt idx="1861">
                  <c:v>40915.541666666613</c:v>
                </c:pt>
                <c:pt idx="1862">
                  <c:v>40915.583333333336</c:v>
                </c:pt>
                <c:pt idx="1863">
                  <c:v>40915.624999999993</c:v>
                </c:pt>
                <c:pt idx="1864">
                  <c:v>40915.666666666613</c:v>
                </c:pt>
                <c:pt idx="1865">
                  <c:v>40915.708333333336</c:v>
                </c:pt>
                <c:pt idx="1866">
                  <c:v>40915.75</c:v>
                </c:pt>
                <c:pt idx="1867">
                  <c:v>40915.791666666577</c:v>
                </c:pt>
                <c:pt idx="1868">
                  <c:v>40915.833333333336</c:v>
                </c:pt>
                <c:pt idx="1869">
                  <c:v>40915.875</c:v>
                </c:pt>
                <c:pt idx="1870">
                  <c:v>40915.916666666664</c:v>
                </c:pt>
                <c:pt idx="1871">
                  <c:v>40915.958333333343</c:v>
                </c:pt>
                <c:pt idx="1872">
                  <c:v>40916</c:v>
                </c:pt>
                <c:pt idx="1873">
                  <c:v>40916.041666666613</c:v>
                </c:pt>
                <c:pt idx="1874">
                  <c:v>40916.083333333336</c:v>
                </c:pt>
                <c:pt idx="1875">
                  <c:v>40916.124999999993</c:v>
                </c:pt>
                <c:pt idx="1876">
                  <c:v>40916.166666666613</c:v>
                </c:pt>
                <c:pt idx="1877">
                  <c:v>40916.208333333336</c:v>
                </c:pt>
                <c:pt idx="1878">
                  <c:v>40916.25</c:v>
                </c:pt>
                <c:pt idx="1879">
                  <c:v>40916.291666666577</c:v>
                </c:pt>
                <c:pt idx="1880">
                  <c:v>40916.333333333336</c:v>
                </c:pt>
                <c:pt idx="1881">
                  <c:v>40916.375</c:v>
                </c:pt>
                <c:pt idx="1882">
                  <c:v>40916.416666666664</c:v>
                </c:pt>
                <c:pt idx="1883">
                  <c:v>40916.458333333343</c:v>
                </c:pt>
                <c:pt idx="1884">
                  <c:v>40916.5</c:v>
                </c:pt>
                <c:pt idx="1885">
                  <c:v>40916.541666666613</c:v>
                </c:pt>
                <c:pt idx="1886">
                  <c:v>40916.583333333336</c:v>
                </c:pt>
                <c:pt idx="1887">
                  <c:v>40916.624999999993</c:v>
                </c:pt>
                <c:pt idx="1888">
                  <c:v>40916.666666666613</c:v>
                </c:pt>
                <c:pt idx="1889">
                  <c:v>40916.708333333336</c:v>
                </c:pt>
                <c:pt idx="1890">
                  <c:v>40916.75</c:v>
                </c:pt>
                <c:pt idx="1891">
                  <c:v>40916.791666666577</c:v>
                </c:pt>
                <c:pt idx="1892">
                  <c:v>40916.833333333336</c:v>
                </c:pt>
                <c:pt idx="1893">
                  <c:v>40916.875</c:v>
                </c:pt>
                <c:pt idx="1894">
                  <c:v>40916.916666666664</c:v>
                </c:pt>
                <c:pt idx="1895">
                  <c:v>40916.958333333343</c:v>
                </c:pt>
                <c:pt idx="1896">
                  <c:v>40917</c:v>
                </c:pt>
                <c:pt idx="1897">
                  <c:v>40917.041666666613</c:v>
                </c:pt>
                <c:pt idx="1898">
                  <c:v>40917.083333333336</c:v>
                </c:pt>
                <c:pt idx="1899">
                  <c:v>40917.124999999993</c:v>
                </c:pt>
                <c:pt idx="1900">
                  <c:v>40917.166666666613</c:v>
                </c:pt>
                <c:pt idx="1901">
                  <c:v>40917.208333333336</c:v>
                </c:pt>
                <c:pt idx="1902">
                  <c:v>40917.25</c:v>
                </c:pt>
                <c:pt idx="1903">
                  <c:v>40917.291666666577</c:v>
                </c:pt>
                <c:pt idx="1904">
                  <c:v>40917.333333333336</c:v>
                </c:pt>
                <c:pt idx="1905">
                  <c:v>40917.375</c:v>
                </c:pt>
                <c:pt idx="1906">
                  <c:v>40917.416666666664</c:v>
                </c:pt>
                <c:pt idx="1907">
                  <c:v>40917.458333333343</c:v>
                </c:pt>
                <c:pt idx="1908">
                  <c:v>40917.5</c:v>
                </c:pt>
                <c:pt idx="1909">
                  <c:v>40917.541666666613</c:v>
                </c:pt>
                <c:pt idx="1910">
                  <c:v>40917.583333333336</c:v>
                </c:pt>
                <c:pt idx="1911">
                  <c:v>40917.624999999993</c:v>
                </c:pt>
                <c:pt idx="1912">
                  <c:v>40917.666666666613</c:v>
                </c:pt>
                <c:pt idx="1913">
                  <c:v>40917.708333333336</c:v>
                </c:pt>
                <c:pt idx="1914">
                  <c:v>40917.75</c:v>
                </c:pt>
                <c:pt idx="1915">
                  <c:v>40917.791666666577</c:v>
                </c:pt>
                <c:pt idx="1916">
                  <c:v>40917.833333333336</c:v>
                </c:pt>
                <c:pt idx="1917">
                  <c:v>40917.875</c:v>
                </c:pt>
                <c:pt idx="1918">
                  <c:v>40917.916666666664</c:v>
                </c:pt>
                <c:pt idx="1919">
                  <c:v>40917.958333333343</c:v>
                </c:pt>
                <c:pt idx="1920">
                  <c:v>40918</c:v>
                </c:pt>
                <c:pt idx="1921">
                  <c:v>40918.041666666613</c:v>
                </c:pt>
                <c:pt idx="1922">
                  <c:v>40918.083333333336</c:v>
                </c:pt>
                <c:pt idx="1923">
                  <c:v>40918.124999999993</c:v>
                </c:pt>
                <c:pt idx="1924">
                  <c:v>40918.166666666613</c:v>
                </c:pt>
                <c:pt idx="1925">
                  <c:v>40918.208333333336</c:v>
                </c:pt>
                <c:pt idx="1926">
                  <c:v>40918.25</c:v>
                </c:pt>
                <c:pt idx="1927">
                  <c:v>40918.291666666577</c:v>
                </c:pt>
                <c:pt idx="1928">
                  <c:v>40918.333333333336</c:v>
                </c:pt>
                <c:pt idx="1929">
                  <c:v>40918.375</c:v>
                </c:pt>
                <c:pt idx="1930">
                  <c:v>40918.416666666664</c:v>
                </c:pt>
                <c:pt idx="1931">
                  <c:v>40918.458333333343</c:v>
                </c:pt>
                <c:pt idx="1932">
                  <c:v>40918.5</c:v>
                </c:pt>
                <c:pt idx="1933">
                  <c:v>40918.541666666613</c:v>
                </c:pt>
                <c:pt idx="1934">
                  <c:v>40918.583333333336</c:v>
                </c:pt>
                <c:pt idx="1935">
                  <c:v>40918.624999999993</c:v>
                </c:pt>
                <c:pt idx="1936">
                  <c:v>40918.666666666613</c:v>
                </c:pt>
                <c:pt idx="1937">
                  <c:v>40918.708333333336</c:v>
                </c:pt>
                <c:pt idx="1938">
                  <c:v>40918.75</c:v>
                </c:pt>
                <c:pt idx="1939">
                  <c:v>40918.791666666577</c:v>
                </c:pt>
                <c:pt idx="1940">
                  <c:v>40918.833333333336</c:v>
                </c:pt>
                <c:pt idx="1941">
                  <c:v>40918.875</c:v>
                </c:pt>
                <c:pt idx="1942">
                  <c:v>40918.916666666664</c:v>
                </c:pt>
                <c:pt idx="1943">
                  <c:v>40918.958333333343</c:v>
                </c:pt>
                <c:pt idx="1944">
                  <c:v>40919</c:v>
                </c:pt>
                <c:pt idx="1945">
                  <c:v>40919.041666666613</c:v>
                </c:pt>
                <c:pt idx="1946">
                  <c:v>40919.083333333336</c:v>
                </c:pt>
                <c:pt idx="1947">
                  <c:v>40919.124999999993</c:v>
                </c:pt>
                <c:pt idx="1948">
                  <c:v>40919.166666666613</c:v>
                </c:pt>
                <c:pt idx="1949">
                  <c:v>40919.208333333336</c:v>
                </c:pt>
                <c:pt idx="1950">
                  <c:v>40919.25</c:v>
                </c:pt>
                <c:pt idx="1951">
                  <c:v>40919.291666666577</c:v>
                </c:pt>
                <c:pt idx="1952">
                  <c:v>40919.333333333336</c:v>
                </c:pt>
                <c:pt idx="1953">
                  <c:v>40919.375</c:v>
                </c:pt>
                <c:pt idx="1954">
                  <c:v>40919.416666666664</c:v>
                </c:pt>
                <c:pt idx="1955">
                  <c:v>40919.458333333343</c:v>
                </c:pt>
                <c:pt idx="1956">
                  <c:v>40919.5</c:v>
                </c:pt>
                <c:pt idx="1957">
                  <c:v>40919.541666666613</c:v>
                </c:pt>
                <c:pt idx="1958">
                  <c:v>40919.583333333336</c:v>
                </c:pt>
                <c:pt idx="1959">
                  <c:v>40919.624999999993</c:v>
                </c:pt>
                <c:pt idx="1960">
                  <c:v>40919.666666666613</c:v>
                </c:pt>
                <c:pt idx="1961">
                  <c:v>40919.708333333336</c:v>
                </c:pt>
                <c:pt idx="1962">
                  <c:v>40919.75</c:v>
                </c:pt>
                <c:pt idx="1963">
                  <c:v>40919.791666666577</c:v>
                </c:pt>
                <c:pt idx="1964">
                  <c:v>40919.833333333336</c:v>
                </c:pt>
                <c:pt idx="1965">
                  <c:v>40919.875</c:v>
                </c:pt>
                <c:pt idx="1966">
                  <c:v>40919.916666666664</c:v>
                </c:pt>
                <c:pt idx="1967">
                  <c:v>40919.958333333343</c:v>
                </c:pt>
                <c:pt idx="1968">
                  <c:v>40920</c:v>
                </c:pt>
                <c:pt idx="1969">
                  <c:v>40920.041666666613</c:v>
                </c:pt>
                <c:pt idx="1970">
                  <c:v>40920.083333333336</c:v>
                </c:pt>
                <c:pt idx="1971">
                  <c:v>40920.124999999993</c:v>
                </c:pt>
                <c:pt idx="1972">
                  <c:v>40920.166666666613</c:v>
                </c:pt>
                <c:pt idx="1973">
                  <c:v>40920.208333333336</c:v>
                </c:pt>
                <c:pt idx="1974">
                  <c:v>40920.25</c:v>
                </c:pt>
                <c:pt idx="1975">
                  <c:v>40920.291666666577</c:v>
                </c:pt>
                <c:pt idx="1976">
                  <c:v>40920.333333333336</c:v>
                </c:pt>
                <c:pt idx="1977">
                  <c:v>40920.375</c:v>
                </c:pt>
                <c:pt idx="1978">
                  <c:v>40920.416666666664</c:v>
                </c:pt>
                <c:pt idx="1979">
                  <c:v>40920.458333333343</c:v>
                </c:pt>
                <c:pt idx="1980">
                  <c:v>40920.5</c:v>
                </c:pt>
                <c:pt idx="1981">
                  <c:v>40920.541666666613</c:v>
                </c:pt>
                <c:pt idx="1982">
                  <c:v>40920.583333333336</c:v>
                </c:pt>
                <c:pt idx="1983">
                  <c:v>40920.624999999993</c:v>
                </c:pt>
                <c:pt idx="1984">
                  <c:v>40920.666666666613</c:v>
                </c:pt>
                <c:pt idx="1985">
                  <c:v>40920.708333333336</c:v>
                </c:pt>
                <c:pt idx="1986">
                  <c:v>40920.75</c:v>
                </c:pt>
                <c:pt idx="1987">
                  <c:v>40920.791666666577</c:v>
                </c:pt>
                <c:pt idx="1988">
                  <c:v>40920.833333333336</c:v>
                </c:pt>
                <c:pt idx="1989">
                  <c:v>40920.875</c:v>
                </c:pt>
                <c:pt idx="1990">
                  <c:v>40920.916666666664</c:v>
                </c:pt>
                <c:pt idx="1991">
                  <c:v>40920.958333333343</c:v>
                </c:pt>
                <c:pt idx="1992">
                  <c:v>40921</c:v>
                </c:pt>
                <c:pt idx="1993">
                  <c:v>40921.041666666613</c:v>
                </c:pt>
                <c:pt idx="1994">
                  <c:v>40921.083333333336</c:v>
                </c:pt>
                <c:pt idx="1995">
                  <c:v>40921.124999999993</c:v>
                </c:pt>
                <c:pt idx="1996">
                  <c:v>40921.166666666613</c:v>
                </c:pt>
                <c:pt idx="1997">
                  <c:v>40921.208333333336</c:v>
                </c:pt>
                <c:pt idx="1998">
                  <c:v>40921.25</c:v>
                </c:pt>
                <c:pt idx="1999">
                  <c:v>40921.291666666577</c:v>
                </c:pt>
                <c:pt idx="2000">
                  <c:v>40921.333333333336</c:v>
                </c:pt>
                <c:pt idx="2001">
                  <c:v>40921.375</c:v>
                </c:pt>
                <c:pt idx="2002">
                  <c:v>40921.416666666664</c:v>
                </c:pt>
                <c:pt idx="2003">
                  <c:v>40921.458333333343</c:v>
                </c:pt>
                <c:pt idx="2004">
                  <c:v>40921.5</c:v>
                </c:pt>
                <c:pt idx="2005">
                  <c:v>40921.541666666613</c:v>
                </c:pt>
                <c:pt idx="2006">
                  <c:v>40921.583333333336</c:v>
                </c:pt>
                <c:pt idx="2007">
                  <c:v>40921.624999999993</c:v>
                </c:pt>
                <c:pt idx="2008">
                  <c:v>40921.666666666613</c:v>
                </c:pt>
                <c:pt idx="2009">
                  <c:v>40921.708333333336</c:v>
                </c:pt>
                <c:pt idx="2010">
                  <c:v>40921.75</c:v>
                </c:pt>
                <c:pt idx="2011">
                  <c:v>40921.791666666577</c:v>
                </c:pt>
                <c:pt idx="2012">
                  <c:v>40921.833333333336</c:v>
                </c:pt>
                <c:pt idx="2013">
                  <c:v>40921.875</c:v>
                </c:pt>
                <c:pt idx="2014">
                  <c:v>40921.916666666664</c:v>
                </c:pt>
                <c:pt idx="2015">
                  <c:v>40921.958333333343</c:v>
                </c:pt>
                <c:pt idx="2016">
                  <c:v>40922</c:v>
                </c:pt>
                <c:pt idx="2017">
                  <c:v>40922.041666666613</c:v>
                </c:pt>
                <c:pt idx="2018">
                  <c:v>40922.083333333336</c:v>
                </c:pt>
                <c:pt idx="2019">
                  <c:v>40922.124999999993</c:v>
                </c:pt>
                <c:pt idx="2020">
                  <c:v>40922.166666666613</c:v>
                </c:pt>
                <c:pt idx="2021">
                  <c:v>40922.208333333336</c:v>
                </c:pt>
                <c:pt idx="2022">
                  <c:v>40922.25</c:v>
                </c:pt>
                <c:pt idx="2023">
                  <c:v>40922.291666666577</c:v>
                </c:pt>
                <c:pt idx="2024">
                  <c:v>40922.333333333336</c:v>
                </c:pt>
                <c:pt idx="2025">
                  <c:v>40922.375</c:v>
                </c:pt>
                <c:pt idx="2026">
                  <c:v>40922.416666666664</c:v>
                </c:pt>
                <c:pt idx="2027">
                  <c:v>40922.458333333343</c:v>
                </c:pt>
                <c:pt idx="2028">
                  <c:v>40922.5</c:v>
                </c:pt>
                <c:pt idx="2029">
                  <c:v>40922.541666666613</c:v>
                </c:pt>
                <c:pt idx="2030">
                  <c:v>40922.583333333336</c:v>
                </c:pt>
                <c:pt idx="2031">
                  <c:v>40922.624999999993</c:v>
                </c:pt>
                <c:pt idx="2032">
                  <c:v>40922.666666666613</c:v>
                </c:pt>
                <c:pt idx="2033">
                  <c:v>40922.708333333336</c:v>
                </c:pt>
                <c:pt idx="2034">
                  <c:v>40922.75</c:v>
                </c:pt>
                <c:pt idx="2035">
                  <c:v>40922.791666666577</c:v>
                </c:pt>
                <c:pt idx="2036">
                  <c:v>40922.833333333336</c:v>
                </c:pt>
                <c:pt idx="2037">
                  <c:v>40922.875</c:v>
                </c:pt>
                <c:pt idx="2038">
                  <c:v>40922.916666666664</c:v>
                </c:pt>
                <c:pt idx="2039">
                  <c:v>40922.958333333343</c:v>
                </c:pt>
                <c:pt idx="2040">
                  <c:v>40923</c:v>
                </c:pt>
                <c:pt idx="2041">
                  <c:v>40923.041666666613</c:v>
                </c:pt>
                <c:pt idx="2042">
                  <c:v>40923.083333333336</c:v>
                </c:pt>
                <c:pt idx="2043">
                  <c:v>40923.124999999993</c:v>
                </c:pt>
                <c:pt idx="2044">
                  <c:v>40923.166666666613</c:v>
                </c:pt>
                <c:pt idx="2045">
                  <c:v>40923.208333333336</c:v>
                </c:pt>
                <c:pt idx="2046">
                  <c:v>40923.25</c:v>
                </c:pt>
                <c:pt idx="2047">
                  <c:v>40923.291666666577</c:v>
                </c:pt>
                <c:pt idx="2048">
                  <c:v>40923.333333333336</c:v>
                </c:pt>
                <c:pt idx="2049">
                  <c:v>40923.375</c:v>
                </c:pt>
                <c:pt idx="2050">
                  <c:v>40923.416666666664</c:v>
                </c:pt>
                <c:pt idx="2051">
                  <c:v>40923.458333333343</c:v>
                </c:pt>
                <c:pt idx="2052">
                  <c:v>40923.5</c:v>
                </c:pt>
                <c:pt idx="2053">
                  <c:v>40923.541666666613</c:v>
                </c:pt>
                <c:pt idx="2054">
                  <c:v>40923.583333333336</c:v>
                </c:pt>
                <c:pt idx="2055">
                  <c:v>40923.624999999993</c:v>
                </c:pt>
                <c:pt idx="2056">
                  <c:v>40923.666666666613</c:v>
                </c:pt>
                <c:pt idx="2057">
                  <c:v>40923.708333333336</c:v>
                </c:pt>
                <c:pt idx="2058">
                  <c:v>40923.75</c:v>
                </c:pt>
                <c:pt idx="2059">
                  <c:v>40923.791666666577</c:v>
                </c:pt>
                <c:pt idx="2060">
                  <c:v>40923.833333333336</c:v>
                </c:pt>
                <c:pt idx="2061">
                  <c:v>40923.875</c:v>
                </c:pt>
                <c:pt idx="2062">
                  <c:v>40923.916666666664</c:v>
                </c:pt>
                <c:pt idx="2063">
                  <c:v>40923.958333333343</c:v>
                </c:pt>
                <c:pt idx="2064">
                  <c:v>40924</c:v>
                </c:pt>
                <c:pt idx="2065">
                  <c:v>40924.041666666613</c:v>
                </c:pt>
                <c:pt idx="2066">
                  <c:v>40924.083333333336</c:v>
                </c:pt>
                <c:pt idx="2067">
                  <c:v>40924.124999999993</c:v>
                </c:pt>
                <c:pt idx="2068">
                  <c:v>40924.166666666613</c:v>
                </c:pt>
                <c:pt idx="2069">
                  <c:v>40924.208333333336</c:v>
                </c:pt>
                <c:pt idx="2070">
                  <c:v>40924.25</c:v>
                </c:pt>
                <c:pt idx="2071">
                  <c:v>40924.291666666577</c:v>
                </c:pt>
                <c:pt idx="2072">
                  <c:v>40924.333333333336</c:v>
                </c:pt>
                <c:pt idx="2073">
                  <c:v>40924.375</c:v>
                </c:pt>
                <c:pt idx="2074">
                  <c:v>40924.416666666664</c:v>
                </c:pt>
                <c:pt idx="2075">
                  <c:v>40924.458333333343</c:v>
                </c:pt>
                <c:pt idx="2076">
                  <c:v>40924.5</c:v>
                </c:pt>
                <c:pt idx="2077">
                  <c:v>40924.541666666613</c:v>
                </c:pt>
                <c:pt idx="2078">
                  <c:v>40924.583333333336</c:v>
                </c:pt>
                <c:pt idx="2079">
                  <c:v>40924.624999999993</c:v>
                </c:pt>
                <c:pt idx="2080">
                  <c:v>40924.666666666613</c:v>
                </c:pt>
                <c:pt idx="2081">
                  <c:v>40924.708333333336</c:v>
                </c:pt>
                <c:pt idx="2082">
                  <c:v>40924.75</c:v>
                </c:pt>
                <c:pt idx="2083">
                  <c:v>40924.791666666577</c:v>
                </c:pt>
                <c:pt idx="2084">
                  <c:v>40924.833333333336</c:v>
                </c:pt>
                <c:pt idx="2085">
                  <c:v>40924.875</c:v>
                </c:pt>
                <c:pt idx="2086">
                  <c:v>40924.916666666664</c:v>
                </c:pt>
                <c:pt idx="2087">
                  <c:v>40924.958333333343</c:v>
                </c:pt>
                <c:pt idx="2088">
                  <c:v>40925</c:v>
                </c:pt>
                <c:pt idx="2089">
                  <c:v>40925.041666666613</c:v>
                </c:pt>
                <c:pt idx="2090">
                  <c:v>40925.083333333336</c:v>
                </c:pt>
                <c:pt idx="2091">
                  <c:v>40925.124999999993</c:v>
                </c:pt>
                <c:pt idx="2092">
                  <c:v>40925.166666666613</c:v>
                </c:pt>
                <c:pt idx="2093">
                  <c:v>40925.208333333336</c:v>
                </c:pt>
                <c:pt idx="2094">
                  <c:v>40925.25</c:v>
                </c:pt>
                <c:pt idx="2095">
                  <c:v>40925.291666666577</c:v>
                </c:pt>
                <c:pt idx="2096">
                  <c:v>40925.333333333336</c:v>
                </c:pt>
                <c:pt idx="2097">
                  <c:v>40925.375</c:v>
                </c:pt>
                <c:pt idx="2098">
                  <c:v>40925.416666666664</c:v>
                </c:pt>
                <c:pt idx="2099">
                  <c:v>40925.458333333343</c:v>
                </c:pt>
                <c:pt idx="2100">
                  <c:v>40925.5</c:v>
                </c:pt>
                <c:pt idx="2101">
                  <c:v>40925.541666666613</c:v>
                </c:pt>
                <c:pt idx="2102">
                  <c:v>40925.583333333336</c:v>
                </c:pt>
                <c:pt idx="2103">
                  <c:v>40925.624999999993</c:v>
                </c:pt>
                <c:pt idx="2104">
                  <c:v>40925.666666666613</c:v>
                </c:pt>
                <c:pt idx="2105">
                  <c:v>40925.708333333336</c:v>
                </c:pt>
                <c:pt idx="2106">
                  <c:v>40925.75</c:v>
                </c:pt>
                <c:pt idx="2107">
                  <c:v>40925.791666666577</c:v>
                </c:pt>
                <c:pt idx="2108">
                  <c:v>40925.833333333336</c:v>
                </c:pt>
                <c:pt idx="2109">
                  <c:v>40925.875</c:v>
                </c:pt>
                <c:pt idx="2110">
                  <c:v>40925.916666666664</c:v>
                </c:pt>
                <c:pt idx="2111">
                  <c:v>40925.958333333343</c:v>
                </c:pt>
                <c:pt idx="2112">
                  <c:v>40926</c:v>
                </c:pt>
                <c:pt idx="2113">
                  <c:v>40926.041666666613</c:v>
                </c:pt>
                <c:pt idx="2114">
                  <c:v>40926.083333333336</c:v>
                </c:pt>
                <c:pt idx="2115">
                  <c:v>40926.124999999993</c:v>
                </c:pt>
                <c:pt idx="2116">
                  <c:v>40926.166666666613</c:v>
                </c:pt>
                <c:pt idx="2117">
                  <c:v>40926.208333333336</c:v>
                </c:pt>
                <c:pt idx="2118">
                  <c:v>40926.25</c:v>
                </c:pt>
                <c:pt idx="2119">
                  <c:v>40926.291666666577</c:v>
                </c:pt>
                <c:pt idx="2120">
                  <c:v>40926.333333333336</c:v>
                </c:pt>
                <c:pt idx="2121">
                  <c:v>40926.375</c:v>
                </c:pt>
                <c:pt idx="2122">
                  <c:v>40926.416666666664</c:v>
                </c:pt>
                <c:pt idx="2123">
                  <c:v>40926.458333333343</c:v>
                </c:pt>
                <c:pt idx="2124">
                  <c:v>40926.5</c:v>
                </c:pt>
                <c:pt idx="2125">
                  <c:v>40926.541666666613</c:v>
                </c:pt>
                <c:pt idx="2126">
                  <c:v>40926.583333333336</c:v>
                </c:pt>
                <c:pt idx="2127">
                  <c:v>40926.624999999993</c:v>
                </c:pt>
                <c:pt idx="2128">
                  <c:v>40926.666666666613</c:v>
                </c:pt>
                <c:pt idx="2129">
                  <c:v>40926.708333333336</c:v>
                </c:pt>
                <c:pt idx="2130">
                  <c:v>40926.75</c:v>
                </c:pt>
                <c:pt idx="2131">
                  <c:v>40926.791666666577</c:v>
                </c:pt>
                <c:pt idx="2132">
                  <c:v>40926.833333333336</c:v>
                </c:pt>
                <c:pt idx="2133">
                  <c:v>40926.875</c:v>
                </c:pt>
                <c:pt idx="2134">
                  <c:v>40926.916666666664</c:v>
                </c:pt>
                <c:pt idx="2135">
                  <c:v>40926.958333333343</c:v>
                </c:pt>
                <c:pt idx="2136">
                  <c:v>40927</c:v>
                </c:pt>
                <c:pt idx="2137">
                  <c:v>40927.041666666613</c:v>
                </c:pt>
                <c:pt idx="2138">
                  <c:v>40927.083333333336</c:v>
                </c:pt>
                <c:pt idx="2139">
                  <c:v>40927.124999999993</c:v>
                </c:pt>
                <c:pt idx="2140">
                  <c:v>40927.166666666613</c:v>
                </c:pt>
                <c:pt idx="2141">
                  <c:v>40927.208333333336</c:v>
                </c:pt>
                <c:pt idx="2142">
                  <c:v>40927.25</c:v>
                </c:pt>
                <c:pt idx="2143">
                  <c:v>40927.291666666577</c:v>
                </c:pt>
                <c:pt idx="2144">
                  <c:v>40927.333333333336</c:v>
                </c:pt>
                <c:pt idx="2145">
                  <c:v>40927.375</c:v>
                </c:pt>
                <c:pt idx="2146">
                  <c:v>40927.416666666664</c:v>
                </c:pt>
                <c:pt idx="2147">
                  <c:v>40927.458333333343</c:v>
                </c:pt>
                <c:pt idx="2148">
                  <c:v>40927.5</c:v>
                </c:pt>
                <c:pt idx="2149">
                  <c:v>40927.541666666613</c:v>
                </c:pt>
                <c:pt idx="2150">
                  <c:v>40927.583333333336</c:v>
                </c:pt>
                <c:pt idx="2151">
                  <c:v>40927.624999999993</c:v>
                </c:pt>
                <c:pt idx="2152">
                  <c:v>40927.666666666613</c:v>
                </c:pt>
                <c:pt idx="2153">
                  <c:v>40927.708333333336</c:v>
                </c:pt>
                <c:pt idx="2154">
                  <c:v>40927.75</c:v>
                </c:pt>
                <c:pt idx="2155">
                  <c:v>40927.791666666577</c:v>
                </c:pt>
                <c:pt idx="2156">
                  <c:v>40927.833333333336</c:v>
                </c:pt>
                <c:pt idx="2157">
                  <c:v>40927.875</c:v>
                </c:pt>
                <c:pt idx="2158">
                  <c:v>40927.916666666664</c:v>
                </c:pt>
                <c:pt idx="2159">
                  <c:v>40927.958333333343</c:v>
                </c:pt>
                <c:pt idx="2160">
                  <c:v>40928</c:v>
                </c:pt>
                <c:pt idx="2161">
                  <c:v>40928.041666666613</c:v>
                </c:pt>
                <c:pt idx="2162">
                  <c:v>40928.083333333336</c:v>
                </c:pt>
                <c:pt idx="2163">
                  <c:v>40928.124999999993</c:v>
                </c:pt>
                <c:pt idx="2164">
                  <c:v>40928.166666666613</c:v>
                </c:pt>
                <c:pt idx="2165">
                  <c:v>40928.208333333336</c:v>
                </c:pt>
                <c:pt idx="2166">
                  <c:v>40928.25</c:v>
                </c:pt>
                <c:pt idx="2167">
                  <c:v>40928.291666666577</c:v>
                </c:pt>
                <c:pt idx="2168">
                  <c:v>40928.333333333336</c:v>
                </c:pt>
                <c:pt idx="2169">
                  <c:v>40928.375</c:v>
                </c:pt>
                <c:pt idx="2170">
                  <c:v>40928.416666666664</c:v>
                </c:pt>
                <c:pt idx="2171">
                  <c:v>40928.458333333343</c:v>
                </c:pt>
                <c:pt idx="2172">
                  <c:v>40928.5</c:v>
                </c:pt>
                <c:pt idx="2173">
                  <c:v>40928.541666666613</c:v>
                </c:pt>
                <c:pt idx="2174">
                  <c:v>40928.583333333336</c:v>
                </c:pt>
                <c:pt idx="2175">
                  <c:v>40928.624999999993</c:v>
                </c:pt>
                <c:pt idx="2176">
                  <c:v>40928.666666666613</c:v>
                </c:pt>
                <c:pt idx="2177">
                  <c:v>40928.708333333336</c:v>
                </c:pt>
                <c:pt idx="2178">
                  <c:v>40928.75</c:v>
                </c:pt>
                <c:pt idx="2179">
                  <c:v>40928.791666666577</c:v>
                </c:pt>
                <c:pt idx="2180">
                  <c:v>40928.833333333336</c:v>
                </c:pt>
                <c:pt idx="2181">
                  <c:v>40928.875</c:v>
                </c:pt>
                <c:pt idx="2182">
                  <c:v>40928.916666666664</c:v>
                </c:pt>
                <c:pt idx="2183">
                  <c:v>40928.958333333343</c:v>
                </c:pt>
                <c:pt idx="2184">
                  <c:v>40929</c:v>
                </c:pt>
                <c:pt idx="2185">
                  <c:v>40929.041666666613</c:v>
                </c:pt>
                <c:pt idx="2186">
                  <c:v>40929.083333333336</c:v>
                </c:pt>
                <c:pt idx="2187">
                  <c:v>40929.124999999993</c:v>
                </c:pt>
                <c:pt idx="2188">
                  <c:v>40929.166666666613</c:v>
                </c:pt>
                <c:pt idx="2189">
                  <c:v>40929.208333333336</c:v>
                </c:pt>
                <c:pt idx="2190">
                  <c:v>40929.25</c:v>
                </c:pt>
                <c:pt idx="2191">
                  <c:v>40929.291666666577</c:v>
                </c:pt>
                <c:pt idx="2192">
                  <c:v>40929.333333333336</c:v>
                </c:pt>
                <c:pt idx="2193">
                  <c:v>40929.375</c:v>
                </c:pt>
                <c:pt idx="2194">
                  <c:v>40929.416666666664</c:v>
                </c:pt>
                <c:pt idx="2195">
                  <c:v>40929.458333333343</c:v>
                </c:pt>
                <c:pt idx="2196">
                  <c:v>40929.5</c:v>
                </c:pt>
                <c:pt idx="2197">
                  <c:v>40929.541666666613</c:v>
                </c:pt>
                <c:pt idx="2198">
                  <c:v>40929.583333333336</c:v>
                </c:pt>
                <c:pt idx="2199">
                  <c:v>40929.624999999993</c:v>
                </c:pt>
                <c:pt idx="2200">
                  <c:v>40929.666666666613</c:v>
                </c:pt>
                <c:pt idx="2201">
                  <c:v>40929.708333333336</c:v>
                </c:pt>
                <c:pt idx="2202">
                  <c:v>40929.75</c:v>
                </c:pt>
                <c:pt idx="2203">
                  <c:v>40929.791666666577</c:v>
                </c:pt>
                <c:pt idx="2204">
                  <c:v>40929.833333333336</c:v>
                </c:pt>
                <c:pt idx="2205">
                  <c:v>40929.875</c:v>
                </c:pt>
                <c:pt idx="2206">
                  <c:v>40929.916666666664</c:v>
                </c:pt>
                <c:pt idx="2207">
                  <c:v>40929.958333333343</c:v>
                </c:pt>
                <c:pt idx="2208">
                  <c:v>40930</c:v>
                </c:pt>
                <c:pt idx="2209">
                  <c:v>40930.041666666613</c:v>
                </c:pt>
                <c:pt idx="2210">
                  <c:v>40930.083333333336</c:v>
                </c:pt>
                <c:pt idx="2211">
                  <c:v>40930.124999999993</c:v>
                </c:pt>
                <c:pt idx="2212">
                  <c:v>40930.166666666613</c:v>
                </c:pt>
                <c:pt idx="2213">
                  <c:v>40930.208333333336</c:v>
                </c:pt>
                <c:pt idx="2214">
                  <c:v>40930.25</c:v>
                </c:pt>
                <c:pt idx="2215">
                  <c:v>40930.291666666577</c:v>
                </c:pt>
                <c:pt idx="2216">
                  <c:v>40930.333333333336</c:v>
                </c:pt>
                <c:pt idx="2217">
                  <c:v>40930.375</c:v>
                </c:pt>
                <c:pt idx="2218">
                  <c:v>40930.416666666664</c:v>
                </c:pt>
                <c:pt idx="2219">
                  <c:v>40930.458333333343</c:v>
                </c:pt>
                <c:pt idx="2220">
                  <c:v>40930.5</c:v>
                </c:pt>
                <c:pt idx="2221">
                  <c:v>40930.541666666613</c:v>
                </c:pt>
                <c:pt idx="2222">
                  <c:v>40930.583333333336</c:v>
                </c:pt>
                <c:pt idx="2223">
                  <c:v>40930.624999999993</c:v>
                </c:pt>
                <c:pt idx="2224">
                  <c:v>40930.666666666613</c:v>
                </c:pt>
                <c:pt idx="2225">
                  <c:v>40930.708333333336</c:v>
                </c:pt>
                <c:pt idx="2226">
                  <c:v>40930.75</c:v>
                </c:pt>
                <c:pt idx="2227">
                  <c:v>40930.791666666577</c:v>
                </c:pt>
                <c:pt idx="2228">
                  <c:v>40930.833333333336</c:v>
                </c:pt>
                <c:pt idx="2229">
                  <c:v>40930.875</c:v>
                </c:pt>
                <c:pt idx="2230">
                  <c:v>40930.916666666664</c:v>
                </c:pt>
                <c:pt idx="2231">
                  <c:v>40930.958333333343</c:v>
                </c:pt>
                <c:pt idx="2232">
                  <c:v>40931</c:v>
                </c:pt>
                <c:pt idx="2233">
                  <c:v>40931.041666666613</c:v>
                </c:pt>
                <c:pt idx="2234">
                  <c:v>40931.083333333336</c:v>
                </c:pt>
                <c:pt idx="2235">
                  <c:v>40931.124999999993</c:v>
                </c:pt>
                <c:pt idx="2236">
                  <c:v>40931.166666666613</c:v>
                </c:pt>
                <c:pt idx="2237">
                  <c:v>40931.208333333336</c:v>
                </c:pt>
                <c:pt idx="2238">
                  <c:v>40931.25</c:v>
                </c:pt>
                <c:pt idx="2239">
                  <c:v>40931.291666666577</c:v>
                </c:pt>
                <c:pt idx="2240">
                  <c:v>40931.333333333336</c:v>
                </c:pt>
                <c:pt idx="2241">
                  <c:v>40931.375</c:v>
                </c:pt>
                <c:pt idx="2242">
                  <c:v>40931.416666666664</c:v>
                </c:pt>
                <c:pt idx="2243">
                  <c:v>40931.458333333343</c:v>
                </c:pt>
                <c:pt idx="2244">
                  <c:v>40931.5</c:v>
                </c:pt>
                <c:pt idx="2245">
                  <c:v>40931.541666666613</c:v>
                </c:pt>
                <c:pt idx="2246">
                  <c:v>40931.583333333336</c:v>
                </c:pt>
                <c:pt idx="2247">
                  <c:v>40931.624999999993</c:v>
                </c:pt>
                <c:pt idx="2248">
                  <c:v>40931.666666666613</c:v>
                </c:pt>
                <c:pt idx="2249">
                  <c:v>40931.708333333336</c:v>
                </c:pt>
                <c:pt idx="2250">
                  <c:v>40931.75</c:v>
                </c:pt>
                <c:pt idx="2251">
                  <c:v>40931.791666666577</c:v>
                </c:pt>
                <c:pt idx="2252">
                  <c:v>40931.833333333336</c:v>
                </c:pt>
                <c:pt idx="2253">
                  <c:v>40931.875</c:v>
                </c:pt>
                <c:pt idx="2254">
                  <c:v>40931.916666666664</c:v>
                </c:pt>
                <c:pt idx="2255">
                  <c:v>40931.958333333343</c:v>
                </c:pt>
                <c:pt idx="2256">
                  <c:v>40932</c:v>
                </c:pt>
                <c:pt idx="2257">
                  <c:v>40932.041666666613</c:v>
                </c:pt>
                <c:pt idx="2258">
                  <c:v>40932.083333333336</c:v>
                </c:pt>
                <c:pt idx="2259">
                  <c:v>40932.124999999993</c:v>
                </c:pt>
                <c:pt idx="2260">
                  <c:v>40932.166666666613</c:v>
                </c:pt>
                <c:pt idx="2261">
                  <c:v>40932.208333333336</c:v>
                </c:pt>
                <c:pt idx="2262">
                  <c:v>40932.25</c:v>
                </c:pt>
                <c:pt idx="2263">
                  <c:v>40932.291666666577</c:v>
                </c:pt>
                <c:pt idx="2264">
                  <c:v>40932.333333333336</c:v>
                </c:pt>
                <c:pt idx="2265">
                  <c:v>40932.375</c:v>
                </c:pt>
                <c:pt idx="2266">
                  <c:v>40932.416666666664</c:v>
                </c:pt>
                <c:pt idx="2267">
                  <c:v>40932.458333333343</c:v>
                </c:pt>
                <c:pt idx="2268">
                  <c:v>40932.5</c:v>
                </c:pt>
                <c:pt idx="2269">
                  <c:v>40932.541666666613</c:v>
                </c:pt>
                <c:pt idx="2270">
                  <c:v>40932.583333333336</c:v>
                </c:pt>
                <c:pt idx="2271">
                  <c:v>40932.624999999993</c:v>
                </c:pt>
                <c:pt idx="2272">
                  <c:v>40932.666666666613</c:v>
                </c:pt>
                <c:pt idx="2273">
                  <c:v>40932.708333333336</c:v>
                </c:pt>
                <c:pt idx="2274">
                  <c:v>40932.75</c:v>
                </c:pt>
                <c:pt idx="2275">
                  <c:v>40932.791666666577</c:v>
                </c:pt>
                <c:pt idx="2276">
                  <c:v>40932.833333333336</c:v>
                </c:pt>
                <c:pt idx="2277">
                  <c:v>40932.875</c:v>
                </c:pt>
                <c:pt idx="2278">
                  <c:v>40932.916666666664</c:v>
                </c:pt>
                <c:pt idx="2279">
                  <c:v>40932.958333333343</c:v>
                </c:pt>
                <c:pt idx="2280">
                  <c:v>40933</c:v>
                </c:pt>
                <c:pt idx="2281">
                  <c:v>40933.041666666613</c:v>
                </c:pt>
                <c:pt idx="2282">
                  <c:v>40933.083333333336</c:v>
                </c:pt>
                <c:pt idx="2283">
                  <c:v>40933.124999999993</c:v>
                </c:pt>
                <c:pt idx="2284">
                  <c:v>40933.166666666613</c:v>
                </c:pt>
                <c:pt idx="2285">
                  <c:v>40933.208333333336</c:v>
                </c:pt>
                <c:pt idx="2286">
                  <c:v>40933.25</c:v>
                </c:pt>
                <c:pt idx="2287">
                  <c:v>40933.291666666577</c:v>
                </c:pt>
                <c:pt idx="2288">
                  <c:v>40933.333333333336</c:v>
                </c:pt>
                <c:pt idx="2289">
                  <c:v>40933.375</c:v>
                </c:pt>
                <c:pt idx="2290">
                  <c:v>40933.416666666664</c:v>
                </c:pt>
                <c:pt idx="2291">
                  <c:v>40933.458333333343</c:v>
                </c:pt>
                <c:pt idx="2292">
                  <c:v>40933.5</c:v>
                </c:pt>
                <c:pt idx="2293">
                  <c:v>40933.541666666613</c:v>
                </c:pt>
                <c:pt idx="2294">
                  <c:v>40933.583333333336</c:v>
                </c:pt>
                <c:pt idx="2295">
                  <c:v>40933.624999999993</c:v>
                </c:pt>
                <c:pt idx="2296">
                  <c:v>40933.666666666613</c:v>
                </c:pt>
                <c:pt idx="2297">
                  <c:v>40933.708333333336</c:v>
                </c:pt>
                <c:pt idx="2298">
                  <c:v>40933.75</c:v>
                </c:pt>
                <c:pt idx="2299">
                  <c:v>40933.791666666577</c:v>
                </c:pt>
                <c:pt idx="2300">
                  <c:v>40933.833333333336</c:v>
                </c:pt>
                <c:pt idx="2301">
                  <c:v>40933.875</c:v>
                </c:pt>
                <c:pt idx="2302">
                  <c:v>40933.916666666664</c:v>
                </c:pt>
                <c:pt idx="2303">
                  <c:v>40933.958333333343</c:v>
                </c:pt>
                <c:pt idx="2304">
                  <c:v>40934</c:v>
                </c:pt>
                <c:pt idx="2305">
                  <c:v>40934.041666666613</c:v>
                </c:pt>
                <c:pt idx="2306">
                  <c:v>40934.083333333336</c:v>
                </c:pt>
                <c:pt idx="2307">
                  <c:v>40934.124999999993</c:v>
                </c:pt>
                <c:pt idx="2308">
                  <c:v>40934.166666666613</c:v>
                </c:pt>
                <c:pt idx="2309">
                  <c:v>40934.208333333336</c:v>
                </c:pt>
                <c:pt idx="2310">
                  <c:v>40934.25</c:v>
                </c:pt>
                <c:pt idx="2311">
                  <c:v>40934.291666666577</c:v>
                </c:pt>
                <c:pt idx="2312">
                  <c:v>40934.333333333336</c:v>
                </c:pt>
                <c:pt idx="2313">
                  <c:v>40934.375</c:v>
                </c:pt>
                <c:pt idx="2314">
                  <c:v>40934.416666666664</c:v>
                </c:pt>
                <c:pt idx="2315">
                  <c:v>40934.458333333343</c:v>
                </c:pt>
                <c:pt idx="2316">
                  <c:v>40934.5</c:v>
                </c:pt>
              </c:numCache>
            </c:numRef>
          </c:xVal>
          <c:yVal>
            <c:numRef>
              <c:f>'CPZ-1 - MW-9'!$D$3:$D$2319</c:f>
              <c:numCache>
                <c:formatCode>0.00</c:formatCode>
                <c:ptCount val="2317"/>
                <c:pt idx="0">
                  <c:v>56.0336</c:v>
                </c:pt>
                <c:pt idx="1">
                  <c:v>56.094800000000006</c:v>
                </c:pt>
                <c:pt idx="2">
                  <c:v>56.021000000000001</c:v>
                </c:pt>
                <c:pt idx="3">
                  <c:v>56.010200000000005</c:v>
                </c:pt>
                <c:pt idx="4">
                  <c:v>55.977800000000002</c:v>
                </c:pt>
                <c:pt idx="5">
                  <c:v>56.051599999999993</c:v>
                </c:pt>
                <c:pt idx="6">
                  <c:v>56.03</c:v>
                </c:pt>
                <c:pt idx="7">
                  <c:v>56.049800000000005</c:v>
                </c:pt>
                <c:pt idx="8">
                  <c:v>56.0246</c:v>
                </c:pt>
                <c:pt idx="9">
                  <c:v>55.983200000000004</c:v>
                </c:pt>
                <c:pt idx="10">
                  <c:v>56.048000000000002</c:v>
                </c:pt>
                <c:pt idx="11">
                  <c:v>56.114600000000003</c:v>
                </c:pt>
                <c:pt idx="12">
                  <c:v>56.028200000000012</c:v>
                </c:pt>
                <c:pt idx="13">
                  <c:v>55.959800000000001</c:v>
                </c:pt>
                <c:pt idx="14">
                  <c:v>56.028200000000012</c:v>
                </c:pt>
                <c:pt idx="15">
                  <c:v>56.058800000000005</c:v>
                </c:pt>
                <c:pt idx="16">
                  <c:v>56.066000000000003</c:v>
                </c:pt>
                <c:pt idx="17">
                  <c:v>55.994</c:v>
                </c:pt>
                <c:pt idx="18">
                  <c:v>56.069600000000001</c:v>
                </c:pt>
                <c:pt idx="19">
                  <c:v>56.026400000000002</c:v>
                </c:pt>
                <c:pt idx="20">
                  <c:v>56.076800000000006</c:v>
                </c:pt>
                <c:pt idx="21">
                  <c:v>55.979600000000005</c:v>
                </c:pt>
                <c:pt idx="22">
                  <c:v>56.010200000000005</c:v>
                </c:pt>
                <c:pt idx="23">
                  <c:v>56.048000000000002</c:v>
                </c:pt>
                <c:pt idx="24">
                  <c:v>56.094800000000006</c:v>
                </c:pt>
                <c:pt idx="25">
                  <c:v>56.044400000000003</c:v>
                </c:pt>
                <c:pt idx="26">
                  <c:v>56.076800000000006</c:v>
                </c:pt>
                <c:pt idx="27">
                  <c:v>56.048000000000002</c:v>
                </c:pt>
                <c:pt idx="28">
                  <c:v>56.031800000000004</c:v>
                </c:pt>
                <c:pt idx="29">
                  <c:v>56.017400000000002</c:v>
                </c:pt>
                <c:pt idx="30">
                  <c:v>56.067800000000005</c:v>
                </c:pt>
                <c:pt idx="31">
                  <c:v>56.044400000000003</c:v>
                </c:pt>
                <c:pt idx="32">
                  <c:v>56.039000000000001</c:v>
                </c:pt>
                <c:pt idx="33">
                  <c:v>56.062400000000011</c:v>
                </c:pt>
                <c:pt idx="34">
                  <c:v>55.999400000000001</c:v>
                </c:pt>
                <c:pt idx="35">
                  <c:v>56.013799999999996</c:v>
                </c:pt>
                <c:pt idx="36">
                  <c:v>56.060600000000001</c:v>
                </c:pt>
                <c:pt idx="37">
                  <c:v>56.0822</c:v>
                </c:pt>
                <c:pt idx="38">
                  <c:v>56.060600000000001</c:v>
                </c:pt>
                <c:pt idx="39">
                  <c:v>56.075000000000003</c:v>
                </c:pt>
                <c:pt idx="40">
                  <c:v>56.0426</c:v>
                </c:pt>
                <c:pt idx="41">
                  <c:v>56.012</c:v>
                </c:pt>
                <c:pt idx="42">
                  <c:v>56.089400000000005</c:v>
                </c:pt>
                <c:pt idx="43">
                  <c:v>56.100200000000001</c:v>
                </c:pt>
                <c:pt idx="44">
                  <c:v>56.093000000000011</c:v>
                </c:pt>
                <c:pt idx="45">
                  <c:v>56.066000000000003</c:v>
                </c:pt>
                <c:pt idx="46">
                  <c:v>56.096600000000002</c:v>
                </c:pt>
                <c:pt idx="47">
                  <c:v>55.995800000000003</c:v>
                </c:pt>
                <c:pt idx="48">
                  <c:v>56.060600000000001</c:v>
                </c:pt>
                <c:pt idx="49">
                  <c:v>56.057000000000002</c:v>
                </c:pt>
                <c:pt idx="50">
                  <c:v>56.10560000000001</c:v>
                </c:pt>
                <c:pt idx="51">
                  <c:v>56.03</c:v>
                </c:pt>
                <c:pt idx="52">
                  <c:v>56.055200000000006</c:v>
                </c:pt>
                <c:pt idx="53">
                  <c:v>56.057000000000002</c:v>
                </c:pt>
                <c:pt idx="54">
                  <c:v>56.067800000000005</c:v>
                </c:pt>
                <c:pt idx="55">
                  <c:v>56.150600000000004</c:v>
                </c:pt>
                <c:pt idx="56">
                  <c:v>56.116400000000006</c:v>
                </c:pt>
                <c:pt idx="57">
                  <c:v>56.170400000000001</c:v>
                </c:pt>
                <c:pt idx="58">
                  <c:v>56.060600000000001</c:v>
                </c:pt>
                <c:pt idx="59">
                  <c:v>56.163200000000003</c:v>
                </c:pt>
                <c:pt idx="60">
                  <c:v>56.039000000000001</c:v>
                </c:pt>
                <c:pt idx="61">
                  <c:v>55.992200000000011</c:v>
                </c:pt>
                <c:pt idx="62">
                  <c:v>56.100200000000001</c:v>
                </c:pt>
                <c:pt idx="63">
                  <c:v>56.084000000000003</c:v>
                </c:pt>
                <c:pt idx="64">
                  <c:v>56.019200000000005</c:v>
                </c:pt>
                <c:pt idx="65">
                  <c:v>56.111000000000004</c:v>
                </c:pt>
                <c:pt idx="66">
                  <c:v>56.093000000000011</c:v>
                </c:pt>
                <c:pt idx="67">
                  <c:v>56.159600000000005</c:v>
                </c:pt>
                <c:pt idx="68">
                  <c:v>56.1038</c:v>
                </c:pt>
                <c:pt idx="69">
                  <c:v>56.075000000000003</c:v>
                </c:pt>
                <c:pt idx="70">
                  <c:v>56.075000000000003</c:v>
                </c:pt>
                <c:pt idx="71">
                  <c:v>56.0732</c:v>
                </c:pt>
                <c:pt idx="72">
                  <c:v>56.040800000000004</c:v>
                </c:pt>
                <c:pt idx="73">
                  <c:v>56.096600000000002</c:v>
                </c:pt>
                <c:pt idx="74">
                  <c:v>56.163200000000003</c:v>
                </c:pt>
                <c:pt idx="75">
                  <c:v>56.0822</c:v>
                </c:pt>
                <c:pt idx="76">
                  <c:v>56.075000000000003</c:v>
                </c:pt>
                <c:pt idx="77">
                  <c:v>56.107400000000005</c:v>
                </c:pt>
                <c:pt idx="78">
                  <c:v>56.1038</c:v>
                </c:pt>
                <c:pt idx="79">
                  <c:v>56.134400000000007</c:v>
                </c:pt>
                <c:pt idx="80">
                  <c:v>56.132600000000011</c:v>
                </c:pt>
                <c:pt idx="81">
                  <c:v>56.0822</c:v>
                </c:pt>
                <c:pt idx="82">
                  <c:v>56.120000000000012</c:v>
                </c:pt>
                <c:pt idx="83">
                  <c:v>56.055200000000006</c:v>
                </c:pt>
                <c:pt idx="84">
                  <c:v>56.107400000000005</c:v>
                </c:pt>
                <c:pt idx="85">
                  <c:v>56.1218</c:v>
                </c:pt>
                <c:pt idx="86">
                  <c:v>56.087600000000002</c:v>
                </c:pt>
                <c:pt idx="87">
                  <c:v>56.096600000000002</c:v>
                </c:pt>
                <c:pt idx="88">
                  <c:v>56.127200000000002</c:v>
                </c:pt>
                <c:pt idx="89">
                  <c:v>56.141600000000004</c:v>
                </c:pt>
                <c:pt idx="90">
                  <c:v>56.114600000000003</c:v>
                </c:pt>
                <c:pt idx="91">
                  <c:v>56.010200000000005</c:v>
                </c:pt>
                <c:pt idx="92">
                  <c:v>56.1218</c:v>
                </c:pt>
                <c:pt idx="93">
                  <c:v>56.1038</c:v>
                </c:pt>
                <c:pt idx="94">
                  <c:v>56.066000000000003</c:v>
                </c:pt>
                <c:pt idx="95">
                  <c:v>55.999400000000001</c:v>
                </c:pt>
                <c:pt idx="96">
                  <c:v>56.139800000000001</c:v>
                </c:pt>
                <c:pt idx="97">
                  <c:v>56.1128</c:v>
                </c:pt>
                <c:pt idx="98">
                  <c:v>56.116400000000006</c:v>
                </c:pt>
                <c:pt idx="99">
                  <c:v>56.03540000000001</c:v>
                </c:pt>
                <c:pt idx="100">
                  <c:v>56.147000000000006</c:v>
                </c:pt>
                <c:pt idx="101">
                  <c:v>56.159600000000005</c:v>
                </c:pt>
                <c:pt idx="102">
                  <c:v>56.091200000000001</c:v>
                </c:pt>
                <c:pt idx="103">
                  <c:v>56.134400000000007</c:v>
                </c:pt>
                <c:pt idx="104">
                  <c:v>56.111000000000004</c:v>
                </c:pt>
                <c:pt idx="105">
                  <c:v>56.046200000000006</c:v>
                </c:pt>
                <c:pt idx="106">
                  <c:v>56.177600000000005</c:v>
                </c:pt>
                <c:pt idx="107">
                  <c:v>56.138000000000012</c:v>
                </c:pt>
                <c:pt idx="108">
                  <c:v>56.116400000000006</c:v>
                </c:pt>
                <c:pt idx="109">
                  <c:v>56.087600000000002</c:v>
                </c:pt>
                <c:pt idx="110">
                  <c:v>56.129000000000012</c:v>
                </c:pt>
                <c:pt idx="111">
                  <c:v>56.190200000000011</c:v>
                </c:pt>
                <c:pt idx="112">
                  <c:v>56.1434</c:v>
                </c:pt>
                <c:pt idx="113">
                  <c:v>56.157799999999995</c:v>
                </c:pt>
                <c:pt idx="114">
                  <c:v>56.177600000000005</c:v>
                </c:pt>
                <c:pt idx="115">
                  <c:v>56.087600000000002</c:v>
                </c:pt>
                <c:pt idx="116">
                  <c:v>56.067800000000005</c:v>
                </c:pt>
                <c:pt idx="117">
                  <c:v>55.990400000000001</c:v>
                </c:pt>
                <c:pt idx="118">
                  <c:v>56.181200000000004</c:v>
                </c:pt>
                <c:pt idx="119">
                  <c:v>56.157799999999995</c:v>
                </c:pt>
                <c:pt idx="120">
                  <c:v>56.12360000000001</c:v>
                </c:pt>
                <c:pt idx="121">
                  <c:v>56.078600000000002</c:v>
                </c:pt>
                <c:pt idx="122">
                  <c:v>56.10560000000001</c:v>
                </c:pt>
                <c:pt idx="123">
                  <c:v>56.150600000000004</c:v>
                </c:pt>
                <c:pt idx="124">
                  <c:v>56.154200000000003</c:v>
                </c:pt>
                <c:pt idx="125">
                  <c:v>56.127200000000002</c:v>
                </c:pt>
                <c:pt idx="126">
                  <c:v>56.017400000000002</c:v>
                </c:pt>
                <c:pt idx="127">
                  <c:v>56.129000000000012</c:v>
                </c:pt>
                <c:pt idx="128">
                  <c:v>56.134400000000007</c:v>
                </c:pt>
                <c:pt idx="129">
                  <c:v>56.166800000000002</c:v>
                </c:pt>
                <c:pt idx="130">
                  <c:v>56.1218</c:v>
                </c:pt>
                <c:pt idx="131">
                  <c:v>56.116400000000006</c:v>
                </c:pt>
                <c:pt idx="132">
                  <c:v>56.179400000000001</c:v>
                </c:pt>
                <c:pt idx="133">
                  <c:v>56.114600000000003</c:v>
                </c:pt>
                <c:pt idx="134">
                  <c:v>56.217200000000005</c:v>
                </c:pt>
                <c:pt idx="135">
                  <c:v>56.127200000000002</c:v>
                </c:pt>
                <c:pt idx="136">
                  <c:v>56.1038</c:v>
                </c:pt>
                <c:pt idx="137">
                  <c:v>56.165000000000013</c:v>
                </c:pt>
                <c:pt idx="138">
                  <c:v>56.1038</c:v>
                </c:pt>
                <c:pt idx="139">
                  <c:v>56.163200000000003</c:v>
                </c:pt>
                <c:pt idx="140">
                  <c:v>56.184800000000003</c:v>
                </c:pt>
                <c:pt idx="141">
                  <c:v>56.125400000000013</c:v>
                </c:pt>
                <c:pt idx="142">
                  <c:v>56.190200000000011</c:v>
                </c:pt>
                <c:pt idx="143">
                  <c:v>56.116400000000006</c:v>
                </c:pt>
                <c:pt idx="144">
                  <c:v>56.141600000000004</c:v>
                </c:pt>
                <c:pt idx="145">
                  <c:v>56.179400000000001</c:v>
                </c:pt>
                <c:pt idx="146">
                  <c:v>56.145200000000003</c:v>
                </c:pt>
                <c:pt idx="147">
                  <c:v>56.222600000000043</c:v>
                </c:pt>
                <c:pt idx="148">
                  <c:v>56.156000000000006</c:v>
                </c:pt>
                <c:pt idx="149">
                  <c:v>56.188400000000001</c:v>
                </c:pt>
                <c:pt idx="150">
                  <c:v>56.183</c:v>
                </c:pt>
                <c:pt idx="151">
                  <c:v>56.179400000000001</c:v>
                </c:pt>
                <c:pt idx="152">
                  <c:v>56.229800000000012</c:v>
                </c:pt>
                <c:pt idx="153">
                  <c:v>56.134400000000007</c:v>
                </c:pt>
                <c:pt idx="154">
                  <c:v>56.2136</c:v>
                </c:pt>
                <c:pt idx="155">
                  <c:v>56.118200000000002</c:v>
                </c:pt>
                <c:pt idx="156">
                  <c:v>56.215400000000002</c:v>
                </c:pt>
                <c:pt idx="157">
                  <c:v>56.17580000000001</c:v>
                </c:pt>
                <c:pt idx="158">
                  <c:v>56.174000000000007</c:v>
                </c:pt>
                <c:pt idx="159">
                  <c:v>56.21</c:v>
                </c:pt>
                <c:pt idx="160">
                  <c:v>56.220800000000011</c:v>
                </c:pt>
                <c:pt idx="161">
                  <c:v>56.181200000000004</c:v>
                </c:pt>
                <c:pt idx="162">
                  <c:v>56.163200000000003</c:v>
                </c:pt>
                <c:pt idx="163">
                  <c:v>56.195600000000013</c:v>
                </c:pt>
                <c:pt idx="164">
                  <c:v>56.186600000000006</c:v>
                </c:pt>
                <c:pt idx="165">
                  <c:v>56.170400000000001</c:v>
                </c:pt>
                <c:pt idx="166">
                  <c:v>56.168600000000012</c:v>
                </c:pt>
                <c:pt idx="167">
                  <c:v>56.154200000000003</c:v>
                </c:pt>
                <c:pt idx="168">
                  <c:v>56.156000000000006</c:v>
                </c:pt>
                <c:pt idx="169">
                  <c:v>56.181200000000004</c:v>
                </c:pt>
                <c:pt idx="170">
                  <c:v>56.183</c:v>
                </c:pt>
                <c:pt idx="171">
                  <c:v>56.138000000000012</c:v>
                </c:pt>
                <c:pt idx="172">
                  <c:v>56.215400000000002</c:v>
                </c:pt>
                <c:pt idx="173">
                  <c:v>56.199200000000012</c:v>
                </c:pt>
                <c:pt idx="174">
                  <c:v>56.197400000000002</c:v>
                </c:pt>
                <c:pt idx="175">
                  <c:v>56.192000000000043</c:v>
                </c:pt>
                <c:pt idx="176">
                  <c:v>56.157799999999995</c:v>
                </c:pt>
                <c:pt idx="177">
                  <c:v>56.305400000000006</c:v>
                </c:pt>
                <c:pt idx="178">
                  <c:v>56.2136</c:v>
                </c:pt>
                <c:pt idx="179">
                  <c:v>56.188400000000001</c:v>
                </c:pt>
                <c:pt idx="180">
                  <c:v>56.2316</c:v>
                </c:pt>
                <c:pt idx="181">
                  <c:v>56.2136</c:v>
                </c:pt>
                <c:pt idx="182">
                  <c:v>56.255000000000003</c:v>
                </c:pt>
                <c:pt idx="183">
                  <c:v>56.228000000000044</c:v>
                </c:pt>
                <c:pt idx="184">
                  <c:v>56.183</c:v>
                </c:pt>
                <c:pt idx="185">
                  <c:v>56.2316</c:v>
                </c:pt>
                <c:pt idx="186">
                  <c:v>56.17580000000001</c:v>
                </c:pt>
                <c:pt idx="187">
                  <c:v>56.177600000000005</c:v>
                </c:pt>
                <c:pt idx="188">
                  <c:v>56.159600000000005</c:v>
                </c:pt>
                <c:pt idx="189">
                  <c:v>56.170400000000001</c:v>
                </c:pt>
                <c:pt idx="190">
                  <c:v>56.21</c:v>
                </c:pt>
                <c:pt idx="191">
                  <c:v>56.192000000000043</c:v>
                </c:pt>
                <c:pt idx="192">
                  <c:v>56.238800000000012</c:v>
                </c:pt>
                <c:pt idx="193">
                  <c:v>56.224400000000003</c:v>
                </c:pt>
                <c:pt idx="194">
                  <c:v>56.220800000000011</c:v>
                </c:pt>
                <c:pt idx="195">
                  <c:v>56.184800000000003</c:v>
                </c:pt>
                <c:pt idx="196">
                  <c:v>56.181200000000004</c:v>
                </c:pt>
                <c:pt idx="197">
                  <c:v>56.100200000000001</c:v>
                </c:pt>
                <c:pt idx="198">
                  <c:v>56.138000000000012</c:v>
                </c:pt>
                <c:pt idx="199">
                  <c:v>56.258600000000001</c:v>
                </c:pt>
                <c:pt idx="200">
                  <c:v>56.116400000000006</c:v>
                </c:pt>
                <c:pt idx="201">
                  <c:v>56.163200000000003</c:v>
                </c:pt>
                <c:pt idx="202">
                  <c:v>56.215400000000002</c:v>
                </c:pt>
                <c:pt idx="203">
                  <c:v>56.202800000000011</c:v>
                </c:pt>
                <c:pt idx="204">
                  <c:v>56.228000000000044</c:v>
                </c:pt>
                <c:pt idx="205">
                  <c:v>56.2136</c:v>
                </c:pt>
                <c:pt idx="206">
                  <c:v>56.228000000000044</c:v>
                </c:pt>
                <c:pt idx="207">
                  <c:v>56.262200000000043</c:v>
                </c:pt>
                <c:pt idx="208">
                  <c:v>56.2136</c:v>
                </c:pt>
                <c:pt idx="209">
                  <c:v>56.238800000000012</c:v>
                </c:pt>
                <c:pt idx="210">
                  <c:v>56.226200000000013</c:v>
                </c:pt>
                <c:pt idx="211">
                  <c:v>56.199200000000012</c:v>
                </c:pt>
                <c:pt idx="212">
                  <c:v>56.244200000000006</c:v>
                </c:pt>
                <c:pt idx="213">
                  <c:v>56.181200000000004</c:v>
                </c:pt>
                <c:pt idx="214">
                  <c:v>56.192000000000043</c:v>
                </c:pt>
                <c:pt idx="215">
                  <c:v>56.217200000000005</c:v>
                </c:pt>
                <c:pt idx="216">
                  <c:v>56.305400000000006</c:v>
                </c:pt>
                <c:pt idx="217">
                  <c:v>56.201000000000001</c:v>
                </c:pt>
                <c:pt idx="218">
                  <c:v>56.310799999999993</c:v>
                </c:pt>
                <c:pt idx="219">
                  <c:v>56.190200000000011</c:v>
                </c:pt>
                <c:pt idx="220">
                  <c:v>56.215400000000002</c:v>
                </c:pt>
                <c:pt idx="221">
                  <c:v>56.228000000000044</c:v>
                </c:pt>
                <c:pt idx="222">
                  <c:v>56.197400000000002</c:v>
                </c:pt>
                <c:pt idx="223">
                  <c:v>56.222600000000043</c:v>
                </c:pt>
                <c:pt idx="224">
                  <c:v>56.168600000000012</c:v>
                </c:pt>
                <c:pt idx="225">
                  <c:v>56.201000000000001</c:v>
                </c:pt>
                <c:pt idx="226">
                  <c:v>56.229800000000012</c:v>
                </c:pt>
                <c:pt idx="227">
                  <c:v>56.240600000000001</c:v>
                </c:pt>
                <c:pt idx="228">
                  <c:v>56.247800000000005</c:v>
                </c:pt>
                <c:pt idx="229">
                  <c:v>56.247800000000005</c:v>
                </c:pt>
                <c:pt idx="230">
                  <c:v>56.264000000000003</c:v>
                </c:pt>
                <c:pt idx="231">
                  <c:v>56.222600000000043</c:v>
                </c:pt>
                <c:pt idx="232">
                  <c:v>56.238800000000012</c:v>
                </c:pt>
                <c:pt idx="233">
                  <c:v>56.067800000000005</c:v>
                </c:pt>
                <c:pt idx="234">
                  <c:v>56.323400000000007</c:v>
                </c:pt>
                <c:pt idx="235">
                  <c:v>56.256800000000005</c:v>
                </c:pt>
                <c:pt idx="236">
                  <c:v>56.262200000000043</c:v>
                </c:pt>
                <c:pt idx="237">
                  <c:v>56.1038</c:v>
                </c:pt>
                <c:pt idx="238">
                  <c:v>56.177600000000005</c:v>
                </c:pt>
                <c:pt idx="239">
                  <c:v>56.244200000000006</c:v>
                </c:pt>
                <c:pt idx="240">
                  <c:v>56.262200000000043</c:v>
                </c:pt>
                <c:pt idx="241">
                  <c:v>56.246000000000002</c:v>
                </c:pt>
                <c:pt idx="242">
                  <c:v>56.174000000000007</c:v>
                </c:pt>
                <c:pt idx="243">
                  <c:v>56.224400000000003</c:v>
                </c:pt>
                <c:pt idx="244">
                  <c:v>56.199200000000012</c:v>
                </c:pt>
                <c:pt idx="245">
                  <c:v>56.199200000000012</c:v>
                </c:pt>
                <c:pt idx="246">
                  <c:v>56.2316</c:v>
                </c:pt>
                <c:pt idx="247">
                  <c:v>56.237000000000002</c:v>
                </c:pt>
                <c:pt idx="248">
                  <c:v>56.249600000000001</c:v>
                </c:pt>
                <c:pt idx="249">
                  <c:v>56.2136</c:v>
                </c:pt>
                <c:pt idx="250">
                  <c:v>56.264000000000003</c:v>
                </c:pt>
                <c:pt idx="251">
                  <c:v>56.276600000000002</c:v>
                </c:pt>
                <c:pt idx="252">
                  <c:v>56.238800000000012</c:v>
                </c:pt>
                <c:pt idx="253">
                  <c:v>56.202800000000011</c:v>
                </c:pt>
                <c:pt idx="254">
                  <c:v>56.344999999999999</c:v>
                </c:pt>
                <c:pt idx="255">
                  <c:v>56.181200000000004</c:v>
                </c:pt>
                <c:pt idx="256">
                  <c:v>56.256800000000005</c:v>
                </c:pt>
                <c:pt idx="257">
                  <c:v>56.235200000000013</c:v>
                </c:pt>
                <c:pt idx="258">
                  <c:v>56.262200000000043</c:v>
                </c:pt>
                <c:pt idx="259">
                  <c:v>56.215400000000002</c:v>
                </c:pt>
                <c:pt idx="260">
                  <c:v>56.23340000000001</c:v>
                </c:pt>
                <c:pt idx="261">
                  <c:v>56.255000000000003</c:v>
                </c:pt>
                <c:pt idx="262">
                  <c:v>56.199200000000012</c:v>
                </c:pt>
                <c:pt idx="263">
                  <c:v>56.258600000000001</c:v>
                </c:pt>
                <c:pt idx="264">
                  <c:v>56.237000000000002</c:v>
                </c:pt>
                <c:pt idx="265">
                  <c:v>56.291000000000011</c:v>
                </c:pt>
                <c:pt idx="266">
                  <c:v>56.287400000000005</c:v>
                </c:pt>
                <c:pt idx="267">
                  <c:v>56.283800000000006</c:v>
                </c:pt>
                <c:pt idx="268">
                  <c:v>56.267600000000002</c:v>
                </c:pt>
                <c:pt idx="269">
                  <c:v>56.303600000000003</c:v>
                </c:pt>
                <c:pt idx="270">
                  <c:v>56.296400000000013</c:v>
                </c:pt>
                <c:pt idx="271">
                  <c:v>56.192000000000043</c:v>
                </c:pt>
                <c:pt idx="272">
                  <c:v>56.3</c:v>
                </c:pt>
                <c:pt idx="273">
                  <c:v>56.267600000000002</c:v>
                </c:pt>
                <c:pt idx="274">
                  <c:v>56.260400000000011</c:v>
                </c:pt>
                <c:pt idx="275">
                  <c:v>56.246000000000002</c:v>
                </c:pt>
                <c:pt idx="276">
                  <c:v>56.251400000000004</c:v>
                </c:pt>
                <c:pt idx="277">
                  <c:v>56.256800000000005</c:v>
                </c:pt>
                <c:pt idx="278">
                  <c:v>56.23340000000001</c:v>
                </c:pt>
                <c:pt idx="279">
                  <c:v>56.2532</c:v>
                </c:pt>
                <c:pt idx="280">
                  <c:v>56.246000000000002</c:v>
                </c:pt>
                <c:pt idx="281">
                  <c:v>56.27300000000001</c:v>
                </c:pt>
                <c:pt idx="282">
                  <c:v>56.260400000000011</c:v>
                </c:pt>
                <c:pt idx="283">
                  <c:v>56.278400000000012</c:v>
                </c:pt>
                <c:pt idx="284">
                  <c:v>56.280200000000001</c:v>
                </c:pt>
                <c:pt idx="285">
                  <c:v>56.246000000000002</c:v>
                </c:pt>
                <c:pt idx="286">
                  <c:v>56.159600000000005</c:v>
                </c:pt>
                <c:pt idx="287">
                  <c:v>56.260400000000011</c:v>
                </c:pt>
                <c:pt idx="288">
                  <c:v>56.260400000000011</c:v>
                </c:pt>
                <c:pt idx="289">
                  <c:v>56.350399999999993</c:v>
                </c:pt>
                <c:pt idx="290">
                  <c:v>56.244200000000006</c:v>
                </c:pt>
                <c:pt idx="291">
                  <c:v>56.294600000000003</c:v>
                </c:pt>
                <c:pt idx="292">
                  <c:v>56.3324</c:v>
                </c:pt>
                <c:pt idx="293">
                  <c:v>56.339600000000004</c:v>
                </c:pt>
                <c:pt idx="294">
                  <c:v>56.307200000000002</c:v>
                </c:pt>
                <c:pt idx="295">
                  <c:v>56.262200000000043</c:v>
                </c:pt>
                <c:pt idx="296">
                  <c:v>56.350399999999993</c:v>
                </c:pt>
                <c:pt idx="297">
                  <c:v>56.363</c:v>
                </c:pt>
                <c:pt idx="298">
                  <c:v>56.274800000000006</c:v>
                </c:pt>
                <c:pt idx="299">
                  <c:v>56.260400000000011</c:v>
                </c:pt>
                <c:pt idx="300">
                  <c:v>56.292800000000042</c:v>
                </c:pt>
                <c:pt idx="301">
                  <c:v>56.255000000000003</c:v>
                </c:pt>
                <c:pt idx="302">
                  <c:v>56.255000000000003</c:v>
                </c:pt>
                <c:pt idx="303">
                  <c:v>56.337800000000001</c:v>
                </c:pt>
                <c:pt idx="304">
                  <c:v>56.307200000000002</c:v>
                </c:pt>
                <c:pt idx="305">
                  <c:v>56.316200000000002</c:v>
                </c:pt>
                <c:pt idx="306">
                  <c:v>56.317999999999998</c:v>
                </c:pt>
                <c:pt idx="307">
                  <c:v>56.289200000000001</c:v>
                </c:pt>
                <c:pt idx="308">
                  <c:v>56.202800000000011</c:v>
                </c:pt>
                <c:pt idx="309">
                  <c:v>56.344999999999999</c:v>
                </c:pt>
                <c:pt idx="310">
                  <c:v>56.292800000000042</c:v>
                </c:pt>
                <c:pt idx="311">
                  <c:v>56.341399999999993</c:v>
                </c:pt>
                <c:pt idx="312">
                  <c:v>56.267600000000002</c:v>
                </c:pt>
                <c:pt idx="313">
                  <c:v>56.330600000000004</c:v>
                </c:pt>
                <c:pt idx="314">
                  <c:v>56.317999999999998</c:v>
                </c:pt>
                <c:pt idx="315">
                  <c:v>56.3324</c:v>
                </c:pt>
                <c:pt idx="316">
                  <c:v>56.334200000000003</c:v>
                </c:pt>
                <c:pt idx="317">
                  <c:v>56.431400000000004</c:v>
                </c:pt>
                <c:pt idx="318">
                  <c:v>56.316200000000002</c:v>
                </c:pt>
                <c:pt idx="319">
                  <c:v>56.346800000000002</c:v>
                </c:pt>
                <c:pt idx="320">
                  <c:v>56.3324</c:v>
                </c:pt>
                <c:pt idx="321">
                  <c:v>56.348600000000005</c:v>
                </c:pt>
                <c:pt idx="322">
                  <c:v>56.192000000000043</c:v>
                </c:pt>
                <c:pt idx="323">
                  <c:v>56.256800000000005</c:v>
                </c:pt>
                <c:pt idx="324">
                  <c:v>56.258600000000001</c:v>
                </c:pt>
                <c:pt idx="325">
                  <c:v>56.269400000000012</c:v>
                </c:pt>
                <c:pt idx="326">
                  <c:v>56.280200000000001</c:v>
                </c:pt>
                <c:pt idx="327">
                  <c:v>56.298200000000044</c:v>
                </c:pt>
                <c:pt idx="328">
                  <c:v>56.292800000000042</c:v>
                </c:pt>
                <c:pt idx="329">
                  <c:v>56.310799999999993</c:v>
                </c:pt>
                <c:pt idx="330">
                  <c:v>56.316200000000002</c:v>
                </c:pt>
                <c:pt idx="331">
                  <c:v>56.314399999999999</c:v>
                </c:pt>
                <c:pt idx="332">
                  <c:v>56.256800000000005</c:v>
                </c:pt>
                <c:pt idx="333">
                  <c:v>56.294600000000003</c:v>
                </c:pt>
                <c:pt idx="334">
                  <c:v>56.301799999999993</c:v>
                </c:pt>
                <c:pt idx="335">
                  <c:v>56.323400000000007</c:v>
                </c:pt>
                <c:pt idx="336">
                  <c:v>56.310799999999993</c:v>
                </c:pt>
                <c:pt idx="337">
                  <c:v>56.373800000000003</c:v>
                </c:pt>
                <c:pt idx="338">
                  <c:v>56.305400000000006</c:v>
                </c:pt>
                <c:pt idx="339">
                  <c:v>56.3324</c:v>
                </c:pt>
                <c:pt idx="340">
                  <c:v>56.292800000000042</c:v>
                </c:pt>
                <c:pt idx="341">
                  <c:v>56.353999999999999</c:v>
                </c:pt>
                <c:pt idx="342">
                  <c:v>56.283800000000006</c:v>
                </c:pt>
                <c:pt idx="343">
                  <c:v>56.301799999999993</c:v>
                </c:pt>
                <c:pt idx="344">
                  <c:v>56.334200000000003</c:v>
                </c:pt>
                <c:pt idx="345">
                  <c:v>56.323400000000007</c:v>
                </c:pt>
                <c:pt idx="346">
                  <c:v>56.276600000000002</c:v>
                </c:pt>
                <c:pt idx="347">
                  <c:v>56.307200000000002</c:v>
                </c:pt>
                <c:pt idx="348">
                  <c:v>56.224400000000003</c:v>
                </c:pt>
                <c:pt idx="349">
                  <c:v>56.344999999999999</c:v>
                </c:pt>
                <c:pt idx="350">
                  <c:v>56.334200000000003</c:v>
                </c:pt>
                <c:pt idx="351">
                  <c:v>56.260400000000011</c:v>
                </c:pt>
                <c:pt idx="352">
                  <c:v>56.325200000000009</c:v>
                </c:pt>
                <c:pt idx="353">
                  <c:v>56.339600000000004</c:v>
                </c:pt>
                <c:pt idx="354">
                  <c:v>56.350399999999993</c:v>
                </c:pt>
                <c:pt idx="355">
                  <c:v>56.307200000000002</c:v>
                </c:pt>
                <c:pt idx="356">
                  <c:v>56.319800000000001</c:v>
                </c:pt>
                <c:pt idx="357">
                  <c:v>56.39</c:v>
                </c:pt>
                <c:pt idx="358">
                  <c:v>56.312600000000003</c:v>
                </c:pt>
                <c:pt idx="359">
                  <c:v>56.334200000000003</c:v>
                </c:pt>
                <c:pt idx="360">
                  <c:v>56.325200000000009</c:v>
                </c:pt>
                <c:pt idx="361">
                  <c:v>56.368400000000001</c:v>
                </c:pt>
                <c:pt idx="362">
                  <c:v>56.274800000000006</c:v>
                </c:pt>
                <c:pt idx="363">
                  <c:v>56.301799999999993</c:v>
                </c:pt>
                <c:pt idx="364">
                  <c:v>56.283800000000006</c:v>
                </c:pt>
                <c:pt idx="365">
                  <c:v>56.307200000000002</c:v>
                </c:pt>
                <c:pt idx="366">
                  <c:v>56.355800000000002</c:v>
                </c:pt>
                <c:pt idx="367">
                  <c:v>56.325200000000009</c:v>
                </c:pt>
                <c:pt idx="368">
                  <c:v>56.328800000000001</c:v>
                </c:pt>
                <c:pt idx="369">
                  <c:v>56.372</c:v>
                </c:pt>
                <c:pt idx="370">
                  <c:v>56.337800000000001</c:v>
                </c:pt>
                <c:pt idx="371">
                  <c:v>56.352199999999996</c:v>
                </c:pt>
                <c:pt idx="372">
                  <c:v>56.377400000000002</c:v>
                </c:pt>
                <c:pt idx="373">
                  <c:v>56.352199999999996</c:v>
                </c:pt>
                <c:pt idx="374">
                  <c:v>56.251400000000004</c:v>
                </c:pt>
                <c:pt idx="375">
                  <c:v>56.323400000000007</c:v>
                </c:pt>
                <c:pt idx="376">
                  <c:v>56.353999999999999</c:v>
                </c:pt>
                <c:pt idx="377">
                  <c:v>56.350399999999993</c:v>
                </c:pt>
                <c:pt idx="378">
                  <c:v>56.363</c:v>
                </c:pt>
                <c:pt idx="379">
                  <c:v>56.355800000000002</c:v>
                </c:pt>
                <c:pt idx="380">
                  <c:v>56.309000000000005</c:v>
                </c:pt>
                <c:pt idx="381">
                  <c:v>56.346800000000002</c:v>
                </c:pt>
                <c:pt idx="382">
                  <c:v>56.364800000000002</c:v>
                </c:pt>
                <c:pt idx="383">
                  <c:v>56.343199999999996</c:v>
                </c:pt>
                <c:pt idx="384">
                  <c:v>56.413400000000003</c:v>
                </c:pt>
                <c:pt idx="385">
                  <c:v>56.373800000000003</c:v>
                </c:pt>
                <c:pt idx="386">
                  <c:v>56.348600000000005</c:v>
                </c:pt>
                <c:pt idx="387">
                  <c:v>56.391800000000003</c:v>
                </c:pt>
                <c:pt idx="388">
                  <c:v>56.327000000000005</c:v>
                </c:pt>
                <c:pt idx="389">
                  <c:v>56.380999999999993</c:v>
                </c:pt>
                <c:pt idx="390">
                  <c:v>56.415200000000006</c:v>
                </c:pt>
                <c:pt idx="391">
                  <c:v>56.334200000000003</c:v>
                </c:pt>
                <c:pt idx="392">
                  <c:v>56.314399999999999</c:v>
                </c:pt>
                <c:pt idx="393">
                  <c:v>56.353999999999999</c:v>
                </c:pt>
                <c:pt idx="394">
                  <c:v>56.373800000000003</c:v>
                </c:pt>
                <c:pt idx="395">
                  <c:v>56.361200000000004</c:v>
                </c:pt>
                <c:pt idx="396">
                  <c:v>56.395400000000002</c:v>
                </c:pt>
                <c:pt idx="397">
                  <c:v>56.377400000000002</c:v>
                </c:pt>
                <c:pt idx="398">
                  <c:v>56.368400000000001</c:v>
                </c:pt>
                <c:pt idx="399">
                  <c:v>56.339600000000004</c:v>
                </c:pt>
                <c:pt idx="400">
                  <c:v>56.305400000000006</c:v>
                </c:pt>
                <c:pt idx="401">
                  <c:v>56.350399999999993</c:v>
                </c:pt>
                <c:pt idx="402">
                  <c:v>56.375600000000006</c:v>
                </c:pt>
                <c:pt idx="403">
                  <c:v>56.377400000000002</c:v>
                </c:pt>
                <c:pt idx="404">
                  <c:v>56.334200000000003</c:v>
                </c:pt>
                <c:pt idx="405">
                  <c:v>56.370200000000004</c:v>
                </c:pt>
                <c:pt idx="406">
                  <c:v>56.353999999999999</c:v>
                </c:pt>
                <c:pt idx="407">
                  <c:v>56.334200000000003</c:v>
                </c:pt>
                <c:pt idx="408">
                  <c:v>56.39</c:v>
                </c:pt>
                <c:pt idx="409">
                  <c:v>56.375600000000006</c:v>
                </c:pt>
                <c:pt idx="410">
                  <c:v>56.377400000000002</c:v>
                </c:pt>
                <c:pt idx="411">
                  <c:v>56.294600000000003</c:v>
                </c:pt>
                <c:pt idx="412">
                  <c:v>56.3324</c:v>
                </c:pt>
                <c:pt idx="413">
                  <c:v>56.363</c:v>
                </c:pt>
                <c:pt idx="414">
                  <c:v>56.366600000000005</c:v>
                </c:pt>
                <c:pt idx="415">
                  <c:v>56.379200000000004</c:v>
                </c:pt>
                <c:pt idx="416">
                  <c:v>56.3324</c:v>
                </c:pt>
                <c:pt idx="417">
                  <c:v>56.400800000000004</c:v>
                </c:pt>
                <c:pt idx="418">
                  <c:v>56.323400000000007</c:v>
                </c:pt>
                <c:pt idx="419">
                  <c:v>56.350399999999993</c:v>
                </c:pt>
                <c:pt idx="420">
                  <c:v>56.337800000000001</c:v>
                </c:pt>
                <c:pt idx="421">
                  <c:v>56.346800000000002</c:v>
                </c:pt>
                <c:pt idx="422">
                  <c:v>56.363</c:v>
                </c:pt>
                <c:pt idx="423">
                  <c:v>56.370200000000004</c:v>
                </c:pt>
                <c:pt idx="424">
                  <c:v>56.348600000000005</c:v>
                </c:pt>
                <c:pt idx="425">
                  <c:v>56.336000000000006</c:v>
                </c:pt>
                <c:pt idx="426">
                  <c:v>56.404399999999995</c:v>
                </c:pt>
                <c:pt idx="427">
                  <c:v>56.399000000000001</c:v>
                </c:pt>
                <c:pt idx="428">
                  <c:v>56.415200000000006</c:v>
                </c:pt>
                <c:pt idx="429">
                  <c:v>56.3324</c:v>
                </c:pt>
                <c:pt idx="430">
                  <c:v>56.377400000000002</c:v>
                </c:pt>
                <c:pt idx="431">
                  <c:v>56.343199999999996</c:v>
                </c:pt>
                <c:pt idx="432">
                  <c:v>56.375600000000006</c:v>
                </c:pt>
                <c:pt idx="433">
                  <c:v>56.350399999999993</c:v>
                </c:pt>
                <c:pt idx="434">
                  <c:v>56.370200000000004</c:v>
                </c:pt>
                <c:pt idx="435">
                  <c:v>56.393600000000006</c:v>
                </c:pt>
                <c:pt idx="436">
                  <c:v>56.372</c:v>
                </c:pt>
                <c:pt idx="437">
                  <c:v>56.400800000000004</c:v>
                </c:pt>
                <c:pt idx="438">
                  <c:v>56.384599999999999</c:v>
                </c:pt>
                <c:pt idx="439">
                  <c:v>56.391800000000003</c:v>
                </c:pt>
                <c:pt idx="440">
                  <c:v>56.364800000000002</c:v>
                </c:pt>
                <c:pt idx="441">
                  <c:v>56.424200000000006</c:v>
                </c:pt>
                <c:pt idx="442">
                  <c:v>56.429600000000001</c:v>
                </c:pt>
                <c:pt idx="443">
                  <c:v>56.39</c:v>
                </c:pt>
                <c:pt idx="444">
                  <c:v>56.391800000000003</c:v>
                </c:pt>
                <c:pt idx="445">
                  <c:v>56.4026</c:v>
                </c:pt>
                <c:pt idx="446">
                  <c:v>56.384599999999999</c:v>
                </c:pt>
                <c:pt idx="447">
                  <c:v>56.388200000000005</c:v>
                </c:pt>
                <c:pt idx="448">
                  <c:v>56.386400000000002</c:v>
                </c:pt>
                <c:pt idx="449">
                  <c:v>56.355800000000002</c:v>
                </c:pt>
                <c:pt idx="450">
                  <c:v>56.449400000000004</c:v>
                </c:pt>
                <c:pt idx="451">
                  <c:v>56.433200000000006</c:v>
                </c:pt>
                <c:pt idx="452">
                  <c:v>56.380999999999993</c:v>
                </c:pt>
                <c:pt idx="453">
                  <c:v>56.366600000000005</c:v>
                </c:pt>
                <c:pt idx="454">
                  <c:v>56.427800000000005</c:v>
                </c:pt>
                <c:pt idx="455">
                  <c:v>56.372</c:v>
                </c:pt>
                <c:pt idx="456">
                  <c:v>56.310799999999993</c:v>
                </c:pt>
                <c:pt idx="457">
                  <c:v>56.395400000000002</c:v>
                </c:pt>
                <c:pt idx="458">
                  <c:v>56.406200000000005</c:v>
                </c:pt>
                <c:pt idx="459">
                  <c:v>56.408000000000001</c:v>
                </c:pt>
                <c:pt idx="460">
                  <c:v>56.393600000000006</c:v>
                </c:pt>
                <c:pt idx="461">
                  <c:v>56.4422</c:v>
                </c:pt>
                <c:pt idx="462">
                  <c:v>56.418800000000005</c:v>
                </c:pt>
                <c:pt idx="463">
                  <c:v>56.39</c:v>
                </c:pt>
                <c:pt idx="464">
                  <c:v>56.380999999999993</c:v>
                </c:pt>
                <c:pt idx="465">
                  <c:v>56.379200000000004</c:v>
                </c:pt>
                <c:pt idx="466">
                  <c:v>56.4026</c:v>
                </c:pt>
                <c:pt idx="467">
                  <c:v>56.399000000000001</c:v>
                </c:pt>
                <c:pt idx="468">
                  <c:v>56.395400000000002</c:v>
                </c:pt>
                <c:pt idx="469">
                  <c:v>56.462000000000003</c:v>
                </c:pt>
                <c:pt idx="470">
                  <c:v>56.478200000000001</c:v>
                </c:pt>
                <c:pt idx="471">
                  <c:v>56.391800000000003</c:v>
                </c:pt>
                <c:pt idx="472">
                  <c:v>56.395400000000002</c:v>
                </c:pt>
                <c:pt idx="473">
                  <c:v>56.379200000000004</c:v>
                </c:pt>
                <c:pt idx="474">
                  <c:v>56.426000000000002</c:v>
                </c:pt>
                <c:pt idx="475">
                  <c:v>56.408000000000001</c:v>
                </c:pt>
                <c:pt idx="476">
                  <c:v>56.449400000000004</c:v>
                </c:pt>
                <c:pt idx="477">
                  <c:v>56.406200000000005</c:v>
                </c:pt>
                <c:pt idx="478">
                  <c:v>56.379200000000004</c:v>
                </c:pt>
                <c:pt idx="479">
                  <c:v>56.4602</c:v>
                </c:pt>
                <c:pt idx="480">
                  <c:v>56.435000000000002</c:v>
                </c:pt>
                <c:pt idx="481">
                  <c:v>56.397200000000005</c:v>
                </c:pt>
                <c:pt idx="482">
                  <c:v>56.4422</c:v>
                </c:pt>
                <c:pt idx="483">
                  <c:v>56.4602</c:v>
                </c:pt>
                <c:pt idx="484">
                  <c:v>56.463800000000006</c:v>
                </c:pt>
                <c:pt idx="485">
                  <c:v>56.39</c:v>
                </c:pt>
                <c:pt idx="486">
                  <c:v>56.366600000000005</c:v>
                </c:pt>
                <c:pt idx="487">
                  <c:v>56.377400000000002</c:v>
                </c:pt>
                <c:pt idx="488">
                  <c:v>56.471000000000004</c:v>
                </c:pt>
                <c:pt idx="489">
                  <c:v>56.413400000000003</c:v>
                </c:pt>
                <c:pt idx="490">
                  <c:v>56.418800000000005</c:v>
                </c:pt>
                <c:pt idx="491">
                  <c:v>56.411599999999993</c:v>
                </c:pt>
                <c:pt idx="492">
                  <c:v>56.404399999999995</c:v>
                </c:pt>
                <c:pt idx="493">
                  <c:v>56.399000000000001</c:v>
                </c:pt>
                <c:pt idx="494">
                  <c:v>56.404399999999995</c:v>
                </c:pt>
                <c:pt idx="495">
                  <c:v>56.440400000000004</c:v>
                </c:pt>
                <c:pt idx="496">
                  <c:v>56.444000000000003</c:v>
                </c:pt>
                <c:pt idx="497">
                  <c:v>56.438600000000001</c:v>
                </c:pt>
                <c:pt idx="498">
                  <c:v>56.373800000000003</c:v>
                </c:pt>
                <c:pt idx="499">
                  <c:v>56.350399999999993</c:v>
                </c:pt>
                <c:pt idx="500">
                  <c:v>56.409800000000004</c:v>
                </c:pt>
                <c:pt idx="501">
                  <c:v>56.424200000000006</c:v>
                </c:pt>
                <c:pt idx="502">
                  <c:v>56.429600000000001</c:v>
                </c:pt>
                <c:pt idx="503">
                  <c:v>56.4422</c:v>
                </c:pt>
                <c:pt idx="504">
                  <c:v>56.417000000000002</c:v>
                </c:pt>
                <c:pt idx="505">
                  <c:v>56.426000000000002</c:v>
                </c:pt>
                <c:pt idx="506">
                  <c:v>56.445800000000006</c:v>
                </c:pt>
                <c:pt idx="507">
                  <c:v>56.431400000000004</c:v>
                </c:pt>
                <c:pt idx="508">
                  <c:v>56.406200000000005</c:v>
                </c:pt>
                <c:pt idx="509">
                  <c:v>56.465600000000002</c:v>
                </c:pt>
                <c:pt idx="510">
                  <c:v>56.417000000000002</c:v>
                </c:pt>
                <c:pt idx="511">
                  <c:v>56.424200000000006</c:v>
                </c:pt>
                <c:pt idx="512">
                  <c:v>56.404399999999995</c:v>
                </c:pt>
                <c:pt idx="513">
                  <c:v>56.411599999999993</c:v>
                </c:pt>
                <c:pt idx="514">
                  <c:v>56.368400000000001</c:v>
                </c:pt>
                <c:pt idx="515">
                  <c:v>56.4206</c:v>
                </c:pt>
                <c:pt idx="516">
                  <c:v>56.400800000000004</c:v>
                </c:pt>
                <c:pt idx="517">
                  <c:v>56.444000000000003</c:v>
                </c:pt>
                <c:pt idx="518">
                  <c:v>56.431400000000004</c:v>
                </c:pt>
                <c:pt idx="519">
                  <c:v>56.4422</c:v>
                </c:pt>
                <c:pt idx="520">
                  <c:v>56.478200000000001</c:v>
                </c:pt>
                <c:pt idx="521">
                  <c:v>56.453000000000003</c:v>
                </c:pt>
                <c:pt idx="522">
                  <c:v>56.379200000000004</c:v>
                </c:pt>
                <c:pt idx="523">
                  <c:v>56.453000000000003</c:v>
                </c:pt>
                <c:pt idx="524">
                  <c:v>56.399000000000001</c:v>
                </c:pt>
                <c:pt idx="525">
                  <c:v>56.440400000000004</c:v>
                </c:pt>
                <c:pt idx="526">
                  <c:v>56.433200000000006</c:v>
                </c:pt>
                <c:pt idx="527">
                  <c:v>56.317999999999998</c:v>
                </c:pt>
                <c:pt idx="528">
                  <c:v>56.408000000000001</c:v>
                </c:pt>
                <c:pt idx="529">
                  <c:v>56.462000000000003</c:v>
                </c:pt>
                <c:pt idx="530">
                  <c:v>56.438600000000001</c:v>
                </c:pt>
                <c:pt idx="531">
                  <c:v>56.413400000000003</c:v>
                </c:pt>
                <c:pt idx="532">
                  <c:v>56.454799999999999</c:v>
                </c:pt>
                <c:pt idx="533">
                  <c:v>56.417000000000002</c:v>
                </c:pt>
                <c:pt idx="534">
                  <c:v>56.5124</c:v>
                </c:pt>
                <c:pt idx="535">
                  <c:v>56.462000000000003</c:v>
                </c:pt>
                <c:pt idx="536">
                  <c:v>56.411599999999993</c:v>
                </c:pt>
                <c:pt idx="537">
                  <c:v>56.438600000000001</c:v>
                </c:pt>
                <c:pt idx="538">
                  <c:v>56.411599999999993</c:v>
                </c:pt>
                <c:pt idx="539">
                  <c:v>56.453000000000003</c:v>
                </c:pt>
                <c:pt idx="540">
                  <c:v>56.406200000000005</c:v>
                </c:pt>
                <c:pt idx="541">
                  <c:v>56.463800000000006</c:v>
                </c:pt>
                <c:pt idx="542">
                  <c:v>56.472800000000007</c:v>
                </c:pt>
                <c:pt idx="543">
                  <c:v>56.456600000000002</c:v>
                </c:pt>
                <c:pt idx="544">
                  <c:v>56.417000000000002</c:v>
                </c:pt>
                <c:pt idx="545">
                  <c:v>56.418800000000005</c:v>
                </c:pt>
                <c:pt idx="546">
                  <c:v>56.463800000000006</c:v>
                </c:pt>
                <c:pt idx="547">
                  <c:v>56.444000000000003</c:v>
                </c:pt>
                <c:pt idx="548">
                  <c:v>56.456600000000002</c:v>
                </c:pt>
                <c:pt idx="549">
                  <c:v>56.498000000000012</c:v>
                </c:pt>
                <c:pt idx="550">
                  <c:v>56.478200000000001</c:v>
                </c:pt>
                <c:pt idx="551">
                  <c:v>56.489000000000004</c:v>
                </c:pt>
                <c:pt idx="552">
                  <c:v>56.453000000000003</c:v>
                </c:pt>
                <c:pt idx="553">
                  <c:v>56.4908</c:v>
                </c:pt>
                <c:pt idx="554">
                  <c:v>56.463800000000006</c:v>
                </c:pt>
                <c:pt idx="555">
                  <c:v>56.431400000000004</c:v>
                </c:pt>
                <c:pt idx="556">
                  <c:v>56.49260000000001</c:v>
                </c:pt>
                <c:pt idx="557">
                  <c:v>56.449400000000004</c:v>
                </c:pt>
                <c:pt idx="558">
                  <c:v>56.501599999999996</c:v>
                </c:pt>
                <c:pt idx="559">
                  <c:v>56.462000000000003</c:v>
                </c:pt>
                <c:pt idx="560">
                  <c:v>56.4422</c:v>
                </c:pt>
                <c:pt idx="561">
                  <c:v>56.417000000000002</c:v>
                </c:pt>
                <c:pt idx="562">
                  <c:v>56.498000000000012</c:v>
                </c:pt>
                <c:pt idx="563">
                  <c:v>56.516000000000005</c:v>
                </c:pt>
                <c:pt idx="564">
                  <c:v>56.525000000000013</c:v>
                </c:pt>
                <c:pt idx="565">
                  <c:v>56.438600000000001</c:v>
                </c:pt>
                <c:pt idx="566">
                  <c:v>56.4422</c:v>
                </c:pt>
                <c:pt idx="567">
                  <c:v>56.4422</c:v>
                </c:pt>
                <c:pt idx="568">
                  <c:v>56.456600000000002</c:v>
                </c:pt>
                <c:pt idx="569">
                  <c:v>56.4998</c:v>
                </c:pt>
                <c:pt idx="570">
                  <c:v>56.48</c:v>
                </c:pt>
                <c:pt idx="571">
                  <c:v>56.510600000000004</c:v>
                </c:pt>
                <c:pt idx="572">
                  <c:v>56.496200000000002</c:v>
                </c:pt>
                <c:pt idx="573">
                  <c:v>56.505200000000002</c:v>
                </c:pt>
                <c:pt idx="574">
                  <c:v>56.532200000000003</c:v>
                </c:pt>
                <c:pt idx="575">
                  <c:v>56.501599999999996</c:v>
                </c:pt>
                <c:pt idx="576">
                  <c:v>56.427800000000005</c:v>
                </c:pt>
                <c:pt idx="577">
                  <c:v>56.525000000000013</c:v>
                </c:pt>
                <c:pt idx="578">
                  <c:v>56.508800000000001</c:v>
                </c:pt>
                <c:pt idx="579">
                  <c:v>56.462000000000003</c:v>
                </c:pt>
                <c:pt idx="580">
                  <c:v>56.508800000000001</c:v>
                </c:pt>
                <c:pt idx="581">
                  <c:v>56.49260000000001</c:v>
                </c:pt>
                <c:pt idx="582">
                  <c:v>56.435000000000002</c:v>
                </c:pt>
                <c:pt idx="583">
                  <c:v>56.429600000000001</c:v>
                </c:pt>
                <c:pt idx="584">
                  <c:v>56.427800000000005</c:v>
                </c:pt>
                <c:pt idx="585">
                  <c:v>56.508800000000001</c:v>
                </c:pt>
                <c:pt idx="586">
                  <c:v>56.445800000000006</c:v>
                </c:pt>
                <c:pt idx="587">
                  <c:v>56.5214</c:v>
                </c:pt>
                <c:pt idx="588">
                  <c:v>56.49260000000001</c:v>
                </c:pt>
                <c:pt idx="589">
                  <c:v>56.505200000000002</c:v>
                </c:pt>
                <c:pt idx="590">
                  <c:v>56.382799999999996</c:v>
                </c:pt>
                <c:pt idx="591">
                  <c:v>56.508800000000001</c:v>
                </c:pt>
                <c:pt idx="592">
                  <c:v>56.537600000000005</c:v>
                </c:pt>
                <c:pt idx="593">
                  <c:v>56.447600000000001</c:v>
                </c:pt>
                <c:pt idx="594">
                  <c:v>56.449400000000004</c:v>
                </c:pt>
                <c:pt idx="595">
                  <c:v>56.471000000000004</c:v>
                </c:pt>
                <c:pt idx="596">
                  <c:v>56.501599999999996</c:v>
                </c:pt>
                <c:pt idx="597">
                  <c:v>56.534000000000006</c:v>
                </c:pt>
                <c:pt idx="598">
                  <c:v>56.433200000000006</c:v>
                </c:pt>
                <c:pt idx="599">
                  <c:v>56.411599999999993</c:v>
                </c:pt>
                <c:pt idx="600">
                  <c:v>56.487200000000001</c:v>
                </c:pt>
                <c:pt idx="601">
                  <c:v>56.462000000000003</c:v>
                </c:pt>
                <c:pt idx="602">
                  <c:v>56.519600000000004</c:v>
                </c:pt>
                <c:pt idx="603">
                  <c:v>56.453000000000003</c:v>
                </c:pt>
                <c:pt idx="604">
                  <c:v>56.539400000000001</c:v>
                </c:pt>
                <c:pt idx="605">
                  <c:v>56.4206</c:v>
                </c:pt>
                <c:pt idx="606">
                  <c:v>56.436800000000005</c:v>
                </c:pt>
                <c:pt idx="607">
                  <c:v>56.516000000000005</c:v>
                </c:pt>
                <c:pt idx="608">
                  <c:v>56.543000000000006</c:v>
                </c:pt>
                <c:pt idx="609">
                  <c:v>56.485400000000006</c:v>
                </c:pt>
                <c:pt idx="610">
                  <c:v>56.523200000000003</c:v>
                </c:pt>
                <c:pt idx="611">
                  <c:v>56.5124</c:v>
                </c:pt>
                <c:pt idx="612">
                  <c:v>56.4998</c:v>
                </c:pt>
                <c:pt idx="613">
                  <c:v>56.444000000000003</c:v>
                </c:pt>
                <c:pt idx="614">
                  <c:v>56.471000000000004</c:v>
                </c:pt>
                <c:pt idx="615">
                  <c:v>56.5124</c:v>
                </c:pt>
                <c:pt idx="616">
                  <c:v>56.5304</c:v>
                </c:pt>
                <c:pt idx="617">
                  <c:v>56.481799999999993</c:v>
                </c:pt>
                <c:pt idx="618">
                  <c:v>56.474599999999995</c:v>
                </c:pt>
                <c:pt idx="619">
                  <c:v>56.4422</c:v>
                </c:pt>
                <c:pt idx="620">
                  <c:v>56.517800000000001</c:v>
                </c:pt>
                <c:pt idx="621">
                  <c:v>56.516000000000005</c:v>
                </c:pt>
                <c:pt idx="622">
                  <c:v>56.571799999999996</c:v>
                </c:pt>
                <c:pt idx="623">
                  <c:v>56.481799999999993</c:v>
                </c:pt>
                <c:pt idx="624">
                  <c:v>56.508800000000001</c:v>
                </c:pt>
                <c:pt idx="625">
                  <c:v>56.566400000000002</c:v>
                </c:pt>
                <c:pt idx="626">
                  <c:v>56.557400000000001</c:v>
                </c:pt>
                <c:pt idx="627">
                  <c:v>56.48</c:v>
                </c:pt>
                <c:pt idx="628">
                  <c:v>56.456600000000002</c:v>
                </c:pt>
                <c:pt idx="629">
                  <c:v>56.496200000000002</c:v>
                </c:pt>
                <c:pt idx="630">
                  <c:v>56.503400000000006</c:v>
                </c:pt>
                <c:pt idx="631">
                  <c:v>56.498000000000012</c:v>
                </c:pt>
                <c:pt idx="632">
                  <c:v>56.501599999999996</c:v>
                </c:pt>
                <c:pt idx="633">
                  <c:v>56.501599999999996</c:v>
                </c:pt>
                <c:pt idx="634">
                  <c:v>56.503400000000006</c:v>
                </c:pt>
                <c:pt idx="635">
                  <c:v>56.487200000000001</c:v>
                </c:pt>
                <c:pt idx="636">
                  <c:v>56.510600000000004</c:v>
                </c:pt>
                <c:pt idx="637">
                  <c:v>56.496200000000002</c:v>
                </c:pt>
                <c:pt idx="638">
                  <c:v>56.523200000000003</c:v>
                </c:pt>
                <c:pt idx="639">
                  <c:v>56.579000000000001</c:v>
                </c:pt>
                <c:pt idx="640">
                  <c:v>56.525000000000013</c:v>
                </c:pt>
                <c:pt idx="641">
                  <c:v>56.597000000000008</c:v>
                </c:pt>
                <c:pt idx="642">
                  <c:v>56.478200000000001</c:v>
                </c:pt>
                <c:pt idx="643">
                  <c:v>56.550200000000004</c:v>
                </c:pt>
                <c:pt idx="644">
                  <c:v>56.451199999999993</c:v>
                </c:pt>
                <c:pt idx="645">
                  <c:v>56.494400000000006</c:v>
                </c:pt>
                <c:pt idx="646">
                  <c:v>56.519600000000004</c:v>
                </c:pt>
                <c:pt idx="647">
                  <c:v>56.467400000000005</c:v>
                </c:pt>
                <c:pt idx="648">
                  <c:v>56.526800000000001</c:v>
                </c:pt>
                <c:pt idx="649">
                  <c:v>56.485400000000006</c:v>
                </c:pt>
                <c:pt idx="650">
                  <c:v>56.582600000000006</c:v>
                </c:pt>
                <c:pt idx="651">
                  <c:v>56.503400000000006</c:v>
                </c:pt>
                <c:pt idx="652">
                  <c:v>56.494400000000006</c:v>
                </c:pt>
                <c:pt idx="653">
                  <c:v>56.489000000000004</c:v>
                </c:pt>
                <c:pt idx="654">
                  <c:v>56.487200000000001</c:v>
                </c:pt>
                <c:pt idx="655">
                  <c:v>56.543000000000006</c:v>
                </c:pt>
                <c:pt idx="656">
                  <c:v>56.483600000000003</c:v>
                </c:pt>
                <c:pt idx="657">
                  <c:v>56.534000000000006</c:v>
                </c:pt>
                <c:pt idx="658">
                  <c:v>56.528600000000012</c:v>
                </c:pt>
                <c:pt idx="659">
                  <c:v>56.517800000000001</c:v>
                </c:pt>
                <c:pt idx="660">
                  <c:v>56.503400000000006</c:v>
                </c:pt>
                <c:pt idx="661">
                  <c:v>56.562800000000003</c:v>
                </c:pt>
                <c:pt idx="662">
                  <c:v>56.620400000000011</c:v>
                </c:pt>
                <c:pt idx="663">
                  <c:v>56.489000000000004</c:v>
                </c:pt>
                <c:pt idx="664">
                  <c:v>56.496200000000002</c:v>
                </c:pt>
                <c:pt idx="665">
                  <c:v>56.541200000000003</c:v>
                </c:pt>
                <c:pt idx="666">
                  <c:v>56.5124</c:v>
                </c:pt>
                <c:pt idx="667">
                  <c:v>56.516000000000005</c:v>
                </c:pt>
                <c:pt idx="668">
                  <c:v>56.48</c:v>
                </c:pt>
                <c:pt idx="669">
                  <c:v>56.526800000000001</c:v>
                </c:pt>
                <c:pt idx="670">
                  <c:v>56.514200000000002</c:v>
                </c:pt>
                <c:pt idx="671">
                  <c:v>56.593400000000003</c:v>
                </c:pt>
                <c:pt idx="672">
                  <c:v>56.537600000000005</c:v>
                </c:pt>
                <c:pt idx="673">
                  <c:v>56.517800000000001</c:v>
                </c:pt>
                <c:pt idx="674">
                  <c:v>56.4998</c:v>
                </c:pt>
                <c:pt idx="675">
                  <c:v>56.535800000000002</c:v>
                </c:pt>
                <c:pt idx="676">
                  <c:v>56.505200000000002</c:v>
                </c:pt>
                <c:pt idx="677">
                  <c:v>56.525000000000013</c:v>
                </c:pt>
                <c:pt idx="678">
                  <c:v>56.528600000000012</c:v>
                </c:pt>
                <c:pt idx="679">
                  <c:v>56.559200000000004</c:v>
                </c:pt>
                <c:pt idx="680">
                  <c:v>56.582600000000006</c:v>
                </c:pt>
                <c:pt idx="681">
                  <c:v>56.501599999999996</c:v>
                </c:pt>
                <c:pt idx="682">
                  <c:v>56.5304</c:v>
                </c:pt>
                <c:pt idx="683">
                  <c:v>56.5304</c:v>
                </c:pt>
                <c:pt idx="684">
                  <c:v>56.555600000000005</c:v>
                </c:pt>
                <c:pt idx="685">
                  <c:v>56.588000000000001</c:v>
                </c:pt>
                <c:pt idx="686">
                  <c:v>56.4998</c:v>
                </c:pt>
                <c:pt idx="687">
                  <c:v>56.552</c:v>
                </c:pt>
                <c:pt idx="688">
                  <c:v>56.566400000000002</c:v>
                </c:pt>
                <c:pt idx="689">
                  <c:v>56.537600000000005</c:v>
                </c:pt>
                <c:pt idx="690">
                  <c:v>56.514200000000002</c:v>
                </c:pt>
                <c:pt idx="691">
                  <c:v>56.550200000000004</c:v>
                </c:pt>
                <c:pt idx="692">
                  <c:v>56.544799999999995</c:v>
                </c:pt>
                <c:pt idx="693">
                  <c:v>56.4998</c:v>
                </c:pt>
                <c:pt idx="694">
                  <c:v>56.571799999999996</c:v>
                </c:pt>
                <c:pt idx="695">
                  <c:v>56.535800000000002</c:v>
                </c:pt>
                <c:pt idx="696">
                  <c:v>56.541200000000003</c:v>
                </c:pt>
                <c:pt idx="697">
                  <c:v>56.472800000000007</c:v>
                </c:pt>
                <c:pt idx="698">
                  <c:v>56.449400000000004</c:v>
                </c:pt>
                <c:pt idx="699">
                  <c:v>56.582600000000006</c:v>
                </c:pt>
                <c:pt idx="700">
                  <c:v>56.525000000000013</c:v>
                </c:pt>
                <c:pt idx="701">
                  <c:v>56.494400000000006</c:v>
                </c:pt>
                <c:pt idx="702">
                  <c:v>56.534000000000006</c:v>
                </c:pt>
                <c:pt idx="703">
                  <c:v>56.526800000000001</c:v>
                </c:pt>
                <c:pt idx="704">
                  <c:v>56.598800000000011</c:v>
                </c:pt>
                <c:pt idx="705">
                  <c:v>56.564600000000006</c:v>
                </c:pt>
                <c:pt idx="706">
                  <c:v>56.498000000000012</c:v>
                </c:pt>
                <c:pt idx="707">
                  <c:v>56.5304</c:v>
                </c:pt>
                <c:pt idx="708">
                  <c:v>56.580800000000004</c:v>
                </c:pt>
                <c:pt idx="709">
                  <c:v>56.575400000000002</c:v>
                </c:pt>
                <c:pt idx="710">
                  <c:v>56.550200000000004</c:v>
                </c:pt>
                <c:pt idx="711">
                  <c:v>56.535800000000002</c:v>
                </c:pt>
                <c:pt idx="712">
                  <c:v>56.553800000000003</c:v>
                </c:pt>
                <c:pt idx="713">
                  <c:v>56.595200000000013</c:v>
                </c:pt>
                <c:pt idx="714">
                  <c:v>56.510600000000004</c:v>
                </c:pt>
                <c:pt idx="715">
                  <c:v>56.481799999999993</c:v>
                </c:pt>
                <c:pt idx="716">
                  <c:v>56.559200000000004</c:v>
                </c:pt>
                <c:pt idx="717">
                  <c:v>56.568200000000012</c:v>
                </c:pt>
                <c:pt idx="718">
                  <c:v>56.537600000000005</c:v>
                </c:pt>
                <c:pt idx="719">
                  <c:v>56.553800000000003</c:v>
                </c:pt>
                <c:pt idx="720">
                  <c:v>56.622200000000049</c:v>
                </c:pt>
                <c:pt idx="721">
                  <c:v>56.472800000000007</c:v>
                </c:pt>
                <c:pt idx="722">
                  <c:v>56.456600000000002</c:v>
                </c:pt>
                <c:pt idx="723">
                  <c:v>56.532200000000003</c:v>
                </c:pt>
                <c:pt idx="724">
                  <c:v>56.629400000000011</c:v>
                </c:pt>
                <c:pt idx="725">
                  <c:v>56.463800000000006</c:v>
                </c:pt>
                <c:pt idx="726">
                  <c:v>56.498000000000012</c:v>
                </c:pt>
                <c:pt idx="727">
                  <c:v>56.584400000000002</c:v>
                </c:pt>
                <c:pt idx="728">
                  <c:v>56.539400000000001</c:v>
                </c:pt>
                <c:pt idx="729">
                  <c:v>56.629400000000011</c:v>
                </c:pt>
                <c:pt idx="730">
                  <c:v>56.539400000000001</c:v>
                </c:pt>
                <c:pt idx="731">
                  <c:v>56.577200000000005</c:v>
                </c:pt>
                <c:pt idx="732">
                  <c:v>56.564600000000006</c:v>
                </c:pt>
                <c:pt idx="733">
                  <c:v>56.541200000000003</c:v>
                </c:pt>
                <c:pt idx="734">
                  <c:v>56.5214</c:v>
                </c:pt>
                <c:pt idx="735">
                  <c:v>56.543000000000006</c:v>
                </c:pt>
                <c:pt idx="736">
                  <c:v>56.6096</c:v>
                </c:pt>
                <c:pt idx="737">
                  <c:v>56.516000000000005</c:v>
                </c:pt>
                <c:pt idx="738">
                  <c:v>56.575400000000002</c:v>
                </c:pt>
                <c:pt idx="739">
                  <c:v>56.539400000000001</c:v>
                </c:pt>
                <c:pt idx="740">
                  <c:v>56.548400000000001</c:v>
                </c:pt>
                <c:pt idx="741">
                  <c:v>56.543000000000006</c:v>
                </c:pt>
                <c:pt idx="742">
                  <c:v>56.550200000000004</c:v>
                </c:pt>
                <c:pt idx="743">
                  <c:v>56.5304</c:v>
                </c:pt>
                <c:pt idx="744">
                  <c:v>56.555600000000005</c:v>
                </c:pt>
                <c:pt idx="745">
                  <c:v>56.555600000000005</c:v>
                </c:pt>
                <c:pt idx="746">
                  <c:v>56.535800000000002</c:v>
                </c:pt>
                <c:pt idx="747">
                  <c:v>56.611400000000003</c:v>
                </c:pt>
                <c:pt idx="748">
                  <c:v>56.528600000000012</c:v>
                </c:pt>
                <c:pt idx="749">
                  <c:v>56.593400000000003</c:v>
                </c:pt>
                <c:pt idx="750">
                  <c:v>56.5916</c:v>
                </c:pt>
                <c:pt idx="751">
                  <c:v>56.579000000000001</c:v>
                </c:pt>
                <c:pt idx="752">
                  <c:v>56.553800000000003</c:v>
                </c:pt>
                <c:pt idx="753">
                  <c:v>56.555600000000005</c:v>
                </c:pt>
                <c:pt idx="754">
                  <c:v>56.595200000000013</c:v>
                </c:pt>
                <c:pt idx="755">
                  <c:v>56.546600000000005</c:v>
                </c:pt>
                <c:pt idx="756">
                  <c:v>56.472800000000007</c:v>
                </c:pt>
                <c:pt idx="757">
                  <c:v>56.589800000000004</c:v>
                </c:pt>
                <c:pt idx="758">
                  <c:v>56.5304</c:v>
                </c:pt>
                <c:pt idx="759">
                  <c:v>56.6006</c:v>
                </c:pt>
                <c:pt idx="760">
                  <c:v>56.613200000000006</c:v>
                </c:pt>
                <c:pt idx="761">
                  <c:v>56.588000000000001</c:v>
                </c:pt>
                <c:pt idx="762">
                  <c:v>56.561</c:v>
                </c:pt>
                <c:pt idx="763">
                  <c:v>56.523200000000003</c:v>
                </c:pt>
                <c:pt idx="764">
                  <c:v>56.544799999999995</c:v>
                </c:pt>
                <c:pt idx="765">
                  <c:v>56.566400000000002</c:v>
                </c:pt>
                <c:pt idx="766">
                  <c:v>56.516000000000005</c:v>
                </c:pt>
                <c:pt idx="767">
                  <c:v>56.582600000000006</c:v>
                </c:pt>
                <c:pt idx="768">
                  <c:v>56.589800000000004</c:v>
                </c:pt>
                <c:pt idx="769">
                  <c:v>56.541200000000003</c:v>
                </c:pt>
                <c:pt idx="770">
                  <c:v>56.582600000000006</c:v>
                </c:pt>
                <c:pt idx="771">
                  <c:v>56.543000000000006</c:v>
                </c:pt>
                <c:pt idx="772">
                  <c:v>56.564600000000006</c:v>
                </c:pt>
                <c:pt idx="773">
                  <c:v>56.577200000000005</c:v>
                </c:pt>
                <c:pt idx="774">
                  <c:v>56.564600000000006</c:v>
                </c:pt>
                <c:pt idx="775">
                  <c:v>56.597000000000008</c:v>
                </c:pt>
                <c:pt idx="776">
                  <c:v>56.544799999999995</c:v>
                </c:pt>
                <c:pt idx="777">
                  <c:v>56.496200000000002</c:v>
                </c:pt>
                <c:pt idx="778">
                  <c:v>56.4998</c:v>
                </c:pt>
                <c:pt idx="779">
                  <c:v>56.584400000000002</c:v>
                </c:pt>
                <c:pt idx="780">
                  <c:v>56.579000000000001</c:v>
                </c:pt>
                <c:pt idx="781">
                  <c:v>56.595200000000013</c:v>
                </c:pt>
                <c:pt idx="782">
                  <c:v>56.562800000000003</c:v>
                </c:pt>
                <c:pt idx="783">
                  <c:v>56.575400000000002</c:v>
                </c:pt>
                <c:pt idx="784">
                  <c:v>56.535800000000002</c:v>
                </c:pt>
                <c:pt idx="785">
                  <c:v>56.517800000000001</c:v>
                </c:pt>
                <c:pt idx="786">
                  <c:v>56.552</c:v>
                </c:pt>
                <c:pt idx="787">
                  <c:v>56.532200000000003</c:v>
                </c:pt>
                <c:pt idx="788">
                  <c:v>56.550200000000004</c:v>
                </c:pt>
                <c:pt idx="789">
                  <c:v>56.555600000000005</c:v>
                </c:pt>
                <c:pt idx="790">
                  <c:v>56.622200000000049</c:v>
                </c:pt>
                <c:pt idx="791">
                  <c:v>56.629400000000011</c:v>
                </c:pt>
                <c:pt idx="792">
                  <c:v>56.566400000000002</c:v>
                </c:pt>
                <c:pt idx="793">
                  <c:v>56.544799999999995</c:v>
                </c:pt>
                <c:pt idx="794">
                  <c:v>56.478200000000001</c:v>
                </c:pt>
                <c:pt idx="795">
                  <c:v>56.577200000000005</c:v>
                </c:pt>
                <c:pt idx="796">
                  <c:v>56.593400000000003</c:v>
                </c:pt>
                <c:pt idx="797">
                  <c:v>56.584400000000002</c:v>
                </c:pt>
                <c:pt idx="798">
                  <c:v>56.528600000000012</c:v>
                </c:pt>
                <c:pt idx="799">
                  <c:v>56.57</c:v>
                </c:pt>
                <c:pt idx="800">
                  <c:v>56.568200000000012</c:v>
                </c:pt>
                <c:pt idx="801">
                  <c:v>56.579000000000001</c:v>
                </c:pt>
                <c:pt idx="802">
                  <c:v>56.532200000000003</c:v>
                </c:pt>
                <c:pt idx="803">
                  <c:v>56.602400000000003</c:v>
                </c:pt>
                <c:pt idx="804">
                  <c:v>56.643800000000006</c:v>
                </c:pt>
                <c:pt idx="805">
                  <c:v>56.606000000000002</c:v>
                </c:pt>
                <c:pt idx="806">
                  <c:v>56.546600000000005</c:v>
                </c:pt>
                <c:pt idx="807">
                  <c:v>56.6096</c:v>
                </c:pt>
                <c:pt idx="808">
                  <c:v>56.588000000000001</c:v>
                </c:pt>
                <c:pt idx="809">
                  <c:v>56.593400000000003</c:v>
                </c:pt>
                <c:pt idx="810">
                  <c:v>56.658200000000001</c:v>
                </c:pt>
                <c:pt idx="811">
                  <c:v>56.586200000000005</c:v>
                </c:pt>
                <c:pt idx="812">
                  <c:v>56.6006</c:v>
                </c:pt>
                <c:pt idx="813">
                  <c:v>56.616800000000005</c:v>
                </c:pt>
                <c:pt idx="814">
                  <c:v>56.573600000000006</c:v>
                </c:pt>
                <c:pt idx="815">
                  <c:v>56.582600000000006</c:v>
                </c:pt>
                <c:pt idx="816">
                  <c:v>56.625800000000012</c:v>
                </c:pt>
                <c:pt idx="817">
                  <c:v>56.557400000000001</c:v>
                </c:pt>
                <c:pt idx="818">
                  <c:v>56.6096</c:v>
                </c:pt>
                <c:pt idx="819">
                  <c:v>56.498000000000012</c:v>
                </c:pt>
                <c:pt idx="820">
                  <c:v>56.602400000000003</c:v>
                </c:pt>
                <c:pt idx="821">
                  <c:v>56.573600000000006</c:v>
                </c:pt>
                <c:pt idx="822">
                  <c:v>56.553800000000003</c:v>
                </c:pt>
                <c:pt idx="823">
                  <c:v>56.534000000000006</c:v>
                </c:pt>
                <c:pt idx="824">
                  <c:v>56.597000000000008</c:v>
                </c:pt>
                <c:pt idx="825">
                  <c:v>56.588000000000001</c:v>
                </c:pt>
                <c:pt idx="826">
                  <c:v>56.577200000000005</c:v>
                </c:pt>
                <c:pt idx="827">
                  <c:v>56.544799999999995</c:v>
                </c:pt>
                <c:pt idx="828">
                  <c:v>56.582600000000006</c:v>
                </c:pt>
                <c:pt idx="829">
                  <c:v>56.588000000000001</c:v>
                </c:pt>
                <c:pt idx="830">
                  <c:v>56.571799999999996</c:v>
                </c:pt>
                <c:pt idx="831">
                  <c:v>56.559200000000004</c:v>
                </c:pt>
                <c:pt idx="832">
                  <c:v>56.6006</c:v>
                </c:pt>
                <c:pt idx="833">
                  <c:v>56.597000000000008</c:v>
                </c:pt>
                <c:pt idx="834">
                  <c:v>56.582600000000006</c:v>
                </c:pt>
                <c:pt idx="835">
                  <c:v>56.595200000000013</c:v>
                </c:pt>
                <c:pt idx="836">
                  <c:v>56.57</c:v>
                </c:pt>
                <c:pt idx="837">
                  <c:v>56.579000000000001</c:v>
                </c:pt>
                <c:pt idx="838">
                  <c:v>56.618600000000001</c:v>
                </c:pt>
                <c:pt idx="839">
                  <c:v>56.573600000000006</c:v>
                </c:pt>
                <c:pt idx="840">
                  <c:v>56.624000000000002</c:v>
                </c:pt>
                <c:pt idx="841">
                  <c:v>56.588000000000001</c:v>
                </c:pt>
                <c:pt idx="842">
                  <c:v>56.568200000000012</c:v>
                </c:pt>
                <c:pt idx="843">
                  <c:v>56.611400000000003</c:v>
                </c:pt>
                <c:pt idx="844">
                  <c:v>56.6312</c:v>
                </c:pt>
                <c:pt idx="845">
                  <c:v>56.597000000000008</c:v>
                </c:pt>
                <c:pt idx="846">
                  <c:v>56.535800000000002</c:v>
                </c:pt>
                <c:pt idx="847">
                  <c:v>56.553800000000003</c:v>
                </c:pt>
                <c:pt idx="848">
                  <c:v>56.573600000000006</c:v>
                </c:pt>
                <c:pt idx="849">
                  <c:v>56.528600000000012</c:v>
                </c:pt>
                <c:pt idx="850">
                  <c:v>56.525000000000013</c:v>
                </c:pt>
                <c:pt idx="851">
                  <c:v>56.611400000000003</c:v>
                </c:pt>
                <c:pt idx="852">
                  <c:v>56.586200000000005</c:v>
                </c:pt>
                <c:pt idx="853">
                  <c:v>56.582600000000006</c:v>
                </c:pt>
                <c:pt idx="854">
                  <c:v>56.6312</c:v>
                </c:pt>
                <c:pt idx="855">
                  <c:v>56.548400000000001</c:v>
                </c:pt>
                <c:pt idx="856">
                  <c:v>56.6006</c:v>
                </c:pt>
                <c:pt idx="857">
                  <c:v>56.602400000000003</c:v>
                </c:pt>
                <c:pt idx="858">
                  <c:v>56.622200000000049</c:v>
                </c:pt>
                <c:pt idx="859">
                  <c:v>56.6006</c:v>
                </c:pt>
                <c:pt idx="860">
                  <c:v>56.616800000000005</c:v>
                </c:pt>
                <c:pt idx="861">
                  <c:v>56.674400000000006</c:v>
                </c:pt>
                <c:pt idx="862">
                  <c:v>56.616800000000005</c:v>
                </c:pt>
                <c:pt idx="863">
                  <c:v>56.593400000000003</c:v>
                </c:pt>
                <c:pt idx="864">
                  <c:v>56.532200000000003</c:v>
                </c:pt>
                <c:pt idx="865">
                  <c:v>56.588000000000001</c:v>
                </c:pt>
                <c:pt idx="866">
                  <c:v>56.566400000000002</c:v>
                </c:pt>
                <c:pt idx="867">
                  <c:v>56.636600000000001</c:v>
                </c:pt>
                <c:pt idx="868">
                  <c:v>56.613200000000006</c:v>
                </c:pt>
                <c:pt idx="869">
                  <c:v>56.573600000000006</c:v>
                </c:pt>
                <c:pt idx="870">
                  <c:v>56.633000000000003</c:v>
                </c:pt>
                <c:pt idx="871">
                  <c:v>56.636600000000001</c:v>
                </c:pt>
                <c:pt idx="872">
                  <c:v>56.588000000000001</c:v>
                </c:pt>
                <c:pt idx="873">
                  <c:v>56.559200000000004</c:v>
                </c:pt>
                <c:pt idx="874">
                  <c:v>56.573600000000006</c:v>
                </c:pt>
                <c:pt idx="875">
                  <c:v>56.550200000000004</c:v>
                </c:pt>
                <c:pt idx="876">
                  <c:v>56.579000000000001</c:v>
                </c:pt>
                <c:pt idx="877">
                  <c:v>56.629400000000011</c:v>
                </c:pt>
                <c:pt idx="878">
                  <c:v>56.606000000000002</c:v>
                </c:pt>
                <c:pt idx="879">
                  <c:v>56.584400000000002</c:v>
                </c:pt>
                <c:pt idx="880">
                  <c:v>56.568200000000012</c:v>
                </c:pt>
                <c:pt idx="881">
                  <c:v>56.586200000000005</c:v>
                </c:pt>
                <c:pt idx="882">
                  <c:v>56.593400000000003</c:v>
                </c:pt>
                <c:pt idx="883">
                  <c:v>56.561</c:v>
                </c:pt>
                <c:pt idx="884">
                  <c:v>56.573600000000006</c:v>
                </c:pt>
                <c:pt idx="885">
                  <c:v>56.645600000000002</c:v>
                </c:pt>
                <c:pt idx="886">
                  <c:v>56.562800000000003</c:v>
                </c:pt>
                <c:pt idx="887">
                  <c:v>56.595200000000013</c:v>
                </c:pt>
                <c:pt idx="888">
                  <c:v>56.6312</c:v>
                </c:pt>
                <c:pt idx="889">
                  <c:v>56.566400000000002</c:v>
                </c:pt>
                <c:pt idx="890">
                  <c:v>56.616800000000005</c:v>
                </c:pt>
                <c:pt idx="891">
                  <c:v>56.584400000000002</c:v>
                </c:pt>
                <c:pt idx="892">
                  <c:v>56.588000000000001</c:v>
                </c:pt>
                <c:pt idx="893">
                  <c:v>56.624000000000002</c:v>
                </c:pt>
                <c:pt idx="894">
                  <c:v>56.582600000000006</c:v>
                </c:pt>
                <c:pt idx="895">
                  <c:v>56.595200000000013</c:v>
                </c:pt>
                <c:pt idx="896">
                  <c:v>56.552</c:v>
                </c:pt>
                <c:pt idx="897">
                  <c:v>56.634800000000006</c:v>
                </c:pt>
                <c:pt idx="898">
                  <c:v>56.584400000000002</c:v>
                </c:pt>
                <c:pt idx="899">
                  <c:v>56.595200000000013</c:v>
                </c:pt>
                <c:pt idx="900">
                  <c:v>56.588000000000001</c:v>
                </c:pt>
                <c:pt idx="901">
                  <c:v>56.620400000000011</c:v>
                </c:pt>
                <c:pt idx="902">
                  <c:v>56.625800000000012</c:v>
                </c:pt>
                <c:pt idx="903">
                  <c:v>56.561</c:v>
                </c:pt>
                <c:pt idx="904">
                  <c:v>56.597000000000008</c:v>
                </c:pt>
                <c:pt idx="905">
                  <c:v>56.6096</c:v>
                </c:pt>
                <c:pt idx="906">
                  <c:v>56.589800000000004</c:v>
                </c:pt>
                <c:pt idx="907">
                  <c:v>56.627600000000001</c:v>
                </c:pt>
                <c:pt idx="908">
                  <c:v>56.566400000000002</c:v>
                </c:pt>
                <c:pt idx="909">
                  <c:v>56.595200000000013</c:v>
                </c:pt>
                <c:pt idx="910">
                  <c:v>56.622200000000049</c:v>
                </c:pt>
                <c:pt idx="911">
                  <c:v>56.658200000000001</c:v>
                </c:pt>
                <c:pt idx="912">
                  <c:v>56.589800000000004</c:v>
                </c:pt>
                <c:pt idx="913">
                  <c:v>56.6006</c:v>
                </c:pt>
                <c:pt idx="914">
                  <c:v>56.550200000000004</c:v>
                </c:pt>
                <c:pt idx="915">
                  <c:v>56.636600000000001</c:v>
                </c:pt>
                <c:pt idx="916">
                  <c:v>56.588000000000001</c:v>
                </c:pt>
                <c:pt idx="917">
                  <c:v>56.568200000000012</c:v>
                </c:pt>
                <c:pt idx="918">
                  <c:v>56.562800000000003</c:v>
                </c:pt>
                <c:pt idx="919">
                  <c:v>56.593400000000003</c:v>
                </c:pt>
                <c:pt idx="920">
                  <c:v>56.579000000000001</c:v>
                </c:pt>
                <c:pt idx="921">
                  <c:v>56.589800000000004</c:v>
                </c:pt>
                <c:pt idx="922">
                  <c:v>56.620400000000011</c:v>
                </c:pt>
                <c:pt idx="923">
                  <c:v>56.624000000000002</c:v>
                </c:pt>
                <c:pt idx="924">
                  <c:v>56.544799999999995</c:v>
                </c:pt>
                <c:pt idx="925">
                  <c:v>56.579000000000001</c:v>
                </c:pt>
                <c:pt idx="926">
                  <c:v>56.588000000000001</c:v>
                </c:pt>
                <c:pt idx="927">
                  <c:v>56.588000000000001</c:v>
                </c:pt>
                <c:pt idx="928">
                  <c:v>56.5916</c:v>
                </c:pt>
                <c:pt idx="929">
                  <c:v>56.629400000000011</c:v>
                </c:pt>
                <c:pt idx="930">
                  <c:v>56.584400000000002</c:v>
                </c:pt>
                <c:pt idx="931">
                  <c:v>56.6096</c:v>
                </c:pt>
                <c:pt idx="932">
                  <c:v>56.6708</c:v>
                </c:pt>
                <c:pt idx="933">
                  <c:v>56.568200000000012</c:v>
                </c:pt>
                <c:pt idx="934">
                  <c:v>56.543000000000006</c:v>
                </c:pt>
                <c:pt idx="935">
                  <c:v>56.575400000000002</c:v>
                </c:pt>
                <c:pt idx="936">
                  <c:v>56.588000000000001</c:v>
                </c:pt>
                <c:pt idx="937">
                  <c:v>56.543000000000006</c:v>
                </c:pt>
                <c:pt idx="938">
                  <c:v>56.618600000000001</c:v>
                </c:pt>
                <c:pt idx="939">
                  <c:v>56.618600000000001</c:v>
                </c:pt>
                <c:pt idx="940">
                  <c:v>56.597000000000008</c:v>
                </c:pt>
                <c:pt idx="941">
                  <c:v>56.652800000000006</c:v>
                </c:pt>
                <c:pt idx="942">
                  <c:v>56.604200000000006</c:v>
                </c:pt>
                <c:pt idx="943">
                  <c:v>56.595200000000013</c:v>
                </c:pt>
                <c:pt idx="944">
                  <c:v>56.573600000000006</c:v>
                </c:pt>
                <c:pt idx="945">
                  <c:v>56.588000000000001</c:v>
                </c:pt>
                <c:pt idx="946">
                  <c:v>56.6312</c:v>
                </c:pt>
                <c:pt idx="947">
                  <c:v>56.6402</c:v>
                </c:pt>
                <c:pt idx="948">
                  <c:v>56.564600000000006</c:v>
                </c:pt>
                <c:pt idx="949">
                  <c:v>56.593400000000003</c:v>
                </c:pt>
                <c:pt idx="950">
                  <c:v>56.622200000000049</c:v>
                </c:pt>
                <c:pt idx="951">
                  <c:v>56.582600000000006</c:v>
                </c:pt>
                <c:pt idx="952">
                  <c:v>56.579000000000001</c:v>
                </c:pt>
                <c:pt idx="953">
                  <c:v>56.624000000000002</c:v>
                </c:pt>
                <c:pt idx="954">
                  <c:v>56.602400000000003</c:v>
                </c:pt>
                <c:pt idx="955">
                  <c:v>56.622200000000049</c:v>
                </c:pt>
                <c:pt idx="956">
                  <c:v>56.57</c:v>
                </c:pt>
                <c:pt idx="957">
                  <c:v>56.586200000000005</c:v>
                </c:pt>
                <c:pt idx="958">
                  <c:v>56.584400000000002</c:v>
                </c:pt>
                <c:pt idx="959">
                  <c:v>56.607800000000005</c:v>
                </c:pt>
                <c:pt idx="960">
                  <c:v>56.562800000000003</c:v>
                </c:pt>
                <c:pt idx="961">
                  <c:v>56.586200000000005</c:v>
                </c:pt>
                <c:pt idx="962">
                  <c:v>56.546600000000005</c:v>
                </c:pt>
                <c:pt idx="963">
                  <c:v>56.658200000000001</c:v>
                </c:pt>
                <c:pt idx="964">
                  <c:v>56.665400000000012</c:v>
                </c:pt>
                <c:pt idx="965">
                  <c:v>56.597000000000008</c:v>
                </c:pt>
                <c:pt idx="966">
                  <c:v>56.6006</c:v>
                </c:pt>
                <c:pt idx="967">
                  <c:v>56.588000000000001</c:v>
                </c:pt>
                <c:pt idx="968">
                  <c:v>56.566400000000002</c:v>
                </c:pt>
                <c:pt idx="969">
                  <c:v>56.645600000000002</c:v>
                </c:pt>
                <c:pt idx="970">
                  <c:v>56.6096</c:v>
                </c:pt>
                <c:pt idx="971">
                  <c:v>56.588000000000001</c:v>
                </c:pt>
                <c:pt idx="972">
                  <c:v>56.595200000000013</c:v>
                </c:pt>
                <c:pt idx="973">
                  <c:v>56.611400000000003</c:v>
                </c:pt>
                <c:pt idx="974">
                  <c:v>56.6492</c:v>
                </c:pt>
                <c:pt idx="975">
                  <c:v>56.6006</c:v>
                </c:pt>
                <c:pt idx="976">
                  <c:v>56.588000000000001</c:v>
                </c:pt>
                <c:pt idx="977">
                  <c:v>56.634800000000006</c:v>
                </c:pt>
                <c:pt idx="978">
                  <c:v>56.6492</c:v>
                </c:pt>
                <c:pt idx="979">
                  <c:v>56.634800000000006</c:v>
                </c:pt>
                <c:pt idx="980">
                  <c:v>56.598800000000011</c:v>
                </c:pt>
                <c:pt idx="981">
                  <c:v>56.622200000000049</c:v>
                </c:pt>
                <c:pt idx="982">
                  <c:v>56.604200000000006</c:v>
                </c:pt>
                <c:pt idx="983">
                  <c:v>56.629400000000011</c:v>
                </c:pt>
                <c:pt idx="984">
                  <c:v>56.589800000000004</c:v>
                </c:pt>
                <c:pt idx="985">
                  <c:v>56.606000000000002</c:v>
                </c:pt>
                <c:pt idx="986">
                  <c:v>56.604200000000006</c:v>
                </c:pt>
                <c:pt idx="987">
                  <c:v>56.595200000000013</c:v>
                </c:pt>
                <c:pt idx="988">
                  <c:v>56.629400000000011</c:v>
                </c:pt>
                <c:pt idx="989">
                  <c:v>56.568200000000012</c:v>
                </c:pt>
                <c:pt idx="990">
                  <c:v>56.615000000000002</c:v>
                </c:pt>
                <c:pt idx="991">
                  <c:v>56.6096</c:v>
                </c:pt>
                <c:pt idx="992">
                  <c:v>56.634800000000006</c:v>
                </c:pt>
                <c:pt idx="993">
                  <c:v>56.656400000000005</c:v>
                </c:pt>
                <c:pt idx="994">
                  <c:v>56.634800000000006</c:v>
                </c:pt>
                <c:pt idx="995">
                  <c:v>56.627600000000001</c:v>
                </c:pt>
                <c:pt idx="996">
                  <c:v>56.650999999999996</c:v>
                </c:pt>
                <c:pt idx="997">
                  <c:v>56.669000000000011</c:v>
                </c:pt>
                <c:pt idx="998">
                  <c:v>56.615000000000002</c:v>
                </c:pt>
                <c:pt idx="999">
                  <c:v>56.647400000000005</c:v>
                </c:pt>
                <c:pt idx="1000">
                  <c:v>56.588000000000001</c:v>
                </c:pt>
                <c:pt idx="1001">
                  <c:v>56.690600000000003</c:v>
                </c:pt>
                <c:pt idx="1002">
                  <c:v>56.645600000000002</c:v>
                </c:pt>
                <c:pt idx="1003">
                  <c:v>56.579000000000001</c:v>
                </c:pt>
                <c:pt idx="1004">
                  <c:v>56.625800000000012</c:v>
                </c:pt>
                <c:pt idx="1005">
                  <c:v>56.604200000000006</c:v>
                </c:pt>
                <c:pt idx="1006">
                  <c:v>56.5916</c:v>
                </c:pt>
                <c:pt idx="1007">
                  <c:v>56.564600000000006</c:v>
                </c:pt>
                <c:pt idx="1008">
                  <c:v>56.616800000000005</c:v>
                </c:pt>
                <c:pt idx="1009">
                  <c:v>56.606000000000002</c:v>
                </c:pt>
                <c:pt idx="1010">
                  <c:v>56.624000000000002</c:v>
                </c:pt>
                <c:pt idx="1011">
                  <c:v>56.633000000000003</c:v>
                </c:pt>
                <c:pt idx="1012">
                  <c:v>56.620400000000011</c:v>
                </c:pt>
                <c:pt idx="1013">
                  <c:v>56.654600000000002</c:v>
                </c:pt>
                <c:pt idx="1014">
                  <c:v>56.595200000000013</c:v>
                </c:pt>
                <c:pt idx="1015">
                  <c:v>56.613200000000006</c:v>
                </c:pt>
                <c:pt idx="1016">
                  <c:v>56.6096</c:v>
                </c:pt>
                <c:pt idx="1017">
                  <c:v>56.643800000000006</c:v>
                </c:pt>
                <c:pt idx="1018">
                  <c:v>56.620400000000011</c:v>
                </c:pt>
                <c:pt idx="1019">
                  <c:v>56.633000000000003</c:v>
                </c:pt>
                <c:pt idx="1020">
                  <c:v>56.636600000000001</c:v>
                </c:pt>
                <c:pt idx="1021">
                  <c:v>56.525000000000013</c:v>
                </c:pt>
                <c:pt idx="1022">
                  <c:v>56.624000000000002</c:v>
                </c:pt>
                <c:pt idx="1023">
                  <c:v>56.5916</c:v>
                </c:pt>
                <c:pt idx="1024">
                  <c:v>56.577200000000005</c:v>
                </c:pt>
                <c:pt idx="1025">
                  <c:v>56.602400000000003</c:v>
                </c:pt>
                <c:pt idx="1026">
                  <c:v>56.564600000000006</c:v>
                </c:pt>
                <c:pt idx="1027">
                  <c:v>56.582600000000006</c:v>
                </c:pt>
                <c:pt idx="1028">
                  <c:v>56.593400000000003</c:v>
                </c:pt>
                <c:pt idx="1029">
                  <c:v>56.6096</c:v>
                </c:pt>
                <c:pt idx="1030">
                  <c:v>56.604200000000006</c:v>
                </c:pt>
                <c:pt idx="1031">
                  <c:v>56.562800000000003</c:v>
                </c:pt>
                <c:pt idx="1032">
                  <c:v>56.589800000000004</c:v>
                </c:pt>
                <c:pt idx="1033">
                  <c:v>56.616800000000005</c:v>
                </c:pt>
                <c:pt idx="1034">
                  <c:v>56.589800000000004</c:v>
                </c:pt>
                <c:pt idx="1035">
                  <c:v>56.6006</c:v>
                </c:pt>
                <c:pt idx="1036">
                  <c:v>56.611400000000003</c:v>
                </c:pt>
                <c:pt idx="1037">
                  <c:v>56.634800000000006</c:v>
                </c:pt>
                <c:pt idx="1038">
                  <c:v>56.6312</c:v>
                </c:pt>
                <c:pt idx="1039">
                  <c:v>56.620400000000011</c:v>
                </c:pt>
                <c:pt idx="1040">
                  <c:v>56.665400000000012</c:v>
                </c:pt>
                <c:pt idx="1041">
                  <c:v>56.652800000000006</c:v>
                </c:pt>
                <c:pt idx="1042">
                  <c:v>56.5916</c:v>
                </c:pt>
                <c:pt idx="1043">
                  <c:v>56.645600000000002</c:v>
                </c:pt>
                <c:pt idx="1044">
                  <c:v>56.624000000000002</c:v>
                </c:pt>
                <c:pt idx="1045">
                  <c:v>56.616800000000005</c:v>
                </c:pt>
                <c:pt idx="1046">
                  <c:v>56.598800000000011</c:v>
                </c:pt>
                <c:pt idx="1047">
                  <c:v>56.606000000000002</c:v>
                </c:pt>
                <c:pt idx="1048">
                  <c:v>56.6006</c:v>
                </c:pt>
                <c:pt idx="1049">
                  <c:v>56.595200000000013</c:v>
                </c:pt>
                <c:pt idx="1050">
                  <c:v>56.627600000000001</c:v>
                </c:pt>
                <c:pt idx="1051">
                  <c:v>56.643800000000006</c:v>
                </c:pt>
                <c:pt idx="1052">
                  <c:v>56.604200000000006</c:v>
                </c:pt>
                <c:pt idx="1053">
                  <c:v>56.552</c:v>
                </c:pt>
                <c:pt idx="1054">
                  <c:v>56.6402</c:v>
                </c:pt>
                <c:pt idx="1055">
                  <c:v>56.652800000000006</c:v>
                </c:pt>
                <c:pt idx="1056">
                  <c:v>56.636600000000001</c:v>
                </c:pt>
                <c:pt idx="1057">
                  <c:v>56.667200000000001</c:v>
                </c:pt>
                <c:pt idx="1058">
                  <c:v>56.597000000000008</c:v>
                </c:pt>
                <c:pt idx="1059">
                  <c:v>56.6708</c:v>
                </c:pt>
                <c:pt idx="1060">
                  <c:v>56.629400000000011</c:v>
                </c:pt>
                <c:pt idx="1061">
                  <c:v>56.6006</c:v>
                </c:pt>
                <c:pt idx="1062">
                  <c:v>56.6006</c:v>
                </c:pt>
                <c:pt idx="1063">
                  <c:v>56.642000000000003</c:v>
                </c:pt>
                <c:pt idx="1064">
                  <c:v>56.672600000000003</c:v>
                </c:pt>
                <c:pt idx="1065">
                  <c:v>56.629400000000011</c:v>
                </c:pt>
                <c:pt idx="1066">
                  <c:v>56.6006</c:v>
                </c:pt>
                <c:pt idx="1067">
                  <c:v>56.607800000000005</c:v>
                </c:pt>
                <c:pt idx="1068">
                  <c:v>56.584400000000002</c:v>
                </c:pt>
                <c:pt idx="1069">
                  <c:v>56.634800000000006</c:v>
                </c:pt>
                <c:pt idx="1070">
                  <c:v>56.642000000000003</c:v>
                </c:pt>
                <c:pt idx="1071">
                  <c:v>56.616800000000005</c:v>
                </c:pt>
                <c:pt idx="1072">
                  <c:v>56.642000000000003</c:v>
                </c:pt>
                <c:pt idx="1073">
                  <c:v>56.636600000000001</c:v>
                </c:pt>
                <c:pt idx="1074">
                  <c:v>56.634800000000006</c:v>
                </c:pt>
                <c:pt idx="1075">
                  <c:v>56.647400000000005</c:v>
                </c:pt>
                <c:pt idx="1076">
                  <c:v>56.606000000000002</c:v>
                </c:pt>
                <c:pt idx="1077">
                  <c:v>56.597000000000008</c:v>
                </c:pt>
                <c:pt idx="1078">
                  <c:v>56.595200000000013</c:v>
                </c:pt>
                <c:pt idx="1079">
                  <c:v>56.588000000000001</c:v>
                </c:pt>
                <c:pt idx="1080">
                  <c:v>56.6312</c:v>
                </c:pt>
                <c:pt idx="1081">
                  <c:v>56.647400000000005</c:v>
                </c:pt>
                <c:pt idx="1082">
                  <c:v>56.6096</c:v>
                </c:pt>
                <c:pt idx="1083">
                  <c:v>56.627600000000001</c:v>
                </c:pt>
                <c:pt idx="1084">
                  <c:v>56.618600000000001</c:v>
                </c:pt>
                <c:pt idx="1085">
                  <c:v>56.597000000000008</c:v>
                </c:pt>
                <c:pt idx="1086">
                  <c:v>56.579000000000001</c:v>
                </c:pt>
                <c:pt idx="1087">
                  <c:v>56.638400000000011</c:v>
                </c:pt>
                <c:pt idx="1088">
                  <c:v>56.561</c:v>
                </c:pt>
                <c:pt idx="1089">
                  <c:v>56.633000000000003</c:v>
                </c:pt>
                <c:pt idx="1090">
                  <c:v>56.595200000000013</c:v>
                </c:pt>
                <c:pt idx="1091">
                  <c:v>56.57</c:v>
                </c:pt>
                <c:pt idx="1092">
                  <c:v>56.586200000000005</c:v>
                </c:pt>
                <c:pt idx="1095">
                  <c:v>56.615000000000002</c:v>
                </c:pt>
                <c:pt idx="1096">
                  <c:v>56.607800000000005</c:v>
                </c:pt>
                <c:pt idx="1097">
                  <c:v>56.568200000000012</c:v>
                </c:pt>
                <c:pt idx="1098">
                  <c:v>56.606000000000002</c:v>
                </c:pt>
                <c:pt idx="1099">
                  <c:v>56.625800000000012</c:v>
                </c:pt>
                <c:pt idx="1100">
                  <c:v>56.598800000000011</c:v>
                </c:pt>
                <c:pt idx="1101">
                  <c:v>56.636600000000001</c:v>
                </c:pt>
                <c:pt idx="1102">
                  <c:v>56.534000000000006</c:v>
                </c:pt>
                <c:pt idx="1103">
                  <c:v>56.606000000000002</c:v>
                </c:pt>
                <c:pt idx="1104">
                  <c:v>56.595200000000013</c:v>
                </c:pt>
                <c:pt idx="1105">
                  <c:v>56.588000000000001</c:v>
                </c:pt>
                <c:pt idx="1106">
                  <c:v>56.642000000000003</c:v>
                </c:pt>
                <c:pt idx="1107">
                  <c:v>56.589800000000004</c:v>
                </c:pt>
                <c:pt idx="1108">
                  <c:v>56.562800000000003</c:v>
                </c:pt>
                <c:pt idx="1109">
                  <c:v>56.555600000000005</c:v>
                </c:pt>
                <c:pt idx="1110">
                  <c:v>56.622200000000049</c:v>
                </c:pt>
                <c:pt idx="1111">
                  <c:v>56.6006</c:v>
                </c:pt>
                <c:pt idx="1112">
                  <c:v>56.634800000000006</c:v>
                </c:pt>
                <c:pt idx="1113">
                  <c:v>56.57</c:v>
                </c:pt>
                <c:pt idx="1114">
                  <c:v>56.602400000000003</c:v>
                </c:pt>
                <c:pt idx="1115">
                  <c:v>56.627600000000001</c:v>
                </c:pt>
                <c:pt idx="1116">
                  <c:v>56.604200000000006</c:v>
                </c:pt>
                <c:pt idx="1117">
                  <c:v>56.627600000000001</c:v>
                </c:pt>
                <c:pt idx="1118">
                  <c:v>56.618600000000001</c:v>
                </c:pt>
                <c:pt idx="1119">
                  <c:v>56.629400000000011</c:v>
                </c:pt>
                <c:pt idx="1120">
                  <c:v>56.6006</c:v>
                </c:pt>
                <c:pt idx="1121">
                  <c:v>56.607800000000005</c:v>
                </c:pt>
                <c:pt idx="1122">
                  <c:v>56.593400000000003</c:v>
                </c:pt>
                <c:pt idx="1123">
                  <c:v>56.615000000000002</c:v>
                </c:pt>
                <c:pt idx="1124">
                  <c:v>56.652800000000006</c:v>
                </c:pt>
                <c:pt idx="1125">
                  <c:v>56.611400000000003</c:v>
                </c:pt>
                <c:pt idx="1126">
                  <c:v>56.606000000000002</c:v>
                </c:pt>
                <c:pt idx="1127">
                  <c:v>56.634800000000006</c:v>
                </c:pt>
                <c:pt idx="1128">
                  <c:v>56.665400000000012</c:v>
                </c:pt>
                <c:pt idx="1129">
                  <c:v>56.588000000000001</c:v>
                </c:pt>
                <c:pt idx="1130">
                  <c:v>56.580800000000004</c:v>
                </c:pt>
                <c:pt idx="1131">
                  <c:v>56.634800000000006</c:v>
                </c:pt>
                <c:pt idx="1132">
                  <c:v>56.598800000000011</c:v>
                </c:pt>
                <c:pt idx="1133">
                  <c:v>56.580800000000004</c:v>
                </c:pt>
                <c:pt idx="1134">
                  <c:v>56.57</c:v>
                </c:pt>
                <c:pt idx="1135">
                  <c:v>56.616800000000005</c:v>
                </c:pt>
                <c:pt idx="1136">
                  <c:v>56.593400000000003</c:v>
                </c:pt>
                <c:pt idx="1137">
                  <c:v>56.597000000000008</c:v>
                </c:pt>
                <c:pt idx="1138">
                  <c:v>56.669000000000011</c:v>
                </c:pt>
                <c:pt idx="1139">
                  <c:v>56.663600000000002</c:v>
                </c:pt>
                <c:pt idx="1140">
                  <c:v>56.627600000000001</c:v>
                </c:pt>
                <c:pt idx="1141">
                  <c:v>56.660000000000011</c:v>
                </c:pt>
                <c:pt idx="1142">
                  <c:v>56.6096</c:v>
                </c:pt>
                <c:pt idx="1143">
                  <c:v>56.6096</c:v>
                </c:pt>
                <c:pt idx="1144">
                  <c:v>56.598800000000011</c:v>
                </c:pt>
                <c:pt idx="1145">
                  <c:v>56.611400000000003</c:v>
                </c:pt>
                <c:pt idx="1146">
                  <c:v>56.624000000000002</c:v>
                </c:pt>
                <c:pt idx="1147">
                  <c:v>56.586200000000005</c:v>
                </c:pt>
                <c:pt idx="1148">
                  <c:v>56.618600000000001</c:v>
                </c:pt>
                <c:pt idx="1149">
                  <c:v>56.6096</c:v>
                </c:pt>
                <c:pt idx="1150">
                  <c:v>56.620400000000011</c:v>
                </c:pt>
                <c:pt idx="1151">
                  <c:v>56.618600000000001</c:v>
                </c:pt>
                <c:pt idx="1152">
                  <c:v>56.618600000000001</c:v>
                </c:pt>
                <c:pt idx="1153">
                  <c:v>56.663600000000002</c:v>
                </c:pt>
                <c:pt idx="1154">
                  <c:v>56.616800000000005</c:v>
                </c:pt>
                <c:pt idx="1155">
                  <c:v>56.629400000000011</c:v>
                </c:pt>
                <c:pt idx="1156">
                  <c:v>56.6096</c:v>
                </c:pt>
                <c:pt idx="1157">
                  <c:v>56.580800000000004</c:v>
                </c:pt>
                <c:pt idx="1158">
                  <c:v>56.604200000000006</c:v>
                </c:pt>
                <c:pt idx="1159">
                  <c:v>56.6312</c:v>
                </c:pt>
                <c:pt idx="1160">
                  <c:v>56.624000000000002</c:v>
                </c:pt>
                <c:pt idx="1161">
                  <c:v>56.615000000000002</c:v>
                </c:pt>
                <c:pt idx="1162">
                  <c:v>56.624000000000002</c:v>
                </c:pt>
                <c:pt idx="1163">
                  <c:v>56.636600000000001</c:v>
                </c:pt>
                <c:pt idx="1164">
                  <c:v>56.622200000000049</c:v>
                </c:pt>
                <c:pt idx="1165">
                  <c:v>56.616800000000005</c:v>
                </c:pt>
                <c:pt idx="1166">
                  <c:v>56.589800000000004</c:v>
                </c:pt>
                <c:pt idx="1167">
                  <c:v>56.6402</c:v>
                </c:pt>
                <c:pt idx="1168">
                  <c:v>56.598800000000011</c:v>
                </c:pt>
                <c:pt idx="1169">
                  <c:v>56.647400000000005</c:v>
                </c:pt>
                <c:pt idx="1170">
                  <c:v>56.615000000000002</c:v>
                </c:pt>
                <c:pt idx="1171">
                  <c:v>56.650999999999996</c:v>
                </c:pt>
                <c:pt idx="1172">
                  <c:v>56.645600000000002</c:v>
                </c:pt>
                <c:pt idx="1173">
                  <c:v>56.634800000000006</c:v>
                </c:pt>
                <c:pt idx="1174">
                  <c:v>56.613200000000006</c:v>
                </c:pt>
                <c:pt idx="1175">
                  <c:v>56.656400000000005</c:v>
                </c:pt>
                <c:pt idx="1176">
                  <c:v>56.618600000000001</c:v>
                </c:pt>
                <c:pt idx="1177">
                  <c:v>56.650999999999996</c:v>
                </c:pt>
                <c:pt idx="1178">
                  <c:v>56.6312</c:v>
                </c:pt>
                <c:pt idx="1179">
                  <c:v>56.6096</c:v>
                </c:pt>
                <c:pt idx="1180">
                  <c:v>56.647400000000005</c:v>
                </c:pt>
                <c:pt idx="1181">
                  <c:v>56.6312</c:v>
                </c:pt>
                <c:pt idx="1182">
                  <c:v>56.579000000000001</c:v>
                </c:pt>
                <c:pt idx="1183">
                  <c:v>56.586200000000005</c:v>
                </c:pt>
                <c:pt idx="1184">
                  <c:v>56.607800000000005</c:v>
                </c:pt>
                <c:pt idx="1185">
                  <c:v>56.622200000000049</c:v>
                </c:pt>
                <c:pt idx="1186">
                  <c:v>56.654600000000002</c:v>
                </c:pt>
                <c:pt idx="1187">
                  <c:v>56.6312</c:v>
                </c:pt>
                <c:pt idx="1188">
                  <c:v>56.652800000000006</c:v>
                </c:pt>
                <c:pt idx="1189">
                  <c:v>56.656400000000005</c:v>
                </c:pt>
                <c:pt idx="1190">
                  <c:v>56.699600000000011</c:v>
                </c:pt>
                <c:pt idx="1191">
                  <c:v>56.622200000000049</c:v>
                </c:pt>
                <c:pt idx="1192">
                  <c:v>56.634800000000006</c:v>
                </c:pt>
                <c:pt idx="1193">
                  <c:v>56.638400000000011</c:v>
                </c:pt>
                <c:pt idx="1194">
                  <c:v>56.580800000000004</c:v>
                </c:pt>
                <c:pt idx="1195">
                  <c:v>56.627600000000001</c:v>
                </c:pt>
                <c:pt idx="1196">
                  <c:v>56.647400000000005</c:v>
                </c:pt>
                <c:pt idx="1197">
                  <c:v>56.615000000000002</c:v>
                </c:pt>
                <c:pt idx="1198">
                  <c:v>56.618600000000001</c:v>
                </c:pt>
                <c:pt idx="1199">
                  <c:v>56.663600000000002</c:v>
                </c:pt>
                <c:pt idx="1200">
                  <c:v>56.615000000000002</c:v>
                </c:pt>
                <c:pt idx="1201">
                  <c:v>56.607800000000005</c:v>
                </c:pt>
                <c:pt idx="1202">
                  <c:v>56.588000000000001</c:v>
                </c:pt>
                <c:pt idx="1203">
                  <c:v>56.672600000000003</c:v>
                </c:pt>
                <c:pt idx="1204">
                  <c:v>56.6312</c:v>
                </c:pt>
                <c:pt idx="1205">
                  <c:v>56.622200000000049</c:v>
                </c:pt>
                <c:pt idx="1206">
                  <c:v>56.593400000000003</c:v>
                </c:pt>
                <c:pt idx="1207">
                  <c:v>56.6402</c:v>
                </c:pt>
                <c:pt idx="1208">
                  <c:v>56.656400000000005</c:v>
                </c:pt>
                <c:pt idx="1209">
                  <c:v>56.627600000000001</c:v>
                </c:pt>
                <c:pt idx="1210">
                  <c:v>56.638400000000011</c:v>
                </c:pt>
                <c:pt idx="1211">
                  <c:v>56.604200000000006</c:v>
                </c:pt>
                <c:pt idx="1212">
                  <c:v>56.647400000000005</c:v>
                </c:pt>
                <c:pt idx="1213">
                  <c:v>56.633000000000003</c:v>
                </c:pt>
                <c:pt idx="1214">
                  <c:v>56.636600000000001</c:v>
                </c:pt>
                <c:pt idx="1215">
                  <c:v>56.636600000000001</c:v>
                </c:pt>
                <c:pt idx="1216">
                  <c:v>56.604200000000006</c:v>
                </c:pt>
                <c:pt idx="1217">
                  <c:v>56.548400000000001</c:v>
                </c:pt>
                <c:pt idx="1218">
                  <c:v>56.597000000000008</c:v>
                </c:pt>
                <c:pt idx="1219">
                  <c:v>56.622200000000049</c:v>
                </c:pt>
                <c:pt idx="1220">
                  <c:v>56.6312</c:v>
                </c:pt>
                <c:pt idx="1221">
                  <c:v>56.616800000000005</c:v>
                </c:pt>
                <c:pt idx="1222">
                  <c:v>56.634800000000006</c:v>
                </c:pt>
                <c:pt idx="1223">
                  <c:v>56.647400000000005</c:v>
                </c:pt>
                <c:pt idx="1224">
                  <c:v>56.577200000000005</c:v>
                </c:pt>
                <c:pt idx="1225">
                  <c:v>56.577200000000005</c:v>
                </c:pt>
                <c:pt idx="1226">
                  <c:v>56.593400000000003</c:v>
                </c:pt>
                <c:pt idx="1227">
                  <c:v>56.622200000000049</c:v>
                </c:pt>
                <c:pt idx="1228">
                  <c:v>56.620400000000011</c:v>
                </c:pt>
                <c:pt idx="1229">
                  <c:v>56.636600000000001</c:v>
                </c:pt>
                <c:pt idx="1230">
                  <c:v>56.6312</c:v>
                </c:pt>
                <c:pt idx="1231">
                  <c:v>56.633000000000003</c:v>
                </c:pt>
                <c:pt idx="1232">
                  <c:v>56.650999999999996</c:v>
                </c:pt>
                <c:pt idx="1233">
                  <c:v>56.604200000000006</c:v>
                </c:pt>
                <c:pt idx="1234">
                  <c:v>56.624000000000002</c:v>
                </c:pt>
                <c:pt idx="1235">
                  <c:v>56.593400000000003</c:v>
                </c:pt>
                <c:pt idx="1236">
                  <c:v>56.615000000000002</c:v>
                </c:pt>
                <c:pt idx="1237">
                  <c:v>56.613200000000006</c:v>
                </c:pt>
                <c:pt idx="1238">
                  <c:v>56.616800000000005</c:v>
                </c:pt>
                <c:pt idx="1239">
                  <c:v>56.616800000000005</c:v>
                </c:pt>
                <c:pt idx="1240">
                  <c:v>56.633000000000003</c:v>
                </c:pt>
                <c:pt idx="1241">
                  <c:v>56.642000000000003</c:v>
                </c:pt>
                <c:pt idx="1242">
                  <c:v>56.629400000000011</c:v>
                </c:pt>
                <c:pt idx="1243">
                  <c:v>56.593400000000003</c:v>
                </c:pt>
                <c:pt idx="1244">
                  <c:v>56.606000000000002</c:v>
                </c:pt>
                <c:pt idx="1245">
                  <c:v>56.586200000000005</c:v>
                </c:pt>
                <c:pt idx="1246">
                  <c:v>56.613200000000006</c:v>
                </c:pt>
                <c:pt idx="1247">
                  <c:v>56.6402</c:v>
                </c:pt>
                <c:pt idx="1248">
                  <c:v>56.597000000000008</c:v>
                </c:pt>
                <c:pt idx="1249">
                  <c:v>56.6312</c:v>
                </c:pt>
                <c:pt idx="1250">
                  <c:v>56.615000000000002</c:v>
                </c:pt>
                <c:pt idx="1251">
                  <c:v>56.604200000000006</c:v>
                </c:pt>
                <c:pt idx="1252">
                  <c:v>56.604200000000006</c:v>
                </c:pt>
                <c:pt idx="1253">
                  <c:v>56.615000000000002</c:v>
                </c:pt>
                <c:pt idx="1254">
                  <c:v>56.624000000000002</c:v>
                </c:pt>
                <c:pt idx="1255">
                  <c:v>56.615000000000002</c:v>
                </c:pt>
                <c:pt idx="1256">
                  <c:v>56.618600000000001</c:v>
                </c:pt>
                <c:pt idx="1257">
                  <c:v>56.6312</c:v>
                </c:pt>
                <c:pt idx="1258">
                  <c:v>56.6798</c:v>
                </c:pt>
                <c:pt idx="1259">
                  <c:v>56.595200000000013</c:v>
                </c:pt>
                <c:pt idx="1260">
                  <c:v>56.697800000000001</c:v>
                </c:pt>
                <c:pt idx="1261">
                  <c:v>56.629400000000011</c:v>
                </c:pt>
                <c:pt idx="1262">
                  <c:v>56.652800000000006</c:v>
                </c:pt>
                <c:pt idx="1263">
                  <c:v>56.622200000000049</c:v>
                </c:pt>
                <c:pt idx="1264">
                  <c:v>56.6312</c:v>
                </c:pt>
                <c:pt idx="1265">
                  <c:v>56.611400000000003</c:v>
                </c:pt>
                <c:pt idx="1266">
                  <c:v>56.625800000000012</c:v>
                </c:pt>
                <c:pt idx="1267">
                  <c:v>56.622200000000049</c:v>
                </c:pt>
                <c:pt idx="1268">
                  <c:v>56.654600000000002</c:v>
                </c:pt>
                <c:pt idx="1269">
                  <c:v>56.638400000000011</c:v>
                </c:pt>
                <c:pt idx="1270">
                  <c:v>56.658200000000001</c:v>
                </c:pt>
                <c:pt idx="1271">
                  <c:v>56.6402</c:v>
                </c:pt>
                <c:pt idx="1272">
                  <c:v>56.622200000000049</c:v>
                </c:pt>
                <c:pt idx="1273">
                  <c:v>56.624000000000002</c:v>
                </c:pt>
                <c:pt idx="1274">
                  <c:v>56.5916</c:v>
                </c:pt>
                <c:pt idx="1275">
                  <c:v>56.656400000000005</c:v>
                </c:pt>
                <c:pt idx="1276">
                  <c:v>56.611400000000003</c:v>
                </c:pt>
                <c:pt idx="1277">
                  <c:v>56.595200000000013</c:v>
                </c:pt>
                <c:pt idx="1278">
                  <c:v>56.650999999999996</c:v>
                </c:pt>
                <c:pt idx="1279">
                  <c:v>56.642000000000003</c:v>
                </c:pt>
                <c:pt idx="1280">
                  <c:v>56.615000000000002</c:v>
                </c:pt>
                <c:pt idx="1281">
                  <c:v>56.647400000000005</c:v>
                </c:pt>
                <c:pt idx="1282">
                  <c:v>56.604200000000006</c:v>
                </c:pt>
                <c:pt idx="1283">
                  <c:v>56.584400000000002</c:v>
                </c:pt>
                <c:pt idx="1284">
                  <c:v>56.625800000000012</c:v>
                </c:pt>
                <c:pt idx="1285">
                  <c:v>56.629400000000011</c:v>
                </c:pt>
                <c:pt idx="1287">
                  <c:v>56.616800000000005</c:v>
                </c:pt>
                <c:pt idx="1288">
                  <c:v>56.629400000000011</c:v>
                </c:pt>
                <c:pt idx="1289">
                  <c:v>56.607800000000005</c:v>
                </c:pt>
                <c:pt idx="1290">
                  <c:v>56.584400000000002</c:v>
                </c:pt>
                <c:pt idx="1291">
                  <c:v>56.501599999999996</c:v>
                </c:pt>
                <c:pt idx="1292">
                  <c:v>56.6492</c:v>
                </c:pt>
                <c:pt idx="1293">
                  <c:v>56.611400000000003</c:v>
                </c:pt>
                <c:pt idx="1294">
                  <c:v>56.6402</c:v>
                </c:pt>
                <c:pt idx="1295">
                  <c:v>56.6312</c:v>
                </c:pt>
                <c:pt idx="1296">
                  <c:v>56.660000000000011</c:v>
                </c:pt>
                <c:pt idx="1297">
                  <c:v>56.642000000000003</c:v>
                </c:pt>
                <c:pt idx="1298">
                  <c:v>56.615000000000002</c:v>
                </c:pt>
                <c:pt idx="1299">
                  <c:v>56.606000000000002</c:v>
                </c:pt>
                <c:pt idx="1300">
                  <c:v>56.597000000000008</c:v>
                </c:pt>
                <c:pt idx="1301">
                  <c:v>56.557400000000001</c:v>
                </c:pt>
                <c:pt idx="1302">
                  <c:v>56.613200000000006</c:v>
                </c:pt>
                <c:pt idx="1303">
                  <c:v>56.6402</c:v>
                </c:pt>
                <c:pt idx="1304">
                  <c:v>56.652800000000006</c:v>
                </c:pt>
                <c:pt idx="1305">
                  <c:v>56.6312</c:v>
                </c:pt>
                <c:pt idx="1306">
                  <c:v>56.537600000000005</c:v>
                </c:pt>
                <c:pt idx="1307">
                  <c:v>56.616800000000005</c:v>
                </c:pt>
                <c:pt idx="1308">
                  <c:v>56.613200000000006</c:v>
                </c:pt>
                <c:pt idx="1309">
                  <c:v>56.620400000000011</c:v>
                </c:pt>
                <c:pt idx="1310">
                  <c:v>56.586200000000005</c:v>
                </c:pt>
                <c:pt idx="1311">
                  <c:v>56.561</c:v>
                </c:pt>
                <c:pt idx="1312">
                  <c:v>56.571799999999996</c:v>
                </c:pt>
                <c:pt idx="1313">
                  <c:v>56.650999999999996</c:v>
                </c:pt>
                <c:pt idx="1314">
                  <c:v>56.557400000000001</c:v>
                </c:pt>
                <c:pt idx="1315">
                  <c:v>56.611400000000003</c:v>
                </c:pt>
                <c:pt idx="1316">
                  <c:v>56.6006</c:v>
                </c:pt>
                <c:pt idx="1317">
                  <c:v>56.595200000000013</c:v>
                </c:pt>
                <c:pt idx="1318">
                  <c:v>56.645600000000002</c:v>
                </c:pt>
                <c:pt idx="1319">
                  <c:v>56.618600000000001</c:v>
                </c:pt>
                <c:pt idx="1320">
                  <c:v>56.579000000000001</c:v>
                </c:pt>
                <c:pt idx="1321">
                  <c:v>56.598800000000011</c:v>
                </c:pt>
                <c:pt idx="1322">
                  <c:v>56.652800000000006</c:v>
                </c:pt>
                <c:pt idx="1323">
                  <c:v>56.645600000000002</c:v>
                </c:pt>
                <c:pt idx="1324">
                  <c:v>56.616800000000005</c:v>
                </c:pt>
                <c:pt idx="1325">
                  <c:v>56.678000000000011</c:v>
                </c:pt>
                <c:pt idx="1326">
                  <c:v>56.618600000000001</c:v>
                </c:pt>
                <c:pt idx="1327">
                  <c:v>56.647400000000005</c:v>
                </c:pt>
                <c:pt idx="1328">
                  <c:v>56.672600000000003</c:v>
                </c:pt>
                <c:pt idx="1329">
                  <c:v>56.633000000000003</c:v>
                </c:pt>
                <c:pt idx="1330">
                  <c:v>56.620400000000011</c:v>
                </c:pt>
                <c:pt idx="1331">
                  <c:v>56.604200000000006</c:v>
                </c:pt>
                <c:pt idx="1332">
                  <c:v>56.654600000000002</c:v>
                </c:pt>
                <c:pt idx="1333">
                  <c:v>56.650999999999996</c:v>
                </c:pt>
                <c:pt idx="1334">
                  <c:v>56.625800000000012</c:v>
                </c:pt>
                <c:pt idx="1335">
                  <c:v>56.620400000000011</c:v>
                </c:pt>
                <c:pt idx="1336">
                  <c:v>56.568200000000012</c:v>
                </c:pt>
                <c:pt idx="1337">
                  <c:v>56.602400000000003</c:v>
                </c:pt>
                <c:pt idx="1338">
                  <c:v>56.616800000000005</c:v>
                </c:pt>
                <c:pt idx="1339">
                  <c:v>56.6006</c:v>
                </c:pt>
                <c:pt idx="1340">
                  <c:v>56.588000000000001</c:v>
                </c:pt>
                <c:pt idx="1341">
                  <c:v>56.622200000000049</c:v>
                </c:pt>
                <c:pt idx="1342">
                  <c:v>56.611400000000003</c:v>
                </c:pt>
                <c:pt idx="1343">
                  <c:v>56.678000000000011</c:v>
                </c:pt>
                <c:pt idx="1344">
                  <c:v>56.586200000000005</c:v>
                </c:pt>
                <c:pt idx="1345">
                  <c:v>56.553800000000003</c:v>
                </c:pt>
                <c:pt idx="1346">
                  <c:v>56.634800000000006</c:v>
                </c:pt>
                <c:pt idx="1347">
                  <c:v>56.593400000000003</c:v>
                </c:pt>
                <c:pt idx="1348">
                  <c:v>56.645600000000002</c:v>
                </c:pt>
                <c:pt idx="1349">
                  <c:v>56.607800000000005</c:v>
                </c:pt>
                <c:pt idx="1350">
                  <c:v>56.57</c:v>
                </c:pt>
                <c:pt idx="1351">
                  <c:v>56.627600000000001</c:v>
                </c:pt>
                <c:pt idx="1352">
                  <c:v>56.568200000000012</c:v>
                </c:pt>
                <c:pt idx="1353">
                  <c:v>56.595200000000013</c:v>
                </c:pt>
                <c:pt idx="1354">
                  <c:v>56.598800000000011</c:v>
                </c:pt>
                <c:pt idx="1355">
                  <c:v>56.564600000000006</c:v>
                </c:pt>
                <c:pt idx="1356">
                  <c:v>56.593400000000003</c:v>
                </c:pt>
                <c:pt idx="1357">
                  <c:v>56.647400000000005</c:v>
                </c:pt>
                <c:pt idx="1358">
                  <c:v>56.6006</c:v>
                </c:pt>
                <c:pt idx="1359">
                  <c:v>56.598800000000011</c:v>
                </c:pt>
                <c:pt idx="1360">
                  <c:v>56.643800000000006</c:v>
                </c:pt>
                <c:pt idx="1361">
                  <c:v>56.573600000000006</c:v>
                </c:pt>
                <c:pt idx="1362">
                  <c:v>56.606000000000002</c:v>
                </c:pt>
                <c:pt idx="1363">
                  <c:v>56.595200000000013</c:v>
                </c:pt>
                <c:pt idx="1364">
                  <c:v>56.548400000000001</c:v>
                </c:pt>
                <c:pt idx="1365">
                  <c:v>56.663600000000002</c:v>
                </c:pt>
                <c:pt idx="1366">
                  <c:v>56.618600000000001</c:v>
                </c:pt>
                <c:pt idx="1367">
                  <c:v>56.593400000000003</c:v>
                </c:pt>
                <c:pt idx="1368">
                  <c:v>56.622200000000049</c:v>
                </c:pt>
                <c:pt idx="1369">
                  <c:v>56.602400000000003</c:v>
                </c:pt>
                <c:pt idx="1370">
                  <c:v>56.636600000000001</c:v>
                </c:pt>
                <c:pt idx="1371">
                  <c:v>56.580800000000004</c:v>
                </c:pt>
                <c:pt idx="1372">
                  <c:v>56.633000000000003</c:v>
                </c:pt>
                <c:pt idx="1373">
                  <c:v>56.602400000000003</c:v>
                </c:pt>
                <c:pt idx="1374">
                  <c:v>56.642000000000003</c:v>
                </c:pt>
                <c:pt idx="1375">
                  <c:v>56.589800000000004</c:v>
                </c:pt>
                <c:pt idx="1376">
                  <c:v>56.571799999999996</c:v>
                </c:pt>
                <c:pt idx="1377">
                  <c:v>56.562800000000003</c:v>
                </c:pt>
                <c:pt idx="1378">
                  <c:v>56.645600000000002</c:v>
                </c:pt>
                <c:pt idx="1379">
                  <c:v>56.6402</c:v>
                </c:pt>
                <c:pt idx="1380">
                  <c:v>56.588000000000001</c:v>
                </c:pt>
                <c:pt idx="1381">
                  <c:v>56.615000000000002</c:v>
                </c:pt>
                <c:pt idx="1382">
                  <c:v>56.584400000000002</c:v>
                </c:pt>
                <c:pt idx="1383">
                  <c:v>56.604200000000006</c:v>
                </c:pt>
                <c:pt idx="1384">
                  <c:v>56.6096</c:v>
                </c:pt>
                <c:pt idx="1385">
                  <c:v>56.589800000000004</c:v>
                </c:pt>
                <c:pt idx="1386">
                  <c:v>56.584400000000002</c:v>
                </c:pt>
                <c:pt idx="1387">
                  <c:v>56.5916</c:v>
                </c:pt>
                <c:pt idx="1388">
                  <c:v>56.606000000000002</c:v>
                </c:pt>
                <c:pt idx="1389">
                  <c:v>56.652800000000006</c:v>
                </c:pt>
                <c:pt idx="1390">
                  <c:v>56.604200000000006</c:v>
                </c:pt>
                <c:pt idx="1391">
                  <c:v>56.615000000000002</c:v>
                </c:pt>
                <c:pt idx="1392">
                  <c:v>56.580800000000004</c:v>
                </c:pt>
                <c:pt idx="1393">
                  <c:v>56.602400000000003</c:v>
                </c:pt>
                <c:pt idx="1394">
                  <c:v>56.579000000000001</c:v>
                </c:pt>
                <c:pt idx="1395">
                  <c:v>56.586200000000005</c:v>
                </c:pt>
                <c:pt idx="1396">
                  <c:v>56.573600000000006</c:v>
                </c:pt>
                <c:pt idx="1397">
                  <c:v>56.696000000000012</c:v>
                </c:pt>
                <c:pt idx="1398">
                  <c:v>56.544799999999995</c:v>
                </c:pt>
                <c:pt idx="1399">
                  <c:v>56.633000000000003</c:v>
                </c:pt>
                <c:pt idx="1400">
                  <c:v>56.598800000000011</c:v>
                </c:pt>
                <c:pt idx="1401">
                  <c:v>56.604200000000006</c:v>
                </c:pt>
                <c:pt idx="1402">
                  <c:v>56.593400000000003</c:v>
                </c:pt>
                <c:pt idx="1403">
                  <c:v>56.588000000000001</c:v>
                </c:pt>
                <c:pt idx="1404">
                  <c:v>56.519600000000004</c:v>
                </c:pt>
                <c:pt idx="1405">
                  <c:v>56.584400000000002</c:v>
                </c:pt>
                <c:pt idx="1406">
                  <c:v>56.618600000000001</c:v>
                </c:pt>
                <c:pt idx="1407">
                  <c:v>56.6096</c:v>
                </c:pt>
                <c:pt idx="1408">
                  <c:v>56.552</c:v>
                </c:pt>
                <c:pt idx="1409">
                  <c:v>56.588000000000001</c:v>
                </c:pt>
                <c:pt idx="1410">
                  <c:v>56.593400000000003</c:v>
                </c:pt>
                <c:pt idx="1411">
                  <c:v>56.613200000000006</c:v>
                </c:pt>
                <c:pt idx="1412">
                  <c:v>56.6096</c:v>
                </c:pt>
                <c:pt idx="1413">
                  <c:v>56.598800000000011</c:v>
                </c:pt>
                <c:pt idx="1414">
                  <c:v>56.625800000000012</c:v>
                </c:pt>
                <c:pt idx="1415">
                  <c:v>56.580800000000004</c:v>
                </c:pt>
                <c:pt idx="1416">
                  <c:v>56.552</c:v>
                </c:pt>
                <c:pt idx="1417">
                  <c:v>56.6402</c:v>
                </c:pt>
                <c:pt idx="1418">
                  <c:v>56.577200000000005</c:v>
                </c:pt>
                <c:pt idx="1419">
                  <c:v>56.564600000000006</c:v>
                </c:pt>
                <c:pt idx="1420">
                  <c:v>56.607800000000005</c:v>
                </c:pt>
                <c:pt idx="1421">
                  <c:v>56.586200000000005</c:v>
                </c:pt>
                <c:pt idx="1422">
                  <c:v>56.604200000000006</c:v>
                </c:pt>
                <c:pt idx="1423">
                  <c:v>56.602400000000003</c:v>
                </c:pt>
                <c:pt idx="1424">
                  <c:v>56.616800000000005</c:v>
                </c:pt>
                <c:pt idx="1425">
                  <c:v>56.575400000000002</c:v>
                </c:pt>
                <c:pt idx="1426">
                  <c:v>56.589800000000004</c:v>
                </c:pt>
                <c:pt idx="1427">
                  <c:v>56.579000000000001</c:v>
                </c:pt>
                <c:pt idx="1428">
                  <c:v>56.588000000000001</c:v>
                </c:pt>
                <c:pt idx="1429">
                  <c:v>56.568200000000012</c:v>
                </c:pt>
                <c:pt idx="1430">
                  <c:v>56.580800000000004</c:v>
                </c:pt>
                <c:pt idx="1431">
                  <c:v>56.615000000000002</c:v>
                </c:pt>
                <c:pt idx="1432">
                  <c:v>56.588000000000001</c:v>
                </c:pt>
                <c:pt idx="1433">
                  <c:v>56.616800000000005</c:v>
                </c:pt>
                <c:pt idx="1434">
                  <c:v>56.615000000000002</c:v>
                </c:pt>
                <c:pt idx="1435">
                  <c:v>56.555600000000005</c:v>
                </c:pt>
                <c:pt idx="1436">
                  <c:v>56.5916</c:v>
                </c:pt>
                <c:pt idx="1437">
                  <c:v>56.588000000000001</c:v>
                </c:pt>
                <c:pt idx="1438">
                  <c:v>56.593400000000003</c:v>
                </c:pt>
                <c:pt idx="1439">
                  <c:v>56.620400000000011</c:v>
                </c:pt>
                <c:pt idx="1440">
                  <c:v>56.586200000000005</c:v>
                </c:pt>
                <c:pt idx="1441">
                  <c:v>56.606000000000002</c:v>
                </c:pt>
                <c:pt idx="1442">
                  <c:v>56.580800000000004</c:v>
                </c:pt>
                <c:pt idx="1443">
                  <c:v>56.568200000000012</c:v>
                </c:pt>
                <c:pt idx="1444">
                  <c:v>56.5304</c:v>
                </c:pt>
                <c:pt idx="1445">
                  <c:v>56.579000000000001</c:v>
                </c:pt>
                <c:pt idx="1446">
                  <c:v>56.607800000000005</c:v>
                </c:pt>
                <c:pt idx="1447">
                  <c:v>56.586200000000005</c:v>
                </c:pt>
                <c:pt idx="1448">
                  <c:v>56.5916</c:v>
                </c:pt>
                <c:pt idx="1449">
                  <c:v>56.586200000000005</c:v>
                </c:pt>
                <c:pt idx="1450">
                  <c:v>56.564600000000006</c:v>
                </c:pt>
                <c:pt idx="1451">
                  <c:v>56.568200000000012</c:v>
                </c:pt>
                <c:pt idx="1452">
                  <c:v>56.586200000000005</c:v>
                </c:pt>
                <c:pt idx="1453">
                  <c:v>56.555600000000005</c:v>
                </c:pt>
                <c:pt idx="1454">
                  <c:v>56.496200000000002</c:v>
                </c:pt>
                <c:pt idx="1455">
                  <c:v>56.593400000000003</c:v>
                </c:pt>
                <c:pt idx="1456">
                  <c:v>56.575400000000002</c:v>
                </c:pt>
                <c:pt idx="1457">
                  <c:v>56.562800000000003</c:v>
                </c:pt>
                <c:pt idx="1458">
                  <c:v>56.588000000000001</c:v>
                </c:pt>
                <c:pt idx="1459">
                  <c:v>56.618600000000001</c:v>
                </c:pt>
                <c:pt idx="1460">
                  <c:v>56.584400000000002</c:v>
                </c:pt>
                <c:pt idx="1461">
                  <c:v>56.543000000000006</c:v>
                </c:pt>
                <c:pt idx="1462">
                  <c:v>56.57</c:v>
                </c:pt>
                <c:pt idx="1463">
                  <c:v>56.613200000000006</c:v>
                </c:pt>
                <c:pt idx="1464">
                  <c:v>56.586200000000005</c:v>
                </c:pt>
                <c:pt idx="1465">
                  <c:v>56.555600000000005</c:v>
                </c:pt>
                <c:pt idx="1466">
                  <c:v>56.667200000000001</c:v>
                </c:pt>
                <c:pt idx="1467">
                  <c:v>56.582600000000006</c:v>
                </c:pt>
                <c:pt idx="1468">
                  <c:v>56.586200000000005</c:v>
                </c:pt>
                <c:pt idx="1469">
                  <c:v>56.555600000000005</c:v>
                </c:pt>
                <c:pt idx="1470">
                  <c:v>56.584400000000002</c:v>
                </c:pt>
                <c:pt idx="1471">
                  <c:v>56.589800000000004</c:v>
                </c:pt>
                <c:pt idx="1472">
                  <c:v>56.537600000000005</c:v>
                </c:pt>
                <c:pt idx="1473">
                  <c:v>56.589800000000004</c:v>
                </c:pt>
                <c:pt idx="1474">
                  <c:v>56.589800000000004</c:v>
                </c:pt>
                <c:pt idx="1475">
                  <c:v>56.539400000000001</c:v>
                </c:pt>
                <c:pt idx="1476">
                  <c:v>56.566400000000002</c:v>
                </c:pt>
                <c:pt idx="1477">
                  <c:v>56.534000000000006</c:v>
                </c:pt>
                <c:pt idx="1478">
                  <c:v>56.539400000000001</c:v>
                </c:pt>
                <c:pt idx="1479">
                  <c:v>56.633000000000003</c:v>
                </c:pt>
                <c:pt idx="1480">
                  <c:v>56.604200000000006</c:v>
                </c:pt>
                <c:pt idx="1481">
                  <c:v>56.580800000000004</c:v>
                </c:pt>
                <c:pt idx="1482">
                  <c:v>56.575400000000002</c:v>
                </c:pt>
                <c:pt idx="1483">
                  <c:v>56.622200000000049</c:v>
                </c:pt>
                <c:pt idx="1484">
                  <c:v>56.539400000000001</c:v>
                </c:pt>
                <c:pt idx="1485">
                  <c:v>56.57</c:v>
                </c:pt>
                <c:pt idx="1486">
                  <c:v>56.616800000000005</c:v>
                </c:pt>
                <c:pt idx="1487">
                  <c:v>56.687000000000005</c:v>
                </c:pt>
                <c:pt idx="1488">
                  <c:v>56.580800000000004</c:v>
                </c:pt>
                <c:pt idx="1489">
                  <c:v>56.597000000000008</c:v>
                </c:pt>
                <c:pt idx="1490">
                  <c:v>56.537600000000005</c:v>
                </c:pt>
                <c:pt idx="1491">
                  <c:v>56.652800000000006</c:v>
                </c:pt>
                <c:pt idx="1492">
                  <c:v>56.604200000000006</c:v>
                </c:pt>
                <c:pt idx="1493">
                  <c:v>56.624000000000002</c:v>
                </c:pt>
                <c:pt idx="1494">
                  <c:v>56.5916</c:v>
                </c:pt>
                <c:pt idx="1495">
                  <c:v>56.535800000000002</c:v>
                </c:pt>
                <c:pt idx="1496">
                  <c:v>56.579000000000001</c:v>
                </c:pt>
                <c:pt idx="1497">
                  <c:v>56.539400000000001</c:v>
                </c:pt>
                <c:pt idx="1498">
                  <c:v>56.636600000000001</c:v>
                </c:pt>
                <c:pt idx="1499">
                  <c:v>56.519600000000004</c:v>
                </c:pt>
                <c:pt idx="1500">
                  <c:v>56.568200000000012</c:v>
                </c:pt>
                <c:pt idx="1501">
                  <c:v>56.584400000000002</c:v>
                </c:pt>
                <c:pt idx="1502">
                  <c:v>56.642000000000003</c:v>
                </c:pt>
                <c:pt idx="1503">
                  <c:v>56.571799999999996</c:v>
                </c:pt>
                <c:pt idx="1504">
                  <c:v>56.564600000000006</c:v>
                </c:pt>
                <c:pt idx="1505">
                  <c:v>56.597000000000008</c:v>
                </c:pt>
                <c:pt idx="1506">
                  <c:v>56.611400000000003</c:v>
                </c:pt>
                <c:pt idx="1507">
                  <c:v>56.607800000000005</c:v>
                </c:pt>
                <c:pt idx="1508">
                  <c:v>56.580800000000004</c:v>
                </c:pt>
                <c:pt idx="1509">
                  <c:v>56.634800000000006</c:v>
                </c:pt>
                <c:pt idx="1510">
                  <c:v>56.616800000000005</c:v>
                </c:pt>
                <c:pt idx="1511">
                  <c:v>56.562800000000003</c:v>
                </c:pt>
                <c:pt idx="1512">
                  <c:v>56.566400000000002</c:v>
                </c:pt>
                <c:pt idx="1513">
                  <c:v>56.588000000000001</c:v>
                </c:pt>
                <c:pt idx="1514">
                  <c:v>56.568200000000012</c:v>
                </c:pt>
                <c:pt idx="1515">
                  <c:v>56.586200000000005</c:v>
                </c:pt>
                <c:pt idx="1516">
                  <c:v>56.526800000000001</c:v>
                </c:pt>
                <c:pt idx="1517">
                  <c:v>56.555600000000005</c:v>
                </c:pt>
                <c:pt idx="1518">
                  <c:v>56.447600000000001</c:v>
                </c:pt>
                <c:pt idx="1519">
                  <c:v>56.593400000000003</c:v>
                </c:pt>
                <c:pt idx="1520">
                  <c:v>56.5916</c:v>
                </c:pt>
                <c:pt idx="1521">
                  <c:v>56.516000000000005</c:v>
                </c:pt>
                <c:pt idx="1522">
                  <c:v>56.6096</c:v>
                </c:pt>
                <c:pt idx="1523">
                  <c:v>56.577200000000005</c:v>
                </c:pt>
                <c:pt idx="1524">
                  <c:v>56.557400000000001</c:v>
                </c:pt>
                <c:pt idx="1525">
                  <c:v>56.598800000000011</c:v>
                </c:pt>
                <c:pt idx="1526">
                  <c:v>56.561</c:v>
                </c:pt>
                <c:pt idx="1527">
                  <c:v>56.528600000000012</c:v>
                </c:pt>
                <c:pt idx="1528">
                  <c:v>56.6402</c:v>
                </c:pt>
                <c:pt idx="1529">
                  <c:v>56.622200000000049</c:v>
                </c:pt>
                <c:pt idx="1530">
                  <c:v>56.552</c:v>
                </c:pt>
                <c:pt idx="1531">
                  <c:v>56.6006</c:v>
                </c:pt>
                <c:pt idx="1532">
                  <c:v>56.638400000000011</c:v>
                </c:pt>
                <c:pt idx="1533">
                  <c:v>56.566400000000002</c:v>
                </c:pt>
                <c:pt idx="1534">
                  <c:v>56.564600000000006</c:v>
                </c:pt>
                <c:pt idx="1535">
                  <c:v>56.552</c:v>
                </c:pt>
                <c:pt idx="1536">
                  <c:v>56.534000000000006</c:v>
                </c:pt>
                <c:pt idx="1537">
                  <c:v>56.575400000000002</c:v>
                </c:pt>
                <c:pt idx="1538">
                  <c:v>56.526800000000001</c:v>
                </c:pt>
                <c:pt idx="1539">
                  <c:v>56.595200000000013</c:v>
                </c:pt>
                <c:pt idx="1540">
                  <c:v>56.579000000000001</c:v>
                </c:pt>
                <c:pt idx="1541">
                  <c:v>56.6096</c:v>
                </c:pt>
                <c:pt idx="1542">
                  <c:v>56.703200000000002</c:v>
                </c:pt>
                <c:pt idx="1543">
                  <c:v>56.613200000000006</c:v>
                </c:pt>
                <c:pt idx="1544">
                  <c:v>56.559200000000004</c:v>
                </c:pt>
                <c:pt idx="1545">
                  <c:v>56.589800000000004</c:v>
                </c:pt>
                <c:pt idx="1546">
                  <c:v>56.555600000000005</c:v>
                </c:pt>
                <c:pt idx="1547">
                  <c:v>56.595200000000013</c:v>
                </c:pt>
                <c:pt idx="1548">
                  <c:v>56.6006</c:v>
                </c:pt>
                <c:pt idx="1549">
                  <c:v>56.6492</c:v>
                </c:pt>
                <c:pt idx="1550">
                  <c:v>56.584400000000002</c:v>
                </c:pt>
                <c:pt idx="1551">
                  <c:v>56.575400000000002</c:v>
                </c:pt>
                <c:pt idx="1552">
                  <c:v>56.6492</c:v>
                </c:pt>
                <c:pt idx="1553">
                  <c:v>56.519600000000004</c:v>
                </c:pt>
                <c:pt idx="1554">
                  <c:v>56.584400000000002</c:v>
                </c:pt>
                <c:pt idx="1555">
                  <c:v>56.604200000000006</c:v>
                </c:pt>
                <c:pt idx="1556">
                  <c:v>56.580800000000004</c:v>
                </c:pt>
                <c:pt idx="1557">
                  <c:v>56.573600000000006</c:v>
                </c:pt>
                <c:pt idx="1558">
                  <c:v>56.552</c:v>
                </c:pt>
                <c:pt idx="1559">
                  <c:v>56.555600000000005</c:v>
                </c:pt>
                <c:pt idx="1560">
                  <c:v>56.526800000000001</c:v>
                </c:pt>
                <c:pt idx="1561">
                  <c:v>56.622200000000049</c:v>
                </c:pt>
                <c:pt idx="1562">
                  <c:v>56.618600000000001</c:v>
                </c:pt>
                <c:pt idx="1563">
                  <c:v>56.588000000000001</c:v>
                </c:pt>
                <c:pt idx="1564">
                  <c:v>56.625800000000012</c:v>
                </c:pt>
                <c:pt idx="1565">
                  <c:v>56.656400000000005</c:v>
                </c:pt>
                <c:pt idx="1566">
                  <c:v>56.553800000000003</c:v>
                </c:pt>
                <c:pt idx="1567">
                  <c:v>56.589800000000004</c:v>
                </c:pt>
                <c:pt idx="1568">
                  <c:v>56.447600000000001</c:v>
                </c:pt>
                <c:pt idx="1569">
                  <c:v>56.593400000000003</c:v>
                </c:pt>
                <c:pt idx="1570">
                  <c:v>56.586200000000005</c:v>
                </c:pt>
                <c:pt idx="1571">
                  <c:v>56.411599999999993</c:v>
                </c:pt>
                <c:pt idx="1572">
                  <c:v>56.564600000000006</c:v>
                </c:pt>
                <c:pt idx="1573">
                  <c:v>56.516000000000005</c:v>
                </c:pt>
                <c:pt idx="1574">
                  <c:v>56.534000000000006</c:v>
                </c:pt>
                <c:pt idx="1575">
                  <c:v>56.514200000000002</c:v>
                </c:pt>
                <c:pt idx="1576">
                  <c:v>56.544799999999995</c:v>
                </c:pt>
                <c:pt idx="1577">
                  <c:v>56.582600000000006</c:v>
                </c:pt>
                <c:pt idx="1578">
                  <c:v>56.550200000000004</c:v>
                </c:pt>
                <c:pt idx="1579">
                  <c:v>56.467400000000005</c:v>
                </c:pt>
                <c:pt idx="1580">
                  <c:v>56.561</c:v>
                </c:pt>
                <c:pt idx="1581">
                  <c:v>56.489000000000004</c:v>
                </c:pt>
                <c:pt idx="1582">
                  <c:v>56.579000000000001</c:v>
                </c:pt>
                <c:pt idx="1583">
                  <c:v>56.4908</c:v>
                </c:pt>
                <c:pt idx="1584">
                  <c:v>56.498000000000012</c:v>
                </c:pt>
                <c:pt idx="1585">
                  <c:v>56.559200000000004</c:v>
                </c:pt>
                <c:pt idx="1586">
                  <c:v>56.57</c:v>
                </c:pt>
                <c:pt idx="1587">
                  <c:v>56.552</c:v>
                </c:pt>
                <c:pt idx="1588">
                  <c:v>56.463800000000006</c:v>
                </c:pt>
                <c:pt idx="1589">
                  <c:v>56.548400000000001</c:v>
                </c:pt>
                <c:pt idx="1590">
                  <c:v>56.575400000000002</c:v>
                </c:pt>
                <c:pt idx="1591">
                  <c:v>56.559200000000004</c:v>
                </c:pt>
                <c:pt idx="1592">
                  <c:v>56.625800000000012</c:v>
                </c:pt>
                <c:pt idx="1593">
                  <c:v>56.557400000000001</c:v>
                </c:pt>
                <c:pt idx="1594">
                  <c:v>56.546600000000005</c:v>
                </c:pt>
                <c:pt idx="1595">
                  <c:v>56.541200000000003</c:v>
                </c:pt>
                <c:pt idx="1596">
                  <c:v>56.6312</c:v>
                </c:pt>
                <c:pt idx="1597">
                  <c:v>56.525000000000013</c:v>
                </c:pt>
                <c:pt idx="1598">
                  <c:v>56.49260000000001</c:v>
                </c:pt>
                <c:pt idx="1599">
                  <c:v>56.517800000000001</c:v>
                </c:pt>
                <c:pt idx="1600">
                  <c:v>56.579000000000001</c:v>
                </c:pt>
                <c:pt idx="1601">
                  <c:v>56.5304</c:v>
                </c:pt>
                <c:pt idx="1602">
                  <c:v>56.537600000000005</c:v>
                </c:pt>
                <c:pt idx="1603">
                  <c:v>56.571799999999996</c:v>
                </c:pt>
                <c:pt idx="1604">
                  <c:v>56.49260000000001</c:v>
                </c:pt>
                <c:pt idx="1605">
                  <c:v>56.535800000000002</c:v>
                </c:pt>
                <c:pt idx="1606">
                  <c:v>56.559200000000004</c:v>
                </c:pt>
                <c:pt idx="1607">
                  <c:v>56.532200000000003</c:v>
                </c:pt>
                <c:pt idx="1608">
                  <c:v>56.607800000000005</c:v>
                </c:pt>
                <c:pt idx="1609">
                  <c:v>56.550200000000004</c:v>
                </c:pt>
                <c:pt idx="1610">
                  <c:v>56.544799999999995</c:v>
                </c:pt>
                <c:pt idx="1611">
                  <c:v>56.553800000000003</c:v>
                </c:pt>
                <c:pt idx="1612">
                  <c:v>56.555600000000005</c:v>
                </c:pt>
                <c:pt idx="1613">
                  <c:v>56.546600000000005</c:v>
                </c:pt>
                <c:pt idx="1614">
                  <c:v>56.5214</c:v>
                </c:pt>
                <c:pt idx="1615">
                  <c:v>56.535800000000002</c:v>
                </c:pt>
                <c:pt idx="1616">
                  <c:v>56.562800000000003</c:v>
                </c:pt>
                <c:pt idx="1617">
                  <c:v>56.575400000000002</c:v>
                </c:pt>
                <c:pt idx="1618">
                  <c:v>56.471000000000004</c:v>
                </c:pt>
                <c:pt idx="1619">
                  <c:v>56.573600000000006</c:v>
                </c:pt>
                <c:pt idx="1620">
                  <c:v>56.566400000000002</c:v>
                </c:pt>
                <c:pt idx="1621">
                  <c:v>56.5304</c:v>
                </c:pt>
                <c:pt idx="1622">
                  <c:v>56.510600000000004</c:v>
                </c:pt>
                <c:pt idx="1623">
                  <c:v>56.517800000000001</c:v>
                </c:pt>
                <c:pt idx="1624">
                  <c:v>56.543000000000006</c:v>
                </c:pt>
                <c:pt idx="1625">
                  <c:v>56.543000000000006</c:v>
                </c:pt>
                <c:pt idx="1626">
                  <c:v>56.534000000000006</c:v>
                </c:pt>
                <c:pt idx="1627">
                  <c:v>56.534000000000006</c:v>
                </c:pt>
                <c:pt idx="1628">
                  <c:v>56.514200000000002</c:v>
                </c:pt>
                <c:pt idx="1629">
                  <c:v>56.575400000000002</c:v>
                </c:pt>
                <c:pt idx="1630">
                  <c:v>56.579000000000001</c:v>
                </c:pt>
                <c:pt idx="1631">
                  <c:v>56.516000000000005</c:v>
                </c:pt>
                <c:pt idx="1632">
                  <c:v>56.575400000000002</c:v>
                </c:pt>
                <c:pt idx="1633">
                  <c:v>56.616800000000005</c:v>
                </c:pt>
                <c:pt idx="1634">
                  <c:v>56.454799999999999</c:v>
                </c:pt>
                <c:pt idx="1635">
                  <c:v>56.494400000000006</c:v>
                </c:pt>
                <c:pt idx="1636">
                  <c:v>56.449400000000004</c:v>
                </c:pt>
                <c:pt idx="1637">
                  <c:v>56.4998</c:v>
                </c:pt>
                <c:pt idx="1638">
                  <c:v>56.6402</c:v>
                </c:pt>
                <c:pt idx="1639">
                  <c:v>56.568200000000012</c:v>
                </c:pt>
                <c:pt idx="1640">
                  <c:v>56.526800000000001</c:v>
                </c:pt>
                <c:pt idx="1641">
                  <c:v>56.519600000000004</c:v>
                </c:pt>
                <c:pt idx="1642">
                  <c:v>56.5304</c:v>
                </c:pt>
                <c:pt idx="1643">
                  <c:v>56.544799999999995</c:v>
                </c:pt>
                <c:pt idx="1644">
                  <c:v>56.584400000000002</c:v>
                </c:pt>
                <c:pt idx="1645">
                  <c:v>56.526800000000001</c:v>
                </c:pt>
                <c:pt idx="1646">
                  <c:v>56.5124</c:v>
                </c:pt>
                <c:pt idx="1647">
                  <c:v>56.514200000000002</c:v>
                </c:pt>
                <c:pt idx="1648">
                  <c:v>56.526800000000001</c:v>
                </c:pt>
                <c:pt idx="1649">
                  <c:v>56.525000000000013</c:v>
                </c:pt>
                <c:pt idx="1650">
                  <c:v>56.501599999999996</c:v>
                </c:pt>
                <c:pt idx="1651">
                  <c:v>56.535800000000002</c:v>
                </c:pt>
                <c:pt idx="1652">
                  <c:v>56.48</c:v>
                </c:pt>
                <c:pt idx="1653">
                  <c:v>56.528600000000012</c:v>
                </c:pt>
                <c:pt idx="1654">
                  <c:v>56.537600000000005</c:v>
                </c:pt>
                <c:pt idx="1655">
                  <c:v>56.553800000000003</c:v>
                </c:pt>
                <c:pt idx="1656">
                  <c:v>56.534000000000006</c:v>
                </c:pt>
                <c:pt idx="1657">
                  <c:v>56.550200000000004</c:v>
                </c:pt>
                <c:pt idx="1658">
                  <c:v>56.514200000000002</c:v>
                </c:pt>
                <c:pt idx="1659">
                  <c:v>56.553800000000003</c:v>
                </c:pt>
                <c:pt idx="1660">
                  <c:v>56.555600000000005</c:v>
                </c:pt>
                <c:pt idx="1661">
                  <c:v>56.5304</c:v>
                </c:pt>
                <c:pt idx="1662">
                  <c:v>56.510600000000004</c:v>
                </c:pt>
                <c:pt idx="1663">
                  <c:v>56.525000000000013</c:v>
                </c:pt>
                <c:pt idx="1664">
                  <c:v>56.532200000000003</c:v>
                </c:pt>
                <c:pt idx="1665">
                  <c:v>56.519600000000004</c:v>
                </c:pt>
                <c:pt idx="1666">
                  <c:v>56.519600000000004</c:v>
                </c:pt>
                <c:pt idx="1667">
                  <c:v>56.561</c:v>
                </c:pt>
                <c:pt idx="1668">
                  <c:v>56.546600000000005</c:v>
                </c:pt>
                <c:pt idx="1669">
                  <c:v>56.517800000000001</c:v>
                </c:pt>
                <c:pt idx="1670">
                  <c:v>56.537600000000005</c:v>
                </c:pt>
                <c:pt idx="1671">
                  <c:v>56.559200000000004</c:v>
                </c:pt>
                <c:pt idx="1672">
                  <c:v>56.537600000000005</c:v>
                </c:pt>
                <c:pt idx="1673">
                  <c:v>56.584400000000002</c:v>
                </c:pt>
                <c:pt idx="1674">
                  <c:v>56.526800000000001</c:v>
                </c:pt>
                <c:pt idx="1675">
                  <c:v>56.489000000000004</c:v>
                </c:pt>
                <c:pt idx="1676">
                  <c:v>56.544799999999995</c:v>
                </c:pt>
                <c:pt idx="1677">
                  <c:v>56.580800000000004</c:v>
                </c:pt>
                <c:pt idx="1678">
                  <c:v>56.543000000000006</c:v>
                </c:pt>
                <c:pt idx="1679">
                  <c:v>56.539400000000001</c:v>
                </c:pt>
                <c:pt idx="1680">
                  <c:v>56.5304</c:v>
                </c:pt>
                <c:pt idx="1681">
                  <c:v>56.57</c:v>
                </c:pt>
                <c:pt idx="1682">
                  <c:v>56.532200000000003</c:v>
                </c:pt>
                <c:pt idx="1683">
                  <c:v>56.449400000000004</c:v>
                </c:pt>
                <c:pt idx="1684">
                  <c:v>56.474599999999995</c:v>
                </c:pt>
                <c:pt idx="1685">
                  <c:v>56.467400000000005</c:v>
                </c:pt>
                <c:pt idx="1686">
                  <c:v>56.503400000000006</c:v>
                </c:pt>
                <c:pt idx="1687">
                  <c:v>56.494400000000006</c:v>
                </c:pt>
                <c:pt idx="1688">
                  <c:v>56.494400000000006</c:v>
                </c:pt>
                <c:pt idx="1689">
                  <c:v>56.505200000000002</c:v>
                </c:pt>
                <c:pt idx="1690">
                  <c:v>56.4908</c:v>
                </c:pt>
                <c:pt idx="1691">
                  <c:v>56.49260000000001</c:v>
                </c:pt>
                <c:pt idx="1692">
                  <c:v>56.573600000000006</c:v>
                </c:pt>
                <c:pt idx="1693">
                  <c:v>56.505200000000002</c:v>
                </c:pt>
                <c:pt idx="1694">
                  <c:v>56.5124</c:v>
                </c:pt>
                <c:pt idx="1695">
                  <c:v>56.487200000000001</c:v>
                </c:pt>
                <c:pt idx="1696">
                  <c:v>56.550200000000004</c:v>
                </c:pt>
                <c:pt idx="1697">
                  <c:v>56.49260000000001</c:v>
                </c:pt>
                <c:pt idx="1698">
                  <c:v>56.508800000000001</c:v>
                </c:pt>
                <c:pt idx="1699">
                  <c:v>56.516000000000005</c:v>
                </c:pt>
                <c:pt idx="1700">
                  <c:v>56.4602</c:v>
                </c:pt>
                <c:pt idx="1701">
                  <c:v>56.568200000000012</c:v>
                </c:pt>
                <c:pt idx="1702">
                  <c:v>56.458400000000005</c:v>
                </c:pt>
                <c:pt idx="1703">
                  <c:v>56.607800000000005</c:v>
                </c:pt>
                <c:pt idx="1704">
                  <c:v>56.4998</c:v>
                </c:pt>
                <c:pt idx="1705">
                  <c:v>56.494400000000006</c:v>
                </c:pt>
                <c:pt idx="1706">
                  <c:v>56.526800000000001</c:v>
                </c:pt>
                <c:pt idx="1707">
                  <c:v>56.514200000000002</c:v>
                </c:pt>
                <c:pt idx="1708">
                  <c:v>56.553800000000003</c:v>
                </c:pt>
                <c:pt idx="1709">
                  <c:v>56.526800000000001</c:v>
                </c:pt>
                <c:pt idx="1710">
                  <c:v>56.406200000000005</c:v>
                </c:pt>
                <c:pt idx="1711">
                  <c:v>56.456600000000002</c:v>
                </c:pt>
                <c:pt idx="1712">
                  <c:v>56.543000000000006</c:v>
                </c:pt>
                <c:pt idx="1713">
                  <c:v>56.532200000000003</c:v>
                </c:pt>
                <c:pt idx="1714">
                  <c:v>56.472800000000007</c:v>
                </c:pt>
                <c:pt idx="1715">
                  <c:v>56.564600000000006</c:v>
                </c:pt>
                <c:pt idx="1716">
                  <c:v>56.48</c:v>
                </c:pt>
                <c:pt idx="1717">
                  <c:v>56.474599999999995</c:v>
                </c:pt>
                <c:pt idx="1718">
                  <c:v>56.453000000000003</c:v>
                </c:pt>
                <c:pt idx="1719">
                  <c:v>56.525000000000013</c:v>
                </c:pt>
                <c:pt idx="1720">
                  <c:v>56.516000000000005</c:v>
                </c:pt>
                <c:pt idx="1721">
                  <c:v>56.552</c:v>
                </c:pt>
                <c:pt idx="1722">
                  <c:v>56.456600000000002</c:v>
                </c:pt>
                <c:pt idx="1723">
                  <c:v>56.467400000000005</c:v>
                </c:pt>
                <c:pt idx="1724">
                  <c:v>56.546600000000005</c:v>
                </c:pt>
                <c:pt idx="1725">
                  <c:v>56.494400000000006</c:v>
                </c:pt>
                <c:pt idx="1726">
                  <c:v>56.539400000000001</c:v>
                </c:pt>
                <c:pt idx="1727">
                  <c:v>56.546600000000005</c:v>
                </c:pt>
                <c:pt idx="1728">
                  <c:v>56.546600000000005</c:v>
                </c:pt>
                <c:pt idx="1729">
                  <c:v>56.586200000000005</c:v>
                </c:pt>
                <c:pt idx="1730">
                  <c:v>56.508800000000001</c:v>
                </c:pt>
                <c:pt idx="1731">
                  <c:v>56.487200000000001</c:v>
                </c:pt>
                <c:pt idx="1732">
                  <c:v>56.517800000000001</c:v>
                </c:pt>
                <c:pt idx="1733">
                  <c:v>56.541200000000003</c:v>
                </c:pt>
                <c:pt idx="1734">
                  <c:v>56.535800000000002</c:v>
                </c:pt>
                <c:pt idx="1735">
                  <c:v>56.561</c:v>
                </c:pt>
                <c:pt idx="1736">
                  <c:v>56.487200000000001</c:v>
                </c:pt>
                <c:pt idx="1737">
                  <c:v>56.546600000000005</c:v>
                </c:pt>
                <c:pt idx="1738">
                  <c:v>56.48</c:v>
                </c:pt>
                <c:pt idx="1739">
                  <c:v>56.5124</c:v>
                </c:pt>
                <c:pt idx="1740">
                  <c:v>56.4422</c:v>
                </c:pt>
                <c:pt idx="1741">
                  <c:v>56.525000000000013</c:v>
                </c:pt>
                <c:pt idx="1742">
                  <c:v>56.498000000000012</c:v>
                </c:pt>
                <c:pt idx="1743">
                  <c:v>56.525000000000013</c:v>
                </c:pt>
                <c:pt idx="1744">
                  <c:v>56.368400000000001</c:v>
                </c:pt>
                <c:pt idx="1745">
                  <c:v>56.541200000000003</c:v>
                </c:pt>
                <c:pt idx="1746">
                  <c:v>56.323400000000007</c:v>
                </c:pt>
                <c:pt idx="1747">
                  <c:v>56.517800000000001</c:v>
                </c:pt>
                <c:pt idx="1748">
                  <c:v>56.476400000000005</c:v>
                </c:pt>
                <c:pt idx="1749">
                  <c:v>56.413400000000003</c:v>
                </c:pt>
                <c:pt idx="1750">
                  <c:v>56.471000000000004</c:v>
                </c:pt>
                <c:pt idx="1751">
                  <c:v>56.525000000000013</c:v>
                </c:pt>
                <c:pt idx="1752">
                  <c:v>56.463800000000006</c:v>
                </c:pt>
                <c:pt idx="1753">
                  <c:v>56.550200000000004</c:v>
                </c:pt>
                <c:pt idx="1754">
                  <c:v>56.4422</c:v>
                </c:pt>
                <c:pt idx="1755">
                  <c:v>56.588000000000001</c:v>
                </c:pt>
                <c:pt idx="1756">
                  <c:v>56.555600000000005</c:v>
                </c:pt>
                <c:pt idx="1757">
                  <c:v>56.474599999999995</c:v>
                </c:pt>
                <c:pt idx="1758">
                  <c:v>56.463800000000006</c:v>
                </c:pt>
                <c:pt idx="1759">
                  <c:v>56.4602</c:v>
                </c:pt>
                <c:pt idx="1760">
                  <c:v>56.580800000000004</c:v>
                </c:pt>
                <c:pt idx="1761">
                  <c:v>56.447600000000001</c:v>
                </c:pt>
                <c:pt idx="1762">
                  <c:v>56.474599999999995</c:v>
                </c:pt>
                <c:pt idx="1763">
                  <c:v>56.364800000000002</c:v>
                </c:pt>
                <c:pt idx="1764">
                  <c:v>56.516000000000005</c:v>
                </c:pt>
                <c:pt idx="1765">
                  <c:v>56.5124</c:v>
                </c:pt>
                <c:pt idx="1766">
                  <c:v>56.449400000000004</c:v>
                </c:pt>
                <c:pt idx="1767">
                  <c:v>56.525000000000013</c:v>
                </c:pt>
                <c:pt idx="1768">
                  <c:v>56.508800000000001</c:v>
                </c:pt>
                <c:pt idx="1769">
                  <c:v>56.476400000000005</c:v>
                </c:pt>
                <c:pt idx="1770">
                  <c:v>56.5214</c:v>
                </c:pt>
                <c:pt idx="1771">
                  <c:v>56.507000000000005</c:v>
                </c:pt>
                <c:pt idx="1772">
                  <c:v>56.543000000000006</c:v>
                </c:pt>
                <c:pt idx="1773">
                  <c:v>56.526800000000001</c:v>
                </c:pt>
                <c:pt idx="1774">
                  <c:v>56.377400000000002</c:v>
                </c:pt>
                <c:pt idx="1775">
                  <c:v>56.508800000000001</c:v>
                </c:pt>
                <c:pt idx="1776">
                  <c:v>56.462000000000003</c:v>
                </c:pt>
                <c:pt idx="1777">
                  <c:v>56.449400000000004</c:v>
                </c:pt>
                <c:pt idx="1778">
                  <c:v>56.48</c:v>
                </c:pt>
                <c:pt idx="1779">
                  <c:v>56.449400000000004</c:v>
                </c:pt>
                <c:pt idx="1780">
                  <c:v>56.433200000000006</c:v>
                </c:pt>
                <c:pt idx="1781">
                  <c:v>56.487200000000001</c:v>
                </c:pt>
                <c:pt idx="1782">
                  <c:v>56.534000000000006</c:v>
                </c:pt>
                <c:pt idx="1783">
                  <c:v>56.481799999999993</c:v>
                </c:pt>
                <c:pt idx="1784">
                  <c:v>56.424200000000006</c:v>
                </c:pt>
                <c:pt idx="1785">
                  <c:v>56.517800000000001</c:v>
                </c:pt>
                <c:pt idx="1786">
                  <c:v>56.456600000000002</c:v>
                </c:pt>
                <c:pt idx="1787">
                  <c:v>56.481799999999993</c:v>
                </c:pt>
                <c:pt idx="1788">
                  <c:v>56.429600000000001</c:v>
                </c:pt>
                <c:pt idx="1789">
                  <c:v>56.440400000000004</c:v>
                </c:pt>
                <c:pt idx="1790">
                  <c:v>56.411599999999993</c:v>
                </c:pt>
                <c:pt idx="1791">
                  <c:v>56.447600000000001</c:v>
                </c:pt>
                <c:pt idx="1792">
                  <c:v>56.481799999999993</c:v>
                </c:pt>
                <c:pt idx="1793">
                  <c:v>56.449400000000004</c:v>
                </c:pt>
                <c:pt idx="1794">
                  <c:v>56.481799999999993</c:v>
                </c:pt>
                <c:pt idx="1795">
                  <c:v>56.4998</c:v>
                </c:pt>
                <c:pt idx="1796">
                  <c:v>56.503400000000006</c:v>
                </c:pt>
                <c:pt idx="1797">
                  <c:v>56.463800000000006</c:v>
                </c:pt>
                <c:pt idx="1798">
                  <c:v>56.526800000000001</c:v>
                </c:pt>
                <c:pt idx="1799">
                  <c:v>56.57</c:v>
                </c:pt>
                <c:pt idx="1800">
                  <c:v>56.440400000000004</c:v>
                </c:pt>
                <c:pt idx="1801">
                  <c:v>56.438600000000001</c:v>
                </c:pt>
                <c:pt idx="1802">
                  <c:v>56.433200000000006</c:v>
                </c:pt>
                <c:pt idx="1803">
                  <c:v>56.444000000000003</c:v>
                </c:pt>
                <c:pt idx="1804">
                  <c:v>56.510600000000004</c:v>
                </c:pt>
                <c:pt idx="1805">
                  <c:v>56.458400000000005</c:v>
                </c:pt>
                <c:pt idx="1806">
                  <c:v>56.4026</c:v>
                </c:pt>
                <c:pt idx="1807">
                  <c:v>56.411599999999993</c:v>
                </c:pt>
                <c:pt idx="1808">
                  <c:v>56.496200000000002</c:v>
                </c:pt>
                <c:pt idx="1809">
                  <c:v>56.449400000000004</c:v>
                </c:pt>
                <c:pt idx="1810">
                  <c:v>56.431400000000004</c:v>
                </c:pt>
                <c:pt idx="1811">
                  <c:v>56.508800000000001</c:v>
                </c:pt>
                <c:pt idx="1812">
                  <c:v>56.426000000000002</c:v>
                </c:pt>
                <c:pt idx="1813">
                  <c:v>56.451199999999993</c:v>
                </c:pt>
                <c:pt idx="1814">
                  <c:v>56.463800000000006</c:v>
                </c:pt>
                <c:pt idx="1815">
                  <c:v>56.532200000000003</c:v>
                </c:pt>
                <c:pt idx="1816">
                  <c:v>56.465600000000002</c:v>
                </c:pt>
                <c:pt idx="1817">
                  <c:v>56.375600000000006</c:v>
                </c:pt>
                <c:pt idx="1818">
                  <c:v>56.417000000000002</c:v>
                </c:pt>
                <c:pt idx="1819">
                  <c:v>56.384599999999999</c:v>
                </c:pt>
                <c:pt idx="1820">
                  <c:v>56.456600000000002</c:v>
                </c:pt>
                <c:pt idx="1821">
                  <c:v>56.433200000000006</c:v>
                </c:pt>
                <c:pt idx="1822">
                  <c:v>56.406200000000005</c:v>
                </c:pt>
                <c:pt idx="1823">
                  <c:v>56.397200000000005</c:v>
                </c:pt>
                <c:pt idx="1824">
                  <c:v>56.424200000000006</c:v>
                </c:pt>
                <c:pt idx="1825">
                  <c:v>56.451199999999993</c:v>
                </c:pt>
                <c:pt idx="1826">
                  <c:v>56.4602</c:v>
                </c:pt>
                <c:pt idx="1827">
                  <c:v>56.382799999999996</c:v>
                </c:pt>
                <c:pt idx="1828">
                  <c:v>56.411599999999993</c:v>
                </c:pt>
                <c:pt idx="1829">
                  <c:v>56.382799999999996</c:v>
                </c:pt>
                <c:pt idx="1830">
                  <c:v>56.444000000000003</c:v>
                </c:pt>
                <c:pt idx="1831">
                  <c:v>56.384599999999999</c:v>
                </c:pt>
                <c:pt idx="1832">
                  <c:v>56.4908</c:v>
                </c:pt>
                <c:pt idx="1833">
                  <c:v>56.411599999999993</c:v>
                </c:pt>
                <c:pt idx="1834">
                  <c:v>56.445800000000006</c:v>
                </c:pt>
                <c:pt idx="1835">
                  <c:v>56.366600000000005</c:v>
                </c:pt>
                <c:pt idx="1836">
                  <c:v>56.411599999999993</c:v>
                </c:pt>
                <c:pt idx="1837">
                  <c:v>56.426000000000002</c:v>
                </c:pt>
                <c:pt idx="1838">
                  <c:v>56.404399999999995</c:v>
                </c:pt>
                <c:pt idx="1839">
                  <c:v>56.456600000000002</c:v>
                </c:pt>
                <c:pt idx="1840">
                  <c:v>56.445800000000006</c:v>
                </c:pt>
                <c:pt idx="1841">
                  <c:v>56.431400000000004</c:v>
                </c:pt>
                <c:pt idx="1842">
                  <c:v>56.357599999999998</c:v>
                </c:pt>
                <c:pt idx="1843">
                  <c:v>56.42240000000001</c:v>
                </c:pt>
                <c:pt idx="1844">
                  <c:v>56.334200000000003</c:v>
                </c:pt>
                <c:pt idx="1845">
                  <c:v>56.386400000000002</c:v>
                </c:pt>
                <c:pt idx="1846">
                  <c:v>56.4206</c:v>
                </c:pt>
                <c:pt idx="1847">
                  <c:v>56.384599999999999</c:v>
                </c:pt>
                <c:pt idx="1848">
                  <c:v>56.379200000000004</c:v>
                </c:pt>
                <c:pt idx="1849">
                  <c:v>56.408000000000001</c:v>
                </c:pt>
                <c:pt idx="1850">
                  <c:v>56.379200000000004</c:v>
                </c:pt>
                <c:pt idx="1851">
                  <c:v>56.361200000000004</c:v>
                </c:pt>
                <c:pt idx="1852">
                  <c:v>56.363</c:v>
                </c:pt>
                <c:pt idx="1853">
                  <c:v>56.375600000000006</c:v>
                </c:pt>
                <c:pt idx="1854">
                  <c:v>56.359400000000001</c:v>
                </c:pt>
                <c:pt idx="1855">
                  <c:v>56.352199999999996</c:v>
                </c:pt>
                <c:pt idx="1856">
                  <c:v>56.400800000000004</c:v>
                </c:pt>
                <c:pt idx="1857">
                  <c:v>56.363</c:v>
                </c:pt>
                <c:pt idx="1858">
                  <c:v>56.247800000000005</c:v>
                </c:pt>
                <c:pt idx="1859">
                  <c:v>56.328800000000001</c:v>
                </c:pt>
                <c:pt idx="1860">
                  <c:v>56.283800000000006</c:v>
                </c:pt>
                <c:pt idx="1861">
                  <c:v>56.404399999999995</c:v>
                </c:pt>
                <c:pt idx="1862">
                  <c:v>56.386400000000002</c:v>
                </c:pt>
                <c:pt idx="1863">
                  <c:v>56.317999999999998</c:v>
                </c:pt>
                <c:pt idx="1864">
                  <c:v>56.337800000000001</c:v>
                </c:pt>
                <c:pt idx="1865">
                  <c:v>56.440400000000004</c:v>
                </c:pt>
                <c:pt idx="1866">
                  <c:v>56.418800000000005</c:v>
                </c:pt>
                <c:pt idx="1867">
                  <c:v>56.330600000000004</c:v>
                </c:pt>
                <c:pt idx="1868">
                  <c:v>56.449400000000004</c:v>
                </c:pt>
                <c:pt idx="1869">
                  <c:v>56.3324</c:v>
                </c:pt>
                <c:pt idx="1870">
                  <c:v>56.368400000000001</c:v>
                </c:pt>
                <c:pt idx="1871">
                  <c:v>56.372</c:v>
                </c:pt>
                <c:pt idx="1872">
                  <c:v>56.353999999999999</c:v>
                </c:pt>
                <c:pt idx="1873">
                  <c:v>56.292800000000042</c:v>
                </c:pt>
                <c:pt idx="1874">
                  <c:v>56.380999999999993</c:v>
                </c:pt>
                <c:pt idx="1875">
                  <c:v>56.399000000000001</c:v>
                </c:pt>
                <c:pt idx="1876">
                  <c:v>56.350399999999993</c:v>
                </c:pt>
                <c:pt idx="1877">
                  <c:v>56.3324</c:v>
                </c:pt>
                <c:pt idx="1878">
                  <c:v>56.294600000000003</c:v>
                </c:pt>
                <c:pt idx="1879">
                  <c:v>56.303600000000003</c:v>
                </c:pt>
                <c:pt idx="1880">
                  <c:v>56.3</c:v>
                </c:pt>
                <c:pt idx="1881">
                  <c:v>56.377400000000002</c:v>
                </c:pt>
                <c:pt idx="1882">
                  <c:v>56.336000000000006</c:v>
                </c:pt>
                <c:pt idx="1883">
                  <c:v>56.341399999999993</c:v>
                </c:pt>
                <c:pt idx="1884">
                  <c:v>56.319800000000001</c:v>
                </c:pt>
                <c:pt idx="1885">
                  <c:v>56.301799999999993</c:v>
                </c:pt>
                <c:pt idx="1886">
                  <c:v>56.406200000000005</c:v>
                </c:pt>
                <c:pt idx="1887">
                  <c:v>56.353999999999999</c:v>
                </c:pt>
                <c:pt idx="1888">
                  <c:v>56.357599999999998</c:v>
                </c:pt>
                <c:pt idx="1889">
                  <c:v>56.287400000000005</c:v>
                </c:pt>
                <c:pt idx="1890">
                  <c:v>56.330600000000004</c:v>
                </c:pt>
                <c:pt idx="1891">
                  <c:v>56.305400000000006</c:v>
                </c:pt>
                <c:pt idx="1892">
                  <c:v>56.344999999999999</c:v>
                </c:pt>
                <c:pt idx="1893">
                  <c:v>56.312600000000003</c:v>
                </c:pt>
                <c:pt idx="1894">
                  <c:v>56.343199999999996</c:v>
                </c:pt>
                <c:pt idx="1895">
                  <c:v>56.363</c:v>
                </c:pt>
                <c:pt idx="1896">
                  <c:v>56.305400000000006</c:v>
                </c:pt>
                <c:pt idx="1897">
                  <c:v>56.316200000000002</c:v>
                </c:pt>
                <c:pt idx="1898">
                  <c:v>56.395400000000002</c:v>
                </c:pt>
                <c:pt idx="1899">
                  <c:v>56.353999999999999</c:v>
                </c:pt>
                <c:pt idx="1900">
                  <c:v>56.39</c:v>
                </c:pt>
                <c:pt idx="1901">
                  <c:v>56.294600000000003</c:v>
                </c:pt>
                <c:pt idx="1902">
                  <c:v>56.278400000000012</c:v>
                </c:pt>
                <c:pt idx="1903">
                  <c:v>56.327000000000005</c:v>
                </c:pt>
                <c:pt idx="1904">
                  <c:v>56.2712</c:v>
                </c:pt>
                <c:pt idx="1905">
                  <c:v>56.296400000000013</c:v>
                </c:pt>
                <c:pt idx="1906">
                  <c:v>56.307200000000002</c:v>
                </c:pt>
                <c:pt idx="1907">
                  <c:v>56.357599999999998</c:v>
                </c:pt>
                <c:pt idx="1908">
                  <c:v>56.258600000000001</c:v>
                </c:pt>
                <c:pt idx="1909">
                  <c:v>56.262200000000043</c:v>
                </c:pt>
                <c:pt idx="1910">
                  <c:v>56.330600000000004</c:v>
                </c:pt>
                <c:pt idx="1911">
                  <c:v>56.2712</c:v>
                </c:pt>
                <c:pt idx="1912">
                  <c:v>56.303600000000003</c:v>
                </c:pt>
                <c:pt idx="1913">
                  <c:v>56.276600000000002</c:v>
                </c:pt>
                <c:pt idx="1914">
                  <c:v>56.310799999999993</c:v>
                </c:pt>
                <c:pt idx="1915">
                  <c:v>56.3324</c:v>
                </c:pt>
                <c:pt idx="1916">
                  <c:v>56.251400000000004</c:v>
                </c:pt>
                <c:pt idx="1917">
                  <c:v>56.287400000000005</c:v>
                </c:pt>
                <c:pt idx="1918">
                  <c:v>56.260400000000011</c:v>
                </c:pt>
                <c:pt idx="1919">
                  <c:v>56.303600000000003</c:v>
                </c:pt>
                <c:pt idx="1920">
                  <c:v>56.307200000000002</c:v>
                </c:pt>
                <c:pt idx="1921">
                  <c:v>56.265800000000013</c:v>
                </c:pt>
                <c:pt idx="1922">
                  <c:v>56.287400000000005</c:v>
                </c:pt>
                <c:pt idx="1923">
                  <c:v>56.247800000000005</c:v>
                </c:pt>
                <c:pt idx="1924">
                  <c:v>56.228000000000044</c:v>
                </c:pt>
                <c:pt idx="1925">
                  <c:v>56.314399999999999</c:v>
                </c:pt>
                <c:pt idx="1926">
                  <c:v>56.296400000000013</c:v>
                </c:pt>
                <c:pt idx="1927">
                  <c:v>56.145200000000003</c:v>
                </c:pt>
                <c:pt idx="1928">
                  <c:v>56.291000000000011</c:v>
                </c:pt>
                <c:pt idx="1929">
                  <c:v>56.294600000000003</c:v>
                </c:pt>
                <c:pt idx="1930">
                  <c:v>56.307200000000002</c:v>
                </c:pt>
                <c:pt idx="1931">
                  <c:v>56.251400000000004</c:v>
                </c:pt>
                <c:pt idx="1932">
                  <c:v>56.265800000000013</c:v>
                </c:pt>
                <c:pt idx="1933">
                  <c:v>56.319800000000001</c:v>
                </c:pt>
                <c:pt idx="1934">
                  <c:v>56.242400000000011</c:v>
                </c:pt>
                <c:pt idx="1935">
                  <c:v>56.316200000000002</c:v>
                </c:pt>
                <c:pt idx="1936">
                  <c:v>56.267600000000002</c:v>
                </c:pt>
                <c:pt idx="1937">
                  <c:v>56.264000000000003</c:v>
                </c:pt>
                <c:pt idx="1938">
                  <c:v>56.305400000000006</c:v>
                </c:pt>
                <c:pt idx="1939">
                  <c:v>56.289200000000001</c:v>
                </c:pt>
                <c:pt idx="1940">
                  <c:v>56.177600000000005</c:v>
                </c:pt>
                <c:pt idx="1941">
                  <c:v>56.237000000000002</c:v>
                </c:pt>
                <c:pt idx="1942">
                  <c:v>56.260400000000011</c:v>
                </c:pt>
                <c:pt idx="1943">
                  <c:v>56.226200000000013</c:v>
                </c:pt>
                <c:pt idx="1944">
                  <c:v>56.312600000000003</c:v>
                </c:pt>
                <c:pt idx="1945">
                  <c:v>56.249600000000001</c:v>
                </c:pt>
                <c:pt idx="1946">
                  <c:v>56.267600000000002</c:v>
                </c:pt>
                <c:pt idx="1947">
                  <c:v>56.224400000000003</c:v>
                </c:pt>
                <c:pt idx="1948">
                  <c:v>56.283800000000006</c:v>
                </c:pt>
                <c:pt idx="1949">
                  <c:v>56.258600000000001</c:v>
                </c:pt>
                <c:pt idx="1950">
                  <c:v>56.217200000000005</c:v>
                </c:pt>
                <c:pt idx="1951">
                  <c:v>56.280200000000001</c:v>
                </c:pt>
                <c:pt idx="1952">
                  <c:v>56.184800000000003</c:v>
                </c:pt>
                <c:pt idx="1953">
                  <c:v>56.267600000000002</c:v>
                </c:pt>
                <c:pt idx="1954">
                  <c:v>56.278400000000012</c:v>
                </c:pt>
                <c:pt idx="1955">
                  <c:v>56.2532</c:v>
                </c:pt>
                <c:pt idx="1956">
                  <c:v>56.240600000000001</c:v>
                </c:pt>
                <c:pt idx="1957">
                  <c:v>56.325200000000009</c:v>
                </c:pt>
                <c:pt idx="1958">
                  <c:v>56.222600000000043</c:v>
                </c:pt>
                <c:pt idx="1959">
                  <c:v>56.244200000000006</c:v>
                </c:pt>
                <c:pt idx="1960">
                  <c:v>56.246000000000002</c:v>
                </c:pt>
                <c:pt idx="1961">
                  <c:v>56.224400000000003</c:v>
                </c:pt>
                <c:pt idx="1962">
                  <c:v>56.229800000000012</c:v>
                </c:pt>
                <c:pt idx="1963">
                  <c:v>56.240600000000001</c:v>
                </c:pt>
                <c:pt idx="1964">
                  <c:v>56.199200000000012</c:v>
                </c:pt>
                <c:pt idx="1965">
                  <c:v>56.255000000000003</c:v>
                </c:pt>
                <c:pt idx="1966">
                  <c:v>56.235200000000013</c:v>
                </c:pt>
                <c:pt idx="1967">
                  <c:v>56.285600000000002</c:v>
                </c:pt>
                <c:pt idx="1968">
                  <c:v>56.368400000000001</c:v>
                </c:pt>
                <c:pt idx="1969">
                  <c:v>56.255000000000003</c:v>
                </c:pt>
                <c:pt idx="1970">
                  <c:v>56.285600000000002</c:v>
                </c:pt>
                <c:pt idx="1971">
                  <c:v>56.23340000000001</c:v>
                </c:pt>
                <c:pt idx="1972">
                  <c:v>56.317999999999998</c:v>
                </c:pt>
                <c:pt idx="1973">
                  <c:v>56.301799999999993</c:v>
                </c:pt>
                <c:pt idx="1974">
                  <c:v>56.298200000000044</c:v>
                </c:pt>
                <c:pt idx="1975">
                  <c:v>56.256800000000005</c:v>
                </c:pt>
                <c:pt idx="1976">
                  <c:v>56.156000000000006</c:v>
                </c:pt>
                <c:pt idx="1977">
                  <c:v>56.247800000000005</c:v>
                </c:pt>
                <c:pt idx="1978">
                  <c:v>56.2532</c:v>
                </c:pt>
                <c:pt idx="1979">
                  <c:v>56.282000000000011</c:v>
                </c:pt>
                <c:pt idx="1980">
                  <c:v>56.244200000000006</c:v>
                </c:pt>
                <c:pt idx="1981">
                  <c:v>56.255000000000003</c:v>
                </c:pt>
                <c:pt idx="1982">
                  <c:v>56.260400000000011</c:v>
                </c:pt>
                <c:pt idx="1983">
                  <c:v>56.283800000000006</c:v>
                </c:pt>
                <c:pt idx="1984">
                  <c:v>56.291000000000011</c:v>
                </c:pt>
                <c:pt idx="1985">
                  <c:v>56.17580000000001</c:v>
                </c:pt>
                <c:pt idx="1986">
                  <c:v>56.246000000000002</c:v>
                </c:pt>
                <c:pt idx="1987">
                  <c:v>56.238800000000012</c:v>
                </c:pt>
                <c:pt idx="1988">
                  <c:v>56.244200000000006</c:v>
                </c:pt>
                <c:pt idx="1989">
                  <c:v>56.255000000000003</c:v>
                </c:pt>
                <c:pt idx="1990">
                  <c:v>56.2136</c:v>
                </c:pt>
                <c:pt idx="1991">
                  <c:v>56.292800000000042</c:v>
                </c:pt>
                <c:pt idx="1992">
                  <c:v>56.262200000000043</c:v>
                </c:pt>
                <c:pt idx="1993">
                  <c:v>56.226200000000013</c:v>
                </c:pt>
                <c:pt idx="1994">
                  <c:v>56.181200000000004</c:v>
                </c:pt>
                <c:pt idx="1995">
                  <c:v>56.199200000000012</c:v>
                </c:pt>
                <c:pt idx="1996">
                  <c:v>56.226200000000013</c:v>
                </c:pt>
                <c:pt idx="1997">
                  <c:v>56.222600000000043</c:v>
                </c:pt>
                <c:pt idx="1998">
                  <c:v>56.224400000000003</c:v>
                </c:pt>
                <c:pt idx="1999">
                  <c:v>56.265800000000013</c:v>
                </c:pt>
                <c:pt idx="2000">
                  <c:v>56.181200000000004</c:v>
                </c:pt>
                <c:pt idx="2001">
                  <c:v>56.247800000000005</c:v>
                </c:pt>
                <c:pt idx="2002">
                  <c:v>56.237000000000002</c:v>
                </c:pt>
                <c:pt idx="2003">
                  <c:v>56.195600000000013</c:v>
                </c:pt>
                <c:pt idx="2004">
                  <c:v>56.219000000000001</c:v>
                </c:pt>
                <c:pt idx="2005">
                  <c:v>56.235200000000013</c:v>
                </c:pt>
                <c:pt idx="2006">
                  <c:v>56.256800000000005</c:v>
                </c:pt>
                <c:pt idx="2007">
                  <c:v>56.206400000000002</c:v>
                </c:pt>
                <c:pt idx="2008">
                  <c:v>56.204600000000006</c:v>
                </c:pt>
                <c:pt idx="2009">
                  <c:v>56.274800000000006</c:v>
                </c:pt>
                <c:pt idx="2010">
                  <c:v>56.238800000000012</c:v>
                </c:pt>
                <c:pt idx="2011">
                  <c:v>56.208200000000012</c:v>
                </c:pt>
                <c:pt idx="2012">
                  <c:v>56.219000000000001</c:v>
                </c:pt>
                <c:pt idx="2013">
                  <c:v>56.244200000000006</c:v>
                </c:pt>
                <c:pt idx="2014">
                  <c:v>56.174000000000007</c:v>
                </c:pt>
                <c:pt idx="2015">
                  <c:v>56.208200000000012</c:v>
                </c:pt>
                <c:pt idx="2016">
                  <c:v>56.242400000000011</c:v>
                </c:pt>
                <c:pt idx="2017">
                  <c:v>56.262200000000043</c:v>
                </c:pt>
                <c:pt idx="2018">
                  <c:v>56.224400000000003</c:v>
                </c:pt>
                <c:pt idx="2019">
                  <c:v>56.201000000000001</c:v>
                </c:pt>
                <c:pt idx="2020">
                  <c:v>56.197400000000002</c:v>
                </c:pt>
                <c:pt idx="2021">
                  <c:v>56.224400000000003</c:v>
                </c:pt>
                <c:pt idx="2022">
                  <c:v>56.237000000000002</c:v>
                </c:pt>
                <c:pt idx="2023">
                  <c:v>56.211800000000004</c:v>
                </c:pt>
                <c:pt idx="2024">
                  <c:v>56.150600000000004</c:v>
                </c:pt>
                <c:pt idx="2025">
                  <c:v>56.127200000000002</c:v>
                </c:pt>
                <c:pt idx="2026">
                  <c:v>56.21</c:v>
                </c:pt>
                <c:pt idx="2027">
                  <c:v>56.165000000000013</c:v>
                </c:pt>
                <c:pt idx="2028">
                  <c:v>56.177600000000005</c:v>
                </c:pt>
                <c:pt idx="2029">
                  <c:v>56.1614</c:v>
                </c:pt>
                <c:pt idx="2030">
                  <c:v>56.159600000000005</c:v>
                </c:pt>
                <c:pt idx="2031">
                  <c:v>56.150600000000004</c:v>
                </c:pt>
                <c:pt idx="2032">
                  <c:v>56.168600000000012</c:v>
                </c:pt>
                <c:pt idx="2033">
                  <c:v>56.148800000000001</c:v>
                </c:pt>
                <c:pt idx="2034">
                  <c:v>56.174000000000007</c:v>
                </c:pt>
                <c:pt idx="2035">
                  <c:v>56.159600000000005</c:v>
                </c:pt>
                <c:pt idx="2036">
                  <c:v>56.145200000000003</c:v>
                </c:pt>
                <c:pt idx="2037">
                  <c:v>56.181200000000004</c:v>
                </c:pt>
                <c:pt idx="2038">
                  <c:v>56.150600000000004</c:v>
                </c:pt>
                <c:pt idx="2039">
                  <c:v>56.184800000000003</c:v>
                </c:pt>
                <c:pt idx="2040">
                  <c:v>56.195600000000013</c:v>
                </c:pt>
                <c:pt idx="2041">
                  <c:v>56.134400000000007</c:v>
                </c:pt>
                <c:pt idx="2042">
                  <c:v>56.141600000000004</c:v>
                </c:pt>
                <c:pt idx="2043">
                  <c:v>56.177600000000005</c:v>
                </c:pt>
                <c:pt idx="2044">
                  <c:v>56.028200000000012</c:v>
                </c:pt>
                <c:pt idx="2045">
                  <c:v>56.181200000000004</c:v>
                </c:pt>
                <c:pt idx="2046">
                  <c:v>56.136200000000002</c:v>
                </c:pt>
                <c:pt idx="2047">
                  <c:v>56.170400000000001</c:v>
                </c:pt>
                <c:pt idx="2048">
                  <c:v>56.1434</c:v>
                </c:pt>
                <c:pt idx="2049">
                  <c:v>56.168600000000012</c:v>
                </c:pt>
                <c:pt idx="2050">
                  <c:v>56.127200000000002</c:v>
                </c:pt>
                <c:pt idx="2051">
                  <c:v>56.184800000000003</c:v>
                </c:pt>
                <c:pt idx="2052">
                  <c:v>56.202800000000011</c:v>
                </c:pt>
                <c:pt idx="2053">
                  <c:v>56.089400000000005</c:v>
                </c:pt>
                <c:pt idx="2054">
                  <c:v>56.172200000000011</c:v>
                </c:pt>
                <c:pt idx="2055">
                  <c:v>56.179400000000001</c:v>
                </c:pt>
                <c:pt idx="2056">
                  <c:v>56.1524</c:v>
                </c:pt>
                <c:pt idx="2057">
                  <c:v>56.148800000000001</c:v>
                </c:pt>
                <c:pt idx="2058">
                  <c:v>56.1434</c:v>
                </c:pt>
                <c:pt idx="2059">
                  <c:v>56.1524</c:v>
                </c:pt>
                <c:pt idx="2060">
                  <c:v>56.165000000000013</c:v>
                </c:pt>
                <c:pt idx="2061">
                  <c:v>56.163200000000003</c:v>
                </c:pt>
                <c:pt idx="2062">
                  <c:v>56.188400000000001</c:v>
                </c:pt>
                <c:pt idx="2063">
                  <c:v>56.0732</c:v>
                </c:pt>
                <c:pt idx="2064">
                  <c:v>56.165000000000013</c:v>
                </c:pt>
                <c:pt idx="2065">
                  <c:v>56.084000000000003</c:v>
                </c:pt>
                <c:pt idx="2066">
                  <c:v>56.141600000000004</c:v>
                </c:pt>
                <c:pt idx="2067">
                  <c:v>56.1434</c:v>
                </c:pt>
                <c:pt idx="2068">
                  <c:v>56.179400000000001</c:v>
                </c:pt>
                <c:pt idx="2069">
                  <c:v>56.150600000000004</c:v>
                </c:pt>
                <c:pt idx="2070">
                  <c:v>56.102000000000011</c:v>
                </c:pt>
                <c:pt idx="2071">
                  <c:v>56.139800000000001</c:v>
                </c:pt>
                <c:pt idx="2072">
                  <c:v>56.094800000000006</c:v>
                </c:pt>
                <c:pt idx="2073">
                  <c:v>56.1614</c:v>
                </c:pt>
                <c:pt idx="2074">
                  <c:v>56.127200000000002</c:v>
                </c:pt>
                <c:pt idx="2075">
                  <c:v>56.078600000000002</c:v>
                </c:pt>
                <c:pt idx="2076">
                  <c:v>56.163200000000003</c:v>
                </c:pt>
                <c:pt idx="2077">
                  <c:v>56.165000000000013</c:v>
                </c:pt>
                <c:pt idx="2078">
                  <c:v>56.129000000000012</c:v>
                </c:pt>
                <c:pt idx="2079">
                  <c:v>56.114600000000003</c:v>
                </c:pt>
                <c:pt idx="2080">
                  <c:v>56.139800000000001</c:v>
                </c:pt>
                <c:pt idx="2081">
                  <c:v>56.091200000000001</c:v>
                </c:pt>
                <c:pt idx="2082">
                  <c:v>56.084000000000003</c:v>
                </c:pt>
                <c:pt idx="2083">
                  <c:v>56.130800000000001</c:v>
                </c:pt>
                <c:pt idx="2084">
                  <c:v>56.125400000000013</c:v>
                </c:pt>
                <c:pt idx="2085">
                  <c:v>56.139800000000001</c:v>
                </c:pt>
                <c:pt idx="2086">
                  <c:v>56.098400000000012</c:v>
                </c:pt>
                <c:pt idx="2087">
                  <c:v>56.109200000000001</c:v>
                </c:pt>
                <c:pt idx="2088">
                  <c:v>56.132600000000011</c:v>
                </c:pt>
                <c:pt idx="2089">
                  <c:v>56.136200000000002</c:v>
                </c:pt>
                <c:pt idx="2090">
                  <c:v>56.084000000000003</c:v>
                </c:pt>
                <c:pt idx="2091">
                  <c:v>56.116400000000006</c:v>
                </c:pt>
                <c:pt idx="2092">
                  <c:v>56.1038</c:v>
                </c:pt>
                <c:pt idx="2093">
                  <c:v>56.037200000000006</c:v>
                </c:pt>
                <c:pt idx="2094">
                  <c:v>56.0822</c:v>
                </c:pt>
                <c:pt idx="2095">
                  <c:v>56.069600000000001</c:v>
                </c:pt>
                <c:pt idx="2096">
                  <c:v>56.094800000000006</c:v>
                </c:pt>
                <c:pt idx="2097">
                  <c:v>56.118200000000002</c:v>
                </c:pt>
                <c:pt idx="2098">
                  <c:v>56.075000000000003</c:v>
                </c:pt>
                <c:pt idx="2099">
                  <c:v>56.098400000000012</c:v>
                </c:pt>
                <c:pt idx="2100">
                  <c:v>56.120000000000012</c:v>
                </c:pt>
                <c:pt idx="2101">
                  <c:v>56.071400000000004</c:v>
                </c:pt>
                <c:pt idx="2102">
                  <c:v>56.087600000000002</c:v>
                </c:pt>
                <c:pt idx="2103">
                  <c:v>56.100200000000001</c:v>
                </c:pt>
                <c:pt idx="2104">
                  <c:v>56.150600000000004</c:v>
                </c:pt>
                <c:pt idx="2105">
                  <c:v>56.078600000000002</c:v>
                </c:pt>
                <c:pt idx="2106">
                  <c:v>56.098400000000012</c:v>
                </c:pt>
                <c:pt idx="2107">
                  <c:v>56.080400000000004</c:v>
                </c:pt>
                <c:pt idx="2108">
                  <c:v>56.075000000000003</c:v>
                </c:pt>
                <c:pt idx="2109">
                  <c:v>56.062400000000011</c:v>
                </c:pt>
                <c:pt idx="2110">
                  <c:v>56.109200000000001</c:v>
                </c:pt>
                <c:pt idx="2111">
                  <c:v>56.067800000000005</c:v>
                </c:pt>
                <c:pt idx="2112">
                  <c:v>56.102000000000011</c:v>
                </c:pt>
                <c:pt idx="2113">
                  <c:v>56.091200000000001</c:v>
                </c:pt>
                <c:pt idx="2114">
                  <c:v>56.031800000000004</c:v>
                </c:pt>
                <c:pt idx="2115">
                  <c:v>56.1038</c:v>
                </c:pt>
                <c:pt idx="2116">
                  <c:v>56.044400000000003</c:v>
                </c:pt>
                <c:pt idx="2117">
                  <c:v>56.0642</c:v>
                </c:pt>
                <c:pt idx="2118">
                  <c:v>56.055200000000006</c:v>
                </c:pt>
                <c:pt idx="2119">
                  <c:v>56.046200000000006</c:v>
                </c:pt>
                <c:pt idx="2120">
                  <c:v>56.058800000000005</c:v>
                </c:pt>
                <c:pt idx="2121">
                  <c:v>56.071400000000004</c:v>
                </c:pt>
                <c:pt idx="2122">
                  <c:v>56.006600000000006</c:v>
                </c:pt>
                <c:pt idx="2123">
                  <c:v>56.069600000000001</c:v>
                </c:pt>
                <c:pt idx="2124">
                  <c:v>56.021000000000001</c:v>
                </c:pt>
                <c:pt idx="2125">
                  <c:v>56.0246</c:v>
                </c:pt>
                <c:pt idx="2126">
                  <c:v>56.067800000000005</c:v>
                </c:pt>
                <c:pt idx="2127">
                  <c:v>56.001200000000004</c:v>
                </c:pt>
                <c:pt idx="2128">
                  <c:v>56.022800000000011</c:v>
                </c:pt>
                <c:pt idx="2129">
                  <c:v>56.031800000000004</c:v>
                </c:pt>
                <c:pt idx="2130">
                  <c:v>55.992200000000011</c:v>
                </c:pt>
                <c:pt idx="2131">
                  <c:v>56.060600000000001</c:v>
                </c:pt>
                <c:pt idx="2132">
                  <c:v>56.03540000000001</c:v>
                </c:pt>
                <c:pt idx="2133">
                  <c:v>56.102000000000011</c:v>
                </c:pt>
                <c:pt idx="2134">
                  <c:v>56.055200000000006</c:v>
                </c:pt>
                <c:pt idx="2135">
                  <c:v>56.0426</c:v>
                </c:pt>
                <c:pt idx="2136">
                  <c:v>56.069600000000001</c:v>
                </c:pt>
                <c:pt idx="2137">
                  <c:v>56.049800000000005</c:v>
                </c:pt>
                <c:pt idx="2138">
                  <c:v>56.1038</c:v>
                </c:pt>
                <c:pt idx="2139">
                  <c:v>56.075000000000003</c:v>
                </c:pt>
                <c:pt idx="2140">
                  <c:v>56.040800000000004</c:v>
                </c:pt>
                <c:pt idx="2141">
                  <c:v>56.067800000000005</c:v>
                </c:pt>
                <c:pt idx="2142">
                  <c:v>56.067800000000005</c:v>
                </c:pt>
                <c:pt idx="2143">
                  <c:v>56.087600000000002</c:v>
                </c:pt>
                <c:pt idx="2144">
                  <c:v>56.044400000000003</c:v>
                </c:pt>
                <c:pt idx="2145">
                  <c:v>56.060600000000001</c:v>
                </c:pt>
                <c:pt idx="2146">
                  <c:v>56.0426</c:v>
                </c:pt>
                <c:pt idx="2147">
                  <c:v>55.986800000000002</c:v>
                </c:pt>
                <c:pt idx="2148">
                  <c:v>55.986800000000002</c:v>
                </c:pt>
                <c:pt idx="2149">
                  <c:v>55.994</c:v>
                </c:pt>
                <c:pt idx="2150">
                  <c:v>56.039000000000001</c:v>
                </c:pt>
                <c:pt idx="2151">
                  <c:v>56.012</c:v>
                </c:pt>
                <c:pt idx="2152">
                  <c:v>55.981400000000001</c:v>
                </c:pt>
                <c:pt idx="2153">
                  <c:v>56.066000000000003</c:v>
                </c:pt>
                <c:pt idx="2154">
                  <c:v>56.006600000000006</c:v>
                </c:pt>
                <c:pt idx="2155">
                  <c:v>56.062400000000011</c:v>
                </c:pt>
                <c:pt idx="2156">
                  <c:v>56.003</c:v>
                </c:pt>
                <c:pt idx="2157">
                  <c:v>56.021000000000001</c:v>
                </c:pt>
                <c:pt idx="2158">
                  <c:v>55.983200000000004</c:v>
                </c:pt>
                <c:pt idx="2159">
                  <c:v>56.0642</c:v>
                </c:pt>
                <c:pt idx="2160">
                  <c:v>56.003</c:v>
                </c:pt>
                <c:pt idx="2161">
                  <c:v>55.984999999999999</c:v>
                </c:pt>
                <c:pt idx="2162">
                  <c:v>56.004800000000003</c:v>
                </c:pt>
                <c:pt idx="2163">
                  <c:v>56.008400000000009</c:v>
                </c:pt>
                <c:pt idx="2164">
                  <c:v>56.021000000000001</c:v>
                </c:pt>
                <c:pt idx="2165">
                  <c:v>55.990400000000001</c:v>
                </c:pt>
                <c:pt idx="2166">
                  <c:v>55.949000000000005</c:v>
                </c:pt>
                <c:pt idx="2167">
                  <c:v>55.967000000000006</c:v>
                </c:pt>
                <c:pt idx="2168">
                  <c:v>55.981400000000001</c:v>
                </c:pt>
                <c:pt idx="2169">
                  <c:v>56.022800000000011</c:v>
                </c:pt>
                <c:pt idx="2170">
                  <c:v>55.979600000000005</c:v>
                </c:pt>
                <c:pt idx="2171">
                  <c:v>55.995800000000003</c:v>
                </c:pt>
                <c:pt idx="2172">
                  <c:v>56.006600000000006</c:v>
                </c:pt>
                <c:pt idx="2173">
                  <c:v>55.999400000000001</c:v>
                </c:pt>
                <c:pt idx="2174">
                  <c:v>55.977800000000002</c:v>
                </c:pt>
                <c:pt idx="2175">
                  <c:v>56.028200000000012</c:v>
                </c:pt>
                <c:pt idx="2176">
                  <c:v>55.999400000000001</c:v>
                </c:pt>
                <c:pt idx="2177">
                  <c:v>56.006600000000006</c:v>
                </c:pt>
                <c:pt idx="2178">
                  <c:v>56.037200000000006</c:v>
                </c:pt>
                <c:pt idx="2179">
                  <c:v>56.012</c:v>
                </c:pt>
                <c:pt idx="2180">
                  <c:v>55.9634</c:v>
                </c:pt>
                <c:pt idx="2181">
                  <c:v>56.008400000000009</c:v>
                </c:pt>
                <c:pt idx="2182">
                  <c:v>55.995800000000003</c:v>
                </c:pt>
                <c:pt idx="2183">
                  <c:v>56.004800000000003</c:v>
                </c:pt>
                <c:pt idx="2184">
                  <c:v>55.974200000000003</c:v>
                </c:pt>
                <c:pt idx="2185">
                  <c:v>56.022800000000011</c:v>
                </c:pt>
                <c:pt idx="2186">
                  <c:v>55.961600000000004</c:v>
                </c:pt>
                <c:pt idx="2187">
                  <c:v>55.967000000000006</c:v>
                </c:pt>
                <c:pt idx="2188">
                  <c:v>55.992200000000011</c:v>
                </c:pt>
                <c:pt idx="2189">
                  <c:v>56.003</c:v>
                </c:pt>
                <c:pt idx="2190">
                  <c:v>56.03540000000001</c:v>
                </c:pt>
                <c:pt idx="2191">
                  <c:v>55.967000000000006</c:v>
                </c:pt>
                <c:pt idx="2192">
                  <c:v>56.008400000000009</c:v>
                </c:pt>
                <c:pt idx="2193">
                  <c:v>55.988600000000005</c:v>
                </c:pt>
                <c:pt idx="2194">
                  <c:v>55.979600000000005</c:v>
                </c:pt>
                <c:pt idx="2195">
                  <c:v>55.981400000000001</c:v>
                </c:pt>
                <c:pt idx="2196">
                  <c:v>55.954399999999993</c:v>
                </c:pt>
                <c:pt idx="2197">
                  <c:v>56.006600000000006</c:v>
                </c:pt>
                <c:pt idx="2198">
                  <c:v>56.0246</c:v>
                </c:pt>
                <c:pt idx="2199">
                  <c:v>55.949000000000005</c:v>
                </c:pt>
                <c:pt idx="2200">
                  <c:v>55.927400000000006</c:v>
                </c:pt>
                <c:pt idx="2201">
                  <c:v>56.026400000000002</c:v>
                </c:pt>
                <c:pt idx="2202">
                  <c:v>55.96520000000001</c:v>
                </c:pt>
                <c:pt idx="2203">
                  <c:v>55.950800000000001</c:v>
                </c:pt>
                <c:pt idx="2204">
                  <c:v>56.058800000000005</c:v>
                </c:pt>
                <c:pt idx="2205">
                  <c:v>55.992200000000011</c:v>
                </c:pt>
                <c:pt idx="2206">
                  <c:v>55.909400000000005</c:v>
                </c:pt>
                <c:pt idx="2207">
                  <c:v>55.9724</c:v>
                </c:pt>
                <c:pt idx="2208">
                  <c:v>55.947200000000002</c:v>
                </c:pt>
                <c:pt idx="2209">
                  <c:v>55.994</c:v>
                </c:pt>
                <c:pt idx="2210">
                  <c:v>55.925600000000003</c:v>
                </c:pt>
                <c:pt idx="2211">
                  <c:v>55.934600000000003</c:v>
                </c:pt>
                <c:pt idx="2212">
                  <c:v>55.988600000000005</c:v>
                </c:pt>
                <c:pt idx="2213">
                  <c:v>55.911200000000001</c:v>
                </c:pt>
                <c:pt idx="2214">
                  <c:v>55.9328</c:v>
                </c:pt>
                <c:pt idx="2215">
                  <c:v>55.968800000000002</c:v>
                </c:pt>
                <c:pt idx="2216">
                  <c:v>55.977800000000002</c:v>
                </c:pt>
                <c:pt idx="2217">
                  <c:v>55.929200000000002</c:v>
                </c:pt>
                <c:pt idx="2218">
                  <c:v>55.914799999999993</c:v>
                </c:pt>
                <c:pt idx="2219">
                  <c:v>55.968800000000002</c:v>
                </c:pt>
                <c:pt idx="2220">
                  <c:v>55.913000000000004</c:v>
                </c:pt>
                <c:pt idx="2221">
                  <c:v>55.833800000000004</c:v>
                </c:pt>
                <c:pt idx="2222">
                  <c:v>55.914799999999993</c:v>
                </c:pt>
                <c:pt idx="2223">
                  <c:v>55.8932</c:v>
                </c:pt>
                <c:pt idx="2224">
                  <c:v>55.911200000000001</c:v>
                </c:pt>
                <c:pt idx="2225">
                  <c:v>55.9238</c:v>
                </c:pt>
                <c:pt idx="2226">
                  <c:v>55.914799999999993</c:v>
                </c:pt>
                <c:pt idx="2227">
                  <c:v>55.927400000000006</c:v>
                </c:pt>
                <c:pt idx="2228">
                  <c:v>55.925600000000003</c:v>
                </c:pt>
                <c:pt idx="2229">
                  <c:v>55.947200000000002</c:v>
                </c:pt>
                <c:pt idx="2230">
                  <c:v>55.896800000000006</c:v>
                </c:pt>
                <c:pt idx="2231">
                  <c:v>55.956199999999995</c:v>
                </c:pt>
                <c:pt idx="2232">
                  <c:v>55.868000000000002</c:v>
                </c:pt>
                <c:pt idx="2233">
                  <c:v>55.905800000000006</c:v>
                </c:pt>
                <c:pt idx="2234">
                  <c:v>55.914799999999993</c:v>
                </c:pt>
                <c:pt idx="2235">
                  <c:v>55.954399999999993</c:v>
                </c:pt>
                <c:pt idx="2236">
                  <c:v>55.907600000000002</c:v>
                </c:pt>
                <c:pt idx="2237">
                  <c:v>55.979600000000005</c:v>
                </c:pt>
                <c:pt idx="2238">
                  <c:v>55.812200000000004</c:v>
                </c:pt>
                <c:pt idx="2239">
                  <c:v>55.887799999999999</c:v>
                </c:pt>
                <c:pt idx="2240">
                  <c:v>55.922000000000011</c:v>
                </c:pt>
                <c:pt idx="2241">
                  <c:v>55.805</c:v>
                </c:pt>
                <c:pt idx="2242">
                  <c:v>55.885999999999996</c:v>
                </c:pt>
                <c:pt idx="2243">
                  <c:v>55.934600000000003</c:v>
                </c:pt>
                <c:pt idx="2244">
                  <c:v>55.868000000000002</c:v>
                </c:pt>
                <c:pt idx="2245">
                  <c:v>55.9328</c:v>
                </c:pt>
                <c:pt idx="2246">
                  <c:v>55.902200000000001</c:v>
                </c:pt>
                <c:pt idx="2247">
                  <c:v>55.880600000000001</c:v>
                </c:pt>
                <c:pt idx="2248">
                  <c:v>55.878800000000005</c:v>
                </c:pt>
                <c:pt idx="2249">
                  <c:v>55.866200000000006</c:v>
                </c:pt>
                <c:pt idx="2250">
                  <c:v>55.833800000000004</c:v>
                </c:pt>
                <c:pt idx="2251">
                  <c:v>55.889600000000002</c:v>
                </c:pt>
                <c:pt idx="2252">
                  <c:v>55.9238</c:v>
                </c:pt>
                <c:pt idx="2253">
                  <c:v>55.882400000000004</c:v>
                </c:pt>
                <c:pt idx="2254">
                  <c:v>55.885999999999996</c:v>
                </c:pt>
                <c:pt idx="2255">
                  <c:v>55.848200000000006</c:v>
                </c:pt>
                <c:pt idx="2256">
                  <c:v>55.905800000000006</c:v>
                </c:pt>
                <c:pt idx="2257">
                  <c:v>55.877000000000002</c:v>
                </c:pt>
                <c:pt idx="2258">
                  <c:v>55.837400000000002</c:v>
                </c:pt>
                <c:pt idx="2259">
                  <c:v>55.857199999999999</c:v>
                </c:pt>
                <c:pt idx="2260">
                  <c:v>55.920200000000001</c:v>
                </c:pt>
                <c:pt idx="2261">
                  <c:v>55.925600000000003</c:v>
                </c:pt>
                <c:pt idx="2262">
                  <c:v>55.934600000000003</c:v>
                </c:pt>
                <c:pt idx="2263">
                  <c:v>55.891400000000004</c:v>
                </c:pt>
                <c:pt idx="2264">
                  <c:v>55.785200000000003</c:v>
                </c:pt>
                <c:pt idx="2265">
                  <c:v>55.929200000000002</c:v>
                </c:pt>
                <c:pt idx="2266">
                  <c:v>55.869800000000005</c:v>
                </c:pt>
                <c:pt idx="2267">
                  <c:v>55.832000000000001</c:v>
                </c:pt>
                <c:pt idx="2268">
                  <c:v>55.859000000000002</c:v>
                </c:pt>
                <c:pt idx="2269">
                  <c:v>55.842800000000004</c:v>
                </c:pt>
              </c:numCache>
            </c:numRef>
          </c:yVal>
          <c:smooth val="1"/>
        </c:ser>
        <c:axId val="45255296"/>
        <c:axId val="45269760"/>
      </c:scatterChart>
      <c:valAx>
        <c:axId val="45255296"/>
        <c:scaling>
          <c:orientation val="minMax"/>
          <c:max val="40940"/>
          <c:min val="40835"/>
        </c:scaling>
        <c:axPos val="b"/>
        <c:numFmt formatCode="mm/dd/yy;@" sourceLinked="0"/>
        <c:tickLblPos val="nextTo"/>
        <c:txPr>
          <a:bodyPr rot="-2700000" vert="horz"/>
          <a:lstStyle/>
          <a:p>
            <a:pPr>
              <a:defRPr sz="1600" b="0" i="0" u="none" strike="noStrike" baseline="0">
                <a:solidFill>
                  <a:srgbClr val="000000"/>
                </a:solidFill>
                <a:latin typeface="Arial"/>
                <a:ea typeface="Arial"/>
                <a:cs typeface="Arial"/>
              </a:defRPr>
            </a:pPr>
            <a:endParaRPr lang="en-US"/>
          </a:p>
        </c:txPr>
        <c:crossAx val="45269760"/>
        <c:crosses val="autoZero"/>
        <c:crossBetween val="midCat"/>
        <c:majorUnit val="10"/>
      </c:valAx>
      <c:valAx>
        <c:axId val="45269760"/>
        <c:scaling>
          <c:orientation val="minMax"/>
          <c:max val="65"/>
          <c:min val="35"/>
        </c:scaling>
        <c:axPos val="l"/>
        <c:majorGridlines/>
        <c:title>
          <c:tx>
            <c:rich>
              <a:bodyPr/>
              <a:lstStyle/>
              <a:p>
                <a:pPr>
                  <a:defRPr sz="1600" b="0" i="0" u="none" strike="noStrike" baseline="0">
                    <a:solidFill>
                      <a:srgbClr val="000000"/>
                    </a:solidFill>
                    <a:latin typeface="Arial"/>
                    <a:ea typeface="Arial"/>
                    <a:cs typeface="Arial"/>
                  </a:defRPr>
                </a:pPr>
                <a:r>
                  <a:rPr lang="en-US" b="0" dirty="0"/>
                  <a:t>Temperature (F)</a:t>
                </a:r>
              </a:p>
            </c:rich>
          </c:tx>
          <c:layout>
            <c:manualLayout>
              <c:xMode val="edge"/>
              <c:yMode val="edge"/>
              <c:x val="8.9605891587372245E-3"/>
              <c:y val="0.10210240152965927"/>
            </c:manualLayout>
          </c:layout>
          <c:spPr>
            <a:noFill/>
            <a:ln w="25400">
              <a:noFill/>
            </a:ln>
          </c:spPr>
        </c:title>
        <c:numFmt formatCode="0" sourceLinked="0"/>
        <c:tickLblPos val="nextTo"/>
        <c:txPr>
          <a:bodyPr rot="0" vert="horz"/>
          <a:lstStyle/>
          <a:p>
            <a:pPr>
              <a:defRPr sz="1600" b="0" i="0" u="none" strike="noStrike" baseline="0">
                <a:solidFill>
                  <a:srgbClr val="000000"/>
                </a:solidFill>
                <a:latin typeface="Arial"/>
                <a:ea typeface="Arial"/>
                <a:cs typeface="Arial"/>
              </a:defRPr>
            </a:pPr>
            <a:endParaRPr lang="en-US"/>
          </a:p>
        </c:txPr>
        <c:crossAx val="45255296"/>
        <c:crosses val="autoZero"/>
        <c:crossBetween val="midCat"/>
        <c:majorUnit val="5"/>
      </c:valAx>
    </c:plotArea>
    <c:legend>
      <c:legendPos val="r"/>
      <c:layout>
        <c:manualLayout>
          <c:xMode val="edge"/>
          <c:yMode val="edge"/>
          <c:x val="0.25806508057460581"/>
          <c:y val="3.4034349309939885E-2"/>
          <c:w val="0.5860225309814111"/>
          <c:h val="0.12612649600722625"/>
        </c:manualLayout>
      </c:layout>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7275747508305647"/>
          <c:y val="7.3604152130780226E-2"/>
          <c:w val="0.80564784053156246"/>
          <c:h val="0.6223991627214831"/>
        </c:manualLayout>
      </c:layout>
      <c:scatterChart>
        <c:scatterStyle val="smoothMarker"/>
        <c:ser>
          <c:idx val="0"/>
          <c:order val="0"/>
          <c:tx>
            <c:strRef>
              <c:f>'Temp F 3'!$C$1</c:f>
              <c:strCache>
                <c:ptCount val="1"/>
                <c:pt idx="0">
                  <c:v>MW-9</c:v>
                </c:pt>
              </c:strCache>
            </c:strRef>
          </c:tx>
          <c:spPr>
            <a:ln w="25400">
              <a:solidFill>
                <a:srgbClr val="00FF00"/>
              </a:solidFill>
              <a:prstDash val="solid"/>
            </a:ln>
          </c:spPr>
          <c:marker>
            <c:symbol val="diamond"/>
            <c:size val="2"/>
            <c:spPr>
              <a:solidFill>
                <a:srgbClr val="00FF00"/>
              </a:solidFill>
              <a:ln>
                <a:solidFill>
                  <a:srgbClr val="00FF00"/>
                </a:solidFill>
                <a:prstDash val="solid"/>
              </a:ln>
            </c:spPr>
          </c:marker>
          <c:xVal>
            <c:numRef>
              <c:f>'Temp F 3'!$B$2:$B$647</c:f>
              <c:numCache>
                <c:formatCode>m/d/yyyy\ h:mm</c:formatCode>
                <c:ptCount val="646"/>
                <c:pt idx="0">
                  <c:v>41129.569444444445</c:v>
                </c:pt>
                <c:pt idx="1">
                  <c:v>41129.611111111066</c:v>
                </c:pt>
                <c:pt idx="2">
                  <c:v>41129.652777777781</c:v>
                </c:pt>
                <c:pt idx="3">
                  <c:v>41129.694444444445</c:v>
                </c:pt>
                <c:pt idx="4">
                  <c:v>41129.736111111066</c:v>
                </c:pt>
                <c:pt idx="5">
                  <c:v>41129.777777777774</c:v>
                </c:pt>
                <c:pt idx="6">
                  <c:v>41129.819444444496</c:v>
                </c:pt>
                <c:pt idx="7">
                  <c:v>41129.861111111066</c:v>
                </c:pt>
                <c:pt idx="8">
                  <c:v>41129.902777777781</c:v>
                </c:pt>
                <c:pt idx="9">
                  <c:v>41129.944444444496</c:v>
                </c:pt>
                <c:pt idx="10">
                  <c:v>41129.986111111109</c:v>
                </c:pt>
                <c:pt idx="11">
                  <c:v>41130.027777777774</c:v>
                </c:pt>
                <c:pt idx="12">
                  <c:v>41130.069444444445</c:v>
                </c:pt>
                <c:pt idx="13">
                  <c:v>41130.111111111066</c:v>
                </c:pt>
                <c:pt idx="14">
                  <c:v>41130.152777777781</c:v>
                </c:pt>
                <c:pt idx="15">
                  <c:v>41130.194444444445</c:v>
                </c:pt>
                <c:pt idx="16">
                  <c:v>41130.236111111066</c:v>
                </c:pt>
                <c:pt idx="17">
                  <c:v>41130.277777777774</c:v>
                </c:pt>
                <c:pt idx="18">
                  <c:v>41130.319444444496</c:v>
                </c:pt>
                <c:pt idx="19">
                  <c:v>41130.361111111066</c:v>
                </c:pt>
                <c:pt idx="20">
                  <c:v>41130.402777777781</c:v>
                </c:pt>
                <c:pt idx="21">
                  <c:v>41130.444444444496</c:v>
                </c:pt>
                <c:pt idx="22">
                  <c:v>41130.486111111109</c:v>
                </c:pt>
                <c:pt idx="23">
                  <c:v>41130.527777777774</c:v>
                </c:pt>
                <c:pt idx="24">
                  <c:v>41130.569444444445</c:v>
                </c:pt>
                <c:pt idx="25">
                  <c:v>41130.611111111066</c:v>
                </c:pt>
                <c:pt idx="26">
                  <c:v>41130.652777777781</c:v>
                </c:pt>
                <c:pt idx="27">
                  <c:v>41130.694444444445</c:v>
                </c:pt>
                <c:pt idx="28">
                  <c:v>41130.736111111066</c:v>
                </c:pt>
                <c:pt idx="29">
                  <c:v>41130.777777777774</c:v>
                </c:pt>
                <c:pt idx="30">
                  <c:v>41130.819444444496</c:v>
                </c:pt>
                <c:pt idx="31">
                  <c:v>41130.861111111066</c:v>
                </c:pt>
                <c:pt idx="32">
                  <c:v>41130.902777777781</c:v>
                </c:pt>
                <c:pt idx="33">
                  <c:v>41130.944444444496</c:v>
                </c:pt>
                <c:pt idx="34">
                  <c:v>41130.986111111109</c:v>
                </c:pt>
                <c:pt idx="35">
                  <c:v>41131.027777777774</c:v>
                </c:pt>
                <c:pt idx="36">
                  <c:v>41131.069444444445</c:v>
                </c:pt>
                <c:pt idx="37">
                  <c:v>41131.111111111066</c:v>
                </c:pt>
                <c:pt idx="38">
                  <c:v>41131.152777777781</c:v>
                </c:pt>
                <c:pt idx="39">
                  <c:v>41131.194444444445</c:v>
                </c:pt>
                <c:pt idx="40">
                  <c:v>41131.236111111066</c:v>
                </c:pt>
                <c:pt idx="41">
                  <c:v>41131.277777777774</c:v>
                </c:pt>
                <c:pt idx="42">
                  <c:v>41131.319444444496</c:v>
                </c:pt>
                <c:pt idx="43">
                  <c:v>41131.361111111066</c:v>
                </c:pt>
                <c:pt idx="44">
                  <c:v>41131.402777777781</c:v>
                </c:pt>
                <c:pt idx="45">
                  <c:v>41131.444444444496</c:v>
                </c:pt>
                <c:pt idx="46">
                  <c:v>41131.486111111109</c:v>
                </c:pt>
                <c:pt idx="47">
                  <c:v>41131.527777777774</c:v>
                </c:pt>
                <c:pt idx="48">
                  <c:v>41131.569444444445</c:v>
                </c:pt>
                <c:pt idx="49">
                  <c:v>41131.611111111066</c:v>
                </c:pt>
                <c:pt idx="50">
                  <c:v>41131.652777777781</c:v>
                </c:pt>
                <c:pt idx="51">
                  <c:v>41131.694444444445</c:v>
                </c:pt>
                <c:pt idx="52">
                  <c:v>41131.736111111066</c:v>
                </c:pt>
                <c:pt idx="53">
                  <c:v>41131.777777777774</c:v>
                </c:pt>
                <c:pt idx="54">
                  <c:v>41131.819444444496</c:v>
                </c:pt>
                <c:pt idx="55">
                  <c:v>41131.861111111066</c:v>
                </c:pt>
                <c:pt idx="56">
                  <c:v>41131.902777777781</c:v>
                </c:pt>
                <c:pt idx="57">
                  <c:v>41131.944444444496</c:v>
                </c:pt>
                <c:pt idx="58">
                  <c:v>41131.986111111109</c:v>
                </c:pt>
                <c:pt idx="59">
                  <c:v>41132.027777777774</c:v>
                </c:pt>
                <c:pt idx="60">
                  <c:v>41132.069444444445</c:v>
                </c:pt>
                <c:pt idx="61">
                  <c:v>41132.111111111066</c:v>
                </c:pt>
                <c:pt idx="62">
                  <c:v>41132.152777777781</c:v>
                </c:pt>
                <c:pt idx="63">
                  <c:v>41132.194444444445</c:v>
                </c:pt>
                <c:pt idx="64">
                  <c:v>41132.236111111066</c:v>
                </c:pt>
                <c:pt idx="65">
                  <c:v>41132.277777777774</c:v>
                </c:pt>
                <c:pt idx="66">
                  <c:v>41132.319444444496</c:v>
                </c:pt>
                <c:pt idx="67">
                  <c:v>41132.361111111066</c:v>
                </c:pt>
                <c:pt idx="68">
                  <c:v>41132.402777777781</c:v>
                </c:pt>
                <c:pt idx="69">
                  <c:v>41132.444444444496</c:v>
                </c:pt>
                <c:pt idx="70">
                  <c:v>41132.486111111109</c:v>
                </c:pt>
                <c:pt idx="71">
                  <c:v>41132.527777777774</c:v>
                </c:pt>
                <c:pt idx="72">
                  <c:v>41132.569444444445</c:v>
                </c:pt>
                <c:pt idx="73">
                  <c:v>41132.611111111066</c:v>
                </c:pt>
                <c:pt idx="74">
                  <c:v>41132.652777777781</c:v>
                </c:pt>
                <c:pt idx="75">
                  <c:v>41132.694444444445</c:v>
                </c:pt>
                <c:pt idx="76">
                  <c:v>41132.736111111066</c:v>
                </c:pt>
                <c:pt idx="77">
                  <c:v>41132.777777777774</c:v>
                </c:pt>
                <c:pt idx="78">
                  <c:v>41132.819444444496</c:v>
                </c:pt>
                <c:pt idx="79">
                  <c:v>41132.861111111066</c:v>
                </c:pt>
                <c:pt idx="80">
                  <c:v>41132.902777777781</c:v>
                </c:pt>
                <c:pt idx="81">
                  <c:v>41132.944444444496</c:v>
                </c:pt>
                <c:pt idx="82">
                  <c:v>41132.986111111109</c:v>
                </c:pt>
                <c:pt idx="83">
                  <c:v>41133.027777777774</c:v>
                </c:pt>
                <c:pt idx="84">
                  <c:v>41133.069444444445</c:v>
                </c:pt>
                <c:pt idx="85">
                  <c:v>41133.111111111066</c:v>
                </c:pt>
                <c:pt idx="86">
                  <c:v>41133.152777777781</c:v>
                </c:pt>
                <c:pt idx="87">
                  <c:v>41133.194444444445</c:v>
                </c:pt>
                <c:pt idx="88">
                  <c:v>41133.236111111066</c:v>
                </c:pt>
                <c:pt idx="89">
                  <c:v>41133.277777777774</c:v>
                </c:pt>
                <c:pt idx="90">
                  <c:v>41133.319444444496</c:v>
                </c:pt>
                <c:pt idx="91">
                  <c:v>41133.361111111066</c:v>
                </c:pt>
                <c:pt idx="92">
                  <c:v>41133.402777777781</c:v>
                </c:pt>
                <c:pt idx="93">
                  <c:v>41133.444444444496</c:v>
                </c:pt>
                <c:pt idx="94">
                  <c:v>41133.486111111109</c:v>
                </c:pt>
                <c:pt idx="95">
                  <c:v>41133.527777777774</c:v>
                </c:pt>
                <c:pt idx="96">
                  <c:v>41133.569444444445</c:v>
                </c:pt>
                <c:pt idx="97">
                  <c:v>41133.611111111066</c:v>
                </c:pt>
                <c:pt idx="98">
                  <c:v>41133.652777777781</c:v>
                </c:pt>
                <c:pt idx="99">
                  <c:v>41133.694444444445</c:v>
                </c:pt>
                <c:pt idx="100">
                  <c:v>41133.736111111066</c:v>
                </c:pt>
                <c:pt idx="101">
                  <c:v>41133.777777777774</c:v>
                </c:pt>
                <c:pt idx="102">
                  <c:v>41133.819444444496</c:v>
                </c:pt>
                <c:pt idx="103">
                  <c:v>41133.861111111066</c:v>
                </c:pt>
                <c:pt idx="104">
                  <c:v>41133.902777777781</c:v>
                </c:pt>
                <c:pt idx="105">
                  <c:v>41133.944444444496</c:v>
                </c:pt>
                <c:pt idx="106">
                  <c:v>41133.986111111109</c:v>
                </c:pt>
                <c:pt idx="107">
                  <c:v>41134.027777777774</c:v>
                </c:pt>
                <c:pt idx="108">
                  <c:v>41134.069444444445</c:v>
                </c:pt>
                <c:pt idx="109">
                  <c:v>41134.111111111066</c:v>
                </c:pt>
                <c:pt idx="110">
                  <c:v>41134.152777777781</c:v>
                </c:pt>
                <c:pt idx="111">
                  <c:v>41134.194444444445</c:v>
                </c:pt>
                <c:pt idx="112">
                  <c:v>41134.236111111066</c:v>
                </c:pt>
                <c:pt idx="113">
                  <c:v>41134.277777777774</c:v>
                </c:pt>
                <c:pt idx="114">
                  <c:v>41134.319444444496</c:v>
                </c:pt>
                <c:pt idx="115">
                  <c:v>41134.361111111066</c:v>
                </c:pt>
                <c:pt idx="116">
                  <c:v>41134.402777777781</c:v>
                </c:pt>
                <c:pt idx="117">
                  <c:v>41134.444444444496</c:v>
                </c:pt>
                <c:pt idx="118">
                  <c:v>41134.486111111109</c:v>
                </c:pt>
                <c:pt idx="119">
                  <c:v>41134.527777777774</c:v>
                </c:pt>
                <c:pt idx="120">
                  <c:v>41134.569444444445</c:v>
                </c:pt>
                <c:pt idx="121">
                  <c:v>41134.611111111066</c:v>
                </c:pt>
                <c:pt idx="122">
                  <c:v>41134.652777777781</c:v>
                </c:pt>
                <c:pt idx="123">
                  <c:v>41134.694444444445</c:v>
                </c:pt>
                <c:pt idx="124">
                  <c:v>41134.736111111066</c:v>
                </c:pt>
                <c:pt idx="125">
                  <c:v>41134.777777777774</c:v>
                </c:pt>
                <c:pt idx="126">
                  <c:v>41134.819444444496</c:v>
                </c:pt>
                <c:pt idx="127">
                  <c:v>41134.861111111066</c:v>
                </c:pt>
                <c:pt idx="128">
                  <c:v>41134.902777777781</c:v>
                </c:pt>
                <c:pt idx="129">
                  <c:v>41134.944444444496</c:v>
                </c:pt>
                <c:pt idx="130">
                  <c:v>41134.986111111109</c:v>
                </c:pt>
                <c:pt idx="131">
                  <c:v>41135.027777777774</c:v>
                </c:pt>
                <c:pt idx="132">
                  <c:v>41135.069444444445</c:v>
                </c:pt>
                <c:pt idx="133">
                  <c:v>41135.111111111066</c:v>
                </c:pt>
                <c:pt idx="134">
                  <c:v>41135.152777777781</c:v>
                </c:pt>
                <c:pt idx="135">
                  <c:v>41135.194444444445</c:v>
                </c:pt>
                <c:pt idx="136">
                  <c:v>41135.236111111066</c:v>
                </c:pt>
                <c:pt idx="137">
                  <c:v>41135.277777777774</c:v>
                </c:pt>
                <c:pt idx="138">
                  <c:v>41135.319444444496</c:v>
                </c:pt>
                <c:pt idx="139">
                  <c:v>41135.361111111066</c:v>
                </c:pt>
                <c:pt idx="140">
                  <c:v>41135.402777777781</c:v>
                </c:pt>
                <c:pt idx="141">
                  <c:v>41135.444444444496</c:v>
                </c:pt>
                <c:pt idx="142">
                  <c:v>41135.486111111109</c:v>
                </c:pt>
                <c:pt idx="143">
                  <c:v>41135.527777777774</c:v>
                </c:pt>
                <c:pt idx="144">
                  <c:v>41135.569444444445</c:v>
                </c:pt>
                <c:pt idx="145">
                  <c:v>41135.611111111066</c:v>
                </c:pt>
                <c:pt idx="146">
                  <c:v>41135.652777777781</c:v>
                </c:pt>
                <c:pt idx="147">
                  <c:v>41135.694444444445</c:v>
                </c:pt>
                <c:pt idx="148">
                  <c:v>41135.736111111066</c:v>
                </c:pt>
                <c:pt idx="149">
                  <c:v>41135.777777777774</c:v>
                </c:pt>
                <c:pt idx="150">
                  <c:v>41135.819444444496</c:v>
                </c:pt>
                <c:pt idx="151">
                  <c:v>41135.861111111066</c:v>
                </c:pt>
                <c:pt idx="152">
                  <c:v>41135.902777777781</c:v>
                </c:pt>
                <c:pt idx="153">
                  <c:v>41135.944444444496</c:v>
                </c:pt>
                <c:pt idx="154">
                  <c:v>41135.986111111109</c:v>
                </c:pt>
                <c:pt idx="155">
                  <c:v>41136.027777777774</c:v>
                </c:pt>
                <c:pt idx="156">
                  <c:v>41136.069444444445</c:v>
                </c:pt>
                <c:pt idx="157">
                  <c:v>41136.111111111066</c:v>
                </c:pt>
                <c:pt idx="158">
                  <c:v>41136.152777777781</c:v>
                </c:pt>
                <c:pt idx="159">
                  <c:v>41136.194444444445</c:v>
                </c:pt>
                <c:pt idx="160">
                  <c:v>41136.236111111066</c:v>
                </c:pt>
                <c:pt idx="161">
                  <c:v>41136.277777777774</c:v>
                </c:pt>
                <c:pt idx="162">
                  <c:v>41136.319444444496</c:v>
                </c:pt>
                <c:pt idx="163">
                  <c:v>41136.361111111066</c:v>
                </c:pt>
                <c:pt idx="164">
                  <c:v>41136.402777777781</c:v>
                </c:pt>
                <c:pt idx="165">
                  <c:v>41136.444444444496</c:v>
                </c:pt>
                <c:pt idx="166">
                  <c:v>41136.486111111109</c:v>
                </c:pt>
                <c:pt idx="167">
                  <c:v>41136.527777777774</c:v>
                </c:pt>
                <c:pt idx="168">
                  <c:v>41136.569444444445</c:v>
                </c:pt>
                <c:pt idx="169">
                  <c:v>41136.611111111066</c:v>
                </c:pt>
                <c:pt idx="170">
                  <c:v>41136.652777777781</c:v>
                </c:pt>
                <c:pt idx="171">
                  <c:v>41136.694444444445</c:v>
                </c:pt>
                <c:pt idx="172">
                  <c:v>41136.736111111066</c:v>
                </c:pt>
                <c:pt idx="173">
                  <c:v>41136.777777777774</c:v>
                </c:pt>
                <c:pt idx="174">
                  <c:v>41136.819444444496</c:v>
                </c:pt>
                <c:pt idx="175">
                  <c:v>41136.861111111066</c:v>
                </c:pt>
                <c:pt idx="176">
                  <c:v>41136.902777777781</c:v>
                </c:pt>
                <c:pt idx="177">
                  <c:v>41136.944444444496</c:v>
                </c:pt>
                <c:pt idx="178">
                  <c:v>41136.986111111109</c:v>
                </c:pt>
                <c:pt idx="179">
                  <c:v>41137.027777777774</c:v>
                </c:pt>
                <c:pt idx="180">
                  <c:v>41137.069444444445</c:v>
                </c:pt>
                <c:pt idx="181">
                  <c:v>41137.111111111066</c:v>
                </c:pt>
                <c:pt idx="182">
                  <c:v>41137.152777777781</c:v>
                </c:pt>
                <c:pt idx="183">
                  <c:v>41137.194444444445</c:v>
                </c:pt>
                <c:pt idx="184">
                  <c:v>41137.236111111066</c:v>
                </c:pt>
                <c:pt idx="185">
                  <c:v>41137.277777777774</c:v>
                </c:pt>
                <c:pt idx="186">
                  <c:v>41137.319444444496</c:v>
                </c:pt>
                <c:pt idx="187">
                  <c:v>41137.361111111066</c:v>
                </c:pt>
                <c:pt idx="188">
                  <c:v>41137.402777777781</c:v>
                </c:pt>
                <c:pt idx="189">
                  <c:v>41137.444444444496</c:v>
                </c:pt>
                <c:pt idx="190">
                  <c:v>41137.486111111109</c:v>
                </c:pt>
                <c:pt idx="191">
                  <c:v>41137.527777777774</c:v>
                </c:pt>
                <c:pt idx="192">
                  <c:v>41137.569444444445</c:v>
                </c:pt>
                <c:pt idx="193">
                  <c:v>41137.611111111066</c:v>
                </c:pt>
                <c:pt idx="194">
                  <c:v>41137.652777777781</c:v>
                </c:pt>
                <c:pt idx="195">
                  <c:v>41137.694444444445</c:v>
                </c:pt>
                <c:pt idx="196">
                  <c:v>41137.736111111066</c:v>
                </c:pt>
                <c:pt idx="197">
                  <c:v>41137.777777777774</c:v>
                </c:pt>
                <c:pt idx="198">
                  <c:v>41137.819444444496</c:v>
                </c:pt>
                <c:pt idx="199">
                  <c:v>41137.861111111066</c:v>
                </c:pt>
                <c:pt idx="200">
                  <c:v>41137.902777777781</c:v>
                </c:pt>
                <c:pt idx="201">
                  <c:v>41137.944444444496</c:v>
                </c:pt>
                <c:pt idx="202">
                  <c:v>41137.986111111109</c:v>
                </c:pt>
                <c:pt idx="203">
                  <c:v>41138.027777777774</c:v>
                </c:pt>
                <c:pt idx="204">
                  <c:v>41138.069444444445</c:v>
                </c:pt>
                <c:pt idx="205">
                  <c:v>41138.111111111066</c:v>
                </c:pt>
                <c:pt idx="206">
                  <c:v>41138.152777777781</c:v>
                </c:pt>
                <c:pt idx="207">
                  <c:v>41138.194444444445</c:v>
                </c:pt>
                <c:pt idx="208">
                  <c:v>41138.236111111066</c:v>
                </c:pt>
                <c:pt idx="209">
                  <c:v>41138.277777777774</c:v>
                </c:pt>
                <c:pt idx="210">
                  <c:v>41138.319444444496</c:v>
                </c:pt>
                <c:pt idx="211">
                  <c:v>41138.361111111066</c:v>
                </c:pt>
                <c:pt idx="212">
                  <c:v>41138.402777777781</c:v>
                </c:pt>
                <c:pt idx="213">
                  <c:v>41138.444444444496</c:v>
                </c:pt>
                <c:pt idx="214">
                  <c:v>41138.486111111109</c:v>
                </c:pt>
                <c:pt idx="215">
                  <c:v>41138.527777777774</c:v>
                </c:pt>
                <c:pt idx="216">
                  <c:v>41138.569444444445</c:v>
                </c:pt>
                <c:pt idx="217">
                  <c:v>41138.611111111066</c:v>
                </c:pt>
                <c:pt idx="218">
                  <c:v>41138.652777777781</c:v>
                </c:pt>
                <c:pt idx="219">
                  <c:v>41138.694444444445</c:v>
                </c:pt>
                <c:pt idx="220">
                  <c:v>41138.736111111066</c:v>
                </c:pt>
                <c:pt idx="221">
                  <c:v>41138.777777777774</c:v>
                </c:pt>
                <c:pt idx="222">
                  <c:v>41138.819444444496</c:v>
                </c:pt>
                <c:pt idx="223">
                  <c:v>41138.861111111066</c:v>
                </c:pt>
                <c:pt idx="224">
                  <c:v>41138.902777777781</c:v>
                </c:pt>
                <c:pt idx="225">
                  <c:v>41138.944444444496</c:v>
                </c:pt>
                <c:pt idx="226">
                  <c:v>41138.986111111109</c:v>
                </c:pt>
                <c:pt idx="227">
                  <c:v>41139.027777777774</c:v>
                </c:pt>
                <c:pt idx="228">
                  <c:v>41139.069444444445</c:v>
                </c:pt>
                <c:pt idx="229">
                  <c:v>41139.111111111066</c:v>
                </c:pt>
                <c:pt idx="230">
                  <c:v>41139.152777777781</c:v>
                </c:pt>
                <c:pt idx="231">
                  <c:v>41139.194444444445</c:v>
                </c:pt>
                <c:pt idx="232">
                  <c:v>41139.236111111066</c:v>
                </c:pt>
                <c:pt idx="233">
                  <c:v>41139.277777777774</c:v>
                </c:pt>
                <c:pt idx="234">
                  <c:v>41139.319444444496</c:v>
                </c:pt>
                <c:pt idx="235">
                  <c:v>41139.361111111066</c:v>
                </c:pt>
                <c:pt idx="236">
                  <c:v>41139.402777777781</c:v>
                </c:pt>
                <c:pt idx="237">
                  <c:v>41139.444444444496</c:v>
                </c:pt>
                <c:pt idx="238">
                  <c:v>41139.486111111109</c:v>
                </c:pt>
                <c:pt idx="239">
                  <c:v>41139.527777777774</c:v>
                </c:pt>
                <c:pt idx="240">
                  <c:v>41139.569444444445</c:v>
                </c:pt>
                <c:pt idx="241">
                  <c:v>41139.611111111066</c:v>
                </c:pt>
                <c:pt idx="242">
                  <c:v>41139.652777777781</c:v>
                </c:pt>
                <c:pt idx="243">
                  <c:v>41139.694444444445</c:v>
                </c:pt>
                <c:pt idx="244">
                  <c:v>41139.736111111066</c:v>
                </c:pt>
                <c:pt idx="245">
                  <c:v>41139.777777777774</c:v>
                </c:pt>
                <c:pt idx="246">
                  <c:v>41139.819444444496</c:v>
                </c:pt>
                <c:pt idx="247">
                  <c:v>41139.861111111066</c:v>
                </c:pt>
                <c:pt idx="248">
                  <c:v>41139.902777777781</c:v>
                </c:pt>
                <c:pt idx="249">
                  <c:v>41139.944444444496</c:v>
                </c:pt>
                <c:pt idx="250">
                  <c:v>41139.986111111109</c:v>
                </c:pt>
                <c:pt idx="251">
                  <c:v>41140.027777777774</c:v>
                </c:pt>
                <c:pt idx="252">
                  <c:v>41140.069444444445</c:v>
                </c:pt>
                <c:pt idx="253">
                  <c:v>41140.111111111066</c:v>
                </c:pt>
                <c:pt idx="254">
                  <c:v>41140.152777777781</c:v>
                </c:pt>
                <c:pt idx="255">
                  <c:v>41140.194444444445</c:v>
                </c:pt>
                <c:pt idx="256">
                  <c:v>41140.236111111066</c:v>
                </c:pt>
                <c:pt idx="257">
                  <c:v>41140.277777777774</c:v>
                </c:pt>
                <c:pt idx="258">
                  <c:v>41140.319444444496</c:v>
                </c:pt>
                <c:pt idx="259">
                  <c:v>41140.361111111066</c:v>
                </c:pt>
                <c:pt idx="260">
                  <c:v>41140.402777777781</c:v>
                </c:pt>
                <c:pt idx="261">
                  <c:v>41140.444444444496</c:v>
                </c:pt>
                <c:pt idx="262">
                  <c:v>41140.486111111109</c:v>
                </c:pt>
                <c:pt idx="263">
                  <c:v>41140.527777777774</c:v>
                </c:pt>
                <c:pt idx="264">
                  <c:v>41140.569444444445</c:v>
                </c:pt>
                <c:pt idx="265">
                  <c:v>41140.611111111066</c:v>
                </c:pt>
                <c:pt idx="266">
                  <c:v>41140.652777777781</c:v>
                </c:pt>
                <c:pt idx="267">
                  <c:v>41140.694444444445</c:v>
                </c:pt>
                <c:pt idx="268">
                  <c:v>41140.736111111066</c:v>
                </c:pt>
                <c:pt idx="269">
                  <c:v>41140.777777777774</c:v>
                </c:pt>
                <c:pt idx="270">
                  <c:v>41140.819444444496</c:v>
                </c:pt>
                <c:pt idx="271">
                  <c:v>41140.861111111066</c:v>
                </c:pt>
                <c:pt idx="272">
                  <c:v>41140.902777777781</c:v>
                </c:pt>
                <c:pt idx="273">
                  <c:v>41140.944444444496</c:v>
                </c:pt>
                <c:pt idx="274">
                  <c:v>41140.986111111109</c:v>
                </c:pt>
                <c:pt idx="275">
                  <c:v>41141.027777777774</c:v>
                </c:pt>
                <c:pt idx="276">
                  <c:v>41141.069444444445</c:v>
                </c:pt>
                <c:pt idx="277">
                  <c:v>41141.111111111066</c:v>
                </c:pt>
                <c:pt idx="278">
                  <c:v>41141.152777777781</c:v>
                </c:pt>
                <c:pt idx="279">
                  <c:v>41141.194444444445</c:v>
                </c:pt>
                <c:pt idx="280">
                  <c:v>41141.236111111066</c:v>
                </c:pt>
                <c:pt idx="281">
                  <c:v>41141.277777777774</c:v>
                </c:pt>
                <c:pt idx="282">
                  <c:v>41141.319444444496</c:v>
                </c:pt>
                <c:pt idx="283">
                  <c:v>41141.361111111066</c:v>
                </c:pt>
                <c:pt idx="284">
                  <c:v>41141.402777777781</c:v>
                </c:pt>
                <c:pt idx="285">
                  <c:v>41141.444444444496</c:v>
                </c:pt>
                <c:pt idx="286">
                  <c:v>41141.486111111109</c:v>
                </c:pt>
                <c:pt idx="287">
                  <c:v>41141.527777777774</c:v>
                </c:pt>
                <c:pt idx="288">
                  <c:v>41141.569444444445</c:v>
                </c:pt>
                <c:pt idx="289">
                  <c:v>41141.611111111066</c:v>
                </c:pt>
                <c:pt idx="290">
                  <c:v>41141.652777777781</c:v>
                </c:pt>
                <c:pt idx="291">
                  <c:v>41141.694444444445</c:v>
                </c:pt>
                <c:pt idx="292">
                  <c:v>41141.736111111066</c:v>
                </c:pt>
                <c:pt idx="293">
                  <c:v>41141.777777777774</c:v>
                </c:pt>
                <c:pt idx="294">
                  <c:v>41141.819444444496</c:v>
                </c:pt>
                <c:pt idx="295">
                  <c:v>41141.861111111066</c:v>
                </c:pt>
                <c:pt idx="296">
                  <c:v>41141.902777777781</c:v>
                </c:pt>
                <c:pt idx="297">
                  <c:v>41141.944444444496</c:v>
                </c:pt>
                <c:pt idx="298">
                  <c:v>41141.986111111109</c:v>
                </c:pt>
                <c:pt idx="299">
                  <c:v>41142.027777777774</c:v>
                </c:pt>
                <c:pt idx="300">
                  <c:v>41142.069444444445</c:v>
                </c:pt>
                <c:pt idx="301">
                  <c:v>41142.111111111066</c:v>
                </c:pt>
                <c:pt idx="302">
                  <c:v>41142.152777777781</c:v>
                </c:pt>
                <c:pt idx="303">
                  <c:v>41142.194444444445</c:v>
                </c:pt>
                <c:pt idx="304">
                  <c:v>41142.236111111066</c:v>
                </c:pt>
                <c:pt idx="305">
                  <c:v>41142.277777777774</c:v>
                </c:pt>
                <c:pt idx="306">
                  <c:v>41142.319444444496</c:v>
                </c:pt>
                <c:pt idx="307">
                  <c:v>41142.361111111066</c:v>
                </c:pt>
                <c:pt idx="308">
                  <c:v>41142.402777777781</c:v>
                </c:pt>
                <c:pt idx="309">
                  <c:v>41142.444444444496</c:v>
                </c:pt>
                <c:pt idx="310">
                  <c:v>41142.486111111109</c:v>
                </c:pt>
                <c:pt idx="311">
                  <c:v>41142.527777777774</c:v>
                </c:pt>
                <c:pt idx="312">
                  <c:v>41142.569444444445</c:v>
                </c:pt>
                <c:pt idx="313">
                  <c:v>41142.611111111066</c:v>
                </c:pt>
                <c:pt idx="314">
                  <c:v>41142.652777777781</c:v>
                </c:pt>
                <c:pt idx="315">
                  <c:v>41142.694444444445</c:v>
                </c:pt>
                <c:pt idx="316">
                  <c:v>41142.736111111066</c:v>
                </c:pt>
                <c:pt idx="317">
                  <c:v>41142.777777777774</c:v>
                </c:pt>
                <c:pt idx="318">
                  <c:v>41142.819444444496</c:v>
                </c:pt>
                <c:pt idx="319">
                  <c:v>41142.861111111066</c:v>
                </c:pt>
                <c:pt idx="320">
                  <c:v>41142.902777777781</c:v>
                </c:pt>
                <c:pt idx="321">
                  <c:v>41142.944444444496</c:v>
                </c:pt>
                <c:pt idx="322">
                  <c:v>41142.986111111109</c:v>
                </c:pt>
                <c:pt idx="323">
                  <c:v>41143.027777777774</c:v>
                </c:pt>
                <c:pt idx="324">
                  <c:v>41143.069444444445</c:v>
                </c:pt>
                <c:pt idx="325">
                  <c:v>41143.111111111066</c:v>
                </c:pt>
                <c:pt idx="326">
                  <c:v>41143.152777777781</c:v>
                </c:pt>
                <c:pt idx="327">
                  <c:v>41143.194444444445</c:v>
                </c:pt>
                <c:pt idx="328">
                  <c:v>41143.236111111066</c:v>
                </c:pt>
                <c:pt idx="329">
                  <c:v>41143.277777777774</c:v>
                </c:pt>
                <c:pt idx="330">
                  <c:v>41143.319444444496</c:v>
                </c:pt>
                <c:pt idx="331">
                  <c:v>41143.361111111066</c:v>
                </c:pt>
                <c:pt idx="332">
                  <c:v>41143.402777777781</c:v>
                </c:pt>
                <c:pt idx="333">
                  <c:v>41143.444444444496</c:v>
                </c:pt>
                <c:pt idx="334">
                  <c:v>41143.486111111109</c:v>
                </c:pt>
                <c:pt idx="335">
                  <c:v>41143.527777777774</c:v>
                </c:pt>
                <c:pt idx="336">
                  <c:v>41143.569444444445</c:v>
                </c:pt>
                <c:pt idx="337">
                  <c:v>41143.611111111066</c:v>
                </c:pt>
                <c:pt idx="338">
                  <c:v>41143.652777777781</c:v>
                </c:pt>
                <c:pt idx="339">
                  <c:v>41143.694444444445</c:v>
                </c:pt>
                <c:pt idx="340">
                  <c:v>41143.736111111066</c:v>
                </c:pt>
                <c:pt idx="341">
                  <c:v>41143.777777777774</c:v>
                </c:pt>
                <c:pt idx="342">
                  <c:v>41143.819444444496</c:v>
                </c:pt>
                <c:pt idx="343">
                  <c:v>41143.861111111066</c:v>
                </c:pt>
                <c:pt idx="344">
                  <c:v>41143.902777777781</c:v>
                </c:pt>
                <c:pt idx="345">
                  <c:v>41143.944444444496</c:v>
                </c:pt>
                <c:pt idx="346">
                  <c:v>41143.986111111109</c:v>
                </c:pt>
                <c:pt idx="347">
                  <c:v>41144.027777777774</c:v>
                </c:pt>
                <c:pt idx="348">
                  <c:v>41144.069444444445</c:v>
                </c:pt>
                <c:pt idx="349">
                  <c:v>41144.111111111066</c:v>
                </c:pt>
                <c:pt idx="350">
                  <c:v>41144.152777777781</c:v>
                </c:pt>
                <c:pt idx="351">
                  <c:v>41144.194444444445</c:v>
                </c:pt>
                <c:pt idx="352">
                  <c:v>41144.236111111066</c:v>
                </c:pt>
                <c:pt idx="353">
                  <c:v>41144.277777777774</c:v>
                </c:pt>
                <c:pt idx="354">
                  <c:v>41144.319444444496</c:v>
                </c:pt>
                <c:pt idx="355">
                  <c:v>41144.361111111066</c:v>
                </c:pt>
                <c:pt idx="356">
                  <c:v>41144.402777777781</c:v>
                </c:pt>
                <c:pt idx="357">
                  <c:v>41144.444444444496</c:v>
                </c:pt>
                <c:pt idx="358">
                  <c:v>41144.486111111109</c:v>
                </c:pt>
                <c:pt idx="359">
                  <c:v>41144.527777777774</c:v>
                </c:pt>
                <c:pt idx="360">
                  <c:v>41144.569444444445</c:v>
                </c:pt>
                <c:pt idx="361">
                  <c:v>41144.611111111066</c:v>
                </c:pt>
                <c:pt idx="362">
                  <c:v>41144.652777777781</c:v>
                </c:pt>
                <c:pt idx="363">
                  <c:v>41144.694444444445</c:v>
                </c:pt>
                <c:pt idx="364">
                  <c:v>41144.736111111066</c:v>
                </c:pt>
                <c:pt idx="365">
                  <c:v>41144.777777777774</c:v>
                </c:pt>
                <c:pt idx="366">
                  <c:v>41144.819444444496</c:v>
                </c:pt>
                <c:pt idx="367">
                  <c:v>41144.861111111066</c:v>
                </c:pt>
                <c:pt idx="368">
                  <c:v>41144.902777777781</c:v>
                </c:pt>
                <c:pt idx="369">
                  <c:v>41144.944444444496</c:v>
                </c:pt>
                <c:pt idx="370">
                  <c:v>41144.986111111109</c:v>
                </c:pt>
                <c:pt idx="371">
                  <c:v>41145.027777777774</c:v>
                </c:pt>
                <c:pt idx="372">
                  <c:v>41145.069444444445</c:v>
                </c:pt>
                <c:pt idx="373">
                  <c:v>41145.111111111066</c:v>
                </c:pt>
                <c:pt idx="374">
                  <c:v>41145.152777777781</c:v>
                </c:pt>
                <c:pt idx="375">
                  <c:v>41145.194444444445</c:v>
                </c:pt>
                <c:pt idx="376">
                  <c:v>41145.236111111066</c:v>
                </c:pt>
                <c:pt idx="377">
                  <c:v>41145.277777777774</c:v>
                </c:pt>
                <c:pt idx="378">
                  <c:v>41145.319444444496</c:v>
                </c:pt>
                <c:pt idx="379">
                  <c:v>41145.361111111066</c:v>
                </c:pt>
                <c:pt idx="380">
                  <c:v>41145.402777777781</c:v>
                </c:pt>
                <c:pt idx="381">
                  <c:v>41145.444444444496</c:v>
                </c:pt>
                <c:pt idx="382">
                  <c:v>41145.486111111109</c:v>
                </c:pt>
                <c:pt idx="383">
                  <c:v>41145.527777777774</c:v>
                </c:pt>
                <c:pt idx="384">
                  <c:v>41145.569444444445</c:v>
                </c:pt>
                <c:pt idx="385">
                  <c:v>41145.611111111066</c:v>
                </c:pt>
                <c:pt idx="386">
                  <c:v>41145.652777777781</c:v>
                </c:pt>
                <c:pt idx="387">
                  <c:v>41145.694444444445</c:v>
                </c:pt>
                <c:pt idx="388">
                  <c:v>41145.736111111066</c:v>
                </c:pt>
                <c:pt idx="389">
                  <c:v>41145.777777777774</c:v>
                </c:pt>
                <c:pt idx="390">
                  <c:v>41145.819444444496</c:v>
                </c:pt>
                <c:pt idx="391">
                  <c:v>41145.861111111066</c:v>
                </c:pt>
                <c:pt idx="392">
                  <c:v>41145.902777777781</c:v>
                </c:pt>
                <c:pt idx="393">
                  <c:v>41145.944444444496</c:v>
                </c:pt>
                <c:pt idx="394">
                  <c:v>41145.986111111109</c:v>
                </c:pt>
                <c:pt idx="395">
                  <c:v>41146.027777777774</c:v>
                </c:pt>
                <c:pt idx="396">
                  <c:v>41146.069444444445</c:v>
                </c:pt>
                <c:pt idx="397">
                  <c:v>41146.111111111066</c:v>
                </c:pt>
                <c:pt idx="398">
                  <c:v>41146.152777777781</c:v>
                </c:pt>
                <c:pt idx="399">
                  <c:v>41146.194444444445</c:v>
                </c:pt>
                <c:pt idx="400">
                  <c:v>41146.236111111066</c:v>
                </c:pt>
                <c:pt idx="401">
                  <c:v>41146.277777777774</c:v>
                </c:pt>
                <c:pt idx="402">
                  <c:v>41146.319444444496</c:v>
                </c:pt>
                <c:pt idx="403">
                  <c:v>41146.361111111066</c:v>
                </c:pt>
                <c:pt idx="404">
                  <c:v>41146.402777777781</c:v>
                </c:pt>
                <c:pt idx="405">
                  <c:v>41146.444444444496</c:v>
                </c:pt>
                <c:pt idx="406">
                  <c:v>41146.486111111109</c:v>
                </c:pt>
                <c:pt idx="407">
                  <c:v>41146.527777777774</c:v>
                </c:pt>
                <c:pt idx="408">
                  <c:v>41146.569444444445</c:v>
                </c:pt>
                <c:pt idx="409">
                  <c:v>41146.611111111066</c:v>
                </c:pt>
                <c:pt idx="410">
                  <c:v>41146.652777777781</c:v>
                </c:pt>
                <c:pt idx="411">
                  <c:v>41146.694444444445</c:v>
                </c:pt>
                <c:pt idx="412">
                  <c:v>41146.736111111066</c:v>
                </c:pt>
                <c:pt idx="413">
                  <c:v>41146.777777777774</c:v>
                </c:pt>
                <c:pt idx="414">
                  <c:v>41146.819444444496</c:v>
                </c:pt>
                <c:pt idx="415">
                  <c:v>41146.861111111066</c:v>
                </c:pt>
                <c:pt idx="416">
                  <c:v>41146.902777777781</c:v>
                </c:pt>
                <c:pt idx="417">
                  <c:v>41146.944444444496</c:v>
                </c:pt>
                <c:pt idx="418">
                  <c:v>41146.986111111109</c:v>
                </c:pt>
                <c:pt idx="419">
                  <c:v>41147.027777777774</c:v>
                </c:pt>
                <c:pt idx="420">
                  <c:v>41147.069444444445</c:v>
                </c:pt>
                <c:pt idx="421">
                  <c:v>41147.111111111066</c:v>
                </c:pt>
                <c:pt idx="422">
                  <c:v>41147.152777777781</c:v>
                </c:pt>
                <c:pt idx="423">
                  <c:v>41147.194444444445</c:v>
                </c:pt>
                <c:pt idx="424">
                  <c:v>41147.236111111066</c:v>
                </c:pt>
                <c:pt idx="425">
                  <c:v>41147.277777777774</c:v>
                </c:pt>
                <c:pt idx="426">
                  <c:v>41147.319444444496</c:v>
                </c:pt>
                <c:pt idx="427">
                  <c:v>41147.361111111066</c:v>
                </c:pt>
                <c:pt idx="428">
                  <c:v>41147.402777777781</c:v>
                </c:pt>
                <c:pt idx="429">
                  <c:v>41147.444444444496</c:v>
                </c:pt>
                <c:pt idx="430">
                  <c:v>41147.486111111109</c:v>
                </c:pt>
                <c:pt idx="431">
                  <c:v>41147.527777777774</c:v>
                </c:pt>
                <c:pt idx="432">
                  <c:v>41147.569444444445</c:v>
                </c:pt>
                <c:pt idx="433">
                  <c:v>41147.611111111066</c:v>
                </c:pt>
                <c:pt idx="434">
                  <c:v>41147.652777777781</c:v>
                </c:pt>
                <c:pt idx="435">
                  <c:v>41147.694444444445</c:v>
                </c:pt>
                <c:pt idx="436">
                  <c:v>41147.736111111066</c:v>
                </c:pt>
                <c:pt idx="437">
                  <c:v>41147.777777777774</c:v>
                </c:pt>
                <c:pt idx="438">
                  <c:v>41147.819444444496</c:v>
                </c:pt>
                <c:pt idx="439">
                  <c:v>41147.861111111066</c:v>
                </c:pt>
                <c:pt idx="440">
                  <c:v>41147.902777777781</c:v>
                </c:pt>
                <c:pt idx="441">
                  <c:v>41147.944444444496</c:v>
                </c:pt>
                <c:pt idx="442">
                  <c:v>41147.986111111109</c:v>
                </c:pt>
                <c:pt idx="443">
                  <c:v>41148.027777777774</c:v>
                </c:pt>
                <c:pt idx="444">
                  <c:v>41148.069444444445</c:v>
                </c:pt>
                <c:pt idx="445">
                  <c:v>41148.111111111066</c:v>
                </c:pt>
                <c:pt idx="446">
                  <c:v>41148.152777777781</c:v>
                </c:pt>
                <c:pt idx="447">
                  <c:v>41148.194444444445</c:v>
                </c:pt>
                <c:pt idx="448">
                  <c:v>41148.236111111066</c:v>
                </c:pt>
                <c:pt idx="449">
                  <c:v>41148.277777777774</c:v>
                </c:pt>
                <c:pt idx="450">
                  <c:v>41148.319444444496</c:v>
                </c:pt>
                <c:pt idx="451">
                  <c:v>41148.361111111066</c:v>
                </c:pt>
                <c:pt idx="452">
                  <c:v>41148.402777777781</c:v>
                </c:pt>
                <c:pt idx="453">
                  <c:v>41148.444444444496</c:v>
                </c:pt>
                <c:pt idx="454">
                  <c:v>41148.486111111109</c:v>
                </c:pt>
                <c:pt idx="455">
                  <c:v>41148.527777777774</c:v>
                </c:pt>
                <c:pt idx="456">
                  <c:v>41148.569444444445</c:v>
                </c:pt>
                <c:pt idx="457">
                  <c:v>41148.611111111066</c:v>
                </c:pt>
                <c:pt idx="458">
                  <c:v>41148.652777777781</c:v>
                </c:pt>
                <c:pt idx="459">
                  <c:v>41148.694444444445</c:v>
                </c:pt>
                <c:pt idx="460">
                  <c:v>41148.736111111066</c:v>
                </c:pt>
                <c:pt idx="461">
                  <c:v>41148.777777777774</c:v>
                </c:pt>
                <c:pt idx="462">
                  <c:v>41148.819444444496</c:v>
                </c:pt>
                <c:pt idx="463">
                  <c:v>41148.861111111066</c:v>
                </c:pt>
                <c:pt idx="464">
                  <c:v>41148.902777777781</c:v>
                </c:pt>
                <c:pt idx="465">
                  <c:v>41148.944444444496</c:v>
                </c:pt>
                <c:pt idx="466">
                  <c:v>41148.986111111109</c:v>
                </c:pt>
                <c:pt idx="467">
                  <c:v>41149.027777777774</c:v>
                </c:pt>
                <c:pt idx="468">
                  <c:v>41149.069444444445</c:v>
                </c:pt>
                <c:pt idx="469">
                  <c:v>41149.111111111066</c:v>
                </c:pt>
                <c:pt idx="470">
                  <c:v>41149.152777777781</c:v>
                </c:pt>
                <c:pt idx="471">
                  <c:v>41149.194444444445</c:v>
                </c:pt>
                <c:pt idx="472">
                  <c:v>41149.236111111066</c:v>
                </c:pt>
                <c:pt idx="473">
                  <c:v>41149.277777777774</c:v>
                </c:pt>
                <c:pt idx="474">
                  <c:v>41149.319444444496</c:v>
                </c:pt>
                <c:pt idx="475">
                  <c:v>41149.361111111066</c:v>
                </c:pt>
                <c:pt idx="476">
                  <c:v>41149.402777777781</c:v>
                </c:pt>
                <c:pt idx="477">
                  <c:v>41149.444444444496</c:v>
                </c:pt>
                <c:pt idx="478">
                  <c:v>41149.486111111109</c:v>
                </c:pt>
                <c:pt idx="479">
                  <c:v>41149.527777777774</c:v>
                </c:pt>
                <c:pt idx="480">
                  <c:v>41149.569444444445</c:v>
                </c:pt>
                <c:pt idx="481">
                  <c:v>41149.611111111066</c:v>
                </c:pt>
                <c:pt idx="482">
                  <c:v>41149.652777777781</c:v>
                </c:pt>
                <c:pt idx="483">
                  <c:v>41149.694444444445</c:v>
                </c:pt>
                <c:pt idx="484">
                  <c:v>41149.736111111066</c:v>
                </c:pt>
                <c:pt idx="485">
                  <c:v>41149.777777777774</c:v>
                </c:pt>
                <c:pt idx="486">
                  <c:v>41149.819444444496</c:v>
                </c:pt>
                <c:pt idx="487">
                  <c:v>41149.861111111066</c:v>
                </c:pt>
                <c:pt idx="488">
                  <c:v>41149.902777777781</c:v>
                </c:pt>
                <c:pt idx="489">
                  <c:v>41149.944444444496</c:v>
                </c:pt>
                <c:pt idx="490">
                  <c:v>41149.986111111109</c:v>
                </c:pt>
                <c:pt idx="491">
                  <c:v>41150.027777777774</c:v>
                </c:pt>
                <c:pt idx="492">
                  <c:v>41150.069444444445</c:v>
                </c:pt>
                <c:pt idx="493">
                  <c:v>41150.111111111066</c:v>
                </c:pt>
                <c:pt idx="494">
                  <c:v>41150.152777777781</c:v>
                </c:pt>
                <c:pt idx="495">
                  <c:v>41150.194444444445</c:v>
                </c:pt>
                <c:pt idx="496">
                  <c:v>41150.236111111066</c:v>
                </c:pt>
                <c:pt idx="497">
                  <c:v>41150.277777777774</c:v>
                </c:pt>
                <c:pt idx="498">
                  <c:v>41150.319444444496</c:v>
                </c:pt>
                <c:pt idx="499">
                  <c:v>41150.361111111066</c:v>
                </c:pt>
                <c:pt idx="500">
                  <c:v>41150.402777777781</c:v>
                </c:pt>
                <c:pt idx="501">
                  <c:v>41150.444444444496</c:v>
                </c:pt>
                <c:pt idx="502">
                  <c:v>41150.486111111109</c:v>
                </c:pt>
                <c:pt idx="503">
                  <c:v>41150.527777777774</c:v>
                </c:pt>
                <c:pt idx="504">
                  <c:v>41150.569444444445</c:v>
                </c:pt>
                <c:pt idx="505">
                  <c:v>41150.611111111066</c:v>
                </c:pt>
                <c:pt idx="506">
                  <c:v>41150.652777777781</c:v>
                </c:pt>
                <c:pt idx="507">
                  <c:v>41150.694444444445</c:v>
                </c:pt>
                <c:pt idx="508">
                  <c:v>41150.736111111066</c:v>
                </c:pt>
                <c:pt idx="509">
                  <c:v>41150.777777777774</c:v>
                </c:pt>
                <c:pt idx="510">
                  <c:v>41150.819444444496</c:v>
                </c:pt>
                <c:pt idx="511">
                  <c:v>41150.861111111066</c:v>
                </c:pt>
                <c:pt idx="512">
                  <c:v>41150.902777777781</c:v>
                </c:pt>
                <c:pt idx="513">
                  <c:v>41150.944444444496</c:v>
                </c:pt>
                <c:pt idx="514">
                  <c:v>41150.986111111109</c:v>
                </c:pt>
                <c:pt idx="515">
                  <c:v>41151.027777777774</c:v>
                </c:pt>
                <c:pt idx="516">
                  <c:v>41151.069444444445</c:v>
                </c:pt>
                <c:pt idx="517">
                  <c:v>41151.111111111066</c:v>
                </c:pt>
                <c:pt idx="518">
                  <c:v>41151.152777777781</c:v>
                </c:pt>
                <c:pt idx="519">
                  <c:v>41151.194444444445</c:v>
                </c:pt>
                <c:pt idx="520">
                  <c:v>41151.236111111066</c:v>
                </c:pt>
                <c:pt idx="521">
                  <c:v>41151.277777777774</c:v>
                </c:pt>
                <c:pt idx="522">
                  <c:v>41151.319444444496</c:v>
                </c:pt>
                <c:pt idx="523">
                  <c:v>41151.361111111066</c:v>
                </c:pt>
                <c:pt idx="524">
                  <c:v>41151.402777777781</c:v>
                </c:pt>
                <c:pt idx="525">
                  <c:v>41151.444444444496</c:v>
                </c:pt>
                <c:pt idx="526">
                  <c:v>41151.486111111109</c:v>
                </c:pt>
                <c:pt idx="527">
                  <c:v>41151.527777777774</c:v>
                </c:pt>
                <c:pt idx="528">
                  <c:v>41151.569444444445</c:v>
                </c:pt>
                <c:pt idx="529">
                  <c:v>41151.611111111066</c:v>
                </c:pt>
                <c:pt idx="530">
                  <c:v>41151.652777777781</c:v>
                </c:pt>
                <c:pt idx="531">
                  <c:v>41151.694444444445</c:v>
                </c:pt>
                <c:pt idx="532">
                  <c:v>41151.736111111066</c:v>
                </c:pt>
                <c:pt idx="533">
                  <c:v>41151.777777777774</c:v>
                </c:pt>
                <c:pt idx="534">
                  <c:v>41151.819444444496</c:v>
                </c:pt>
                <c:pt idx="535">
                  <c:v>41151.861111111066</c:v>
                </c:pt>
                <c:pt idx="536">
                  <c:v>41151.902777777781</c:v>
                </c:pt>
                <c:pt idx="537">
                  <c:v>41151.944444444496</c:v>
                </c:pt>
                <c:pt idx="538">
                  <c:v>41151.986111111109</c:v>
                </c:pt>
                <c:pt idx="539">
                  <c:v>41152.027777777774</c:v>
                </c:pt>
                <c:pt idx="540">
                  <c:v>41152.069444444445</c:v>
                </c:pt>
                <c:pt idx="541">
                  <c:v>41152.111111111066</c:v>
                </c:pt>
                <c:pt idx="542">
                  <c:v>41152.152777777781</c:v>
                </c:pt>
                <c:pt idx="543">
                  <c:v>41152.194444444445</c:v>
                </c:pt>
                <c:pt idx="544">
                  <c:v>41152.236111111066</c:v>
                </c:pt>
                <c:pt idx="545">
                  <c:v>41152.277777777774</c:v>
                </c:pt>
                <c:pt idx="546">
                  <c:v>41152.319444444496</c:v>
                </c:pt>
                <c:pt idx="547">
                  <c:v>41152.361111111066</c:v>
                </c:pt>
                <c:pt idx="548">
                  <c:v>41152.402777777781</c:v>
                </c:pt>
                <c:pt idx="549">
                  <c:v>41152.444444444496</c:v>
                </c:pt>
                <c:pt idx="550">
                  <c:v>41152.486111111109</c:v>
                </c:pt>
                <c:pt idx="551">
                  <c:v>41152.527777777774</c:v>
                </c:pt>
                <c:pt idx="552">
                  <c:v>41152.569444444445</c:v>
                </c:pt>
                <c:pt idx="553">
                  <c:v>41152.611111111066</c:v>
                </c:pt>
                <c:pt idx="554">
                  <c:v>41152.652777777781</c:v>
                </c:pt>
                <c:pt idx="555">
                  <c:v>41152.694444444445</c:v>
                </c:pt>
                <c:pt idx="556">
                  <c:v>41152.736111111066</c:v>
                </c:pt>
                <c:pt idx="557">
                  <c:v>41152.777777777774</c:v>
                </c:pt>
                <c:pt idx="558">
                  <c:v>41152.819444444496</c:v>
                </c:pt>
                <c:pt idx="559">
                  <c:v>41152.861111111066</c:v>
                </c:pt>
                <c:pt idx="560">
                  <c:v>41152.902777777781</c:v>
                </c:pt>
                <c:pt idx="561">
                  <c:v>41152.944444444496</c:v>
                </c:pt>
                <c:pt idx="562">
                  <c:v>41152.986111111109</c:v>
                </c:pt>
                <c:pt idx="563">
                  <c:v>41153.027777777774</c:v>
                </c:pt>
                <c:pt idx="564">
                  <c:v>41153.069444444445</c:v>
                </c:pt>
                <c:pt idx="565">
                  <c:v>41153.111111111066</c:v>
                </c:pt>
                <c:pt idx="566">
                  <c:v>41153.152777777781</c:v>
                </c:pt>
                <c:pt idx="567">
                  <c:v>41153.194444444445</c:v>
                </c:pt>
                <c:pt idx="568">
                  <c:v>41153.236111111066</c:v>
                </c:pt>
                <c:pt idx="569">
                  <c:v>41153.277777777774</c:v>
                </c:pt>
                <c:pt idx="570">
                  <c:v>41153.319444444496</c:v>
                </c:pt>
                <c:pt idx="571">
                  <c:v>41153.361111111066</c:v>
                </c:pt>
                <c:pt idx="572">
                  <c:v>41153.402777777781</c:v>
                </c:pt>
                <c:pt idx="573">
                  <c:v>41153.444444444496</c:v>
                </c:pt>
                <c:pt idx="574">
                  <c:v>41153.486111111109</c:v>
                </c:pt>
                <c:pt idx="575">
                  <c:v>41153.527777777774</c:v>
                </c:pt>
                <c:pt idx="576">
                  <c:v>41153.569444444445</c:v>
                </c:pt>
                <c:pt idx="577">
                  <c:v>41153.611111111066</c:v>
                </c:pt>
                <c:pt idx="578">
                  <c:v>41153.652777777781</c:v>
                </c:pt>
                <c:pt idx="579">
                  <c:v>41153.694444444445</c:v>
                </c:pt>
                <c:pt idx="580">
                  <c:v>41153.736111111066</c:v>
                </c:pt>
                <c:pt idx="581">
                  <c:v>41153.777777777774</c:v>
                </c:pt>
                <c:pt idx="582">
                  <c:v>41153.819444444496</c:v>
                </c:pt>
                <c:pt idx="583">
                  <c:v>41153.861111111066</c:v>
                </c:pt>
                <c:pt idx="584">
                  <c:v>41153.902777777781</c:v>
                </c:pt>
                <c:pt idx="585">
                  <c:v>41153.944444444496</c:v>
                </c:pt>
                <c:pt idx="586">
                  <c:v>41153.986111111109</c:v>
                </c:pt>
                <c:pt idx="587">
                  <c:v>41154.027777777774</c:v>
                </c:pt>
                <c:pt idx="588">
                  <c:v>41154.069444444445</c:v>
                </c:pt>
                <c:pt idx="589">
                  <c:v>41154.111111111066</c:v>
                </c:pt>
                <c:pt idx="590">
                  <c:v>41154.152777777781</c:v>
                </c:pt>
                <c:pt idx="591">
                  <c:v>41154.194444444445</c:v>
                </c:pt>
                <c:pt idx="592">
                  <c:v>41154.236111111066</c:v>
                </c:pt>
                <c:pt idx="593">
                  <c:v>41154.277777777774</c:v>
                </c:pt>
                <c:pt idx="594">
                  <c:v>41154.319444444496</c:v>
                </c:pt>
                <c:pt idx="595">
                  <c:v>41154.361111111066</c:v>
                </c:pt>
                <c:pt idx="596">
                  <c:v>41154.402777777781</c:v>
                </c:pt>
                <c:pt idx="597">
                  <c:v>41154.444444444496</c:v>
                </c:pt>
                <c:pt idx="598">
                  <c:v>41154.486111111109</c:v>
                </c:pt>
                <c:pt idx="599">
                  <c:v>41154.527777777774</c:v>
                </c:pt>
                <c:pt idx="600">
                  <c:v>41154.569444444445</c:v>
                </c:pt>
                <c:pt idx="601">
                  <c:v>41154.611111111066</c:v>
                </c:pt>
                <c:pt idx="602">
                  <c:v>41154.652777777781</c:v>
                </c:pt>
                <c:pt idx="603">
                  <c:v>41154.694444444445</c:v>
                </c:pt>
                <c:pt idx="604">
                  <c:v>41154.736111111066</c:v>
                </c:pt>
                <c:pt idx="605">
                  <c:v>41154.777777777774</c:v>
                </c:pt>
                <c:pt idx="606">
                  <c:v>41154.819444444496</c:v>
                </c:pt>
                <c:pt idx="607">
                  <c:v>41154.861111111066</c:v>
                </c:pt>
                <c:pt idx="608">
                  <c:v>41154.902777777781</c:v>
                </c:pt>
                <c:pt idx="609">
                  <c:v>41154.944444444496</c:v>
                </c:pt>
                <c:pt idx="610">
                  <c:v>41154.986111111109</c:v>
                </c:pt>
                <c:pt idx="611">
                  <c:v>41155.027777777774</c:v>
                </c:pt>
                <c:pt idx="612">
                  <c:v>41155.069444444445</c:v>
                </c:pt>
                <c:pt idx="613">
                  <c:v>41155.111111111066</c:v>
                </c:pt>
                <c:pt idx="614">
                  <c:v>41155.152777777781</c:v>
                </c:pt>
                <c:pt idx="615">
                  <c:v>41155.194444444445</c:v>
                </c:pt>
                <c:pt idx="616">
                  <c:v>41155.236111111066</c:v>
                </c:pt>
                <c:pt idx="617">
                  <c:v>41155.277777777774</c:v>
                </c:pt>
                <c:pt idx="618">
                  <c:v>41155.319444444496</c:v>
                </c:pt>
                <c:pt idx="619">
                  <c:v>41155.361111111066</c:v>
                </c:pt>
                <c:pt idx="620">
                  <c:v>41155.402777777781</c:v>
                </c:pt>
                <c:pt idx="621">
                  <c:v>41155.444444444496</c:v>
                </c:pt>
                <c:pt idx="622">
                  <c:v>41155.486111111109</c:v>
                </c:pt>
                <c:pt idx="623">
                  <c:v>41155.527777777774</c:v>
                </c:pt>
                <c:pt idx="624">
                  <c:v>41155.569444444445</c:v>
                </c:pt>
                <c:pt idx="625">
                  <c:v>41155.611111111066</c:v>
                </c:pt>
                <c:pt idx="626">
                  <c:v>41155.652777777781</c:v>
                </c:pt>
                <c:pt idx="627">
                  <c:v>41155.694444444445</c:v>
                </c:pt>
                <c:pt idx="628">
                  <c:v>41155.736111111066</c:v>
                </c:pt>
                <c:pt idx="629">
                  <c:v>41155.777777777774</c:v>
                </c:pt>
                <c:pt idx="630">
                  <c:v>41155.819444444496</c:v>
                </c:pt>
                <c:pt idx="631">
                  <c:v>41155.861111111066</c:v>
                </c:pt>
                <c:pt idx="632">
                  <c:v>41155.902777777781</c:v>
                </c:pt>
                <c:pt idx="633">
                  <c:v>41155.944444444496</c:v>
                </c:pt>
                <c:pt idx="634">
                  <c:v>41155.986111111109</c:v>
                </c:pt>
                <c:pt idx="635">
                  <c:v>41156.027777777774</c:v>
                </c:pt>
                <c:pt idx="636">
                  <c:v>41156.069444444445</c:v>
                </c:pt>
                <c:pt idx="637">
                  <c:v>41156.111111111066</c:v>
                </c:pt>
                <c:pt idx="638">
                  <c:v>41156.152777777781</c:v>
                </c:pt>
                <c:pt idx="639">
                  <c:v>41156.194444444445</c:v>
                </c:pt>
                <c:pt idx="640">
                  <c:v>41156.236111111066</c:v>
                </c:pt>
                <c:pt idx="641">
                  <c:v>41156.277777777774</c:v>
                </c:pt>
                <c:pt idx="642">
                  <c:v>41156.319444444496</c:v>
                </c:pt>
                <c:pt idx="643">
                  <c:v>41156.361111111066</c:v>
                </c:pt>
                <c:pt idx="644">
                  <c:v>41156.402777777781</c:v>
                </c:pt>
                <c:pt idx="645">
                  <c:v>41156.443136574082</c:v>
                </c:pt>
              </c:numCache>
            </c:numRef>
          </c:xVal>
          <c:yVal>
            <c:numRef>
              <c:f>'Temp F 3'!$C$2:$C$647</c:f>
              <c:numCache>
                <c:formatCode>0.00</c:formatCode>
                <c:ptCount val="646"/>
                <c:pt idx="0">
                  <c:v>57.441000000000003</c:v>
                </c:pt>
                <c:pt idx="1">
                  <c:v>57.441000000000003</c:v>
                </c:pt>
                <c:pt idx="2">
                  <c:v>57.441000000000003</c:v>
                </c:pt>
                <c:pt idx="3">
                  <c:v>57.441000000000003</c:v>
                </c:pt>
                <c:pt idx="4">
                  <c:v>57.441000000000003</c:v>
                </c:pt>
                <c:pt idx="5">
                  <c:v>57.441000000000003</c:v>
                </c:pt>
                <c:pt idx="6">
                  <c:v>57.441000000000003</c:v>
                </c:pt>
                <c:pt idx="7">
                  <c:v>57.441000000000003</c:v>
                </c:pt>
                <c:pt idx="8">
                  <c:v>57.441000000000003</c:v>
                </c:pt>
                <c:pt idx="9">
                  <c:v>57.441000000000003</c:v>
                </c:pt>
                <c:pt idx="10">
                  <c:v>57.441000000000003</c:v>
                </c:pt>
                <c:pt idx="11">
                  <c:v>57.441000000000003</c:v>
                </c:pt>
                <c:pt idx="12">
                  <c:v>57.441000000000003</c:v>
                </c:pt>
                <c:pt idx="13">
                  <c:v>57.441000000000003</c:v>
                </c:pt>
                <c:pt idx="14">
                  <c:v>57.441000000000003</c:v>
                </c:pt>
                <c:pt idx="15">
                  <c:v>57.441000000000003</c:v>
                </c:pt>
                <c:pt idx="16">
                  <c:v>57.441000000000003</c:v>
                </c:pt>
                <c:pt idx="17">
                  <c:v>57.441000000000003</c:v>
                </c:pt>
                <c:pt idx="18">
                  <c:v>57.441000000000003</c:v>
                </c:pt>
                <c:pt idx="19">
                  <c:v>57.441000000000003</c:v>
                </c:pt>
                <c:pt idx="20">
                  <c:v>57.441000000000003</c:v>
                </c:pt>
                <c:pt idx="21">
                  <c:v>57.441000000000003</c:v>
                </c:pt>
                <c:pt idx="22">
                  <c:v>57.441000000000003</c:v>
                </c:pt>
                <c:pt idx="23">
                  <c:v>57.441000000000003</c:v>
                </c:pt>
                <c:pt idx="24">
                  <c:v>57.441000000000003</c:v>
                </c:pt>
                <c:pt idx="25">
                  <c:v>57.441000000000003</c:v>
                </c:pt>
                <c:pt idx="26">
                  <c:v>57.441000000000003</c:v>
                </c:pt>
                <c:pt idx="27">
                  <c:v>57.441000000000003</c:v>
                </c:pt>
                <c:pt idx="28">
                  <c:v>57.441000000000003</c:v>
                </c:pt>
                <c:pt idx="29">
                  <c:v>57.441000000000003</c:v>
                </c:pt>
                <c:pt idx="30">
                  <c:v>57.441000000000003</c:v>
                </c:pt>
                <c:pt idx="31">
                  <c:v>57.441000000000003</c:v>
                </c:pt>
                <c:pt idx="32">
                  <c:v>57.441000000000003</c:v>
                </c:pt>
                <c:pt idx="33">
                  <c:v>57.441000000000003</c:v>
                </c:pt>
                <c:pt idx="34">
                  <c:v>57.441000000000003</c:v>
                </c:pt>
                <c:pt idx="35">
                  <c:v>57.441000000000003</c:v>
                </c:pt>
                <c:pt idx="36">
                  <c:v>57.441000000000003</c:v>
                </c:pt>
                <c:pt idx="37">
                  <c:v>57.441000000000003</c:v>
                </c:pt>
                <c:pt idx="38">
                  <c:v>57.441000000000003</c:v>
                </c:pt>
                <c:pt idx="39">
                  <c:v>57.441000000000003</c:v>
                </c:pt>
                <c:pt idx="40">
                  <c:v>57.441000000000003</c:v>
                </c:pt>
                <c:pt idx="41">
                  <c:v>57.441000000000003</c:v>
                </c:pt>
                <c:pt idx="42">
                  <c:v>57.441000000000003</c:v>
                </c:pt>
                <c:pt idx="43">
                  <c:v>57.441000000000003</c:v>
                </c:pt>
                <c:pt idx="44">
                  <c:v>57.441000000000003</c:v>
                </c:pt>
                <c:pt idx="45">
                  <c:v>57.441000000000003</c:v>
                </c:pt>
                <c:pt idx="46">
                  <c:v>57.441000000000003</c:v>
                </c:pt>
                <c:pt idx="47">
                  <c:v>57.441000000000003</c:v>
                </c:pt>
                <c:pt idx="48">
                  <c:v>57.441000000000003</c:v>
                </c:pt>
                <c:pt idx="49">
                  <c:v>57.441000000000003</c:v>
                </c:pt>
                <c:pt idx="50">
                  <c:v>57.441000000000003</c:v>
                </c:pt>
                <c:pt idx="51">
                  <c:v>57.441000000000003</c:v>
                </c:pt>
                <c:pt idx="52">
                  <c:v>57.441000000000003</c:v>
                </c:pt>
                <c:pt idx="53">
                  <c:v>57.441000000000003</c:v>
                </c:pt>
                <c:pt idx="54">
                  <c:v>57.441000000000003</c:v>
                </c:pt>
                <c:pt idx="55">
                  <c:v>57.441000000000003</c:v>
                </c:pt>
                <c:pt idx="56">
                  <c:v>57.441000000000003</c:v>
                </c:pt>
                <c:pt idx="57">
                  <c:v>57.441000000000003</c:v>
                </c:pt>
                <c:pt idx="58">
                  <c:v>57.441000000000003</c:v>
                </c:pt>
                <c:pt idx="59">
                  <c:v>57.441000000000003</c:v>
                </c:pt>
                <c:pt idx="60">
                  <c:v>57.441000000000003</c:v>
                </c:pt>
                <c:pt idx="61">
                  <c:v>57.441000000000003</c:v>
                </c:pt>
                <c:pt idx="62">
                  <c:v>57.441000000000003</c:v>
                </c:pt>
                <c:pt idx="63">
                  <c:v>57.441000000000003</c:v>
                </c:pt>
                <c:pt idx="64">
                  <c:v>57.441000000000003</c:v>
                </c:pt>
                <c:pt idx="65">
                  <c:v>57.441000000000003</c:v>
                </c:pt>
                <c:pt idx="66">
                  <c:v>57.441000000000003</c:v>
                </c:pt>
                <c:pt idx="67">
                  <c:v>57.441000000000003</c:v>
                </c:pt>
                <c:pt idx="68">
                  <c:v>57.441000000000003</c:v>
                </c:pt>
                <c:pt idx="69">
                  <c:v>57.441000000000003</c:v>
                </c:pt>
                <c:pt idx="70">
                  <c:v>57.441000000000003</c:v>
                </c:pt>
                <c:pt idx="71">
                  <c:v>57.441000000000003</c:v>
                </c:pt>
                <c:pt idx="72">
                  <c:v>57.441000000000003</c:v>
                </c:pt>
                <c:pt idx="73">
                  <c:v>57.441000000000003</c:v>
                </c:pt>
                <c:pt idx="74">
                  <c:v>57.441000000000003</c:v>
                </c:pt>
                <c:pt idx="75">
                  <c:v>57.441000000000003</c:v>
                </c:pt>
                <c:pt idx="76">
                  <c:v>57.441000000000003</c:v>
                </c:pt>
                <c:pt idx="77">
                  <c:v>57.441000000000003</c:v>
                </c:pt>
                <c:pt idx="78">
                  <c:v>57.441000000000003</c:v>
                </c:pt>
                <c:pt idx="79">
                  <c:v>57.441000000000003</c:v>
                </c:pt>
                <c:pt idx="80">
                  <c:v>57.441000000000003</c:v>
                </c:pt>
                <c:pt idx="81">
                  <c:v>57.441000000000003</c:v>
                </c:pt>
                <c:pt idx="82">
                  <c:v>57.441000000000003</c:v>
                </c:pt>
                <c:pt idx="83">
                  <c:v>57.441000000000003</c:v>
                </c:pt>
                <c:pt idx="84">
                  <c:v>57.441000000000003</c:v>
                </c:pt>
                <c:pt idx="85">
                  <c:v>57.441000000000003</c:v>
                </c:pt>
                <c:pt idx="86">
                  <c:v>57.441000000000003</c:v>
                </c:pt>
                <c:pt idx="87">
                  <c:v>57.441000000000003</c:v>
                </c:pt>
                <c:pt idx="88">
                  <c:v>57.441000000000003</c:v>
                </c:pt>
                <c:pt idx="89">
                  <c:v>57.441000000000003</c:v>
                </c:pt>
                <c:pt idx="90">
                  <c:v>57.441000000000003</c:v>
                </c:pt>
                <c:pt idx="91">
                  <c:v>57.441000000000003</c:v>
                </c:pt>
                <c:pt idx="92">
                  <c:v>57.441000000000003</c:v>
                </c:pt>
                <c:pt idx="93">
                  <c:v>57.441000000000003</c:v>
                </c:pt>
                <c:pt idx="94">
                  <c:v>57.441000000000003</c:v>
                </c:pt>
                <c:pt idx="95">
                  <c:v>57.441000000000003</c:v>
                </c:pt>
                <c:pt idx="96">
                  <c:v>57.441000000000003</c:v>
                </c:pt>
                <c:pt idx="97">
                  <c:v>57.441000000000003</c:v>
                </c:pt>
                <c:pt idx="98">
                  <c:v>57.441000000000003</c:v>
                </c:pt>
                <c:pt idx="99">
                  <c:v>57.441000000000003</c:v>
                </c:pt>
                <c:pt idx="100">
                  <c:v>57.441000000000003</c:v>
                </c:pt>
                <c:pt idx="101">
                  <c:v>57.441000000000003</c:v>
                </c:pt>
                <c:pt idx="102">
                  <c:v>57.441000000000003</c:v>
                </c:pt>
                <c:pt idx="103">
                  <c:v>57.441000000000003</c:v>
                </c:pt>
                <c:pt idx="104">
                  <c:v>57.441000000000003</c:v>
                </c:pt>
                <c:pt idx="105">
                  <c:v>57.441000000000003</c:v>
                </c:pt>
                <c:pt idx="106">
                  <c:v>57.441000000000003</c:v>
                </c:pt>
                <c:pt idx="107">
                  <c:v>57.441000000000003</c:v>
                </c:pt>
                <c:pt idx="108">
                  <c:v>57.441000000000003</c:v>
                </c:pt>
                <c:pt idx="109">
                  <c:v>57.441000000000003</c:v>
                </c:pt>
                <c:pt idx="110">
                  <c:v>57.441000000000003</c:v>
                </c:pt>
                <c:pt idx="111">
                  <c:v>57.441000000000003</c:v>
                </c:pt>
                <c:pt idx="112">
                  <c:v>57.441000000000003</c:v>
                </c:pt>
                <c:pt idx="113">
                  <c:v>57.441000000000003</c:v>
                </c:pt>
                <c:pt idx="114">
                  <c:v>57.441000000000003</c:v>
                </c:pt>
                <c:pt idx="115">
                  <c:v>57.441000000000003</c:v>
                </c:pt>
                <c:pt idx="116">
                  <c:v>57.441000000000003</c:v>
                </c:pt>
                <c:pt idx="117">
                  <c:v>57.441000000000003</c:v>
                </c:pt>
                <c:pt idx="118">
                  <c:v>57.441000000000003</c:v>
                </c:pt>
                <c:pt idx="119">
                  <c:v>57.441000000000003</c:v>
                </c:pt>
                <c:pt idx="120">
                  <c:v>57.441000000000003</c:v>
                </c:pt>
                <c:pt idx="121">
                  <c:v>57.441000000000003</c:v>
                </c:pt>
                <c:pt idx="122">
                  <c:v>57.441000000000003</c:v>
                </c:pt>
                <c:pt idx="123">
                  <c:v>57.441000000000003</c:v>
                </c:pt>
                <c:pt idx="124">
                  <c:v>57.441000000000003</c:v>
                </c:pt>
                <c:pt idx="125">
                  <c:v>57.441000000000003</c:v>
                </c:pt>
                <c:pt idx="126">
                  <c:v>57.441000000000003</c:v>
                </c:pt>
                <c:pt idx="127">
                  <c:v>57.441000000000003</c:v>
                </c:pt>
                <c:pt idx="128">
                  <c:v>57.441000000000003</c:v>
                </c:pt>
                <c:pt idx="129">
                  <c:v>57.441000000000003</c:v>
                </c:pt>
                <c:pt idx="130">
                  <c:v>57.441000000000003</c:v>
                </c:pt>
                <c:pt idx="131">
                  <c:v>57.441000000000003</c:v>
                </c:pt>
                <c:pt idx="132">
                  <c:v>57.441000000000003</c:v>
                </c:pt>
                <c:pt idx="133">
                  <c:v>57.441000000000003</c:v>
                </c:pt>
                <c:pt idx="134">
                  <c:v>57.441000000000003</c:v>
                </c:pt>
                <c:pt idx="135">
                  <c:v>57.441000000000003</c:v>
                </c:pt>
                <c:pt idx="136">
                  <c:v>57.441000000000003</c:v>
                </c:pt>
                <c:pt idx="137">
                  <c:v>57.441000000000003</c:v>
                </c:pt>
                <c:pt idx="138">
                  <c:v>57.441000000000003</c:v>
                </c:pt>
                <c:pt idx="139">
                  <c:v>57.441000000000003</c:v>
                </c:pt>
                <c:pt idx="140">
                  <c:v>57.441000000000003</c:v>
                </c:pt>
                <c:pt idx="141">
                  <c:v>57.441000000000003</c:v>
                </c:pt>
                <c:pt idx="142">
                  <c:v>57.441000000000003</c:v>
                </c:pt>
                <c:pt idx="143">
                  <c:v>57.441000000000003</c:v>
                </c:pt>
                <c:pt idx="144">
                  <c:v>57.441000000000003</c:v>
                </c:pt>
                <c:pt idx="145">
                  <c:v>57.441000000000003</c:v>
                </c:pt>
                <c:pt idx="146">
                  <c:v>57.441000000000003</c:v>
                </c:pt>
                <c:pt idx="147">
                  <c:v>57.441000000000003</c:v>
                </c:pt>
                <c:pt idx="148">
                  <c:v>57.441000000000003</c:v>
                </c:pt>
                <c:pt idx="149">
                  <c:v>57.441000000000003</c:v>
                </c:pt>
                <c:pt idx="150">
                  <c:v>57.441000000000003</c:v>
                </c:pt>
                <c:pt idx="151">
                  <c:v>57.441000000000003</c:v>
                </c:pt>
                <c:pt idx="152">
                  <c:v>57.441000000000003</c:v>
                </c:pt>
                <c:pt idx="153">
                  <c:v>57.441000000000003</c:v>
                </c:pt>
                <c:pt idx="154">
                  <c:v>57.441000000000003</c:v>
                </c:pt>
                <c:pt idx="155">
                  <c:v>57.441000000000003</c:v>
                </c:pt>
                <c:pt idx="156">
                  <c:v>57.441000000000003</c:v>
                </c:pt>
                <c:pt idx="157">
                  <c:v>57.441000000000003</c:v>
                </c:pt>
                <c:pt idx="158">
                  <c:v>57.441000000000003</c:v>
                </c:pt>
                <c:pt idx="159">
                  <c:v>57.441000000000003</c:v>
                </c:pt>
                <c:pt idx="160">
                  <c:v>57.441000000000003</c:v>
                </c:pt>
                <c:pt idx="161">
                  <c:v>57.441000000000003</c:v>
                </c:pt>
                <c:pt idx="162">
                  <c:v>57.441000000000003</c:v>
                </c:pt>
                <c:pt idx="163">
                  <c:v>57.441000000000003</c:v>
                </c:pt>
                <c:pt idx="164">
                  <c:v>57.441000000000003</c:v>
                </c:pt>
                <c:pt idx="165">
                  <c:v>57.441000000000003</c:v>
                </c:pt>
                <c:pt idx="166">
                  <c:v>57.441000000000003</c:v>
                </c:pt>
                <c:pt idx="167">
                  <c:v>57.441000000000003</c:v>
                </c:pt>
                <c:pt idx="168">
                  <c:v>57.614000000000004</c:v>
                </c:pt>
                <c:pt idx="169">
                  <c:v>57.441000000000003</c:v>
                </c:pt>
                <c:pt idx="170">
                  <c:v>57.441000000000003</c:v>
                </c:pt>
                <c:pt idx="171">
                  <c:v>57.441000000000003</c:v>
                </c:pt>
                <c:pt idx="172">
                  <c:v>57.614000000000004</c:v>
                </c:pt>
                <c:pt idx="173">
                  <c:v>57.614000000000004</c:v>
                </c:pt>
                <c:pt idx="174">
                  <c:v>57.441000000000003</c:v>
                </c:pt>
                <c:pt idx="175">
                  <c:v>57.614000000000004</c:v>
                </c:pt>
                <c:pt idx="176">
                  <c:v>57.441000000000003</c:v>
                </c:pt>
                <c:pt idx="177">
                  <c:v>57.614000000000004</c:v>
                </c:pt>
                <c:pt idx="178">
                  <c:v>57.614000000000004</c:v>
                </c:pt>
                <c:pt idx="179">
                  <c:v>57.614000000000004</c:v>
                </c:pt>
                <c:pt idx="180">
                  <c:v>57.614000000000004</c:v>
                </c:pt>
                <c:pt idx="181">
                  <c:v>57.614000000000004</c:v>
                </c:pt>
                <c:pt idx="182">
                  <c:v>57.614000000000004</c:v>
                </c:pt>
                <c:pt idx="183">
                  <c:v>57.614000000000004</c:v>
                </c:pt>
                <c:pt idx="184">
                  <c:v>57.614000000000004</c:v>
                </c:pt>
                <c:pt idx="185">
                  <c:v>57.614000000000004</c:v>
                </c:pt>
                <c:pt idx="186">
                  <c:v>57.614000000000004</c:v>
                </c:pt>
                <c:pt idx="187">
                  <c:v>57.614000000000004</c:v>
                </c:pt>
                <c:pt idx="188">
                  <c:v>57.614000000000004</c:v>
                </c:pt>
                <c:pt idx="189">
                  <c:v>57.614000000000004</c:v>
                </c:pt>
                <c:pt idx="190">
                  <c:v>57.614000000000004</c:v>
                </c:pt>
                <c:pt idx="191">
                  <c:v>57.614000000000004</c:v>
                </c:pt>
                <c:pt idx="192">
                  <c:v>57.614000000000004</c:v>
                </c:pt>
                <c:pt idx="193">
                  <c:v>57.614000000000004</c:v>
                </c:pt>
                <c:pt idx="194">
                  <c:v>57.614000000000004</c:v>
                </c:pt>
                <c:pt idx="195">
                  <c:v>57.614000000000004</c:v>
                </c:pt>
                <c:pt idx="196">
                  <c:v>57.614000000000004</c:v>
                </c:pt>
                <c:pt idx="197">
                  <c:v>57.614000000000004</c:v>
                </c:pt>
                <c:pt idx="198">
                  <c:v>57.614000000000004</c:v>
                </c:pt>
                <c:pt idx="199">
                  <c:v>57.614000000000004</c:v>
                </c:pt>
                <c:pt idx="200">
                  <c:v>57.614000000000004</c:v>
                </c:pt>
                <c:pt idx="201">
                  <c:v>57.614000000000004</c:v>
                </c:pt>
                <c:pt idx="202">
                  <c:v>57.614000000000004</c:v>
                </c:pt>
                <c:pt idx="203">
                  <c:v>57.614000000000004</c:v>
                </c:pt>
                <c:pt idx="204">
                  <c:v>57.614000000000004</c:v>
                </c:pt>
                <c:pt idx="205">
                  <c:v>57.614000000000004</c:v>
                </c:pt>
                <c:pt idx="206">
                  <c:v>57.614000000000004</c:v>
                </c:pt>
                <c:pt idx="207">
                  <c:v>57.614000000000004</c:v>
                </c:pt>
                <c:pt idx="208">
                  <c:v>57.614000000000004</c:v>
                </c:pt>
                <c:pt idx="209">
                  <c:v>57.614000000000004</c:v>
                </c:pt>
                <c:pt idx="210">
                  <c:v>57.614000000000004</c:v>
                </c:pt>
                <c:pt idx="211">
                  <c:v>57.614000000000004</c:v>
                </c:pt>
                <c:pt idx="212">
                  <c:v>57.614000000000004</c:v>
                </c:pt>
                <c:pt idx="213">
                  <c:v>57.614000000000004</c:v>
                </c:pt>
                <c:pt idx="214">
                  <c:v>57.614000000000004</c:v>
                </c:pt>
                <c:pt idx="215">
                  <c:v>57.614000000000004</c:v>
                </c:pt>
                <c:pt idx="216">
                  <c:v>57.614000000000004</c:v>
                </c:pt>
                <c:pt idx="217">
                  <c:v>57.614000000000004</c:v>
                </c:pt>
                <c:pt idx="218">
                  <c:v>57.614000000000004</c:v>
                </c:pt>
                <c:pt idx="219">
                  <c:v>57.614000000000004</c:v>
                </c:pt>
                <c:pt idx="220">
                  <c:v>57.614000000000004</c:v>
                </c:pt>
                <c:pt idx="221">
                  <c:v>57.614000000000004</c:v>
                </c:pt>
                <c:pt idx="222">
                  <c:v>57.614000000000004</c:v>
                </c:pt>
                <c:pt idx="223">
                  <c:v>57.614000000000004</c:v>
                </c:pt>
                <c:pt idx="224">
                  <c:v>57.614000000000004</c:v>
                </c:pt>
                <c:pt idx="225">
                  <c:v>57.614000000000004</c:v>
                </c:pt>
                <c:pt idx="226">
                  <c:v>57.614000000000004</c:v>
                </c:pt>
                <c:pt idx="227">
                  <c:v>57.614000000000004</c:v>
                </c:pt>
                <c:pt idx="228">
                  <c:v>57.614000000000004</c:v>
                </c:pt>
                <c:pt idx="229">
                  <c:v>57.614000000000004</c:v>
                </c:pt>
                <c:pt idx="230">
                  <c:v>57.614000000000004</c:v>
                </c:pt>
                <c:pt idx="231">
                  <c:v>57.614000000000004</c:v>
                </c:pt>
                <c:pt idx="232">
                  <c:v>57.614000000000004</c:v>
                </c:pt>
                <c:pt idx="233">
                  <c:v>57.614000000000004</c:v>
                </c:pt>
                <c:pt idx="234">
                  <c:v>57.614000000000004</c:v>
                </c:pt>
                <c:pt idx="235">
                  <c:v>57.614000000000004</c:v>
                </c:pt>
                <c:pt idx="236">
                  <c:v>57.614000000000004</c:v>
                </c:pt>
                <c:pt idx="237">
                  <c:v>57.614000000000004</c:v>
                </c:pt>
                <c:pt idx="238">
                  <c:v>57.614000000000004</c:v>
                </c:pt>
                <c:pt idx="239">
                  <c:v>57.614000000000004</c:v>
                </c:pt>
                <c:pt idx="240">
                  <c:v>57.614000000000004</c:v>
                </c:pt>
                <c:pt idx="241">
                  <c:v>57.614000000000004</c:v>
                </c:pt>
                <c:pt idx="242">
                  <c:v>57.614000000000004</c:v>
                </c:pt>
                <c:pt idx="243">
                  <c:v>57.614000000000004</c:v>
                </c:pt>
                <c:pt idx="244">
                  <c:v>57.614000000000004</c:v>
                </c:pt>
                <c:pt idx="245">
                  <c:v>57.614000000000004</c:v>
                </c:pt>
                <c:pt idx="246">
                  <c:v>57.614000000000004</c:v>
                </c:pt>
                <c:pt idx="247">
                  <c:v>57.614000000000004</c:v>
                </c:pt>
                <c:pt idx="248">
                  <c:v>57.614000000000004</c:v>
                </c:pt>
                <c:pt idx="249">
                  <c:v>57.614000000000004</c:v>
                </c:pt>
                <c:pt idx="250">
                  <c:v>57.614000000000004</c:v>
                </c:pt>
                <c:pt idx="251">
                  <c:v>57.614000000000004</c:v>
                </c:pt>
                <c:pt idx="252">
                  <c:v>57.614000000000004</c:v>
                </c:pt>
                <c:pt idx="253">
                  <c:v>57.614000000000004</c:v>
                </c:pt>
                <c:pt idx="254">
                  <c:v>57.614000000000004</c:v>
                </c:pt>
                <c:pt idx="255">
                  <c:v>57.614000000000004</c:v>
                </c:pt>
                <c:pt idx="256">
                  <c:v>57.614000000000004</c:v>
                </c:pt>
                <c:pt idx="257">
                  <c:v>57.614000000000004</c:v>
                </c:pt>
                <c:pt idx="258">
                  <c:v>57.614000000000004</c:v>
                </c:pt>
                <c:pt idx="259">
                  <c:v>57.614000000000004</c:v>
                </c:pt>
                <c:pt idx="260">
                  <c:v>57.614000000000004</c:v>
                </c:pt>
                <c:pt idx="261">
                  <c:v>57.614000000000004</c:v>
                </c:pt>
                <c:pt idx="262">
                  <c:v>57.614000000000004</c:v>
                </c:pt>
                <c:pt idx="263">
                  <c:v>57.614000000000004</c:v>
                </c:pt>
                <c:pt idx="264">
                  <c:v>57.614000000000004</c:v>
                </c:pt>
                <c:pt idx="265">
                  <c:v>57.614000000000004</c:v>
                </c:pt>
                <c:pt idx="266">
                  <c:v>57.614000000000004</c:v>
                </c:pt>
                <c:pt idx="267">
                  <c:v>57.614000000000004</c:v>
                </c:pt>
                <c:pt idx="268">
                  <c:v>57.614000000000004</c:v>
                </c:pt>
                <c:pt idx="269">
                  <c:v>57.614000000000004</c:v>
                </c:pt>
                <c:pt idx="270">
                  <c:v>57.614000000000004</c:v>
                </c:pt>
                <c:pt idx="271">
                  <c:v>57.614000000000004</c:v>
                </c:pt>
                <c:pt idx="272">
                  <c:v>57.614000000000004</c:v>
                </c:pt>
                <c:pt idx="273">
                  <c:v>57.614000000000004</c:v>
                </c:pt>
                <c:pt idx="274">
                  <c:v>57.614000000000004</c:v>
                </c:pt>
                <c:pt idx="275">
                  <c:v>57.614000000000004</c:v>
                </c:pt>
                <c:pt idx="276">
                  <c:v>57.614000000000004</c:v>
                </c:pt>
                <c:pt idx="277">
                  <c:v>57.614000000000004</c:v>
                </c:pt>
                <c:pt idx="278">
                  <c:v>57.614000000000004</c:v>
                </c:pt>
                <c:pt idx="279">
                  <c:v>57.614000000000004</c:v>
                </c:pt>
                <c:pt idx="280">
                  <c:v>57.614000000000004</c:v>
                </c:pt>
                <c:pt idx="281">
                  <c:v>57.614000000000004</c:v>
                </c:pt>
                <c:pt idx="282">
                  <c:v>57.614000000000004</c:v>
                </c:pt>
                <c:pt idx="283">
                  <c:v>57.614000000000004</c:v>
                </c:pt>
                <c:pt idx="284">
                  <c:v>57.614000000000004</c:v>
                </c:pt>
                <c:pt idx="285">
                  <c:v>57.614000000000004</c:v>
                </c:pt>
                <c:pt idx="286">
                  <c:v>57.614000000000004</c:v>
                </c:pt>
                <c:pt idx="287">
                  <c:v>57.614000000000004</c:v>
                </c:pt>
                <c:pt idx="288">
                  <c:v>57.614000000000004</c:v>
                </c:pt>
                <c:pt idx="289">
                  <c:v>57.614000000000004</c:v>
                </c:pt>
                <c:pt idx="290">
                  <c:v>57.614000000000004</c:v>
                </c:pt>
                <c:pt idx="291">
                  <c:v>57.614000000000004</c:v>
                </c:pt>
                <c:pt idx="292">
                  <c:v>57.614000000000004</c:v>
                </c:pt>
                <c:pt idx="293">
                  <c:v>57.614000000000004</c:v>
                </c:pt>
                <c:pt idx="294">
                  <c:v>57.614000000000004</c:v>
                </c:pt>
                <c:pt idx="295">
                  <c:v>57.614000000000004</c:v>
                </c:pt>
                <c:pt idx="296">
                  <c:v>57.614000000000004</c:v>
                </c:pt>
                <c:pt idx="297">
                  <c:v>57.614000000000004</c:v>
                </c:pt>
                <c:pt idx="298">
                  <c:v>57.614000000000004</c:v>
                </c:pt>
                <c:pt idx="299">
                  <c:v>57.614000000000004</c:v>
                </c:pt>
                <c:pt idx="300">
                  <c:v>57.614000000000004</c:v>
                </c:pt>
                <c:pt idx="301">
                  <c:v>57.614000000000004</c:v>
                </c:pt>
                <c:pt idx="302">
                  <c:v>57.614000000000004</c:v>
                </c:pt>
                <c:pt idx="303">
                  <c:v>57.614000000000004</c:v>
                </c:pt>
                <c:pt idx="304">
                  <c:v>57.614000000000004</c:v>
                </c:pt>
                <c:pt idx="305">
                  <c:v>57.614000000000004</c:v>
                </c:pt>
                <c:pt idx="306">
                  <c:v>57.614000000000004</c:v>
                </c:pt>
                <c:pt idx="307">
                  <c:v>57.614000000000004</c:v>
                </c:pt>
                <c:pt idx="308">
                  <c:v>57.614000000000004</c:v>
                </c:pt>
                <c:pt idx="309">
                  <c:v>57.614000000000004</c:v>
                </c:pt>
                <c:pt idx="310">
                  <c:v>57.614000000000004</c:v>
                </c:pt>
                <c:pt idx="311">
                  <c:v>57.614000000000004</c:v>
                </c:pt>
                <c:pt idx="312">
                  <c:v>57.614000000000004</c:v>
                </c:pt>
                <c:pt idx="313">
                  <c:v>57.614000000000004</c:v>
                </c:pt>
                <c:pt idx="314">
                  <c:v>57.614000000000004</c:v>
                </c:pt>
                <c:pt idx="315">
                  <c:v>57.614000000000004</c:v>
                </c:pt>
                <c:pt idx="316">
                  <c:v>57.614000000000004</c:v>
                </c:pt>
                <c:pt idx="317">
                  <c:v>57.614000000000004</c:v>
                </c:pt>
                <c:pt idx="318">
                  <c:v>57.614000000000004</c:v>
                </c:pt>
                <c:pt idx="319">
                  <c:v>57.614000000000004</c:v>
                </c:pt>
                <c:pt idx="320">
                  <c:v>57.614000000000004</c:v>
                </c:pt>
                <c:pt idx="321">
                  <c:v>57.614000000000004</c:v>
                </c:pt>
                <c:pt idx="322">
                  <c:v>57.614000000000004</c:v>
                </c:pt>
                <c:pt idx="323">
                  <c:v>57.614000000000004</c:v>
                </c:pt>
                <c:pt idx="324">
                  <c:v>57.614000000000004</c:v>
                </c:pt>
                <c:pt idx="325">
                  <c:v>57.614000000000004</c:v>
                </c:pt>
                <c:pt idx="326">
                  <c:v>57.614000000000004</c:v>
                </c:pt>
                <c:pt idx="327">
                  <c:v>57.614000000000004</c:v>
                </c:pt>
                <c:pt idx="328">
                  <c:v>57.614000000000004</c:v>
                </c:pt>
                <c:pt idx="329">
                  <c:v>57.785000000000011</c:v>
                </c:pt>
                <c:pt idx="330">
                  <c:v>57.614000000000004</c:v>
                </c:pt>
                <c:pt idx="331">
                  <c:v>57.785000000000011</c:v>
                </c:pt>
                <c:pt idx="332">
                  <c:v>57.614000000000004</c:v>
                </c:pt>
                <c:pt idx="333">
                  <c:v>57.785000000000011</c:v>
                </c:pt>
                <c:pt idx="334">
                  <c:v>57.785000000000011</c:v>
                </c:pt>
                <c:pt idx="335">
                  <c:v>57.785000000000011</c:v>
                </c:pt>
                <c:pt idx="336">
                  <c:v>57.785000000000011</c:v>
                </c:pt>
                <c:pt idx="337">
                  <c:v>57.785000000000011</c:v>
                </c:pt>
                <c:pt idx="338">
                  <c:v>57.785000000000011</c:v>
                </c:pt>
                <c:pt idx="339">
                  <c:v>57.785000000000011</c:v>
                </c:pt>
                <c:pt idx="340">
                  <c:v>57.785000000000011</c:v>
                </c:pt>
                <c:pt idx="341">
                  <c:v>57.785000000000011</c:v>
                </c:pt>
                <c:pt idx="342">
                  <c:v>57.785000000000011</c:v>
                </c:pt>
                <c:pt idx="343">
                  <c:v>57.785000000000011</c:v>
                </c:pt>
                <c:pt idx="344">
                  <c:v>57.785000000000011</c:v>
                </c:pt>
                <c:pt idx="345">
                  <c:v>57.785000000000011</c:v>
                </c:pt>
                <c:pt idx="346">
                  <c:v>57.785000000000011</c:v>
                </c:pt>
                <c:pt idx="347">
                  <c:v>57.785000000000011</c:v>
                </c:pt>
                <c:pt idx="348">
                  <c:v>57.785000000000011</c:v>
                </c:pt>
                <c:pt idx="349">
                  <c:v>57.785000000000011</c:v>
                </c:pt>
                <c:pt idx="350">
                  <c:v>57.785000000000011</c:v>
                </c:pt>
                <c:pt idx="351">
                  <c:v>57.785000000000011</c:v>
                </c:pt>
                <c:pt idx="352">
                  <c:v>57.785000000000011</c:v>
                </c:pt>
                <c:pt idx="353">
                  <c:v>57.785000000000011</c:v>
                </c:pt>
                <c:pt idx="354">
                  <c:v>57.785000000000011</c:v>
                </c:pt>
                <c:pt idx="355">
                  <c:v>57.785000000000011</c:v>
                </c:pt>
                <c:pt idx="356">
                  <c:v>57.785000000000011</c:v>
                </c:pt>
                <c:pt idx="357">
                  <c:v>57.785000000000011</c:v>
                </c:pt>
                <c:pt idx="358">
                  <c:v>57.785000000000011</c:v>
                </c:pt>
                <c:pt idx="359">
                  <c:v>57.785000000000011</c:v>
                </c:pt>
                <c:pt idx="360">
                  <c:v>57.785000000000011</c:v>
                </c:pt>
                <c:pt idx="361">
                  <c:v>57.785000000000011</c:v>
                </c:pt>
                <c:pt idx="362">
                  <c:v>57.785000000000011</c:v>
                </c:pt>
                <c:pt idx="363">
                  <c:v>57.785000000000011</c:v>
                </c:pt>
                <c:pt idx="364">
                  <c:v>57.785000000000011</c:v>
                </c:pt>
                <c:pt idx="365">
                  <c:v>57.785000000000011</c:v>
                </c:pt>
                <c:pt idx="366">
                  <c:v>57.785000000000011</c:v>
                </c:pt>
                <c:pt idx="367">
                  <c:v>57.785000000000011</c:v>
                </c:pt>
                <c:pt idx="368">
                  <c:v>57.785000000000011</c:v>
                </c:pt>
                <c:pt idx="369">
                  <c:v>57.785000000000011</c:v>
                </c:pt>
                <c:pt idx="370">
                  <c:v>57.785000000000011</c:v>
                </c:pt>
                <c:pt idx="371">
                  <c:v>57.785000000000011</c:v>
                </c:pt>
                <c:pt idx="372">
                  <c:v>57.785000000000011</c:v>
                </c:pt>
                <c:pt idx="373">
                  <c:v>57.785000000000011</c:v>
                </c:pt>
                <c:pt idx="374">
                  <c:v>57.785000000000011</c:v>
                </c:pt>
                <c:pt idx="375">
                  <c:v>57.785000000000011</c:v>
                </c:pt>
                <c:pt idx="376">
                  <c:v>57.785000000000011</c:v>
                </c:pt>
                <c:pt idx="377">
                  <c:v>57.785000000000011</c:v>
                </c:pt>
                <c:pt idx="378">
                  <c:v>57.785000000000011</c:v>
                </c:pt>
                <c:pt idx="379">
                  <c:v>57.785000000000011</c:v>
                </c:pt>
                <c:pt idx="380">
                  <c:v>57.785000000000011</c:v>
                </c:pt>
                <c:pt idx="381">
                  <c:v>57.785000000000011</c:v>
                </c:pt>
                <c:pt idx="382">
                  <c:v>57.785000000000011</c:v>
                </c:pt>
                <c:pt idx="383">
                  <c:v>57.785000000000011</c:v>
                </c:pt>
                <c:pt idx="384">
                  <c:v>57.785000000000011</c:v>
                </c:pt>
                <c:pt idx="385">
                  <c:v>57.785000000000011</c:v>
                </c:pt>
                <c:pt idx="386">
                  <c:v>57.785000000000011</c:v>
                </c:pt>
                <c:pt idx="387">
                  <c:v>57.785000000000011</c:v>
                </c:pt>
                <c:pt idx="388">
                  <c:v>57.785000000000011</c:v>
                </c:pt>
                <c:pt idx="389">
                  <c:v>57.785000000000011</c:v>
                </c:pt>
                <c:pt idx="390">
                  <c:v>57.785000000000011</c:v>
                </c:pt>
                <c:pt idx="391">
                  <c:v>57.785000000000011</c:v>
                </c:pt>
                <c:pt idx="392">
                  <c:v>57.785000000000011</c:v>
                </c:pt>
                <c:pt idx="393">
                  <c:v>57.785000000000011</c:v>
                </c:pt>
                <c:pt idx="394">
                  <c:v>57.785000000000011</c:v>
                </c:pt>
                <c:pt idx="395">
                  <c:v>57.785000000000011</c:v>
                </c:pt>
                <c:pt idx="396">
                  <c:v>57.785000000000011</c:v>
                </c:pt>
                <c:pt idx="397">
                  <c:v>57.785000000000011</c:v>
                </c:pt>
                <c:pt idx="398">
                  <c:v>57.785000000000011</c:v>
                </c:pt>
                <c:pt idx="399">
                  <c:v>57.785000000000011</c:v>
                </c:pt>
                <c:pt idx="400">
                  <c:v>57.785000000000011</c:v>
                </c:pt>
                <c:pt idx="401">
                  <c:v>57.785000000000011</c:v>
                </c:pt>
                <c:pt idx="402">
                  <c:v>57.785000000000011</c:v>
                </c:pt>
                <c:pt idx="403">
                  <c:v>57.785000000000011</c:v>
                </c:pt>
                <c:pt idx="404">
                  <c:v>57.785000000000011</c:v>
                </c:pt>
                <c:pt idx="405">
                  <c:v>57.785000000000011</c:v>
                </c:pt>
                <c:pt idx="406">
                  <c:v>57.785000000000011</c:v>
                </c:pt>
                <c:pt idx="407">
                  <c:v>57.785000000000011</c:v>
                </c:pt>
                <c:pt idx="408">
                  <c:v>57.785000000000011</c:v>
                </c:pt>
                <c:pt idx="409">
                  <c:v>57.785000000000011</c:v>
                </c:pt>
                <c:pt idx="410">
                  <c:v>57.785000000000011</c:v>
                </c:pt>
                <c:pt idx="411">
                  <c:v>57.785000000000011</c:v>
                </c:pt>
                <c:pt idx="412">
                  <c:v>57.785000000000011</c:v>
                </c:pt>
                <c:pt idx="413">
                  <c:v>57.785000000000011</c:v>
                </c:pt>
                <c:pt idx="414">
                  <c:v>57.785000000000011</c:v>
                </c:pt>
                <c:pt idx="415">
                  <c:v>57.785000000000011</c:v>
                </c:pt>
                <c:pt idx="416">
                  <c:v>57.785000000000011</c:v>
                </c:pt>
                <c:pt idx="417">
                  <c:v>57.785000000000011</c:v>
                </c:pt>
                <c:pt idx="418">
                  <c:v>57.785000000000011</c:v>
                </c:pt>
                <c:pt idx="419">
                  <c:v>57.785000000000011</c:v>
                </c:pt>
                <c:pt idx="420">
                  <c:v>57.785000000000011</c:v>
                </c:pt>
                <c:pt idx="421">
                  <c:v>57.785000000000011</c:v>
                </c:pt>
                <c:pt idx="422">
                  <c:v>57.785000000000011</c:v>
                </c:pt>
                <c:pt idx="423">
                  <c:v>57.785000000000011</c:v>
                </c:pt>
                <c:pt idx="424">
                  <c:v>57.785000000000011</c:v>
                </c:pt>
                <c:pt idx="425">
                  <c:v>57.785000000000011</c:v>
                </c:pt>
                <c:pt idx="426">
                  <c:v>57.785000000000011</c:v>
                </c:pt>
                <c:pt idx="427">
                  <c:v>57.785000000000011</c:v>
                </c:pt>
                <c:pt idx="428">
                  <c:v>57.785000000000011</c:v>
                </c:pt>
                <c:pt idx="429">
                  <c:v>57.785000000000011</c:v>
                </c:pt>
                <c:pt idx="430">
                  <c:v>57.785000000000011</c:v>
                </c:pt>
                <c:pt idx="431">
                  <c:v>57.785000000000011</c:v>
                </c:pt>
                <c:pt idx="432">
                  <c:v>57.785000000000011</c:v>
                </c:pt>
                <c:pt idx="433">
                  <c:v>57.785000000000011</c:v>
                </c:pt>
                <c:pt idx="434">
                  <c:v>57.785000000000011</c:v>
                </c:pt>
                <c:pt idx="435">
                  <c:v>57.785000000000011</c:v>
                </c:pt>
                <c:pt idx="436">
                  <c:v>57.785000000000011</c:v>
                </c:pt>
                <c:pt idx="437">
                  <c:v>57.785000000000011</c:v>
                </c:pt>
                <c:pt idx="438">
                  <c:v>57.785000000000011</c:v>
                </c:pt>
                <c:pt idx="439">
                  <c:v>57.785000000000011</c:v>
                </c:pt>
                <c:pt idx="440">
                  <c:v>57.785000000000011</c:v>
                </c:pt>
                <c:pt idx="441">
                  <c:v>57.785000000000011</c:v>
                </c:pt>
                <c:pt idx="442">
                  <c:v>57.785000000000011</c:v>
                </c:pt>
                <c:pt idx="443">
                  <c:v>57.785000000000011</c:v>
                </c:pt>
                <c:pt idx="444">
                  <c:v>57.785000000000011</c:v>
                </c:pt>
                <c:pt idx="445">
                  <c:v>57.785000000000011</c:v>
                </c:pt>
                <c:pt idx="446">
                  <c:v>57.785000000000011</c:v>
                </c:pt>
                <c:pt idx="447">
                  <c:v>57.785000000000011</c:v>
                </c:pt>
                <c:pt idx="448">
                  <c:v>57.785000000000011</c:v>
                </c:pt>
                <c:pt idx="449">
                  <c:v>57.785000000000011</c:v>
                </c:pt>
                <c:pt idx="450">
                  <c:v>57.785000000000011</c:v>
                </c:pt>
                <c:pt idx="451">
                  <c:v>57.785000000000011</c:v>
                </c:pt>
                <c:pt idx="452">
                  <c:v>57.785000000000011</c:v>
                </c:pt>
                <c:pt idx="453">
                  <c:v>57.785000000000011</c:v>
                </c:pt>
                <c:pt idx="454">
                  <c:v>57.785000000000011</c:v>
                </c:pt>
                <c:pt idx="455">
                  <c:v>57.785000000000011</c:v>
                </c:pt>
                <c:pt idx="456">
                  <c:v>57.785000000000011</c:v>
                </c:pt>
                <c:pt idx="457">
                  <c:v>57.785000000000011</c:v>
                </c:pt>
                <c:pt idx="458">
                  <c:v>57.785000000000011</c:v>
                </c:pt>
                <c:pt idx="459">
                  <c:v>57.785000000000011</c:v>
                </c:pt>
                <c:pt idx="460">
                  <c:v>57.785000000000011</c:v>
                </c:pt>
                <c:pt idx="461">
                  <c:v>57.785000000000011</c:v>
                </c:pt>
                <c:pt idx="462">
                  <c:v>57.785000000000011</c:v>
                </c:pt>
                <c:pt idx="463">
                  <c:v>57.785000000000011</c:v>
                </c:pt>
                <c:pt idx="464">
                  <c:v>57.785000000000011</c:v>
                </c:pt>
                <c:pt idx="465">
                  <c:v>57.785000000000011</c:v>
                </c:pt>
                <c:pt idx="466">
                  <c:v>57.785000000000011</c:v>
                </c:pt>
                <c:pt idx="467">
                  <c:v>57.785000000000011</c:v>
                </c:pt>
                <c:pt idx="468">
                  <c:v>57.785000000000011</c:v>
                </c:pt>
                <c:pt idx="469">
                  <c:v>57.785000000000011</c:v>
                </c:pt>
                <c:pt idx="470">
                  <c:v>57.785000000000011</c:v>
                </c:pt>
                <c:pt idx="471">
                  <c:v>57.785000000000011</c:v>
                </c:pt>
                <c:pt idx="472">
                  <c:v>57.785000000000011</c:v>
                </c:pt>
                <c:pt idx="473">
                  <c:v>57.785000000000011</c:v>
                </c:pt>
                <c:pt idx="474">
                  <c:v>57.785000000000011</c:v>
                </c:pt>
                <c:pt idx="475">
                  <c:v>57.957999999999998</c:v>
                </c:pt>
                <c:pt idx="476">
                  <c:v>57.785000000000011</c:v>
                </c:pt>
                <c:pt idx="477">
                  <c:v>57.785000000000011</c:v>
                </c:pt>
                <c:pt idx="478">
                  <c:v>57.785000000000011</c:v>
                </c:pt>
                <c:pt idx="479">
                  <c:v>57.957999999999998</c:v>
                </c:pt>
                <c:pt idx="480">
                  <c:v>57.957999999999998</c:v>
                </c:pt>
                <c:pt idx="481">
                  <c:v>57.957999999999998</c:v>
                </c:pt>
                <c:pt idx="482">
                  <c:v>57.957999999999998</c:v>
                </c:pt>
                <c:pt idx="483">
                  <c:v>57.957999999999998</c:v>
                </c:pt>
                <c:pt idx="484">
                  <c:v>57.957999999999998</c:v>
                </c:pt>
                <c:pt idx="485">
                  <c:v>57.957999999999998</c:v>
                </c:pt>
                <c:pt idx="486">
                  <c:v>57.957999999999998</c:v>
                </c:pt>
                <c:pt idx="487">
                  <c:v>57.957999999999998</c:v>
                </c:pt>
                <c:pt idx="488">
                  <c:v>57.957999999999998</c:v>
                </c:pt>
                <c:pt idx="489">
                  <c:v>57.957999999999998</c:v>
                </c:pt>
                <c:pt idx="490">
                  <c:v>57.957999999999998</c:v>
                </c:pt>
                <c:pt idx="491">
                  <c:v>57.957999999999998</c:v>
                </c:pt>
                <c:pt idx="492">
                  <c:v>57.957999999999998</c:v>
                </c:pt>
                <c:pt idx="493">
                  <c:v>57.957999999999998</c:v>
                </c:pt>
                <c:pt idx="494">
                  <c:v>57.957999999999998</c:v>
                </c:pt>
                <c:pt idx="495">
                  <c:v>57.957999999999998</c:v>
                </c:pt>
                <c:pt idx="496">
                  <c:v>57.957999999999998</c:v>
                </c:pt>
                <c:pt idx="497">
                  <c:v>57.957999999999998</c:v>
                </c:pt>
                <c:pt idx="498">
                  <c:v>57.957999999999998</c:v>
                </c:pt>
                <c:pt idx="499">
                  <c:v>57.957999999999998</c:v>
                </c:pt>
                <c:pt idx="500">
                  <c:v>57.957999999999998</c:v>
                </c:pt>
                <c:pt idx="501">
                  <c:v>57.957999999999998</c:v>
                </c:pt>
                <c:pt idx="502">
                  <c:v>57.957999999999998</c:v>
                </c:pt>
                <c:pt idx="503">
                  <c:v>57.957999999999998</c:v>
                </c:pt>
                <c:pt idx="504">
                  <c:v>57.957999999999998</c:v>
                </c:pt>
                <c:pt idx="505">
                  <c:v>57.957999999999998</c:v>
                </c:pt>
                <c:pt idx="506">
                  <c:v>57.957999999999998</c:v>
                </c:pt>
                <c:pt idx="507">
                  <c:v>57.957999999999998</c:v>
                </c:pt>
                <c:pt idx="508">
                  <c:v>57.957999999999998</c:v>
                </c:pt>
                <c:pt idx="509">
                  <c:v>57.957999999999998</c:v>
                </c:pt>
                <c:pt idx="510">
                  <c:v>57.957999999999998</c:v>
                </c:pt>
                <c:pt idx="511">
                  <c:v>57.957999999999998</c:v>
                </c:pt>
                <c:pt idx="512">
                  <c:v>57.957999999999998</c:v>
                </c:pt>
                <c:pt idx="513">
                  <c:v>57.957999999999998</c:v>
                </c:pt>
                <c:pt idx="514">
                  <c:v>57.957999999999998</c:v>
                </c:pt>
                <c:pt idx="515">
                  <c:v>57.957999999999998</c:v>
                </c:pt>
                <c:pt idx="516">
                  <c:v>57.957999999999998</c:v>
                </c:pt>
                <c:pt idx="517">
                  <c:v>57.957999999999998</c:v>
                </c:pt>
                <c:pt idx="518">
                  <c:v>57.957999999999998</c:v>
                </c:pt>
                <c:pt idx="519">
                  <c:v>57.957999999999998</c:v>
                </c:pt>
                <c:pt idx="520">
                  <c:v>57.957999999999998</c:v>
                </c:pt>
                <c:pt idx="521">
                  <c:v>57.957999999999998</c:v>
                </c:pt>
                <c:pt idx="522">
                  <c:v>57.957999999999998</c:v>
                </c:pt>
                <c:pt idx="523">
                  <c:v>57.957999999999998</c:v>
                </c:pt>
                <c:pt idx="524">
                  <c:v>57.957999999999998</c:v>
                </c:pt>
                <c:pt idx="525">
                  <c:v>57.957999999999998</c:v>
                </c:pt>
                <c:pt idx="526">
                  <c:v>57.957999999999998</c:v>
                </c:pt>
                <c:pt idx="527">
                  <c:v>57.957999999999998</c:v>
                </c:pt>
                <c:pt idx="528">
                  <c:v>57.957999999999998</c:v>
                </c:pt>
                <c:pt idx="529">
                  <c:v>57.957999999999998</c:v>
                </c:pt>
                <c:pt idx="530">
                  <c:v>57.957999999999998</c:v>
                </c:pt>
                <c:pt idx="531">
                  <c:v>57.957999999999998</c:v>
                </c:pt>
                <c:pt idx="532">
                  <c:v>57.957999999999998</c:v>
                </c:pt>
                <c:pt idx="533">
                  <c:v>57.957999999999998</c:v>
                </c:pt>
                <c:pt idx="534">
                  <c:v>57.957999999999998</c:v>
                </c:pt>
                <c:pt idx="535">
                  <c:v>57.957999999999998</c:v>
                </c:pt>
                <c:pt idx="536">
                  <c:v>57.957999999999998</c:v>
                </c:pt>
                <c:pt idx="537">
                  <c:v>57.957999999999998</c:v>
                </c:pt>
                <c:pt idx="538">
                  <c:v>57.957999999999998</c:v>
                </c:pt>
                <c:pt idx="539">
                  <c:v>57.957999999999998</c:v>
                </c:pt>
                <c:pt idx="540">
                  <c:v>57.957999999999998</c:v>
                </c:pt>
                <c:pt idx="541">
                  <c:v>57.957999999999998</c:v>
                </c:pt>
                <c:pt idx="542">
                  <c:v>57.957999999999998</c:v>
                </c:pt>
                <c:pt idx="543">
                  <c:v>57.957999999999998</c:v>
                </c:pt>
                <c:pt idx="544">
                  <c:v>57.957999999999998</c:v>
                </c:pt>
                <c:pt idx="545">
                  <c:v>57.957999999999998</c:v>
                </c:pt>
                <c:pt idx="546">
                  <c:v>57.957999999999998</c:v>
                </c:pt>
                <c:pt idx="547">
                  <c:v>57.957999999999998</c:v>
                </c:pt>
                <c:pt idx="548">
                  <c:v>57.957999999999998</c:v>
                </c:pt>
                <c:pt idx="549">
                  <c:v>57.957999999999998</c:v>
                </c:pt>
                <c:pt idx="550">
                  <c:v>57.957999999999998</c:v>
                </c:pt>
                <c:pt idx="551">
                  <c:v>57.957999999999998</c:v>
                </c:pt>
                <c:pt idx="552">
                  <c:v>57.957999999999998</c:v>
                </c:pt>
                <c:pt idx="553">
                  <c:v>57.957999999999998</c:v>
                </c:pt>
                <c:pt idx="554">
                  <c:v>57.957999999999998</c:v>
                </c:pt>
                <c:pt idx="555">
                  <c:v>57.957999999999998</c:v>
                </c:pt>
                <c:pt idx="556">
                  <c:v>57.957999999999998</c:v>
                </c:pt>
                <c:pt idx="557">
                  <c:v>57.957999999999998</c:v>
                </c:pt>
                <c:pt idx="558">
                  <c:v>57.957999999999998</c:v>
                </c:pt>
                <c:pt idx="559">
                  <c:v>57.957999999999998</c:v>
                </c:pt>
                <c:pt idx="560">
                  <c:v>57.957999999999998</c:v>
                </c:pt>
                <c:pt idx="561">
                  <c:v>57.957999999999998</c:v>
                </c:pt>
                <c:pt idx="562">
                  <c:v>57.957999999999998</c:v>
                </c:pt>
                <c:pt idx="563">
                  <c:v>57.957999999999998</c:v>
                </c:pt>
                <c:pt idx="564">
                  <c:v>57.957999999999998</c:v>
                </c:pt>
                <c:pt idx="565">
                  <c:v>57.957999999999998</c:v>
                </c:pt>
                <c:pt idx="566">
                  <c:v>57.957999999999998</c:v>
                </c:pt>
                <c:pt idx="567">
                  <c:v>57.957999999999998</c:v>
                </c:pt>
                <c:pt idx="568">
                  <c:v>57.957999999999998</c:v>
                </c:pt>
                <c:pt idx="569">
                  <c:v>57.957999999999998</c:v>
                </c:pt>
                <c:pt idx="570">
                  <c:v>57.957999999999998</c:v>
                </c:pt>
                <c:pt idx="571">
                  <c:v>57.957999999999998</c:v>
                </c:pt>
                <c:pt idx="572">
                  <c:v>57.957999999999998</c:v>
                </c:pt>
                <c:pt idx="573">
                  <c:v>57.957999999999998</c:v>
                </c:pt>
                <c:pt idx="574">
                  <c:v>57.957999999999998</c:v>
                </c:pt>
                <c:pt idx="575">
                  <c:v>57.957999999999998</c:v>
                </c:pt>
                <c:pt idx="576">
                  <c:v>57.957999999999998</c:v>
                </c:pt>
                <c:pt idx="577">
                  <c:v>57.957999999999998</c:v>
                </c:pt>
                <c:pt idx="578">
                  <c:v>57.957999999999998</c:v>
                </c:pt>
                <c:pt idx="579">
                  <c:v>57.957999999999998</c:v>
                </c:pt>
                <c:pt idx="580">
                  <c:v>57.957999999999998</c:v>
                </c:pt>
                <c:pt idx="581">
                  <c:v>57.957999999999998</c:v>
                </c:pt>
                <c:pt idx="582">
                  <c:v>57.957999999999998</c:v>
                </c:pt>
                <c:pt idx="583">
                  <c:v>57.957999999999998</c:v>
                </c:pt>
                <c:pt idx="584">
                  <c:v>57.957999999999998</c:v>
                </c:pt>
                <c:pt idx="585">
                  <c:v>57.957999999999998</c:v>
                </c:pt>
                <c:pt idx="586">
                  <c:v>57.957999999999998</c:v>
                </c:pt>
                <c:pt idx="587">
                  <c:v>57.957999999999998</c:v>
                </c:pt>
                <c:pt idx="588">
                  <c:v>57.957999999999998</c:v>
                </c:pt>
                <c:pt idx="589">
                  <c:v>57.957999999999998</c:v>
                </c:pt>
                <c:pt idx="590">
                  <c:v>57.957999999999998</c:v>
                </c:pt>
                <c:pt idx="591">
                  <c:v>57.957999999999998</c:v>
                </c:pt>
                <c:pt idx="592">
                  <c:v>57.957999999999998</c:v>
                </c:pt>
                <c:pt idx="593">
                  <c:v>57.957999999999998</c:v>
                </c:pt>
                <c:pt idx="594">
                  <c:v>57.957999999999998</c:v>
                </c:pt>
                <c:pt idx="595">
                  <c:v>57.957999999999998</c:v>
                </c:pt>
                <c:pt idx="596">
                  <c:v>57.957999999999998</c:v>
                </c:pt>
                <c:pt idx="597">
                  <c:v>57.957999999999998</c:v>
                </c:pt>
                <c:pt idx="598">
                  <c:v>57.957999999999998</c:v>
                </c:pt>
                <c:pt idx="599">
                  <c:v>57.957999999999998</c:v>
                </c:pt>
                <c:pt idx="600">
                  <c:v>57.957999999999998</c:v>
                </c:pt>
                <c:pt idx="601">
                  <c:v>57.957999999999998</c:v>
                </c:pt>
                <c:pt idx="602">
                  <c:v>57.957999999999998</c:v>
                </c:pt>
                <c:pt idx="603">
                  <c:v>57.957999999999998</c:v>
                </c:pt>
                <c:pt idx="604">
                  <c:v>57.957999999999998</c:v>
                </c:pt>
                <c:pt idx="605">
                  <c:v>57.957999999999998</c:v>
                </c:pt>
                <c:pt idx="606">
                  <c:v>57.957999999999998</c:v>
                </c:pt>
                <c:pt idx="607">
                  <c:v>57.957999999999998</c:v>
                </c:pt>
                <c:pt idx="608">
                  <c:v>57.957999999999998</c:v>
                </c:pt>
                <c:pt idx="609">
                  <c:v>57.957999999999998</c:v>
                </c:pt>
                <c:pt idx="610">
                  <c:v>57.957999999999998</c:v>
                </c:pt>
                <c:pt idx="611">
                  <c:v>57.957999999999998</c:v>
                </c:pt>
                <c:pt idx="612">
                  <c:v>58.131</c:v>
                </c:pt>
                <c:pt idx="613">
                  <c:v>57.957999999999998</c:v>
                </c:pt>
                <c:pt idx="614">
                  <c:v>57.957999999999998</c:v>
                </c:pt>
                <c:pt idx="615">
                  <c:v>58.131</c:v>
                </c:pt>
                <c:pt idx="616">
                  <c:v>58.131</c:v>
                </c:pt>
                <c:pt idx="617">
                  <c:v>57.957999999999998</c:v>
                </c:pt>
                <c:pt idx="618">
                  <c:v>58.131</c:v>
                </c:pt>
                <c:pt idx="619">
                  <c:v>58.131</c:v>
                </c:pt>
                <c:pt idx="620">
                  <c:v>58.131</c:v>
                </c:pt>
                <c:pt idx="621">
                  <c:v>57.957999999999998</c:v>
                </c:pt>
                <c:pt idx="622">
                  <c:v>58.131</c:v>
                </c:pt>
                <c:pt idx="623">
                  <c:v>58.131</c:v>
                </c:pt>
                <c:pt idx="624">
                  <c:v>58.131</c:v>
                </c:pt>
                <c:pt idx="625">
                  <c:v>58.131</c:v>
                </c:pt>
                <c:pt idx="626">
                  <c:v>58.131</c:v>
                </c:pt>
                <c:pt idx="627">
                  <c:v>58.131</c:v>
                </c:pt>
                <c:pt idx="628">
                  <c:v>58.131</c:v>
                </c:pt>
                <c:pt idx="629">
                  <c:v>58.131</c:v>
                </c:pt>
                <c:pt idx="630">
                  <c:v>58.131</c:v>
                </c:pt>
                <c:pt idx="631">
                  <c:v>58.131</c:v>
                </c:pt>
                <c:pt idx="632">
                  <c:v>58.131</c:v>
                </c:pt>
                <c:pt idx="633">
                  <c:v>58.131</c:v>
                </c:pt>
                <c:pt idx="634">
                  <c:v>58.131</c:v>
                </c:pt>
                <c:pt idx="635">
                  <c:v>58.131</c:v>
                </c:pt>
                <c:pt idx="636">
                  <c:v>58.131</c:v>
                </c:pt>
                <c:pt idx="637">
                  <c:v>58.131</c:v>
                </c:pt>
                <c:pt idx="638">
                  <c:v>58.131</c:v>
                </c:pt>
                <c:pt idx="639">
                  <c:v>58.131</c:v>
                </c:pt>
                <c:pt idx="640">
                  <c:v>58.131</c:v>
                </c:pt>
                <c:pt idx="641">
                  <c:v>58.131</c:v>
                </c:pt>
                <c:pt idx="642">
                  <c:v>58.131</c:v>
                </c:pt>
                <c:pt idx="643">
                  <c:v>58.131</c:v>
                </c:pt>
                <c:pt idx="644">
                  <c:v>58.131</c:v>
                </c:pt>
              </c:numCache>
            </c:numRef>
          </c:yVal>
          <c:smooth val="1"/>
        </c:ser>
        <c:ser>
          <c:idx val="1"/>
          <c:order val="1"/>
          <c:tx>
            <c:strRef>
              <c:f>'Temp F 3'!$D$1</c:f>
              <c:strCache>
                <c:ptCount val="1"/>
                <c:pt idx="0">
                  <c:v>PZ-1</c:v>
                </c:pt>
              </c:strCache>
            </c:strRef>
          </c:tx>
          <c:spPr>
            <a:ln w="25400">
              <a:solidFill>
                <a:srgbClr val="FF00FF"/>
              </a:solidFill>
              <a:prstDash val="solid"/>
            </a:ln>
          </c:spPr>
          <c:marker>
            <c:symbol val="diamond"/>
            <c:size val="2"/>
            <c:spPr>
              <a:solidFill>
                <a:srgbClr val="FF00FF"/>
              </a:solidFill>
              <a:ln>
                <a:solidFill>
                  <a:srgbClr val="FF00FF"/>
                </a:solidFill>
                <a:prstDash val="solid"/>
              </a:ln>
            </c:spPr>
          </c:marker>
          <c:xVal>
            <c:numRef>
              <c:f>'Temp F 3'!$B$2:$B$647</c:f>
              <c:numCache>
                <c:formatCode>m/d/yyyy\ h:mm</c:formatCode>
                <c:ptCount val="646"/>
                <c:pt idx="0">
                  <c:v>41129.569444444445</c:v>
                </c:pt>
                <c:pt idx="1">
                  <c:v>41129.611111111066</c:v>
                </c:pt>
                <c:pt idx="2">
                  <c:v>41129.652777777781</c:v>
                </c:pt>
                <c:pt idx="3">
                  <c:v>41129.694444444445</c:v>
                </c:pt>
                <c:pt idx="4">
                  <c:v>41129.736111111066</c:v>
                </c:pt>
                <c:pt idx="5">
                  <c:v>41129.777777777774</c:v>
                </c:pt>
                <c:pt idx="6">
                  <c:v>41129.819444444496</c:v>
                </c:pt>
                <c:pt idx="7">
                  <c:v>41129.861111111066</c:v>
                </c:pt>
                <c:pt idx="8">
                  <c:v>41129.902777777781</c:v>
                </c:pt>
                <c:pt idx="9">
                  <c:v>41129.944444444496</c:v>
                </c:pt>
                <c:pt idx="10">
                  <c:v>41129.986111111109</c:v>
                </c:pt>
                <c:pt idx="11">
                  <c:v>41130.027777777774</c:v>
                </c:pt>
                <c:pt idx="12">
                  <c:v>41130.069444444445</c:v>
                </c:pt>
                <c:pt idx="13">
                  <c:v>41130.111111111066</c:v>
                </c:pt>
                <c:pt idx="14">
                  <c:v>41130.152777777781</c:v>
                </c:pt>
                <c:pt idx="15">
                  <c:v>41130.194444444445</c:v>
                </c:pt>
                <c:pt idx="16">
                  <c:v>41130.236111111066</c:v>
                </c:pt>
                <c:pt idx="17">
                  <c:v>41130.277777777774</c:v>
                </c:pt>
                <c:pt idx="18">
                  <c:v>41130.319444444496</c:v>
                </c:pt>
                <c:pt idx="19">
                  <c:v>41130.361111111066</c:v>
                </c:pt>
                <c:pt idx="20">
                  <c:v>41130.402777777781</c:v>
                </c:pt>
                <c:pt idx="21">
                  <c:v>41130.444444444496</c:v>
                </c:pt>
                <c:pt idx="22">
                  <c:v>41130.486111111109</c:v>
                </c:pt>
                <c:pt idx="23">
                  <c:v>41130.527777777774</c:v>
                </c:pt>
                <c:pt idx="24">
                  <c:v>41130.569444444445</c:v>
                </c:pt>
                <c:pt idx="25">
                  <c:v>41130.611111111066</c:v>
                </c:pt>
                <c:pt idx="26">
                  <c:v>41130.652777777781</c:v>
                </c:pt>
                <c:pt idx="27">
                  <c:v>41130.694444444445</c:v>
                </c:pt>
                <c:pt idx="28">
                  <c:v>41130.736111111066</c:v>
                </c:pt>
                <c:pt idx="29">
                  <c:v>41130.777777777774</c:v>
                </c:pt>
                <c:pt idx="30">
                  <c:v>41130.819444444496</c:v>
                </c:pt>
                <c:pt idx="31">
                  <c:v>41130.861111111066</c:v>
                </c:pt>
                <c:pt idx="32">
                  <c:v>41130.902777777781</c:v>
                </c:pt>
                <c:pt idx="33">
                  <c:v>41130.944444444496</c:v>
                </c:pt>
                <c:pt idx="34">
                  <c:v>41130.986111111109</c:v>
                </c:pt>
                <c:pt idx="35">
                  <c:v>41131.027777777774</c:v>
                </c:pt>
                <c:pt idx="36">
                  <c:v>41131.069444444445</c:v>
                </c:pt>
                <c:pt idx="37">
                  <c:v>41131.111111111066</c:v>
                </c:pt>
                <c:pt idx="38">
                  <c:v>41131.152777777781</c:v>
                </c:pt>
                <c:pt idx="39">
                  <c:v>41131.194444444445</c:v>
                </c:pt>
                <c:pt idx="40">
                  <c:v>41131.236111111066</c:v>
                </c:pt>
                <c:pt idx="41">
                  <c:v>41131.277777777774</c:v>
                </c:pt>
                <c:pt idx="42">
                  <c:v>41131.319444444496</c:v>
                </c:pt>
                <c:pt idx="43">
                  <c:v>41131.361111111066</c:v>
                </c:pt>
                <c:pt idx="44">
                  <c:v>41131.402777777781</c:v>
                </c:pt>
                <c:pt idx="45">
                  <c:v>41131.444444444496</c:v>
                </c:pt>
                <c:pt idx="46">
                  <c:v>41131.486111111109</c:v>
                </c:pt>
                <c:pt idx="47">
                  <c:v>41131.527777777774</c:v>
                </c:pt>
                <c:pt idx="48">
                  <c:v>41131.569444444445</c:v>
                </c:pt>
                <c:pt idx="49">
                  <c:v>41131.611111111066</c:v>
                </c:pt>
                <c:pt idx="50">
                  <c:v>41131.652777777781</c:v>
                </c:pt>
                <c:pt idx="51">
                  <c:v>41131.694444444445</c:v>
                </c:pt>
                <c:pt idx="52">
                  <c:v>41131.736111111066</c:v>
                </c:pt>
                <c:pt idx="53">
                  <c:v>41131.777777777774</c:v>
                </c:pt>
                <c:pt idx="54">
                  <c:v>41131.819444444496</c:v>
                </c:pt>
                <c:pt idx="55">
                  <c:v>41131.861111111066</c:v>
                </c:pt>
                <c:pt idx="56">
                  <c:v>41131.902777777781</c:v>
                </c:pt>
                <c:pt idx="57">
                  <c:v>41131.944444444496</c:v>
                </c:pt>
                <c:pt idx="58">
                  <c:v>41131.986111111109</c:v>
                </c:pt>
                <c:pt idx="59">
                  <c:v>41132.027777777774</c:v>
                </c:pt>
                <c:pt idx="60">
                  <c:v>41132.069444444445</c:v>
                </c:pt>
                <c:pt idx="61">
                  <c:v>41132.111111111066</c:v>
                </c:pt>
                <c:pt idx="62">
                  <c:v>41132.152777777781</c:v>
                </c:pt>
                <c:pt idx="63">
                  <c:v>41132.194444444445</c:v>
                </c:pt>
                <c:pt idx="64">
                  <c:v>41132.236111111066</c:v>
                </c:pt>
                <c:pt idx="65">
                  <c:v>41132.277777777774</c:v>
                </c:pt>
                <c:pt idx="66">
                  <c:v>41132.319444444496</c:v>
                </c:pt>
                <c:pt idx="67">
                  <c:v>41132.361111111066</c:v>
                </c:pt>
                <c:pt idx="68">
                  <c:v>41132.402777777781</c:v>
                </c:pt>
                <c:pt idx="69">
                  <c:v>41132.444444444496</c:v>
                </c:pt>
                <c:pt idx="70">
                  <c:v>41132.486111111109</c:v>
                </c:pt>
                <c:pt idx="71">
                  <c:v>41132.527777777774</c:v>
                </c:pt>
                <c:pt idx="72">
                  <c:v>41132.569444444445</c:v>
                </c:pt>
                <c:pt idx="73">
                  <c:v>41132.611111111066</c:v>
                </c:pt>
                <c:pt idx="74">
                  <c:v>41132.652777777781</c:v>
                </c:pt>
                <c:pt idx="75">
                  <c:v>41132.694444444445</c:v>
                </c:pt>
                <c:pt idx="76">
                  <c:v>41132.736111111066</c:v>
                </c:pt>
                <c:pt idx="77">
                  <c:v>41132.777777777774</c:v>
                </c:pt>
                <c:pt idx="78">
                  <c:v>41132.819444444496</c:v>
                </c:pt>
                <c:pt idx="79">
                  <c:v>41132.861111111066</c:v>
                </c:pt>
                <c:pt idx="80">
                  <c:v>41132.902777777781</c:v>
                </c:pt>
                <c:pt idx="81">
                  <c:v>41132.944444444496</c:v>
                </c:pt>
                <c:pt idx="82">
                  <c:v>41132.986111111109</c:v>
                </c:pt>
                <c:pt idx="83">
                  <c:v>41133.027777777774</c:v>
                </c:pt>
                <c:pt idx="84">
                  <c:v>41133.069444444445</c:v>
                </c:pt>
                <c:pt idx="85">
                  <c:v>41133.111111111066</c:v>
                </c:pt>
                <c:pt idx="86">
                  <c:v>41133.152777777781</c:v>
                </c:pt>
                <c:pt idx="87">
                  <c:v>41133.194444444445</c:v>
                </c:pt>
                <c:pt idx="88">
                  <c:v>41133.236111111066</c:v>
                </c:pt>
                <c:pt idx="89">
                  <c:v>41133.277777777774</c:v>
                </c:pt>
                <c:pt idx="90">
                  <c:v>41133.319444444496</c:v>
                </c:pt>
                <c:pt idx="91">
                  <c:v>41133.361111111066</c:v>
                </c:pt>
                <c:pt idx="92">
                  <c:v>41133.402777777781</c:v>
                </c:pt>
                <c:pt idx="93">
                  <c:v>41133.444444444496</c:v>
                </c:pt>
                <c:pt idx="94">
                  <c:v>41133.486111111109</c:v>
                </c:pt>
                <c:pt idx="95">
                  <c:v>41133.527777777774</c:v>
                </c:pt>
                <c:pt idx="96">
                  <c:v>41133.569444444445</c:v>
                </c:pt>
                <c:pt idx="97">
                  <c:v>41133.611111111066</c:v>
                </c:pt>
                <c:pt idx="98">
                  <c:v>41133.652777777781</c:v>
                </c:pt>
                <c:pt idx="99">
                  <c:v>41133.694444444445</c:v>
                </c:pt>
                <c:pt idx="100">
                  <c:v>41133.736111111066</c:v>
                </c:pt>
                <c:pt idx="101">
                  <c:v>41133.777777777774</c:v>
                </c:pt>
                <c:pt idx="102">
                  <c:v>41133.819444444496</c:v>
                </c:pt>
                <c:pt idx="103">
                  <c:v>41133.861111111066</c:v>
                </c:pt>
                <c:pt idx="104">
                  <c:v>41133.902777777781</c:v>
                </c:pt>
                <c:pt idx="105">
                  <c:v>41133.944444444496</c:v>
                </c:pt>
                <c:pt idx="106">
                  <c:v>41133.986111111109</c:v>
                </c:pt>
                <c:pt idx="107">
                  <c:v>41134.027777777774</c:v>
                </c:pt>
                <c:pt idx="108">
                  <c:v>41134.069444444445</c:v>
                </c:pt>
                <c:pt idx="109">
                  <c:v>41134.111111111066</c:v>
                </c:pt>
                <c:pt idx="110">
                  <c:v>41134.152777777781</c:v>
                </c:pt>
                <c:pt idx="111">
                  <c:v>41134.194444444445</c:v>
                </c:pt>
                <c:pt idx="112">
                  <c:v>41134.236111111066</c:v>
                </c:pt>
                <c:pt idx="113">
                  <c:v>41134.277777777774</c:v>
                </c:pt>
                <c:pt idx="114">
                  <c:v>41134.319444444496</c:v>
                </c:pt>
                <c:pt idx="115">
                  <c:v>41134.361111111066</c:v>
                </c:pt>
                <c:pt idx="116">
                  <c:v>41134.402777777781</c:v>
                </c:pt>
                <c:pt idx="117">
                  <c:v>41134.444444444496</c:v>
                </c:pt>
                <c:pt idx="118">
                  <c:v>41134.486111111109</c:v>
                </c:pt>
                <c:pt idx="119">
                  <c:v>41134.527777777774</c:v>
                </c:pt>
                <c:pt idx="120">
                  <c:v>41134.569444444445</c:v>
                </c:pt>
                <c:pt idx="121">
                  <c:v>41134.611111111066</c:v>
                </c:pt>
                <c:pt idx="122">
                  <c:v>41134.652777777781</c:v>
                </c:pt>
                <c:pt idx="123">
                  <c:v>41134.694444444445</c:v>
                </c:pt>
                <c:pt idx="124">
                  <c:v>41134.736111111066</c:v>
                </c:pt>
                <c:pt idx="125">
                  <c:v>41134.777777777774</c:v>
                </c:pt>
                <c:pt idx="126">
                  <c:v>41134.819444444496</c:v>
                </c:pt>
                <c:pt idx="127">
                  <c:v>41134.861111111066</c:v>
                </c:pt>
                <c:pt idx="128">
                  <c:v>41134.902777777781</c:v>
                </c:pt>
                <c:pt idx="129">
                  <c:v>41134.944444444496</c:v>
                </c:pt>
                <c:pt idx="130">
                  <c:v>41134.986111111109</c:v>
                </c:pt>
                <c:pt idx="131">
                  <c:v>41135.027777777774</c:v>
                </c:pt>
                <c:pt idx="132">
                  <c:v>41135.069444444445</c:v>
                </c:pt>
                <c:pt idx="133">
                  <c:v>41135.111111111066</c:v>
                </c:pt>
                <c:pt idx="134">
                  <c:v>41135.152777777781</c:v>
                </c:pt>
                <c:pt idx="135">
                  <c:v>41135.194444444445</c:v>
                </c:pt>
                <c:pt idx="136">
                  <c:v>41135.236111111066</c:v>
                </c:pt>
                <c:pt idx="137">
                  <c:v>41135.277777777774</c:v>
                </c:pt>
                <c:pt idx="138">
                  <c:v>41135.319444444496</c:v>
                </c:pt>
                <c:pt idx="139">
                  <c:v>41135.361111111066</c:v>
                </c:pt>
                <c:pt idx="140">
                  <c:v>41135.402777777781</c:v>
                </c:pt>
                <c:pt idx="141">
                  <c:v>41135.444444444496</c:v>
                </c:pt>
                <c:pt idx="142">
                  <c:v>41135.486111111109</c:v>
                </c:pt>
                <c:pt idx="143">
                  <c:v>41135.527777777774</c:v>
                </c:pt>
                <c:pt idx="144">
                  <c:v>41135.569444444445</c:v>
                </c:pt>
                <c:pt idx="145">
                  <c:v>41135.611111111066</c:v>
                </c:pt>
                <c:pt idx="146">
                  <c:v>41135.652777777781</c:v>
                </c:pt>
                <c:pt idx="147">
                  <c:v>41135.694444444445</c:v>
                </c:pt>
                <c:pt idx="148">
                  <c:v>41135.736111111066</c:v>
                </c:pt>
                <c:pt idx="149">
                  <c:v>41135.777777777774</c:v>
                </c:pt>
                <c:pt idx="150">
                  <c:v>41135.819444444496</c:v>
                </c:pt>
                <c:pt idx="151">
                  <c:v>41135.861111111066</c:v>
                </c:pt>
                <c:pt idx="152">
                  <c:v>41135.902777777781</c:v>
                </c:pt>
                <c:pt idx="153">
                  <c:v>41135.944444444496</c:v>
                </c:pt>
                <c:pt idx="154">
                  <c:v>41135.986111111109</c:v>
                </c:pt>
                <c:pt idx="155">
                  <c:v>41136.027777777774</c:v>
                </c:pt>
                <c:pt idx="156">
                  <c:v>41136.069444444445</c:v>
                </c:pt>
                <c:pt idx="157">
                  <c:v>41136.111111111066</c:v>
                </c:pt>
                <c:pt idx="158">
                  <c:v>41136.152777777781</c:v>
                </c:pt>
                <c:pt idx="159">
                  <c:v>41136.194444444445</c:v>
                </c:pt>
                <c:pt idx="160">
                  <c:v>41136.236111111066</c:v>
                </c:pt>
                <c:pt idx="161">
                  <c:v>41136.277777777774</c:v>
                </c:pt>
                <c:pt idx="162">
                  <c:v>41136.319444444496</c:v>
                </c:pt>
                <c:pt idx="163">
                  <c:v>41136.361111111066</c:v>
                </c:pt>
                <c:pt idx="164">
                  <c:v>41136.402777777781</c:v>
                </c:pt>
                <c:pt idx="165">
                  <c:v>41136.444444444496</c:v>
                </c:pt>
                <c:pt idx="166">
                  <c:v>41136.486111111109</c:v>
                </c:pt>
                <c:pt idx="167">
                  <c:v>41136.527777777774</c:v>
                </c:pt>
                <c:pt idx="168">
                  <c:v>41136.569444444445</c:v>
                </c:pt>
                <c:pt idx="169">
                  <c:v>41136.611111111066</c:v>
                </c:pt>
                <c:pt idx="170">
                  <c:v>41136.652777777781</c:v>
                </c:pt>
                <c:pt idx="171">
                  <c:v>41136.694444444445</c:v>
                </c:pt>
                <c:pt idx="172">
                  <c:v>41136.736111111066</c:v>
                </c:pt>
                <c:pt idx="173">
                  <c:v>41136.777777777774</c:v>
                </c:pt>
                <c:pt idx="174">
                  <c:v>41136.819444444496</c:v>
                </c:pt>
                <c:pt idx="175">
                  <c:v>41136.861111111066</c:v>
                </c:pt>
                <c:pt idx="176">
                  <c:v>41136.902777777781</c:v>
                </c:pt>
                <c:pt idx="177">
                  <c:v>41136.944444444496</c:v>
                </c:pt>
                <c:pt idx="178">
                  <c:v>41136.986111111109</c:v>
                </c:pt>
                <c:pt idx="179">
                  <c:v>41137.027777777774</c:v>
                </c:pt>
                <c:pt idx="180">
                  <c:v>41137.069444444445</c:v>
                </c:pt>
                <c:pt idx="181">
                  <c:v>41137.111111111066</c:v>
                </c:pt>
                <c:pt idx="182">
                  <c:v>41137.152777777781</c:v>
                </c:pt>
                <c:pt idx="183">
                  <c:v>41137.194444444445</c:v>
                </c:pt>
                <c:pt idx="184">
                  <c:v>41137.236111111066</c:v>
                </c:pt>
                <c:pt idx="185">
                  <c:v>41137.277777777774</c:v>
                </c:pt>
                <c:pt idx="186">
                  <c:v>41137.319444444496</c:v>
                </c:pt>
                <c:pt idx="187">
                  <c:v>41137.361111111066</c:v>
                </c:pt>
                <c:pt idx="188">
                  <c:v>41137.402777777781</c:v>
                </c:pt>
                <c:pt idx="189">
                  <c:v>41137.444444444496</c:v>
                </c:pt>
                <c:pt idx="190">
                  <c:v>41137.486111111109</c:v>
                </c:pt>
                <c:pt idx="191">
                  <c:v>41137.527777777774</c:v>
                </c:pt>
                <c:pt idx="192">
                  <c:v>41137.569444444445</c:v>
                </c:pt>
                <c:pt idx="193">
                  <c:v>41137.611111111066</c:v>
                </c:pt>
                <c:pt idx="194">
                  <c:v>41137.652777777781</c:v>
                </c:pt>
                <c:pt idx="195">
                  <c:v>41137.694444444445</c:v>
                </c:pt>
                <c:pt idx="196">
                  <c:v>41137.736111111066</c:v>
                </c:pt>
                <c:pt idx="197">
                  <c:v>41137.777777777774</c:v>
                </c:pt>
                <c:pt idx="198">
                  <c:v>41137.819444444496</c:v>
                </c:pt>
                <c:pt idx="199">
                  <c:v>41137.861111111066</c:v>
                </c:pt>
                <c:pt idx="200">
                  <c:v>41137.902777777781</c:v>
                </c:pt>
                <c:pt idx="201">
                  <c:v>41137.944444444496</c:v>
                </c:pt>
                <c:pt idx="202">
                  <c:v>41137.986111111109</c:v>
                </c:pt>
                <c:pt idx="203">
                  <c:v>41138.027777777774</c:v>
                </c:pt>
                <c:pt idx="204">
                  <c:v>41138.069444444445</c:v>
                </c:pt>
                <c:pt idx="205">
                  <c:v>41138.111111111066</c:v>
                </c:pt>
                <c:pt idx="206">
                  <c:v>41138.152777777781</c:v>
                </c:pt>
                <c:pt idx="207">
                  <c:v>41138.194444444445</c:v>
                </c:pt>
                <c:pt idx="208">
                  <c:v>41138.236111111066</c:v>
                </c:pt>
                <c:pt idx="209">
                  <c:v>41138.277777777774</c:v>
                </c:pt>
                <c:pt idx="210">
                  <c:v>41138.319444444496</c:v>
                </c:pt>
                <c:pt idx="211">
                  <c:v>41138.361111111066</c:v>
                </c:pt>
                <c:pt idx="212">
                  <c:v>41138.402777777781</c:v>
                </c:pt>
                <c:pt idx="213">
                  <c:v>41138.444444444496</c:v>
                </c:pt>
                <c:pt idx="214">
                  <c:v>41138.486111111109</c:v>
                </c:pt>
                <c:pt idx="215">
                  <c:v>41138.527777777774</c:v>
                </c:pt>
                <c:pt idx="216">
                  <c:v>41138.569444444445</c:v>
                </c:pt>
                <c:pt idx="217">
                  <c:v>41138.611111111066</c:v>
                </c:pt>
                <c:pt idx="218">
                  <c:v>41138.652777777781</c:v>
                </c:pt>
                <c:pt idx="219">
                  <c:v>41138.694444444445</c:v>
                </c:pt>
                <c:pt idx="220">
                  <c:v>41138.736111111066</c:v>
                </c:pt>
                <c:pt idx="221">
                  <c:v>41138.777777777774</c:v>
                </c:pt>
                <c:pt idx="222">
                  <c:v>41138.819444444496</c:v>
                </c:pt>
                <c:pt idx="223">
                  <c:v>41138.861111111066</c:v>
                </c:pt>
                <c:pt idx="224">
                  <c:v>41138.902777777781</c:v>
                </c:pt>
                <c:pt idx="225">
                  <c:v>41138.944444444496</c:v>
                </c:pt>
                <c:pt idx="226">
                  <c:v>41138.986111111109</c:v>
                </c:pt>
                <c:pt idx="227">
                  <c:v>41139.027777777774</c:v>
                </c:pt>
                <c:pt idx="228">
                  <c:v>41139.069444444445</c:v>
                </c:pt>
                <c:pt idx="229">
                  <c:v>41139.111111111066</c:v>
                </c:pt>
                <c:pt idx="230">
                  <c:v>41139.152777777781</c:v>
                </c:pt>
                <c:pt idx="231">
                  <c:v>41139.194444444445</c:v>
                </c:pt>
                <c:pt idx="232">
                  <c:v>41139.236111111066</c:v>
                </c:pt>
                <c:pt idx="233">
                  <c:v>41139.277777777774</c:v>
                </c:pt>
                <c:pt idx="234">
                  <c:v>41139.319444444496</c:v>
                </c:pt>
                <c:pt idx="235">
                  <c:v>41139.361111111066</c:v>
                </c:pt>
                <c:pt idx="236">
                  <c:v>41139.402777777781</c:v>
                </c:pt>
                <c:pt idx="237">
                  <c:v>41139.444444444496</c:v>
                </c:pt>
                <c:pt idx="238">
                  <c:v>41139.486111111109</c:v>
                </c:pt>
                <c:pt idx="239">
                  <c:v>41139.527777777774</c:v>
                </c:pt>
                <c:pt idx="240">
                  <c:v>41139.569444444445</c:v>
                </c:pt>
                <c:pt idx="241">
                  <c:v>41139.611111111066</c:v>
                </c:pt>
                <c:pt idx="242">
                  <c:v>41139.652777777781</c:v>
                </c:pt>
                <c:pt idx="243">
                  <c:v>41139.694444444445</c:v>
                </c:pt>
                <c:pt idx="244">
                  <c:v>41139.736111111066</c:v>
                </c:pt>
                <c:pt idx="245">
                  <c:v>41139.777777777774</c:v>
                </c:pt>
                <c:pt idx="246">
                  <c:v>41139.819444444496</c:v>
                </c:pt>
                <c:pt idx="247">
                  <c:v>41139.861111111066</c:v>
                </c:pt>
                <c:pt idx="248">
                  <c:v>41139.902777777781</c:v>
                </c:pt>
                <c:pt idx="249">
                  <c:v>41139.944444444496</c:v>
                </c:pt>
                <c:pt idx="250">
                  <c:v>41139.986111111109</c:v>
                </c:pt>
                <c:pt idx="251">
                  <c:v>41140.027777777774</c:v>
                </c:pt>
                <c:pt idx="252">
                  <c:v>41140.069444444445</c:v>
                </c:pt>
                <c:pt idx="253">
                  <c:v>41140.111111111066</c:v>
                </c:pt>
                <c:pt idx="254">
                  <c:v>41140.152777777781</c:v>
                </c:pt>
                <c:pt idx="255">
                  <c:v>41140.194444444445</c:v>
                </c:pt>
                <c:pt idx="256">
                  <c:v>41140.236111111066</c:v>
                </c:pt>
                <c:pt idx="257">
                  <c:v>41140.277777777774</c:v>
                </c:pt>
                <c:pt idx="258">
                  <c:v>41140.319444444496</c:v>
                </c:pt>
                <c:pt idx="259">
                  <c:v>41140.361111111066</c:v>
                </c:pt>
                <c:pt idx="260">
                  <c:v>41140.402777777781</c:v>
                </c:pt>
                <c:pt idx="261">
                  <c:v>41140.444444444496</c:v>
                </c:pt>
                <c:pt idx="262">
                  <c:v>41140.486111111109</c:v>
                </c:pt>
                <c:pt idx="263">
                  <c:v>41140.527777777774</c:v>
                </c:pt>
                <c:pt idx="264">
                  <c:v>41140.569444444445</c:v>
                </c:pt>
                <c:pt idx="265">
                  <c:v>41140.611111111066</c:v>
                </c:pt>
                <c:pt idx="266">
                  <c:v>41140.652777777781</c:v>
                </c:pt>
                <c:pt idx="267">
                  <c:v>41140.694444444445</c:v>
                </c:pt>
                <c:pt idx="268">
                  <c:v>41140.736111111066</c:v>
                </c:pt>
                <c:pt idx="269">
                  <c:v>41140.777777777774</c:v>
                </c:pt>
                <c:pt idx="270">
                  <c:v>41140.819444444496</c:v>
                </c:pt>
                <c:pt idx="271">
                  <c:v>41140.861111111066</c:v>
                </c:pt>
                <c:pt idx="272">
                  <c:v>41140.902777777781</c:v>
                </c:pt>
                <c:pt idx="273">
                  <c:v>41140.944444444496</c:v>
                </c:pt>
                <c:pt idx="274">
                  <c:v>41140.986111111109</c:v>
                </c:pt>
                <c:pt idx="275">
                  <c:v>41141.027777777774</c:v>
                </c:pt>
                <c:pt idx="276">
                  <c:v>41141.069444444445</c:v>
                </c:pt>
                <c:pt idx="277">
                  <c:v>41141.111111111066</c:v>
                </c:pt>
                <c:pt idx="278">
                  <c:v>41141.152777777781</c:v>
                </c:pt>
                <c:pt idx="279">
                  <c:v>41141.194444444445</c:v>
                </c:pt>
                <c:pt idx="280">
                  <c:v>41141.236111111066</c:v>
                </c:pt>
                <c:pt idx="281">
                  <c:v>41141.277777777774</c:v>
                </c:pt>
                <c:pt idx="282">
                  <c:v>41141.319444444496</c:v>
                </c:pt>
                <c:pt idx="283">
                  <c:v>41141.361111111066</c:v>
                </c:pt>
                <c:pt idx="284">
                  <c:v>41141.402777777781</c:v>
                </c:pt>
                <c:pt idx="285">
                  <c:v>41141.444444444496</c:v>
                </c:pt>
                <c:pt idx="286">
                  <c:v>41141.486111111109</c:v>
                </c:pt>
                <c:pt idx="287">
                  <c:v>41141.527777777774</c:v>
                </c:pt>
                <c:pt idx="288">
                  <c:v>41141.569444444445</c:v>
                </c:pt>
                <c:pt idx="289">
                  <c:v>41141.611111111066</c:v>
                </c:pt>
                <c:pt idx="290">
                  <c:v>41141.652777777781</c:v>
                </c:pt>
                <c:pt idx="291">
                  <c:v>41141.694444444445</c:v>
                </c:pt>
                <c:pt idx="292">
                  <c:v>41141.736111111066</c:v>
                </c:pt>
                <c:pt idx="293">
                  <c:v>41141.777777777774</c:v>
                </c:pt>
                <c:pt idx="294">
                  <c:v>41141.819444444496</c:v>
                </c:pt>
                <c:pt idx="295">
                  <c:v>41141.861111111066</c:v>
                </c:pt>
                <c:pt idx="296">
                  <c:v>41141.902777777781</c:v>
                </c:pt>
                <c:pt idx="297">
                  <c:v>41141.944444444496</c:v>
                </c:pt>
                <c:pt idx="298">
                  <c:v>41141.986111111109</c:v>
                </c:pt>
                <c:pt idx="299">
                  <c:v>41142.027777777774</c:v>
                </c:pt>
                <c:pt idx="300">
                  <c:v>41142.069444444445</c:v>
                </c:pt>
                <c:pt idx="301">
                  <c:v>41142.111111111066</c:v>
                </c:pt>
                <c:pt idx="302">
                  <c:v>41142.152777777781</c:v>
                </c:pt>
                <c:pt idx="303">
                  <c:v>41142.194444444445</c:v>
                </c:pt>
                <c:pt idx="304">
                  <c:v>41142.236111111066</c:v>
                </c:pt>
                <c:pt idx="305">
                  <c:v>41142.277777777774</c:v>
                </c:pt>
                <c:pt idx="306">
                  <c:v>41142.319444444496</c:v>
                </c:pt>
                <c:pt idx="307">
                  <c:v>41142.361111111066</c:v>
                </c:pt>
                <c:pt idx="308">
                  <c:v>41142.402777777781</c:v>
                </c:pt>
                <c:pt idx="309">
                  <c:v>41142.444444444496</c:v>
                </c:pt>
                <c:pt idx="310">
                  <c:v>41142.486111111109</c:v>
                </c:pt>
                <c:pt idx="311">
                  <c:v>41142.527777777774</c:v>
                </c:pt>
                <c:pt idx="312">
                  <c:v>41142.569444444445</c:v>
                </c:pt>
                <c:pt idx="313">
                  <c:v>41142.611111111066</c:v>
                </c:pt>
                <c:pt idx="314">
                  <c:v>41142.652777777781</c:v>
                </c:pt>
                <c:pt idx="315">
                  <c:v>41142.694444444445</c:v>
                </c:pt>
                <c:pt idx="316">
                  <c:v>41142.736111111066</c:v>
                </c:pt>
                <c:pt idx="317">
                  <c:v>41142.777777777774</c:v>
                </c:pt>
                <c:pt idx="318">
                  <c:v>41142.819444444496</c:v>
                </c:pt>
                <c:pt idx="319">
                  <c:v>41142.861111111066</c:v>
                </c:pt>
                <c:pt idx="320">
                  <c:v>41142.902777777781</c:v>
                </c:pt>
                <c:pt idx="321">
                  <c:v>41142.944444444496</c:v>
                </c:pt>
                <c:pt idx="322">
                  <c:v>41142.986111111109</c:v>
                </c:pt>
                <c:pt idx="323">
                  <c:v>41143.027777777774</c:v>
                </c:pt>
                <c:pt idx="324">
                  <c:v>41143.069444444445</c:v>
                </c:pt>
                <c:pt idx="325">
                  <c:v>41143.111111111066</c:v>
                </c:pt>
                <c:pt idx="326">
                  <c:v>41143.152777777781</c:v>
                </c:pt>
                <c:pt idx="327">
                  <c:v>41143.194444444445</c:v>
                </c:pt>
                <c:pt idx="328">
                  <c:v>41143.236111111066</c:v>
                </c:pt>
                <c:pt idx="329">
                  <c:v>41143.277777777774</c:v>
                </c:pt>
                <c:pt idx="330">
                  <c:v>41143.319444444496</c:v>
                </c:pt>
                <c:pt idx="331">
                  <c:v>41143.361111111066</c:v>
                </c:pt>
                <c:pt idx="332">
                  <c:v>41143.402777777781</c:v>
                </c:pt>
                <c:pt idx="333">
                  <c:v>41143.444444444496</c:v>
                </c:pt>
                <c:pt idx="334">
                  <c:v>41143.486111111109</c:v>
                </c:pt>
                <c:pt idx="335">
                  <c:v>41143.527777777774</c:v>
                </c:pt>
                <c:pt idx="336">
                  <c:v>41143.569444444445</c:v>
                </c:pt>
                <c:pt idx="337">
                  <c:v>41143.611111111066</c:v>
                </c:pt>
                <c:pt idx="338">
                  <c:v>41143.652777777781</c:v>
                </c:pt>
                <c:pt idx="339">
                  <c:v>41143.694444444445</c:v>
                </c:pt>
                <c:pt idx="340">
                  <c:v>41143.736111111066</c:v>
                </c:pt>
                <c:pt idx="341">
                  <c:v>41143.777777777774</c:v>
                </c:pt>
                <c:pt idx="342">
                  <c:v>41143.819444444496</c:v>
                </c:pt>
                <c:pt idx="343">
                  <c:v>41143.861111111066</c:v>
                </c:pt>
                <c:pt idx="344">
                  <c:v>41143.902777777781</c:v>
                </c:pt>
                <c:pt idx="345">
                  <c:v>41143.944444444496</c:v>
                </c:pt>
                <c:pt idx="346">
                  <c:v>41143.986111111109</c:v>
                </c:pt>
                <c:pt idx="347">
                  <c:v>41144.027777777774</c:v>
                </c:pt>
                <c:pt idx="348">
                  <c:v>41144.069444444445</c:v>
                </c:pt>
                <c:pt idx="349">
                  <c:v>41144.111111111066</c:v>
                </c:pt>
                <c:pt idx="350">
                  <c:v>41144.152777777781</c:v>
                </c:pt>
                <c:pt idx="351">
                  <c:v>41144.194444444445</c:v>
                </c:pt>
                <c:pt idx="352">
                  <c:v>41144.236111111066</c:v>
                </c:pt>
                <c:pt idx="353">
                  <c:v>41144.277777777774</c:v>
                </c:pt>
                <c:pt idx="354">
                  <c:v>41144.319444444496</c:v>
                </c:pt>
                <c:pt idx="355">
                  <c:v>41144.361111111066</c:v>
                </c:pt>
                <c:pt idx="356">
                  <c:v>41144.402777777781</c:v>
                </c:pt>
                <c:pt idx="357">
                  <c:v>41144.444444444496</c:v>
                </c:pt>
                <c:pt idx="358">
                  <c:v>41144.486111111109</c:v>
                </c:pt>
                <c:pt idx="359">
                  <c:v>41144.527777777774</c:v>
                </c:pt>
                <c:pt idx="360">
                  <c:v>41144.569444444445</c:v>
                </c:pt>
                <c:pt idx="361">
                  <c:v>41144.611111111066</c:v>
                </c:pt>
                <c:pt idx="362">
                  <c:v>41144.652777777781</c:v>
                </c:pt>
                <c:pt idx="363">
                  <c:v>41144.694444444445</c:v>
                </c:pt>
                <c:pt idx="364">
                  <c:v>41144.736111111066</c:v>
                </c:pt>
                <c:pt idx="365">
                  <c:v>41144.777777777774</c:v>
                </c:pt>
                <c:pt idx="366">
                  <c:v>41144.819444444496</c:v>
                </c:pt>
                <c:pt idx="367">
                  <c:v>41144.861111111066</c:v>
                </c:pt>
                <c:pt idx="368">
                  <c:v>41144.902777777781</c:v>
                </c:pt>
                <c:pt idx="369">
                  <c:v>41144.944444444496</c:v>
                </c:pt>
                <c:pt idx="370">
                  <c:v>41144.986111111109</c:v>
                </c:pt>
                <c:pt idx="371">
                  <c:v>41145.027777777774</c:v>
                </c:pt>
                <c:pt idx="372">
                  <c:v>41145.069444444445</c:v>
                </c:pt>
                <c:pt idx="373">
                  <c:v>41145.111111111066</c:v>
                </c:pt>
                <c:pt idx="374">
                  <c:v>41145.152777777781</c:v>
                </c:pt>
                <c:pt idx="375">
                  <c:v>41145.194444444445</c:v>
                </c:pt>
                <c:pt idx="376">
                  <c:v>41145.236111111066</c:v>
                </c:pt>
                <c:pt idx="377">
                  <c:v>41145.277777777774</c:v>
                </c:pt>
                <c:pt idx="378">
                  <c:v>41145.319444444496</c:v>
                </c:pt>
                <c:pt idx="379">
                  <c:v>41145.361111111066</c:v>
                </c:pt>
                <c:pt idx="380">
                  <c:v>41145.402777777781</c:v>
                </c:pt>
                <c:pt idx="381">
                  <c:v>41145.444444444496</c:v>
                </c:pt>
                <c:pt idx="382">
                  <c:v>41145.486111111109</c:v>
                </c:pt>
                <c:pt idx="383">
                  <c:v>41145.527777777774</c:v>
                </c:pt>
                <c:pt idx="384">
                  <c:v>41145.569444444445</c:v>
                </c:pt>
                <c:pt idx="385">
                  <c:v>41145.611111111066</c:v>
                </c:pt>
                <c:pt idx="386">
                  <c:v>41145.652777777781</c:v>
                </c:pt>
                <c:pt idx="387">
                  <c:v>41145.694444444445</c:v>
                </c:pt>
                <c:pt idx="388">
                  <c:v>41145.736111111066</c:v>
                </c:pt>
                <c:pt idx="389">
                  <c:v>41145.777777777774</c:v>
                </c:pt>
                <c:pt idx="390">
                  <c:v>41145.819444444496</c:v>
                </c:pt>
                <c:pt idx="391">
                  <c:v>41145.861111111066</c:v>
                </c:pt>
                <c:pt idx="392">
                  <c:v>41145.902777777781</c:v>
                </c:pt>
                <c:pt idx="393">
                  <c:v>41145.944444444496</c:v>
                </c:pt>
                <c:pt idx="394">
                  <c:v>41145.986111111109</c:v>
                </c:pt>
                <c:pt idx="395">
                  <c:v>41146.027777777774</c:v>
                </c:pt>
                <c:pt idx="396">
                  <c:v>41146.069444444445</c:v>
                </c:pt>
                <c:pt idx="397">
                  <c:v>41146.111111111066</c:v>
                </c:pt>
                <c:pt idx="398">
                  <c:v>41146.152777777781</c:v>
                </c:pt>
                <c:pt idx="399">
                  <c:v>41146.194444444445</c:v>
                </c:pt>
                <c:pt idx="400">
                  <c:v>41146.236111111066</c:v>
                </c:pt>
                <c:pt idx="401">
                  <c:v>41146.277777777774</c:v>
                </c:pt>
                <c:pt idx="402">
                  <c:v>41146.319444444496</c:v>
                </c:pt>
                <c:pt idx="403">
                  <c:v>41146.361111111066</c:v>
                </c:pt>
                <c:pt idx="404">
                  <c:v>41146.402777777781</c:v>
                </c:pt>
                <c:pt idx="405">
                  <c:v>41146.444444444496</c:v>
                </c:pt>
                <c:pt idx="406">
                  <c:v>41146.486111111109</c:v>
                </c:pt>
                <c:pt idx="407">
                  <c:v>41146.527777777774</c:v>
                </c:pt>
                <c:pt idx="408">
                  <c:v>41146.569444444445</c:v>
                </c:pt>
                <c:pt idx="409">
                  <c:v>41146.611111111066</c:v>
                </c:pt>
                <c:pt idx="410">
                  <c:v>41146.652777777781</c:v>
                </c:pt>
                <c:pt idx="411">
                  <c:v>41146.694444444445</c:v>
                </c:pt>
                <c:pt idx="412">
                  <c:v>41146.736111111066</c:v>
                </c:pt>
                <c:pt idx="413">
                  <c:v>41146.777777777774</c:v>
                </c:pt>
                <c:pt idx="414">
                  <c:v>41146.819444444496</c:v>
                </c:pt>
                <c:pt idx="415">
                  <c:v>41146.861111111066</c:v>
                </c:pt>
                <c:pt idx="416">
                  <c:v>41146.902777777781</c:v>
                </c:pt>
                <c:pt idx="417">
                  <c:v>41146.944444444496</c:v>
                </c:pt>
                <c:pt idx="418">
                  <c:v>41146.986111111109</c:v>
                </c:pt>
                <c:pt idx="419">
                  <c:v>41147.027777777774</c:v>
                </c:pt>
                <c:pt idx="420">
                  <c:v>41147.069444444445</c:v>
                </c:pt>
                <c:pt idx="421">
                  <c:v>41147.111111111066</c:v>
                </c:pt>
                <c:pt idx="422">
                  <c:v>41147.152777777781</c:v>
                </c:pt>
                <c:pt idx="423">
                  <c:v>41147.194444444445</c:v>
                </c:pt>
                <c:pt idx="424">
                  <c:v>41147.236111111066</c:v>
                </c:pt>
                <c:pt idx="425">
                  <c:v>41147.277777777774</c:v>
                </c:pt>
                <c:pt idx="426">
                  <c:v>41147.319444444496</c:v>
                </c:pt>
                <c:pt idx="427">
                  <c:v>41147.361111111066</c:v>
                </c:pt>
                <c:pt idx="428">
                  <c:v>41147.402777777781</c:v>
                </c:pt>
                <c:pt idx="429">
                  <c:v>41147.444444444496</c:v>
                </c:pt>
                <c:pt idx="430">
                  <c:v>41147.486111111109</c:v>
                </c:pt>
                <c:pt idx="431">
                  <c:v>41147.527777777774</c:v>
                </c:pt>
                <c:pt idx="432">
                  <c:v>41147.569444444445</c:v>
                </c:pt>
                <c:pt idx="433">
                  <c:v>41147.611111111066</c:v>
                </c:pt>
                <c:pt idx="434">
                  <c:v>41147.652777777781</c:v>
                </c:pt>
                <c:pt idx="435">
                  <c:v>41147.694444444445</c:v>
                </c:pt>
                <c:pt idx="436">
                  <c:v>41147.736111111066</c:v>
                </c:pt>
                <c:pt idx="437">
                  <c:v>41147.777777777774</c:v>
                </c:pt>
                <c:pt idx="438">
                  <c:v>41147.819444444496</c:v>
                </c:pt>
                <c:pt idx="439">
                  <c:v>41147.861111111066</c:v>
                </c:pt>
                <c:pt idx="440">
                  <c:v>41147.902777777781</c:v>
                </c:pt>
                <c:pt idx="441">
                  <c:v>41147.944444444496</c:v>
                </c:pt>
                <c:pt idx="442">
                  <c:v>41147.986111111109</c:v>
                </c:pt>
                <c:pt idx="443">
                  <c:v>41148.027777777774</c:v>
                </c:pt>
                <c:pt idx="444">
                  <c:v>41148.069444444445</c:v>
                </c:pt>
                <c:pt idx="445">
                  <c:v>41148.111111111066</c:v>
                </c:pt>
                <c:pt idx="446">
                  <c:v>41148.152777777781</c:v>
                </c:pt>
                <c:pt idx="447">
                  <c:v>41148.194444444445</c:v>
                </c:pt>
                <c:pt idx="448">
                  <c:v>41148.236111111066</c:v>
                </c:pt>
                <c:pt idx="449">
                  <c:v>41148.277777777774</c:v>
                </c:pt>
                <c:pt idx="450">
                  <c:v>41148.319444444496</c:v>
                </c:pt>
                <c:pt idx="451">
                  <c:v>41148.361111111066</c:v>
                </c:pt>
                <c:pt idx="452">
                  <c:v>41148.402777777781</c:v>
                </c:pt>
                <c:pt idx="453">
                  <c:v>41148.444444444496</c:v>
                </c:pt>
                <c:pt idx="454">
                  <c:v>41148.486111111109</c:v>
                </c:pt>
                <c:pt idx="455">
                  <c:v>41148.527777777774</c:v>
                </c:pt>
                <c:pt idx="456">
                  <c:v>41148.569444444445</c:v>
                </c:pt>
                <c:pt idx="457">
                  <c:v>41148.611111111066</c:v>
                </c:pt>
                <c:pt idx="458">
                  <c:v>41148.652777777781</c:v>
                </c:pt>
                <c:pt idx="459">
                  <c:v>41148.694444444445</c:v>
                </c:pt>
                <c:pt idx="460">
                  <c:v>41148.736111111066</c:v>
                </c:pt>
                <c:pt idx="461">
                  <c:v>41148.777777777774</c:v>
                </c:pt>
                <c:pt idx="462">
                  <c:v>41148.819444444496</c:v>
                </c:pt>
                <c:pt idx="463">
                  <c:v>41148.861111111066</c:v>
                </c:pt>
                <c:pt idx="464">
                  <c:v>41148.902777777781</c:v>
                </c:pt>
                <c:pt idx="465">
                  <c:v>41148.944444444496</c:v>
                </c:pt>
                <c:pt idx="466">
                  <c:v>41148.986111111109</c:v>
                </c:pt>
                <c:pt idx="467">
                  <c:v>41149.027777777774</c:v>
                </c:pt>
                <c:pt idx="468">
                  <c:v>41149.069444444445</c:v>
                </c:pt>
                <c:pt idx="469">
                  <c:v>41149.111111111066</c:v>
                </c:pt>
                <c:pt idx="470">
                  <c:v>41149.152777777781</c:v>
                </c:pt>
                <c:pt idx="471">
                  <c:v>41149.194444444445</c:v>
                </c:pt>
                <c:pt idx="472">
                  <c:v>41149.236111111066</c:v>
                </c:pt>
                <c:pt idx="473">
                  <c:v>41149.277777777774</c:v>
                </c:pt>
                <c:pt idx="474">
                  <c:v>41149.319444444496</c:v>
                </c:pt>
                <c:pt idx="475">
                  <c:v>41149.361111111066</c:v>
                </c:pt>
                <c:pt idx="476">
                  <c:v>41149.402777777781</c:v>
                </c:pt>
                <c:pt idx="477">
                  <c:v>41149.444444444496</c:v>
                </c:pt>
                <c:pt idx="478">
                  <c:v>41149.486111111109</c:v>
                </c:pt>
                <c:pt idx="479">
                  <c:v>41149.527777777774</c:v>
                </c:pt>
                <c:pt idx="480">
                  <c:v>41149.569444444445</c:v>
                </c:pt>
                <c:pt idx="481">
                  <c:v>41149.611111111066</c:v>
                </c:pt>
                <c:pt idx="482">
                  <c:v>41149.652777777781</c:v>
                </c:pt>
                <c:pt idx="483">
                  <c:v>41149.694444444445</c:v>
                </c:pt>
                <c:pt idx="484">
                  <c:v>41149.736111111066</c:v>
                </c:pt>
                <c:pt idx="485">
                  <c:v>41149.777777777774</c:v>
                </c:pt>
                <c:pt idx="486">
                  <c:v>41149.819444444496</c:v>
                </c:pt>
                <c:pt idx="487">
                  <c:v>41149.861111111066</c:v>
                </c:pt>
                <c:pt idx="488">
                  <c:v>41149.902777777781</c:v>
                </c:pt>
                <c:pt idx="489">
                  <c:v>41149.944444444496</c:v>
                </c:pt>
                <c:pt idx="490">
                  <c:v>41149.986111111109</c:v>
                </c:pt>
                <c:pt idx="491">
                  <c:v>41150.027777777774</c:v>
                </c:pt>
                <c:pt idx="492">
                  <c:v>41150.069444444445</c:v>
                </c:pt>
                <c:pt idx="493">
                  <c:v>41150.111111111066</c:v>
                </c:pt>
                <c:pt idx="494">
                  <c:v>41150.152777777781</c:v>
                </c:pt>
                <c:pt idx="495">
                  <c:v>41150.194444444445</c:v>
                </c:pt>
                <c:pt idx="496">
                  <c:v>41150.236111111066</c:v>
                </c:pt>
                <c:pt idx="497">
                  <c:v>41150.277777777774</c:v>
                </c:pt>
                <c:pt idx="498">
                  <c:v>41150.319444444496</c:v>
                </c:pt>
                <c:pt idx="499">
                  <c:v>41150.361111111066</c:v>
                </c:pt>
                <c:pt idx="500">
                  <c:v>41150.402777777781</c:v>
                </c:pt>
                <c:pt idx="501">
                  <c:v>41150.444444444496</c:v>
                </c:pt>
                <c:pt idx="502">
                  <c:v>41150.486111111109</c:v>
                </c:pt>
                <c:pt idx="503">
                  <c:v>41150.527777777774</c:v>
                </c:pt>
                <c:pt idx="504">
                  <c:v>41150.569444444445</c:v>
                </c:pt>
                <c:pt idx="505">
                  <c:v>41150.611111111066</c:v>
                </c:pt>
                <c:pt idx="506">
                  <c:v>41150.652777777781</c:v>
                </c:pt>
                <c:pt idx="507">
                  <c:v>41150.694444444445</c:v>
                </c:pt>
                <c:pt idx="508">
                  <c:v>41150.736111111066</c:v>
                </c:pt>
                <c:pt idx="509">
                  <c:v>41150.777777777774</c:v>
                </c:pt>
                <c:pt idx="510">
                  <c:v>41150.819444444496</c:v>
                </c:pt>
                <c:pt idx="511">
                  <c:v>41150.861111111066</c:v>
                </c:pt>
                <c:pt idx="512">
                  <c:v>41150.902777777781</c:v>
                </c:pt>
                <c:pt idx="513">
                  <c:v>41150.944444444496</c:v>
                </c:pt>
                <c:pt idx="514">
                  <c:v>41150.986111111109</c:v>
                </c:pt>
                <c:pt idx="515">
                  <c:v>41151.027777777774</c:v>
                </c:pt>
                <c:pt idx="516">
                  <c:v>41151.069444444445</c:v>
                </c:pt>
                <c:pt idx="517">
                  <c:v>41151.111111111066</c:v>
                </c:pt>
                <c:pt idx="518">
                  <c:v>41151.152777777781</c:v>
                </c:pt>
                <c:pt idx="519">
                  <c:v>41151.194444444445</c:v>
                </c:pt>
                <c:pt idx="520">
                  <c:v>41151.236111111066</c:v>
                </c:pt>
                <c:pt idx="521">
                  <c:v>41151.277777777774</c:v>
                </c:pt>
                <c:pt idx="522">
                  <c:v>41151.319444444496</c:v>
                </c:pt>
                <c:pt idx="523">
                  <c:v>41151.361111111066</c:v>
                </c:pt>
                <c:pt idx="524">
                  <c:v>41151.402777777781</c:v>
                </c:pt>
                <c:pt idx="525">
                  <c:v>41151.444444444496</c:v>
                </c:pt>
                <c:pt idx="526">
                  <c:v>41151.486111111109</c:v>
                </c:pt>
                <c:pt idx="527">
                  <c:v>41151.527777777774</c:v>
                </c:pt>
                <c:pt idx="528">
                  <c:v>41151.569444444445</c:v>
                </c:pt>
                <c:pt idx="529">
                  <c:v>41151.611111111066</c:v>
                </c:pt>
                <c:pt idx="530">
                  <c:v>41151.652777777781</c:v>
                </c:pt>
                <c:pt idx="531">
                  <c:v>41151.694444444445</c:v>
                </c:pt>
                <c:pt idx="532">
                  <c:v>41151.736111111066</c:v>
                </c:pt>
                <c:pt idx="533">
                  <c:v>41151.777777777774</c:v>
                </c:pt>
                <c:pt idx="534">
                  <c:v>41151.819444444496</c:v>
                </c:pt>
                <c:pt idx="535">
                  <c:v>41151.861111111066</c:v>
                </c:pt>
                <c:pt idx="536">
                  <c:v>41151.902777777781</c:v>
                </c:pt>
                <c:pt idx="537">
                  <c:v>41151.944444444496</c:v>
                </c:pt>
                <c:pt idx="538">
                  <c:v>41151.986111111109</c:v>
                </c:pt>
                <c:pt idx="539">
                  <c:v>41152.027777777774</c:v>
                </c:pt>
                <c:pt idx="540">
                  <c:v>41152.069444444445</c:v>
                </c:pt>
                <c:pt idx="541">
                  <c:v>41152.111111111066</c:v>
                </c:pt>
                <c:pt idx="542">
                  <c:v>41152.152777777781</c:v>
                </c:pt>
                <c:pt idx="543">
                  <c:v>41152.194444444445</c:v>
                </c:pt>
                <c:pt idx="544">
                  <c:v>41152.236111111066</c:v>
                </c:pt>
                <c:pt idx="545">
                  <c:v>41152.277777777774</c:v>
                </c:pt>
                <c:pt idx="546">
                  <c:v>41152.319444444496</c:v>
                </c:pt>
                <c:pt idx="547">
                  <c:v>41152.361111111066</c:v>
                </c:pt>
                <c:pt idx="548">
                  <c:v>41152.402777777781</c:v>
                </c:pt>
                <c:pt idx="549">
                  <c:v>41152.444444444496</c:v>
                </c:pt>
                <c:pt idx="550">
                  <c:v>41152.486111111109</c:v>
                </c:pt>
                <c:pt idx="551">
                  <c:v>41152.527777777774</c:v>
                </c:pt>
                <c:pt idx="552">
                  <c:v>41152.569444444445</c:v>
                </c:pt>
                <c:pt idx="553">
                  <c:v>41152.611111111066</c:v>
                </c:pt>
                <c:pt idx="554">
                  <c:v>41152.652777777781</c:v>
                </c:pt>
                <c:pt idx="555">
                  <c:v>41152.694444444445</c:v>
                </c:pt>
                <c:pt idx="556">
                  <c:v>41152.736111111066</c:v>
                </c:pt>
                <c:pt idx="557">
                  <c:v>41152.777777777774</c:v>
                </c:pt>
                <c:pt idx="558">
                  <c:v>41152.819444444496</c:v>
                </c:pt>
                <c:pt idx="559">
                  <c:v>41152.861111111066</c:v>
                </c:pt>
                <c:pt idx="560">
                  <c:v>41152.902777777781</c:v>
                </c:pt>
                <c:pt idx="561">
                  <c:v>41152.944444444496</c:v>
                </c:pt>
                <c:pt idx="562">
                  <c:v>41152.986111111109</c:v>
                </c:pt>
                <c:pt idx="563">
                  <c:v>41153.027777777774</c:v>
                </c:pt>
                <c:pt idx="564">
                  <c:v>41153.069444444445</c:v>
                </c:pt>
                <c:pt idx="565">
                  <c:v>41153.111111111066</c:v>
                </c:pt>
                <c:pt idx="566">
                  <c:v>41153.152777777781</c:v>
                </c:pt>
                <c:pt idx="567">
                  <c:v>41153.194444444445</c:v>
                </c:pt>
                <c:pt idx="568">
                  <c:v>41153.236111111066</c:v>
                </c:pt>
                <c:pt idx="569">
                  <c:v>41153.277777777774</c:v>
                </c:pt>
                <c:pt idx="570">
                  <c:v>41153.319444444496</c:v>
                </c:pt>
                <c:pt idx="571">
                  <c:v>41153.361111111066</c:v>
                </c:pt>
                <c:pt idx="572">
                  <c:v>41153.402777777781</c:v>
                </c:pt>
                <c:pt idx="573">
                  <c:v>41153.444444444496</c:v>
                </c:pt>
                <c:pt idx="574">
                  <c:v>41153.486111111109</c:v>
                </c:pt>
                <c:pt idx="575">
                  <c:v>41153.527777777774</c:v>
                </c:pt>
                <c:pt idx="576">
                  <c:v>41153.569444444445</c:v>
                </c:pt>
                <c:pt idx="577">
                  <c:v>41153.611111111066</c:v>
                </c:pt>
                <c:pt idx="578">
                  <c:v>41153.652777777781</c:v>
                </c:pt>
                <c:pt idx="579">
                  <c:v>41153.694444444445</c:v>
                </c:pt>
                <c:pt idx="580">
                  <c:v>41153.736111111066</c:v>
                </c:pt>
                <c:pt idx="581">
                  <c:v>41153.777777777774</c:v>
                </c:pt>
                <c:pt idx="582">
                  <c:v>41153.819444444496</c:v>
                </c:pt>
                <c:pt idx="583">
                  <c:v>41153.861111111066</c:v>
                </c:pt>
                <c:pt idx="584">
                  <c:v>41153.902777777781</c:v>
                </c:pt>
                <c:pt idx="585">
                  <c:v>41153.944444444496</c:v>
                </c:pt>
                <c:pt idx="586">
                  <c:v>41153.986111111109</c:v>
                </c:pt>
                <c:pt idx="587">
                  <c:v>41154.027777777774</c:v>
                </c:pt>
                <c:pt idx="588">
                  <c:v>41154.069444444445</c:v>
                </c:pt>
                <c:pt idx="589">
                  <c:v>41154.111111111066</c:v>
                </c:pt>
                <c:pt idx="590">
                  <c:v>41154.152777777781</c:v>
                </c:pt>
                <c:pt idx="591">
                  <c:v>41154.194444444445</c:v>
                </c:pt>
                <c:pt idx="592">
                  <c:v>41154.236111111066</c:v>
                </c:pt>
                <c:pt idx="593">
                  <c:v>41154.277777777774</c:v>
                </c:pt>
                <c:pt idx="594">
                  <c:v>41154.319444444496</c:v>
                </c:pt>
                <c:pt idx="595">
                  <c:v>41154.361111111066</c:v>
                </c:pt>
                <c:pt idx="596">
                  <c:v>41154.402777777781</c:v>
                </c:pt>
                <c:pt idx="597">
                  <c:v>41154.444444444496</c:v>
                </c:pt>
                <c:pt idx="598">
                  <c:v>41154.486111111109</c:v>
                </c:pt>
                <c:pt idx="599">
                  <c:v>41154.527777777774</c:v>
                </c:pt>
                <c:pt idx="600">
                  <c:v>41154.569444444445</c:v>
                </c:pt>
                <c:pt idx="601">
                  <c:v>41154.611111111066</c:v>
                </c:pt>
                <c:pt idx="602">
                  <c:v>41154.652777777781</c:v>
                </c:pt>
                <c:pt idx="603">
                  <c:v>41154.694444444445</c:v>
                </c:pt>
                <c:pt idx="604">
                  <c:v>41154.736111111066</c:v>
                </c:pt>
                <c:pt idx="605">
                  <c:v>41154.777777777774</c:v>
                </c:pt>
                <c:pt idx="606">
                  <c:v>41154.819444444496</c:v>
                </c:pt>
                <c:pt idx="607">
                  <c:v>41154.861111111066</c:v>
                </c:pt>
                <c:pt idx="608">
                  <c:v>41154.902777777781</c:v>
                </c:pt>
                <c:pt idx="609">
                  <c:v>41154.944444444496</c:v>
                </c:pt>
                <c:pt idx="610">
                  <c:v>41154.986111111109</c:v>
                </c:pt>
                <c:pt idx="611">
                  <c:v>41155.027777777774</c:v>
                </c:pt>
                <c:pt idx="612">
                  <c:v>41155.069444444445</c:v>
                </c:pt>
                <c:pt idx="613">
                  <c:v>41155.111111111066</c:v>
                </c:pt>
                <c:pt idx="614">
                  <c:v>41155.152777777781</c:v>
                </c:pt>
                <c:pt idx="615">
                  <c:v>41155.194444444445</c:v>
                </c:pt>
                <c:pt idx="616">
                  <c:v>41155.236111111066</c:v>
                </c:pt>
                <c:pt idx="617">
                  <c:v>41155.277777777774</c:v>
                </c:pt>
                <c:pt idx="618">
                  <c:v>41155.319444444496</c:v>
                </c:pt>
                <c:pt idx="619">
                  <c:v>41155.361111111066</c:v>
                </c:pt>
                <c:pt idx="620">
                  <c:v>41155.402777777781</c:v>
                </c:pt>
                <c:pt idx="621">
                  <c:v>41155.444444444496</c:v>
                </c:pt>
                <c:pt idx="622">
                  <c:v>41155.486111111109</c:v>
                </c:pt>
                <c:pt idx="623">
                  <c:v>41155.527777777774</c:v>
                </c:pt>
                <c:pt idx="624">
                  <c:v>41155.569444444445</c:v>
                </c:pt>
                <c:pt idx="625">
                  <c:v>41155.611111111066</c:v>
                </c:pt>
                <c:pt idx="626">
                  <c:v>41155.652777777781</c:v>
                </c:pt>
                <c:pt idx="627">
                  <c:v>41155.694444444445</c:v>
                </c:pt>
                <c:pt idx="628">
                  <c:v>41155.736111111066</c:v>
                </c:pt>
                <c:pt idx="629">
                  <c:v>41155.777777777774</c:v>
                </c:pt>
                <c:pt idx="630">
                  <c:v>41155.819444444496</c:v>
                </c:pt>
                <c:pt idx="631">
                  <c:v>41155.861111111066</c:v>
                </c:pt>
                <c:pt idx="632">
                  <c:v>41155.902777777781</c:v>
                </c:pt>
                <c:pt idx="633">
                  <c:v>41155.944444444496</c:v>
                </c:pt>
                <c:pt idx="634">
                  <c:v>41155.986111111109</c:v>
                </c:pt>
                <c:pt idx="635">
                  <c:v>41156.027777777774</c:v>
                </c:pt>
                <c:pt idx="636">
                  <c:v>41156.069444444445</c:v>
                </c:pt>
                <c:pt idx="637">
                  <c:v>41156.111111111066</c:v>
                </c:pt>
                <c:pt idx="638">
                  <c:v>41156.152777777781</c:v>
                </c:pt>
                <c:pt idx="639">
                  <c:v>41156.194444444445</c:v>
                </c:pt>
                <c:pt idx="640">
                  <c:v>41156.236111111066</c:v>
                </c:pt>
                <c:pt idx="641">
                  <c:v>41156.277777777774</c:v>
                </c:pt>
                <c:pt idx="642">
                  <c:v>41156.319444444496</c:v>
                </c:pt>
                <c:pt idx="643">
                  <c:v>41156.361111111066</c:v>
                </c:pt>
                <c:pt idx="644">
                  <c:v>41156.402777777781</c:v>
                </c:pt>
                <c:pt idx="645">
                  <c:v>41156.443136574082</c:v>
                </c:pt>
              </c:numCache>
            </c:numRef>
          </c:xVal>
          <c:yVal>
            <c:numRef>
              <c:f>'Temp F 3'!$D$2:$D$647</c:f>
              <c:numCache>
                <c:formatCode>0.00</c:formatCode>
                <c:ptCount val="646"/>
                <c:pt idx="0">
                  <c:v>61.054000000000002</c:v>
                </c:pt>
                <c:pt idx="1">
                  <c:v>60.883000000000003</c:v>
                </c:pt>
                <c:pt idx="2">
                  <c:v>60.883000000000003</c:v>
                </c:pt>
                <c:pt idx="3">
                  <c:v>60.883000000000003</c:v>
                </c:pt>
                <c:pt idx="4">
                  <c:v>60.883000000000003</c:v>
                </c:pt>
                <c:pt idx="5">
                  <c:v>60.883000000000003</c:v>
                </c:pt>
                <c:pt idx="6">
                  <c:v>60.883000000000003</c:v>
                </c:pt>
                <c:pt idx="7">
                  <c:v>60.883000000000003</c:v>
                </c:pt>
                <c:pt idx="8">
                  <c:v>60.883000000000003</c:v>
                </c:pt>
                <c:pt idx="9">
                  <c:v>60.883000000000003</c:v>
                </c:pt>
                <c:pt idx="10">
                  <c:v>60.883000000000003</c:v>
                </c:pt>
                <c:pt idx="11">
                  <c:v>60.883000000000003</c:v>
                </c:pt>
                <c:pt idx="12">
                  <c:v>60.883000000000003</c:v>
                </c:pt>
                <c:pt idx="13">
                  <c:v>60.883000000000003</c:v>
                </c:pt>
                <c:pt idx="14">
                  <c:v>60.883000000000003</c:v>
                </c:pt>
                <c:pt idx="15">
                  <c:v>60.883000000000003</c:v>
                </c:pt>
                <c:pt idx="16">
                  <c:v>60.883000000000003</c:v>
                </c:pt>
                <c:pt idx="17">
                  <c:v>60.883000000000003</c:v>
                </c:pt>
                <c:pt idx="18">
                  <c:v>60.883000000000003</c:v>
                </c:pt>
                <c:pt idx="19">
                  <c:v>60.883000000000003</c:v>
                </c:pt>
                <c:pt idx="20">
                  <c:v>60.883000000000003</c:v>
                </c:pt>
                <c:pt idx="21">
                  <c:v>60.883000000000003</c:v>
                </c:pt>
                <c:pt idx="22">
                  <c:v>60.883000000000003</c:v>
                </c:pt>
                <c:pt idx="23">
                  <c:v>60.883000000000003</c:v>
                </c:pt>
                <c:pt idx="24">
                  <c:v>60.883000000000003</c:v>
                </c:pt>
                <c:pt idx="25">
                  <c:v>60.883000000000003</c:v>
                </c:pt>
                <c:pt idx="26">
                  <c:v>60.883000000000003</c:v>
                </c:pt>
                <c:pt idx="27">
                  <c:v>60.883000000000003</c:v>
                </c:pt>
                <c:pt idx="28">
                  <c:v>60.883000000000003</c:v>
                </c:pt>
                <c:pt idx="29">
                  <c:v>60.883000000000003</c:v>
                </c:pt>
                <c:pt idx="30">
                  <c:v>60.883000000000003</c:v>
                </c:pt>
                <c:pt idx="31">
                  <c:v>60.883000000000003</c:v>
                </c:pt>
                <c:pt idx="32">
                  <c:v>60.883000000000003</c:v>
                </c:pt>
                <c:pt idx="33">
                  <c:v>60.883000000000003</c:v>
                </c:pt>
                <c:pt idx="34">
                  <c:v>60.883000000000003</c:v>
                </c:pt>
                <c:pt idx="35">
                  <c:v>60.883000000000003</c:v>
                </c:pt>
                <c:pt idx="36">
                  <c:v>60.883000000000003</c:v>
                </c:pt>
                <c:pt idx="37">
                  <c:v>60.883000000000003</c:v>
                </c:pt>
                <c:pt idx="38">
                  <c:v>60.883000000000003</c:v>
                </c:pt>
                <c:pt idx="39">
                  <c:v>60.883000000000003</c:v>
                </c:pt>
                <c:pt idx="40">
                  <c:v>60.883000000000003</c:v>
                </c:pt>
                <c:pt idx="41">
                  <c:v>60.883000000000003</c:v>
                </c:pt>
                <c:pt idx="42">
                  <c:v>60.883000000000003</c:v>
                </c:pt>
                <c:pt idx="43">
                  <c:v>60.883000000000003</c:v>
                </c:pt>
                <c:pt idx="44">
                  <c:v>60.883000000000003</c:v>
                </c:pt>
                <c:pt idx="45">
                  <c:v>60.883000000000003</c:v>
                </c:pt>
                <c:pt idx="46">
                  <c:v>60.883000000000003</c:v>
                </c:pt>
                <c:pt idx="47">
                  <c:v>60.883000000000003</c:v>
                </c:pt>
                <c:pt idx="48">
                  <c:v>61.054000000000002</c:v>
                </c:pt>
                <c:pt idx="49">
                  <c:v>60.883000000000003</c:v>
                </c:pt>
                <c:pt idx="50">
                  <c:v>60.883000000000003</c:v>
                </c:pt>
                <c:pt idx="51">
                  <c:v>61.054000000000002</c:v>
                </c:pt>
                <c:pt idx="52">
                  <c:v>61.054000000000002</c:v>
                </c:pt>
                <c:pt idx="53">
                  <c:v>61.054000000000002</c:v>
                </c:pt>
                <c:pt idx="54">
                  <c:v>61.054000000000002</c:v>
                </c:pt>
                <c:pt idx="55">
                  <c:v>61.054000000000002</c:v>
                </c:pt>
                <c:pt idx="56">
                  <c:v>61.054000000000002</c:v>
                </c:pt>
                <c:pt idx="57">
                  <c:v>61.054000000000002</c:v>
                </c:pt>
                <c:pt idx="58">
                  <c:v>61.054000000000002</c:v>
                </c:pt>
                <c:pt idx="59">
                  <c:v>61.054000000000002</c:v>
                </c:pt>
                <c:pt idx="60">
                  <c:v>61.054000000000002</c:v>
                </c:pt>
                <c:pt idx="61">
                  <c:v>61.054000000000002</c:v>
                </c:pt>
                <c:pt idx="62">
                  <c:v>61.054000000000002</c:v>
                </c:pt>
                <c:pt idx="63">
                  <c:v>61.054000000000002</c:v>
                </c:pt>
                <c:pt idx="64">
                  <c:v>61.054000000000002</c:v>
                </c:pt>
                <c:pt idx="65">
                  <c:v>61.054000000000002</c:v>
                </c:pt>
                <c:pt idx="66">
                  <c:v>61.054000000000002</c:v>
                </c:pt>
                <c:pt idx="67">
                  <c:v>61.054000000000002</c:v>
                </c:pt>
                <c:pt idx="68">
                  <c:v>61.054000000000002</c:v>
                </c:pt>
                <c:pt idx="69">
                  <c:v>61.054000000000002</c:v>
                </c:pt>
                <c:pt idx="70">
                  <c:v>61.054000000000002</c:v>
                </c:pt>
                <c:pt idx="71">
                  <c:v>61.054000000000002</c:v>
                </c:pt>
                <c:pt idx="72">
                  <c:v>61.054000000000002</c:v>
                </c:pt>
                <c:pt idx="73">
                  <c:v>61.054000000000002</c:v>
                </c:pt>
                <c:pt idx="74">
                  <c:v>61.054000000000002</c:v>
                </c:pt>
                <c:pt idx="75">
                  <c:v>61.054000000000002</c:v>
                </c:pt>
                <c:pt idx="76">
                  <c:v>61.054000000000002</c:v>
                </c:pt>
                <c:pt idx="77">
                  <c:v>61.054000000000002</c:v>
                </c:pt>
                <c:pt idx="78">
                  <c:v>61.054000000000002</c:v>
                </c:pt>
                <c:pt idx="79">
                  <c:v>61.054000000000002</c:v>
                </c:pt>
                <c:pt idx="80">
                  <c:v>61.054000000000002</c:v>
                </c:pt>
                <c:pt idx="81">
                  <c:v>61.054000000000002</c:v>
                </c:pt>
                <c:pt idx="82">
                  <c:v>61.054000000000002</c:v>
                </c:pt>
                <c:pt idx="83">
                  <c:v>61.054000000000002</c:v>
                </c:pt>
                <c:pt idx="84">
                  <c:v>61.054000000000002</c:v>
                </c:pt>
                <c:pt idx="85">
                  <c:v>61.227000000000011</c:v>
                </c:pt>
                <c:pt idx="86">
                  <c:v>61.227000000000011</c:v>
                </c:pt>
                <c:pt idx="87">
                  <c:v>61.227000000000011</c:v>
                </c:pt>
                <c:pt idx="88">
                  <c:v>61.227000000000011</c:v>
                </c:pt>
                <c:pt idx="89">
                  <c:v>61.227000000000011</c:v>
                </c:pt>
                <c:pt idx="90">
                  <c:v>61.227000000000011</c:v>
                </c:pt>
                <c:pt idx="91">
                  <c:v>61.227000000000011</c:v>
                </c:pt>
                <c:pt idx="92">
                  <c:v>61.227000000000011</c:v>
                </c:pt>
                <c:pt idx="93">
                  <c:v>61.227000000000011</c:v>
                </c:pt>
                <c:pt idx="94">
                  <c:v>61.227000000000011</c:v>
                </c:pt>
                <c:pt idx="95">
                  <c:v>61.227000000000011</c:v>
                </c:pt>
                <c:pt idx="96">
                  <c:v>61.227000000000011</c:v>
                </c:pt>
                <c:pt idx="97">
                  <c:v>61.227000000000011</c:v>
                </c:pt>
                <c:pt idx="98">
                  <c:v>61.227000000000011</c:v>
                </c:pt>
                <c:pt idx="99">
                  <c:v>61.227000000000011</c:v>
                </c:pt>
                <c:pt idx="100">
                  <c:v>61.227000000000011</c:v>
                </c:pt>
                <c:pt idx="101">
                  <c:v>61.227000000000011</c:v>
                </c:pt>
                <c:pt idx="102">
                  <c:v>61.227000000000011</c:v>
                </c:pt>
                <c:pt idx="103">
                  <c:v>61.227000000000011</c:v>
                </c:pt>
                <c:pt idx="104">
                  <c:v>61.227000000000011</c:v>
                </c:pt>
                <c:pt idx="105">
                  <c:v>61.227000000000011</c:v>
                </c:pt>
                <c:pt idx="106">
                  <c:v>61.227000000000011</c:v>
                </c:pt>
                <c:pt idx="107">
                  <c:v>61.227000000000011</c:v>
                </c:pt>
                <c:pt idx="108">
                  <c:v>61.227000000000011</c:v>
                </c:pt>
                <c:pt idx="109">
                  <c:v>61.227000000000011</c:v>
                </c:pt>
                <c:pt idx="110">
                  <c:v>61.227000000000011</c:v>
                </c:pt>
                <c:pt idx="111">
                  <c:v>61.227000000000011</c:v>
                </c:pt>
                <c:pt idx="112">
                  <c:v>61.398000000000003</c:v>
                </c:pt>
                <c:pt idx="113">
                  <c:v>61.398000000000003</c:v>
                </c:pt>
                <c:pt idx="114">
                  <c:v>61.398000000000003</c:v>
                </c:pt>
                <c:pt idx="115">
                  <c:v>61.398000000000003</c:v>
                </c:pt>
                <c:pt idx="116">
                  <c:v>61.398000000000003</c:v>
                </c:pt>
                <c:pt idx="117">
                  <c:v>61.398000000000003</c:v>
                </c:pt>
                <c:pt idx="118">
                  <c:v>61.398000000000003</c:v>
                </c:pt>
                <c:pt idx="119">
                  <c:v>61.398000000000003</c:v>
                </c:pt>
                <c:pt idx="120">
                  <c:v>61.398000000000003</c:v>
                </c:pt>
                <c:pt idx="121">
                  <c:v>61.398000000000003</c:v>
                </c:pt>
                <c:pt idx="122">
                  <c:v>61.398000000000003</c:v>
                </c:pt>
                <c:pt idx="123">
                  <c:v>61.398000000000003</c:v>
                </c:pt>
                <c:pt idx="124">
                  <c:v>61.398000000000003</c:v>
                </c:pt>
                <c:pt idx="125">
                  <c:v>61.398000000000003</c:v>
                </c:pt>
                <c:pt idx="126">
                  <c:v>61.398000000000003</c:v>
                </c:pt>
                <c:pt idx="127">
                  <c:v>61.398000000000003</c:v>
                </c:pt>
                <c:pt idx="128">
                  <c:v>61.398000000000003</c:v>
                </c:pt>
                <c:pt idx="129">
                  <c:v>61.398000000000003</c:v>
                </c:pt>
                <c:pt idx="130">
                  <c:v>61.398000000000003</c:v>
                </c:pt>
                <c:pt idx="131">
                  <c:v>61.398000000000003</c:v>
                </c:pt>
                <c:pt idx="132">
                  <c:v>61.398000000000003</c:v>
                </c:pt>
                <c:pt idx="133">
                  <c:v>61.398000000000003</c:v>
                </c:pt>
                <c:pt idx="134">
                  <c:v>61.398000000000003</c:v>
                </c:pt>
                <c:pt idx="135">
                  <c:v>61.398000000000003</c:v>
                </c:pt>
                <c:pt idx="136">
                  <c:v>61.398000000000003</c:v>
                </c:pt>
                <c:pt idx="137">
                  <c:v>61.398000000000003</c:v>
                </c:pt>
                <c:pt idx="138">
                  <c:v>61.398000000000003</c:v>
                </c:pt>
                <c:pt idx="139">
                  <c:v>61.398000000000003</c:v>
                </c:pt>
                <c:pt idx="140">
                  <c:v>61.398000000000003</c:v>
                </c:pt>
                <c:pt idx="141">
                  <c:v>61.398000000000003</c:v>
                </c:pt>
                <c:pt idx="142">
                  <c:v>61.398000000000003</c:v>
                </c:pt>
                <c:pt idx="143">
                  <c:v>61.398000000000003</c:v>
                </c:pt>
                <c:pt idx="144">
                  <c:v>61.398000000000003</c:v>
                </c:pt>
                <c:pt idx="145">
                  <c:v>61.398000000000003</c:v>
                </c:pt>
                <c:pt idx="146">
                  <c:v>61.569000000000003</c:v>
                </c:pt>
                <c:pt idx="147">
                  <c:v>61.569000000000003</c:v>
                </c:pt>
                <c:pt idx="148">
                  <c:v>61.569000000000003</c:v>
                </c:pt>
                <c:pt idx="149">
                  <c:v>61.569000000000003</c:v>
                </c:pt>
                <c:pt idx="150">
                  <c:v>61.569000000000003</c:v>
                </c:pt>
                <c:pt idx="151">
                  <c:v>61.569000000000003</c:v>
                </c:pt>
                <c:pt idx="152">
                  <c:v>61.569000000000003</c:v>
                </c:pt>
                <c:pt idx="153">
                  <c:v>61.569000000000003</c:v>
                </c:pt>
                <c:pt idx="154">
                  <c:v>61.569000000000003</c:v>
                </c:pt>
                <c:pt idx="155">
                  <c:v>61.569000000000003</c:v>
                </c:pt>
                <c:pt idx="156">
                  <c:v>61.569000000000003</c:v>
                </c:pt>
                <c:pt idx="157">
                  <c:v>61.569000000000003</c:v>
                </c:pt>
                <c:pt idx="158">
                  <c:v>61.569000000000003</c:v>
                </c:pt>
                <c:pt idx="159">
                  <c:v>61.569000000000003</c:v>
                </c:pt>
                <c:pt idx="160">
                  <c:v>61.569000000000003</c:v>
                </c:pt>
                <c:pt idx="161">
                  <c:v>61.569000000000003</c:v>
                </c:pt>
                <c:pt idx="162">
                  <c:v>61.569000000000003</c:v>
                </c:pt>
                <c:pt idx="163">
                  <c:v>61.569000000000003</c:v>
                </c:pt>
                <c:pt idx="164">
                  <c:v>61.569000000000003</c:v>
                </c:pt>
                <c:pt idx="165">
                  <c:v>61.569000000000003</c:v>
                </c:pt>
                <c:pt idx="166">
                  <c:v>61.569000000000003</c:v>
                </c:pt>
                <c:pt idx="167">
                  <c:v>61.569000000000003</c:v>
                </c:pt>
                <c:pt idx="168">
                  <c:v>61.569000000000003</c:v>
                </c:pt>
                <c:pt idx="169">
                  <c:v>61.569000000000003</c:v>
                </c:pt>
                <c:pt idx="170">
                  <c:v>61.569000000000003</c:v>
                </c:pt>
                <c:pt idx="171">
                  <c:v>61.569000000000003</c:v>
                </c:pt>
                <c:pt idx="172">
                  <c:v>61.569000000000003</c:v>
                </c:pt>
                <c:pt idx="173">
                  <c:v>61.569000000000003</c:v>
                </c:pt>
                <c:pt idx="174">
                  <c:v>61.569000000000003</c:v>
                </c:pt>
                <c:pt idx="175">
                  <c:v>61.569000000000003</c:v>
                </c:pt>
                <c:pt idx="176">
                  <c:v>61.569000000000003</c:v>
                </c:pt>
                <c:pt idx="177">
                  <c:v>61.569000000000003</c:v>
                </c:pt>
                <c:pt idx="178">
                  <c:v>61.569000000000003</c:v>
                </c:pt>
                <c:pt idx="179">
                  <c:v>61.569000000000003</c:v>
                </c:pt>
                <c:pt idx="180">
                  <c:v>61.569000000000003</c:v>
                </c:pt>
                <c:pt idx="181">
                  <c:v>61.569000000000003</c:v>
                </c:pt>
                <c:pt idx="182">
                  <c:v>61.569000000000003</c:v>
                </c:pt>
                <c:pt idx="183">
                  <c:v>61.569000000000003</c:v>
                </c:pt>
                <c:pt idx="184">
                  <c:v>61.569000000000003</c:v>
                </c:pt>
                <c:pt idx="185">
                  <c:v>61.569000000000003</c:v>
                </c:pt>
                <c:pt idx="186">
                  <c:v>61.569000000000003</c:v>
                </c:pt>
                <c:pt idx="187">
                  <c:v>61.569000000000003</c:v>
                </c:pt>
                <c:pt idx="188">
                  <c:v>61.569000000000003</c:v>
                </c:pt>
                <c:pt idx="189">
                  <c:v>61.569000000000003</c:v>
                </c:pt>
                <c:pt idx="190">
                  <c:v>61.569000000000003</c:v>
                </c:pt>
                <c:pt idx="191">
                  <c:v>61.569000000000003</c:v>
                </c:pt>
                <c:pt idx="192">
                  <c:v>61.569000000000003</c:v>
                </c:pt>
                <c:pt idx="193">
                  <c:v>61.569000000000003</c:v>
                </c:pt>
                <c:pt idx="194">
                  <c:v>61.569000000000003</c:v>
                </c:pt>
                <c:pt idx="195">
                  <c:v>61.569000000000003</c:v>
                </c:pt>
                <c:pt idx="196">
                  <c:v>61.569000000000003</c:v>
                </c:pt>
                <c:pt idx="197">
                  <c:v>61.569000000000003</c:v>
                </c:pt>
                <c:pt idx="198">
                  <c:v>61.569000000000003</c:v>
                </c:pt>
                <c:pt idx="199">
                  <c:v>61.569000000000003</c:v>
                </c:pt>
                <c:pt idx="200">
                  <c:v>61.569000000000003</c:v>
                </c:pt>
                <c:pt idx="201">
                  <c:v>61.569000000000003</c:v>
                </c:pt>
                <c:pt idx="202">
                  <c:v>61.569000000000003</c:v>
                </c:pt>
                <c:pt idx="203">
                  <c:v>61.569000000000003</c:v>
                </c:pt>
                <c:pt idx="204">
                  <c:v>61.569000000000003</c:v>
                </c:pt>
                <c:pt idx="205">
                  <c:v>61.569000000000003</c:v>
                </c:pt>
                <c:pt idx="206">
                  <c:v>61.569000000000003</c:v>
                </c:pt>
                <c:pt idx="207">
                  <c:v>61.569000000000003</c:v>
                </c:pt>
                <c:pt idx="208">
                  <c:v>61.569000000000003</c:v>
                </c:pt>
                <c:pt idx="209">
                  <c:v>61.569000000000003</c:v>
                </c:pt>
                <c:pt idx="210">
                  <c:v>61.569000000000003</c:v>
                </c:pt>
                <c:pt idx="211">
                  <c:v>61.569000000000003</c:v>
                </c:pt>
                <c:pt idx="212">
                  <c:v>61.569000000000003</c:v>
                </c:pt>
                <c:pt idx="213">
                  <c:v>61.569000000000003</c:v>
                </c:pt>
                <c:pt idx="214">
                  <c:v>61.569000000000003</c:v>
                </c:pt>
                <c:pt idx="215">
                  <c:v>61.569000000000003</c:v>
                </c:pt>
                <c:pt idx="216">
                  <c:v>61.569000000000003</c:v>
                </c:pt>
                <c:pt idx="217">
                  <c:v>61.569000000000003</c:v>
                </c:pt>
                <c:pt idx="218">
                  <c:v>61.569000000000003</c:v>
                </c:pt>
                <c:pt idx="219">
                  <c:v>61.569000000000003</c:v>
                </c:pt>
                <c:pt idx="220">
                  <c:v>61.569000000000003</c:v>
                </c:pt>
                <c:pt idx="221">
                  <c:v>61.569000000000003</c:v>
                </c:pt>
                <c:pt idx="222">
                  <c:v>61.569000000000003</c:v>
                </c:pt>
                <c:pt idx="223">
                  <c:v>61.569000000000003</c:v>
                </c:pt>
                <c:pt idx="224">
                  <c:v>61.569000000000003</c:v>
                </c:pt>
                <c:pt idx="225">
                  <c:v>61.569000000000003</c:v>
                </c:pt>
                <c:pt idx="226">
                  <c:v>61.569000000000003</c:v>
                </c:pt>
                <c:pt idx="227">
                  <c:v>61.569000000000003</c:v>
                </c:pt>
                <c:pt idx="228">
                  <c:v>61.569000000000003</c:v>
                </c:pt>
                <c:pt idx="229">
                  <c:v>61.569000000000003</c:v>
                </c:pt>
                <c:pt idx="230">
                  <c:v>61.569000000000003</c:v>
                </c:pt>
                <c:pt idx="231">
                  <c:v>61.569000000000003</c:v>
                </c:pt>
                <c:pt idx="232">
                  <c:v>61.569000000000003</c:v>
                </c:pt>
                <c:pt idx="233">
                  <c:v>61.569000000000003</c:v>
                </c:pt>
                <c:pt idx="234">
                  <c:v>61.569000000000003</c:v>
                </c:pt>
                <c:pt idx="235">
                  <c:v>61.569000000000003</c:v>
                </c:pt>
                <c:pt idx="236">
                  <c:v>61.569000000000003</c:v>
                </c:pt>
                <c:pt idx="237">
                  <c:v>61.569000000000003</c:v>
                </c:pt>
                <c:pt idx="238">
                  <c:v>61.569000000000003</c:v>
                </c:pt>
                <c:pt idx="239">
                  <c:v>61.569000000000003</c:v>
                </c:pt>
                <c:pt idx="240">
                  <c:v>61.569000000000003</c:v>
                </c:pt>
                <c:pt idx="241">
                  <c:v>61.569000000000003</c:v>
                </c:pt>
                <c:pt idx="242">
                  <c:v>61.569000000000003</c:v>
                </c:pt>
                <c:pt idx="243">
                  <c:v>61.569000000000003</c:v>
                </c:pt>
                <c:pt idx="244">
                  <c:v>61.569000000000003</c:v>
                </c:pt>
                <c:pt idx="245">
                  <c:v>61.569000000000003</c:v>
                </c:pt>
                <c:pt idx="246">
                  <c:v>61.569000000000003</c:v>
                </c:pt>
                <c:pt idx="247">
                  <c:v>61.569000000000003</c:v>
                </c:pt>
                <c:pt idx="248">
                  <c:v>61.569000000000003</c:v>
                </c:pt>
                <c:pt idx="249">
                  <c:v>61.569000000000003</c:v>
                </c:pt>
                <c:pt idx="250">
                  <c:v>61.569000000000003</c:v>
                </c:pt>
                <c:pt idx="251">
                  <c:v>61.569000000000003</c:v>
                </c:pt>
                <c:pt idx="252">
                  <c:v>61.569000000000003</c:v>
                </c:pt>
                <c:pt idx="253">
                  <c:v>61.569000000000003</c:v>
                </c:pt>
                <c:pt idx="254">
                  <c:v>61.569000000000003</c:v>
                </c:pt>
                <c:pt idx="255">
                  <c:v>61.569000000000003</c:v>
                </c:pt>
                <c:pt idx="256">
                  <c:v>61.569000000000003</c:v>
                </c:pt>
                <c:pt idx="257">
                  <c:v>61.569000000000003</c:v>
                </c:pt>
                <c:pt idx="258">
                  <c:v>61.569000000000003</c:v>
                </c:pt>
                <c:pt idx="259">
                  <c:v>61.569000000000003</c:v>
                </c:pt>
                <c:pt idx="260">
                  <c:v>61.569000000000003</c:v>
                </c:pt>
                <c:pt idx="261">
                  <c:v>61.569000000000003</c:v>
                </c:pt>
                <c:pt idx="262">
                  <c:v>61.569000000000003</c:v>
                </c:pt>
                <c:pt idx="263">
                  <c:v>61.569000000000003</c:v>
                </c:pt>
                <c:pt idx="264">
                  <c:v>61.569000000000003</c:v>
                </c:pt>
                <c:pt idx="265">
                  <c:v>61.569000000000003</c:v>
                </c:pt>
                <c:pt idx="266">
                  <c:v>61.569000000000003</c:v>
                </c:pt>
                <c:pt idx="267">
                  <c:v>61.569000000000003</c:v>
                </c:pt>
                <c:pt idx="268">
                  <c:v>61.569000000000003</c:v>
                </c:pt>
                <c:pt idx="269">
                  <c:v>61.741</c:v>
                </c:pt>
                <c:pt idx="270">
                  <c:v>61.569000000000003</c:v>
                </c:pt>
                <c:pt idx="271">
                  <c:v>61.569000000000003</c:v>
                </c:pt>
                <c:pt idx="272">
                  <c:v>61.741</c:v>
                </c:pt>
                <c:pt idx="273">
                  <c:v>61.741</c:v>
                </c:pt>
                <c:pt idx="274">
                  <c:v>61.741</c:v>
                </c:pt>
                <c:pt idx="275">
                  <c:v>61.741</c:v>
                </c:pt>
                <c:pt idx="276">
                  <c:v>61.741</c:v>
                </c:pt>
                <c:pt idx="277">
                  <c:v>61.741</c:v>
                </c:pt>
                <c:pt idx="278">
                  <c:v>61.741</c:v>
                </c:pt>
                <c:pt idx="279">
                  <c:v>61.741</c:v>
                </c:pt>
                <c:pt idx="280">
                  <c:v>61.741</c:v>
                </c:pt>
                <c:pt idx="281">
                  <c:v>61.741</c:v>
                </c:pt>
                <c:pt idx="282">
                  <c:v>61.741</c:v>
                </c:pt>
                <c:pt idx="283">
                  <c:v>61.741</c:v>
                </c:pt>
                <c:pt idx="284">
                  <c:v>61.741</c:v>
                </c:pt>
                <c:pt idx="285">
                  <c:v>61.741</c:v>
                </c:pt>
                <c:pt idx="286">
                  <c:v>61.741</c:v>
                </c:pt>
                <c:pt idx="287">
                  <c:v>61.741</c:v>
                </c:pt>
                <c:pt idx="288">
                  <c:v>61.741</c:v>
                </c:pt>
                <c:pt idx="289">
                  <c:v>61.741</c:v>
                </c:pt>
                <c:pt idx="290">
                  <c:v>61.741</c:v>
                </c:pt>
                <c:pt idx="291">
                  <c:v>61.741</c:v>
                </c:pt>
                <c:pt idx="292">
                  <c:v>61.741</c:v>
                </c:pt>
                <c:pt idx="293">
                  <c:v>61.741</c:v>
                </c:pt>
                <c:pt idx="294">
                  <c:v>61.741</c:v>
                </c:pt>
                <c:pt idx="295">
                  <c:v>61.741</c:v>
                </c:pt>
                <c:pt idx="296">
                  <c:v>61.741</c:v>
                </c:pt>
                <c:pt idx="297">
                  <c:v>61.741</c:v>
                </c:pt>
                <c:pt idx="298">
                  <c:v>61.741</c:v>
                </c:pt>
                <c:pt idx="299">
                  <c:v>61.741</c:v>
                </c:pt>
                <c:pt idx="300">
                  <c:v>61.741</c:v>
                </c:pt>
                <c:pt idx="301">
                  <c:v>61.741</c:v>
                </c:pt>
                <c:pt idx="302">
                  <c:v>61.741</c:v>
                </c:pt>
                <c:pt idx="303">
                  <c:v>61.741</c:v>
                </c:pt>
                <c:pt idx="304">
                  <c:v>61.741</c:v>
                </c:pt>
                <c:pt idx="305">
                  <c:v>61.741</c:v>
                </c:pt>
                <c:pt idx="306">
                  <c:v>61.741</c:v>
                </c:pt>
                <c:pt idx="307">
                  <c:v>61.741</c:v>
                </c:pt>
                <c:pt idx="308">
                  <c:v>61.741</c:v>
                </c:pt>
                <c:pt idx="309">
                  <c:v>61.741</c:v>
                </c:pt>
                <c:pt idx="310">
                  <c:v>61.741</c:v>
                </c:pt>
                <c:pt idx="311">
                  <c:v>61.741</c:v>
                </c:pt>
                <c:pt idx="312">
                  <c:v>61.741</c:v>
                </c:pt>
                <c:pt idx="313">
                  <c:v>61.741</c:v>
                </c:pt>
                <c:pt idx="314">
                  <c:v>61.741</c:v>
                </c:pt>
                <c:pt idx="315">
                  <c:v>61.741</c:v>
                </c:pt>
                <c:pt idx="316">
                  <c:v>61.741</c:v>
                </c:pt>
                <c:pt idx="317">
                  <c:v>61.741</c:v>
                </c:pt>
                <c:pt idx="318">
                  <c:v>61.741</c:v>
                </c:pt>
                <c:pt idx="319">
                  <c:v>61.741</c:v>
                </c:pt>
                <c:pt idx="320">
                  <c:v>61.741</c:v>
                </c:pt>
                <c:pt idx="321">
                  <c:v>61.741</c:v>
                </c:pt>
                <c:pt idx="322">
                  <c:v>61.741</c:v>
                </c:pt>
                <c:pt idx="323">
                  <c:v>61.741</c:v>
                </c:pt>
                <c:pt idx="324">
                  <c:v>61.741</c:v>
                </c:pt>
                <c:pt idx="325">
                  <c:v>61.741</c:v>
                </c:pt>
                <c:pt idx="326">
                  <c:v>61.741</c:v>
                </c:pt>
                <c:pt idx="327">
                  <c:v>61.741</c:v>
                </c:pt>
                <c:pt idx="328">
                  <c:v>61.741</c:v>
                </c:pt>
                <c:pt idx="329">
                  <c:v>61.741</c:v>
                </c:pt>
                <c:pt idx="330">
                  <c:v>61.741</c:v>
                </c:pt>
                <c:pt idx="331">
                  <c:v>61.741</c:v>
                </c:pt>
                <c:pt idx="332">
                  <c:v>61.741</c:v>
                </c:pt>
                <c:pt idx="333">
                  <c:v>61.741</c:v>
                </c:pt>
                <c:pt idx="334">
                  <c:v>61.741</c:v>
                </c:pt>
                <c:pt idx="335">
                  <c:v>61.741</c:v>
                </c:pt>
                <c:pt idx="336">
                  <c:v>61.741</c:v>
                </c:pt>
                <c:pt idx="337">
                  <c:v>61.741</c:v>
                </c:pt>
                <c:pt idx="338">
                  <c:v>61.741</c:v>
                </c:pt>
                <c:pt idx="339">
                  <c:v>61.741</c:v>
                </c:pt>
                <c:pt idx="340">
                  <c:v>61.741</c:v>
                </c:pt>
                <c:pt idx="341">
                  <c:v>61.741</c:v>
                </c:pt>
                <c:pt idx="342">
                  <c:v>61.741</c:v>
                </c:pt>
                <c:pt idx="343">
                  <c:v>61.911999999999999</c:v>
                </c:pt>
                <c:pt idx="344">
                  <c:v>61.911999999999999</c:v>
                </c:pt>
                <c:pt idx="345">
                  <c:v>61.911999999999999</c:v>
                </c:pt>
                <c:pt idx="346">
                  <c:v>61.911999999999999</c:v>
                </c:pt>
                <c:pt idx="347">
                  <c:v>61.911999999999999</c:v>
                </c:pt>
                <c:pt idx="348">
                  <c:v>61.911999999999999</c:v>
                </c:pt>
                <c:pt idx="349">
                  <c:v>61.911999999999999</c:v>
                </c:pt>
                <c:pt idx="350">
                  <c:v>61.911999999999999</c:v>
                </c:pt>
                <c:pt idx="351">
                  <c:v>61.911999999999999</c:v>
                </c:pt>
                <c:pt idx="352">
                  <c:v>61.911999999999999</c:v>
                </c:pt>
                <c:pt idx="353">
                  <c:v>61.911999999999999</c:v>
                </c:pt>
                <c:pt idx="354">
                  <c:v>61.911999999999999</c:v>
                </c:pt>
                <c:pt idx="355">
                  <c:v>61.911999999999999</c:v>
                </c:pt>
                <c:pt idx="356">
                  <c:v>61.911999999999999</c:v>
                </c:pt>
                <c:pt idx="357">
                  <c:v>61.911999999999999</c:v>
                </c:pt>
                <c:pt idx="358">
                  <c:v>61.911999999999999</c:v>
                </c:pt>
                <c:pt idx="359">
                  <c:v>61.911999999999999</c:v>
                </c:pt>
                <c:pt idx="360">
                  <c:v>61.911999999999999</c:v>
                </c:pt>
                <c:pt idx="361">
                  <c:v>61.911999999999999</c:v>
                </c:pt>
                <c:pt idx="362">
                  <c:v>61.911999999999999</c:v>
                </c:pt>
                <c:pt idx="363">
                  <c:v>61.911999999999999</c:v>
                </c:pt>
                <c:pt idx="364">
                  <c:v>61.911999999999999</c:v>
                </c:pt>
                <c:pt idx="365">
                  <c:v>61.911999999999999</c:v>
                </c:pt>
                <c:pt idx="366">
                  <c:v>61.911999999999999</c:v>
                </c:pt>
                <c:pt idx="367">
                  <c:v>61.911999999999999</c:v>
                </c:pt>
                <c:pt idx="368">
                  <c:v>61.911999999999999</c:v>
                </c:pt>
                <c:pt idx="369">
                  <c:v>61.911999999999999</c:v>
                </c:pt>
                <c:pt idx="370">
                  <c:v>61.911999999999999</c:v>
                </c:pt>
                <c:pt idx="371">
                  <c:v>61.911999999999999</c:v>
                </c:pt>
                <c:pt idx="372">
                  <c:v>61.911999999999999</c:v>
                </c:pt>
                <c:pt idx="373">
                  <c:v>61.911999999999999</c:v>
                </c:pt>
                <c:pt idx="374">
                  <c:v>61.911999999999999</c:v>
                </c:pt>
                <c:pt idx="375">
                  <c:v>61.911999999999999</c:v>
                </c:pt>
                <c:pt idx="376">
                  <c:v>61.911999999999999</c:v>
                </c:pt>
                <c:pt idx="377">
                  <c:v>61.911999999999999</c:v>
                </c:pt>
                <c:pt idx="378">
                  <c:v>61.911999999999999</c:v>
                </c:pt>
                <c:pt idx="379">
                  <c:v>61.911999999999999</c:v>
                </c:pt>
                <c:pt idx="380">
                  <c:v>61.911999999999999</c:v>
                </c:pt>
                <c:pt idx="381">
                  <c:v>61.911999999999999</c:v>
                </c:pt>
                <c:pt idx="382">
                  <c:v>61.911999999999999</c:v>
                </c:pt>
                <c:pt idx="383">
                  <c:v>61.911999999999999</c:v>
                </c:pt>
                <c:pt idx="384">
                  <c:v>61.911999999999999</c:v>
                </c:pt>
                <c:pt idx="385">
                  <c:v>61.911999999999999</c:v>
                </c:pt>
                <c:pt idx="386">
                  <c:v>61.911999999999999</c:v>
                </c:pt>
                <c:pt idx="387">
                  <c:v>61.911999999999999</c:v>
                </c:pt>
                <c:pt idx="388">
                  <c:v>61.911999999999999</c:v>
                </c:pt>
                <c:pt idx="389">
                  <c:v>61.911999999999999</c:v>
                </c:pt>
                <c:pt idx="390">
                  <c:v>61.911999999999999</c:v>
                </c:pt>
                <c:pt idx="391">
                  <c:v>61.911999999999999</c:v>
                </c:pt>
                <c:pt idx="392">
                  <c:v>61.911999999999999</c:v>
                </c:pt>
                <c:pt idx="393">
                  <c:v>61.911999999999999</c:v>
                </c:pt>
                <c:pt idx="394">
                  <c:v>61.911999999999999</c:v>
                </c:pt>
                <c:pt idx="395">
                  <c:v>61.911999999999999</c:v>
                </c:pt>
                <c:pt idx="396">
                  <c:v>61.911999999999999</c:v>
                </c:pt>
                <c:pt idx="397">
                  <c:v>61.911999999999999</c:v>
                </c:pt>
                <c:pt idx="398">
                  <c:v>61.911999999999999</c:v>
                </c:pt>
                <c:pt idx="399">
                  <c:v>61.911999999999999</c:v>
                </c:pt>
                <c:pt idx="400">
                  <c:v>61.911999999999999</c:v>
                </c:pt>
                <c:pt idx="401">
                  <c:v>61.911999999999999</c:v>
                </c:pt>
                <c:pt idx="402">
                  <c:v>61.911999999999999</c:v>
                </c:pt>
                <c:pt idx="403">
                  <c:v>61.911999999999999</c:v>
                </c:pt>
                <c:pt idx="404">
                  <c:v>61.911999999999999</c:v>
                </c:pt>
                <c:pt idx="405">
                  <c:v>61.911999999999999</c:v>
                </c:pt>
                <c:pt idx="406">
                  <c:v>61.911999999999999</c:v>
                </c:pt>
                <c:pt idx="407">
                  <c:v>61.911999999999999</c:v>
                </c:pt>
                <c:pt idx="408">
                  <c:v>61.911999999999999</c:v>
                </c:pt>
                <c:pt idx="409">
                  <c:v>61.911999999999999</c:v>
                </c:pt>
                <c:pt idx="410">
                  <c:v>61.911999999999999</c:v>
                </c:pt>
                <c:pt idx="411">
                  <c:v>61.911999999999999</c:v>
                </c:pt>
                <c:pt idx="412">
                  <c:v>61.911999999999999</c:v>
                </c:pt>
                <c:pt idx="413">
                  <c:v>61.911999999999999</c:v>
                </c:pt>
                <c:pt idx="414">
                  <c:v>61.911999999999999</c:v>
                </c:pt>
                <c:pt idx="415">
                  <c:v>62.083000000000006</c:v>
                </c:pt>
                <c:pt idx="416">
                  <c:v>61.911999999999999</c:v>
                </c:pt>
                <c:pt idx="417">
                  <c:v>62.083000000000006</c:v>
                </c:pt>
                <c:pt idx="418">
                  <c:v>61.911999999999999</c:v>
                </c:pt>
                <c:pt idx="419">
                  <c:v>62.083000000000006</c:v>
                </c:pt>
                <c:pt idx="420">
                  <c:v>62.083000000000006</c:v>
                </c:pt>
                <c:pt idx="421">
                  <c:v>62.083000000000006</c:v>
                </c:pt>
                <c:pt idx="422">
                  <c:v>62.083000000000006</c:v>
                </c:pt>
                <c:pt idx="423">
                  <c:v>62.083000000000006</c:v>
                </c:pt>
                <c:pt idx="424">
                  <c:v>62.083000000000006</c:v>
                </c:pt>
                <c:pt idx="425">
                  <c:v>62.083000000000006</c:v>
                </c:pt>
                <c:pt idx="426">
                  <c:v>62.083000000000006</c:v>
                </c:pt>
                <c:pt idx="427">
                  <c:v>62.083000000000006</c:v>
                </c:pt>
                <c:pt idx="428">
                  <c:v>62.083000000000006</c:v>
                </c:pt>
                <c:pt idx="429">
                  <c:v>62.083000000000006</c:v>
                </c:pt>
                <c:pt idx="430">
                  <c:v>62.083000000000006</c:v>
                </c:pt>
                <c:pt idx="431">
                  <c:v>62.083000000000006</c:v>
                </c:pt>
                <c:pt idx="432">
                  <c:v>62.083000000000006</c:v>
                </c:pt>
                <c:pt idx="433">
                  <c:v>62.083000000000006</c:v>
                </c:pt>
                <c:pt idx="434">
                  <c:v>62.083000000000006</c:v>
                </c:pt>
                <c:pt idx="435">
                  <c:v>62.083000000000006</c:v>
                </c:pt>
                <c:pt idx="436">
                  <c:v>62.083000000000006</c:v>
                </c:pt>
                <c:pt idx="437">
                  <c:v>62.083000000000006</c:v>
                </c:pt>
                <c:pt idx="438">
                  <c:v>62.083000000000006</c:v>
                </c:pt>
                <c:pt idx="439">
                  <c:v>62.083000000000006</c:v>
                </c:pt>
                <c:pt idx="440">
                  <c:v>62.083000000000006</c:v>
                </c:pt>
                <c:pt idx="441">
                  <c:v>62.083000000000006</c:v>
                </c:pt>
                <c:pt idx="442">
                  <c:v>62.083000000000006</c:v>
                </c:pt>
                <c:pt idx="443">
                  <c:v>62.083000000000006</c:v>
                </c:pt>
                <c:pt idx="444">
                  <c:v>62.083000000000006</c:v>
                </c:pt>
                <c:pt idx="445">
                  <c:v>62.083000000000006</c:v>
                </c:pt>
                <c:pt idx="446">
                  <c:v>62.083000000000006</c:v>
                </c:pt>
                <c:pt idx="447">
                  <c:v>62.083000000000006</c:v>
                </c:pt>
                <c:pt idx="448">
                  <c:v>62.083000000000006</c:v>
                </c:pt>
                <c:pt idx="449">
                  <c:v>62.083000000000006</c:v>
                </c:pt>
                <c:pt idx="450">
                  <c:v>62.083000000000006</c:v>
                </c:pt>
                <c:pt idx="451">
                  <c:v>62.083000000000006</c:v>
                </c:pt>
                <c:pt idx="452">
                  <c:v>62.083000000000006</c:v>
                </c:pt>
                <c:pt idx="453">
                  <c:v>62.083000000000006</c:v>
                </c:pt>
                <c:pt idx="454">
                  <c:v>62.083000000000006</c:v>
                </c:pt>
                <c:pt idx="455">
                  <c:v>62.083000000000006</c:v>
                </c:pt>
                <c:pt idx="456">
                  <c:v>62.083000000000006</c:v>
                </c:pt>
                <c:pt idx="457">
                  <c:v>62.083000000000006</c:v>
                </c:pt>
                <c:pt idx="458">
                  <c:v>62.083000000000006</c:v>
                </c:pt>
                <c:pt idx="459">
                  <c:v>62.083000000000006</c:v>
                </c:pt>
                <c:pt idx="460">
                  <c:v>62.083000000000006</c:v>
                </c:pt>
                <c:pt idx="461">
                  <c:v>62.083000000000006</c:v>
                </c:pt>
                <c:pt idx="462">
                  <c:v>62.083000000000006</c:v>
                </c:pt>
                <c:pt idx="463">
                  <c:v>62.083000000000006</c:v>
                </c:pt>
                <c:pt idx="464">
                  <c:v>62.083000000000006</c:v>
                </c:pt>
                <c:pt idx="465">
                  <c:v>62.083000000000006</c:v>
                </c:pt>
                <c:pt idx="466">
                  <c:v>62.083000000000006</c:v>
                </c:pt>
                <c:pt idx="467">
                  <c:v>62.083000000000006</c:v>
                </c:pt>
                <c:pt idx="468">
                  <c:v>62.083000000000006</c:v>
                </c:pt>
                <c:pt idx="469">
                  <c:v>62.083000000000006</c:v>
                </c:pt>
                <c:pt idx="470">
                  <c:v>62.083000000000006</c:v>
                </c:pt>
                <c:pt idx="471">
                  <c:v>62.083000000000006</c:v>
                </c:pt>
                <c:pt idx="472">
                  <c:v>62.083000000000006</c:v>
                </c:pt>
                <c:pt idx="473">
                  <c:v>62.083000000000006</c:v>
                </c:pt>
                <c:pt idx="474">
                  <c:v>62.083000000000006</c:v>
                </c:pt>
                <c:pt idx="475">
                  <c:v>62.083000000000006</c:v>
                </c:pt>
                <c:pt idx="476">
                  <c:v>62.083000000000006</c:v>
                </c:pt>
                <c:pt idx="477">
                  <c:v>62.083000000000006</c:v>
                </c:pt>
                <c:pt idx="478">
                  <c:v>62.083000000000006</c:v>
                </c:pt>
                <c:pt idx="479">
                  <c:v>62.083000000000006</c:v>
                </c:pt>
                <c:pt idx="480">
                  <c:v>62.083000000000006</c:v>
                </c:pt>
                <c:pt idx="481">
                  <c:v>62.083000000000006</c:v>
                </c:pt>
                <c:pt idx="482">
                  <c:v>62.083000000000006</c:v>
                </c:pt>
                <c:pt idx="483">
                  <c:v>62.083000000000006</c:v>
                </c:pt>
                <c:pt idx="484">
                  <c:v>62.083000000000006</c:v>
                </c:pt>
                <c:pt idx="485">
                  <c:v>62.083000000000006</c:v>
                </c:pt>
                <c:pt idx="486">
                  <c:v>62.083000000000006</c:v>
                </c:pt>
                <c:pt idx="487">
                  <c:v>62.083000000000006</c:v>
                </c:pt>
                <c:pt idx="488">
                  <c:v>62.083000000000006</c:v>
                </c:pt>
                <c:pt idx="489">
                  <c:v>62.083000000000006</c:v>
                </c:pt>
                <c:pt idx="490">
                  <c:v>62.083000000000006</c:v>
                </c:pt>
                <c:pt idx="491">
                  <c:v>62.083000000000006</c:v>
                </c:pt>
                <c:pt idx="492">
                  <c:v>62.083000000000006</c:v>
                </c:pt>
                <c:pt idx="493">
                  <c:v>62.083000000000006</c:v>
                </c:pt>
                <c:pt idx="494">
                  <c:v>62.083000000000006</c:v>
                </c:pt>
                <c:pt idx="495">
                  <c:v>62.083000000000006</c:v>
                </c:pt>
                <c:pt idx="496">
                  <c:v>62.083000000000006</c:v>
                </c:pt>
                <c:pt idx="497">
                  <c:v>62.083000000000006</c:v>
                </c:pt>
                <c:pt idx="498">
                  <c:v>62.083000000000006</c:v>
                </c:pt>
                <c:pt idx="499">
                  <c:v>62.083000000000006</c:v>
                </c:pt>
                <c:pt idx="500">
                  <c:v>62.083000000000006</c:v>
                </c:pt>
                <c:pt idx="501">
                  <c:v>62.083000000000006</c:v>
                </c:pt>
                <c:pt idx="502">
                  <c:v>62.083000000000006</c:v>
                </c:pt>
                <c:pt idx="503">
                  <c:v>62.083000000000006</c:v>
                </c:pt>
                <c:pt idx="504">
                  <c:v>62.254000000000005</c:v>
                </c:pt>
                <c:pt idx="505">
                  <c:v>62.254000000000005</c:v>
                </c:pt>
                <c:pt idx="506">
                  <c:v>62.254000000000005</c:v>
                </c:pt>
                <c:pt idx="507">
                  <c:v>62.254000000000005</c:v>
                </c:pt>
                <c:pt idx="508">
                  <c:v>62.254000000000005</c:v>
                </c:pt>
                <c:pt idx="509">
                  <c:v>62.254000000000005</c:v>
                </c:pt>
                <c:pt idx="510">
                  <c:v>62.254000000000005</c:v>
                </c:pt>
                <c:pt idx="511">
                  <c:v>62.254000000000005</c:v>
                </c:pt>
                <c:pt idx="512">
                  <c:v>62.254000000000005</c:v>
                </c:pt>
                <c:pt idx="513">
                  <c:v>62.254000000000005</c:v>
                </c:pt>
                <c:pt idx="514">
                  <c:v>62.254000000000005</c:v>
                </c:pt>
                <c:pt idx="515">
                  <c:v>62.254000000000005</c:v>
                </c:pt>
                <c:pt idx="516">
                  <c:v>62.254000000000005</c:v>
                </c:pt>
                <c:pt idx="517">
                  <c:v>62.254000000000005</c:v>
                </c:pt>
                <c:pt idx="518">
                  <c:v>62.254000000000005</c:v>
                </c:pt>
                <c:pt idx="519">
                  <c:v>62.254000000000005</c:v>
                </c:pt>
                <c:pt idx="520">
                  <c:v>62.254000000000005</c:v>
                </c:pt>
                <c:pt idx="521">
                  <c:v>62.254000000000005</c:v>
                </c:pt>
                <c:pt idx="522">
                  <c:v>62.254000000000005</c:v>
                </c:pt>
                <c:pt idx="523">
                  <c:v>62.254000000000005</c:v>
                </c:pt>
                <c:pt idx="524">
                  <c:v>62.254000000000005</c:v>
                </c:pt>
                <c:pt idx="525">
                  <c:v>62.254000000000005</c:v>
                </c:pt>
                <c:pt idx="526">
                  <c:v>62.254000000000005</c:v>
                </c:pt>
                <c:pt idx="527">
                  <c:v>62.254000000000005</c:v>
                </c:pt>
                <c:pt idx="528">
                  <c:v>62.254000000000005</c:v>
                </c:pt>
                <c:pt idx="529">
                  <c:v>62.254000000000005</c:v>
                </c:pt>
                <c:pt idx="530">
                  <c:v>62.254000000000005</c:v>
                </c:pt>
                <c:pt idx="531">
                  <c:v>62.254000000000005</c:v>
                </c:pt>
                <c:pt idx="532">
                  <c:v>62.254000000000005</c:v>
                </c:pt>
                <c:pt idx="533">
                  <c:v>62.254000000000005</c:v>
                </c:pt>
                <c:pt idx="534">
                  <c:v>62.254000000000005</c:v>
                </c:pt>
                <c:pt idx="535">
                  <c:v>62.254000000000005</c:v>
                </c:pt>
                <c:pt idx="536">
                  <c:v>62.254000000000005</c:v>
                </c:pt>
                <c:pt idx="537">
                  <c:v>62.254000000000005</c:v>
                </c:pt>
                <c:pt idx="538">
                  <c:v>62.254000000000005</c:v>
                </c:pt>
                <c:pt idx="539">
                  <c:v>62.254000000000005</c:v>
                </c:pt>
                <c:pt idx="540">
                  <c:v>62.254000000000005</c:v>
                </c:pt>
                <c:pt idx="541">
                  <c:v>62.254000000000005</c:v>
                </c:pt>
                <c:pt idx="542">
                  <c:v>62.254000000000005</c:v>
                </c:pt>
                <c:pt idx="543">
                  <c:v>62.254000000000005</c:v>
                </c:pt>
                <c:pt idx="544">
                  <c:v>62.254000000000005</c:v>
                </c:pt>
                <c:pt idx="545">
                  <c:v>62.254000000000005</c:v>
                </c:pt>
                <c:pt idx="546">
                  <c:v>62.254000000000005</c:v>
                </c:pt>
                <c:pt idx="547">
                  <c:v>62.254000000000005</c:v>
                </c:pt>
                <c:pt idx="548">
                  <c:v>62.254000000000005</c:v>
                </c:pt>
                <c:pt idx="549">
                  <c:v>62.254000000000005</c:v>
                </c:pt>
                <c:pt idx="550">
                  <c:v>62.254000000000005</c:v>
                </c:pt>
                <c:pt idx="551">
                  <c:v>62.254000000000005</c:v>
                </c:pt>
                <c:pt idx="552">
                  <c:v>62.254000000000005</c:v>
                </c:pt>
                <c:pt idx="553">
                  <c:v>62.254000000000005</c:v>
                </c:pt>
                <c:pt idx="554">
                  <c:v>62.254000000000005</c:v>
                </c:pt>
                <c:pt idx="555">
                  <c:v>62.254000000000005</c:v>
                </c:pt>
                <c:pt idx="556">
                  <c:v>62.254000000000005</c:v>
                </c:pt>
                <c:pt idx="557">
                  <c:v>62.254000000000005</c:v>
                </c:pt>
                <c:pt idx="558">
                  <c:v>62.254000000000005</c:v>
                </c:pt>
                <c:pt idx="559">
                  <c:v>62.254000000000005</c:v>
                </c:pt>
                <c:pt idx="560">
                  <c:v>62.254000000000005</c:v>
                </c:pt>
                <c:pt idx="561">
                  <c:v>62.254000000000005</c:v>
                </c:pt>
                <c:pt idx="562">
                  <c:v>62.254000000000005</c:v>
                </c:pt>
                <c:pt idx="563">
                  <c:v>62.254000000000005</c:v>
                </c:pt>
                <c:pt idx="564">
                  <c:v>62.254000000000005</c:v>
                </c:pt>
                <c:pt idx="565">
                  <c:v>62.254000000000005</c:v>
                </c:pt>
                <c:pt idx="566">
                  <c:v>62.254000000000005</c:v>
                </c:pt>
                <c:pt idx="567">
                  <c:v>62.254000000000005</c:v>
                </c:pt>
                <c:pt idx="568">
                  <c:v>62.254000000000005</c:v>
                </c:pt>
                <c:pt idx="569">
                  <c:v>62.254000000000005</c:v>
                </c:pt>
                <c:pt idx="570">
                  <c:v>62.254000000000005</c:v>
                </c:pt>
                <c:pt idx="571">
                  <c:v>62.254000000000005</c:v>
                </c:pt>
                <c:pt idx="572">
                  <c:v>62.254000000000005</c:v>
                </c:pt>
                <c:pt idx="573">
                  <c:v>62.254000000000005</c:v>
                </c:pt>
                <c:pt idx="574">
                  <c:v>62.254000000000005</c:v>
                </c:pt>
                <c:pt idx="575">
                  <c:v>62.254000000000005</c:v>
                </c:pt>
                <c:pt idx="576">
                  <c:v>62.254000000000005</c:v>
                </c:pt>
                <c:pt idx="577">
                  <c:v>62.254000000000005</c:v>
                </c:pt>
                <c:pt idx="578">
                  <c:v>62.254000000000005</c:v>
                </c:pt>
                <c:pt idx="579">
                  <c:v>62.254000000000005</c:v>
                </c:pt>
                <c:pt idx="580">
                  <c:v>62.254000000000005</c:v>
                </c:pt>
                <c:pt idx="581">
                  <c:v>62.254000000000005</c:v>
                </c:pt>
                <c:pt idx="582">
                  <c:v>62.254000000000005</c:v>
                </c:pt>
                <c:pt idx="583">
                  <c:v>62.254000000000005</c:v>
                </c:pt>
                <c:pt idx="584">
                  <c:v>62.254000000000005</c:v>
                </c:pt>
                <c:pt idx="585">
                  <c:v>62.254000000000005</c:v>
                </c:pt>
                <c:pt idx="586">
                  <c:v>62.254000000000005</c:v>
                </c:pt>
                <c:pt idx="587">
                  <c:v>62.425000000000011</c:v>
                </c:pt>
                <c:pt idx="588">
                  <c:v>62.254000000000005</c:v>
                </c:pt>
                <c:pt idx="589">
                  <c:v>62.425000000000011</c:v>
                </c:pt>
                <c:pt idx="590">
                  <c:v>62.425000000000011</c:v>
                </c:pt>
                <c:pt idx="591">
                  <c:v>62.425000000000011</c:v>
                </c:pt>
                <c:pt idx="592">
                  <c:v>62.425000000000011</c:v>
                </c:pt>
                <c:pt idx="593">
                  <c:v>62.425000000000011</c:v>
                </c:pt>
                <c:pt idx="594">
                  <c:v>62.425000000000011</c:v>
                </c:pt>
                <c:pt idx="595">
                  <c:v>62.425000000000011</c:v>
                </c:pt>
                <c:pt idx="596">
                  <c:v>62.425000000000011</c:v>
                </c:pt>
                <c:pt idx="597">
                  <c:v>62.425000000000011</c:v>
                </c:pt>
                <c:pt idx="598">
                  <c:v>62.425000000000011</c:v>
                </c:pt>
                <c:pt idx="599">
                  <c:v>62.425000000000011</c:v>
                </c:pt>
                <c:pt idx="600">
                  <c:v>62.425000000000011</c:v>
                </c:pt>
                <c:pt idx="601">
                  <c:v>62.425000000000011</c:v>
                </c:pt>
                <c:pt idx="602">
                  <c:v>62.425000000000011</c:v>
                </c:pt>
                <c:pt idx="603">
                  <c:v>62.425000000000011</c:v>
                </c:pt>
                <c:pt idx="604">
                  <c:v>62.425000000000011</c:v>
                </c:pt>
                <c:pt idx="605">
                  <c:v>62.425000000000011</c:v>
                </c:pt>
                <c:pt idx="606">
                  <c:v>62.425000000000011</c:v>
                </c:pt>
                <c:pt idx="607">
                  <c:v>62.425000000000011</c:v>
                </c:pt>
                <c:pt idx="608">
                  <c:v>62.425000000000011</c:v>
                </c:pt>
                <c:pt idx="609">
                  <c:v>62.425000000000011</c:v>
                </c:pt>
                <c:pt idx="610">
                  <c:v>62.425000000000011</c:v>
                </c:pt>
                <c:pt idx="611">
                  <c:v>62.425000000000011</c:v>
                </c:pt>
                <c:pt idx="612">
                  <c:v>62.425000000000011</c:v>
                </c:pt>
                <c:pt idx="613">
                  <c:v>62.425000000000011</c:v>
                </c:pt>
                <c:pt idx="614">
                  <c:v>62.425000000000011</c:v>
                </c:pt>
                <c:pt idx="615">
                  <c:v>62.425000000000011</c:v>
                </c:pt>
                <c:pt idx="616">
                  <c:v>62.425000000000011</c:v>
                </c:pt>
                <c:pt idx="617">
                  <c:v>62.425000000000011</c:v>
                </c:pt>
                <c:pt idx="618">
                  <c:v>62.425000000000011</c:v>
                </c:pt>
                <c:pt idx="619">
                  <c:v>62.425000000000011</c:v>
                </c:pt>
                <c:pt idx="620">
                  <c:v>62.425000000000011</c:v>
                </c:pt>
                <c:pt idx="621">
                  <c:v>62.425000000000011</c:v>
                </c:pt>
                <c:pt idx="622">
                  <c:v>62.425000000000011</c:v>
                </c:pt>
                <c:pt idx="623">
                  <c:v>62.425000000000011</c:v>
                </c:pt>
                <c:pt idx="624">
                  <c:v>62.425000000000011</c:v>
                </c:pt>
                <c:pt idx="625">
                  <c:v>62.425000000000011</c:v>
                </c:pt>
                <c:pt idx="626">
                  <c:v>62.425000000000011</c:v>
                </c:pt>
                <c:pt idx="627">
                  <c:v>62.425000000000011</c:v>
                </c:pt>
                <c:pt idx="628">
                  <c:v>62.425000000000011</c:v>
                </c:pt>
                <c:pt idx="629">
                  <c:v>62.425000000000011</c:v>
                </c:pt>
                <c:pt idx="630">
                  <c:v>62.425000000000011</c:v>
                </c:pt>
                <c:pt idx="631">
                  <c:v>62.425000000000011</c:v>
                </c:pt>
                <c:pt idx="632">
                  <c:v>62.425000000000011</c:v>
                </c:pt>
                <c:pt idx="633">
                  <c:v>62.425000000000011</c:v>
                </c:pt>
                <c:pt idx="634">
                  <c:v>62.425000000000011</c:v>
                </c:pt>
                <c:pt idx="635">
                  <c:v>62.425000000000011</c:v>
                </c:pt>
                <c:pt idx="636">
                  <c:v>62.425000000000011</c:v>
                </c:pt>
                <c:pt idx="637">
                  <c:v>62.425000000000011</c:v>
                </c:pt>
                <c:pt idx="638">
                  <c:v>62.425000000000011</c:v>
                </c:pt>
                <c:pt idx="639">
                  <c:v>62.425000000000011</c:v>
                </c:pt>
                <c:pt idx="640">
                  <c:v>62.425000000000011</c:v>
                </c:pt>
                <c:pt idx="641">
                  <c:v>62.425000000000011</c:v>
                </c:pt>
                <c:pt idx="642">
                  <c:v>62.425000000000011</c:v>
                </c:pt>
                <c:pt idx="643">
                  <c:v>62.425000000000011</c:v>
                </c:pt>
                <c:pt idx="644">
                  <c:v>62.425000000000011</c:v>
                </c:pt>
              </c:numCache>
            </c:numRef>
          </c:yVal>
          <c:smooth val="1"/>
        </c:ser>
        <c:ser>
          <c:idx val="2"/>
          <c:order val="2"/>
          <c:tx>
            <c:strRef>
              <c:f>'Temp F 3'!$E$1</c:f>
              <c:strCache>
                <c:ptCount val="1"/>
                <c:pt idx="0">
                  <c:v>CPZ-1</c:v>
                </c:pt>
              </c:strCache>
            </c:strRef>
          </c:tx>
          <c:spPr>
            <a:ln w="38100">
              <a:solidFill>
                <a:srgbClr val="FFFF00"/>
              </a:solidFill>
              <a:prstDash val="solid"/>
            </a:ln>
          </c:spPr>
          <c:marker>
            <c:symbol val="none"/>
          </c:marker>
          <c:xVal>
            <c:numRef>
              <c:f>'Temp F 3'!$B$2:$B$647</c:f>
              <c:numCache>
                <c:formatCode>m/d/yyyy\ h:mm</c:formatCode>
                <c:ptCount val="646"/>
                <c:pt idx="0">
                  <c:v>41129.569444444445</c:v>
                </c:pt>
                <c:pt idx="1">
                  <c:v>41129.611111111066</c:v>
                </c:pt>
                <c:pt idx="2">
                  <c:v>41129.652777777781</c:v>
                </c:pt>
                <c:pt idx="3">
                  <c:v>41129.694444444445</c:v>
                </c:pt>
                <c:pt idx="4">
                  <c:v>41129.736111111066</c:v>
                </c:pt>
                <c:pt idx="5">
                  <c:v>41129.777777777774</c:v>
                </c:pt>
                <c:pt idx="6">
                  <c:v>41129.819444444496</c:v>
                </c:pt>
                <c:pt idx="7">
                  <c:v>41129.861111111066</c:v>
                </c:pt>
                <c:pt idx="8">
                  <c:v>41129.902777777781</c:v>
                </c:pt>
                <c:pt idx="9">
                  <c:v>41129.944444444496</c:v>
                </c:pt>
                <c:pt idx="10">
                  <c:v>41129.986111111109</c:v>
                </c:pt>
                <c:pt idx="11">
                  <c:v>41130.027777777774</c:v>
                </c:pt>
                <c:pt idx="12">
                  <c:v>41130.069444444445</c:v>
                </c:pt>
                <c:pt idx="13">
                  <c:v>41130.111111111066</c:v>
                </c:pt>
                <c:pt idx="14">
                  <c:v>41130.152777777781</c:v>
                </c:pt>
                <c:pt idx="15">
                  <c:v>41130.194444444445</c:v>
                </c:pt>
                <c:pt idx="16">
                  <c:v>41130.236111111066</c:v>
                </c:pt>
                <c:pt idx="17">
                  <c:v>41130.277777777774</c:v>
                </c:pt>
                <c:pt idx="18">
                  <c:v>41130.319444444496</c:v>
                </c:pt>
                <c:pt idx="19">
                  <c:v>41130.361111111066</c:v>
                </c:pt>
                <c:pt idx="20">
                  <c:v>41130.402777777781</c:v>
                </c:pt>
                <c:pt idx="21">
                  <c:v>41130.444444444496</c:v>
                </c:pt>
                <c:pt idx="22">
                  <c:v>41130.486111111109</c:v>
                </c:pt>
                <c:pt idx="23">
                  <c:v>41130.527777777774</c:v>
                </c:pt>
                <c:pt idx="24">
                  <c:v>41130.569444444445</c:v>
                </c:pt>
                <c:pt idx="25">
                  <c:v>41130.611111111066</c:v>
                </c:pt>
                <c:pt idx="26">
                  <c:v>41130.652777777781</c:v>
                </c:pt>
                <c:pt idx="27">
                  <c:v>41130.694444444445</c:v>
                </c:pt>
                <c:pt idx="28">
                  <c:v>41130.736111111066</c:v>
                </c:pt>
                <c:pt idx="29">
                  <c:v>41130.777777777774</c:v>
                </c:pt>
                <c:pt idx="30">
                  <c:v>41130.819444444496</c:v>
                </c:pt>
                <c:pt idx="31">
                  <c:v>41130.861111111066</c:v>
                </c:pt>
                <c:pt idx="32">
                  <c:v>41130.902777777781</c:v>
                </c:pt>
                <c:pt idx="33">
                  <c:v>41130.944444444496</c:v>
                </c:pt>
                <c:pt idx="34">
                  <c:v>41130.986111111109</c:v>
                </c:pt>
                <c:pt idx="35">
                  <c:v>41131.027777777774</c:v>
                </c:pt>
                <c:pt idx="36">
                  <c:v>41131.069444444445</c:v>
                </c:pt>
                <c:pt idx="37">
                  <c:v>41131.111111111066</c:v>
                </c:pt>
                <c:pt idx="38">
                  <c:v>41131.152777777781</c:v>
                </c:pt>
                <c:pt idx="39">
                  <c:v>41131.194444444445</c:v>
                </c:pt>
                <c:pt idx="40">
                  <c:v>41131.236111111066</c:v>
                </c:pt>
                <c:pt idx="41">
                  <c:v>41131.277777777774</c:v>
                </c:pt>
                <c:pt idx="42">
                  <c:v>41131.319444444496</c:v>
                </c:pt>
                <c:pt idx="43">
                  <c:v>41131.361111111066</c:v>
                </c:pt>
                <c:pt idx="44">
                  <c:v>41131.402777777781</c:v>
                </c:pt>
                <c:pt idx="45">
                  <c:v>41131.444444444496</c:v>
                </c:pt>
                <c:pt idx="46">
                  <c:v>41131.486111111109</c:v>
                </c:pt>
                <c:pt idx="47">
                  <c:v>41131.527777777774</c:v>
                </c:pt>
                <c:pt idx="48">
                  <c:v>41131.569444444445</c:v>
                </c:pt>
                <c:pt idx="49">
                  <c:v>41131.611111111066</c:v>
                </c:pt>
                <c:pt idx="50">
                  <c:v>41131.652777777781</c:v>
                </c:pt>
                <c:pt idx="51">
                  <c:v>41131.694444444445</c:v>
                </c:pt>
                <c:pt idx="52">
                  <c:v>41131.736111111066</c:v>
                </c:pt>
                <c:pt idx="53">
                  <c:v>41131.777777777774</c:v>
                </c:pt>
                <c:pt idx="54">
                  <c:v>41131.819444444496</c:v>
                </c:pt>
                <c:pt idx="55">
                  <c:v>41131.861111111066</c:v>
                </c:pt>
                <c:pt idx="56">
                  <c:v>41131.902777777781</c:v>
                </c:pt>
                <c:pt idx="57">
                  <c:v>41131.944444444496</c:v>
                </c:pt>
                <c:pt idx="58">
                  <c:v>41131.986111111109</c:v>
                </c:pt>
                <c:pt idx="59">
                  <c:v>41132.027777777774</c:v>
                </c:pt>
                <c:pt idx="60">
                  <c:v>41132.069444444445</c:v>
                </c:pt>
                <c:pt idx="61">
                  <c:v>41132.111111111066</c:v>
                </c:pt>
                <c:pt idx="62">
                  <c:v>41132.152777777781</c:v>
                </c:pt>
                <c:pt idx="63">
                  <c:v>41132.194444444445</c:v>
                </c:pt>
                <c:pt idx="64">
                  <c:v>41132.236111111066</c:v>
                </c:pt>
                <c:pt idx="65">
                  <c:v>41132.277777777774</c:v>
                </c:pt>
                <c:pt idx="66">
                  <c:v>41132.319444444496</c:v>
                </c:pt>
                <c:pt idx="67">
                  <c:v>41132.361111111066</c:v>
                </c:pt>
                <c:pt idx="68">
                  <c:v>41132.402777777781</c:v>
                </c:pt>
                <c:pt idx="69">
                  <c:v>41132.444444444496</c:v>
                </c:pt>
                <c:pt idx="70">
                  <c:v>41132.486111111109</c:v>
                </c:pt>
                <c:pt idx="71">
                  <c:v>41132.527777777774</c:v>
                </c:pt>
                <c:pt idx="72">
                  <c:v>41132.569444444445</c:v>
                </c:pt>
                <c:pt idx="73">
                  <c:v>41132.611111111066</c:v>
                </c:pt>
                <c:pt idx="74">
                  <c:v>41132.652777777781</c:v>
                </c:pt>
                <c:pt idx="75">
                  <c:v>41132.694444444445</c:v>
                </c:pt>
                <c:pt idx="76">
                  <c:v>41132.736111111066</c:v>
                </c:pt>
                <c:pt idx="77">
                  <c:v>41132.777777777774</c:v>
                </c:pt>
                <c:pt idx="78">
                  <c:v>41132.819444444496</c:v>
                </c:pt>
                <c:pt idx="79">
                  <c:v>41132.861111111066</c:v>
                </c:pt>
                <c:pt idx="80">
                  <c:v>41132.902777777781</c:v>
                </c:pt>
                <c:pt idx="81">
                  <c:v>41132.944444444496</c:v>
                </c:pt>
                <c:pt idx="82">
                  <c:v>41132.986111111109</c:v>
                </c:pt>
                <c:pt idx="83">
                  <c:v>41133.027777777774</c:v>
                </c:pt>
                <c:pt idx="84">
                  <c:v>41133.069444444445</c:v>
                </c:pt>
                <c:pt idx="85">
                  <c:v>41133.111111111066</c:v>
                </c:pt>
                <c:pt idx="86">
                  <c:v>41133.152777777781</c:v>
                </c:pt>
                <c:pt idx="87">
                  <c:v>41133.194444444445</c:v>
                </c:pt>
                <c:pt idx="88">
                  <c:v>41133.236111111066</c:v>
                </c:pt>
                <c:pt idx="89">
                  <c:v>41133.277777777774</c:v>
                </c:pt>
                <c:pt idx="90">
                  <c:v>41133.319444444496</c:v>
                </c:pt>
                <c:pt idx="91">
                  <c:v>41133.361111111066</c:v>
                </c:pt>
                <c:pt idx="92">
                  <c:v>41133.402777777781</c:v>
                </c:pt>
                <c:pt idx="93">
                  <c:v>41133.444444444496</c:v>
                </c:pt>
                <c:pt idx="94">
                  <c:v>41133.486111111109</c:v>
                </c:pt>
                <c:pt idx="95">
                  <c:v>41133.527777777774</c:v>
                </c:pt>
                <c:pt idx="96">
                  <c:v>41133.569444444445</c:v>
                </c:pt>
                <c:pt idx="97">
                  <c:v>41133.611111111066</c:v>
                </c:pt>
                <c:pt idx="98">
                  <c:v>41133.652777777781</c:v>
                </c:pt>
                <c:pt idx="99">
                  <c:v>41133.694444444445</c:v>
                </c:pt>
                <c:pt idx="100">
                  <c:v>41133.736111111066</c:v>
                </c:pt>
                <c:pt idx="101">
                  <c:v>41133.777777777774</c:v>
                </c:pt>
                <c:pt idx="102">
                  <c:v>41133.819444444496</c:v>
                </c:pt>
                <c:pt idx="103">
                  <c:v>41133.861111111066</c:v>
                </c:pt>
                <c:pt idx="104">
                  <c:v>41133.902777777781</c:v>
                </c:pt>
                <c:pt idx="105">
                  <c:v>41133.944444444496</c:v>
                </c:pt>
                <c:pt idx="106">
                  <c:v>41133.986111111109</c:v>
                </c:pt>
                <c:pt idx="107">
                  <c:v>41134.027777777774</c:v>
                </c:pt>
                <c:pt idx="108">
                  <c:v>41134.069444444445</c:v>
                </c:pt>
                <c:pt idx="109">
                  <c:v>41134.111111111066</c:v>
                </c:pt>
                <c:pt idx="110">
                  <c:v>41134.152777777781</c:v>
                </c:pt>
                <c:pt idx="111">
                  <c:v>41134.194444444445</c:v>
                </c:pt>
                <c:pt idx="112">
                  <c:v>41134.236111111066</c:v>
                </c:pt>
                <c:pt idx="113">
                  <c:v>41134.277777777774</c:v>
                </c:pt>
                <c:pt idx="114">
                  <c:v>41134.319444444496</c:v>
                </c:pt>
                <c:pt idx="115">
                  <c:v>41134.361111111066</c:v>
                </c:pt>
                <c:pt idx="116">
                  <c:v>41134.402777777781</c:v>
                </c:pt>
                <c:pt idx="117">
                  <c:v>41134.444444444496</c:v>
                </c:pt>
                <c:pt idx="118">
                  <c:v>41134.486111111109</c:v>
                </c:pt>
                <c:pt idx="119">
                  <c:v>41134.527777777774</c:v>
                </c:pt>
                <c:pt idx="120">
                  <c:v>41134.569444444445</c:v>
                </c:pt>
                <c:pt idx="121">
                  <c:v>41134.611111111066</c:v>
                </c:pt>
                <c:pt idx="122">
                  <c:v>41134.652777777781</c:v>
                </c:pt>
                <c:pt idx="123">
                  <c:v>41134.694444444445</c:v>
                </c:pt>
                <c:pt idx="124">
                  <c:v>41134.736111111066</c:v>
                </c:pt>
                <c:pt idx="125">
                  <c:v>41134.777777777774</c:v>
                </c:pt>
                <c:pt idx="126">
                  <c:v>41134.819444444496</c:v>
                </c:pt>
                <c:pt idx="127">
                  <c:v>41134.861111111066</c:v>
                </c:pt>
                <c:pt idx="128">
                  <c:v>41134.902777777781</c:v>
                </c:pt>
                <c:pt idx="129">
                  <c:v>41134.944444444496</c:v>
                </c:pt>
                <c:pt idx="130">
                  <c:v>41134.986111111109</c:v>
                </c:pt>
                <c:pt idx="131">
                  <c:v>41135.027777777774</c:v>
                </c:pt>
                <c:pt idx="132">
                  <c:v>41135.069444444445</c:v>
                </c:pt>
                <c:pt idx="133">
                  <c:v>41135.111111111066</c:v>
                </c:pt>
                <c:pt idx="134">
                  <c:v>41135.152777777781</c:v>
                </c:pt>
                <c:pt idx="135">
                  <c:v>41135.194444444445</c:v>
                </c:pt>
                <c:pt idx="136">
                  <c:v>41135.236111111066</c:v>
                </c:pt>
                <c:pt idx="137">
                  <c:v>41135.277777777774</c:v>
                </c:pt>
                <c:pt idx="138">
                  <c:v>41135.319444444496</c:v>
                </c:pt>
                <c:pt idx="139">
                  <c:v>41135.361111111066</c:v>
                </c:pt>
                <c:pt idx="140">
                  <c:v>41135.402777777781</c:v>
                </c:pt>
                <c:pt idx="141">
                  <c:v>41135.444444444496</c:v>
                </c:pt>
                <c:pt idx="142">
                  <c:v>41135.486111111109</c:v>
                </c:pt>
                <c:pt idx="143">
                  <c:v>41135.527777777774</c:v>
                </c:pt>
                <c:pt idx="144">
                  <c:v>41135.569444444445</c:v>
                </c:pt>
                <c:pt idx="145">
                  <c:v>41135.611111111066</c:v>
                </c:pt>
                <c:pt idx="146">
                  <c:v>41135.652777777781</c:v>
                </c:pt>
                <c:pt idx="147">
                  <c:v>41135.694444444445</c:v>
                </c:pt>
                <c:pt idx="148">
                  <c:v>41135.736111111066</c:v>
                </c:pt>
                <c:pt idx="149">
                  <c:v>41135.777777777774</c:v>
                </c:pt>
                <c:pt idx="150">
                  <c:v>41135.819444444496</c:v>
                </c:pt>
                <c:pt idx="151">
                  <c:v>41135.861111111066</c:v>
                </c:pt>
                <c:pt idx="152">
                  <c:v>41135.902777777781</c:v>
                </c:pt>
                <c:pt idx="153">
                  <c:v>41135.944444444496</c:v>
                </c:pt>
                <c:pt idx="154">
                  <c:v>41135.986111111109</c:v>
                </c:pt>
                <c:pt idx="155">
                  <c:v>41136.027777777774</c:v>
                </c:pt>
                <c:pt idx="156">
                  <c:v>41136.069444444445</c:v>
                </c:pt>
                <c:pt idx="157">
                  <c:v>41136.111111111066</c:v>
                </c:pt>
                <c:pt idx="158">
                  <c:v>41136.152777777781</c:v>
                </c:pt>
                <c:pt idx="159">
                  <c:v>41136.194444444445</c:v>
                </c:pt>
                <c:pt idx="160">
                  <c:v>41136.236111111066</c:v>
                </c:pt>
                <c:pt idx="161">
                  <c:v>41136.277777777774</c:v>
                </c:pt>
                <c:pt idx="162">
                  <c:v>41136.319444444496</c:v>
                </c:pt>
                <c:pt idx="163">
                  <c:v>41136.361111111066</c:v>
                </c:pt>
                <c:pt idx="164">
                  <c:v>41136.402777777781</c:v>
                </c:pt>
                <c:pt idx="165">
                  <c:v>41136.444444444496</c:v>
                </c:pt>
                <c:pt idx="166">
                  <c:v>41136.486111111109</c:v>
                </c:pt>
                <c:pt idx="167">
                  <c:v>41136.527777777774</c:v>
                </c:pt>
                <c:pt idx="168">
                  <c:v>41136.569444444445</c:v>
                </c:pt>
                <c:pt idx="169">
                  <c:v>41136.611111111066</c:v>
                </c:pt>
                <c:pt idx="170">
                  <c:v>41136.652777777781</c:v>
                </c:pt>
                <c:pt idx="171">
                  <c:v>41136.694444444445</c:v>
                </c:pt>
                <c:pt idx="172">
                  <c:v>41136.736111111066</c:v>
                </c:pt>
                <c:pt idx="173">
                  <c:v>41136.777777777774</c:v>
                </c:pt>
                <c:pt idx="174">
                  <c:v>41136.819444444496</c:v>
                </c:pt>
                <c:pt idx="175">
                  <c:v>41136.861111111066</c:v>
                </c:pt>
                <c:pt idx="176">
                  <c:v>41136.902777777781</c:v>
                </c:pt>
                <c:pt idx="177">
                  <c:v>41136.944444444496</c:v>
                </c:pt>
                <c:pt idx="178">
                  <c:v>41136.986111111109</c:v>
                </c:pt>
                <c:pt idx="179">
                  <c:v>41137.027777777774</c:v>
                </c:pt>
                <c:pt idx="180">
                  <c:v>41137.069444444445</c:v>
                </c:pt>
                <c:pt idx="181">
                  <c:v>41137.111111111066</c:v>
                </c:pt>
                <c:pt idx="182">
                  <c:v>41137.152777777781</c:v>
                </c:pt>
                <c:pt idx="183">
                  <c:v>41137.194444444445</c:v>
                </c:pt>
                <c:pt idx="184">
                  <c:v>41137.236111111066</c:v>
                </c:pt>
                <c:pt idx="185">
                  <c:v>41137.277777777774</c:v>
                </c:pt>
                <c:pt idx="186">
                  <c:v>41137.319444444496</c:v>
                </c:pt>
                <c:pt idx="187">
                  <c:v>41137.361111111066</c:v>
                </c:pt>
                <c:pt idx="188">
                  <c:v>41137.402777777781</c:v>
                </c:pt>
                <c:pt idx="189">
                  <c:v>41137.444444444496</c:v>
                </c:pt>
                <c:pt idx="190">
                  <c:v>41137.486111111109</c:v>
                </c:pt>
                <c:pt idx="191">
                  <c:v>41137.527777777774</c:v>
                </c:pt>
                <c:pt idx="192">
                  <c:v>41137.569444444445</c:v>
                </c:pt>
                <c:pt idx="193">
                  <c:v>41137.611111111066</c:v>
                </c:pt>
                <c:pt idx="194">
                  <c:v>41137.652777777781</c:v>
                </c:pt>
                <c:pt idx="195">
                  <c:v>41137.694444444445</c:v>
                </c:pt>
                <c:pt idx="196">
                  <c:v>41137.736111111066</c:v>
                </c:pt>
                <c:pt idx="197">
                  <c:v>41137.777777777774</c:v>
                </c:pt>
                <c:pt idx="198">
                  <c:v>41137.819444444496</c:v>
                </c:pt>
                <c:pt idx="199">
                  <c:v>41137.861111111066</c:v>
                </c:pt>
                <c:pt idx="200">
                  <c:v>41137.902777777781</c:v>
                </c:pt>
                <c:pt idx="201">
                  <c:v>41137.944444444496</c:v>
                </c:pt>
                <c:pt idx="202">
                  <c:v>41137.986111111109</c:v>
                </c:pt>
                <c:pt idx="203">
                  <c:v>41138.027777777774</c:v>
                </c:pt>
                <c:pt idx="204">
                  <c:v>41138.069444444445</c:v>
                </c:pt>
                <c:pt idx="205">
                  <c:v>41138.111111111066</c:v>
                </c:pt>
                <c:pt idx="206">
                  <c:v>41138.152777777781</c:v>
                </c:pt>
                <c:pt idx="207">
                  <c:v>41138.194444444445</c:v>
                </c:pt>
                <c:pt idx="208">
                  <c:v>41138.236111111066</c:v>
                </c:pt>
                <c:pt idx="209">
                  <c:v>41138.277777777774</c:v>
                </c:pt>
                <c:pt idx="210">
                  <c:v>41138.319444444496</c:v>
                </c:pt>
                <c:pt idx="211">
                  <c:v>41138.361111111066</c:v>
                </c:pt>
                <c:pt idx="212">
                  <c:v>41138.402777777781</c:v>
                </c:pt>
                <c:pt idx="213">
                  <c:v>41138.444444444496</c:v>
                </c:pt>
                <c:pt idx="214">
                  <c:v>41138.486111111109</c:v>
                </c:pt>
                <c:pt idx="215">
                  <c:v>41138.527777777774</c:v>
                </c:pt>
                <c:pt idx="216">
                  <c:v>41138.569444444445</c:v>
                </c:pt>
                <c:pt idx="217">
                  <c:v>41138.611111111066</c:v>
                </c:pt>
                <c:pt idx="218">
                  <c:v>41138.652777777781</c:v>
                </c:pt>
                <c:pt idx="219">
                  <c:v>41138.694444444445</c:v>
                </c:pt>
                <c:pt idx="220">
                  <c:v>41138.736111111066</c:v>
                </c:pt>
                <c:pt idx="221">
                  <c:v>41138.777777777774</c:v>
                </c:pt>
                <c:pt idx="222">
                  <c:v>41138.819444444496</c:v>
                </c:pt>
                <c:pt idx="223">
                  <c:v>41138.861111111066</c:v>
                </c:pt>
                <c:pt idx="224">
                  <c:v>41138.902777777781</c:v>
                </c:pt>
                <c:pt idx="225">
                  <c:v>41138.944444444496</c:v>
                </c:pt>
                <c:pt idx="226">
                  <c:v>41138.986111111109</c:v>
                </c:pt>
                <c:pt idx="227">
                  <c:v>41139.027777777774</c:v>
                </c:pt>
                <c:pt idx="228">
                  <c:v>41139.069444444445</c:v>
                </c:pt>
                <c:pt idx="229">
                  <c:v>41139.111111111066</c:v>
                </c:pt>
                <c:pt idx="230">
                  <c:v>41139.152777777781</c:v>
                </c:pt>
                <c:pt idx="231">
                  <c:v>41139.194444444445</c:v>
                </c:pt>
                <c:pt idx="232">
                  <c:v>41139.236111111066</c:v>
                </c:pt>
                <c:pt idx="233">
                  <c:v>41139.277777777774</c:v>
                </c:pt>
                <c:pt idx="234">
                  <c:v>41139.319444444496</c:v>
                </c:pt>
                <c:pt idx="235">
                  <c:v>41139.361111111066</c:v>
                </c:pt>
                <c:pt idx="236">
                  <c:v>41139.402777777781</c:v>
                </c:pt>
                <c:pt idx="237">
                  <c:v>41139.444444444496</c:v>
                </c:pt>
                <c:pt idx="238">
                  <c:v>41139.486111111109</c:v>
                </c:pt>
                <c:pt idx="239">
                  <c:v>41139.527777777774</c:v>
                </c:pt>
                <c:pt idx="240">
                  <c:v>41139.569444444445</c:v>
                </c:pt>
                <c:pt idx="241">
                  <c:v>41139.611111111066</c:v>
                </c:pt>
                <c:pt idx="242">
                  <c:v>41139.652777777781</c:v>
                </c:pt>
                <c:pt idx="243">
                  <c:v>41139.694444444445</c:v>
                </c:pt>
                <c:pt idx="244">
                  <c:v>41139.736111111066</c:v>
                </c:pt>
                <c:pt idx="245">
                  <c:v>41139.777777777774</c:v>
                </c:pt>
                <c:pt idx="246">
                  <c:v>41139.819444444496</c:v>
                </c:pt>
                <c:pt idx="247">
                  <c:v>41139.861111111066</c:v>
                </c:pt>
                <c:pt idx="248">
                  <c:v>41139.902777777781</c:v>
                </c:pt>
                <c:pt idx="249">
                  <c:v>41139.944444444496</c:v>
                </c:pt>
                <c:pt idx="250">
                  <c:v>41139.986111111109</c:v>
                </c:pt>
                <c:pt idx="251">
                  <c:v>41140.027777777774</c:v>
                </c:pt>
                <c:pt idx="252">
                  <c:v>41140.069444444445</c:v>
                </c:pt>
                <c:pt idx="253">
                  <c:v>41140.111111111066</c:v>
                </c:pt>
                <c:pt idx="254">
                  <c:v>41140.152777777781</c:v>
                </c:pt>
                <c:pt idx="255">
                  <c:v>41140.194444444445</c:v>
                </c:pt>
                <c:pt idx="256">
                  <c:v>41140.236111111066</c:v>
                </c:pt>
                <c:pt idx="257">
                  <c:v>41140.277777777774</c:v>
                </c:pt>
                <c:pt idx="258">
                  <c:v>41140.319444444496</c:v>
                </c:pt>
                <c:pt idx="259">
                  <c:v>41140.361111111066</c:v>
                </c:pt>
                <c:pt idx="260">
                  <c:v>41140.402777777781</c:v>
                </c:pt>
                <c:pt idx="261">
                  <c:v>41140.444444444496</c:v>
                </c:pt>
                <c:pt idx="262">
                  <c:v>41140.486111111109</c:v>
                </c:pt>
                <c:pt idx="263">
                  <c:v>41140.527777777774</c:v>
                </c:pt>
                <c:pt idx="264">
                  <c:v>41140.569444444445</c:v>
                </c:pt>
                <c:pt idx="265">
                  <c:v>41140.611111111066</c:v>
                </c:pt>
                <c:pt idx="266">
                  <c:v>41140.652777777781</c:v>
                </c:pt>
                <c:pt idx="267">
                  <c:v>41140.694444444445</c:v>
                </c:pt>
                <c:pt idx="268">
                  <c:v>41140.736111111066</c:v>
                </c:pt>
                <c:pt idx="269">
                  <c:v>41140.777777777774</c:v>
                </c:pt>
                <c:pt idx="270">
                  <c:v>41140.819444444496</c:v>
                </c:pt>
                <c:pt idx="271">
                  <c:v>41140.861111111066</c:v>
                </c:pt>
                <c:pt idx="272">
                  <c:v>41140.902777777781</c:v>
                </c:pt>
                <c:pt idx="273">
                  <c:v>41140.944444444496</c:v>
                </c:pt>
                <c:pt idx="274">
                  <c:v>41140.986111111109</c:v>
                </c:pt>
                <c:pt idx="275">
                  <c:v>41141.027777777774</c:v>
                </c:pt>
                <c:pt idx="276">
                  <c:v>41141.069444444445</c:v>
                </c:pt>
                <c:pt idx="277">
                  <c:v>41141.111111111066</c:v>
                </c:pt>
                <c:pt idx="278">
                  <c:v>41141.152777777781</c:v>
                </c:pt>
                <c:pt idx="279">
                  <c:v>41141.194444444445</c:v>
                </c:pt>
                <c:pt idx="280">
                  <c:v>41141.236111111066</c:v>
                </c:pt>
                <c:pt idx="281">
                  <c:v>41141.277777777774</c:v>
                </c:pt>
                <c:pt idx="282">
                  <c:v>41141.319444444496</c:v>
                </c:pt>
                <c:pt idx="283">
                  <c:v>41141.361111111066</c:v>
                </c:pt>
                <c:pt idx="284">
                  <c:v>41141.402777777781</c:v>
                </c:pt>
                <c:pt idx="285">
                  <c:v>41141.444444444496</c:v>
                </c:pt>
                <c:pt idx="286">
                  <c:v>41141.486111111109</c:v>
                </c:pt>
                <c:pt idx="287">
                  <c:v>41141.527777777774</c:v>
                </c:pt>
                <c:pt idx="288">
                  <c:v>41141.569444444445</c:v>
                </c:pt>
                <c:pt idx="289">
                  <c:v>41141.611111111066</c:v>
                </c:pt>
                <c:pt idx="290">
                  <c:v>41141.652777777781</c:v>
                </c:pt>
                <c:pt idx="291">
                  <c:v>41141.694444444445</c:v>
                </c:pt>
                <c:pt idx="292">
                  <c:v>41141.736111111066</c:v>
                </c:pt>
                <c:pt idx="293">
                  <c:v>41141.777777777774</c:v>
                </c:pt>
                <c:pt idx="294">
                  <c:v>41141.819444444496</c:v>
                </c:pt>
                <c:pt idx="295">
                  <c:v>41141.861111111066</c:v>
                </c:pt>
                <c:pt idx="296">
                  <c:v>41141.902777777781</c:v>
                </c:pt>
                <c:pt idx="297">
                  <c:v>41141.944444444496</c:v>
                </c:pt>
                <c:pt idx="298">
                  <c:v>41141.986111111109</c:v>
                </c:pt>
                <c:pt idx="299">
                  <c:v>41142.027777777774</c:v>
                </c:pt>
                <c:pt idx="300">
                  <c:v>41142.069444444445</c:v>
                </c:pt>
                <c:pt idx="301">
                  <c:v>41142.111111111066</c:v>
                </c:pt>
                <c:pt idx="302">
                  <c:v>41142.152777777781</c:v>
                </c:pt>
                <c:pt idx="303">
                  <c:v>41142.194444444445</c:v>
                </c:pt>
                <c:pt idx="304">
                  <c:v>41142.236111111066</c:v>
                </c:pt>
                <c:pt idx="305">
                  <c:v>41142.277777777774</c:v>
                </c:pt>
                <c:pt idx="306">
                  <c:v>41142.319444444496</c:v>
                </c:pt>
                <c:pt idx="307">
                  <c:v>41142.361111111066</c:v>
                </c:pt>
                <c:pt idx="308">
                  <c:v>41142.402777777781</c:v>
                </c:pt>
                <c:pt idx="309">
                  <c:v>41142.444444444496</c:v>
                </c:pt>
                <c:pt idx="310">
                  <c:v>41142.486111111109</c:v>
                </c:pt>
                <c:pt idx="311">
                  <c:v>41142.527777777774</c:v>
                </c:pt>
                <c:pt idx="312">
                  <c:v>41142.569444444445</c:v>
                </c:pt>
                <c:pt idx="313">
                  <c:v>41142.611111111066</c:v>
                </c:pt>
                <c:pt idx="314">
                  <c:v>41142.652777777781</c:v>
                </c:pt>
                <c:pt idx="315">
                  <c:v>41142.694444444445</c:v>
                </c:pt>
                <c:pt idx="316">
                  <c:v>41142.736111111066</c:v>
                </c:pt>
                <c:pt idx="317">
                  <c:v>41142.777777777774</c:v>
                </c:pt>
                <c:pt idx="318">
                  <c:v>41142.819444444496</c:v>
                </c:pt>
                <c:pt idx="319">
                  <c:v>41142.861111111066</c:v>
                </c:pt>
                <c:pt idx="320">
                  <c:v>41142.902777777781</c:v>
                </c:pt>
                <c:pt idx="321">
                  <c:v>41142.944444444496</c:v>
                </c:pt>
                <c:pt idx="322">
                  <c:v>41142.986111111109</c:v>
                </c:pt>
                <c:pt idx="323">
                  <c:v>41143.027777777774</c:v>
                </c:pt>
                <c:pt idx="324">
                  <c:v>41143.069444444445</c:v>
                </c:pt>
                <c:pt idx="325">
                  <c:v>41143.111111111066</c:v>
                </c:pt>
                <c:pt idx="326">
                  <c:v>41143.152777777781</c:v>
                </c:pt>
                <c:pt idx="327">
                  <c:v>41143.194444444445</c:v>
                </c:pt>
                <c:pt idx="328">
                  <c:v>41143.236111111066</c:v>
                </c:pt>
                <c:pt idx="329">
                  <c:v>41143.277777777774</c:v>
                </c:pt>
                <c:pt idx="330">
                  <c:v>41143.319444444496</c:v>
                </c:pt>
                <c:pt idx="331">
                  <c:v>41143.361111111066</c:v>
                </c:pt>
                <c:pt idx="332">
                  <c:v>41143.402777777781</c:v>
                </c:pt>
                <c:pt idx="333">
                  <c:v>41143.444444444496</c:v>
                </c:pt>
                <c:pt idx="334">
                  <c:v>41143.486111111109</c:v>
                </c:pt>
                <c:pt idx="335">
                  <c:v>41143.527777777774</c:v>
                </c:pt>
                <c:pt idx="336">
                  <c:v>41143.569444444445</c:v>
                </c:pt>
                <c:pt idx="337">
                  <c:v>41143.611111111066</c:v>
                </c:pt>
                <c:pt idx="338">
                  <c:v>41143.652777777781</c:v>
                </c:pt>
                <c:pt idx="339">
                  <c:v>41143.694444444445</c:v>
                </c:pt>
                <c:pt idx="340">
                  <c:v>41143.736111111066</c:v>
                </c:pt>
                <c:pt idx="341">
                  <c:v>41143.777777777774</c:v>
                </c:pt>
                <c:pt idx="342">
                  <c:v>41143.819444444496</c:v>
                </c:pt>
                <c:pt idx="343">
                  <c:v>41143.861111111066</c:v>
                </c:pt>
                <c:pt idx="344">
                  <c:v>41143.902777777781</c:v>
                </c:pt>
                <c:pt idx="345">
                  <c:v>41143.944444444496</c:v>
                </c:pt>
                <c:pt idx="346">
                  <c:v>41143.986111111109</c:v>
                </c:pt>
                <c:pt idx="347">
                  <c:v>41144.027777777774</c:v>
                </c:pt>
                <c:pt idx="348">
                  <c:v>41144.069444444445</c:v>
                </c:pt>
                <c:pt idx="349">
                  <c:v>41144.111111111066</c:v>
                </c:pt>
                <c:pt idx="350">
                  <c:v>41144.152777777781</c:v>
                </c:pt>
                <c:pt idx="351">
                  <c:v>41144.194444444445</c:v>
                </c:pt>
                <c:pt idx="352">
                  <c:v>41144.236111111066</c:v>
                </c:pt>
                <c:pt idx="353">
                  <c:v>41144.277777777774</c:v>
                </c:pt>
                <c:pt idx="354">
                  <c:v>41144.319444444496</c:v>
                </c:pt>
                <c:pt idx="355">
                  <c:v>41144.361111111066</c:v>
                </c:pt>
                <c:pt idx="356">
                  <c:v>41144.402777777781</c:v>
                </c:pt>
                <c:pt idx="357">
                  <c:v>41144.444444444496</c:v>
                </c:pt>
                <c:pt idx="358">
                  <c:v>41144.486111111109</c:v>
                </c:pt>
                <c:pt idx="359">
                  <c:v>41144.527777777774</c:v>
                </c:pt>
                <c:pt idx="360">
                  <c:v>41144.569444444445</c:v>
                </c:pt>
                <c:pt idx="361">
                  <c:v>41144.611111111066</c:v>
                </c:pt>
                <c:pt idx="362">
                  <c:v>41144.652777777781</c:v>
                </c:pt>
                <c:pt idx="363">
                  <c:v>41144.694444444445</c:v>
                </c:pt>
                <c:pt idx="364">
                  <c:v>41144.736111111066</c:v>
                </c:pt>
                <c:pt idx="365">
                  <c:v>41144.777777777774</c:v>
                </c:pt>
                <c:pt idx="366">
                  <c:v>41144.819444444496</c:v>
                </c:pt>
                <c:pt idx="367">
                  <c:v>41144.861111111066</c:v>
                </c:pt>
                <c:pt idx="368">
                  <c:v>41144.902777777781</c:v>
                </c:pt>
                <c:pt idx="369">
                  <c:v>41144.944444444496</c:v>
                </c:pt>
                <c:pt idx="370">
                  <c:v>41144.986111111109</c:v>
                </c:pt>
                <c:pt idx="371">
                  <c:v>41145.027777777774</c:v>
                </c:pt>
                <c:pt idx="372">
                  <c:v>41145.069444444445</c:v>
                </c:pt>
                <c:pt idx="373">
                  <c:v>41145.111111111066</c:v>
                </c:pt>
                <c:pt idx="374">
                  <c:v>41145.152777777781</c:v>
                </c:pt>
                <c:pt idx="375">
                  <c:v>41145.194444444445</c:v>
                </c:pt>
                <c:pt idx="376">
                  <c:v>41145.236111111066</c:v>
                </c:pt>
                <c:pt idx="377">
                  <c:v>41145.277777777774</c:v>
                </c:pt>
                <c:pt idx="378">
                  <c:v>41145.319444444496</c:v>
                </c:pt>
                <c:pt idx="379">
                  <c:v>41145.361111111066</c:v>
                </c:pt>
                <c:pt idx="380">
                  <c:v>41145.402777777781</c:v>
                </c:pt>
                <c:pt idx="381">
                  <c:v>41145.444444444496</c:v>
                </c:pt>
                <c:pt idx="382">
                  <c:v>41145.486111111109</c:v>
                </c:pt>
                <c:pt idx="383">
                  <c:v>41145.527777777774</c:v>
                </c:pt>
                <c:pt idx="384">
                  <c:v>41145.569444444445</c:v>
                </c:pt>
                <c:pt idx="385">
                  <c:v>41145.611111111066</c:v>
                </c:pt>
                <c:pt idx="386">
                  <c:v>41145.652777777781</c:v>
                </c:pt>
                <c:pt idx="387">
                  <c:v>41145.694444444445</c:v>
                </c:pt>
                <c:pt idx="388">
                  <c:v>41145.736111111066</c:v>
                </c:pt>
                <c:pt idx="389">
                  <c:v>41145.777777777774</c:v>
                </c:pt>
                <c:pt idx="390">
                  <c:v>41145.819444444496</c:v>
                </c:pt>
                <c:pt idx="391">
                  <c:v>41145.861111111066</c:v>
                </c:pt>
                <c:pt idx="392">
                  <c:v>41145.902777777781</c:v>
                </c:pt>
                <c:pt idx="393">
                  <c:v>41145.944444444496</c:v>
                </c:pt>
                <c:pt idx="394">
                  <c:v>41145.986111111109</c:v>
                </c:pt>
                <c:pt idx="395">
                  <c:v>41146.027777777774</c:v>
                </c:pt>
                <c:pt idx="396">
                  <c:v>41146.069444444445</c:v>
                </c:pt>
                <c:pt idx="397">
                  <c:v>41146.111111111066</c:v>
                </c:pt>
                <c:pt idx="398">
                  <c:v>41146.152777777781</c:v>
                </c:pt>
                <c:pt idx="399">
                  <c:v>41146.194444444445</c:v>
                </c:pt>
                <c:pt idx="400">
                  <c:v>41146.236111111066</c:v>
                </c:pt>
                <c:pt idx="401">
                  <c:v>41146.277777777774</c:v>
                </c:pt>
                <c:pt idx="402">
                  <c:v>41146.319444444496</c:v>
                </c:pt>
                <c:pt idx="403">
                  <c:v>41146.361111111066</c:v>
                </c:pt>
                <c:pt idx="404">
                  <c:v>41146.402777777781</c:v>
                </c:pt>
                <c:pt idx="405">
                  <c:v>41146.444444444496</c:v>
                </c:pt>
                <c:pt idx="406">
                  <c:v>41146.486111111109</c:v>
                </c:pt>
                <c:pt idx="407">
                  <c:v>41146.527777777774</c:v>
                </c:pt>
                <c:pt idx="408">
                  <c:v>41146.569444444445</c:v>
                </c:pt>
                <c:pt idx="409">
                  <c:v>41146.611111111066</c:v>
                </c:pt>
                <c:pt idx="410">
                  <c:v>41146.652777777781</c:v>
                </c:pt>
                <c:pt idx="411">
                  <c:v>41146.694444444445</c:v>
                </c:pt>
                <c:pt idx="412">
                  <c:v>41146.736111111066</c:v>
                </c:pt>
                <c:pt idx="413">
                  <c:v>41146.777777777774</c:v>
                </c:pt>
                <c:pt idx="414">
                  <c:v>41146.819444444496</c:v>
                </c:pt>
                <c:pt idx="415">
                  <c:v>41146.861111111066</c:v>
                </c:pt>
                <c:pt idx="416">
                  <c:v>41146.902777777781</c:v>
                </c:pt>
                <c:pt idx="417">
                  <c:v>41146.944444444496</c:v>
                </c:pt>
                <c:pt idx="418">
                  <c:v>41146.986111111109</c:v>
                </c:pt>
                <c:pt idx="419">
                  <c:v>41147.027777777774</c:v>
                </c:pt>
                <c:pt idx="420">
                  <c:v>41147.069444444445</c:v>
                </c:pt>
                <c:pt idx="421">
                  <c:v>41147.111111111066</c:v>
                </c:pt>
                <c:pt idx="422">
                  <c:v>41147.152777777781</c:v>
                </c:pt>
                <c:pt idx="423">
                  <c:v>41147.194444444445</c:v>
                </c:pt>
                <c:pt idx="424">
                  <c:v>41147.236111111066</c:v>
                </c:pt>
                <c:pt idx="425">
                  <c:v>41147.277777777774</c:v>
                </c:pt>
                <c:pt idx="426">
                  <c:v>41147.319444444496</c:v>
                </c:pt>
                <c:pt idx="427">
                  <c:v>41147.361111111066</c:v>
                </c:pt>
                <c:pt idx="428">
                  <c:v>41147.402777777781</c:v>
                </c:pt>
                <c:pt idx="429">
                  <c:v>41147.444444444496</c:v>
                </c:pt>
                <c:pt idx="430">
                  <c:v>41147.486111111109</c:v>
                </c:pt>
                <c:pt idx="431">
                  <c:v>41147.527777777774</c:v>
                </c:pt>
                <c:pt idx="432">
                  <c:v>41147.569444444445</c:v>
                </c:pt>
                <c:pt idx="433">
                  <c:v>41147.611111111066</c:v>
                </c:pt>
                <c:pt idx="434">
                  <c:v>41147.652777777781</c:v>
                </c:pt>
                <c:pt idx="435">
                  <c:v>41147.694444444445</c:v>
                </c:pt>
                <c:pt idx="436">
                  <c:v>41147.736111111066</c:v>
                </c:pt>
                <c:pt idx="437">
                  <c:v>41147.777777777774</c:v>
                </c:pt>
                <c:pt idx="438">
                  <c:v>41147.819444444496</c:v>
                </c:pt>
                <c:pt idx="439">
                  <c:v>41147.861111111066</c:v>
                </c:pt>
                <c:pt idx="440">
                  <c:v>41147.902777777781</c:v>
                </c:pt>
                <c:pt idx="441">
                  <c:v>41147.944444444496</c:v>
                </c:pt>
                <c:pt idx="442">
                  <c:v>41147.986111111109</c:v>
                </c:pt>
                <c:pt idx="443">
                  <c:v>41148.027777777774</c:v>
                </c:pt>
                <c:pt idx="444">
                  <c:v>41148.069444444445</c:v>
                </c:pt>
                <c:pt idx="445">
                  <c:v>41148.111111111066</c:v>
                </c:pt>
                <c:pt idx="446">
                  <c:v>41148.152777777781</c:v>
                </c:pt>
                <c:pt idx="447">
                  <c:v>41148.194444444445</c:v>
                </c:pt>
                <c:pt idx="448">
                  <c:v>41148.236111111066</c:v>
                </c:pt>
                <c:pt idx="449">
                  <c:v>41148.277777777774</c:v>
                </c:pt>
                <c:pt idx="450">
                  <c:v>41148.319444444496</c:v>
                </c:pt>
                <c:pt idx="451">
                  <c:v>41148.361111111066</c:v>
                </c:pt>
                <c:pt idx="452">
                  <c:v>41148.402777777781</c:v>
                </c:pt>
                <c:pt idx="453">
                  <c:v>41148.444444444496</c:v>
                </c:pt>
                <c:pt idx="454">
                  <c:v>41148.486111111109</c:v>
                </c:pt>
                <c:pt idx="455">
                  <c:v>41148.527777777774</c:v>
                </c:pt>
                <c:pt idx="456">
                  <c:v>41148.569444444445</c:v>
                </c:pt>
                <c:pt idx="457">
                  <c:v>41148.611111111066</c:v>
                </c:pt>
                <c:pt idx="458">
                  <c:v>41148.652777777781</c:v>
                </c:pt>
                <c:pt idx="459">
                  <c:v>41148.694444444445</c:v>
                </c:pt>
                <c:pt idx="460">
                  <c:v>41148.736111111066</c:v>
                </c:pt>
                <c:pt idx="461">
                  <c:v>41148.777777777774</c:v>
                </c:pt>
                <c:pt idx="462">
                  <c:v>41148.819444444496</c:v>
                </c:pt>
                <c:pt idx="463">
                  <c:v>41148.861111111066</c:v>
                </c:pt>
                <c:pt idx="464">
                  <c:v>41148.902777777781</c:v>
                </c:pt>
                <c:pt idx="465">
                  <c:v>41148.944444444496</c:v>
                </c:pt>
                <c:pt idx="466">
                  <c:v>41148.986111111109</c:v>
                </c:pt>
                <c:pt idx="467">
                  <c:v>41149.027777777774</c:v>
                </c:pt>
                <c:pt idx="468">
                  <c:v>41149.069444444445</c:v>
                </c:pt>
                <c:pt idx="469">
                  <c:v>41149.111111111066</c:v>
                </c:pt>
                <c:pt idx="470">
                  <c:v>41149.152777777781</c:v>
                </c:pt>
                <c:pt idx="471">
                  <c:v>41149.194444444445</c:v>
                </c:pt>
                <c:pt idx="472">
                  <c:v>41149.236111111066</c:v>
                </c:pt>
                <c:pt idx="473">
                  <c:v>41149.277777777774</c:v>
                </c:pt>
                <c:pt idx="474">
                  <c:v>41149.319444444496</c:v>
                </c:pt>
                <c:pt idx="475">
                  <c:v>41149.361111111066</c:v>
                </c:pt>
                <c:pt idx="476">
                  <c:v>41149.402777777781</c:v>
                </c:pt>
                <c:pt idx="477">
                  <c:v>41149.444444444496</c:v>
                </c:pt>
                <c:pt idx="478">
                  <c:v>41149.486111111109</c:v>
                </c:pt>
                <c:pt idx="479">
                  <c:v>41149.527777777774</c:v>
                </c:pt>
                <c:pt idx="480">
                  <c:v>41149.569444444445</c:v>
                </c:pt>
                <c:pt idx="481">
                  <c:v>41149.611111111066</c:v>
                </c:pt>
                <c:pt idx="482">
                  <c:v>41149.652777777781</c:v>
                </c:pt>
                <c:pt idx="483">
                  <c:v>41149.694444444445</c:v>
                </c:pt>
                <c:pt idx="484">
                  <c:v>41149.736111111066</c:v>
                </c:pt>
                <c:pt idx="485">
                  <c:v>41149.777777777774</c:v>
                </c:pt>
                <c:pt idx="486">
                  <c:v>41149.819444444496</c:v>
                </c:pt>
                <c:pt idx="487">
                  <c:v>41149.861111111066</c:v>
                </c:pt>
                <c:pt idx="488">
                  <c:v>41149.902777777781</c:v>
                </c:pt>
                <c:pt idx="489">
                  <c:v>41149.944444444496</c:v>
                </c:pt>
                <c:pt idx="490">
                  <c:v>41149.986111111109</c:v>
                </c:pt>
                <c:pt idx="491">
                  <c:v>41150.027777777774</c:v>
                </c:pt>
                <c:pt idx="492">
                  <c:v>41150.069444444445</c:v>
                </c:pt>
                <c:pt idx="493">
                  <c:v>41150.111111111066</c:v>
                </c:pt>
                <c:pt idx="494">
                  <c:v>41150.152777777781</c:v>
                </c:pt>
                <c:pt idx="495">
                  <c:v>41150.194444444445</c:v>
                </c:pt>
                <c:pt idx="496">
                  <c:v>41150.236111111066</c:v>
                </c:pt>
                <c:pt idx="497">
                  <c:v>41150.277777777774</c:v>
                </c:pt>
                <c:pt idx="498">
                  <c:v>41150.319444444496</c:v>
                </c:pt>
                <c:pt idx="499">
                  <c:v>41150.361111111066</c:v>
                </c:pt>
                <c:pt idx="500">
                  <c:v>41150.402777777781</c:v>
                </c:pt>
                <c:pt idx="501">
                  <c:v>41150.444444444496</c:v>
                </c:pt>
                <c:pt idx="502">
                  <c:v>41150.486111111109</c:v>
                </c:pt>
                <c:pt idx="503">
                  <c:v>41150.527777777774</c:v>
                </c:pt>
                <c:pt idx="504">
                  <c:v>41150.569444444445</c:v>
                </c:pt>
                <c:pt idx="505">
                  <c:v>41150.611111111066</c:v>
                </c:pt>
                <c:pt idx="506">
                  <c:v>41150.652777777781</c:v>
                </c:pt>
                <c:pt idx="507">
                  <c:v>41150.694444444445</c:v>
                </c:pt>
                <c:pt idx="508">
                  <c:v>41150.736111111066</c:v>
                </c:pt>
                <c:pt idx="509">
                  <c:v>41150.777777777774</c:v>
                </c:pt>
                <c:pt idx="510">
                  <c:v>41150.819444444496</c:v>
                </c:pt>
                <c:pt idx="511">
                  <c:v>41150.861111111066</c:v>
                </c:pt>
                <c:pt idx="512">
                  <c:v>41150.902777777781</c:v>
                </c:pt>
                <c:pt idx="513">
                  <c:v>41150.944444444496</c:v>
                </c:pt>
                <c:pt idx="514">
                  <c:v>41150.986111111109</c:v>
                </c:pt>
                <c:pt idx="515">
                  <c:v>41151.027777777774</c:v>
                </c:pt>
                <c:pt idx="516">
                  <c:v>41151.069444444445</c:v>
                </c:pt>
                <c:pt idx="517">
                  <c:v>41151.111111111066</c:v>
                </c:pt>
                <c:pt idx="518">
                  <c:v>41151.152777777781</c:v>
                </c:pt>
                <c:pt idx="519">
                  <c:v>41151.194444444445</c:v>
                </c:pt>
                <c:pt idx="520">
                  <c:v>41151.236111111066</c:v>
                </c:pt>
                <c:pt idx="521">
                  <c:v>41151.277777777774</c:v>
                </c:pt>
                <c:pt idx="522">
                  <c:v>41151.319444444496</c:v>
                </c:pt>
                <c:pt idx="523">
                  <c:v>41151.361111111066</c:v>
                </c:pt>
                <c:pt idx="524">
                  <c:v>41151.402777777781</c:v>
                </c:pt>
                <c:pt idx="525">
                  <c:v>41151.444444444496</c:v>
                </c:pt>
                <c:pt idx="526">
                  <c:v>41151.486111111109</c:v>
                </c:pt>
                <c:pt idx="527">
                  <c:v>41151.527777777774</c:v>
                </c:pt>
                <c:pt idx="528">
                  <c:v>41151.569444444445</c:v>
                </c:pt>
                <c:pt idx="529">
                  <c:v>41151.611111111066</c:v>
                </c:pt>
                <c:pt idx="530">
                  <c:v>41151.652777777781</c:v>
                </c:pt>
                <c:pt idx="531">
                  <c:v>41151.694444444445</c:v>
                </c:pt>
                <c:pt idx="532">
                  <c:v>41151.736111111066</c:v>
                </c:pt>
                <c:pt idx="533">
                  <c:v>41151.777777777774</c:v>
                </c:pt>
                <c:pt idx="534">
                  <c:v>41151.819444444496</c:v>
                </c:pt>
                <c:pt idx="535">
                  <c:v>41151.861111111066</c:v>
                </c:pt>
                <c:pt idx="536">
                  <c:v>41151.902777777781</c:v>
                </c:pt>
                <c:pt idx="537">
                  <c:v>41151.944444444496</c:v>
                </c:pt>
                <c:pt idx="538">
                  <c:v>41151.986111111109</c:v>
                </c:pt>
                <c:pt idx="539">
                  <c:v>41152.027777777774</c:v>
                </c:pt>
                <c:pt idx="540">
                  <c:v>41152.069444444445</c:v>
                </c:pt>
                <c:pt idx="541">
                  <c:v>41152.111111111066</c:v>
                </c:pt>
                <c:pt idx="542">
                  <c:v>41152.152777777781</c:v>
                </c:pt>
                <c:pt idx="543">
                  <c:v>41152.194444444445</c:v>
                </c:pt>
                <c:pt idx="544">
                  <c:v>41152.236111111066</c:v>
                </c:pt>
                <c:pt idx="545">
                  <c:v>41152.277777777774</c:v>
                </c:pt>
                <c:pt idx="546">
                  <c:v>41152.319444444496</c:v>
                </c:pt>
                <c:pt idx="547">
                  <c:v>41152.361111111066</c:v>
                </c:pt>
                <c:pt idx="548">
                  <c:v>41152.402777777781</c:v>
                </c:pt>
                <c:pt idx="549">
                  <c:v>41152.444444444496</c:v>
                </c:pt>
                <c:pt idx="550">
                  <c:v>41152.486111111109</c:v>
                </c:pt>
                <c:pt idx="551">
                  <c:v>41152.527777777774</c:v>
                </c:pt>
                <c:pt idx="552">
                  <c:v>41152.569444444445</c:v>
                </c:pt>
                <c:pt idx="553">
                  <c:v>41152.611111111066</c:v>
                </c:pt>
                <c:pt idx="554">
                  <c:v>41152.652777777781</c:v>
                </c:pt>
                <c:pt idx="555">
                  <c:v>41152.694444444445</c:v>
                </c:pt>
                <c:pt idx="556">
                  <c:v>41152.736111111066</c:v>
                </c:pt>
                <c:pt idx="557">
                  <c:v>41152.777777777774</c:v>
                </c:pt>
                <c:pt idx="558">
                  <c:v>41152.819444444496</c:v>
                </c:pt>
                <c:pt idx="559">
                  <c:v>41152.861111111066</c:v>
                </c:pt>
                <c:pt idx="560">
                  <c:v>41152.902777777781</c:v>
                </c:pt>
                <c:pt idx="561">
                  <c:v>41152.944444444496</c:v>
                </c:pt>
                <c:pt idx="562">
                  <c:v>41152.986111111109</c:v>
                </c:pt>
                <c:pt idx="563">
                  <c:v>41153.027777777774</c:v>
                </c:pt>
                <c:pt idx="564">
                  <c:v>41153.069444444445</c:v>
                </c:pt>
                <c:pt idx="565">
                  <c:v>41153.111111111066</c:v>
                </c:pt>
                <c:pt idx="566">
                  <c:v>41153.152777777781</c:v>
                </c:pt>
                <c:pt idx="567">
                  <c:v>41153.194444444445</c:v>
                </c:pt>
                <c:pt idx="568">
                  <c:v>41153.236111111066</c:v>
                </c:pt>
                <c:pt idx="569">
                  <c:v>41153.277777777774</c:v>
                </c:pt>
                <c:pt idx="570">
                  <c:v>41153.319444444496</c:v>
                </c:pt>
                <c:pt idx="571">
                  <c:v>41153.361111111066</c:v>
                </c:pt>
                <c:pt idx="572">
                  <c:v>41153.402777777781</c:v>
                </c:pt>
                <c:pt idx="573">
                  <c:v>41153.444444444496</c:v>
                </c:pt>
                <c:pt idx="574">
                  <c:v>41153.486111111109</c:v>
                </c:pt>
                <c:pt idx="575">
                  <c:v>41153.527777777774</c:v>
                </c:pt>
                <c:pt idx="576">
                  <c:v>41153.569444444445</c:v>
                </c:pt>
                <c:pt idx="577">
                  <c:v>41153.611111111066</c:v>
                </c:pt>
                <c:pt idx="578">
                  <c:v>41153.652777777781</c:v>
                </c:pt>
                <c:pt idx="579">
                  <c:v>41153.694444444445</c:v>
                </c:pt>
                <c:pt idx="580">
                  <c:v>41153.736111111066</c:v>
                </c:pt>
                <c:pt idx="581">
                  <c:v>41153.777777777774</c:v>
                </c:pt>
                <c:pt idx="582">
                  <c:v>41153.819444444496</c:v>
                </c:pt>
                <c:pt idx="583">
                  <c:v>41153.861111111066</c:v>
                </c:pt>
                <c:pt idx="584">
                  <c:v>41153.902777777781</c:v>
                </c:pt>
                <c:pt idx="585">
                  <c:v>41153.944444444496</c:v>
                </c:pt>
                <c:pt idx="586">
                  <c:v>41153.986111111109</c:v>
                </c:pt>
                <c:pt idx="587">
                  <c:v>41154.027777777774</c:v>
                </c:pt>
                <c:pt idx="588">
                  <c:v>41154.069444444445</c:v>
                </c:pt>
                <c:pt idx="589">
                  <c:v>41154.111111111066</c:v>
                </c:pt>
                <c:pt idx="590">
                  <c:v>41154.152777777781</c:v>
                </c:pt>
                <c:pt idx="591">
                  <c:v>41154.194444444445</c:v>
                </c:pt>
                <c:pt idx="592">
                  <c:v>41154.236111111066</c:v>
                </c:pt>
                <c:pt idx="593">
                  <c:v>41154.277777777774</c:v>
                </c:pt>
                <c:pt idx="594">
                  <c:v>41154.319444444496</c:v>
                </c:pt>
                <c:pt idx="595">
                  <c:v>41154.361111111066</c:v>
                </c:pt>
                <c:pt idx="596">
                  <c:v>41154.402777777781</c:v>
                </c:pt>
                <c:pt idx="597">
                  <c:v>41154.444444444496</c:v>
                </c:pt>
                <c:pt idx="598">
                  <c:v>41154.486111111109</c:v>
                </c:pt>
                <c:pt idx="599">
                  <c:v>41154.527777777774</c:v>
                </c:pt>
                <c:pt idx="600">
                  <c:v>41154.569444444445</c:v>
                </c:pt>
                <c:pt idx="601">
                  <c:v>41154.611111111066</c:v>
                </c:pt>
                <c:pt idx="602">
                  <c:v>41154.652777777781</c:v>
                </c:pt>
                <c:pt idx="603">
                  <c:v>41154.694444444445</c:v>
                </c:pt>
                <c:pt idx="604">
                  <c:v>41154.736111111066</c:v>
                </c:pt>
                <c:pt idx="605">
                  <c:v>41154.777777777774</c:v>
                </c:pt>
                <c:pt idx="606">
                  <c:v>41154.819444444496</c:v>
                </c:pt>
                <c:pt idx="607">
                  <c:v>41154.861111111066</c:v>
                </c:pt>
                <c:pt idx="608">
                  <c:v>41154.902777777781</c:v>
                </c:pt>
                <c:pt idx="609">
                  <c:v>41154.944444444496</c:v>
                </c:pt>
                <c:pt idx="610">
                  <c:v>41154.986111111109</c:v>
                </c:pt>
                <c:pt idx="611">
                  <c:v>41155.027777777774</c:v>
                </c:pt>
                <c:pt idx="612">
                  <c:v>41155.069444444445</c:v>
                </c:pt>
                <c:pt idx="613">
                  <c:v>41155.111111111066</c:v>
                </c:pt>
                <c:pt idx="614">
                  <c:v>41155.152777777781</c:v>
                </c:pt>
                <c:pt idx="615">
                  <c:v>41155.194444444445</c:v>
                </c:pt>
                <c:pt idx="616">
                  <c:v>41155.236111111066</c:v>
                </c:pt>
                <c:pt idx="617">
                  <c:v>41155.277777777774</c:v>
                </c:pt>
                <c:pt idx="618">
                  <c:v>41155.319444444496</c:v>
                </c:pt>
                <c:pt idx="619">
                  <c:v>41155.361111111066</c:v>
                </c:pt>
                <c:pt idx="620">
                  <c:v>41155.402777777781</c:v>
                </c:pt>
                <c:pt idx="621">
                  <c:v>41155.444444444496</c:v>
                </c:pt>
                <c:pt idx="622">
                  <c:v>41155.486111111109</c:v>
                </c:pt>
                <c:pt idx="623">
                  <c:v>41155.527777777774</c:v>
                </c:pt>
                <c:pt idx="624">
                  <c:v>41155.569444444445</c:v>
                </c:pt>
                <c:pt idx="625">
                  <c:v>41155.611111111066</c:v>
                </c:pt>
                <c:pt idx="626">
                  <c:v>41155.652777777781</c:v>
                </c:pt>
                <c:pt idx="627">
                  <c:v>41155.694444444445</c:v>
                </c:pt>
                <c:pt idx="628">
                  <c:v>41155.736111111066</c:v>
                </c:pt>
                <c:pt idx="629">
                  <c:v>41155.777777777774</c:v>
                </c:pt>
                <c:pt idx="630">
                  <c:v>41155.819444444496</c:v>
                </c:pt>
                <c:pt idx="631">
                  <c:v>41155.861111111066</c:v>
                </c:pt>
                <c:pt idx="632">
                  <c:v>41155.902777777781</c:v>
                </c:pt>
                <c:pt idx="633">
                  <c:v>41155.944444444496</c:v>
                </c:pt>
                <c:pt idx="634">
                  <c:v>41155.986111111109</c:v>
                </c:pt>
                <c:pt idx="635">
                  <c:v>41156.027777777774</c:v>
                </c:pt>
                <c:pt idx="636">
                  <c:v>41156.069444444445</c:v>
                </c:pt>
                <c:pt idx="637">
                  <c:v>41156.111111111066</c:v>
                </c:pt>
                <c:pt idx="638">
                  <c:v>41156.152777777781</c:v>
                </c:pt>
                <c:pt idx="639">
                  <c:v>41156.194444444445</c:v>
                </c:pt>
                <c:pt idx="640">
                  <c:v>41156.236111111066</c:v>
                </c:pt>
                <c:pt idx="641">
                  <c:v>41156.277777777774</c:v>
                </c:pt>
                <c:pt idx="642">
                  <c:v>41156.319444444496</c:v>
                </c:pt>
                <c:pt idx="643">
                  <c:v>41156.361111111066</c:v>
                </c:pt>
                <c:pt idx="644">
                  <c:v>41156.402777777781</c:v>
                </c:pt>
                <c:pt idx="645">
                  <c:v>41156.443136574082</c:v>
                </c:pt>
              </c:numCache>
            </c:numRef>
          </c:xVal>
          <c:yVal>
            <c:numRef>
              <c:f>'Temp F 3'!$E$2:$E$647</c:f>
              <c:numCache>
                <c:formatCode>0.00</c:formatCode>
                <c:ptCount val="646"/>
                <c:pt idx="0">
                  <c:v>76.875999999999948</c:v>
                </c:pt>
                <c:pt idx="1">
                  <c:v>77.05</c:v>
                </c:pt>
                <c:pt idx="2">
                  <c:v>77.05</c:v>
                </c:pt>
                <c:pt idx="3">
                  <c:v>77.224999999999994</c:v>
                </c:pt>
                <c:pt idx="4">
                  <c:v>77.224999999999994</c:v>
                </c:pt>
                <c:pt idx="5">
                  <c:v>77.224999999999994</c:v>
                </c:pt>
                <c:pt idx="6">
                  <c:v>77.224999999999994</c:v>
                </c:pt>
                <c:pt idx="7">
                  <c:v>77.224999999999994</c:v>
                </c:pt>
                <c:pt idx="8">
                  <c:v>77.224999999999994</c:v>
                </c:pt>
                <c:pt idx="9">
                  <c:v>77.05</c:v>
                </c:pt>
                <c:pt idx="10">
                  <c:v>77.05</c:v>
                </c:pt>
                <c:pt idx="11">
                  <c:v>76.875999999999948</c:v>
                </c:pt>
                <c:pt idx="12">
                  <c:v>76.703000000000003</c:v>
                </c:pt>
                <c:pt idx="13">
                  <c:v>76.527999999999992</c:v>
                </c:pt>
                <c:pt idx="14">
                  <c:v>76.353999999999999</c:v>
                </c:pt>
                <c:pt idx="15">
                  <c:v>76.180999999999983</c:v>
                </c:pt>
                <c:pt idx="16">
                  <c:v>76.006</c:v>
                </c:pt>
                <c:pt idx="17">
                  <c:v>75.831999999999994</c:v>
                </c:pt>
                <c:pt idx="18">
                  <c:v>75.658999999999978</c:v>
                </c:pt>
                <c:pt idx="19">
                  <c:v>75.658999999999978</c:v>
                </c:pt>
                <c:pt idx="20">
                  <c:v>75.658999999999978</c:v>
                </c:pt>
                <c:pt idx="21">
                  <c:v>75.831999999999994</c:v>
                </c:pt>
                <c:pt idx="22">
                  <c:v>76.006</c:v>
                </c:pt>
                <c:pt idx="23">
                  <c:v>76.180999999999983</c:v>
                </c:pt>
                <c:pt idx="24">
                  <c:v>76.527999999999992</c:v>
                </c:pt>
                <c:pt idx="25">
                  <c:v>76.875999999999948</c:v>
                </c:pt>
                <c:pt idx="26">
                  <c:v>77.224999999999994</c:v>
                </c:pt>
                <c:pt idx="27">
                  <c:v>77.400000000000006</c:v>
                </c:pt>
                <c:pt idx="28">
                  <c:v>77.573999999999998</c:v>
                </c:pt>
                <c:pt idx="29">
                  <c:v>77.400000000000006</c:v>
                </c:pt>
                <c:pt idx="30">
                  <c:v>77.224999999999994</c:v>
                </c:pt>
                <c:pt idx="31">
                  <c:v>77.05</c:v>
                </c:pt>
                <c:pt idx="32">
                  <c:v>76.875999999999948</c:v>
                </c:pt>
                <c:pt idx="33">
                  <c:v>76.703000000000003</c:v>
                </c:pt>
                <c:pt idx="34">
                  <c:v>76.527999999999992</c:v>
                </c:pt>
                <c:pt idx="35">
                  <c:v>76.353999999999999</c:v>
                </c:pt>
                <c:pt idx="36">
                  <c:v>76.180999999999983</c:v>
                </c:pt>
                <c:pt idx="37">
                  <c:v>76.006</c:v>
                </c:pt>
                <c:pt idx="38">
                  <c:v>75.658999999999978</c:v>
                </c:pt>
                <c:pt idx="39">
                  <c:v>75.312000000000012</c:v>
                </c:pt>
                <c:pt idx="40">
                  <c:v>75.138999999999982</c:v>
                </c:pt>
                <c:pt idx="41">
                  <c:v>74.619</c:v>
                </c:pt>
                <c:pt idx="42">
                  <c:v>74.271000000000001</c:v>
                </c:pt>
                <c:pt idx="43">
                  <c:v>73.926000000000002</c:v>
                </c:pt>
                <c:pt idx="44">
                  <c:v>73.753</c:v>
                </c:pt>
                <c:pt idx="45">
                  <c:v>73.926000000000002</c:v>
                </c:pt>
                <c:pt idx="46">
                  <c:v>74.098000000000013</c:v>
                </c:pt>
                <c:pt idx="47">
                  <c:v>74.446000000000026</c:v>
                </c:pt>
                <c:pt idx="48">
                  <c:v>74.446000000000026</c:v>
                </c:pt>
                <c:pt idx="49">
                  <c:v>74.790999999999997</c:v>
                </c:pt>
                <c:pt idx="50">
                  <c:v>74.790999999999997</c:v>
                </c:pt>
                <c:pt idx="51">
                  <c:v>74.964000000000027</c:v>
                </c:pt>
                <c:pt idx="52">
                  <c:v>75.138999999999982</c:v>
                </c:pt>
                <c:pt idx="53">
                  <c:v>75.138999999999982</c:v>
                </c:pt>
                <c:pt idx="54">
                  <c:v>75.138999999999982</c:v>
                </c:pt>
                <c:pt idx="55">
                  <c:v>75.138999999999982</c:v>
                </c:pt>
                <c:pt idx="56">
                  <c:v>74.964000000000027</c:v>
                </c:pt>
                <c:pt idx="57">
                  <c:v>74.271000000000001</c:v>
                </c:pt>
                <c:pt idx="58">
                  <c:v>73.753</c:v>
                </c:pt>
                <c:pt idx="59">
                  <c:v>73.58</c:v>
                </c:pt>
                <c:pt idx="60">
                  <c:v>72.891000000000005</c:v>
                </c:pt>
                <c:pt idx="61">
                  <c:v>72.718000000000004</c:v>
                </c:pt>
                <c:pt idx="62">
                  <c:v>72.891000000000005</c:v>
                </c:pt>
                <c:pt idx="63">
                  <c:v>72.718000000000004</c:v>
                </c:pt>
                <c:pt idx="64">
                  <c:v>72.371999999999986</c:v>
                </c:pt>
                <c:pt idx="65">
                  <c:v>72.027999999999992</c:v>
                </c:pt>
                <c:pt idx="66">
                  <c:v>71.682999999999979</c:v>
                </c:pt>
                <c:pt idx="67">
                  <c:v>71.512</c:v>
                </c:pt>
                <c:pt idx="68">
                  <c:v>71.512</c:v>
                </c:pt>
                <c:pt idx="69">
                  <c:v>71.682999999999979</c:v>
                </c:pt>
                <c:pt idx="70">
                  <c:v>71.85599999999998</c:v>
                </c:pt>
                <c:pt idx="71">
                  <c:v>72.027999999999992</c:v>
                </c:pt>
                <c:pt idx="72">
                  <c:v>72.545000000000002</c:v>
                </c:pt>
                <c:pt idx="73">
                  <c:v>72.718000000000004</c:v>
                </c:pt>
                <c:pt idx="74">
                  <c:v>73.062000000000012</c:v>
                </c:pt>
                <c:pt idx="75">
                  <c:v>73.406999999999996</c:v>
                </c:pt>
                <c:pt idx="76">
                  <c:v>73.58</c:v>
                </c:pt>
                <c:pt idx="77">
                  <c:v>73.753</c:v>
                </c:pt>
                <c:pt idx="78">
                  <c:v>74.098000000000013</c:v>
                </c:pt>
                <c:pt idx="79">
                  <c:v>74.446000000000026</c:v>
                </c:pt>
                <c:pt idx="80">
                  <c:v>74.790999999999997</c:v>
                </c:pt>
                <c:pt idx="81">
                  <c:v>74.964000000000027</c:v>
                </c:pt>
                <c:pt idx="82">
                  <c:v>74.964000000000027</c:v>
                </c:pt>
                <c:pt idx="83">
                  <c:v>74.964000000000027</c:v>
                </c:pt>
                <c:pt idx="84">
                  <c:v>74.790999999999997</c:v>
                </c:pt>
                <c:pt idx="85">
                  <c:v>74.619</c:v>
                </c:pt>
                <c:pt idx="86">
                  <c:v>74.271000000000001</c:v>
                </c:pt>
                <c:pt idx="87">
                  <c:v>74.098000000000013</c:v>
                </c:pt>
                <c:pt idx="88">
                  <c:v>73.753</c:v>
                </c:pt>
                <c:pt idx="89">
                  <c:v>73.58</c:v>
                </c:pt>
                <c:pt idx="90">
                  <c:v>73.406999999999996</c:v>
                </c:pt>
                <c:pt idx="91">
                  <c:v>73.406999999999996</c:v>
                </c:pt>
                <c:pt idx="92">
                  <c:v>73.58</c:v>
                </c:pt>
                <c:pt idx="93">
                  <c:v>73.753</c:v>
                </c:pt>
                <c:pt idx="94">
                  <c:v>74.271000000000001</c:v>
                </c:pt>
                <c:pt idx="95">
                  <c:v>74.790999999999997</c:v>
                </c:pt>
                <c:pt idx="96">
                  <c:v>75.312000000000012</c:v>
                </c:pt>
                <c:pt idx="97">
                  <c:v>75.831999999999994</c:v>
                </c:pt>
                <c:pt idx="98">
                  <c:v>76.353999999999999</c:v>
                </c:pt>
                <c:pt idx="99">
                  <c:v>76.703000000000003</c:v>
                </c:pt>
                <c:pt idx="100">
                  <c:v>77.05</c:v>
                </c:pt>
                <c:pt idx="101">
                  <c:v>77.224999999999994</c:v>
                </c:pt>
                <c:pt idx="102">
                  <c:v>77.224999999999994</c:v>
                </c:pt>
                <c:pt idx="103">
                  <c:v>77.05</c:v>
                </c:pt>
                <c:pt idx="104">
                  <c:v>76.875999999999948</c:v>
                </c:pt>
                <c:pt idx="105">
                  <c:v>76.703000000000003</c:v>
                </c:pt>
                <c:pt idx="106">
                  <c:v>76.353999999999999</c:v>
                </c:pt>
                <c:pt idx="107">
                  <c:v>76.006</c:v>
                </c:pt>
                <c:pt idx="108">
                  <c:v>75.658999999999978</c:v>
                </c:pt>
                <c:pt idx="109">
                  <c:v>75.138999999999982</c:v>
                </c:pt>
                <c:pt idx="110">
                  <c:v>74.790999999999997</c:v>
                </c:pt>
                <c:pt idx="111">
                  <c:v>74.446000000000026</c:v>
                </c:pt>
                <c:pt idx="112">
                  <c:v>74.098000000000013</c:v>
                </c:pt>
                <c:pt idx="113">
                  <c:v>73.753</c:v>
                </c:pt>
                <c:pt idx="114">
                  <c:v>73.58</c:v>
                </c:pt>
                <c:pt idx="115">
                  <c:v>73.58</c:v>
                </c:pt>
                <c:pt idx="116">
                  <c:v>73.58</c:v>
                </c:pt>
                <c:pt idx="117">
                  <c:v>73.926000000000002</c:v>
                </c:pt>
                <c:pt idx="118">
                  <c:v>74.271000000000001</c:v>
                </c:pt>
                <c:pt idx="119">
                  <c:v>74.790999999999997</c:v>
                </c:pt>
                <c:pt idx="120">
                  <c:v>75.312000000000012</c:v>
                </c:pt>
                <c:pt idx="121">
                  <c:v>75.658999999999978</c:v>
                </c:pt>
                <c:pt idx="122">
                  <c:v>76.006</c:v>
                </c:pt>
                <c:pt idx="123">
                  <c:v>76.353999999999999</c:v>
                </c:pt>
                <c:pt idx="124">
                  <c:v>76.703000000000003</c:v>
                </c:pt>
                <c:pt idx="125">
                  <c:v>76.875999999999948</c:v>
                </c:pt>
                <c:pt idx="126">
                  <c:v>76.875999999999948</c:v>
                </c:pt>
                <c:pt idx="127">
                  <c:v>76.703000000000003</c:v>
                </c:pt>
                <c:pt idx="128">
                  <c:v>76.703000000000003</c:v>
                </c:pt>
                <c:pt idx="129">
                  <c:v>76.527999999999992</c:v>
                </c:pt>
                <c:pt idx="130">
                  <c:v>76.353999999999999</c:v>
                </c:pt>
                <c:pt idx="131">
                  <c:v>76.006</c:v>
                </c:pt>
                <c:pt idx="132">
                  <c:v>75.483999999999995</c:v>
                </c:pt>
                <c:pt idx="133">
                  <c:v>75.138999999999982</c:v>
                </c:pt>
                <c:pt idx="134">
                  <c:v>74.964000000000027</c:v>
                </c:pt>
                <c:pt idx="135">
                  <c:v>74.619</c:v>
                </c:pt>
                <c:pt idx="136">
                  <c:v>74.446000000000026</c:v>
                </c:pt>
                <c:pt idx="137">
                  <c:v>74.271000000000001</c:v>
                </c:pt>
                <c:pt idx="138">
                  <c:v>74.098000000000013</c:v>
                </c:pt>
                <c:pt idx="139">
                  <c:v>74.098000000000013</c:v>
                </c:pt>
                <c:pt idx="140">
                  <c:v>74.098000000000013</c:v>
                </c:pt>
                <c:pt idx="141">
                  <c:v>74.446000000000026</c:v>
                </c:pt>
                <c:pt idx="142">
                  <c:v>74.619</c:v>
                </c:pt>
                <c:pt idx="143">
                  <c:v>74.964000000000027</c:v>
                </c:pt>
                <c:pt idx="144">
                  <c:v>75.483999999999995</c:v>
                </c:pt>
                <c:pt idx="145">
                  <c:v>76.006</c:v>
                </c:pt>
                <c:pt idx="146">
                  <c:v>76.527999999999992</c:v>
                </c:pt>
                <c:pt idx="147">
                  <c:v>76.703000000000003</c:v>
                </c:pt>
                <c:pt idx="148">
                  <c:v>77.05</c:v>
                </c:pt>
                <c:pt idx="149">
                  <c:v>77.224999999999994</c:v>
                </c:pt>
                <c:pt idx="150">
                  <c:v>77.05</c:v>
                </c:pt>
                <c:pt idx="151">
                  <c:v>76.875999999999948</c:v>
                </c:pt>
                <c:pt idx="152">
                  <c:v>76.703000000000003</c:v>
                </c:pt>
                <c:pt idx="153">
                  <c:v>76.527999999999992</c:v>
                </c:pt>
                <c:pt idx="154">
                  <c:v>76.353999999999999</c:v>
                </c:pt>
                <c:pt idx="155">
                  <c:v>76.180999999999983</c:v>
                </c:pt>
                <c:pt idx="156">
                  <c:v>76.006</c:v>
                </c:pt>
                <c:pt idx="157">
                  <c:v>75.658999999999978</c:v>
                </c:pt>
                <c:pt idx="158">
                  <c:v>75.483999999999995</c:v>
                </c:pt>
                <c:pt idx="159">
                  <c:v>75.312000000000012</c:v>
                </c:pt>
                <c:pt idx="160">
                  <c:v>74.964000000000027</c:v>
                </c:pt>
                <c:pt idx="161">
                  <c:v>74.619</c:v>
                </c:pt>
                <c:pt idx="162">
                  <c:v>74.446000000000026</c:v>
                </c:pt>
                <c:pt idx="163">
                  <c:v>74.098000000000013</c:v>
                </c:pt>
                <c:pt idx="164">
                  <c:v>73.926000000000002</c:v>
                </c:pt>
                <c:pt idx="165">
                  <c:v>73.926000000000002</c:v>
                </c:pt>
                <c:pt idx="166">
                  <c:v>74.098000000000013</c:v>
                </c:pt>
                <c:pt idx="167">
                  <c:v>74.098000000000013</c:v>
                </c:pt>
                <c:pt idx="168">
                  <c:v>74.098000000000013</c:v>
                </c:pt>
                <c:pt idx="169">
                  <c:v>74.446000000000026</c:v>
                </c:pt>
                <c:pt idx="170">
                  <c:v>74.790999999999997</c:v>
                </c:pt>
                <c:pt idx="171">
                  <c:v>74.964000000000027</c:v>
                </c:pt>
                <c:pt idx="172">
                  <c:v>74.964000000000027</c:v>
                </c:pt>
                <c:pt idx="173">
                  <c:v>74.964000000000027</c:v>
                </c:pt>
                <c:pt idx="174">
                  <c:v>74.790999999999997</c:v>
                </c:pt>
                <c:pt idx="175">
                  <c:v>74.619</c:v>
                </c:pt>
                <c:pt idx="176">
                  <c:v>74.446000000000026</c:v>
                </c:pt>
                <c:pt idx="177">
                  <c:v>74.271000000000001</c:v>
                </c:pt>
                <c:pt idx="178">
                  <c:v>74.098000000000013</c:v>
                </c:pt>
                <c:pt idx="179">
                  <c:v>73.926000000000002</c:v>
                </c:pt>
                <c:pt idx="180">
                  <c:v>73.58</c:v>
                </c:pt>
                <c:pt idx="181">
                  <c:v>73.233999999999995</c:v>
                </c:pt>
                <c:pt idx="182">
                  <c:v>73.062000000000012</c:v>
                </c:pt>
                <c:pt idx="183">
                  <c:v>72.718000000000004</c:v>
                </c:pt>
                <c:pt idx="184">
                  <c:v>72.371999999999986</c:v>
                </c:pt>
                <c:pt idx="185">
                  <c:v>72.027999999999992</c:v>
                </c:pt>
                <c:pt idx="186">
                  <c:v>71.85599999999998</c:v>
                </c:pt>
                <c:pt idx="187">
                  <c:v>71.85599999999998</c:v>
                </c:pt>
                <c:pt idx="188">
                  <c:v>72.027999999999992</c:v>
                </c:pt>
                <c:pt idx="189">
                  <c:v>72.371999999999986</c:v>
                </c:pt>
                <c:pt idx="190">
                  <c:v>72.891000000000005</c:v>
                </c:pt>
                <c:pt idx="191">
                  <c:v>73.406999999999996</c:v>
                </c:pt>
                <c:pt idx="192">
                  <c:v>73.926000000000002</c:v>
                </c:pt>
                <c:pt idx="193">
                  <c:v>74.446000000000026</c:v>
                </c:pt>
                <c:pt idx="194">
                  <c:v>74.790999999999997</c:v>
                </c:pt>
                <c:pt idx="195">
                  <c:v>75.138999999999982</c:v>
                </c:pt>
                <c:pt idx="196">
                  <c:v>75.312000000000012</c:v>
                </c:pt>
                <c:pt idx="197">
                  <c:v>75.483999999999995</c:v>
                </c:pt>
                <c:pt idx="198">
                  <c:v>75.483999999999995</c:v>
                </c:pt>
                <c:pt idx="199">
                  <c:v>75.312000000000012</c:v>
                </c:pt>
                <c:pt idx="200">
                  <c:v>75.312000000000012</c:v>
                </c:pt>
                <c:pt idx="201">
                  <c:v>75.312000000000012</c:v>
                </c:pt>
                <c:pt idx="202">
                  <c:v>75.138999999999982</c:v>
                </c:pt>
                <c:pt idx="203">
                  <c:v>74.964000000000027</c:v>
                </c:pt>
                <c:pt idx="204">
                  <c:v>74.790999999999997</c:v>
                </c:pt>
                <c:pt idx="205">
                  <c:v>74.446000000000026</c:v>
                </c:pt>
                <c:pt idx="206">
                  <c:v>74.271000000000001</c:v>
                </c:pt>
                <c:pt idx="207">
                  <c:v>73.926000000000002</c:v>
                </c:pt>
                <c:pt idx="208">
                  <c:v>73.58</c:v>
                </c:pt>
                <c:pt idx="209">
                  <c:v>73.233999999999995</c:v>
                </c:pt>
                <c:pt idx="210">
                  <c:v>73.062000000000012</c:v>
                </c:pt>
                <c:pt idx="211">
                  <c:v>73.062000000000012</c:v>
                </c:pt>
                <c:pt idx="212">
                  <c:v>73.062000000000012</c:v>
                </c:pt>
                <c:pt idx="213">
                  <c:v>73.062000000000012</c:v>
                </c:pt>
                <c:pt idx="214">
                  <c:v>73.406999999999996</c:v>
                </c:pt>
                <c:pt idx="215">
                  <c:v>73.926000000000002</c:v>
                </c:pt>
                <c:pt idx="216">
                  <c:v>74.098000000000013</c:v>
                </c:pt>
                <c:pt idx="217">
                  <c:v>74.271000000000001</c:v>
                </c:pt>
                <c:pt idx="218">
                  <c:v>74.271000000000001</c:v>
                </c:pt>
                <c:pt idx="219">
                  <c:v>74.271000000000001</c:v>
                </c:pt>
                <c:pt idx="220">
                  <c:v>74.271000000000001</c:v>
                </c:pt>
                <c:pt idx="221">
                  <c:v>74.271000000000001</c:v>
                </c:pt>
                <c:pt idx="222">
                  <c:v>74.271000000000001</c:v>
                </c:pt>
                <c:pt idx="223">
                  <c:v>74.271000000000001</c:v>
                </c:pt>
                <c:pt idx="224">
                  <c:v>74.098000000000013</c:v>
                </c:pt>
                <c:pt idx="225">
                  <c:v>74.098000000000013</c:v>
                </c:pt>
                <c:pt idx="226">
                  <c:v>73.926000000000002</c:v>
                </c:pt>
                <c:pt idx="227">
                  <c:v>73.753</c:v>
                </c:pt>
                <c:pt idx="228">
                  <c:v>73.58</c:v>
                </c:pt>
                <c:pt idx="229">
                  <c:v>73.406999999999996</c:v>
                </c:pt>
                <c:pt idx="230">
                  <c:v>73.406999999999996</c:v>
                </c:pt>
                <c:pt idx="231">
                  <c:v>73.233999999999995</c:v>
                </c:pt>
                <c:pt idx="232">
                  <c:v>73.062000000000012</c:v>
                </c:pt>
                <c:pt idx="233">
                  <c:v>72.891000000000005</c:v>
                </c:pt>
                <c:pt idx="234">
                  <c:v>72.718000000000004</c:v>
                </c:pt>
                <c:pt idx="235">
                  <c:v>72.718000000000004</c:v>
                </c:pt>
                <c:pt idx="236">
                  <c:v>72.718000000000004</c:v>
                </c:pt>
                <c:pt idx="237">
                  <c:v>72.718000000000004</c:v>
                </c:pt>
                <c:pt idx="238">
                  <c:v>72.891000000000005</c:v>
                </c:pt>
                <c:pt idx="239">
                  <c:v>73.062000000000012</c:v>
                </c:pt>
                <c:pt idx="240">
                  <c:v>73.406999999999996</c:v>
                </c:pt>
                <c:pt idx="241">
                  <c:v>73.926000000000002</c:v>
                </c:pt>
                <c:pt idx="242">
                  <c:v>74.098000000000013</c:v>
                </c:pt>
                <c:pt idx="243">
                  <c:v>74.446000000000026</c:v>
                </c:pt>
                <c:pt idx="244">
                  <c:v>74.619</c:v>
                </c:pt>
                <c:pt idx="245">
                  <c:v>74.619</c:v>
                </c:pt>
                <c:pt idx="246">
                  <c:v>74.619</c:v>
                </c:pt>
                <c:pt idx="247">
                  <c:v>74.619</c:v>
                </c:pt>
                <c:pt idx="248">
                  <c:v>74.446000000000026</c:v>
                </c:pt>
                <c:pt idx="249">
                  <c:v>74.446000000000026</c:v>
                </c:pt>
                <c:pt idx="250">
                  <c:v>74.446000000000026</c:v>
                </c:pt>
                <c:pt idx="251">
                  <c:v>74.271000000000001</c:v>
                </c:pt>
                <c:pt idx="252">
                  <c:v>74.098000000000013</c:v>
                </c:pt>
                <c:pt idx="253">
                  <c:v>73.926000000000002</c:v>
                </c:pt>
                <c:pt idx="254">
                  <c:v>73.753</c:v>
                </c:pt>
                <c:pt idx="255">
                  <c:v>73.58</c:v>
                </c:pt>
                <c:pt idx="256">
                  <c:v>73.406999999999996</c:v>
                </c:pt>
                <c:pt idx="257">
                  <c:v>73.233999999999995</c:v>
                </c:pt>
                <c:pt idx="258">
                  <c:v>73.062000000000012</c:v>
                </c:pt>
                <c:pt idx="259">
                  <c:v>72.891000000000005</c:v>
                </c:pt>
                <c:pt idx="260">
                  <c:v>72.718000000000004</c:v>
                </c:pt>
                <c:pt idx="261">
                  <c:v>72.718000000000004</c:v>
                </c:pt>
                <c:pt idx="262">
                  <c:v>72.718000000000004</c:v>
                </c:pt>
                <c:pt idx="263">
                  <c:v>72.718000000000004</c:v>
                </c:pt>
                <c:pt idx="264">
                  <c:v>73.062000000000012</c:v>
                </c:pt>
                <c:pt idx="265">
                  <c:v>73.406999999999996</c:v>
                </c:pt>
                <c:pt idx="266">
                  <c:v>73.58</c:v>
                </c:pt>
                <c:pt idx="267">
                  <c:v>73.753</c:v>
                </c:pt>
                <c:pt idx="268">
                  <c:v>73.58</c:v>
                </c:pt>
                <c:pt idx="269">
                  <c:v>73.58</c:v>
                </c:pt>
                <c:pt idx="270">
                  <c:v>73.406999999999996</c:v>
                </c:pt>
                <c:pt idx="271">
                  <c:v>73.406999999999996</c:v>
                </c:pt>
                <c:pt idx="272">
                  <c:v>73.406999999999996</c:v>
                </c:pt>
                <c:pt idx="273">
                  <c:v>73.233999999999995</c:v>
                </c:pt>
                <c:pt idx="274">
                  <c:v>73.233999999999995</c:v>
                </c:pt>
                <c:pt idx="275">
                  <c:v>73.062000000000012</c:v>
                </c:pt>
                <c:pt idx="276">
                  <c:v>73.062000000000012</c:v>
                </c:pt>
                <c:pt idx="277">
                  <c:v>72.891000000000005</c:v>
                </c:pt>
                <c:pt idx="278">
                  <c:v>72.718000000000004</c:v>
                </c:pt>
                <c:pt idx="279">
                  <c:v>72.545000000000002</c:v>
                </c:pt>
                <c:pt idx="280">
                  <c:v>72.198999999999998</c:v>
                </c:pt>
                <c:pt idx="281">
                  <c:v>72.027999999999992</c:v>
                </c:pt>
                <c:pt idx="282">
                  <c:v>72.027999999999992</c:v>
                </c:pt>
                <c:pt idx="283">
                  <c:v>71.85599999999998</c:v>
                </c:pt>
                <c:pt idx="284">
                  <c:v>71.85599999999998</c:v>
                </c:pt>
                <c:pt idx="285">
                  <c:v>72.027999999999992</c:v>
                </c:pt>
                <c:pt idx="286">
                  <c:v>72.718000000000004</c:v>
                </c:pt>
                <c:pt idx="287">
                  <c:v>73.233999999999995</c:v>
                </c:pt>
                <c:pt idx="288">
                  <c:v>73.58</c:v>
                </c:pt>
                <c:pt idx="289">
                  <c:v>74.098000000000013</c:v>
                </c:pt>
                <c:pt idx="290">
                  <c:v>74.446000000000026</c:v>
                </c:pt>
                <c:pt idx="291">
                  <c:v>74.619</c:v>
                </c:pt>
                <c:pt idx="292">
                  <c:v>74.790999999999997</c:v>
                </c:pt>
                <c:pt idx="293">
                  <c:v>74.964000000000027</c:v>
                </c:pt>
                <c:pt idx="294">
                  <c:v>74.964000000000027</c:v>
                </c:pt>
                <c:pt idx="295">
                  <c:v>74.790999999999997</c:v>
                </c:pt>
                <c:pt idx="296">
                  <c:v>74.790999999999997</c:v>
                </c:pt>
                <c:pt idx="297">
                  <c:v>74.790999999999997</c:v>
                </c:pt>
                <c:pt idx="298">
                  <c:v>74.619</c:v>
                </c:pt>
                <c:pt idx="299">
                  <c:v>74.446000000000026</c:v>
                </c:pt>
                <c:pt idx="300">
                  <c:v>74.271000000000001</c:v>
                </c:pt>
                <c:pt idx="301">
                  <c:v>73.926000000000002</c:v>
                </c:pt>
                <c:pt idx="302">
                  <c:v>73.753</c:v>
                </c:pt>
                <c:pt idx="303">
                  <c:v>73.406999999999996</c:v>
                </c:pt>
                <c:pt idx="304">
                  <c:v>73.233999999999995</c:v>
                </c:pt>
                <c:pt idx="305">
                  <c:v>72.891000000000005</c:v>
                </c:pt>
                <c:pt idx="306">
                  <c:v>72.718000000000004</c:v>
                </c:pt>
                <c:pt idx="307">
                  <c:v>72.718000000000004</c:v>
                </c:pt>
                <c:pt idx="308">
                  <c:v>72.718000000000004</c:v>
                </c:pt>
                <c:pt idx="309">
                  <c:v>72.891000000000005</c:v>
                </c:pt>
                <c:pt idx="310">
                  <c:v>73.406999999999996</c:v>
                </c:pt>
                <c:pt idx="311">
                  <c:v>73.753</c:v>
                </c:pt>
                <c:pt idx="312">
                  <c:v>74.271000000000001</c:v>
                </c:pt>
                <c:pt idx="313">
                  <c:v>74.790999999999997</c:v>
                </c:pt>
                <c:pt idx="314">
                  <c:v>75.138999999999982</c:v>
                </c:pt>
                <c:pt idx="315">
                  <c:v>75.312000000000012</c:v>
                </c:pt>
                <c:pt idx="316">
                  <c:v>75.483999999999995</c:v>
                </c:pt>
                <c:pt idx="317">
                  <c:v>75.483999999999995</c:v>
                </c:pt>
                <c:pt idx="318">
                  <c:v>75.483999999999995</c:v>
                </c:pt>
                <c:pt idx="319">
                  <c:v>75.312000000000012</c:v>
                </c:pt>
                <c:pt idx="320">
                  <c:v>75.312000000000012</c:v>
                </c:pt>
                <c:pt idx="321">
                  <c:v>75.312000000000012</c:v>
                </c:pt>
                <c:pt idx="322">
                  <c:v>75.138999999999982</c:v>
                </c:pt>
                <c:pt idx="323">
                  <c:v>74.964000000000027</c:v>
                </c:pt>
                <c:pt idx="324">
                  <c:v>74.790999999999997</c:v>
                </c:pt>
                <c:pt idx="325">
                  <c:v>74.619</c:v>
                </c:pt>
                <c:pt idx="326">
                  <c:v>74.446000000000026</c:v>
                </c:pt>
                <c:pt idx="327">
                  <c:v>74.098000000000013</c:v>
                </c:pt>
                <c:pt idx="328">
                  <c:v>73.753</c:v>
                </c:pt>
                <c:pt idx="329">
                  <c:v>73.58</c:v>
                </c:pt>
                <c:pt idx="330">
                  <c:v>73.406999999999996</c:v>
                </c:pt>
                <c:pt idx="331">
                  <c:v>73.233999999999995</c:v>
                </c:pt>
                <c:pt idx="332">
                  <c:v>73.233999999999995</c:v>
                </c:pt>
                <c:pt idx="333">
                  <c:v>73.406999999999996</c:v>
                </c:pt>
                <c:pt idx="334">
                  <c:v>73.753</c:v>
                </c:pt>
                <c:pt idx="335">
                  <c:v>73.926000000000002</c:v>
                </c:pt>
                <c:pt idx="336">
                  <c:v>73.926000000000002</c:v>
                </c:pt>
                <c:pt idx="337">
                  <c:v>74.098000000000013</c:v>
                </c:pt>
                <c:pt idx="338">
                  <c:v>74.098000000000013</c:v>
                </c:pt>
                <c:pt idx="339">
                  <c:v>74.271000000000001</c:v>
                </c:pt>
                <c:pt idx="340">
                  <c:v>74.271000000000001</c:v>
                </c:pt>
                <c:pt idx="341">
                  <c:v>74.271000000000001</c:v>
                </c:pt>
                <c:pt idx="342">
                  <c:v>74.271000000000001</c:v>
                </c:pt>
                <c:pt idx="343">
                  <c:v>74.098000000000013</c:v>
                </c:pt>
                <c:pt idx="344">
                  <c:v>73.926000000000002</c:v>
                </c:pt>
                <c:pt idx="345">
                  <c:v>73.926000000000002</c:v>
                </c:pt>
                <c:pt idx="346">
                  <c:v>73.753</c:v>
                </c:pt>
                <c:pt idx="347">
                  <c:v>73.58</c:v>
                </c:pt>
                <c:pt idx="348">
                  <c:v>73.233999999999995</c:v>
                </c:pt>
                <c:pt idx="349">
                  <c:v>73.062000000000012</c:v>
                </c:pt>
                <c:pt idx="350">
                  <c:v>72.891000000000005</c:v>
                </c:pt>
                <c:pt idx="351">
                  <c:v>72.545000000000002</c:v>
                </c:pt>
                <c:pt idx="352">
                  <c:v>72.371999999999986</c:v>
                </c:pt>
                <c:pt idx="353">
                  <c:v>72.027999999999992</c:v>
                </c:pt>
                <c:pt idx="354">
                  <c:v>71.85599999999998</c:v>
                </c:pt>
                <c:pt idx="355">
                  <c:v>71.682999999999979</c:v>
                </c:pt>
                <c:pt idx="356">
                  <c:v>71.85599999999998</c:v>
                </c:pt>
                <c:pt idx="357">
                  <c:v>72.198999999999998</c:v>
                </c:pt>
                <c:pt idx="358">
                  <c:v>72.718000000000004</c:v>
                </c:pt>
                <c:pt idx="359">
                  <c:v>73.062000000000012</c:v>
                </c:pt>
                <c:pt idx="360">
                  <c:v>73.58</c:v>
                </c:pt>
                <c:pt idx="361">
                  <c:v>73.926000000000002</c:v>
                </c:pt>
                <c:pt idx="362">
                  <c:v>74.271000000000001</c:v>
                </c:pt>
                <c:pt idx="363">
                  <c:v>74.619</c:v>
                </c:pt>
                <c:pt idx="364">
                  <c:v>74.790999999999997</c:v>
                </c:pt>
                <c:pt idx="365">
                  <c:v>74.964000000000027</c:v>
                </c:pt>
                <c:pt idx="366">
                  <c:v>74.964000000000027</c:v>
                </c:pt>
                <c:pt idx="367">
                  <c:v>74.964000000000027</c:v>
                </c:pt>
                <c:pt idx="368">
                  <c:v>74.964000000000027</c:v>
                </c:pt>
                <c:pt idx="369">
                  <c:v>74.964000000000027</c:v>
                </c:pt>
                <c:pt idx="370">
                  <c:v>74.790999999999997</c:v>
                </c:pt>
                <c:pt idx="371">
                  <c:v>74.619</c:v>
                </c:pt>
                <c:pt idx="372">
                  <c:v>74.446000000000026</c:v>
                </c:pt>
                <c:pt idx="373">
                  <c:v>74.271000000000001</c:v>
                </c:pt>
                <c:pt idx="374">
                  <c:v>74.098000000000013</c:v>
                </c:pt>
                <c:pt idx="375">
                  <c:v>73.753</c:v>
                </c:pt>
                <c:pt idx="376">
                  <c:v>73.58</c:v>
                </c:pt>
                <c:pt idx="377">
                  <c:v>73.233999999999995</c:v>
                </c:pt>
                <c:pt idx="378">
                  <c:v>73.062000000000012</c:v>
                </c:pt>
                <c:pt idx="379">
                  <c:v>72.891000000000005</c:v>
                </c:pt>
                <c:pt idx="380">
                  <c:v>73.062000000000012</c:v>
                </c:pt>
                <c:pt idx="381">
                  <c:v>73.233999999999995</c:v>
                </c:pt>
                <c:pt idx="382">
                  <c:v>73.753</c:v>
                </c:pt>
                <c:pt idx="383">
                  <c:v>74.271000000000001</c:v>
                </c:pt>
                <c:pt idx="384">
                  <c:v>74.619</c:v>
                </c:pt>
                <c:pt idx="385">
                  <c:v>75.138999999999982</c:v>
                </c:pt>
                <c:pt idx="386">
                  <c:v>75.483999999999995</c:v>
                </c:pt>
                <c:pt idx="387">
                  <c:v>75.658999999999978</c:v>
                </c:pt>
                <c:pt idx="388">
                  <c:v>75.658999999999978</c:v>
                </c:pt>
                <c:pt idx="389">
                  <c:v>75.831999999999994</c:v>
                </c:pt>
                <c:pt idx="390">
                  <c:v>75.831999999999994</c:v>
                </c:pt>
                <c:pt idx="391">
                  <c:v>75.658999999999978</c:v>
                </c:pt>
                <c:pt idx="392">
                  <c:v>75.658999999999978</c:v>
                </c:pt>
                <c:pt idx="393">
                  <c:v>75.483999999999995</c:v>
                </c:pt>
                <c:pt idx="394">
                  <c:v>75.138999999999982</c:v>
                </c:pt>
                <c:pt idx="395">
                  <c:v>74.964000000000027</c:v>
                </c:pt>
                <c:pt idx="396">
                  <c:v>74.619</c:v>
                </c:pt>
                <c:pt idx="397">
                  <c:v>74.271000000000001</c:v>
                </c:pt>
                <c:pt idx="398">
                  <c:v>73.753</c:v>
                </c:pt>
                <c:pt idx="399">
                  <c:v>73.58</c:v>
                </c:pt>
                <c:pt idx="400">
                  <c:v>73.062000000000012</c:v>
                </c:pt>
                <c:pt idx="401">
                  <c:v>72.718000000000004</c:v>
                </c:pt>
                <c:pt idx="402">
                  <c:v>72.545000000000002</c:v>
                </c:pt>
                <c:pt idx="403">
                  <c:v>72.371999999999986</c:v>
                </c:pt>
                <c:pt idx="404">
                  <c:v>72.371999999999986</c:v>
                </c:pt>
                <c:pt idx="405">
                  <c:v>72.545000000000002</c:v>
                </c:pt>
                <c:pt idx="406">
                  <c:v>73.062000000000012</c:v>
                </c:pt>
                <c:pt idx="407">
                  <c:v>73.406999999999996</c:v>
                </c:pt>
                <c:pt idx="408">
                  <c:v>73.926000000000002</c:v>
                </c:pt>
                <c:pt idx="409">
                  <c:v>74.271000000000001</c:v>
                </c:pt>
                <c:pt idx="410">
                  <c:v>74.619</c:v>
                </c:pt>
                <c:pt idx="411">
                  <c:v>74.790999999999997</c:v>
                </c:pt>
                <c:pt idx="412">
                  <c:v>74.964000000000027</c:v>
                </c:pt>
                <c:pt idx="413">
                  <c:v>74.790999999999997</c:v>
                </c:pt>
                <c:pt idx="414">
                  <c:v>74.790999999999997</c:v>
                </c:pt>
                <c:pt idx="415">
                  <c:v>74.619</c:v>
                </c:pt>
                <c:pt idx="416">
                  <c:v>74.446000000000026</c:v>
                </c:pt>
                <c:pt idx="417">
                  <c:v>74.446000000000026</c:v>
                </c:pt>
                <c:pt idx="418">
                  <c:v>74.271000000000001</c:v>
                </c:pt>
                <c:pt idx="419">
                  <c:v>74.098000000000013</c:v>
                </c:pt>
                <c:pt idx="420">
                  <c:v>73.753</c:v>
                </c:pt>
                <c:pt idx="421">
                  <c:v>73.58</c:v>
                </c:pt>
                <c:pt idx="422">
                  <c:v>73.233999999999995</c:v>
                </c:pt>
                <c:pt idx="423">
                  <c:v>72.891000000000005</c:v>
                </c:pt>
                <c:pt idx="424">
                  <c:v>72.545000000000002</c:v>
                </c:pt>
                <c:pt idx="425">
                  <c:v>72.198999999999998</c:v>
                </c:pt>
                <c:pt idx="426">
                  <c:v>72.027999999999992</c:v>
                </c:pt>
                <c:pt idx="427">
                  <c:v>71.85599999999998</c:v>
                </c:pt>
                <c:pt idx="428">
                  <c:v>72.027999999999992</c:v>
                </c:pt>
                <c:pt idx="429">
                  <c:v>72.198999999999998</c:v>
                </c:pt>
                <c:pt idx="430">
                  <c:v>72.718000000000004</c:v>
                </c:pt>
                <c:pt idx="431">
                  <c:v>73.062000000000012</c:v>
                </c:pt>
                <c:pt idx="432">
                  <c:v>73.58</c:v>
                </c:pt>
                <c:pt idx="433">
                  <c:v>74.098000000000013</c:v>
                </c:pt>
                <c:pt idx="434">
                  <c:v>74.446000000000026</c:v>
                </c:pt>
                <c:pt idx="435">
                  <c:v>74.790999999999997</c:v>
                </c:pt>
                <c:pt idx="436">
                  <c:v>74.964000000000027</c:v>
                </c:pt>
                <c:pt idx="437">
                  <c:v>75.138999999999982</c:v>
                </c:pt>
                <c:pt idx="438">
                  <c:v>75.138999999999982</c:v>
                </c:pt>
                <c:pt idx="439">
                  <c:v>75.138999999999982</c:v>
                </c:pt>
                <c:pt idx="440">
                  <c:v>74.964000000000027</c:v>
                </c:pt>
                <c:pt idx="441">
                  <c:v>74.964000000000027</c:v>
                </c:pt>
                <c:pt idx="442">
                  <c:v>74.790999999999997</c:v>
                </c:pt>
                <c:pt idx="443">
                  <c:v>74.790999999999997</c:v>
                </c:pt>
                <c:pt idx="444">
                  <c:v>74.619</c:v>
                </c:pt>
                <c:pt idx="445">
                  <c:v>74.271000000000001</c:v>
                </c:pt>
                <c:pt idx="446">
                  <c:v>74.098000000000013</c:v>
                </c:pt>
                <c:pt idx="447">
                  <c:v>73.753</c:v>
                </c:pt>
                <c:pt idx="448">
                  <c:v>73.58</c:v>
                </c:pt>
                <c:pt idx="449">
                  <c:v>73.233999999999995</c:v>
                </c:pt>
                <c:pt idx="450">
                  <c:v>73.062000000000012</c:v>
                </c:pt>
                <c:pt idx="451">
                  <c:v>73.062000000000012</c:v>
                </c:pt>
                <c:pt idx="452">
                  <c:v>73.062000000000012</c:v>
                </c:pt>
                <c:pt idx="453">
                  <c:v>73.406999999999996</c:v>
                </c:pt>
                <c:pt idx="454">
                  <c:v>73.926000000000002</c:v>
                </c:pt>
                <c:pt idx="455">
                  <c:v>74.271000000000001</c:v>
                </c:pt>
                <c:pt idx="456">
                  <c:v>74.964000000000027</c:v>
                </c:pt>
                <c:pt idx="457">
                  <c:v>75.312000000000012</c:v>
                </c:pt>
                <c:pt idx="458">
                  <c:v>75.831999999999994</c:v>
                </c:pt>
                <c:pt idx="459">
                  <c:v>76.006</c:v>
                </c:pt>
                <c:pt idx="460">
                  <c:v>76.180999999999983</c:v>
                </c:pt>
                <c:pt idx="461">
                  <c:v>76.353999999999999</c:v>
                </c:pt>
                <c:pt idx="462">
                  <c:v>76.353999999999999</c:v>
                </c:pt>
                <c:pt idx="463">
                  <c:v>76.180999999999983</c:v>
                </c:pt>
                <c:pt idx="464">
                  <c:v>76.006</c:v>
                </c:pt>
                <c:pt idx="465">
                  <c:v>76.006</c:v>
                </c:pt>
                <c:pt idx="466">
                  <c:v>75.831999999999994</c:v>
                </c:pt>
                <c:pt idx="467">
                  <c:v>75.483999999999995</c:v>
                </c:pt>
                <c:pt idx="468">
                  <c:v>75.312000000000012</c:v>
                </c:pt>
                <c:pt idx="469">
                  <c:v>74.964000000000027</c:v>
                </c:pt>
                <c:pt idx="470">
                  <c:v>74.619</c:v>
                </c:pt>
                <c:pt idx="471">
                  <c:v>74.446000000000026</c:v>
                </c:pt>
                <c:pt idx="472">
                  <c:v>74.098000000000013</c:v>
                </c:pt>
                <c:pt idx="473">
                  <c:v>73.753</c:v>
                </c:pt>
                <c:pt idx="474">
                  <c:v>73.58</c:v>
                </c:pt>
                <c:pt idx="475">
                  <c:v>73.406999999999996</c:v>
                </c:pt>
                <c:pt idx="476">
                  <c:v>73.406999999999996</c:v>
                </c:pt>
                <c:pt idx="477">
                  <c:v>73.753</c:v>
                </c:pt>
                <c:pt idx="478">
                  <c:v>74.271000000000001</c:v>
                </c:pt>
                <c:pt idx="479">
                  <c:v>74.790999999999997</c:v>
                </c:pt>
                <c:pt idx="480">
                  <c:v>75.312000000000012</c:v>
                </c:pt>
                <c:pt idx="481">
                  <c:v>75.658999999999978</c:v>
                </c:pt>
                <c:pt idx="482">
                  <c:v>76.180999999999983</c:v>
                </c:pt>
                <c:pt idx="483">
                  <c:v>76.353999999999999</c:v>
                </c:pt>
                <c:pt idx="484">
                  <c:v>76.527999999999992</c:v>
                </c:pt>
                <c:pt idx="485">
                  <c:v>76.703000000000003</c:v>
                </c:pt>
                <c:pt idx="486">
                  <c:v>76.703000000000003</c:v>
                </c:pt>
                <c:pt idx="487">
                  <c:v>76.703000000000003</c:v>
                </c:pt>
                <c:pt idx="488">
                  <c:v>76.703000000000003</c:v>
                </c:pt>
                <c:pt idx="489">
                  <c:v>76.703000000000003</c:v>
                </c:pt>
                <c:pt idx="490">
                  <c:v>76.527999999999992</c:v>
                </c:pt>
                <c:pt idx="491">
                  <c:v>76.527999999999992</c:v>
                </c:pt>
                <c:pt idx="492">
                  <c:v>76.353999999999999</c:v>
                </c:pt>
                <c:pt idx="493">
                  <c:v>76.180999999999983</c:v>
                </c:pt>
                <c:pt idx="494">
                  <c:v>76.006</c:v>
                </c:pt>
                <c:pt idx="495">
                  <c:v>75.831999999999994</c:v>
                </c:pt>
                <c:pt idx="496">
                  <c:v>75.658999999999978</c:v>
                </c:pt>
                <c:pt idx="497">
                  <c:v>75.483999999999995</c:v>
                </c:pt>
                <c:pt idx="498">
                  <c:v>75.138999999999982</c:v>
                </c:pt>
                <c:pt idx="499">
                  <c:v>74.964000000000027</c:v>
                </c:pt>
                <c:pt idx="500">
                  <c:v>74.964000000000027</c:v>
                </c:pt>
                <c:pt idx="501">
                  <c:v>75.312000000000012</c:v>
                </c:pt>
                <c:pt idx="502">
                  <c:v>75.658999999999978</c:v>
                </c:pt>
                <c:pt idx="503">
                  <c:v>76.006</c:v>
                </c:pt>
                <c:pt idx="504">
                  <c:v>76.527999999999992</c:v>
                </c:pt>
                <c:pt idx="505">
                  <c:v>76.875999999999948</c:v>
                </c:pt>
                <c:pt idx="506">
                  <c:v>77.224999999999994</c:v>
                </c:pt>
                <c:pt idx="507">
                  <c:v>77.400000000000006</c:v>
                </c:pt>
                <c:pt idx="508">
                  <c:v>77.573999999999998</c:v>
                </c:pt>
                <c:pt idx="509">
                  <c:v>77.573999999999998</c:v>
                </c:pt>
                <c:pt idx="510">
                  <c:v>77.573999999999998</c:v>
                </c:pt>
                <c:pt idx="511">
                  <c:v>77.400000000000006</c:v>
                </c:pt>
                <c:pt idx="512">
                  <c:v>77.400000000000006</c:v>
                </c:pt>
                <c:pt idx="513">
                  <c:v>77.224999999999994</c:v>
                </c:pt>
                <c:pt idx="514">
                  <c:v>77.224999999999994</c:v>
                </c:pt>
                <c:pt idx="515">
                  <c:v>77.05</c:v>
                </c:pt>
                <c:pt idx="516">
                  <c:v>76.875999999999948</c:v>
                </c:pt>
                <c:pt idx="517">
                  <c:v>76.527999999999992</c:v>
                </c:pt>
                <c:pt idx="518">
                  <c:v>76.180999999999983</c:v>
                </c:pt>
                <c:pt idx="519">
                  <c:v>75.831999999999994</c:v>
                </c:pt>
                <c:pt idx="520">
                  <c:v>75.658999999999978</c:v>
                </c:pt>
                <c:pt idx="521">
                  <c:v>75.312000000000012</c:v>
                </c:pt>
                <c:pt idx="522">
                  <c:v>75.138999999999982</c:v>
                </c:pt>
                <c:pt idx="523">
                  <c:v>74.964000000000027</c:v>
                </c:pt>
                <c:pt idx="524">
                  <c:v>74.790999999999997</c:v>
                </c:pt>
                <c:pt idx="525">
                  <c:v>75.138999999999982</c:v>
                </c:pt>
                <c:pt idx="526">
                  <c:v>75.483999999999995</c:v>
                </c:pt>
                <c:pt idx="527">
                  <c:v>75.658999999999978</c:v>
                </c:pt>
                <c:pt idx="528">
                  <c:v>76.180999999999983</c:v>
                </c:pt>
                <c:pt idx="529">
                  <c:v>76.527999999999992</c:v>
                </c:pt>
                <c:pt idx="530">
                  <c:v>76.703000000000003</c:v>
                </c:pt>
                <c:pt idx="531">
                  <c:v>76.703000000000003</c:v>
                </c:pt>
                <c:pt idx="532">
                  <c:v>76.527999999999992</c:v>
                </c:pt>
                <c:pt idx="533">
                  <c:v>76.527999999999992</c:v>
                </c:pt>
                <c:pt idx="534">
                  <c:v>76.527999999999992</c:v>
                </c:pt>
                <c:pt idx="535">
                  <c:v>76.353999999999999</c:v>
                </c:pt>
                <c:pt idx="536">
                  <c:v>76.180999999999983</c:v>
                </c:pt>
                <c:pt idx="537">
                  <c:v>76.180999999999983</c:v>
                </c:pt>
                <c:pt idx="538">
                  <c:v>76.006</c:v>
                </c:pt>
                <c:pt idx="539">
                  <c:v>76.006</c:v>
                </c:pt>
                <c:pt idx="540">
                  <c:v>75.831999999999994</c:v>
                </c:pt>
                <c:pt idx="541">
                  <c:v>75.831999999999994</c:v>
                </c:pt>
                <c:pt idx="542">
                  <c:v>75.658999999999978</c:v>
                </c:pt>
                <c:pt idx="543">
                  <c:v>75.658999999999978</c:v>
                </c:pt>
                <c:pt idx="544">
                  <c:v>75.483999999999995</c:v>
                </c:pt>
                <c:pt idx="545">
                  <c:v>75.312000000000012</c:v>
                </c:pt>
                <c:pt idx="546">
                  <c:v>75.138999999999982</c:v>
                </c:pt>
                <c:pt idx="547">
                  <c:v>74.964000000000027</c:v>
                </c:pt>
                <c:pt idx="548">
                  <c:v>74.964000000000027</c:v>
                </c:pt>
                <c:pt idx="549">
                  <c:v>75.312000000000012</c:v>
                </c:pt>
                <c:pt idx="550">
                  <c:v>75.831999999999994</c:v>
                </c:pt>
                <c:pt idx="551">
                  <c:v>76.353999999999999</c:v>
                </c:pt>
                <c:pt idx="552">
                  <c:v>77.05</c:v>
                </c:pt>
                <c:pt idx="553">
                  <c:v>77.573999999999998</c:v>
                </c:pt>
                <c:pt idx="554">
                  <c:v>77.923000000000002</c:v>
                </c:pt>
                <c:pt idx="555">
                  <c:v>78.274000000000001</c:v>
                </c:pt>
                <c:pt idx="556">
                  <c:v>78.449000000000026</c:v>
                </c:pt>
                <c:pt idx="557">
                  <c:v>78.449000000000026</c:v>
                </c:pt>
                <c:pt idx="558">
                  <c:v>78.449000000000026</c:v>
                </c:pt>
                <c:pt idx="559">
                  <c:v>78.449000000000026</c:v>
                </c:pt>
                <c:pt idx="560">
                  <c:v>78.449000000000026</c:v>
                </c:pt>
                <c:pt idx="561">
                  <c:v>78.274000000000001</c:v>
                </c:pt>
                <c:pt idx="562">
                  <c:v>78.274000000000001</c:v>
                </c:pt>
                <c:pt idx="563">
                  <c:v>78.098000000000013</c:v>
                </c:pt>
                <c:pt idx="564">
                  <c:v>77.923000000000002</c:v>
                </c:pt>
                <c:pt idx="565">
                  <c:v>77.748999999999995</c:v>
                </c:pt>
                <c:pt idx="566">
                  <c:v>77.573999999999998</c:v>
                </c:pt>
                <c:pt idx="567">
                  <c:v>77.224999999999994</c:v>
                </c:pt>
                <c:pt idx="568">
                  <c:v>76.875999999999948</c:v>
                </c:pt>
                <c:pt idx="569">
                  <c:v>76.703000000000003</c:v>
                </c:pt>
                <c:pt idx="570">
                  <c:v>76.527999999999992</c:v>
                </c:pt>
                <c:pt idx="571">
                  <c:v>76.353999999999999</c:v>
                </c:pt>
                <c:pt idx="572">
                  <c:v>76.353999999999999</c:v>
                </c:pt>
                <c:pt idx="573">
                  <c:v>76.703000000000003</c:v>
                </c:pt>
                <c:pt idx="574">
                  <c:v>76.875999999999948</c:v>
                </c:pt>
                <c:pt idx="575">
                  <c:v>77.05</c:v>
                </c:pt>
                <c:pt idx="576">
                  <c:v>77.224999999999994</c:v>
                </c:pt>
                <c:pt idx="577">
                  <c:v>77.400000000000006</c:v>
                </c:pt>
                <c:pt idx="578">
                  <c:v>77.224999999999994</c:v>
                </c:pt>
                <c:pt idx="579">
                  <c:v>77.400000000000006</c:v>
                </c:pt>
                <c:pt idx="580">
                  <c:v>77.400000000000006</c:v>
                </c:pt>
                <c:pt idx="581">
                  <c:v>77.400000000000006</c:v>
                </c:pt>
                <c:pt idx="582">
                  <c:v>77.400000000000006</c:v>
                </c:pt>
                <c:pt idx="583">
                  <c:v>77.224999999999994</c:v>
                </c:pt>
                <c:pt idx="584">
                  <c:v>77.05</c:v>
                </c:pt>
                <c:pt idx="585">
                  <c:v>76.875999999999948</c:v>
                </c:pt>
                <c:pt idx="586">
                  <c:v>76.703000000000003</c:v>
                </c:pt>
                <c:pt idx="587">
                  <c:v>76.703000000000003</c:v>
                </c:pt>
                <c:pt idx="588">
                  <c:v>76.527999999999992</c:v>
                </c:pt>
                <c:pt idx="589">
                  <c:v>76.353999999999999</c:v>
                </c:pt>
                <c:pt idx="590">
                  <c:v>76.006</c:v>
                </c:pt>
                <c:pt idx="591">
                  <c:v>75.831999999999994</c:v>
                </c:pt>
                <c:pt idx="592">
                  <c:v>75.658999999999978</c:v>
                </c:pt>
                <c:pt idx="593">
                  <c:v>75.483999999999995</c:v>
                </c:pt>
                <c:pt idx="594">
                  <c:v>75.312000000000012</c:v>
                </c:pt>
                <c:pt idx="595">
                  <c:v>75.138999999999982</c:v>
                </c:pt>
                <c:pt idx="596">
                  <c:v>75.312000000000012</c:v>
                </c:pt>
                <c:pt idx="597">
                  <c:v>75.483999999999995</c:v>
                </c:pt>
                <c:pt idx="598">
                  <c:v>75.831999999999994</c:v>
                </c:pt>
                <c:pt idx="599">
                  <c:v>76.353999999999999</c:v>
                </c:pt>
                <c:pt idx="600">
                  <c:v>77.05</c:v>
                </c:pt>
                <c:pt idx="601">
                  <c:v>77.400000000000006</c:v>
                </c:pt>
                <c:pt idx="602">
                  <c:v>77.400000000000006</c:v>
                </c:pt>
                <c:pt idx="603">
                  <c:v>76.703000000000003</c:v>
                </c:pt>
                <c:pt idx="604">
                  <c:v>77.05</c:v>
                </c:pt>
                <c:pt idx="605">
                  <c:v>77.05</c:v>
                </c:pt>
                <c:pt idx="606">
                  <c:v>76.875999999999948</c:v>
                </c:pt>
                <c:pt idx="607">
                  <c:v>76.875999999999948</c:v>
                </c:pt>
                <c:pt idx="608">
                  <c:v>76.703000000000003</c:v>
                </c:pt>
                <c:pt idx="609">
                  <c:v>76.527999999999992</c:v>
                </c:pt>
                <c:pt idx="610">
                  <c:v>76.353999999999999</c:v>
                </c:pt>
                <c:pt idx="611">
                  <c:v>76.180999999999983</c:v>
                </c:pt>
                <c:pt idx="612">
                  <c:v>76.006</c:v>
                </c:pt>
                <c:pt idx="613">
                  <c:v>75.831999999999994</c:v>
                </c:pt>
                <c:pt idx="614">
                  <c:v>75.483999999999995</c:v>
                </c:pt>
                <c:pt idx="615">
                  <c:v>75.312000000000012</c:v>
                </c:pt>
                <c:pt idx="616">
                  <c:v>74.964000000000027</c:v>
                </c:pt>
                <c:pt idx="617">
                  <c:v>74.619</c:v>
                </c:pt>
                <c:pt idx="618">
                  <c:v>74.446000000000026</c:v>
                </c:pt>
                <c:pt idx="619">
                  <c:v>74.271000000000001</c:v>
                </c:pt>
                <c:pt idx="620">
                  <c:v>74.271000000000001</c:v>
                </c:pt>
                <c:pt idx="621">
                  <c:v>74.271000000000001</c:v>
                </c:pt>
                <c:pt idx="622">
                  <c:v>74.446000000000026</c:v>
                </c:pt>
                <c:pt idx="623">
                  <c:v>74.790999999999997</c:v>
                </c:pt>
                <c:pt idx="624">
                  <c:v>75.312000000000012</c:v>
                </c:pt>
                <c:pt idx="625">
                  <c:v>75.658999999999978</c:v>
                </c:pt>
                <c:pt idx="626">
                  <c:v>75.831999999999994</c:v>
                </c:pt>
                <c:pt idx="627">
                  <c:v>75.831999999999994</c:v>
                </c:pt>
                <c:pt idx="628">
                  <c:v>75.831999999999994</c:v>
                </c:pt>
                <c:pt idx="629">
                  <c:v>75.831999999999994</c:v>
                </c:pt>
                <c:pt idx="630">
                  <c:v>75.658999999999978</c:v>
                </c:pt>
                <c:pt idx="631">
                  <c:v>75.658999999999978</c:v>
                </c:pt>
                <c:pt idx="632">
                  <c:v>75.658999999999978</c:v>
                </c:pt>
                <c:pt idx="633">
                  <c:v>75.658999999999978</c:v>
                </c:pt>
                <c:pt idx="634">
                  <c:v>75.658999999999978</c:v>
                </c:pt>
                <c:pt idx="635">
                  <c:v>75.483999999999995</c:v>
                </c:pt>
                <c:pt idx="636">
                  <c:v>75.483999999999995</c:v>
                </c:pt>
                <c:pt idx="637">
                  <c:v>75.312000000000012</c:v>
                </c:pt>
                <c:pt idx="638">
                  <c:v>75.312000000000012</c:v>
                </c:pt>
                <c:pt idx="639">
                  <c:v>75.138999999999982</c:v>
                </c:pt>
                <c:pt idx="640">
                  <c:v>74.964000000000027</c:v>
                </c:pt>
                <c:pt idx="641">
                  <c:v>74.790999999999997</c:v>
                </c:pt>
                <c:pt idx="642">
                  <c:v>74.619</c:v>
                </c:pt>
                <c:pt idx="643">
                  <c:v>74.446000000000026</c:v>
                </c:pt>
                <c:pt idx="644">
                  <c:v>74.446000000000026</c:v>
                </c:pt>
              </c:numCache>
            </c:numRef>
          </c:yVal>
          <c:smooth val="1"/>
        </c:ser>
        <c:ser>
          <c:idx val="4"/>
          <c:order val="3"/>
          <c:tx>
            <c:strRef>
              <c:f>'Temp F 3'!$G$1</c:f>
              <c:strCache>
                <c:ptCount val="1"/>
                <c:pt idx="0">
                  <c:v>CPZ-1S</c:v>
                </c:pt>
              </c:strCache>
            </c:strRef>
          </c:tx>
          <c:spPr>
            <a:ln w="25400">
              <a:solidFill>
                <a:srgbClr val="0000FF"/>
              </a:solidFill>
              <a:prstDash val="solid"/>
            </a:ln>
          </c:spPr>
          <c:marker>
            <c:symbol val="diamond"/>
            <c:size val="2"/>
            <c:spPr>
              <a:solidFill>
                <a:srgbClr val="0000FF"/>
              </a:solidFill>
              <a:ln>
                <a:solidFill>
                  <a:srgbClr val="0000FF"/>
                </a:solidFill>
                <a:prstDash val="solid"/>
              </a:ln>
            </c:spPr>
          </c:marker>
          <c:xVal>
            <c:numRef>
              <c:f>'Temp F 3'!$B$2:$B$647</c:f>
              <c:numCache>
                <c:formatCode>m/d/yyyy\ h:mm</c:formatCode>
                <c:ptCount val="646"/>
                <c:pt idx="0">
                  <c:v>41129.569444444445</c:v>
                </c:pt>
                <c:pt idx="1">
                  <c:v>41129.611111111066</c:v>
                </c:pt>
                <c:pt idx="2">
                  <c:v>41129.652777777781</c:v>
                </c:pt>
                <c:pt idx="3">
                  <c:v>41129.694444444445</c:v>
                </c:pt>
                <c:pt idx="4">
                  <c:v>41129.736111111066</c:v>
                </c:pt>
                <c:pt idx="5">
                  <c:v>41129.777777777774</c:v>
                </c:pt>
                <c:pt idx="6">
                  <c:v>41129.819444444496</c:v>
                </c:pt>
                <c:pt idx="7">
                  <c:v>41129.861111111066</c:v>
                </c:pt>
                <c:pt idx="8">
                  <c:v>41129.902777777781</c:v>
                </c:pt>
                <c:pt idx="9">
                  <c:v>41129.944444444496</c:v>
                </c:pt>
                <c:pt idx="10">
                  <c:v>41129.986111111109</c:v>
                </c:pt>
                <c:pt idx="11">
                  <c:v>41130.027777777774</c:v>
                </c:pt>
                <c:pt idx="12">
                  <c:v>41130.069444444445</c:v>
                </c:pt>
                <c:pt idx="13">
                  <c:v>41130.111111111066</c:v>
                </c:pt>
                <c:pt idx="14">
                  <c:v>41130.152777777781</c:v>
                </c:pt>
                <c:pt idx="15">
                  <c:v>41130.194444444445</c:v>
                </c:pt>
                <c:pt idx="16">
                  <c:v>41130.236111111066</c:v>
                </c:pt>
                <c:pt idx="17">
                  <c:v>41130.277777777774</c:v>
                </c:pt>
                <c:pt idx="18">
                  <c:v>41130.319444444496</c:v>
                </c:pt>
                <c:pt idx="19">
                  <c:v>41130.361111111066</c:v>
                </c:pt>
                <c:pt idx="20">
                  <c:v>41130.402777777781</c:v>
                </c:pt>
                <c:pt idx="21">
                  <c:v>41130.444444444496</c:v>
                </c:pt>
                <c:pt idx="22">
                  <c:v>41130.486111111109</c:v>
                </c:pt>
                <c:pt idx="23">
                  <c:v>41130.527777777774</c:v>
                </c:pt>
                <c:pt idx="24">
                  <c:v>41130.569444444445</c:v>
                </c:pt>
                <c:pt idx="25">
                  <c:v>41130.611111111066</c:v>
                </c:pt>
                <c:pt idx="26">
                  <c:v>41130.652777777781</c:v>
                </c:pt>
                <c:pt idx="27">
                  <c:v>41130.694444444445</c:v>
                </c:pt>
                <c:pt idx="28">
                  <c:v>41130.736111111066</c:v>
                </c:pt>
                <c:pt idx="29">
                  <c:v>41130.777777777774</c:v>
                </c:pt>
                <c:pt idx="30">
                  <c:v>41130.819444444496</c:v>
                </c:pt>
                <c:pt idx="31">
                  <c:v>41130.861111111066</c:v>
                </c:pt>
                <c:pt idx="32">
                  <c:v>41130.902777777781</c:v>
                </c:pt>
                <c:pt idx="33">
                  <c:v>41130.944444444496</c:v>
                </c:pt>
                <c:pt idx="34">
                  <c:v>41130.986111111109</c:v>
                </c:pt>
                <c:pt idx="35">
                  <c:v>41131.027777777774</c:v>
                </c:pt>
                <c:pt idx="36">
                  <c:v>41131.069444444445</c:v>
                </c:pt>
                <c:pt idx="37">
                  <c:v>41131.111111111066</c:v>
                </c:pt>
                <c:pt idx="38">
                  <c:v>41131.152777777781</c:v>
                </c:pt>
                <c:pt idx="39">
                  <c:v>41131.194444444445</c:v>
                </c:pt>
                <c:pt idx="40">
                  <c:v>41131.236111111066</c:v>
                </c:pt>
                <c:pt idx="41">
                  <c:v>41131.277777777774</c:v>
                </c:pt>
                <c:pt idx="42">
                  <c:v>41131.319444444496</c:v>
                </c:pt>
                <c:pt idx="43">
                  <c:v>41131.361111111066</c:v>
                </c:pt>
                <c:pt idx="44">
                  <c:v>41131.402777777781</c:v>
                </c:pt>
                <c:pt idx="45">
                  <c:v>41131.444444444496</c:v>
                </c:pt>
                <c:pt idx="46">
                  <c:v>41131.486111111109</c:v>
                </c:pt>
                <c:pt idx="47">
                  <c:v>41131.527777777774</c:v>
                </c:pt>
                <c:pt idx="48">
                  <c:v>41131.569444444445</c:v>
                </c:pt>
                <c:pt idx="49">
                  <c:v>41131.611111111066</c:v>
                </c:pt>
                <c:pt idx="50">
                  <c:v>41131.652777777781</c:v>
                </c:pt>
                <c:pt idx="51">
                  <c:v>41131.694444444445</c:v>
                </c:pt>
                <c:pt idx="52">
                  <c:v>41131.736111111066</c:v>
                </c:pt>
                <c:pt idx="53">
                  <c:v>41131.777777777774</c:v>
                </c:pt>
                <c:pt idx="54">
                  <c:v>41131.819444444496</c:v>
                </c:pt>
                <c:pt idx="55">
                  <c:v>41131.861111111066</c:v>
                </c:pt>
                <c:pt idx="56">
                  <c:v>41131.902777777781</c:v>
                </c:pt>
                <c:pt idx="57">
                  <c:v>41131.944444444496</c:v>
                </c:pt>
                <c:pt idx="58">
                  <c:v>41131.986111111109</c:v>
                </c:pt>
                <c:pt idx="59">
                  <c:v>41132.027777777774</c:v>
                </c:pt>
                <c:pt idx="60">
                  <c:v>41132.069444444445</c:v>
                </c:pt>
                <c:pt idx="61">
                  <c:v>41132.111111111066</c:v>
                </c:pt>
                <c:pt idx="62">
                  <c:v>41132.152777777781</c:v>
                </c:pt>
                <c:pt idx="63">
                  <c:v>41132.194444444445</c:v>
                </c:pt>
                <c:pt idx="64">
                  <c:v>41132.236111111066</c:v>
                </c:pt>
                <c:pt idx="65">
                  <c:v>41132.277777777774</c:v>
                </c:pt>
                <c:pt idx="66">
                  <c:v>41132.319444444496</c:v>
                </c:pt>
                <c:pt idx="67">
                  <c:v>41132.361111111066</c:v>
                </c:pt>
                <c:pt idx="68">
                  <c:v>41132.402777777781</c:v>
                </c:pt>
                <c:pt idx="69">
                  <c:v>41132.444444444496</c:v>
                </c:pt>
                <c:pt idx="70">
                  <c:v>41132.486111111109</c:v>
                </c:pt>
                <c:pt idx="71">
                  <c:v>41132.527777777774</c:v>
                </c:pt>
                <c:pt idx="72">
                  <c:v>41132.569444444445</c:v>
                </c:pt>
                <c:pt idx="73">
                  <c:v>41132.611111111066</c:v>
                </c:pt>
                <c:pt idx="74">
                  <c:v>41132.652777777781</c:v>
                </c:pt>
                <c:pt idx="75">
                  <c:v>41132.694444444445</c:v>
                </c:pt>
                <c:pt idx="76">
                  <c:v>41132.736111111066</c:v>
                </c:pt>
                <c:pt idx="77">
                  <c:v>41132.777777777774</c:v>
                </c:pt>
                <c:pt idx="78">
                  <c:v>41132.819444444496</c:v>
                </c:pt>
                <c:pt idx="79">
                  <c:v>41132.861111111066</c:v>
                </c:pt>
                <c:pt idx="80">
                  <c:v>41132.902777777781</c:v>
                </c:pt>
                <c:pt idx="81">
                  <c:v>41132.944444444496</c:v>
                </c:pt>
                <c:pt idx="82">
                  <c:v>41132.986111111109</c:v>
                </c:pt>
                <c:pt idx="83">
                  <c:v>41133.027777777774</c:v>
                </c:pt>
                <c:pt idx="84">
                  <c:v>41133.069444444445</c:v>
                </c:pt>
                <c:pt idx="85">
                  <c:v>41133.111111111066</c:v>
                </c:pt>
                <c:pt idx="86">
                  <c:v>41133.152777777781</c:v>
                </c:pt>
                <c:pt idx="87">
                  <c:v>41133.194444444445</c:v>
                </c:pt>
                <c:pt idx="88">
                  <c:v>41133.236111111066</c:v>
                </c:pt>
                <c:pt idx="89">
                  <c:v>41133.277777777774</c:v>
                </c:pt>
                <c:pt idx="90">
                  <c:v>41133.319444444496</c:v>
                </c:pt>
                <c:pt idx="91">
                  <c:v>41133.361111111066</c:v>
                </c:pt>
                <c:pt idx="92">
                  <c:v>41133.402777777781</c:v>
                </c:pt>
                <c:pt idx="93">
                  <c:v>41133.444444444496</c:v>
                </c:pt>
                <c:pt idx="94">
                  <c:v>41133.486111111109</c:v>
                </c:pt>
                <c:pt idx="95">
                  <c:v>41133.527777777774</c:v>
                </c:pt>
                <c:pt idx="96">
                  <c:v>41133.569444444445</c:v>
                </c:pt>
                <c:pt idx="97">
                  <c:v>41133.611111111066</c:v>
                </c:pt>
                <c:pt idx="98">
                  <c:v>41133.652777777781</c:v>
                </c:pt>
                <c:pt idx="99">
                  <c:v>41133.694444444445</c:v>
                </c:pt>
                <c:pt idx="100">
                  <c:v>41133.736111111066</c:v>
                </c:pt>
                <c:pt idx="101">
                  <c:v>41133.777777777774</c:v>
                </c:pt>
                <c:pt idx="102">
                  <c:v>41133.819444444496</c:v>
                </c:pt>
                <c:pt idx="103">
                  <c:v>41133.861111111066</c:v>
                </c:pt>
                <c:pt idx="104">
                  <c:v>41133.902777777781</c:v>
                </c:pt>
                <c:pt idx="105">
                  <c:v>41133.944444444496</c:v>
                </c:pt>
                <c:pt idx="106">
                  <c:v>41133.986111111109</c:v>
                </c:pt>
                <c:pt idx="107">
                  <c:v>41134.027777777774</c:v>
                </c:pt>
                <c:pt idx="108">
                  <c:v>41134.069444444445</c:v>
                </c:pt>
                <c:pt idx="109">
                  <c:v>41134.111111111066</c:v>
                </c:pt>
                <c:pt idx="110">
                  <c:v>41134.152777777781</c:v>
                </c:pt>
                <c:pt idx="111">
                  <c:v>41134.194444444445</c:v>
                </c:pt>
                <c:pt idx="112">
                  <c:v>41134.236111111066</c:v>
                </c:pt>
                <c:pt idx="113">
                  <c:v>41134.277777777774</c:v>
                </c:pt>
                <c:pt idx="114">
                  <c:v>41134.319444444496</c:v>
                </c:pt>
                <c:pt idx="115">
                  <c:v>41134.361111111066</c:v>
                </c:pt>
                <c:pt idx="116">
                  <c:v>41134.402777777781</c:v>
                </c:pt>
                <c:pt idx="117">
                  <c:v>41134.444444444496</c:v>
                </c:pt>
                <c:pt idx="118">
                  <c:v>41134.486111111109</c:v>
                </c:pt>
                <c:pt idx="119">
                  <c:v>41134.527777777774</c:v>
                </c:pt>
                <c:pt idx="120">
                  <c:v>41134.569444444445</c:v>
                </c:pt>
                <c:pt idx="121">
                  <c:v>41134.611111111066</c:v>
                </c:pt>
                <c:pt idx="122">
                  <c:v>41134.652777777781</c:v>
                </c:pt>
                <c:pt idx="123">
                  <c:v>41134.694444444445</c:v>
                </c:pt>
                <c:pt idx="124">
                  <c:v>41134.736111111066</c:v>
                </c:pt>
                <c:pt idx="125">
                  <c:v>41134.777777777774</c:v>
                </c:pt>
                <c:pt idx="126">
                  <c:v>41134.819444444496</c:v>
                </c:pt>
                <c:pt idx="127">
                  <c:v>41134.861111111066</c:v>
                </c:pt>
                <c:pt idx="128">
                  <c:v>41134.902777777781</c:v>
                </c:pt>
                <c:pt idx="129">
                  <c:v>41134.944444444496</c:v>
                </c:pt>
                <c:pt idx="130">
                  <c:v>41134.986111111109</c:v>
                </c:pt>
                <c:pt idx="131">
                  <c:v>41135.027777777774</c:v>
                </c:pt>
                <c:pt idx="132">
                  <c:v>41135.069444444445</c:v>
                </c:pt>
                <c:pt idx="133">
                  <c:v>41135.111111111066</c:v>
                </c:pt>
                <c:pt idx="134">
                  <c:v>41135.152777777781</c:v>
                </c:pt>
                <c:pt idx="135">
                  <c:v>41135.194444444445</c:v>
                </c:pt>
                <c:pt idx="136">
                  <c:v>41135.236111111066</c:v>
                </c:pt>
                <c:pt idx="137">
                  <c:v>41135.277777777774</c:v>
                </c:pt>
                <c:pt idx="138">
                  <c:v>41135.319444444496</c:v>
                </c:pt>
                <c:pt idx="139">
                  <c:v>41135.361111111066</c:v>
                </c:pt>
                <c:pt idx="140">
                  <c:v>41135.402777777781</c:v>
                </c:pt>
                <c:pt idx="141">
                  <c:v>41135.444444444496</c:v>
                </c:pt>
                <c:pt idx="142">
                  <c:v>41135.486111111109</c:v>
                </c:pt>
                <c:pt idx="143">
                  <c:v>41135.527777777774</c:v>
                </c:pt>
                <c:pt idx="144">
                  <c:v>41135.569444444445</c:v>
                </c:pt>
                <c:pt idx="145">
                  <c:v>41135.611111111066</c:v>
                </c:pt>
                <c:pt idx="146">
                  <c:v>41135.652777777781</c:v>
                </c:pt>
                <c:pt idx="147">
                  <c:v>41135.694444444445</c:v>
                </c:pt>
                <c:pt idx="148">
                  <c:v>41135.736111111066</c:v>
                </c:pt>
                <c:pt idx="149">
                  <c:v>41135.777777777774</c:v>
                </c:pt>
                <c:pt idx="150">
                  <c:v>41135.819444444496</c:v>
                </c:pt>
                <c:pt idx="151">
                  <c:v>41135.861111111066</c:v>
                </c:pt>
                <c:pt idx="152">
                  <c:v>41135.902777777781</c:v>
                </c:pt>
                <c:pt idx="153">
                  <c:v>41135.944444444496</c:v>
                </c:pt>
                <c:pt idx="154">
                  <c:v>41135.986111111109</c:v>
                </c:pt>
                <c:pt idx="155">
                  <c:v>41136.027777777774</c:v>
                </c:pt>
                <c:pt idx="156">
                  <c:v>41136.069444444445</c:v>
                </c:pt>
                <c:pt idx="157">
                  <c:v>41136.111111111066</c:v>
                </c:pt>
                <c:pt idx="158">
                  <c:v>41136.152777777781</c:v>
                </c:pt>
                <c:pt idx="159">
                  <c:v>41136.194444444445</c:v>
                </c:pt>
                <c:pt idx="160">
                  <c:v>41136.236111111066</c:v>
                </c:pt>
                <c:pt idx="161">
                  <c:v>41136.277777777774</c:v>
                </c:pt>
                <c:pt idx="162">
                  <c:v>41136.319444444496</c:v>
                </c:pt>
                <c:pt idx="163">
                  <c:v>41136.361111111066</c:v>
                </c:pt>
                <c:pt idx="164">
                  <c:v>41136.402777777781</c:v>
                </c:pt>
                <c:pt idx="165">
                  <c:v>41136.444444444496</c:v>
                </c:pt>
                <c:pt idx="166">
                  <c:v>41136.486111111109</c:v>
                </c:pt>
                <c:pt idx="167">
                  <c:v>41136.527777777774</c:v>
                </c:pt>
                <c:pt idx="168">
                  <c:v>41136.569444444445</c:v>
                </c:pt>
                <c:pt idx="169">
                  <c:v>41136.611111111066</c:v>
                </c:pt>
                <c:pt idx="170">
                  <c:v>41136.652777777781</c:v>
                </c:pt>
                <c:pt idx="171">
                  <c:v>41136.694444444445</c:v>
                </c:pt>
                <c:pt idx="172">
                  <c:v>41136.736111111066</c:v>
                </c:pt>
                <c:pt idx="173">
                  <c:v>41136.777777777774</c:v>
                </c:pt>
                <c:pt idx="174">
                  <c:v>41136.819444444496</c:v>
                </c:pt>
                <c:pt idx="175">
                  <c:v>41136.861111111066</c:v>
                </c:pt>
                <c:pt idx="176">
                  <c:v>41136.902777777781</c:v>
                </c:pt>
                <c:pt idx="177">
                  <c:v>41136.944444444496</c:v>
                </c:pt>
                <c:pt idx="178">
                  <c:v>41136.986111111109</c:v>
                </c:pt>
                <c:pt idx="179">
                  <c:v>41137.027777777774</c:v>
                </c:pt>
                <c:pt idx="180">
                  <c:v>41137.069444444445</c:v>
                </c:pt>
                <c:pt idx="181">
                  <c:v>41137.111111111066</c:v>
                </c:pt>
                <c:pt idx="182">
                  <c:v>41137.152777777781</c:v>
                </c:pt>
                <c:pt idx="183">
                  <c:v>41137.194444444445</c:v>
                </c:pt>
                <c:pt idx="184">
                  <c:v>41137.236111111066</c:v>
                </c:pt>
                <c:pt idx="185">
                  <c:v>41137.277777777774</c:v>
                </c:pt>
                <c:pt idx="186">
                  <c:v>41137.319444444496</c:v>
                </c:pt>
                <c:pt idx="187">
                  <c:v>41137.361111111066</c:v>
                </c:pt>
                <c:pt idx="188">
                  <c:v>41137.402777777781</c:v>
                </c:pt>
                <c:pt idx="189">
                  <c:v>41137.444444444496</c:v>
                </c:pt>
                <c:pt idx="190">
                  <c:v>41137.486111111109</c:v>
                </c:pt>
                <c:pt idx="191">
                  <c:v>41137.527777777774</c:v>
                </c:pt>
                <c:pt idx="192">
                  <c:v>41137.569444444445</c:v>
                </c:pt>
                <c:pt idx="193">
                  <c:v>41137.611111111066</c:v>
                </c:pt>
                <c:pt idx="194">
                  <c:v>41137.652777777781</c:v>
                </c:pt>
                <c:pt idx="195">
                  <c:v>41137.694444444445</c:v>
                </c:pt>
                <c:pt idx="196">
                  <c:v>41137.736111111066</c:v>
                </c:pt>
                <c:pt idx="197">
                  <c:v>41137.777777777774</c:v>
                </c:pt>
                <c:pt idx="198">
                  <c:v>41137.819444444496</c:v>
                </c:pt>
                <c:pt idx="199">
                  <c:v>41137.861111111066</c:v>
                </c:pt>
                <c:pt idx="200">
                  <c:v>41137.902777777781</c:v>
                </c:pt>
                <c:pt idx="201">
                  <c:v>41137.944444444496</c:v>
                </c:pt>
                <c:pt idx="202">
                  <c:v>41137.986111111109</c:v>
                </c:pt>
                <c:pt idx="203">
                  <c:v>41138.027777777774</c:v>
                </c:pt>
                <c:pt idx="204">
                  <c:v>41138.069444444445</c:v>
                </c:pt>
                <c:pt idx="205">
                  <c:v>41138.111111111066</c:v>
                </c:pt>
                <c:pt idx="206">
                  <c:v>41138.152777777781</c:v>
                </c:pt>
                <c:pt idx="207">
                  <c:v>41138.194444444445</c:v>
                </c:pt>
                <c:pt idx="208">
                  <c:v>41138.236111111066</c:v>
                </c:pt>
                <c:pt idx="209">
                  <c:v>41138.277777777774</c:v>
                </c:pt>
                <c:pt idx="210">
                  <c:v>41138.319444444496</c:v>
                </c:pt>
                <c:pt idx="211">
                  <c:v>41138.361111111066</c:v>
                </c:pt>
                <c:pt idx="212">
                  <c:v>41138.402777777781</c:v>
                </c:pt>
                <c:pt idx="213">
                  <c:v>41138.444444444496</c:v>
                </c:pt>
                <c:pt idx="214">
                  <c:v>41138.486111111109</c:v>
                </c:pt>
                <c:pt idx="215">
                  <c:v>41138.527777777774</c:v>
                </c:pt>
                <c:pt idx="216">
                  <c:v>41138.569444444445</c:v>
                </c:pt>
                <c:pt idx="217">
                  <c:v>41138.611111111066</c:v>
                </c:pt>
                <c:pt idx="218">
                  <c:v>41138.652777777781</c:v>
                </c:pt>
                <c:pt idx="219">
                  <c:v>41138.694444444445</c:v>
                </c:pt>
                <c:pt idx="220">
                  <c:v>41138.736111111066</c:v>
                </c:pt>
                <c:pt idx="221">
                  <c:v>41138.777777777774</c:v>
                </c:pt>
                <c:pt idx="222">
                  <c:v>41138.819444444496</c:v>
                </c:pt>
                <c:pt idx="223">
                  <c:v>41138.861111111066</c:v>
                </c:pt>
                <c:pt idx="224">
                  <c:v>41138.902777777781</c:v>
                </c:pt>
                <c:pt idx="225">
                  <c:v>41138.944444444496</c:v>
                </c:pt>
                <c:pt idx="226">
                  <c:v>41138.986111111109</c:v>
                </c:pt>
                <c:pt idx="227">
                  <c:v>41139.027777777774</c:v>
                </c:pt>
                <c:pt idx="228">
                  <c:v>41139.069444444445</c:v>
                </c:pt>
                <c:pt idx="229">
                  <c:v>41139.111111111066</c:v>
                </c:pt>
                <c:pt idx="230">
                  <c:v>41139.152777777781</c:v>
                </c:pt>
                <c:pt idx="231">
                  <c:v>41139.194444444445</c:v>
                </c:pt>
                <c:pt idx="232">
                  <c:v>41139.236111111066</c:v>
                </c:pt>
                <c:pt idx="233">
                  <c:v>41139.277777777774</c:v>
                </c:pt>
                <c:pt idx="234">
                  <c:v>41139.319444444496</c:v>
                </c:pt>
                <c:pt idx="235">
                  <c:v>41139.361111111066</c:v>
                </c:pt>
                <c:pt idx="236">
                  <c:v>41139.402777777781</c:v>
                </c:pt>
                <c:pt idx="237">
                  <c:v>41139.444444444496</c:v>
                </c:pt>
                <c:pt idx="238">
                  <c:v>41139.486111111109</c:v>
                </c:pt>
                <c:pt idx="239">
                  <c:v>41139.527777777774</c:v>
                </c:pt>
                <c:pt idx="240">
                  <c:v>41139.569444444445</c:v>
                </c:pt>
                <c:pt idx="241">
                  <c:v>41139.611111111066</c:v>
                </c:pt>
                <c:pt idx="242">
                  <c:v>41139.652777777781</c:v>
                </c:pt>
                <c:pt idx="243">
                  <c:v>41139.694444444445</c:v>
                </c:pt>
                <c:pt idx="244">
                  <c:v>41139.736111111066</c:v>
                </c:pt>
                <c:pt idx="245">
                  <c:v>41139.777777777774</c:v>
                </c:pt>
                <c:pt idx="246">
                  <c:v>41139.819444444496</c:v>
                </c:pt>
                <c:pt idx="247">
                  <c:v>41139.861111111066</c:v>
                </c:pt>
                <c:pt idx="248">
                  <c:v>41139.902777777781</c:v>
                </c:pt>
                <c:pt idx="249">
                  <c:v>41139.944444444496</c:v>
                </c:pt>
                <c:pt idx="250">
                  <c:v>41139.986111111109</c:v>
                </c:pt>
                <c:pt idx="251">
                  <c:v>41140.027777777774</c:v>
                </c:pt>
                <c:pt idx="252">
                  <c:v>41140.069444444445</c:v>
                </c:pt>
                <c:pt idx="253">
                  <c:v>41140.111111111066</c:v>
                </c:pt>
                <c:pt idx="254">
                  <c:v>41140.152777777781</c:v>
                </c:pt>
                <c:pt idx="255">
                  <c:v>41140.194444444445</c:v>
                </c:pt>
                <c:pt idx="256">
                  <c:v>41140.236111111066</c:v>
                </c:pt>
                <c:pt idx="257">
                  <c:v>41140.277777777774</c:v>
                </c:pt>
                <c:pt idx="258">
                  <c:v>41140.319444444496</c:v>
                </c:pt>
                <c:pt idx="259">
                  <c:v>41140.361111111066</c:v>
                </c:pt>
                <c:pt idx="260">
                  <c:v>41140.402777777781</c:v>
                </c:pt>
                <c:pt idx="261">
                  <c:v>41140.444444444496</c:v>
                </c:pt>
                <c:pt idx="262">
                  <c:v>41140.486111111109</c:v>
                </c:pt>
                <c:pt idx="263">
                  <c:v>41140.527777777774</c:v>
                </c:pt>
                <c:pt idx="264">
                  <c:v>41140.569444444445</c:v>
                </c:pt>
                <c:pt idx="265">
                  <c:v>41140.611111111066</c:v>
                </c:pt>
                <c:pt idx="266">
                  <c:v>41140.652777777781</c:v>
                </c:pt>
                <c:pt idx="267">
                  <c:v>41140.694444444445</c:v>
                </c:pt>
                <c:pt idx="268">
                  <c:v>41140.736111111066</c:v>
                </c:pt>
                <c:pt idx="269">
                  <c:v>41140.777777777774</c:v>
                </c:pt>
                <c:pt idx="270">
                  <c:v>41140.819444444496</c:v>
                </c:pt>
                <c:pt idx="271">
                  <c:v>41140.861111111066</c:v>
                </c:pt>
                <c:pt idx="272">
                  <c:v>41140.902777777781</c:v>
                </c:pt>
                <c:pt idx="273">
                  <c:v>41140.944444444496</c:v>
                </c:pt>
                <c:pt idx="274">
                  <c:v>41140.986111111109</c:v>
                </c:pt>
                <c:pt idx="275">
                  <c:v>41141.027777777774</c:v>
                </c:pt>
                <c:pt idx="276">
                  <c:v>41141.069444444445</c:v>
                </c:pt>
                <c:pt idx="277">
                  <c:v>41141.111111111066</c:v>
                </c:pt>
                <c:pt idx="278">
                  <c:v>41141.152777777781</c:v>
                </c:pt>
                <c:pt idx="279">
                  <c:v>41141.194444444445</c:v>
                </c:pt>
                <c:pt idx="280">
                  <c:v>41141.236111111066</c:v>
                </c:pt>
                <c:pt idx="281">
                  <c:v>41141.277777777774</c:v>
                </c:pt>
                <c:pt idx="282">
                  <c:v>41141.319444444496</c:v>
                </c:pt>
                <c:pt idx="283">
                  <c:v>41141.361111111066</c:v>
                </c:pt>
                <c:pt idx="284">
                  <c:v>41141.402777777781</c:v>
                </c:pt>
                <c:pt idx="285">
                  <c:v>41141.444444444496</c:v>
                </c:pt>
                <c:pt idx="286">
                  <c:v>41141.486111111109</c:v>
                </c:pt>
                <c:pt idx="287">
                  <c:v>41141.527777777774</c:v>
                </c:pt>
                <c:pt idx="288">
                  <c:v>41141.569444444445</c:v>
                </c:pt>
                <c:pt idx="289">
                  <c:v>41141.611111111066</c:v>
                </c:pt>
                <c:pt idx="290">
                  <c:v>41141.652777777781</c:v>
                </c:pt>
                <c:pt idx="291">
                  <c:v>41141.694444444445</c:v>
                </c:pt>
                <c:pt idx="292">
                  <c:v>41141.736111111066</c:v>
                </c:pt>
                <c:pt idx="293">
                  <c:v>41141.777777777774</c:v>
                </c:pt>
                <c:pt idx="294">
                  <c:v>41141.819444444496</c:v>
                </c:pt>
                <c:pt idx="295">
                  <c:v>41141.861111111066</c:v>
                </c:pt>
                <c:pt idx="296">
                  <c:v>41141.902777777781</c:v>
                </c:pt>
                <c:pt idx="297">
                  <c:v>41141.944444444496</c:v>
                </c:pt>
                <c:pt idx="298">
                  <c:v>41141.986111111109</c:v>
                </c:pt>
                <c:pt idx="299">
                  <c:v>41142.027777777774</c:v>
                </c:pt>
                <c:pt idx="300">
                  <c:v>41142.069444444445</c:v>
                </c:pt>
                <c:pt idx="301">
                  <c:v>41142.111111111066</c:v>
                </c:pt>
                <c:pt idx="302">
                  <c:v>41142.152777777781</c:v>
                </c:pt>
                <c:pt idx="303">
                  <c:v>41142.194444444445</c:v>
                </c:pt>
                <c:pt idx="304">
                  <c:v>41142.236111111066</c:v>
                </c:pt>
                <c:pt idx="305">
                  <c:v>41142.277777777774</c:v>
                </c:pt>
                <c:pt idx="306">
                  <c:v>41142.319444444496</c:v>
                </c:pt>
                <c:pt idx="307">
                  <c:v>41142.361111111066</c:v>
                </c:pt>
                <c:pt idx="308">
                  <c:v>41142.402777777781</c:v>
                </c:pt>
                <c:pt idx="309">
                  <c:v>41142.444444444496</c:v>
                </c:pt>
                <c:pt idx="310">
                  <c:v>41142.486111111109</c:v>
                </c:pt>
                <c:pt idx="311">
                  <c:v>41142.527777777774</c:v>
                </c:pt>
                <c:pt idx="312">
                  <c:v>41142.569444444445</c:v>
                </c:pt>
                <c:pt idx="313">
                  <c:v>41142.611111111066</c:v>
                </c:pt>
                <c:pt idx="314">
                  <c:v>41142.652777777781</c:v>
                </c:pt>
                <c:pt idx="315">
                  <c:v>41142.694444444445</c:v>
                </c:pt>
                <c:pt idx="316">
                  <c:v>41142.736111111066</c:v>
                </c:pt>
                <c:pt idx="317">
                  <c:v>41142.777777777774</c:v>
                </c:pt>
                <c:pt idx="318">
                  <c:v>41142.819444444496</c:v>
                </c:pt>
                <c:pt idx="319">
                  <c:v>41142.861111111066</c:v>
                </c:pt>
                <c:pt idx="320">
                  <c:v>41142.902777777781</c:v>
                </c:pt>
                <c:pt idx="321">
                  <c:v>41142.944444444496</c:v>
                </c:pt>
                <c:pt idx="322">
                  <c:v>41142.986111111109</c:v>
                </c:pt>
                <c:pt idx="323">
                  <c:v>41143.027777777774</c:v>
                </c:pt>
                <c:pt idx="324">
                  <c:v>41143.069444444445</c:v>
                </c:pt>
                <c:pt idx="325">
                  <c:v>41143.111111111066</c:v>
                </c:pt>
                <c:pt idx="326">
                  <c:v>41143.152777777781</c:v>
                </c:pt>
                <c:pt idx="327">
                  <c:v>41143.194444444445</c:v>
                </c:pt>
                <c:pt idx="328">
                  <c:v>41143.236111111066</c:v>
                </c:pt>
                <c:pt idx="329">
                  <c:v>41143.277777777774</c:v>
                </c:pt>
                <c:pt idx="330">
                  <c:v>41143.319444444496</c:v>
                </c:pt>
                <c:pt idx="331">
                  <c:v>41143.361111111066</c:v>
                </c:pt>
                <c:pt idx="332">
                  <c:v>41143.402777777781</c:v>
                </c:pt>
                <c:pt idx="333">
                  <c:v>41143.444444444496</c:v>
                </c:pt>
                <c:pt idx="334">
                  <c:v>41143.486111111109</c:v>
                </c:pt>
                <c:pt idx="335">
                  <c:v>41143.527777777774</c:v>
                </c:pt>
                <c:pt idx="336">
                  <c:v>41143.569444444445</c:v>
                </c:pt>
                <c:pt idx="337">
                  <c:v>41143.611111111066</c:v>
                </c:pt>
                <c:pt idx="338">
                  <c:v>41143.652777777781</c:v>
                </c:pt>
                <c:pt idx="339">
                  <c:v>41143.694444444445</c:v>
                </c:pt>
                <c:pt idx="340">
                  <c:v>41143.736111111066</c:v>
                </c:pt>
                <c:pt idx="341">
                  <c:v>41143.777777777774</c:v>
                </c:pt>
                <c:pt idx="342">
                  <c:v>41143.819444444496</c:v>
                </c:pt>
                <c:pt idx="343">
                  <c:v>41143.861111111066</c:v>
                </c:pt>
                <c:pt idx="344">
                  <c:v>41143.902777777781</c:v>
                </c:pt>
                <c:pt idx="345">
                  <c:v>41143.944444444496</c:v>
                </c:pt>
                <c:pt idx="346">
                  <c:v>41143.986111111109</c:v>
                </c:pt>
                <c:pt idx="347">
                  <c:v>41144.027777777774</c:v>
                </c:pt>
                <c:pt idx="348">
                  <c:v>41144.069444444445</c:v>
                </c:pt>
                <c:pt idx="349">
                  <c:v>41144.111111111066</c:v>
                </c:pt>
                <c:pt idx="350">
                  <c:v>41144.152777777781</c:v>
                </c:pt>
                <c:pt idx="351">
                  <c:v>41144.194444444445</c:v>
                </c:pt>
                <c:pt idx="352">
                  <c:v>41144.236111111066</c:v>
                </c:pt>
                <c:pt idx="353">
                  <c:v>41144.277777777774</c:v>
                </c:pt>
                <c:pt idx="354">
                  <c:v>41144.319444444496</c:v>
                </c:pt>
                <c:pt idx="355">
                  <c:v>41144.361111111066</c:v>
                </c:pt>
                <c:pt idx="356">
                  <c:v>41144.402777777781</c:v>
                </c:pt>
                <c:pt idx="357">
                  <c:v>41144.444444444496</c:v>
                </c:pt>
                <c:pt idx="358">
                  <c:v>41144.486111111109</c:v>
                </c:pt>
                <c:pt idx="359">
                  <c:v>41144.527777777774</c:v>
                </c:pt>
                <c:pt idx="360">
                  <c:v>41144.569444444445</c:v>
                </c:pt>
                <c:pt idx="361">
                  <c:v>41144.611111111066</c:v>
                </c:pt>
                <c:pt idx="362">
                  <c:v>41144.652777777781</c:v>
                </c:pt>
                <c:pt idx="363">
                  <c:v>41144.694444444445</c:v>
                </c:pt>
                <c:pt idx="364">
                  <c:v>41144.736111111066</c:v>
                </c:pt>
                <c:pt idx="365">
                  <c:v>41144.777777777774</c:v>
                </c:pt>
                <c:pt idx="366">
                  <c:v>41144.819444444496</c:v>
                </c:pt>
                <c:pt idx="367">
                  <c:v>41144.861111111066</c:v>
                </c:pt>
                <c:pt idx="368">
                  <c:v>41144.902777777781</c:v>
                </c:pt>
                <c:pt idx="369">
                  <c:v>41144.944444444496</c:v>
                </c:pt>
                <c:pt idx="370">
                  <c:v>41144.986111111109</c:v>
                </c:pt>
                <c:pt idx="371">
                  <c:v>41145.027777777774</c:v>
                </c:pt>
                <c:pt idx="372">
                  <c:v>41145.069444444445</c:v>
                </c:pt>
                <c:pt idx="373">
                  <c:v>41145.111111111066</c:v>
                </c:pt>
                <c:pt idx="374">
                  <c:v>41145.152777777781</c:v>
                </c:pt>
                <c:pt idx="375">
                  <c:v>41145.194444444445</c:v>
                </c:pt>
                <c:pt idx="376">
                  <c:v>41145.236111111066</c:v>
                </c:pt>
                <c:pt idx="377">
                  <c:v>41145.277777777774</c:v>
                </c:pt>
                <c:pt idx="378">
                  <c:v>41145.319444444496</c:v>
                </c:pt>
                <c:pt idx="379">
                  <c:v>41145.361111111066</c:v>
                </c:pt>
                <c:pt idx="380">
                  <c:v>41145.402777777781</c:v>
                </c:pt>
                <c:pt idx="381">
                  <c:v>41145.444444444496</c:v>
                </c:pt>
                <c:pt idx="382">
                  <c:v>41145.486111111109</c:v>
                </c:pt>
                <c:pt idx="383">
                  <c:v>41145.527777777774</c:v>
                </c:pt>
                <c:pt idx="384">
                  <c:v>41145.569444444445</c:v>
                </c:pt>
                <c:pt idx="385">
                  <c:v>41145.611111111066</c:v>
                </c:pt>
                <c:pt idx="386">
                  <c:v>41145.652777777781</c:v>
                </c:pt>
                <c:pt idx="387">
                  <c:v>41145.694444444445</c:v>
                </c:pt>
                <c:pt idx="388">
                  <c:v>41145.736111111066</c:v>
                </c:pt>
                <c:pt idx="389">
                  <c:v>41145.777777777774</c:v>
                </c:pt>
                <c:pt idx="390">
                  <c:v>41145.819444444496</c:v>
                </c:pt>
                <c:pt idx="391">
                  <c:v>41145.861111111066</c:v>
                </c:pt>
                <c:pt idx="392">
                  <c:v>41145.902777777781</c:v>
                </c:pt>
                <c:pt idx="393">
                  <c:v>41145.944444444496</c:v>
                </c:pt>
                <c:pt idx="394">
                  <c:v>41145.986111111109</c:v>
                </c:pt>
                <c:pt idx="395">
                  <c:v>41146.027777777774</c:v>
                </c:pt>
                <c:pt idx="396">
                  <c:v>41146.069444444445</c:v>
                </c:pt>
                <c:pt idx="397">
                  <c:v>41146.111111111066</c:v>
                </c:pt>
                <c:pt idx="398">
                  <c:v>41146.152777777781</c:v>
                </c:pt>
                <c:pt idx="399">
                  <c:v>41146.194444444445</c:v>
                </c:pt>
                <c:pt idx="400">
                  <c:v>41146.236111111066</c:v>
                </c:pt>
                <c:pt idx="401">
                  <c:v>41146.277777777774</c:v>
                </c:pt>
                <c:pt idx="402">
                  <c:v>41146.319444444496</c:v>
                </c:pt>
                <c:pt idx="403">
                  <c:v>41146.361111111066</c:v>
                </c:pt>
                <c:pt idx="404">
                  <c:v>41146.402777777781</c:v>
                </c:pt>
                <c:pt idx="405">
                  <c:v>41146.444444444496</c:v>
                </c:pt>
                <c:pt idx="406">
                  <c:v>41146.486111111109</c:v>
                </c:pt>
                <c:pt idx="407">
                  <c:v>41146.527777777774</c:v>
                </c:pt>
                <c:pt idx="408">
                  <c:v>41146.569444444445</c:v>
                </c:pt>
                <c:pt idx="409">
                  <c:v>41146.611111111066</c:v>
                </c:pt>
                <c:pt idx="410">
                  <c:v>41146.652777777781</c:v>
                </c:pt>
                <c:pt idx="411">
                  <c:v>41146.694444444445</c:v>
                </c:pt>
                <c:pt idx="412">
                  <c:v>41146.736111111066</c:v>
                </c:pt>
                <c:pt idx="413">
                  <c:v>41146.777777777774</c:v>
                </c:pt>
                <c:pt idx="414">
                  <c:v>41146.819444444496</c:v>
                </c:pt>
                <c:pt idx="415">
                  <c:v>41146.861111111066</c:v>
                </c:pt>
                <c:pt idx="416">
                  <c:v>41146.902777777781</c:v>
                </c:pt>
                <c:pt idx="417">
                  <c:v>41146.944444444496</c:v>
                </c:pt>
                <c:pt idx="418">
                  <c:v>41146.986111111109</c:v>
                </c:pt>
                <c:pt idx="419">
                  <c:v>41147.027777777774</c:v>
                </c:pt>
                <c:pt idx="420">
                  <c:v>41147.069444444445</c:v>
                </c:pt>
                <c:pt idx="421">
                  <c:v>41147.111111111066</c:v>
                </c:pt>
                <c:pt idx="422">
                  <c:v>41147.152777777781</c:v>
                </c:pt>
                <c:pt idx="423">
                  <c:v>41147.194444444445</c:v>
                </c:pt>
                <c:pt idx="424">
                  <c:v>41147.236111111066</c:v>
                </c:pt>
                <c:pt idx="425">
                  <c:v>41147.277777777774</c:v>
                </c:pt>
                <c:pt idx="426">
                  <c:v>41147.319444444496</c:v>
                </c:pt>
                <c:pt idx="427">
                  <c:v>41147.361111111066</c:v>
                </c:pt>
                <c:pt idx="428">
                  <c:v>41147.402777777781</c:v>
                </c:pt>
                <c:pt idx="429">
                  <c:v>41147.444444444496</c:v>
                </c:pt>
                <c:pt idx="430">
                  <c:v>41147.486111111109</c:v>
                </c:pt>
                <c:pt idx="431">
                  <c:v>41147.527777777774</c:v>
                </c:pt>
                <c:pt idx="432">
                  <c:v>41147.569444444445</c:v>
                </c:pt>
                <c:pt idx="433">
                  <c:v>41147.611111111066</c:v>
                </c:pt>
                <c:pt idx="434">
                  <c:v>41147.652777777781</c:v>
                </c:pt>
                <c:pt idx="435">
                  <c:v>41147.694444444445</c:v>
                </c:pt>
                <c:pt idx="436">
                  <c:v>41147.736111111066</c:v>
                </c:pt>
                <c:pt idx="437">
                  <c:v>41147.777777777774</c:v>
                </c:pt>
                <c:pt idx="438">
                  <c:v>41147.819444444496</c:v>
                </c:pt>
                <c:pt idx="439">
                  <c:v>41147.861111111066</c:v>
                </c:pt>
                <c:pt idx="440">
                  <c:v>41147.902777777781</c:v>
                </c:pt>
                <c:pt idx="441">
                  <c:v>41147.944444444496</c:v>
                </c:pt>
                <c:pt idx="442">
                  <c:v>41147.986111111109</c:v>
                </c:pt>
                <c:pt idx="443">
                  <c:v>41148.027777777774</c:v>
                </c:pt>
                <c:pt idx="444">
                  <c:v>41148.069444444445</c:v>
                </c:pt>
                <c:pt idx="445">
                  <c:v>41148.111111111066</c:v>
                </c:pt>
                <c:pt idx="446">
                  <c:v>41148.152777777781</c:v>
                </c:pt>
                <c:pt idx="447">
                  <c:v>41148.194444444445</c:v>
                </c:pt>
                <c:pt idx="448">
                  <c:v>41148.236111111066</c:v>
                </c:pt>
                <c:pt idx="449">
                  <c:v>41148.277777777774</c:v>
                </c:pt>
                <c:pt idx="450">
                  <c:v>41148.319444444496</c:v>
                </c:pt>
                <c:pt idx="451">
                  <c:v>41148.361111111066</c:v>
                </c:pt>
                <c:pt idx="452">
                  <c:v>41148.402777777781</c:v>
                </c:pt>
                <c:pt idx="453">
                  <c:v>41148.444444444496</c:v>
                </c:pt>
                <c:pt idx="454">
                  <c:v>41148.486111111109</c:v>
                </c:pt>
                <c:pt idx="455">
                  <c:v>41148.527777777774</c:v>
                </c:pt>
                <c:pt idx="456">
                  <c:v>41148.569444444445</c:v>
                </c:pt>
                <c:pt idx="457">
                  <c:v>41148.611111111066</c:v>
                </c:pt>
                <c:pt idx="458">
                  <c:v>41148.652777777781</c:v>
                </c:pt>
                <c:pt idx="459">
                  <c:v>41148.694444444445</c:v>
                </c:pt>
                <c:pt idx="460">
                  <c:v>41148.736111111066</c:v>
                </c:pt>
                <c:pt idx="461">
                  <c:v>41148.777777777774</c:v>
                </c:pt>
                <c:pt idx="462">
                  <c:v>41148.819444444496</c:v>
                </c:pt>
                <c:pt idx="463">
                  <c:v>41148.861111111066</c:v>
                </c:pt>
                <c:pt idx="464">
                  <c:v>41148.902777777781</c:v>
                </c:pt>
                <c:pt idx="465">
                  <c:v>41148.944444444496</c:v>
                </c:pt>
                <c:pt idx="466">
                  <c:v>41148.986111111109</c:v>
                </c:pt>
                <c:pt idx="467">
                  <c:v>41149.027777777774</c:v>
                </c:pt>
                <c:pt idx="468">
                  <c:v>41149.069444444445</c:v>
                </c:pt>
                <c:pt idx="469">
                  <c:v>41149.111111111066</c:v>
                </c:pt>
                <c:pt idx="470">
                  <c:v>41149.152777777781</c:v>
                </c:pt>
                <c:pt idx="471">
                  <c:v>41149.194444444445</c:v>
                </c:pt>
                <c:pt idx="472">
                  <c:v>41149.236111111066</c:v>
                </c:pt>
                <c:pt idx="473">
                  <c:v>41149.277777777774</c:v>
                </c:pt>
                <c:pt idx="474">
                  <c:v>41149.319444444496</c:v>
                </c:pt>
                <c:pt idx="475">
                  <c:v>41149.361111111066</c:v>
                </c:pt>
                <c:pt idx="476">
                  <c:v>41149.402777777781</c:v>
                </c:pt>
                <c:pt idx="477">
                  <c:v>41149.444444444496</c:v>
                </c:pt>
                <c:pt idx="478">
                  <c:v>41149.486111111109</c:v>
                </c:pt>
                <c:pt idx="479">
                  <c:v>41149.527777777774</c:v>
                </c:pt>
                <c:pt idx="480">
                  <c:v>41149.569444444445</c:v>
                </c:pt>
                <c:pt idx="481">
                  <c:v>41149.611111111066</c:v>
                </c:pt>
                <c:pt idx="482">
                  <c:v>41149.652777777781</c:v>
                </c:pt>
                <c:pt idx="483">
                  <c:v>41149.694444444445</c:v>
                </c:pt>
                <c:pt idx="484">
                  <c:v>41149.736111111066</c:v>
                </c:pt>
                <c:pt idx="485">
                  <c:v>41149.777777777774</c:v>
                </c:pt>
                <c:pt idx="486">
                  <c:v>41149.819444444496</c:v>
                </c:pt>
                <c:pt idx="487">
                  <c:v>41149.861111111066</c:v>
                </c:pt>
                <c:pt idx="488">
                  <c:v>41149.902777777781</c:v>
                </c:pt>
                <c:pt idx="489">
                  <c:v>41149.944444444496</c:v>
                </c:pt>
                <c:pt idx="490">
                  <c:v>41149.986111111109</c:v>
                </c:pt>
                <c:pt idx="491">
                  <c:v>41150.027777777774</c:v>
                </c:pt>
                <c:pt idx="492">
                  <c:v>41150.069444444445</c:v>
                </c:pt>
                <c:pt idx="493">
                  <c:v>41150.111111111066</c:v>
                </c:pt>
                <c:pt idx="494">
                  <c:v>41150.152777777781</c:v>
                </c:pt>
                <c:pt idx="495">
                  <c:v>41150.194444444445</c:v>
                </c:pt>
                <c:pt idx="496">
                  <c:v>41150.236111111066</c:v>
                </c:pt>
                <c:pt idx="497">
                  <c:v>41150.277777777774</c:v>
                </c:pt>
                <c:pt idx="498">
                  <c:v>41150.319444444496</c:v>
                </c:pt>
                <c:pt idx="499">
                  <c:v>41150.361111111066</c:v>
                </c:pt>
                <c:pt idx="500">
                  <c:v>41150.402777777781</c:v>
                </c:pt>
                <c:pt idx="501">
                  <c:v>41150.444444444496</c:v>
                </c:pt>
                <c:pt idx="502">
                  <c:v>41150.486111111109</c:v>
                </c:pt>
                <c:pt idx="503">
                  <c:v>41150.527777777774</c:v>
                </c:pt>
                <c:pt idx="504">
                  <c:v>41150.569444444445</c:v>
                </c:pt>
                <c:pt idx="505">
                  <c:v>41150.611111111066</c:v>
                </c:pt>
                <c:pt idx="506">
                  <c:v>41150.652777777781</c:v>
                </c:pt>
                <c:pt idx="507">
                  <c:v>41150.694444444445</c:v>
                </c:pt>
                <c:pt idx="508">
                  <c:v>41150.736111111066</c:v>
                </c:pt>
                <c:pt idx="509">
                  <c:v>41150.777777777774</c:v>
                </c:pt>
                <c:pt idx="510">
                  <c:v>41150.819444444496</c:v>
                </c:pt>
                <c:pt idx="511">
                  <c:v>41150.861111111066</c:v>
                </c:pt>
                <c:pt idx="512">
                  <c:v>41150.902777777781</c:v>
                </c:pt>
                <c:pt idx="513">
                  <c:v>41150.944444444496</c:v>
                </c:pt>
                <c:pt idx="514">
                  <c:v>41150.986111111109</c:v>
                </c:pt>
                <c:pt idx="515">
                  <c:v>41151.027777777774</c:v>
                </c:pt>
                <c:pt idx="516">
                  <c:v>41151.069444444445</c:v>
                </c:pt>
                <c:pt idx="517">
                  <c:v>41151.111111111066</c:v>
                </c:pt>
                <c:pt idx="518">
                  <c:v>41151.152777777781</c:v>
                </c:pt>
                <c:pt idx="519">
                  <c:v>41151.194444444445</c:v>
                </c:pt>
                <c:pt idx="520">
                  <c:v>41151.236111111066</c:v>
                </c:pt>
                <c:pt idx="521">
                  <c:v>41151.277777777774</c:v>
                </c:pt>
                <c:pt idx="522">
                  <c:v>41151.319444444496</c:v>
                </c:pt>
                <c:pt idx="523">
                  <c:v>41151.361111111066</c:v>
                </c:pt>
                <c:pt idx="524">
                  <c:v>41151.402777777781</c:v>
                </c:pt>
                <c:pt idx="525">
                  <c:v>41151.444444444496</c:v>
                </c:pt>
                <c:pt idx="526">
                  <c:v>41151.486111111109</c:v>
                </c:pt>
                <c:pt idx="527">
                  <c:v>41151.527777777774</c:v>
                </c:pt>
                <c:pt idx="528">
                  <c:v>41151.569444444445</c:v>
                </c:pt>
                <c:pt idx="529">
                  <c:v>41151.611111111066</c:v>
                </c:pt>
                <c:pt idx="530">
                  <c:v>41151.652777777781</c:v>
                </c:pt>
                <c:pt idx="531">
                  <c:v>41151.694444444445</c:v>
                </c:pt>
                <c:pt idx="532">
                  <c:v>41151.736111111066</c:v>
                </c:pt>
                <c:pt idx="533">
                  <c:v>41151.777777777774</c:v>
                </c:pt>
                <c:pt idx="534">
                  <c:v>41151.819444444496</c:v>
                </c:pt>
                <c:pt idx="535">
                  <c:v>41151.861111111066</c:v>
                </c:pt>
                <c:pt idx="536">
                  <c:v>41151.902777777781</c:v>
                </c:pt>
                <c:pt idx="537">
                  <c:v>41151.944444444496</c:v>
                </c:pt>
                <c:pt idx="538">
                  <c:v>41151.986111111109</c:v>
                </c:pt>
                <c:pt idx="539">
                  <c:v>41152.027777777774</c:v>
                </c:pt>
                <c:pt idx="540">
                  <c:v>41152.069444444445</c:v>
                </c:pt>
                <c:pt idx="541">
                  <c:v>41152.111111111066</c:v>
                </c:pt>
                <c:pt idx="542">
                  <c:v>41152.152777777781</c:v>
                </c:pt>
                <c:pt idx="543">
                  <c:v>41152.194444444445</c:v>
                </c:pt>
                <c:pt idx="544">
                  <c:v>41152.236111111066</c:v>
                </c:pt>
                <c:pt idx="545">
                  <c:v>41152.277777777774</c:v>
                </c:pt>
                <c:pt idx="546">
                  <c:v>41152.319444444496</c:v>
                </c:pt>
                <c:pt idx="547">
                  <c:v>41152.361111111066</c:v>
                </c:pt>
                <c:pt idx="548">
                  <c:v>41152.402777777781</c:v>
                </c:pt>
                <c:pt idx="549">
                  <c:v>41152.444444444496</c:v>
                </c:pt>
                <c:pt idx="550">
                  <c:v>41152.486111111109</c:v>
                </c:pt>
                <c:pt idx="551">
                  <c:v>41152.527777777774</c:v>
                </c:pt>
                <c:pt idx="552">
                  <c:v>41152.569444444445</c:v>
                </c:pt>
                <c:pt idx="553">
                  <c:v>41152.611111111066</c:v>
                </c:pt>
                <c:pt idx="554">
                  <c:v>41152.652777777781</c:v>
                </c:pt>
                <c:pt idx="555">
                  <c:v>41152.694444444445</c:v>
                </c:pt>
                <c:pt idx="556">
                  <c:v>41152.736111111066</c:v>
                </c:pt>
                <c:pt idx="557">
                  <c:v>41152.777777777774</c:v>
                </c:pt>
                <c:pt idx="558">
                  <c:v>41152.819444444496</c:v>
                </c:pt>
                <c:pt idx="559">
                  <c:v>41152.861111111066</c:v>
                </c:pt>
                <c:pt idx="560">
                  <c:v>41152.902777777781</c:v>
                </c:pt>
                <c:pt idx="561">
                  <c:v>41152.944444444496</c:v>
                </c:pt>
                <c:pt idx="562">
                  <c:v>41152.986111111109</c:v>
                </c:pt>
                <c:pt idx="563">
                  <c:v>41153.027777777774</c:v>
                </c:pt>
                <c:pt idx="564">
                  <c:v>41153.069444444445</c:v>
                </c:pt>
                <c:pt idx="565">
                  <c:v>41153.111111111066</c:v>
                </c:pt>
                <c:pt idx="566">
                  <c:v>41153.152777777781</c:v>
                </c:pt>
                <c:pt idx="567">
                  <c:v>41153.194444444445</c:v>
                </c:pt>
                <c:pt idx="568">
                  <c:v>41153.236111111066</c:v>
                </c:pt>
                <c:pt idx="569">
                  <c:v>41153.277777777774</c:v>
                </c:pt>
                <c:pt idx="570">
                  <c:v>41153.319444444496</c:v>
                </c:pt>
                <c:pt idx="571">
                  <c:v>41153.361111111066</c:v>
                </c:pt>
                <c:pt idx="572">
                  <c:v>41153.402777777781</c:v>
                </c:pt>
                <c:pt idx="573">
                  <c:v>41153.444444444496</c:v>
                </c:pt>
                <c:pt idx="574">
                  <c:v>41153.486111111109</c:v>
                </c:pt>
                <c:pt idx="575">
                  <c:v>41153.527777777774</c:v>
                </c:pt>
                <c:pt idx="576">
                  <c:v>41153.569444444445</c:v>
                </c:pt>
                <c:pt idx="577">
                  <c:v>41153.611111111066</c:v>
                </c:pt>
                <c:pt idx="578">
                  <c:v>41153.652777777781</c:v>
                </c:pt>
                <c:pt idx="579">
                  <c:v>41153.694444444445</c:v>
                </c:pt>
                <c:pt idx="580">
                  <c:v>41153.736111111066</c:v>
                </c:pt>
                <c:pt idx="581">
                  <c:v>41153.777777777774</c:v>
                </c:pt>
                <c:pt idx="582">
                  <c:v>41153.819444444496</c:v>
                </c:pt>
                <c:pt idx="583">
                  <c:v>41153.861111111066</c:v>
                </c:pt>
                <c:pt idx="584">
                  <c:v>41153.902777777781</c:v>
                </c:pt>
                <c:pt idx="585">
                  <c:v>41153.944444444496</c:v>
                </c:pt>
                <c:pt idx="586">
                  <c:v>41153.986111111109</c:v>
                </c:pt>
                <c:pt idx="587">
                  <c:v>41154.027777777774</c:v>
                </c:pt>
                <c:pt idx="588">
                  <c:v>41154.069444444445</c:v>
                </c:pt>
                <c:pt idx="589">
                  <c:v>41154.111111111066</c:v>
                </c:pt>
                <c:pt idx="590">
                  <c:v>41154.152777777781</c:v>
                </c:pt>
                <c:pt idx="591">
                  <c:v>41154.194444444445</c:v>
                </c:pt>
                <c:pt idx="592">
                  <c:v>41154.236111111066</c:v>
                </c:pt>
                <c:pt idx="593">
                  <c:v>41154.277777777774</c:v>
                </c:pt>
                <c:pt idx="594">
                  <c:v>41154.319444444496</c:v>
                </c:pt>
                <c:pt idx="595">
                  <c:v>41154.361111111066</c:v>
                </c:pt>
                <c:pt idx="596">
                  <c:v>41154.402777777781</c:v>
                </c:pt>
                <c:pt idx="597">
                  <c:v>41154.444444444496</c:v>
                </c:pt>
                <c:pt idx="598">
                  <c:v>41154.486111111109</c:v>
                </c:pt>
                <c:pt idx="599">
                  <c:v>41154.527777777774</c:v>
                </c:pt>
                <c:pt idx="600">
                  <c:v>41154.569444444445</c:v>
                </c:pt>
                <c:pt idx="601">
                  <c:v>41154.611111111066</c:v>
                </c:pt>
                <c:pt idx="602">
                  <c:v>41154.652777777781</c:v>
                </c:pt>
                <c:pt idx="603">
                  <c:v>41154.694444444445</c:v>
                </c:pt>
                <c:pt idx="604">
                  <c:v>41154.736111111066</c:v>
                </c:pt>
                <c:pt idx="605">
                  <c:v>41154.777777777774</c:v>
                </c:pt>
                <c:pt idx="606">
                  <c:v>41154.819444444496</c:v>
                </c:pt>
                <c:pt idx="607">
                  <c:v>41154.861111111066</c:v>
                </c:pt>
                <c:pt idx="608">
                  <c:v>41154.902777777781</c:v>
                </c:pt>
                <c:pt idx="609">
                  <c:v>41154.944444444496</c:v>
                </c:pt>
                <c:pt idx="610">
                  <c:v>41154.986111111109</c:v>
                </c:pt>
                <c:pt idx="611">
                  <c:v>41155.027777777774</c:v>
                </c:pt>
                <c:pt idx="612">
                  <c:v>41155.069444444445</c:v>
                </c:pt>
                <c:pt idx="613">
                  <c:v>41155.111111111066</c:v>
                </c:pt>
                <c:pt idx="614">
                  <c:v>41155.152777777781</c:v>
                </c:pt>
                <c:pt idx="615">
                  <c:v>41155.194444444445</c:v>
                </c:pt>
                <c:pt idx="616">
                  <c:v>41155.236111111066</c:v>
                </c:pt>
                <c:pt idx="617">
                  <c:v>41155.277777777774</c:v>
                </c:pt>
                <c:pt idx="618">
                  <c:v>41155.319444444496</c:v>
                </c:pt>
                <c:pt idx="619">
                  <c:v>41155.361111111066</c:v>
                </c:pt>
                <c:pt idx="620">
                  <c:v>41155.402777777781</c:v>
                </c:pt>
                <c:pt idx="621">
                  <c:v>41155.444444444496</c:v>
                </c:pt>
                <c:pt idx="622">
                  <c:v>41155.486111111109</c:v>
                </c:pt>
                <c:pt idx="623">
                  <c:v>41155.527777777774</c:v>
                </c:pt>
                <c:pt idx="624">
                  <c:v>41155.569444444445</c:v>
                </c:pt>
                <c:pt idx="625">
                  <c:v>41155.611111111066</c:v>
                </c:pt>
                <c:pt idx="626">
                  <c:v>41155.652777777781</c:v>
                </c:pt>
                <c:pt idx="627">
                  <c:v>41155.694444444445</c:v>
                </c:pt>
                <c:pt idx="628">
                  <c:v>41155.736111111066</c:v>
                </c:pt>
                <c:pt idx="629">
                  <c:v>41155.777777777774</c:v>
                </c:pt>
                <c:pt idx="630">
                  <c:v>41155.819444444496</c:v>
                </c:pt>
                <c:pt idx="631">
                  <c:v>41155.861111111066</c:v>
                </c:pt>
                <c:pt idx="632">
                  <c:v>41155.902777777781</c:v>
                </c:pt>
                <c:pt idx="633">
                  <c:v>41155.944444444496</c:v>
                </c:pt>
                <c:pt idx="634">
                  <c:v>41155.986111111109</c:v>
                </c:pt>
                <c:pt idx="635">
                  <c:v>41156.027777777774</c:v>
                </c:pt>
                <c:pt idx="636">
                  <c:v>41156.069444444445</c:v>
                </c:pt>
                <c:pt idx="637">
                  <c:v>41156.111111111066</c:v>
                </c:pt>
                <c:pt idx="638">
                  <c:v>41156.152777777781</c:v>
                </c:pt>
                <c:pt idx="639">
                  <c:v>41156.194444444445</c:v>
                </c:pt>
                <c:pt idx="640">
                  <c:v>41156.236111111066</c:v>
                </c:pt>
                <c:pt idx="641">
                  <c:v>41156.277777777774</c:v>
                </c:pt>
                <c:pt idx="642">
                  <c:v>41156.319444444496</c:v>
                </c:pt>
                <c:pt idx="643">
                  <c:v>41156.361111111066</c:v>
                </c:pt>
                <c:pt idx="644">
                  <c:v>41156.402777777781</c:v>
                </c:pt>
                <c:pt idx="645">
                  <c:v>41156.443136574082</c:v>
                </c:pt>
              </c:numCache>
            </c:numRef>
          </c:xVal>
          <c:yVal>
            <c:numRef>
              <c:f>'Temp F 3'!$G$2:$G$647</c:f>
              <c:numCache>
                <c:formatCode>General</c:formatCode>
                <c:ptCount val="646"/>
                <c:pt idx="0">
                  <c:v>72.440000000000026</c:v>
                </c:pt>
                <c:pt idx="1">
                  <c:v>72.440000000000026</c:v>
                </c:pt>
                <c:pt idx="2">
                  <c:v>72.440000000000026</c:v>
                </c:pt>
                <c:pt idx="3">
                  <c:v>72.440000000000026</c:v>
                </c:pt>
                <c:pt idx="4">
                  <c:v>72.440000000000026</c:v>
                </c:pt>
                <c:pt idx="5">
                  <c:v>72.440000000000026</c:v>
                </c:pt>
                <c:pt idx="6">
                  <c:v>72.440000000000026</c:v>
                </c:pt>
                <c:pt idx="7">
                  <c:v>72.440000000000026</c:v>
                </c:pt>
                <c:pt idx="8">
                  <c:v>72.440000000000026</c:v>
                </c:pt>
                <c:pt idx="9">
                  <c:v>72.440000000000026</c:v>
                </c:pt>
                <c:pt idx="10">
                  <c:v>72.440000000000026</c:v>
                </c:pt>
                <c:pt idx="11">
                  <c:v>72.739999999999995</c:v>
                </c:pt>
                <c:pt idx="12">
                  <c:v>72.739999999999995</c:v>
                </c:pt>
                <c:pt idx="13">
                  <c:v>72.739999999999995</c:v>
                </c:pt>
                <c:pt idx="14">
                  <c:v>72.739999999999995</c:v>
                </c:pt>
                <c:pt idx="15">
                  <c:v>72.739999999999995</c:v>
                </c:pt>
                <c:pt idx="16">
                  <c:v>72.739999999999995</c:v>
                </c:pt>
                <c:pt idx="17">
                  <c:v>72.739999999999995</c:v>
                </c:pt>
                <c:pt idx="18">
                  <c:v>72.739999999999995</c:v>
                </c:pt>
                <c:pt idx="19">
                  <c:v>72.739999999999995</c:v>
                </c:pt>
                <c:pt idx="20">
                  <c:v>72.739999999999995</c:v>
                </c:pt>
                <c:pt idx="21">
                  <c:v>72.739999999999995</c:v>
                </c:pt>
                <c:pt idx="22">
                  <c:v>72.440000000000026</c:v>
                </c:pt>
                <c:pt idx="23">
                  <c:v>72.440000000000026</c:v>
                </c:pt>
                <c:pt idx="24">
                  <c:v>72.440000000000026</c:v>
                </c:pt>
                <c:pt idx="25">
                  <c:v>72.440000000000026</c:v>
                </c:pt>
                <c:pt idx="26">
                  <c:v>72.440000000000026</c:v>
                </c:pt>
                <c:pt idx="27">
                  <c:v>72.440000000000026</c:v>
                </c:pt>
                <c:pt idx="28">
                  <c:v>72.440000000000026</c:v>
                </c:pt>
                <c:pt idx="29">
                  <c:v>72.440000000000026</c:v>
                </c:pt>
                <c:pt idx="30">
                  <c:v>72.440000000000026</c:v>
                </c:pt>
                <c:pt idx="31">
                  <c:v>72.440000000000026</c:v>
                </c:pt>
                <c:pt idx="32">
                  <c:v>72.440000000000026</c:v>
                </c:pt>
                <c:pt idx="33">
                  <c:v>72.739999999999995</c:v>
                </c:pt>
                <c:pt idx="34">
                  <c:v>72.440000000000026</c:v>
                </c:pt>
                <c:pt idx="35">
                  <c:v>72.739999999999995</c:v>
                </c:pt>
                <c:pt idx="36">
                  <c:v>72.739999999999995</c:v>
                </c:pt>
                <c:pt idx="37">
                  <c:v>72.739999999999995</c:v>
                </c:pt>
                <c:pt idx="38">
                  <c:v>72.739999999999995</c:v>
                </c:pt>
                <c:pt idx="39">
                  <c:v>72.739999999999995</c:v>
                </c:pt>
                <c:pt idx="40">
                  <c:v>72.739999999999995</c:v>
                </c:pt>
                <c:pt idx="41">
                  <c:v>72.739999999999995</c:v>
                </c:pt>
                <c:pt idx="42">
                  <c:v>72.739999999999995</c:v>
                </c:pt>
                <c:pt idx="43">
                  <c:v>72.739999999999995</c:v>
                </c:pt>
                <c:pt idx="44">
                  <c:v>72.739999999999995</c:v>
                </c:pt>
                <c:pt idx="45">
                  <c:v>72.739999999999995</c:v>
                </c:pt>
                <c:pt idx="46">
                  <c:v>72.739999999999995</c:v>
                </c:pt>
                <c:pt idx="47">
                  <c:v>72.739999999999995</c:v>
                </c:pt>
                <c:pt idx="48">
                  <c:v>72.739999999999995</c:v>
                </c:pt>
                <c:pt idx="49">
                  <c:v>72.440000000000026</c:v>
                </c:pt>
                <c:pt idx="50">
                  <c:v>72.440000000000026</c:v>
                </c:pt>
                <c:pt idx="51">
                  <c:v>72.440000000000026</c:v>
                </c:pt>
                <c:pt idx="52">
                  <c:v>72.440000000000026</c:v>
                </c:pt>
                <c:pt idx="53">
                  <c:v>72.440000000000026</c:v>
                </c:pt>
                <c:pt idx="54">
                  <c:v>72.440000000000026</c:v>
                </c:pt>
                <c:pt idx="55">
                  <c:v>72.440000000000026</c:v>
                </c:pt>
                <c:pt idx="56">
                  <c:v>72.440000000000026</c:v>
                </c:pt>
                <c:pt idx="57">
                  <c:v>72.440000000000026</c:v>
                </c:pt>
                <c:pt idx="58">
                  <c:v>72.440000000000026</c:v>
                </c:pt>
                <c:pt idx="59">
                  <c:v>72.440000000000026</c:v>
                </c:pt>
                <c:pt idx="60">
                  <c:v>72.440000000000026</c:v>
                </c:pt>
                <c:pt idx="61">
                  <c:v>72.440000000000026</c:v>
                </c:pt>
                <c:pt idx="62">
                  <c:v>72.440000000000026</c:v>
                </c:pt>
                <c:pt idx="63">
                  <c:v>72.440000000000026</c:v>
                </c:pt>
                <c:pt idx="64">
                  <c:v>72.440000000000026</c:v>
                </c:pt>
                <c:pt idx="65">
                  <c:v>72.440000000000026</c:v>
                </c:pt>
                <c:pt idx="66">
                  <c:v>72.440000000000026</c:v>
                </c:pt>
                <c:pt idx="67">
                  <c:v>72.14</c:v>
                </c:pt>
                <c:pt idx="68">
                  <c:v>72.14</c:v>
                </c:pt>
                <c:pt idx="69">
                  <c:v>72.14</c:v>
                </c:pt>
                <c:pt idx="70">
                  <c:v>72.14</c:v>
                </c:pt>
                <c:pt idx="71">
                  <c:v>72.14</c:v>
                </c:pt>
                <c:pt idx="72">
                  <c:v>71.84</c:v>
                </c:pt>
                <c:pt idx="73">
                  <c:v>71.84</c:v>
                </c:pt>
                <c:pt idx="74">
                  <c:v>71.84</c:v>
                </c:pt>
                <c:pt idx="75">
                  <c:v>71.84</c:v>
                </c:pt>
                <c:pt idx="76">
                  <c:v>71.84</c:v>
                </c:pt>
                <c:pt idx="77">
                  <c:v>71.84</c:v>
                </c:pt>
                <c:pt idx="78">
                  <c:v>71.84</c:v>
                </c:pt>
                <c:pt idx="79">
                  <c:v>71.84</c:v>
                </c:pt>
                <c:pt idx="80">
                  <c:v>71.84</c:v>
                </c:pt>
                <c:pt idx="81">
                  <c:v>71.84</c:v>
                </c:pt>
                <c:pt idx="82">
                  <c:v>71.84</c:v>
                </c:pt>
                <c:pt idx="83">
                  <c:v>71.84</c:v>
                </c:pt>
                <c:pt idx="84">
                  <c:v>71.84</c:v>
                </c:pt>
                <c:pt idx="85">
                  <c:v>71.84</c:v>
                </c:pt>
                <c:pt idx="86">
                  <c:v>71.84</c:v>
                </c:pt>
                <c:pt idx="87">
                  <c:v>72.14</c:v>
                </c:pt>
                <c:pt idx="88">
                  <c:v>72.14</c:v>
                </c:pt>
                <c:pt idx="89">
                  <c:v>72.14</c:v>
                </c:pt>
                <c:pt idx="90">
                  <c:v>72.14</c:v>
                </c:pt>
                <c:pt idx="91">
                  <c:v>72.14</c:v>
                </c:pt>
                <c:pt idx="92">
                  <c:v>72.14</c:v>
                </c:pt>
                <c:pt idx="93">
                  <c:v>72.14</c:v>
                </c:pt>
                <c:pt idx="94">
                  <c:v>72.14</c:v>
                </c:pt>
                <c:pt idx="95">
                  <c:v>72.14</c:v>
                </c:pt>
                <c:pt idx="96">
                  <c:v>72.14</c:v>
                </c:pt>
                <c:pt idx="97">
                  <c:v>72.14</c:v>
                </c:pt>
                <c:pt idx="98">
                  <c:v>72.14</c:v>
                </c:pt>
                <c:pt idx="99">
                  <c:v>72.14</c:v>
                </c:pt>
                <c:pt idx="100">
                  <c:v>72.14</c:v>
                </c:pt>
                <c:pt idx="101">
                  <c:v>72.14</c:v>
                </c:pt>
                <c:pt idx="102">
                  <c:v>72.14</c:v>
                </c:pt>
                <c:pt idx="103">
                  <c:v>72.14</c:v>
                </c:pt>
                <c:pt idx="104">
                  <c:v>72.14</c:v>
                </c:pt>
                <c:pt idx="105">
                  <c:v>72.440000000000026</c:v>
                </c:pt>
                <c:pt idx="106">
                  <c:v>72.440000000000026</c:v>
                </c:pt>
                <c:pt idx="107">
                  <c:v>72.440000000000026</c:v>
                </c:pt>
                <c:pt idx="108">
                  <c:v>72.440000000000026</c:v>
                </c:pt>
                <c:pt idx="109">
                  <c:v>72.440000000000026</c:v>
                </c:pt>
                <c:pt idx="110">
                  <c:v>72.739999999999995</c:v>
                </c:pt>
                <c:pt idx="111">
                  <c:v>72.739999999999995</c:v>
                </c:pt>
                <c:pt idx="112">
                  <c:v>72.739999999999995</c:v>
                </c:pt>
                <c:pt idx="113">
                  <c:v>72.739999999999995</c:v>
                </c:pt>
                <c:pt idx="114">
                  <c:v>72.739999999999995</c:v>
                </c:pt>
                <c:pt idx="115">
                  <c:v>72.739999999999995</c:v>
                </c:pt>
                <c:pt idx="116">
                  <c:v>72.739999999999995</c:v>
                </c:pt>
                <c:pt idx="117">
                  <c:v>72.440000000000026</c:v>
                </c:pt>
                <c:pt idx="118">
                  <c:v>72.440000000000026</c:v>
                </c:pt>
                <c:pt idx="119">
                  <c:v>72.440000000000026</c:v>
                </c:pt>
                <c:pt idx="120">
                  <c:v>72.440000000000026</c:v>
                </c:pt>
                <c:pt idx="121">
                  <c:v>72.440000000000026</c:v>
                </c:pt>
                <c:pt idx="122">
                  <c:v>72.440000000000026</c:v>
                </c:pt>
                <c:pt idx="123">
                  <c:v>72.440000000000026</c:v>
                </c:pt>
                <c:pt idx="124">
                  <c:v>72.440000000000026</c:v>
                </c:pt>
                <c:pt idx="125">
                  <c:v>72.440000000000026</c:v>
                </c:pt>
                <c:pt idx="126">
                  <c:v>72.440000000000026</c:v>
                </c:pt>
                <c:pt idx="127">
                  <c:v>72.440000000000026</c:v>
                </c:pt>
                <c:pt idx="128">
                  <c:v>72.440000000000026</c:v>
                </c:pt>
                <c:pt idx="129">
                  <c:v>72.739999999999995</c:v>
                </c:pt>
                <c:pt idx="130">
                  <c:v>72.739999999999995</c:v>
                </c:pt>
                <c:pt idx="131">
                  <c:v>72.739999999999995</c:v>
                </c:pt>
                <c:pt idx="132">
                  <c:v>72.739999999999995</c:v>
                </c:pt>
                <c:pt idx="133">
                  <c:v>72.739999999999995</c:v>
                </c:pt>
                <c:pt idx="134">
                  <c:v>72.739999999999995</c:v>
                </c:pt>
                <c:pt idx="135">
                  <c:v>72.739999999999995</c:v>
                </c:pt>
                <c:pt idx="136">
                  <c:v>72.739999999999995</c:v>
                </c:pt>
                <c:pt idx="137">
                  <c:v>72.739999999999995</c:v>
                </c:pt>
                <c:pt idx="138">
                  <c:v>72.739999999999995</c:v>
                </c:pt>
                <c:pt idx="139">
                  <c:v>72.739999999999995</c:v>
                </c:pt>
                <c:pt idx="140">
                  <c:v>72.739999999999995</c:v>
                </c:pt>
                <c:pt idx="141">
                  <c:v>72.739999999999995</c:v>
                </c:pt>
                <c:pt idx="142">
                  <c:v>72.739999999999995</c:v>
                </c:pt>
                <c:pt idx="143">
                  <c:v>72.739999999999995</c:v>
                </c:pt>
                <c:pt idx="144">
                  <c:v>72.739999999999995</c:v>
                </c:pt>
                <c:pt idx="145">
                  <c:v>72.739999999999995</c:v>
                </c:pt>
                <c:pt idx="146">
                  <c:v>72.739999999999995</c:v>
                </c:pt>
                <c:pt idx="147">
                  <c:v>72.739999999999995</c:v>
                </c:pt>
                <c:pt idx="148">
                  <c:v>72.739999999999995</c:v>
                </c:pt>
                <c:pt idx="149">
                  <c:v>72.739999999999995</c:v>
                </c:pt>
                <c:pt idx="150">
                  <c:v>72.739999999999995</c:v>
                </c:pt>
                <c:pt idx="151">
                  <c:v>72.739999999999995</c:v>
                </c:pt>
                <c:pt idx="152">
                  <c:v>72.739999999999995</c:v>
                </c:pt>
                <c:pt idx="153">
                  <c:v>72.739999999999995</c:v>
                </c:pt>
                <c:pt idx="154">
                  <c:v>72.739999999999995</c:v>
                </c:pt>
                <c:pt idx="155">
                  <c:v>72.739999999999995</c:v>
                </c:pt>
                <c:pt idx="156">
                  <c:v>72.739999999999995</c:v>
                </c:pt>
                <c:pt idx="157">
                  <c:v>72.739999999999995</c:v>
                </c:pt>
                <c:pt idx="158">
                  <c:v>72.739999999999995</c:v>
                </c:pt>
                <c:pt idx="159">
                  <c:v>72.739999999999995</c:v>
                </c:pt>
                <c:pt idx="160">
                  <c:v>72.739999999999995</c:v>
                </c:pt>
                <c:pt idx="161">
                  <c:v>72.739999999999995</c:v>
                </c:pt>
                <c:pt idx="162">
                  <c:v>72.739999999999995</c:v>
                </c:pt>
                <c:pt idx="163">
                  <c:v>72.739999999999995</c:v>
                </c:pt>
                <c:pt idx="164">
                  <c:v>72.739999999999995</c:v>
                </c:pt>
                <c:pt idx="165">
                  <c:v>72.440000000000026</c:v>
                </c:pt>
                <c:pt idx="166">
                  <c:v>72.440000000000026</c:v>
                </c:pt>
                <c:pt idx="167">
                  <c:v>72.440000000000026</c:v>
                </c:pt>
                <c:pt idx="168">
                  <c:v>72.440000000000026</c:v>
                </c:pt>
                <c:pt idx="169">
                  <c:v>72.440000000000026</c:v>
                </c:pt>
                <c:pt idx="170">
                  <c:v>72.440000000000026</c:v>
                </c:pt>
                <c:pt idx="171">
                  <c:v>72.440000000000026</c:v>
                </c:pt>
                <c:pt idx="172">
                  <c:v>72.440000000000026</c:v>
                </c:pt>
                <c:pt idx="173">
                  <c:v>72.440000000000026</c:v>
                </c:pt>
                <c:pt idx="174">
                  <c:v>72.14</c:v>
                </c:pt>
                <c:pt idx="175">
                  <c:v>72.14</c:v>
                </c:pt>
                <c:pt idx="176">
                  <c:v>72.14</c:v>
                </c:pt>
                <c:pt idx="177">
                  <c:v>72.14</c:v>
                </c:pt>
                <c:pt idx="178">
                  <c:v>72.14</c:v>
                </c:pt>
                <c:pt idx="179">
                  <c:v>72.14</c:v>
                </c:pt>
                <c:pt idx="180">
                  <c:v>72.14</c:v>
                </c:pt>
                <c:pt idx="181">
                  <c:v>72.14</c:v>
                </c:pt>
                <c:pt idx="182">
                  <c:v>72.14</c:v>
                </c:pt>
                <c:pt idx="183">
                  <c:v>72.14</c:v>
                </c:pt>
                <c:pt idx="184">
                  <c:v>72.14</c:v>
                </c:pt>
                <c:pt idx="185">
                  <c:v>72.14</c:v>
                </c:pt>
                <c:pt idx="186">
                  <c:v>71.84</c:v>
                </c:pt>
                <c:pt idx="187">
                  <c:v>71.84</c:v>
                </c:pt>
                <c:pt idx="188">
                  <c:v>71.84</c:v>
                </c:pt>
                <c:pt idx="189">
                  <c:v>71.84</c:v>
                </c:pt>
                <c:pt idx="190">
                  <c:v>71.84</c:v>
                </c:pt>
                <c:pt idx="191">
                  <c:v>71.84</c:v>
                </c:pt>
                <c:pt idx="192">
                  <c:v>71.540000000000006</c:v>
                </c:pt>
                <c:pt idx="193">
                  <c:v>71.540000000000006</c:v>
                </c:pt>
                <c:pt idx="194">
                  <c:v>71.540000000000006</c:v>
                </c:pt>
                <c:pt idx="195">
                  <c:v>71.540000000000006</c:v>
                </c:pt>
                <c:pt idx="196">
                  <c:v>71.540000000000006</c:v>
                </c:pt>
                <c:pt idx="197">
                  <c:v>71.540000000000006</c:v>
                </c:pt>
                <c:pt idx="198">
                  <c:v>71.540000000000006</c:v>
                </c:pt>
                <c:pt idx="199">
                  <c:v>71.540000000000006</c:v>
                </c:pt>
                <c:pt idx="200">
                  <c:v>71.540000000000006</c:v>
                </c:pt>
                <c:pt idx="201">
                  <c:v>71.540000000000006</c:v>
                </c:pt>
                <c:pt idx="202">
                  <c:v>71.540000000000006</c:v>
                </c:pt>
                <c:pt idx="203">
                  <c:v>71.84</c:v>
                </c:pt>
                <c:pt idx="204">
                  <c:v>71.84</c:v>
                </c:pt>
                <c:pt idx="205">
                  <c:v>71.84</c:v>
                </c:pt>
                <c:pt idx="206">
                  <c:v>71.84</c:v>
                </c:pt>
                <c:pt idx="207">
                  <c:v>71.84</c:v>
                </c:pt>
                <c:pt idx="208">
                  <c:v>71.84</c:v>
                </c:pt>
                <c:pt idx="209">
                  <c:v>71.84</c:v>
                </c:pt>
                <c:pt idx="210">
                  <c:v>71.84</c:v>
                </c:pt>
                <c:pt idx="211">
                  <c:v>71.540000000000006</c:v>
                </c:pt>
                <c:pt idx="212">
                  <c:v>71.540000000000006</c:v>
                </c:pt>
                <c:pt idx="213">
                  <c:v>71.540000000000006</c:v>
                </c:pt>
                <c:pt idx="214">
                  <c:v>71.540000000000006</c:v>
                </c:pt>
                <c:pt idx="215">
                  <c:v>71.540000000000006</c:v>
                </c:pt>
                <c:pt idx="216">
                  <c:v>71.540000000000006</c:v>
                </c:pt>
                <c:pt idx="217">
                  <c:v>71.540000000000006</c:v>
                </c:pt>
                <c:pt idx="218">
                  <c:v>71.540000000000006</c:v>
                </c:pt>
                <c:pt idx="219">
                  <c:v>71.540000000000006</c:v>
                </c:pt>
                <c:pt idx="220">
                  <c:v>71.540000000000006</c:v>
                </c:pt>
                <c:pt idx="221">
                  <c:v>71.540000000000006</c:v>
                </c:pt>
                <c:pt idx="222">
                  <c:v>71.540000000000006</c:v>
                </c:pt>
                <c:pt idx="223">
                  <c:v>71.540000000000006</c:v>
                </c:pt>
                <c:pt idx="224">
                  <c:v>71.540000000000006</c:v>
                </c:pt>
                <c:pt idx="225">
                  <c:v>71.540000000000006</c:v>
                </c:pt>
                <c:pt idx="226">
                  <c:v>71.540000000000006</c:v>
                </c:pt>
                <c:pt idx="227">
                  <c:v>71.540000000000006</c:v>
                </c:pt>
                <c:pt idx="228">
                  <c:v>71.540000000000006</c:v>
                </c:pt>
                <c:pt idx="229">
                  <c:v>71.540000000000006</c:v>
                </c:pt>
                <c:pt idx="230">
                  <c:v>71.540000000000006</c:v>
                </c:pt>
                <c:pt idx="231">
                  <c:v>71.540000000000006</c:v>
                </c:pt>
                <c:pt idx="232">
                  <c:v>71.540000000000006</c:v>
                </c:pt>
                <c:pt idx="233">
                  <c:v>71.540000000000006</c:v>
                </c:pt>
                <c:pt idx="234">
                  <c:v>71.540000000000006</c:v>
                </c:pt>
                <c:pt idx="235">
                  <c:v>71.239999999999995</c:v>
                </c:pt>
                <c:pt idx="236">
                  <c:v>71.239999999999995</c:v>
                </c:pt>
                <c:pt idx="237">
                  <c:v>71.239999999999995</c:v>
                </c:pt>
                <c:pt idx="238">
                  <c:v>71.239999999999995</c:v>
                </c:pt>
                <c:pt idx="239">
                  <c:v>71.239999999999995</c:v>
                </c:pt>
                <c:pt idx="240">
                  <c:v>71.239999999999995</c:v>
                </c:pt>
                <c:pt idx="241">
                  <c:v>71.239999999999995</c:v>
                </c:pt>
                <c:pt idx="242">
                  <c:v>71.239999999999995</c:v>
                </c:pt>
                <c:pt idx="243">
                  <c:v>71.239999999999995</c:v>
                </c:pt>
                <c:pt idx="244">
                  <c:v>71.239999999999995</c:v>
                </c:pt>
                <c:pt idx="245">
                  <c:v>71.239999999999995</c:v>
                </c:pt>
                <c:pt idx="246">
                  <c:v>71.239999999999995</c:v>
                </c:pt>
                <c:pt idx="247">
                  <c:v>71.239999999999995</c:v>
                </c:pt>
                <c:pt idx="248">
                  <c:v>71.239999999999995</c:v>
                </c:pt>
                <c:pt idx="249">
                  <c:v>71.239999999999995</c:v>
                </c:pt>
                <c:pt idx="250">
                  <c:v>71.239999999999995</c:v>
                </c:pt>
                <c:pt idx="251">
                  <c:v>71.239999999999995</c:v>
                </c:pt>
                <c:pt idx="252">
                  <c:v>71.239999999999995</c:v>
                </c:pt>
                <c:pt idx="253">
                  <c:v>71.239999999999995</c:v>
                </c:pt>
                <c:pt idx="254">
                  <c:v>71.239999999999995</c:v>
                </c:pt>
                <c:pt idx="255">
                  <c:v>71.239999999999995</c:v>
                </c:pt>
                <c:pt idx="256">
                  <c:v>71.239999999999995</c:v>
                </c:pt>
                <c:pt idx="257">
                  <c:v>71.239999999999995</c:v>
                </c:pt>
                <c:pt idx="258">
                  <c:v>71.239999999999995</c:v>
                </c:pt>
                <c:pt idx="259">
                  <c:v>71.239999999999995</c:v>
                </c:pt>
                <c:pt idx="260">
                  <c:v>71.239999999999995</c:v>
                </c:pt>
                <c:pt idx="261">
                  <c:v>71.239999999999995</c:v>
                </c:pt>
                <c:pt idx="262">
                  <c:v>71.239999999999995</c:v>
                </c:pt>
                <c:pt idx="263">
                  <c:v>71.239999999999995</c:v>
                </c:pt>
                <c:pt idx="264">
                  <c:v>71.239999999999995</c:v>
                </c:pt>
                <c:pt idx="265">
                  <c:v>71.239999999999995</c:v>
                </c:pt>
                <c:pt idx="266">
                  <c:v>71.239999999999995</c:v>
                </c:pt>
                <c:pt idx="267">
                  <c:v>71.239999999999995</c:v>
                </c:pt>
                <c:pt idx="268">
                  <c:v>71.239999999999995</c:v>
                </c:pt>
                <c:pt idx="269">
                  <c:v>71.239999999999995</c:v>
                </c:pt>
                <c:pt idx="270">
                  <c:v>71.239999999999995</c:v>
                </c:pt>
                <c:pt idx="271">
                  <c:v>71.239999999999995</c:v>
                </c:pt>
                <c:pt idx="272">
                  <c:v>71.239999999999995</c:v>
                </c:pt>
                <c:pt idx="273">
                  <c:v>71.239999999999995</c:v>
                </c:pt>
                <c:pt idx="274">
                  <c:v>71.239999999999995</c:v>
                </c:pt>
                <c:pt idx="275">
                  <c:v>71.239999999999995</c:v>
                </c:pt>
                <c:pt idx="276">
                  <c:v>71.239999999999995</c:v>
                </c:pt>
                <c:pt idx="277">
                  <c:v>71.239999999999995</c:v>
                </c:pt>
                <c:pt idx="278">
                  <c:v>71.239999999999995</c:v>
                </c:pt>
                <c:pt idx="279">
                  <c:v>71.239999999999995</c:v>
                </c:pt>
                <c:pt idx="280">
                  <c:v>71.239999999999995</c:v>
                </c:pt>
                <c:pt idx="281">
                  <c:v>71.239999999999995</c:v>
                </c:pt>
                <c:pt idx="282">
                  <c:v>70.940000000000026</c:v>
                </c:pt>
                <c:pt idx="283">
                  <c:v>70.940000000000026</c:v>
                </c:pt>
                <c:pt idx="284">
                  <c:v>70.940000000000026</c:v>
                </c:pt>
                <c:pt idx="285">
                  <c:v>70.940000000000026</c:v>
                </c:pt>
                <c:pt idx="286">
                  <c:v>70.940000000000026</c:v>
                </c:pt>
                <c:pt idx="287">
                  <c:v>70.940000000000026</c:v>
                </c:pt>
                <c:pt idx="288">
                  <c:v>70.940000000000026</c:v>
                </c:pt>
                <c:pt idx="289">
                  <c:v>70.940000000000026</c:v>
                </c:pt>
                <c:pt idx="290">
                  <c:v>70.940000000000026</c:v>
                </c:pt>
                <c:pt idx="291">
                  <c:v>70.940000000000026</c:v>
                </c:pt>
                <c:pt idx="292">
                  <c:v>70.940000000000026</c:v>
                </c:pt>
                <c:pt idx="293">
                  <c:v>70.940000000000026</c:v>
                </c:pt>
                <c:pt idx="294">
                  <c:v>70.940000000000026</c:v>
                </c:pt>
                <c:pt idx="295">
                  <c:v>70.940000000000026</c:v>
                </c:pt>
                <c:pt idx="296">
                  <c:v>70.940000000000026</c:v>
                </c:pt>
                <c:pt idx="297">
                  <c:v>70.940000000000026</c:v>
                </c:pt>
                <c:pt idx="298">
                  <c:v>70.940000000000026</c:v>
                </c:pt>
                <c:pt idx="299">
                  <c:v>71.239999999999995</c:v>
                </c:pt>
                <c:pt idx="300">
                  <c:v>71.239999999999995</c:v>
                </c:pt>
                <c:pt idx="301">
                  <c:v>71.239999999999995</c:v>
                </c:pt>
                <c:pt idx="302">
                  <c:v>71.239999999999995</c:v>
                </c:pt>
                <c:pt idx="303">
                  <c:v>71.239999999999995</c:v>
                </c:pt>
                <c:pt idx="304">
                  <c:v>71.239999999999995</c:v>
                </c:pt>
                <c:pt idx="305">
                  <c:v>71.239999999999995</c:v>
                </c:pt>
                <c:pt idx="306">
                  <c:v>71.239999999999995</c:v>
                </c:pt>
                <c:pt idx="307">
                  <c:v>71.239999999999995</c:v>
                </c:pt>
                <c:pt idx="308">
                  <c:v>71.239999999999995</c:v>
                </c:pt>
                <c:pt idx="309">
                  <c:v>71.239999999999995</c:v>
                </c:pt>
                <c:pt idx="310">
                  <c:v>71.239999999999995</c:v>
                </c:pt>
                <c:pt idx="311">
                  <c:v>71.239999999999995</c:v>
                </c:pt>
                <c:pt idx="312">
                  <c:v>71.239999999999995</c:v>
                </c:pt>
                <c:pt idx="313">
                  <c:v>70.940000000000026</c:v>
                </c:pt>
                <c:pt idx="314">
                  <c:v>70.940000000000026</c:v>
                </c:pt>
                <c:pt idx="315">
                  <c:v>70.940000000000026</c:v>
                </c:pt>
                <c:pt idx="316">
                  <c:v>70.940000000000026</c:v>
                </c:pt>
                <c:pt idx="317">
                  <c:v>71.239999999999995</c:v>
                </c:pt>
                <c:pt idx="318">
                  <c:v>71.239999999999995</c:v>
                </c:pt>
                <c:pt idx="319">
                  <c:v>71.239999999999995</c:v>
                </c:pt>
                <c:pt idx="320">
                  <c:v>71.239999999999995</c:v>
                </c:pt>
                <c:pt idx="321">
                  <c:v>71.239999999999995</c:v>
                </c:pt>
                <c:pt idx="322">
                  <c:v>71.239999999999995</c:v>
                </c:pt>
                <c:pt idx="323">
                  <c:v>71.239999999999995</c:v>
                </c:pt>
                <c:pt idx="324">
                  <c:v>71.239999999999995</c:v>
                </c:pt>
                <c:pt idx="325">
                  <c:v>71.239999999999995</c:v>
                </c:pt>
                <c:pt idx="326">
                  <c:v>71.239999999999995</c:v>
                </c:pt>
                <c:pt idx="327">
                  <c:v>71.239999999999995</c:v>
                </c:pt>
                <c:pt idx="328">
                  <c:v>71.239999999999995</c:v>
                </c:pt>
                <c:pt idx="329">
                  <c:v>71.239999999999995</c:v>
                </c:pt>
                <c:pt idx="330">
                  <c:v>71.239999999999995</c:v>
                </c:pt>
                <c:pt idx="331">
                  <c:v>71.239999999999995</c:v>
                </c:pt>
                <c:pt idx="332">
                  <c:v>71.239999999999995</c:v>
                </c:pt>
                <c:pt idx="333">
                  <c:v>71.239999999999995</c:v>
                </c:pt>
                <c:pt idx="334">
                  <c:v>71.239999999999995</c:v>
                </c:pt>
                <c:pt idx="335">
                  <c:v>71.239999999999995</c:v>
                </c:pt>
                <c:pt idx="336">
                  <c:v>71.239999999999995</c:v>
                </c:pt>
                <c:pt idx="337">
                  <c:v>71.239999999999995</c:v>
                </c:pt>
                <c:pt idx="338">
                  <c:v>71.239999999999995</c:v>
                </c:pt>
                <c:pt idx="339">
                  <c:v>71.239999999999995</c:v>
                </c:pt>
                <c:pt idx="340">
                  <c:v>71.239999999999995</c:v>
                </c:pt>
                <c:pt idx="341">
                  <c:v>71.239999999999995</c:v>
                </c:pt>
                <c:pt idx="342">
                  <c:v>71.239999999999995</c:v>
                </c:pt>
                <c:pt idx="343">
                  <c:v>71.239999999999995</c:v>
                </c:pt>
                <c:pt idx="344">
                  <c:v>71.239999999999995</c:v>
                </c:pt>
                <c:pt idx="345">
                  <c:v>71.239999999999995</c:v>
                </c:pt>
                <c:pt idx="346">
                  <c:v>71.239999999999995</c:v>
                </c:pt>
                <c:pt idx="347">
                  <c:v>71.239999999999995</c:v>
                </c:pt>
                <c:pt idx="348">
                  <c:v>71.239999999999995</c:v>
                </c:pt>
                <c:pt idx="349">
                  <c:v>71.239999999999995</c:v>
                </c:pt>
                <c:pt idx="350">
                  <c:v>71.239999999999995</c:v>
                </c:pt>
                <c:pt idx="351">
                  <c:v>71.239999999999995</c:v>
                </c:pt>
                <c:pt idx="352">
                  <c:v>71.239999999999995</c:v>
                </c:pt>
                <c:pt idx="353">
                  <c:v>71.239999999999995</c:v>
                </c:pt>
                <c:pt idx="354">
                  <c:v>71.239999999999995</c:v>
                </c:pt>
                <c:pt idx="355">
                  <c:v>70.940000000000026</c:v>
                </c:pt>
                <c:pt idx="356">
                  <c:v>70.940000000000026</c:v>
                </c:pt>
                <c:pt idx="357">
                  <c:v>70.940000000000026</c:v>
                </c:pt>
                <c:pt idx="358">
                  <c:v>70.940000000000026</c:v>
                </c:pt>
                <c:pt idx="359">
                  <c:v>70.940000000000026</c:v>
                </c:pt>
                <c:pt idx="360">
                  <c:v>70.940000000000026</c:v>
                </c:pt>
                <c:pt idx="361">
                  <c:v>70.940000000000026</c:v>
                </c:pt>
                <c:pt idx="362">
                  <c:v>70.940000000000026</c:v>
                </c:pt>
                <c:pt idx="363">
                  <c:v>70.940000000000026</c:v>
                </c:pt>
                <c:pt idx="364">
                  <c:v>70.940000000000026</c:v>
                </c:pt>
                <c:pt idx="365">
                  <c:v>70.940000000000026</c:v>
                </c:pt>
                <c:pt idx="366">
                  <c:v>70.940000000000026</c:v>
                </c:pt>
                <c:pt idx="367">
                  <c:v>70.940000000000026</c:v>
                </c:pt>
                <c:pt idx="368">
                  <c:v>70.940000000000026</c:v>
                </c:pt>
                <c:pt idx="369">
                  <c:v>70.940000000000026</c:v>
                </c:pt>
                <c:pt idx="370">
                  <c:v>70.940000000000026</c:v>
                </c:pt>
                <c:pt idx="371">
                  <c:v>70.940000000000026</c:v>
                </c:pt>
                <c:pt idx="372">
                  <c:v>70.940000000000026</c:v>
                </c:pt>
                <c:pt idx="373">
                  <c:v>71.239999999999995</c:v>
                </c:pt>
                <c:pt idx="374">
                  <c:v>71.239999999999995</c:v>
                </c:pt>
                <c:pt idx="375">
                  <c:v>71.239999999999995</c:v>
                </c:pt>
                <c:pt idx="376">
                  <c:v>71.239999999999995</c:v>
                </c:pt>
                <c:pt idx="377">
                  <c:v>71.239999999999995</c:v>
                </c:pt>
                <c:pt idx="378">
                  <c:v>71.239999999999995</c:v>
                </c:pt>
                <c:pt idx="379">
                  <c:v>71.239999999999995</c:v>
                </c:pt>
                <c:pt idx="380">
                  <c:v>71.239999999999995</c:v>
                </c:pt>
                <c:pt idx="381">
                  <c:v>71.239999999999995</c:v>
                </c:pt>
                <c:pt idx="382">
                  <c:v>71.239999999999995</c:v>
                </c:pt>
                <c:pt idx="383">
                  <c:v>71.239999999999995</c:v>
                </c:pt>
                <c:pt idx="384">
                  <c:v>71.239999999999995</c:v>
                </c:pt>
                <c:pt idx="385">
                  <c:v>70.940000000000026</c:v>
                </c:pt>
                <c:pt idx="386">
                  <c:v>70.940000000000026</c:v>
                </c:pt>
                <c:pt idx="387">
                  <c:v>70.940000000000026</c:v>
                </c:pt>
                <c:pt idx="388">
                  <c:v>71.239999999999995</c:v>
                </c:pt>
                <c:pt idx="389">
                  <c:v>71.239999999999995</c:v>
                </c:pt>
                <c:pt idx="390">
                  <c:v>71.239999999999995</c:v>
                </c:pt>
                <c:pt idx="391">
                  <c:v>71.239999999999995</c:v>
                </c:pt>
                <c:pt idx="392">
                  <c:v>71.239999999999995</c:v>
                </c:pt>
                <c:pt idx="393">
                  <c:v>71.239999999999995</c:v>
                </c:pt>
                <c:pt idx="394">
                  <c:v>71.239999999999995</c:v>
                </c:pt>
                <c:pt idx="395">
                  <c:v>71.239999999999995</c:v>
                </c:pt>
                <c:pt idx="396">
                  <c:v>71.239999999999995</c:v>
                </c:pt>
                <c:pt idx="397">
                  <c:v>71.239999999999995</c:v>
                </c:pt>
                <c:pt idx="398">
                  <c:v>71.239999999999995</c:v>
                </c:pt>
                <c:pt idx="399">
                  <c:v>71.239999999999995</c:v>
                </c:pt>
                <c:pt idx="400">
                  <c:v>71.239999999999995</c:v>
                </c:pt>
                <c:pt idx="401">
                  <c:v>71.239999999999995</c:v>
                </c:pt>
                <c:pt idx="402">
                  <c:v>71.239999999999995</c:v>
                </c:pt>
                <c:pt idx="403">
                  <c:v>71.239999999999995</c:v>
                </c:pt>
                <c:pt idx="404">
                  <c:v>71.239999999999995</c:v>
                </c:pt>
                <c:pt idx="405">
                  <c:v>71.239999999999995</c:v>
                </c:pt>
                <c:pt idx="406">
                  <c:v>71.239999999999995</c:v>
                </c:pt>
                <c:pt idx="407">
                  <c:v>71.239999999999995</c:v>
                </c:pt>
                <c:pt idx="408">
                  <c:v>71.239999999999995</c:v>
                </c:pt>
                <c:pt idx="409">
                  <c:v>71.239999999999995</c:v>
                </c:pt>
                <c:pt idx="410">
                  <c:v>71.239999999999995</c:v>
                </c:pt>
                <c:pt idx="411">
                  <c:v>71.239999999999995</c:v>
                </c:pt>
                <c:pt idx="412">
                  <c:v>71.239999999999995</c:v>
                </c:pt>
                <c:pt idx="413">
                  <c:v>71.239999999999995</c:v>
                </c:pt>
                <c:pt idx="414">
                  <c:v>71.239999999999995</c:v>
                </c:pt>
                <c:pt idx="415">
                  <c:v>71.239999999999995</c:v>
                </c:pt>
                <c:pt idx="416">
                  <c:v>71.239999999999995</c:v>
                </c:pt>
                <c:pt idx="417">
                  <c:v>71.239999999999995</c:v>
                </c:pt>
                <c:pt idx="418">
                  <c:v>71.239999999999995</c:v>
                </c:pt>
                <c:pt idx="419">
                  <c:v>71.239999999999995</c:v>
                </c:pt>
                <c:pt idx="420">
                  <c:v>71.239999999999995</c:v>
                </c:pt>
                <c:pt idx="421">
                  <c:v>71.239999999999995</c:v>
                </c:pt>
                <c:pt idx="422">
                  <c:v>71.239999999999995</c:v>
                </c:pt>
                <c:pt idx="423">
                  <c:v>71.239999999999995</c:v>
                </c:pt>
                <c:pt idx="424">
                  <c:v>71.239999999999995</c:v>
                </c:pt>
                <c:pt idx="425">
                  <c:v>71.239999999999995</c:v>
                </c:pt>
                <c:pt idx="426">
                  <c:v>71.239999999999995</c:v>
                </c:pt>
                <c:pt idx="427">
                  <c:v>71.239999999999995</c:v>
                </c:pt>
                <c:pt idx="428">
                  <c:v>71.239999999999995</c:v>
                </c:pt>
                <c:pt idx="429">
                  <c:v>71.239999999999995</c:v>
                </c:pt>
                <c:pt idx="430">
                  <c:v>71.239999999999995</c:v>
                </c:pt>
                <c:pt idx="431">
                  <c:v>70.940000000000026</c:v>
                </c:pt>
                <c:pt idx="432">
                  <c:v>70.940000000000026</c:v>
                </c:pt>
                <c:pt idx="433">
                  <c:v>70.940000000000026</c:v>
                </c:pt>
                <c:pt idx="434">
                  <c:v>70.940000000000026</c:v>
                </c:pt>
                <c:pt idx="435">
                  <c:v>70.940000000000026</c:v>
                </c:pt>
                <c:pt idx="436">
                  <c:v>70.940000000000026</c:v>
                </c:pt>
                <c:pt idx="437">
                  <c:v>70.940000000000026</c:v>
                </c:pt>
                <c:pt idx="438">
                  <c:v>70.940000000000026</c:v>
                </c:pt>
                <c:pt idx="439">
                  <c:v>70.940000000000026</c:v>
                </c:pt>
                <c:pt idx="440">
                  <c:v>70.940000000000026</c:v>
                </c:pt>
                <c:pt idx="441">
                  <c:v>70.940000000000026</c:v>
                </c:pt>
                <c:pt idx="442">
                  <c:v>71.239999999999995</c:v>
                </c:pt>
                <c:pt idx="443">
                  <c:v>71.239999999999995</c:v>
                </c:pt>
                <c:pt idx="444">
                  <c:v>71.239999999999995</c:v>
                </c:pt>
                <c:pt idx="445">
                  <c:v>71.239999999999995</c:v>
                </c:pt>
                <c:pt idx="446">
                  <c:v>71.239999999999995</c:v>
                </c:pt>
                <c:pt idx="447">
                  <c:v>71.239999999999995</c:v>
                </c:pt>
                <c:pt idx="448">
                  <c:v>71.239999999999995</c:v>
                </c:pt>
                <c:pt idx="449">
                  <c:v>71.239999999999995</c:v>
                </c:pt>
                <c:pt idx="450">
                  <c:v>71.239999999999995</c:v>
                </c:pt>
                <c:pt idx="451">
                  <c:v>71.239999999999995</c:v>
                </c:pt>
                <c:pt idx="452">
                  <c:v>71.239999999999995</c:v>
                </c:pt>
                <c:pt idx="453">
                  <c:v>71.239999999999995</c:v>
                </c:pt>
                <c:pt idx="454">
                  <c:v>71.239999999999995</c:v>
                </c:pt>
                <c:pt idx="455">
                  <c:v>71.239999999999995</c:v>
                </c:pt>
                <c:pt idx="456">
                  <c:v>71.239999999999995</c:v>
                </c:pt>
                <c:pt idx="457">
                  <c:v>71.239999999999995</c:v>
                </c:pt>
                <c:pt idx="458">
                  <c:v>71.239999999999995</c:v>
                </c:pt>
                <c:pt idx="459">
                  <c:v>71.239999999999995</c:v>
                </c:pt>
                <c:pt idx="460">
                  <c:v>71.239999999999995</c:v>
                </c:pt>
                <c:pt idx="461">
                  <c:v>71.239999999999995</c:v>
                </c:pt>
                <c:pt idx="462">
                  <c:v>71.239999999999995</c:v>
                </c:pt>
                <c:pt idx="463">
                  <c:v>71.239999999999995</c:v>
                </c:pt>
                <c:pt idx="464">
                  <c:v>71.239999999999995</c:v>
                </c:pt>
                <c:pt idx="465">
                  <c:v>71.239999999999995</c:v>
                </c:pt>
                <c:pt idx="466">
                  <c:v>71.239999999999995</c:v>
                </c:pt>
                <c:pt idx="467">
                  <c:v>71.239999999999995</c:v>
                </c:pt>
                <c:pt idx="468">
                  <c:v>71.540000000000006</c:v>
                </c:pt>
                <c:pt idx="469">
                  <c:v>71.540000000000006</c:v>
                </c:pt>
                <c:pt idx="470">
                  <c:v>71.540000000000006</c:v>
                </c:pt>
                <c:pt idx="471">
                  <c:v>71.540000000000006</c:v>
                </c:pt>
                <c:pt idx="472">
                  <c:v>71.540000000000006</c:v>
                </c:pt>
                <c:pt idx="473">
                  <c:v>71.540000000000006</c:v>
                </c:pt>
                <c:pt idx="474">
                  <c:v>71.540000000000006</c:v>
                </c:pt>
                <c:pt idx="475">
                  <c:v>71.540000000000006</c:v>
                </c:pt>
                <c:pt idx="476">
                  <c:v>71.540000000000006</c:v>
                </c:pt>
                <c:pt idx="477">
                  <c:v>71.540000000000006</c:v>
                </c:pt>
                <c:pt idx="478">
                  <c:v>71.540000000000006</c:v>
                </c:pt>
                <c:pt idx="479">
                  <c:v>71.540000000000006</c:v>
                </c:pt>
                <c:pt idx="480">
                  <c:v>71.239999999999995</c:v>
                </c:pt>
                <c:pt idx="481">
                  <c:v>71.239999999999995</c:v>
                </c:pt>
                <c:pt idx="482">
                  <c:v>71.239999999999995</c:v>
                </c:pt>
                <c:pt idx="483">
                  <c:v>71.239999999999995</c:v>
                </c:pt>
                <c:pt idx="484">
                  <c:v>71.239999999999995</c:v>
                </c:pt>
                <c:pt idx="485">
                  <c:v>71.540000000000006</c:v>
                </c:pt>
                <c:pt idx="486">
                  <c:v>71.540000000000006</c:v>
                </c:pt>
                <c:pt idx="487">
                  <c:v>71.540000000000006</c:v>
                </c:pt>
                <c:pt idx="488">
                  <c:v>71.540000000000006</c:v>
                </c:pt>
                <c:pt idx="489">
                  <c:v>71.540000000000006</c:v>
                </c:pt>
                <c:pt idx="490">
                  <c:v>71.540000000000006</c:v>
                </c:pt>
                <c:pt idx="491">
                  <c:v>71.540000000000006</c:v>
                </c:pt>
                <c:pt idx="492">
                  <c:v>71.540000000000006</c:v>
                </c:pt>
                <c:pt idx="493">
                  <c:v>71.84</c:v>
                </c:pt>
                <c:pt idx="494">
                  <c:v>71.84</c:v>
                </c:pt>
                <c:pt idx="495">
                  <c:v>71.84</c:v>
                </c:pt>
                <c:pt idx="496">
                  <c:v>71.84</c:v>
                </c:pt>
                <c:pt idx="497">
                  <c:v>71.84</c:v>
                </c:pt>
                <c:pt idx="498">
                  <c:v>71.84</c:v>
                </c:pt>
                <c:pt idx="499">
                  <c:v>71.84</c:v>
                </c:pt>
                <c:pt idx="500">
                  <c:v>71.84</c:v>
                </c:pt>
                <c:pt idx="501">
                  <c:v>72.14</c:v>
                </c:pt>
                <c:pt idx="502">
                  <c:v>72.14</c:v>
                </c:pt>
                <c:pt idx="503">
                  <c:v>72.14</c:v>
                </c:pt>
                <c:pt idx="504">
                  <c:v>72.14</c:v>
                </c:pt>
                <c:pt idx="505">
                  <c:v>72.14</c:v>
                </c:pt>
                <c:pt idx="506">
                  <c:v>72.14</c:v>
                </c:pt>
                <c:pt idx="507">
                  <c:v>72.14</c:v>
                </c:pt>
                <c:pt idx="508">
                  <c:v>72.14</c:v>
                </c:pt>
                <c:pt idx="509">
                  <c:v>72.14</c:v>
                </c:pt>
                <c:pt idx="510">
                  <c:v>72.14</c:v>
                </c:pt>
                <c:pt idx="511">
                  <c:v>72.14</c:v>
                </c:pt>
                <c:pt idx="512">
                  <c:v>72.14</c:v>
                </c:pt>
                <c:pt idx="513">
                  <c:v>72.14</c:v>
                </c:pt>
                <c:pt idx="514">
                  <c:v>72.14</c:v>
                </c:pt>
                <c:pt idx="515">
                  <c:v>72.440000000000026</c:v>
                </c:pt>
                <c:pt idx="516">
                  <c:v>72.440000000000026</c:v>
                </c:pt>
                <c:pt idx="517">
                  <c:v>72.440000000000026</c:v>
                </c:pt>
                <c:pt idx="518">
                  <c:v>72.440000000000026</c:v>
                </c:pt>
                <c:pt idx="519">
                  <c:v>72.440000000000026</c:v>
                </c:pt>
                <c:pt idx="520">
                  <c:v>72.440000000000026</c:v>
                </c:pt>
                <c:pt idx="521">
                  <c:v>72.440000000000026</c:v>
                </c:pt>
                <c:pt idx="522">
                  <c:v>72.440000000000026</c:v>
                </c:pt>
                <c:pt idx="523">
                  <c:v>72.440000000000026</c:v>
                </c:pt>
                <c:pt idx="524">
                  <c:v>72.440000000000026</c:v>
                </c:pt>
                <c:pt idx="525">
                  <c:v>72.440000000000026</c:v>
                </c:pt>
                <c:pt idx="526">
                  <c:v>72.440000000000026</c:v>
                </c:pt>
                <c:pt idx="527">
                  <c:v>72.440000000000026</c:v>
                </c:pt>
                <c:pt idx="528">
                  <c:v>72.440000000000026</c:v>
                </c:pt>
                <c:pt idx="529">
                  <c:v>72.14</c:v>
                </c:pt>
                <c:pt idx="530">
                  <c:v>72.14</c:v>
                </c:pt>
                <c:pt idx="531">
                  <c:v>72.14</c:v>
                </c:pt>
                <c:pt idx="532">
                  <c:v>72.14</c:v>
                </c:pt>
                <c:pt idx="533">
                  <c:v>72.14</c:v>
                </c:pt>
                <c:pt idx="534">
                  <c:v>72.14</c:v>
                </c:pt>
                <c:pt idx="535">
                  <c:v>72.14</c:v>
                </c:pt>
                <c:pt idx="536">
                  <c:v>72.14</c:v>
                </c:pt>
                <c:pt idx="537">
                  <c:v>72.14</c:v>
                </c:pt>
                <c:pt idx="538">
                  <c:v>72.440000000000026</c:v>
                </c:pt>
                <c:pt idx="539">
                  <c:v>72.440000000000026</c:v>
                </c:pt>
                <c:pt idx="540">
                  <c:v>72.440000000000026</c:v>
                </c:pt>
                <c:pt idx="541">
                  <c:v>72.440000000000026</c:v>
                </c:pt>
                <c:pt idx="542">
                  <c:v>72.440000000000026</c:v>
                </c:pt>
                <c:pt idx="543">
                  <c:v>72.440000000000026</c:v>
                </c:pt>
                <c:pt idx="544">
                  <c:v>72.440000000000026</c:v>
                </c:pt>
                <c:pt idx="545">
                  <c:v>72.440000000000026</c:v>
                </c:pt>
                <c:pt idx="546">
                  <c:v>72.440000000000026</c:v>
                </c:pt>
                <c:pt idx="547">
                  <c:v>72.440000000000026</c:v>
                </c:pt>
                <c:pt idx="548">
                  <c:v>72.440000000000026</c:v>
                </c:pt>
                <c:pt idx="549">
                  <c:v>72.14</c:v>
                </c:pt>
                <c:pt idx="550">
                  <c:v>72.14</c:v>
                </c:pt>
                <c:pt idx="551">
                  <c:v>72.14</c:v>
                </c:pt>
                <c:pt idx="552">
                  <c:v>72.14</c:v>
                </c:pt>
                <c:pt idx="553">
                  <c:v>72.14</c:v>
                </c:pt>
                <c:pt idx="554">
                  <c:v>72.14</c:v>
                </c:pt>
                <c:pt idx="555">
                  <c:v>72.14</c:v>
                </c:pt>
                <c:pt idx="556">
                  <c:v>72.14</c:v>
                </c:pt>
                <c:pt idx="557">
                  <c:v>72.440000000000026</c:v>
                </c:pt>
                <c:pt idx="558">
                  <c:v>72.440000000000026</c:v>
                </c:pt>
                <c:pt idx="559">
                  <c:v>72.440000000000026</c:v>
                </c:pt>
                <c:pt idx="560">
                  <c:v>72.440000000000026</c:v>
                </c:pt>
                <c:pt idx="561">
                  <c:v>72.440000000000026</c:v>
                </c:pt>
                <c:pt idx="562">
                  <c:v>72.440000000000026</c:v>
                </c:pt>
                <c:pt idx="563">
                  <c:v>72.440000000000026</c:v>
                </c:pt>
                <c:pt idx="564">
                  <c:v>72.440000000000026</c:v>
                </c:pt>
                <c:pt idx="565">
                  <c:v>72.739999999999995</c:v>
                </c:pt>
                <c:pt idx="566">
                  <c:v>72.739999999999995</c:v>
                </c:pt>
                <c:pt idx="567">
                  <c:v>72.739999999999995</c:v>
                </c:pt>
                <c:pt idx="568">
                  <c:v>72.739999999999995</c:v>
                </c:pt>
                <c:pt idx="569">
                  <c:v>72.739999999999995</c:v>
                </c:pt>
                <c:pt idx="570">
                  <c:v>72.739999999999995</c:v>
                </c:pt>
                <c:pt idx="571">
                  <c:v>72.739999999999995</c:v>
                </c:pt>
                <c:pt idx="572">
                  <c:v>72.739999999999995</c:v>
                </c:pt>
                <c:pt idx="573">
                  <c:v>72.739999999999995</c:v>
                </c:pt>
                <c:pt idx="574">
                  <c:v>72.739999999999995</c:v>
                </c:pt>
                <c:pt idx="575">
                  <c:v>72.739999999999995</c:v>
                </c:pt>
                <c:pt idx="576">
                  <c:v>72.739999999999995</c:v>
                </c:pt>
                <c:pt idx="577">
                  <c:v>72.739999999999995</c:v>
                </c:pt>
                <c:pt idx="578">
                  <c:v>72.739999999999995</c:v>
                </c:pt>
                <c:pt idx="579">
                  <c:v>72.739999999999995</c:v>
                </c:pt>
                <c:pt idx="580">
                  <c:v>72.739999999999995</c:v>
                </c:pt>
                <c:pt idx="581">
                  <c:v>72.739999999999995</c:v>
                </c:pt>
                <c:pt idx="582">
                  <c:v>72.739999999999995</c:v>
                </c:pt>
                <c:pt idx="583">
                  <c:v>72.739999999999995</c:v>
                </c:pt>
                <c:pt idx="584">
                  <c:v>72.739999999999995</c:v>
                </c:pt>
                <c:pt idx="585">
                  <c:v>72.739999999999995</c:v>
                </c:pt>
                <c:pt idx="586">
                  <c:v>72.739999999999995</c:v>
                </c:pt>
                <c:pt idx="587">
                  <c:v>72.739999999999995</c:v>
                </c:pt>
                <c:pt idx="588">
                  <c:v>72.739999999999995</c:v>
                </c:pt>
                <c:pt idx="589">
                  <c:v>72.739999999999995</c:v>
                </c:pt>
                <c:pt idx="590">
                  <c:v>72.739999999999995</c:v>
                </c:pt>
                <c:pt idx="591">
                  <c:v>72.739999999999995</c:v>
                </c:pt>
                <c:pt idx="592">
                  <c:v>72.739999999999995</c:v>
                </c:pt>
                <c:pt idx="593">
                  <c:v>72.739999999999995</c:v>
                </c:pt>
                <c:pt idx="594">
                  <c:v>72.739999999999995</c:v>
                </c:pt>
                <c:pt idx="595">
                  <c:v>72.739999999999995</c:v>
                </c:pt>
                <c:pt idx="596">
                  <c:v>72.739999999999995</c:v>
                </c:pt>
                <c:pt idx="597">
                  <c:v>72.739999999999995</c:v>
                </c:pt>
                <c:pt idx="598">
                  <c:v>72.739999999999995</c:v>
                </c:pt>
                <c:pt idx="599">
                  <c:v>72.739999999999995</c:v>
                </c:pt>
                <c:pt idx="600">
                  <c:v>72.739999999999995</c:v>
                </c:pt>
                <c:pt idx="601">
                  <c:v>72.440000000000026</c:v>
                </c:pt>
                <c:pt idx="602">
                  <c:v>72.440000000000026</c:v>
                </c:pt>
                <c:pt idx="603">
                  <c:v>72.440000000000026</c:v>
                </c:pt>
                <c:pt idx="604">
                  <c:v>72.440000000000026</c:v>
                </c:pt>
                <c:pt idx="605">
                  <c:v>72.739999999999995</c:v>
                </c:pt>
                <c:pt idx="606">
                  <c:v>72.739999999999995</c:v>
                </c:pt>
                <c:pt idx="607">
                  <c:v>72.739999999999995</c:v>
                </c:pt>
                <c:pt idx="608">
                  <c:v>72.739999999999995</c:v>
                </c:pt>
                <c:pt idx="609">
                  <c:v>72.739999999999995</c:v>
                </c:pt>
                <c:pt idx="610">
                  <c:v>72.739999999999995</c:v>
                </c:pt>
                <c:pt idx="611">
                  <c:v>72.739999999999995</c:v>
                </c:pt>
                <c:pt idx="612">
                  <c:v>72.739999999999995</c:v>
                </c:pt>
                <c:pt idx="613">
                  <c:v>72.739999999999995</c:v>
                </c:pt>
                <c:pt idx="614">
                  <c:v>73.040000000000006</c:v>
                </c:pt>
                <c:pt idx="615">
                  <c:v>73.040000000000006</c:v>
                </c:pt>
                <c:pt idx="616">
                  <c:v>73.040000000000006</c:v>
                </c:pt>
                <c:pt idx="617">
                  <c:v>73.040000000000006</c:v>
                </c:pt>
                <c:pt idx="618">
                  <c:v>73.040000000000006</c:v>
                </c:pt>
                <c:pt idx="619">
                  <c:v>73.040000000000006</c:v>
                </c:pt>
                <c:pt idx="620">
                  <c:v>72.739999999999995</c:v>
                </c:pt>
                <c:pt idx="621">
                  <c:v>72.739999999999995</c:v>
                </c:pt>
                <c:pt idx="622">
                  <c:v>72.739999999999995</c:v>
                </c:pt>
                <c:pt idx="623">
                  <c:v>72.739999999999995</c:v>
                </c:pt>
                <c:pt idx="624">
                  <c:v>72.739999999999995</c:v>
                </c:pt>
                <c:pt idx="625">
                  <c:v>72.739999999999995</c:v>
                </c:pt>
                <c:pt idx="626">
                  <c:v>72.739999999999995</c:v>
                </c:pt>
                <c:pt idx="627">
                  <c:v>72.739999999999995</c:v>
                </c:pt>
                <c:pt idx="628">
                  <c:v>72.739999999999995</c:v>
                </c:pt>
                <c:pt idx="629">
                  <c:v>72.739999999999995</c:v>
                </c:pt>
                <c:pt idx="630">
                  <c:v>72.739999999999995</c:v>
                </c:pt>
                <c:pt idx="631">
                  <c:v>72.739999999999995</c:v>
                </c:pt>
                <c:pt idx="632">
                  <c:v>72.739999999999995</c:v>
                </c:pt>
                <c:pt idx="633">
                  <c:v>72.739999999999995</c:v>
                </c:pt>
                <c:pt idx="634">
                  <c:v>72.739999999999995</c:v>
                </c:pt>
                <c:pt idx="635">
                  <c:v>72.739999999999995</c:v>
                </c:pt>
                <c:pt idx="636">
                  <c:v>72.739999999999995</c:v>
                </c:pt>
                <c:pt idx="637">
                  <c:v>72.739999999999995</c:v>
                </c:pt>
                <c:pt idx="638">
                  <c:v>72.739999999999995</c:v>
                </c:pt>
                <c:pt idx="639">
                  <c:v>72.739999999999995</c:v>
                </c:pt>
                <c:pt idx="640">
                  <c:v>72.739999999999995</c:v>
                </c:pt>
                <c:pt idx="641">
                  <c:v>72.739999999999995</c:v>
                </c:pt>
                <c:pt idx="642">
                  <c:v>72.739999999999995</c:v>
                </c:pt>
                <c:pt idx="643">
                  <c:v>72.739999999999995</c:v>
                </c:pt>
                <c:pt idx="644">
                  <c:v>72.739999999999995</c:v>
                </c:pt>
              </c:numCache>
            </c:numRef>
          </c:yVal>
          <c:smooth val="1"/>
        </c:ser>
        <c:axId val="45840640"/>
        <c:axId val="45859200"/>
      </c:scatterChart>
      <c:valAx>
        <c:axId val="45840640"/>
        <c:scaling>
          <c:orientation val="minMax"/>
          <c:max val="41157"/>
          <c:min val="41128"/>
        </c:scaling>
        <c:axPos val="b"/>
        <c:numFmt formatCode="mm/dd/yy" sourceLinked="0"/>
        <c:tickLblPos val="nextTo"/>
        <c:spPr>
          <a:ln w="3175">
            <a:solidFill>
              <a:srgbClr val="000000"/>
            </a:solidFill>
            <a:prstDash val="solid"/>
          </a:ln>
        </c:spPr>
        <c:txPr>
          <a:bodyPr rot="-2700000" vert="horz"/>
          <a:lstStyle/>
          <a:p>
            <a:pPr>
              <a:defRPr sz="1600" b="0" i="0" u="none" strike="noStrike" baseline="0">
                <a:solidFill>
                  <a:srgbClr val="000000"/>
                </a:solidFill>
                <a:latin typeface="Arial" pitchFamily="34" charset="0"/>
                <a:ea typeface="Arial"/>
                <a:cs typeface="Arial" pitchFamily="34" charset="0"/>
              </a:defRPr>
            </a:pPr>
            <a:endParaRPr lang="en-US"/>
          </a:p>
        </c:txPr>
        <c:crossAx val="45859200"/>
        <c:crosses val="autoZero"/>
        <c:crossBetween val="midCat"/>
        <c:majorUnit val="3"/>
      </c:valAx>
      <c:valAx>
        <c:axId val="45859200"/>
        <c:scaling>
          <c:orientation val="minMax"/>
          <c:max val="80"/>
          <c:min val="55"/>
        </c:scaling>
        <c:axPos val="l"/>
        <c:majorGridlines>
          <c:spPr>
            <a:ln w="3175">
              <a:solidFill>
                <a:srgbClr val="000000"/>
              </a:solidFill>
              <a:prstDash val="solid"/>
            </a:ln>
          </c:spPr>
        </c:majorGridlines>
        <c:title>
          <c:tx>
            <c:rich>
              <a:bodyPr/>
              <a:lstStyle/>
              <a:p>
                <a:pPr>
                  <a:defRPr sz="1600" b="0" i="0" u="none" strike="noStrike" baseline="0">
                    <a:solidFill>
                      <a:srgbClr val="000000"/>
                    </a:solidFill>
                    <a:latin typeface="Arial"/>
                    <a:ea typeface="Arial"/>
                    <a:cs typeface="Arial"/>
                  </a:defRPr>
                </a:pPr>
                <a:r>
                  <a:rPr lang="en-US" sz="1600" dirty="0"/>
                  <a:t>Temperature (F)</a:t>
                </a:r>
              </a:p>
            </c:rich>
          </c:tx>
          <c:layout>
            <c:manualLayout>
              <c:xMode val="edge"/>
              <c:yMode val="edge"/>
              <c:x val="8.3056478405315708E-3"/>
              <c:y val="0.15736060110718544"/>
            </c:manualLayout>
          </c:layout>
          <c:spPr>
            <a:noFill/>
            <a:ln w="25400">
              <a:noFill/>
            </a:ln>
          </c:spPr>
        </c:title>
        <c:numFmt formatCode="0" sourceLinked="0"/>
        <c:tickLblPos val="nextTo"/>
        <c:spPr>
          <a:ln w="3175">
            <a:solidFill>
              <a:srgbClr val="000000"/>
            </a:solidFill>
            <a:prstDash val="solid"/>
          </a:ln>
        </c:spPr>
        <c:txPr>
          <a:bodyPr rot="0" vert="horz"/>
          <a:lstStyle/>
          <a:p>
            <a:pPr>
              <a:defRPr sz="1600" b="0" i="0" u="none" strike="noStrike" baseline="0">
                <a:solidFill>
                  <a:srgbClr val="000000"/>
                </a:solidFill>
                <a:latin typeface="Arial" pitchFamily="34" charset="0"/>
                <a:ea typeface="Arial"/>
                <a:cs typeface="Arial" pitchFamily="34" charset="0"/>
              </a:defRPr>
            </a:pPr>
            <a:endParaRPr lang="en-US"/>
          </a:p>
        </c:txPr>
        <c:crossAx val="45840640"/>
        <c:crosses val="autoZero"/>
        <c:crossBetween val="midCat"/>
        <c:majorUnit val="5"/>
      </c:valAx>
      <c:spPr>
        <a:noFill/>
        <a:ln w="25400">
          <a:noFill/>
        </a:ln>
      </c:spPr>
    </c:plotArea>
    <c:legend>
      <c:legendPos val="r"/>
      <c:layout>
        <c:manualLayout>
          <c:xMode val="edge"/>
          <c:yMode val="edge"/>
          <c:x val="0.22037652270210387"/>
          <c:y val="2.7990063115020343E-2"/>
          <c:w val="0.67386489479512834"/>
          <c:h val="0.10399037912903028"/>
        </c:manualLayout>
      </c:layout>
      <c:spPr>
        <a:solidFill>
          <a:srgbClr val="FFFFFF"/>
        </a:solidFill>
        <a:ln w="25400">
          <a:noFill/>
        </a:ln>
      </c:spPr>
      <c:txPr>
        <a:bodyPr/>
        <a:lstStyle/>
        <a:p>
          <a:pPr>
            <a:defRPr sz="1400" b="0" i="0" u="none" strike="noStrike" baseline="0">
              <a:solidFill>
                <a:srgbClr val="000000"/>
              </a:solidFill>
              <a:latin typeface="Arial"/>
              <a:ea typeface="Arial"/>
              <a:cs typeface="Arial"/>
            </a:defRPr>
          </a:pPr>
          <a:endParaRPr lang="en-US"/>
        </a:p>
      </c:txPr>
    </c:legend>
    <c:plotVisOnly val="1"/>
    <c:dispBlanksAs val="gap"/>
  </c:chart>
  <c:spPr>
    <a:solidFill>
      <a:srgbClr val="FFFFFF"/>
    </a:solidFill>
  </c:spPr>
  <c:txPr>
    <a:bodyPr/>
    <a:lstStyle/>
    <a:p>
      <a:pPr>
        <a:defRPr sz="1200" b="0" i="0" u="none" strike="noStrike" baseline="0">
          <a:solidFill>
            <a:srgbClr val="000000"/>
          </a:solidFill>
          <a:latin typeface="Arial"/>
          <a:ea typeface="Arial"/>
          <a:cs typeface="Arial"/>
        </a:defRPr>
      </a:pPr>
      <a:endParaRPr lang="en-US"/>
    </a:p>
  </c:txPr>
  <c:externalData r:id="rId1"/>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chart>
    <c:plotArea>
      <c:layout>
        <c:manualLayout>
          <c:layoutTarget val="inner"/>
          <c:xMode val="edge"/>
          <c:yMode val="edge"/>
          <c:x val="0.13292928902197604"/>
          <c:y val="7.4548702245552628E-2"/>
          <c:w val="0.7533904065680298"/>
          <c:h val="0.67851834909650044"/>
        </c:manualLayout>
      </c:layout>
      <c:barChart>
        <c:barDir val="col"/>
        <c:grouping val="clustered"/>
        <c:ser>
          <c:idx val="1"/>
          <c:order val="1"/>
          <c:tx>
            <c:strRef>
              <c:f>'Sp conductance, DO &amp; pH'!$C$1</c:f>
              <c:strCache>
                <c:ptCount val="1"/>
                <c:pt idx="0">
                  <c:v>Sp. Conductance </c:v>
                </c:pt>
              </c:strCache>
            </c:strRef>
          </c:tx>
          <c:spPr>
            <a:solidFill>
              <a:srgbClr val="FF0000"/>
            </a:solidFill>
            <a:ln w="28575">
              <a:solidFill>
                <a:srgbClr val="FF0000"/>
              </a:solidFill>
            </a:ln>
          </c:spPr>
          <c:cat>
            <c:strRef>
              <c:f>'Sp conductance, DO &amp; pH'!$A$2:$A$24</c:f>
              <c:strCache>
                <c:ptCount val="23"/>
                <c:pt idx="0">
                  <c:v>MW-1</c:v>
                </c:pt>
                <c:pt idx="1">
                  <c:v>MW-2</c:v>
                </c:pt>
                <c:pt idx="2">
                  <c:v>MW-3</c:v>
                </c:pt>
                <c:pt idx="3">
                  <c:v>MW-4</c:v>
                </c:pt>
                <c:pt idx="4">
                  <c:v>CPZ-3</c:v>
                </c:pt>
                <c:pt idx="5">
                  <c:v>MW-5I</c:v>
                </c:pt>
                <c:pt idx="6">
                  <c:v>MW-5</c:v>
                </c:pt>
                <c:pt idx="7">
                  <c:v>MW-9</c:v>
                </c:pt>
                <c:pt idx="8">
                  <c:v>PZ-1</c:v>
                </c:pt>
                <c:pt idx="9">
                  <c:v>CPZ-1S</c:v>
                </c:pt>
                <c:pt idx="10">
                  <c:v>CPZ-1</c:v>
                </c:pt>
                <c:pt idx="11">
                  <c:v>MW-6</c:v>
                </c:pt>
                <c:pt idx="12">
                  <c:v>PZ-2</c:v>
                </c:pt>
                <c:pt idx="13">
                  <c:v>CPZ-2</c:v>
                </c:pt>
                <c:pt idx="14">
                  <c:v>MW-7</c:v>
                </c:pt>
                <c:pt idx="15">
                  <c:v>MW-7I</c:v>
                </c:pt>
                <c:pt idx="16">
                  <c:v>MW-8</c:v>
                </c:pt>
                <c:pt idx="17">
                  <c:v>SW-E-Up</c:v>
                </c:pt>
                <c:pt idx="18">
                  <c:v>SW-E-M</c:v>
                </c:pt>
                <c:pt idx="19">
                  <c:v>SW-E</c:v>
                </c:pt>
                <c:pt idx="20">
                  <c:v>SW-W</c:v>
                </c:pt>
                <c:pt idx="21">
                  <c:v>SW-W-M</c:v>
                </c:pt>
                <c:pt idx="22">
                  <c:v>SW-W-Up</c:v>
                </c:pt>
              </c:strCache>
            </c:strRef>
          </c:cat>
          <c:val>
            <c:numRef>
              <c:f>'Sp conductance, DO &amp; pH'!$C$2:$C$24</c:f>
              <c:numCache>
                <c:formatCode>0</c:formatCode>
                <c:ptCount val="23"/>
                <c:pt idx="0">
                  <c:v>601.5</c:v>
                </c:pt>
                <c:pt idx="1">
                  <c:v>219.66666666666657</c:v>
                </c:pt>
                <c:pt idx="2">
                  <c:v>40</c:v>
                </c:pt>
                <c:pt idx="3">
                  <c:v>369.76666666666671</c:v>
                </c:pt>
                <c:pt idx="4">
                  <c:v>51.2</c:v>
                </c:pt>
                <c:pt idx="5">
                  <c:v>325.23333333333335</c:v>
                </c:pt>
                <c:pt idx="6">
                  <c:v>368.9</c:v>
                </c:pt>
                <c:pt idx="7">
                  <c:v>383.33333333333331</c:v>
                </c:pt>
                <c:pt idx="8">
                  <c:v>202</c:v>
                </c:pt>
                <c:pt idx="9">
                  <c:v>122</c:v>
                </c:pt>
                <c:pt idx="10">
                  <c:v>65.566666666666663</c:v>
                </c:pt>
                <c:pt idx="11">
                  <c:v>151.26666666666659</c:v>
                </c:pt>
                <c:pt idx="12">
                  <c:v>182</c:v>
                </c:pt>
                <c:pt idx="13">
                  <c:v>60.533333333333331</c:v>
                </c:pt>
                <c:pt idx="14">
                  <c:v>259.66666666666691</c:v>
                </c:pt>
                <c:pt idx="15">
                  <c:v>160.66666666666657</c:v>
                </c:pt>
                <c:pt idx="16">
                  <c:v>275</c:v>
                </c:pt>
                <c:pt idx="17">
                  <c:v>182</c:v>
                </c:pt>
                <c:pt idx="18">
                  <c:v>235.6</c:v>
                </c:pt>
                <c:pt idx="19">
                  <c:v>225.03333333333342</c:v>
                </c:pt>
                <c:pt idx="20">
                  <c:v>279.60000000000002</c:v>
                </c:pt>
                <c:pt idx="21">
                  <c:v>267.39999999999981</c:v>
                </c:pt>
                <c:pt idx="22">
                  <c:v>265.89999999999981</c:v>
                </c:pt>
              </c:numCache>
            </c:numRef>
          </c:val>
        </c:ser>
        <c:axId val="45552384"/>
        <c:axId val="45554688"/>
      </c:barChart>
      <c:scatterChart>
        <c:scatterStyle val="smoothMarker"/>
        <c:ser>
          <c:idx val="0"/>
          <c:order val="0"/>
          <c:tx>
            <c:strRef>
              <c:f>'Sp conductance, DO &amp; pH'!$B$1</c:f>
              <c:strCache>
                <c:ptCount val="1"/>
                <c:pt idx="0">
                  <c:v>pH</c:v>
                </c:pt>
              </c:strCache>
            </c:strRef>
          </c:tx>
          <c:spPr>
            <a:ln>
              <a:solidFill>
                <a:srgbClr val="7030A0"/>
              </a:solidFill>
            </a:ln>
          </c:spPr>
          <c:marker>
            <c:symbol val="diamond"/>
            <c:size val="5"/>
            <c:spPr>
              <a:solidFill>
                <a:srgbClr val="7030A0"/>
              </a:solidFill>
              <a:ln>
                <a:solidFill>
                  <a:srgbClr val="7030A0"/>
                </a:solidFill>
              </a:ln>
            </c:spPr>
          </c:marker>
          <c:xVal>
            <c:strRef>
              <c:f>'Sp conductance, DO &amp; pH'!$A$2:$A$24</c:f>
              <c:strCache>
                <c:ptCount val="23"/>
                <c:pt idx="0">
                  <c:v>MW-1</c:v>
                </c:pt>
                <c:pt idx="1">
                  <c:v>MW-2</c:v>
                </c:pt>
                <c:pt idx="2">
                  <c:v>MW-3</c:v>
                </c:pt>
                <c:pt idx="3">
                  <c:v>MW-4</c:v>
                </c:pt>
                <c:pt idx="4">
                  <c:v>CPZ-3</c:v>
                </c:pt>
                <c:pt idx="5">
                  <c:v>MW-5I</c:v>
                </c:pt>
                <c:pt idx="6">
                  <c:v>MW-5</c:v>
                </c:pt>
                <c:pt idx="7">
                  <c:v>MW-9</c:v>
                </c:pt>
                <c:pt idx="8">
                  <c:v>PZ-1</c:v>
                </c:pt>
                <c:pt idx="9">
                  <c:v>CPZ-1S</c:v>
                </c:pt>
                <c:pt idx="10">
                  <c:v>CPZ-1</c:v>
                </c:pt>
                <c:pt idx="11">
                  <c:v>MW-6</c:v>
                </c:pt>
                <c:pt idx="12">
                  <c:v>PZ-2</c:v>
                </c:pt>
                <c:pt idx="13">
                  <c:v>CPZ-2</c:v>
                </c:pt>
                <c:pt idx="14">
                  <c:v>MW-7</c:v>
                </c:pt>
                <c:pt idx="15">
                  <c:v>MW-7I</c:v>
                </c:pt>
                <c:pt idx="16">
                  <c:v>MW-8</c:v>
                </c:pt>
                <c:pt idx="17">
                  <c:v>SW-E-Up</c:v>
                </c:pt>
                <c:pt idx="18">
                  <c:v>SW-E-M</c:v>
                </c:pt>
                <c:pt idx="19">
                  <c:v>SW-E</c:v>
                </c:pt>
                <c:pt idx="20">
                  <c:v>SW-W</c:v>
                </c:pt>
                <c:pt idx="21">
                  <c:v>SW-W-M</c:v>
                </c:pt>
                <c:pt idx="22">
                  <c:v>SW-W-Up</c:v>
                </c:pt>
              </c:strCache>
            </c:strRef>
          </c:xVal>
          <c:yVal>
            <c:numRef>
              <c:f>'Sp conductance, DO &amp; pH'!$B$2:$B$24</c:f>
              <c:numCache>
                <c:formatCode>0.00</c:formatCode>
                <c:ptCount val="23"/>
                <c:pt idx="0">
                  <c:v>4.3633333333333333</c:v>
                </c:pt>
                <c:pt idx="1">
                  <c:v>4.4300000000000024</c:v>
                </c:pt>
                <c:pt idx="2">
                  <c:v>5.83</c:v>
                </c:pt>
                <c:pt idx="3">
                  <c:v>5.3066666666666684</c:v>
                </c:pt>
                <c:pt idx="4">
                  <c:v>6.224999999999997</c:v>
                </c:pt>
                <c:pt idx="5">
                  <c:v>7.06</c:v>
                </c:pt>
                <c:pt idx="6">
                  <c:v>5.3466666666666693</c:v>
                </c:pt>
                <c:pt idx="7">
                  <c:v>5.53</c:v>
                </c:pt>
                <c:pt idx="8">
                  <c:v>5.81</c:v>
                </c:pt>
                <c:pt idx="9">
                  <c:v>6.02</c:v>
                </c:pt>
                <c:pt idx="10">
                  <c:v>6.1833333333333371</c:v>
                </c:pt>
                <c:pt idx="11">
                  <c:v>5.67</c:v>
                </c:pt>
                <c:pt idx="12">
                  <c:v>5.63</c:v>
                </c:pt>
                <c:pt idx="13">
                  <c:v>6.2966666666666695</c:v>
                </c:pt>
                <c:pt idx="14">
                  <c:v>5.0266666666666664</c:v>
                </c:pt>
                <c:pt idx="15">
                  <c:v>6.1199999999999974</c:v>
                </c:pt>
                <c:pt idx="16">
                  <c:v>5.3933333333333362</c:v>
                </c:pt>
                <c:pt idx="17">
                  <c:v>6.2</c:v>
                </c:pt>
                <c:pt idx="18">
                  <c:v>6.14</c:v>
                </c:pt>
                <c:pt idx="19">
                  <c:v>6.41</c:v>
                </c:pt>
                <c:pt idx="20">
                  <c:v>6.2949999999999973</c:v>
                </c:pt>
                <c:pt idx="21">
                  <c:v>6.9300000000000024</c:v>
                </c:pt>
                <c:pt idx="22">
                  <c:v>6.54</c:v>
                </c:pt>
              </c:numCache>
            </c:numRef>
          </c:yVal>
          <c:smooth val="1"/>
        </c:ser>
        <c:ser>
          <c:idx val="2"/>
          <c:order val="2"/>
          <c:tx>
            <c:strRef>
              <c:f>'Sp conductance, DO &amp; pH'!$D$1</c:f>
              <c:strCache>
                <c:ptCount val="1"/>
                <c:pt idx="0">
                  <c:v>Dissolved oxygen</c:v>
                </c:pt>
              </c:strCache>
            </c:strRef>
          </c:tx>
          <c:spPr>
            <a:ln>
              <a:solidFill>
                <a:schemeClr val="tx1"/>
              </a:solidFill>
            </a:ln>
          </c:spPr>
          <c:marker>
            <c:symbol val="triangle"/>
            <c:size val="5"/>
            <c:spPr>
              <a:solidFill>
                <a:schemeClr val="tx1"/>
              </a:solidFill>
              <a:ln>
                <a:solidFill>
                  <a:schemeClr val="tx1"/>
                </a:solidFill>
              </a:ln>
            </c:spPr>
          </c:marker>
          <c:xVal>
            <c:strRef>
              <c:f>'Sp conductance, DO &amp; pH'!$A$2:$A$24</c:f>
              <c:strCache>
                <c:ptCount val="23"/>
                <c:pt idx="0">
                  <c:v>MW-1</c:v>
                </c:pt>
                <c:pt idx="1">
                  <c:v>MW-2</c:v>
                </c:pt>
                <c:pt idx="2">
                  <c:v>MW-3</c:v>
                </c:pt>
                <c:pt idx="3">
                  <c:v>MW-4</c:v>
                </c:pt>
                <c:pt idx="4">
                  <c:v>CPZ-3</c:v>
                </c:pt>
                <c:pt idx="5">
                  <c:v>MW-5I</c:v>
                </c:pt>
                <c:pt idx="6">
                  <c:v>MW-5</c:v>
                </c:pt>
                <c:pt idx="7">
                  <c:v>MW-9</c:v>
                </c:pt>
                <c:pt idx="8">
                  <c:v>PZ-1</c:v>
                </c:pt>
                <c:pt idx="9">
                  <c:v>CPZ-1S</c:v>
                </c:pt>
                <c:pt idx="10">
                  <c:v>CPZ-1</c:v>
                </c:pt>
                <c:pt idx="11">
                  <c:v>MW-6</c:v>
                </c:pt>
                <c:pt idx="12">
                  <c:v>PZ-2</c:v>
                </c:pt>
                <c:pt idx="13">
                  <c:v>CPZ-2</c:v>
                </c:pt>
                <c:pt idx="14">
                  <c:v>MW-7</c:v>
                </c:pt>
                <c:pt idx="15">
                  <c:v>MW-7I</c:v>
                </c:pt>
                <c:pt idx="16">
                  <c:v>MW-8</c:v>
                </c:pt>
                <c:pt idx="17">
                  <c:v>SW-E-Up</c:v>
                </c:pt>
                <c:pt idx="18">
                  <c:v>SW-E-M</c:v>
                </c:pt>
                <c:pt idx="19">
                  <c:v>SW-E</c:v>
                </c:pt>
                <c:pt idx="20">
                  <c:v>SW-W</c:v>
                </c:pt>
                <c:pt idx="21">
                  <c:v>SW-W-M</c:v>
                </c:pt>
                <c:pt idx="22">
                  <c:v>SW-W-Up</c:v>
                </c:pt>
              </c:strCache>
            </c:strRef>
          </c:xVal>
          <c:yVal>
            <c:numRef>
              <c:f>'Sp conductance, DO &amp; pH'!$D$2:$D$24</c:f>
              <c:numCache>
                <c:formatCode>0.0</c:formatCode>
                <c:ptCount val="23"/>
                <c:pt idx="0">
                  <c:v>7.6</c:v>
                </c:pt>
                <c:pt idx="1">
                  <c:v>3.243333333333335</c:v>
                </c:pt>
                <c:pt idx="2">
                  <c:v>7.23</c:v>
                </c:pt>
                <c:pt idx="3">
                  <c:v>3.42</c:v>
                </c:pt>
                <c:pt idx="4">
                  <c:v>10.485000000000005</c:v>
                </c:pt>
                <c:pt idx="5">
                  <c:v>5.3</c:v>
                </c:pt>
                <c:pt idx="6">
                  <c:v>5.55</c:v>
                </c:pt>
                <c:pt idx="7">
                  <c:v>2.8499999999999988</c:v>
                </c:pt>
                <c:pt idx="8">
                  <c:v>3.08</c:v>
                </c:pt>
                <c:pt idx="9">
                  <c:v>4.71</c:v>
                </c:pt>
                <c:pt idx="10">
                  <c:v>9.0966666666666711</c:v>
                </c:pt>
                <c:pt idx="11">
                  <c:v>1.6866666666666674</c:v>
                </c:pt>
                <c:pt idx="12">
                  <c:v>6.64</c:v>
                </c:pt>
                <c:pt idx="13">
                  <c:v>8.7033333333333331</c:v>
                </c:pt>
                <c:pt idx="14">
                  <c:v>3.8966666666666647</c:v>
                </c:pt>
                <c:pt idx="15">
                  <c:v>2.82</c:v>
                </c:pt>
                <c:pt idx="16">
                  <c:v>6.6099999999999985</c:v>
                </c:pt>
                <c:pt idx="17">
                  <c:v>7.6199999999999974</c:v>
                </c:pt>
                <c:pt idx="18">
                  <c:v>7.14</c:v>
                </c:pt>
                <c:pt idx="19">
                  <c:v>7.24</c:v>
                </c:pt>
                <c:pt idx="20">
                  <c:v>8.0750000000000028</c:v>
                </c:pt>
                <c:pt idx="21">
                  <c:v>8.1399999999999988</c:v>
                </c:pt>
                <c:pt idx="22">
                  <c:v>7.58</c:v>
                </c:pt>
              </c:numCache>
            </c:numRef>
          </c:yVal>
        </c:ser>
        <c:axId val="45579264"/>
        <c:axId val="45577344"/>
      </c:scatterChart>
      <c:catAx>
        <c:axId val="45552384"/>
        <c:scaling>
          <c:orientation val="minMax"/>
        </c:scaling>
        <c:axPos val="b"/>
        <c:title>
          <c:tx>
            <c:rich>
              <a:bodyPr/>
              <a:lstStyle/>
              <a:p>
                <a:pPr>
                  <a:defRPr/>
                </a:pPr>
                <a:r>
                  <a:rPr lang="en-US" dirty="0"/>
                  <a:t>Sample ID</a:t>
                </a:r>
              </a:p>
            </c:rich>
          </c:tx>
          <c:layout>
            <c:manualLayout>
              <c:xMode val="edge"/>
              <c:yMode val="edge"/>
              <c:x val="0.44429037326161691"/>
              <c:y val="0.91860227338347922"/>
            </c:manualLayout>
          </c:layout>
        </c:title>
        <c:tickLblPos val="nextTo"/>
        <c:crossAx val="45554688"/>
        <c:crosses val="autoZero"/>
        <c:auto val="1"/>
        <c:lblAlgn val="ctr"/>
        <c:lblOffset val="100"/>
      </c:catAx>
      <c:valAx>
        <c:axId val="45554688"/>
        <c:scaling>
          <c:orientation val="minMax"/>
        </c:scaling>
        <c:axPos val="l"/>
        <c:majorGridlines/>
        <c:title>
          <c:tx>
            <c:rich>
              <a:bodyPr rot="-5400000" vert="horz"/>
              <a:lstStyle/>
              <a:p>
                <a:pPr>
                  <a:defRPr b="0"/>
                </a:pPr>
                <a:r>
                  <a:rPr lang="en-US" b="0" dirty="0"/>
                  <a:t>Sp.</a:t>
                </a:r>
                <a:r>
                  <a:rPr lang="en-US" b="0" baseline="0" dirty="0"/>
                  <a:t> Conductance, uM/cm</a:t>
                </a:r>
                <a:endParaRPr lang="en-US" b="0" dirty="0"/>
              </a:p>
            </c:rich>
          </c:tx>
          <c:layout>
            <c:manualLayout>
              <c:xMode val="edge"/>
              <c:yMode val="edge"/>
              <c:x val="3.4659673048125242E-2"/>
              <c:y val="0.16862101254901338"/>
            </c:manualLayout>
          </c:layout>
        </c:title>
        <c:numFmt formatCode="0" sourceLinked="1"/>
        <c:tickLblPos val="nextTo"/>
        <c:crossAx val="45552384"/>
        <c:crosses val="autoZero"/>
        <c:crossBetween val="between"/>
      </c:valAx>
      <c:valAx>
        <c:axId val="45577344"/>
        <c:scaling>
          <c:orientation val="minMax"/>
        </c:scaling>
        <c:axPos val="r"/>
        <c:title>
          <c:tx>
            <c:rich>
              <a:bodyPr rot="-5400000" vert="horz"/>
              <a:lstStyle/>
              <a:p>
                <a:pPr>
                  <a:defRPr b="0"/>
                </a:pPr>
                <a:r>
                  <a:rPr lang="en-US" b="0" dirty="0"/>
                  <a:t>Dissolved</a:t>
                </a:r>
                <a:r>
                  <a:rPr lang="en-US" b="0" baseline="0" dirty="0"/>
                  <a:t> Oxygen, mg/L or pH</a:t>
                </a:r>
                <a:endParaRPr lang="en-US" b="0" dirty="0"/>
              </a:p>
            </c:rich>
          </c:tx>
          <c:layout>
            <c:manualLayout>
              <c:xMode val="edge"/>
              <c:yMode val="edge"/>
              <c:x val="0.94295816878998939"/>
              <c:y val="0.12631646883920228"/>
            </c:manualLayout>
          </c:layout>
        </c:title>
        <c:numFmt formatCode="0" sourceLinked="0"/>
        <c:tickLblPos val="nextTo"/>
        <c:crossAx val="45579264"/>
        <c:crosses val="max"/>
        <c:crossBetween val="midCat"/>
      </c:valAx>
      <c:valAx>
        <c:axId val="45579264"/>
        <c:scaling>
          <c:orientation val="minMax"/>
        </c:scaling>
        <c:delete val="1"/>
        <c:axPos val="b"/>
        <c:tickLblPos val="none"/>
        <c:crossAx val="45577344"/>
        <c:crosses val="autoZero"/>
        <c:crossBetween val="midCat"/>
      </c:valAx>
    </c:plotArea>
    <c:legend>
      <c:legendPos val="r"/>
      <c:layout>
        <c:manualLayout>
          <c:xMode val="edge"/>
          <c:yMode val="edge"/>
          <c:x val="0.18119887671179141"/>
          <c:y val="6.8292869641294829E-2"/>
          <c:w val="0.64831598746540342"/>
          <c:h val="6.711796442111409E-2"/>
        </c:manualLayout>
      </c:layout>
    </c:legend>
    <c:plotVisOnly val="1"/>
    <c:dispBlanksAs val="gap"/>
  </c:chart>
  <c:txPr>
    <a:bodyPr/>
    <a:lstStyle/>
    <a:p>
      <a:pPr>
        <a:defRPr sz="1600">
          <a:latin typeface="Arial" pitchFamily="34" charset="0"/>
          <a:cs typeface="Arial" pitchFamily="34" charset="0"/>
        </a:defRPr>
      </a:pPr>
      <a:endParaRPr lang="en-US"/>
    </a:p>
  </c:txPr>
  <c:externalData r:id="rId1"/>
</c:chartSpace>
</file>

<file path=ppt/charts/chart9.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a:pPr>
            <a:r>
              <a:rPr lang="en-US" sz="1600" dirty="0" smtClean="0">
                <a:latin typeface="Arial" pitchFamily="34" charset="0"/>
                <a:cs typeface="Arial" pitchFamily="34" charset="0"/>
              </a:rPr>
              <a:t>Hydraulic </a:t>
            </a:r>
            <a:r>
              <a:rPr lang="en-US" sz="1600" dirty="0">
                <a:latin typeface="Arial" pitchFamily="34" charset="0"/>
                <a:cs typeface="Arial" pitchFamily="34" charset="0"/>
              </a:rPr>
              <a:t>gradient change between MW-9 and the Yadkin</a:t>
            </a:r>
            <a:r>
              <a:rPr lang="en-US" sz="1600" baseline="0" dirty="0">
                <a:latin typeface="Arial" pitchFamily="34" charset="0"/>
                <a:cs typeface="Arial" pitchFamily="34" charset="0"/>
              </a:rPr>
              <a:t> River</a:t>
            </a:r>
            <a:endParaRPr lang="en-US" sz="1600" dirty="0">
              <a:latin typeface="Arial" pitchFamily="34" charset="0"/>
              <a:cs typeface="Arial" pitchFamily="34" charset="0"/>
            </a:endParaRPr>
          </a:p>
        </c:rich>
      </c:tx>
      <c:layout/>
    </c:title>
    <c:plotArea>
      <c:layout>
        <c:manualLayout>
          <c:layoutTarget val="inner"/>
          <c:xMode val="edge"/>
          <c:yMode val="edge"/>
          <c:x val="0.14865265463864247"/>
          <c:y val="0.21447721179624682"/>
          <c:w val="0.74627945522557837"/>
          <c:h val="0.66970509383378174"/>
        </c:manualLayout>
      </c:layout>
      <c:scatterChart>
        <c:scatterStyle val="lineMarker"/>
        <c:ser>
          <c:idx val="0"/>
          <c:order val="0"/>
          <c:tx>
            <c:strRef>
              <c:f>'02-092012 Hydraulic Gradient'!$C$2</c:f>
              <c:strCache>
                <c:ptCount val="1"/>
                <c:pt idx="0">
                  <c:v>Hyraulic gradient (%)</c:v>
                </c:pt>
              </c:strCache>
            </c:strRef>
          </c:tx>
          <c:spPr>
            <a:ln w="28575">
              <a:noFill/>
            </a:ln>
          </c:spPr>
          <c:marker>
            <c:symbol val="diamond"/>
            <c:size val="4"/>
          </c:marker>
          <c:xVal>
            <c:numRef>
              <c:f>'02-092012 Hydraulic Gradient'!$B$3:$B$11095</c:f>
              <c:numCache>
                <c:formatCode>m/d/yyyy\ h:mm</c:formatCode>
                <c:ptCount val="11093"/>
                <c:pt idx="0">
                  <c:v>41002.513888888891</c:v>
                </c:pt>
                <c:pt idx="1">
                  <c:v>41002.527777777774</c:v>
                </c:pt>
                <c:pt idx="2">
                  <c:v>41002.541666666642</c:v>
                </c:pt>
                <c:pt idx="3">
                  <c:v>41002.555555555562</c:v>
                </c:pt>
                <c:pt idx="4">
                  <c:v>41002.569444444445</c:v>
                </c:pt>
                <c:pt idx="5">
                  <c:v>41002.583333333336</c:v>
                </c:pt>
                <c:pt idx="6">
                  <c:v>41002.597222222204</c:v>
                </c:pt>
                <c:pt idx="7">
                  <c:v>41002.611111111088</c:v>
                </c:pt>
                <c:pt idx="8">
                  <c:v>41002.624999999993</c:v>
                </c:pt>
                <c:pt idx="9">
                  <c:v>41002.638888888891</c:v>
                </c:pt>
                <c:pt idx="10">
                  <c:v>41002.652777777781</c:v>
                </c:pt>
                <c:pt idx="11">
                  <c:v>41002.666666666642</c:v>
                </c:pt>
                <c:pt idx="12">
                  <c:v>41002.680555555562</c:v>
                </c:pt>
                <c:pt idx="13">
                  <c:v>41002.694444444445</c:v>
                </c:pt>
                <c:pt idx="14">
                  <c:v>41002.708333333336</c:v>
                </c:pt>
                <c:pt idx="15">
                  <c:v>41002.722222222204</c:v>
                </c:pt>
                <c:pt idx="16">
                  <c:v>41002.736111111088</c:v>
                </c:pt>
                <c:pt idx="17">
                  <c:v>41002.75</c:v>
                </c:pt>
                <c:pt idx="18">
                  <c:v>41002.763888888876</c:v>
                </c:pt>
                <c:pt idx="19">
                  <c:v>41002.777777777774</c:v>
                </c:pt>
                <c:pt idx="20">
                  <c:v>41002.791666666621</c:v>
                </c:pt>
                <c:pt idx="21">
                  <c:v>41002.805555555562</c:v>
                </c:pt>
                <c:pt idx="22">
                  <c:v>41002.819444444467</c:v>
                </c:pt>
                <c:pt idx="23">
                  <c:v>41002.833333333336</c:v>
                </c:pt>
                <c:pt idx="24">
                  <c:v>41002.847222222219</c:v>
                </c:pt>
                <c:pt idx="25">
                  <c:v>41002.861111111088</c:v>
                </c:pt>
                <c:pt idx="26">
                  <c:v>41002.875</c:v>
                </c:pt>
                <c:pt idx="27">
                  <c:v>41002.88888888892</c:v>
                </c:pt>
                <c:pt idx="28">
                  <c:v>41002.902777777781</c:v>
                </c:pt>
                <c:pt idx="29">
                  <c:v>41002.916666666664</c:v>
                </c:pt>
                <c:pt idx="30">
                  <c:v>41002.930555555562</c:v>
                </c:pt>
                <c:pt idx="31">
                  <c:v>41002.944444444467</c:v>
                </c:pt>
                <c:pt idx="32">
                  <c:v>41002.958333333343</c:v>
                </c:pt>
                <c:pt idx="33">
                  <c:v>41002.972222222219</c:v>
                </c:pt>
                <c:pt idx="34">
                  <c:v>41002.986111111109</c:v>
                </c:pt>
                <c:pt idx="35">
                  <c:v>41003</c:v>
                </c:pt>
                <c:pt idx="36">
                  <c:v>41003.013888888891</c:v>
                </c:pt>
                <c:pt idx="37">
                  <c:v>41003.027777777774</c:v>
                </c:pt>
                <c:pt idx="38">
                  <c:v>41003.041666666642</c:v>
                </c:pt>
                <c:pt idx="39">
                  <c:v>41003.055555555562</c:v>
                </c:pt>
                <c:pt idx="40">
                  <c:v>41003.069444444445</c:v>
                </c:pt>
                <c:pt idx="41">
                  <c:v>41003.083333333336</c:v>
                </c:pt>
                <c:pt idx="42">
                  <c:v>41003.097222222204</c:v>
                </c:pt>
                <c:pt idx="43">
                  <c:v>41003.111111111088</c:v>
                </c:pt>
                <c:pt idx="44">
                  <c:v>41003.124999999993</c:v>
                </c:pt>
                <c:pt idx="45">
                  <c:v>41003.138888888891</c:v>
                </c:pt>
                <c:pt idx="46">
                  <c:v>41003.152777777781</c:v>
                </c:pt>
                <c:pt idx="47">
                  <c:v>41003.166666666642</c:v>
                </c:pt>
                <c:pt idx="48">
                  <c:v>41003.180555555562</c:v>
                </c:pt>
                <c:pt idx="49">
                  <c:v>41003.194444444445</c:v>
                </c:pt>
                <c:pt idx="50">
                  <c:v>41003.208333333336</c:v>
                </c:pt>
                <c:pt idx="51">
                  <c:v>41003.222222222204</c:v>
                </c:pt>
                <c:pt idx="52">
                  <c:v>41003.236111111088</c:v>
                </c:pt>
                <c:pt idx="53">
                  <c:v>41003.25</c:v>
                </c:pt>
                <c:pt idx="54">
                  <c:v>41003.263888888876</c:v>
                </c:pt>
                <c:pt idx="55">
                  <c:v>41003.277777777774</c:v>
                </c:pt>
                <c:pt idx="56">
                  <c:v>41003.291666666621</c:v>
                </c:pt>
                <c:pt idx="57">
                  <c:v>41003.305555555562</c:v>
                </c:pt>
                <c:pt idx="58">
                  <c:v>41003.319444444467</c:v>
                </c:pt>
                <c:pt idx="59">
                  <c:v>41003.333333333336</c:v>
                </c:pt>
                <c:pt idx="60">
                  <c:v>41003.347222222219</c:v>
                </c:pt>
                <c:pt idx="61">
                  <c:v>41003.361111111088</c:v>
                </c:pt>
                <c:pt idx="62">
                  <c:v>41003.375</c:v>
                </c:pt>
                <c:pt idx="63">
                  <c:v>41003.38888888892</c:v>
                </c:pt>
                <c:pt idx="64">
                  <c:v>41003.402777777781</c:v>
                </c:pt>
                <c:pt idx="65">
                  <c:v>41003.416666666664</c:v>
                </c:pt>
                <c:pt idx="66">
                  <c:v>41003.430555555562</c:v>
                </c:pt>
                <c:pt idx="67">
                  <c:v>41003.444444444467</c:v>
                </c:pt>
                <c:pt idx="68">
                  <c:v>41003.458333333343</c:v>
                </c:pt>
                <c:pt idx="69">
                  <c:v>41003.472222222219</c:v>
                </c:pt>
                <c:pt idx="70">
                  <c:v>41003.486111111109</c:v>
                </c:pt>
                <c:pt idx="71">
                  <c:v>41003.5</c:v>
                </c:pt>
                <c:pt idx="72">
                  <c:v>41003.513888888891</c:v>
                </c:pt>
                <c:pt idx="73">
                  <c:v>41003.527777777774</c:v>
                </c:pt>
                <c:pt idx="74">
                  <c:v>41003.541666666642</c:v>
                </c:pt>
                <c:pt idx="75">
                  <c:v>41003.555555555562</c:v>
                </c:pt>
                <c:pt idx="76">
                  <c:v>41003.569444444445</c:v>
                </c:pt>
                <c:pt idx="77">
                  <c:v>41003.583333333336</c:v>
                </c:pt>
                <c:pt idx="78">
                  <c:v>41003.597222222204</c:v>
                </c:pt>
                <c:pt idx="79">
                  <c:v>41003.611111111088</c:v>
                </c:pt>
                <c:pt idx="80">
                  <c:v>41003.624999999993</c:v>
                </c:pt>
                <c:pt idx="81">
                  <c:v>41003.638888888891</c:v>
                </c:pt>
                <c:pt idx="82">
                  <c:v>41003.652777777781</c:v>
                </c:pt>
                <c:pt idx="83">
                  <c:v>41003.666666666642</c:v>
                </c:pt>
                <c:pt idx="84">
                  <c:v>41003.680555555562</c:v>
                </c:pt>
                <c:pt idx="85">
                  <c:v>41003.694444444445</c:v>
                </c:pt>
                <c:pt idx="86">
                  <c:v>41003.708333333336</c:v>
                </c:pt>
                <c:pt idx="87">
                  <c:v>41003.722222222204</c:v>
                </c:pt>
                <c:pt idx="88">
                  <c:v>41003.736111111088</c:v>
                </c:pt>
                <c:pt idx="89">
                  <c:v>41003.75</c:v>
                </c:pt>
                <c:pt idx="90">
                  <c:v>41003.763888888876</c:v>
                </c:pt>
                <c:pt idx="91">
                  <c:v>41003.777777777774</c:v>
                </c:pt>
                <c:pt idx="92">
                  <c:v>41003.791666666621</c:v>
                </c:pt>
                <c:pt idx="93">
                  <c:v>41003.805555555562</c:v>
                </c:pt>
                <c:pt idx="94">
                  <c:v>41003.819444444467</c:v>
                </c:pt>
                <c:pt idx="95">
                  <c:v>41003.833333333336</c:v>
                </c:pt>
                <c:pt idx="96">
                  <c:v>41003.847222222219</c:v>
                </c:pt>
                <c:pt idx="97">
                  <c:v>41003.861111111088</c:v>
                </c:pt>
                <c:pt idx="98">
                  <c:v>41003.875</c:v>
                </c:pt>
                <c:pt idx="99">
                  <c:v>41003.88888888892</c:v>
                </c:pt>
                <c:pt idx="100">
                  <c:v>41003.902777777781</c:v>
                </c:pt>
                <c:pt idx="101">
                  <c:v>41003.916666666664</c:v>
                </c:pt>
                <c:pt idx="102">
                  <c:v>41003.930555555562</c:v>
                </c:pt>
                <c:pt idx="103">
                  <c:v>41003.944444444467</c:v>
                </c:pt>
                <c:pt idx="104">
                  <c:v>41003.958333333343</c:v>
                </c:pt>
                <c:pt idx="105">
                  <c:v>41003.972222222219</c:v>
                </c:pt>
                <c:pt idx="106">
                  <c:v>41003.986111111109</c:v>
                </c:pt>
                <c:pt idx="107">
                  <c:v>41004</c:v>
                </c:pt>
                <c:pt idx="108">
                  <c:v>41004.013888888891</c:v>
                </c:pt>
                <c:pt idx="109">
                  <c:v>41004.027777777774</c:v>
                </c:pt>
                <c:pt idx="110">
                  <c:v>41004.041666666642</c:v>
                </c:pt>
                <c:pt idx="111">
                  <c:v>41004.055555555562</c:v>
                </c:pt>
                <c:pt idx="112">
                  <c:v>41004.069444444445</c:v>
                </c:pt>
                <c:pt idx="113">
                  <c:v>41004.083333333336</c:v>
                </c:pt>
                <c:pt idx="114">
                  <c:v>41004.097222222204</c:v>
                </c:pt>
                <c:pt idx="115">
                  <c:v>41004.111111111088</c:v>
                </c:pt>
                <c:pt idx="116">
                  <c:v>41004.124999999993</c:v>
                </c:pt>
                <c:pt idx="117">
                  <c:v>41004.138888888891</c:v>
                </c:pt>
                <c:pt idx="118">
                  <c:v>41004.152777777781</c:v>
                </c:pt>
                <c:pt idx="119">
                  <c:v>41004.166666666642</c:v>
                </c:pt>
                <c:pt idx="120">
                  <c:v>41004.180555555562</c:v>
                </c:pt>
                <c:pt idx="121">
                  <c:v>41004.194444444445</c:v>
                </c:pt>
                <c:pt idx="122">
                  <c:v>41004.208333333336</c:v>
                </c:pt>
                <c:pt idx="123">
                  <c:v>41004.222222222204</c:v>
                </c:pt>
                <c:pt idx="124">
                  <c:v>41004.236111111088</c:v>
                </c:pt>
                <c:pt idx="125">
                  <c:v>41004.25</c:v>
                </c:pt>
                <c:pt idx="126">
                  <c:v>41004.263888888876</c:v>
                </c:pt>
                <c:pt idx="127">
                  <c:v>41004.277777777774</c:v>
                </c:pt>
                <c:pt idx="128">
                  <c:v>41004.291666666621</c:v>
                </c:pt>
                <c:pt idx="129">
                  <c:v>41004.305555555562</c:v>
                </c:pt>
                <c:pt idx="130">
                  <c:v>41004.319444444467</c:v>
                </c:pt>
                <c:pt idx="131">
                  <c:v>41004.333333333336</c:v>
                </c:pt>
                <c:pt idx="132">
                  <c:v>41004.347222222219</c:v>
                </c:pt>
                <c:pt idx="133">
                  <c:v>41004.361111111088</c:v>
                </c:pt>
                <c:pt idx="134">
                  <c:v>41004.375</c:v>
                </c:pt>
                <c:pt idx="135">
                  <c:v>41004.38888888892</c:v>
                </c:pt>
                <c:pt idx="136">
                  <c:v>41004.402777777781</c:v>
                </c:pt>
                <c:pt idx="137">
                  <c:v>41004.416666666664</c:v>
                </c:pt>
                <c:pt idx="138">
                  <c:v>41004.430555555562</c:v>
                </c:pt>
                <c:pt idx="139">
                  <c:v>41004.444444444467</c:v>
                </c:pt>
                <c:pt idx="140">
                  <c:v>41004.458333333343</c:v>
                </c:pt>
                <c:pt idx="141">
                  <c:v>41004.472222222219</c:v>
                </c:pt>
                <c:pt idx="142">
                  <c:v>41004.486111111109</c:v>
                </c:pt>
                <c:pt idx="143">
                  <c:v>41004.5</c:v>
                </c:pt>
                <c:pt idx="144">
                  <c:v>41004.513888888891</c:v>
                </c:pt>
                <c:pt idx="145">
                  <c:v>41004.527777777774</c:v>
                </c:pt>
                <c:pt idx="146">
                  <c:v>41004.541666666642</c:v>
                </c:pt>
                <c:pt idx="147">
                  <c:v>41004.555555555562</c:v>
                </c:pt>
                <c:pt idx="148">
                  <c:v>41004.569444444445</c:v>
                </c:pt>
                <c:pt idx="149">
                  <c:v>41004.583333333336</c:v>
                </c:pt>
                <c:pt idx="150">
                  <c:v>41004.597222222204</c:v>
                </c:pt>
                <c:pt idx="151">
                  <c:v>41004.611111111088</c:v>
                </c:pt>
                <c:pt idx="152">
                  <c:v>41004.624999999993</c:v>
                </c:pt>
                <c:pt idx="153">
                  <c:v>41004.638888888891</c:v>
                </c:pt>
                <c:pt idx="154">
                  <c:v>41004.652777777781</c:v>
                </c:pt>
                <c:pt idx="155">
                  <c:v>41004.666666666642</c:v>
                </c:pt>
                <c:pt idx="156">
                  <c:v>41004.680555555562</c:v>
                </c:pt>
                <c:pt idx="157">
                  <c:v>41004.694444444445</c:v>
                </c:pt>
                <c:pt idx="158">
                  <c:v>41004.708333333336</c:v>
                </c:pt>
                <c:pt idx="159">
                  <c:v>41004.722222222204</c:v>
                </c:pt>
                <c:pt idx="160">
                  <c:v>41004.736111111088</c:v>
                </c:pt>
                <c:pt idx="161">
                  <c:v>41004.75</c:v>
                </c:pt>
                <c:pt idx="162">
                  <c:v>41004.763888888876</c:v>
                </c:pt>
                <c:pt idx="163">
                  <c:v>41004.777777777774</c:v>
                </c:pt>
                <c:pt idx="164">
                  <c:v>41004.791666666621</c:v>
                </c:pt>
                <c:pt idx="165">
                  <c:v>41004.805555555562</c:v>
                </c:pt>
                <c:pt idx="166">
                  <c:v>41004.819444444467</c:v>
                </c:pt>
                <c:pt idx="167">
                  <c:v>41004.833333333336</c:v>
                </c:pt>
                <c:pt idx="168">
                  <c:v>41004.847222222219</c:v>
                </c:pt>
                <c:pt idx="169">
                  <c:v>41004.861111111088</c:v>
                </c:pt>
                <c:pt idx="170">
                  <c:v>41004.875</c:v>
                </c:pt>
                <c:pt idx="171">
                  <c:v>41004.88888888892</c:v>
                </c:pt>
                <c:pt idx="172">
                  <c:v>41004.902777777781</c:v>
                </c:pt>
                <c:pt idx="173">
                  <c:v>41004.916666666664</c:v>
                </c:pt>
                <c:pt idx="174">
                  <c:v>41004.930555555562</c:v>
                </c:pt>
                <c:pt idx="175">
                  <c:v>41004.944444444467</c:v>
                </c:pt>
                <c:pt idx="176">
                  <c:v>41004.958333333343</c:v>
                </c:pt>
                <c:pt idx="177">
                  <c:v>41004.972222222219</c:v>
                </c:pt>
                <c:pt idx="178">
                  <c:v>41004.986111111109</c:v>
                </c:pt>
                <c:pt idx="179">
                  <c:v>41005</c:v>
                </c:pt>
                <c:pt idx="180">
                  <c:v>41005.013888888891</c:v>
                </c:pt>
                <c:pt idx="181">
                  <c:v>41005.027777777774</c:v>
                </c:pt>
                <c:pt idx="182">
                  <c:v>41005.041666666642</c:v>
                </c:pt>
                <c:pt idx="183">
                  <c:v>41005.055555555562</c:v>
                </c:pt>
                <c:pt idx="184">
                  <c:v>41005.069444444445</c:v>
                </c:pt>
                <c:pt idx="185">
                  <c:v>41005.083333333336</c:v>
                </c:pt>
                <c:pt idx="186">
                  <c:v>41005.097222222204</c:v>
                </c:pt>
                <c:pt idx="187">
                  <c:v>41005.111111111088</c:v>
                </c:pt>
                <c:pt idx="188">
                  <c:v>41005.124999999993</c:v>
                </c:pt>
                <c:pt idx="189">
                  <c:v>41005.138888888891</c:v>
                </c:pt>
                <c:pt idx="190">
                  <c:v>41005.152777777781</c:v>
                </c:pt>
                <c:pt idx="191">
                  <c:v>41005.166666666642</c:v>
                </c:pt>
                <c:pt idx="192">
                  <c:v>41005.180555555562</c:v>
                </c:pt>
                <c:pt idx="193">
                  <c:v>41005.194444444445</c:v>
                </c:pt>
                <c:pt idx="194">
                  <c:v>41005.208333333336</c:v>
                </c:pt>
                <c:pt idx="195">
                  <c:v>41005.222222222204</c:v>
                </c:pt>
                <c:pt idx="196">
                  <c:v>41005.236111111088</c:v>
                </c:pt>
                <c:pt idx="197">
                  <c:v>41005.25</c:v>
                </c:pt>
                <c:pt idx="198">
                  <c:v>41005.263888888876</c:v>
                </c:pt>
                <c:pt idx="199">
                  <c:v>41005.277777777774</c:v>
                </c:pt>
                <c:pt idx="200">
                  <c:v>41005.291666666621</c:v>
                </c:pt>
                <c:pt idx="201">
                  <c:v>41005.305555555562</c:v>
                </c:pt>
                <c:pt idx="202">
                  <c:v>41005.319444444467</c:v>
                </c:pt>
                <c:pt idx="203">
                  <c:v>41005.333333333336</c:v>
                </c:pt>
                <c:pt idx="204">
                  <c:v>41005.347222222219</c:v>
                </c:pt>
                <c:pt idx="205">
                  <c:v>41005.361111111088</c:v>
                </c:pt>
                <c:pt idx="206">
                  <c:v>41005.375</c:v>
                </c:pt>
                <c:pt idx="207">
                  <c:v>41005.38888888892</c:v>
                </c:pt>
                <c:pt idx="208">
                  <c:v>41005.402777777781</c:v>
                </c:pt>
                <c:pt idx="209">
                  <c:v>41005.416666666664</c:v>
                </c:pt>
                <c:pt idx="210">
                  <c:v>41005.430555555562</c:v>
                </c:pt>
                <c:pt idx="211">
                  <c:v>41005.444444444467</c:v>
                </c:pt>
                <c:pt idx="212">
                  <c:v>41005.458333333343</c:v>
                </c:pt>
                <c:pt idx="213">
                  <c:v>41005.472222222219</c:v>
                </c:pt>
                <c:pt idx="214">
                  <c:v>41005.486111111109</c:v>
                </c:pt>
                <c:pt idx="215">
                  <c:v>41005.5</c:v>
                </c:pt>
                <c:pt idx="216">
                  <c:v>41005.513888888891</c:v>
                </c:pt>
                <c:pt idx="217">
                  <c:v>41005.527777777774</c:v>
                </c:pt>
                <c:pt idx="218">
                  <c:v>41005.541666666642</c:v>
                </c:pt>
                <c:pt idx="219">
                  <c:v>41005.555555555562</c:v>
                </c:pt>
                <c:pt idx="220">
                  <c:v>41005.569444444445</c:v>
                </c:pt>
                <c:pt idx="221">
                  <c:v>41005.583333333336</c:v>
                </c:pt>
                <c:pt idx="222">
                  <c:v>41005.597222222204</c:v>
                </c:pt>
                <c:pt idx="223">
                  <c:v>41005.611111111088</c:v>
                </c:pt>
                <c:pt idx="224">
                  <c:v>41005.624999999993</c:v>
                </c:pt>
                <c:pt idx="225">
                  <c:v>41005.638888888891</c:v>
                </c:pt>
                <c:pt idx="226">
                  <c:v>41005.652777777781</c:v>
                </c:pt>
                <c:pt idx="227">
                  <c:v>41005.666666666642</c:v>
                </c:pt>
                <c:pt idx="228">
                  <c:v>41005.680555555562</c:v>
                </c:pt>
                <c:pt idx="229">
                  <c:v>41005.694444444445</c:v>
                </c:pt>
                <c:pt idx="230">
                  <c:v>41005.708333333336</c:v>
                </c:pt>
                <c:pt idx="231">
                  <c:v>41005.722222222204</c:v>
                </c:pt>
                <c:pt idx="232">
                  <c:v>41005.736111111088</c:v>
                </c:pt>
                <c:pt idx="233">
                  <c:v>41005.75</c:v>
                </c:pt>
                <c:pt idx="234">
                  <c:v>41005.763888888876</c:v>
                </c:pt>
                <c:pt idx="235">
                  <c:v>41005.777777777774</c:v>
                </c:pt>
                <c:pt idx="236">
                  <c:v>41005.791666666621</c:v>
                </c:pt>
                <c:pt idx="237">
                  <c:v>41005.805555555562</c:v>
                </c:pt>
                <c:pt idx="238">
                  <c:v>41005.819444444467</c:v>
                </c:pt>
                <c:pt idx="239">
                  <c:v>41005.833333333336</c:v>
                </c:pt>
                <c:pt idx="240">
                  <c:v>41005.847222222219</c:v>
                </c:pt>
                <c:pt idx="241">
                  <c:v>41005.861111111088</c:v>
                </c:pt>
                <c:pt idx="242">
                  <c:v>41005.875</c:v>
                </c:pt>
                <c:pt idx="243">
                  <c:v>41005.88888888892</c:v>
                </c:pt>
                <c:pt idx="244">
                  <c:v>41005.902777777781</c:v>
                </c:pt>
                <c:pt idx="245">
                  <c:v>41005.916666666664</c:v>
                </c:pt>
                <c:pt idx="246">
                  <c:v>41005.930555555562</c:v>
                </c:pt>
                <c:pt idx="247">
                  <c:v>41005.944444444467</c:v>
                </c:pt>
                <c:pt idx="248">
                  <c:v>41005.958333333343</c:v>
                </c:pt>
                <c:pt idx="249">
                  <c:v>41005.972222222219</c:v>
                </c:pt>
                <c:pt idx="250">
                  <c:v>41005.986111111109</c:v>
                </c:pt>
                <c:pt idx="251">
                  <c:v>41006</c:v>
                </c:pt>
                <c:pt idx="252">
                  <c:v>41006.013888888891</c:v>
                </c:pt>
                <c:pt idx="253">
                  <c:v>41006.027777777774</c:v>
                </c:pt>
                <c:pt idx="254">
                  <c:v>41006.041666666642</c:v>
                </c:pt>
                <c:pt idx="255">
                  <c:v>41006.055555555562</c:v>
                </c:pt>
                <c:pt idx="256">
                  <c:v>41006.069444444445</c:v>
                </c:pt>
                <c:pt idx="257">
                  <c:v>41006.083333333336</c:v>
                </c:pt>
                <c:pt idx="258">
                  <c:v>41006.097222222204</c:v>
                </c:pt>
                <c:pt idx="259">
                  <c:v>41006.111111111088</c:v>
                </c:pt>
                <c:pt idx="260">
                  <c:v>41006.124999999993</c:v>
                </c:pt>
                <c:pt idx="261">
                  <c:v>41006.138888888891</c:v>
                </c:pt>
                <c:pt idx="262">
                  <c:v>41006.152777777781</c:v>
                </c:pt>
                <c:pt idx="263">
                  <c:v>41006.166666666642</c:v>
                </c:pt>
                <c:pt idx="264">
                  <c:v>41006.180555555562</c:v>
                </c:pt>
                <c:pt idx="265">
                  <c:v>41006.194444444445</c:v>
                </c:pt>
                <c:pt idx="266">
                  <c:v>41006.208333333336</c:v>
                </c:pt>
                <c:pt idx="267">
                  <c:v>41006.222222222204</c:v>
                </c:pt>
                <c:pt idx="268">
                  <c:v>41006.236111111088</c:v>
                </c:pt>
                <c:pt idx="269">
                  <c:v>41006.25</c:v>
                </c:pt>
                <c:pt idx="270">
                  <c:v>41006.263888888876</c:v>
                </c:pt>
                <c:pt idx="271">
                  <c:v>41006.277777777774</c:v>
                </c:pt>
                <c:pt idx="272">
                  <c:v>41006.291666666621</c:v>
                </c:pt>
                <c:pt idx="273">
                  <c:v>41006.305555555562</c:v>
                </c:pt>
                <c:pt idx="274">
                  <c:v>41006.319444444467</c:v>
                </c:pt>
                <c:pt idx="275">
                  <c:v>41006.333333333336</c:v>
                </c:pt>
                <c:pt idx="276">
                  <c:v>41006.347222222219</c:v>
                </c:pt>
                <c:pt idx="277">
                  <c:v>41006.361111111088</c:v>
                </c:pt>
                <c:pt idx="278">
                  <c:v>41006.375</c:v>
                </c:pt>
                <c:pt idx="279">
                  <c:v>41006.38888888892</c:v>
                </c:pt>
                <c:pt idx="280">
                  <c:v>41006.402777777781</c:v>
                </c:pt>
                <c:pt idx="281">
                  <c:v>41006.416666666664</c:v>
                </c:pt>
                <c:pt idx="282">
                  <c:v>41006.430555555562</c:v>
                </c:pt>
                <c:pt idx="283">
                  <c:v>41006.444444444467</c:v>
                </c:pt>
                <c:pt idx="284">
                  <c:v>41006.458333333343</c:v>
                </c:pt>
                <c:pt idx="285">
                  <c:v>41006.472222222219</c:v>
                </c:pt>
                <c:pt idx="286">
                  <c:v>41006.486111111109</c:v>
                </c:pt>
                <c:pt idx="287">
                  <c:v>41006.5</c:v>
                </c:pt>
                <c:pt idx="288">
                  <c:v>41006.513888888891</c:v>
                </c:pt>
                <c:pt idx="289">
                  <c:v>41006.527777777774</c:v>
                </c:pt>
                <c:pt idx="290">
                  <c:v>41006.541666666642</c:v>
                </c:pt>
                <c:pt idx="291">
                  <c:v>41006.555555555562</c:v>
                </c:pt>
                <c:pt idx="292">
                  <c:v>41006.569444444445</c:v>
                </c:pt>
                <c:pt idx="293">
                  <c:v>41006.583333333336</c:v>
                </c:pt>
                <c:pt idx="294">
                  <c:v>41006.597222222204</c:v>
                </c:pt>
                <c:pt idx="295">
                  <c:v>41006.611111111088</c:v>
                </c:pt>
                <c:pt idx="296">
                  <c:v>41006.624999999993</c:v>
                </c:pt>
                <c:pt idx="297">
                  <c:v>41006.638888888891</c:v>
                </c:pt>
                <c:pt idx="298">
                  <c:v>41006.652777777781</c:v>
                </c:pt>
                <c:pt idx="299">
                  <c:v>41006.666666666642</c:v>
                </c:pt>
                <c:pt idx="300">
                  <c:v>41006.680555555562</c:v>
                </c:pt>
                <c:pt idx="301">
                  <c:v>41006.694444444445</c:v>
                </c:pt>
                <c:pt idx="302">
                  <c:v>41006.708333333336</c:v>
                </c:pt>
                <c:pt idx="303">
                  <c:v>41006.722222222204</c:v>
                </c:pt>
                <c:pt idx="304">
                  <c:v>41006.736111111088</c:v>
                </c:pt>
                <c:pt idx="305">
                  <c:v>41006.75</c:v>
                </c:pt>
                <c:pt idx="306">
                  <c:v>41006.763888888876</c:v>
                </c:pt>
                <c:pt idx="307">
                  <c:v>41006.777777777774</c:v>
                </c:pt>
                <c:pt idx="308">
                  <c:v>41006.791666666621</c:v>
                </c:pt>
                <c:pt idx="309">
                  <c:v>41006.805555555562</c:v>
                </c:pt>
                <c:pt idx="310">
                  <c:v>41006.819444444467</c:v>
                </c:pt>
                <c:pt idx="311">
                  <c:v>41006.833333333336</c:v>
                </c:pt>
                <c:pt idx="312">
                  <c:v>41006.847222222219</c:v>
                </c:pt>
                <c:pt idx="313">
                  <c:v>41006.861111111088</c:v>
                </c:pt>
                <c:pt idx="314">
                  <c:v>41006.875</c:v>
                </c:pt>
                <c:pt idx="315">
                  <c:v>41006.88888888892</c:v>
                </c:pt>
                <c:pt idx="316">
                  <c:v>41006.902777777781</c:v>
                </c:pt>
                <c:pt idx="317">
                  <c:v>41006.916666666664</c:v>
                </c:pt>
                <c:pt idx="318">
                  <c:v>41006.930555555562</c:v>
                </c:pt>
                <c:pt idx="319">
                  <c:v>41006.944444444467</c:v>
                </c:pt>
                <c:pt idx="320">
                  <c:v>41006.958333333343</c:v>
                </c:pt>
                <c:pt idx="321">
                  <c:v>41006.972222222219</c:v>
                </c:pt>
                <c:pt idx="322">
                  <c:v>41006.986111111109</c:v>
                </c:pt>
                <c:pt idx="323">
                  <c:v>41007</c:v>
                </c:pt>
                <c:pt idx="324">
                  <c:v>41007.013888888891</c:v>
                </c:pt>
                <c:pt idx="325">
                  <c:v>41007.027777777774</c:v>
                </c:pt>
                <c:pt idx="326">
                  <c:v>41007.041666666642</c:v>
                </c:pt>
                <c:pt idx="327">
                  <c:v>41007.055555555562</c:v>
                </c:pt>
                <c:pt idx="328">
                  <c:v>41007.069444444445</c:v>
                </c:pt>
                <c:pt idx="329">
                  <c:v>41007.083333333336</c:v>
                </c:pt>
                <c:pt idx="330">
                  <c:v>41007.097222222204</c:v>
                </c:pt>
                <c:pt idx="331">
                  <c:v>41007.111111111088</c:v>
                </c:pt>
                <c:pt idx="332">
                  <c:v>41007.124999999993</c:v>
                </c:pt>
                <c:pt idx="333">
                  <c:v>41007.138888888891</c:v>
                </c:pt>
                <c:pt idx="334">
                  <c:v>41007.152777777781</c:v>
                </c:pt>
                <c:pt idx="335">
                  <c:v>41007.166666666642</c:v>
                </c:pt>
                <c:pt idx="336">
                  <c:v>41007.180555555562</c:v>
                </c:pt>
                <c:pt idx="337">
                  <c:v>41007.194444444445</c:v>
                </c:pt>
                <c:pt idx="338">
                  <c:v>41007.208333333336</c:v>
                </c:pt>
                <c:pt idx="339">
                  <c:v>41007.222222222204</c:v>
                </c:pt>
                <c:pt idx="340">
                  <c:v>41007.236111111088</c:v>
                </c:pt>
                <c:pt idx="341">
                  <c:v>41007.25</c:v>
                </c:pt>
                <c:pt idx="342">
                  <c:v>41007.263888888876</c:v>
                </c:pt>
                <c:pt idx="343">
                  <c:v>41007.277777777774</c:v>
                </c:pt>
                <c:pt idx="344">
                  <c:v>41007.291666666621</c:v>
                </c:pt>
                <c:pt idx="345">
                  <c:v>41007.305555555562</c:v>
                </c:pt>
                <c:pt idx="346">
                  <c:v>41007.319444444467</c:v>
                </c:pt>
                <c:pt idx="347">
                  <c:v>41007.333333333336</c:v>
                </c:pt>
                <c:pt idx="348">
                  <c:v>41007.347222222219</c:v>
                </c:pt>
                <c:pt idx="349">
                  <c:v>41007.361111111088</c:v>
                </c:pt>
                <c:pt idx="350">
                  <c:v>41007.375</c:v>
                </c:pt>
                <c:pt idx="351">
                  <c:v>41007.38888888892</c:v>
                </c:pt>
                <c:pt idx="352">
                  <c:v>41007.402777777781</c:v>
                </c:pt>
                <c:pt idx="353">
                  <c:v>41007.416666666664</c:v>
                </c:pt>
                <c:pt idx="354">
                  <c:v>41007.430555555562</c:v>
                </c:pt>
                <c:pt idx="355">
                  <c:v>41007.444444444467</c:v>
                </c:pt>
                <c:pt idx="356">
                  <c:v>41007.458333333343</c:v>
                </c:pt>
                <c:pt idx="357">
                  <c:v>41007.472222222219</c:v>
                </c:pt>
                <c:pt idx="358">
                  <c:v>41007.486111111109</c:v>
                </c:pt>
                <c:pt idx="359">
                  <c:v>41007.5</c:v>
                </c:pt>
                <c:pt idx="360">
                  <c:v>41007.513888888891</c:v>
                </c:pt>
                <c:pt idx="361">
                  <c:v>41007.527777777774</c:v>
                </c:pt>
                <c:pt idx="362">
                  <c:v>41007.541666666642</c:v>
                </c:pt>
                <c:pt idx="363">
                  <c:v>41007.555555555562</c:v>
                </c:pt>
                <c:pt idx="364">
                  <c:v>41007.569444444445</c:v>
                </c:pt>
                <c:pt idx="365">
                  <c:v>41007.583333333336</c:v>
                </c:pt>
                <c:pt idx="366">
                  <c:v>41007.597222222204</c:v>
                </c:pt>
                <c:pt idx="367">
                  <c:v>41007.611111111088</c:v>
                </c:pt>
                <c:pt idx="368">
                  <c:v>41007.624999999993</c:v>
                </c:pt>
                <c:pt idx="369">
                  <c:v>41007.638888888891</c:v>
                </c:pt>
                <c:pt idx="370">
                  <c:v>41007.652777777781</c:v>
                </c:pt>
                <c:pt idx="371">
                  <c:v>41007.666666666642</c:v>
                </c:pt>
                <c:pt idx="372">
                  <c:v>41007.680555555562</c:v>
                </c:pt>
                <c:pt idx="373">
                  <c:v>41007.694444444445</c:v>
                </c:pt>
                <c:pt idx="374">
                  <c:v>41007.708333333336</c:v>
                </c:pt>
                <c:pt idx="375">
                  <c:v>41007.722222222204</c:v>
                </c:pt>
                <c:pt idx="376">
                  <c:v>41007.736111111088</c:v>
                </c:pt>
                <c:pt idx="377">
                  <c:v>41007.75</c:v>
                </c:pt>
                <c:pt idx="378">
                  <c:v>41007.763888888876</c:v>
                </c:pt>
                <c:pt idx="379">
                  <c:v>41007.777777777774</c:v>
                </c:pt>
                <c:pt idx="380">
                  <c:v>41007.791666666621</c:v>
                </c:pt>
                <c:pt idx="381">
                  <c:v>41007.805555555562</c:v>
                </c:pt>
                <c:pt idx="382">
                  <c:v>41007.819444444467</c:v>
                </c:pt>
                <c:pt idx="383">
                  <c:v>41007.833333333336</c:v>
                </c:pt>
                <c:pt idx="384">
                  <c:v>41007.847222222219</c:v>
                </c:pt>
                <c:pt idx="385">
                  <c:v>41007.861111111088</c:v>
                </c:pt>
                <c:pt idx="386">
                  <c:v>41007.875</c:v>
                </c:pt>
                <c:pt idx="387">
                  <c:v>41007.88888888892</c:v>
                </c:pt>
                <c:pt idx="388">
                  <c:v>41007.902777777781</c:v>
                </c:pt>
                <c:pt idx="389">
                  <c:v>41007.916666666664</c:v>
                </c:pt>
                <c:pt idx="390">
                  <c:v>41007.930555555562</c:v>
                </c:pt>
                <c:pt idx="391">
                  <c:v>41007.944444444467</c:v>
                </c:pt>
                <c:pt idx="392">
                  <c:v>41007.958333333343</c:v>
                </c:pt>
                <c:pt idx="393">
                  <c:v>41007.972222222219</c:v>
                </c:pt>
                <c:pt idx="394">
                  <c:v>41007.986111111109</c:v>
                </c:pt>
                <c:pt idx="395">
                  <c:v>41008</c:v>
                </c:pt>
                <c:pt idx="396">
                  <c:v>41008.013888888891</c:v>
                </c:pt>
                <c:pt idx="397">
                  <c:v>41008.027777777774</c:v>
                </c:pt>
                <c:pt idx="398">
                  <c:v>41008.041666666642</c:v>
                </c:pt>
                <c:pt idx="399">
                  <c:v>41008.055555555562</c:v>
                </c:pt>
                <c:pt idx="400">
                  <c:v>41008.069444444445</c:v>
                </c:pt>
                <c:pt idx="401">
                  <c:v>41008.083333333336</c:v>
                </c:pt>
                <c:pt idx="402">
                  <c:v>41008.097222222204</c:v>
                </c:pt>
                <c:pt idx="403">
                  <c:v>41008.111111111088</c:v>
                </c:pt>
                <c:pt idx="404">
                  <c:v>41008.124999999993</c:v>
                </c:pt>
                <c:pt idx="405">
                  <c:v>41008.138888888891</c:v>
                </c:pt>
                <c:pt idx="406">
                  <c:v>41008.152777777781</c:v>
                </c:pt>
                <c:pt idx="407">
                  <c:v>41008.166666666642</c:v>
                </c:pt>
                <c:pt idx="408">
                  <c:v>41008.180555555562</c:v>
                </c:pt>
                <c:pt idx="409">
                  <c:v>41008.194444444445</c:v>
                </c:pt>
                <c:pt idx="410">
                  <c:v>41008.208333333336</c:v>
                </c:pt>
                <c:pt idx="411">
                  <c:v>41008.222222222204</c:v>
                </c:pt>
                <c:pt idx="412">
                  <c:v>41008.236111111088</c:v>
                </c:pt>
                <c:pt idx="413">
                  <c:v>41008.25</c:v>
                </c:pt>
                <c:pt idx="414">
                  <c:v>41008.263888888876</c:v>
                </c:pt>
                <c:pt idx="415">
                  <c:v>41008.277777777774</c:v>
                </c:pt>
                <c:pt idx="416">
                  <c:v>41008.291666666621</c:v>
                </c:pt>
                <c:pt idx="417">
                  <c:v>41008.305555555562</c:v>
                </c:pt>
                <c:pt idx="418">
                  <c:v>41008.319444444467</c:v>
                </c:pt>
                <c:pt idx="419">
                  <c:v>41008.333333333336</c:v>
                </c:pt>
                <c:pt idx="420">
                  <c:v>41008.347222222219</c:v>
                </c:pt>
                <c:pt idx="421">
                  <c:v>41008.361111111088</c:v>
                </c:pt>
                <c:pt idx="422">
                  <c:v>41008.375</c:v>
                </c:pt>
                <c:pt idx="423">
                  <c:v>41008.38888888892</c:v>
                </c:pt>
                <c:pt idx="424">
                  <c:v>41008.402777777781</c:v>
                </c:pt>
                <c:pt idx="425">
                  <c:v>41008.416666666664</c:v>
                </c:pt>
                <c:pt idx="426">
                  <c:v>41008.430555555562</c:v>
                </c:pt>
                <c:pt idx="427">
                  <c:v>41008.444444444467</c:v>
                </c:pt>
                <c:pt idx="428">
                  <c:v>41008.458333333343</c:v>
                </c:pt>
                <c:pt idx="429">
                  <c:v>41008.472222222219</c:v>
                </c:pt>
                <c:pt idx="430">
                  <c:v>41008.486111111109</c:v>
                </c:pt>
                <c:pt idx="431">
                  <c:v>41008.5</c:v>
                </c:pt>
                <c:pt idx="432">
                  <c:v>41008.513888888891</c:v>
                </c:pt>
                <c:pt idx="433">
                  <c:v>41008.527777777774</c:v>
                </c:pt>
                <c:pt idx="434">
                  <c:v>41008.541666666642</c:v>
                </c:pt>
                <c:pt idx="435">
                  <c:v>41008.555555555562</c:v>
                </c:pt>
                <c:pt idx="436">
                  <c:v>41008.569444444445</c:v>
                </c:pt>
                <c:pt idx="437">
                  <c:v>41008.583333333336</c:v>
                </c:pt>
                <c:pt idx="438">
                  <c:v>41008.597222222204</c:v>
                </c:pt>
                <c:pt idx="439">
                  <c:v>41008.611111111088</c:v>
                </c:pt>
                <c:pt idx="440">
                  <c:v>41008.624999999993</c:v>
                </c:pt>
                <c:pt idx="441">
                  <c:v>41008.638888888891</c:v>
                </c:pt>
                <c:pt idx="442">
                  <c:v>41008.652777777781</c:v>
                </c:pt>
                <c:pt idx="443">
                  <c:v>41008.666666666642</c:v>
                </c:pt>
                <c:pt idx="444">
                  <c:v>41008.680555555562</c:v>
                </c:pt>
                <c:pt idx="445">
                  <c:v>41008.694444444445</c:v>
                </c:pt>
                <c:pt idx="446">
                  <c:v>41008.708333333336</c:v>
                </c:pt>
                <c:pt idx="447">
                  <c:v>41008.722222222204</c:v>
                </c:pt>
                <c:pt idx="448">
                  <c:v>41008.736111111088</c:v>
                </c:pt>
                <c:pt idx="449">
                  <c:v>41008.75</c:v>
                </c:pt>
                <c:pt idx="450">
                  <c:v>41008.763888888876</c:v>
                </c:pt>
                <c:pt idx="451">
                  <c:v>41008.777777777774</c:v>
                </c:pt>
                <c:pt idx="452">
                  <c:v>41008.791666666621</c:v>
                </c:pt>
                <c:pt idx="453">
                  <c:v>41008.805555555562</c:v>
                </c:pt>
                <c:pt idx="454">
                  <c:v>41008.819444444467</c:v>
                </c:pt>
                <c:pt idx="455">
                  <c:v>41008.833333333336</c:v>
                </c:pt>
                <c:pt idx="456">
                  <c:v>41008.847222222219</c:v>
                </c:pt>
                <c:pt idx="457">
                  <c:v>41008.861111111088</c:v>
                </c:pt>
                <c:pt idx="458">
                  <c:v>41008.875</c:v>
                </c:pt>
                <c:pt idx="459">
                  <c:v>41008.88888888892</c:v>
                </c:pt>
                <c:pt idx="460">
                  <c:v>41008.902777777781</c:v>
                </c:pt>
                <c:pt idx="461">
                  <c:v>41008.916666666664</c:v>
                </c:pt>
                <c:pt idx="462">
                  <c:v>41008.930555555562</c:v>
                </c:pt>
                <c:pt idx="463">
                  <c:v>41008.944444444467</c:v>
                </c:pt>
                <c:pt idx="464">
                  <c:v>41008.958333333343</c:v>
                </c:pt>
                <c:pt idx="465">
                  <c:v>41008.972222222219</c:v>
                </c:pt>
                <c:pt idx="466">
                  <c:v>41008.986111111109</c:v>
                </c:pt>
                <c:pt idx="467">
                  <c:v>41009</c:v>
                </c:pt>
                <c:pt idx="468">
                  <c:v>41009.013888888891</c:v>
                </c:pt>
                <c:pt idx="469">
                  <c:v>41009.027777777774</c:v>
                </c:pt>
                <c:pt idx="470">
                  <c:v>41009.041666666642</c:v>
                </c:pt>
                <c:pt idx="471">
                  <c:v>41009.055555555562</c:v>
                </c:pt>
                <c:pt idx="472">
                  <c:v>41009.069444444445</c:v>
                </c:pt>
                <c:pt idx="473">
                  <c:v>41009.083333333336</c:v>
                </c:pt>
                <c:pt idx="474">
                  <c:v>41009.097222222204</c:v>
                </c:pt>
                <c:pt idx="475">
                  <c:v>41009.111111111088</c:v>
                </c:pt>
                <c:pt idx="476">
                  <c:v>41009.124999999993</c:v>
                </c:pt>
                <c:pt idx="477">
                  <c:v>41009.138888888891</c:v>
                </c:pt>
                <c:pt idx="478">
                  <c:v>41009.152777777781</c:v>
                </c:pt>
                <c:pt idx="479">
                  <c:v>41009.166666666642</c:v>
                </c:pt>
                <c:pt idx="480">
                  <c:v>41009.180555555562</c:v>
                </c:pt>
                <c:pt idx="481">
                  <c:v>41009.194444444445</c:v>
                </c:pt>
                <c:pt idx="482">
                  <c:v>41009.208333333336</c:v>
                </c:pt>
                <c:pt idx="483">
                  <c:v>41009.222222222204</c:v>
                </c:pt>
                <c:pt idx="484">
                  <c:v>41009.236111111088</c:v>
                </c:pt>
                <c:pt idx="485">
                  <c:v>41009.25</c:v>
                </c:pt>
                <c:pt idx="486">
                  <c:v>41009.263888888876</c:v>
                </c:pt>
                <c:pt idx="487">
                  <c:v>41009.277777777774</c:v>
                </c:pt>
                <c:pt idx="488">
                  <c:v>41009.291666666621</c:v>
                </c:pt>
                <c:pt idx="489">
                  <c:v>41009.305555555562</c:v>
                </c:pt>
                <c:pt idx="490">
                  <c:v>41009.319444444467</c:v>
                </c:pt>
                <c:pt idx="491">
                  <c:v>41009.333333333336</c:v>
                </c:pt>
                <c:pt idx="492">
                  <c:v>41009.347222222219</c:v>
                </c:pt>
                <c:pt idx="493">
                  <c:v>41009.361111111088</c:v>
                </c:pt>
                <c:pt idx="494">
                  <c:v>41009.375</c:v>
                </c:pt>
                <c:pt idx="495">
                  <c:v>41009.38888888892</c:v>
                </c:pt>
                <c:pt idx="496">
                  <c:v>41009.402777777781</c:v>
                </c:pt>
                <c:pt idx="497">
                  <c:v>41009.416666666664</c:v>
                </c:pt>
                <c:pt idx="498">
                  <c:v>41009.430555555562</c:v>
                </c:pt>
                <c:pt idx="499">
                  <c:v>41009.444444444467</c:v>
                </c:pt>
                <c:pt idx="500">
                  <c:v>41009.458333333343</c:v>
                </c:pt>
                <c:pt idx="501">
                  <c:v>41009.472222222219</c:v>
                </c:pt>
                <c:pt idx="502">
                  <c:v>41009.486111111109</c:v>
                </c:pt>
                <c:pt idx="503">
                  <c:v>41009.5</c:v>
                </c:pt>
                <c:pt idx="504">
                  <c:v>41009.513888888891</c:v>
                </c:pt>
                <c:pt idx="505">
                  <c:v>41009.527777777774</c:v>
                </c:pt>
                <c:pt idx="506">
                  <c:v>41009.541666666642</c:v>
                </c:pt>
                <c:pt idx="507">
                  <c:v>41009.555555555562</c:v>
                </c:pt>
                <c:pt idx="508">
                  <c:v>41009.569444444445</c:v>
                </c:pt>
                <c:pt idx="509">
                  <c:v>41009.583333333336</c:v>
                </c:pt>
                <c:pt idx="510">
                  <c:v>41009.597222222204</c:v>
                </c:pt>
                <c:pt idx="511">
                  <c:v>41009.611111111088</c:v>
                </c:pt>
                <c:pt idx="512">
                  <c:v>41009.624999999993</c:v>
                </c:pt>
                <c:pt idx="513">
                  <c:v>41009.638888888891</c:v>
                </c:pt>
                <c:pt idx="514">
                  <c:v>41009.652777777781</c:v>
                </c:pt>
                <c:pt idx="515">
                  <c:v>41009.666666666642</c:v>
                </c:pt>
                <c:pt idx="516">
                  <c:v>41009.680555555562</c:v>
                </c:pt>
                <c:pt idx="517">
                  <c:v>41009.694444444445</c:v>
                </c:pt>
                <c:pt idx="518">
                  <c:v>41009.708333333336</c:v>
                </c:pt>
                <c:pt idx="519">
                  <c:v>41009.722222222204</c:v>
                </c:pt>
                <c:pt idx="520">
                  <c:v>41009.736111111088</c:v>
                </c:pt>
                <c:pt idx="521">
                  <c:v>41009.75</c:v>
                </c:pt>
                <c:pt idx="522">
                  <c:v>41009.763888888876</c:v>
                </c:pt>
                <c:pt idx="523">
                  <c:v>41009.777777777774</c:v>
                </c:pt>
                <c:pt idx="524">
                  <c:v>41009.791666666621</c:v>
                </c:pt>
                <c:pt idx="525">
                  <c:v>41009.805555555562</c:v>
                </c:pt>
                <c:pt idx="526">
                  <c:v>41009.819444444467</c:v>
                </c:pt>
                <c:pt idx="527">
                  <c:v>41009.833333333336</c:v>
                </c:pt>
                <c:pt idx="528">
                  <c:v>41009.847222222219</c:v>
                </c:pt>
                <c:pt idx="529">
                  <c:v>41009.861111111088</c:v>
                </c:pt>
                <c:pt idx="530">
                  <c:v>41009.875</c:v>
                </c:pt>
                <c:pt idx="531">
                  <c:v>41009.88888888892</c:v>
                </c:pt>
                <c:pt idx="532">
                  <c:v>41009.902777777781</c:v>
                </c:pt>
                <c:pt idx="533">
                  <c:v>41009.916666666664</c:v>
                </c:pt>
                <c:pt idx="534">
                  <c:v>41009.930555555562</c:v>
                </c:pt>
                <c:pt idx="535">
                  <c:v>41009.944444444467</c:v>
                </c:pt>
                <c:pt idx="536">
                  <c:v>41009.958333333343</c:v>
                </c:pt>
                <c:pt idx="537">
                  <c:v>41009.972222222219</c:v>
                </c:pt>
                <c:pt idx="538">
                  <c:v>41009.986111111109</c:v>
                </c:pt>
                <c:pt idx="539">
                  <c:v>41010</c:v>
                </c:pt>
                <c:pt idx="540">
                  <c:v>41010.013888888891</c:v>
                </c:pt>
                <c:pt idx="541">
                  <c:v>41010.027777777774</c:v>
                </c:pt>
                <c:pt idx="542">
                  <c:v>41010.041666666642</c:v>
                </c:pt>
                <c:pt idx="543">
                  <c:v>41010.055555555562</c:v>
                </c:pt>
                <c:pt idx="544">
                  <c:v>41010.069444444445</c:v>
                </c:pt>
                <c:pt idx="545">
                  <c:v>41010.083333333336</c:v>
                </c:pt>
                <c:pt idx="546">
                  <c:v>41010.097222222204</c:v>
                </c:pt>
                <c:pt idx="547">
                  <c:v>41010.111111111088</c:v>
                </c:pt>
                <c:pt idx="548">
                  <c:v>41010.124999999993</c:v>
                </c:pt>
                <c:pt idx="549">
                  <c:v>41010.138888888891</c:v>
                </c:pt>
                <c:pt idx="550">
                  <c:v>41010.152777777781</c:v>
                </c:pt>
                <c:pt idx="551">
                  <c:v>41010.166666666642</c:v>
                </c:pt>
                <c:pt idx="552">
                  <c:v>41010.180555555562</c:v>
                </c:pt>
                <c:pt idx="553">
                  <c:v>41010.194444444445</c:v>
                </c:pt>
                <c:pt idx="554">
                  <c:v>41010.208333333336</c:v>
                </c:pt>
                <c:pt idx="555">
                  <c:v>41010.222222222204</c:v>
                </c:pt>
                <c:pt idx="556">
                  <c:v>41010.236111111088</c:v>
                </c:pt>
                <c:pt idx="557">
                  <c:v>41010.25</c:v>
                </c:pt>
                <c:pt idx="558">
                  <c:v>41010.263888888876</c:v>
                </c:pt>
                <c:pt idx="559">
                  <c:v>41010.277777777774</c:v>
                </c:pt>
                <c:pt idx="560">
                  <c:v>41010.291666666621</c:v>
                </c:pt>
                <c:pt idx="561">
                  <c:v>41010.305555555562</c:v>
                </c:pt>
                <c:pt idx="562">
                  <c:v>41010.319444444467</c:v>
                </c:pt>
                <c:pt idx="563">
                  <c:v>41010.333333333336</c:v>
                </c:pt>
                <c:pt idx="564">
                  <c:v>41010.347222222219</c:v>
                </c:pt>
                <c:pt idx="565">
                  <c:v>41010.361111111088</c:v>
                </c:pt>
                <c:pt idx="566">
                  <c:v>41010.375</c:v>
                </c:pt>
                <c:pt idx="567">
                  <c:v>41010.38888888892</c:v>
                </c:pt>
                <c:pt idx="568">
                  <c:v>41010.402777777781</c:v>
                </c:pt>
                <c:pt idx="569">
                  <c:v>41010.416666666664</c:v>
                </c:pt>
                <c:pt idx="570">
                  <c:v>41010.430555555562</c:v>
                </c:pt>
                <c:pt idx="571">
                  <c:v>41010.444444444467</c:v>
                </c:pt>
                <c:pt idx="572">
                  <c:v>41010.458333333343</c:v>
                </c:pt>
                <c:pt idx="573">
                  <c:v>41010.472222222219</c:v>
                </c:pt>
                <c:pt idx="574">
                  <c:v>41010.486111111109</c:v>
                </c:pt>
                <c:pt idx="575">
                  <c:v>41010.5</c:v>
                </c:pt>
                <c:pt idx="576">
                  <c:v>41010.513888888891</c:v>
                </c:pt>
                <c:pt idx="577">
                  <c:v>41010.527777777774</c:v>
                </c:pt>
                <c:pt idx="578">
                  <c:v>41010.541666666642</c:v>
                </c:pt>
                <c:pt idx="579">
                  <c:v>41010.555555555562</c:v>
                </c:pt>
                <c:pt idx="580">
                  <c:v>41010.569444444445</c:v>
                </c:pt>
                <c:pt idx="581">
                  <c:v>41010.583333333336</c:v>
                </c:pt>
                <c:pt idx="582">
                  <c:v>41010.597222222204</c:v>
                </c:pt>
                <c:pt idx="583">
                  <c:v>41010.611111111088</c:v>
                </c:pt>
                <c:pt idx="584">
                  <c:v>41010.624999999993</c:v>
                </c:pt>
                <c:pt idx="585">
                  <c:v>41010.638888888891</c:v>
                </c:pt>
                <c:pt idx="586">
                  <c:v>41010.652777777781</c:v>
                </c:pt>
                <c:pt idx="587">
                  <c:v>41010.666666666642</c:v>
                </c:pt>
                <c:pt idx="588">
                  <c:v>41010.680555555562</c:v>
                </c:pt>
                <c:pt idx="589">
                  <c:v>41010.694444444445</c:v>
                </c:pt>
                <c:pt idx="590">
                  <c:v>41010.708333333336</c:v>
                </c:pt>
                <c:pt idx="591">
                  <c:v>41010.722222222204</c:v>
                </c:pt>
                <c:pt idx="592">
                  <c:v>41010.736111111088</c:v>
                </c:pt>
                <c:pt idx="593">
                  <c:v>41010.75</c:v>
                </c:pt>
                <c:pt idx="594">
                  <c:v>41010.763888888876</c:v>
                </c:pt>
                <c:pt idx="595">
                  <c:v>41010.777777777774</c:v>
                </c:pt>
                <c:pt idx="596">
                  <c:v>41010.791666666621</c:v>
                </c:pt>
                <c:pt idx="597">
                  <c:v>41010.805555555562</c:v>
                </c:pt>
                <c:pt idx="598">
                  <c:v>41010.819444444467</c:v>
                </c:pt>
                <c:pt idx="599">
                  <c:v>41010.833333333336</c:v>
                </c:pt>
                <c:pt idx="600">
                  <c:v>41010.847222222219</c:v>
                </c:pt>
                <c:pt idx="601">
                  <c:v>41010.861111111088</c:v>
                </c:pt>
                <c:pt idx="602">
                  <c:v>41010.875</c:v>
                </c:pt>
                <c:pt idx="603">
                  <c:v>41010.88888888892</c:v>
                </c:pt>
                <c:pt idx="604">
                  <c:v>41010.902777777781</c:v>
                </c:pt>
                <c:pt idx="605">
                  <c:v>41010.916666666664</c:v>
                </c:pt>
                <c:pt idx="606">
                  <c:v>41010.930555555562</c:v>
                </c:pt>
                <c:pt idx="607">
                  <c:v>41010.944444444467</c:v>
                </c:pt>
                <c:pt idx="608">
                  <c:v>41010.958333333343</c:v>
                </c:pt>
                <c:pt idx="609">
                  <c:v>41010.972222222219</c:v>
                </c:pt>
                <c:pt idx="610">
                  <c:v>41010.986111111109</c:v>
                </c:pt>
                <c:pt idx="611">
                  <c:v>41011</c:v>
                </c:pt>
                <c:pt idx="612">
                  <c:v>41011.013888888891</c:v>
                </c:pt>
                <c:pt idx="613">
                  <c:v>41011.027777777774</c:v>
                </c:pt>
                <c:pt idx="614">
                  <c:v>41011.041666666642</c:v>
                </c:pt>
                <c:pt idx="615">
                  <c:v>41011.055555555562</c:v>
                </c:pt>
                <c:pt idx="616">
                  <c:v>41011.069444444445</c:v>
                </c:pt>
                <c:pt idx="617">
                  <c:v>41011.083333333336</c:v>
                </c:pt>
                <c:pt idx="618">
                  <c:v>41011.097222222204</c:v>
                </c:pt>
                <c:pt idx="619">
                  <c:v>41011.111111111088</c:v>
                </c:pt>
                <c:pt idx="620">
                  <c:v>41011.124999999993</c:v>
                </c:pt>
                <c:pt idx="621">
                  <c:v>41011.138888888891</c:v>
                </c:pt>
                <c:pt idx="622">
                  <c:v>41011.152777777781</c:v>
                </c:pt>
                <c:pt idx="623">
                  <c:v>41011.166666666642</c:v>
                </c:pt>
                <c:pt idx="624">
                  <c:v>41011.180555555562</c:v>
                </c:pt>
                <c:pt idx="625">
                  <c:v>41011.194444444445</c:v>
                </c:pt>
                <c:pt idx="626">
                  <c:v>41011.208333333336</c:v>
                </c:pt>
                <c:pt idx="627">
                  <c:v>41011.222222222204</c:v>
                </c:pt>
                <c:pt idx="628">
                  <c:v>41011.236111111088</c:v>
                </c:pt>
                <c:pt idx="629">
                  <c:v>41011.25</c:v>
                </c:pt>
                <c:pt idx="630">
                  <c:v>41011.263888888876</c:v>
                </c:pt>
                <c:pt idx="631">
                  <c:v>41011.277777777774</c:v>
                </c:pt>
                <c:pt idx="632">
                  <c:v>41011.291666666621</c:v>
                </c:pt>
                <c:pt idx="633">
                  <c:v>41011.305555555562</c:v>
                </c:pt>
                <c:pt idx="634">
                  <c:v>41011.319444444467</c:v>
                </c:pt>
                <c:pt idx="635">
                  <c:v>41011.333333333336</c:v>
                </c:pt>
                <c:pt idx="636">
                  <c:v>41011.347222222219</c:v>
                </c:pt>
                <c:pt idx="637">
                  <c:v>41011.361111111088</c:v>
                </c:pt>
                <c:pt idx="638">
                  <c:v>41011.375</c:v>
                </c:pt>
                <c:pt idx="639">
                  <c:v>41011.38888888892</c:v>
                </c:pt>
                <c:pt idx="640">
                  <c:v>41011.402777777781</c:v>
                </c:pt>
                <c:pt idx="641">
                  <c:v>41011.416666666664</c:v>
                </c:pt>
                <c:pt idx="642">
                  <c:v>41011.430555555562</c:v>
                </c:pt>
                <c:pt idx="643">
                  <c:v>41011.444444444467</c:v>
                </c:pt>
                <c:pt idx="644">
                  <c:v>41011.458333333343</c:v>
                </c:pt>
                <c:pt idx="645">
                  <c:v>41011.472222222219</c:v>
                </c:pt>
                <c:pt idx="646">
                  <c:v>41011.486111111109</c:v>
                </c:pt>
                <c:pt idx="647">
                  <c:v>41011.5</c:v>
                </c:pt>
                <c:pt idx="648">
                  <c:v>41011.513888888891</c:v>
                </c:pt>
                <c:pt idx="649">
                  <c:v>41011.527777777774</c:v>
                </c:pt>
                <c:pt idx="650">
                  <c:v>41011.541666666642</c:v>
                </c:pt>
                <c:pt idx="651">
                  <c:v>41011.555555555562</c:v>
                </c:pt>
                <c:pt idx="652">
                  <c:v>41011.569444444445</c:v>
                </c:pt>
                <c:pt idx="653">
                  <c:v>41011.583333333336</c:v>
                </c:pt>
                <c:pt idx="654">
                  <c:v>41011.597222222204</c:v>
                </c:pt>
                <c:pt idx="655">
                  <c:v>41011.611111111088</c:v>
                </c:pt>
                <c:pt idx="656">
                  <c:v>41011.624999999993</c:v>
                </c:pt>
                <c:pt idx="657">
                  <c:v>41011.638888888891</c:v>
                </c:pt>
                <c:pt idx="658">
                  <c:v>41011.652777777781</c:v>
                </c:pt>
                <c:pt idx="659">
                  <c:v>41011.666666666642</c:v>
                </c:pt>
                <c:pt idx="660">
                  <c:v>41011.680555555562</c:v>
                </c:pt>
                <c:pt idx="661">
                  <c:v>41011.694444444445</c:v>
                </c:pt>
                <c:pt idx="662">
                  <c:v>41011.708333333336</c:v>
                </c:pt>
                <c:pt idx="663">
                  <c:v>41011.722222222204</c:v>
                </c:pt>
                <c:pt idx="664">
                  <c:v>41011.736111111088</c:v>
                </c:pt>
                <c:pt idx="665">
                  <c:v>41011.75</c:v>
                </c:pt>
                <c:pt idx="666">
                  <c:v>41011.763888888876</c:v>
                </c:pt>
                <c:pt idx="667">
                  <c:v>41011.777777777774</c:v>
                </c:pt>
                <c:pt idx="668">
                  <c:v>41011.791666666621</c:v>
                </c:pt>
                <c:pt idx="669">
                  <c:v>41011.805555555562</c:v>
                </c:pt>
                <c:pt idx="670">
                  <c:v>41011.819444444467</c:v>
                </c:pt>
                <c:pt idx="671">
                  <c:v>41011.833333333336</c:v>
                </c:pt>
                <c:pt idx="672">
                  <c:v>41011.847222222219</c:v>
                </c:pt>
                <c:pt idx="673">
                  <c:v>41011.861111111088</c:v>
                </c:pt>
                <c:pt idx="674">
                  <c:v>41011.875</c:v>
                </c:pt>
                <c:pt idx="675">
                  <c:v>41011.88888888892</c:v>
                </c:pt>
                <c:pt idx="676">
                  <c:v>41011.902777777781</c:v>
                </c:pt>
                <c:pt idx="677">
                  <c:v>41011.916666666664</c:v>
                </c:pt>
                <c:pt idx="678">
                  <c:v>41011.930555555562</c:v>
                </c:pt>
                <c:pt idx="679">
                  <c:v>41011.944444444467</c:v>
                </c:pt>
                <c:pt idx="680">
                  <c:v>41011.958333333343</c:v>
                </c:pt>
                <c:pt idx="681">
                  <c:v>41011.972222222219</c:v>
                </c:pt>
                <c:pt idx="682">
                  <c:v>41011.986111111109</c:v>
                </c:pt>
                <c:pt idx="683">
                  <c:v>41012</c:v>
                </c:pt>
                <c:pt idx="684">
                  <c:v>41012.013888888891</c:v>
                </c:pt>
                <c:pt idx="685">
                  <c:v>41012.027777777774</c:v>
                </c:pt>
                <c:pt idx="686">
                  <c:v>41012.041666666642</c:v>
                </c:pt>
                <c:pt idx="687">
                  <c:v>41012.055555555562</c:v>
                </c:pt>
                <c:pt idx="688">
                  <c:v>41012.069444444445</c:v>
                </c:pt>
                <c:pt idx="689">
                  <c:v>41012.083333333336</c:v>
                </c:pt>
                <c:pt idx="690">
                  <c:v>41012.097222222204</c:v>
                </c:pt>
                <c:pt idx="691">
                  <c:v>41012.111111111088</c:v>
                </c:pt>
                <c:pt idx="692">
                  <c:v>41012.124999999993</c:v>
                </c:pt>
                <c:pt idx="693">
                  <c:v>41012.138888888891</c:v>
                </c:pt>
                <c:pt idx="694">
                  <c:v>41012.152777777781</c:v>
                </c:pt>
                <c:pt idx="695">
                  <c:v>41012.166666666642</c:v>
                </c:pt>
                <c:pt idx="696">
                  <c:v>41012.180555555562</c:v>
                </c:pt>
                <c:pt idx="697">
                  <c:v>41012.194444444445</c:v>
                </c:pt>
                <c:pt idx="698">
                  <c:v>41012.208333333336</c:v>
                </c:pt>
                <c:pt idx="699">
                  <c:v>41012.222222222204</c:v>
                </c:pt>
                <c:pt idx="700">
                  <c:v>41012.236111111088</c:v>
                </c:pt>
                <c:pt idx="701">
                  <c:v>41012.25</c:v>
                </c:pt>
                <c:pt idx="702">
                  <c:v>41012.263888888876</c:v>
                </c:pt>
                <c:pt idx="703">
                  <c:v>41012.277777777774</c:v>
                </c:pt>
                <c:pt idx="704">
                  <c:v>41012.291666666621</c:v>
                </c:pt>
                <c:pt idx="705">
                  <c:v>41012.305555555562</c:v>
                </c:pt>
                <c:pt idx="706">
                  <c:v>41012.319444444467</c:v>
                </c:pt>
                <c:pt idx="707">
                  <c:v>41012.333333333336</c:v>
                </c:pt>
                <c:pt idx="708">
                  <c:v>41012.347222222219</c:v>
                </c:pt>
                <c:pt idx="709">
                  <c:v>41012.361111111088</c:v>
                </c:pt>
                <c:pt idx="710">
                  <c:v>41012.375</c:v>
                </c:pt>
                <c:pt idx="711">
                  <c:v>41012.38888888892</c:v>
                </c:pt>
                <c:pt idx="712">
                  <c:v>41012.402777777781</c:v>
                </c:pt>
                <c:pt idx="713">
                  <c:v>41012.416666666664</c:v>
                </c:pt>
                <c:pt idx="714">
                  <c:v>41012.430555555562</c:v>
                </c:pt>
                <c:pt idx="715">
                  <c:v>41012.444444444467</c:v>
                </c:pt>
                <c:pt idx="716">
                  <c:v>41012.458333333343</c:v>
                </c:pt>
                <c:pt idx="717">
                  <c:v>41012.472222222219</c:v>
                </c:pt>
                <c:pt idx="718">
                  <c:v>41012.486111111109</c:v>
                </c:pt>
                <c:pt idx="719">
                  <c:v>41012.5</c:v>
                </c:pt>
                <c:pt idx="720">
                  <c:v>41012.513888888891</c:v>
                </c:pt>
                <c:pt idx="721">
                  <c:v>41012.527777777774</c:v>
                </c:pt>
                <c:pt idx="722">
                  <c:v>41012.541666666642</c:v>
                </c:pt>
                <c:pt idx="723">
                  <c:v>41012.555555555562</c:v>
                </c:pt>
                <c:pt idx="724">
                  <c:v>41012.569444444445</c:v>
                </c:pt>
                <c:pt idx="725">
                  <c:v>41012.583333333336</c:v>
                </c:pt>
                <c:pt idx="726">
                  <c:v>41012.597222222204</c:v>
                </c:pt>
                <c:pt idx="727">
                  <c:v>41012.611111111088</c:v>
                </c:pt>
                <c:pt idx="728">
                  <c:v>41012.624999999993</c:v>
                </c:pt>
                <c:pt idx="729">
                  <c:v>41012.638888888891</c:v>
                </c:pt>
                <c:pt idx="730">
                  <c:v>41012.652777777781</c:v>
                </c:pt>
                <c:pt idx="731">
                  <c:v>41012.666666666642</c:v>
                </c:pt>
                <c:pt idx="732">
                  <c:v>41012.680555555562</c:v>
                </c:pt>
                <c:pt idx="733">
                  <c:v>41012.694444444445</c:v>
                </c:pt>
                <c:pt idx="734">
                  <c:v>41012.708333333336</c:v>
                </c:pt>
                <c:pt idx="735">
                  <c:v>41012.722222222204</c:v>
                </c:pt>
                <c:pt idx="736">
                  <c:v>41012.736111111088</c:v>
                </c:pt>
                <c:pt idx="737">
                  <c:v>41012.75</c:v>
                </c:pt>
                <c:pt idx="738">
                  <c:v>41012.763888888876</c:v>
                </c:pt>
                <c:pt idx="739">
                  <c:v>41012.777777777774</c:v>
                </c:pt>
                <c:pt idx="740">
                  <c:v>41012.791666666621</c:v>
                </c:pt>
                <c:pt idx="741">
                  <c:v>41012.805555555562</c:v>
                </c:pt>
                <c:pt idx="742">
                  <c:v>41012.819444444467</c:v>
                </c:pt>
                <c:pt idx="743">
                  <c:v>41012.833333333336</c:v>
                </c:pt>
                <c:pt idx="744">
                  <c:v>41012.847222222219</c:v>
                </c:pt>
                <c:pt idx="745">
                  <c:v>41012.861111111088</c:v>
                </c:pt>
                <c:pt idx="746">
                  <c:v>41012.875</c:v>
                </c:pt>
                <c:pt idx="747">
                  <c:v>41012.88888888892</c:v>
                </c:pt>
                <c:pt idx="748">
                  <c:v>41012.902777777781</c:v>
                </c:pt>
                <c:pt idx="749">
                  <c:v>41012.916666666664</c:v>
                </c:pt>
                <c:pt idx="750">
                  <c:v>41012.930555555562</c:v>
                </c:pt>
                <c:pt idx="751">
                  <c:v>41012.944444444467</c:v>
                </c:pt>
                <c:pt idx="752">
                  <c:v>41012.958333333343</c:v>
                </c:pt>
                <c:pt idx="753">
                  <c:v>41012.972222222219</c:v>
                </c:pt>
                <c:pt idx="754">
                  <c:v>41012.986111111109</c:v>
                </c:pt>
                <c:pt idx="755">
                  <c:v>41013</c:v>
                </c:pt>
                <c:pt idx="756">
                  <c:v>41013.013888888891</c:v>
                </c:pt>
                <c:pt idx="757">
                  <c:v>41013.027777777774</c:v>
                </c:pt>
                <c:pt idx="758">
                  <c:v>41013.041666666642</c:v>
                </c:pt>
                <c:pt idx="759">
                  <c:v>41013.055555555562</c:v>
                </c:pt>
                <c:pt idx="760">
                  <c:v>41013.069444444445</c:v>
                </c:pt>
                <c:pt idx="761">
                  <c:v>41013.083333333336</c:v>
                </c:pt>
                <c:pt idx="762">
                  <c:v>41013.097222222204</c:v>
                </c:pt>
                <c:pt idx="763">
                  <c:v>41013.111111111088</c:v>
                </c:pt>
                <c:pt idx="764">
                  <c:v>41013.124999999993</c:v>
                </c:pt>
                <c:pt idx="765">
                  <c:v>41013.138888888891</c:v>
                </c:pt>
                <c:pt idx="766">
                  <c:v>41013.152777777781</c:v>
                </c:pt>
                <c:pt idx="767">
                  <c:v>41013.166666666642</c:v>
                </c:pt>
                <c:pt idx="768">
                  <c:v>41013.180555555562</c:v>
                </c:pt>
                <c:pt idx="769">
                  <c:v>41013.194444444445</c:v>
                </c:pt>
                <c:pt idx="770">
                  <c:v>41013.208333333336</c:v>
                </c:pt>
                <c:pt idx="771">
                  <c:v>41013.222222222204</c:v>
                </c:pt>
                <c:pt idx="772">
                  <c:v>41013.236111111088</c:v>
                </c:pt>
                <c:pt idx="773">
                  <c:v>41013.25</c:v>
                </c:pt>
                <c:pt idx="774">
                  <c:v>41013.263888888876</c:v>
                </c:pt>
                <c:pt idx="775">
                  <c:v>41013.277777777774</c:v>
                </c:pt>
                <c:pt idx="776">
                  <c:v>41013.291666666621</c:v>
                </c:pt>
                <c:pt idx="777">
                  <c:v>41013.305555555562</c:v>
                </c:pt>
                <c:pt idx="778">
                  <c:v>41013.319444444467</c:v>
                </c:pt>
                <c:pt idx="779">
                  <c:v>41013.333333333336</c:v>
                </c:pt>
                <c:pt idx="780">
                  <c:v>41013.347222222219</c:v>
                </c:pt>
                <c:pt idx="781">
                  <c:v>41013.361111111088</c:v>
                </c:pt>
                <c:pt idx="782">
                  <c:v>41013.375</c:v>
                </c:pt>
                <c:pt idx="783">
                  <c:v>41013.38888888892</c:v>
                </c:pt>
                <c:pt idx="784">
                  <c:v>41013.402777777781</c:v>
                </c:pt>
                <c:pt idx="785">
                  <c:v>41013.416666666664</c:v>
                </c:pt>
                <c:pt idx="786">
                  <c:v>41013.430555555562</c:v>
                </c:pt>
                <c:pt idx="787">
                  <c:v>41013.444444444467</c:v>
                </c:pt>
                <c:pt idx="788">
                  <c:v>41013.458333333343</c:v>
                </c:pt>
                <c:pt idx="789">
                  <c:v>41013.472222222219</c:v>
                </c:pt>
                <c:pt idx="790">
                  <c:v>41013.486111111109</c:v>
                </c:pt>
                <c:pt idx="791">
                  <c:v>41013.5</c:v>
                </c:pt>
                <c:pt idx="792">
                  <c:v>41013.513888888891</c:v>
                </c:pt>
                <c:pt idx="793">
                  <c:v>41013.527777777774</c:v>
                </c:pt>
                <c:pt idx="794">
                  <c:v>41013.541666666642</c:v>
                </c:pt>
                <c:pt idx="795">
                  <c:v>41013.555555555562</c:v>
                </c:pt>
                <c:pt idx="796">
                  <c:v>41013.569444444445</c:v>
                </c:pt>
                <c:pt idx="797">
                  <c:v>41013.583333333336</c:v>
                </c:pt>
                <c:pt idx="798">
                  <c:v>41013.597222222204</c:v>
                </c:pt>
                <c:pt idx="799">
                  <c:v>41013.611111111088</c:v>
                </c:pt>
                <c:pt idx="800">
                  <c:v>41013.624999999993</c:v>
                </c:pt>
                <c:pt idx="801">
                  <c:v>41013.638888888891</c:v>
                </c:pt>
                <c:pt idx="802">
                  <c:v>41013.652777777781</c:v>
                </c:pt>
                <c:pt idx="803">
                  <c:v>41013.666666666642</c:v>
                </c:pt>
                <c:pt idx="804">
                  <c:v>41013.680555555562</c:v>
                </c:pt>
                <c:pt idx="805">
                  <c:v>41013.694444444445</c:v>
                </c:pt>
                <c:pt idx="806">
                  <c:v>41013.708333333336</c:v>
                </c:pt>
                <c:pt idx="807">
                  <c:v>41013.722222222204</c:v>
                </c:pt>
                <c:pt idx="808">
                  <c:v>41013.736111111088</c:v>
                </c:pt>
                <c:pt idx="809">
                  <c:v>41013.75</c:v>
                </c:pt>
                <c:pt idx="810">
                  <c:v>41013.763888888876</c:v>
                </c:pt>
                <c:pt idx="811">
                  <c:v>41013.777777777774</c:v>
                </c:pt>
                <c:pt idx="812">
                  <c:v>41013.791666666621</c:v>
                </c:pt>
                <c:pt idx="813">
                  <c:v>41013.805555555562</c:v>
                </c:pt>
                <c:pt idx="814">
                  <c:v>41013.819444444467</c:v>
                </c:pt>
                <c:pt idx="815">
                  <c:v>41013.833333333336</c:v>
                </c:pt>
                <c:pt idx="816">
                  <c:v>41013.847222222219</c:v>
                </c:pt>
                <c:pt idx="817">
                  <c:v>41013.861111111088</c:v>
                </c:pt>
                <c:pt idx="818">
                  <c:v>41013.875</c:v>
                </c:pt>
                <c:pt idx="819">
                  <c:v>41013.88888888892</c:v>
                </c:pt>
                <c:pt idx="820">
                  <c:v>41013.902777777781</c:v>
                </c:pt>
                <c:pt idx="821">
                  <c:v>41013.916666666664</c:v>
                </c:pt>
                <c:pt idx="822">
                  <c:v>41013.930555555562</c:v>
                </c:pt>
                <c:pt idx="823">
                  <c:v>41013.944444444467</c:v>
                </c:pt>
                <c:pt idx="824">
                  <c:v>41013.958333333343</c:v>
                </c:pt>
                <c:pt idx="825">
                  <c:v>41013.972222222219</c:v>
                </c:pt>
                <c:pt idx="826">
                  <c:v>41013.986111111109</c:v>
                </c:pt>
                <c:pt idx="827">
                  <c:v>41014</c:v>
                </c:pt>
                <c:pt idx="828">
                  <c:v>41014.013888888891</c:v>
                </c:pt>
                <c:pt idx="829">
                  <c:v>41014.027777777774</c:v>
                </c:pt>
                <c:pt idx="830">
                  <c:v>41014.041666666642</c:v>
                </c:pt>
                <c:pt idx="831">
                  <c:v>41014.055555555562</c:v>
                </c:pt>
                <c:pt idx="832">
                  <c:v>41014.069444444445</c:v>
                </c:pt>
                <c:pt idx="833">
                  <c:v>41014.083333333336</c:v>
                </c:pt>
                <c:pt idx="834">
                  <c:v>41014.097222222204</c:v>
                </c:pt>
                <c:pt idx="835">
                  <c:v>41014.111111111088</c:v>
                </c:pt>
                <c:pt idx="836">
                  <c:v>41014.124999999993</c:v>
                </c:pt>
                <c:pt idx="837">
                  <c:v>41014.138888888891</c:v>
                </c:pt>
                <c:pt idx="838">
                  <c:v>41014.152777777781</c:v>
                </c:pt>
                <c:pt idx="839">
                  <c:v>41014.166666666642</c:v>
                </c:pt>
                <c:pt idx="840">
                  <c:v>41014.180555555562</c:v>
                </c:pt>
                <c:pt idx="841">
                  <c:v>41014.194444444445</c:v>
                </c:pt>
                <c:pt idx="842">
                  <c:v>41014.208333333336</c:v>
                </c:pt>
                <c:pt idx="843">
                  <c:v>41014.222222222204</c:v>
                </c:pt>
                <c:pt idx="844">
                  <c:v>41014.236111111088</c:v>
                </c:pt>
                <c:pt idx="845">
                  <c:v>41014.25</c:v>
                </c:pt>
                <c:pt idx="846">
                  <c:v>41014.263888888876</c:v>
                </c:pt>
                <c:pt idx="847">
                  <c:v>41014.277777777774</c:v>
                </c:pt>
                <c:pt idx="848">
                  <c:v>41014.291666666621</c:v>
                </c:pt>
                <c:pt idx="849">
                  <c:v>41014.305555555562</c:v>
                </c:pt>
                <c:pt idx="850">
                  <c:v>41014.319444444467</c:v>
                </c:pt>
                <c:pt idx="851">
                  <c:v>41014.333333333336</c:v>
                </c:pt>
                <c:pt idx="852">
                  <c:v>41014.347222222219</c:v>
                </c:pt>
                <c:pt idx="853">
                  <c:v>41014.361111111088</c:v>
                </c:pt>
                <c:pt idx="854">
                  <c:v>41014.375</c:v>
                </c:pt>
                <c:pt idx="855">
                  <c:v>41014.38888888892</c:v>
                </c:pt>
                <c:pt idx="856">
                  <c:v>41014.402777777781</c:v>
                </c:pt>
                <c:pt idx="857">
                  <c:v>41014.416666666664</c:v>
                </c:pt>
                <c:pt idx="858">
                  <c:v>41014.430555555562</c:v>
                </c:pt>
                <c:pt idx="859">
                  <c:v>41014.444444444467</c:v>
                </c:pt>
                <c:pt idx="860">
                  <c:v>41014.458333333343</c:v>
                </c:pt>
                <c:pt idx="861">
                  <c:v>41014.472222222219</c:v>
                </c:pt>
                <c:pt idx="862">
                  <c:v>41014.486111111109</c:v>
                </c:pt>
                <c:pt idx="863">
                  <c:v>41014.5</c:v>
                </c:pt>
                <c:pt idx="864">
                  <c:v>41014.513888888891</c:v>
                </c:pt>
                <c:pt idx="865">
                  <c:v>41014.527777777774</c:v>
                </c:pt>
                <c:pt idx="866">
                  <c:v>41014.541666666642</c:v>
                </c:pt>
                <c:pt idx="867">
                  <c:v>41014.555555555562</c:v>
                </c:pt>
                <c:pt idx="868">
                  <c:v>41014.569444444445</c:v>
                </c:pt>
                <c:pt idx="869">
                  <c:v>41014.583333333336</c:v>
                </c:pt>
                <c:pt idx="870">
                  <c:v>41014.597222222204</c:v>
                </c:pt>
                <c:pt idx="871">
                  <c:v>41014.611111111088</c:v>
                </c:pt>
                <c:pt idx="872">
                  <c:v>41014.624999999993</c:v>
                </c:pt>
                <c:pt idx="873">
                  <c:v>41014.638888888891</c:v>
                </c:pt>
                <c:pt idx="874">
                  <c:v>41014.652777777781</c:v>
                </c:pt>
                <c:pt idx="875">
                  <c:v>41014.666666666642</c:v>
                </c:pt>
                <c:pt idx="876">
                  <c:v>41014.680555555562</c:v>
                </c:pt>
                <c:pt idx="877">
                  <c:v>41014.694444444445</c:v>
                </c:pt>
                <c:pt idx="878">
                  <c:v>41014.708333333336</c:v>
                </c:pt>
                <c:pt idx="879">
                  <c:v>41014.722222222204</c:v>
                </c:pt>
                <c:pt idx="880">
                  <c:v>41014.736111111088</c:v>
                </c:pt>
                <c:pt idx="881">
                  <c:v>41014.75</c:v>
                </c:pt>
                <c:pt idx="882">
                  <c:v>41014.763888888876</c:v>
                </c:pt>
                <c:pt idx="883">
                  <c:v>41014.777777777774</c:v>
                </c:pt>
                <c:pt idx="884">
                  <c:v>41014.791666666621</c:v>
                </c:pt>
                <c:pt idx="885">
                  <c:v>41014.805555555562</c:v>
                </c:pt>
                <c:pt idx="886">
                  <c:v>41014.819444444467</c:v>
                </c:pt>
                <c:pt idx="887">
                  <c:v>41014.833333333336</c:v>
                </c:pt>
                <c:pt idx="888">
                  <c:v>41014.847222222219</c:v>
                </c:pt>
                <c:pt idx="889">
                  <c:v>41014.861111111088</c:v>
                </c:pt>
                <c:pt idx="890">
                  <c:v>41014.875</c:v>
                </c:pt>
                <c:pt idx="891">
                  <c:v>41014.88888888892</c:v>
                </c:pt>
                <c:pt idx="892">
                  <c:v>41014.902777777781</c:v>
                </c:pt>
                <c:pt idx="893">
                  <c:v>41014.916666666664</c:v>
                </c:pt>
                <c:pt idx="894">
                  <c:v>41014.930555555562</c:v>
                </c:pt>
                <c:pt idx="895">
                  <c:v>41014.944444444467</c:v>
                </c:pt>
                <c:pt idx="896">
                  <c:v>41014.958333333343</c:v>
                </c:pt>
                <c:pt idx="897">
                  <c:v>41014.972222222219</c:v>
                </c:pt>
                <c:pt idx="898">
                  <c:v>41014.986111111109</c:v>
                </c:pt>
                <c:pt idx="899">
                  <c:v>41015</c:v>
                </c:pt>
                <c:pt idx="900">
                  <c:v>41015.013888888891</c:v>
                </c:pt>
                <c:pt idx="901">
                  <c:v>41015.027777777774</c:v>
                </c:pt>
                <c:pt idx="902">
                  <c:v>41015.041666666642</c:v>
                </c:pt>
                <c:pt idx="903">
                  <c:v>41015.055555555562</c:v>
                </c:pt>
                <c:pt idx="904">
                  <c:v>41015.069444444445</c:v>
                </c:pt>
                <c:pt idx="905">
                  <c:v>41015.083333333336</c:v>
                </c:pt>
                <c:pt idx="906">
                  <c:v>41015.097222222204</c:v>
                </c:pt>
                <c:pt idx="907">
                  <c:v>41015.111111111088</c:v>
                </c:pt>
                <c:pt idx="908">
                  <c:v>41015.124999999993</c:v>
                </c:pt>
                <c:pt idx="909">
                  <c:v>41015.138888888891</c:v>
                </c:pt>
                <c:pt idx="910">
                  <c:v>41015.152777777781</c:v>
                </c:pt>
                <c:pt idx="911">
                  <c:v>41015.166666666642</c:v>
                </c:pt>
                <c:pt idx="912">
                  <c:v>41015.180555555562</c:v>
                </c:pt>
                <c:pt idx="913">
                  <c:v>41015.194444444445</c:v>
                </c:pt>
                <c:pt idx="914">
                  <c:v>41015.208333333336</c:v>
                </c:pt>
                <c:pt idx="915">
                  <c:v>41015.222222222204</c:v>
                </c:pt>
                <c:pt idx="916">
                  <c:v>41015.236111111088</c:v>
                </c:pt>
                <c:pt idx="917">
                  <c:v>41015.25</c:v>
                </c:pt>
                <c:pt idx="918">
                  <c:v>41015.263888888876</c:v>
                </c:pt>
                <c:pt idx="919">
                  <c:v>41015.277777777774</c:v>
                </c:pt>
                <c:pt idx="920">
                  <c:v>41015.291666666621</c:v>
                </c:pt>
                <c:pt idx="921">
                  <c:v>41015.305555555562</c:v>
                </c:pt>
                <c:pt idx="922">
                  <c:v>41015.319444444467</c:v>
                </c:pt>
                <c:pt idx="923">
                  <c:v>41015.333333333336</c:v>
                </c:pt>
                <c:pt idx="924">
                  <c:v>41015.347222222219</c:v>
                </c:pt>
                <c:pt idx="925">
                  <c:v>41015.361111111088</c:v>
                </c:pt>
                <c:pt idx="926">
                  <c:v>41015.375</c:v>
                </c:pt>
                <c:pt idx="927">
                  <c:v>41015.38888888892</c:v>
                </c:pt>
                <c:pt idx="928">
                  <c:v>41015.402777777781</c:v>
                </c:pt>
                <c:pt idx="929">
                  <c:v>41015.416666666664</c:v>
                </c:pt>
                <c:pt idx="930">
                  <c:v>41015.430555555562</c:v>
                </c:pt>
                <c:pt idx="931">
                  <c:v>41015.444444444467</c:v>
                </c:pt>
                <c:pt idx="932">
                  <c:v>41015.458333333343</c:v>
                </c:pt>
                <c:pt idx="933">
                  <c:v>41015.472222222219</c:v>
                </c:pt>
                <c:pt idx="934">
                  <c:v>41015.486111111109</c:v>
                </c:pt>
                <c:pt idx="935">
                  <c:v>41015.5</c:v>
                </c:pt>
                <c:pt idx="936">
                  <c:v>41015.513888888891</c:v>
                </c:pt>
                <c:pt idx="937">
                  <c:v>41015.527777777774</c:v>
                </c:pt>
                <c:pt idx="938">
                  <c:v>41015.541666666642</c:v>
                </c:pt>
                <c:pt idx="939">
                  <c:v>41015.555555555562</c:v>
                </c:pt>
                <c:pt idx="940">
                  <c:v>41015.569444444445</c:v>
                </c:pt>
                <c:pt idx="941">
                  <c:v>41015.583333333336</c:v>
                </c:pt>
                <c:pt idx="942">
                  <c:v>41015.597222222204</c:v>
                </c:pt>
                <c:pt idx="943">
                  <c:v>41015.611111111088</c:v>
                </c:pt>
                <c:pt idx="944">
                  <c:v>41015.624999999993</c:v>
                </c:pt>
                <c:pt idx="945">
                  <c:v>41015.638888888891</c:v>
                </c:pt>
                <c:pt idx="946">
                  <c:v>41015.652777777781</c:v>
                </c:pt>
                <c:pt idx="947">
                  <c:v>41015.666666666642</c:v>
                </c:pt>
                <c:pt idx="948">
                  <c:v>41015.680555555562</c:v>
                </c:pt>
                <c:pt idx="949">
                  <c:v>41015.694444444445</c:v>
                </c:pt>
                <c:pt idx="950">
                  <c:v>41015.708333333336</c:v>
                </c:pt>
                <c:pt idx="951">
                  <c:v>41015.722222222204</c:v>
                </c:pt>
                <c:pt idx="952">
                  <c:v>41015.736111111088</c:v>
                </c:pt>
                <c:pt idx="953">
                  <c:v>41015.75</c:v>
                </c:pt>
                <c:pt idx="954">
                  <c:v>41015.763888888876</c:v>
                </c:pt>
                <c:pt idx="955">
                  <c:v>41015.777777777774</c:v>
                </c:pt>
                <c:pt idx="956">
                  <c:v>41015.791666666621</c:v>
                </c:pt>
                <c:pt idx="957">
                  <c:v>41015.805555555562</c:v>
                </c:pt>
                <c:pt idx="958">
                  <c:v>41015.819444444467</c:v>
                </c:pt>
                <c:pt idx="959">
                  <c:v>41015.833333333336</c:v>
                </c:pt>
                <c:pt idx="960">
                  <c:v>41015.847222222219</c:v>
                </c:pt>
                <c:pt idx="961">
                  <c:v>41015.861111111088</c:v>
                </c:pt>
                <c:pt idx="962">
                  <c:v>41015.875</c:v>
                </c:pt>
                <c:pt idx="963">
                  <c:v>41015.88888888892</c:v>
                </c:pt>
                <c:pt idx="964">
                  <c:v>41015.902777777781</c:v>
                </c:pt>
                <c:pt idx="965">
                  <c:v>41015.916666666664</c:v>
                </c:pt>
                <c:pt idx="966">
                  <c:v>41015.930555555562</c:v>
                </c:pt>
                <c:pt idx="967">
                  <c:v>41015.944444444467</c:v>
                </c:pt>
                <c:pt idx="968">
                  <c:v>41015.958333333343</c:v>
                </c:pt>
                <c:pt idx="969">
                  <c:v>41015.972222222219</c:v>
                </c:pt>
                <c:pt idx="970">
                  <c:v>41015.986111111109</c:v>
                </c:pt>
                <c:pt idx="971">
                  <c:v>41016</c:v>
                </c:pt>
                <c:pt idx="972">
                  <c:v>41016.013888888891</c:v>
                </c:pt>
                <c:pt idx="973">
                  <c:v>41016.027777777774</c:v>
                </c:pt>
                <c:pt idx="974">
                  <c:v>41016.041666666642</c:v>
                </c:pt>
                <c:pt idx="975">
                  <c:v>41016.055555555562</c:v>
                </c:pt>
                <c:pt idx="976">
                  <c:v>41016.069444444445</c:v>
                </c:pt>
                <c:pt idx="977">
                  <c:v>41016.083333333336</c:v>
                </c:pt>
                <c:pt idx="978">
                  <c:v>41016.097222222204</c:v>
                </c:pt>
                <c:pt idx="979">
                  <c:v>41016.111111111088</c:v>
                </c:pt>
                <c:pt idx="980">
                  <c:v>41016.124999999993</c:v>
                </c:pt>
                <c:pt idx="981">
                  <c:v>41016.138888888891</c:v>
                </c:pt>
                <c:pt idx="982">
                  <c:v>41016.152777777781</c:v>
                </c:pt>
                <c:pt idx="983">
                  <c:v>41016.166666666642</c:v>
                </c:pt>
                <c:pt idx="984">
                  <c:v>41016.180555555562</c:v>
                </c:pt>
                <c:pt idx="985">
                  <c:v>41016.194444444445</c:v>
                </c:pt>
                <c:pt idx="986">
                  <c:v>41016.208333333336</c:v>
                </c:pt>
                <c:pt idx="987">
                  <c:v>41016.222222222204</c:v>
                </c:pt>
                <c:pt idx="988">
                  <c:v>41016.236111111088</c:v>
                </c:pt>
                <c:pt idx="989">
                  <c:v>41016.25</c:v>
                </c:pt>
                <c:pt idx="990">
                  <c:v>41016.263888888876</c:v>
                </c:pt>
                <c:pt idx="991">
                  <c:v>41016.277777777774</c:v>
                </c:pt>
                <c:pt idx="992">
                  <c:v>41016.291666666621</c:v>
                </c:pt>
                <c:pt idx="993">
                  <c:v>41016.305555555562</c:v>
                </c:pt>
                <c:pt idx="994">
                  <c:v>41016.319444444467</c:v>
                </c:pt>
                <c:pt idx="995">
                  <c:v>41016.333333333336</c:v>
                </c:pt>
                <c:pt idx="996">
                  <c:v>41016.347222222219</c:v>
                </c:pt>
                <c:pt idx="997">
                  <c:v>41016.361111111088</c:v>
                </c:pt>
                <c:pt idx="998">
                  <c:v>41016.375</c:v>
                </c:pt>
                <c:pt idx="999">
                  <c:v>41016.38888888892</c:v>
                </c:pt>
                <c:pt idx="1000">
                  <c:v>41016.402777777781</c:v>
                </c:pt>
                <c:pt idx="1001">
                  <c:v>41016.416666666664</c:v>
                </c:pt>
                <c:pt idx="1002">
                  <c:v>41016.430555555562</c:v>
                </c:pt>
                <c:pt idx="1003">
                  <c:v>41016.444444444467</c:v>
                </c:pt>
                <c:pt idx="1004">
                  <c:v>41016.458333333343</c:v>
                </c:pt>
                <c:pt idx="1005">
                  <c:v>41016.472222222219</c:v>
                </c:pt>
                <c:pt idx="1006">
                  <c:v>41016.486111111109</c:v>
                </c:pt>
                <c:pt idx="1007">
                  <c:v>41016.5</c:v>
                </c:pt>
                <c:pt idx="1008">
                  <c:v>41016.513888888891</c:v>
                </c:pt>
                <c:pt idx="1009">
                  <c:v>41016.527777777774</c:v>
                </c:pt>
                <c:pt idx="1010">
                  <c:v>41016.541666666642</c:v>
                </c:pt>
                <c:pt idx="1011">
                  <c:v>41016.555555555562</c:v>
                </c:pt>
                <c:pt idx="1012">
                  <c:v>41016.569444444445</c:v>
                </c:pt>
                <c:pt idx="1013">
                  <c:v>41016.583333333336</c:v>
                </c:pt>
                <c:pt idx="1014">
                  <c:v>41016.597222222204</c:v>
                </c:pt>
                <c:pt idx="1015">
                  <c:v>41016.611111111088</c:v>
                </c:pt>
                <c:pt idx="1016">
                  <c:v>41016.624999999993</c:v>
                </c:pt>
                <c:pt idx="1017">
                  <c:v>41016.638888888891</c:v>
                </c:pt>
                <c:pt idx="1018">
                  <c:v>41016.652777777781</c:v>
                </c:pt>
                <c:pt idx="1019">
                  <c:v>41016.666666666642</c:v>
                </c:pt>
                <c:pt idx="1020">
                  <c:v>41016.680555555562</c:v>
                </c:pt>
                <c:pt idx="1021">
                  <c:v>41016.694444444445</c:v>
                </c:pt>
                <c:pt idx="1022">
                  <c:v>41016.708333333336</c:v>
                </c:pt>
                <c:pt idx="1023">
                  <c:v>41016.722222222204</c:v>
                </c:pt>
                <c:pt idx="1024">
                  <c:v>41016.736111111088</c:v>
                </c:pt>
                <c:pt idx="1025">
                  <c:v>41016.75</c:v>
                </c:pt>
                <c:pt idx="1026">
                  <c:v>41016.763888888876</c:v>
                </c:pt>
                <c:pt idx="1027">
                  <c:v>41016.777777777774</c:v>
                </c:pt>
                <c:pt idx="1028">
                  <c:v>41016.791666666621</c:v>
                </c:pt>
                <c:pt idx="1029">
                  <c:v>41016.805555555562</c:v>
                </c:pt>
                <c:pt idx="1030">
                  <c:v>41016.819444444467</c:v>
                </c:pt>
                <c:pt idx="1031">
                  <c:v>41016.833333333336</c:v>
                </c:pt>
                <c:pt idx="1032">
                  <c:v>41016.847222222219</c:v>
                </c:pt>
                <c:pt idx="1033">
                  <c:v>41016.861111111088</c:v>
                </c:pt>
                <c:pt idx="1034">
                  <c:v>41016.875</c:v>
                </c:pt>
                <c:pt idx="1035">
                  <c:v>41016.88888888892</c:v>
                </c:pt>
                <c:pt idx="1036">
                  <c:v>41016.902777777781</c:v>
                </c:pt>
                <c:pt idx="1037">
                  <c:v>41016.916666666664</c:v>
                </c:pt>
                <c:pt idx="1038">
                  <c:v>41016.930555555562</c:v>
                </c:pt>
                <c:pt idx="1039">
                  <c:v>41016.944444444467</c:v>
                </c:pt>
                <c:pt idx="1040">
                  <c:v>41016.958333333343</c:v>
                </c:pt>
                <c:pt idx="1041">
                  <c:v>41016.972222222219</c:v>
                </c:pt>
                <c:pt idx="1042">
                  <c:v>41016.986111111109</c:v>
                </c:pt>
                <c:pt idx="1043">
                  <c:v>41017</c:v>
                </c:pt>
                <c:pt idx="1044">
                  <c:v>41017.013888888891</c:v>
                </c:pt>
                <c:pt idx="1045">
                  <c:v>41017.027777777774</c:v>
                </c:pt>
                <c:pt idx="1046">
                  <c:v>41017.041666666642</c:v>
                </c:pt>
                <c:pt idx="1047">
                  <c:v>41017.055555555562</c:v>
                </c:pt>
                <c:pt idx="1048">
                  <c:v>41017.069444444445</c:v>
                </c:pt>
                <c:pt idx="1049">
                  <c:v>41017.083333333336</c:v>
                </c:pt>
                <c:pt idx="1050">
                  <c:v>41017.097222222204</c:v>
                </c:pt>
                <c:pt idx="1051">
                  <c:v>41017.111111111088</c:v>
                </c:pt>
                <c:pt idx="1052">
                  <c:v>41017.124999999993</c:v>
                </c:pt>
                <c:pt idx="1053">
                  <c:v>41017.138888888891</c:v>
                </c:pt>
                <c:pt idx="1054">
                  <c:v>41017.152777777781</c:v>
                </c:pt>
                <c:pt idx="1055">
                  <c:v>41017.166666666642</c:v>
                </c:pt>
                <c:pt idx="1056">
                  <c:v>41017.180555555562</c:v>
                </c:pt>
                <c:pt idx="1057">
                  <c:v>41017.194444444445</c:v>
                </c:pt>
                <c:pt idx="1058">
                  <c:v>41017.208333333336</c:v>
                </c:pt>
                <c:pt idx="1059">
                  <c:v>41017.222222222204</c:v>
                </c:pt>
                <c:pt idx="1060">
                  <c:v>41017.236111111088</c:v>
                </c:pt>
                <c:pt idx="1061">
                  <c:v>41017.25</c:v>
                </c:pt>
                <c:pt idx="1062">
                  <c:v>41017.263888888876</c:v>
                </c:pt>
                <c:pt idx="1063">
                  <c:v>41017.277777777774</c:v>
                </c:pt>
                <c:pt idx="1064">
                  <c:v>41017.291666666621</c:v>
                </c:pt>
                <c:pt idx="1065">
                  <c:v>41017.305555555562</c:v>
                </c:pt>
                <c:pt idx="1066">
                  <c:v>41017.319444444467</c:v>
                </c:pt>
                <c:pt idx="1067">
                  <c:v>41017.333333333336</c:v>
                </c:pt>
                <c:pt idx="1068">
                  <c:v>41017.347222222219</c:v>
                </c:pt>
                <c:pt idx="1069">
                  <c:v>41017.361111111088</c:v>
                </c:pt>
                <c:pt idx="1070">
                  <c:v>41017.375</c:v>
                </c:pt>
                <c:pt idx="1071">
                  <c:v>41017.38888888892</c:v>
                </c:pt>
                <c:pt idx="1072">
                  <c:v>41017.402777777781</c:v>
                </c:pt>
                <c:pt idx="1073">
                  <c:v>41017.416666666664</c:v>
                </c:pt>
                <c:pt idx="1074">
                  <c:v>41017.430555555562</c:v>
                </c:pt>
                <c:pt idx="1075">
                  <c:v>41017.444444444467</c:v>
                </c:pt>
                <c:pt idx="1076">
                  <c:v>41017.458333333343</c:v>
                </c:pt>
                <c:pt idx="1077">
                  <c:v>41017.472222222219</c:v>
                </c:pt>
                <c:pt idx="1078">
                  <c:v>41017.486111111109</c:v>
                </c:pt>
                <c:pt idx="1079">
                  <c:v>41017.5</c:v>
                </c:pt>
                <c:pt idx="1080">
                  <c:v>41017.513888888891</c:v>
                </c:pt>
                <c:pt idx="1081">
                  <c:v>41017.527777777774</c:v>
                </c:pt>
                <c:pt idx="1082">
                  <c:v>41017.541666666642</c:v>
                </c:pt>
                <c:pt idx="1083">
                  <c:v>41017.555555555562</c:v>
                </c:pt>
                <c:pt idx="1084">
                  <c:v>41017.569444444445</c:v>
                </c:pt>
                <c:pt idx="1085">
                  <c:v>41017.583333333336</c:v>
                </c:pt>
                <c:pt idx="1086">
                  <c:v>41017.597222222204</c:v>
                </c:pt>
                <c:pt idx="1087">
                  <c:v>41017.611111111088</c:v>
                </c:pt>
                <c:pt idx="1088">
                  <c:v>41017.624999999993</c:v>
                </c:pt>
                <c:pt idx="1089">
                  <c:v>41017.638888888891</c:v>
                </c:pt>
                <c:pt idx="1090">
                  <c:v>41017.652777777781</c:v>
                </c:pt>
                <c:pt idx="1091">
                  <c:v>41017.666666666642</c:v>
                </c:pt>
                <c:pt idx="1092">
                  <c:v>41017.680555555562</c:v>
                </c:pt>
                <c:pt idx="1093">
                  <c:v>41017.694444444445</c:v>
                </c:pt>
                <c:pt idx="1094">
                  <c:v>41017.708333333336</c:v>
                </c:pt>
                <c:pt idx="1095">
                  <c:v>41017.722222222204</c:v>
                </c:pt>
                <c:pt idx="1096">
                  <c:v>41017.736111111088</c:v>
                </c:pt>
                <c:pt idx="1097">
                  <c:v>41017.75</c:v>
                </c:pt>
                <c:pt idx="1098">
                  <c:v>41017.763888888876</c:v>
                </c:pt>
                <c:pt idx="1099">
                  <c:v>41017.777777777774</c:v>
                </c:pt>
                <c:pt idx="1100">
                  <c:v>41017.791666666621</c:v>
                </c:pt>
                <c:pt idx="1101">
                  <c:v>41017.805555555562</c:v>
                </c:pt>
                <c:pt idx="1102">
                  <c:v>41017.819444444467</c:v>
                </c:pt>
                <c:pt idx="1103">
                  <c:v>41017.833333333336</c:v>
                </c:pt>
                <c:pt idx="1104">
                  <c:v>41017.847222222219</c:v>
                </c:pt>
                <c:pt idx="1105">
                  <c:v>41017.861111111088</c:v>
                </c:pt>
                <c:pt idx="1106">
                  <c:v>41017.875</c:v>
                </c:pt>
                <c:pt idx="1107">
                  <c:v>41017.88888888892</c:v>
                </c:pt>
                <c:pt idx="1108">
                  <c:v>41017.902777777781</c:v>
                </c:pt>
                <c:pt idx="1109">
                  <c:v>41017.916666666664</c:v>
                </c:pt>
                <c:pt idx="1110">
                  <c:v>41017.930555555562</c:v>
                </c:pt>
                <c:pt idx="1111">
                  <c:v>41017.944444444467</c:v>
                </c:pt>
                <c:pt idx="1112">
                  <c:v>41017.958333333343</c:v>
                </c:pt>
                <c:pt idx="1113">
                  <c:v>41017.972222222219</c:v>
                </c:pt>
                <c:pt idx="1114">
                  <c:v>41017.986111111109</c:v>
                </c:pt>
                <c:pt idx="1115">
                  <c:v>41018</c:v>
                </c:pt>
                <c:pt idx="1116">
                  <c:v>41018.013888888891</c:v>
                </c:pt>
                <c:pt idx="1117">
                  <c:v>41018.027777777774</c:v>
                </c:pt>
                <c:pt idx="1118">
                  <c:v>41018.041666666642</c:v>
                </c:pt>
                <c:pt idx="1119">
                  <c:v>41018.055555555562</c:v>
                </c:pt>
                <c:pt idx="1120">
                  <c:v>41018.069444444445</c:v>
                </c:pt>
                <c:pt idx="1121">
                  <c:v>41018.083333333336</c:v>
                </c:pt>
                <c:pt idx="1122">
                  <c:v>41018.097222222204</c:v>
                </c:pt>
                <c:pt idx="1123">
                  <c:v>41018.111111111088</c:v>
                </c:pt>
                <c:pt idx="1124">
                  <c:v>41018.124999999993</c:v>
                </c:pt>
                <c:pt idx="1125">
                  <c:v>41018.138888888891</c:v>
                </c:pt>
                <c:pt idx="1126">
                  <c:v>41018.152777777781</c:v>
                </c:pt>
                <c:pt idx="1127">
                  <c:v>41018.166666666642</c:v>
                </c:pt>
                <c:pt idx="1128">
                  <c:v>41018.180555555562</c:v>
                </c:pt>
                <c:pt idx="1129">
                  <c:v>41018.194444444445</c:v>
                </c:pt>
                <c:pt idx="1130">
                  <c:v>41018.208333333336</c:v>
                </c:pt>
                <c:pt idx="1131">
                  <c:v>41018.222222222204</c:v>
                </c:pt>
                <c:pt idx="1132">
                  <c:v>41018.236111111088</c:v>
                </c:pt>
                <c:pt idx="1133">
                  <c:v>41018.25</c:v>
                </c:pt>
                <c:pt idx="1134">
                  <c:v>41018.263888888876</c:v>
                </c:pt>
                <c:pt idx="1135">
                  <c:v>41018.277777777774</c:v>
                </c:pt>
                <c:pt idx="1136">
                  <c:v>41018.291666666621</c:v>
                </c:pt>
                <c:pt idx="1137">
                  <c:v>41018.305555555562</c:v>
                </c:pt>
                <c:pt idx="1138">
                  <c:v>41018.319444444467</c:v>
                </c:pt>
                <c:pt idx="1139">
                  <c:v>41018.333333333336</c:v>
                </c:pt>
                <c:pt idx="1140">
                  <c:v>41018.347222222219</c:v>
                </c:pt>
                <c:pt idx="1141">
                  <c:v>41018.361111111088</c:v>
                </c:pt>
                <c:pt idx="1142">
                  <c:v>41018.375</c:v>
                </c:pt>
                <c:pt idx="1143">
                  <c:v>41018.38888888892</c:v>
                </c:pt>
                <c:pt idx="1144">
                  <c:v>41018.402777777781</c:v>
                </c:pt>
                <c:pt idx="1145">
                  <c:v>41018.416666666664</c:v>
                </c:pt>
                <c:pt idx="1146">
                  <c:v>41018.430555555562</c:v>
                </c:pt>
                <c:pt idx="1147">
                  <c:v>41018.444444444467</c:v>
                </c:pt>
                <c:pt idx="1148">
                  <c:v>41018.458333333343</c:v>
                </c:pt>
                <c:pt idx="1149">
                  <c:v>41018.472222222219</c:v>
                </c:pt>
                <c:pt idx="1150">
                  <c:v>41018.486111111109</c:v>
                </c:pt>
                <c:pt idx="1151">
                  <c:v>41018.5</c:v>
                </c:pt>
                <c:pt idx="1152">
                  <c:v>41018.513888888891</c:v>
                </c:pt>
                <c:pt idx="1153">
                  <c:v>41018.527777777774</c:v>
                </c:pt>
                <c:pt idx="1154">
                  <c:v>41018.541666666642</c:v>
                </c:pt>
                <c:pt idx="1155">
                  <c:v>41018.555555555562</c:v>
                </c:pt>
                <c:pt idx="1156">
                  <c:v>41018.569444444445</c:v>
                </c:pt>
                <c:pt idx="1157">
                  <c:v>41018.583333333336</c:v>
                </c:pt>
                <c:pt idx="1158">
                  <c:v>41018.597222222204</c:v>
                </c:pt>
                <c:pt idx="1159">
                  <c:v>41018.611111111088</c:v>
                </c:pt>
                <c:pt idx="1160">
                  <c:v>41018.624999999993</c:v>
                </c:pt>
                <c:pt idx="1161">
                  <c:v>41018.638888888891</c:v>
                </c:pt>
                <c:pt idx="1162">
                  <c:v>41018.652777777781</c:v>
                </c:pt>
                <c:pt idx="1163">
                  <c:v>41018.666666666642</c:v>
                </c:pt>
                <c:pt idx="1164">
                  <c:v>41018.680555555562</c:v>
                </c:pt>
                <c:pt idx="1165">
                  <c:v>41018.694444444445</c:v>
                </c:pt>
                <c:pt idx="1166">
                  <c:v>41018.708333333336</c:v>
                </c:pt>
                <c:pt idx="1167">
                  <c:v>41018.722222222204</c:v>
                </c:pt>
                <c:pt idx="1168">
                  <c:v>41018.736111111088</c:v>
                </c:pt>
                <c:pt idx="1169">
                  <c:v>41018.75</c:v>
                </c:pt>
                <c:pt idx="1170">
                  <c:v>41018.763888888876</c:v>
                </c:pt>
                <c:pt idx="1171">
                  <c:v>41018.777777777774</c:v>
                </c:pt>
                <c:pt idx="1172">
                  <c:v>41018.791666666621</c:v>
                </c:pt>
                <c:pt idx="1173">
                  <c:v>41018.805555555562</c:v>
                </c:pt>
                <c:pt idx="1174">
                  <c:v>41018.819444444467</c:v>
                </c:pt>
                <c:pt idx="1175">
                  <c:v>41018.833333333336</c:v>
                </c:pt>
                <c:pt idx="1176">
                  <c:v>41018.847222222219</c:v>
                </c:pt>
                <c:pt idx="1177">
                  <c:v>41018.861111111088</c:v>
                </c:pt>
                <c:pt idx="1178">
                  <c:v>41018.875</c:v>
                </c:pt>
                <c:pt idx="1179">
                  <c:v>41018.88888888892</c:v>
                </c:pt>
                <c:pt idx="1180">
                  <c:v>41018.902777777781</c:v>
                </c:pt>
                <c:pt idx="1181">
                  <c:v>41018.916666666664</c:v>
                </c:pt>
                <c:pt idx="1182">
                  <c:v>41018.930555555562</c:v>
                </c:pt>
                <c:pt idx="1183">
                  <c:v>41018.944444444467</c:v>
                </c:pt>
                <c:pt idx="1184">
                  <c:v>41018.958333333343</c:v>
                </c:pt>
                <c:pt idx="1185">
                  <c:v>41018.972222222219</c:v>
                </c:pt>
                <c:pt idx="1186">
                  <c:v>41018.986111111109</c:v>
                </c:pt>
                <c:pt idx="1187">
                  <c:v>41019</c:v>
                </c:pt>
                <c:pt idx="1188">
                  <c:v>41019.013888888891</c:v>
                </c:pt>
                <c:pt idx="1189">
                  <c:v>41019.027777777774</c:v>
                </c:pt>
                <c:pt idx="1190">
                  <c:v>41019.041666666642</c:v>
                </c:pt>
                <c:pt idx="1191">
                  <c:v>41019.055555555562</c:v>
                </c:pt>
                <c:pt idx="1192">
                  <c:v>41019.069444444445</c:v>
                </c:pt>
                <c:pt idx="1193">
                  <c:v>41019.083333333336</c:v>
                </c:pt>
                <c:pt idx="1194">
                  <c:v>41019.097222222204</c:v>
                </c:pt>
                <c:pt idx="1195">
                  <c:v>41019.111111111088</c:v>
                </c:pt>
                <c:pt idx="1196">
                  <c:v>41019.124999999993</c:v>
                </c:pt>
                <c:pt idx="1197">
                  <c:v>41019.138888888891</c:v>
                </c:pt>
                <c:pt idx="1198">
                  <c:v>41019.152777777781</c:v>
                </c:pt>
                <c:pt idx="1199">
                  <c:v>41019.166666666642</c:v>
                </c:pt>
                <c:pt idx="1200">
                  <c:v>41019.180555555562</c:v>
                </c:pt>
                <c:pt idx="1201">
                  <c:v>41019.194444444445</c:v>
                </c:pt>
                <c:pt idx="1202">
                  <c:v>41019.208333333336</c:v>
                </c:pt>
                <c:pt idx="1203">
                  <c:v>41019.222222222204</c:v>
                </c:pt>
                <c:pt idx="1204">
                  <c:v>41019.236111111088</c:v>
                </c:pt>
                <c:pt idx="1205">
                  <c:v>41019.25</c:v>
                </c:pt>
                <c:pt idx="1206">
                  <c:v>41019.263888888876</c:v>
                </c:pt>
                <c:pt idx="1207">
                  <c:v>41019.277777777774</c:v>
                </c:pt>
                <c:pt idx="1208">
                  <c:v>41019.291666666621</c:v>
                </c:pt>
                <c:pt idx="1209">
                  <c:v>41019.305555555562</c:v>
                </c:pt>
                <c:pt idx="1210">
                  <c:v>41019.319444444467</c:v>
                </c:pt>
                <c:pt idx="1211">
                  <c:v>41019.333333333336</c:v>
                </c:pt>
                <c:pt idx="1212">
                  <c:v>41019.347222222219</c:v>
                </c:pt>
                <c:pt idx="1213">
                  <c:v>41019.361111111088</c:v>
                </c:pt>
                <c:pt idx="1214">
                  <c:v>41019.375</c:v>
                </c:pt>
                <c:pt idx="1215">
                  <c:v>41019.38888888892</c:v>
                </c:pt>
                <c:pt idx="1216">
                  <c:v>41019.402777777781</c:v>
                </c:pt>
                <c:pt idx="1217">
                  <c:v>41019.416666666664</c:v>
                </c:pt>
                <c:pt idx="1218">
                  <c:v>41019.430555555562</c:v>
                </c:pt>
                <c:pt idx="1219">
                  <c:v>41019.444444444467</c:v>
                </c:pt>
                <c:pt idx="1220">
                  <c:v>41019.458333333343</c:v>
                </c:pt>
                <c:pt idx="1221">
                  <c:v>41019.472222222219</c:v>
                </c:pt>
                <c:pt idx="1222">
                  <c:v>41019.486111111109</c:v>
                </c:pt>
                <c:pt idx="1223">
                  <c:v>41019.5</c:v>
                </c:pt>
                <c:pt idx="1224">
                  <c:v>41019.513888888891</c:v>
                </c:pt>
                <c:pt idx="1225">
                  <c:v>41019.527777777774</c:v>
                </c:pt>
                <c:pt idx="1226">
                  <c:v>41019.541666666642</c:v>
                </c:pt>
                <c:pt idx="1227">
                  <c:v>41019.555555555562</c:v>
                </c:pt>
                <c:pt idx="1228">
                  <c:v>41019.569444444445</c:v>
                </c:pt>
                <c:pt idx="1229">
                  <c:v>41019.583333333336</c:v>
                </c:pt>
                <c:pt idx="1230">
                  <c:v>41019.597222222204</c:v>
                </c:pt>
                <c:pt idx="1231">
                  <c:v>41019.611111111088</c:v>
                </c:pt>
                <c:pt idx="1232">
                  <c:v>41019.624999999993</c:v>
                </c:pt>
                <c:pt idx="1233">
                  <c:v>41019.638888888891</c:v>
                </c:pt>
                <c:pt idx="1234">
                  <c:v>41019.652777777781</c:v>
                </c:pt>
                <c:pt idx="1235">
                  <c:v>41019.666666666642</c:v>
                </c:pt>
                <c:pt idx="1236">
                  <c:v>41019.680555555562</c:v>
                </c:pt>
                <c:pt idx="1237">
                  <c:v>41019.694444444445</c:v>
                </c:pt>
                <c:pt idx="1238">
                  <c:v>41019.708333333336</c:v>
                </c:pt>
                <c:pt idx="1239">
                  <c:v>41019.722222222204</c:v>
                </c:pt>
                <c:pt idx="1240">
                  <c:v>41019.736111111088</c:v>
                </c:pt>
                <c:pt idx="1241">
                  <c:v>41019.75</c:v>
                </c:pt>
                <c:pt idx="1242">
                  <c:v>41019.763888888876</c:v>
                </c:pt>
                <c:pt idx="1243">
                  <c:v>41019.777777777774</c:v>
                </c:pt>
                <c:pt idx="1244">
                  <c:v>41019.791666666621</c:v>
                </c:pt>
                <c:pt idx="1245">
                  <c:v>41019.805555555562</c:v>
                </c:pt>
                <c:pt idx="1246">
                  <c:v>41019.819444444467</c:v>
                </c:pt>
                <c:pt idx="1247">
                  <c:v>41019.833333333336</c:v>
                </c:pt>
                <c:pt idx="1248">
                  <c:v>41019.847222222219</c:v>
                </c:pt>
                <c:pt idx="1249">
                  <c:v>41019.861111111088</c:v>
                </c:pt>
                <c:pt idx="1250">
                  <c:v>41019.875</c:v>
                </c:pt>
                <c:pt idx="1251">
                  <c:v>41019.88888888892</c:v>
                </c:pt>
                <c:pt idx="1252">
                  <c:v>41019.902777777781</c:v>
                </c:pt>
                <c:pt idx="1253">
                  <c:v>41019.916666666664</c:v>
                </c:pt>
                <c:pt idx="1254">
                  <c:v>41019.930555555562</c:v>
                </c:pt>
                <c:pt idx="1255">
                  <c:v>41019.944444444467</c:v>
                </c:pt>
                <c:pt idx="1256">
                  <c:v>41019.958333333343</c:v>
                </c:pt>
                <c:pt idx="1257">
                  <c:v>41019.972222222219</c:v>
                </c:pt>
                <c:pt idx="1258">
                  <c:v>41019.986111111109</c:v>
                </c:pt>
                <c:pt idx="1259">
                  <c:v>41020</c:v>
                </c:pt>
                <c:pt idx="1260">
                  <c:v>41020.013888888891</c:v>
                </c:pt>
                <c:pt idx="1261">
                  <c:v>41020.027777777774</c:v>
                </c:pt>
                <c:pt idx="1262">
                  <c:v>41020.041666666642</c:v>
                </c:pt>
                <c:pt idx="1263">
                  <c:v>41020.055555555562</c:v>
                </c:pt>
                <c:pt idx="1264">
                  <c:v>41020.069444444445</c:v>
                </c:pt>
                <c:pt idx="1265">
                  <c:v>41020.083333333336</c:v>
                </c:pt>
                <c:pt idx="1266">
                  <c:v>41020.097222222204</c:v>
                </c:pt>
                <c:pt idx="1267">
                  <c:v>41020.111111111088</c:v>
                </c:pt>
                <c:pt idx="1268">
                  <c:v>41020.124999999993</c:v>
                </c:pt>
                <c:pt idx="1269">
                  <c:v>41020.138888888891</c:v>
                </c:pt>
                <c:pt idx="1270">
                  <c:v>41020.152777777781</c:v>
                </c:pt>
                <c:pt idx="1271">
                  <c:v>41020.166666666642</c:v>
                </c:pt>
                <c:pt idx="1272">
                  <c:v>41020.180555555562</c:v>
                </c:pt>
                <c:pt idx="1273">
                  <c:v>41020.194444444445</c:v>
                </c:pt>
                <c:pt idx="1274">
                  <c:v>41020.208333333336</c:v>
                </c:pt>
                <c:pt idx="1275">
                  <c:v>41020.222222222204</c:v>
                </c:pt>
                <c:pt idx="1276">
                  <c:v>41020.236111111088</c:v>
                </c:pt>
                <c:pt idx="1277">
                  <c:v>41020.25</c:v>
                </c:pt>
                <c:pt idx="1278">
                  <c:v>41020.263888888876</c:v>
                </c:pt>
                <c:pt idx="1279">
                  <c:v>41020.277777777774</c:v>
                </c:pt>
                <c:pt idx="1280">
                  <c:v>41020.291666666621</c:v>
                </c:pt>
                <c:pt idx="1281">
                  <c:v>41020.305555555562</c:v>
                </c:pt>
                <c:pt idx="1282">
                  <c:v>41020.319444444467</c:v>
                </c:pt>
                <c:pt idx="1283">
                  <c:v>41020.333333333336</c:v>
                </c:pt>
                <c:pt idx="1284">
                  <c:v>41020.347222222219</c:v>
                </c:pt>
                <c:pt idx="1285">
                  <c:v>41020.361111111088</c:v>
                </c:pt>
                <c:pt idx="1286">
                  <c:v>41020.375</c:v>
                </c:pt>
                <c:pt idx="1287">
                  <c:v>41020.38888888892</c:v>
                </c:pt>
                <c:pt idx="1288">
                  <c:v>41020.402777777781</c:v>
                </c:pt>
                <c:pt idx="1289">
                  <c:v>41020.416666666664</c:v>
                </c:pt>
                <c:pt idx="1290">
                  <c:v>41020.430555555562</c:v>
                </c:pt>
                <c:pt idx="1291">
                  <c:v>41020.444444444467</c:v>
                </c:pt>
                <c:pt idx="1292">
                  <c:v>41020.458333333343</c:v>
                </c:pt>
                <c:pt idx="1293">
                  <c:v>41020.472222222219</c:v>
                </c:pt>
                <c:pt idx="1294">
                  <c:v>41020.486111111109</c:v>
                </c:pt>
                <c:pt idx="1295">
                  <c:v>41020.5</c:v>
                </c:pt>
                <c:pt idx="1296">
                  <c:v>41020.513888888891</c:v>
                </c:pt>
                <c:pt idx="1297">
                  <c:v>41020.527777777774</c:v>
                </c:pt>
                <c:pt idx="1298">
                  <c:v>41020.541666666642</c:v>
                </c:pt>
                <c:pt idx="1299">
                  <c:v>41020.555555555562</c:v>
                </c:pt>
                <c:pt idx="1300">
                  <c:v>41020.569444444445</c:v>
                </c:pt>
                <c:pt idx="1301">
                  <c:v>41020.583333333336</c:v>
                </c:pt>
                <c:pt idx="1302">
                  <c:v>41020.597222222204</c:v>
                </c:pt>
                <c:pt idx="1303">
                  <c:v>41020.611111111088</c:v>
                </c:pt>
                <c:pt idx="1304">
                  <c:v>41020.624999999993</c:v>
                </c:pt>
                <c:pt idx="1305">
                  <c:v>41020.638888888891</c:v>
                </c:pt>
                <c:pt idx="1306">
                  <c:v>41020.652777777781</c:v>
                </c:pt>
                <c:pt idx="1307">
                  <c:v>41020.666666666642</c:v>
                </c:pt>
                <c:pt idx="1308">
                  <c:v>41020.680555555562</c:v>
                </c:pt>
                <c:pt idx="1309">
                  <c:v>41020.694444444445</c:v>
                </c:pt>
                <c:pt idx="1310">
                  <c:v>41020.708333333336</c:v>
                </c:pt>
                <c:pt idx="1311">
                  <c:v>41020.722222222204</c:v>
                </c:pt>
                <c:pt idx="1312">
                  <c:v>41020.736111111088</c:v>
                </c:pt>
                <c:pt idx="1313">
                  <c:v>41020.75</c:v>
                </c:pt>
                <c:pt idx="1314">
                  <c:v>41020.763888888876</c:v>
                </c:pt>
                <c:pt idx="1315">
                  <c:v>41020.777777777774</c:v>
                </c:pt>
                <c:pt idx="1316">
                  <c:v>41020.791666666621</c:v>
                </c:pt>
                <c:pt idx="1317">
                  <c:v>41020.805555555562</c:v>
                </c:pt>
                <c:pt idx="1318">
                  <c:v>41020.819444444467</c:v>
                </c:pt>
                <c:pt idx="1319">
                  <c:v>41020.833333333336</c:v>
                </c:pt>
                <c:pt idx="1320">
                  <c:v>41020.847222222219</c:v>
                </c:pt>
                <c:pt idx="1321">
                  <c:v>41020.861111111088</c:v>
                </c:pt>
                <c:pt idx="1322">
                  <c:v>41020.875</c:v>
                </c:pt>
                <c:pt idx="1323">
                  <c:v>41020.88888888892</c:v>
                </c:pt>
                <c:pt idx="1324">
                  <c:v>41020.902777777781</c:v>
                </c:pt>
                <c:pt idx="1325">
                  <c:v>41020.916666666664</c:v>
                </c:pt>
                <c:pt idx="1326">
                  <c:v>41020.930555555562</c:v>
                </c:pt>
                <c:pt idx="1327">
                  <c:v>41020.944444444467</c:v>
                </c:pt>
                <c:pt idx="1328">
                  <c:v>41020.958333333343</c:v>
                </c:pt>
                <c:pt idx="1329">
                  <c:v>41020.972222222219</c:v>
                </c:pt>
                <c:pt idx="1330">
                  <c:v>41020.986111111109</c:v>
                </c:pt>
                <c:pt idx="1331">
                  <c:v>41021</c:v>
                </c:pt>
                <c:pt idx="1332">
                  <c:v>41021.013888888891</c:v>
                </c:pt>
                <c:pt idx="1333">
                  <c:v>41021.027777777774</c:v>
                </c:pt>
                <c:pt idx="1334">
                  <c:v>41021.041666666642</c:v>
                </c:pt>
                <c:pt idx="1335">
                  <c:v>41021.055555555562</c:v>
                </c:pt>
                <c:pt idx="1336">
                  <c:v>41021.069444444445</c:v>
                </c:pt>
                <c:pt idx="1337">
                  <c:v>41021.083333333336</c:v>
                </c:pt>
                <c:pt idx="1338">
                  <c:v>41021.097222222204</c:v>
                </c:pt>
                <c:pt idx="1339">
                  <c:v>41021.111111111088</c:v>
                </c:pt>
                <c:pt idx="1340">
                  <c:v>41021.124999999993</c:v>
                </c:pt>
                <c:pt idx="1341">
                  <c:v>41021.138888888891</c:v>
                </c:pt>
                <c:pt idx="1342">
                  <c:v>41021.152777777781</c:v>
                </c:pt>
                <c:pt idx="1343">
                  <c:v>41021.166666666642</c:v>
                </c:pt>
                <c:pt idx="1344">
                  <c:v>41021.180555555562</c:v>
                </c:pt>
                <c:pt idx="1345">
                  <c:v>41021.194444444445</c:v>
                </c:pt>
                <c:pt idx="1346">
                  <c:v>41021.208333333336</c:v>
                </c:pt>
                <c:pt idx="1347">
                  <c:v>41021.222222222204</c:v>
                </c:pt>
                <c:pt idx="1348">
                  <c:v>41021.236111111088</c:v>
                </c:pt>
                <c:pt idx="1349">
                  <c:v>41021.25</c:v>
                </c:pt>
                <c:pt idx="1350">
                  <c:v>41021.263888888876</c:v>
                </c:pt>
                <c:pt idx="1351">
                  <c:v>41021.277777777774</c:v>
                </c:pt>
                <c:pt idx="1352">
                  <c:v>41021.291666666621</c:v>
                </c:pt>
                <c:pt idx="1353">
                  <c:v>41021.305555555562</c:v>
                </c:pt>
                <c:pt idx="1354">
                  <c:v>41021.319444444467</c:v>
                </c:pt>
                <c:pt idx="1355">
                  <c:v>41021.333333333336</c:v>
                </c:pt>
                <c:pt idx="1356">
                  <c:v>41021.347222222219</c:v>
                </c:pt>
                <c:pt idx="1357">
                  <c:v>41021.361111111088</c:v>
                </c:pt>
                <c:pt idx="1358">
                  <c:v>41021.375</c:v>
                </c:pt>
                <c:pt idx="1359">
                  <c:v>41021.38888888892</c:v>
                </c:pt>
                <c:pt idx="1360">
                  <c:v>41021.402777777781</c:v>
                </c:pt>
                <c:pt idx="1361">
                  <c:v>41021.416666666664</c:v>
                </c:pt>
                <c:pt idx="1362">
                  <c:v>41021.430555555562</c:v>
                </c:pt>
                <c:pt idx="1363">
                  <c:v>41021.444444444467</c:v>
                </c:pt>
                <c:pt idx="1364">
                  <c:v>41021.458333333343</c:v>
                </c:pt>
                <c:pt idx="1365">
                  <c:v>41021.472222222219</c:v>
                </c:pt>
                <c:pt idx="1366">
                  <c:v>41021.486111111109</c:v>
                </c:pt>
                <c:pt idx="1367">
                  <c:v>41021.5</c:v>
                </c:pt>
                <c:pt idx="1368">
                  <c:v>41021.513888888891</c:v>
                </c:pt>
                <c:pt idx="1369">
                  <c:v>41021.527777777774</c:v>
                </c:pt>
                <c:pt idx="1370">
                  <c:v>41021.541666666642</c:v>
                </c:pt>
                <c:pt idx="1371">
                  <c:v>41021.555555555562</c:v>
                </c:pt>
                <c:pt idx="1372">
                  <c:v>41021.569444444445</c:v>
                </c:pt>
                <c:pt idx="1373">
                  <c:v>41021.583333333336</c:v>
                </c:pt>
                <c:pt idx="1374">
                  <c:v>41021.597222222204</c:v>
                </c:pt>
                <c:pt idx="1375">
                  <c:v>41021.611111111088</c:v>
                </c:pt>
                <c:pt idx="1376">
                  <c:v>41021.624999999993</c:v>
                </c:pt>
                <c:pt idx="1377">
                  <c:v>41021.638888888891</c:v>
                </c:pt>
                <c:pt idx="1378">
                  <c:v>41021.652777777781</c:v>
                </c:pt>
                <c:pt idx="1379">
                  <c:v>41021.666666666642</c:v>
                </c:pt>
                <c:pt idx="1380">
                  <c:v>41021.680555555562</c:v>
                </c:pt>
                <c:pt idx="1381">
                  <c:v>41021.694444444445</c:v>
                </c:pt>
                <c:pt idx="1382">
                  <c:v>41021.708333333336</c:v>
                </c:pt>
                <c:pt idx="1383">
                  <c:v>41021.722222222204</c:v>
                </c:pt>
                <c:pt idx="1384">
                  <c:v>41021.736111111088</c:v>
                </c:pt>
                <c:pt idx="1385">
                  <c:v>41021.75</c:v>
                </c:pt>
                <c:pt idx="1386">
                  <c:v>41021.763888888876</c:v>
                </c:pt>
                <c:pt idx="1387">
                  <c:v>41021.777777777774</c:v>
                </c:pt>
                <c:pt idx="1388">
                  <c:v>41021.791666666621</c:v>
                </c:pt>
                <c:pt idx="1389">
                  <c:v>41021.805555555562</c:v>
                </c:pt>
                <c:pt idx="1390">
                  <c:v>41021.819444444467</c:v>
                </c:pt>
                <c:pt idx="1391">
                  <c:v>41021.833333333336</c:v>
                </c:pt>
                <c:pt idx="1392">
                  <c:v>41021.847222222219</c:v>
                </c:pt>
                <c:pt idx="1393">
                  <c:v>41021.861111111088</c:v>
                </c:pt>
                <c:pt idx="1394">
                  <c:v>41021.875</c:v>
                </c:pt>
                <c:pt idx="1395">
                  <c:v>41021.88888888892</c:v>
                </c:pt>
                <c:pt idx="1396">
                  <c:v>41021.902777777781</c:v>
                </c:pt>
                <c:pt idx="1397">
                  <c:v>41021.916666666664</c:v>
                </c:pt>
                <c:pt idx="1398">
                  <c:v>41021.930555555562</c:v>
                </c:pt>
                <c:pt idx="1399">
                  <c:v>41021.944444444467</c:v>
                </c:pt>
                <c:pt idx="1400">
                  <c:v>41021.958333333343</c:v>
                </c:pt>
                <c:pt idx="1401">
                  <c:v>41021.972222222219</c:v>
                </c:pt>
                <c:pt idx="1402">
                  <c:v>41021.986111111109</c:v>
                </c:pt>
                <c:pt idx="1403">
                  <c:v>41022</c:v>
                </c:pt>
                <c:pt idx="1404">
                  <c:v>41022.013888888891</c:v>
                </c:pt>
                <c:pt idx="1405">
                  <c:v>41022.027777777774</c:v>
                </c:pt>
                <c:pt idx="1406">
                  <c:v>41022.041666666642</c:v>
                </c:pt>
                <c:pt idx="1407">
                  <c:v>41022.055555555562</c:v>
                </c:pt>
                <c:pt idx="1408">
                  <c:v>41022.069444444445</c:v>
                </c:pt>
                <c:pt idx="1409">
                  <c:v>41022.083333333336</c:v>
                </c:pt>
                <c:pt idx="1410">
                  <c:v>41022.097222222204</c:v>
                </c:pt>
                <c:pt idx="1411">
                  <c:v>41022.111111111088</c:v>
                </c:pt>
                <c:pt idx="1412">
                  <c:v>41022.124999999993</c:v>
                </c:pt>
                <c:pt idx="1413">
                  <c:v>41022.138888888891</c:v>
                </c:pt>
                <c:pt idx="1414">
                  <c:v>41022.152777777781</c:v>
                </c:pt>
                <c:pt idx="1415">
                  <c:v>41022.166666666642</c:v>
                </c:pt>
                <c:pt idx="1416">
                  <c:v>41022.180555555562</c:v>
                </c:pt>
                <c:pt idx="1417">
                  <c:v>41022.194444444445</c:v>
                </c:pt>
                <c:pt idx="1418">
                  <c:v>41022.208333333336</c:v>
                </c:pt>
                <c:pt idx="1419">
                  <c:v>41022.222222222204</c:v>
                </c:pt>
                <c:pt idx="1420">
                  <c:v>41022.236111111088</c:v>
                </c:pt>
                <c:pt idx="1421">
                  <c:v>41022.25</c:v>
                </c:pt>
                <c:pt idx="1422">
                  <c:v>41022.263888888876</c:v>
                </c:pt>
                <c:pt idx="1423">
                  <c:v>41022.277777777774</c:v>
                </c:pt>
                <c:pt idx="1424">
                  <c:v>41022.291666666621</c:v>
                </c:pt>
                <c:pt idx="1425">
                  <c:v>41022.305555555562</c:v>
                </c:pt>
                <c:pt idx="1426">
                  <c:v>41022.319444444467</c:v>
                </c:pt>
                <c:pt idx="1427">
                  <c:v>41022.333333333336</c:v>
                </c:pt>
                <c:pt idx="1428">
                  <c:v>41022.347222222219</c:v>
                </c:pt>
                <c:pt idx="1429">
                  <c:v>41022.361111111088</c:v>
                </c:pt>
                <c:pt idx="1430">
                  <c:v>41022.375</c:v>
                </c:pt>
                <c:pt idx="1431">
                  <c:v>41022.38888888892</c:v>
                </c:pt>
                <c:pt idx="1432">
                  <c:v>41022.402777777781</c:v>
                </c:pt>
                <c:pt idx="1433">
                  <c:v>41022.416666666664</c:v>
                </c:pt>
                <c:pt idx="1434">
                  <c:v>41022.430555555562</c:v>
                </c:pt>
                <c:pt idx="1435">
                  <c:v>41022.444444444467</c:v>
                </c:pt>
                <c:pt idx="1436">
                  <c:v>41022.458333333343</c:v>
                </c:pt>
                <c:pt idx="1437">
                  <c:v>41022.472222222219</c:v>
                </c:pt>
                <c:pt idx="1438">
                  <c:v>41022.486111111109</c:v>
                </c:pt>
                <c:pt idx="1439">
                  <c:v>41022.5</c:v>
                </c:pt>
                <c:pt idx="1440">
                  <c:v>41022.513888888891</c:v>
                </c:pt>
                <c:pt idx="1441">
                  <c:v>41022.527777777774</c:v>
                </c:pt>
                <c:pt idx="1442">
                  <c:v>41022.541666666642</c:v>
                </c:pt>
                <c:pt idx="1443">
                  <c:v>41022.555555555562</c:v>
                </c:pt>
                <c:pt idx="1444">
                  <c:v>41022.569444444445</c:v>
                </c:pt>
                <c:pt idx="1445">
                  <c:v>41022.583333333336</c:v>
                </c:pt>
                <c:pt idx="1446">
                  <c:v>41022.597222222204</c:v>
                </c:pt>
                <c:pt idx="1447">
                  <c:v>41022.611111111088</c:v>
                </c:pt>
                <c:pt idx="1448">
                  <c:v>41022.624999999993</c:v>
                </c:pt>
                <c:pt idx="1449">
                  <c:v>41022.638888888891</c:v>
                </c:pt>
                <c:pt idx="1450">
                  <c:v>41022.652777777781</c:v>
                </c:pt>
                <c:pt idx="1451">
                  <c:v>41022.666666666642</c:v>
                </c:pt>
                <c:pt idx="1452">
                  <c:v>41022.680555555562</c:v>
                </c:pt>
                <c:pt idx="1453">
                  <c:v>41022.694444444445</c:v>
                </c:pt>
                <c:pt idx="1454">
                  <c:v>41022.708333333336</c:v>
                </c:pt>
                <c:pt idx="1455">
                  <c:v>41022.722222222204</c:v>
                </c:pt>
                <c:pt idx="1456">
                  <c:v>41022.736111111088</c:v>
                </c:pt>
                <c:pt idx="1457">
                  <c:v>41022.75</c:v>
                </c:pt>
                <c:pt idx="1458">
                  <c:v>41022.763888888876</c:v>
                </c:pt>
                <c:pt idx="1459">
                  <c:v>41022.777777777774</c:v>
                </c:pt>
                <c:pt idx="1460">
                  <c:v>41022.791666666621</c:v>
                </c:pt>
                <c:pt idx="1461">
                  <c:v>41022.805555555562</c:v>
                </c:pt>
                <c:pt idx="1462">
                  <c:v>41022.819444444467</c:v>
                </c:pt>
                <c:pt idx="1463">
                  <c:v>41022.833333333336</c:v>
                </c:pt>
                <c:pt idx="1464">
                  <c:v>41022.847222222219</c:v>
                </c:pt>
                <c:pt idx="1465">
                  <c:v>41022.861111111088</c:v>
                </c:pt>
                <c:pt idx="1466">
                  <c:v>41022.875</c:v>
                </c:pt>
                <c:pt idx="1467">
                  <c:v>41022.88888888892</c:v>
                </c:pt>
                <c:pt idx="1468">
                  <c:v>41022.902777777781</c:v>
                </c:pt>
                <c:pt idx="1469">
                  <c:v>41022.916666666664</c:v>
                </c:pt>
                <c:pt idx="1470">
                  <c:v>41022.930555555562</c:v>
                </c:pt>
                <c:pt idx="1471">
                  <c:v>41022.944444444467</c:v>
                </c:pt>
                <c:pt idx="1472">
                  <c:v>41022.958333333343</c:v>
                </c:pt>
                <c:pt idx="1473">
                  <c:v>41022.972222222219</c:v>
                </c:pt>
                <c:pt idx="1474">
                  <c:v>41022.986111111109</c:v>
                </c:pt>
                <c:pt idx="1475">
                  <c:v>41023</c:v>
                </c:pt>
                <c:pt idx="1476">
                  <c:v>41023.013888888891</c:v>
                </c:pt>
                <c:pt idx="1477">
                  <c:v>41023.027777777774</c:v>
                </c:pt>
                <c:pt idx="1478">
                  <c:v>41023.041666666642</c:v>
                </c:pt>
                <c:pt idx="1479">
                  <c:v>41023.055555555562</c:v>
                </c:pt>
                <c:pt idx="1480">
                  <c:v>41023.069444444445</c:v>
                </c:pt>
                <c:pt idx="1481">
                  <c:v>41023.083333333336</c:v>
                </c:pt>
                <c:pt idx="1482">
                  <c:v>41023.097222222204</c:v>
                </c:pt>
                <c:pt idx="1483">
                  <c:v>41023.111111111088</c:v>
                </c:pt>
                <c:pt idx="1484">
                  <c:v>41023.124999999993</c:v>
                </c:pt>
                <c:pt idx="1485">
                  <c:v>41023.138888888891</c:v>
                </c:pt>
                <c:pt idx="1486">
                  <c:v>41023.152777777781</c:v>
                </c:pt>
                <c:pt idx="1487">
                  <c:v>41023.166666666642</c:v>
                </c:pt>
                <c:pt idx="1488">
                  <c:v>41023.180555555562</c:v>
                </c:pt>
                <c:pt idx="1489">
                  <c:v>41023.194444444445</c:v>
                </c:pt>
                <c:pt idx="1490">
                  <c:v>41023.208333333336</c:v>
                </c:pt>
                <c:pt idx="1491">
                  <c:v>41023.222222222204</c:v>
                </c:pt>
                <c:pt idx="1492">
                  <c:v>41023.236111111088</c:v>
                </c:pt>
                <c:pt idx="1493">
                  <c:v>41023.25</c:v>
                </c:pt>
                <c:pt idx="1494">
                  <c:v>41023.263888888876</c:v>
                </c:pt>
                <c:pt idx="1495">
                  <c:v>41023.277777777774</c:v>
                </c:pt>
                <c:pt idx="1496">
                  <c:v>41023.291666666621</c:v>
                </c:pt>
                <c:pt idx="1497">
                  <c:v>41023.305555555562</c:v>
                </c:pt>
                <c:pt idx="1498">
                  <c:v>41023.319444444467</c:v>
                </c:pt>
                <c:pt idx="1499">
                  <c:v>41023.333333333336</c:v>
                </c:pt>
                <c:pt idx="1500">
                  <c:v>41023.347222222219</c:v>
                </c:pt>
                <c:pt idx="1501">
                  <c:v>41023.361111111088</c:v>
                </c:pt>
                <c:pt idx="1502">
                  <c:v>41023.375</c:v>
                </c:pt>
                <c:pt idx="1503">
                  <c:v>41023.38888888892</c:v>
                </c:pt>
                <c:pt idx="1504">
                  <c:v>41023.402777777781</c:v>
                </c:pt>
                <c:pt idx="1505">
                  <c:v>41023.416666666664</c:v>
                </c:pt>
                <c:pt idx="1506">
                  <c:v>41023.430555555562</c:v>
                </c:pt>
                <c:pt idx="1507">
                  <c:v>41023.444444444467</c:v>
                </c:pt>
                <c:pt idx="1508">
                  <c:v>41023.458333333343</c:v>
                </c:pt>
                <c:pt idx="1509">
                  <c:v>41023.472222222219</c:v>
                </c:pt>
                <c:pt idx="1510">
                  <c:v>41023.486111111109</c:v>
                </c:pt>
                <c:pt idx="1511">
                  <c:v>41023.5</c:v>
                </c:pt>
                <c:pt idx="1512">
                  <c:v>41023.513888888891</c:v>
                </c:pt>
                <c:pt idx="1513">
                  <c:v>41023.527777777774</c:v>
                </c:pt>
                <c:pt idx="1514">
                  <c:v>41023.541666666642</c:v>
                </c:pt>
                <c:pt idx="1515">
                  <c:v>41023.555555555562</c:v>
                </c:pt>
                <c:pt idx="1516">
                  <c:v>41023.569444444445</c:v>
                </c:pt>
                <c:pt idx="1517">
                  <c:v>41023.583333333336</c:v>
                </c:pt>
                <c:pt idx="1518">
                  <c:v>41023.597222222204</c:v>
                </c:pt>
                <c:pt idx="1519">
                  <c:v>41023.611111111088</c:v>
                </c:pt>
                <c:pt idx="1520">
                  <c:v>41023.624999999993</c:v>
                </c:pt>
                <c:pt idx="1521">
                  <c:v>41023.638888888891</c:v>
                </c:pt>
                <c:pt idx="1522">
                  <c:v>41023.652777777781</c:v>
                </c:pt>
                <c:pt idx="1523">
                  <c:v>41023.666666666642</c:v>
                </c:pt>
                <c:pt idx="1524">
                  <c:v>41023.680555555562</c:v>
                </c:pt>
                <c:pt idx="1525">
                  <c:v>41023.694444444445</c:v>
                </c:pt>
                <c:pt idx="1526">
                  <c:v>41023.708333333336</c:v>
                </c:pt>
                <c:pt idx="1527">
                  <c:v>41023.722222222204</c:v>
                </c:pt>
                <c:pt idx="1528">
                  <c:v>41023.736111111088</c:v>
                </c:pt>
                <c:pt idx="1529">
                  <c:v>41023.75</c:v>
                </c:pt>
                <c:pt idx="1530">
                  <c:v>41023.763888888876</c:v>
                </c:pt>
                <c:pt idx="1531">
                  <c:v>41023.777777777774</c:v>
                </c:pt>
                <c:pt idx="1532">
                  <c:v>41023.791666666621</c:v>
                </c:pt>
                <c:pt idx="1533">
                  <c:v>41023.805555555562</c:v>
                </c:pt>
                <c:pt idx="1534">
                  <c:v>41023.819444444467</c:v>
                </c:pt>
                <c:pt idx="1535">
                  <c:v>41023.833333333336</c:v>
                </c:pt>
                <c:pt idx="1536">
                  <c:v>41023.847222222219</c:v>
                </c:pt>
                <c:pt idx="1537">
                  <c:v>41023.861111111088</c:v>
                </c:pt>
                <c:pt idx="1538">
                  <c:v>41023.875</c:v>
                </c:pt>
                <c:pt idx="1539">
                  <c:v>41023.88888888892</c:v>
                </c:pt>
                <c:pt idx="1540">
                  <c:v>41023.902777777781</c:v>
                </c:pt>
                <c:pt idx="1541">
                  <c:v>41023.916666666664</c:v>
                </c:pt>
                <c:pt idx="1542">
                  <c:v>41023.930555555562</c:v>
                </c:pt>
                <c:pt idx="1543">
                  <c:v>41023.944444444467</c:v>
                </c:pt>
                <c:pt idx="1544">
                  <c:v>41023.958333333343</c:v>
                </c:pt>
                <c:pt idx="1545">
                  <c:v>41023.972222222219</c:v>
                </c:pt>
                <c:pt idx="1546">
                  <c:v>41023.986111111109</c:v>
                </c:pt>
                <c:pt idx="1547">
                  <c:v>41024</c:v>
                </c:pt>
                <c:pt idx="1548">
                  <c:v>41024.013888888891</c:v>
                </c:pt>
                <c:pt idx="1549">
                  <c:v>41024.027777777774</c:v>
                </c:pt>
                <c:pt idx="1550">
                  <c:v>41024.041666666642</c:v>
                </c:pt>
                <c:pt idx="1551">
                  <c:v>41024.055555555562</c:v>
                </c:pt>
                <c:pt idx="1552">
                  <c:v>41024.069444444445</c:v>
                </c:pt>
                <c:pt idx="1553">
                  <c:v>41024.083333333336</c:v>
                </c:pt>
                <c:pt idx="1554">
                  <c:v>41024.097222222204</c:v>
                </c:pt>
                <c:pt idx="1555">
                  <c:v>41024.111111111088</c:v>
                </c:pt>
                <c:pt idx="1556">
                  <c:v>41024.124999999993</c:v>
                </c:pt>
                <c:pt idx="1557">
                  <c:v>41024.138888888891</c:v>
                </c:pt>
                <c:pt idx="1558">
                  <c:v>41024.152777777781</c:v>
                </c:pt>
                <c:pt idx="1559">
                  <c:v>41024.166666666642</c:v>
                </c:pt>
                <c:pt idx="1560">
                  <c:v>41024.180555555562</c:v>
                </c:pt>
                <c:pt idx="1561">
                  <c:v>41024.194444444445</c:v>
                </c:pt>
                <c:pt idx="1562">
                  <c:v>41024.208333333336</c:v>
                </c:pt>
                <c:pt idx="1563">
                  <c:v>41024.222222222204</c:v>
                </c:pt>
                <c:pt idx="1564">
                  <c:v>41024.236111111088</c:v>
                </c:pt>
                <c:pt idx="1565">
                  <c:v>41024.25</c:v>
                </c:pt>
                <c:pt idx="1566">
                  <c:v>41024.263888888876</c:v>
                </c:pt>
                <c:pt idx="1567">
                  <c:v>41024.277777777774</c:v>
                </c:pt>
                <c:pt idx="1568">
                  <c:v>41024.291666666621</c:v>
                </c:pt>
                <c:pt idx="1569">
                  <c:v>41024.305555555562</c:v>
                </c:pt>
                <c:pt idx="1570">
                  <c:v>41024.319444444467</c:v>
                </c:pt>
                <c:pt idx="1571">
                  <c:v>41024.333333333336</c:v>
                </c:pt>
                <c:pt idx="1572">
                  <c:v>41024.347222222219</c:v>
                </c:pt>
                <c:pt idx="1573">
                  <c:v>41024.361111111088</c:v>
                </c:pt>
                <c:pt idx="1574">
                  <c:v>41024.375</c:v>
                </c:pt>
                <c:pt idx="1575">
                  <c:v>41024.38888888892</c:v>
                </c:pt>
                <c:pt idx="1576">
                  <c:v>41024.402777777781</c:v>
                </c:pt>
                <c:pt idx="1577">
                  <c:v>41024.416666666664</c:v>
                </c:pt>
                <c:pt idx="1578">
                  <c:v>41024.430555555562</c:v>
                </c:pt>
                <c:pt idx="1579">
                  <c:v>41024.444444444467</c:v>
                </c:pt>
                <c:pt idx="1580">
                  <c:v>41024.458333333343</c:v>
                </c:pt>
                <c:pt idx="1581">
                  <c:v>41024.472222222219</c:v>
                </c:pt>
                <c:pt idx="1582">
                  <c:v>41024.486111111109</c:v>
                </c:pt>
                <c:pt idx="1583">
                  <c:v>41024.5</c:v>
                </c:pt>
                <c:pt idx="1584">
                  <c:v>41024.513888888891</c:v>
                </c:pt>
                <c:pt idx="1585">
                  <c:v>41024.527777777774</c:v>
                </c:pt>
                <c:pt idx="1586">
                  <c:v>41024.541666666642</c:v>
                </c:pt>
                <c:pt idx="1587">
                  <c:v>41024.555555555562</c:v>
                </c:pt>
                <c:pt idx="1588">
                  <c:v>41024.569444444445</c:v>
                </c:pt>
                <c:pt idx="1589">
                  <c:v>41024.583333333336</c:v>
                </c:pt>
                <c:pt idx="1590">
                  <c:v>41024.597222222204</c:v>
                </c:pt>
                <c:pt idx="1591">
                  <c:v>41024.611111111088</c:v>
                </c:pt>
                <c:pt idx="1592">
                  <c:v>41024.624999999993</c:v>
                </c:pt>
                <c:pt idx="1593">
                  <c:v>41024.638888888891</c:v>
                </c:pt>
                <c:pt idx="1594">
                  <c:v>41024.652777777781</c:v>
                </c:pt>
                <c:pt idx="1595">
                  <c:v>41024.666666666642</c:v>
                </c:pt>
                <c:pt idx="1596">
                  <c:v>41024.680555555562</c:v>
                </c:pt>
                <c:pt idx="1597">
                  <c:v>41024.694444444445</c:v>
                </c:pt>
                <c:pt idx="1598">
                  <c:v>41024.708333333336</c:v>
                </c:pt>
                <c:pt idx="1599">
                  <c:v>41024.722222222204</c:v>
                </c:pt>
                <c:pt idx="1600">
                  <c:v>41024.736111111088</c:v>
                </c:pt>
                <c:pt idx="1601">
                  <c:v>41024.75</c:v>
                </c:pt>
                <c:pt idx="1602">
                  <c:v>41024.763888888876</c:v>
                </c:pt>
                <c:pt idx="1603">
                  <c:v>41024.777777777774</c:v>
                </c:pt>
                <c:pt idx="1604">
                  <c:v>41024.791666666621</c:v>
                </c:pt>
                <c:pt idx="1605">
                  <c:v>41024.805555555562</c:v>
                </c:pt>
                <c:pt idx="1606">
                  <c:v>41024.819444444467</c:v>
                </c:pt>
                <c:pt idx="1607">
                  <c:v>41024.833333333336</c:v>
                </c:pt>
                <c:pt idx="1608">
                  <c:v>41024.847222222219</c:v>
                </c:pt>
                <c:pt idx="1609">
                  <c:v>41024.861111111088</c:v>
                </c:pt>
                <c:pt idx="1610">
                  <c:v>41024.875</c:v>
                </c:pt>
                <c:pt idx="1611">
                  <c:v>41024.88888888892</c:v>
                </c:pt>
                <c:pt idx="1612">
                  <c:v>41024.902777777781</c:v>
                </c:pt>
                <c:pt idx="1613">
                  <c:v>41024.916666666664</c:v>
                </c:pt>
                <c:pt idx="1614">
                  <c:v>41024.930555555562</c:v>
                </c:pt>
                <c:pt idx="1615">
                  <c:v>41024.944444444467</c:v>
                </c:pt>
                <c:pt idx="1616">
                  <c:v>41024.958333333343</c:v>
                </c:pt>
                <c:pt idx="1617">
                  <c:v>41024.972222222219</c:v>
                </c:pt>
                <c:pt idx="1618">
                  <c:v>41024.986111111109</c:v>
                </c:pt>
                <c:pt idx="1619">
                  <c:v>41025</c:v>
                </c:pt>
                <c:pt idx="1620">
                  <c:v>41025.013888888891</c:v>
                </c:pt>
                <c:pt idx="1621">
                  <c:v>41025.027777777774</c:v>
                </c:pt>
                <c:pt idx="1622">
                  <c:v>41025.041666666642</c:v>
                </c:pt>
                <c:pt idx="1623">
                  <c:v>41025.055555555562</c:v>
                </c:pt>
                <c:pt idx="1624">
                  <c:v>41025.069444444445</c:v>
                </c:pt>
                <c:pt idx="1625">
                  <c:v>41025.083333333336</c:v>
                </c:pt>
                <c:pt idx="1626">
                  <c:v>41025.097222222204</c:v>
                </c:pt>
                <c:pt idx="1627">
                  <c:v>41025.111111111088</c:v>
                </c:pt>
                <c:pt idx="1628">
                  <c:v>41025.124999999993</c:v>
                </c:pt>
                <c:pt idx="1629">
                  <c:v>41025.138888888891</c:v>
                </c:pt>
                <c:pt idx="1630">
                  <c:v>41025.152777777781</c:v>
                </c:pt>
                <c:pt idx="1631">
                  <c:v>41025.166666666642</c:v>
                </c:pt>
                <c:pt idx="1632">
                  <c:v>41025.180555555562</c:v>
                </c:pt>
                <c:pt idx="1633">
                  <c:v>41025.194444444445</c:v>
                </c:pt>
                <c:pt idx="1634">
                  <c:v>41025.208333333336</c:v>
                </c:pt>
                <c:pt idx="1635">
                  <c:v>41025.222222222204</c:v>
                </c:pt>
                <c:pt idx="1636">
                  <c:v>41025.236111111088</c:v>
                </c:pt>
                <c:pt idx="1637">
                  <c:v>41025.25</c:v>
                </c:pt>
                <c:pt idx="1638">
                  <c:v>41025.263888888876</c:v>
                </c:pt>
                <c:pt idx="1639">
                  <c:v>41025.277777777774</c:v>
                </c:pt>
                <c:pt idx="1640">
                  <c:v>41025.291666666621</c:v>
                </c:pt>
                <c:pt idx="1641">
                  <c:v>41025.305555555562</c:v>
                </c:pt>
                <c:pt idx="1642">
                  <c:v>41025.319444444467</c:v>
                </c:pt>
                <c:pt idx="1643">
                  <c:v>41025.333333333336</c:v>
                </c:pt>
                <c:pt idx="1644">
                  <c:v>41025.347222222219</c:v>
                </c:pt>
                <c:pt idx="1645">
                  <c:v>41025.361111111088</c:v>
                </c:pt>
                <c:pt idx="1646">
                  <c:v>41025.375</c:v>
                </c:pt>
                <c:pt idx="1647">
                  <c:v>41025.38888888892</c:v>
                </c:pt>
                <c:pt idx="1648">
                  <c:v>41025.402777777781</c:v>
                </c:pt>
                <c:pt idx="1649">
                  <c:v>41025.416666666664</c:v>
                </c:pt>
                <c:pt idx="1650">
                  <c:v>41025.430555555562</c:v>
                </c:pt>
                <c:pt idx="1651">
                  <c:v>41025.444444444467</c:v>
                </c:pt>
                <c:pt idx="1652">
                  <c:v>41025.458333333343</c:v>
                </c:pt>
                <c:pt idx="1653">
                  <c:v>41025.472222222219</c:v>
                </c:pt>
                <c:pt idx="1654">
                  <c:v>41025.486111111109</c:v>
                </c:pt>
                <c:pt idx="1655">
                  <c:v>41025.5</c:v>
                </c:pt>
                <c:pt idx="1656">
                  <c:v>41025.513888888891</c:v>
                </c:pt>
                <c:pt idx="1657">
                  <c:v>41025.527777777774</c:v>
                </c:pt>
                <c:pt idx="1658">
                  <c:v>41025.541666666642</c:v>
                </c:pt>
                <c:pt idx="1659">
                  <c:v>41025.555555555562</c:v>
                </c:pt>
                <c:pt idx="1660">
                  <c:v>41025.569444444445</c:v>
                </c:pt>
                <c:pt idx="1661">
                  <c:v>41025.583333333336</c:v>
                </c:pt>
                <c:pt idx="1662">
                  <c:v>41025.597222222204</c:v>
                </c:pt>
                <c:pt idx="1663">
                  <c:v>41025.611111111088</c:v>
                </c:pt>
                <c:pt idx="1664">
                  <c:v>41025.624999999993</c:v>
                </c:pt>
                <c:pt idx="1665">
                  <c:v>41025.638888888891</c:v>
                </c:pt>
                <c:pt idx="1666">
                  <c:v>41025.652777777781</c:v>
                </c:pt>
                <c:pt idx="1667">
                  <c:v>41025.666666666642</c:v>
                </c:pt>
                <c:pt idx="1668">
                  <c:v>41025.680555555562</c:v>
                </c:pt>
                <c:pt idx="1669">
                  <c:v>41025.694444444445</c:v>
                </c:pt>
                <c:pt idx="1670">
                  <c:v>41025.708333333336</c:v>
                </c:pt>
                <c:pt idx="1671">
                  <c:v>41025.722222222204</c:v>
                </c:pt>
                <c:pt idx="1672">
                  <c:v>41025.736111111088</c:v>
                </c:pt>
                <c:pt idx="1673">
                  <c:v>41025.75</c:v>
                </c:pt>
                <c:pt idx="1674">
                  <c:v>41025.763888888876</c:v>
                </c:pt>
                <c:pt idx="1675">
                  <c:v>41025.777777777774</c:v>
                </c:pt>
                <c:pt idx="1676">
                  <c:v>41025.791666666621</c:v>
                </c:pt>
                <c:pt idx="1677">
                  <c:v>41025.805555555562</c:v>
                </c:pt>
                <c:pt idx="1678">
                  <c:v>41025.819444444467</c:v>
                </c:pt>
                <c:pt idx="1679">
                  <c:v>41025.833333333336</c:v>
                </c:pt>
                <c:pt idx="1680">
                  <c:v>41025.847222222219</c:v>
                </c:pt>
                <c:pt idx="1681">
                  <c:v>41025.861111111088</c:v>
                </c:pt>
                <c:pt idx="1682">
                  <c:v>41025.875</c:v>
                </c:pt>
                <c:pt idx="1683">
                  <c:v>41025.88888888892</c:v>
                </c:pt>
                <c:pt idx="1684">
                  <c:v>41025.902777777781</c:v>
                </c:pt>
                <c:pt idx="1685">
                  <c:v>41025.916666666664</c:v>
                </c:pt>
                <c:pt idx="1686">
                  <c:v>41025.930555555562</c:v>
                </c:pt>
                <c:pt idx="1687">
                  <c:v>41025.944444444467</c:v>
                </c:pt>
                <c:pt idx="1688">
                  <c:v>41025.958333333343</c:v>
                </c:pt>
                <c:pt idx="1689">
                  <c:v>41025.972222222219</c:v>
                </c:pt>
                <c:pt idx="1690">
                  <c:v>41025.986111111109</c:v>
                </c:pt>
                <c:pt idx="1691">
                  <c:v>41026</c:v>
                </c:pt>
                <c:pt idx="1692">
                  <c:v>41026.013888888891</c:v>
                </c:pt>
                <c:pt idx="1693">
                  <c:v>41026.027777777774</c:v>
                </c:pt>
                <c:pt idx="1694">
                  <c:v>41026.041666666642</c:v>
                </c:pt>
                <c:pt idx="1695">
                  <c:v>41026.055555555562</c:v>
                </c:pt>
                <c:pt idx="1696">
                  <c:v>41026.069444444445</c:v>
                </c:pt>
                <c:pt idx="1697">
                  <c:v>41026.083333333336</c:v>
                </c:pt>
                <c:pt idx="1698">
                  <c:v>41026.097222222204</c:v>
                </c:pt>
                <c:pt idx="1699">
                  <c:v>41026.111111111088</c:v>
                </c:pt>
                <c:pt idx="1700">
                  <c:v>41026.124999999993</c:v>
                </c:pt>
                <c:pt idx="1701">
                  <c:v>41026.138888888891</c:v>
                </c:pt>
                <c:pt idx="1702">
                  <c:v>41026.152777777781</c:v>
                </c:pt>
                <c:pt idx="1703">
                  <c:v>41026.166666666642</c:v>
                </c:pt>
                <c:pt idx="1704">
                  <c:v>41026.180555555562</c:v>
                </c:pt>
                <c:pt idx="1705">
                  <c:v>41026.194444444445</c:v>
                </c:pt>
                <c:pt idx="1706">
                  <c:v>41026.208333333336</c:v>
                </c:pt>
                <c:pt idx="1707">
                  <c:v>41026.222222222204</c:v>
                </c:pt>
                <c:pt idx="1708">
                  <c:v>41026.236111111088</c:v>
                </c:pt>
                <c:pt idx="1709">
                  <c:v>41026.25</c:v>
                </c:pt>
                <c:pt idx="1710">
                  <c:v>41026.263888888876</c:v>
                </c:pt>
                <c:pt idx="1711">
                  <c:v>41026.277777777774</c:v>
                </c:pt>
                <c:pt idx="1712">
                  <c:v>41026.291666666621</c:v>
                </c:pt>
                <c:pt idx="1713">
                  <c:v>41026.305555555562</c:v>
                </c:pt>
                <c:pt idx="1714">
                  <c:v>41026.319444444467</c:v>
                </c:pt>
                <c:pt idx="1715">
                  <c:v>41026.333333333336</c:v>
                </c:pt>
                <c:pt idx="1716">
                  <c:v>41026.347222222219</c:v>
                </c:pt>
                <c:pt idx="1717">
                  <c:v>41026.361111111088</c:v>
                </c:pt>
                <c:pt idx="1718">
                  <c:v>41026.375</c:v>
                </c:pt>
                <c:pt idx="1719">
                  <c:v>41026.38888888892</c:v>
                </c:pt>
                <c:pt idx="1720">
                  <c:v>41026.402777777781</c:v>
                </c:pt>
                <c:pt idx="1721">
                  <c:v>41026.416666666664</c:v>
                </c:pt>
                <c:pt idx="1722">
                  <c:v>41026.430555555562</c:v>
                </c:pt>
                <c:pt idx="1723">
                  <c:v>41026.444444444467</c:v>
                </c:pt>
                <c:pt idx="1724">
                  <c:v>41026.458333333343</c:v>
                </c:pt>
                <c:pt idx="1725">
                  <c:v>41026.472222222219</c:v>
                </c:pt>
                <c:pt idx="1726">
                  <c:v>41026.486111111109</c:v>
                </c:pt>
                <c:pt idx="1727">
                  <c:v>41026.5</c:v>
                </c:pt>
                <c:pt idx="1728">
                  <c:v>41026.513888888891</c:v>
                </c:pt>
                <c:pt idx="1729">
                  <c:v>41026.527777777774</c:v>
                </c:pt>
                <c:pt idx="1730">
                  <c:v>41026.541666666642</c:v>
                </c:pt>
                <c:pt idx="1731">
                  <c:v>41026.555555555562</c:v>
                </c:pt>
                <c:pt idx="1732">
                  <c:v>41026.569444444445</c:v>
                </c:pt>
                <c:pt idx="1733">
                  <c:v>41026.583333333336</c:v>
                </c:pt>
                <c:pt idx="1734">
                  <c:v>41026.597222222204</c:v>
                </c:pt>
                <c:pt idx="1735">
                  <c:v>41026.611111111088</c:v>
                </c:pt>
                <c:pt idx="1736">
                  <c:v>41026.624999999993</c:v>
                </c:pt>
                <c:pt idx="1737">
                  <c:v>41026.638888888891</c:v>
                </c:pt>
                <c:pt idx="1738">
                  <c:v>41026.652777777781</c:v>
                </c:pt>
                <c:pt idx="1739">
                  <c:v>41026.666666666642</c:v>
                </c:pt>
                <c:pt idx="1740">
                  <c:v>41026.680555555562</c:v>
                </c:pt>
                <c:pt idx="1741">
                  <c:v>41026.694444444445</c:v>
                </c:pt>
                <c:pt idx="1742">
                  <c:v>41026.708333333336</c:v>
                </c:pt>
                <c:pt idx="1743">
                  <c:v>41026.722222222204</c:v>
                </c:pt>
                <c:pt idx="1744">
                  <c:v>41026.736111111088</c:v>
                </c:pt>
                <c:pt idx="1745">
                  <c:v>41026.75</c:v>
                </c:pt>
                <c:pt idx="1746">
                  <c:v>41026.763888888876</c:v>
                </c:pt>
                <c:pt idx="1747">
                  <c:v>41026.777777777774</c:v>
                </c:pt>
                <c:pt idx="1748">
                  <c:v>41026.791666666621</c:v>
                </c:pt>
                <c:pt idx="1749">
                  <c:v>41026.805555555562</c:v>
                </c:pt>
                <c:pt idx="1750">
                  <c:v>41026.819444444467</c:v>
                </c:pt>
                <c:pt idx="1751">
                  <c:v>41026.833333333336</c:v>
                </c:pt>
                <c:pt idx="1752">
                  <c:v>41026.847222222219</c:v>
                </c:pt>
                <c:pt idx="1753">
                  <c:v>41026.861111111088</c:v>
                </c:pt>
                <c:pt idx="1754">
                  <c:v>41026.875</c:v>
                </c:pt>
                <c:pt idx="1755">
                  <c:v>41026.88888888892</c:v>
                </c:pt>
                <c:pt idx="1756">
                  <c:v>41026.902777777781</c:v>
                </c:pt>
                <c:pt idx="1757">
                  <c:v>41026.916666666664</c:v>
                </c:pt>
                <c:pt idx="1758">
                  <c:v>41026.930555555562</c:v>
                </c:pt>
                <c:pt idx="1759">
                  <c:v>41026.944444444467</c:v>
                </c:pt>
                <c:pt idx="1760">
                  <c:v>41026.958333333343</c:v>
                </c:pt>
                <c:pt idx="1761">
                  <c:v>41026.972222222219</c:v>
                </c:pt>
                <c:pt idx="1762">
                  <c:v>41026.986111111109</c:v>
                </c:pt>
                <c:pt idx="1763">
                  <c:v>41027</c:v>
                </c:pt>
                <c:pt idx="1764">
                  <c:v>41027.013888888891</c:v>
                </c:pt>
                <c:pt idx="1765">
                  <c:v>41027.027777777774</c:v>
                </c:pt>
                <c:pt idx="1766">
                  <c:v>41027.041666666642</c:v>
                </c:pt>
                <c:pt idx="1767">
                  <c:v>41027.055555555562</c:v>
                </c:pt>
                <c:pt idx="1768">
                  <c:v>41027.069444444445</c:v>
                </c:pt>
                <c:pt idx="1769">
                  <c:v>41027.083333333336</c:v>
                </c:pt>
                <c:pt idx="1770">
                  <c:v>41027.097222222204</c:v>
                </c:pt>
                <c:pt idx="1771">
                  <c:v>41027.111111111088</c:v>
                </c:pt>
                <c:pt idx="1772">
                  <c:v>41027.124999999993</c:v>
                </c:pt>
                <c:pt idx="1773">
                  <c:v>41027.138888888891</c:v>
                </c:pt>
                <c:pt idx="1774">
                  <c:v>41027.152777777781</c:v>
                </c:pt>
                <c:pt idx="1775">
                  <c:v>41027.166666666642</c:v>
                </c:pt>
                <c:pt idx="1776">
                  <c:v>41027.180555555562</c:v>
                </c:pt>
                <c:pt idx="1777">
                  <c:v>41027.194444444445</c:v>
                </c:pt>
                <c:pt idx="1778">
                  <c:v>41027.208333333336</c:v>
                </c:pt>
                <c:pt idx="1779">
                  <c:v>41027.222222222204</c:v>
                </c:pt>
                <c:pt idx="1780">
                  <c:v>41027.236111111088</c:v>
                </c:pt>
                <c:pt idx="1781">
                  <c:v>41027.25</c:v>
                </c:pt>
                <c:pt idx="1782">
                  <c:v>41027.263888888876</c:v>
                </c:pt>
                <c:pt idx="1783">
                  <c:v>41027.277777777774</c:v>
                </c:pt>
                <c:pt idx="1784">
                  <c:v>41027.291666666621</c:v>
                </c:pt>
                <c:pt idx="1785">
                  <c:v>41027.305555555562</c:v>
                </c:pt>
                <c:pt idx="1786">
                  <c:v>41027.319444444467</c:v>
                </c:pt>
                <c:pt idx="1787">
                  <c:v>41027.333333333336</c:v>
                </c:pt>
                <c:pt idx="1788">
                  <c:v>41027.347222222219</c:v>
                </c:pt>
                <c:pt idx="1789">
                  <c:v>41027.361111111088</c:v>
                </c:pt>
                <c:pt idx="1790">
                  <c:v>41027.375</c:v>
                </c:pt>
                <c:pt idx="1791">
                  <c:v>41027.38888888892</c:v>
                </c:pt>
                <c:pt idx="1792">
                  <c:v>41027.402777777781</c:v>
                </c:pt>
                <c:pt idx="1793">
                  <c:v>41027.416666666664</c:v>
                </c:pt>
                <c:pt idx="1794">
                  <c:v>41027.430555555562</c:v>
                </c:pt>
                <c:pt idx="1795">
                  <c:v>41027.444444444467</c:v>
                </c:pt>
                <c:pt idx="1796">
                  <c:v>41027.458333333343</c:v>
                </c:pt>
                <c:pt idx="1797">
                  <c:v>41027.472222222219</c:v>
                </c:pt>
                <c:pt idx="1798">
                  <c:v>41027.486111111109</c:v>
                </c:pt>
                <c:pt idx="1799">
                  <c:v>41027.5</c:v>
                </c:pt>
                <c:pt idx="1800">
                  <c:v>41027.513888888891</c:v>
                </c:pt>
                <c:pt idx="1801">
                  <c:v>41027.527777777774</c:v>
                </c:pt>
                <c:pt idx="1802">
                  <c:v>41027.541666666642</c:v>
                </c:pt>
                <c:pt idx="1803">
                  <c:v>41027.555555555562</c:v>
                </c:pt>
                <c:pt idx="1804">
                  <c:v>41027.569444444445</c:v>
                </c:pt>
                <c:pt idx="1805">
                  <c:v>41027.583333333336</c:v>
                </c:pt>
                <c:pt idx="1806">
                  <c:v>41027.597222222204</c:v>
                </c:pt>
                <c:pt idx="1807">
                  <c:v>41027.611111111088</c:v>
                </c:pt>
                <c:pt idx="1808">
                  <c:v>41027.624999999993</c:v>
                </c:pt>
                <c:pt idx="1809">
                  <c:v>41027.638888888891</c:v>
                </c:pt>
                <c:pt idx="1810">
                  <c:v>41027.652777777781</c:v>
                </c:pt>
                <c:pt idx="1811">
                  <c:v>41027.666666666642</c:v>
                </c:pt>
                <c:pt idx="1812">
                  <c:v>41027.680555555562</c:v>
                </c:pt>
                <c:pt idx="1813">
                  <c:v>41027.694444444445</c:v>
                </c:pt>
                <c:pt idx="1814">
                  <c:v>41027.708333333336</c:v>
                </c:pt>
                <c:pt idx="1815">
                  <c:v>41027.722222222204</c:v>
                </c:pt>
                <c:pt idx="1816">
                  <c:v>41027.736111111088</c:v>
                </c:pt>
                <c:pt idx="1817">
                  <c:v>41027.75</c:v>
                </c:pt>
                <c:pt idx="1818">
                  <c:v>41027.763888888876</c:v>
                </c:pt>
                <c:pt idx="1819">
                  <c:v>41027.777777777774</c:v>
                </c:pt>
                <c:pt idx="1820">
                  <c:v>41027.791666666621</c:v>
                </c:pt>
                <c:pt idx="1821">
                  <c:v>41027.805555555562</c:v>
                </c:pt>
                <c:pt idx="1822">
                  <c:v>41027.819444444467</c:v>
                </c:pt>
                <c:pt idx="1823">
                  <c:v>41027.833333333336</c:v>
                </c:pt>
                <c:pt idx="1824">
                  <c:v>41027.847222222219</c:v>
                </c:pt>
                <c:pt idx="1825">
                  <c:v>41027.861111111088</c:v>
                </c:pt>
                <c:pt idx="1826">
                  <c:v>41027.875</c:v>
                </c:pt>
                <c:pt idx="1827">
                  <c:v>41027.88888888892</c:v>
                </c:pt>
                <c:pt idx="1828">
                  <c:v>41027.902777777781</c:v>
                </c:pt>
                <c:pt idx="1829">
                  <c:v>41027.916666666664</c:v>
                </c:pt>
                <c:pt idx="1830">
                  <c:v>41027.930555555562</c:v>
                </c:pt>
                <c:pt idx="1831">
                  <c:v>41027.944444444467</c:v>
                </c:pt>
                <c:pt idx="1832">
                  <c:v>41027.958333333343</c:v>
                </c:pt>
                <c:pt idx="1833">
                  <c:v>41027.972222222219</c:v>
                </c:pt>
                <c:pt idx="1834">
                  <c:v>41027.986111111109</c:v>
                </c:pt>
                <c:pt idx="1835">
                  <c:v>41028</c:v>
                </c:pt>
                <c:pt idx="1836">
                  <c:v>41028.013888888891</c:v>
                </c:pt>
                <c:pt idx="1837">
                  <c:v>41028.027777777774</c:v>
                </c:pt>
                <c:pt idx="1838">
                  <c:v>41028.041666666642</c:v>
                </c:pt>
                <c:pt idx="1839">
                  <c:v>41028.055555555562</c:v>
                </c:pt>
                <c:pt idx="1840">
                  <c:v>41028.069444444445</c:v>
                </c:pt>
                <c:pt idx="1841">
                  <c:v>41028.083333333336</c:v>
                </c:pt>
                <c:pt idx="1842">
                  <c:v>41028.097222222204</c:v>
                </c:pt>
                <c:pt idx="1843">
                  <c:v>41028.111111111088</c:v>
                </c:pt>
                <c:pt idx="1844">
                  <c:v>41028.124999999993</c:v>
                </c:pt>
                <c:pt idx="1845">
                  <c:v>41028.138888888891</c:v>
                </c:pt>
                <c:pt idx="1846">
                  <c:v>41028.152777777781</c:v>
                </c:pt>
                <c:pt idx="1847">
                  <c:v>41028.166666666642</c:v>
                </c:pt>
                <c:pt idx="1848">
                  <c:v>41028.180555555562</c:v>
                </c:pt>
                <c:pt idx="1849">
                  <c:v>41028.194444444445</c:v>
                </c:pt>
                <c:pt idx="1850">
                  <c:v>41028.208333333336</c:v>
                </c:pt>
                <c:pt idx="1851">
                  <c:v>41028.222222222204</c:v>
                </c:pt>
                <c:pt idx="1852">
                  <c:v>41028.236111111088</c:v>
                </c:pt>
                <c:pt idx="1853">
                  <c:v>41028.25</c:v>
                </c:pt>
                <c:pt idx="1854">
                  <c:v>41028.263888888876</c:v>
                </c:pt>
                <c:pt idx="1855">
                  <c:v>41028.277777777774</c:v>
                </c:pt>
                <c:pt idx="1856">
                  <c:v>41028.291666666621</c:v>
                </c:pt>
                <c:pt idx="1857">
                  <c:v>41028.305555555562</c:v>
                </c:pt>
                <c:pt idx="1858">
                  <c:v>41028.319444444467</c:v>
                </c:pt>
                <c:pt idx="1859">
                  <c:v>41028.333333333336</c:v>
                </c:pt>
                <c:pt idx="1860">
                  <c:v>41028.347222222219</c:v>
                </c:pt>
                <c:pt idx="1861">
                  <c:v>41028.361111111088</c:v>
                </c:pt>
                <c:pt idx="1862">
                  <c:v>41028.375</c:v>
                </c:pt>
                <c:pt idx="1863">
                  <c:v>41028.38888888892</c:v>
                </c:pt>
                <c:pt idx="1864">
                  <c:v>41028.402777777781</c:v>
                </c:pt>
                <c:pt idx="1865">
                  <c:v>41028.416666666664</c:v>
                </c:pt>
                <c:pt idx="1866">
                  <c:v>41028.430555555562</c:v>
                </c:pt>
                <c:pt idx="1867">
                  <c:v>41028.444444444467</c:v>
                </c:pt>
                <c:pt idx="1868">
                  <c:v>41028.458333333343</c:v>
                </c:pt>
                <c:pt idx="1869">
                  <c:v>41028.472222222219</c:v>
                </c:pt>
                <c:pt idx="1870">
                  <c:v>41028.486111111109</c:v>
                </c:pt>
                <c:pt idx="1871">
                  <c:v>41028.5</c:v>
                </c:pt>
                <c:pt idx="1872">
                  <c:v>41028.513888888891</c:v>
                </c:pt>
                <c:pt idx="1873">
                  <c:v>41028.527777777774</c:v>
                </c:pt>
                <c:pt idx="1874">
                  <c:v>41028.541666666642</c:v>
                </c:pt>
                <c:pt idx="1875">
                  <c:v>41028.555555555562</c:v>
                </c:pt>
                <c:pt idx="1876">
                  <c:v>41028.569444444445</c:v>
                </c:pt>
                <c:pt idx="1877">
                  <c:v>41028.583333333336</c:v>
                </c:pt>
                <c:pt idx="1878">
                  <c:v>41028.597222222204</c:v>
                </c:pt>
                <c:pt idx="1879">
                  <c:v>41028.611111111088</c:v>
                </c:pt>
                <c:pt idx="1880">
                  <c:v>41028.624999999993</c:v>
                </c:pt>
                <c:pt idx="1881">
                  <c:v>41028.638888888891</c:v>
                </c:pt>
                <c:pt idx="1882">
                  <c:v>41028.652777777781</c:v>
                </c:pt>
                <c:pt idx="1883">
                  <c:v>41028.666666666642</c:v>
                </c:pt>
                <c:pt idx="1884">
                  <c:v>41028.680555555562</c:v>
                </c:pt>
                <c:pt idx="1885">
                  <c:v>41028.694444444445</c:v>
                </c:pt>
                <c:pt idx="1886">
                  <c:v>41028.708333333336</c:v>
                </c:pt>
                <c:pt idx="1887">
                  <c:v>41028.722222222204</c:v>
                </c:pt>
                <c:pt idx="1888">
                  <c:v>41028.736111111088</c:v>
                </c:pt>
                <c:pt idx="1889">
                  <c:v>41028.75</c:v>
                </c:pt>
                <c:pt idx="1890">
                  <c:v>41028.763888888876</c:v>
                </c:pt>
                <c:pt idx="1891">
                  <c:v>41028.777777777774</c:v>
                </c:pt>
                <c:pt idx="1892">
                  <c:v>41028.791666666621</c:v>
                </c:pt>
                <c:pt idx="1893">
                  <c:v>41028.805555555562</c:v>
                </c:pt>
                <c:pt idx="1894">
                  <c:v>41028.819444444467</c:v>
                </c:pt>
                <c:pt idx="1895">
                  <c:v>41028.833333333336</c:v>
                </c:pt>
                <c:pt idx="1896">
                  <c:v>41028.847222222219</c:v>
                </c:pt>
                <c:pt idx="1897">
                  <c:v>41028.861111111088</c:v>
                </c:pt>
                <c:pt idx="1898">
                  <c:v>41028.875</c:v>
                </c:pt>
                <c:pt idx="1899">
                  <c:v>41028.88888888892</c:v>
                </c:pt>
                <c:pt idx="1900">
                  <c:v>41028.902777777781</c:v>
                </c:pt>
                <c:pt idx="1901">
                  <c:v>41028.916666666664</c:v>
                </c:pt>
                <c:pt idx="1902">
                  <c:v>41028.930555555562</c:v>
                </c:pt>
                <c:pt idx="1903">
                  <c:v>41028.944444444467</c:v>
                </c:pt>
                <c:pt idx="1904">
                  <c:v>41028.958333333343</c:v>
                </c:pt>
                <c:pt idx="1905">
                  <c:v>41028.972222222219</c:v>
                </c:pt>
                <c:pt idx="1906">
                  <c:v>41028.986111111109</c:v>
                </c:pt>
                <c:pt idx="1907">
                  <c:v>41029</c:v>
                </c:pt>
                <c:pt idx="1908">
                  <c:v>41029.013888888891</c:v>
                </c:pt>
                <c:pt idx="1909">
                  <c:v>41029.027777777774</c:v>
                </c:pt>
                <c:pt idx="1910">
                  <c:v>41029.041666666642</c:v>
                </c:pt>
                <c:pt idx="1911">
                  <c:v>41029.055555555562</c:v>
                </c:pt>
                <c:pt idx="1912">
                  <c:v>41029.069444444445</c:v>
                </c:pt>
                <c:pt idx="1913">
                  <c:v>41029.083333333336</c:v>
                </c:pt>
                <c:pt idx="1914">
                  <c:v>41029.097222222204</c:v>
                </c:pt>
                <c:pt idx="1915">
                  <c:v>41029.111111111088</c:v>
                </c:pt>
                <c:pt idx="1916">
                  <c:v>41029.124999999993</c:v>
                </c:pt>
                <c:pt idx="1917">
                  <c:v>41029.138888888891</c:v>
                </c:pt>
                <c:pt idx="1918">
                  <c:v>41029.152777777781</c:v>
                </c:pt>
                <c:pt idx="1919">
                  <c:v>41029.166666666642</c:v>
                </c:pt>
                <c:pt idx="1920">
                  <c:v>41029.180555555562</c:v>
                </c:pt>
                <c:pt idx="1921">
                  <c:v>41029.194444444445</c:v>
                </c:pt>
                <c:pt idx="1922">
                  <c:v>41029.208333333336</c:v>
                </c:pt>
                <c:pt idx="1923">
                  <c:v>41029.222222222204</c:v>
                </c:pt>
                <c:pt idx="1924">
                  <c:v>41029.236111111088</c:v>
                </c:pt>
                <c:pt idx="1925">
                  <c:v>41029.25</c:v>
                </c:pt>
                <c:pt idx="1926">
                  <c:v>41029.263888888876</c:v>
                </c:pt>
                <c:pt idx="1927">
                  <c:v>41029.277777777774</c:v>
                </c:pt>
                <c:pt idx="1928">
                  <c:v>41029.291666666621</c:v>
                </c:pt>
                <c:pt idx="1929">
                  <c:v>41029.305555555562</c:v>
                </c:pt>
                <c:pt idx="1930">
                  <c:v>41029.319444444467</c:v>
                </c:pt>
                <c:pt idx="1931">
                  <c:v>41029.333333333336</c:v>
                </c:pt>
                <c:pt idx="1932">
                  <c:v>41029.347222222219</c:v>
                </c:pt>
                <c:pt idx="1933">
                  <c:v>41029.361111111088</c:v>
                </c:pt>
                <c:pt idx="1934">
                  <c:v>41029.375</c:v>
                </c:pt>
                <c:pt idx="1935">
                  <c:v>41029.38888888892</c:v>
                </c:pt>
                <c:pt idx="1936">
                  <c:v>41029.402777777781</c:v>
                </c:pt>
                <c:pt idx="1937">
                  <c:v>41029.416666666664</c:v>
                </c:pt>
                <c:pt idx="1938">
                  <c:v>41029.430555555562</c:v>
                </c:pt>
                <c:pt idx="1939">
                  <c:v>41029.444444444467</c:v>
                </c:pt>
                <c:pt idx="1940">
                  <c:v>41029.458333333343</c:v>
                </c:pt>
                <c:pt idx="1941">
                  <c:v>41029.472222222219</c:v>
                </c:pt>
                <c:pt idx="1942">
                  <c:v>41029.486111111109</c:v>
                </c:pt>
                <c:pt idx="1943">
                  <c:v>41029.5</c:v>
                </c:pt>
                <c:pt idx="1944">
                  <c:v>41029.513888888891</c:v>
                </c:pt>
                <c:pt idx="1945">
                  <c:v>41029.527777777774</c:v>
                </c:pt>
                <c:pt idx="1946">
                  <c:v>41029.541666666642</c:v>
                </c:pt>
                <c:pt idx="1947">
                  <c:v>41029.555555555562</c:v>
                </c:pt>
                <c:pt idx="1948">
                  <c:v>41029.569444444445</c:v>
                </c:pt>
                <c:pt idx="1949">
                  <c:v>41029.583333333336</c:v>
                </c:pt>
                <c:pt idx="1950">
                  <c:v>41029.597222222204</c:v>
                </c:pt>
                <c:pt idx="1951">
                  <c:v>41029.611111111088</c:v>
                </c:pt>
                <c:pt idx="1952">
                  <c:v>41029.624999999993</c:v>
                </c:pt>
                <c:pt idx="1953">
                  <c:v>41029.638888888891</c:v>
                </c:pt>
                <c:pt idx="1954">
                  <c:v>41029.652777777781</c:v>
                </c:pt>
                <c:pt idx="1955">
                  <c:v>41029.666666666642</c:v>
                </c:pt>
                <c:pt idx="1956">
                  <c:v>41029.680555555562</c:v>
                </c:pt>
                <c:pt idx="1957">
                  <c:v>41029.694444444445</c:v>
                </c:pt>
                <c:pt idx="1958">
                  <c:v>41029.708333333336</c:v>
                </c:pt>
                <c:pt idx="1959">
                  <c:v>41029.722222222204</c:v>
                </c:pt>
                <c:pt idx="1960">
                  <c:v>41029.736111111088</c:v>
                </c:pt>
                <c:pt idx="1961">
                  <c:v>41029.75</c:v>
                </c:pt>
                <c:pt idx="1962">
                  <c:v>41029.763888888876</c:v>
                </c:pt>
                <c:pt idx="1963">
                  <c:v>41029.777777777774</c:v>
                </c:pt>
                <c:pt idx="1964">
                  <c:v>41029.791666666621</c:v>
                </c:pt>
                <c:pt idx="1965">
                  <c:v>41029.805555555562</c:v>
                </c:pt>
                <c:pt idx="1966">
                  <c:v>41029.819444444467</c:v>
                </c:pt>
                <c:pt idx="1967">
                  <c:v>41029.833333333336</c:v>
                </c:pt>
                <c:pt idx="1968">
                  <c:v>41029.847222222219</c:v>
                </c:pt>
                <c:pt idx="1969">
                  <c:v>41029.861111111088</c:v>
                </c:pt>
                <c:pt idx="1970">
                  <c:v>41029.875</c:v>
                </c:pt>
                <c:pt idx="1971">
                  <c:v>41029.88888888892</c:v>
                </c:pt>
                <c:pt idx="1972">
                  <c:v>41029.902777777781</c:v>
                </c:pt>
                <c:pt idx="1973">
                  <c:v>41029.916666666664</c:v>
                </c:pt>
                <c:pt idx="1974">
                  <c:v>41029.930555555562</c:v>
                </c:pt>
                <c:pt idx="1975">
                  <c:v>41029.944444444467</c:v>
                </c:pt>
                <c:pt idx="1976">
                  <c:v>41029.958333333343</c:v>
                </c:pt>
                <c:pt idx="1977">
                  <c:v>41029.972222222219</c:v>
                </c:pt>
                <c:pt idx="1978">
                  <c:v>41029.986111111109</c:v>
                </c:pt>
                <c:pt idx="1979">
                  <c:v>41030</c:v>
                </c:pt>
                <c:pt idx="1980">
                  <c:v>41030.013888888891</c:v>
                </c:pt>
                <c:pt idx="1981">
                  <c:v>41030.027777777774</c:v>
                </c:pt>
                <c:pt idx="1982">
                  <c:v>41030.041666666642</c:v>
                </c:pt>
                <c:pt idx="1983">
                  <c:v>41030.055555555562</c:v>
                </c:pt>
                <c:pt idx="1984">
                  <c:v>41030.069444444445</c:v>
                </c:pt>
                <c:pt idx="1985">
                  <c:v>41030.083333333336</c:v>
                </c:pt>
                <c:pt idx="1986">
                  <c:v>41030.097222222204</c:v>
                </c:pt>
                <c:pt idx="1987">
                  <c:v>41030.111111111088</c:v>
                </c:pt>
                <c:pt idx="1988">
                  <c:v>41030.124999999993</c:v>
                </c:pt>
                <c:pt idx="1989">
                  <c:v>41030.138888888891</c:v>
                </c:pt>
                <c:pt idx="1990">
                  <c:v>41030.152777777781</c:v>
                </c:pt>
                <c:pt idx="1991">
                  <c:v>41030.166666666642</c:v>
                </c:pt>
                <c:pt idx="1992">
                  <c:v>41030.180555555562</c:v>
                </c:pt>
                <c:pt idx="1993">
                  <c:v>41030.194444444445</c:v>
                </c:pt>
                <c:pt idx="1994">
                  <c:v>41030.208333333336</c:v>
                </c:pt>
                <c:pt idx="1995">
                  <c:v>41030.222222222204</c:v>
                </c:pt>
                <c:pt idx="1996">
                  <c:v>41030.236111111088</c:v>
                </c:pt>
                <c:pt idx="1997">
                  <c:v>41030.25</c:v>
                </c:pt>
                <c:pt idx="1998">
                  <c:v>41030.263888888876</c:v>
                </c:pt>
                <c:pt idx="1999">
                  <c:v>41030.277777777774</c:v>
                </c:pt>
                <c:pt idx="2000">
                  <c:v>41030.291666666621</c:v>
                </c:pt>
                <c:pt idx="2001">
                  <c:v>41030.305555555562</c:v>
                </c:pt>
                <c:pt idx="2002">
                  <c:v>41030.319444444467</c:v>
                </c:pt>
                <c:pt idx="2003">
                  <c:v>41030.333333333336</c:v>
                </c:pt>
                <c:pt idx="2004">
                  <c:v>41030.347222222219</c:v>
                </c:pt>
                <c:pt idx="2005">
                  <c:v>41030.361111111088</c:v>
                </c:pt>
                <c:pt idx="2006">
                  <c:v>41030.375</c:v>
                </c:pt>
                <c:pt idx="2007">
                  <c:v>41030.38888888892</c:v>
                </c:pt>
                <c:pt idx="2008">
                  <c:v>41030.402777777781</c:v>
                </c:pt>
                <c:pt idx="2009">
                  <c:v>41030.416666666664</c:v>
                </c:pt>
                <c:pt idx="2010">
                  <c:v>41030.430555555562</c:v>
                </c:pt>
                <c:pt idx="2011">
                  <c:v>41030.444444444467</c:v>
                </c:pt>
                <c:pt idx="2012">
                  <c:v>41030.458333333343</c:v>
                </c:pt>
                <c:pt idx="2013">
                  <c:v>41030.472222222219</c:v>
                </c:pt>
                <c:pt idx="2014">
                  <c:v>41030.486111111109</c:v>
                </c:pt>
                <c:pt idx="2015">
                  <c:v>41030.5</c:v>
                </c:pt>
                <c:pt idx="2016">
                  <c:v>41030.513888888891</c:v>
                </c:pt>
                <c:pt idx="2017">
                  <c:v>41030.527777777774</c:v>
                </c:pt>
                <c:pt idx="2018">
                  <c:v>41030.541666666642</c:v>
                </c:pt>
                <c:pt idx="2019">
                  <c:v>41030.555555555562</c:v>
                </c:pt>
                <c:pt idx="2020">
                  <c:v>41030.569444444445</c:v>
                </c:pt>
                <c:pt idx="2021">
                  <c:v>41030.583333333336</c:v>
                </c:pt>
                <c:pt idx="2022">
                  <c:v>41030.597222222204</c:v>
                </c:pt>
                <c:pt idx="2023">
                  <c:v>41030.611111111088</c:v>
                </c:pt>
                <c:pt idx="2024">
                  <c:v>41030.624999999993</c:v>
                </c:pt>
                <c:pt idx="2025">
                  <c:v>41030.638888888891</c:v>
                </c:pt>
                <c:pt idx="2026">
                  <c:v>41030.652777777781</c:v>
                </c:pt>
                <c:pt idx="2027">
                  <c:v>41030.666666666642</c:v>
                </c:pt>
                <c:pt idx="2028">
                  <c:v>41030.680555555562</c:v>
                </c:pt>
                <c:pt idx="2029">
                  <c:v>41030.694444444445</c:v>
                </c:pt>
                <c:pt idx="2030">
                  <c:v>41030.708333333336</c:v>
                </c:pt>
                <c:pt idx="2031">
                  <c:v>41030.722222222204</c:v>
                </c:pt>
                <c:pt idx="2032">
                  <c:v>41030.736111111088</c:v>
                </c:pt>
                <c:pt idx="2033">
                  <c:v>41030.75</c:v>
                </c:pt>
                <c:pt idx="2034">
                  <c:v>41030.763888888876</c:v>
                </c:pt>
                <c:pt idx="2035">
                  <c:v>41030.777777777774</c:v>
                </c:pt>
                <c:pt idx="2036">
                  <c:v>41030.791666666621</c:v>
                </c:pt>
                <c:pt idx="2037">
                  <c:v>41030.805555555562</c:v>
                </c:pt>
                <c:pt idx="2038">
                  <c:v>41030.819444444467</c:v>
                </c:pt>
                <c:pt idx="2039">
                  <c:v>41030.833333333336</c:v>
                </c:pt>
                <c:pt idx="2040">
                  <c:v>41030.847222222219</c:v>
                </c:pt>
                <c:pt idx="2041">
                  <c:v>41030.861111111088</c:v>
                </c:pt>
                <c:pt idx="2042">
                  <c:v>41030.875</c:v>
                </c:pt>
                <c:pt idx="2043">
                  <c:v>41030.88888888892</c:v>
                </c:pt>
                <c:pt idx="2044">
                  <c:v>41030.902777777781</c:v>
                </c:pt>
                <c:pt idx="2045">
                  <c:v>41030.916666666664</c:v>
                </c:pt>
                <c:pt idx="2046">
                  <c:v>41030.930555555562</c:v>
                </c:pt>
                <c:pt idx="2047">
                  <c:v>41030.944444444467</c:v>
                </c:pt>
                <c:pt idx="2048">
                  <c:v>41030.958333333343</c:v>
                </c:pt>
                <c:pt idx="2049">
                  <c:v>41030.972222222219</c:v>
                </c:pt>
                <c:pt idx="2050">
                  <c:v>41030.986111111109</c:v>
                </c:pt>
                <c:pt idx="2051">
                  <c:v>41031</c:v>
                </c:pt>
                <c:pt idx="2052">
                  <c:v>41031.013888888891</c:v>
                </c:pt>
                <c:pt idx="2053">
                  <c:v>41031.027777777774</c:v>
                </c:pt>
                <c:pt idx="2054">
                  <c:v>41031.041666666642</c:v>
                </c:pt>
                <c:pt idx="2055">
                  <c:v>41031.055555555562</c:v>
                </c:pt>
                <c:pt idx="2056">
                  <c:v>41031.069444444445</c:v>
                </c:pt>
                <c:pt idx="2057">
                  <c:v>41031.083333333336</c:v>
                </c:pt>
                <c:pt idx="2058">
                  <c:v>41031.097222222204</c:v>
                </c:pt>
                <c:pt idx="2059">
                  <c:v>41031.111111111088</c:v>
                </c:pt>
                <c:pt idx="2060">
                  <c:v>41031.124999999993</c:v>
                </c:pt>
                <c:pt idx="2061">
                  <c:v>41031.138888888891</c:v>
                </c:pt>
                <c:pt idx="2062">
                  <c:v>41031.152777777781</c:v>
                </c:pt>
                <c:pt idx="2063">
                  <c:v>41031.166666666642</c:v>
                </c:pt>
                <c:pt idx="2064">
                  <c:v>41031.180555555562</c:v>
                </c:pt>
                <c:pt idx="2065">
                  <c:v>41031.194444444445</c:v>
                </c:pt>
                <c:pt idx="2066">
                  <c:v>41031.208333333336</c:v>
                </c:pt>
                <c:pt idx="2067">
                  <c:v>41031.222222222204</c:v>
                </c:pt>
                <c:pt idx="2068">
                  <c:v>41031.236111111088</c:v>
                </c:pt>
                <c:pt idx="2069">
                  <c:v>41031.25</c:v>
                </c:pt>
                <c:pt idx="2070">
                  <c:v>41031.263888888876</c:v>
                </c:pt>
                <c:pt idx="2071">
                  <c:v>41031.277777777774</c:v>
                </c:pt>
                <c:pt idx="2072">
                  <c:v>41031.291666666621</c:v>
                </c:pt>
                <c:pt idx="2073">
                  <c:v>41031.305555555562</c:v>
                </c:pt>
                <c:pt idx="2074">
                  <c:v>41031.319444444467</c:v>
                </c:pt>
                <c:pt idx="2075">
                  <c:v>41031.333333333336</c:v>
                </c:pt>
                <c:pt idx="2076">
                  <c:v>41031.347222222219</c:v>
                </c:pt>
                <c:pt idx="2077">
                  <c:v>41031.361111111088</c:v>
                </c:pt>
                <c:pt idx="2078">
                  <c:v>41031.375</c:v>
                </c:pt>
                <c:pt idx="2079">
                  <c:v>41031.38888888892</c:v>
                </c:pt>
                <c:pt idx="2080">
                  <c:v>41031.402777777781</c:v>
                </c:pt>
                <c:pt idx="2081">
                  <c:v>41031.416666666664</c:v>
                </c:pt>
                <c:pt idx="2082">
                  <c:v>41031.430555555562</c:v>
                </c:pt>
                <c:pt idx="2083">
                  <c:v>41031.444444444467</c:v>
                </c:pt>
                <c:pt idx="2084">
                  <c:v>41031.458333333343</c:v>
                </c:pt>
                <c:pt idx="2085">
                  <c:v>41031.472222222219</c:v>
                </c:pt>
                <c:pt idx="2086">
                  <c:v>41031.486111111109</c:v>
                </c:pt>
                <c:pt idx="2087">
                  <c:v>41031.5</c:v>
                </c:pt>
                <c:pt idx="2088">
                  <c:v>41031.513888888891</c:v>
                </c:pt>
                <c:pt idx="2089">
                  <c:v>41031.527777777774</c:v>
                </c:pt>
                <c:pt idx="2090">
                  <c:v>41031.541666666642</c:v>
                </c:pt>
                <c:pt idx="2091">
                  <c:v>41031.555555555562</c:v>
                </c:pt>
                <c:pt idx="2092">
                  <c:v>41031.569444444445</c:v>
                </c:pt>
                <c:pt idx="2093">
                  <c:v>41031.583333333336</c:v>
                </c:pt>
                <c:pt idx="2094">
                  <c:v>41031.597222222204</c:v>
                </c:pt>
                <c:pt idx="2095">
                  <c:v>41031.611111111088</c:v>
                </c:pt>
                <c:pt idx="2096">
                  <c:v>41031.624999999993</c:v>
                </c:pt>
                <c:pt idx="2097">
                  <c:v>41031.638888888891</c:v>
                </c:pt>
                <c:pt idx="2098">
                  <c:v>41031.652777777781</c:v>
                </c:pt>
                <c:pt idx="2099">
                  <c:v>41031.666666666642</c:v>
                </c:pt>
                <c:pt idx="2100">
                  <c:v>41031.680555555562</c:v>
                </c:pt>
                <c:pt idx="2101">
                  <c:v>41031.694444444445</c:v>
                </c:pt>
                <c:pt idx="2102">
                  <c:v>41031.708333333336</c:v>
                </c:pt>
                <c:pt idx="2103">
                  <c:v>41031.722222222204</c:v>
                </c:pt>
                <c:pt idx="2104">
                  <c:v>41031.736111111088</c:v>
                </c:pt>
                <c:pt idx="2105">
                  <c:v>41031.75</c:v>
                </c:pt>
                <c:pt idx="2106">
                  <c:v>41031.763888888876</c:v>
                </c:pt>
                <c:pt idx="2107">
                  <c:v>41031.777777777774</c:v>
                </c:pt>
                <c:pt idx="2108">
                  <c:v>41031.791666666621</c:v>
                </c:pt>
                <c:pt idx="2109">
                  <c:v>41031.805555555562</c:v>
                </c:pt>
                <c:pt idx="2110">
                  <c:v>41031.819444444467</c:v>
                </c:pt>
                <c:pt idx="2111">
                  <c:v>41031.833333333336</c:v>
                </c:pt>
                <c:pt idx="2112">
                  <c:v>41031.847222222219</c:v>
                </c:pt>
                <c:pt idx="2113">
                  <c:v>41031.861111111088</c:v>
                </c:pt>
                <c:pt idx="2114">
                  <c:v>41031.875</c:v>
                </c:pt>
                <c:pt idx="2115">
                  <c:v>41031.88888888892</c:v>
                </c:pt>
                <c:pt idx="2116">
                  <c:v>41031.902777777781</c:v>
                </c:pt>
                <c:pt idx="2117">
                  <c:v>41031.916666666664</c:v>
                </c:pt>
                <c:pt idx="2118">
                  <c:v>41031.930555555562</c:v>
                </c:pt>
                <c:pt idx="2119">
                  <c:v>41031.944444444467</c:v>
                </c:pt>
                <c:pt idx="2120">
                  <c:v>41031.958333333343</c:v>
                </c:pt>
                <c:pt idx="2121">
                  <c:v>41031.972222222219</c:v>
                </c:pt>
                <c:pt idx="2122">
                  <c:v>41031.986111111109</c:v>
                </c:pt>
                <c:pt idx="2123">
                  <c:v>41032</c:v>
                </c:pt>
                <c:pt idx="2124">
                  <c:v>41032.013888888891</c:v>
                </c:pt>
                <c:pt idx="2125">
                  <c:v>41032.027777777774</c:v>
                </c:pt>
                <c:pt idx="2126">
                  <c:v>41032.041666666642</c:v>
                </c:pt>
                <c:pt idx="2127">
                  <c:v>41032.055555555562</c:v>
                </c:pt>
                <c:pt idx="2128">
                  <c:v>41032.069444444445</c:v>
                </c:pt>
                <c:pt idx="2129">
                  <c:v>41032.083333333336</c:v>
                </c:pt>
                <c:pt idx="2130">
                  <c:v>41032.097222222204</c:v>
                </c:pt>
                <c:pt idx="2131">
                  <c:v>41032.111111111088</c:v>
                </c:pt>
                <c:pt idx="2132">
                  <c:v>41032.124999999993</c:v>
                </c:pt>
                <c:pt idx="2133">
                  <c:v>41032.138888888891</c:v>
                </c:pt>
                <c:pt idx="2134">
                  <c:v>41032.152777777781</c:v>
                </c:pt>
                <c:pt idx="2135">
                  <c:v>41032.166666666642</c:v>
                </c:pt>
                <c:pt idx="2136">
                  <c:v>41032.180555555562</c:v>
                </c:pt>
                <c:pt idx="2137">
                  <c:v>41032.194444444445</c:v>
                </c:pt>
                <c:pt idx="2138">
                  <c:v>41032.208333333336</c:v>
                </c:pt>
                <c:pt idx="2139">
                  <c:v>41032.222222222204</c:v>
                </c:pt>
                <c:pt idx="2140">
                  <c:v>41032.236111111088</c:v>
                </c:pt>
                <c:pt idx="2141">
                  <c:v>41032.25</c:v>
                </c:pt>
                <c:pt idx="2142">
                  <c:v>41032.263888888876</c:v>
                </c:pt>
                <c:pt idx="2143">
                  <c:v>41032.277777777774</c:v>
                </c:pt>
                <c:pt idx="2144">
                  <c:v>41032.291666666621</c:v>
                </c:pt>
                <c:pt idx="2145">
                  <c:v>41032.305555555562</c:v>
                </c:pt>
                <c:pt idx="2146">
                  <c:v>41032.319444444467</c:v>
                </c:pt>
                <c:pt idx="2147">
                  <c:v>41032.333333333336</c:v>
                </c:pt>
                <c:pt idx="2148">
                  <c:v>41032.347222222219</c:v>
                </c:pt>
                <c:pt idx="2149">
                  <c:v>41032.361111111088</c:v>
                </c:pt>
                <c:pt idx="2150">
                  <c:v>41032.375</c:v>
                </c:pt>
                <c:pt idx="2151">
                  <c:v>41032.38888888892</c:v>
                </c:pt>
                <c:pt idx="2152">
                  <c:v>41032.402777777781</c:v>
                </c:pt>
                <c:pt idx="2153">
                  <c:v>41032.416666666664</c:v>
                </c:pt>
                <c:pt idx="2154">
                  <c:v>41032.430555555562</c:v>
                </c:pt>
                <c:pt idx="2155">
                  <c:v>41032.444444444467</c:v>
                </c:pt>
                <c:pt idx="2156">
                  <c:v>41032.458333333343</c:v>
                </c:pt>
                <c:pt idx="2157">
                  <c:v>41032.472222222219</c:v>
                </c:pt>
                <c:pt idx="2158">
                  <c:v>41032.486111111109</c:v>
                </c:pt>
                <c:pt idx="2159">
                  <c:v>41032.5</c:v>
                </c:pt>
                <c:pt idx="2160">
                  <c:v>41032.513888888891</c:v>
                </c:pt>
                <c:pt idx="2161">
                  <c:v>41032.527777777774</c:v>
                </c:pt>
                <c:pt idx="2162">
                  <c:v>41032.541666666642</c:v>
                </c:pt>
                <c:pt idx="2163">
                  <c:v>41032.555555555562</c:v>
                </c:pt>
                <c:pt idx="2164">
                  <c:v>41032.569444444445</c:v>
                </c:pt>
                <c:pt idx="2165">
                  <c:v>41032.583333333336</c:v>
                </c:pt>
                <c:pt idx="2166">
                  <c:v>41032.597222222204</c:v>
                </c:pt>
                <c:pt idx="2167">
                  <c:v>41032.611111111088</c:v>
                </c:pt>
                <c:pt idx="2168">
                  <c:v>41032.624999999993</c:v>
                </c:pt>
                <c:pt idx="2169">
                  <c:v>41032.638888888891</c:v>
                </c:pt>
                <c:pt idx="2170">
                  <c:v>41032.652777777781</c:v>
                </c:pt>
                <c:pt idx="2171">
                  <c:v>41032.666666666642</c:v>
                </c:pt>
                <c:pt idx="2172">
                  <c:v>41032.680555555562</c:v>
                </c:pt>
                <c:pt idx="2173">
                  <c:v>41032.694444444445</c:v>
                </c:pt>
                <c:pt idx="2174">
                  <c:v>41032.708333333336</c:v>
                </c:pt>
                <c:pt idx="2175">
                  <c:v>41032.722222222204</c:v>
                </c:pt>
                <c:pt idx="2176">
                  <c:v>41032.736111111088</c:v>
                </c:pt>
                <c:pt idx="2177">
                  <c:v>41032.75</c:v>
                </c:pt>
                <c:pt idx="2178">
                  <c:v>41032.763888888876</c:v>
                </c:pt>
                <c:pt idx="2179">
                  <c:v>41032.777777777774</c:v>
                </c:pt>
                <c:pt idx="2180">
                  <c:v>41032.791666666621</c:v>
                </c:pt>
                <c:pt idx="2181">
                  <c:v>41032.805555555562</c:v>
                </c:pt>
                <c:pt idx="2182">
                  <c:v>41032.819444444467</c:v>
                </c:pt>
                <c:pt idx="2183">
                  <c:v>41032.833333333336</c:v>
                </c:pt>
                <c:pt idx="2184">
                  <c:v>41032.847222222219</c:v>
                </c:pt>
                <c:pt idx="2185">
                  <c:v>41032.861111111088</c:v>
                </c:pt>
                <c:pt idx="2186">
                  <c:v>41032.875</c:v>
                </c:pt>
                <c:pt idx="2187">
                  <c:v>41032.88888888892</c:v>
                </c:pt>
                <c:pt idx="2188">
                  <c:v>41032.902777777781</c:v>
                </c:pt>
                <c:pt idx="2189">
                  <c:v>41032.916666666664</c:v>
                </c:pt>
                <c:pt idx="2190">
                  <c:v>41032.930555555562</c:v>
                </c:pt>
                <c:pt idx="2191">
                  <c:v>41032.944444444467</c:v>
                </c:pt>
                <c:pt idx="2192">
                  <c:v>41032.958333333343</c:v>
                </c:pt>
                <c:pt idx="2193">
                  <c:v>41032.972222222219</c:v>
                </c:pt>
                <c:pt idx="2194">
                  <c:v>41032.986111111109</c:v>
                </c:pt>
                <c:pt idx="2195">
                  <c:v>41033</c:v>
                </c:pt>
                <c:pt idx="2196">
                  <c:v>41033.013888888891</c:v>
                </c:pt>
                <c:pt idx="2197">
                  <c:v>41033.027777777774</c:v>
                </c:pt>
                <c:pt idx="2198">
                  <c:v>41033.041666666642</c:v>
                </c:pt>
                <c:pt idx="2199">
                  <c:v>41033.055555555562</c:v>
                </c:pt>
                <c:pt idx="2200">
                  <c:v>41033.069444444445</c:v>
                </c:pt>
                <c:pt idx="2201">
                  <c:v>41033.083333333336</c:v>
                </c:pt>
                <c:pt idx="2202">
                  <c:v>41033.097222222204</c:v>
                </c:pt>
                <c:pt idx="2203">
                  <c:v>41033.111111111088</c:v>
                </c:pt>
                <c:pt idx="2204">
                  <c:v>41033.124999999993</c:v>
                </c:pt>
                <c:pt idx="2205">
                  <c:v>41033.138888888891</c:v>
                </c:pt>
                <c:pt idx="2206">
                  <c:v>41033.152777777781</c:v>
                </c:pt>
                <c:pt idx="2207">
                  <c:v>41033.166666666642</c:v>
                </c:pt>
                <c:pt idx="2208">
                  <c:v>41033.180555555562</c:v>
                </c:pt>
                <c:pt idx="2209">
                  <c:v>41033.194444444445</c:v>
                </c:pt>
                <c:pt idx="2210">
                  <c:v>41033.208333333336</c:v>
                </c:pt>
                <c:pt idx="2211">
                  <c:v>41033.222222222204</c:v>
                </c:pt>
                <c:pt idx="2212">
                  <c:v>41033.236111111088</c:v>
                </c:pt>
                <c:pt idx="2213">
                  <c:v>41033.25</c:v>
                </c:pt>
                <c:pt idx="2214">
                  <c:v>41033.263888888876</c:v>
                </c:pt>
                <c:pt idx="2215">
                  <c:v>41033.277777777774</c:v>
                </c:pt>
                <c:pt idx="2216">
                  <c:v>41033.291666666621</c:v>
                </c:pt>
                <c:pt idx="2217">
                  <c:v>41033.305555555562</c:v>
                </c:pt>
                <c:pt idx="2218">
                  <c:v>41033.319444444467</c:v>
                </c:pt>
                <c:pt idx="2219">
                  <c:v>41033.333333333336</c:v>
                </c:pt>
                <c:pt idx="2220">
                  <c:v>41033.347222222219</c:v>
                </c:pt>
                <c:pt idx="2221">
                  <c:v>41033.361111111088</c:v>
                </c:pt>
                <c:pt idx="2222">
                  <c:v>41033.375</c:v>
                </c:pt>
                <c:pt idx="2223">
                  <c:v>41033.38888888892</c:v>
                </c:pt>
                <c:pt idx="2224">
                  <c:v>41033.402777777781</c:v>
                </c:pt>
                <c:pt idx="2225">
                  <c:v>41033.416666666664</c:v>
                </c:pt>
                <c:pt idx="2226">
                  <c:v>41033.430555555562</c:v>
                </c:pt>
                <c:pt idx="2227">
                  <c:v>41033.444444444467</c:v>
                </c:pt>
                <c:pt idx="2228">
                  <c:v>41033.458333333343</c:v>
                </c:pt>
                <c:pt idx="2229">
                  <c:v>41033.472222222219</c:v>
                </c:pt>
                <c:pt idx="2230">
                  <c:v>41033.486111111109</c:v>
                </c:pt>
                <c:pt idx="2231">
                  <c:v>41033.5</c:v>
                </c:pt>
                <c:pt idx="2232">
                  <c:v>41033.513888888891</c:v>
                </c:pt>
                <c:pt idx="2233">
                  <c:v>41033.527777777774</c:v>
                </c:pt>
                <c:pt idx="2234">
                  <c:v>41033.541666666642</c:v>
                </c:pt>
                <c:pt idx="2235">
                  <c:v>41033.555555555562</c:v>
                </c:pt>
                <c:pt idx="2236">
                  <c:v>41033.569444444445</c:v>
                </c:pt>
                <c:pt idx="2237">
                  <c:v>41033.583333333336</c:v>
                </c:pt>
                <c:pt idx="2238">
                  <c:v>41033.597222222204</c:v>
                </c:pt>
                <c:pt idx="2239">
                  <c:v>41033.611111111088</c:v>
                </c:pt>
                <c:pt idx="2240">
                  <c:v>41033.624999999993</c:v>
                </c:pt>
                <c:pt idx="2241">
                  <c:v>41033.638888888891</c:v>
                </c:pt>
                <c:pt idx="2242">
                  <c:v>41033.652777777781</c:v>
                </c:pt>
                <c:pt idx="2243">
                  <c:v>41033.666666666642</c:v>
                </c:pt>
                <c:pt idx="2244">
                  <c:v>41033.680555555562</c:v>
                </c:pt>
                <c:pt idx="2245">
                  <c:v>41033.694444444445</c:v>
                </c:pt>
                <c:pt idx="2246">
                  <c:v>41033.708333333336</c:v>
                </c:pt>
                <c:pt idx="2247">
                  <c:v>41033.722222222204</c:v>
                </c:pt>
                <c:pt idx="2248">
                  <c:v>41033.736111111088</c:v>
                </c:pt>
                <c:pt idx="2249">
                  <c:v>41033.75</c:v>
                </c:pt>
                <c:pt idx="2250">
                  <c:v>41033.763888888876</c:v>
                </c:pt>
                <c:pt idx="2251">
                  <c:v>41033.777777777774</c:v>
                </c:pt>
                <c:pt idx="2252">
                  <c:v>41033.791666666621</c:v>
                </c:pt>
                <c:pt idx="2253">
                  <c:v>41033.805555555562</c:v>
                </c:pt>
                <c:pt idx="2254">
                  <c:v>41033.819444444467</c:v>
                </c:pt>
                <c:pt idx="2255">
                  <c:v>41033.833333333336</c:v>
                </c:pt>
                <c:pt idx="2256">
                  <c:v>41033.847222222219</c:v>
                </c:pt>
                <c:pt idx="2257">
                  <c:v>41033.861111111088</c:v>
                </c:pt>
                <c:pt idx="2258">
                  <c:v>41033.875</c:v>
                </c:pt>
                <c:pt idx="2259">
                  <c:v>41033.88888888892</c:v>
                </c:pt>
                <c:pt idx="2260">
                  <c:v>41033.902777777781</c:v>
                </c:pt>
                <c:pt idx="2261">
                  <c:v>41033.916666666664</c:v>
                </c:pt>
                <c:pt idx="2262">
                  <c:v>41033.930555555562</c:v>
                </c:pt>
                <c:pt idx="2263">
                  <c:v>41033.944444444467</c:v>
                </c:pt>
                <c:pt idx="2264">
                  <c:v>41033.958333333343</c:v>
                </c:pt>
                <c:pt idx="2265">
                  <c:v>41033.972222222219</c:v>
                </c:pt>
                <c:pt idx="2266">
                  <c:v>41033.986111111109</c:v>
                </c:pt>
                <c:pt idx="2267">
                  <c:v>41034</c:v>
                </c:pt>
                <c:pt idx="2268">
                  <c:v>41034.013888888891</c:v>
                </c:pt>
                <c:pt idx="2269">
                  <c:v>41034.027777777774</c:v>
                </c:pt>
                <c:pt idx="2270">
                  <c:v>41034.041666666642</c:v>
                </c:pt>
                <c:pt idx="2271">
                  <c:v>41034.055555555562</c:v>
                </c:pt>
                <c:pt idx="2272">
                  <c:v>41034.069444444445</c:v>
                </c:pt>
                <c:pt idx="2273">
                  <c:v>41034.083333333336</c:v>
                </c:pt>
                <c:pt idx="2274">
                  <c:v>41034.097222222204</c:v>
                </c:pt>
                <c:pt idx="2275">
                  <c:v>41034.111111111088</c:v>
                </c:pt>
                <c:pt idx="2276">
                  <c:v>41034.124999999993</c:v>
                </c:pt>
                <c:pt idx="2277">
                  <c:v>41034.138888888891</c:v>
                </c:pt>
                <c:pt idx="2278">
                  <c:v>41034.152777777781</c:v>
                </c:pt>
                <c:pt idx="2279">
                  <c:v>41034.166666666642</c:v>
                </c:pt>
                <c:pt idx="2280">
                  <c:v>41034.180555555562</c:v>
                </c:pt>
                <c:pt idx="2281">
                  <c:v>41034.194444444445</c:v>
                </c:pt>
                <c:pt idx="2282">
                  <c:v>41034.208333333336</c:v>
                </c:pt>
                <c:pt idx="2283">
                  <c:v>41034.222222222204</c:v>
                </c:pt>
                <c:pt idx="2284">
                  <c:v>41034.236111111088</c:v>
                </c:pt>
                <c:pt idx="2285">
                  <c:v>41034.25</c:v>
                </c:pt>
                <c:pt idx="2286">
                  <c:v>41034.263888888876</c:v>
                </c:pt>
                <c:pt idx="2287">
                  <c:v>41034.277777777774</c:v>
                </c:pt>
                <c:pt idx="2288">
                  <c:v>41034.291666666621</c:v>
                </c:pt>
                <c:pt idx="2289">
                  <c:v>41034.305555555562</c:v>
                </c:pt>
                <c:pt idx="2290">
                  <c:v>41034.319444444467</c:v>
                </c:pt>
                <c:pt idx="2291">
                  <c:v>41034.333333333336</c:v>
                </c:pt>
                <c:pt idx="2292">
                  <c:v>41034.347222222219</c:v>
                </c:pt>
                <c:pt idx="2293">
                  <c:v>41034.361111111088</c:v>
                </c:pt>
                <c:pt idx="2294">
                  <c:v>41034.375</c:v>
                </c:pt>
                <c:pt idx="2295">
                  <c:v>41034.38888888892</c:v>
                </c:pt>
                <c:pt idx="2296">
                  <c:v>41034.402777777781</c:v>
                </c:pt>
                <c:pt idx="2297">
                  <c:v>41034.416666666664</c:v>
                </c:pt>
                <c:pt idx="2298">
                  <c:v>41034.430555555562</c:v>
                </c:pt>
                <c:pt idx="2299">
                  <c:v>41034.444444444467</c:v>
                </c:pt>
                <c:pt idx="2300">
                  <c:v>41034.458333333343</c:v>
                </c:pt>
                <c:pt idx="2301">
                  <c:v>41034.472222222219</c:v>
                </c:pt>
                <c:pt idx="2302">
                  <c:v>41034.486111111109</c:v>
                </c:pt>
                <c:pt idx="2303">
                  <c:v>41034.5</c:v>
                </c:pt>
                <c:pt idx="2304">
                  <c:v>41034.513888888891</c:v>
                </c:pt>
                <c:pt idx="2305">
                  <c:v>41034.527777777774</c:v>
                </c:pt>
                <c:pt idx="2306">
                  <c:v>41034.541666666642</c:v>
                </c:pt>
                <c:pt idx="2307">
                  <c:v>41034.555555555562</c:v>
                </c:pt>
                <c:pt idx="2308">
                  <c:v>41034.569444444445</c:v>
                </c:pt>
                <c:pt idx="2309">
                  <c:v>41034.583333333336</c:v>
                </c:pt>
                <c:pt idx="2310">
                  <c:v>41034.597222222204</c:v>
                </c:pt>
                <c:pt idx="2311">
                  <c:v>41034.611111111088</c:v>
                </c:pt>
                <c:pt idx="2312">
                  <c:v>41034.624999999993</c:v>
                </c:pt>
                <c:pt idx="2313">
                  <c:v>41034.638888888891</c:v>
                </c:pt>
                <c:pt idx="2314">
                  <c:v>41034.652777777781</c:v>
                </c:pt>
                <c:pt idx="2315">
                  <c:v>41034.666666666642</c:v>
                </c:pt>
                <c:pt idx="2316">
                  <c:v>41034.680555555562</c:v>
                </c:pt>
                <c:pt idx="2317">
                  <c:v>41034.694444444445</c:v>
                </c:pt>
                <c:pt idx="2318">
                  <c:v>41034.708333333336</c:v>
                </c:pt>
                <c:pt idx="2319">
                  <c:v>41034.722222222204</c:v>
                </c:pt>
                <c:pt idx="2320">
                  <c:v>41034.736111111088</c:v>
                </c:pt>
                <c:pt idx="2321">
                  <c:v>41034.75</c:v>
                </c:pt>
                <c:pt idx="2322">
                  <c:v>41034.763888888876</c:v>
                </c:pt>
                <c:pt idx="2323">
                  <c:v>41034.777777777774</c:v>
                </c:pt>
                <c:pt idx="2324">
                  <c:v>41034.791666666621</c:v>
                </c:pt>
                <c:pt idx="2325">
                  <c:v>41034.805555555562</c:v>
                </c:pt>
                <c:pt idx="2326">
                  <c:v>41034.819444444467</c:v>
                </c:pt>
                <c:pt idx="2327">
                  <c:v>41034.833333333336</c:v>
                </c:pt>
                <c:pt idx="2328">
                  <c:v>41034.847222222219</c:v>
                </c:pt>
                <c:pt idx="2329">
                  <c:v>41034.861111111088</c:v>
                </c:pt>
                <c:pt idx="2330">
                  <c:v>41034.875</c:v>
                </c:pt>
                <c:pt idx="2331">
                  <c:v>41034.88888888892</c:v>
                </c:pt>
                <c:pt idx="2332">
                  <c:v>41034.902777777781</c:v>
                </c:pt>
                <c:pt idx="2333">
                  <c:v>41034.916666666664</c:v>
                </c:pt>
                <c:pt idx="2334">
                  <c:v>41034.930555555562</c:v>
                </c:pt>
                <c:pt idx="2335">
                  <c:v>41034.944444444467</c:v>
                </c:pt>
                <c:pt idx="2336">
                  <c:v>41034.958333333343</c:v>
                </c:pt>
                <c:pt idx="2337">
                  <c:v>41034.972222222219</c:v>
                </c:pt>
                <c:pt idx="2338">
                  <c:v>41034.986111111109</c:v>
                </c:pt>
                <c:pt idx="2339">
                  <c:v>41035</c:v>
                </c:pt>
                <c:pt idx="2340">
                  <c:v>41035.013888888891</c:v>
                </c:pt>
                <c:pt idx="2341">
                  <c:v>41035.027777777774</c:v>
                </c:pt>
                <c:pt idx="2342">
                  <c:v>41035.041666666642</c:v>
                </c:pt>
                <c:pt idx="2343">
                  <c:v>41035.055555555562</c:v>
                </c:pt>
                <c:pt idx="2344">
                  <c:v>41035.069444444445</c:v>
                </c:pt>
                <c:pt idx="2345">
                  <c:v>41035.083333333336</c:v>
                </c:pt>
                <c:pt idx="2346">
                  <c:v>41035.097222222204</c:v>
                </c:pt>
                <c:pt idx="2347">
                  <c:v>41035.111111111088</c:v>
                </c:pt>
                <c:pt idx="2348">
                  <c:v>41035.124999999993</c:v>
                </c:pt>
                <c:pt idx="2349">
                  <c:v>41035.138888888891</c:v>
                </c:pt>
                <c:pt idx="2350">
                  <c:v>41035.152777777781</c:v>
                </c:pt>
                <c:pt idx="2351">
                  <c:v>41035.166666666642</c:v>
                </c:pt>
                <c:pt idx="2352">
                  <c:v>41035.180555555562</c:v>
                </c:pt>
                <c:pt idx="2353">
                  <c:v>41035.194444444445</c:v>
                </c:pt>
                <c:pt idx="2354">
                  <c:v>41035.208333333336</c:v>
                </c:pt>
                <c:pt idx="2355">
                  <c:v>41035.222222222204</c:v>
                </c:pt>
                <c:pt idx="2356">
                  <c:v>41035.236111111088</c:v>
                </c:pt>
                <c:pt idx="2357">
                  <c:v>41035.25</c:v>
                </c:pt>
                <c:pt idx="2358">
                  <c:v>41035.263888888876</c:v>
                </c:pt>
                <c:pt idx="2359">
                  <c:v>41035.277777777774</c:v>
                </c:pt>
                <c:pt idx="2360">
                  <c:v>41035.291666666621</c:v>
                </c:pt>
                <c:pt idx="2361">
                  <c:v>41035.305555555562</c:v>
                </c:pt>
                <c:pt idx="2362">
                  <c:v>41035.319444444467</c:v>
                </c:pt>
                <c:pt idx="2363">
                  <c:v>41035.333333333336</c:v>
                </c:pt>
                <c:pt idx="2364">
                  <c:v>41035.347222222219</c:v>
                </c:pt>
                <c:pt idx="2365">
                  <c:v>41035.361111111088</c:v>
                </c:pt>
                <c:pt idx="2366">
                  <c:v>41035.375</c:v>
                </c:pt>
                <c:pt idx="2367">
                  <c:v>41035.38888888892</c:v>
                </c:pt>
                <c:pt idx="2368">
                  <c:v>41035.402777777781</c:v>
                </c:pt>
                <c:pt idx="2369">
                  <c:v>41035.416666666664</c:v>
                </c:pt>
                <c:pt idx="2370">
                  <c:v>41035.430555555562</c:v>
                </c:pt>
                <c:pt idx="2371">
                  <c:v>41035.444444444467</c:v>
                </c:pt>
                <c:pt idx="2372">
                  <c:v>41035.458333333343</c:v>
                </c:pt>
                <c:pt idx="2373">
                  <c:v>41035.472222222219</c:v>
                </c:pt>
                <c:pt idx="2374">
                  <c:v>41035.486111111109</c:v>
                </c:pt>
                <c:pt idx="2375">
                  <c:v>41035.5</c:v>
                </c:pt>
                <c:pt idx="2376">
                  <c:v>41035.513888888891</c:v>
                </c:pt>
                <c:pt idx="2377">
                  <c:v>41035.527777777774</c:v>
                </c:pt>
                <c:pt idx="2378">
                  <c:v>41035.541666666642</c:v>
                </c:pt>
                <c:pt idx="2379">
                  <c:v>41035.555555555562</c:v>
                </c:pt>
                <c:pt idx="2380">
                  <c:v>41035.569444444445</c:v>
                </c:pt>
                <c:pt idx="2381">
                  <c:v>41035.583333333336</c:v>
                </c:pt>
                <c:pt idx="2382">
                  <c:v>41035.597222222204</c:v>
                </c:pt>
                <c:pt idx="2383">
                  <c:v>41035.611111111088</c:v>
                </c:pt>
                <c:pt idx="2384">
                  <c:v>41035.624999999993</c:v>
                </c:pt>
                <c:pt idx="2385">
                  <c:v>41035.638888888891</c:v>
                </c:pt>
                <c:pt idx="2386">
                  <c:v>41035.652777777781</c:v>
                </c:pt>
                <c:pt idx="2387">
                  <c:v>41035.666666666642</c:v>
                </c:pt>
                <c:pt idx="2388">
                  <c:v>41035.680555555562</c:v>
                </c:pt>
                <c:pt idx="2389">
                  <c:v>41035.694444444445</c:v>
                </c:pt>
                <c:pt idx="2390">
                  <c:v>41035.708333333336</c:v>
                </c:pt>
                <c:pt idx="2391">
                  <c:v>41035.722222222204</c:v>
                </c:pt>
                <c:pt idx="2392">
                  <c:v>41035.736111111088</c:v>
                </c:pt>
                <c:pt idx="2393">
                  <c:v>41035.75</c:v>
                </c:pt>
                <c:pt idx="2394">
                  <c:v>41035.763888888876</c:v>
                </c:pt>
                <c:pt idx="2395">
                  <c:v>41035.777777777774</c:v>
                </c:pt>
                <c:pt idx="2396">
                  <c:v>41035.791666666621</c:v>
                </c:pt>
                <c:pt idx="2397">
                  <c:v>41035.805555555562</c:v>
                </c:pt>
                <c:pt idx="2398">
                  <c:v>41035.819444444467</c:v>
                </c:pt>
                <c:pt idx="2399">
                  <c:v>41035.833333333336</c:v>
                </c:pt>
                <c:pt idx="2400">
                  <c:v>41035.847222222219</c:v>
                </c:pt>
                <c:pt idx="2401">
                  <c:v>41035.861111111088</c:v>
                </c:pt>
                <c:pt idx="2402">
                  <c:v>41035.875</c:v>
                </c:pt>
                <c:pt idx="2403">
                  <c:v>41035.88888888892</c:v>
                </c:pt>
                <c:pt idx="2404">
                  <c:v>41035.902777777781</c:v>
                </c:pt>
                <c:pt idx="2405">
                  <c:v>41035.916666666664</c:v>
                </c:pt>
                <c:pt idx="2406">
                  <c:v>41035.930555555562</c:v>
                </c:pt>
                <c:pt idx="2407">
                  <c:v>41035.944444444467</c:v>
                </c:pt>
                <c:pt idx="2408">
                  <c:v>41035.958333333343</c:v>
                </c:pt>
                <c:pt idx="2409">
                  <c:v>41035.972222222219</c:v>
                </c:pt>
                <c:pt idx="2410">
                  <c:v>41035.986111111109</c:v>
                </c:pt>
                <c:pt idx="2411">
                  <c:v>41036</c:v>
                </c:pt>
                <c:pt idx="2412">
                  <c:v>41036.013888888891</c:v>
                </c:pt>
                <c:pt idx="2413">
                  <c:v>41036.027777777774</c:v>
                </c:pt>
                <c:pt idx="2414">
                  <c:v>41036.041666666642</c:v>
                </c:pt>
                <c:pt idx="2415">
                  <c:v>41036.055555555562</c:v>
                </c:pt>
                <c:pt idx="2416">
                  <c:v>41036.069444444445</c:v>
                </c:pt>
                <c:pt idx="2417">
                  <c:v>41036.083333333336</c:v>
                </c:pt>
                <c:pt idx="2418">
                  <c:v>41036.097222222204</c:v>
                </c:pt>
                <c:pt idx="2419">
                  <c:v>41036.111111111088</c:v>
                </c:pt>
                <c:pt idx="2420">
                  <c:v>41036.124999999993</c:v>
                </c:pt>
                <c:pt idx="2421">
                  <c:v>41036.138888888891</c:v>
                </c:pt>
                <c:pt idx="2422">
                  <c:v>41036.152777777781</c:v>
                </c:pt>
                <c:pt idx="2423">
                  <c:v>41036.166666666642</c:v>
                </c:pt>
                <c:pt idx="2424">
                  <c:v>41036.180555555562</c:v>
                </c:pt>
                <c:pt idx="2425">
                  <c:v>41036.194444444445</c:v>
                </c:pt>
                <c:pt idx="2426">
                  <c:v>41036.208333333336</c:v>
                </c:pt>
                <c:pt idx="2427">
                  <c:v>41036.222222222204</c:v>
                </c:pt>
                <c:pt idx="2428">
                  <c:v>41036.236111111088</c:v>
                </c:pt>
                <c:pt idx="2429">
                  <c:v>41036.25</c:v>
                </c:pt>
                <c:pt idx="2430">
                  <c:v>41036.263888888876</c:v>
                </c:pt>
                <c:pt idx="2431">
                  <c:v>41036.277777777774</c:v>
                </c:pt>
                <c:pt idx="2432">
                  <c:v>41036.291666666621</c:v>
                </c:pt>
                <c:pt idx="2433">
                  <c:v>41036.305555555562</c:v>
                </c:pt>
                <c:pt idx="2434">
                  <c:v>41036.319444444467</c:v>
                </c:pt>
                <c:pt idx="2435">
                  <c:v>41036.333333333336</c:v>
                </c:pt>
                <c:pt idx="2436">
                  <c:v>41036.347222222219</c:v>
                </c:pt>
                <c:pt idx="2437">
                  <c:v>41036.361111111088</c:v>
                </c:pt>
                <c:pt idx="2438">
                  <c:v>41036.375</c:v>
                </c:pt>
                <c:pt idx="2439">
                  <c:v>41036.38888888892</c:v>
                </c:pt>
                <c:pt idx="2440">
                  <c:v>41036.402777777781</c:v>
                </c:pt>
                <c:pt idx="2441">
                  <c:v>41036.416666666664</c:v>
                </c:pt>
                <c:pt idx="2442">
                  <c:v>41036.430555555562</c:v>
                </c:pt>
                <c:pt idx="2443">
                  <c:v>41036.444444444467</c:v>
                </c:pt>
                <c:pt idx="2444">
                  <c:v>41036.458333333343</c:v>
                </c:pt>
                <c:pt idx="2445">
                  <c:v>41036.472222222219</c:v>
                </c:pt>
                <c:pt idx="2446">
                  <c:v>41036.486111111109</c:v>
                </c:pt>
                <c:pt idx="2447">
                  <c:v>41036.5</c:v>
                </c:pt>
                <c:pt idx="2448">
                  <c:v>41036.513888888891</c:v>
                </c:pt>
                <c:pt idx="2449">
                  <c:v>41036.527777777774</c:v>
                </c:pt>
                <c:pt idx="2450">
                  <c:v>41036.541666666642</c:v>
                </c:pt>
                <c:pt idx="2451">
                  <c:v>41036.555555555562</c:v>
                </c:pt>
                <c:pt idx="2452">
                  <c:v>41036.569444444445</c:v>
                </c:pt>
                <c:pt idx="2453">
                  <c:v>41036.583333333336</c:v>
                </c:pt>
                <c:pt idx="2454">
                  <c:v>41036.583958333336</c:v>
                </c:pt>
                <c:pt idx="2455">
                  <c:v>41036.584340277783</c:v>
                </c:pt>
                <c:pt idx="2456">
                  <c:v>41036.586307870391</c:v>
                </c:pt>
                <c:pt idx="2457">
                  <c:v>41036.597222222204</c:v>
                </c:pt>
                <c:pt idx="2458">
                  <c:v>41036.611111111088</c:v>
                </c:pt>
                <c:pt idx="2459">
                  <c:v>41036.624999999993</c:v>
                </c:pt>
                <c:pt idx="2460">
                  <c:v>41036.638888888891</c:v>
                </c:pt>
                <c:pt idx="2461">
                  <c:v>41036.652777777781</c:v>
                </c:pt>
                <c:pt idx="2462">
                  <c:v>41036.666666666642</c:v>
                </c:pt>
                <c:pt idx="2463">
                  <c:v>41036.680555555562</c:v>
                </c:pt>
                <c:pt idx="2464">
                  <c:v>41036.694444444445</c:v>
                </c:pt>
                <c:pt idx="2465">
                  <c:v>41036.708333333336</c:v>
                </c:pt>
                <c:pt idx="2466">
                  <c:v>41036.722222222204</c:v>
                </c:pt>
                <c:pt idx="2467">
                  <c:v>41036.736111111088</c:v>
                </c:pt>
                <c:pt idx="2468">
                  <c:v>41036.75</c:v>
                </c:pt>
                <c:pt idx="2469">
                  <c:v>41036.763888888876</c:v>
                </c:pt>
                <c:pt idx="2470">
                  <c:v>41036.777777777774</c:v>
                </c:pt>
                <c:pt idx="2471">
                  <c:v>41036.791666666621</c:v>
                </c:pt>
                <c:pt idx="2472">
                  <c:v>41036.805555555562</c:v>
                </c:pt>
                <c:pt idx="2473">
                  <c:v>41036.819444444467</c:v>
                </c:pt>
                <c:pt idx="2474">
                  <c:v>41036.833333333336</c:v>
                </c:pt>
                <c:pt idx="2475">
                  <c:v>41036.847222222219</c:v>
                </c:pt>
                <c:pt idx="2476">
                  <c:v>41036.861111111088</c:v>
                </c:pt>
                <c:pt idx="2477">
                  <c:v>41036.875</c:v>
                </c:pt>
                <c:pt idx="2478">
                  <c:v>41036.88888888892</c:v>
                </c:pt>
                <c:pt idx="2479">
                  <c:v>41036.902777777781</c:v>
                </c:pt>
                <c:pt idx="2480">
                  <c:v>41036.916666666664</c:v>
                </c:pt>
                <c:pt idx="2481">
                  <c:v>41036.930555555562</c:v>
                </c:pt>
                <c:pt idx="2482">
                  <c:v>41036.944444444467</c:v>
                </c:pt>
                <c:pt idx="2483">
                  <c:v>41036.958333333343</c:v>
                </c:pt>
                <c:pt idx="2484">
                  <c:v>41036.972222222219</c:v>
                </c:pt>
                <c:pt idx="2485">
                  <c:v>41036.986111111109</c:v>
                </c:pt>
                <c:pt idx="2486">
                  <c:v>41037</c:v>
                </c:pt>
                <c:pt idx="2487">
                  <c:v>41037.013888888891</c:v>
                </c:pt>
                <c:pt idx="2488">
                  <c:v>41037.027777777774</c:v>
                </c:pt>
                <c:pt idx="2489">
                  <c:v>41037.041666666642</c:v>
                </c:pt>
                <c:pt idx="2490">
                  <c:v>41037.055555555562</c:v>
                </c:pt>
                <c:pt idx="2491">
                  <c:v>41037.069444444445</c:v>
                </c:pt>
                <c:pt idx="2492">
                  <c:v>41037.083333333336</c:v>
                </c:pt>
                <c:pt idx="2493">
                  <c:v>41037.097222222204</c:v>
                </c:pt>
                <c:pt idx="2494">
                  <c:v>41037.111111111088</c:v>
                </c:pt>
                <c:pt idx="2495">
                  <c:v>41037.124999999993</c:v>
                </c:pt>
                <c:pt idx="2496">
                  <c:v>41037.138888888891</c:v>
                </c:pt>
                <c:pt idx="2497">
                  <c:v>41037.152777777781</c:v>
                </c:pt>
                <c:pt idx="2498">
                  <c:v>41037.166666666642</c:v>
                </c:pt>
                <c:pt idx="2499">
                  <c:v>41037.180555555562</c:v>
                </c:pt>
                <c:pt idx="2500">
                  <c:v>41037.194444444445</c:v>
                </c:pt>
                <c:pt idx="2501">
                  <c:v>41037.208333333336</c:v>
                </c:pt>
                <c:pt idx="2502">
                  <c:v>41037.222222222204</c:v>
                </c:pt>
                <c:pt idx="2503">
                  <c:v>41037.236111111088</c:v>
                </c:pt>
                <c:pt idx="2504">
                  <c:v>41037.25</c:v>
                </c:pt>
                <c:pt idx="2505">
                  <c:v>41037.263888888876</c:v>
                </c:pt>
                <c:pt idx="2506">
                  <c:v>41037.277777777774</c:v>
                </c:pt>
                <c:pt idx="2507">
                  <c:v>41037.291666666621</c:v>
                </c:pt>
                <c:pt idx="2508">
                  <c:v>41037.305555555562</c:v>
                </c:pt>
                <c:pt idx="2509">
                  <c:v>41037.319444444467</c:v>
                </c:pt>
                <c:pt idx="2510">
                  <c:v>41037.333333333336</c:v>
                </c:pt>
                <c:pt idx="2511">
                  <c:v>41037.347222222219</c:v>
                </c:pt>
                <c:pt idx="2512">
                  <c:v>41037.361111111088</c:v>
                </c:pt>
                <c:pt idx="2513">
                  <c:v>41037.375</c:v>
                </c:pt>
                <c:pt idx="2514">
                  <c:v>41037.38888888892</c:v>
                </c:pt>
                <c:pt idx="2515">
                  <c:v>41037.402777777781</c:v>
                </c:pt>
                <c:pt idx="2516">
                  <c:v>41037.416666666664</c:v>
                </c:pt>
                <c:pt idx="2517">
                  <c:v>41037.430555555562</c:v>
                </c:pt>
                <c:pt idx="2518">
                  <c:v>41037.444444444467</c:v>
                </c:pt>
                <c:pt idx="2519">
                  <c:v>41037.458333333343</c:v>
                </c:pt>
                <c:pt idx="2520">
                  <c:v>41037.472222222219</c:v>
                </c:pt>
                <c:pt idx="2521">
                  <c:v>41037.486111111109</c:v>
                </c:pt>
                <c:pt idx="2522">
                  <c:v>41037.5</c:v>
                </c:pt>
                <c:pt idx="2523">
                  <c:v>41037.513888888891</c:v>
                </c:pt>
                <c:pt idx="2524">
                  <c:v>41037.527777777774</c:v>
                </c:pt>
                <c:pt idx="2525">
                  <c:v>41037.541666666642</c:v>
                </c:pt>
                <c:pt idx="2526">
                  <c:v>41037.555555555562</c:v>
                </c:pt>
                <c:pt idx="2527">
                  <c:v>41037.569444444445</c:v>
                </c:pt>
                <c:pt idx="2528">
                  <c:v>41037.583333333336</c:v>
                </c:pt>
                <c:pt idx="2529">
                  <c:v>41037.597222222204</c:v>
                </c:pt>
                <c:pt idx="2530">
                  <c:v>41037.611111111088</c:v>
                </c:pt>
                <c:pt idx="2531">
                  <c:v>41037.624999999993</c:v>
                </c:pt>
                <c:pt idx="2532">
                  <c:v>41037.638888888891</c:v>
                </c:pt>
                <c:pt idx="2533">
                  <c:v>41037.652777777781</c:v>
                </c:pt>
                <c:pt idx="2534">
                  <c:v>41037.666666666642</c:v>
                </c:pt>
                <c:pt idx="2535">
                  <c:v>41037.680555555562</c:v>
                </c:pt>
                <c:pt idx="2536">
                  <c:v>41037.694444444445</c:v>
                </c:pt>
                <c:pt idx="2537">
                  <c:v>41037.708333333336</c:v>
                </c:pt>
                <c:pt idx="2538">
                  <c:v>41037.722222222204</c:v>
                </c:pt>
                <c:pt idx="2539">
                  <c:v>41037.736111111088</c:v>
                </c:pt>
                <c:pt idx="2540">
                  <c:v>41037.75</c:v>
                </c:pt>
                <c:pt idx="2541">
                  <c:v>41037.763888888876</c:v>
                </c:pt>
                <c:pt idx="2542">
                  <c:v>41037.777777777774</c:v>
                </c:pt>
                <c:pt idx="2543">
                  <c:v>41037.791666666621</c:v>
                </c:pt>
                <c:pt idx="2544">
                  <c:v>41037.805555555562</c:v>
                </c:pt>
                <c:pt idx="2545">
                  <c:v>41037.819444444467</c:v>
                </c:pt>
                <c:pt idx="2546">
                  <c:v>41037.833333333336</c:v>
                </c:pt>
                <c:pt idx="2547">
                  <c:v>41037.847222222219</c:v>
                </c:pt>
                <c:pt idx="2548">
                  <c:v>41037.861111111088</c:v>
                </c:pt>
                <c:pt idx="2549">
                  <c:v>41037.875</c:v>
                </c:pt>
                <c:pt idx="2550">
                  <c:v>41037.88888888892</c:v>
                </c:pt>
                <c:pt idx="2551">
                  <c:v>41037.902777777781</c:v>
                </c:pt>
                <c:pt idx="2552">
                  <c:v>41037.916666666664</c:v>
                </c:pt>
                <c:pt idx="2553">
                  <c:v>41037.930555555562</c:v>
                </c:pt>
                <c:pt idx="2554">
                  <c:v>41037.944444444467</c:v>
                </c:pt>
                <c:pt idx="2555">
                  <c:v>41037.958333333343</c:v>
                </c:pt>
                <c:pt idx="2556">
                  <c:v>41037.972222222219</c:v>
                </c:pt>
                <c:pt idx="2557">
                  <c:v>41037.986111111109</c:v>
                </c:pt>
                <c:pt idx="2558">
                  <c:v>41038</c:v>
                </c:pt>
                <c:pt idx="2559">
                  <c:v>41038.013888888891</c:v>
                </c:pt>
                <c:pt idx="2560">
                  <c:v>41038.027777777774</c:v>
                </c:pt>
                <c:pt idx="2561">
                  <c:v>41038.041666666642</c:v>
                </c:pt>
                <c:pt idx="2562">
                  <c:v>41038.055555555562</c:v>
                </c:pt>
                <c:pt idx="2563">
                  <c:v>41038.069444444445</c:v>
                </c:pt>
                <c:pt idx="2564">
                  <c:v>41038.083333333336</c:v>
                </c:pt>
                <c:pt idx="2565">
                  <c:v>41038.097222222204</c:v>
                </c:pt>
                <c:pt idx="2566">
                  <c:v>41038.111111111088</c:v>
                </c:pt>
                <c:pt idx="2567">
                  <c:v>41038.124999999993</c:v>
                </c:pt>
                <c:pt idx="2568">
                  <c:v>41038.138888888891</c:v>
                </c:pt>
                <c:pt idx="2569">
                  <c:v>41038.152777777781</c:v>
                </c:pt>
                <c:pt idx="2570">
                  <c:v>41038.166666666642</c:v>
                </c:pt>
                <c:pt idx="2571">
                  <c:v>41038.180555555562</c:v>
                </c:pt>
                <c:pt idx="2572">
                  <c:v>41038.194444444445</c:v>
                </c:pt>
                <c:pt idx="2573">
                  <c:v>41038.208333333336</c:v>
                </c:pt>
                <c:pt idx="2574">
                  <c:v>41038.222222222204</c:v>
                </c:pt>
                <c:pt idx="2575">
                  <c:v>41038.236111111088</c:v>
                </c:pt>
                <c:pt idx="2576">
                  <c:v>41038.25</c:v>
                </c:pt>
                <c:pt idx="2577">
                  <c:v>41038.263888888876</c:v>
                </c:pt>
                <c:pt idx="2578">
                  <c:v>41038.277777777774</c:v>
                </c:pt>
                <c:pt idx="2579">
                  <c:v>41038.291666666621</c:v>
                </c:pt>
                <c:pt idx="2580">
                  <c:v>41038.305555555562</c:v>
                </c:pt>
                <c:pt idx="2581">
                  <c:v>41038.319444444467</c:v>
                </c:pt>
                <c:pt idx="2582">
                  <c:v>41038.333333333336</c:v>
                </c:pt>
                <c:pt idx="2583">
                  <c:v>41038.347222222219</c:v>
                </c:pt>
                <c:pt idx="2584">
                  <c:v>41038.361111111088</c:v>
                </c:pt>
                <c:pt idx="2585">
                  <c:v>41038.375</c:v>
                </c:pt>
                <c:pt idx="2586">
                  <c:v>41038.38888888892</c:v>
                </c:pt>
                <c:pt idx="2587">
                  <c:v>41038.402777777781</c:v>
                </c:pt>
                <c:pt idx="2588">
                  <c:v>41038.416666666664</c:v>
                </c:pt>
                <c:pt idx="2589">
                  <c:v>41038.430555555562</c:v>
                </c:pt>
                <c:pt idx="2590">
                  <c:v>41038.444444444467</c:v>
                </c:pt>
                <c:pt idx="2591">
                  <c:v>41038.458333333343</c:v>
                </c:pt>
                <c:pt idx="2592">
                  <c:v>41038.472222222219</c:v>
                </c:pt>
                <c:pt idx="2593">
                  <c:v>41038.486111111109</c:v>
                </c:pt>
                <c:pt idx="2594">
                  <c:v>41038.5</c:v>
                </c:pt>
                <c:pt idx="2595">
                  <c:v>41038.513888888891</c:v>
                </c:pt>
                <c:pt idx="2596">
                  <c:v>41038.527777777774</c:v>
                </c:pt>
                <c:pt idx="2597">
                  <c:v>41038.541666666642</c:v>
                </c:pt>
                <c:pt idx="2598">
                  <c:v>41038.555555555562</c:v>
                </c:pt>
                <c:pt idx="2599">
                  <c:v>41038.569444444445</c:v>
                </c:pt>
                <c:pt idx="2600">
                  <c:v>41038.583333333336</c:v>
                </c:pt>
                <c:pt idx="2601">
                  <c:v>41038.597222222204</c:v>
                </c:pt>
                <c:pt idx="2602">
                  <c:v>41038.611111111088</c:v>
                </c:pt>
                <c:pt idx="2603">
                  <c:v>41038.624999999993</c:v>
                </c:pt>
                <c:pt idx="2604">
                  <c:v>41038.638888888891</c:v>
                </c:pt>
                <c:pt idx="2605">
                  <c:v>41038.652777777781</c:v>
                </c:pt>
                <c:pt idx="2606">
                  <c:v>41038.666666666642</c:v>
                </c:pt>
                <c:pt idx="2607">
                  <c:v>41038.680555555562</c:v>
                </c:pt>
                <c:pt idx="2608">
                  <c:v>41038.694444444445</c:v>
                </c:pt>
                <c:pt idx="2609">
                  <c:v>41038.708333333336</c:v>
                </c:pt>
                <c:pt idx="2610">
                  <c:v>41038.722222222204</c:v>
                </c:pt>
                <c:pt idx="2611">
                  <c:v>41038.736111111088</c:v>
                </c:pt>
                <c:pt idx="2612">
                  <c:v>41038.75</c:v>
                </c:pt>
                <c:pt idx="2613">
                  <c:v>41038.763888888876</c:v>
                </c:pt>
                <c:pt idx="2614">
                  <c:v>41038.777777777774</c:v>
                </c:pt>
                <c:pt idx="2615">
                  <c:v>41038.791666666621</c:v>
                </c:pt>
                <c:pt idx="2616">
                  <c:v>41038.805555555562</c:v>
                </c:pt>
                <c:pt idx="2617">
                  <c:v>41038.819444444467</c:v>
                </c:pt>
                <c:pt idx="2618">
                  <c:v>41038.833333333336</c:v>
                </c:pt>
                <c:pt idx="2619">
                  <c:v>41038.847222222219</c:v>
                </c:pt>
                <c:pt idx="2620">
                  <c:v>41038.861111111088</c:v>
                </c:pt>
                <c:pt idx="2621">
                  <c:v>41038.875</c:v>
                </c:pt>
                <c:pt idx="2622">
                  <c:v>41038.88888888892</c:v>
                </c:pt>
                <c:pt idx="2623">
                  <c:v>41038.902777777781</c:v>
                </c:pt>
                <c:pt idx="2624">
                  <c:v>41038.916666666664</c:v>
                </c:pt>
                <c:pt idx="2625">
                  <c:v>41038.930555555562</c:v>
                </c:pt>
                <c:pt idx="2626">
                  <c:v>41038.944444444467</c:v>
                </c:pt>
                <c:pt idx="2627">
                  <c:v>41038.958333333343</c:v>
                </c:pt>
                <c:pt idx="2628">
                  <c:v>41038.972222222219</c:v>
                </c:pt>
                <c:pt idx="2629">
                  <c:v>41038.986111111109</c:v>
                </c:pt>
                <c:pt idx="2630">
                  <c:v>41039</c:v>
                </c:pt>
                <c:pt idx="2631">
                  <c:v>41039.013888888891</c:v>
                </c:pt>
                <c:pt idx="2632">
                  <c:v>41039.027777777774</c:v>
                </c:pt>
                <c:pt idx="2633">
                  <c:v>41039.041666666642</c:v>
                </c:pt>
                <c:pt idx="2634">
                  <c:v>41039.055555555562</c:v>
                </c:pt>
                <c:pt idx="2635">
                  <c:v>41039.069444444445</c:v>
                </c:pt>
                <c:pt idx="2636">
                  <c:v>41039.083333333336</c:v>
                </c:pt>
                <c:pt idx="2637">
                  <c:v>41039.097222222204</c:v>
                </c:pt>
                <c:pt idx="2638">
                  <c:v>41039.111111111088</c:v>
                </c:pt>
                <c:pt idx="2639">
                  <c:v>41039.124999999993</c:v>
                </c:pt>
                <c:pt idx="2640">
                  <c:v>41039.138888888891</c:v>
                </c:pt>
                <c:pt idx="2641">
                  <c:v>41039.152777777781</c:v>
                </c:pt>
                <c:pt idx="2642">
                  <c:v>41039.166666666642</c:v>
                </c:pt>
                <c:pt idx="2643">
                  <c:v>41039.180555555562</c:v>
                </c:pt>
                <c:pt idx="2644">
                  <c:v>41039.194444444445</c:v>
                </c:pt>
                <c:pt idx="2645">
                  <c:v>41039.208333333336</c:v>
                </c:pt>
                <c:pt idx="2646">
                  <c:v>41039.222222222204</c:v>
                </c:pt>
                <c:pt idx="2647">
                  <c:v>41039.236111111088</c:v>
                </c:pt>
                <c:pt idx="2648">
                  <c:v>41039.25</c:v>
                </c:pt>
                <c:pt idx="2649">
                  <c:v>41039.263888888876</c:v>
                </c:pt>
                <c:pt idx="2650">
                  <c:v>41039.277777777774</c:v>
                </c:pt>
                <c:pt idx="2651">
                  <c:v>41039.291666666621</c:v>
                </c:pt>
                <c:pt idx="2652">
                  <c:v>41039.305555555562</c:v>
                </c:pt>
                <c:pt idx="2653">
                  <c:v>41039.319444444467</c:v>
                </c:pt>
                <c:pt idx="2654">
                  <c:v>41039.333333333336</c:v>
                </c:pt>
                <c:pt idx="2655">
                  <c:v>41039.347222222219</c:v>
                </c:pt>
                <c:pt idx="2656">
                  <c:v>41039.361111111088</c:v>
                </c:pt>
                <c:pt idx="2657">
                  <c:v>41039.375</c:v>
                </c:pt>
                <c:pt idx="2658">
                  <c:v>41039.38888888892</c:v>
                </c:pt>
                <c:pt idx="2659">
                  <c:v>41039.402777777781</c:v>
                </c:pt>
                <c:pt idx="2660">
                  <c:v>41039.416666666664</c:v>
                </c:pt>
                <c:pt idx="2661">
                  <c:v>41039.430555555562</c:v>
                </c:pt>
                <c:pt idx="2662">
                  <c:v>41039.444444444467</c:v>
                </c:pt>
                <c:pt idx="2663">
                  <c:v>41039.458333333343</c:v>
                </c:pt>
                <c:pt idx="2664">
                  <c:v>41039.472222222219</c:v>
                </c:pt>
                <c:pt idx="2665">
                  <c:v>41039.486111111109</c:v>
                </c:pt>
                <c:pt idx="2666">
                  <c:v>41039.5</c:v>
                </c:pt>
                <c:pt idx="2667">
                  <c:v>41039.513888888891</c:v>
                </c:pt>
                <c:pt idx="2668">
                  <c:v>41039.527777777774</c:v>
                </c:pt>
                <c:pt idx="2669">
                  <c:v>41039.541666666642</c:v>
                </c:pt>
                <c:pt idx="2670">
                  <c:v>41039.555555555562</c:v>
                </c:pt>
                <c:pt idx="2671">
                  <c:v>41039.569444444445</c:v>
                </c:pt>
                <c:pt idx="2672">
                  <c:v>41039.583333333336</c:v>
                </c:pt>
                <c:pt idx="2673">
                  <c:v>41039.597222222204</c:v>
                </c:pt>
                <c:pt idx="2674">
                  <c:v>41039.611111111088</c:v>
                </c:pt>
                <c:pt idx="2675">
                  <c:v>41039.624999999993</c:v>
                </c:pt>
                <c:pt idx="2676">
                  <c:v>41039.638888888891</c:v>
                </c:pt>
                <c:pt idx="2677">
                  <c:v>41039.652777777781</c:v>
                </c:pt>
                <c:pt idx="2678">
                  <c:v>41039.666666666642</c:v>
                </c:pt>
                <c:pt idx="2679">
                  <c:v>41039.680555555562</c:v>
                </c:pt>
                <c:pt idx="2680">
                  <c:v>41039.694444444445</c:v>
                </c:pt>
                <c:pt idx="2681">
                  <c:v>41039.708333333336</c:v>
                </c:pt>
                <c:pt idx="2682">
                  <c:v>41039.722222222204</c:v>
                </c:pt>
                <c:pt idx="2683">
                  <c:v>41039.736111111088</c:v>
                </c:pt>
                <c:pt idx="2684">
                  <c:v>41039.75</c:v>
                </c:pt>
                <c:pt idx="2685">
                  <c:v>41039.763888888876</c:v>
                </c:pt>
                <c:pt idx="2686">
                  <c:v>41039.777777777774</c:v>
                </c:pt>
                <c:pt idx="2687">
                  <c:v>41039.791666666621</c:v>
                </c:pt>
                <c:pt idx="2688">
                  <c:v>41039.805555555562</c:v>
                </c:pt>
                <c:pt idx="2689">
                  <c:v>41039.819444444467</c:v>
                </c:pt>
                <c:pt idx="2690">
                  <c:v>41039.833333333336</c:v>
                </c:pt>
                <c:pt idx="2691">
                  <c:v>41039.847222222219</c:v>
                </c:pt>
                <c:pt idx="2692">
                  <c:v>41039.861111111088</c:v>
                </c:pt>
                <c:pt idx="2693">
                  <c:v>41039.875</c:v>
                </c:pt>
                <c:pt idx="2694">
                  <c:v>41039.88888888892</c:v>
                </c:pt>
                <c:pt idx="2695">
                  <c:v>41039.902777777781</c:v>
                </c:pt>
                <c:pt idx="2696">
                  <c:v>41039.916666666664</c:v>
                </c:pt>
                <c:pt idx="2697">
                  <c:v>41039.930555555562</c:v>
                </c:pt>
                <c:pt idx="2698">
                  <c:v>41039.944444444467</c:v>
                </c:pt>
                <c:pt idx="2699">
                  <c:v>41039.958333333343</c:v>
                </c:pt>
                <c:pt idx="2700">
                  <c:v>41039.972222222219</c:v>
                </c:pt>
                <c:pt idx="2701">
                  <c:v>41039.986111111109</c:v>
                </c:pt>
                <c:pt idx="2702">
                  <c:v>41040</c:v>
                </c:pt>
                <c:pt idx="2703">
                  <c:v>41040.013888888891</c:v>
                </c:pt>
                <c:pt idx="2704">
                  <c:v>41040.027777777774</c:v>
                </c:pt>
                <c:pt idx="2705">
                  <c:v>41040.041666666642</c:v>
                </c:pt>
                <c:pt idx="2706">
                  <c:v>41040.055555555562</c:v>
                </c:pt>
                <c:pt idx="2707">
                  <c:v>41040.069444444445</c:v>
                </c:pt>
                <c:pt idx="2708">
                  <c:v>41040.083333333336</c:v>
                </c:pt>
                <c:pt idx="2709">
                  <c:v>41040.097222222204</c:v>
                </c:pt>
                <c:pt idx="2710">
                  <c:v>41040.111111111088</c:v>
                </c:pt>
                <c:pt idx="2711">
                  <c:v>41040.124999999993</c:v>
                </c:pt>
                <c:pt idx="2712">
                  <c:v>41040.138888888891</c:v>
                </c:pt>
                <c:pt idx="2713">
                  <c:v>41040.152777777781</c:v>
                </c:pt>
                <c:pt idx="2714">
                  <c:v>41040.166666666642</c:v>
                </c:pt>
                <c:pt idx="2715">
                  <c:v>41040.180555555562</c:v>
                </c:pt>
                <c:pt idx="2716">
                  <c:v>41040.194444444445</c:v>
                </c:pt>
                <c:pt idx="2717">
                  <c:v>41040.208333333336</c:v>
                </c:pt>
                <c:pt idx="2718">
                  <c:v>41040.222222222204</c:v>
                </c:pt>
                <c:pt idx="2719">
                  <c:v>41040.236111111088</c:v>
                </c:pt>
                <c:pt idx="2720">
                  <c:v>41040.25</c:v>
                </c:pt>
                <c:pt idx="2721">
                  <c:v>41040.263888888876</c:v>
                </c:pt>
                <c:pt idx="2722">
                  <c:v>41040.277777777774</c:v>
                </c:pt>
                <c:pt idx="2723">
                  <c:v>41040.291666666621</c:v>
                </c:pt>
                <c:pt idx="2724">
                  <c:v>41040.305555555562</c:v>
                </c:pt>
                <c:pt idx="2725">
                  <c:v>41040.319444444467</c:v>
                </c:pt>
                <c:pt idx="2726">
                  <c:v>41040.333333333336</c:v>
                </c:pt>
                <c:pt idx="2727">
                  <c:v>41040.347222222219</c:v>
                </c:pt>
                <c:pt idx="2728">
                  <c:v>41040.361111111088</c:v>
                </c:pt>
                <c:pt idx="2729">
                  <c:v>41040.375</c:v>
                </c:pt>
                <c:pt idx="2730">
                  <c:v>41040.38888888892</c:v>
                </c:pt>
                <c:pt idx="2731">
                  <c:v>41040.402777777781</c:v>
                </c:pt>
                <c:pt idx="2732">
                  <c:v>41040.416666666664</c:v>
                </c:pt>
                <c:pt idx="2733">
                  <c:v>41040.430555555562</c:v>
                </c:pt>
                <c:pt idx="2734">
                  <c:v>41040.444444444467</c:v>
                </c:pt>
                <c:pt idx="2735">
                  <c:v>41040.458333333343</c:v>
                </c:pt>
                <c:pt idx="2736">
                  <c:v>41040.472222222219</c:v>
                </c:pt>
                <c:pt idx="2737">
                  <c:v>41040.486111111109</c:v>
                </c:pt>
                <c:pt idx="2738">
                  <c:v>41040.5</c:v>
                </c:pt>
                <c:pt idx="2739">
                  <c:v>41040.513888888891</c:v>
                </c:pt>
                <c:pt idx="2740">
                  <c:v>41040.527777777774</c:v>
                </c:pt>
                <c:pt idx="2741">
                  <c:v>41040.541666666642</c:v>
                </c:pt>
                <c:pt idx="2742">
                  <c:v>41040.555555555562</c:v>
                </c:pt>
                <c:pt idx="2743">
                  <c:v>41040.569444444445</c:v>
                </c:pt>
                <c:pt idx="2744">
                  <c:v>41040.583333333336</c:v>
                </c:pt>
                <c:pt idx="2745">
                  <c:v>41040.597222222204</c:v>
                </c:pt>
                <c:pt idx="2746">
                  <c:v>41040.611111111088</c:v>
                </c:pt>
                <c:pt idx="2747">
                  <c:v>41040.624999999993</c:v>
                </c:pt>
                <c:pt idx="2748">
                  <c:v>41040.638888888891</c:v>
                </c:pt>
                <c:pt idx="2749">
                  <c:v>41040.652777777781</c:v>
                </c:pt>
                <c:pt idx="2750">
                  <c:v>41040.666666666642</c:v>
                </c:pt>
                <c:pt idx="2751">
                  <c:v>41040.680555555562</c:v>
                </c:pt>
                <c:pt idx="2752">
                  <c:v>41040.694444444445</c:v>
                </c:pt>
                <c:pt idx="2753">
                  <c:v>41040.708333333336</c:v>
                </c:pt>
                <c:pt idx="2754">
                  <c:v>41040.722222222204</c:v>
                </c:pt>
                <c:pt idx="2755">
                  <c:v>41040.736111111088</c:v>
                </c:pt>
                <c:pt idx="2756">
                  <c:v>41040.75</c:v>
                </c:pt>
                <c:pt idx="2757">
                  <c:v>41040.763888888876</c:v>
                </c:pt>
                <c:pt idx="2758">
                  <c:v>41040.777777777774</c:v>
                </c:pt>
                <c:pt idx="2759">
                  <c:v>41040.791666666621</c:v>
                </c:pt>
                <c:pt idx="2760">
                  <c:v>41040.805555555562</c:v>
                </c:pt>
                <c:pt idx="2761">
                  <c:v>41040.819444444467</c:v>
                </c:pt>
                <c:pt idx="2762">
                  <c:v>41040.833333333336</c:v>
                </c:pt>
                <c:pt idx="2763">
                  <c:v>41040.847222222219</c:v>
                </c:pt>
                <c:pt idx="2764">
                  <c:v>41040.861111111088</c:v>
                </c:pt>
                <c:pt idx="2765">
                  <c:v>41040.875</c:v>
                </c:pt>
                <c:pt idx="2766">
                  <c:v>41040.88888888892</c:v>
                </c:pt>
                <c:pt idx="2767">
                  <c:v>41040.902777777781</c:v>
                </c:pt>
                <c:pt idx="2768">
                  <c:v>41040.916666666664</c:v>
                </c:pt>
                <c:pt idx="2769">
                  <c:v>41040.930555555562</c:v>
                </c:pt>
                <c:pt idx="2770">
                  <c:v>41040.944444444467</c:v>
                </c:pt>
                <c:pt idx="2771">
                  <c:v>41040.958333333343</c:v>
                </c:pt>
                <c:pt idx="2772">
                  <c:v>41040.972222222219</c:v>
                </c:pt>
                <c:pt idx="2773">
                  <c:v>41040.986111111109</c:v>
                </c:pt>
                <c:pt idx="2774">
                  <c:v>41041</c:v>
                </c:pt>
                <c:pt idx="2775">
                  <c:v>41041.013888888891</c:v>
                </c:pt>
                <c:pt idx="2776">
                  <c:v>41041.027777777774</c:v>
                </c:pt>
                <c:pt idx="2777">
                  <c:v>41041.041666666642</c:v>
                </c:pt>
                <c:pt idx="2778">
                  <c:v>41041.055555555562</c:v>
                </c:pt>
                <c:pt idx="2779">
                  <c:v>41041.069444444445</c:v>
                </c:pt>
                <c:pt idx="2780">
                  <c:v>41041.083333333336</c:v>
                </c:pt>
                <c:pt idx="2781">
                  <c:v>41041.097222222204</c:v>
                </c:pt>
                <c:pt idx="2782">
                  <c:v>41041.111111111088</c:v>
                </c:pt>
                <c:pt idx="2783">
                  <c:v>41041.124999999993</c:v>
                </c:pt>
                <c:pt idx="2784">
                  <c:v>41041.138888888891</c:v>
                </c:pt>
                <c:pt idx="2785">
                  <c:v>41041.152777777781</c:v>
                </c:pt>
                <c:pt idx="2786">
                  <c:v>41041.166666666642</c:v>
                </c:pt>
                <c:pt idx="2787">
                  <c:v>41041.180555555562</c:v>
                </c:pt>
                <c:pt idx="2788">
                  <c:v>41041.194444444445</c:v>
                </c:pt>
                <c:pt idx="2789">
                  <c:v>41041.208333333336</c:v>
                </c:pt>
                <c:pt idx="2790">
                  <c:v>41041.222222222204</c:v>
                </c:pt>
                <c:pt idx="2791">
                  <c:v>41041.236111111088</c:v>
                </c:pt>
                <c:pt idx="2792">
                  <c:v>41041.25</c:v>
                </c:pt>
                <c:pt idx="2793">
                  <c:v>41041.263888888876</c:v>
                </c:pt>
                <c:pt idx="2794">
                  <c:v>41041.277777777774</c:v>
                </c:pt>
                <c:pt idx="2795">
                  <c:v>41041.291666666621</c:v>
                </c:pt>
                <c:pt idx="2796">
                  <c:v>41041.305555555562</c:v>
                </c:pt>
                <c:pt idx="2797">
                  <c:v>41041.319444444467</c:v>
                </c:pt>
                <c:pt idx="2798">
                  <c:v>41041.333333333336</c:v>
                </c:pt>
                <c:pt idx="2799">
                  <c:v>41041.347222222219</c:v>
                </c:pt>
                <c:pt idx="2800">
                  <c:v>41041.361111111088</c:v>
                </c:pt>
                <c:pt idx="2801">
                  <c:v>41041.375</c:v>
                </c:pt>
                <c:pt idx="2802">
                  <c:v>41041.38888888892</c:v>
                </c:pt>
                <c:pt idx="2803">
                  <c:v>41041.402777777781</c:v>
                </c:pt>
                <c:pt idx="2804">
                  <c:v>41041.416666666664</c:v>
                </c:pt>
                <c:pt idx="2805">
                  <c:v>41041.430555555562</c:v>
                </c:pt>
                <c:pt idx="2806">
                  <c:v>41041.444444444467</c:v>
                </c:pt>
                <c:pt idx="2807">
                  <c:v>41041.458333333343</c:v>
                </c:pt>
                <c:pt idx="2808">
                  <c:v>41041.472222222219</c:v>
                </c:pt>
                <c:pt idx="2809">
                  <c:v>41041.486111111109</c:v>
                </c:pt>
                <c:pt idx="2810">
                  <c:v>41041.5</c:v>
                </c:pt>
                <c:pt idx="2811">
                  <c:v>41041.513888888891</c:v>
                </c:pt>
                <c:pt idx="2812">
                  <c:v>41041.527777777774</c:v>
                </c:pt>
                <c:pt idx="2813">
                  <c:v>41041.541666666642</c:v>
                </c:pt>
                <c:pt idx="2814">
                  <c:v>41041.555555555562</c:v>
                </c:pt>
                <c:pt idx="2815">
                  <c:v>41041.569444444445</c:v>
                </c:pt>
                <c:pt idx="2816">
                  <c:v>41041.583333333336</c:v>
                </c:pt>
                <c:pt idx="2817">
                  <c:v>41041.597222222204</c:v>
                </c:pt>
                <c:pt idx="2818">
                  <c:v>41041.611111111088</c:v>
                </c:pt>
                <c:pt idx="2819">
                  <c:v>41041.624999999993</c:v>
                </c:pt>
                <c:pt idx="2820">
                  <c:v>41041.638888888891</c:v>
                </c:pt>
                <c:pt idx="2821">
                  <c:v>41041.652777777781</c:v>
                </c:pt>
                <c:pt idx="2822">
                  <c:v>41041.666666666642</c:v>
                </c:pt>
                <c:pt idx="2823">
                  <c:v>41041.680555555562</c:v>
                </c:pt>
                <c:pt idx="2824">
                  <c:v>41041.694444444445</c:v>
                </c:pt>
                <c:pt idx="2825">
                  <c:v>41041.708333333336</c:v>
                </c:pt>
                <c:pt idx="2826">
                  <c:v>41041.722222222204</c:v>
                </c:pt>
                <c:pt idx="2827">
                  <c:v>41041.736111111088</c:v>
                </c:pt>
                <c:pt idx="2828">
                  <c:v>41041.75</c:v>
                </c:pt>
                <c:pt idx="2829">
                  <c:v>41041.763888888876</c:v>
                </c:pt>
                <c:pt idx="2830">
                  <c:v>41041.777777777774</c:v>
                </c:pt>
                <c:pt idx="2831">
                  <c:v>41041.791666666621</c:v>
                </c:pt>
                <c:pt idx="2832">
                  <c:v>41041.805555555562</c:v>
                </c:pt>
                <c:pt idx="2833">
                  <c:v>41041.819444444467</c:v>
                </c:pt>
                <c:pt idx="2834">
                  <c:v>41041.833333333336</c:v>
                </c:pt>
                <c:pt idx="2835">
                  <c:v>41041.847222222219</c:v>
                </c:pt>
                <c:pt idx="2836">
                  <c:v>41041.861111111088</c:v>
                </c:pt>
                <c:pt idx="2837">
                  <c:v>41041.875</c:v>
                </c:pt>
                <c:pt idx="2838">
                  <c:v>41041.88888888892</c:v>
                </c:pt>
                <c:pt idx="2839">
                  <c:v>41041.902777777781</c:v>
                </c:pt>
                <c:pt idx="2840">
                  <c:v>41041.916666666664</c:v>
                </c:pt>
                <c:pt idx="2841">
                  <c:v>41041.930555555562</c:v>
                </c:pt>
                <c:pt idx="2842">
                  <c:v>41041.944444444467</c:v>
                </c:pt>
                <c:pt idx="2843">
                  <c:v>41041.958333333343</c:v>
                </c:pt>
                <c:pt idx="2844">
                  <c:v>41041.972222222219</c:v>
                </c:pt>
                <c:pt idx="2845">
                  <c:v>41041.986111111109</c:v>
                </c:pt>
                <c:pt idx="2846">
                  <c:v>41042</c:v>
                </c:pt>
                <c:pt idx="2847">
                  <c:v>41042.013888888891</c:v>
                </c:pt>
                <c:pt idx="2848">
                  <c:v>41042.027777777774</c:v>
                </c:pt>
                <c:pt idx="2849">
                  <c:v>41042.041666666642</c:v>
                </c:pt>
                <c:pt idx="2850">
                  <c:v>41042.055555555562</c:v>
                </c:pt>
                <c:pt idx="2851">
                  <c:v>41042.069444444445</c:v>
                </c:pt>
                <c:pt idx="2852">
                  <c:v>41042.083333333336</c:v>
                </c:pt>
                <c:pt idx="2853">
                  <c:v>41042.097222222204</c:v>
                </c:pt>
                <c:pt idx="2854">
                  <c:v>41042.111111111088</c:v>
                </c:pt>
                <c:pt idx="2855">
                  <c:v>41042.124999999993</c:v>
                </c:pt>
                <c:pt idx="2856">
                  <c:v>41042.138888888891</c:v>
                </c:pt>
                <c:pt idx="2857">
                  <c:v>41042.152777777781</c:v>
                </c:pt>
                <c:pt idx="2858">
                  <c:v>41042.166666666642</c:v>
                </c:pt>
                <c:pt idx="2859">
                  <c:v>41042.180555555562</c:v>
                </c:pt>
                <c:pt idx="2860">
                  <c:v>41042.194444444445</c:v>
                </c:pt>
                <c:pt idx="2861">
                  <c:v>41042.208333333336</c:v>
                </c:pt>
                <c:pt idx="2862">
                  <c:v>41042.222222222204</c:v>
                </c:pt>
                <c:pt idx="2863">
                  <c:v>41042.236111111088</c:v>
                </c:pt>
                <c:pt idx="2864">
                  <c:v>41042.25</c:v>
                </c:pt>
                <c:pt idx="2865">
                  <c:v>41042.263888888876</c:v>
                </c:pt>
                <c:pt idx="2866">
                  <c:v>41042.277777777774</c:v>
                </c:pt>
                <c:pt idx="2867">
                  <c:v>41042.291666666621</c:v>
                </c:pt>
                <c:pt idx="2868">
                  <c:v>41042.305555555562</c:v>
                </c:pt>
                <c:pt idx="2869">
                  <c:v>41042.319444444467</c:v>
                </c:pt>
                <c:pt idx="2870">
                  <c:v>41042.333333333336</c:v>
                </c:pt>
                <c:pt idx="2871">
                  <c:v>41042.347222222219</c:v>
                </c:pt>
                <c:pt idx="2872">
                  <c:v>41042.361111111088</c:v>
                </c:pt>
                <c:pt idx="2873">
                  <c:v>41042.375</c:v>
                </c:pt>
                <c:pt idx="2874">
                  <c:v>41042.38888888892</c:v>
                </c:pt>
                <c:pt idx="2875">
                  <c:v>41042.402777777781</c:v>
                </c:pt>
                <c:pt idx="2876">
                  <c:v>41042.416666666664</c:v>
                </c:pt>
                <c:pt idx="2877">
                  <c:v>41042.430555555562</c:v>
                </c:pt>
                <c:pt idx="2878">
                  <c:v>41042.444444444467</c:v>
                </c:pt>
                <c:pt idx="2879">
                  <c:v>41042.458333333343</c:v>
                </c:pt>
                <c:pt idx="2880">
                  <c:v>41042.472222222219</c:v>
                </c:pt>
                <c:pt idx="2881">
                  <c:v>41042.486111111109</c:v>
                </c:pt>
                <c:pt idx="2882">
                  <c:v>41042.5</c:v>
                </c:pt>
                <c:pt idx="2883">
                  <c:v>41042.513888888891</c:v>
                </c:pt>
                <c:pt idx="2884">
                  <c:v>41042.527777777774</c:v>
                </c:pt>
                <c:pt idx="2885">
                  <c:v>41042.541666666642</c:v>
                </c:pt>
                <c:pt idx="2886">
                  <c:v>41042.555555555562</c:v>
                </c:pt>
                <c:pt idx="2887">
                  <c:v>41042.569444444445</c:v>
                </c:pt>
                <c:pt idx="2888">
                  <c:v>41042.583333333336</c:v>
                </c:pt>
                <c:pt idx="2889">
                  <c:v>41042.597222222204</c:v>
                </c:pt>
                <c:pt idx="2890">
                  <c:v>41042.611111111088</c:v>
                </c:pt>
                <c:pt idx="2891">
                  <c:v>41042.624999999993</c:v>
                </c:pt>
                <c:pt idx="2892">
                  <c:v>41042.638888888891</c:v>
                </c:pt>
                <c:pt idx="2893">
                  <c:v>41042.652777777781</c:v>
                </c:pt>
                <c:pt idx="2894">
                  <c:v>41042.666666666642</c:v>
                </c:pt>
                <c:pt idx="2895">
                  <c:v>41042.680555555562</c:v>
                </c:pt>
                <c:pt idx="2896">
                  <c:v>41042.694444444445</c:v>
                </c:pt>
                <c:pt idx="2897">
                  <c:v>41042.708333333336</c:v>
                </c:pt>
                <c:pt idx="2898">
                  <c:v>41042.722222222204</c:v>
                </c:pt>
                <c:pt idx="2899">
                  <c:v>41042.736111111088</c:v>
                </c:pt>
                <c:pt idx="2900">
                  <c:v>41042.75</c:v>
                </c:pt>
                <c:pt idx="2901">
                  <c:v>41042.763888888876</c:v>
                </c:pt>
                <c:pt idx="2902">
                  <c:v>41042.777777777774</c:v>
                </c:pt>
                <c:pt idx="2903">
                  <c:v>41042.791666666621</c:v>
                </c:pt>
                <c:pt idx="2904">
                  <c:v>41042.805555555562</c:v>
                </c:pt>
                <c:pt idx="2905">
                  <c:v>41042.819444444467</c:v>
                </c:pt>
                <c:pt idx="2906">
                  <c:v>41042.833333333336</c:v>
                </c:pt>
                <c:pt idx="2907">
                  <c:v>41042.847222222219</c:v>
                </c:pt>
                <c:pt idx="2908">
                  <c:v>41042.861111111088</c:v>
                </c:pt>
                <c:pt idx="2909">
                  <c:v>41042.875</c:v>
                </c:pt>
                <c:pt idx="2910">
                  <c:v>41042.88888888892</c:v>
                </c:pt>
                <c:pt idx="2911">
                  <c:v>41042.902777777781</c:v>
                </c:pt>
                <c:pt idx="2912">
                  <c:v>41042.916666666664</c:v>
                </c:pt>
                <c:pt idx="2913">
                  <c:v>41042.930555555562</c:v>
                </c:pt>
                <c:pt idx="2914">
                  <c:v>41042.944444444467</c:v>
                </c:pt>
                <c:pt idx="2915">
                  <c:v>41042.958333333343</c:v>
                </c:pt>
                <c:pt idx="2916">
                  <c:v>41042.972222222219</c:v>
                </c:pt>
                <c:pt idx="2917">
                  <c:v>41042.986111111109</c:v>
                </c:pt>
                <c:pt idx="2918">
                  <c:v>41043</c:v>
                </c:pt>
                <c:pt idx="2919">
                  <c:v>41043.013888888891</c:v>
                </c:pt>
                <c:pt idx="2920">
                  <c:v>41043.027777777774</c:v>
                </c:pt>
                <c:pt idx="2921">
                  <c:v>41043.041666666642</c:v>
                </c:pt>
                <c:pt idx="2922">
                  <c:v>41043.055555555562</c:v>
                </c:pt>
                <c:pt idx="2923">
                  <c:v>41043.069444444445</c:v>
                </c:pt>
                <c:pt idx="2924">
                  <c:v>41043.083333333336</c:v>
                </c:pt>
                <c:pt idx="2925">
                  <c:v>41043.097222222204</c:v>
                </c:pt>
                <c:pt idx="2926">
                  <c:v>41043.111111111088</c:v>
                </c:pt>
                <c:pt idx="2927">
                  <c:v>41043.124999999993</c:v>
                </c:pt>
                <c:pt idx="2928">
                  <c:v>41043.138888888891</c:v>
                </c:pt>
                <c:pt idx="2929">
                  <c:v>41043.152777777781</c:v>
                </c:pt>
                <c:pt idx="2930">
                  <c:v>41043.166666666642</c:v>
                </c:pt>
                <c:pt idx="2931">
                  <c:v>41043.180555555562</c:v>
                </c:pt>
                <c:pt idx="2932">
                  <c:v>41043.194444444445</c:v>
                </c:pt>
                <c:pt idx="2933">
                  <c:v>41043.208333333336</c:v>
                </c:pt>
                <c:pt idx="2934">
                  <c:v>41043.222222222204</c:v>
                </c:pt>
                <c:pt idx="2935">
                  <c:v>41043.236111111088</c:v>
                </c:pt>
                <c:pt idx="2936">
                  <c:v>41043.25</c:v>
                </c:pt>
                <c:pt idx="2937">
                  <c:v>41043.263888888876</c:v>
                </c:pt>
                <c:pt idx="2938">
                  <c:v>41043.277777777774</c:v>
                </c:pt>
                <c:pt idx="2939">
                  <c:v>41043.291666666621</c:v>
                </c:pt>
                <c:pt idx="2940">
                  <c:v>41043.305555555562</c:v>
                </c:pt>
                <c:pt idx="2941">
                  <c:v>41043.319444444467</c:v>
                </c:pt>
                <c:pt idx="2942">
                  <c:v>41043.333333333336</c:v>
                </c:pt>
                <c:pt idx="2943">
                  <c:v>41043.347222222219</c:v>
                </c:pt>
                <c:pt idx="2944">
                  <c:v>41043.361111111088</c:v>
                </c:pt>
                <c:pt idx="2945">
                  <c:v>41043.375</c:v>
                </c:pt>
                <c:pt idx="2946">
                  <c:v>41043.38888888892</c:v>
                </c:pt>
                <c:pt idx="2947">
                  <c:v>41043.402777777781</c:v>
                </c:pt>
                <c:pt idx="2948">
                  <c:v>41043.416666666664</c:v>
                </c:pt>
                <c:pt idx="2949">
                  <c:v>41043.430555555562</c:v>
                </c:pt>
                <c:pt idx="2950">
                  <c:v>41043.444444444467</c:v>
                </c:pt>
                <c:pt idx="2951">
                  <c:v>41043.458333333343</c:v>
                </c:pt>
                <c:pt idx="2952">
                  <c:v>41043.472222222219</c:v>
                </c:pt>
                <c:pt idx="2953">
                  <c:v>41043.486111111109</c:v>
                </c:pt>
                <c:pt idx="2954">
                  <c:v>41043.5</c:v>
                </c:pt>
                <c:pt idx="2955">
                  <c:v>41043.513888888891</c:v>
                </c:pt>
                <c:pt idx="2956">
                  <c:v>41043.527777777774</c:v>
                </c:pt>
                <c:pt idx="2957">
                  <c:v>41043.541666666642</c:v>
                </c:pt>
                <c:pt idx="2958">
                  <c:v>41043.555555555562</c:v>
                </c:pt>
                <c:pt idx="2959">
                  <c:v>41043.569444444445</c:v>
                </c:pt>
                <c:pt idx="2960">
                  <c:v>41043.583333333336</c:v>
                </c:pt>
                <c:pt idx="2961">
                  <c:v>41043.597222222204</c:v>
                </c:pt>
                <c:pt idx="2962">
                  <c:v>41043.611111111088</c:v>
                </c:pt>
                <c:pt idx="2963">
                  <c:v>41043.624999999993</c:v>
                </c:pt>
                <c:pt idx="2964">
                  <c:v>41043.638888888891</c:v>
                </c:pt>
                <c:pt idx="2965">
                  <c:v>41043.652777777781</c:v>
                </c:pt>
                <c:pt idx="2966">
                  <c:v>41043.666666666642</c:v>
                </c:pt>
                <c:pt idx="2967">
                  <c:v>41043.680555555562</c:v>
                </c:pt>
                <c:pt idx="2968">
                  <c:v>41043.694444444445</c:v>
                </c:pt>
                <c:pt idx="2969">
                  <c:v>41043.708333333336</c:v>
                </c:pt>
                <c:pt idx="2970">
                  <c:v>41043.722222222204</c:v>
                </c:pt>
                <c:pt idx="2971">
                  <c:v>41043.736111111088</c:v>
                </c:pt>
                <c:pt idx="2972">
                  <c:v>41043.75</c:v>
                </c:pt>
                <c:pt idx="2973">
                  <c:v>41043.763888888876</c:v>
                </c:pt>
                <c:pt idx="2974">
                  <c:v>41043.777777777774</c:v>
                </c:pt>
                <c:pt idx="2975">
                  <c:v>41043.791666666621</c:v>
                </c:pt>
                <c:pt idx="2976">
                  <c:v>41043.805555555562</c:v>
                </c:pt>
                <c:pt idx="2977">
                  <c:v>41043.819444444467</c:v>
                </c:pt>
                <c:pt idx="2978">
                  <c:v>41043.833333333336</c:v>
                </c:pt>
                <c:pt idx="2979">
                  <c:v>41043.847222222219</c:v>
                </c:pt>
                <c:pt idx="2980">
                  <c:v>41043.861111111088</c:v>
                </c:pt>
                <c:pt idx="2981">
                  <c:v>41043.875</c:v>
                </c:pt>
                <c:pt idx="2982">
                  <c:v>41043.88888888892</c:v>
                </c:pt>
                <c:pt idx="2983">
                  <c:v>41043.902777777781</c:v>
                </c:pt>
                <c:pt idx="2984">
                  <c:v>41043.916666666664</c:v>
                </c:pt>
                <c:pt idx="2985">
                  <c:v>41043.930555555562</c:v>
                </c:pt>
                <c:pt idx="2986">
                  <c:v>41043.944444444467</c:v>
                </c:pt>
                <c:pt idx="2987">
                  <c:v>41043.958333333343</c:v>
                </c:pt>
                <c:pt idx="2988">
                  <c:v>41043.972222222219</c:v>
                </c:pt>
                <c:pt idx="2989">
                  <c:v>41043.986111111109</c:v>
                </c:pt>
                <c:pt idx="2990">
                  <c:v>41044</c:v>
                </c:pt>
                <c:pt idx="2991">
                  <c:v>41044.013888888891</c:v>
                </c:pt>
                <c:pt idx="2992">
                  <c:v>41044.027777777774</c:v>
                </c:pt>
                <c:pt idx="2993">
                  <c:v>41044.041666666642</c:v>
                </c:pt>
                <c:pt idx="2994">
                  <c:v>41044.055555555562</c:v>
                </c:pt>
                <c:pt idx="2995">
                  <c:v>41044.069444444445</c:v>
                </c:pt>
                <c:pt idx="2996">
                  <c:v>41044.083333333336</c:v>
                </c:pt>
                <c:pt idx="2997">
                  <c:v>41044.097222222204</c:v>
                </c:pt>
                <c:pt idx="2998">
                  <c:v>41044.111111111088</c:v>
                </c:pt>
                <c:pt idx="2999">
                  <c:v>41044.124999999993</c:v>
                </c:pt>
                <c:pt idx="3000">
                  <c:v>41044.138888888891</c:v>
                </c:pt>
                <c:pt idx="3001">
                  <c:v>41044.152777777781</c:v>
                </c:pt>
                <c:pt idx="3002">
                  <c:v>41044.166666666642</c:v>
                </c:pt>
                <c:pt idx="3003">
                  <c:v>41044.180555555562</c:v>
                </c:pt>
                <c:pt idx="3004">
                  <c:v>41044.194444444445</c:v>
                </c:pt>
                <c:pt idx="3005">
                  <c:v>41044.208333333336</c:v>
                </c:pt>
                <c:pt idx="3006">
                  <c:v>41044.222222222204</c:v>
                </c:pt>
                <c:pt idx="3007">
                  <c:v>41044.236111111088</c:v>
                </c:pt>
                <c:pt idx="3008">
                  <c:v>41044.25</c:v>
                </c:pt>
                <c:pt idx="3009">
                  <c:v>41044.263888888876</c:v>
                </c:pt>
                <c:pt idx="3010">
                  <c:v>41044.277777777774</c:v>
                </c:pt>
                <c:pt idx="3011">
                  <c:v>41044.291666666621</c:v>
                </c:pt>
                <c:pt idx="3012">
                  <c:v>41044.305555555562</c:v>
                </c:pt>
                <c:pt idx="3013">
                  <c:v>41044.319444444467</c:v>
                </c:pt>
                <c:pt idx="3014">
                  <c:v>41044.333333333336</c:v>
                </c:pt>
                <c:pt idx="3015">
                  <c:v>41044.347222222219</c:v>
                </c:pt>
                <c:pt idx="3016">
                  <c:v>41044.361111111088</c:v>
                </c:pt>
                <c:pt idx="3017">
                  <c:v>41044.375</c:v>
                </c:pt>
                <c:pt idx="3018">
                  <c:v>41044.38888888892</c:v>
                </c:pt>
                <c:pt idx="3019">
                  <c:v>41044.402777777781</c:v>
                </c:pt>
                <c:pt idx="3020">
                  <c:v>41044.416666666664</c:v>
                </c:pt>
                <c:pt idx="3021">
                  <c:v>41044.430555555562</c:v>
                </c:pt>
                <c:pt idx="3022">
                  <c:v>41044.444444444467</c:v>
                </c:pt>
                <c:pt idx="3023">
                  <c:v>41044.458333333343</c:v>
                </c:pt>
                <c:pt idx="3024">
                  <c:v>41044.472222222219</c:v>
                </c:pt>
                <c:pt idx="3025">
                  <c:v>41044.486111111109</c:v>
                </c:pt>
                <c:pt idx="3026">
                  <c:v>41044.5</c:v>
                </c:pt>
                <c:pt idx="3027">
                  <c:v>41044.513888888891</c:v>
                </c:pt>
                <c:pt idx="3028">
                  <c:v>41044.527777777774</c:v>
                </c:pt>
                <c:pt idx="3029">
                  <c:v>41044.541666666642</c:v>
                </c:pt>
                <c:pt idx="3030">
                  <c:v>41044.555555555562</c:v>
                </c:pt>
                <c:pt idx="3031">
                  <c:v>41044.569444444445</c:v>
                </c:pt>
                <c:pt idx="3032">
                  <c:v>41044.583333333336</c:v>
                </c:pt>
                <c:pt idx="3033">
                  <c:v>41044.597222222204</c:v>
                </c:pt>
                <c:pt idx="3034">
                  <c:v>41044.611111111088</c:v>
                </c:pt>
                <c:pt idx="3035">
                  <c:v>41044.624999999993</c:v>
                </c:pt>
                <c:pt idx="3036">
                  <c:v>41044.638888888891</c:v>
                </c:pt>
                <c:pt idx="3037">
                  <c:v>41044.652777777781</c:v>
                </c:pt>
                <c:pt idx="3038">
                  <c:v>41044.666666666642</c:v>
                </c:pt>
                <c:pt idx="3039">
                  <c:v>41044.680555555562</c:v>
                </c:pt>
                <c:pt idx="3040">
                  <c:v>41044.694444444445</c:v>
                </c:pt>
                <c:pt idx="3041">
                  <c:v>41044.708333333336</c:v>
                </c:pt>
                <c:pt idx="3042">
                  <c:v>41044.722222222204</c:v>
                </c:pt>
                <c:pt idx="3043">
                  <c:v>41044.736111111088</c:v>
                </c:pt>
                <c:pt idx="3044">
                  <c:v>41044.75</c:v>
                </c:pt>
                <c:pt idx="3045">
                  <c:v>41044.763888888876</c:v>
                </c:pt>
                <c:pt idx="3046">
                  <c:v>41044.777777777774</c:v>
                </c:pt>
                <c:pt idx="3047">
                  <c:v>41044.791666666621</c:v>
                </c:pt>
                <c:pt idx="3048">
                  <c:v>41044.805555555562</c:v>
                </c:pt>
                <c:pt idx="3049">
                  <c:v>41044.819444444467</c:v>
                </c:pt>
                <c:pt idx="3050">
                  <c:v>41044.833333333336</c:v>
                </c:pt>
                <c:pt idx="3051">
                  <c:v>41044.847222222219</c:v>
                </c:pt>
                <c:pt idx="3052">
                  <c:v>41044.861111111088</c:v>
                </c:pt>
                <c:pt idx="3053">
                  <c:v>41044.875</c:v>
                </c:pt>
                <c:pt idx="3054">
                  <c:v>41044.88888888892</c:v>
                </c:pt>
                <c:pt idx="3055">
                  <c:v>41044.902777777781</c:v>
                </c:pt>
                <c:pt idx="3056">
                  <c:v>41044.916666666664</c:v>
                </c:pt>
                <c:pt idx="3057">
                  <c:v>41044.930555555562</c:v>
                </c:pt>
                <c:pt idx="3058">
                  <c:v>41044.944444444467</c:v>
                </c:pt>
                <c:pt idx="3059">
                  <c:v>41044.958333333343</c:v>
                </c:pt>
                <c:pt idx="3060">
                  <c:v>41044.972222222219</c:v>
                </c:pt>
                <c:pt idx="3061">
                  <c:v>41044.986111111109</c:v>
                </c:pt>
                <c:pt idx="3062">
                  <c:v>41045</c:v>
                </c:pt>
                <c:pt idx="3063">
                  <c:v>41045.013888888891</c:v>
                </c:pt>
                <c:pt idx="3064">
                  <c:v>41045.027777777774</c:v>
                </c:pt>
                <c:pt idx="3065">
                  <c:v>41045.041666666642</c:v>
                </c:pt>
                <c:pt idx="3066">
                  <c:v>41045.055555555562</c:v>
                </c:pt>
                <c:pt idx="3067">
                  <c:v>41045.069444444445</c:v>
                </c:pt>
                <c:pt idx="3068">
                  <c:v>41045.083333333336</c:v>
                </c:pt>
                <c:pt idx="3069">
                  <c:v>41045.097222222204</c:v>
                </c:pt>
                <c:pt idx="3070">
                  <c:v>41045.111111111088</c:v>
                </c:pt>
                <c:pt idx="3071">
                  <c:v>41045.124999999993</c:v>
                </c:pt>
                <c:pt idx="3072">
                  <c:v>41045.138888888891</c:v>
                </c:pt>
                <c:pt idx="3073">
                  <c:v>41045.152777777781</c:v>
                </c:pt>
                <c:pt idx="3074">
                  <c:v>41045.166666666642</c:v>
                </c:pt>
                <c:pt idx="3075">
                  <c:v>41045.180555555562</c:v>
                </c:pt>
                <c:pt idx="3076">
                  <c:v>41045.194444444445</c:v>
                </c:pt>
                <c:pt idx="3077">
                  <c:v>41045.208333333336</c:v>
                </c:pt>
                <c:pt idx="3078">
                  <c:v>41045.222222222204</c:v>
                </c:pt>
                <c:pt idx="3079">
                  <c:v>41045.236111111088</c:v>
                </c:pt>
                <c:pt idx="3080">
                  <c:v>41045.25</c:v>
                </c:pt>
                <c:pt idx="3081">
                  <c:v>41045.263888888876</c:v>
                </c:pt>
                <c:pt idx="3082">
                  <c:v>41045.277777777774</c:v>
                </c:pt>
                <c:pt idx="3083">
                  <c:v>41045.291666666621</c:v>
                </c:pt>
                <c:pt idx="3084">
                  <c:v>41045.305555555562</c:v>
                </c:pt>
                <c:pt idx="3085">
                  <c:v>41045.319444444467</c:v>
                </c:pt>
                <c:pt idx="3086">
                  <c:v>41045.333333333336</c:v>
                </c:pt>
                <c:pt idx="3087">
                  <c:v>41045.347222222219</c:v>
                </c:pt>
                <c:pt idx="3088">
                  <c:v>41045.361111111088</c:v>
                </c:pt>
                <c:pt idx="3089">
                  <c:v>41045.375</c:v>
                </c:pt>
                <c:pt idx="3090">
                  <c:v>41045.38888888892</c:v>
                </c:pt>
                <c:pt idx="3091">
                  <c:v>41045.402777777781</c:v>
                </c:pt>
                <c:pt idx="3092">
                  <c:v>41045.416666666664</c:v>
                </c:pt>
                <c:pt idx="3093">
                  <c:v>41045.430555555562</c:v>
                </c:pt>
                <c:pt idx="3094">
                  <c:v>41045.444444444467</c:v>
                </c:pt>
                <c:pt idx="3095">
                  <c:v>41045.458333333343</c:v>
                </c:pt>
                <c:pt idx="3096">
                  <c:v>41045.472222222219</c:v>
                </c:pt>
                <c:pt idx="3097">
                  <c:v>41045.486111111109</c:v>
                </c:pt>
                <c:pt idx="3098">
                  <c:v>41045.5</c:v>
                </c:pt>
                <c:pt idx="3099">
                  <c:v>41045.513888888891</c:v>
                </c:pt>
                <c:pt idx="3100">
                  <c:v>41045.527777777774</c:v>
                </c:pt>
                <c:pt idx="3101">
                  <c:v>41045.541666666642</c:v>
                </c:pt>
                <c:pt idx="3102">
                  <c:v>41045.555555555562</c:v>
                </c:pt>
                <c:pt idx="3103">
                  <c:v>41045.569444444445</c:v>
                </c:pt>
                <c:pt idx="3104">
                  <c:v>41045.583333333336</c:v>
                </c:pt>
                <c:pt idx="3105">
                  <c:v>41045.597222222204</c:v>
                </c:pt>
                <c:pt idx="3106">
                  <c:v>41045.611111111088</c:v>
                </c:pt>
                <c:pt idx="3107">
                  <c:v>41045.624999999993</c:v>
                </c:pt>
                <c:pt idx="3108">
                  <c:v>41045.638888888891</c:v>
                </c:pt>
                <c:pt idx="3109">
                  <c:v>41045.652777777781</c:v>
                </c:pt>
                <c:pt idx="3110">
                  <c:v>41045.666666666642</c:v>
                </c:pt>
                <c:pt idx="3111">
                  <c:v>41045.680555555562</c:v>
                </c:pt>
                <c:pt idx="3112">
                  <c:v>41045.694444444445</c:v>
                </c:pt>
                <c:pt idx="3113">
                  <c:v>41045.708333333336</c:v>
                </c:pt>
                <c:pt idx="3114">
                  <c:v>41045.722222222204</c:v>
                </c:pt>
                <c:pt idx="3115">
                  <c:v>41045.736111111088</c:v>
                </c:pt>
                <c:pt idx="3116">
                  <c:v>41045.75</c:v>
                </c:pt>
                <c:pt idx="3117">
                  <c:v>41045.763888888876</c:v>
                </c:pt>
                <c:pt idx="3118">
                  <c:v>41045.777777777774</c:v>
                </c:pt>
                <c:pt idx="3119">
                  <c:v>41045.791666666621</c:v>
                </c:pt>
                <c:pt idx="3120">
                  <c:v>41045.805555555562</c:v>
                </c:pt>
                <c:pt idx="3121">
                  <c:v>41045.819444444467</c:v>
                </c:pt>
                <c:pt idx="3122">
                  <c:v>41045.833333333336</c:v>
                </c:pt>
                <c:pt idx="3123">
                  <c:v>41045.847222222219</c:v>
                </c:pt>
                <c:pt idx="3124">
                  <c:v>41045.861111111088</c:v>
                </c:pt>
                <c:pt idx="3125">
                  <c:v>41045.875</c:v>
                </c:pt>
                <c:pt idx="3126">
                  <c:v>41045.88888888892</c:v>
                </c:pt>
                <c:pt idx="3127">
                  <c:v>41045.902777777781</c:v>
                </c:pt>
                <c:pt idx="3128">
                  <c:v>41045.916666666664</c:v>
                </c:pt>
                <c:pt idx="3129">
                  <c:v>41045.930555555562</c:v>
                </c:pt>
                <c:pt idx="3130">
                  <c:v>41045.944444444467</c:v>
                </c:pt>
                <c:pt idx="3131">
                  <c:v>41045.958333333343</c:v>
                </c:pt>
                <c:pt idx="3132">
                  <c:v>41045.972222222219</c:v>
                </c:pt>
                <c:pt idx="3133">
                  <c:v>41045.986111111109</c:v>
                </c:pt>
                <c:pt idx="3134">
                  <c:v>41046</c:v>
                </c:pt>
                <c:pt idx="3135">
                  <c:v>41046.013888888891</c:v>
                </c:pt>
                <c:pt idx="3136">
                  <c:v>41046.027777777774</c:v>
                </c:pt>
                <c:pt idx="3137">
                  <c:v>41046.041666666642</c:v>
                </c:pt>
                <c:pt idx="3138">
                  <c:v>41046.055555555562</c:v>
                </c:pt>
                <c:pt idx="3139">
                  <c:v>41046.069444444445</c:v>
                </c:pt>
                <c:pt idx="3140">
                  <c:v>41046.083333333336</c:v>
                </c:pt>
                <c:pt idx="3141">
                  <c:v>41046.097222222204</c:v>
                </c:pt>
                <c:pt idx="3142">
                  <c:v>41046.111111111088</c:v>
                </c:pt>
                <c:pt idx="3143">
                  <c:v>41046.124999999993</c:v>
                </c:pt>
                <c:pt idx="3144">
                  <c:v>41046.138888888891</c:v>
                </c:pt>
                <c:pt idx="3145">
                  <c:v>41046.152777777781</c:v>
                </c:pt>
                <c:pt idx="3146">
                  <c:v>41046.166666666642</c:v>
                </c:pt>
                <c:pt idx="3147">
                  <c:v>41046.180555555562</c:v>
                </c:pt>
                <c:pt idx="3148">
                  <c:v>41046.194444444445</c:v>
                </c:pt>
                <c:pt idx="3149">
                  <c:v>41046.208333333336</c:v>
                </c:pt>
                <c:pt idx="3150">
                  <c:v>41046.222222222204</c:v>
                </c:pt>
                <c:pt idx="3151">
                  <c:v>41046.236111111088</c:v>
                </c:pt>
                <c:pt idx="3152">
                  <c:v>41046.25</c:v>
                </c:pt>
                <c:pt idx="3153">
                  <c:v>41046.263888888876</c:v>
                </c:pt>
                <c:pt idx="3154">
                  <c:v>41046.277777777774</c:v>
                </c:pt>
                <c:pt idx="3155">
                  <c:v>41046.291666666621</c:v>
                </c:pt>
                <c:pt idx="3156">
                  <c:v>41046.305555555562</c:v>
                </c:pt>
                <c:pt idx="3157">
                  <c:v>41046.319444444467</c:v>
                </c:pt>
                <c:pt idx="3158">
                  <c:v>41046.333333333336</c:v>
                </c:pt>
                <c:pt idx="3159">
                  <c:v>41046.347222222219</c:v>
                </c:pt>
                <c:pt idx="3160">
                  <c:v>41046.361111111088</c:v>
                </c:pt>
                <c:pt idx="3161">
                  <c:v>41046.375</c:v>
                </c:pt>
                <c:pt idx="3162">
                  <c:v>41046.38888888892</c:v>
                </c:pt>
                <c:pt idx="3163">
                  <c:v>41046.402777777781</c:v>
                </c:pt>
                <c:pt idx="3164">
                  <c:v>41046.416666666664</c:v>
                </c:pt>
                <c:pt idx="3165">
                  <c:v>41046.430555555562</c:v>
                </c:pt>
                <c:pt idx="3166">
                  <c:v>41046.444444444467</c:v>
                </c:pt>
                <c:pt idx="3167">
                  <c:v>41046.458333333343</c:v>
                </c:pt>
                <c:pt idx="3168">
                  <c:v>41046.472222222219</c:v>
                </c:pt>
                <c:pt idx="3169">
                  <c:v>41046.486111111109</c:v>
                </c:pt>
                <c:pt idx="3170">
                  <c:v>41046.5</c:v>
                </c:pt>
                <c:pt idx="3171">
                  <c:v>41046.513888888891</c:v>
                </c:pt>
                <c:pt idx="3172">
                  <c:v>41046.527777777774</c:v>
                </c:pt>
                <c:pt idx="3173">
                  <c:v>41046.541666666642</c:v>
                </c:pt>
                <c:pt idx="3174">
                  <c:v>41046.555555555562</c:v>
                </c:pt>
                <c:pt idx="3175">
                  <c:v>41046.569444444445</c:v>
                </c:pt>
                <c:pt idx="3176">
                  <c:v>41046.583333333336</c:v>
                </c:pt>
                <c:pt idx="3177">
                  <c:v>41046.597222222204</c:v>
                </c:pt>
                <c:pt idx="3178">
                  <c:v>41046.611111111088</c:v>
                </c:pt>
                <c:pt idx="3179">
                  <c:v>41046.624999999993</c:v>
                </c:pt>
                <c:pt idx="3180">
                  <c:v>41046.638888888891</c:v>
                </c:pt>
                <c:pt idx="3181">
                  <c:v>41046.652777777781</c:v>
                </c:pt>
                <c:pt idx="3182">
                  <c:v>41046.666666666642</c:v>
                </c:pt>
                <c:pt idx="3183">
                  <c:v>41046.680555555562</c:v>
                </c:pt>
                <c:pt idx="3184">
                  <c:v>41046.694444444445</c:v>
                </c:pt>
                <c:pt idx="3185">
                  <c:v>41046.708333333336</c:v>
                </c:pt>
                <c:pt idx="3186">
                  <c:v>41046.722222222204</c:v>
                </c:pt>
                <c:pt idx="3187">
                  <c:v>41046.736111111088</c:v>
                </c:pt>
                <c:pt idx="3188">
                  <c:v>41046.75</c:v>
                </c:pt>
                <c:pt idx="3189">
                  <c:v>41046.763888888876</c:v>
                </c:pt>
                <c:pt idx="3190">
                  <c:v>41046.777777777774</c:v>
                </c:pt>
                <c:pt idx="3191">
                  <c:v>41046.791666666621</c:v>
                </c:pt>
                <c:pt idx="3192">
                  <c:v>41046.805555555562</c:v>
                </c:pt>
                <c:pt idx="3193">
                  <c:v>41046.819444444467</c:v>
                </c:pt>
                <c:pt idx="3194">
                  <c:v>41046.833333333336</c:v>
                </c:pt>
                <c:pt idx="3195">
                  <c:v>41046.847222222219</c:v>
                </c:pt>
                <c:pt idx="3196">
                  <c:v>41046.861111111088</c:v>
                </c:pt>
                <c:pt idx="3197">
                  <c:v>41046.875</c:v>
                </c:pt>
                <c:pt idx="3198">
                  <c:v>41046.88888888892</c:v>
                </c:pt>
                <c:pt idx="3199">
                  <c:v>41046.902777777781</c:v>
                </c:pt>
                <c:pt idx="3200">
                  <c:v>41046.916666666664</c:v>
                </c:pt>
                <c:pt idx="3201">
                  <c:v>41046.930555555562</c:v>
                </c:pt>
                <c:pt idx="3202">
                  <c:v>41046.944444444467</c:v>
                </c:pt>
                <c:pt idx="3203">
                  <c:v>41046.958333333343</c:v>
                </c:pt>
                <c:pt idx="3204">
                  <c:v>41046.972222222219</c:v>
                </c:pt>
                <c:pt idx="3205">
                  <c:v>41046.986111111109</c:v>
                </c:pt>
                <c:pt idx="3206">
                  <c:v>41047</c:v>
                </c:pt>
                <c:pt idx="3207">
                  <c:v>41047.013888888891</c:v>
                </c:pt>
                <c:pt idx="3208">
                  <c:v>41047.027777777774</c:v>
                </c:pt>
                <c:pt idx="3209">
                  <c:v>41047.041666666642</c:v>
                </c:pt>
                <c:pt idx="3210">
                  <c:v>41047.055555555562</c:v>
                </c:pt>
                <c:pt idx="3211">
                  <c:v>41047.069444444445</c:v>
                </c:pt>
                <c:pt idx="3212">
                  <c:v>41047.083333333336</c:v>
                </c:pt>
                <c:pt idx="3213">
                  <c:v>41047.097222222204</c:v>
                </c:pt>
                <c:pt idx="3214">
                  <c:v>41047.111111111088</c:v>
                </c:pt>
                <c:pt idx="3215">
                  <c:v>41047.124999999993</c:v>
                </c:pt>
                <c:pt idx="3216">
                  <c:v>41047.138888888891</c:v>
                </c:pt>
                <c:pt idx="3217">
                  <c:v>41047.152777777781</c:v>
                </c:pt>
                <c:pt idx="3218">
                  <c:v>41047.166666666642</c:v>
                </c:pt>
                <c:pt idx="3219">
                  <c:v>41047.180555555562</c:v>
                </c:pt>
                <c:pt idx="3220">
                  <c:v>41047.194444444445</c:v>
                </c:pt>
                <c:pt idx="3221">
                  <c:v>41047.208333333336</c:v>
                </c:pt>
                <c:pt idx="3222">
                  <c:v>41047.222222222204</c:v>
                </c:pt>
                <c:pt idx="3223">
                  <c:v>41047.236111111088</c:v>
                </c:pt>
                <c:pt idx="3224">
                  <c:v>41047.25</c:v>
                </c:pt>
                <c:pt idx="3225">
                  <c:v>41047.263888888876</c:v>
                </c:pt>
                <c:pt idx="3226">
                  <c:v>41047.277777777774</c:v>
                </c:pt>
                <c:pt idx="3227">
                  <c:v>41047.291666666621</c:v>
                </c:pt>
                <c:pt idx="3228">
                  <c:v>41047.305555555562</c:v>
                </c:pt>
                <c:pt idx="3229">
                  <c:v>41047.319444444467</c:v>
                </c:pt>
                <c:pt idx="3230">
                  <c:v>41047.333333333336</c:v>
                </c:pt>
                <c:pt idx="3231">
                  <c:v>41047.347222222219</c:v>
                </c:pt>
                <c:pt idx="3232">
                  <c:v>41047.361111111088</c:v>
                </c:pt>
                <c:pt idx="3233">
                  <c:v>41047.375</c:v>
                </c:pt>
                <c:pt idx="3234">
                  <c:v>41047.38888888892</c:v>
                </c:pt>
                <c:pt idx="3235">
                  <c:v>41047.402777777781</c:v>
                </c:pt>
                <c:pt idx="3236">
                  <c:v>41047.416666666664</c:v>
                </c:pt>
                <c:pt idx="3237">
                  <c:v>41047.430555555562</c:v>
                </c:pt>
                <c:pt idx="3238">
                  <c:v>41047.444444444467</c:v>
                </c:pt>
                <c:pt idx="3239">
                  <c:v>41047.458333333343</c:v>
                </c:pt>
                <c:pt idx="3240">
                  <c:v>41047.472222222219</c:v>
                </c:pt>
                <c:pt idx="3241">
                  <c:v>41047.486111111109</c:v>
                </c:pt>
                <c:pt idx="3242">
                  <c:v>41047.5</c:v>
                </c:pt>
                <c:pt idx="3243">
                  <c:v>41047.513888888891</c:v>
                </c:pt>
                <c:pt idx="3244">
                  <c:v>41047.527777777774</c:v>
                </c:pt>
                <c:pt idx="3245">
                  <c:v>41047.541666666642</c:v>
                </c:pt>
                <c:pt idx="3246">
                  <c:v>41047.555555555562</c:v>
                </c:pt>
                <c:pt idx="3247">
                  <c:v>41047.569444444445</c:v>
                </c:pt>
                <c:pt idx="3248">
                  <c:v>41047.583333333336</c:v>
                </c:pt>
                <c:pt idx="3249">
                  <c:v>41047.597222222204</c:v>
                </c:pt>
                <c:pt idx="3250">
                  <c:v>41047.611111111088</c:v>
                </c:pt>
                <c:pt idx="3251">
                  <c:v>41047.624999999993</c:v>
                </c:pt>
                <c:pt idx="3252">
                  <c:v>41047.638888888891</c:v>
                </c:pt>
                <c:pt idx="3253">
                  <c:v>41047.652777777781</c:v>
                </c:pt>
                <c:pt idx="3254">
                  <c:v>41047.666666666642</c:v>
                </c:pt>
                <c:pt idx="3255">
                  <c:v>41047.680555555562</c:v>
                </c:pt>
                <c:pt idx="3256">
                  <c:v>41047.694444444445</c:v>
                </c:pt>
                <c:pt idx="3257">
                  <c:v>41047.708333333336</c:v>
                </c:pt>
                <c:pt idx="3258">
                  <c:v>41047.722222222204</c:v>
                </c:pt>
                <c:pt idx="3259">
                  <c:v>41047.736111111088</c:v>
                </c:pt>
                <c:pt idx="3260">
                  <c:v>41047.75</c:v>
                </c:pt>
                <c:pt idx="3261">
                  <c:v>41047.763888888876</c:v>
                </c:pt>
                <c:pt idx="3262">
                  <c:v>41047.777777777774</c:v>
                </c:pt>
                <c:pt idx="3263">
                  <c:v>41047.791666666621</c:v>
                </c:pt>
                <c:pt idx="3264">
                  <c:v>41047.805555555562</c:v>
                </c:pt>
                <c:pt idx="3265">
                  <c:v>41047.819444444467</c:v>
                </c:pt>
                <c:pt idx="3266">
                  <c:v>41047.833333333336</c:v>
                </c:pt>
                <c:pt idx="3267">
                  <c:v>41047.847222222219</c:v>
                </c:pt>
                <c:pt idx="3268">
                  <c:v>41047.861111111088</c:v>
                </c:pt>
                <c:pt idx="3269">
                  <c:v>41047.875</c:v>
                </c:pt>
                <c:pt idx="3270">
                  <c:v>41047.88888888892</c:v>
                </c:pt>
                <c:pt idx="3271">
                  <c:v>41047.902777777781</c:v>
                </c:pt>
                <c:pt idx="3272">
                  <c:v>41047.916666666664</c:v>
                </c:pt>
                <c:pt idx="3273">
                  <c:v>41047.930555555562</c:v>
                </c:pt>
                <c:pt idx="3274">
                  <c:v>41047.944444444467</c:v>
                </c:pt>
                <c:pt idx="3275">
                  <c:v>41047.958333333343</c:v>
                </c:pt>
                <c:pt idx="3276">
                  <c:v>41047.972222222219</c:v>
                </c:pt>
                <c:pt idx="3277">
                  <c:v>41047.986111111109</c:v>
                </c:pt>
                <c:pt idx="3278">
                  <c:v>41048</c:v>
                </c:pt>
                <c:pt idx="3279">
                  <c:v>41048.013888888891</c:v>
                </c:pt>
                <c:pt idx="3280">
                  <c:v>41048.027777777774</c:v>
                </c:pt>
                <c:pt idx="3281">
                  <c:v>41048.041666666642</c:v>
                </c:pt>
                <c:pt idx="3282">
                  <c:v>41048.055555555562</c:v>
                </c:pt>
                <c:pt idx="3283">
                  <c:v>41048.069444444445</c:v>
                </c:pt>
                <c:pt idx="3284">
                  <c:v>41048.083333333336</c:v>
                </c:pt>
                <c:pt idx="3285">
                  <c:v>41048.097222222204</c:v>
                </c:pt>
                <c:pt idx="3286">
                  <c:v>41048.111111111088</c:v>
                </c:pt>
                <c:pt idx="3287">
                  <c:v>41048.124999999993</c:v>
                </c:pt>
                <c:pt idx="3288">
                  <c:v>41048.138888888891</c:v>
                </c:pt>
                <c:pt idx="3289">
                  <c:v>41048.152777777781</c:v>
                </c:pt>
                <c:pt idx="3290">
                  <c:v>41048.166666666642</c:v>
                </c:pt>
                <c:pt idx="3291">
                  <c:v>41048.180555555562</c:v>
                </c:pt>
                <c:pt idx="3292">
                  <c:v>41048.194444444445</c:v>
                </c:pt>
                <c:pt idx="3293">
                  <c:v>41048.208333333336</c:v>
                </c:pt>
                <c:pt idx="3294">
                  <c:v>41048.222222222204</c:v>
                </c:pt>
                <c:pt idx="3295">
                  <c:v>41048.236111111088</c:v>
                </c:pt>
                <c:pt idx="3296">
                  <c:v>41048.25</c:v>
                </c:pt>
                <c:pt idx="3297">
                  <c:v>41048.263888888876</c:v>
                </c:pt>
                <c:pt idx="3298">
                  <c:v>41048.277777777774</c:v>
                </c:pt>
                <c:pt idx="3299">
                  <c:v>41048.291666666621</c:v>
                </c:pt>
                <c:pt idx="3300">
                  <c:v>41048.305555555562</c:v>
                </c:pt>
                <c:pt idx="3301">
                  <c:v>41048.319444444467</c:v>
                </c:pt>
                <c:pt idx="3302">
                  <c:v>41048.333333333336</c:v>
                </c:pt>
                <c:pt idx="3303">
                  <c:v>41048.347222222219</c:v>
                </c:pt>
                <c:pt idx="3304">
                  <c:v>41048.361111111088</c:v>
                </c:pt>
                <c:pt idx="3305">
                  <c:v>41048.375</c:v>
                </c:pt>
                <c:pt idx="3306">
                  <c:v>41048.38888888892</c:v>
                </c:pt>
                <c:pt idx="3307">
                  <c:v>41048.402777777781</c:v>
                </c:pt>
                <c:pt idx="3308">
                  <c:v>41048.416666666664</c:v>
                </c:pt>
                <c:pt idx="3309">
                  <c:v>41048.430555555562</c:v>
                </c:pt>
                <c:pt idx="3310">
                  <c:v>41048.444444444467</c:v>
                </c:pt>
                <c:pt idx="3311">
                  <c:v>41048.458333333343</c:v>
                </c:pt>
                <c:pt idx="3312">
                  <c:v>41048.472222222219</c:v>
                </c:pt>
                <c:pt idx="3313">
                  <c:v>41048.486111111109</c:v>
                </c:pt>
                <c:pt idx="3314">
                  <c:v>41048.5</c:v>
                </c:pt>
                <c:pt idx="3315">
                  <c:v>41048.513888888891</c:v>
                </c:pt>
                <c:pt idx="3316">
                  <c:v>41048.527777777774</c:v>
                </c:pt>
                <c:pt idx="3317">
                  <c:v>41048.541666666642</c:v>
                </c:pt>
                <c:pt idx="3318">
                  <c:v>41048.555555555562</c:v>
                </c:pt>
                <c:pt idx="3319">
                  <c:v>41048.569444444445</c:v>
                </c:pt>
                <c:pt idx="3320">
                  <c:v>41048.583333333336</c:v>
                </c:pt>
                <c:pt idx="3321">
                  <c:v>41048.597222222204</c:v>
                </c:pt>
                <c:pt idx="3322">
                  <c:v>41048.611111111088</c:v>
                </c:pt>
                <c:pt idx="3323">
                  <c:v>41048.624999999993</c:v>
                </c:pt>
                <c:pt idx="3324">
                  <c:v>41048.638888888891</c:v>
                </c:pt>
                <c:pt idx="3325">
                  <c:v>41048.652777777781</c:v>
                </c:pt>
                <c:pt idx="3326">
                  <c:v>41048.666666666642</c:v>
                </c:pt>
                <c:pt idx="3327">
                  <c:v>41048.680555555562</c:v>
                </c:pt>
                <c:pt idx="3328">
                  <c:v>41048.694444444445</c:v>
                </c:pt>
                <c:pt idx="3329">
                  <c:v>41048.708333333336</c:v>
                </c:pt>
                <c:pt idx="3330">
                  <c:v>41048.722222222204</c:v>
                </c:pt>
                <c:pt idx="3331">
                  <c:v>41048.736111111088</c:v>
                </c:pt>
                <c:pt idx="3332">
                  <c:v>41048.75</c:v>
                </c:pt>
                <c:pt idx="3333">
                  <c:v>41048.763888888876</c:v>
                </c:pt>
                <c:pt idx="3334">
                  <c:v>41048.777777777774</c:v>
                </c:pt>
                <c:pt idx="3335">
                  <c:v>41048.791666666621</c:v>
                </c:pt>
                <c:pt idx="3336">
                  <c:v>41048.805555555562</c:v>
                </c:pt>
                <c:pt idx="3337">
                  <c:v>41048.819444444467</c:v>
                </c:pt>
                <c:pt idx="3338">
                  <c:v>41048.833333333336</c:v>
                </c:pt>
                <c:pt idx="3339">
                  <c:v>41048.847222222219</c:v>
                </c:pt>
                <c:pt idx="3340">
                  <c:v>41048.861111111088</c:v>
                </c:pt>
                <c:pt idx="3341">
                  <c:v>41048.875</c:v>
                </c:pt>
                <c:pt idx="3342">
                  <c:v>41048.88888888892</c:v>
                </c:pt>
                <c:pt idx="3343">
                  <c:v>41048.902777777781</c:v>
                </c:pt>
                <c:pt idx="3344">
                  <c:v>41048.916666666664</c:v>
                </c:pt>
                <c:pt idx="3345">
                  <c:v>41048.930555555562</c:v>
                </c:pt>
                <c:pt idx="3346">
                  <c:v>41048.944444444467</c:v>
                </c:pt>
                <c:pt idx="3347">
                  <c:v>41048.958333333343</c:v>
                </c:pt>
                <c:pt idx="3348">
                  <c:v>41048.972222222219</c:v>
                </c:pt>
                <c:pt idx="3349">
                  <c:v>41048.986111111109</c:v>
                </c:pt>
                <c:pt idx="3350">
                  <c:v>41049</c:v>
                </c:pt>
                <c:pt idx="3351">
                  <c:v>41049.013888888891</c:v>
                </c:pt>
                <c:pt idx="3352">
                  <c:v>41049.027777777774</c:v>
                </c:pt>
                <c:pt idx="3353">
                  <c:v>41049.041666666642</c:v>
                </c:pt>
                <c:pt idx="3354">
                  <c:v>41049.055555555562</c:v>
                </c:pt>
                <c:pt idx="3355">
                  <c:v>41049.069444444445</c:v>
                </c:pt>
                <c:pt idx="3356">
                  <c:v>41049.083333333336</c:v>
                </c:pt>
                <c:pt idx="3357">
                  <c:v>41049.097222222204</c:v>
                </c:pt>
                <c:pt idx="3358">
                  <c:v>41049.111111111088</c:v>
                </c:pt>
                <c:pt idx="3359">
                  <c:v>41049.124999999993</c:v>
                </c:pt>
                <c:pt idx="3360">
                  <c:v>41049.138888888891</c:v>
                </c:pt>
                <c:pt idx="3361">
                  <c:v>41049.152777777781</c:v>
                </c:pt>
                <c:pt idx="3362">
                  <c:v>41049.166666666642</c:v>
                </c:pt>
                <c:pt idx="3363">
                  <c:v>41049.180555555562</c:v>
                </c:pt>
                <c:pt idx="3364">
                  <c:v>41049.194444444445</c:v>
                </c:pt>
                <c:pt idx="3365">
                  <c:v>41049.208333333336</c:v>
                </c:pt>
                <c:pt idx="3366">
                  <c:v>41049.222222222204</c:v>
                </c:pt>
                <c:pt idx="3367">
                  <c:v>41049.236111111088</c:v>
                </c:pt>
                <c:pt idx="3368">
                  <c:v>41049.25</c:v>
                </c:pt>
                <c:pt idx="3369">
                  <c:v>41049.263888888876</c:v>
                </c:pt>
                <c:pt idx="3370">
                  <c:v>41049.277777777774</c:v>
                </c:pt>
                <c:pt idx="3371">
                  <c:v>41049.291666666621</c:v>
                </c:pt>
                <c:pt idx="3372">
                  <c:v>41049.305555555562</c:v>
                </c:pt>
                <c:pt idx="3373">
                  <c:v>41049.319444444467</c:v>
                </c:pt>
                <c:pt idx="3374">
                  <c:v>41049.333333333336</c:v>
                </c:pt>
                <c:pt idx="3375">
                  <c:v>41049.347222222219</c:v>
                </c:pt>
                <c:pt idx="3376">
                  <c:v>41049.361111111088</c:v>
                </c:pt>
                <c:pt idx="3377">
                  <c:v>41049.375</c:v>
                </c:pt>
                <c:pt idx="3378">
                  <c:v>41049.38888888892</c:v>
                </c:pt>
                <c:pt idx="3379">
                  <c:v>41049.402777777781</c:v>
                </c:pt>
                <c:pt idx="3380">
                  <c:v>41049.416666666664</c:v>
                </c:pt>
                <c:pt idx="3381">
                  <c:v>41049.430555555562</c:v>
                </c:pt>
                <c:pt idx="3382">
                  <c:v>41049.444444444467</c:v>
                </c:pt>
                <c:pt idx="3383">
                  <c:v>41049.458333333343</c:v>
                </c:pt>
                <c:pt idx="3384">
                  <c:v>41049.472222222219</c:v>
                </c:pt>
                <c:pt idx="3385">
                  <c:v>41049.486111111109</c:v>
                </c:pt>
                <c:pt idx="3386">
                  <c:v>41049.5</c:v>
                </c:pt>
                <c:pt idx="3387">
                  <c:v>41049.513888888891</c:v>
                </c:pt>
                <c:pt idx="3388">
                  <c:v>41049.527777777774</c:v>
                </c:pt>
                <c:pt idx="3389">
                  <c:v>41049.541666666642</c:v>
                </c:pt>
                <c:pt idx="3390">
                  <c:v>41049.555555555562</c:v>
                </c:pt>
                <c:pt idx="3391">
                  <c:v>41049.569444444445</c:v>
                </c:pt>
                <c:pt idx="3392">
                  <c:v>41049.583333333336</c:v>
                </c:pt>
                <c:pt idx="3393">
                  <c:v>41049.597222222204</c:v>
                </c:pt>
                <c:pt idx="3394">
                  <c:v>41049.611111111088</c:v>
                </c:pt>
                <c:pt idx="3395">
                  <c:v>41049.624999999993</c:v>
                </c:pt>
                <c:pt idx="3396">
                  <c:v>41049.638888888891</c:v>
                </c:pt>
                <c:pt idx="3397">
                  <c:v>41049.652777777781</c:v>
                </c:pt>
                <c:pt idx="3398">
                  <c:v>41049.666666666642</c:v>
                </c:pt>
                <c:pt idx="3399">
                  <c:v>41049.680555555562</c:v>
                </c:pt>
                <c:pt idx="3400">
                  <c:v>41049.694444444445</c:v>
                </c:pt>
                <c:pt idx="3401">
                  <c:v>41049.708333333336</c:v>
                </c:pt>
                <c:pt idx="3402">
                  <c:v>41049.722222222204</c:v>
                </c:pt>
                <c:pt idx="3403">
                  <c:v>41049.736111111088</c:v>
                </c:pt>
                <c:pt idx="3404">
                  <c:v>41049.75</c:v>
                </c:pt>
                <c:pt idx="3405">
                  <c:v>41049.763888888876</c:v>
                </c:pt>
                <c:pt idx="3406">
                  <c:v>41049.777777777774</c:v>
                </c:pt>
                <c:pt idx="3407">
                  <c:v>41049.791666666621</c:v>
                </c:pt>
                <c:pt idx="3408">
                  <c:v>41049.805555555562</c:v>
                </c:pt>
                <c:pt idx="3409">
                  <c:v>41049.819444444467</c:v>
                </c:pt>
                <c:pt idx="3410">
                  <c:v>41049.833333333336</c:v>
                </c:pt>
                <c:pt idx="3411">
                  <c:v>41049.847222222219</c:v>
                </c:pt>
                <c:pt idx="3412">
                  <c:v>41049.861111111088</c:v>
                </c:pt>
                <c:pt idx="3413">
                  <c:v>41049.875</c:v>
                </c:pt>
                <c:pt idx="3414">
                  <c:v>41049.88888888892</c:v>
                </c:pt>
                <c:pt idx="3415">
                  <c:v>41049.902777777781</c:v>
                </c:pt>
                <c:pt idx="3416">
                  <c:v>41049.916666666664</c:v>
                </c:pt>
                <c:pt idx="3417">
                  <c:v>41049.930555555562</c:v>
                </c:pt>
                <c:pt idx="3418">
                  <c:v>41049.944444444467</c:v>
                </c:pt>
                <c:pt idx="3419">
                  <c:v>41049.958333333343</c:v>
                </c:pt>
                <c:pt idx="3420">
                  <c:v>41049.972222222219</c:v>
                </c:pt>
                <c:pt idx="3421">
                  <c:v>41049.986111111109</c:v>
                </c:pt>
                <c:pt idx="3422">
                  <c:v>41050</c:v>
                </c:pt>
                <c:pt idx="3423">
                  <c:v>41050.013888888891</c:v>
                </c:pt>
                <c:pt idx="3424">
                  <c:v>41050.027777777774</c:v>
                </c:pt>
                <c:pt idx="3425">
                  <c:v>41050.041666666642</c:v>
                </c:pt>
                <c:pt idx="3426">
                  <c:v>41050.055555555562</c:v>
                </c:pt>
                <c:pt idx="3427">
                  <c:v>41050.069444444445</c:v>
                </c:pt>
                <c:pt idx="3428">
                  <c:v>41050.083333333336</c:v>
                </c:pt>
                <c:pt idx="3429">
                  <c:v>41050.097222222204</c:v>
                </c:pt>
                <c:pt idx="3430">
                  <c:v>41050.111111111088</c:v>
                </c:pt>
                <c:pt idx="3431">
                  <c:v>41050.124999999993</c:v>
                </c:pt>
                <c:pt idx="3432">
                  <c:v>41050.138888888891</c:v>
                </c:pt>
                <c:pt idx="3433">
                  <c:v>41050.152777777781</c:v>
                </c:pt>
                <c:pt idx="3434">
                  <c:v>41050.166666666642</c:v>
                </c:pt>
                <c:pt idx="3435">
                  <c:v>41050.180555555562</c:v>
                </c:pt>
                <c:pt idx="3436">
                  <c:v>41050.194444444445</c:v>
                </c:pt>
                <c:pt idx="3437">
                  <c:v>41050.208333333336</c:v>
                </c:pt>
                <c:pt idx="3438">
                  <c:v>41050.222222222204</c:v>
                </c:pt>
                <c:pt idx="3439">
                  <c:v>41050.236111111088</c:v>
                </c:pt>
                <c:pt idx="3440">
                  <c:v>41050.25</c:v>
                </c:pt>
                <c:pt idx="3441">
                  <c:v>41050.263888888876</c:v>
                </c:pt>
                <c:pt idx="3442">
                  <c:v>41050.277777777774</c:v>
                </c:pt>
                <c:pt idx="3443">
                  <c:v>41050.291666666621</c:v>
                </c:pt>
                <c:pt idx="3444">
                  <c:v>41050.305555555562</c:v>
                </c:pt>
                <c:pt idx="3445">
                  <c:v>41050.319444444467</c:v>
                </c:pt>
                <c:pt idx="3446">
                  <c:v>41050.333333333336</c:v>
                </c:pt>
                <c:pt idx="3447">
                  <c:v>41050.347222222219</c:v>
                </c:pt>
                <c:pt idx="3448">
                  <c:v>41050.361111111088</c:v>
                </c:pt>
                <c:pt idx="3449">
                  <c:v>41050.375</c:v>
                </c:pt>
                <c:pt idx="3450">
                  <c:v>41050.38888888892</c:v>
                </c:pt>
                <c:pt idx="3451">
                  <c:v>41050.402777777781</c:v>
                </c:pt>
                <c:pt idx="3452">
                  <c:v>41050.416666666664</c:v>
                </c:pt>
                <c:pt idx="3453">
                  <c:v>41050.430555555562</c:v>
                </c:pt>
                <c:pt idx="3454">
                  <c:v>41050.444444444467</c:v>
                </c:pt>
                <c:pt idx="3455">
                  <c:v>41050.458333333343</c:v>
                </c:pt>
                <c:pt idx="3456">
                  <c:v>41050.472222222219</c:v>
                </c:pt>
                <c:pt idx="3457">
                  <c:v>41050.486111111109</c:v>
                </c:pt>
                <c:pt idx="3458">
                  <c:v>41050.5</c:v>
                </c:pt>
                <c:pt idx="3459">
                  <c:v>41050.513888888891</c:v>
                </c:pt>
                <c:pt idx="3460">
                  <c:v>41050.527777777774</c:v>
                </c:pt>
                <c:pt idx="3461">
                  <c:v>41050.541666666642</c:v>
                </c:pt>
                <c:pt idx="3462">
                  <c:v>41050.555555555562</c:v>
                </c:pt>
                <c:pt idx="3463">
                  <c:v>41050.569444444445</c:v>
                </c:pt>
                <c:pt idx="3464">
                  <c:v>41050.583333333336</c:v>
                </c:pt>
                <c:pt idx="3465">
                  <c:v>41050.597222222204</c:v>
                </c:pt>
                <c:pt idx="3466">
                  <c:v>41050.611111111088</c:v>
                </c:pt>
                <c:pt idx="3467">
                  <c:v>41050.624999999993</c:v>
                </c:pt>
                <c:pt idx="3468">
                  <c:v>41050.638888888891</c:v>
                </c:pt>
                <c:pt idx="3469">
                  <c:v>41050.652777777781</c:v>
                </c:pt>
                <c:pt idx="3470">
                  <c:v>41050.666666666642</c:v>
                </c:pt>
                <c:pt idx="3471">
                  <c:v>41050.680555555562</c:v>
                </c:pt>
                <c:pt idx="3472">
                  <c:v>41050.694444444445</c:v>
                </c:pt>
                <c:pt idx="3473">
                  <c:v>41050.708333333336</c:v>
                </c:pt>
                <c:pt idx="3474">
                  <c:v>41050.722222222204</c:v>
                </c:pt>
                <c:pt idx="3475">
                  <c:v>41050.736111111088</c:v>
                </c:pt>
                <c:pt idx="3476">
                  <c:v>41050.75</c:v>
                </c:pt>
                <c:pt idx="3477">
                  <c:v>41050.763888888876</c:v>
                </c:pt>
                <c:pt idx="3478">
                  <c:v>41050.777777777774</c:v>
                </c:pt>
                <c:pt idx="3479">
                  <c:v>41050.791666666621</c:v>
                </c:pt>
                <c:pt idx="3480">
                  <c:v>41050.805555555562</c:v>
                </c:pt>
                <c:pt idx="3481">
                  <c:v>41050.819444444467</c:v>
                </c:pt>
                <c:pt idx="3482">
                  <c:v>41050.833333333336</c:v>
                </c:pt>
                <c:pt idx="3483">
                  <c:v>41050.847222222219</c:v>
                </c:pt>
                <c:pt idx="3484">
                  <c:v>41050.861111111088</c:v>
                </c:pt>
                <c:pt idx="3485">
                  <c:v>41050.875</c:v>
                </c:pt>
                <c:pt idx="3486">
                  <c:v>41050.88888888892</c:v>
                </c:pt>
                <c:pt idx="3487">
                  <c:v>41050.902777777781</c:v>
                </c:pt>
                <c:pt idx="3488">
                  <c:v>41050.916666666664</c:v>
                </c:pt>
                <c:pt idx="3489">
                  <c:v>41050.930555555562</c:v>
                </c:pt>
                <c:pt idx="3490">
                  <c:v>41050.944444444467</c:v>
                </c:pt>
                <c:pt idx="3491">
                  <c:v>41050.958333333343</c:v>
                </c:pt>
                <c:pt idx="3492">
                  <c:v>41050.972222222219</c:v>
                </c:pt>
                <c:pt idx="3493">
                  <c:v>41050.986111111109</c:v>
                </c:pt>
                <c:pt idx="3494">
                  <c:v>41051</c:v>
                </c:pt>
                <c:pt idx="3495">
                  <c:v>41051.013888888891</c:v>
                </c:pt>
                <c:pt idx="3496">
                  <c:v>41051.027777777774</c:v>
                </c:pt>
                <c:pt idx="3497">
                  <c:v>41051.041666666642</c:v>
                </c:pt>
                <c:pt idx="3498">
                  <c:v>41051.055555555562</c:v>
                </c:pt>
                <c:pt idx="3499">
                  <c:v>41051.069444444445</c:v>
                </c:pt>
                <c:pt idx="3500">
                  <c:v>41051.083333333336</c:v>
                </c:pt>
                <c:pt idx="3501">
                  <c:v>41051.097222222204</c:v>
                </c:pt>
                <c:pt idx="3502">
                  <c:v>41051.111111111088</c:v>
                </c:pt>
                <c:pt idx="3503">
                  <c:v>41051.124999999993</c:v>
                </c:pt>
                <c:pt idx="3504">
                  <c:v>41051.138888888891</c:v>
                </c:pt>
                <c:pt idx="3505">
                  <c:v>41051.152777777781</c:v>
                </c:pt>
                <c:pt idx="3506">
                  <c:v>41051.166666666642</c:v>
                </c:pt>
                <c:pt idx="3507">
                  <c:v>41051.180555555562</c:v>
                </c:pt>
                <c:pt idx="3508">
                  <c:v>41051.194444444445</c:v>
                </c:pt>
                <c:pt idx="3509">
                  <c:v>41051.208333333336</c:v>
                </c:pt>
                <c:pt idx="3510">
                  <c:v>41051.222222222204</c:v>
                </c:pt>
                <c:pt idx="3511">
                  <c:v>41051.236111111088</c:v>
                </c:pt>
                <c:pt idx="3512">
                  <c:v>41051.25</c:v>
                </c:pt>
                <c:pt idx="3513">
                  <c:v>41051.263888888876</c:v>
                </c:pt>
                <c:pt idx="3514">
                  <c:v>41051.277777777774</c:v>
                </c:pt>
                <c:pt idx="3515">
                  <c:v>41051.291666666621</c:v>
                </c:pt>
                <c:pt idx="3516">
                  <c:v>41051.305555555562</c:v>
                </c:pt>
                <c:pt idx="3517">
                  <c:v>41051.319444444467</c:v>
                </c:pt>
                <c:pt idx="3518">
                  <c:v>41051.333333333336</c:v>
                </c:pt>
                <c:pt idx="3519">
                  <c:v>41051.347222222219</c:v>
                </c:pt>
                <c:pt idx="3520">
                  <c:v>41051.361111111088</c:v>
                </c:pt>
                <c:pt idx="3521">
                  <c:v>41051.375</c:v>
                </c:pt>
                <c:pt idx="3522">
                  <c:v>41051.38888888892</c:v>
                </c:pt>
                <c:pt idx="3523">
                  <c:v>41051.402777777781</c:v>
                </c:pt>
                <c:pt idx="3524">
                  <c:v>41051.416666666664</c:v>
                </c:pt>
                <c:pt idx="3525">
                  <c:v>41051.430555555562</c:v>
                </c:pt>
                <c:pt idx="3526">
                  <c:v>41051.444444444467</c:v>
                </c:pt>
                <c:pt idx="3527">
                  <c:v>41051.458333333343</c:v>
                </c:pt>
                <c:pt idx="3528">
                  <c:v>41051.472222222219</c:v>
                </c:pt>
                <c:pt idx="3529">
                  <c:v>41051.486111111109</c:v>
                </c:pt>
                <c:pt idx="3530">
                  <c:v>41051.5</c:v>
                </c:pt>
                <c:pt idx="3531">
                  <c:v>41051.513888888891</c:v>
                </c:pt>
                <c:pt idx="3532">
                  <c:v>41051.527777777774</c:v>
                </c:pt>
                <c:pt idx="3533">
                  <c:v>41051.541666666642</c:v>
                </c:pt>
                <c:pt idx="3534">
                  <c:v>41051.555555555562</c:v>
                </c:pt>
                <c:pt idx="3535">
                  <c:v>41051.569444444445</c:v>
                </c:pt>
                <c:pt idx="3536">
                  <c:v>41051.583333333336</c:v>
                </c:pt>
                <c:pt idx="3537">
                  <c:v>41051.597222222204</c:v>
                </c:pt>
                <c:pt idx="3538">
                  <c:v>41051.611111111088</c:v>
                </c:pt>
                <c:pt idx="3539">
                  <c:v>41051.624999999993</c:v>
                </c:pt>
                <c:pt idx="3540">
                  <c:v>41051.638888888891</c:v>
                </c:pt>
                <c:pt idx="3541">
                  <c:v>41051.652777777781</c:v>
                </c:pt>
                <c:pt idx="3542">
                  <c:v>41051.666666666642</c:v>
                </c:pt>
                <c:pt idx="3543">
                  <c:v>41051.680555555562</c:v>
                </c:pt>
                <c:pt idx="3544">
                  <c:v>41051.694444444445</c:v>
                </c:pt>
                <c:pt idx="3545">
                  <c:v>41051.708333333336</c:v>
                </c:pt>
                <c:pt idx="3546">
                  <c:v>41051.722222222204</c:v>
                </c:pt>
                <c:pt idx="3547">
                  <c:v>41051.736111111088</c:v>
                </c:pt>
                <c:pt idx="3548">
                  <c:v>41051.75</c:v>
                </c:pt>
                <c:pt idx="3549">
                  <c:v>41051.763888888876</c:v>
                </c:pt>
                <c:pt idx="3550">
                  <c:v>41051.777777777774</c:v>
                </c:pt>
                <c:pt idx="3551">
                  <c:v>41051.791666666621</c:v>
                </c:pt>
                <c:pt idx="3552">
                  <c:v>41051.805555555562</c:v>
                </c:pt>
                <c:pt idx="3553">
                  <c:v>41051.819444444467</c:v>
                </c:pt>
                <c:pt idx="3554">
                  <c:v>41051.833333333336</c:v>
                </c:pt>
                <c:pt idx="3555">
                  <c:v>41051.847222222219</c:v>
                </c:pt>
                <c:pt idx="3556">
                  <c:v>41051.861111111088</c:v>
                </c:pt>
                <c:pt idx="3557">
                  <c:v>41051.875</c:v>
                </c:pt>
                <c:pt idx="3558">
                  <c:v>41051.88888888892</c:v>
                </c:pt>
                <c:pt idx="3559">
                  <c:v>41051.902777777781</c:v>
                </c:pt>
                <c:pt idx="3560">
                  <c:v>41051.916666666664</c:v>
                </c:pt>
                <c:pt idx="3561">
                  <c:v>41051.930555555562</c:v>
                </c:pt>
                <c:pt idx="3562">
                  <c:v>41051.944444444467</c:v>
                </c:pt>
                <c:pt idx="3563">
                  <c:v>41051.958333333343</c:v>
                </c:pt>
                <c:pt idx="3564">
                  <c:v>41051.972222222219</c:v>
                </c:pt>
                <c:pt idx="3565">
                  <c:v>41051.986111111109</c:v>
                </c:pt>
                <c:pt idx="3566">
                  <c:v>41052</c:v>
                </c:pt>
                <c:pt idx="3567">
                  <c:v>41052.013888888891</c:v>
                </c:pt>
                <c:pt idx="3568">
                  <c:v>41052.027777777774</c:v>
                </c:pt>
                <c:pt idx="3569">
                  <c:v>41052.041666666642</c:v>
                </c:pt>
                <c:pt idx="3570">
                  <c:v>41052.055555555562</c:v>
                </c:pt>
                <c:pt idx="3571">
                  <c:v>41052.069444444445</c:v>
                </c:pt>
                <c:pt idx="3572">
                  <c:v>41052.083333333336</c:v>
                </c:pt>
                <c:pt idx="3573">
                  <c:v>41052.097222222204</c:v>
                </c:pt>
                <c:pt idx="3574">
                  <c:v>41052.111111111088</c:v>
                </c:pt>
                <c:pt idx="3575">
                  <c:v>41052.124999999993</c:v>
                </c:pt>
                <c:pt idx="3576">
                  <c:v>41052.138888888891</c:v>
                </c:pt>
                <c:pt idx="3577">
                  <c:v>41052.152777777781</c:v>
                </c:pt>
                <c:pt idx="3578">
                  <c:v>41052.166666666642</c:v>
                </c:pt>
                <c:pt idx="3579">
                  <c:v>41052.180555555562</c:v>
                </c:pt>
                <c:pt idx="3580">
                  <c:v>41052.194444444445</c:v>
                </c:pt>
                <c:pt idx="3581">
                  <c:v>41052.208333333336</c:v>
                </c:pt>
                <c:pt idx="3582">
                  <c:v>41052.222222222204</c:v>
                </c:pt>
                <c:pt idx="3583">
                  <c:v>41052.236111111088</c:v>
                </c:pt>
                <c:pt idx="3584">
                  <c:v>41052.25</c:v>
                </c:pt>
                <c:pt idx="3585">
                  <c:v>41052.263888888876</c:v>
                </c:pt>
                <c:pt idx="3586">
                  <c:v>41052.277777777774</c:v>
                </c:pt>
                <c:pt idx="3587">
                  <c:v>41052.291666666621</c:v>
                </c:pt>
                <c:pt idx="3588">
                  <c:v>41052.305555555562</c:v>
                </c:pt>
                <c:pt idx="3589">
                  <c:v>41052.319444444467</c:v>
                </c:pt>
                <c:pt idx="3590">
                  <c:v>41052.333333333336</c:v>
                </c:pt>
                <c:pt idx="3591">
                  <c:v>41052.347222222219</c:v>
                </c:pt>
                <c:pt idx="3592">
                  <c:v>41052.361111111088</c:v>
                </c:pt>
                <c:pt idx="3593">
                  <c:v>41052.375</c:v>
                </c:pt>
                <c:pt idx="3594">
                  <c:v>41052.38888888892</c:v>
                </c:pt>
                <c:pt idx="3595">
                  <c:v>41052.402777777781</c:v>
                </c:pt>
                <c:pt idx="3596">
                  <c:v>41052.416666666664</c:v>
                </c:pt>
                <c:pt idx="3597">
                  <c:v>41052.430555555562</c:v>
                </c:pt>
                <c:pt idx="3598">
                  <c:v>41052.444444444467</c:v>
                </c:pt>
                <c:pt idx="3599">
                  <c:v>41052.458333333343</c:v>
                </c:pt>
                <c:pt idx="3600">
                  <c:v>41052.472222222219</c:v>
                </c:pt>
                <c:pt idx="3601">
                  <c:v>41052.486111111109</c:v>
                </c:pt>
                <c:pt idx="3602">
                  <c:v>41052.5</c:v>
                </c:pt>
                <c:pt idx="3603">
                  <c:v>41052.513888888891</c:v>
                </c:pt>
                <c:pt idx="3604">
                  <c:v>41052.527777777774</c:v>
                </c:pt>
                <c:pt idx="3605">
                  <c:v>41052.541666666642</c:v>
                </c:pt>
                <c:pt idx="3606">
                  <c:v>41052.555555555562</c:v>
                </c:pt>
                <c:pt idx="3607">
                  <c:v>41052.569444444445</c:v>
                </c:pt>
                <c:pt idx="3608">
                  <c:v>41052.583333333336</c:v>
                </c:pt>
                <c:pt idx="3609">
                  <c:v>41052.597222222204</c:v>
                </c:pt>
                <c:pt idx="3610">
                  <c:v>41052.611111111088</c:v>
                </c:pt>
                <c:pt idx="3611">
                  <c:v>41052.624999999993</c:v>
                </c:pt>
                <c:pt idx="3612">
                  <c:v>41052.638888888891</c:v>
                </c:pt>
                <c:pt idx="3613">
                  <c:v>41052.652777777781</c:v>
                </c:pt>
                <c:pt idx="3614">
                  <c:v>41052.666666666642</c:v>
                </c:pt>
                <c:pt idx="3615">
                  <c:v>41052.680555555562</c:v>
                </c:pt>
                <c:pt idx="3616">
                  <c:v>41052.694444444445</c:v>
                </c:pt>
                <c:pt idx="3617">
                  <c:v>41052.708333333336</c:v>
                </c:pt>
                <c:pt idx="3618">
                  <c:v>41052.722222222204</c:v>
                </c:pt>
                <c:pt idx="3619">
                  <c:v>41052.736111111088</c:v>
                </c:pt>
                <c:pt idx="3620">
                  <c:v>41052.75</c:v>
                </c:pt>
                <c:pt idx="3621">
                  <c:v>41052.763888888876</c:v>
                </c:pt>
                <c:pt idx="3622">
                  <c:v>41052.777777777774</c:v>
                </c:pt>
                <c:pt idx="3623">
                  <c:v>41052.791666666621</c:v>
                </c:pt>
                <c:pt idx="3624">
                  <c:v>41052.805555555562</c:v>
                </c:pt>
                <c:pt idx="3625">
                  <c:v>41052.819444444467</c:v>
                </c:pt>
                <c:pt idx="3626">
                  <c:v>41052.833333333336</c:v>
                </c:pt>
                <c:pt idx="3627">
                  <c:v>41052.847222222219</c:v>
                </c:pt>
                <c:pt idx="3628">
                  <c:v>41052.861111111088</c:v>
                </c:pt>
                <c:pt idx="3629">
                  <c:v>41052.875</c:v>
                </c:pt>
                <c:pt idx="3630">
                  <c:v>41052.88888888892</c:v>
                </c:pt>
                <c:pt idx="3631">
                  <c:v>41052.902777777781</c:v>
                </c:pt>
                <c:pt idx="3632">
                  <c:v>41052.916666666664</c:v>
                </c:pt>
                <c:pt idx="3633">
                  <c:v>41052.930555555562</c:v>
                </c:pt>
                <c:pt idx="3634">
                  <c:v>41052.944444444467</c:v>
                </c:pt>
                <c:pt idx="3635">
                  <c:v>41052.958333333343</c:v>
                </c:pt>
                <c:pt idx="3636">
                  <c:v>41052.972222222219</c:v>
                </c:pt>
                <c:pt idx="3637">
                  <c:v>41052.986111111109</c:v>
                </c:pt>
                <c:pt idx="3638">
                  <c:v>41053</c:v>
                </c:pt>
                <c:pt idx="3639">
                  <c:v>41053.013888888891</c:v>
                </c:pt>
                <c:pt idx="3640">
                  <c:v>41053.027777777774</c:v>
                </c:pt>
                <c:pt idx="3641">
                  <c:v>41053.041666666642</c:v>
                </c:pt>
                <c:pt idx="3642">
                  <c:v>41053.055555555562</c:v>
                </c:pt>
                <c:pt idx="3643">
                  <c:v>41053.069444444445</c:v>
                </c:pt>
                <c:pt idx="3644">
                  <c:v>41053.083333333336</c:v>
                </c:pt>
                <c:pt idx="3645">
                  <c:v>41053.097222222204</c:v>
                </c:pt>
                <c:pt idx="3646">
                  <c:v>41053.111111111088</c:v>
                </c:pt>
                <c:pt idx="3647">
                  <c:v>41053.124999999993</c:v>
                </c:pt>
                <c:pt idx="3648">
                  <c:v>41053.138888888891</c:v>
                </c:pt>
                <c:pt idx="3649">
                  <c:v>41053.152777777781</c:v>
                </c:pt>
                <c:pt idx="3650">
                  <c:v>41053.166666666642</c:v>
                </c:pt>
                <c:pt idx="3651">
                  <c:v>41053.180555555562</c:v>
                </c:pt>
                <c:pt idx="3652">
                  <c:v>41053.194444444445</c:v>
                </c:pt>
                <c:pt idx="3653">
                  <c:v>41053.208333333336</c:v>
                </c:pt>
                <c:pt idx="3654">
                  <c:v>41053.222222222204</c:v>
                </c:pt>
                <c:pt idx="3655">
                  <c:v>41053.236111111088</c:v>
                </c:pt>
                <c:pt idx="3656">
                  <c:v>41053.25</c:v>
                </c:pt>
                <c:pt idx="3657">
                  <c:v>41053.263888888876</c:v>
                </c:pt>
                <c:pt idx="3658">
                  <c:v>41053.277777777774</c:v>
                </c:pt>
                <c:pt idx="3659">
                  <c:v>41053.291666666621</c:v>
                </c:pt>
                <c:pt idx="3660">
                  <c:v>41053.305555555562</c:v>
                </c:pt>
                <c:pt idx="3661">
                  <c:v>41053.319444444467</c:v>
                </c:pt>
                <c:pt idx="3662">
                  <c:v>41053.333333333336</c:v>
                </c:pt>
                <c:pt idx="3663">
                  <c:v>41053.347222222219</c:v>
                </c:pt>
                <c:pt idx="3664">
                  <c:v>41053.361111111088</c:v>
                </c:pt>
                <c:pt idx="3665">
                  <c:v>41053.375</c:v>
                </c:pt>
                <c:pt idx="3666">
                  <c:v>41053.38888888892</c:v>
                </c:pt>
                <c:pt idx="3667">
                  <c:v>41053.402777777781</c:v>
                </c:pt>
                <c:pt idx="3668">
                  <c:v>41053.416666666664</c:v>
                </c:pt>
                <c:pt idx="3669">
                  <c:v>41053.430555555562</c:v>
                </c:pt>
                <c:pt idx="3670">
                  <c:v>41053.444444444467</c:v>
                </c:pt>
                <c:pt idx="3671">
                  <c:v>41053.458333333343</c:v>
                </c:pt>
                <c:pt idx="3672">
                  <c:v>41053.472222222219</c:v>
                </c:pt>
                <c:pt idx="3673">
                  <c:v>41053.486111111109</c:v>
                </c:pt>
                <c:pt idx="3674">
                  <c:v>41053.5</c:v>
                </c:pt>
                <c:pt idx="3675">
                  <c:v>41053.513888888891</c:v>
                </c:pt>
                <c:pt idx="3676">
                  <c:v>41053.527777777774</c:v>
                </c:pt>
                <c:pt idx="3677">
                  <c:v>41053.541666666642</c:v>
                </c:pt>
                <c:pt idx="3678">
                  <c:v>41053.555555555562</c:v>
                </c:pt>
                <c:pt idx="3679">
                  <c:v>41053.569444444445</c:v>
                </c:pt>
                <c:pt idx="3680">
                  <c:v>41053.583333333336</c:v>
                </c:pt>
                <c:pt idx="3681">
                  <c:v>41053.597222222204</c:v>
                </c:pt>
                <c:pt idx="3682">
                  <c:v>41053.611111111088</c:v>
                </c:pt>
                <c:pt idx="3683">
                  <c:v>41053.624999999993</c:v>
                </c:pt>
                <c:pt idx="3684">
                  <c:v>41053.638888888891</c:v>
                </c:pt>
                <c:pt idx="3685">
                  <c:v>41053.652777777781</c:v>
                </c:pt>
                <c:pt idx="3686">
                  <c:v>41053.666666666642</c:v>
                </c:pt>
                <c:pt idx="3687">
                  <c:v>41053.680555555562</c:v>
                </c:pt>
                <c:pt idx="3688">
                  <c:v>41053.694444444445</c:v>
                </c:pt>
                <c:pt idx="3689">
                  <c:v>41053.708333333336</c:v>
                </c:pt>
                <c:pt idx="3690">
                  <c:v>41053.722222222204</c:v>
                </c:pt>
                <c:pt idx="3691">
                  <c:v>41053.736111111088</c:v>
                </c:pt>
                <c:pt idx="3692">
                  <c:v>41053.75</c:v>
                </c:pt>
                <c:pt idx="3693">
                  <c:v>41053.763888888876</c:v>
                </c:pt>
                <c:pt idx="3694">
                  <c:v>41053.777777777774</c:v>
                </c:pt>
                <c:pt idx="3695">
                  <c:v>41053.791666666621</c:v>
                </c:pt>
                <c:pt idx="3696">
                  <c:v>41053.805555555562</c:v>
                </c:pt>
                <c:pt idx="3697">
                  <c:v>41053.819444444467</c:v>
                </c:pt>
                <c:pt idx="3698">
                  <c:v>41053.833333333336</c:v>
                </c:pt>
                <c:pt idx="3699">
                  <c:v>41053.847222222219</c:v>
                </c:pt>
                <c:pt idx="3700">
                  <c:v>41053.861111111088</c:v>
                </c:pt>
                <c:pt idx="3701">
                  <c:v>41053.875</c:v>
                </c:pt>
                <c:pt idx="3702">
                  <c:v>41053.88888888892</c:v>
                </c:pt>
                <c:pt idx="3703">
                  <c:v>41053.902777777781</c:v>
                </c:pt>
                <c:pt idx="3704">
                  <c:v>41053.916666666664</c:v>
                </c:pt>
                <c:pt idx="3705">
                  <c:v>41053.930555555562</c:v>
                </c:pt>
                <c:pt idx="3706">
                  <c:v>41053.944444444467</c:v>
                </c:pt>
                <c:pt idx="3707">
                  <c:v>41053.958333333343</c:v>
                </c:pt>
                <c:pt idx="3708">
                  <c:v>41053.972222222219</c:v>
                </c:pt>
                <c:pt idx="3709">
                  <c:v>41053.986111111109</c:v>
                </c:pt>
                <c:pt idx="3710">
                  <c:v>41054</c:v>
                </c:pt>
                <c:pt idx="3711">
                  <c:v>41054.013888888891</c:v>
                </c:pt>
                <c:pt idx="3712">
                  <c:v>41054.027777777774</c:v>
                </c:pt>
                <c:pt idx="3713">
                  <c:v>41054.041666666642</c:v>
                </c:pt>
                <c:pt idx="3714">
                  <c:v>41054.055555555562</c:v>
                </c:pt>
                <c:pt idx="3715">
                  <c:v>41054.069444444445</c:v>
                </c:pt>
                <c:pt idx="3716">
                  <c:v>41054.083333333336</c:v>
                </c:pt>
                <c:pt idx="3717">
                  <c:v>41054.097222222204</c:v>
                </c:pt>
                <c:pt idx="3718">
                  <c:v>41054.111111111088</c:v>
                </c:pt>
                <c:pt idx="3719">
                  <c:v>41054.124999999993</c:v>
                </c:pt>
                <c:pt idx="3720">
                  <c:v>41054.138888888891</c:v>
                </c:pt>
                <c:pt idx="3721">
                  <c:v>41054.152777777781</c:v>
                </c:pt>
                <c:pt idx="3722">
                  <c:v>41054.166666666642</c:v>
                </c:pt>
                <c:pt idx="3723">
                  <c:v>41054.180555555562</c:v>
                </c:pt>
                <c:pt idx="3724">
                  <c:v>41054.194444444445</c:v>
                </c:pt>
                <c:pt idx="3725">
                  <c:v>41054.208333333336</c:v>
                </c:pt>
                <c:pt idx="3726">
                  <c:v>41054.222222222204</c:v>
                </c:pt>
                <c:pt idx="3727">
                  <c:v>41054.236111111088</c:v>
                </c:pt>
                <c:pt idx="3728">
                  <c:v>41054.25</c:v>
                </c:pt>
                <c:pt idx="3729">
                  <c:v>41054.263888888876</c:v>
                </c:pt>
                <c:pt idx="3730">
                  <c:v>41054.277777777774</c:v>
                </c:pt>
                <c:pt idx="3731">
                  <c:v>41054.291666666621</c:v>
                </c:pt>
                <c:pt idx="3732">
                  <c:v>41054.305555555562</c:v>
                </c:pt>
                <c:pt idx="3733">
                  <c:v>41054.319444444467</c:v>
                </c:pt>
                <c:pt idx="3734">
                  <c:v>41054.333333333336</c:v>
                </c:pt>
                <c:pt idx="3735">
                  <c:v>41054.347222222219</c:v>
                </c:pt>
                <c:pt idx="3736">
                  <c:v>41054.361111111088</c:v>
                </c:pt>
                <c:pt idx="3737">
                  <c:v>41054.375</c:v>
                </c:pt>
                <c:pt idx="3738">
                  <c:v>41054.38888888892</c:v>
                </c:pt>
                <c:pt idx="3739">
                  <c:v>41054.402777777781</c:v>
                </c:pt>
                <c:pt idx="3740">
                  <c:v>41054.416666666664</c:v>
                </c:pt>
                <c:pt idx="3741">
                  <c:v>41054.430555555562</c:v>
                </c:pt>
                <c:pt idx="3742">
                  <c:v>41054.444444444467</c:v>
                </c:pt>
                <c:pt idx="3743">
                  <c:v>41054.458333333343</c:v>
                </c:pt>
                <c:pt idx="3744">
                  <c:v>41054.472222222219</c:v>
                </c:pt>
                <c:pt idx="3745">
                  <c:v>41054.486111111109</c:v>
                </c:pt>
                <c:pt idx="3746">
                  <c:v>41054.5</c:v>
                </c:pt>
                <c:pt idx="3747">
                  <c:v>41054.513888888891</c:v>
                </c:pt>
                <c:pt idx="3748">
                  <c:v>41054.527777777774</c:v>
                </c:pt>
                <c:pt idx="3749">
                  <c:v>41054.541666666642</c:v>
                </c:pt>
                <c:pt idx="3750">
                  <c:v>41054.555555555562</c:v>
                </c:pt>
                <c:pt idx="3751">
                  <c:v>41054.569444444445</c:v>
                </c:pt>
                <c:pt idx="3752">
                  <c:v>41054.583333333336</c:v>
                </c:pt>
                <c:pt idx="3753">
                  <c:v>41054.597222222204</c:v>
                </c:pt>
                <c:pt idx="3754">
                  <c:v>41054.611111111088</c:v>
                </c:pt>
                <c:pt idx="3755">
                  <c:v>41054.624999999993</c:v>
                </c:pt>
                <c:pt idx="3756">
                  <c:v>41054.638888888891</c:v>
                </c:pt>
                <c:pt idx="3757">
                  <c:v>41054.652777777781</c:v>
                </c:pt>
                <c:pt idx="3758">
                  <c:v>41054.666666666642</c:v>
                </c:pt>
                <c:pt idx="3759">
                  <c:v>41054.680555555562</c:v>
                </c:pt>
                <c:pt idx="3760">
                  <c:v>41054.694444444445</c:v>
                </c:pt>
                <c:pt idx="3761">
                  <c:v>41054.708333333336</c:v>
                </c:pt>
                <c:pt idx="3762">
                  <c:v>41054.722222222204</c:v>
                </c:pt>
                <c:pt idx="3763">
                  <c:v>41054.736111111088</c:v>
                </c:pt>
                <c:pt idx="3764">
                  <c:v>41054.75</c:v>
                </c:pt>
                <c:pt idx="3765">
                  <c:v>41054.763888888876</c:v>
                </c:pt>
                <c:pt idx="3766">
                  <c:v>41054.777777777774</c:v>
                </c:pt>
                <c:pt idx="3767">
                  <c:v>41054.791666666621</c:v>
                </c:pt>
                <c:pt idx="3768">
                  <c:v>41054.805555555562</c:v>
                </c:pt>
                <c:pt idx="3769">
                  <c:v>41054.819444444467</c:v>
                </c:pt>
                <c:pt idx="3770">
                  <c:v>41054.833333333336</c:v>
                </c:pt>
                <c:pt idx="3771">
                  <c:v>41054.847222222219</c:v>
                </c:pt>
                <c:pt idx="3772">
                  <c:v>41054.861111111088</c:v>
                </c:pt>
                <c:pt idx="3773">
                  <c:v>41054.875</c:v>
                </c:pt>
                <c:pt idx="3774">
                  <c:v>41054.88888888892</c:v>
                </c:pt>
                <c:pt idx="3775">
                  <c:v>41054.902777777781</c:v>
                </c:pt>
                <c:pt idx="3776">
                  <c:v>41054.916666666664</c:v>
                </c:pt>
                <c:pt idx="3777">
                  <c:v>41054.930555555562</c:v>
                </c:pt>
                <c:pt idx="3778">
                  <c:v>41054.944444444467</c:v>
                </c:pt>
                <c:pt idx="3779">
                  <c:v>41054.958333333343</c:v>
                </c:pt>
                <c:pt idx="3780">
                  <c:v>41054.972222222219</c:v>
                </c:pt>
                <c:pt idx="3781">
                  <c:v>41054.986111111109</c:v>
                </c:pt>
                <c:pt idx="3782">
                  <c:v>41055</c:v>
                </c:pt>
                <c:pt idx="3783">
                  <c:v>41055.013888888891</c:v>
                </c:pt>
                <c:pt idx="3784">
                  <c:v>41055.027777777774</c:v>
                </c:pt>
                <c:pt idx="3785">
                  <c:v>41055.041666666642</c:v>
                </c:pt>
                <c:pt idx="3786">
                  <c:v>41055.055555555562</c:v>
                </c:pt>
                <c:pt idx="3787">
                  <c:v>41055.069444444445</c:v>
                </c:pt>
                <c:pt idx="3788">
                  <c:v>41055.083333333336</c:v>
                </c:pt>
                <c:pt idx="3789">
                  <c:v>41055.097222222204</c:v>
                </c:pt>
                <c:pt idx="3790">
                  <c:v>41055.111111111088</c:v>
                </c:pt>
                <c:pt idx="3791">
                  <c:v>41055.124999999993</c:v>
                </c:pt>
                <c:pt idx="3792">
                  <c:v>41055.138888888891</c:v>
                </c:pt>
                <c:pt idx="3793">
                  <c:v>41055.152777777781</c:v>
                </c:pt>
                <c:pt idx="3794">
                  <c:v>41055.166666666642</c:v>
                </c:pt>
                <c:pt idx="3795">
                  <c:v>41055.180555555562</c:v>
                </c:pt>
                <c:pt idx="3796">
                  <c:v>41055.194444444445</c:v>
                </c:pt>
                <c:pt idx="3797">
                  <c:v>41055.208333333336</c:v>
                </c:pt>
                <c:pt idx="3798">
                  <c:v>41055.222222222204</c:v>
                </c:pt>
                <c:pt idx="3799">
                  <c:v>41055.236111111088</c:v>
                </c:pt>
                <c:pt idx="3800">
                  <c:v>41055.25</c:v>
                </c:pt>
                <c:pt idx="3801">
                  <c:v>41055.263888888876</c:v>
                </c:pt>
                <c:pt idx="3802">
                  <c:v>41055.277777777774</c:v>
                </c:pt>
                <c:pt idx="3803">
                  <c:v>41055.291666666621</c:v>
                </c:pt>
                <c:pt idx="3804">
                  <c:v>41055.305555555562</c:v>
                </c:pt>
                <c:pt idx="3805">
                  <c:v>41055.319444444467</c:v>
                </c:pt>
                <c:pt idx="3806">
                  <c:v>41055.333333333336</c:v>
                </c:pt>
                <c:pt idx="3807">
                  <c:v>41055.347222222219</c:v>
                </c:pt>
                <c:pt idx="3808">
                  <c:v>41055.361111111088</c:v>
                </c:pt>
                <c:pt idx="3809">
                  <c:v>41055.375</c:v>
                </c:pt>
                <c:pt idx="3810">
                  <c:v>41055.38888888892</c:v>
                </c:pt>
                <c:pt idx="3811">
                  <c:v>41055.402777777781</c:v>
                </c:pt>
                <c:pt idx="3812">
                  <c:v>41055.416666666664</c:v>
                </c:pt>
                <c:pt idx="3813">
                  <c:v>41055.430555555562</c:v>
                </c:pt>
                <c:pt idx="3814">
                  <c:v>41055.444444444467</c:v>
                </c:pt>
                <c:pt idx="3815">
                  <c:v>41055.458333333343</c:v>
                </c:pt>
                <c:pt idx="3816">
                  <c:v>41055.472222222219</c:v>
                </c:pt>
                <c:pt idx="3817">
                  <c:v>41055.486111111109</c:v>
                </c:pt>
                <c:pt idx="3818">
                  <c:v>41055.5</c:v>
                </c:pt>
                <c:pt idx="3819">
                  <c:v>41055.513888888891</c:v>
                </c:pt>
                <c:pt idx="3820">
                  <c:v>41055.527777777774</c:v>
                </c:pt>
                <c:pt idx="3821">
                  <c:v>41055.541666666642</c:v>
                </c:pt>
                <c:pt idx="3822">
                  <c:v>41055.555555555562</c:v>
                </c:pt>
                <c:pt idx="3823">
                  <c:v>41055.569444444445</c:v>
                </c:pt>
                <c:pt idx="3824">
                  <c:v>41055.583333333336</c:v>
                </c:pt>
                <c:pt idx="3825">
                  <c:v>41055.597222222204</c:v>
                </c:pt>
                <c:pt idx="3826">
                  <c:v>41055.611111111088</c:v>
                </c:pt>
                <c:pt idx="3827">
                  <c:v>41055.624999999993</c:v>
                </c:pt>
                <c:pt idx="3828">
                  <c:v>41055.638888888891</c:v>
                </c:pt>
                <c:pt idx="3829">
                  <c:v>41055.652777777781</c:v>
                </c:pt>
                <c:pt idx="3830">
                  <c:v>41055.666666666642</c:v>
                </c:pt>
                <c:pt idx="3831">
                  <c:v>41055.680555555562</c:v>
                </c:pt>
                <c:pt idx="3832">
                  <c:v>41055.694444444445</c:v>
                </c:pt>
                <c:pt idx="3833">
                  <c:v>41055.708333333336</c:v>
                </c:pt>
                <c:pt idx="3834">
                  <c:v>41055.722222222204</c:v>
                </c:pt>
                <c:pt idx="3835">
                  <c:v>41055.736111111088</c:v>
                </c:pt>
                <c:pt idx="3836">
                  <c:v>41055.75</c:v>
                </c:pt>
                <c:pt idx="3837">
                  <c:v>41055.763888888876</c:v>
                </c:pt>
                <c:pt idx="3838">
                  <c:v>41055.777777777774</c:v>
                </c:pt>
                <c:pt idx="3839">
                  <c:v>41055.791666666621</c:v>
                </c:pt>
                <c:pt idx="3840">
                  <c:v>41055.805555555562</c:v>
                </c:pt>
                <c:pt idx="3841">
                  <c:v>41055.819444444467</c:v>
                </c:pt>
                <c:pt idx="3842">
                  <c:v>41055.833333333336</c:v>
                </c:pt>
                <c:pt idx="3843">
                  <c:v>41055.847222222219</c:v>
                </c:pt>
                <c:pt idx="3844">
                  <c:v>41055.861111111088</c:v>
                </c:pt>
                <c:pt idx="3845">
                  <c:v>41055.875</c:v>
                </c:pt>
                <c:pt idx="3846">
                  <c:v>41055.88888888892</c:v>
                </c:pt>
                <c:pt idx="3847">
                  <c:v>41055.902777777781</c:v>
                </c:pt>
                <c:pt idx="3848">
                  <c:v>41055.916666666664</c:v>
                </c:pt>
                <c:pt idx="3849">
                  <c:v>41055.930555555562</c:v>
                </c:pt>
                <c:pt idx="3850">
                  <c:v>41055.944444444467</c:v>
                </c:pt>
                <c:pt idx="3851">
                  <c:v>41055.958333333343</c:v>
                </c:pt>
                <c:pt idx="3852">
                  <c:v>41055.972222222219</c:v>
                </c:pt>
                <c:pt idx="3853">
                  <c:v>41055.986111111109</c:v>
                </c:pt>
                <c:pt idx="3854">
                  <c:v>41056</c:v>
                </c:pt>
                <c:pt idx="3855">
                  <c:v>41056.013888888891</c:v>
                </c:pt>
                <c:pt idx="3856">
                  <c:v>41056.027777777774</c:v>
                </c:pt>
                <c:pt idx="3857">
                  <c:v>41056.041666666642</c:v>
                </c:pt>
                <c:pt idx="3858">
                  <c:v>41056.055555555562</c:v>
                </c:pt>
                <c:pt idx="3859">
                  <c:v>41056.069444444445</c:v>
                </c:pt>
                <c:pt idx="3860">
                  <c:v>41056.083333333336</c:v>
                </c:pt>
                <c:pt idx="3861">
                  <c:v>41056.097222222204</c:v>
                </c:pt>
                <c:pt idx="3862">
                  <c:v>41056.111111111088</c:v>
                </c:pt>
                <c:pt idx="3863">
                  <c:v>41056.124999999993</c:v>
                </c:pt>
                <c:pt idx="3864">
                  <c:v>41056.138888888891</c:v>
                </c:pt>
                <c:pt idx="3865">
                  <c:v>41056.152777777781</c:v>
                </c:pt>
                <c:pt idx="3866">
                  <c:v>41056.166666666642</c:v>
                </c:pt>
                <c:pt idx="3867">
                  <c:v>41056.180555555562</c:v>
                </c:pt>
                <c:pt idx="3868">
                  <c:v>41056.194444444445</c:v>
                </c:pt>
                <c:pt idx="3869">
                  <c:v>41056.208333333336</c:v>
                </c:pt>
                <c:pt idx="3870">
                  <c:v>41056.222222222204</c:v>
                </c:pt>
                <c:pt idx="3871">
                  <c:v>41056.236111111088</c:v>
                </c:pt>
                <c:pt idx="3872">
                  <c:v>41056.25</c:v>
                </c:pt>
                <c:pt idx="3873">
                  <c:v>41056.263888888876</c:v>
                </c:pt>
                <c:pt idx="3874">
                  <c:v>41056.277777777774</c:v>
                </c:pt>
                <c:pt idx="3875">
                  <c:v>41056.291666666621</c:v>
                </c:pt>
                <c:pt idx="3876">
                  <c:v>41056.305555555562</c:v>
                </c:pt>
                <c:pt idx="3877">
                  <c:v>41056.319444444467</c:v>
                </c:pt>
                <c:pt idx="3878">
                  <c:v>41056.333333333336</c:v>
                </c:pt>
                <c:pt idx="3879">
                  <c:v>41056.347222222219</c:v>
                </c:pt>
                <c:pt idx="3880">
                  <c:v>41056.361111111088</c:v>
                </c:pt>
                <c:pt idx="3881">
                  <c:v>41056.375</c:v>
                </c:pt>
                <c:pt idx="3882">
                  <c:v>41056.38888888892</c:v>
                </c:pt>
                <c:pt idx="3883">
                  <c:v>41056.402777777781</c:v>
                </c:pt>
                <c:pt idx="3884">
                  <c:v>41056.416666666664</c:v>
                </c:pt>
                <c:pt idx="3885">
                  <c:v>41056.430555555562</c:v>
                </c:pt>
                <c:pt idx="3886">
                  <c:v>41056.444444444467</c:v>
                </c:pt>
                <c:pt idx="3887">
                  <c:v>41056.458333333343</c:v>
                </c:pt>
                <c:pt idx="3888">
                  <c:v>41056.472222222219</c:v>
                </c:pt>
                <c:pt idx="3889">
                  <c:v>41056.486111111109</c:v>
                </c:pt>
                <c:pt idx="3890">
                  <c:v>41056.5</c:v>
                </c:pt>
                <c:pt idx="3891">
                  <c:v>41056.513888888891</c:v>
                </c:pt>
                <c:pt idx="3892">
                  <c:v>41056.527777777774</c:v>
                </c:pt>
                <c:pt idx="3893">
                  <c:v>41056.541666666642</c:v>
                </c:pt>
                <c:pt idx="3894">
                  <c:v>41056.555555555562</c:v>
                </c:pt>
                <c:pt idx="3895">
                  <c:v>41056.569444444445</c:v>
                </c:pt>
                <c:pt idx="3896">
                  <c:v>41056.583333333336</c:v>
                </c:pt>
                <c:pt idx="3897">
                  <c:v>41056.597222222204</c:v>
                </c:pt>
                <c:pt idx="3898">
                  <c:v>41056.611111111088</c:v>
                </c:pt>
                <c:pt idx="3899">
                  <c:v>41056.624999999993</c:v>
                </c:pt>
                <c:pt idx="3900">
                  <c:v>41056.638888888891</c:v>
                </c:pt>
                <c:pt idx="3901">
                  <c:v>41056.652777777781</c:v>
                </c:pt>
                <c:pt idx="3902">
                  <c:v>41056.666666666642</c:v>
                </c:pt>
                <c:pt idx="3903">
                  <c:v>41056.680555555562</c:v>
                </c:pt>
                <c:pt idx="3904">
                  <c:v>41056.694444444445</c:v>
                </c:pt>
                <c:pt idx="3905">
                  <c:v>41056.708333333336</c:v>
                </c:pt>
                <c:pt idx="3906">
                  <c:v>41056.722222222204</c:v>
                </c:pt>
                <c:pt idx="3907">
                  <c:v>41056.736111111088</c:v>
                </c:pt>
                <c:pt idx="3908">
                  <c:v>41056.75</c:v>
                </c:pt>
                <c:pt idx="3909">
                  <c:v>41056.763888888876</c:v>
                </c:pt>
                <c:pt idx="3910">
                  <c:v>41056.777777777774</c:v>
                </c:pt>
                <c:pt idx="3911">
                  <c:v>41056.791666666621</c:v>
                </c:pt>
                <c:pt idx="3912">
                  <c:v>41056.805555555562</c:v>
                </c:pt>
                <c:pt idx="3913">
                  <c:v>41056.819444444467</c:v>
                </c:pt>
                <c:pt idx="3914">
                  <c:v>41056.833333333336</c:v>
                </c:pt>
                <c:pt idx="3915">
                  <c:v>41056.847222222219</c:v>
                </c:pt>
                <c:pt idx="3916">
                  <c:v>41056.861111111088</c:v>
                </c:pt>
                <c:pt idx="3917">
                  <c:v>41056.875</c:v>
                </c:pt>
                <c:pt idx="3918">
                  <c:v>41056.88888888892</c:v>
                </c:pt>
                <c:pt idx="3919">
                  <c:v>41056.902777777781</c:v>
                </c:pt>
                <c:pt idx="3920">
                  <c:v>41056.916666666664</c:v>
                </c:pt>
                <c:pt idx="3921">
                  <c:v>41056.930555555562</c:v>
                </c:pt>
                <c:pt idx="3922">
                  <c:v>41056.944444444467</c:v>
                </c:pt>
                <c:pt idx="3923">
                  <c:v>41056.958333333343</c:v>
                </c:pt>
                <c:pt idx="3924">
                  <c:v>41056.972222222219</c:v>
                </c:pt>
                <c:pt idx="3925">
                  <c:v>41056.986111111109</c:v>
                </c:pt>
                <c:pt idx="3926">
                  <c:v>41057</c:v>
                </c:pt>
                <c:pt idx="3927">
                  <c:v>41057.013888888891</c:v>
                </c:pt>
                <c:pt idx="3928">
                  <c:v>41057.027777777774</c:v>
                </c:pt>
                <c:pt idx="3929">
                  <c:v>41057.041666666642</c:v>
                </c:pt>
                <c:pt idx="3930">
                  <c:v>41057.055555555562</c:v>
                </c:pt>
                <c:pt idx="3931">
                  <c:v>41057.069444444445</c:v>
                </c:pt>
                <c:pt idx="3932">
                  <c:v>41057.083333333336</c:v>
                </c:pt>
                <c:pt idx="3933">
                  <c:v>41057.097222222204</c:v>
                </c:pt>
                <c:pt idx="3934">
                  <c:v>41057.111111111088</c:v>
                </c:pt>
                <c:pt idx="3935">
                  <c:v>41057.124999999993</c:v>
                </c:pt>
                <c:pt idx="3936">
                  <c:v>41057.138888888891</c:v>
                </c:pt>
                <c:pt idx="3937">
                  <c:v>41057.152777777781</c:v>
                </c:pt>
                <c:pt idx="3938">
                  <c:v>41057.166666666642</c:v>
                </c:pt>
                <c:pt idx="3939">
                  <c:v>41057.180555555562</c:v>
                </c:pt>
                <c:pt idx="3940">
                  <c:v>41057.194444444445</c:v>
                </c:pt>
                <c:pt idx="3941">
                  <c:v>41057.208333333336</c:v>
                </c:pt>
                <c:pt idx="3942">
                  <c:v>41057.222222222204</c:v>
                </c:pt>
                <c:pt idx="3943">
                  <c:v>41057.236111111088</c:v>
                </c:pt>
                <c:pt idx="3944">
                  <c:v>41057.25</c:v>
                </c:pt>
                <c:pt idx="3945">
                  <c:v>41057.263888888876</c:v>
                </c:pt>
                <c:pt idx="3946">
                  <c:v>41057.277777777774</c:v>
                </c:pt>
                <c:pt idx="3947">
                  <c:v>41057.291666666621</c:v>
                </c:pt>
                <c:pt idx="3948">
                  <c:v>41057.305555555562</c:v>
                </c:pt>
                <c:pt idx="3949">
                  <c:v>41057.319444444467</c:v>
                </c:pt>
                <c:pt idx="3950">
                  <c:v>41057.333333333336</c:v>
                </c:pt>
                <c:pt idx="3951">
                  <c:v>41057.347222222219</c:v>
                </c:pt>
                <c:pt idx="3952">
                  <c:v>41057.361111111088</c:v>
                </c:pt>
                <c:pt idx="3953">
                  <c:v>41057.375</c:v>
                </c:pt>
                <c:pt idx="3954">
                  <c:v>41057.38888888892</c:v>
                </c:pt>
                <c:pt idx="3955">
                  <c:v>41057.402777777781</c:v>
                </c:pt>
                <c:pt idx="3956">
                  <c:v>41057.416666666664</c:v>
                </c:pt>
                <c:pt idx="3957">
                  <c:v>41057.430555555562</c:v>
                </c:pt>
                <c:pt idx="3958">
                  <c:v>41057.444444444467</c:v>
                </c:pt>
                <c:pt idx="3959">
                  <c:v>41057.458333333343</c:v>
                </c:pt>
                <c:pt idx="3960">
                  <c:v>41057.472222222219</c:v>
                </c:pt>
                <c:pt idx="3961">
                  <c:v>41057.486111111109</c:v>
                </c:pt>
                <c:pt idx="3962">
                  <c:v>41057.5</c:v>
                </c:pt>
                <c:pt idx="3963">
                  <c:v>41057.513888888891</c:v>
                </c:pt>
                <c:pt idx="3964">
                  <c:v>41057.527777777774</c:v>
                </c:pt>
                <c:pt idx="3965">
                  <c:v>41057.541666666642</c:v>
                </c:pt>
                <c:pt idx="3966">
                  <c:v>41057.555555555562</c:v>
                </c:pt>
                <c:pt idx="3967">
                  <c:v>41057.569444444445</c:v>
                </c:pt>
                <c:pt idx="3968">
                  <c:v>41057.583333333336</c:v>
                </c:pt>
                <c:pt idx="3969">
                  <c:v>41057.597222222204</c:v>
                </c:pt>
                <c:pt idx="3970">
                  <c:v>41057.611111111088</c:v>
                </c:pt>
                <c:pt idx="3971">
                  <c:v>41057.624999999993</c:v>
                </c:pt>
                <c:pt idx="3972">
                  <c:v>41057.638888888891</c:v>
                </c:pt>
                <c:pt idx="3973">
                  <c:v>41057.652777777781</c:v>
                </c:pt>
                <c:pt idx="3974">
                  <c:v>41057.666666666642</c:v>
                </c:pt>
                <c:pt idx="3975">
                  <c:v>41057.680555555562</c:v>
                </c:pt>
                <c:pt idx="3976">
                  <c:v>41057.694444444445</c:v>
                </c:pt>
                <c:pt idx="3977">
                  <c:v>41057.708333333336</c:v>
                </c:pt>
                <c:pt idx="3978">
                  <c:v>41057.722222222204</c:v>
                </c:pt>
                <c:pt idx="3979">
                  <c:v>41057.736111111088</c:v>
                </c:pt>
                <c:pt idx="3980">
                  <c:v>41057.75</c:v>
                </c:pt>
                <c:pt idx="3981">
                  <c:v>41057.763888888876</c:v>
                </c:pt>
                <c:pt idx="3982">
                  <c:v>41057.777777777774</c:v>
                </c:pt>
                <c:pt idx="3983">
                  <c:v>41057.791666666621</c:v>
                </c:pt>
                <c:pt idx="3984">
                  <c:v>41057.805555555562</c:v>
                </c:pt>
                <c:pt idx="3985">
                  <c:v>41057.819444444467</c:v>
                </c:pt>
                <c:pt idx="3986">
                  <c:v>41057.833333333336</c:v>
                </c:pt>
                <c:pt idx="3987">
                  <c:v>41057.847222222219</c:v>
                </c:pt>
                <c:pt idx="3988">
                  <c:v>41057.861111111088</c:v>
                </c:pt>
                <c:pt idx="3989">
                  <c:v>41057.875</c:v>
                </c:pt>
                <c:pt idx="3990">
                  <c:v>41057.88888888892</c:v>
                </c:pt>
                <c:pt idx="3991">
                  <c:v>41057.902777777781</c:v>
                </c:pt>
                <c:pt idx="3992">
                  <c:v>41057.916666666664</c:v>
                </c:pt>
                <c:pt idx="3993">
                  <c:v>41057.930555555562</c:v>
                </c:pt>
                <c:pt idx="3994">
                  <c:v>41057.944444444467</c:v>
                </c:pt>
                <c:pt idx="3995">
                  <c:v>41057.958333333343</c:v>
                </c:pt>
                <c:pt idx="3996">
                  <c:v>41057.972222222219</c:v>
                </c:pt>
                <c:pt idx="3997">
                  <c:v>41057.986111111109</c:v>
                </c:pt>
                <c:pt idx="3998">
                  <c:v>41058</c:v>
                </c:pt>
                <c:pt idx="3999">
                  <c:v>41058.013888888891</c:v>
                </c:pt>
                <c:pt idx="4000">
                  <c:v>41058.027777777774</c:v>
                </c:pt>
                <c:pt idx="4001">
                  <c:v>41058.041666666642</c:v>
                </c:pt>
                <c:pt idx="4002">
                  <c:v>41058.055555555562</c:v>
                </c:pt>
                <c:pt idx="4003">
                  <c:v>41058.069444444445</c:v>
                </c:pt>
                <c:pt idx="4004">
                  <c:v>41058.083333333336</c:v>
                </c:pt>
                <c:pt idx="4005">
                  <c:v>41058.097222222204</c:v>
                </c:pt>
                <c:pt idx="4006">
                  <c:v>41058.111111111088</c:v>
                </c:pt>
                <c:pt idx="4007">
                  <c:v>41058.124999999993</c:v>
                </c:pt>
                <c:pt idx="4008">
                  <c:v>41058.138888888891</c:v>
                </c:pt>
                <c:pt idx="4009">
                  <c:v>41058.152777777781</c:v>
                </c:pt>
                <c:pt idx="4010">
                  <c:v>41058.166666666642</c:v>
                </c:pt>
                <c:pt idx="4011">
                  <c:v>41058.180555555562</c:v>
                </c:pt>
                <c:pt idx="4012">
                  <c:v>41058.194444444445</c:v>
                </c:pt>
                <c:pt idx="4013">
                  <c:v>41058.208333333336</c:v>
                </c:pt>
                <c:pt idx="4014">
                  <c:v>41058.222222222204</c:v>
                </c:pt>
                <c:pt idx="4015">
                  <c:v>41058.236111111088</c:v>
                </c:pt>
                <c:pt idx="4016">
                  <c:v>41058.25</c:v>
                </c:pt>
                <c:pt idx="4017">
                  <c:v>41058.263888888876</c:v>
                </c:pt>
                <c:pt idx="4018">
                  <c:v>41058.277777777774</c:v>
                </c:pt>
                <c:pt idx="4019">
                  <c:v>41058.291666666621</c:v>
                </c:pt>
                <c:pt idx="4020">
                  <c:v>41058.305555555562</c:v>
                </c:pt>
                <c:pt idx="4021">
                  <c:v>41058.319444444467</c:v>
                </c:pt>
                <c:pt idx="4022">
                  <c:v>41058.333333333336</c:v>
                </c:pt>
                <c:pt idx="4023">
                  <c:v>41058.347222222219</c:v>
                </c:pt>
                <c:pt idx="4024">
                  <c:v>41058.361111111088</c:v>
                </c:pt>
                <c:pt idx="4025">
                  <c:v>41058.375</c:v>
                </c:pt>
                <c:pt idx="4026">
                  <c:v>41058.38888888892</c:v>
                </c:pt>
                <c:pt idx="4027">
                  <c:v>41058.402777777781</c:v>
                </c:pt>
                <c:pt idx="4028">
                  <c:v>41058.416666666664</c:v>
                </c:pt>
                <c:pt idx="4029">
                  <c:v>41058.430555555562</c:v>
                </c:pt>
                <c:pt idx="4030">
                  <c:v>41058.444444444467</c:v>
                </c:pt>
                <c:pt idx="4031">
                  <c:v>41058.458333333343</c:v>
                </c:pt>
                <c:pt idx="4032">
                  <c:v>41058.472222222219</c:v>
                </c:pt>
                <c:pt idx="4033">
                  <c:v>41058.486111111109</c:v>
                </c:pt>
                <c:pt idx="4034">
                  <c:v>41058.5</c:v>
                </c:pt>
                <c:pt idx="4035">
                  <c:v>41058.513888888891</c:v>
                </c:pt>
                <c:pt idx="4036">
                  <c:v>41058.527777777774</c:v>
                </c:pt>
                <c:pt idx="4037">
                  <c:v>41058.541666666642</c:v>
                </c:pt>
                <c:pt idx="4038">
                  <c:v>41058.555555555562</c:v>
                </c:pt>
                <c:pt idx="4039">
                  <c:v>41058.569444444445</c:v>
                </c:pt>
                <c:pt idx="4040">
                  <c:v>41058.583333333336</c:v>
                </c:pt>
                <c:pt idx="4041">
                  <c:v>41058.597222222204</c:v>
                </c:pt>
                <c:pt idx="4042">
                  <c:v>41058.611111111088</c:v>
                </c:pt>
                <c:pt idx="4043">
                  <c:v>41058.624999999993</c:v>
                </c:pt>
                <c:pt idx="4044">
                  <c:v>41058.638888888891</c:v>
                </c:pt>
                <c:pt idx="4045">
                  <c:v>41058.652777777781</c:v>
                </c:pt>
                <c:pt idx="4046">
                  <c:v>41058.666666666642</c:v>
                </c:pt>
                <c:pt idx="4047">
                  <c:v>41058.680555555562</c:v>
                </c:pt>
                <c:pt idx="4048">
                  <c:v>41058.694444444445</c:v>
                </c:pt>
                <c:pt idx="4049">
                  <c:v>41058.708333333336</c:v>
                </c:pt>
                <c:pt idx="4050">
                  <c:v>41058.722222222204</c:v>
                </c:pt>
                <c:pt idx="4051">
                  <c:v>41058.736111111088</c:v>
                </c:pt>
                <c:pt idx="4052">
                  <c:v>41058.75</c:v>
                </c:pt>
                <c:pt idx="4053">
                  <c:v>41058.763888888876</c:v>
                </c:pt>
                <c:pt idx="4054">
                  <c:v>41058.777777777774</c:v>
                </c:pt>
                <c:pt idx="4055">
                  <c:v>41058.791666666621</c:v>
                </c:pt>
                <c:pt idx="4056">
                  <c:v>41058.805555555562</c:v>
                </c:pt>
                <c:pt idx="4057">
                  <c:v>41058.819444444467</c:v>
                </c:pt>
                <c:pt idx="4058">
                  <c:v>41058.833333333336</c:v>
                </c:pt>
                <c:pt idx="4059">
                  <c:v>41058.847222222219</c:v>
                </c:pt>
                <c:pt idx="4060">
                  <c:v>41058.861111111088</c:v>
                </c:pt>
                <c:pt idx="4061">
                  <c:v>41058.875</c:v>
                </c:pt>
                <c:pt idx="4062">
                  <c:v>41058.88888888892</c:v>
                </c:pt>
                <c:pt idx="4063">
                  <c:v>41058.902777777781</c:v>
                </c:pt>
                <c:pt idx="4064">
                  <c:v>41058.916666666664</c:v>
                </c:pt>
                <c:pt idx="4065">
                  <c:v>41058.930555555562</c:v>
                </c:pt>
                <c:pt idx="4066">
                  <c:v>41058.944444444467</c:v>
                </c:pt>
                <c:pt idx="4067">
                  <c:v>41058.958333333343</c:v>
                </c:pt>
                <c:pt idx="4068">
                  <c:v>41058.972222222219</c:v>
                </c:pt>
                <c:pt idx="4069">
                  <c:v>41058.986111111109</c:v>
                </c:pt>
                <c:pt idx="4070">
                  <c:v>41059</c:v>
                </c:pt>
                <c:pt idx="4071">
                  <c:v>41059.013888888891</c:v>
                </c:pt>
                <c:pt idx="4072">
                  <c:v>41059.027777777774</c:v>
                </c:pt>
                <c:pt idx="4073">
                  <c:v>41059.041666666642</c:v>
                </c:pt>
                <c:pt idx="4074">
                  <c:v>41059.055555555562</c:v>
                </c:pt>
                <c:pt idx="4075">
                  <c:v>41059.069444444445</c:v>
                </c:pt>
                <c:pt idx="4076">
                  <c:v>41059.083333333336</c:v>
                </c:pt>
                <c:pt idx="4077">
                  <c:v>41059.097222222204</c:v>
                </c:pt>
                <c:pt idx="4078">
                  <c:v>41059.111111111088</c:v>
                </c:pt>
                <c:pt idx="4079">
                  <c:v>41059.124999999993</c:v>
                </c:pt>
                <c:pt idx="4080">
                  <c:v>41059.138888888891</c:v>
                </c:pt>
                <c:pt idx="4081">
                  <c:v>41059.152777777781</c:v>
                </c:pt>
                <c:pt idx="4082">
                  <c:v>41059.166666666642</c:v>
                </c:pt>
                <c:pt idx="4083">
                  <c:v>41059.180555555562</c:v>
                </c:pt>
                <c:pt idx="4084">
                  <c:v>41059.194444444445</c:v>
                </c:pt>
                <c:pt idx="4085">
                  <c:v>41059.208333333336</c:v>
                </c:pt>
                <c:pt idx="4086">
                  <c:v>41059.222222222204</c:v>
                </c:pt>
                <c:pt idx="4087">
                  <c:v>41059.236111111088</c:v>
                </c:pt>
                <c:pt idx="4088">
                  <c:v>41059.25</c:v>
                </c:pt>
                <c:pt idx="4089">
                  <c:v>41059.263888888876</c:v>
                </c:pt>
                <c:pt idx="4090">
                  <c:v>41059.277777777774</c:v>
                </c:pt>
                <c:pt idx="4091">
                  <c:v>41059.291666666621</c:v>
                </c:pt>
                <c:pt idx="4092">
                  <c:v>41059.305555555562</c:v>
                </c:pt>
                <c:pt idx="4093">
                  <c:v>41059.319444444467</c:v>
                </c:pt>
                <c:pt idx="4094">
                  <c:v>41059.333333333336</c:v>
                </c:pt>
                <c:pt idx="4095">
                  <c:v>41059.347222222219</c:v>
                </c:pt>
                <c:pt idx="4096">
                  <c:v>41059.361111111088</c:v>
                </c:pt>
                <c:pt idx="4097">
                  <c:v>41059.375</c:v>
                </c:pt>
                <c:pt idx="4098">
                  <c:v>41059.38888888892</c:v>
                </c:pt>
                <c:pt idx="4099">
                  <c:v>41059.402777777781</c:v>
                </c:pt>
                <c:pt idx="4100">
                  <c:v>41059.416666666664</c:v>
                </c:pt>
                <c:pt idx="4101">
                  <c:v>41059.430555555562</c:v>
                </c:pt>
                <c:pt idx="4102">
                  <c:v>41059.444444444467</c:v>
                </c:pt>
                <c:pt idx="4103">
                  <c:v>41059.458333333343</c:v>
                </c:pt>
                <c:pt idx="4104">
                  <c:v>41059.472222222219</c:v>
                </c:pt>
                <c:pt idx="4105">
                  <c:v>41059.486111111109</c:v>
                </c:pt>
                <c:pt idx="4106">
                  <c:v>41059.5</c:v>
                </c:pt>
                <c:pt idx="4107">
                  <c:v>41059.513888888891</c:v>
                </c:pt>
                <c:pt idx="4108">
                  <c:v>41059.527777777774</c:v>
                </c:pt>
                <c:pt idx="4109">
                  <c:v>41059.541666666642</c:v>
                </c:pt>
                <c:pt idx="4110">
                  <c:v>41059.555555555562</c:v>
                </c:pt>
                <c:pt idx="4111">
                  <c:v>41059.569444444445</c:v>
                </c:pt>
                <c:pt idx="4112">
                  <c:v>41059.583333333336</c:v>
                </c:pt>
                <c:pt idx="4113">
                  <c:v>41059.597222222204</c:v>
                </c:pt>
                <c:pt idx="4114">
                  <c:v>41059.611111111088</c:v>
                </c:pt>
                <c:pt idx="4115">
                  <c:v>41059.624999999993</c:v>
                </c:pt>
                <c:pt idx="4116">
                  <c:v>41059.638888888891</c:v>
                </c:pt>
                <c:pt idx="4117">
                  <c:v>41059.652777777781</c:v>
                </c:pt>
                <c:pt idx="4118">
                  <c:v>41059.666666666642</c:v>
                </c:pt>
                <c:pt idx="4119">
                  <c:v>41059.680555555562</c:v>
                </c:pt>
                <c:pt idx="4120">
                  <c:v>41059.694444444445</c:v>
                </c:pt>
                <c:pt idx="4121">
                  <c:v>41059.708333333336</c:v>
                </c:pt>
                <c:pt idx="4122">
                  <c:v>41059.722222222204</c:v>
                </c:pt>
                <c:pt idx="4123">
                  <c:v>41059.736111111088</c:v>
                </c:pt>
                <c:pt idx="4124">
                  <c:v>41059.75</c:v>
                </c:pt>
                <c:pt idx="4125">
                  <c:v>41059.763888888876</c:v>
                </c:pt>
                <c:pt idx="4126">
                  <c:v>41059.777777777774</c:v>
                </c:pt>
                <c:pt idx="4127">
                  <c:v>41059.791666666621</c:v>
                </c:pt>
                <c:pt idx="4128">
                  <c:v>41059.805555555562</c:v>
                </c:pt>
                <c:pt idx="4129">
                  <c:v>41059.819444444467</c:v>
                </c:pt>
                <c:pt idx="4130">
                  <c:v>41059.833333333336</c:v>
                </c:pt>
                <c:pt idx="4131">
                  <c:v>41059.847222222219</c:v>
                </c:pt>
                <c:pt idx="4132">
                  <c:v>41059.861111111088</c:v>
                </c:pt>
                <c:pt idx="4133">
                  <c:v>41059.875</c:v>
                </c:pt>
                <c:pt idx="4134">
                  <c:v>41059.88888888892</c:v>
                </c:pt>
                <c:pt idx="4135">
                  <c:v>41059.902777777781</c:v>
                </c:pt>
                <c:pt idx="4136">
                  <c:v>41059.916666666664</c:v>
                </c:pt>
                <c:pt idx="4137">
                  <c:v>41059.930555555562</c:v>
                </c:pt>
                <c:pt idx="4138">
                  <c:v>41059.944444444467</c:v>
                </c:pt>
                <c:pt idx="4139">
                  <c:v>41059.958333333343</c:v>
                </c:pt>
                <c:pt idx="4140">
                  <c:v>41059.972222222219</c:v>
                </c:pt>
                <c:pt idx="4141">
                  <c:v>41059.986111111109</c:v>
                </c:pt>
                <c:pt idx="4142">
                  <c:v>41060</c:v>
                </c:pt>
                <c:pt idx="4143">
                  <c:v>41060.013888888891</c:v>
                </c:pt>
                <c:pt idx="4144">
                  <c:v>41060.027777777774</c:v>
                </c:pt>
                <c:pt idx="4145">
                  <c:v>41060.041666666642</c:v>
                </c:pt>
                <c:pt idx="4146">
                  <c:v>41060.055555555562</c:v>
                </c:pt>
                <c:pt idx="4147">
                  <c:v>41060.069444444445</c:v>
                </c:pt>
                <c:pt idx="4148">
                  <c:v>41060.083333333336</c:v>
                </c:pt>
                <c:pt idx="4149">
                  <c:v>41060.097222222204</c:v>
                </c:pt>
                <c:pt idx="4150">
                  <c:v>41060.111111111088</c:v>
                </c:pt>
                <c:pt idx="4151">
                  <c:v>41060.124999999993</c:v>
                </c:pt>
                <c:pt idx="4152">
                  <c:v>41060.138888888891</c:v>
                </c:pt>
                <c:pt idx="4153">
                  <c:v>41060.152777777781</c:v>
                </c:pt>
                <c:pt idx="4154">
                  <c:v>41060.166666666642</c:v>
                </c:pt>
                <c:pt idx="4155">
                  <c:v>41060.180555555562</c:v>
                </c:pt>
                <c:pt idx="4156">
                  <c:v>41060.194444444445</c:v>
                </c:pt>
                <c:pt idx="4157">
                  <c:v>41060.208333333336</c:v>
                </c:pt>
                <c:pt idx="4158">
                  <c:v>41060.222222222204</c:v>
                </c:pt>
                <c:pt idx="4159">
                  <c:v>41060.236111111088</c:v>
                </c:pt>
                <c:pt idx="4160">
                  <c:v>41060.25</c:v>
                </c:pt>
                <c:pt idx="4161">
                  <c:v>41060.263888888876</c:v>
                </c:pt>
                <c:pt idx="4162">
                  <c:v>41060.277777777774</c:v>
                </c:pt>
                <c:pt idx="4163">
                  <c:v>41060.291666666621</c:v>
                </c:pt>
                <c:pt idx="4164">
                  <c:v>41060.305555555562</c:v>
                </c:pt>
                <c:pt idx="4165">
                  <c:v>41060.319444444467</c:v>
                </c:pt>
                <c:pt idx="4166">
                  <c:v>41060.333333333336</c:v>
                </c:pt>
                <c:pt idx="4167">
                  <c:v>41060.347222222219</c:v>
                </c:pt>
                <c:pt idx="4168">
                  <c:v>41060.361111111088</c:v>
                </c:pt>
                <c:pt idx="4169">
                  <c:v>41060.375</c:v>
                </c:pt>
                <c:pt idx="4170">
                  <c:v>41060.38888888892</c:v>
                </c:pt>
                <c:pt idx="4171">
                  <c:v>41060.402777777781</c:v>
                </c:pt>
                <c:pt idx="4172">
                  <c:v>41060.416666666664</c:v>
                </c:pt>
                <c:pt idx="4173">
                  <c:v>41060.430555555562</c:v>
                </c:pt>
                <c:pt idx="4174">
                  <c:v>41060.444444444467</c:v>
                </c:pt>
                <c:pt idx="4175">
                  <c:v>41060.458333333343</c:v>
                </c:pt>
                <c:pt idx="4176">
                  <c:v>41060.472222222219</c:v>
                </c:pt>
                <c:pt idx="4177">
                  <c:v>41060.486111111109</c:v>
                </c:pt>
                <c:pt idx="4178">
                  <c:v>41060.5</c:v>
                </c:pt>
                <c:pt idx="4179">
                  <c:v>41060.513888888891</c:v>
                </c:pt>
                <c:pt idx="4180">
                  <c:v>41060.527777777774</c:v>
                </c:pt>
                <c:pt idx="4181">
                  <c:v>41060.541666666642</c:v>
                </c:pt>
                <c:pt idx="4182">
                  <c:v>41060.555555555562</c:v>
                </c:pt>
                <c:pt idx="4183">
                  <c:v>41060.569444444445</c:v>
                </c:pt>
                <c:pt idx="4184">
                  <c:v>41060.583333333336</c:v>
                </c:pt>
                <c:pt idx="4185">
                  <c:v>41060.597222222204</c:v>
                </c:pt>
                <c:pt idx="4186">
                  <c:v>41060.611111111088</c:v>
                </c:pt>
                <c:pt idx="4187">
                  <c:v>41060.624999999993</c:v>
                </c:pt>
                <c:pt idx="4188">
                  <c:v>41060.638888888891</c:v>
                </c:pt>
                <c:pt idx="4189">
                  <c:v>41060.652777777781</c:v>
                </c:pt>
                <c:pt idx="4190">
                  <c:v>41060.666666666642</c:v>
                </c:pt>
                <c:pt idx="4191">
                  <c:v>41060.680555555562</c:v>
                </c:pt>
                <c:pt idx="4192">
                  <c:v>41060.694444444445</c:v>
                </c:pt>
                <c:pt idx="4193">
                  <c:v>41060.708333333336</c:v>
                </c:pt>
                <c:pt idx="4194">
                  <c:v>41060.722222222204</c:v>
                </c:pt>
                <c:pt idx="4195">
                  <c:v>41060.736111111088</c:v>
                </c:pt>
                <c:pt idx="4196">
                  <c:v>41060.75</c:v>
                </c:pt>
                <c:pt idx="4197">
                  <c:v>41060.763888888876</c:v>
                </c:pt>
                <c:pt idx="4198">
                  <c:v>41060.777777777774</c:v>
                </c:pt>
                <c:pt idx="4199">
                  <c:v>41060.791666666621</c:v>
                </c:pt>
                <c:pt idx="4200">
                  <c:v>41060.805555555562</c:v>
                </c:pt>
                <c:pt idx="4201">
                  <c:v>41060.819444444467</c:v>
                </c:pt>
                <c:pt idx="4202">
                  <c:v>41060.833333333336</c:v>
                </c:pt>
                <c:pt idx="4203">
                  <c:v>41060.847222222219</c:v>
                </c:pt>
                <c:pt idx="4204">
                  <c:v>41060.861111111088</c:v>
                </c:pt>
                <c:pt idx="4205">
                  <c:v>41060.875</c:v>
                </c:pt>
                <c:pt idx="4206">
                  <c:v>41060.88888888892</c:v>
                </c:pt>
                <c:pt idx="4207">
                  <c:v>41060.902777777781</c:v>
                </c:pt>
                <c:pt idx="4208">
                  <c:v>41060.916666666664</c:v>
                </c:pt>
                <c:pt idx="4209">
                  <c:v>41060.930555555562</c:v>
                </c:pt>
                <c:pt idx="4210">
                  <c:v>41060.944444444467</c:v>
                </c:pt>
                <c:pt idx="4211">
                  <c:v>41060.958333333343</c:v>
                </c:pt>
                <c:pt idx="4212">
                  <c:v>41060.972222222219</c:v>
                </c:pt>
                <c:pt idx="4213">
                  <c:v>41060.986111111109</c:v>
                </c:pt>
                <c:pt idx="4214">
                  <c:v>41061</c:v>
                </c:pt>
                <c:pt idx="4215">
                  <c:v>41061.013888888891</c:v>
                </c:pt>
                <c:pt idx="4216">
                  <c:v>41061.027777777774</c:v>
                </c:pt>
                <c:pt idx="4217">
                  <c:v>41061.041666666642</c:v>
                </c:pt>
                <c:pt idx="4218">
                  <c:v>41061.055555555562</c:v>
                </c:pt>
                <c:pt idx="4219">
                  <c:v>41061.069444444445</c:v>
                </c:pt>
                <c:pt idx="4220">
                  <c:v>41061.083333333336</c:v>
                </c:pt>
                <c:pt idx="4221">
                  <c:v>41061.097222222204</c:v>
                </c:pt>
                <c:pt idx="4222">
                  <c:v>41061.111111111088</c:v>
                </c:pt>
                <c:pt idx="4223">
                  <c:v>41061.124999999993</c:v>
                </c:pt>
                <c:pt idx="4224">
                  <c:v>41061.138888888891</c:v>
                </c:pt>
                <c:pt idx="4225">
                  <c:v>41061.152777777781</c:v>
                </c:pt>
                <c:pt idx="4226">
                  <c:v>41061.166666666642</c:v>
                </c:pt>
                <c:pt idx="4227">
                  <c:v>41061.180555555562</c:v>
                </c:pt>
                <c:pt idx="4228">
                  <c:v>41061.194444444445</c:v>
                </c:pt>
                <c:pt idx="4229">
                  <c:v>41061.208333333336</c:v>
                </c:pt>
                <c:pt idx="4230">
                  <c:v>41061.222222222204</c:v>
                </c:pt>
                <c:pt idx="4231">
                  <c:v>41061.236111111088</c:v>
                </c:pt>
                <c:pt idx="4232">
                  <c:v>41061.25</c:v>
                </c:pt>
                <c:pt idx="4233">
                  <c:v>41061.263888888876</c:v>
                </c:pt>
                <c:pt idx="4234">
                  <c:v>41061.277777777774</c:v>
                </c:pt>
                <c:pt idx="4235">
                  <c:v>41061.291666666621</c:v>
                </c:pt>
                <c:pt idx="4236">
                  <c:v>41061.305555555562</c:v>
                </c:pt>
                <c:pt idx="4237">
                  <c:v>41061.319444444467</c:v>
                </c:pt>
                <c:pt idx="4238">
                  <c:v>41061.333333333336</c:v>
                </c:pt>
                <c:pt idx="4239">
                  <c:v>41061.347222222219</c:v>
                </c:pt>
                <c:pt idx="4240">
                  <c:v>41061.361111111088</c:v>
                </c:pt>
                <c:pt idx="4241">
                  <c:v>41061.375</c:v>
                </c:pt>
                <c:pt idx="4242">
                  <c:v>41061.38888888892</c:v>
                </c:pt>
                <c:pt idx="4243">
                  <c:v>41061.402777777781</c:v>
                </c:pt>
                <c:pt idx="4244">
                  <c:v>41061.416666666664</c:v>
                </c:pt>
                <c:pt idx="4245">
                  <c:v>41061.430555555562</c:v>
                </c:pt>
                <c:pt idx="4246">
                  <c:v>41061.444444444467</c:v>
                </c:pt>
                <c:pt idx="4247">
                  <c:v>41061.458333333343</c:v>
                </c:pt>
                <c:pt idx="4248">
                  <c:v>41061.472222222219</c:v>
                </c:pt>
                <c:pt idx="4249">
                  <c:v>41061.486111111109</c:v>
                </c:pt>
                <c:pt idx="4250">
                  <c:v>41061.5</c:v>
                </c:pt>
                <c:pt idx="4251">
                  <c:v>41061.513888888891</c:v>
                </c:pt>
                <c:pt idx="4252">
                  <c:v>41061.527777777774</c:v>
                </c:pt>
                <c:pt idx="4253">
                  <c:v>41061.541666666642</c:v>
                </c:pt>
                <c:pt idx="4254">
                  <c:v>41061.555555555562</c:v>
                </c:pt>
                <c:pt idx="4255">
                  <c:v>41061.569444444445</c:v>
                </c:pt>
                <c:pt idx="4256">
                  <c:v>41061.583333333336</c:v>
                </c:pt>
                <c:pt idx="4257">
                  <c:v>41061.597222222204</c:v>
                </c:pt>
                <c:pt idx="4258">
                  <c:v>41061.611111111088</c:v>
                </c:pt>
                <c:pt idx="4259">
                  <c:v>41061.624999999993</c:v>
                </c:pt>
                <c:pt idx="4260">
                  <c:v>41061.638888888891</c:v>
                </c:pt>
                <c:pt idx="4261">
                  <c:v>41061.652777777781</c:v>
                </c:pt>
                <c:pt idx="4262">
                  <c:v>41061.666666666642</c:v>
                </c:pt>
                <c:pt idx="4263">
                  <c:v>41061.680555555562</c:v>
                </c:pt>
                <c:pt idx="4264">
                  <c:v>41061.694444444445</c:v>
                </c:pt>
                <c:pt idx="4265">
                  <c:v>41061.708333333336</c:v>
                </c:pt>
                <c:pt idx="4266">
                  <c:v>41061.722222222204</c:v>
                </c:pt>
                <c:pt idx="4267">
                  <c:v>41061.736111111088</c:v>
                </c:pt>
                <c:pt idx="4268">
                  <c:v>41061.75</c:v>
                </c:pt>
                <c:pt idx="4269">
                  <c:v>41061.763888888876</c:v>
                </c:pt>
                <c:pt idx="4270">
                  <c:v>41061.777777777774</c:v>
                </c:pt>
                <c:pt idx="4271">
                  <c:v>41061.791666666621</c:v>
                </c:pt>
                <c:pt idx="4272">
                  <c:v>41061.805555555562</c:v>
                </c:pt>
                <c:pt idx="4273">
                  <c:v>41061.819444444467</c:v>
                </c:pt>
                <c:pt idx="4274">
                  <c:v>41061.833333333336</c:v>
                </c:pt>
                <c:pt idx="4275">
                  <c:v>41061.847222222219</c:v>
                </c:pt>
                <c:pt idx="4276">
                  <c:v>41061.861111111088</c:v>
                </c:pt>
                <c:pt idx="4277">
                  <c:v>41061.875</c:v>
                </c:pt>
                <c:pt idx="4278">
                  <c:v>41061.88888888892</c:v>
                </c:pt>
                <c:pt idx="4279">
                  <c:v>41061.902777777781</c:v>
                </c:pt>
                <c:pt idx="4280">
                  <c:v>41061.916666666664</c:v>
                </c:pt>
                <c:pt idx="4281">
                  <c:v>41061.930555555562</c:v>
                </c:pt>
                <c:pt idx="4282">
                  <c:v>41061.944444444467</c:v>
                </c:pt>
                <c:pt idx="4283">
                  <c:v>41061.958333333343</c:v>
                </c:pt>
                <c:pt idx="4284">
                  <c:v>41061.972222222219</c:v>
                </c:pt>
                <c:pt idx="4285">
                  <c:v>41061.986111111109</c:v>
                </c:pt>
                <c:pt idx="4286">
                  <c:v>41062</c:v>
                </c:pt>
                <c:pt idx="4287">
                  <c:v>41062.013888888891</c:v>
                </c:pt>
                <c:pt idx="4288">
                  <c:v>41062.027777777774</c:v>
                </c:pt>
                <c:pt idx="4289">
                  <c:v>41062.041666666642</c:v>
                </c:pt>
                <c:pt idx="4290">
                  <c:v>41062.055555555562</c:v>
                </c:pt>
                <c:pt idx="4291">
                  <c:v>41062.069444444445</c:v>
                </c:pt>
                <c:pt idx="4292">
                  <c:v>41062.083333333336</c:v>
                </c:pt>
                <c:pt idx="4293">
                  <c:v>41062.097222222204</c:v>
                </c:pt>
                <c:pt idx="4294">
                  <c:v>41062.111111111088</c:v>
                </c:pt>
                <c:pt idx="4295">
                  <c:v>41062.124999999993</c:v>
                </c:pt>
                <c:pt idx="4296">
                  <c:v>41062.138888888891</c:v>
                </c:pt>
                <c:pt idx="4297">
                  <c:v>41062.152777777781</c:v>
                </c:pt>
                <c:pt idx="4298">
                  <c:v>41062.166666666642</c:v>
                </c:pt>
                <c:pt idx="4299">
                  <c:v>41062.180555555562</c:v>
                </c:pt>
                <c:pt idx="4300">
                  <c:v>41062.194444444445</c:v>
                </c:pt>
                <c:pt idx="4301">
                  <c:v>41062.208333333336</c:v>
                </c:pt>
                <c:pt idx="4302">
                  <c:v>41062.222222222204</c:v>
                </c:pt>
                <c:pt idx="4303">
                  <c:v>41062.236111111088</c:v>
                </c:pt>
                <c:pt idx="4304">
                  <c:v>41062.25</c:v>
                </c:pt>
                <c:pt idx="4305">
                  <c:v>41062.263888888876</c:v>
                </c:pt>
                <c:pt idx="4306">
                  <c:v>41062.277777777774</c:v>
                </c:pt>
                <c:pt idx="4307">
                  <c:v>41062.291666666621</c:v>
                </c:pt>
                <c:pt idx="4308">
                  <c:v>41062.305555555562</c:v>
                </c:pt>
                <c:pt idx="4309">
                  <c:v>41062.319444444467</c:v>
                </c:pt>
                <c:pt idx="4310">
                  <c:v>41062.333333333336</c:v>
                </c:pt>
                <c:pt idx="4311">
                  <c:v>41062.347222222219</c:v>
                </c:pt>
                <c:pt idx="4312">
                  <c:v>41062.361111111088</c:v>
                </c:pt>
                <c:pt idx="4313">
                  <c:v>41062.375</c:v>
                </c:pt>
                <c:pt idx="4314">
                  <c:v>41062.38888888892</c:v>
                </c:pt>
                <c:pt idx="4315">
                  <c:v>41062.402777777781</c:v>
                </c:pt>
                <c:pt idx="4316">
                  <c:v>41062.416666666664</c:v>
                </c:pt>
                <c:pt idx="4317">
                  <c:v>41062.430555555562</c:v>
                </c:pt>
                <c:pt idx="4318">
                  <c:v>41062.444444444467</c:v>
                </c:pt>
                <c:pt idx="4319">
                  <c:v>41062.458333333343</c:v>
                </c:pt>
                <c:pt idx="4320">
                  <c:v>41062.472222222219</c:v>
                </c:pt>
                <c:pt idx="4321">
                  <c:v>41062.486111111109</c:v>
                </c:pt>
                <c:pt idx="4322">
                  <c:v>41062.5</c:v>
                </c:pt>
                <c:pt idx="4323">
                  <c:v>41062.513888888891</c:v>
                </c:pt>
                <c:pt idx="4324">
                  <c:v>41062.527777777774</c:v>
                </c:pt>
                <c:pt idx="4325">
                  <c:v>41062.541666666642</c:v>
                </c:pt>
                <c:pt idx="4326">
                  <c:v>41062.555555555562</c:v>
                </c:pt>
                <c:pt idx="4327">
                  <c:v>41062.569444444445</c:v>
                </c:pt>
                <c:pt idx="4328">
                  <c:v>41062.583333333336</c:v>
                </c:pt>
                <c:pt idx="4329">
                  <c:v>41062.597222222204</c:v>
                </c:pt>
                <c:pt idx="4330">
                  <c:v>41062.611111111088</c:v>
                </c:pt>
                <c:pt idx="4331">
                  <c:v>41062.624999999993</c:v>
                </c:pt>
                <c:pt idx="4332">
                  <c:v>41062.638888888891</c:v>
                </c:pt>
                <c:pt idx="4333">
                  <c:v>41062.652777777781</c:v>
                </c:pt>
                <c:pt idx="4334">
                  <c:v>41062.666666666642</c:v>
                </c:pt>
                <c:pt idx="4335">
                  <c:v>41062.680555555562</c:v>
                </c:pt>
                <c:pt idx="4336">
                  <c:v>41062.694444444445</c:v>
                </c:pt>
                <c:pt idx="4337">
                  <c:v>41062.708333333336</c:v>
                </c:pt>
                <c:pt idx="4338">
                  <c:v>41062.722222222204</c:v>
                </c:pt>
                <c:pt idx="4339">
                  <c:v>41062.736111111088</c:v>
                </c:pt>
                <c:pt idx="4340">
                  <c:v>41062.75</c:v>
                </c:pt>
                <c:pt idx="4341">
                  <c:v>41062.763888888876</c:v>
                </c:pt>
                <c:pt idx="4342">
                  <c:v>41062.777777777774</c:v>
                </c:pt>
                <c:pt idx="4343">
                  <c:v>41062.791666666621</c:v>
                </c:pt>
                <c:pt idx="4344">
                  <c:v>41062.805555555562</c:v>
                </c:pt>
                <c:pt idx="4345">
                  <c:v>41062.819444444467</c:v>
                </c:pt>
                <c:pt idx="4346">
                  <c:v>41062.833333333336</c:v>
                </c:pt>
                <c:pt idx="4347">
                  <c:v>41062.847222222219</c:v>
                </c:pt>
                <c:pt idx="4348">
                  <c:v>41062.861111111088</c:v>
                </c:pt>
                <c:pt idx="4349">
                  <c:v>41062.875</c:v>
                </c:pt>
                <c:pt idx="4350">
                  <c:v>41062.88888888892</c:v>
                </c:pt>
                <c:pt idx="4351">
                  <c:v>41062.902777777781</c:v>
                </c:pt>
                <c:pt idx="4352">
                  <c:v>41062.916666666664</c:v>
                </c:pt>
                <c:pt idx="4353">
                  <c:v>41062.930555555562</c:v>
                </c:pt>
                <c:pt idx="4354">
                  <c:v>41062.944444444467</c:v>
                </c:pt>
                <c:pt idx="4355">
                  <c:v>41062.958333333343</c:v>
                </c:pt>
                <c:pt idx="4356">
                  <c:v>41062.972222222219</c:v>
                </c:pt>
                <c:pt idx="4357">
                  <c:v>41062.986111111109</c:v>
                </c:pt>
                <c:pt idx="4358">
                  <c:v>41063</c:v>
                </c:pt>
                <c:pt idx="4359">
                  <c:v>41063.013888888891</c:v>
                </c:pt>
                <c:pt idx="4360">
                  <c:v>41063.027777777774</c:v>
                </c:pt>
                <c:pt idx="4361">
                  <c:v>41063.041666666642</c:v>
                </c:pt>
                <c:pt idx="4362">
                  <c:v>41063.055555555562</c:v>
                </c:pt>
                <c:pt idx="4363">
                  <c:v>41063.069444444445</c:v>
                </c:pt>
                <c:pt idx="4364">
                  <c:v>41063.083333333336</c:v>
                </c:pt>
                <c:pt idx="4365">
                  <c:v>41063.097222222204</c:v>
                </c:pt>
                <c:pt idx="4366">
                  <c:v>41063.111111111088</c:v>
                </c:pt>
                <c:pt idx="4367">
                  <c:v>41063.124999999993</c:v>
                </c:pt>
                <c:pt idx="4368">
                  <c:v>41063.138888888891</c:v>
                </c:pt>
                <c:pt idx="4369">
                  <c:v>41063.152777777781</c:v>
                </c:pt>
                <c:pt idx="4370">
                  <c:v>41063.166666666642</c:v>
                </c:pt>
                <c:pt idx="4371">
                  <c:v>41063.180555555562</c:v>
                </c:pt>
                <c:pt idx="4372">
                  <c:v>41063.194444444445</c:v>
                </c:pt>
                <c:pt idx="4373">
                  <c:v>41063.208333333336</c:v>
                </c:pt>
                <c:pt idx="4374">
                  <c:v>41063.222222222204</c:v>
                </c:pt>
                <c:pt idx="4375">
                  <c:v>41063.236111111088</c:v>
                </c:pt>
                <c:pt idx="4376">
                  <c:v>41063.25</c:v>
                </c:pt>
                <c:pt idx="4377">
                  <c:v>41063.263888888876</c:v>
                </c:pt>
                <c:pt idx="4378">
                  <c:v>41063.277777777774</c:v>
                </c:pt>
                <c:pt idx="4379">
                  <c:v>41063.291666666621</c:v>
                </c:pt>
                <c:pt idx="4380">
                  <c:v>41063.305555555562</c:v>
                </c:pt>
                <c:pt idx="4381">
                  <c:v>41063.319444444467</c:v>
                </c:pt>
                <c:pt idx="4382">
                  <c:v>41063.333333333336</c:v>
                </c:pt>
                <c:pt idx="4383">
                  <c:v>41063.347222222219</c:v>
                </c:pt>
                <c:pt idx="4384">
                  <c:v>41063.361111111088</c:v>
                </c:pt>
                <c:pt idx="4385">
                  <c:v>41063.375</c:v>
                </c:pt>
                <c:pt idx="4386">
                  <c:v>41063.38888888892</c:v>
                </c:pt>
                <c:pt idx="4387">
                  <c:v>41063.402777777781</c:v>
                </c:pt>
                <c:pt idx="4388">
                  <c:v>41063.416666666664</c:v>
                </c:pt>
                <c:pt idx="4389">
                  <c:v>41063.430555555562</c:v>
                </c:pt>
                <c:pt idx="4390">
                  <c:v>41063.444444444467</c:v>
                </c:pt>
                <c:pt idx="4391">
                  <c:v>41063.458333333343</c:v>
                </c:pt>
                <c:pt idx="4392">
                  <c:v>41063.472222222219</c:v>
                </c:pt>
                <c:pt idx="4393">
                  <c:v>41063.486111111109</c:v>
                </c:pt>
                <c:pt idx="4394">
                  <c:v>41063.5</c:v>
                </c:pt>
                <c:pt idx="4395">
                  <c:v>41063.513888888891</c:v>
                </c:pt>
                <c:pt idx="4396">
                  <c:v>41063.527777777774</c:v>
                </c:pt>
                <c:pt idx="4397">
                  <c:v>41063.541666666642</c:v>
                </c:pt>
                <c:pt idx="4398">
                  <c:v>41063.555555555562</c:v>
                </c:pt>
                <c:pt idx="4399">
                  <c:v>41063.569444444445</c:v>
                </c:pt>
                <c:pt idx="4400">
                  <c:v>41063.583333333336</c:v>
                </c:pt>
                <c:pt idx="4401">
                  <c:v>41063.597222222204</c:v>
                </c:pt>
                <c:pt idx="4402">
                  <c:v>41063.611111111088</c:v>
                </c:pt>
                <c:pt idx="4403">
                  <c:v>41063.624999999993</c:v>
                </c:pt>
                <c:pt idx="4404">
                  <c:v>41063.638888888891</c:v>
                </c:pt>
                <c:pt idx="4405">
                  <c:v>41063.652777777781</c:v>
                </c:pt>
                <c:pt idx="4406">
                  <c:v>41063.666666666642</c:v>
                </c:pt>
                <c:pt idx="4407">
                  <c:v>41063.680555555562</c:v>
                </c:pt>
                <c:pt idx="4408">
                  <c:v>41063.694444444445</c:v>
                </c:pt>
                <c:pt idx="4409">
                  <c:v>41063.708333333336</c:v>
                </c:pt>
                <c:pt idx="4410">
                  <c:v>41063.722222222204</c:v>
                </c:pt>
                <c:pt idx="4411">
                  <c:v>41063.736111111088</c:v>
                </c:pt>
                <c:pt idx="4412">
                  <c:v>41063.75</c:v>
                </c:pt>
                <c:pt idx="4413">
                  <c:v>41063.763888888876</c:v>
                </c:pt>
                <c:pt idx="4414">
                  <c:v>41063.777777777774</c:v>
                </c:pt>
                <c:pt idx="4415">
                  <c:v>41063.791666666621</c:v>
                </c:pt>
                <c:pt idx="4416">
                  <c:v>41063.805555555562</c:v>
                </c:pt>
                <c:pt idx="4417">
                  <c:v>41063.819444444467</c:v>
                </c:pt>
                <c:pt idx="4418">
                  <c:v>41063.833333333336</c:v>
                </c:pt>
                <c:pt idx="4419">
                  <c:v>41063.847222222219</c:v>
                </c:pt>
                <c:pt idx="4420">
                  <c:v>41063.861111111088</c:v>
                </c:pt>
                <c:pt idx="4421">
                  <c:v>41063.875</c:v>
                </c:pt>
                <c:pt idx="4422">
                  <c:v>41063.88888888892</c:v>
                </c:pt>
                <c:pt idx="4423">
                  <c:v>41063.902777777781</c:v>
                </c:pt>
                <c:pt idx="4424">
                  <c:v>41063.916666666664</c:v>
                </c:pt>
                <c:pt idx="4425">
                  <c:v>41063.930555555562</c:v>
                </c:pt>
                <c:pt idx="4426">
                  <c:v>41063.944444444467</c:v>
                </c:pt>
                <c:pt idx="4427">
                  <c:v>41063.958333333343</c:v>
                </c:pt>
                <c:pt idx="4428">
                  <c:v>41063.972222222219</c:v>
                </c:pt>
                <c:pt idx="4429">
                  <c:v>41063.986111111109</c:v>
                </c:pt>
                <c:pt idx="4430">
                  <c:v>41064</c:v>
                </c:pt>
                <c:pt idx="4431">
                  <c:v>41064.013888888891</c:v>
                </c:pt>
                <c:pt idx="4432">
                  <c:v>41064.027777777774</c:v>
                </c:pt>
                <c:pt idx="4433">
                  <c:v>41064.041666666642</c:v>
                </c:pt>
                <c:pt idx="4434">
                  <c:v>41064.055555555562</c:v>
                </c:pt>
                <c:pt idx="4435">
                  <c:v>41064.069444444445</c:v>
                </c:pt>
                <c:pt idx="4436">
                  <c:v>41064.083333333336</c:v>
                </c:pt>
                <c:pt idx="4437">
                  <c:v>41064.097222222204</c:v>
                </c:pt>
                <c:pt idx="4438">
                  <c:v>41064.111111111088</c:v>
                </c:pt>
                <c:pt idx="4439">
                  <c:v>41064.124999999993</c:v>
                </c:pt>
                <c:pt idx="4440">
                  <c:v>41064.138888888891</c:v>
                </c:pt>
                <c:pt idx="4441">
                  <c:v>41064.152777777781</c:v>
                </c:pt>
                <c:pt idx="4442">
                  <c:v>41064.166666666642</c:v>
                </c:pt>
                <c:pt idx="4443">
                  <c:v>41064.180555555562</c:v>
                </c:pt>
                <c:pt idx="4444">
                  <c:v>41064.194444444445</c:v>
                </c:pt>
                <c:pt idx="4445">
                  <c:v>41064.208333333336</c:v>
                </c:pt>
                <c:pt idx="4446">
                  <c:v>41064.222222222204</c:v>
                </c:pt>
                <c:pt idx="4447">
                  <c:v>41064.236111111088</c:v>
                </c:pt>
                <c:pt idx="4448">
                  <c:v>41064.25</c:v>
                </c:pt>
                <c:pt idx="4449">
                  <c:v>41064.263888888876</c:v>
                </c:pt>
                <c:pt idx="4450">
                  <c:v>41064.277777777774</c:v>
                </c:pt>
                <c:pt idx="4451">
                  <c:v>41064.291666666621</c:v>
                </c:pt>
                <c:pt idx="4452">
                  <c:v>41064.305555555562</c:v>
                </c:pt>
                <c:pt idx="4453">
                  <c:v>41064.319444444467</c:v>
                </c:pt>
                <c:pt idx="4454">
                  <c:v>41064.333333333336</c:v>
                </c:pt>
                <c:pt idx="4455">
                  <c:v>41064.347222222219</c:v>
                </c:pt>
                <c:pt idx="4456">
                  <c:v>41064.361111111088</c:v>
                </c:pt>
                <c:pt idx="4457">
                  <c:v>41064.375</c:v>
                </c:pt>
                <c:pt idx="4458">
                  <c:v>41064.38888888892</c:v>
                </c:pt>
                <c:pt idx="4459">
                  <c:v>41064.402777777781</c:v>
                </c:pt>
                <c:pt idx="4460">
                  <c:v>41064.416666666664</c:v>
                </c:pt>
                <c:pt idx="4461">
                  <c:v>41064.430555555562</c:v>
                </c:pt>
                <c:pt idx="4462">
                  <c:v>41064.444444444467</c:v>
                </c:pt>
                <c:pt idx="4463">
                  <c:v>41064.458333333343</c:v>
                </c:pt>
                <c:pt idx="4464">
                  <c:v>41064.472222222219</c:v>
                </c:pt>
                <c:pt idx="4465">
                  <c:v>41064.486111111109</c:v>
                </c:pt>
                <c:pt idx="4466">
                  <c:v>41064.5</c:v>
                </c:pt>
                <c:pt idx="4467">
                  <c:v>41064.513888888891</c:v>
                </c:pt>
                <c:pt idx="4468">
                  <c:v>41064.527777777774</c:v>
                </c:pt>
                <c:pt idx="4469">
                  <c:v>41064.541666666642</c:v>
                </c:pt>
                <c:pt idx="4470">
                  <c:v>41064.555555555562</c:v>
                </c:pt>
                <c:pt idx="4471">
                  <c:v>41064.569444444445</c:v>
                </c:pt>
                <c:pt idx="4472">
                  <c:v>41064.583333333336</c:v>
                </c:pt>
                <c:pt idx="4473">
                  <c:v>41064.597222222204</c:v>
                </c:pt>
                <c:pt idx="4474">
                  <c:v>41064.611111111088</c:v>
                </c:pt>
                <c:pt idx="4475">
                  <c:v>41064.624999999993</c:v>
                </c:pt>
                <c:pt idx="4476">
                  <c:v>41064.638888888891</c:v>
                </c:pt>
                <c:pt idx="4477">
                  <c:v>41064.652777777781</c:v>
                </c:pt>
                <c:pt idx="4478">
                  <c:v>41064.666666666642</c:v>
                </c:pt>
                <c:pt idx="4479">
                  <c:v>41064.680555555562</c:v>
                </c:pt>
                <c:pt idx="4480">
                  <c:v>41064.694444444445</c:v>
                </c:pt>
                <c:pt idx="4481">
                  <c:v>41064.708333333336</c:v>
                </c:pt>
                <c:pt idx="4482">
                  <c:v>41064.722222222204</c:v>
                </c:pt>
                <c:pt idx="4483">
                  <c:v>41064.736111111088</c:v>
                </c:pt>
                <c:pt idx="4484">
                  <c:v>41064.75</c:v>
                </c:pt>
                <c:pt idx="4485">
                  <c:v>41064.763888888876</c:v>
                </c:pt>
                <c:pt idx="4486">
                  <c:v>41064.777777777774</c:v>
                </c:pt>
                <c:pt idx="4487">
                  <c:v>41064.791666666621</c:v>
                </c:pt>
                <c:pt idx="4488">
                  <c:v>41064.805555555562</c:v>
                </c:pt>
                <c:pt idx="4489">
                  <c:v>41064.819444444467</c:v>
                </c:pt>
                <c:pt idx="4490">
                  <c:v>41064.833333333336</c:v>
                </c:pt>
                <c:pt idx="4491">
                  <c:v>41064.847222222219</c:v>
                </c:pt>
                <c:pt idx="4492">
                  <c:v>41064.861111111088</c:v>
                </c:pt>
                <c:pt idx="4493">
                  <c:v>41064.875</c:v>
                </c:pt>
                <c:pt idx="4494">
                  <c:v>41064.88888888892</c:v>
                </c:pt>
                <c:pt idx="4495">
                  <c:v>41064.902777777781</c:v>
                </c:pt>
                <c:pt idx="4496">
                  <c:v>41064.916666666664</c:v>
                </c:pt>
                <c:pt idx="4497">
                  <c:v>41064.930555555562</c:v>
                </c:pt>
                <c:pt idx="4498">
                  <c:v>41064.944444444467</c:v>
                </c:pt>
                <c:pt idx="4499">
                  <c:v>41064.958333333343</c:v>
                </c:pt>
                <c:pt idx="4500">
                  <c:v>41064.972222222219</c:v>
                </c:pt>
                <c:pt idx="4501">
                  <c:v>41064.986111111109</c:v>
                </c:pt>
                <c:pt idx="4502">
                  <c:v>41065</c:v>
                </c:pt>
                <c:pt idx="4503">
                  <c:v>41065.013888888891</c:v>
                </c:pt>
                <c:pt idx="4504">
                  <c:v>41065.027777777774</c:v>
                </c:pt>
                <c:pt idx="4505">
                  <c:v>41065.041666666642</c:v>
                </c:pt>
                <c:pt idx="4506">
                  <c:v>41065.055555555562</c:v>
                </c:pt>
                <c:pt idx="4507">
                  <c:v>41065.069444444445</c:v>
                </c:pt>
                <c:pt idx="4508">
                  <c:v>41065.083333333336</c:v>
                </c:pt>
                <c:pt idx="4509">
                  <c:v>41065.097222222204</c:v>
                </c:pt>
                <c:pt idx="4510">
                  <c:v>41065.111111111088</c:v>
                </c:pt>
                <c:pt idx="4511">
                  <c:v>41065.124999999993</c:v>
                </c:pt>
                <c:pt idx="4512">
                  <c:v>41065.138888888891</c:v>
                </c:pt>
                <c:pt idx="4513">
                  <c:v>41065.152777777781</c:v>
                </c:pt>
                <c:pt idx="4514">
                  <c:v>41065.166666666642</c:v>
                </c:pt>
                <c:pt idx="4515">
                  <c:v>41065.180555555562</c:v>
                </c:pt>
                <c:pt idx="4516">
                  <c:v>41065.194444444445</c:v>
                </c:pt>
                <c:pt idx="4517">
                  <c:v>41065.208333333336</c:v>
                </c:pt>
                <c:pt idx="4518">
                  <c:v>41065.222222222204</c:v>
                </c:pt>
                <c:pt idx="4519">
                  <c:v>41065.236111111088</c:v>
                </c:pt>
                <c:pt idx="4520">
                  <c:v>41065.25</c:v>
                </c:pt>
                <c:pt idx="4521">
                  <c:v>41065.263888888876</c:v>
                </c:pt>
                <c:pt idx="4522">
                  <c:v>41065.277777777774</c:v>
                </c:pt>
                <c:pt idx="4523">
                  <c:v>41065.291666666621</c:v>
                </c:pt>
                <c:pt idx="4524">
                  <c:v>41065.305555555562</c:v>
                </c:pt>
                <c:pt idx="4525">
                  <c:v>41065.319444444467</c:v>
                </c:pt>
                <c:pt idx="4526">
                  <c:v>41065.333333333336</c:v>
                </c:pt>
                <c:pt idx="4527">
                  <c:v>41065.347222222219</c:v>
                </c:pt>
                <c:pt idx="4528">
                  <c:v>41065.361111111088</c:v>
                </c:pt>
                <c:pt idx="4529">
                  <c:v>41065.375</c:v>
                </c:pt>
                <c:pt idx="4530">
                  <c:v>41065.38888888892</c:v>
                </c:pt>
                <c:pt idx="4531">
                  <c:v>41065.402777777781</c:v>
                </c:pt>
                <c:pt idx="4532">
                  <c:v>41065.416666666664</c:v>
                </c:pt>
                <c:pt idx="4533">
                  <c:v>41065.430555555562</c:v>
                </c:pt>
                <c:pt idx="4534">
                  <c:v>41065.444444444467</c:v>
                </c:pt>
                <c:pt idx="4535">
                  <c:v>41065.458333333343</c:v>
                </c:pt>
                <c:pt idx="4536">
                  <c:v>41065.472222222219</c:v>
                </c:pt>
                <c:pt idx="4537">
                  <c:v>41065.486111111109</c:v>
                </c:pt>
                <c:pt idx="4538">
                  <c:v>41065.5</c:v>
                </c:pt>
                <c:pt idx="4539">
                  <c:v>41065.513888888891</c:v>
                </c:pt>
                <c:pt idx="4540">
                  <c:v>41065.527777777774</c:v>
                </c:pt>
                <c:pt idx="4541">
                  <c:v>41065.541666666642</c:v>
                </c:pt>
                <c:pt idx="4542">
                  <c:v>41065.555555555562</c:v>
                </c:pt>
                <c:pt idx="4543">
                  <c:v>41065.569444444445</c:v>
                </c:pt>
                <c:pt idx="4544">
                  <c:v>41065.583333333336</c:v>
                </c:pt>
                <c:pt idx="4545">
                  <c:v>41065.597222222204</c:v>
                </c:pt>
                <c:pt idx="4546">
                  <c:v>41065.611111111088</c:v>
                </c:pt>
                <c:pt idx="4547">
                  <c:v>41065.624999999993</c:v>
                </c:pt>
                <c:pt idx="4548">
                  <c:v>41065.638888888891</c:v>
                </c:pt>
                <c:pt idx="4549">
                  <c:v>41065.652777777781</c:v>
                </c:pt>
                <c:pt idx="4550">
                  <c:v>41065.666666666642</c:v>
                </c:pt>
                <c:pt idx="4551">
                  <c:v>41065.680555555562</c:v>
                </c:pt>
                <c:pt idx="4552">
                  <c:v>41065.694444444445</c:v>
                </c:pt>
                <c:pt idx="4553">
                  <c:v>41065.708333333336</c:v>
                </c:pt>
                <c:pt idx="4554">
                  <c:v>41065.722222222204</c:v>
                </c:pt>
                <c:pt idx="4555">
                  <c:v>41065.736111111088</c:v>
                </c:pt>
                <c:pt idx="4556">
                  <c:v>41065.75</c:v>
                </c:pt>
                <c:pt idx="4557">
                  <c:v>41065.763888888876</c:v>
                </c:pt>
                <c:pt idx="4558">
                  <c:v>41065.777777777774</c:v>
                </c:pt>
                <c:pt idx="4559">
                  <c:v>41065.791666666621</c:v>
                </c:pt>
                <c:pt idx="4560">
                  <c:v>41065.805555555562</c:v>
                </c:pt>
                <c:pt idx="4561">
                  <c:v>41065.819444444467</c:v>
                </c:pt>
                <c:pt idx="4562">
                  <c:v>41065.833333333336</c:v>
                </c:pt>
                <c:pt idx="4563">
                  <c:v>41065.847222222219</c:v>
                </c:pt>
                <c:pt idx="4564">
                  <c:v>41065.861111111088</c:v>
                </c:pt>
                <c:pt idx="4565">
                  <c:v>41065.875</c:v>
                </c:pt>
                <c:pt idx="4566">
                  <c:v>41065.88888888892</c:v>
                </c:pt>
                <c:pt idx="4567">
                  <c:v>41065.902777777781</c:v>
                </c:pt>
                <c:pt idx="4568">
                  <c:v>41065.916666666664</c:v>
                </c:pt>
                <c:pt idx="4569">
                  <c:v>41065.930555555562</c:v>
                </c:pt>
                <c:pt idx="4570">
                  <c:v>41065.944444444467</c:v>
                </c:pt>
                <c:pt idx="4571">
                  <c:v>41065.958333333343</c:v>
                </c:pt>
                <c:pt idx="4572">
                  <c:v>41065.972222222219</c:v>
                </c:pt>
                <c:pt idx="4573">
                  <c:v>41065.986111111109</c:v>
                </c:pt>
                <c:pt idx="4574">
                  <c:v>41066</c:v>
                </c:pt>
                <c:pt idx="4575">
                  <c:v>41066.013888888891</c:v>
                </c:pt>
                <c:pt idx="4576">
                  <c:v>41066.027777777774</c:v>
                </c:pt>
                <c:pt idx="4577">
                  <c:v>41066.041666666642</c:v>
                </c:pt>
                <c:pt idx="4578">
                  <c:v>41066.055555555562</c:v>
                </c:pt>
                <c:pt idx="4579">
                  <c:v>41066.069444444445</c:v>
                </c:pt>
                <c:pt idx="4580">
                  <c:v>41066.083333333336</c:v>
                </c:pt>
                <c:pt idx="4581">
                  <c:v>41066.097222222204</c:v>
                </c:pt>
                <c:pt idx="4582">
                  <c:v>41066.111111111088</c:v>
                </c:pt>
                <c:pt idx="4583">
                  <c:v>41066.124999999993</c:v>
                </c:pt>
                <c:pt idx="4584">
                  <c:v>41066.138888888891</c:v>
                </c:pt>
                <c:pt idx="4585">
                  <c:v>41066.152777777781</c:v>
                </c:pt>
                <c:pt idx="4586">
                  <c:v>41066.166666666642</c:v>
                </c:pt>
                <c:pt idx="4587">
                  <c:v>41066.180555555562</c:v>
                </c:pt>
                <c:pt idx="4588">
                  <c:v>41066.194444444445</c:v>
                </c:pt>
                <c:pt idx="4589">
                  <c:v>41066.208333333336</c:v>
                </c:pt>
                <c:pt idx="4590">
                  <c:v>41066.222222222204</c:v>
                </c:pt>
                <c:pt idx="4591">
                  <c:v>41066.236111111088</c:v>
                </c:pt>
                <c:pt idx="4592">
                  <c:v>41066.25</c:v>
                </c:pt>
                <c:pt idx="4593">
                  <c:v>41066.263888888876</c:v>
                </c:pt>
                <c:pt idx="4594">
                  <c:v>41066.277777777774</c:v>
                </c:pt>
                <c:pt idx="4595">
                  <c:v>41066.291666666621</c:v>
                </c:pt>
                <c:pt idx="4596">
                  <c:v>41066.305555555562</c:v>
                </c:pt>
                <c:pt idx="4597">
                  <c:v>41066.319444444467</c:v>
                </c:pt>
                <c:pt idx="4598">
                  <c:v>41066.333333333336</c:v>
                </c:pt>
                <c:pt idx="4599">
                  <c:v>41066.347222222219</c:v>
                </c:pt>
                <c:pt idx="4600">
                  <c:v>41066.361111111088</c:v>
                </c:pt>
                <c:pt idx="4601">
                  <c:v>41066.375</c:v>
                </c:pt>
                <c:pt idx="4602">
                  <c:v>41066.38888888892</c:v>
                </c:pt>
                <c:pt idx="4603">
                  <c:v>41066.402777777781</c:v>
                </c:pt>
                <c:pt idx="4604">
                  <c:v>41066.416666666664</c:v>
                </c:pt>
                <c:pt idx="4605">
                  <c:v>41066.430555555562</c:v>
                </c:pt>
                <c:pt idx="4606">
                  <c:v>41066.444444444467</c:v>
                </c:pt>
                <c:pt idx="4607">
                  <c:v>41066.458333333343</c:v>
                </c:pt>
                <c:pt idx="4608">
                  <c:v>41066.472222222219</c:v>
                </c:pt>
                <c:pt idx="4609">
                  <c:v>41066.486111111109</c:v>
                </c:pt>
                <c:pt idx="4610">
                  <c:v>41066.5</c:v>
                </c:pt>
                <c:pt idx="4611">
                  <c:v>41066.513888888891</c:v>
                </c:pt>
                <c:pt idx="4612">
                  <c:v>41066.527777777774</c:v>
                </c:pt>
                <c:pt idx="4613">
                  <c:v>41066.541666666642</c:v>
                </c:pt>
                <c:pt idx="4614">
                  <c:v>41066.555555555562</c:v>
                </c:pt>
                <c:pt idx="4615">
                  <c:v>41066.569444444445</c:v>
                </c:pt>
                <c:pt idx="4616">
                  <c:v>41066.583333333336</c:v>
                </c:pt>
                <c:pt idx="4617">
                  <c:v>41066.597222222204</c:v>
                </c:pt>
                <c:pt idx="4618">
                  <c:v>41066.611111111088</c:v>
                </c:pt>
                <c:pt idx="4619">
                  <c:v>41066.624999999993</c:v>
                </c:pt>
                <c:pt idx="4620">
                  <c:v>41066.638888888891</c:v>
                </c:pt>
                <c:pt idx="4621">
                  <c:v>41066.652777777781</c:v>
                </c:pt>
                <c:pt idx="4622">
                  <c:v>41066.666666666642</c:v>
                </c:pt>
                <c:pt idx="4623">
                  <c:v>41066.680555555562</c:v>
                </c:pt>
                <c:pt idx="4624">
                  <c:v>41066.694444444445</c:v>
                </c:pt>
                <c:pt idx="4625">
                  <c:v>41066.708333333336</c:v>
                </c:pt>
                <c:pt idx="4626">
                  <c:v>41066.722222222204</c:v>
                </c:pt>
                <c:pt idx="4627">
                  <c:v>41066.736111111088</c:v>
                </c:pt>
                <c:pt idx="4628">
                  <c:v>41066.75</c:v>
                </c:pt>
                <c:pt idx="4629">
                  <c:v>41066.763888888876</c:v>
                </c:pt>
                <c:pt idx="4630">
                  <c:v>41066.777777777774</c:v>
                </c:pt>
                <c:pt idx="4631">
                  <c:v>41066.791666666621</c:v>
                </c:pt>
                <c:pt idx="4632">
                  <c:v>41066.805555555562</c:v>
                </c:pt>
                <c:pt idx="4633">
                  <c:v>41066.819444444467</c:v>
                </c:pt>
                <c:pt idx="4634">
                  <c:v>41066.833333333336</c:v>
                </c:pt>
                <c:pt idx="4635">
                  <c:v>41066.847222222219</c:v>
                </c:pt>
                <c:pt idx="4636">
                  <c:v>41066.861111111088</c:v>
                </c:pt>
                <c:pt idx="4637">
                  <c:v>41066.875</c:v>
                </c:pt>
                <c:pt idx="4638">
                  <c:v>41066.88888888892</c:v>
                </c:pt>
                <c:pt idx="4639">
                  <c:v>41066.902777777781</c:v>
                </c:pt>
                <c:pt idx="4640">
                  <c:v>41066.916666666664</c:v>
                </c:pt>
                <c:pt idx="4641">
                  <c:v>41066.930555555562</c:v>
                </c:pt>
                <c:pt idx="4642">
                  <c:v>41066.944444444467</c:v>
                </c:pt>
                <c:pt idx="4643">
                  <c:v>41066.958333333343</c:v>
                </c:pt>
                <c:pt idx="4644">
                  <c:v>41066.972222222219</c:v>
                </c:pt>
                <c:pt idx="4645">
                  <c:v>41066.986111111109</c:v>
                </c:pt>
                <c:pt idx="4646">
                  <c:v>41067</c:v>
                </c:pt>
                <c:pt idx="4647">
                  <c:v>41067.013888888891</c:v>
                </c:pt>
                <c:pt idx="4648">
                  <c:v>41067.027777777774</c:v>
                </c:pt>
                <c:pt idx="4649">
                  <c:v>41067.041666666642</c:v>
                </c:pt>
                <c:pt idx="4650">
                  <c:v>41067.055555555562</c:v>
                </c:pt>
                <c:pt idx="4651">
                  <c:v>41067.069444444445</c:v>
                </c:pt>
                <c:pt idx="4652">
                  <c:v>41067.083333333336</c:v>
                </c:pt>
                <c:pt idx="4653">
                  <c:v>41067.097222222204</c:v>
                </c:pt>
                <c:pt idx="4654">
                  <c:v>41067.111111111088</c:v>
                </c:pt>
                <c:pt idx="4655">
                  <c:v>41067.124999999993</c:v>
                </c:pt>
                <c:pt idx="4656">
                  <c:v>41067.138888888891</c:v>
                </c:pt>
                <c:pt idx="4657">
                  <c:v>41067.152777777781</c:v>
                </c:pt>
                <c:pt idx="4658">
                  <c:v>41067.166666666642</c:v>
                </c:pt>
                <c:pt idx="4659">
                  <c:v>41067.180555555562</c:v>
                </c:pt>
                <c:pt idx="4660">
                  <c:v>41067.194444444445</c:v>
                </c:pt>
                <c:pt idx="4661">
                  <c:v>41067.208333333336</c:v>
                </c:pt>
                <c:pt idx="4662">
                  <c:v>41067.222222222204</c:v>
                </c:pt>
                <c:pt idx="4663">
                  <c:v>41067.236111111088</c:v>
                </c:pt>
                <c:pt idx="4664">
                  <c:v>41067.25</c:v>
                </c:pt>
                <c:pt idx="4665">
                  <c:v>41067.263888888876</c:v>
                </c:pt>
                <c:pt idx="4666">
                  <c:v>41067.277777777774</c:v>
                </c:pt>
                <c:pt idx="4667">
                  <c:v>41067.291666666621</c:v>
                </c:pt>
                <c:pt idx="4668">
                  <c:v>41067.305555555562</c:v>
                </c:pt>
                <c:pt idx="4669">
                  <c:v>41067.319444444467</c:v>
                </c:pt>
                <c:pt idx="4670">
                  <c:v>41067.333333333336</c:v>
                </c:pt>
                <c:pt idx="4671">
                  <c:v>41067.347222222219</c:v>
                </c:pt>
                <c:pt idx="4672">
                  <c:v>41067.361111111088</c:v>
                </c:pt>
                <c:pt idx="4673">
                  <c:v>41067.375</c:v>
                </c:pt>
                <c:pt idx="4674">
                  <c:v>41067.38888888892</c:v>
                </c:pt>
                <c:pt idx="4675">
                  <c:v>41067.402777777781</c:v>
                </c:pt>
                <c:pt idx="4676">
                  <c:v>41067.416666666664</c:v>
                </c:pt>
                <c:pt idx="4677">
                  <c:v>41067.430555555562</c:v>
                </c:pt>
                <c:pt idx="4678">
                  <c:v>41067.444444444467</c:v>
                </c:pt>
                <c:pt idx="4679">
                  <c:v>41067.458333333343</c:v>
                </c:pt>
                <c:pt idx="4680">
                  <c:v>41067.472222222219</c:v>
                </c:pt>
                <c:pt idx="4681">
                  <c:v>41067.486111111109</c:v>
                </c:pt>
                <c:pt idx="4682">
                  <c:v>41067.5</c:v>
                </c:pt>
                <c:pt idx="4683">
                  <c:v>41067.513888888891</c:v>
                </c:pt>
                <c:pt idx="4684">
                  <c:v>41067.527777777774</c:v>
                </c:pt>
                <c:pt idx="4685">
                  <c:v>41067.541666666642</c:v>
                </c:pt>
                <c:pt idx="4686">
                  <c:v>41067.555555555562</c:v>
                </c:pt>
                <c:pt idx="4687">
                  <c:v>41067.569444444445</c:v>
                </c:pt>
                <c:pt idx="4688">
                  <c:v>41067.583333333336</c:v>
                </c:pt>
                <c:pt idx="4689">
                  <c:v>41067.597222222204</c:v>
                </c:pt>
                <c:pt idx="4690">
                  <c:v>41067.611111111088</c:v>
                </c:pt>
                <c:pt idx="4691">
                  <c:v>41067.624999999993</c:v>
                </c:pt>
                <c:pt idx="4692">
                  <c:v>41067.638888888891</c:v>
                </c:pt>
                <c:pt idx="4693">
                  <c:v>41067.652777777781</c:v>
                </c:pt>
                <c:pt idx="4694">
                  <c:v>41067.666666666642</c:v>
                </c:pt>
                <c:pt idx="4695">
                  <c:v>41067.680555555562</c:v>
                </c:pt>
                <c:pt idx="4696">
                  <c:v>41067.694444444445</c:v>
                </c:pt>
                <c:pt idx="4697">
                  <c:v>41067.708333333336</c:v>
                </c:pt>
                <c:pt idx="4698">
                  <c:v>41067.722222222204</c:v>
                </c:pt>
                <c:pt idx="4699">
                  <c:v>41067.736111111088</c:v>
                </c:pt>
                <c:pt idx="4700">
                  <c:v>41067.75</c:v>
                </c:pt>
                <c:pt idx="4701">
                  <c:v>41067.763888888876</c:v>
                </c:pt>
                <c:pt idx="4702">
                  <c:v>41067.777777777774</c:v>
                </c:pt>
                <c:pt idx="4703">
                  <c:v>41067.791666666621</c:v>
                </c:pt>
                <c:pt idx="4704">
                  <c:v>41067.805555555562</c:v>
                </c:pt>
                <c:pt idx="4705">
                  <c:v>41067.819444444467</c:v>
                </c:pt>
                <c:pt idx="4706">
                  <c:v>41067.833333333336</c:v>
                </c:pt>
                <c:pt idx="4707">
                  <c:v>41067.847222222219</c:v>
                </c:pt>
                <c:pt idx="4708">
                  <c:v>41067.861111111088</c:v>
                </c:pt>
                <c:pt idx="4709">
                  <c:v>41067.875</c:v>
                </c:pt>
                <c:pt idx="4710">
                  <c:v>41067.88888888892</c:v>
                </c:pt>
                <c:pt idx="4711">
                  <c:v>41067.902777777781</c:v>
                </c:pt>
                <c:pt idx="4712">
                  <c:v>41067.916666666664</c:v>
                </c:pt>
                <c:pt idx="4713">
                  <c:v>41067.930555555562</c:v>
                </c:pt>
                <c:pt idx="4714">
                  <c:v>41067.944444444467</c:v>
                </c:pt>
                <c:pt idx="4715">
                  <c:v>41067.958333333343</c:v>
                </c:pt>
                <c:pt idx="4716">
                  <c:v>41067.972222222219</c:v>
                </c:pt>
                <c:pt idx="4717">
                  <c:v>41067.986111111109</c:v>
                </c:pt>
                <c:pt idx="4718">
                  <c:v>41068</c:v>
                </c:pt>
                <c:pt idx="4719">
                  <c:v>41068.013888888891</c:v>
                </c:pt>
                <c:pt idx="4720">
                  <c:v>41068.027777777774</c:v>
                </c:pt>
                <c:pt idx="4721">
                  <c:v>41068.041666666642</c:v>
                </c:pt>
                <c:pt idx="4722">
                  <c:v>41068.055555555562</c:v>
                </c:pt>
                <c:pt idx="4723">
                  <c:v>41068.069444444445</c:v>
                </c:pt>
                <c:pt idx="4724">
                  <c:v>41068.083333333336</c:v>
                </c:pt>
                <c:pt idx="4725">
                  <c:v>41068.097222222204</c:v>
                </c:pt>
                <c:pt idx="4726">
                  <c:v>41068.111111111088</c:v>
                </c:pt>
                <c:pt idx="4727">
                  <c:v>41068.124999999993</c:v>
                </c:pt>
                <c:pt idx="4728">
                  <c:v>41068.138888888891</c:v>
                </c:pt>
                <c:pt idx="4729">
                  <c:v>41068.152777777781</c:v>
                </c:pt>
                <c:pt idx="4730">
                  <c:v>41068.166666666642</c:v>
                </c:pt>
                <c:pt idx="4731">
                  <c:v>41068.180555555562</c:v>
                </c:pt>
                <c:pt idx="4732">
                  <c:v>41068.194444444445</c:v>
                </c:pt>
                <c:pt idx="4733">
                  <c:v>41068.208333333336</c:v>
                </c:pt>
                <c:pt idx="4734">
                  <c:v>41068.222222222204</c:v>
                </c:pt>
                <c:pt idx="4735">
                  <c:v>41068.236111111088</c:v>
                </c:pt>
                <c:pt idx="4736">
                  <c:v>41068.25</c:v>
                </c:pt>
                <c:pt idx="4737">
                  <c:v>41068.263888888876</c:v>
                </c:pt>
                <c:pt idx="4738">
                  <c:v>41068.277777777774</c:v>
                </c:pt>
                <c:pt idx="4739">
                  <c:v>41068.291666666621</c:v>
                </c:pt>
                <c:pt idx="4740">
                  <c:v>41068.305555555562</c:v>
                </c:pt>
                <c:pt idx="4741">
                  <c:v>41068.319444444467</c:v>
                </c:pt>
                <c:pt idx="4742">
                  <c:v>41068.333333333336</c:v>
                </c:pt>
                <c:pt idx="4743">
                  <c:v>41068.347222222219</c:v>
                </c:pt>
                <c:pt idx="4744">
                  <c:v>41068.361111111088</c:v>
                </c:pt>
                <c:pt idx="4745">
                  <c:v>41068.375</c:v>
                </c:pt>
                <c:pt idx="4746">
                  <c:v>41068.38888888892</c:v>
                </c:pt>
                <c:pt idx="4747">
                  <c:v>41068.402777777781</c:v>
                </c:pt>
                <c:pt idx="4748">
                  <c:v>41068.416666666664</c:v>
                </c:pt>
                <c:pt idx="4749">
                  <c:v>41068.430555555562</c:v>
                </c:pt>
                <c:pt idx="4750">
                  <c:v>41068.444444444467</c:v>
                </c:pt>
                <c:pt idx="4751">
                  <c:v>41068.458333333343</c:v>
                </c:pt>
                <c:pt idx="4752">
                  <c:v>41068.472222222219</c:v>
                </c:pt>
                <c:pt idx="4753">
                  <c:v>41068.486111111109</c:v>
                </c:pt>
                <c:pt idx="4754">
                  <c:v>41068.5</c:v>
                </c:pt>
                <c:pt idx="4755">
                  <c:v>41068.513888888891</c:v>
                </c:pt>
                <c:pt idx="4756">
                  <c:v>41068.527777777774</c:v>
                </c:pt>
                <c:pt idx="4757">
                  <c:v>41068.541666666642</c:v>
                </c:pt>
                <c:pt idx="4758">
                  <c:v>41068.555555555562</c:v>
                </c:pt>
                <c:pt idx="4759">
                  <c:v>41068.569444444445</c:v>
                </c:pt>
                <c:pt idx="4760">
                  <c:v>41068.583333333336</c:v>
                </c:pt>
                <c:pt idx="4761">
                  <c:v>41068.597222222204</c:v>
                </c:pt>
                <c:pt idx="4762">
                  <c:v>41068.611111111088</c:v>
                </c:pt>
                <c:pt idx="4763">
                  <c:v>41068.624999999993</c:v>
                </c:pt>
                <c:pt idx="4764">
                  <c:v>41068.638888888891</c:v>
                </c:pt>
                <c:pt idx="4765">
                  <c:v>41068.652777777781</c:v>
                </c:pt>
                <c:pt idx="4766">
                  <c:v>41068.666666666642</c:v>
                </c:pt>
                <c:pt idx="4767">
                  <c:v>41068.680555555562</c:v>
                </c:pt>
                <c:pt idx="4768">
                  <c:v>41068.694444444445</c:v>
                </c:pt>
                <c:pt idx="4769">
                  <c:v>41068.708333333336</c:v>
                </c:pt>
                <c:pt idx="4770">
                  <c:v>41068.722222222204</c:v>
                </c:pt>
                <c:pt idx="4771">
                  <c:v>41068.736111111088</c:v>
                </c:pt>
                <c:pt idx="4772">
                  <c:v>41068.75</c:v>
                </c:pt>
                <c:pt idx="4773">
                  <c:v>41068.763888888876</c:v>
                </c:pt>
                <c:pt idx="4774">
                  <c:v>41068.777777777774</c:v>
                </c:pt>
                <c:pt idx="4775">
                  <c:v>41068.791666666621</c:v>
                </c:pt>
                <c:pt idx="4776">
                  <c:v>41068.805555555562</c:v>
                </c:pt>
                <c:pt idx="4777">
                  <c:v>41068.819444444467</c:v>
                </c:pt>
                <c:pt idx="4778">
                  <c:v>41068.833333333336</c:v>
                </c:pt>
                <c:pt idx="4779">
                  <c:v>41068.847222222219</c:v>
                </c:pt>
                <c:pt idx="4780">
                  <c:v>41068.861111111088</c:v>
                </c:pt>
                <c:pt idx="4781">
                  <c:v>41068.875</c:v>
                </c:pt>
                <c:pt idx="4782">
                  <c:v>41068.88888888892</c:v>
                </c:pt>
                <c:pt idx="4783">
                  <c:v>41068.902777777781</c:v>
                </c:pt>
                <c:pt idx="4784">
                  <c:v>41068.916666666664</c:v>
                </c:pt>
                <c:pt idx="4785">
                  <c:v>41068.930555555562</c:v>
                </c:pt>
                <c:pt idx="4786">
                  <c:v>41068.944444444467</c:v>
                </c:pt>
                <c:pt idx="4787">
                  <c:v>41068.958333333343</c:v>
                </c:pt>
                <c:pt idx="4788">
                  <c:v>41068.972222222219</c:v>
                </c:pt>
                <c:pt idx="4789">
                  <c:v>41068.986111111109</c:v>
                </c:pt>
                <c:pt idx="4790">
                  <c:v>41069</c:v>
                </c:pt>
                <c:pt idx="4791">
                  <c:v>41069.013888888891</c:v>
                </c:pt>
                <c:pt idx="4792">
                  <c:v>41069.027777777774</c:v>
                </c:pt>
                <c:pt idx="4793">
                  <c:v>41069.041666666642</c:v>
                </c:pt>
                <c:pt idx="4794">
                  <c:v>41069.055555555562</c:v>
                </c:pt>
                <c:pt idx="4795">
                  <c:v>41069.069444444445</c:v>
                </c:pt>
                <c:pt idx="4796">
                  <c:v>41069.083333333336</c:v>
                </c:pt>
                <c:pt idx="4797">
                  <c:v>41069.097222222204</c:v>
                </c:pt>
                <c:pt idx="4798">
                  <c:v>41069.111111111088</c:v>
                </c:pt>
                <c:pt idx="4799">
                  <c:v>41069.124999999993</c:v>
                </c:pt>
                <c:pt idx="4800">
                  <c:v>41069.138888888891</c:v>
                </c:pt>
                <c:pt idx="4801">
                  <c:v>41069.152777777781</c:v>
                </c:pt>
                <c:pt idx="4802">
                  <c:v>41069.166666666642</c:v>
                </c:pt>
                <c:pt idx="4803">
                  <c:v>41069.180555555562</c:v>
                </c:pt>
                <c:pt idx="4804">
                  <c:v>41069.194444444445</c:v>
                </c:pt>
                <c:pt idx="4805">
                  <c:v>41069.208333333336</c:v>
                </c:pt>
                <c:pt idx="4806">
                  <c:v>41069.222222222204</c:v>
                </c:pt>
                <c:pt idx="4807">
                  <c:v>41069.236111111088</c:v>
                </c:pt>
                <c:pt idx="4808">
                  <c:v>41069.25</c:v>
                </c:pt>
                <c:pt idx="4809">
                  <c:v>41069.263888888876</c:v>
                </c:pt>
                <c:pt idx="4810">
                  <c:v>41069.277777777774</c:v>
                </c:pt>
                <c:pt idx="4811">
                  <c:v>41069.291666666621</c:v>
                </c:pt>
                <c:pt idx="4812">
                  <c:v>41069.305555555562</c:v>
                </c:pt>
                <c:pt idx="4813">
                  <c:v>41069.319444444467</c:v>
                </c:pt>
                <c:pt idx="4814">
                  <c:v>41069.333333333336</c:v>
                </c:pt>
                <c:pt idx="4815">
                  <c:v>41069.347222222219</c:v>
                </c:pt>
                <c:pt idx="4816">
                  <c:v>41069.361111111088</c:v>
                </c:pt>
                <c:pt idx="4817">
                  <c:v>41069.375</c:v>
                </c:pt>
                <c:pt idx="4818">
                  <c:v>41069.38888888892</c:v>
                </c:pt>
                <c:pt idx="4819">
                  <c:v>41069.402777777781</c:v>
                </c:pt>
                <c:pt idx="4820">
                  <c:v>41069.416666666664</c:v>
                </c:pt>
                <c:pt idx="4821">
                  <c:v>41069.430555555562</c:v>
                </c:pt>
                <c:pt idx="4822">
                  <c:v>41069.444444444467</c:v>
                </c:pt>
                <c:pt idx="4823">
                  <c:v>41069.458333333343</c:v>
                </c:pt>
                <c:pt idx="4824">
                  <c:v>41069.472222222219</c:v>
                </c:pt>
                <c:pt idx="4825">
                  <c:v>41069.486111111109</c:v>
                </c:pt>
                <c:pt idx="4826">
                  <c:v>41069.5</c:v>
                </c:pt>
                <c:pt idx="4827">
                  <c:v>41069.513888888891</c:v>
                </c:pt>
                <c:pt idx="4828">
                  <c:v>41069.527777777774</c:v>
                </c:pt>
                <c:pt idx="4829">
                  <c:v>41069.541666666642</c:v>
                </c:pt>
                <c:pt idx="4830">
                  <c:v>41069.555555555562</c:v>
                </c:pt>
                <c:pt idx="4831">
                  <c:v>41069.569444444445</c:v>
                </c:pt>
                <c:pt idx="4832">
                  <c:v>41069.583333333336</c:v>
                </c:pt>
                <c:pt idx="4833">
                  <c:v>41069.597222222204</c:v>
                </c:pt>
                <c:pt idx="4834">
                  <c:v>41069.611111111088</c:v>
                </c:pt>
                <c:pt idx="4835">
                  <c:v>41069.624999999993</c:v>
                </c:pt>
                <c:pt idx="4836">
                  <c:v>41069.638888888891</c:v>
                </c:pt>
                <c:pt idx="4837">
                  <c:v>41069.652777777781</c:v>
                </c:pt>
                <c:pt idx="4838">
                  <c:v>41069.666666666642</c:v>
                </c:pt>
                <c:pt idx="4839">
                  <c:v>41069.680555555562</c:v>
                </c:pt>
                <c:pt idx="4840">
                  <c:v>41069.694444444445</c:v>
                </c:pt>
                <c:pt idx="4841">
                  <c:v>41069.708333333336</c:v>
                </c:pt>
                <c:pt idx="4842">
                  <c:v>41069.722222222204</c:v>
                </c:pt>
                <c:pt idx="4843">
                  <c:v>41069.736111111088</c:v>
                </c:pt>
                <c:pt idx="4844">
                  <c:v>41069.75</c:v>
                </c:pt>
                <c:pt idx="4845">
                  <c:v>41069.763888888876</c:v>
                </c:pt>
                <c:pt idx="4846">
                  <c:v>41069.777777777774</c:v>
                </c:pt>
                <c:pt idx="4847">
                  <c:v>41069.791666666621</c:v>
                </c:pt>
                <c:pt idx="4848">
                  <c:v>41069.805555555562</c:v>
                </c:pt>
                <c:pt idx="4849">
                  <c:v>41069.819444444467</c:v>
                </c:pt>
                <c:pt idx="4850">
                  <c:v>41069.833333333336</c:v>
                </c:pt>
                <c:pt idx="4851">
                  <c:v>41069.847222222219</c:v>
                </c:pt>
                <c:pt idx="4852">
                  <c:v>41069.861111111088</c:v>
                </c:pt>
                <c:pt idx="4853">
                  <c:v>41069.875</c:v>
                </c:pt>
                <c:pt idx="4854">
                  <c:v>41069.88888888892</c:v>
                </c:pt>
                <c:pt idx="4855">
                  <c:v>41069.902777777781</c:v>
                </c:pt>
                <c:pt idx="4856">
                  <c:v>41069.916666666664</c:v>
                </c:pt>
                <c:pt idx="4857">
                  <c:v>41069.930555555562</c:v>
                </c:pt>
                <c:pt idx="4858">
                  <c:v>41069.944444444467</c:v>
                </c:pt>
                <c:pt idx="4859">
                  <c:v>41069.958333333343</c:v>
                </c:pt>
                <c:pt idx="4860">
                  <c:v>41069.972222222219</c:v>
                </c:pt>
                <c:pt idx="4861">
                  <c:v>41069.986111111109</c:v>
                </c:pt>
                <c:pt idx="4862">
                  <c:v>41070</c:v>
                </c:pt>
                <c:pt idx="4863">
                  <c:v>41070.013888888891</c:v>
                </c:pt>
                <c:pt idx="4864">
                  <c:v>41070.027777777774</c:v>
                </c:pt>
                <c:pt idx="4865">
                  <c:v>41070.041666666642</c:v>
                </c:pt>
                <c:pt idx="4866">
                  <c:v>41070.055555555562</c:v>
                </c:pt>
                <c:pt idx="4867">
                  <c:v>41070.069444444445</c:v>
                </c:pt>
                <c:pt idx="4868">
                  <c:v>41070.083333333336</c:v>
                </c:pt>
                <c:pt idx="4869">
                  <c:v>41070.097222222204</c:v>
                </c:pt>
                <c:pt idx="4870">
                  <c:v>41070.111111111088</c:v>
                </c:pt>
                <c:pt idx="4871">
                  <c:v>41070.124999999993</c:v>
                </c:pt>
                <c:pt idx="4872">
                  <c:v>41070.138888888891</c:v>
                </c:pt>
                <c:pt idx="4873">
                  <c:v>41070.152777777781</c:v>
                </c:pt>
                <c:pt idx="4874">
                  <c:v>41070.166666666642</c:v>
                </c:pt>
                <c:pt idx="4875">
                  <c:v>41070.180555555562</c:v>
                </c:pt>
                <c:pt idx="4876">
                  <c:v>41070.194444444445</c:v>
                </c:pt>
                <c:pt idx="4877">
                  <c:v>41070.208333333336</c:v>
                </c:pt>
                <c:pt idx="4878">
                  <c:v>41070.222222222204</c:v>
                </c:pt>
                <c:pt idx="4879">
                  <c:v>41070.236111111088</c:v>
                </c:pt>
                <c:pt idx="4880">
                  <c:v>41070.25</c:v>
                </c:pt>
                <c:pt idx="4881">
                  <c:v>41070.263888888876</c:v>
                </c:pt>
                <c:pt idx="4882">
                  <c:v>41070.277777777774</c:v>
                </c:pt>
                <c:pt idx="4883">
                  <c:v>41070.291666666621</c:v>
                </c:pt>
                <c:pt idx="4884">
                  <c:v>41070.305555555562</c:v>
                </c:pt>
                <c:pt idx="4885">
                  <c:v>41070.319444444467</c:v>
                </c:pt>
                <c:pt idx="4886">
                  <c:v>41070.333333333336</c:v>
                </c:pt>
                <c:pt idx="4887">
                  <c:v>41070.347222222219</c:v>
                </c:pt>
                <c:pt idx="4888">
                  <c:v>41070.361111111088</c:v>
                </c:pt>
                <c:pt idx="4889">
                  <c:v>41070.375</c:v>
                </c:pt>
                <c:pt idx="4890">
                  <c:v>41070.38888888892</c:v>
                </c:pt>
                <c:pt idx="4891">
                  <c:v>41070.402777777781</c:v>
                </c:pt>
                <c:pt idx="4892">
                  <c:v>41070.416666666664</c:v>
                </c:pt>
                <c:pt idx="4893">
                  <c:v>41070.430555555562</c:v>
                </c:pt>
                <c:pt idx="4894">
                  <c:v>41070.444444444467</c:v>
                </c:pt>
                <c:pt idx="4895">
                  <c:v>41070.458333333343</c:v>
                </c:pt>
                <c:pt idx="4896">
                  <c:v>41070.472222222219</c:v>
                </c:pt>
                <c:pt idx="4897">
                  <c:v>41070.486111111109</c:v>
                </c:pt>
                <c:pt idx="4898">
                  <c:v>41070.5</c:v>
                </c:pt>
                <c:pt idx="4899">
                  <c:v>41070.513888888891</c:v>
                </c:pt>
                <c:pt idx="4900">
                  <c:v>41070.527777777774</c:v>
                </c:pt>
                <c:pt idx="4901">
                  <c:v>41070.541666666642</c:v>
                </c:pt>
                <c:pt idx="4902">
                  <c:v>41070.555555555562</c:v>
                </c:pt>
                <c:pt idx="4903">
                  <c:v>41070.569444444445</c:v>
                </c:pt>
                <c:pt idx="4904">
                  <c:v>41070.583333333336</c:v>
                </c:pt>
                <c:pt idx="4905">
                  <c:v>41070.597222222204</c:v>
                </c:pt>
                <c:pt idx="4906">
                  <c:v>41070.611111111088</c:v>
                </c:pt>
                <c:pt idx="4907">
                  <c:v>41070.624999999993</c:v>
                </c:pt>
                <c:pt idx="4908">
                  <c:v>41070.638888888891</c:v>
                </c:pt>
                <c:pt idx="4909">
                  <c:v>41070.652777777781</c:v>
                </c:pt>
                <c:pt idx="4910">
                  <c:v>41070.666666666642</c:v>
                </c:pt>
                <c:pt idx="4911">
                  <c:v>41070.680555555562</c:v>
                </c:pt>
                <c:pt idx="4912">
                  <c:v>41070.694444444445</c:v>
                </c:pt>
                <c:pt idx="4913">
                  <c:v>41070.708333333336</c:v>
                </c:pt>
                <c:pt idx="4914">
                  <c:v>41070.722222222204</c:v>
                </c:pt>
                <c:pt idx="4915">
                  <c:v>41070.736111111088</c:v>
                </c:pt>
                <c:pt idx="4916">
                  <c:v>41070.75</c:v>
                </c:pt>
                <c:pt idx="4917">
                  <c:v>41070.763888888876</c:v>
                </c:pt>
                <c:pt idx="4918">
                  <c:v>41070.777777777774</c:v>
                </c:pt>
                <c:pt idx="4919">
                  <c:v>41070.791666666621</c:v>
                </c:pt>
                <c:pt idx="4920">
                  <c:v>41070.805555555562</c:v>
                </c:pt>
                <c:pt idx="4921">
                  <c:v>41070.819444444467</c:v>
                </c:pt>
                <c:pt idx="4922">
                  <c:v>41070.833333333336</c:v>
                </c:pt>
                <c:pt idx="4923">
                  <c:v>41070.847222222219</c:v>
                </c:pt>
                <c:pt idx="4924">
                  <c:v>41070.861111111088</c:v>
                </c:pt>
                <c:pt idx="4925">
                  <c:v>41070.875</c:v>
                </c:pt>
                <c:pt idx="4926">
                  <c:v>41070.88888888892</c:v>
                </c:pt>
                <c:pt idx="4927">
                  <c:v>41070.902777777781</c:v>
                </c:pt>
                <c:pt idx="4928">
                  <c:v>41070.916666666664</c:v>
                </c:pt>
                <c:pt idx="4929">
                  <c:v>41070.930555555562</c:v>
                </c:pt>
                <c:pt idx="4930">
                  <c:v>41070.944444444467</c:v>
                </c:pt>
                <c:pt idx="4931">
                  <c:v>41070.958333333343</c:v>
                </c:pt>
                <c:pt idx="4932">
                  <c:v>41070.972222222219</c:v>
                </c:pt>
                <c:pt idx="4933">
                  <c:v>41070.986111111109</c:v>
                </c:pt>
                <c:pt idx="4934">
                  <c:v>41071</c:v>
                </c:pt>
                <c:pt idx="4935">
                  <c:v>41071.013888888891</c:v>
                </c:pt>
                <c:pt idx="4936">
                  <c:v>41071.027777777774</c:v>
                </c:pt>
                <c:pt idx="4937">
                  <c:v>41071.041666666642</c:v>
                </c:pt>
                <c:pt idx="4938">
                  <c:v>41071.055555555562</c:v>
                </c:pt>
                <c:pt idx="4939">
                  <c:v>41071.069444444445</c:v>
                </c:pt>
                <c:pt idx="4940">
                  <c:v>41071.083333333336</c:v>
                </c:pt>
                <c:pt idx="4941">
                  <c:v>41071.097222222204</c:v>
                </c:pt>
                <c:pt idx="4942">
                  <c:v>41071.111111111088</c:v>
                </c:pt>
                <c:pt idx="4943">
                  <c:v>41071.124999999993</c:v>
                </c:pt>
                <c:pt idx="4944">
                  <c:v>41071.138888888891</c:v>
                </c:pt>
                <c:pt idx="4945">
                  <c:v>41071.152777777781</c:v>
                </c:pt>
                <c:pt idx="4946">
                  <c:v>41071.166666666642</c:v>
                </c:pt>
                <c:pt idx="4947">
                  <c:v>41071.180555555562</c:v>
                </c:pt>
                <c:pt idx="4948">
                  <c:v>41071.194444444445</c:v>
                </c:pt>
                <c:pt idx="4949">
                  <c:v>41071.208333333336</c:v>
                </c:pt>
                <c:pt idx="4950">
                  <c:v>41071.222222222204</c:v>
                </c:pt>
                <c:pt idx="4951">
                  <c:v>41071.236111111088</c:v>
                </c:pt>
                <c:pt idx="4952">
                  <c:v>41071.25</c:v>
                </c:pt>
                <c:pt idx="4953">
                  <c:v>41071.263888888876</c:v>
                </c:pt>
                <c:pt idx="4954">
                  <c:v>41071.277777777774</c:v>
                </c:pt>
                <c:pt idx="4955">
                  <c:v>41071.291666666621</c:v>
                </c:pt>
                <c:pt idx="4956">
                  <c:v>41071.305555555562</c:v>
                </c:pt>
                <c:pt idx="4957">
                  <c:v>41071.319444444467</c:v>
                </c:pt>
                <c:pt idx="4958">
                  <c:v>41071.333333333336</c:v>
                </c:pt>
                <c:pt idx="4959">
                  <c:v>41071.347222222219</c:v>
                </c:pt>
                <c:pt idx="4960">
                  <c:v>41071.361111111088</c:v>
                </c:pt>
                <c:pt idx="4961">
                  <c:v>41071.375</c:v>
                </c:pt>
                <c:pt idx="4962">
                  <c:v>41071.38888888892</c:v>
                </c:pt>
                <c:pt idx="4963">
                  <c:v>41071.402777777781</c:v>
                </c:pt>
                <c:pt idx="4964">
                  <c:v>41071.416666666664</c:v>
                </c:pt>
                <c:pt idx="4965">
                  <c:v>41071.430555555562</c:v>
                </c:pt>
                <c:pt idx="4966">
                  <c:v>41071.444444444467</c:v>
                </c:pt>
                <c:pt idx="4967">
                  <c:v>41071.458333333343</c:v>
                </c:pt>
                <c:pt idx="4968">
                  <c:v>41071.472222222219</c:v>
                </c:pt>
                <c:pt idx="4969">
                  <c:v>41071.486111111109</c:v>
                </c:pt>
                <c:pt idx="4970">
                  <c:v>41071.5</c:v>
                </c:pt>
                <c:pt idx="4971">
                  <c:v>41071.513888888891</c:v>
                </c:pt>
                <c:pt idx="4972">
                  <c:v>41071.527777777774</c:v>
                </c:pt>
                <c:pt idx="4973">
                  <c:v>41071.541666666642</c:v>
                </c:pt>
                <c:pt idx="4974">
                  <c:v>41071.555555555562</c:v>
                </c:pt>
                <c:pt idx="4975">
                  <c:v>41071.569444444445</c:v>
                </c:pt>
                <c:pt idx="4976">
                  <c:v>41071.583333333336</c:v>
                </c:pt>
                <c:pt idx="4977">
                  <c:v>41071.597222222204</c:v>
                </c:pt>
                <c:pt idx="4978">
                  <c:v>41071.611111111088</c:v>
                </c:pt>
                <c:pt idx="4979">
                  <c:v>41071.624999999993</c:v>
                </c:pt>
                <c:pt idx="4980">
                  <c:v>41071.638888888891</c:v>
                </c:pt>
                <c:pt idx="4981">
                  <c:v>41071.652777777781</c:v>
                </c:pt>
                <c:pt idx="4982">
                  <c:v>41071.666666666642</c:v>
                </c:pt>
                <c:pt idx="4983">
                  <c:v>41071.680555555562</c:v>
                </c:pt>
                <c:pt idx="4984">
                  <c:v>41071.694444444445</c:v>
                </c:pt>
                <c:pt idx="4985">
                  <c:v>41071.708333333336</c:v>
                </c:pt>
                <c:pt idx="4986">
                  <c:v>41071.722222222204</c:v>
                </c:pt>
                <c:pt idx="4987">
                  <c:v>41071.736111111088</c:v>
                </c:pt>
                <c:pt idx="4988">
                  <c:v>41071.75</c:v>
                </c:pt>
                <c:pt idx="4989">
                  <c:v>41071.763888888876</c:v>
                </c:pt>
                <c:pt idx="4990">
                  <c:v>41071.777777777774</c:v>
                </c:pt>
                <c:pt idx="4991">
                  <c:v>41071.791666666621</c:v>
                </c:pt>
                <c:pt idx="4992">
                  <c:v>41071.805555555562</c:v>
                </c:pt>
                <c:pt idx="4993">
                  <c:v>41071.819444444467</c:v>
                </c:pt>
                <c:pt idx="4994">
                  <c:v>41071.833333333336</c:v>
                </c:pt>
                <c:pt idx="4995">
                  <c:v>41071.847222222219</c:v>
                </c:pt>
                <c:pt idx="4996">
                  <c:v>41071.861111111088</c:v>
                </c:pt>
                <c:pt idx="4997">
                  <c:v>41071.875</c:v>
                </c:pt>
                <c:pt idx="4998">
                  <c:v>41071.88888888892</c:v>
                </c:pt>
                <c:pt idx="4999">
                  <c:v>41071.902777777781</c:v>
                </c:pt>
                <c:pt idx="5000">
                  <c:v>41071.916666666664</c:v>
                </c:pt>
                <c:pt idx="5001">
                  <c:v>41071.930555555562</c:v>
                </c:pt>
                <c:pt idx="5002">
                  <c:v>41071.944444444467</c:v>
                </c:pt>
                <c:pt idx="5003">
                  <c:v>41071.958333333343</c:v>
                </c:pt>
                <c:pt idx="5004">
                  <c:v>41071.972222222219</c:v>
                </c:pt>
                <c:pt idx="5005">
                  <c:v>41071.986111111109</c:v>
                </c:pt>
                <c:pt idx="5006">
                  <c:v>41072</c:v>
                </c:pt>
                <c:pt idx="5007">
                  <c:v>41072.013888888891</c:v>
                </c:pt>
                <c:pt idx="5008">
                  <c:v>41072.027777777774</c:v>
                </c:pt>
                <c:pt idx="5009">
                  <c:v>41072.041666666642</c:v>
                </c:pt>
                <c:pt idx="5010">
                  <c:v>41072.055555555562</c:v>
                </c:pt>
                <c:pt idx="5011">
                  <c:v>41072.069444444445</c:v>
                </c:pt>
                <c:pt idx="5012">
                  <c:v>41072.083333333336</c:v>
                </c:pt>
                <c:pt idx="5013">
                  <c:v>41072.097222222204</c:v>
                </c:pt>
                <c:pt idx="5014">
                  <c:v>41072.111111111088</c:v>
                </c:pt>
                <c:pt idx="5015">
                  <c:v>41072.124999999993</c:v>
                </c:pt>
                <c:pt idx="5016">
                  <c:v>41072.138888888891</c:v>
                </c:pt>
                <c:pt idx="5017">
                  <c:v>41072.152777777781</c:v>
                </c:pt>
                <c:pt idx="5018">
                  <c:v>41072.166666666642</c:v>
                </c:pt>
                <c:pt idx="5019">
                  <c:v>41072.180555555562</c:v>
                </c:pt>
                <c:pt idx="5020">
                  <c:v>41072.194444444445</c:v>
                </c:pt>
                <c:pt idx="5021">
                  <c:v>41072.208333333336</c:v>
                </c:pt>
                <c:pt idx="5022">
                  <c:v>41072.222222222204</c:v>
                </c:pt>
                <c:pt idx="5023">
                  <c:v>41072.236111111088</c:v>
                </c:pt>
                <c:pt idx="5024">
                  <c:v>41072.25</c:v>
                </c:pt>
                <c:pt idx="5025">
                  <c:v>41072.263888888876</c:v>
                </c:pt>
                <c:pt idx="5026">
                  <c:v>41072.277777777774</c:v>
                </c:pt>
                <c:pt idx="5027">
                  <c:v>41072.291666666621</c:v>
                </c:pt>
                <c:pt idx="5028">
                  <c:v>41072.305555555562</c:v>
                </c:pt>
                <c:pt idx="5029">
                  <c:v>41072.319444444467</c:v>
                </c:pt>
                <c:pt idx="5030">
                  <c:v>41072.333333333336</c:v>
                </c:pt>
                <c:pt idx="5031">
                  <c:v>41072.347222222219</c:v>
                </c:pt>
                <c:pt idx="5032">
                  <c:v>41072.361111111088</c:v>
                </c:pt>
                <c:pt idx="5033">
                  <c:v>41072.375</c:v>
                </c:pt>
                <c:pt idx="5034">
                  <c:v>41072.38888888892</c:v>
                </c:pt>
                <c:pt idx="5035">
                  <c:v>41072.402777777781</c:v>
                </c:pt>
                <c:pt idx="5036">
                  <c:v>41072.416666666664</c:v>
                </c:pt>
                <c:pt idx="5037">
                  <c:v>41072.430555555562</c:v>
                </c:pt>
                <c:pt idx="5038">
                  <c:v>41072.444444444467</c:v>
                </c:pt>
                <c:pt idx="5039">
                  <c:v>41072.458333333343</c:v>
                </c:pt>
                <c:pt idx="5040">
                  <c:v>41072.472222222219</c:v>
                </c:pt>
                <c:pt idx="5041">
                  <c:v>41072.486111111109</c:v>
                </c:pt>
                <c:pt idx="5042">
                  <c:v>41072.5</c:v>
                </c:pt>
                <c:pt idx="5043">
                  <c:v>41072.513888888891</c:v>
                </c:pt>
                <c:pt idx="5044">
                  <c:v>41072.527777777774</c:v>
                </c:pt>
                <c:pt idx="5045">
                  <c:v>41072.541666666642</c:v>
                </c:pt>
                <c:pt idx="5046">
                  <c:v>41072.555555555562</c:v>
                </c:pt>
                <c:pt idx="5047">
                  <c:v>41072.569444444445</c:v>
                </c:pt>
                <c:pt idx="5048">
                  <c:v>41072.583333333336</c:v>
                </c:pt>
                <c:pt idx="5049">
                  <c:v>41072.597222222204</c:v>
                </c:pt>
                <c:pt idx="5050">
                  <c:v>41072.611111111088</c:v>
                </c:pt>
                <c:pt idx="5051">
                  <c:v>41072.624999999993</c:v>
                </c:pt>
                <c:pt idx="5052">
                  <c:v>41072.638888888891</c:v>
                </c:pt>
                <c:pt idx="5053">
                  <c:v>41072.652777777781</c:v>
                </c:pt>
                <c:pt idx="5054">
                  <c:v>41072.666666666642</c:v>
                </c:pt>
                <c:pt idx="5055">
                  <c:v>41072.680555555562</c:v>
                </c:pt>
                <c:pt idx="5056">
                  <c:v>41072.694444444445</c:v>
                </c:pt>
                <c:pt idx="5057">
                  <c:v>41072.708333333336</c:v>
                </c:pt>
                <c:pt idx="5058">
                  <c:v>41072.722222222204</c:v>
                </c:pt>
                <c:pt idx="5059">
                  <c:v>41072.736111111088</c:v>
                </c:pt>
                <c:pt idx="5060">
                  <c:v>41072.75</c:v>
                </c:pt>
                <c:pt idx="5061">
                  <c:v>41072.763888888876</c:v>
                </c:pt>
                <c:pt idx="5062">
                  <c:v>41072.777777777774</c:v>
                </c:pt>
                <c:pt idx="5063">
                  <c:v>41072.791666666621</c:v>
                </c:pt>
                <c:pt idx="5064">
                  <c:v>41072.805555555562</c:v>
                </c:pt>
                <c:pt idx="5065">
                  <c:v>41072.819444444467</c:v>
                </c:pt>
                <c:pt idx="5066">
                  <c:v>41072.833333333336</c:v>
                </c:pt>
                <c:pt idx="5067">
                  <c:v>41072.847222222219</c:v>
                </c:pt>
                <c:pt idx="5068">
                  <c:v>41072.861111111088</c:v>
                </c:pt>
                <c:pt idx="5069">
                  <c:v>41072.875</c:v>
                </c:pt>
                <c:pt idx="5070">
                  <c:v>41072.88888888892</c:v>
                </c:pt>
                <c:pt idx="5071">
                  <c:v>41072.902777777781</c:v>
                </c:pt>
                <c:pt idx="5072">
                  <c:v>41072.916666666664</c:v>
                </c:pt>
                <c:pt idx="5073">
                  <c:v>41072.930555555562</c:v>
                </c:pt>
                <c:pt idx="5074">
                  <c:v>41072.944444444467</c:v>
                </c:pt>
                <c:pt idx="5075">
                  <c:v>41072.958333333343</c:v>
                </c:pt>
                <c:pt idx="5076">
                  <c:v>41072.972222222219</c:v>
                </c:pt>
                <c:pt idx="5077">
                  <c:v>41072.986111111109</c:v>
                </c:pt>
                <c:pt idx="5078">
                  <c:v>41073</c:v>
                </c:pt>
                <c:pt idx="5079">
                  <c:v>41073.013888888891</c:v>
                </c:pt>
                <c:pt idx="5080">
                  <c:v>41073.027777777774</c:v>
                </c:pt>
                <c:pt idx="5081">
                  <c:v>41073.041666666642</c:v>
                </c:pt>
                <c:pt idx="5082">
                  <c:v>41073.055555555562</c:v>
                </c:pt>
                <c:pt idx="5083">
                  <c:v>41073.069444444445</c:v>
                </c:pt>
                <c:pt idx="5084">
                  <c:v>41073.083333333336</c:v>
                </c:pt>
                <c:pt idx="5085">
                  <c:v>41073.097222222204</c:v>
                </c:pt>
                <c:pt idx="5086">
                  <c:v>41073.111111111088</c:v>
                </c:pt>
                <c:pt idx="5087">
                  <c:v>41073.124999999993</c:v>
                </c:pt>
                <c:pt idx="5088">
                  <c:v>41073.138888888891</c:v>
                </c:pt>
                <c:pt idx="5089">
                  <c:v>41073.152777777781</c:v>
                </c:pt>
                <c:pt idx="5090">
                  <c:v>41073.166666666642</c:v>
                </c:pt>
                <c:pt idx="5091">
                  <c:v>41073.180555555562</c:v>
                </c:pt>
                <c:pt idx="5092">
                  <c:v>41073.194444444445</c:v>
                </c:pt>
                <c:pt idx="5093">
                  <c:v>41073.208333333336</c:v>
                </c:pt>
                <c:pt idx="5094">
                  <c:v>41073.222222222204</c:v>
                </c:pt>
                <c:pt idx="5095">
                  <c:v>41073.236111111088</c:v>
                </c:pt>
                <c:pt idx="5096">
                  <c:v>41073.25</c:v>
                </c:pt>
                <c:pt idx="5097">
                  <c:v>41073.263888888876</c:v>
                </c:pt>
                <c:pt idx="5098">
                  <c:v>41073.277777777774</c:v>
                </c:pt>
                <c:pt idx="5099">
                  <c:v>41073.291666666621</c:v>
                </c:pt>
                <c:pt idx="5100">
                  <c:v>41073.305555555562</c:v>
                </c:pt>
                <c:pt idx="5101">
                  <c:v>41073.319444444467</c:v>
                </c:pt>
                <c:pt idx="5102">
                  <c:v>41073.333333333336</c:v>
                </c:pt>
                <c:pt idx="5103">
                  <c:v>41073.347222222219</c:v>
                </c:pt>
                <c:pt idx="5104">
                  <c:v>41073.361111111088</c:v>
                </c:pt>
                <c:pt idx="5105">
                  <c:v>41073.375</c:v>
                </c:pt>
                <c:pt idx="5106">
                  <c:v>41073.38888888892</c:v>
                </c:pt>
                <c:pt idx="5107">
                  <c:v>41073.402777777781</c:v>
                </c:pt>
                <c:pt idx="5108">
                  <c:v>41073.416666666664</c:v>
                </c:pt>
                <c:pt idx="5109">
                  <c:v>41073.430555555562</c:v>
                </c:pt>
                <c:pt idx="5110">
                  <c:v>41073.444444444467</c:v>
                </c:pt>
                <c:pt idx="5111">
                  <c:v>41073.458333333343</c:v>
                </c:pt>
                <c:pt idx="5112">
                  <c:v>41073.472222222219</c:v>
                </c:pt>
                <c:pt idx="5113">
                  <c:v>41073.486111111109</c:v>
                </c:pt>
                <c:pt idx="5114">
                  <c:v>41073.5</c:v>
                </c:pt>
                <c:pt idx="5115">
                  <c:v>41073.513888888891</c:v>
                </c:pt>
                <c:pt idx="5116">
                  <c:v>41073.527777777774</c:v>
                </c:pt>
                <c:pt idx="5117">
                  <c:v>41073.541666666642</c:v>
                </c:pt>
                <c:pt idx="5118">
                  <c:v>41073.555555555562</c:v>
                </c:pt>
                <c:pt idx="5119">
                  <c:v>41073.569444444445</c:v>
                </c:pt>
                <c:pt idx="5120">
                  <c:v>41073.583333333336</c:v>
                </c:pt>
                <c:pt idx="5121">
                  <c:v>41073.597222222204</c:v>
                </c:pt>
                <c:pt idx="5122">
                  <c:v>41073.611111111088</c:v>
                </c:pt>
                <c:pt idx="5123">
                  <c:v>41073.624999999993</c:v>
                </c:pt>
                <c:pt idx="5124">
                  <c:v>41073.638888888891</c:v>
                </c:pt>
                <c:pt idx="5125">
                  <c:v>41073.652777777781</c:v>
                </c:pt>
                <c:pt idx="5126">
                  <c:v>41073.666666666642</c:v>
                </c:pt>
                <c:pt idx="5127">
                  <c:v>41073.680555555562</c:v>
                </c:pt>
                <c:pt idx="5128">
                  <c:v>41073.694444444445</c:v>
                </c:pt>
                <c:pt idx="5129">
                  <c:v>41073.708333333336</c:v>
                </c:pt>
                <c:pt idx="5130">
                  <c:v>41073.722222222204</c:v>
                </c:pt>
                <c:pt idx="5131">
                  <c:v>41073.736111111088</c:v>
                </c:pt>
                <c:pt idx="5132">
                  <c:v>41073.75</c:v>
                </c:pt>
                <c:pt idx="5133">
                  <c:v>41073.763888888876</c:v>
                </c:pt>
                <c:pt idx="5134">
                  <c:v>41073.777777777774</c:v>
                </c:pt>
                <c:pt idx="5135">
                  <c:v>41073.791666666621</c:v>
                </c:pt>
                <c:pt idx="5136">
                  <c:v>41073.805555555562</c:v>
                </c:pt>
                <c:pt idx="5137">
                  <c:v>41073.819444444467</c:v>
                </c:pt>
                <c:pt idx="5138">
                  <c:v>41073.833333333336</c:v>
                </c:pt>
                <c:pt idx="5139">
                  <c:v>41073.847222222219</c:v>
                </c:pt>
                <c:pt idx="5140">
                  <c:v>41073.861111111088</c:v>
                </c:pt>
                <c:pt idx="5141">
                  <c:v>41073.875</c:v>
                </c:pt>
                <c:pt idx="5142">
                  <c:v>41073.88888888892</c:v>
                </c:pt>
                <c:pt idx="5143">
                  <c:v>41073.902777777781</c:v>
                </c:pt>
                <c:pt idx="5144">
                  <c:v>41073.916666666664</c:v>
                </c:pt>
                <c:pt idx="5145">
                  <c:v>41073.930555555562</c:v>
                </c:pt>
                <c:pt idx="5146">
                  <c:v>41073.944444444467</c:v>
                </c:pt>
                <c:pt idx="5147">
                  <c:v>41073.958333333343</c:v>
                </c:pt>
                <c:pt idx="5148">
                  <c:v>41073.972222222219</c:v>
                </c:pt>
                <c:pt idx="5149">
                  <c:v>41073.986111111109</c:v>
                </c:pt>
                <c:pt idx="5150">
                  <c:v>41074</c:v>
                </c:pt>
                <c:pt idx="5151">
                  <c:v>41074.013888888891</c:v>
                </c:pt>
                <c:pt idx="5152">
                  <c:v>41074.027777777774</c:v>
                </c:pt>
                <c:pt idx="5153">
                  <c:v>41074.041666666642</c:v>
                </c:pt>
                <c:pt idx="5154">
                  <c:v>41074.055555555562</c:v>
                </c:pt>
                <c:pt idx="5155">
                  <c:v>41074.069444444445</c:v>
                </c:pt>
                <c:pt idx="5156">
                  <c:v>41074.083333333336</c:v>
                </c:pt>
                <c:pt idx="5157">
                  <c:v>41074.097222222204</c:v>
                </c:pt>
                <c:pt idx="5158">
                  <c:v>41074.111111111088</c:v>
                </c:pt>
                <c:pt idx="5159">
                  <c:v>41074.124999999993</c:v>
                </c:pt>
                <c:pt idx="5160">
                  <c:v>41074.138888888891</c:v>
                </c:pt>
                <c:pt idx="5161">
                  <c:v>41074.152777777781</c:v>
                </c:pt>
                <c:pt idx="5162">
                  <c:v>41074.166666666642</c:v>
                </c:pt>
                <c:pt idx="5163">
                  <c:v>41074.180555555562</c:v>
                </c:pt>
                <c:pt idx="5164">
                  <c:v>41074.194444444445</c:v>
                </c:pt>
                <c:pt idx="5165">
                  <c:v>41074.208333333336</c:v>
                </c:pt>
                <c:pt idx="5166">
                  <c:v>41074.222222222204</c:v>
                </c:pt>
                <c:pt idx="5167">
                  <c:v>41074.236111111088</c:v>
                </c:pt>
                <c:pt idx="5168">
                  <c:v>41074.25</c:v>
                </c:pt>
                <c:pt idx="5169">
                  <c:v>41074.263888888876</c:v>
                </c:pt>
                <c:pt idx="5170">
                  <c:v>41074.277777777774</c:v>
                </c:pt>
                <c:pt idx="5171">
                  <c:v>41074.291666666621</c:v>
                </c:pt>
                <c:pt idx="5172">
                  <c:v>41074.305555555562</c:v>
                </c:pt>
                <c:pt idx="5173">
                  <c:v>41074.319444444467</c:v>
                </c:pt>
                <c:pt idx="5174">
                  <c:v>41074.333333333336</c:v>
                </c:pt>
                <c:pt idx="5175">
                  <c:v>41074.347222222219</c:v>
                </c:pt>
                <c:pt idx="5176">
                  <c:v>41074.361111111088</c:v>
                </c:pt>
                <c:pt idx="5177">
                  <c:v>41074.375</c:v>
                </c:pt>
                <c:pt idx="5178">
                  <c:v>41074.38888888892</c:v>
                </c:pt>
                <c:pt idx="5179">
                  <c:v>41074.402777777781</c:v>
                </c:pt>
                <c:pt idx="5180">
                  <c:v>41074.416666666664</c:v>
                </c:pt>
                <c:pt idx="5181">
                  <c:v>41074.430555555562</c:v>
                </c:pt>
                <c:pt idx="5182">
                  <c:v>41074.444444444467</c:v>
                </c:pt>
                <c:pt idx="5183">
                  <c:v>41074.458333333343</c:v>
                </c:pt>
                <c:pt idx="5184">
                  <c:v>41074.472222222219</c:v>
                </c:pt>
                <c:pt idx="5185">
                  <c:v>41074.486111111109</c:v>
                </c:pt>
                <c:pt idx="5186">
                  <c:v>41074.5</c:v>
                </c:pt>
                <c:pt idx="5187">
                  <c:v>41074.513888888891</c:v>
                </c:pt>
                <c:pt idx="5188">
                  <c:v>41074.527777777774</c:v>
                </c:pt>
                <c:pt idx="5189">
                  <c:v>41074.541666666642</c:v>
                </c:pt>
                <c:pt idx="5190">
                  <c:v>41074.555555555562</c:v>
                </c:pt>
                <c:pt idx="5191">
                  <c:v>41074.569444444445</c:v>
                </c:pt>
                <c:pt idx="5192">
                  <c:v>41074.583333333336</c:v>
                </c:pt>
                <c:pt idx="5193">
                  <c:v>41074.597222222204</c:v>
                </c:pt>
                <c:pt idx="5194">
                  <c:v>41074.611111111088</c:v>
                </c:pt>
                <c:pt idx="5195">
                  <c:v>41074.624999999993</c:v>
                </c:pt>
                <c:pt idx="5196">
                  <c:v>41074.638888888891</c:v>
                </c:pt>
                <c:pt idx="5197">
                  <c:v>41074.652777777781</c:v>
                </c:pt>
                <c:pt idx="5198">
                  <c:v>41074.666666666642</c:v>
                </c:pt>
                <c:pt idx="5199">
                  <c:v>41074.680555555562</c:v>
                </c:pt>
                <c:pt idx="5200">
                  <c:v>41074.694444444445</c:v>
                </c:pt>
                <c:pt idx="5201">
                  <c:v>41074.708333333336</c:v>
                </c:pt>
                <c:pt idx="5202">
                  <c:v>41074.722222222204</c:v>
                </c:pt>
                <c:pt idx="5203">
                  <c:v>41074.736111111088</c:v>
                </c:pt>
                <c:pt idx="5204">
                  <c:v>41074.75</c:v>
                </c:pt>
                <c:pt idx="5205">
                  <c:v>41074.763888888876</c:v>
                </c:pt>
                <c:pt idx="5206">
                  <c:v>41074.777777777774</c:v>
                </c:pt>
                <c:pt idx="5207">
                  <c:v>41074.791666666621</c:v>
                </c:pt>
                <c:pt idx="5208">
                  <c:v>41074.805555555562</c:v>
                </c:pt>
                <c:pt idx="5209">
                  <c:v>41074.819444444467</c:v>
                </c:pt>
                <c:pt idx="5210">
                  <c:v>41074.833333333336</c:v>
                </c:pt>
                <c:pt idx="5211">
                  <c:v>41074.847222222219</c:v>
                </c:pt>
                <c:pt idx="5212">
                  <c:v>41074.861111111088</c:v>
                </c:pt>
                <c:pt idx="5213">
                  <c:v>41074.875</c:v>
                </c:pt>
                <c:pt idx="5214">
                  <c:v>41074.88888888892</c:v>
                </c:pt>
                <c:pt idx="5215">
                  <c:v>41074.902777777781</c:v>
                </c:pt>
                <c:pt idx="5216">
                  <c:v>41074.916666666664</c:v>
                </c:pt>
                <c:pt idx="5217">
                  <c:v>41074.930555555562</c:v>
                </c:pt>
                <c:pt idx="5218">
                  <c:v>41074.944444444467</c:v>
                </c:pt>
                <c:pt idx="5219">
                  <c:v>41074.958333333343</c:v>
                </c:pt>
                <c:pt idx="5220">
                  <c:v>41074.972222222219</c:v>
                </c:pt>
                <c:pt idx="5221">
                  <c:v>41074.986111111109</c:v>
                </c:pt>
                <c:pt idx="5222">
                  <c:v>41075</c:v>
                </c:pt>
                <c:pt idx="5223">
                  <c:v>41075.013888888891</c:v>
                </c:pt>
                <c:pt idx="5224">
                  <c:v>41075.027777777774</c:v>
                </c:pt>
                <c:pt idx="5225">
                  <c:v>41075.041666666642</c:v>
                </c:pt>
                <c:pt idx="5226">
                  <c:v>41075.055555555562</c:v>
                </c:pt>
                <c:pt idx="5227">
                  <c:v>41075.069444444445</c:v>
                </c:pt>
                <c:pt idx="5228">
                  <c:v>41075.083333333336</c:v>
                </c:pt>
                <c:pt idx="5229">
                  <c:v>41075.097222222204</c:v>
                </c:pt>
                <c:pt idx="5230">
                  <c:v>41075.111111111088</c:v>
                </c:pt>
                <c:pt idx="5231">
                  <c:v>41075.124999999993</c:v>
                </c:pt>
                <c:pt idx="5232">
                  <c:v>41075.138888888891</c:v>
                </c:pt>
                <c:pt idx="5233">
                  <c:v>41075.152777777781</c:v>
                </c:pt>
                <c:pt idx="5234">
                  <c:v>41075.166666666642</c:v>
                </c:pt>
                <c:pt idx="5235">
                  <c:v>41075.180555555562</c:v>
                </c:pt>
                <c:pt idx="5236">
                  <c:v>41075.194444444445</c:v>
                </c:pt>
                <c:pt idx="5237">
                  <c:v>41075.208333333336</c:v>
                </c:pt>
                <c:pt idx="5238">
                  <c:v>41075.222222222204</c:v>
                </c:pt>
                <c:pt idx="5239">
                  <c:v>41075.236111111088</c:v>
                </c:pt>
                <c:pt idx="5240">
                  <c:v>41075.25</c:v>
                </c:pt>
                <c:pt idx="5241">
                  <c:v>41075.263888888876</c:v>
                </c:pt>
                <c:pt idx="5242">
                  <c:v>41075.277777777774</c:v>
                </c:pt>
                <c:pt idx="5243">
                  <c:v>41075.291666666621</c:v>
                </c:pt>
                <c:pt idx="5244">
                  <c:v>41075.305555555562</c:v>
                </c:pt>
                <c:pt idx="5245">
                  <c:v>41075.319444444467</c:v>
                </c:pt>
                <c:pt idx="5246">
                  <c:v>41075.333333333336</c:v>
                </c:pt>
                <c:pt idx="5247">
                  <c:v>41075.347222222219</c:v>
                </c:pt>
                <c:pt idx="5248">
                  <c:v>41075.361111111088</c:v>
                </c:pt>
                <c:pt idx="5249">
                  <c:v>41075.375</c:v>
                </c:pt>
                <c:pt idx="5250">
                  <c:v>41075.38888888892</c:v>
                </c:pt>
                <c:pt idx="5251">
                  <c:v>41075.402777777781</c:v>
                </c:pt>
                <c:pt idx="5252">
                  <c:v>41075.416666666664</c:v>
                </c:pt>
                <c:pt idx="5253">
                  <c:v>41075.430555555562</c:v>
                </c:pt>
                <c:pt idx="5254">
                  <c:v>41075.444444444467</c:v>
                </c:pt>
                <c:pt idx="5255">
                  <c:v>41075.458333333343</c:v>
                </c:pt>
                <c:pt idx="5256">
                  <c:v>41075.472222222219</c:v>
                </c:pt>
                <c:pt idx="5257">
                  <c:v>41075.486111111109</c:v>
                </c:pt>
                <c:pt idx="5258">
                  <c:v>41075.5</c:v>
                </c:pt>
                <c:pt idx="5259">
                  <c:v>41075.513888888891</c:v>
                </c:pt>
                <c:pt idx="5260">
                  <c:v>41075.527777777774</c:v>
                </c:pt>
                <c:pt idx="5261">
                  <c:v>41075.541666666642</c:v>
                </c:pt>
                <c:pt idx="5262">
                  <c:v>41075.555555555562</c:v>
                </c:pt>
                <c:pt idx="5263">
                  <c:v>41075.569444444445</c:v>
                </c:pt>
                <c:pt idx="5264">
                  <c:v>41075.583333333336</c:v>
                </c:pt>
                <c:pt idx="5265">
                  <c:v>41075.597222222204</c:v>
                </c:pt>
                <c:pt idx="5266">
                  <c:v>41075.611111111088</c:v>
                </c:pt>
                <c:pt idx="5267">
                  <c:v>41075.624999999993</c:v>
                </c:pt>
                <c:pt idx="5268">
                  <c:v>41075.638888888891</c:v>
                </c:pt>
                <c:pt idx="5269">
                  <c:v>41075.652777777781</c:v>
                </c:pt>
                <c:pt idx="5270">
                  <c:v>41075.666666666642</c:v>
                </c:pt>
                <c:pt idx="5271">
                  <c:v>41075.680555555562</c:v>
                </c:pt>
                <c:pt idx="5272">
                  <c:v>41075.694444444445</c:v>
                </c:pt>
                <c:pt idx="5273">
                  <c:v>41075.708333333336</c:v>
                </c:pt>
                <c:pt idx="5274">
                  <c:v>41075.722222222204</c:v>
                </c:pt>
                <c:pt idx="5275">
                  <c:v>41075.736111111088</c:v>
                </c:pt>
                <c:pt idx="5276">
                  <c:v>41075.75</c:v>
                </c:pt>
                <c:pt idx="5277">
                  <c:v>41075.763888888876</c:v>
                </c:pt>
                <c:pt idx="5278">
                  <c:v>41075.777777777774</c:v>
                </c:pt>
                <c:pt idx="5279">
                  <c:v>41075.791666666621</c:v>
                </c:pt>
                <c:pt idx="5280">
                  <c:v>41075.805555555562</c:v>
                </c:pt>
                <c:pt idx="5281">
                  <c:v>41075.819444444467</c:v>
                </c:pt>
                <c:pt idx="5282">
                  <c:v>41075.833333333336</c:v>
                </c:pt>
                <c:pt idx="5283">
                  <c:v>41075.847222222219</c:v>
                </c:pt>
                <c:pt idx="5284">
                  <c:v>41075.861111111088</c:v>
                </c:pt>
                <c:pt idx="5285">
                  <c:v>41075.875</c:v>
                </c:pt>
                <c:pt idx="5286">
                  <c:v>41075.88888888892</c:v>
                </c:pt>
                <c:pt idx="5287">
                  <c:v>41075.902777777781</c:v>
                </c:pt>
                <c:pt idx="5288">
                  <c:v>41075.916666666664</c:v>
                </c:pt>
                <c:pt idx="5289">
                  <c:v>41075.930555555562</c:v>
                </c:pt>
                <c:pt idx="5290">
                  <c:v>41075.944444444467</c:v>
                </c:pt>
                <c:pt idx="5291">
                  <c:v>41075.958333333343</c:v>
                </c:pt>
                <c:pt idx="5292">
                  <c:v>41075.972222222219</c:v>
                </c:pt>
                <c:pt idx="5293">
                  <c:v>41075.986111111109</c:v>
                </c:pt>
                <c:pt idx="5294">
                  <c:v>41076</c:v>
                </c:pt>
                <c:pt idx="5295">
                  <c:v>41076.013888888891</c:v>
                </c:pt>
                <c:pt idx="5296">
                  <c:v>41076.027777777774</c:v>
                </c:pt>
                <c:pt idx="5297">
                  <c:v>41076.041666666642</c:v>
                </c:pt>
                <c:pt idx="5298">
                  <c:v>41076.055555555562</c:v>
                </c:pt>
                <c:pt idx="5299">
                  <c:v>41076.069444444445</c:v>
                </c:pt>
                <c:pt idx="5300">
                  <c:v>41076.083333333336</c:v>
                </c:pt>
                <c:pt idx="5301">
                  <c:v>41076.097222222204</c:v>
                </c:pt>
                <c:pt idx="5302">
                  <c:v>41076.111111111088</c:v>
                </c:pt>
                <c:pt idx="5303">
                  <c:v>41076.124999999993</c:v>
                </c:pt>
                <c:pt idx="5304">
                  <c:v>41076.138888888891</c:v>
                </c:pt>
                <c:pt idx="5305">
                  <c:v>41076.152777777781</c:v>
                </c:pt>
                <c:pt idx="5306">
                  <c:v>41076.166666666642</c:v>
                </c:pt>
                <c:pt idx="5307">
                  <c:v>41076.180555555562</c:v>
                </c:pt>
                <c:pt idx="5308">
                  <c:v>41076.194444444445</c:v>
                </c:pt>
                <c:pt idx="5309">
                  <c:v>41076.208333333336</c:v>
                </c:pt>
                <c:pt idx="5310">
                  <c:v>41076.222222222204</c:v>
                </c:pt>
                <c:pt idx="5311">
                  <c:v>41076.236111111088</c:v>
                </c:pt>
                <c:pt idx="5312">
                  <c:v>41076.25</c:v>
                </c:pt>
                <c:pt idx="5313">
                  <c:v>41076.263888888876</c:v>
                </c:pt>
                <c:pt idx="5314">
                  <c:v>41076.277777777774</c:v>
                </c:pt>
                <c:pt idx="5315">
                  <c:v>41076.291666666621</c:v>
                </c:pt>
                <c:pt idx="5316">
                  <c:v>41076.305555555562</c:v>
                </c:pt>
                <c:pt idx="5317">
                  <c:v>41076.319444444467</c:v>
                </c:pt>
                <c:pt idx="5318">
                  <c:v>41076.333333333336</c:v>
                </c:pt>
                <c:pt idx="5319">
                  <c:v>41076.347222222219</c:v>
                </c:pt>
                <c:pt idx="5320">
                  <c:v>41076.361111111088</c:v>
                </c:pt>
                <c:pt idx="5321">
                  <c:v>41076.375</c:v>
                </c:pt>
                <c:pt idx="5322">
                  <c:v>41076.38888888892</c:v>
                </c:pt>
                <c:pt idx="5323">
                  <c:v>41076.402777777781</c:v>
                </c:pt>
                <c:pt idx="5324">
                  <c:v>41076.416666666664</c:v>
                </c:pt>
                <c:pt idx="5325">
                  <c:v>41076.430555555562</c:v>
                </c:pt>
                <c:pt idx="5326">
                  <c:v>41076.444444444467</c:v>
                </c:pt>
                <c:pt idx="5327">
                  <c:v>41076.458333333343</c:v>
                </c:pt>
                <c:pt idx="5328">
                  <c:v>41076.472222222219</c:v>
                </c:pt>
                <c:pt idx="5329">
                  <c:v>41076.486111111109</c:v>
                </c:pt>
                <c:pt idx="5330">
                  <c:v>41076.5</c:v>
                </c:pt>
                <c:pt idx="5331">
                  <c:v>41076.513888888891</c:v>
                </c:pt>
                <c:pt idx="5332">
                  <c:v>41076.527777777774</c:v>
                </c:pt>
                <c:pt idx="5333">
                  <c:v>41076.541666666642</c:v>
                </c:pt>
                <c:pt idx="5334">
                  <c:v>41076.555555555562</c:v>
                </c:pt>
                <c:pt idx="5335">
                  <c:v>41076.569444444445</c:v>
                </c:pt>
                <c:pt idx="5336">
                  <c:v>41076.583333333336</c:v>
                </c:pt>
                <c:pt idx="5337">
                  <c:v>41076.597222222204</c:v>
                </c:pt>
                <c:pt idx="5338">
                  <c:v>41076.611111111088</c:v>
                </c:pt>
                <c:pt idx="5339">
                  <c:v>41076.624999999993</c:v>
                </c:pt>
                <c:pt idx="5340">
                  <c:v>41076.638888888891</c:v>
                </c:pt>
                <c:pt idx="5341">
                  <c:v>41076.652777777781</c:v>
                </c:pt>
                <c:pt idx="5342">
                  <c:v>41076.666666666642</c:v>
                </c:pt>
                <c:pt idx="5343">
                  <c:v>41076.680555555562</c:v>
                </c:pt>
                <c:pt idx="5344">
                  <c:v>41076.694444444445</c:v>
                </c:pt>
                <c:pt idx="5345">
                  <c:v>41076.708333333336</c:v>
                </c:pt>
                <c:pt idx="5346">
                  <c:v>41076.722222222204</c:v>
                </c:pt>
                <c:pt idx="5347">
                  <c:v>41076.736111111088</c:v>
                </c:pt>
                <c:pt idx="5348">
                  <c:v>41076.75</c:v>
                </c:pt>
                <c:pt idx="5349">
                  <c:v>41076.763888888876</c:v>
                </c:pt>
                <c:pt idx="5350">
                  <c:v>41076.777777777774</c:v>
                </c:pt>
                <c:pt idx="5351">
                  <c:v>41076.791666666621</c:v>
                </c:pt>
                <c:pt idx="5352">
                  <c:v>41076.805555555562</c:v>
                </c:pt>
                <c:pt idx="5353">
                  <c:v>41076.819444444467</c:v>
                </c:pt>
                <c:pt idx="5354">
                  <c:v>41076.833333333336</c:v>
                </c:pt>
                <c:pt idx="5355">
                  <c:v>41076.847222222219</c:v>
                </c:pt>
                <c:pt idx="5356">
                  <c:v>41076.861111111088</c:v>
                </c:pt>
                <c:pt idx="5357">
                  <c:v>41076.875</c:v>
                </c:pt>
                <c:pt idx="5358">
                  <c:v>41076.88888888892</c:v>
                </c:pt>
                <c:pt idx="5359">
                  <c:v>41076.902777777781</c:v>
                </c:pt>
                <c:pt idx="5360">
                  <c:v>41076.916666666664</c:v>
                </c:pt>
                <c:pt idx="5361">
                  <c:v>41076.930555555562</c:v>
                </c:pt>
                <c:pt idx="5362">
                  <c:v>41076.944444444467</c:v>
                </c:pt>
                <c:pt idx="5363">
                  <c:v>41076.958333333343</c:v>
                </c:pt>
                <c:pt idx="5364">
                  <c:v>41076.972222222219</c:v>
                </c:pt>
                <c:pt idx="5365">
                  <c:v>41076.986111111109</c:v>
                </c:pt>
                <c:pt idx="5366">
                  <c:v>41077</c:v>
                </c:pt>
                <c:pt idx="5367">
                  <c:v>41077.013888888891</c:v>
                </c:pt>
                <c:pt idx="5368">
                  <c:v>41077.027777777774</c:v>
                </c:pt>
                <c:pt idx="5369">
                  <c:v>41077.041666666642</c:v>
                </c:pt>
                <c:pt idx="5370">
                  <c:v>41077.055555555562</c:v>
                </c:pt>
                <c:pt idx="5371">
                  <c:v>41077.069444444445</c:v>
                </c:pt>
                <c:pt idx="5372">
                  <c:v>41077.083333333336</c:v>
                </c:pt>
                <c:pt idx="5373">
                  <c:v>41077.097222222204</c:v>
                </c:pt>
                <c:pt idx="5374">
                  <c:v>41077.111111111088</c:v>
                </c:pt>
                <c:pt idx="5375">
                  <c:v>41077.124999999993</c:v>
                </c:pt>
                <c:pt idx="5376">
                  <c:v>41077.138888888891</c:v>
                </c:pt>
                <c:pt idx="5377">
                  <c:v>41077.152777777781</c:v>
                </c:pt>
                <c:pt idx="5378">
                  <c:v>41077.166666666642</c:v>
                </c:pt>
                <c:pt idx="5379">
                  <c:v>41077.180555555562</c:v>
                </c:pt>
                <c:pt idx="5380">
                  <c:v>41077.194444444445</c:v>
                </c:pt>
                <c:pt idx="5381">
                  <c:v>41077.208333333336</c:v>
                </c:pt>
                <c:pt idx="5382">
                  <c:v>41077.222222222204</c:v>
                </c:pt>
                <c:pt idx="5383">
                  <c:v>41077.236111111088</c:v>
                </c:pt>
                <c:pt idx="5384">
                  <c:v>41077.25</c:v>
                </c:pt>
                <c:pt idx="5385">
                  <c:v>41077.263888888876</c:v>
                </c:pt>
                <c:pt idx="5386">
                  <c:v>41077.277777777774</c:v>
                </c:pt>
                <c:pt idx="5387">
                  <c:v>41077.291666666621</c:v>
                </c:pt>
                <c:pt idx="5388">
                  <c:v>41077.305555555562</c:v>
                </c:pt>
                <c:pt idx="5389">
                  <c:v>41077.319444444467</c:v>
                </c:pt>
                <c:pt idx="5390">
                  <c:v>41077.333333333336</c:v>
                </c:pt>
                <c:pt idx="5391">
                  <c:v>41077.347222222219</c:v>
                </c:pt>
                <c:pt idx="5392">
                  <c:v>41077.361111111088</c:v>
                </c:pt>
                <c:pt idx="5393">
                  <c:v>41077.375</c:v>
                </c:pt>
                <c:pt idx="5394">
                  <c:v>41077.38888888892</c:v>
                </c:pt>
                <c:pt idx="5395">
                  <c:v>41077.402777777781</c:v>
                </c:pt>
                <c:pt idx="5396">
                  <c:v>41077.416666666664</c:v>
                </c:pt>
                <c:pt idx="5397">
                  <c:v>41077.430555555562</c:v>
                </c:pt>
                <c:pt idx="5398">
                  <c:v>41077.444444444467</c:v>
                </c:pt>
                <c:pt idx="5399">
                  <c:v>41077.458333333343</c:v>
                </c:pt>
                <c:pt idx="5400">
                  <c:v>41077.472222222219</c:v>
                </c:pt>
                <c:pt idx="5401">
                  <c:v>41077.486111111109</c:v>
                </c:pt>
                <c:pt idx="5402">
                  <c:v>41077.5</c:v>
                </c:pt>
                <c:pt idx="5403">
                  <c:v>41077.513888888891</c:v>
                </c:pt>
                <c:pt idx="5404">
                  <c:v>41077.527777777774</c:v>
                </c:pt>
                <c:pt idx="5405">
                  <c:v>41077.541666666642</c:v>
                </c:pt>
                <c:pt idx="5406">
                  <c:v>41077.555555555562</c:v>
                </c:pt>
                <c:pt idx="5407">
                  <c:v>41077.569444444445</c:v>
                </c:pt>
                <c:pt idx="5408">
                  <c:v>41077.583333333336</c:v>
                </c:pt>
                <c:pt idx="5409">
                  <c:v>41077.597222222204</c:v>
                </c:pt>
                <c:pt idx="5410">
                  <c:v>41077.611111111088</c:v>
                </c:pt>
                <c:pt idx="5411">
                  <c:v>41077.624999999993</c:v>
                </c:pt>
                <c:pt idx="5412">
                  <c:v>41077.638888888891</c:v>
                </c:pt>
                <c:pt idx="5413">
                  <c:v>41077.652777777781</c:v>
                </c:pt>
                <c:pt idx="5414">
                  <c:v>41077.666666666642</c:v>
                </c:pt>
                <c:pt idx="5415">
                  <c:v>41077.680555555562</c:v>
                </c:pt>
                <c:pt idx="5416">
                  <c:v>41077.694444444445</c:v>
                </c:pt>
                <c:pt idx="5417">
                  <c:v>41077.708333333336</c:v>
                </c:pt>
                <c:pt idx="5418">
                  <c:v>41077.722222222204</c:v>
                </c:pt>
                <c:pt idx="5419">
                  <c:v>41077.736111111088</c:v>
                </c:pt>
                <c:pt idx="5420">
                  <c:v>41077.75</c:v>
                </c:pt>
                <c:pt idx="5421">
                  <c:v>41077.763888888876</c:v>
                </c:pt>
                <c:pt idx="5422">
                  <c:v>41077.777777777774</c:v>
                </c:pt>
                <c:pt idx="5423">
                  <c:v>41077.791666666621</c:v>
                </c:pt>
                <c:pt idx="5424">
                  <c:v>41077.805555555562</c:v>
                </c:pt>
                <c:pt idx="5425">
                  <c:v>41077.819444444467</c:v>
                </c:pt>
                <c:pt idx="5426">
                  <c:v>41077.833333333336</c:v>
                </c:pt>
                <c:pt idx="5427">
                  <c:v>41077.847222222219</c:v>
                </c:pt>
                <c:pt idx="5428">
                  <c:v>41077.861111111088</c:v>
                </c:pt>
                <c:pt idx="5429">
                  <c:v>41077.875</c:v>
                </c:pt>
                <c:pt idx="5430">
                  <c:v>41077.88888888892</c:v>
                </c:pt>
                <c:pt idx="5431">
                  <c:v>41077.902777777781</c:v>
                </c:pt>
                <c:pt idx="5432">
                  <c:v>41077.916666666664</c:v>
                </c:pt>
                <c:pt idx="5433">
                  <c:v>41077.930555555562</c:v>
                </c:pt>
                <c:pt idx="5434">
                  <c:v>41077.944444444467</c:v>
                </c:pt>
                <c:pt idx="5435">
                  <c:v>41077.958333333343</c:v>
                </c:pt>
                <c:pt idx="5436">
                  <c:v>41077.972222222219</c:v>
                </c:pt>
                <c:pt idx="5437">
                  <c:v>41077.986111111109</c:v>
                </c:pt>
                <c:pt idx="5438">
                  <c:v>41078</c:v>
                </c:pt>
                <c:pt idx="5439">
                  <c:v>41078.013888888891</c:v>
                </c:pt>
                <c:pt idx="5440">
                  <c:v>41078.027777777774</c:v>
                </c:pt>
                <c:pt idx="5441">
                  <c:v>41078.041666666642</c:v>
                </c:pt>
                <c:pt idx="5442">
                  <c:v>41078.055555555562</c:v>
                </c:pt>
                <c:pt idx="5443">
                  <c:v>41078.069444444445</c:v>
                </c:pt>
                <c:pt idx="5444">
                  <c:v>41078.083333333336</c:v>
                </c:pt>
                <c:pt idx="5445">
                  <c:v>41078.097222222204</c:v>
                </c:pt>
                <c:pt idx="5446">
                  <c:v>41078.111111111088</c:v>
                </c:pt>
                <c:pt idx="5447">
                  <c:v>41078.124999999993</c:v>
                </c:pt>
                <c:pt idx="5448">
                  <c:v>41078.138888888891</c:v>
                </c:pt>
                <c:pt idx="5449">
                  <c:v>41078.152777777781</c:v>
                </c:pt>
                <c:pt idx="5450">
                  <c:v>41078.166666666642</c:v>
                </c:pt>
                <c:pt idx="5451">
                  <c:v>41078.180555555562</c:v>
                </c:pt>
                <c:pt idx="5452">
                  <c:v>41078.194444444445</c:v>
                </c:pt>
                <c:pt idx="5453">
                  <c:v>41078.208333333336</c:v>
                </c:pt>
                <c:pt idx="5454">
                  <c:v>41078.222222222204</c:v>
                </c:pt>
                <c:pt idx="5455">
                  <c:v>41078.236111111088</c:v>
                </c:pt>
                <c:pt idx="5456">
                  <c:v>41078.25</c:v>
                </c:pt>
                <c:pt idx="5457">
                  <c:v>41078.263888888876</c:v>
                </c:pt>
                <c:pt idx="5458">
                  <c:v>41078.277777777774</c:v>
                </c:pt>
                <c:pt idx="5459">
                  <c:v>41078.291666666621</c:v>
                </c:pt>
                <c:pt idx="5460">
                  <c:v>41078.305555555562</c:v>
                </c:pt>
                <c:pt idx="5461">
                  <c:v>41078.319444444467</c:v>
                </c:pt>
                <c:pt idx="5462">
                  <c:v>41078.333333333336</c:v>
                </c:pt>
                <c:pt idx="5463">
                  <c:v>41078.347222222219</c:v>
                </c:pt>
                <c:pt idx="5464">
                  <c:v>41078.361111111088</c:v>
                </c:pt>
                <c:pt idx="5465">
                  <c:v>41078.375</c:v>
                </c:pt>
                <c:pt idx="5466">
                  <c:v>41078.38888888892</c:v>
                </c:pt>
                <c:pt idx="5467">
                  <c:v>41078.402777777781</c:v>
                </c:pt>
                <c:pt idx="5468">
                  <c:v>41078.416666666664</c:v>
                </c:pt>
                <c:pt idx="5469">
                  <c:v>41078.430555555562</c:v>
                </c:pt>
                <c:pt idx="5470">
                  <c:v>41078.444444444467</c:v>
                </c:pt>
                <c:pt idx="5471">
                  <c:v>41078.458333333343</c:v>
                </c:pt>
                <c:pt idx="5472">
                  <c:v>41078.472222222219</c:v>
                </c:pt>
                <c:pt idx="5473">
                  <c:v>41078.486111111109</c:v>
                </c:pt>
                <c:pt idx="5474">
                  <c:v>41078.5</c:v>
                </c:pt>
                <c:pt idx="5475">
                  <c:v>41078.513888888891</c:v>
                </c:pt>
                <c:pt idx="5476">
                  <c:v>41078.527777777774</c:v>
                </c:pt>
                <c:pt idx="5477">
                  <c:v>41078.541666666642</c:v>
                </c:pt>
                <c:pt idx="5478">
                  <c:v>41078.555555555562</c:v>
                </c:pt>
                <c:pt idx="5479">
                  <c:v>41078.569444444445</c:v>
                </c:pt>
                <c:pt idx="5480">
                  <c:v>41078.583333333336</c:v>
                </c:pt>
                <c:pt idx="5481">
                  <c:v>41078.597222222204</c:v>
                </c:pt>
                <c:pt idx="5482">
                  <c:v>41078.611111111088</c:v>
                </c:pt>
                <c:pt idx="5483">
                  <c:v>41078.624999999993</c:v>
                </c:pt>
                <c:pt idx="5484">
                  <c:v>41078.638888888891</c:v>
                </c:pt>
                <c:pt idx="5485">
                  <c:v>41078.652777777781</c:v>
                </c:pt>
                <c:pt idx="5486">
                  <c:v>41078.666666666642</c:v>
                </c:pt>
                <c:pt idx="5487">
                  <c:v>41078.680555555562</c:v>
                </c:pt>
                <c:pt idx="5488">
                  <c:v>41078.694444444445</c:v>
                </c:pt>
                <c:pt idx="5489">
                  <c:v>41078.708333333336</c:v>
                </c:pt>
                <c:pt idx="5490">
                  <c:v>41078.722222222204</c:v>
                </c:pt>
                <c:pt idx="5491">
                  <c:v>41078.736111111088</c:v>
                </c:pt>
                <c:pt idx="5492">
                  <c:v>41078.75</c:v>
                </c:pt>
                <c:pt idx="5493">
                  <c:v>41078.763888888876</c:v>
                </c:pt>
                <c:pt idx="5494">
                  <c:v>41078.777777777774</c:v>
                </c:pt>
                <c:pt idx="5495">
                  <c:v>41078.791666666621</c:v>
                </c:pt>
                <c:pt idx="5496">
                  <c:v>41078.805555555562</c:v>
                </c:pt>
                <c:pt idx="5497">
                  <c:v>41078.819444444467</c:v>
                </c:pt>
                <c:pt idx="5498">
                  <c:v>41078.833333333336</c:v>
                </c:pt>
                <c:pt idx="5499">
                  <c:v>41078.847222222219</c:v>
                </c:pt>
                <c:pt idx="5500">
                  <c:v>41078.861111111088</c:v>
                </c:pt>
                <c:pt idx="5501">
                  <c:v>41078.875</c:v>
                </c:pt>
                <c:pt idx="5502">
                  <c:v>41078.88888888892</c:v>
                </c:pt>
                <c:pt idx="5503">
                  <c:v>41078.902777777781</c:v>
                </c:pt>
                <c:pt idx="5504">
                  <c:v>41078.916666666664</c:v>
                </c:pt>
                <c:pt idx="5505">
                  <c:v>41078.930555555562</c:v>
                </c:pt>
                <c:pt idx="5506">
                  <c:v>41078.944444444467</c:v>
                </c:pt>
                <c:pt idx="5507">
                  <c:v>41078.958333333343</c:v>
                </c:pt>
                <c:pt idx="5508">
                  <c:v>41078.972222222219</c:v>
                </c:pt>
                <c:pt idx="5509">
                  <c:v>41078.986111111109</c:v>
                </c:pt>
                <c:pt idx="5510">
                  <c:v>41079</c:v>
                </c:pt>
                <c:pt idx="5511">
                  <c:v>41079.013888888891</c:v>
                </c:pt>
                <c:pt idx="5512">
                  <c:v>41079.027777777774</c:v>
                </c:pt>
                <c:pt idx="5513">
                  <c:v>41079.041666666642</c:v>
                </c:pt>
                <c:pt idx="5514">
                  <c:v>41079.055555555562</c:v>
                </c:pt>
                <c:pt idx="5515">
                  <c:v>41079.069444444445</c:v>
                </c:pt>
                <c:pt idx="5516">
                  <c:v>41079.083333333336</c:v>
                </c:pt>
                <c:pt idx="5517">
                  <c:v>41079.097222222204</c:v>
                </c:pt>
                <c:pt idx="5518">
                  <c:v>41079.111111111088</c:v>
                </c:pt>
                <c:pt idx="5519">
                  <c:v>41079.124999999993</c:v>
                </c:pt>
                <c:pt idx="5520">
                  <c:v>41079.138888888891</c:v>
                </c:pt>
                <c:pt idx="5521">
                  <c:v>41079.152777777781</c:v>
                </c:pt>
                <c:pt idx="5522">
                  <c:v>41079.166666666642</c:v>
                </c:pt>
                <c:pt idx="5523">
                  <c:v>41079.180555555562</c:v>
                </c:pt>
                <c:pt idx="5524">
                  <c:v>41079.194444444445</c:v>
                </c:pt>
                <c:pt idx="5525">
                  <c:v>41079.208333333336</c:v>
                </c:pt>
                <c:pt idx="5526">
                  <c:v>41079.222222222204</c:v>
                </c:pt>
                <c:pt idx="5527">
                  <c:v>41079.236111111088</c:v>
                </c:pt>
                <c:pt idx="5528">
                  <c:v>41079.25</c:v>
                </c:pt>
                <c:pt idx="5529">
                  <c:v>41079.263888888876</c:v>
                </c:pt>
                <c:pt idx="5530">
                  <c:v>41079.277777777774</c:v>
                </c:pt>
                <c:pt idx="5531">
                  <c:v>41079.291666666621</c:v>
                </c:pt>
                <c:pt idx="5532">
                  <c:v>41079.305555555562</c:v>
                </c:pt>
                <c:pt idx="5533">
                  <c:v>41079.319444444467</c:v>
                </c:pt>
                <c:pt idx="5534">
                  <c:v>41079.333333333336</c:v>
                </c:pt>
                <c:pt idx="5535">
                  <c:v>41079.347222222219</c:v>
                </c:pt>
                <c:pt idx="5536">
                  <c:v>41079.361111111088</c:v>
                </c:pt>
                <c:pt idx="5537">
                  <c:v>41079.375</c:v>
                </c:pt>
                <c:pt idx="5538">
                  <c:v>41079.38888888892</c:v>
                </c:pt>
                <c:pt idx="5539">
                  <c:v>41079.402777777781</c:v>
                </c:pt>
                <c:pt idx="5540">
                  <c:v>41079.416666666664</c:v>
                </c:pt>
                <c:pt idx="5541">
                  <c:v>41079.430555555562</c:v>
                </c:pt>
                <c:pt idx="5542">
                  <c:v>41079.444444444467</c:v>
                </c:pt>
                <c:pt idx="5543">
                  <c:v>41079.458333333343</c:v>
                </c:pt>
                <c:pt idx="5544">
                  <c:v>41079.472222222219</c:v>
                </c:pt>
                <c:pt idx="5545">
                  <c:v>41079.486111111109</c:v>
                </c:pt>
                <c:pt idx="5546">
                  <c:v>41079.5</c:v>
                </c:pt>
                <c:pt idx="5547">
                  <c:v>41079.513888888891</c:v>
                </c:pt>
                <c:pt idx="5548">
                  <c:v>41079.527777777774</c:v>
                </c:pt>
                <c:pt idx="5549">
                  <c:v>41079.541666666642</c:v>
                </c:pt>
                <c:pt idx="5550">
                  <c:v>41079.555555555562</c:v>
                </c:pt>
                <c:pt idx="5551">
                  <c:v>41079.569444444445</c:v>
                </c:pt>
                <c:pt idx="5552">
                  <c:v>41079.583333333336</c:v>
                </c:pt>
                <c:pt idx="5553">
                  <c:v>41079.597222222204</c:v>
                </c:pt>
                <c:pt idx="5554">
                  <c:v>41079.611111111088</c:v>
                </c:pt>
                <c:pt idx="5555">
                  <c:v>41079.624999999993</c:v>
                </c:pt>
                <c:pt idx="5556">
                  <c:v>41079.638888888891</c:v>
                </c:pt>
                <c:pt idx="5557">
                  <c:v>41079.652777777781</c:v>
                </c:pt>
                <c:pt idx="5558">
                  <c:v>41079.666666666642</c:v>
                </c:pt>
                <c:pt idx="5559">
                  <c:v>41079.680555555562</c:v>
                </c:pt>
                <c:pt idx="5560">
                  <c:v>41079.694444444445</c:v>
                </c:pt>
                <c:pt idx="5561">
                  <c:v>41079.708333333336</c:v>
                </c:pt>
                <c:pt idx="5562">
                  <c:v>41079.722222222204</c:v>
                </c:pt>
                <c:pt idx="5563">
                  <c:v>41079.736111111088</c:v>
                </c:pt>
                <c:pt idx="5564">
                  <c:v>41079.75</c:v>
                </c:pt>
                <c:pt idx="5565">
                  <c:v>41079.763888888876</c:v>
                </c:pt>
                <c:pt idx="5566">
                  <c:v>41079.777777777774</c:v>
                </c:pt>
                <c:pt idx="5567">
                  <c:v>41079.791666666621</c:v>
                </c:pt>
                <c:pt idx="5568">
                  <c:v>41079.805555555562</c:v>
                </c:pt>
                <c:pt idx="5569">
                  <c:v>41079.819444444467</c:v>
                </c:pt>
                <c:pt idx="5570">
                  <c:v>41079.833333333336</c:v>
                </c:pt>
                <c:pt idx="5571">
                  <c:v>41079.847222222219</c:v>
                </c:pt>
                <c:pt idx="5572">
                  <c:v>41079.861111111088</c:v>
                </c:pt>
                <c:pt idx="5573">
                  <c:v>41079.875</c:v>
                </c:pt>
                <c:pt idx="5574">
                  <c:v>41079.88888888892</c:v>
                </c:pt>
                <c:pt idx="5575">
                  <c:v>41079.902777777781</c:v>
                </c:pt>
                <c:pt idx="5576">
                  <c:v>41079.916666666664</c:v>
                </c:pt>
                <c:pt idx="5577">
                  <c:v>41079.930555555562</c:v>
                </c:pt>
                <c:pt idx="5578">
                  <c:v>41079.944444444467</c:v>
                </c:pt>
                <c:pt idx="5579">
                  <c:v>41079.958333333343</c:v>
                </c:pt>
                <c:pt idx="5580">
                  <c:v>41079.972222222219</c:v>
                </c:pt>
                <c:pt idx="5581">
                  <c:v>41079.986111111109</c:v>
                </c:pt>
                <c:pt idx="5582">
                  <c:v>41080</c:v>
                </c:pt>
                <c:pt idx="5583">
                  <c:v>41080.013888888891</c:v>
                </c:pt>
                <c:pt idx="5584">
                  <c:v>41080.027777777774</c:v>
                </c:pt>
                <c:pt idx="5585">
                  <c:v>41080.041666666642</c:v>
                </c:pt>
                <c:pt idx="5586">
                  <c:v>41080.055555555562</c:v>
                </c:pt>
                <c:pt idx="5587">
                  <c:v>41080.069444444445</c:v>
                </c:pt>
                <c:pt idx="5588">
                  <c:v>41080.083333333336</c:v>
                </c:pt>
                <c:pt idx="5589">
                  <c:v>41080.097222222204</c:v>
                </c:pt>
                <c:pt idx="5590">
                  <c:v>41080.111111111088</c:v>
                </c:pt>
                <c:pt idx="5591">
                  <c:v>41080.124999999993</c:v>
                </c:pt>
                <c:pt idx="5592">
                  <c:v>41080.138888888891</c:v>
                </c:pt>
                <c:pt idx="5593">
                  <c:v>41080.152777777781</c:v>
                </c:pt>
                <c:pt idx="5594">
                  <c:v>41080.166666666642</c:v>
                </c:pt>
                <c:pt idx="5595">
                  <c:v>41080.180555555562</c:v>
                </c:pt>
                <c:pt idx="5596">
                  <c:v>41080.194444444445</c:v>
                </c:pt>
                <c:pt idx="5597">
                  <c:v>41080.208333333336</c:v>
                </c:pt>
                <c:pt idx="5598">
                  <c:v>41080.222222222204</c:v>
                </c:pt>
                <c:pt idx="5599">
                  <c:v>41080.236111111088</c:v>
                </c:pt>
                <c:pt idx="5600">
                  <c:v>41080.25</c:v>
                </c:pt>
                <c:pt idx="5601">
                  <c:v>41080.263888888876</c:v>
                </c:pt>
                <c:pt idx="5602">
                  <c:v>41080.277777777774</c:v>
                </c:pt>
                <c:pt idx="5603">
                  <c:v>41080.291666666621</c:v>
                </c:pt>
                <c:pt idx="5604">
                  <c:v>41080.305555555562</c:v>
                </c:pt>
                <c:pt idx="5605">
                  <c:v>41080.319444444467</c:v>
                </c:pt>
                <c:pt idx="5606">
                  <c:v>41080.333333333336</c:v>
                </c:pt>
                <c:pt idx="5607">
                  <c:v>41080.347222222219</c:v>
                </c:pt>
                <c:pt idx="5608">
                  <c:v>41080.361111111088</c:v>
                </c:pt>
                <c:pt idx="5609">
                  <c:v>41080.375</c:v>
                </c:pt>
                <c:pt idx="5610">
                  <c:v>41080.38888888892</c:v>
                </c:pt>
                <c:pt idx="5611">
                  <c:v>41080.402777777781</c:v>
                </c:pt>
                <c:pt idx="5612">
                  <c:v>41080.416666666664</c:v>
                </c:pt>
                <c:pt idx="5613">
                  <c:v>41080.430555555562</c:v>
                </c:pt>
                <c:pt idx="5614">
                  <c:v>41080.444444444467</c:v>
                </c:pt>
                <c:pt idx="5615">
                  <c:v>41080.458333333343</c:v>
                </c:pt>
                <c:pt idx="5616">
                  <c:v>41080.472222222219</c:v>
                </c:pt>
                <c:pt idx="5617">
                  <c:v>41080.486111111109</c:v>
                </c:pt>
                <c:pt idx="5618">
                  <c:v>41080.5</c:v>
                </c:pt>
                <c:pt idx="5619">
                  <c:v>41080.513888888891</c:v>
                </c:pt>
                <c:pt idx="5620">
                  <c:v>41080.527777777774</c:v>
                </c:pt>
                <c:pt idx="5621">
                  <c:v>41080.541666666642</c:v>
                </c:pt>
                <c:pt idx="5622">
                  <c:v>41080.555555555562</c:v>
                </c:pt>
                <c:pt idx="5623">
                  <c:v>41080.569444444445</c:v>
                </c:pt>
                <c:pt idx="5624">
                  <c:v>41080.583333333336</c:v>
                </c:pt>
                <c:pt idx="5625">
                  <c:v>41080.597222222204</c:v>
                </c:pt>
                <c:pt idx="5626">
                  <c:v>41080.611111111088</c:v>
                </c:pt>
                <c:pt idx="5627">
                  <c:v>41080.624999999993</c:v>
                </c:pt>
                <c:pt idx="5628">
                  <c:v>41080.638888888891</c:v>
                </c:pt>
                <c:pt idx="5629">
                  <c:v>41080.652777777781</c:v>
                </c:pt>
                <c:pt idx="5630">
                  <c:v>41080.666666666642</c:v>
                </c:pt>
                <c:pt idx="5631">
                  <c:v>41080.680555555562</c:v>
                </c:pt>
                <c:pt idx="5632">
                  <c:v>41080.694444444445</c:v>
                </c:pt>
                <c:pt idx="5633">
                  <c:v>41080.708333333336</c:v>
                </c:pt>
                <c:pt idx="5634">
                  <c:v>41080.722222222204</c:v>
                </c:pt>
                <c:pt idx="5635">
                  <c:v>41080.736111111088</c:v>
                </c:pt>
                <c:pt idx="5636">
                  <c:v>41080.75</c:v>
                </c:pt>
                <c:pt idx="5637">
                  <c:v>41080.763888888876</c:v>
                </c:pt>
                <c:pt idx="5638">
                  <c:v>41080.777777777774</c:v>
                </c:pt>
                <c:pt idx="5639">
                  <c:v>41080.791666666621</c:v>
                </c:pt>
                <c:pt idx="5640">
                  <c:v>41080.805555555562</c:v>
                </c:pt>
                <c:pt idx="5641">
                  <c:v>41080.819444444467</c:v>
                </c:pt>
                <c:pt idx="5642">
                  <c:v>41080.833333333336</c:v>
                </c:pt>
                <c:pt idx="5643">
                  <c:v>41080.847222222219</c:v>
                </c:pt>
                <c:pt idx="5644">
                  <c:v>41080.861111111088</c:v>
                </c:pt>
                <c:pt idx="5645">
                  <c:v>41080.875</c:v>
                </c:pt>
                <c:pt idx="5646">
                  <c:v>41080.88888888892</c:v>
                </c:pt>
                <c:pt idx="5647">
                  <c:v>41080.902777777781</c:v>
                </c:pt>
                <c:pt idx="5648">
                  <c:v>41080.916666666664</c:v>
                </c:pt>
                <c:pt idx="5649">
                  <c:v>41080.930555555562</c:v>
                </c:pt>
                <c:pt idx="5650">
                  <c:v>41080.944444444467</c:v>
                </c:pt>
                <c:pt idx="5651">
                  <c:v>41080.958333333343</c:v>
                </c:pt>
                <c:pt idx="5652">
                  <c:v>41080.972222222219</c:v>
                </c:pt>
                <c:pt idx="5653">
                  <c:v>41080.986111111109</c:v>
                </c:pt>
                <c:pt idx="5654">
                  <c:v>41081</c:v>
                </c:pt>
                <c:pt idx="5655">
                  <c:v>41081.013888888891</c:v>
                </c:pt>
                <c:pt idx="5656">
                  <c:v>41081.027777777774</c:v>
                </c:pt>
                <c:pt idx="5657">
                  <c:v>41081.041666666642</c:v>
                </c:pt>
                <c:pt idx="5658">
                  <c:v>41081.055555555562</c:v>
                </c:pt>
                <c:pt idx="5659">
                  <c:v>41081.069444444445</c:v>
                </c:pt>
                <c:pt idx="5660">
                  <c:v>41081.083333333336</c:v>
                </c:pt>
                <c:pt idx="5661">
                  <c:v>41081.097222222204</c:v>
                </c:pt>
                <c:pt idx="5662">
                  <c:v>41081.111111111088</c:v>
                </c:pt>
                <c:pt idx="5663">
                  <c:v>41081.124999999993</c:v>
                </c:pt>
                <c:pt idx="5664">
                  <c:v>41081.138888888891</c:v>
                </c:pt>
                <c:pt idx="5665">
                  <c:v>41081.152777777781</c:v>
                </c:pt>
                <c:pt idx="5666">
                  <c:v>41081.166666666642</c:v>
                </c:pt>
                <c:pt idx="5667">
                  <c:v>41081.180555555562</c:v>
                </c:pt>
                <c:pt idx="5668">
                  <c:v>41081.194444444445</c:v>
                </c:pt>
                <c:pt idx="5669">
                  <c:v>41081.208333333336</c:v>
                </c:pt>
                <c:pt idx="5670">
                  <c:v>41081.222222222204</c:v>
                </c:pt>
                <c:pt idx="5671">
                  <c:v>41081.236111111088</c:v>
                </c:pt>
                <c:pt idx="5672">
                  <c:v>41081.25</c:v>
                </c:pt>
                <c:pt idx="5673">
                  <c:v>41081.263888888876</c:v>
                </c:pt>
                <c:pt idx="5674">
                  <c:v>41081.277777777774</c:v>
                </c:pt>
                <c:pt idx="5675">
                  <c:v>41081.291666666621</c:v>
                </c:pt>
                <c:pt idx="5676">
                  <c:v>41081.305555555562</c:v>
                </c:pt>
                <c:pt idx="5677">
                  <c:v>41081.319444444467</c:v>
                </c:pt>
                <c:pt idx="5678">
                  <c:v>41081.333333333336</c:v>
                </c:pt>
                <c:pt idx="5679">
                  <c:v>41081.347222222219</c:v>
                </c:pt>
                <c:pt idx="5680">
                  <c:v>41081.361111111088</c:v>
                </c:pt>
                <c:pt idx="5681">
                  <c:v>41081.375</c:v>
                </c:pt>
                <c:pt idx="5682">
                  <c:v>41081.38888888892</c:v>
                </c:pt>
                <c:pt idx="5683">
                  <c:v>41081.402777777781</c:v>
                </c:pt>
                <c:pt idx="5684">
                  <c:v>41081.416666666664</c:v>
                </c:pt>
                <c:pt idx="5685">
                  <c:v>41081.430555555562</c:v>
                </c:pt>
                <c:pt idx="5686">
                  <c:v>41081.444444444467</c:v>
                </c:pt>
                <c:pt idx="5687">
                  <c:v>41081.458333333343</c:v>
                </c:pt>
                <c:pt idx="5688">
                  <c:v>41081.472222222219</c:v>
                </c:pt>
                <c:pt idx="5689">
                  <c:v>41081.486111111109</c:v>
                </c:pt>
                <c:pt idx="5690">
                  <c:v>41081.5</c:v>
                </c:pt>
                <c:pt idx="5691">
                  <c:v>41081.513888888891</c:v>
                </c:pt>
                <c:pt idx="5692">
                  <c:v>41081.527777777774</c:v>
                </c:pt>
                <c:pt idx="5693">
                  <c:v>41081.541666666642</c:v>
                </c:pt>
                <c:pt idx="5694">
                  <c:v>41081.555555555562</c:v>
                </c:pt>
                <c:pt idx="5695">
                  <c:v>41081.569444444445</c:v>
                </c:pt>
                <c:pt idx="5696">
                  <c:v>41081.583333333336</c:v>
                </c:pt>
                <c:pt idx="5697">
                  <c:v>41081.597222222204</c:v>
                </c:pt>
                <c:pt idx="5698">
                  <c:v>41081.611111111088</c:v>
                </c:pt>
                <c:pt idx="5699">
                  <c:v>41081.624999999993</c:v>
                </c:pt>
                <c:pt idx="5700">
                  <c:v>41081.638888888891</c:v>
                </c:pt>
                <c:pt idx="5701">
                  <c:v>41081.652777777781</c:v>
                </c:pt>
                <c:pt idx="5702">
                  <c:v>41081.666666666642</c:v>
                </c:pt>
                <c:pt idx="5703">
                  <c:v>41081.680555555562</c:v>
                </c:pt>
                <c:pt idx="5704">
                  <c:v>41081.694444444445</c:v>
                </c:pt>
                <c:pt idx="5705">
                  <c:v>41081.708333333336</c:v>
                </c:pt>
                <c:pt idx="5706">
                  <c:v>41081.722222222204</c:v>
                </c:pt>
                <c:pt idx="5707">
                  <c:v>41081.736111111088</c:v>
                </c:pt>
                <c:pt idx="5708">
                  <c:v>41081.75</c:v>
                </c:pt>
                <c:pt idx="5709">
                  <c:v>41081.763888888876</c:v>
                </c:pt>
                <c:pt idx="5710">
                  <c:v>41081.777777777774</c:v>
                </c:pt>
                <c:pt idx="5711">
                  <c:v>41081.791666666621</c:v>
                </c:pt>
                <c:pt idx="5712">
                  <c:v>41081.805555555562</c:v>
                </c:pt>
                <c:pt idx="5713">
                  <c:v>41081.819444444467</c:v>
                </c:pt>
                <c:pt idx="5714">
                  <c:v>41081.833333333336</c:v>
                </c:pt>
                <c:pt idx="5715">
                  <c:v>41081.847222222219</c:v>
                </c:pt>
                <c:pt idx="5716">
                  <c:v>41081.861111111088</c:v>
                </c:pt>
                <c:pt idx="5717">
                  <c:v>41081.875</c:v>
                </c:pt>
                <c:pt idx="5718">
                  <c:v>41081.88888888892</c:v>
                </c:pt>
                <c:pt idx="5719">
                  <c:v>41081.902777777781</c:v>
                </c:pt>
                <c:pt idx="5720">
                  <c:v>41081.916666666664</c:v>
                </c:pt>
                <c:pt idx="5721">
                  <c:v>41081.930555555562</c:v>
                </c:pt>
                <c:pt idx="5722">
                  <c:v>41081.944444444467</c:v>
                </c:pt>
                <c:pt idx="5723">
                  <c:v>41081.958333333343</c:v>
                </c:pt>
                <c:pt idx="5724">
                  <c:v>41081.972222222219</c:v>
                </c:pt>
                <c:pt idx="5725">
                  <c:v>41081.986111111109</c:v>
                </c:pt>
                <c:pt idx="5726">
                  <c:v>41082</c:v>
                </c:pt>
                <c:pt idx="5727">
                  <c:v>41082.013888888891</c:v>
                </c:pt>
                <c:pt idx="5728">
                  <c:v>41082.027777777774</c:v>
                </c:pt>
                <c:pt idx="5729">
                  <c:v>41082.041666666642</c:v>
                </c:pt>
                <c:pt idx="5730">
                  <c:v>41082.055555555562</c:v>
                </c:pt>
                <c:pt idx="5731">
                  <c:v>41082.069444444445</c:v>
                </c:pt>
                <c:pt idx="5732">
                  <c:v>41082.083333333336</c:v>
                </c:pt>
                <c:pt idx="5733">
                  <c:v>41082.097222222204</c:v>
                </c:pt>
                <c:pt idx="5734">
                  <c:v>41082.111111111088</c:v>
                </c:pt>
                <c:pt idx="5735">
                  <c:v>41082.124999999993</c:v>
                </c:pt>
                <c:pt idx="5736">
                  <c:v>41082.138888888891</c:v>
                </c:pt>
                <c:pt idx="5737">
                  <c:v>41082.152777777781</c:v>
                </c:pt>
                <c:pt idx="5738">
                  <c:v>41082.166666666642</c:v>
                </c:pt>
                <c:pt idx="5739">
                  <c:v>41082.180555555562</c:v>
                </c:pt>
                <c:pt idx="5740">
                  <c:v>41082.194444444445</c:v>
                </c:pt>
                <c:pt idx="5741">
                  <c:v>41082.208333333336</c:v>
                </c:pt>
                <c:pt idx="5742">
                  <c:v>41082.222222222204</c:v>
                </c:pt>
                <c:pt idx="5743">
                  <c:v>41082.236111111088</c:v>
                </c:pt>
                <c:pt idx="5744">
                  <c:v>41082.25</c:v>
                </c:pt>
                <c:pt idx="5745">
                  <c:v>41082.263888888876</c:v>
                </c:pt>
                <c:pt idx="5746">
                  <c:v>41082.277777777774</c:v>
                </c:pt>
                <c:pt idx="5747">
                  <c:v>41082.291666666621</c:v>
                </c:pt>
                <c:pt idx="5748">
                  <c:v>41082.305555555562</c:v>
                </c:pt>
                <c:pt idx="5749">
                  <c:v>41082.319444444467</c:v>
                </c:pt>
                <c:pt idx="5750">
                  <c:v>41082.333333333336</c:v>
                </c:pt>
                <c:pt idx="5751">
                  <c:v>41082.347222222219</c:v>
                </c:pt>
                <c:pt idx="5752">
                  <c:v>41082.361111111088</c:v>
                </c:pt>
                <c:pt idx="5753">
                  <c:v>41082.375</c:v>
                </c:pt>
                <c:pt idx="5754">
                  <c:v>41082.38888888892</c:v>
                </c:pt>
                <c:pt idx="5755">
                  <c:v>41082.402777777781</c:v>
                </c:pt>
                <c:pt idx="5756">
                  <c:v>41082.416666666664</c:v>
                </c:pt>
                <c:pt idx="5757">
                  <c:v>41082.430555555562</c:v>
                </c:pt>
                <c:pt idx="5758">
                  <c:v>41082.444444444467</c:v>
                </c:pt>
                <c:pt idx="5759">
                  <c:v>41082.458333333343</c:v>
                </c:pt>
                <c:pt idx="5760">
                  <c:v>41082.472222222219</c:v>
                </c:pt>
                <c:pt idx="5761">
                  <c:v>41082.486111111109</c:v>
                </c:pt>
                <c:pt idx="5762">
                  <c:v>41082.5</c:v>
                </c:pt>
                <c:pt idx="5763">
                  <c:v>41082.513888888891</c:v>
                </c:pt>
                <c:pt idx="5764">
                  <c:v>41082.527777777774</c:v>
                </c:pt>
                <c:pt idx="5765">
                  <c:v>41082.541666666642</c:v>
                </c:pt>
                <c:pt idx="5766">
                  <c:v>41082.555555555562</c:v>
                </c:pt>
                <c:pt idx="5767">
                  <c:v>41082.569444444445</c:v>
                </c:pt>
                <c:pt idx="5768">
                  <c:v>41082.583333333336</c:v>
                </c:pt>
                <c:pt idx="5769">
                  <c:v>41082.597222222204</c:v>
                </c:pt>
                <c:pt idx="5770">
                  <c:v>41082.611111111088</c:v>
                </c:pt>
                <c:pt idx="5771">
                  <c:v>41082.624999999993</c:v>
                </c:pt>
                <c:pt idx="5772">
                  <c:v>41082.638888888891</c:v>
                </c:pt>
                <c:pt idx="5773">
                  <c:v>41082.652777777781</c:v>
                </c:pt>
                <c:pt idx="5774">
                  <c:v>41082.666666666642</c:v>
                </c:pt>
                <c:pt idx="5775">
                  <c:v>41082.680555555562</c:v>
                </c:pt>
                <c:pt idx="5776">
                  <c:v>41082.694444444445</c:v>
                </c:pt>
                <c:pt idx="5777">
                  <c:v>41082.708333333336</c:v>
                </c:pt>
                <c:pt idx="5778">
                  <c:v>41082.722222222204</c:v>
                </c:pt>
                <c:pt idx="5779">
                  <c:v>41082.736111111088</c:v>
                </c:pt>
                <c:pt idx="5780">
                  <c:v>41082.75</c:v>
                </c:pt>
                <c:pt idx="5781">
                  <c:v>41082.763888888876</c:v>
                </c:pt>
                <c:pt idx="5782">
                  <c:v>41082.777777777774</c:v>
                </c:pt>
                <c:pt idx="5783">
                  <c:v>41082.791666666621</c:v>
                </c:pt>
                <c:pt idx="5784">
                  <c:v>41082.805555555562</c:v>
                </c:pt>
                <c:pt idx="5785">
                  <c:v>41082.819444444467</c:v>
                </c:pt>
                <c:pt idx="5786">
                  <c:v>41082.833333333336</c:v>
                </c:pt>
                <c:pt idx="5787">
                  <c:v>41082.847222222219</c:v>
                </c:pt>
                <c:pt idx="5788">
                  <c:v>41082.861111111088</c:v>
                </c:pt>
                <c:pt idx="5789">
                  <c:v>41082.875</c:v>
                </c:pt>
                <c:pt idx="5790">
                  <c:v>41082.88888888892</c:v>
                </c:pt>
                <c:pt idx="5791">
                  <c:v>41082.902777777781</c:v>
                </c:pt>
                <c:pt idx="5792">
                  <c:v>41082.916666666664</c:v>
                </c:pt>
                <c:pt idx="5793">
                  <c:v>41082.930555555562</c:v>
                </c:pt>
                <c:pt idx="5794">
                  <c:v>41082.944444444467</c:v>
                </c:pt>
                <c:pt idx="5795">
                  <c:v>41082.958333333343</c:v>
                </c:pt>
                <c:pt idx="5796">
                  <c:v>41082.972222222219</c:v>
                </c:pt>
                <c:pt idx="5797">
                  <c:v>41082.986111111109</c:v>
                </c:pt>
                <c:pt idx="5798">
                  <c:v>41083</c:v>
                </c:pt>
                <c:pt idx="5799">
                  <c:v>41083.013888888891</c:v>
                </c:pt>
                <c:pt idx="5800">
                  <c:v>41083.027777777774</c:v>
                </c:pt>
                <c:pt idx="5801">
                  <c:v>41083.041666666642</c:v>
                </c:pt>
                <c:pt idx="5802">
                  <c:v>41083.055555555562</c:v>
                </c:pt>
                <c:pt idx="5803">
                  <c:v>41083.069444444445</c:v>
                </c:pt>
                <c:pt idx="5804">
                  <c:v>41083.083333333336</c:v>
                </c:pt>
                <c:pt idx="5805">
                  <c:v>41083.097222222204</c:v>
                </c:pt>
                <c:pt idx="5806">
                  <c:v>41083.111111111088</c:v>
                </c:pt>
                <c:pt idx="5807">
                  <c:v>41083.124999999993</c:v>
                </c:pt>
                <c:pt idx="5808">
                  <c:v>41083.138888888891</c:v>
                </c:pt>
                <c:pt idx="5809">
                  <c:v>41083.152777777781</c:v>
                </c:pt>
                <c:pt idx="5810">
                  <c:v>41083.166666666642</c:v>
                </c:pt>
                <c:pt idx="5811">
                  <c:v>41083.180555555562</c:v>
                </c:pt>
                <c:pt idx="5812">
                  <c:v>41083.194444444445</c:v>
                </c:pt>
                <c:pt idx="5813">
                  <c:v>41083.208333333336</c:v>
                </c:pt>
                <c:pt idx="5814">
                  <c:v>41083.222222222204</c:v>
                </c:pt>
                <c:pt idx="5815">
                  <c:v>41083.236111111088</c:v>
                </c:pt>
                <c:pt idx="5816">
                  <c:v>41083.25</c:v>
                </c:pt>
                <c:pt idx="5817">
                  <c:v>41083.263888888876</c:v>
                </c:pt>
                <c:pt idx="5818">
                  <c:v>41083.277777777774</c:v>
                </c:pt>
                <c:pt idx="5819">
                  <c:v>41083.291666666621</c:v>
                </c:pt>
                <c:pt idx="5820">
                  <c:v>41083.305555555562</c:v>
                </c:pt>
                <c:pt idx="5821">
                  <c:v>41083.319444444467</c:v>
                </c:pt>
                <c:pt idx="5822">
                  <c:v>41083.333333333336</c:v>
                </c:pt>
                <c:pt idx="5823">
                  <c:v>41083.347222222219</c:v>
                </c:pt>
                <c:pt idx="5824">
                  <c:v>41083.361111111088</c:v>
                </c:pt>
                <c:pt idx="5825">
                  <c:v>41083.375</c:v>
                </c:pt>
                <c:pt idx="5826">
                  <c:v>41083.38888888892</c:v>
                </c:pt>
                <c:pt idx="5827">
                  <c:v>41083.402777777781</c:v>
                </c:pt>
                <c:pt idx="5828">
                  <c:v>41083.416666666664</c:v>
                </c:pt>
                <c:pt idx="5829">
                  <c:v>41083.430555555562</c:v>
                </c:pt>
                <c:pt idx="5830">
                  <c:v>41083.444444444467</c:v>
                </c:pt>
                <c:pt idx="5831">
                  <c:v>41083.458333333343</c:v>
                </c:pt>
                <c:pt idx="5832">
                  <c:v>41083.472222222219</c:v>
                </c:pt>
                <c:pt idx="5833">
                  <c:v>41083.486111111109</c:v>
                </c:pt>
                <c:pt idx="5834">
                  <c:v>41083.5</c:v>
                </c:pt>
                <c:pt idx="5835">
                  <c:v>41083.513888888891</c:v>
                </c:pt>
                <c:pt idx="5836">
                  <c:v>41083.527777777774</c:v>
                </c:pt>
                <c:pt idx="5837">
                  <c:v>41083.541666666642</c:v>
                </c:pt>
                <c:pt idx="5838">
                  <c:v>41083.555555555562</c:v>
                </c:pt>
                <c:pt idx="5839">
                  <c:v>41083.569444444445</c:v>
                </c:pt>
                <c:pt idx="5840">
                  <c:v>41083.583333333336</c:v>
                </c:pt>
                <c:pt idx="5841">
                  <c:v>41083.597222222204</c:v>
                </c:pt>
                <c:pt idx="5842">
                  <c:v>41083.611111111088</c:v>
                </c:pt>
                <c:pt idx="5843">
                  <c:v>41083.624999999993</c:v>
                </c:pt>
                <c:pt idx="5844">
                  <c:v>41083.638888888891</c:v>
                </c:pt>
                <c:pt idx="5845">
                  <c:v>41083.652777777781</c:v>
                </c:pt>
                <c:pt idx="5846">
                  <c:v>41083.666666666642</c:v>
                </c:pt>
                <c:pt idx="5847">
                  <c:v>41083.680555555562</c:v>
                </c:pt>
                <c:pt idx="5848">
                  <c:v>41083.694444444445</c:v>
                </c:pt>
                <c:pt idx="5849">
                  <c:v>41083.708333333336</c:v>
                </c:pt>
                <c:pt idx="5850">
                  <c:v>41083.722222222204</c:v>
                </c:pt>
                <c:pt idx="5851">
                  <c:v>41083.736111111088</c:v>
                </c:pt>
                <c:pt idx="5852">
                  <c:v>41083.75</c:v>
                </c:pt>
                <c:pt idx="5853">
                  <c:v>41083.763888888876</c:v>
                </c:pt>
                <c:pt idx="5854">
                  <c:v>41083.777777777774</c:v>
                </c:pt>
                <c:pt idx="5855">
                  <c:v>41083.791666666621</c:v>
                </c:pt>
                <c:pt idx="5856">
                  <c:v>41083.805555555562</c:v>
                </c:pt>
                <c:pt idx="5857">
                  <c:v>41083.819444444467</c:v>
                </c:pt>
                <c:pt idx="5858">
                  <c:v>41083.833333333336</c:v>
                </c:pt>
                <c:pt idx="5859">
                  <c:v>41083.847222222219</c:v>
                </c:pt>
                <c:pt idx="5860">
                  <c:v>41083.861111111088</c:v>
                </c:pt>
                <c:pt idx="5861">
                  <c:v>41083.875</c:v>
                </c:pt>
                <c:pt idx="5862">
                  <c:v>41083.88888888892</c:v>
                </c:pt>
                <c:pt idx="5863">
                  <c:v>41083.902777777781</c:v>
                </c:pt>
                <c:pt idx="5864">
                  <c:v>41083.916666666664</c:v>
                </c:pt>
                <c:pt idx="5865">
                  <c:v>41083.930555555562</c:v>
                </c:pt>
                <c:pt idx="5866">
                  <c:v>41083.944444444467</c:v>
                </c:pt>
                <c:pt idx="5867">
                  <c:v>41083.958333333343</c:v>
                </c:pt>
                <c:pt idx="5868">
                  <c:v>41083.972222222219</c:v>
                </c:pt>
                <c:pt idx="5869">
                  <c:v>41083.986111111109</c:v>
                </c:pt>
                <c:pt idx="5870">
                  <c:v>41084</c:v>
                </c:pt>
                <c:pt idx="5871">
                  <c:v>41084.013888888891</c:v>
                </c:pt>
                <c:pt idx="5872">
                  <c:v>41084.027777777774</c:v>
                </c:pt>
                <c:pt idx="5873">
                  <c:v>41084.041666666642</c:v>
                </c:pt>
                <c:pt idx="5874">
                  <c:v>41084.055555555562</c:v>
                </c:pt>
                <c:pt idx="5875">
                  <c:v>41084.069444444445</c:v>
                </c:pt>
                <c:pt idx="5876">
                  <c:v>41084.083333333336</c:v>
                </c:pt>
                <c:pt idx="5877">
                  <c:v>41084.097222222204</c:v>
                </c:pt>
                <c:pt idx="5878">
                  <c:v>41084.111111111088</c:v>
                </c:pt>
                <c:pt idx="5879">
                  <c:v>41084.124999999993</c:v>
                </c:pt>
                <c:pt idx="5880">
                  <c:v>41084.138888888891</c:v>
                </c:pt>
                <c:pt idx="5881">
                  <c:v>41084.152777777781</c:v>
                </c:pt>
                <c:pt idx="5882">
                  <c:v>41084.166666666642</c:v>
                </c:pt>
                <c:pt idx="5883">
                  <c:v>41084.180555555562</c:v>
                </c:pt>
                <c:pt idx="5884">
                  <c:v>41084.194444444445</c:v>
                </c:pt>
                <c:pt idx="5885">
                  <c:v>41084.208333333336</c:v>
                </c:pt>
                <c:pt idx="5886">
                  <c:v>41084.222222222204</c:v>
                </c:pt>
                <c:pt idx="5887">
                  <c:v>41084.236111111088</c:v>
                </c:pt>
                <c:pt idx="5888">
                  <c:v>41084.25</c:v>
                </c:pt>
                <c:pt idx="5889">
                  <c:v>41084.263888888876</c:v>
                </c:pt>
                <c:pt idx="5890">
                  <c:v>41084.277777777774</c:v>
                </c:pt>
                <c:pt idx="5891">
                  <c:v>41084.291666666621</c:v>
                </c:pt>
                <c:pt idx="5892">
                  <c:v>41084.305555555562</c:v>
                </c:pt>
                <c:pt idx="5893">
                  <c:v>41084.319444444467</c:v>
                </c:pt>
                <c:pt idx="5894">
                  <c:v>41084.333333333336</c:v>
                </c:pt>
                <c:pt idx="5895">
                  <c:v>41084.347222222219</c:v>
                </c:pt>
                <c:pt idx="5896">
                  <c:v>41084.361111111088</c:v>
                </c:pt>
                <c:pt idx="5897">
                  <c:v>41084.375</c:v>
                </c:pt>
                <c:pt idx="5898">
                  <c:v>41084.38888888892</c:v>
                </c:pt>
                <c:pt idx="5899">
                  <c:v>41084.402777777781</c:v>
                </c:pt>
                <c:pt idx="5900">
                  <c:v>41084.416666666664</c:v>
                </c:pt>
                <c:pt idx="5901">
                  <c:v>41084.430555555562</c:v>
                </c:pt>
                <c:pt idx="5902">
                  <c:v>41084.444444444467</c:v>
                </c:pt>
                <c:pt idx="5903">
                  <c:v>41084.458333333343</c:v>
                </c:pt>
                <c:pt idx="5904">
                  <c:v>41084.472222222219</c:v>
                </c:pt>
                <c:pt idx="5905">
                  <c:v>41084.486111111109</c:v>
                </c:pt>
                <c:pt idx="5906">
                  <c:v>41084.5</c:v>
                </c:pt>
                <c:pt idx="5907">
                  <c:v>41084.513888888891</c:v>
                </c:pt>
                <c:pt idx="5908">
                  <c:v>41084.527777777774</c:v>
                </c:pt>
                <c:pt idx="5909">
                  <c:v>41084.541666666642</c:v>
                </c:pt>
                <c:pt idx="5910">
                  <c:v>41084.555555555562</c:v>
                </c:pt>
                <c:pt idx="5911">
                  <c:v>41084.569444444445</c:v>
                </c:pt>
                <c:pt idx="5912">
                  <c:v>41084.583333333336</c:v>
                </c:pt>
                <c:pt idx="5913">
                  <c:v>41084.597222222204</c:v>
                </c:pt>
                <c:pt idx="5914">
                  <c:v>41084.611111111088</c:v>
                </c:pt>
                <c:pt idx="5915">
                  <c:v>41084.624999999993</c:v>
                </c:pt>
                <c:pt idx="5916">
                  <c:v>41084.638888888891</c:v>
                </c:pt>
                <c:pt idx="5917">
                  <c:v>41084.652777777781</c:v>
                </c:pt>
                <c:pt idx="5918">
                  <c:v>41084.666666666642</c:v>
                </c:pt>
                <c:pt idx="5919">
                  <c:v>41084.680555555562</c:v>
                </c:pt>
                <c:pt idx="5920">
                  <c:v>41084.694444444445</c:v>
                </c:pt>
                <c:pt idx="5921">
                  <c:v>41084.708333333336</c:v>
                </c:pt>
                <c:pt idx="5922">
                  <c:v>41084.722222222204</c:v>
                </c:pt>
                <c:pt idx="5923">
                  <c:v>41084.736111111088</c:v>
                </c:pt>
                <c:pt idx="5924">
                  <c:v>41084.75</c:v>
                </c:pt>
                <c:pt idx="5925">
                  <c:v>41084.763888888876</c:v>
                </c:pt>
                <c:pt idx="5926">
                  <c:v>41084.777777777774</c:v>
                </c:pt>
                <c:pt idx="5927">
                  <c:v>41084.791666666621</c:v>
                </c:pt>
                <c:pt idx="5928">
                  <c:v>41084.805555555562</c:v>
                </c:pt>
                <c:pt idx="5929">
                  <c:v>41084.819444444467</c:v>
                </c:pt>
                <c:pt idx="5930">
                  <c:v>41084.833333333336</c:v>
                </c:pt>
                <c:pt idx="5931">
                  <c:v>41084.847222222219</c:v>
                </c:pt>
                <c:pt idx="5932">
                  <c:v>41084.861111111088</c:v>
                </c:pt>
                <c:pt idx="5933">
                  <c:v>41084.875</c:v>
                </c:pt>
                <c:pt idx="5934">
                  <c:v>41084.88888888892</c:v>
                </c:pt>
                <c:pt idx="5935">
                  <c:v>41084.902777777781</c:v>
                </c:pt>
                <c:pt idx="5936">
                  <c:v>41084.916666666664</c:v>
                </c:pt>
                <c:pt idx="5937">
                  <c:v>41084.930555555562</c:v>
                </c:pt>
                <c:pt idx="5938">
                  <c:v>41084.944444444467</c:v>
                </c:pt>
                <c:pt idx="5939">
                  <c:v>41084.958333333343</c:v>
                </c:pt>
                <c:pt idx="5940">
                  <c:v>41084.972222222219</c:v>
                </c:pt>
                <c:pt idx="5941">
                  <c:v>41084.986111111109</c:v>
                </c:pt>
                <c:pt idx="5942">
                  <c:v>41085</c:v>
                </c:pt>
                <c:pt idx="5943">
                  <c:v>41085.013888888891</c:v>
                </c:pt>
                <c:pt idx="5944">
                  <c:v>41085.027777777774</c:v>
                </c:pt>
                <c:pt idx="5945">
                  <c:v>41085.041666666642</c:v>
                </c:pt>
                <c:pt idx="5946">
                  <c:v>41085.055555555562</c:v>
                </c:pt>
                <c:pt idx="5947">
                  <c:v>41085.069444444445</c:v>
                </c:pt>
                <c:pt idx="5948">
                  <c:v>41085.083333333336</c:v>
                </c:pt>
                <c:pt idx="5949">
                  <c:v>41085.097222222204</c:v>
                </c:pt>
                <c:pt idx="5950">
                  <c:v>41085.111111111088</c:v>
                </c:pt>
                <c:pt idx="5951">
                  <c:v>41085.124999999993</c:v>
                </c:pt>
                <c:pt idx="5952">
                  <c:v>41085.138888888891</c:v>
                </c:pt>
                <c:pt idx="5953">
                  <c:v>41085.152777777781</c:v>
                </c:pt>
                <c:pt idx="5954">
                  <c:v>41085.166666666642</c:v>
                </c:pt>
                <c:pt idx="5955">
                  <c:v>41085.180555555562</c:v>
                </c:pt>
                <c:pt idx="5956">
                  <c:v>41085.194444444445</c:v>
                </c:pt>
                <c:pt idx="5957">
                  <c:v>41085.208333333336</c:v>
                </c:pt>
                <c:pt idx="5958">
                  <c:v>41085.222222222204</c:v>
                </c:pt>
                <c:pt idx="5959">
                  <c:v>41085.236111111088</c:v>
                </c:pt>
                <c:pt idx="5960">
                  <c:v>41085.25</c:v>
                </c:pt>
                <c:pt idx="5961">
                  <c:v>41085.263888888876</c:v>
                </c:pt>
                <c:pt idx="5962">
                  <c:v>41085.277777777774</c:v>
                </c:pt>
                <c:pt idx="5963">
                  <c:v>41085.291666666621</c:v>
                </c:pt>
                <c:pt idx="5964">
                  <c:v>41085.305555555562</c:v>
                </c:pt>
                <c:pt idx="5965">
                  <c:v>41085.319444444467</c:v>
                </c:pt>
                <c:pt idx="5966">
                  <c:v>41085.333333333336</c:v>
                </c:pt>
                <c:pt idx="5967">
                  <c:v>41085.347222222219</c:v>
                </c:pt>
                <c:pt idx="5968">
                  <c:v>41085.361111111088</c:v>
                </c:pt>
                <c:pt idx="5969">
                  <c:v>41085.375</c:v>
                </c:pt>
                <c:pt idx="5970">
                  <c:v>41085.38888888892</c:v>
                </c:pt>
                <c:pt idx="5971">
                  <c:v>41085.402777777781</c:v>
                </c:pt>
                <c:pt idx="5972">
                  <c:v>41085.416666666664</c:v>
                </c:pt>
                <c:pt idx="5973">
                  <c:v>41085.430555555562</c:v>
                </c:pt>
                <c:pt idx="5974">
                  <c:v>41085.444444444467</c:v>
                </c:pt>
                <c:pt idx="5975">
                  <c:v>41085.458333333343</c:v>
                </c:pt>
                <c:pt idx="5976">
                  <c:v>41085.472222222219</c:v>
                </c:pt>
                <c:pt idx="5977">
                  <c:v>41085.486111111109</c:v>
                </c:pt>
                <c:pt idx="5978">
                  <c:v>41085.5</c:v>
                </c:pt>
                <c:pt idx="5979">
                  <c:v>41085.513888888891</c:v>
                </c:pt>
                <c:pt idx="5980">
                  <c:v>41085.527777777774</c:v>
                </c:pt>
                <c:pt idx="5981">
                  <c:v>41085.541666666642</c:v>
                </c:pt>
                <c:pt idx="5982">
                  <c:v>41085.555555555562</c:v>
                </c:pt>
                <c:pt idx="5983">
                  <c:v>41085.569444444445</c:v>
                </c:pt>
                <c:pt idx="5984">
                  <c:v>41085.583333333336</c:v>
                </c:pt>
                <c:pt idx="5985">
                  <c:v>41085.597222222204</c:v>
                </c:pt>
                <c:pt idx="5986">
                  <c:v>41085.611111111088</c:v>
                </c:pt>
                <c:pt idx="5987">
                  <c:v>41085.624999999993</c:v>
                </c:pt>
                <c:pt idx="5988">
                  <c:v>41085.638888888891</c:v>
                </c:pt>
                <c:pt idx="5989">
                  <c:v>41085.652777777781</c:v>
                </c:pt>
                <c:pt idx="5990">
                  <c:v>41085.666666666642</c:v>
                </c:pt>
                <c:pt idx="5991">
                  <c:v>41085.680555555562</c:v>
                </c:pt>
                <c:pt idx="5992">
                  <c:v>41085.694444444445</c:v>
                </c:pt>
                <c:pt idx="5993">
                  <c:v>41085.708333333336</c:v>
                </c:pt>
                <c:pt idx="5994">
                  <c:v>41085.722222222204</c:v>
                </c:pt>
                <c:pt idx="5995">
                  <c:v>41085.736111111088</c:v>
                </c:pt>
                <c:pt idx="5996">
                  <c:v>41085.75</c:v>
                </c:pt>
                <c:pt idx="5997">
                  <c:v>41085.763888888876</c:v>
                </c:pt>
                <c:pt idx="5998">
                  <c:v>41085.777777777774</c:v>
                </c:pt>
                <c:pt idx="5999">
                  <c:v>41085.791666666621</c:v>
                </c:pt>
                <c:pt idx="6000">
                  <c:v>41085.805555555562</c:v>
                </c:pt>
                <c:pt idx="6001">
                  <c:v>41085.819444444467</c:v>
                </c:pt>
                <c:pt idx="6002">
                  <c:v>41085.833333333336</c:v>
                </c:pt>
                <c:pt idx="6003">
                  <c:v>41085.847222222219</c:v>
                </c:pt>
                <c:pt idx="6004">
                  <c:v>41085.861111111088</c:v>
                </c:pt>
                <c:pt idx="6005">
                  <c:v>41085.875</c:v>
                </c:pt>
                <c:pt idx="6006">
                  <c:v>41085.88888888892</c:v>
                </c:pt>
                <c:pt idx="6007">
                  <c:v>41085.902777777781</c:v>
                </c:pt>
                <c:pt idx="6008">
                  <c:v>41085.916666666664</c:v>
                </c:pt>
                <c:pt idx="6009">
                  <c:v>41085.930555555562</c:v>
                </c:pt>
                <c:pt idx="6010">
                  <c:v>41085.944444444467</c:v>
                </c:pt>
                <c:pt idx="6011">
                  <c:v>41085.958333333343</c:v>
                </c:pt>
                <c:pt idx="6012">
                  <c:v>41085.972222222219</c:v>
                </c:pt>
                <c:pt idx="6013">
                  <c:v>41085.986111111109</c:v>
                </c:pt>
                <c:pt idx="6014">
                  <c:v>41086</c:v>
                </c:pt>
                <c:pt idx="6015">
                  <c:v>41086.013888888891</c:v>
                </c:pt>
                <c:pt idx="6016">
                  <c:v>41086.027777777774</c:v>
                </c:pt>
                <c:pt idx="6017">
                  <c:v>41086.041666666642</c:v>
                </c:pt>
                <c:pt idx="6018">
                  <c:v>41086.055555555562</c:v>
                </c:pt>
                <c:pt idx="6019">
                  <c:v>41086.069444444445</c:v>
                </c:pt>
                <c:pt idx="6020">
                  <c:v>41086.083333333336</c:v>
                </c:pt>
                <c:pt idx="6021">
                  <c:v>41086.097222222204</c:v>
                </c:pt>
                <c:pt idx="6022">
                  <c:v>41086.111111111088</c:v>
                </c:pt>
                <c:pt idx="6023">
                  <c:v>41086.124999999993</c:v>
                </c:pt>
                <c:pt idx="6024">
                  <c:v>41086.138888888891</c:v>
                </c:pt>
                <c:pt idx="6025">
                  <c:v>41086.152777777781</c:v>
                </c:pt>
                <c:pt idx="6026">
                  <c:v>41086.166666666642</c:v>
                </c:pt>
                <c:pt idx="6027">
                  <c:v>41086.180555555562</c:v>
                </c:pt>
                <c:pt idx="6028">
                  <c:v>41086.194444444445</c:v>
                </c:pt>
                <c:pt idx="6029">
                  <c:v>41086.208333333336</c:v>
                </c:pt>
                <c:pt idx="6030">
                  <c:v>41086.222222222204</c:v>
                </c:pt>
                <c:pt idx="6031">
                  <c:v>41086.236111111088</c:v>
                </c:pt>
                <c:pt idx="6032">
                  <c:v>41086.25</c:v>
                </c:pt>
                <c:pt idx="6033">
                  <c:v>41086.263888888876</c:v>
                </c:pt>
                <c:pt idx="6034">
                  <c:v>41086.277777777774</c:v>
                </c:pt>
                <c:pt idx="6035">
                  <c:v>41086.291666666621</c:v>
                </c:pt>
                <c:pt idx="6036">
                  <c:v>41086.305555555562</c:v>
                </c:pt>
                <c:pt idx="6037">
                  <c:v>41086.319444444467</c:v>
                </c:pt>
                <c:pt idx="6038">
                  <c:v>41086.333333333336</c:v>
                </c:pt>
                <c:pt idx="6039">
                  <c:v>41086.347222222219</c:v>
                </c:pt>
                <c:pt idx="6040">
                  <c:v>41086.361111111088</c:v>
                </c:pt>
                <c:pt idx="6041">
                  <c:v>41086.375</c:v>
                </c:pt>
                <c:pt idx="6042">
                  <c:v>41086.38888888892</c:v>
                </c:pt>
                <c:pt idx="6043">
                  <c:v>41086.402777777781</c:v>
                </c:pt>
                <c:pt idx="6044">
                  <c:v>41086.416666666664</c:v>
                </c:pt>
                <c:pt idx="6045">
                  <c:v>41086.430555555562</c:v>
                </c:pt>
                <c:pt idx="6046">
                  <c:v>41086.444444444467</c:v>
                </c:pt>
                <c:pt idx="6047">
                  <c:v>41086.458333333343</c:v>
                </c:pt>
                <c:pt idx="6048">
                  <c:v>41086.472222222219</c:v>
                </c:pt>
                <c:pt idx="6049">
                  <c:v>41086.486111111109</c:v>
                </c:pt>
                <c:pt idx="6050">
                  <c:v>41086.5</c:v>
                </c:pt>
                <c:pt idx="6051">
                  <c:v>41086.513888888891</c:v>
                </c:pt>
                <c:pt idx="6052">
                  <c:v>41086.527777777774</c:v>
                </c:pt>
                <c:pt idx="6053">
                  <c:v>41086.541666666642</c:v>
                </c:pt>
                <c:pt idx="6054">
                  <c:v>41086.555555555562</c:v>
                </c:pt>
                <c:pt idx="6055">
                  <c:v>41086.569444444445</c:v>
                </c:pt>
                <c:pt idx="6056">
                  <c:v>41086.583333333336</c:v>
                </c:pt>
                <c:pt idx="6057">
                  <c:v>41086.597222222204</c:v>
                </c:pt>
                <c:pt idx="6058">
                  <c:v>41086.611111111088</c:v>
                </c:pt>
                <c:pt idx="6059">
                  <c:v>41086.624999999993</c:v>
                </c:pt>
                <c:pt idx="6060">
                  <c:v>41086.638888888891</c:v>
                </c:pt>
                <c:pt idx="6061">
                  <c:v>41086.652777777781</c:v>
                </c:pt>
                <c:pt idx="6062">
                  <c:v>41086.666666666642</c:v>
                </c:pt>
                <c:pt idx="6063">
                  <c:v>41086.680555555562</c:v>
                </c:pt>
                <c:pt idx="6064">
                  <c:v>41086.694444444445</c:v>
                </c:pt>
                <c:pt idx="6065">
                  <c:v>41086.708333333336</c:v>
                </c:pt>
                <c:pt idx="6066">
                  <c:v>41086.722222222204</c:v>
                </c:pt>
                <c:pt idx="6067">
                  <c:v>41086.736111111088</c:v>
                </c:pt>
                <c:pt idx="6068">
                  <c:v>41086.75</c:v>
                </c:pt>
                <c:pt idx="6069">
                  <c:v>41086.763888888876</c:v>
                </c:pt>
                <c:pt idx="6070">
                  <c:v>41086.777777777774</c:v>
                </c:pt>
                <c:pt idx="6071">
                  <c:v>41086.791666666621</c:v>
                </c:pt>
                <c:pt idx="6072">
                  <c:v>41086.805555555562</c:v>
                </c:pt>
                <c:pt idx="6073">
                  <c:v>41086.819444444467</c:v>
                </c:pt>
                <c:pt idx="6074">
                  <c:v>41086.833333333336</c:v>
                </c:pt>
                <c:pt idx="6075">
                  <c:v>41086.847222222219</c:v>
                </c:pt>
                <c:pt idx="6076">
                  <c:v>41086.861111111088</c:v>
                </c:pt>
                <c:pt idx="6077">
                  <c:v>41086.875</c:v>
                </c:pt>
                <c:pt idx="6078">
                  <c:v>41086.88888888892</c:v>
                </c:pt>
                <c:pt idx="6079">
                  <c:v>41086.902777777781</c:v>
                </c:pt>
                <c:pt idx="6080">
                  <c:v>41086.916666666664</c:v>
                </c:pt>
                <c:pt idx="6081">
                  <c:v>41086.930555555562</c:v>
                </c:pt>
                <c:pt idx="6082">
                  <c:v>41086.944444444467</c:v>
                </c:pt>
                <c:pt idx="6083">
                  <c:v>41086.958333333343</c:v>
                </c:pt>
                <c:pt idx="6084">
                  <c:v>41086.972222222219</c:v>
                </c:pt>
                <c:pt idx="6085">
                  <c:v>41086.986111111109</c:v>
                </c:pt>
                <c:pt idx="6086">
                  <c:v>41087</c:v>
                </c:pt>
                <c:pt idx="6087">
                  <c:v>41087.013888888891</c:v>
                </c:pt>
                <c:pt idx="6088">
                  <c:v>41087.027777777774</c:v>
                </c:pt>
                <c:pt idx="6089">
                  <c:v>41087.041666666642</c:v>
                </c:pt>
                <c:pt idx="6090">
                  <c:v>41087.055555555562</c:v>
                </c:pt>
                <c:pt idx="6091">
                  <c:v>41087.069444444445</c:v>
                </c:pt>
                <c:pt idx="6092">
                  <c:v>41087.083333333336</c:v>
                </c:pt>
                <c:pt idx="6093">
                  <c:v>41087.097222222204</c:v>
                </c:pt>
                <c:pt idx="6094">
                  <c:v>41087.111111111088</c:v>
                </c:pt>
                <c:pt idx="6095">
                  <c:v>41087.124999999993</c:v>
                </c:pt>
                <c:pt idx="6096">
                  <c:v>41087.138888888891</c:v>
                </c:pt>
                <c:pt idx="6097">
                  <c:v>41087.152777777781</c:v>
                </c:pt>
                <c:pt idx="6098">
                  <c:v>41087.166666666642</c:v>
                </c:pt>
                <c:pt idx="6099">
                  <c:v>41087.180555555562</c:v>
                </c:pt>
                <c:pt idx="6100">
                  <c:v>41087.194444444445</c:v>
                </c:pt>
                <c:pt idx="6101">
                  <c:v>41087.208333333336</c:v>
                </c:pt>
                <c:pt idx="6102">
                  <c:v>41087.222222222204</c:v>
                </c:pt>
                <c:pt idx="6103">
                  <c:v>41087.236111111088</c:v>
                </c:pt>
                <c:pt idx="6104">
                  <c:v>41087.25</c:v>
                </c:pt>
                <c:pt idx="6105">
                  <c:v>41087.263888888876</c:v>
                </c:pt>
                <c:pt idx="6106">
                  <c:v>41087.277777777774</c:v>
                </c:pt>
                <c:pt idx="6107">
                  <c:v>41087.291666666621</c:v>
                </c:pt>
                <c:pt idx="6108">
                  <c:v>41087.305555555562</c:v>
                </c:pt>
                <c:pt idx="6109">
                  <c:v>41087.319444444467</c:v>
                </c:pt>
                <c:pt idx="6110">
                  <c:v>41087.333333333336</c:v>
                </c:pt>
                <c:pt idx="6111">
                  <c:v>41087.347222222219</c:v>
                </c:pt>
                <c:pt idx="6112">
                  <c:v>41087.361111111088</c:v>
                </c:pt>
                <c:pt idx="6113">
                  <c:v>41087.375</c:v>
                </c:pt>
                <c:pt idx="6114">
                  <c:v>41087.38888888892</c:v>
                </c:pt>
                <c:pt idx="6115">
                  <c:v>41087.402777777781</c:v>
                </c:pt>
                <c:pt idx="6116">
                  <c:v>41087.416666666664</c:v>
                </c:pt>
                <c:pt idx="6117">
                  <c:v>41087.430555555562</c:v>
                </c:pt>
                <c:pt idx="6118">
                  <c:v>41087.444444444467</c:v>
                </c:pt>
                <c:pt idx="6119">
                  <c:v>41087.458333333343</c:v>
                </c:pt>
                <c:pt idx="6120">
                  <c:v>41087.472222222219</c:v>
                </c:pt>
                <c:pt idx="6121">
                  <c:v>41087.486111111109</c:v>
                </c:pt>
                <c:pt idx="6122">
                  <c:v>41087.5</c:v>
                </c:pt>
                <c:pt idx="6123">
                  <c:v>41087.513888888891</c:v>
                </c:pt>
                <c:pt idx="6124">
                  <c:v>41087.527777777774</c:v>
                </c:pt>
                <c:pt idx="6125">
                  <c:v>41087.541666666642</c:v>
                </c:pt>
                <c:pt idx="6126">
                  <c:v>41087.555555555562</c:v>
                </c:pt>
                <c:pt idx="6127">
                  <c:v>41087.569444444445</c:v>
                </c:pt>
                <c:pt idx="6128">
                  <c:v>41087.583333333336</c:v>
                </c:pt>
                <c:pt idx="6129">
                  <c:v>41087.597222222204</c:v>
                </c:pt>
                <c:pt idx="6130">
                  <c:v>41087.611111111088</c:v>
                </c:pt>
                <c:pt idx="6131">
                  <c:v>41087.624999999993</c:v>
                </c:pt>
                <c:pt idx="6132">
                  <c:v>41087.638888888891</c:v>
                </c:pt>
                <c:pt idx="6133">
                  <c:v>41087.652777777781</c:v>
                </c:pt>
                <c:pt idx="6134">
                  <c:v>41087.666666666642</c:v>
                </c:pt>
                <c:pt idx="6135">
                  <c:v>41087.680555555562</c:v>
                </c:pt>
                <c:pt idx="6136">
                  <c:v>41087.694444444445</c:v>
                </c:pt>
                <c:pt idx="6137">
                  <c:v>41087.708333333336</c:v>
                </c:pt>
                <c:pt idx="6138">
                  <c:v>41087.722222222204</c:v>
                </c:pt>
                <c:pt idx="6139">
                  <c:v>41087.736111111088</c:v>
                </c:pt>
                <c:pt idx="6140">
                  <c:v>41087.75</c:v>
                </c:pt>
                <c:pt idx="6141">
                  <c:v>41087.763888888876</c:v>
                </c:pt>
                <c:pt idx="6142">
                  <c:v>41087.777777777774</c:v>
                </c:pt>
                <c:pt idx="6143">
                  <c:v>41087.791666666621</c:v>
                </c:pt>
                <c:pt idx="6144">
                  <c:v>41087.805555555562</c:v>
                </c:pt>
                <c:pt idx="6145">
                  <c:v>41087.819444444467</c:v>
                </c:pt>
                <c:pt idx="6146">
                  <c:v>41087.833333333336</c:v>
                </c:pt>
                <c:pt idx="6147">
                  <c:v>41087.847222222219</c:v>
                </c:pt>
                <c:pt idx="6148">
                  <c:v>41087.861111111088</c:v>
                </c:pt>
                <c:pt idx="6149">
                  <c:v>41087.875</c:v>
                </c:pt>
                <c:pt idx="6150">
                  <c:v>41087.88888888892</c:v>
                </c:pt>
                <c:pt idx="6151">
                  <c:v>41087.902777777781</c:v>
                </c:pt>
                <c:pt idx="6152">
                  <c:v>41087.916666666664</c:v>
                </c:pt>
                <c:pt idx="6153">
                  <c:v>41087.930555555562</c:v>
                </c:pt>
                <c:pt idx="6154">
                  <c:v>41087.944444444467</c:v>
                </c:pt>
                <c:pt idx="6155">
                  <c:v>41087.958333333343</c:v>
                </c:pt>
                <c:pt idx="6156">
                  <c:v>41087.972222222219</c:v>
                </c:pt>
                <c:pt idx="6157">
                  <c:v>41087.986111111109</c:v>
                </c:pt>
                <c:pt idx="6158">
                  <c:v>41088</c:v>
                </c:pt>
                <c:pt idx="6159">
                  <c:v>41088.013888888891</c:v>
                </c:pt>
                <c:pt idx="6160">
                  <c:v>41088.027777777774</c:v>
                </c:pt>
                <c:pt idx="6161">
                  <c:v>41088.041666666642</c:v>
                </c:pt>
                <c:pt idx="6162">
                  <c:v>41088.055555555562</c:v>
                </c:pt>
                <c:pt idx="6163">
                  <c:v>41088.069444444445</c:v>
                </c:pt>
                <c:pt idx="6164">
                  <c:v>41088.083333333336</c:v>
                </c:pt>
                <c:pt idx="6165">
                  <c:v>41088.097222222204</c:v>
                </c:pt>
                <c:pt idx="6166">
                  <c:v>41088.111111111088</c:v>
                </c:pt>
                <c:pt idx="6167">
                  <c:v>41088.124999999993</c:v>
                </c:pt>
                <c:pt idx="6168">
                  <c:v>41088.138888888891</c:v>
                </c:pt>
                <c:pt idx="6169">
                  <c:v>41088.152777777781</c:v>
                </c:pt>
                <c:pt idx="6170">
                  <c:v>41088.166666666642</c:v>
                </c:pt>
                <c:pt idx="6171">
                  <c:v>41088.180555555562</c:v>
                </c:pt>
                <c:pt idx="6172">
                  <c:v>41088.194444444445</c:v>
                </c:pt>
                <c:pt idx="6173">
                  <c:v>41088.208333333336</c:v>
                </c:pt>
                <c:pt idx="6174">
                  <c:v>41088.222222222204</c:v>
                </c:pt>
                <c:pt idx="6175">
                  <c:v>41088.236111111088</c:v>
                </c:pt>
                <c:pt idx="6176">
                  <c:v>41088.25</c:v>
                </c:pt>
                <c:pt idx="6177">
                  <c:v>41088.263888888876</c:v>
                </c:pt>
                <c:pt idx="6178">
                  <c:v>41088.277777777774</c:v>
                </c:pt>
                <c:pt idx="6179">
                  <c:v>41088.291666666621</c:v>
                </c:pt>
                <c:pt idx="6180">
                  <c:v>41088.305555555562</c:v>
                </c:pt>
                <c:pt idx="6181">
                  <c:v>41088.319444444467</c:v>
                </c:pt>
                <c:pt idx="6182">
                  <c:v>41088.333333333336</c:v>
                </c:pt>
                <c:pt idx="6183">
                  <c:v>41088.347222222219</c:v>
                </c:pt>
                <c:pt idx="6184">
                  <c:v>41088.361111111088</c:v>
                </c:pt>
                <c:pt idx="6185">
                  <c:v>41088.375</c:v>
                </c:pt>
                <c:pt idx="6186">
                  <c:v>41088.38888888892</c:v>
                </c:pt>
                <c:pt idx="6187">
                  <c:v>41088.402777777781</c:v>
                </c:pt>
                <c:pt idx="6188">
                  <c:v>41088.416666666664</c:v>
                </c:pt>
                <c:pt idx="6189">
                  <c:v>41088.430555555562</c:v>
                </c:pt>
                <c:pt idx="6190">
                  <c:v>41088.444444444467</c:v>
                </c:pt>
                <c:pt idx="6191">
                  <c:v>41088.458333333343</c:v>
                </c:pt>
                <c:pt idx="6192">
                  <c:v>41088.472222222219</c:v>
                </c:pt>
                <c:pt idx="6193">
                  <c:v>41088.486111111109</c:v>
                </c:pt>
                <c:pt idx="6194">
                  <c:v>41088.5</c:v>
                </c:pt>
                <c:pt idx="6195">
                  <c:v>41088.513888888891</c:v>
                </c:pt>
                <c:pt idx="6196">
                  <c:v>41088.527777777774</c:v>
                </c:pt>
                <c:pt idx="6197">
                  <c:v>41088.541666666642</c:v>
                </c:pt>
                <c:pt idx="6198">
                  <c:v>41088.555555555562</c:v>
                </c:pt>
                <c:pt idx="6199">
                  <c:v>41088.569444444445</c:v>
                </c:pt>
                <c:pt idx="6200">
                  <c:v>41088.583333333336</c:v>
                </c:pt>
                <c:pt idx="6201">
                  <c:v>41088.597222222204</c:v>
                </c:pt>
                <c:pt idx="6202">
                  <c:v>41088.611111111088</c:v>
                </c:pt>
                <c:pt idx="6203">
                  <c:v>41088.624999999993</c:v>
                </c:pt>
                <c:pt idx="6204">
                  <c:v>41088.638888888891</c:v>
                </c:pt>
                <c:pt idx="6205">
                  <c:v>41088.652777777781</c:v>
                </c:pt>
                <c:pt idx="6206">
                  <c:v>41088.666666666642</c:v>
                </c:pt>
                <c:pt idx="6207">
                  <c:v>41088.680555555562</c:v>
                </c:pt>
                <c:pt idx="6208">
                  <c:v>41088.694444444445</c:v>
                </c:pt>
                <c:pt idx="6209">
                  <c:v>41088.708333333336</c:v>
                </c:pt>
                <c:pt idx="6210">
                  <c:v>41088.722222222204</c:v>
                </c:pt>
                <c:pt idx="6211">
                  <c:v>41088.736111111088</c:v>
                </c:pt>
                <c:pt idx="6212">
                  <c:v>41088.75</c:v>
                </c:pt>
                <c:pt idx="6213">
                  <c:v>41088.763888888876</c:v>
                </c:pt>
                <c:pt idx="6214">
                  <c:v>41088.777777777774</c:v>
                </c:pt>
                <c:pt idx="6215">
                  <c:v>41088.791666666621</c:v>
                </c:pt>
                <c:pt idx="6216">
                  <c:v>41088.805555555562</c:v>
                </c:pt>
                <c:pt idx="6217">
                  <c:v>41088.819444444467</c:v>
                </c:pt>
                <c:pt idx="6218">
                  <c:v>41088.833333333336</c:v>
                </c:pt>
                <c:pt idx="6219">
                  <c:v>41088.847222222219</c:v>
                </c:pt>
                <c:pt idx="6220">
                  <c:v>41088.861111111088</c:v>
                </c:pt>
                <c:pt idx="6221">
                  <c:v>41088.875</c:v>
                </c:pt>
                <c:pt idx="6222">
                  <c:v>41088.88888888892</c:v>
                </c:pt>
                <c:pt idx="6223">
                  <c:v>41088.902777777781</c:v>
                </c:pt>
                <c:pt idx="6224">
                  <c:v>41088.916666666664</c:v>
                </c:pt>
                <c:pt idx="6225">
                  <c:v>41088.930555555562</c:v>
                </c:pt>
                <c:pt idx="6226">
                  <c:v>41088.944444444467</c:v>
                </c:pt>
                <c:pt idx="6227">
                  <c:v>41088.958333333343</c:v>
                </c:pt>
                <c:pt idx="6228">
                  <c:v>41088.972222222219</c:v>
                </c:pt>
                <c:pt idx="6229">
                  <c:v>41088.986111111109</c:v>
                </c:pt>
                <c:pt idx="6230">
                  <c:v>41089</c:v>
                </c:pt>
                <c:pt idx="6231">
                  <c:v>41089.013888888891</c:v>
                </c:pt>
                <c:pt idx="6232">
                  <c:v>41089.027777777774</c:v>
                </c:pt>
                <c:pt idx="6233">
                  <c:v>41089.041666666642</c:v>
                </c:pt>
                <c:pt idx="6234">
                  <c:v>41089.055555555562</c:v>
                </c:pt>
                <c:pt idx="6235">
                  <c:v>41089.069444444445</c:v>
                </c:pt>
                <c:pt idx="6236">
                  <c:v>41089.083333333336</c:v>
                </c:pt>
                <c:pt idx="6237">
                  <c:v>41089.097222222204</c:v>
                </c:pt>
                <c:pt idx="6238">
                  <c:v>41089.111111111088</c:v>
                </c:pt>
                <c:pt idx="6239">
                  <c:v>41089.124999999993</c:v>
                </c:pt>
                <c:pt idx="6240">
                  <c:v>41089.138888888891</c:v>
                </c:pt>
                <c:pt idx="6241">
                  <c:v>41089.152777777781</c:v>
                </c:pt>
                <c:pt idx="6242">
                  <c:v>41089.166666666642</c:v>
                </c:pt>
                <c:pt idx="6243">
                  <c:v>41089.180555555562</c:v>
                </c:pt>
                <c:pt idx="6244">
                  <c:v>41089.194444444445</c:v>
                </c:pt>
                <c:pt idx="6245">
                  <c:v>41089.208333333336</c:v>
                </c:pt>
                <c:pt idx="6246">
                  <c:v>41089.222222222204</c:v>
                </c:pt>
                <c:pt idx="6247">
                  <c:v>41089.236111111088</c:v>
                </c:pt>
                <c:pt idx="6248">
                  <c:v>41089.25</c:v>
                </c:pt>
                <c:pt idx="6249">
                  <c:v>41089.263888888876</c:v>
                </c:pt>
                <c:pt idx="6250">
                  <c:v>41089.277777777774</c:v>
                </c:pt>
                <c:pt idx="6251">
                  <c:v>41089.291666666621</c:v>
                </c:pt>
                <c:pt idx="6252">
                  <c:v>41089.305555555562</c:v>
                </c:pt>
                <c:pt idx="6253">
                  <c:v>41089.319444444467</c:v>
                </c:pt>
                <c:pt idx="6254">
                  <c:v>41089.333333333336</c:v>
                </c:pt>
                <c:pt idx="6255">
                  <c:v>41089.347222222219</c:v>
                </c:pt>
                <c:pt idx="6256">
                  <c:v>41089.361111111088</c:v>
                </c:pt>
                <c:pt idx="6257">
                  <c:v>41089.375</c:v>
                </c:pt>
                <c:pt idx="6258">
                  <c:v>41089.38888888892</c:v>
                </c:pt>
                <c:pt idx="6259">
                  <c:v>41089.402777777781</c:v>
                </c:pt>
                <c:pt idx="6260">
                  <c:v>41089.416666666664</c:v>
                </c:pt>
                <c:pt idx="6261">
                  <c:v>41089.430555555562</c:v>
                </c:pt>
                <c:pt idx="6262">
                  <c:v>41089.444444444467</c:v>
                </c:pt>
                <c:pt idx="6263">
                  <c:v>41089.458333333343</c:v>
                </c:pt>
                <c:pt idx="6264">
                  <c:v>41089.472222222219</c:v>
                </c:pt>
                <c:pt idx="6265">
                  <c:v>41089.486111111109</c:v>
                </c:pt>
                <c:pt idx="6266">
                  <c:v>41089.5</c:v>
                </c:pt>
                <c:pt idx="6267">
                  <c:v>41089.513888888891</c:v>
                </c:pt>
                <c:pt idx="6268">
                  <c:v>41089.527777777774</c:v>
                </c:pt>
                <c:pt idx="6269">
                  <c:v>41089.541666666642</c:v>
                </c:pt>
                <c:pt idx="6270">
                  <c:v>41089.555555555562</c:v>
                </c:pt>
                <c:pt idx="6271">
                  <c:v>41089.569444444445</c:v>
                </c:pt>
                <c:pt idx="6272">
                  <c:v>41089.583333333336</c:v>
                </c:pt>
                <c:pt idx="6273">
                  <c:v>41089.597222222204</c:v>
                </c:pt>
                <c:pt idx="6274">
                  <c:v>41089.611111111088</c:v>
                </c:pt>
                <c:pt idx="6275">
                  <c:v>41089.624999999993</c:v>
                </c:pt>
                <c:pt idx="6276">
                  <c:v>41089.638888888891</c:v>
                </c:pt>
                <c:pt idx="6277">
                  <c:v>41089.652777777781</c:v>
                </c:pt>
                <c:pt idx="6278">
                  <c:v>41089.666666666642</c:v>
                </c:pt>
                <c:pt idx="6279">
                  <c:v>41089.680555555562</c:v>
                </c:pt>
                <c:pt idx="6280">
                  <c:v>41089.694444444445</c:v>
                </c:pt>
                <c:pt idx="6281">
                  <c:v>41089.708333333336</c:v>
                </c:pt>
                <c:pt idx="6282">
                  <c:v>41089.722222222204</c:v>
                </c:pt>
                <c:pt idx="6283">
                  <c:v>41089.736111111088</c:v>
                </c:pt>
                <c:pt idx="6284">
                  <c:v>41089.75</c:v>
                </c:pt>
                <c:pt idx="6285">
                  <c:v>41089.763888888876</c:v>
                </c:pt>
                <c:pt idx="6286">
                  <c:v>41089.777777777774</c:v>
                </c:pt>
                <c:pt idx="6287">
                  <c:v>41089.791666666621</c:v>
                </c:pt>
                <c:pt idx="6288">
                  <c:v>41089.805555555562</c:v>
                </c:pt>
                <c:pt idx="6289">
                  <c:v>41089.819444444467</c:v>
                </c:pt>
                <c:pt idx="6290">
                  <c:v>41089.833333333336</c:v>
                </c:pt>
                <c:pt idx="6291">
                  <c:v>41089.847222222219</c:v>
                </c:pt>
                <c:pt idx="6292">
                  <c:v>41089.861111111088</c:v>
                </c:pt>
                <c:pt idx="6293">
                  <c:v>41089.875</c:v>
                </c:pt>
                <c:pt idx="6294">
                  <c:v>41089.88888888892</c:v>
                </c:pt>
                <c:pt idx="6295">
                  <c:v>41089.902777777781</c:v>
                </c:pt>
                <c:pt idx="6296">
                  <c:v>41089.916666666664</c:v>
                </c:pt>
                <c:pt idx="6297">
                  <c:v>41089.930555555562</c:v>
                </c:pt>
                <c:pt idx="6298">
                  <c:v>41089.944444444467</c:v>
                </c:pt>
                <c:pt idx="6299">
                  <c:v>41089.958333333343</c:v>
                </c:pt>
                <c:pt idx="6300">
                  <c:v>41089.972222222219</c:v>
                </c:pt>
                <c:pt idx="6301">
                  <c:v>41089.986111111109</c:v>
                </c:pt>
                <c:pt idx="6302">
                  <c:v>41090</c:v>
                </c:pt>
                <c:pt idx="6303">
                  <c:v>41090.013888888891</c:v>
                </c:pt>
                <c:pt idx="6304">
                  <c:v>41090.027777777774</c:v>
                </c:pt>
                <c:pt idx="6305">
                  <c:v>41090.041666666642</c:v>
                </c:pt>
                <c:pt idx="6306">
                  <c:v>41090.055555555562</c:v>
                </c:pt>
                <c:pt idx="6307">
                  <c:v>41090.069444444445</c:v>
                </c:pt>
                <c:pt idx="6308">
                  <c:v>41090.083333333336</c:v>
                </c:pt>
                <c:pt idx="6309">
                  <c:v>41090.097222222204</c:v>
                </c:pt>
                <c:pt idx="6310">
                  <c:v>41090.111111111088</c:v>
                </c:pt>
                <c:pt idx="6311">
                  <c:v>41090.124999999993</c:v>
                </c:pt>
                <c:pt idx="6312">
                  <c:v>41090.138888888891</c:v>
                </c:pt>
                <c:pt idx="6313">
                  <c:v>41090.152777777781</c:v>
                </c:pt>
                <c:pt idx="6314">
                  <c:v>41090.166666666642</c:v>
                </c:pt>
                <c:pt idx="6315">
                  <c:v>41090.180555555562</c:v>
                </c:pt>
                <c:pt idx="6316">
                  <c:v>41090.194444444445</c:v>
                </c:pt>
                <c:pt idx="6317">
                  <c:v>41090.208333333336</c:v>
                </c:pt>
                <c:pt idx="6318">
                  <c:v>41090.222222222204</c:v>
                </c:pt>
                <c:pt idx="6319">
                  <c:v>41090.236111111088</c:v>
                </c:pt>
                <c:pt idx="6320">
                  <c:v>41090.25</c:v>
                </c:pt>
                <c:pt idx="6321">
                  <c:v>41090.263888888876</c:v>
                </c:pt>
                <c:pt idx="6322">
                  <c:v>41090.277777777774</c:v>
                </c:pt>
                <c:pt idx="6323">
                  <c:v>41090.291666666621</c:v>
                </c:pt>
                <c:pt idx="6324">
                  <c:v>41090.305555555562</c:v>
                </c:pt>
                <c:pt idx="6325">
                  <c:v>41090.319444444467</c:v>
                </c:pt>
                <c:pt idx="6326">
                  <c:v>41090.333333333336</c:v>
                </c:pt>
                <c:pt idx="6327">
                  <c:v>41090.347222222219</c:v>
                </c:pt>
                <c:pt idx="6328">
                  <c:v>41090.361111111088</c:v>
                </c:pt>
                <c:pt idx="6329">
                  <c:v>41090.375</c:v>
                </c:pt>
                <c:pt idx="6330">
                  <c:v>41090.38888888892</c:v>
                </c:pt>
                <c:pt idx="6331">
                  <c:v>41090.402777777781</c:v>
                </c:pt>
                <c:pt idx="6332">
                  <c:v>41090.416666666664</c:v>
                </c:pt>
                <c:pt idx="6333">
                  <c:v>41090.430555555562</c:v>
                </c:pt>
                <c:pt idx="6334">
                  <c:v>41090.444444444467</c:v>
                </c:pt>
                <c:pt idx="6335">
                  <c:v>41090.458333333343</c:v>
                </c:pt>
                <c:pt idx="6336">
                  <c:v>41090.472222222219</c:v>
                </c:pt>
                <c:pt idx="6337">
                  <c:v>41090.486111111109</c:v>
                </c:pt>
                <c:pt idx="6338">
                  <c:v>41090.5</c:v>
                </c:pt>
                <c:pt idx="6339">
                  <c:v>41090.513888888891</c:v>
                </c:pt>
                <c:pt idx="6340">
                  <c:v>41090.527777777774</c:v>
                </c:pt>
                <c:pt idx="6341">
                  <c:v>41090.541666666642</c:v>
                </c:pt>
                <c:pt idx="6342">
                  <c:v>41090.555555555562</c:v>
                </c:pt>
                <c:pt idx="6343">
                  <c:v>41090.569444444445</c:v>
                </c:pt>
                <c:pt idx="6344">
                  <c:v>41090.583333333336</c:v>
                </c:pt>
                <c:pt idx="6345">
                  <c:v>41090.597222222204</c:v>
                </c:pt>
                <c:pt idx="6346">
                  <c:v>41090.611111111088</c:v>
                </c:pt>
                <c:pt idx="6347">
                  <c:v>41090.624999999993</c:v>
                </c:pt>
                <c:pt idx="6348">
                  <c:v>41090.638888888891</c:v>
                </c:pt>
                <c:pt idx="6349">
                  <c:v>41090.652777777781</c:v>
                </c:pt>
                <c:pt idx="6350">
                  <c:v>41090.666666666642</c:v>
                </c:pt>
                <c:pt idx="6351">
                  <c:v>41090.680555555562</c:v>
                </c:pt>
                <c:pt idx="6352">
                  <c:v>41090.694444444445</c:v>
                </c:pt>
                <c:pt idx="6353">
                  <c:v>41090.708333333336</c:v>
                </c:pt>
                <c:pt idx="6354">
                  <c:v>41090.722222222204</c:v>
                </c:pt>
                <c:pt idx="6355">
                  <c:v>41090.736111111088</c:v>
                </c:pt>
                <c:pt idx="6356">
                  <c:v>41090.75</c:v>
                </c:pt>
                <c:pt idx="6357">
                  <c:v>41090.763888888876</c:v>
                </c:pt>
                <c:pt idx="6358">
                  <c:v>41090.777777777774</c:v>
                </c:pt>
                <c:pt idx="6359">
                  <c:v>41090.791666666621</c:v>
                </c:pt>
                <c:pt idx="6360">
                  <c:v>41090.805555555562</c:v>
                </c:pt>
                <c:pt idx="6361">
                  <c:v>41090.819444444467</c:v>
                </c:pt>
                <c:pt idx="6362">
                  <c:v>41090.833333333336</c:v>
                </c:pt>
                <c:pt idx="6363">
                  <c:v>41090.847222222219</c:v>
                </c:pt>
                <c:pt idx="6364">
                  <c:v>41090.861111111088</c:v>
                </c:pt>
                <c:pt idx="6365">
                  <c:v>41090.875</c:v>
                </c:pt>
                <c:pt idx="6366">
                  <c:v>41090.88888888892</c:v>
                </c:pt>
                <c:pt idx="6367">
                  <c:v>41090.902777777781</c:v>
                </c:pt>
                <c:pt idx="6368">
                  <c:v>41090.916666666664</c:v>
                </c:pt>
                <c:pt idx="6369">
                  <c:v>41090.930555555562</c:v>
                </c:pt>
                <c:pt idx="6370">
                  <c:v>41090.944444444467</c:v>
                </c:pt>
                <c:pt idx="6371">
                  <c:v>41090.958333333343</c:v>
                </c:pt>
                <c:pt idx="6372">
                  <c:v>41090.972222222219</c:v>
                </c:pt>
                <c:pt idx="6373">
                  <c:v>41090.986111111109</c:v>
                </c:pt>
                <c:pt idx="6374">
                  <c:v>41091</c:v>
                </c:pt>
                <c:pt idx="6375">
                  <c:v>41091.013888888891</c:v>
                </c:pt>
                <c:pt idx="6376">
                  <c:v>41091.027777777774</c:v>
                </c:pt>
                <c:pt idx="6377">
                  <c:v>41091.041666666642</c:v>
                </c:pt>
                <c:pt idx="6378">
                  <c:v>41091.055555555562</c:v>
                </c:pt>
                <c:pt idx="6379">
                  <c:v>41091.069444444445</c:v>
                </c:pt>
                <c:pt idx="6380">
                  <c:v>41091.083333333336</c:v>
                </c:pt>
                <c:pt idx="6381">
                  <c:v>41091.097222222204</c:v>
                </c:pt>
                <c:pt idx="6382">
                  <c:v>41091.111111111088</c:v>
                </c:pt>
                <c:pt idx="6383">
                  <c:v>41091.124999999993</c:v>
                </c:pt>
                <c:pt idx="6384">
                  <c:v>41091.138888888891</c:v>
                </c:pt>
                <c:pt idx="6385">
                  <c:v>41091.152777777781</c:v>
                </c:pt>
                <c:pt idx="6386">
                  <c:v>41091.166666666642</c:v>
                </c:pt>
                <c:pt idx="6387">
                  <c:v>41091.180555555562</c:v>
                </c:pt>
                <c:pt idx="6388">
                  <c:v>41091.194444444445</c:v>
                </c:pt>
                <c:pt idx="6389">
                  <c:v>41091.208333333336</c:v>
                </c:pt>
                <c:pt idx="6390">
                  <c:v>41091.222222222204</c:v>
                </c:pt>
                <c:pt idx="6391">
                  <c:v>41091.236111111088</c:v>
                </c:pt>
                <c:pt idx="6392">
                  <c:v>41091.25</c:v>
                </c:pt>
                <c:pt idx="6393">
                  <c:v>41091.263888888876</c:v>
                </c:pt>
                <c:pt idx="6394">
                  <c:v>41091.277777777774</c:v>
                </c:pt>
                <c:pt idx="6395">
                  <c:v>41091.291666666621</c:v>
                </c:pt>
                <c:pt idx="6396">
                  <c:v>41091.305555555562</c:v>
                </c:pt>
                <c:pt idx="6397">
                  <c:v>41091.319444444467</c:v>
                </c:pt>
                <c:pt idx="6398">
                  <c:v>41091.333333333336</c:v>
                </c:pt>
                <c:pt idx="6399">
                  <c:v>41091.347222222219</c:v>
                </c:pt>
                <c:pt idx="6400">
                  <c:v>41091.361111111088</c:v>
                </c:pt>
                <c:pt idx="6401">
                  <c:v>41091.375</c:v>
                </c:pt>
                <c:pt idx="6402">
                  <c:v>41091.38888888892</c:v>
                </c:pt>
                <c:pt idx="6403">
                  <c:v>41091.402777777781</c:v>
                </c:pt>
                <c:pt idx="6404">
                  <c:v>41091.416666666664</c:v>
                </c:pt>
                <c:pt idx="6405">
                  <c:v>41091.430555555562</c:v>
                </c:pt>
                <c:pt idx="6406">
                  <c:v>41091.444444444467</c:v>
                </c:pt>
                <c:pt idx="6407">
                  <c:v>41091.458333333343</c:v>
                </c:pt>
                <c:pt idx="6408">
                  <c:v>41091.472222222219</c:v>
                </c:pt>
                <c:pt idx="6409">
                  <c:v>41091.486111111109</c:v>
                </c:pt>
                <c:pt idx="6410">
                  <c:v>41091.5</c:v>
                </c:pt>
                <c:pt idx="6411">
                  <c:v>41091.513888888891</c:v>
                </c:pt>
                <c:pt idx="6412">
                  <c:v>41091.527777777774</c:v>
                </c:pt>
                <c:pt idx="6413">
                  <c:v>41091.541666666642</c:v>
                </c:pt>
                <c:pt idx="6414">
                  <c:v>41091.555555555562</c:v>
                </c:pt>
                <c:pt idx="6415">
                  <c:v>41091.569444444445</c:v>
                </c:pt>
                <c:pt idx="6416">
                  <c:v>41091.583333333336</c:v>
                </c:pt>
                <c:pt idx="6417">
                  <c:v>41091.597222222204</c:v>
                </c:pt>
                <c:pt idx="6418">
                  <c:v>41091.611111111088</c:v>
                </c:pt>
                <c:pt idx="6419">
                  <c:v>41091.624999999993</c:v>
                </c:pt>
                <c:pt idx="6420">
                  <c:v>41091.638888888891</c:v>
                </c:pt>
                <c:pt idx="6421">
                  <c:v>41091.652777777781</c:v>
                </c:pt>
                <c:pt idx="6422">
                  <c:v>41091.666666666642</c:v>
                </c:pt>
                <c:pt idx="6423">
                  <c:v>41091.680555555562</c:v>
                </c:pt>
                <c:pt idx="6424">
                  <c:v>41091.694444444445</c:v>
                </c:pt>
                <c:pt idx="6425">
                  <c:v>41091.708333333336</c:v>
                </c:pt>
                <c:pt idx="6426">
                  <c:v>41091.722222222204</c:v>
                </c:pt>
                <c:pt idx="6427">
                  <c:v>41091.736111111088</c:v>
                </c:pt>
                <c:pt idx="6428">
                  <c:v>41091.75</c:v>
                </c:pt>
                <c:pt idx="6429">
                  <c:v>41091.763888888876</c:v>
                </c:pt>
                <c:pt idx="6430">
                  <c:v>41091.777777777774</c:v>
                </c:pt>
                <c:pt idx="6431">
                  <c:v>41091.791666666621</c:v>
                </c:pt>
                <c:pt idx="6432">
                  <c:v>41091.805555555562</c:v>
                </c:pt>
                <c:pt idx="6433">
                  <c:v>41091.819444444467</c:v>
                </c:pt>
                <c:pt idx="6434">
                  <c:v>41091.833333333336</c:v>
                </c:pt>
                <c:pt idx="6435">
                  <c:v>41091.847222222219</c:v>
                </c:pt>
                <c:pt idx="6436">
                  <c:v>41091.861111111088</c:v>
                </c:pt>
                <c:pt idx="6437">
                  <c:v>41091.875</c:v>
                </c:pt>
                <c:pt idx="6438">
                  <c:v>41091.88888888892</c:v>
                </c:pt>
                <c:pt idx="6439">
                  <c:v>41091.902777777781</c:v>
                </c:pt>
                <c:pt idx="6440">
                  <c:v>41091.916666666664</c:v>
                </c:pt>
                <c:pt idx="6441">
                  <c:v>41091.930555555562</c:v>
                </c:pt>
                <c:pt idx="6442">
                  <c:v>41091.944444444467</c:v>
                </c:pt>
                <c:pt idx="6443">
                  <c:v>41091.958333333343</c:v>
                </c:pt>
                <c:pt idx="6444">
                  <c:v>41091.972222222219</c:v>
                </c:pt>
                <c:pt idx="6445">
                  <c:v>41091.986111111109</c:v>
                </c:pt>
                <c:pt idx="6446">
                  <c:v>41092</c:v>
                </c:pt>
                <c:pt idx="6447">
                  <c:v>41092.013888888891</c:v>
                </c:pt>
                <c:pt idx="6448">
                  <c:v>41092.027777777774</c:v>
                </c:pt>
                <c:pt idx="6449">
                  <c:v>41092.041666666642</c:v>
                </c:pt>
                <c:pt idx="6450">
                  <c:v>41092.055555555562</c:v>
                </c:pt>
                <c:pt idx="6451">
                  <c:v>41092.069444444445</c:v>
                </c:pt>
                <c:pt idx="6452">
                  <c:v>41092.083333333336</c:v>
                </c:pt>
                <c:pt idx="6453">
                  <c:v>41092.097222222204</c:v>
                </c:pt>
                <c:pt idx="6454">
                  <c:v>41092.111111111088</c:v>
                </c:pt>
                <c:pt idx="6455">
                  <c:v>41092.124999999993</c:v>
                </c:pt>
                <c:pt idx="6456">
                  <c:v>41092.138888888891</c:v>
                </c:pt>
                <c:pt idx="6457">
                  <c:v>41092.152777777781</c:v>
                </c:pt>
                <c:pt idx="6458">
                  <c:v>41092.166666666642</c:v>
                </c:pt>
                <c:pt idx="6459">
                  <c:v>41092.180555555562</c:v>
                </c:pt>
                <c:pt idx="6460">
                  <c:v>41092.194444444445</c:v>
                </c:pt>
                <c:pt idx="6461">
                  <c:v>41092.208333333336</c:v>
                </c:pt>
                <c:pt idx="6462">
                  <c:v>41092.222222222204</c:v>
                </c:pt>
                <c:pt idx="6463">
                  <c:v>41092.236111111088</c:v>
                </c:pt>
                <c:pt idx="6464">
                  <c:v>41092.25</c:v>
                </c:pt>
                <c:pt idx="6465">
                  <c:v>41092.263888888876</c:v>
                </c:pt>
                <c:pt idx="6466">
                  <c:v>41092.277777777774</c:v>
                </c:pt>
                <c:pt idx="6467">
                  <c:v>41092.291666666621</c:v>
                </c:pt>
                <c:pt idx="6468">
                  <c:v>41092.305555555562</c:v>
                </c:pt>
                <c:pt idx="6469">
                  <c:v>41092.319444444467</c:v>
                </c:pt>
                <c:pt idx="6470">
                  <c:v>41092.333333333336</c:v>
                </c:pt>
                <c:pt idx="6471">
                  <c:v>41092.347222222219</c:v>
                </c:pt>
                <c:pt idx="6472">
                  <c:v>41092.361111111088</c:v>
                </c:pt>
                <c:pt idx="6473">
                  <c:v>41092.375</c:v>
                </c:pt>
                <c:pt idx="6474">
                  <c:v>41092.38888888892</c:v>
                </c:pt>
                <c:pt idx="6475">
                  <c:v>41092.402777777781</c:v>
                </c:pt>
                <c:pt idx="6476">
                  <c:v>41092.416666666664</c:v>
                </c:pt>
                <c:pt idx="6477">
                  <c:v>41092.430555555562</c:v>
                </c:pt>
                <c:pt idx="6478">
                  <c:v>41092.444444444467</c:v>
                </c:pt>
                <c:pt idx="6479">
                  <c:v>41092.458333333343</c:v>
                </c:pt>
                <c:pt idx="6480">
                  <c:v>41092.472222222219</c:v>
                </c:pt>
                <c:pt idx="6481">
                  <c:v>41092.486111111109</c:v>
                </c:pt>
                <c:pt idx="6482">
                  <c:v>41092.5</c:v>
                </c:pt>
                <c:pt idx="6483">
                  <c:v>41092.513888888891</c:v>
                </c:pt>
                <c:pt idx="6484">
                  <c:v>41092.527777777774</c:v>
                </c:pt>
                <c:pt idx="6485">
                  <c:v>41092.541666666642</c:v>
                </c:pt>
                <c:pt idx="6486">
                  <c:v>41092.555555555562</c:v>
                </c:pt>
                <c:pt idx="6487">
                  <c:v>41092.569444444445</c:v>
                </c:pt>
                <c:pt idx="6488">
                  <c:v>41092.583333333336</c:v>
                </c:pt>
                <c:pt idx="6489">
                  <c:v>41092.597222222204</c:v>
                </c:pt>
                <c:pt idx="6490">
                  <c:v>41092.611111111088</c:v>
                </c:pt>
                <c:pt idx="6491">
                  <c:v>41092.624999999993</c:v>
                </c:pt>
                <c:pt idx="6492">
                  <c:v>41092.638888888891</c:v>
                </c:pt>
                <c:pt idx="6493">
                  <c:v>41092.652777777781</c:v>
                </c:pt>
                <c:pt idx="6494">
                  <c:v>41092.666666666642</c:v>
                </c:pt>
                <c:pt idx="6495">
                  <c:v>41092.680555555562</c:v>
                </c:pt>
                <c:pt idx="6496">
                  <c:v>41092.694444444445</c:v>
                </c:pt>
                <c:pt idx="6497">
                  <c:v>41092.708333333336</c:v>
                </c:pt>
                <c:pt idx="6498">
                  <c:v>41092.722222222204</c:v>
                </c:pt>
                <c:pt idx="6499">
                  <c:v>41092.736111111088</c:v>
                </c:pt>
                <c:pt idx="6500">
                  <c:v>41092.75</c:v>
                </c:pt>
                <c:pt idx="6501">
                  <c:v>41092.763888888876</c:v>
                </c:pt>
                <c:pt idx="6502">
                  <c:v>41092.777777777774</c:v>
                </c:pt>
                <c:pt idx="6503">
                  <c:v>41092.791666666621</c:v>
                </c:pt>
                <c:pt idx="6504">
                  <c:v>41092.805555555562</c:v>
                </c:pt>
                <c:pt idx="6505">
                  <c:v>41092.819444444467</c:v>
                </c:pt>
                <c:pt idx="6506">
                  <c:v>41092.833333333336</c:v>
                </c:pt>
                <c:pt idx="6507">
                  <c:v>41092.847222222219</c:v>
                </c:pt>
                <c:pt idx="6508">
                  <c:v>41092.861111111088</c:v>
                </c:pt>
                <c:pt idx="6509">
                  <c:v>41092.875</c:v>
                </c:pt>
                <c:pt idx="6510">
                  <c:v>41092.88888888892</c:v>
                </c:pt>
                <c:pt idx="6511">
                  <c:v>41092.902777777781</c:v>
                </c:pt>
                <c:pt idx="6512">
                  <c:v>41092.916666666664</c:v>
                </c:pt>
                <c:pt idx="6513">
                  <c:v>41092.930555555562</c:v>
                </c:pt>
                <c:pt idx="6514">
                  <c:v>41092.944444444467</c:v>
                </c:pt>
                <c:pt idx="6515">
                  <c:v>41092.958333333343</c:v>
                </c:pt>
                <c:pt idx="6516">
                  <c:v>41092.972222222219</c:v>
                </c:pt>
                <c:pt idx="6517">
                  <c:v>41092.986111111109</c:v>
                </c:pt>
                <c:pt idx="6518">
                  <c:v>41093</c:v>
                </c:pt>
                <c:pt idx="6519">
                  <c:v>41093.013888888891</c:v>
                </c:pt>
                <c:pt idx="6520">
                  <c:v>41093.027777777774</c:v>
                </c:pt>
                <c:pt idx="6521">
                  <c:v>41093.041666666642</c:v>
                </c:pt>
                <c:pt idx="6522">
                  <c:v>41093.055555555562</c:v>
                </c:pt>
                <c:pt idx="6523">
                  <c:v>41093.069444444445</c:v>
                </c:pt>
                <c:pt idx="6524">
                  <c:v>41093.083333333336</c:v>
                </c:pt>
                <c:pt idx="6525">
                  <c:v>41093.097222222204</c:v>
                </c:pt>
                <c:pt idx="6526">
                  <c:v>41093.111111111088</c:v>
                </c:pt>
                <c:pt idx="6527">
                  <c:v>41093.124999999993</c:v>
                </c:pt>
                <c:pt idx="6528">
                  <c:v>41093.138888888891</c:v>
                </c:pt>
                <c:pt idx="6529">
                  <c:v>41093.152777777781</c:v>
                </c:pt>
                <c:pt idx="6530">
                  <c:v>41093.166666666642</c:v>
                </c:pt>
                <c:pt idx="6531">
                  <c:v>41093.180555555562</c:v>
                </c:pt>
                <c:pt idx="6532">
                  <c:v>41093.194444444445</c:v>
                </c:pt>
                <c:pt idx="6533">
                  <c:v>41093.208333333336</c:v>
                </c:pt>
                <c:pt idx="6534">
                  <c:v>41093.222222222204</c:v>
                </c:pt>
                <c:pt idx="6535">
                  <c:v>41093.236111111088</c:v>
                </c:pt>
                <c:pt idx="6536">
                  <c:v>41093.25</c:v>
                </c:pt>
                <c:pt idx="6537">
                  <c:v>41093.263888888876</c:v>
                </c:pt>
                <c:pt idx="6538">
                  <c:v>41093.277777777774</c:v>
                </c:pt>
                <c:pt idx="6539">
                  <c:v>41093.291666666621</c:v>
                </c:pt>
                <c:pt idx="6540">
                  <c:v>41093.305555555562</c:v>
                </c:pt>
                <c:pt idx="6541">
                  <c:v>41093.319444444467</c:v>
                </c:pt>
                <c:pt idx="6542">
                  <c:v>41093.333333333336</c:v>
                </c:pt>
                <c:pt idx="6543">
                  <c:v>41093.347222222219</c:v>
                </c:pt>
                <c:pt idx="6544">
                  <c:v>41093.361111111088</c:v>
                </c:pt>
                <c:pt idx="6545">
                  <c:v>41093.375</c:v>
                </c:pt>
                <c:pt idx="6546">
                  <c:v>41093.38888888892</c:v>
                </c:pt>
                <c:pt idx="6547">
                  <c:v>41093.402777777781</c:v>
                </c:pt>
                <c:pt idx="6548">
                  <c:v>41093.416666666664</c:v>
                </c:pt>
                <c:pt idx="6549">
                  <c:v>41093.430555555562</c:v>
                </c:pt>
                <c:pt idx="6550">
                  <c:v>41093.444444444467</c:v>
                </c:pt>
                <c:pt idx="6551">
                  <c:v>41093.458333333343</c:v>
                </c:pt>
                <c:pt idx="6552">
                  <c:v>41093.472222222219</c:v>
                </c:pt>
                <c:pt idx="6553">
                  <c:v>41093.486111111109</c:v>
                </c:pt>
                <c:pt idx="6554">
                  <c:v>41093.5</c:v>
                </c:pt>
                <c:pt idx="6555">
                  <c:v>41093.513888888891</c:v>
                </c:pt>
                <c:pt idx="6556">
                  <c:v>41093.527777777774</c:v>
                </c:pt>
                <c:pt idx="6557">
                  <c:v>41093.541666666642</c:v>
                </c:pt>
                <c:pt idx="6558">
                  <c:v>41093.555555555562</c:v>
                </c:pt>
                <c:pt idx="6559">
                  <c:v>41093.569444444445</c:v>
                </c:pt>
                <c:pt idx="6560">
                  <c:v>41093.583333333336</c:v>
                </c:pt>
                <c:pt idx="6561">
                  <c:v>41093.597222222204</c:v>
                </c:pt>
                <c:pt idx="6562">
                  <c:v>41093.611111111088</c:v>
                </c:pt>
                <c:pt idx="6563">
                  <c:v>41093.624999999993</c:v>
                </c:pt>
                <c:pt idx="6564">
                  <c:v>41093.638888888891</c:v>
                </c:pt>
                <c:pt idx="6565">
                  <c:v>41093.652777777781</c:v>
                </c:pt>
                <c:pt idx="6566">
                  <c:v>41093.666666666642</c:v>
                </c:pt>
                <c:pt idx="6567">
                  <c:v>41093.680555555562</c:v>
                </c:pt>
                <c:pt idx="6568">
                  <c:v>41093.694444444445</c:v>
                </c:pt>
                <c:pt idx="6569">
                  <c:v>41093.708333333336</c:v>
                </c:pt>
                <c:pt idx="6570">
                  <c:v>41093.722222222204</c:v>
                </c:pt>
                <c:pt idx="6571">
                  <c:v>41093.736111111088</c:v>
                </c:pt>
                <c:pt idx="6572">
                  <c:v>41093.75</c:v>
                </c:pt>
                <c:pt idx="6573">
                  <c:v>41093.763888888876</c:v>
                </c:pt>
                <c:pt idx="6574">
                  <c:v>41093.777777777774</c:v>
                </c:pt>
                <c:pt idx="6575">
                  <c:v>41093.791666666621</c:v>
                </c:pt>
                <c:pt idx="6576">
                  <c:v>41093.805555555562</c:v>
                </c:pt>
                <c:pt idx="6577">
                  <c:v>41093.819444444467</c:v>
                </c:pt>
                <c:pt idx="6578">
                  <c:v>41093.833333333336</c:v>
                </c:pt>
                <c:pt idx="6579">
                  <c:v>41093.847222222219</c:v>
                </c:pt>
                <c:pt idx="6580">
                  <c:v>41093.861111111088</c:v>
                </c:pt>
                <c:pt idx="6581">
                  <c:v>41093.875</c:v>
                </c:pt>
                <c:pt idx="6582">
                  <c:v>41093.88888888892</c:v>
                </c:pt>
                <c:pt idx="6583">
                  <c:v>41093.902777777781</c:v>
                </c:pt>
                <c:pt idx="6584">
                  <c:v>41093.916666666664</c:v>
                </c:pt>
                <c:pt idx="6585">
                  <c:v>41093.930555555562</c:v>
                </c:pt>
                <c:pt idx="6586">
                  <c:v>41093.944444444467</c:v>
                </c:pt>
                <c:pt idx="6587">
                  <c:v>41093.958333333343</c:v>
                </c:pt>
                <c:pt idx="6588">
                  <c:v>41093.972222222219</c:v>
                </c:pt>
                <c:pt idx="6589">
                  <c:v>41093.986111111109</c:v>
                </c:pt>
                <c:pt idx="6590">
                  <c:v>41094</c:v>
                </c:pt>
                <c:pt idx="6591">
                  <c:v>41094.013888888891</c:v>
                </c:pt>
                <c:pt idx="6592">
                  <c:v>41094.027777777774</c:v>
                </c:pt>
                <c:pt idx="6593">
                  <c:v>41094.041666666642</c:v>
                </c:pt>
                <c:pt idx="6594">
                  <c:v>41094.055555555562</c:v>
                </c:pt>
                <c:pt idx="6595">
                  <c:v>41094.069444444445</c:v>
                </c:pt>
                <c:pt idx="6596">
                  <c:v>41094.083333333336</c:v>
                </c:pt>
                <c:pt idx="6597">
                  <c:v>41094.097222222204</c:v>
                </c:pt>
                <c:pt idx="6598">
                  <c:v>41094.111111111088</c:v>
                </c:pt>
                <c:pt idx="6599">
                  <c:v>41094.124999999993</c:v>
                </c:pt>
                <c:pt idx="6600">
                  <c:v>41094.138888888891</c:v>
                </c:pt>
                <c:pt idx="6601">
                  <c:v>41094.152777777781</c:v>
                </c:pt>
                <c:pt idx="6602">
                  <c:v>41094.166666666642</c:v>
                </c:pt>
                <c:pt idx="6603">
                  <c:v>41094.180555555562</c:v>
                </c:pt>
                <c:pt idx="6604">
                  <c:v>41094.194444444445</c:v>
                </c:pt>
                <c:pt idx="6605">
                  <c:v>41094.208333333336</c:v>
                </c:pt>
                <c:pt idx="6606">
                  <c:v>41094.222222222204</c:v>
                </c:pt>
                <c:pt idx="6607">
                  <c:v>41094.236111111088</c:v>
                </c:pt>
                <c:pt idx="6608">
                  <c:v>41094.25</c:v>
                </c:pt>
                <c:pt idx="6609">
                  <c:v>41094.263888888876</c:v>
                </c:pt>
                <c:pt idx="6610">
                  <c:v>41094.277777777774</c:v>
                </c:pt>
                <c:pt idx="6611">
                  <c:v>41094.291666666621</c:v>
                </c:pt>
                <c:pt idx="6612">
                  <c:v>41094.305555555562</c:v>
                </c:pt>
                <c:pt idx="6613">
                  <c:v>41094.319444444467</c:v>
                </c:pt>
                <c:pt idx="6614">
                  <c:v>41094.333333333336</c:v>
                </c:pt>
                <c:pt idx="6615">
                  <c:v>41094.347222222219</c:v>
                </c:pt>
                <c:pt idx="6616">
                  <c:v>41094.361111111088</c:v>
                </c:pt>
                <c:pt idx="6617">
                  <c:v>41094.375</c:v>
                </c:pt>
                <c:pt idx="6618">
                  <c:v>41094.38888888892</c:v>
                </c:pt>
                <c:pt idx="6619">
                  <c:v>41094.402777777781</c:v>
                </c:pt>
                <c:pt idx="6620">
                  <c:v>41094.416666666664</c:v>
                </c:pt>
                <c:pt idx="6621">
                  <c:v>41094.430555555562</c:v>
                </c:pt>
                <c:pt idx="6622">
                  <c:v>41094.444444444467</c:v>
                </c:pt>
                <c:pt idx="6623">
                  <c:v>41094.458333333343</c:v>
                </c:pt>
                <c:pt idx="6624">
                  <c:v>41094.472222222219</c:v>
                </c:pt>
                <c:pt idx="6625">
                  <c:v>41094.486111111109</c:v>
                </c:pt>
                <c:pt idx="6626">
                  <c:v>41094.5</c:v>
                </c:pt>
                <c:pt idx="6627">
                  <c:v>41094.513888888891</c:v>
                </c:pt>
                <c:pt idx="6628">
                  <c:v>41094.527777777774</c:v>
                </c:pt>
                <c:pt idx="6629">
                  <c:v>41094.541666666642</c:v>
                </c:pt>
                <c:pt idx="6630">
                  <c:v>41094.555555555562</c:v>
                </c:pt>
                <c:pt idx="6631">
                  <c:v>41094.569444444445</c:v>
                </c:pt>
                <c:pt idx="6632">
                  <c:v>41094.583333333336</c:v>
                </c:pt>
                <c:pt idx="6633">
                  <c:v>41094.597222222204</c:v>
                </c:pt>
                <c:pt idx="6634">
                  <c:v>41094.611111111088</c:v>
                </c:pt>
                <c:pt idx="6635">
                  <c:v>41094.624999999993</c:v>
                </c:pt>
                <c:pt idx="6636">
                  <c:v>41094.638888888891</c:v>
                </c:pt>
                <c:pt idx="6637">
                  <c:v>41094.652777777781</c:v>
                </c:pt>
                <c:pt idx="6638">
                  <c:v>41094.666666666642</c:v>
                </c:pt>
                <c:pt idx="6639">
                  <c:v>41094.680555555562</c:v>
                </c:pt>
                <c:pt idx="6640">
                  <c:v>41094.694444444445</c:v>
                </c:pt>
                <c:pt idx="6641">
                  <c:v>41094.708333333336</c:v>
                </c:pt>
                <c:pt idx="6642">
                  <c:v>41094.722222222204</c:v>
                </c:pt>
                <c:pt idx="6643">
                  <c:v>41094.736111111088</c:v>
                </c:pt>
                <c:pt idx="6644">
                  <c:v>41094.75</c:v>
                </c:pt>
                <c:pt idx="6645">
                  <c:v>41094.763888888876</c:v>
                </c:pt>
                <c:pt idx="6646">
                  <c:v>41094.777777777774</c:v>
                </c:pt>
                <c:pt idx="6647">
                  <c:v>41094.791666666621</c:v>
                </c:pt>
                <c:pt idx="6648">
                  <c:v>41094.805555555562</c:v>
                </c:pt>
                <c:pt idx="6649">
                  <c:v>41094.819444444467</c:v>
                </c:pt>
                <c:pt idx="6650">
                  <c:v>41094.833333333336</c:v>
                </c:pt>
                <c:pt idx="6651">
                  <c:v>41094.847222222219</c:v>
                </c:pt>
                <c:pt idx="6652">
                  <c:v>41094.861111111088</c:v>
                </c:pt>
                <c:pt idx="6653">
                  <c:v>41094.875</c:v>
                </c:pt>
                <c:pt idx="6654">
                  <c:v>41094.88888888892</c:v>
                </c:pt>
                <c:pt idx="6655">
                  <c:v>41094.902777777781</c:v>
                </c:pt>
                <c:pt idx="6656">
                  <c:v>41094.916666666664</c:v>
                </c:pt>
                <c:pt idx="6657">
                  <c:v>41094.930555555562</c:v>
                </c:pt>
                <c:pt idx="6658">
                  <c:v>41094.944444444467</c:v>
                </c:pt>
                <c:pt idx="6659">
                  <c:v>41094.958333333343</c:v>
                </c:pt>
                <c:pt idx="6660">
                  <c:v>41094.972222222219</c:v>
                </c:pt>
                <c:pt idx="6661">
                  <c:v>41094.986111111109</c:v>
                </c:pt>
                <c:pt idx="6662">
                  <c:v>41095</c:v>
                </c:pt>
                <c:pt idx="6663">
                  <c:v>41095.013888888891</c:v>
                </c:pt>
                <c:pt idx="6664">
                  <c:v>41095.027777777774</c:v>
                </c:pt>
                <c:pt idx="6665">
                  <c:v>41095.041666666642</c:v>
                </c:pt>
                <c:pt idx="6666">
                  <c:v>41095.055555555562</c:v>
                </c:pt>
                <c:pt idx="6667">
                  <c:v>41095.069444444445</c:v>
                </c:pt>
                <c:pt idx="6668">
                  <c:v>41095.083333333336</c:v>
                </c:pt>
                <c:pt idx="6669">
                  <c:v>41095.097222222204</c:v>
                </c:pt>
                <c:pt idx="6670">
                  <c:v>41095.111111111088</c:v>
                </c:pt>
                <c:pt idx="6671">
                  <c:v>41095.124999999993</c:v>
                </c:pt>
                <c:pt idx="6672">
                  <c:v>41095.138888888891</c:v>
                </c:pt>
                <c:pt idx="6673">
                  <c:v>41095.152777777781</c:v>
                </c:pt>
                <c:pt idx="6674">
                  <c:v>41095.166666666642</c:v>
                </c:pt>
                <c:pt idx="6675">
                  <c:v>41095.180555555562</c:v>
                </c:pt>
                <c:pt idx="6676">
                  <c:v>41095.194444444445</c:v>
                </c:pt>
                <c:pt idx="6677">
                  <c:v>41095.208333333336</c:v>
                </c:pt>
                <c:pt idx="6678">
                  <c:v>41095.222222222204</c:v>
                </c:pt>
                <c:pt idx="6679">
                  <c:v>41095.236111111088</c:v>
                </c:pt>
                <c:pt idx="6680">
                  <c:v>41095.25</c:v>
                </c:pt>
                <c:pt idx="6681">
                  <c:v>41095.263888888876</c:v>
                </c:pt>
                <c:pt idx="6682">
                  <c:v>41095.277777777774</c:v>
                </c:pt>
                <c:pt idx="6683">
                  <c:v>41095.291666666621</c:v>
                </c:pt>
                <c:pt idx="6684">
                  <c:v>41095.305555555562</c:v>
                </c:pt>
                <c:pt idx="6685">
                  <c:v>41095.319444444467</c:v>
                </c:pt>
                <c:pt idx="6686">
                  <c:v>41095.333333333336</c:v>
                </c:pt>
                <c:pt idx="6687">
                  <c:v>41095.347222222219</c:v>
                </c:pt>
                <c:pt idx="6688">
                  <c:v>41095.361111111088</c:v>
                </c:pt>
                <c:pt idx="6689">
                  <c:v>41095.375</c:v>
                </c:pt>
                <c:pt idx="6690">
                  <c:v>41095.38888888892</c:v>
                </c:pt>
                <c:pt idx="6691">
                  <c:v>41095.402777777781</c:v>
                </c:pt>
                <c:pt idx="6692">
                  <c:v>41095.416666666664</c:v>
                </c:pt>
                <c:pt idx="6693">
                  <c:v>41095.430555555562</c:v>
                </c:pt>
                <c:pt idx="6694">
                  <c:v>41095.444444444467</c:v>
                </c:pt>
                <c:pt idx="6695">
                  <c:v>41095.458333333343</c:v>
                </c:pt>
                <c:pt idx="6696">
                  <c:v>41095.472222222219</c:v>
                </c:pt>
                <c:pt idx="6697">
                  <c:v>41095.486111111109</c:v>
                </c:pt>
                <c:pt idx="6698">
                  <c:v>41095.5</c:v>
                </c:pt>
                <c:pt idx="6699">
                  <c:v>41095.513888888891</c:v>
                </c:pt>
                <c:pt idx="6700">
                  <c:v>41095.527777777774</c:v>
                </c:pt>
                <c:pt idx="6701">
                  <c:v>41095.541666666642</c:v>
                </c:pt>
                <c:pt idx="6702">
                  <c:v>41095.555555555562</c:v>
                </c:pt>
                <c:pt idx="6703">
                  <c:v>41095.569444444445</c:v>
                </c:pt>
                <c:pt idx="6704">
                  <c:v>41095.583333333336</c:v>
                </c:pt>
                <c:pt idx="6705">
                  <c:v>41095.597222222204</c:v>
                </c:pt>
                <c:pt idx="6706">
                  <c:v>41095.611111111088</c:v>
                </c:pt>
                <c:pt idx="6707">
                  <c:v>41095.624999999993</c:v>
                </c:pt>
                <c:pt idx="6708">
                  <c:v>41095.638888888891</c:v>
                </c:pt>
                <c:pt idx="6709">
                  <c:v>41095.652777777781</c:v>
                </c:pt>
                <c:pt idx="6710">
                  <c:v>41095.666666666642</c:v>
                </c:pt>
                <c:pt idx="6711">
                  <c:v>41095.680555555562</c:v>
                </c:pt>
                <c:pt idx="6712">
                  <c:v>41095.694444444445</c:v>
                </c:pt>
                <c:pt idx="6713">
                  <c:v>41095.708333333336</c:v>
                </c:pt>
                <c:pt idx="6714">
                  <c:v>41095.722222222204</c:v>
                </c:pt>
                <c:pt idx="6715">
                  <c:v>41095.736111111088</c:v>
                </c:pt>
                <c:pt idx="6716">
                  <c:v>41095.75</c:v>
                </c:pt>
                <c:pt idx="6717">
                  <c:v>41095.763888888876</c:v>
                </c:pt>
                <c:pt idx="6718">
                  <c:v>41095.777777777774</c:v>
                </c:pt>
                <c:pt idx="6719">
                  <c:v>41095.791666666621</c:v>
                </c:pt>
                <c:pt idx="6720">
                  <c:v>41095.805555555562</c:v>
                </c:pt>
                <c:pt idx="6721">
                  <c:v>41095.819444444467</c:v>
                </c:pt>
                <c:pt idx="6722">
                  <c:v>41095.833333333336</c:v>
                </c:pt>
                <c:pt idx="6723">
                  <c:v>41095.847222222219</c:v>
                </c:pt>
                <c:pt idx="6724">
                  <c:v>41095.861111111088</c:v>
                </c:pt>
                <c:pt idx="6725">
                  <c:v>41095.875</c:v>
                </c:pt>
                <c:pt idx="6726">
                  <c:v>41095.88888888892</c:v>
                </c:pt>
                <c:pt idx="6727">
                  <c:v>41095.902777777781</c:v>
                </c:pt>
                <c:pt idx="6728">
                  <c:v>41095.916666666664</c:v>
                </c:pt>
                <c:pt idx="6729">
                  <c:v>41095.930555555562</c:v>
                </c:pt>
                <c:pt idx="6730">
                  <c:v>41095.944444444467</c:v>
                </c:pt>
                <c:pt idx="6731">
                  <c:v>41095.958333333343</c:v>
                </c:pt>
                <c:pt idx="6732">
                  <c:v>41095.972222222219</c:v>
                </c:pt>
                <c:pt idx="6733">
                  <c:v>41095.986111111109</c:v>
                </c:pt>
                <c:pt idx="6734">
                  <c:v>41096</c:v>
                </c:pt>
                <c:pt idx="6735">
                  <c:v>41096.013888888891</c:v>
                </c:pt>
                <c:pt idx="6736">
                  <c:v>41096.027777777774</c:v>
                </c:pt>
                <c:pt idx="6737">
                  <c:v>41096.041666666642</c:v>
                </c:pt>
                <c:pt idx="6738">
                  <c:v>41096.055555555562</c:v>
                </c:pt>
                <c:pt idx="6739">
                  <c:v>41096.069444444445</c:v>
                </c:pt>
                <c:pt idx="6740">
                  <c:v>41096.083333333336</c:v>
                </c:pt>
                <c:pt idx="6741">
                  <c:v>41096.097222222204</c:v>
                </c:pt>
                <c:pt idx="6742">
                  <c:v>41096.111111111088</c:v>
                </c:pt>
                <c:pt idx="6743">
                  <c:v>41096.124999999993</c:v>
                </c:pt>
                <c:pt idx="6744">
                  <c:v>41096.138888888891</c:v>
                </c:pt>
                <c:pt idx="6745">
                  <c:v>41096.152777777781</c:v>
                </c:pt>
                <c:pt idx="6746">
                  <c:v>41096.166666666642</c:v>
                </c:pt>
                <c:pt idx="6747">
                  <c:v>41096.180555555562</c:v>
                </c:pt>
                <c:pt idx="6748">
                  <c:v>41096.194444444445</c:v>
                </c:pt>
                <c:pt idx="6749">
                  <c:v>41096.208333333336</c:v>
                </c:pt>
                <c:pt idx="6750">
                  <c:v>41096.222222222204</c:v>
                </c:pt>
                <c:pt idx="6751">
                  <c:v>41096.236111111088</c:v>
                </c:pt>
                <c:pt idx="6752">
                  <c:v>41096.25</c:v>
                </c:pt>
                <c:pt idx="6753">
                  <c:v>41096.263888888876</c:v>
                </c:pt>
                <c:pt idx="6754">
                  <c:v>41096.277777777774</c:v>
                </c:pt>
                <c:pt idx="6755">
                  <c:v>41096.291666666621</c:v>
                </c:pt>
                <c:pt idx="6756">
                  <c:v>41096.305555555562</c:v>
                </c:pt>
                <c:pt idx="6757">
                  <c:v>41096.319444444467</c:v>
                </c:pt>
                <c:pt idx="6758">
                  <c:v>41096.333333333336</c:v>
                </c:pt>
                <c:pt idx="6759">
                  <c:v>41096.347222222219</c:v>
                </c:pt>
                <c:pt idx="6760">
                  <c:v>41096.361111111088</c:v>
                </c:pt>
                <c:pt idx="6761">
                  <c:v>41096.375</c:v>
                </c:pt>
                <c:pt idx="6762">
                  <c:v>41096.38888888892</c:v>
                </c:pt>
                <c:pt idx="6763">
                  <c:v>41096.402777777781</c:v>
                </c:pt>
                <c:pt idx="6764">
                  <c:v>41096.416666666664</c:v>
                </c:pt>
                <c:pt idx="6765">
                  <c:v>41096.430555555562</c:v>
                </c:pt>
                <c:pt idx="6766">
                  <c:v>41096.444444444467</c:v>
                </c:pt>
                <c:pt idx="6767">
                  <c:v>41096.458333333343</c:v>
                </c:pt>
                <c:pt idx="6768">
                  <c:v>41096.472222222219</c:v>
                </c:pt>
                <c:pt idx="6769">
                  <c:v>41096.486111111109</c:v>
                </c:pt>
                <c:pt idx="6770">
                  <c:v>41096.5</c:v>
                </c:pt>
                <c:pt idx="6771">
                  <c:v>41096.513888888891</c:v>
                </c:pt>
                <c:pt idx="6772">
                  <c:v>41096.527777777774</c:v>
                </c:pt>
                <c:pt idx="6773">
                  <c:v>41096.541666666642</c:v>
                </c:pt>
                <c:pt idx="6774">
                  <c:v>41096.555555555562</c:v>
                </c:pt>
                <c:pt idx="6775">
                  <c:v>41096.569444444445</c:v>
                </c:pt>
                <c:pt idx="6776">
                  <c:v>41096.583333333336</c:v>
                </c:pt>
                <c:pt idx="6777">
                  <c:v>41096.597222222204</c:v>
                </c:pt>
                <c:pt idx="6778">
                  <c:v>41096.611111111088</c:v>
                </c:pt>
                <c:pt idx="6779">
                  <c:v>41096.624999999993</c:v>
                </c:pt>
                <c:pt idx="6780">
                  <c:v>41096.638888888891</c:v>
                </c:pt>
                <c:pt idx="6781">
                  <c:v>41096.652777777781</c:v>
                </c:pt>
                <c:pt idx="6782">
                  <c:v>41096.666666666642</c:v>
                </c:pt>
                <c:pt idx="6783">
                  <c:v>41096.680555555562</c:v>
                </c:pt>
                <c:pt idx="6784">
                  <c:v>41096.694444444445</c:v>
                </c:pt>
                <c:pt idx="6785">
                  <c:v>41096.708333333336</c:v>
                </c:pt>
                <c:pt idx="6786">
                  <c:v>41096.722222222204</c:v>
                </c:pt>
                <c:pt idx="6787">
                  <c:v>41096.736111111088</c:v>
                </c:pt>
                <c:pt idx="6788">
                  <c:v>41096.75</c:v>
                </c:pt>
                <c:pt idx="6789">
                  <c:v>41096.763888888876</c:v>
                </c:pt>
                <c:pt idx="6790">
                  <c:v>41096.777777777774</c:v>
                </c:pt>
                <c:pt idx="6791">
                  <c:v>41096.791666666621</c:v>
                </c:pt>
                <c:pt idx="6792">
                  <c:v>41096.805555555562</c:v>
                </c:pt>
                <c:pt idx="6793">
                  <c:v>41096.819444444467</c:v>
                </c:pt>
                <c:pt idx="6794">
                  <c:v>41096.833333333336</c:v>
                </c:pt>
                <c:pt idx="6795">
                  <c:v>41096.847222222219</c:v>
                </c:pt>
                <c:pt idx="6796">
                  <c:v>41096.861111111088</c:v>
                </c:pt>
                <c:pt idx="6797">
                  <c:v>41096.875</c:v>
                </c:pt>
                <c:pt idx="6798">
                  <c:v>41096.88888888892</c:v>
                </c:pt>
                <c:pt idx="6799">
                  <c:v>41096.902777777781</c:v>
                </c:pt>
                <c:pt idx="6800">
                  <c:v>41096.916666666664</c:v>
                </c:pt>
                <c:pt idx="6801">
                  <c:v>41096.930555555562</c:v>
                </c:pt>
                <c:pt idx="6802">
                  <c:v>41096.944444444467</c:v>
                </c:pt>
                <c:pt idx="6803">
                  <c:v>41096.958333333343</c:v>
                </c:pt>
                <c:pt idx="6804">
                  <c:v>41096.972222222219</c:v>
                </c:pt>
                <c:pt idx="6805">
                  <c:v>41096.986111111109</c:v>
                </c:pt>
                <c:pt idx="6806">
                  <c:v>41097</c:v>
                </c:pt>
                <c:pt idx="6807">
                  <c:v>41097.013888888891</c:v>
                </c:pt>
                <c:pt idx="6808">
                  <c:v>41097.027777777774</c:v>
                </c:pt>
                <c:pt idx="6809">
                  <c:v>41097.041666666642</c:v>
                </c:pt>
                <c:pt idx="6810">
                  <c:v>41097.055555555562</c:v>
                </c:pt>
                <c:pt idx="6811">
                  <c:v>41097.069444444445</c:v>
                </c:pt>
                <c:pt idx="6812">
                  <c:v>41097.083333333336</c:v>
                </c:pt>
                <c:pt idx="6813">
                  <c:v>41097.097222222204</c:v>
                </c:pt>
                <c:pt idx="6814">
                  <c:v>41097.111111111088</c:v>
                </c:pt>
                <c:pt idx="6815">
                  <c:v>41097.124999999993</c:v>
                </c:pt>
                <c:pt idx="6816">
                  <c:v>41097.138888888891</c:v>
                </c:pt>
                <c:pt idx="6817">
                  <c:v>41097.152777777781</c:v>
                </c:pt>
                <c:pt idx="6818">
                  <c:v>41097.166666666642</c:v>
                </c:pt>
                <c:pt idx="6819">
                  <c:v>41097.180555555562</c:v>
                </c:pt>
                <c:pt idx="6820">
                  <c:v>41097.194444444445</c:v>
                </c:pt>
                <c:pt idx="6821">
                  <c:v>41097.208333333336</c:v>
                </c:pt>
                <c:pt idx="6822">
                  <c:v>41097.222222222204</c:v>
                </c:pt>
                <c:pt idx="6823">
                  <c:v>41097.236111111088</c:v>
                </c:pt>
                <c:pt idx="6824">
                  <c:v>41097.25</c:v>
                </c:pt>
                <c:pt idx="6825">
                  <c:v>41097.263888888876</c:v>
                </c:pt>
                <c:pt idx="6826">
                  <c:v>41097.277777777774</c:v>
                </c:pt>
                <c:pt idx="6827">
                  <c:v>41097.291666666621</c:v>
                </c:pt>
                <c:pt idx="6828">
                  <c:v>41097.305555555562</c:v>
                </c:pt>
                <c:pt idx="6829">
                  <c:v>41097.319444444467</c:v>
                </c:pt>
                <c:pt idx="6830">
                  <c:v>41097.333333333336</c:v>
                </c:pt>
                <c:pt idx="6831">
                  <c:v>41097.347222222219</c:v>
                </c:pt>
                <c:pt idx="6832">
                  <c:v>41097.361111111088</c:v>
                </c:pt>
                <c:pt idx="6833">
                  <c:v>41097.375</c:v>
                </c:pt>
                <c:pt idx="6834">
                  <c:v>41097.38888888892</c:v>
                </c:pt>
                <c:pt idx="6835">
                  <c:v>41097.402777777781</c:v>
                </c:pt>
                <c:pt idx="6836">
                  <c:v>41097.416666666664</c:v>
                </c:pt>
                <c:pt idx="6837">
                  <c:v>41097.430555555562</c:v>
                </c:pt>
                <c:pt idx="6838">
                  <c:v>41097.444444444467</c:v>
                </c:pt>
                <c:pt idx="6839">
                  <c:v>41097.458333333343</c:v>
                </c:pt>
                <c:pt idx="6840">
                  <c:v>41097.472222222219</c:v>
                </c:pt>
                <c:pt idx="6841">
                  <c:v>41097.486111111109</c:v>
                </c:pt>
                <c:pt idx="6842">
                  <c:v>41097.5</c:v>
                </c:pt>
                <c:pt idx="6843">
                  <c:v>41097.513888888891</c:v>
                </c:pt>
                <c:pt idx="6844">
                  <c:v>41097.527777777774</c:v>
                </c:pt>
                <c:pt idx="6845">
                  <c:v>41097.541666666642</c:v>
                </c:pt>
                <c:pt idx="6846">
                  <c:v>41097.555555555562</c:v>
                </c:pt>
                <c:pt idx="6847">
                  <c:v>41097.569444444445</c:v>
                </c:pt>
                <c:pt idx="6848">
                  <c:v>41097.583333333336</c:v>
                </c:pt>
                <c:pt idx="6849">
                  <c:v>41097.597222222204</c:v>
                </c:pt>
                <c:pt idx="6850">
                  <c:v>41097.611111111088</c:v>
                </c:pt>
                <c:pt idx="6851">
                  <c:v>41097.624999999993</c:v>
                </c:pt>
                <c:pt idx="6852">
                  <c:v>41097.638888888891</c:v>
                </c:pt>
                <c:pt idx="6853">
                  <c:v>41097.652777777781</c:v>
                </c:pt>
                <c:pt idx="6854">
                  <c:v>41097.666666666642</c:v>
                </c:pt>
                <c:pt idx="6855">
                  <c:v>41097.680555555562</c:v>
                </c:pt>
                <c:pt idx="6856">
                  <c:v>41097.694444444445</c:v>
                </c:pt>
                <c:pt idx="6857">
                  <c:v>41097.708333333336</c:v>
                </c:pt>
                <c:pt idx="6858">
                  <c:v>41097.722222222204</c:v>
                </c:pt>
                <c:pt idx="6859">
                  <c:v>41097.736111111088</c:v>
                </c:pt>
                <c:pt idx="6860">
                  <c:v>41097.75</c:v>
                </c:pt>
                <c:pt idx="6861">
                  <c:v>41097.763888888876</c:v>
                </c:pt>
                <c:pt idx="6862">
                  <c:v>41097.777777777774</c:v>
                </c:pt>
                <c:pt idx="6863">
                  <c:v>41097.791666666621</c:v>
                </c:pt>
                <c:pt idx="6864">
                  <c:v>41097.805555555562</c:v>
                </c:pt>
                <c:pt idx="6865">
                  <c:v>41097.819444444467</c:v>
                </c:pt>
                <c:pt idx="6866">
                  <c:v>41097.833333333336</c:v>
                </c:pt>
                <c:pt idx="6867">
                  <c:v>41097.847222222219</c:v>
                </c:pt>
                <c:pt idx="6868">
                  <c:v>41097.861111111088</c:v>
                </c:pt>
                <c:pt idx="6869">
                  <c:v>41097.875</c:v>
                </c:pt>
                <c:pt idx="6870">
                  <c:v>41097.88888888892</c:v>
                </c:pt>
                <c:pt idx="6871">
                  <c:v>41097.902777777781</c:v>
                </c:pt>
                <c:pt idx="6872">
                  <c:v>41097.916666666664</c:v>
                </c:pt>
                <c:pt idx="6873">
                  <c:v>41097.930555555562</c:v>
                </c:pt>
                <c:pt idx="6874">
                  <c:v>41097.944444444467</c:v>
                </c:pt>
                <c:pt idx="6875">
                  <c:v>41097.958333333343</c:v>
                </c:pt>
                <c:pt idx="6876">
                  <c:v>41097.972222222219</c:v>
                </c:pt>
                <c:pt idx="6877">
                  <c:v>41097.986111111109</c:v>
                </c:pt>
                <c:pt idx="6878">
                  <c:v>41098</c:v>
                </c:pt>
                <c:pt idx="6879">
                  <c:v>41098.013888888891</c:v>
                </c:pt>
                <c:pt idx="6880">
                  <c:v>41098.027777777774</c:v>
                </c:pt>
                <c:pt idx="6881">
                  <c:v>41098.041666666642</c:v>
                </c:pt>
                <c:pt idx="6882">
                  <c:v>41098.055555555562</c:v>
                </c:pt>
                <c:pt idx="6883">
                  <c:v>41098.069444444445</c:v>
                </c:pt>
                <c:pt idx="6884">
                  <c:v>41098.083333333336</c:v>
                </c:pt>
                <c:pt idx="6885">
                  <c:v>41098.097222222204</c:v>
                </c:pt>
                <c:pt idx="6886">
                  <c:v>41098.111111111088</c:v>
                </c:pt>
                <c:pt idx="6887">
                  <c:v>41098.124999999993</c:v>
                </c:pt>
                <c:pt idx="6888">
                  <c:v>41098.138888888891</c:v>
                </c:pt>
                <c:pt idx="6889">
                  <c:v>41098.152777777781</c:v>
                </c:pt>
                <c:pt idx="6890">
                  <c:v>41098.166666666642</c:v>
                </c:pt>
                <c:pt idx="6891">
                  <c:v>41098.180555555562</c:v>
                </c:pt>
                <c:pt idx="6892">
                  <c:v>41098.194444444445</c:v>
                </c:pt>
                <c:pt idx="6893">
                  <c:v>41098.208333333336</c:v>
                </c:pt>
                <c:pt idx="6894">
                  <c:v>41098.222222222204</c:v>
                </c:pt>
                <c:pt idx="6895">
                  <c:v>41098.236111111088</c:v>
                </c:pt>
                <c:pt idx="6896">
                  <c:v>41098.25</c:v>
                </c:pt>
                <c:pt idx="6897">
                  <c:v>41098.263888888876</c:v>
                </c:pt>
                <c:pt idx="6898">
                  <c:v>41098.277777777774</c:v>
                </c:pt>
                <c:pt idx="6899">
                  <c:v>41098.291666666621</c:v>
                </c:pt>
                <c:pt idx="6900">
                  <c:v>41098.305555555562</c:v>
                </c:pt>
                <c:pt idx="6901">
                  <c:v>41098.319444444467</c:v>
                </c:pt>
                <c:pt idx="6902">
                  <c:v>41098.333333333336</c:v>
                </c:pt>
                <c:pt idx="6903">
                  <c:v>41098.347222222219</c:v>
                </c:pt>
                <c:pt idx="6904">
                  <c:v>41098.361111111088</c:v>
                </c:pt>
                <c:pt idx="6905">
                  <c:v>41098.375</c:v>
                </c:pt>
                <c:pt idx="6906">
                  <c:v>41098.38888888892</c:v>
                </c:pt>
                <c:pt idx="6907">
                  <c:v>41098.402777777781</c:v>
                </c:pt>
                <c:pt idx="6908">
                  <c:v>41098.416666666664</c:v>
                </c:pt>
                <c:pt idx="6909">
                  <c:v>41098.430555555562</c:v>
                </c:pt>
                <c:pt idx="6910">
                  <c:v>41098.444444444467</c:v>
                </c:pt>
                <c:pt idx="6911">
                  <c:v>41098.458333333343</c:v>
                </c:pt>
                <c:pt idx="6912">
                  <c:v>41098.472222222219</c:v>
                </c:pt>
                <c:pt idx="6913">
                  <c:v>41098.486111111109</c:v>
                </c:pt>
                <c:pt idx="6914">
                  <c:v>41098.5</c:v>
                </c:pt>
                <c:pt idx="6915">
                  <c:v>41098.513888888891</c:v>
                </c:pt>
                <c:pt idx="6916">
                  <c:v>41098.527777777774</c:v>
                </c:pt>
                <c:pt idx="6917">
                  <c:v>41098.541666666642</c:v>
                </c:pt>
                <c:pt idx="6918">
                  <c:v>41098.555555555562</c:v>
                </c:pt>
                <c:pt idx="6919">
                  <c:v>41098.569444444445</c:v>
                </c:pt>
                <c:pt idx="6920">
                  <c:v>41098.583333333336</c:v>
                </c:pt>
                <c:pt idx="6921">
                  <c:v>41098.597222222204</c:v>
                </c:pt>
                <c:pt idx="6922">
                  <c:v>41098.611111111088</c:v>
                </c:pt>
                <c:pt idx="6923">
                  <c:v>41098.624999999993</c:v>
                </c:pt>
                <c:pt idx="6924">
                  <c:v>41098.638888888891</c:v>
                </c:pt>
                <c:pt idx="6925">
                  <c:v>41098.652777777781</c:v>
                </c:pt>
                <c:pt idx="6926">
                  <c:v>41098.666666666642</c:v>
                </c:pt>
                <c:pt idx="6927">
                  <c:v>41098.680555555562</c:v>
                </c:pt>
                <c:pt idx="6928">
                  <c:v>41098.694444444445</c:v>
                </c:pt>
                <c:pt idx="6929">
                  <c:v>41098.708333333336</c:v>
                </c:pt>
                <c:pt idx="6930">
                  <c:v>41098.722222222204</c:v>
                </c:pt>
                <c:pt idx="6931">
                  <c:v>41098.736111111088</c:v>
                </c:pt>
                <c:pt idx="6932">
                  <c:v>41098.75</c:v>
                </c:pt>
                <c:pt idx="6933">
                  <c:v>41098.763888888876</c:v>
                </c:pt>
                <c:pt idx="6934">
                  <c:v>41098.777777777774</c:v>
                </c:pt>
                <c:pt idx="6935">
                  <c:v>41098.791666666621</c:v>
                </c:pt>
                <c:pt idx="6936">
                  <c:v>41098.805555555562</c:v>
                </c:pt>
                <c:pt idx="6937">
                  <c:v>41098.819444444467</c:v>
                </c:pt>
                <c:pt idx="6938">
                  <c:v>41098.833333333336</c:v>
                </c:pt>
                <c:pt idx="6939">
                  <c:v>41098.847222222219</c:v>
                </c:pt>
                <c:pt idx="6940">
                  <c:v>41098.861111111088</c:v>
                </c:pt>
                <c:pt idx="6941">
                  <c:v>41098.875</c:v>
                </c:pt>
                <c:pt idx="6942">
                  <c:v>41098.88888888892</c:v>
                </c:pt>
                <c:pt idx="6943">
                  <c:v>41098.902777777781</c:v>
                </c:pt>
                <c:pt idx="6944">
                  <c:v>41098.916666666664</c:v>
                </c:pt>
                <c:pt idx="6945">
                  <c:v>41098.930555555562</c:v>
                </c:pt>
                <c:pt idx="6946">
                  <c:v>41098.944444444467</c:v>
                </c:pt>
                <c:pt idx="6947">
                  <c:v>41098.958333333343</c:v>
                </c:pt>
                <c:pt idx="6948">
                  <c:v>41098.972222222219</c:v>
                </c:pt>
                <c:pt idx="6949">
                  <c:v>41098.986111111109</c:v>
                </c:pt>
                <c:pt idx="6950">
                  <c:v>41099</c:v>
                </c:pt>
                <c:pt idx="6951">
                  <c:v>41099.013888888891</c:v>
                </c:pt>
                <c:pt idx="6952">
                  <c:v>41099.027777777774</c:v>
                </c:pt>
                <c:pt idx="6953">
                  <c:v>41099.041666666642</c:v>
                </c:pt>
                <c:pt idx="6954">
                  <c:v>41099.055555555562</c:v>
                </c:pt>
                <c:pt idx="6955">
                  <c:v>41099.069444444445</c:v>
                </c:pt>
                <c:pt idx="6956">
                  <c:v>41099.083333333336</c:v>
                </c:pt>
                <c:pt idx="6957">
                  <c:v>41099.097222222204</c:v>
                </c:pt>
                <c:pt idx="6958">
                  <c:v>41099.111111111088</c:v>
                </c:pt>
                <c:pt idx="6959">
                  <c:v>41099.124999999993</c:v>
                </c:pt>
                <c:pt idx="6960">
                  <c:v>41099.138888888891</c:v>
                </c:pt>
                <c:pt idx="6961">
                  <c:v>41099.152777777781</c:v>
                </c:pt>
                <c:pt idx="6962">
                  <c:v>41099.166666666642</c:v>
                </c:pt>
                <c:pt idx="6963">
                  <c:v>41099.180555555562</c:v>
                </c:pt>
                <c:pt idx="6964">
                  <c:v>41099.194444444445</c:v>
                </c:pt>
                <c:pt idx="6965">
                  <c:v>41099.208333333336</c:v>
                </c:pt>
                <c:pt idx="6966">
                  <c:v>41099.222222222204</c:v>
                </c:pt>
                <c:pt idx="6967">
                  <c:v>41099.236111111088</c:v>
                </c:pt>
                <c:pt idx="6968">
                  <c:v>41099.25</c:v>
                </c:pt>
                <c:pt idx="6969">
                  <c:v>41099.263888888876</c:v>
                </c:pt>
                <c:pt idx="6970">
                  <c:v>41099.277777777774</c:v>
                </c:pt>
                <c:pt idx="6971">
                  <c:v>41099.291666666621</c:v>
                </c:pt>
                <c:pt idx="6972">
                  <c:v>41099.305555555562</c:v>
                </c:pt>
                <c:pt idx="6973">
                  <c:v>41099.319444444467</c:v>
                </c:pt>
                <c:pt idx="6974">
                  <c:v>41099.333333333336</c:v>
                </c:pt>
                <c:pt idx="6975">
                  <c:v>41099.347222222219</c:v>
                </c:pt>
                <c:pt idx="6976">
                  <c:v>41099.361111111088</c:v>
                </c:pt>
                <c:pt idx="6977">
                  <c:v>41099.375</c:v>
                </c:pt>
                <c:pt idx="6978">
                  <c:v>41099.38888888892</c:v>
                </c:pt>
                <c:pt idx="6979">
                  <c:v>41099.402777777781</c:v>
                </c:pt>
                <c:pt idx="6980">
                  <c:v>41099.416666666664</c:v>
                </c:pt>
                <c:pt idx="6981">
                  <c:v>41099.430555555562</c:v>
                </c:pt>
                <c:pt idx="6982">
                  <c:v>41099.444444444467</c:v>
                </c:pt>
                <c:pt idx="6983">
                  <c:v>41099.458333333343</c:v>
                </c:pt>
                <c:pt idx="6984">
                  <c:v>41099.472222222219</c:v>
                </c:pt>
                <c:pt idx="6985">
                  <c:v>41099.486111111109</c:v>
                </c:pt>
                <c:pt idx="6986">
                  <c:v>41099.5</c:v>
                </c:pt>
                <c:pt idx="6987">
                  <c:v>41099.513888888891</c:v>
                </c:pt>
                <c:pt idx="6988">
                  <c:v>41099.527777777774</c:v>
                </c:pt>
                <c:pt idx="6989">
                  <c:v>41099.541666666642</c:v>
                </c:pt>
                <c:pt idx="6990">
                  <c:v>41099.555555555562</c:v>
                </c:pt>
                <c:pt idx="6991">
                  <c:v>41099.569444444445</c:v>
                </c:pt>
                <c:pt idx="6992">
                  <c:v>41099.583333333336</c:v>
                </c:pt>
                <c:pt idx="6993">
                  <c:v>41099.597222222204</c:v>
                </c:pt>
                <c:pt idx="6994">
                  <c:v>41099.611111111088</c:v>
                </c:pt>
                <c:pt idx="6995">
                  <c:v>41099.624999999993</c:v>
                </c:pt>
                <c:pt idx="6996">
                  <c:v>41099.638888888891</c:v>
                </c:pt>
                <c:pt idx="6997">
                  <c:v>41099.652777777781</c:v>
                </c:pt>
                <c:pt idx="6998">
                  <c:v>41099.666666666642</c:v>
                </c:pt>
                <c:pt idx="6999">
                  <c:v>41099.680555555562</c:v>
                </c:pt>
                <c:pt idx="7000">
                  <c:v>41099.694444444445</c:v>
                </c:pt>
                <c:pt idx="7001">
                  <c:v>41099.708333333336</c:v>
                </c:pt>
                <c:pt idx="7002">
                  <c:v>41099.722222222204</c:v>
                </c:pt>
                <c:pt idx="7003">
                  <c:v>41099.736111111088</c:v>
                </c:pt>
                <c:pt idx="7004">
                  <c:v>41099.75</c:v>
                </c:pt>
                <c:pt idx="7005">
                  <c:v>41099.763888888876</c:v>
                </c:pt>
                <c:pt idx="7006">
                  <c:v>41099.777777777774</c:v>
                </c:pt>
                <c:pt idx="7007">
                  <c:v>41099.791666666621</c:v>
                </c:pt>
                <c:pt idx="7008">
                  <c:v>41099.805555555562</c:v>
                </c:pt>
                <c:pt idx="7009">
                  <c:v>41099.819444444467</c:v>
                </c:pt>
                <c:pt idx="7010">
                  <c:v>41099.833333333336</c:v>
                </c:pt>
                <c:pt idx="7011">
                  <c:v>41099.847222222219</c:v>
                </c:pt>
                <c:pt idx="7012">
                  <c:v>41099.861111111088</c:v>
                </c:pt>
                <c:pt idx="7013">
                  <c:v>41099.875</c:v>
                </c:pt>
                <c:pt idx="7014">
                  <c:v>41099.88888888892</c:v>
                </c:pt>
                <c:pt idx="7015">
                  <c:v>41099.902777777781</c:v>
                </c:pt>
                <c:pt idx="7016">
                  <c:v>41099.916666666664</c:v>
                </c:pt>
                <c:pt idx="7017">
                  <c:v>41099.930555555562</c:v>
                </c:pt>
                <c:pt idx="7018">
                  <c:v>41099.944444444467</c:v>
                </c:pt>
                <c:pt idx="7019">
                  <c:v>41099.958333333343</c:v>
                </c:pt>
                <c:pt idx="7020">
                  <c:v>41099.972222222219</c:v>
                </c:pt>
                <c:pt idx="7021">
                  <c:v>41099.986111111109</c:v>
                </c:pt>
                <c:pt idx="7022">
                  <c:v>41100</c:v>
                </c:pt>
                <c:pt idx="7023">
                  <c:v>41100.013888888891</c:v>
                </c:pt>
                <c:pt idx="7024">
                  <c:v>41100.027777777774</c:v>
                </c:pt>
                <c:pt idx="7025">
                  <c:v>41100.041666666642</c:v>
                </c:pt>
                <c:pt idx="7026">
                  <c:v>41100.055555555562</c:v>
                </c:pt>
                <c:pt idx="7027">
                  <c:v>41100.069444444445</c:v>
                </c:pt>
                <c:pt idx="7028">
                  <c:v>41100.083333333336</c:v>
                </c:pt>
                <c:pt idx="7029">
                  <c:v>41100.097222222204</c:v>
                </c:pt>
                <c:pt idx="7030">
                  <c:v>41100.111111111088</c:v>
                </c:pt>
                <c:pt idx="7031">
                  <c:v>41100.124999999993</c:v>
                </c:pt>
                <c:pt idx="7032">
                  <c:v>41100.138888888891</c:v>
                </c:pt>
                <c:pt idx="7033">
                  <c:v>41100.152777777781</c:v>
                </c:pt>
                <c:pt idx="7034">
                  <c:v>41100.166666666642</c:v>
                </c:pt>
                <c:pt idx="7035">
                  <c:v>41100.180555555562</c:v>
                </c:pt>
                <c:pt idx="7036">
                  <c:v>41100.194444444445</c:v>
                </c:pt>
                <c:pt idx="7037">
                  <c:v>41100.208333333336</c:v>
                </c:pt>
                <c:pt idx="7038">
                  <c:v>41100.222222222204</c:v>
                </c:pt>
                <c:pt idx="7039">
                  <c:v>41100.236111111088</c:v>
                </c:pt>
                <c:pt idx="7040">
                  <c:v>41100.25</c:v>
                </c:pt>
                <c:pt idx="7041">
                  <c:v>41100.263888888876</c:v>
                </c:pt>
                <c:pt idx="7042">
                  <c:v>41100.277777777774</c:v>
                </c:pt>
                <c:pt idx="7043">
                  <c:v>41100.291666666621</c:v>
                </c:pt>
                <c:pt idx="7044">
                  <c:v>41100.305555555562</c:v>
                </c:pt>
                <c:pt idx="7045">
                  <c:v>41100.319444444467</c:v>
                </c:pt>
                <c:pt idx="7046">
                  <c:v>41100.333333333336</c:v>
                </c:pt>
                <c:pt idx="7047">
                  <c:v>41100.347222222219</c:v>
                </c:pt>
                <c:pt idx="7048">
                  <c:v>41100.361111111088</c:v>
                </c:pt>
                <c:pt idx="7049">
                  <c:v>41100.375</c:v>
                </c:pt>
                <c:pt idx="7050">
                  <c:v>41100.38888888892</c:v>
                </c:pt>
                <c:pt idx="7051">
                  <c:v>41100.402777777781</c:v>
                </c:pt>
                <c:pt idx="7052">
                  <c:v>41100.416666666664</c:v>
                </c:pt>
                <c:pt idx="7053">
                  <c:v>41100.430555555562</c:v>
                </c:pt>
                <c:pt idx="7054">
                  <c:v>41100.444444444467</c:v>
                </c:pt>
                <c:pt idx="7055">
                  <c:v>41100.458333333343</c:v>
                </c:pt>
                <c:pt idx="7056">
                  <c:v>41100.472222222219</c:v>
                </c:pt>
                <c:pt idx="7057">
                  <c:v>41100.486111111109</c:v>
                </c:pt>
                <c:pt idx="7058">
                  <c:v>41100.487303240741</c:v>
                </c:pt>
                <c:pt idx="7059">
                  <c:v>41100.487662037034</c:v>
                </c:pt>
                <c:pt idx="7060">
                  <c:v>41100.487766203682</c:v>
                </c:pt>
                <c:pt idx="7061">
                  <c:v>41100.489340277782</c:v>
                </c:pt>
                <c:pt idx="7062">
                  <c:v>41100.5</c:v>
                </c:pt>
                <c:pt idx="7063">
                  <c:v>41100.513888888891</c:v>
                </c:pt>
                <c:pt idx="7064">
                  <c:v>41100.527777777774</c:v>
                </c:pt>
                <c:pt idx="7065">
                  <c:v>41100.541666666642</c:v>
                </c:pt>
                <c:pt idx="7066">
                  <c:v>41100.555555555562</c:v>
                </c:pt>
                <c:pt idx="7067">
                  <c:v>41100.569444444445</c:v>
                </c:pt>
                <c:pt idx="7068">
                  <c:v>41100.583333333336</c:v>
                </c:pt>
                <c:pt idx="7069">
                  <c:v>41100.597222222226</c:v>
                </c:pt>
                <c:pt idx="7070">
                  <c:v>41100.611111111095</c:v>
                </c:pt>
                <c:pt idx="7071">
                  <c:v>41100.624999999993</c:v>
                </c:pt>
                <c:pt idx="7072">
                  <c:v>41100.638888888898</c:v>
                </c:pt>
                <c:pt idx="7073">
                  <c:v>41100.652777777788</c:v>
                </c:pt>
                <c:pt idx="7074">
                  <c:v>41100.666666666657</c:v>
                </c:pt>
                <c:pt idx="7075">
                  <c:v>41100.680555555569</c:v>
                </c:pt>
                <c:pt idx="7076">
                  <c:v>41100.69444444446</c:v>
                </c:pt>
                <c:pt idx="7077">
                  <c:v>41100.70833333335</c:v>
                </c:pt>
                <c:pt idx="7078">
                  <c:v>41100.722222222234</c:v>
                </c:pt>
                <c:pt idx="7079">
                  <c:v>41100.736111111124</c:v>
                </c:pt>
                <c:pt idx="7080">
                  <c:v>41100.750000000022</c:v>
                </c:pt>
                <c:pt idx="7081">
                  <c:v>41100.763888888905</c:v>
                </c:pt>
                <c:pt idx="7082">
                  <c:v>41100.777777777781</c:v>
                </c:pt>
                <c:pt idx="7083">
                  <c:v>41100.791666666642</c:v>
                </c:pt>
                <c:pt idx="7084">
                  <c:v>41100.805555555591</c:v>
                </c:pt>
                <c:pt idx="7085">
                  <c:v>41100.819444444503</c:v>
                </c:pt>
                <c:pt idx="7086">
                  <c:v>41100.833333333365</c:v>
                </c:pt>
                <c:pt idx="7087">
                  <c:v>41100.847222222263</c:v>
                </c:pt>
                <c:pt idx="7088">
                  <c:v>41100.861111111124</c:v>
                </c:pt>
                <c:pt idx="7089">
                  <c:v>41100.875000000036</c:v>
                </c:pt>
                <c:pt idx="7090">
                  <c:v>41100.888888888956</c:v>
                </c:pt>
                <c:pt idx="7091">
                  <c:v>41100.902777777817</c:v>
                </c:pt>
                <c:pt idx="7092">
                  <c:v>41100.916666666708</c:v>
                </c:pt>
                <c:pt idx="7093">
                  <c:v>41100.930555555598</c:v>
                </c:pt>
                <c:pt idx="7094">
                  <c:v>41100.944444444511</c:v>
                </c:pt>
                <c:pt idx="7095">
                  <c:v>41100.958333333401</c:v>
                </c:pt>
                <c:pt idx="7096">
                  <c:v>41100.972222222292</c:v>
                </c:pt>
                <c:pt idx="7097">
                  <c:v>41100.98611111116</c:v>
                </c:pt>
                <c:pt idx="7098">
                  <c:v>41101.000000000051</c:v>
                </c:pt>
                <c:pt idx="7099">
                  <c:v>41101.013888888941</c:v>
                </c:pt>
                <c:pt idx="7100">
                  <c:v>41101.027777777825</c:v>
                </c:pt>
                <c:pt idx="7101">
                  <c:v>41101.041666666701</c:v>
                </c:pt>
                <c:pt idx="7102">
                  <c:v>41101.055555555606</c:v>
                </c:pt>
                <c:pt idx="7103">
                  <c:v>41101.069444444503</c:v>
                </c:pt>
                <c:pt idx="7104">
                  <c:v>41101.083333333394</c:v>
                </c:pt>
                <c:pt idx="7105">
                  <c:v>41101.097222222284</c:v>
                </c:pt>
                <c:pt idx="7106">
                  <c:v>41101.111111111175</c:v>
                </c:pt>
                <c:pt idx="7107">
                  <c:v>41101.125000000044</c:v>
                </c:pt>
                <c:pt idx="7108">
                  <c:v>41101.138888888963</c:v>
                </c:pt>
                <c:pt idx="7109">
                  <c:v>41101.152777777846</c:v>
                </c:pt>
                <c:pt idx="7110">
                  <c:v>41101.166666666715</c:v>
                </c:pt>
                <c:pt idx="7111">
                  <c:v>41101.180555555628</c:v>
                </c:pt>
                <c:pt idx="7112">
                  <c:v>41101.194444444518</c:v>
                </c:pt>
                <c:pt idx="7113">
                  <c:v>41101.208333333409</c:v>
                </c:pt>
                <c:pt idx="7114">
                  <c:v>41101.222222222284</c:v>
                </c:pt>
                <c:pt idx="7115">
                  <c:v>41101.236111111175</c:v>
                </c:pt>
                <c:pt idx="7116">
                  <c:v>41101.25000000008</c:v>
                </c:pt>
                <c:pt idx="7117">
                  <c:v>41101.263888888971</c:v>
                </c:pt>
                <c:pt idx="7118">
                  <c:v>41101.277777777854</c:v>
                </c:pt>
                <c:pt idx="7119">
                  <c:v>41101.291666666708</c:v>
                </c:pt>
                <c:pt idx="7120">
                  <c:v>41101.305555555635</c:v>
                </c:pt>
                <c:pt idx="7121">
                  <c:v>41101.319444444554</c:v>
                </c:pt>
                <c:pt idx="7122">
                  <c:v>41101.333333333423</c:v>
                </c:pt>
                <c:pt idx="7123">
                  <c:v>41101.347222222335</c:v>
                </c:pt>
                <c:pt idx="7124">
                  <c:v>41101.361111111182</c:v>
                </c:pt>
                <c:pt idx="7125">
                  <c:v>41101.375000000095</c:v>
                </c:pt>
                <c:pt idx="7126">
                  <c:v>41101.388888889014</c:v>
                </c:pt>
                <c:pt idx="7127">
                  <c:v>41101.402777777883</c:v>
                </c:pt>
                <c:pt idx="7128">
                  <c:v>41101.416666666766</c:v>
                </c:pt>
                <c:pt idx="7129">
                  <c:v>41101.430555555657</c:v>
                </c:pt>
                <c:pt idx="7130">
                  <c:v>41101.444444444576</c:v>
                </c:pt>
                <c:pt idx="7131">
                  <c:v>41101.458333333459</c:v>
                </c:pt>
                <c:pt idx="7132">
                  <c:v>41101.472222222343</c:v>
                </c:pt>
                <c:pt idx="7133">
                  <c:v>41101.486111111204</c:v>
                </c:pt>
                <c:pt idx="7134">
                  <c:v>41101.500000000109</c:v>
                </c:pt>
                <c:pt idx="7135">
                  <c:v>41101.513888889</c:v>
                </c:pt>
                <c:pt idx="7136">
                  <c:v>41101.527777777876</c:v>
                </c:pt>
                <c:pt idx="7137">
                  <c:v>41101.541666666759</c:v>
                </c:pt>
                <c:pt idx="7138">
                  <c:v>41101.555555555671</c:v>
                </c:pt>
                <c:pt idx="7139">
                  <c:v>41101.569444444562</c:v>
                </c:pt>
                <c:pt idx="7140">
                  <c:v>41101.583333333452</c:v>
                </c:pt>
                <c:pt idx="7141">
                  <c:v>41101.597222222335</c:v>
                </c:pt>
                <c:pt idx="7142">
                  <c:v>41101.611111111197</c:v>
                </c:pt>
                <c:pt idx="7143">
                  <c:v>41101.625000000124</c:v>
                </c:pt>
                <c:pt idx="7144">
                  <c:v>41101.638888889014</c:v>
                </c:pt>
                <c:pt idx="7145">
                  <c:v>41101.652777777912</c:v>
                </c:pt>
                <c:pt idx="7146">
                  <c:v>41101.666666666773</c:v>
                </c:pt>
                <c:pt idx="7147">
                  <c:v>41101.680555555686</c:v>
                </c:pt>
                <c:pt idx="7148">
                  <c:v>41101.694444444583</c:v>
                </c:pt>
                <c:pt idx="7149">
                  <c:v>41101.708333333467</c:v>
                </c:pt>
                <c:pt idx="7150">
                  <c:v>41101.722222222357</c:v>
                </c:pt>
                <c:pt idx="7151">
                  <c:v>41101.736111111204</c:v>
                </c:pt>
                <c:pt idx="7152">
                  <c:v>41101.750000000138</c:v>
                </c:pt>
                <c:pt idx="7153">
                  <c:v>41101.763888889007</c:v>
                </c:pt>
                <c:pt idx="7154">
                  <c:v>41101.777777777905</c:v>
                </c:pt>
                <c:pt idx="7155">
                  <c:v>41101.791666666766</c:v>
                </c:pt>
                <c:pt idx="7156">
                  <c:v>41101.8055555557</c:v>
                </c:pt>
                <c:pt idx="7157">
                  <c:v>41101.819444444613</c:v>
                </c:pt>
                <c:pt idx="7158">
                  <c:v>41101.833333333481</c:v>
                </c:pt>
                <c:pt idx="7159">
                  <c:v>41101.847222222394</c:v>
                </c:pt>
                <c:pt idx="7160">
                  <c:v>41101.861111111219</c:v>
                </c:pt>
                <c:pt idx="7161">
                  <c:v>41101.875000000153</c:v>
                </c:pt>
                <c:pt idx="7162">
                  <c:v>41101.888888889043</c:v>
                </c:pt>
                <c:pt idx="7163">
                  <c:v>41101.902777777941</c:v>
                </c:pt>
                <c:pt idx="7164">
                  <c:v>41101.916666666832</c:v>
                </c:pt>
                <c:pt idx="7165">
                  <c:v>41101.930555555715</c:v>
                </c:pt>
                <c:pt idx="7166">
                  <c:v>41101.944444444613</c:v>
                </c:pt>
                <c:pt idx="7167">
                  <c:v>41101.958333333518</c:v>
                </c:pt>
                <c:pt idx="7168">
                  <c:v>41101.972222222408</c:v>
                </c:pt>
                <c:pt idx="7169">
                  <c:v>41101.986111111277</c:v>
                </c:pt>
                <c:pt idx="7170">
                  <c:v>41102.000000000167</c:v>
                </c:pt>
                <c:pt idx="7171">
                  <c:v>41102.013888889058</c:v>
                </c:pt>
                <c:pt idx="7172">
                  <c:v>41102.027777777934</c:v>
                </c:pt>
                <c:pt idx="7173">
                  <c:v>41102.041666666824</c:v>
                </c:pt>
                <c:pt idx="7174">
                  <c:v>41102.055555555729</c:v>
                </c:pt>
                <c:pt idx="7175">
                  <c:v>41102.06944444462</c:v>
                </c:pt>
                <c:pt idx="7176">
                  <c:v>41102.08333333351</c:v>
                </c:pt>
                <c:pt idx="7177">
                  <c:v>41102.097222222401</c:v>
                </c:pt>
                <c:pt idx="7178">
                  <c:v>41102.111111111262</c:v>
                </c:pt>
                <c:pt idx="7179">
                  <c:v>41102.125000000175</c:v>
                </c:pt>
                <c:pt idx="7180">
                  <c:v>41102.138888889072</c:v>
                </c:pt>
                <c:pt idx="7181">
                  <c:v>41102.152777777963</c:v>
                </c:pt>
                <c:pt idx="7182">
                  <c:v>41102.166666666832</c:v>
                </c:pt>
                <c:pt idx="7183">
                  <c:v>41102.180555555744</c:v>
                </c:pt>
                <c:pt idx="7184">
                  <c:v>41102.194444444634</c:v>
                </c:pt>
                <c:pt idx="7185">
                  <c:v>41102.208333333532</c:v>
                </c:pt>
                <c:pt idx="7186">
                  <c:v>41102.222222222415</c:v>
                </c:pt>
                <c:pt idx="7187">
                  <c:v>41102.236111111277</c:v>
                </c:pt>
                <c:pt idx="7188">
                  <c:v>41102.250000000196</c:v>
                </c:pt>
                <c:pt idx="7189">
                  <c:v>41102.263888889065</c:v>
                </c:pt>
                <c:pt idx="7190">
                  <c:v>41102.277777777977</c:v>
                </c:pt>
                <c:pt idx="7191">
                  <c:v>41102.291666666824</c:v>
                </c:pt>
                <c:pt idx="7192">
                  <c:v>41102.305555555758</c:v>
                </c:pt>
                <c:pt idx="7193">
                  <c:v>41102.319444444649</c:v>
                </c:pt>
                <c:pt idx="7194">
                  <c:v>41102.333333333539</c:v>
                </c:pt>
                <c:pt idx="7195">
                  <c:v>41102.347222222452</c:v>
                </c:pt>
                <c:pt idx="7196">
                  <c:v>41102.361111111284</c:v>
                </c:pt>
                <c:pt idx="7197">
                  <c:v>41102.375000000204</c:v>
                </c:pt>
                <c:pt idx="7198">
                  <c:v>41102.388888889123</c:v>
                </c:pt>
                <c:pt idx="7199">
                  <c:v>41102.402777777992</c:v>
                </c:pt>
                <c:pt idx="7200">
                  <c:v>41102.416666666883</c:v>
                </c:pt>
                <c:pt idx="7201">
                  <c:v>41102.430555555773</c:v>
                </c:pt>
                <c:pt idx="7202">
                  <c:v>41102.444444444685</c:v>
                </c:pt>
                <c:pt idx="7203">
                  <c:v>41102.45833333359</c:v>
                </c:pt>
                <c:pt idx="7204">
                  <c:v>41102.472222222466</c:v>
                </c:pt>
                <c:pt idx="7205">
                  <c:v>41102.486111111335</c:v>
                </c:pt>
                <c:pt idx="7206">
                  <c:v>41102.500000000226</c:v>
                </c:pt>
                <c:pt idx="7207">
                  <c:v>41102.513888889116</c:v>
                </c:pt>
                <c:pt idx="7208">
                  <c:v>41102.527777778007</c:v>
                </c:pt>
                <c:pt idx="7209">
                  <c:v>41102.541666666875</c:v>
                </c:pt>
                <c:pt idx="7210">
                  <c:v>41102.555555555788</c:v>
                </c:pt>
                <c:pt idx="7211">
                  <c:v>41102.569444444678</c:v>
                </c:pt>
                <c:pt idx="7212">
                  <c:v>41102.583333333569</c:v>
                </c:pt>
                <c:pt idx="7213">
                  <c:v>41102.597222222459</c:v>
                </c:pt>
                <c:pt idx="7214">
                  <c:v>41102.61111111132</c:v>
                </c:pt>
                <c:pt idx="7215">
                  <c:v>41102.625000000204</c:v>
                </c:pt>
                <c:pt idx="7216">
                  <c:v>41102.638888889131</c:v>
                </c:pt>
                <c:pt idx="7217">
                  <c:v>41102.652777778043</c:v>
                </c:pt>
                <c:pt idx="7218">
                  <c:v>41102.666666666904</c:v>
                </c:pt>
                <c:pt idx="7219">
                  <c:v>41102.680555555802</c:v>
                </c:pt>
                <c:pt idx="7220">
                  <c:v>41102.694444444685</c:v>
                </c:pt>
                <c:pt idx="7221">
                  <c:v>41102.708333333583</c:v>
                </c:pt>
                <c:pt idx="7222">
                  <c:v>41102.722222222481</c:v>
                </c:pt>
                <c:pt idx="7223">
                  <c:v>41102.736111111342</c:v>
                </c:pt>
                <c:pt idx="7224">
                  <c:v>41102.750000000255</c:v>
                </c:pt>
                <c:pt idx="7225">
                  <c:v>41102.763888889123</c:v>
                </c:pt>
                <c:pt idx="7226">
                  <c:v>41102.777777778036</c:v>
                </c:pt>
                <c:pt idx="7227">
                  <c:v>41102.791666666897</c:v>
                </c:pt>
                <c:pt idx="7228">
                  <c:v>41102.805555555817</c:v>
                </c:pt>
                <c:pt idx="7229">
                  <c:v>41102.819444444729</c:v>
                </c:pt>
                <c:pt idx="7230">
                  <c:v>41102.833333333598</c:v>
                </c:pt>
                <c:pt idx="7231">
                  <c:v>41102.84722222251</c:v>
                </c:pt>
                <c:pt idx="7232">
                  <c:v>41102.861111111357</c:v>
                </c:pt>
                <c:pt idx="7233">
                  <c:v>41102.875000000255</c:v>
                </c:pt>
                <c:pt idx="7234">
                  <c:v>41102.888888889189</c:v>
                </c:pt>
                <c:pt idx="7235">
                  <c:v>41102.902777778072</c:v>
                </c:pt>
                <c:pt idx="7236">
                  <c:v>41102.916666666941</c:v>
                </c:pt>
                <c:pt idx="7237">
                  <c:v>41102.930555555831</c:v>
                </c:pt>
                <c:pt idx="7238">
                  <c:v>41102.944444444744</c:v>
                </c:pt>
                <c:pt idx="7239">
                  <c:v>41102.958333333612</c:v>
                </c:pt>
                <c:pt idx="7240">
                  <c:v>41102.972222222525</c:v>
                </c:pt>
                <c:pt idx="7241">
                  <c:v>41102.986111111386</c:v>
                </c:pt>
                <c:pt idx="7242">
                  <c:v>41103.000000000284</c:v>
                </c:pt>
                <c:pt idx="7243">
                  <c:v>41103.013888889182</c:v>
                </c:pt>
                <c:pt idx="7244">
                  <c:v>41103.027777778065</c:v>
                </c:pt>
                <c:pt idx="7245">
                  <c:v>41103.041666666955</c:v>
                </c:pt>
                <c:pt idx="7246">
                  <c:v>41103.055555555846</c:v>
                </c:pt>
                <c:pt idx="7247">
                  <c:v>41103.069444444736</c:v>
                </c:pt>
                <c:pt idx="7248">
                  <c:v>41103.083333333627</c:v>
                </c:pt>
                <c:pt idx="7249">
                  <c:v>41103.097222222517</c:v>
                </c:pt>
                <c:pt idx="7250">
                  <c:v>41103.111111111379</c:v>
                </c:pt>
                <c:pt idx="7251">
                  <c:v>41103.125000000269</c:v>
                </c:pt>
                <c:pt idx="7252">
                  <c:v>41103.138888889189</c:v>
                </c:pt>
                <c:pt idx="7253">
                  <c:v>41103.152777778101</c:v>
                </c:pt>
                <c:pt idx="7254">
                  <c:v>41103.16666666697</c:v>
                </c:pt>
                <c:pt idx="7255">
                  <c:v>41103.18055555586</c:v>
                </c:pt>
                <c:pt idx="7256">
                  <c:v>41103.194444444751</c:v>
                </c:pt>
                <c:pt idx="7257">
                  <c:v>41103.208333333634</c:v>
                </c:pt>
                <c:pt idx="7258">
                  <c:v>41103.222222222532</c:v>
                </c:pt>
                <c:pt idx="7259">
                  <c:v>41103.236111111401</c:v>
                </c:pt>
                <c:pt idx="7260">
                  <c:v>41103.250000000306</c:v>
                </c:pt>
                <c:pt idx="7261">
                  <c:v>41103.263888889174</c:v>
                </c:pt>
                <c:pt idx="7262">
                  <c:v>41103.277777778094</c:v>
                </c:pt>
                <c:pt idx="7263">
                  <c:v>41103.291666666963</c:v>
                </c:pt>
                <c:pt idx="7264">
                  <c:v>41103.305555555882</c:v>
                </c:pt>
                <c:pt idx="7265">
                  <c:v>41103.319444444787</c:v>
                </c:pt>
                <c:pt idx="7266">
                  <c:v>41103.333333333656</c:v>
                </c:pt>
                <c:pt idx="7267">
                  <c:v>41103.347222222576</c:v>
                </c:pt>
                <c:pt idx="7268">
                  <c:v>41103.361111111415</c:v>
                </c:pt>
                <c:pt idx="7269">
                  <c:v>41103.375000000327</c:v>
                </c:pt>
                <c:pt idx="7270">
                  <c:v>41103.388888889218</c:v>
                </c:pt>
                <c:pt idx="7271">
                  <c:v>41103.40277777813</c:v>
                </c:pt>
                <c:pt idx="7272">
                  <c:v>41103.416666666999</c:v>
                </c:pt>
                <c:pt idx="7273">
                  <c:v>41103.430555555889</c:v>
                </c:pt>
                <c:pt idx="7274">
                  <c:v>41103.444444444802</c:v>
                </c:pt>
                <c:pt idx="7275">
                  <c:v>41103.458333333692</c:v>
                </c:pt>
                <c:pt idx="7276">
                  <c:v>41103.47222222259</c:v>
                </c:pt>
                <c:pt idx="7277">
                  <c:v>41103.486111111451</c:v>
                </c:pt>
                <c:pt idx="7278">
                  <c:v>41103.500000000335</c:v>
                </c:pt>
                <c:pt idx="7279">
                  <c:v>41103.513888889225</c:v>
                </c:pt>
                <c:pt idx="7280">
                  <c:v>41103.527777778123</c:v>
                </c:pt>
                <c:pt idx="7281">
                  <c:v>41103.541666666984</c:v>
                </c:pt>
                <c:pt idx="7282">
                  <c:v>41103.555555555911</c:v>
                </c:pt>
                <c:pt idx="7283">
                  <c:v>41103.569444444794</c:v>
                </c:pt>
                <c:pt idx="7284">
                  <c:v>41103.583333333685</c:v>
                </c:pt>
                <c:pt idx="7285">
                  <c:v>41103.597222222583</c:v>
                </c:pt>
                <c:pt idx="7286">
                  <c:v>41103.611111111444</c:v>
                </c:pt>
                <c:pt idx="7287">
                  <c:v>41103.625000000327</c:v>
                </c:pt>
                <c:pt idx="7288">
                  <c:v>41103.638888889225</c:v>
                </c:pt>
                <c:pt idx="7289">
                  <c:v>41103.652777778159</c:v>
                </c:pt>
                <c:pt idx="7290">
                  <c:v>41103.666666666999</c:v>
                </c:pt>
                <c:pt idx="7291">
                  <c:v>41103.680555555919</c:v>
                </c:pt>
                <c:pt idx="7292">
                  <c:v>41103.694444444809</c:v>
                </c:pt>
                <c:pt idx="7293">
                  <c:v>41103.7083333337</c:v>
                </c:pt>
                <c:pt idx="7294">
                  <c:v>41103.72222222259</c:v>
                </c:pt>
                <c:pt idx="7295">
                  <c:v>41103.736111111459</c:v>
                </c:pt>
                <c:pt idx="7296">
                  <c:v>41103.750000000371</c:v>
                </c:pt>
                <c:pt idx="7297">
                  <c:v>41103.763888889218</c:v>
                </c:pt>
                <c:pt idx="7298">
                  <c:v>41103.777777778152</c:v>
                </c:pt>
                <c:pt idx="7299">
                  <c:v>41103.791666666992</c:v>
                </c:pt>
                <c:pt idx="7300">
                  <c:v>41103.805555555933</c:v>
                </c:pt>
                <c:pt idx="7301">
                  <c:v>41103.819444444853</c:v>
                </c:pt>
                <c:pt idx="7302">
                  <c:v>41103.833333333714</c:v>
                </c:pt>
                <c:pt idx="7303">
                  <c:v>41103.847222222612</c:v>
                </c:pt>
                <c:pt idx="7304">
                  <c:v>41103.861111111473</c:v>
                </c:pt>
                <c:pt idx="7305">
                  <c:v>41103.875000000386</c:v>
                </c:pt>
                <c:pt idx="7306">
                  <c:v>41103.888888889283</c:v>
                </c:pt>
                <c:pt idx="7307">
                  <c:v>41103.902777778196</c:v>
                </c:pt>
                <c:pt idx="7308">
                  <c:v>41103.916666667057</c:v>
                </c:pt>
                <c:pt idx="7309">
                  <c:v>41103.930555555948</c:v>
                </c:pt>
                <c:pt idx="7310">
                  <c:v>41103.94444444486</c:v>
                </c:pt>
                <c:pt idx="7311">
                  <c:v>41103.958333333743</c:v>
                </c:pt>
                <c:pt idx="7312">
                  <c:v>41103.972222222619</c:v>
                </c:pt>
                <c:pt idx="7313">
                  <c:v>41103.98611111151</c:v>
                </c:pt>
                <c:pt idx="7314">
                  <c:v>41104.0000000004</c:v>
                </c:pt>
                <c:pt idx="7315">
                  <c:v>41104.013888889276</c:v>
                </c:pt>
                <c:pt idx="7316">
                  <c:v>41104.027777778181</c:v>
                </c:pt>
                <c:pt idx="7317">
                  <c:v>41104.04166666705</c:v>
                </c:pt>
                <c:pt idx="7318">
                  <c:v>41104.055555555962</c:v>
                </c:pt>
                <c:pt idx="7319">
                  <c:v>41104.069444444853</c:v>
                </c:pt>
                <c:pt idx="7320">
                  <c:v>41104.083333333736</c:v>
                </c:pt>
                <c:pt idx="7321">
                  <c:v>41104.097222222634</c:v>
                </c:pt>
                <c:pt idx="7322">
                  <c:v>41104.111111111524</c:v>
                </c:pt>
                <c:pt idx="7323">
                  <c:v>41104.125000000393</c:v>
                </c:pt>
                <c:pt idx="7324">
                  <c:v>41104.138888889305</c:v>
                </c:pt>
                <c:pt idx="7325">
                  <c:v>41104.152777778203</c:v>
                </c:pt>
                <c:pt idx="7326">
                  <c:v>41104.166666667064</c:v>
                </c:pt>
                <c:pt idx="7327">
                  <c:v>41104.180555555991</c:v>
                </c:pt>
                <c:pt idx="7328">
                  <c:v>41104.194444444867</c:v>
                </c:pt>
                <c:pt idx="7329">
                  <c:v>41104.208333333758</c:v>
                </c:pt>
                <c:pt idx="7330">
                  <c:v>41104.222222222634</c:v>
                </c:pt>
                <c:pt idx="7331">
                  <c:v>41104.236111111524</c:v>
                </c:pt>
                <c:pt idx="7332">
                  <c:v>41104.250000000429</c:v>
                </c:pt>
                <c:pt idx="7333">
                  <c:v>41104.263888889283</c:v>
                </c:pt>
                <c:pt idx="7334">
                  <c:v>41104.277777778196</c:v>
                </c:pt>
                <c:pt idx="7335">
                  <c:v>41104.291666667057</c:v>
                </c:pt>
                <c:pt idx="7336">
                  <c:v>41104.305555555991</c:v>
                </c:pt>
                <c:pt idx="7337">
                  <c:v>41104.319444444904</c:v>
                </c:pt>
                <c:pt idx="7338">
                  <c:v>41104.333333333772</c:v>
                </c:pt>
                <c:pt idx="7339">
                  <c:v>41104.347222222663</c:v>
                </c:pt>
                <c:pt idx="7340">
                  <c:v>41104.361111111531</c:v>
                </c:pt>
                <c:pt idx="7341">
                  <c:v>41104.375000000444</c:v>
                </c:pt>
                <c:pt idx="7342">
                  <c:v>41104.388888889342</c:v>
                </c:pt>
                <c:pt idx="7343">
                  <c:v>41104.402777778232</c:v>
                </c:pt>
                <c:pt idx="7344">
                  <c:v>41104.416666667115</c:v>
                </c:pt>
                <c:pt idx="7345">
                  <c:v>41104.430555556013</c:v>
                </c:pt>
                <c:pt idx="7346">
                  <c:v>41104.444444444925</c:v>
                </c:pt>
                <c:pt idx="7347">
                  <c:v>41104.458333333809</c:v>
                </c:pt>
                <c:pt idx="7348">
                  <c:v>41104.472222222692</c:v>
                </c:pt>
                <c:pt idx="7349">
                  <c:v>41104.486111111568</c:v>
                </c:pt>
                <c:pt idx="7350">
                  <c:v>41104.500000000458</c:v>
                </c:pt>
                <c:pt idx="7351">
                  <c:v>41104.513888889334</c:v>
                </c:pt>
                <c:pt idx="7352">
                  <c:v>41104.527777778225</c:v>
                </c:pt>
                <c:pt idx="7353">
                  <c:v>41104.541666667108</c:v>
                </c:pt>
                <c:pt idx="7354">
                  <c:v>41104.555555556042</c:v>
                </c:pt>
                <c:pt idx="7355">
                  <c:v>41104.569444444911</c:v>
                </c:pt>
                <c:pt idx="7356">
                  <c:v>41104.583333333801</c:v>
                </c:pt>
                <c:pt idx="7357">
                  <c:v>41104.597222222685</c:v>
                </c:pt>
                <c:pt idx="7358">
                  <c:v>41104.611111111575</c:v>
                </c:pt>
                <c:pt idx="7359">
                  <c:v>41104.625000000451</c:v>
                </c:pt>
                <c:pt idx="7360">
                  <c:v>41104.638888889356</c:v>
                </c:pt>
                <c:pt idx="7361">
                  <c:v>41104.652777778261</c:v>
                </c:pt>
                <c:pt idx="7362">
                  <c:v>41104.666666667123</c:v>
                </c:pt>
                <c:pt idx="7363">
                  <c:v>41104.680555556042</c:v>
                </c:pt>
                <c:pt idx="7364">
                  <c:v>41104.694444444933</c:v>
                </c:pt>
                <c:pt idx="7365">
                  <c:v>41104.708333333816</c:v>
                </c:pt>
                <c:pt idx="7366">
                  <c:v>41104.722222222706</c:v>
                </c:pt>
                <c:pt idx="7367">
                  <c:v>41104.736111111575</c:v>
                </c:pt>
                <c:pt idx="7368">
                  <c:v>41104.750000000487</c:v>
                </c:pt>
                <c:pt idx="7369">
                  <c:v>41104.763888889349</c:v>
                </c:pt>
                <c:pt idx="7370">
                  <c:v>41104.777777778254</c:v>
                </c:pt>
                <c:pt idx="7371">
                  <c:v>41104.791666667115</c:v>
                </c:pt>
                <c:pt idx="7372">
                  <c:v>41104.805555556071</c:v>
                </c:pt>
                <c:pt idx="7373">
                  <c:v>41104.819444444969</c:v>
                </c:pt>
                <c:pt idx="7374">
                  <c:v>41104.833333333831</c:v>
                </c:pt>
                <c:pt idx="7375">
                  <c:v>41104.847222222743</c:v>
                </c:pt>
                <c:pt idx="7376">
                  <c:v>41104.861111111582</c:v>
                </c:pt>
                <c:pt idx="7377">
                  <c:v>41104.875000000502</c:v>
                </c:pt>
                <c:pt idx="7378">
                  <c:v>41104.888888889393</c:v>
                </c:pt>
                <c:pt idx="7379">
                  <c:v>41104.902777778283</c:v>
                </c:pt>
                <c:pt idx="7380">
                  <c:v>41104.916666667181</c:v>
                </c:pt>
                <c:pt idx="7381">
                  <c:v>41104.930555556086</c:v>
                </c:pt>
                <c:pt idx="7382">
                  <c:v>41104.944444444991</c:v>
                </c:pt>
                <c:pt idx="7383">
                  <c:v>41104.958333333867</c:v>
                </c:pt>
                <c:pt idx="7384">
                  <c:v>41104.972222222743</c:v>
                </c:pt>
                <c:pt idx="7385">
                  <c:v>41104.986111111626</c:v>
                </c:pt>
                <c:pt idx="7386">
                  <c:v>41105.000000000517</c:v>
                </c:pt>
                <c:pt idx="7387">
                  <c:v>41105.013888889407</c:v>
                </c:pt>
                <c:pt idx="7388">
                  <c:v>41105.027777778276</c:v>
                </c:pt>
                <c:pt idx="7389">
                  <c:v>41105.041666667174</c:v>
                </c:pt>
                <c:pt idx="7390">
                  <c:v>41105.055555556093</c:v>
                </c:pt>
                <c:pt idx="7391">
                  <c:v>41105.069444444969</c:v>
                </c:pt>
                <c:pt idx="7392">
                  <c:v>41105.08333333386</c:v>
                </c:pt>
                <c:pt idx="7393">
                  <c:v>41105.09722222275</c:v>
                </c:pt>
                <c:pt idx="7394">
                  <c:v>41105.111111111604</c:v>
                </c:pt>
                <c:pt idx="7395">
                  <c:v>41105.125000000524</c:v>
                </c:pt>
                <c:pt idx="7396">
                  <c:v>41105.138888889422</c:v>
                </c:pt>
                <c:pt idx="7397">
                  <c:v>41105.152777778312</c:v>
                </c:pt>
                <c:pt idx="7398">
                  <c:v>41105.166666667174</c:v>
                </c:pt>
                <c:pt idx="7399">
                  <c:v>41105.180555556093</c:v>
                </c:pt>
                <c:pt idx="7400">
                  <c:v>41105.194444444991</c:v>
                </c:pt>
                <c:pt idx="7401">
                  <c:v>41105.208333333881</c:v>
                </c:pt>
                <c:pt idx="7402">
                  <c:v>41105.222222222765</c:v>
                </c:pt>
                <c:pt idx="7403">
                  <c:v>41105.236111111619</c:v>
                </c:pt>
                <c:pt idx="7404">
                  <c:v>41105.250000000546</c:v>
                </c:pt>
                <c:pt idx="7405">
                  <c:v>41105.263888889414</c:v>
                </c:pt>
                <c:pt idx="7406">
                  <c:v>41105.277777778327</c:v>
                </c:pt>
                <c:pt idx="7407">
                  <c:v>41105.291666667166</c:v>
                </c:pt>
                <c:pt idx="7408">
                  <c:v>41105.30555555613</c:v>
                </c:pt>
                <c:pt idx="7409">
                  <c:v>41105.319444445013</c:v>
                </c:pt>
                <c:pt idx="7410">
                  <c:v>41105.333333333889</c:v>
                </c:pt>
                <c:pt idx="7411">
                  <c:v>41105.347222222801</c:v>
                </c:pt>
                <c:pt idx="7412">
                  <c:v>41105.361111111633</c:v>
                </c:pt>
                <c:pt idx="7413">
                  <c:v>41105.37500000056</c:v>
                </c:pt>
                <c:pt idx="7414">
                  <c:v>41105.388888889473</c:v>
                </c:pt>
                <c:pt idx="7415">
                  <c:v>41105.402777778341</c:v>
                </c:pt>
                <c:pt idx="7416">
                  <c:v>41105.416666667224</c:v>
                </c:pt>
                <c:pt idx="7417">
                  <c:v>41105.430555556144</c:v>
                </c:pt>
                <c:pt idx="7418">
                  <c:v>41105.444444445013</c:v>
                </c:pt>
                <c:pt idx="7419">
                  <c:v>41105.458333333925</c:v>
                </c:pt>
                <c:pt idx="7420">
                  <c:v>41105.472222222816</c:v>
                </c:pt>
                <c:pt idx="7421">
                  <c:v>41105.486111111684</c:v>
                </c:pt>
                <c:pt idx="7422">
                  <c:v>41105.500000000582</c:v>
                </c:pt>
                <c:pt idx="7423">
                  <c:v>41105.513888889465</c:v>
                </c:pt>
                <c:pt idx="7424">
                  <c:v>41105.527777778356</c:v>
                </c:pt>
                <c:pt idx="7425">
                  <c:v>41105.541666667203</c:v>
                </c:pt>
                <c:pt idx="7426">
                  <c:v>41105.555555556159</c:v>
                </c:pt>
                <c:pt idx="7427">
                  <c:v>41105.569444445027</c:v>
                </c:pt>
                <c:pt idx="7428">
                  <c:v>41105.583333333918</c:v>
                </c:pt>
                <c:pt idx="7429">
                  <c:v>41105.597222222808</c:v>
                </c:pt>
                <c:pt idx="7430">
                  <c:v>41105.61111111167</c:v>
                </c:pt>
                <c:pt idx="7431">
                  <c:v>41105.625000000575</c:v>
                </c:pt>
                <c:pt idx="7432">
                  <c:v>41105.63888888948</c:v>
                </c:pt>
                <c:pt idx="7433">
                  <c:v>41105.652777778392</c:v>
                </c:pt>
                <c:pt idx="7434">
                  <c:v>41105.666666667217</c:v>
                </c:pt>
                <c:pt idx="7435">
                  <c:v>41105.680555556173</c:v>
                </c:pt>
                <c:pt idx="7436">
                  <c:v>41105.694444445035</c:v>
                </c:pt>
                <c:pt idx="7437">
                  <c:v>41105.708333333932</c:v>
                </c:pt>
                <c:pt idx="7438">
                  <c:v>41105.722222222823</c:v>
                </c:pt>
                <c:pt idx="7439">
                  <c:v>41105.736111111677</c:v>
                </c:pt>
                <c:pt idx="7440">
                  <c:v>41105.750000000604</c:v>
                </c:pt>
                <c:pt idx="7441">
                  <c:v>41105.763888889473</c:v>
                </c:pt>
                <c:pt idx="7442">
                  <c:v>41105.777777778385</c:v>
                </c:pt>
                <c:pt idx="7443">
                  <c:v>41105.791666667217</c:v>
                </c:pt>
                <c:pt idx="7444">
                  <c:v>41105.805555556188</c:v>
                </c:pt>
                <c:pt idx="7445">
                  <c:v>41105.819444445078</c:v>
                </c:pt>
                <c:pt idx="7446">
                  <c:v>41105.833333333947</c:v>
                </c:pt>
                <c:pt idx="7447">
                  <c:v>41105.847222222859</c:v>
                </c:pt>
                <c:pt idx="7448">
                  <c:v>41105.861111111699</c:v>
                </c:pt>
                <c:pt idx="7449">
                  <c:v>41105.875000000604</c:v>
                </c:pt>
                <c:pt idx="7450">
                  <c:v>41105.888888889538</c:v>
                </c:pt>
                <c:pt idx="7451">
                  <c:v>41105.902777778399</c:v>
                </c:pt>
                <c:pt idx="7452">
                  <c:v>41105.916666667275</c:v>
                </c:pt>
                <c:pt idx="7453">
                  <c:v>41105.930555556202</c:v>
                </c:pt>
                <c:pt idx="7454">
                  <c:v>41105.944444445093</c:v>
                </c:pt>
                <c:pt idx="7455">
                  <c:v>41105.958333333991</c:v>
                </c:pt>
                <c:pt idx="7456">
                  <c:v>41105.972222222874</c:v>
                </c:pt>
                <c:pt idx="7457">
                  <c:v>41105.986111111735</c:v>
                </c:pt>
                <c:pt idx="7458">
                  <c:v>41106.000000000626</c:v>
                </c:pt>
                <c:pt idx="7459">
                  <c:v>41106.013888889531</c:v>
                </c:pt>
                <c:pt idx="7460">
                  <c:v>41106.027777778414</c:v>
                </c:pt>
                <c:pt idx="7461">
                  <c:v>41106.041666667268</c:v>
                </c:pt>
                <c:pt idx="7462">
                  <c:v>41106.055555556202</c:v>
                </c:pt>
                <c:pt idx="7463">
                  <c:v>41106.069444445086</c:v>
                </c:pt>
                <c:pt idx="7464">
                  <c:v>41106.083333333983</c:v>
                </c:pt>
                <c:pt idx="7465">
                  <c:v>41106.097222222867</c:v>
                </c:pt>
                <c:pt idx="7466">
                  <c:v>41106.111111111728</c:v>
                </c:pt>
                <c:pt idx="7467">
                  <c:v>41106.125000000604</c:v>
                </c:pt>
                <c:pt idx="7468">
                  <c:v>41106.138888889538</c:v>
                </c:pt>
                <c:pt idx="7469">
                  <c:v>41106.152777778443</c:v>
                </c:pt>
                <c:pt idx="7470">
                  <c:v>41106.166666667283</c:v>
                </c:pt>
                <c:pt idx="7471">
                  <c:v>41106.18055555621</c:v>
                </c:pt>
                <c:pt idx="7472">
                  <c:v>41106.1944444451</c:v>
                </c:pt>
                <c:pt idx="7473">
                  <c:v>41106.208333333991</c:v>
                </c:pt>
                <c:pt idx="7474">
                  <c:v>41106.222222222881</c:v>
                </c:pt>
                <c:pt idx="7475">
                  <c:v>41106.23611111175</c:v>
                </c:pt>
                <c:pt idx="7476">
                  <c:v>41106.250000000655</c:v>
                </c:pt>
                <c:pt idx="7477">
                  <c:v>41106.263888889531</c:v>
                </c:pt>
                <c:pt idx="7478">
                  <c:v>41106.277777778436</c:v>
                </c:pt>
                <c:pt idx="7479">
                  <c:v>41106.291666667275</c:v>
                </c:pt>
                <c:pt idx="7480">
                  <c:v>41106.305555556231</c:v>
                </c:pt>
                <c:pt idx="7481">
                  <c:v>41106.319444445136</c:v>
                </c:pt>
                <c:pt idx="7482">
                  <c:v>41106.333333334012</c:v>
                </c:pt>
                <c:pt idx="7483">
                  <c:v>41106.347222222917</c:v>
                </c:pt>
                <c:pt idx="7484">
                  <c:v>41106.361111111764</c:v>
                </c:pt>
                <c:pt idx="7485">
                  <c:v>41106.375000000677</c:v>
                </c:pt>
                <c:pt idx="7486">
                  <c:v>41106.388888889596</c:v>
                </c:pt>
                <c:pt idx="7487">
                  <c:v>41106.40277777848</c:v>
                </c:pt>
                <c:pt idx="7488">
                  <c:v>41106.416666667334</c:v>
                </c:pt>
                <c:pt idx="7489">
                  <c:v>41106.430555556239</c:v>
                </c:pt>
                <c:pt idx="7490">
                  <c:v>41106.444444445151</c:v>
                </c:pt>
                <c:pt idx="7491">
                  <c:v>41106.458333334056</c:v>
                </c:pt>
                <c:pt idx="7492">
                  <c:v>41106.472222222939</c:v>
                </c:pt>
                <c:pt idx="7493">
                  <c:v>41106.486111111801</c:v>
                </c:pt>
                <c:pt idx="7494">
                  <c:v>41106.500000000684</c:v>
                </c:pt>
                <c:pt idx="7495">
                  <c:v>41106.513888889582</c:v>
                </c:pt>
                <c:pt idx="7496">
                  <c:v>41106.527777778472</c:v>
                </c:pt>
                <c:pt idx="7497">
                  <c:v>41106.541666667326</c:v>
                </c:pt>
                <c:pt idx="7498">
                  <c:v>41106.555555556253</c:v>
                </c:pt>
                <c:pt idx="7499">
                  <c:v>41106.569444445144</c:v>
                </c:pt>
                <c:pt idx="7500">
                  <c:v>41106.583333334042</c:v>
                </c:pt>
                <c:pt idx="7501">
                  <c:v>41106.597222222932</c:v>
                </c:pt>
                <c:pt idx="7502">
                  <c:v>41106.611111111793</c:v>
                </c:pt>
                <c:pt idx="7503">
                  <c:v>41106.625000000677</c:v>
                </c:pt>
                <c:pt idx="7504">
                  <c:v>41106.638888889596</c:v>
                </c:pt>
                <c:pt idx="7505">
                  <c:v>41106.652777778509</c:v>
                </c:pt>
                <c:pt idx="7506">
                  <c:v>41106.666666667348</c:v>
                </c:pt>
                <c:pt idx="7507">
                  <c:v>41106.680555556268</c:v>
                </c:pt>
                <c:pt idx="7508">
                  <c:v>41106.694444445158</c:v>
                </c:pt>
                <c:pt idx="7509">
                  <c:v>41106.708333334049</c:v>
                </c:pt>
                <c:pt idx="7510">
                  <c:v>41106.722222222939</c:v>
                </c:pt>
                <c:pt idx="7511">
                  <c:v>41106.736111111808</c:v>
                </c:pt>
                <c:pt idx="7512">
                  <c:v>41106.75000000072</c:v>
                </c:pt>
                <c:pt idx="7513">
                  <c:v>41106.763888889582</c:v>
                </c:pt>
                <c:pt idx="7514">
                  <c:v>41106.777777778501</c:v>
                </c:pt>
                <c:pt idx="7515">
                  <c:v>41106.791666667341</c:v>
                </c:pt>
                <c:pt idx="7516">
                  <c:v>41106.805555556282</c:v>
                </c:pt>
                <c:pt idx="7517">
                  <c:v>41106.819444445195</c:v>
                </c:pt>
                <c:pt idx="7518">
                  <c:v>41106.833333334063</c:v>
                </c:pt>
                <c:pt idx="7519">
                  <c:v>41106.84722222299</c:v>
                </c:pt>
                <c:pt idx="7520">
                  <c:v>41106.861111111823</c:v>
                </c:pt>
                <c:pt idx="7521">
                  <c:v>41106.875000000735</c:v>
                </c:pt>
                <c:pt idx="7522">
                  <c:v>41106.888888889633</c:v>
                </c:pt>
                <c:pt idx="7523">
                  <c:v>41106.902777778538</c:v>
                </c:pt>
                <c:pt idx="7524">
                  <c:v>41106.916666667406</c:v>
                </c:pt>
                <c:pt idx="7525">
                  <c:v>41106.930555556297</c:v>
                </c:pt>
                <c:pt idx="7526">
                  <c:v>41106.944444445202</c:v>
                </c:pt>
                <c:pt idx="7527">
                  <c:v>41106.958333334114</c:v>
                </c:pt>
                <c:pt idx="7528">
                  <c:v>41106.972222222998</c:v>
                </c:pt>
                <c:pt idx="7529">
                  <c:v>41106.986111111859</c:v>
                </c:pt>
                <c:pt idx="7530">
                  <c:v>41107.000000000735</c:v>
                </c:pt>
                <c:pt idx="7531">
                  <c:v>41107.013888889625</c:v>
                </c:pt>
                <c:pt idx="7532">
                  <c:v>41107.02777777853</c:v>
                </c:pt>
                <c:pt idx="7533">
                  <c:v>41107.041666667399</c:v>
                </c:pt>
                <c:pt idx="7534">
                  <c:v>41107.055555556311</c:v>
                </c:pt>
                <c:pt idx="7535">
                  <c:v>41107.069444445195</c:v>
                </c:pt>
                <c:pt idx="7536">
                  <c:v>41107.083333334092</c:v>
                </c:pt>
                <c:pt idx="7537">
                  <c:v>41107.097222222983</c:v>
                </c:pt>
                <c:pt idx="7538">
                  <c:v>41107.111111111852</c:v>
                </c:pt>
                <c:pt idx="7539">
                  <c:v>41107.125000000735</c:v>
                </c:pt>
                <c:pt idx="7540">
                  <c:v>41107.138888889654</c:v>
                </c:pt>
                <c:pt idx="7541">
                  <c:v>41107.152777778567</c:v>
                </c:pt>
                <c:pt idx="7542">
                  <c:v>41107.166666667414</c:v>
                </c:pt>
                <c:pt idx="7543">
                  <c:v>41107.180555556333</c:v>
                </c:pt>
                <c:pt idx="7544">
                  <c:v>41107.194444445195</c:v>
                </c:pt>
                <c:pt idx="7545">
                  <c:v>41107.208333334129</c:v>
                </c:pt>
                <c:pt idx="7546">
                  <c:v>41107.222222222998</c:v>
                </c:pt>
                <c:pt idx="7547">
                  <c:v>41107.236111111866</c:v>
                </c:pt>
                <c:pt idx="7548">
                  <c:v>41107.250000000779</c:v>
                </c:pt>
                <c:pt idx="7549">
                  <c:v>41107.263888889633</c:v>
                </c:pt>
                <c:pt idx="7550">
                  <c:v>41107.27777777856</c:v>
                </c:pt>
                <c:pt idx="7551">
                  <c:v>41107.291666667406</c:v>
                </c:pt>
                <c:pt idx="7552">
                  <c:v>41107.305555556341</c:v>
                </c:pt>
                <c:pt idx="7553">
                  <c:v>41107.319444445231</c:v>
                </c:pt>
                <c:pt idx="7554">
                  <c:v>41107.333333334143</c:v>
                </c:pt>
                <c:pt idx="7555">
                  <c:v>41107.347222223012</c:v>
                </c:pt>
                <c:pt idx="7556">
                  <c:v>41107.361111111881</c:v>
                </c:pt>
                <c:pt idx="7557">
                  <c:v>41107.375000000786</c:v>
                </c:pt>
                <c:pt idx="7558">
                  <c:v>41107.388888889691</c:v>
                </c:pt>
                <c:pt idx="7559">
                  <c:v>41107.402777778603</c:v>
                </c:pt>
                <c:pt idx="7560">
                  <c:v>41107.416666667465</c:v>
                </c:pt>
                <c:pt idx="7561">
                  <c:v>41107.430555556362</c:v>
                </c:pt>
                <c:pt idx="7562">
                  <c:v>41107.444444445246</c:v>
                </c:pt>
                <c:pt idx="7563">
                  <c:v>41107.45833333418</c:v>
                </c:pt>
                <c:pt idx="7564">
                  <c:v>41107.472222223041</c:v>
                </c:pt>
                <c:pt idx="7565">
                  <c:v>41107.486111111917</c:v>
                </c:pt>
                <c:pt idx="7566">
                  <c:v>41107.500000000808</c:v>
                </c:pt>
                <c:pt idx="7567">
                  <c:v>41107.513888889684</c:v>
                </c:pt>
                <c:pt idx="7568">
                  <c:v>41107.527777778589</c:v>
                </c:pt>
                <c:pt idx="7569">
                  <c:v>41107.541666667457</c:v>
                </c:pt>
                <c:pt idx="7570">
                  <c:v>41107.555555556391</c:v>
                </c:pt>
                <c:pt idx="7571">
                  <c:v>41107.569444445238</c:v>
                </c:pt>
                <c:pt idx="7572">
                  <c:v>41107.583333334172</c:v>
                </c:pt>
                <c:pt idx="7573">
                  <c:v>41107.597222223034</c:v>
                </c:pt>
                <c:pt idx="7574">
                  <c:v>41107.611111111924</c:v>
                </c:pt>
                <c:pt idx="7575">
                  <c:v>41107.6250000008</c:v>
                </c:pt>
                <c:pt idx="7576">
                  <c:v>41107.638888889705</c:v>
                </c:pt>
                <c:pt idx="7577">
                  <c:v>41107.652777778603</c:v>
                </c:pt>
                <c:pt idx="7578">
                  <c:v>41107.666666667472</c:v>
                </c:pt>
                <c:pt idx="7579">
                  <c:v>41107.680555556391</c:v>
                </c:pt>
                <c:pt idx="7580">
                  <c:v>41107.694444445275</c:v>
                </c:pt>
                <c:pt idx="7581">
                  <c:v>41107.708333334187</c:v>
                </c:pt>
                <c:pt idx="7582">
                  <c:v>41107.722222223056</c:v>
                </c:pt>
                <c:pt idx="7583">
                  <c:v>41107.736111111924</c:v>
                </c:pt>
                <c:pt idx="7584">
                  <c:v>41107.750000000837</c:v>
                </c:pt>
                <c:pt idx="7585">
                  <c:v>41107.763888889698</c:v>
                </c:pt>
                <c:pt idx="7586">
                  <c:v>41107.777777778596</c:v>
                </c:pt>
                <c:pt idx="7587">
                  <c:v>41107.791666667465</c:v>
                </c:pt>
                <c:pt idx="7588">
                  <c:v>41107.805555556399</c:v>
                </c:pt>
                <c:pt idx="7589">
                  <c:v>41107.819444445289</c:v>
                </c:pt>
                <c:pt idx="7590">
                  <c:v>41107.833333334202</c:v>
                </c:pt>
                <c:pt idx="7591">
                  <c:v>41107.847222223092</c:v>
                </c:pt>
                <c:pt idx="7592">
                  <c:v>41107.861111111954</c:v>
                </c:pt>
                <c:pt idx="7593">
                  <c:v>41107.875000000851</c:v>
                </c:pt>
                <c:pt idx="7594">
                  <c:v>41107.888888889742</c:v>
                </c:pt>
                <c:pt idx="7595">
                  <c:v>41107.902777778632</c:v>
                </c:pt>
                <c:pt idx="7596">
                  <c:v>41107.916666667523</c:v>
                </c:pt>
                <c:pt idx="7597">
                  <c:v>41107.930555556413</c:v>
                </c:pt>
                <c:pt idx="7598">
                  <c:v>41107.944444445311</c:v>
                </c:pt>
                <c:pt idx="7599">
                  <c:v>41107.958333334223</c:v>
                </c:pt>
                <c:pt idx="7600">
                  <c:v>41107.972222223092</c:v>
                </c:pt>
                <c:pt idx="7601">
                  <c:v>41107.986111111983</c:v>
                </c:pt>
                <c:pt idx="7602">
                  <c:v>41108.000000000866</c:v>
                </c:pt>
                <c:pt idx="7603">
                  <c:v>41108.013888889756</c:v>
                </c:pt>
                <c:pt idx="7604">
                  <c:v>41108.027777778625</c:v>
                </c:pt>
                <c:pt idx="7605">
                  <c:v>41108.041666667516</c:v>
                </c:pt>
                <c:pt idx="7606">
                  <c:v>41108.055555556442</c:v>
                </c:pt>
                <c:pt idx="7607">
                  <c:v>41108.069444445304</c:v>
                </c:pt>
                <c:pt idx="7608">
                  <c:v>41108.083333334209</c:v>
                </c:pt>
                <c:pt idx="7609">
                  <c:v>41108.097222223085</c:v>
                </c:pt>
                <c:pt idx="7610">
                  <c:v>41108.111111111975</c:v>
                </c:pt>
                <c:pt idx="7611">
                  <c:v>41108.125000000859</c:v>
                </c:pt>
                <c:pt idx="7612">
                  <c:v>41108.138888889771</c:v>
                </c:pt>
                <c:pt idx="7613">
                  <c:v>41108.152777778661</c:v>
                </c:pt>
                <c:pt idx="7614">
                  <c:v>41108.16666666753</c:v>
                </c:pt>
                <c:pt idx="7615">
                  <c:v>41108.180555556442</c:v>
                </c:pt>
                <c:pt idx="7616">
                  <c:v>41108.194444445326</c:v>
                </c:pt>
                <c:pt idx="7617">
                  <c:v>41108.208333334223</c:v>
                </c:pt>
                <c:pt idx="7618">
                  <c:v>41108.222222223114</c:v>
                </c:pt>
                <c:pt idx="7619">
                  <c:v>41108.236111112004</c:v>
                </c:pt>
                <c:pt idx="7620">
                  <c:v>41108.250000000895</c:v>
                </c:pt>
                <c:pt idx="7621">
                  <c:v>41108.263888889764</c:v>
                </c:pt>
                <c:pt idx="7622">
                  <c:v>41108.277777778676</c:v>
                </c:pt>
                <c:pt idx="7623">
                  <c:v>41108.291666667523</c:v>
                </c:pt>
                <c:pt idx="7624">
                  <c:v>41108.305555556479</c:v>
                </c:pt>
                <c:pt idx="7625">
                  <c:v>41108.319444445347</c:v>
                </c:pt>
                <c:pt idx="7626">
                  <c:v>41108.333333334238</c:v>
                </c:pt>
                <c:pt idx="7627">
                  <c:v>41108.347222223143</c:v>
                </c:pt>
                <c:pt idx="7628">
                  <c:v>41108.361111112004</c:v>
                </c:pt>
                <c:pt idx="7629">
                  <c:v>41108.375000000909</c:v>
                </c:pt>
                <c:pt idx="7630">
                  <c:v>41108.388888889822</c:v>
                </c:pt>
                <c:pt idx="7631">
                  <c:v>41108.402777778691</c:v>
                </c:pt>
                <c:pt idx="7632">
                  <c:v>41108.416666667581</c:v>
                </c:pt>
                <c:pt idx="7633">
                  <c:v>41108.430555556493</c:v>
                </c:pt>
                <c:pt idx="7634">
                  <c:v>41108.444444445362</c:v>
                </c:pt>
                <c:pt idx="7635">
                  <c:v>41108.458333334274</c:v>
                </c:pt>
                <c:pt idx="7636">
                  <c:v>41108.472222223143</c:v>
                </c:pt>
                <c:pt idx="7637">
                  <c:v>41108.486111112041</c:v>
                </c:pt>
                <c:pt idx="7638">
                  <c:v>41108.500000000931</c:v>
                </c:pt>
                <c:pt idx="7639">
                  <c:v>41108.513888889815</c:v>
                </c:pt>
                <c:pt idx="7640">
                  <c:v>41108.527777778705</c:v>
                </c:pt>
                <c:pt idx="7641">
                  <c:v>41108.541666667574</c:v>
                </c:pt>
                <c:pt idx="7642">
                  <c:v>41108.555555556493</c:v>
                </c:pt>
                <c:pt idx="7643">
                  <c:v>41108.569444445377</c:v>
                </c:pt>
                <c:pt idx="7644">
                  <c:v>41108.583333334267</c:v>
                </c:pt>
                <c:pt idx="7645">
                  <c:v>41108.597222223158</c:v>
                </c:pt>
                <c:pt idx="7646">
                  <c:v>41108.611111112034</c:v>
                </c:pt>
                <c:pt idx="7647">
                  <c:v>41108.625000000924</c:v>
                </c:pt>
                <c:pt idx="7648">
                  <c:v>41108.638888889829</c:v>
                </c:pt>
                <c:pt idx="7649">
                  <c:v>41108.652777778741</c:v>
                </c:pt>
                <c:pt idx="7650">
                  <c:v>41108.666666667581</c:v>
                </c:pt>
                <c:pt idx="7651">
                  <c:v>41108.680555556522</c:v>
                </c:pt>
                <c:pt idx="7652">
                  <c:v>41108.694444445384</c:v>
                </c:pt>
                <c:pt idx="7653">
                  <c:v>41108.708333334282</c:v>
                </c:pt>
                <c:pt idx="7654">
                  <c:v>41108.722222223172</c:v>
                </c:pt>
                <c:pt idx="7655">
                  <c:v>41108.736111112055</c:v>
                </c:pt>
                <c:pt idx="7656">
                  <c:v>41108.750000000953</c:v>
                </c:pt>
                <c:pt idx="7657">
                  <c:v>41108.763888889822</c:v>
                </c:pt>
                <c:pt idx="7658">
                  <c:v>41108.777777778734</c:v>
                </c:pt>
                <c:pt idx="7659">
                  <c:v>41108.791666667574</c:v>
                </c:pt>
                <c:pt idx="7660">
                  <c:v>41108.805555556537</c:v>
                </c:pt>
                <c:pt idx="7661">
                  <c:v>41108.819444445413</c:v>
                </c:pt>
                <c:pt idx="7662">
                  <c:v>41108.833333334296</c:v>
                </c:pt>
                <c:pt idx="7663">
                  <c:v>41108.847222223201</c:v>
                </c:pt>
                <c:pt idx="7664">
                  <c:v>41108.861111112077</c:v>
                </c:pt>
                <c:pt idx="7665">
                  <c:v>41108.875000000968</c:v>
                </c:pt>
                <c:pt idx="7666">
                  <c:v>41108.88888888988</c:v>
                </c:pt>
                <c:pt idx="7667">
                  <c:v>41108.902777778749</c:v>
                </c:pt>
                <c:pt idx="7668">
                  <c:v>41108.916666667625</c:v>
                </c:pt>
                <c:pt idx="7669">
                  <c:v>41108.930555556552</c:v>
                </c:pt>
                <c:pt idx="7670">
                  <c:v>41108.944444445442</c:v>
                </c:pt>
                <c:pt idx="7671">
                  <c:v>41108.95833333434</c:v>
                </c:pt>
                <c:pt idx="7672">
                  <c:v>41108.972222223201</c:v>
                </c:pt>
                <c:pt idx="7673">
                  <c:v>41108.986111112092</c:v>
                </c:pt>
                <c:pt idx="7674">
                  <c:v>41109.000000000982</c:v>
                </c:pt>
                <c:pt idx="7675">
                  <c:v>41109.013888889873</c:v>
                </c:pt>
                <c:pt idx="7676">
                  <c:v>41109.027777778756</c:v>
                </c:pt>
                <c:pt idx="7677">
                  <c:v>41109.041666667617</c:v>
                </c:pt>
                <c:pt idx="7678">
                  <c:v>41109.055555556566</c:v>
                </c:pt>
                <c:pt idx="7679">
                  <c:v>41109.069444445435</c:v>
                </c:pt>
                <c:pt idx="7680">
                  <c:v>41109.083333334333</c:v>
                </c:pt>
                <c:pt idx="7681">
                  <c:v>41109.097222223194</c:v>
                </c:pt>
                <c:pt idx="7682">
                  <c:v>41109.111111112106</c:v>
                </c:pt>
                <c:pt idx="7683">
                  <c:v>41109.125000000975</c:v>
                </c:pt>
                <c:pt idx="7684">
                  <c:v>41109.138888889887</c:v>
                </c:pt>
                <c:pt idx="7685">
                  <c:v>41109.152777778792</c:v>
                </c:pt>
                <c:pt idx="7686">
                  <c:v>41109.166666667632</c:v>
                </c:pt>
                <c:pt idx="7687">
                  <c:v>41109.180555556581</c:v>
                </c:pt>
                <c:pt idx="7688">
                  <c:v>41109.194444445435</c:v>
                </c:pt>
                <c:pt idx="7689">
                  <c:v>41109.20833333434</c:v>
                </c:pt>
                <c:pt idx="7690">
                  <c:v>41109.222222223209</c:v>
                </c:pt>
                <c:pt idx="7691">
                  <c:v>41109.236111112121</c:v>
                </c:pt>
                <c:pt idx="7692">
                  <c:v>41109.250000001004</c:v>
                </c:pt>
                <c:pt idx="7693">
                  <c:v>41109.26388888988</c:v>
                </c:pt>
                <c:pt idx="7694">
                  <c:v>41109.277777778785</c:v>
                </c:pt>
                <c:pt idx="7695">
                  <c:v>41109.291666667617</c:v>
                </c:pt>
                <c:pt idx="7696">
                  <c:v>41109.305555556595</c:v>
                </c:pt>
                <c:pt idx="7697">
                  <c:v>41109.319444445486</c:v>
                </c:pt>
                <c:pt idx="7698">
                  <c:v>41109.333333334362</c:v>
                </c:pt>
                <c:pt idx="7699">
                  <c:v>41109.347222223245</c:v>
                </c:pt>
                <c:pt idx="7700">
                  <c:v>41109.361111112135</c:v>
                </c:pt>
                <c:pt idx="7701">
                  <c:v>41109.375000001026</c:v>
                </c:pt>
                <c:pt idx="7702">
                  <c:v>41109.388888889946</c:v>
                </c:pt>
                <c:pt idx="7703">
                  <c:v>41109.402777778829</c:v>
                </c:pt>
                <c:pt idx="7704">
                  <c:v>41109.416666667676</c:v>
                </c:pt>
                <c:pt idx="7705">
                  <c:v>41109.430555556602</c:v>
                </c:pt>
                <c:pt idx="7706">
                  <c:v>41109.444444445493</c:v>
                </c:pt>
                <c:pt idx="7707">
                  <c:v>41109.458333334398</c:v>
                </c:pt>
                <c:pt idx="7708">
                  <c:v>41109.472222223259</c:v>
                </c:pt>
                <c:pt idx="7709">
                  <c:v>41109.486111112172</c:v>
                </c:pt>
                <c:pt idx="7710">
                  <c:v>41109.500000001026</c:v>
                </c:pt>
                <c:pt idx="7711">
                  <c:v>41109.513888889931</c:v>
                </c:pt>
                <c:pt idx="7712">
                  <c:v>41109.527777778821</c:v>
                </c:pt>
                <c:pt idx="7713">
                  <c:v>41109.541666667668</c:v>
                </c:pt>
                <c:pt idx="7714">
                  <c:v>41109.555555556602</c:v>
                </c:pt>
                <c:pt idx="7715">
                  <c:v>41109.569444445486</c:v>
                </c:pt>
                <c:pt idx="7716">
                  <c:v>41109.583333334383</c:v>
                </c:pt>
                <c:pt idx="7717">
                  <c:v>41109.597222223274</c:v>
                </c:pt>
                <c:pt idx="7718">
                  <c:v>41109.611111112165</c:v>
                </c:pt>
                <c:pt idx="7719">
                  <c:v>41109.625000001019</c:v>
                </c:pt>
                <c:pt idx="7720">
                  <c:v>41109.638888889946</c:v>
                </c:pt>
                <c:pt idx="7721">
                  <c:v>41109.652777778843</c:v>
                </c:pt>
                <c:pt idx="7722">
                  <c:v>41109.666666667697</c:v>
                </c:pt>
                <c:pt idx="7723">
                  <c:v>41109.680555556617</c:v>
                </c:pt>
                <c:pt idx="7724">
                  <c:v>41109.694444445508</c:v>
                </c:pt>
                <c:pt idx="7725">
                  <c:v>41109.708333334398</c:v>
                </c:pt>
                <c:pt idx="7726">
                  <c:v>41109.722222223274</c:v>
                </c:pt>
                <c:pt idx="7727">
                  <c:v>41109.736111112179</c:v>
                </c:pt>
                <c:pt idx="7728">
                  <c:v>41109.75000000107</c:v>
                </c:pt>
                <c:pt idx="7729">
                  <c:v>41109.763888889938</c:v>
                </c:pt>
                <c:pt idx="7730">
                  <c:v>41109.777777778851</c:v>
                </c:pt>
                <c:pt idx="7731">
                  <c:v>41109.791666667676</c:v>
                </c:pt>
                <c:pt idx="7732">
                  <c:v>41109.805555556632</c:v>
                </c:pt>
                <c:pt idx="7733">
                  <c:v>41109.819444445544</c:v>
                </c:pt>
                <c:pt idx="7734">
                  <c:v>41109.833333334413</c:v>
                </c:pt>
                <c:pt idx="7735">
                  <c:v>41109.847222223303</c:v>
                </c:pt>
                <c:pt idx="7736">
                  <c:v>41109.861111112194</c:v>
                </c:pt>
                <c:pt idx="7737">
                  <c:v>41109.875000001084</c:v>
                </c:pt>
                <c:pt idx="7738">
                  <c:v>41109.888888890004</c:v>
                </c:pt>
                <c:pt idx="7739">
                  <c:v>41109.902777778887</c:v>
                </c:pt>
                <c:pt idx="7740">
                  <c:v>41109.916666667756</c:v>
                </c:pt>
                <c:pt idx="7741">
                  <c:v>41109.930555556646</c:v>
                </c:pt>
                <c:pt idx="7742">
                  <c:v>41109.944444445558</c:v>
                </c:pt>
                <c:pt idx="7743">
                  <c:v>41109.958333334456</c:v>
                </c:pt>
                <c:pt idx="7744">
                  <c:v>41109.972222223318</c:v>
                </c:pt>
                <c:pt idx="7745">
                  <c:v>41109.986111112208</c:v>
                </c:pt>
                <c:pt idx="7746">
                  <c:v>41110.000000001084</c:v>
                </c:pt>
                <c:pt idx="7747">
                  <c:v>41110.013888889989</c:v>
                </c:pt>
                <c:pt idx="7748">
                  <c:v>41110.02777777888</c:v>
                </c:pt>
                <c:pt idx="7749">
                  <c:v>41110.041666667734</c:v>
                </c:pt>
                <c:pt idx="7750">
                  <c:v>41110.055555556661</c:v>
                </c:pt>
                <c:pt idx="7751">
                  <c:v>41110.069444445551</c:v>
                </c:pt>
                <c:pt idx="7752">
                  <c:v>41110.083333334442</c:v>
                </c:pt>
                <c:pt idx="7753">
                  <c:v>41110.097222223325</c:v>
                </c:pt>
                <c:pt idx="7754">
                  <c:v>41110.111111112201</c:v>
                </c:pt>
                <c:pt idx="7755">
                  <c:v>41110.125000001077</c:v>
                </c:pt>
                <c:pt idx="7756">
                  <c:v>41110.138888890011</c:v>
                </c:pt>
                <c:pt idx="7757">
                  <c:v>41110.152777778916</c:v>
                </c:pt>
                <c:pt idx="7758">
                  <c:v>41110.166666667763</c:v>
                </c:pt>
                <c:pt idx="7759">
                  <c:v>41110.180555556683</c:v>
                </c:pt>
                <c:pt idx="7760">
                  <c:v>41110.194444445566</c:v>
                </c:pt>
                <c:pt idx="7761">
                  <c:v>41110.208333334478</c:v>
                </c:pt>
                <c:pt idx="7762">
                  <c:v>41110.222222223325</c:v>
                </c:pt>
                <c:pt idx="7763">
                  <c:v>41110.236111112215</c:v>
                </c:pt>
                <c:pt idx="7764">
                  <c:v>41110.250000001128</c:v>
                </c:pt>
                <c:pt idx="7765">
                  <c:v>41110.263888890004</c:v>
                </c:pt>
                <c:pt idx="7766">
                  <c:v>41110.277777778909</c:v>
                </c:pt>
                <c:pt idx="7767">
                  <c:v>41110.291666667741</c:v>
                </c:pt>
                <c:pt idx="7768">
                  <c:v>41110.30555555669</c:v>
                </c:pt>
                <c:pt idx="7769">
                  <c:v>41110.319444445602</c:v>
                </c:pt>
                <c:pt idx="7770">
                  <c:v>41110.333333334493</c:v>
                </c:pt>
                <c:pt idx="7771">
                  <c:v>41110.347222223361</c:v>
                </c:pt>
                <c:pt idx="7772">
                  <c:v>41110.36111111223</c:v>
                </c:pt>
                <c:pt idx="7773">
                  <c:v>41110.375000001135</c:v>
                </c:pt>
                <c:pt idx="7774">
                  <c:v>41110.388888890055</c:v>
                </c:pt>
                <c:pt idx="7775">
                  <c:v>41110.402777778945</c:v>
                </c:pt>
                <c:pt idx="7776">
                  <c:v>41110.416666667814</c:v>
                </c:pt>
                <c:pt idx="7777">
                  <c:v>41110.430555556712</c:v>
                </c:pt>
                <c:pt idx="7778">
                  <c:v>41110.444444445602</c:v>
                </c:pt>
                <c:pt idx="7779">
                  <c:v>41110.458333334529</c:v>
                </c:pt>
                <c:pt idx="7780">
                  <c:v>41110.472222223383</c:v>
                </c:pt>
                <c:pt idx="7781">
                  <c:v>41110.486111112266</c:v>
                </c:pt>
                <c:pt idx="7782">
                  <c:v>41110.500000001157</c:v>
                </c:pt>
                <c:pt idx="7783">
                  <c:v>41110.513888890047</c:v>
                </c:pt>
                <c:pt idx="7784">
                  <c:v>41110.527777778938</c:v>
                </c:pt>
                <c:pt idx="7785">
                  <c:v>41110.541666667807</c:v>
                </c:pt>
                <c:pt idx="7786">
                  <c:v>41110.555555556719</c:v>
                </c:pt>
                <c:pt idx="7787">
                  <c:v>41110.569444445595</c:v>
                </c:pt>
                <c:pt idx="7788">
                  <c:v>41110.583333334522</c:v>
                </c:pt>
                <c:pt idx="7789">
                  <c:v>41110.597222223376</c:v>
                </c:pt>
                <c:pt idx="7790">
                  <c:v>41110.611111112274</c:v>
                </c:pt>
                <c:pt idx="7791">
                  <c:v>41110.62500000115</c:v>
                </c:pt>
                <c:pt idx="7792">
                  <c:v>41110.638888890062</c:v>
                </c:pt>
                <c:pt idx="7793">
                  <c:v>41110.652777778974</c:v>
                </c:pt>
                <c:pt idx="7794">
                  <c:v>41110.666666667814</c:v>
                </c:pt>
                <c:pt idx="7795">
                  <c:v>41110.680555556733</c:v>
                </c:pt>
                <c:pt idx="7796">
                  <c:v>41110.694444445624</c:v>
                </c:pt>
                <c:pt idx="7797">
                  <c:v>41110.708333334536</c:v>
                </c:pt>
                <c:pt idx="7798">
                  <c:v>41110.722222223405</c:v>
                </c:pt>
                <c:pt idx="7799">
                  <c:v>41110.736111112274</c:v>
                </c:pt>
                <c:pt idx="7800">
                  <c:v>41110.750000001186</c:v>
                </c:pt>
                <c:pt idx="7801">
                  <c:v>41110.763888890076</c:v>
                </c:pt>
                <c:pt idx="7802">
                  <c:v>41110.777777778967</c:v>
                </c:pt>
                <c:pt idx="7803">
                  <c:v>41110.791666667807</c:v>
                </c:pt>
                <c:pt idx="7804">
                  <c:v>41110.805555556748</c:v>
                </c:pt>
                <c:pt idx="7805">
                  <c:v>41110.819444445639</c:v>
                </c:pt>
                <c:pt idx="7806">
                  <c:v>41110.833333334551</c:v>
                </c:pt>
                <c:pt idx="7807">
                  <c:v>41110.847222223441</c:v>
                </c:pt>
                <c:pt idx="7808">
                  <c:v>41110.861111112288</c:v>
                </c:pt>
                <c:pt idx="7809">
                  <c:v>41110.875000001186</c:v>
                </c:pt>
                <c:pt idx="7810">
                  <c:v>41110.88888889012</c:v>
                </c:pt>
                <c:pt idx="7811">
                  <c:v>41110.902777779003</c:v>
                </c:pt>
                <c:pt idx="7812">
                  <c:v>41110.916666667872</c:v>
                </c:pt>
                <c:pt idx="7813">
                  <c:v>41110.930555556763</c:v>
                </c:pt>
                <c:pt idx="7814">
                  <c:v>41110.944444445653</c:v>
                </c:pt>
                <c:pt idx="7815">
                  <c:v>41110.958333334587</c:v>
                </c:pt>
                <c:pt idx="7816">
                  <c:v>41110.972222223441</c:v>
                </c:pt>
                <c:pt idx="7817">
                  <c:v>41110.986111112332</c:v>
                </c:pt>
                <c:pt idx="7818">
                  <c:v>41111.000000001193</c:v>
                </c:pt>
                <c:pt idx="7819">
                  <c:v>41111.013888890113</c:v>
                </c:pt>
                <c:pt idx="7820">
                  <c:v>41111.027777778996</c:v>
                </c:pt>
                <c:pt idx="7821">
                  <c:v>41111.041666667865</c:v>
                </c:pt>
                <c:pt idx="7822">
                  <c:v>41111.055555556792</c:v>
                </c:pt>
                <c:pt idx="7823">
                  <c:v>41111.069444445646</c:v>
                </c:pt>
                <c:pt idx="7824">
                  <c:v>41111.08333333458</c:v>
                </c:pt>
                <c:pt idx="7825">
                  <c:v>41111.097222223434</c:v>
                </c:pt>
                <c:pt idx="7826">
                  <c:v>41111.111111112325</c:v>
                </c:pt>
                <c:pt idx="7827">
                  <c:v>41111.125000001186</c:v>
                </c:pt>
                <c:pt idx="7828">
                  <c:v>41111.138888890142</c:v>
                </c:pt>
                <c:pt idx="7829">
                  <c:v>41111.152777779011</c:v>
                </c:pt>
                <c:pt idx="7830">
                  <c:v>41111.166666667879</c:v>
                </c:pt>
                <c:pt idx="7831">
                  <c:v>41111.180555556792</c:v>
                </c:pt>
                <c:pt idx="7832">
                  <c:v>41111.194444445675</c:v>
                </c:pt>
                <c:pt idx="7833">
                  <c:v>41111.208333334594</c:v>
                </c:pt>
                <c:pt idx="7834">
                  <c:v>41111.222222223456</c:v>
                </c:pt>
                <c:pt idx="7835">
                  <c:v>41111.236111112354</c:v>
                </c:pt>
                <c:pt idx="7836">
                  <c:v>41111.250000001222</c:v>
                </c:pt>
                <c:pt idx="7837">
                  <c:v>41111.263888890135</c:v>
                </c:pt>
                <c:pt idx="7838">
                  <c:v>41111.277777779025</c:v>
                </c:pt>
                <c:pt idx="7839">
                  <c:v>41111.291666667872</c:v>
                </c:pt>
                <c:pt idx="7840">
                  <c:v>41111.305555556813</c:v>
                </c:pt>
                <c:pt idx="7841">
                  <c:v>41111.319444445697</c:v>
                </c:pt>
                <c:pt idx="7842">
                  <c:v>41111.333333334602</c:v>
                </c:pt>
                <c:pt idx="7843">
                  <c:v>41111.347222223492</c:v>
                </c:pt>
                <c:pt idx="7844">
                  <c:v>41111.361111112354</c:v>
                </c:pt>
                <c:pt idx="7845">
                  <c:v>41111.375000001237</c:v>
                </c:pt>
                <c:pt idx="7846">
                  <c:v>41111.388888890186</c:v>
                </c:pt>
                <c:pt idx="7847">
                  <c:v>41111.40277777904</c:v>
                </c:pt>
                <c:pt idx="7848">
                  <c:v>41111.41666666793</c:v>
                </c:pt>
                <c:pt idx="7849">
                  <c:v>41111.430555556843</c:v>
                </c:pt>
                <c:pt idx="7850">
                  <c:v>41111.444444445711</c:v>
                </c:pt>
                <c:pt idx="7851">
                  <c:v>41111.458333334624</c:v>
                </c:pt>
                <c:pt idx="7852">
                  <c:v>41111.472222223492</c:v>
                </c:pt>
                <c:pt idx="7853">
                  <c:v>41111.486111112383</c:v>
                </c:pt>
                <c:pt idx="7854">
                  <c:v>41111.500000001251</c:v>
                </c:pt>
                <c:pt idx="7855">
                  <c:v>41111.513888890186</c:v>
                </c:pt>
                <c:pt idx="7856">
                  <c:v>41111.527777779054</c:v>
                </c:pt>
                <c:pt idx="7857">
                  <c:v>41111.541666667923</c:v>
                </c:pt>
                <c:pt idx="7858">
                  <c:v>41111.555555556843</c:v>
                </c:pt>
                <c:pt idx="7859">
                  <c:v>41111.569444445726</c:v>
                </c:pt>
                <c:pt idx="7860">
                  <c:v>41111.583333334616</c:v>
                </c:pt>
                <c:pt idx="7861">
                  <c:v>41111.597222223507</c:v>
                </c:pt>
                <c:pt idx="7862">
                  <c:v>41111.611111112376</c:v>
                </c:pt>
                <c:pt idx="7863">
                  <c:v>41111.625000001244</c:v>
                </c:pt>
                <c:pt idx="7864">
                  <c:v>41111.638888890193</c:v>
                </c:pt>
                <c:pt idx="7865">
                  <c:v>41111.652777779069</c:v>
                </c:pt>
                <c:pt idx="7866">
                  <c:v>41111.666666667938</c:v>
                </c:pt>
                <c:pt idx="7867">
                  <c:v>41111.680555556872</c:v>
                </c:pt>
                <c:pt idx="7868">
                  <c:v>41111.694444445726</c:v>
                </c:pt>
                <c:pt idx="7869">
                  <c:v>41111.708333334631</c:v>
                </c:pt>
                <c:pt idx="7870">
                  <c:v>41111.722222223521</c:v>
                </c:pt>
                <c:pt idx="7871">
                  <c:v>41111.736111112405</c:v>
                </c:pt>
                <c:pt idx="7872">
                  <c:v>41111.750000001281</c:v>
                </c:pt>
                <c:pt idx="7873">
                  <c:v>41111.763888890186</c:v>
                </c:pt>
                <c:pt idx="7874">
                  <c:v>41111.777777779076</c:v>
                </c:pt>
                <c:pt idx="7875">
                  <c:v>41111.791666667938</c:v>
                </c:pt>
                <c:pt idx="7876">
                  <c:v>41111.805555556886</c:v>
                </c:pt>
                <c:pt idx="7877">
                  <c:v>41111.819444445762</c:v>
                </c:pt>
                <c:pt idx="7878">
                  <c:v>41111.833333334645</c:v>
                </c:pt>
                <c:pt idx="7879">
                  <c:v>41111.847222223543</c:v>
                </c:pt>
                <c:pt idx="7880">
                  <c:v>41111.861111112426</c:v>
                </c:pt>
                <c:pt idx="7881">
                  <c:v>41111.875000001295</c:v>
                </c:pt>
                <c:pt idx="7882">
                  <c:v>41111.888888890229</c:v>
                </c:pt>
                <c:pt idx="7883">
                  <c:v>41111.902777779098</c:v>
                </c:pt>
                <c:pt idx="7884">
                  <c:v>41111.916666667988</c:v>
                </c:pt>
                <c:pt idx="7885">
                  <c:v>41111.930555556901</c:v>
                </c:pt>
                <c:pt idx="7886">
                  <c:v>41111.944444445769</c:v>
                </c:pt>
                <c:pt idx="7887">
                  <c:v>41111.958333334689</c:v>
                </c:pt>
                <c:pt idx="7888">
                  <c:v>41111.972222223572</c:v>
                </c:pt>
                <c:pt idx="7889">
                  <c:v>41111.986111112441</c:v>
                </c:pt>
                <c:pt idx="7890">
                  <c:v>41112.000000001324</c:v>
                </c:pt>
                <c:pt idx="7891">
                  <c:v>41112.013888890222</c:v>
                </c:pt>
                <c:pt idx="7892">
                  <c:v>41112.027777779105</c:v>
                </c:pt>
                <c:pt idx="7893">
                  <c:v>41112.041666667981</c:v>
                </c:pt>
                <c:pt idx="7894">
                  <c:v>41112.055555556915</c:v>
                </c:pt>
                <c:pt idx="7895">
                  <c:v>41112.069444445784</c:v>
                </c:pt>
                <c:pt idx="7896">
                  <c:v>41112.083333334682</c:v>
                </c:pt>
                <c:pt idx="7897">
                  <c:v>41112.097222223565</c:v>
                </c:pt>
                <c:pt idx="7898">
                  <c:v>41112.111111112456</c:v>
                </c:pt>
                <c:pt idx="7899">
                  <c:v>41112.125000001302</c:v>
                </c:pt>
                <c:pt idx="7900">
                  <c:v>41112.138888890237</c:v>
                </c:pt>
                <c:pt idx="7901">
                  <c:v>41112.152777779142</c:v>
                </c:pt>
                <c:pt idx="7902">
                  <c:v>41112.166666667996</c:v>
                </c:pt>
                <c:pt idx="7903">
                  <c:v>41112.18055555693</c:v>
                </c:pt>
                <c:pt idx="7904">
                  <c:v>41112.194444445784</c:v>
                </c:pt>
                <c:pt idx="7905">
                  <c:v>41112.208333334689</c:v>
                </c:pt>
                <c:pt idx="7906">
                  <c:v>41112.22222222358</c:v>
                </c:pt>
                <c:pt idx="7907">
                  <c:v>41112.23611111247</c:v>
                </c:pt>
                <c:pt idx="7908">
                  <c:v>41112.250000001339</c:v>
                </c:pt>
                <c:pt idx="7909">
                  <c:v>41112.263888890229</c:v>
                </c:pt>
                <c:pt idx="7910">
                  <c:v>41112.277777779134</c:v>
                </c:pt>
                <c:pt idx="7911">
                  <c:v>41112.291666667988</c:v>
                </c:pt>
                <c:pt idx="7912">
                  <c:v>41112.305555556944</c:v>
                </c:pt>
                <c:pt idx="7913">
                  <c:v>41112.319444445813</c:v>
                </c:pt>
                <c:pt idx="7914">
                  <c:v>41112.333333334711</c:v>
                </c:pt>
                <c:pt idx="7915">
                  <c:v>41112.347222223601</c:v>
                </c:pt>
                <c:pt idx="7916">
                  <c:v>41112.361111112485</c:v>
                </c:pt>
                <c:pt idx="7917">
                  <c:v>41112.375000001375</c:v>
                </c:pt>
                <c:pt idx="7918">
                  <c:v>41112.388888890287</c:v>
                </c:pt>
                <c:pt idx="7919">
                  <c:v>41112.402777779163</c:v>
                </c:pt>
                <c:pt idx="7920">
                  <c:v>41112.416666668047</c:v>
                </c:pt>
                <c:pt idx="7921">
                  <c:v>41112.430555556959</c:v>
                </c:pt>
                <c:pt idx="7922">
                  <c:v>41112.444444445842</c:v>
                </c:pt>
                <c:pt idx="7923">
                  <c:v>41112.458333334747</c:v>
                </c:pt>
                <c:pt idx="7924">
                  <c:v>41112.472222223609</c:v>
                </c:pt>
                <c:pt idx="7925">
                  <c:v>41112.486111112499</c:v>
                </c:pt>
                <c:pt idx="7926">
                  <c:v>41112.500000001375</c:v>
                </c:pt>
                <c:pt idx="7927">
                  <c:v>41112.51388889028</c:v>
                </c:pt>
                <c:pt idx="7928">
                  <c:v>41112.527777779171</c:v>
                </c:pt>
                <c:pt idx="7929">
                  <c:v>41112.541666668054</c:v>
                </c:pt>
                <c:pt idx="7930">
                  <c:v>41112.555555556974</c:v>
                </c:pt>
                <c:pt idx="7931">
                  <c:v>41112.569444445835</c:v>
                </c:pt>
                <c:pt idx="7932">
                  <c:v>41112.583333334733</c:v>
                </c:pt>
                <c:pt idx="7933">
                  <c:v>41112.597222223601</c:v>
                </c:pt>
                <c:pt idx="7934">
                  <c:v>41112.611111112514</c:v>
                </c:pt>
                <c:pt idx="7935">
                  <c:v>41112.625000001368</c:v>
                </c:pt>
                <c:pt idx="7936">
                  <c:v>41112.638888890295</c:v>
                </c:pt>
                <c:pt idx="7937">
                  <c:v>41112.652777779193</c:v>
                </c:pt>
                <c:pt idx="7938">
                  <c:v>41112.666666668076</c:v>
                </c:pt>
                <c:pt idx="7939">
                  <c:v>41112.680555556995</c:v>
                </c:pt>
                <c:pt idx="7940">
                  <c:v>41112.694444445857</c:v>
                </c:pt>
                <c:pt idx="7941">
                  <c:v>41112.708333334747</c:v>
                </c:pt>
                <c:pt idx="7942">
                  <c:v>41112.722222223616</c:v>
                </c:pt>
                <c:pt idx="7943">
                  <c:v>41112.736111112528</c:v>
                </c:pt>
                <c:pt idx="7944">
                  <c:v>41112.750000001404</c:v>
                </c:pt>
                <c:pt idx="7945">
                  <c:v>41112.763888890287</c:v>
                </c:pt>
                <c:pt idx="7946">
                  <c:v>41112.777777779185</c:v>
                </c:pt>
                <c:pt idx="7947">
                  <c:v>41112.791666668054</c:v>
                </c:pt>
                <c:pt idx="7948">
                  <c:v>41112.805555557003</c:v>
                </c:pt>
                <c:pt idx="7949">
                  <c:v>41112.819444445893</c:v>
                </c:pt>
                <c:pt idx="7950">
                  <c:v>41112.833333334762</c:v>
                </c:pt>
                <c:pt idx="7951">
                  <c:v>41112.847222223652</c:v>
                </c:pt>
                <c:pt idx="7952">
                  <c:v>41112.861111112536</c:v>
                </c:pt>
                <c:pt idx="7953">
                  <c:v>41112.875000001426</c:v>
                </c:pt>
                <c:pt idx="7954">
                  <c:v>41112.888888890353</c:v>
                </c:pt>
                <c:pt idx="7955">
                  <c:v>41112.902777779214</c:v>
                </c:pt>
                <c:pt idx="7956">
                  <c:v>41112.916666668112</c:v>
                </c:pt>
                <c:pt idx="7957">
                  <c:v>41112.930555557003</c:v>
                </c:pt>
                <c:pt idx="7958">
                  <c:v>41112.944444445893</c:v>
                </c:pt>
                <c:pt idx="7959">
                  <c:v>41112.958333334806</c:v>
                </c:pt>
                <c:pt idx="7960">
                  <c:v>41112.972222223667</c:v>
                </c:pt>
                <c:pt idx="7961">
                  <c:v>41112.986111112579</c:v>
                </c:pt>
                <c:pt idx="7962">
                  <c:v>41113.000000001426</c:v>
                </c:pt>
                <c:pt idx="7963">
                  <c:v>41113.013888890338</c:v>
                </c:pt>
                <c:pt idx="7964">
                  <c:v>41113.027777779207</c:v>
                </c:pt>
                <c:pt idx="7965">
                  <c:v>41113.041666668105</c:v>
                </c:pt>
                <c:pt idx="7966">
                  <c:v>41113.05555555701</c:v>
                </c:pt>
                <c:pt idx="7967">
                  <c:v>41113.0694444459</c:v>
                </c:pt>
                <c:pt idx="7968">
                  <c:v>41113.083333334791</c:v>
                </c:pt>
                <c:pt idx="7969">
                  <c:v>41113.097222223674</c:v>
                </c:pt>
                <c:pt idx="7970">
                  <c:v>41113.111111112572</c:v>
                </c:pt>
                <c:pt idx="7971">
                  <c:v>41113.125000001419</c:v>
                </c:pt>
                <c:pt idx="7972">
                  <c:v>41113.138888890353</c:v>
                </c:pt>
                <c:pt idx="7973">
                  <c:v>41113.152777779236</c:v>
                </c:pt>
                <c:pt idx="7974">
                  <c:v>41113.166666668134</c:v>
                </c:pt>
                <c:pt idx="7975">
                  <c:v>41113.180555557032</c:v>
                </c:pt>
                <c:pt idx="7976">
                  <c:v>41113.194444445915</c:v>
                </c:pt>
                <c:pt idx="7977">
                  <c:v>41113.208333334813</c:v>
                </c:pt>
                <c:pt idx="7978">
                  <c:v>41113.222222223674</c:v>
                </c:pt>
                <c:pt idx="7979">
                  <c:v>41113.236111112587</c:v>
                </c:pt>
                <c:pt idx="7980">
                  <c:v>41113.250000001477</c:v>
                </c:pt>
                <c:pt idx="7981">
                  <c:v>41113.263888890346</c:v>
                </c:pt>
                <c:pt idx="7982">
                  <c:v>41113.277777779229</c:v>
                </c:pt>
                <c:pt idx="7983">
                  <c:v>41113.291666668119</c:v>
                </c:pt>
                <c:pt idx="7984">
                  <c:v>41113.305555557039</c:v>
                </c:pt>
                <c:pt idx="7985">
                  <c:v>41113.319444445951</c:v>
                </c:pt>
                <c:pt idx="7986">
                  <c:v>41113.333333334842</c:v>
                </c:pt>
                <c:pt idx="7987">
                  <c:v>41113.347222223711</c:v>
                </c:pt>
                <c:pt idx="7988">
                  <c:v>41113.361111112594</c:v>
                </c:pt>
                <c:pt idx="7989">
                  <c:v>41113.375000001484</c:v>
                </c:pt>
                <c:pt idx="7990">
                  <c:v>41113.388888890404</c:v>
                </c:pt>
                <c:pt idx="7991">
                  <c:v>41113.402777779273</c:v>
                </c:pt>
                <c:pt idx="7992">
                  <c:v>41113.416666668163</c:v>
                </c:pt>
                <c:pt idx="7993">
                  <c:v>41113.430555557061</c:v>
                </c:pt>
                <c:pt idx="7994">
                  <c:v>41113.444444445966</c:v>
                </c:pt>
                <c:pt idx="7995">
                  <c:v>41113.458333334871</c:v>
                </c:pt>
                <c:pt idx="7996">
                  <c:v>41113.472222223732</c:v>
                </c:pt>
                <c:pt idx="7997">
                  <c:v>41113.486111112616</c:v>
                </c:pt>
                <c:pt idx="7998">
                  <c:v>41113.500000001506</c:v>
                </c:pt>
                <c:pt idx="7999">
                  <c:v>41113.513888890397</c:v>
                </c:pt>
                <c:pt idx="8000">
                  <c:v>41113.527777779265</c:v>
                </c:pt>
                <c:pt idx="8001">
                  <c:v>41113.541666668178</c:v>
                </c:pt>
                <c:pt idx="8002">
                  <c:v>41113.555555557068</c:v>
                </c:pt>
                <c:pt idx="8003">
                  <c:v>41113.569444445959</c:v>
                </c:pt>
                <c:pt idx="8004">
                  <c:v>41113.583333334849</c:v>
                </c:pt>
                <c:pt idx="8005">
                  <c:v>41113.597222223725</c:v>
                </c:pt>
                <c:pt idx="8006">
                  <c:v>41113.611111112608</c:v>
                </c:pt>
                <c:pt idx="8007">
                  <c:v>41113.625000001484</c:v>
                </c:pt>
                <c:pt idx="8008">
                  <c:v>41113.638888890411</c:v>
                </c:pt>
                <c:pt idx="8009">
                  <c:v>41113.652777779302</c:v>
                </c:pt>
                <c:pt idx="8010">
                  <c:v>41113.666666668185</c:v>
                </c:pt>
                <c:pt idx="8011">
                  <c:v>41113.680555557083</c:v>
                </c:pt>
                <c:pt idx="8012">
                  <c:v>41113.694444445973</c:v>
                </c:pt>
                <c:pt idx="8013">
                  <c:v>41113.708333334886</c:v>
                </c:pt>
                <c:pt idx="8014">
                  <c:v>41113.722222223754</c:v>
                </c:pt>
                <c:pt idx="8015">
                  <c:v>41113.736111112623</c:v>
                </c:pt>
                <c:pt idx="8016">
                  <c:v>41113.750000001535</c:v>
                </c:pt>
                <c:pt idx="8017">
                  <c:v>41113.763888890426</c:v>
                </c:pt>
                <c:pt idx="8018">
                  <c:v>41113.777777779294</c:v>
                </c:pt>
                <c:pt idx="8019">
                  <c:v>41113.79166666817</c:v>
                </c:pt>
                <c:pt idx="8020">
                  <c:v>41113.805555557097</c:v>
                </c:pt>
                <c:pt idx="8021">
                  <c:v>41113.81944444601</c:v>
                </c:pt>
                <c:pt idx="8022">
                  <c:v>41113.833333334893</c:v>
                </c:pt>
                <c:pt idx="8023">
                  <c:v>41113.847222223769</c:v>
                </c:pt>
                <c:pt idx="8024">
                  <c:v>41113.861111112637</c:v>
                </c:pt>
                <c:pt idx="8025">
                  <c:v>41113.87500000155</c:v>
                </c:pt>
                <c:pt idx="8026">
                  <c:v>41113.888888890469</c:v>
                </c:pt>
                <c:pt idx="8027">
                  <c:v>41113.902777779331</c:v>
                </c:pt>
                <c:pt idx="8028">
                  <c:v>41113.916666668221</c:v>
                </c:pt>
                <c:pt idx="8029">
                  <c:v>41113.930555557112</c:v>
                </c:pt>
                <c:pt idx="8030">
                  <c:v>41113.944444446024</c:v>
                </c:pt>
                <c:pt idx="8031">
                  <c:v>41113.958333334929</c:v>
                </c:pt>
                <c:pt idx="8032">
                  <c:v>41113.972222223783</c:v>
                </c:pt>
                <c:pt idx="8033">
                  <c:v>41113.986111112681</c:v>
                </c:pt>
                <c:pt idx="8034">
                  <c:v>41114.000000001564</c:v>
                </c:pt>
                <c:pt idx="8035">
                  <c:v>41114.013888890462</c:v>
                </c:pt>
                <c:pt idx="8036">
                  <c:v>41114.027777779324</c:v>
                </c:pt>
                <c:pt idx="8037">
                  <c:v>41114.041666668214</c:v>
                </c:pt>
                <c:pt idx="8038">
                  <c:v>41114.055555557141</c:v>
                </c:pt>
                <c:pt idx="8039">
                  <c:v>41114.069444446017</c:v>
                </c:pt>
                <c:pt idx="8040">
                  <c:v>41114.083333334929</c:v>
                </c:pt>
                <c:pt idx="8041">
                  <c:v>41114.097222223776</c:v>
                </c:pt>
                <c:pt idx="8042">
                  <c:v>41114.111111112674</c:v>
                </c:pt>
                <c:pt idx="8043">
                  <c:v>41114.125000001557</c:v>
                </c:pt>
                <c:pt idx="8044">
                  <c:v>41114.138888890469</c:v>
                </c:pt>
                <c:pt idx="8045">
                  <c:v>41114.15277777936</c:v>
                </c:pt>
                <c:pt idx="8046">
                  <c:v>41114.166666668221</c:v>
                </c:pt>
                <c:pt idx="8047">
                  <c:v>41114.180555557141</c:v>
                </c:pt>
                <c:pt idx="8048">
                  <c:v>41114.194444446031</c:v>
                </c:pt>
                <c:pt idx="8049">
                  <c:v>41114.208333334944</c:v>
                </c:pt>
                <c:pt idx="8050">
                  <c:v>41114.222222223805</c:v>
                </c:pt>
                <c:pt idx="8051">
                  <c:v>41114.236111112681</c:v>
                </c:pt>
                <c:pt idx="8052">
                  <c:v>41114.250000001586</c:v>
                </c:pt>
                <c:pt idx="8053">
                  <c:v>41114.263888890484</c:v>
                </c:pt>
                <c:pt idx="8054">
                  <c:v>41114.277777779374</c:v>
                </c:pt>
                <c:pt idx="8055">
                  <c:v>41114.291666668221</c:v>
                </c:pt>
                <c:pt idx="8056">
                  <c:v>41114.305555557163</c:v>
                </c:pt>
                <c:pt idx="8057">
                  <c:v>41114.319444446068</c:v>
                </c:pt>
                <c:pt idx="8058">
                  <c:v>41114.333333334958</c:v>
                </c:pt>
                <c:pt idx="8059">
                  <c:v>41114.347222223842</c:v>
                </c:pt>
                <c:pt idx="8060">
                  <c:v>41114.361111112696</c:v>
                </c:pt>
                <c:pt idx="8061">
                  <c:v>41114.375000001586</c:v>
                </c:pt>
                <c:pt idx="8062">
                  <c:v>41114.388888890535</c:v>
                </c:pt>
                <c:pt idx="8063">
                  <c:v>41114.402777779389</c:v>
                </c:pt>
                <c:pt idx="8064">
                  <c:v>41114.41666666828</c:v>
                </c:pt>
                <c:pt idx="8065">
                  <c:v>41114.430555557192</c:v>
                </c:pt>
                <c:pt idx="8066">
                  <c:v>41114.44444444609</c:v>
                </c:pt>
                <c:pt idx="8067">
                  <c:v>41114.458333334995</c:v>
                </c:pt>
                <c:pt idx="8068">
                  <c:v>41114.472222223842</c:v>
                </c:pt>
                <c:pt idx="8069">
                  <c:v>41114.486111112732</c:v>
                </c:pt>
                <c:pt idx="8070">
                  <c:v>41114.500000001601</c:v>
                </c:pt>
                <c:pt idx="8071">
                  <c:v>41114.513888890513</c:v>
                </c:pt>
                <c:pt idx="8072">
                  <c:v>41114.527777779404</c:v>
                </c:pt>
                <c:pt idx="8073">
                  <c:v>41114.541666668272</c:v>
                </c:pt>
                <c:pt idx="8074">
                  <c:v>41114.555555557192</c:v>
                </c:pt>
                <c:pt idx="8075">
                  <c:v>41114.569444446082</c:v>
                </c:pt>
                <c:pt idx="8076">
                  <c:v>41114.583333334987</c:v>
                </c:pt>
                <c:pt idx="8077">
                  <c:v>41114.597222223856</c:v>
                </c:pt>
                <c:pt idx="8078">
                  <c:v>41114.611111112725</c:v>
                </c:pt>
                <c:pt idx="8079">
                  <c:v>41114.625000001593</c:v>
                </c:pt>
                <c:pt idx="8080">
                  <c:v>41114.638888890542</c:v>
                </c:pt>
                <c:pt idx="8081">
                  <c:v>41114.652777779418</c:v>
                </c:pt>
                <c:pt idx="8082">
                  <c:v>41114.666666668287</c:v>
                </c:pt>
                <c:pt idx="8083">
                  <c:v>41114.680555557199</c:v>
                </c:pt>
                <c:pt idx="8084">
                  <c:v>41114.69444444609</c:v>
                </c:pt>
                <c:pt idx="8085">
                  <c:v>41114.708333335002</c:v>
                </c:pt>
                <c:pt idx="8086">
                  <c:v>41114.722222223871</c:v>
                </c:pt>
                <c:pt idx="8087">
                  <c:v>41114.736111112754</c:v>
                </c:pt>
                <c:pt idx="8088">
                  <c:v>41114.75000000163</c:v>
                </c:pt>
                <c:pt idx="8089">
                  <c:v>41114.763888890535</c:v>
                </c:pt>
                <c:pt idx="8090">
                  <c:v>41114.777777779425</c:v>
                </c:pt>
                <c:pt idx="8091">
                  <c:v>41114.79166666828</c:v>
                </c:pt>
                <c:pt idx="8092">
                  <c:v>41114.805555557214</c:v>
                </c:pt>
                <c:pt idx="8093">
                  <c:v>41114.819444446141</c:v>
                </c:pt>
                <c:pt idx="8094">
                  <c:v>41114.833333335002</c:v>
                </c:pt>
                <c:pt idx="8095">
                  <c:v>41114.847222223892</c:v>
                </c:pt>
                <c:pt idx="8096">
                  <c:v>41114.861111112776</c:v>
                </c:pt>
                <c:pt idx="8097">
                  <c:v>41114.875000001644</c:v>
                </c:pt>
                <c:pt idx="8098">
                  <c:v>41114.8888888906</c:v>
                </c:pt>
                <c:pt idx="8099">
                  <c:v>41114.902777779447</c:v>
                </c:pt>
                <c:pt idx="8100">
                  <c:v>41114.916666668338</c:v>
                </c:pt>
                <c:pt idx="8101">
                  <c:v>41114.930555557228</c:v>
                </c:pt>
                <c:pt idx="8102">
                  <c:v>41114.944444446148</c:v>
                </c:pt>
                <c:pt idx="8103">
                  <c:v>41114.958333335038</c:v>
                </c:pt>
                <c:pt idx="8104">
                  <c:v>41114.972222223922</c:v>
                </c:pt>
                <c:pt idx="8105">
                  <c:v>41114.98611111279</c:v>
                </c:pt>
                <c:pt idx="8106">
                  <c:v>41115.000000001659</c:v>
                </c:pt>
                <c:pt idx="8107">
                  <c:v>41115.013888890593</c:v>
                </c:pt>
                <c:pt idx="8108">
                  <c:v>41115.027777779454</c:v>
                </c:pt>
                <c:pt idx="8109">
                  <c:v>41115.04166666833</c:v>
                </c:pt>
                <c:pt idx="8110">
                  <c:v>41115.055555557235</c:v>
                </c:pt>
                <c:pt idx="8111">
                  <c:v>41115.069444446133</c:v>
                </c:pt>
                <c:pt idx="8112">
                  <c:v>41115.083333335031</c:v>
                </c:pt>
                <c:pt idx="8113">
                  <c:v>41115.097222223914</c:v>
                </c:pt>
                <c:pt idx="8114">
                  <c:v>41115.111111112805</c:v>
                </c:pt>
                <c:pt idx="8115">
                  <c:v>41115.125000001652</c:v>
                </c:pt>
                <c:pt idx="8116">
                  <c:v>41115.138888890593</c:v>
                </c:pt>
                <c:pt idx="8117">
                  <c:v>41115.152777779491</c:v>
                </c:pt>
                <c:pt idx="8118">
                  <c:v>41115.166666668345</c:v>
                </c:pt>
                <c:pt idx="8119">
                  <c:v>41115.180555557257</c:v>
                </c:pt>
                <c:pt idx="8120">
                  <c:v>41115.194444446148</c:v>
                </c:pt>
                <c:pt idx="8121">
                  <c:v>41115.208333335038</c:v>
                </c:pt>
                <c:pt idx="8122">
                  <c:v>41115.222222223929</c:v>
                </c:pt>
                <c:pt idx="8123">
                  <c:v>41115.236111112805</c:v>
                </c:pt>
                <c:pt idx="8124">
                  <c:v>41115.250000001688</c:v>
                </c:pt>
                <c:pt idx="8125">
                  <c:v>41115.263888890586</c:v>
                </c:pt>
                <c:pt idx="8126">
                  <c:v>41115.277777779484</c:v>
                </c:pt>
                <c:pt idx="8127">
                  <c:v>41115.291666668338</c:v>
                </c:pt>
                <c:pt idx="8128">
                  <c:v>41115.305555557272</c:v>
                </c:pt>
                <c:pt idx="8129">
                  <c:v>41115.319444446199</c:v>
                </c:pt>
                <c:pt idx="8130">
                  <c:v>41115.333333335053</c:v>
                </c:pt>
                <c:pt idx="8131">
                  <c:v>41115.347222223943</c:v>
                </c:pt>
                <c:pt idx="8132">
                  <c:v>41115.361111112834</c:v>
                </c:pt>
                <c:pt idx="8133">
                  <c:v>41115.375000001724</c:v>
                </c:pt>
                <c:pt idx="8134">
                  <c:v>41115.388888890637</c:v>
                </c:pt>
                <c:pt idx="8135">
                  <c:v>41115.402777779513</c:v>
                </c:pt>
                <c:pt idx="8136">
                  <c:v>41115.416666668396</c:v>
                </c:pt>
                <c:pt idx="8137">
                  <c:v>41115.430555557286</c:v>
                </c:pt>
                <c:pt idx="8138">
                  <c:v>41115.444444446206</c:v>
                </c:pt>
                <c:pt idx="8139">
                  <c:v>41115.458333335097</c:v>
                </c:pt>
                <c:pt idx="8140">
                  <c:v>41115.47222222398</c:v>
                </c:pt>
                <c:pt idx="8141">
                  <c:v>41115.486111112848</c:v>
                </c:pt>
                <c:pt idx="8142">
                  <c:v>41115.500000001724</c:v>
                </c:pt>
                <c:pt idx="8143">
                  <c:v>41115.513888890629</c:v>
                </c:pt>
                <c:pt idx="8144">
                  <c:v>41115.52777777952</c:v>
                </c:pt>
                <c:pt idx="8145">
                  <c:v>41115.541666668389</c:v>
                </c:pt>
                <c:pt idx="8146">
                  <c:v>41115.555555557301</c:v>
                </c:pt>
                <c:pt idx="8147">
                  <c:v>41115.569444446191</c:v>
                </c:pt>
                <c:pt idx="8148">
                  <c:v>41115.583333335082</c:v>
                </c:pt>
                <c:pt idx="8149">
                  <c:v>41115.597222223972</c:v>
                </c:pt>
                <c:pt idx="8150">
                  <c:v>41115.611111112856</c:v>
                </c:pt>
                <c:pt idx="8151">
                  <c:v>41115.625000001717</c:v>
                </c:pt>
                <c:pt idx="8152">
                  <c:v>41115.638888890644</c:v>
                </c:pt>
                <c:pt idx="8153">
                  <c:v>41115.652777779542</c:v>
                </c:pt>
                <c:pt idx="8154">
                  <c:v>41115.666666668425</c:v>
                </c:pt>
                <c:pt idx="8155">
                  <c:v>41115.680555557316</c:v>
                </c:pt>
                <c:pt idx="8156">
                  <c:v>41115.694444446206</c:v>
                </c:pt>
                <c:pt idx="8157">
                  <c:v>41115.708333335097</c:v>
                </c:pt>
                <c:pt idx="8158">
                  <c:v>41115.722222223987</c:v>
                </c:pt>
                <c:pt idx="8159">
                  <c:v>41115.736111112878</c:v>
                </c:pt>
                <c:pt idx="8160">
                  <c:v>41115.750000001754</c:v>
                </c:pt>
                <c:pt idx="8161">
                  <c:v>41115.763888890637</c:v>
                </c:pt>
                <c:pt idx="8162">
                  <c:v>41115.777777779535</c:v>
                </c:pt>
                <c:pt idx="8163">
                  <c:v>41115.791666668403</c:v>
                </c:pt>
                <c:pt idx="8164">
                  <c:v>41115.80555555733</c:v>
                </c:pt>
                <c:pt idx="8165">
                  <c:v>41115.819444446242</c:v>
                </c:pt>
                <c:pt idx="8166">
                  <c:v>41115.833333335111</c:v>
                </c:pt>
                <c:pt idx="8167">
                  <c:v>41115.847222224023</c:v>
                </c:pt>
                <c:pt idx="8168">
                  <c:v>41115.861111112885</c:v>
                </c:pt>
                <c:pt idx="8169">
                  <c:v>41115.875000001775</c:v>
                </c:pt>
                <c:pt idx="8170">
                  <c:v>41115.888888890695</c:v>
                </c:pt>
                <c:pt idx="8171">
                  <c:v>41115.902777779585</c:v>
                </c:pt>
                <c:pt idx="8172">
                  <c:v>41115.916666668461</c:v>
                </c:pt>
                <c:pt idx="8173">
                  <c:v>41115.930555557345</c:v>
                </c:pt>
                <c:pt idx="8174">
                  <c:v>41115.944444446242</c:v>
                </c:pt>
                <c:pt idx="8175">
                  <c:v>41115.958333335155</c:v>
                </c:pt>
                <c:pt idx="8176">
                  <c:v>41115.972222224038</c:v>
                </c:pt>
                <c:pt idx="8177">
                  <c:v>41115.986111112928</c:v>
                </c:pt>
                <c:pt idx="8178">
                  <c:v>41116.000000001775</c:v>
                </c:pt>
                <c:pt idx="8179">
                  <c:v>41116.013888890688</c:v>
                </c:pt>
                <c:pt idx="8180">
                  <c:v>41116.027777779578</c:v>
                </c:pt>
                <c:pt idx="8181">
                  <c:v>41116.041666668454</c:v>
                </c:pt>
                <c:pt idx="8182">
                  <c:v>41116.055555557359</c:v>
                </c:pt>
                <c:pt idx="8183">
                  <c:v>41116.06944444625</c:v>
                </c:pt>
                <c:pt idx="8184">
                  <c:v>41116.08333333514</c:v>
                </c:pt>
                <c:pt idx="8185">
                  <c:v>41116.097222224031</c:v>
                </c:pt>
                <c:pt idx="8186">
                  <c:v>41116.111111112921</c:v>
                </c:pt>
                <c:pt idx="8187">
                  <c:v>41116.125000001768</c:v>
                </c:pt>
                <c:pt idx="8188">
                  <c:v>41116.138888890702</c:v>
                </c:pt>
                <c:pt idx="8189">
                  <c:v>41116.152777779593</c:v>
                </c:pt>
                <c:pt idx="8190">
                  <c:v>41116.166666668476</c:v>
                </c:pt>
                <c:pt idx="8191">
                  <c:v>41116.180555557381</c:v>
                </c:pt>
                <c:pt idx="8192">
                  <c:v>41116.194444446264</c:v>
                </c:pt>
                <c:pt idx="8193">
                  <c:v>41116.208333335162</c:v>
                </c:pt>
                <c:pt idx="8194">
                  <c:v>41116.222222224045</c:v>
                </c:pt>
                <c:pt idx="8195">
                  <c:v>41116.236111112936</c:v>
                </c:pt>
                <c:pt idx="8196">
                  <c:v>41116.250000001826</c:v>
                </c:pt>
                <c:pt idx="8197">
                  <c:v>41116.263888890695</c:v>
                </c:pt>
                <c:pt idx="8198">
                  <c:v>41116.277777779585</c:v>
                </c:pt>
                <c:pt idx="8199">
                  <c:v>41116.291666668454</c:v>
                </c:pt>
                <c:pt idx="8200">
                  <c:v>41116.305555557388</c:v>
                </c:pt>
                <c:pt idx="8201">
                  <c:v>41116.319444446293</c:v>
                </c:pt>
                <c:pt idx="8202">
                  <c:v>41116.333333335169</c:v>
                </c:pt>
                <c:pt idx="8203">
                  <c:v>41116.347222224089</c:v>
                </c:pt>
                <c:pt idx="8204">
                  <c:v>41116.36111111295</c:v>
                </c:pt>
                <c:pt idx="8205">
                  <c:v>41116.375000001834</c:v>
                </c:pt>
                <c:pt idx="8206">
                  <c:v>41116.388888890753</c:v>
                </c:pt>
                <c:pt idx="8207">
                  <c:v>41116.402777779622</c:v>
                </c:pt>
                <c:pt idx="8208">
                  <c:v>41116.416666668512</c:v>
                </c:pt>
                <c:pt idx="8209">
                  <c:v>41116.430555557403</c:v>
                </c:pt>
                <c:pt idx="8210">
                  <c:v>41116.444444446293</c:v>
                </c:pt>
                <c:pt idx="8211">
                  <c:v>41116.458333335213</c:v>
                </c:pt>
                <c:pt idx="8212">
                  <c:v>41116.472222224103</c:v>
                </c:pt>
                <c:pt idx="8213">
                  <c:v>41116.486111112987</c:v>
                </c:pt>
                <c:pt idx="8214">
                  <c:v>41116.500000001855</c:v>
                </c:pt>
                <c:pt idx="8215">
                  <c:v>41116.513888890746</c:v>
                </c:pt>
                <c:pt idx="8216">
                  <c:v>41116.527777779615</c:v>
                </c:pt>
                <c:pt idx="8217">
                  <c:v>41116.541666668527</c:v>
                </c:pt>
                <c:pt idx="8218">
                  <c:v>41116.555555557417</c:v>
                </c:pt>
                <c:pt idx="8219">
                  <c:v>41116.569444446308</c:v>
                </c:pt>
                <c:pt idx="8220">
                  <c:v>41116.583333335198</c:v>
                </c:pt>
                <c:pt idx="8221">
                  <c:v>41116.597222224089</c:v>
                </c:pt>
                <c:pt idx="8222">
                  <c:v>41116.611111112979</c:v>
                </c:pt>
                <c:pt idx="8223">
                  <c:v>41116.625000001834</c:v>
                </c:pt>
                <c:pt idx="8224">
                  <c:v>41116.63888889076</c:v>
                </c:pt>
                <c:pt idx="8225">
                  <c:v>41116.652777779651</c:v>
                </c:pt>
                <c:pt idx="8226">
                  <c:v>41116.666666668534</c:v>
                </c:pt>
                <c:pt idx="8227">
                  <c:v>41116.680555557432</c:v>
                </c:pt>
                <c:pt idx="8228">
                  <c:v>41116.694444446322</c:v>
                </c:pt>
                <c:pt idx="8229">
                  <c:v>41116.708333335206</c:v>
                </c:pt>
                <c:pt idx="8230">
                  <c:v>41116.722222224103</c:v>
                </c:pt>
                <c:pt idx="8231">
                  <c:v>41116.736111112994</c:v>
                </c:pt>
                <c:pt idx="8232">
                  <c:v>41116.750000001884</c:v>
                </c:pt>
                <c:pt idx="8233">
                  <c:v>41116.763888890775</c:v>
                </c:pt>
                <c:pt idx="8234">
                  <c:v>41116.777777779644</c:v>
                </c:pt>
                <c:pt idx="8235">
                  <c:v>41116.791666668527</c:v>
                </c:pt>
                <c:pt idx="8236">
                  <c:v>41116.805555557446</c:v>
                </c:pt>
                <c:pt idx="8237">
                  <c:v>41116.819444446359</c:v>
                </c:pt>
                <c:pt idx="8238">
                  <c:v>41116.833333335228</c:v>
                </c:pt>
                <c:pt idx="8239">
                  <c:v>41116.847222224147</c:v>
                </c:pt>
                <c:pt idx="8240">
                  <c:v>41116.861111112994</c:v>
                </c:pt>
                <c:pt idx="8241">
                  <c:v>41116.875000001884</c:v>
                </c:pt>
                <c:pt idx="8242">
                  <c:v>41116.888888890819</c:v>
                </c:pt>
                <c:pt idx="8243">
                  <c:v>41116.90277777968</c:v>
                </c:pt>
                <c:pt idx="8244">
                  <c:v>41116.916666668592</c:v>
                </c:pt>
                <c:pt idx="8245">
                  <c:v>41116.930555557461</c:v>
                </c:pt>
                <c:pt idx="8246">
                  <c:v>41116.944444446373</c:v>
                </c:pt>
                <c:pt idx="8247">
                  <c:v>41116.958333335242</c:v>
                </c:pt>
                <c:pt idx="8248">
                  <c:v>41116.972222224154</c:v>
                </c:pt>
                <c:pt idx="8249">
                  <c:v>41116.986111113023</c:v>
                </c:pt>
                <c:pt idx="8250">
                  <c:v>41117.000000001914</c:v>
                </c:pt>
                <c:pt idx="8251">
                  <c:v>41117.013888890811</c:v>
                </c:pt>
                <c:pt idx="8252">
                  <c:v>41117.027777779673</c:v>
                </c:pt>
                <c:pt idx="8253">
                  <c:v>41117.041666668585</c:v>
                </c:pt>
                <c:pt idx="8254">
                  <c:v>41117.055555557483</c:v>
                </c:pt>
                <c:pt idx="8255">
                  <c:v>41117.069444446366</c:v>
                </c:pt>
                <c:pt idx="8256">
                  <c:v>41117.083333335257</c:v>
                </c:pt>
                <c:pt idx="8257">
                  <c:v>41117.097222224147</c:v>
                </c:pt>
                <c:pt idx="8258">
                  <c:v>41117.111111113016</c:v>
                </c:pt>
                <c:pt idx="8259">
                  <c:v>41117.125000001906</c:v>
                </c:pt>
                <c:pt idx="8260">
                  <c:v>41117.138888890819</c:v>
                </c:pt>
                <c:pt idx="8261">
                  <c:v>41117.152777779709</c:v>
                </c:pt>
                <c:pt idx="8262">
                  <c:v>41117.166666668585</c:v>
                </c:pt>
                <c:pt idx="8263">
                  <c:v>41117.18055555749</c:v>
                </c:pt>
                <c:pt idx="8264">
                  <c:v>41117.194444446381</c:v>
                </c:pt>
                <c:pt idx="8265">
                  <c:v>41117.208333335271</c:v>
                </c:pt>
                <c:pt idx="8266">
                  <c:v>41117.222222224162</c:v>
                </c:pt>
                <c:pt idx="8267">
                  <c:v>41117.23611111303</c:v>
                </c:pt>
                <c:pt idx="8268">
                  <c:v>41117.250000001935</c:v>
                </c:pt>
                <c:pt idx="8269">
                  <c:v>41117.263888890826</c:v>
                </c:pt>
                <c:pt idx="8270">
                  <c:v>41117.277777779724</c:v>
                </c:pt>
                <c:pt idx="8271">
                  <c:v>41117.291666668578</c:v>
                </c:pt>
                <c:pt idx="8272">
                  <c:v>41117.305555557512</c:v>
                </c:pt>
                <c:pt idx="8273">
                  <c:v>41117.319444446417</c:v>
                </c:pt>
                <c:pt idx="8274">
                  <c:v>41117.333333335286</c:v>
                </c:pt>
                <c:pt idx="8275">
                  <c:v>41117.347222224205</c:v>
                </c:pt>
                <c:pt idx="8276">
                  <c:v>41117.361111113045</c:v>
                </c:pt>
                <c:pt idx="8277">
                  <c:v>41117.375000001957</c:v>
                </c:pt>
                <c:pt idx="8278">
                  <c:v>41117.388888890884</c:v>
                </c:pt>
                <c:pt idx="8279">
                  <c:v>41117.402777779738</c:v>
                </c:pt>
                <c:pt idx="8280">
                  <c:v>41117.416666668629</c:v>
                </c:pt>
                <c:pt idx="8281">
                  <c:v>41117.430555557519</c:v>
                </c:pt>
                <c:pt idx="8282">
                  <c:v>41117.444444446439</c:v>
                </c:pt>
                <c:pt idx="8283">
                  <c:v>41117.458333335322</c:v>
                </c:pt>
                <c:pt idx="8284">
                  <c:v>41117.472222224213</c:v>
                </c:pt>
                <c:pt idx="8285">
                  <c:v>41117.486111113081</c:v>
                </c:pt>
                <c:pt idx="8286">
                  <c:v>41117.500000001972</c:v>
                </c:pt>
                <c:pt idx="8287">
                  <c:v>41117.513888890862</c:v>
                </c:pt>
                <c:pt idx="8288">
                  <c:v>41117.527777779731</c:v>
                </c:pt>
                <c:pt idx="8289">
                  <c:v>41117.541666668614</c:v>
                </c:pt>
                <c:pt idx="8290">
                  <c:v>41117.555555557541</c:v>
                </c:pt>
                <c:pt idx="8291">
                  <c:v>41117.569444446432</c:v>
                </c:pt>
                <c:pt idx="8292">
                  <c:v>41117.583333335315</c:v>
                </c:pt>
                <c:pt idx="8293">
                  <c:v>41117.597222224205</c:v>
                </c:pt>
                <c:pt idx="8294">
                  <c:v>41117.611111113074</c:v>
                </c:pt>
                <c:pt idx="8295">
                  <c:v>41117.625000001965</c:v>
                </c:pt>
                <c:pt idx="8296">
                  <c:v>41117.638888890891</c:v>
                </c:pt>
                <c:pt idx="8297">
                  <c:v>41117.652777779767</c:v>
                </c:pt>
                <c:pt idx="8298">
                  <c:v>41117.666666668629</c:v>
                </c:pt>
                <c:pt idx="8299">
                  <c:v>41117.680555557548</c:v>
                </c:pt>
                <c:pt idx="8300">
                  <c:v>41117.694444446439</c:v>
                </c:pt>
                <c:pt idx="8301">
                  <c:v>41117.708333335329</c:v>
                </c:pt>
                <c:pt idx="8302">
                  <c:v>41117.72222222422</c:v>
                </c:pt>
                <c:pt idx="8303">
                  <c:v>41117.736111113089</c:v>
                </c:pt>
                <c:pt idx="8304">
                  <c:v>41117.750000002001</c:v>
                </c:pt>
                <c:pt idx="8305">
                  <c:v>41117.763888890884</c:v>
                </c:pt>
                <c:pt idx="8306">
                  <c:v>41117.777777779775</c:v>
                </c:pt>
                <c:pt idx="8307">
                  <c:v>41117.791666668621</c:v>
                </c:pt>
                <c:pt idx="8308">
                  <c:v>41117.805555557563</c:v>
                </c:pt>
                <c:pt idx="8309">
                  <c:v>41117.819444446475</c:v>
                </c:pt>
                <c:pt idx="8310">
                  <c:v>41117.833333335344</c:v>
                </c:pt>
                <c:pt idx="8311">
                  <c:v>41117.847222224242</c:v>
                </c:pt>
                <c:pt idx="8312">
                  <c:v>41117.861111113125</c:v>
                </c:pt>
                <c:pt idx="8313">
                  <c:v>41117.875000002015</c:v>
                </c:pt>
                <c:pt idx="8314">
                  <c:v>41117.88888889095</c:v>
                </c:pt>
                <c:pt idx="8315">
                  <c:v>41117.902777779796</c:v>
                </c:pt>
                <c:pt idx="8316">
                  <c:v>41117.916666668687</c:v>
                </c:pt>
                <c:pt idx="8317">
                  <c:v>41117.930555557592</c:v>
                </c:pt>
                <c:pt idx="8318">
                  <c:v>41117.944444446497</c:v>
                </c:pt>
                <c:pt idx="8319">
                  <c:v>41117.95833333538</c:v>
                </c:pt>
                <c:pt idx="8320">
                  <c:v>41117.972222224249</c:v>
                </c:pt>
                <c:pt idx="8321">
                  <c:v>41117.986111113139</c:v>
                </c:pt>
                <c:pt idx="8322">
                  <c:v>41118.00000000203</c:v>
                </c:pt>
                <c:pt idx="8323">
                  <c:v>41118.013888890942</c:v>
                </c:pt>
                <c:pt idx="8324">
                  <c:v>41118.027777779804</c:v>
                </c:pt>
                <c:pt idx="8325">
                  <c:v>41118.04166666868</c:v>
                </c:pt>
                <c:pt idx="8326">
                  <c:v>41118.055555557592</c:v>
                </c:pt>
                <c:pt idx="8327">
                  <c:v>41118.069444446483</c:v>
                </c:pt>
                <c:pt idx="8328">
                  <c:v>41118.083333335373</c:v>
                </c:pt>
                <c:pt idx="8329">
                  <c:v>41118.097222224264</c:v>
                </c:pt>
                <c:pt idx="8330">
                  <c:v>41118.111111113154</c:v>
                </c:pt>
                <c:pt idx="8331">
                  <c:v>41118.125000002023</c:v>
                </c:pt>
                <c:pt idx="8332">
                  <c:v>41118.138888890942</c:v>
                </c:pt>
                <c:pt idx="8333">
                  <c:v>41118.152777779833</c:v>
                </c:pt>
                <c:pt idx="8334">
                  <c:v>41118.166666668694</c:v>
                </c:pt>
                <c:pt idx="8335">
                  <c:v>41118.180555557607</c:v>
                </c:pt>
                <c:pt idx="8336">
                  <c:v>41118.194444446497</c:v>
                </c:pt>
                <c:pt idx="8337">
                  <c:v>41118.208333335388</c:v>
                </c:pt>
                <c:pt idx="8338">
                  <c:v>41118.222222224278</c:v>
                </c:pt>
                <c:pt idx="8339">
                  <c:v>41118.236111113154</c:v>
                </c:pt>
                <c:pt idx="8340">
                  <c:v>41118.250000002059</c:v>
                </c:pt>
                <c:pt idx="8341">
                  <c:v>41118.26388889095</c:v>
                </c:pt>
                <c:pt idx="8342">
                  <c:v>41118.277777779826</c:v>
                </c:pt>
                <c:pt idx="8343">
                  <c:v>41118.291666668687</c:v>
                </c:pt>
                <c:pt idx="8344">
                  <c:v>41118.305555557621</c:v>
                </c:pt>
                <c:pt idx="8345">
                  <c:v>41118.319444446541</c:v>
                </c:pt>
                <c:pt idx="8346">
                  <c:v>41118.333333335402</c:v>
                </c:pt>
                <c:pt idx="8347">
                  <c:v>41118.347222224293</c:v>
                </c:pt>
                <c:pt idx="8348">
                  <c:v>41118.361111113176</c:v>
                </c:pt>
                <c:pt idx="8349">
                  <c:v>41118.375000002081</c:v>
                </c:pt>
                <c:pt idx="8350">
                  <c:v>41118.388888891001</c:v>
                </c:pt>
                <c:pt idx="8351">
                  <c:v>41118.402777779862</c:v>
                </c:pt>
                <c:pt idx="8352">
                  <c:v>41118.416666668745</c:v>
                </c:pt>
                <c:pt idx="8353">
                  <c:v>41118.430555557636</c:v>
                </c:pt>
                <c:pt idx="8354">
                  <c:v>41118.444444446555</c:v>
                </c:pt>
                <c:pt idx="8355">
                  <c:v>41118.458333335446</c:v>
                </c:pt>
                <c:pt idx="8356">
                  <c:v>41118.472222224329</c:v>
                </c:pt>
                <c:pt idx="8357">
                  <c:v>41118.486111113198</c:v>
                </c:pt>
                <c:pt idx="8358">
                  <c:v>41118.500000002088</c:v>
                </c:pt>
                <c:pt idx="8359">
                  <c:v>41118.513888890993</c:v>
                </c:pt>
                <c:pt idx="8360">
                  <c:v>41118.527777779855</c:v>
                </c:pt>
                <c:pt idx="8361">
                  <c:v>41118.541666668738</c:v>
                </c:pt>
                <c:pt idx="8362">
                  <c:v>41118.55555555765</c:v>
                </c:pt>
                <c:pt idx="8363">
                  <c:v>41118.569444446541</c:v>
                </c:pt>
                <c:pt idx="8364">
                  <c:v>41118.583333335431</c:v>
                </c:pt>
                <c:pt idx="8365">
                  <c:v>41118.597222224322</c:v>
                </c:pt>
                <c:pt idx="8366">
                  <c:v>41118.611111113183</c:v>
                </c:pt>
                <c:pt idx="8367">
                  <c:v>41118.625000002081</c:v>
                </c:pt>
                <c:pt idx="8368">
                  <c:v>41118.638888890993</c:v>
                </c:pt>
                <c:pt idx="8369">
                  <c:v>41118.652777779891</c:v>
                </c:pt>
                <c:pt idx="8370">
                  <c:v>41118.666666668774</c:v>
                </c:pt>
                <c:pt idx="8371">
                  <c:v>41118.680555557665</c:v>
                </c:pt>
                <c:pt idx="8372">
                  <c:v>41118.694444446563</c:v>
                </c:pt>
                <c:pt idx="8373">
                  <c:v>41118.708333335446</c:v>
                </c:pt>
                <c:pt idx="8374">
                  <c:v>41118.722222224336</c:v>
                </c:pt>
                <c:pt idx="8375">
                  <c:v>41118.736111113198</c:v>
                </c:pt>
                <c:pt idx="8376">
                  <c:v>41118.750000002117</c:v>
                </c:pt>
                <c:pt idx="8377">
                  <c:v>41118.763888890986</c:v>
                </c:pt>
                <c:pt idx="8378">
                  <c:v>41118.777777779884</c:v>
                </c:pt>
                <c:pt idx="8379">
                  <c:v>41118.791666668752</c:v>
                </c:pt>
                <c:pt idx="8380">
                  <c:v>41118.805555557679</c:v>
                </c:pt>
                <c:pt idx="8381">
                  <c:v>41118.819444446606</c:v>
                </c:pt>
                <c:pt idx="8382">
                  <c:v>41118.83333333546</c:v>
                </c:pt>
                <c:pt idx="8383">
                  <c:v>41118.847222224373</c:v>
                </c:pt>
                <c:pt idx="8384">
                  <c:v>41118.861111113212</c:v>
                </c:pt>
                <c:pt idx="8385">
                  <c:v>41118.875000002132</c:v>
                </c:pt>
                <c:pt idx="8386">
                  <c:v>41118.888888891044</c:v>
                </c:pt>
                <c:pt idx="8387">
                  <c:v>41118.902777779913</c:v>
                </c:pt>
                <c:pt idx="8388">
                  <c:v>41118.916666668803</c:v>
                </c:pt>
                <c:pt idx="8389">
                  <c:v>41118.930555557694</c:v>
                </c:pt>
                <c:pt idx="8390">
                  <c:v>41118.944444446613</c:v>
                </c:pt>
                <c:pt idx="8391">
                  <c:v>41118.958333335504</c:v>
                </c:pt>
                <c:pt idx="8392">
                  <c:v>41118.972222224387</c:v>
                </c:pt>
                <c:pt idx="8393">
                  <c:v>41118.986111113256</c:v>
                </c:pt>
                <c:pt idx="8394">
                  <c:v>41119.000000002146</c:v>
                </c:pt>
                <c:pt idx="8395">
                  <c:v>41119.013888891037</c:v>
                </c:pt>
                <c:pt idx="8396">
                  <c:v>41119.027777779927</c:v>
                </c:pt>
                <c:pt idx="8397">
                  <c:v>41119.041666668796</c:v>
                </c:pt>
                <c:pt idx="8398">
                  <c:v>41119.055555557708</c:v>
                </c:pt>
                <c:pt idx="8399">
                  <c:v>41119.069444446599</c:v>
                </c:pt>
                <c:pt idx="8400">
                  <c:v>41119.083333335489</c:v>
                </c:pt>
                <c:pt idx="8401">
                  <c:v>41119.09722222438</c:v>
                </c:pt>
                <c:pt idx="8402">
                  <c:v>41119.111111113234</c:v>
                </c:pt>
                <c:pt idx="8403">
                  <c:v>41119.125000002154</c:v>
                </c:pt>
                <c:pt idx="8404">
                  <c:v>41119.138888891051</c:v>
                </c:pt>
                <c:pt idx="8405">
                  <c:v>41119.152777779942</c:v>
                </c:pt>
                <c:pt idx="8406">
                  <c:v>41119.166666668825</c:v>
                </c:pt>
                <c:pt idx="8407">
                  <c:v>41119.180555557723</c:v>
                </c:pt>
                <c:pt idx="8408">
                  <c:v>41119.194444446606</c:v>
                </c:pt>
                <c:pt idx="8409">
                  <c:v>41119.208333335511</c:v>
                </c:pt>
                <c:pt idx="8410">
                  <c:v>41119.222222224394</c:v>
                </c:pt>
                <c:pt idx="8411">
                  <c:v>41119.236111113263</c:v>
                </c:pt>
                <c:pt idx="8412">
                  <c:v>41119.250000002183</c:v>
                </c:pt>
                <c:pt idx="8413">
                  <c:v>41119.263888891044</c:v>
                </c:pt>
                <c:pt idx="8414">
                  <c:v>41119.277777779957</c:v>
                </c:pt>
                <c:pt idx="8415">
                  <c:v>41119.291666668803</c:v>
                </c:pt>
                <c:pt idx="8416">
                  <c:v>41119.305555557738</c:v>
                </c:pt>
                <c:pt idx="8417">
                  <c:v>41119.319444446643</c:v>
                </c:pt>
                <c:pt idx="8418">
                  <c:v>41119.333333335519</c:v>
                </c:pt>
                <c:pt idx="8419">
                  <c:v>41119.347222224438</c:v>
                </c:pt>
                <c:pt idx="8420">
                  <c:v>41119.36111111327</c:v>
                </c:pt>
                <c:pt idx="8421">
                  <c:v>41119.37500000219</c:v>
                </c:pt>
                <c:pt idx="8422">
                  <c:v>41119.388888891102</c:v>
                </c:pt>
                <c:pt idx="8423">
                  <c:v>41119.402777779993</c:v>
                </c:pt>
                <c:pt idx="8424">
                  <c:v>41119.416666668862</c:v>
                </c:pt>
                <c:pt idx="8425">
                  <c:v>41119.430555557752</c:v>
                </c:pt>
                <c:pt idx="8426">
                  <c:v>41119.444444446643</c:v>
                </c:pt>
                <c:pt idx="8427">
                  <c:v>41119.458333335555</c:v>
                </c:pt>
                <c:pt idx="8428">
                  <c:v>41119.472222224453</c:v>
                </c:pt>
                <c:pt idx="8429">
                  <c:v>41119.486111113314</c:v>
                </c:pt>
                <c:pt idx="8430">
                  <c:v>41119.500000002205</c:v>
                </c:pt>
                <c:pt idx="8431">
                  <c:v>41119.513888891095</c:v>
                </c:pt>
                <c:pt idx="8432">
                  <c:v>41119.527777779986</c:v>
                </c:pt>
                <c:pt idx="8433">
                  <c:v>41119.541666668876</c:v>
                </c:pt>
                <c:pt idx="8434">
                  <c:v>41119.555555557767</c:v>
                </c:pt>
                <c:pt idx="8435">
                  <c:v>41119.569444446657</c:v>
                </c:pt>
                <c:pt idx="8436">
                  <c:v>41119.583333335548</c:v>
                </c:pt>
                <c:pt idx="8437">
                  <c:v>41119.597222224438</c:v>
                </c:pt>
                <c:pt idx="8438">
                  <c:v>41119.611111113307</c:v>
                </c:pt>
                <c:pt idx="8439">
                  <c:v>41119.62500000219</c:v>
                </c:pt>
                <c:pt idx="8440">
                  <c:v>41119.63888889111</c:v>
                </c:pt>
                <c:pt idx="8441">
                  <c:v>41119.65277778</c:v>
                </c:pt>
                <c:pt idx="8442">
                  <c:v>41119.666666668876</c:v>
                </c:pt>
                <c:pt idx="8443">
                  <c:v>41119.680555557781</c:v>
                </c:pt>
                <c:pt idx="8444">
                  <c:v>41119.694444446672</c:v>
                </c:pt>
                <c:pt idx="8445">
                  <c:v>41119.708333335562</c:v>
                </c:pt>
                <c:pt idx="8446">
                  <c:v>41119.722222224453</c:v>
                </c:pt>
                <c:pt idx="8447">
                  <c:v>41119.736111113314</c:v>
                </c:pt>
                <c:pt idx="8448">
                  <c:v>41119.750000002234</c:v>
                </c:pt>
                <c:pt idx="8449">
                  <c:v>41119.763888891124</c:v>
                </c:pt>
                <c:pt idx="8450">
                  <c:v>41119.777777779993</c:v>
                </c:pt>
                <c:pt idx="8451">
                  <c:v>41119.791666668869</c:v>
                </c:pt>
                <c:pt idx="8452">
                  <c:v>41119.805555557796</c:v>
                </c:pt>
                <c:pt idx="8453">
                  <c:v>41119.819444446708</c:v>
                </c:pt>
                <c:pt idx="8454">
                  <c:v>41119.833333335591</c:v>
                </c:pt>
                <c:pt idx="8455">
                  <c:v>41119.847222224496</c:v>
                </c:pt>
                <c:pt idx="8456">
                  <c:v>41119.861111113329</c:v>
                </c:pt>
                <c:pt idx="8457">
                  <c:v>41119.875000002234</c:v>
                </c:pt>
                <c:pt idx="8458">
                  <c:v>41119.888888891161</c:v>
                </c:pt>
                <c:pt idx="8459">
                  <c:v>41119.902777780029</c:v>
                </c:pt>
                <c:pt idx="8460">
                  <c:v>41119.916666668942</c:v>
                </c:pt>
                <c:pt idx="8461">
                  <c:v>41119.93055555781</c:v>
                </c:pt>
                <c:pt idx="8462">
                  <c:v>41119.944444446723</c:v>
                </c:pt>
                <c:pt idx="8463">
                  <c:v>41119.958333335613</c:v>
                </c:pt>
                <c:pt idx="8464">
                  <c:v>41119.972222224504</c:v>
                </c:pt>
                <c:pt idx="8465">
                  <c:v>41119.986111113372</c:v>
                </c:pt>
                <c:pt idx="8466">
                  <c:v>41120.000000002256</c:v>
                </c:pt>
                <c:pt idx="8467">
                  <c:v>41120.013888891153</c:v>
                </c:pt>
                <c:pt idx="8468">
                  <c:v>41120.027777780022</c:v>
                </c:pt>
                <c:pt idx="8469">
                  <c:v>41120.041666668934</c:v>
                </c:pt>
                <c:pt idx="8470">
                  <c:v>41120.055555557832</c:v>
                </c:pt>
                <c:pt idx="8471">
                  <c:v>41120.069444446715</c:v>
                </c:pt>
                <c:pt idx="8472">
                  <c:v>41120.083333335606</c:v>
                </c:pt>
                <c:pt idx="8473">
                  <c:v>41120.097222224496</c:v>
                </c:pt>
                <c:pt idx="8474">
                  <c:v>41120.111111113365</c:v>
                </c:pt>
                <c:pt idx="8475">
                  <c:v>41120.125000002248</c:v>
                </c:pt>
                <c:pt idx="8476">
                  <c:v>41120.138888891168</c:v>
                </c:pt>
                <c:pt idx="8477">
                  <c:v>41120.152777780058</c:v>
                </c:pt>
                <c:pt idx="8478">
                  <c:v>41120.166666668934</c:v>
                </c:pt>
                <c:pt idx="8479">
                  <c:v>41120.180555557839</c:v>
                </c:pt>
                <c:pt idx="8480">
                  <c:v>41120.19444444673</c:v>
                </c:pt>
                <c:pt idx="8481">
                  <c:v>41120.20833333562</c:v>
                </c:pt>
                <c:pt idx="8482">
                  <c:v>41120.222222224511</c:v>
                </c:pt>
                <c:pt idx="8483">
                  <c:v>41120.23611111338</c:v>
                </c:pt>
                <c:pt idx="8484">
                  <c:v>41120.250000002285</c:v>
                </c:pt>
                <c:pt idx="8485">
                  <c:v>41120.263888891175</c:v>
                </c:pt>
                <c:pt idx="8486">
                  <c:v>41120.277777780051</c:v>
                </c:pt>
                <c:pt idx="8487">
                  <c:v>41120.291666668927</c:v>
                </c:pt>
                <c:pt idx="8488">
                  <c:v>41120.305555557861</c:v>
                </c:pt>
                <c:pt idx="8489">
                  <c:v>41120.319444446766</c:v>
                </c:pt>
                <c:pt idx="8490">
                  <c:v>41120.333333335635</c:v>
                </c:pt>
                <c:pt idx="8491">
                  <c:v>41120.347222224555</c:v>
                </c:pt>
                <c:pt idx="8492">
                  <c:v>41120.361111113394</c:v>
                </c:pt>
                <c:pt idx="8493">
                  <c:v>41120.375000002306</c:v>
                </c:pt>
                <c:pt idx="8494">
                  <c:v>41120.388888891212</c:v>
                </c:pt>
                <c:pt idx="8495">
                  <c:v>41120.402777780087</c:v>
                </c:pt>
                <c:pt idx="8496">
                  <c:v>41120.416666668993</c:v>
                </c:pt>
                <c:pt idx="8497">
                  <c:v>41120.430555557869</c:v>
                </c:pt>
                <c:pt idx="8498">
                  <c:v>41120.444444446788</c:v>
                </c:pt>
                <c:pt idx="8499">
                  <c:v>41120.458333335671</c:v>
                </c:pt>
                <c:pt idx="8500">
                  <c:v>41120.472222224569</c:v>
                </c:pt>
                <c:pt idx="8501">
                  <c:v>41120.486111113431</c:v>
                </c:pt>
                <c:pt idx="8502">
                  <c:v>41120.500000002321</c:v>
                </c:pt>
                <c:pt idx="8503">
                  <c:v>41120.513888891204</c:v>
                </c:pt>
                <c:pt idx="8504">
                  <c:v>41120.52777778008</c:v>
                </c:pt>
                <c:pt idx="8505">
                  <c:v>41120.541666668985</c:v>
                </c:pt>
                <c:pt idx="8506">
                  <c:v>41120.555555557883</c:v>
                </c:pt>
                <c:pt idx="8507">
                  <c:v>41120.569444446781</c:v>
                </c:pt>
                <c:pt idx="8508">
                  <c:v>41120.583333335664</c:v>
                </c:pt>
                <c:pt idx="8509">
                  <c:v>41120.597222224562</c:v>
                </c:pt>
                <c:pt idx="8510">
                  <c:v>41120.611111113423</c:v>
                </c:pt>
                <c:pt idx="8511">
                  <c:v>41120.625000002314</c:v>
                </c:pt>
                <c:pt idx="8512">
                  <c:v>41120.638888891226</c:v>
                </c:pt>
                <c:pt idx="8513">
                  <c:v>41120.652777780117</c:v>
                </c:pt>
                <c:pt idx="8514">
                  <c:v>41120.666666668985</c:v>
                </c:pt>
                <c:pt idx="8515">
                  <c:v>41120.680555557898</c:v>
                </c:pt>
                <c:pt idx="8516">
                  <c:v>41120.694444446788</c:v>
                </c:pt>
                <c:pt idx="8517">
                  <c:v>41120.708333335679</c:v>
                </c:pt>
                <c:pt idx="8518">
                  <c:v>41120.722222224569</c:v>
                </c:pt>
                <c:pt idx="8519">
                  <c:v>41120.736111113438</c:v>
                </c:pt>
                <c:pt idx="8520">
                  <c:v>41120.75000000235</c:v>
                </c:pt>
                <c:pt idx="8521">
                  <c:v>41120.763888891204</c:v>
                </c:pt>
                <c:pt idx="8522">
                  <c:v>41120.777777780124</c:v>
                </c:pt>
                <c:pt idx="8523">
                  <c:v>41120.791666668978</c:v>
                </c:pt>
                <c:pt idx="8524">
                  <c:v>41120.805555557912</c:v>
                </c:pt>
                <c:pt idx="8525">
                  <c:v>41120.819444446824</c:v>
                </c:pt>
                <c:pt idx="8526">
                  <c:v>41120.833333335686</c:v>
                </c:pt>
                <c:pt idx="8527">
                  <c:v>41120.847222224613</c:v>
                </c:pt>
                <c:pt idx="8528">
                  <c:v>41120.861111113474</c:v>
                </c:pt>
                <c:pt idx="8529">
                  <c:v>41120.875000002365</c:v>
                </c:pt>
                <c:pt idx="8530">
                  <c:v>41120.888888891262</c:v>
                </c:pt>
                <c:pt idx="8531">
                  <c:v>41120.902777780146</c:v>
                </c:pt>
                <c:pt idx="8532">
                  <c:v>41120.916666669036</c:v>
                </c:pt>
                <c:pt idx="8533">
                  <c:v>41120.930555557941</c:v>
                </c:pt>
                <c:pt idx="8534">
                  <c:v>41120.944444446846</c:v>
                </c:pt>
                <c:pt idx="8535">
                  <c:v>41120.95833333573</c:v>
                </c:pt>
                <c:pt idx="8536">
                  <c:v>41120.972222224613</c:v>
                </c:pt>
                <c:pt idx="8537">
                  <c:v>41120.986111113489</c:v>
                </c:pt>
                <c:pt idx="8538">
                  <c:v>41121.000000002379</c:v>
                </c:pt>
                <c:pt idx="8539">
                  <c:v>41121.01388889127</c:v>
                </c:pt>
                <c:pt idx="8540">
                  <c:v>41121.027777780138</c:v>
                </c:pt>
                <c:pt idx="8541">
                  <c:v>41121.041666669022</c:v>
                </c:pt>
                <c:pt idx="8542">
                  <c:v>41121.055555557941</c:v>
                </c:pt>
                <c:pt idx="8543">
                  <c:v>41121.069444446832</c:v>
                </c:pt>
                <c:pt idx="8544">
                  <c:v>41121.083333335722</c:v>
                </c:pt>
                <c:pt idx="8545">
                  <c:v>41121.097222224606</c:v>
                </c:pt>
                <c:pt idx="8546">
                  <c:v>41121.111111113481</c:v>
                </c:pt>
                <c:pt idx="8547">
                  <c:v>41121.125000002372</c:v>
                </c:pt>
                <c:pt idx="8548">
                  <c:v>41121.138888891284</c:v>
                </c:pt>
                <c:pt idx="8549">
                  <c:v>41121.152777780182</c:v>
                </c:pt>
                <c:pt idx="8550">
                  <c:v>41121.166666669043</c:v>
                </c:pt>
                <c:pt idx="8551">
                  <c:v>41121.180555557963</c:v>
                </c:pt>
                <c:pt idx="8552">
                  <c:v>41121.194444446846</c:v>
                </c:pt>
                <c:pt idx="8553">
                  <c:v>41121.208333335737</c:v>
                </c:pt>
                <c:pt idx="8554">
                  <c:v>41121.222222224627</c:v>
                </c:pt>
                <c:pt idx="8555">
                  <c:v>41121.236111113496</c:v>
                </c:pt>
                <c:pt idx="8556">
                  <c:v>41121.250000002408</c:v>
                </c:pt>
                <c:pt idx="8557">
                  <c:v>41121.26388889127</c:v>
                </c:pt>
                <c:pt idx="8558">
                  <c:v>41121.277777780175</c:v>
                </c:pt>
                <c:pt idx="8559">
                  <c:v>41121.291666669036</c:v>
                </c:pt>
                <c:pt idx="8560">
                  <c:v>41121.305555557992</c:v>
                </c:pt>
                <c:pt idx="8561">
                  <c:v>41121.31944444689</c:v>
                </c:pt>
                <c:pt idx="8562">
                  <c:v>41121.333333335751</c:v>
                </c:pt>
                <c:pt idx="8563">
                  <c:v>41121.347222224642</c:v>
                </c:pt>
                <c:pt idx="8564">
                  <c:v>41121.361111113525</c:v>
                </c:pt>
                <c:pt idx="8565">
                  <c:v>41121.375000002423</c:v>
                </c:pt>
                <c:pt idx="8566">
                  <c:v>41121.388888891313</c:v>
                </c:pt>
                <c:pt idx="8567">
                  <c:v>41121.402777780204</c:v>
                </c:pt>
                <c:pt idx="8568">
                  <c:v>41121.416666669094</c:v>
                </c:pt>
                <c:pt idx="8569">
                  <c:v>41121.430555557992</c:v>
                </c:pt>
                <c:pt idx="8570">
                  <c:v>41121.444444446905</c:v>
                </c:pt>
                <c:pt idx="8571">
                  <c:v>41121.458333335788</c:v>
                </c:pt>
                <c:pt idx="8572">
                  <c:v>41121.472222224678</c:v>
                </c:pt>
                <c:pt idx="8573">
                  <c:v>41121.486111113547</c:v>
                </c:pt>
                <c:pt idx="8574">
                  <c:v>41121.500000002437</c:v>
                </c:pt>
                <c:pt idx="8575">
                  <c:v>41121.513888891328</c:v>
                </c:pt>
                <c:pt idx="8576">
                  <c:v>41121.527777780189</c:v>
                </c:pt>
                <c:pt idx="8577">
                  <c:v>41121.541666669087</c:v>
                </c:pt>
                <c:pt idx="8578">
                  <c:v>41121.555555557999</c:v>
                </c:pt>
                <c:pt idx="8579">
                  <c:v>41121.56944444689</c:v>
                </c:pt>
                <c:pt idx="8580">
                  <c:v>41121.58333333578</c:v>
                </c:pt>
                <c:pt idx="8581">
                  <c:v>41121.597222224671</c:v>
                </c:pt>
                <c:pt idx="8582">
                  <c:v>41121.611111113554</c:v>
                </c:pt>
                <c:pt idx="8583">
                  <c:v>41121.62500000243</c:v>
                </c:pt>
                <c:pt idx="8584">
                  <c:v>41121.638888891335</c:v>
                </c:pt>
                <c:pt idx="8585">
                  <c:v>41121.652777780226</c:v>
                </c:pt>
                <c:pt idx="8586">
                  <c:v>41121.666666669124</c:v>
                </c:pt>
                <c:pt idx="8587">
                  <c:v>41121.680555558036</c:v>
                </c:pt>
                <c:pt idx="8588">
                  <c:v>41121.694444446912</c:v>
                </c:pt>
                <c:pt idx="8589">
                  <c:v>41121.708333335795</c:v>
                </c:pt>
                <c:pt idx="8590">
                  <c:v>41121.722222224686</c:v>
                </c:pt>
                <c:pt idx="8591">
                  <c:v>41121.736111113576</c:v>
                </c:pt>
                <c:pt idx="8592">
                  <c:v>41121.750000002467</c:v>
                </c:pt>
                <c:pt idx="8593">
                  <c:v>41121.763888891328</c:v>
                </c:pt>
                <c:pt idx="8594">
                  <c:v>41121.777777780204</c:v>
                </c:pt>
                <c:pt idx="8595">
                  <c:v>41121.791666669102</c:v>
                </c:pt>
                <c:pt idx="8596">
                  <c:v>41121.805555558043</c:v>
                </c:pt>
                <c:pt idx="8597">
                  <c:v>41121.819444446948</c:v>
                </c:pt>
                <c:pt idx="8598">
                  <c:v>41121.83333333581</c:v>
                </c:pt>
                <c:pt idx="8599">
                  <c:v>41121.847222224722</c:v>
                </c:pt>
                <c:pt idx="8600">
                  <c:v>41121.861111113576</c:v>
                </c:pt>
                <c:pt idx="8601">
                  <c:v>41121.875000002481</c:v>
                </c:pt>
                <c:pt idx="8602">
                  <c:v>41121.888888891393</c:v>
                </c:pt>
                <c:pt idx="8603">
                  <c:v>41121.902777780255</c:v>
                </c:pt>
                <c:pt idx="8604">
                  <c:v>41121.916666669153</c:v>
                </c:pt>
                <c:pt idx="8605">
                  <c:v>41121.930555558043</c:v>
                </c:pt>
                <c:pt idx="8606">
                  <c:v>41121.94444444697</c:v>
                </c:pt>
                <c:pt idx="8607">
                  <c:v>41121.958333335853</c:v>
                </c:pt>
                <c:pt idx="8608">
                  <c:v>41121.972222224736</c:v>
                </c:pt>
                <c:pt idx="8609">
                  <c:v>41121.986111113605</c:v>
                </c:pt>
                <c:pt idx="8610">
                  <c:v>41122.000000002496</c:v>
                </c:pt>
                <c:pt idx="8611">
                  <c:v>41122.013888891386</c:v>
                </c:pt>
                <c:pt idx="8612">
                  <c:v>41122.027777780248</c:v>
                </c:pt>
                <c:pt idx="8613">
                  <c:v>41122.041666669145</c:v>
                </c:pt>
                <c:pt idx="8614">
                  <c:v>41122.05555555808</c:v>
                </c:pt>
                <c:pt idx="8615">
                  <c:v>41122.069444446948</c:v>
                </c:pt>
                <c:pt idx="8616">
                  <c:v>41122.083333335839</c:v>
                </c:pt>
                <c:pt idx="8617">
                  <c:v>41122.097222224729</c:v>
                </c:pt>
                <c:pt idx="8618">
                  <c:v>41122.111111113591</c:v>
                </c:pt>
                <c:pt idx="8619">
                  <c:v>41122.125000002488</c:v>
                </c:pt>
                <c:pt idx="8620">
                  <c:v>41122.138888891401</c:v>
                </c:pt>
                <c:pt idx="8621">
                  <c:v>41122.152777780284</c:v>
                </c:pt>
                <c:pt idx="8622">
                  <c:v>41122.166666669174</c:v>
                </c:pt>
                <c:pt idx="8623">
                  <c:v>41122.180555558094</c:v>
                </c:pt>
                <c:pt idx="8624">
                  <c:v>41122.194444446963</c:v>
                </c:pt>
                <c:pt idx="8625">
                  <c:v>41122.208333335853</c:v>
                </c:pt>
                <c:pt idx="8626">
                  <c:v>41122.222222224744</c:v>
                </c:pt>
                <c:pt idx="8627">
                  <c:v>41122.236111113612</c:v>
                </c:pt>
                <c:pt idx="8628">
                  <c:v>41122.250000002532</c:v>
                </c:pt>
                <c:pt idx="8629">
                  <c:v>41122.263888891393</c:v>
                </c:pt>
                <c:pt idx="8630">
                  <c:v>41122.277777780277</c:v>
                </c:pt>
                <c:pt idx="8631">
                  <c:v>41122.291666669153</c:v>
                </c:pt>
                <c:pt idx="8632">
                  <c:v>41122.305555558109</c:v>
                </c:pt>
                <c:pt idx="8633">
                  <c:v>41122.319444447006</c:v>
                </c:pt>
                <c:pt idx="8634">
                  <c:v>41122.333333335868</c:v>
                </c:pt>
                <c:pt idx="8635">
                  <c:v>41122.34722222478</c:v>
                </c:pt>
                <c:pt idx="8636">
                  <c:v>41122.36111111362</c:v>
                </c:pt>
                <c:pt idx="8637">
                  <c:v>41122.375000002539</c:v>
                </c:pt>
                <c:pt idx="8638">
                  <c:v>41122.388888891452</c:v>
                </c:pt>
                <c:pt idx="8639">
                  <c:v>41122.40277778032</c:v>
                </c:pt>
                <c:pt idx="8640">
                  <c:v>41122.416666669204</c:v>
                </c:pt>
                <c:pt idx="8641">
                  <c:v>41122.430555558123</c:v>
                </c:pt>
                <c:pt idx="8642">
                  <c:v>41122.444444447014</c:v>
                </c:pt>
                <c:pt idx="8643">
                  <c:v>41122.458333335904</c:v>
                </c:pt>
                <c:pt idx="8644">
                  <c:v>41122.472222224795</c:v>
                </c:pt>
                <c:pt idx="8645">
                  <c:v>41122.486111113656</c:v>
                </c:pt>
                <c:pt idx="8646">
                  <c:v>41122.500000002561</c:v>
                </c:pt>
                <c:pt idx="8647">
                  <c:v>41122.513888891444</c:v>
                </c:pt>
                <c:pt idx="8648">
                  <c:v>41122.527777780313</c:v>
                </c:pt>
                <c:pt idx="8649">
                  <c:v>41122.541666669196</c:v>
                </c:pt>
                <c:pt idx="8650">
                  <c:v>41122.555555558138</c:v>
                </c:pt>
                <c:pt idx="8651">
                  <c:v>41122.569444447006</c:v>
                </c:pt>
                <c:pt idx="8652">
                  <c:v>41122.583333335897</c:v>
                </c:pt>
                <c:pt idx="8653">
                  <c:v>41122.597222224787</c:v>
                </c:pt>
                <c:pt idx="8654">
                  <c:v>41122.611111113649</c:v>
                </c:pt>
                <c:pt idx="8655">
                  <c:v>41122.625000002554</c:v>
                </c:pt>
                <c:pt idx="8656">
                  <c:v>41122.638888891459</c:v>
                </c:pt>
                <c:pt idx="8657">
                  <c:v>41122.652777780335</c:v>
                </c:pt>
                <c:pt idx="8658">
                  <c:v>41122.666666669204</c:v>
                </c:pt>
                <c:pt idx="8659">
                  <c:v>41122.680555558152</c:v>
                </c:pt>
                <c:pt idx="8660">
                  <c:v>41122.694444447021</c:v>
                </c:pt>
                <c:pt idx="8661">
                  <c:v>41122.708333335911</c:v>
                </c:pt>
                <c:pt idx="8662">
                  <c:v>41122.722222224802</c:v>
                </c:pt>
                <c:pt idx="8663">
                  <c:v>41122.736111113663</c:v>
                </c:pt>
                <c:pt idx="8664">
                  <c:v>41122.750000002583</c:v>
                </c:pt>
                <c:pt idx="8665">
                  <c:v>41122.763888891452</c:v>
                </c:pt>
                <c:pt idx="8666">
                  <c:v>41122.777777780335</c:v>
                </c:pt>
                <c:pt idx="8667">
                  <c:v>41122.791666669196</c:v>
                </c:pt>
                <c:pt idx="8668">
                  <c:v>41122.805555558167</c:v>
                </c:pt>
                <c:pt idx="8669">
                  <c:v>41122.819444447043</c:v>
                </c:pt>
                <c:pt idx="8670">
                  <c:v>41122.833333335933</c:v>
                </c:pt>
                <c:pt idx="8671">
                  <c:v>41122.847222224846</c:v>
                </c:pt>
                <c:pt idx="8672">
                  <c:v>41122.861111113678</c:v>
                </c:pt>
                <c:pt idx="8673">
                  <c:v>41122.875000002598</c:v>
                </c:pt>
                <c:pt idx="8674">
                  <c:v>41122.88888889151</c:v>
                </c:pt>
                <c:pt idx="8675">
                  <c:v>41122.902777780379</c:v>
                </c:pt>
                <c:pt idx="8676">
                  <c:v>41122.916666669254</c:v>
                </c:pt>
                <c:pt idx="8677">
                  <c:v>41122.930555558189</c:v>
                </c:pt>
                <c:pt idx="8678">
                  <c:v>41122.944444447072</c:v>
                </c:pt>
                <c:pt idx="8679">
                  <c:v>41122.95833333597</c:v>
                </c:pt>
                <c:pt idx="8680">
                  <c:v>41122.972222224853</c:v>
                </c:pt>
                <c:pt idx="8681">
                  <c:v>41122.986111113722</c:v>
                </c:pt>
                <c:pt idx="8682">
                  <c:v>41123.000000002605</c:v>
                </c:pt>
                <c:pt idx="8683">
                  <c:v>41123.013888891503</c:v>
                </c:pt>
                <c:pt idx="8684">
                  <c:v>41123.027777780364</c:v>
                </c:pt>
                <c:pt idx="8685">
                  <c:v>41123.041666669254</c:v>
                </c:pt>
                <c:pt idx="8686">
                  <c:v>41123.055555558203</c:v>
                </c:pt>
                <c:pt idx="8687">
                  <c:v>41123.069444447065</c:v>
                </c:pt>
                <c:pt idx="8688">
                  <c:v>41123.083333335962</c:v>
                </c:pt>
                <c:pt idx="8689">
                  <c:v>41123.097222224846</c:v>
                </c:pt>
                <c:pt idx="8690">
                  <c:v>41123.111111113714</c:v>
                </c:pt>
                <c:pt idx="8691">
                  <c:v>41123.125000002598</c:v>
                </c:pt>
                <c:pt idx="8692">
                  <c:v>41123.138888891517</c:v>
                </c:pt>
                <c:pt idx="8693">
                  <c:v>41123.152777780408</c:v>
                </c:pt>
                <c:pt idx="8694">
                  <c:v>41123.166666669269</c:v>
                </c:pt>
                <c:pt idx="8695">
                  <c:v>41123.180555558203</c:v>
                </c:pt>
                <c:pt idx="8696">
                  <c:v>41123.194444447079</c:v>
                </c:pt>
                <c:pt idx="8697">
                  <c:v>41123.208333335991</c:v>
                </c:pt>
                <c:pt idx="8698">
                  <c:v>41123.22222222486</c:v>
                </c:pt>
                <c:pt idx="8699">
                  <c:v>41123.236111113722</c:v>
                </c:pt>
                <c:pt idx="8700">
                  <c:v>41123.250000002634</c:v>
                </c:pt>
                <c:pt idx="8701">
                  <c:v>41123.263888891524</c:v>
                </c:pt>
                <c:pt idx="8702">
                  <c:v>41123.2777777804</c:v>
                </c:pt>
                <c:pt idx="8703">
                  <c:v>41123.291666669247</c:v>
                </c:pt>
                <c:pt idx="8704">
                  <c:v>41123.305555558203</c:v>
                </c:pt>
                <c:pt idx="8705">
                  <c:v>41123.319444447116</c:v>
                </c:pt>
                <c:pt idx="8706">
                  <c:v>41123.333333335991</c:v>
                </c:pt>
                <c:pt idx="8707">
                  <c:v>41123.347222224904</c:v>
                </c:pt>
                <c:pt idx="8708">
                  <c:v>41123.361111113743</c:v>
                </c:pt>
                <c:pt idx="8709">
                  <c:v>41123.375000002656</c:v>
                </c:pt>
                <c:pt idx="8710">
                  <c:v>41123.388888891575</c:v>
                </c:pt>
                <c:pt idx="8711">
                  <c:v>41123.402777780437</c:v>
                </c:pt>
                <c:pt idx="8712">
                  <c:v>41123.416666669327</c:v>
                </c:pt>
                <c:pt idx="8713">
                  <c:v>41123.430555558218</c:v>
                </c:pt>
                <c:pt idx="8714">
                  <c:v>41123.44444444713</c:v>
                </c:pt>
                <c:pt idx="8715">
                  <c:v>41123.458333336035</c:v>
                </c:pt>
                <c:pt idx="8716">
                  <c:v>41123.472222224918</c:v>
                </c:pt>
                <c:pt idx="8717">
                  <c:v>41123.48611111378</c:v>
                </c:pt>
                <c:pt idx="8718">
                  <c:v>41123.5</c:v>
                </c:pt>
                <c:pt idx="8719">
                  <c:v>41123.513888888891</c:v>
                </c:pt>
                <c:pt idx="8720">
                  <c:v>41123.527777777774</c:v>
                </c:pt>
                <c:pt idx="8721">
                  <c:v>41123.541666666642</c:v>
                </c:pt>
                <c:pt idx="8722">
                  <c:v>41123.555555555562</c:v>
                </c:pt>
                <c:pt idx="8723">
                  <c:v>41123.569444444445</c:v>
                </c:pt>
                <c:pt idx="8724">
                  <c:v>41123.583333333336</c:v>
                </c:pt>
                <c:pt idx="8725">
                  <c:v>41123.597222222204</c:v>
                </c:pt>
                <c:pt idx="8726">
                  <c:v>41123.611111111088</c:v>
                </c:pt>
                <c:pt idx="8727">
                  <c:v>41123.624999999993</c:v>
                </c:pt>
                <c:pt idx="8728">
                  <c:v>41123.638888888891</c:v>
                </c:pt>
                <c:pt idx="8729">
                  <c:v>41123.652777777781</c:v>
                </c:pt>
                <c:pt idx="8730">
                  <c:v>41123.666666666642</c:v>
                </c:pt>
                <c:pt idx="8731">
                  <c:v>41123.680555555562</c:v>
                </c:pt>
                <c:pt idx="8732">
                  <c:v>41123.694444444445</c:v>
                </c:pt>
                <c:pt idx="8733">
                  <c:v>41123.708333333336</c:v>
                </c:pt>
                <c:pt idx="8734">
                  <c:v>41123.722222222204</c:v>
                </c:pt>
                <c:pt idx="8735">
                  <c:v>41123.736111111088</c:v>
                </c:pt>
                <c:pt idx="8736">
                  <c:v>41123.75</c:v>
                </c:pt>
                <c:pt idx="8737">
                  <c:v>41123.763888888876</c:v>
                </c:pt>
                <c:pt idx="8738">
                  <c:v>41123.777777777774</c:v>
                </c:pt>
                <c:pt idx="8739">
                  <c:v>41123.791666666621</c:v>
                </c:pt>
                <c:pt idx="8740">
                  <c:v>41123.805555555562</c:v>
                </c:pt>
                <c:pt idx="8741">
                  <c:v>41123.819444444467</c:v>
                </c:pt>
                <c:pt idx="8742">
                  <c:v>41123.833333333336</c:v>
                </c:pt>
                <c:pt idx="8743">
                  <c:v>41123.847222222219</c:v>
                </c:pt>
                <c:pt idx="8744">
                  <c:v>41123.861111111088</c:v>
                </c:pt>
                <c:pt idx="8745">
                  <c:v>41123.875</c:v>
                </c:pt>
                <c:pt idx="8746">
                  <c:v>41123.88888888892</c:v>
                </c:pt>
                <c:pt idx="8747">
                  <c:v>41123.902777777781</c:v>
                </c:pt>
                <c:pt idx="8748">
                  <c:v>41123.916666666664</c:v>
                </c:pt>
                <c:pt idx="8749">
                  <c:v>41123.930555555562</c:v>
                </c:pt>
                <c:pt idx="8750">
                  <c:v>41123.944444444467</c:v>
                </c:pt>
                <c:pt idx="8751">
                  <c:v>41123.958333333343</c:v>
                </c:pt>
                <c:pt idx="8752">
                  <c:v>41123.972222222219</c:v>
                </c:pt>
                <c:pt idx="8753">
                  <c:v>41123.986111111109</c:v>
                </c:pt>
                <c:pt idx="8754">
                  <c:v>41124</c:v>
                </c:pt>
                <c:pt idx="8755">
                  <c:v>41124.013888888891</c:v>
                </c:pt>
                <c:pt idx="8756">
                  <c:v>41124.027777777774</c:v>
                </c:pt>
                <c:pt idx="8757">
                  <c:v>41124.041666666642</c:v>
                </c:pt>
                <c:pt idx="8758">
                  <c:v>41124.055555555562</c:v>
                </c:pt>
                <c:pt idx="8759">
                  <c:v>41124.069444444445</c:v>
                </c:pt>
                <c:pt idx="8760">
                  <c:v>41124.083333333336</c:v>
                </c:pt>
                <c:pt idx="8761">
                  <c:v>41124.097222222204</c:v>
                </c:pt>
                <c:pt idx="8762">
                  <c:v>41124.111111111088</c:v>
                </c:pt>
                <c:pt idx="8763">
                  <c:v>41124.124999999993</c:v>
                </c:pt>
                <c:pt idx="8764">
                  <c:v>41124.138888888891</c:v>
                </c:pt>
                <c:pt idx="8765">
                  <c:v>41124.152777777781</c:v>
                </c:pt>
                <c:pt idx="8766">
                  <c:v>41124.166666666642</c:v>
                </c:pt>
                <c:pt idx="8767">
                  <c:v>41124.180555555562</c:v>
                </c:pt>
                <c:pt idx="8768">
                  <c:v>41124.194444444445</c:v>
                </c:pt>
                <c:pt idx="8769">
                  <c:v>41124.208333333336</c:v>
                </c:pt>
                <c:pt idx="8770">
                  <c:v>41124.222222222204</c:v>
                </c:pt>
                <c:pt idx="8771">
                  <c:v>41124.236111111088</c:v>
                </c:pt>
                <c:pt idx="8772">
                  <c:v>41124.25</c:v>
                </c:pt>
                <c:pt idx="8773">
                  <c:v>41124.263888888876</c:v>
                </c:pt>
                <c:pt idx="8774">
                  <c:v>41124.277777777774</c:v>
                </c:pt>
                <c:pt idx="8775">
                  <c:v>41124.291666666621</c:v>
                </c:pt>
                <c:pt idx="8776">
                  <c:v>41124.305555555562</c:v>
                </c:pt>
                <c:pt idx="8777">
                  <c:v>41124.319444444467</c:v>
                </c:pt>
                <c:pt idx="8778">
                  <c:v>41124.333333333336</c:v>
                </c:pt>
                <c:pt idx="8779">
                  <c:v>41124.347222222219</c:v>
                </c:pt>
                <c:pt idx="8780">
                  <c:v>41124.361111111088</c:v>
                </c:pt>
                <c:pt idx="8781">
                  <c:v>41124.375</c:v>
                </c:pt>
                <c:pt idx="8782">
                  <c:v>41124.38888888892</c:v>
                </c:pt>
                <c:pt idx="8783">
                  <c:v>41124.402777777781</c:v>
                </c:pt>
                <c:pt idx="8784">
                  <c:v>41124.416666666664</c:v>
                </c:pt>
                <c:pt idx="8785">
                  <c:v>41124.430555555562</c:v>
                </c:pt>
                <c:pt idx="8786">
                  <c:v>41124.444444444467</c:v>
                </c:pt>
                <c:pt idx="8787">
                  <c:v>41124.458333333343</c:v>
                </c:pt>
                <c:pt idx="8788">
                  <c:v>41124.472222222219</c:v>
                </c:pt>
                <c:pt idx="8789">
                  <c:v>41124.486111111109</c:v>
                </c:pt>
                <c:pt idx="8790">
                  <c:v>41124.5</c:v>
                </c:pt>
                <c:pt idx="8791">
                  <c:v>41124.513888888891</c:v>
                </c:pt>
                <c:pt idx="8792">
                  <c:v>41124.527777777774</c:v>
                </c:pt>
                <c:pt idx="8793">
                  <c:v>41124.541666666642</c:v>
                </c:pt>
                <c:pt idx="8794">
                  <c:v>41124.555555555562</c:v>
                </c:pt>
                <c:pt idx="8795">
                  <c:v>41124.569444444445</c:v>
                </c:pt>
                <c:pt idx="8796">
                  <c:v>41124.583333333336</c:v>
                </c:pt>
                <c:pt idx="8797">
                  <c:v>41124.597222222204</c:v>
                </c:pt>
                <c:pt idx="8798">
                  <c:v>41124.611111111088</c:v>
                </c:pt>
                <c:pt idx="8799">
                  <c:v>41124.624999999993</c:v>
                </c:pt>
                <c:pt idx="8800">
                  <c:v>41124.638888888891</c:v>
                </c:pt>
                <c:pt idx="8801">
                  <c:v>41124.652777777781</c:v>
                </c:pt>
                <c:pt idx="8802">
                  <c:v>41124.666666666642</c:v>
                </c:pt>
                <c:pt idx="8803">
                  <c:v>41124.680555555562</c:v>
                </c:pt>
                <c:pt idx="8804">
                  <c:v>41124.694444444445</c:v>
                </c:pt>
                <c:pt idx="8805">
                  <c:v>41124.708333333336</c:v>
                </c:pt>
                <c:pt idx="8806">
                  <c:v>41124.722222222204</c:v>
                </c:pt>
                <c:pt idx="8807">
                  <c:v>41124.736111111088</c:v>
                </c:pt>
                <c:pt idx="8808">
                  <c:v>41124.75</c:v>
                </c:pt>
                <c:pt idx="8809">
                  <c:v>41124.763888888876</c:v>
                </c:pt>
                <c:pt idx="8810">
                  <c:v>41124.777777777774</c:v>
                </c:pt>
                <c:pt idx="8811">
                  <c:v>41124.791666666621</c:v>
                </c:pt>
                <c:pt idx="8812">
                  <c:v>41124.805555555562</c:v>
                </c:pt>
                <c:pt idx="8813">
                  <c:v>41124.819444444467</c:v>
                </c:pt>
                <c:pt idx="8814">
                  <c:v>41124.833333333336</c:v>
                </c:pt>
                <c:pt idx="8815">
                  <c:v>41124.847222222219</c:v>
                </c:pt>
                <c:pt idx="8816">
                  <c:v>41124.861111111088</c:v>
                </c:pt>
                <c:pt idx="8817">
                  <c:v>41124.875</c:v>
                </c:pt>
                <c:pt idx="8818">
                  <c:v>41124.88888888892</c:v>
                </c:pt>
                <c:pt idx="8819">
                  <c:v>41124.902777777781</c:v>
                </c:pt>
                <c:pt idx="8820">
                  <c:v>41124.916666666664</c:v>
                </c:pt>
                <c:pt idx="8821">
                  <c:v>41124.930555555562</c:v>
                </c:pt>
                <c:pt idx="8822">
                  <c:v>41124.944444444467</c:v>
                </c:pt>
                <c:pt idx="8823">
                  <c:v>41124.958333333343</c:v>
                </c:pt>
                <c:pt idx="8824">
                  <c:v>41124.972222222219</c:v>
                </c:pt>
                <c:pt idx="8825">
                  <c:v>41124.986111111109</c:v>
                </c:pt>
                <c:pt idx="8826">
                  <c:v>41125</c:v>
                </c:pt>
                <c:pt idx="8827">
                  <c:v>41125.013888888891</c:v>
                </c:pt>
                <c:pt idx="8828">
                  <c:v>41125.027777777774</c:v>
                </c:pt>
                <c:pt idx="8829">
                  <c:v>41125.041666666642</c:v>
                </c:pt>
                <c:pt idx="8830">
                  <c:v>41125.055555555562</c:v>
                </c:pt>
                <c:pt idx="8831">
                  <c:v>41125.069444444445</c:v>
                </c:pt>
                <c:pt idx="8832">
                  <c:v>41125.083333333336</c:v>
                </c:pt>
                <c:pt idx="8833">
                  <c:v>41125.097222222204</c:v>
                </c:pt>
                <c:pt idx="8834">
                  <c:v>41125.111111111088</c:v>
                </c:pt>
                <c:pt idx="8835">
                  <c:v>41125.124999999993</c:v>
                </c:pt>
                <c:pt idx="8836">
                  <c:v>41125.138888888891</c:v>
                </c:pt>
                <c:pt idx="8837">
                  <c:v>41125.152777777781</c:v>
                </c:pt>
                <c:pt idx="8838">
                  <c:v>41125.166666666642</c:v>
                </c:pt>
                <c:pt idx="8839">
                  <c:v>41125.180555555562</c:v>
                </c:pt>
                <c:pt idx="8840">
                  <c:v>41125.194444444445</c:v>
                </c:pt>
                <c:pt idx="8841">
                  <c:v>41125.208333333336</c:v>
                </c:pt>
                <c:pt idx="8842">
                  <c:v>41125.222222222204</c:v>
                </c:pt>
                <c:pt idx="8843">
                  <c:v>41125.236111111088</c:v>
                </c:pt>
                <c:pt idx="8844">
                  <c:v>41125.25</c:v>
                </c:pt>
                <c:pt idx="8845">
                  <c:v>41125.263888888876</c:v>
                </c:pt>
                <c:pt idx="8846">
                  <c:v>41125.277777777774</c:v>
                </c:pt>
                <c:pt idx="8847">
                  <c:v>41125.291666666621</c:v>
                </c:pt>
                <c:pt idx="8848">
                  <c:v>41125.305555555562</c:v>
                </c:pt>
                <c:pt idx="8849">
                  <c:v>41125.319444444467</c:v>
                </c:pt>
                <c:pt idx="8850">
                  <c:v>41125.333333333336</c:v>
                </c:pt>
                <c:pt idx="8851">
                  <c:v>41125.347222222219</c:v>
                </c:pt>
                <c:pt idx="8852">
                  <c:v>41125.361111111088</c:v>
                </c:pt>
                <c:pt idx="8853">
                  <c:v>41125.375</c:v>
                </c:pt>
                <c:pt idx="8854">
                  <c:v>41125.38888888892</c:v>
                </c:pt>
                <c:pt idx="8855">
                  <c:v>41125.402777777781</c:v>
                </c:pt>
                <c:pt idx="8856">
                  <c:v>41125.416666666664</c:v>
                </c:pt>
                <c:pt idx="8857">
                  <c:v>41125.430555555562</c:v>
                </c:pt>
                <c:pt idx="8858">
                  <c:v>41125.444444444467</c:v>
                </c:pt>
                <c:pt idx="8859">
                  <c:v>41125.458333333343</c:v>
                </c:pt>
                <c:pt idx="8860">
                  <c:v>41125.472222222219</c:v>
                </c:pt>
                <c:pt idx="8861">
                  <c:v>41125.486111111109</c:v>
                </c:pt>
                <c:pt idx="8862">
                  <c:v>41125.5</c:v>
                </c:pt>
                <c:pt idx="8863">
                  <c:v>41125.513888888891</c:v>
                </c:pt>
                <c:pt idx="8864">
                  <c:v>41125.527777777774</c:v>
                </c:pt>
                <c:pt idx="8865">
                  <c:v>41125.541666666642</c:v>
                </c:pt>
                <c:pt idx="8866">
                  <c:v>41125.555555555562</c:v>
                </c:pt>
                <c:pt idx="8867">
                  <c:v>41125.569444444445</c:v>
                </c:pt>
                <c:pt idx="8868">
                  <c:v>41125.583333333336</c:v>
                </c:pt>
                <c:pt idx="8869">
                  <c:v>41125.597222222204</c:v>
                </c:pt>
                <c:pt idx="8870">
                  <c:v>41125.611111111088</c:v>
                </c:pt>
                <c:pt idx="8871">
                  <c:v>41125.624999999993</c:v>
                </c:pt>
                <c:pt idx="8872">
                  <c:v>41125.638888888891</c:v>
                </c:pt>
                <c:pt idx="8873">
                  <c:v>41125.652777777781</c:v>
                </c:pt>
                <c:pt idx="8874">
                  <c:v>41125.666666666642</c:v>
                </c:pt>
                <c:pt idx="8875">
                  <c:v>41125.680555555562</c:v>
                </c:pt>
                <c:pt idx="8876">
                  <c:v>41125.694444444445</c:v>
                </c:pt>
                <c:pt idx="8877">
                  <c:v>41125.708333333336</c:v>
                </c:pt>
                <c:pt idx="8878">
                  <c:v>41125.722222222204</c:v>
                </c:pt>
                <c:pt idx="8879">
                  <c:v>41125.736111111088</c:v>
                </c:pt>
                <c:pt idx="8880">
                  <c:v>41125.75</c:v>
                </c:pt>
                <c:pt idx="8881">
                  <c:v>41125.763888888876</c:v>
                </c:pt>
                <c:pt idx="8882">
                  <c:v>41125.777777777774</c:v>
                </c:pt>
                <c:pt idx="8883">
                  <c:v>41125.791666666621</c:v>
                </c:pt>
                <c:pt idx="8884">
                  <c:v>41125.805555555562</c:v>
                </c:pt>
                <c:pt idx="8885">
                  <c:v>41125.819444444467</c:v>
                </c:pt>
                <c:pt idx="8886">
                  <c:v>41125.833333333336</c:v>
                </c:pt>
                <c:pt idx="8887">
                  <c:v>41125.847222222219</c:v>
                </c:pt>
                <c:pt idx="8888">
                  <c:v>41125.861111111088</c:v>
                </c:pt>
                <c:pt idx="8889">
                  <c:v>41125.875</c:v>
                </c:pt>
                <c:pt idx="8890">
                  <c:v>41125.88888888892</c:v>
                </c:pt>
                <c:pt idx="8891">
                  <c:v>41125.902777777781</c:v>
                </c:pt>
                <c:pt idx="8892">
                  <c:v>41125.916666666664</c:v>
                </c:pt>
                <c:pt idx="8893">
                  <c:v>41125.930555555562</c:v>
                </c:pt>
                <c:pt idx="8894">
                  <c:v>41125.944444444467</c:v>
                </c:pt>
                <c:pt idx="8895">
                  <c:v>41125.958333333343</c:v>
                </c:pt>
                <c:pt idx="8896">
                  <c:v>41125.972222222219</c:v>
                </c:pt>
                <c:pt idx="8897">
                  <c:v>41125.986111111109</c:v>
                </c:pt>
                <c:pt idx="8898">
                  <c:v>41126</c:v>
                </c:pt>
                <c:pt idx="8899">
                  <c:v>41126.013888888891</c:v>
                </c:pt>
                <c:pt idx="8900">
                  <c:v>41126.027777777774</c:v>
                </c:pt>
                <c:pt idx="8901">
                  <c:v>41126.041666666642</c:v>
                </c:pt>
                <c:pt idx="8902">
                  <c:v>41126.055555555562</c:v>
                </c:pt>
                <c:pt idx="8903">
                  <c:v>41126.069444444445</c:v>
                </c:pt>
                <c:pt idx="8904">
                  <c:v>41126.083333333336</c:v>
                </c:pt>
                <c:pt idx="8905">
                  <c:v>41126.097222222204</c:v>
                </c:pt>
                <c:pt idx="8906">
                  <c:v>41126.111111111088</c:v>
                </c:pt>
                <c:pt idx="8907">
                  <c:v>41126.124999999993</c:v>
                </c:pt>
                <c:pt idx="8908">
                  <c:v>41126.138888888891</c:v>
                </c:pt>
                <c:pt idx="8909">
                  <c:v>41126.152777777781</c:v>
                </c:pt>
                <c:pt idx="8910">
                  <c:v>41126.166666666642</c:v>
                </c:pt>
                <c:pt idx="8911">
                  <c:v>41126.180555555562</c:v>
                </c:pt>
                <c:pt idx="8912">
                  <c:v>41126.194444444445</c:v>
                </c:pt>
                <c:pt idx="8913">
                  <c:v>41126.208333333336</c:v>
                </c:pt>
                <c:pt idx="8914">
                  <c:v>41126.222222222204</c:v>
                </c:pt>
                <c:pt idx="8915">
                  <c:v>41126.236111111088</c:v>
                </c:pt>
                <c:pt idx="8916">
                  <c:v>41126.25</c:v>
                </c:pt>
                <c:pt idx="8917">
                  <c:v>41126.263888888876</c:v>
                </c:pt>
                <c:pt idx="8918">
                  <c:v>41126.277777777774</c:v>
                </c:pt>
                <c:pt idx="8919">
                  <c:v>41126.291666666621</c:v>
                </c:pt>
                <c:pt idx="8920">
                  <c:v>41126.305555555562</c:v>
                </c:pt>
                <c:pt idx="8921">
                  <c:v>41126.319444444467</c:v>
                </c:pt>
                <c:pt idx="8922">
                  <c:v>41126.333333333336</c:v>
                </c:pt>
                <c:pt idx="8923">
                  <c:v>41126.347222222219</c:v>
                </c:pt>
                <c:pt idx="8924">
                  <c:v>41126.361111111088</c:v>
                </c:pt>
                <c:pt idx="8925">
                  <c:v>41126.375</c:v>
                </c:pt>
                <c:pt idx="8926">
                  <c:v>41126.38888888892</c:v>
                </c:pt>
                <c:pt idx="8927">
                  <c:v>41126.402777777781</c:v>
                </c:pt>
                <c:pt idx="8928">
                  <c:v>41126.416666666664</c:v>
                </c:pt>
                <c:pt idx="8929">
                  <c:v>41126.430555555562</c:v>
                </c:pt>
                <c:pt idx="8930">
                  <c:v>41126.444444444467</c:v>
                </c:pt>
                <c:pt idx="8931">
                  <c:v>41126.458333333343</c:v>
                </c:pt>
                <c:pt idx="8932">
                  <c:v>41126.472222222219</c:v>
                </c:pt>
                <c:pt idx="8933">
                  <c:v>41126.486111111109</c:v>
                </c:pt>
                <c:pt idx="8934">
                  <c:v>41126.5</c:v>
                </c:pt>
                <c:pt idx="8935">
                  <c:v>41126.513888888891</c:v>
                </c:pt>
                <c:pt idx="8936">
                  <c:v>41126.527777777774</c:v>
                </c:pt>
                <c:pt idx="8937">
                  <c:v>41126.541666666642</c:v>
                </c:pt>
                <c:pt idx="8938">
                  <c:v>41126.555555555562</c:v>
                </c:pt>
                <c:pt idx="8939">
                  <c:v>41126.569444444445</c:v>
                </c:pt>
                <c:pt idx="8940">
                  <c:v>41126.583333333336</c:v>
                </c:pt>
                <c:pt idx="8941">
                  <c:v>41126.597222222204</c:v>
                </c:pt>
                <c:pt idx="8942">
                  <c:v>41126.611111111088</c:v>
                </c:pt>
                <c:pt idx="8943">
                  <c:v>41126.624999999993</c:v>
                </c:pt>
                <c:pt idx="8944">
                  <c:v>41126.638888888891</c:v>
                </c:pt>
                <c:pt idx="8945">
                  <c:v>41126.652777777781</c:v>
                </c:pt>
                <c:pt idx="8946">
                  <c:v>41126.666666666642</c:v>
                </c:pt>
                <c:pt idx="8947">
                  <c:v>41126.680555555562</c:v>
                </c:pt>
                <c:pt idx="8948">
                  <c:v>41126.694444444445</c:v>
                </c:pt>
                <c:pt idx="8949">
                  <c:v>41126.708333333336</c:v>
                </c:pt>
                <c:pt idx="8950">
                  <c:v>41126.722222222204</c:v>
                </c:pt>
                <c:pt idx="8951">
                  <c:v>41126.736111111088</c:v>
                </c:pt>
                <c:pt idx="8952">
                  <c:v>41126.75</c:v>
                </c:pt>
                <c:pt idx="8953">
                  <c:v>41126.763888888876</c:v>
                </c:pt>
                <c:pt idx="8954">
                  <c:v>41126.777777777774</c:v>
                </c:pt>
                <c:pt idx="8955">
                  <c:v>41126.791666666621</c:v>
                </c:pt>
                <c:pt idx="8956">
                  <c:v>41126.805555555562</c:v>
                </c:pt>
                <c:pt idx="8957">
                  <c:v>41126.819444444467</c:v>
                </c:pt>
                <c:pt idx="8958">
                  <c:v>41126.833333333336</c:v>
                </c:pt>
                <c:pt idx="8959">
                  <c:v>41126.847222222219</c:v>
                </c:pt>
                <c:pt idx="8960">
                  <c:v>41126.861111111088</c:v>
                </c:pt>
                <c:pt idx="8961">
                  <c:v>41126.875</c:v>
                </c:pt>
                <c:pt idx="8962">
                  <c:v>41126.88888888892</c:v>
                </c:pt>
                <c:pt idx="8963">
                  <c:v>41126.902777777781</c:v>
                </c:pt>
                <c:pt idx="8964">
                  <c:v>41126.916666666664</c:v>
                </c:pt>
                <c:pt idx="8965">
                  <c:v>41126.930555555562</c:v>
                </c:pt>
                <c:pt idx="8966">
                  <c:v>41126.944444444467</c:v>
                </c:pt>
                <c:pt idx="8967">
                  <c:v>41126.958333333343</c:v>
                </c:pt>
                <c:pt idx="8968">
                  <c:v>41126.972222222219</c:v>
                </c:pt>
                <c:pt idx="8969">
                  <c:v>41126.986111111109</c:v>
                </c:pt>
                <c:pt idx="8970">
                  <c:v>41127</c:v>
                </c:pt>
                <c:pt idx="8971">
                  <c:v>41127.013888888891</c:v>
                </c:pt>
                <c:pt idx="8972">
                  <c:v>41127.027777777774</c:v>
                </c:pt>
                <c:pt idx="8973">
                  <c:v>41127.041666666642</c:v>
                </c:pt>
                <c:pt idx="8974">
                  <c:v>41127.055555555562</c:v>
                </c:pt>
                <c:pt idx="8975">
                  <c:v>41127.069444444445</c:v>
                </c:pt>
                <c:pt idx="8976">
                  <c:v>41127.083333333336</c:v>
                </c:pt>
                <c:pt idx="8977">
                  <c:v>41127.097222222204</c:v>
                </c:pt>
                <c:pt idx="8978">
                  <c:v>41127.111111111088</c:v>
                </c:pt>
                <c:pt idx="8979">
                  <c:v>41127.124999999993</c:v>
                </c:pt>
                <c:pt idx="8980">
                  <c:v>41127.138888888891</c:v>
                </c:pt>
                <c:pt idx="8981">
                  <c:v>41127.152777777781</c:v>
                </c:pt>
                <c:pt idx="8982">
                  <c:v>41127.166666666642</c:v>
                </c:pt>
                <c:pt idx="8983">
                  <c:v>41127.180555555562</c:v>
                </c:pt>
                <c:pt idx="8984">
                  <c:v>41127.194444444445</c:v>
                </c:pt>
                <c:pt idx="8985">
                  <c:v>41127.208333333336</c:v>
                </c:pt>
                <c:pt idx="8986">
                  <c:v>41127.222222222204</c:v>
                </c:pt>
                <c:pt idx="8987">
                  <c:v>41127.236111111088</c:v>
                </c:pt>
                <c:pt idx="8988">
                  <c:v>41127.25</c:v>
                </c:pt>
                <c:pt idx="8989">
                  <c:v>41127.263888888876</c:v>
                </c:pt>
                <c:pt idx="8990">
                  <c:v>41127.277777777774</c:v>
                </c:pt>
                <c:pt idx="8991">
                  <c:v>41127.291666666621</c:v>
                </c:pt>
                <c:pt idx="8992">
                  <c:v>41127.305555555562</c:v>
                </c:pt>
                <c:pt idx="8993">
                  <c:v>41127.319444444467</c:v>
                </c:pt>
                <c:pt idx="8994">
                  <c:v>41127.333333333336</c:v>
                </c:pt>
                <c:pt idx="8995">
                  <c:v>41127.347222222219</c:v>
                </c:pt>
                <c:pt idx="8996">
                  <c:v>41127.361111111088</c:v>
                </c:pt>
                <c:pt idx="8997">
                  <c:v>41127.375</c:v>
                </c:pt>
                <c:pt idx="8998">
                  <c:v>41127.38888888892</c:v>
                </c:pt>
                <c:pt idx="8999">
                  <c:v>41127.402777777781</c:v>
                </c:pt>
                <c:pt idx="9000">
                  <c:v>41127.416666666664</c:v>
                </c:pt>
                <c:pt idx="9001">
                  <c:v>41127.430555555562</c:v>
                </c:pt>
                <c:pt idx="9002">
                  <c:v>41127.444444444467</c:v>
                </c:pt>
                <c:pt idx="9003">
                  <c:v>41127.458333333343</c:v>
                </c:pt>
                <c:pt idx="9004">
                  <c:v>41127.472222222219</c:v>
                </c:pt>
                <c:pt idx="9005">
                  <c:v>41127.486111111109</c:v>
                </c:pt>
                <c:pt idx="9006">
                  <c:v>41127.5</c:v>
                </c:pt>
                <c:pt idx="9007">
                  <c:v>41127.513888888891</c:v>
                </c:pt>
                <c:pt idx="9008">
                  <c:v>41127.527777777774</c:v>
                </c:pt>
                <c:pt idx="9009">
                  <c:v>41127.541666666642</c:v>
                </c:pt>
                <c:pt idx="9010">
                  <c:v>41127.555555555562</c:v>
                </c:pt>
                <c:pt idx="9011">
                  <c:v>41127.569444444445</c:v>
                </c:pt>
                <c:pt idx="9012">
                  <c:v>41127.583333333336</c:v>
                </c:pt>
                <c:pt idx="9013">
                  <c:v>41127.597222222204</c:v>
                </c:pt>
                <c:pt idx="9014">
                  <c:v>41127.611111111088</c:v>
                </c:pt>
                <c:pt idx="9015">
                  <c:v>41127.624999999993</c:v>
                </c:pt>
                <c:pt idx="9016">
                  <c:v>41127.638888888891</c:v>
                </c:pt>
                <c:pt idx="9017">
                  <c:v>41127.652777777781</c:v>
                </c:pt>
                <c:pt idx="9018">
                  <c:v>41127.666666666642</c:v>
                </c:pt>
                <c:pt idx="9019">
                  <c:v>41127.680555555562</c:v>
                </c:pt>
                <c:pt idx="9020">
                  <c:v>41127.694444444445</c:v>
                </c:pt>
                <c:pt idx="9021">
                  <c:v>41127.708333333336</c:v>
                </c:pt>
                <c:pt idx="9022">
                  <c:v>41127.722222222204</c:v>
                </c:pt>
                <c:pt idx="9023">
                  <c:v>41127.736111111088</c:v>
                </c:pt>
                <c:pt idx="9024">
                  <c:v>41127.75</c:v>
                </c:pt>
                <c:pt idx="9025">
                  <c:v>41127.763888888876</c:v>
                </c:pt>
                <c:pt idx="9026">
                  <c:v>41127.777777777774</c:v>
                </c:pt>
                <c:pt idx="9027">
                  <c:v>41127.791666666621</c:v>
                </c:pt>
                <c:pt idx="9028">
                  <c:v>41127.805555555562</c:v>
                </c:pt>
                <c:pt idx="9029">
                  <c:v>41127.819444444467</c:v>
                </c:pt>
                <c:pt idx="9030">
                  <c:v>41127.833333333336</c:v>
                </c:pt>
                <c:pt idx="9031">
                  <c:v>41127.847222222219</c:v>
                </c:pt>
                <c:pt idx="9032">
                  <c:v>41127.861111111088</c:v>
                </c:pt>
                <c:pt idx="9033">
                  <c:v>41127.875</c:v>
                </c:pt>
                <c:pt idx="9034">
                  <c:v>41127.88888888892</c:v>
                </c:pt>
                <c:pt idx="9035">
                  <c:v>41127.902777777781</c:v>
                </c:pt>
                <c:pt idx="9036">
                  <c:v>41127.916666666664</c:v>
                </c:pt>
                <c:pt idx="9037">
                  <c:v>41127.930555555562</c:v>
                </c:pt>
                <c:pt idx="9038">
                  <c:v>41127.944444444467</c:v>
                </c:pt>
                <c:pt idx="9039">
                  <c:v>41127.958333333343</c:v>
                </c:pt>
                <c:pt idx="9040">
                  <c:v>41127.972222222219</c:v>
                </c:pt>
                <c:pt idx="9041">
                  <c:v>41127.986111111109</c:v>
                </c:pt>
                <c:pt idx="9042">
                  <c:v>41128</c:v>
                </c:pt>
                <c:pt idx="9043">
                  <c:v>41128.013888888891</c:v>
                </c:pt>
                <c:pt idx="9044">
                  <c:v>41128.027777777774</c:v>
                </c:pt>
                <c:pt idx="9045">
                  <c:v>41128.041666666642</c:v>
                </c:pt>
                <c:pt idx="9046">
                  <c:v>41128.055555555562</c:v>
                </c:pt>
                <c:pt idx="9047">
                  <c:v>41128.069444444445</c:v>
                </c:pt>
                <c:pt idx="9048">
                  <c:v>41128.083333333336</c:v>
                </c:pt>
                <c:pt idx="9049">
                  <c:v>41128.097222222204</c:v>
                </c:pt>
                <c:pt idx="9050">
                  <c:v>41128.111111111088</c:v>
                </c:pt>
                <c:pt idx="9051">
                  <c:v>41128.124999999993</c:v>
                </c:pt>
                <c:pt idx="9052">
                  <c:v>41128.138888888891</c:v>
                </c:pt>
                <c:pt idx="9053">
                  <c:v>41128.152777777781</c:v>
                </c:pt>
                <c:pt idx="9054">
                  <c:v>41128.166666666642</c:v>
                </c:pt>
                <c:pt idx="9055">
                  <c:v>41128.180555555562</c:v>
                </c:pt>
                <c:pt idx="9056">
                  <c:v>41128.194444444445</c:v>
                </c:pt>
                <c:pt idx="9057">
                  <c:v>41128.208333333336</c:v>
                </c:pt>
                <c:pt idx="9058">
                  <c:v>41128.222222222204</c:v>
                </c:pt>
                <c:pt idx="9059">
                  <c:v>41128.236111111088</c:v>
                </c:pt>
                <c:pt idx="9060">
                  <c:v>41128.25</c:v>
                </c:pt>
                <c:pt idx="9061">
                  <c:v>41128.263888888876</c:v>
                </c:pt>
                <c:pt idx="9062">
                  <c:v>41128.277777777774</c:v>
                </c:pt>
                <c:pt idx="9063">
                  <c:v>41128.291666666621</c:v>
                </c:pt>
                <c:pt idx="9064">
                  <c:v>41128.305555555562</c:v>
                </c:pt>
                <c:pt idx="9065">
                  <c:v>41128.319444444467</c:v>
                </c:pt>
                <c:pt idx="9066">
                  <c:v>41128.333333333336</c:v>
                </c:pt>
                <c:pt idx="9067">
                  <c:v>41128.347222222219</c:v>
                </c:pt>
                <c:pt idx="9068">
                  <c:v>41128.361111111088</c:v>
                </c:pt>
                <c:pt idx="9069">
                  <c:v>41128.375</c:v>
                </c:pt>
                <c:pt idx="9070">
                  <c:v>41128.38888888892</c:v>
                </c:pt>
                <c:pt idx="9071">
                  <c:v>41128.402777777781</c:v>
                </c:pt>
                <c:pt idx="9072">
                  <c:v>41128.416666666664</c:v>
                </c:pt>
                <c:pt idx="9073">
                  <c:v>41128.430555555562</c:v>
                </c:pt>
                <c:pt idx="9074">
                  <c:v>41128.444444444467</c:v>
                </c:pt>
                <c:pt idx="9075">
                  <c:v>41128.458333333343</c:v>
                </c:pt>
                <c:pt idx="9076">
                  <c:v>41128.472222222219</c:v>
                </c:pt>
                <c:pt idx="9077">
                  <c:v>41128.486111111109</c:v>
                </c:pt>
                <c:pt idx="9078">
                  <c:v>41128.5</c:v>
                </c:pt>
                <c:pt idx="9079">
                  <c:v>41128.513888888891</c:v>
                </c:pt>
                <c:pt idx="9080">
                  <c:v>41128.527777777774</c:v>
                </c:pt>
                <c:pt idx="9081">
                  <c:v>41128.541666666642</c:v>
                </c:pt>
                <c:pt idx="9082">
                  <c:v>41128.555555555562</c:v>
                </c:pt>
                <c:pt idx="9083">
                  <c:v>41128.569444444445</c:v>
                </c:pt>
                <c:pt idx="9084">
                  <c:v>41128.583333333336</c:v>
                </c:pt>
                <c:pt idx="9085">
                  <c:v>41128.597222222204</c:v>
                </c:pt>
                <c:pt idx="9086">
                  <c:v>41128.611111111088</c:v>
                </c:pt>
                <c:pt idx="9087">
                  <c:v>41128.624999999993</c:v>
                </c:pt>
                <c:pt idx="9088">
                  <c:v>41128.638888888891</c:v>
                </c:pt>
                <c:pt idx="9089">
                  <c:v>41128.652777777781</c:v>
                </c:pt>
                <c:pt idx="9090">
                  <c:v>41128.666666666642</c:v>
                </c:pt>
                <c:pt idx="9091">
                  <c:v>41128.680555555562</c:v>
                </c:pt>
                <c:pt idx="9092">
                  <c:v>41128.694444444445</c:v>
                </c:pt>
                <c:pt idx="9093">
                  <c:v>41128.708333333336</c:v>
                </c:pt>
                <c:pt idx="9094">
                  <c:v>41128.722222222204</c:v>
                </c:pt>
                <c:pt idx="9095">
                  <c:v>41128.736111111088</c:v>
                </c:pt>
                <c:pt idx="9096">
                  <c:v>41128.75</c:v>
                </c:pt>
                <c:pt idx="9097">
                  <c:v>41128.763888888876</c:v>
                </c:pt>
                <c:pt idx="9098">
                  <c:v>41128.777777777774</c:v>
                </c:pt>
                <c:pt idx="9099">
                  <c:v>41128.791666666621</c:v>
                </c:pt>
                <c:pt idx="9100">
                  <c:v>41128.805555555562</c:v>
                </c:pt>
                <c:pt idx="9101">
                  <c:v>41128.819444444467</c:v>
                </c:pt>
                <c:pt idx="9102">
                  <c:v>41128.833333333336</c:v>
                </c:pt>
                <c:pt idx="9103">
                  <c:v>41128.847222222219</c:v>
                </c:pt>
                <c:pt idx="9104">
                  <c:v>41128.861111111088</c:v>
                </c:pt>
                <c:pt idx="9105">
                  <c:v>41128.875</c:v>
                </c:pt>
                <c:pt idx="9106">
                  <c:v>41128.88888888892</c:v>
                </c:pt>
                <c:pt idx="9107">
                  <c:v>41128.902777777781</c:v>
                </c:pt>
                <c:pt idx="9108">
                  <c:v>41128.916666666664</c:v>
                </c:pt>
                <c:pt idx="9109">
                  <c:v>41128.930555555562</c:v>
                </c:pt>
                <c:pt idx="9110">
                  <c:v>41128.944444444467</c:v>
                </c:pt>
                <c:pt idx="9111">
                  <c:v>41128.958333333343</c:v>
                </c:pt>
                <c:pt idx="9112">
                  <c:v>41128.972222222219</c:v>
                </c:pt>
                <c:pt idx="9113">
                  <c:v>41128.986111111109</c:v>
                </c:pt>
                <c:pt idx="9114">
                  <c:v>41129</c:v>
                </c:pt>
                <c:pt idx="9115">
                  <c:v>41129.013888888891</c:v>
                </c:pt>
                <c:pt idx="9116">
                  <c:v>41129.027777777774</c:v>
                </c:pt>
                <c:pt idx="9117">
                  <c:v>41129.041666666642</c:v>
                </c:pt>
                <c:pt idx="9118">
                  <c:v>41129.055555555562</c:v>
                </c:pt>
                <c:pt idx="9119">
                  <c:v>41129.069444444445</c:v>
                </c:pt>
                <c:pt idx="9120">
                  <c:v>41129.083333333336</c:v>
                </c:pt>
                <c:pt idx="9121">
                  <c:v>41129.097222222204</c:v>
                </c:pt>
                <c:pt idx="9122">
                  <c:v>41129.111111111088</c:v>
                </c:pt>
                <c:pt idx="9123">
                  <c:v>41129.124999999993</c:v>
                </c:pt>
                <c:pt idx="9124">
                  <c:v>41129.138888888891</c:v>
                </c:pt>
                <c:pt idx="9125">
                  <c:v>41129.152777777781</c:v>
                </c:pt>
                <c:pt idx="9126">
                  <c:v>41129.166666666642</c:v>
                </c:pt>
                <c:pt idx="9127">
                  <c:v>41129.180555555562</c:v>
                </c:pt>
                <c:pt idx="9128">
                  <c:v>41129.194444444445</c:v>
                </c:pt>
                <c:pt idx="9129">
                  <c:v>41129.208333333336</c:v>
                </c:pt>
                <c:pt idx="9130">
                  <c:v>41129.222222222204</c:v>
                </c:pt>
                <c:pt idx="9131">
                  <c:v>41129.236111111088</c:v>
                </c:pt>
                <c:pt idx="9132">
                  <c:v>41129.25</c:v>
                </c:pt>
                <c:pt idx="9133">
                  <c:v>41129.263888888876</c:v>
                </c:pt>
                <c:pt idx="9134">
                  <c:v>41129.277777777774</c:v>
                </c:pt>
                <c:pt idx="9135">
                  <c:v>41129.291666666621</c:v>
                </c:pt>
                <c:pt idx="9136">
                  <c:v>41129.305555555562</c:v>
                </c:pt>
                <c:pt idx="9137">
                  <c:v>41129.319444444467</c:v>
                </c:pt>
                <c:pt idx="9138">
                  <c:v>41129.333333333336</c:v>
                </c:pt>
                <c:pt idx="9139">
                  <c:v>41129.347222222219</c:v>
                </c:pt>
                <c:pt idx="9140">
                  <c:v>41129.361111111088</c:v>
                </c:pt>
                <c:pt idx="9141">
                  <c:v>41129.375</c:v>
                </c:pt>
                <c:pt idx="9142">
                  <c:v>41129.38888888892</c:v>
                </c:pt>
                <c:pt idx="9143">
                  <c:v>41129.402777777781</c:v>
                </c:pt>
                <c:pt idx="9144">
                  <c:v>41129.416666666664</c:v>
                </c:pt>
                <c:pt idx="9145">
                  <c:v>41129.430555555562</c:v>
                </c:pt>
                <c:pt idx="9146">
                  <c:v>41129.444444444467</c:v>
                </c:pt>
                <c:pt idx="9147">
                  <c:v>41129.458333333343</c:v>
                </c:pt>
                <c:pt idx="9148">
                  <c:v>41129.472222222219</c:v>
                </c:pt>
                <c:pt idx="9149">
                  <c:v>41129.486111111109</c:v>
                </c:pt>
                <c:pt idx="9150">
                  <c:v>41129.5</c:v>
                </c:pt>
                <c:pt idx="9151">
                  <c:v>41129.513888888891</c:v>
                </c:pt>
                <c:pt idx="9152">
                  <c:v>41129.518055555563</c:v>
                </c:pt>
                <c:pt idx="9153">
                  <c:v>41129.518078703702</c:v>
                </c:pt>
                <c:pt idx="9154">
                  <c:v>41129.519548611104</c:v>
                </c:pt>
                <c:pt idx="9155">
                  <c:v>41129.527777777774</c:v>
                </c:pt>
                <c:pt idx="9156">
                  <c:v>41129.541666666642</c:v>
                </c:pt>
                <c:pt idx="9157">
                  <c:v>41129.555555555562</c:v>
                </c:pt>
                <c:pt idx="9158">
                  <c:v>41129.569444444445</c:v>
                </c:pt>
                <c:pt idx="9159">
                  <c:v>41129.583333333336</c:v>
                </c:pt>
                <c:pt idx="9160">
                  <c:v>41129.597222222204</c:v>
                </c:pt>
                <c:pt idx="9161">
                  <c:v>41129.611111111088</c:v>
                </c:pt>
                <c:pt idx="9162">
                  <c:v>41129.624999999993</c:v>
                </c:pt>
                <c:pt idx="9163">
                  <c:v>41129.638888888891</c:v>
                </c:pt>
                <c:pt idx="9164">
                  <c:v>41129.652777777781</c:v>
                </c:pt>
                <c:pt idx="9165">
                  <c:v>41129.666666666642</c:v>
                </c:pt>
                <c:pt idx="9166">
                  <c:v>41129.680555555562</c:v>
                </c:pt>
                <c:pt idx="9167">
                  <c:v>41129.694444444445</c:v>
                </c:pt>
                <c:pt idx="9168">
                  <c:v>41129.708333333336</c:v>
                </c:pt>
                <c:pt idx="9169">
                  <c:v>41129.722222222204</c:v>
                </c:pt>
                <c:pt idx="9170">
                  <c:v>41129.736111111088</c:v>
                </c:pt>
                <c:pt idx="9171">
                  <c:v>41129.75</c:v>
                </c:pt>
                <c:pt idx="9172">
                  <c:v>41129.763888888876</c:v>
                </c:pt>
                <c:pt idx="9173">
                  <c:v>41129.777777777774</c:v>
                </c:pt>
                <c:pt idx="9174">
                  <c:v>41129.791666666621</c:v>
                </c:pt>
                <c:pt idx="9175">
                  <c:v>41129.805555555562</c:v>
                </c:pt>
                <c:pt idx="9176">
                  <c:v>41129.819444444467</c:v>
                </c:pt>
                <c:pt idx="9177">
                  <c:v>41129.833333333336</c:v>
                </c:pt>
                <c:pt idx="9178">
                  <c:v>41129.847222222219</c:v>
                </c:pt>
                <c:pt idx="9179">
                  <c:v>41129.861111111088</c:v>
                </c:pt>
                <c:pt idx="9180">
                  <c:v>41129.875</c:v>
                </c:pt>
                <c:pt idx="9181">
                  <c:v>41129.88888888892</c:v>
                </c:pt>
                <c:pt idx="9182">
                  <c:v>41129.902777777781</c:v>
                </c:pt>
                <c:pt idx="9183">
                  <c:v>41129.916666666664</c:v>
                </c:pt>
                <c:pt idx="9184">
                  <c:v>41129.930555555562</c:v>
                </c:pt>
                <c:pt idx="9185">
                  <c:v>41129.944444444467</c:v>
                </c:pt>
                <c:pt idx="9186">
                  <c:v>41129.958333333343</c:v>
                </c:pt>
                <c:pt idx="9187">
                  <c:v>41129.972222222219</c:v>
                </c:pt>
                <c:pt idx="9188">
                  <c:v>41129.986111111109</c:v>
                </c:pt>
                <c:pt idx="9189">
                  <c:v>41130</c:v>
                </c:pt>
                <c:pt idx="9190">
                  <c:v>41130.013888888891</c:v>
                </c:pt>
                <c:pt idx="9191">
                  <c:v>41130.027777777774</c:v>
                </c:pt>
                <c:pt idx="9192">
                  <c:v>41130.041666666642</c:v>
                </c:pt>
                <c:pt idx="9193">
                  <c:v>41130.055555555562</c:v>
                </c:pt>
                <c:pt idx="9194">
                  <c:v>41130.069444444445</c:v>
                </c:pt>
                <c:pt idx="9195">
                  <c:v>41130.083333333336</c:v>
                </c:pt>
                <c:pt idx="9196">
                  <c:v>41130.097222222204</c:v>
                </c:pt>
                <c:pt idx="9197">
                  <c:v>41130.111111111088</c:v>
                </c:pt>
                <c:pt idx="9198">
                  <c:v>41130.124999999993</c:v>
                </c:pt>
                <c:pt idx="9199">
                  <c:v>41130.138888888891</c:v>
                </c:pt>
                <c:pt idx="9200">
                  <c:v>41130.152777777781</c:v>
                </c:pt>
                <c:pt idx="9201">
                  <c:v>41130.166666666642</c:v>
                </c:pt>
                <c:pt idx="9202">
                  <c:v>41130.180555555562</c:v>
                </c:pt>
                <c:pt idx="9203">
                  <c:v>41130.194444444445</c:v>
                </c:pt>
                <c:pt idx="9204">
                  <c:v>41130.208333333336</c:v>
                </c:pt>
                <c:pt idx="9205">
                  <c:v>41130.222222222204</c:v>
                </c:pt>
                <c:pt idx="9206">
                  <c:v>41130.236111111088</c:v>
                </c:pt>
                <c:pt idx="9207">
                  <c:v>41130.25</c:v>
                </c:pt>
                <c:pt idx="9208">
                  <c:v>41130.263888888876</c:v>
                </c:pt>
                <c:pt idx="9209">
                  <c:v>41130.277777777774</c:v>
                </c:pt>
                <c:pt idx="9210">
                  <c:v>41130.291666666621</c:v>
                </c:pt>
                <c:pt idx="9211">
                  <c:v>41130.305555555562</c:v>
                </c:pt>
                <c:pt idx="9212">
                  <c:v>41130.319444444467</c:v>
                </c:pt>
                <c:pt idx="9213">
                  <c:v>41130.333333333336</c:v>
                </c:pt>
                <c:pt idx="9214">
                  <c:v>41130.347222222219</c:v>
                </c:pt>
                <c:pt idx="9215">
                  <c:v>41130.361111111088</c:v>
                </c:pt>
                <c:pt idx="9216">
                  <c:v>41130.375</c:v>
                </c:pt>
                <c:pt idx="9217">
                  <c:v>41130.38888888892</c:v>
                </c:pt>
                <c:pt idx="9218">
                  <c:v>41130.402777777781</c:v>
                </c:pt>
                <c:pt idx="9219">
                  <c:v>41130.416666666664</c:v>
                </c:pt>
                <c:pt idx="9220">
                  <c:v>41130.430555555562</c:v>
                </c:pt>
                <c:pt idx="9221">
                  <c:v>41130.444444444467</c:v>
                </c:pt>
                <c:pt idx="9222">
                  <c:v>41130.458333333343</c:v>
                </c:pt>
                <c:pt idx="9223">
                  <c:v>41130.472222222219</c:v>
                </c:pt>
                <c:pt idx="9224">
                  <c:v>41130.486111111109</c:v>
                </c:pt>
                <c:pt idx="9225">
                  <c:v>41130.5</c:v>
                </c:pt>
                <c:pt idx="9226">
                  <c:v>41130.513888888891</c:v>
                </c:pt>
                <c:pt idx="9227">
                  <c:v>41130.527777777774</c:v>
                </c:pt>
                <c:pt idx="9228">
                  <c:v>41130.541666666642</c:v>
                </c:pt>
                <c:pt idx="9229">
                  <c:v>41130.555555555562</c:v>
                </c:pt>
                <c:pt idx="9230">
                  <c:v>41130.569444444445</c:v>
                </c:pt>
                <c:pt idx="9231">
                  <c:v>41130.583333333336</c:v>
                </c:pt>
                <c:pt idx="9232">
                  <c:v>41130.597222222204</c:v>
                </c:pt>
                <c:pt idx="9233">
                  <c:v>41130.611111111088</c:v>
                </c:pt>
                <c:pt idx="9234">
                  <c:v>41130.624999999993</c:v>
                </c:pt>
                <c:pt idx="9235">
                  <c:v>41130.638888888891</c:v>
                </c:pt>
                <c:pt idx="9236">
                  <c:v>41130.652777777781</c:v>
                </c:pt>
                <c:pt idx="9237">
                  <c:v>41130.666666666642</c:v>
                </c:pt>
                <c:pt idx="9238">
                  <c:v>41130.680555555562</c:v>
                </c:pt>
                <c:pt idx="9239">
                  <c:v>41130.694444444445</c:v>
                </c:pt>
                <c:pt idx="9240">
                  <c:v>41130.708333333336</c:v>
                </c:pt>
                <c:pt idx="9241">
                  <c:v>41130.722222222204</c:v>
                </c:pt>
                <c:pt idx="9242">
                  <c:v>41130.736111111088</c:v>
                </c:pt>
                <c:pt idx="9243">
                  <c:v>41130.75</c:v>
                </c:pt>
                <c:pt idx="9244">
                  <c:v>41130.763888888876</c:v>
                </c:pt>
                <c:pt idx="9245">
                  <c:v>41130.777777777774</c:v>
                </c:pt>
                <c:pt idx="9246">
                  <c:v>41130.791666666621</c:v>
                </c:pt>
                <c:pt idx="9247">
                  <c:v>41130.805555555562</c:v>
                </c:pt>
                <c:pt idx="9248">
                  <c:v>41130.819444444467</c:v>
                </c:pt>
                <c:pt idx="9249">
                  <c:v>41130.833333333336</c:v>
                </c:pt>
                <c:pt idx="9250">
                  <c:v>41130.847222222219</c:v>
                </c:pt>
                <c:pt idx="9251">
                  <c:v>41130.861111111088</c:v>
                </c:pt>
                <c:pt idx="9252">
                  <c:v>41130.875</c:v>
                </c:pt>
                <c:pt idx="9253">
                  <c:v>41130.88888888892</c:v>
                </c:pt>
                <c:pt idx="9254">
                  <c:v>41130.902777777781</c:v>
                </c:pt>
                <c:pt idx="9255">
                  <c:v>41130.916666666664</c:v>
                </c:pt>
                <c:pt idx="9256">
                  <c:v>41130.930555555562</c:v>
                </c:pt>
                <c:pt idx="9257">
                  <c:v>41130.944444444467</c:v>
                </c:pt>
                <c:pt idx="9258">
                  <c:v>41130.958333333343</c:v>
                </c:pt>
                <c:pt idx="9259">
                  <c:v>41130.972222222219</c:v>
                </c:pt>
                <c:pt idx="9260">
                  <c:v>41130.986111111109</c:v>
                </c:pt>
                <c:pt idx="9261">
                  <c:v>41131</c:v>
                </c:pt>
                <c:pt idx="9262">
                  <c:v>41131.013888888891</c:v>
                </c:pt>
                <c:pt idx="9263">
                  <c:v>41131.027777777774</c:v>
                </c:pt>
                <c:pt idx="9264">
                  <c:v>41131.041666666642</c:v>
                </c:pt>
                <c:pt idx="9265">
                  <c:v>41131.055555555562</c:v>
                </c:pt>
                <c:pt idx="9266">
                  <c:v>41131.069444444445</c:v>
                </c:pt>
                <c:pt idx="9267">
                  <c:v>41131.083333333336</c:v>
                </c:pt>
                <c:pt idx="9268">
                  <c:v>41131.097222222204</c:v>
                </c:pt>
                <c:pt idx="9269">
                  <c:v>41131.111111111088</c:v>
                </c:pt>
                <c:pt idx="9270">
                  <c:v>41131.124999999993</c:v>
                </c:pt>
                <c:pt idx="9271">
                  <c:v>41131.138888888891</c:v>
                </c:pt>
                <c:pt idx="9272">
                  <c:v>41131.152777777781</c:v>
                </c:pt>
                <c:pt idx="9273">
                  <c:v>41131.166666666642</c:v>
                </c:pt>
                <c:pt idx="9274">
                  <c:v>41131.180555555562</c:v>
                </c:pt>
                <c:pt idx="9275">
                  <c:v>41131.194444444445</c:v>
                </c:pt>
                <c:pt idx="9276">
                  <c:v>41131.208333333336</c:v>
                </c:pt>
                <c:pt idx="9277">
                  <c:v>41131.222222222204</c:v>
                </c:pt>
                <c:pt idx="9278">
                  <c:v>41131.236111111088</c:v>
                </c:pt>
                <c:pt idx="9279">
                  <c:v>41131.25</c:v>
                </c:pt>
                <c:pt idx="9280">
                  <c:v>41131.263888888876</c:v>
                </c:pt>
                <c:pt idx="9281">
                  <c:v>41131.277777777774</c:v>
                </c:pt>
                <c:pt idx="9282">
                  <c:v>41131.291666666621</c:v>
                </c:pt>
                <c:pt idx="9283">
                  <c:v>41131.305555555562</c:v>
                </c:pt>
                <c:pt idx="9284">
                  <c:v>41131.319444444467</c:v>
                </c:pt>
                <c:pt idx="9285">
                  <c:v>41131.333333333336</c:v>
                </c:pt>
                <c:pt idx="9286">
                  <c:v>41131.347222222219</c:v>
                </c:pt>
                <c:pt idx="9287">
                  <c:v>41131.361111111088</c:v>
                </c:pt>
                <c:pt idx="9288">
                  <c:v>41131.375</c:v>
                </c:pt>
                <c:pt idx="9289">
                  <c:v>41131.38888888892</c:v>
                </c:pt>
                <c:pt idx="9290">
                  <c:v>41131.402777777781</c:v>
                </c:pt>
                <c:pt idx="9291">
                  <c:v>41131.416666666664</c:v>
                </c:pt>
                <c:pt idx="9292">
                  <c:v>41131.430555555562</c:v>
                </c:pt>
                <c:pt idx="9293">
                  <c:v>41131.444444444467</c:v>
                </c:pt>
                <c:pt idx="9294">
                  <c:v>41131.458333333343</c:v>
                </c:pt>
                <c:pt idx="9295">
                  <c:v>41131.472222222219</c:v>
                </c:pt>
                <c:pt idx="9296">
                  <c:v>41131.486111111109</c:v>
                </c:pt>
                <c:pt idx="9297">
                  <c:v>41131.5</c:v>
                </c:pt>
                <c:pt idx="9298">
                  <c:v>41131.513888888891</c:v>
                </c:pt>
                <c:pt idx="9299">
                  <c:v>41131.527777777774</c:v>
                </c:pt>
                <c:pt idx="9300">
                  <c:v>41131.541666666642</c:v>
                </c:pt>
                <c:pt idx="9301">
                  <c:v>41131.555555555562</c:v>
                </c:pt>
                <c:pt idx="9302">
                  <c:v>41131.569444444445</c:v>
                </c:pt>
                <c:pt idx="9303">
                  <c:v>41131.583333333336</c:v>
                </c:pt>
                <c:pt idx="9304">
                  <c:v>41131.597222222204</c:v>
                </c:pt>
                <c:pt idx="9305">
                  <c:v>41131.611111111088</c:v>
                </c:pt>
                <c:pt idx="9306">
                  <c:v>41131.624999999993</c:v>
                </c:pt>
                <c:pt idx="9307">
                  <c:v>41131.638888888891</c:v>
                </c:pt>
                <c:pt idx="9308">
                  <c:v>41131.652777777781</c:v>
                </c:pt>
                <c:pt idx="9309">
                  <c:v>41131.666666666642</c:v>
                </c:pt>
                <c:pt idx="9310">
                  <c:v>41131.680555555562</c:v>
                </c:pt>
                <c:pt idx="9311">
                  <c:v>41131.694444444445</c:v>
                </c:pt>
                <c:pt idx="9312">
                  <c:v>41131.708333333336</c:v>
                </c:pt>
                <c:pt idx="9313">
                  <c:v>41131.722222222204</c:v>
                </c:pt>
                <c:pt idx="9314">
                  <c:v>41131.736111111088</c:v>
                </c:pt>
                <c:pt idx="9315">
                  <c:v>41131.75</c:v>
                </c:pt>
                <c:pt idx="9316">
                  <c:v>41131.763888888876</c:v>
                </c:pt>
                <c:pt idx="9317">
                  <c:v>41131.777777777774</c:v>
                </c:pt>
                <c:pt idx="9318">
                  <c:v>41131.791666666621</c:v>
                </c:pt>
                <c:pt idx="9319">
                  <c:v>41131.805555555562</c:v>
                </c:pt>
                <c:pt idx="9320">
                  <c:v>41131.819444444467</c:v>
                </c:pt>
                <c:pt idx="9321">
                  <c:v>41131.833333333336</c:v>
                </c:pt>
                <c:pt idx="9322">
                  <c:v>41131.847222222219</c:v>
                </c:pt>
                <c:pt idx="9323">
                  <c:v>41131.861111111088</c:v>
                </c:pt>
                <c:pt idx="9324">
                  <c:v>41131.875</c:v>
                </c:pt>
                <c:pt idx="9325">
                  <c:v>41131.88888888892</c:v>
                </c:pt>
                <c:pt idx="9326">
                  <c:v>41131.902777777781</c:v>
                </c:pt>
                <c:pt idx="9327">
                  <c:v>41131.916666666664</c:v>
                </c:pt>
                <c:pt idx="9328">
                  <c:v>41131.930555555562</c:v>
                </c:pt>
                <c:pt idx="9329">
                  <c:v>41131.944444444467</c:v>
                </c:pt>
                <c:pt idx="9330">
                  <c:v>41131.958333333343</c:v>
                </c:pt>
                <c:pt idx="9331">
                  <c:v>41131.972222222219</c:v>
                </c:pt>
                <c:pt idx="9332">
                  <c:v>41131.986111111109</c:v>
                </c:pt>
                <c:pt idx="9333">
                  <c:v>41132</c:v>
                </c:pt>
                <c:pt idx="9334">
                  <c:v>41132.013888888891</c:v>
                </c:pt>
                <c:pt idx="9335">
                  <c:v>41132.027777777774</c:v>
                </c:pt>
                <c:pt idx="9336">
                  <c:v>41132.041666666642</c:v>
                </c:pt>
                <c:pt idx="9337">
                  <c:v>41132.055555555562</c:v>
                </c:pt>
                <c:pt idx="9338">
                  <c:v>41132.069444444445</c:v>
                </c:pt>
                <c:pt idx="9339">
                  <c:v>41132.083333333336</c:v>
                </c:pt>
                <c:pt idx="9340">
                  <c:v>41132.097222222204</c:v>
                </c:pt>
                <c:pt idx="9341">
                  <c:v>41132.111111111088</c:v>
                </c:pt>
                <c:pt idx="9342">
                  <c:v>41132.124999999993</c:v>
                </c:pt>
                <c:pt idx="9343">
                  <c:v>41132.138888888891</c:v>
                </c:pt>
                <c:pt idx="9344">
                  <c:v>41132.152777777781</c:v>
                </c:pt>
                <c:pt idx="9345">
                  <c:v>41132.166666666642</c:v>
                </c:pt>
                <c:pt idx="9346">
                  <c:v>41132.180555555562</c:v>
                </c:pt>
                <c:pt idx="9347">
                  <c:v>41132.194444444445</c:v>
                </c:pt>
                <c:pt idx="9348">
                  <c:v>41132.208333333336</c:v>
                </c:pt>
                <c:pt idx="9349">
                  <c:v>41132.222222222204</c:v>
                </c:pt>
                <c:pt idx="9350">
                  <c:v>41132.236111111088</c:v>
                </c:pt>
                <c:pt idx="9351">
                  <c:v>41132.25</c:v>
                </c:pt>
                <c:pt idx="9352">
                  <c:v>41132.263888888876</c:v>
                </c:pt>
                <c:pt idx="9353">
                  <c:v>41132.277777777774</c:v>
                </c:pt>
                <c:pt idx="9354">
                  <c:v>41132.291666666621</c:v>
                </c:pt>
                <c:pt idx="9355">
                  <c:v>41132.305555555562</c:v>
                </c:pt>
                <c:pt idx="9356">
                  <c:v>41132.319444444467</c:v>
                </c:pt>
                <c:pt idx="9357">
                  <c:v>41132.333333333336</c:v>
                </c:pt>
                <c:pt idx="9358">
                  <c:v>41132.347222222219</c:v>
                </c:pt>
                <c:pt idx="9359">
                  <c:v>41132.361111111088</c:v>
                </c:pt>
                <c:pt idx="9360">
                  <c:v>41132.375</c:v>
                </c:pt>
                <c:pt idx="9361">
                  <c:v>41132.38888888892</c:v>
                </c:pt>
                <c:pt idx="9362">
                  <c:v>41132.402777777781</c:v>
                </c:pt>
                <c:pt idx="9363">
                  <c:v>41132.416666666664</c:v>
                </c:pt>
                <c:pt idx="9364">
                  <c:v>41132.430555555562</c:v>
                </c:pt>
                <c:pt idx="9365">
                  <c:v>41132.444444444467</c:v>
                </c:pt>
                <c:pt idx="9366">
                  <c:v>41132.458333333343</c:v>
                </c:pt>
                <c:pt idx="9367">
                  <c:v>41132.472222222219</c:v>
                </c:pt>
                <c:pt idx="9368">
                  <c:v>41132.486111111109</c:v>
                </c:pt>
                <c:pt idx="9369">
                  <c:v>41132.5</c:v>
                </c:pt>
                <c:pt idx="9370">
                  <c:v>41132.513888888891</c:v>
                </c:pt>
                <c:pt idx="9371">
                  <c:v>41132.527777777774</c:v>
                </c:pt>
                <c:pt idx="9372">
                  <c:v>41132.541666666642</c:v>
                </c:pt>
                <c:pt idx="9373">
                  <c:v>41132.555555555562</c:v>
                </c:pt>
                <c:pt idx="9374">
                  <c:v>41132.569444444445</c:v>
                </c:pt>
                <c:pt idx="9375">
                  <c:v>41132.583333333336</c:v>
                </c:pt>
                <c:pt idx="9376">
                  <c:v>41132.597222222204</c:v>
                </c:pt>
                <c:pt idx="9377">
                  <c:v>41132.611111111088</c:v>
                </c:pt>
                <c:pt idx="9378">
                  <c:v>41132.624999999993</c:v>
                </c:pt>
                <c:pt idx="9379">
                  <c:v>41132.638888888891</c:v>
                </c:pt>
                <c:pt idx="9380">
                  <c:v>41132.652777777781</c:v>
                </c:pt>
                <c:pt idx="9381">
                  <c:v>41132.666666666642</c:v>
                </c:pt>
                <c:pt idx="9382">
                  <c:v>41132.680555555562</c:v>
                </c:pt>
                <c:pt idx="9383">
                  <c:v>41132.694444444445</c:v>
                </c:pt>
                <c:pt idx="9384">
                  <c:v>41132.708333333336</c:v>
                </c:pt>
                <c:pt idx="9385">
                  <c:v>41132.722222222204</c:v>
                </c:pt>
                <c:pt idx="9386">
                  <c:v>41132.736111111088</c:v>
                </c:pt>
                <c:pt idx="9387">
                  <c:v>41132.75</c:v>
                </c:pt>
                <c:pt idx="9388">
                  <c:v>41132.763888888876</c:v>
                </c:pt>
                <c:pt idx="9389">
                  <c:v>41132.777777777774</c:v>
                </c:pt>
                <c:pt idx="9390">
                  <c:v>41132.791666666621</c:v>
                </c:pt>
                <c:pt idx="9391">
                  <c:v>41132.805555555562</c:v>
                </c:pt>
                <c:pt idx="9392">
                  <c:v>41132.819444444467</c:v>
                </c:pt>
                <c:pt idx="9393">
                  <c:v>41132.833333333336</c:v>
                </c:pt>
                <c:pt idx="9394">
                  <c:v>41132.847222222219</c:v>
                </c:pt>
                <c:pt idx="9395">
                  <c:v>41132.861111111088</c:v>
                </c:pt>
                <c:pt idx="9396">
                  <c:v>41132.875</c:v>
                </c:pt>
                <c:pt idx="9397">
                  <c:v>41132.88888888892</c:v>
                </c:pt>
                <c:pt idx="9398">
                  <c:v>41132.902777777781</c:v>
                </c:pt>
                <c:pt idx="9399">
                  <c:v>41132.916666666664</c:v>
                </c:pt>
                <c:pt idx="9400">
                  <c:v>41132.930555555562</c:v>
                </c:pt>
                <c:pt idx="9401">
                  <c:v>41132.944444444467</c:v>
                </c:pt>
                <c:pt idx="9402">
                  <c:v>41132.958333333343</c:v>
                </c:pt>
                <c:pt idx="9403">
                  <c:v>41132.972222222219</c:v>
                </c:pt>
                <c:pt idx="9404">
                  <c:v>41132.986111111109</c:v>
                </c:pt>
                <c:pt idx="9405">
                  <c:v>41133</c:v>
                </c:pt>
                <c:pt idx="9406">
                  <c:v>41133.013888888891</c:v>
                </c:pt>
                <c:pt idx="9407">
                  <c:v>41133.027777777774</c:v>
                </c:pt>
                <c:pt idx="9408">
                  <c:v>41133.041666666642</c:v>
                </c:pt>
                <c:pt idx="9409">
                  <c:v>41133.055555555562</c:v>
                </c:pt>
                <c:pt idx="9410">
                  <c:v>41133.069444444445</c:v>
                </c:pt>
                <c:pt idx="9411">
                  <c:v>41133.083333333336</c:v>
                </c:pt>
                <c:pt idx="9412">
                  <c:v>41133.097222222204</c:v>
                </c:pt>
                <c:pt idx="9413">
                  <c:v>41133.111111111088</c:v>
                </c:pt>
                <c:pt idx="9414">
                  <c:v>41133.124999999993</c:v>
                </c:pt>
                <c:pt idx="9415">
                  <c:v>41133.138888888891</c:v>
                </c:pt>
                <c:pt idx="9416">
                  <c:v>41133.152777777781</c:v>
                </c:pt>
                <c:pt idx="9417">
                  <c:v>41133.166666666642</c:v>
                </c:pt>
                <c:pt idx="9418">
                  <c:v>41133.180555555562</c:v>
                </c:pt>
                <c:pt idx="9419">
                  <c:v>41133.194444444445</c:v>
                </c:pt>
                <c:pt idx="9420">
                  <c:v>41133.208333333336</c:v>
                </c:pt>
                <c:pt idx="9421">
                  <c:v>41133.222222222204</c:v>
                </c:pt>
                <c:pt idx="9422">
                  <c:v>41133.236111111088</c:v>
                </c:pt>
                <c:pt idx="9423">
                  <c:v>41133.25</c:v>
                </c:pt>
                <c:pt idx="9424">
                  <c:v>41133.263888888876</c:v>
                </c:pt>
                <c:pt idx="9425">
                  <c:v>41133.277777777774</c:v>
                </c:pt>
                <c:pt idx="9426">
                  <c:v>41133.291666666621</c:v>
                </c:pt>
                <c:pt idx="9427">
                  <c:v>41133.305555555562</c:v>
                </c:pt>
                <c:pt idx="9428">
                  <c:v>41133.319444444467</c:v>
                </c:pt>
                <c:pt idx="9429">
                  <c:v>41133.333333333336</c:v>
                </c:pt>
                <c:pt idx="9430">
                  <c:v>41133.347222222219</c:v>
                </c:pt>
                <c:pt idx="9431">
                  <c:v>41133.361111111088</c:v>
                </c:pt>
                <c:pt idx="9432">
                  <c:v>41133.375</c:v>
                </c:pt>
                <c:pt idx="9433">
                  <c:v>41133.38888888892</c:v>
                </c:pt>
                <c:pt idx="9434">
                  <c:v>41133.402777777781</c:v>
                </c:pt>
                <c:pt idx="9435">
                  <c:v>41133.416666666664</c:v>
                </c:pt>
                <c:pt idx="9436">
                  <c:v>41133.430555555562</c:v>
                </c:pt>
                <c:pt idx="9437">
                  <c:v>41133.444444444467</c:v>
                </c:pt>
                <c:pt idx="9438">
                  <c:v>41133.458333333343</c:v>
                </c:pt>
                <c:pt idx="9439">
                  <c:v>41133.472222222219</c:v>
                </c:pt>
                <c:pt idx="9440">
                  <c:v>41133.486111111109</c:v>
                </c:pt>
                <c:pt idx="9441">
                  <c:v>41133.5</c:v>
                </c:pt>
                <c:pt idx="9442">
                  <c:v>41133.513888888891</c:v>
                </c:pt>
                <c:pt idx="9443">
                  <c:v>41133.527777777774</c:v>
                </c:pt>
                <c:pt idx="9444">
                  <c:v>41133.541666666642</c:v>
                </c:pt>
                <c:pt idx="9445">
                  <c:v>41133.555555555562</c:v>
                </c:pt>
                <c:pt idx="9446">
                  <c:v>41133.569444444445</c:v>
                </c:pt>
                <c:pt idx="9447">
                  <c:v>41133.583333333336</c:v>
                </c:pt>
                <c:pt idx="9448">
                  <c:v>41133.597222222204</c:v>
                </c:pt>
                <c:pt idx="9449">
                  <c:v>41133.611111111088</c:v>
                </c:pt>
                <c:pt idx="9450">
                  <c:v>41133.624999999993</c:v>
                </c:pt>
                <c:pt idx="9451">
                  <c:v>41133.638888888891</c:v>
                </c:pt>
                <c:pt idx="9452">
                  <c:v>41133.652777777781</c:v>
                </c:pt>
                <c:pt idx="9453">
                  <c:v>41133.666666666642</c:v>
                </c:pt>
                <c:pt idx="9454">
                  <c:v>41133.680555555562</c:v>
                </c:pt>
                <c:pt idx="9455">
                  <c:v>41133.694444444445</c:v>
                </c:pt>
                <c:pt idx="9456">
                  <c:v>41133.708333333336</c:v>
                </c:pt>
                <c:pt idx="9457">
                  <c:v>41133.722222222204</c:v>
                </c:pt>
                <c:pt idx="9458">
                  <c:v>41133.736111111088</c:v>
                </c:pt>
                <c:pt idx="9459">
                  <c:v>41133.75</c:v>
                </c:pt>
                <c:pt idx="9460">
                  <c:v>41133.763888888876</c:v>
                </c:pt>
                <c:pt idx="9461">
                  <c:v>41133.777777777774</c:v>
                </c:pt>
                <c:pt idx="9462">
                  <c:v>41133.791666666621</c:v>
                </c:pt>
                <c:pt idx="9463">
                  <c:v>41133.805555555562</c:v>
                </c:pt>
                <c:pt idx="9464">
                  <c:v>41133.819444444467</c:v>
                </c:pt>
                <c:pt idx="9465">
                  <c:v>41133.833333333336</c:v>
                </c:pt>
                <c:pt idx="9466">
                  <c:v>41133.847222222219</c:v>
                </c:pt>
                <c:pt idx="9467">
                  <c:v>41133.861111111088</c:v>
                </c:pt>
                <c:pt idx="9468">
                  <c:v>41133.875</c:v>
                </c:pt>
                <c:pt idx="9469">
                  <c:v>41133.88888888892</c:v>
                </c:pt>
                <c:pt idx="9470">
                  <c:v>41133.902777777781</c:v>
                </c:pt>
                <c:pt idx="9471">
                  <c:v>41133.916666666664</c:v>
                </c:pt>
                <c:pt idx="9472">
                  <c:v>41133.930555555562</c:v>
                </c:pt>
                <c:pt idx="9473">
                  <c:v>41133.944444444467</c:v>
                </c:pt>
                <c:pt idx="9474">
                  <c:v>41133.958333333343</c:v>
                </c:pt>
                <c:pt idx="9475">
                  <c:v>41133.972222222219</c:v>
                </c:pt>
                <c:pt idx="9476">
                  <c:v>41133.986111111109</c:v>
                </c:pt>
                <c:pt idx="9477">
                  <c:v>41134</c:v>
                </c:pt>
                <c:pt idx="9478">
                  <c:v>41134.013888888891</c:v>
                </c:pt>
                <c:pt idx="9479">
                  <c:v>41134.027777777774</c:v>
                </c:pt>
                <c:pt idx="9480">
                  <c:v>41134.041666666642</c:v>
                </c:pt>
                <c:pt idx="9481">
                  <c:v>41134.055555555562</c:v>
                </c:pt>
                <c:pt idx="9482">
                  <c:v>41134.069444444445</c:v>
                </c:pt>
                <c:pt idx="9483">
                  <c:v>41134.083333333336</c:v>
                </c:pt>
                <c:pt idx="9484">
                  <c:v>41134.097222222204</c:v>
                </c:pt>
                <c:pt idx="9485">
                  <c:v>41134.111111111088</c:v>
                </c:pt>
                <c:pt idx="9486">
                  <c:v>41134.124999999993</c:v>
                </c:pt>
                <c:pt idx="9487">
                  <c:v>41134.138888888891</c:v>
                </c:pt>
                <c:pt idx="9488">
                  <c:v>41134.152777777781</c:v>
                </c:pt>
                <c:pt idx="9489">
                  <c:v>41134.166666666642</c:v>
                </c:pt>
                <c:pt idx="9490">
                  <c:v>41134.180555555562</c:v>
                </c:pt>
                <c:pt idx="9491">
                  <c:v>41134.194444444445</c:v>
                </c:pt>
                <c:pt idx="9492">
                  <c:v>41134.208333333336</c:v>
                </c:pt>
                <c:pt idx="9493">
                  <c:v>41134.222222222204</c:v>
                </c:pt>
                <c:pt idx="9494">
                  <c:v>41134.236111111088</c:v>
                </c:pt>
                <c:pt idx="9495">
                  <c:v>41134.25</c:v>
                </c:pt>
                <c:pt idx="9496">
                  <c:v>41134.263888888876</c:v>
                </c:pt>
                <c:pt idx="9497">
                  <c:v>41134.277777777774</c:v>
                </c:pt>
                <c:pt idx="9498">
                  <c:v>41134.291666666621</c:v>
                </c:pt>
                <c:pt idx="9499">
                  <c:v>41134.305555555562</c:v>
                </c:pt>
                <c:pt idx="9500">
                  <c:v>41134.319444444467</c:v>
                </c:pt>
                <c:pt idx="9501">
                  <c:v>41134.333333333336</c:v>
                </c:pt>
                <c:pt idx="9502">
                  <c:v>41134.347222222219</c:v>
                </c:pt>
                <c:pt idx="9503">
                  <c:v>41134.361111111088</c:v>
                </c:pt>
                <c:pt idx="9504">
                  <c:v>41134.375</c:v>
                </c:pt>
                <c:pt idx="9505">
                  <c:v>41134.38888888892</c:v>
                </c:pt>
                <c:pt idx="9506">
                  <c:v>41134.402777777781</c:v>
                </c:pt>
                <c:pt idx="9507">
                  <c:v>41134.416666666664</c:v>
                </c:pt>
                <c:pt idx="9508">
                  <c:v>41134.430555555562</c:v>
                </c:pt>
                <c:pt idx="9509">
                  <c:v>41134.444444444467</c:v>
                </c:pt>
                <c:pt idx="9510">
                  <c:v>41134.458333333343</c:v>
                </c:pt>
                <c:pt idx="9511">
                  <c:v>41134.472222222219</c:v>
                </c:pt>
                <c:pt idx="9512">
                  <c:v>41134.486111111109</c:v>
                </c:pt>
                <c:pt idx="9513">
                  <c:v>41134.5</c:v>
                </c:pt>
                <c:pt idx="9514">
                  <c:v>41134.513888888891</c:v>
                </c:pt>
                <c:pt idx="9515">
                  <c:v>41134.527777777774</c:v>
                </c:pt>
                <c:pt idx="9516">
                  <c:v>41134.541666666642</c:v>
                </c:pt>
                <c:pt idx="9517">
                  <c:v>41134.555555555562</c:v>
                </c:pt>
                <c:pt idx="9518">
                  <c:v>41134.569444444445</c:v>
                </c:pt>
                <c:pt idx="9519">
                  <c:v>41134.583333333336</c:v>
                </c:pt>
                <c:pt idx="9520">
                  <c:v>41134.597222222204</c:v>
                </c:pt>
                <c:pt idx="9521">
                  <c:v>41134.611111111088</c:v>
                </c:pt>
                <c:pt idx="9522">
                  <c:v>41134.624999999993</c:v>
                </c:pt>
                <c:pt idx="9523">
                  <c:v>41134.638888888891</c:v>
                </c:pt>
                <c:pt idx="9524">
                  <c:v>41134.652777777781</c:v>
                </c:pt>
                <c:pt idx="9525">
                  <c:v>41134.666666666642</c:v>
                </c:pt>
                <c:pt idx="9526">
                  <c:v>41134.680555555562</c:v>
                </c:pt>
                <c:pt idx="9527">
                  <c:v>41134.694444444445</c:v>
                </c:pt>
                <c:pt idx="9528">
                  <c:v>41134.708333333336</c:v>
                </c:pt>
                <c:pt idx="9529">
                  <c:v>41134.722222222204</c:v>
                </c:pt>
                <c:pt idx="9530">
                  <c:v>41134.736111111088</c:v>
                </c:pt>
                <c:pt idx="9531">
                  <c:v>41134.75</c:v>
                </c:pt>
                <c:pt idx="9532">
                  <c:v>41134.763888888876</c:v>
                </c:pt>
                <c:pt idx="9533">
                  <c:v>41134.777777777774</c:v>
                </c:pt>
                <c:pt idx="9534">
                  <c:v>41134.791666666621</c:v>
                </c:pt>
                <c:pt idx="9535">
                  <c:v>41134.805555555562</c:v>
                </c:pt>
                <c:pt idx="9536">
                  <c:v>41134.819444444467</c:v>
                </c:pt>
                <c:pt idx="9537">
                  <c:v>41134.833333333336</c:v>
                </c:pt>
                <c:pt idx="9538">
                  <c:v>41134.847222222219</c:v>
                </c:pt>
                <c:pt idx="9539">
                  <c:v>41134.861111111088</c:v>
                </c:pt>
                <c:pt idx="9540">
                  <c:v>41134.875</c:v>
                </c:pt>
                <c:pt idx="9541">
                  <c:v>41134.88888888892</c:v>
                </c:pt>
                <c:pt idx="9542">
                  <c:v>41134.902777777781</c:v>
                </c:pt>
                <c:pt idx="9543">
                  <c:v>41134.916666666664</c:v>
                </c:pt>
                <c:pt idx="9544">
                  <c:v>41134.930555555562</c:v>
                </c:pt>
                <c:pt idx="9545">
                  <c:v>41134.944444444467</c:v>
                </c:pt>
                <c:pt idx="9546">
                  <c:v>41134.958333333343</c:v>
                </c:pt>
                <c:pt idx="9547">
                  <c:v>41134.972222222219</c:v>
                </c:pt>
                <c:pt idx="9548">
                  <c:v>41134.986111111109</c:v>
                </c:pt>
                <c:pt idx="9549">
                  <c:v>41135</c:v>
                </c:pt>
                <c:pt idx="9550">
                  <c:v>41135.013888888891</c:v>
                </c:pt>
                <c:pt idx="9551">
                  <c:v>41135.027777777774</c:v>
                </c:pt>
                <c:pt idx="9552">
                  <c:v>41135.041666666642</c:v>
                </c:pt>
                <c:pt idx="9553">
                  <c:v>41135.055555555562</c:v>
                </c:pt>
                <c:pt idx="9554">
                  <c:v>41135.069444444445</c:v>
                </c:pt>
                <c:pt idx="9555">
                  <c:v>41135.083333333336</c:v>
                </c:pt>
                <c:pt idx="9556">
                  <c:v>41135.097222222204</c:v>
                </c:pt>
                <c:pt idx="9557">
                  <c:v>41135.111111111088</c:v>
                </c:pt>
                <c:pt idx="9558">
                  <c:v>41135.124999999993</c:v>
                </c:pt>
                <c:pt idx="9559">
                  <c:v>41135.138888888891</c:v>
                </c:pt>
                <c:pt idx="9560">
                  <c:v>41135.152777777781</c:v>
                </c:pt>
                <c:pt idx="9561">
                  <c:v>41135.166666666642</c:v>
                </c:pt>
                <c:pt idx="9562">
                  <c:v>41135.180555555562</c:v>
                </c:pt>
                <c:pt idx="9563">
                  <c:v>41135.194444444445</c:v>
                </c:pt>
                <c:pt idx="9564">
                  <c:v>41135.208333333336</c:v>
                </c:pt>
                <c:pt idx="9565">
                  <c:v>41135.222222222204</c:v>
                </c:pt>
                <c:pt idx="9566">
                  <c:v>41135.236111111088</c:v>
                </c:pt>
                <c:pt idx="9567">
                  <c:v>41135.25</c:v>
                </c:pt>
                <c:pt idx="9568">
                  <c:v>41135.263888888876</c:v>
                </c:pt>
                <c:pt idx="9569">
                  <c:v>41135.277777777774</c:v>
                </c:pt>
                <c:pt idx="9570">
                  <c:v>41135.291666666621</c:v>
                </c:pt>
                <c:pt idx="9571">
                  <c:v>41135.305555555562</c:v>
                </c:pt>
                <c:pt idx="9572">
                  <c:v>41135.319444444467</c:v>
                </c:pt>
                <c:pt idx="9573">
                  <c:v>41135.333333333336</c:v>
                </c:pt>
                <c:pt idx="9574">
                  <c:v>41135.347222222219</c:v>
                </c:pt>
                <c:pt idx="9575">
                  <c:v>41135.361111111088</c:v>
                </c:pt>
                <c:pt idx="9576">
                  <c:v>41135.375</c:v>
                </c:pt>
                <c:pt idx="9577">
                  <c:v>41135.38888888892</c:v>
                </c:pt>
                <c:pt idx="9578">
                  <c:v>41135.402777777781</c:v>
                </c:pt>
                <c:pt idx="9579">
                  <c:v>41135.416666666664</c:v>
                </c:pt>
                <c:pt idx="9580">
                  <c:v>41135.430555555562</c:v>
                </c:pt>
                <c:pt idx="9581">
                  <c:v>41135.444444444467</c:v>
                </c:pt>
                <c:pt idx="9582">
                  <c:v>41135.458333333343</c:v>
                </c:pt>
                <c:pt idx="9583">
                  <c:v>41135.472222222219</c:v>
                </c:pt>
                <c:pt idx="9584">
                  <c:v>41135.486111111109</c:v>
                </c:pt>
                <c:pt idx="9585">
                  <c:v>41135.5</c:v>
                </c:pt>
                <c:pt idx="9586">
                  <c:v>41135.513888888891</c:v>
                </c:pt>
                <c:pt idx="9587">
                  <c:v>41135.527777777774</c:v>
                </c:pt>
                <c:pt idx="9588">
                  <c:v>41135.541666666642</c:v>
                </c:pt>
                <c:pt idx="9589">
                  <c:v>41135.555555555562</c:v>
                </c:pt>
                <c:pt idx="9590">
                  <c:v>41135.569444444445</c:v>
                </c:pt>
                <c:pt idx="9591">
                  <c:v>41135.583333333336</c:v>
                </c:pt>
                <c:pt idx="9592">
                  <c:v>41135.597222222204</c:v>
                </c:pt>
                <c:pt idx="9593">
                  <c:v>41135.611111111088</c:v>
                </c:pt>
                <c:pt idx="9594">
                  <c:v>41135.624999999993</c:v>
                </c:pt>
                <c:pt idx="9595">
                  <c:v>41135.638888888891</c:v>
                </c:pt>
                <c:pt idx="9596">
                  <c:v>41135.652777777781</c:v>
                </c:pt>
                <c:pt idx="9597">
                  <c:v>41135.666666666642</c:v>
                </c:pt>
                <c:pt idx="9598">
                  <c:v>41135.680555555562</c:v>
                </c:pt>
                <c:pt idx="9599">
                  <c:v>41135.694444444445</c:v>
                </c:pt>
                <c:pt idx="9600">
                  <c:v>41135.708333333336</c:v>
                </c:pt>
                <c:pt idx="9601">
                  <c:v>41135.722222222204</c:v>
                </c:pt>
                <c:pt idx="9602">
                  <c:v>41135.736111111088</c:v>
                </c:pt>
                <c:pt idx="9603">
                  <c:v>41135.75</c:v>
                </c:pt>
                <c:pt idx="9604">
                  <c:v>41135.763888888876</c:v>
                </c:pt>
                <c:pt idx="9605">
                  <c:v>41135.777777777774</c:v>
                </c:pt>
                <c:pt idx="9606">
                  <c:v>41135.791666666621</c:v>
                </c:pt>
                <c:pt idx="9607">
                  <c:v>41135.805555555562</c:v>
                </c:pt>
                <c:pt idx="9608">
                  <c:v>41135.819444444467</c:v>
                </c:pt>
                <c:pt idx="9609">
                  <c:v>41135.833333333336</c:v>
                </c:pt>
                <c:pt idx="9610">
                  <c:v>41135.847222222219</c:v>
                </c:pt>
                <c:pt idx="9611">
                  <c:v>41135.861111111088</c:v>
                </c:pt>
                <c:pt idx="9612">
                  <c:v>41135.875</c:v>
                </c:pt>
                <c:pt idx="9613">
                  <c:v>41135.88888888892</c:v>
                </c:pt>
                <c:pt idx="9614">
                  <c:v>41135.902777777781</c:v>
                </c:pt>
                <c:pt idx="9615">
                  <c:v>41135.916666666664</c:v>
                </c:pt>
                <c:pt idx="9616">
                  <c:v>41135.930555555562</c:v>
                </c:pt>
                <c:pt idx="9617">
                  <c:v>41135.944444444467</c:v>
                </c:pt>
                <c:pt idx="9618">
                  <c:v>41135.958333333343</c:v>
                </c:pt>
                <c:pt idx="9619">
                  <c:v>41135.972222222219</c:v>
                </c:pt>
                <c:pt idx="9620">
                  <c:v>41135.986111111109</c:v>
                </c:pt>
                <c:pt idx="9621">
                  <c:v>41136</c:v>
                </c:pt>
                <c:pt idx="9622">
                  <c:v>41136.013888888891</c:v>
                </c:pt>
                <c:pt idx="9623">
                  <c:v>41136.027777777774</c:v>
                </c:pt>
                <c:pt idx="9624">
                  <c:v>41136.041666666642</c:v>
                </c:pt>
                <c:pt idx="9625">
                  <c:v>41136.055555555562</c:v>
                </c:pt>
                <c:pt idx="9626">
                  <c:v>41136.069444444445</c:v>
                </c:pt>
                <c:pt idx="9627">
                  <c:v>41136.083333333336</c:v>
                </c:pt>
                <c:pt idx="9628">
                  <c:v>41136.097222222204</c:v>
                </c:pt>
                <c:pt idx="9629">
                  <c:v>41136.111111111088</c:v>
                </c:pt>
                <c:pt idx="9630">
                  <c:v>41136.124999999993</c:v>
                </c:pt>
                <c:pt idx="9631">
                  <c:v>41136.138888888891</c:v>
                </c:pt>
                <c:pt idx="9632">
                  <c:v>41136.152777777781</c:v>
                </c:pt>
                <c:pt idx="9633">
                  <c:v>41136.166666666642</c:v>
                </c:pt>
                <c:pt idx="9634">
                  <c:v>41136.180555555562</c:v>
                </c:pt>
                <c:pt idx="9635">
                  <c:v>41136.194444444445</c:v>
                </c:pt>
                <c:pt idx="9636">
                  <c:v>41136.208333333336</c:v>
                </c:pt>
                <c:pt idx="9637">
                  <c:v>41136.222222222204</c:v>
                </c:pt>
                <c:pt idx="9638">
                  <c:v>41136.236111111088</c:v>
                </c:pt>
                <c:pt idx="9639">
                  <c:v>41136.25</c:v>
                </c:pt>
                <c:pt idx="9640">
                  <c:v>41136.263888888876</c:v>
                </c:pt>
                <c:pt idx="9641">
                  <c:v>41136.277777777774</c:v>
                </c:pt>
                <c:pt idx="9642">
                  <c:v>41136.291666666621</c:v>
                </c:pt>
                <c:pt idx="9643">
                  <c:v>41136.305555555562</c:v>
                </c:pt>
                <c:pt idx="9644">
                  <c:v>41136.319444444467</c:v>
                </c:pt>
                <c:pt idx="9645">
                  <c:v>41136.333333333336</c:v>
                </c:pt>
                <c:pt idx="9646">
                  <c:v>41136.347222222219</c:v>
                </c:pt>
                <c:pt idx="9647">
                  <c:v>41136.361111111088</c:v>
                </c:pt>
                <c:pt idx="9648">
                  <c:v>41136.375</c:v>
                </c:pt>
                <c:pt idx="9649">
                  <c:v>41136.38888888892</c:v>
                </c:pt>
                <c:pt idx="9650">
                  <c:v>41136.402777777781</c:v>
                </c:pt>
                <c:pt idx="9651">
                  <c:v>41136.416666666664</c:v>
                </c:pt>
                <c:pt idx="9652">
                  <c:v>41136.430555555562</c:v>
                </c:pt>
                <c:pt idx="9653">
                  <c:v>41136.444444444467</c:v>
                </c:pt>
                <c:pt idx="9654">
                  <c:v>41136.458333333343</c:v>
                </c:pt>
                <c:pt idx="9655">
                  <c:v>41136.472222222219</c:v>
                </c:pt>
                <c:pt idx="9656">
                  <c:v>41136.486111111109</c:v>
                </c:pt>
                <c:pt idx="9657">
                  <c:v>41136.5</c:v>
                </c:pt>
                <c:pt idx="9658">
                  <c:v>41136.513888888891</c:v>
                </c:pt>
                <c:pt idx="9659">
                  <c:v>41136.527777777774</c:v>
                </c:pt>
                <c:pt idx="9660">
                  <c:v>41136.541666666642</c:v>
                </c:pt>
                <c:pt idx="9661">
                  <c:v>41136.555555555562</c:v>
                </c:pt>
                <c:pt idx="9662">
                  <c:v>41136.569444444445</c:v>
                </c:pt>
                <c:pt idx="9663">
                  <c:v>41136.583333333336</c:v>
                </c:pt>
                <c:pt idx="9664">
                  <c:v>41136.597222222204</c:v>
                </c:pt>
                <c:pt idx="9665">
                  <c:v>41136.611111111088</c:v>
                </c:pt>
                <c:pt idx="9666">
                  <c:v>41136.624999999993</c:v>
                </c:pt>
                <c:pt idx="9667">
                  <c:v>41136.638888888891</c:v>
                </c:pt>
                <c:pt idx="9668">
                  <c:v>41136.652777777781</c:v>
                </c:pt>
                <c:pt idx="9669">
                  <c:v>41136.666666666642</c:v>
                </c:pt>
                <c:pt idx="9670">
                  <c:v>41136.680555555562</c:v>
                </c:pt>
                <c:pt idx="9671">
                  <c:v>41136.694444444445</c:v>
                </c:pt>
                <c:pt idx="9672">
                  <c:v>41136.708333333336</c:v>
                </c:pt>
                <c:pt idx="9673">
                  <c:v>41136.722222222204</c:v>
                </c:pt>
                <c:pt idx="9674">
                  <c:v>41136.736111111088</c:v>
                </c:pt>
                <c:pt idx="9675">
                  <c:v>41136.75</c:v>
                </c:pt>
                <c:pt idx="9676">
                  <c:v>41136.763888888876</c:v>
                </c:pt>
                <c:pt idx="9677">
                  <c:v>41136.777777777774</c:v>
                </c:pt>
                <c:pt idx="9678">
                  <c:v>41136.791666666621</c:v>
                </c:pt>
                <c:pt idx="9679">
                  <c:v>41136.805555555562</c:v>
                </c:pt>
                <c:pt idx="9680">
                  <c:v>41136.819444444467</c:v>
                </c:pt>
                <c:pt idx="9681">
                  <c:v>41136.833333333336</c:v>
                </c:pt>
                <c:pt idx="9682">
                  <c:v>41136.847222222219</c:v>
                </c:pt>
                <c:pt idx="9683">
                  <c:v>41136.861111111088</c:v>
                </c:pt>
                <c:pt idx="9684">
                  <c:v>41136.875</c:v>
                </c:pt>
                <c:pt idx="9685">
                  <c:v>41136.88888888892</c:v>
                </c:pt>
                <c:pt idx="9686">
                  <c:v>41136.902777777781</c:v>
                </c:pt>
                <c:pt idx="9687">
                  <c:v>41136.916666666664</c:v>
                </c:pt>
                <c:pt idx="9688">
                  <c:v>41136.930555555562</c:v>
                </c:pt>
                <c:pt idx="9689">
                  <c:v>41136.944444444467</c:v>
                </c:pt>
                <c:pt idx="9690">
                  <c:v>41136.958333333343</c:v>
                </c:pt>
                <c:pt idx="9691">
                  <c:v>41136.972222222219</c:v>
                </c:pt>
                <c:pt idx="9692">
                  <c:v>41136.986111111109</c:v>
                </c:pt>
                <c:pt idx="9693">
                  <c:v>41137</c:v>
                </c:pt>
                <c:pt idx="9694">
                  <c:v>41137.013888888891</c:v>
                </c:pt>
                <c:pt idx="9695">
                  <c:v>41137.027777777774</c:v>
                </c:pt>
                <c:pt idx="9696">
                  <c:v>41137.041666666642</c:v>
                </c:pt>
                <c:pt idx="9697">
                  <c:v>41137.055555555562</c:v>
                </c:pt>
                <c:pt idx="9698">
                  <c:v>41137.069444444445</c:v>
                </c:pt>
                <c:pt idx="9699">
                  <c:v>41137.083333333336</c:v>
                </c:pt>
                <c:pt idx="9700">
                  <c:v>41137.097222222204</c:v>
                </c:pt>
                <c:pt idx="9701">
                  <c:v>41137.111111111088</c:v>
                </c:pt>
                <c:pt idx="9702">
                  <c:v>41137.124999999993</c:v>
                </c:pt>
                <c:pt idx="9703">
                  <c:v>41137.138888888891</c:v>
                </c:pt>
                <c:pt idx="9704">
                  <c:v>41137.152777777781</c:v>
                </c:pt>
                <c:pt idx="9705">
                  <c:v>41137.166666666642</c:v>
                </c:pt>
                <c:pt idx="9706">
                  <c:v>41137.180555555562</c:v>
                </c:pt>
                <c:pt idx="9707">
                  <c:v>41137.194444444445</c:v>
                </c:pt>
                <c:pt idx="9708">
                  <c:v>41137.208333333336</c:v>
                </c:pt>
                <c:pt idx="9709">
                  <c:v>41137.222222222204</c:v>
                </c:pt>
                <c:pt idx="9710">
                  <c:v>41137.236111111088</c:v>
                </c:pt>
                <c:pt idx="9711">
                  <c:v>41137.25</c:v>
                </c:pt>
                <c:pt idx="9712">
                  <c:v>41137.263888888876</c:v>
                </c:pt>
                <c:pt idx="9713">
                  <c:v>41137.277777777774</c:v>
                </c:pt>
                <c:pt idx="9714">
                  <c:v>41137.291666666621</c:v>
                </c:pt>
                <c:pt idx="9715">
                  <c:v>41137.305555555562</c:v>
                </c:pt>
                <c:pt idx="9716">
                  <c:v>41137.319444444467</c:v>
                </c:pt>
                <c:pt idx="9717">
                  <c:v>41137.333333333336</c:v>
                </c:pt>
                <c:pt idx="9718">
                  <c:v>41137.347222222219</c:v>
                </c:pt>
                <c:pt idx="9719">
                  <c:v>41137.361111111088</c:v>
                </c:pt>
                <c:pt idx="9720">
                  <c:v>41137.375</c:v>
                </c:pt>
                <c:pt idx="9721">
                  <c:v>41137.38888888892</c:v>
                </c:pt>
                <c:pt idx="9722">
                  <c:v>41137.402777777781</c:v>
                </c:pt>
                <c:pt idx="9723">
                  <c:v>41137.416666666664</c:v>
                </c:pt>
                <c:pt idx="9724">
                  <c:v>41137.430555555562</c:v>
                </c:pt>
                <c:pt idx="9725">
                  <c:v>41137.444444444467</c:v>
                </c:pt>
                <c:pt idx="9726">
                  <c:v>41137.458333333343</c:v>
                </c:pt>
                <c:pt idx="9727">
                  <c:v>41137.472222222219</c:v>
                </c:pt>
                <c:pt idx="9728">
                  <c:v>41137.486111111109</c:v>
                </c:pt>
                <c:pt idx="9729">
                  <c:v>41137.5</c:v>
                </c:pt>
                <c:pt idx="9730">
                  <c:v>41137.513888888891</c:v>
                </c:pt>
                <c:pt idx="9731">
                  <c:v>41137.527777777774</c:v>
                </c:pt>
                <c:pt idx="9732">
                  <c:v>41137.541666666642</c:v>
                </c:pt>
                <c:pt idx="9733">
                  <c:v>41137.555555555562</c:v>
                </c:pt>
                <c:pt idx="9734">
                  <c:v>41137.569444444445</c:v>
                </c:pt>
                <c:pt idx="9735">
                  <c:v>41137.583333333336</c:v>
                </c:pt>
                <c:pt idx="9736">
                  <c:v>41137.597222222204</c:v>
                </c:pt>
                <c:pt idx="9737">
                  <c:v>41137.611111111088</c:v>
                </c:pt>
                <c:pt idx="9738">
                  <c:v>41137.624999999993</c:v>
                </c:pt>
                <c:pt idx="9739">
                  <c:v>41137.638888888891</c:v>
                </c:pt>
                <c:pt idx="9740">
                  <c:v>41137.652777777781</c:v>
                </c:pt>
                <c:pt idx="9741">
                  <c:v>41137.666666666642</c:v>
                </c:pt>
                <c:pt idx="9742">
                  <c:v>41137.680555555562</c:v>
                </c:pt>
                <c:pt idx="9743">
                  <c:v>41137.694444444445</c:v>
                </c:pt>
                <c:pt idx="9744">
                  <c:v>41137.708333333336</c:v>
                </c:pt>
                <c:pt idx="9745">
                  <c:v>41137.722222222204</c:v>
                </c:pt>
                <c:pt idx="9746">
                  <c:v>41137.736111111088</c:v>
                </c:pt>
                <c:pt idx="9747">
                  <c:v>41137.75</c:v>
                </c:pt>
                <c:pt idx="9748">
                  <c:v>41137.763888888876</c:v>
                </c:pt>
                <c:pt idx="9749">
                  <c:v>41137.777777777774</c:v>
                </c:pt>
                <c:pt idx="9750">
                  <c:v>41137.791666666621</c:v>
                </c:pt>
                <c:pt idx="9751">
                  <c:v>41137.805555555562</c:v>
                </c:pt>
                <c:pt idx="9752">
                  <c:v>41137.819444444467</c:v>
                </c:pt>
                <c:pt idx="9753">
                  <c:v>41137.833333333336</c:v>
                </c:pt>
                <c:pt idx="9754">
                  <c:v>41137.847222222219</c:v>
                </c:pt>
                <c:pt idx="9755">
                  <c:v>41137.861111111088</c:v>
                </c:pt>
                <c:pt idx="9756">
                  <c:v>41137.875</c:v>
                </c:pt>
                <c:pt idx="9757">
                  <c:v>41137.88888888892</c:v>
                </c:pt>
                <c:pt idx="9758">
                  <c:v>41137.902777777781</c:v>
                </c:pt>
                <c:pt idx="9759">
                  <c:v>41137.916666666664</c:v>
                </c:pt>
                <c:pt idx="9760">
                  <c:v>41137.930555555562</c:v>
                </c:pt>
                <c:pt idx="9761">
                  <c:v>41137.944444444467</c:v>
                </c:pt>
                <c:pt idx="9762">
                  <c:v>41137.958333333343</c:v>
                </c:pt>
                <c:pt idx="9763">
                  <c:v>41137.972222222219</c:v>
                </c:pt>
                <c:pt idx="9764">
                  <c:v>41137.986111111109</c:v>
                </c:pt>
                <c:pt idx="9765">
                  <c:v>41138</c:v>
                </c:pt>
                <c:pt idx="9766">
                  <c:v>41138.013888888891</c:v>
                </c:pt>
                <c:pt idx="9767">
                  <c:v>41138.027777777774</c:v>
                </c:pt>
                <c:pt idx="9768">
                  <c:v>41138.041666666642</c:v>
                </c:pt>
                <c:pt idx="9769">
                  <c:v>41138.055555555562</c:v>
                </c:pt>
                <c:pt idx="9770">
                  <c:v>41138.069444444445</c:v>
                </c:pt>
                <c:pt idx="9771">
                  <c:v>41138.083333333336</c:v>
                </c:pt>
                <c:pt idx="9772">
                  <c:v>41138.097222222204</c:v>
                </c:pt>
                <c:pt idx="9773">
                  <c:v>41138.111111111088</c:v>
                </c:pt>
                <c:pt idx="9774">
                  <c:v>41138.124999999993</c:v>
                </c:pt>
                <c:pt idx="9775">
                  <c:v>41138.138888888891</c:v>
                </c:pt>
                <c:pt idx="9776">
                  <c:v>41138.152777777781</c:v>
                </c:pt>
                <c:pt idx="9777">
                  <c:v>41138.166666666642</c:v>
                </c:pt>
                <c:pt idx="9778">
                  <c:v>41138.180555555562</c:v>
                </c:pt>
                <c:pt idx="9779">
                  <c:v>41138.194444444445</c:v>
                </c:pt>
                <c:pt idx="9780">
                  <c:v>41138.208333333336</c:v>
                </c:pt>
                <c:pt idx="9781">
                  <c:v>41138.222222222204</c:v>
                </c:pt>
                <c:pt idx="9782">
                  <c:v>41138.236111111088</c:v>
                </c:pt>
                <c:pt idx="9783">
                  <c:v>41138.25</c:v>
                </c:pt>
                <c:pt idx="9784">
                  <c:v>41138.263888888876</c:v>
                </c:pt>
                <c:pt idx="9785">
                  <c:v>41138.277777777774</c:v>
                </c:pt>
                <c:pt idx="9786">
                  <c:v>41138.291666666621</c:v>
                </c:pt>
                <c:pt idx="9787">
                  <c:v>41138.305555555562</c:v>
                </c:pt>
                <c:pt idx="9788">
                  <c:v>41138.319444444467</c:v>
                </c:pt>
                <c:pt idx="9789">
                  <c:v>41138.333333333336</c:v>
                </c:pt>
                <c:pt idx="9790">
                  <c:v>41138.347222222219</c:v>
                </c:pt>
                <c:pt idx="9791">
                  <c:v>41138.361111111088</c:v>
                </c:pt>
                <c:pt idx="9792">
                  <c:v>41138.375</c:v>
                </c:pt>
                <c:pt idx="9793">
                  <c:v>41138.38888888892</c:v>
                </c:pt>
                <c:pt idx="9794">
                  <c:v>41138.402777777781</c:v>
                </c:pt>
                <c:pt idx="9795">
                  <c:v>41138.416666666664</c:v>
                </c:pt>
                <c:pt idx="9796">
                  <c:v>41138.430555555562</c:v>
                </c:pt>
                <c:pt idx="9797">
                  <c:v>41138.444444444467</c:v>
                </c:pt>
                <c:pt idx="9798">
                  <c:v>41138.458333333343</c:v>
                </c:pt>
                <c:pt idx="9799">
                  <c:v>41138.472222222219</c:v>
                </c:pt>
                <c:pt idx="9800">
                  <c:v>41138.486111111109</c:v>
                </c:pt>
                <c:pt idx="9801">
                  <c:v>41138.5</c:v>
                </c:pt>
                <c:pt idx="9802">
                  <c:v>41138.513888888891</c:v>
                </c:pt>
                <c:pt idx="9803">
                  <c:v>41138.527777777774</c:v>
                </c:pt>
                <c:pt idx="9804">
                  <c:v>41138.541666666642</c:v>
                </c:pt>
                <c:pt idx="9805">
                  <c:v>41138.555555555562</c:v>
                </c:pt>
                <c:pt idx="9806">
                  <c:v>41138.569444444445</c:v>
                </c:pt>
                <c:pt idx="9807">
                  <c:v>41138.583333333336</c:v>
                </c:pt>
                <c:pt idx="9808">
                  <c:v>41138.597222222204</c:v>
                </c:pt>
                <c:pt idx="9809">
                  <c:v>41138.611111111088</c:v>
                </c:pt>
                <c:pt idx="9810">
                  <c:v>41138.624999999993</c:v>
                </c:pt>
                <c:pt idx="9811">
                  <c:v>41138.638888888891</c:v>
                </c:pt>
                <c:pt idx="9812">
                  <c:v>41138.652777777781</c:v>
                </c:pt>
                <c:pt idx="9813">
                  <c:v>41138.666666666642</c:v>
                </c:pt>
                <c:pt idx="9814">
                  <c:v>41138.680555555562</c:v>
                </c:pt>
                <c:pt idx="9815">
                  <c:v>41138.694444444445</c:v>
                </c:pt>
                <c:pt idx="9816">
                  <c:v>41138.708333333336</c:v>
                </c:pt>
                <c:pt idx="9817">
                  <c:v>41138.722222222204</c:v>
                </c:pt>
                <c:pt idx="9818">
                  <c:v>41138.736111111088</c:v>
                </c:pt>
                <c:pt idx="9819">
                  <c:v>41138.75</c:v>
                </c:pt>
                <c:pt idx="9820">
                  <c:v>41138.763888888876</c:v>
                </c:pt>
                <c:pt idx="9821">
                  <c:v>41138.777777777774</c:v>
                </c:pt>
                <c:pt idx="9822">
                  <c:v>41138.791666666621</c:v>
                </c:pt>
                <c:pt idx="9823">
                  <c:v>41138.805555555562</c:v>
                </c:pt>
                <c:pt idx="9824">
                  <c:v>41138.819444444467</c:v>
                </c:pt>
                <c:pt idx="9825">
                  <c:v>41138.833333333336</c:v>
                </c:pt>
                <c:pt idx="9826">
                  <c:v>41138.847222222219</c:v>
                </c:pt>
                <c:pt idx="9827">
                  <c:v>41138.861111111088</c:v>
                </c:pt>
                <c:pt idx="9828">
                  <c:v>41138.875</c:v>
                </c:pt>
                <c:pt idx="9829">
                  <c:v>41138.88888888892</c:v>
                </c:pt>
                <c:pt idx="9830">
                  <c:v>41138.902777777781</c:v>
                </c:pt>
                <c:pt idx="9831">
                  <c:v>41138.916666666664</c:v>
                </c:pt>
                <c:pt idx="9832">
                  <c:v>41138.930555555562</c:v>
                </c:pt>
                <c:pt idx="9833">
                  <c:v>41138.944444444467</c:v>
                </c:pt>
                <c:pt idx="9834">
                  <c:v>41138.958333333343</c:v>
                </c:pt>
                <c:pt idx="9835">
                  <c:v>41138.972222222219</c:v>
                </c:pt>
                <c:pt idx="9836">
                  <c:v>41138.986111111109</c:v>
                </c:pt>
                <c:pt idx="9837">
                  <c:v>41139</c:v>
                </c:pt>
                <c:pt idx="9838">
                  <c:v>41139.013888888891</c:v>
                </c:pt>
                <c:pt idx="9839">
                  <c:v>41139.027777777774</c:v>
                </c:pt>
                <c:pt idx="9840">
                  <c:v>41139.041666666642</c:v>
                </c:pt>
                <c:pt idx="9841">
                  <c:v>41139.055555555562</c:v>
                </c:pt>
                <c:pt idx="9842">
                  <c:v>41139.069444444445</c:v>
                </c:pt>
                <c:pt idx="9843">
                  <c:v>41139.083333333336</c:v>
                </c:pt>
                <c:pt idx="9844">
                  <c:v>41139.097222222204</c:v>
                </c:pt>
                <c:pt idx="9845">
                  <c:v>41139.111111111088</c:v>
                </c:pt>
                <c:pt idx="9846">
                  <c:v>41139.124999999993</c:v>
                </c:pt>
                <c:pt idx="9847">
                  <c:v>41139.138888888891</c:v>
                </c:pt>
                <c:pt idx="9848">
                  <c:v>41139.152777777781</c:v>
                </c:pt>
                <c:pt idx="9849">
                  <c:v>41139.166666666642</c:v>
                </c:pt>
                <c:pt idx="9850">
                  <c:v>41139.180555555562</c:v>
                </c:pt>
                <c:pt idx="9851">
                  <c:v>41139.194444444445</c:v>
                </c:pt>
                <c:pt idx="9852">
                  <c:v>41139.208333333336</c:v>
                </c:pt>
                <c:pt idx="9853">
                  <c:v>41139.222222222204</c:v>
                </c:pt>
                <c:pt idx="9854">
                  <c:v>41139.236111111088</c:v>
                </c:pt>
                <c:pt idx="9855">
                  <c:v>41139.25</c:v>
                </c:pt>
                <c:pt idx="9856">
                  <c:v>41139.263888888876</c:v>
                </c:pt>
                <c:pt idx="9857">
                  <c:v>41139.277777777774</c:v>
                </c:pt>
                <c:pt idx="9858">
                  <c:v>41139.291666666621</c:v>
                </c:pt>
                <c:pt idx="9859">
                  <c:v>41139.305555555562</c:v>
                </c:pt>
                <c:pt idx="9860">
                  <c:v>41139.319444444467</c:v>
                </c:pt>
                <c:pt idx="9861">
                  <c:v>41139.333333333336</c:v>
                </c:pt>
                <c:pt idx="9862">
                  <c:v>41139.347222222219</c:v>
                </c:pt>
                <c:pt idx="9863">
                  <c:v>41139.361111111088</c:v>
                </c:pt>
                <c:pt idx="9864">
                  <c:v>41139.375</c:v>
                </c:pt>
                <c:pt idx="9865">
                  <c:v>41139.38888888892</c:v>
                </c:pt>
                <c:pt idx="9866">
                  <c:v>41139.402777777781</c:v>
                </c:pt>
                <c:pt idx="9867">
                  <c:v>41139.416666666664</c:v>
                </c:pt>
                <c:pt idx="9868">
                  <c:v>41139.430555555562</c:v>
                </c:pt>
                <c:pt idx="9869">
                  <c:v>41139.444444444467</c:v>
                </c:pt>
                <c:pt idx="9870">
                  <c:v>41139.458333333343</c:v>
                </c:pt>
                <c:pt idx="9871">
                  <c:v>41139.472222222219</c:v>
                </c:pt>
                <c:pt idx="9872">
                  <c:v>41139.486111111109</c:v>
                </c:pt>
                <c:pt idx="9873">
                  <c:v>41139.5</c:v>
                </c:pt>
                <c:pt idx="9874">
                  <c:v>41139.513888888891</c:v>
                </c:pt>
                <c:pt idx="9875">
                  <c:v>41139.527777777774</c:v>
                </c:pt>
                <c:pt idx="9876">
                  <c:v>41139.541666666642</c:v>
                </c:pt>
                <c:pt idx="9877">
                  <c:v>41139.555555555562</c:v>
                </c:pt>
                <c:pt idx="9878">
                  <c:v>41139.569444444445</c:v>
                </c:pt>
                <c:pt idx="9879">
                  <c:v>41139.583333333336</c:v>
                </c:pt>
                <c:pt idx="9880">
                  <c:v>41139.597222222204</c:v>
                </c:pt>
                <c:pt idx="9881">
                  <c:v>41139.611111111088</c:v>
                </c:pt>
                <c:pt idx="9882">
                  <c:v>41139.624999999993</c:v>
                </c:pt>
                <c:pt idx="9883">
                  <c:v>41139.638888888891</c:v>
                </c:pt>
                <c:pt idx="9884">
                  <c:v>41139.652777777781</c:v>
                </c:pt>
                <c:pt idx="9885">
                  <c:v>41139.666666666642</c:v>
                </c:pt>
                <c:pt idx="9886">
                  <c:v>41139.680555555562</c:v>
                </c:pt>
                <c:pt idx="9887">
                  <c:v>41139.694444444445</c:v>
                </c:pt>
                <c:pt idx="9888">
                  <c:v>41139.708333333336</c:v>
                </c:pt>
                <c:pt idx="9889">
                  <c:v>41139.722222222204</c:v>
                </c:pt>
                <c:pt idx="9890">
                  <c:v>41139.736111111088</c:v>
                </c:pt>
                <c:pt idx="9891">
                  <c:v>41139.75</c:v>
                </c:pt>
                <c:pt idx="9892">
                  <c:v>41139.763888888876</c:v>
                </c:pt>
                <c:pt idx="9893">
                  <c:v>41139.777777777774</c:v>
                </c:pt>
                <c:pt idx="9894">
                  <c:v>41139.791666666621</c:v>
                </c:pt>
                <c:pt idx="9895">
                  <c:v>41139.805555555562</c:v>
                </c:pt>
                <c:pt idx="9896">
                  <c:v>41139.819444444467</c:v>
                </c:pt>
                <c:pt idx="9897">
                  <c:v>41139.833333333336</c:v>
                </c:pt>
                <c:pt idx="9898">
                  <c:v>41139.847222222219</c:v>
                </c:pt>
                <c:pt idx="9899">
                  <c:v>41139.861111111088</c:v>
                </c:pt>
                <c:pt idx="9900">
                  <c:v>41139.875</c:v>
                </c:pt>
                <c:pt idx="9901">
                  <c:v>41139.88888888892</c:v>
                </c:pt>
                <c:pt idx="9902">
                  <c:v>41139.902777777781</c:v>
                </c:pt>
                <c:pt idx="9903">
                  <c:v>41139.916666666664</c:v>
                </c:pt>
                <c:pt idx="9904">
                  <c:v>41139.930555555562</c:v>
                </c:pt>
                <c:pt idx="9905">
                  <c:v>41139.944444444467</c:v>
                </c:pt>
                <c:pt idx="9906">
                  <c:v>41139.958333333343</c:v>
                </c:pt>
                <c:pt idx="9907">
                  <c:v>41139.972222222219</c:v>
                </c:pt>
                <c:pt idx="9908">
                  <c:v>41139.986111111109</c:v>
                </c:pt>
                <c:pt idx="9909">
                  <c:v>41140</c:v>
                </c:pt>
                <c:pt idx="9910">
                  <c:v>41140.013888888891</c:v>
                </c:pt>
                <c:pt idx="9911">
                  <c:v>41140.027777777774</c:v>
                </c:pt>
                <c:pt idx="9912">
                  <c:v>41140.041666666642</c:v>
                </c:pt>
                <c:pt idx="9913">
                  <c:v>41140.055555555562</c:v>
                </c:pt>
                <c:pt idx="9914">
                  <c:v>41140.069444444445</c:v>
                </c:pt>
                <c:pt idx="9915">
                  <c:v>41140.083333333336</c:v>
                </c:pt>
                <c:pt idx="9916">
                  <c:v>41140.097222222204</c:v>
                </c:pt>
                <c:pt idx="9917">
                  <c:v>41140.111111111088</c:v>
                </c:pt>
                <c:pt idx="9918">
                  <c:v>41140.124999999993</c:v>
                </c:pt>
                <c:pt idx="9919">
                  <c:v>41140.138888888891</c:v>
                </c:pt>
                <c:pt idx="9920">
                  <c:v>41140.152777777781</c:v>
                </c:pt>
                <c:pt idx="9921">
                  <c:v>41140.166666666642</c:v>
                </c:pt>
                <c:pt idx="9922">
                  <c:v>41140.180555555562</c:v>
                </c:pt>
                <c:pt idx="9923">
                  <c:v>41140.194444444445</c:v>
                </c:pt>
                <c:pt idx="9924">
                  <c:v>41140.208333333336</c:v>
                </c:pt>
                <c:pt idx="9925">
                  <c:v>41140.222222222204</c:v>
                </c:pt>
                <c:pt idx="9926">
                  <c:v>41140.236111111088</c:v>
                </c:pt>
                <c:pt idx="9927">
                  <c:v>41140.25</c:v>
                </c:pt>
                <c:pt idx="9928">
                  <c:v>41140.263888888876</c:v>
                </c:pt>
                <c:pt idx="9929">
                  <c:v>41140.277777777774</c:v>
                </c:pt>
                <c:pt idx="9930">
                  <c:v>41140.291666666621</c:v>
                </c:pt>
                <c:pt idx="9931">
                  <c:v>41140.305555555562</c:v>
                </c:pt>
                <c:pt idx="9932">
                  <c:v>41140.319444444467</c:v>
                </c:pt>
                <c:pt idx="9933">
                  <c:v>41140.333333333336</c:v>
                </c:pt>
                <c:pt idx="9934">
                  <c:v>41140.347222222219</c:v>
                </c:pt>
                <c:pt idx="9935">
                  <c:v>41140.361111111088</c:v>
                </c:pt>
                <c:pt idx="9936">
                  <c:v>41140.375</c:v>
                </c:pt>
                <c:pt idx="9937">
                  <c:v>41140.38888888892</c:v>
                </c:pt>
                <c:pt idx="9938">
                  <c:v>41140.402777777781</c:v>
                </c:pt>
                <c:pt idx="9939">
                  <c:v>41140.416666666664</c:v>
                </c:pt>
                <c:pt idx="9940">
                  <c:v>41140.430555555562</c:v>
                </c:pt>
                <c:pt idx="9941">
                  <c:v>41140.444444444467</c:v>
                </c:pt>
                <c:pt idx="9942">
                  <c:v>41140.458333333343</c:v>
                </c:pt>
                <c:pt idx="9943">
                  <c:v>41140.472222222219</c:v>
                </c:pt>
                <c:pt idx="9944">
                  <c:v>41140.486111111109</c:v>
                </c:pt>
                <c:pt idx="9945">
                  <c:v>41140.5</c:v>
                </c:pt>
                <c:pt idx="9946">
                  <c:v>41140.513888888891</c:v>
                </c:pt>
                <c:pt idx="9947">
                  <c:v>41140.527777777774</c:v>
                </c:pt>
                <c:pt idx="9948">
                  <c:v>41140.541666666642</c:v>
                </c:pt>
                <c:pt idx="9949">
                  <c:v>41140.555555555562</c:v>
                </c:pt>
                <c:pt idx="9950">
                  <c:v>41140.569444444445</c:v>
                </c:pt>
                <c:pt idx="9951">
                  <c:v>41140.583333333336</c:v>
                </c:pt>
                <c:pt idx="9952">
                  <c:v>41140.597222222204</c:v>
                </c:pt>
                <c:pt idx="9953">
                  <c:v>41140.611111111088</c:v>
                </c:pt>
                <c:pt idx="9954">
                  <c:v>41140.624999999993</c:v>
                </c:pt>
                <c:pt idx="9955">
                  <c:v>41140.638888888891</c:v>
                </c:pt>
                <c:pt idx="9956">
                  <c:v>41140.652777777781</c:v>
                </c:pt>
                <c:pt idx="9957">
                  <c:v>41140.666666666642</c:v>
                </c:pt>
                <c:pt idx="9958">
                  <c:v>41140.680555555562</c:v>
                </c:pt>
                <c:pt idx="9959">
                  <c:v>41140.694444444445</c:v>
                </c:pt>
                <c:pt idx="9960">
                  <c:v>41140.708333333336</c:v>
                </c:pt>
                <c:pt idx="9961">
                  <c:v>41140.722222222204</c:v>
                </c:pt>
                <c:pt idx="9962">
                  <c:v>41140.736111111088</c:v>
                </c:pt>
                <c:pt idx="9963">
                  <c:v>41140.75</c:v>
                </c:pt>
                <c:pt idx="9964">
                  <c:v>41140.763888888876</c:v>
                </c:pt>
                <c:pt idx="9965">
                  <c:v>41140.777777777774</c:v>
                </c:pt>
                <c:pt idx="9966">
                  <c:v>41140.791666666621</c:v>
                </c:pt>
                <c:pt idx="9967">
                  <c:v>41140.805555555562</c:v>
                </c:pt>
                <c:pt idx="9968">
                  <c:v>41140.819444444467</c:v>
                </c:pt>
                <c:pt idx="9969">
                  <c:v>41140.833333333336</c:v>
                </c:pt>
                <c:pt idx="9970">
                  <c:v>41140.847222222219</c:v>
                </c:pt>
                <c:pt idx="9971">
                  <c:v>41140.861111111088</c:v>
                </c:pt>
                <c:pt idx="9972">
                  <c:v>41140.875</c:v>
                </c:pt>
                <c:pt idx="9973">
                  <c:v>41140.88888888892</c:v>
                </c:pt>
                <c:pt idx="9974">
                  <c:v>41140.902777777781</c:v>
                </c:pt>
                <c:pt idx="9975">
                  <c:v>41140.916666666664</c:v>
                </c:pt>
                <c:pt idx="9976">
                  <c:v>41140.930555555562</c:v>
                </c:pt>
                <c:pt idx="9977">
                  <c:v>41140.944444444467</c:v>
                </c:pt>
                <c:pt idx="9978">
                  <c:v>41140.958333333343</c:v>
                </c:pt>
                <c:pt idx="9979">
                  <c:v>41140.972222222219</c:v>
                </c:pt>
                <c:pt idx="9980">
                  <c:v>41140.986111111109</c:v>
                </c:pt>
                <c:pt idx="9981">
                  <c:v>41141</c:v>
                </c:pt>
                <c:pt idx="9982">
                  <c:v>41141.013888888891</c:v>
                </c:pt>
                <c:pt idx="9983">
                  <c:v>41141.027777777774</c:v>
                </c:pt>
                <c:pt idx="9984">
                  <c:v>41141.041666666642</c:v>
                </c:pt>
                <c:pt idx="9985">
                  <c:v>41141.055555555562</c:v>
                </c:pt>
                <c:pt idx="9986">
                  <c:v>41141.069444444445</c:v>
                </c:pt>
                <c:pt idx="9987">
                  <c:v>41141.083333333336</c:v>
                </c:pt>
                <c:pt idx="9988">
                  <c:v>41141.097222222204</c:v>
                </c:pt>
                <c:pt idx="9989">
                  <c:v>41141.111111111088</c:v>
                </c:pt>
                <c:pt idx="9990">
                  <c:v>41141.124999999993</c:v>
                </c:pt>
                <c:pt idx="9991">
                  <c:v>41141.138888888891</c:v>
                </c:pt>
                <c:pt idx="9992">
                  <c:v>41141.152777777781</c:v>
                </c:pt>
                <c:pt idx="9993">
                  <c:v>41141.166666666642</c:v>
                </c:pt>
                <c:pt idx="9994">
                  <c:v>41141.180555555562</c:v>
                </c:pt>
                <c:pt idx="9995">
                  <c:v>41141.194444444445</c:v>
                </c:pt>
                <c:pt idx="9996">
                  <c:v>41141.208333333336</c:v>
                </c:pt>
                <c:pt idx="9997">
                  <c:v>41141.222222222204</c:v>
                </c:pt>
                <c:pt idx="9998">
                  <c:v>41141.236111111088</c:v>
                </c:pt>
                <c:pt idx="9999">
                  <c:v>41141.25</c:v>
                </c:pt>
                <c:pt idx="10000">
                  <c:v>41141.263888888876</c:v>
                </c:pt>
                <c:pt idx="10001">
                  <c:v>41141.277777777774</c:v>
                </c:pt>
                <c:pt idx="10002">
                  <c:v>41141.291666666621</c:v>
                </c:pt>
                <c:pt idx="10003">
                  <c:v>41141.305555555562</c:v>
                </c:pt>
                <c:pt idx="10004">
                  <c:v>41141.319444444467</c:v>
                </c:pt>
                <c:pt idx="10005">
                  <c:v>41141.333333333336</c:v>
                </c:pt>
                <c:pt idx="10006">
                  <c:v>41141.347222222219</c:v>
                </c:pt>
                <c:pt idx="10007">
                  <c:v>41141.361111111088</c:v>
                </c:pt>
                <c:pt idx="10008">
                  <c:v>41141.375</c:v>
                </c:pt>
                <c:pt idx="10009">
                  <c:v>41141.38888888892</c:v>
                </c:pt>
                <c:pt idx="10010">
                  <c:v>41141.402777777781</c:v>
                </c:pt>
                <c:pt idx="10011">
                  <c:v>41141.416666666664</c:v>
                </c:pt>
                <c:pt idx="10012">
                  <c:v>41141.430555555562</c:v>
                </c:pt>
                <c:pt idx="10013">
                  <c:v>41141.444444444467</c:v>
                </c:pt>
                <c:pt idx="10014">
                  <c:v>41141.458333333343</c:v>
                </c:pt>
                <c:pt idx="10015">
                  <c:v>41141.472222222219</c:v>
                </c:pt>
                <c:pt idx="10016">
                  <c:v>41141.486111111109</c:v>
                </c:pt>
                <c:pt idx="10017">
                  <c:v>41141.5</c:v>
                </c:pt>
                <c:pt idx="10018">
                  <c:v>41141.513888888891</c:v>
                </c:pt>
                <c:pt idx="10019">
                  <c:v>41141.527777777774</c:v>
                </c:pt>
                <c:pt idx="10020">
                  <c:v>41141.541666666642</c:v>
                </c:pt>
                <c:pt idx="10021">
                  <c:v>41141.555555555562</c:v>
                </c:pt>
                <c:pt idx="10022">
                  <c:v>41141.569444444445</c:v>
                </c:pt>
                <c:pt idx="10023">
                  <c:v>41141.583333333336</c:v>
                </c:pt>
                <c:pt idx="10024">
                  <c:v>41141.597222222204</c:v>
                </c:pt>
                <c:pt idx="10025">
                  <c:v>41141.611111111088</c:v>
                </c:pt>
                <c:pt idx="10026">
                  <c:v>41141.624999999993</c:v>
                </c:pt>
                <c:pt idx="10027">
                  <c:v>41141.638888888891</c:v>
                </c:pt>
                <c:pt idx="10028">
                  <c:v>41141.652777777781</c:v>
                </c:pt>
                <c:pt idx="10029">
                  <c:v>41141.666666666642</c:v>
                </c:pt>
                <c:pt idx="10030">
                  <c:v>41141.680555555562</c:v>
                </c:pt>
                <c:pt idx="10031">
                  <c:v>41141.694444444445</c:v>
                </c:pt>
                <c:pt idx="10032">
                  <c:v>41141.708333333336</c:v>
                </c:pt>
                <c:pt idx="10033">
                  <c:v>41141.722222222204</c:v>
                </c:pt>
                <c:pt idx="10034">
                  <c:v>41141.736111111088</c:v>
                </c:pt>
                <c:pt idx="10035">
                  <c:v>41141.75</c:v>
                </c:pt>
                <c:pt idx="10036">
                  <c:v>41141.763888888876</c:v>
                </c:pt>
                <c:pt idx="10037">
                  <c:v>41141.777777777774</c:v>
                </c:pt>
                <c:pt idx="10038">
                  <c:v>41141.791666666621</c:v>
                </c:pt>
                <c:pt idx="10039">
                  <c:v>41141.805555555562</c:v>
                </c:pt>
                <c:pt idx="10040">
                  <c:v>41141.819444444467</c:v>
                </c:pt>
                <c:pt idx="10041">
                  <c:v>41141.833333333336</c:v>
                </c:pt>
                <c:pt idx="10042">
                  <c:v>41141.847222222219</c:v>
                </c:pt>
                <c:pt idx="10043">
                  <c:v>41141.861111111088</c:v>
                </c:pt>
                <c:pt idx="10044">
                  <c:v>41141.875</c:v>
                </c:pt>
                <c:pt idx="10045">
                  <c:v>41141.88888888892</c:v>
                </c:pt>
                <c:pt idx="10046">
                  <c:v>41141.902777777781</c:v>
                </c:pt>
                <c:pt idx="10047">
                  <c:v>41141.916666666664</c:v>
                </c:pt>
                <c:pt idx="10048">
                  <c:v>41141.930555555562</c:v>
                </c:pt>
                <c:pt idx="10049">
                  <c:v>41141.944444444467</c:v>
                </c:pt>
                <c:pt idx="10050">
                  <c:v>41141.958333333343</c:v>
                </c:pt>
                <c:pt idx="10051">
                  <c:v>41141.972222222219</c:v>
                </c:pt>
                <c:pt idx="10052">
                  <c:v>41141.986111111109</c:v>
                </c:pt>
                <c:pt idx="10053">
                  <c:v>41142</c:v>
                </c:pt>
                <c:pt idx="10054">
                  <c:v>41142.013888888891</c:v>
                </c:pt>
                <c:pt idx="10055">
                  <c:v>41142.027777777774</c:v>
                </c:pt>
                <c:pt idx="10056">
                  <c:v>41142.041666666642</c:v>
                </c:pt>
                <c:pt idx="10057">
                  <c:v>41142.055555555562</c:v>
                </c:pt>
                <c:pt idx="10058">
                  <c:v>41142.069444444445</c:v>
                </c:pt>
                <c:pt idx="10059">
                  <c:v>41142.083333333336</c:v>
                </c:pt>
                <c:pt idx="10060">
                  <c:v>41142.097222222204</c:v>
                </c:pt>
                <c:pt idx="10061">
                  <c:v>41142.111111111088</c:v>
                </c:pt>
                <c:pt idx="10062">
                  <c:v>41142.124999999993</c:v>
                </c:pt>
                <c:pt idx="10063">
                  <c:v>41142.138888888891</c:v>
                </c:pt>
                <c:pt idx="10064">
                  <c:v>41142.152777777781</c:v>
                </c:pt>
                <c:pt idx="10065">
                  <c:v>41142.166666666642</c:v>
                </c:pt>
                <c:pt idx="10066">
                  <c:v>41142.180555555562</c:v>
                </c:pt>
                <c:pt idx="10067">
                  <c:v>41142.194444444445</c:v>
                </c:pt>
                <c:pt idx="10068">
                  <c:v>41142.208333333336</c:v>
                </c:pt>
                <c:pt idx="10069">
                  <c:v>41142.222222222204</c:v>
                </c:pt>
                <c:pt idx="10070">
                  <c:v>41142.236111111088</c:v>
                </c:pt>
                <c:pt idx="10071">
                  <c:v>41142.25</c:v>
                </c:pt>
                <c:pt idx="10072">
                  <c:v>41142.263888888876</c:v>
                </c:pt>
                <c:pt idx="10073">
                  <c:v>41142.277777777774</c:v>
                </c:pt>
                <c:pt idx="10074">
                  <c:v>41142.291666666621</c:v>
                </c:pt>
                <c:pt idx="10075">
                  <c:v>41142.305555555562</c:v>
                </c:pt>
                <c:pt idx="10076">
                  <c:v>41142.319444444467</c:v>
                </c:pt>
                <c:pt idx="10077">
                  <c:v>41142.333333333336</c:v>
                </c:pt>
                <c:pt idx="10078">
                  <c:v>41142.347222222219</c:v>
                </c:pt>
                <c:pt idx="10079">
                  <c:v>41142.361111111088</c:v>
                </c:pt>
                <c:pt idx="10080">
                  <c:v>41142.375</c:v>
                </c:pt>
                <c:pt idx="10081">
                  <c:v>41142.38888888892</c:v>
                </c:pt>
                <c:pt idx="10082">
                  <c:v>41142.402777777781</c:v>
                </c:pt>
                <c:pt idx="10083">
                  <c:v>41142.416666666664</c:v>
                </c:pt>
                <c:pt idx="10084">
                  <c:v>41142.430555555562</c:v>
                </c:pt>
                <c:pt idx="10085">
                  <c:v>41142.444444444467</c:v>
                </c:pt>
                <c:pt idx="10086">
                  <c:v>41142.458333333343</c:v>
                </c:pt>
                <c:pt idx="10087">
                  <c:v>41142.472222222219</c:v>
                </c:pt>
                <c:pt idx="10088">
                  <c:v>41142.486111111109</c:v>
                </c:pt>
                <c:pt idx="10089">
                  <c:v>41142.5</c:v>
                </c:pt>
                <c:pt idx="10090">
                  <c:v>41142.513888888891</c:v>
                </c:pt>
                <c:pt idx="10091">
                  <c:v>41142.527777777774</c:v>
                </c:pt>
                <c:pt idx="10092">
                  <c:v>41142.541666666642</c:v>
                </c:pt>
                <c:pt idx="10093">
                  <c:v>41142.555555555562</c:v>
                </c:pt>
                <c:pt idx="10094">
                  <c:v>41142.569444444445</c:v>
                </c:pt>
                <c:pt idx="10095">
                  <c:v>41142.583333333336</c:v>
                </c:pt>
                <c:pt idx="10096">
                  <c:v>41142.597222222204</c:v>
                </c:pt>
                <c:pt idx="10097">
                  <c:v>41142.611111111088</c:v>
                </c:pt>
                <c:pt idx="10098">
                  <c:v>41142.624999999993</c:v>
                </c:pt>
                <c:pt idx="10099">
                  <c:v>41142.638888888891</c:v>
                </c:pt>
                <c:pt idx="10100">
                  <c:v>41142.652777777781</c:v>
                </c:pt>
                <c:pt idx="10101">
                  <c:v>41142.666666666642</c:v>
                </c:pt>
                <c:pt idx="10102">
                  <c:v>41142.680555555562</c:v>
                </c:pt>
                <c:pt idx="10103">
                  <c:v>41142.694444444445</c:v>
                </c:pt>
                <c:pt idx="10104">
                  <c:v>41142.708333333336</c:v>
                </c:pt>
                <c:pt idx="10105">
                  <c:v>41142.722222222204</c:v>
                </c:pt>
                <c:pt idx="10106">
                  <c:v>41142.736111111088</c:v>
                </c:pt>
                <c:pt idx="10107">
                  <c:v>41142.75</c:v>
                </c:pt>
                <c:pt idx="10108">
                  <c:v>41142.763888888876</c:v>
                </c:pt>
                <c:pt idx="10109">
                  <c:v>41142.777777777774</c:v>
                </c:pt>
                <c:pt idx="10110">
                  <c:v>41142.791666666621</c:v>
                </c:pt>
                <c:pt idx="10111">
                  <c:v>41142.805555555562</c:v>
                </c:pt>
                <c:pt idx="10112">
                  <c:v>41142.819444444467</c:v>
                </c:pt>
                <c:pt idx="10113">
                  <c:v>41142.833333333336</c:v>
                </c:pt>
                <c:pt idx="10114">
                  <c:v>41142.847222222219</c:v>
                </c:pt>
                <c:pt idx="10115">
                  <c:v>41142.861111111088</c:v>
                </c:pt>
                <c:pt idx="10116">
                  <c:v>41142.875</c:v>
                </c:pt>
                <c:pt idx="10117">
                  <c:v>41142.88888888892</c:v>
                </c:pt>
                <c:pt idx="10118">
                  <c:v>41142.902777777781</c:v>
                </c:pt>
                <c:pt idx="10119">
                  <c:v>41142.916666666664</c:v>
                </c:pt>
                <c:pt idx="10120">
                  <c:v>41142.930555555562</c:v>
                </c:pt>
                <c:pt idx="10121">
                  <c:v>41142.944444444467</c:v>
                </c:pt>
                <c:pt idx="10122">
                  <c:v>41142.958333333343</c:v>
                </c:pt>
                <c:pt idx="10123">
                  <c:v>41142.972222222219</c:v>
                </c:pt>
                <c:pt idx="10124">
                  <c:v>41142.986111111109</c:v>
                </c:pt>
                <c:pt idx="10125">
                  <c:v>41143</c:v>
                </c:pt>
                <c:pt idx="10126">
                  <c:v>41143.013888888891</c:v>
                </c:pt>
                <c:pt idx="10127">
                  <c:v>41143.027777777774</c:v>
                </c:pt>
                <c:pt idx="10128">
                  <c:v>41143.041666666642</c:v>
                </c:pt>
                <c:pt idx="10129">
                  <c:v>41143.055555555562</c:v>
                </c:pt>
                <c:pt idx="10130">
                  <c:v>41143.069444444445</c:v>
                </c:pt>
                <c:pt idx="10131">
                  <c:v>41143.083333333336</c:v>
                </c:pt>
                <c:pt idx="10132">
                  <c:v>41143.097222222204</c:v>
                </c:pt>
                <c:pt idx="10133">
                  <c:v>41143.111111111088</c:v>
                </c:pt>
                <c:pt idx="10134">
                  <c:v>41143.124999999993</c:v>
                </c:pt>
                <c:pt idx="10135">
                  <c:v>41143.138888888891</c:v>
                </c:pt>
                <c:pt idx="10136">
                  <c:v>41143.152777777781</c:v>
                </c:pt>
                <c:pt idx="10137">
                  <c:v>41143.166666666642</c:v>
                </c:pt>
                <c:pt idx="10138">
                  <c:v>41143.180555555562</c:v>
                </c:pt>
                <c:pt idx="10139">
                  <c:v>41143.194444444445</c:v>
                </c:pt>
                <c:pt idx="10140">
                  <c:v>41143.208333333336</c:v>
                </c:pt>
                <c:pt idx="10141">
                  <c:v>41143.222222222204</c:v>
                </c:pt>
                <c:pt idx="10142">
                  <c:v>41143.236111111088</c:v>
                </c:pt>
                <c:pt idx="10143">
                  <c:v>41143.25</c:v>
                </c:pt>
                <c:pt idx="10144">
                  <c:v>41143.263888888876</c:v>
                </c:pt>
                <c:pt idx="10145">
                  <c:v>41143.277777777774</c:v>
                </c:pt>
                <c:pt idx="10146">
                  <c:v>41143.291666666621</c:v>
                </c:pt>
                <c:pt idx="10147">
                  <c:v>41143.305555555562</c:v>
                </c:pt>
                <c:pt idx="10148">
                  <c:v>41143.319444444467</c:v>
                </c:pt>
                <c:pt idx="10149">
                  <c:v>41143.333333333336</c:v>
                </c:pt>
                <c:pt idx="10150">
                  <c:v>41143.347222222219</c:v>
                </c:pt>
                <c:pt idx="10151">
                  <c:v>41143.361111111088</c:v>
                </c:pt>
                <c:pt idx="10152">
                  <c:v>41143.375</c:v>
                </c:pt>
                <c:pt idx="10153">
                  <c:v>41143.38888888892</c:v>
                </c:pt>
                <c:pt idx="10154">
                  <c:v>41143.402777777781</c:v>
                </c:pt>
                <c:pt idx="10155">
                  <c:v>41143.416666666664</c:v>
                </c:pt>
                <c:pt idx="10156">
                  <c:v>41143.430555555562</c:v>
                </c:pt>
                <c:pt idx="10157">
                  <c:v>41143.444444444467</c:v>
                </c:pt>
                <c:pt idx="10158">
                  <c:v>41143.458333333343</c:v>
                </c:pt>
                <c:pt idx="10159">
                  <c:v>41143.472222222219</c:v>
                </c:pt>
                <c:pt idx="10160">
                  <c:v>41143.486111111109</c:v>
                </c:pt>
                <c:pt idx="10161">
                  <c:v>41143.5</c:v>
                </c:pt>
                <c:pt idx="10162">
                  <c:v>41143.513888888891</c:v>
                </c:pt>
                <c:pt idx="10163">
                  <c:v>41143.527777777774</c:v>
                </c:pt>
                <c:pt idx="10164">
                  <c:v>41143.541666666642</c:v>
                </c:pt>
                <c:pt idx="10165">
                  <c:v>41143.555555555562</c:v>
                </c:pt>
                <c:pt idx="10166">
                  <c:v>41143.569444444445</c:v>
                </c:pt>
                <c:pt idx="10167">
                  <c:v>41143.583333333336</c:v>
                </c:pt>
                <c:pt idx="10168">
                  <c:v>41143.597222222204</c:v>
                </c:pt>
                <c:pt idx="10169">
                  <c:v>41143.611111111088</c:v>
                </c:pt>
                <c:pt idx="10170">
                  <c:v>41143.624999999993</c:v>
                </c:pt>
                <c:pt idx="10171">
                  <c:v>41143.638888888891</c:v>
                </c:pt>
                <c:pt idx="10172">
                  <c:v>41143.652777777781</c:v>
                </c:pt>
                <c:pt idx="10173">
                  <c:v>41143.666666666642</c:v>
                </c:pt>
                <c:pt idx="10174">
                  <c:v>41143.680555555562</c:v>
                </c:pt>
                <c:pt idx="10175">
                  <c:v>41143.694444444445</c:v>
                </c:pt>
                <c:pt idx="10176">
                  <c:v>41143.708333333336</c:v>
                </c:pt>
                <c:pt idx="10177">
                  <c:v>41143.722222222204</c:v>
                </c:pt>
                <c:pt idx="10178">
                  <c:v>41143.736111111088</c:v>
                </c:pt>
                <c:pt idx="10179">
                  <c:v>41143.75</c:v>
                </c:pt>
                <c:pt idx="10180">
                  <c:v>41143.763888888876</c:v>
                </c:pt>
                <c:pt idx="10181">
                  <c:v>41143.777777777774</c:v>
                </c:pt>
                <c:pt idx="10182">
                  <c:v>41143.791666666621</c:v>
                </c:pt>
                <c:pt idx="10183">
                  <c:v>41143.805555555562</c:v>
                </c:pt>
                <c:pt idx="10184">
                  <c:v>41143.819444444467</c:v>
                </c:pt>
                <c:pt idx="10185">
                  <c:v>41143.833333333336</c:v>
                </c:pt>
                <c:pt idx="10186">
                  <c:v>41143.847222222219</c:v>
                </c:pt>
                <c:pt idx="10187">
                  <c:v>41143.861111111088</c:v>
                </c:pt>
                <c:pt idx="10188">
                  <c:v>41143.875</c:v>
                </c:pt>
                <c:pt idx="10189">
                  <c:v>41143.88888888892</c:v>
                </c:pt>
                <c:pt idx="10190">
                  <c:v>41143.902777777781</c:v>
                </c:pt>
                <c:pt idx="10191">
                  <c:v>41143.916666666664</c:v>
                </c:pt>
                <c:pt idx="10192">
                  <c:v>41143.930555555562</c:v>
                </c:pt>
                <c:pt idx="10193">
                  <c:v>41143.944444444467</c:v>
                </c:pt>
                <c:pt idx="10194">
                  <c:v>41143.958333333343</c:v>
                </c:pt>
                <c:pt idx="10195">
                  <c:v>41143.972222222219</c:v>
                </c:pt>
                <c:pt idx="10196">
                  <c:v>41143.986111111109</c:v>
                </c:pt>
                <c:pt idx="10197">
                  <c:v>41144</c:v>
                </c:pt>
                <c:pt idx="10198">
                  <c:v>41144.013888888891</c:v>
                </c:pt>
                <c:pt idx="10199">
                  <c:v>41144.027777777774</c:v>
                </c:pt>
                <c:pt idx="10200">
                  <c:v>41144.041666666642</c:v>
                </c:pt>
                <c:pt idx="10201">
                  <c:v>41144.055555555562</c:v>
                </c:pt>
                <c:pt idx="10202">
                  <c:v>41144.069444444445</c:v>
                </c:pt>
                <c:pt idx="10203">
                  <c:v>41144.083333333336</c:v>
                </c:pt>
                <c:pt idx="10204">
                  <c:v>41144.097222222204</c:v>
                </c:pt>
                <c:pt idx="10205">
                  <c:v>41144.111111111088</c:v>
                </c:pt>
                <c:pt idx="10206">
                  <c:v>41144.124999999993</c:v>
                </c:pt>
                <c:pt idx="10207">
                  <c:v>41144.138888888891</c:v>
                </c:pt>
                <c:pt idx="10208">
                  <c:v>41144.152777777781</c:v>
                </c:pt>
                <c:pt idx="10209">
                  <c:v>41144.166666666642</c:v>
                </c:pt>
                <c:pt idx="10210">
                  <c:v>41144.180555555562</c:v>
                </c:pt>
                <c:pt idx="10211">
                  <c:v>41144.194444444445</c:v>
                </c:pt>
                <c:pt idx="10212">
                  <c:v>41144.208333333336</c:v>
                </c:pt>
                <c:pt idx="10213">
                  <c:v>41144.222222222204</c:v>
                </c:pt>
                <c:pt idx="10214">
                  <c:v>41144.236111111088</c:v>
                </c:pt>
                <c:pt idx="10215">
                  <c:v>41144.25</c:v>
                </c:pt>
                <c:pt idx="10216">
                  <c:v>41144.263888888876</c:v>
                </c:pt>
                <c:pt idx="10217">
                  <c:v>41144.277777777774</c:v>
                </c:pt>
                <c:pt idx="10218">
                  <c:v>41144.291666666621</c:v>
                </c:pt>
                <c:pt idx="10219">
                  <c:v>41144.305555555562</c:v>
                </c:pt>
                <c:pt idx="10220">
                  <c:v>41144.319444444467</c:v>
                </c:pt>
                <c:pt idx="10221">
                  <c:v>41144.333333333336</c:v>
                </c:pt>
                <c:pt idx="10222">
                  <c:v>41144.347222222219</c:v>
                </c:pt>
                <c:pt idx="10223">
                  <c:v>41144.361111111088</c:v>
                </c:pt>
                <c:pt idx="10224">
                  <c:v>41144.375</c:v>
                </c:pt>
                <c:pt idx="10225">
                  <c:v>41144.38888888892</c:v>
                </c:pt>
                <c:pt idx="10226">
                  <c:v>41144.402777777781</c:v>
                </c:pt>
                <c:pt idx="10227">
                  <c:v>41144.416666666664</c:v>
                </c:pt>
                <c:pt idx="10228">
                  <c:v>41144.430555555562</c:v>
                </c:pt>
                <c:pt idx="10229">
                  <c:v>41144.444444444467</c:v>
                </c:pt>
                <c:pt idx="10230">
                  <c:v>41144.458333333343</c:v>
                </c:pt>
                <c:pt idx="10231">
                  <c:v>41144.472222222219</c:v>
                </c:pt>
                <c:pt idx="10232">
                  <c:v>41144.486111111109</c:v>
                </c:pt>
                <c:pt idx="10233">
                  <c:v>41144.5</c:v>
                </c:pt>
                <c:pt idx="10234">
                  <c:v>41144.513888888891</c:v>
                </c:pt>
                <c:pt idx="10235">
                  <c:v>41144.527777777774</c:v>
                </c:pt>
                <c:pt idx="10236">
                  <c:v>41144.541666666642</c:v>
                </c:pt>
                <c:pt idx="10237">
                  <c:v>41144.555555555562</c:v>
                </c:pt>
                <c:pt idx="10238">
                  <c:v>41144.569444444445</c:v>
                </c:pt>
                <c:pt idx="10239">
                  <c:v>41144.583333333336</c:v>
                </c:pt>
                <c:pt idx="10240">
                  <c:v>41144.597222222204</c:v>
                </c:pt>
                <c:pt idx="10241">
                  <c:v>41144.611111111088</c:v>
                </c:pt>
                <c:pt idx="10242">
                  <c:v>41144.624999999993</c:v>
                </c:pt>
                <c:pt idx="10243">
                  <c:v>41144.638888888891</c:v>
                </c:pt>
                <c:pt idx="10244">
                  <c:v>41144.652777777781</c:v>
                </c:pt>
                <c:pt idx="10245">
                  <c:v>41144.666666666642</c:v>
                </c:pt>
                <c:pt idx="10246">
                  <c:v>41144.680555555562</c:v>
                </c:pt>
                <c:pt idx="10247">
                  <c:v>41144.694444444445</c:v>
                </c:pt>
                <c:pt idx="10248">
                  <c:v>41144.708333333336</c:v>
                </c:pt>
                <c:pt idx="10249">
                  <c:v>41144.722222222204</c:v>
                </c:pt>
                <c:pt idx="10250">
                  <c:v>41144.736111111088</c:v>
                </c:pt>
                <c:pt idx="10251">
                  <c:v>41144.75</c:v>
                </c:pt>
                <c:pt idx="10252">
                  <c:v>41144.763888888876</c:v>
                </c:pt>
                <c:pt idx="10253">
                  <c:v>41144.777777777774</c:v>
                </c:pt>
                <c:pt idx="10254">
                  <c:v>41144.791666666621</c:v>
                </c:pt>
                <c:pt idx="10255">
                  <c:v>41144.805555555562</c:v>
                </c:pt>
                <c:pt idx="10256">
                  <c:v>41144.819444444467</c:v>
                </c:pt>
                <c:pt idx="10257">
                  <c:v>41144.833333333336</c:v>
                </c:pt>
                <c:pt idx="10258">
                  <c:v>41144.847222222219</c:v>
                </c:pt>
                <c:pt idx="10259">
                  <c:v>41144.861111111088</c:v>
                </c:pt>
                <c:pt idx="10260">
                  <c:v>41144.875</c:v>
                </c:pt>
                <c:pt idx="10261">
                  <c:v>41144.88888888892</c:v>
                </c:pt>
                <c:pt idx="10262">
                  <c:v>41144.902777777781</c:v>
                </c:pt>
                <c:pt idx="10263">
                  <c:v>41144.916666666664</c:v>
                </c:pt>
                <c:pt idx="10264">
                  <c:v>41144.930555555562</c:v>
                </c:pt>
                <c:pt idx="10265">
                  <c:v>41144.944444444467</c:v>
                </c:pt>
                <c:pt idx="10266">
                  <c:v>41144.958333333343</c:v>
                </c:pt>
                <c:pt idx="10267">
                  <c:v>41144.972222222219</c:v>
                </c:pt>
                <c:pt idx="10268">
                  <c:v>41144.986111111109</c:v>
                </c:pt>
                <c:pt idx="10269">
                  <c:v>41145</c:v>
                </c:pt>
                <c:pt idx="10270">
                  <c:v>41145.013888888891</c:v>
                </c:pt>
                <c:pt idx="10271">
                  <c:v>41145.027777777774</c:v>
                </c:pt>
                <c:pt idx="10272">
                  <c:v>41145.041666666642</c:v>
                </c:pt>
                <c:pt idx="10273">
                  <c:v>41145.055555555562</c:v>
                </c:pt>
                <c:pt idx="10274">
                  <c:v>41145.069444444445</c:v>
                </c:pt>
                <c:pt idx="10275">
                  <c:v>41145.083333333336</c:v>
                </c:pt>
                <c:pt idx="10276">
                  <c:v>41145.097222222204</c:v>
                </c:pt>
                <c:pt idx="10277">
                  <c:v>41145.111111111088</c:v>
                </c:pt>
                <c:pt idx="10278">
                  <c:v>41145.124999999993</c:v>
                </c:pt>
                <c:pt idx="10279">
                  <c:v>41145.138888888891</c:v>
                </c:pt>
                <c:pt idx="10280">
                  <c:v>41145.152777777781</c:v>
                </c:pt>
                <c:pt idx="10281">
                  <c:v>41145.166666666642</c:v>
                </c:pt>
                <c:pt idx="10282">
                  <c:v>41145.180555555562</c:v>
                </c:pt>
                <c:pt idx="10283">
                  <c:v>41145.194444444445</c:v>
                </c:pt>
                <c:pt idx="10284">
                  <c:v>41145.208333333336</c:v>
                </c:pt>
                <c:pt idx="10285">
                  <c:v>41145.222222222204</c:v>
                </c:pt>
                <c:pt idx="10286">
                  <c:v>41145.236111111088</c:v>
                </c:pt>
                <c:pt idx="10287">
                  <c:v>41145.25</c:v>
                </c:pt>
                <c:pt idx="10288">
                  <c:v>41145.263888888876</c:v>
                </c:pt>
                <c:pt idx="10289">
                  <c:v>41145.277777777774</c:v>
                </c:pt>
                <c:pt idx="10290">
                  <c:v>41145.291666666621</c:v>
                </c:pt>
                <c:pt idx="10291">
                  <c:v>41145.305555555562</c:v>
                </c:pt>
                <c:pt idx="10292">
                  <c:v>41145.319444444467</c:v>
                </c:pt>
                <c:pt idx="10293">
                  <c:v>41145.333333333336</c:v>
                </c:pt>
                <c:pt idx="10294">
                  <c:v>41145.347222222219</c:v>
                </c:pt>
                <c:pt idx="10295">
                  <c:v>41145.361111111088</c:v>
                </c:pt>
                <c:pt idx="10296">
                  <c:v>41145.375</c:v>
                </c:pt>
                <c:pt idx="10297">
                  <c:v>41145.38888888892</c:v>
                </c:pt>
                <c:pt idx="10298">
                  <c:v>41145.402777777781</c:v>
                </c:pt>
                <c:pt idx="10299">
                  <c:v>41145.416666666664</c:v>
                </c:pt>
                <c:pt idx="10300">
                  <c:v>41145.430555555562</c:v>
                </c:pt>
                <c:pt idx="10301">
                  <c:v>41145.444444444467</c:v>
                </c:pt>
                <c:pt idx="10302">
                  <c:v>41145.458333333343</c:v>
                </c:pt>
                <c:pt idx="10303">
                  <c:v>41145.472222222219</c:v>
                </c:pt>
                <c:pt idx="10304">
                  <c:v>41145.486111111109</c:v>
                </c:pt>
                <c:pt idx="10305">
                  <c:v>41145.5</c:v>
                </c:pt>
                <c:pt idx="10306">
                  <c:v>41145.513888888891</c:v>
                </c:pt>
                <c:pt idx="10307">
                  <c:v>41145.527777777774</c:v>
                </c:pt>
                <c:pt idx="10308">
                  <c:v>41145.541666666642</c:v>
                </c:pt>
                <c:pt idx="10309">
                  <c:v>41145.555555555562</c:v>
                </c:pt>
                <c:pt idx="10310">
                  <c:v>41145.569444444445</c:v>
                </c:pt>
                <c:pt idx="10311">
                  <c:v>41145.583333333336</c:v>
                </c:pt>
                <c:pt idx="10312">
                  <c:v>41145.597222222204</c:v>
                </c:pt>
                <c:pt idx="10313">
                  <c:v>41145.611111111088</c:v>
                </c:pt>
                <c:pt idx="10314">
                  <c:v>41145.624999999993</c:v>
                </c:pt>
                <c:pt idx="10315">
                  <c:v>41145.638888888891</c:v>
                </c:pt>
                <c:pt idx="10316">
                  <c:v>41145.652777777781</c:v>
                </c:pt>
                <c:pt idx="10317">
                  <c:v>41145.666666666642</c:v>
                </c:pt>
                <c:pt idx="10318">
                  <c:v>41145.680555555562</c:v>
                </c:pt>
                <c:pt idx="10319">
                  <c:v>41145.694444444445</c:v>
                </c:pt>
                <c:pt idx="10320">
                  <c:v>41145.708333333336</c:v>
                </c:pt>
                <c:pt idx="10321">
                  <c:v>41145.722222222204</c:v>
                </c:pt>
                <c:pt idx="10322">
                  <c:v>41145.736111111088</c:v>
                </c:pt>
                <c:pt idx="10323">
                  <c:v>41145.75</c:v>
                </c:pt>
                <c:pt idx="10324">
                  <c:v>41145.763888888876</c:v>
                </c:pt>
                <c:pt idx="10325">
                  <c:v>41145.777777777774</c:v>
                </c:pt>
                <c:pt idx="10326">
                  <c:v>41145.791666666621</c:v>
                </c:pt>
                <c:pt idx="10327">
                  <c:v>41145.805555555562</c:v>
                </c:pt>
                <c:pt idx="10328">
                  <c:v>41145.819444444467</c:v>
                </c:pt>
                <c:pt idx="10329">
                  <c:v>41145.833333333336</c:v>
                </c:pt>
                <c:pt idx="10330">
                  <c:v>41145.847222222219</c:v>
                </c:pt>
                <c:pt idx="10331">
                  <c:v>41145.861111111088</c:v>
                </c:pt>
                <c:pt idx="10332">
                  <c:v>41145.875</c:v>
                </c:pt>
                <c:pt idx="10333">
                  <c:v>41145.88888888892</c:v>
                </c:pt>
                <c:pt idx="10334">
                  <c:v>41145.902777777781</c:v>
                </c:pt>
                <c:pt idx="10335">
                  <c:v>41145.916666666664</c:v>
                </c:pt>
                <c:pt idx="10336">
                  <c:v>41145.930555555562</c:v>
                </c:pt>
                <c:pt idx="10337">
                  <c:v>41145.944444444467</c:v>
                </c:pt>
                <c:pt idx="10338">
                  <c:v>41145.958333333343</c:v>
                </c:pt>
                <c:pt idx="10339">
                  <c:v>41145.972222222219</c:v>
                </c:pt>
                <c:pt idx="10340">
                  <c:v>41145.986111111109</c:v>
                </c:pt>
                <c:pt idx="10341">
                  <c:v>41146</c:v>
                </c:pt>
                <c:pt idx="10342">
                  <c:v>41146.013888888891</c:v>
                </c:pt>
                <c:pt idx="10343">
                  <c:v>41146.027777777774</c:v>
                </c:pt>
                <c:pt idx="10344">
                  <c:v>41146.041666666642</c:v>
                </c:pt>
                <c:pt idx="10345">
                  <c:v>41146.055555555562</c:v>
                </c:pt>
                <c:pt idx="10346">
                  <c:v>41146.069444444445</c:v>
                </c:pt>
                <c:pt idx="10347">
                  <c:v>41146.083333333336</c:v>
                </c:pt>
                <c:pt idx="10348">
                  <c:v>41146.097222222204</c:v>
                </c:pt>
                <c:pt idx="10349">
                  <c:v>41146.111111111088</c:v>
                </c:pt>
                <c:pt idx="10350">
                  <c:v>41146.124999999993</c:v>
                </c:pt>
                <c:pt idx="10351">
                  <c:v>41146.138888888891</c:v>
                </c:pt>
                <c:pt idx="10352">
                  <c:v>41146.152777777781</c:v>
                </c:pt>
                <c:pt idx="10353">
                  <c:v>41146.166666666642</c:v>
                </c:pt>
                <c:pt idx="10354">
                  <c:v>41146.180555555562</c:v>
                </c:pt>
                <c:pt idx="10355">
                  <c:v>41146.194444444445</c:v>
                </c:pt>
                <c:pt idx="10356">
                  <c:v>41146.208333333336</c:v>
                </c:pt>
                <c:pt idx="10357">
                  <c:v>41146.222222222204</c:v>
                </c:pt>
                <c:pt idx="10358">
                  <c:v>41146.236111111088</c:v>
                </c:pt>
                <c:pt idx="10359">
                  <c:v>41146.25</c:v>
                </c:pt>
                <c:pt idx="10360">
                  <c:v>41146.263888888876</c:v>
                </c:pt>
                <c:pt idx="10361">
                  <c:v>41146.277777777774</c:v>
                </c:pt>
                <c:pt idx="10362">
                  <c:v>41146.291666666621</c:v>
                </c:pt>
                <c:pt idx="10363">
                  <c:v>41146.305555555562</c:v>
                </c:pt>
                <c:pt idx="10364">
                  <c:v>41146.319444444467</c:v>
                </c:pt>
                <c:pt idx="10365">
                  <c:v>41146.333333333336</c:v>
                </c:pt>
                <c:pt idx="10366">
                  <c:v>41146.347222222219</c:v>
                </c:pt>
                <c:pt idx="10367">
                  <c:v>41146.361111111088</c:v>
                </c:pt>
                <c:pt idx="10368">
                  <c:v>41146.375</c:v>
                </c:pt>
                <c:pt idx="10369">
                  <c:v>41146.38888888892</c:v>
                </c:pt>
                <c:pt idx="10370">
                  <c:v>41146.402777777781</c:v>
                </c:pt>
                <c:pt idx="10371">
                  <c:v>41146.416666666664</c:v>
                </c:pt>
                <c:pt idx="10372">
                  <c:v>41146.430555555562</c:v>
                </c:pt>
                <c:pt idx="10373">
                  <c:v>41146.444444444467</c:v>
                </c:pt>
                <c:pt idx="10374">
                  <c:v>41146.458333333343</c:v>
                </c:pt>
                <c:pt idx="10375">
                  <c:v>41146.472222222219</c:v>
                </c:pt>
                <c:pt idx="10376">
                  <c:v>41146.486111111109</c:v>
                </c:pt>
                <c:pt idx="10377">
                  <c:v>41146.5</c:v>
                </c:pt>
                <c:pt idx="10378">
                  <c:v>41146.513888888891</c:v>
                </c:pt>
                <c:pt idx="10379">
                  <c:v>41146.527777777774</c:v>
                </c:pt>
                <c:pt idx="10380">
                  <c:v>41146.541666666642</c:v>
                </c:pt>
                <c:pt idx="10381">
                  <c:v>41146.555555555562</c:v>
                </c:pt>
                <c:pt idx="10382">
                  <c:v>41146.569444444445</c:v>
                </c:pt>
                <c:pt idx="10383">
                  <c:v>41146.583333333336</c:v>
                </c:pt>
                <c:pt idx="10384">
                  <c:v>41146.597222222204</c:v>
                </c:pt>
                <c:pt idx="10385">
                  <c:v>41146.611111111088</c:v>
                </c:pt>
                <c:pt idx="10386">
                  <c:v>41146.624999999993</c:v>
                </c:pt>
                <c:pt idx="10387">
                  <c:v>41146.638888888891</c:v>
                </c:pt>
                <c:pt idx="10388">
                  <c:v>41146.652777777781</c:v>
                </c:pt>
                <c:pt idx="10389">
                  <c:v>41146.666666666642</c:v>
                </c:pt>
                <c:pt idx="10390">
                  <c:v>41146.680555555562</c:v>
                </c:pt>
                <c:pt idx="10391">
                  <c:v>41146.694444444445</c:v>
                </c:pt>
                <c:pt idx="10392">
                  <c:v>41146.708333333336</c:v>
                </c:pt>
                <c:pt idx="10393">
                  <c:v>41146.722222222204</c:v>
                </c:pt>
                <c:pt idx="10394">
                  <c:v>41146.736111111088</c:v>
                </c:pt>
                <c:pt idx="10395">
                  <c:v>41146.75</c:v>
                </c:pt>
                <c:pt idx="10396">
                  <c:v>41146.763888888876</c:v>
                </c:pt>
                <c:pt idx="10397">
                  <c:v>41146.777777777774</c:v>
                </c:pt>
                <c:pt idx="10398">
                  <c:v>41146.791666666621</c:v>
                </c:pt>
                <c:pt idx="10399">
                  <c:v>41146.805555555562</c:v>
                </c:pt>
                <c:pt idx="10400">
                  <c:v>41146.819444444467</c:v>
                </c:pt>
                <c:pt idx="10401">
                  <c:v>41146.833333333336</c:v>
                </c:pt>
                <c:pt idx="10402">
                  <c:v>41146.847222222219</c:v>
                </c:pt>
                <c:pt idx="10403">
                  <c:v>41146.861111111088</c:v>
                </c:pt>
                <c:pt idx="10404">
                  <c:v>41146.875</c:v>
                </c:pt>
                <c:pt idx="10405">
                  <c:v>41146.88888888892</c:v>
                </c:pt>
                <c:pt idx="10406">
                  <c:v>41146.902777777781</c:v>
                </c:pt>
                <c:pt idx="10407">
                  <c:v>41146.916666666664</c:v>
                </c:pt>
                <c:pt idx="10408">
                  <c:v>41146.930555555562</c:v>
                </c:pt>
                <c:pt idx="10409">
                  <c:v>41146.944444444467</c:v>
                </c:pt>
                <c:pt idx="10410">
                  <c:v>41146.958333333343</c:v>
                </c:pt>
                <c:pt idx="10411">
                  <c:v>41146.972222222219</c:v>
                </c:pt>
                <c:pt idx="10412">
                  <c:v>41146.986111111109</c:v>
                </c:pt>
                <c:pt idx="10413">
                  <c:v>41147</c:v>
                </c:pt>
                <c:pt idx="10414">
                  <c:v>41147.013888888891</c:v>
                </c:pt>
                <c:pt idx="10415">
                  <c:v>41147.027777777774</c:v>
                </c:pt>
                <c:pt idx="10416">
                  <c:v>41147.041666666642</c:v>
                </c:pt>
                <c:pt idx="10417">
                  <c:v>41147.055555555562</c:v>
                </c:pt>
                <c:pt idx="10418">
                  <c:v>41147.069444444445</c:v>
                </c:pt>
                <c:pt idx="10419">
                  <c:v>41147.083333333336</c:v>
                </c:pt>
                <c:pt idx="10420">
                  <c:v>41147.097222222204</c:v>
                </c:pt>
                <c:pt idx="10421">
                  <c:v>41147.111111111088</c:v>
                </c:pt>
                <c:pt idx="10422">
                  <c:v>41147.124999999993</c:v>
                </c:pt>
                <c:pt idx="10423">
                  <c:v>41147.138888888891</c:v>
                </c:pt>
                <c:pt idx="10424">
                  <c:v>41147.152777777781</c:v>
                </c:pt>
                <c:pt idx="10425">
                  <c:v>41147.166666666642</c:v>
                </c:pt>
                <c:pt idx="10426">
                  <c:v>41147.180555555562</c:v>
                </c:pt>
                <c:pt idx="10427">
                  <c:v>41147.194444444445</c:v>
                </c:pt>
                <c:pt idx="10428">
                  <c:v>41147.208333333336</c:v>
                </c:pt>
                <c:pt idx="10429">
                  <c:v>41147.222222222204</c:v>
                </c:pt>
                <c:pt idx="10430">
                  <c:v>41147.236111111088</c:v>
                </c:pt>
                <c:pt idx="10431">
                  <c:v>41147.25</c:v>
                </c:pt>
                <c:pt idx="10432">
                  <c:v>41147.263888888876</c:v>
                </c:pt>
                <c:pt idx="10433">
                  <c:v>41147.277777777774</c:v>
                </c:pt>
                <c:pt idx="10434">
                  <c:v>41147.291666666621</c:v>
                </c:pt>
                <c:pt idx="10435">
                  <c:v>41147.305555555562</c:v>
                </c:pt>
                <c:pt idx="10436">
                  <c:v>41147.319444444467</c:v>
                </c:pt>
                <c:pt idx="10437">
                  <c:v>41147.333333333336</c:v>
                </c:pt>
                <c:pt idx="10438">
                  <c:v>41147.347222222219</c:v>
                </c:pt>
                <c:pt idx="10439">
                  <c:v>41147.361111111088</c:v>
                </c:pt>
                <c:pt idx="10440">
                  <c:v>41147.375</c:v>
                </c:pt>
                <c:pt idx="10441">
                  <c:v>41147.38888888892</c:v>
                </c:pt>
                <c:pt idx="10442">
                  <c:v>41147.402777777781</c:v>
                </c:pt>
                <c:pt idx="10443">
                  <c:v>41147.416666666664</c:v>
                </c:pt>
                <c:pt idx="10444">
                  <c:v>41147.430555555562</c:v>
                </c:pt>
                <c:pt idx="10445">
                  <c:v>41147.444444444467</c:v>
                </c:pt>
                <c:pt idx="10446">
                  <c:v>41147.458333333343</c:v>
                </c:pt>
                <c:pt idx="10447">
                  <c:v>41147.472222222219</c:v>
                </c:pt>
                <c:pt idx="10448">
                  <c:v>41147.486111111109</c:v>
                </c:pt>
                <c:pt idx="10449">
                  <c:v>41147.5</c:v>
                </c:pt>
                <c:pt idx="10450">
                  <c:v>41147.513888888891</c:v>
                </c:pt>
                <c:pt idx="10451">
                  <c:v>41147.527777777774</c:v>
                </c:pt>
                <c:pt idx="10452">
                  <c:v>41147.541666666642</c:v>
                </c:pt>
                <c:pt idx="10453">
                  <c:v>41147.555555555562</c:v>
                </c:pt>
                <c:pt idx="10454">
                  <c:v>41147.569444444445</c:v>
                </c:pt>
                <c:pt idx="10455">
                  <c:v>41147.583333333336</c:v>
                </c:pt>
                <c:pt idx="10456">
                  <c:v>41147.597222222204</c:v>
                </c:pt>
                <c:pt idx="10457">
                  <c:v>41147.611111111088</c:v>
                </c:pt>
                <c:pt idx="10458">
                  <c:v>41147.624999999993</c:v>
                </c:pt>
                <c:pt idx="10459">
                  <c:v>41147.638888888891</c:v>
                </c:pt>
                <c:pt idx="10460">
                  <c:v>41147.652777777781</c:v>
                </c:pt>
                <c:pt idx="10461">
                  <c:v>41147.666666666642</c:v>
                </c:pt>
                <c:pt idx="10462">
                  <c:v>41147.680555555562</c:v>
                </c:pt>
                <c:pt idx="10463">
                  <c:v>41147.694444444445</c:v>
                </c:pt>
                <c:pt idx="10464">
                  <c:v>41147.708333333336</c:v>
                </c:pt>
                <c:pt idx="10465">
                  <c:v>41147.722222222204</c:v>
                </c:pt>
                <c:pt idx="10466">
                  <c:v>41147.736111111088</c:v>
                </c:pt>
                <c:pt idx="10467">
                  <c:v>41147.75</c:v>
                </c:pt>
                <c:pt idx="10468">
                  <c:v>41147.763888888876</c:v>
                </c:pt>
                <c:pt idx="10469">
                  <c:v>41147.777777777774</c:v>
                </c:pt>
                <c:pt idx="10470">
                  <c:v>41147.791666666621</c:v>
                </c:pt>
                <c:pt idx="10471">
                  <c:v>41147.805555555562</c:v>
                </c:pt>
                <c:pt idx="10472">
                  <c:v>41147.819444444467</c:v>
                </c:pt>
                <c:pt idx="10473">
                  <c:v>41147.833333333336</c:v>
                </c:pt>
                <c:pt idx="10474">
                  <c:v>41147.847222222219</c:v>
                </c:pt>
                <c:pt idx="10475">
                  <c:v>41147.861111111088</c:v>
                </c:pt>
                <c:pt idx="10476">
                  <c:v>41147.875</c:v>
                </c:pt>
                <c:pt idx="10477">
                  <c:v>41147.88888888892</c:v>
                </c:pt>
                <c:pt idx="10478">
                  <c:v>41147.902777777781</c:v>
                </c:pt>
                <c:pt idx="10479">
                  <c:v>41147.916666666664</c:v>
                </c:pt>
                <c:pt idx="10480">
                  <c:v>41147.930555555562</c:v>
                </c:pt>
                <c:pt idx="10481">
                  <c:v>41147.944444444467</c:v>
                </c:pt>
                <c:pt idx="10482">
                  <c:v>41147.958333333343</c:v>
                </c:pt>
                <c:pt idx="10483">
                  <c:v>41147.972222222219</c:v>
                </c:pt>
                <c:pt idx="10484">
                  <c:v>41147.986111111109</c:v>
                </c:pt>
                <c:pt idx="10485">
                  <c:v>41148</c:v>
                </c:pt>
                <c:pt idx="10486">
                  <c:v>41148.013888888891</c:v>
                </c:pt>
                <c:pt idx="10487">
                  <c:v>41148.027777777774</c:v>
                </c:pt>
                <c:pt idx="10488">
                  <c:v>41148.041666666642</c:v>
                </c:pt>
                <c:pt idx="10489">
                  <c:v>41148.055555555562</c:v>
                </c:pt>
                <c:pt idx="10490">
                  <c:v>41148.069444444445</c:v>
                </c:pt>
                <c:pt idx="10491">
                  <c:v>41148.083333333336</c:v>
                </c:pt>
                <c:pt idx="10492">
                  <c:v>41148.097222222204</c:v>
                </c:pt>
                <c:pt idx="10493">
                  <c:v>41148.111111111088</c:v>
                </c:pt>
                <c:pt idx="10494">
                  <c:v>41148.124999999993</c:v>
                </c:pt>
                <c:pt idx="10495">
                  <c:v>41148.138888888891</c:v>
                </c:pt>
                <c:pt idx="10496">
                  <c:v>41148.152777777781</c:v>
                </c:pt>
                <c:pt idx="10497">
                  <c:v>41148.166666666642</c:v>
                </c:pt>
                <c:pt idx="10498">
                  <c:v>41148.180555555562</c:v>
                </c:pt>
                <c:pt idx="10499">
                  <c:v>41148.194444444445</c:v>
                </c:pt>
                <c:pt idx="10500">
                  <c:v>41148.208333333336</c:v>
                </c:pt>
                <c:pt idx="10501">
                  <c:v>41148.222222222204</c:v>
                </c:pt>
                <c:pt idx="10502">
                  <c:v>41148.236111111088</c:v>
                </c:pt>
                <c:pt idx="10503">
                  <c:v>41148.25</c:v>
                </c:pt>
                <c:pt idx="10504">
                  <c:v>41148.263888888876</c:v>
                </c:pt>
                <c:pt idx="10505">
                  <c:v>41148.277777777774</c:v>
                </c:pt>
                <c:pt idx="10506">
                  <c:v>41148.291666666621</c:v>
                </c:pt>
                <c:pt idx="10507">
                  <c:v>41148.305555555562</c:v>
                </c:pt>
                <c:pt idx="10508">
                  <c:v>41148.319444444467</c:v>
                </c:pt>
                <c:pt idx="10509">
                  <c:v>41148.333333333336</c:v>
                </c:pt>
                <c:pt idx="10510">
                  <c:v>41148.347222222219</c:v>
                </c:pt>
                <c:pt idx="10511">
                  <c:v>41148.361111111088</c:v>
                </c:pt>
                <c:pt idx="10512">
                  <c:v>41148.375</c:v>
                </c:pt>
                <c:pt idx="10513">
                  <c:v>41148.38888888892</c:v>
                </c:pt>
                <c:pt idx="10514">
                  <c:v>41148.402777777781</c:v>
                </c:pt>
                <c:pt idx="10515">
                  <c:v>41148.416666666664</c:v>
                </c:pt>
                <c:pt idx="10516">
                  <c:v>41148.430555555562</c:v>
                </c:pt>
                <c:pt idx="10517">
                  <c:v>41148.444444444467</c:v>
                </c:pt>
                <c:pt idx="10518">
                  <c:v>41148.458333333343</c:v>
                </c:pt>
                <c:pt idx="10519">
                  <c:v>41148.472222222219</c:v>
                </c:pt>
                <c:pt idx="10520">
                  <c:v>41148.486111111109</c:v>
                </c:pt>
                <c:pt idx="10521">
                  <c:v>41148.5</c:v>
                </c:pt>
                <c:pt idx="10522">
                  <c:v>41148.513888888891</c:v>
                </c:pt>
                <c:pt idx="10523">
                  <c:v>41148.527777777774</c:v>
                </c:pt>
                <c:pt idx="10524">
                  <c:v>41148.541666666642</c:v>
                </c:pt>
                <c:pt idx="10525">
                  <c:v>41148.555555555562</c:v>
                </c:pt>
                <c:pt idx="10526">
                  <c:v>41148.569444444445</c:v>
                </c:pt>
                <c:pt idx="10527">
                  <c:v>41148.583333333336</c:v>
                </c:pt>
                <c:pt idx="10528">
                  <c:v>41148.597222222204</c:v>
                </c:pt>
                <c:pt idx="10529">
                  <c:v>41148.611111111088</c:v>
                </c:pt>
                <c:pt idx="10530">
                  <c:v>41148.624999999993</c:v>
                </c:pt>
                <c:pt idx="10531">
                  <c:v>41148.638888888891</c:v>
                </c:pt>
                <c:pt idx="10532">
                  <c:v>41148.652777777781</c:v>
                </c:pt>
                <c:pt idx="10533">
                  <c:v>41148.666666666642</c:v>
                </c:pt>
                <c:pt idx="10534">
                  <c:v>41148.680555555562</c:v>
                </c:pt>
                <c:pt idx="10535">
                  <c:v>41148.694444444445</c:v>
                </c:pt>
                <c:pt idx="10536">
                  <c:v>41148.708333333336</c:v>
                </c:pt>
                <c:pt idx="10537">
                  <c:v>41148.722222222204</c:v>
                </c:pt>
                <c:pt idx="10538">
                  <c:v>41148.736111111088</c:v>
                </c:pt>
                <c:pt idx="10539">
                  <c:v>41148.75</c:v>
                </c:pt>
                <c:pt idx="10540">
                  <c:v>41148.763888888876</c:v>
                </c:pt>
                <c:pt idx="10541">
                  <c:v>41148.777777777774</c:v>
                </c:pt>
                <c:pt idx="10542">
                  <c:v>41148.791666666621</c:v>
                </c:pt>
                <c:pt idx="10543">
                  <c:v>41148.805555555562</c:v>
                </c:pt>
                <c:pt idx="10544">
                  <c:v>41148.819444444467</c:v>
                </c:pt>
                <c:pt idx="10545">
                  <c:v>41148.833333333336</c:v>
                </c:pt>
                <c:pt idx="10546">
                  <c:v>41148.847222222219</c:v>
                </c:pt>
                <c:pt idx="10547">
                  <c:v>41148.861111111088</c:v>
                </c:pt>
                <c:pt idx="10548">
                  <c:v>41148.875</c:v>
                </c:pt>
                <c:pt idx="10549">
                  <c:v>41148.88888888892</c:v>
                </c:pt>
                <c:pt idx="10550">
                  <c:v>41148.902777777781</c:v>
                </c:pt>
                <c:pt idx="10551">
                  <c:v>41148.916666666664</c:v>
                </c:pt>
                <c:pt idx="10552">
                  <c:v>41148.930555555562</c:v>
                </c:pt>
                <c:pt idx="10553">
                  <c:v>41148.944444444467</c:v>
                </c:pt>
                <c:pt idx="10554">
                  <c:v>41148.958333333343</c:v>
                </c:pt>
                <c:pt idx="10555">
                  <c:v>41148.972222222219</c:v>
                </c:pt>
                <c:pt idx="10556">
                  <c:v>41148.986111111109</c:v>
                </c:pt>
                <c:pt idx="10557">
                  <c:v>41149</c:v>
                </c:pt>
                <c:pt idx="10558">
                  <c:v>41149.013888888891</c:v>
                </c:pt>
                <c:pt idx="10559">
                  <c:v>41149.027777777774</c:v>
                </c:pt>
                <c:pt idx="10560">
                  <c:v>41149.041666666642</c:v>
                </c:pt>
                <c:pt idx="10561">
                  <c:v>41149.055555555562</c:v>
                </c:pt>
                <c:pt idx="10562">
                  <c:v>41149.069444444445</c:v>
                </c:pt>
                <c:pt idx="10563">
                  <c:v>41149.083333333336</c:v>
                </c:pt>
                <c:pt idx="10564">
                  <c:v>41149.097222222204</c:v>
                </c:pt>
                <c:pt idx="10565">
                  <c:v>41149.111111111088</c:v>
                </c:pt>
                <c:pt idx="10566">
                  <c:v>41149.124999999993</c:v>
                </c:pt>
                <c:pt idx="10567">
                  <c:v>41149.138888888891</c:v>
                </c:pt>
                <c:pt idx="10568">
                  <c:v>41149.152777777781</c:v>
                </c:pt>
                <c:pt idx="10569">
                  <c:v>41149.166666666642</c:v>
                </c:pt>
                <c:pt idx="10570">
                  <c:v>41149.180555555562</c:v>
                </c:pt>
                <c:pt idx="10571">
                  <c:v>41149.194444444445</c:v>
                </c:pt>
                <c:pt idx="10572">
                  <c:v>41149.208333333336</c:v>
                </c:pt>
                <c:pt idx="10573">
                  <c:v>41149.222222222204</c:v>
                </c:pt>
                <c:pt idx="10574">
                  <c:v>41149.236111111088</c:v>
                </c:pt>
                <c:pt idx="10575">
                  <c:v>41149.25</c:v>
                </c:pt>
                <c:pt idx="10576">
                  <c:v>41149.263888888876</c:v>
                </c:pt>
                <c:pt idx="10577">
                  <c:v>41149.277777777774</c:v>
                </c:pt>
                <c:pt idx="10578">
                  <c:v>41149.291666666621</c:v>
                </c:pt>
                <c:pt idx="10579">
                  <c:v>41149.305555555562</c:v>
                </c:pt>
                <c:pt idx="10580">
                  <c:v>41149.319444444467</c:v>
                </c:pt>
                <c:pt idx="10581">
                  <c:v>41149.333333333336</c:v>
                </c:pt>
                <c:pt idx="10582">
                  <c:v>41149.347222222219</c:v>
                </c:pt>
                <c:pt idx="10583">
                  <c:v>41149.361111111088</c:v>
                </c:pt>
                <c:pt idx="10584">
                  <c:v>41149.375</c:v>
                </c:pt>
                <c:pt idx="10585">
                  <c:v>41149.38888888892</c:v>
                </c:pt>
                <c:pt idx="10586">
                  <c:v>41149.402777777781</c:v>
                </c:pt>
                <c:pt idx="10587">
                  <c:v>41149.416666666664</c:v>
                </c:pt>
                <c:pt idx="10588">
                  <c:v>41149.430555555562</c:v>
                </c:pt>
                <c:pt idx="10589">
                  <c:v>41149.444444444467</c:v>
                </c:pt>
                <c:pt idx="10590">
                  <c:v>41149.458333333343</c:v>
                </c:pt>
                <c:pt idx="10591">
                  <c:v>41149.472222222219</c:v>
                </c:pt>
                <c:pt idx="10592">
                  <c:v>41149.486111111109</c:v>
                </c:pt>
                <c:pt idx="10593">
                  <c:v>41149.5</c:v>
                </c:pt>
                <c:pt idx="10594">
                  <c:v>41149.513888888891</c:v>
                </c:pt>
                <c:pt idx="10595">
                  <c:v>41149.527777777774</c:v>
                </c:pt>
                <c:pt idx="10596">
                  <c:v>41149.541666666642</c:v>
                </c:pt>
                <c:pt idx="10597">
                  <c:v>41149.555555555562</c:v>
                </c:pt>
                <c:pt idx="10598">
                  <c:v>41149.569444444445</c:v>
                </c:pt>
                <c:pt idx="10599">
                  <c:v>41149.583333333336</c:v>
                </c:pt>
                <c:pt idx="10600">
                  <c:v>41149.597222222204</c:v>
                </c:pt>
                <c:pt idx="10601">
                  <c:v>41149.611111111088</c:v>
                </c:pt>
                <c:pt idx="10602">
                  <c:v>41149.624999999993</c:v>
                </c:pt>
                <c:pt idx="10603">
                  <c:v>41149.638888888891</c:v>
                </c:pt>
                <c:pt idx="10604">
                  <c:v>41149.652777777781</c:v>
                </c:pt>
                <c:pt idx="10605">
                  <c:v>41149.666666666642</c:v>
                </c:pt>
                <c:pt idx="10606">
                  <c:v>41149.680555555562</c:v>
                </c:pt>
                <c:pt idx="10607">
                  <c:v>41149.694444444445</c:v>
                </c:pt>
                <c:pt idx="10608">
                  <c:v>41149.708333333336</c:v>
                </c:pt>
                <c:pt idx="10609">
                  <c:v>41149.722222222204</c:v>
                </c:pt>
                <c:pt idx="10610">
                  <c:v>41149.736111111088</c:v>
                </c:pt>
                <c:pt idx="10611">
                  <c:v>41149.75</c:v>
                </c:pt>
                <c:pt idx="10612">
                  <c:v>41149.763888888876</c:v>
                </c:pt>
                <c:pt idx="10613">
                  <c:v>41149.777777777774</c:v>
                </c:pt>
                <c:pt idx="10614">
                  <c:v>41149.791666666621</c:v>
                </c:pt>
                <c:pt idx="10615">
                  <c:v>41149.805555555562</c:v>
                </c:pt>
                <c:pt idx="10616">
                  <c:v>41149.819444444467</c:v>
                </c:pt>
                <c:pt idx="10617">
                  <c:v>41149.833333333336</c:v>
                </c:pt>
                <c:pt idx="10618">
                  <c:v>41149.847222222219</c:v>
                </c:pt>
                <c:pt idx="10619">
                  <c:v>41149.861111111088</c:v>
                </c:pt>
                <c:pt idx="10620">
                  <c:v>41149.875</c:v>
                </c:pt>
                <c:pt idx="10621">
                  <c:v>41149.88888888892</c:v>
                </c:pt>
                <c:pt idx="10622">
                  <c:v>41149.902777777781</c:v>
                </c:pt>
                <c:pt idx="10623">
                  <c:v>41149.916666666664</c:v>
                </c:pt>
                <c:pt idx="10624">
                  <c:v>41149.930555555562</c:v>
                </c:pt>
                <c:pt idx="10625">
                  <c:v>41149.944444444467</c:v>
                </c:pt>
                <c:pt idx="10626">
                  <c:v>41149.958333333343</c:v>
                </c:pt>
                <c:pt idx="10627">
                  <c:v>41149.972222222219</c:v>
                </c:pt>
                <c:pt idx="10628">
                  <c:v>41149.986111111109</c:v>
                </c:pt>
                <c:pt idx="10629">
                  <c:v>41150</c:v>
                </c:pt>
                <c:pt idx="10630">
                  <c:v>41150.013888888891</c:v>
                </c:pt>
                <c:pt idx="10631">
                  <c:v>41150.027777777774</c:v>
                </c:pt>
                <c:pt idx="10632">
                  <c:v>41150.041666666642</c:v>
                </c:pt>
                <c:pt idx="10633">
                  <c:v>41150.055555555562</c:v>
                </c:pt>
                <c:pt idx="10634">
                  <c:v>41150.069444444445</c:v>
                </c:pt>
                <c:pt idx="10635">
                  <c:v>41150.083333333336</c:v>
                </c:pt>
                <c:pt idx="10636">
                  <c:v>41150.097222222204</c:v>
                </c:pt>
                <c:pt idx="10637">
                  <c:v>41150.111111111088</c:v>
                </c:pt>
                <c:pt idx="10638">
                  <c:v>41150.124999999993</c:v>
                </c:pt>
                <c:pt idx="10639">
                  <c:v>41150.138888888891</c:v>
                </c:pt>
                <c:pt idx="10640">
                  <c:v>41150.152777777781</c:v>
                </c:pt>
                <c:pt idx="10641">
                  <c:v>41150.166666666642</c:v>
                </c:pt>
                <c:pt idx="10642">
                  <c:v>41150.180555555562</c:v>
                </c:pt>
                <c:pt idx="10643">
                  <c:v>41150.194444444445</c:v>
                </c:pt>
                <c:pt idx="10644">
                  <c:v>41150.208333333336</c:v>
                </c:pt>
                <c:pt idx="10645">
                  <c:v>41150.222222222204</c:v>
                </c:pt>
                <c:pt idx="10646">
                  <c:v>41150.236111111088</c:v>
                </c:pt>
                <c:pt idx="10647">
                  <c:v>41150.25</c:v>
                </c:pt>
                <c:pt idx="10648">
                  <c:v>41150.263888888876</c:v>
                </c:pt>
                <c:pt idx="10649">
                  <c:v>41150.277777777774</c:v>
                </c:pt>
                <c:pt idx="10650">
                  <c:v>41150.291666666621</c:v>
                </c:pt>
                <c:pt idx="10651">
                  <c:v>41150.305555555562</c:v>
                </c:pt>
                <c:pt idx="10652">
                  <c:v>41150.319444444467</c:v>
                </c:pt>
                <c:pt idx="10653">
                  <c:v>41150.333333333336</c:v>
                </c:pt>
                <c:pt idx="10654">
                  <c:v>41150.347222222219</c:v>
                </c:pt>
                <c:pt idx="10655">
                  <c:v>41150.361111111088</c:v>
                </c:pt>
                <c:pt idx="10656">
                  <c:v>41150.375</c:v>
                </c:pt>
                <c:pt idx="10657">
                  <c:v>41150.38888888892</c:v>
                </c:pt>
                <c:pt idx="10658">
                  <c:v>41150.402777777781</c:v>
                </c:pt>
                <c:pt idx="10659">
                  <c:v>41150.416666666664</c:v>
                </c:pt>
                <c:pt idx="10660">
                  <c:v>41150.430555555562</c:v>
                </c:pt>
                <c:pt idx="10661">
                  <c:v>41150.444444444467</c:v>
                </c:pt>
                <c:pt idx="10662">
                  <c:v>41150.458333333343</c:v>
                </c:pt>
                <c:pt idx="10663">
                  <c:v>41150.472222222219</c:v>
                </c:pt>
                <c:pt idx="10664">
                  <c:v>41150.486111111109</c:v>
                </c:pt>
                <c:pt idx="10665">
                  <c:v>41150.5</c:v>
                </c:pt>
                <c:pt idx="10666">
                  <c:v>41150.513888888891</c:v>
                </c:pt>
                <c:pt idx="10667">
                  <c:v>41150.527777777774</c:v>
                </c:pt>
                <c:pt idx="10668">
                  <c:v>41150.541666666642</c:v>
                </c:pt>
                <c:pt idx="10669">
                  <c:v>41150.555555555562</c:v>
                </c:pt>
                <c:pt idx="10670">
                  <c:v>41150.569444444445</c:v>
                </c:pt>
                <c:pt idx="10671">
                  <c:v>41150.583333333336</c:v>
                </c:pt>
                <c:pt idx="10672">
                  <c:v>41150.597222222204</c:v>
                </c:pt>
                <c:pt idx="10673">
                  <c:v>41150.611111111088</c:v>
                </c:pt>
                <c:pt idx="10674">
                  <c:v>41150.624999999993</c:v>
                </c:pt>
                <c:pt idx="10675">
                  <c:v>41150.638888888891</c:v>
                </c:pt>
                <c:pt idx="10676">
                  <c:v>41150.652777777781</c:v>
                </c:pt>
                <c:pt idx="10677">
                  <c:v>41150.666666666642</c:v>
                </c:pt>
                <c:pt idx="10678">
                  <c:v>41150.680555555562</c:v>
                </c:pt>
                <c:pt idx="10679">
                  <c:v>41150.694444444445</c:v>
                </c:pt>
                <c:pt idx="10680">
                  <c:v>41150.708333333336</c:v>
                </c:pt>
                <c:pt idx="10681">
                  <c:v>41150.722222222204</c:v>
                </c:pt>
                <c:pt idx="10682">
                  <c:v>41150.736111111088</c:v>
                </c:pt>
                <c:pt idx="10683">
                  <c:v>41150.75</c:v>
                </c:pt>
                <c:pt idx="10684">
                  <c:v>41150.763888888876</c:v>
                </c:pt>
                <c:pt idx="10685">
                  <c:v>41150.777777777774</c:v>
                </c:pt>
                <c:pt idx="10686">
                  <c:v>41150.791666666621</c:v>
                </c:pt>
                <c:pt idx="10687">
                  <c:v>41150.805555555562</c:v>
                </c:pt>
                <c:pt idx="10688">
                  <c:v>41150.819444444467</c:v>
                </c:pt>
                <c:pt idx="10689">
                  <c:v>41150.833333333336</c:v>
                </c:pt>
                <c:pt idx="10690">
                  <c:v>41150.847222222219</c:v>
                </c:pt>
                <c:pt idx="10691">
                  <c:v>41150.861111111088</c:v>
                </c:pt>
                <c:pt idx="10692">
                  <c:v>41150.875</c:v>
                </c:pt>
                <c:pt idx="10693">
                  <c:v>41150.88888888892</c:v>
                </c:pt>
                <c:pt idx="10694">
                  <c:v>41150.902777777781</c:v>
                </c:pt>
                <c:pt idx="10695">
                  <c:v>41150.916666666664</c:v>
                </c:pt>
                <c:pt idx="10696">
                  <c:v>41150.930555555562</c:v>
                </c:pt>
                <c:pt idx="10697">
                  <c:v>41150.944444444467</c:v>
                </c:pt>
                <c:pt idx="10698">
                  <c:v>41150.958333333343</c:v>
                </c:pt>
                <c:pt idx="10699">
                  <c:v>41150.972222222219</c:v>
                </c:pt>
                <c:pt idx="10700">
                  <c:v>41150.986111111109</c:v>
                </c:pt>
                <c:pt idx="10701">
                  <c:v>41151</c:v>
                </c:pt>
                <c:pt idx="10702">
                  <c:v>41151.013888888891</c:v>
                </c:pt>
                <c:pt idx="10703">
                  <c:v>41151.027777777774</c:v>
                </c:pt>
                <c:pt idx="10704">
                  <c:v>41151.041666666642</c:v>
                </c:pt>
                <c:pt idx="10705">
                  <c:v>41151.055555555562</c:v>
                </c:pt>
                <c:pt idx="10706">
                  <c:v>41151.069444444445</c:v>
                </c:pt>
                <c:pt idx="10707">
                  <c:v>41151.083333333336</c:v>
                </c:pt>
                <c:pt idx="10708">
                  <c:v>41151.097222222204</c:v>
                </c:pt>
                <c:pt idx="10709">
                  <c:v>41151.111111111088</c:v>
                </c:pt>
                <c:pt idx="10710">
                  <c:v>41151.124999999993</c:v>
                </c:pt>
                <c:pt idx="10711">
                  <c:v>41151.138888888891</c:v>
                </c:pt>
                <c:pt idx="10712">
                  <c:v>41151.152777777781</c:v>
                </c:pt>
                <c:pt idx="10713">
                  <c:v>41151.166666666642</c:v>
                </c:pt>
                <c:pt idx="10714">
                  <c:v>41151.180555555562</c:v>
                </c:pt>
                <c:pt idx="10715">
                  <c:v>41151.194444444445</c:v>
                </c:pt>
                <c:pt idx="10716">
                  <c:v>41151.208333333336</c:v>
                </c:pt>
                <c:pt idx="10717">
                  <c:v>41151.222222222204</c:v>
                </c:pt>
                <c:pt idx="10718">
                  <c:v>41151.236111111088</c:v>
                </c:pt>
                <c:pt idx="10719">
                  <c:v>41151.25</c:v>
                </c:pt>
                <c:pt idx="10720">
                  <c:v>41151.263888888876</c:v>
                </c:pt>
                <c:pt idx="10721">
                  <c:v>41151.277777777774</c:v>
                </c:pt>
                <c:pt idx="10722">
                  <c:v>41151.291666666621</c:v>
                </c:pt>
                <c:pt idx="10723">
                  <c:v>41151.305555555562</c:v>
                </c:pt>
                <c:pt idx="10724">
                  <c:v>41151.319444444467</c:v>
                </c:pt>
                <c:pt idx="10725">
                  <c:v>41151.333333333336</c:v>
                </c:pt>
                <c:pt idx="10726">
                  <c:v>41151.347222222219</c:v>
                </c:pt>
                <c:pt idx="10727">
                  <c:v>41151.361111111088</c:v>
                </c:pt>
                <c:pt idx="10728">
                  <c:v>41151.375</c:v>
                </c:pt>
                <c:pt idx="10729">
                  <c:v>41151.38888888892</c:v>
                </c:pt>
                <c:pt idx="10730">
                  <c:v>41151.402777777781</c:v>
                </c:pt>
                <c:pt idx="10731">
                  <c:v>41151.416666666664</c:v>
                </c:pt>
                <c:pt idx="10732">
                  <c:v>41151.430555555562</c:v>
                </c:pt>
                <c:pt idx="10733">
                  <c:v>41151.444444444467</c:v>
                </c:pt>
                <c:pt idx="10734">
                  <c:v>41151.458333333343</c:v>
                </c:pt>
                <c:pt idx="10735">
                  <c:v>41151.472222222219</c:v>
                </c:pt>
                <c:pt idx="10736">
                  <c:v>41151.486111111109</c:v>
                </c:pt>
                <c:pt idx="10737">
                  <c:v>41151.5</c:v>
                </c:pt>
                <c:pt idx="10738">
                  <c:v>41151.513888888891</c:v>
                </c:pt>
                <c:pt idx="10739">
                  <c:v>41151.527777777774</c:v>
                </c:pt>
                <c:pt idx="10740">
                  <c:v>41151.541666666642</c:v>
                </c:pt>
                <c:pt idx="10741">
                  <c:v>41151.555555555562</c:v>
                </c:pt>
                <c:pt idx="10742">
                  <c:v>41151.569444444445</c:v>
                </c:pt>
                <c:pt idx="10743">
                  <c:v>41151.583333333336</c:v>
                </c:pt>
                <c:pt idx="10744">
                  <c:v>41151.597222222204</c:v>
                </c:pt>
                <c:pt idx="10745">
                  <c:v>41151.611111111088</c:v>
                </c:pt>
                <c:pt idx="10746">
                  <c:v>41151.624999999993</c:v>
                </c:pt>
                <c:pt idx="10747">
                  <c:v>41151.638888888891</c:v>
                </c:pt>
                <c:pt idx="10748">
                  <c:v>41151.652777777781</c:v>
                </c:pt>
                <c:pt idx="10749">
                  <c:v>41151.666666666642</c:v>
                </c:pt>
                <c:pt idx="10750">
                  <c:v>41151.680555555562</c:v>
                </c:pt>
                <c:pt idx="10751">
                  <c:v>41151.694444444445</c:v>
                </c:pt>
                <c:pt idx="10752">
                  <c:v>41151.708333333336</c:v>
                </c:pt>
                <c:pt idx="10753">
                  <c:v>41151.722222222204</c:v>
                </c:pt>
                <c:pt idx="10754">
                  <c:v>41151.736111111088</c:v>
                </c:pt>
                <c:pt idx="10755">
                  <c:v>41151.75</c:v>
                </c:pt>
                <c:pt idx="10756">
                  <c:v>41151.763888888876</c:v>
                </c:pt>
                <c:pt idx="10757">
                  <c:v>41151.777777777774</c:v>
                </c:pt>
                <c:pt idx="10758">
                  <c:v>41151.791666666621</c:v>
                </c:pt>
                <c:pt idx="10759">
                  <c:v>41151.805555555562</c:v>
                </c:pt>
                <c:pt idx="10760">
                  <c:v>41151.819444444467</c:v>
                </c:pt>
                <c:pt idx="10761">
                  <c:v>41151.833333333336</c:v>
                </c:pt>
                <c:pt idx="10762">
                  <c:v>41151.847222222219</c:v>
                </c:pt>
                <c:pt idx="10763">
                  <c:v>41151.861111111088</c:v>
                </c:pt>
                <c:pt idx="10764">
                  <c:v>41151.875</c:v>
                </c:pt>
                <c:pt idx="10765">
                  <c:v>41151.88888888892</c:v>
                </c:pt>
                <c:pt idx="10766">
                  <c:v>41151.902777777781</c:v>
                </c:pt>
                <c:pt idx="10767">
                  <c:v>41151.916666666664</c:v>
                </c:pt>
                <c:pt idx="10768">
                  <c:v>41151.930555555562</c:v>
                </c:pt>
                <c:pt idx="10769">
                  <c:v>41151.944444444467</c:v>
                </c:pt>
                <c:pt idx="10770">
                  <c:v>41151.958333333343</c:v>
                </c:pt>
                <c:pt idx="10771">
                  <c:v>41151.972222222219</c:v>
                </c:pt>
                <c:pt idx="10772">
                  <c:v>41151.986111111109</c:v>
                </c:pt>
                <c:pt idx="10773">
                  <c:v>41152</c:v>
                </c:pt>
                <c:pt idx="10774">
                  <c:v>41152.013888888891</c:v>
                </c:pt>
                <c:pt idx="10775">
                  <c:v>41152.027777777774</c:v>
                </c:pt>
                <c:pt idx="10776">
                  <c:v>41152.041666666642</c:v>
                </c:pt>
                <c:pt idx="10777">
                  <c:v>41152.055555555562</c:v>
                </c:pt>
                <c:pt idx="10778">
                  <c:v>41152.069444444445</c:v>
                </c:pt>
                <c:pt idx="10779">
                  <c:v>41152.083333333336</c:v>
                </c:pt>
                <c:pt idx="10780">
                  <c:v>41152.097222222204</c:v>
                </c:pt>
                <c:pt idx="10781">
                  <c:v>41152.111111111088</c:v>
                </c:pt>
                <c:pt idx="10782">
                  <c:v>41152.124999999993</c:v>
                </c:pt>
                <c:pt idx="10783">
                  <c:v>41152.138888888891</c:v>
                </c:pt>
                <c:pt idx="10784">
                  <c:v>41152.152777777781</c:v>
                </c:pt>
                <c:pt idx="10785">
                  <c:v>41152.166666666642</c:v>
                </c:pt>
                <c:pt idx="10786">
                  <c:v>41152.180555555562</c:v>
                </c:pt>
                <c:pt idx="10787">
                  <c:v>41152.194444444445</c:v>
                </c:pt>
                <c:pt idx="10788">
                  <c:v>41152.208333333336</c:v>
                </c:pt>
                <c:pt idx="10789">
                  <c:v>41152.222222222204</c:v>
                </c:pt>
                <c:pt idx="10790">
                  <c:v>41152.236111111088</c:v>
                </c:pt>
                <c:pt idx="10791">
                  <c:v>41152.25</c:v>
                </c:pt>
                <c:pt idx="10792">
                  <c:v>41152.263888888876</c:v>
                </c:pt>
                <c:pt idx="10793">
                  <c:v>41152.277777777774</c:v>
                </c:pt>
                <c:pt idx="10794">
                  <c:v>41152.291666666621</c:v>
                </c:pt>
                <c:pt idx="10795">
                  <c:v>41152.305555555562</c:v>
                </c:pt>
                <c:pt idx="10796">
                  <c:v>41152.319444444467</c:v>
                </c:pt>
                <c:pt idx="10797">
                  <c:v>41152.333333333336</c:v>
                </c:pt>
                <c:pt idx="10798">
                  <c:v>41152.347222222219</c:v>
                </c:pt>
                <c:pt idx="10799">
                  <c:v>41152.361111111088</c:v>
                </c:pt>
                <c:pt idx="10800">
                  <c:v>41152.375</c:v>
                </c:pt>
                <c:pt idx="10801">
                  <c:v>41152.38888888892</c:v>
                </c:pt>
                <c:pt idx="10802">
                  <c:v>41152.402777777781</c:v>
                </c:pt>
                <c:pt idx="10803">
                  <c:v>41152.416666666664</c:v>
                </c:pt>
                <c:pt idx="10804">
                  <c:v>41152.430555555562</c:v>
                </c:pt>
                <c:pt idx="10805">
                  <c:v>41152.444444444467</c:v>
                </c:pt>
                <c:pt idx="10806">
                  <c:v>41152.458333333343</c:v>
                </c:pt>
                <c:pt idx="10807">
                  <c:v>41152.472222222219</c:v>
                </c:pt>
                <c:pt idx="10808">
                  <c:v>41152.486111111109</c:v>
                </c:pt>
                <c:pt idx="10809">
                  <c:v>41152.5</c:v>
                </c:pt>
                <c:pt idx="10810">
                  <c:v>41152.513888888891</c:v>
                </c:pt>
                <c:pt idx="10811">
                  <c:v>41152.527777777774</c:v>
                </c:pt>
                <c:pt idx="10812">
                  <c:v>41152.541666666642</c:v>
                </c:pt>
                <c:pt idx="10813">
                  <c:v>41152.555555555562</c:v>
                </c:pt>
                <c:pt idx="10814">
                  <c:v>41152.569444444445</c:v>
                </c:pt>
                <c:pt idx="10815">
                  <c:v>41152.583333333336</c:v>
                </c:pt>
                <c:pt idx="10816">
                  <c:v>41152.597222222204</c:v>
                </c:pt>
                <c:pt idx="10817">
                  <c:v>41152.611111111088</c:v>
                </c:pt>
                <c:pt idx="10818">
                  <c:v>41152.624999999993</c:v>
                </c:pt>
                <c:pt idx="10819">
                  <c:v>41152.638888888891</c:v>
                </c:pt>
                <c:pt idx="10820">
                  <c:v>41152.652777777781</c:v>
                </c:pt>
                <c:pt idx="10821">
                  <c:v>41152.666666666642</c:v>
                </c:pt>
                <c:pt idx="10822">
                  <c:v>41152.680555555562</c:v>
                </c:pt>
                <c:pt idx="10823">
                  <c:v>41152.694444444445</c:v>
                </c:pt>
                <c:pt idx="10824">
                  <c:v>41152.708333333336</c:v>
                </c:pt>
                <c:pt idx="10825">
                  <c:v>41152.722222222204</c:v>
                </c:pt>
                <c:pt idx="10826">
                  <c:v>41152.736111111088</c:v>
                </c:pt>
                <c:pt idx="10827">
                  <c:v>41152.75</c:v>
                </c:pt>
                <c:pt idx="10828">
                  <c:v>41152.763888888876</c:v>
                </c:pt>
                <c:pt idx="10829">
                  <c:v>41152.777777777774</c:v>
                </c:pt>
                <c:pt idx="10830">
                  <c:v>41152.791666666621</c:v>
                </c:pt>
                <c:pt idx="10831">
                  <c:v>41152.805555555562</c:v>
                </c:pt>
                <c:pt idx="10832">
                  <c:v>41152.819444444467</c:v>
                </c:pt>
                <c:pt idx="10833">
                  <c:v>41152.833333333336</c:v>
                </c:pt>
                <c:pt idx="10834">
                  <c:v>41152.847222222219</c:v>
                </c:pt>
                <c:pt idx="10835">
                  <c:v>41152.861111111088</c:v>
                </c:pt>
                <c:pt idx="10836">
                  <c:v>41152.875</c:v>
                </c:pt>
                <c:pt idx="10837">
                  <c:v>41152.88888888892</c:v>
                </c:pt>
                <c:pt idx="10838">
                  <c:v>41152.902777777781</c:v>
                </c:pt>
                <c:pt idx="10839">
                  <c:v>41152.916666666664</c:v>
                </c:pt>
                <c:pt idx="10840">
                  <c:v>41152.930555555562</c:v>
                </c:pt>
                <c:pt idx="10841">
                  <c:v>41152.944444444467</c:v>
                </c:pt>
                <c:pt idx="10842">
                  <c:v>41152.958333333343</c:v>
                </c:pt>
                <c:pt idx="10843">
                  <c:v>41152.972222222219</c:v>
                </c:pt>
                <c:pt idx="10844">
                  <c:v>41152.986111111109</c:v>
                </c:pt>
                <c:pt idx="10845">
                  <c:v>41153</c:v>
                </c:pt>
                <c:pt idx="10846">
                  <c:v>41153.013888888891</c:v>
                </c:pt>
                <c:pt idx="10847">
                  <c:v>41153.027777777774</c:v>
                </c:pt>
                <c:pt idx="10848">
                  <c:v>41153.041666666642</c:v>
                </c:pt>
                <c:pt idx="10849">
                  <c:v>41153.055555555562</c:v>
                </c:pt>
                <c:pt idx="10850">
                  <c:v>41153.069444444445</c:v>
                </c:pt>
                <c:pt idx="10851">
                  <c:v>41153.083333333336</c:v>
                </c:pt>
                <c:pt idx="10852">
                  <c:v>41153.097222222204</c:v>
                </c:pt>
                <c:pt idx="10853">
                  <c:v>41153.111111111088</c:v>
                </c:pt>
                <c:pt idx="10854">
                  <c:v>41153.124999999993</c:v>
                </c:pt>
                <c:pt idx="10855">
                  <c:v>41153.138888888891</c:v>
                </c:pt>
                <c:pt idx="10856">
                  <c:v>41153.152777777781</c:v>
                </c:pt>
                <c:pt idx="10857">
                  <c:v>41153.166666666642</c:v>
                </c:pt>
                <c:pt idx="10858">
                  <c:v>41153.180555555562</c:v>
                </c:pt>
                <c:pt idx="10859">
                  <c:v>41153.194444444445</c:v>
                </c:pt>
                <c:pt idx="10860">
                  <c:v>41153.208333333336</c:v>
                </c:pt>
                <c:pt idx="10861">
                  <c:v>41153.222222222204</c:v>
                </c:pt>
                <c:pt idx="10862">
                  <c:v>41153.236111111088</c:v>
                </c:pt>
                <c:pt idx="10863">
                  <c:v>41153.25</c:v>
                </c:pt>
                <c:pt idx="10864">
                  <c:v>41153.263888888876</c:v>
                </c:pt>
                <c:pt idx="10865">
                  <c:v>41153.277777777774</c:v>
                </c:pt>
                <c:pt idx="10866">
                  <c:v>41153.291666666621</c:v>
                </c:pt>
                <c:pt idx="10867">
                  <c:v>41153.305555555562</c:v>
                </c:pt>
                <c:pt idx="10868">
                  <c:v>41153.319444444467</c:v>
                </c:pt>
                <c:pt idx="10869">
                  <c:v>41153.333333333336</c:v>
                </c:pt>
                <c:pt idx="10870">
                  <c:v>41153.347222222219</c:v>
                </c:pt>
                <c:pt idx="10871">
                  <c:v>41153.361111111088</c:v>
                </c:pt>
                <c:pt idx="10872">
                  <c:v>41153.375</c:v>
                </c:pt>
                <c:pt idx="10873">
                  <c:v>41153.38888888892</c:v>
                </c:pt>
                <c:pt idx="10874">
                  <c:v>41153.402777777781</c:v>
                </c:pt>
                <c:pt idx="10875">
                  <c:v>41153.416666666664</c:v>
                </c:pt>
                <c:pt idx="10876">
                  <c:v>41153.430555555562</c:v>
                </c:pt>
                <c:pt idx="10877">
                  <c:v>41153.444444444467</c:v>
                </c:pt>
                <c:pt idx="10878">
                  <c:v>41153.458333333343</c:v>
                </c:pt>
                <c:pt idx="10879">
                  <c:v>41153.472222222219</c:v>
                </c:pt>
                <c:pt idx="10880">
                  <c:v>41153.486111111109</c:v>
                </c:pt>
                <c:pt idx="10881">
                  <c:v>41153.5</c:v>
                </c:pt>
                <c:pt idx="10882">
                  <c:v>41153.513888888891</c:v>
                </c:pt>
                <c:pt idx="10883">
                  <c:v>41153.527777777774</c:v>
                </c:pt>
                <c:pt idx="10884">
                  <c:v>41153.541666666642</c:v>
                </c:pt>
                <c:pt idx="10885">
                  <c:v>41153.555555555562</c:v>
                </c:pt>
                <c:pt idx="10886">
                  <c:v>41153.569444444445</c:v>
                </c:pt>
                <c:pt idx="10887">
                  <c:v>41153.583333333336</c:v>
                </c:pt>
                <c:pt idx="10888">
                  <c:v>41153.597222222204</c:v>
                </c:pt>
                <c:pt idx="10889">
                  <c:v>41153.611111111088</c:v>
                </c:pt>
                <c:pt idx="10890">
                  <c:v>41153.624999999993</c:v>
                </c:pt>
                <c:pt idx="10891">
                  <c:v>41153.638888888891</c:v>
                </c:pt>
                <c:pt idx="10892">
                  <c:v>41153.652777777781</c:v>
                </c:pt>
                <c:pt idx="10893">
                  <c:v>41153.666666666642</c:v>
                </c:pt>
                <c:pt idx="10894">
                  <c:v>41153.680555555562</c:v>
                </c:pt>
                <c:pt idx="10895">
                  <c:v>41153.694444444445</c:v>
                </c:pt>
                <c:pt idx="10896">
                  <c:v>41153.708333333336</c:v>
                </c:pt>
                <c:pt idx="10897">
                  <c:v>41153.722222222204</c:v>
                </c:pt>
                <c:pt idx="10898">
                  <c:v>41153.736111111088</c:v>
                </c:pt>
                <c:pt idx="10899">
                  <c:v>41153.75</c:v>
                </c:pt>
                <c:pt idx="10900">
                  <c:v>41153.763888888876</c:v>
                </c:pt>
                <c:pt idx="10901">
                  <c:v>41153.777777777774</c:v>
                </c:pt>
                <c:pt idx="10902">
                  <c:v>41153.791666666621</c:v>
                </c:pt>
                <c:pt idx="10903">
                  <c:v>41153.805555555562</c:v>
                </c:pt>
                <c:pt idx="10904">
                  <c:v>41153.819444444467</c:v>
                </c:pt>
                <c:pt idx="10905">
                  <c:v>41153.833333333336</c:v>
                </c:pt>
                <c:pt idx="10906">
                  <c:v>41153.847222222219</c:v>
                </c:pt>
                <c:pt idx="10907">
                  <c:v>41153.861111111088</c:v>
                </c:pt>
                <c:pt idx="10908">
                  <c:v>41153.875</c:v>
                </c:pt>
                <c:pt idx="10909">
                  <c:v>41153.88888888892</c:v>
                </c:pt>
                <c:pt idx="10910">
                  <c:v>41153.902777777781</c:v>
                </c:pt>
                <c:pt idx="10911">
                  <c:v>41153.916666666664</c:v>
                </c:pt>
                <c:pt idx="10912">
                  <c:v>41153.930555555562</c:v>
                </c:pt>
                <c:pt idx="10913">
                  <c:v>41153.944444444467</c:v>
                </c:pt>
                <c:pt idx="10914">
                  <c:v>41153.958333333343</c:v>
                </c:pt>
                <c:pt idx="10915">
                  <c:v>41153.972222222219</c:v>
                </c:pt>
                <c:pt idx="10916">
                  <c:v>41153.986111111109</c:v>
                </c:pt>
                <c:pt idx="10917">
                  <c:v>41154</c:v>
                </c:pt>
                <c:pt idx="10918">
                  <c:v>41154.013888888891</c:v>
                </c:pt>
                <c:pt idx="10919">
                  <c:v>41154.027777777774</c:v>
                </c:pt>
                <c:pt idx="10920">
                  <c:v>41154.041666666642</c:v>
                </c:pt>
                <c:pt idx="10921">
                  <c:v>41154.055555555562</c:v>
                </c:pt>
                <c:pt idx="10922">
                  <c:v>41154.069444444445</c:v>
                </c:pt>
                <c:pt idx="10923">
                  <c:v>41154.083333333336</c:v>
                </c:pt>
                <c:pt idx="10924">
                  <c:v>41154.097222222204</c:v>
                </c:pt>
                <c:pt idx="10925">
                  <c:v>41154.111111111088</c:v>
                </c:pt>
                <c:pt idx="10926">
                  <c:v>41154.124999999993</c:v>
                </c:pt>
                <c:pt idx="10927">
                  <c:v>41154.138888888891</c:v>
                </c:pt>
                <c:pt idx="10928">
                  <c:v>41154.152777777781</c:v>
                </c:pt>
                <c:pt idx="10929">
                  <c:v>41154.166666666642</c:v>
                </c:pt>
                <c:pt idx="10930">
                  <c:v>41154.180555555562</c:v>
                </c:pt>
                <c:pt idx="10931">
                  <c:v>41154.194444444445</c:v>
                </c:pt>
                <c:pt idx="10932">
                  <c:v>41154.208333333336</c:v>
                </c:pt>
                <c:pt idx="10933">
                  <c:v>41154.222222222204</c:v>
                </c:pt>
                <c:pt idx="10934">
                  <c:v>41154.236111111088</c:v>
                </c:pt>
                <c:pt idx="10935">
                  <c:v>41154.25</c:v>
                </c:pt>
                <c:pt idx="10936">
                  <c:v>41154.263888888876</c:v>
                </c:pt>
                <c:pt idx="10937">
                  <c:v>41154.277777777774</c:v>
                </c:pt>
                <c:pt idx="10938">
                  <c:v>41154.291666666621</c:v>
                </c:pt>
                <c:pt idx="10939">
                  <c:v>41154.305555555562</c:v>
                </c:pt>
                <c:pt idx="10940">
                  <c:v>41154.319444444467</c:v>
                </c:pt>
                <c:pt idx="10941">
                  <c:v>41154.333333333336</c:v>
                </c:pt>
                <c:pt idx="10942">
                  <c:v>41154.347222222219</c:v>
                </c:pt>
                <c:pt idx="10943">
                  <c:v>41154.361111111088</c:v>
                </c:pt>
                <c:pt idx="10944">
                  <c:v>41154.375</c:v>
                </c:pt>
                <c:pt idx="10945">
                  <c:v>41154.38888888892</c:v>
                </c:pt>
                <c:pt idx="10946">
                  <c:v>41154.402777777781</c:v>
                </c:pt>
                <c:pt idx="10947">
                  <c:v>41154.416666666664</c:v>
                </c:pt>
                <c:pt idx="10948">
                  <c:v>41154.430555555562</c:v>
                </c:pt>
                <c:pt idx="10949">
                  <c:v>41154.444444444467</c:v>
                </c:pt>
                <c:pt idx="10950">
                  <c:v>41154.458333333343</c:v>
                </c:pt>
                <c:pt idx="10951">
                  <c:v>41154.472222222219</c:v>
                </c:pt>
                <c:pt idx="10952">
                  <c:v>41154.486111111109</c:v>
                </c:pt>
                <c:pt idx="10953">
                  <c:v>41154.5</c:v>
                </c:pt>
                <c:pt idx="10954">
                  <c:v>41154.513888888891</c:v>
                </c:pt>
                <c:pt idx="10955">
                  <c:v>41154.527777777774</c:v>
                </c:pt>
                <c:pt idx="10956">
                  <c:v>41154.541666666642</c:v>
                </c:pt>
                <c:pt idx="10957">
                  <c:v>41154.555555555562</c:v>
                </c:pt>
                <c:pt idx="10958">
                  <c:v>41154.569444444445</c:v>
                </c:pt>
                <c:pt idx="10959">
                  <c:v>41154.583333333336</c:v>
                </c:pt>
                <c:pt idx="10960">
                  <c:v>41154.597222222204</c:v>
                </c:pt>
                <c:pt idx="10961">
                  <c:v>41154.611111111088</c:v>
                </c:pt>
                <c:pt idx="10962">
                  <c:v>41154.624999999993</c:v>
                </c:pt>
                <c:pt idx="10963">
                  <c:v>41154.638888888891</c:v>
                </c:pt>
                <c:pt idx="10964">
                  <c:v>41154.652777777781</c:v>
                </c:pt>
                <c:pt idx="10965">
                  <c:v>41154.666666666642</c:v>
                </c:pt>
                <c:pt idx="10966">
                  <c:v>41154.680555555562</c:v>
                </c:pt>
                <c:pt idx="10967">
                  <c:v>41154.694444444445</c:v>
                </c:pt>
                <c:pt idx="10968">
                  <c:v>41154.708333333336</c:v>
                </c:pt>
                <c:pt idx="10969">
                  <c:v>41154.722222222204</c:v>
                </c:pt>
                <c:pt idx="10970">
                  <c:v>41154.736111111088</c:v>
                </c:pt>
                <c:pt idx="10971">
                  <c:v>41154.75</c:v>
                </c:pt>
                <c:pt idx="10972">
                  <c:v>41154.763888888876</c:v>
                </c:pt>
                <c:pt idx="10973">
                  <c:v>41154.777777777774</c:v>
                </c:pt>
                <c:pt idx="10974">
                  <c:v>41154.791666666621</c:v>
                </c:pt>
                <c:pt idx="10975">
                  <c:v>41154.805555555562</c:v>
                </c:pt>
                <c:pt idx="10976">
                  <c:v>41154.819444444467</c:v>
                </c:pt>
                <c:pt idx="10977">
                  <c:v>41154.833333333336</c:v>
                </c:pt>
                <c:pt idx="10978">
                  <c:v>41154.847222222219</c:v>
                </c:pt>
                <c:pt idx="10979">
                  <c:v>41154.861111111088</c:v>
                </c:pt>
                <c:pt idx="10980">
                  <c:v>41154.875</c:v>
                </c:pt>
                <c:pt idx="10981">
                  <c:v>41154.88888888892</c:v>
                </c:pt>
                <c:pt idx="10982">
                  <c:v>41154.902777777781</c:v>
                </c:pt>
                <c:pt idx="10983">
                  <c:v>41154.916666666664</c:v>
                </c:pt>
                <c:pt idx="10984">
                  <c:v>41154.930555555562</c:v>
                </c:pt>
                <c:pt idx="10985">
                  <c:v>41154.944444444467</c:v>
                </c:pt>
                <c:pt idx="10986">
                  <c:v>41154.958333333343</c:v>
                </c:pt>
                <c:pt idx="10987">
                  <c:v>41154.972222222219</c:v>
                </c:pt>
                <c:pt idx="10988">
                  <c:v>41154.986111111109</c:v>
                </c:pt>
                <c:pt idx="10989">
                  <c:v>41155</c:v>
                </c:pt>
                <c:pt idx="10990">
                  <c:v>41155.013888888891</c:v>
                </c:pt>
                <c:pt idx="10991">
                  <c:v>41155.027777777774</c:v>
                </c:pt>
                <c:pt idx="10992">
                  <c:v>41155.041666666642</c:v>
                </c:pt>
                <c:pt idx="10993">
                  <c:v>41155.055555555562</c:v>
                </c:pt>
                <c:pt idx="10994">
                  <c:v>41155.069444444445</c:v>
                </c:pt>
                <c:pt idx="10995">
                  <c:v>41155.083333333336</c:v>
                </c:pt>
                <c:pt idx="10996">
                  <c:v>41155.097222222204</c:v>
                </c:pt>
                <c:pt idx="10997">
                  <c:v>41155.111111111088</c:v>
                </c:pt>
                <c:pt idx="10998">
                  <c:v>41155.124999999993</c:v>
                </c:pt>
                <c:pt idx="10999">
                  <c:v>41155.138888888891</c:v>
                </c:pt>
                <c:pt idx="11000">
                  <c:v>41155.152777777781</c:v>
                </c:pt>
                <c:pt idx="11001">
                  <c:v>41155.166666666642</c:v>
                </c:pt>
                <c:pt idx="11002">
                  <c:v>41155.180555555562</c:v>
                </c:pt>
                <c:pt idx="11003">
                  <c:v>41155.194444444445</c:v>
                </c:pt>
                <c:pt idx="11004">
                  <c:v>41155.208333333336</c:v>
                </c:pt>
                <c:pt idx="11005">
                  <c:v>41155.222222222204</c:v>
                </c:pt>
                <c:pt idx="11006">
                  <c:v>41155.236111111088</c:v>
                </c:pt>
                <c:pt idx="11007">
                  <c:v>41155.25</c:v>
                </c:pt>
                <c:pt idx="11008">
                  <c:v>41155.263888888876</c:v>
                </c:pt>
                <c:pt idx="11009">
                  <c:v>41155.277777777774</c:v>
                </c:pt>
                <c:pt idx="11010">
                  <c:v>41155.291666666621</c:v>
                </c:pt>
                <c:pt idx="11011">
                  <c:v>41155.305555555562</c:v>
                </c:pt>
                <c:pt idx="11012">
                  <c:v>41155.319444444467</c:v>
                </c:pt>
                <c:pt idx="11013">
                  <c:v>41155.333333333336</c:v>
                </c:pt>
                <c:pt idx="11014">
                  <c:v>41155.347222222219</c:v>
                </c:pt>
                <c:pt idx="11015">
                  <c:v>41155.361111111088</c:v>
                </c:pt>
                <c:pt idx="11016">
                  <c:v>41155.375</c:v>
                </c:pt>
                <c:pt idx="11017">
                  <c:v>41155.38888888892</c:v>
                </c:pt>
                <c:pt idx="11018">
                  <c:v>41155.402777777781</c:v>
                </c:pt>
                <c:pt idx="11019">
                  <c:v>41155.416666666664</c:v>
                </c:pt>
                <c:pt idx="11020">
                  <c:v>41155.430555555562</c:v>
                </c:pt>
                <c:pt idx="11021">
                  <c:v>41155.444444444467</c:v>
                </c:pt>
                <c:pt idx="11022">
                  <c:v>41155.458333333343</c:v>
                </c:pt>
                <c:pt idx="11023">
                  <c:v>41155.472222222219</c:v>
                </c:pt>
                <c:pt idx="11024">
                  <c:v>41155.486111111109</c:v>
                </c:pt>
                <c:pt idx="11025">
                  <c:v>41155.5</c:v>
                </c:pt>
                <c:pt idx="11026">
                  <c:v>41155.513888888891</c:v>
                </c:pt>
                <c:pt idx="11027">
                  <c:v>41155.527777777774</c:v>
                </c:pt>
                <c:pt idx="11028">
                  <c:v>41155.541666666642</c:v>
                </c:pt>
                <c:pt idx="11029">
                  <c:v>41155.555555555562</c:v>
                </c:pt>
                <c:pt idx="11030">
                  <c:v>41155.569444444445</c:v>
                </c:pt>
                <c:pt idx="11031">
                  <c:v>41155.583333333336</c:v>
                </c:pt>
                <c:pt idx="11032">
                  <c:v>41155.597222222204</c:v>
                </c:pt>
                <c:pt idx="11033">
                  <c:v>41155.611111111088</c:v>
                </c:pt>
                <c:pt idx="11034">
                  <c:v>41155.624999999993</c:v>
                </c:pt>
                <c:pt idx="11035">
                  <c:v>41155.638888888891</c:v>
                </c:pt>
                <c:pt idx="11036">
                  <c:v>41155.652777777781</c:v>
                </c:pt>
                <c:pt idx="11037">
                  <c:v>41155.666666666642</c:v>
                </c:pt>
                <c:pt idx="11038">
                  <c:v>41155.680555555562</c:v>
                </c:pt>
                <c:pt idx="11039">
                  <c:v>41155.694444444445</c:v>
                </c:pt>
                <c:pt idx="11040">
                  <c:v>41155.708333333336</c:v>
                </c:pt>
                <c:pt idx="11041">
                  <c:v>41155.722222222204</c:v>
                </c:pt>
                <c:pt idx="11042">
                  <c:v>41155.736111111088</c:v>
                </c:pt>
                <c:pt idx="11043">
                  <c:v>41155.75</c:v>
                </c:pt>
                <c:pt idx="11044">
                  <c:v>41155.763888888876</c:v>
                </c:pt>
                <c:pt idx="11045">
                  <c:v>41155.777777777774</c:v>
                </c:pt>
                <c:pt idx="11046">
                  <c:v>41155.791666666621</c:v>
                </c:pt>
                <c:pt idx="11047">
                  <c:v>41155.805555555562</c:v>
                </c:pt>
                <c:pt idx="11048">
                  <c:v>41155.819444444467</c:v>
                </c:pt>
                <c:pt idx="11049">
                  <c:v>41155.833333333336</c:v>
                </c:pt>
                <c:pt idx="11050">
                  <c:v>41155.847222222219</c:v>
                </c:pt>
                <c:pt idx="11051">
                  <c:v>41155.861111111088</c:v>
                </c:pt>
                <c:pt idx="11052">
                  <c:v>41155.875</c:v>
                </c:pt>
                <c:pt idx="11053">
                  <c:v>41155.88888888892</c:v>
                </c:pt>
                <c:pt idx="11054">
                  <c:v>41155.902777777781</c:v>
                </c:pt>
                <c:pt idx="11055">
                  <c:v>41155.916666666664</c:v>
                </c:pt>
                <c:pt idx="11056">
                  <c:v>41155.930555555562</c:v>
                </c:pt>
                <c:pt idx="11057">
                  <c:v>41155.944444444467</c:v>
                </c:pt>
                <c:pt idx="11058">
                  <c:v>41155.958333333343</c:v>
                </c:pt>
                <c:pt idx="11059">
                  <c:v>41155.972222222219</c:v>
                </c:pt>
                <c:pt idx="11060">
                  <c:v>41155.986111111109</c:v>
                </c:pt>
                <c:pt idx="11061">
                  <c:v>41156</c:v>
                </c:pt>
                <c:pt idx="11062">
                  <c:v>41156.013888888891</c:v>
                </c:pt>
                <c:pt idx="11063">
                  <c:v>41156.027777777774</c:v>
                </c:pt>
                <c:pt idx="11064">
                  <c:v>41156.041666666642</c:v>
                </c:pt>
                <c:pt idx="11065">
                  <c:v>41156.055555555562</c:v>
                </c:pt>
                <c:pt idx="11066">
                  <c:v>41156.069444444445</c:v>
                </c:pt>
                <c:pt idx="11067">
                  <c:v>41156.083333333336</c:v>
                </c:pt>
                <c:pt idx="11068">
                  <c:v>41156.097222222204</c:v>
                </c:pt>
                <c:pt idx="11069">
                  <c:v>41156.111111111088</c:v>
                </c:pt>
                <c:pt idx="11070">
                  <c:v>41156.124999999993</c:v>
                </c:pt>
                <c:pt idx="11071">
                  <c:v>41156.138888888891</c:v>
                </c:pt>
                <c:pt idx="11072">
                  <c:v>41156.152777777781</c:v>
                </c:pt>
                <c:pt idx="11073">
                  <c:v>41156.166666666642</c:v>
                </c:pt>
                <c:pt idx="11074">
                  <c:v>41156.180555555562</c:v>
                </c:pt>
                <c:pt idx="11075">
                  <c:v>41156.194444444445</c:v>
                </c:pt>
                <c:pt idx="11076">
                  <c:v>41156.208333333336</c:v>
                </c:pt>
                <c:pt idx="11077">
                  <c:v>41156.222222222204</c:v>
                </c:pt>
                <c:pt idx="11078">
                  <c:v>41156.236111111088</c:v>
                </c:pt>
                <c:pt idx="11079">
                  <c:v>41156.25</c:v>
                </c:pt>
                <c:pt idx="11080">
                  <c:v>41156.263888888876</c:v>
                </c:pt>
                <c:pt idx="11081">
                  <c:v>41156.277777777774</c:v>
                </c:pt>
                <c:pt idx="11082">
                  <c:v>41156.291666666621</c:v>
                </c:pt>
                <c:pt idx="11083">
                  <c:v>41156.305555555562</c:v>
                </c:pt>
                <c:pt idx="11084">
                  <c:v>41156.319444444467</c:v>
                </c:pt>
                <c:pt idx="11085">
                  <c:v>41156.333333333336</c:v>
                </c:pt>
                <c:pt idx="11086">
                  <c:v>41156.347222222219</c:v>
                </c:pt>
                <c:pt idx="11087">
                  <c:v>41156.361111111088</c:v>
                </c:pt>
                <c:pt idx="11088">
                  <c:v>41156.375</c:v>
                </c:pt>
                <c:pt idx="11089">
                  <c:v>41156.38888888892</c:v>
                </c:pt>
                <c:pt idx="11090">
                  <c:v>41156.402777777781</c:v>
                </c:pt>
                <c:pt idx="11091">
                  <c:v>41156.416666666664</c:v>
                </c:pt>
                <c:pt idx="11092">
                  <c:v>41156.430555555562</c:v>
                </c:pt>
              </c:numCache>
            </c:numRef>
          </c:xVal>
          <c:yVal>
            <c:numRef>
              <c:f>'02-092012 Hydraulic Gradient'!$C$3:$C$11095</c:f>
              <c:numCache>
                <c:formatCode>0.00</c:formatCode>
                <c:ptCount val="11093"/>
                <c:pt idx="0">
                  <c:v>4.2980000000000018</c:v>
                </c:pt>
                <c:pt idx="1">
                  <c:v>4.2820000000000107</c:v>
                </c:pt>
                <c:pt idx="2">
                  <c:v>4.2959999999999905</c:v>
                </c:pt>
                <c:pt idx="3">
                  <c:v>4.3000000000000105</c:v>
                </c:pt>
                <c:pt idx="4">
                  <c:v>4.3019999999999925</c:v>
                </c:pt>
                <c:pt idx="5">
                  <c:v>4.2939999999999827</c:v>
                </c:pt>
                <c:pt idx="6">
                  <c:v>4.2880000000000109</c:v>
                </c:pt>
                <c:pt idx="7">
                  <c:v>4.2920000000000016</c:v>
                </c:pt>
                <c:pt idx="8">
                  <c:v>4.2939999999999827</c:v>
                </c:pt>
                <c:pt idx="9">
                  <c:v>4.3000000000000105</c:v>
                </c:pt>
                <c:pt idx="10">
                  <c:v>4.2800000000000011</c:v>
                </c:pt>
                <c:pt idx="11">
                  <c:v>4.2780000000000227</c:v>
                </c:pt>
                <c:pt idx="12">
                  <c:v>4.2699999999999818</c:v>
                </c:pt>
                <c:pt idx="13">
                  <c:v>4.2600000000000176</c:v>
                </c:pt>
                <c:pt idx="14">
                  <c:v>4.2520000000000095</c:v>
                </c:pt>
                <c:pt idx="15">
                  <c:v>4.2519999999999811</c:v>
                </c:pt>
                <c:pt idx="16">
                  <c:v>4.2300000000000182</c:v>
                </c:pt>
                <c:pt idx="17">
                  <c:v>4.2259999999999964</c:v>
                </c:pt>
                <c:pt idx="18">
                  <c:v>4.1999999999999886</c:v>
                </c:pt>
                <c:pt idx="19">
                  <c:v>4.1359999999999957</c:v>
                </c:pt>
                <c:pt idx="20">
                  <c:v>4.0840000000000005</c:v>
                </c:pt>
                <c:pt idx="21">
                  <c:v>4.0180000000000007</c:v>
                </c:pt>
                <c:pt idx="22">
                  <c:v>3.9619999999999878</c:v>
                </c:pt>
                <c:pt idx="23">
                  <c:v>3.9180000000000064</c:v>
                </c:pt>
                <c:pt idx="24">
                  <c:v>3.9159999999999968</c:v>
                </c:pt>
                <c:pt idx="25">
                  <c:v>3.8720000000000137</c:v>
                </c:pt>
                <c:pt idx="26">
                  <c:v>3.7640000000000113</c:v>
                </c:pt>
                <c:pt idx="27">
                  <c:v>3.5479999999999747</c:v>
                </c:pt>
                <c:pt idx="28">
                  <c:v>3.2879999999999838</c:v>
                </c:pt>
                <c:pt idx="29">
                  <c:v>3.1040000000000147</c:v>
                </c:pt>
                <c:pt idx="30">
                  <c:v>3.0219999999999914</c:v>
                </c:pt>
                <c:pt idx="31">
                  <c:v>3.0240000000000009</c:v>
                </c:pt>
                <c:pt idx="32">
                  <c:v>3.1260000000000048</c:v>
                </c:pt>
                <c:pt idx="33">
                  <c:v>3.1940000000000182</c:v>
                </c:pt>
                <c:pt idx="34">
                  <c:v>3.2519999999999807</c:v>
                </c:pt>
                <c:pt idx="35">
                  <c:v>3.2719999999999914</c:v>
                </c:pt>
                <c:pt idx="36">
                  <c:v>3.3360000000000127</c:v>
                </c:pt>
                <c:pt idx="37">
                  <c:v>3.3880000000000048</c:v>
                </c:pt>
                <c:pt idx="38">
                  <c:v>3.4540000000000077</c:v>
                </c:pt>
                <c:pt idx="39">
                  <c:v>3.4439999999999884</c:v>
                </c:pt>
                <c:pt idx="40">
                  <c:v>3.4000000000000057</c:v>
                </c:pt>
                <c:pt idx="41">
                  <c:v>3.3900000000000148</c:v>
                </c:pt>
                <c:pt idx="42">
                  <c:v>3.4339999999999975</c:v>
                </c:pt>
                <c:pt idx="43">
                  <c:v>3.4560000000000173</c:v>
                </c:pt>
                <c:pt idx="44">
                  <c:v>3.4759999999999978</c:v>
                </c:pt>
                <c:pt idx="45">
                  <c:v>3.5080000000000098</c:v>
                </c:pt>
                <c:pt idx="46">
                  <c:v>3.5300000000000007</c:v>
                </c:pt>
                <c:pt idx="47">
                  <c:v>3.5619999999999834</c:v>
                </c:pt>
                <c:pt idx="48">
                  <c:v>3.5940000000000225</c:v>
                </c:pt>
                <c:pt idx="49">
                  <c:v>3.6240000000000236</c:v>
                </c:pt>
                <c:pt idx="50">
                  <c:v>3.6580000000000155</c:v>
                </c:pt>
                <c:pt idx="51">
                  <c:v>3.6800000000000082</c:v>
                </c:pt>
                <c:pt idx="52">
                  <c:v>3.7220000000000084</c:v>
                </c:pt>
                <c:pt idx="53">
                  <c:v>3.7400000000000091</c:v>
                </c:pt>
                <c:pt idx="54">
                  <c:v>3.7399999999999807</c:v>
                </c:pt>
                <c:pt idx="55">
                  <c:v>3.7539999999999911</c:v>
                </c:pt>
                <c:pt idx="56">
                  <c:v>3.7620000000000005</c:v>
                </c:pt>
                <c:pt idx="57">
                  <c:v>3.7720000000000198</c:v>
                </c:pt>
                <c:pt idx="58">
                  <c:v>3.7720000000000198</c:v>
                </c:pt>
                <c:pt idx="59">
                  <c:v>3.7860000000000014</c:v>
                </c:pt>
                <c:pt idx="60">
                  <c:v>3.7939999999999832</c:v>
                </c:pt>
                <c:pt idx="61">
                  <c:v>3.8059999999999827</c:v>
                </c:pt>
                <c:pt idx="62">
                  <c:v>3.8160000000000007</c:v>
                </c:pt>
                <c:pt idx="63">
                  <c:v>3.8319999999999927</c:v>
                </c:pt>
                <c:pt idx="64">
                  <c:v>3.8520000000000025</c:v>
                </c:pt>
                <c:pt idx="65">
                  <c:v>3.8760000000000034</c:v>
                </c:pt>
                <c:pt idx="66">
                  <c:v>3.8980000000000237</c:v>
                </c:pt>
                <c:pt idx="67">
                  <c:v>3.921999999999997</c:v>
                </c:pt>
                <c:pt idx="68">
                  <c:v>3.9439999999999884</c:v>
                </c:pt>
                <c:pt idx="69">
                  <c:v>3.9500000000000171</c:v>
                </c:pt>
                <c:pt idx="70">
                  <c:v>3.9619999999999878</c:v>
                </c:pt>
                <c:pt idx="71">
                  <c:v>3.9780000000000078</c:v>
                </c:pt>
                <c:pt idx="72">
                  <c:v>4.0120000000000005</c:v>
                </c:pt>
                <c:pt idx="73">
                  <c:v>4.0260000000000105</c:v>
                </c:pt>
                <c:pt idx="74">
                  <c:v>4.0840000000000005</c:v>
                </c:pt>
                <c:pt idx="75">
                  <c:v>4.1200000000000045</c:v>
                </c:pt>
                <c:pt idx="76">
                  <c:v>4.1880000000000166</c:v>
                </c:pt>
                <c:pt idx="77">
                  <c:v>4.2479999999999905</c:v>
                </c:pt>
                <c:pt idx="78">
                  <c:v>4.2860000000000014</c:v>
                </c:pt>
                <c:pt idx="79">
                  <c:v>4.3199999999999905</c:v>
                </c:pt>
                <c:pt idx="80">
                  <c:v>4.3439999999999941</c:v>
                </c:pt>
                <c:pt idx="81">
                  <c:v>4.3799999999999963</c:v>
                </c:pt>
                <c:pt idx="82">
                  <c:v>4.4059999999999784</c:v>
                </c:pt>
                <c:pt idx="83">
                  <c:v>4.4180000000000064</c:v>
                </c:pt>
                <c:pt idx="84">
                  <c:v>4.421999999999997</c:v>
                </c:pt>
                <c:pt idx="85">
                  <c:v>4.4439999999999884</c:v>
                </c:pt>
                <c:pt idx="86">
                  <c:v>4.4239999999999782</c:v>
                </c:pt>
                <c:pt idx="87">
                  <c:v>4.4159999999999968</c:v>
                </c:pt>
                <c:pt idx="88">
                  <c:v>4.4099999999999984</c:v>
                </c:pt>
                <c:pt idx="89">
                  <c:v>4.3999999999999773</c:v>
                </c:pt>
                <c:pt idx="90">
                  <c:v>4.4019999999999895</c:v>
                </c:pt>
                <c:pt idx="91">
                  <c:v>4.4020000000000152</c:v>
                </c:pt>
                <c:pt idx="92">
                  <c:v>4.3799999999999963</c:v>
                </c:pt>
                <c:pt idx="93">
                  <c:v>4.3899999999999864</c:v>
                </c:pt>
                <c:pt idx="94">
                  <c:v>4.3680000000000225</c:v>
                </c:pt>
                <c:pt idx="95">
                  <c:v>4.3880000000000052</c:v>
                </c:pt>
                <c:pt idx="96">
                  <c:v>4.3880000000000052</c:v>
                </c:pt>
                <c:pt idx="97">
                  <c:v>4.3760000000000074</c:v>
                </c:pt>
                <c:pt idx="98">
                  <c:v>4.3660000000000112</c:v>
                </c:pt>
                <c:pt idx="99">
                  <c:v>4.3739999999999952</c:v>
                </c:pt>
                <c:pt idx="100">
                  <c:v>4.3760000000000074</c:v>
                </c:pt>
                <c:pt idx="101">
                  <c:v>4.3700000000000054</c:v>
                </c:pt>
                <c:pt idx="102">
                  <c:v>4.3780000000000143</c:v>
                </c:pt>
                <c:pt idx="103">
                  <c:v>4.3899999999999864</c:v>
                </c:pt>
                <c:pt idx="104">
                  <c:v>4.3799999999999963</c:v>
                </c:pt>
                <c:pt idx="105">
                  <c:v>4.3920000000000243</c:v>
                </c:pt>
                <c:pt idx="106">
                  <c:v>4.3919999999999959</c:v>
                </c:pt>
                <c:pt idx="107">
                  <c:v>4.3919999999999959</c:v>
                </c:pt>
                <c:pt idx="108">
                  <c:v>4.4020000000000152</c:v>
                </c:pt>
                <c:pt idx="109">
                  <c:v>4.4039999999999964</c:v>
                </c:pt>
                <c:pt idx="110">
                  <c:v>4.4039999999999964</c:v>
                </c:pt>
                <c:pt idx="111">
                  <c:v>4.4159999999999968</c:v>
                </c:pt>
                <c:pt idx="112">
                  <c:v>4.4140000000000157</c:v>
                </c:pt>
                <c:pt idx="113">
                  <c:v>4.4039999999999964</c:v>
                </c:pt>
                <c:pt idx="114">
                  <c:v>4.4140000000000157</c:v>
                </c:pt>
                <c:pt idx="115">
                  <c:v>4.4240000000000066</c:v>
                </c:pt>
                <c:pt idx="116">
                  <c:v>4.4000000000000083</c:v>
                </c:pt>
                <c:pt idx="117">
                  <c:v>4.3919999999999959</c:v>
                </c:pt>
                <c:pt idx="118">
                  <c:v>4.4020000000000152</c:v>
                </c:pt>
                <c:pt idx="119">
                  <c:v>4.4000000000000083</c:v>
                </c:pt>
                <c:pt idx="120">
                  <c:v>4.4080000000000163</c:v>
                </c:pt>
                <c:pt idx="121">
                  <c:v>4.4060000000000086</c:v>
                </c:pt>
                <c:pt idx="122">
                  <c:v>4.4060000000000086</c:v>
                </c:pt>
                <c:pt idx="123">
                  <c:v>4.3940000000000055</c:v>
                </c:pt>
                <c:pt idx="124">
                  <c:v>4.382000000000005</c:v>
                </c:pt>
                <c:pt idx="125">
                  <c:v>4.4020000000000152</c:v>
                </c:pt>
                <c:pt idx="126">
                  <c:v>4.3760000000000074</c:v>
                </c:pt>
                <c:pt idx="127">
                  <c:v>4.356000000000023</c:v>
                </c:pt>
                <c:pt idx="128">
                  <c:v>4.3420000000000103</c:v>
                </c:pt>
                <c:pt idx="129">
                  <c:v>4.3280000000000003</c:v>
                </c:pt>
                <c:pt idx="130">
                  <c:v>4.3359999999999843</c:v>
                </c:pt>
                <c:pt idx="131">
                  <c:v>4.3139999999999903</c:v>
                </c:pt>
                <c:pt idx="132">
                  <c:v>4.3019999999999925</c:v>
                </c:pt>
                <c:pt idx="133">
                  <c:v>4.2779999999999916</c:v>
                </c:pt>
                <c:pt idx="134">
                  <c:v>4.2659999999999885</c:v>
                </c:pt>
                <c:pt idx="135">
                  <c:v>4.2640000000000073</c:v>
                </c:pt>
                <c:pt idx="136">
                  <c:v>4.25</c:v>
                </c:pt>
                <c:pt idx="137">
                  <c:v>4.2419999999999902</c:v>
                </c:pt>
                <c:pt idx="138">
                  <c:v>4.2199999999999989</c:v>
                </c:pt>
                <c:pt idx="139">
                  <c:v>4.186000000000007</c:v>
                </c:pt>
                <c:pt idx="140">
                  <c:v>4.2059999999999889</c:v>
                </c:pt>
                <c:pt idx="141">
                  <c:v>4.1759999999999877</c:v>
                </c:pt>
                <c:pt idx="142">
                  <c:v>4.186000000000007</c:v>
                </c:pt>
                <c:pt idx="143">
                  <c:v>4.2079999999999975</c:v>
                </c:pt>
                <c:pt idx="144">
                  <c:v>4.1779999999999955</c:v>
                </c:pt>
                <c:pt idx="145">
                  <c:v>4.2000000000000171</c:v>
                </c:pt>
                <c:pt idx="146">
                  <c:v>4.2240000000000153</c:v>
                </c:pt>
                <c:pt idx="147">
                  <c:v>4.2060000000000173</c:v>
                </c:pt>
                <c:pt idx="148">
                  <c:v>4.2239999999999895</c:v>
                </c:pt>
                <c:pt idx="149">
                  <c:v>4.2079999999999975</c:v>
                </c:pt>
                <c:pt idx="150">
                  <c:v>4.2280000000000086</c:v>
                </c:pt>
                <c:pt idx="151">
                  <c:v>4.2299999999999898</c:v>
                </c:pt>
                <c:pt idx="152">
                  <c:v>4.2059999999999889</c:v>
                </c:pt>
                <c:pt idx="153">
                  <c:v>4.2039999999999793</c:v>
                </c:pt>
                <c:pt idx="154">
                  <c:v>4.1740000000000066</c:v>
                </c:pt>
                <c:pt idx="155">
                  <c:v>4.1620000000000035</c:v>
                </c:pt>
                <c:pt idx="156">
                  <c:v>4.1200000000000045</c:v>
                </c:pt>
                <c:pt idx="157">
                  <c:v>4.1080000000000041</c:v>
                </c:pt>
                <c:pt idx="158">
                  <c:v>4.0999999999999943</c:v>
                </c:pt>
                <c:pt idx="159">
                  <c:v>4.0859999999999843</c:v>
                </c:pt>
                <c:pt idx="160">
                  <c:v>4.0319999999999823</c:v>
                </c:pt>
                <c:pt idx="161">
                  <c:v>3.9759999999999978</c:v>
                </c:pt>
                <c:pt idx="162">
                  <c:v>3.9320000000000164</c:v>
                </c:pt>
                <c:pt idx="163">
                  <c:v>3.8400000000000034</c:v>
                </c:pt>
                <c:pt idx="164">
                  <c:v>3.7220000000000084</c:v>
                </c:pt>
                <c:pt idx="165">
                  <c:v>3.6000000000000232</c:v>
                </c:pt>
                <c:pt idx="166">
                  <c:v>3.5020000000000087</c:v>
                </c:pt>
                <c:pt idx="167">
                  <c:v>3.4259999999999877</c:v>
                </c:pt>
                <c:pt idx="168">
                  <c:v>3.3700000000000037</c:v>
                </c:pt>
                <c:pt idx="169">
                  <c:v>3.3260000000000205</c:v>
                </c:pt>
                <c:pt idx="170">
                  <c:v>3.3000000000000114</c:v>
                </c:pt>
                <c:pt idx="171">
                  <c:v>3.2700000000000102</c:v>
                </c:pt>
                <c:pt idx="172">
                  <c:v>3.2440000000000002</c:v>
                </c:pt>
                <c:pt idx="173">
                  <c:v>3.210000000000008</c:v>
                </c:pt>
                <c:pt idx="174">
                  <c:v>3.2000000000000184</c:v>
                </c:pt>
                <c:pt idx="175">
                  <c:v>3.1980000000000075</c:v>
                </c:pt>
                <c:pt idx="176">
                  <c:v>3.195999999999998</c:v>
                </c:pt>
                <c:pt idx="177">
                  <c:v>3.2040000000000082</c:v>
                </c:pt>
                <c:pt idx="178">
                  <c:v>3.2040000000000082</c:v>
                </c:pt>
                <c:pt idx="179">
                  <c:v>3.2319999999999993</c:v>
                </c:pt>
                <c:pt idx="180">
                  <c:v>3.2520000000000087</c:v>
                </c:pt>
                <c:pt idx="181">
                  <c:v>3.2620000000000005</c:v>
                </c:pt>
                <c:pt idx="182">
                  <c:v>3.2840000000000202</c:v>
                </c:pt>
                <c:pt idx="183">
                  <c:v>3.3060000000000107</c:v>
                </c:pt>
                <c:pt idx="184">
                  <c:v>3.3259999999999934</c:v>
                </c:pt>
                <c:pt idx="185">
                  <c:v>3.3460000000000027</c:v>
                </c:pt>
                <c:pt idx="186">
                  <c:v>3.367999999999995</c:v>
                </c:pt>
                <c:pt idx="187">
                  <c:v>3.3899999999999864</c:v>
                </c:pt>
                <c:pt idx="188">
                  <c:v>3.3979999999999961</c:v>
                </c:pt>
                <c:pt idx="189">
                  <c:v>3.4099999999999966</c:v>
                </c:pt>
                <c:pt idx="190">
                  <c:v>3.4300000000000068</c:v>
                </c:pt>
                <c:pt idx="191">
                  <c:v>3.4359999999999777</c:v>
                </c:pt>
                <c:pt idx="192">
                  <c:v>3.4480000000000075</c:v>
                </c:pt>
                <c:pt idx="193">
                  <c:v>3.4579999999999984</c:v>
                </c:pt>
                <c:pt idx="194">
                  <c:v>3.4779999999999798</c:v>
                </c:pt>
                <c:pt idx="195">
                  <c:v>3.4860000000000184</c:v>
                </c:pt>
                <c:pt idx="196">
                  <c:v>3.496000000000008</c:v>
                </c:pt>
                <c:pt idx="197">
                  <c:v>3.5159999999999907</c:v>
                </c:pt>
                <c:pt idx="198">
                  <c:v>3.536</c:v>
                </c:pt>
                <c:pt idx="199">
                  <c:v>3.5560000000000107</c:v>
                </c:pt>
                <c:pt idx="200">
                  <c:v>3.5760000000000205</c:v>
                </c:pt>
                <c:pt idx="201">
                  <c:v>3.606000000000023</c:v>
                </c:pt>
                <c:pt idx="202">
                  <c:v>3.6260000000000048</c:v>
                </c:pt>
                <c:pt idx="203">
                  <c:v>3.6560000000000046</c:v>
                </c:pt>
                <c:pt idx="204">
                  <c:v>3.6779999999999982</c:v>
                </c:pt>
                <c:pt idx="205">
                  <c:v>3.7000000000000184</c:v>
                </c:pt>
                <c:pt idx="206">
                  <c:v>3.7220000000000084</c:v>
                </c:pt>
                <c:pt idx="207">
                  <c:v>3.7399999999999807</c:v>
                </c:pt>
                <c:pt idx="208">
                  <c:v>3.7620000000000005</c:v>
                </c:pt>
                <c:pt idx="209">
                  <c:v>3.7940000000000111</c:v>
                </c:pt>
                <c:pt idx="210">
                  <c:v>3.7939999999999832</c:v>
                </c:pt>
                <c:pt idx="211">
                  <c:v>3.8260000000000205</c:v>
                </c:pt>
                <c:pt idx="212">
                  <c:v>3.8400000000000034</c:v>
                </c:pt>
                <c:pt idx="213">
                  <c:v>3.8540000000000134</c:v>
                </c:pt>
                <c:pt idx="214">
                  <c:v>3.8740000000000228</c:v>
                </c:pt>
                <c:pt idx="215">
                  <c:v>3.8859999999999957</c:v>
                </c:pt>
                <c:pt idx="216">
                  <c:v>3.9099999999999966</c:v>
                </c:pt>
                <c:pt idx="217">
                  <c:v>3.9020000000000148</c:v>
                </c:pt>
                <c:pt idx="218">
                  <c:v>3.9240000000000066</c:v>
                </c:pt>
                <c:pt idx="219">
                  <c:v>3.9360000000000057</c:v>
                </c:pt>
                <c:pt idx="220">
                  <c:v>3.9579999999999984</c:v>
                </c:pt>
                <c:pt idx="221">
                  <c:v>3.960000000000008</c:v>
                </c:pt>
                <c:pt idx="222">
                  <c:v>3.9639999999999986</c:v>
                </c:pt>
                <c:pt idx="223">
                  <c:v>3.9879999999999995</c:v>
                </c:pt>
                <c:pt idx="224">
                  <c:v>3.9900000000000087</c:v>
                </c:pt>
                <c:pt idx="225">
                  <c:v>3.9919999999999889</c:v>
                </c:pt>
                <c:pt idx="226">
                  <c:v>4.0019999999999811</c:v>
                </c:pt>
                <c:pt idx="227">
                  <c:v>3.9939999999999998</c:v>
                </c:pt>
                <c:pt idx="228">
                  <c:v>4.0039999999999907</c:v>
                </c:pt>
                <c:pt idx="229">
                  <c:v>4.0159999999999885</c:v>
                </c:pt>
                <c:pt idx="230">
                  <c:v>4.0200000000000085</c:v>
                </c:pt>
                <c:pt idx="231">
                  <c:v>3.9979999999999905</c:v>
                </c:pt>
                <c:pt idx="232">
                  <c:v>4.0080000000000098</c:v>
                </c:pt>
                <c:pt idx="233">
                  <c:v>4.0159999999999885</c:v>
                </c:pt>
                <c:pt idx="234">
                  <c:v>4.0180000000000007</c:v>
                </c:pt>
                <c:pt idx="235">
                  <c:v>4.0039999999999907</c:v>
                </c:pt>
                <c:pt idx="236">
                  <c:v>4.0120000000000005</c:v>
                </c:pt>
                <c:pt idx="237">
                  <c:v>4.0120000000000005</c:v>
                </c:pt>
                <c:pt idx="238">
                  <c:v>3.9679999999999893</c:v>
                </c:pt>
                <c:pt idx="239">
                  <c:v>3.921999999999997</c:v>
                </c:pt>
                <c:pt idx="240">
                  <c:v>3.8540000000000134</c:v>
                </c:pt>
                <c:pt idx="241">
                  <c:v>3.7539999999999911</c:v>
                </c:pt>
                <c:pt idx="242">
                  <c:v>3.6520000000000148</c:v>
                </c:pt>
                <c:pt idx="243">
                  <c:v>3.5220000000000198</c:v>
                </c:pt>
                <c:pt idx="244">
                  <c:v>3.445999999999998</c:v>
                </c:pt>
                <c:pt idx="245">
                  <c:v>3.3779999999999846</c:v>
                </c:pt>
                <c:pt idx="246">
                  <c:v>3.3199999999999927</c:v>
                </c:pt>
                <c:pt idx="247">
                  <c:v>3.2959999999999932</c:v>
                </c:pt>
                <c:pt idx="248">
                  <c:v>3.2600000000000202</c:v>
                </c:pt>
                <c:pt idx="249">
                  <c:v>3.2580000000000098</c:v>
                </c:pt>
                <c:pt idx="250">
                  <c:v>3.2460000000000093</c:v>
                </c:pt>
                <c:pt idx="251">
                  <c:v>3.2299999999999898</c:v>
                </c:pt>
                <c:pt idx="252">
                  <c:v>3.2279999999999802</c:v>
                </c:pt>
                <c:pt idx="253">
                  <c:v>3.25</c:v>
                </c:pt>
                <c:pt idx="254">
                  <c:v>3.2559999999999998</c:v>
                </c:pt>
                <c:pt idx="255">
                  <c:v>3.2660000000000196</c:v>
                </c:pt>
                <c:pt idx="256">
                  <c:v>3.275999999999982</c:v>
                </c:pt>
                <c:pt idx="257">
                  <c:v>3.2620000000000005</c:v>
                </c:pt>
                <c:pt idx="258">
                  <c:v>3.3020000000000196</c:v>
                </c:pt>
                <c:pt idx="259">
                  <c:v>3.2899999999999934</c:v>
                </c:pt>
                <c:pt idx="260">
                  <c:v>3.2879999999999838</c:v>
                </c:pt>
                <c:pt idx="261">
                  <c:v>3.3160000000000007</c:v>
                </c:pt>
                <c:pt idx="262">
                  <c:v>3.313999999999993</c:v>
                </c:pt>
                <c:pt idx="263">
                  <c:v>3.3100000000000023</c:v>
                </c:pt>
                <c:pt idx="264">
                  <c:v>3.2999999999999829</c:v>
                </c:pt>
                <c:pt idx="265">
                  <c:v>3.3080000000000207</c:v>
                </c:pt>
                <c:pt idx="266">
                  <c:v>3.335999999999983</c:v>
                </c:pt>
                <c:pt idx="267">
                  <c:v>3.3220000000000027</c:v>
                </c:pt>
                <c:pt idx="268">
                  <c:v>3.3300000000000125</c:v>
                </c:pt>
                <c:pt idx="269">
                  <c:v>3.3300000000000125</c:v>
                </c:pt>
                <c:pt idx="270">
                  <c:v>3.3160000000000007</c:v>
                </c:pt>
                <c:pt idx="271">
                  <c:v>3.3120000000000105</c:v>
                </c:pt>
                <c:pt idx="272">
                  <c:v>3.3180000000000121</c:v>
                </c:pt>
                <c:pt idx="273">
                  <c:v>3.3060000000000107</c:v>
                </c:pt>
                <c:pt idx="274">
                  <c:v>3.3060000000000107</c:v>
                </c:pt>
                <c:pt idx="275">
                  <c:v>3.313999999999993</c:v>
                </c:pt>
                <c:pt idx="276">
                  <c:v>3.313999999999993</c:v>
                </c:pt>
                <c:pt idx="277">
                  <c:v>3.3559999999999937</c:v>
                </c:pt>
                <c:pt idx="278">
                  <c:v>3.3560000000000216</c:v>
                </c:pt>
                <c:pt idx="279">
                  <c:v>3.3580000000000028</c:v>
                </c:pt>
                <c:pt idx="280">
                  <c:v>3.367999999999995</c:v>
                </c:pt>
                <c:pt idx="281">
                  <c:v>3.3580000000000028</c:v>
                </c:pt>
                <c:pt idx="282">
                  <c:v>3.3799999999999941</c:v>
                </c:pt>
                <c:pt idx="283">
                  <c:v>3.3720000000000137</c:v>
                </c:pt>
                <c:pt idx="284">
                  <c:v>3.3859999999999957</c:v>
                </c:pt>
                <c:pt idx="285">
                  <c:v>3.3979999999999961</c:v>
                </c:pt>
                <c:pt idx="286">
                  <c:v>3.4000000000000057</c:v>
                </c:pt>
                <c:pt idx="287">
                  <c:v>3.4020000000000148</c:v>
                </c:pt>
                <c:pt idx="288">
                  <c:v>3.4140000000000157</c:v>
                </c:pt>
                <c:pt idx="289">
                  <c:v>3.4000000000000057</c:v>
                </c:pt>
                <c:pt idx="290">
                  <c:v>3.4019999999999868</c:v>
                </c:pt>
                <c:pt idx="291">
                  <c:v>3.4159999999999968</c:v>
                </c:pt>
                <c:pt idx="292">
                  <c:v>3.4199999999999862</c:v>
                </c:pt>
                <c:pt idx="293">
                  <c:v>3.4339999999999975</c:v>
                </c:pt>
                <c:pt idx="294">
                  <c:v>3.4180000000000064</c:v>
                </c:pt>
                <c:pt idx="295">
                  <c:v>3.4200000000000159</c:v>
                </c:pt>
                <c:pt idx="296">
                  <c:v>3.421999999999997</c:v>
                </c:pt>
                <c:pt idx="297">
                  <c:v>3.4260000000000161</c:v>
                </c:pt>
                <c:pt idx="298">
                  <c:v>3.4180000000000064</c:v>
                </c:pt>
                <c:pt idx="299">
                  <c:v>3.4200000000000159</c:v>
                </c:pt>
                <c:pt idx="300">
                  <c:v>3.4240000000000066</c:v>
                </c:pt>
                <c:pt idx="301">
                  <c:v>3.4140000000000157</c:v>
                </c:pt>
                <c:pt idx="302">
                  <c:v>3.4260000000000161</c:v>
                </c:pt>
                <c:pt idx="303">
                  <c:v>3.4060000000000046</c:v>
                </c:pt>
                <c:pt idx="304">
                  <c:v>3.4280000000000257</c:v>
                </c:pt>
                <c:pt idx="305">
                  <c:v>3.4060000000000046</c:v>
                </c:pt>
                <c:pt idx="306">
                  <c:v>3.4279999999999982</c:v>
                </c:pt>
                <c:pt idx="307">
                  <c:v>3.4080000000000155</c:v>
                </c:pt>
                <c:pt idx="308">
                  <c:v>3.4080000000000155</c:v>
                </c:pt>
                <c:pt idx="309">
                  <c:v>3.4060000000000046</c:v>
                </c:pt>
                <c:pt idx="310">
                  <c:v>3.4039999999999977</c:v>
                </c:pt>
                <c:pt idx="311">
                  <c:v>3.3820000000000037</c:v>
                </c:pt>
                <c:pt idx="312">
                  <c:v>3.3839999999999861</c:v>
                </c:pt>
                <c:pt idx="313">
                  <c:v>3.4140000000000157</c:v>
                </c:pt>
                <c:pt idx="314">
                  <c:v>3.392000000000023</c:v>
                </c:pt>
                <c:pt idx="315">
                  <c:v>3.4120000000000048</c:v>
                </c:pt>
                <c:pt idx="316">
                  <c:v>3.421999999999997</c:v>
                </c:pt>
                <c:pt idx="317">
                  <c:v>3.4320000000000164</c:v>
                </c:pt>
                <c:pt idx="318">
                  <c:v>3.4439999999999884</c:v>
                </c:pt>
                <c:pt idx="319">
                  <c:v>3.4320000000000164</c:v>
                </c:pt>
                <c:pt idx="320">
                  <c:v>3.4519999999999977</c:v>
                </c:pt>
                <c:pt idx="321">
                  <c:v>3.4399999999999977</c:v>
                </c:pt>
                <c:pt idx="322">
                  <c:v>3.4479999999999791</c:v>
                </c:pt>
                <c:pt idx="323">
                  <c:v>3.4479999999999791</c:v>
                </c:pt>
                <c:pt idx="324">
                  <c:v>3.4399999999999977</c:v>
                </c:pt>
                <c:pt idx="325">
                  <c:v>3.4480000000000075</c:v>
                </c:pt>
                <c:pt idx="326">
                  <c:v>3.4500000000000171</c:v>
                </c:pt>
                <c:pt idx="327">
                  <c:v>3.4579999999999984</c:v>
                </c:pt>
                <c:pt idx="328">
                  <c:v>3.4579999999999984</c:v>
                </c:pt>
                <c:pt idx="329">
                  <c:v>3.4560000000000173</c:v>
                </c:pt>
                <c:pt idx="330">
                  <c:v>3.4560000000000173</c:v>
                </c:pt>
                <c:pt idx="331">
                  <c:v>3.4659999999999798</c:v>
                </c:pt>
                <c:pt idx="332">
                  <c:v>3.4639999999999986</c:v>
                </c:pt>
                <c:pt idx="333">
                  <c:v>3.4759999999999978</c:v>
                </c:pt>
                <c:pt idx="334">
                  <c:v>3.4620000000000175</c:v>
                </c:pt>
                <c:pt idx="335">
                  <c:v>3.4519999999999977</c:v>
                </c:pt>
                <c:pt idx="336">
                  <c:v>3.4480000000000075</c:v>
                </c:pt>
                <c:pt idx="337">
                  <c:v>3.4699999999999989</c:v>
                </c:pt>
                <c:pt idx="338">
                  <c:v>3.4699999999999989</c:v>
                </c:pt>
                <c:pt idx="339">
                  <c:v>3.4560000000000173</c:v>
                </c:pt>
                <c:pt idx="340">
                  <c:v>3.4780000000000078</c:v>
                </c:pt>
                <c:pt idx="341">
                  <c:v>3.4439999999999884</c:v>
                </c:pt>
                <c:pt idx="342">
                  <c:v>3.4439999999999884</c:v>
                </c:pt>
                <c:pt idx="343">
                  <c:v>3.4519999999999977</c:v>
                </c:pt>
                <c:pt idx="344">
                  <c:v>3.4419999999999789</c:v>
                </c:pt>
                <c:pt idx="345">
                  <c:v>3.4420000000000073</c:v>
                </c:pt>
                <c:pt idx="346">
                  <c:v>3.4299999999999784</c:v>
                </c:pt>
                <c:pt idx="347">
                  <c:v>3.4399999999999977</c:v>
                </c:pt>
                <c:pt idx="348">
                  <c:v>3.4480000000000075</c:v>
                </c:pt>
                <c:pt idx="349">
                  <c:v>3.4379999999999877</c:v>
                </c:pt>
                <c:pt idx="350">
                  <c:v>3.4399999999999977</c:v>
                </c:pt>
                <c:pt idx="351">
                  <c:v>3.4440000000000182</c:v>
                </c:pt>
                <c:pt idx="352">
                  <c:v>3.4659999999999798</c:v>
                </c:pt>
                <c:pt idx="353">
                  <c:v>3.4780000000000078</c:v>
                </c:pt>
                <c:pt idx="354">
                  <c:v>3.4800000000000182</c:v>
                </c:pt>
                <c:pt idx="355">
                  <c:v>3.4819999999999993</c:v>
                </c:pt>
                <c:pt idx="356">
                  <c:v>3.4959999999999796</c:v>
                </c:pt>
                <c:pt idx="357">
                  <c:v>3.4879999999999995</c:v>
                </c:pt>
                <c:pt idx="358">
                  <c:v>3.4919999999999889</c:v>
                </c:pt>
                <c:pt idx="359">
                  <c:v>3.4860000000000184</c:v>
                </c:pt>
                <c:pt idx="360">
                  <c:v>3.5</c:v>
                </c:pt>
                <c:pt idx="361">
                  <c:v>3.5</c:v>
                </c:pt>
                <c:pt idx="362">
                  <c:v>3.4819999999999993</c:v>
                </c:pt>
                <c:pt idx="363">
                  <c:v>3.4759999999999978</c:v>
                </c:pt>
                <c:pt idx="364">
                  <c:v>3.5020000000000087</c:v>
                </c:pt>
                <c:pt idx="365">
                  <c:v>3.496000000000008</c:v>
                </c:pt>
                <c:pt idx="366">
                  <c:v>3.4879999999999995</c:v>
                </c:pt>
                <c:pt idx="367">
                  <c:v>3.5020000000000087</c:v>
                </c:pt>
                <c:pt idx="368">
                  <c:v>3.5260000000000105</c:v>
                </c:pt>
                <c:pt idx="369">
                  <c:v>3.4979999999999905</c:v>
                </c:pt>
                <c:pt idx="370">
                  <c:v>3.5</c:v>
                </c:pt>
                <c:pt idx="371">
                  <c:v>3.4900000000000087</c:v>
                </c:pt>
                <c:pt idx="372">
                  <c:v>3.4780000000000078</c:v>
                </c:pt>
                <c:pt idx="373">
                  <c:v>3.4699999999999989</c:v>
                </c:pt>
                <c:pt idx="374">
                  <c:v>3.4819999999999993</c:v>
                </c:pt>
                <c:pt idx="375">
                  <c:v>3.4739999999999887</c:v>
                </c:pt>
                <c:pt idx="376">
                  <c:v>3.474000000000018</c:v>
                </c:pt>
                <c:pt idx="377">
                  <c:v>3.4879999999999995</c:v>
                </c:pt>
                <c:pt idx="378">
                  <c:v>3.4879999999999995</c:v>
                </c:pt>
                <c:pt idx="379">
                  <c:v>3.4660000000000077</c:v>
                </c:pt>
                <c:pt idx="380">
                  <c:v>3.4660000000000077</c:v>
                </c:pt>
                <c:pt idx="381">
                  <c:v>3.4660000000000077</c:v>
                </c:pt>
                <c:pt idx="382">
                  <c:v>3.4560000000000173</c:v>
                </c:pt>
                <c:pt idx="383">
                  <c:v>3.4559999999999875</c:v>
                </c:pt>
                <c:pt idx="384">
                  <c:v>3.4319999999999866</c:v>
                </c:pt>
                <c:pt idx="385">
                  <c:v>3.421999999999997</c:v>
                </c:pt>
                <c:pt idx="386">
                  <c:v>3.4420000000000073</c:v>
                </c:pt>
                <c:pt idx="387">
                  <c:v>3.4420000000000073</c:v>
                </c:pt>
                <c:pt idx="388">
                  <c:v>3.4279999999999982</c:v>
                </c:pt>
                <c:pt idx="389">
                  <c:v>3.4380000000000166</c:v>
                </c:pt>
                <c:pt idx="390">
                  <c:v>3.4500000000000171</c:v>
                </c:pt>
                <c:pt idx="391">
                  <c:v>3.4480000000000075</c:v>
                </c:pt>
                <c:pt idx="392">
                  <c:v>3.4579999999999984</c:v>
                </c:pt>
                <c:pt idx="393">
                  <c:v>3.445999999999998</c:v>
                </c:pt>
                <c:pt idx="394">
                  <c:v>3.445999999999998</c:v>
                </c:pt>
                <c:pt idx="395">
                  <c:v>3.4540000000000077</c:v>
                </c:pt>
                <c:pt idx="396">
                  <c:v>3.4399999999999977</c:v>
                </c:pt>
                <c:pt idx="397">
                  <c:v>3.4399999999999977</c:v>
                </c:pt>
                <c:pt idx="398">
                  <c:v>3.4399999999999977</c:v>
                </c:pt>
                <c:pt idx="399">
                  <c:v>3.4279999999999982</c:v>
                </c:pt>
                <c:pt idx="400">
                  <c:v>3.4579999999999984</c:v>
                </c:pt>
                <c:pt idx="401">
                  <c:v>3.4560000000000173</c:v>
                </c:pt>
                <c:pt idx="402">
                  <c:v>3.445999999999998</c:v>
                </c:pt>
                <c:pt idx="403">
                  <c:v>3.4439999999999884</c:v>
                </c:pt>
                <c:pt idx="404">
                  <c:v>3.4439999999999884</c:v>
                </c:pt>
                <c:pt idx="405">
                  <c:v>3.4419999999999789</c:v>
                </c:pt>
                <c:pt idx="406">
                  <c:v>3.460000000000008</c:v>
                </c:pt>
                <c:pt idx="407">
                  <c:v>3.4500000000000171</c:v>
                </c:pt>
                <c:pt idx="408">
                  <c:v>3.4379999999999877</c:v>
                </c:pt>
                <c:pt idx="409">
                  <c:v>3.4500000000000171</c:v>
                </c:pt>
                <c:pt idx="410">
                  <c:v>3.4799999999999884</c:v>
                </c:pt>
                <c:pt idx="411">
                  <c:v>3.4879999999999995</c:v>
                </c:pt>
                <c:pt idx="412">
                  <c:v>3.4879999999999995</c:v>
                </c:pt>
                <c:pt idx="413">
                  <c:v>3.4659999999999798</c:v>
                </c:pt>
                <c:pt idx="414">
                  <c:v>3.4739999999999887</c:v>
                </c:pt>
                <c:pt idx="415">
                  <c:v>3.4739999999999887</c:v>
                </c:pt>
                <c:pt idx="416">
                  <c:v>3.4719999999999787</c:v>
                </c:pt>
                <c:pt idx="417">
                  <c:v>3.474000000000018</c:v>
                </c:pt>
                <c:pt idx="418">
                  <c:v>3.5020000000000087</c:v>
                </c:pt>
                <c:pt idx="419">
                  <c:v>3.4939999999999998</c:v>
                </c:pt>
                <c:pt idx="420">
                  <c:v>3.51400000000001</c:v>
                </c:pt>
                <c:pt idx="421">
                  <c:v>3.5119999999999991</c:v>
                </c:pt>
                <c:pt idx="422">
                  <c:v>3.5119999999999991</c:v>
                </c:pt>
                <c:pt idx="423">
                  <c:v>3.536</c:v>
                </c:pt>
                <c:pt idx="424">
                  <c:v>3.5159999999999907</c:v>
                </c:pt>
                <c:pt idx="425">
                  <c:v>3.5180000000000007</c:v>
                </c:pt>
                <c:pt idx="426">
                  <c:v>3.5080000000000098</c:v>
                </c:pt>
                <c:pt idx="427">
                  <c:v>3.5099999999999909</c:v>
                </c:pt>
                <c:pt idx="428">
                  <c:v>3.5240000000000009</c:v>
                </c:pt>
                <c:pt idx="429">
                  <c:v>3.5300000000000007</c:v>
                </c:pt>
                <c:pt idx="430">
                  <c:v>3.5200000000000102</c:v>
                </c:pt>
                <c:pt idx="431">
                  <c:v>3.5339999999999918</c:v>
                </c:pt>
                <c:pt idx="432">
                  <c:v>3.5380000000000109</c:v>
                </c:pt>
                <c:pt idx="433">
                  <c:v>3.5520000000000196</c:v>
                </c:pt>
                <c:pt idx="434">
                  <c:v>3.5339999999999918</c:v>
                </c:pt>
                <c:pt idx="435">
                  <c:v>3.536</c:v>
                </c:pt>
                <c:pt idx="436">
                  <c:v>3.554000000000002</c:v>
                </c:pt>
                <c:pt idx="437">
                  <c:v>3.536</c:v>
                </c:pt>
                <c:pt idx="438">
                  <c:v>3.5420000000000007</c:v>
                </c:pt>
                <c:pt idx="439">
                  <c:v>3.554000000000002</c:v>
                </c:pt>
                <c:pt idx="440">
                  <c:v>3.5579999999999932</c:v>
                </c:pt>
                <c:pt idx="441">
                  <c:v>3.5919999999999837</c:v>
                </c:pt>
                <c:pt idx="442">
                  <c:v>3.6599999999999966</c:v>
                </c:pt>
                <c:pt idx="443">
                  <c:v>3.7280000000000086</c:v>
                </c:pt>
                <c:pt idx="444">
                  <c:v>3.835999999999983</c:v>
                </c:pt>
                <c:pt idx="445">
                  <c:v>3.9159999999999968</c:v>
                </c:pt>
                <c:pt idx="446">
                  <c:v>4.0339999999999918</c:v>
                </c:pt>
                <c:pt idx="447">
                  <c:v>4.1539999999999955</c:v>
                </c:pt>
                <c:pt idx="448">
                  <c:v>4.2220000000000075</c:v>
                </c:pt>
                <c:pt idx="449">
                  <c:v>4.2779999999999916</c:v>
                </c:pt>
                <c:pt idx="450">
                  <c:v>4.3439999999999941</c:v>
                </c:pt>
                <c:pt idx="451">
                  <c:v>4.3859999999999957</c:v>
                </c:pt>
                <c:pt idx="452">
                  <c:v>4.4099999999999984</c:v>
                </c:pt>
                <c:pt idx="453">
                  <c:v>4.4300000000000095</c:v>
                </c:pt>
                <c:pt idx="454">
                  <c:v>4.4519999999999982</c:v>
                </c:pt>
                <c:pt idx="455">
                  <c:v>4.4519999999999982</c:v>
                </c:pt>
                <c:pt idx="456">
                  <c:v>4.4519999999999982</c:v>
                </c:pt>
                <c:pt idx="457">
                  <c:v>4.4619999999999891</c:v>
                </c:pt>
                <c:pt idx="458">
                  <c:v>4.4620000000000175</c:v>
                </c:pt>
                <c:pt idx="459">
                  <c:v>4.460000000000008</c:v>
                </c:pt>
                <c:pt idx="460">
                  <c:v>4.4619999999999891</c:v>
                </c:pt>
                <c:pt idx="461">
                  <c:v>4.4720000000000084</c:v>
                </c:pt>
                <c:pt idx="462">
                  <c:v>4.4739999999999904</c:v>
                </c:pt>
                <c:pt idx="463">
                  <c:v>4.474000000000018</c:v>
                </c:pt>
                <c:pt idx="464">
                  <c:v>4.4620000000000175</c:v>
                </c:pt>
                <c:pt idx="465">
                  <c:v>4.4699999999999989</c:v>
                </c:pt>
                <c:pt idx="466">
                  <c:v>4.4679999999999875</c:v>
                </c:pt>
                <c:pt idx="467">
                  <c:v>4.4560000000000173</c:v>
                </c:pt>
                <c:pt idx="468">
                  <c:v>4.4579999999999975</c:v>
                </c:pt>
                <c:pt idx="469">
                  <c:v>4.4559999999999889</c:v>
                </c:pt>
                <c:pt idx="470">
                  <c:v>4.445999999999998</c:v>
                </c:pt>
                <c:pt idx="471">
                  <c:v>4.4440000000000168</c:v>
                </c:pt>
                <c:pt idx="472">
                  <c:v>4.4439999999999884</c:v>
                </c:pt>
                <c:pt idx="473">
                  <c:v>4.4339999999999984</c:v>
                </c:pt>
                <c:pt idx="474">
                  <c:v>4.4339999999999984</c:v>
                </c:pt>
                <c:pt idx="475">
                  <c:v>4.4519999999999982</c:v>
                </c:pt>
                <c:pt idx="476">
                  <c:v>4.4619999999999891</c:v>
                </c:pt>
                <c:pt idx="477">
                  <c:v>4.4619999999999891</c:v>
                </c:pt>
                <c:pt idx="478">
                  <c:v>4.4620000000000175</c:v>
                </c:pt>
                <c:pt idx="479">
                  <c:v>4.4619999999999891</c:v>
                </c:pt>
                <c:pt idx="480">
                  <c:v>4.4400000000000004</c:v>
                </c:pt>
                <c:pt idx="481">
                  <c:v>4.4259999999999877</c:v>
                </c:pt>
                <c:pt idx="482">
                  <c:v>4.4339999999999984</c:v>
                </c:pt>
                <c:pt idx="483">
                  <c:v>4.4420000000000073</c:v>
                </c:pt>
                <c:pt idx="484">
                  <c:v>4.4440000000000168</c:v>
                </c:pt>
                <c:pt idx="485">
                  <c:v>4.4519999999999982</c:v>
                </c:pt>
                <c:pt idx="486">
                  <c:v>4.4300000000000095</c:v>
                </c:pt>
                <c:pt idx="487">
                  <c:v>4.4400000000000004</c:v>
                </c:pt>
                <c:pt idx="488">
                  <c:v>4.4279999999999955</c:v>
                </c:pt>
                <c:pt idx="489">
                  <c:v>4.4260000000000161</c:v>
                </c:pt>
                <c:pt idx="490">
                  <c:v>4.445999999999998</c:v>
                </c:pt>
                <c:pt idx="491">
                  <c:v>4.4279999999999955</c:v>
                </c:pt>
                <c:pt idx="492">
                  <c:v>4.4260000000000161</c:v>
                </c:pt>
                <c:pt idx="493">
                  <c:v>4.4379999999999882</c:v>
                </c:pt>
                <c:pt idx="494">
                  <c:v>4.4159999999999968</c:v>
                </c:pt>
                <c:pt idx="495">
                  <c:v>4.4259999999999877</c:v>
                </c:pt>
                <c:pt idx="496">
                  <c:v>4.4279999999999955</c:v>
                </c:pt>
                <c:pt idx="497">
                  <c:v>4.4279999999999955</c:v>
                </c:pt>
                <c:pt idx="498">
                  <c:v>4.4199999999999884</c:v>
                </c:pt>
                <c:pt idx="499">
                  <c:v>4.4419999999999815</c:v>
                </c:pt>
                <c:pt idx="500">
                  <c:v>4.445999999999998</c:v>
                </c:pt>
                <c:pt idx="501">
                  <c:v>4.4359999999999804</c:v>
                </c:pt>
                <c:pt idx="502">
                  <c:v>4.4499999999999904</c:v>
                </c:pt>
                <c:pt idx="503">
                  <c:v>4.4419999999999815</c:v>
                </c:pt>
                <c:pt idx="504">
                  <c:v>4.445999999999998</c:v>
                </c:pt>
                <c:pt idx="505">
                  <c:v>4.4439999999999884</c:v>
                </c:pt>
                <c:pt idx="506">
                  <c:v>4.4579999999999975</c:v>
                </c:pt>
                <c:pt idx="507">
                  <c:v>4.4279999999999955</c:v>
                </c:pt>
                <c:pt idx="508">
                  <c:v>4.4739999999999904</c:v>
                </c:pt>
                <c:pt idx="509">
                  <c:v>4.4339999999999984</c:v>
                </c:pt>
                <c:pt idx="510">
                  <c:v>4.4579999999999975</c:v>
                </c:pt>
                <c:pt idx="511">
                  <c:v>4.4279999999999955</c:v>
                </c:pt>
                <c:pt idx="512">
                  <c:v>4.4439999999999884</c:v>
                </c:pt>
                <c:pt idx="513">
                  <c:v>4.4560000000000173</c:v>
                </c:pt>
                <c:pt idx="514">
                  <c:v>4.4579999999999975</c:v>
                </c:pt>
                <c:pt idx="515">
                  <c:v>4.4380000000000184</c:v>
                </c:pt>
                <c:pt idx="516">
                  <c:v>4.4599999999999804</c:v>
                </c:pt>
                <c:pt idx="517">
                  <c:v>4.4400000000000004</c:v>
                </c:pt>
                <c:pt idx="518">
                  <c:v>4.4400000000000004</c:v>
                </c:pt>
                <c:pt idx="519">
                  <c:v>4.4500000000000171</c:v>
                </c:pt>
                <c:pt idx="520">
                  <c:v>4.4400000000000004</c:v>
                </c:pt>
                <c:pt idx="521">
                  <c:v>4.4420000000000073</c:v>
                </c:pt>
                <c:pt idx="522">
                  <c:v>4.4540000000000077</c:v>
                </c:pt>
                <c:pt idx="523">
                  <c:v>4.4319999999999906</c:v>
                </c:pt>
                <c:pt idx="524">
                  <c:v>4.4319999999999906</c:v>
                </c:pt>
                <c:pt idx="525">
                  <c:v>4.4319999999999906</c:v>
                </c:pt>
                <c:pt idx="526">
                  <c:v>4.4319999999999906</c:v>
                </c:pt>
                <c:pt idx="527">
                  <c:v>4.4099999999999984</c:v>
                </c:pt>
                <c:pt idx="528">
                  <c:v>4.4200000000000159</c:v>
                </c:pt>
                <c:pt idx="529">
                  <c:v>4.4080000000000163</c:v>
                </c:pt>
                <c:pt idx="530">
                  <c:v>4.4279999999999955</c:v>
                </c:pt>
                <c:pt idx="531">
                  <c:v>4.4260000000000161</c:v>
                </c:pt>
                <c:pt idx="532">
                  <c:v>4.4059999999999784</c:v>
                </c:pt>
                <c:pt idx="533">
                  <c:v>4.4159999999999968</c:v>
                </c:pt>
                <c:pt idx="534">
                  <c:v>4.421999999999997</c:v>
                </c:pt>
                <c:pt idx="535">
                  <c:v>4.421999999999997</c:v>
                </c:pt>
                <c:pt idx="536">
                  <c:v>4.4000000000000083</c:v>
                </c:pt>
                <c:pt idx="537">
                  <c:v>4.3979999999999935</c:v>
                </c:pt>
                <c:pt idx="538">
                  <c:v>4.4060000000000086</c:v>
                </c:pt>
                <c:pt idx="539">
                  <c:v>4.393999999999977</c:v>
                </c:pt>
                <c:pt idx="540">
                  <c:v>4.3940000000000055</c:v>
                </c:pt>
                <c:pt idx="541">
                  <c:v>4.4020000000000152</c:v>
                </c:pt>
                <c:pt idx="542">
                  <c:v>4.3879999999999768</c:v>
                </c:pt>
                <c:pt idx="543">
                  <c:v>4.3879999999999768</c:v>
                </c:pt>
                <c:pt idx="544">
                  <c:v>4.3759999999999764</c:v>
                </c:pt>
                <c:pt idx="545">
                  <c:v>4.3859999999999957</c:v>
                </c:pt>
                <c:pt idx="546">
                  <c:v>4.3940000000000055</c:v>
                </c:pt>
                <c:pt idx="547">
                  <c:v>4.3959999999999866</c:v>
                </c:pt>
                <c:pt idx="548">
                  <c:v>4.382000000000005</c:v>
                </c:pt>
                <c:pt idx="549">
                  <c:v>4.3919999999999959</c:v>
                </c:pt>
                <c:pt idx="550">
                  <c:v>4.3900000000000148</c:v>
                </c:pt>
                <c:pt idx="551">
                  <c:v>4.3979999999999935</c:v>
                </c:pt>
                <c:pt idx="552">
                  <c:v>4.3979999999999935</c:v>
                </c:pt>
                <c:pt idx="553">
                  <c:v>4.396000000000015</c:v>
                </c:pt>
                <c:pt idx="554">
                  <c:v>4.3959999999999866</c:v>
                </c:pt>
                <c:pt idx="555">
                  <c:v>4.3940000000000055</c:v>
                </c:pt>
                <c:pt idx="556">
                  <c:v>4.3700000000000054</c:v>
                </c:pt>
                <c:pt idx="557">
                  <c:v>4.3919999999999959</c:v>
                </c:pt>
                <c:pt idx="558">
                  <c:v>4.3760000000000074</c:v>
                </c:pt>
                <c:pt idx="559">
                  <c:v>4.3860000000000268</c:v>
                </c:pt>
                <c:pt idx="560">
                  <c:v>4.3739999999999952</c:v>
                </c:pt>
                <c:pt idx="561">
                  <c:v>4.3719999999999883</c:v>
                </c:pt>
                <c:pt idx="562">
                  <c:v>4.382000000000005</c:v>
                </c:pt>
                <c:pt idx="563">
                  <c:v>4.3679999999999914</c:v>
                </c:pt>
                <c:pt idx="564">
                  <c:v>4.3500000000000227</c:v>
                </c:pt>
                <c:pt idx="565">
                  <c:v>4.3579999999999757</c:v>
                </c:pt>
                <c:pt idx="566">
                  <c:v>4.3580000000000041</c:v>
                </c:pt>
                <c:pt idx="567">
                  <c:v>4.3580000000000041</c:v>
                </c:pt>
                <c:pt idx="568">
                  <c:v>4.3580000000000041</c:v>
                </c:pt>
                <c:pt idx="569">
                  <c:v>4.3580000000000041</c:v>
                </c:pt>
                <c:pt idx="570">
                  <c:v>4.3580000000000041</c:v>
                </c:pt>
                <c:pt idx="571">
                  <c:v>4.3660000000000112</c:v>
                </c:pt>
                <c:pt idx="572">
                  <c:v>4.3580000000000041</c:v>
                </c:pt>
                <c:pt idx="573">
                  <c:v>4.3700000000000054</c:v>
                </c:pt>
                <c:pt idx="574">
                  <c:v>4.360000000000011</c:v>
                </c:pt>
                <c:pt idx="575">
                  <c:v>4.3839999999999861</c:v>
                </c:pt>
                <c:pt idx="576">
                  <c:v>4.3839999999999861</c:v>
                </c:pt>
                <c:pt idx="577">
                  <c:v>4.3400000000000025</c:v>
                </c:pt>
                <c:pt idx="578">
                  <c:v>4.3319999999999936</c:v>
                </c:pt>
                <c:pt idx="579">
                  <c:v>4.3019999999999925</c:v>
                </c:pt>
                <c:pt idx="580">
                  <c:v>4.2580000000000098</c:v>
                </c:pt>
                <c:pt idx="581">
                  <c:v>4.2060000000000173</c:v>
                </c:pt>
                <c:pt idx="582">
                  <c:v>4.1519999999999868</c:v>
                </c:pt>
                <c:pt idx="583">
                  <c:v>4.1200000000000045</c:v>
                </c:pt>
                <c:pt idx="584">
                  <c:v>4.0900000000000025</c:v>
                </c:pt>
                <c:pt idx="585">
                  <c:v>4.0460000000000234</c:v>
                </c:pt>
                <c:pt idx="586">
                  <c:v>4.0339999999999918</c:v>
                </c:pt>
                <c:pt idx="587">
                  <c:v>3.9899999999999807</c:v>
                </c:pt>
                <c:pt idx="588">
                  <c:v>3.9799999999999884</c:v>
                </c:pt>
                <c:pt idx="589">
                  <c:v>3.9660000000000077</c:v>
                </c:pt>
                <c:pt idx="590">
                  <c:v>3.9679999999999893</c:v>
                </c:pt>
                <c:pt idx="591">
                  <c:v>3.9440000000000182</c:v>
                </c:pt>
                <c:pt idx="592">
                  <c:v>3.9540000000000077</c:v>
                </c:pt>
                <c:pt idx="593">
                  <c:v>3.9499999999999877</c:v>
                </c:pt>
                <c:pt idx="594">
                  <c:v>3.9499999999999877</c:v>
                </c:pt>
                <c:pt idx="595">
                  <c:v>3.9480000000000075</c:v>
                </c:pt>
                <c:pt idx="596">
                  <c:v>3.9340000000000246</c:v>
                </c:pt>
                <c:pt idx="597">
                  <c:v>3.921999999999997</c:v>
                </c:pt>
                <c:pt idx="598">
                  <c:v>3.9300000000000068</c:v>
                </c:pt>
                <c:pt idx="599">
                  <c:v>3.9399999999999977</c:v>
                </c:pt>
                <c:pt idx="600">
                  <c:v>3.9360000000000057</c:v>
                </c:pt>
                <c:pt idx="601">
                  <c:v>3.9140000000000157</c:v>
                </c:pt>
                <c:pt idx="602">
                  <c:v>3.921999999999997</c:v>
                </c:pt>
                <c:pt idx="603">
                  <c:v>3.9319999999999866</c:v>
                </c:pt>
                <c:pt idx="604">
                  <c:v>3.9199999999999862</c:v>
                </c:pt>
                <c:pt idx="605">
                  <c:v>3.9099999999999966</c:v>
                </c:pt>
                <c:pt idx="606">
                  <c:v>3.9500000000000171</c:v>
                </c:pt>
                <c:pt idx="607">
                  <c:v>3.9379999999999877</c:v>
                </c:pt>
                <c:pt idx="608">
                  <c:v>3.960000000000008</c:v>
                </c:pt>
                <c:pt idx="609">
                  <c:v>3.9799999999999884</c:v>
                </c:pt>
                <c:pt idx="610">
                  <c:v>3.9800000000000182</c:v>
                </c:pt>
                <c:pt idx="611">
                  <c:v>3.9759999999999978</c:v>
                </c:pt>
                <c:pt idx="612">
                  <c:v>3.9660000000000077</c:v>
                </c:pt>
                <c:pt idx="613">
                  <c:v>3.9579999999999984</c:v>
                </c:pt>
                <c:pt idx="614">
                  <c:v>3.9759999999999978</c:v>
                </c:pt>
                <c:pt idx="615">
                  <c:v>3.9759999999999978</c:v>
                </c:pt>
                <c:pt idx="616">
                  <c:v>3.9839999999999804</c:v>
                </c:pt>
                <c:pt idx="617">
                  <c:v>3.9840000000000089</c:v>
                </c:pt>
                <c:pt idx="618">
                  <c:v>3.9839999999999804</c:v>
                </c:pt>
                <c:pt idx="619">
                  <c:v>3.9799999999999884</c:v>
                </c:pt>
                <c:pt idx="620">
                  <c:v>3.9900000000000087</c:v>
                </c:pt>
                <c:pt idx="621">
                  <c:v>3.9779999999999798</c:v>
                </c:pt>
                <c:pt idx="622">
                  <c:v>4.0080000000000098</c:v>
                </c:pt>
                <c:pt idx="623">
                  <c:v>3.996000000000008</c:v>
                </c:pt>
                <c:pt idx="624">
                  <c:v>3.9839999999999804</c:v>
                </c:pt>
                <c:pt idx="625">
                  <c:v>3.9819999999999993</c:v>
                </c:pt>
                <c:pt idx="626">
                  <c:v>3.9919999999999889</c:v>
                </c:pt>
                <c:pt idx="627">
                  <c:v>4.0020000000000095</c:v>
                </c:pt>
                <c:pt idx="628">
                  <c:v>3.9980000000000189</c:v>
                </c:pt>
                <c:pt idx="629">
                  <c:v>3.9939999999999998</c:v>
                </c:pt>
                <c:pt idx="630">
                  <c:v>3.9719999999999787</c:v>
                </c:pt>
                <c:pt idx="631">
                  <c:v>3.9799999999999884</c:v>
                </c:pt>
                <c:pt idx="632">
                  <c:v>3.9799999999999884</c:v>
                </c:pt>
                <c:pt idx="633">
                  <c:v>3.9779999999999798</c:v>
                </c:pt>
                <c:pt idx="634">
                  <c:v>3.9679999999999893</c:v>
                </c:pt>
                <c:pt idx="635">
                  <c:v>3.9759999999999978</c:v>
                </c:pt>
                <c:pt idx="636">
                  <c:v>3.9660000000000077</c:v>
                </c:pt>
                <c:pt idx="637">
                  <c:v>3.9879999999999995</c:v>
                </c:pt>
                <c:pt idx="638">
                  <c:v>3.9879999999999995</c:v>
                </c:pt>
                <c:pt idx="639">
                  <c:v>3.9759999999999978</c:v>
                </c:pt>
                <c:pt idx="640">
                  <c:v>3.98599999999999</c:v>
                </c:pt>
                <c:pt idx="641">
                  <c:v>3.9879999999999995</c:v>
                </c:pt>
                <c:pt idx="642">
                  <c:v>3.9920000000000178</c:v>
                </c:pt>
                <c:pt idx="643">
                  <c:v>4.0139999999999816</c:v>
                </c:pt>
                <c:pt idx="644">
                  <c:v>4.0259999999999794</c:v>
                </c:pt>
                <c:pt idx="645">
                  <c:v>4.0400000000000214</c:v>
                </c:pt>
                <c:pt idx="646">
                  <c:v>4.0340000000000202</c:v>
                </c:pt>
                <c:pt idx="647">
                  <c:v>4.0220000000000171</c:v>
                </c:pt>
                <c:pt idx="648">
                  <c:v>4.0480000000000018</c:v>
                </c:pt>
                <c:pt idx="649">
                  <c:v>4.0519999999999925</c:v>
                </c:pt>
                <c:pt idx="650">
                  <c:v>4.0439999999999827</c:v>
                </c:pt>
                <c:pt idx="651">
                  <c:v>4.0480000000000018</c:v>
                </c:pt>
                <c:pt idx="652">
                  <c:v>4.0499999999999829</c:v>
                </c:pt>
                <c:pt idx="653">
                  <c:v>4.0440000000000085</c:v>
                </c:pt>
                <c:pt idx="654">
                  <c:v>4.0460000000000234</c:v>
                </c:pt>
                <c:pt idx="655">
                  <c:v>4.0480000000000018</c:v>
                </c:pt>
                <c:pt idx="656">
                  <c:v>4.039999999999992</c:v>
                </c:pt>
                <c:pt idx="657">
                  <c:v>4.0440000000000085</c:v>
                </c:pt>
                <c:pt idx="658">
                  <c:v>4.0380000000000109</c:v>
                </c:pt>
                <c:pt idx="659">
                  <c:v>4.0080000000000098</c:v>
                </c:pt>
                <c:pt idx="660">
                  <c:v>4.0300000000000011</c:v>
                </c:pt>
                <c:pt idx="661">
                  <c:v>4.0199999999999818</c:v>
                </c:pt>
                <c:pt idx="662">
                  <c:v>4.0300000000000011</c:v>
                </c:pt>
                <c:pt idx="663">
                  <c:v>4.0320000000000107</c:v>
                </c:pt>
                <c:pt idx="664">
                  <c:v>4.0099999999999909</c:v>
                </c:pt>
                <c:pt idx="665">
                  <c:v>4.0099999999999909</c:v>
                </c:pt>
                <c:pt idx="666">
                  <c:v>4.0099999999999909</c:v>
                </c:pt>
                <c:pt idx="667">
                  <c:v>4.0020000000000095</c:v>
                </c:pt>
                <c:pt idx="668">
                  <c:v>3.9799999999999884</c:v>
                </c:pt>
                <c:pt idx="669">
                  <c:v>3.9680000000000182</c:v>
                </c:pt>
                <c:pt idx="670">
                  <c:v>3.9699999999999989</c:v>
                </c:pt>
                <c:pt idx="671">
                  <c:v>3.9899999999999807</c:v>
                </c:pt>
                <c:pt idx="672">
                  <c:v>3.9680000000000182</c:v>
                </c:pt>
                <c:pt idx="673">
                  <c:v>3.9680000000000182</c:v>
                </c:pt>
                <c:pt idx="674">
                  <c:v>3.9759999999999978</c:v>
                </c:pt>
                <c:pt idx="675">
                  <c:v>3.9540000000000077</c:v>
                </c:pt>
                <c:pt idx="676">
                  <c:v>3.9739999999999887</c:v>
                </c:pt>
                <c:pt idx="677">
                  <c:v>3.9619999999999878</c:v>
                </c:pt>
                <c:pt idx="678">
                  <c:v>3.9619999999999878</c:v>
                </c:pt>
                <c:pt idx="679">
                  <c:v>3.9619999999999878</c:v>
                </c:pt>
                <c:pt idx="680">
                  <c:v>3.9499999999999877</c:v>
                </c:pt>
                <c:pt idx="681">
                  <c:v>3.9720000000000071</c:v>
                </c:pt>
                <c:pt idx="682">
                  <c:v>3.9620000000000175</c:v>
                </c:pt>
                <c:pt idx="683">
                  <c:v>3.9599999999999782</c:v>
                </c:pt>
                <c:pt idx="684">
                  <c:v>3.9720000000000071</c:v>
                </c:pt>
                <c:pt idx="685">
                  <c:v>3.9800000000000182</c:v>
                </c:pt>
                <c:pt idx="686">
                  <c:v>4.0039999999999907</c:v>
                </c:pt>
                <c:pt idx="687">
                  <c:v>4</c:v>
                </c:pt>
                <c:pt idx="688">
                  <c:v>3.9919999999999889</c:v>
                </c:pt>
                <c:pt idx="689">
                  <c:v>3.9920000000000178</c:v>
                </c:pt>
                <c:pt idx="690">
                  <c:v>3.9779999999999798</c:v>
                </c:pt>
                <c:pt idx="691">
                  <c:v>3.9979999999999905</c:v>
                </c:pt>
                <c:pt idx="692">
                  <c:v>3.9539999999999793</c:v>
                </c:pt>
                <c:pt idx="693">
                  <c:v>3.9619999999999878</c:v>
                </c:pt>
                <c:pt idx="694">
                  <c:v>3.9619999999999878</c:v>
                </c:pt>
                <c:pt idx="695">
                  <c:v>3.960000000000008</c:v>
                </c:pt>
                <c:pt idx="696">
                  <c:v>3.9680000000000182</c:v>
                </c:pt>
                <c:pt idx="697">
                  <c:v>3.9540000000000077</c:v>
                </c:pt>
                <c:pt idx="698">
                  <c:v>3.9639999999999986</c:v>
                </c:pt>
                <c:pt idx="699">
                  <c:v>3.9599999999999782</c:v>
                </c:pt>
                <c:pt idx="700">
                  <c:v>3.9599999999999782</c:v>
                </c:pt>
                <c:pt idx="701">
                  <c:v>3.945999999999998</c:v>
                </c:pt>
                <c:pt idx="702">
                  <c:v>3.9439999999999884</c:v>
                </c:pt>
                <c:pt idx="703">
                  <c:v>3.9420000000000073</c:v>
                </c:pt>
                <c:pt idx="704">
                  <c:v>3.9399999999999977</c:v>
                </c:pt>
                <c:pt idx="705">
                  <c:v>3.9379999999999877</c:v>
                </c:pt>
                <c:pt idx="706">
                  <c:v>3.9360000000000057</c:v>
                </c:pt>
                <c:pt idx="707">
                  <c:v>3.9240000000000066</c:v>
                </c:pt>
                <c:pt idx="708">
                  <c:v>3.9240000000000066</c:v>
                </c:pt>
                <c:pt idx="709">
                  <c:v>3.9239999999999782</c:v>
                </c:pt>
                <c:pt idx="710">
                  <c:v>3.9439999999999884</c:v>
                </c:pt>
                <c:pt idx="711">
                  <c:v>3.9339999999999975</c:v>
                </c:pt>
                <c:pt idx="712">
                  <c:v>3.9559999999999875</c:v>
                </c:pt>
                <c:pt idx="713">
                  <c:v>3.9559999999999875</c:v>
                </c:pt>
                <c:pt idx="714">
                  <c:v>3.945999999999998</c:v>
                </c:pt>
                <c:pt idx="715">
                  <c:v>3.9579999999999984</c:v>
                </c:pt>
                <c:pt idx="716">
                  <c:v>3.9579999999999984</c:v>
                </c:pt>
                <c:pt idx="717">
                  <c:v>3.9819999999999993</c:v>
                </c:pt>
                <c:pt idx="718">
                  <c:v>3.9739999999999887</c:v>
                </c:pt>
                <c:pt idx="719">
                  <c:v>3.9540000000000077</c:v>
                </c:pt>
                <c:pt idx="720">
                  <c:v>3.9559999999999875</c:v>
                </c:pt>
                <c:pt idx="721">
                  <c:v>3.9699999999999989</c:v>
                </c:pt>
                <c:pt idx="722">
                  <c:v>3.9939999999999998</c:v>
                </c:pt>
                <c:pt idx="723">
                  <c:v>3.996000000000008</c:v>
                </c:pt>
                <c:pt idx="724">
                  <c:v>4.0620000000000092</c:v>
                </c:pt>
                <c:pt idx="725">
                  <c:v>4.0640000000000205</c:v>
                </c:pt>
                <c:pt idx="726">
                  <c:v>4.1080000000000041</c:v>
                </c:pt>
                <c:pt idx="727">
                  <c:v>4.1659999999999942</c:v>
                </c:pt>
                <c:pt idx="728">
                  <c:v>4.1999999999999886</c:v>
                </c:pt>
                <c:pt idx="729">
                  <c:v>4.2159999999999798</c:v>
                </c:pt>
                <c:pt idx="730">
                  <c:v>4.2479999999999905</c:v>
                </c:pt>
                <c:pt idx="731">
                  <c:v>4.2600000000000176</c:v>
                </c:pt>
                <c:pt idx="732">
                  <c:v>4.275999999999982</c:v>
                </c:pt>
                <c:pt idx="733">
                  <c:v>4.2860000000000014</c:v>
                </c:pt>
                <c:pt idx="734">
                  <c:v>4.3060000000000116</c:v>
                </c:pt>
                <c:pt idx="735">
                  <c:v>4.3100000000000005</c:v>
                </c:pt>
                <c:pt idx="736">
                  <c:v>4.3000000000000105</c:v>
                </c:pt>
                <c:pt idx="737">
                  <c:v>4.3020000000000209</c:v>
                </c:pt>
                <c:pt idx="738">
                  <c:v>4.3000000000000105</c:v>
                </c:pt>
                <c:pt idx="739">
                  <c:v>4.289999999999992</c:v>
                </c:pt>
                <c:pt idx="740">
                  <c:v>4.3100000000000005</c:v>
                </c:pt>
                <c:pt idx="741">
                  <c:v>4.3120000000000092</c:v>
                </c:pt>
                <c:pt idx="742">
                  <c:v>4.3000000000000105</c:v>
                </c:pt>
                <c:pt idx="743">
                  <c:v>4.3180000000000094</c:v>
                </c:pt>
                <c:pt idx="744">
                  <c:v>4.3279999999999745</c:v>
                </c:pt>
                <c:pt idx="745">
                  <c:v>4.317999999999981</c:v>
                </c:pt>
                <c:pt idx="746">
                  <c:v>4.3280000000000003</c:v>
                </c:pt>
                <c:pt idx="747">
                  <c:v>4.3499999999999943</c:v>
                </c:pt>
                <c:pt idx="748">
                  <c:v>4.3280000000000003</c:v>
                </c:pt>
                <c:pt idx="749">
                  <c:v>4.3459999999999752</c:v>
                </c:pt>
                <c:pt idx="750">
                  <c:v>4.3239999999999812</c:v>
                </c:pt>
                <c:pt idx="751">
                  <c:v>4.3479999999999848</c:v>
                </c:pt>
                <c:pt idx="752">
                  <c:v>4.3460000000000036</c:v>
                </c:pt>
                <c:pt idx="753">
                  <c:v>4.3460000000000036</c:v>
                </c:pt>
                <c:pt idx="754">
                  <c:v>4.3659999999999846</c:v>
                </c:pt>
                <c:pt idx="755">
                  <c:v>4.3340000000000005</c:v>
                </c:pt>
                <c:pt idx="756">
                  <c:v>4.3559999999999945</c:v>
                </c:pt>
                <c:pt idx="757">
                  <c:v>4.3240000000000087</c:v>
                </c:pt>
                <c:pt idx="758">
                  <c:v>4.3439999999999941</c:v>
                </c:pt>
                <c:pt idx="759">
                  <c:v>4.3340000000000005</c:v>
                </c:pt>
                <c:pt idx="760">
                  <c:v>4.3619999999999948</c:v>
                </c:pt>
                <c:pt idx="761">
                  <c:v>4.3400000000000025</c:v>
                </c:pt>
                <c:pt idx="762">
                  <c:v>4.3599999999999852</c:v>
                </c:pt>
                <c:pt idx="763">
                  <c:v>4.3160000000000025</c:v>
                </c:pt>
                <c:pt idx="764">
                  <c:v>4.3279999999999745</c:v>
                </c:pt>
                <c:pt idx="765">
                  <c:v>4.3259999999999899</c:v>
                </c:pt>
                <c:pt idx="766">
                  <c:v>4.3259999999999899</c:v>
                </c:pt>
                <c:pt idx="767">
                  <c:v>4.3360000000000127</c:v>
                </c:pt>
                <c:pt idx="768">
                  <c:v>4.3259999999999899</c:v>
                </c:pt>
                <c:pt idx="769">
                  <c:v>4.3339999999999774</c:v>
                </c:pt>
                <c:pt idx="770">
                  <c:v>4.3319999999999936</c:v>
                </c:pt>
                <c:pt idx="771">
                  <c:v>4.3220000000000001</c:v>
                </c:pt>
                <c:pt idx="772">
                  <c:v>4.317999999999981</c:v>
                </c:pt>
                <c:pt idx="773">
                  <c:v>4.3259999999999899</c:v>
                </c:pt>
                <c:pt idx="774">
                  <c:v>4.3039999999999994</c:v>
                </c:pt>
                <c:pt idx="775">
                  <c:v>4.2800000000000011</c:v>
                </c:pt>
                <c:pt idx="776">
                  <c:v>4.3099999999999739</c:v>
                </c:pt>
                <c:pt idx="777">
                  <c:v>4.3000000000000105</c:v>
                </c:pt>
                <c:pt idx="778">
                  <c:v>4.2880000000000109</c:v>
                </c:pt>
                <c:pt idx="779">
                  <c:v>4.3199999999999905</c:v>
                </c:pt>
                <c:pt idx="780">
                  <c:v>4.2980000000000018</c:v>
                </c:pt>
                <c:pt idx="781">
                  <c:v>4.317999999999981</c:v>
                </c:pt>
                <c:pt idx="782">
                  <c:v>4.3100000000000005</c:v>
                </c:pt>
                <c:pt idx="783">
                  <c:v>4.3379999999999912</c:v>
                </c:pt>
                <c:pt idx="784">
                  <c:v>4.3280000000000003</c:v>
                </c:pt>
                <c:pt idx="785">
                  <c:v>4.3480000000000105</c:v>
                </c:pt>
                <c:pt idx="786">
                  <c:v>4.3079999999999901</c:v>
                </c:pt>
                <c:pt idx="787">
                  <c:v>4.3180000000000094</c:v>
                </c:pt>
                <c:pt idx="788">
                  <c:v>4.3300000000000125</c:v>
                </c:pt>
                <c:pt idx="789">
                  <c:v>4.3300000000000125</c:v>
                </c:pt>
                <c:pt idx="790">
                  <c:v>4.3320000000000221</c:v>
                </c:pt>
                <c:pt idx="791">
                  <c:v>4.3240000000000087</c:v>
                </c:pt>
                <c:pt idx="792">
                  <c:v>4.3460000000000036</c:v>
                </c:pt>
                <c:pt idx="793">
                  <c:v>4.3259999999999899</c:v>
                </c:pt>
                <c:pt idx="794">
                  <c:v>4.3199999999999905</c:v>
                </c:pt>
                <c:pt idx="795">
                  <c:v>4.3319999999999936</c:v>
                </c:pt>
                <c:pt idx="796">
                  <c:v>4.3379999999999912</c:v>
                </c:pt>
                <c:pt idx="797">
                  <c:v>4.3400000000000025</c:v>
                </c:pt>
                <c:pt idx="798">
                  <c:v>4.3340000000000005</c:v>
                </c:pt>
                <c:pt idx="799">
                  <c:v>4.3360000000000127</c:v>
                </c:pt>
                <c:pt idx="800">
                  <c:v>4.3299999999999841</c:v>
                </c:pt>
                <c:pt idx="801">
                  <c:v>4.3220000000000001</c:v>
                </c:pt>
                <c:pt idx="802">
                  <c:v>4.3339999999999774</c:v>
                </c:pt>
                <c:pt idx="803">
                  <c:v>4.3360000000000127</c:v>
                </c:pt>
                <c:pt idx="804">
                  <c:v>4.3259999999999899</c:v>
                </c:pt>
                <c:pt idx="805">
                  <c:v>4.3180000000000094</c:v>
                </c:pt>
                <c:pt idx="806">
                  <c:v>4.3100000000000005</c:v>
                </c:pt>
                <c:pt idx="807">
                  <c:v>4.3120000000000092</c:v>
                </c:pt>
                <c:pt idx="808">
                  <c:v>4.3120000000000092</c:v>
                </c:pt>
                <c:pt idx="809">
                  <c:v>4.2940000000000085</c:v>
                </c:pt>
                <c:pt idx="810">
                  <c:v>4.3140000000000205</c:v>
                </c:pt>
                <c:pt idx="811">
                  <c:v>4.3039999999999994</c:v>
                </c:pt>
                <c:pt idx="812">
                  <c:v>4.2920000000000016</c:v>
                </c:pt>
                <c:pt idx="813">
                  <c:v>4.2940000000000085</c:v>
                </c:pt>
                <c:pt idx="814">
                  <c:v>4.2839999999999918</c:v>
                </c:pt>
                <c:pt idx="815">
                  <c:v>4.3039999999999994</c:v>
                </c:pt>
                <c:pt idx="816">
                  <c:v>4.2920000000000016</c:v>
                </c:pt>
                <c:pt idx="817">
                  <c:v>4.2999999999999829</c:v>
                </c:pt>
                <c:pt idx="818">
                  <c:v>4.2920000000000016</c:v>
                </c:pt>
                <c:pt idx="819">
                  <c:v>4.2820000000000107</c:v>
                </c:pt>
                <c:pt idx="820">
                  <c:v>4.2820000000000107</c:v>
                </c:pt>
                <c:pt idx="821">
                  <c:v>4.2700000000000102</c:v>
                </c:pt>
                <c:pt idx="822">
                  <c:v>4.2800000000000011</c:v>
                </c:pt>
                <c:pt idx="823">
                  <c:v>4.2920000000000016</c:v>
                </c:pt>
                <c:pt idx="824">
                  <c:v>4.2800000000000011</c:v>
                </c:pt>
                <c:pt idx="825">
                  <c:v>4.2920000000000016</c:v>
                </c:pt>
                <c:pt idx="826">
                  <c:v>4.289999999999992</c:v>
                </c:pt>
                <c:pt idx="827">
                  <c:v>4.2920000000000016</c:v>
                </c:pt>
                <c:pt idx="828">
                  <c:v>4.3019999999999925</c:v>
                </c:pt>
                <c:pt idx="829">
                  <c:v>4.2819999999999823</c:v>
                </c:pt>
                <c:pt idx="830">
                  <c:v>4.2719999999999914</c:v>
                </c:pt>
                <c:pt idx="831">
                  <c:v>4.2800000000000011</c:v>
                </c:pt>
                <c:pt idx="832">
                  <c:v>4.2740000000000009</c:v>
                </c:pt>
                <c:pt idx="833">
                  <c:v>4.2840000000000202</c:v>
                </c:pt>
                <c:pt idx="834">
                  <c:v>4.2839999999999918</c:v>
                </c:pt>
                <c:pt idx="835">
                  <c:v>4.2719999999999914</c:v>
                </c:pt>
                <c:pt idx="836">
                  <c:v>4.2940000000000085</c:v>
                </c:pt>
                <c:pt idx="837">
                  <c:v>4.2719999999999914</c:v>
                </c:pt>
                <c:pt idx="838">
                  <c:v>4.2620000000000005</c:v>
                </c:pt>
                <c:pt idx="839">
                  <c:v>4.2520000000000095</c:v>
                </c:pt>
                <c:pt idx="840">
                  <c:v>4.2599999999999909</c:v>
                </c:pt>
                <c:pt idx="841">
                  <c:v>4.2580000000000098</c:v>
                </c:pt>
                <c:pt idx="842">
                  <c:v>4.2680000000000007</c:v>
                </c:pt>
                <c:pt idx="843">
                  <c:v>4.2460000000000093</c:v>
                </c:pt>
                <c:pt idx="844">
                  <c:v>4.2439999999999998</c:v>
                </c:pt>
                <c:pt idx="845">
                  <c:v>4.2439999999999998</c:v>
                </c:pt>
                <c:pt idx="846">
                  <c:v>4.2419999999999902</c:v>
                </c:pt>
                <c:pt idx="847">
                  <c:v>4.2420000000000186</c:v>
                </c:pt>
                <c:pt idx="848">
                  <c:v>4.25</c:v>
                </c:pt>
                <c:pt idx="849">
                  <c:v>4.2280000000000086</c:v>
                </c:pt>
                <c:pt idx="850">
                  <c:v>4.2240000000000153</c:v>
                </c:pt>
                <c:pt idx="851">
                  <c:v>4.2239999999999895</c:v>
                </c:pt>
                <c:pt idx="852">
                  <c:v>4.2560000000000002</c:v>
                </c:pt>
                <c:pt idx="853">
                  <c:v>4.2580000000000098</c:v>
                </c:pt>
                <c:pt idx="854">
                  <c:v>4.2459999999999809</c:v>
                </c:pt>
                <c:pt idx="855">
                  <c:v>4.2560000000000002</c:v>
                </c:pt>
                <c:pt idx="856">
                  <c:v>4.2460000000000093</c:v>
                </c:pt>
                <c:pt idx="857">
                  <c:v>4.2580000000000098</c:v>
                </c:pt>
                <c:pt idx="858">
                  <c:v>4.2580000000000098</c:v>
                </c:pt>
                <c:pt idx="859">
                  <c:v>4.2620000000000005</c:v>
                </c:pt>
                <c:pt idx="860">
                  <c:v>4.2640000000000073</c:v>
                </c:pt>
                <c:pt idx="861">
                  <c:v>4.2659999999999885</c:v>
                </c:pt>
                <c:pt idx="862">
                  <c:v>4.289999999999992</c:v>
                </c:pt>
                <c:pt idx="863">
                  <c:v>4.2720000000000198</c:v>
                </c:pt>
                <c:pt idx="864">
                  <c:v>4.2740000000000009</c:v>
                </c:pt>
                <c:pt idx="865">
                  <c:v>4.2860000000000014</c:v>
                </c:pt>
                <c:pt idx="866">
                  <c:v>4.2800000000000011</c:v>
                </c:pt>
                <c:pt idx="867">
                  <c:v>4.2820000000000107</c:v>
                </c:pt>
                <c:pt idx="868">
                  <c:v>4.2860000000000014</c:v>
                </c:pt>
                <c:pt idx="869">
                  <c:v>4.2900000000000214</c:v>
                </c:pt>
                <c:pt idx="870">
                  <c:v>4.2819999999999823</c:v>
                </c:pt>
                <c:pt idx="871">
                  <c:v>4.2940000000000085</c:v>
                </c:pt>
                <c:pt idx="872">
                  <c:v>4.2860000000000014</c:v>
                </c:pt>
                <c:pt idx="873">
                  <c:v>4.2879999999999825</c:v>
                </c:pt>
                <c:pt idx="874">
                  <c:v>4.2820000000000107</c:v>
                </c:pt>
                <c:pt idx="875">
                  <c:v>4.2720000000000198</c:v>
                </c:pt>
                <c:pt idx="876">
                  <c:v>4.2740000000000009</c:v>
                </c:pt>
                <c:pt idx="877">
                  <c:v>4.2740000000000009</c:v>
                </c:pt>
                <c:pt idx="878">
                  <c:v>4.2439999999999998</c:v>
                </c:pt>
                <c:pt idx="879">
                  <c:v>4.2339999999999804</c:v>
                </c:pt>
                <c:pt idx="880">
                  <c:v>4.2339999999999804</c:v>
                </c:pt>
                <c:pt idx="881">
                  <c:v>4.2240000000000153</c:v>
                </c:pt>
                <c:pt idx="882">
                  <c:v>4.23599999999999</c:v>
                </c:pt>
                <c:pt idx="883">
                  <c:v>4.2139999999999986</c:v>
                </c:pt>
                <c:pt idx="884">
                  <c:v>4.2040000000000077</c:v>
                </c:pt>
                <c:pt idx="885">
                  <c:v>4.2139999999999986</c:v>
                </c:pt>
                <c:pt idx="886">
                  <c:v>4.1999999999999886</c:v>
                </c:pt>
                <c:pt idx="887">
                  <c:v>4.2039999999999793</c:v>
                </c:pt>
                <c:pt idx="888">
                  <c:v>4.2119999999999891</c:v>
                </c:pt>
                <c:pt idx="889">
                  <c:v>4.1999999999999886</c:v>
                </c:pt>
                <c:pt idx="890">
                  <c:v>4.2000000000000171</c:v>
                </c:pt>
                <c:pt idx="891">
                  <c:v>4.1919999999999789</c:v>
                </c:pt>
                <c:pt idx="892">
                  <c:v>4.1899999999999977</c:v>
                </c:pt>
                <c:pt idx="893">
                  <c:v>4.2019999999999982</c:v>
                </c:pt>
                <c:pt idx="894">
                  <c:v>4.2119999999999891</c:v>
                </c:pt>
                <c:pt idx="895">
                  <c:v>4.2019999999999982</c:v>
                </c:pt>
                <c:pt idx="896">
                  <c:v>4.2139999999999986</c:v>
                </c:pt>
                <c:pt idx="897">
                  <c:v>4.2019999999999982</c:v>
                </c:pt>
                <c:pt idx="898">
                  <c:v>4.2319999999999993</c:v>
                </c:pt>
                <c:pt idx="899">
                  <c:v>4.1999999999999886</c:v>
                </c:pt>
                <c:pt idx="900">
                  <c:v>4.2119999999999891</c:v>
                </c:pt>
                <c:pt idx="901">
                  <c:v>4.2019999999999982</c:v>
                </c:pt>
                <c:pt idx="902">
                  <c:v>4.2220000000000075</c:v>
                </c:pt>
                <c:pt idx="903">
                  <c:v>4.210000000000008</c:v>
                </c:pt>
                <c:pt idx="904">
                  <c:v>4.2119999999999891</c:v>
                </c:pt>
                <c:pt idx="905">
                  <c:v>4.22199999999998</c:v>
                </c:pt>
                <c:pt idx="906">
                  <c:v>4.2159999999999798</c:v>
                </c:pt>
                <c:pt idx="907">
                  <c:v>4.2239999999999895</c:v>
                </c:pt>
                <c:pt idx="908">
                  <c:v>4.2240000000000153</c:v>
                </c:pt>
                <c:pt idx="909">
                  <c:v>4.2340000000000089</c:v>
                </c:pt>
                <c:pt idx="910">
                  <c:v>4.2319999999999993</c:v>
                </c:pt>
                <c:pt idx="911">
                  <c:v>4.2220000000000075</c:v>
                </c:pt>
                <c:pt idx="912">
                  <c:v>4.2319999999999993</c:v>
                </c:pt>
                <c:pt idx="913">
                  <c:v>4.2299999999999898</c:v>
                </c:pt>
                <c:pt idx="914">
                  <c:v>4.2399999999999824</c:v>
                </c:pt>
                <c:pt idx="915">
                  <c:v>4.2279999999999776</c:v>
                </c:pt>
                <c:pt idx="916">
                  <c:v>4.2139999999999986</c:v>
                </c:pt>
                <c:pt idx="917">
                  <c:v>4.2439999999999998</c:v>
                </c:pt>
                <c:pt idx="918">
                  <c:v>4.2740000000000009</c:v>
                </c:pt>
                <c:pt idx="919">
                  <c:v>4.2620000000000005</c:v>
                </c:pt>
                <c:pt idx="920">
                  <c:v>4.2519999999999811</c:v>
                </c:pt>
                <c:pt idx="921">
                  <c:v>4.2620000000000005</c:v>
                </c:pt>
                <c:pt idx="922">
                  <c:v>4.2519999999999811</c:v>
                </c:pt>
                <c:pt idx="923">
                  <c:v>4.2740000000000009</c:v>
                </c:pt>
                <c:pt idx="924">
                  <c:v>4.2719999999999914</c:v>
                </c:pt>
                <c:pt idx="925">
                  <c:v>4.2820000000000107</c:v>
                </c:pt>
                <c:pt idx="926">
                  <c:v>4.2800000000000011</c:v>
                </c:pt>
                <c:pt idx="927">
                  <c:v>4.2720000000000198</c:v>
                </c:pt>
                <c:pt idx="928">
                  <c:v>4.2599999999999909</c:v>
                </c:pt>
                <c:pt idx="929">
                  <c:v>4.2620000000000005</c:v>
                </c:pt>
                <c:pt idx="930">
                  <c:v>4.2620000000000005</c:v>
                </c:pt>
                <c:pt idx="931">
                  <c:v>4.2660000000000196</c:v>
                </c:pt>
                <c:pt idx="932">
                  <c:v>4.2880000000000109</c:v>
                </c:pt>
                <c:pt idx="933">
                  <c:v>4.2840000000000202</c:v>
                </c:pt>
                <c:pt idx="934">
                  <c:v>4.2939999999999827</c:v>
                </c:pt>
                <c:pt idx="935">
                  <c:v>4.2779999999999916</c:v>
                </c:pt>
                <c:pt idx="936">
                  <c:v>4.2900000000000214</c:v>
                </c:pt>
                <c:pt idx="937">
                  <c:v>4.2599999999999909</c:v>
                </c:pt>
                <c:pt idx="938">
                  <c:v>4.2639999999999816</c:v>
                </c:pt>
                <c:pt idx="939">
                  <c:v>4.2560000000000002</c:v>
                </c:pt>
                <c:pt idx="940">
                  <c:v>4.2379999999999995</c:v>
                </c:pt>
                <c:pt idx="941">
                  <c:v>4.2299999999999898</c:v>
                </c:pt>
                <c:pt idx="942">
                  <c:v>4.2120000000000175</c:v>
                </c:pt>
                <c:pt idx="943">
                  <c:v>4.1920000000000055</c:v>
                </c:pt>
                <c:pt idx="944">
                  <c:v>4.1839999999999975</c:v>
                </c:pt>
                <c:pt idx="945">
                  <c:v>4.1560000000000059</c:v>
                </c:pt>
                <c:pt idx="946">
                  <c:v>4.1479999999999935</c:v>
                </c:pt>
                <c:pt idx="947">
                  <c:v>4.1580000000000155</c:v>
                </c:pt>
                <c:pt idx="948">
                  <c:v>4.1179999999999914</c:v>
                </c:pt>
                <c:pt idx="949">
                  <c:v>4.110000000000011</c:v>
                </c:pt>
                <c:pt idx="950">
                  <c:v>4.1099999999999852</c:v>
                </c:pt>
                <c:pt idx="951">
                  <c:v>4.0879999999999912</c:v>
                </c:pt>
                <c:pt idx="952">
                  <c:v>4.0779999999999754</c:v>
                </c:pt>
                <c:pt idx="953">
                  <c:v>4.0799999999999867</c:v>
                </c:pt>
                <c:pt idx="954">
                  <c:v>4.0699999999999905</c:v>
                </c:pt>
                <c:pt idx="955">
                  <c:v>4.078000000000003</c:v>
                </c:pt>
                <c:pt idx="956">
                  <c:v>4.0680000000000094</c:v>
                </c:pt>
                <c:pt idx="957">
                  <c:v>4.0659999999999741</c:v>
                </c:pt>
                <c:pt idx="958">
                  <c:v>4.0459999999999905</c:v>
                </c:pt>
                <c:pt idx="959">
                  <c:v>4.0739999999999839</c:v>
                </c:pt>
                <c:pt idx="960">
                  <c:v>4.0819999999999936</c:v>
                </c:pt>
                <c:pt idx="961">
                  <c:v>4.0819999999999936</c:v>
                </c:pt>
                <c:pt idx="962">
                  <c:v>4.1019999999999754</c:v>
                </c:pt>
                <c:pt idx="963">
                  <c:v>4.1119999999999948</c:v>
                </c:pt>
                <c:pt idx="964">
                  <c:v>4.1099999999999852</c:v>
                </c:pt>
                <c:pt idx="965">
                  <c:v>4.1140000000000008</c:v>
                </c:pt>
                <c:pt idx="966">
                  <c:v>4.1139999999999759</c:v>
                </c:pt>
                <c:pt idx="967">
                  <c:v>4.1139999999999759</c:v>
                </c:pt>
                <c:pt idx="968">
                  <c:v>4.1020000000000012</c:v>
                </c:pt>
                <c:pt idx="969">
                  <c:v>4.1219999999999857</c:v>
                </c:pt>
                <c:pt idx="970">
                  <c:v>4.1219999999999857</c:v>
                </c:pt>
                <c:pt idx="971">
                  <c:v>4.1319999999999784</c:v>
                </c:pt>
                <c:pt idx="972">
                  <c:v>4.1299999999999955</c:v>
                </c:pt>
                <c:pt idx="973">
                  <c:v>4.1299999999999955</c:v>
                </c:pt>
                <c:pt idx="974">
                  <c:v>4.1199999999999761</c:v>
                </c:pt>
                <c:pt idx="975">
                  <c:v>4.1399999999999864</c:v>
                </c:pt>
                <c:pt idx="976">
                  <c:v>4.1179999999999914</c:v>
                </c:pt>
                <c:pt idx="977">
                  <c:v>4.1399999999999864</c:v>
                </c:pt>
                <c:pt idx="978">
                  <c:v>4.1279999999999832</c:v>
                </c:pt>
                <c:pt idx="979">
                  <c:v>4.1160000000000112</c:v>
                </c:pt>
                <c:pt idx="980">
                  <c:v>4.1139999999999759</c:v>
                </c:pt>
                <c:pt idx="981">
                  <c:v>4.103999999999985</c:v>
                </c:pt>
                <c:pt idx="982">
                  <c:v>4.1239999999999917</c:v>
                </c:pt>
                <c:pt idx="983">
                  <c:v>4.1119999999999948</c:v>
                </c:pt>
                <c:pt idx="984">
                  <c:v>4.0900000000000025</c:v>
                </c:pt>
                <c:pt idx="985">
                  <c:v>4.1080000000000041</c:v>
                </c:pt>
                <c:pt idx="986">
                  <c:v>4.0939999999999941</c:v>
                </c:pt>
                <c:pt idx="987">
                  <c:v>4.0819999999999936</c:v>
                </c:pt>
                <c:pt idx="988">
                  <c:v>4.0900000000000025</c:v>
                </c:pt>
                <c:pt idx="989">
                  <c:v>4.0879999999999912</c:v>
                </c:pt>
                <c:pt idx="990">
                  <c:v>4.0720000000000027</c:v>
                </c:pt>
                <c:pt idx="991">
                  <c:v>4.0919999999999854</c:v>
                </c:pt>
                <c:pt idx="992">
                  <c:v>4.0799999999999867</c:v>
                </c:pt>
                <c:pt idx="993">
                  <c:v>4.0879999999999912</c:v>
                </c:pt>
                <c:pt idx="994">
                  <c:v>4.0900000000000025</c:v>
                </c:pt>
                <c:pt idx="995">
                  <c:v>4.0879999999999912</c:v>
                </c:pt>
                <c:pt idx="996">
                  <c:v>4.0879999999999912</c:v>
                </c:pt>
                <c:pt idx="997">
                  <c:v>4.1099999999999852</c:v>
                </c:pt>
                <c:pt idx="998">
                  <c:v>4.0979999999999848</c:v>
                </c:pt>
                <c:pt idx="999">
                  <c:v>4.0979999999999848</c:v>
                </c:pt>
                <c:pt idx="1000">
                  <c:v>4.0759999999999925</c:v>
                </c:pt>
                <c:pt idx="1001">
                  <c:v>4.0759999999999925</c:v>
                </c:pt>
                <c:pt idx="1002">
                  <c:v>4.0859999999999843</c:v>
                </c:pt>
                <c:pt idx="1003">
                  <c:v>4.0899999999999777</c:v>
                </c:pt>
                <c:pt idx="1004">
                  <c:v>4.1119999999999948</c:v>
                </c:pt>
                <c:pt idx="1005">
                  <c:v>4.0939999999999941</c:v>
                </c:pt>
                <c:pt idx="1006">
                  <c:v>4.1179999999999914</c:v>
                </c:pt>
                <c:pt idx="1007">
                  <c:v>4.1099999999999852</c:v>
                </c:pt>
                <c:pt idx="1008">
                  <c:v>4.132000000000005</c:v>
                </c:pt>
                <c:pt idx="1009">
                  <c:v>4.103999999999985</c:v>
                </c:pt>
                <c:pt idx="1010">
                  <c:v>4.1059999999999945</c:v>
                </c:pt>
                <c:pt idx="1011">
                  <c:v>4.1080000000000041</c:v>
                </c:pt>
                <c:pt idx="1012">
                  <c:v>4.0999999999999943</c:v>
                </c:pt>
                <c:pt idx="1013">
                  <c:v>4.0939999999999941</c:v>
                </c:pt>
                <c:pt idx="1014">
                  <c:v>4.0959999999999752</c:v>
                </c:pt>
                <c:pt idx="1015">
                  <c:v>4.0879999999999912</c:v>
                </c:pt>
                <c:pt idx="1016">
                  <c:v>4.0800000000000125</c:v>
                </c:pt>
                <c:pt idx="1017">
                  <c:v>4.103999999999985</c:v>
                </c:pt>
                <c:pt idx="1018">
                  <c:v>4.0899999999999777</c:v>
                </c:pt>
                <c:pt idx="1019">
                  <c:v>4.0819999999999936</c:v>
                </c:pt>
                <c:pt idx="1020">
                  <c:v>4.0819999999999936</c:v>
                </c:pt>
                <c:pt idx="1021">
                  <c:v>4.0660000000000025</c:v>
                </c:pt>
                <c:pt idx="1022">
                  <c:v>4.0379999999999825</c:v>
                </c:pt>
                <c:pt idx="1023">
                  <c:v>3.9939999999999998</c:v>
                </c:pt>
                <c:pt idx="1024">
                  <c:v>3.9439999999999884</c:v>
                </c:pt>
                <c:pt idx="1025">
                  <c:v>3.9780000000000078</c:v>
                </c:pt>
                <c:pt idx="1026">
                  <c:v>3.9539999999999793</c:v>
                </c:pt>
                <c:pt idx="1027">
                  <c:v>3.9619999999999878</c:v>
                </c:pt>
                <c:pt idx="1028">
                  <c:v>3.9299999999999784</c:v>
                </c:pt>
                <c:pt idx="1029">
                  <c:v>3.9080000000000155</c:v>
                </c:pt>
                <c:pt idx="1030">
                  <c:v>3.8959999999999853</c:v>
                </c:pt>
                <c:pt idx="1031">
                  <c:v>3.8540000000000134</c:v>
                </c:pt>
                <c:pt idx="1032">
                  <c:v>3.8319999999999927</c:v>
                </c:pt>
                <c:pt idx="1033">
                  <c:v>3.7659999999999911</c:v>
                </c:pt>
                <c:pt idx="1034">
                  <c:v>3.7279999999999802</c:v>
                </c:pt>
                <c:pt idx="1035">
                  <c:v>3.6779999999999982</c:v>
                </c:pt>
                <c:pt idx="1036">
                  <c:v>3.6379999999999781</c:v>
                </c:pt>
                <c:pt idx="1037">
                  <c:v>3.6059999999999945</c:v>
                </c:pt>
                <c:pt idx="1038">
                  <c:v>3.5819999999999936</c:v>
                </c:pt>
                <c:pt idx="1039">
                  <c:v>3.5660000000000025</c:v>
                </c:pt>
                <c:pt idx="1040">
                  <c:v>3.5420000000000007</c:v>
                </c:pt>
                <c:pt idx="1041">
                  <c:v>3.4979999999999905</c:v>
                </c:pt>
                <c:pt idx="1042">
                  <c:v>3.4519999999999977</c:v>
                </c:pt>
                <c:pt idx="1043">
                  <c:v>3.4000000000000057</c:v>
                </c:pt>
                <c:pt idx="1044">
                  <c:v>3.3480000000000132</c:v>
                </c:pt>
                <c:pt idx="1045">
                  <c:v>3.3019999999999925</c:v>
                </c:pt>
                <c:pt idx="1046">
                  <c:v>3.195999999999998</c:v>
                </c:pt>
                <c:pt idx="1047">
                  <c:v>3.0420000000000007</c:v>
                </c:pt>
                <c:pt idx="1048">
                  <c:v>2.804000000000002</c:v>
                </c:pt>
                <c:pt idx="1049">
                  <c:v>2.4679999999999893</c:v>
                </c:pt>
                <c:pt idx="1050">
                  <c:v>2.0979999999999848</c:v>
                </c:pt>
                <c:pt idx="1051">
                  <c:v>1.75</c:v>
                </c:pt>
                <c:pt idx="1052">
                  <c:v>1.4739999999999882</c:v>
                </c:pt>
                <c:pt idx="1053">
                  <c:v>1.2599999999999896</c:v>
                </c:pt>
                <c:pt idx="1054">
                  <c:v>1.1179999999999943</c:v>
                </c:pt>
                <c:pt idx="1055">
                  <c:v>1.0879999999999932</c:v>
                </c:pt>
                <c:pt idx="1056">
                  <c:v>1.0299999999999716</c:v>
                </c:pt>
                <c:pt idx="1057">
                  <c:v>0.95199999999999851</c:v>
                </c:pt>
                <c:pt idx="1058">
                  <c:v>0.7860000000000017</c:v>
                </c:pt>
                <c:pt idx="1059">
                  <c:v>0.54600000000002069</c:v>
                </c:pt>
                <c:pt idx="1060">
                  <c:v>0.25999999999999107</c:v>
                </c:pt>
                <c:pt idx="1061">
                  <c:v>-3.6000000000001385E-2</c:v>
                </c:pt>
                <c:pt idx="1062">
                  <c:v>-0.29200000000000176</c:v>
                </c:pt>
                <c:pt idx="1063">
                  <c:v>-0.46000000000000796</c:v>
                </c:pt>
                <c:pt idx="1064">
                  <c:v>-0.57200000000000273</c:v>
                </c:pt>
                <c:pt idx="1065">
                  <c:v>-0.57599999999999363</c:v>
                </c:pt>
                <c:pt idx="1066">
                  <c:v>-0.51800000000000068</c:v>
                </c:pt>
                <c:pt idx="1067">
                  <c:v>-0.46200000000001751</c:v>
                </c:pt>
                <c:pt idx="1068">
                  <c:v>-0.37200000000001426</c:v>
                </c:pt>
                <c:pt idx="1069">
                  <c:v>-0.31600000000000267</c:v>
                </c:pt>
                <c:pt idx="1070">
                  <c:v>-0.29200000000000176</c:v>
                </c:pt>
                <c:pt idx="1071">
                  <c:v>-0.34999999999999454</c:v>
                </c:pt>
                <c:pt idx="1072">
                  <c:v>-0.52400000000000091</c:v>
                </c:pt>
                <c:pt idx="1073">
                  <c:v>-0.82800000000000329</c:v>
                </c:pt>
                <c:pt idx="1074">
                  <c:v>-1.286000000000002</c:v>
                </c:pt>
                <c:pt idx="1075">
                  <c:v>-1.8340000000000038</c:v>
                </c:pt>
                <c:pt idx="1076">
                  <c:v>-2.4339999999999975</c:v>
                </c:pt>
                <c:pt idx="1077">
                  <c:v>-3.0660000000000025</c:v>
                </c:pt>
                <c:pt idx="1078">
                  <c:v>-3.664000000000017</c:v>
                </c:pt>
                <c:pt idx="1079">
                  <c:v>-4.1500000000000057</c:v>
                </c:pt>
                <c:pt idx="1080">
                  <c:v>-4.5099999999999909</c:v>
                </c:pt>
                <c:pt idx="1081">
                  <c:v>-4.8180000000000094</c:v>
                </c:pt>
                <c:pt idx="1082">
                  <c:v>-4.9639999999999986</c:v>
                </c:pt>
                <c:pt idx="1083">
                  <c:v>-5.0039999999999907</c:v>
                </c:pt>
                <c:pt idx="1084">
                  <c:v>-4.9679999999999875</c:v>
                </c:pt>
                <c:pt idx="1085">
                  <c:v>-4.8780000000000143</c:v>
                </c:pt>
                <c:pt idx="1086">
                  <c:v>-4.6899999999999977</c:v>
                </c:pt>
                <c:pt idx="1087">
                  <c:v>-4.4840000000000089</c:v>
                </c:pt>
                <c:pt idx="1088">
                  <c:v>-4.2199999999999989</c:v>
                </c:pt>
                <c:pt idx="1089">
                  <c:v>-3.9239999999999782</c:v>
                </c:pt>
                <c:pt idx="1090">
                  <c:v>-3.6599999999999966</c:v>
                </c:pt>
                <c:pt idx="1091">
                  <c:v>-3.3340000000000027</c:v>
                </c:pt>
                <c:pt idx="1092">
                  <c:v>-2.9720000000000071</c:v>
                </c:pt>
                <c:pt idx="1093">
                  <c:v>-2.6620000000000061</c:v>
                </c:pt>
                <c:pt idx="1094">
                  <c:v>-2.3460000000000027</c:v>
                </c:pt>
                <c:pt idx="1095">
                  <c:v>-2.0339999999999918</c:v>
                </c:pt>
                <c:pt idx="1096">
                  <c:v>-1.6800000000000075</c:v>
                </c:pt>
                <c:pt idx="1097">
                  <c:v>-1.3559999999999934</c:v>
                </c:pt>
                <c:pt idx="1098">
                  <c:v>-1.1000000000000227</c:v>
                </c:pt>
                <c:pt idx="1099">
                  <c:v>-0.79800000000000182</c:v>
                </c:pt>
                <c:pt idx="1100">
                  <c:v>-0.54000000000002069</c:v>
                </c:pt>
                <c:pt idx="1101">
                  <c:v>-0.27000000000001034</c:v>
                </c:pt>
                <c:pt idx="1102">
                  <c:v>-4.2000000000001626E-2</c:v>
                </c:pt>
                <c:pt idx="1103">
                  <c:v>0.20599999999998891</c:v>
                </c:pt>
                <c:pt idx="1104">
                  <c:v>0.41200000000000631</c:v>
                </c:pt>
                <c:pt idx="1105">
                  <c:v>0.6299999999999959</c:v>
                </c:pt>
                <c:pt idx="1106">
                  <c:v>0.82399999999998419</c:v>
                </c:pt>
                <c:pt idx="1107">
                  <c:v>1.00800000000001</c:v>
                </c:pt>
                <c:pt idx="1108">
                  <c:v>1.1740000000000073</c:v>
                </c:pt>
                <c:pt idx="1109">
                  <c:v>1.3580000000000041</c:v>
                </c:pt>
                <c:pt idx="1110">
                  <c:v>1.4900000000000091</c:v>
                </c:pt>
                <c:pt idx="1111">
                  <c:v>1.6419999999999952</c:v>
                </c:pt>
                <c:pt idx="1112">
                  <c:v>1.77200000000002</c:v>
                </c:pt>
                <c:pt idx="1113">
                  <c:v>1.9240000000000073</c:v>
                </c:pt>
                <c:pt idx="1114">
                  <c:v>2.0240000000000009</c:v>
                </c:pt>
                <c:pt idx="1115">
                  <c:v>2.1440000000000055</c:v>
                </c:pt>
                <c:pt idx="1116">
                  <c:v>2.2339999999999804</c:v>
                </c:pt>
                <c:pt idx="1117">
                  <c:v>2.3440000000000225</c:v>
                </c:pt>
                <c:pt idx="1118">
                  <c:v>2.4439999999999884</c:v>
                </c:pt>
                <c:pt idx="1119">
                  <c:v>2.5300000000000007</c:v>
                </c:pt>
                <c:pt idx="1120">
                  <c:v>2.6219999999999857</c:v>
                </c:pt>
                <c:pt idx="1121">
                  <c:v>2.6779999999999982</c:v>
                </c:pt>
                <c:pt idx="1122">
                  <c:v>2.7860000000000014</c:v>
                </c:pt>
                <c:pt idx="1123">
                  <c:v>2.8639999999999759</c:v>
                </c:pt>
                <c:pt idx="1124">
                  <c:v>2.9419999999999789</c:v>
                </c:pt>
                <c:pt idx="1125">
                  <c:v>3.0079999999999814</c:v>
                </c:pt>
                <c:pt idx="1126">
                  <c:v>3.0639999999999943</c:v>
                </c:pt>
                <c:pt idx="1127">
                  <c:v>3.1399999999999864</c:v>
                </c:pt>
                <c:pt idx="1128">
                  <c:v>3.2139999999999986</c:v>
                </c:pt>
                <c:pt idx="1129">
                  <c:v>3.2379999999999995</c:v>
                </c:pt>
                <c:pt idx="1130">
                  <c:v>3.3019999999999925</c:v>
                </c:pt>
                <c:pt idx="1131">
                  <c:v>3.3479999999999848</c:v>
                </c:pt>
                <c:pt idx="1132">
                  <c:v>3.3919999999999946</c:v>
                </c:pt>
                <c:pt idx="1133">
                  <c:v>3.445999999999998</c:v>
                </c:pt>
                <c:pt idx="1134">
                  <c:v>3.4900000000000087</c:v>
                </c:pt>
                <c:pt idx="1135">
                  <c:v>3.5439999999999832</c:v>
                </c:pt>
                <c:pt idx="1136">
                  <c:v>3.5879999999999952</c:v>
                </c:pt>
                <c:pt idx="1137">
                  <c:v>3.6200000000000045</c:v>
                </c:pt>
                <c:pt idx="1138">
                  <c:v>3.6639999999999882</c:v>
                </c:pt>
                <c:pt idx="1139">
                  <c:v>3.6980000000000075</c:v>
                </c:pt>
                <c:pt idx="1140">
                  <c:v>3.7520000000000087</c:v>
                </c:pt>
                <c:pt idx="1141">
                  <c:v>3.7960000000000207</c:v>
                </c:pt>
                <c:pt idx="1142">
                  <c:v>3.828000000000003</c:v>
                </c:pt>
                <c:pt idx="1143">
                  <c:v>3.8520000000000025</c:v>
                </c:pt>
                <c:pt idx="1144">
                  <c:v>3.8639999999999759</c:v>
                </c:pt>
                <c:pt idx="1145">
                  <c:v>3.9000000000000057</c:v>
                </c:pt>
                <c:pt idx="1146">
                  <c:v>3.9439999999999884</c:v>
                </c:pt>
                <c:pt idx="1147">
                  <c:v>3.9860000000000184</c:v>
                </c:pt>
                <c:pt idx="1148">
                  <c:v>4.0019999999999811</c:v>
                </c:pt>
                <c:pt idx="1149">
                  <c:v>4.0219999999999905</c:v>
                </c:pt>
                <c:pt idx="1150">
                  <c:v>3.9939999999999998</c:v>
                </c:pt>
                <c:pt idx="1151">
                  <c:v>3.8439999999999941</c:v>
                </c:pt>
                <c:pt idx="1152">
                  <c:v>3.5299999999999732</c:v>
                </c:pt>
                <c:pt idx="1153">
                  <c:v>3.0440000000000111</c:v>
                </c:pt>
                <c:pt idx="1154">
                  <c:v>2.5339999999999918</c:v>
                </c:pt>
                <c:pt idx="1155">
                  <c:v>2.0600000000000032</c:v>
                </c:pt>
                <c:pt idx="1156">
                  <c:v>1.668000000000007</c:v>
                </c:pt>
                <c:pt idx="1157">
                  <c:v>1.3679999999999943</c:v>
                </c:pt>
                <c:pt idx="1158">
                  <c:v>1.1599999999999957</c:v>
                </c:pt>
                <c:pt idx="1159">
                  <c:v>1.0319999999999814</c:v>
                </c:pt>
                <c:pt idx="1160">
                  <c:v>0.94599999999999795</c:v>
                </c:pt>
                <c:pt idx="1161">
                  <c:v>0.90200000000001523</c:v>
                </c:pt>
                <c:pt idx="1162">
                  <c:v>0.86000000000001364</c:v>
                </c:pt>
                <c:pt idx="1163">
                  <c:v>0.84000000000000363</c:v>
                </c:pt>
                <c:pt idx="1164">
                  <c:v>0.84999999999999465</c:v>
                </c:pt>
                <c:pt idx="1165">
                  <c:v>0.84800000000001352</c:v>
                </c:pt>
                <c:pt idx="1166">
                  <c:v>0.86400000000000465</c:v>
                </c:pt>
                <c:pt idx="1167">
                  <c:v>0.87400000000002365</c:v>
                </c:pt>
                <c:pt idx="1168">
                  <c:v>0.9180000000000067</c:v>
                </c:pt>
                <c:pt idx="1169">
                  <c:v>0.9380000000000166</c:v>
                </c:pt>
                <c:pt idx="1170">
                  <c:v>0.96000000000000829</c:v>
                </c:pt>
                <c:pt idx="1171">
                  <c:v>0.9799999999999901</c:v>
                </c:pt>
                <c:pt idx="1172">
                  <c:v>0.98000000000001819</c:v>
                </c:pt>
                <c:pt idx="1173">
                  <c:v>1.0240000000000009</c:v>
                </c:pt>
                <c:pt idx="1174">
                  <c:v>1.0199999999999811</c:v>
                </c:pt>
                <c:pt idx="1175">
                  <c:v>1.054000000000002</c:v>
                </c:pt>
                <c:pt idx="1176">
                  <c:v>1.0739999999999832</c:v>
                </c:pt>
                <c:pt idx="1177">
                  <c:v>1.0939999999999932</c:v>
                </c:pt>
                <c:pt idx="1178">
                  <c:v>1.1040000000000141</c:v>
                </c:pt>
                <c:pt idx="1179">
                  <c:v>1.1159999999999848</c:v>
                </c:pt>
                <c:pt idx="1180">
                  <c:v>1.1380000000000059</c:v>
                </c:pt>
                <c:pt idx="1181">
                  <c:v>1.1479999999999952</c:v>
                </c:pt>
                <c:pt idx="1182">
                  <c:v>1.1699999999999868</c:v>
                </c:pt>
                <c:pt idx="1183">
                  <c:v>1.1800000000000075</c:v>
                </c:pt>
                <c:pt idx="1184">
                  <c:v>1.1919999999999782</c:v>
                </c:pt>
                <c:pt idx="1185">
                  <c:v>1.2120000000000175</c:v>
                </c:pt>
                <c:pt idx="1186">
                  <c:v>1.2439999999999989</c:v>
                </c:pt>
                <c:pt idx="1187">
                  <c:v>1.286000000000002</c:v>
                </c:pt>
                <c:pt idx="1188">
                  <c:v>1.2539999999999896</c:v>
                </c:pt>
                <c:pt idx="1189">
                  <c:v>1.2760000000000105</c:v>
                </c:pt>
                <c:pt idx="1190">
                  <c:v>1.298000000000002</c:v>
                </c:pt>
                <c:pt idx="1191">
                  <c:v>1.3100000000000023</c:v>
                </c:pt>
                <c:pt idx="1192">
                  <c:v>1.3220000000000027</c:v>
                </c:pt>
                <c:pt idx="1193">
                  <c:v>1.3540000000000141</c:v>
                </c:pt>
                <c:pt idx="1194">
                  <c:v>1.3559999999999934</c:v>
                </c:pt>
                <c:pt idx="1195">
                  <c:v>1.3759999999999755</c:v>
                </c:pt>
                <c:pt idx="1196">
                  <c:v>1.3779999999999852</c:v>
                </c:pt>
                <c:pt idx="1197">
                  <c:v>1.3879999999999761</c:v>
                </c:pt>
                <c:pt idx="1198">
                  <c:v>1.3999999999999766</c:v>
                </c:pt>
                <c:pt idx="1199">
                  <c:v>1.3999999999999766</c:v>
                </c:pt>
                <c:pt idx="1200">
                  <c:v>1.409999999999995</c:v>
                </c:pt>
                <c:pt idx="1201">
                  <c:v>1.4219999999999957</c:v>
                </c:pt>
                <c:pt idx="1202">
                  <c:v>1.4219999999999957</c:v>
                </c:pt>
                <c:pt idx="1203">
                  <c:v>1.4439999999999871</c:v>
                </c:pt>
                <c:pt idx="1204">
                  <c:v>1.4560000000000173</c:v>
                </c:pt>
                <c:pt idx="1205">
                  <c:v>1.4439999999999871</c:v>
                </c:pt>
                <c:pt idx="1206">
                  <c:v>1.4320000000000164</c:v>
                </c:pt>
                <c:pt idx="1207">
                  <c:v>1.453999999999978</c:v>
                </c:pt>
                <c:pt idx="1208">
                  <c:v>1.4420000000000073</c:v>
                </c:pt>
                <c:pt idx="1209">
                  <c:v>1.4499999999999873</c:v>
                </c:pt>
                <c:pt idx="1210">
                  <c:v>1.4699999999999975</c:v>
                </c:pt>
                <c:pt idx="1211">
                  <c:v>1.4599999999999782</c:v>
                </c:pt>
                <c:pt idx="1212">
                  <c:v>1.481999999999998</c:v>
                </c:pt>
                <c:pt idx="1213">
                  <c:v>1.460000000000008</c:v>
                </c:pt>
                <c:pt idx="1214">
                  <c:v>1.4939999999999989</c:v>
                </c:pt>
                <c:pt idx="1215">
                  <c:v>1.5120000000000005</c:v>
                </c:pt>
                <c:pt idx="1216">
                  <c:v>1.4939999999999989</c:v>
                </c:pt>
                <c:pt idx="1217">
                  <c:v>1.51600000000002</c:v>
                </c:pt>
                <c:pt idx="1218">
                  <c:v>1.5380000000000109</c:v>
                </c:pt>
                <c:pt idx="1219">
                  <c:v>1.5519999999999914</c:v>
                </c:pt>
                <c:pt idx="1220">
                  <c:v>1.5440000000000111</c:v>
                </c:pt>
                <c:pt idx="1221">
                  <c:v>1.542000000000002</c:v>
                </c:pt>
                <c:pt idx="1222">
                  <c:v>1.556000000000012</c:v>
                </c:pt>
                <c:pt idx="1223">
                  <c:v>1.5579999999999916</c:v>
                </c:pt>
                <c:pt idx="1224">
                  <c:v>1.5600000000000023</c:v>
                </c:pt>
                <c:pt idx="1225">
                  <c:v>1.562000000000012</c:v>
                </c:pt>
                <c:pt idx="1226">
                  <c:v>1.5840000000000038</c:v>
                </c:pt>
                <c:pt idx="1227">
                  <c:v>1.5860000000000127</c:v>
                </c:pt>
                <c:pt idx="1228">
                  <c:v>1.5999999999999934</c:v>
                </c:pt>
                <c:pt idx="1229">
                  <c:v>1.6019999999999748</c:v>
                </c:pt>
                <c:pt idx="1230">
                  <c:v>1.6059999999999934</c:v>
                </c:pt>
                <c:pt idx="1231">
                  <c:v>1.6199999999999752</c:v>
                </c:pt>
                <c:pt idx="1232">
                  <c:v>1.621999999999985</c:v>
                </c:pt>
                <c:pt idx="1233">
                  <c:v>1.635999999999995</c:v>
                </c:pt>
                <c:pt idx="1234">
                  <c:v>1.6259999999999755</c:v>
                </c:pt>
                <c:pt idx="1235">
                  <c:v>1.6380000000000059</c:v>
                </c:pt>
                <c:pt idx="1236">
                  <c:v>1.6400000000000154</c:v>
                </c:pt>
                <c:pt idx="1237">
                  <c:v>1.6520000000000159</c:v>
                </c:pt>
                <c:pt idx="1238">
                  <c:v>1.6419999999999952</c:v>
                </c:pt>
                <c:pt idx="1239">
                  <c:v>1.6539999999999955</c:v>
                </c:pt>
                <c:pt idx="1240">
                  <c:v>1.6779999999999966</c:v>
                </c:pt>
                <c:pt idx="1241">
                  <c:v>1.668000000000007</c:v>
                </c:pt>
                <c:pt idx="1242">
                  <c:v>1.6899999999999971</c:v>
                </c:pt>
                <c:pt idx="1243">
                  <c:v>1.6899999999999971</c:v>
                </c:pt>
                <c:pt idx="1244">
                  <c:v>1.6759999999999871</c:v>
                </c:pt>
                <c:pt idx="1245">
                  <c:v>1.6779999999999966</c:v>
                </c:pt>
                <c:pt idx="1246">
                  <c:v>1.6779999999999966</c:v>
                </c:pt>
                <c:pt idx="1247">
                  <c:v>1.6860000000000077</c:v>
                </c:pt>
                <c:pt idx="1248">
                  <c:v>1.6980000000000082</c:v>
                </c:pt>
                <c:pt idx="1249">
                  <c:v>1.6899999999999971</c:v>
                </c:pt>
                <c:pt idx="1250">
                  <c:v>1.710000000000008</c:v>
                </c:pt>
                <c:pt idx="1251">
                  <c:v>1.7079999999999971</c:v>
                </c:pt>
                <c:pt idx="1252">
                  <c:v>1.7199999999999975</c:v>
                </c:pt>
                <c:pt idx="1253">
                  <c:v>1.7299999999999887</c:v>
                </c:pt>
                <c:pt idx="1254">
                  <c:v>1.717999999999988</c:v>
                </c:pt>
                <c:pt idx="1255">
                  <c:v>1.7079999999999971</c:v>
                </c:pt>
                <c:pt idx="1256">
                  <c:v>1.7079999999999971</c:v>
                </c:pt>
                <c:pt idx="1257">
                  <c:v>1.7399999999999796</c:v>
                </c:pt>
                <c:pt idx="1258">
                  <c:v>1.7379999999999982</c:v>
                </c:pt>
                <c:pt idx="1259">
                  <c:v>1.7280000000000086</c:v>
                </c:pt>
                <c:pt idx="1260">
                  <c:v>1.7359999999999889</c:v>
                </c:pt>
                <c:pt idx="1261">
                  <c:v>1.7479999999999893</c:v>
                </c:pt>
                <c:pt idx="1262">
                  <c:v>1.7700000000000102</c:v>
                </c:pt>
                <c:pt idx="1263">
                  <c:v>1.7700000000000102</c:v>
                </c:pt>
                <c:pt idx="1264">
                  <c:v>1.7599999999999896</c:v>
                </c:pt>
                <c:pt idx="1265">
                  <c:v>1.7839999999999911</c:v>
                </c:pt>
                <c:pt idx="1266">
                  <c:v>1.792000000000002</c:v>
                </c:pt>
                <c:pt idx="1267">
                  <c:v>1.7719999999999902</c:v>
                </c:pt>
                <c:pt idx="1268">
                  <c:v>1.7939999999999816</c:v>
                </c:pt>
                <c:pt idx="1269">
                  <c:v>1.8019999999999914</c:v>
                </c:pt>
                <c:pt idx="1270">
                  <c:v>1.804000000000002</c:v>
                </c:pt>
                <c:pt idx="1271">
                  <c:v>1.7960000000000207</c:v>
                </c:pt>
                <c:pt idx="1272">
                  <c:v>1.8080000000000211</c:v>
                </c:pt>
                <c:pt idx="1273">
                  <c:v>1.8400000000000041</c:v>
                </c:pt>
                <c:pt idx="1274">
                  <c:v>1.8420000000000136</c:v>
                </c:pt>
                <c:pt idx="1275">
                  <c:v>1.8180000000000121</c:v>
                </c:pt>
                <c:pt idx="1276">
                  <c:v>1.820000000000022</c:v>
                </c:pt>
                <c:pt idx="1277">
                  <c:v>1.8280000000000036</c:v>
                </c:pt>
                <c:pt idx="1278">
                  <c:v>1.8380000000000223</c:v>
                </c:pt>
                <c:pt idx="1279">
                  <c:v>1.8280000000000036</c:v>
                </c:pt>
                <c:pt idx="1280">
                  <c:v>1.8479999999999837</c:v>
                </c:pt>
                <c:pt idx="1281">
                  <c:v>1.8480000000000139</c:v>
                </c:pt>
                <c:pt idx="1282">
                  <c:v>1.8499999999999934</c:v>
                </c:pt>
                <c:pt idx="1283">
                  <c:v>1.8479999999999837</c:v>
                </c:pt>
                <c:pt idx="1284">
                  <c:v>1.8600000000000141</c:v>
                </c:pt>
                <c:pt idx="1285">
                  <c:v>1.8519999999999748</c:v>
                </c:pt>
                <c:pt idx="1286">
                  <c:v>1.8619999999999937</c:v>
                </c:pt>
                <c:pt idx="1287">
                  <c:v>1.8739999999999946</c:v>
                </c:pt>
                <c:pt idx="1288">
                  <c:v>1.8640000000000043</c:v>
                </c:pt>
                <c:pt idx="1289">
                  <c:v>1.8979999999999952</c:v>
                </c:pt>
                <c:pt idx="1290">
                  <c:v>1.857999999999975</c:v>
                </c:pt>
                <c:pt idx="1291">
                  <c:v>1.8799999999999948</c:v>
                </c:pt>
                <c:pt idx="1292">
                  <c:v>1.871999999999985</c:v>
                </c:pt>
                <c:pt idx="1293">
                  <c:v>1.8739999999999946</c:v>
                </c:pt>
                <c:pt idx="1294">
                  <c:v>1.8960000000000157</c:v>
                </c:pt>
                <c:pt idx="1295">
                  <c:v>1.8760000000000054</c:v>
                </c:pt>
                <c:pt idx="1296">
                  <c:v>1.8799999999999948</c:v>
                </c:pt>
                <c:pt idx="1297">
                  <c:v>1.8700000000000045</c:v>
                </c:pt>
                <c:pt idx="1298">
                  <c:v>1.8540000000000141</c:v>
                </c:pt>
                <c:pt idx="1299">
                  <c:v>1.8760000000000054</c:v>
                </c:pt>
                <c:pt idx="1300">
                  <c:v>1.8439999999999932</c:v>
                </c:pt>
                <c:pt idx="1301">
                  <c:v>1.8659999999999848</c:v>
                </c:pt>
                <c:pt idx="1302">
                  <c:v>1.8559999999999934</c:v>
                </c:pt>
                <c:pt idx="1303">
                  <c:v>1.8239999999999832</c:v>
                </c:pt>
                <c:pt idx="1304">
                  <c:v>1.806000000000012</c:v>
                </c:pt>
                <c:pt idx="1305">
                  <c:v>1.8160000000000025</c:v>
                </c:pt>
                <c:pt idx="1306">
                  <c:v>1.7940000000000111</c:v>
                </c:pt>
                <c:pt idx="1307">
                  <c:v>1.7760000000000105</c:v>
                </c:pt>
                <c:pt idx="1308">
                  <c:v>1.731999999999998</c:v>
                </c:pt>
                <c:pt idx="1309">
                  <c:v>1.6880000000000173</c:v>
                </c:pt>
                <c:pt idx="1310">
                  <c:v>1.5900000000000041</c:v>
                </c:pt>
                <c:pt idx="1311">
                  <c:v>1.4899999999999796</c:v>
                </c:pt>
                <c:pt idx="1312">
                  <c:v>1.3940000000000061</c:v>
                </c:pt>
                <c:pt idx="1313">
                  <c:v>1.3279999999999734</c:v>
                </c:pt>
                <c:pt idx="1314">
                  <c:v>1.3160000000000025</c:v>
                </c:pt>
                <c:pt idx="1315">
                  <c:v>1.3259999999999927</c:v>
                </c:pt>
                <c:pt idx="1316">
                  <c:v>1.3019999999999914</c:v>
                </c:pt>
                <c:pt idx="1317">
                  <c:v>1.3119999999999827</c:v>
                </c:pt>
                <c:pt idx="1318">
                  <c:v>1.3439999999999932</c:v>
                </c:pt>
                <c:pt idx="1319">
                  <c:v>1.3660000000000141</c:v>
                </c:pt>
                <c:pt idx="1320">
                  <c:v>1.3939999999999764</c:v>
                </c:pt>
                <c:pt idx="1321">
                  <c:v>1.4380000000000166</c:v>
                </c:pt>
                <c:pt idx="1322">
                  <c:v>1.4800000000000182</c:v>
                </c:pt>
                <c:pt idx="1323">
                  <c:v>1.5120000000000005</c:v>
                </c:pt>
                <c:pt idx="1324">
                  <c:v>1.5440000000000111</c:v>
                </c:pt>
                <c:pt idx="1325">
                  <c:v>1.5660000000000025</c:v>
                </c:pt>
                <c:pt idx="1326">
                  <c:v>1.5960000000000041</c:v>
                </c:pt>
                <c:pt idx="1327">
                  <c:v>1.6179999999999943</c:v>
                </c:pt>
                <c:pt idx="1328">
                  <c:v>1.6299999999999948</c:v>
                </c:pt>
                <c:pt idx="1329">
                  <c:v>1.6500000000000061</c:v>
                </c:pt>
                <c:pt idx="1330">
                  <c:v>1.6699999999999868</c:v>
                </c:pt>
                <c:pt idx="1331">
                  <c:v>1.6460000000000157</c:v>
                </c:pt>
                <c:pt idx="1332">
                  <c:v>1.6159999999999848</c:v>
                </c:pt>
                <c:pt idx="1333">
                  <c:v>1.562000000000012</c:v>
                </c:pt>
                <c:pt idx="1334">
                  <c:v>1.5440000000000111</c:v>
                </c:pt>
                <c:pt idx="1335">
                  <c:v>1.52200000000002</c:v>
                </c:pt>
                <c:pt idx="1336">
                  <c:v>1.4239999999999768</c:v>
                </c:pt>
                <c:pt idx="1337">
                  <c:v>1.2839999999999911</c:v>
                </c:pt>
                <c:pt idx="1338">
                  <c:v>1.1100000000000141</c:v>
                </c:pt>
                <c:pt idx="1339">
                  <c:v>0.9039999999999967</c:v>
                </c:pt>
                <c:pt idx="1340">
                  <c:v>0.67599999999998805</c:v>
                </c:pt>
                <c:pt idx="1341">
                  <c:v>0.48999999999998101</c:v>
                </c:pt>
                <c:pt idx="1342">
                  <c:v>0.3620000000000233</c:v>
                </c:pt>
                <c:pt idx="1343">
                  <c:v>0.29200000000000176</c:v>
                </c:pt>
                <c:pt idx="1344">
                  <c:v>0.27199999999999153</c:v>
                </c:pt>
                <c:pt idx="1345">
                  <c:v>0.32599999999999379</c:v>
                </c:pt>
                <c:pt idx="1346">
                  <c:v>0.357999999999976</c:v>
                </c:pt>
                <c:pt idx="1347">
                  <c:v>0.44399999999998857</c:v>
                </c:pt>
                <c:pt idx="1348">
                  <c:v>0.54999999999998295</c:v>
                </c:pt>
                <c:pt idx="1349">
                  <c:v>0.61799999999999533</c:v>
                </c:pt>
                <c:pt idx="1350">
                  <c:v>0.67999999999997884</c:v>
                </c:pt>
                <c:pt idx="1351">
                  <c:v>0.75799999999998191</c:v>
                </c:pt>
                <c:pt idx="1352">
                  <c:v>0.80799999999999272</c:v>
                </c:pt>
                <c:pt idx="1353">
                  <c:v>0.8520000000000042</c:v>
                </c:pt>
                <c:pt idx="1354">
                  <c:v>0.92600000000001614</c:v>
                </c:pt>
                <c:pt idx="1355">
                  <c:v>0.96199999999998942</c:v>
                </c:pt>
                <c:pt idx="1356">
                  <c:v>1.0039999999999896</c:v>
                </c:pt>
                <c:pt idx="1357">
                  <c:v>1.0260000000000105</c:v>
                </c:pt>
                <c:pt idx="1358">
                  <c:v>1.0699999999999923</c:v>
                </c:pt>
                <c:pt idx="1359">
                  <c:v>1.1159999999999848</c:v>
                </c:pt>
                <c:pt idx="1360">
                  <c:v>1.135999999999995</c:v>
                </c:pt>
                <c:pt idx="1361">
                  <c:v>1.1799999999999777</c:v>
                </c:pt>
                <c:pt idx="1362">
                  <c:v>1.224000000000018</c:v>
                </c:pt>
                <c:pt idx="1363">
                  <c:v>1.2379999999999982</c:v>
                </c:pt>
                <c:pt idx="1364">
                  <c:v>1.2939999999999816</c:v>
                </c:pt>
                <c:pt idx="1365">
                  <c:v>1.3379999999999932</c:v>
                </c:pt>
                <c:pt idx="1366">
                  <c:v>1.3619999999999937</c:v>
                </c:pt>
                <c:pt idx="1367">
                  <c:v>1.3940000000000061</c:v>
                </c:pt>
                <c:pt idx="1368">
                  <c:v>1.385999999999995</c:v>
                </c:pt>
                <c:pt idx="1369">
                  <c:v>1.4399999999999964</c:v>
                </c:pt>
                <c:pt idx="1370">
                  <c:v>1.4439999999999871</c:v>
                </c:pt>
                <c:pt idx="1371">
                  <c:v>1.4859999999999889</c:v>
                </c:pt>
                <c:pt idx="1372">
                  <c:v>1.5079999999999802</c:v>
                </c:pt>
                <c:pt idx="1373">
                  <c:v>1.5199999999999811</c:v>
                </c:pt>
                <c:pt idx="1374">
                  <c:v>1.5240000000000009</c:v>
                </c:pt>
                <c:pt idx="1375">
                  <c:v>1.5579999999999916</c:v>
                </c:pt>
                <c:pt idx="1376">
                  <c:v>1.5680000000000121</c:v>
                </c:pt>
                <c:pt idx="1377">
                  <c:v>1.5800000000000125</c:v>
                </c:pt>
                <c:pt idx="1378">
                  <c:v>1.5579999999999916</c:v>
                </c:pt>
                <c:pt idx="1379">
                  <c:v>1.5800000000000125</c:v>
                </c:pt>
                <c:pt idx="1380">
                  <c:v>1.5579999999999916</c:v>
                </c:pt>
                <c:pt idx="1381">
                  <c:v>1.5919999999999834</c:v>
                </c:pt>
                <c:pt idx="1382">
                  <c:v>1.5799999999999832</c:v>
                </c:pt>
                <c:pt idx="1383">
                  <c:v>1.5920000000000136</c:v>
                </c:pt>
                <c:pt idx="1384">
                  <c:v>1.5919999999999834</c:v>
                </c:pt>
                <c:pt idx="1385">
                  <c:v>1.5699999999999923</c:v>
                </c:pt>
                <c:pt idx="1386">
                  <c:v>1.5800000000000125</c:v>
                </c:pt>
                <c:pt idx="1387">
                  <c:v>1.6000000000000227</c:v>
                </c:pt>
                <c:pt idx="1388">
                  <c:v>1.6200000000000045</c:v>
                </c:pt>
                <c:pt idx="1389">
                  <c:v>1.6080000000000041</c:v>
                </c:pt>
                <c:pt idx="1390">
                  <c:v>1.6159999999999848</c:v>
                </c:pt>
                <c:pt idx="1391">
                  <c:v>1.6179999999999943</c:v>
                </c:pt>
                <c:pt idx="1392">
                  <c:v>1.6360000000000241</c:v>
                </c:pt>
                <c:pt idx="1393">
                  <c:v>1.635999999999995</c:v>
                </c:pt>
                <c:pt idx="1394">
                  <c:v>1.6240000000000241</c:v>
                </c:pt>
                <c:pt idx="1395">
                  <c:v>1.6459999999999857</c:v>
                </c:pt>
                <c:pt idx="1396">
                  <c:v>1.6460000000000157</c:v>
                </c:pt>
                <c:pt idx="1397">
                  <c:v>1.6780000000000261</c:v>
                </c:pt>
                <c:pt idx="1398">
                  <c:v>1.7079999999999971</c:v>
                </c:pt>
                <c:pt idx="1399">
                  <c:v>1.6980000000000082</c:v>
                </c:pt>
                <c:pt idx="1400">
                  <c:v>1.7199999999999975</c:v>
                </c:pt>
                <c:pt idx="1401">
                  <c:v>1.731999999999998</c:v>
                </c:pt>
                <c:pt idx="1402">
                  <c:v>1.7539999999999896</c:v>
                </c:pt>
                <c:pt idx="1403">
                  <c:v>1.7520000000000095</c:v>
                </c:pt>
                <c:pt idx="1404">
                  <c:v>1.76400000000001</c:v>
                </c:pt>
                <c:pt idx="1405">
                  <c:v>1.7940000000000111</c:v>
                </c:pt>
                <c:pt idx="1406">
                  <c:v>1.7879999999999814</c:v>
                </c:pt>
                <c:pt idx="1407">
                  <c:v>1.8100000000000023</c:v>
                </c:pt>
                <c:pt idx="1408">
                  <c:v>1.831999999999993</c:v>
                </c:pt>
                <c:pt idx="1409">
                  <c:v>1.8219999999999734</c:v>
                </c:pt>
                <c:pt idx="1410">
                  <c:v>1.8220000000000027</c:v>
                </c:pt>
                <c:pt idx="1411">
                  <c:v>1.8119999999999827</c:v>
                </c:pt>
                <c:pt idx="1412">
                  <c:v>1.8439999999999932</c:v>
                </c:pt>
                <c:pt idx="1413">
                  <c:v>1.8439999999999932</c:v>
                </c:pt>
                <c:pt idx="1414">
                  <c:v>1.8439999999999932</c:v>
                </c:pt>
                <c:pt idx="1415">
                  <c:v>1.8460000000000041</c:v>
                </c:pt>
                <c:pt idx="1416">
                  <c:v>1.8359999999999834</c:v>
                </c:pt>
                <c:pt idx="1417">
                  <c:v>1.8580000000000041</c:v>
                </c:pt>
                <c:pt idx="1418">
                  <c:v>1.8559999999999934</c:v>
                </c:pt>
                <c:pt idx="1419">
                  <c:v>1.8760000000000054</c:v>
                </c:pt>
                <c:pt idx="1420">
                  <c:v>1.8679999999999943</c:v>
                </c:pt>
                <c:pt idx="1421">
                  <c:v>1.8780000000000143</c:v>
                </c:pt>
                <c:pt idx="1422">
                  <c:v>1.8880000000000059</c:v>
                </c:pt>
                <c:pt idx="1423">
                  <c:v>1.9000000000000061</c:v>
                </c:pt>
                <c:pt idx="1424">
                  <c:v>1.9099999999999957</c:v>
                </c:pt>
                <c:pt idx="1425">
                  <c:v>1.9000000000000061</c:v>
                </c:pt>
                <c:pt idx="1426">
                  <c:v>1.9319999999999873</c:v>
                </c:pt>
                <c:pt idx="1427">
                  <c:v>1.9339999999999968</c:v>
                </c:pt>
                <c:pt idx="1428">
                  <c:v>1.9339999999999968</c:v>
                </c:pt>
                <c:pt idx="1429">
                  <c:v>1.9219999999999964</c:v>
                </c:pt>
                <c:pt idx="1430">
                  <c:v>1.9240000000000073</c:v>
                </c:pt>
                <c:pt idx="1431">
                  <c:v>1.9120000000000061</c:v>
                </c:pt>
                <c:pt idx="1432">
                  <c:v>1.9120000000000061</c:v>
                </c:pt>
                <c:pt idx="1433">
                  <c:v>1.9219999999999964</c:v>
                </c:pt>
                <c:pt idx="1434">
                  <c:v>1.9339999999999968</c:v>
                </c:pt>
                <c:pt idx="1435">
                  <c:v>1.8900000000000154</c:v>
                </c:pt>
                <c:pt idx="1436">
                  <c:v>1.9099999999999957</c:v>
                </c:pt>
                <c:pt idx="1437">
                  <c:v>1.9120000000000061</c:v>
                </c:pt>
                <c:pt idx="1438">
                  <c:v>1.9319999999999873</c:v>
                </c:pt>
                <c:pt idx="1439">
                  <c:v>1.9099999999999957</c:v>
                </c:pt>
                <c:pt idx="1440">
                  <c:v>1.9159999999999962</c:v>
                </c:pt>
                <c:pt idx="1441">
                  <c:v>1.9399999999999971</c:v>
                </c:pt>
                <c:pt idx="1442">
                  <c:v>1.8999999999999766</c:v>
                </c:pt>
                <c:pt idx="1443">
                  <c:v>1.9199999999999868</c:v>
                </c:pt>
                <c:pt idx="1444">
                  <c:v>1.932000000000017</c:v>
                </c:pt>
                <c:pt idx="1445">
                  <c:v>1.9099999999999957</c:v>
                </c:pt>
                <c:pt idx="1446">
                  <c:v>1.9120000000000061</c:v>
                </c:pt>
                <c:pt idx="1447">
                  <c:v>1.9339999999999968</c:v>
                </c:pt>
                <c:pt idx="1448">
                  <c:v>1.9259999999999871</c:v>
                </c:pt>
                <c:pt idx="1449">
                  <c:v>1.9360000000000077</c:v>
                </c:pt>
                <c:pt idx="1450">
                  <c:v>1.918000000000007</c:v>
                </c:pt>
                <c:pt idx="1451">
                  <c:v>1.918000000000007</c:v>
                </c:pt>
                <c:pt idx="1452">
                  <c:v>1.9060000000000061</c:v>
                </c:pt>
                <c:pt idx="1453">
                  <c:v>1.9259999999999871</c:v>
                </c:pt>
                <c:pt idx="1454">
                  <c:v>1.9159999999999962</c:v>
                </c:pt>
                <c:pt idx="1455">
                  <c:v>1.9159999999999962</c:v>
                </c:pt>
                <c:pt idx="1456">
                  <c:v>1.9039999999999955</c:v>
                </c:pt>
                <c:pt idx="1457">
                  <c:v>1.9039999999999955</c:v>
                </c:pt>
                <c:pt idx="1458">
                  <c:v>1.8919999999999952</c:v>
                </c:pt>
                <c:pt idx="1459">
                  <c:v>1.9020000000000159</c:v>
                </c:pt>
                <c:pt idx="1460">
                  <c:v>1.9019999999999861</c:v>
                </c:pt>
                <c:pt idx="1461">
                  <c:v>1.8919999999999952</c:v>
                </c:pt>
                <c:pt idx="1462">
                  <c:v>1.9099999999999957</c:v>
                </c:pt>
                <c:pt idx="1463">
                  <c:v>1.9420000000000079</c:v>
                </c:pt>
                <c:pt idx="1464">
                  <c:v>1.9179999999999773</c:v>
                </c:pt>
                <c:pt idx="1465">
                  <c:v>1.9079999999999864</c:v>
                </c:pt>
                <c:pt idx="1466">
                  <c:v>1.9159999999999962</c:v>
                </c:pt>
                <c:pt idx="1467">
                  <c:v>1.9379999999999875</c:v>
                </c:pt>
                <c:pt idx="1468">
                  <c:v>1.9279999999999966</c:v>
                </c:pt>
                <c:pt idx="1469">
                  <c:v>1.9259999999999871</c:v>
                </c:pt>
                <c:pt idx="1470">
                  <c:v>1.9360000000000077</c:v>
                </c:pt>
                <c:pt idx="1471">
                  <c:v>1.9479999999999784</c:v>
                </c:pt>
                <c:pt idx="1472">
                  <c:v>1.9579999999999977</c:v>
                </c:pt>
                <c:pt idx="1473">
                  <c:v>1.9779999999999798</c:v>
                </c:pt>
                <c:pt idx="1474">
                  <c:v>1.9779999999999798</c:v>
                </c:pt>
                <c:pt idx="1475">
                  <c:v>1.9699999999999982</c:v>
                </c:pt>
                <c:pt idx="1476">
                  <c:v>1.9699999999999982</c:v>
                </c:pt>
                <c:pt idx="1477">
                  <c:v>1.9579999999999977</c:v>
                </c:pt>
                <c:pt idx="1478">
                  <c:v>1.9660000000000089</c:v>
                </c:pt>
                <c:pt idx="1479">
                  <c:v>1.9780000000000093</c:v>
                </c:pt>
                <c:pt idx="1480">
                  <c:v>1.9660000000000089</c:v>
                </c:pt>
                <c:pt idx="1481">
                  <c:v>1.9680000000000184</c:v>
                </c:pt>
                <c:pt idx="1482">
                  <c:v>1.9879999999999989</c:v>
                </c:pt>
                <c:pt idx="1483">
                  <c:v>1.9979999999999898</c:v>
                </c:pt>
                <c:pt idx="1484">
                  <c:v>1.9960000000000102</c:v>
                </c:pt>
                <c:pt idx="1485">
                  <c:v>1.9980000000000195</c:v>
                </c:pt>
                <c:pt idx="1486">
                  <c:v>2.0079999999999814</c:v>
                </c:pt>
                <c:pt idx="1487">
                  <c:v>2.0080000000000098</c:v>
                </c:pt>
                <c:pt idx="1488">
                  <c:v>2.0059999999999998</c:v>
                </c:pt>
                <c:pt idx="1489">
                  <c:v>2.0059999999999998</c:v>
                </c:pt>
                <c:pt idx="1490">
                  <c:v>1.9840000000000095</c:v>
                </c:pt>
                <c:pt idx="1491">
                  <c:v>1.9919999999999898</c:v>
                </c:pt>
                <c:pt idx="1492">
                  <c:v>1.9900000000000098</c:v>
                </c:pt>
                <c:pt idx="1493">
                  <c:v>1.9799999999999898</c:v>
                </c:pt>
                <c:pt idx="1494">
                  <c:v>1.9879999999999989</c:v>
                </c:pt>
                <c:pt idx="1495">
                  <c:v>1.9979999999999898</c:v>
                </c:pt>
                <c:pt idx="1496">
                  <c:v>1.9860000000000191</c:v>
                </c:pt>
                <c:pt idx="1497">
                  <c:v>1.9960000000000102</c:v>
                </c:pt>
                <c:pt idx="1498">
                  <c:v>2.0079999999999814</c:v>
                </c:pt>
                <c:pt idx="1499">
                  <c:v>1.9879999999999989</c:v>
                </c:pt>
                <c:pt idx="1500">
                  <c:v>2.0080000000000098</c:v>
                </c:pt>
                <c:pt idx="1501">
                  <c:v>2.0079999999999814</c:v>
                </c:pt>
                <c:pt idx="1502">
                  <c:v>2.0079999999999814</c:v>
                </c:pt>
                <c:pt idx="1503">
                  <c:v>1.9959999999999802</c:v>
                </c:pt>
                <c:pt idx="1504">
                  <c:v>2.0200000000000102</c:v>
                </c:pt>
                <c:pt idx="1505">
                  <c:v>2.0119999999999991</c:v>
                </c:pt>
                <c:pt idx="1506">
                  <c:v>2.0099999999999909</c:v>
                </c:pt>
                <c:pt idx="1507">
                  <c:v>2</c:v>
                </c:pt>
                <c:pt idx="1508">
                  <c:v>2.0260000000000105</c:v>
                </c:pt>
                <c:pt idx="1509">
                  <c:v>2.0240000000000009</c:v>
                </c:pt>
                <c:pt idx="1510">
                  <c:v>2.0059999999999998</c:v>
                </c:pt>
                <c:pt idx="1511">
                  <c:v>2.0180000000000007</c:v>
                </c:pt>
                <c:pt idx="1512">
                  <c:v>2.0300000000000007</c:v>
                </c:pt>
                <c:pt idx="1513">
                  <c:v>2.0520000000000196</c:v>
                </c:pt>
                <c:pt idx="1514">
                  <c:v>2.0339999999999918</c:v>
                </c:pt>
                <c:pt idx="1515">
                  <c:v>2.0020000000000087</c:v>
                </c:pt>
                <c:pt idx="1516">
                  <c:v>2.0159999999999907</c:v>
                </c:pt>
                <c:pt idx="1517">
                  <c:v>1.9939999999999998</c:v>
                </c:pt>
                <c:pt idx="1518">
                  <c:v>2.0059999999999998</c:v>
                </c:pt>
                <c:pt idx="1519">
                  <c:v>2.0380000000000109</c:v>
                </c:pt>
                <c:pt idx="1520">
                  <c:v>1.9960000000000102</c:v>
                </c:pt>
                <c:pt idx="1521">
                  <c:v>2.0200000000000102</c:v>
                </c:pt>
                <c:pt idx="1522">
                  <c:v>2.0319999999999823</c:v>
                </c:pt>
                <c:pt idx="1523">
                  <c:v>2.0119999999999991</c:v>
                </c:pt>
                <c:pt idx="1524">
                  <c:v>2.0119999999999991</c:v>
                </c:pt>
                <c:pt idx="1525">
                  <c:v>2.0160000000000187</c:v>
                </c:pt>
                <c:pt idx="1526">
                  <c:v>2.0260000000000105</c:v>
                </c:pt>
                <c:pt idx="1527">
                  <c:v>2.0300000000000007</c:v>
                </c:pt>
                <c:pt idx="1528">
                  <c:v>2.0180000000000007</c:v>
                </c:pt>
                <c:pt idx="1529">
                  <c:v>2.0260000000000105</c:v>
                </c:pt>
                <c:pt idx="1530">
                  <c:v>2.0279999999999916</c:v>
                </c:pt>
                <c:pt idx="1531">
                  <c:v>2.0380000000000109</c:v>
                </c:pt>
                <c:pt idx="1532">
                  <c:v>2.01400000000001</c:v>
                </c:pt>
                <c:pt idx="1533">
                  <c:v>2.0039999999999911</c:v>
                </c:pt>
                <c:pt idx="1534">
                  <c:v>2.0119999999999991</c:v>
                </c:pt>
                <c:pt idx="1535">
                  <c:v>2.0219999999999914</c:v>
                </c:pt>
                <c:pt idx="1536">
                  <c:v>2.0099999999999909</c:v>
                </c:pt>
                <c:pt idx="1537">
                  <c:v>2.0180000000000007</c:v>
                </c:pt>
                <c:pt idx="1538">
                  <c:v>2.0080000000000098</c:v>
                </c:pt>
                <c:pt idx="1539">
                  <c:v>2.0059999999999998</c:v>
                </c:pt>
                <c:pt idx="1540">
                  <c:v>1.9900000000000098</c:v>
                </c:pt>
                <c:pt idx="1541">
                  <c:v>2.0119999999999991</c:v>
                </c:pt>
                <c:pt idx="1542">
                  <c:v>1.9900000000000098</c:v>
                </c:pt>
                <c:pt idx="1543">
                  <c:v>2.0020000000000087</c:v>
                </c:pt>
                <c:pt idx="1544">
                  <c:v>2.0099999999999909</c:v>
                </c:pt>
                <c:pt idx="1545">
                  <c:v>1.9779999999999798</c:v>
                </c:pt>
                <c:pt idx="1546">
                  <c:v>1.9959999999999802</c:v>
                </c:pt>
                <c:pt idx="1547">
                  <c:v>2</c:v>
                </c:pt>
                <c:pt idx="1548">
                  <c:v>2.0059999999999998</c:v>
                </c:pt>
                <c:pt idx="1549">
                  <c:v>2.0180000000000007</c:v>
                </c:pt>
                <c:pt idx="1550">
                  <c:v>2.0059999999999998</c:v>
                </c:pt>
                <c:pt idx="1551">
                  <c:v>2.0039999999999911</c:v>
                </c:pt>
                <c:pt idx="1552">
                  <c:v>2.0019999999999807</c:v>
                </c:pt>
                <c:pt idx="1553">
                  <c:v>1.98999999999998</c:v>
                </c:pt>
                <c:pt idx="1554">
                  <c:v>1.9879999999999989</c:v>
                </c:pt>
                <c:pt idx="1555">
                  <c:v>1.9879999999999989</c:v>
                </c:pt>
                <c:pt idx="1556">
                  <c:v>1.9980000000000195</c:v>
                </c:pt>
                <c:pt idx="1557">
                  <c:v>1.9859999999999898</c:v>
                </c:pt>
                <c:pt idx="1558">
                  <c:v>1.9819999999999987</c:v>
                </c:pt>
                <c:pt idx="1559">
                  <c:v>1.9939999999999998</c:v>
                </c:pt>
                <c:pt idx="1560">
                  <c:v>1.9800000000000189</c:v>
                </c:pt>
                <c:pt idx="1561">
                  <c:v>1.9679999999999886</c:v>
                </c:pt>
                <c:pt idx="1562">
                  <c:v>1.9799999999999898</c:v>
                </c:pt>
                <c:pt idx="1563">
                  <c:v>1.9800000000000189</c:v>
                </c:pt>
                <c:pt idx="1564">
                  <c:v>1.9759999999999984</c:v>
                </c:pt>
                <c:pt idx="1565">
                  <c:v>1.9739999999999889</c:v>
                </c:pt>
                <c:pt idx="1566">
                  <c:v>1.9740000000000186</c:v>
                </c:pt>
                <c:pt idx="1567">
                  <c:v>1.9620000000000182</c:v>
                </c:pt>
                <c:pt idx="1568">
                  <c:v>1.9819999999999987</c:v>
                </c:pt>
                <c:pt idx="1569">
                  <c:v>1.9839999999999798</c:v>
                </c:pt>
                <c:pt idx="1570">
                  <c:v>1.9699999999999982</c:v>
                </c:pt>
                <c:pt idx="1571">
                  <c:v>1.9480000000000082</c:v>
                </c:pt>
                <c:pt idx="1572">
                  <c:v>1.9900000000000098</c:v>
                </c:pt>
                <c:pt idx="1573">
                  <c:v>1.9559999999999882</c:v>
                </c:pt>
                <c:pt idx="1574">
                  <c:v>1.9759999999999984</c:v>
                </c:pt>
                <c:pt idx="1575">
                  <c:v>1.9759999999999984</c:v>
                </c:pt>
                <c:pt idx="1576">
                  <c:v>1.9859999999999898</c:v>
                </c:pt>
                <c:pt idx="1577">
                  <c:v>1.9959999999999802</c:v>
                </c:pt>
                <c:pt idx="1578">
                  <c:v>2.0600000000000032</c:v>
                </c:pt>
                <c:pt idx="1579">
                  <c:v>2.1159999999999841</c:v>
                </c:pt>
                <c:pt idx="1580">
                  <c:v>2.2139999999999986</c:v>
                </c:pt>
                <c:pt idx="1581">
                  <c:v>2.3639999999999759</c:v>
                </c:pt>
                <c:pt idx="1582">
                  <c:v>2.4860000000000184</c:v>
                </c:pt>
                <c:pt idx="1583">
                  <c:v>2.6520000000000148</c:v>
                </c:pt>
                <c:pt idx="1584">
                  <c:v>2.8059999999999827</c:v>
                </c:pt>
                <c:pt idx="1585">
                  <c:v>2.9259999999999877</c:v>
                </c:pt>
                <c:pt idx="1586">
                  <c:v>3.0159999999999907</c:v>
                </c:pt>
                <c:pt idx="1587">
                  <c:v>3.0960000000000027</c:v>
                </c:pt>
                <c:pt idx="1588">
                  <c:v>3.1419999999999959</c:v>
                </c:pt>
                <c:pt idx="1589">
                  <c:v>3.210000000000008</c:v>
                </c:pt>
                <c:pt idx="1590">
                  <c:v>3.2139999999999986</c:v>
                </c:pt>
                <c:pt idx="1591">
                  <c:v>3.2259999999999991</c:v>
                </c:pt>
                <c:pt idx="1592">
                  <c:v>3.2419999999999902</c:v>
                </c:pt>
                <c:pt idx="1593">
                  <c:v>3.2440000000000282</c:v>
                </c:pt>
                <c:pt idx="1594">
                  <c:v>3.2559999999999998</c:v>
                </c:pt>
                <c:pt idx="1595">
                  <c:v>3.2379999999999995</c:v>
                </c:pt>
                <c:pt idx="1596">
                  <c:v>3.2620000000000005</c:v>
                </c:pt>
                <c:pt idx="1597">
                  <c:v>3.25</c:v>
                </c:pt>
                <c:pt idx="1598">
                  <c:v>3.2960000000000207</c:v>
                </c:pt>
                <c:pt idx="1599">
                  <c:v>3.3600000000000136</c:v>
                </c:pt>
                <c:pt idx="1600">
                  <c:v>3.4560000000000173</c:v>
                </c:pt>
                <c:pt idx="1601">
                  <c:v>3.554000000000002</c:v>
                </c:pt>
                <c:pt idx="1602">
                  <c:v>3.6520000000000148</c:v>
                </c:pt>
                <c:pt idx="1603">
                  <c:v>3.75</c:v>
                </c:pt>
                <c:pt idx="1604">
                  <c:v>3.8499999999999943</c:v>
                </c:pt>
                <c:pt idx="1605">
                  <c:v>3.9499999999999877</c:v>
                </c:pt>
                <c:pt idx="1606">
                  <c:v>4.0260000000000105</c:v>
                </c:pt>
                <c:pt idx="1607">
                  <c:v>4.0699999999999905</c:v>
                </c:pt>
                <c:pt idx="1608">
                  <c:v>4.1260000000000048</c:v>
                </c:pt>
                <c:pt idx="1609">
                  <c:v>4.1599999999999966</c:v>
                </c:pt>
                <c:pt idx="1610">
                  <c:v>4.1800000000000068</c:v>
                </c:pt>
                <c:pt idx="1611">
                  <c:v>4.1799999999999784</c:v>
                </c:pt>
                <c:pt idx="1612">
                  <c:v>4.1920000000000055</c:v>
                </c:pt>
                <c:pt idx="1613">
                  <c:v>4.1920000000000055</c:v>
                </c:pt>
                <c:pt idx="1614">
                  <c:v>4.1959999999999953</c:v>
                </c:pt>
                <c:pt idx="1615">
                  <c:v>4.1839999999999975</c:v>
                </c:pt>
                <c:pt idx="1616">
                  <c:v>4.1939999999999875</c:v>
                </c:pt>
                <c:pt idx="1617">
                  <c:v>4.186000000000007</c:v>
                </c:pt>
                <c:pt idx="1618">
                  <c:v>4.2099999999999804</c:v>
                </c:pt>
                <c:pt idx="1619">
                  <c:v>4.1980000000000075</c:v>
                </c:pt>
                <c:pt idx="1620">
                  <c:v>4.2099999999999804</c:v>
                </c:pt>
                <c:pt idx="1621">
                  <c:v>4.186000000000007</c:v>
                </c:pt>
                <c:pt idx="1622">
                  <c:v>4.2119999999999891</c:v>
                </c:pt>
                <c:pt idx="1623">
                  <c:v>4.2120000000000175</c:v>
                </c:pt>
                <c:pt idx="1624">
                  <c:v>4.2160000000000082</c:v>
                </c:pt>
                <c:pt idx="1625">
                  <c:v>4.2039999999999793</c:v>
                </c:pt>
                <c:pt idx="1626">
                  <c:v>4.2059999999999889</c:v>
                </c:pt>
                <c:pt idx="1627">
                  <c:v>4.1959999999999953</c:v>
                </c:pt>
                <c:pt idx="1628">
                  <c:v>4.1959999999999953</c:v>
                </c:pt>
                <c:pt idx="1629">
                  <c:v>4.2060000000000173</c:v>
                </c:pt>
                <c:pt idx="1630">
                  <c:v>4.1939999999999875</c:v>
                </c:pt>
                <c:pt idx="1631">
                  <c:v>4.186000000000007</c:v>
                </c:pt>
                <c:pt idx="1632">
                  <c:v>4.1720000000000264</c:v>
                </c:pt>
                <c:pt idx="1633">
                  <c:v>4.1740000000000066</c:v>
                </c:pt>
                <c:pt idx="1634">
                  <c:v>4.1920000000000055</c:v>
                </c:pt>
                <c:pt idx="1635">
                  <c:v>4.1840000000000259</c:v>
                </c:pt>
                <c:pt idx="1636">
                  <c:v>4.186000000000007</c:v>
                </c:pt>
                <c:pt idx="1637">
                  <c:v>4.1840000000000259</c:v>
                </c:pt>
                <c:pt idx="1638">
                  <c:v>4.1840000000000259</c:v>
                </c:pt>
                <c:pt idx="1639">
                  <c:v>4.1500000000000057</c:v>
                </c:pt>
                <c:pt idx="1640">
                  <c:v>4.1620000000000035</c:v>
                </c:pt>
                <c:pt idx="1641">
                  <c:v>4.1500000000000057</c:v>
                </c:pt>
                <c:pt idx="1642">
                  <c:v>4.1539999999999955</c:v>
                </c:pt>
                <c:pt idx="1643">
                  <c:v>4.1579999999999844</c:v>
                </c:pt>
                <c:pt idx="1644">
                  <c:v>4.1640000000000121</c:v>
                </c:pt>
                <c:pt idx="1645">
                  <c:v>4.1140000000000008</c:v>
                </c:pt>
                <c:pt idx="1646">
                  <c:v>4.0759999999999925</c:v>
                </c:pt>
                <c:pt idx="1647">
                  <c:v>4.0720000000000027</c:v>
                </c:pt>
                <c:pt idx="1648">
                  <c:v>4.0800000000000125</c:v>
                </c:pt>
                <c:pt idx="1649">
                  <c:v>4.0439999999999827</c:v>
                </c:pt>
                <c:pt idx="1650">
                  <c:v>4.0460000000000234</c:v>
                </c:pt>
                <c:pt idx="1651">
                  <c:v>4.0200000000000085</c:v>
                </c:pt>
                <c:pt idx="1652">
                  <c:v>4.0199999999999818</c:v>
                </c:pt>
                <c:pt idx="1653">
                  <c:v>3.9679999999999893</c:v>
                </c:pt>
                <c:pt idx="1654">
                  <c:v>3.9479999999999791</c:v>
                </c:pt>
                <c:pt idx="1655">
                  <c:v>3.9139999999999873</c:v>
                </c:pt>
                <c:pt idx="1656">
                  <c:v>3.9059999999999775</c:v>
                </c:pt>
                <c:pt idx="1657">
                  <c:v>3.8539999999999837</c:v>
                </c:pt>
                <c:pt idx="1658">
                  <c:v>3.8319999999999927</c:v>
                </c:pt>
                <c:pt idx="1659">
                  <c:v>3.81400000000002</c:v>
                </c:pt>
                <c:pt idx="1660">
                  <c:v>3.804000000000002</c:v>
                </c:pt>
                <c:pt idx="1661">
                  <c:v>3.8080000000000207</c:v>
                </c:pt>
                <c:pt idx="1662">
                  <c:v>3.7980000000000018</c:v>
                </c:pt>
                <c:pt idx="1663">
                  <c:v>3.7980000000000018</c:v>
                </c:pt>
                <c:pt idx="1664">
                  <c:v>3.8019999999999925</c:v>
                </c:pt>
                <c:pt idx="1665">
                  <c:v>3.7939999999999832</c:v>
                </c:pt>
                <c:pt idx="1666">
                  <c:v>3.7940000000000111</c:v>
                </c:pt>
                <c:pt idx="1667">
                  <c:v>3.7639999999999816</c:v>
                </c:pt>
                <c:pt idx="1668">
                  <c:v>3.7639999999999816</c:v>
                </c:pt>
                <c:pt idx="1669">
                  <c:v>3.7740000000000009</c:v>
                </c:pt>
                <c:pt idx="1670">
                  <c:v>3.7539999999999911</c:v>
                </c:pt>
                <c:pt idx="1671">
                  <c:v>3.7559999999999998</c:v>
                </c:pt>
                <c:pt idx="1672">
                  <c:v>3.7559999999999998</c:v>
                </c:pt>
                <c:pt idx="1673">
                  <c:v>3.7339999999999804</c:v>
                </c:pt>
                <c:pt idx="1674">
                  <c:v>3.7139999999999986</c:v>
                </c:pt>
                <c:pt idx="1675">
                  <c:v>3.7340000000000089</c:v>
                </c:pt>
                <c:pt idx="1676">
                  <c:v>3.7239999999999895</c:v>
                </c:pt>
                <c:pt idx="1677">
                  <c:v>3.7019999999999982</c:v>
                </c:pt>
                <c:pt idx="1678">
                  <c:v>3.6999999999999877</c:v>
                </c:pt>
                <c:pt idx="1679">
                  <c:v>3.671999999999997</c:v>
                </c:pt>
                <c:pt idx="1680">
                  <c:v>3.6700000000000159</c:v>
                </c:pt>
                <c:pt idx="1681">
                  <c:v>3.6699999999999875</c:v>
                </c:pt>
                <c:pt idx="1682">
                  <c:v>3.6659999999999981</c:v>
                </c:pt>
                <c:pt idx="1683">
                  <c:v>3.6659999999999981</c:v>
                </c:pt>
                <c:pt idx="1684">
                  <c:v>3.6639999999999882</c:v>
                </c:pt>
                <c:pt idx="1685">
                  <c:v>3.6759999999999877</c:v>
                </c:pt>
                <c:pt idx="1686">
                  <c:v>3.6859999999999786</c:v>
                </c:pt>
                <c:pt idx="1687">
                  <c:v>3.6639999999999882</c:v>
                </c:pt>
                <c:pt idx="1688">
                  <c:v>3.6859999999999786</c:v>
                </c:pt>
                <c:pt idx="1689">
                  <c:v>3.695999999999998</c:v>
                </c:pt>
                <c:pt idx="1690">
                  <c:v>3.6839999999999988</c:v>
                </c:pt>
                <c:pt idx="1691">
                  <c:v>3.6920000000000073</c:v>
                </c:pt>
                <c:pt idx="1692">
                  <c:v>3.6820000000000177</c:v>
                </c:pt>
                <c:pt idx="1693">
                  <c:v>3.6620000000000061</c:v>
                </c:pt>
                <c:pt idx="1694">
                  <c:v>3.6520000000000148</c:v>
                </c:pt>
                <c:pt idx="1695">
                  <c:v>3.6740000000000066</c:v>
                </c:pt>
                <c:pt idx="1696">
                  <c:v>3.6940000000000182</c:v>
                </c:pt>
                <c:pt idx="1697">
                  <c:v>3.7019999999999982</c:v>
                </c:pt>
                <c:pt idx="1698">
                  <c:v>3.7019999999999982</c:v>
                </c:pt>
                <c:pt idx="1699">
                  <c:v>3.7119999999999878</c:v>
                </c:pt>
                <c:pt idx="1700">
                  <c:v>3.7040000000000082</c:v>
                </c:pt>
                <c:pt idx="1701">
                  <c:v>3.7319999999999993</c:v>
                </c:pt>
                <c:pt idx="1702">
                  <c:v>3.7079999999999997</c:v>
                </c:pt>
                <c:pt idx="1703">
                  <c:v>3.6940000000000182</c:v>
                </c:pt>
                <c:pt idx="1704">
                  <c:v>3.7040000000000082</c:v>
                </c:pt>
                <c:pt idx="1705">
                  <c:v>3.7000000000000184</c:v>
                </c:pt>
                <c:pt idx="1706">
                  <c:v>3.6800000000000082</c:v>
                </c:pt>
                <c:pt idx="1707">
                  <c:v>3.6760000000000161</c:v>
                </c:pt>
                <c:pt idx="1708">
                  <c:v>3.6440000000000055</c:v>
                </c:pt>
                <c:pt idx="1709">
                  <c:v>3.6400000000000152</c:v>
                </c:pt>
                <c:pt idx="1710">
                  <c:v>3.6380000000000048</c:v>
                </c:pt>
                <c:pt idx="1711">
                  <c:v>3.6260000000000048</c:v>
                </c:pt>
                <c:pt idx="1712">
                  <c:v>3.6140000000000043</c:v>
                </c:pt>
                <c:pt idx="1713">
                  <c:v>3.6339999999999861</c:v>
                </c:pt>
                <c:pt idx="1714">
                  <c:v>3.6420000000000243</c:v>
                </c:pt>
                <c:pt idx="1715">
                  <c:v>3.6200000000000045</c:v>
                </c:pt>
                <c:pt idx="1716">
                  <c:v>3.6220000000000141</c:v>
                </c:pt>
                <c:pt idx="1717">
                  <c:v>3.6100000000000136</c:v>
                </c:pt>
                <c:pt idx="1718">
                  <c:v>3.6280000000000152</c:v>
                </c:pt>
                <c:pt idx="1719">
                  <c:v>3.5960000000000027</c:v>
                </c:pt>
                <c:pt idx="1720">
                  <c:v>3.6280000000000152</c:v>
                </c:pt>
                <c:pt idx="1721">
                  <c:v>3.6160000000000139</c:v>
                </c:pt>
                <c:pt idx="1722">
                  <c:v>3.6059999999999945</c:v>
                </c:pt>
                <c:pt idx="1723">
                  <c:v>3.5739999999999839</c:v>
                </c:pt>
                <c:pt idx="1724">
                  <c:v>3.5639999999999943</c:v>
                </c:pt>
                <c:pt idx="1725">
                  <c:v>3.554000000000002</c:v>
                </c:pt>
                <c:pt idx="1726">
                  <c:v>3.5520000000000196</c:v>
                </c:pt>
                <c:pt idx="1727">
                  <c:v>3.5439999999999832</c:v>
                </c:pt>
                <c:pt idx="1728">
                  <c:v>3.5219999999999914</c:v>
                </c:pt>
                <c:pt idx="1729">
                  <c:v>3.5139999999999807</c:v>
                </c:pt>
                <c:pt idx="1730">
                  <c:v>3.5240000000000009</c:v>
                </c:pt>
                <c:pt idx="1731">
                  <c:v>3.5059999999999998</c:v>
                </c:pt>
                <c:pt idx="1732">
                  <c:v>3.5080000000000098</c:v>
                </c:pt>
                <c:pt idx="1733">
                  <c:v>3.5300000000000007</c:v>
                </c:pt>
                <c:pt idx="1734">
                  <c:v>3.554000000000002</c:v>
                </c:pt>
                <c:pt idx="1735">
                  <c:v>3.5660000000000025</c:v>
                </c:pt>
                <c:pt idx="1736">
                  <c:v>3.5680000000000134</c:v>
                </c:pt>
                <c:pt idx="1737">
                  <c:v>3.5720000000000027</c:v>
                </c:pt>
                <c:pt idx="1738">
                  <c:v>3.5919999999999837</c:v>
                </c:pt>
                <c:pt idx="1739">
                  <c:v>3.5960000000000027</c:v>
                </c:pt>
                <c:pt idx="1740">
                  <c:v>3.5979999999999848</c:v>
                </c:pt>
                <c:pt idx="1741">
                  <c:v>3.6099999999999848</c:v>
                </c:pt>
                <c:pt idx="1742">
                  <c:v>3.6120000000000227</c:v>
                </c:pt>
                <c:pt idx="1743">
                  <c:v>3.592000000000013</c:v>
                </c:pt>
                <c:pt idx="1744">
                  <c:v>3.5900000000000034</c:v>
                </c:pt>
                <c:pt idx="1745">
                  <c:v>3.5900000000000034</c:v>
                </c:pt>
                <c:pt idx="1746">
                  <c:v>3.5680000000000134</c:v>
                </c:pt>
                <c:pt idx="1747">
                  <c:v>3.578000000000003</c:v>
                </c:pt>
                <c:pt idx="1748">
                  <c:v>3.578000000000003</c:v>
                </c:pt>
                <c:pt idx="1749">
                  <c:v>3.5980000000000132</c:v>
                </c:pt>
                <c:pt idx="1750">
                  <c:v>3.5660000000000025</c:v>
                </c:pt>
                <c:pt idx="1751">
                  <c:v>3.5840000000000032</c:v>
                </c:pt>
                <c:pt idx="1752">
                  <c:v>3.5939999999999941</c:v>
                </c:pt>
                <c:pt idx="1753">
                  <c:v>3.5719999999999743</c:v>
                </c:pt>
                <c:pt idx="1754">
                  <c:v>3.5600000000000032</c:v>
                </c:pt>
                <c:pt idx="1755">
                  <c:v>3.5679999999999836</c:v>
                </c:pt>
                <c:pt idx="1756">
                  <c:v>3.5800000000000138</c:v>
                </c:pt>
                <c:pt idx="1757">
                  <c:v>3.5900000000000034</c:v>
                </c:pt>
                <c:pt idx="1758">
                  <c:v>3.6100000000000136</c:v>
                </c:pt>
                <c:pt idx="1759">
                  <c:v>3.5979999999999848</c:v>
                </c:pt>
                <c:pt idx="1760">
                  <c:v>3.5879999999999952</c:v>
                </c:pt>
                <c:pt idx="1761">
                  <c:v>3.607999999999977</c:v>
                </c:pt>
                <c:pt idx="1762">
                  <c:v>3.5959999999999748</c:v>
                </c:pt>
                <c:pt idx="1763">
                  <c:v>3.6299999999999955</c:v>
                </c:pt>
                <c:pt idx="1764">
                  <c:v>3.6279999999999859</c:v>
                </c:pt>
                <c:pt idx="1765">
                  <c:v>3.6380000000000048</c:v>
                </c:pt>
                <c:pt idx="1766">
                  <c:v>3.6239999999999952</c:v>
                </c:pt>
                <c:pt idx="1767">
                  <c:v>3.6260000000000048</c:v>
                </c:pt>
                <c:pt idx="1768">
                  <c:v>3.6560000000000046</c:v>
                </c:pt>
                <c:pt idx="1769">
                  <c:v>3.6439999999999784</c:v>
                </c:pt>
                <c:pt idx="1770">
                  <c:v>3.6440000000000055</c:v>
                </c:pt>
                <c:pt idx="1771">
                  <c:v>3.6419999999999959</c:v>
                </c:pt>
                <c:pt idx="1772">
                  <c:v>3.6399999999999864</c:v>
                </c:pt>
                <c:pt idx="1773">
                  <c:v>3.6599999999999966</c:v>
                </c:pt>
                <c:pt idx="1774">
                  <c:v>3.6379999999999781</c:v>
                </c:pt>
                <c:pt idx="1775">
                  <c:v>3.6359999999999957</c:v>
                </c:pt>
                <c:pt idx="1776">
                  <c:v>3.6339999999999861</c:v>
                </c:pt>
                <c:pt idx="1777">
                  <c:v>3.6320000000000037</c:v>
                </c:pt>
                <c:pt idx="1778">
                  <c:v>3.6299999999999955</c:v>
                </c:pt>
                <c:pt idx="1779">
                  <c:v>3.6200000000000045</c:v>
                </c:pt>
                <c:pt idx="1780">
                  <c:v>3.6280000000000152</c:v>
                </c:pt>
                <c:pt idx="1781">
                  <c:v>3.6380000000000048</c:v>
                </c:pt>
                <c:pt idx="1782">
                  <c:v>3.6260000000000048</c:v>
                </c:pt>
                <c:pt idx="1783">
                  <c:v>3.646000000000015</c:v>
                </c:pt>
                <c:pt idx="1784">
                  <c:v>3.6360000000000237</c:v>
                </c:pt>
                <c:pt idx="1785">
                  <c:v>3.6340000000000146</c:v>
                </c:pt>
                <c:pt idx="1786">
                  <c:v>3.6320000000000037</c:v>
                </c:pt>
                <c:pt idx="1787">
                  <c:v>3.6440000000000055</c:v>
                </c:pt>
                <c:pt idx="1788">
                  <c:v>3.6219999999999857</c:v>
                </c:pt>
                <c:pt idx="1789">
                  <c:v>3.6320000000000037</c:v>
                </c:pt>
                <c:pt idx="1790">
                  <c:v>3.6540000000000248</c:v>
                </c:pt>
                <c:pt idx="1791">
                  <c:v>3.6539999999999977</c:v>
                </c:pt>
                <c:pt idx="1792">
                  <c:v>3.6440000000000055</c:v>
                </c:pt>
                <c:pt idx="1793">
                  <c:v>3.6339999999999861</c:v>
                </c:pt>
                <c:pt idx="1794">
                  <c:v>3.6539999999999977</c:v>
                </c:pt>
                <c:pt idx="1795">
                  <c:v>3.6659999999999981</c:v>
                </c:pt>
                <c:pt idx="1796">
                  <c:v>3.6560000000000046</c:v>
                </c:pt>
                <c:pt idx="1797">
                  <c:v>3.6659999999999981</c:v>
                </c:pt>
                <c:pt idx="1798">
                  <c:v>3.6459999999999866</c:v>
                </c:pt>
                <c:pt idx="1799">
                  <c:v>3.646000000000015</c:v>
                </c:pt>
                <c:pt idx="1800">
                  <c:v>3.6479999999999975</c:v>
                </c:pt>
                <c:pt idx="1801">
                  <c:v>3.657999999999987</c:v>
                </c:pt>
                <c:pt idx="1802">
                  <c:v>3.6480000000000246</c:v>
                </c:pt>
                <c:pt idx="1803">
                  <c:v>3.6380000000000048</c:v>
                </c:pt>
                <c:pt idx="1804">
                  <c:v>3.6279999999999859</c:v>
                </c:pt>
                <c:pt idx="1805">
                  <c:v>3.6399999999999864</c:v>
                </c:pt>
                <c:pt idx="1806">
                  <c:v>3.6320000000000037</c:v>
                </c:pt>
                <c:pt idx="1807">
                  <c:v>3.6519999999999868</c:v>
                </c:pt>
                <c:pt idx="1808">
                  <c:v>3.6340000000000146</c:v>
                </c:pt>
                <c:pt idx="1809">
                  <c:v>3.6560000000000046</c:v>
                </c:pt>
                <c:pt idx="1810">
                  <c:v>3.646000000000015</c:v>
                </c:pt>
                <c:pt idx="1811">
                  <c:v>3.657999999999987</c:v>
                </c:pt>
                <c:pt idx="1812">
                  <c:v>3.657999999999987</c:v>
                </c:pt>
                <c:pt idx="1813">
                  <c:v>3.6380000000000048</c:v>
                </c:pt>
                <c:pt idx="1814">
                  <c:v>3.6260000000000048</c:v>
                </c:pt>
                <c:pt idx="1815">
                  <c:v>3.6360000000000237</c:v>
                </c:pt>
                <c:pt idx="1816">
                  <c:v>3.6159999999999841</c:v>
                </c:pt>
                <c:pt idx="1817">
                  <c:v>3.6180000000000234</c:v>
                </c:pt>
                <c:pt idx="1818">
                  <c:v>3.6299999999999955</c:v>
                </c:pt>
                <c:pt idx="1819">
                  <c:v>3.6300000000000239</c:v>
                </c:pt>
                <c:pt idx="1820">
                  <c:v>3.6420000000000243</c:v>
                </c:pt>
                <c:pt idx="1821">
                  <c:v>3.6500000000000057</c:v>
                </c:pt>
                <c:pt idx="1822">
                  <c:v>3.6520000000000148</c:v>
                </c:pt>
                <c:pt idx="1823">
                  <c:v>3.6519999999999868</c:v>
                </c:pt>
                <c:pt idx="1824">
                  <c:v>3.6399999999999864</c:v>
                </c:pt>
                <c:pt idx="1825">
                  <c:v>3.6500000000000057</c:v>
                </c:pt>
                <c:pt idx="1826">
                  <c:v>3.6580000000000155</c:v>
                </c:pt>
                <c:pt idx="1827">
                  <c:v>3.6599999999999966</c:v>
                </c:pt>
                <c:pt idx="1828">
                  <c:v>3.6500000000000057</c:v>
                </c:pt>
                <c:pt idx="1829">
                  <c:v>3.6700000000000159</c:v>
                </c:pt>
                <c:pt idx="1830">
                  <c:v>3.6700000000000159</c:v>
                </c:pt>
                <c:pt idx="1831">
                  <c:v>3.671999999999997</c:v>
                </c:pt>
                <c:pt idx="1832">
                  <c:v>3.6680000000000077</c:v>
                </c:pt>
                <c:pt idx="1833">
                  <c:v>3.6560000000000046</c:v>
                </c:pt>
                <c:pt idx="1834">
                  <c:v>3.6580000000000155</c:v>
                </c:pt>
                <c:pt idx="1835">
                  <c:v>3.646000000000015</c:v>
                </c:pt>
                <c:pt idx="1836">
                  <c:v>3.6380000000000048</c:v>
                </c:pt>
                <c:pt idx="1837">
                  <c:v>3.6380000000000048</c:v>
                </c:pt>
                <c:pt idx="1838">
                  <c:v>3.6580000000000155</c:v>
                </c:pt>
                <c:pt idx="1839">
                  <c:v>3.6479999999999975</c:v>
                </c:pt>
                <c:pt idx="1840">
                  <c:v>3.6279999999999859</c:v>
                </c:pt>
                <c:pt idx="1841">
                  <c:v>3.6599999999999966</c:v>
                </c:pt>
                <c:pt idx="1842">
                  <c:v>3.6479999999999975</c:v>
                </c:pt>
                <c:pt idx="1843">
                  <c:v>3.6380000000000048</c:v>
                </c:pt>
                <c:pt idx="1844">
                  <c:v>3.6400000000000152</c:v>
                </c:pt>
                <c:pt idx="1845">
                  <c:v>3.6500000000000057</c:v>
                </c:pt>
                <c:pt idx="1846">
                  <c:v>3.6380000000000048</c:v>
                </c:pt>
                <c:pt idx="1847">
                  <c:v>3.6580000000000155</c:v>
                </c:pt>
                <c:pt idx="1848">
                  <c:v>3.6280000000000152</c:v>
                </c:pt>
                <c:pt idx="1849">
                  <c:v>3.6400000000000152</c:v>
                </c:pt>
                <c:pt idx="1850">
                  <c:v>3.6400000000000152</c:v>
                </c:pt>
                <c:pt idx="1851">
                  <c:v>3.6280000000000152</c:v>
                </c:pt>
                <c:pt idx="1852">
                  <c:v>3.6260000000000048</c:v>
                </c:pt>
                <c:pt idx="1853">
                  <c:v>3.6459999999999866</c:v>
                </c:pt>
                <c:pt idx="1854">
                  <c:v>3.6120000000000227</c:v>
                </c:pt>
                <c:pt idx="1855">
                  <c:v>3.6120000000000227</c:v>
                </c:pt>
                <c:pt idx="1856">
                  <c:v>3.6200000000000045</c:v>
                </c:pt>
                <c:pt idx="1857">
                  <c:v>3.5960000000000027</c:v>
                </c:pt>
                <c:pt idx="1858">
                  <c:v>3.5860000000000132</c:v>
                </c:pt>
                <c:pt idx="1859">
                  <c:v>3.5939999999999941</c:v>
                </c:pt>
                <c:pt idx="1860">
                  <c:v>3.5840000000000032</c:v>
                </c:pt>
                <c:pt idx="1861">
                  <c:v>3.5760000000000205</c:v>
                </c:pt>
                <c:pt idx="1862">
                  <c:v>3.5959999999999748</c:v>
                </c:pt>
                <c:pt idx="1863">
                  <c:v>3.5860000000000132</c:v>
                </c:pt>
                <c:pt idx="1864">
                  <c:v>3.5840000000000032</c:v>
                </c:pt>
                <c:pt idx="1865">
                  <c:v>3.5960000000000027</c:v>
                </c:pt>
                <c:pt idx="1866">
                  <c:v>3.5979999999999848</c:v>
                </c:pt>
                <c:pt idx="1867">
                  <c:v>3.589999999999975</c:v>
                </c:pt>
                <c:pt idx="1868">
                  <c:v>3.6119999999999948</c:v>
                </c:pt>
                <c:pt idx="1869">
                  <c:v>3.603999999999985</c:v>
                </c:pt>
                <c:pt idx="1870">
                  <c:v>3.5980000000000132</c:v>
                </c:pt>
                <c:pt idx="1871">
                  <c:v>3.6080000000000041</c:v>
                </c:pt>
                <c:pt idx="1872">
                  <c:v>3.6239999999999952</c:v>
                </c:pt>
                <c:pt idx="1873">
                  <c:v>3.6479999999999975</c:v>
                </c:pt>
                <c:pt idx="1874">
                  <c:v>3.6599999999999966</c:v>
                </c:pt>
                <c:pt idx="1875">
                  <c:v>3.7599999999999909</c:v>
                </c:pt>
                <c:pt idx="1876">
                  <c:v>3.828000000000003</c:v>
                </c:pt>
                <c:pt idx="1877">
                  <c:v>3.8880000000000048</c:v>
                </c:pt>
                <c:pt idx="1878">
                  <c:v>4.0099999999999909</c:v>
                </c:pt>
                <c:pt idx="1879">
                  <c:v>4.1019999999999754</c:v>
                </c:pt>
                <c:pt idx="1880">
                  <c:v>4.210000000000008</c:v>
                </c:pt>
                <c:pt idx="1881">
                  <c:v>4.3139999999999903</c:v>
                </c:pt>
                <c:pt idx="1882">
                  <c:v>4.3919999999999959</c:v>
                </c:pt>
                <c:pt idx="1883">
                  <c:v>4.4699999999999989</c:v>
                </c:pt>
                <c:pt idx="1884">
                  <c:v>4.5139999999999816</c:v>
                </c:pt>
                <c:pt idx="1885">
                  <c:v>4.5600000000000005</c:v>
                </c:pt>
                <c:pt idx="1886">
                  <c:v>4.5919999999999854</c:v>
                </c:pt>
                <c:pt idx="1887">
                  <c:v>4.6140000000000008</c:v>
                </c:pt>
                <c:pt idx="1888">
                  <c:v>4.6080000000000041</c:v>
                </c:pt>
                <c:pt idx="1889">
                  <c:v>4.6420000000000243</c:v>
                </c:pt>
                <c:pt idx="1890">
                  <c:v>4.6440000000000055</c:v>
                </c:pt>
                <c:pt idx="1891">
                  <c:v>4.6539999999999955</c:v>
                </c:pt>
                <c:pt idx="1892">
                  <c:v>4.6560000000000059</c:v>
                </c:pt>
                <c:pt idx="1893">
                  <c:v>4.6639999999999855</c:v>
                </c:pt>
                <c:pt idx="1894">
                  <c:v>4.6440000000000055</c:v>
                </c:pt>
                <c:pt idx="1895">
                  <c:v>4.632000000000005</c:v>
                </c:pt>
                <c:pt idx="1896">
                  <c:v>4.6220000000000097</c:v>
                </c:pt>
                <c:pt idx="1897">
                  <c:v>4.5999999999999943</c:v>
                </c:pt>
                <c:pt idx="1898">
                  <c:v>4.5880000000000223</c:v>
                </c:pt>
                <c:pt idx="1899">
                  <c:v>4.5999999999999943</c:v>
                </c:pt>
                <c:pt idx="1900">
                  <c:v>4.5879999999999912</c:v>
                </c:pt>
                <c:pt idx="1901">
                  <c:v>4.5980000000000105</c:v>
                </c:pt>
                <c:pt idx="1902">
                  <c:v>4.5900000000000025</c:v>
                </c:pt>
                <c:pt idx="1903">
                  <c:v>4.5979999999999848</c:v>
                </c:pt>
                <c:pt idx="1904">
                  <c:v>4.5999999999999943</c:v>
                </c:pt>
                <c:pt idx="1905">
                  <c:v>4.6099999999999852</c:v>
                </c:pt>
                <c:pt idx="1906">
                  <c:v>4.5879999999999912</c:v>
                </c:pt>
                <c:pt idx="1907">
                  <c:v>4.5900000000000025</c:v>
                </c:pt>
                <c:pt idx="1908">
                  <c:v>4.6200000000000045</c:v>
                </c:pt>
                <c:pt idx="1909">
                  <c:v>4.5979999999999848</c:v>
                </c:pt>
                <c:pt idx="1910">
                  <c:v>4.5999999999999943</c:v>
                </c:pt>
                <c:pt idx="1911">
                  <c:v>4.5999999999999943</c:v>
                </c:pt>
                <c:pt idx="1912">
                  <c:v>4.6020000000000012</c:v>
                </c:pt>
                <c:pt idx="1913">
                  <c:v>4.6220000000000097</c:v>
                </c:pt>
                <c:pt idx="1914">
                  <c:v>4.5920000000000103</c:v>
                </c:pt>
                <c:pt idx="1915">
                  <c:v>4.6220000000000097</c:v>
                </c:pt>
                <c:pt idx="1916">
                  <c:v>4.6020000000000012</c:v>
                </c:pt>
                <c:pt idx="1917">
                  <c:v>4.6020000000000012</c:v>
                </c:pt>
                <c:pt idx="1918">
                  <c:v>4.5999999999999943</c:v>
                </c:pt>
                <c:pt idx="1919">
                  <c:v>4.5999999999999943</c:v>
                </c:pt>
                <c:pt idx="1920">
                  <c:v>4.5980000000000105</c:v>
                </c:pt>
                <c:pt idx="1921">
                  <c:v>4.5879999999999912</c:v>
                </c:pt>
                <c:pt idx="1922">
                  <c:v>4.5860000000000127</c:v>
                </c:pt>
                <c:pt idx="1923">
                  <c:v>4.5960000000000036</c:v>
                </c:pt>
                <c:pt idx="1924">
                  <c:v>4.5840000000000005</c:v>
                </c:pt>
                <c:pt idx="1925">
                  <c:v>4.5920000000000103</c:v>
                </c:pt>
                <c:pt idx="1926">
                  <c:v>4.5899999999999777</c:v>
                </c:pt>
                <c:pt idx="1927">
                  <c:v>4.5879999999999912</c:v>
                </c:pt>
                <c:pt idx="1928">
                  <c:v>4.5960000000000036</c:v>
                </c:pt>
                <c:pt idx="1929">
                  <c:v>4.5879999999999912</c:v>
                </c:pt>
                <c:pt idx="1930">
                  <c:v>4.6080000000000041</c:v>
                </c:pt>
                <c:pt idx="1931">
                  <c:v>4.5959999999999752</c:v>
                </c:pt>
                <c:pt idx="1932">
                  <c:v>4.5939999999999941</c:v>
                </c:pt>
                <c:pt idx="1933">
                  <c:v>4.5840000000000005</c:v>
                </c:pt>
                <c:pt idx="1934">
                  <c:v>4.5919999999999854</c:v>
                </c:pt>
                <c:pt idx="1935">
                  <c:v>4.5939999999999941</c:v>
                </c:pt>
                <c:pt idx="1936">
                  <c:v>4.5819999999999936</c:v>
                </c:pt>
                <c:pt idx="1937">
                  <c:v>4.6059999999999945</c:v>
                </c:pt>
                <c:pt idx="1938">
                  <c:v>4.6160000000000112</c:v>
                </c:pt>
                <c:pt idx="1939">
                  <c:v>4.6159999999999846</c:v>
                </c:pt>
                <c:pt idx="1940">
                  <c:v>4.5979999999999848</c:v>
                </c:pt>
                <c:pt idx="1941">
                  <c:v>4.6200000000000045</c:v>
                </c:pt>
                <c:pt idx="1942">
                  <c:v>4.6419999999999959</c:v>
                </c:pt>
                <c:pt idx="1943">
                  <c:v>4.6419999999999959</c:v>
                </c:pt>
                <c:pt idx="1944">
                  <c:v>4.6539999999999955</c:v>
                </c:pt>
                <c:pt idx="1945">
                  <c:v>4.6359999999999957</c:v>
                </c:pt>
                <c:pt idx="1946">
                  <c:v>4.6239999999999917</c:v>
                </c:pt>
                <c:pt idx="1947">
                  <c:v>4.6159999999999846</c:v>
                </c:pt>
                <c:pt idx="1948">
                  <c:v>4.5759999999999925</c:v>
                </c:pt>
                <c:pt idx="1949">
                  <c:v>4.5440000000000085</c:v>
                </c:pt>
                <c:pt idx="1950">
                  <c:v>4.5019999999999811</c:v>
                </c:pt>
                <c:pt idx="1951">
                  <c:v>4.4199999999999884</c:v>
                </c:pt>
                <c:pt idx="1952">
                  <c:v>4.3780000000000143</c:v>
                </c:pt>
                <c:pt idx="1953">
                  <c:v>4.3160000000000025</c:v>
                </c:pt>
                <c:pt idx="1954">
                  <c:v>4.2659999999999885</c:v>
                </c:pt>
                <c:pt idx="1955">
                  <c:v>4.2239999999999895</c:v>
                </c:pt>
                <c:pt idx="1956">
                  <c:v>4.2060000000000173</c:v>
                </c:pt>
                <c:pt idx="1957">
                  <c:v>4.1759999999999877</c:v>
                </c:pt>
                <c:pt idx="1958">
                  <c:v>4.1419999999999959</c:v>
                </c:pt>
                <c:pt idx="1959">
                  <c:v>4.1339999999999861</c:v>
                </c:pt>
                <c:pt idx="1960">
                  <c:v>4.1339999999999861</c:v>
                </c:pt>
                <c:pt idx="1961">
                  <c:v>4.1260000000000048</c:v>
                </c:pt>
                <c:pt idx="1962">
                  <c:v>4.103999999999985</c:v>
                </c:pt>
                <c:pt idx="1963">
                  <c:v>4.1079999999999757</c:v>
                </c:pt>
                <c:pt idx="1964">
                  <c:v>4.1159999999999846</c:v>
                </c:pt>
                <c:pt idx="1965">
                  <c:v>4.1040000000000099</c:v>
                </c:pt>
                <c:pt idx="1966">
                  <c:v>4.103999999999985</c:v>
                </c:pt>
                <c:pt idx="1967">
                  <c:v>4.0939999999999941</c:v>
                </c:pt>
                <c:pt idx="1968">
                  <c:v>4.103999999999985</c:v>
                </c:pt>
                <c:pt idx="1969">
                  <c:v>4.1019999999999754</c:v>
                </c:pt>
                <c:pt idx="1970">
                  <c:v>4.0779999999999754</c:v>
                </c:pt>
                <c:pt idx="1971">
                  <c:v>4.0239999999999982</c:v>
                </c:pt>
                <c:pt idx="1972">
                  <c:v>4.0180000000000007</c:v>
                </c:pt>
                <c:pt idx="1973">
                  <c:v>4.0020000000000095</c:v>
                </c:pt>
                <c:pt idx="1974">
                  <c:v>3.9739999999999887</c:v>
                </c:pt>
                <c:pt idx="1975">
                  <c:v>3.9840000000000089</c:v>
                </c:pt>
                <c:pt idx="1976">
                  <c:v>3.9619999999999878</c:v>
                </c:pt>
                <c:pt idx="1977">
                  <c:v>3.9519999999999977</c:v>
                </c:pt>
                <c:pt idx="1978">
                  <c:v>3.9299999999999784</c:v>
                </c:pt>
                <c:pt idx="1979">
                  <c:v>3.8960000000000137</c:v>
                </c:pt>
                <c:pt idx="1980">
                  <c:v>3.8640000000000043</c:v>
                </c:pt>
                <c:pt idx="1981">
                  <c:v>3.8120000000000105</c:v>
                </c:pt>
                <c:pt idx="1982">
                  <c:v>3.8080000000000207</c:v>
                </c:pt>
                <c:pt idx="1983">
                  <c:v>3.7980000000000018</c:v>
                </c:pt>
                <c:pt idx="1984">
                  <c:v>3.8100000000000023</c:v>
                </c:pt>
                <c:pt idx="1985">
                  <c:v>3.8179999999999827</c:v>
                </c:pt>
                <c:pt idx="1986">
                  <c:v>3.8300000000000125</c:v>
                </c:pt>
                <c:pt idx="1987">
                  <c:v>3.8599999999999834</c:v>
                </c:pt>
                <c:pt idx="1988">
                  <c:v>3.8599999999999834</c:v>
                </c:pt>
                <c:pt idx="1989">
                  <c:v>3.867999999999995</c:v>
                </c:pt>
                <c:pt idx="1990">
                  <c:v>3.8799999999999941</c:v>
                </c:pt>
                <c:pt idx="1991">
                  <c:v>3.8799999999999941</c:v>
                </c:pt>
                <c:pt idx="1992">
                  <c:v>3.9339999999999975</c:v>
                </c:pt>
                <c:pt idx="1993">
                  <c:v>3.9519999999999977</c:v>
                </c:pt>
                <c:pt idx="1994">
                  <c:v>3.9519999999999977</c:v>
                </c:pt>
                <c:pt idx="1995">
                  <c:v>3.9819999999999993</c:v>
                </c:pt>
                <c:pt idx="1996">
                  <c:v>3.9699999999999989</c:v>
                </c:pt>
                <c:pt idx="1997">
                  <c:v>3.9699999999999989</c:v>
                </c:pt>
                <c:pt idx="1998">
                  <c:v>3.9980000000000189</c:v>
                </c:pt>
                <c:pt idx="1999">
                  <c:v>3.9980000000000189</c:v>
                </c:pt>
                <c:pt idx="2000">
                  <c:v>3.9979999999999905</c:v>
                </c:pt>
                <c:pt idx="2001">
                  <c:v>4.0080000000000098</c:v>
                </c:pt>
                <c:pt idx="2002">
                  <c:v>3.9979999999999905</c:v>
                </c:pt>
                <c:pt idx="2003">
                  <c:v>4.0099999999999909</c:v>
                </c:pt>
                <c:pt idx="2004">
                  <c:v>3.9980000000000189</c:v>
                </c:pt>
                <c:pt idx="2005">
                  <c:v>4.0099999999999909</c:v>
                </c:pt>
                <c:pt idx="2006">
                  <c:v>4.0200000000000085</c:v>
                </c:pt>
                <c:pt idx="2007">
                  <c:v>4.0180000000000007</c:v>
                </c:pt>
                <c:pt idx="2008">
                  <c:v>4.0220000000000171</c:v>
                </c:pt>
                <c:pt idx="2009">
                  <c:v>4.0340000000000202</c:v>
                </c:pt>
                <c:pt idx="2010">
                  <c:v>4.0239999999999982</c:v>
                </c:pt>
                <c:pt idx="2011">
                  <c:v>4.0360000000000014</c:v>
                </c:pt>
                <c:pt idx="2012">
                  <c:v>4.0480000000000018</c:v>
                </c:pt>
                <c:pt idx="2013">
                  <c:v>4.0519999999999925</c:v>
                </c:pt>
                <c:pt idx="2014">
                  <c:v>4.0339999999999918</c:v>
                </c:pt>
                <c:pt idx="2015">
                  <c:v>4.0279999999999889</c:v>
                </c:pt>
                <c:pt idx="2016">
                  <c:v>4.0300000000000011</c:v>
                </c:pt>
                <c:pt idx="2017">
                  <c:v>4</c:v>
                </c:pt>
                <c:pt idx="2018">
                  <c:v>3.9360000000000057</c:v>
                </c:pt>
                <c:pt idx="2019">
                  <c:v>3.8739999999999948</c:v>
                </c:pt>
                <c:pt idx="2020">
                  <c:v>3.7899999999999934</c:v>
                </c:pt>
                <c:pt idx="2021">
                  <c:v>3.7379999999999995</c:v>
                </c:pt>
                <c:pt idx="2022">
                  <c:v>3.6560000000000046</c:v>
                </c:pt>
                <c:pt idx="2023">
                  <c:v>3.6019999999999754</c:v>
                </c:pt>
                <c:pt idx="2024">
                  <c:v>3.5499999999999829</c:v>
                </c:pt>
                <c:pt idx="2025">
                  <c:v>3.5279999999999916</c:v>
                </c:pt>
                <c:pt idx="2026">
                  <c:v>3.4840000000000089</c:v>
                </c:pt>
                <c:pt idx="2027">
                  <c:v>3.4699999999999989</c:v>
                </c:pt>
                <c:pt idx="2028">
                  <c:v>3.4299999999999784</c:v>
                </c:pt>
                <c:pt idx="2029">
                  <c:v>3.3619999999999948</c:v>
                </c:pt>
                <c:pt idx="2030">
                  <c:v>3.2319999999999993</c:v>
                </c:pt>
                <c:pt idx="2031">
                  <c:v>3.039999999999992</c:v>
                </c:pt>
                <c:pt idx="2032">
                  <c:v>2.8239999999999839</c:v>
                </c:pt>
                <c:pt idx="2033">
                  <c:v>2.5620000000000118</c:v>
                </c:pt>
                <c:pt idx="2034">
                  <c:v>2.3240000000000132</c:v>
                </c:pt>
                <c:pt idx="2035">
                  <c:v>2.2019999999999982</c:v>
                </c:pt>
                <c:pt idx="2036">
                  <c:v>2.1800000000000082</c:v>
                </c:pt>
                <c:pt idx="2037">
                  <c:v>2.2240000000000193</c:v>
                </c:pt>
                <c:pt idx="2038">
                  <c:v>2.3400000000000034</c:v>
                </c:pt>
                <c:pt idx="2039">
                  <c:v>2.4480000000000075</c:v>
                </c:pt>
                <c:pt idx="2040">
                  <c:v>2.5759999999999934</c:v>
                </c:pt>
                <c:pt idx="2041">
                  <c:v>2.695999999999998</c:v>
                </c:pt>
                <c:pt idx="2042">
                  <c:v>2.7800000000000011</c:v>
                </c:pt>
                <c:pt idx="2043">
                  <c:v>2.8760000000000034</c:v>
                </c:pt>
                <c:pt idx="2044">
                  <c:v>2.9619999999999878</c:v>
                </c:pt>
                <c:pt idx="2045">
                  <c:v>3.039999999999992</c:v>
                </c:pt>
                <c:pt idx="2046">
                  <c:v>3.0840000000000032</c:v>
                </c:pt>
                <c:pt idx="2047">
                  <c:v>3.1359999999999957</c:v>
                </c:pt>
                <c:pt idx="2048">
                  <c:v>3.1920000000000073</c:v>
                </c:pt>
                <c:pt idx="2049">
                  <c:v>3.2139999999999986</c:v>
                </c:pt>
                <c:pt idx="2050">
                  <c:v>3.2460000000000093</c:v>
                </c:pt>
                <c:pt idx="2051">
                  <c:v>3.2760000000000105</c:v>
                </c:pt>
                <c:pt idx="2052">
                  <c:v>3.2880000000000122</c:v>
                </c:pt>
                <c:pt idx="2053">
                  <c:v>3.3220000000000027</c:v>
                </c:pt>
                <c:pt idx="2054">
                  <c:v>3.3440000000000225</c:v>
                </c:pt>
                <c:pt idx="2055">
                  <c:v>3.3539999999999837</c:v>
                </c:pt>
                <c:pt idx="2056">
                  <c:v>3.3640000000000043</c:v>
                </c:pt>
                <c:pt idx="2057">
                  <c:v>3.3859999999999957</c:v>
                </c:pt>
                <c:pt idx="2058">
                  <c:v>3.3959999999999853</c:v>
                </c:pt>
                <c:pt idx="2059">
                  <c:v>3.4080000000000155</c:v>
                </c:pt>
                <c:pt idx="2060">
                  <c:v>3.4259999999999877</c:v>
                </c:pt>
                <c:pt idx="2061">
                  <c:v>3.4260000000000161</c:v>
                </c:pt>
                <c:pt idx="2062">
                  <c:v>3.4259999999999877</c:v>
                </c:pt>
                <c:pt idx="2063">
                  <c:v>3.4360000000000057</c:v>
                </c:pt>
                <c:pt idx="2064">
                  <c:v>3.4519999999999977</c:v>
                </c:pt>
                <c:pt idx="2065">
                  <c:v>3.4319999999999866</c:v>
                </c:pt>
                <c:pt idx="2066">
                  <c:v>3.4399999999999977</c:v>
                </c:pt>
                <c:pt idx="2067">
                  <c:v>3.4399999999999977</c:v>
                </c:pt>
                <c:pt idx="2068">
                  <c:v>3.4359999999999777</c:v>
                </c:pt>
                <c:pt idx="2069">
                  <c:v>3.445999999999998</c:v>
                </c:pt>
                <c:pt idx="2070">
                  <c:v>3.4240000000000066</c:v>
                </c:pt>
                <c:pt idx="2071">
                  <c:v>3.421999999999997</c:v>
                </c:pt>
                <c:pt idx="2072">
                  <c:v>3.421999999999997</c:v>
                </c:pt>
                <c:pt idx="2073">
                  <c:v>3.4200000000000159</c:v>
                </c:pt>
                <c:pt idx="2074">
                  <c:v>3.4179999999999779</c:v>
                </c:pt>
                <c:pt idx="2075">
                  <c:v>3.4379999999999877</c:v>
                </c:pt>
                <c:pt idx="2076">
                  <c:v>3.4399999999999977</c:v>
                </c:pt>
                <c:pt idx="2077">
                  <c:v>3.4300000000000068</c:v>
                </c:pt>
                <c:pt idx="2078">
                  <c:v>3.4519999999999977</c:v>
                </c:pt>
                <c:pt idx="2079">
                  <c:v>3.4399999999999977</c:v>
                </c:pt>
                <c:pt idx="2080">
                  <c:v>3.4420000000000073</c:v>
                </c:pt>
                <c:pt idx="2081">
                  <c:v>3.4619999999999878</c:v>
                </c:pt>
                <c:pt idx="2082">
                  <c:v>3.4639999999999986</c:v>
                </c:pt>
                <c:pt idx="2083">
                  <c:v>3.4540000000000077</c:v>
                </c:pt>
                <c:pt idx="2084">
                  <c:v>3.4579999999999984</c:v>
                </c:pt>
                <c:pt idx="2085">
                  <c:v>3.4699999999999989</c:v>
                </c:pt>
                <c:pt idx="2086">
                  <c:v>3.4720000000000071</c:v>
                </c:pt>
                <c:pt idx="2087">
                  <c:v>3.4620000000000175</c:v>
                </c:pt>
                <c:pt idx="2088">
                  <c:v>3.4660000000000077</c:v>
                </c:pt>
                <c:pt idx="2089">
                  <c:v>3.4480000000000075</c:v>
                </c:pt>
                <c:pt idx="2090">
                  <c:v>3.4480000000000075</c:v>
                </c:pt>
                <c:pt idx="2091">
                  <c:v>3.4619999999999878</c:v>
                </c:pt>
                <c:pt idx="2092">
                  <c:v>3.4519999999999977</c:v>
                </c:pt>
                <c:pt idx="2093">
                  <c:v>3.4339999999999975</c:v>
                </c:pt>
                <c:pt idx="2094">
                  <c:v>3.4460000000000264</c:v>
                </c:pt>
                <c:pt idx="2095">
                  <c:v>3.4240000000000066</c:v>
                </c:pt>
                <c:pt idx="2096">
                  <c:v>3.4360000000000057</c:v>
                </c:pt>
                <c:pt idx="2097">
                  <c:v>3.4480000000000075</c:v>
                </c:pt>
                <c:pt idx="2098">
                  <c:v>3.4499999999999877</c:v>
                </c:pt>
                <c:pt idx="2099">
                  <c:v>3.4380000000000166</c:v>
                </c:pt>
                <c:pt idx="2100">
                  <c:v>3.4080000000000155</c:v>
                </c:pt>
                <c:pt idx="2101">
                  <c:v>3.4420000000000073</c:v>
                </c:pt>
                <c:pt idx="2102">
                  <c:v>3.4319999999999866</c:v>
                </c:pt>
                <c:pt idx="2103">
                  <c:v>3.4200000000000159</c:v>
                </c:pt>
                <c:pt idx="2104">
                  <c:v>3.4400000000000261</c:v>
                </c:pt>
                <c:pt idx="2105">
                  <c:v>3.4340000000000246</c:v>
                </c:pt>
                <c:pt idx="2106">
                  <c:v>3.421999999999997</c:v>
                </c:pt>
                <c:pt idx="2107">
                  <c:v>3.4120000000000048</c:v>
                </c:pt>
                <c:pt idx="2108">
                  <c:v>3.4220000000000241</c:v>
                </c:pt>
                <c:pt idx="2109">
                  <c:v>3.4320000000000164</c:v>
                </c:pt>
                <c:pt idx="2110">
                  <c:v>3.421999999999997</c:v>
                </c:pt>
                <c:pt idx="2111">
                  <c:v>3.4400000000000261</c:v>
                </c:pt>
                <c:pt idx="2112">
                  <c:v>3.4399999999999977</c:v>
                </c:pt>
                <c:pt idx="2113">
                  <c:v>3.4599999999999782</c:v>
                </c:pt>
                <c:pt idx="2114">
                  <c:v>3.5020000000000087</c:v>
                </c:pt>
                <c:pt idx="2115">
                  <c:v>3.5119999999999991</c:v>
                </c:pt>
                <c:pt idx="2116">
                  <c:v>3.5560000000000107</c:v>
                </c:pt>
                <c:pt idx="2117">
                  <c:v>3.5900000000000034</c:v>
                </c:pt>
                <c:pt idx="2118">
                  <c:v>3.6320000000000037</c:v>
                </c:pt>
                <c:pt idx="2119">
                  <c:v>3.6760000000000161</c:v>
                </c:pt>
                <c:pt idx="2120">
                  <c:v>3.7060000000000182</c:v>
                </c:pt>
                <c:pt idx="2121">
                  <c:v>3.7399999999999807</c:v>
                </c:pt>
                <c:pt idx="2122">
                  <c:v>3.75</c:v>
                </c:pt>
                <c:pt idx="2123">
                  <c:v>3.7599999999999909</c:v>
                </c:pt>
                <c:pt idx="2124">
                  <c:v>3.7720000000000198</c:v>
                </c:pt>
                <c:pt idx="2125">
                  <c:v>3.7940000000000111</c:v>
                </c:pt>
                <c:pt idx="2126">
                  <c:v>3.804000000000002</c:v>
                </c:pt>
                <c:pt idx="2127">
                  <c:v>3.804000000000002</c:v>
                </c:pt>
                <c:pt idx="2128">
                  <c:v>3.828000000000003</c:v>
                </c:pt>
                <c:pt idx="2129">
                  <c:v>3.8160000000000007</c:v>
                </c:pt>
                <c:pt idx="2130">
                  <c:v>3.8160000000000007</c:v>
                </c:pt>
                <c:pt idx="2131">
                  <c:v>3.813999999999993</c:v>
                </c:pt>
                <c:pt idx="2132">
                  <c:v>3.8259999999999934</c:v>
                </c:pt>
                <c:pt idx="2133">
                  <c:v>3.813999999999993</c:v>
                </c:pt>
                <c:pt idx="2134">
                  <c:v>3.813999999999993</c:v>
                </c:pt>
                <c:pt idx="2135">
                  <c:v>3.8019999999999925</c:v>
                </c:pt>
                <c:pt idx="2136">
                  <c:v>3.8200000000000207</c:v>
                </c:pt>
                <c:pt idx="2137">
                  <c:v>3.7880000000000122</c:v>
                </c:pt>
                <c:pt idx="2138">
                  <c:v>3.7980000000000018</c:v>
                </c:pt>
                <c:pt idx="2139">
                  <c:v>3.7860000000000014</c:v>
                </c:pt>
                <c:pt idx="2140">
                  <c:v>3.7840000000000202</c:v>
                </c:pt>
                <c:pt idx="2141">
                  <c:v>3.7820000000000111</c:v>
                </c:pt>
                <c:pt idx="2142">
                  <c:v>3.7599999999999909</c:v>
                </c:pt>
                <c:pt idx="2143">
                  <c:v>3.7599999999999909</c:v>
                </c:pt>
                <c:pt idx="2144">
                  <c:v>3.7580000000000098</c:v>
                </c:pt>
                <c:pt idx="2145">
                  <c:v>3.7559999999999998</c:v>
                </c:pt>
                <c:pt idx="2146">
                  <c:v>3.7680000000000011</c:v>
                </c:pt>
                <c:pt idx="2147">
                  <c:v>3.7339999999999804</c:v>
                </c:pt>
                <c:pt idx="2148">
                  <c:v>3.7559999999999998</c:v>
                </c:pt>
                <c:pt idx="2149">
                  <c:v>3.7360000000000184</c:v>
                </c:pt>
                <c:pt idx="2150">
                  <c:v>3.7539999999999911</c:v>
                </c:pt>
                <c:pt idx="2151">
                  <c:v>3.7760000000000105</c:v>
                </c:pt>
                <c:pt idx="2152">
                  <c:v>3.7559999999999998</c:v>
                </c:pt>
                <c:pt idx="2153">
                  <c:v>3.7459999999999809</c:v>
                </c:pt>
                <c:pt idx="2154">
                  <c:v>3.7579999999999814</c:v>
                </c:pt>
                <c:pt idx="2155">
                  <c:v>3.75</c:v>
                </c:pt>
                <c:pt idx="2156">
                  <c:v>3.7620000000000005</c:v>
                </c:pt>
                <c:pt idx="2157">
                  <c:v>3.7640000000000113</c:v>
                </c:pt>
                <c:pt idx="2158">
                  <c:v>3.7659999999999911</c:v>
                </c:pt>
                <c:pt idx="2159">
                  <c:v>3.7600000000000202</c:v>
                </c:pt>
                <c:pt idx="2160">
                  <c:v>3.7720000000000198</c:v>
                </c:pt>
                <c:pt idx="2161">
                  <c:v>3.7740000000000009</c:v>
                </c:pt>
                <c:pt idx="2162">
                  <c:v>3.7680000000000011</c:v>
                </c:pt>
                <c:pt idx="2163">
                  <c:v>3.7480000000000202</c:v>
                </c:pt>
                <c:pt idx="2164">
                  <c:v>3.7520000000000087</c:v>
                </c:pt>
                <c:pt idx="2165">
                  <c:v>3.7660000000000196</c:v>
                </c:pt>
                <c:pt idx="2166">
                  <c:v>3.7680000000000011</c:v>
                </c:pt>
                <c:pt idx="2167">
                  <c:v>3.75</c:v>
                </c:pt>
                <c:pt idx="2168">
                  <c:v>3.7620000000000005</c:v>
                </c:pt>
                <c:pt idx="2169">
                  <c:v>3.7420000000000186</c:v>
                </c:pt>
                <c:pt idx="2170">
                  <c:v>3.7440000000000002</c:v>
                </c:pt>
                <c:pt idx="2171">
                  <c:v>3.7360000000000184</c:v>
                </c:pt>
                <c:pt idx="2172">
                  <c:v>3.7460000000000093</c:v>
                </c:pt>
                <c:pt idx="2173">
                  <c:v>3.7259999999999991</c:v>
                </c:pt>
                <c:pt idx="2174">
                  <c:v>3.7279999999999802</c:v>
                </c:pt>
                <c:pt idx="2175">
                  <c:v>3.7259999999999991</c:v>
                </c:pt>
                <c:pt idx="2176">
                  <c:v>3.7479999999999918</c:v>
                </c:pt>
                <c:pt idx="2177">
                  <c:v>3.7639999999999816</c:v>
                </c:pt>
                <c:pt idx="2178">
                  <c:v>3.7740000000000009</c:v>
                </c:pt>
                <c:pt idx="2179">
                  <c:v>3.8259999999999934</c:v>
                </c:pt>
                <c:pt idx="2180">
                  <c:v>3.8499999999999943</c:v>
                </c:pt>
                <c:pt idx="2181">
                  <c:v>3.8719999999999839</c:v>
                </c:pt>
                <c:pt idx="2182">
                  <c:v>3.9159999999999968</c:v>
                </c:pt>
                <c:pt idx="2183">
                  <c:v>3.9259999999999877</c:v>
                </c:pt>
                <c:pt idx="2184">
                  <c:v>3.9679999999999893</c:v>
                </c:pt>
                <c:pt idx="2185">
                  <c:v>3.9800000000000182</c:v>
                </c:pt>
                <c:pt idx="2186">
                  <c:v>3.9900000000000087</c:v>
                </c:pt>
                <c:pt idx="2187">
                  <c:v>4.0020000000000095</c:v>
                </c:pt>
                <c:pt idx="2188">
                  <c:v>4.0099999999999909</c:v>
                </c:pt>
                <c:pt idx="2189">
                  <c:v>4.0120000000000005</c:v>
                </c:pt>
                <c:pt idx="2190">
                  <c:v>4.0339999999999918</c:v>
                </c:pt>
                <c:pt idx="2191">
                  <c:v>4.0219999999999905</c:v>
                </c:pt>
                <c:pt idx="2192">
                  <c:v>4.0239999999999982</c:v>
                </c:pt>
                <c:pt idx="2193">
                  <c:v>4.0459999999999905</c:v>
                </c:pt>
                <c:pt idx="2194">
                  <c:v>4.0319999999999823</c:v>
                </c:pt>
                <c:pt idx="2195">
                  <c:v>4.0339999999999918</c:v>
                </c:pt>
                <c:pt idx="2196">
                  <c:v>4.0339999999999918</c:v>
                </c:pt>
                <c:pt idx="2197">
                  <c:v>4.0320000000000107</c:v>
                </c:pt>
                <c:pt idx="2198">
                  <c:v>4.0339999999999918</c:v>
                </c:pt>
                <c:pt idx="2199">
                  <c:v>4.0559999999999805</c:v>
                </c:pt>
                <c:pt idx="2200">
                  <c:v>4.0660000000000025</c:v>
                </c:pt>
                <c:pt idx="2201">
                  <c:v>4.0539999999999736</c:v>
                </c:pt>
                <c:pt idx="2202">
                  <c:v>4.0360000000000014</c:v>
                </c:pt>
                <c:pt idx="2203">
                  <c:v>4.067999999999981</c:v>
                </c:pt>
                <c:pt idx="2204">
                  <c:v>4.067999999999981</c:v>
                </c:pt>
                <c:pt idx="2205">
                  <c:v>4.0579999999999901</c:v>
                </c:pt>
                <c:pt idx="2206">
                  <c:v>4.0639999999999903</c:v>
                </c:pt>
                <c:pt idx="2207">
                  <c:v>4.0660000000000025</c:v>
                </c:pt>
                <c:pt idx="2208">
                  <c:v>4.0759999999999925</c:v>
                </c:pt>
                <c:pt idx="2209">
                  <c:v>4.0539999999999994</c:v>
                </c:pt>
                <c:pt idx="2210">
                  <c:v>4.0759999999999925</c:v>
                </c:pt>
                <c:pt idx="2211">
                  <c:v>4.0519999999999925</c:v>
                </c:pt>
                <c:pt idx="2212">
                  <c:v>4.039999999999992</c:v>
                </c:pt>
                <c:pt idx="2213">
                  <c:v>4.0600000000000005</c:v>
                </c:pt>
                <c:pt idx="2214">
                  <c:v>4.0459999999999905</c:v>
                </c:pt>
                <c:pt idx="2215">
                  <c:v>4.0379999999999825</c:v>
                </c:pt>
                <c:pt idx="2216">
                  <c:v>4.0360000000000014</c:v>
                </c:pt>
                <c:pt idx="2217">
                  <c:v>4.0440000000000085</c:v>
                </c:pt>
                <c:pt idx="2218">
                  <c:v>4.0440000000000085</c:v>
                </c:pt>
                <c:pt idx="2219">
                  <c:v>4.0219999999999905</c:v>
                </c:pt>
                <c:pt idx="2220">
                  <c:v>4.0319999999999823</c:v>
                </c:pt>
                <c:pt idx="2221">
                  <c:v>4.0099999999999909</c:v>
                </c:pt>
                <c:pt idx="2222">
                  <c:v>4.0300000000000011</c:v>
                </c:pt>
                <c:pt idx="2223">
                  <c:v>4.0200000000000085</c:v>
                </c:pt>
                <c:pt idx="2224">
                  <c:v>4.0300000000000011</c:v>
                </c:pt>
                <c:pt idx="2225">
                  <c:v>4.0199999999999818</c:v>
                </c:pt>
                <c:pt idx="2226">
                  <c:v>4.0220000000000171</c:v>
                </c:pt>
                <c:pt idx="2227">
                  <c:v>4.0219999999999905</c:v>
                </c:pt>
                <c:pt idx="2228">
                  <c:v>4.0260000000000105</c:v>
                </c:pt>
                <c:pt idx="2229">
                  <c:v>4.0180000000000007</c:v>
                </c:pt>
                <c:pt idx="2230">
                  <c:v>4.0120000000000005</c:v>
                </c:pt>
                <c:pt idx="2231">
                  <c:v>4.0259999999999794</c:v>
                </c:pt>
                <c:pt idx="2232">
                  <c:v>4.0379999999999825</c:v>
                </c:pt>
                <c:pt idx="2233">
                  <c:v>4.0180000000000007</c:v>
                </c:pt>
                <c:pt idx="2234">
                  <c:v>3.996000000000008</c:v>
                </c:pt>
                <c:pt idx="2235">
                  <c:v>4.0020000000000095</c:v>
                </c:pt>
                <c:pt idx="2236">
                  <c:v>4.0159999999999885</c:v>
                </c:pt>
                <c:pt idx="2237">
                  <c:v>4.0060000000000002</c:v>
                </c:pt>
                <c:pt idx="2238">
                  <c:v>3.9879999999999995</c:v>
                </c:pt>
                <c:pt idx="2239">
                  <c:v>3.9900000000000087</c:v>
                </c:pt>
                <c:pt idx="2240">
                  <c:v>3.9920000000000178</c:v>
                </c:pt>
                <c:pt idx="2241">
                  <c:v>3.9799999999999884</c:v>
                </c:pt>
                <c:pt idx="2242">
                  <c:v>3.9840000000000089</c:v>
                </c:pt>
                <c:pt idx="2243">
                  <c:v>3.98599999999999</c:v>
                </c:pt>
                <c:pt idx="2244">
                  <c:v>3.98599999999999</c:v>
                </c:pt>
                <c:pt idx="2245">
                  <c:v>3.9679999999999893</c:v>
                </c:pt>
                <c:pt idx="2246">
                  <c:v>3.9699999999999989</c:v>
                </c:pt>
                <c:pt idx="2247">
                  <c:v>3.9719999999999787</c:v>
                </c:pt>
                <c:pt idx="2248">
                  <c:v>3.9819999999999993</c:v>
                </c:pt>
                <c:pt idx="2249">
                  <c:v>3.9840000000000089</c:v>
                </c:pt>
                <c:pt idx="2250">
                  <c:v>3.9739999999999887</c:v>
                </c:pt>
                <c:pt idx="2251">
                  <c:v>3.9639999999999986</c:v>
                </c:pt>
                <c:pt idx="2252">
                  <c:v>3.9399999999999977</c:v>
                </c:pt>
                <c:pt idx="2253">
                  <c:v>3.9619999999999878</c:v>
                </c:pt>
                <c:pt idx="2254">
                  <c:v>3.9319999999999866</c:v>
                </c:pt>
                <c:pt idx="2255">
                  <c:v>3.9199999999999862</c:v>
                </c:pt>
                <c:pt idx="2256">
                  <c:v>3.9420000000000073</c:v>
                </c:pt>
                <c:pt idx="2257">
                  <c:v>3.9300000000000068</c:v>
                </c:pt>
                <c:pt idx="2258">
                  <c:v>3.9300000000000068</c:v>
                </c:pt>
                <c:pt idx="2259">
                  <c:v>3.9539999999999793</c:v>
                </c:pt>
                <c:pt idx="2260">
                  <c:v>3.9419999999999789</c:v>
                </c:pt>
                <c:pt idx="2261">
                  <c:v>3.9620000000000175</c:v>
                </c:pt>
                <c:pt idx="2262">
                  <c:v>3.9639999999999986</c:v>
                </c:pt>
                <c:pt idx="2263">
                  <c:v>3.9660000000000077</c:v>
                </c:pt>
                <c:pt idx="2264">
                  <c:v>3.9639999999999986</c:v>
                </c:pt>
                <c:pt idx="2265">
                  <c:v>3.9519999999999977</c:v>
                </c:pt>
                <c:pt idx="2266">
                  <c:v>3.9639999999999986</c:v>
                </c:pt>
                <c:pt idx="2267">
                  <c:v>3.9619999999999878</c:v>
                </c:pt>
                <c:pt idx="2268">
                  <c:v>3.9519999999999977</c:v>
                </c:pt>
                <c:pt idx="2269">
                  <c:v>3.9719999999999787</c:v>
                </c:pt>
                <c:pt idx="2270">
                  <c:v>3.9839999999999804</c:v>
                </c:pt>
                <c:pt idx="2271">
                  <c:v>3.9739999999999887</c:v>
                </c:pt>
                <c:pt idx="2272">
                  <c:v>3.9739999999999887</c:v>
                </c:pt>
                <c:pt idx="2273">
                  <c:v>3.9619999999999878</c:v>
                </c:pt>
                <c:pt idx="2274">
                  <c:v>3.9840000000000089</c:v>
                </c:pt>
                <c:pt idx="2275">
                  <c:v>3.9739999999999887</c:v>
                </c:pt>
                <c:pt idx="2276">
                  <c:v>3.9720000000000071</c:v>
                </c:pt>
                <c:pt idx="2277">
                  <c:v>3.9620000000000175</c:v>
                </c:pt>
                <c:pt idx="2278">
                  <c:v>3.9840000000000089</c:v>
                </c:pt>
                <c:pt idx="2279">
                  <c:v>3.9819999999999993</c:v>
                </c:pt>
                <c:pt idx="2280">
                  <c:v>3.9799999999999884</c:v>
                </c:pt>
                <c:pt idx="2281">
                  <c:v>3.9719999999999787</c:v>
                </c:pt>
                <c:pt idx="2282">
                  <c:v>3.9819999999999993</c:v>
                </c:pt>
                <c:pt idx="2283">
                  <c:v>3.9920000000000178</c:v>
                </c:pt>
                <c:pt idx="2284">
                  <c:v>3.9900000000000087</c:v>
                </c:pt>
                <c:pt idx="2285">
                  <c:v>3.9799999999999884</c:v>
                </c:pt>
                <c:pt idx="2286">
                  <c:v>3.9639999999999986</c:v>
                </c:pt>
                <c:pt idx="2287">
                  <c:v>3.9539999999999793</c:v>
                </c:pt>
                <c:pt idx="2288">
                  <c:v>3.9519999999999977</c:v>
                </c:pt>
                <c:pt idx="2289">
                  <c:v>3.9399999999999977</c:v>
                </c:pt>
                <c:pt idx="2290">
                  <c:v>3.9519999999999977</c:v>
                </c:pt>
                <c:pt idx="2291">
                  <c:v>3.9660000000000077</c:v>
                </c:pt>
                <c:pt idx="2292">
                  <c:v>3.9759999999999978</c:v>
                </c:pt>
                <c:pt idx="2293">
                  <c:v>3.9659999999999798</c:v>
                </c:pt>
                <c:pt idx="2294">
                  <c:v>3.9519999999999977</c:v>
                </c:pt>
                <c:pt idx="2295">
                  <c:v>3.9279999999999982</c:v>
                </c:pt>
                <c:pt idx="2296">
                  <c:v>3.9259999999999877</c:v>
                </c:pt>
                <c:pt idx="2297">
                  <c:v>3.9279999999999982</c:v>
                </c:pt>
                <c:pt idx="2298">
                  <c:v>3.9420000000000073</c:v>
                </c:pt>
                <c:pt idx="2299">
                  <c:v>3.945999999999998</c:v>
                </c:pt>
                <c:pt idx="2300">
                  <c:v>3.945999999999998</c:v>
                </c:pt>
                <c:pt idx="2301">
                  <c:v>3.945999999999998</c:v>
                </c:pt>
                <c:pt idx="2302">
                  <c:v>3.9680000000000182</c:v>
                </c:pt>
                <c:pt idx="2303">
                  <c:v>3.9500000000000171</c:v>
                </c:pt>
                <c:pt idx="2304">
                  <c:v>3.9420000000000073</c:v>
                </c:pt>
                <c:pt idx="2305">
                  <c:v>3.9339999999999975</c:v>
                </c:pt>
                <c:pt idx="2306">
                  <c:v>3.9140000000000157</c:v>
                </c:pt>
                <c:pt idx="2307">
                  <c:v>3.9039999999999977</c:v>
                </c:pt>
                <c:pt idx="2308">
                  <c:v>3.9060000000000046</c:v>
                </c:pt>
                <c:pt idx="2309">
                  <c:v>3.8859999999999957</c:v>
                </c:pt>
                <c:pt idx="2310">
                  <c:v>3.8979999999999961</c:v>
                </c:pt>
                <c:pt idx="2311">
                  <c:v>3.8819999999999766</c:v>
                </c:pt>
                <c:pt idx="2312">
                  <c:v>3.9039999999999977</c:v>
                </c:pt>
                <c:pt idx="2313">
                  <c:v>3.8919999999999946</c:v>
                </c:pt>
                <c:pt idx="2314">
                  <c:v>3.9159999999999968</c:v>
                </c:pt>
                <c:pt idx="2315">
                  <c:v>3.8820000000000037</c:v>
                </c:pt>
                <c:pt idx="2316">
                  <c:v>3.8839999999999861</c:v>
                </c:pt>
                <c:pt idx="2317">
                  <c:v>3.8839999999999861</c:v>
                </c:pt>
                <c:pt idx="2318">
                  <c:v>3.8539999999999837</c:v>
                </c:pt>
                <c:pt idx="2319">
                  <c:v>3.8739999999999948</c:v>
                </c:pt>
                <c:pt idx="2320">
                  <c:v>3.8739999999999948</c:v>
                </c:pt>
                <c:pt idx="2321">
                  <c:v>3.8640000000000043</c:v>
                </c:pt>
                <c:pt idx="2322">
                  <c:v>3.8819999999999766</c:v>
                </c:pt>
                <c:pt idx="2323">
                  <c:v>3.8819999999999766</c:v>
                </c:pt>
                <c:pt idx="2324">
                  <c:v>3.8599999999999834</c:v>
                </c:pt>
                <c:pt idx="2325">
                  <c:v>3.8919999999999946</c:v>
                </c:pt>
                <c:pt idx="2326">
                  <c:v>3.8779999999999846</c:v>
                </c:pt>
                <c:pt idx="2327">
                  <c:v>3.867999999999995</c:v>
                </c:pt>
                <c:pt idx="2328">
                  <c:v>3.867999999999995</c:v>
                </c:pt>
                <c:pt idx="2329">
                  <c:v>3.867999999999995</c:v>
                </c:pt>
                <c:pt idx="2330">
                  <c:v>3.8559999999999937</c:v>
                </c:pt>
                <c:pt idx="2331">
                  <c:v>3.8779999999999846</c:v>
                </c:pt>
                <c:pt idx="2332">
                  <c:v>3.8760000000000034</c:v>
                </c:pt>
                <c:pt idx="2333">
                  <c:v>3.8539999999999837</c:v>
                </c:pt>
                <c:pt idx="2334">
                  <c:v>3.8739999999999948</c:v>
                </c:pt>
                <c:pt idx="2335">
                  <c:v>3.8759999999999764</c:v>
                </c:pt>
                <c:pt idx="2336">
                  <c:v>3.8919999999999946</c:v>
                </c:pt>
                <c:pt idx="2337">
                  <c:v>3.8819999999999766</c:v>
                </c:pt>
                <c:pt idx="2338">
                  <c:v>3.867999999999995</c:v>
                </c:pt>
                <c:pt idx="2339">
                  <c:v>3.8799999999999941</c:v>
                </c:pt>
                <c:pt idx="2340">
                  <c:v>3.8899999999999864</c:v>
                </c:pt>
                <c:pt idx="2341">
                  <c:v>3.8799999999999941</c:v>
                </c:pt>
                <c:pt idx="2342">
                  <c:v>3.9019999999999868</c:v>
                </c:pt>
                <c:pt idx="2343">
                  <c:v>3.9000000000000057</c:v>
                </c:pt>
                <c:pt idx="2344">
                  <c:v>3.8919999999999946</c:v>
                </c:pt>
                <c:pt idx="2345">
                  <c:v>3.9000000000000057</c:v>
                </c:pt>
                <c:pt idx="2346">
                  <c:v>3.9000000000000057</c:v>
                </c:pt>
                <c:pt idx="2347">
                  <c:v>3.8999999999999773</c:v>
                </c:pt>
                <c:pt idx="2348">
                  <c:v>3.8879999999999781</c:v>
                </c:pt>
                <c:pt idx="2349">
                  <c:v>3.8859999999999957</c:v>
                </c:pt>
                <c:pt idx="2350">
                  <c:v>3.8859999999999957</c:v>
                </c:pt>
                <c:pt idx="2351">
                  <c:v>3.8739999999999948</c:v>
                </c:pt>
                <c:pt idx="2352">
                  <c:v>3.8959999999999853</c:v>
                </c:pt>
                <c:pt idx="2353">
                  <c:v>3.9039999999999977</c:v>
                </c:pt>
                <c:pt idx="2354">
                  <c:v>3.8919999999999946</c:v>
                </c:pt>
                <c:pt idx="2355">
                  <c:v>3.9019999999999868</c:v>
                </c:pt>
                <c:pt idx="2356">
                  <c:v>3.8780000000000143</c:v>
                </c:pt>
                <c:pt idx="2357">
                  <c:v>3.8979999999999961</c:v>
                </c:pt>
                <c:pt idx="2358">
                  <c:v>3.8739999999999948</c:v>
                </c:pt>
                <c:pt idx="2359">
                  <c:v>3.8739999999999948</c:v>
                </c:pt>
                <c:pt idx="2360">
                  <c:v>3.8700000000000037</c:v>
                </c:pt>
                <c:pt idx="2361">
                  <c:v>3.867999999999995</c:v>
                </c:pt>
                <c:pt idx="2362">
                  <c:v>3.8779999999999846</c:v>
                </c:pt>
                <c:pt idx="2363">
                  <c:v>3.8539999999999837</c:v>
                </c:pt>
                <c:pt idx="2364">
                  <c:v>3.8619999999999948</c:v>
                </c:pt>
                <c:pt idx="2365">
                  <c:v>3.8599999999999834</c:v>
                </c:pt>
                <c:pt idx="2366">
                  <c:v>3.8619999999999948</c:v>
                </c:pt>
                <c:pt idx="2367">
                  <c:v>3.8600000000000136</c:v>
                </c:pt>
                <c:pt idx="2368">
                  <c:v>3.8699999999999761</c:v>
                </c:pt>
                <c:pt idx="2369">
                  <c:v>3.8600000000000136</c:v>
                </c:pt>
                <c:pt idx="2370">
                  <c:v>3.8600000000000136</c:v>
                </c:pt>
                <c:pt idx="2371">
                  <c:v>3.8720000000000137</c:v>
                </c:pt>
                <c:pt idx="2372">
                  <c:v>3.8600000000000136</c:v>
                </c:pt>
                <c:pt idx="2373">
                  <c:v>3.8720000000000137</c:v>
                </c:pt>
                <c:pt idx="2374">
                  <c:v>3.8520000000000025</c:v>
                </c:pt>
                <c:pt idx="2375">
                  <c:v>3.8539999999999837</c:v>
                </c:pt>
                <c:pt idx="2376">
                  <c:v>3.8760000000000034</c:v>
                </c:pt>
                <c:pt idx="2377">
                  <c:v>3.8700000000000037</c:v>
                </c:pt>
                <c:pt idx="2378">
                  <c:v>3.8739999999999948</c:v>
                </c:pt>
                <c:pt idx="2379">
                  <c:v>3.8760000000000034</c:v>
                </c:pt>
                <c:pt idx="2380">
                  <c:v>3.8859999999999957</c:v>
                </c:pt>
                <c:pt idx="2381">
                  <c:v>3.8799999999999941</c:v>
                </c:pt>
                <c:pt idx="2382">
                  <c:v>3.8720000000000137</c:v>
                </c:pt>
                <c:pt idx="2383">
                  <c:v>3.8860000000000237</c:v>
                </c:pt>
                <c:pt idx="2384">
                  <c:v>3.8660000000000139</c:v>
                </c:pt>
                <c:pt idx="2385">
                  <c:v>3.8900000000000148</c:v>
                </c:pt>
                <c:pt idx="2386">
                  <c:v>3.8999999999999773</c:v>
                </c:pt>
                <c:pt idx="2387">
                  <c:v>3.8899999999999864</c:v>
                </c:pt>
                <c:pt idx="2388">
                  <c:v>3.8880000000000048</c:v>
                </c:pt>
                <c:pt idx="2389">
                  <c:v>3.867999999999995</c:v>
                </c:pt>
                <c:pt idx="2390">
                  <c:v>3.8680000000000234</c:v>
                </c:pt>
                <c:pt idx="2391">
                  <c:v>3.867999999999995</c:v>
                </c:pt>
                <c:pt idx="2392">
                  <c:v>3.8499999999999943</c:v>
                </c:pt>
                <c:pt idx="2393">
                  <c:v>3.8499999999999943</c:v>
                </c:pt>
                <c:pt idx="2394">
                  <c:v>3.8400000000000034</c:v>
                </c:pt>
                <c:pt idx="2395">
                  <c:v>3.8599999999999834</c:v>
                </c:pt>
                <c:pt idx="2396">
                  <c:v>3.8379999999999939</c:v>
                </c:pt>
                <c:pt idx="2397">
                  <c:v>3.8380000000000223</c:v>
                </c:pt>
                <c:pt idx="2398">
                  <c:v>3.8160000000000007</c:v>
                </c:pt>
                <c:pt idx="2399">
                  <c:v>3.8260000000000205</c:v>
                </c:pt>
                <c:pt idx="2400">
                  <c:v>3.8259999999999934</c:v>
                </c:pt>
                <c:pt idx="2401">
                  <c:v>3.8260000000000205</c:v>
                </c:pt>
                <c:pt idx="2402">
                  <c:v>3.804000000000002</c:v>
                </c:pt>
                <c:pt idx="2403">
                  <c:v>3.8060000000000107</c:v>
                </c:pt>
                <c:pt idx="2404">
                  <c:v>3.8260000000000205</c:v>
                </c:pt>
                <c:pt idx="2405">
                  <c:v>3.8240000000000132</c:v>
                </c:pt>
                <c:pt idx="2406">
                  <c:v>3.813999999999993</c:v>
                </c:pt>
                <c:pt idx="2407">
                  <c:v>3.8460000000000027</c:v>
                </c:pt>
                <c:pt idx="2408">
                  <c:v>3.8220000000000027</c:v>
                </c:pt>
                <c:pt idx="2409">
                  <c:v>3.8100000000000023</c:v>
                </c:pt>
                <c:pt idx="2410">
                  <c:v>3.8319999999999927</c:v>
                </c:pt>
                <c:pt idx="2411">
                  <c:v>3.8220000000000027</c:v>
                </c:pt>
                <c:pt idx="2412">
                  <c:v>3.8320000000000203</c:v>
                </c:pt>
                <c:pt idx="2413">
                  <c:v>3.8300000000000125</c:v>
                </c:pt>
                <c:pt idx="2414">
                  <c:v>3.8400000000000034</c:v>
                </c:pt>
                <c:pt idx="2415">
                  <c:v>3.8400000000000034</c:v>
                </c:pt>
                <c:pt idx="2416">
                  <c:v>3.8719999999999839</c:v>
                </c:pt>
                <c:pt idx="2417">
                  <c:v>3.8640000000000043</c:v>
                </c:pt>
                <c:pt idx="2418">
                  <c:v>3.8739999999999948</c:v>
                </c:pt>
                <c:pt idx="2419">
                  <c:v>3.8739999999999948</c:v>
                </c:pt>
                <c:pt idx="2420">
                  <c:v>3.8620000000000227</c:v>
                </c:pt>
                <c:pt idx="2421">
                  <c:v>3.8619999999999948</c:v>
                </c:pt>
                <c:pt idx="2422">
                  <c:v>3.8700000000000037</c:v>
                </c:pt>
                <c:pt idx="2423">
                  <c:v>3.8700000000000037</c:v>
                </c:pt>
                <c:pt idx="2424">
                  <c:v>3.8800000000000239</c:v>
                </c:pt>
                <c:pt idx="2425">
                  <c:v>3.8599999999999834</c:v>
                </c:pt>
                <c:pt idx="2426">
                  <c:v>3.8659999999999841</c:v>
                </c:pt>
                <c:pt idx="2427">
                  <c:v>3.8660000000000139</c:v>
                </c:pt>
                <c:pt idx="2428">
                  <c:v>3.8540000000000134</c:v>
                </c:pt>
                <c:pt idx="2429">
                  <c:v>3.8520000000000025</c:v>
                </c:pt>
                <c:pt idx="2430">
                  <c:v>3.8740000000000228</c:v>
                </c:pt>
                <c:pt idx="2431">
                  <c:v>3.8619999999999948</c:v>
                </c:pt>
                <c:pt idx="2432">
                  <c:v>3.8499999999999943</c:v>
                </c:pt>
                <c:pt idx="2433">
                  <c:v>3.8820000000000037</c:v>
                </c:pt>
                <c:pt idx="2434">
                  <c:v>3.867999999999995</c:v>
                </c:pt>
                <c:pt idx="2435">
                  <c:v>3.8700000000000037</c:v>
                </c:pt>
                <c:pt idx="2436">
                  <c:v>3.8700000000000037</c:v>
                </c:pt>
                <c:pt idx="2437">
                  <c:v>3.8760000000000034</c:v>
                </c:pt>
                <c:pt idx="2438">
                  <c:v>3.8659999999999841</c:v>
                </c:pt>
                <c:pt idx="2439">
                  <c:v>3.8559999999999937</c:v>
                </c:pt>
                <c:pt idx="2440">
                  <c:v>3.8760000000000034</c:v>
                </c:pt>
                <c:pt idx="2441">
                  <c:v>3.8640000000000043</c:v>
                </c:pt>
                <c:pt idx="2442">
                  <c:v>3.8739999999999948</c:v>
                </c:pt>
                <c:pt idx="2443">
                  <c:v>3.8739999999999948</c:v>
                </c:pt>
                <c:pt idx="2444">
                  <c:v>3.8740000000000228</c:v>
                </c:pt>
                <c:pt idx="2445">
                  <c:v>3.8640000000000043</c:v>
                </c:pt>
                <c:pt idx="2446">
                  <c:v>3.8520000000000025</c:v>
                </c:pt>
                <c:pt idx="2447">
                  <c:v>3.8839999999999861</c:v>
                </c:pt>
                <c:pt idx="2448">
                  <c:v>3.8640000000000043</c:v>
                </c:pt>
                <c:pt idx="2449">
                  <c:v>3.8640000000000043</c:v>
                </c:pt>
                <c:pt idx="2450">
                  <c:v>3.8760000000000034</c:v>
                </c:pt>
                <c:pt idx="2451">
                  <c:v>3.8779999999999846</c:v>
                </c:pt>
                <c:pt idx="2452">
                  <c:v>3.8700000000000037</c:v>
                </c:pt>
                <c:pt idx="2457">
                  <c:v>3.9220000000000241</c:v>
                </c:pt>
                <c:pt idx="2458">
                  <c:v>3.9339999999999975</c:v>
                </c:pt>
                <c:pt idx="2459">
                  <c:v>3.9140000000000157</c:v>
                </c:pt>
                <c:pt idx="2460">
                  <c:v>3.8959999999999853</c:v>
                </c:pt>
                <c:pt idx="2461">
                  <c:v>3.9080000000000155</c:v>
                </c:pt>
                <c:pt idx="2462">
                  <c:v>3.9000000000000057</c:v>
                </c:pt>
                <c:pt idx="2463">
                  <c:v>3.8899999999999864</c:v>
                </c:pt>
                <c:pt idx="2464">
                  <c:v>3.8780000000000143</c:v>
                </c:pt>
                <c:pt idx="2465">
                  <c:v>3.8919999999999946</c:v>
                </c:pt>
                <c:pt idx="2466">
                  <c:v>3.8700000000000037</c:v>
                </c:pt>
                <c:pt idx="2467">
                  <c:v>3.8619999999999948</c:v>
                </c:pt>
                <c:pt idx="2468">
                  <c:v>3.8520000000000025</c:v>
                </c:pt>
                <c:pt idx="2469">
                  <c:v>3.8520000000000025</c:v>
                </c:pt>
                <c:pt idx="2470">
                  <c:v>3.8760000000000034</c:v>
                </c:pt>
                <c:pt idx="2471">
                  <c:v>3.8640000000000043</c:v>
                </c:pt>
                <c:pt idx="2472">
                  <c:v>3.8539999999999837</c:v>
                </c:pt>
                <c:pt idx="2473">
                  <c:v>3.8539999999999837</c:v>
                </c:pt>
                <c:pt idx="2474">
                  <c:v>3.842000000000013</c:v>
                </c:pt>
                <c:pt idx="2475">
                  <c:v>3.8419999999999837</c:v>
                </c:pt>
                <c:pt idx="2476">
                  <c:v>3.8400000000000034</c:v>
                </c:pt>
                <c:pt idx="2477">
                  <c:v>3.8379999999999939</c:v>
                </c:pt>
                <c:pt idx="2478">
                  <c:v>3.8299999999999828</c:v>
                </c:pt>
                <c:pt idx="2479">
                  <c:v>3.828000000000003</c:v>
                </c:pt>
                <c:pt idx="2480">
                  <c:v>3.8259999999999934</c:v>
                </c:pt>
                <c:pt idx="2481">
                  <c:v>3.8300000000000125</c:v>
                </c:pt>
                <c:pt idx="2482">
                  <c:v>3.835999999999983</c:v>
                </c:pt>
                <c:pt idx="2483">
                  <c:v>3.8260000000000205</c:v>
                </c:pt>
                <c:pt idx="2484">
                  <c:v>3.8259999999999934</c:v>
                </c:pt>
                <c:pt idx="2485">
                  <c:v>3.8360000000000127</c:v>
                </c:pt>
                <c:pt idx="2486">
                  <c:v>3.8480000000000132</c:v>
                </c:pt>
                <c:pt idx="2487">
                  <c:v>3.867999999999995</c:v>
                </c:pt>
                <c:pt idx="2488">
                  <c:v>3.8499999999999943</c:v>
                </c:pt>
                <c:pt idx="2489">
                  <c:v>3.8499999999999943</c:v>
                </c:pt>
                <c:pt idx="2490">
                  <c:v>3.8820000000000037</c:v>
                </c:pt>
                <c:pt idx="2491">
                  <c:v>3.8720000000000137</c:v>
                </c:pt>
                <c:pt idx="2492">
                  <c:v>3.8700000000000037</c:v>
                </c:pt>
                <c:pt idx="2493">
                  <c:v>3.8720000000000137</c:v>
                </c:pt>
                <c:pt idx="2494">
                  <c:v>3.8700000000000037</c:v>
                </c:pt>
                <c:pt idx="2495">
                  <c:v>3.8700000000000037</c:v>
                </c:pt>
                <c:pt idx="2496">
                  <c:v>3.8700000000000037</c:v>
                </c:pt>
                <c:pt idx="2497">
                  <c:v>3.8720000000000137</c:v>
                </c:pt>
                <c:pt idx="2498">
                  <c:v>3.8800000000000239</c:v>
                </c:pt>
                <c:pt idx="2499">
                  <c:v>3.8479999999999848</c:v>
                </c:pt>
                <c:pt idx="2500">
                  <c:v>3.8500000000000227</c:v>
                </c:pt>
                <c:pt idx="2501">
                  <c:v>3.8480000000000132</c:v>
                </c:pt>
                <c:pt idx="2502">
                  <c:v>3.8499999999999943</c:v>
                </c:pt>
                <c:pt idx="2503">
                  <c:v>3.835999999999983</c:v>
                </c:pt>
                <c:pt idx="2504">
                  <c:v>3.8340000000000027</c:v>
                </c:pt>
                <c:pt idx="2505">
                  <c:v>3.8259999999999934</c:v>
                </c:pt>
                <c:pt idx="2506">
                  <c:v>3.8460000000000027</c:v>
                </c:pt>
                <c:pt idx="2507">
                  <c:v>3.835999999999983</c:v>
                </c:pt>
                <c:pt idx="2508">
                  <c:v>3.8460000000000027</c:v>
                </c:pt>
                <c:pt idx="2509">
                  <c:v>3.8460000000000027</c:v>
                </c:pt>
                <c:pt idx="2510">
                  <c:v>3.8539999999999837</c:v>
                </c:pt>
                <c:pt idx="2511">
                  <c:v>3.8460000000000027</c:v>
                </c:pt>
                <c:pt idx="2512">
                  <c:v>3.8559999999999937</c:v>
                </c:pt>
                <c:pt idx="2513">
                  <c:v>3.8439999999999941</c:v>
                </c:pt>
                <c:pt idx="2514">
                  <c:v>3.8360000000000127</c:v>
                </c:pt>
                <c:pt idx="2515">
                  <c:v>3.8360000000000127</c:v>
                </c:pt>
                <c:pt idx="2516">
                  <c:v>3.8460000000000027</c:v>
                </c:pt>
                <c:pt idx="2517">
                  <c:v>3.8559999999999937</c:v>
                </c:pt>
                <c:pt idx="2518">
                  <c:v>3.8460000000000027</c:v>
                </c:pt>
                <c:pt idx="2519">
                  <c:v>3.8460000000000027</c:v>
                </c:pt>
                <c:pt idx="2520">
                  <c:v>3.8460000000000027</c:v>
                </c:pt>
                <c:pt idx="2521">
                  <c:v>3.8460000000000027</c:v>
                </c:pt>
                <c:pt idx="2522">
                  <c:v>3.8379999999999939</c:v>
                </c:pt>
                <c:pt idx="2523">
                  <c:v>3.8300000000000125</c:v>
                </c:pt>
                <c:pt idx="2524">
                  <c:v>3.8400000000000034</c:v>
                </c:pt>
                <c:pt idx="2525">
                  <c:v>3.842000000000013</c:v>
                </c:pt>
                <c:pt idx="2526">
                  <c:v>3.8319999999999927</c:v>
                </c:pt>
                <c:pt idx="2527">
                  <c:v>3.8460000000000027</c:v>
                </c:pt>
                <c:pt idx="2528">
                  <c:v>3.8259999999999934</c:v>
                </c:pt>
                <c:pt idx="2529">
                  <c:v>3.8180000000000121</c:v>
                </c:pt>
                <c:pt idx="2530">
                  <c:v>3.8220000000000027</c:v>
                </c:pt>
                <c:pt idx="2531">
                  <c:v>3.8019999999999925</c:v>
                </c:pt>
                <c:pt idx="2532">
                  <c:v>3.8019999999999925</c:v>
                </c:pt>
                <c:pt idx="2533">
                  <c:v>3.804000000000002</c:v>
                </c:pt>
                <c:pt idx="2534">
                  <c:v>3.7939999999999832</c:v>
                </c:pt>
                <c:pt idx="2535">
                  <c:v>3.7840000000000202</c:v>
                </c:pt>
                <c:pt idx="2536">
                  <c:v>3.7740000000000009</c:v>
                </c:pt>
                <c:pt idx="2537">
                  <c:v>3.7539999999999911</c:v>
                </c:pt>
                <c:pt idx="2538">
                  <c:v>3.7559999999999998</c:v>
                </c:pt>
                <c:pt idx="2539">
                  <c:v>3.73599999999999</c:v>
                </c:pt>
                <c:pt idx="2540">
                  <c:v>3.73599999999999</c:v>
                </c:pt>
                <c:pt idx="2541">
                  <c:v>3.7460000000000093</c:v>
                </c:pt>
                <c:pt idx="2542">
                  <c:v>3.7019999999999982</c:v>
                </c:pt>
                <c:pt idx="2543">
                  <c:v>3.6920000000000073</c:v>
                </c:pt>
                <c:pt idx="2544">
                  <c:v>3.657999999999987</c:v>
                </c:pt>
                <c:pt idx="2545">
                  <c:v>3.6239999999999952</c:v>
                </c:pt>
                <c:pt idx="2546">
                  <c:v>3.5720000000000027</c:v>
                </c:pt>
                <c:pt idx="2547">
                  <c:v>3.5260000000000105</c:v>
                </c:pt>
                <c:pt idx="2548">
                  <c:v>3.4699999999999989</c:v>
                </c:pt>
                <c:pt idx="2549">
                  <c:v>3.4279999999999982</c:v>
                </c:pt>
                <c:pt idx="2550">
                  <c:v>3.3719999999999839</c:v>
                </c:pt>
                <c:pt idx="2551">
                  <c:v>3.3400000000000034</c:v>
                </c:pt>
                <c:pt idx="2552">
                  <c:v>3.328000000000003</c:v>
                </c:pt>
                <c:pt idx="2553">
                  <c:v>3.2940000000000111</c:v>
                </c:pt>
                <c:pt idx="2554">
                  <c:v>3.2940000000000111</c:v>
                </c:pt>
                <c:pt idx="2555">
                  <c:v>3.304000000000002</c:v>
                </c:pt>
                <c:pt idx="2556">
                  <c:v>3.2940000000000111</c:v>
                </c:pt>
                <c:pt idx="2557">
                  <c:v>3.2940000000000111</c:v>
                </c:pt>
                <c:pt idx="2558">
                  <c:v>3.313999999999993</c:v>
                </c:pt>
                <c:pt idx="2559">
                  <c:v>3.3380000000000223</c:v>
                </c:pt>
                <c:pt idx="2560">
                  <c:v>3.3700000000000037</c:v>
                </c:pt>
                <c:pt idx="2561">
                  <c:v>3.3919999999999946</c:v>
                </c:pt>
                <c:pt idx="2562">
                  <c:v>3.4140000000000157</c:v>
                </c:pt>
                <c:pt idx="2563">
                  <c:v>3.4260000000000161</c:v>
                </c:pt>
                <c:pt idx="2564">
                  <c:v>3.4379999999999877</c:v>
                </c:pt>
                <c:pt idx="2565">
                  <c:v>3.4659999999999798</c:v>
                </c:pt>
                <c:pt idx="2566">
                  <c:v>3.4759999999999978</c:v>
                </c:pt>
                <c:pt idx="2567">
                  <c:v>3.4780000000000078</c:v>
                </c:pt>
                <c:pt idx="2568">
                  <c:v>3.4979999999999905</c:v>
                </c:pt>
                <c:pt idx="2569">
                  <c:v>3.5019999999999807</c:v>
                </c:pt>
                <c:pt idx="2570">
                  <c:v>3.5119999999999991</c:v>
                </c:pt>
                <c:pt idx="2571">
                  <c:v>3.5240000000000009</c:v>
                </c:pt>
                <c:pt idx="2572">
                  <c:v>3.5459999999999932</c:v>
                </c:pt>
                <c:pt idx="2573">
                  <c:v>3.5580000000000207</c:v>
                </c:pt>
                <c:pt idx="2574">
                  <c:v>3.5679999999999836</c:v>
                </c:pt>
                <c:pt idx="2575">
                  <c:v>3.5660000000000025</c:v>
                </c:pt>
                <c:pt idx="2576">
                  <c:v>3.5759999999999934</c:v>
                </c:pt>
                <c:pt idx="2577">
                  <c:v>3.5980000000000132</c:v>
                </c:pt>
                <c:pt idx="2578">
                  <c:v>3.5860000000000132</c:v>
                </c:pt>
                <c:pt idx="2579">
                  <c:v>3.5980000000000132</c:v>
                </c:pt>
                <c:pt idx="2580">
                  <c:v>3.6080000000000041</c:v>
                </c:pt>
                <c:pt idx="2581">
                  <c:v>3.6200000000000045</c:v>
                </c:pt>
                <c:pt idx="2582">
                  <c:v>3.5979999999999848</c:v>
                </c:pt>
                <c:pt idx="2583">
                  <c:v>3.6300000000000239</c:v>
                </c:pt>
                <c:pt idx="2584">
                  <c:v>3.6299999999999955</c:v>
                </c:pt>
                <c:pt idx="2585">
                  <c:v>3.6420000000000243</c:v>
                </c:pt>
                <c:pt idx="2586">
                  <c:v>3.6420000000000243</c:v>
                </c:pt>
                <c:pt idx="2587">
                  <c:v>3.6420000000000243</c:v>
                </c:pt>
                <c:pt idx="2588">
                  <c:v>3.6519999999999868</c:v>
                </c:pt>
                <c:pt idx="2589">
                  <c:v>3.6539999999999977</c:v>
                </c:pt>
                <c:pt idx="2590">
                  <c:v>3.6760000000000161</c:v>
                </c:pt>
                <c:pt idx="2591">
                  <c:v>3.6679999999999793</c:v>
                </c:pt>
                <c:pt idx="2592">
                  <c:v>3.6340000000000146</c:v>
                </c:pt>
                <c:pt idx="2593">
                  <c:v>3.4980000000000189</c:v>
                </c:pt>
                <c:pt idx="2594">
                  <c:v>3.3060000000000107</c:v>
                </c:pt>
                <c:pt idx="2595">
                  <c:v>3.2239999999999895</c:v>
                </c:pt>
                <c:pt idx="2596">
                  <c:v>3.1680000000000077</c:v>
                </c:pt>
                <c:pt idx="2597">
                  <c:v>3.0940000000000225</c:v>
                </c:pt>
                <c:pt idx="2598">
                  <c:v>2.8840000000000146</c:v>
                </c:pt>
                <c:pt idx="2599">
                  <c:v>2.4400000000000261</c:v>
                </c:pt>
                <c:pt idx="2600">
                  <c:v>1.8760000000000054</c:v>
                </c:pt>
                <c:pt idx="2601">
                  <c:v>1.3559999999999934</c:v>
                </c:pt>
                <c:pt idx="2602">
                  <c:v>1.0079999999999802</c:v>
                </c:pt>
                <c:pt idx="2603">
                  <c:v>0.78999999999999204</c:v>
                </c:pt>
                <c:pt idx="2604">
                  <c:v>0.68799999999998851</c:v>
                </c:pt>
                <c:pt idx="2605">
                  <c:v>0.65600000000000624</c:v>
                </c:pt>
                <c:pt idx="2606">
                  <c:v>0.63399999999998646</c:v>
                </c:pt>
                <c:pt idx="2607">
                  <c:v>0.63399999999998646</c:v>
                </c:pt>
                <c:pt idx="2608">
                  <c:v>0.67599999999998805</c:v>
                </c:pt>
                <c:pt idx="2609">
                  <c:v>0.7199999999999992</c:v>
                </c:pt>
                <c:pt idx="2610">
                  <c:v>0.79399999999998272</c:v>
                </c:pt>
                <c:pt idx="2611">
                  <c:v>0.8799999999999959</c:v>
                </c:pt>
                <c:pt idx="2612">
                  <c:v>0.93600000000000705</c:v>
                </c:pt>
                <c:pt idx="2613">
                  <c:v>1.0159999999999898</c:v>
                </c:pt>
                <c:pt idx="2614">
                  <c:v>1.1140000000000043</c:v>
                </c:pt>
                <c:pt idx="2615">
                  <c:v>1.2419999999999893</c:v>
                </c:pt>
                <c:pt idx="2616">
                  <c:v>1.3499999999999934</c:v>
                </c:pt>
                <c:pt idx="2617">
                  <c:v>1.5100000000000193</c:v>
                </c:pt>
                <c:pt idx="2618">
                  <c:v>1.6400000000000154</c:v>
                </c:pt>
                <c:pt idx="2619">
                  <c:v>1.7479999999999893</c:v>
                </c:pt>
                <c:pt idx="2620">
                  <c:v>1.8760000000000054</c:v>
                </c:pt>
                <c:pt idx="2621">
                  <c:v>1.9840000000000095</c:v>
                </c:pt>
                <c:pt idx="2622">
                  <c:v>2.0679999999999836</c:v>
                </c:pt>
                <c:pt idx="2623">
                  <c:v>2.1659999999999981</c:v>
                </c:pt>
                <c:pt idx="2624">
                  <c:v>2.2400000000000091</c:v>
                </c:pt>
                <c:pt idx="2625">
                  <c:v>2.3180000000000121</c:v>
                </c:pt>
                <c:pt idx="2626">
                  <c:v>2.3700000000000037</c:v>
                </c:pt>
                <c:pt idx="2627">
                  <c:v>2.4260000000000161</c:v>
                </c:pt>
                <c:pt idx="2628">
                  <c:v>2.4899999999999807</c:v>
                </c:pt>
                <c:pt idx="2629">
                  <c:v>2.5440000000000111</c:v>
                </c:pt>
                <c:pt idx="2630">
                  <c:v>2.6220000000000141</c:v>
                </c:pt>
                <c:pt idx="2631">
                  <c:v>2.6980000000000075</c:v>
                </c:pt>
                <c:pt idx="2632">
                  <c:v>2.7819999999999832</c:v>
                </c:pt>
                <c:pt idx="2633">
                  <c:v>2.8600000000000136</c:v>
                </c:pt>
                <c:pt idx="2634">
                  <c:v>2.9140000000000157</c:v>
                </c:pt>
                <c:pt idx="2635">
                  <c:v>2.9699999999999989</c:v>
                </c:pt>
                <c:pt idx="2636">
                  <c:v>3.036</c:v>
                </c:pt>
                <c:pt idx="2637">
                  <c:v>3.0980000000000132</c:v>
                </c:pt>
                <c:pt idx="2638">
                  <c:v>3.1639999999999882</c:v>
                </c:pt>
                <c:pt idx="2639">
                  <c:v>3.1939999999999884</c:v>
                </c:pt>
                <c:pt idx="2640">
                  <c:v>3.2400000000000091</c:v>
                </c:pt>
                <c:pt idx="2641">
                  <c:v>3.2920000000000007</c:v>
                </c:pt>
                <c:pt idx="2642">
                  <c:v>3.3239999999999839</c:v>
                </c:pt>
                <c:pt idx="2643">
                  <c:v>3.3479999999999848</c:v>
                </c:pt>
                <c:pt idx="2644">
                  <c:v>3.3880000000000048</c:v>
                </c:pt>
                <c:pt idx="2645">
                  <c:v>3.4199999999999862</c:v>
                </c:pt>
                <c:pt idx="2646">
                  <c:v>3.4619999999999878</c:v>
                </c:pt>
                <c:pt idx="2647">
                  <c:v>3.460000000000008</c:v>
                </c:pt>
                <c:pt idx="2648">
                  <c:v>3.4799999999999884</c:v>
                </c:pt>
                <c:pt idx="2649">
                  <c:v>3.5119999999999991</c:v>
                </c:pt>
                <c:pt idx="2650">
                  <c:v>3.51400000000001</c:v>
                </c:pt>
                <c:pt idx="2651">
                  <c:v>3.5819999999999936</c:v>
                </c:pt>
                <c:pt idx="2652">
                  <c:v>3.6040000000000147</c:v>
                </c:pt>
                <c:pt idx="2653">
                  <c:v>3.6159999999999841</c:v>
                </c:pt>
                <c:pt idx="2654">
                  <c:v>3.6580000000000155</c:v>
                </c:pt>
                <c:pt idx="2655">
                  <c:v>3.6779999999999982</c:v>
                </c:pt>
                <c:pt idx="2656">
                  <c:v>3.686000000000007</c:v>
                </c:pt>
                <c:pt idx="2657">
                  <c:v>3.6980000000000075</c:v>
                </c:pt>
                <c:pt idx="2658">
                  <c:v>3.7179999999999893</c:v>
                </c:pt>
                <c:pt idx="2659">
                  <c:v>3.7479999999999918</c:v>
                </c:pt>
                <c:pt idx="2660">
                  <c:v>3.7680000000000011</c:v>
                </c:pt>
                <c:pt idx="2661">
                  <c:v>3.7900000000000205</c:v>
                </c:pt>
                <c:pt idx="2662">
                  <c:v>3.7900000000000205</c:v>
                </c:pt>
                <c:pt idx="2663">
                  <c:v>3.8240000000000132</c:v>
                </c:pt>
                <c:pt idx="2664">
                  <c:v>3.8239999999999839</c:v>
                </c:pt>
                <c:pt idx="2665">
                  <c:v>3.835999999999983</c:v>
                </c:pt>
                <c:pt idx="2666">
                  <c:v>3.8479999999999848</c:v>
                </c:pt>
                <c:pt idx="2667">
                  <c:v>3.8719999999999839</c:v>
                </c:pt>
                <c:pt idx="2668">
                  <c:v>3.8759999999999764</c:v>
                </c:pt>
                <c:pt idx="2669">
                  <c:v>3.8780000000000143</c:v>
                </c:pt>
                <c:pt idx="2670">
                  <c:v>3.8880000000000048</c:v>
                </c:pt>
                <c:pt idx="2671">
                  <c:v>3.8799999999999941</c:v>
                </c:pt>
                <c:pt idx="2672">
                  <c:v>3.8700000000000037</c:v>
                </c:pt>
                <c:pt idx="2673">
                  <c:v>3.8079999999999932</c:v>
                </c:pt>
                <c:pt idx="2674">
                  <c:v>3.6699999999999875</c:v>
                </c:pt>
                <c:pt idx="2675">
                  <c:v>3.4639999999999986</c:v>
                </c:pt>
                <c:pt idx="2676">
                  <c:v>3.2179999999999893</c:v>
                </c:pt>
                <c:pt idx="2677">
                  <c:v>2.9579999999999984</c:v>
                </c:pt>
                <c:pt idx="2678">
                  <c:v>2.7620000000000005</c:v>
                </c:pt>
                <c:pt idx="2679">
                  <c:v>2.5680000000000134</c:v>
                </c:pt>
                <c:pt idx="2680">
                  <c:v>2.4259999999999877</c:v>
                </c:pt>
                <c:pt idx="2681">
                  <c:v>2.25</c:v>
                </c:pt>
                <c:pt idx="2682">
                  <c:v>2.0339999999999918</c:v>
                </c:pt>
                <c:pt idx="2683">
                  <c:v>1.7819999999999814</c:v>
                </c:pt>
                <c:pt idx="2684">
                  <c:v>1.5200000000000102</c:v>
                </c:pt>
                <c:pt idx="2685">
                  <c:v>1.25800000000001</c:v>
                </c:pt>
                <c:pt idx="2686">
                  <c:v>1.0400000000000205</c:v>
                </c:pt>
                <c:pt idx="2687">
                  <c:v>0.87399999999999556</c:v>
                </c:pt>
                <c:pt idx="2688">
                  <c:v>0.73999999999998101</c:v>
                </c:pt>
                <c:pt idx="2689">
                  <c:v>0.6299999999999959</c:v>
                </c:pt>
                <c:pt idx="2690">
                  <c:v>0.56200000000001182</c:v>
                </c:pt>
                <c:pt idx="2691">
                  <c:v>0.5379999999999826</c:v>
                </c:pt>
                <c:pt idx="2692">
                  <c:v>0.47999999999999005</c:v>
                </c:pt>
                <c:pt idx="2693">
                  <c:v>0.47599999999999937</c:v>
                </c:pt>
                <c:pt idx="2694">
                  <c:v>0.48199999999999954</c:v>
                </c:pt>
                <c:pt idx="2695">
                  <c:v>0.46999999999999903</c:v>
                </c:pt>
                <c:pt idx="2696">
                  <c:v>0.48799999999999988</c:v>
                </c:pt>
                <c:pt idx="2697">
                  <c:v>0.49600000000000932</c:v>
                </c:pt>
                <c:pt idx="2698">
                  <c:v>0.51200000000000045</c:v>
                </c:pt>
                <c:pt idx="2699">
                  <c:v>0.52199999999999169</c:v>
                </c:pt>
                <c:pt idx="2700">
                  <c:v>0.53800000000001091</c:v>
                </c:pt>
                <c:pt idx="2701">
                  <c:v>0.54800000000000182</c:v>
                </c:pt>
                <c:pt idx="2702">
                  <c:v>0.58600000000001251</c:v>
                </c:pt>
                <c:pt idx="2703">
                  <c:v>0.59600000000000353</c:v>
                </c:pt>
                <c:pt idx="2704">
                  <c:v>0.60599999999999465</c:v>
                </c:pt>
                <c:pt idx="2705">
                  <c:v>0.61599999999998589</c:v>
                </c:pt>
                <c:pt idx="2706">
                  <c:v>0.62199999999998601</c:v>
                </c:pt>
                <c:pt idx="2707">
                  <c:v>0.65200000000001568</c:v>
                </c:pt>
                <c:pt idx="2708">
                  <c:v>0.66200000000000658</c:v>
                </c:pt>
                <c:pt idx="2709">
                  <c:v>0.64999999999997782</c:v>
                </c:pt>
                <c:pt idx="2710">
                  <c:v>0.65800000000001591</c:v>
                </c:pt>
                <c:pt idx="2711">
                  <c:v>0.66800000000000692</c:v>
                </c:pt>
                <c:pt idx="2712">
                  <c:v>0.67399999999997873</c:v>
                </c:pt>
                <c:pt idx="2713">
                  <c:v>0.70400000000000773</c:v>
                </c:pt>
                <c:pt idx="2714">
                  <c:v>0.68199999999998795</c:v>
                </c:pt>
                <c:pt idx="2715">
                  <c:v>0.70000000000001705</c:v>
                </c:pt>
                <c:pt idx="2716">
                  <c:v>0.71000000000000829</c:v>
                </c:pt>
                <c:pt idx="2717">
                  <c:v>0.7199999999999992</c:v>
                </c:pt>
                <c:pt idx="2718">
                  <c:v>0.7159999999999801</c:v>
                </c:pt>
                <c:pt idx="2719">
                  <c:v>0.72399999999998965</c:v>
                </c:pt>
                <c:pt idx="2720">
                  <c:v>0.74199999999999056</c:v>
                </c:pt>
                <c:pt idx="2721">
                  <c:v>0.75000000000000033</c:v>
                </c:pt>
                <c:pt idx="2722">
                  <c:v>0.7620000000000009</c:v>
                </c:pt>
                <c:pt idx="2723">
                  <c:v>0.75800000000001011</c:v>
                </c:pt>
                <c:pt idx="2724">
                  <c:v>0.75800000000001011</c:v>
                </c:pt>
                <c:pt idx="2725">
                  <c:v>0.76800000000000102</c:v>
                </c:pt>
                <c:pt idx="2726">
                  <c:v>0.77799999999999203</c:v>
                </c:pt>
                <c:pt idx="2727">
                  <c:v>0.7959999999999926</c:v>
                </c:pt>
                <c:pt idx="2728">
                  <c:v>0.8060000000000116</c:v>
                </c:pt>
                <c:pt idx="2729">
                  <c:v>0.8060000000000116</c:v>
                </c:pt>
                <c:pt idx="2730">
                  <c:v>0.8060000000000116</c:v>
                </c:pt>
                <c:pt idx="2731">
                  <c:v>0.81799999999998363</c:v>
                </c:pt>
                <c:pt idx="2732">
                  <c:v>0.82800000000000329</c:v>
                </c:pt>
                <c:pt idx="2733">
                  <c:v>0.83600000000001273</c:v>
                </c:pt>
                <c:pt idx="2734">
                  <c:v>0.85800000000000443</c:v>
                </c:pt>
                <c:pt idx="2735">
                  <c:v>0.8520000000000042</c:v>
                </c:pt>
                <c:pt idx="2736">
                  <c:v>0.9180000000000067</c:v>
                </c:pt>
                <c:pt idx="2737">
                  <c:v>0.9959999999999809</c:v>
                </c:pt>
                <c:pt idx="2738">
                  <c:v>1.081999999999993</c:v>
                </c:pt>
                <c:pt idx="2739">
                  <c:v>1.203999999999978</c:v>
                </c:pt>
                <c:pt idx="2740">
                  <c:v>1.3580000000000041</c:v>
                </c:pt>
                <c:pt idx="2741">
                  <c:v>1.4900000000000091</c:v>
                </c:pt>
                <c:pt idx="2742">
                  <c:v>1.6419999999999952</c:v>
                </c:pt>
                <c:pt idx="2743">
                  <c:v>1.77800000000002</c:v>
                </c:pt>
                <c:pt idx="2744">
                  <c:v>1.9399999999999971</c:v>
                </c:pt>
                <c:pt idx="2745">
                  <c:v>2.1059999999999945</c:v>
                </c:pt>
                <c:pt idx="2746">
                  <c:v>2.2620000000000005</c:v>
                </c:pt>
                <c:pt idx="2747">
                  <c:v>2.4279999999999982</c:v>
                </c:pt>
                <c:pt idx="2748">
                  <c:v>2.5619999999999834</c:v>
                </c:pt>
                <c:pt idx="2749">
                  <c:v>2.7259999999999991</c:v>
                </c:pt>
                <c:pt idx="2750">
                  <c:v>2.8600000000000136</c:v>
                </c:pt>
                <c:pt idx="2751">
                  <c:v>2.9699999999999989</c:v>
                </c:pt>
                <c:pt idx="2752">
                  <c:v>3.0500000000000114</c:v>
                </c:pt>
                <c:pt idx="2753">
                  <c:v>3.117999999999995</c:v>
                </c:pt>
                <c:pt idx="2754">
                  <c:v>3.171999999999997</c:v>
                </c:pt>
                <c:pt idx="2755">
                  <c:v>3.2159999999999798</c:v>
                </c:pt>
                <c:pt idx="2756">
                  <c:v>3.2419999999999902</c:v>
                </c:pt>
                <c:pt idx="2757">
                  <c:v>3.25</c:v>
                </c:pt>
                <c:pt idx="2758">
                  <c:v>3.2860000000000014</c:v>
                </c:pt>
                <c:pt idx="2759">
                  <c:v>3.275999999999982</c:v>
                </c:pt>
                <c:pt idx="2760">
                  <c:v>3.2980000000000018</c:v>
                </c:pt>
                <c:pt idx="2761">
                  <c:v>3.2860000000000014</c:v>
                </c:pt>
                <c:pt idx="2762">
                  <c:v>3.2860000000000014</c:v>
                </c:pt>
                <c:pt idx="2763">
                  <c:v>3.2840000000000202</c:v>
                </c:pt>
                <c:pt idx="2764">
                  <c:v>3.2839999999999936</c:v>
                </c:pt>
                <c:pt idx="2765">
                  <c:v>3.2820000000000111</c:v>
                </c:pt>
                <c:pt idx="2766">
                  <c:v>3.2920000000000007</c:v>
                </c:pt>
                <c:pt idx="2767">
                  <c:v>3.2820000000000111</c:v>
                </c:pt>
                <c:pt idx="2768">
                  <c:v>3.3000000000000114</c:v>
                </c:pt>
                <c:pt idx="2769">
                  <c:v>3.2999999999999829</c:v>
                </c:pt>
                <c:pt idx="2770">
                  <c:v>3.3079999999999932</c:v>
                </c:pt>
                <c:pt idx="2771">
                  <c:v>3.3180000000000121</c:v>
                </c:pt>
                <c:pt idx="2772">
                  <c:v>3.328000000000003</c:v>
                </c:pt>
                <c:pt idx="2773">
                  <c:v>3.3260000000000205</c:v>
                </c:pt>
                <c:pt idx="2774">
                  <c:v>3.3379999999999939</c:v>
                </c:pt>
                <c:pt idx="2775">
                  <c:v>3.3460000000000027</c:v>
                </c:pt>
                <c:pt idx="2776">
                  <c:v>3.3439999999999941</c:v>
                </c:pt>
                <c:pt idx="2777">
                  <c:v>3.3640000000000043</c:v>
                </c:pt>
                <c:pt idx="2778">
                  <c:v>3.3539999999999837</c:v>
                </c:pt>
                <c:pt idx="2779">
                  <c:v>3.3540000000000134</c:v>
                </c:pt>
                <c:pt idx="2780">
                  <c:v>3.3700000000000037</c:v>
                </c:pt>
                <c:pt idx="2781">
                  <c:v>3.367999999999995</c:v>
                </c:pt>
                <c:pt idx="2782">
                  <c:v>3.367999999999995</c:v>
                </c:pt>
                <c:pt idx="2783">
                  <c:v>3.3659999999999841</c:v>
                </c:pt>
                <c:pt idx="2784">
                  <c:v>3.3739999999999948</c:v>
                </c:pt>
                <c:pt idx="2785">
                  <c:v>3.3739999999999948</c:v>
                </c:pt>
                <c:pt idx="2786">
                  <c:v>3.3499999999999943</c:v>
                </c:pt>
                <c:pt idx="2787">
                  <c:v>3.3499999999999943</c:v>
                </c:pt>
                <c:pt idx="2788">
                  <c:v>3.3559999999999937</c:v>
                </c:pt>
                <c:pt idx="2789">
                  <c:v>3.3559999999999937</c:v>
                </c:pt>
                <c:pt idx="2790">
                  <c:v>3.3619999999999948</c:v>
                </c:pt>
                <c:pt idx="2791">
                  <c:v>3.3699999999999761</c:v>
                </c:pt>
                <c:pt idx="2792">
                  <c:v>3.3579999999999757</c:v>
                </c:pt>
                <c:pt idx="2793">
                  <c:v>3.3439999999999941</c:v>
                </c:pt>
                <c:pt idx="2794">
                  <c:v>3.3639999999999759</c:v>
                </c:pt>
                <c:pt idx="2795">
                  <c:v>3.3520000000000025</c:v>
                </c:pt>
                <c:pt idx="2796">
                  <c:v>3.3400000000000034</c:v>
                </c:pt>
                <c:pt idx="2797">
                  <c:v>3.3719999999999839</c:v>
                </c:pt>
                <c:pt idx="2798">
                  <c:v>3.3580000000000028</c:v>
                </c:pt>
                <c:pt idx="2799">
                  <c:v>3.367999999999995</c:v>
                </c:pt>
                <c:pt idx="2800">
                  <c:v>3.3480000000000132</c:v>
                </c:pt>
                <c:pt idx="2801">
                  <c:v>3.3580000000000028</c:v>
                </c:pt>
                <c:pt idx="2802">
                  <c:v>3.3700000000000037</c:v>
                </c:pt>
                <c:pt idx="2803">
                  <c:v>3.3699999999999761</c:v>
                </c:pt>
                <c:pt idx="2804">
                  <c:v>3.3499999999999943</c:v>
                </c:pt>
                <c:pt idx="2805">
                  <c:v>3.3619999999999948</c:v>
                </c:pt>
                <c:pt idx="2806">
                  <c:v>3.3520000000000025</c:v>
                </c:pt>
                <c:pt idx="2807">
                  <c:v>3.3639999999999759</c:v>
                </c:pt>
                <c:pt idx="2808">
                  <c:v>3.3559999999999937</c:v>
                </c:pt>
                <c:pt idx="2809">
                  <c:v>3.3779999999999846</c:v>
                </c:pt>
                <c:pt idx="2810">
                  <c:v>3.4240000000000066</c:v>
                </c:pt>
                <c:pt idx="2811">
                  <c:v>3.4499999999999877</c:v>
                </c:pt>
                <c:pt idx="2812">
                  <c:v>3.5039999999999911</c:v>
                </c:pt>
                <c:pt idx="2813">
                  <c:v>3.5300000000000007</c:v>
                </c:pt>
                <c:pt idx="2814">
                  <c:v>3.5860000000000132</c:v>
                </c:pt>
                <c:pt idx="2815">
                  <c:v>3.6539999999999977</c:v>
                </c:pt>
                <c:pt idx="2816">
                  <c:v>3.6879999999999882</c:v>
                </c:pt>
                <c:pt idx="2817">
                  <c:v>3.7239999999999895</c:v>
                </c:pt>
                <c:pt idx="2818">
                  <c:v>3.7479999999999918</c:v>
                </c:pt>
                <c:pt idx="2819">
                  <c:v>3.7920000000000007</c:v>
                </c:pt>
                <c:pt idx="2820">
                  <c:v>3.7959999999999932</c:v>
                </c:pt>
                <c:pt idx="2821">
                  <c:v>3.8079999999999932</c:v>
                </c:pt>
                <c:pt idx="2822">
                  <c:v>3.8120000000000105</c:v>
                </c:pt>
                <c:pt idx="2823">
                  <c:v>3.8319999999999927</c:v>
                </c:pt>
                <c:pt idx="2824">
                  <c:v>3.813999999999993</c:v>
                </c:pt>
                <c:pt idx="2825">
                  <c:v>3.8160000000000007</c:v>
                </c:pt>
                <c:pt idx="2826">
                  <c:v>3.804000000000002</c:v>
                </c:pt>
                <c:pt idx="2827">
                  <c:v>3.8059999999999827</c:v>
                </c:pt>
                <c:pt idx="2828">
                  <c:v>3.7959999999999932</c:v>
                </c:pt>
                <c:pt idx="2829">
                  <c:v>3.8060000000000107</c:v>
                </c:pt>
                <c:pt idx="2830">
                  <c:v>3.7980000000000018</c:v>
                </c:pt>
                <c:pt idx="2831">
                  <c:v>3.7880000000000122</c:v>
                </c:pt>
                <c:pt idx="2832">
                  <c:v>3.7779999999999916</c:v>
                </c:pt>
                <c:pt idx="2833">
                  <c:v>3.7860000000000014</c:v>
                </c:pt>
                <c:pt idx="2834">
                  <c:v>3.77800000000002</c:v>
                </c:pt>
                <c:pt idx="2835">
                  <c:v>3.7779999999999916</c:v>
                </c:pt>
                <c:pt idx="2836">
                  <c:v>3.7660000000000196</c:v>
                </c:pt>
                <c:pt idx="2837">
                  <c:v>3.7660000000000196</c:v>
                </c:pt>
                <c:pt idx="2838">
                  <c:v>3.7460000000000093</c:v>
                </c:pt>
                <c:pt idx="2839">
                  <c:v>3.7680000000000011</c:v>
                </c:pt>
                <c:pt idx="2840">
                  <c:v>3.7880000000000122</c:v>
                </c:pt>
                <c:pt idx="2841">
                  <c:v>3.7680000000000011</c:v>
                </c:pt>
                <c:pt idx="2842">
                  <c:v>3.7779999999999916</c:v>
                </c:pt>
                <c:pt idx="2843">
                  <c:v>3.7899999999999934</c:v>
                </c:pt>
                <c:pt idx="2844">
                  <c:v>3.7899999999999934</c:v>
                </c:pt>
                <c:pt idx="2845">
                  <c:v>3.7800000000000011</c:v>
                </c:pt>
                <c:pt idx="2846">
                  <c:v>3.8019999999999925</c:v>
                </c:pt>
                <c:pt idx="2847">
                  <c:v>3.7920000000000007</c:v>
                </c:pt>
                <c:pt idx="2848">
                  <c:v>3.7920000000000007</c:v>
                </c:pt>
                <c:pt idx="2849">
                  <c:v>3.8120000000000105</c:v>
                </c:pt>
                <c:pt idx="2850">
                  <c:v>3.813999999999993</c:v>
                </c:pt>
                <c:pt idx="2851">
                  <c:v>3.813999999999993</c:v>
                </c:pt>
                <c:pt idx="2852">
                  <c:v>3.8360000000000127</c:v>
                </c:pt>
                <c:pt idx="2853">
                  <c:v>3.8340000000000027</c:v>
                </c:pt>
                <c:pt idx="2854">
                  <c:v>3.813999999999993</c:v>
                </c:pt>
                <c:pt idx="2855">
                  <c:v>3.8120000000000105</c:v>
                </c:pt>
                <c:pt idx="2856">
                  <c:v>3.8220000000000027</c:v>
                </c:pt>
                <c:pt idx="2857">
                  <c:v>3.8100000000000023</c:v>
                </c:pt>
                <c:pt idx="2858">
                  <c:v>3.8220000000000027</c:v>
                </c:pt>
                <c:pt idx="2859">
                  <c:v>3.8179999999999827</c:v>
                </c:pt>
                <c:pt idx="2860">
                  <c:v>3.8079999999999932</c:v>
                </c:pt>
                <c:pt idx="2861">
                  <c:v>3.8060000000000107</c:v>
                </c:pt>
                <c:pt idx="2862">
                  <c:v>3.7940000000000111</c:v>
                </c:pt>
                <c:pt idx="2863">
                  <c:v>3.7959999999999932</c:v>
                </c:pt>
                <c:pt idx="2864">
                  <c:v>3.7920000000000007</c:v>
                </c:pt>
                <c:pt idx="2865">
                  <c:v>3.7700000000000102</c:v>
                </c:pt>
                <c:pt idx="2866">
                  <c:v>3.7800000000000011</c:v>
                </c:pt>
                <c:pt idx="2867">
                  <c:v>3.7720000000000198</c:v>
                </c:pt>
                <c:pt idx="2868">
                  <c:v>3.7600000000000202</c:v>
                </c:pt>
                <c:pt idx="2869">
                  <c:v>3.7699999999999818</c:v>
                </c:pt>
                <c:pt idx="2870">
                  <c:v>3.75</c:v>
                </c:pt>
                <c:pt idx="2871">
                  <c:v>3.7720000000000198</c:v>
                </c:pt>
                <c:pt idx="2872">
                  <c:v>3.7820000000000111</c:v>
                </c:pt>
                <c:pt idx="2873">
                  <c:v>3.7920000000000007</c:v>
                </c:pt>
                <c:pt idx="2874">
                  <c:v>3.7820000000000111</c:v>
                </c:pt>
                <c:pt idx="2875">
                  <c:v>3.7920000000000007</c:v>
                </c:pt>
                <c:pt idx="2876">
                  <c:v>3.7920000000000007</c:v>
                </c:pt>
                <c:pt idx="2877">
                  <c:v>3.804000000000002</c:v>
                </c:pt>
                <c:pt idx="2878">
                  <c:v>3.7939999999999832</c:v>
                </c:pt>
                <c:pt idx="2879">
                  <c:v>3.7920000000000007</c:v>
                </c:pt>
                <c:pt idx="2880">
                  <c:v>3.8059999999999827</c:v>
                </c:pt>
                <c:pt idx="2881">
                  <c:v>3.828000000000003</c:v>
                </c:pt>
                <c:pt idx="2882">
                  <c:v>3.8300000000000125</c:v>
                </c:pt>
                <c:pt idx="2883">
                  <c:v>3.8440000000000225</c:v>
                </c:pt>
                <c:pt idx="2884">
                  <c:v>3.8880000000000048</c:v>
                </c:pt>
                <c:pt idx="2885">
                  <c:v>3.921999999999997</c:v>
                </c:pt>
                <c:pt idx="2886">
                  <c:v>3.9780000000000078</c:v>
                </c:pt>
                <c:pt idx="2887">
                  <c:v>4.0239999999999982</c:v>
                </c:pt>
                <c:pt idx="2888">
                  <c:v>4.078000000000003</c:v>
                </c:pt>
                <c:pt idx="2889">
                  <c:v>4.1440000000000055</c:v>
                </c:pt>
                <c:pt idx="2890">
                  <c:v>4.1680000000000055</c:v>
                </c:pt>
                <c:pt idx="2891">
                  <c:v>4.1899999999999977</c:v>
                </c:pt>
                <c:pt idx="2892">
                  <c:v>4.2119999999999891</c:v>
                </c:pt>
                <c:pt idx="2893">
                  <c:v>4.2459999999999809</c:v>
                </c:pt>
                <c:pt idx="2894">
                  <c:v>4.2580000000000098</c:v>
                </c:pt>
                <c:pt idx="2895">
                  <c:v>4.25</c:v>
                </c:pt>
                <c:pt idx="2896">
                  <c:v>4.2620000000000005</c:v>
                </c:pt>
                <c:pt idx="2897">
                  <c:v>4.2299999999999898</c:v>
                </c:pt>
                <c:pt idx="2898">
                  <c:v>4.2000000000000171</c:v>
                </c:pt>
                <c:pt idx="2899">
                  <c:v>4.1779999999999955</c:v>
                </c:pt>
                <c:pt idx="2900">
                  <c:v>4.1559999999999775</c:v>
                </c:pt>
                <c:pt idx="2901">
                  <c:v>4.1260000000000048</c:v>
                </c:pt>
                <c:pt idx="2902">
                  <c:v>4.0819999999999936</c:v>
                </c:pt>
                <c:pt idx="2903">
                  <c:v>4.0380000000000109</c:v>
                </c:pt>
                <c:pt idx="2904">
                  <c:v>3.996000000000008</c:v>
                </c:pt>
                <c:pt idx="2905">
                  <c:v>3.9519999999999977</c:v>
                </c:pt>
                <c:pt idx="2906">
                  <c:v>3.8959999999999853</c:v>
                </c:pt>
                <c:pt idx="2907">
                  <c:v>3.8660000000000139</c:v>
                </c:pt>
                <c:pt idx="2908">
                  <c:v>3.8120000000000105</c:v>
                </c:pt>
                <c:pt idx="2909">
                  <c:v>3.7980000000000018</c:v>
                </c:pt>
                <c:pt idx="2910">
                  <c:v>3.7779999999999916</c:v>
                </c:pt>
                <c:pt idx="2911">
                  <c:v>3.7559999999999998</c:v>
                </c:pt>
                <c:pt idx="2912">
                  <c:v>3.7459999999999809</c:v>
                </c:pt>
                <c:pt idx="2913">
                  <c:v>3.7540000000000191</c:v>
                </c:pt>
                <c:pt idx="2914">
                  <c:v>3.7239999999999895</c:v>
                </c:pt>
                <c:pt idx="2915">
                  <c:v>3.6699999999999875</c:v>
                </c:pt>
                <c:pt idx="2916">
                  <c:v>3.617999999999995</c:v>
                </c:pt>
                <c:pt idx="2917">
                  <c:v>3.5660000000000025</c:v>
                </c:pt>
                <c:pt idx="2918">
                  <c:v>3.5199999999999805</c:v>
                </c:pt>
                <c:pt idx="2919">
                  <c:v>3.4879999999999995</c:v>
                </c:pt>
                <c:pt idx="2920">
                  <c:v>3.445999999999998</c:v>
                </c:pt>
                <c:pt idx="2921">
                  <c:v>3.4240000000000066</c:v>
                </c:pt>
                <c:pt idx="2922">
                  <c:v>3.4060000000000046</c:v>
                </c:pt>
                <c:pt idx="2923">
                  <c:v>3.3700000000000037</c:v>
                </c:pt>
                <c:pt idx="2924">
                  <c:v>3.3620000000000227</c:v>
                </c:pt>
                <c:pt idx="2925">
                  <c:v>3.3199999999999927</c:v>
                </c:pt>
                <c:pt idx="2926">
                  <c:v>3.2760000000000105</c:v>
                </c:pt>
                <c:pt idx="2927">
                  <c:v>3.2340000000000089</c:v>
                </c:pt>
                <c:pt idx="2928">
                  <c:v>3.1779999999999982</c:v>
                </c:pt>
                <c:pt idx="2929">
                  <c:v>3.0819999999999936</c:v>
                </c:pt>
                <c:pt idx="2930">
                  <c:v>2.9320000000000164</c:v>
                </c:pt>
                <c:pt idx="2931">
                  <c:v>2.8239999999999839</c:v>
                </c:pt>
                <c:pt idx="2932">
                  <c:v>2.7239999999999895</c:v>
                </c:pt>
                <c:pt idx="2933">
                  <c:v>2.4099999999999966</c:v>
                </c:pt>
                <c:pt idx="2934">
                  <c:v>1.9819999999999987</c:v>
                </c:pt>
                <c:pt idx="2935">
                  <c:v>1.3080000000000211</c:v>
                </c:pt>
                <c:pt idx="2936">
                  <c:v>0.26200000000000045</c:v>
                </c:pt>
                <c:pt idx="2937">
                  <c:v>-1.2259999999999978</c:v>
                </c:pt>
                <c:pt idx="2938">
                  <c:v>-3.039999999999992</c:v>
                </c:pt>
                <c:pt idx="2939">
                  <c:v>-4.8420000000000103</c:v>
                </c:pt>
                <c:pt idx="2940">
                  <c:v>-6.5639999999999903</c:v>
                </c:pt>
                <c:pt idx="2941">
                  <c:v>-8.113999999999999</c:v>
                </c:pt>
                <c:pt idx="2942">
                  <c:v>-9.3880000000000052</c:v>
                </c:pt>
                <c:pt idx="2943">
                  <c:v>-10.416</c:v>
                </c:pt>
                <c:pt idx="2944">
                  <c:v>-11.25</c:v>
                </c:pt>
                <c:pt idx="2945">
                  <c:v>-11.854000000000021</c:v>
                </c:pt>
                <c:pt idx="2946">
                  <c:v>-12.305999999999994</c:v>
                </c:pt>
                <c:pt idx="2947">
                  <c:v>-12.437999999999994</c:v>
                </c:pt>
                <c:pt idx="2948">
                  <c:v>-12.362000000000002</c:v>
                </c:pt>
                <c:pt idx="2949">
                  <c:v>-11.96800000000002</c:v>
                </c:pt>
                <c:pt idx="2950">
                  <c:v>-11.626000000000003</c:v>
                </c:pt>
                <c:pt idx="2951">
                  <c:v>-10.948</c:v>
                </c:pt>
                <c:pt idx="2952">
                  <c:v>-9.9960000000000093</c:v>
                </c:pt>
                <c:pt idx="2953">
                  <c:v>-8.8500000000000014</c:v>
                </c:pt>
                <c:pt idx="2954">
                  <c:v>-7.4939999999999998</c:v>
                </c:pt>
                <c:pt idx="2955">
                  <c:v>-5.9720000000000084</c:v>
                </c:pt>
                <c:pt idx="2956">
                  <c:v>-4.686000000000007</c:v>
                </c:pt>
                <c:pt idx="2957">
                  <c:v>-3.6059999999999945</c:v>
                </c:pt>
                <c:pt idx="2958">
                  <c:v>-2.7419999999999902</c:v>
                </c:pt>
                <c:pt idx="2959">
                  <c:v>-2.036</c:v>
                </c:pt>
                <c:pt idx="2960">
                  <c:v>-1.3940000000000061</c:v>
                </c:pt>
                <c:pt idx="2961">
                  <c:v>-0.857999999999976</c:v>
                </c:pt>
                <c:pt idx="2962">
                  <c:v>-0.31199999999998373</c:v>
                </c:pt>
                <c:pt idx="2963">
                  <c:v>0.1820000000000164</c:v>
                </c:pt>
                <c:pt idx="2964">
                  <c:v>0.59000000000000341</c:v>
                </c:pt>
                <c:pt idx="2965">
                  <c:v>0.95799999999999863</c:v>
                </c:pt>
                <c:pt idx="2966">
                  <c:v>1.3219999999999734</c:v>
                </c:pt>
                <c:pt idx="2967">
                  <c:v>1.6639999999999866</c:v>
                </c:pt>
                <c:pt idx="2968">
                  <c:v>1.9620000000000182</c:v>
                </c:pt>
                <c:pt idx="2969">
                  <c:v>2.2280000000000086</c:v>
                </c:pt>
                <c:pt idx="2970">
                  <c:v>2.4759999999999978</c:v>
                </c:pt>
                <c:pt idx="2971">
                  <c:v>2.6779999999999982</c:v>
                </c:pt>
                <c:pt idx="2972">
                  <c:v>2.6639999999999882</c:v>
                </c:pt>
                <c:pt idx="2973">
                  <c:v>2.6700000000000159</c:v>
                </c:pt>
                <c:pt idx="2974">
                  <c:v>2.4039999999999977</c:v>
                </c:pt>
                <c:pt idx="2975">
                  <c:v>1.5600000000000023</c:v>
                </c:pt>
                <c:pt idx="2976">
                  <c:v>-2.199999999999137E-2</c:v>
                </c:pt>
                <c:pt idx="2977">
                  <c:v>-1.9979999999999898</c:v>
                </c:pt>
                <c:pt idx="2978">
                  <c:v>-3.7819999999999832</c:v>
                </c:pt>
                <c:pt idx="2979">
                  <c:v>-4.7800000000000011</c:v>
                </c:pt>
                <c:pt idx="2980">
                  <c:v>-5.1000000000000227</c:v>
                </c:pt>
                <c:pt idx="2981">
                  <c:v>-5.0279999999999889</c:v>
                </c:pt>
                <c:pt idx="2982">
                  <c:v>-4.6419999999999959</c:v>
                </c:pt>
                <c:pt idx="2983">
                  <c:v>-4.1740000000000066</c:v>
                </c:pt>
                <c:pt idx="2984">
                  <c:v>-3.7440000000000002</c:v>
                </c:pt>
                <c:pt idx="2985">
                  <c:v>-3.3059999999999827</c:v>
                </c:pt>
                <c:pt idx="2986">
                  <c:v>-2.7580000000000098</c:v>
                </c:pt>
                <c:pt idx="2987">
                  <c:v>-2.3100000000000023</c:v>
                </c:pt>
                <c:pt idx="2988">
                  <c:v>-1.800000000000012</c:v>
                </c:pt>
                <c:pt idx="2989">
                  <c:v>-1.3220000000000027</c:v>
                </c:pt>
                <c:pt idx="2990">
                  <c:v>-0.84000000000000363</c:v>
                </c:pt>
                <c:pt idx="2991">
                  <c:v>-0.32200000000000295</c:v>
                </c:pt>
                <c:pt idx="2992">
                  <c:v>0.17600000000001614</c:v>
                </c:pt>
                <c:pt idx="2993">
                  <c:v>0.68399999999999761</c:v>
                </c:pt>
                <c:pt idx="2994">
                  <c:v>1.1419999999999952</c:v>
                </c:pt>
                <c:pt idx="2995">
                  <c:v>1.6420000000000243</c:v>
                </c:pt>
                <c:pt idx="2996">
                  <c:v>2.0680000000000134</c:v>
                </c:pt>
                <c:pt idx="2997">
                  <c:v>2.4779999999999798</c:v>
                </c:pt>
                <c:pt idx="2998">
                  <c:v>2.8779999999999846</c:v>
                </c:pt>
                <c:pt idx="2999">
                  <c:v>3.2220000000000084</c:v>
                </c:pt>
                <c:pt idx="3000">
                  <c:v>3.5420000000000007</c:v>
                </c:pt>
                <c:pt idx="3001">
                  <c:v>3.8259999999999934</c:v>
                </c:pt>
                <c:pt idx="3002">
                  <c:v>4.0759999999999925</c:v>
                </c:pt>
                <c:pt idx="3003">
                  <c:v>4.3160000000000025</c:v>
                </c:pt>
                <c:pt idx="3004">
                  <c:v>4.5199999999999818</c:v>
                </c:pt>
                <c:pt idx="3005">
                  <c:v>4.7019999999999982</c:v>
                </c:pt>
                <c:pt idx="3006">
                  <c:v>4.8400000000000025</c:v>
                </c:pt>
                <c:pt idx="3007">
                  <c:v>4.9960000000000093</c:v>
                </c:pt>
                <c:pt idx="3008">
                  <c:v>5.143999999999977</c:v>
                </c:pt>
                <c:pt idx="3009">
                  <c:v>5.2259999999999964</c:v>
                </c:pt>
                <c:pt idx="3010">
                  <c:v>5.3580000000000041</c:v>
                </c:pt>
                <c:pt idx="3011">
                  <c:v>5.4519999999999982</c:v>
                </c:pt>
                <c:pt idx="3012">
                  <c:v>5.5439999999999827</c:v>
                </c:pt>
                <c:pt idx="3013">
                  <c:v>5.6340000000000146</c:v>
                </c:pt>
                <c:pt idx="3014">
                  <c:v>5.6800000000000068</c:v>
                </c:pt>
                <c:pt idx="3015">
                  <c:v>5.7399999999999824</c:v>
                </c:pt>
                <c:pt idx="3016">
                  <c:v>5.7859999999999729</c:v>
                </c:pt>
                <c:pt idx="3017">
                  <c:v>5.8739999999999952</c:v>
                </c:pt>
                <c:pt idx="3018">
                  <c:v>5.946000000000029</c:v>
                </c:pt>
                <c:pt idx="3019">
                  <c:v>6.0039999999999907</c:v>
                </c:pt>
                <c:pt idx="3020">
                  <c:v>6.0819999999999936</c:v>
                </c:pt>
                <c:pt idx="3021">
                  <c:v>6.1179999999999914</c:v>
                </c:pt>
                <c:pt idx="3022">
                  <c:v>6.1539999999999955</c:v>
                </c:pt>
                <c:pt idx="3023">
                  <c:v>6.1779999999999955</c:v>
                </c:pt>
                <c:pt idx="3024">
                  <c:v>6.1520000000000126</c:v>
                </c:pt>
                <c:pt idx="3025">
                  <c:v>6.0260000000000105</c:v>
                </c:pt>
                <c:pt idx="3026">
                  <c:v>5.7820000000000107</c:v>
                </c:pt>
                <c:pt idx="3027">
                  <c:v>5.4499999999999904</c:v>
                </c:pt>
                <c:pt idx="3028">
                  <c:v>5.0300000000000011</c:v>
                </c:pt>
                <c:pt idx="3029">
                  <c:v>4.6219999999999857</c:v>
                </c:pt>
                <c:pt idx="3030">
                  <c:v>4.3019999999999925</c:v>
                </c:pt>
                <c:pt idx="3031">
                  <c:v>4.0339999999999918</c:v>
                </c:pt>
                <c:pt idx="3032">
                  <c:v>3.8199999999999927</c:v>
                </c:pt>
                <c:pt idx="3033">
                  <c:v>3.6920000000000073</c:v>
                </c:pt>
                <c:pt idx="3034">
                  <c:v>3.6020000000000039</c:v>
                </c:pt>
                <c:pt idx="3035">
                  <c:v>3.536</c:v>
                </c:pt>
                <c:pt idx="3036">
                  <c:v>3.48599999999999</c:v>
                </c:pt>
                <c:pt idx="3037">
                  <c:v>3.4559999999999875</c:v>
                </c:pt>
                <c:pt idx="3038">
                  <c:v>3.4479999999999791</c:v>
                </c:pt>
                <c:pt idx="3039">
                  <c:v>3.4719999999999787</c:v>
                </c:pt>
                <c:pt idx="3040">
                  <c:v>3.4620000000000175</c:v>
                </c:pt>
                <c:pt idx="3041">
                  <c:v>3.4679999999999893</c:v>
                </c:pt>
                <c:pt idx="3042">
                  <c:v>3.4920000000000178</c:v>
                </c:pt>
                <c:pt idx="3043">
                  <c:v>3.496000000000008</c:v>
                </c:pt>
                <c:pt idx="3044">
                  <c:v>3.5180000000000007</c:v>
                </c:pt>
                <c:pt idx="3045">
                  <c:v>3.5079999999999814</c:v>
                </c:pt>
                <c:pt idx="3046">
                  <c:v>3.5300000000000007</c:v>
                </c:pt>
                <c:pt idx="3047">
                  <c:v>3.5519999999999925</c:v>
                </c:pt>
                <c:pt idx="3048">
                  <c:v>3.5640000000000214</c:v>
                </c:pt>
                <c:pt idx="3049">
                  <c:v>3.5999999999999943</c:v>
                </c:pt>
                <c:pt idx="3050">
                  <c:v>3.6119999999999948</c:v>
                </c:pt>
                <c:pt idx="3051">
                  <c:v>3.6220000000000141</c:v>
                </c:pt>
                <c:pt idx="3052">
                  <c:v>3.646000000000015</c:v>
                </c:pt>
                <c:pt idx="3053">
                  <c:v>3.6459999999999866</c:v>
                </c:pt>
                <c:pt idx="3054">
                  <c:v>3.6779999999999982</c:v>
                </c:pt>
                <c:pt idx="3055">
                  <c:v>3.6779999999999982</c:v>
                </c:pt>
                <c:pt idx="3056">
                  <c:v>3.6999999999999877</c:v>
                </c:pt>
                <c:pt idx="3057">
                  <c:v>3.72199999999998</c:v>
                </c:pt>
                <c:pt idx="3058">
                  <c:v>3.7259999999999991</c:v>
                </c:pt>
                <c:pt idx="3059">
                  <c:v>3.7479999999999918</c:v>
                </c:pt>
                <c:pt idx="3060">
                  <c:v>3.7580000000000098</c:v>
                </c:pt>
                <c:pt idx="3061">
                  <c:v>3.7599999999999909</c:v>
                </c:pt>
                <c:pt idx="3062">
                  <c:v>3.7719999999999914</c:v>
                </c:pt>
                <c:pt idx="3063">
                  <c:v>3.7740000000000009</c:v>
                </c:pt>
                <c:pt idx="3064">
                  <c:v>3.8199999999999927</c:v>
                </c:pt>
                <c:pt idx="3065">
                  <c:v>3.8100000000000023</c:v>
                </c:pt>
                <c:pt idx="3066">
                  <c:v>3.8119999999999821</c:v>
                </c:pt>
                <c:pt idx="3067">
                  <c:v>3.8220000000000027</c:v>
                </c:pt>
                <c:pt idx="3068">
                  <c:v>3.813999999999993</c:v>
                </c:pt>
                <c:pt idx="3069">
                  <c:v>3.8239999999999839</c:v>
                </c:pt>
                <c:pt idx="3070">
                  <c:v>3.8580000000000028</c:v>
                </c:pt>
                <c:pt idx="3071">
                  <c:v>3.835999999999983</c:v>
                </c:pt>
                <c:pt idx="3072">
                  <c:v>3.8480000000000132</c:v>
                </c:pt>
                <c:pt idx="3073">
                  <c:v>3.8400000000000034</c:v>
                </c:pt>
                <c:pt idx="3074">
                  <c:v>3.8599999999999834</c:v>
                </c:pt>
                <c:pt idx="3075">
                  <c:v>3.8739999999999948</c:v>
                </c:pt>
                <c:pt idx="3076">
                  <c:v>3.8520000000000025</c:v>
                </c:pt>
                <c:pt idx="3077">
                  <c:v>3.8540000000000134</c:v>
                </c:pt>
                <c:pt idx="3078">
                  <c:v>3.8439999999999941</c:v>
                </c:pt>
                <c:pt idx="3079">
                  <c:v>3.8640000000000043</c:v>
                </c:pt>
                <c:pt idx="3080">
                  <c:v>3.8760000000000034</c:v>
                </c:pt>
                <c:pt idx="3081">
                  <c:v>3.8460000000000027</c:v>
                </c:pt>
                <c:pt idx="3082">
                  <c:v>3.8779999999999846</c:v>
                </c:pt>
                <c:pt idx="3083">
                  <c:v>3.867999999999995</c:v>
                </c:pt>
                <c:pt idx="3084">
                  <c:v>3.8900000000000148</c:v>
                </c:pt>
                <c:pt idx="3085">
                  <c:v>3.8600000000000136</c:v>
                </c:pt>
                <c:pt idx="3086">
                  <c:v>3.8720000000000137</c:v>
                </c:pt>
                <c:pt idx="3087">
                  <c:v>3.8739999999999948</c:v>
                </c:pt>
                <c:pt idx="3088">
                  <c:v>3.8940000000000041</c:v>
                </c:pt>
                <c:pt idx="3089">
                  <c:v>3.8979999999999961</c:v>
                </c:pt>
                <c:pt idx="3090">
                  <c:v>3.8900000000000148</c:v>
                </c:pt>
                <c:pt idx="3091">
                  <c:v>3.9000000000000057</c:v>
                </c:pt>
                <c:pt idx="3092">
                  <c:v>3.9039999999999977</c:v>
                </c:pt>
                <c:pt idx="3093">
                  <c:v>3.8940000000000041</c:v>
                </c:pt>
                <c:pt idx="3094">
                  <c:v>3.8940000000000041</c:v>
                </c:pt>
                <c:pt idx="3095">
                  <c:v>3.8959999999999853</c:v>
                </c:pt>
                <c:pt idx="3096">
                  <c:v>3.8559999999999937</c:v>
                </c:pt>
                <c:pt idx="3097">
                  <c:v>3.8700000000000037</c:v>
                </c:pt>
                <c:pt idx="3098">
                  <c:v>3.8400000000000034</c:v>
                </c:pt>
                <c:pt idx="3099">
                  <c:v>3.8299999999999828</c:v>
                </c:pt>
                <c:pt idx="3100">
                  <c:v>3.7899999999999934</c:v>
                </c:pt>
                <c:pt idx="3101">
                  <c:v>3.5859999999999843</c:v>
                </c:pt>
                <c:pt idx="3102">
                  <c:v>3.4679999999999893</c:v>
                </c:pt>
                <c:pt idx="3103">
                  <c:v>3.4180000000000064</c:v>
                </c:pt>
                <c:pt idx="3104">
                  <c:v>3.4000000000000057</c:v>
                </c:pt>
                <c:pt idx="3105">
                  <c:v>3.4580000000000268</c:v>
                </c:pt>
                <c:pt idx="3106">
                  <c:v>3.5480000000000018</c:v>
                </c:pt>
                <c:pt idx="3107">
                  <c:v>3.5960000000000027</c:v>
                </c:pt>
                <c:pt idx="3108">
                  <c:v>3.6620000000000061</c:v>
                </c:pt>
                <c:pt idx="3109">
                  <c:v>3.6779999999999982</c:v>
                </c:pt>
                <c:pt idx="3110">
                  <c:v>3.7120000000000175</c:v>
                </c:pt>
                <c:pt idx="3111">
                  <c:v>3.7259999999999991</c:v>
                </c:pt>
                <c:pt idx="3112">
                  <c:v>3.7479999999999918</c:v>
                </c:pt>
                <c:pt idx="3113">
                  <c:v>3.7700000000000102</c:v>
                </c:pt>
                <c:pt idx="3114">
                  <c:v>3.7620000000000005</c:v>
                </c:pt>
                <c:pt idx="3115">
                  <c:v>3.7620000000000005</c:v>
                </c:pt>
                <c:pt idx="3116">
                  <c:v>3.7860000000000014</c:v>
                </c:pt>
                <c:pt idx="3117">
                  <c:v>3.8079999999999932</c:v>
                </c:pt>
                <c:pt idx="3118">
                  <c:v>3.8079999999999932</c:v>
                </c:pt>
                <c:pt idx="3119">
                  <c:v>3.828000000000003</c:v>
                </c:pt>
                <c:pt idx="3120">
                  <c:v>3.8160000000000007</c:v>
                </c:pt>
                <c:pt idx="3121">
                  <c:v>3.8259999999999934</c:v>
                </c:pt>
                <c:pt idx="3122">
                  <c:v>3.8259999999999934</c:v>
                </c:pt>
                <c:pt idx="3123">
                  <c:v>3.8460000000000027</c:v>
                </c:pt>
                <c:pt idx="3124">
                  <c:v>3.835999999999983</c:v>
                </c:pt>
                <c:pt idx="3125">
                  <c:v>3.8479999999999848</c:v>
                </c:pt>
                <c:pt idx="3126">
                  <c:v>3.8480000000000132</c:v>
                </c:pt>
                <c:pt idx="3127">
                  <c:v>3.8540000000000134</c:v>
                </c:pt>
                <c:pt idx="3128">
                  <c:v>3.8640000000000043</c:v>
                </c:pt>
                <c:pt idx="3129">
                  <c:v>3.8660000000000139</c:v>
                </c:pt>
                <c:pt idx="3130">
                  <c:v>3.8739999999999948</c:v>
                </c:pt>
                <c:pt idx="3131">
                  <c:v>3.8640000000000043</c:v>
                </c:pt>
                <c:pt idx="3132">
                  <c:v>3.9060000000000046</c:v>
                </c:pt>
                <c:pt idx="3133">
                  <c:v>3.8760000000000034</c:v>
                </c:pt>
                <c:pt idx="3134">
                  <c:v>3.8559999999999937</c:v>
                </c:pt>
                <c:pt idx="3135">
                  <c:v>3.8340000000000027</c:v>
                </c:pt>
                <c:pt idx="3136">
                  <c:v>3.8220000000000027</c:v>
                </c:pt>
                <c:pt idx="3137">
                  <c:v>3.7800000000000011</c:v>
                </c:pt>
                <c:pt idx="3138">
                  <c:v>3.75</c:v>
                </c:pt>
                <c:pt idx="3139">
                  <c:v>3.6939999999999884</c:v>
                </c:pt>
                <c:pt idx="3140">
                  <c:v>3.6759999999999877</c:v>
                </c:pt>
                <c:pt idx="3141">
                  <c:v>3.6980000000000075</c:v>
                </c:pt>
                <c:pt idx="3142">
                  <c:v>3.6740000000000066</c:v>
                </c:pt>
                <c:pt idx="3143">
                  <c:v>3.6759999999999877</c:v>
                </c:pt>
                <c:pt idx="3144">
                  <c:v>3.710000000000008</c:v>
                </c:pt>
                <c:pt idx="3145">
                  <c:v>3.7179999999999893</c:v>
                </c:pt>
                <c:pt idx="3146">
                  <c:v>3.7399999999999807</c:v>
                </c:pt>
                <c:pt idx="3147">
                  <c:v>3.7519999999999807</c:v>
                </c:pt>
                <c:pt idx="3148">
                  <c:v>3.7740000000000009</c:v>
                </c:pt>
                <c:pt idx="3149">
                  <c:v>3.7740000000000009</c:v>
                </c:pt>
                <c:pt idx="3150">
                  <c:v>3.7720000000000198</c:v>
                </c:pt>
                <c:pt idx="3151">
                  <c:v>3.7939999999999832</c:v>
                </c:pt>
                <c:pt idx="3152">
                  <c:v>3.7940000000000111</c:v>
                </c:pt>
                <c:pt idx="3153">
                  <c:v>3.7820000000000111</c:v>
                </c:pt>
                <c:pt idx="3154">
                  <c:v>3.8039999999999736</c:v>
                </c:pt>
                <c:pt idx="3155">
                  <c:v>3.8019999999999925</c:v>
                </c:pt>
                <c:pt idx="3156">
                  <c:v>3.8220000000000027</c:v>
                </c:pt>
                <c:pt idx="3157">
                  <c:v>3.8219999999999743</c:v>
                </c:pt>
                <c:pt idx="3158">
                  <c:v>3.8119999999999821</c:v>
                </c:pt>
                <c:pt idx="3159">
                  <c:v>3.8239999999999839</c:v>
                </c:pt>
                <c:pt idx="3160">
                  <c:v>3.804000000000002</c:v>
                </c:pt>
                <c:pt idx="3161">
                  <c:v>3.8060000000000107</c:v>
                </c:pt>
                <c:pt idx="3162">
                  <c:v>3.8199999999999927</c:v>
                </c:pt>
                <c:pt idx="3163">
                  <c:v>3.7980000000000018</c:v>
                </c:pt>
                <c:pt idx="3164">
                  <c:v>3.8000000000000114</c:v>
                </c:pt>
                <c:pt idx="3165">
                  <c:v>3.7899999999999934</c:v>
                </c:pt>
                <c:pt idx="3166">
                  <c:v>3.7920000000000007</c:v>
                </c:pt>
                <c:pt idx="3167">
                  <c:v>3.7820000000000111</c:v>
                </c:pt>
                <c:pt idx="3168">
                  <c:v>3.7760000000000105</c:v>
                </c:pt>
                <c:pt idx="3169">
                  <c:v>3.7760000000000105</c:v>
                </c:pt>
                <c:pt idx="3170">
                  <c:v>3.7559999999999998</c:v>
                </c:pt>
                <c:pt idx="3171">
                  <c:v>3.7259999999999991</c:v>
                </c:pt>
                <c:pt idx="3172">
                  <c:v>3.7400000000000091</c:v>
                </c:pt>
                <c:pt idx="3173">
                  <c:v>3.7340000000000089</c:v>
                </c:pt>
                <c:pt idx="3174">
                  <c:v>3.7259999999999991</c:v>
                </c:pt>
                <c:pt idx="3175">
                  <c:v>3.7420000000000186</c:v>
                </c:pt>
                <c:pt idx="3176">
                  <c:v>3.7440000000000002</c:v>
                </c:pt>
                <c:pt idx="3177">
                  <c:v>3.7239999999999895</c:v>
                </c:pt>
                <c:pt idx="3178">
                  <c:v>3.6839999999999988</c:v>
                </c:pt>
                <c:pt idx="3179">
                  <c:v>3.6940000000000182</c:v>
                </c:pt>
                <c:pt idx="3180">
                  <c:v>3.686000000000007</c:v>
                </c:pt>
                <c:pt idx="3181">
                  <c:v>3.6779999999999982</c:v>
                </c:pt>
                <c:pt idx="3182">
                  <c:v>3.6899999999999982</c:v>
                </c:pt>
                <c:pt idx="3183">
                  <c:v>3.6800000000000082</c:v>
                </c:pt>
                <c:pt idx="3184">
                  <c:v>3.6820000000000177</c:v>
                </c:pt>
                <c:pt idx="3185">
                  <c:v>3.6940000000000182</c:v>
                </c:pt>
                <c:pt idx="3186">
                  <c:v>3.6940000000000182</c:v>
                </c:pt>
                <c:pt idx="3187">
                  <c:v>3.686000000000007</c:v>
                </c:pt>
                <c:pt idx="3188">
                  <c:v>3.6760000000000161</c:v>
                </c:pt>
                <c:pt idx="3189">
                  <c:v>3.6539999999999977</c:v>
                </c:pt>
                <c:pt idx="3190">
                  <c:v>3.6759999999999877</c:v>
                </c:pt>
                <c:pt idx="3191">
                  <c:v>3.6500000000000057</c:v>
                </c:pt>
                <c:pt idx="3192">
                  <c:v>3.6479999999999975</c:v>
                </c:pt>
                <c:pt idx="3193">
                  <c:v>3.6800000000000082</c:v>
                </c:pt>
                <c:pt idx="3194">
                  <c:v>3.6800000000000082</c:v>
                </c:pt>
                <c:pt idx="3195">
                  <c:v>3.6680000000000077</c:v>
                </c:pt>
                <c:pt idx="3196">
                  <c:v>3.6759999999999877</c:v>
                </c:pt>
                <c:pt idx="3197">
                  <c:v>3.6760000000000161</c:v>
                </c:pt>
                <c:pt idx="3198">
                  <c:v>3.6659999999999981</c:v>
                </c:pt>
                <c:pt idx="3199">
                  <c:v>3.664000000000017</c:v>
                </c:pt>
                <c:pt idx="3200">
                  <c:v>3.6499999999999782</c:v>
                </c:pt>
                <c:pt idx="3201">
                  <c:v>3.6699999999999875</c:v>
                </c:pt>
                <c:pt idx="3202">
                  <c:v>3.6800000000000082</c:v>
                </c:pt>
                <c:pt idx="3203">
                  <c:v>3.6779999999999982</c:v>
                </c:pt>
                <c:pt idx="3204">
                  <c:v>3.6879999999999882</c:v>
                </c:pt>
                <c:pt idx="3205">
                  <c:v>3.6779999999999982</c:v>
                </c:pt>
                <c:pt idx="3206">
                  <c:v>3.6980000000000075</c:v>
                </c:pt>
                <c:pt idx="3207">
                  <c:v>3.6879999999999882</c:v>
                </c:pt>
                <c:pt idx="3208">
                  <c:v>3.6879999999999882</c:v>
                </c:pt>
                <c:pt idx="3209">
                  <c:v>3.6899999999999982</c:v>
                </c:pt>
                <c:pt idx="3210">
                  <c:v>3.6999999999999877</c:v>
                </c:pt>
                <c:pt idx="3211">
                  <c:v>3.6999999999999877</c:v>
                </c:pt>
                <c:pt idx="3212">
                  <c:v>3.7000000000000184</c:v>
                </c:pt>
                <c:pt idx="3213">
                  <c:v>3.6799999999999784</c:v>
                </c:pt>
                <c:pt idx="3214">
                  <c:v>3.6999999999999877</c:v>
                </c:pt>
                <c:pt idx="3215">
                  <c:v>3.6979999999999791</c:v>
                </c:pt>
                <c:pt idx="3216">
                  <c:v>3.6679999999999793</c:v>
                </c:pt>
                <c:pt idx="3217">
                  <c:v>3.6899999999999982</c:v>
                </c:pt>
                <c:pt idx="3218">
                  <c:v>3.6560000000000046</c:v>
                </c:pt>
                <c:pt idx="3219">
                  <c:v>3.6539999999999977</c:v>
                </c:pt>
                <c:pt idx="3220">
                  <c:v>3.6419999999999959</c:v>
                </c:pt>
                <c:pt idx="3221">
                  <c:v>3.6539999999999977</c:v>
                </c:pt>
                <c:pt idx="3222">
                  <c:v>3.6440000000000055</c:v>
                </c:pt>
                <c:pt idx="3223">
                  <c:v>3.6500000000000057</c:v>
                </c:pt>
                <c:pt idx="3224">
                  <c:v>3.6299999999999955</c:v>
                </c:pt>
                <c:pt idx="3225">
                  <c:v>3.6180000000000234</c:v>
                </c:pt>
                <c:pt idx="3226">
                  <c:v>3.6380000000000048</c:v>
                </c:pt>
                <c:pt idx="3227">
                  <c:v>3.6159999999999841</c:v>
                </c:pt>
                <c:pt idx="3228">
                  <c:v>3.6159999999999841</c:v>
                </c:pt>
                <c:pt idx="3229">
                  <c:v>3.592000000000013</c:v>
                </c:pt>
                <c:pt idx="3230">
                  <c:v>3.603999999999985</c:v>
                </c:pt>
                <c:pt idx="3231">
                  <c:v>3.5819999999999936</c:v>
                </c:pt>
                <c:pt idx="3232">
                  <c:v>3.592000000000013</c:v>
                </c:pt>
                <c:pt idx="3233">
                  <c:v>3.5720000000000027</c:v>
                </c:pt>
                <c:pt idx="3234">
                  <c:v>3.5519999999999925</c:v>
                </c:pt>
                <c:pt idx="3235">
                  <c:v>3.5820000000000221</c:v>
                </c:pt>
                <c:pt idx="3236">
                  <c:v>3.5619999999999834</c:v>
                </c:pt>
                <c:pt idx="3237">
                  <c:v>3.5520000000000196</c:v>
                </c:pt>
                <c:pt idx="3238">
                  <c:v>3.5640000000000214</c:v>
                </c:pt>
                <c:pt idx="3239">
                  <c:v>3.536</c:v>
                </c:pt>
                <c:pt idx="3240">
                  <c:v>3.5240000000000009</c:v>
                </c:pt>
                <c:pt idx="3241">
                  <c:v>3.5159999999999907</c:v>
                </c:pt>
                <c:pt idx="3242">
                  <c:v>3.4840000000000089</c:v>
                </c:pt>
                <c:pt idx="3243">
                  <c:v>3.4660000000000077</c:v>
                </c:pt>
                <c:pt idx="3244">
                  <c:v>3.4559999999999875</c:v>
                </c:pt>
                <c:pt idx="3245">
                  <c:v>3.4599999999999782</c:v>
                </c:pt>
                <c:pt idx="3246">
                  <c:v>3.4480000000000075</c:v>
                </c:pt>
                <c:pt idx="3247">
                  <c:v>3.4839999999999804</c:v>
                </c:pt>
                <c:pt idx="3248">
                  <c:v>3.4739999999999887</c:v>
                </c:pt>
                <c:pt idx="3249">
                  <c:v>3.4779999999999798</c:v>
                </c:pt>
                <c:pt idx="3250">
                  <c:v>3.4699999999999989</c:v>
                </c:pt>
                <c:pt idx="3251">
                  <c:v>3.4739999999999887</c:v>
                </c:pt>
                <c:pt idx="3252">
                  <c:v>3.4559999999999875</c:v>
                </c:pt>
                <c:pt idx="3253">
                  <c:v>3.4979999999999905</c:v>
                </c:pt>
                <c:pt idx="3254">
                  <c:v>3.4579999999999984</c:v>
                </c:pt>
                <c:pt idx="3255">
                  <c:v>3.4819999999999993</c:v>
                </c:pt>
                <c:pt idx="3256">
                  <c:v>3.4519999999999977</c:v>
                </c:pt>
                <c:pt idx="3257">
                  <c:v>3.4759999999999978</c:v>
                </c:pt>
                <c:pt idx="3258">
                  <c:v>3.4739999999999887</c:v>
                </c:pt>
                <c:pt idx="3259">
                  <c:v>3.4639999999999986</c:v>
                </c:pt>
                <c:pt idx="3260">
                  <c:v>3.4540000000000077</c:v>
                </c:pt>
                <c:pt idx="3261">
                  <c:v>3.4559999999999875</c:v>
                </c:pt>
                <c:pt idx="3262">
                  <c:v>3.4739999999999887</c:v>
                </c:pt>
                <c:pt idx="3263">
                  <c:v>3.4639999999999986</c:v>
                </c:pt>
                <c:pt idx="3264">
                  <c:v>3.4540000000000077</c:v>
                </c:pt>
                <c:pt idx="3265">
                  <c:v>3.4840000000000089</c:v>
                </c:pt>
                <c:pt idx="3266">
                  <c:v>3.4720000000000071</c:v>
                </c:pt>
                <c:pt idx="3267">
                  <c:v>3.4620000000000175</c:v>
                </c:pt>
                <c:pt idx="3268">
                  <c:v>3.4500000000000171</c:v>
                </c:pt>
                <c:pt idx="3269">
                  <c:v>3.4499999999999877</c:v>
                </c:pt>
                <c:pt idx="3270">
                  <c:v>3.4460000000000264</c:v>
                </c:pt>
                <c:pt idx="3271">
                  <c:v>3.4759999999999978</c:v>
                </c:pt>
                <c:pt idx="3272">
                  <c:v>3.4540000000000077</c:v>
                </c:pt>
                <c:pt idx="3273">
                  <c:v>3.4540000000000077</c:v>
                </c:pt>
                <c:pt idx="3274">
                  <c:v>3.4399999999999977</c:v>
                </c:pt>
                <c:pt idx="3275">
                  <c:v>3.4399999999999977</c:v>
                </c:pt>
                <c:pt idx="3276">
                  <c:v>3.4399999999999977</c:v>
                </c:pt>
                <c:pt idx="3277">
                  <c:v>3.460000000000008</c:v>
                </c:pt>
                <c:pt idx="3278">
                  <c:v>3.4519999999999977</c:v>
                </c:pt>
                <c:pt idx="3279">
                  <c:v>3.4620000000000175</c:v>
                </c:pt>
                <c:pt idx="3280">
                  <c:v>3.4499999999999877</c:v>
                </c:pt>
                <c:pt idx="3281">
                  <c:v>3.460000000000008</c:v>
                </c:pt>
                <c:pt idx="3282">
                  <c:v>3.4599999999999782</c:v>
                </c:pt>
                <c:pt idx="3283">
                  <c:v>3.4639999999999986</c:v>
                </c:pt>
                <c:pt idx="3284">
                  <c:v>3.4819999999999993</c:v>
                </c:pt>
                <c:pt idx="3285">
                  <c:v>3.4720000000000071</c:v>
                </c:pt>
                <c:pt idx="3286">
                  <c:v>3.4699999999999989</c:v>
                </c:pt>
                <c:pt idx="3287">
                  <c:v>3.460000000000008</c:v>
                </c:pt>
                <c:pt idx="3288">
                  <c:v>3.4500000000000171</c:v>
                </c:pt>
                <c:pt idx="3289">
                  <c:v>3.4699999999999989</c:v>
                </c:pt>
                <c:pt idx="3290">
                  <c:v>3.4799999999999884</c:v>
                </c:pt>
                <c:pt idx="3291">
                  <c:v>3.4559999999999875</c:v>
                </c:pt>
                <c:pt idx="3292">
                  <c:v>3.4560000000000173</c:v>
                </c:pt>
                <c:pt idx="3293">
                  <c:v>3.4660000000000077</c:v>
                </c:pt>
                <c:pt idx="3294">
                  <c:v>3.4480000000000075</c:v>
                </c:pt>
                <c:pt idx="3295">
                  <c:v>3.4360000000000057</c:v>
                </c:pt>
                <c:pt idx="3296">
                  <c:v>3.4439999999999884</c:v>
                </c:pt>
                <c:pt idx="3297">
                  <c:v>3.4259999999999877</c:v>
                </c:pt>
                <c:pt idx="3298">
                  <c:v>3.4239999999999782</c:v>
                </c:pt>
                <c:pt idx="3299">
                  <c:v>3.4339999999999975</c:v>
                </c:pt>
                <c:pt idx="3300">
                  <c:v>3.4320000000000164</c:v>
                </c:pt>
                <c:pt idx="3301">
                  <c:v>3.3899999999999864</c:v>
                </c:pt>
                <c:pt idx="3302">
                  <c:v>3.4000000000000057</c:v>
                </c:pt>
                <c:pt idx="3303">
                  <c:v>3.4199999999999862</c:v>
                </c:pt>
                <c:pt idx="3304">
                  <c:v>3.4120000000000048</c:v>
                </c:pt>
                <c:pt idx="3305">
                  <c:v>3.4020000000000148</c:v>
                </c:pt>
                <c:pt idx="3306">
                  <c:v>3.3919999999999946</c:v>
                </c:pt>
                <c:pt idx="3307">
                  <c:v>3.3940000000000041</c:v>
                </c:pt>
                <c:pt idx="3308">
                  <c:v>3.4039999999999977</c:v>
                </c:pt>
                <c:pt idx="3309">
                  <c:v>3.4060000000000046</c:v>
                </c:pt>
                <c:pt idx="3310">
                  <c:v>3.3960000000000137</c:v>
                </c:pt>
                <c:pt idx="3311">
                  <c:v>3.3859999999999957</c:v>
                </c:pt>
                <c:pt idx="3312">
                  <c:v>3.4000000000000057</c:v>
                </c:pt>
                <c:pt idx="3313">
                  <c:v>3.3799999999999941</c:v>
                </c:pt>
                <c:pt idx="3314">
                  <c:v>3.3700000000000037</c:v>
                </c:pt>
                <c:pt idx="3315">
                  <c:v>3.342000000000013</c:v>
                </c:pt>
                <c:pt idx="3316">
                  <c:v>3.3460000000000027</c:v>
                </c:pt>
                <c:pt idx="3317">
                  <c:v>3.3580000000000028</c:v>
                </c:pt>
                <c:pt idx="3318">
                  <c:v>3.3600000000000136</c:v>
                </c:pt>
                <c:pt idx="3319">
                  <c:v>3.3199999999999927</c:v>
                </c:pt>
                <c:pt idx="3320">
                  <c:v>3.3220000000000027</c:v>
                </c:pt>
                <c:pt idx="3321">
                  <c:v>3.335999999999983</c:v>
                </c:pt>
                <c:pt idx="3322">
                  <c:v>3.3160000000000007</c:v>
                </c:pt>
                <c:pt idx="3323">
                  <c:v>3.328000000000003</c:v>
                </c:pt>
                <c:pt idx="3324">
                  <c:v>3.3299999999999828</c:v>
                </c:pt>
                <c:pt idx="3325">
                  <c:v>3.31400000000002</c:v>
                </c:pt>
                <c:pt idx="3326">
                  <c:v>3.3239999999999839</c:v>
                </c:pt>
                <c:pt idx="3327">
                  <c:v>3.313999999999993</c:v>
                </c:pt>
                <c:pt idx="3328">
                  <c:v>3.2939999999999832</c:v>
                </c:pt>
                <c:pt idx="3329">
                  <c:v>3.2940000000000111</c:v>
                </c:pt>
                <c:pt idx="3330">
                  <c:v>3.2959999999999932</c:v>
                </c:pt>
                <c:pt idx="3331">
                  <c:v>3.2860000000000014</c:v>
                </c:pt>
                <c:pt idx="3332">
                  <c:v>3.3199999999999927</c:v>
                </c:pt>
                <c:pt idx="3333">
                  <c:v>3.2860000000000014</c:v>
                </c:pt>
                <c:pt idx="3334">
                  <c:v>3.2860000000000014</c:v>
                </c:pt>
                <c:pt idx="3335">
                  <c:v>3.2740000000000009</c:v>
                </c:pt>
                <c:pt idx="3336">
                  <c:v>3.2839999999999936</c:v>
                </c:pt>
                <c:pt idx="3337">
                  <c:v>3.2719999999999914</c:v>
                </c:pt>
                <c:pt idx="3338">
                  <c:v>3.2720000000000198</c:v>
                </c:pt>
                <c:pt idx="3339">
                  <c:v>3.2719999999999914</c:v>
                </c:pt>
                <c:pt idx="3340">
                  <c:v>3.3020000000000196</c:v>
                </c:pt>
                <c:pt idx="3341">
                  <c:v>3.2779999999999916</c:v>
                </c:pt>
                <c:pt idx="3342">
                  <c:v>3.2580000000000098</c:v>
                </c:pt>
                <c:pt idx="3343">
                  <c:v>3.2639999999999816</c:v>
                </c:pt>
                <c:pt idx="3344">
                  <c:v>3.2839999999999936</c:v>
                </c:pt>
                <c:pt idx="3345">
                  <c:v>3.2740000000000009</c:v>
                </c:pt>
                <c:pt idx="3346">
                  <c:v>3.2940000000000111</c:v>
                </c:pt>
                <c:pt idx="3347">
                  <c:v>3.2719999999999914</c:v>
                </c:pt>
                <c:pt idx="3348">
                  <c:v>3.2819999999999832</c:v>
                </c:pt>
                <c:pt idx="3349">
                  <c:v>3.2899999999999934</c:v>
                </c:pt>
                <c:pt idx="3350">
                  <c:v>3.2899999999999934</c:v>
                </c:pt>
                <c:pt idx="3351">
                  <c:v>3.2680000000000011</c:v>
                </c:pt>
                <c:pt idx="3352">
                  <c:v>3.2899999999999934</c:v>
                </c:pt>
                <c:pt idx="3353">
                  <c:v>3.2800000000000011</c:v>
                </c:pt>
                <c:pt idx="3354">
                  <c:v>3.2680000000000011</c:v>
                </c:pt>
                <c:pt idx="3355">
                  <c:v>3.2800000000000011</c:v>
                </c:pt>
                <c:pt idx="3356">
                  <c:v>3.2800000000000011</c:v>
                </c:pt>
                <c:pt idx="3357">
                  <c:v>3.2900000000000205</c:v>
                </c:pt>
                <c:pt idx="3358">
                  <c:v>3.2800000000000011</c:v>
                </c:pt>
                <c:pt idx="3359">
                  <c:v>3.25</c:v>
                </c:pt>
                <c:pt idx="3360">
                  <c:v>3.2700000000000102</c:v>
                </c:pt>
                <c:pt idx="3361">
                  <c:v>3.2699999999999818</c:v>
                </c:pt>
                <c:pt idx="3362">
                  <c:v>3.2620000000000005</c:v>
                </c:pt>
                <c:pt idx="3363">
                  <c:v>3.2599999999999909</c:v>
                </c:pt>
                <c:pt idx="3364">
                  <c:v>3.25</c:v>
                </c:pt>
                <c:pt idx="3365">
                  <c:v>3.2599999999999909</c:v>
                </c:pt>
                <c:pt idx="3366">
                  <c:v>3.2599999999999909</c:v>
                </c:pt>
                <c:pt idx="3367">
                  <c:v>3.2379999999999995</c:v>
                </c:pt>
                <c:pt idx="3368">
                  <c:v>3.2460000000000093</c:v>
                </c:pt>
                <c:pt idx="3369">
                  <c:v>3.2239999999999895</c:v>
                </c:pt>
                <c:pt idx="3370">
                  <c:v>3.23599999999999</c:v>
                </c:pt>
                <c:pt idx="3371">
                  <c:v>3.2240000000000193</c:v>
                </c:pt>
                <c:pt idx="3372">
                  <c:v>3.2139999999999986</c:v>
                </c:pt>
                <c:pt idx="3373">
                  <c:v>3.2460000000000093</c:v>
                </c:pt>
                <c:pt idx="3374">
                  <c:v>3.2259999999999991</c:v>
                </c:pt>
                <c:pt idx="3375">
                  <c:v>3.2260000000000275</c:v>
                </c:pt>
                <c:pt idx="3376">
                  <c:v>3.2379999999999995</c:v>
                </c:pt>
                <c:pt idx="3377">
                  <c:v>3.2280000000000086</c:v>
                </c:pt>
                <c:pt idx="3378">
                  <c:v>3.2400000000000091</c:v>
                </c:pt>
                <c:pt idx="3379">
                  <c:v>3.2400000000000091</c:v>
                </c:pt>
                <c:pt idx="3380">
                  <c:v>3.2220000000000084</c:v>
                </c:pt>
                <c:pt idx="3381">
                  <c:v>3.2119999999999878</c:v>
                </c:pt>
                <c:pt idx="3382">
                  <c:v>3.2220000000000084</c:v>
                </c:pt>
                <c:pt idx="3383">
                  <c:v>3.1920000000000073</c:v>
                </c:pt>
                <c:pt idx="3384">
                  <c:v>3.2159999999999798</c:v>
                </c:pt>
                <c:pt idx="3385">
                  <c:v>3.1879999999999882</c:v>
                </c:pt>
                <c:pt idx="3386">
                  <c:v>3.2220000000000084</c:v>
                </c:pt>
                <c:pt idx="3387">
                  <c:v>3.2160000000000077</c:v>
                </c:pt>
                <c:pt idx="3388">
                  <c:v>3.1980000000000075</c:v>
                </c:pt>
                <c:pt idx="3389">
                  <c:v>3.1899999999999982</c:v>
                </c:pt>
                <c:pt idx="3390">
                  <c:v>3.1800000000000082</c:v>
                </c:pt>
                <c:pt idx="3391">
                  <c:v>3.1819999999999879</c:v>
                </c:pt>
                <c:pt idx="3392">
                  <c:v>3.186000000000007</c:v>
                </c:pt>
                <c:pt idx="3393">
                  <c:v>3.1440000000000055</c:v>
                </c:pt>
                <c:pt idx="3394">
                  <c:v>3.1479999999999975</c:v>
                </c:pt>
                <c:pt idx="3395">
                  <c:v>3.1299999999999955</c:v>
                </c:pt>
                <c:pt idx="3396">
                  <c:v>3.1419999999999959</c:v>
                </c:pt>
                <c:pt idx="3397">
                  <c:v>3.1440000000000055</c:v>
                </c:pt>
                <c:pt idx="3398">
                  <c:v>3.1359999999999957</c:v>
                </c:pt>
                <c:pt idx="3399">
                  <c:v>3.1280000000000152</c:v>
                </c:pt>
                <c:pt idx="3400">
                  <c:v>3.1279999999999859</c:v>
                </c:pt>
                <c:pt idx="3401">
                  <c:v>3.1299999999999955</c:v>
                </c:pt>
                <c:pt idx="3402">
                  <c:v>3.1200000000000045</c:v>
                </c:pt>
                <c:pt idx="3403">
                  <c:v>3.1299999999999955</c:v>
                </c:pt>
                <c:pt idx="3404">
                  <c:v>3.1419999999999959</c:v>
                </c:pt>
                <c:pt idx="3405">
                  <c:v>3.1119999999999948</c:v>
                </c:pt>
                <c:pt idx="3406">
                  <c:v>3.1139999999999759</c:v>
                </c:pt>
                <c:pt idx="3407">
                  <c:v>3.1040000000000147</c:v>
                </c:pt>
                <c:pt idx="3408">
                  <c:v>3.1239999999999952</c:v>
                </c:pt>
                <c:pt idx="3409">
                  <c:v>3.1020000000000039</c:v>
                </c:pt>
                <c:pt idx="3410">
                  <c:v>3.0900000000000034</c:v>
                </c:pt>
                <c:pt idx="3411">
                  <c:v>3.0979999999999848</c:v>
                </c:pt>
                <c:pt idx="3412">
                  <c:v>3.107999999999977</c:v>
                </c:pt>
                <c:pt idx="3413">
                  <c:v>3.0840000000000032</c:v>
                </c:pt>
                <c:pt idx="3414">
                  <c:v>3.1059999999999945</c:v>
                </c:pt>
                <c:pt idx="3415">
                  <c:v>3.0980000000000132</c:v>
                </c:pt>
                <c:pt idx="3416">
                  <c:v>3.0980000000000132</c:v>
                </c:pt>
                <c:pt idx="3417">
                  <c:v>3.117999999999995</c:v>
                </c:pt>
                <c:pt idx="3418">
                  <c:v>3.1059999999999945</c:v>
                </c:pt>
                <c:pt idx="3419">
                  <c:v>3.0960000000000027</c:v>
                </c:pt>
                <c:pt idx="3420">
                  <c:v>3.0839999999999752</c:v>
                </c:pt>
                <c:pt idx="3421">
                  <c:v>3.103999999999985</c:v>
                </c:pt>
                <c:pt idx="3422">
                  <c:v>3.1059999999999945</c:v>
                </c:pt>
                <c:pt idx="3423">
                  <c:v>3.1040000000000147</c:v>
                </c:pt>
                <c:pt idx="3424">
                  <c:v>3.103999999999985</c:v>
                </c:pt>
                <c:pt idx="3425">
                  <c:v>3.103999999999985</c:v>
                </c:pt>
                <c:pt idx="3426">
                  <c:v>3.1140000000000043</c:v>
                </c:pt>
                <c:pt idx="3427">
                  <c:v>3.103999999999985</c:v>
                </c:pt>
                <c:pt idx="3428">
                  <c:v>3.0840000000000032</c:v>
                </c:pt>
                <c:pt idx="3429">
                  <c:v>3.1119999999999948</c:v>
                </c:pt>
                <c:pt idx="3430">
                  <c:v>3.1119999999999948</c:v>
                </c:pt>
                <c:pt idx="3431">
                  <c:v>3.0919999999999837</c:v>
                </c:pt>
                <c:pt idx="3432">
                  <c:v>3.1119999999999948</c:v>
                </c:pt>
                <c:pt idx="3433">
                  <c:v>3.1140000000000043</c:v>
                </c:pt>
                <c:pt idx="3434">
                  <c:v>3.1020000000000039</c:v>
                </c:pt>
                <c:pt idx="3435">
                  <c:v>3.1019999999999754</c:v>
                </c:pt>
                <c:pt idx="3436">
                  <c:v>3.1219999999999857</c:v>
                </c:pt>
                <c:pt idx="3437">
                  <c:v>3.1340000000000146</c:v>
                </c:pt>
                <c:pt idx="3438">
                  <c:v>3.1239999999999952</c:v>
                </c:pt>
                <c:pt idx="3439">
                  <c:v>3.1140000000000043</c:v>
                </c:pt>
                <c:pt idx="3440">
                  <c:v>3.1020000000000039</c:v>
                </c:pt>
                <c:pt idx="3441">
                  <c:v>3.1239999999999952</c:v>
                </c:pt>
                <c:pt idx="3442">
                  <c:v>3.1239999999999952</c:v>
                </c:pt>
                <c:pt idx="3443">
                  <c:v>3.1220000000000141</c:v>
                </c:pt>
                <c:pt idx="3444">
                  <c:v>3.0919999999999837</c:v>
                </c:pt>
                <c:pt idx="3445">
                  <c:v>3.0840000000000032</c:v>
                </c:pt>
                <c:pt idx="3446">
                  <c:v>3.1040000000000147</c:v>
                </c:pt>
                <c:pt idx="3447">
                  <c:v>3.1059999999999945</c:v>
                </c:pt>
                <c:pt idx="3448">
                  <c:v>3.106000000000023</c:v>
                </c:pt>
                <c:pt idx="3449">
                  <c:v>3.106000000000023</c:v>
                </c:pt>
                <c:pt idx="3450">
                  <c:v>3.1100000000000136</c:v>
                </c:pt>
                <c:pt idx="3451">
                  <c:v>3.0999999999999943</c:v>
                </c:pt>
                <c:pt idx="3452">
                  <c:v>3.0939999999999941</c:v>
                </c:pt>
                <c:pt idx="3453">
                  <c:v>3.0720000000000027</c:v>
                </c:pt>
                <c:pt idx="3454">
                  <c:v>3.0759999999999934</c:v>
                </c:pt>
                <c:pt idx="3455">
                  <c:v>3.0999999999999943</c:v>
                </c:pt>
                <c:pt idx="3456">
                  <c:v>3.0799999999999828</c:v>
                </c:pt>
                <c:pt idx="3457">
                  <c:v>3.0819999999999936</c:v>
                </c:pt>
                <c:pt idx="3458">
                  <c:v>3.0759999999999934</c:v>
                </c:pt>
                <c:pt idx="3459">
                  <c:v>3.0699999999999932</c:v>
                </c:pt>
                <c:pt idx="3460">
                  <c:v>3.0500000000000114</c:v>
                </c:pt>
                <c:pt idx="3461">
                  <c:v>3.054000000000002</c:v>
                </c:pt>
                <c:pt idx="3462">
                  <c:v>3.0679999999999836</c:v>
                </c:pt>
                <c:pt idx="3463">
                  <c:v>3.0500000000000114</c:v>
                </c:pt>
                <c:pt idx="3464">
                  <c:v>3.0620000000000118</c:v>
                </c:pt>
                <c:pt idx="3465">
                  <c:v>3.0440000000000111</c:v>
                </c:pt>
                <c:pt idx="3466">
                  <c:v>3.0380000000000109</c:v>
                </c:pt>
                <c:pt idx="3467">
                  <c:v>3.0180000000000007</c:v>
                </c:pt>
                <c:pt idx="3468">
                  <c:v>3</c:v>
                </c:pt>
                <c:pt idx="3469">
                  <c:v>3.0119999999999991</c:v>
                </c:pt>
                <c:pt idx="3470">
                  <c:v>2.9959999999999796</c:v>
                </c:pt>
                <c:pt idx="3471">
                  <c:v>2.996000000000008</c:v>
                </c:pt>
                <c:pt idx="3472">
                  <c:v>2.9939999999999998</c:v>
                </c:pt>
                <c:pt idx="3473">
                  <c:v>2.996000000000008</c:v>
                </c:pt>
                <c:pt idx="3474">
                  <c:v>2.9919999999999889</c:v>
                </c:pt>
                <c:pt idx="3475">
                  <c:v>2.9799999999999884</c:v>
                </c:pt>
                <c:pt idx="3476">
                  <c:v>2.9819999999999993</c:v>
                </c:pt>
                <c:pt idx="3477">
                  <c:v>2.9140000000000157</c:v>
                </c:pt>
                <c:pt idx="3478">
                  <c:v>2.8600000000000136</c:v>
                </c:pt>
                <c:pt idx="3479">
                  <c:v>2.6760000000000161</c:v>
                </c:pt>
                <c:pt idx="3480">
                  <c:v>2.4260000000000161</c:v>
                </c:pt>
                <c:pt idx="3481">
                  <c:v>2.195999999999998</c:v>
                </c:pt>
                <c:pt idx="3482">
                  <c:v>2.0519999999999925</c:v>
                </c:pt>
                <c:pt idx="3483">
                  <c:v>1.9960000000000102</c:v>
                </c:pt>
                <c:pt idx="3484">
                  <c:v>2.0260000000000105</c:v>
                </c:pt>
                <c:pt idx="3485">
                  <c:v>2.0879999999999952</c:v>
                </c:pt>
                <c:pt idx="3486">
                  <c:v>2.1659999999999981</c:v>
                </c:pt>
                <c:pt idx="3487">
                  <c:v>2.2940000000000111</c:v>
                </c:pt>
                <c:pt idx="3488">
                  <c:v>2.4020000000000148</c:v>
                </c:pt>
                <c:pt idx="3489">
                  <c:v>2.4919999999999889</c:v>
                </c:pt>
                <c:pt idx="3490">
                  <c:v>2.5759999999999934</c:v>
                </c:pt>
                <c:pt idx="3491">
                  <c:v>2.6419999999999959</c:v>
                </c:pt>
                <c:pt idx="3492">
                  <c:v>2.6740000000000066</c:v>
                </c:pt>
                <c:pt idx="3493">
                  <c:v>2.7279999999999802</c:v>
                </c:pt>
                <c:pt idx="3494">
                  <c:v>2.7420000000000186</c:v>
                </c:pt>
                <c:pt idx="3495">
                  <c:v>2.75</c:v>
                </c:pt>
                <c:pt idx="3496">
                  <c:v>2.7520000000000087</c:v>
                </c:pt>
                <c:pt idx="3497">
                  <c:v>2.7740000000000009</c:v>
                </c:pt>
                <c:pt idx="3498">
                  <c:v>2.7539999999999911</c:v>
                </c:pt>
                <c:pt idx="3499">
                  <c:v>2.72199999999998</c:v>
                </c:pt>
                <c:pt idx="3500">
                  <c:v>2.710000000000008</c:v>
                </c:pt>
                <c:pt idx="3501">
                  <c:v>2.6920000000000073</c:v>
                </c:pt>
                <c:pt idx="3502">
                  <c:v>2.7240000000000193</c:v>
                </c:pt>
                <c:pt idx="3503">
                  <c:v>2.7440000000000002</c:v>
                </c:pt>
                <c:pt idx="3504">
                  <c:v>2.7599999999999909</c:v>
                </c:pt>
                <c:pt idx="3505">
                  <c:v>2.7779999999999916</c:v>
                </c:pt>
                <c:pt idx="3506">
                  <c:v>2.8220000000000027</c:v>
                </c:pt>
                <c:pt idx="3507">
                  <c:v>2.7920000000000007</c:v>
                </c:pt>
                <c:pt idx="3508">
                  <c:v>2.8019999999999925</c:v>
                </c:pt>
                <c:pt idx="3509">
                  <c:v>2.8319999999999927</c:v>
                </c:pt>
                <c:pt idx="3510">
                  <c:v>2.8220000000000027</c:v>
                </c:pt>
                <c:pt idx="3511">
                  <c:v>2.8100000000000023</c:v>
                </c:pt>
                <c:pt idx="3512">
                  <c:v>2.828000000000003</c:v>
                </c:pt>
                <c:pt idx="3513">
                  <c:v>2.8400000000000034</c:v>
                </c:pt>
                <c:pt idx="3514">
                  <c:v>2.8419999999999837</c:v>
                </c:pt>
                <c:pt idx="3515">
                  <c:v>2.8319999999999927</c:v>
                </c:pt>
                <c:pt idx="3516">
                  <c:v>2.8399999999999737</c:v>
                </c:pt>
                <c:pt idx="3517">
                  <c:v>2.8619999999999948</c:v>
                </c:pt>
                <c:pt idx="3518">
                  <c:v>2.842000000000013</c:v>
                </c:pt>
                <c:pt idx="3519">
                  <c:v>2.8739999999999948</c:v>
                </c:pt>
                <c:pt idx="3520">
                  <c:v>2.8540000000000134</c:v>
                </c:pt>
                <c:pt idx="3521">
                  <c:v>2.8659999999999841</c:v>
                </c:pt>
                <c:pt idx="3522">
                  <c:v>2.8859999999999957</c:v>
                </c:pt>
                <c:pt idx="3523">
                  <c:v>2.8880000000000048</c:v>
                </c:pt>
                <c:pt idx="3524">
                  <c:v>2.8659999999999841</c:v>
                </c:pt>
                <c:pt idx="3525">
                  <c:v>2.8760000000000034</c:v>
                </c:pt>
                <c:pt idx="3526">
                  <c:v>2.907999999999987</c:v>
                </c:pt>
                <c:pt idx="3527">
                  <c:v>2.8899999999999864</c:v>
                </c:pt>
                <c:pt idx="3528">
                  <c:v>2.8799999999999941</c:v>
                </c:pt>
                <c:pt idx="3529">
                  <c:v>2.8700000000000037</c:v>
                </c:pt>
                <c:pt idx="3530">
                  <c:v>2.8539999999999837</c:v>
                </c:pt>
                <c:pt idx="3531">
                  <c:v>2.8559999999999937</c:v>
                </c:pt>
                <c:pt idx="3532">
                  <c:v>2.8579999999999757</c:v>
                </c:pt>
                <c:pt idx="3533">
                  <c:v>2.8319999999999927</c:v>
                </c:pt>
                <c:pt idx="3534">
                  <c:v>2.8559999999999937</c:v>
                </c:pt>
                <c:pt idx="3535">
                  <c:v>2.867999999999995</c:v>
                </c:pt>
                <c:pt idx="3536">
                  <c:v>2.8599999999999834</c:v>
                </c:pt>
                <c:pt idx="3537">
                  <c:v>2.8540000000000134</c:v>
                </c:pt>
                <c:pt idx="3538">
                  <c:v>2.8540000000000134</c:v>
                </c:pt>
                <c:pt idx="3539">
                  <c:v>2.8559999999999937</c:v>
                </c:pt>
                <c:pt idx="3540">
                  <c:v>2.8580000000000028</c:v>
                </c:pt>
                <c:pt idx="3541">
                  <c:v>2.8499999999999943</c:v>
                </c:pt>
                <c:pt idx="3542">
                  <c:v>2.8640000000000043</c:v>
                </c:pt>
                <c:pt idx="3543">
                  <c:v>2.8520000000000025</c:v>
                </c:pt>
                <c:pt idx="3544">
                  <c:v>2.8319999999999927</c:v>
                </c:pt>
                <c:pt idx="3545">
                  <c:v>2.8319999999999927</c:v>
                </c:pt>
                <c:pt idx="3546">
                  <c:v>2.8439999999999941</c:v>
                </c:pt>
                <c:pt idx="3547">
                  <c:v>2.8340000000000027</c:v>
                </c:pt>
                <c:pt idx="3548">
                  <c:v>2.842000000000013</c:v>
                </c:pt>
                <c:pt idx="3549">
                  <c:v>2.8540000000000134</c:v>
                </c:pt>
                <c:pt idx="3550">
                  <c:v>2.8400000000000034</c:v>
                </c:pt>
                <c:pt idx="3551">
                  <c:v>2.828000000000003</c:v>
                </c:pt>
                <c:pt idx="3552">
                  <c:v>2.828000000000003</c:v>
                </c:pt>
                <c:pt idx="3553">
                  <c:v>2.828000000000003</c:v>
                </c:pt>
                <c:pt idx="3554">
                  <c:v>2.8400000000000034</c:v>
                </c:pt>
                <c:pt idx="3555">
                  <c:v>2.813999999999993</c:v>
                </c:pt>
                <c:pt idx="3556">
                  <c:v>2.81400000000002</c:v>
                </c:pt>
                <c:pt idx="3557">
                  <c:v>2.8119999999999821</c:v>
                </c:pt>
                <c:pt idx="3558">
                  <c:v>2.8000000000000114</c:v>
                </c:pt>
                <c:pt idx="3559">
                  <c:v>2.7899999999999934</c:v>
                </c:pt>
                <c:pt idx="3560">
                  <c:v>2.7980000000000018</c:v>
                </c:pt>
                <c:pt idx="3561">
                  <c:v>2.804000000000002</c:v>
                </c:pt>
                <c:pt idx="3562">
                  <c:v>2.835999999999983</c:v>
                </c:pt>
                <c:pt idx="3563">
                  <c:v>2.804000000000002</c:v>
                </c:pt>
                <c:pt idx="3564">
                  <c:v>2.7800000000000011</c:v>
                </c:pt>
                <c:pt idx="3565">
                  <c:v>2.7800000000000011</c:v>
                </c:pt>
                <c:pt idx="3566">
                  <c:v>2.7800000000000011</c:v>
                </c:pt>
                <c:pt idx="3567">
                  <c:v>2.7700000000000102</c:v>
                </c:pt>
                <c:pt idx="3568">
                  <c:v>2.7800000000000011</c:v>
                </c:pt>
                <c:pt idx="3569">
                  <c:v>2.7920000000000007</c:v>
                </c:pt>
                <c:pt idx="3570">
                  <c:v>2.7740000000000009</c:v>
                </c:pt>
                <c:pt idx="3571">
                  <c:v>2.7839999999999936</c:v>
                </c:pt>
                <c:pt idx="3572">
                  <c:v>2.7779999999999916</c:v>
                </c:pt>
                <c:pt idx="3573">
                  <c:v>2.7539999999999911</c:v>
                </c:pt>
                <c:pt idx="3574">
                  <c:v>2.7420000000000186</c:v>
                </c:pt>
                <c:pt idx="3575">
                  <c:v>2.7620000000000005</c:v>
                </c:pt>
                <c:pt idx="3576">
                  <c:v>2.75</c:v>
                </c:pt>
                <c:pt idx="3577">
                  <c:v>2.75</c:v>
                </c:pt>
                <c:pt idx="3578">
                  <c:v>2.7400000000000091</c:v>
                </c:pt>
                <c:pt idx="3579">
                  <c:v>2.75</c:v>
                </c:pt>
                <c:pt idx="3580">
                  <c:v>2.7599999999999909</c:v>
                </c:pt>
                <c:pt idx="3581">
                  <c:v>2.7599999999999909</c:v>
                </c:pt>
                <c:pt idx="3582">
                  <c:v>2.7779999999999916</c:v>
                </c:pt>
                <c:pt idx="3583">
                  <c:v>2.7800000000000011</c:v>
                </c:pt>
                <c:pt idx="3584">
                  <c:v>2.7899999999999934</c:v>
                </c:pt>
                <c:pt idx="3585">
                  <c:v>2.7880000000000122</c:v>
                </c:pt>
                <c:pt idx="3586">
                  <c:v>2.7879999999999838</c:v>
                </c:pt>
                <c:pt idx="3587">
                  <c:v>2.7800000000000011</c:v>
                </c:pt>
                <c:pt idx="3588">
                  <c:v>2.7899999999999934</c:v>
                </c:pt>
                <c:pt idx="3589">
                  <c:v>2.7680000000000011</c:v>
                </c:pt>
                <c:pt idx="3590">
                  <c:v>2.7860000000000014</c:v>
                </c:pt>
                <c:pt idx="3591">
                  <c:v>2.7779999999999916</c:v>
                </c:pt>
                <c:pt idx="3592">
                  <c:v>2.7440000000000002</c:v>
                </c:pt>
                <c:pt idx="3593">
                  <c:v>2.7419999999999902</c:v>
                </c:pt>
                <c:pt idx="3594">
                  <c:v>2.7440000000000002</c:v>
                </c:pt>
                <c:pt idx="3595">
                  <c:v>2.7760000000000105</c:v>
                </c:pt>
                <c:pt idx="3596">
                  <c:v>2.7539999999999911</c:v>
                </c:pt>
                <c:pt idx="3597">
                  <c:v>2.7860000000000014</c:v>
                </c:pt>
                <c:pt idx="3598">
                  <c:v>2.7860000000000014</c:v>
                </c:pt>
                <c:pt idx="3599">
                  <c:v>2.7639999999999816</c:v>
                </c:pt>
                <c:pt idx="3600">
                  <c:v>2.7880000000000122</c:v>
                </c:pt>
                <c:pt idx="3601">
                  <c:v>2.8400000000000034</c:v>
                </c:pt>
                <c:pt idx="3602">
                  <c:v>2.8960000000000137</c:v>
                </c:pt>
                <c:pt idx="3603">
                  <c:v>3.0059999999999998</c:v>
                </c:pt>
                <c:pt idx="3604">
                  <c:v>3.1259999999999772</c:v>
                </c:pt>
                <c:pt idx="3605">
                  <c:v>3.2680000000000011</c:v>
                </c:pt>
                <c:pt idx="3606">
                  <c:v>3.421999999999997</c:v>
                </c:pt>
                <c:pt idx="3607">
                  <c:v>3.554000000000002</c:v>
                </c:pt>
                <c:pt idx="3608">
                  <c:v>3.6859999999999786</c:v>
                </c:pt>
                <c:pt idx="3609">
                  <c:v>3.7860000000000014</c:v>
                </c:pt>
                <c:pt idx="3610">
                  <c:v>3.8760000000000034</c:v>
                </c:pt>
                <c:pt idx="3611">
                  <c:v>3.9440000000000182</c:v>
                </c:pt>
                <c:pt idx="3612">
                  <c:v>3.9780000000000078</c:v>
                </c:pt>
                <c:pt idx="3613">
                  <c:v>4.0219999999999905</c:v>
                </c:pt>
                <c:pt idx="3614">
                  <c:v>4.0139999999999816</c:v>
                </c:pt>
                <c:pt idx="3615">
                  <c:v>4.0480000000000018</c:v>
                </c:pt>
                <c:pt idx="3616">
                  <c:v>4.0260000000000105</c:v>
                </c:pt>
                <c:pt idx="3617">
                  <c:v>4.0480000000000018</c:v>
                </c:pt>
                <c:pt idx="3618">
                  <c:v>4.0600000000000005</c:v>
                </c:pt>
                <c:pt idx="3619">
                  <c:v>4.0619999999999825</c:v>
                </c:pt>
                <c:pt idx="3620">
                  <c:v>4.0739999999999839</c:v>
                </c:pt>
                <c:pt idx="3621">
                  <c:v>4.1080000000000041</c:v>
                </c:pt>
                <c:pt idx="3622">
                  <c:v>4.1499999999999773</c:v>
                </c:pt>
                <c:pt idx="3623">
                  <c:v>4.2579999999999805</c:v>
                </c:pt>
                <c:pt idx="3624">
                  <c:v>4.3679999999999914</c:v>
                </c:pt>
                <c:pt idx="3625">
                  <c:v>4.4860000000000184</c:v>
                </c:pt>
                <c:pt idx="3626">
                  <c:v>4.6059999999999945</c:v>
                </c:pt>
                <c:pt idx="3627">
                  <c:v>4.7259999999999964</c:v>
                </c:pt>
                <c:pt idx="3628">
                  <c:v>4.8340000000000005</c:v>
                </c:pt>
                <c:pt idx="3629">
                  <c:v>4.9199999999999884</c:v>
                </c:pt>
                <c:pt idx="3630">
                  <c:v>4.9840000000000089</c:v>
                </c:pt>
                <c:pt idx="3631">
                  <c:v>5.0699999999999905</c:v>
                </c:pt>
                <c:pt idx="3632">
                  <c:v>5.0919999999999854</c:v>
                </c:pt>
                <c:pt idx="3633">
                  <c:v>5.1119999999999948</c:v>
                </c:pt>
                <c:pt idx="3634">
                  <c:v>5.1339999999999861</c:v>
                </c:pt>
                <c:pt idx="3635">
                  <c:v>5.1560000000000059</c:v>
                </c:pt>
                <c:pt idx="3636">
                  <c:v>5.1779999999999955</c:v>
                </c:pt>
                <c:pt idx="3637">
                  <c:v>5.1800000000000068</c:v>
                </c:pt>
                <c:pt idx="3638">
                  <c:v>5.1599999999999966</c:v>
                </c:pt>
                <c:pt idx="3639">
                  <c:v>5.1699999999999875</c:v>
                </c:pt>
                <c:pt idx="3640">
                  <c:v>5.1800000000000068</c:v>
                </c:pt>
                <c:pt idx="3641">
                  <c:v>5.1479999999999935</c:v>
                </c:pt>
                <c:pt idx="3642">
                  <c:v>5.1500000000000057</c:v>
                </c:pt>
                <c:pt idx="3643">
                  <c:v>5.1620000000000035</c:v>
                </c:pt>
                <c:pt idx="3644">
                  <c:v>5.1620000000000035</c:v>
                </c:pt>
                <c:pt idx="3645">
                  <c:v>5.1299999999999955</c:v>
                </c:pt>
                <c:pt idx="3646">
                  <c:v>5.1399999999999864</c:v>
                </c:pt>
                <c:pt idx="3647">
                  <c:v>5.1380000000000052</c:v>
                </c:pt>
                <c:pt idx="3648">
                  <c:v>5.1180000000000225</c:v>
                </c:pt>
                <c:pt idx="3649">
                  <c:v>5.1179999999999914</c:v>
                </c:pt>
                <c:pt idx="3650">
                  <c:v>5.1080000000000041</c:v>
                </c:pt>
                <c:pt idx="3651">
                  <c:v>5.1160000000000112</c:v>
                </c:pt>
                <c:pt idx="3652">
                  <c:v>5.0860000000000127</c:v>
                </c:pt>
                <c:pt idx="3653">
                  <c:v>5.1140000000000008</c:v>
                </c:pt>
                <c:pt idx="3654">
                  <c:v>5.0919999999999854</c:v>
                </c:pt>
                <c:pt idx="3655">
                  <c:v>5.0879999999999912</c:v>
                </c:pt>
                <c:pt idx="3656">
                  <c:v>5.0760000000000245</c:v>
                </c:pt>
                <c:pt idx="3657">
                  <c:v>5.0539999999999994</c:v>
                </c:pt>
                <c:pt idx="3658">
                  <c:v>5.0759999999999925</c:v>
                </c:pt>
                <c:pt idx="3659">
                  <c:v>5.0740000000000105</c:v>
                </c:pt>
                <c:pt idx="3660">
                  <c:v>5.0840000000000005</c:v>
                </c:pt>
                <c:pt idx="3661">
                  <c:v>5.0600000000000005</c:v>
                </c:pt>
                <c:pt idx="3662">
                  <c:v>5.0580000000000211</c:v>
                </c:pt>
                <c:pt idx="3663">
                  <c:v>5.0459999999999905</c:v>
                </c:pt>
                <c:pt idx="3664">
                  <c:v>5.0259999999999794</c:v>
                </c:pt>
                <c:pt idx="3665">
                  <c:v>5.0160000000000196</c:v>
                </c:pt>
                <c:pt idx="3666">
                  <c:v>5.0039999999999907</c:v>
                </c:pt>
                <c:pt idx="3667">
                  <c:v>5.0140000000000073</c:v>
                </c:pt>
                <c:pt idx="3668">
                  <c:v>5.0039999999999907</c:v>
                </c:pt>
                <c:pt idx="3669">
                  <c:v>5.0360000000000014</c:v>
                </c:pt>
                <c:pt idx="3670">
                  <c:v>5.0360000000000014</c:v>
                </c:pt>
                <c:pt idx="3671">
                  <c:v>5.0260000000000105</c:v>
                </c:pt>
                <c:pt idx="3672">
                  <c:v>5.0260000000000105</c:v>
                </c:pt>
                <c:pt idx="3673">
                  <c:v>5.0159999999999885</c:v>
                </c:pt>
                <c:pt idx="3674">
                  <c:v>4.9980000000000189</c:v>
                </c:pt>
                <c:pt idx="3675">
                  <c:v>5.0079999999999805</c:v>
                </c:pt>
                <c:pt idx="3676">
                  <c:v>5</c:v>
                </c:pt>
                <c:pt idx="3677">
                  <c:v>4.9920000000000186</c:v>
                </c:pt>
                <c:pt idx="3678">
                  <c:v>5.0180000000000007</c:v>
                </c:pt>
                <c:pt idx="3679">
                  <c:v>5.0420000000000016</c:v>
                </c:pt>
                <c:pt idx="3680">
                  <c:v>5.0559999999999805</c:v>
                </c:pt>
                <c:pt idx="3681">
                  <c:v>5.1140000000000008</c:v>
                </c:pt>
                <c:pt idx="3682">
                  <c:v>5.1500000000000057</c:v>
                </c:pt>
                <c:pt idx="3683">
                  <c:v>5.2139999999999986</c:v>
                </c:pt>
                <c:pt idx="3684">
                  <c:v>5.2539999999999907</c:v>
                </c:pt>
                <c:pt idx="3685">
                  <c:v>5.2779999999999916</c:v>
                </c:pt>
                <c:pt idx="3686">
                  <c:v>5.3240000000000087</c:v>
                </c:pt>
                <c:pt idx="3687">
                  <c:v>5.3480000000000105</c:v>
                </c:pt>
                <c:pt idx="3688">
                  <c:v>5.3799999999999963</c:v>
                </c:pt>
                <c:pt idx="3689">
                  <c:v>5.3940000000000055</c:v>
                </c:pt>
                <c:pt idx="3690">
                  <c:v>5.3940000000000055</c:v>
                </c:pt>
                <c:pt idx="3691">
                  <c:v>5.4180000000000064</c:v>
                </c:pt>
                <c:pt idx="3692">
                  <c:v>5.4180000000000064</c:v>
                </c:pt>
                <c:pt idx="3693">
                  <c:v>5.4080000000000163</c:v>
                </c:pt>
                <c:pt idx="3694">
                  <c:v>5.4080000000000163</c:v>
                </c:pt>
                <c:pt idx="3695">
                  <c:v>5.3980000000000254</c:v>
                </c:pt>
                <c:pt idx="3696">
                  <c:v>5.3980000000000254</c:v>
                </c:pt>
                <c:pt idx="3697">
                  <c:v>5.4080000000000163</c:v>
                </c:pt>
                <c:pt idx="3698">
                  <c:v>5.3979999999999935</c:v>
                </c:pt>
                <c:pt idx="3699">
                  <c:v>5.3779999999999859</c:v>
                </c:pt>
                <c:pt idx="3700">
                  <c:v>5.3859999999999957</c:v>
                </c:pt>
                <c:pt idx="3701">
                  <c:v>5.3840000000000146</c:v>
                </c:pt>
                <c:pt idx="3702">
                  <c:v>5.3740000000000236</c:v>
                </c:pt>
                <c:pt idx="3703">
                  <c:v>5.3739999999999952</c:v>
                </c:pt>
                <c:pt idx="3704">
                  <c:v>5.3619999999999948</c:v>
                </c:pt>
                <c:pt idx="3705">
                  <c:v>5.3720000000000141</c:v>
                </c:pt>
                <c:pt idx="3706">
                  <c:v>5.3699999999999761</c:v>
                </c:pt>
                <c:pt idx="3707">
                  <c:v>5.3719999999999883</c:v>
                </c:pt>
                <c:pt idx="3708">
                  <c:v>5.3799999999999963</c:v>
                </c:pt>
                <c:pt idx="3709">
                  <c:v>5.3700000000000054</c:v>
                </c:pt>
                <c:pt idx="3710">
                  <c:v>5.3599999999999852</c:v>
                </c:pt>
                <c:pt idx="3711">
                  <c:v>5.360000000000011</c:v>
                </c:pt>
                <c:pt idx="3712">
                  <c:v>5.3580000000000041</c:v>
                </c:pt>
                <c:pt idx="3713">
                  <c:v>5.3660000000000112</c:v>
                </c:pt>
                <c:pt idx="3714">
                  <c:v>5.3659999999999846</c:v>
                </c:pt>
                <c:pt idx="3715">
                  <c:v>5.3460000000000036</c:v>
                </c:pt>
                <c:pt idx="3716">
                  <c:v>5.3659999999999846</c:v>
                </c:pt>
                <c:pt idx="3717">
                  <c:v>5.3679999999999914</c:v>
                </c:pt>
                <c:pt idx="3718">
                  <c:v>5.3759999999999764</c:v>
                </c:pt>
                <c:pt idx="3719">
                  <c:v>5.3639999999999759</c:v>
                </c:pt>
                <c:pt idx="3720">
                  <c:v>5.3739999999999952</c:v>
                </c:pt>
                <c:pt idx="3721">
                  <c:v>5.353999999999985</c:v>
                </c:pt>
                <c:pt idx="3722">
                  <c:v>5.353999999999985</c:v>
                </c:pt>
                <c:pt idx="3723">
                  <c:v>5.3520000000000012</c:v>
                </c:pt>
                <c:pt idx="3724">
                  <c:v>5.3400000000000025</c:v>
                </c:pt>
                <c:pt idx="3725">
                  <c:v>5.3280000000000003</c:v>
                </c:pt>
                <c:pt idx="3726">
                  <c:v>5.3259999999999899</c:v>
                </c:pt>
                <c:pt idx="3727">
                  <c:v>5.3240000000000087</c:v>
                </c:pt>
                <c:pt idx="3728">
                  <c:v>5.3199999999999905</c:v>
                </c:pt>
                <c:pt idx="3729">
                  <c:v>5.3119999999999825</c:v>
                </c:pt>
                <c:pt idx="3730">
                  <c:v>5.3080000000000211</c:v>
                </c:pt>
                <c:pt idx="3731">
                  <c:v>5.3060000000000116</c:v>
                </c:pt>
                <c:pt idx="3732">
                  <c:v>5.3260000000000218</c:v>
                </c:pt>
                <c:pt idx="3733">
                  <c:v>5.2920000000000016</c:v>
                </c:pt>
                <c:pt idx="3734">
                  <c:v>5.2719999999999914</c:v>
                </c:pt>
                <c:pt idx="3735">
                  <c:v>5.2820000000000107</c:v>
                </c:pt>
                <c:pt idx="3736">
                  <c:v>5.2620000000000005</c:v>
                </c:pt>
                <c:pt idx="3737">
                  <c:v>5.2820000000000107</c:v>
                </c:pt>
                <c:pt idx="3738">
                  <c:v>5.2819999999999823</c:v>
                </c:pt>
                <c:pt idx="3739">
                  <c:v>5.2939999999999827</c:v>
                </c:pt>
                <c:pt idx="3740">
                  <c:v>5.2760000000000113</c:v>
                </c:pt>
                <c:pt idx="3741">
                  <c:v>5.2880000000000109</c:v>
                </c:pt>
                <c:pt idx="3742">
                  <c:v>5.2860000000000014</c:v>
                </c:pt>
                <c:pt idx="3743">
                  <c:v>5.3100000000000005</c:v>
                </c:pt>
                <c:pt idx="3744">
                  <c:v>5.2939999999999827</c:v>
                </c:pt>
                <c:pt idx="3745">
                  <c:v>5.2860000000000014</c:v>
                </c:pt>
                <c:pt idx="3746">
                  <c:v>5.2659999999999885</c:v>
                </c:pt>
                <c:pt idx="3747">
                  <c:v>5.2880000000000109</c:v>
                </c:pt>
                <c:pt idx="3748">
                  <c:v>5.2719999999999914</c:v>
                </c:pt>
                <c:pt idx="3749">
                  <c:v>5.2620000000000005</c:v>
                </c:pt>
                <c:pt idx="3750">
                  <c:v>5.2439999999999998</c:v>
                </c:pt>
                <c:pt idx="3751">
                  <c:v>5.2460000000000093</c:v>
                </c:pt>
                <c:pt idx="3752">
                  <c:v>5.2399999999999824</c:v>
                </c:pt>
                <c:pt idx="3753">
                  <c:v>5.2079999999999975</c:v>
                </c:pt>
                <c:pt idx="3754">
                  <c:v>5.210000000000008</c:v>
                </c:pt>
                <c:pt idx="3755">
                  <c:v>5.171999999999997</c:v>
                </c:pt>
                <c:pt idx="3756">
                  <c:v>5.1519999999999868</c:v>
                </c:pt>
                <c:pt idx="3757">
                  <c:v>5.110000000000011</c:v>
                </c:pt>
                <c:pt idx="3758">
                  <c:v>5.0899999999999777</c:v>
                </c:pt>
                <c:pt idx="3759">
                  <c:v>5.0379999999999825</c:v>
                </c:pt>
                <c:pt idx="3760">
                  <c:v>5.0080000000000098</c:v>
                </c:pt>
                <c:pt idx="3761">
                  <c:v>4.9759999999999991</c:v>
                </c:pt>
                <c:pt idx="3762">
                  <c:v>4.9659999999999798</c:v>
                </c:pt>
                <c:pt idx="3763">
                  <c:v>4.9360000000000097</c:v>
                </c:pt>
                <c:pt idx="3764">
                  <c:v>4.9559999999999889</c:v>
                </c:pt>
                <c:pt idx="3765">
                  <c:v>4.9240000000000066</c:v>
                </c:pt>
                <c:pt idx="3766">
                  <c:v>4.9159999999999968</c:v>
                </c:pt>
                <c:pt idx="3767">
                  <c:v>4.9259999999999877</c:v>
                </c:pt>
                <c:pt idx="3768">
                  <c:v>4.9360000000000097</c:v>
                </c:pt>
                <c:pt idx="3769">
                  <c:v>4.9159999999999968</c:v>
                </c:pt>
                <c:pt idx="3770">
                  <c:v>4.9240000000000066</c:v>
                </c:pt>
                <c:pt idx="3771">
                  <c:v>4.9479999999999791</c:v>
                </c:pt>
                <c:pt idx="3772">
                  <c:v>4.9260000000000161</c:v>
                </c:pt>
                <c:pt idx="3773">
                  <c:v>4.9240000000000066</c:v>
                </c:pt>
                <c:pt idx="3774">
                  <c:v>4.9239999999999782</c:v>
                </c:pt>
                <c:pt idx="3775">
                  <c:v>4.921999999999997</c:v>
                </c:pt>
                <c:pt idx="3776">
                  <c:v>4.9339999999999984</c:v>
                </c:pt>
                <c:pt idx="3777">
                  <c:v>4.9320000000000164</c:v>
                </c:pt>
                <c:pt idx="3778">
                  <c:v>4.9319999999999906</c:v>
                </c:pt>
                <c:pt idx="3779">
                  <c:v>4.9300000000000095</c:v>
                </c:pt>
                <c:pt idx="3780">
                  <c:v>4.9300000000000095</c:v>
                </c:pt>
                <c:pt idx="3781">
                  <c:v>4.9439999999999884</c:v>
                </c:pt>
                <c:pt idx="3782">
                  <c:v>4.9419999999999815</c:v>
                </c:pt>
                <c:pt idx="3783">
                  <c:v>4.9299999999999784</c:v>
                </c:pt>
                <c:pt idx="3784">
                  <c:v>4.9180000000000064</c:v>
                </c:pt>
                <c:pt idx="3785">
                  <c:v>4.9400000000000004</c:v>
                </c:pt>
                <c:pt idx="3786">
                  <c:v>4.9379999999999882</c:v>
                </c:pt>
                <c:pt idx="3787">
                  <c:v>4.9279999999999955</c:v>
                </c:pt>
                <c:pt idx="3788">
                  <c:v>4.9279999999999955</c:v>
                </c:pt>
                <c:pt idx="3789">
                  <c:v>4.9479999999999791</c:v>
                </c:pt>
                <c:pt idx="3790">
                  <c:v>4.9380000000000184</c:v>
                </c:pt>
                <c:pt idx="3791">
                  <c:v>4.9240000000000066</c:v>
                </c:pt>
                <c:pt idx="3792">
                  <c:v>4.9140000000000157</c:v>
                </c:pt>
                <c:pt idx="3793">
                  <c:v>4.9120000000000061</c:v>
                </c:pt>
                <c:pt idx="3794">
                  <c:v>4.921999999999997</c:v>
                </c:pt>
                <c:pt idx="3795">
                  <c:v>4.907999999999987</c:v>
                </c:pt>
                <c:pt idx="3796">
                  <c:v>4.9080000000000163</c:v>
                </c:pt>
                <c:pt idx="3797">
                  <c:v>4.9179999999999779</c:v>
                </c:pt>
                <c:pt idx="3798">
                  <c:v>4.9140000000000157</c:v>
                </c:pt>
                <c:pt idx="3799">
                  <c:v>4.9140000000000157</c:v>
                </c:pt>
                <c:pt idx="3800">
                  <c:v>4.9020000000000152</c:v>
                </c:pt>
                <c:pt idx="3801">
                  <c:v>4.9020000000000152</c:v>
                </c:pt>
                <c:pt idx="3802">
                  <c:v>4.9099999999999984</c:v>
                </c:pt>
                <c:pt idx="3803">
                  <c:v>4.9100000000000277</c:v>
                </c:pt>
                <c:pt idx="3804">
                  <c:v>4.8979999999999935</c:v>
                </c:pt>
                <c:pt idx="3805">
                  <c:v>4.907999999999987</c:v>
                </c:pt>
                <c:pt idx="3806">
                  <c:v>4.8760000000000074</c:v>
                </c:pt>
                <c:pt idx="3807">
                  <c:v>4.8739999999999952</c:v>
                </c:pt>
                <c:pt idx="3808">
                  <c:v>4.8739999999999952</c:v>
                </c:pt>
                <c:pt idx="3809">
                  <c:v>4.8760000000000074</c:v>
                </c:pt>
                <c:pt idx="3810">
                  <c:v>4.8760000000000074</c:v>
                </c:pt>
                <c:pt idx="3811">
                  <c:v>4.8659999999999846</c:v>
                </c:pt>
                <c:pt idx="3812">
                  <c:v>4.8779999999999859</c:v>
                </c:pt>
                <c:pt idx="3813">
                  <c:v>4.8799999999999963</c:v>
                </c:pt>
                <c:pt idx="3814">
                  <c:v>4.8480000000000105</c:v>
                </c:pt>
                <c:pt idx="3815">
                  <c:v>4.8480000000000105</c:v>
                </c:pt>
                <c:pt idx="3816">
                  <c:v>4.8520000000000012</c:v>
                </c:pt>
                <c:pt idx="3817">
                  <c:v>4.8440000000000225</c:v>
                </c:pt>
                <c:pt idx="3818">
                  <c:v>4.8440000000000225</c:v>
                </c:pt>
                <c:pt idx="3819">
                  <c:v>4.8140000000000205</c:v>
                </c:pt>
                <c:pt idx="3820">
                  <c:v>4.8060000000000116</c:v>
                </c:pt>
                <c:pt idx="3821">
                  <c:v>4.8100000000000005</c:v>
                </c:pt>
                <c:pt idx="3822">
                  <c:v>4.8120000000000092</c:v>
                </c:pt>
                <c:pt idx="3823">
                  <c:v>4.7839999999999918</c:v>
                </c:pt>
                <c:pt idx="3824">
                  <c:v>4.7880000000000109</c:v>
                </c:pt>
                <c:pt idx="3825">
                  <c:v>4.789999999999992</c:v>
                </c:pt>
                <c:pt idx="3826">
                  <c:v>4.7719999999999914</c:v>
                </c:pt>
                <c:pt idx="3827">
                  <c:v>4.7740000000000009</c:v>
                </c:pt>
                <c:pt idx="3828">
                  <c:v>4.7760000000000113</c:v>
                </c:pt>
                <c:pt idx="3829">
                  <c:v>4.7560000000000002</c:v>
                </c:pt>
                <c:pt idx="3830">
                  <c:v>4.7479999999999905</c:v>
                </c:pt>
                <c:pt idx="3831">
                  <c:v>4.7379999999999995</c:v>
                </c:pt>
                <c:pt idx="3832">
                  <c:v>4.7399999999999824</c:v>
                </c:pt>
                <c:pt idx="3833">
                  <c:v>4.7319999999999993</c:v>
                </c:pt>
                <c:pt idx="3834">
                  <c:v>4.7239999999999895</c:v>
                </c:pt>
                <c:pt idx="3835">
                  <c:v>4.7460000000000093</c:v>
                </c:pt>
                <c:pt idx="3836">
                  <c:v>4.7160000000000082</c:v>
                </c:pt>
                <c:pt idx="3837">
                  <c:v>4.7259999999999964</c:v>
                </c:pt>
                <c:pt idx="3838">
                  <c:v>4.73599999999999</c:v>
                </c:pt>
                <c:pt idx="3839">
                  <c:v>4.7160000000000082</c:v>
                </c:pt>
                <c:pt idx="3840">
                  <c:v>4.7240000000000153</c:v>
                </c:pt>
                <c:pt idx="3841">
                  <c:v>4.7040000000000077</c:v>
                </c:pt>
                <c:pt idx="3842">
                  <c:v>4.7139999999999986</c:v>
                </c:pt>
                <c:pt idx="3843">
                  <c:v>4.7019999999999982</c:v>
                </c:pt>
                <c:pt idx="3844">
                  <c:v>4.7139999999999986</c:v>
                </c:pt>
                <c:pt idx="3845">
                  <c:v>4.6920000000000055</c:v>
                </c:pt>
                <c:pt idx="3846">
                  <c:v>4.6800000000000068</c:v>
                </c:pt>
                <c:pt idx="3847">
                  <c:v>4.6900000000000261</c:v>
                </c:pt>
                <c:pt idx="3848">
                  <c:v>4.710000000000008</c:v>
                </c:pt>
                <c:pt idx="3849">
                  <c:v>4.6999999999999886</c:v>
                </c:pt>
                <c:pt idx="3850">
                  <c:v>4.6900000000000261</c:v>
                </c:pt>
                <c:pt idx="3851">
                  <c:v>4.7180000000000177</c:v>
                </c:pt>
                <c:pt idx="3852">
                  <c:v>4.686000000000007</c:v>
                </c:pt>
                <c:pt idx="3853">
                  <c:v>4.7200000000000273</c:v>
                </c:pt>
                <c:pt idx="3854">
                  <c:v>4.7299999999999898</c:v>
                </c:pt>
                <c:pt idx="3855">
                  <c:v>4.7179999999999875</c:v>
                </c:pt>
                <c:pt idx="3856">
                  <c:v>4.7399999999999824</c:v>
                </c:pt>
                <c:pt idx="3857">
                  <c:v>4.7180000000000177</c:v>
                </c:pt>
                <c:pt idx="3858">
                  <c:v>4.7080000000000295</c:v>
                </c:pt>
                <c:pt idx="3859">
                  <c:v>4.75</c:v>
                </c:pt>
                <c:pt idx="3860">
                  <c:v>4.7300000000000182</c:v>
                </c:pt>
                <c:pt idx="3861">
                  <c:v>4.7280000000000086</c:v>
                </c:pt>
                <c:pt idx="3862">
                  <c:v>4.7280000000000086</c:v>
                </c:pt>
                <c:pt idx="3863">
                  <c:v>4.7160000000000082</c:v>
                </c:pt>
                <c:pt idx="3864">
                  <c:v>4.7140000000000271</c:v>
                </c:pt>
                <c:pt idx="3865">
                  <c:v>4.7019999999999982</c:v>
                </c:pt>
                <c:pt idx="3866">
                  <c:v>4.7019999999999982</c:v>
                </c:pt>
                <c:pt idx="3867">
                  <c:v>4.7019999999999982</c:v>
                </c:pt>
                <c:pt idx="3868">
                  <c:v>4.6899999999999977</c:v>
                </c:pt>
                <c:pt idx="3869">
                  <c:v>4.6980000000000075</c:v>
                </c:pt>
                <c:pt idx="3870">
                  <c:v>4.6839999999999975</c:v>
                </c:pt>
                <c:pt idx="3871">
                  <c:v>4.7060000000000173</c:v>
                </c:pt>
                <c:pt idx="3872">
                  <c:v>4.6760000000000161</c:v>
                </c:pt>
                <c:pt idx="3873">
                  <c:v>4.6640000000000121</c:v>
                </c:pt>
                <c:pt idx="3874">
                  <c:v>4.6599999999999966</c:v>
                </c:pt>
                <c:pt idx="3875">
                  <c:v>4.6800000000000068</c:v>
                </c:pt>
                <c:pt idx="3876">
                  <c:v>4.6480000000000254</c:v>
                </c:pt>
                <c:pt idx="3877">
                  <c:v>4.6479999999999935</c:v>
                </c:pt>
                <c:pt idx="3878">
                  <c:v>4.6359999999999957</c:v>
                </c:pt>
                <c:pt idx="3879">
                  <c:v>4.6459999999999866</c:v>
                </c:pt>
                <c:pt idx="3880">
                  <c:v>4.6399999999999864</c:v>
                </c:pt>
                <c:pt idx="3881">
                  <c:v>4.6380000000000052</c:v>
                </c:pt>
                <c:pt idx="3882">
                  <c:v>4.6059999999999945</c:v>
                </c:pt>
                <c:pt idx="3883">
                  <c:v>4.6080000000000041</c:v>
                </c:pt>
                <c:pt idx="3884">
                  <c:v>4.6299999999999955</c:v>
                </c:pt>
                <c:pt idx="3885">
                  <c:v>4.6200000000000045</c:v>
                </c:pt>
                <c:pt idx="3886">
                  <c:v>4.6200000000000045</c:v>
                </c:pt>
                <c:pt idx="3887">
                  <c:v>4.632000000000005</c:v>
                </c:pt>
                <c:pt idx="3888">
                  <c:v>4.6120000000000205</c:v>
                </c:pt>
                <c:pt idx="3889">
                  <c:v>4.6140000000000008</c:v>
                </c:pt>
                <c:pt idx="3890">
                  <c:v>4.603999999999985</c:v>
                </c:pt>
                <c:pt idx="3891">
                  <c:v>4.5859999999999843</c:v>
                </c:pt>
                <c:pt idx="3892">
                  <c:v>4.5800000000000125</c:v>
                </c:pt>
                <c:pt idx="3893">
                  <c:v>4.5819999999999936</c:v>
                </c:pt>
                <c:pt idx="3894">
                  <c:v>4.5740000000000105</c:v>
                </c:pt>
                <c:pt idx="3895">
                  <c:v>4.5960000000000036</c:v>
                </c:pt>
                <c:pt idx="3896">
                  <c:v>4.5800000000000125</c:v>
                </c:pt>
                <c:pt idx="3897">
                  <c:v>4.5699999999999905</c:v>
                </c:pt>
                <c:pt idx="3898">
                  <c:v>4.5960000000000036</c:v>
                </c:pt>
                <c:pt idx="3899">
                  <c:v>4.5660000000000025</c:v>
                </c:pt>
                <c:pt idx="3900">
                  <c:v>4.5560000000000116</c:v>
                </c:pt>
                <c:pt idx="3901">
                  <c:v>4.571999999999977</c:v>
                </c:pt>
                <c:pt idx="3902">
                  <c:v>4.5519999999999925</c:v>
                </c:pt>
                <c:pt idx="3903">
                  <c:v>4.5439999999999827</c:v>
                </c:pt>
                <c:pt idx="3904">
                  <c:v>4.5660000000000025</c:v>
                </c:pt>
                <c:pt idx="3905">
                  <c:v>4.5579999999999901</c:v>
                </c:pt>
                <c:pt idx="3906">
                  <c:v>4.5559999999999805</c:v>
                </c:pt>
                <c:pt idx="3907">
                  <c:v>4.5379999999999825</c:v>
                </c:pt>
                <c:pt idx="3908">
                  <c:v>4.5379999999999825</c:v>
                </c:pt>
                <c:pt idx="3909">
                  <c:v>4.5260000000000105</c:v>
                </c:pt>
                <c:pt idx="3910">
                  <c:v>4.5600000000000005</c:v>
                </c:pt>
                <c:pt idx="3911">
                  <c:v>4.5380000000000109</c:v>
                </c:pt>
                <c:pt idx="3912">
                  <c:v>4.5620000000000092</c:v>
                </c:pt>
                <c:pt idx="3913">
                  <c:v>4.5419999999999732</c:v>
                </c:pt>
                <c:pt idx="3914">
                  <c:v>4.5219999999999905</c:v>
                </c:pt>
                <c:pt idx="3915">
                  <c:v>4.539999999999992</c:v>
                </c:pt>
                <c:pt idx="3916">
                  <c:v>4.5300000000000011</c:v>
                </c:pt>
                <c:pt idx="3917">
                  <c:v>4.5499999999999829</c:v>
                </c:pt>
                <c:pt idx="3918">
                  <c:v>4.539999999999992</c:v>
                </c:pt>
                <c:pt idx="3919">
                  <c:v>4.539999999999992</c:v>
                </c:pt>
                <c:pt idx="3920">
                  <c:v>4.5380000000000109</c:v>
                </c:pt>
                <c:pt idx="3921">
                  <c:v>4.5259999999999794</c:v>
                </c:pt>
                <c:pt idx="3922">
                  <c:v>4.5260000000000105</c:v>
                </c:pt>
                <c:pt idx="3923">
                  <c:v>4.5260000000000105</c:v>
                </c:pt>
                <c:pt idx="3924">
                  <c:v>4.5380000000000109</c:v>
                </c:pt>
                <c:pt idx="3925">
                  <c:v>4.5359999999999729</c:v>
                </c:pt>
                <c:pt idx="3926">
                  <c:v>4.5260000000000105</c:v>
                </c:pt>
                <c:pt idx="3927">
                  <c:v>4.5140000000000073</c:v>
                </c:pt>
                <c:pt idx="3928">
                  <c:v>4.5159999999999885</c:v>
                </c:pt>
                <c:pt idx="3929">
                  <c:v>4.5339999999999918</c:v>
                </c:pt>
                <c:pt idx="3930">
                  <c:v>4.5200000000000085</c:v>
                </c:pt>
                <c:pt idx="3931">
                  <c:v>4.5339999999999918</c:v>
                </c:pt>
                <c:pt idx="3932">
                  <c:v>4.5219999999999905</c:v>
                </c:pt>
                <c:pt idx="3933">
                  <c:v>4.5199999999999818</c:v>
                </c:pt>
                <c:pt idx="3934">
                  <c:v>4.5099999999999909</c:v>
                </c:pt>
                <c:pt idx="3935">
                  <c:v>4.5079999999999805</c:v>
                </c:pt>
                <c:pt idx="3936">
                  <c:v>4.5179999999999705</c:v>
                </c:pt>
                <c:pt idx="3937">
                  <c:v>4.5279999999999889</c:v>
                </c:pt>
                <c:pt idx="3938">
                  <c:v>4.5279999999999889</c:v>
                </c:pt>
                <c:pt idx="3939">
                  <c:v>4.5159999999999885</c:v>
                </c:pt>
                <c:pt idx="3940">
                  <c:v>4.5139999999999816</c:v>
                </c:pt>
                <c:pt idx="3941">
                  <c:v>4.5159999999999885</c:v>
                </c:pt>
                <c:pt idx="3942">
                  <c:v>4.5139999999999816</c:v>
                </c:pt>
                <c:pt idx="3943">
                  <c:v>4.5259999999999794</c:v>
                </c:pt>
                <c:pt idx="3944">
                  <c:v>4.5259999999999794</c:v>
                </c:pt>
                <c:pt idx="3945">
                  <c:v>4.5140000000000073</c:v>
                </c:pt>
                <c:pt idx="3946">
                  <c:v>4.5239999999999982</c:v>
                </c:pt>
                <c:pt idx="3947">
                  <c:v>4.5120000000000005</c:v>
                </c:pt>
                <c:pt idx="3948">
                  <c:v>4.5120000000000005</c:v>
                </c:pt>
                <c:pt idx="3949">
                  <c:v>4.5079999999999805</c:v>
                </c:pt>
                <c:pt idx="3950">
                  <c:v>4.5100000000000176</c:v>
                </c:pt>
                <c:pt idx="3951">
                  <c:v>4.5180000000000007</c:v>
                </c:pt>
                <c:pt idx="3952">
                  <c:v>4.5180000000000007</c:v>
                </c:pt>
                <c:pt idx="3953">
                  <c:v>4.4980000000000189</c:v>
                </c:pt>
                <c:pt idx="3954">
                  <c:v>4.4879999999999995</c:v>
                </c:pt>
                <c:pt idx="3955">
                  <c:v>4.4980000000000189</c:v>
                </c:pt>
                <c:pt idx="3956">
                  <c:v>4.4879999999999995</c:v>
                </c:pt>
                <c:pt idx="3957">
                  <c:v>4.4980000000000189</c:v>
                </c:pt>
                <c:pt idx="3958">
                  <c:v>4.4699999999999989</c:v>
                </c:pt>
                <c:pt idx="3959">
                  <c:v>4.4900000000000091</c:v>
                </c:pt>
                <c:pt idx="3960">
                  <c:v>4.4699999999999989</c:v>
                </c:pt>
                <c:pt idx="3961">
                  <c:v>4.4720000000000084</c:v>
                </c:pt>
                <c:pt idx="3962">
                  <c:v>4.4519999999999982</c:v>
                </c:pt>
                <c:pt idx="3963">
                  <c:v>4.4419999999999815</c:v>
                </c:pt>
                <c:pt idx="3964">
                  <c:v>4.4660000000000082</c:v>
                </c:pt>
                <c:pt idx="3965">
                  <c:v>4.4499999999999904</c:v>
                </c:pt>
                <c:pt idx="3966">
                  <c:v>4.4400000000000004</c:v>
                </c:pt>
                <c:pt idx="3967">
                  <c:v>4.4420000000000073</c:v>
                </c:pt>
                <c:pt idx="3968">
                  <c:v>4.4159999999999968</c:v>
                </c:pt>
                <c:pt idx="3969">
                  <c:v>4.407999999999987</c:v>
                </c:pt>
                <c:pt idx="3970">
                  <c:v>4.421999999999997</c:v>
                </c:pt>
                <c:pt idx="3971">
                  <c:v>4.4060000000000086</c:v>
                </c:pt>
                <c:pt idx="3972">
                  <c:v>4.4180000000000064</c:v>
                </c:pt>
                <c:pt idx="3973">
                  <c:v>4.4099999999999984</c:v>
                </c:pt>
                <c:pt idx="3974">
                  <c:v>4.4000000000000083</c:v>
                </c:pt>
                <c:pt idx="3975">
                  <c:v>4.3899999999999864</c:v>
                </c:pt>
                <c:pt idx="3976">
                  <c:v>4.3919999999999959</c:v>
                </c:pt>
                <c:pt idx="3977">
                  <c:v>4.3619999999999948</c:v>
                </c:pt>
                <c:pt idx="3978">
                  <c:v>4.3739999999999952</c:v>
                </c:pt>
                <c:pt idx="3979">
                  <c:v>4.3660000000000112</c:v>
                </c:pt>
                <c:pt idx="3980">
                  <c:v>4.3659999999999846</c:v>
                </c:pt>
                <c:pt idx="3981">
                  <c:v>4.3660000000000112</c:v>
                </c:pt>
                <c:pt idx="3982">
                  <c:v>4.3659999999999846</c:v>
                </c:pt>
                <c:pt idx="3983">
                  <c:v>4.3799999999999963</c:v>
                </c:pt>
                <c:pt idx="3984">
                  <c:v>4.3580000000000041</c:v>
                </c:pt>
                <c:pt idx="3985">
                  <c:v>4.3459999999999752</c:v>
                </c:pt>
                <c:pt idx="3986">
                  <c:v>4.3679999999999914</c:v>
                </c:pt>
                <c:pt idx="3987">
                  <c:v>4.3660000000000112</c:v>
                </c:pt>
                <c:pt idx="3988">
                  <c:v>4.3760000000000074</c:v>
                </c:pt>
                <c:pt idx="3989">
                  <c:v>4.353999999999985</c:v>
                </c:pt>
                <c:pt idx="3990">
                  <c:v>4.3519999999999754</c:v>
                </c:pt>
                <c:pt idx="3991">
                  <c:v>4.353999999999985</c:v>
                </c:pt>
                <c:pt idx="3992">
                  <c:v>4.3639999999999759</c:v>
                </c:pt>
                <c:pt idx="3993">
                  <c:v>4.3640000000000008</c:v>
                </c:pt>
                <c:pt idx="3994">
                  <c:v>4.3839999999999861</c:v>
                </c:pt>
                <c:pt idx="3995">
                  <c:v>4.3739999999999952</c:v>
                </c:pt>
                <c:pt idx="3996">
                  <c:v>4.3839999999999861</c:v>
                </c:pt>
                <c:pt idx="3997">
                  <c:v>4.3959999999999866</c:v>
                </c:pt>
                <c:pt idx="3998">
                  <c:v>4.3839999999999861</c:v>
                </c:pt>
                <c:pt idx="3999">
                  <c:v>4.393999999999977</c:v>
                </c:pt>
                <c:pt idx="4000">
                  <c:v>4.3959999999999866</c:v>
                </c:pt>
                <c:pt idx="4001">
                  <c:v>4.3959999999999866</c:v>
                </c:pt>
                <c:pt idx="4002">
                  <c:v>4.4279999999999955</c:v>
                </c:pt>
                <c:pt idx="4003">
                  <c:v>4.4279999999999955</c:v>
                </c:pt>
                <c:pt idx="4004">
                  <c:v>4.4180000000000064</c:v>
                </c:pt>
                <c:pt idx="4005">
                  <c:v>4.4159999999999968</c:v>
                </c:pt>
                <c:pt idx="4006">
                  <c:v>4.4279999999999955</c:v>
                </c:pt>
                <c:pt idx="4007">
                  <c:v>4.4400000000000004</c:v>
                </c:pt>
                <c:pt idx="4008">
                  <c:v>4.4279999999999955</c:v>
                </c:pt>
                <c:pt idx="4009">
                  <c:v>4.4279999999999955</c:v>
                </c:pt>
                <c:pt idx="4010">
                  <c:v>4.4180000000000064</c:v>
                </c:pt>
                <c:pt idx="4011">
                  <c:v>4.4380000000000184</c:v>
                </c:pt>
                <c:pt idx="4012">
                  <c:v>4.4279999999999955</c:v>
                </c:pt>
                <c:pt idx="4013">
                  <c:v>4.4359999999999804</c:v>
                </c:pt>
                <c:pt idx="4014">
                  <c:v>4.4259999999999877</c:v>
                </c:pt>
                <c:pt idx="4015">
                  <c:v>4.4139999999999873</c:v>
                </c:pt>
                <c:pt idx="4016">
                  <c:v>4.4319999999999906</c:v>
                </c:pt>
                <c:pt idx="4017">
                  <c:v>4.4319999999999906</c:v>
                </c:pt>
                <c:pt idx="4018">
                  <c:v>4.421999999999997</c:v>
                </c:pt>
                <c:pt idx="4019">
                  <c:v>4.4199999999999884</c:v>
                </c:pt>
                <c:pt idx="4020">
                  <c:v>4.4200000000000159</c:v>
                </c:pt>
                <c:pt idx="4021">
                  <c:v>4.4420000000000073</c:v>
                </c:pt>
                <c:pt idx="4022">
                  <c:v>4.4199999999999884</c:v>
                </c:pt>
                <c:pt idx="4023">
                  <c:v>4.4180000000000064</c:v>
                </c:pt>
                <c:pt idx="4024">
                  <c:v>4.4199999999999884</c:v>
                </c:pt>
                <c:pt idx="4025">
                  <c:v>4.4200000000000159</c:v>
                </c:pt>
                <c:pt idx="4026">
                  <c:v>4.4240000000000066</c:v>
                </c:pt>
                <c:pt idx="4027">
                  <c:v>4.4240000000000066</c:v>
                </c:pt>
                <c:pt idx="4028">
                  <c:v>4.4140000000000157</c:v>
                </c:pt>
                <c:pt idx="4029">
                  <c:v>4.4039999999999964</c:v>
                </c:pt>
                <c:pt idx="4030">
                  <c:v>4.4060000000000086</c:v>
                </c:pt>
                <c:pt idx="4031">
                  <c:v>4.4179999999999779</c:v>
                </c:pt>
                <c:pt idx="4032">
                  <c:v>4.3979999999999935</c:v>
                </c:pt>
                <c:pt idx="4033">
                  <c:v>4.4000000000000083</c:v>
                </c:pt>
                <c:pt idx="4034">
                  <c:v>4.3819999999999784</c:v>
                </c:pt>
                <c:pt idx="4035">
                  <c:v>4.3859999999999957</c:v>
                </c:pt>
                <c:pt idx="4036">
                  <c:v>4.3900000000000148</c:v>
                </c:pt>
                <c:pt idx="4037">
                  <c:v>4.3840000000000146</c:v>
                </c:pt>
                <c:pt idx="4038">
                  <c:v>4.4220000000000264</c:v>
                </c:pt>
                <c:pt idx="4039">
                  <c:v>4.4759999999999991</c:v>
                </c:pt>
                <c:pt idx="4040">
                  <c:v>4.5120000000000005</c:v>
                </c:pt>
                <c:pt idx="4041">
                  <c:v>4.5499999999999829</c:v>
                </c:pt>
                <c:pt idx="4042">
                  <c:v>4.5840000000000005</c:v>
                </c:pt>
                <c:pt idx="4043">
                  <c:v>4.6399999999999864</c:v>
                </c:pt>
                <c:pt idx="4044">
                  <c:v>4.6560000000000059</c:v>
                </c:pt>
                <c:pt idx="4045">
                  <c:v>4.6680000000000055</c:v>
                </c:pt>
                <c:pt idx="4046">
                  <c:v>4.7039999999999793</c:v>
                </c:pt>
                <c:pt idx="4047">
                  <c:v>4.7139999999999986</c:v>
                </c:pt>
                <c:pt idx="4048">
                  <c:v>4.7139999999999986</c:v>
                </c:pt>
                <c:pt idx="4049">
                  <c:v>4.6959999999999953</c:v>
                </c:pt>
                <c:pt idx="4050">
                  <c:v>4.6959999999999953</c:v>
                </c:pt>
                <c:pt idx="4051">
                  <c:v>4.6899999999999977</c:v>
                </c:pt>
                <c:pt idx="4052">
                  <c:v>4.6879999999999855</c:v>
                </c:pt>
                <c:pt idx="4053">
                  <c:v>4.6779999999999955</c:v>
                </c:pt>
                <c:pt idx="4054">
                  <c:v>4.6759999999999877</c:v>
                </c:pt>
                <c:pt idx="4055">
                  <c:v>4.6839999999999975</c:v>
                </c:pt>
                <c:pt idx="4056">
                  <c:v>4.6539999999999955</c:v>
                </c:pt>
                <c:pt idx="4057">
                  <c:v>4.632000000000005</c:v>
                </c:pt>
                <c:pt idx="4058">
                  <c:v>4.6000000000000227</c:v>
                </c:pt>
                <c:pt idx="4059">
                  <c:v>4.5699999999999905</c:v>
                </c:pt>
                <c:pt idx="4060">
                  <c:v>4.5480000000000018</c:v>
                </c:pt>
                <c:pt idx="4061">
                  <c:v>4.4939999999999998</c:v>
                </c:pt>
                <c:pt idx="4062">
                  <c:v>4.4819999999999993</c:v>
                </c:pt>
                <c:pt idx="4063">
                  <c:v>4.4180000000000064</c:v>
                </c:pt>
                <c:pt idx="4064">
                  <c:v>4.3439999999999941</c:v>
                </c:pt>
                <c:pt idx="4065">
                  <c:v>4.2760000000000113</c:v>
                </c:pt>
                <c:pt idx="4066">
                  <c:v>4.2340000000000089</c:v>
                </c:pt>
                <c:pt idx="4067">
                  <c:v>4.2019999999999982</c:v>
                </c:pt>
                <c:pt idx="4068">
                  <c:v>4.22199999999998</c:v>
                </c:pt>
                <c:pt idx="4069">
                  <c:v>4.2339999999999804</c:v>
                </c:pt>
                <c:pt idx="4070">
                  <c:v>4.2439999999999998</c:v>
                </c:pt>
                <c:pt idx="4071">
                  <c:v>4.2340000000000089</c:v>
                </c:pt>
                <c:pt idx="4072">
                  <c:v>4.2339999999999804</c:v>
                </c:pt>
                <c:pt idx="4073">
                  <c:v>4.2239999999999895</c:v>
                </c:pt>
                <c:pt idx="4074">
                  <c:v>4.1879999999999855</c:v>
                </c:pt>
                <c:pt idx="4075">
                  <c:v>4.1140000000000008</c:v>
                </c:pt>
                <c:pt idx="4076">
                  <c:v>3.974000000000018</c:v>
                </c:pt>
                <c:pt idx="4077">
                  <c:v>3.7539999999999911</c:v>
                </c:pt>
                <c:pt idx="4078">
                  <c:v>3.5699999999999932</c:v>
                </c:pt>
                <c:pt idx="4079">
                  <c:v>3.4840000000000089</c:v>
                </c:pt>
                <c:pt idx="4080">
                  <c:v>3.4720000000000071</c:v>
                </c:pt>
                <c:pt idx="4081">
                  <c:v>3.4839999999999804</c:v>
                </c:pt>
                <c:pt idx="4082">
                  <c:v>3.536</c:v>
                </c:pt>
                <c:pt idx="4083">
                  <c:v>3.5999999999999943</c:v>
                </c:pt>
                <c:pt idx="4084">
                  <c:v>3.6779999999999982</c:v>
                </c:pt>
                <c:pt idx="4085">
                  <c:v>3.7419999999999902</c:v>
                </c:pt>
                <c:pt idx="4086">
                  <c:v>3.813999999999993</c:v>
                </c:pt>
                <c:pt idx="4087">
                  <c:v>3.8760000000000034</c:v>
                </c:pt>
                <c:pt idx="4088">
                  <c:v>3.9200000000000159</c:v>
                </c:pt>
                <c:pt idx="4089">
                  <c:v>3.9839999999999804</c:v>
                </c:pt>
                <c:pt idx="4090">
                  <c:v>4.0380000000000109</c:v>
                </c:pt>
                <c:pt idx="4091">
                  <c:v>4.0539999999999994</c:v>
                </c:pt>
                <c:pt idx="4092">
                  <c:v>4.103999999999985</c:v>
                </c:pt>
                <c:pt idx="4093">
                  <c:v>4.1659999999999942</c:v>
                </c:pt>
                <c:pt idx="4094">
                  <c:v>4.1899999999999977</c:v>
                </c:pt>
                <c:pt idx="4095">
                  <c:v>4.2119999999999891</c:v>
                </c:pt>
                <c:pt idx="4096">
                  <c:v>4.2560000000000002</c:v>
                </c:pt>
                <c:pt idx="4097">
                  <c:v>4.2700000000000102</c:v>
                </c:pt>
                <c:pt idx="4098">
                  <c:v>4.2940000000000085</c:v>
                </c:pt>
                <c:pt idx="4099">
                  <c:v>4.2920000000000016</c:v>
                </c:pt>
                <c:pt idx="4100">
                  <c:v>4.3139999999999903</c:v>
                </c:pt>
                <c:pt idx="4101">
                  <c:v>4.3299999999999841</c:v>
                </c:pt>
                <c:pt idx="4102">
                  <c:v>4.3300000000000125</c:v>
                </c:pt>
                <c:pt idx="4103">
                  <c:v>4.3420000000000103</c:v>
                </c:pt>
                <c:pt idx="4104">
                  <c:v>4.3559999999999945</c:v>
                </c:pt>
                <c:pt idx="4105">
                  <c:v>4.3799999999999963</c:v>
                </c:pt>
                <c:pt idx="4106">
                  <c:v>4.382000000000005</c:v>
                </c:pt>
                <c:pt idx="4107">
                  <c:v>4.3759999999999764</c:v>
                </c:pt>
                <c:pt idx="4108">
                  <c:v>4.3759999999999764</c:v>
                </c:pt>
                <c:pt idx="4109">
                  <c:v>4.3879999999999768</c:v>
                </c:pt>
                <c:pt idx="4110">
                  <c:v>4.3700000000000054</c:v>
                </c:pt>
                <c:pt idx="4111">
                  <c:v>4.3079999999999901</c:v>
                </c:pt>
                <c:pt idx="4112">
                  <c:v>4.2779999999999916</c:v>
                </c:pt>
                <c:pt idx="4113">
                  <c:v>4.2460000000000093</c:v>
                </c:pt>
                <c:pt idx="4114">
                  <c:v>4.1939999999999875</c:v>
                </c:pt>
                <c:pt idx="4115">
                  <c:v>4.132000000000005</c:v>
                </c:pt>
                <c:pt idx="4116">
                  <c:v>4.0999999999999943</c:v>
                </c:pt>
                <c:pt idx="4117">
                  <c:v>4.0500000000000105</c:v>
                </c:pt>
                <c:pt idx="4118">
                  <c:v>4.0380000000000109</c:v>
                </c:pt>
                <c:pt idx="4119">
                  <c:v>4.0159999999999885</c:v>
                </c:pt>
                <c:pt idx="4120">
                  <c:v>4.0040000000000164</c:v>
                </c:pt>
                <c:pt idx="4121">
                  <c:v>3.9839999999999804</c:v>
                </c:pt>
                <c:pt idx="4122">
                  <c:v>3.9639999999999986</c:v>
                </c:pt>
                <c:pt idx="4123">
                  <c:v>3.9639999999999986</c:v>
                </c:pt>
                <c:pt idx="4124">
                  <c:v>3.9819999999999993</c:v>
                </c:pt>
                <c:pt idx="4125">
                  <c:v>3.9719999999999787</c:v>
                </c:pt>
                <c:pt idx="4126">
                  <c:v>3.9720000000000071</c:v>
                </c:pt>
                <c:pt idx="4127">
                  <c:v>3.9720000000000071</c:v>
                </c:pt>
                <c:pt idx="4128">
                  <c:v>3.9720000000000071</c:v>
                </c:pt>
                <c:pt idx="4129">
                  <c:v>3.9819999999999993</c:v>
                </c:pt>
                <c:pt idx="4130">
                  <c:v>3.9619999999999878</c:v>
                </c:pt>
                <c:pt idx="4131">
                  <c:v>3.9799999999999884</c:v>
                </c:pt>
                <c:pt idx="4132">
                  <c:v>3.9780000000000078</c:v>
                </c:pt>
                <c:pt idx="4133">
                  <c:v>3.9660000000000077</c:v>
                </c:pt>
                <c:pt idx="4134">
                  <c:v>3.9759999999999978</c:v>
                </c:pt>
                <c:pt idx="4135">
                  <c:v>3.98599999999999</c:v>
                </c:pt>
                <c:pt idx="4136">
                  <c:v>3.9840000000000089</c:v>
                </c:pt>
                <c:pt idx="4137">
                  <c:v>3.9939999999999998</c:v>
                </c:pt>
                <c:pt idx="4138">
                  <c:v>3.9939999999999998</c:v>
                </c:pt>
                <c:pt idx="4139">
                  <c:v>4.0040000000000164</c:v>
                </c:pt>
                <c:pt idx="4140">
                  <c:v>4.0219999999999905</c:v>
                </c:pt>
                <c:pt idx="4141">
                  <c:v>4.0099999999999909</c:v>
                </c:pt>
                <c:pt idx="4142">
                  <c:v>4.0199999999999818</c:v>
                </c:pt>
                <c:pt idx="4143">
                  <c:v>4.0199999999999818</c:v>
                </c:pt>
                <c:pt idx="4144">
                  <c:v>4.0539999999999994</c:v>
                </c:pt>
                <c:pt idx="4145">
                  <c:v>4.0619999999999825</c:v>
                </c:pt>
                <c:pt idx="4146">
                  <c:v>4.0620000000000092</c:v>
                </c:pt>
                <c:pt idx="4147">
                  <c:v>4.0699999999999905</c:v>
                </c:pt>
                <c:pt idx="4148">
                  <c:v>4.0819999999999936</c:v>
                </c:pt>
                <c:pt idx="4149">
                  <c:v>4.0900000000000025</c:v>
                </c:pt>
                <c:pt idx="4150">
                  <c:v>4.067999999999981</c:v>
                </c:pt>
                <c:pt idx="4151">
                  <c:v>4.0539999999999994</c:v>
                </c:pt>
                <c:pt idx="4152">
                  <c:v>4.0539999999999994</c:v>
                </c:pt>
                <c:pt idx="4153">
                  <c:v>4.0739999999999839</c:v>
                </c:pt>
                <c:pt idx="4154">
                  <c:v>4.0620000000000092</c:v>
                </c:pt>
                <c:pt idx="4155">
                  <c:v>4.0500000000000105</c:v>
                </c:pt>
                <c:pt idx="4156">
                  <c:v>4.0600000000000005</c:v>
                </c:pt>
                <c:pt idx="4157">
                  <c:v>4.0699999999999905</c:v>
                </c:pt>
                <c:pt idx="4158">
                  <c:v>4.0660000000000025</c:v>
                </c:pt>
                <c:pt idx="4159">
                  <c:v>4.0499999999999829</c:v>
                </c:pt>
                <c:pt idx="4160">
                  <c:v>4.0600000000000005</c:v>
                </c:pt>
                <c:pt idx="4161">
                  <c:v>4.039999999999992</c:v>
                </c:pt>
                <c:pt idx="4162">
                  <c:v>4.0580000000000211</c:v>
                </c:pt>
                <c:pt idx="4163">
                  <c:v>4.0460000000000234</c:v>
                </c:pt>
                <c:pt idx="4164">
                  <c:v>4.0459999999999905</c:v>
                </c:pt>
                <c:pt idx="4165">
                  <c:v>4.0459999999999905</c:v>
                </c:pt>
                <c:pt idx="4166">
                  <c:v>4.0440000000000085</c:v>
                </c:pt>
                <c:pt idx="4167">
                  <c:v>4.0639999999999903</c:v>
                </c:pt>
                <c:pt idx="4168">
                  <c:v>4.0640000000000205</c:v>
                </c:pt>
                <c:pt idx="4169">
                  <c:v>4.0640000000000205</c:v>
                </c:pt>
                <c:pt idx="4170">
                  <c:v>4.0660000000000025</c:v>
                </c:pt>
                <c:pt idx="4171">
                  <c:v>4.0459999999999905</c:v>
                </c:pt>
                <c:pt idx="4172">
                  <c:v>4.0660000000000025</c:v>
                </c:pt>
                <c:pt idx="4173">
                  <c:v>4.0600000000000005</c:v>
                </c:pt>
                <c:pt idx="4174">
                  <c:v>4.0580000000000211</c:v>
                </c:pt>
                <c:pt idx="4175">
                  <c:v>4.0519999999999925</c:v>
                </c:pt>
                <c:pt idx="4176">
                  <c:v>4.0519999999999925</c:v>
                </c:pt>
                <c:pt idx="4177">
                  <c:v>4.0440000000000085</c:v>
                </c:pt>
                <c:pt idx="4178">
                  <c:v>4.0580000000000211</c:v>
                </c:pt>
                <c:pt idx="4179">
                  <c:v>4.0500000000000105</c:v>
                </c:pt>
                <c:pt idx="4180">
                  <c:v>4.0519999999999925</c:v>
                </c:pt>
                <c:pt idx="4181">
                  <c:v>4.0860000000000127</c:v>
                </c:pt>
                <c:pt idx="4182">
                  <c:v>4.078000000000003</c:v>
                </c:pt>
                <c:pt idx="4183">
                  <c:v>4.103999999999985</c:v>
                </c:pt>
                <c:pt idx="4184">
                  <c:v>4.0960000000000036</c:v>
                </c:pt>
                <c:pt idx="4185">
                  <c:v>4.1399999999999864</c:v>
                </c:pt>
                <c:pt idx="4186">
                  <c:v>4.1560000000000059</c:v>
                </c:pt>
                <c:pt idx="4187">
                  <c:v>4.1479999999999935</c:v>
                </c:pt>
                <c:pt idx="4188">
                  <c:v>4.2040000000000077</c:v>
                </c:pt>
                <c:pt idx="4189">
                  <c:v>4.2159999999999798</c:v>
                </c:pt>
                <c:pt idx="4190">
                  <c:v>4.2060000000000173</c:v>
                </c:pt>
                <c:pt idx="4191">
                  <c:v>4.2160000000000082</c:v>
                </c:pt>
                <c:pt idx="4192">
                  <c:v>4.1959999999999953</c:v>
                </c:pt>
                <c:pt idx="4193">
                  <c:v>4.2180000000000177</c:v>
                </c:pt>
                <c:pt idx="4194">
                  <c:v>4.2279999999999776</c:v>
                </c:pt>
                <c:pt idx="4195">
                  <c:v>4.2279999999999776</c:v>
                </c:pt>
                <c:pt idx="4196">
                  <c:v>4.2259999999999964</c:v>
                </c:pt>
                <c:pt idx="4197">
                  <c:v>4.2480000000000189</c:v>
                </c:pt>
                <c:pt idx="4198">
                  <c:v>4.2620000000000005</c:v>
                </c:pt>
                <c:pt idx="4199">
                  <c:v>4.2379999999999995</c:v>
                </c:pt>
                <c:pt idx="4200">
                  <c:v>4.2460000000000093</c:v>
                </c:pt>
                <c:pt idx="4201">
                  <c:v>4.2479999999999905</c:v>
                </c:pt>
                <c:pt idx="4202">
                  <c:v>4.2599999999999909</c:v>
                </c:pt>
                <c:pt idx="4203">
                  <c:v>4.2479999999999905</c:v>
                </c:pt>
                <c:pt idx="4204">
                  <c:v>4.2460000000000093</c:v>
                </c:pt>
                <c:pt idx="4205">
                  <c:v>4.2439999999999998</c:v>
                </c:pt>
                <c:pt idx="4206">
                  <c:v>4.2639999999999816</c:v>
                </c:pt>
                <c:pt idx="4207">
                  <c:v>4.2560000000000002</c:v>
                </c:pt>
                <c:pt idx="4208">
                  <c:v>4.2659999999999885</c:v>
                </c:pt>
                <c:pt idx="4209">
                  <c:v>4.2580000000000098</c:v>
                </c:pt>
                <c:pt idx="4210">
                  <c:v>4.2319999999999993</c:v>
                </c:pt>
                <c:pt idx="4211">
                  <c:v>4.2199999999999989</c:v>
                </c:pt>
                <c:pt idx="4212">
                  <c:v>4.210000000000008</c:v>
                </c:pt>
                <c:pt idx="4213">
                  <c:v>4.1979999999999764</c:v>
                </c:pt>
                <c:pt idx="4214">
                  <c:v>4.2199999999999989</c:v>
                </c:pt>
                <c:pt idx="4215">
                  <c:v>4.1779999999999955</c:v>
                </c:pt>
                <c:pt idx="4216">
                  <c:v>4.1679999999999753</c:v>
                </c:pt>
                <c:pt idx="4217">
                  <c:v>4.1459999999999866</c:v>
                </c:pt>
                <c:pt idx="4218">
                  <c:v>4.1459999999999866</c:v>
                </c:pt>
                <c:pt idx="4219">
                  <c:v>4.1459999999999866</c:v>
                </c:pt>
                <c:pt idx="4220">
                  <c:v>4.1379999999999768</c:v>
                </c:pt>
                <c:pt idx="4221">
                  <c:v>4.1380000000000052</c:v>
                </c:pt>
                <c:pt idx="4222">
                  <c:v>4.1379999999999768</c:v>
                </c:pt>
                <c:pt idx="4223">
                  <c:v>4.1380000000000052</c:v>
                </c:pt>
                <c:pt idx="4224">
                  <c:v>4.1620000000000035</c:v>
                </c:pt>
                <c:pt idx="4225">
                  <c:v>4.1739999999999782</c:v>
                </c:pt>
                <c:pt idx="4226">
                  <c:v>4.171999999999997</c:v>
                </c:pt>
                <c:pt idx="4227">
                  <c:v>4.1500000000000057</c:v>
                </c:pt>
                <c:pt idx="4228">
                  <c:v>4.1599999999999966</c:v>
                </c:pt>
                <c:pt idx="4229">
                  <c:v>4.1579999999999844</c:v>
                </c:pt>
                <c:pt idx="4230">
                  <c:v>4.1779999999999955</c:v>
                </c:pt>
                <c:pt idx="4231">
                  <c:v>4.1659999999999942</c:v>
                </c:pt>
                <c:pt idx="4232">
                  <c:v>4.1879999999999855</c:v>
                </c:pt>
                <c:pt idx="4233">
                  <c:v>4.1880000000000166</c:v>
                </c:pt>
                <c:pt idx="4234">
                  <c:v>4.1740000000000066</c:v>
                </c:pt>
                <c:pt idx="4235">
                  <c:v>4.1839999999999975</c:v>
                </c:pt>
                <c:pt idx="4236">
                  <c:v>4.2060000000000173</c:v>
                </c:pt>
                <c:pt idx="4237">
                  <c:v>4.1959999999999953</c:v>
                </c:pt>
                <c:pt idx="4238">
                  <c:v>4.2119999999999891</c:v>
                </c:pt>
                <c:pt idx="4239">
                  <c:v>4.2139999999999986</c:v>
                </c:pt>
                <c:pt idx="4240">
                  <c:v>4.2139999999999986</c:v>
                </c:pt>
                <c:pt idx="4241">
                  <c:v>4.2240000000000153</c:v>
                </c:pt>
                <c:pt idx="4242">
                  <c:v>4.2119999999999891</c:v>
                </c:pt>
                <c:pt idx="4243">
                  <c:v>4.1819999999999879</c:v>
                </c:pt>
                <c:pt idx="4244">
                  <c:v>4.2039999999999793</c:v>
                </c:pt>
                <c:pt idx="4247">
                  <c:v>4.1479999999999935</c:v>
                </c:pt>
                <c:pt idx="4248">
                  <c:v>4.1419999999999959</c:v>
                </c:pt>
                <c:pt idx="4249">
                  <c:v>4.1599999999999966</c:v>
                </c:pt>
                <c:pt idx="4250">
                  <c:v>4.1700000000000159</c:v>
                </c:pt>
                <c:pt idx="4251">
                  <c:v>4.1559999999999775</c:v>
                </c:pt>
                <c:pt idx="4252">
                  <c:v>4.146000000000015</c:v>
                </c:pt>
                <c:pt idx="4254">
                  <c:v>4.1919999999999789</c:v>
                </c:pt>
                <c:pt idx="4255">
                  <c:v>4.210000000000008</c:v>
                </c:pt>
                <c:pt idx="4256">
                  <c:v>4.2239999999999895</c:v>
                </c:pt>
                <c:pt idx="4257">
                  <c:v>4.1800000000000068</c:v>
                </c:pt>
                <c:pt idx="4258">
                  <c:v>4.1820000000000155</c:v>
                </c:pt>
                <c:pt idx="4259">
                  <c:v>4.1899999999999977</c:v>
                </c:pt>
                <c:pt idx="4260">
                  <c:v>4.186000000000007</c:v>
                </c:pt>
                <c:pt idx="4261">
                  <c:v>4.1700000000000159</c:v>
                </c:pt>
                <c:pt idx="4262">
                  <c:v>4.1499999999999773</c:v>
                </c:pt>
                <c:pt idx="4263">
                  <c:v>4.1099999999999852</c:v>
                </c:pt>
                <c:pt idx="4264">
                  <c:v>4.0879999999999912</c:v>
                </c:pt>
                <c:pt idx="4265">
                  <c:v>4.0579999999999901</c:v>
                </c:pt>
                <c:pt idx="4266">
                  <c:v>4.0559999999999805</c:v>
                </c:pt>
                <c:pt idx="4267">
                  <c:v>4.0840000000000005</c:v>
                </c:pt>
                <c:pt idx="4268">
                  <c:v>4.0660000000000025</c:v>
                </c:pt>
                <c:pt idx="4269">
                  <c:v>4.0460000000000234</c:v>
                </c:pt>
                <c:pt idx="4270">
                  <c:v>4.0420000000000016</c:v>
                </c:pt>
                <c:pt idx="4271">
                  <c:v>4.0099999999999909</c:v>
                </c:pt>
                <c:pt idx="4272">
                  <c:v>4.0140000000000073</c:v>
                </c:pt>
                <c:pt idx="4273">
                  <c:v>3.9879999999999995</c:v>
                </c:pt>
                <c:pt idx="4274">
                  <c:v>3.9499999999999877</c:v>
                </c:pt>
                <c:pt idx="4275">
                  <c:v>3.9559999999999875</c:v>
                </c:pt>
                <c:pt idx="4276">
                  <c:v>3.945999999999998</c:v>
                </c:pt>
                <c:pt idx="4277">
                  <c:v>3.9539999999999793</c:v>
                </c:pt>
                <c:pt idx="4278">
                  <c:v>3.960000000000008</c:v>
                </c:pt>
                <c:pt idx="4279">
                  <c:v>3.9719999999999787</c:v>
                </c:pt>
                <c:pt idx="4280">
                  <c:v>3.9799999999999884</c:v>
                </c:pt>
                <c:pt idx="4281">
                  <c:v>3.996000000000008</c:v>
                </c:pt>
                <c:pt idx="4282">
                  <c:v>4.0159999999999885</c:v>
                </c:pt>
                <c:pt idx="4283">
                  <c:v>4.0439999999999827</c:v>
                </c:pt>
                <c:pt idx="4284">
                  <c:v>4.0899999999999777</c:v>
                </c:pt>
                <c:pt idx="4285">
                  <c:v>4.1199999999999761</c:v>
                </c:pt>
                <c:pt idx="4286">
                  <c:v>4.0900000000000025</c:v>
                </c:pt>
                <c:pt idx="4287">
                  <c:v>4.132000000000005</c:v>
                </c:pt>
                <c:pt idx="4288">
                  <c:v>4.1380000000000052</c:v>
                </c:pt>
                <c:pt idx="4289">
                  <c:v>4.1279999999999832</c:v>
                </c:pt>
                <c:pt idx="4290">
                  <c:v>4.1419999999999959</c:v>
                </c:pt>
                <c:pt idx="4291">
                  <c:v>4.1339999999999861</c:v>
                </c:pt>
                <c:pt idx="4292">
                  <c:v>4.0899999999999777</c:v>
                </c:pt>
                <c:pt idx="4293">
                  <c:v>4.0739999999999839</c:v>
                </c:pt>
                <c:pt idx="4294">
                  <c:v>4.0279999999999889</c:v>
                </c:pt>
                <c:pt idx="4295">
                  <c:v>3.974000000000018</c:v>
                </c:pt>
                <c:pt idx="4296">
                  <c:v>3.945999999999998</c:v>
                </c:pt>
                <c:pt idx="4297">
                  <c:v>3.945999999999998</c:v>
                </c:pt>
                <c:pt idx="4298">
                  <c:v>3.9359999999999777</c:v>
                </c:pt>
                <c:pt idx="4299">
                  <c:v>3.921999999999997</c:v>
                </c:pt>
                <c:pt idx="4300">
                  <c:v>3.9120000000000048</c:v>
                </c:pt>
                <c:pt idx="4301">
                  <c:v>3.9379999999999877</c:v>
                </c:pt>
                <c:pt idx="4302">
                  <c:v>3.9239999999999782</c:v>
                </c:pt>
                <c:pt idx="4303">
                  <c:v>3.9319999999999866</c:v>
                </c:pt>
                <c:pt idx="4304">
                  <c:v>3.9379999999999877</c:v>
                </c:pt>
                <c:pt idx="4305">
                  <c:v>3.945999999999998</c:v>
                </c:pt>
                <c:pt idx="4306">
                  <c:v>3.9799999999999884</c:v>
                </c:pt>
                <c:pt idx="4307">
                  <c:v>4.0159999999999885</c:v>
                </c:pt>
                <c:pt idx="4308">
                  <c:v>3.98599999999999</c:v>
                </c:pt>
                <c:pt idx="4309">
                  <c:v>3.9759999999999978</c:v>
                </c:pt>
                <c:pt idx="4310">
                  <c:v>4.0120000000000005</c:v>
                </c:pt>
                <c:pt idx="4311">
                  <c:v>4.0219999999999905</c:v>
                </c:pt>
                <c:pt idx="4312">
                  <c:v>4.0420000000000016</c:v>
                </c:pt>
                <c:pt idx="4313">
                  <c:v>4.0500000000000105</c:v>
                </c:pt>
                <c:pt idx="4314">
                  <c:v>4.0180000000000007</c:v>
                </c:pt>
                <c:pt idx="4315">
                  <c:v>4.0440000000000085</c:v>
                </c:pt>
                <c:pt idx="4316">
                  <c:v>4.0640000000000205</c:v>
                </c:pt>
                <c:pt idx="4317">
                  <c:v>4.0459999999999905</c:v>
                </c:pt>
                <c:pt idx="4318">
                  <c:v>4.0480000000000018</c:v>
                </c:pt>
                <c:pt idx="4319">
                  <c:v>4.0680000000000094</c:v>
                </c:pt>
                <c:pt idx="4320">
                  <c:v>4.0960000000000036</c:v>
                </c:pt>
                <c:pt idx="4321">
                  <c:v>4.110000000000011</c:v>
                </c:pt>
                <c:pt idx="4322">
                  <c:v>4.106000000000023</c:v>
                </c:pt>
                <c:pt idx="4323">
                  <c:v>4.0820000000000221</c:v>
                </c:pt>
                <c:pt idx="4324">
                  <c:v>4.1059999999999945</c:v>
                </c:pt>
                <c:pt idx="4325">
                  <c:v>4.0660000000000025</c:v>
                </c:pt>
                <c:pt idx="4326">
                  <c:v>4.0799999999999867</c:v>
                </c:pt>
                <c:pt idx="4327">
                  <c:v>4.0979999999999848</c:v>
                </c:pt>
                <c:pt idx="4328">
                  <c:v>4.0940000000000225</c:v>
                </c:pt>
                <c:pt idx="4329">
                  <c:v>4.1059999999999945</c:v>
                </c:pt>
                <c:pt idx="4330">
                  <c:v>4.1059999999999945</c:v>
                </c:pt>
                <c:pt idx="4331">
                  <c:v>4.1200000000000045</c:v>
                </c:pt>
                <c:pt idx="4332">
                  <c:v>4.0919999999999854</c:v>
                </c:pt>
                <c:pt idx="4333">
                  <c:v>4.0900000000000025</c:v>
                </c:pt>
                <c:pt idx="4334">
                  <c:v>4.1280000000000108</c:v>
                </c:pt>
                <c:pt idx="4335">
                  <c:v>4.0980000000000105</c:v>
                </c:pt>
                <c:pt idx="4336">
                  <c:v>4.0900000000000025</c:v>
                </c:pt>
                <c:pt idx="4337">
                  <c:v>4.1059999999999945</c:v>
                </c:pt>
                <c:pt idx="4338">
                  <c:v>4.0819999999999936</c:v>
                </c:pt>
                <c:pt idx="4339">
                  <c:v>4.0900000000000025</c:v>
                </c:pt>
                <c:pt idx="4340">
                  <c:v>4.0900000000000025</c:v>
                </c:pt>
                <c:pt idx="4341">
                  <c:v>4.0900000000000025</c:v>
                </c:pt>
                <c:pt idx="4342">
                  <c:v>4.0900000000000025</c:v>
                </c:pt>
                <c:pt idx="4343">
                  <c:v>4.110000000000011</c:v>
                </c:pt>
                <c:pt idx="4344">
                  <c:v>4.1219999999999857</c:v>
                </c:pt>
                <c:pt idx="4345">
                  <c:v>4.1119999999999948</c:v>
                </c:pt>
                <c:pt idx="4346">
                  <c:v>4.1179999999999914</c:v>
                </c:pt>
                <c:pt idx="4347">
                  <c:v>4.0940000000000225</c:v>
                </c:pt>
                <c:pt idx="4348">
                  <c:v>4.1400000000000148</c:v>
                </c:pt>
                <c:pt idx="4349">
                  <c:v>4.1180000000000225</c:v>
                </c:pt>
                <c:pt idx="4350">
                  <c:v>4.0939999999999941</c:v>
                </c:pt>
                <c:pt idx="4351">
                  <c:v>4.1120000000000205</c:v>
                </c:pt>
                <c:pt idx="4352">
                  <c:v>4.1160000000000112</c:v>
                </c:pt>
                <c:pt idx="4353">
                  <c:v>4.1299999999999955</c:v>
                </c:pt>
                <c:pt idx="4354">
                  <c:v>4.1440000000000055</c:v>
                </c:pt>
                <c:pt idx="4355">
                  <c:v>4.1620000000000035</c:v>
                </c:pt>
                <c:pt idx="4356">
                  <c:v>4.1659999999999942</c:v>
                </c:pt>
                <c:pt idx="4357">
                  <c:v>4.1559999999999775</c:v>
                </c:pt>
                <c:pt idx="4358">
                  <c:v>4.1579999999999844</c:v>
                </c:pt>
                <c:pt idx="4359">
                  <c:v>4.1759999999999877</c:v>
                </c:pt>
                <c:pt idx="4360">
                  <c:v>4.1619999999999777</c:v>
                </c:pt>
                <c:pt idx="4361">
                  <c:v>4.1579999999999844</c:v>
                </c:pt>
                <c:pt idx="4362">
                  <c:v>4.1680000000000055</c:v>
                </c:pt>
                <c:pt idx="4363">
                  <c:v>4.1560000000000059</c:v>
                </c:pt>
                <c:pt idx="4364">
                  <c:v>4.1599999999999966</c:v>
                </c:pt>
                <c:pt idx="4365">
                  <c:v>4.1659999999999942</c:v>
                </c:pt>
                <c:pt idx="4366">
                  <c:v>4.1619999999999777</c:v>
                </c:pt>
                <c:pt idx="4367">
                  <c:v>4.171999999999997</c:v>
                </c:pt>
                <c:pt idx="4368">
                  <c:v>4.1500000000000057</c:v>
                </c:pt>
                <c:pt idx="4369">
                  <c:v>4.1359999999999957</c:v>
                </c:pt>
                <c:pt idx="4370">
                  <c:v>4.1419999999999959</c:v>
                </c:pt>
                <c:pt idx="4371">
                  <c:v>4.1239999999999917</c:v>
                </c:pt>
                <c:pt idx="4372">
                  <c:v>4.1260000000000048</c:v>
                </c:pt>
                <c:pt idx="4373">
                  <c:v>4.1139999999999759</c:v>
                </c:pt>
                <c:pt idx="4374">
                  <c:v>4.1340000000000146</c:v>
                </c:pt>
                <c:pt idx="4375">
                  <c:v>4.1419999999999959</c:v>
                </c:pt>
                <c:pt idx="4376">
                  <c:v>4.1560000000000059</c:v>
                </c:pt>
                <c:pt idx="4377">
                  <c:v>4.1299999999999955</c:v>
                </c:pt>
                <c:pt idx="4378">
                  <c:v>4.1159999999999846</c:v>
                </c:pt>
                <c:pt idx="4379">
                  <c:v>4.1159999999999846</c:v>
                </c:pt>
                <c:pt idx="4380">
                  <c:v>4.1380000000000052</c:v>
                </c:pt>
                <c:pt idx="4381">
                  <c:v>4.1380000000000052</c:v>
                </c:pt>
                <c:pt idx="4382">
                  <c:v>4.1359999999999957</c:v>
                </c:pt>
                <c:pt idx="4383">
                  <c:v>4.132000000000005</c:v>
                </c:pt>
                <c:pt idx="4384">
                  <c:v>4.143999999999977</c:v>
                </c:pt>
                <c:pt idx="4385">
                  <c:v>4.1419999999999959</c:v>
                </c:pt>
                <c:pt idx="4386">
                  <c:v>4.1379999999999768</c:v>
                </c:pt>
                <c:pt idx="4387">
                  <c:v>4.1299999999999955</c:v>
                </c:pt>
                <c:pt idx="4388">
                  <c:v>4.1579999999999844</c:v>
                </c:pt>
                <c:pt idx="4389">
                  <c:v>4.1479999999999935</c:v>
                </c:pt>
                <c:pt idx="4390">
                  <c:v>4.1440000000000055</c:v>
                </c:pt>
                <c:pt idx="4391">
                  <c:v>4.1359999999999957</c:v>
                </c:pt>
                <c:pt idx="4392">
                  <c:v>4.1579999999999844</c:v>
                </c:pt>
                <c:pt idx="4393">
                  <c:v>4.1539999999999955</c:v>
                </c:pt>
                <c:pt idx="4394">
                  <c:v>4.1659999999999942</c:v>
                </c:pt>
                <c:pt idx="4395">
                  <c:v>4.1539999999999955</c:v>
                </c:pt>
                <c:pt idx="4396">
                  <c:v>4.146000000000015</c:v>
                </c:pt>
                <c:pt idx="4397">
                  <c:v>4.1440000000000055</c:v>
                </c:pt>
                <c:pt idx="4398">
                  <c:v>4.1359999999999957</c:v>
                </c:pt>
                <c:pt idx="4399">
                  <c:v>4.1260000000000048</c:v>
                </c:pt>
                <c:pt idx="4400">
                  <c:v>4.1399999999999864</c:v>
                </c:pt>
                <c:pt idx="4401">
                  <c:v>4.1279999999999832</c:v>
                </c:pt>
                <c:pt idx="4402">
                  <c:v>4.1019999999999754</c:v>
                </c:pt>
                <c:pt idx="4403">
                  <c:v>4.0799999999999867</c:v>
                </c:pt>
                <c:pt idx="4404">
                  <c:v>4.0980000000000105</c:v>
                </c:pt>
                <c:pt idx="4405">
                  <c:v>4.1119999999999948</c:v>
                </c:pt>
                <c:pt idx="4406">
                  <c:v>4.1219999999999857</c:v>
                </c:pt>
                <c:pt idx="4407">
                  <c:v>4.0960000000000036</c:v>
                </c:pt>
                <c:pt idx="4408">
                  <c:v>4.1059999999999945</c:v>
                </c:pt>
                <c:pt idx="4409">
                  <c:v>4.1200000000000045</c:v>
                </c:pt>
                <c:pt idx="4410">
                  <c:v>4.1179999999999914</c:v>
                </c:pt>
                <c:pt idx="4411">
                  <c:v>4.1020000000000012</c:v>
                </c:pt>
                <c:pt idx="4412">
                  <c:v>4.0900000000000025</c:v>
                </c:pt>
                <c:pt idx="4413">
                  <c:v>4.0799999999999867</c:v>
                </c:pt>
                <c:pt idx="4414">
                  <c:v>4.0660000000000025</c:v>
                </c:pt>
                <c:pt idx="4415">
                  <c:v>4.0619999999999825</c:v>
                </c:pt>
                <c:pt idx="4416">
                  <c:v>4.0739999999999839</c:v>
                </c:pt>
                <c:pt idx="4417">
                  <c:v>4.0440000000000085</c:v>
                </c:pt>
                <c:pt idx="4418">
                  <c:v>4.0459999999999905</c:v>
                </c:pt>
                <c:pt idx="4419">
                  <c:v>4.0640000000000205</c:v>
                </c:pt>
                <c:pt idx="4420">
                  <c:v>4.0120000000000005</c:v>
                </c:pt>
                <c:pt idx="4421">
                  <c:v>4.0440000000000085</c:v>
                </c:pt>
                <c:pt idx="4422">
                  <c:v>4.0539999999999994</c:v>
                </c:pt>
                <c:pt idx="4423">
                  <c:v>4.0180000000000007</c:v>
                </c:pt>
                <c:pt idx="4424">
                  <c:v>4.0459999999999905</c:v>
                </c:pt>
                <c:pt idx="4425">
                  <c:v>4.0340000000000202</c:v>
                </c:pt>
                <c:pt idx="4426">
                  <c:v>4.0339999999999918</c:v>
                </c:pt>
                <c:pt idx="4427">
                  <c:v>4.0219999999999905</c:v>
                </c:pt>
                <c:pt idx="4428">
                  <c:v>4.0020000000000095</c:v>
                </c:pt>
                <c:pt idx="4429">
                  <c:v>4.0320000000000107</c:v>
                </c:pt>
                <c:pt idx="4430">
                  <c:v>4.0440000000000085</c:v>
                </c:pt>
                <c:pt idx="4431">
                  <c:v>4.0300000000000011</c:v>
                </c:pt>
                <c:pt idx="4432">
                  <c:v>4.0619999999999825</c:v>
                </c:pt>
                <c:pt idx="4433">
                  <c:v>4.0599999999999739</c:v>
                </c:pt>
                <c:pt idx="4434">
                  <c:v>4.0639999999999903</c:v>
                </c:pt>
                <c:pt idx="4435">
                  <c:v>4.0699999999999905</c:v>
                </c:pt>
                <c:pt idx="4436">
                  <c:v>4.0739999999999839</c:v>
                </c:pt>
                <c:pt idx="4437">
                  <c:v>4.0919999999999854</c:v>
                </c:pt>
                <c:pt idx="4438">
                  <c:v>4.0999999999999943</c:v>
                </c:pt>
                <c:pt idx="4439">
                  <c:v>4.071999999999977</c:v>
                </c:pt>
                <c:pt idx="4440">
                  <c:v>4.0639999999999903</c:v>
                </c:pt>
                <c:pt idx="4441">
                  <c:v>4.0799999999999867</c:v>
                </c:pt>
                <c:pt idx="4442">
                  <c:v>4.0579999999999901</c:v>
                </c:pt>
                <c:pt idx="4443">
                  <c:v>4.0859999999999843</c:v>
                </c:pt>
                <c:pt idx="4444">
                  <c:v>4.0900000000000025</c:v>
                </c:pt>
                <c:pt idx="4445">
                  <c:v>4.078000000000003</c:v>
                </c:pt>
                <c:pt idx="4446">
                  <c:v>4.1040000000000099</c:v>
                </c:pt>
                <c:pt idx="4447">
                  <c:v>4.1119999999999948</c:v>
                </c:pt>
                <c:pt idx="4448">
                  <c:v>4.0859999999999843</c:v>
                </c:pt>
                <c:pt idx="4449">
                  <c:v>4.0819999999999936</c:v>
                </c:pt>
                <c:pt idx="4450">
                  <c:v>4.1099999999999852</c:v>
                </c:pt>
                <c:pt idx="4451">
                  <c:v>4.0920000000000103</c:v>
                </c:pt>
                <c:pt idx="4452">
                  <c:v>4.0720000000000027</c:v>
                </c:pt>
                <c:pt idx="4453">
                  <c:v>4.0879999999999912</c:v>
                </c:pt>
                <c:pt idx="4454">
                  <c:v>4.0819999999999936</c:v>
                </c:pt>
                <c:pt idx="4455">
                  <c:v>4.0900000000000025</c:v>
                </c:pt>
                <c:pt idx="4456">
                  <c:v>4.1099999999999852</c:v>
                </c:pt>
                <c:pt idx="4457">
                  <c:v>4.0999999999999943</c:v>
                </c:pt>
                <c:pt idx="4458">
                  <c:v>4.0980000000000105</c:v>
                </c:pt>
                <c:pt idx="4466">
                  <c:v>3.9399999999999977</c:v>
                </c:pt>
                <c:pt idx="4467">
                  <c:v>3.9479999999999791</c:v>
                </c:pt>
                <c:pt idx="4468">
                  <c:v>3.9620000000000175</c:v>
                </c:pt>
                <c:pt idx="4469">
                  <c:v>3.9419999999999789</c:v>
                </c:pt>
                <c:pt idx="4470">
                  <c:v>3.9339999999999975</c:v>
                </c:pt>
                <c:pt idx="4471">
                  <c:v>3.945999999999998</c:v>
                </c:pt>
                <c:pt idx="4472">
                  <c:v>3.9279999999999982</c:v>
                </c:pt>
                <c:pt idx="4473">
                  <c:v>3.9480000000000075</c:v>
                </c:pt>
                <c:pt idx="4474">
                  <c:v>3.921999999999997</c:v>
                </c:pt>
                <c:pt idx="4475">
                  <c:v>3.9019999999999868</c:v>
                </c:pt>
                <c:pt idx="4476">
                  <c:v>3.8919999999999946</c:v>
                </c:pt>
                <c:pt idx="4477">
                  <c:v>3.8819999999999766</c:v>
                </c:pt>
                <c:pt idx="4478">
                  <c:v>3.8619999999999948</c:v>
                </c:pt>
                <c:pt idx="4479">
                  <c:v>3.8659999999999841</c:v>
                </c:pt>
                <c:pt idx="4480">
                  <c:v>3.8459999999999748</c:v>
                </c:pt>
                <c:pt idx="4481">
                  <c:v>3.8579999999999757</c:v>
                </c:pt>
                <c:pt idx="4482">
                  <c:v>3.8479999999999848</c:v>
                </c:pt>
                <c:pt idx="4483">
                  <c:v>3.8619999999999948</c:v>
                </c:pt>
                <c:pt idx="4484">
                  <c:v>3.8520000000000025</c:v>
                </c:pt>
                <c:pt idx="4485">
                  <c:v>3.8520000000000025</c:v>
                </c:pt>
                <c:pt idx="4486">
                  <c:v>3.8539999999999837</c:v>
                </c:pt>
                <c:pt idx="4487">
                  <c:v>3.8599999999999834</c:v>
                </c:pt>
                <c:pt idx="4488">
                  <c:v>3.8519999999999741</c:v>
                </c:pt>
                <c:pt idx="4489">
                  <c:v>3.8400000000000034</c:v>
                </c:pt>
                <c:pt idx="4490">
                  <c:v>3.8399999999999737</c:v>
                </c:pt>
                <c:pt idx="4491">
                  <c:v>3.8499999999999943</c:v>
                </c:pt>
                <c:pt idx="4492">
                  <c:v>3.8379999999999939</c:v>
                </c:pt>
                <c:pt idx="4493">
                  <c:v>3.8079999999999932</c:v>
                </c:pt>
                <c:pt idx="4494">
                  <c:v>3.8179999999999827</c:v>
                </c:pt>
                <c:pt idx="4495">
                  <c:v>3.7740000000000009</c:v>
                </c:pt>
                <c:pt idx="4496">
                  <c:v>3.7839999999999936</c:v>
                </c:pt>
                <c:pt idx="4497">
                  <c:v>3.7520000000000087</c:v>
                </c:pt>
                <c:pt idx="4498">
                  <c:v>3.75</c:v>
                </c:pt>
                <c:pt idx="4499">
                  <c:v>3.7259999999999991</c:v>
                </c:pt>
                <c:pt idx="4500">
                  <c:v>3.7000000000000184</c:v>
                </c:pt>
                <c:pt idx="4501">
                  <c:v>3.6819999999999879</c:v>
                </c:pt>
                <c:pt idx="4502">
                  <c:v>3.6819999999999879</c:v>
                </c:pt>
                <c:pt idx="4503">
                  <c:v>3.6939999999999884</c:v>
                </c:pt>
                <c:pt idx="4504">
                  <c:v>3.6920000000000073</c:v>
                </c:pt>
                <c:pt idx="4505">
                  <c:v>3.7160000000000077</c:v>
                </c:pt>
                <c:pt idx="4506">
                  <c:v>3.7019999999999982</c:v>
                </c:pt>
                <c:pt idx="4507">
                  <c:v>3.6899999999999982</c:v>
                </c:pt>
                <c:pt idx="4508">
                  <c:v>3.686000000000007</c:v>
                </c:pt>
                <c:pt idx="4509">
                  <c:v>3.6879999999999882</c:v>
                </c:pt>
                <c:pt idx="4510">
                  <c:v>3.6980000000000075</c:v>
                </c:pt>
                <c:pt idx="4511">
                  <c:v>3.6659999999999981</c:v>
                </c:pt>
                <c:pt idx="4512">
                  <c:v>3.6980000000000075</c:v>
                </c:pt>
                <c:pt idx="4513">
                  <c:v>3.7099999999999795</c:v>
                </c:pt>
                <c:pt idx="4514">
                  <c:v>3.710000000000008</c:v>
                </c:pt>
                <c:pt idx="4515">
                  <c:v>3.7120000000000175</c:v>
                </c:pt>
                <c:pt idx="4516">
                  <c:v>3.7179999999999893</c:v>
                </c:pt>
                <c:pt idx="4517">
                  <c:v>3.710000000000008</c:v>
                </c:pt>
                <c:pt idx="4518">
                  <c:v>3.7099999999999795</c:v>
                </c:pt>
                <c:pt idx="4519">
                  <c:v>3.7259999999999991</c:v>
                </c:pt>
                <c:pt idx="4520">
                  <c:v>3.7239999999999895</c:v>
                </c:pt>
                <c:pt idx="4521">
                  <c:v>3.6939999999999884</c:v>
                </c:pt>
                <c:pt idx="4522">
                  <c:v>3.6999999999999877</c:v>
                </c:pt>
                <c:pt idx="4523">
                  <c:v>3.6979999999999791</c:v>
                </c:pt>
                <c:pt idx="4524">
                  <c:v>3.6859999999999786</c:v>
                </c:pt>
                <c:pt idx="4525">
                  <c:v>3.6939999999999884</c:v>
                </c:pt>
                <c:pt idx="4526">
                  <c:v>3.6939999999999884</c:v>
                </c:pt>
                <c:pt idx="4527">
                  <c:v>3.6820000000000177</c:v>
                </c:pt>
                <c:pt idx="4528">
                  <c:v>3.6820000000000177</c:v>
                </c:pt>
                <c:pt idx="4529">
                  <c:v>3.6800000000000082</c:v>
                </c:pt>
                <c:pt idx="4530">
                  <c:v>3.6599999999999966</c:v>
                </c:pt>
                <c:pt idx="4531">
                  <c:v>3.671999999999997</c:v>
                </c:pt>
                <c:pt idx="4532">
                  <c:v>3.6819999999999879</c:v>
                </c:pt>
                <c:pt idx="4533">
                  <c:v>3.671999999999997</c:v>
                </c:pt>
                <c:pt idx="4534">
                  <c:v>3.6599999999999966</c:v>
                </c:pt>
                <c:pt idx="4535">
                  <c:v>3.6819999999999879</c:v>
                </c:pt>
                <c:pt idx="4536">
                  <c:v>3.671999999999997</c:v>
                </c:pt>
                <c:pt idx="4537">
                  <c:v>3.6940000000000182</c:v>
                </c:pt>
                <c:pt idx="4538">
                  <c:v>3.671999999999997</c:v>
                </c:pt>
                <c:pt idx="4539">
                  <c:v>3.6520000000000148</c:v>
                </c:pt>
                <c:pt idx="4540">
                  <c:v>3.6639999999999882</c:v>
                </c:pt>
                <c:pt idx="4541">
                  <c:v>3.6519999999999868</c:v>
                </c:pt>
                <c:pt idx="4542">
                  <c:v>3.664000000000017</c:v>
                </c:pt>
                <c:pt idx="4543">
                  <c:v>3.6660000000000248</c:v>
                </c:pt>
                <c:pt idx="4544">
                  <c:v>3.6680000000000077</c:v>
                </c:pt>
                <c:pt idx="4545">
                  <c:v>3.6580000000000155</c:v>
                </c:pt>
                <c:pt idx="4546">
                  <c:v>3.6599999999999966</c:v>
                </c:pt>
                <c:pt idx="4547">
                  <c:v>3.6520000000000148</c:v>
                </c:pt>
                <c:pt idx="4548">
                  <c:v>3.6420000000000243</c:v>
                </c:pt>
                <c:pt idx="4549">
                  <c:v>3.6320000000000037</c:v>
                </c:pt>
                <c:pt idx="4550">
                  <c:v>3.6320000000000037</c:v>
                </c:pt>
                <c:pt idx="4551">
                  <c:v>3.6239999999999952</c:v>
                </c:pt>
                <c:pt idx="4552">
                  <c:v>3.646000000000015</c:v>
                </c:pt>
                <c:pt idx="4553">
                  <c:v>3.6359999999999957</c:v>
                </c:pt>
                <c:pt idx="4554">
                  <c:v>3.6260000000000048</c:v>
                </c:pt>
                <c:pt idx="4555">
                  <c:v>3.6359999999999957</c:v>
                </c:pt>
                <c:pt idx="4556">
                  <c:v>3.646000000000015</c:v>
                </c:pt>
                <c:pt idx="4557">
                  <c:v>3.6359999999999957</c:v>
                </c:pt>
                <c:pt idx="4558">
                  <c:v>3.6340000000000146</c:v>
                </c:pt>
                <c:pt idx="4559">
                  <c:v>3.6240000000000236</c:v>
                </c:pt>
                <c:pt idx="4560">
                  <c:v>3.6140000000000043</c:v>
                </c:pt>
                <c:pt idx="4561">
                  <c:v>3.6359999999999957</c:v>
                </c:pt>
                <c:pt idx="4562">
                  <c:v>3.6260000000000048</c:v>
                </c:pt>
                <c:pt idx="4563">
                  <c:v>3.6119999999999948</c:v>
                </c:pt>
                <c:pt idx="4564">
                  <c:v>3.6320000000000037</c:v>
                </c:pt>
                <c:pt idx="4565">
                  <c:v>3.6340000000000146</c:v>
                </c:pt>
                <c:pt idx="4566">
                  <c:v>3.6539999999999977</c:v>
                </c:pt>
                <c:pt idx="4567">
                  <c:v>3.6419999999999959</c:v>
                </c:pt>
                <c:pt idx="4568">
                  <c:v>3.6299999999999955</c:v>
                </c:pt>
                <c:pt idx="4569">
                  <c:v>3.6680000000000077</c:v>
                </c:pt>
                <c:pt idx="4570">
                  <c:v>3.6819999999999879</c:v>
                </c:pt>
                <c:pt idx="4571">
                  <c:v>3.7019999999999982</c:v>
                </c:pt>
                <c:pt idx="4572">
                  <c:v>3.7019999999999982</c:v>
                </c:pt>
                <c:pt idx="4573">
                  <c:v>3.6999999999999877</c:v>
                </c:pt>
                <c:pt idx="4574">
                  <c:v>3.7420000000000186</c:v>
                </c:pt>
                <c:pt idx="4575">
                  <c:v>3.7719999999999914</c:v>
                </c:pt>
                <c:pt idx="4576">
                  <c:v>3.7819999999999832</c:v>
                </c:pt>
                <c:pt idx="4577">
                  <c:v>3.7800000000000011</c:v>
                </c:pt>
                <c:pt idx="4578">
                  <c:v>3.8020000000000196</c:v>
                </c:pt>
                <c:pt idx="4579">
                  <c:v>3.804000000000002</c:v>
                </c:pt>
                <c:pt idx="4580">
                  <c:v>3.813999999999993</c:v>
                </c:pt>
                <c:pt idx="4581">
                  <c:v>3.813999999999993</c:v>
                </c:pt>
                <c:pt idx="4582">
                  <c:v>3.8340000000000027</c:v>
                </c:pt>
                <c:pt idx="4583">
                  <c:v>3.8020000000000196</c:v>
                </c:pt>
                <c:pt idx="4584">
                  <c:v>3.7800000000000011</c:v>
                </c:pt>
                <c:pt idx="4585">
                  <c:v>3.7899999999999934</c:v>
                </c:pt>
                <c:pt idx="4586">
                  <c:v>3.7779999999999916</c:v>
                </c:pt>
                <c:pt idx="4587">
                  <c:v>3.7939999999999832</c:v>
                </c:pt>
                <c:pt idx="4588">
                  <c:v>3.7540000000000191</c:v>
                </c:pt>
                <c:pt idx="4589">
                  <c:v>3.7420000000000186</c:v>
                </c:pt>
                <c:pt idx="4590">
                  <c:v>3.710000000000008</c:v>
                </c:pt>
                <c:pt idx="4591">
                  <c:v>3.6759999999999877</c:v>
                </c:pt>
                <c:pt idx="4592">
                  <c:v>3.6400000000000152</c:v>
                </c:pt>
                <c:pt idx="4593">
                  <c:v>3.5939999999999941</c:v>
                </c:pt>
                <c:pt idx="4594">
                  <c:v>3.5379999999999825</c:v>
                </c:pt>
                <c:pt idx="4595">
                  <c:v>3.4939999999999998</c:v>
                </c:pt>
                <c:pt idx="4596">
                  <c:v>3.4279999999999982</c:v>
                </c:pt>
                <c:pt idx="4597">
                  <c:v>3.3940000000000041</c:v>
                </c:pt>
                <c:pt idx="4598">
                  <c:v>3.3499999999999943</c:v>
                </c:pt>
                <c:pt idx="4599">
                  <c:v>3.3259999999999934</c:v>
                </c:pt>
                <c:pt idx="4600">
                  <c:v>3.3000000000000114</c:v>
                </c:pt>
                <c:pt idx="4601">
                  <c:v>3.2800000000000011</c:v>
                </c:pt>
                <c:pt idx="4602">
                  <c:v>3.2740000000000009</c:v>
                </c:pt>
                <c:pt idx="4603">
                  <c:v>3.2700000000000102</c:v>
                </c:pt>
                <c:pt idx="4604">
                  <c:v>3.2620000000000005</c:v>
                </c:pt>
                <c:pt idx="4605">
                  <c:v>3.2379999999999995</c:v>
                </c:pt>
                <c:pt idx="4606">
                  <c:v>3.2479999999999918</c:v>
                </c:pt>
                <c:pt idx="4607">
                  <c:v>3.2460000000000093</c:v>
                </c:pt>
                <c:pt idx="4608">
                  <c:v>3.2540000000000191</c:v>
                </c:pt>
                <c:pt idx="4609">
                  <c:v>3.2540000000000191</c:v>
                </c:pt>
                <c:pt idx="4610">
                  <c:v>3.2220000000000084</c:v>
                </c:pt>
                <c:pt idx="4611">
                  <c:v>3.2199999999999989</c:v>
                </c:pt>
                <c:pt idx="4612">
                  <c:v>3.2199999999999989</c:v>
                </c:pt>
                <c:pt idx="4613">
                  <c:v>3.195999999999998</c:v>
                </c:pt>
                <c:pt idx="4614">
                  <c:v>3.1739999999999782</c:v>
                </c:pt>
                <c:pt idx="4615">
                  <c:v>3.1639999999999882</c:v>
                </c:pt>
                <c:pt idx="4616">
                  <c:v>3.1419999999999959</c:v>
                </c:pt>
                <c:pt idx="4617">
                  <c:v>3.0999999999999943</c:v>
                </c:pt>
                <c:pt idx="4618">
                  <c:v>3.1099999999999848</c:v>
                </c:pt>
                <c:pt idx="4619">
                  <c:v>3.078000000000003</c:v>
                </c:pt>
                <c:pt idx="4620">
                  <c:v>3.0559999999999827</c:v>
                </c:pt>
                <c:pt idx="4621">
                  <c:v>3.0219999999999914</c:v>
                </c:pt>
                <c:pt idx="4622">
                  <c:v>2.9900000000000087</c:v>
                </c:pt>
                <c:pt idx="4623">
                  <c:v>2.9799999999999884</c:v>
                </c:pt>
                <c:pt idx="4624">
                  <c:v>2.9779999999999798</c:v>
                </c:pt>
                <c:pt idx="4625">
                  <c:v>2.9779999999999798</c:v>
                </c:pt>
                <c:pt idx="4626">
                  <c:v>2.9979999999999905</c:v>
                </c:pt>
                <c:pt idx="4627">
                  <c:v>2.9559999999999875</c:v>
                </c:pt>
                <c:pt idx="4628">
                  <c:v>2.9879999999999995</c:v>
                </c:pt>
                <c:pt idx="4629">
                  <c:v>3</c:v>
                </c:pt>
                <c:pt idx="4630">
                  <c:v>3.0219999999999914</c:v>
                </c:pt>
                <c:pt idx="4631">
                  <c:v>3.0420000000000007</c:v>
                </c:pt>
                <c:pt idx="4632">
                  <c:v>3.0620000000000118</c:v>
                </c:pt>
                <c:pt idx="4633">
                  <c:v>3.0840000000000032</c:v>
                </c:pt>
                <c:pt idx="4634">
                  <c:v>3.1059999999999945</c:v>
                </c:pt>
                <c:pt idx="4635">
                  <c:v>3.1160000000000139</c:v>
                </c:pt>
                <c:pt idx="4636">
                  <c:v>3.1479999999999975</c:v>
                </c:pt>
                <c:pt idx="4637">
                  <c:v>3.1679999999999793</c:v>
                </c:pt>
                <c:pt idx="4638">
                  <c:v>3.1999999999999877</c:v>
                </c:pt>
                <c:pt idx="4639">
                  <c:v>3.2000000000000184</c:v>
                </c:pt>
                <c:pt idx="4640">
                  <c:v>3.2099999999999795</c:v>
                </c:pt>
                <c:pt idx="4641">
                  <c:v>3.22199999999998</c:v>
                </c:pt>
                <c:pt idx="4642">
                  <c:v>3.2639999999999816</c:v>
                </c:pt>
                <c:pt idx="4643">
                  <c:v>3.2860000000000014</c:v>
                </c:pt>
                <c:pt idx="4644">
                  <c:v>3.3059999999999827</c:v>
                </c:pt>
                <c:pt idx="4645">
                  <c:v>3.3279999999999745</c:v>
                </c:pt>
                <c:pt idx="4646">
                  <c:v>3.3379999999999939</c:v>
                </c:pt>
                <c:pt idx="4647">
                  <c:v>3.3479999999999848</c:v>
                </c:pt>
                <c:pt idx="4648">
                  <c:v>3.3579999999999757</c:v>
                </c:pt>
                <c:pt idx="4649">
                  <c:v>3.3780000000000143</c:v>
                </c:pt>
                <c:pt idx="4650">
                  <c:v>3.3799999999999941</c:v>
                </c:pt>
                <c:pt idx="4651">
                  <c:v>3.3999999999999773</c:v>
                </c:pt>
                <c:pt idx="4652">
                  <c:v>3.4000000000000057</c:v>
                </c:pt>
                <c:pt idx="4653">
                  <c:v>3.4339999999999975</c:v>
                </c:pt>
                <c:pt idx="4654">
                  <c:v>3.4319999999999866</c:v>
                </c:pt>
                <c:pt idx="4655">
                  <c:v>3.4339999999999975</c:v>
                </c:pt>
                <c:pt idx="4656">
                  <c:v>3.4660000000000077</c:v>
                </c:pt>
                <c:pt idx="4657">
                  <c:v>3.4759999999999978</c:v>
                </c:pt>
                <c:pt idx="4658">
                  <c:v>3.4780000000000078</c:v>
                </c:pt>
                <c:pt idx="4659">
                  <c:v>3.4879999999999995</c:v>
                </c:pt>
                <c:pt idx="4660">
                  <c:v>3.4979999999999905</c:v>
                </c:pt>
                <c:pt idx="4661">
                  <c:v>3.5079999999999814</c:v>
                </c:pt>
                <c:pt idx="4662">
                  <c:v>3.5059999999999998</c:v>
                </c:pt>
                <c:pt idx="4663">
                  <c:v>3.5179999999999731</c:v>
                </c:pt>
                <c:pt idx="4664">
                  <c:v>3.5279999999999916</c:v>
                </c:pt>
                <c:pt idx="4665">
                  <c:v>3.536</c:v>
                </c:pt>
                <c:pt idx="4666">
                  <c:v>3.5459999999999932</c:v>
                </c:pt>
                <c:pt idx="4667">
                  <c:v>3.536</c:v>
                </c:pt>
                <c:pt idx="4668">
                  <c:v>3.525999999999982</c:v>
                </c:pt>
                <c:pt idx="4669">
                  <c:v>3.5340000000000198</c:v>
                </c:pt>
                <c:pt idx="4670">
                  <c:v>3.5440000000000111</c:v>
                </c:pt>
                <c:pt idx="4671">
                  <c:v>3.5660000000000025</c:v>
                </c:pt>
                <c:pt idx="4672">
                  <c:v>3.5639999999999943</c:v>
                </c:pt>
                <c:pt idx="4673">
                  <c:v>3.5560000000000107</c:v>
                </c:pt>
                <c:pt idx="4674">
                  <c:v>3.5640000000000214</c:v>
                </c:pt>
                <c:pt idx="4675">
                  <c:v>3.5660000000000025</c:v>
                </c:pt>
                <c:pt idx="4676">
                  <c:v>3.5680000000000134</c:v>
                </c:pt>
                <c:pt idx="4677">
                  <c:v>3.5919999999999837</c:v>
                </c:pt>
                <c:pt idx="4678">
                  <c:v>3.5699999999999932</c:v>
                </c:pt>
                <c:pt idx="4679">
                  <c:v>3.5999999999999943</c:v>
                </c:pt>
                <c:pt idx="4680">
                  <c:v>3.5819999999999936</c:v>
                </c:pt>
                <c:pt idx="4681">
                  <c:v>3.5720000000000027</c:v>
                </c:pt>
                <c:pt idx="4682">
                  <c:v>3.5939999999999941</c:v>
                </c:pt>
                <c:pt idx="4683">
                  <c:v>3.5980000000000132</c:v>
                </c:pt>
                <c:pt idx="4684">
                  <c:v>3.5999999999999943</c:v>
                </c:pt>
                <c:pt idx="4685">
                  <c:v>3.6120000000000227</c:v>
                </c:pt>
                <c:pt idx="4686">
                  <c:v>3.6140000000000043</c:v>
                </c:pt>
                <c:pt idx="4687">
                  <c:v>3.6260000000000048</c:v>
                </c:pt>
                <c:pt idx="4688">
                  <c:v>3.5860000000000132</c:v>
                </c:pt>
                <c:pt idx="4689">
                  <c:v>3.5219999999999914</c:v>
                </c:pt>
                <c:pt idx="4690">
                  <c:v>3.4379999999999877</c:v>
                </c:pt>
                <c:pt idx="4691">
                  <c:v>3.3199999999999927</c:v>
                </c:pt>
                <c:pt idx="4692">
                  <c:v>3.1380000000000048</c:v>
                </c:pt>
                <c:pt idx="4693">
                  <c:v>2.9879999999999995</c:v>
                </c:pt>
                <c:pt idx="4694">
                  <c:v>2.8479999999999848</c:v>
                </c:pt>
                <c:pt idx="4695">
                  <c:v>2.7299999999999898</c:v>
                </c:pt>
                <c:pt idx="4696">
                  <c:v>2.6539999999999977</c:v>
                </c:pt>
                <c:pt idx="4697">
                  <c:v>2.6140000000000043</c:v>
                </c:pt>
                <c:pt idx="4698">
                  <c:v>2.5700000000000207</c:v>
                </c:pt>
                <c:pt idx="4699">
                  <c:v>2.5600000000000032</c:v>
                </c:pt>
                <c:pt idx="4700">
                  <c:v>2.52800000000002</c:v>
                </c:pt>
                <c:pt idx="4701">
                  <c:v>2.5260000000000105</c:v>
                </c:pt>
                <c:pt idx="4702">
                  <c:v>2.525999999999982</c:v>
                </c:pt>
                <c:pt idx="4703">
                  <c:v>2.5159999999999907</c:v>
                </c:pt>
                <c:pt idx="4704">
                  <c:v>2.5279999999999916</c:v>
                </c:pt>
                <c:pt idx="4705">
                  <c:v>2.5379999999999825</c:v>
                </c:pt>
                <c:pt idx="4706">
                  <c:v>2.5400000000000205</c:v>
                </c:pt>
                <c:pt idx="4707">
                  <c:v>2.578000000000003</c:v>
                </c:pt>
                <c:pt idx="4708">
                  <c:v>2.6320000000000037</c:v>
                </c:pt>
                <c:pt idx="4709">
                  <c:v>2.695999999999998</c:v>
                </c:pt>
                <c:pt idx="4710">
                  <c:v>2.7620000000000005</c:v>
                </c:pt>
                <c:pt idx="4711">
                  <c:v>2.8480000000000132</c:v>
                </c:pt>
                <c:pt idx="4712">
                  <c:v>2.921999999999997</c:v>
                </c:pt>
                <c:pt idx="4713">
                  <c:v>2.9759999999999978</c:v>
                </c:pt>
                <c:pt idx="4714">
                  <c:v>3.0519999999999925</c:v>
                </c:pt>
                <c:pt idx="4715">
                  <c:v>3.0939999999999941</c:v>
                </c:pt>
                <c:pt idx="4716">
                  <c:v>3.1279999999999859</c:v>
                </c:pt>
                <c:pt idx="4717">
                  <c:v>3.1699999999999875</c:v>
                </c:pt>
                <c:pt idx="4718">
                  <c:v>3.1920000000000073</c:v>
                </c:pt>
                <c:pt idx="4719">
                  <c:v>3.2120000000000175</c:v>
                </c:pt>
                <c:pt idx="4720">
                  <c:v>3.2319999999999993</c:v>
                </c:pt>
                <c:pt idx="4721">
                  <c:v>3.2440000000000002</c:v>
                </c:pt>
                <c:pt idx="4722">
                  <c:v>3.2559999999999998</c:v>
                </c:pt>
                <c:pt idx="4723">
                  <c:v>3.2440000000000002</c:v>
                </c:pt>
                <c:pt idx="4724">
                  <c:v>3.275999999999982</c:v>
                </c:pt>
                <c:pt idx="4725">
                  <c:v>3.2660000000000196</c:v>
                </c:pt>
                <c:pt idx="4726">
                  <c:v>3.2659999999999911</c:v>
                </c:pt>
                <c:pt idx="4727">
                  <c:v>3.2620000000000005</c:v>
                </c:pt>
                <c:pt idx="4728">
                  <c:v>3.2640000000000113</c:v>
                </c:pt>
                <c:pt idx="4729">
                  <c:v>3.2640000000000113</c:v>
                </c:pt>
                <c:pt idx="4730">
                  <c:v>3.2719999999999914</c:v>
                </c:pt>
                <c:pt idx="4731">
                  <c:v>3.2620000000000005</c:v>
                </c:pt>
                <c:pt idx="4732">
                  <c:v>3.2819999999999832</c:v>
                </c:pt>
                <c:pt idx="4733">
                  <c:v>3.2599999999999909</c:v>
                </c:pt>
                <c:pt idx="4734">
                  <c:v>3.2819999999999832</c:v>
                </c:pt>
                <c:pt idx="4735">
                  <c:v>3.2800000000000011</c:v>
                </c:pt>
                <c:pt idx="4736">
                  <c:v>3.2580000000000098</c:v>
                </c:pt>
                <c:pt idx="4737">
                  <c:v>3.2760000000000105</c:v>
                </c:pt>
                <c:pt idx="4738">
                  <c:v>3.2639999999999816</c:v>
                </c:pt>
                <c:pt idx="4739">
                  <c:v>3.2740000000000009</c:v>
                </c:pt>
                <c:pt idx="4740">
                  <c:v>3.2640000000000113</c:v>
                </c:pt>
                <c:pt idx="4741">
                  <c:v>3.2719999999999914</c:v>
                </c:pt>
                <c:pt idx="4742">
                  <c:v>3.2719999999999914</c:v>
                </c:pt>
                <c:pt idx="4743">
                  <c:v>3.2699999999999818</c:v>
                </c:pt>
                <c:pt idx="4744">
                  <c:v>3.2800000000000011</c:v>
                </c:pt>
                <c:pt idx="4745">
                  <c:v>3.2599999999999909</c:v>
                </c:pt>
                <c:pt idx="4746">
                  <c:v>3.23599999999999</c:v>
                </c:pt>
                <c:pt idx="4747">
                  <c:v>3.2579999999999814</c:v>
                </c:pt>
                <c:pt idx="4748">
                  <c:v>3.2479999999999918</c:v>
                </c:pt>
                <c:pt idx="4749">
                  <c:v>3.2580000000000098</c:v>
                </c:pt>
                <c:pt idx="4750">
                  <c:v>3.2600000000000202</c:v>
                </c:pt>
                <c:pt idx="4751">
                  <c:v>3.2599999999999909</c:v>
                </c:pt>
                <c:pt idx="4752">
                  <c:v>3.2620000000000005</c:v>
                </c:pt>
                <c:pt idx="4753">
                  <c:v>3.2639999999999816</c:v>
                </c:pt>
                <c:pt idx="4754">
                  <c:v>3.2860000000000014</c:v>
                </c:pt>
                <c:pt idx="4755">
                  <c:v>3.2880000000000122</c:v>
                </c:pt>
                <c:pt idx="4756">
                  <c:v>3.2899999999999934</c:v>
                </c:pt>
                <c:pt idx="4757">
                  <c:v>3.2820000000000111</c:v>
                </c:pt>
                <c:pt idx="4758">
                  <c:v>3.2840000000000202</c:v>
                </c:pt>
                <c:pt idx="4759">
                  <c:v>3.2860000000000014</c:v>
                </c:pt>
                <c:pt idx="4760">
                  <c:v>3.2820000000000111</c:v>
                </c:pt>
                <c:pt idx="4761">
                  <c:v>3.2920000000000007</c:v>
                </c:pt>
                <c:pt idx="4762">
                  <c:v>3.2820000000000111</c:v>
                </c:pt>
                <c:pt idx="4763">
                  <c:v>3.2860000000000014</c:v>
                </c:pt>
                <c:pt idx="4764">
                  <c:v>3.2880000000000122</c:v>
                </c:pt>
                <c:pt idx="4765">
                  <c:v>3.2779999999999916</c:v>
                </c:pt>
                <c:pt idx="4766">
                  <c:v>3.2740000000000009</c:v>
                </c:pt>
                <c:pt idx="4767">
                  <c:v>3.2620000000000005</c:v>
                </c:pt>
                <c:pt idx="4768">
                  <c:v>3.2740000000000009</c:v>
                </c:pt>
                <c:pt idx="4769">
                  <c:v>3.2559999999999998</c:v>
                </c:pt>
                <c:pt idx="4770">
                  <c:v>3.2479999999999918</c:v>
                </c:pt>
                <c:pt idx="4771">
                  <c:v>3.2599999999999909</c:v>
                </c:pt>
                <c:pt idx="4772">
                  <c:v>3.2400000000000091</c:v>
                </c:pt>
                <c:pt idx="4773">
                  <c:v>3.2420000000000186</c:v>
                </c:pt>
                <c:pt idx="4774">
                  <c:v>3.2540000000000191</c:v>
                </c:pt>
                <c:pt idx="4775">
                  <c:v>3.2640000000000113</c:v>
                </c:pt>
                <c:pt idx="4776">
                  <c:v>3.2319999999999993</c:v>
                </c:pt>
                <c:pt idx="4777">
                  <c:v>3.2559999999999998</c:v>
                </c:pt>
                <c:pt idx="4778">
                  <c:v>3.2899999999999934</c:v>
                </c:pt>
                <c:pt idx="4779">
                  <c:v>3.3220000000000027</c:v>
                </c:pt>
                <c:pt idx="4780">
                  <c:v>3.3659999999999841</c:v>
                </c:pt>
                <c:pt idx="4781">
                  <c:v>3.4099999999999966</c:v>
                </c:pt>
                <c:pt idx="4782">
                  <c:v>3.4719999999999787</c:v>
                </c:pt>
                <c:pt idx="4783">
                  <c:v>3.5260000000000105</c:v>
                </c:pt>
                <c:pt idx="4784">
                  <c:v>3.5819999999999936</c:v>
                </c:pt>
                <c:pt idx="4785">
                  <c:v>3.6319999999999766</c:v>
                </c:pt>
                <c:pt idx="4786">
                  <c:v>3.6439999999999784</c:v>
                </c:pt>
                <c:pt idx="4787">
                  <c:v>3.6839999999999988</c:v>
                </c:pt>
                <c:pt idx="4788">
                  <c:v>3.7180000000000182</c:v>
                </c:pt>
                <c:pt idx="4789">
                  <c:v>3.7400000000000091</c:v>
                </c:pt>
                <c:pt idx="4790">
                  <c:v>3.75</c:v>
                </c:pt>
                <c:pt idx="4791">
                  <c:v>3.7800000000000011</c:v>
                </c:pt>
                <c:pt idx="4792">
                  <c:v>3.7719999999999914</c:v>
                </c:pt>
                <c:pt idx="4793">
                  <c:v>3.7839999999999936</c:v>
                </c:pt>
                <c:pt idx="4794">
                  <c:v>3.7839999999999936</c:v>
                </c:pt>
                <c:pt idx="4795">
                  <c:v>3.804000000000002</c:v>
                </c:pt>
                <c:pt idx="4796">
                  <c:v>3.8019999999999925</c:v>
                </c:pt>
                <c:pt idx="4797">
                  <c:v>3.8219999999999743</c:v>
                </c:pt>
                <c:pt idx="4798">
                  <c:v>3.8339999999999748</c:v>
                </c:pt>
                <c:pt idx="4799">
                  <c:v>3.8120000000000105</c:v>
                </c:pt>
                <c:pt idx="4800">
                  <c:v>3.8019999999999925</c:v>
                </c:pt>
                <c:pt idx="4801">
                  <c:v>3.8119999999999821</c:v>
                </c:pt>
                <c:pt idx="4802">
                  <c:v>3.8000000000000114</c:v>
                </c:pt>
                <c:pt idx="4803">
                  <c:v>3.8100000000000023</c:v>
                </c:pt>
                <c:pt idx="4804">
                  <c:v>3.8100000000000023</c:v>
                </c:pt>
                <c:pt idx="4805">
                  <c:v>3.8000000000000114</c:v>
                </c:pt>
                <c:pt idx="4806">
                  <c:v>3.8160000000000007</c:v>
                </c:pt>
                <c:pt idx="4807">
                  <c:v>3.8160000000000007</c:v>
                </c:pt>
                <c:pt idx="4808">
                  <c:v>3.7940000000000111</c:v>
                </c:pt>
                <c:pt idx="4809">
                  <c:v>3.8019999999999925</c:v>
                </c:pt>
                <c:pt idx="4810">
                  <c:v>3.8100000000000023</c:v>
                </c:pt>
                <c:pt idx="4811">
                  <c:v>3.7980000000000018</c:v>
                </c:pt>
                <c:pt idx="4812">
                  <c:v>3.8079999999999932</c:v>
                </c:pt>
                <c:pt idx="4813">
                  <c:v>3.8060000000000107</c:v>
                </c:pt>
                <c:pt idx="4814">
                  <c:v>3.8059999999999827</c:v>
                </c:pt>
                <c:pt idx="4815">
                  <c:v>3.804000000000002</c:v>
                </c:pt>
                <c:pt idx="4816">
                  <c:v>3.7939999999999832</c:v>
                </c:pt>
                <c:pt idx="4817">
                  <c:v>3.7920000000000007</c:v>
                </c:pt>
                <c:pt idx="4818">
                  <c:v>3.7819999999999832</c:v>
                </c:pt>
                <c:pt idx="4819">
                  <c:v>3.7920000000000007</c:v>
                </c:pt>
                <c:pt idx="4820">
                  <c:v>3.7839999999999936</c:v>
                </c:pt>
                <c:pt idx="4821">
                  <c:v>3.7940000000000111</c:v>
                </c:pt>
                <c:pt idx="4822">
                  <c:v>3.7940000000000111</c:v>
                </c:pt>
                <c:pt idx="4823">
                  <c:v>3.7839999999999936</c:v>
                </c:pt>
                <c:pt idx="4824">
                  <c:v>3.7959999999999932</c:v>
                </c:pt>
                <c:pt idx="4825">
                  <c:v>3.7860000000000014</c:v>
                </c:pt>
                <c:pt idx="4826">
                  <c:v>3.775999999999982</c:v>
                </c:pt>
                <c:pt idx="4827">
                  <c:v>3.7680000000000011</c:v>
                </c:pt>
                <c:pt idx="4828">
                  <c:v>3.7800000000000011</c:v>
                </c:pt>
                <c:pt idx="4829">
                  <c:v>3.7919999999999732</c:v>
                </c:pt>
                <c:pt idx="4830">
                  <c:v>3.7839999999999936</c:v>
                </c:pt>
                <c:pt idx="4831">
                  <c:v>3.7959999999999932</c:v>
                </c:pt>
                <c:pt idx="4832">
                  <c:v>3.7800000000000011</c:v>
                </c:pt>
                <c:pt idx="4833">
                  <c:v>3.7620000000000005</c:v>
                </c:pt>
                <c:pt idx="4834">
                  <c:v>3.7520000000000087</c:v>
                </c:pt>
                <c:pt idx="4835">
                  <c:v>3.7559999999999998</c:v>
                </c:pt>
                <c:pt idx="4836">
                  <c:v>3.7459999999999809</c:v>
                </c:pt>
                <c:pt idx="4837">
                  <c:v>3.7379999999999995</c:v>
                </c:pt>
                <c:pt idx="4838">
                  <c:v>3.7400000000000091</c:v>
                </c:pt>
                <c:pt idx="4839">
                  <c:v>3.7180000000000182</c:v>
                </c:pt>
                <c:pt idx="4840">
                  <c:v>3.7299999999999898</c:v>
                </c:pt>
                <c:pt idx="4841">
                  <c:v>3.7239999999999895</c:v>
                </c:pt>
                <c:pt idx="4842">
                  <c:v>3.7139999999999986</c:v>
                </c:pt>
                <c:pt idx="4843">
                  <c:v>3.7040000000000082</c:v>
                </c:pt>
                <c:pt idx="4844">
                  <c:v>3.6839999999999988</c:v>
                </c:pt>
                <c:pt idx="4845">
                  <c:v>3.7059999999999889</c:v>
                </c:pt>
                <c:pt idx="4846">
                  <c:v>3.695999999999998</c:v>
                </c:pt>
                <c:pt idx="4847">
                  <c:v>3.6859999999999786</c:v>
                </c:pt>
                <c:pt idx="4848">
                  <c:v>3.686000000000007</c:v>
                </c:pt>
                <c:pt idx="4849">
                  <c:v>3.6940000000000182</c:v>
                </c:pt>
                <c:pt idx="4850">
                  <c:v>3.6839999999999988</c:v>
                </c:pt>
                <c:pt idx="4851">
                  <c:v>3.6839999999999988</c:v>
                </c:pt>
                <c:pt idx="4852">
                  <c:v>3.664000000000017</c:v>
                </c:pt>
                <c:pt idx="4853">
                  <c:v>3.6939999999999884</c:v>
                </c:pt>
                <c:pt idx="4854">
                  <c:v>3.6939999999999884</c:v>
                </c:pt>
                <c:pt idx="4855">
                  <c:v>3.6899999999999982</c:v>
                </c:pt>
                <c:pt idx="4856">
                  <c:v>3.6680000000000077</c:v>
                </c:pt>
                <c:pt idx="4857">
                  <c:v>3.6899999999999982</c:v>
                </c:pt>
                <c:pt idx="4858">
                  <c:v>3.6879999999999882</c:v>
                </c:pt>
                <c:pt idx="4859">
                  <c:v>3.6700000000000159</c:v>
                </c:pt>
                <c:pt idx="4860">
                  <c:v>3.6779999999999982</c:v>
                </c:pt>
                <c:pt idx="4861">
                  <c:v>3.6659999999999981</c:v>
                </c:pt>
                <c:pt idx="4862">
                  <c:v>3.6980000000000075</c:v>
                </c:pt>
                <c:pt idx="4863">
                  <c:v>3.6779999999999982</c:v>
                </c:pt>
                <c:pt idx="4864">
                  <c:v>3.6759999999999877</c:v>
                </c:pt>
                <c:pt idx="4865">
                  <c:v>3.6879999999999882</c:v>
                </c:pt>
                <c:pt idx="4866">
                  <c:v>3.6879999999999882</c:v>
                </c:pt>
                <c:pt idx="4867">
                  <c:v>3.6880000000000179</c:v>
                </c:pt>
                <c:pt idx="4868">
                  <c:v>3.7060000000000182</c:v>
                </c:pt>
                <c:pt idx="4869">
                  <c:v>3.6980000000000075</c:v>
                </c:pt>
                <c:pt idx="4870">
                  <c:v>3.6879999999999882</c:v>
                </c:pt>
                <c:pt idx="4871">
                  <c:v>3.6980000000000075</c:v>
                </c:pt>
                <c:pt idx="4872">
                  <c:v>3.6980000000000075</c:v>
                </c:pt>
                <c:pt idx="4873">
                  <c:v>3.6939999999999884</c:v>
                </c:pt>
                <c:pt idx="4874">
                  <c:v>3.695999999999998</c:v>
                </c:pt>
                <c:pt idx="4875">
                  <c:v>3.6939999999999884</c:v>
                </c:pt>
                <c:pt idx="4876">
                  <c:v>3.6940000000000182</c:v>
                </c:pt>
                <c:pt idx="4877">
                  <c:v>3.7019999999999982</c:v>
                </c:pt>
                <c:pt idx="4878">
                  <c:v>3.6800000000000082</c:v>
                </c:pt>
                <c:pt idx="4879">
                  <c:v>3.6899999999999982</c:v>
                </c:pt>
                <c:pt idx="4880">
                  <c:v>3.6879999999999882</c:v>
                </c:pt>
                <c:pt idx="4881">
                  <c:v>3.6559999999999775</c:v>
                </c:pt>
                <c:pt idx="4882">
                  <c:v>3.6880000000000179</c:v>
                </c:pt>
                <c:pt idx="4883">
                  <c:v>3.6659999999999981</c:v>
                </c:pt>
                <c:pt idx="4884">
                  <c:v>3.671999999999997</c:v>
                </c:pt>
                <c:pt idx="4885">
                  <c:v>3.671999999999997</c:v>
                </c:pt>
                <c:pt idx="4886">
                  <c:v>3.6700000000000159</c:v>
                </c:pt>
                <c:pt idx="4887">
                  <c:v>3.6680000000000077</c:v>
                </c:pt>
                <c:pt idx="4888">
                  <c:v>3.657999999999987</c:v>
                </c:pt>
                <c:pt idx="4889">
                  <c:v>3.6560000000000046</c:v>
                </c:pt>
                <c:pt idx="4890">
                  <c:v>3.6539999999999977</c:v>
                </c:pt>
                <c:pt idx="4891">
                  <c:v>3.6539999999999977</c:v>
                </c:pt>
                <c:pt idx="4892">
                  <c:v>3.6639999999999882</c:v>
                </c:pt>
                <c:pt idx="4893">
                  <c:v>3.6740000000000066</c:v>
                </c:pt>
                <c:pt idx="4894">
                  <c:v>3.664000000000017</c:v>
                </c:pt>
                <c:pt idx="4895">
                  <c:v>3.6620000000000061</c:v>
                </c:pt>
                <c:pt idx="4896">
                  <c:v>3.6519999999999868</c:v>
                </c:pt>
                <c:pt idx="4897">
                  <c:v>3.6740000000000066</c:v>
                </c:pt>
                <c:pt idx="4898">
                  <c:v>3.6620000000000061</c:v>
                </c:pt>
                <c:pt idx="4899">
                  <c:v>3.6839999999999988</c:v>
                </c:pt>
                <c:pt idx="4900">
                  <c:v>3.664000000000017</c:v>
                </c:pt>
                <c:pt idx="4901">
                  <c:v>3.6740000000000066</c:v>
                </c:pt>
                <c:pt idx="4902">
                  <c:v>3.6539999999999977</c:v>
                </c:pt>
                <c:pt idx="4903">
                  <c:v>3.6479999999999975</c:v>
                </c:pt>
                <c:pt idx="4904">
                  <c:v>3.6800000000000082</c:v>
                </c:pt>
                <c:pt idx="4905">
                  <c:v>3.6599999999999966</c:v>
                </c:pt>
                <c:pt idx="4906">
                  <c:v>3.6599999999999966</c:v>
                </c:pt>
                <c:pt idx="4907">
                  <c:v>3.6839999999999988</c:v>
                </c:pt>
                <c:pt idx="4908">
                  <c:v>3.6639999999999882</c:v>
                </c:pt>
                <c:pt idx="4909">
                  <c:v>3.6659999999999981</c:v>
                </c:pt>
                <c:pt idx="4910">
                  <c:v>3.6659999999999981</c:v>
                </c:pt>
                <c:pt idx="4911">
                  <c:v>3.6639999999999882</c:v>
                </c:pt>
                <c:pt idx="4912">
                  <c:v>3.6740000000000066</c:v>
                </c:pt>
                <c:pt idx="4913">
                  <c:v>3.6560000000000046</c:v>
                </c:pt>
                <c:pt idx="4914">
                  <c:v>3.6779999999999982</c:v>
                </c:pt>
                <c:pt idx="4915">
                  <c:v>3.6659999999999981</c:v>
                </c:pt>
                <c:pt idx="4916">
                  <c:v>3.6559999999999775</c:v>
                </c:pt>
                <c:pt idx="4917">
                  <c:v>3.657999999999987</c:v>
                </c:pt>
                <c:pt idx="4918">
                  <c:v>3.6580000000000155</c:v>
                </c:pt>
                <c:pt idx="4919">
                  <c:v>3.6359999999999957</c:v>
                </c:pt>
                <c:pt idx="4920">
                  <c:v>3.6339999999999861</c:v>
                </c:pt>
                <c:pt idx="4921">
                  <c:v>3.6440000000000055</c:v>
                </c:pt>
                <c:pt idx="4922">
                  <c:v>3.6339999999999861</c:v>
                </c:pt>
                <c:pt idx="4923">
                  <c:v>3.6219999999999857</c:v>
                </c:pt>
                <c:pt idx="4924">
                  <c:v>3.6199999999999761</c:v>
                </c:pt>
                <c:pt idx="4925">
                  <c:v>3.6020000000000039</c:v>
                </c:pt>
                <c:pt idx="4926">
                  <c:v>3.5999999999999943</c:v>
                </c:pt>
                <c:pt idx="4927">
                  <c:v>3.6119999999999948</c:v>
                </c:pt>
                <c:pt idx="4928">
                  <c:v>3.6100000000000136</c:v>
                </c:pt>
                <c:pt idx="4929">
                  <c:v>3.6099999999999848</c:v>
                </c:pt>
                <c:pt idx="4930">
                  <c:v>3.617999999999995</c:v>
                </c:pt>
                <c:pt idx="4931">
                  <c:v>3.5980000000000132</c:v>
                </c:pt>
                <c:pt idx="4932">
                  <c:v>3.5980000000000132</c:v>
                </c:pt>
                <c:pt idx="4933">
                  <c:v>3.6199999999999761</c:v>
                </c:pt>
                <c:pt idx="4934">
                  <c:v>3.6219999999999857</c:v>
                </c:pt>
                <c:pt idx="4935">
                  <c:v>3.6200000000000045</c:v>
                </c:pt>
                <c:pt idx="4936">
                  <c:v>3.6320000000000037</c:v>
                </c:pt>
                <c:pt idx="4937">
                  <c:v>3.6560000000000046</c:v>
                </c:pt>
                <c:pt idx="4938">
                  <c:v>3.6379999999999781</c:v>
                </c:pt>
                <c:pt idx="4939">
                  <c:v>3.657999999999987</c:v>
                </c:pt>
                <c:pt idx="4940">
                  <c:v>3.6580000000000155</c:v>
                </c:pt>
                <c:pt idx="4941">
                  <c:v>3.6800000000000082</c:v>
                </c:pt>
                <c:pt idx="4942">
                  <c:v>3.6800000000000082</c:v>
                </c:pt>
                <c:pt idx="4943">
                  <c:v>3.6899999999999982</c:v>
                </c:pt>
                <c:pt idx="4944">
                  <c:v>3.6899999999999982</c:v>
                </c:pt>
                <c:pt idx="4945">
                  <c:v>3.6920000000000073</c:v>
                </c:pt>
                <c:pt idx="4946">
                  <c:v>3.6800000000000082</c:v>
                </c:pt>
                <c:pt idx="4947">
                  <c:v>3.6680000000000077</c:v>
                </c:pt>
                <c:pt idx="4948">
                  <c:v>3.6779999999999982</c:v>
                </c:pt>
                <c:pt idx="4949">
                  <c:v>3.6680000000000077</c:v>
                </c:pt>
                <c:pt idx="4950">
                  <c:v>3.6559999999999775</c:v>
                </c:pt>
                <c:pt idx="4951">
                  <c:v>3.6580000000000155</c:v>
                </c:pt>
                <c:pt idx="4952">
                  <c:v>3.6559999999999775</c:v>
                </c:pt>
                <c:pt idx="4953">
                  <c:v>3.6459999999999866</c:v>
                </c:pt>
                <c:pt idx="4954">
                  <c:v>3.6339999999999861</c:v>
                </c:pt>
                <c:pt idx="4955">
                  <c:v>3.6220000000000141</c:v>
                </c:pt>
                <c:pt idx="4956">
                  <c:v>3.6220000000000141</c:v>
                </c:pt>
                <c:pt idx="4957">
                  <c:v>3.6200000000000045</c:v>
                </c:pt>
                <c:pt idx="4958">
                  <c:v>3.6199999999999761</c:v>
                </c:pt>
                <c:pt idx="4959">
                  <c:v>3.6200000000000045</c:v>
                </c:pt>
                <c:pt idx="4960">
                  <c:v>3.5879999999999952</c:v>
                </c:pt>
                <c:pt idx="4961">
                  <c:v>3.607999999999977</c:v>
                </c:pt>
                <c:pt idx="4962">
                  <c:v>3.617999999999995</c:v>
                </c:pt>
                <c:pt idx="4963">
                  <c:v>3.6059999999999945</c:v>
                </c:pt>
                <c:pt idx="4964">
                  <c:v>3.5960000000000027</c:v>
                </c:pt>
                <c:pt idx="4965">
                  <c:v>3.5859999999999843</c:v>
                </c:pt>
                <c:pt idx="4966">
                  <c:v>3.5840000000000032</c:v>
                </c:pt>
                <c:pt idx="4967">
                  <c:v>3.5859999999999843</c:v>
                </c:pt>
                <c:pt idx="4968">
                  <c:v>3.5960000000000027</c:v>
                </c:pt>
                <c:pt idx="4969">
                  <c:v>3.5759999999999934</c:v>
                </c:pt>
                <c:pt idx="4970">
                  <c:v>3.5960000000000027</c:v>
                </c:pt>
                <c:pt idx="4971">
                  <c:v>3.589999999999975</c:v>
                </c:pt>
                <c:pt idx="4972">
                  <c:v>3.5900000000000034</c:v>
                </c:pt>
                <c:pt idx="4973">
                  <c:v>3.5819999999999936</c:v>
                </c:pt>
                <c:pt idx="4974">
                  <c:v>3.6040000000000147</c:v>
                </c:pt>
                <c:pt idx="4975">
                  <c:v>3.5959999999999748</c:v>
                </c:pt>
                <c:pt idx="4976">
                  <c:v>3.6059999999999945</c:v>
                </c:pt>
                <c:pt idx="4977">
                  <c:v>3.617999999999995</c:v>
                </c:pt>
                <c:pt idx="4978">
                  <c:v>3.6119999999999948</c:v>
                </c:pt>
                <c:pt idx="4979">
                  <c:v>3.6119999999999948</c:v>
                </c:pt>
                <c:pt idx="4980">
                  <c:v>3.6020000000000039</c:v>
                </c:pt>
                <c:pt idx="4981">
                  <c:v>3.6040000000000147</c:v>
                </c:pt>
                <c:pt idx="4982">
                  <c:v>3.5939999999999941</c:v>
                </c:pt>
                <c:pt idx="4983">
                  <c:v>3.5620000000000118</c:v>
                </c:pt>
                <c:pt idx="4984">
                  <c:v>3.4420000000000073</c:v>
                </c:pt>
                <c:pt idx="4985">
                  <c:v>3.3379999999999939</c:v>
                </c:pt>
                <c:pt idx="4986">
                  <c:v>3.2960000000000207</c:v>
                </c:pt>
                <c:pt idx="4987">
                  <c:v>3.2620000000000005</c:v>
                </c:pt>
                <c:pt idx="4988">
                  <c:v>3.2199999999999989</c:v>
                </c:pt>
                <c:pt idx="4989">
                  <c:v>3.1880000000000179</c:v>
                </c:pt>
                <c:pt idx="4990">
                  <c:v>3.1339999999999861</c:v>
                </c:pt>
                <c:pt idx="4991">
                  <c:v>3.0680000000000134</c:v>
                </c:pt>
                <c:pt idx="4992">
                  <c:v>2.9819999999999993</c:v>
                </c:pt>
                <c:pt idx="4993">
                  <c:v>2.8079999999999932</c:v>
                </c:pt>
                <c:pt idx="4994">
                  <c:v>2.6979999999999791</c:v>
                </c:pt>
                <c:pt idx="4995">
                  <c:v>2.5999999999999943</c:v>
                </c:pt>
                <c:pt idx="4996">
                  <c:v>2.5660000000000025</c:v>
                </c:pt>
                <c:pt idx="4997">
                  <c:v>2.5660000000000025</c:v>
                </c:pt>
                <c:pt idx="4998">
                  <c:v>2.554000000000002</c:v>
                </c:pt>
                <c:pt idx="4999">
                  <c:v>2.5739999999999839</c:v>
                </c:pt>
                <c:pt idx="5000">
                  <c:v>2.5620000000000118</c:v>
                </c:pt>
                <c:pt idx="5001">
                  <c:v>2.5840000000000032</c:v>
                </c:pt>
                <c:pt idx="5002">
                  <c:v>2.6260000000000048</c:v>
                </c:pt>
                <c:pt idx="5003">
                  <c:v>2.6580000000000155</c:v>
                </c:pt>
                <c:pt idx="5004">
                  <c:v>2.7120000000000175</c:v>
                </c:pt>
                <c:pt idx="5005">
                  <c:v>2.7440000000000002</c:v>
                </c:pt>
                <c:pt idx="5006">
                  <c:v>2.7659999999999911</c:v>
                </c:pt>
                <c:pt idx="5007">
                  <c:v>2.7559999999999998</c:v>
                </c:pt>
                <c:pt idx="5008">
                  <c:v>2.7139999999999986</c:v>
                </c:pt>
                <c:pt idx="5009">
                  <c:v>2.657999999999987</c:v>
                </c:pt>
                <c:pt idx="5010">
                  <c:v>2.6280000000000152</c:v>
                </c:pt>
                <c:pt idx="5011">
                  <c:v>2.5720000000000027</c:v>
                </c:pt>
                <c:pt idx="5012">
                  <c:v>2.4440000000000182</c:v>
                </c:pt>
                <c:pt idx="5013">
                  <c:v>2.1419999999999959</c:v>
                </c:pt>
                <c:pt idx="5014">
                  <c:v>1.7180000000000177</c:v>
                </c:pt>
                <c:pt idx="5015">
                  <c:v>1.3480000000000139</c:v>
                </c:pt>
                <c:pt idx="5016">
                  <c:v>1.0200000000000102</c:v>
                </c:pt>
                <c:pt idx="5017">
                  <c:v>0.80999999999997385</c:v>
                </c:pt>
                <c:pt idx="5018">
                  <c:v>0.70999999999997965</c:v>
                </c:pt>
                <c:pt idx="5019">
                  <c:v>0.67799999999999783</c:v>
                </c:pt>
                <c:pt idx="5020">
                  <c:v>0.67799999999999783</c:v>
                </c:pt>
                <c:pt idx="5021">
                  <c:v>0.68399999999999761</c:v>
                </c:pt>
                <c:pt idx="5022">
                  <c:v>0.62600000000000511</c:v>
                </c:pt>
                <c:pt idx="5023">
                  <c:v>0.58000000000001251</c:v>
                </c:pt>
                <c:pt idx="5024">
                  <c:v>0.55400000000000205</c:v>
                </c:pt>
                <c:pt idx="5025">
                  <c:v>0.58400000000000318</c:v>
                </c:pt>
                <c:pt idx="5026">
                  <c:v>0.62799999999998624</c:v>
                </c:pt>
                <c:pt idx="5027">
                  <c:v>0.69200000000000761</c:v>
                </c:pt>
                <c:pt idx="5028">
                  <c:v>0.8200000000000216</c:v>
                </c:pt>
                <c:pt idx="5029">
                  <c:v>0.9699999999999992</c:v>
                </c:pt>
                <c:pt idx="5030">
                  <c:v>1.1000000000000227</c:v>
                </c:pt>
                <c:pt idx="5031">
                  <c:v>1.2939999999999816</c:v>
                </c:pt>
                <c:pt idx="5032">
                  <c:v>1.3919999999999952</c:v>
                </c:pt>
                <c:pt idx="5033">
                  <c:v>1.542000000000002</c:v>
                </c:pt>
                <c:pt idx="5034">
                  <c:v>1.6419999999999952</c:v>
                </c:pt>
                <c:pt idx="5035">
                  <c:v>1.7620000000000005</c:v>
                </c:pt>
                <c:pt idx="5036">
                  <c:v>1.8379999999999932</c:v>
                </c:pt>
                <c:pt idx="5037">
                  <c:v>1.9260000000000161</c:v>
                </c:pt>
                <c:pt idx="5038">
                  <c:v>2.0240000000000009</c:v>
                </c:pt>
                <c:pt idx="5039">
                  <c:v>2.0779999999999745</c:v>
                </c:pt>
                <c:pt idx="5040">
                  <c:v>2.1440000000000055</c:v>
                </c:pt>
                <c:pt idx="5041">
                  <c:v>2.1999999999999877</c:v>
                </c:pt>
                <c:pt idx="5042">
                  <c:v>2.2559999999999998</c:v>
                </c:pt>
                <c:pt idx="5043">
                  <c:v>2.313999999999993</c:v>
                </c:pt>
                <c:pt idx="5044">
                  <c:v>2.3700000000000037</c:v>
                </c:pt>
                <c:pt idx="5045">
                  <c:v>2.4259999999999877</c:v>
                </c:pt>
                <c:pt idx="5046">
                  <c:v>2.4819999999999993</c:v>
                </c:pt>
                <c:pt idx="5047">
                  <c:v>2.5180000000000007</c:v>
                </c:pt>
                <c:pt idx="5048">
                  <c:v>2.5339999999999918</c:v>
                </c:pt>
                <c:pt idx="5049">
                  <c:v>2.5480000000000018</c:v>
                </c:pt>
                <c:pt idx="5050">
                  <c:v>2.539999999999992</c:v>
                </c:pt>
                <c:pt idx="5051">
                  <c:v>2.4900000000000087</c:v>
                </c:pt>
                <c:pt idx="5052">
                  <c:v>2.4060000000000046</c:v>
                </c:pt>
                <c:pt idx="5053">
                  <c:v>2.3439999999999941</c:v>
                </c:pt>
                <c:pt idx="5054">
                  <c:v>2.2820000000000111</c:v>
                </c:pt>
                <c:pt idx="5055">
                  <c:v>2.2179999999999893</c:v>
                </c:pt>
                <c:pt idx="5056">
                  <c:v>2.1659999999999981</c:v>
                </c:pt>
                <c:pt idx="5057">
                  <c:v>2.146000000000015</c:v>
                </c:pt>
                <c:pt idx="5058">
                  <c:v>2.1260000000000048</c:v>
                </c:pt>
                <c:pt idx="5059">
                  <c:v>2.1080000000000041</c:v>
                </c:pt>
                <c:pt idx="5060">
                  <c:v>2.0979999999999848</c:v>
                </c:pt>
                <c:pt idx="5061">
                  <c:v>2.0879999999999952</c:v>
                </c:pt>
                <c:pt idx="5062">
                  <c:v>2.1280000000000152</c:v>
                </c:pt>
                <c:pt idx="5063">
                  <c:v>2.1299999999999955</c:v>
                </c:pt>
                <c:pt idx="5064">
                  <c:v>2.1299999999999955</c:v>
                </c:pt>
                <c:pt idx="5065">
                  <c:v>2.0879999999999952</c:v>
                </c:pt>
                <c:pt idx="5066">
                  <c:v>2.0440000000000111</c:v>
                </c:pt>
                <c:pt idx="5067">
                  <c:v>2.0300000000000007</c:v>
                </c:pt>
                <c:pt idx="5068">
                  <c:v>2.0200000000000102</c:v>
                </c:pt>
                <c:pt idx="5069">
                  <c:v>2.0200000000000102</c:v>
                </c:pt>
                <c:pt idx="5070">
                  <c:v>2.0400000000000205</c:v>
                </c:pt>
                <c:pt idx="5071">
                  <c:v>2.0519999999999925</c:v>
                </c:pt>
                <c:pt idx="5072">
                  <c:v>2.0480000000000018</c:v>
                </c:pt>
                <c:pt idx="5073">
                  <c:v>2.0339999999999918</c:v>
                </c:pt>
                <c:pt idx="5074">
                  <c:v>2.0119999999999991</c:v>
                </c:pt>
                <c:pt idx="5075">
                  <c:v>2.0019999999999807</c:v>
                </c:pt>
                <c:pt idx="5076">
                  <c:v>1.9879999999999989</c:v>
                </c:pt>
                <c:pt idx="5077">
                  <c:v>2.0180000000000007</c:v>
                </c:pt>
                <c:pt idx="5078">
                  <c:v>2.0619999999999834</c:v>
                </c:pt>
                <c:pt idx="5079">
                  <c:v>2.1040000000000147</c:v>
                </c:pt>
                <c:pt idx="5080">
                  <c:v>2.1560000000000046</c:v>
                </c:pt>
                <c:pt idx="5081">
                  <c:v>2.1999999999999877</c:v>
                </c:pt>
                <c:pt idx="5082">
                  <c:v>2.2199999999999989</c:v>
                </c:pt>
                <c:pt idx="5083">
                  <c:v>2.2640000000000113</c:v>
                </c:pt>
                <c:pt idx="5084">
                  <c:v>2.2840000000000202</c:v>
                </c:pt>
                <c:pt idx="5085">
                  <c:v>2.3160000000000007</c:v>
                </c:pt>
                <c:pt idx="5086">
                  <c:v>2.335999999999983</c:v>
                </c:pt>
                <c:pt idx="5087">
                  <c:v>2.3559999999999937</c:v>
                </c:pt>
                <c:pt idx="5088">
                  <c:v>2.3779999999999846</c:v>
                </c:pt>
                <c:pt idx="5089">
                  <c:v>2.3919999999999946</c:v>
                </c:pt>
                <c:pt idx="5090">
                  <c:v>2.4000000000000057</c:v>
                </c:pt>
                <c:pt idx="5091">
                  <c:v>2.4199999999999862</c:v>
                </c:pt>
                <c:pt idx="5092">
                  <c:v>2.4300000000000068</c:v>
                </c:pt>
                <c:pt idx="5093">
                  <c:v>2.4399999999999977</c:v>
                </c:pt>
                <c:pt idx="5094">
                  <c:v>2.4499999999999877</c:v>
                </c:pt>
                <c:pt idx="5095">
                  <c:v>2.4480000000000075</c:v>
                </c:pt>
                <c:pt idx="5096">
                  <c:v>2.4780000000000078</c:v>
                </c:pt>
                <c:pt idx="5097">
                  <c:v>2.4660000000000077</c:v>
                </c:pt>
                <c:pt idx="5098">
                  <c:v>2.4759999999999978</c:v>
                </c:pt>
                <c:pt idx="5099">
                  <c:v>2.5099999999999909</c:v>
                </c:pt>
                <c:pt idx="5100">
                  <c:v>2.5100000000000193</c:v>
                </c:pt>
                <c:pt idx="5101">
                  <c:v>2.5079999999999814</c:v>
                </c:pt>
                <c:pt idx="5102">
                  <c:v>2.5200000000000102</c:v>
                </c:pt>
                <c:pt idx="5103">
                  <c:v>2.5080000000000098</c:v>
                </c:pt>
                <c:pt idx="5104">
                  <c:v>2.5180000000000007</c:v>
                </c:pt>
                <c:pt idx="5105">
                  <c:v>2.5180000000000007</c:v>
                </c:pt>
                <c:pt idx="5106">
                  <c:v>2.5300000000000007</c:v>
                </c:pt>
                <c:pt idx="5107">
                  <c:v>2.5300000000000007</c:v>
                </c:pt>
                <c:pt idx="5108">
                  <c:v>2.5300000000000007</c:v>
                </c:pt>
                <c:pt idx="5109">
                  <c:v>2.5300000000000007</c:v>
                </c:pt>
                <c:pt idx="5110">
                  <c:v>2.5520000000000196</c:v>
                </c:pt>
                <c:pt idx="5111">
                  <c:v>2.5639999999999943</c:v>
                </c:pt>
                <c:pt idx="5112">
                  <c:v>2.5640000000000214</c:v>
                </c:pt>
                <c:pt idx="5113">
                  <c:v>2.5640000000000214</c:v>
                </c:pt>
                <c:pt idx="5114">
                  <c:v>2.5639999999999943</c:v>
                </c:pt>
                <c:pt idx="5115">
                  <c:v>2.5659999999999741</c:v>
                </c:pt>
                <c:pt idx="5116">
                  <c:v>2.536</c:v>
                </c:pt>
                <c:pt idx="5117">
                  <c:v>2.5480000000000018</c:v>
                </c:pt>
                <c:pt idx="5118">
                  <c:v>2.5480000000000018</c:v>
                </c:pt>
                <c:pt idx="5119">
                  <c:v>2.5300000000000007</c:v>
                </c:pt>
                <c:pt idx="5120">
                  <c:v>2.5339999999999918</c:v>
                </c:pt>
                <c:pt idx="5121">
                  <c:v>2.5240000000000009</c:v>
                </c:pt>
                <c:pt idx="5122">
                  <c:v>2.5459999999999932</c:v>
                </c:pt>
                <c:pt idx="5123">
                  <c:v>2.5359999999999729</c:v>
                </c:pt>
                <c:pt idx="5124">
                  <c:v>2.5300000000000007</c:v>
                </c:pt>
                <c:pt idx="5125">
                  <c:v>2.5219999999999914</c:v>
                </c:pt>
                <c:pt idx="5126">
                  <c:v>2.5200000000000102</c:v>
                </c:pt>
                <c:pt idx="5127">
                  <c:v>2.5320000000000107</c:v>
                </c:pt>
                <c:pt idx="5128">
                  <c:v>2.5239999999999738</c:v>
                </c:pt>
                <c:pt idx="5129">
                  <c:v>2.51400000000001</c:v>
                </c:pt>
                <c:pt idx="5130">
                  <c:v>2.5279999999999916</c:v>
                </c:pt>
                <c:pt idx="5131">
                  <c:v>2.5200000000000102</c:v>
                </c:pt>
                <c:pt idx="5132">
                  <c:v>2.5200000000000102</c:v>
                </c:pt>
                <c:pt idx="5133">
                  <c:v>2.5400000000000205</c:v>
                </c:pt>
                <c:pt idx="5134">
                  <c:v>2.5319999999999823</c:v>
                </c:pt>
                <c:pt idx="5135">
                  <c:v>2.5300000000000007</c:v>
                </c:pt>
                <c:pt idx="5136">
                  <c:v>2.5300000000000007</c:v>
                </c:pt>
                <c:pt idx="5137">
                  <c:v>2.5219999999999914</c:v>
                </c:pt>
                <c:pt idx="5138">
                  <c:v>2.5300000000000007</c:v>
                </c:pt>
                <c:pt idx="5139">
                  <c:v>2.4979999999999905</c:v>
                </c:pt>
                <c:pt idx="5140">
                  <c:v>2.4879999999999995</c:v>
                </c:pt>
                <c:pt idx="5141">
                  <c:v>2.5200000000000102</c:v>
                </c:pt>
                <c:pt idx="5142">
                  <c:v>2.5099999999999909</c:v>
                </c:pt>
                <c:pt idx="5143">
                  <c:v>2.5180000000000007</c:v>
                </c:pt>
                <c:pt idx="5144">
                  <c:v>2.5059999999999998</c:v>
                </c:pt>
                <c:pt idx="5145">
                  <c:v>2.4919999999999889</c:v>
                </c:pt>
                <c:pt idx="5146">
                  <c:v>2.4900000000000087</c:v>
                </c:pt>
                <c:pt idx="5147">
                  <c:v>2.5</c:v>
                </c:pt>
                <c:pt idx="5148">
                  <c:v>2.4879999999999995</c:v>
                </c:pt>
                <c:pt idx="5149">
                  <c:v>2.48599999999999</c:v>
                </c:pt>
                <c:pt idx="5150">
                  <c:v>2.4939999999999998</c:v>
                </c:pt>
                <c:pt idx="5151">
                  <c:v>2.5039999999999911</c:v>
                </c:pt>
                <c:pt idx="5152">
                  <c:v>2.5039999999999911</c:v>
                </c:pt>
                <c:pt idx="5153">
                  <c:v>2.5039999999999911</c:v>
                </c:pt>
                <c:pt idx="5154">
                  <c:v>2.5220000000000198</c:v>
                </c:pt>
                <c:pt idx="5155">
                  <c:v>2.5219999999999914</c:v>
                </c:pt>
                <c:pt idx="5156">
                  <c:v>2.5119999999999991</c:v>
                </c:pt>
                <c:pt idx="5157">
                  <c:v>2.5199999999999805</c:v>
                </c:pt>
                <c:pt idx="5158">
                  <c:v>2.5420000000000007</c:v>
                </c:pt>
                <c:pt idx="5159">
                  <c:v>2.5519999999999925</c:v>
                </c:pt>
                <c:pt idx="5160">
                  <c:v>2.5600000000000032</c:v>
                </c:pt>
                <c:pt idx="5161">
                  <c:v>2.578000000000003</c:v>
                </c:pt>
                <c:pt idx="5162">
                  <c:v>2.5759999999999934</c:v>
                </c:pt>
                <c:pt idx="5163">
                  <c:v>2.5760000000000205</c:v>
                </c:pt>
                <c:pt idx="5164">
                  <c:v>2.5760000000000205</c:v>
                </c:pt>
                <c:pt idx="5165">
                  <c:v>2.5860000000000132</c:v>
                </c:pt>
                <c:pt idx="5166">
                  <c:v>2.5939999999999941</c:v>
                </c:pt>
                <c:pt idx="5167">
                  <c:v>2.592000000000013</c:v>
                </c:pt>
                <c:pt idx="5168">
                  <c:v>2.5999999999999943</c:v>
                </c:pt>
                <c:pt idx="5169">
                  <c:v>2.5960000000000027</c:v>
                </c:pt>
                <c:pt idx="5170">
                  <c:v>2.5980000000000132</c:v>
                </c:pt>
                <c:pt idx="5171">
                  <c:v>2.5960000000000027</c:v>
                </c:pt>
                <c:pt idx="5172">
                  <c:v>2.6040000000000147</c:v>
                </c:pt>
                <c:pt idx="5173">
                  <c:v>2.5819999999999936</c:v>
                </c:pt>
                <c:pt idx="5174">
                  <c:v>2.5680000000000134</c:v>
                </c:pt>
                <c:pt idx="5175">
                  <c:v>2.5879999999999952</c:v>
                </c:pt>
                <c:pt idx="5176">
                  <c:v>2.5759999999999934</c:v>
                </c:pt>
                <c:pt idx="5177">
                  <c:v>2.5860000000000132</c:v>
                </c:pt>
                <c:pt idx="5178">
                  <c:v>2.5840000000000032</c:v>
                </c:pt>
                <c:pt idx="5179">
                  <c:v>2.5960000000000027</c:v>
                </c:pt>
                <c:pt idx="5180">
                  <c:v>2.5960000000000027</c:v>
                </c:pt>
                <c:pt idx="5181">
                  <c:v>2.5979999999999848</c:v>
                </c:pt>
                <c:pt idx="5182">
                  <c:v>2.5980000000000132</c:v>
                </c:pt>
                <c:pt idx="5183">
                  <c:v>2.6080000000000041</c:v>
                </c:pt>
                <c:pt idx="5184">
                  <c:v>2.6080000000000041</c:v>
                </c:pt>
                <c:pt idx="5185">
                  <c:v>2.6220000000000141</c:v>
                </c:pt>
                <c:pt idx="5186">
                  <c:v>2.592000000000013</c:v>
                </c:pt>
                <c:pt idx="5187">
                  <c:v>2.6140000000000043</c:v>
                </c:pt>
                <c:pt idx="5188">
                  <c:v>2.6279999999999859</c:v>
                </c:pt>
                <c:pt idx="5189">
                  <c:v>2.6380000000000048</c:v>
                </c:pt>
                <c:pt idx="5190">
                  <c:v>2.5960000000000027</c:v>
                </c:pt>
                <c:pt idx="5191">
                  <c:v>2.6200000000000045</c:v>
                </c:pt>
                <c:pt idx="5192">
                  <c:v>2.6100000000000136</c:v>
                </c:pt>
                <c:pt idx="5193">
                  <c:v>2.5800000000000138</c:v>
                </c:pt>
                <c:pt idx="5194">
                  <c:v>2.5919999999999837</c:v>
                </c:pt>
                <c:pt idx="5195">
                  <c:v>2.6040000000000147</c:v>
                </c:pt>
                <c:pt idx="5196">
                  <c:v>2.5860000000000132</c:v>
                </c:pt>
                <c:pt idx="5197">
                  <c:v>2.5879999999999952</c:v>
                </c:pt>
                <c:pt idx="5198">
                  <c:v>2.6119999999999948</c:v>
                </c:pt>
                <c:pt idx="5199">
                  <c:v>2.6020000000000039</c:v>
                </c:pt>
                <c:pt idx="5200">
                  <c:v>2.6020000000000039</c:v>
                </c:pt>
                <c:pt idx="5201">
                  <c:v>2.606000000000023</c:v>
                </c:pt>
                <c:pt idx="5202">
                  <c:v>2.5880000000000232</c:v>
                </c:pt>
                <c:pt idx="5203">
                  <c:v>2.5979999999999848</c:v>
                </c:pt>
                <c:pt idx="5204">
                  <c:v>2.6000000000000232</c:v>
                </c:pt>
                <c:pt idx="5205">
                  <c:v>2.5979999999999848</c:v>
                </c:pt>
                <c:pt idx="5206">
                  <c:v>2.5879999999999952</c:v>
                </c:pt>
                <c:pt idx="5207">
                  <c:v>2.5979999999999848</c:v>
                </c:pt>
                <c:pt idx="5208">
                  <c:v>2.578000000000003</c:v>
                </c:pt>
                <c:pt idx="5209">
                  <c:v>2.5859999999999843</c:v>
                </c:pt>
                <c:pt idx="5210">
                  <c:v>2.5660000000000025</c:v>
                </c:pt>
                <c:pt idx="5211">
                  <c:v>2.5739999999999839</c:v>
                </c:pt>
                <c:pt idx="5212">
                  <c:v>2.5560000000000107</c:v>
                </c:pt>
                <c:pt idx="5213">
                  <c:v>2.5559999999999827</c:v>
                </c:pt>
                <c:pt idx="5214">
                  <c:v>2.554000000000002</c:v>
                </c:pt>
                <c:pt idx="5215">
                  <c:v>2.5739999999999839</c:v>
                </c:pt>
                <c:pt idx="5216">
                  <c:v>2.5519999999999925</c:v>
                </c:pt>
                <c:pt idx="5217">
                  <c:v>2.5939999999999941</c:v>
                </c:pt>
                <c:pt idx="5218">
                  <c:v>2.6139999999999759</c:v>
                </c:pt>
                <c:pt idx="5219">
                  <c:v>2.6659999999999981</c:v>
                </c:pt>
                <c:pt idx="5220">
                  <c:v>2.72199999999998</c:v>
                </c:pt>
                <c:pt idx="5221">
                  <c:v>2.8059999999999827</c:v>
                </c:pt>
                <c:pt idx="5222">
                  <c:v>2.8819999999999766</c:v>
                </c:pt>
                <c:pt idx="5223">
                  <c:v>2.9780000000000078</c:v>
                </c:pt>
                <c:pt idx="5224">
                  <c:v>3.0639999999999943</c:v>
                </c:pt>
                <c:pt idx="5225">
                  <c:v>3.1299999999999955</c:v>
                </c:pt>
                <c:pt idx="5226">
                  <c:v>3.1939999999999884</c:v>
                </c:pt>
                <c:pt idx="5227">
                  <c:v>3.2700000000000102</c:v>
                </c:pt>
                <c:pt idx="5228">
                  <c:v>3.3119999999999821</c:v>
                </c:pt>
                <c:pt idx="5229">
                  <c:v>3.3459999999999748</c:v>
                </c:pt>
                <c:pt idx="5230">
                  <c:v>3.3880000000000048</c:v>
                </c:pt>
                <c:pt idx="5231">
                  <c:v>3.4199999999999862</c:v>
                </c:pt>
                <c:pt idx="5232">
                  <c:v>3.4300000000000068</c:v>
                </c:pt>
                <c:pt idx="5233">
                  <c:v>3.4299999999999784</c:v>
                </c:pt>
                <c:pt idx="5234">
                  <c:v>3.4420000000000073</c:v>
                </c:pt>
                <c:pt idx="5235">
                  <c:v>3.4540000000000077</c:v>
                </c:pt>
                <c:pt idx="5236">
                  <c:v>3.4519999999999977</c:v>
                </c:pt>
                <c:pt idx="5237">
                  <c:v>3.4499999999999877</c:v>
                </c:pt>
                <c:pt idx="5238">
                  <c:v>3.4379999999999877</c:v>
                </c:pt>
                <c:pt idx="5239">
                  <c:v>3.4380000000000166</c:v>
                </c:pt>
                <c:pt idx="5240">
                  <c:v>3.4259999999999877</c:v>
                </c:pt>
                <c:pt idx="5241">
                  <c:v>3.4340000000000246</c:v>
                </c:pt>
                <c:pt idx="5242">
                  <c:v>3.4319999999999866</c:v>
                </c:pt>
                <c:pt idx="5243">
                  <c:v>3.4100000000000237</c:v>
                </c:pt>
                <c:pt idx="5244">
                  <c:v>3.4519999999999977</c:v>
                </c:pt>
                <c:pt idx="5245">
                  <c:v>3.407999999999987</c:v>
                </c:pt>
                <c:pt idx="5246">
                  <c:v>3.4060000000000046</c:v>
                </c:pt>
                <c:pt idx="5247">
                  <c:v>3.3919999999999946</c:v>
                </c:pt>
                <c:pt idx="5248">
                  <c:v>3.4140000000000157</c:v>
                </c:pt>
                <c:pt idx="5249">
                  <c:v>3.3919999999999946</c:v>
                </c:pt>
                <c:pt idx="5250">
                  <c:v>3.4039999999999977</c:v>
                </c:pt>
                <c:pt idx="5251">
                  <c:v>3.4040000000000248</c:v>
                </c:pt>
                <c:pt idx="5252">
                  <c:v>3.3720000000000137</c:v>
                </c:pt>
                <c:pt idx="5253">
                  <c:v>3.3940000000000041</c:v>
                </c:pt>
                <c:pt idx="5254">
                  <c:v>3.3839999999999861</c:v>
                </c:pt>
                <c:pt idx="5255">
                  <c:v>3.3940000000000041</c:v>
                </c:pt>
                <c:pt idx="5256">
                  <c:v>3.3859999999999957</c:v>
                </c:pt>
                <c:pt idx="5257">
                  <c:v>3.3900000000000148</c:v>
                </c:pt>
                <c:pt idx="5258">
                  <c:v>3.3799999999999941</c:v>
                </c:pt>
                <c:pt idx="5259">
                  <c:v>3.4120000000000048</c:v>
                </c:pt>
                <c:pt idx="5260">
                  <c:v>3.4240000000000066</c:v>
                </c:pt>
                <c:pt idx="5261">
                  <c:v>3.4140000000000157</c:v>
                </c:pt>
                <c:pt idx="5262">
                  <c:v>3.4180000000000064</c:v>
                </c:pt>
                <c:pt idx="5263">
                  <c:v>3.407999999999987</c:v>
                </c:pt>
                <c:pt idx="5264">
                  <c:v>3.421999999999997</c:v>
                </c:pt>
                <c:pt idx="5265">
                  <c:v>3.4439999999999884</c:v>
                </c:pt>
                <c:pt idx="5266">
                  <c:v>3.445999999999998</c:v>
                </c:pt>
                <c:pt idx="5267">
                  <c:v>3.4619999999999878</c:v>
                </c:pt>
                <c:pt idx="5268">
                  <c:v>3.48599999999999</c:v>
                </c:pt>
                <c:pt idx="5269">
                  <c:v>3.5079999999999814</c:v>
                </c:pt>
                <c:pt idx="5270">
                  <c:v>3.5300000000000007</c:v>
                </c:pt>
                <c:pt idx="5271">
                  <c:v>3.554000000000002</c:v>
                </c:pt>
                <c:pt idx="5272">
                  <c:v>3.5439999999999832</c:v>
                </c:pt>
                <c:pt idx="5273">
                  <c:v>3.5800000000000138</c:v>
                </c:pt>
                <c:pt idx="5274">
                  <c:v>3.6100000000000136</c:v>
                </c:pt>
                <c:pt idx="5275">
                  <c:v>3.592000000000013</c:v>
                </c:pt>
                <c:pt idx="5276">
                  <c:v>3.5939999999999941</c:v>
                </c:pt>
                <c:pt idx="5277">
                  <c:v>3.6160000000000139</c:v>
                </c:pt>
                <c:pt idx="5278">
                  <c:v>3.6140000000000043</c:v>
                </c:pt>
                <c:pt idx="5279">
                  <c:v>3.6040000000000147</c:v>
                </c:pt>
                <c:pt idx="5280">
                  <c:v>3.6140000000000043</c:v>
                </c:pt>
                <c:pt idx="5281">
                  <c:v>3.603999999999985</c:v>
                </c:pt>
                <c:pt idx="5282">
                  <c:v>3.5840000000000032</c:v>
                </c:pt>
                <c:pt idx="5283">
                  <c:v>3.5960000000000027</c:v>
                </c:pt>
                <c:pt idx="5284">
                  <c:v>3.5939999999999941</c:v>
                </c:pt>
                <c:pt idx="5285">
                  <c:v>3.5740000000000132</c:v>
                </c:pt>
                <c:pt idx="5286">
                  <c:v>3.5739999999999839</c:v>
                </c:pt>
                <c:pt idx="5287">
                  <c:v>3.5799999999999828</c:v>
                </c:pt>
                <c:pt idx="5288">
                  <c:v>3.5699999999999932</c:v>
                </c:pt>
                <c:pt idx="5289">
                  <c:v>3.5579999999999932</c:v>
                </c:pt>
                <c:pt idx="5290">
                  <c:v>3.5599999999999739</c:v>
                </c:pt>
                <c:pt idx="5291">
                  <c:v>3.5499999999999829</c:v>
                </c:pt>
                <c:pt idx="5292">
                  <c:v>3.5719999999999743</c:v>
                </c:pt>
                <c:pt idx="5293">
                  <c:v>3.5819999999999936</c:v>
                </c:pt>
                <c:pt idx="5294">
                  <c:v>3.5619999999999834</c:v>
                </c:pt>
                <c:pt idx="5295">
                  <c:v>3.5799999999999828</c:v>
                </c:pt>
                <c:pt idx="5296">
                  <c:v>3.5919999999999837</c:v>
                </c:pt>
                <c:pt idx="5297">
                  <c:v>3.5919999999999837</c:v>
                </c:pt>
                <c:pt idx="5298">
                  <c:v>3.5799999999999828</c:v>
                </c:pt>
                <c:pt idx="5299">
                  <c:v>3.5999999999999943</c:v>
                </c:pt>
                <c:pt idx="5300">
                  <c:v>3.5879999999999952</c:v>
                </c:pt>
                <c:pt idx="5301">
                  <c:v>3.5759999999999934</c:v>
                </c:pt>
                <c:pt idx="5302">
                  <c:v>3.5660000000000025</c:v>
                </c:pt>
                <c:pt idx="5303">
                  <c:v>3.5759999999999934</c:v>
                </c:pt>
                <c:pt idx="5304">
                  <c:v>3.5740000000000132</c:v>
                </c:pt>
                <c:pt idx="5305">
                  <c:v>3.5759999999999934</c:v>
                </c:pt>
                <c:pt idx="5306">
                  <c:v>3.5739999999999839</c:v>
                </c:pt>
                <c:pt idx="5307">
                  <c:v>3.5740000000000132</c:v>
                </c:pt>
                <c:pt idx="5308">
                  <c:v>3.5739999999999839</c:v>
                </c:pt>
                <c:pt idx="5309">
                  <c:v>3.5720000000000027</c:v>
                </c:pt>
                <c:pt idx="5310">
                  <c:v>3.5720000000000027</c:v>
                </c:pt>
                <c:pt idx="5311">
                  <c:v>3.5799999999999828</c:v>
                </c:pt>
                <c:pt idx="5312">
                  <c:v>3.5699999999999932</c:v>
                </c:pt>
                <c:pt idx="5313">
                  <c:v>3.5659999999999741</c:v>
                </c:pt>
                <c:pt idx="5314">
                  <c:v>3.5559999999999827</c:v>
                </c:pt>
                <c:pt idx="5315">
                  <c:v>3.5639999999999943</c:v>
                </c:pt>
                <c:pt idx="5316">
                  <c:v>3.5620000000000118</c:v>
                </c:pt>
                <c:pt idx="5317">
                  <c:v>3.5499999999999829</c:v>
                </c:pt>
                <c:pt idx="5318">
                  <c:v>3.5579999999999932</c:v>
                </c:pt>
                <c:pt idx="5319">
                  <c:v>3.5460000000000207</c:v>
                </c:pt>
                <c:pt idx="5320">
                  <c:v>3.5459999999999932</c:v>
                </c:pt>
                <c:pt idx="5321">
                  <c:v>3.5579999999999932</c:v>
                </c:pt>
                <c:pt idx="5322">
                  <c:v>3.5660000000000025</c:v>
                </c:pt>
                <c:pt idx="5323">
                  <c:v>3.5679999999999836</c:v>
                </c:pt>
                <c:pt idx="5324">
                  <c:v>3.5679999999999836</c:v>
                </c:pt>
                <c:pt idx="5325">
                  <c:v>3.5699999999999932</c:v>
                </c:pt>
                <c:pt idx="5326">
                  <c:v>3.578000000000003</c:v>
                </c:pt>
                <c:pt idx="5327">
                  <c:v>3.5799999999999828</c:v>
                </c:pt>
                <c:pt idx="5328">
                  <c:v>3.5560000000000107</c:v>
                </c:pt>
                <c:pt idx="5329">
                  <c:v>3.5800000000000138</c:v>
                </c:pt>
                <c:pt idx="5330">
                  <c:v>3.5819999999999936</c:v>
                </c:pt>
                <c:pt idx="5331">
                  <c:v>3.5739999999999839</c:v>
                </c:pt>
                <c:pt idx="5332">
                  <c:v>3.5960000000000027</c:v>
                </c:pt>
                <c:pt idx="5333">
                  <c:v>3.5460000000000207</c:v>
                </c:pt>
                <c:pt idx="5334">
                  <c:v>3.5600000000000032</c:v>
                </c:pt>
                <c:pt idx="5335">
                  <c:v>3.5480000000000018</c:v>
                </c:pt>
                <c:pt idx="5336">
                  <c:v>3.5539999999999736</c:v>
                </c:pt>
                <c:pt idx="5337">
                  <c:v>3.554000000000002</c:v>
                </c:pt>
                <c:pt idx="5338">
                  <c:v>3.5379999999999825</c:v>
                </c:pt>
                <c:pt idx="5339">
                  <c:v>3.5500000000000114</c:v>
                </c:pt>
                <c:pt idx="5340">
                  <c:v>3.5300000000000007</c:v>
                </c:pt>
                <c:pt idx="5341">
                  <c:v>3.5320000000000107</c:v>
                </c:pt>
                <c:pt idx="5342">
                  <c:v>3.5339999999999918</c:v>
                </c:pt>
                <c:pt idx="5343">
                  <c:v>3.525999999999982</c:v>
                </c:pt>
                <c:pt idx="5344">
                  <c:v>3.5260000000000105</c:v>
                </c:pt>
                <c:pt idx="5345">
                  <c:v>3.5180000000000007</c:v>
                </c:pt>
                <c:pt idx="5346">
                  <c:v>3.5079999999999814</c:v>
                </c:pt>
                <c:pt idx="5347">
                  <c:v>3.5119999999999991</c:v>
                </c:pt>
                <c:pt idx="5348">
                  <c:v>3.51400000000001</c:v>
                </c:pt>
                <c:pt idx="5349">
                  <c:v>3.5240000000000009</c:v>
                </c:pt>
                <c:pt idx="5350">
                  <c:v>3.496000000000008</c:v>
                </c:pt>
                <c:pt idx="5351">
                  <c:v>3.5159999999999907</c:v>
                </c:pt>
                <c:pt idx="5352">
                  <c:v>3.5059999999999998</c:v>
                </c:pt>
                <c:pt idx="5353">
                  <c:v>3.5180000000000007</c:v>
                </c:pt>
                <c:pt idx="5354">
                  <c:v>3.4979999999999905</c:v>
                </c:pt>
                <c:pt idx="5355">
                  <c:v>3.5300000000000007</c:v>
                </c:pt>
                <c:pt idx="5356">
                  <c:v>3.4959999999999796</c:v>
                </c:pt>
                <c:pt idx="5357">
                  <c:v>3.5080000000000098</c:v>
                </c:pt>
                <c:pt idx="5358">
                  <c:v>3.52800000000002</c:v>
                </c:pt>
                <c:pt idx="5359">
                  <c:v>3.5159999999999907</c:v>
                </c:pt>
                <c:pt idx="5360">
                  <c:v>3.5279999999999916</c:v>
                </c:pt>
                <c:pt idx="5361">
                  <c:v>3.5159999999999907</c:v>
                </c:pt>
                <c:pt idx="5362">
                  <c:v>3.51400000000001</c:v>
                </c:pt>
                <c:pt idx="5363">
                  <c:v>3.5260000000000105</c:v>
                </c:pt>
                <c:pt idx="5364">
                  <c:v>3.5160000000000187</c:v>
                </c:pt>
                <c:pt idx="5365">
                  <c:v>3.5240000000000009</c:v>
                </c:pt>
                <c:pt idx="5366">
                  <c:v>3.5139999999999807</c:v>
                </c:pt>
                <c:pt idx="5367">
                  <c:v>3.5240000000000009</c:v>
                </c:pt>
                <c:pt idx="5368">
                  <c:v>3.536</c:v>
                </c:pt>
                <c:pt idx="5369">
                  <c:v>3.5260000000000105</c:v>
                </c:pt>
                <c:pt idx="5370">
                  <c:v>3.5240000000000009</c:v>
                </c:pt>
                <c:pt idx="5371">
                  <c:v>3.5339999999999918</c:v>
                </c:pt>
                <c:pt idx="5372">
                  <c:v>3.5460000000000207</c:v>
                </c:pt>
                <c:pt idx="5373">
                  <c:v>3.5320000000000107</c:v>
                </c:pt>
                <c:pt idx="5374">
                  <c:v>3.5440000000000111</c:v>
                </c:pt>
                <c:pt idx="5375">
                  <c:v>3.5420000000000007</c:v>
                </c:pt>
                <c:pt idx="5376">
                  <c:v>3.5520000000000196</c:v>
                </c:pt>
                <c:pt idx="5377">
                  <c:v>3.5720000000000027</c:v>
                </c:pt>
                <c:pt idx="5378">
                  <c:v>3.539999999999992</c:v>
                </c:pt>
                <c:pt idx="5379">
                  <c:v>3.5480000000000018</c:v>
                </c:pt>
                <c:pt idx="5380">
                  <c:v>3.525999999999982</c:v>
                </c:pt>
                <c:pt idx="5381">
                  <c:v>3.536</c:v>
                </c:pt>
                <c:pt idx="5382">
                  <c:v>3.5240000000000009</c:v>
                </c:pt>
                <c:pt idx="5383">
                  <c:v>3.5240000000000009</c:v>
                </c:pt>
                <c:pt idx="5384">
                  <c:v>3.5320000000000107</c:v>
                </c:pt>
                <c:pt idx="5385">
                  <c:v>3.5240000000000009</c:v>
                </c:pt>
                <c:pt idx="5386">
                  <c:v>3.5219999999999914</c:v>
                </c:pt>
                <c:pt idx="5387">
                  <c:v>3.5520000000000196</c:v>
                </c:pt>
                <c:pt idx="5388">
                  <c:v>3.5420000000000007</c:v>
                </c:pt>
                <c:pt idx="5389">
                  <c:v>3.52800000000002</c:v>
                </c:pt>
                <c:pt idx="5390">
                  <c:v>3.5260000000000105</c:v>
                </c:pt>
                <c:pt idx="5391">
                  <c:v>3.5279999999999916</c:v>
                </c:pt>
                <c:pt idx="5392">
                  <c:v>3.5240000000000009</c:v>
                </c:pt>
                <c:pt idx="5393">
                  <c:v>3.5240000000000009</c:v>
                </c:pt>
                <c:pt idx="5394">
                  <c:v>3.5459999999999932</c:v>
                </c:pt>
                <c:pt idx="5395">
                  <c:v>3.5260000000000105</c:v>
                </c:pt>
                <c:pt idx="5396">
                  <c:v>3.539999999999992</c:v>
                </c:pt>
                <c:pt idx="5397">
                  <c:v>3.5380000000000109</c:v>
                </c:pt>
                <c:pt idx="5398">
                  <c:v>3.539999999999992</c:v>
                </c:pt>
                <c:pt idx="5399">
                  <c:v>3.539999999999992</c:v>
                </c:pt>
                <c:pt idx="5400">
                  <c:v>3.5619999999999834</c:v>
                </c:pt>
                <c:pt idx="5401">
                  <c:v>3.5639999999999943</c:v>
                </c:pt>
                <c:pt idx="5402">
                  <c:v>3.5520000000000196</c:v>
                </c:pt>
                <c:pt idx="5403">
                  <c:v>3.5460000000000207</c:v>
                </c:pt>
                <c:pt idx="5404">
                  <c:v>3.5379999999999825</c:v>
                </c:pt>
                <c:pt idx="5405">
                  <c:v>3.5200000000000102</c:v>
                </c:pt>
                <c:pt idx="5406">
                  <c:v>3.5220000000000198</c:v>
                </c:pt>
                <c:pt idx="5407">
                  <c:v>3.5440000000000111</c:v>
                </c:pt>
                <c:pt idx="5408">
                  <c:v>3.52800000000002</c:v>
                </c:pt>
                <c:pt idx="5409">
                  <c:v>3.5300000000000007</c:v>
                </c:pt>
                <c:pt idx="5410">
                  <c:v>3.5319999999999823</c:v>
                </c:pt>
                <c:pt idx="5411">
                  <c:v>3.536</c:v>
                </c:pt>
                <c:pt idx="5412">
                  <c:v>3.5260000000000105</c:v>
                </c:pt>
                <c:pt idx="5413">
                  <c:v>3.52800000000002</c:v>
                </c:pt>
                <c:pt idx="5414">
                  <c:v>3.5519999999999925</c:v>
                </c:pt>
                <c:pt idx="5415">
                  <c:v>3.5460000000000207</c:v>
                </c:pt>
                <c:pt idx="5416">
                  <c:v>3.5339999999999918</c:v>
                </c:pt>
                <c:pt idx="5417">
                  <c:v>3.5180000000000007</c:v>
                </c:pt>
                <c:pt idx="5418">
                  <c:v>3.5400000000000205</c:v>
                </c:pt>
                <c:pt idx="5419">
                  <c:v>3.5219999999999914</c:v>
                </c:pt>
                <c:pt idx="5420">
                  <c:v>3.5240000000000009</c:v>
                </c:pt>
                <c:pt idx="5421">
                  <c:v>3.5240000000000009</c:v>
                </c:pt>
                <c:pt idx="5422">
                  <c:v>3.5039999999999911</c:v>
                </c:pt>
                <c:pt idx="5423">
                  <c:v>3.5059999999999998</c:v>
                </c:pt>
                <c:pt idx="5424">
                  <c:v>3.4939999999999998</c:v>
                </c:pt>
                <c:pt idx="5425">
                  <c:v>3.4840000000000089</c:v>
                </c:pt>
                <c:pt idx="5426">
                  <c:v>3.4739999999999887</c:v>
                </c:pt>
                <c:pt idx="5427">
                  <c:v>3.4739999999999887</c:v>
                </c:pt>
                <c:pt idx="5428">
                  <c:v>3.4639999999999986</c:v>
                </c:pt>
                <c:pt idx="5429">
                  <c:v>3.4539999999999793</c:v>
                </c:pt>
                <c:pt idx="5430">
                  <c:v>3.4519999999999977</c:v>
                </c:pt>
                <c:pt idx="5431">
                  <c:v>3.4300000000000068</c:v>
                </c:pt>
                <c:pt idx="5432">
                  <c:v>3.4279999999999982</c:v>
                </c:pt>
                <c:pt idx="5433">
                  <c:v>3.4159999999999968</c:v>
                </c:pt>
                <c:pt idx="5434">
                  <c:v>3.4159999999999968</c:v>
                </c:pt>
                <c:pt idx="5435">
                  <c:v>3.3419999999999837</c:v>
                </c:pt>
                <c:pt idx="5436">
                  <c:v>3.3199999999999927</c:v>
                </c:pt>
                <c:pt idx="5437">
                  <c:v>3.3200000000000207</c:v>
                </c:pt>
                <c:pt idx="5438">
                  <c:v>3.3520000000000025</c:v>
                </c:pt>
                <c:pt idx="5439">
                  <c:v>3.3400000000000034</c:v>
                </c:pt>
                <c:pt idx="5440">
                  <c:v>3.3639999999999759</c:v>
                </c:pt>
                <c:pt idx="5441">
                  <c:v>3.3840000000000146</c:v>
                </c:pt>
                <c:pt idx="5442">
                  <c:v>3.3640000000000043</c:v>
                </c:pt>
                <c:pt idx="5443">
                  <c:v>3.3839999999999861</c:v>
                </c:pt>
                <c:pt idx="5444">
                  <c:v>3.3839999999999861</c:v>
                </c:pt>
                <c:pt idx="5445">
                  <c:v>3.3719999999999839</c:v>
                </c:pt>
                <c:pt idx="5446">
                  <c:v>3.3960000000000137</c:v>
                </c:pt>
                <c:pt idx="5447">
                  <c:v>3.3739999999999948</c:v>
                </c:pt>
                <c:pt idx="5448">
                  <c:v>3.3759999999999764</c:v>
                </c:pt>
                <c:pt idx="5449">
                  <c:v>3.3739999999999948</c:v>
                </c:pt>
                <c:pt idx="5450">
                  <c:v>3.3739999999999948</c:v>
                </c:pt>
                <c:pt idx="5451">
                  <c:v>3.3619999999999948</c:v>
                </c:pt>
                <c:pt idx="5452">
                  <c:v>3.3739999999999948</c:v>
                </c:pt>
                <c:pt idx="5453">
                  <c:v>3.3720000000000137</c:v>
                </c:pt>
                <c:pt idx="5454">
                  <c:v>3.3720000000000137</c:v>
                </c:pt>
                <c:pt idx="5455">
                  <c:v>3.3699999999999761</c:v>
                </c:pt>
                <c:pt idx="5456">
                  <c:v>3.3700000000000037</c:v>
                </c:pt>
                <c:pt idx="5457">
                  <c:v>3.367999999999995</c:v>
                </c:pt>
                <c:pt idx="5458">
                  <c:v>3.3580000000000028</c:v>
                </c:pt>
                <c:pt idx="5459">
                  <c:v>3.3779999999999846</c:v>
                </c:pt>
                <c:pt idx="5460">
                  <c:v>3.3760000000000034</c:v>
                </c:pt>
                <c:pt idx="5461">
                  <c:v>3.3739999999999948</c:v>
                </c:pt>
                <c:pt idx="5462">
                  <c:v>3.3640000000000043</c:v>
                </c:pt>
                <c:pt idx="5463">
                  <c:v>3.3619999999999948</c:v>
                </c:pt>
                <c:pt idx="5464">
                  <c:v>3.3719999999999839</c:v>
                </c:pt>
                <c:pt idx="5465">
                  <c:v>3.3619999999999948</c:v>
                </c:pt>
                <c:pt idx="5466">
                  <c:v>3.3719999999999839</c:v>
                </c:pt>
                <c:pt idx="5467">
                  <c:v>3.3720000000000137</c:v>
                </c:pt>
                <c:pt idx="5468">
                  <c:v>3.3619999999999948</c:v>
                </c:pt>
                <c:pt idx="5469">
                  <c:v>3.3819999999999766</c:v>
                </c:pt>
                <c:pt idx="5470">
                  <c:v>3.3839999999999861</c:v>
                </c:pt>
                <c:pt idx="5471">
                  <c:v>3.3739999999999948</c:v>
                </c:pt>
                <c:pt idx="5472">
                  <c:v>3.393999999999977</c:v>
                </c:pt>
                <c:pt idx="5473">
                  <c:v>3.3960000000000137</c:v>
                </c:pt>
                <c:pt idx="5474">
                  <c:v>3.3959999999999853</c:v>
                </c:pt>
                <c:pt idx="5475">
                  <c:v>3.3979999999999961</c:v>
                </c:pt>
                <c:pt idx="5476">
                  <c:v>3.4099999999999966</c:v>
                </c:pt>
                <c:pt idx="5477">
                  <c:v>3.4000000000000057</c:v>
                </c:pt>
                <c:pt idx="5478">
                  <c:v>3.4159999999999968</c:v>
                </c:pt>
                <c:pt idx="5479">
                  <c:v>3.4399999999999977</c:v>
                </c:pt>
                <c:pt idx="5480">
                  <c:v>3.4200000000000159</c:v>
                </c:pt>
                <c:pt idx="5481">
                  <c:v>3.4099999999999966</c:v>
                </c:pt>
                <c:pt idx="5482">
                  <c:v>3.4120000000000048</c:v>
                </c:pt>
                <c:pt idx="5483">
                  <c:v>3.3919999999999946</c:v>
                </c:pt>
                <c:pt idx="5484">
                  <c:v>3.4139999999999873</c:v>
                </c:pt>
                <c:pt idx="5485">
                  <c:v>3.3959999999999853</c:v>
                </c:pt>
                <c:pt idx="5486">
                  <c:v>3.3859999999999957</c:v>
                </c:pt>
                <c:pt idx="5487">
                  <c:v>3.3880000000000048</c:v>
                </c:pt>
                <c:pt idx="5488">
                  <c:v>3.367999999999995</c:v>
                </c:pt>
                <c:pt idx="5489">
                  <c:v>3.3700000000000037</c:v>
                </c:pt>
                <c:pt idx="5490">
                  <c:v>3.3820000000000037</c:v>
                </c:pt>
                <c:pt idx="5491">
                  <c:v>3.3819999999999766</c:v>
                </c:pt>
                <c:pt idx="5492">
                  <c:v>3.3719999999999839</c:v>
                </c:pt>
                <c:pt idx="5493">
                  <c:v>3.3540000000000134</c:v>
                </c:pt>
                <c:pt idx="5494">
                  <c:v>3.3540000000000134</c:v>
                </c:pt>
                <c:pt idx="5495">
                  <c:v>3.3319999999999927</c:v>
                </c:pt>
                <c:pt idx="5496">
                  <c:v>3.3179999999999827</c:v>
                </c:pt>
                <c:pt idx="5497">
                  <c:v>3.3160000000000007</c:v>
                </c:pt>
                <c:pt idx="5498">
                  <c:v>3.3079999999999932</c:v>
                </c:pt>
                <c:pt idx="5499">
                  <c:v>3.2960000000000207</c:v>
                </c:pt>
                <c:pt idx="5500">
                  <c:v>3.2840000000000202</c:v>
                </c:pt>
                <c:pt idx="5501">
                  <c:v>3.3060000000000107</c:v>
                </c:pt>
                <c:pt idx="5502">
                  <c:v>3.3059999999999827</c:v>
                </c:pt>
                <c:pt idx="5503">
                  <c:v>3.3060000000000107</c:v>
                </c:pt>
                <c:pt idx="5504">
                  <c:v>3.304000000000002</c:v>
                </c:pt>
                <c:pt idx="5505">
                  <c:v>3.3000000000000114</c:v>
                </c:pt>
                <c:pt idx="5506">
                  <c:v>3.3120000000000105</c:v>
                </c:pt>
                <c:pt idx="5507">
                  <c:v>3.2920000000000007</c:v>
                </c:pt>
                <c:pt idx="5508">
                  <c:v>3.2819999999999832</c:v>
                </c:pt>
                <c:pt idx="5509">
                  <c:v>2.0620000000000118</c:v>
                </c:pt>
                <c:pt idx="5510">
                  <c:v>0.88399999999998613</c:v>
                </c:pt>
                <c:pt idx="5511">
                  <c:v>0.39600000000001517</c:v>
                </c:pt>
                <c:pt idx="5512">
                  <c:v>0.33799999999999419</c:v>
                </c:pt>
                <c:pt idx="5513">
                  <c:v>0.44599999999999812</c:v>
                </c:pt>
                <c:pt idx="5514">
                  <c:v>0.5500000000000117</c:v>
                </c:pt>
                <c:pt idx="5515">
                  <c:v>0.64199999999999624</c:v>
                </c:pt>
                <c:pt idx="5516">
                  <c:v>0.7920000000000017</c:v>
                </c:pt>
                <c:pt idx="5517">
                  <c:v>0.98600000000001842</c:v>
                </c:pt>
                <c:pt idx="5518">
                  <c:v>1.2220000000000084</c:v>
                </c:pt>
                <c:pt idx="5519">
                  <c:v>1.4379999999999868</c:v>
                </c:pt>
                <c:pt idx="5520">
                  <c:v>1.6599999999999957</c:v>
                </c:pt>
                <c:pt idx="5521">
                  <c:v>1.831999999999993</c:v>
                </c:pt>
                <c:pt idx="5522">
                  <c:v>1.9920000000000193</c:v>
                </c:pt>
                <c:pt idx="5523">
                  <c:v>2.1099999999999848</c:v>
                </c:pt>
                <c:pt idx="5524">
                  <c:v>2.25</c:v>
                </c:pt>
                <c:pt idx="5525">
                  <c:v>2.3439999999999941</c:v>
                </c:pt>
                <c:pt idx="5526">
                  <c:v>2.4300000000000068</c:v>
                </c:pt>
                <c:pt idx="5527">
                  <c:v>2.48599999999999</c:v>
                </c:pt>
                <c:pt idx="5528">
                  <c:v>2.5699999999999932</c:v>
                </c:pt>
                <c:pt idx="5529">
                  <c:v>2.6340000000000146</c:v>
                </c:pt>
                <c:pt idx="5530">
                  <c:v>2.6680000000000077</c:v>
                </c:pt>
                <c:pt idx="5531">
                  <c:v>2.6980000000000075</c:v>
                </c:pt>
                <c:pt idx="5532">
                  <c:v>2.7519999999999807</c:v>
                </c:pt>
                <c:pt idx="5533">
                  <c:v>2.8039999999999736</c:v>
                </c:pt>
                <c:pt idx="5534">
                  <c:v>2.8160000000000007</c:v>
                </c:pt>
                <c:pt idx="5535">
                  <c:v>2.8479999999999848</c:v>
                </c:pt>
                <c:pt idx="5536">
                  <c:v>2.8580000000000028</c:v>
                </c:pt>
                <c:pt idx="5537">
                  <c:v>2.9000000000000057</c:v>
                </c:pt>
                <c:pt idx="5538">
                  <c:v>2.9120000000000048</c:v>
                </c:pt>
                <c:pt idx="5539">
                  <c:v>2.9360000000000057</c:v>
                </c:pt>
                <c:pt idx="5540">
                  <c:v>2.9559999999999875</c:v>
                </c:pt>
                <c:pt idx="5541">
                  <c:v>2.9780000000000078</c:v>
                </c:pt>
                <c:pt idx="5542">
                  <c:v>3.0099999999999909</c:v>
                </c:pt>
                <c:pt idx="5543">
                  <c:v>3.0020000000000087</c:v>
                </c:pt>
                <c:pt idx="5544">
                  <c:v>3.0339999999999918</c:v>
                </c:pt>
                <c:pt idx="5545">
                  <c:v>3.036</c:v>
                </c:pt>
                <c:pt idx="5546">
                  <c:v>3.039999999999992</c:v>
                </c:pt>
                <c:pt idx="5547">
                  <c:v>3.0720000000000027</c:v>
                </c:pt>
                <c:pt idx="5548">
                  <c:v>3.0840000000000032</c:v>
                </c:pt>
                <c:pt idx="5549">
                  <c:v>3.0859999999999843</c:v>
                </c:pt>
                <c:pt idx="5550">
                  <c:v>3.078000000000003</c:v>
                </c:pt>
                <c:pt idx="5551">
                  <c:v>3.1020000000000039</c:v>
                </c:pt>
                <c:pt idx="5552">
                  <c:v>3.0940000000000225</c:v>
                </c:pt>
                <c:pt idx="5553">
                  <c:v>3.0860000000000132</c:v>
                </c:pt>
                <c:pt idx="5554">
                  <c:v>3.0900000000000034</c:v>
                </c:pt>
                <c:pt idx="5555">
                  <c:v>3.092000000000013</c:v>
                </c:pt>
                <c:pt idx="5556">
                  <c:v>3.1140000000000043</c:v>
                </c:pt>
                <c:pt idx="5557">
                  <c:v>3.1059999999999945</c:v>
                </c:pt>
                <c:pt idx="5558">
                  <c:v>3.0959999999999748</c:v>
                </c:pt>
                <c:pt idx="5559">
                  <c:v>3.0979999999999848</c:v>
                </c:pt>
                <c:pt idx="5560">
                  <c:v>3.1119999999999948</c:v>
                </c:pt>
                <c:pt idx="5561">
                  <c:v>3.0699999999999932</c:v>
                </c:pt>
                <c:pt idx="5562">
                  <c:v>3.0939999999999941</c:v>
                </c:pt>
                <c:pt idx="5563">
                  <c:v>3.1059999999999945</c:v>
                </c:pt>
                <c:pt idx="5564">
                  <c:v>3.0859999999999843</c:v>
                </c:pt>
                <c:pt idx="5565">
                  <c:v>3.1099999999999848</c:v>
                </c:pt>
                <c:pt idx="5566">
                  <c:v>3.1099999999999848</c:v>
                </c:pt>
                <c:pt idx="5567">
                  <c:v>3.0999999999999943</c:v>
                </c:pt>
                <c:pt idx="5568">
                  <c:v>3.1200000000000045</c:v>
                </c:pt>
                <c:pt idx="5569">
                  <c:v>3.1099999999999848</c:v>
                </c:pt>
                <c:pt idx="5570">
                  <c:v>3.0999999999999943</c:v>
                </c:pt>
                <c:pt idx="5571">
                  <c:v>3.1099999999999848</c:v>
                </c:pt>
                <c:pt idx="5572">
                  <c:v>3.1200000000000045</c:v>
                </c:pt>
                <c:pt idx="5573">
                  <c:v>3.0999999999999943</c:v>
                </c:pt>
                <c:pt idx="5574">
                  <c:v>3.1099999999999848</c:v>
                </c:pt>
                <c:pt idx="5575">
                  <c:v>3.078000000000003</c:v>
                </c:pt>
                <c:pt idx="5576">
                  <c:v>3.0219999999999914</c:v>
                </c:pt>
                <c:pt idx="5577">
                  <c:v>2.9559999999999875</c:v>
                </c:pt>
                <c:pt idx="5578">
                  <c:v>2.8700000000000037</c:v>
                </c:pt>
                <c:pt idx="5579">
                  <c:v>2.8259999999999934</c:v>
                </c:pt>
                <c:pt idx="5580">
                  <c:v>2.7599999999999909</c:v>
                </c:pt>
                <c:pt idx="5581">
                  <c:v>2.7160000000000077</c:v>
                </c:pt>
                <c:pt idx="5582">
                  <c:v>2.6820000000000177</c:v>
                </c:pt>
                <c:pt idx="5583">
                  <c:v>2.6380000000000048</c:v>
                </c:pt>
                <c:pt idx="5584">
                  <c:v>2.6360000000000237</c:v>
                </c:pt>
                <c:pt idx="5585">
                  <c:v>2.6140000000000043</c:v>
                </c:pt>
                <c:pt idx="5586">
                  <c:v>2.6119999999999948</c:v>
                </c:pt>
                <c:pt idx="5587">
                  <c:v>2.6239999999999952</c:v>
                </c:pt>
                <c:pt idx="5588">
                  <c:v>2.6139999999999759</c:v>
                </c:pt>
                <c:pt idx="5589">
                  <c:v>2.6220000000000141</c:v>
                </c:pt>
                <c:pt idx="5590">
                  <c:v>2.6219999999999857</c:v>
                </c:pt>
                <c:pt idx="5591">
                  <c:v>2.6419999999999959</c:v>
                </c:pt>
                <c:pt idx="5592">
                  <c:v>2.6419999999999959</c:v>
                </c:pt>
                <c:pt idx="5593">
                  <c:v>2.664000000000017</c:v>
                </c:pt>
                <c:pt idx="5594">
                  <c:v>2.6539999999999977</c:v>
                </c:pt>
                <c:pt idx="5595">
                  <c:v>2.6619999999999782</c:v>
                </c:pt>
                <c:pt idx="5596">
                  <c:v>2.6599999999999966</c:v>
                </c:pt>
                <c:pt idx="5597">
                  <c:v>2.6919999999999789</c:v>
                </c:pt>
                <c:pt idx="5598">
                  <c:v>2.6980000000000075</c:v>
                </c:pt>
                <c:pt idx="5599">
                  <c:v>2.6779999999999982</c:v>
                </c:pt>
                <c:pt idx="5600">
                  <c:v>2.695999999999998</c:v>
                </c:pt>
                <c:pt idx="5601">
                  <c:v>2.695999999999998</c:v>
                </c:pt>
                <c:pt idx="5602">
                  <c:v>2.6839999999999988</c:v>
                </c:pt>
                <c:pt idx="5603">
                  <c:v>2.671999999999997</c:v>
                </c:pt>
                <c:pt idx="5604">
                  <c:v>2.6799999999999784</c:v>
                </c:pt>
                <c:pt idx="5605">
                  <c:v>2.6879999999999882</c:v>
                </c:pt>
                <c:pt idx="5606">
                  <c:v>2.6980000000000075</c:v>
                </c:pt>
                <c:pt idx="5607">
                  <c:v>2.6879999999999882</c:v>
                </c:pt>
                <c:pt idx="5608">
                  <c:v>2.6920000000000073</c:v>
                </c:pt>
                <c:pt idx="5609">
                  <c:v>2.7040000000000082</c:v>
                </c:pt>
                <c:pt idx="5610">
                  <c:v>2.6919999999999789</c:v>
                </c:pt>
                <c:pt idx="5611">
                  <c:v>2.6939999999999884</c:v>
                </c:pt>
                <c:pt idx="5612">
                  <c:v>2.7040000000000082</c:v>
                </c:pt>
                <c:pt idx="5613">
                  <c:v>2.7139999999999986</c:v>
                </c:pt>
                <c:pt idx="5614">
                  <c:v>2.7239999999999895</c:v>
                </c:pt>
                <c:pt idx="5615">
                  <c:v>2.7239999999999895</c:v>
                </c:pt>
                <c:pt idx="5616">
                  <c:v>2.7459999999999809</c:v>
                </c:pt>
                <c:pt idx="5617">
                  <c:v>2.7460000000000093</c:v>
                </c:pt>
                <c:pt idx="5618">
                  <c:v>2.7479999999999918</c:v>
                </c:pt>
                <c:pt idx="5619">
                  <c:v>2.7600000000000202</c:v>
                </c:pt>
                <c:pt idx="5620">
                  <c:v>2.7620000000000005</c:v>
                </c:pt>
                <c:pt idx="5621">
                  <c:v>2.7640000000000113</c:v>
                </c:pt>
                <c:pt idx="5622">
                  <c:v>2.7559999999999998</c:v>
                </c:pt>
                <c:pt idx="5623">
                  <c:v>2.7599999999999909</c:v>
                </c:pt>
                <c:pt idx="5624">
                  <c:v>2.7400000000000091</c:v>
                </c:pt>
                <c:pt idx="5625">
                  <c:v>2.7539999999999911</c:v>
                </c:pt>
                <c:pt idx="5626">
                  <c:v>2.7239999999999895</c:v>
                </c:pt>
                <c:pt idx="5627">
                  <c:v>2.7379999999999995</c:v>
                </c:pt>
                <c:pt idx="5628">
                  <c:v>2.7479999999999918</c:v>
                </c:pt>
                <c:pt idx="5629">
                  <c:v>2.7419999999999902</c:v>
                </c:pt>
                <c:pt idx="5630">
                  <c:v>2.7319999999999993</c:v>
                </c:pt>
                <c:pt idx="5631">
                  <c:v>2.7460000000000093</c:v>
                </c:pt>
                <c:pt idx="5632">
                  <c:v>2.7259999999999991</c:v>
                </c:pt>
                <c:pt idx="5633">
                  <c:v>2.7179999999999893</c:v>
                </c:pt>
                <c:pt idx="5634">
                  <c:v>2.7399999999999807</c:v>
                </c:pt>
                <c:pt idx="5635">
                  <c:v>2.7199999999999989</c:v>
                </c:pt>
                <c:pt idx="5636">
                  <c:v>2.7240000000000193</c:v>
                </c:pt>
                <c:pt idx="5637">
                  <c:v>2.7159999999999798</c:v>
                </c:pt>
                <c:pt idx="5638">
                  <c:v>2.7259999999999991</c:v>
                </c:pt>
                <c:pt idx="5639">
                  <c:v>2.7179999999999893</c:v>
                </c:pt>
                <c:pt idx="5640">
                  <c:v>2.7199999999999989</c:v>
                </c:pt>
                <c:pt idx="5641">
                  <c:v>2.7299999999999898</c:v>
                </c:pt>
                <c:pt idx="5642">
                  <c:v>2.7319999999999993</c:v>
                </c:pt>
                <c:pt idx="5643">
                  <c:v>2.7000000000000184</c:v>
                </c:pt>
                <c:pt idx="5644">
                  <c:v>2.7119999999999878</c:v>
                </c:pt>
                <c:pt idx="5645">
                  <c:v>2.7119999999999878</c:v>
                </c:pt>
                <c:pt idx="5646">
                  <c:v>2.72199999999998</c:v>
                </c:pt>
                <c:pt idx="5647">
                  <c:v>2.6920000000000073</c:v>
                </c:pt>
                <c:pt idx="5648">
                  <c:v>2.6920000000000073</c:v>
                </c:pt>
                <c:pt idx="5649">
                  <c:v>2.7019999999999982</c:v>
                </c:pt>
                <c:pt idx="5650">
                  <c:v>2.6899999999999982</c:v>
                </c:pt>
                <c:pt idx="5651">
                  <c:v>2.6999999999999877</c:v>
                </c:pt>
                <c:pt idx="5652">
                  <c:v>2.7120000000000175</c:v>
                </c:pt>
                <c:pt idx="5653">
                  <c:v>2.7019999999999982</c:v>
                </c:pt>
                <c:pt idx="5654">
                  <c:v>2.7220000000000084</c:v>
                </c:pt>
                <c:pt idx="5655">
                  <c:v>2.7120000000000175</c:v>
                </c:pt>
                <c:pt idx="5656">
                  <c:v>2.7239999999999895</c:v>
                </c:pt>
                <c:pt idx="5657">
                  <c:v>2.7339999999999804</c:v>
                </c:pt>
                <c:pt idx="5658">
                  <c:v>2.7220000000000084</c:v>
                </c:pt>
                <c:pt idx="5659">
                  <c:v>2.7339999999999804</c:v>
                </c:pt>
                <c:pt idx="5660">
                  <c:v>2.7440000000000002</c:v>
                </c:pt>
                <c:pt idx="5661">
                  <c:v>2.7339999999999804</c:v>
                </c:pt>
                <c:pt idx="5662">
                  <c:v>2.7440000000000002</c:v>
                </c:pt>
                <c:pt idx="5663">
                  <c:v>2.7559999999999998</c:v>
                </c:pt>
                <c:pt idx="5664">
                  <c:v>2.7440000000000002</c:v>
                </c:pt>
                <c:pt idx="5665">
                  <c:v>2.7639999999999816</c:v>
                </c:pt>
                <c:pt idx="5666">
                  <c:v>2.7740000000000009</c:v>
                </c:pt>
                <c:pt idx="5667">
                  <c:v>2.7520000000000087</c:v>
                </c:pt>
                <c:pt idx="5668">
                  <c:v>2.7719999999999914</c:v>
                </c:pt>
                <c:pt idx="5669">
                  <c:v>2.7600000000000202</c:v>
                </c:pt>
                <c:pt idx="5670">
                  <c:v>2.7699999999999818</c:v>
                </c:pt>
                <c:pt idx="5671">
                  <c:v>2.7680000000000011</c:v>
                </c:pt>
                <c:pt idx="5672">
                  <c:v>2.7680000000000011</c:v>
                </c:pt>
                <c:pt idx="5673">
                  <c:v>2.7440000000000002</c:v>
                </c:pt>
                <c:pt idx="5674">
                  <c:v>2.7639999999999816</c:v>
                </c:pt>
                <c:pt idx="5675">
                  <c:v>2.7319999999999993</c:v>
                </c:pt>
                <c:pt idx="5676">
                  <c:v>2.7520000000000087</c:v>
                </c:pt>
                <c:pt idx="5677">
                  <c:v>2.7520000000000087</c:v>
                </c:pt>
                <c:pt idx="5678">
                  <c:v>2.7620000000000005</c:v>
                </c:pt>
                <c:pt idx="5679">
                  <c:v>2.7580000000000098</c:v>
                </c:pt>
                <c:pt idx="5680">
                  <c:v>2.7600000000000202</c:v>
                </c:pt>
                <c:pt idx="5681">
                  <c:v>2.7700000000000102</c:v>
                </c:pt>
                <c:pt idx="5682">
                  <c:v>2.75</c:v>
                </c:pt>
                <c:pt idx="5683">
                  <c:v>2.7680000000000011</c:v>
                </c:pt>
                <c:pt idx="5684">
                  <c:v>2.7920000000000007</c:v>
                </c:pt>
                <c:pt idx="5685">
                  <c:v>2.7819999999999832</c:v>
                </c:pt>
                <c:pt idx="5686">
                  <c:v>2.7840000000000202</c:v>
                </c:pt>
                <c:pt idx="5687">
                  <c:v>2.7839999999999936</c:v>
                </c:pt>
                <c:pt idx="5688">
                  <c:v>2.7740000000000009</c:v>
                </c:pt>
                <c:pt idx="5689">
                  <c:v>2.7860000000000014</c:v>
                </c:pt>
                <c:pt idx="5690">
                  <c:v>2.7800000000000011</c:v>
                </c:pt>
                <c:pt idx="5691">
                  <c:v>2.7920000000000007</c:v>
                </c:pt>
                <c:pt idx="5692">
                  <c:v>2.81400000000002</c:v>
                </c:pt>
                <c:pt idx="5693">
                  <c:v>2.828000000000003</c:v>
                </c:pt>
                <c:pt idx="5694">
                  <c:v>2.8520000000000025</c:v>
                </c:pt>
                <c:pt idx="5695">
                  <c:v>2.8979999999999961</c:v>
                </c:pt>
                <c:pt idx="5696">
                  <c:v>2.9259999999999877</c:v>
                </c:pt>
                <c:pt idx="5697">
                  <c:v>2.9720000000000071</c:v>
                </c:pt>
                <c:pt idx="5698">
                  <c:v>3.0180000000000007</c:v>
                </c:pt>
                <c:pt idx="5699">
                  <c:v>3.0440000000000111</c:v>
                </c:pt>
                <c:pt idx="5700">
                  <c:v>3.0579999999999932</c:v>
                </c:pt>
                <c:pt idx="5701">
                  <c:v>3.0840000000000032</c:v>
                </c:pt>
                <c:pt idx="5702">
                  <c:v>3.0759999999999934</c:v>
                </c:pt>
                <c:pt idx="5703">
                  <c:v>3.0680000000000134</c:v>
                </c:pt>
                <c:pt idx="5704">
                  <c:v>3.1020000000000039</c:v>
                </c:pt>
                <c:pt idx="5705">
                  <c:v>3.1040000000000147</c:v>
                </c:pt>
                <c:pt idx="5706">
                  <c:v>3.0759999999999934</c:v>
                </c:pt>
                <c:pt idx="5707">
                  <c:v>3.0660000000000025</c:v>
                </c:pt>
                <c:pt idx="5708">
                  <c:v>3.0579999999999932</c:v>
                </c:pt>
                <c:pt idx="5709">
                  <c:v>3.0379999999999825</c:v>
                </c:pt>
                <c:pt idx="5710">
                  <c:v>3.0500000000000114</c:v>
                </c:pt>
                <c:pt idx="5711">
                  <c:v>3.0500000000000114</c:v>
                </c:pt>
                <c:pt idx="5712">
                  <c:v>3.0080000000000098</c:v>
                </c:pt>
                <c:pt idx="5713">
                  <c:v>3.0300000000000007</c:v>
                </c:pt>
                <c:pt idx="5714">
                  <c:v>3</c:v>
                </c:pt>
                <c:pt idx="5715">
                  <c:v>3</c:v>
                </c:pt>
                <c:pt idx="5716">
                  <c:v>3.0099999999999909</c:v>
                </c:pt>
                <c:pt idx="5717">
                  <c:v>3</c:v>
                </c:pt>
                <c:pt idx="5718">
                  <c:v>2.9900000000000087</c:v>
                </c:pt>
                <c:pt idx="5719">
                  <c:v>2.9799999999999884</c:v>
                </c:pt>
                <c:pt idx="5720">
                  <c:v>2.9799999999999884</c:v>
                </c:pt>
                <c:pt idx="5721">
                  <c:v>2.9900000000000087</c:v>
                </c:pt>
                <c:pt idx="5722">
                  <c:v>2.9800000000000182</c:v>
                </c:pt>
                <c:pt idx="5723">
                  <c:v>2.9680000000000182</c:v>
                </c:pt>
                <c:pt idx="5724">
                  <c:v>2.9879999999999995</c:v>
                </c:pt>
                <c:pt idx="5725">
                  <c:v>2.9679999999999893</c:v>
                </c:pt>
                <c:pt idx="5726">
                  <c:v>2.9680000000000182</c:v>
                </c:pt>
                <c:pt idx="5727">
                  <c:v>3</c:v>
                </c:pt>
                <c:pt idx="5728">
                  <c:v>3</c:v>
                </c:pt>
                <c:pt idx="5729">
                  <c:v>2.9900000000000087</c:v>
                </c:pt>
                <c:pt idx="5730">
                  <c:v>2.9900000000000087</c:v>
                </c:pt>
                <c:pt idx="5731">
                  <c:v>2.9900000000000087</c:v>
                </c:pt>
                <c:pt idx="5732">
                  <c:v>2.9819999999999993</c:v>
                </c:pt>
                <c:pt idx="5733">
                  <c:v>3.0220000000000198</c:v>
                </c:pt>
                <c:pt idx="5734">
                  <c:v>3.0020000000000087</c:v>
                </c:pt>
                <c:pt idx="5735">
                  <c:v>3.0240000000000009</c:v>
                </c:pt>
                <c:pt idx="5736">
                  <c:v>3.01400000000001</c:v>
                </c:pt>
                <c:pt idx="5737">
                  <c:v>3.0240000000000009</c:v>
                </c:pt>
                <c:pt idx="5738">
                  <c:v>3.0439999999999832</c:v>
                </c:pt>
                <c:pt idx="5739">
                  <c:v>3.0440000000000111</c:v>
                </c:pt>
                <c:pt idx="5740">
                  <c:v>3.0219999999999914</c:v>
                </c:pt>
                <c:pt idx="5741">
                  <c:v>3.0420000000000007</c:v>
                </c:pt>
                <c:pt idx="5742">
                  <c:v>3.0320000000000107</c:v>
                </c:pt>
                <c:pt idx="5743">
                  <c:v>3.0320000000000107</c:v>
                </c:pt>
                <c:pt idx="5744">
                  <c:v>3.039999999999992</c:v>
                </c:pt>
                <c:pt idx="5745">
                  <c:v>3.039999999999992</c:v>
                </c:pt>
                <c:pt idx="5746">
                  <c:v>3.0279999999999916</c:v>
                </c:pt>
                <c:pt idx="5747">
                  <c:v>3.0279999999999916</c:v>
                </c:pt>
                <c:pt idx="5748">
                  <c:v>3.02800000000002</c:v>
                </c:pt>
                <c:pt idx="5749">
                  <c:v>3.0260000000000105</c:v>
                </c:pt>
                <c:pt idx="5750">
                  <c:v>3.01400000000001</c:v>
                </c:pt>
                <c:pt idx="5751">
                  <c:v>3.036</c:v>
                </c:pt>
                <c:pt idx="5752">
                  <c:v>3.0340000000000198</c:v>
                </c:pt>
                <c:pt idx="5753">
                  <c:v>3.0260000000000105</c:v>
                </c:pt>
                <c:pt idx="5754">
                  <c:v>3.0439999999999832</c:v>
                </c:pt>
                <c:pt idx="5755">
                  <c:v>3.0560000000000107</c:v>
                </c:pt>
                <c:pt idx="5756">
                  <c:v>3.0420000000000007</c:v>
                </c:pt>
                <c:pt idx="5757">
                  <c:v>3.054000000000002</c:v>
                </c:pt>
                <c:pt idx="5758">
                  <c:v>3.0440000000000111</c:v>
                </c:pt>
                <c:pt idx="5759">
                  <c:v>3.0240000000000009</c:v>
                </c:pt>
                <c:pt idx="5760">
                  <c:v>3.0119999999999991</c:v>
                </c:pt>
                <c:pt idx="5761">
                  <c:v>3</c:v>
                </c:pt>
                <c:pt idx="5762">
                  <c:v>3.0139999999999807</c:v>
                </c:pt>
                <c:pt idx="5763">
                  <c:v>3.0039999999999911</c:v>
                </c:pt>
                <c:pt idx="5764">
                  <c:v>3.0159999999999907</c:v>
                </c:pt>
                <c:pt idx="5765">
                  <c:v>2.996000000000008</c:v>
                </c:pt>
                <c:pt idx="5766">
                  <c:v>2.9980000000000189</c:v>
                </c:pt>
                <c:pt idx="5767">
                  <c:v>2.9779999999999798</c:v>
                </c:pt>
                <c:pt idx="5768">
                  <c:v>2.9979999999999905</c:v>
                </c:pt>
                <c:pt idx="5769">
                  <c:v>2.9679999999999893</c:v>
                </c:pt>
                <c:pt idx="5770">
                  <c:v>2.9440000000000182</c:v>
                </c:pt>
                <c:pt idx="5771">
                  <c:v>2.9300000000000068</c:v>
                </c:pt>
                <c:pt idx="5772">
                  <c:v>2.921999999999997</c:v>
                </c:pt>
                <c:pt idx="5773">
                  <c:v>2.9199999999999862</c:v>
                </c:pt>
                <c:pt idx="5774">
                  <c:v>2.921999999999997</c:v>
                </c:pt>
                <c:pt idx="5775">
                  <c:v>2.9439999999999884</c:v>
                </c:pt>
                <c:pt idx="5776">
                  <c:v>2.9759999999999978</c:v>
                </c:pt>
                <c:pt idx="5777">
                  <c:v>3.0100000000000193</c:v>
                </c:pt>
                <c:pt idx="5778">
                  <c:v>3.0419999999999732</c:v>
                </c:pt>
                <c:pt idx="5779">
                  <c:v>3.0620000000000118</c:v>
                </c:pt>
                <c:pt idx="5780">
                  <c:v>3.0960000000000027</c:v>
                </c:pt>
                <c:pt idx="5781">
                  <c:v>3.1320000000000037</c:v>
                </c:pt>
                <c:pt idx="5782">
                  <c:v>3.1339999999999861</c:v>
                </c:pt>
                <c:pt idx="5783">
                  <c:v>3.1539999999999977</c:v>
                </c:pt>
                <c:pt idx="5784">
                  <c:v>3.1680000000000077</c:v>
                </c:pt>
                <c:pt idx="5785">
                  <c:v>3.1659999999999981</c:v>
                </c:pt>
                <c:pt idx="5786">
                  <c:v>3.1560000000000046</c:v>
                </c:pt>
                <c:pt idx="5787">
                  <c:v>2.7140000000000271</c:v>
                </c:pt>
                <c:pt idx="5788">
                  <c:v>2.2019999999999982</c:v>
                </c:pt>
                <c:pt idx="5789">
                  <c:v>2.0059999999999998</c:v>
                </c:pt>
                <c:pt idx="5790">
                  <c:v>1.9500000000000177</c:v>
                </c:pt>
                <c:pt idx="5791">
                  <c:v>1.9680000000000184</c:v>
                </c:pt>
                <c:pt idx="5792">
                  <c:v>2</c:v>
                </c:pt>
                <c:pt idx="5793">
                  <c:v>2.0300000000000007</c:v>
                </c:pt>
                <c:pt idx="5794">
                  <c:v>2.0319999999999823</c:v>
                </c:pt>
                <c:pt idx="5795">
                  <c:v>2.0600000000000032</c:v>
                </c:pt>
                <c:pt idx="5796">
                  <c:v>2.0819999999999936</c:v>
                </c:pt>
                <c:pt idx="5797">
                  <c:v>2.1239999999999952</c:v>
                </c:pt>
                <c:pt idx="5798">
                  <c:v>2.1760000000000161</c:v>
                </c:pt>
                <c:pt idx="5799">
                  <c:v>2.2079999999999997</c:v>
                </c:pt>
                <c:pt idx="5800">
                  <c:v>2.2719999999999914</c:v>
                </c:pt>
                <c:pt idx="5801">
                  <c:v>2.3259999999999934</c:v>
                </c:pt>
                <c:pt idx="5802">
                  <c:v>2.3480000000000132</c:v>
                </c:pt>
                <c:pt idx="5803">
                  <c:v>2.4020000000000148</c:v>
                </c:pt>
                <c:pt idx="5804">
                  <c:v>2.4319999999999866</c:v>
                </c:pt>
                <c:pt idx="5805">
                  <c:v>2.4759999999999978</c:v>
                </c:pt>
                <c:pt idx="5806">
                  <c:v>2.5080000000000098</c:v>
                </c:pt>
                <c:pt idx="5807">
                  <c:v>2.5400000000000205</c:v>
                </c:pt>
                <c:pt idx="5808">
                  <c:v>2.5200000000000102</c:v>
                </c:pt>
                <c:pt idx="5809">
                  <c:v>2.5519999999999925</c:v>
                </c:pt>
                <c:pt idx="5810">
                  <c:v>2.5620000000000118</c:v>
                </c:pt>
                <c:pt idx="5811">
                  <c:v>2.5720000000000027</c:v>
                </c:pt>
                <c:pt idx="5812">
                  <c:v>2.5840000000000032</c:v>
                </c:pt>
                <c:pt idx="5813">
                  <c:v>2.5919999999999837</c:v>
                </c:pt>
                <c:pt idx="5814">
                  <c:v>2.5919999999999837</c:v>
                </c:pt>
                <c:pt idx="5815">
                  <c:v>2.592000000000013</c:v>
                </c:pt>
                <c:pt idx="5816">
                  <c:v>2.6119999999999948</c:v>
                </c:pt>
                <c:pt idx="5817">
                  <c:v>2.6139999999999759</c:v>
                </c:pt>
                <c:pt idx="5818">
                  <c:v>2.6200000000000045</c:v>
                </c:pt>
                <c:pt idx="5819">
                  <c:v>2.6419999999999959</c:v>
                </c:pt>
                <c:pt idx="5820">
                  <c:v>2.6400000000000152</c:v>
                </c:pt>
                <c:pt idx="5821">
                  <c:v>2.657999999999987</c:v>
                </c:pt>
                <c:pt idx="5822">
                  <c:v>2.6680000000000077</c:v>
                </c:pt>
                <c:pt idx="5823">
                  <c:v>2.6680000000000077</c:v>
                </c:pt>
                <c:pt idx="5824">
                  <c:v>2.6899999999999982</c:v>
                </c:pt>
                <c:pt idx="5825">
                  <c:v>2.6879999999999882</c:v>
                </c:pt>
                <c:pt idx="5826">
                  <c:v>2.6999999999999877</c:v>
                </c:pt>
                <c:pt idx="5827">
                  <c:v>2.7000000000000184</c:v>
                </c:pt>
                <c:pt idx="5828">
                  <c:v>2.7419999999999902</c:v>
                </c:pt>
                <c:pt idx="5829">
                  <c:v>2.7240000000000193</c:v>
                </c:pt>
                <c:pt idx="5830">
                  <c:v>2.7459999999999809</c:v>
                </c:pt>
                <c:pt idx="5831">
                  <c:v>2.7579999999999814</c:v>
                </c:pt>
                <c:pt idx="5832">
                  <c:v>2.7779999999999916</c:v>
                </c:pt>
                <c:pt idx="5833">
                  <c:v>2.7779999999999916</c:v>
                </c:pt>
                <c:pt idx="5834">
                  <c:v>2.7800000000000011</c:v>
                </c:pt>
                <c:pt idx="5835">
                  <c:v>2.7719999999999914</c:v>
                </c:pt>
                <c:pt idx="5836">
                  <c:v>2.7839999999999936</c:v>
                </c:pt>
                <c:pt idx="5837">
                  <c:v>2.7860000000000014</c:v>
                </c:pt>
                <c:pt idx="5838">
                  <c:v>2.7879999999999838</c:v>
                </c:pt>
                <c:pt idx="5839">
                  <c:v>2.7899999999999934</c:v>
                </c:pt>
                <c:pt idx="5840">
                  <c:v>2.8259999999999934</c:v>
                </c:pt>
                <c:pt idx="5841">
                  <c:v>2.8180000000000121</c:v>
                </c:pt>
                <c:pt idx="5842">
                  <c:v>2.8079999999999932</c:v>
                </c:pt>
                <c:pt idx="5843">
                  <c:v>2.8300000000000125</c:v>
                </c:pt>
                <c:pt idx="5844">
                  <c:v>2.8319999999999927</c:v>
                </c:pt>
                <c:pt idx="5845">
                  <c:v>2.8220000000000027</c:v>
                </c:pt>
                <c:pt idx="5846">
                  <c:v>2.8259999999999934</c:v>
                </c:pt>
                <c:pt idx="5847">
                  <c:v>2.8259999999999934</c:v>
                </c:pt>
                <c:pt idx="5848">
                  <c:v>2.828000000000003</c:v>
                </c:pt>
                <c:pt idx="5849">
                  <c:v>2.828000000000003</c:v>
                </c:pt>
                <c:pt idx="5850">
                  <c:v>2.8400000000000034</c:v>
                </c:pt>
                <c:pt idx="5851">
                  <c:v>2.8319999999999927</c:v>
                </c:pt>
                <c:pt idx="5852">
                  <c:v>2.8439999999999941</c:v>
                </c:pt>
                <c:pt idx="5853">
                  <c:v>2.8439999999999941</c:v>
                </c:pt>
                <c:pt idx="5854">
                  <c:v>2.8559999999999937</c:v>
                </c:pt>
                <c:pt idx="5855">
                  <c:v>2.8439999999999941</c:v>
                </c:pt>
                <c:pt idx="5856">
                  <c:v>2.8540000000000134</c:v>
                </c:pt>
                <c:pt idx="5857">
                  <c:v>2.842000000000013</c:v>
                </c:pt>
                <c:pt idx="5858">
                  <c:v>2.8340000000000027</c:v>
                </c:pt>
                <c:pt idx="5859">
                  <c:v>2.835999999999983</c:v>
                </c:pt>
                <c:pt idx="5860">
                  <c:v>2.835999999999983</c:v>
                </c:pt>
                <c:pt idx="5861">
                  <c:v>2.8460000000000027</c:v>
                </c:pt>
                <c:pt idx="5862">
                  <c:v>2.8340000000000027</c:v>
                </c:pt>
                <c:pt idx="5863">
                  <c:v>2.8319999999999927</c:v>
                </c:pt>
                <c:pt idx="5864">
                  <c:v>2.8319999999999927</c:v>
                </c:pt>
                <c:pt idx="5865">
                  <c:v>2.842000000000013</c:v>
                </c:pt>
                <c:pt idx="5866">
                  <c:v>2.828000000000003</c:v>
                </c:pt>
                <c:pt idx="5867">
                  <c:v>2.8500000000000227</c:v>
                </c:pt>
                <c:pt idx="5868">
                  <c:v>2.8499999999999943</c:v>
                </c:pt>
                <c:pt idx="5869">
                  <c:v>2.8700000000000037</c:v>
                </c:pt>
                <c:pt idx="5870">
                  <c:v>2.8480000000000132</c:v>
                </c:pt>
                <c:pt idx="5871">
                  <c:v>2.8619999999999948</c:v>
                </c:pt>
                <c:pt idx="5872">
                  <c:v>2.8599999999999834</c:v>
                </c:pt>
                <c:pt idx="5873">
                  <c:v>2.8719999999999839</c:v>
                </c:pt>
                <c:pt idx="5874">
                  <c:v>2.8799999999999941</c:v>
                </c:pt>
                <c:pt idx="5875">
                  <c:v>2.8919999999999946</c:v>
                </c:pt>
                <c:pt idx="5876">
                  <c:v>2.9019999999999868</c:v>
                </c:pt>
                <c:pt idx="5877">
                  <c:v>2.921999999999997</c:v>
                </c:pt>
                <c:pt idx="5878">
                  <c:v>2.9099999999999966</c:v>
                </c:pt>
                <c:pt idx="5879">
                  <c:v>2.9419999999999789</c:v>
                </c:pt>
                <c:pt idx="5880">
                  <c:v>2.921999999999997</c:v>
                </c:pt>
                <c:pt idx="5881">
                  <c:v>2.9439999999999884</c:v>
                </c:pt>
                <c:pt idx="5882">
                  <c:v>2.9680000000000182</c:v>
                </c:pt>
                <c:pt idx="5883">
                  <c:v>2.9659999999999798</c:v>
                </c:pt>
                <c:pt idx="5884">
                  <c:v>2.9739999999999887</c:v>
                </c:pt>
                <c:pt idx="5885">
                  <c:v>2.9619999999999878</c:v>
                </c:pt>
                <c:pt idx="5886">
                  <c:v>2.9619999999999878</c:v>
                </c:pt>
                <c:pt idx="5887">
                  <c:v>2.9639999999999986</c:v>
                </c:pt>
                <c:pt idx="5888">
                  <c:v>2.9399999999999977</c:v>
                </c:pt>
                <c:pt idx="5889">
                  <c:v>2.9519999999999977</c:v>
                </c:pt>
                <c:pt idx="5890">
                  <c:v>2.9480000000000075</c:v>
                </c:pt>
                <c:pt idx="5891">
                  <c:v>2.9379999999999877</c:v>
                </c:pt>
                <c:pt idx="5892">
                  <c:v>2.9360000000000057</c:v>
                </c:pt>
                <c:pt idx="5893">
                  <c:v>2.9359999999999777</c:v>
                </c:pt>
                <c:pt idx="5894">
                  <c:v>2.9020000000000148</c:v>
                </c:pt>
                <c:pt idx="5895">
                  <c:v>2.9019999999999868</c:v>
                </c:pt>
                <c:pt idx="5896">
                  <c:v>2.9119999999999777</c:v>
                </c:pt>
                <c:pt idx="5897">
                  <c:v>2.9320000000000164</c:v>
                </c:pt>
                <c:pt idx="5898">
                  <c:v>2.9099999999999966</c:v>
                </c:pt>
                <c:pt idx="5899">
                  <c:v>2.9320000000000164</c:v>
                </c:pt>
                <c:pt idx="5900">
                  <c:v>2.921999999999997</c:v>
                </c:pt>
                <c:pt idx="5901">
                  <c:v>2.921999999999997</c:v>
                </c:pt>
                <c:pt idx="5902">
                  <c:v>2.9339999999999975</c:v>
                </c:pt>
                <c:pt idx="5903">
                  <c:v>2.9359999999999777</c:v>
                </c:pt>
                <c:pt idx="5904">
                  <c:v>2.9279999999999982</c:v>
                </c:pt>
                <c:pt idx="5905">
                  <c:v>2.9399999999999977</c:v>
                </c:pt>
                <c:pt idx="5906">
                  <c:v>2.9519999999999977</c:v>
                </c:pt>
                <c:pt idx="5907">
                  <c:v>2.9420000000000073</c:v>
                </c:pt>
                <c:pt idx="5908">
                  <c:v>2.9419999999999789</c:v>
                </c:pt>
                <c:pt idx="5909">
                  <c:v>2.9679999999999893</c:v>
                </c:pt>
                <c:pt idx="5910">
                  <c:v>2.9679999999999893</c:v>
                </c:pt>
                <c:pt idx="5911">
                  <c:v>2.9699999999999989</c:v>
                </c:pt>
                <c:pt idx="5912">
                  <c:v>2.9639999999999986</c:v>
                </c:pt>
                <c:pt idx="5913">
                  <c:v>2.9559999999999875</c:v>
                </c:pt>
                <c:pt idx="5914">
                  <c:v>2.9560000000000173</c:v>
                </c:pt>
                <c:pt idx="5915">
                  <c:v>2.9480000000000075</c:v>
                </c:pt>
                <c:pt idx="5916">
                  <c:v>2.9379999999999877</c:v>
                </c:pt>
                <c:pt idx="5917">
                  <c:v>2.9519999999999977</c:v>
                </c:pt>
                <c:pt idx="5918">
                  <c:v>2.9440000000000182</c:v>
                </c:pt>
                <c:pt idx="5919">
                  <c:v>2.9660000000000077</c:v>
                </c:pt>
                <c:pt idx="5920">
                  <c:v>2.9440000000000182</c:v>
                </c:pt>
                <c:pt idx="5921">
                  <c:v>2.8720000000000137</c:v>
                </c:pt>
                <c:pt idx="5922">
                  <c:v>2.4739999999999887</c:v>
                </c:pt>
                <c:pt idx="5923">
                  <c:v>2.367999999999995</c:v>
                </c:pt>
                <c:pt idx="5924">
                  <c:v>2.3520000000000025</c:v>
                </c:pt>
                <c:pt idx="5925">
                  <c:v>2.4019999999999868</c:v>
                </c:pt>
                <c:pt idx="5926">
                  <c:v>2.4099999999999966</c:v>
                </c:pt>
                <c:pt idx="5927">
                  <c:v>2.2939999999999832</c:v>
                </c:pt>
                <c:pt idx="5928">
                  <c:v>2.054000000000002</c:v>
                </c:pt>
                <c:pt idx="5929">
                  <c:v>1.7259999999999978</c:v>
                </c:pt>
                <c:pt idx="5930">
                  <c:v>1.4959999999999796</c:v>
                </c:pt>
                <c:pt idx="5931">
                  <c:v>1.385999999999995</c:v>
                </c:pt>
                <c:pt idx="5932">
                  <c:v>1.3840000000000152</c:v>
                </c:pt>
                <c:pt idx="5933">
                  <c:v>1.4480000000000075</c:v>
                </c:pt>
                <c:pt idx="5934">
                  <c:v>1.5219999999999902</c:v>
                </c:pt>
                <c:pt idx="5935">
                  <c:v>1.5960000000000041</c:v>
                </c:pt>
                <c:pt idx="5936">
                  <c:v>1.6719999999999964</c:v>
                </c:pt>
                <c:pt idx="5937">
                  <c:v>1.8019999999999914</c:v>
                </c:pt>
                <c:pt idx="5938">
                  <c:v>1.9279999999999966</c:v>
                </c:pt>
                <c:pt idx="5939">
                  <c:v>2.036</c:v>
                </c:pt>
                <c:pt idx="5940">
                  <c:v>2.1239999999999952</c:v>
                </c:pt>
                <c:pt idx="5941">
                  <c:v>2.2220000000000084</c:v>
                </c:pt>
                <c:pt idx="5942">
                  <c:v>2.3079999999999932</c:v>
                </c:pt>
                <c:pt idx="5943">
                  <c:v>2.3839999999999861</c:v>
                </c:pt>
                <c:pt idx="5944">
                  <c:v>2.4499999999999877</c:v>
                </c:pt>
                <c:pt idx="5945">
                  <c:v>2.5260000000000105</c:v>
                </c:pt>
                <c:pt idx="5946">
                  <c:v>2.5700000000000207</c:v>
                </c:pt>
                <c:pt idx="5947">
                  <c:v>2.6140000000000043</c:v>
                </c:pt>
                <c:pt idx="5948">
                  <c:v>2.6260000000000048</c:v>
                </c:pt>
                <c:pt idx="5949">
                  <c:v>2.6680000000000077</c:v>
                </c:pt>
                <c:pt idx="5950">
                  <c:v>2.6820000000000177</c:v>
                </c:pt>
                <c:pt idx="5951">
                  <c:v>2.7259999999999991</c:v>
                </c:pt>
                <c:pt idx="5952">
                  <c:v>2.7160000000000077</c:v>
                </c:pt>
                <c:pt idx="5953">
                  <c:v>2.7179999999999893</c:v>
                </c:pt>
                <c:pt idx="5954">
                  <c:v>2.7060000000000182</c:v>
                </c:pt>
                <c:pt idx="5955">
                  <c:v>2.6740000000000066</c:v>
                </c:pt>
                <c:pt idx="5956">
                  <c:v>2.6639999999999882</c:v>
                </c:pt>
                <c:pt idx="5957">
                  <c:v>2.6539999999999977</c:v>
                </c:pt>
                <c:pt idx="5958">
                  <c:v>2.6520000000000148</c:v>
                </c:pt>
                <c:pt idx="5959">
                  <c:v>2.664000000000017</c:v>
                </c:pt>
                <c:pt idx="5960">
                  <c:v>2.6759999999999877</c:v>
                </c:pt>
                <c:pt idx="5961">
                  <c:v>2.686000000000007</c:v>
                </c:pt>
                <c:pt idx="5962">
                  <c:v>2.695999999999998</c:v>
                </c:pt>
                <c:pt idx="5963">
                  <c:v>2.7280000000000086</c:v>
                </c:pt>
                <c:pt idx="5964">
                  <c:v>2.7259999999999991</c:v>
                </c:pt>
                <c:pt idx="5965">
                  <c:v>2.7379999999999995</c:v>
                </c:pt>
                <c:pt idx="5966">
                  <c:v>2.7700000000000102</c:v>
                </c:pt>
                <c:pt idx="5967">
                  <c:v>2.7920000000000007</c:v>
                </c:pt>
                <c:pt idx="5968">
                  <c:v>2.804000000000002</c:v>
                </c:pt>
                <c:pt idx="5969">
                  <c:v>2.813999999999993</c:v>
                </c:pt>
                <c:pt idx="5970">
                  <c:v>2.8260000000000205</c:v>
                </c:pt>
                <c:pt idx="5971">
                  <c:v>2.8460000000000027</c:v>
                </c:pt>
                <c:pt idx="5972">
                  <c:v>2.8580000000000028</c:v>
                </c:pt>
                <c:pt idx="5973">
                  <c:v>2.8600000000000136</c:v>
                </c:pt>
                <c:pt idx="5974">
                  <c:v>2.8719999999999839</c:v>
                </c:pt>
                <c:pt idx="5975">
                  <c:v>2.8960000000000137</c:v>
                </c:pt>
                <c:pt idx="5976">
                  <c:v>2.9060000000000046</c:v>
                </c:pt>
                <c:pt idx="5977">
                  <c:v>2.9300000000000068</c:v>
                </c:pt>
                <c:pt idx="5978">
                  <c:v>2.9200000000000159</c:v>
                </c:pt>
                <c:pt idx="5979">
                  <c:v>2.9220000000000241</c:v>
                </c:pt>
                <c:pt idx="5980">
                  <c:v>2.9539999999999793</c:v>
                </c:pt>
                <c:pt idx="5981">
                  <c:v>2.9479999999999791</c:v>
                </c:pt>
                <c:pt idx="5982">
                  <c:v>2.9420000000000073</c:v>
                </c:pt>
                <c:pt idx="5983">
                  <c:v>2.9240000000000066</c:v>
                </c:pt>
                <c:pt idx="5984">
                  <c:v>2.9360000000000057</c:v>
                </c:pt>
                <c:pt idx="5985">
                  <c:v>2.9300000000000068</c:v>
                </c:pt>
                <c:pt idx="5986">
                  <c:v>2.9019999999999868</c:v>
                </c:pt>
                <c:pt idx="5987">
                  <c:v>2.8820000000000037</c:v>
                </c:pt>
                <c:pt idx="5988">
                  <c:v>2.7980000000000018</c:v>
                </c:pt>
                <c:pt idx="5989">
                  <c:v>2.7139999999999986</c:v>
                </c:pt>
                <c:pt idx="5990">
                  <c:v>2.5759999999999934</c:v>
                </c:pt>
                <c:pt idx="5991">
                  <c:v>2.4900000000000087</c:v>
                </c:pt>
                <c:pt idx="5992">
                  <c:v>2.3499999999999943</c:v>
                </c:pt>
                <c:pt idx="5993">
                  <c:v>2.2659999999999911</c:v>
                </c:pt>
                <c:pt idx="5994">
                  <c:v>2.2000000000000184</c:v>
                </c:pt>
                <c:pt idx="5995">
                  <c:v>2.117999999999995</c:v>
                </c:pt>
                <c:pt idx="5996">
                  <c:v>2.092000000000013</c:v>
                </c:pt>
                <c:pt idx="5997">
                  <c:v>2.0600000000000032</c:v>
                </c:pt>
                <c:pt idx="5998">
                  <c:v>2.0500000000000114</c:v>
                </c:pt>
                <c:pt idx="5999">
                  <c:v>2.039999999999992</c:v>
                </c:pt>
                <c:pt idx="6000">
                  <c:v>2.039999999999992</c:v>
                </c:pt>
                <c:pt idx="6001">
                  <c:v>2.0279999999999916</c:v>
                </c:pt>
                <c:pt idx="6002">
                  <c:v>2.0380000000000109</c:v>
                </c:pt>
                <c:pt idx="6003">
                  <c:v>2.0039999999999911</c:v>
                </c:pt>
                <c:pt idx="6004">
                  <c:v>2.0240000000000009</c:v>
                </c:pt>
                <c:pt idx="6005">
                  <c:v>2.01400000000001</c:v>
                </c:pt>
                <c:pt idx="6006">
                  <c:v>2.0139999999999807</c:v>
                </c:pt>
                <c:pt idx="6007">
                  <c:v>2.01400000000001</c:v>
                </c:pt>
                <c:pt idx="6008">
                  <c:v>2.0199999999999805</c:v>
                </c:pt>
                <c:pt idx="6009">
                  <c:v>2.0220000000000198</c:v>
                </c:pt>
                <c:pt idx="6010">
                  <c:v>2.0180000000000007</c:v>
                </c:pt>
                <c:pt idx="6011">
                  <c:v>2.039999999999992</c:v>
                </c:pt>
                <c:pt idx="6012">
                  <c:v>2.0279999999999916</c:v>
                </c:pt>
                <c:pt idx="6013">
                  <c:v>2.0500000000000114</c:v>
                </c:pt>
                <c:pt idx="6014">
                  <c:v>2.0460000000000207</c:v>
                </c:pt>
                <c:pt idx="6015">
                  <c:v>2.0680000000000134</c:v>
                </c:pt>
                <c:pt idx="6016">
                  <c:v>2.0560000000000107</c:v>
                </c:pt>
                <c:pt idx="6017">
                  <c:v>2.0660000000000025</c:v>
                </c:pt>
                <c:pt idx="6018">
                  <c:v>2.0739999999999839</c:v>
                </c:pt>
                <c:pt idx="6019">
                  <c:v>2.1020000000000039</c:v>
                </c:pt>
                <c:pt idx="6020">
                  <c:v>2.0879999999999952</c:v>
                </c:pt>
                <c:pt idx="6021">
                  <c:v>2.0860000000000132</c:v>
                </c:pt>
                <c:pt idx="6022">
                  <c:v>2.0840000000000032</c:v>
                </c:pt>
                <c:pt idx="6023">
                  <c:v>2.0699999999999932</c:v>
                </c:pt>
                <c:pt idx="6024">
                  <c:v>2.0680000000000134</c:v>
                </c:pt>
                <c:pt idx="6025">
                  <c:v>2.0680000000000134</c:v>
                </c:pt>
                <c:pt idx="6026">
                  <c:v>2.0660000000000025</c:v>
                </c:pt>
                <c:pt idx="6027">
                  <c:v>2.0640000000000214</c:v>
                </c:pt>
                <c:pt idx="6028">
                  <c:v>2.0960000000000027</c:v>
                </c:pt>
                <c:pt idx="6029">
                  <c:v>2.0960000000000027</c:v>
                </c:pt>
                <c:pt idx="6030">
                  <c:v>2.092000000000013</c:v>
                </c:pt>
                <c:pt idx="6031">
                  <c:v>2.1020000000000039</c:v>
                </c:pt>
                <c:pt idx="6032">
                  <c:v>2.1200000000000045</c:v>
                </c:pt>
                <c:pt idx="6033">
                  <c:v>2.1059999999999945</c:v>
                </c:pt>
                <c:pt idx="6034">
                  <c:v>2.1140000000000043</c:v>
                </c:pt>
                <c:pt idx="6035">
                  <c:v>2.1320000000000037</c:v>
                </c:pt>
                <c:pt idx="6036">
                  <c:v>2.1200000000000045</c:v>
                </c:pt>
                <c:pt idx="6037">
                  <c:v>2.1200000000000045</c:v>
                </c:pt>
                <c:pt idx="6038">
                  <c:v>2.1260000000000048</c:v>
                </c:pt>
                <c:pt idx="6039">
                  <c:v>2.1340000000000146</c:v>
                </c:pt>
                <c:pt idx="6040">
                  <c:v>2.1320000000000037</c:v>
                </c:pt>
                <c:pt idx="6041">
                  <c:v>2.1220000000000141</c:v>
                </c:pt>
                <c:pt idx="6042">
                  <c:v>2.1200000000000045</c:v>
                </c:pt>
                <c:pt idx="6043">
                  <c:v>2.117999999999995</c:v>
                </c:pt>
                <c:pt idx="6044">
                  <c:v>2.1299999999999955</c:v>
                </c:pt>
                <c:pt idx="6045">
                  <c:v>2.1299999999999955</c:v>
                </c:pt>
                <c:pt idx="6046">
                  <c:v>2.1399999999999864</c:v>
                </c:pt>
                <c:pt idx="6047">
                  <c:v>2.1419999999999959</c:v>
                </c:pt>
                <c:pt idx="6048">
                  <c:v>2.1519999999999868</c:v>
                </c:pt>
                <c:pt idx="6049">
                  <c:v>2.1540000000000248</c:v>
                </c:pt>
                <c:pt idx="6050">
                  <c:v>2.1560000000000046</c:v>
                </c:pt>
                <c:pt idx="6051">
                  <c:v>2.1779999999999982</c:v>
                </c:pt>
                <c:pt idx="6052">
                  <c:v>2.1680000000000077</c:v>
                </c:pt>
                <c:pt idx="6053">
                  <c:v>2.1599999999999966</c:v>
                </c:pt>
                <c:pt idx="6054">
                  <c:v>2.1620000000000061</c:v>
                </c:pt>
                <c:pt idx="6055">
                  <c:v>2.1539999999999977</c:v>
                </c:pt>
                <c:pt idx="6056">
                  <c:v>2.1759999999999877</c:v>
                </c:pt>
                <c:pt idx="6057">
                  <c:v>2.1819999999999879</c:v>
                </c:pt>
                <c:pt idx="6058">
                  <c:v>2.171999999999997</c:v>
                </c:pt>
                <c:pt idx="6059">
                  <c:v>2.186000000000007</c:v>
                </c:pt>
                <c:pt idx="6060">
                  <c:v>2.186000000000007</c:v>
                </c:pt>
                <c:pt idx="6061">
                  <c:v>2.1659999999999981</c:v>
                </c:pt>
                <c:pt idx="6062">
                  <c:v>2.1580000000000155</c:v>
                </c:pt>
                <c:pt idx="6063">
                  <c:v>2.1599999999999966</c:v>
                </c:pt>
                <c:pt idx="6064">
                  <c:v>2.1839999999999988</c:v>
                </c:pt>
                <c:pt idx="6065">
                  <c:v>2.1740000000000066</c:v>
                </c:pt>
                <c:pt idx="6066">
                  <c:v>2.164000000000017</c:v>
                </c:pt>
                <c:pt idx="6067">
                  <c:v>2.164000000000017</c:v>
                </c:pt>
                <c:pt idx="6068">
                  <c:v>2.1539999999999977</c:v>
                </c:pt>
                <c:pt idx="6069">
                  <c:v>2.1440000000000055</c:v>
                </c:pt>
                <c:pt idx="6070">
                  <c:v>2.1459999999999866</c:v>
                </c:pt>
                <c:pt idx="6071">
                  <c:v>2.1459999999999866</c:v>
                </c:pt>
                <c:pt idx="6072">
                  <c:v>2.157999999999987</c:v>
                </c:pt>
                <c:pt idx="6073">
                  <c:v>2.157999999999987</c:v>
                </c:pt>
                <c:pt idx="6074">
                  <c:v>2.1680000000000077</c:v>
                </c:pt>
                <c:pt idx="6075">
                  <c:v>2.1999999999999877</c:v>
                </c:pt>
                <c:pt idx="6076">
                  <c:v>2.2319999999999993</c:v>
                </c:pt>
                <c:pt idx="6077">
                  <c:v>2.2960000000000207</c:v>
                </c:pt>
                <c:pt idx="6078">
                  <c:v>2.328000000000003</c:v>
                </c:pt>
                <c:pt idx="6079">
                  <c:v>2.3720000000000137</c:v>
                </c:pt>
                <c:pt idx="6080">
                  <c:v>2.4360000000000057</c:v>
                </c:pt>
                <c:pt idx="6081">
                  <c:v>2.496000000000008</c:v>
                </c:pt>
                <c:pt idx="6082">
                  <c:v>2.5420000000000007</c:v>
                </c:pt>
                <c:pt idx="6083">
                  <c:v>2.5839999999999752</c:v>
                </c:pt>
                <c:pt idx="6084">
                  <c:v>2.6479999999999975</c:v>
                </c:pt>
                <c:pt idx="6085">
                  <c:v>2.6700000000000159</c:v>
                </c:pt>
                <c:pt idx="6086">
                  <c:v>2.6939999999999884</c:v>
                </c:pt>
                <c:pt idx="6087">
                  <c:v>2.7220000000000084</c:v>
                </c:pt>
                <c:pt idx="6088">
                  <c:v>2.7559999999999998</c:v>
                </c:pt>
                <c:pt idx="6089">
                  <c:v>2.7660000000000196</c:v>
                </c:pt>
                <c:pt idx="6090">
                  <c:v>2.7760000000000105</c:v>
                </c:pt>
                <c:pt idx="6091">
                  <c:v>2.7740000000000009</c:v>
                </c:pt>
                <c:pt idx="6092">
                  <c:v>2.7639999999999816</c:v>
                </c:pt>
                <c:pt idx="6093">
                  <c:v>2.77800000000002</c:v>
                </c:pt>
                <c:pt idx="6094">
                  <c:v>2.7660000000000196</c:v>
                </c:pt>
                <c:pt idx="6095">
                  <c:v>2.7859999999999743</c:v>
                </c:pt>
                <c:pt idx="6096">
                  <c:v>2.7639999999999816</c:v>
                </c:pt>
                <c:pt idx="6097">
                  <c:v>2.7940000000000111</c:v>
                </c:pt>
                <c:pt idx="6098">
                  <c:v>2.7860000000000014</c:v>
                </c:pt>
                <c:pt idx="6099">
                  <c:v>2.7840000000000202</c:v>
                </c:pt>
                <c:pt idx="6100">
                  <c:v>2.7719999999999914</c:v>
                </c:pt>
                <c:pt idx="6101">
                  <c:v>2.7700000000000102</c:v>
                </c:pt>
                <c:pt idx="6102">
                  <c:v>2.7680000000000011</c:v>
                </c:pt>
                <c:pt idx="6103">
                  <c:v>2.7660000000000196</c:v>
                </c:pt>
                <c:pt idx="6104">
                  <c:v>2.775999999999982</c:v>
                </c:pt>
                <c:pt idx="6105">
                  <c:v>2.7839999999999936</c:v>
                </c:pt>
                <c:pt idx="6106">
                  <c:v>2.7700000000000102</c:v>
                </c:pt>
                <c:pt idx="6107">
                  <c:v>2.7699999999999818</c:v>
                </c:pt>
                <c:pt idx="6108">
                  <c:v>2.7779999999999916</c:v>
                </c:pt>
                <c:pt idx="6109">
                  <c:v>2.7639999999999816</c:v>
                </c:pt>
                <c:pt idx="6110">
                  <c:v>2.7599999999999909</c:v>
                </c:pt>
                <c:pt idx="6111">
                  <c:v>2.7520000000000087</c:v>
                </c:pt>
                <c:pt idx="6112">
                  <c:v>2.75</c:v>
                </c:pt>
                <c:pt idx="6113">
                  <c:v>2.75</c:v>
                </c:pt>
                <c:pt idx="6114">
                  <c:v>2.7680000000000011</c:v>
                </c:pt>
                <c:pt idx="6115">
                  <c:v>2.7480000000000202</c:v>
                </c:pt>
                <c:pt idx="6116">
                  <c:v>2.75</c:v>
                </c:pt>
                <c:pt idx="6117">
                  <c:v>2.7479999999999918</c:v>
                </c:pt>
                <c:pt idx="6118">
                  <c:v>2.7559999999999998</c:v>
                </c:pt>
                <c:pt idx="6119">
                  <c:v>2.7559999999999998</c:v>
                </c:pt>
                <c:pt idx="6120">
                  <c:v>2.7440000000000002</c:v>
                </c:pt>
                <c:pt idx="6121">
                  <c:v>2.7460000000000093</c:v>
                </c:pt>
                <c:pt idx="6122">
                  <c:v>2.7479999999999918</c:v>
                </c:pt>
                <c:pt idx="6123">
                  <c:v>2.7379999999999995</c:v>
                </c:pt>
                <c:pt idx="6124">
                  <c:v>2.7299999999999898</c:v>
                </c:pt>
                <c:pt idx="6125">
                  <c:v>2.7440000000000002</c:v>
                </c:pt>
                <c:pt idx="6126">
                  <c:v>2.7220000000000084</c:v>
                </c:pt>
                <c:pt idx="6127">
                  <c:v>2.7040000000000082</c:v>
                </c:pt>
                <c:pt idx="6128">
                  <c:v>2.7259999999999991</c:v>
                </c:pt>
                <c:pt idx="6129">
                  <c:v>2.7280000000000086</c:v>
                </c:pt>
                <c:pt idx="6130">
                  <c:v>2.7319999999999993</c:v>
                </c:pt>
                <c:pt idx="6131">
                  <c:v>2.7120000000000175</c:v>
                </c:pt>
                <c:pt idx="6132">
                  <c:v>2.7139999999999986</c:v>
                </c:pt>
                <c:pt idx="6133">
                  <c:v>2.75</c:v>
                </c:pt>
                <c:pt idx="6134">
                  <c:v>2.7479999999999918</c:v>
                </c:pt>
                <c:pt idx="6135">
                  <c:v>2.7640000000000113</c:v>
                </c:pt>
                <c:pt idx="6136">
                  <c:v>2.7779999999999916</c:v>
                </c:pt>
                <c:pt idx="6137">
                  <c:v>2.7800000000000011</c:v>
                </c:pt>
                <c:pt idx="6138">
                  <c:v>2.7820000000000111</c:v>
                </c:pt>
                <c:pt idx="6139">
                  <c:v>2.7820000000000111</c:v>
                </c:pt>
                <c:pt idx="6140">
                  <c:v>2.8059999999999827</c:v>
                </c:pt>
                <c:pt idx="6141">
                  <c:v>2.7960000000000207</c:v>
                </c:pt>
                <c:pt idx="6142">
                  <c:v>2.7980000000000018</c:v>
                </c:pt>
                <c:pt idx="6143">
                  <c:v>2.8179999999999827</c:v>
                </c:pt>
                <c:pt idx="6144">
                  <c:v>2.8079999999999932</c:v>
                </c:pt>
                <c:pt idx="6145">
                  <c:v>2.7980000000000018</c:v>
                </c:pt>
                <c:pt idx="6146">
                  <c:v>2.8199999999999927</c:v>
                </c:pt>
                <c:pt idx="6147">
                  <c:v>2.8180000000000121</c:v>
                </c:pt>
                <c:pt idx="6148">
                  <c:v>2.8199999999999927</c:v>
                </c:pt>
                <c:pt idx="6149">
                  <c:v>2.8180000000000121</c:v>
                </c:pt>
                <c:pt idx="6150">
                  <c:v>2.8160000000000007</c:v>
                </c:pt>
                <c:pt idx="6151">
                  <c:v>2.8060000000000107</c:v>
                </c:pt>
                <c:pt idx="6152">
                  <c:v>2.7959999999999932</c:v>
                </c:pt>
                <c:pt idx="6153">
                  <c:v>2.7959999999999932</c:v>
                </c:pt>
                <c:pt idx="6154">
                  <c:v>2.7839999999999936</c:v>
                </c:pt>
                <c:pt idx="6155">
                  <c:v>2.7720000000000198</c:v>
                </c:pt>
                <c:pt idx="6156">
                  <c:v>2.7620000000000005</c:v>
                </c:pt>
                <c:pt idx="6157">
                  <c:v>2.7740000000000009</c:v>
                </c:pt>
                <c:pt idx="6158">
                  <c:v>2.7819999999999832</c:v>
                </c:pt>
                <c:pt idx="6159">
                  <c:v>2.7860000000000014</c:v>
                </c:pt>
                <c:pt idx="6160">
                  <c:v>2.7740000000000009</c:v>
                </c:pt>
                <c:pt idx="6161">
                  <c:v>2.7740000000000009</c:v>
                </c:pt>
                <c:pt idx="6162">
                  <c:v>2.804000000000002</c:v>
                </c:pt>
                <c:pt idx="6163">
                  <c:v>2.8059999999999827</c:v>
                </c:pt>
                <c:pt idx="6164">
                  <c:v>2.8059999999999827</c:v>
                </c:pt>
                <c:pt idx="6165">
                  <c:v>2.8159999999999727</c:v>
                </c:pt>
                <c:pt idx="6166">
                  <c:v>2.813999999999993</c:v>
                </c:pt>
                <c:pt idx="6167">
                  <c:v>2.813999999999993</c:v>
                </c:pt>
                <c:pt idx="6168">
                  <c:v>2.813999999999993</c:v>
                </c:pt>
                <c:pt idx="6169">
                  <c:v>2.8340000000000027</c:v>
                </c:pt>
                <c:pt idx="6170">
                  <c:v>2.8340000000000027</c:v>
                </c:pt>
                <c:pt idx="6171">
                  <c:v>2.8319999999999927</c:v>
                </c:pt>
                <c:pt idx="6172">
                  <c:v>2.7900000000000205</c:v>
                </c:pt>
                <c:pt idx="6173">
                  <c:v>2.8199999999999927</c:v>
                </c:pt>
                <c:pt idx="6174">
                  <c:v>2.828000000000003</c:v>
                </c:pt>
                <c:pt idx="6175">
                  <c:v>2.8059999999999827</c:v>
                </c:pt>
                <c:pt idx="6176">
                  <c:v>2.8239999999999839</c:v>
                </c:pt>
                <c:pt idx="6177">
                  <c:v>2.8019999999999925</c:v>
                </c:pt>
                <c:pt idx="6178">
                  <c:v>2.7999999999999829</c:v>
                </c:pt>
                <c:pt idx="6179">
                  <c:v>2.7999999999999829</c:v>
                </c:pt>
                <c:pt idx="6180">
                  <c:v>2.7879999999999838</c:v>
                </c:pt>
                <c:pt idx="6181">
                  <c:v>2.7880000000000122</c:v>
                </c:pt>
                <c:pt idx="6182">
                  <c:v>2.7859999999999743</c:v>
                </c:pt>
                <c:pt idx="6183">
                  <c:v>2.8079999999999932</c:v>
                </c:pt>
                <c:pt idx="6184">
                  <c:v>2.8059999999999827</c:v>
                </c:pt>
                <c:pt idx="6185">
                  <c:v>2.8060000000000107</c:v>
                </c:pt>
                <c:pt idx="6186">
                  <c:v>2.8160000000000007</c:v>
                </c:pt>
                <c:pt idx="6187">
                  <c:v>2.8060000000000107</c:v>
                </c:pt>
                <c:pt idx="6188">
                  <c:v>2.7980000000000018</c:v>
                </c:pt>
                <c:pt idx="6189">
                  <c:v>2.8180000000000121</c:v>
                </c:pt>
                <c:pt idx="6190">
                  <c:v>2.828000000000003</c:v>
                </c:pt>
                <c:pt idx="6191">
                  <c:v>2.8199999999999927</c:v>
                </c:pt>
                <c:pt idx="6192">
                  <c:v>2.8199999999999927</c:v>
                </c:pt>
                <c:pt idx="6193">
                  <c:v>2.8239999999999839</c:v>
                </c:pt>
                <c:pt idx="6194">
                  <c:v>2.8160000000000007</c:v>
                </c:pt>
                <c:pt idx="6195">
                  <c:v>2.8160000000000007</c:v>
                </c:pt>
                <c:pt idx="6196">
                  <c:v>2.8059999999999827</c:v>
                </c:pt>
                <c:pt idx="6197">
                  <c:v>2.8100000000000023</c:v>
                </c:pt>
                <c:pt idx="6198">
                  <c:v>2.8119999999999821</c:v>
                </c:pt>
                <c:pt idx="6199">
                  <c:v>2.7840000000000202</c:v>
                </c:pt>
                <c:pt idx="6200">
                  <c:v>2.7980000000000018</c:v>
                </c:pt>
                <c:pt idx="6201">
                  <c:v>2.8000000000000114</c:v>
                </c:pt>
                <c:pt idx="6202">
                  <c:v>2.8000000000000114</c:v>
                </c:pt>
                <c:pt idx="6203">
                  <c:v>2.7920000000000007</c:v>
                </c:pt>
                <c:pt idx="6204">
                  <c:v>2.7839999999999936</c:v>
                </c:pt>
                <c:pt idx="6205">
                  <c:v>2.7980000000000018</c:v>
                </c:pt>
                <c:pt idx="6206">
                  <c:v>2.7779999999999916</c:v>
                </c:pt>
                <c:pt idx="6207">
                  <c:v>2.7699999999999818</c:v>
                </c:pt>
                <c:pt idx="6208">
                  <c:v>2.7819999999999832</c:v>
                </c:pt>
                <c:pt idx="6209">
                  <c:v>2.7659999999999911</c:v>
                </c:pt>
                <c:pt idx="6210">
                  <c:v>2.7460000000000093</c:v>
                </c:pt>
                <c:pt idx="6211">
                  <c:v>2.7800000000000011</c:v>
                </c:pt>
                <c:pt idx="6212">
                  <c:v>2.7599999999999909</c:v>
                </c:pt>
                <c:pt idx="6213">
                  <c:v>2.7799999999999732</c:v>
                </c:pt>
                <c:pt idx="6214">
                  <c:v>2.7719999999999914</c:v>
                </c:pt>
                <c:pt idx="6215">
                  <c:v>2.7740000000000009</c:v>
                </c:pt>
                <c:pt idx="6216">
                  <c:v>2.7620000000000005</c:v>
                </c:pt>
                <c:pt idx="6217">
                  <c:v>2.7760000000000105</c:v>
                </c:pt>
                <c:pt idx="6218">
                  <c:v>2.7860000000000014</c:v>
                </c:pt>
                <c:pt idx="6219">
                  <c:v>2.775999999999982</c:v>
                </c:pt>
                <c:pt idx="6220">
                  <c:v>2.7860000000000014</c:v>
                </c:pt>
                <c:pt idx="6221">
                  <c:v>2.7760000000000105</c:v>
                </c:pt>
                <c:pt idx="6222">
                  <c:v>2.8180000000000121</c:v>
                </c:pt>
                <c:pt idx="6223">
                  <c:v>2.7959999999999932</c:v>
                </c:pt>
                <c:pt idx="6224">
                  <c:v>2.8160000000000007</c:v>
                </c:pt>
                <c:pt idx="6225">
                  <c:v>2.8159999999999727</c:v>
                </c:pt>
                <c:pt idx="6226">
                  <c:v>2.8259999999999934</c:v>
                </c:pt>
                <c:pt idx="6227">
                  <c:v>2.8460000000000027</c:v>
                </c:pt>
                <c:pt idx="6228">
                  <c:v>2.8379999999999939</c:v>
                </c:pt>
                <c:pt idx="6229">
                  <c:v>2.8299999999999828</c:v>
                </c:pt>
                <c:pt idx="6230">
                  <c:v>2.8279999999999745</c:v>
                </c:pt>
                <c:pt idx="6231">
                  <c:v>2.8520000000000025</c:v>
                </c:pt>
                <c:pt idx="6232">
                  <c:v>2.8499999999999943</c:v>
                </c:pt>
                <c:pt idx="6233">
                  <c:v>2.8479999999999848</c:v>
                </c:pt>
                <c:pt idx="6234">
                  <c:v>2.8499999999999943</c:v>
                </c:pt>
                <c:pt idx="6235">
                  <c:v>2.8400000000000034</c:v>
                </c:pt>
                <c:pt idx="6236">
                  <c:v>2.8499999999999943</c:v>
                </c:pt>
                <c:pt idx="6237">
                  <c:v>2.8719999999999839</c:v>
                </c:pt>
                <c:pt idx="6238">
                  <c:v>2.8720000000000137</c:v>
                </c:pt>
                <c:pt idx="6239">
                  <c:v>2.8739999999999948</c:v>
                </c:pt>
                <c:pt idx="6240">
                  <c:v>2.8840000000000146</c:v>
                </c:pt>
                <c:pt idx="6241">
                  <c:v>2.8840000000000146</c:v>
                </c:pt>
                <c:pt idx="6242">
                  <c:v>2.8739999999999948</c:v>
                </c:pt>
                <c:pt idx="6243">
                  <c:v>2.8820000000000037</c:v>
                </c:pt>
                <c:pt idx="6244">
                  <c:v>2.8959999999999853</c:v>
                </c:pt>
                <c:pt idx="6245">
                  <c:v>2.8839999999999861</c:v>
                </c:pt>
                <c:pt idx="6246">
                  <c:v>2.8820000000000037</c:v>
                </c:pt>
                <c:pt idx="6247">
                  <c:v>2.9019999999999868</c:v>
                </c:pt>
                <c:pt idx="6248">
                  <c:v>2.9019999999999868</c:v>
                </c:pt>
                <c:pt idx="6249">
                  <c:v>2.8880000000000048</c:v>
                </c:pt>
                <c:pt idx="6250">
                  <c:v>2.8879999999999781</c:v>
                </c:pt>
                <c:pt idx="6251">
                  <c:v>2.867999999999995</c:v>
                </c:pt>
                <c:pt idx="6252">
                  <c:v>2.8859999999999957</c:v>
                </c:pt>
                <c:pt idx="6253">
                  <c:v>2.8739999999999948</c:v>
                </c:pt>
                <c:pt idx="6254">
                  <c:v>2.8740000000000228</c:v>
                </c:pt>
                <c:pt idx="6255">
                  <c:v>2.8640000000000043</c:v>
                </c:pt>
                <c:pt idx="6256">
                  <c:v>2.8739999999999948</c:v>
                </c:pt>
                <c:pt idx="6257">
                  <c:v>2.8719999999999839</c:v>
                </c:pt>
                <c:pt idx="6258">
                  <c:v>2.8620000000000227</c:v>
                </c:pt>
                <c:pt idx="6259">
                  <c:v>2.8640000000000043</c:v>
                </c:pt>
                <c:pt idx="6260">
                  <c:v>2.8740000000000228</c:v>
                </c:pt>
                <c:pt idx="6261">
                  <c:v>2.8739999999999948</c:v>
                </c:pt>
                <c:pt idx="6262">
                  <c:v>2.8840000000000146</c:v>
                </c:pt>
                <c:pt idx="6263">
                  <c:v>2.8739999999999948</c:v>
                </c:pt>
                <c:pt idx="6264">
                  <c:v>2.8760000000000034</c:v>
                </c:pt>
                <c:pt idx="6265">
                  <c:v>2.8640000000000043</c:v>
                </c:pt>
                <c:pt idx="6266">
                  <c:v>2.8660000000000139</c:v>
                </c:pt>
                <c:pt idx="6267">
                  <c:v>2.835999999999983</c:v>
                </c:pt>
                <c:pt idx="6268">
                  <c:v>2.8499999999999943</c:v>
                </c:pt>
                <c:pt idx="6269">
                  <c:v>2.8620000000000227</c:v>
                </c:pt>
                <c:pt idx="6270">
                  <c:v>2.8540000000000134</c:v>
                </c:pt>
                <c:pt idx="6271">
                  <c:v>2.8540000000000134</c:v>
                </c:pt>
                <c:pt idx="6272">
                  <c:v>2.8340000000000027</c:v>
                </c:pt>
                <c:pt idx="6273">
                  <c:v>2.8460000000000027</c:v>
                </c:pt>
                <c:pt idx="6274">
                  <c:v>2.8400000000000034</c:v>
                </c:pt>
                <c:pt idx="6275">
                  <c:v>2.842000000000013</c:v>
                </c:pt>
                <c:pt idx="6276">
                  <c:v>2.8439999999999941</c:v>
                </c:pt>
                <c:pt idx="6277">
                  <c:v>2.8460000000000027</c:v>
                </c:pt>
                <c:pt idx="6278">
                  <c:v>2.8240000000000132</c:v>
                </c:pt>
                <c:pt idx="6279">
                  <c:v>2.7959999999999932</c:v>
                </c:pt>
                <c:pt idx="6280">
                  <c:v>2.8180000000000121</c:v>
                </c:pt>
                <c:pt idx="6281">
                  <c:v>2.8120000000000105</c:v>
                </c:pt>
                <c:pt idx="6282">
                  <c:v>2.7920000000000007</c:v>
                </c:pt>
                <c:pt idx="6283">
                  <c:v>2.7920000000000007</c:v>
                </c:pt>
                <c:pt idx="6284">
                  <c:v>2.7640000000000113</c:v>
                </c:pt>
                <c:pt idx="6285">
                  <c:v>2.7740000000000009</c:v>
                </c:pt>
                <c:pt idx="6286">
                  <c:v>2.7440000000000002</c:v>
                </c:pt>
                <c:pt idx="6287">
                  <c:v>2.7440000000000002</c:v>
                </c:pt>
                <c:pt idx="6288">
                  <c:v>2.7559999999999998</c:v>
                </c:pt>
                <c:pt idx="6289">
                  <c:v>2.7459999999999809</c:v>
                </c:pt>
                <c:pt idx="6290">
                  <c:v>2.7220000000000084</c:v>
                </c:pt>
                <c:pt idx="6291">
                  <c:v>2.7400000000000091</c:v>
                </c:pt>
                <c:pt idx="6292">
                  <c:v>2.7299999999999898</c:v>
                </c:pt>
                <c:pt idx="6293">
                  <c:v>2.7199999999999989</c:v>
                </c:pt>
                <c:pt idx="6294">
                  <c:v>2.7079999999999997</c:v>
                </c:pt>
                <c:pt idx="6295">
                  <c:v>2.7059999999999889</c:v>
                </c:pt>
                <c:pt idx="6296">
                  <c:v>2.7019999999999982</c:v>
                </c:pt>
                <c:pt idx="6297">
                  <c:v>2.6920000000000073</c:v>
                </c:pt>
                <c:pt idx="6298">
                  <c:v>2.7019999999999982</c:v>
                </c:pt>
                <c:pt idx="6299">
                  <c:v>2.671999999999997</c:v>
                </c:pt>
                <c:pt idx="6300">
                  <c:v>2.6740000000000066</c:v>
                </c:pt>
                <c:pt idx="6301">
                  <c:v>2.695999999999998</c:v>
                </c:pt>
                <c:pt idx="6302">
                  <c:v>2.686000000000007</c:v>
                </c:pt>
                <c:pt idx="6303">
                  <c:v>2.7000000000000184</c:v>
                </c:pt>
                <c:pt idx="6304">
                  <c:v>2.7079999999999997</c:v>
                </c:pt>
                <c:pt idx="6305">
                  <c:v>2.7280000000000086</c:v>
                </c:pt>
                <c:pt idx="6306">
                  <c:v>2.7379999999999995</c:v>
                </c:pt>
                <c:pt idx="6307">
                  <c:v>2.7400000000000091</c:v>
                </c:pt>
                <c:pt idx="6308">
                  <c:v>2.75</c:v>
                </c:pt>
                <c:pt idx="6309">
                  <c:v>2.7620000000000005</c:v>
                </c:pt>
                <c:pt idx="6310">
                  <c:v>2.75</c:v>
                </c:pt>
                <c:pt idx="6311">
                  <c:v>2.7699999999999818</c:v>
                </c:pt>
                <c:pt idx="6312">
                  <c:v>2.7800000000000011</c:v>
                </c:pt>
                <c:pt idx="6313">
                  <c:v>2.7880000000000122</c:v>
                </c:pt>
                <c:pt idx="6314">
                  <c:v>2.7660000000000196</c:v>
                </c:pt>
                <c:pt idx="6315">
                  <c:v>2.7760000000000105</c:v>
                </c:pt>
                <c:pt idx="6316">
                  <c:v>2.7860000000000014</c:v>
                </c:pt>
                <c:pt idx="6317">
                  <c:v>2.7740000000000009</c:v>
                </c:pt>
                <c:pt idx="6318">
                  <c:v>2.7760000000000105</c:v>
                </c:pt>
                <c:pt idx="6319">
                  <c:v>2.7839999999999936</c:v>
                </c:pt>
                <c:pt idx="6320">
                  <c:v>2.7820000000000111</c:v>
                </c:pt>
                <c:pt idx="6321">
                  <c:v>2.7820000000000111</c:v>
                </c:pt>
                <c:pt idx="6322">
                  <c:v>2.7800000000000011</c:v>
                </c:pt>
                <c:pt idx="6323">
                  <c:v>2.7779999999999916</c:v>
                </c:pt>
                <c:pt idx="6324">
                  <c:v>2.7659999999999911</c:v>
                </c:pt>
                <c:pt idx="6325">
                  <c:v>2.7640000000000113</c:v>
                </c:pt>
                <c:pt idx="6326">
                  <c:v>2.7539999999999911</c:v>
                </c:pt>
                <c:pt idx="6327">
                  <c:v>2.7640000000000113</c:v>
                </c:pt>
                <c:pt idx="6328">
                  <c:v>2.7519999999999807</c:v>
                </c:pt>
                <c:pt idx="6329">
                  <c:v>2.75</c:v>
                </c:pt>
                <c:pt idx="6330">
                  <c:v>2.7599999999999909</c:v>
                </c:pt>
                <c:pt idx="6331">
                  <c:v>2.7400000000000091</c:v>
                </c:pt>
                <c:pt idx="6332">
                  <c:v>2.7400000000000091</c:v>
                </c:pt>
                <c:pt idx="6333">
                  <c:v>2.7620000000000005</c:v>
                </c:pt>
                <c:pt idx="6334">
                  <c:v>2.7379999999999995</c:v>
                </c:pt>
                <c:pt idx="6335">
                  <c:v>2.7479999999999918</c:v>
                </c:pt>
                <c:pt idx="6336">
                  <c:v>2.7399999999999807</c:v>
                </c:pt>
                <c:pt idx="6337">
                  <c:v>2.7620000000000005</c:v>
                </c:pt>
                <c:pt idx="6338">
                  <c:v>2.7620000000000005</c:v>
                </c:pt>
                <c:pt idx="6339">
                  <c:v>2.7640000000000113</c:v>
                </c:pt>
                <c:pt idx="6340">
                  <c:v>2.7659999999999911</c:v>
                </c:pt>
                <c:pt idx="6341">
                  <c:v>2.7440000000000002</c:v>
                </c:pt>
                <c:pt idx="6342">
                  <c:v>2.7580000000000098</c:v>
                </c:pt>
                <c:pt idx="6343">
                  <c:v>2.7620000000000005</c:v>
                </c:pt>
                <c:pt idx="6344">
                  <c:v>2.7440000000000002</c:v>
                </c:pt>
                <c:pt idx="6345">
                  <c:v>2.7459999999999809</c:v>
                </c:pt>
                <c:pt idx="6346">
                  <c:v>2.7580000000000098</c:v>
                </c:pt>
                <c:pt idx="6347">
                  <c:v>2.7379999999999995</c:v>
                </c:pt>
                <c:pt idx="6348">
                  <c:v>2.7419999999999902</c:v>
                </c:pt>
                <c:pt idx="6349">
                  <c:v>2.7519999999999807</c:v>
                </c:pt>
                <c:pt idx="6350">
                  <c:v>2.7239999999999895</c:v>
                </c:pt>
                <c:pt idx="6351">
                  <c:v>2.73599999999999</c:v>
                </c:pt>
                <c:pt idx="6352">
                  <c:v>2.7160000000000077</c:v>
                </c:pt>
                <c:pt idx="6353">
                  <c:v>2.7180000000000182</c:v>
                </c:pt>
                <c:pt idx="6354">
                  <c:v>2.7059999999999889</c:v>
                </c:pt>
                <c:pt idx="6355">
                  <c:v>2.695999999999998</c:v>
                </c:pt>
                <c:pt idx="6356">
                  <c:v>2.695999999999998</c:v>
                </c:pt>
                <c:pt idx="6357">
                  <c:v>2.6980000000000075</c:v>
                </c:pt>
                <c:pt idx="6358">
                  <c:v>2.6879999999999882</c:v>
                </c:pt>
                <c:pt idx="6359">
                  <c:v>2.6799999999999784</c:v>
                </c:pt>
                <c:pt idx="6360">
                  <c:v>2.6800000000000082</c:v>
                </c:pt>
                <c:pt idx="6361">
                  <c:v>2.6580000000000155</c:v>
                </c:pt>
                <c:pt idx="6362">
                  <c:v>2.6679999999999793</c:v>
                </c:pt>
                <c:pt idx="6363">
                  <c:v>2.6560000000000046</c:v>
                </c:pt>
                <c:pt idx="6364">
                  <c:v>2.6440000000000055</c:v>
                </c:pt>
                <c:pt idx="6365">
                  <c:v>2.6560000000000046</c:v>
                </c:pt>
                <c:pt idx="6366">
                  <c:v>2.6339999999999861</c:v>
                </c:pt>
                <c:pt idx="6367">
                  <c:v>2.6319999999999766</c:v>
                </c:pt>
                <c:pt idx="6368">
                  <c:v>2.6339999999999861</c:v>
                </c:pt>
                <c:pt idx="6369">
                  <c:v>2.6400000000000152</c:v>
                </c:pt>
                <c:pt idx="6370">
                  <c:v>2.6380000000000048</c:v>
                </c:pt>
                <c:pt idx="6371">
                  <c:v>2.6379999999999781</c:v>
                </c:pt>
                <c:pt idx="6372">
                  <c:v>2.5960000000000027</c:v>
                </c:pt>
                <c:pt idx="6373">
                  <c:v>2.617999999999995</c:v>
                </c:pt>
                <c:pt idx="6374">
                  <c:v>2.6279999999999859</c:v>
                </c:pt>
                <c:pt idx="6375">
                  <c:v>2.6299999999999955</c:v>
                </c:pt>
                <c:pt idx="6376">
                  <c:v>2.6500000000000057</c:v>
                </c:pt>
                <c:pt idx="6377">
                  <c:v>2.6399999999999864</c:v>
                </c:pt>
                <c:pt idx="6378">
                  <c:v>2.6500000000000057</c:v>
                </c:pt>
                <c:pt idx="6379">
                  <c:v>2.6500000000000057</c:v>
                </c:pt>
                <c:pt idx="6380">
                  <c:v>2.6699999999999875</c:v>
                </c:pt>
                <c:pt idx="6381">
                  <c:v>2.6699999999999875</c:v>
                </c:pt>
                <c:pt idx="6382">
                  <c:v>2.6699999999999875</c:v>
                </c:pt>
                <c:pt idx="6383">
                  <c:v>2.6699999999999875</c:v>
                </c:pt>
                <c:pt idx="6384">
                  <c:v>2.6680000000000077</c:v>
                </c:pt>
                <c:pt idx="6385">
                  <c:v>2.657999999999987</c:v>
                </c:pt>
                <c:pt idx="6386">
                  <c:v>2.6800000000000082</c:v>
                </c:pt>
                <c:pt idx="6387">
                  <c:v>2.6880000000000179</c:v>
                </c:pt>
                <c:pt idx="6388">
                  <c:v>2.6899999999999982</c:v>
                </c:pt>
                <c:pt idx="6389">
                  <c:v>2.686000000000007</c:v>
                </c:pt>
                <c:pt idx="6390">
                  <c:v>2.695999999999998</c:v>
                </c:pt>
                <c:pt idx="6391">
                  <c:v>2.695999999999998</c:v>
                </c:pt>
                <c:pt idx="6392">
                  <c:v>2.6939999999999884</c:v>
                </c:pt>
                <c:pt idx="6393">
                  <c:v>2.6940000000000182</c:v>
                </c:pt>
                <c:pt idx="6394">
                  <c:v>2.6920000000000073</c:v>
                </c:pt>
                <c:pt idx="6395">
                  <c:v>2.6679999999999793</c:v>
                </c:pt>
                <c:pt idx="6396">
                  <c:v>2.6679999999999793</c:v>
                </c:pt>
                <c:pt idx="6397">
                  <c:v>2.6759999999999877</c:v>
                </c:pt>
                <c:pt idx="6398">
                  <c:v>2.671999999999997</c:v>
                </c:pt>
                <c:pt idx="6399">
                  <c:v>2.6599999999999966</c:v>
                </c:pt>
                <c:pt idx="6400">
                  <c:v>2.6499999999999782</c:v>
                </c:pt>
                <c:pt idx="6401">
                  <c:v>2.6380000000000048</c:v>
                </c:pt>
                <c:pt idx="6402">
                  <c:v>2.6459999999999866</c:v>
                </c:pt>
                <c:pt idx="6403">
                  <c:v>2.6239999999999952</c:v>
                </c:pt>
                <c:pt idx="6404">
                  <c:v>2.6140000000000043</c:v>
                </c:pt>
                <c:pt idx="6405">
                  <c:v>2.6359999999999957</c:v>
                </c:pt>
                <c:pt idx="6406">
                  <c:v>2.6239999999999952</c:v>
                </c:pt>
                <c:pt idx="6407">
                  <c:v>2.6219999999999857</c:v>
                </c:pt>
                <c:pt idx="6408">
                  <c:v>2.6219999999999857</c:v>
                </c:pt>
                <c:pt idx="6409">
                  <c:v>2.6119999999999948</c:v>
                </c:pt>
                <c:pt idx="6410">
                  <c:v>2.6100000000000136</c:v>
                </c:pt>
                <c:pt idx="6411">
                  <c:v>2.5900000000000034</c:v>
                </c:pt>
                <c:pt idx="6412">
                  <c:v>2.5720000000000027</c:v>
                </c:pt>
                <c:pt idx="6413">
                  <c:v>2.5739999999999839</c:v>
                </c:pt>
                <c:pt idx="6414">
                  <c:v>2.5879999999999952</c:v>
                </c:pt>
                <c:pt idx="6415">
                  <c:v>2.5879999999999952</c:v>
                </c:pt>
                <c:pt idx="6416">
                  <c:v>2.5900000000000034</c:v>
                </c:pt>
                <c:pt idx="6417">
                  <c:v>2.6140000000000043</c:v>
                </c:pt>
                <c:pt idx="6418">
                  <c:v>2.6140000000000043</c:v>
                </c:pt>
                <c:pt idx="6419">
                  <c:v>2.617999999999995</c:v>
                </c:pt>
                <c:pt idx="6420">
                  <c:v>2.6500000000000057</c:v>
                </c:pt>
                <c:pt idx="6421">
                  <c:v>2.6539999999999977</c:v>
                </c:pt>
                <c:pt idx="6422">
                  <c:v>2.6359999999999957</c:v>
                </c:pt>
                <c:pt idx="6423">
                  <c:v>2.657999999999987</c:v>
                </c:pt>
                <c:pt idx="6424">
                  <c:v>2.6779999999999982</c:v>
                </c:pt>
                <c:pt idx="6425">
                  <c:v>2.6519999999999868</c:v>
                </c:pt>
                <c:pt idx="6426">
                  <c:v>2.6519999999999868</c:v>
                </c:pt>
                <c:pt idx="6427">
                  <c:v>2.6559999999999775</c:v>
                </c:pt>
                <c:pt idx="6428">
                  <c:v>2.6459999999999866</c:v>
                </c:pt>
                <c:pt idx="6429">
                  <c:v>2.671999999999997</c:v>
                </c:pt>
                <c:pt idx="6430">
                  <c:v>2.6620000000000061</c:v>
                </c:pt>
                <c:pt idx="6431">
                  <c:v>2.6820000000000177</c:v>
                </c:pt>
                <c:pt idx="6432">
                  <c:v>2.6699999999999875</c:v>
                </c:pt>
                <c:pt idx="6433">
                  <c:v>2.646000000000015</c:v>
                </c:pt>
                <c:pt idx="6434">
                  <c:v>2.6359999999999957</c:v>
                </c:pt>
                <c:pt idx="6435">
                  <c:v>2.6320000000000037</c:v>
                </c:pt>
                <c:pt idx="6436">
                  <c:v>2.5900000000000034</c:v>
                </c:pt>
                <c:pt idx="6437">
                  <c:v>2.5999999999999943</c:v>
                </c:pt>
                <c:pt idx="6438">
                  <c:v>2.5680000000000134</c:v>
                </c:pt>
                <c:pt idx="6439">
                  <c:v>2.5879999999999952</c:v>
                </c:pt>
                <c:pt idx="6440">
                  <c:v>2.5740000000000132</c:v>
                </c:pt>
                <c:pt idx="6441">
                  <c:v>2.5619999999999834</c:v>
                </c:pt>
                <c:pt idx="6442">
                  <c:v>2.5519999999999925</c:v>
                </c:pt>
                <c:pt idx="6443">
                  <c:v>2.5539999999999736</c:v>
                </c:pt>
                <c:pt idx="6444">
                  <c:v>2.539999999999992</c:v>
                </c:pt>
                <c:pt idx="6445">
                  <c:v>2.5440000000000111</c:v>
                </c:pt>
                <c:pt idx="6446">
                  <c:v>2.5279999999999916</c:v>
                </c:pt>
                <c:pt idx="6447">
                  <c:v>2.5180000000000007</c:v>
                </c:pt>
                <c:pt idx="6448">
                  <c:v>2.5139999999999807</c:v>
                </c:pt>
                <c:pt idx="6449">
                  <c:v>2.51400000000001</c:v>
                </c:pt>
                <c:pt idx="6450">
                  <c:v>2.4040000000000248</c:v>
                </c:pt>
                <c:pt idx="6451">
                  <c:v>2.2999999999999829</c:v>
                </c:pt>
                <c:pt idx="6452">
                  <c:v>2.2599999999999909</c:v>
                </c:pt>
                <c:pt idx="6453">
                  <c:v>2.2740000000000009</c:v>
                </c:pt>
                <c:pt idx="6454">
                  <c:v>2.2559999999999998</c:v>
                </c:pt>
                <c:pt idx="6455">
                  <c:v>2.2760000000000105</c:v>
                </c:pt>
                <c:pt idx="6456">
                  <c:v>2.27800000000002</c:v>
                </c:pt>
                <c:pt idx="6457">
                  <c:v>2.2779999999999916</c:v>
                </c:pt>
                <c:pt idx="6458">
                  <c:v>2.2540000000000191</c:v>
                </c:pt>
                <c:pt idx="6459">
                  <c:v>2.2280000000000086</c:v>
                </c:pt>
                <c:pt idx="6460">
                  <c:v>2.2479999999999918</c:v>
                </c:pt>
                <c:pt idx="6461">
                  <c:v>2.2159999999999798</c:v>
                </c:pt>
                <c:pt idx="6462">
                  <c:v>2.157999999999987</c:v>
                </c:pt>
                <c:pt idx="6463">
                  <c:v>2.0879999999999952</c:v>
                </c:pt>
                <c:pt idx="6464">
                  <c:v>1.9779999999999798</c:v>
                </c:pt>
                <c:pt idx="6465">
                  <c:v>1.8659999999999848</c:v>
                </c:pt>
                <c:pt idx="6466">
                  <c:v>1.7439999999999989</c:v>
                </c:pt>
                <c:pt idx="6467">
                  <c:v>1.6899999999999971</c:v>
                </c:pt>
                <c:pt idx="6468">
                  <c:v>1.6460000000000157</c:v>
                </c:pt>
                <c:pt idx="6469">
                  <c:v>1.6040000000000141</c:v>
                </c:pt>
                <c:pt idx="6470">
                  <c:v>1.5999999999999934</c:v>
                </c:pt>
                <c:pt idx="6471">
                  <c:v>1.5980000000000139</c:v>
                </c:pt>
                <c:pt idx="6472">
                  <c:v>1.6179999999999943</c:v>
                </c:pt>
                <c:pt idx="6473">
                  <c:v>1.6579999999999864</c:v>
                </c:pt>
                <c:pt idx="6474">
                  <c:v>1.6579999999999864</c:v>
                </c:pt>
                <c:pt idx="6475">
                  <c:v>1.6800000000000075</c:v>
                </c:pt>
                <c:pt idx="6476">
                  <c:v>1.710000000000008</c:v>
                </c:pt>
                <c:pt idx="6477">
                  <c:v>1.7419999999999893</c:v>
                </c:pt>
                <c:pt idx="6478">
                  <c:v>1.7740000000000009</c:v>
                </c:pt>
                <c:pt idx="6479">
                  <c:v>1.817999999999983</c:v>
                </c:pt>
                <c:pt idx="6480">
                  <c:v>1.8600000000000141</c:v>
                </c:pt>
                <c:pt idx="6481">
                  <c:v>1.8839999999999852</c:v>
                </c:pt>
                <c:pt idx="6482">
                  <c:v>1.9060000000000061</c:v>
                </c:pt>
                <c:pt idx="6483">
                  <c:v>1.918000000000007</c:v>
                </c:pt>
                <c:pt idx="6484">
                  <c:v>1.9520000000000273</c:v>
                </c:pt>
                <c:pt idx="6485">
                  <c:v>1.9640000000000277</c:v>
                </c:pt>
                <c:pt idx="6486">
                  <c:v>1.9859999999999898</c:v>
                </c:pt>
                <c:pt idx="6487">
                  <c:v>2.0100000000000193</c:v>
                </c:pt>
                <c:pt idx="6488">
                  <c:v>2.0439999999999832</c:v>
                </c:pt>
                <c:pt idx="6489">
                  <c:v>2.0460000000000207</c:v>
                </c:pt>
                <c:pt idx="6490">
                  <c:v>2.0600000000000032</c:v>
                </c:pt>
                <c:pt idx="6491">
                  <c:v>2.0500000000000114</c:v>
                </c:pt>
                <c:pt idx="6492">
                  <c:v>2.0640000000000214</c:v>
                </c:pt>
                <c:pt idx="6493">
                  <c:v>2.0640000000000214</c:v>
                </c:pt>
                <c:pt idx="6494">
                  <c:v>2.0679999999999836</c:v>
                </c:pt>
                <c:pt idx="6495">
                  <c:v>2.078000000000003</c:v>
                </c:pt>
                <c:pt idx="6496">
                  <c:v>2.0800000000000138</c:v>
                </c:pt>
                <c:pt idx="6497">
                  <c:v>2.0819999999999936</c:v>
                </c:pt>
                <c:pt idx="6498">
                  <c:v>2.0960000000000027</c:v>
                </c:pt>
                <c:pt idx="6499">
                  <c:v>2.117999999999995</c:v>
                </c:pt>
                <c:pt idx="6500">
                  <c:v>2.1080000000000041</c:v>
                </c:pt>
                <c:pt idx="6501">
                  <c:v>2.0999999999999943</c:v>
                </c:pt>
                <c:pt idx="6502">
                  <c:v>2.1100000000000136</c:v>
                </c:pt>
                <c:pt idx="6503">
                  <c:v>2.1119999999999948</c:v>
                </c:pt>
                <c:pt idx="6504">
                  <c:v>2.1320000000000037</c:v>
                </c:pt>
                <c:pt idx="6505">
                  <c:v>2.1440000000000055</c:v>
                </c:pt>
                <c:pt idx="6506">
                  <c:v>2.1539999999999977</c:v>
                </c:pt>
                <c:pt idx="6507">
                  <c:v>2.1760000000000161</c:v>
                </c:pt>
                <c:pt idx="6508">
                  <c:v>2.1980000000000075</c:v>
                </c:pt>
                <c:pt idx="6509">
                  <c:v>2.2180000000000182</c:v>
                </c:pt>
                <c:pt idx="6510">
                  <c:v>2.2280000000000086</c:v>
                </c:pt>
                <c:pt idx="6511">
                  <c:v>2.2599999999999909</c:v>
                </c:pt>
                <c:pt idx="6512">
                  <c:v>2.2800000000000011</c:v>
                </c:pt>
                <c:pt idx="6513">
                  <c:v>2.3019999999999925</c:v>
                </c:pt>
                <c:pt idx="6514">
                  <c:v>2.3319999999999927</c:v>
                </c:pt>
                <c:pt idx="6515">
                  <c:v>2.3340000000000027</c:v>
                </c:pt>
                <c:pt idx="6516">
                  <c:v>2.342000000000013</c:v>
                </c:pt>
                <c:pt idx="6517">
                  <c:v>2.3740000000000228</c:v>
                </c:pt>
                <c:pt idx="6518">
                  <c:v>2.3739999999999948</c:v>
                </c:pt>
                <c:pt idx="6519">
                  <c:v>2.3859999999999957</c:v>
                </c:pt>
                <c:pt idx="6520">
                  <c:v>2.4180000000000064</c:v>
                </c:pt>
                <c:pt idx="6521">
                  <c:v>2.4280000000000257</c:v>
                </c:pt>
                <c:pt idx="6522">
                  <c:v>2.4619999999999878</c:v>
                </c:pt>
                <c:pt idx="6523">
                  <c:v>2.4720000000000071</c:v>
                </c:pt>
                <c:pt idx="6524">
                  <c:v>2.4819999999999993</c:v>
                </c:pt>
                <c:pt idx="6525">
                  <c:v>2.5039999999999911</c:v>
                </c:pt>
                <c:pt idx="6526">
                  <c:v>2.51400000000001</c:v>
                </c:pt>
                <c:pt idx="6527">
                  <c:v>2.5240000000000009</c:v>
                </c:pt>
                <c:pt idx="6528">
                  <c:v>2.536</c:v>
                </c:pt>
                <c:pt idx="6529">
                  <c:v>2.536</c:v>
                </c:pt>
                <c:pt idx="6530">
                  <c:v>2.5580000000000207</c:v>
                </c:pt>
                <c:pt idx="6531">
                  <c:v>2.5480000000000018</c:v>
                </c:pt>
                <c:pt idx="6532">
                  <c:v>2.5560000000000107</c:v>
                </c:pt>
                <c:pt idx="6533">
                  <c:v>2.578000000000003</c:v>
                </c:pt>
                <c:pt idx="6534">
                  <c:v>2.5980000000000132</c:v>
                </c:pt>
                <c:pt idx="6535">
                  <c:v>2.5879999999999952</c:v>
                </c:pt>
                <c:pt idx="6536">
                  <c:v>2.607999999999977</c:v>
                </c:pt>
                <c:pt idx="6537">
                  <c:v>2.5859999999999843</c:v>
                </c:pt>
                <c:pt idx="6538">
                  <c:v>2.5979999999999848</c:v>
                </c:pt>
                <c:pt idx="6539">
                  <c:v>2.6080000000000041</c:v>
                </c:pt>
                <c:pt idx="6540">
                  <c:v>2.5960000000000027</c:v>
                </c:pt>
                <c:pt idx="6541">
                  <c:v>2.6279999999999859</c:v>
                </c:pt>
                <c:pt idx="6542">
                  <c:v>2.6140000000000043</c:v>
                </c:pt>
                <c:pt idx="6543">
                  <c:v>2.6440000000000055</c:v>
                </c:pt>
                <c:pt idx="6544">
                  <c:v>2.6320000000000037</c:v>
                </c:pt>
                <c:pt idx="6545">
                  <c:v>2.6440000000000055</c:v>
                </c:pt>
                <c:pt idx="6546">
                  <c:v>2.6320000000000037</c:v>
                </c:pt>
                <c:pt idx="6547">
                  <c:v>2.6440000000000055</c:v>
                </c:pt>
                <c:pt idx="6548">
                  <c:v>2.6520000000000148</c:v>
                </c:pt>
                <c:pt idx="6549">
                  <c:v>2.6419999999999959</c:v>
                </c:pt>
                <c:pt idx="6550">
                  <c:v>2.6759999999999877</c:v>
                </c:pt>
                <c:pt idx="6551">
                  <c:v>2.6440000000000055</c:v>
                </c:pt>
                <c:pt idx="6552">
                  <c:v>2.6560000000000046</c:v>
                </c:pt>
                <c:pt idx="6553">
                  <c:v>2.6580000000000155</c:v>
                </c:pt>
                <c:pt idx="6554">
                  <c:v>2.6680000000000077</c:v>
                </c:pt>
                <c:pt idx="6555">
                  <c:v>2.6599999999999966</c:v>
                </c:pt>
                <c:pt idx="6556">
                  <c:v>2.6840000000000259</c:v>
                </c:pt>
                <c:pt idx="6557">
                  <c:v>2.6620000000000061</c:v>
                </c:pt>
                <c:pt idx="6558">
                  <c:v>2.6759999999999877</c:v>
                </c:pt>
                <c:pt idx="6559">
                  <c:v>2.6760000000000161</c:v>
                </c:pt>
                <c:pt idx="6560">
                  <c:v>2.6780000000000257</c:v>
                </c:pt>
                <c:pt idx="6561">
                  <c:v>2.6780000000000257</c:v>
                </c:pt>
                <c:pt idx="6562">
                  <c:v>2.657999999999987</c:v>
                </c:pt>
                <c:pt idx="6563">
                  <c:v>2.6560000000000046</c:v>
                </c:pt>
                <c:pt idx="6564">
                  <c:v>2.6480000000000246</c:v>
                </c:pt>
                <c:pt idx="6565">
                  <c:v>2.6500000000000057</c:v>
                </c:pt>
                <c:pt idx="6566">
                  <c:v>2.6280000000000152</c:v>
                </c:pt>
                <c:pt idx="6567">
                  <c:v>2.6300000000000239</c:v>
                </c:pt>
                <c:pt idx="6568">
                  <c:v>2.6220000000000141</c:v>
                </c:pt>
                <c:pt idx="6569">
                  <c:v>2.6500000000000057</c:v>
                </c:pt>
                <c:pt idx="6570">
                  <c:v>2.6500000000000057</c:v>
                </c:pt>
                <c:pt idx="6571">
                  <c:v>2.646000000000015</c:v>
                </c:pt>
                <c:pt idx="6572">
                  <c:v>2.6360000000000237</c:v>
                </c:pt>
                <c:pt idx="6573">
                  <c:v>2.6359999999999957</c:v>
                </c:pt>
                <c:pt idx="6574">
                  <c:v>2.6380000000000048</c:v>
                </c:pt>
                <c:pt idx="6575">
                  <c:v>2.6380000000000048</c:v>
                </c:pt>
                <c:pt idx="6576">
                  <c:v>2.6479999999999975</c:v>
                </c:pt>
                <c:pt idx="6577">
                  <c:v>2.6479999999999975</c:v>
                </c:pt>
                <c:pt idx="6578">
                  <c:v>2.6360000000000237</c:v>
                </c:pt>
                <c:pt idx="6579">
                  <c:v>2.6239999999999952</c:v>
                </c:pt>
                <c:pt idx="6580">
                  <c:v>2.6240000000000236</c:v>
                </c:pt>
                <c:pt idx="6581">
                  <c:v>2.6219999999999857</c:v>
                </c:pt>
                <c:pt idx="6582">
                  <c:v>2.6020000000000039</c:v>
                </c:pt>
                <c:pt idx="6583">
                  <c:v>2.6239999999999952</c:v>
                </c:pt>
                <c:pt idx="6584">
                  <c:v>2.6240000000000236</c:v>
                </c:pt>
                <c:pt idx="6585">
                  <c:v>2.6120000000000227</c:v>
                </c:pt>
                <c:pt idx="6586">
                  <c:v>2.5999999999999943</c:v>
                </c:pt>
                <c:pt idx="6587">
                  <c:v>2.6100000000000136</c:v>
                </c:pt>
                <c:pt idx="6588">
                  <c:v>2.5980000000000132</c:v>
                </c:pt>
                <c:pt idx="6589">
                  <c:v>2.5960000000000027</c:v>
                </c:pt>
                <c:pt idx="6590">
                  <c:v>2.5759999999999934</c:v>
                </c:pt>
                <c:pt idx="6591">
                  <c:v>2.5760000000000205</c:v>
                </c:pt>
                <c:pt idx="6592">
                  <c:v>2.5320000000000107</c:v>
                </c:pt>
                <c:pt idx="6593">
                  <c:v>2.4639999999999986</c:v>
                </c:pt>
                <c:pt idx="6594">
                  <c:v>2.4200000000000159</c:v>
                </c:pt>
                <c:pt idx="6595">
                  <c:v>2.3660000000000139</c:v>
                </c:pt>
                <c:pt idx="6596">
                  <c:v>2.304000000000002</c:v>
                </c:pt>
                <c:pt idx="6597">
                  <c:v>2.2579999999999814</c:v>
                </c:pt>
                <c:pt idx="6598">
                  <c:v>2.22199999999998</c:v>
                </c:pt>
                <c:pt idx="6599">
                  <c:v>2.1940000000000182</c:v>
                </c:pt>
                <c:pt idx="6600">
                  <c:v>2.157999999999987</c:v>
                </c:pt>
                <c:pt idx="6601">
                  <c:v>2.157999999999987</c:v>
                </c:pt>
                <c:pt idx="6602">
                  <c:v>2.1580000000000155</c:v>
                </c:pt>
                <c:pt idx="6603">
                  <c:v>2.157999999999987</c:v>
                </c:pt>
                <c:pt idx="6604">
                  <c:v>2.1680000000000077</c:v>
                </c:pt>
                <c:pt idx="6605">
                  <c:v>2.1999999999999877</c:v>
                </c:pt>
                <c:pt idx="6606">
                  <c:v>2.2299999999999898</c:v>
                </c:pt>
                <c:pt idx="6607">
                  <c:v>2.25</c:v>
                </c:pt>
                <c:pt idx="6608">
                  <c:v>2.2599999999999909</c:v>
                </c:pt>
                <c:pt idx="6609">
                  <c:v>2.2800000000000011</c:v>
                </c:pt>
                <c:pt idx="6610">
                  <c:v>2.3119999999999821</c:v>
                </c:pt>
                <c:pt idx="6611">
                  <c:v>2.3220000000000027</c:v>
                </c:pt>
                <c:pt idx="6612">
                  <c:v>2.3540000000000134</c:v>
                </c:pt>
                <c:pt idx="6613">
                  <c:v>2.3619999999999948</c:v>
                </c:pt>
                <c:pt idx="6614">
                  <c:v>2.3720000000000137</c:v>
                </c:pt>
                <c:pt idx="6615">
                  <c:v>2.4020000000000148</c:v>
                </c:pt>
                <c:pt idx="6616">
                  <c:v>2.4340000000000246</c:v>
                </c:pt>
                <c:pt idx="6617">
                  <c:v>2.4339999999999975</c:v>
                </c:pt>
                <c:pt idx="6618">
                  <c:v>2.4420000000000073</c:v>
                </c:pt>
                <c:pt idx="6619">
                  <c:v>2.4559999999999875</c:v>
                </c:pt>
                <c:pt idx="6620">
                  <c:v>2.4559999999999875</c:v>
                </c:pt>
                <c:pt idx="6621">
                  <c:v>2.4759999999999978</c:v>
                </c:pt>
                <c:pt idx="6622">
                  <c:v>2.4779999999999798</c:v>
                </c:pt>
                <c:pt idx="6623">
                  <c:v>2.4699999999999989</c:v>
                </c:pt>
                <c:pt idx="6624">
                  <c:v>2.4920000000000178</c:v>
                </c:pt>
                <c:pt idx="6625">
                  <c:v>2.5040000000000191</c:v>
                </c:pt>
                <c:pt idx="6626">
                  <c:v>2.5139999999999807</c:v>
                </c:pt>
                <c:pt idx="6627">
                  <c:v>2.496000000000008</c:v>
                </c:pt>
                <c:pt idx="6628">
                  <c:v>2.5279999999999916</c:v>
                </c:pt>
                <c:pt idx="6629">
                  <c:v>2.5319999999999823</c:v>
                </c:pt>
                <c:pt idx="6630">
                  <c:v>2.51400000000001</c:v>
                </c:pt>
                <c:pt idx="6631">
                  <c:v>2.536</c:v>
                </c:pt>
                <c:pt idx="6632">
                  <c:v>2.539999999999992</c:v>
                </c:pt>
                <c:pt idx="6633">
                  <c:v>2.5300000000000007</c:v>
                </c:pt>
                <c:pt idx="6634">
                  <c:v>2.5519999999999925</c:v>
                </c:pt>
                <c:pt idx="6635">
                  <c:v>2.5639999999999943</c:v>
                </c:pt>
                <c:pt idx="6636">
                  <c:v>2.5459999999999932</c:v>
                </c:pt>
                <c:pt idx="6637">
                  <c:v>2.5579999999999932</c:v>
                </c:pt>
                <c:pt idx="6638">
                  <c:v>2.5819999999999936</c:v>
                </c:pt>
                <c:pt idx="6639">
                  <c:v>2.5640000000000214</c:v>
                </c:pt>
                <c:pt idx="6640">
                  <c:v>2.5520000000000196</c:v>
                </c:pt>
                <c:pt idx="6641">
                  <c:v>2.5519999999999925</c:v>
                </c:pt>
                <c:pt idx="6642">
                  <c:v>2.5639999999999943</c:v>
                </c:pt>
                <c:pt idx="6643">
                  <c:v>2.5700000000000207</c:v>
                </c:pt>
                <c:pt idx="6644">
                  <c:v>2.5559999999999827</c:v>
                </c:pt>
                <c:pt idx="6645">
                  <c:v>2.5339999999999918</c:v>
                </c:pt>
                <c:pt idx="6646">
                  <c:v>2.5159999999999907</c:v>
                </c:pt>
                <c:pt idx="6647">
                  <c:v>2.536</c:v>
                </c:pt>
                <c:pt idx="6648">
                  <c:v>2.5039999999999911</c:v>
                </c:pt>
                <c:pt idx="6649">
                  <c:v>2.4959999999999796</c:v>
                </c:pt>
                <c:pt idx="6650">
                  <c:v>2.4939999999999998</c:v>
                </c:pt>
                <c:pt idx="6651">
                  <c:v>2.474000000000018</c:v>
                </c:pt>
                <c:pt idx="6652">
                  <c:v>2.4619999999999878</c:v>
                </c:pt>
                <c:pt idx="6653">
                  <c:v>2.4300000000000068</c:v>
                </c:pt>
                <c:pt idx="6654">
                  <c:v>2.4080000000000155</c:v>
                </c:pt>
                <c:pt idx="6655">
                  <c:v>2.3859999999999957</c:v>
                </c:pt>
                <c:pt idx="6656">
                  <c:v>2.3739999999999948</c:v>
                </c:pt>
                <c:pt idx="6657">
                  <c:v>2.3619999999999948</c:v>
                </c:pt>
                <c:pt idx="6658">
                  <c:v>2.3720000000000137</c:v>
                </c:pt>
                <c:pt idx="6659">
                  <c:v>2.3820000000000037</c:v>
                </c:pt>
                <c:pt idx="6660">
                  <c:v>2.3899999999999864</c:v>
                </c:pt>
                <c:pt idx="6661">
                  <c:v>2.3799999999999941</c:v>
                </c:pt>
                <c:pt idx="6662">
                  <c:v>2.3919999999999946</c:v>
                </c:pt>
                <c:pt idx="6663">
                  <c:v>2.4020000000000148</c:v>
                </c:pt>
                <c:pt idx="6664">
                  <c:v>2.4240000000000066</c:v>
                </c:pt>
                <c:pt idx="6665">
                  <c:v>2.4339999999999975</c:v>
                </c:pt>
                <c:pt idx="6666">
                  <c:v>2.4660000000000077</c:v>
                </c:pt>
                <c:pt idx="6667">
                  <c:v>2.4659999999999798</c:v>
                </c:pt>
                <c:pt idx="6668">
                  <c:v>2.4680000000000182</c:v>
                </c:pt>
                <c:pt idx="6669">
                  <c:v>2.4780000000000078</c:v>
                </c:pt>
                <c:pt idx="6670">
                  <c:v>2.5019999999999807</c:v>
                </c:pt>
                <c:pt idx="6671">
                  <c:v>2.5119999999999991</c:v>
                </c:pt>
                <c:pt idx="6672">
                  <c:v>2.5240000000000009</c:v>
                </c:pt>
                <c:pt idx="6673">
                  <c:v>2.536</c:v>
                </c:pt>
                <c:pt idx="6674">
                  <c:v>2.5240000000000009</c:v>
                </c:pt>
                <c:pt idx="6675">
                  <c:v>2.5219999999999914</c:v>
                </c:pt>
                <c:pt idx="6676">
                  <c:v>2.5320000000000107</c:v>
                </c:pt>
                <c:pt idx="6677">
                  <c:v>2.5119999999999991</c:v>
                </c:pt>
                <c:pt idx="6678">
                  <c:v>2.5320000000000107</c:v>
                </c:pt>
                <c:pt idx="6679">
                  <c:v>2.5100000000000193</c:v>
                </c:pt>
                <c:pt idx="6680">
                  <c:v>2.5200000000000102</c:v>
                </c:pt>
                <c:pt idx="6681">
                  <c:v>2.5279999999999916</c:v>
                </c:pt>
                <c:pt idx="6682">
                  <c:v>2.539999999999992</c:v>
                </c:pt>
                <c:pt idx="6683">
                  <c:v>2.5500000000000114</c:v>
                </c:pt>
                <c:pt idx="6684">
                  <c:v>2.5460000000000207</c:v>
                </c:pt>
                <c:pt idx="6685">
                  <c:v>2.536</c:v>
                </c:pt>
                <c:pt idx="6686">
                  <c:v>2.5440000000000111</c:v>
                </c:pt>
                <c:pt idx="6687">
                  <c:v>2.5320000000000107</c:v>
                </c:pt>
                <c:pt idx="6688">
                  <c:v>2.5240000000000009</c:v>
                </c:pt>
                <c:pt idx="6689">
                  <c:v>2.5420000000000007</c:v>
                </c:pt>
                <c:pt idx="6690">
                  <c:v>2.5440000000000111</c:v>
                </c:pt>
                <c:pt idx="6691">
                  <c:v>2.554000000000002</c:v>
                </c:pt>
                <c:pt idx="6692">
                  <c:v>2.5340000000000198</c:v>
                </c:pt>
                <c:pt idx="6693">
                  <c:v>2.554000000000002</c:v>
                </c:pt>
                <c:pt idx="6694">
                  <c:v>2.5420000000000007</c:v>
                </c:pt>
                <c:pt idx="6695">
                  <c:v>2.5119999999999991</c:v>
                </c:pt>
                <c:pt idx="6696">
                  <c:v>2.5240000000000009</c:v>
                </c:pt>
                <c:pt idx="6697">
                  <c:v>2.525999999999982</c:v>
                </c:pt>
                <c:pt idx="6698">
                  <c:v>2.536</c:v>
                </c:pt>
                <c:pt idx="6699">
                  <c:v>2.5279999999999916</c:v>
                </c:pt>
                <c:pt idx="6700">
                  <c:v>2.5199999999999805</c:v>
                </c:pt>
                <c:pt idx="6701">
                  <c:v>2.5080000000000098</c:v>
                </c:pt>
                <c:pt idx="6702">
                  <c:v>2.5059999999999998</c:v>
                </c:pt>
                <c:pt idx="6703">
                  <c:v>2.4439999999999884</c:v>
                </c:pt>
                <c:pt idx="6704">
                  <c:v>2.4440000000000182</c:v>
                </c:pt>
                <c:pt idx="6705">
                  <c:v>2.4579999999999984</c:v>
                </c:pt>
                <c:pt idx="6706">
                  <c:v>2.4479999999999791</c:v>
                </c:pt>
                <c:pt idx="6707">
                  <c:v>2.4799999999999884</c:v>
                </c:pt>
                <c:pt idx="6708">
                  <c:v>2.4699999999999989</c:v>
                </c:pt>
                <c:pt idx="6709">
                  <c:v>2.4879999999999995</c:v>
                </c:pt>
                <c:pt idx="6710">
                  <c:v>2.4559999999999875</c:v>
                </c:pt>
                <c:pt idx="6711">
                  <c:v>2.4559999999999875</c:v>
                </c:pt>
                <c:pt idx="6712">
                  <c:v>2.4800000000000182</c:v>
                </c:pt>
                <c:pt idx="6713">
                  <c:v>2.4720000000000071</c:v>
                </c:pt>
                <c:pt idx="6714">
                  <c:v>2.4979999999999905</c:v>
                </c:pt>
                <c:pt idx="6715">
                  <c:v>2.4879999999999995</c:v>
                </c:pt>
                <c:pt idx="6716">
                  <c:v>2.4980000000000189</c:v>
                </c:pt>
                <c:pt idx="6717">
                  <c:v>2.4879999999999995</c:v>
                </c:pt>
                <c:pt idx="6718">
                  <c:v>2.4660000000000077</c:v>
                </c:pt>
                <c:pt idx="6719">
                  <c:v>2.4759999999999978</c:v>
                </c:pt>
                <c:pt idx="6720">
                  <c:v>2.4579999999999984</c:v>
                </c:pt>
                <c:pt idx="6721">
                  <c:v>2.4680000000000182</c:v>
                </c:pt>
                <c:pt idx="6722">
                  <c:v>2.4559999999999875</c:v>
                </c:pt>
                <c:pt idx="6723">
                  <c:v>2.4339999999999975</c:v>
                </c:pt>
                <c:pt idx="6724">
                  <c:v>2.4440000000000182</c:v>
                </c:pt>
                <c:pt idx="6725">
                  <c:v>2.4680000000000182</c:v>
                </c:pt>
                <c:pt idx="6726">
                  <c:v>2.4560000000000173</c:v>
                </c:pt>
                <c:pt idx="6727">
                  <c:v>2.4440000000000182</c:v>
                </c:pt>
                <c:pt idx="6728">
                  <c:v>2.4440000000000182</c:v>
                </c:pt>
                <c:pt idx="6729">
                  <c:v>2.4200000000000159</c:v>
                </c:pt>
                <c:pt idx="6730">
                  <c:v>2.4439999999999884</c:v>
                </c:pt>
                <c:pt idx="6731">
                  <c:v>2.4539999999999793</c:v>
                </c:pt>
                <c:pt idx="6732">
                  <c:v>2.4440000000000182</c:v>
                </c:pt>
                <c:pt idx="6733">
                  <c:v>2.4319999999999866</c:v>
                </c:pt>
                <c:pt idx="6734">
                  <c:v>2.4519999999999977</c:v>
                </c:pt>
                <c:pt idx="6735">
                  <c:v>2.4420000000000073</c:v>
                </c:pt>
                <c:pt idx="6736">
                  <c:v>2.48599999999999</c:v>
                </c:pt>
                <c:pt idx="6737">
                  <c:v>2.4399999999999977</c:v>
                </c:pt>
                <c:pt idx="6738">
                  <c:v>2.474000000000018</c:v>
                </c:pt>
                <c:pt idx="6739">
                  <c:v>2.4639999999999986</c:v>
                </c:pt>
                <c:pt idx="6740">
                  <c:v>2.474000000000018</c:v>
                </c:pt>
                <c:pt idx="6741">
                  <c:v>2.4840000000000089</c:v>
                </c:pt>
                <c:pt idx="6742">
                  <c:v>2.4840000000000089</c:v>
                </c:pt>
                <c:pt idx="6743">
                  <c:v>2.4840000000000089</c:v>
                </c:pt>
                <c:pt idx="6744">
                  <c:v>2.4939999999999998</c:v>
                </c:pt>
                <c:pt idx="6745">
                  <c:v>2.4840000000000089</c:v>
                </c:pt>
                <c:pt idx="6746">
                  <c:v>2.4699999999999989</c:v>
                </c:pt>
                <c:pt idx="6747">
                  <c:v>2.4919999999999889</c:v>
                </c:pt>
                <c:pt idx="6748">
                  <c:v>2.4799999999999884</c:v>
                </c:pt>
                <c:pt idx="6749">
                  <c:v>2.4680000000000182</c:v>
                </c:pt>
                <c:pt idx="6750">
                  <c:v>2.4979999999999905</c:v>
                </c:pt>
                <c:pt idx="6751">
                  <c:v>2.4639999999999986</c:v>
                </c:pt>
                <c:pt idx="6752">
                  <c:v>2.4639999999999986</c:v>
                </c:pt>
                <c:pt idx="6753">
                  <c:v>2.4619999999999878</c:v>
                </c:pt>
                <c:pt idx="6754">
                  <c:v>2.460000000000008</c:v>
                </c:pt>
                <c:pt idx="6755">
                  <c:v>2.460000000000008</c:v>
                </c:pt>
                <c:pt idx="6756">
                  <c:v>2.445999999999998</c:v>
                </c:pt>
                <c:pt idx="6757">
                  <c:v>2.445999999999998</c:v>
                </c:pt>
                <c:pt idx="6758">
                  <c:v>2.4439999999999884</c:v>
                </c:pt>
                <c:pt idx="6759">
                  <c:v>2.4239999999999782</c:v>
                </c:pt>
                <c:pt idx="6760">
                  <c:v>2.4439999999999884</c:v>
                </c:pt>
                <c:pt idx="6761">
                  <c:v>2.4320000000000164</c:v>
                </c:pt>
                <c:pt idx="6762">
                  <c:v>2.4420000000000073</c:v>
                </c:pt>
                <c:pt idx="6763">
                  <c:v>2.4619999999999878</c:v>
                </c:pt>
                <c:pt idx="6764">
                  <c:v>2.4519999999999977</c:v>
                </c:pt>
                <c:pt idx="6765">
                  <c:v>2.4519999999999977</c:v>
                </c:pt>
                <c:pt idx="6766">
                  <c:v>2.4540000000000077</c:v>
                </c:pt>
                <c:pt idx="6767">
                  <c:v>2.4639999999999986</c:v>
                </c:pt>
                <c:pt idx="6768">
                  <c:v>2.4519999999999977</c:v>
                </c:pt>
                <c:pt idx="6769">
                  <c:v>2.4660000000000077</c:v>
                </c:pt>
                <c:pt idx="6770">
                  <c:v>2.4860000000000184</c:v>
                </c:pt>
                <c:pt idx="6771">
                  <c:v>2.4779999999999798</c:v>
                </c:pt>
                <c:pt idx="6772">
                  <c:v>2.4759999999999978</c:v>
                </c:pt>
                <c:pt idx="6773">
                  <c:v>2.4699999999999989</c:v>
                </c:pt>
                <c:pt idx="6774">
                  <c:v>2.4819999999999993</c:v>
                </c:pt>
                <c:pt idx="6775">
                  <c:v>2.4720000000000071</c:v>
                </c:pt>
                <c:pt idx="6776">
                  <c:v>2.4660000000000077</c:v>
                </c:pt>
                <c:pt idx="6777">
                  <c:v>2.4660000000000077</c:v>
                </c:pt>
                <c:pt idx="6778">
                  <c:v>2.4900000000000087</c:v>
                </c:pt>
                <c:pt idx="6779">
                  <c:v>2.4679999999999893</c:v>
                </c:pt>
                <c:pt idx="6780">
                  <c:v>2.4499999999999877</c:v>
                </c:pt>
                <c:pt idx="6781">
                  <c:v>2.4720000000000071</c:v>
                </c:pt>
                <c:pt idx="6782">
                  <c:v>2.4560000000000173</c:v>
                </c:pt>
                <c:pt idx="6783">
                  <c:v>2.4560000000000173</c:v>
                </c:pt>
                <c:pt idx="6784">
                  <c:v>2.4480000000000075</c:v>
                </c:pt>
                <c:pt idx="6785">
                  <c:v>2.4520000000000253</c:v>
                </c:pt>
                <c:pt idx="6786">
                  <c:v>2.4540000000000077</c:v>
                </c:pt>
                <c:pt idx="6787">
                  <c:v>2.4540000000000077</c:v>
                </c:pt>
                <c:pt idx="6788">
                  <c:v>2.4660000000000077</c:v>
                </c:pt>
                <c:pt idx="6789">
                  <c:v>2.4759999999999978</c:v>
                </c:pt>
                <c:pt idx="6790">
                  <c:v>2.4460000000000264</c:v>
                </c:pt>
                <c:pt idx="6791">
                  <c:v>2.4420000000000073</c:v>
                </c:pt>
                <c:pt idx="6792">
                  <c:v>2.4420000000000073</c:v>
                </c:pt>
                <c:pt idx="6793">
                  <c:v>2.445999999999998</c:v>
                </c:pt>
                <c:pt idx="6794">
                  <c:v>2.4339999999999975</c:v>
                </c:pt>
                <c:pt idx="6795">
                  <c:v>2.4259999999999877</c:v>
                </c:pt>
                <c:pt idx="6796">
                  <c:v>2.4139999999999873</c:v>
                </c:pt>
                <c:pt idx="6797">
                  <c:v>2.4039999999999977</c:v>
                </c:pt>
                <c:pt idx="6798">
                  <c:v>2.4039999999999977</c:v>
                </c:pt>
                <c:pt idx="6799">
                  <c:v>2.3960000000000137</c:v>
                </c:pt>
                <c:pt idx="6800">
                  <c:v>2.4040000000000248</c:v>
                </c:pt>
                <c:pt idx="6801">
                  <c:v>2.4020000000000148</c:v>
                </c:pt>
                <c:pt idx="6802">
                  <c:v>2.4120000000000048</c:v>
                </c:pt>
                <c:pt idx="6803">
                  <c:v>2.3899999999999864</c:v>
                </c:pt>
                <c:pt idx="6804">
                  <c:v>2.3799999999999941</c:v>
                </c:pt>
                <c:pt idx="6805">
                  <c:v>2.3900000000000148</c:v>
                </c:pt>
                <c:pt idx="6806">
                  <c:v>2.4099999999999966</c:v>
                </c:pt>
                <c:pt idx="6807">
                  <c:v>2.4000000000000057</c:v>
                </c:pt>
                <c:pt idx="6808">
                  <c:v>2.4000000000000057</c:v>
                </c:pt>
                <c:pt idx="6809">
                  <c:v>2.3900000000000148</c:v>
                </c:pt>
                <c:pt idx="6810">
                  <c:v>2.4120000000000048</c:v>
                </c:pt>
                <c:pt idx="6811">
                  <c:v>2.4000000000000057</c:v>
                </c:pt>
                <c:pt idx="6812">
                  <c:v>2.4000000000000057</c:v>
                </c:pt>
                <c:pt idx="6813">
                  <c:v>2.4099999999999966</c:v>
                </c:pt>
                <c:pt idx="6814">
                  <c:v>2.421999999999997</c:v>
                </c:pt>
                <c:pt idx="6815">
                  <c:v>2.4519999999999977</c:v>
                </c:pt>
                <c:pt idx="6816">
                  <c:v>2.4420000000000073</c:v>
                </c:pt>
                <c:pt idx="6817">
                  <c:v>2.4320000000000164</c:v>
                </c:pt>
                <c:pt idx="6818">
                  <c:v>2.4420000000000073</c:v>
                </c:pt>
                <c:pt idx="6819">
                  <c:v>2.4499999999999877</c:v>
                </c:pt>
                <c:pt idx="6820">
                  <c:v>2.4500000000000171</c:v>
                </c:pt>
                <c:pt idx="6821">
                  <c:v>2.4280000000000257</c:v>
                </c:pt>
                <c:pt idx="6822">
                  <c:v>2.4360000000000057</c:v>
                </c:pt>
                <c:pt idx="6823">
                  <c:v>2.4339999999999975</c:v>
                </c:pt>
                <c:pt idx="6824">
                  <c:v>2.4439999999999884</c:v>
                </c:pt>
                <c:pt idx="6825">
                  <c:v>2.4420000000000073</c:v>
                </c:pt>
                <c:pt idx="6826">
                  <c:v>2.4519999999999977</c:v>
                </c:pt>
                <c:pt idx="6827">
                  <c:v>2.4519999999999977</c:v>
                </c:pt>
                <c:pt idx="6828">
                  <c:v>2.4500000000000171</c:v>
                </c:pt>
                <c:pt idx="6829">
                  <c:v>2.4399999999999977</c:v>
                </c:pt>
                <c:pt idx="6830">
                  <c:v>2.4579999999999984</c:v>
                </c:pt>
                <c:pt idx="6831">
                  <c:v>2.4439999999999884</c:v>
                </c:pt>
                <c:pt idx="6832">
                  <c:v>2.4480000000000075</c:v>
                </c:pt>
                <c:pt idx="6833">
                  <c:v>2.4780000000000078</c:v>
                </c:pt>
                <c:pt idx="6834">
                  <c:v>2.4879999999999995</c:v>
                </c:pt>
                <c:pt idx="6835">
                  <c:v>2.4660000000000077</c:v>
                </c:pt>
                <c:pt idx="6836">
                  <c:v>2.4980000000000189</c:v>
                </c:pt>
                <c:pt idx="6837">
                  <c:v>2.4979999999999905</c:v>
                </c:pt>
                <c:pt idx="6838">
                  <c:v>2.5100000000000193</c:v>
                </c:pt>
                <c:pt idx="6839">
                  <c:v>2.5100000000000193</c:v>
                </c:pt>
                <c:pt idx="6840">
                  <c:v>2.4900000000000087</c:v>
                </c:pt>
                <c:pt idx="6841">
                  <c:v>2.4819999999999993</c:v>
                </c:pt>
                <c:pt idx="6842">
                  <c:v>2.4800000000000182</c:v>
                </c:pt>
                <c:pt idx="6843">
                  <c:v>2.4619999999999878</c:v>
                </c:pt>
                <c:pt idx="6844">
                  <c:v>2.4519999999999977</c:v>
                </c:pt>
                <c:pt idx="6845">
                  <c:v>2.4559999999999875</c:v>
                </c:pt>
                <c:pt idx="6846">
                  <c:v>2.445999999999998</c:v>
                </c:pt>
                <c:pt idx="6847">
                  <c:v>2.4599999999999782</c:v>
                </c:pt>
                <c:pt idx="6848">
                  <c:v>2.4719999999999787</c:v>
                </c:pt>
                <c:pt idx="6849">
                  <c:v>2.4519999999999977</c:v>
                </c:pt>
                <c:pt idx="6850">
                  <c:v>2.4539999999999793</c:v>
                </c:pt>
                <c:pt idx="6851">
                  <c:v>2.4339999999999975</c:v>
                </c:pt>
                <c:pt idx="6852">
                  <c:v>2.4279999999999982</c:v>
                </c:pt>
                <c:pt idx="6853">
                  <c:v>2.4399999999999977</c:v>
                </c:pt>
                <c:pt idx="6854">
                  <c:v>2.421999999999997</c:v>
                </c:pt>
                <c:pt idx="6855">
                  <c:v>2.421999999999997</c:v>
                </c:pt>
                <c:pt idx="6856">
                  <c:v>2.4360000000000057</c:v>
                </c:pt>
                <c:pt idx="6857">
                  <c:v>2.4260000000000161</c:v>
                </c:pt>
                <c:pt idx="6858">
                  <c:v>2.4060000000000046</c:v>
                </c:pt>
                <c:pt idx="6859">
                  <c:v>2.4159999999999968</c:v>
                </c:pt>
                <c:pt idx="6860">
                  <c:v>2.4060000000000046</c:v>
                </c:pt>
                <c:pt idx="6861">
                  <c:v>2.3960000000000137</c:v>
                </c:pt>
                <c:pt idx="6862">
                  <c:v>2.3780000000000143</c:v>
                </c:pt>
                <c:pt idx="6863">
                  <c:v>2.4000000000000057</c:v>
                </c:pt>
                <c:pt idx="6864">
                  <c:v>2.3880000000000048</c:v>
                </c:pt>
                <c:pt idx="6865">
                  <c:v>2.3880000000000048</c:v>
                </c:pt>
                <c:pt idx="6866">
                  <c:v>2.3760000000000034</c:v>
                </c:pt>
                <c:pt idx="6867">
                  <c:v>2.3880000000000048</c:v>
                </c:pt>
                <c:pt idx="6868">
                  <c:v>2.3760000000000034</c:v>
                </c:pt>
                <c:pt idx="6869">
                  <c:v>2.3880000000000048</c:v>
                </c:pt>
                <c:pt idx="6870">
                  <c:v>2.3860000000000237</c:v>
                </c:pt>
                <c:pt idx="6871">
                  <c:v>2.4060000000000046</c:v>
                </c:pt>
                <c:pt idx="6872">
                  <c:v>2.3839999999999861</c:v>
                </c:pt>
                <c:pt idx="6873">
                  <c:v>2.3840000000000146</c:v>
                </c:pt>
                <c:pt idx="6874">
                  <c:v>2.3839999999999861</c:v>
                </c:pt>
                <c:pt idx="6875">
                  <c:v>2.3859999999999957</c:v>
                </c:pt>
                <c:pt idx="6876">
                  <c:v>2.3959999999999853</c:v>
                </c:pt>
                <c:pt idx="6877">
                  <c:v>2.3840000000000146</c:v>
                </c:pt>
                <c:pt idx="6878">
                  <c:v>2.3760000000000034</c:v>
                </c:pt>
                <c:pt idx="6879">
                  <c:v>2.3859999999999957</c:v>
                </c:pt>
                <c:pt idx="6880">
                  <c:v>2.3739999999999948</c:v>
                </c:pt>
                <c:pt idx="6881">
                  <c:v>2.3839999999999861</c:v>
                </c:pt>
                <c:pt idx="6882">
                  <c:v>2.3839999999999861</c:v>
                </c:pt>
                <c:pt idx="6883">
                  <c:v>2.3739999999999948</c:v>
                </c:pt>
                <c:pt idx="6884">
                  <c:v>2.3839999999999861</c:v>
                </c:pt>
                <c:pt idx="6885">
                  <c:v>2.3859999999999957</c:v>
                </c:pt>
                <c:pt idx="6886">
                  <c:v>2.3779999999999846</c:v>
                </c:pt>
                <c:pt idx="6887">
                  <c:v>2.3959999999999853</c:v>
                </c:pt>
                <c:pt idx="6888">
                  <c:v>2.407999999999987</c:v>
                </c:pt>
                <c:pt idx="6889">
                  <c:v>2.407999999999987</c:v>
                </c:pt>
                <c:pt idx="6890">
                  <c:v>2.4060000000000046</c:v>
                </c:pt>
                <c:pt idx="6891">
                  <c:v>2.4060000000000046</c:v>
                </c:pt>
                <c:pt idx="6892">
                  <c:v>2.3840000000000146</c:v>
                </c:pt>
                <c:pt idx="6893">
                  <c:v>2.4039999999999977</c:v>
                </c:pt>
                <c:pt idx="6894">
                  <c:v>2.4120000000000048</c:v>
                </c:pt>
                <c:pt idx="6895">
                  <c:v>2.3919999999999946</c:v>
                </c:pt>
                <c:pt idx="6896">
                  <c:v>2.4020000000000148</c:v>
                </c:pt>
                <c:pt idx="6897">
                  <c:v>2.3880000000000048</c:v>
                </c:pt>
                <c:pt idx="6898">
                  <c:v>2.3899999999999864</c:v>
                </c:pt>
                <c:pt idx="6899">
                  <c:v>2.3859999999999957</c:v>
                </c:pt>
                <c:pt idx="6900">
                  <c:v>2.3540000000000134</c:v>
                </c:pt>
                <c:pt idx="6901">
                  <c:v>2.342000000000013</c:v>
                </c:pt>
                <c:pt idx="6902">
                  <c:v>2.3199999999999927</c:v>
                </c:pt>
                <c:pt idx="6903">
                  <c:v>2.3079999999999932</c:v>
                </c:pt>
                <c:pt idx="6904">
                  <c:v>2.3179999999999827</c:v>
                </c:pt>
                <c:pt idx="6905">
                  <c:v>2.2980000000000018</c:v>
                </c:pt>
                <c:pt idx="6906">
                  <c:v>2.3180000000000121</c:v>
                </c:pt>
                <c:pt idx="6907">
                  <c:v>2.3400000000000034</c:v>
                </c:pt>
                <c:pt idx="6908">
                  <c:v>2.3180000000000121</c:v>
                </c:pt>
                <c:pt idx="6909">
                  <c:v>2.3299999999999828</c:v>
                </c:pt>
                <c:pt idx="6910">
                  <c:v>2.3380000000000223</c:v>
                </c:pt>
                <c:pt idx="6911">
                  <c:v>2.328000000000003</c:v>
                </c:pt>
                <c:pt idx="6912">
                  <c:v>2.3400000000000034</c:v>
                </c:pt>
                <c:pt idx="6913">
                  <c:v>2.3520000000000025</c:v>
                </c:pt>
                <c:pt idx="6914">
                  <c:v>2.3520000000000025</c:v>
                </c:pt>
                <c:pt idx="6915">
                  <c:v>2.3559999999999937</c:v>
                </c:pt>
                <c:pt idx="6916">
                  <c:v>2.3459999999999748</c:v>
                </c:pt>
                <c:pt idx="6917">
                  <c:v>2.3799999999999941</c:v>
                </c:pt>
                <c:pt idx="6918">
                  <c:v>2.3819999999999766</c:v>
                </c:pt>
                <c:pt idx="6919">
                  <c:v>2.3839999999999861</c:v>
                </c:pt>
                <c:pt idx="6920">
                  <c:v>2.3839999999999861</c:v>
                </c:pt>
                <c:pt idx="6921">
                  <c:v>2.4099999999999966</c:v>
                </c:pt>
                <c:pt idx="6922">
                  <c:v>2.3979999999999961</c:v>
                </c:pt>
                <c:pt idx="6923">
                  <c:v>2.4099999999999966</c:v>
                </c:pt>
                <c:pt idx="6924">
                  <c:v>2.4039999999999977</c:v>
                </c:pt>
                <c:pt idx="6925">
                  <c:v>2.4279999999999982</c:v>
                </c:pt>
                <c:pt idx="6926">
                  <c:v>2.4199999999999862</c:v>
                </c:pt>
                <c:pt idx="6927">
                  <c:v>2.4120000000000048</c:v>
                </c:pt>
                <c:pt idx="6928">
                  <c:v>2.4019999999999868</c:v>
                </c:pt>
                <c:pt idx="6929">
                  <c:v>2.4240000000000066</c:v>
                </c:pt>
                <c:pt idx="6930">
                  <c:v>2.4279999999999982</c:v>
                </c:pt>
                <c:pt idx="6931">
                  <c:v>2.4300000000000068</c:v>
                </c:pt>
                <c:pt idx="6932">
                  <c:v>2.4199999999999862</c:v>
                </c:pt>
                <c:pt idx="6933">
                  <c:v>2.445999999999998</c:v>
                </c:pt>
                <c:pt idx="6934">
                  <c:v>2.4339999999999975</c:v>
                </c:pt>
                <c:pt idx="6935">
                  <c:v>2.4120000000000048</c:v>
                </c:pt>
                <c:pt idx="6936">
                  <c:v>2.4240000000000066</c:v>
                </c:pt>
                <c:pt idx="6937">
                  <c:v>2.4119999999999777</c:v>
                </c:pt>
                <c:pt idx="6938">
                  <c:v>2.3919999999999946</c:v>
                </c:pt>
                <c:pt idx="6939">
                  <c:v>2.4000000000000057</c:v>
                </c:pt>
                <c:pt idx="6940">
                  <c:v>2.3859999999999957</c:v>
                </c:pt>
                <c:pt idx="6941">
                  <c:v>2.3660000000000139</c:v>
                </c:pt>
                <c:pt idx="6942">
                  <c:v>2.3659999999999841</c:v>
                </c:pt>
                <c:pt idx="6943">
                  <c:v>2.3539999999999837</c:v>
                </c:pt>
                <c:pt idx="6944">
                  <c:v>2.3559999999999937</c:v>
                </c:pt>
                <c:pt idx="6945">
                  <c:v>2.3319999999999927</c:v>
                </c:pt>
                <c:pt idx="6946">
                  <c:v>2.342000000000013</c:v>
                </c:pt>
                <c:pt idx="6947">
                  <c:v>2.3319999999999927</c:v>
                </c:pt>
                <c:pt idx="6948">
                  <c:v>2.3079999999999932</c:v>
                </c:pt>
                <c:pt idx="6949">
                  <c:v>2.3079999999999932</c:v>
                </c:pt>
                <c:pt idx="6950">
                  <c:v>2.328000000000003</c:v>
                </c:pt>
                <c:pt idx="6951">
                  <c:v>2.2879999999999838</c:v>
                </c:pt>
                <c:pt idx="6952">
                  <c:v>2.2979999999999747</c:v>
                </c:pt>
                <c:pt idx="6953">
                  <c:v>2.2940000000000111</c:v>
                </c:pt>
                <c:pt idx="6954">
                  <c:v>2.2839999999999936</c:v>
                </c:pt>
                <c:pt idx="6955">
                  <c:v>2.2960000000000207</c:v>
                </c:pt>
                <c:pt idx="6956">
                  <c:v>2.2980000000000018</c:v>
                </c:pt>
                <c:pt idx="6957">
                  <c:v>2.3099999999999739</c:v>
                </c:pt>
                <c:pt idx="6958">
                  <c:v>2.2880000000000122</c:v>
                </c:pt>
                <c:pt idx="6959">
                  <c:v>2.2880000000000122</c:v>
                </c:pt>
                <c:pt idx="6960">
                  <c:v>2.3000000000000114</c:v>
                </c:pt>
                <c:pt idx="6961">
                  <c:v>2.3120000000000105</c:v>
                </c:pt>
                <c:pt idx="6962">
                  <c:v>2.3200000000000207</c:v>
                </c:pt>
                <c:pt idx="6963">
                  <c:v>2.3180000000000121</c:v>
                </c:pt>
                <c:pt idx="6964">
                  <c:v>2.3400000000000034</c:v>
                </c:pt>
                <c:pt idx="6965">
                  <c:v>2.3400000000000034</c:v>
                </c:pt>
                <c:pt idx="6966">
                  <c:v>2.3379999999999939</c:v>
                </c:pt>
                <c:pt idx="6967">
                  <c:v>2.3400000000000034</c:v>
                </c:pt>
                <c:pt idx="6968">
                  <c:v>2.3520000000000025</c:v>
                </c:pt>
                <c:pt idx="6969">
                  <c:v>2.3580000000000028</c:v>
                </c:pt>
                <c:pt idx="6970">
                  <c:v>2.335999999999983</c:v>
                </c:pt>
                <c:pt idx="6971">
                  <c:v>2.3340000000000027</c:v>
                </c:pt>
                <c:pt idx="6972">
                  <c:v>2.3300000000000125</c:v>
                </c:pt>
                <c:pt idx="6973">
                  <c:v>2.335999999999983</c:v>
                </c:pt>
                <c:pt idx="6974">
                  <c:v>2.3179999999999827</c:v>
                </c:pt>
                <c:pt idx="6975">
                  <c:v>2.304000000000002</c:v>
                </c:pt>
                <c:pt idx="6976">
                  <c:v>2.2820000000000111</c:v>
                </c:pt>
                <c:pt idx="6977">
                  <c:v>2.2899999999999934</c:v>
                </c:pt>
                <c:pt idx="6978">
                  <c:v>2.2999999999999829</c:v>
                </c:pt>
                <c:pt idx="6979">
                  <c:v>2.3019999999999925</c:v>
                </c:pt>
                <c:pt idx="6980">
                  <c:v>2.3340000000000027</c:v>
                </c:pt>
                <c:pt idx="6981">
                  <c:v>2.3239999999999839</c:v>
                </c:pt>
                <c:pt idx="6982">
                  <c:v>2.3460000000000027</c:v>
                </c:pt>
                <c:pt idx="6983">
                  <c:v>2.3460000000000027</c:v>
                </c:pt>
                <c:pt idx="6984">
                  <c:v>2.3480000000000132</c:v>
                </c:pt>
                <c:pt idx="6985">
                  <c:v>2.367999999999995</c:v>
                </c:pt>
                <c:pt idx="6986">
                  <c:v>2.367999999999995</c:v>
                </c:pt>
                <c:pt idx="6987">
                  <c:v>2.3580000000000028</c:v>
                </c:pt>
                <c:pt idx="6988">
                  <c:v>2.3599999999999834</c:v>
                </c:pt>
                <c:pt idx="6989">
                  <c:v>2.3739999999999948</c:v>
                </c:pt>
                <c:pt idx="6990">
                  <c:v>2.393999999999977</c:v>
                </c:pt>
                <c:pt idx="6991">
                  <c:v>2.3859999999999957</c:v>
                </c:pt>
                <c:pt idx="6992">
                  <c:v>2.3779999999999846</c:v>
                </c:pt>
                <c:pt idx="6993">
                  <c:v>2.3799999999999941</c:v>
                </c:pt>
                <c:pt idx="6994">
                  <c:v>2.3899999999999864</c:v>
                </c:pt>
                <c:pt idx="6995">
                  <c:v>2.3919999999999946</c:v>
                </c:pt>
                <c:pt idx="6996">
                  <c:v>2.3719999999999839</c:v>
                </c:pt>
                <c:pt idx="6997">
                  <c:v>2.3840000000000146</c:v>
                </c:pt>
                <c:pt idx="6998">
                  <c:v>2.3959999999999853</c:v>
                </c:pt>
                <c:pt idx="6999">
                  <c:v>2.3859999999999957</c:v>
                </c:pt>
                <c:pt idx="7000">
                  <c:v>2.3759999999999764</c:v>
                </c:pt>
                <c:pt idx="7001">
                  <c:v>2.3599999999999834</c:v>
                </c:pt>
                <c:pt idx="7002">
                  <c:v>2.0900000000000034</c:v>
                </c:pt>
                <c:pt idx="7003">
                  <c:v>1.9939999999999998</c:v>
                </c:pt>
                <c:pt idx="7004">
                  <c:v>2.0160000000000187</c:v>
                </c:pt>
                <c:pt idx="7005">
                  <c:v>2.0799999999999828</c:v>
                </c:pt>
                <c:pt idx="7006">
                  <c:v>2.0699999999999932</c:v>
                </c:pt>
                <c:pt idx="7007">
                  <c:v>2.1140000000000043</c:v>
                </c:pt>
                <c:pt idx="7008">
                  <c:v>2.1380000000000048</c:v>
                </c:pt>
                <c:pt idx="7009">
                  <c:v>2.1340000000000146</c:v>
                </c:pt>
                <c:pt idx="7010">
                  <c:v>2.1339999999999861</c:v>
                </c:pt>
                <c:pt idx="7011">
                  <c:v>2.1339999999999861</c:v>
                </c:pt>
                <c:pt idx="7012">
                  <c:v>2.1539999999999977</c:v>
                </c:pt>
                <c:pt idx="7013">
                  <c:v>2.164000000000017</c:v>
                </c:pt>
                <c:pt idx="7014">
                  <c:v>2.1599999999999966</c:v>
                </c:pt>
                <c:pt idx="7015">
                  <c:v>2.1779999999999982</c:v>
                </c:pt>
                <c:pt idx="7016">
                  <c:v>2.1879999999999882</c:v>
                </c:pt>
                <c:pt idx="7017">
                  <c:v>2.195999999999998</c:v>
                </c:pt>
                <c:pt idx="7018">
                  <c:v>2.1839999999999988</c:v>
                </c:pt>
                <c:pt idx="7019">
                  <c:v>2.1939999999999884</c:v>
                </c:pt>
                <c:pt idx="7020">
                  <c:v>2.1819999999999879</c:v>
                </c:pt>
                <c:pt idx="7021">
                  <c:v>2.2019999999999982</c:v>
                </c:pt>
                <c:pt idx="7022">
                  <c:v>2.1980000000000075</c:v>
                </c:pt>
                <c:pt idx="7023">
                  <c:v>2.1859999999999786</c:v>
                </c:pt>
                <c:pt idx="7024">
                  <c:v>2.1980000000000075</c:v>
                </c:pt>
                <c:pt idx="7025">
                  <c:v>2.1880000000000179</c:v>
                </c:pt>
                <c:pt idx="7026">
                  <c:v>2.2199999999999989</c:v>
                </c:pt>
                <c:pt idx="7027">
                  <c:v>2.2399999999999807</c:v>
                </c:pt>
                <c:pt idx="7028">
                  <c:v>2.2300000000000182</c:v>
                </c:pt>
                <c:pt idx="7029">
                  <c:v>2.25</c:v>
                </c:pt>
                <c:pt idx="7030">
                  <c:v>2.2279999999999802</c:v>
                </c:pt>
                <c:pt idx="7031">
                  <c:v>2.1839999999999988</c:v>
                </c:pt>
                <c:pt idx="7032">
                  <c:v>2.146000000000015</c:v>
                </c:pt>
                <c:pt idx="7033">
                  <c:v>2.0260000000000105</c:v>
                </c:pt>
                <c:pt idx="7034">
                  <c:v>1.9060000000000061</c:v>
                </c:pt>
                <c:pt idx="7035">
                  <c:v>1.8380000000000223</c:v>
                </c:pt>
                <c:pt idx="7036">
                  <c:v>1.7940000000000111</c:v>
                </c:pt>
                <c:pt idx="7037">
                  <c:v>1.8020000000000209</c:v>
                </c:pt>
                <c:pt idx="7038">
                  <c:v>1.812000000000012</c:v>
                </c:pt>
                <c:pt idx="7039">
                  <c:v>1.8220000000000027</c:v>
                </c:pt>
                <c:pt idx="7040">
                  <c:v>1.8520000000000041</c:v>
                </c:pt>
                <c:pt idx="7041">
                  <c:v>1.8720000000000141</c:v>
                </c:pt>
                <c:pt idx="7042">
                  <c:v>1.9479999999999784</c:v>
                </c:pt>
                <c:pt idx="7043">
                  <c:v>1.9860000000000191</c:v>
                </c:pt>
                <c:pt idx="7044">
                  <c:v>2.0199999999999805</c:v>
                </c:pt>
                <c:pt idx="7045">
                  <c:v>2.0279999999999916</c:v>
                </c:pt>
                <c:pt idx="7046">
                  <c:v>2.0240000000000009</c:v>
                </c:pt>
                <c:pt idx="7047">
                  <c:v>2.0119999999999991</c:v>
                </c:pt>
                <c:pt idx="7048">
                  <c:v>2</c:v>
                </c:pt>
                <c:pt idx="7049">
                  <c:v>1.9759999999999984</c:v>
                </c:pt>
                <c:pt idx="7050">
                  <c:v>1.9600000000000086</c:v>
                </c:pt>
                <c:pt idx="7051">
                  <c:v>1.9319999999999873</c:v>
                </c:pt>
                <c:pt idx="7052">
                  <c:v>1.9179999999999773</c:v>
                </c:pt>
                <c:pt idx="7053">
                  <c:v>1.9060000000000061</c:v>
                </c:pt>
                <c:pt idx="7054">
                  <c:v>1.9060000000000061</c:v>
                </c:pt>
                <c:pt idx="7055">
                  <c:v>1.9039999999999955</c:v>
                </c:pt>
                <c:pt idx="7056">
                  <c:v>1.871999999999985</c:v>
                </c:pt>
                <c:pt idx="8727">
                  <c:v>3.8380000000000223</c:v>
                </c:pt>
                <c:pt idx="8728">
                  <c:v>3.8619999999999948</c:v>
                </c:pt>
                <c:pt idx="8729">
                  <c:v>3.8880000000000048</c:v>
                </c:pt>
                <c:pt idx="8730">
                  <c:v>3.9240000000000066</c:v>
                </c:pt>
                <c:pt idx="8731">
                  <c:v>3.9680000000000182</c:v>
                </c:pt>
                <c:pt idx="8732">
                  <c:v>3.9819999999999993</c:v>
                </c:pt>
                <c:pt idx="8733">
                  <c:v>4.0139999999999816</c:v>
                </c:pt>
                <c:pt idx="8734">
                  <c:v>4.0279999999999889</c:v>
                </c:pt>
                <c:pt idx="8735">
                  <c:v>4.0400000000000214</c:v>
                </c:pt>
                <c:pt idx="8736">
                  <c:v>4.0640000000000205</c:v>
                </c:pt>
                <c:pt idx="8737">
                  <c:v>4.1040000000000099</c:v>
                </c:pt>
                <c:pt idx="8738">
                  <c:v>4.1059999999999945</c:v>
                </c:pt>
                <c:pt idx="8739">
                  <c:v>4.1380000000000052</c:v>
                </c:pt>
                <c:pt idx="8740">
                  <c:v>4.1500000000000057</c:v>
                </c:pt>
                <c:pt idx="8741">
                  <c:v>4.1500000000000057</c:v>
                </c:pt>
                <c:pt idx="8742">
                  <c:v>4.1620000000000035</c:v>
                </c:pt>
                <c:pt idx="8743">
                  <c:v>4.1620000000000035</c:v>
                </c:pt>
                <c:pt idx="8744">
                  <c:v>4.1680000000000055</c:v>
                </c:pt>
                <c:pt idx="8745">
                  <c:v>4.1800000000000068</c:v>
                </c:pt>
                <c:pt idx="8746">
                  <c:v>4.1999999999999886</c:v>
                </c:pt>
                <c:pt idx="8747">
                  <c:v>4.1999999999999886</c:v>
                </c:pt>
                <c:pt idx="8748">
                  <c:v>4.2220000000000075</c:v>
                </c:pt>
                <c:pt idx="8749">
                  <c:v>4.2039999999999793</c:v>
                </c:pt>
                <c:pt idx="8750">
                  <c:v>4.2259999999999964</c:v>
                </c:pt>
                <c:pt idx="8751">
                  <c:v>4.2379999999999995</c:v>
                </c:pt>
                <c:pt idx="8752">
                  <c:v>4.2580000000000098</c:v>
                </c:pt>
                <c:pt idx="8753">
                  <c:v>4.2680000000000007</c:v>
                </c:pt>
                <c:pt idx="8754">
                  <c:v>4.2900000000000214</c:v>
                </c:pt>
                <c:pt idx="8755">
                  <c:v>4.2800000000000011</c:v>
                </c:pt>
                <c:pt idx="8756">
                  <c:v>4.2979999999999725</c:v>
                </c:pt>
                <c:pt idx="8757">
                  <c:v>4.3120000000000092</c:v>
                </c:pt>
                <c:pt idx="8758">
                  <c:v>4.3340000000000005</c:v>
                </c:pt>
                <c:pt idx="8759">
                  <c:v>4.3300000000000125</c:v>
                </c:pt>
                <c:pt idx="8760">
                  <c:v>4.3499999999999943</c:v>
                </c:pt>
                <c:pt idx="8761">
                  <c:v>4.3619999999999948</c:v>
                </c:pt>
                <c:pt idx="8762">
                  <c:v>4.3399999999999777</c:v>
                </c:pt>
                <c:pt idx="8763">
                  <c:v>4.3720000000000141</c:v>
                </c:pt>
                <c:pt idx="8764">
                  <c:v>4.382000000000005</c:v>
                </c:pt>
                <c:pt idx="8765">
                  <c:v>4.3599999999999852</c:v>
                </c:pt>
                <c:pt idx="8766">
                  <c:v>4.382000000000005</c:v>
                </c:pt>
                <c:pt idx="8767">
                  <c:v>4.3719999999999883</c:v>
                </c:pt>
                <c:pt idx="8768">
                  <c:v>4.3919999999999959</c:v>
                </c:pt>
                <c:pt idx="8769">
                  <c:v>4.4019999999999895</c:v>
                </c:pt>
                <c:pt idx="8770">
                  <c:v>4.4000000000000083</c:v>
                </c:pt>
                <c:pt idx="8771">
                  <c:v>4.396000000000015</c:v>
                </c:pt>
                <c:pt idx="8772">
                  <c:v>4.3940000000000055</c:v>
                </c:pt>
                <c:pt idx="8773">
                  <c:v>4.3940000000000055</c:v>
                </c:pt>
                <c:pt idx="8774">
                  <c:v>4.3919999999999959</c:v>
                </c:pt>
                <c:pt idx="8775">
                  <c:v>4.3999999999999773</c:v>
                </c:pt>
                <c:pt idx="8776">
                  <c:v>4.4000000000000083</c:v>
                </c:pt>
                <c:pt idx="8777">
                  <c:v>4.3880000000000052</c:v>
                </c:pt>
                <c:pt idx="8778">
                  <c:v>4.3979999999999935</c:v>
                </c:pt>
                <c:pt idx="8779">
                  <c:v>4.396000000000015</c:v>
                </c:pt>
                <c:pt idx="8780">
                  <c:v>4.3979999999999935</c:v>
                </c:pt>
                <c:pt idx="8781">
                  <c:v>4.4159999999999968</c:v>
                </c:pt>
                <c:pt idx="8782">
                  <c:v>4.4060000000000086</c:v>
                </c:pt>
                <c:pt idx="8783">
                  <c:v>4.4139999999999873</c:v>
                </c:pt>
                <c:pt idx="8784">
                  <c:v>4.4060000000000086</c:v>
                </c:pt>
                <c:pt idx="8785">
                  <c:v>4.4060000000000086</c:v>
                </c:pt>
                <c:pt idx="8786">
                  <c:v>4.4499999999999904</c:v>
                </c:pt>
                <c:pt idx="8787">
                  <c:v>4.4400000000000004</c:v>
                </c:pt>
                <c:pt idx="8788">
                  <c:v>4.4280000000000284</c:v>
                </c:pt>
                <c:pt idx="8789">
                  <c:v>4.4420000000000073</c:v>
                </c:pt>
                <c:pt idx="8790">
                  <c:v>4.4420000000000073</c:v>
                </c:pt>
                <c:pt idx="8791">
                  <c:v>4.4439999999999884</c:v>
                </c:pt>
                <c:pt idx="8792">
                  <c:v>4.4579999999999975</c:v>
                </c:pt>
                <c:pt idx="8793">
                  <c:v>4.4360000000000097</c:v>
                </c:pt>
                <c:pt idx="8794">
                  <c:v>4.4259999999999877</c:v>
                </c:pt>
                <c:pt idx="8795">
                  <c:v>4.4480000000000084</c:v>
                </c:pt>
                <c:pt idx="8796">
                  <c:v>4.4200000000000159</c:v>
                </c:pt>
                <c:pt idx="8797">
                  <c:v>4.4519999999999982</c:v>
                </c:pt>
                <c:pt idx="8798">
                  <c:v>4.445999999999998</c:v>
                </c:pt>
                <c:pt idx="8799">
                  <c:v>4.4360000000000097</c:v>
                </c:pt>
                <c:pt idx="8800">
                  <c:v>4.4360000000000097</c:v>
                </c:pt>
                <c:pt idx="8801">
                  <c:v>4.4180000000000064</c:v>
                </c:pt>
                <c:pt idx="8802">
                  <c:v>4.3860000000000268</c:v>
                </c:pt>
                <c:pt idx="8803">
                  <c:v>4.4080000000000163</c:v>
                </c:pt>
                <c:pt idx="8804">
                  <c:v>4.3880000000000052</c:v>
                </c:pt>
                <c:pt idx="8805">
                  <c:v>4.4000000000000083</c:v>
                </c:pt>
                <c:pt idx="8806">
                  <c:v>4.3780000000000143</c:v>
                </c:pt>
                <c:pt idx="8807">
                  <c:v>4.3680000000000225</c:v>
                </c:pt>
                <c:pt idx="8808">
                  <c:v>4.3559999999999945</c:v>
                </c:pt>
                <c:pt idx="8809">
                  <c:v>4.3780000000000143</c:v>
                </c:pt>
                <c:pt idx="8810">
                  <c:v>4.3559999999999945</c:v>
                </c:pt>
                <c:pt idx="8811">
                  <c:v>4.3440000000000225</c:v>
                </c:pt>
                <c:pt idx="8812">
                  <c:v>4.353999999999985</c:v>
                </c:pt>
                <c:pt idx="8813">
                  <c:v>4.3540000000000099</c:v>
                </c:pt>
                <c:pt idx="8814">
                  <c:v>4.3420000000000103</c:v>
                </c:pt>
                <c:pt idx="8815">
                  <c:v>4.3280000000000003</c:v>
                </c:pt>
                <c:pt idx="8816">
                  <c:v>4.3400000000000025</c:v>
                </c:pt>
                <c:pt idx="8817">
                  <c:v>4.3300000000000125</c:v>
                </c:pt>
                <c:pt idx="8818">
                  <c:v>4.3280000000000003</c:v>
                </c:pt>
                <c:pt idx="8819">
                  <c:v>4.3280000000000003</c:v>
                </c:pt>
                <c:pt idx="8820">
                  <c:v>4.3359999999999843</c:v>
                </c:pt>
                <c:pt idx="8821">
                  <c:v>4.3120000000000092</c:v>
                </c:pt>
                <c:pt idx="8822">
                  <c:v>4.3379999999999912</c:v>
                </c:pt>
                <c:pt idx="8823">
                  <c:v>4.3460000000000036</c:v>
                </c:pt>
                <c:pt idx="8824">
                  <c:v>4.3360000000000127</c:v>
                </c:pt>
                <c:pt idx="8825">
                  <c:v>4.3540000000000099</c:v>
                </c:pt>
                <c:pt idx="8826">
                  <c:v>4.353999999999985</c:v>
                </c:pt>
                <c:pt idx="8827">
                  <c:v>4.3619999999999948</c:v>
                </c:pt>
                <c:pt idx="8828">
                  <c:v>4.3619999999999948</c:v>
                </c:pt>
                <c:pt idx="8829">
                  <c:v>4.3520000000000012</c:v>
                </c:pt>
                <c:pt idx="8830">
                  <c:v>4.3620000000000205</c:v>
                </c:pt>
                <c:pt idx="8831">
                  <c:v>4.3640000000000008</c:v>
                </c:pt>
                <c:pt idx="8832">
                  <c:v>4.3740000000000236</c:v>
                </c:pt>
                <c:pt idx="8833">
                  <c:v>4.3739999999999952</c:v>
                </c:pt>
                <c:pt idx="8834">
                  <c:v>4.3800000000000239</c:v>
                </c:pt>
                <c:pt idx="8835">
                  <c:v>4.3919999999999959</c:v>
                </c:pt>
                <c:pt idx="8836">
                  <c:v>4.3700000000000054</c:v>
                </c:pt>
                <c:pt idx="8837">
                  <c:v>4.3900000000000148</c:v>
                </c:pt>
                <c:pt idx="8838">
                  <c:v>4.3779999999999859</c:v>
                </c:pt>
                <c:pt idx="8839">
                  <c:v>4.3979999999999935</c:v>
                </c:pt>
                <c:pt idx="8840">
                  <c:v>4.3959999999999866</c:v>
                </c:pt>
                <c:pt idx="8841">
                  <c:v>4.3940000000000055</c:v>
                </c:pt>
                <c:pt idx="8842">
                  <c:v>4.4020000000000152</c:v>
                </c:pt>
                <c:pt idx="8843">
                  <c:v>4.4020000000000152</c:v>
                </c:pt>
                <c:pt idx="8844">
                  <c:v>4.4019999999999895</c:v>
                </c:pt>
                <c:pt idx="8845">
                  <c:v>4.4100000000000277</c:v>
                </c:pt>
                <c:pt idx="8846">
                  <c:v>4.4099999999999984</c:v>
                </c:pt>
                <c:pt idx="8847">
                  <c:v>4.3859999999999957</c:v>
                </c:pt>
                <c:pt idx="8848">
                  <c:v>4.4180000000000064</c:v>
                </c:pt>
                <c:pt idx="8849">
                  <c:v>4.4039999999999964</c:v>
                </c:pt>
                <c:pt idx="8850">
                  <c:v>4.3919999999999959</c:v>
                </c:pt>
                <c:pt idx="8851">
                  <c:v>4.4020000000000152</c:v>
                </c:pt>
                <c:pt idx="8852">
                  <c:v>4.4139999999999873</c:v>
                </c:pt>
                <c:pt idx="8853">
                  <c:v>4.3940000000000055</c:v>
                </c:pt>
                <c:pt idx="8854">
                  <c:v>4.3920000000000243</c:v>
                </c:pt>
                <c:pt idx="8855">
                  <c:v>4.3919999999999959</c:v>
                </c:pt>
                <c:pt idx="8856">
                  <c:v>4.3899999999999864</c:v>
                </c:pt>
                <c:pt idx="8857">
                  <c:v>4.3879999999999768</c:v>
                </c:pt>
                <c:pt idx="8858">
                  <c:v>4.3880000000000052</c:v>
                </c:pt>
                <c:pt idx="8859">
                  <c:v>4.4000000000000083</c:v>
                </c:pt>
                <c:pt idx="8860">
                  <c:v>4.3880000000000052</c:v>
                </c:pt>
                <c:pt idx="8861">
                  <c:v>4.3880000000000052</c:v>
                </c:pt>
                <c:pt idx="8862">
                  <c:v>4.3899999999999864</c:v>
                </c:pt>
                <c:pt idx="8863">
                  <c:v>4.3599999999999852</c:v>
                </c:pt>
                <c:pt idx="8864">
                  <c:v>4.3819999999999784</c:v>
                </c:pt>
                <c:pt idx="8865">
                  <c:v>4.382000000000005</c:v>
                </c:pt>
                <c:pt idx="8866">
                  <c:v>4.3739999999999952</c:v>
                </c:pt>
                <c:pt idx="8867">
                  <c:v>4.3760000000000074</c:v>
                </c:pt>
                <c:pt idx="8868">
                  <c:v>4.3760000000000074</c:v>
                </c:pt>
                <c:pt idx="8869">
                  <c:v>4.3779999999999859</c:v>
                </c:pt>
                <c:pt idx="8870">
                  <c:v>4.3919999999999959</c:v>
                </c:pt>
                <c:pt idx="8871">
                  <c:v>4.3720000000000141</c:v>
                </c:pt>
                <c:pt idx="8872">
                  <c:v>4.3739999999999952</c:v>
                </c:pt>
                <c:pt idx="8873">
                  <c:v>4.3619999999999948</c:v>
                </c:pt>
                <c:pt idx="8874">
                  <c:v>4.3419999999999854</c:v>
                </c:pt>
                <c:pt idx="8875">
                  <c:v>4.3420000000000103</c:v>
                </c:pt>
                <c:pt idx="8876">
                  <c:v>4.3100000000000005</c:v>
                </c:pt>
                <c:pt idx="8877">
                  <c:v>4.2800000000000011</c:v>
                </c:pt>
                <c:pt idx="8878">
                  <c:v>4.2560000000000002</c:v>
                </c:pt>
                <c:pt idx="8879">
                  <c:v>4.2139999999999986</c:v>
                </c:pt>
                <c:pt idx="8880">
                  <c:v>4.1819999999999879</c:v>
                </c:pt>
                <c:pt idx="8881">
                  <c:v>4.1560000000000059</c:v>
                </c:pt>
                <c:pt idx="8882">
                  <c:v>4.103999999999985</c:v>
                </c:pt>
                <c:pt idx="8883">
                  <c:v>4.0600000000000005</c:v>
                </c:pt>
                <c:pt idx="8884">
                  <c:v>4.0379999999999825</c:v>
                </c:pt>
                <c:pt idx="8885">
                  <c:v>4.0260000000000105</c:v>
                </c:pt>
                <c:pt idx="8886">
                  <c:v>4.0260000000000105</c:v>
                </c:pt>
                <c:pt idx="8887">
                  <c:v>4.0020000000000095</c:v>
                </c:pt>
                <c:pt idx="8888">
                  <c:v>3.9920000000000178</c:v>
                </c:pt>
                <c:pt idx="8889">
                  <c:v>3.9900000000000087</c:v>
                </c:pt>
                <c:pt idx="8890">
                  <c:v>3.9539999999999793</c:v>
                </c:pt>
                <c:pt idx="8891">
                  <c:v>3.9199999999999862</c:v>
                </c:pt>
                <c:pt idx="8892">
                  <c:v>3.8539999999999837</c:v>
                </c:pt>
                <c:pt idx="8893">
                  <c:v>3.8220000000000027</c:v>
                </c:pt>
                <c:pt idx="8894">
                  <c:v>3.7659999999999911</c:v>
                </c:pt>
                <c:pt idx="8895">
                  <c:v>3.7559999999999998</c:v>
                </c:pt>
                <c:pt idx="8896">
                  <c:v>3.7139999999999986</c:v>
                </c:pt>
                <c:pt idx="8897">
                  <c:v>3.7419999999999902</c:v>
                </c:pt>
                <c:pt idx="8898">
                  <c:v>3.7299999999999898</c:v>
                </c:pt>
                <c:pt idx="8899">
                  <c:v>3.7319999999999993</c:v>
                </c:pt>
                <c:pt idx="8900">
                  <c:v>3.75</c:v>
                </c:pt>
                <c:pt idx="8901">
                  <c:v>3.7599999999999909</c:v>
                </c:pt>
                <c:pt idx="8902">
                  <c:v>3.8160000000000007</c:v>
                </c:pt>
                <c:pt idx="8903">
                  <c:v>3.8580000000000028</c:v>
                </c:pt>
                <c:pt idx="8904">
                  <c:v>3.8919999999999946</c:v>
                </c:pt>
                <c:pt idx="8905">
                  <c:v>3.9239999999999782</c:v>
                </c:pt>
                <c:pt idx="8906">
                  <c:v>3.9439999999999884</c:v>
                </c:pt>
                <c:pt idx="8907">
                  <c:v>3.9759999999999978</c:v>
                </c:pt>
                <c:pt idx="8908">
                  <c:v>3.9979999999999905</c:v>
                </c:pt>
                <c:pt idx="8909">
                  <c:v>4.0200000000000085</c:v>
                </c:pt>
                <c:pt idx="8910">
                  <c:v>4.0300000000000011</c:v>
                </c:pt>
                <c:pt idx="8911">
                  <c:v>4.0400000000000214</c:v>
                </c:pt>
                <c:pt idx="8912">
                  <c:v>4.0819999999999936</c:v>
                </c:pt>
                <c:pt idx="8913">
                  <c:v>4.0699999999999905</c:v>
                </c:pt>
                <c:pt idx="8914">
                  <c:v>4.1140000000000008</c:v>
                </c:pt>
                <c:pt idx="8915">
                  <c:v>4.1120000000000205</c:v>
                </c:pt>
                <c:pt idx="8916">
                  <c:v>4.132000000000005</c:v>
                </c:pt>
                <c:pt idx="8917">
                  <c:v>4.1519999999999868</c:v>
                </c:pt>
                <c:pt idx="8918">
                  <c:v>4.1280000000000108</c:v>
                </c:pt>
                <c:pt idx="8919">
                  <c:v>4.1500000000000057</c:v>
                </c:pt>
                <c:pt idx="8920">
                  <c:v>4.1479999999999935</c:v>
                </c:pt>
                <c:pt idx="8921">
                  <c:v>4.1680000000000055</c:v>
                </c:pt>
                <c:pt idx="8922">
                  <c:v>4.1580000000000155</c:v>
                </c:pt>
                <c:pt idx="8923">
                  <c:v>4.1680000000000055</c:v>
                </c:pt>
                <c:pt idx="8924">
                  <c:v>4.1899999999999977</c:v>
                </c:pt>
                <c:pt idx="8925">
                  <c:v>4.1800000000000068</c:v>
                </c:pt>
                <c:pt idx="8926">
                  <c:v>4.2019999999999982</c:v>
                </c:pt>
                <c:pt idx="8927">
                  <c:v>4.2119999999999891</c:v>
                </c:pt>
                <c:pt idx="8928">
                  <c:v>4.210000000000008</c:v>
                </c:pt>
                <c:pt idx="8929">
                  <c:v>4.2220000000000075</c:v>
                </c:pt>
                <c:pt idx="8930">
                  <c:v>4.22199999999998</c:v>
                </c:pt>
                <c:pt idx="8931">
                  <c:v>4.2239999999999895</c:v>
                </c:pt>
                <c:pt idx="8932">
                  <c:v>4.2259999999999964</c:v>
                </c:pt>
                <c:pt idx="8933">
                  <c:v>4.2379999999999995</c:v>
                </c:pt>
                <c:pt idx="8934">
                  <c:v>4.2520000000000095</c:v>
                </c:pt>
                <c:pt idx="8935">
                  <c:v>4.2460000000000093</c:v>
                </c:pt>
                <c:pt idx="8936">
                  <c:v>4.2600000000000176</c:v>
                </c:pt>
                <c:pt idx="8937">
                  <c:v>4.2740000000000009</c:v>
                </c:pt>
                <c:pt idx="8938">
                  <c:v>4.2740000000000009</c:v>
                </c:pt>
                <c:pt idx="8939">
                  <c:v>4.2659999999999885</c:v>
                </c:pt>
                <c:pt idx="8940">
                  <c:v>4.2779999999999916</c:v>
                </c:pt>
                <c:pt idx="8941">
                  <c:v>4.2699999999999818</c:v>
                </c:pt>
                <c:pt idx="8942">
                  <c:v>4.2639999999999816</c:v>
                </c:pt>
                <c:pt idx="8943">
                  <c:v>4.2560000000000002</c:v>
                </c:pt>
                <c:pt idx="8944">
                  <c:v>4.2580000000000098</c:v>
                </c:pt>
                <c:pt idx="8945">
                  <c:v>4.2719999999999914</c:v>
                </c:pt>
                <c:pt idx="8946">
                  <c:v>4.2740000000000009</c:v>
                </c:pt>
                <c:pt idx="8947">
                  <c:v>4.2740000000000009</c:v>
                </c:pt>
                <c:pt idx="8948">
                  <c:v>4.275999999999982</c:v>
                </c:pt>
                <c:pt idx="8949">
                  <c:v>4.2680000000000007</c:v>
                </c:pt>
                <c:pt idx="8950">
                  <c:v>4.2600000000000176</c:v>
                </c:pt>
                <c:pt idx="8951">
                  <c:v>4.2599999999999909</c:v>
                </c:pt>
                <c:pt idx="8952">
                  <c:v>4.25</c:v>
                </c:pt>
                <c:pt idx="8953">
                  <c:v>4.2580000000000098</c:v>
                </c:pt>
                <c:pt idx="8954">
                  <c:v>4.2399999999999824</c:v>
                </c:pt>
                <c:pt idx="8955">
                  <c:v>4.23599999999999</c:v>
                </c:pt>
                <c:pt idx="8956">
                  <c:v>4.2259999999999964</c:v>
                </c:pt>
                <c:pt idx="8957">
                  <c:v>4.1839999999999975</c:v>
                </c:pt>
                <c:pt idx="8958">
                  <c:v>4.1939999999999875</c:v>
                </c:pt>
                <c:pt idx="8959">
                  <c:v>4.2059999999999889</c:v>
                </c:pt>
                <c:pt idx="8960">
                  <c:v>4.1939999999999875</c:v>
                </c:pt>
                <c:pt idx="8961">
                  <c:v>4.1859999999999786</c:v>
                </c:pt>
                <c:pt idx="8962">
                  <c:v>4.186000000000007</c:v>
                </c:pt>
                <c:pt idx="8963">
                  <c:v>4.186000000000007</c:v>
                </c:pt>
                <c:pt idx="8964">
                  <c:v>4.1839999999999975</c:v>
                </c:pt>
                <c:pt idx="8965">
                  <c:v>4.1940000000000142</c:v>
                </c:pt>
                <c:pt idx="8966">
                  <c:v>4.1959999999999953</c:v>
                </c:pt>
                <c:pt idx="8967">
                  <c:v>4.1939999999999875</c:v>
                </c:pt>
                <c:pt idx="8968">
                  <c:v>4.1940000000000142</c:v>
                </c:pt>
                <c:pt idx="8969">
                  <c:v>4.1920000000000055</c:v>
                </c:pt>
                <c:pt idx="8970">
                  <c:v>4.171999999999997</c:v>
                </c:pt>
                <c:pt idx="8971">
                  <c:v>4.1839999999999975</c:v>
                </c:pt>
                <c:pt idx="8972">
                  <c:v>4.1939999999999875</c:v>
                </c:pt>
                <c:pt idx="8973">
                  <c:v>4.2040000000000077</c:v>
                </c:pt>
                <c:pt idx="8974">
                  <c:v>4.2160000000000082</c:v>
                </c:pt>
                <c:pt idx="8975">
                  <c:v>4.2159999999999798</c:v>
                </c:pt>
                <c:pt idx="8976">
                  <c:v>4.2119999999999891</c:v>
                </c:pt>
                <c:pt idx="8977">
                  <c:v>4.2019999999999982</c:v>
                </c:pt>
                <c:pt idx="8978">
                  <c:v>4.1899999999999977</c:v>
                </c:pt>
                <c:pt idx="8979">
                  <c:v>4.1899999999999977</c:v>
                </c:pt>
                <c:pt idx="8980">
                  <c:v>4.1799999999999784</c:v>
                </c:pt>
                <c:pt idx="8981">
                  <c:v>4.1659999999999942</c:v>
                </c:pt>
                <c:pt idx="8982">
                  <c:v>4.1459999999999866</c:v>
                </c:pt>
                <c:pt idx="8983">
                  <c:v>4.1639999999999855</c:v>
                </c:pt>
                <c:pt idx="8984">
                  <c:v>4.1440000000000055</c:v>
                </c:pt>
                <c:pt idx="8985">
                  <c:v>4.1419999999999959</c:v>
                </c:pt>
                <c:pt idx="8986">
                  <c:v>4.1419999999999959</c:v>
                </c:pt>
                <c:pt idx="8987">
                  <c:v>4.1599999999999966</c:v>
                </c:pt>
                <c:pt idx="8988">
                  <c:v>4.1599999999999966</c:v>
                </c:pt>
                <c:pt idx="8989">
                  <c:v>4.1599999999999966</c:v>
                </c:pt>
                <c:pt idx="8990">
                  <c:v>4.1599999999999966</c:v>
                </c:pt>
                <c:pt idx="8991">
                  <c:v>4.2000000000000171</c:v>
                </c:pt>
                <c:pt idx="8992">
                  <c:v>4.1899999999999977</c:v>
                </c:pt>
                <c:pt idx="8993">
                  <c:v>4.1999999999999886</c:v>
                </c:pt>
                <c:pt idx="8994">
                  <c:v>4.2099999999999804</c:v>
                </c:pt>
                <c:pt idx="8995">
                  <c:v>4.2119999999999891</c:v>
                </c:pt>
                <c:pt idx="8996">
                  <c:v>4.2119999999999891</c:v>
                </c:pt>
                <c:pt idx="8997">
                  <c:v>4.2319999999999993</c:v>
                </c:pt>
                <c:pt idx="8998">
                  <c:v>4.2220000000000075</c:v>
                </c:pt>
                <c:pt idx="8999">
                  <c:v>4.2520000000000095</c:v>
                </c:pt>
                <c:pt idx="9000">
                  <c:v>4.2439999999999998</c:v>
                </c:pt>
                <c:pt idx="9001">
                  <c:v>4.2540000000000164</c:v>
                </c:pt>
                <c:pt idx="9002">
                  <c:v>4.2539999999999907</c:v>
                </c:pt>
                <c:pt idx="9003">
                  <c:v>4.2660000000000196</c:v>
                </c:pt>
                <c:pt idx="9004">
                  <c:v>4.2659999999999885</c:v>
                </c:pt>
                <c:pt idx="9005">
                  <c:v>4.2560000000000002</c:v>
                </c:pt>
                <c:pt idx="9006">
                  <c:v>4.2680000000000007</c:v>
                </c:pt>
                <c:pt idx="9007">
                  <c:v>4.2479999999999905</c:v>
                </c:pt>
                <c:pt idx="9008">
                  <c:v>4.2719999999999914</c:v>
                </c:pt>
                <c:pt idx="9009">
                  <c:v>4.2740000000000009</c:v>
                </c:pt>
                <c:pt idx="9010">
                  <c:v>4.2980000000000018</c:v>
                </c:pt>
                <c:pt idx="9011">
                  <c:v>4.2699999999999818</c:v>
                </c:pt>
                <c:pt idx="9012">
                  <c:v>4.2800000000000011</c:v>
                </c:pt>
                <c:pt idx="9013">
                  <c:v>4.2800000000000011</c:v>
                </c:pt>
                <c:pt idx="9014">
                  <c:v>4.2840000000000202</c:v>
                </c:pt>
                <c:pt idx="9015">
                  <c:v>4.2760000000000113</c:v>
                </c:pt>
                <c:pt idx="9016">
                  <c:v>4.2460000000000093</c:v>
                </c:pt>
                <c:pt idx="9017">
                  <c:v>4.2439999999999998</c:v>
                </c:pt>
                <c:pt idx="9018">
                  <c:v>4.2479999999999905</c:v>
                </c:pt>
                <c:pt idx="9019">
                  <c:v>4.2379999999999995</c:v>
                </c:pt>
                <c:pt idx="9020">
                  <c:v>4.2280000000000086</c:v>
                </c:pt>
                <c:pt idx="9021">
                  <c:v>4.2379999999999995</c:v>
                </c:pt>
                <c:pt idx="9022">
                  <c:v>4.2379999999999995</c:v>
                </c:pt>
                <c:pt idx="9023">
                  <c:v>4.2160000000000082</c:v>
                </c:pt>
                <c:pt idx="9024">
                  <c:v>4.2040000000000077</c:v>
                </c:pt>
                <c:pt idx="9025">
                  <c:v>4.1939999999999875</c:v>
                </c:pt>
                <c:pt idx="9026">
                  <c:v>4.1839999999999975</c:v>
                </c:pt>
                <c:pt idx="9027">
                  <c:v>4.171999999999997</c:v>
                </c:pt>
                <c:pt idx="9028">
                  <c:v>4.1500000000000057</c:v>
                </c:pt>
                <c:pt idx="9029">
                  <c:v>4.1380000000000052</c:v>
                </c:pt>
                <c:pt idx="9030">
                  <c:v>4.1179999999999914</c:v>
                </c:pt>
                <c:pt idx="9031">
                  <c:v>4.0960000000000036</c:v>
                </c:pt>
                <c:pt idx="9032">
                  <c:v>4.0819999999999936</c:v>
                </c:pt>
                <c:pt idx="9033">
                  <c:v>4.0720000000000027</c:v>
                </c:pt>
                <c:pt idx="9034">
                  <c:v>4.0519999999999925</c:v>
                </c:pt>
                <c:pt idx="9035">
                  <c:v>4.0520000000000209</c:v>
                </c:pt>
                <c:pt idx="9036">
                  <c:v>4.0600000000000005</c:v>
                </c:pt>
                <c:pt idx="9037">
                  <c:v>4.0700000000000234</c:v>
                </c:pt>
                <c:pt idx="9038">
                  <c:v>4.0500000000000105</c:v>
                </c:pt>
                <c:pt idx="9039">
                  <c:v>4.0600000000000005</c:v>
                </c:pt>
                <c:pt idx="9040">
                  <c:v>4.0720000000000027</c:v>
                </c:pt>
                <c:pt idx="9041">
                  <c:v>4.0740000000000105</c:v>
                </c:pt>
                <c:pt idx="9042">
                  <c:v>4.0620000000000092</c:v>
                </c:pt>
                <c:pt idx="9043">
                  <c:v>4.0699999999999905</c:v>
                </c:pt>
                <c:pt idx="9044">
                  <c:v>4.0600000000000005</c:v>
                </c:pt>
                <c:pt idx="9045">
                  <c:v>4.0720000000000027</c:v>
                </c:pt>
                <c:pt idx="9046">
                  <c:v>4.071999999999977</c:v>
                </c:pt>
                <c:pt idx="9047">
                  <c:v>4.0519999999999925</c:v>
                </c:pt>
                <c:pt idx="9048">
                  <c:v>4.0519999999999925</c:v>
                </c:pt>
                <c:pt idx="9049">
                  <c:v>4.0320000000000107</c:v>
                </c:pt>
                <c:pt idx="9050">
                  <c:v>4.0419999999999732</c:v>
                </c:pt>
                <c:pt idx="9051">
                  <c:v>4.0420000000000016</c:v>
                </c:pt>
                <c:pt idx="9052">
                  <c:v>4.0219999999999905</c:v>
                </c:pt>
                <c:pt idx="9053">
                  <c:v>3.9879999999999995</c:v>
                </c:pt>
                <c:pt idx="9054">
                  <c:v>4.0080000000000098</c:v>
                </c:pt>
                <c:pt idx="9055">
                  <c:v>4.0080000000000098</c:v>
                </c:pt>
                <c:pt idx="9056">
                  <c:v>4.0060000000000002</c:v>
                </c:pt>
                <c:pt idx="9057">
                  <c:v>3.996000000000008</c:v>
                </c:pt>
                <c:pt idx="9058">
                  <c:v>3.9840000000000089</c:v>
                </c:pt>
                <c:pt idx="9059">
                  <c:v>3.9919999999999889</c:v>
                </c:pt>
                <c:pt idx="9060">
                  <c:v>3.9720000000000071</c:v>
                </c:pt>
                <c:pt idx="9061">
                  <c:v>3.9819999999999993</c:v>
                </c:pt>
                <c:pt idx="9062">
                  <c:v>4.0019999999999811</c:v>
                </c:pt>
                <c:pt idx="9063">
                  <c:v>4.0100000000000176</c:v>
                </c:pt>
                <c:pt idx="9064">
                  <c:v>4.0319999999999823</c:v>
                </c:pt>
                <c:pt idx="9065">
                  <c:v>4.0100000000000176</c:v>
                </c:pt>
                <c:pt idx="9066">
                  <c:v>4.0200000000000085</c:v>
                </c:pt>
                <c:pt idx="9067">
                  <c:v>4.0420000000000016</c:v>
                </c:pt>
                <c:pt idx="9068">
                  <c:v>4.0499999999999829</c:v>
                </c:pt>
                <c:pt idx="9069">
                  <c:v>4.0519999999999925</c:v>
                </c:pt>
                <c:pt idx="9070">
                  <c:v>4.0620000000000092</c:v>
                </c:pt>
                <c:pt idx="9071">
                  <c:v>4.0619999999999825</c:v>
                </c:pt>
                <c:pt idx="9072">
                  <c:v>4.0720000000000027</c:v>
                </c:pt>
                <c:pt idx="9073">
                  <c:v>4.1059999999999945</c:v>
                </c:pt>
                <c:pt idx="9074">
                  <c:v>4.1079999999999757</c:v>
                </c:pt>
                <c:pt idx="9075">
                  <c:v>4.1079999999999757</c:v>
                </c:pt>
                <c:pt idx="9076">
                  <c:v>4.132000000000005</c:v>
                </c:pt>
                <c:pt idx="9077">
                  <c:v>4.1339999999999861</c:v>
                </c:pt>
                <c:pt idx="9078">
                  <c:v>4.1459999999999866</c:v>
                </c:pt>
                <c:pt idx="9079">
                  <c:v>4.1380000000000052</c:v>
                </c:pt>
                <c:pt idx="9080">
                  <c:v>4.1500000000000057</c:v>
                </c:pt>
                <c:pt idx="9081">
                  <c:v>4.1520000000000126</c:v>
                </c:pt>
                <c:pt idx="9082">
                  <c:v>4.1539999999999955</c:v>
                </c:pt>
                <c:pt idx="9083">
                  <c:v>4.1579999999999844</c:v>
                </c:pt>
                <c:pt idx="9084">
                  <c:v>4.1819999999999879</c:v>
                </c:pt>
                <c:pt idx="9085">
                  <c:v>4.1820000000000155</c:v>
                </c:pt>
                <c:pt idx="9086">
                  <c:v>4.160000000000025</c:v>
                </c:pt>
                <c:pt idx="9087">
                  <c:v>4.1640000000000121</c:v>
                </c:pt>
                <c:pt idx="9088">
                  <c:v>4.1440000000000055</c:v>
                </c:pt>
                <c:pt idx="9089">
                  <c:v>4.1659999999999942</c:v>
                </c:pt>
                <c:pt idx="9090">
                  <c:v>4.1580000000000155</c:v>
                </c:pt>
                <c:pt idx="9091">
                  <c:v>4.1399999999999864</c:v>
                </c:pt>
                <c:pt idx="9092">
                  <c:v>4.1500000000000057</c:v>
                </c:pt>
                <c:pt idx="9093">
                  <c:v>4.1419999999999959</c:v>
                </c:pt>
                <c:pt idx="9094">
                  <c:v>4.1300000000000239</c:v>
                </c:pt>
                <c:pt idx="9095">
                  <c:v>4.1200000000000045</c:v>
                </c:pt>
                <c:pt idx="9096">
                  <c:v>4.1080000000000041</c:v>
                </c:pt>
                <c:pt idx="9097">
                  <c:v>4.106000000000023</c:v>
                </c:pt>
                <c:pt idx="9098">
                  <c:v>4.0860000000000127</c:v>
                </c:pt>
                <c:pt idx="9099">
                  <c:v>4.0759999999999925</c:v>
                </c:pt>
                <c:pt idx="9100">
                  <c:v>4.0859999999999843</c:v>
                </c:pt>
                <c:pt idx="9101">
                  <c:v>4.0759999999999925</c:v>
                </c:pt>
                <c:pt idx="9102">
                  <c:v>4.0739999999999839</c:v>
                </c:pt>
                <c:pt idx="9103">
                  <c:v>3.98599999999999</c:v>
                </c:pt>
                <c:pt idx="9104">
                  <c:v>3.8220000000000027</c:v>
                </c:pt>
                <c:pt idx="9105">
                  <c:v>3.73599999999999</c:v>
                </c:pt>
                <c:pt idx="9106">
                  <c:v>3.7440000000000002</c:v>
                </c:pt>
                <c:pt idx="9107">
                  <c:v>3.77800000000002</c:v>
                </c:pt>
                <c:pt idx="9108">
                  <c:v>3.8220000000000027</c:v>
                </c:pt>
                <c:pt idx="9109">
                  <c:v>3.842000000000013</c:v>
                </c:pt>
                <c:pt idx="9110">
                  <c:v>3.8640000000000043</c:v>
                </c:pt>
                <c:pt idx="9111">
                  <c:v>3.8119999999999821</c:v>
                </c:pt>
                <c:pt idx="9112">
                  <c:v>3.7460000000000093</c:v>
                </c:pt>
                <c:pt idx="9113">
                  <c:v>3.6899999999999982</c:v>
                </c:pt>
                <c:pt idx="9114">
                  <c:v>3.6999999999999877</c:v>
                </c:pt>
                <c:pt idx="9115">
                  <c:v>3.7220000000000084</c:v>
                </c:pt>
                <c:pt idx="9116">
                  <c:v>3.7959999999999932</c:v>
                </c:pt>
                <c:pt idx="9117">
                  <c:v>3.7959999999999932</c:v>
                </c:pt>
                <c:pt idx="9118">
                  <c:v>3.8060000000000107</c:v>
                </c:pt>
                <c:pt idx="9119">
                  <c:v>3.813999999999993</c:v>
                </c:pt>
                <c:pt idx="9120">
                  <c:v>3.7819999999999832</c:v>
                </c:pt>
                <c:pt idx="9121">
                  <c:v>3.7799999999999732</c:v>
                </c:pt>
                <c:pt idx="9122">
                  <c:v>3.7819999999999832</c:v>
                </c:pt>
                <c:pt idx="9123">
                  <c:v>3.8000000000000114</c:v>
                </c:pt>
                <c:pt idx="9124">
                  <c:v>3.8019999999999925</c:v>
                </c:pt>
                <c:pt idx="9125">
                  <c:v>3.8319999999999927</c:v>
                </c:pt>
                <c:pt idx="9126">
                  <c:v>3.8019999999999925</c:v>
                </c:pt>
                <c:pt idx="9127">
                  <c:v>3.7899999999999934</c:v>
                </c:pt>
                <c:pt idx="9128">
                  <c:v>3.8100000000000023</c:v>
                </c:pt>
                <c:pt idx="9129">
                  <c:v>3.7760000000000105</c:v>
                </c:pt>
                <c:pt idx="9130">
                  <c:v>3.7540000000000191</c:v>
                </c:pt>
                <c:pt idx="9131">
                  <c:v>3.6980000000000075</c:v>
                </c:pt>
                <c:pt idx="9132">
                  <c:v>3.6539999999999977</c:v>
                </c:pt>
                <c:pt idx="9133">
                  <c:v>3.6299999999999955</c:v>
                </c:pt>
                <c:pt idx="9134">
                  <c:v>3.5739999999999839</c:v>
                </c:pt>
                <c:pt idx="9135">
                  <c:v>3.5619999999999834</c:v>
                </c:pt>
                <c:pt idx="9136">
                  <c:v>3.5499999999999829</c:v>
                </c:pt>
                <c:pt idx="9137">
                  <c:v>3.5499999999999829</c:v>
                </c:pt>
                <c:pt idx="9138">
                  <c:v>3.5699999999999932</c:v>
                </c:pt>
                <c:pt idx="9139">
                  <c:v>3.5799999999999828</c:v>
                </c:pt>
                <c:pt idx="9140">
                  <c:v>3.6020000000000039</c:v>
                </c:pt>
                <c:pt idx="9141">
                  <c:v>3.6139999999999759</c:v>
                </c:pt>
                <c:pt idx="9142">
                  <c:v>3.6459999999999866</c:v>
                </c:pt>
                <c:pt idx="9143">
                  <c:v>3.6779999999999982</c:v>
                </c:pt>
                <c:pt idx="9144">
                  <c:v>3.7120000000000175</c:v>
                </c:pt>
                <c:pt idx="9145">
                  <c:v>3.7539999999999911</c:v>
                </c:pt>
                <c:pt idx="9146">
                  <c:v>3.7659999999999911</c:v>
                </c:pt>
                <c:pt idx="9147">
                  <c:v>3.8199999999999927</c:v>
                </c:pt>
                <c:pt idx="9148">
                  <c:v>3.1080000000000041</c:v>
                </c:pt>
                <c:pt idx="9149">
                  <c:v>3.1440000000000055</c:v>
                </c:pt>
                <c:pt idx="9150">
                  <c:v>3.1680000000000077</c:v>
                </c:pt>
                <c:pt idx="9151">
                  <c:v>-143.48200000000008</c:v>
                </c:pt>
                <c:pt idx="9152">
                  <c:v>0</c:v>
                </c:pt>
                <c:pt idx="9153">
                  <c:v>0</c:v>
                </c:pt>
                <c:pt idx="9154">
                  <c:v>147.16800000000001</c:v>
                </c:pt>
                <c:pt idx="9155">
                  <c:v>3.7279999999999802</c:v>
                </c:pt>
                <c:pt idx="9156">
                  <c:v>3.7340000000000089</c:v>
                </c:pt>
                <c:pt idx="9157">
                  <c:v>3.7379999999999995</c:v>
                </c:pt>
                <c:pt idx="9158">
                  <c:v>3.7599999999999909</c:v>
                </c:pt>
                <c:pt idx="9159">
                  <c:v>3.7620000000000005</c:v>
                </c:pt>
                <c:pt idx="9160">
                  <c:v>3.7700000000000102</c:v>
                </c:pt>
                <c:pt idx="9161">
                  <c:v>3.7779999999999916</c:v>
                </c:pt>
                <c:pt idx="9162">
                  <c:v>3.7779999999999916</c:v>
                </c:pt>
                <c:pt idx="9163">
                  <c:v>3.7899999999999934</c:v>
                </c:pt>
                <c:pt idx="9164">
                  <c:v>3.7999999999999829</c:v>
                </c:pt>
                <c:pt idx="9165">
                  <c:v>3.7779999999999916</c:v>
                </c:pt>
                <c:pt idx="9166">
                  <c:v>3.7699999999999818</c:v>
                </c:pt>
                <c:pt idx="9167">
                  <c:v>3.7819999999999832</c:v>
                </c:pt>
                <c:pt idx="9168">
                  <c:v>3.7740000000000009</c:v>
                </c:pt>
                <c:pt idx="9169">
                  <c:v>3.7640000000000113</c:v>
                </c:pt>
                <c:pt idx="9170">
                  <c:v>3.7559999999999998</c:v>
                </c:pt>
                <c:pt idx="9171">
                  <c:v>3.7579999999999814</c:v>
                </c:pt>
                <c:pt idx="9172">
                  <c:v>3.77800000000002</c:v>
                </c:pt>
                <c:pt idx="9173">
                  <c:v>3.7479999999999918</c:v>
                </c:pt>
                <c:pt idx="9174">
                  <c:v>3.7539999999999911</c:v>
                </c:pt>
                <c:pt idx="9175">
                  <c:v>3.7539999999999911</c:v>
                </c:pt>
                <c:pt idx="9176">
                  <c:v>3.7539999999999911</c:v>
                </c:pt>
                <c:pt idx="9177">
                  <c:v>3.7539999999999911</c:v>
                </c:pt>
                <c:pt idx="9178">
                  <c:v>3.7440000000000002</c:v>
                </c:pt>
                <c:pt idx="9179">
                  <c:v>3.7440000000000002</c:v>
                </c:pt>
                <c:pt idx="9180">
                  <c:v>3.7319999999999993</c:v>
                </c:pt>
                <c:pt idx="9181">
                  <c:v>3.7540000000000191</c:v>
                </c:pt>
                <c:pt idx="9182">
                  <c:v>3.75</c:v>
                </c:pt>
                <c:pt idx="9183">
                  <c:v>3.75</c:v>
                </c:pt>
                <c:pt idx="9184">
                  <c:v>3.7319999999999993</c:v>
                </c:pt>
                <c:pt idx="9185">
                  <c:v>3.7599999999999909</c:v>
                </c:pt>
                <c:pt idx="9186">
                  <c:v>3.7419999999999902</c:v>
                </c:pt>
                <c:pt idx="9187">
                  <c:v>3.7720000000000198</c:v>
                </c:pt>
                <c:pt idx="9188">
                  <c:v>3.7620000000000005</c:v>
                </c:pt>
                <c:pt idx="9189">
                  <c:v>3.7740000000000009</c:v>
                </c:pt>
                <c:pt idx="9190">
                  <c:v>3.7839999999999936</c:v>
                </c:pt>
                <c:pt idx="9191">
                  <c:v>3.7959999999999932</c:v>
                </c:pt>
                <c:pt idx="9192">
                  <c:v>3.7839999999999936</c:v>
                </c:pt>
                <c:pt idx="9193">
                  <c:v>3.7920000000000007</c:v>
                </c:pt>
                <c:pt idx="9194">
                  <c:v>3.7940000000000111</c:v>
                </c:pt>
                <c:pt idx="9195">
                  <c:v>3.7820000000000111</c:v>
                </c:pt>
                <c:pt idx="9196">
                  <c:v>3.7839999999999936</c:v>
                </c:pt>
                <c:pt idx="9197">
                  <c:v>3.7920000000000007</c:v>
                </c:pt>
                <c:pt idx="9198">
                  <c:v>3.7779999999999916</c:v>
                </c:pt>
                <c:pt idx="9199">
                  <c:v>3.7880000000000122</c:v>
                </c:pt>
                <c:pt idx="9200">
                  <c:v>3.7779999999999916</c:v>
                </c:pt>
                <c:pt idx="9201">
                  <c:v>3.7980000000000018</c:v>
                </c:pt>
                <c:pt idx="9202">
                  <c:v>3.7760000000000105</c:v>
                </c:pt>
                <c:pt idx="9203">
                  <c:v>3.7959999999999932</c:v>
                </c:pt>
                <c:pt idx="9204">
                  <c:v>3.7980000000000018</c:v>
                </c:pt>
                <c:pt idx="9205">
                  <c:v>3.8180000000000121</c:v>
                </c:pt>
                <c:pt idx="9206">
                  <c:v>3.8379999999999939</c:v>
                </c:pt>
                <c:pt idx="9207">
                  <c:v>3.8160000000000007</c:v>
                </c:pt>
                <c:pt idx="9208">
                  <c:v>3.8240000000000132</c:v>
                </c:pt>
                <c:pt idx="9209">
                  <c:v>3.8160000000000007</c:v>
                </c:pt>
                <c:pt idx="9210">
                  <c:v>3.8360000000000127</c:v>
                </c:pt>
                <c:pt idx="9211">
                  <c:v>3.8360000000000127</c:v>
                </c:pt>
                <c:pt idx="9212">
                  <c:v>3.8360000000000127</c:v>
                </c:pt>
                <c:pt idx="9213">
                  <c:v>3.8559999999999937</c:v>
                </c:pt>
                <c:pt idx="9214">
                  <c:v>3.8460000000000027</c:v>
                </c:pt>
                <c:pt idx="9215">
                  <c:v>3.867999999999995</c:v>
                </c:pt>
                <c:pt idx="9216">
                  <c:v>3.8779999999999846</c:v>
                </c:pt>
                <c:pt idx="9217">
                  <c:v>3.8760000000000034</c:v>
                </c:pt>
                <c:pt idx="9218">
                  <c:v>3.8760000000000034</c:v>
                </c:pt>
                <c:pt idx="9219">
                  <c:v>3.8880000000000048</c:v>
                </c:pt>
                <c:pt idx="9220">
                  <c:v>3.8900000000000148</c:v>
                </c:pt>
                <c:pt idx="9221">
                  <c:v>3.892000000000023</c:v>
                </c:pt>
                <c:pt idx="9222">
                  <c:v>3.9240000000000066</c:v>
                </c:pt>
                <c:pt idx="9223">
                  <c:v>3.9160000000000235</c:v>
                </c:pt>
                <c:pt idx="9224">
                  <c:v>3.9180000000000064</c:v>
                </c:pt>
                <c:pt idx="9225">
                  <c:v>3.9100000000000237</c:v>
                </c:pt>
                <c:pt idx="9226">
                  <c:v>3.9019999999999868</c:v>
                </c:pt>
                <c:pt idx="9227">
                  <c:v>3.8940000000000041</c:v>
                </c:pt>
                <c:pt idx="9228">
                  <c:v>3.8859999999999957</c:v>
                </c:pt>
                <c:pt idx="9229">
                  <c:v>3.8899999999999864</c:v>
                </c:pt>
                <c:pt idx="9230">
                  <c:v>3.9139999999999873</c:v>
                </c:pt>
                <c:pt idx="9231">
                  <c:v>3.8800000000000239</c:v>
                </c:pt>
                <c:pt idx="9232">
                  <c:v>3.8919999999999946</c:v>
                </c:pt>
                <c:pt idx="9233">
                  <c:v>3.8859999999999957</c:v>
                </c:pt>
                <c:pt idx="9234">
                  <c:v>3.8800000000000239</c:v>
                </c:pt>
                <c:pt idx="9235">
                  <c:v>3.892000000000023</c:v>
                </c:pt>
                <c:pt idx="9236">
                  <c:v>3.8739999999999948</c:v>
                </c:pt>
                <c:pt idx="9237">
                  <c:v>3.8740000000000228</c:v>
                </c:pt>
                <c:pt idx="9238">
                  <c:v>3.867999999999995</c:v>
                </c:pt>
                <c:pt idx="9239">
                  <c:v>3.8580000000000028</c:v>
                </c:pt>
                <c:pt idx="9240">
                  <c:v>3.8480000000000132</c:v>
                </c:pt>
                <c:pt idx="9241">
                  <c:v>3.8340000000000027</c:v>
                </c:pt>
                <c:pt idx="9242">
                  <c:v>3.8239999999999839</c:v>
                </c:pt>
                <c:pt idx="9243">
                  <c:v>3.8340000000000027</c:v>
                </c:pt>
                <c:pt idx="9244">
                  <c:v>3.8340000000000027</c:v>
                </c:pt>
                <c:pt idx="9245">
                  <c:v>3.8220000000000027</c:v>
                </c:pt>
                <c:pt idx="9246">
                  <c:v>3.8100000000000023</c:v>
                </c:pt>
                <c:pt idx="9247">
                  <c:v>3.8100000000000023</c:v>
                </c:pt>
                <c:pt idx="9248">
                  <c:v>3.8100000000000023</c:v>
                </c:pt>
                <c:pt idx="9249">
                  <c:v>3.804000000000002</c:v>
                </c:pt>
                <c:pt idx="9250">
                  <c:v>3.7760000000000105</c:v>
                </c:pt>
                <c:pt idx="9251">
                  <c:v>3.775999999999982</c:v>
                </c:pt>
                <c:pt idx="9252">
                  <c:v>3.7740000000000009</c:v>
                </c:pt>
                <c:pt idx="9253">
                  <c:v>3.7740000000000009</c:v>
                </c:pt>
                <c:pt idx="9254">
                  <c:v>3.7779999999999916</c:v>
                </c:pt>
                <c:pt idx="9255">
                  <c:v>3.7779999999999916</c:v>
                </c:pt>
                <c:pt idx="9256">
                  <c:v>3.7680000000000011</c:v>
                </c:pt>
                <c:pt idx="9257">
                  <c:v>3.7680000000000011</c:v>
                </c:pt>
                <c:pt idx="9258">
                  <c:v>3.7999999999999829</c:v>
                </c:pt>
                <c:pt idx="9259">
                  <c:v>3.7900000000000205</c:v>
                </c:pt>
                <c:pt idx="9260">
                  <c:v>3.7900000000000205</c:v>
                </c:pt>
                <c:pt idx="9261">
                  <c:v>3.7899999999999934</c:v>
                </c:pt>
                <c:pt idx="9262">
                  <c:v>3.7680000000000011</c:v>
                </c:pt>
                <c:pt idx="9263">
                  <c:v>3.7800000000000011</c:v>
                </c:pt>
                <c:pt idx="9264">
                  <c:v>3.7800000000000011</c:v>
                </c:pt>
                <c:pt idx="9265">
                  <c:v>3.7580000000000098</c:v>
                </c:pt>
                <c:pt idx="9266">
                  <c:v>3.7160000000000077</c:v>
                </c:pt>
                <c:pt idx="9267">
                  <c:v>3.5960000000000027</c:v>
                </c:pt>
                <c:pt idx="9268">
                  <c:v>3.313999999999993</c:v>
                </c:pt>
                <c:pt idx="9269">
                  <c:v>2.921999999999997</c:v>
                </c:pt>
                <c:pt idx="9270">
                  <c:v>2.5180000000000007</c:v>
                </c:pt>
                <c:pt idx="9271">
                  <c:v>2.1899999999999982</c:v>
                </c:pt>
                <c:pt idx="9272">
                  <c:v>1.9579999999999977</c:v>
                </c:pt>
                <c:pt idx="9273">
                  <c:v>1.8379999999999932</c:v>
                </c:pt>
                <c:pt idx="9274">
                  <c:v>1.8139999999999918</c:v>
                </c:pt>
                <c:pt idx="9275">
                  <c:v>1.812000000000012</c:v>
                </c:pt>
                <c:pt idx="9276">
                  <c:v>1.8439999999999932</c:v>
                </c:pt>
                <c:pt idx="9277">
                  <c:v>1.8940000000000061</c:v>
                </c:pt>
                <c:pt idx="9278">
                  <c:v>1.9699999999999982</c:v>
                </c:pt>
                <c:pt idx="9279">
                  <c:v>2.039999999999992</c:v>
                </c:pt>
                <c:pt idx="9280">
                  <c:v>2.0719999999999743</c:v>
                </c:pt>
                <c:pt idx="9281">
                  <c:v>2.1559999999999775</c:v>
                </c:pt>
                <c:pt idx="9282">
                  <c:v>2.2199999999999989</c:v>
                </c:pt>
                <c:pt idx="9283">
                  <c:v>2.2939999999999832</c:v>
                </c:pt>
                <c:pt idx="9284">
                  <c:v>2.367999999999995</c:v>
                </c:pt>
                <c:pt idx="9285">
                  <c:v>2.4339999999999975</c:v>
                </c:pt>
                <c:pt idx="9286">
                  <c:v>2.5300000000000007</c:v>
                </c:pt>
                <c:pt idx="9287">
                  <c:v>2.5939999999999941</c:v>
                </c:pt>
                <c:pt idx="9288">
                  <c:v>2.657999999999987</c:v>
                </c:pt>
                <c:pt idx="9289">
                  <c:v>2.7139999999999986</c:v>
                </c:pt>
                <c:pt idx="9290">
                  <c:v>2.7959999999999932</c:v>
                </c:pt>
                <c:pt idx="9291">
                  <c:v>2.8300000000000125</c:v>
                </c:pt>
                <c:pt idx="9292">
                  <c:v>2.8959999999999853</c:v>
                </c:pt>
                <c:pt idx="9293">
                  <c:v>2.9299999999999784</c:v>
                </c:pt>
                <c:pt idx="9294">
                  <c:v>2.9840000000000089</c:v>
                </c:pt>
                <c:pt idx="9295">
                  <c:v>3.0079999999999814</c:v>
                </c:pt>
                <c:pt idx="9296">
                  <c:v>3.0320000000000107</c:v>
                </c:pt>
                <c:pt idx="9297">
                  <c:v>3.0639999999999943</c:v>
                </c:pt>
                <c:pt idx="9298">
                  <c:v>3.0979999999999848</c:v>
                </c:pt>
                <c:pt idx="9299">
                  <c:v>3.1140000000000043</c:v>
                </c:pt>
                <c:pt idx="9300">
                  <c:v>3.157999999999987</c:v>
                </c:pt>
                <c:pt idx="9301">
                  <c:v>3.1699999999999875</c:v>
                </c:pt>
                <c:pt idx="9302">
                  <c:v>3.1940000000000182</c:v>
                </c:pt>
                <c:pt idx="9303">
                  <c:v>3.2400000000000091</c:v>
                </c:pt>
                <c:pt idx="9304">
                  <c:v>3.2839999999999936</c:v>
                </c:pt>
                <c:pt idx="9305">
                  <c:v>3.3199999999999927</c:v>
                </c:pt>
                <c:pt idx="9306">
                  <c:v>3.3859999999999957</c:v>
                </c:pt>
                <c:pt idx="9307">
                  <c:v>3.4099999999999966</c:v>
                </c:pt>
                <c:pt idx="9308">
                  <c:v>3.4540000000000077</c:v>
                </c:pt>
                <c:pt idx="9309">
                  <c:v>3.488000000000028</c:v>
                </c:pt>
                <c:pt idx="9310">
                  <c:v>3.4979999999999905</c:v>
                </c:pt>
                <c:pt idx="9311">
                  <c:v>3.5339999999999918</c:v>
                </c:pt>
                <c:pt idx="9312">
                  <c:v>3.5560000000000107</c:v>
                </c:pt>
                <c:pt idx="9313">
                  <c:v>3.5680000000000134</c:v>
                </c:pt>
                <c:pt idx="9314">
                  <c:v>3.6000000000000232</c:v>
                </c:pt>
                <c:pt idx="9315">
                  <c:v>3.592000000000013</c:v>
                </c:pt>
                <c:pt idx="9316">
                  <c:v>3.6020000000000039</c:v>
                </c:pt>
                <c:pt idx="9317">
                  <c:v>3.5999999999999943</c:v>
                </c:pt>
                <c:pt idx="9318">
                  <c:v>3.5999999999999943</c:v>
                </c:pt>
                <c:pt idx="9319">
                  <c:v>3.5680000000000134</c:v>
                </c:pt>
                <c:pt idx="9320">
                  <c:v>3.5480000000000018</c:v>
                </c:pt>
                <c:pt idx="9321">
                  <c:v>3.5460000000000207</c:v>
                </c:pt>
                <c:pt idx="9322">
                  <c:v>3.5240000000000009</c:v>
                </c:pt>
                <c:pt idx="9323">
                  <c:v>3.4800000000000182</c:v>
                </c:pt>
                <c:pt idx="9324">
                  <c:v>3.4679999999999893</c:v>
                </c:pt>
                <c:pt idx="9325">
                  <c:v>3.4540000000000077</c:v>
                </c:pt>
                <c:pt idx="9326">
                  <c:v>3.2559999999999998</c:v>
                </c:pt>
                <c:pt idx="9327">
                  <c:v>2.9620000000000175</c:v>
                </c:pt>
                <c:pt idx="9328">
                  <c:v>2.867999999999995</c:v>
                </c:pt>
                <c:pt idx="9329">
                  <c:v>2.8640000000000043</c:v>
                </c:pt>
                <c:pt idx="9330">
                  <c:v>2.8199999999999927</c:v>
                </c:pt>
                <c:pt idx="9331">
                  <c:v>2.7199999999999989</c:v>
                </c:pt>
                <c:pt idx="9332">
                  <c:v>2.4759999999999978</c:v>
                </c:pt>
                <c:pt idx="9333">
                  <c:v>2.1160000000000139</c:v>
                </c:pt>
                <c:pt idx="9334">
                  <c:v>1.6579999999999864</c:v>
                </c:pt>
                <c:pt idx="9335">
                  <c:v>1.1659999999999962</c:v>
                </c:pt>
                <c:pt idx="9336">
                  <c:v>0.58600000000001251</c:v>
                </c:pt>
                <c:pt idx="9337">
                  <c:v>0.20199999999999829</c:v>
                </c:pt>
                <c:pt idx="9338">
                  <c:v>-2.0000000000010242E-2</c:v>
                </c:pt>
                <c:pt idx="9339">
                  <c:v>-0.17600000000001614</c:v>
                </c:pt>
                <c:pt idx="9340">
                  <c:v>-0.26599999999999141</c:v>
                </c:pt>
                <c:pt idx="9341">
                  <c:v>-0.38999999999998669</c:v>
                </c:pt>
                <c:pt idx="9342">
                  <c:v>-0.46800000000001785</c:v>
                </c:pt>
                <c:pt idx="9343">
                  <c:v>-0.51400000000001</c:v>
                </c:pt>
                <c:pt idx="9344">
                  <c:v>-0.49400000000000005</c:v>
                </c:pt>
                <c:pt idx="9345">
                  <c:v>-0.35800000000000426</c:v>
                </c:pt>
                <c:pt idx="9346">
                  <c:v>-0.19999999999998871</c:v>
                </c:pt>
                <c:pt idx="9347">
                  <c:v>0</c:v>
                </c:pt>
                <c:pt idx="9348">
                  <c:v>0.18399999999999767</c:v>
                </c:pt>
                <c:pt idx="9349">
                  <c:v>0.42799999999999755</c:v>
                </c:pt>
                <c:pt idx="9350">
                  <c:v>0.66400000000001602</c:v>
                </c:pt>
                <c:pt idx="9351">
                  <c:v>0.89800000000002467</c:v>
                </c:pt>
                <c:pt idx="9352">
                  <c:v>1.1140000000000043</c:v>
                </c:pt>
                <c:pt idx="9353">
                  <c:v>1.317999999999983</c:v>
                </c:pt>
                <c:pt idx="9354">
                  <c:v>1.5100000000000193</c:v>
                </c:pt>
                <c:pt idx="9355">
                  <c:v>1.6919999999999782</c:v>
                </c:pt>
                <c:pt idx="9356">
                  <c:v>1.8419999999999834</c:v>
                </c:pt>
                <c:pt idx="9357">
                  <c:v>1.9720000000000091</c:v>
                </c:pt>
                <c:pt idx="9358">
                  <c:v>2.0679999999999836</c:v>
                </c:pt>
                <c:pt idx="9359">
                  <c:v>2.1779999999999982</c:v>
                </c:pt>
                <c:pt idx="9360">
                  <c:v>2.2839999999999936</c:v>
                </c:pt>
                <c:pt idx="9361">
                  <c:v>2.3479999999999848</c:v>
                </c:pt>
                <c:pt idx="9362">
                  <c:v>2.4360000000000057</c:v>
                </c:pt>
                <c:pt idx="9363">
                  <c:v>2.5</c:v>
                </c:pt>
                <c:pt idx="9364">
                  <c:v>2.5639999999999943</c:v>
                </c:pt>
                <c:pt idx="9365">
                  <c:v>2.6340000000000146</c:v>
                </c:pt>
                <c:pt idx="9366">
                  <c:v>2.710000000000008</c:v>
                </c:pt>
                <c:pt idx="9367">
                  <c:v>2.7760000000000105</c:v>
                </c:pt>
                <c:pt idx="9368">
                  <c:v>2.8319999999999927</c:v>
                </c:pt>
                <c:pt idx="9369">
                  <c:v>2.8880000000000048</c:v>
                </c:pt>
                <c:pt idx="9370">
                  <c:v>2.9320000000000164</c:v>
                </c:pt>
                <c:pt idx="9371">
                  <c:v>2.9800000000000182</c:v>
                </c:pt>
                <c:pt idx="9372">
                  <c:v>3.0459999999999932</c:v>
                </c:pt>
                <c:pt idx="9373">
                  <c:v>3.0579999999999932</c:v>
                </c:pt>
                <c:pt idx="9374">
                  <c:v>3.0500000000000114</c:v>
                </c:pt>
                <c:pt idx="9375">
                  <c:v>3.0279999999999916</c:v>
                </c:pt>
                <c:pt idx="9376">
                  <c:v>2.9679999999999893</c:v>
                </c:pt>
                <c:pt idx="9377">
                  <c:v>2.9019999999999868</c:v>
                </c:pt>
                <c:pt idx="9378">
                  <c:v>2.775999999999982</c:v>
                </c:pt>
                <c:pt idx="9379">
                  <c:v>2.6680000000000077</c:v>
                </c:pt>
                <c:pt idx="9380">
                  <c:v>2.5200000000000102</c:v>
                </c:pt>
                <c:pt idx="9381">
                  <c:v>2.3439999999999941</c:v>
                </c:pt>
                <c:pt idx="9382">
                  <c:v>2.1920000000000073</c:v>
                </c:pt>
                <c:pt idx="9383">
                  <c:v>2.0300000000000007</c:v>
                </c:pt>
                <c:pt idx="9384">
                  <c:v>1.8660000000000141</c:v>
                </c:pt>
                <c:pt idx="9385">
                  <c:v>1.7359999999999889</c:v>
                </c:pt>
                <c:pt idx="9386">
                  <c:v>1.635999999999995</c:v>
                </c:pt>
                <c:pt idx="9387">
                  <c:v>1.5499999999999816</c:v>
                </c:pt>
                <c:pt idx="9388">
                  <c:v>1.5040000000000191</c:v>
                </c:pt>
                <c:pt idx="9389">
                  <c:v>1.4560000000000173</c:v>
                </c:pt>
                <c:pt idx="9390">
                  <c:v>1.467999999999988</c:v>
                </c:pt>
                <c:pt idx="9391">
                  <c:v>1.4660000000000082</c:v>
                </c:pt>
                <c:pt idx="9392">
                  <c:v>1.4739999999999882</c:v>
                </c:pt>
                <c:pt idx="9393">
                  <c:v>1.5079999999999802</c:v>
                </c:pt>
                <c:pt idx="9394">
                  <c:v>1.5300000000000011</c:v>
                </c:pt>
                <c:pt idx="9395">
                  <c:v>1.5600000000000023</c:v>
                </c:pt>
                <c:pt idx="9396">
                  <c:v>1.6020000000000041</c:v>
                </c:pt>
                <c:pt idx="9397">
                  <c:v>1.6099999999999846</c:v>
                </c:pt>
                <c:pt idx="9398">
                  <c:v>1.6239999999999946</c:v>
                </c:pt>
                <c:pt idx="9399">
                  <c:v>1.6520000000000159</c:v>
                </c:pt>
                <c:pt idx="9400">
                  <c:v>1.6639999999999866</c:v>
                </c:pt>
                <c:pt idx="9401">
                  <c:v>1.6519999999999861</c:v>
                </c:pt>
                <c:pt idx="9402">
                  <c:v>1.6719999999999964</c:v>
                </c:pt>
                <c:pt idx="9403">
                  <c:v>1.6619999999999771</c:v>
                </c:pt>
                <c:pt idx="9404">
                  <c:v>1.6599999999999957</c:v>
                </c:pt>
                <c:pt idx="9405">
                  <c:v>1.6479999999999952</c:v>
                </c:pt>
                <c:pt idx="9406">
                  <c:v>1.6700000000000161</c:v>
                </c:pt>
                <c:pt idx="9407">
                  <c:v>1.6479999999999952</c:v>
                </c:pt>
                <c:pt idx="9408">
                  <c:v>1.6479999999999952</c:v>
                </c:pt>
                <c:pt idx="9409">
                  <c:v>1.6380000000000059</c:v>
                </c:pt>
                <c:pt idx="9410">
                  <c:v>1.6440000000000061</c:v>
                </c:pt>
                <c:pt idx="9411">
                  <c:v>1.668000000000007</c:v>
                </c:pt>
                <c:pt idx="9412">
                  <c:v>1.6779999999999966</c:v>
                </c:pt>
                <c:pt idx="9413">
                  <c:v>1.685999999999978</c:v>
                </c:pt>
                <c:pt idx="9414">
                  <c:v>1.6959999999999973</c:v>
                </c:pt>
                <c:pt idx="9415">
                  <c:v>1.7259999999999978</c:v>
                </c:pt>
                <c:pt idx="9416">
                  <c:v>1.7359999999999889</c:v>
                </c:pt>
                <c:pt idx="9417">
                  <c:v>1.7560000000000002</c:v>
                </c:pt>
                <c:pt idx="9418">
                  <c:v>1.7539999999999896</c:v>
                </c:pt>
                <c:pt idx="9419">
                  <c:v>1.786000000000002</c:v>
                </c:pt>
                <c:pt idx="9420">
                  <c:v>1.806000000000012</c:v>
                </c:pt>
                <c:pt idx="9421">
                  <c:v>1.8259999999999927</c:v>
                </c:pt>
                <c:pt idx="9422">
                  <c:v>1.8460000000000041</c:v>
                </c:pt>
                <c:pt idx="9423">
                  <c:v>1.8460000000000041</c:v>
                </c:pt>
                <c:pt idx="9424">
                  <c:v>1.8580000000000041</c:v>
                </c:pt>
                <c:pt idx="9425">
                  <c:v>1.8880000000000059</c:v>
                </c:pt>
                <c:pt idx="9426">
                  <c:v>1.8940000000000061</c:v>
                </c:pt>
                <c:pt idx="9427">
                  <c:v>1.9259999999999871</c:v>
                </c:pt>
                <c:pt idx="9428">
                  <c:v>1.9059999999999768</c:v>
                </c:pt>
                <c:pt idx="9429">
                  <c:v>1.9259999999999871</c:v>
                </c:pt>
                <c:pt idx="9430">
                  <c:v>1.9260000000000161</c:v>
                </c:pt>
                <c:pt idx="9431">
                  <c:v>1.9380000000000173</c:v>
                </c:pt>
                <c:pt idx="9432">
                  <c:v>1.9459999999999973</c:v>
                </c:pt>
                <c:pt idx="9433">
                  <c:v>1.9459999999999973</c:v>
                </c:pt>
                <c:pt idx="9434">
                  <c:v>1.9479999999999784</c:v>
                </c:pt>
                <c:pt idx="9435">
                  <c:v>1.9559999999999882</c:v>
                </c:pt>
                <c:pt idx="9436">
                  <c:v>1.9599999999999789</c:v>
                </c:pt>
                <c:pt idx="9437">
                  <c:v>1.9900000000000098</c:v>
                </c:pt>
                <c:pt idx="9438">
                  <c:v>2.0039999999999911</c:v>
                </c:pt>
                <c:pt idx="9439">
                  <c:v>2.025999999999982</c:v>
                </c:pt>
                <c:pt idx="9440">
                  <c:v>2.0279999999999916</c:v>
                </c:pt>
                <c:pt idx="9441">
                  <c:v>2.0420000000000007</c:v>
                </c:pt>
                <c:pt idx="9442">
                  <c:v>2.0340000000000198</c:v>
                </c:pt>
                <c:pt idx="9443">
                  <c:v>2.0560000000000107</c:v>
                </c:pt>
                <c:pt idx="9444">
                  <c:v>2.0480000000000018</c:v>
                </c:pt>
                <c:pt idx="9445">
                  <c:v>2.0379999999999825</c:v>
                </c:pt>
                <c:pt idx="9446">
                  <c:v>2.0519999999999925</c:v>
                </c:pt>
                <c:pt idx="9447">
                  <c:v>2.0639999999999943</c:v>
                </c:pt>
                <c:pt idx="9448">
                  <c:v>2.0560000000000107</c:v>
                </c:pt>
                <c:pt idx="9449">
                  <c:v>2.0580000000000207</c:v>
                </c:pt>
                <c:pt idx="9450">
                  <c:v>2.0600000000000032</c:v>
                </c:pt>
                <c:pt idx="9451">
                  <c:v>2.0620000000000118</c:v>
                </c:pt>
                <c:pt idx="9452">
                  <c:v>2.0340000000000198</c:v>
                </c:pt>
                <c:pt idx="9453">
                  <c:v>2.054000000000002</c:v>
                </c:pt>
                <c:pt idx="9454">
                  <c:v>2.0480000000000018</c:v>
                </c:pt>
                <c:pt idx="9455">
                  <c:v>2.036</c:v>
                </c:pt>
                <c:pt idx="9456">
                  <c:v>2.0279999999999916</c:v>
                </c:pt>
                <c:pt idx="9457">
                  <c:v>2.0079999999999814</c:v>
                </c:pt>
                <c:pt idx="9458">
                  <c:v>2.0199999999999805</c:v>
                </c:pt>
                <c:pt idx="9459">
                  <c:v>2.0300000000000007</c:v>
                </c:pt>
                <c:pt idx="9460">
                  <c:v>2.0200000000000102</c:v>
                </c:pt>
                <c:pt idx="9461">
                  <c:v>2</c:v>
                </c:pt>
                <c:pt idx="9462">
                  <c:v>2.0200000000000102</c:v>
                </c:pt>
                <c:pt idx="9463">
                  <c:v>1.9979999999999898</c:v>
                </c:pt>
                <c:pt idx="9464">
                  <c:v>2.0059999999999998</c:v>
                </c:pt>
                <c:pt idx="9465">
                  <c:v>1.9939999999999998</c:v>
                </c:pt>
                <c:pt idx="9466">
                  <c:v>1.9720000000000091</c:v>
                </c:pt>
                <c:pt idx="9467">
                  <c:v>1.9720000000000091</c:v>
                </c:pt>
                <c:pt idx="9468">
                  <c:v>1.9900000000000098</c:v>
                </c:pt>
                <c:pt idx="9469">
                  <c:v>1.9680000000000184</c:v>
                </c:pt>
                <c:pt idx="9470">
                  <c:v>1.9780000000000093</c:v>
                </c:pt>
                <c:pt idx="9471">
                  <c:v>1.9879999999999989</c:v>
                </c:pt>
                <c:pt idx="9472">
                  <c:v>2</c:v>
                </c:pt>
                <c:pt idx="9473">
                  <c:v>2.0099999999999909</c:v>
                </c:pt>
                <c:pt idx="9474">
                  <c:v>2</c:v>
                </c:pt>
                <c:pt idx="9475">
                  <c:v>2.0300000000000007</c:v>
                </c:pt>
                <c:pt idx="9476">
                  <c:v>2.0400000000000205</c:v>
                </c:pt>
                <c:pt idx="9477">
                  <c:v>2.0279999999999916</c:v>
                </c:pt>
                <c:pt idx="9478">
                  <c:v>2.0699999999999932</c:v>
                </c:pt>
                <c:pt idx="9479">
                  <c:v>2.0500000000000114</c:v>
                </c:pt>
                <c:pt idx="9480">
                  <c:v>2.0699999999999932</c:v>
                </c:pt>
                <c:pt idx="9481">
                  <c:v>2.0819999999999936</c:v>
                </c:pt>
                <c:pt idx="9482">
                  <c:v>2.0719999999999743</c:v>
                </c:pt>
                <c:pt idx="9483">
                  <c:v>2.0799999999999828</c:v>
                </c:pt>
                <c:pt idx="9484">
                  <c:v>2.1020000000000039</c:v>
                </c:pt>
                <c:pt idx="9485">
                  <c:v>2.0980000000000132</c:v>
                </c:pt>
                <c:pt idx="9486">
                  <c:v>2.0980000000000132</c:v>
                </c:pt>
                <c:pt idx="9487">
                  <c:v>2.1100000000000136</c:v>
                </c:pt>
                <c:pt idx="9488">
                  <c:v>2.1159999999999841</c:v>
                </c:pt>
                <c:pt idx="9489">
                  <c:v>2.1140000000000043</c:v>
                </c:pt>
                <c:pt idx="9490">
                  <c:v>2.103999999999985</c:v>
                </c:pt>
                <c:pt idx="9491">
                  <c:v>2.1139999999999759</c:v>
                </c:pt>
                <c:pt idx="9492">
                  <c:v>2.1239999999999952</c:v>
                </c:pt>
                <c:pt idx="9493">
                  <c:v>2.1439999999999784</c:v>
                </c:pt>
                <c:pt idx="9494">
                  <c:v>2.1199999999999761</c:v>
                </c:pt>
                <c:pt idx="9495">
                  <c:v>2.1379999999999781</c:v>
                </c:pt>
                <c:pt idx="9496">
                  <c:v>2.1380000000000048</c:v>
                </c:pt>
                <c:pt idx="9497">
                  <c:v>2.1479999999999975</c:v>
                </c:pt>
                <c:pt idx="9498">
                  <c:v>2.1459999999999866</c:v>
                </c:pt>
                <c:pt idx="9499">
                  <c:v>2.1340000000000146</c:v>
                </c:pt>
                <c:pt idx="9500">
                  <c:v>2.1339999999999861</c:v>
                </c:pt>
                <c:pt idx="9501">
                  <c:v>2.1680000000000077</c:v>
                </c:pt>
                <c:pt idx="9502">
                  <c:v>2.1560000000000046</c:v>
                </c:pt>
                <c:pt idx="9503">
                  <c:v>2.1659999999999981</c:v>
                </c:pt>
                <c:pt idx="9504">
                  <c:v>2.1880000000000179</c:v>
                </c:pt>
                <c:pt idx="9505">
                  <c:v>2.2079999999999997</c:v>
                </c:pt>
                <c:pt idx="9506">
                  <c:v>2.1999999999999877</c:v>
                </c:pt>
                <c:pt idx="9507">
                  <c:v>2.2119999999999878</c:v>
                </c:pt>
                <c:pt idx="9508">
                  <c:v>2.2220000000000084</c:v>
                </c:pt>
                <c:pt idx="9509">
                  <c:v>2.2139999999999986</c:v>
                </c:pt>
                <c:pt idx="9510">
                  <c:v>2.2379999999999995</c:v>
                </c:pt>
                <c:pt idx="9511">
                  <c:v>2.2259999999999991</c:v>
                </c:pt>
                <c:pt idx="9512">
                  <c:v>2.2199999999999989</c:v>
                </c:pt>
                <c:pt idx="9513">
                  <c:v>2.2199999999999989</c:v>
                </c:pt>
                <c:pt idx="9514">
                  <c:v>2.2220000000000084</c:v>
                </c:pt>
                <c:pt idx="9515">
                  <c:v>2.2139999999999986</c:v>
                </c:pt>
                <c:pt idx="9516">
                  <c:v>2.2059999999999889</c:v>
                </c:pt>
                <c:pt idx="9517">
                  <c:v>2.2079999999999997</c:v>
                </c:pt>
                <c:pt idx="9518">
                  <c:v>2.2319999999999993</c:v>
                </c:pt>
                <c:pt idx="9519">
                  <c:v>2.2040000000000082</c:v>
                </c:pt>
                <c:pt idx="9520">
                  <c:v>2.2059999999999889</c:v>
                </c:pt>
                <c:pt idx="9521">
                  <c:v>2.2079999999999997</c:v>
                </c:pt>
                <c:pt idx="9522">
                  <c:v>2.2079999999999997</c:v>
                </c:pt>
                <c:pt idx="9523">
                  <c:v>2.2000000000000184</c:v>
                </c:pt>
                <c:pt idx="9524">
                  <c:v>2.2220000000000084</c:v>
                </c:pt>
                <c:pt idx="9525">
                  <c:v>2.1920000000000073</c:v>
                </c:pt>
                <c:pt idx="9526">
                  <c:v>2.1740000000000066</c:v>
                </c:pt>
                <c:pt idx="9527">
                  <c:v>2.1740000000000066</c:v>
                </c:pt>
                <c:pt idx="9528">
                  <c:v>2.1760000000000161</c:v>
                </c:pt>
                <c:pt idx="9529">
                  <c:v>2.1560000000000046</c:v>
                </c:pt>
                <c:pt idx="9530">
                  <c:v>2.1580000000000155</c:v>
                </c:pt>
                <c:pt idx="9531">
                  <c:v>2.1580000000000155</c:v>
                </c:pt>
                <c:pt idx="9532">
                  <c:v>2.1500000000000057</c:v>
                </c:pt>
                <c:pt idx="9533">
                  <c:v>2.1580000000000155</c:v>
                </c:pt>
                <c:pt idx="9534">
                  <c:v>2.1280000000000152</c:v>
                </c:pt>
                <c:pt idx="9535">
                  <c:v>2.1280000000000152</c:v>
                </c:pt>
                <c:pt idx="9536">
                  <c:v>2.1260000000000048</c:v>
                </c:pt>
                <c:pt idx="9537">
                  <c:v>2.1260000000000048</c:v>
                </c:pt>
                <c:pt idx="9538">
                  <c:v>2.1260000000000048</c:v>
                </c:pt>
                <c:pt idx="9539">
                  <c:v>2.1160000000000139</c:v>
                </c:pt>
                <c:pt idx="9540">
                  <c:v>2.1459999999999866</c:v>
                </c:pt>
                <c:pt idx="9541">
                  <c:v>2.1380000000000048</c:v>
                </c:pt>
                <c:pt idx="9542">
                  <c:v>2.1620000000000061</c:v>
                </c:pt>
                <c:pt idx="9543">
                  <c:v>2.171999999999997</c:v>
                </c:pt>
                <c:pt idx="9544">
                  <c:v>2.1620000000000061</c:v>
                </c:pt>
                <c:pt idx="9545">
                  <c:v>2.1800000000000082</c:v>
                </c:pt>
                <c:pt idx="9546">
                  <c:v>2.1680000000000077</c:v>
                </c:pt>
                <c:pt idx="9547">
                  <c:v>2.1560000000000046</c:v>
                </c:pt>
                <c:pt idx="9548">
                  <c:v>2.1659999999999981</c:v>
                </c:pt>
                <c:pt idx="9549">
                  <c:v>2.1740000000000066</c:v>
                </c:pt>
                <c:pt idx="9550">
                  <c:v>2.1500000000000057</c:v>
                </c:pt>
                <c:pt idx="9551">
                  <c:v>2.1740000000000066</c:v>
                </c:pt>
                <c:pt idx="9552">
                  <c:v>2.195999999999998</c:v>
                </c:pt>
                <c:pt idx="9553">
                  <c:v>2.1939999999999884</c:v>
                </c:pt>
                <c:pt idx="9554">
                  <c:v>2.2160000000000077</c:v>
                </c:pt>
                <c:pt idx="9555">
                  <c:v>2.1840000000000259</c:v>
                </c:pt>
                <c:pt idx="9556">
                  <c:v>2.2160000000000077</c:v>
                </c:pt>
                <c:pt idx="9557">
                  <c:v>2.2139999999999986</c:v>
                </c:pt>
                <c:pt idx="9558">
                  <c:v>2.2239999999999895</c:v>
                </c:pt>
                <c:pt idx="9559">
                  <c:v>2.2139999999999986</c:v>
                </c:pt>
                <c:pt idx="9560">
                  <c:v>2.2460000000000093</c:v>
                </c:pt>
                <c:pt idx="9561">
                  <c:v>2.2220000000000084</c:v>
                </c:pt>
                <c:pt idx="9562">
                  <c:v>2.2340000000000089</c:v>
                </c:pt>
                <c:pt idx="9563">
                  <c:v>2.2440000000000002</c:v>
                </c:pt>
                <c:pt idx="9564">
                  <c:v>2.2440000000000002</c:v>
                </c:pt>
                <c:pt idx="9565">
                  <c:v>2.25</c:v>
                </c:pt>
                <c:pt idx="9566">
                  <c:v>2.2199999999999989</c:v>
                </c:pt>
                <c:pt idx="9567">
                  <c:v>2.2379999999999995</c:v>
                </c:pt>
                <c:pt idx="9568">
                  <c:v>2.2379999999999995</c:v>
                </c:pt>
                <c:pt idx="9569">
                  <c:v>2.2360000000000184</c:v>
                </c:pt>
                <c:pt idx="9570">
                  <c:v>2.2360000000000184</c:v>
                </c:pt>
                <c:pt idx="9571">
                  <c:v>2.2259999999999991</c:v>
                </c:pt>
                <c:pt idx="9572">
                  <c:v>2.2559999999999998</c:v>
                </c:pt>
                <c:pt idx="9573">
                  <c:v>2.2479999999999918</c:v>
                </c:pt>
                <c:pt idx="9574">
                  <c:v>2.2680000000000011</c:v>
                </c:pt>
                <c:pt idx="9575">
                  <c:v>2.2680000000000011</c:v>
                </c:pt>
                <c:pt idx="9576">
                  <c:v>2.275999999999982</c:v>
                </c:pt>
                <c:pt idx="9577">
                  <c:v>2.2680000000000011</c:v>
                </c:pt>
                <c:pt idx="9578">
                  <c:v>2.2680000000000011</c:v>
                </c:pt>
                <c:pt idx="9579">
                  <c:v>2.2779999999999916</c:v>
                </c:pt>
                <c:pt idx="9580">
                  <c:v>2.2899999999999934</c:v>
                </c:pt>
                <c:pt idx="9581">
                  <c:v>2.2719999999999914</c:v>
                </c:pt>
                <c:pt idx="9582">
                  <c:v>2.2620000000000005</c:v>
                </c:pt>
                <c:pt idx="9583">
                  <c:v>2.2740000000000009</c:v>
                </c:pt>
                <c:pt idx="9584">
                  <c:v>2.2740000000000009</c:v>
                </c:pt>
                <c:pt idx="9585">
                  <c:v>2.2640000000000113</c:v>
                </c:pt>
                <c:pt idx="9586">
                  <c:v>2.2659999999999911</c:v>
                </c:pt>
                <c:pt idx="9587">
                  <c:v>2.2680000000000011</c:v>
                </c:pt>
                <c:pt idx="9588">
                  <c:v>2.2939999999999832</c:v>
                </c:pt>
                <c:pt idx="9589">
                  <c:v>2.3079999999999932</c:v>
                </c:pt>
                <c:pt idx="9590">
                  <c:v>2.3859999999999957</c:v>
                </c:pt>
                <c:pt idx="9591">
                  <c:v>2.4660000000000077</c:v>
                </c:pt>
                <c:pt idx="9592">
                  <c:v>2.5679999999999836</c:v>
                </c:pt>
                <c:pt idx="9593">
                  <c:v>2.7080000000000282</c:v>
                </c:pt>
                <c:pt idx="9594">
                  <c:v>2.8520000000000025</c:v>
                </c:pt>
                <c:pt idx="9595">
                  <c:v>3.0080000000000098</c:v>
                </c:pt>
                <c:pt idx="9596">
                  <c:v>3.1560000000000046</c:v>
                </c:pt>
                <c:pt idx="9597">
                  <c:v>3.2880000000000122</c:v>
                </c:pt>
                <c:pt idx="9598">
                  <c:v>3.4339999999999975</c:v>
                </c:pt>
                <c:pt idx="9599">
                  <c:v>3.5440000000000111</c:v>
                </c:pt>
                <c:pt idx="9600">
                  <c:v>3.6339999999999861</c:v>
                </c:pt>
                <c:pt idx="9601">
                  <c:v>3.7319999999999993</c:v>
                </c:pt>
                <c:pt idx="9602">
                  <c:v>3.8240000000000132</c:v>
                </c:pt>
                <c:pt idx="9603">
                  <c:v>3.8799999999999941</c:v>
                </c:pt>
                <c:pt idx="9604">
                  <c:v>3.921999999999997</c:v>
                </c:pt>
                <c:pt idx="9605">
                  <c:v>3.9579999999999984</c:v>
                </c:pt>
                <c:pt idx="9606">
                  <c:v>3.9560000000000173</c:v>
                </c:pt>
                <c:pt idx="9607">
                  <c:v>3.9759999999999978</c:v>
                </c:pt>
                <c:pt idx="9608">
                  <c:v>3.9679999999999893</c:v>
                </c:pt>
                <c:pt idx="9609">
                  <c:v>3.9559999999999875</c:v>
                </c:pt>
                <c:pt idx="9610">
                  <c:v>3.9579999999999984</c:v>
                </c:pt>
                <c:pt idx="9611">
                  <c:v>3.9360000000000057</c:v>
                </c:pt>
                <c:pt idx="9612">
                  <c:v>3.9480000000000075</c:v>
                </c:pt>
                <c:pt idx="9613">
                  <c:v>3.960000000000008</c:v>
                </c:pt>
                <c:pt idx="9614">
                  <c:v>3.9379999999999877</c:v>
                </c:pt>
                <c:pt idx="9615">
                  <c:v>3.9420000000000073</c:v>
                </c:pt>
                <c:pt idx="9616">
                  <c:v>3.9199999999999862</c:v>
                </c:pt>
                <c:pt idx="9617">
                  <c:v>3.9080000000000155</c:v>
                </c:pt>
                <c:pt idx="9618">
                  <c:v>3.8779999999999846</c:v>
                </c:pt>
                <c:pt idx="9619">
                  <c:v>3.8660000000000139</c:v>
                </c:pt>
                <c:pt idx="9620">
                  <c:v>3.8559999999999937</c:v>
                </c:pt>
                <c:pt idx="9621">
                  <c:v>3.8439999999999941</c:v>
                </c:pt>
                <c:pt idx="9622">
                  <c:v>3.8460000000000027</c:v>
                </c:pt>
                <c:pt idx="9623">
                  <c:v>3.8239999999999839</c:v>
                </c:pt>
                <c:pt idx="9624">
                  <c:v>3.8160000000000007</c:v>
                </c:pt>
                <c:pt idx="9625">
                  <c:v>3.8259999999999934</c:v>
                </c:pt>
                <c:pt idx="9626">
                  <c:v>3.8260000000000205</c:v>
                </c:pt>
                <c:pt idx="9627">
                  <c:v>3.8460000000000027</c:v>
                </c:pt>
                <c:pt idx="9628">
                  <c:v>3.8459999999999748</c:v>
                </c:pt>
                <c:pt idx="9629">
                  <c:v>3.8559999999999937</c:v>
                </c:pt>
                <c:pt idx="9630">
                  <c:v>3.8559999999999937</c:v>
                </c:pt>
                <c:pt idx="9631">
                  <c:v>3.8539999999999837</c:v>
                </c:pt>
                <c:pt idx="9632">
                  <c:v>3.8540000000000134</c:v>
                </c:pt>
                <c:pt idx="9633">
                  <c:v>3.8760000000000034</c:v>
                </c:pt>
                <c:pt idx="9634">
                  <c:v>3.8739999999999948</c:v>
                </c:pt>
                <c:pt idx="9635">
                  <c:v>3.8759999999999764</c:v>
                </c:pt>
                <c:pt idx="9636">
                  <c:v>3.8739999999999948</c:v>
                </c:pt>
                <c:pt idx="9637">
                  <c:v>3.8619999999999948</c:v>
                </c:pt>
                <c:pt idx="9638">
                  <c:v>3.8479999999999848</c:v>
                </c:pt>
                <c:pt idx="9639">
                  <c:v>3.8799999999999941</c:v>
                </c:pt>
                <c:pt idx="9640">
                  <c:v>3.8659999999999841</c:v>
                </c:pt>
                <c:pt idx="9641">
                  <c:v>3.8579999999999757</c:v>
                </c:pt>
                <c:pt idx="9642">
                  <c:v>3.8559999999999937</c:v>
                </c:pt>
                <c:pt idx="9643">
                  <c:v>3.8660000000000139</c:v>
                </c:pt>
                <c:pt idx="9644">
                  <c:v>3.8739999999999948</c:v>
                </c:pt>
                <c:pt idx="9645">
                  <c:v>3.8639999999999759</c:v>
                </c:pt>
                <c:pt idx="9646">
                  <c:v>3.8539999999999837</c:v>
                </c:pt>
                <c:pt idx="9647">
                  <c:v>3.8640000000000043</c:v>
                </c:pt>
                <c:pt idx="9648">
                  <c:v>3.8659999999999841</c:v>
                </c:pt>
                <c:pt idx="9649">
                  <c:v>3.8519999999999741</c:v>
                </c:pt>
                <c:pt idx="9650">
                  <c:v>3.8520000000000025</c:v>
                </c:pt>
                <c:pt idx="9651">
                  <c:v>3.8379999999999939</c:v>
                </c:pt>
                <c:pt idx="9652">
                  <c:v>3.8479999999999848</c:v>
                </c:pt>
                <c:pt idx="9653">
                  <c:v>3.828000000000003</c:v>
                </c:pt>
                <c:pt idx="9654">
                  <c:v>3.828000000000003</c:v>
                </c:pt>
                <c:pt idx="9655">
                  <c:v>3.828000000000003</c:v>
                </c:pt>
                <c:pt idx="9656">
                  <c:v>3.8399999999999737</c:v>
                </c:pt>
                <c:pt idx="9657">
                  <c:v>3.8400000000000034</c:v>
                </c:pt>
                <c:pt idx="9658">
                  <c:v>3.8439999999999941</c:v>
                </c:pt>
                <c:pt idx="9659">
                  <c:v>3.8399999999999737</c:v>
                </c:pt>
                <c:pt idx="9660">
                  <c:v>3.842000000000013</c:v>
                </c:pt>
                <c:pt idx="9661">
                  <c:v>3.8640000000000043</c:v>
                </c:pt>
                <c:pt idx="9662">
                  <c:v>3.8559999999999937</c:v>
                </c:pt>
                <c:pt idx="9663">
                  <c:v>3.8659999999999841</c:v>
                </c:pt>
                <c:pt idx="9664">
                  <c:v>3.8360000000000127</c:v>
                </c:pt>
                <c:pt idx="9665">
                  <c:v>3.8499999999999943</c:v>
                </c:pt>
                <c:pt idx="9666">
                  <c:v>3.8520000000000025</c:v>
                </c:pt>
                <c:pt idx="9667">
                  <c:v>3.8519999999999741</c:v>
                </c:pt>
                <c:pt idx="9668">
                  <c:v>3.8499999999999943</c:v>
                </c:pt>
                <c:pt idx="9669">
                  <c:v>3.8620000000000227</c:v>
                </c:pt>
                <c:pt idx="9670">
                  <c:v>3.8400000000000034</c:v>
                </c:pt>
                <c:pt idx="9671">
                  <c:v>3.8340000000000027</c:v>
                </c:pt>
                <c:pt idx="9672">
                  <c:v>3.8580000000000028</c:v>
                </c:pt>
                <c:pt idx="9673">
                  <c:v>3.8260000000000205</c:v>
                </c:pt>
                <c:pt idx="9674">
                  <c:v>3.8240000000000132</c:v>
                </c:pt>
                <c:pt idx="9675">
                  <c:v>3.8240000000000132</c:v>
                </c:pt>
                <c:pt idx="9676">
                  <c:v>3.8240000000000132</c:v>
                </c:pt>
                <c:pt idx="9677">
                  <c:v>3.8020000000000196</c:v>
                </c:pt>
                <c:pt idx="9678">
                  <c:v>3.8119999999999821</c:v>
                </c:pt>
                <c:pt idx="9679">
                  <c:v>3.7999999999999829</c:v>
                </c:pt>
                <c:pt idx="9680">
                  <c:v>3.77800000000002</c:v>
                </c:pt>
                <c:pt idx="9681">
                  <c:v>3.7880000000000122</c:v>
                </c:pt>
                <c:pt idx="9682">
                  <c:v>3.7659999999999911</c:v>
                </c:pt>
                <c:pt idx="9683">
                  <c:v>3.7640000000000113</c:v>
                </c:pt>
                <c:pt idx="9684">
                  <c:v>3.7640000000000113</c:v>
                </c:pt>
                <c:pt idx="9685">
                  <c:v>3.7520000000000087</c:v>
                </c:pt>
                <c:pt idx="9686">
                  <c:v>3.7379999999999995</c:v>
                </c:pt>
                <c:pt idx="9687">
                  <c:v>3.7580000000000098</c:v>
                </c:pt>
                <c:pt idx="9688">
                  <c:v>3.7599999999999909</c:v>
                </c:pt>
                <c:pt idx="9689">
                  <c:v>3.75</c:v>
                </c:pt>
                <c:pt idx="9690">
                  <c:v>3.7580000000000098</c:v>
                </c:pt>
                <c:pt idx="9691">
                  <c:v>3.7460000000000093</c:v>
                </c:pt>
                <c:pt idx="9692">
                  <c:v>3.7559999999999998</c:v>
                </c:pt>
                <c:pt idx="9693">
                  <c:v>3.7540000000000191</c:v>
                </c:pt>
                <c:pt idx="9694">
                  <c:v>3.7539999999999911</c:v>
                </c:pt>
                <c:pt idx="9695">
                  <c:v>3.7460000000000093</c:v>
                </c:pt>
                <c:pt idx="9696">
                  <c:v>3.7460000000000093</c:v>
                </c:pt>
                <c:pt idx="9697">
                  <c:v>3.7680000000000011</c:v>
                </c:pt>
                <c:pt idx="9698">
                  <c:v>3.775999999999982</c:v>
                </c:pt>
                <c:pt idx="9699">
                  <c:v>3.7880000000000122</c:v>
                </c:pt>
                <c:pt idx="9700">
                  <c:v>3.7959999999999932</c:v>
                </c:pt>
                <c:pt idx="9701">
                  <c:v>3.7860000000000014</c:v>
                </c:pt>
                <c:pt idx="9702">
                  <c:v>3.7820000000000111</c:v>
                </c:pt>
                <c:pt idx="9703">
                  <c:v>3.7819999999999832</c:v>
                </c:pt>
                <c:pt idx="9704">
                  <c:v>3.7820000000000111</c:v>
                </c:pt>
                <c:pt idx="9705">
                  <c:v>3.7700000000000102</c:v>
                </c:pt>
                <c:pt idx="9706">
                  <c:v>3.7880000000000122</c:v>
                </c:pt>
                <c:pt idx="9707">
                  <c:v>3.7860000000000014</c:v>
                </c:pt>
                <c:pt idx="9708">
                  <c:v>3.7959999999999932</c:v>
                </c:pt>
                <c:pt idx="9709">
                  <c:v>3.7719999999999914</c:v>
                </c:pt>
                <c:pt idx="9710">
                  <c:v>3.7820000000000111</c:v>
                </c:pt>
                <c:pt idx="9711">
                  <c:v>3.7719999999999914</c:v>
                </c:pt>
                <c:pt idx="9712">
                  <c:v>3.7680000000000011</c:v>
                </c:pt>
                <c:pt idx="9713">
                  <c:v>3.7779999999999916</c:v>
                </c:pt>
                <c:pt idx="9714">
                  <c:v>3.7760000000000105</c:v>
                </c:pt>
                <c:pt idx="9715">
                  <c:v>3.7779999999999916</c:v>
                </c:pt>
                <c:pt idx="9716">
                  <c:v>3.7860000000000014</c:v>
                </c:pt>
                <c:pt idx="9717">
                  <c:v>3.7959999999999932</c:v>
                </c:pt>
                <c:pt idx="9718">
                  <c:v>3.8079999999999932</c:v>
                </c:pt>
                <c:pt idx="9719">
                  <c:v>3.7860000000000014</c:v>
                </c:pt>
                <c:pt idx="9720">
                  <c:v>3.8059999999999827</c:v>
                </c:pt>
                <c:pt idx="9721">
                  <c:v>3.8079999999999932</c:v>
                </c:pt>
                <c:pt idx="9722">
                  <c:v>3.8079999999999932</c:v>
                </c:pt>
                <c:pt idx="9723">
                  <c:v>3.8199999999999927</c:v>
                </c:pt>
                <c:pt idx="9724">
                  <c:v>3.8319999999999927</c:v>
                </c:pt>
                <c:pt idx="9725">
                  <c:v>3.8340000000000027</c:v>
                </c:pt>
                <c:pt idx="9726">
                  <c:v>3.8460000000000027</c:v>
                </c:pt>
                <c:pt idx="9727">
                  <c:v>3.8340000000000027</c:v>
                </c:pt>
                <c:pt idx="9728">
                  <c:v>3.8360000000000127</c:v>
                </c:pt>
                <c:pt idx="9729">
                  <c:v>3.8479999999999848</c:v>
                </c:pt>
                <c:pt idx="9730">
                  <c:v>3.8300000000000125</c:v>
                </c:pt>
                <c:pt idx="9731">
                  <c:v>3.8320000000000203</c:v>
                </c:pt>
                <c:pt idx="9732">
                  <c:v>3.8439999999999941</c:v>
                </c:pt>
                <c:pt idx="9733">
                  <c:v>3.813999999999993</c:v>
                </c:pt>
                <c:pt idx="9734">
                  <c:v>3.8060000000000107</c:v>
                </c:pt>
                <c:pt idx="9735">
                  <c:v>3.8180000000000121</c:v>
                </c:pt>
                <c:pt idx="9736">
                  <c:v>3.7899999999999934</c:v>
                </c:pt>
                <c:pt idx="9737">
                  <c:v>3.8059999999999827</c:v>
                </c:pt>
                <c:pt idx="9738">
                  <c:v>3.8079999999999932</c:v>
                </c:pt>
                <c:pt idx="9739">
                  <c:v>3.8000000000000114</c:v>
                </c:pt>
                <c:pt idx="9740">
                  <c:v>3.8199999999999927</c:v>
                </c:pt>
                <c:pt idx="9741">
                  <c:v>3.804000000000002</c:v>
                </c:pt>
                <c:pt idx="9742">
                  <c:v>3.7960000000000207</c:v>
                </c:pt>
                <c:pt idx="9743">
                  <c:v>3.8180000000000121</c:v>
                </c:pt>
                <c:pt idx="9744">
                  <c:v>3.7999999999999829</c:v>
                </c:pt>
                <c:pt idx="9745">
                  <c:v>3.7920000000000007</c:v>
                </c:pt>
                <c:pt idx="9746">
                  <c:v>3.8119999999999821</c:v>
                </c:pt>
                <c:pt idx="9747">
                  <c:v>3.804000000000002</c:v>
                </c:pt>
                <c:pt idx="9748">
                  <c:v>3.8059999999999827</c:v>
                </c:pt>
                <c:pt idx="9749">
                  <c:v>3.7840000000000202</c:v>
                </c:pt>
                <c:pt idx="9750">
                  <c:v>3.7840000000000202</c:v>
                </c:pt>
                <c:pt idx="9751">
                  <c:v>3.7940000000000111</c:v>
                </c:pt>
                <c:pt idx="9752">
                  <c:v>3.7920000000000007</c:v>
                </c:pt>
                <c:pt idx="9753">
                  <c:v>3.7719999999999914</c:v>
                </c:pt>
                <c:pt idx="9754">
                  <c:v>3.7580000000000098</c:v>
                </c:pt>
                <c:pt idx="9755">
                  <c:v>3.7419999999999902</c:v>
                </c:pt>
                <c:pt idx="9756">
                  <c:v>3.7300000000000182</c:v>
                </c:pt>
                <c:pt idx="9757">
                  <c:v>3.7299999999999898</c:v>
                </c:pt>
                <c:pt idx="9758">
                  <c:v>3.6899999999999982</c:v>
                </c:pt>
                <c:pt idx="9759">
                  <c:v>3.6920000000000073</c:v>
                </c:pt>
                <c:pt idx="9760">
                  <c:v>3.7139999999999986</c:v>
                </c:pt>
                <c:pt idx="9761">
                  <c:v>3.7220000000000084</c:v>
                </c:pt>
                <c:pt idx="9762">
                  <c:v>3.7340000000000089</c:v>
                </c:pt>
                <c:pt idx="9763">
                  <c:v>3.7459999999999809</c:v>
                </c:pt>
                <c:pt idx="9764">
                  <c:v>3.73599999999999</c:v>
                </c:pt>
                <c:pt idx="9765">
                  <c:v>3.7479999999999918</c:v>
                </c:pt>
                <c:pt idx="9766">
                  <c:v>3.7580000000000098</c:v>
                </c:pt>
                <c:pt idx="9767">
                  <c:v>3.7800000000000011</c:v>
                </c:pt>
                <c:pt idx="9768">
                  <c:v>3.7699999999999818</c:v>
                </c:pt>
                <c:pt idx="9769">
                  <c:v>3.7819999999999832</c:v>
                </c:pt>
                <c:pt idx="9770">
                  <c:v>3.7899999999999934</c:v>
                </c:pt>
                <c:pt idx="9771">
                  <c:v>3.7899999999999934</c:v>
                </c:pt>
                <c:pt idx="9772">
                  <c:v>3.7920000000000007</c:v>
                </c:pt>
                <c:pt idx="9773">
                  <c:v>3.7919999999999732</c:v>
                </c:pt>
                <c:pt idx="9774">
                  <c:v>3.7740000000000009</c:v>
                </c:pt>
                <c:pt idx="9775">
                  <c:v>3.7819999999999832</c:v>
                </c:pt>
                <c:pt idx="9776">
                  <c:v>3.7720000000000198</c:v>
                </c:pt>
                <c:pt idx="9777">
                  <c:v>3.7820000000000111</c:v>
                </c:pt>
                <c:pt idx="9778">
                  <c:v>3.7800000000000011</c:v>
                </c:pt>
                <c:pt idx="9779">
                  <c:v>3.8119999999999821</c:v>
                </c:pt>
                <c:pt idx="9780">
                  <c:v>3.7879999999999838</c:v>
                </c:pt>
                <c:pt idx="9781">
                  <c:v>3.7879999999999838</c:v>
                </c:pt>
                <c:pt idx="9782">
                  <c:v>3.7760000000000105</c:v>
                </c:pt>
                <c:pt idx="9783">
                  <c:v>3.7860000000000014</c:v>
                </c:pt>
                <c:pt idx="9784">
                  <c:v>3.7999999999999829</c:v>
                </c:pt>
                <c:pt idx="9785">
                  <c:v>3.7760000000000105</c:v>
                </c:pt>
                <c:pt idx="9786">
                  <c:v>3.7760000000000105</c:v>
                </c:pt>
                <c:pt idx="9787">
                  <c:v>3.7859999999999743</c:v>
                </c:pt>
                <c:pt idx="9788">
                  <c:v>3.7859999999999743</c:v>
                </c:pt>
                <c:pt idx="9789">
                  <c:v>3.8059999999999827</c:v>
                </c:pt>
                <c:pt idx="9790">
                  <c:v>3.7839999999999936</c:v>
                </c:pt>
                <c:pt idx="9791">
                  <c:v>3.7940000000000111</c:v>
                </c:pt>
                <c:pt idx="9792">
                  <c:v>3.7939999999999832</c:v>
                </c:pt>
                <c:pt idx="9793">
                  <c:v>3.804000000000002</c:v>
                </c:pt>
                <c:pt idx="9794">
                  <c:v>3.7919999999999732</c:v>
                </c:pt>
                <c:pt idx="9795">
                  <c:v>3.7939999999999832</c:v>
                </c:pt>
                <c:pt idx="9796">
                  <c:v>3.7939999999999832</c:v>
                </c:pt>
                <c:pt idx="9797">
                  <c:v>3.804000000000002</c:v>
                </c:pt>
                <c:pt idx="9798">
                  <c:v>3.8159999999999727</c:v>
                </c:pt>
                <c:pt idx="9799">
                  <c:v>3.8179999999999827</c:v>
                </c:pt>
                <c:pt idx="9800">
                  <c:v>3.8200000000000207</c:v>
                </c:pt>
                <c:pt idx="9801">
                  <c:v>3.8199999999999927</c:v>
                </c:pt>
                <c:pt idx="9802">
                  <c:v>3.8360000000000127</c:v>
                </c:pt>
                <c:pt idx="9803">
                  <c:v>3.8160000000000007</c:v>
                </c:pt>
                <c:pt idx="9804">
                  <c:v>3.8180000000000121</c:v>
                </c:pt>
                <c:pt idx="9805">
                  <c:v>3.8059999999999827</c:v>
                </c:pt>
                <c:pt idx="9806">
                  <c:v>3.7899999999999934</c:v>
                </c:pt>
                <c:pt idx="9807">
                  <c:v>3.7680000000000011</c:v>
                </c:pt>
                <c:pt idx="9808">
                  <c:v>3.7719999999999914</c:v>
                </c:pt>
                <c:pt idx="9809">
                  <c:v>3.7620000000000005</c:v>
                </c:pt>
                <c:pt idx="9810">
                  <c:v>3.7540000000000191</c:v>
                </c:pt>
                <c:pt idx="9811">
                  <c:v>3.7440000000000002</c:v>
                </c:pt>
                <c:pt idx="9812">
                  <c:v>3.7440000000000002</c:v>
                </c:pt>
                <c:pt idx="9813">
                  <c:v>3.7319999999999993</c:v>
                </c:pt>
                <c:pt idx="9814">
                  <c:v>3.72199999999998</c:v>
                </c:pt>
                <c:pt idx="9815">
                  <c:v>3.7259999999999991</c:v>
                </c:pt>
                <c:pt idx="9816">
                  <c:v>3.73599999999999</c:v>
                </c:pt>
                <c:pt idx="9817">
                  <c:v>3.7139999999999986</c:v>
                </c:pt>
                <c:pt idx="9818">
                  <c:v>3.7059999999999889</c:v>
                </c:pt>
                <c:pt idx="9819">
                  <c:v>3.6940000000000182</c:v>
                </c:pt>
                <c:pt idx="9820">
                  <c:v>3.7159999999999798</c:v>
                </c:pt>
                <c:pt idx="9821">
                  <c:v>3.6920000000000073</c:v>
                </c:pt>
                <c:pt idx="9822">
                  <c:v>3.671999999999997</c:v>
                </c:pt>
                <c:pt idx="9823">
                  <c:v>3.6699999999999875</c:v>
                </c:pt>
                <c:pt idx="9824">
                  <c:v>3.657999999999987</c:v>
                </c:pt>
                <c:pt idx="9825">
                  <c:v>3.6459999999999866</c:v>
                </c:pt>
                <c:pt idx="9826">
                  <c:v>3.646000000000015</c:v>
                </c:pt>
                <c:pt idx="9827">
                  <c:v>3.6419999999999959</c:v>
                </c:pt>
                <c:pt idx="9828">
                  <c:v>3.6320000000000037</c:v>
                </c:pt>
                <c:pt idx="9829">
                  <c:v>3.6299999999999955</c:v>
                </c:pt>
                <c:pt idx="9830">
                  <c:v>3.6120000000000227</c:v>
                </c:pt>
                <c:pt idx="9831">
                  <c:v>3.6320000000000037</c:v>
                </c:pt>
                <c:pt idx="9832">
                  <c:v>3.6120000000000227</c:v>
                </c:pt>
                <c:pt idx="9833">
                  <c:v>3.6220000000000141</c:v>
                </c:pt>
                <c:pt idx="9834">
                  <c:v>3.6320000000000037</c:v>
                </c:pt>
                <c:pt idx="9835">
                  <c:v>3.6420000000000243</c:v>
                </c:pt>
                <c:pt idx="9836">
                  <c:v>3.6419999999999959</c:v>
                </c:pt>
                <c:pt idx="9837">
                  <c:v>3.6620000000000061</c:v>
                </c:pt>
                <c:pt idx="9838">
                  <c:v>3.671999999999997</c:v>
                </c:pt>
                <c:pt idx="9839">
                  <c:v>3.671999999999997</c:v>
                </c:pt>
                <c:pt idx="9840">
                  <c:v>3.664000000000017</c:v>
                </c:pt>
                <c:pt idx="9841">
                  <c:v>3.6839999999999988</c:v>
                </c:pt>
                <c:pt idx="9842">
                  <c:v>3.671999999999997</c:v>
                </c:pt>
                <c:pt idx="9843">
                  <c:v>3.686000000000007</c:v>
                </c:pt>
                <c:pt idx="9844">
                  <c:v>3.6939999999999884</c:v>
                </c:pt>
                <c:pt idx="9845">
                  <c:v>3.6820000000000177</c:v>
                </c:pt>
                <c:pt idx="9846">
                  <c:v>3.6940000000000182</c:v>
                </c:pt>
                <c:pt idx="9847">
                  <c:v>3.6839999999999988</c:v>
                </c:pt>
                <c:pt idx="9848">
                  <c:v>3.6839999999999988</c:v>
                </c:pt>
                <c:pt idx="9849">
                  <c:v>3.6920000000000073</c:v>
                </c:pt>
                <c:pt idx="9850">
                  <c:v>3.6900000000000261</c:v>
                </c:pt>
                <c:pt idx="9851">
                  <c:v>3.6800000000000082</c:v>
                </c:pt>
                <c:pt idx="9852">
                  <c:v>3.6659999999999981</c:v>
                </c:pt>
                <c:pt idx="9853">
                  <c:v>3.6660000000000248</c:v>
                </c:pt>
                <c:pt idx="9854">
                  <c:v>3.6639999999999882</c:v>
                </c:pt>
                <c:pt idx="9855">
                  <c:v>3.6740000000000066</c:v>
                </c:pt>
                <c:pt idx="9856">
                  <c:v>3.6520000000000148</c:v>
                </c:pt>
                <c:pt idx="9857">
                  <c:v>3.6740000000000066</c:v>
                </c:pt>
                <c:pt idx="9858">
                  <c:v>3.6620000000000061</c:v>
                </c:pt>
                <c:pt idx="9859">
                  <c:v>3.6500000000000057</c:v>
                </c:pt>
                <c:pt idx="9860">
                  <c:v>3.6800000000000082</c:v>
                </c:pt>
                <c:pt idx="9861">
                  <c:v>3.6700000000000159</c:v>
                </c:pt>
                <c:pt idx="9862">
                  <c:v>3.657999999999987</c:v>
                </c:pt>
                <c:pt idx="9863">
                  <c:v>3.6680000000000077</c:v>
                </c:pt>
                <c:pt idx="9864">
                  <c:v>3.6580000000000155</c:v>
                </c:pt>
                <c:pt idx="9865">
                  <c:v>3.6659999999999981</c:v>
                </c:pt>
                <c:pt idx="9866">
                  <c:v>3.6680000000000077</c:v>
                </c:pt>
                <c:pt idx="9867">
                  <c:v>3.6680000000000077</c:v>
                </c:pt>
                <c:pt idx="9868">
                  <c:v>3.6680000000000077</c:v>
                </c:pt>
                <c:pt idx="9869">
                  <c:v>3.6659999999999981</c:v>
                </c:pt>
                <c:pt idx="9870">
                  <c:v>3.6580000000000155</c:v>
                </c:pt>
                <c:pt idx="9871">
                  <c:v>3.6580000000000155</c:v>
                </c:pt>
                <c:pt idx="9872">
                  <c:v>3.6580000000000155</c:v>
                </c:pt>
                <c:pt idx="9873">
                  <c:v>3.6520000000000148</c:v>
                </c:pt>
                <c:pt idx="9874">
                  <c:v>3.6520000000000148</c:v>
                </c:pt>
                <c:pt idx="9875">
                  <c:v>3.664000000000017</c:v>
                </c:pt>
                <c:pt idx="9876">
                  <c:v>3.6580000000000155</c:v>
                </c:pt>
                <c:pt idx="9877">
                  <c:v>3.6680000000000077</c:v>
                </c:pt>
                <c:pt idx="9878">
                  <c:v>3.6599999999999966</c:v>
                </c:pt>
                <c:pt idx="9879">
                  <c:v>3.6839999999999988</c:v>
                </c:pt>
                <c:pt idx="9880">
                  <c:v>3.6520000000000148</c:v>
                </c:pt>
                <c:pt idx="9881">
                  <c:v>3.6779999999999982</c:v>
                </c:pt>
                <c:pt idx="9882">
                  <c:v>3.6359999999999957</c:v>
                </c:pt>
                <c:pt idx="9883">
                  <c:v>3.6599999999999966</c:v>
                </c:pt>
                <c:pt idx="9884">
                  <c:v>3.6520000000000148</c:v>
                </c:pt>
                <c:pt idx="9885">
                  <c:v>3.6419999999999959</c:v>
                </c:pt>
                <c:pt idx="9886">
                  <c:v>3.6500000000000057</c:v>
                </c:pt>
                <c:pt idx="9887">
                  <c:v>3.6340000000000146</c:v>
                </c:pt>
                <c:pt idx="9888">
                  <c:v>3.6340000000000146</c:v>
                </c:pt>
                <c:pt idx="9889">
                  <c:v>3.6140000000000043</c:v>
                </c:pt>
                <c:pt idx="9890">
                  <c:v>3.6260000000000048</c:v>
                </c:pt>
                <c:pt idx="9891">
                  <c:v>3.603999999999985</c:v>
                </c:pt>
                <c:pt idx="9892">
                  <c:v>3.6239999999999952</c:v>
                </c:pt>
                <c:pt idx="9893">
                  <c:v>3.6120000000000227</c:v>
                </c:pt>
                <c:pt idx="9894">
                  <c:v>3.6140000000000043</c:v>
                </c:pt>
                <c:pt idx="9895">
                  <c:v>3.6100000000000136</c:v>
                </c:pt>
                <c:pt idx="9896">
                  <c:v>3.6220000000000141</c:v>
                </c:pt>
                <c:pt idx="9897">
                  <c:v>3.5999999999999943</c:v>
                </c:pt>
                <c:pt idx="9898">
                  <c:v>3.6100000000000136</c:v>
                </c:pt>
                <c:pt idx="9899">
                  <c:v>3.5999999999999943</c:v>
                </c:pt>
                <c:pt idx="9900">
                  <c:v>3.5980000000000132</c:v>
                </c:pt>
                <c:pt idx="9901">
                  <c:v>3.6080000000000041</c:v>
                </c:pt>
                <c:pt idx="9902">
                  <c:v>3.6059999999999945</c:v>
                </c:pt>
                <c:pt idx="9903">
                  <c:v>3.6080000000000041</c:v>
                </c:pt>
                <c:pt idx="9904">
                  <c:v>3.6059999999999945</c:v>
                </c:pt>
                <c:pt idx="9905">
                  <c:v>3.6080000000000041</c:v>
                </c:pt>
                <c:pt idx="9906">
                  <c:v>3.617999999999995</c:v>
                </c:pt>
                <c:pt idx="9907">
                  <c:v>3.6099999999999848</c:v>
                </c:pt>
                <c:pt idx="9908">
                  <c:v>3.6219999999999857</c:v>
                </c:pt>
                <c:pt idx="9909">
                  <c:v>3.6220000000000141</c:v>
                </c:pt>
                <c:pt idx="9910">
                  <c:v>3.6399999999999864</c:v>
                </c:pt>
                <c:pt idx="9911">
                  <c:v>3.6419999999999959</c:v>
                </c:pt>
                <c:pt idx="9912">
                  <c:v>3.6299999999999955</c:v>
                </c:pt>
                <c:pt idx="9913">
                  <c:v>3.6280000000000152</c:v>
                </c:pt>
                <c:pt idx="9914">
                  <c:v>3.5860000000000132</c:v>
                </c:pt>
                <c:pt idx="9915">
                  <c:v>3.554000000000002</c:v>
                </c:pt>
                <c:pt idx="9916">
                  <c:v>3.5639999999999943</c:v>
                </c:pt>
                <c:pt idx="9917">
                  <c:v>3.5740000000000132</c:v>
                </c:pt>
                <c:pt idx="9918">
                  <c:v>3.5740000000000132</c:v>
                </c:pt>
                <c:pt idx="9919">
                  <c:v>3.5720000000000027</c:v>
                </c:pt>
                <c:pt idx="9920">
                  <c:v>3.5699999999999932</c:v>
                </c:pt>
                <c:pt idx="9921">
                  <c:v>3.5819999999999936</c:v>
                </c:pt>
                <c:pt idx="9922">
                  <c:v>3.5619999999999834</c:v>
                </c:pt>
                <c:pt idx="9923">
                  <c:v>3.5600000000000032</c:v>
                </c:pt>
                <c:pt idx="9924">
                  <c:v>3.5699999999999932</c:v>
                </c:pt>
                <c:pt idx="9925">
                  <c:v>3.5500000000000114</c:v>
                </c:pt>
                <c:pt idx="9926">
                  <c:v>3.539999999999992</c:v>
                </c:pt>
                <c:pt idx="9927">
                  <c:v>3.5579999999999932</c:v>
                </c:pt>
                <c:pt idx="9928">
                  <c:v>3.554000000000002</c:v>
                </c:pt>
                <c:pt idx="9929">
                  <c:v>3.5439999999999832</c:v>
                </c:pt>
                <c:pt idx="9930">
                  <c:v>3.5380000000000109</c:v>
                </c:pt>
                <c:pt idx="9931">
                  <c:v>3.5420000000000007</c:v>
                </c:pt>
                <c:pt idx="9932">
                  <c:v>3.5320000000000107</c:v>
                </c:pt>
                <c:pt idx="9933">
                  <c:v>3.5220000000000198</c:v>
                </c:pt>
                <c:pt idx="9934">
                  <c:v>3.5119999999999991</c:v>
                </c:pt>
                <c:pt idx="9935">
                  <c:v>3.4639999999999986</c:v>
                </c:pt>
                <c:pt idx="9936">
                  <c:v>3.4120000000000048</c:v>
                </c:pt>
                <c:pt idx="9937">
                  <c:v>3.4000000000000057</c:v>
                </c:pt>
                <c:pt idx="9938">
                  <c:v>3.3880000000000048</c:v>
                </c:pt>
                <c:pt idx="9939">
                  <c:v>3.3879999999999781</c:v>
                </c:pt>
                <c:pt idx="9940">
                  <c:v>3.4099999999999966</c:v>
                </c:pt>
                <c:pt idx="9941">
                  <c:v>3.4199999999999862</c:v>
                </c:pt>
                <c:pt idx="9942">
                  <c:v>3.4399999999999977</c:v>
                </c:pt>
                <c:pt idx="9943">
                  <c:v>3.4180000000000064</c:v>
                </c:pt>
                <c:pt idx="9944">
                  <c:v>3.4300000000000068</c:v>
                </c:pt>
                <c:pt idx="9945">
                  <c:v>3.4180000000000064</c:v>
                </c:pt>
                <c:pt idx="9946">
                  <c:v>3.4200000000000159</c:v>
                </c:pt>
                <c:pt idx="9947">
                  <c:v>3.3980000000000237</c:v>
                </c:pt>
                <c:pt idx="9948">
                  <c:v>3.3880000000000048</c:v>
                </c:pt>
                <c:pt idx="9949">
                  <c:v>3.3700000000000037</c:v>
                </c:pt>
                <c:pt idx="9950">
                  <c:v>3.3700000000000037</c:v>
                </c:pt>
                <c:pt idx="9951">
                  <c:v>3.3600000000000136</c:v>
                </c:pt>
                <c:pt idx="9952">
                  <c:v>3.3259999999999934</c:v>
                </c:pt>
                <c:pt idx="9953">
                  <c:v>3.3259999999999934</c:v>
                </c:pt>
                <c:pt idx="9954">
                  <c:v>3.3259999999999934</c:v>
                </c:pt>
                <c:pt idx="9955">
                  <c:v>3.3079999999999932</c:v>
                </c:pt>
                <c:pt idx="9956">
                  <c:v>3.3300000000000125</c:v>
                </c:pt>
                <c:pt idx="9957">
                  <c:v>3.3180000000000121</c:v>
                </c:pt>
                <c:pt idx="9958">
                  <c:v>3.3400000000000034</c:v>
                </c:pt>
                <c:pt idx="9959">
                  <c:v>3.3620000000000227</c:v>
                </c:pt>
                <c:pt idx="9960">
                  <c:v>3.3500000000000227</c:v>
                </c:pt>
                <c:pt idx="9961">
                  <c:v>3.3400000000000034</c:v>
                </c:pt>
                <c:pt idx="9962">
                  <c:v>3.3419999999999837</c:v>
                </c:pt>
                <c:pt idx="9963">
                  <c:v>3.3720000000000137</c:v>
                </c:pt>
                <c:pt idx="9964">
                  <c:v>3.3400000000000034</c:v>
                </c:pt>
                <c:pt idx="9965">
                  <c:v>3.3500000000000227</c:v>
                </c:pt>
                <c:pt idx="9966">
                  <c:v>3.3619999999999948</c:v>
                </c:pt>
                <c:pt idx="9967">
                  <c:v>3.3600000000000136</c:v>
                </c:pt>
                <c:pt idx="9968">
                  <c:v>3.3700000000000037</c:v>
                </c:pt>
                <c:pt idx="9969">
                  <c:v>3.3720000000000137</c:v>
                </c:pt>
                <c:pt idx="9970">
                  <c:v>3.3580000000000028</c:v>
                </c:pt>
                <c:pt idx="9971">
                  <c:v>3.3580000000000028</c:v>
                </c:pt>
                <c:pt idx="9972">
                  <c:v>3.367999999999995</c:v>
                </c:pt>
                <c:pt idx="9973">
                  <c:v>3.3660000000000139</c:v>
                </c:pt>
                <c:pt idx="9974">
                  <c:v>3.3559999999999937</c:v>
                </c:pt>
                <c:pt idx="9975">
                  <c:v>3.3660000000000139</c:v>
                </c:pt>
                <c:pt idx="9976">
                  <c:v>3.3880000000000048</c:v>
                </c:pt>
                <c:pt idx="9977">
                  <c:v>3.3959999999999853</c:v>
                </c:pt>
                <c:pt idx="9978">
                  <c:v>3.3859999999999957</c:v>
                </c:pt>
                <c:pt idx="9979">
                  <c:v>3.3880000000000048</c:v>
                </c:pt>
                <c:pt idx="9980">
                  <c:v>3.4060000000000046</c:v>
                </c:pt>
                <c:pt idx="9981">
                  <c:v>3.4080000000000155</c:v>
                </c:pt>
                <c:pt idx="9982">
                  <c:v>3.421999999999997</c:v>
                </c:pt>
                <c:pt idx="9983">
                  <c:v>3.4320000000000164</c:v>
                </c:pt>
                <c:pt idx="9984">
                  <c:v>3.4300000000000068</c:v>
                </c:pt>
                <c:pt idx="9985">
                  <c:v>3.4420000000000073</c:v>
                </c:pt>
                <c:pt idx="9986">
                  <c:v>3.4540000000000077</c:v>
                </c:pt>
                <c:pt idx="9987">
                  <c:v>3.4420000000000073</c:v>
                </c:pt>
                <c:pt idx="9988">
                  <c:v>3.4639999999999986</c:v>
                </c:pt>
                <c:pt idx="9989">
                  <c:v>3.4639999999999986</c:v>
                </c:pt>
                <c:pt idx="9990">
                  <c:v>3.4420000000000073</c:v>
                </c:pt>
                <c:pt idx="9991">
                  <c:v>3.4640000000000271</c:v>
                </c:pt>
                <c:pt idx="9992">
                  <c:v>3.4519999999999977</c:v>
                </c:pt>
                <c:pt idx="9993">
                  <c:v>3.4500000000000171</c:v>
                </c:pt>
                <c:pt idx="9994">
                  <c:v>3.4520000000000253</c:v>
                </c:pt>
                <c:pt idx="9995">
                  <c:v>3.4500000000000171</c:v>
                </c:pt>
                <c:pt idx="9996">
                  <c:v>3.460000000000008</c:v>
                </c:pt>
                <c:pt idx="9997">
                  <c:v>3.4660000000000077</c:v>
                </c:pt>
                <c:pt idx="9998">
                  <c:v>3.4340000000000246</c:v>
                </c:pt>
                <c:pt idx="9999">
                  <c:v>3.4339999999999975</c:v>
                </c:pt>
                <c:pt idx="10000">
                  <c:v>3.4319999999999866</c:v>
                </c:pt>
                <c:pt idx="10001">
                  <c:v>3.4499999999999877</c:v>
                </c:pt>
                <c:pt idx="10002">
                  <c:v>3.4500000000000171</c:v>
                </c:pt>
                <c:pt idx="10003">
                  <c:v>3.4480000000000075</c:v>
                </c:pt>
                <c:pt idx="10004">
                  <c:v>3.4480000000000075</c:v>
                </c:pt>
                <c:pt idx="10005">
                  <c:v>3.4580000000000268</c:v>
                </c:pt>
                <c:pt idx="10006">
                  <c:v>3.445999999999998</c:v>
                </c:pt>
                <c:pt idx="10007">
                  <c:v>3.4579999999999984</c:v>
                </c:pt>
                <c:pt idx="10008">
                  <c:v>3.4780000000000078</c:v>
                </c:pt>
                <c:pt idx="10009">
                  <c:v>3.4679999999999893</c:v>
                </c:pt>
                <c:pt idx="10010">
                  <c:v>3.4780000000000078</c:v>
                </c:pt>
                <c:pt idx="10011">
                  <c:v>3.4780000000000078</c:v>
                </c:pt>
                <c:pt idx="10012">
                  <c:v>3.5</c:v>
                </c:pt>
                <c:pt idx="10013">
                  <c:v>3.5020000000000087</c:v>
                </c:pt>
                <c:pt idx="10014">
                  <c:v>3.5240000000000009</c:v>
                </c:pt>
                <c:pt idx="10015">
                  <c:v>3.5159999999999907</c:v>
                </c:pt>
                <c:pt idx="10016">
                  <c:v>3.5180000000000007</c:v>
                </c:pt>
                <c:pt idx="10017">
                  <c:v>3.5320000000000107</c:v>
                </c:pt>
                <c:pt idx="10018">
                  <c:v>3.5340000000000198</c:v>
                </c:pt>
                <c:pt idx="10019">
                  <c:v>3.5240000000000009</c:v>
                </c:pt>
                <c:pt idx="10020">
                  <c:v>3.5279999999999916</c:v>
                </c:pt>
                <c:pt idx="10021">
                  <c:v>3.5300000000000007</c:v>
                </c:pt>
                <c:pt idx="10022">
                  <c:v>3.5100000000000193</c:v>
                </c:pt>
                <c:pt idx="10023">
                  <c:v>3.5100000000000193</c:v>
                </c:pt>
                <c:pt idx="10024">
                  <c:v>3.5</c:v>
                </c:pt>
                <c:pt idx="10025">
                  <c:v>3.4700000000000273</c:v>
                </c:pt>
                <c:pt idx="10026">
                  <c:v>3.4819999999999993</c:v>
                </c:pt>
                <c:pt idx="10027">
                  <c:v>3.4720000000000071</c:v>
                </c:pt>
                <c:pt idx="10028">
                  <c:v>3.4639999999999986</c:v>
                </c:pt>
                <c:pt idx="10029">
                  <c:v>3.4539999999999793</c:v>
                </c:pt>
                <c:pt idx="10030">
                  <c:v>3.4319999999999866</c:v>
                </c:pt>
                <c:pt idx="10031">
                  <c:v>3.4559999999999875</c:v>
                </c:pt>
                <c:pt idx="10032">
                  <c:v>3.445999999999998</c:v>
                </c:pt>
                <c:pt idx="10033">
                  <c:v>3.4380000000000166</c:v>
                </c:pt>
                <c:pt idx="10034">
                  <c:v>3.4380000000000166</c:v>
                </c:pt>
                <c:pt idx="10035">
                  <c:v>3.4339999999999975</c:v>
                </c:pt>
                <c:pt idx="10036">
                  <c:v>3.445999999999998</c:v>
                </c:pt>
                <c:pt idx="10037">
                  <c:v>3.4259999999999877</c:v>
                </c:pt>
                <c:pt idx="10038">
                  <c:v>3.4339999999999975</c:v>
                </c:pt>
                <c:pt idx="10039">
                  <c:v>3.4120000000000048</c:v>
                </c:pt>
                <c:pt idx="10040">
                  <c:v>3.4120000000000048</c:v>
                </c:pt>
                <c:pt idx="10041">
                  <c:v>3.4120000000000048</c:v>
                </c:pt>
                <c:pt idx="10042">
                  <c:v>3.4319999999999866</c:v>
                </c:pt>
                <c:pt idx="10043">
                  <c:v>3.4399999999999977</c:v>
                </c:pt>
                <c:pt idx="10044">
                  <c:v>3.3979999999999961</c:v>
                </c:pt>
                <c:pt idx="10045">
                  <c:v>3.3859999999999957</c:v>
                </c:pt>
                <c:pt idx="10046">
                  <c:v>3.3839999999999861</c:v>
                </c:pt>
                <c:pt idx="10047">
                  <c:v>3.4039999999999977</c:v>
                </c:pt>
                <c:pt idx="10048">
                  <c:v>3.3919999999999946</c:v>
                </c:pt>
                <c:pt idx="10049">
                  <c:v>3.3799999999999941</c:v>
                </c:pt>
                <c:pt idx="10050">
                  <c:v>3.3799999999999941</c:v>
                </c:pt>
                <c:pt idx="10051">
                  <c:v>3.4000000000000057</c:v>
                </c:pt>
                <c:pt idx="10052">
                  <c:v>3.3880000000000048</c:v>
                </c:pt>
                <c:pt idx="10053">
                  <c:v>3.367999999999995</c:v>
                </c:pt>
                <c:pt idx="10054">
                  <c:v>3.3779999999999846</c:v>
                </c:pt>
                <c:pt idx="10055">
                  <c:v>3.407999999999987</c:v>
                </c:pt>
                <c:pt idx="10056">
                  <c:v>3.4180000000000064</c:v>
                </c:pt>
                <c:pt idx="10057">
                  <c:v>3.4300000000000068</c:v>
                </c:pt>
                <c:pt idx="10058">
                  <c:v>3.4300000000000068</c:v>
                </c:pt>
                <c:pt idx="10059">
                  <c:v>3.4379999999999877</c:v>
                </c:pt>
                <c:pt idx="10060">
                  <c:v>3.4479999999999791</c:v>
                </c:pt>
                <c:pt idx="10061">
                  <c:v>3.4559999999999875</c:v>
                </c:pt>
                <c:pt idx="10062">
                  <c:v>3.4579999999999984</c:v>
                </c:pt>
                <c:pt idx="10063">
                  <c:v>3.4579999999999984</c:v>
                </c:pt>
                <c:pt idx="10064">
                  <c:v>3.4900000000000087</c:v>
                </c:pt>
                <c:pt idx="10065">
                  <c:v>3.4759999999999978</c:v>
                </c:pt>
                <c:pt idx="10066">
                  <c:v>3.4900000000000087</c:v>
                </c:pt>
                <c:pt idx="10067">
                  <c:v>3.5180000000000007</c:v>
                </c:pt>
                <c:pt idx="10068">
                  <c:v>3.4879999999999995</c:v>
                </c:pt>
                <c:pt idx="10069">
                  <c:v>3.5159999999999907</c:v>
                </c:pt>
                <c:pt idx="10070">
                  <c:v>3.5039999999999911</c:v>
                </c:pt>
                <c:pt idx="10071">
                  <c:v>3.51400000000001</c:v>
                </c:pt>
                <c:pt idx="10072">
                  <c:v>3.5139999999999807</c:v>
                </c:pt>
                <c:pt idx="10073">
                  <c:v>3.5300000000000007</c:v>
                </c:pt>
                <c:pt idx="10074">
                  <c:v>3.5200000000000102</c:v>
                </c:pt>
                <c:pt idx="10075">
                  <c:v>3.52800000000002</c:v>
                </c:pt>
                <c:pt idx="10076">
                  <c:v>3.52800000000002</c:v>
                </c:pt>
                <c:pt idx="10077">
                  <c:v>3.52800000000002</c:v>
                </c:pt>
                <c:pt idx="10078">
                  <c:v>3.5260000000000105</c:v>
                </c:pt>
                <c:pt idx="10079">
                  <c:v>3.5160000000000187</c:v>
                </c:pt>
                <c:pt idx="10080">
                  <c:v>3.5039999999999911</c:v>
                </c:pt>
                <c:pt idx="10081">
                  <c:v>3.536</c:v>
                </c:pt>
                <c:pt idx="10082">
                  <c:v>3.5139999999999807</c:v>
                </c:pt>
                <c:pt idx="10083">
                  <c:v>3.525999999999982</c:v>
                </c:pt>
                <c:pt idx="10084">
                  <c:v>3.5159999999999907</c:v>
                </c:pt>
                <c:pt idx="10085">
                  <c:v>3.5159999999999907</c:v>
                </c:pt>
                <c:pt idx="10086">
                  <c:v>3.5400000000000205</c:v>
                </c:pt>
                <c:pt idx="10087">
                  <c:v>3.5519999999999925</c:v>
                </c:pt>
                <c:pt idx="10088">
                  <c:v>3.5440000000000111</c:v>
                </c:pt>
                <c:pt idx="10089">
                  <c:v>3.5560000000000107</c:v>
                </c:pt>
                <c:pt idx="10090">
                  <c:v>3.5480000000000018</c:v>
                </c:pt>
                <c:pt idx="10091">
                  <c:v>3.525999999999982</c:v>
                </c:pt>
                <c:pt idx="10092">
                  <c:v>3.5500000000000114</c:v>
                </c:pt>
                <c:pt idx="10093">
                  <c:v>3.5420000000000007</c:v>
                </c:pt>
                <c:pt idx="10094">
                  <c:v>3.5339999999999918</c:v>
                </c:pt>
                <c:pt idx="10095">
                  <c:v>3.5579999999999932</c:v>
                </c:pt>
                <c:pt idx="10096">
                  <c:v>3.5279999999999916</c:v>
                </c:pt>
                <c:pt idx="10097">
                  <c:v>3.5300000000000007</c:v>
                </c:pt>
                <c:pt idx="10098">
                  <c:v>3.5220000000000198</c:v>
                </c:pt>
                <c:pt idx="10099">
                  <c:v>3.5200000000000102</c:v>
                </c:pt>
                <c:pt idx="10100">
                  <c:v>3.5</c:v>
                </c:pt>
                <c:pt idx="10101">
                  <c:v>3.4919999999999889</c:v>
                </c:pt>
                <c:pt idx="10102">
                  <c:v>3.5040000000000191</c:v>
                </c:pt>
                <c:pt idx="10103">
                  <c:v>3.5039999999999911</c:v>
                </c:pt>
                <c:pt idx="10104">
                  <c:v>3.4939999999999998</c:v>
                </c:pt>
                <c:pt idx="10105">
                  <c:v>3.48599999999999</c:v>
                </c:pt>
                <c:pt idx="10106">
                  <c:v>3.474000000000018</c:v>
                </c:pt>
                <c:pt idx="10107">
                  <c:v>3.48599999999999</c:v>
                </c:pt>
                <c:pt idx="10108">
                  <c:v>3.4540000000000077</c:v>
                </c:pt>
                <c:pt idx="10109">
                  <c:v>3.4519999999999977</c:v>
                </c:pt>
                <c:pt idx="10110">
                  <c:v>3.4519999999999977</c:v>
                </c:pt>
                <c:pt idx="10111">
                  <c:v>3.4700000000000273</c:v>
                </c:pt>
                <c:pt idx="10112">
                  <c:v>3.4720000000000071</c:v>
                </c:pt>
                <c:pt idx="10113">
                  <c:v>3.4679999999999893</c:v>
                </c:pt>
                <c:pt idx="10114">
                  <c:v>3.4679999999999893</c:v>
                </c:pt>
                <c:pt idx="10115">
                  <c:v>3.4879999999999995</c:v>
                </c:pt>
                <c:pt idx="10116">
                  <c:v>3.4639999999999986</c:v>
                </c:pt>
                <c:pt idx="10117">
                  <c:v>3.4620000000000175</c:v>
                </c:pt>
                <c:pt idx="10118">
                  <c:v>3.4819999999999993</c:v>
                </c:pt>
                <c:pt idx="10119">
                  <c:v>3.48599999999999</c:v>
                </c:pt>
                <c:pt idx="10120">
                  <c:v>3.4819999999999993</c:v>
                </c:pt>
                <c:pt idx="10121">
                  <c:v>3.5059999999999998</c:v>
                </c:pt>
                <c:pt idx="10122">
                  <c:v>3.4920000000000178</c:v>
                </c:pt>
                <c:pt idx="10123">
                  <c:v>3.5020000000000087</c:v>
                </c:pt>
                <c:pt idx="10124">
                  <c:v>3.5119999999999991</c:v>
                </c:pt>
                <c:pt idx="10125">
                  <c:v>3.5020000000000087</c:v>
                </c:pt>
                <c:pt idx="10126">
                  <c:v>3.5</c:v>
                </c:pt>
                <c:pt idx="10127">
                  <c:v>3.5119999999999991</c:v>
                </c:pt>
                <c:pt idx="10128">
                  <c:v>3.5119999999999991</c:v>
                </c:pt>
                <c:pt idx="10129">
                  <c:v>3.5359999999999729</c:v>
                </c:pt>
                <c:pt idx="10130">
                  <c:v>3.5339999999999918</c:v>
                </c:pt>
                <c:pt idx="10131">
                  <c:v>3.5419999999999732</c:v>
                </c:pt>
                <c:pt idx="10132">
                  <c:v>3.5639999999999943</c:v>
                </c:pt>
                <c:pt idx="10133">
                  <c:v>3.5519999999999925</c:v>
                </c:pt>
                <c:pt idx="10134">
                  <c:v>3.5420000000000007</c:v>
                </c:pt>
                <c:pt idx="10135">
                  <c:v>3.5500000000000114</c:v>
                </c:pt>
                <c:pt idx="10136">
                  <c:v>3.5620000000000118</c:v>
                </c:pt>
                <c:pt idx="10137">
                  <c:v>3.5619999999999834</c:v>
                </c:pt>
                <c:pt idx="10138">
                  <c:v>3.5499999999999829</c:v>
                </c:pt>
                <c:pt idx="10139">
                  <c:v>3.5679999999999836</c:v>
                </c:pt>
                <c:pt idx="10140">
                  <c:v>3.5579999999999932</c:v>
                </c:pt>
                <c:pt idx="10141">
                  <c:v>3.5339999999999918</c:v>
                </c:pt>
                <c:pt idx="10142">
                  <c:v>3.539999999999992</c:v>
                </c:pt>
                <c:pt idx="10143">
                  <c:v>3.5320000000000107</c:v>
                </c:pt>
                <c:pt idx="10144">
                  <c:v>3.5080000000000098</c:v>
                </c:pt>
                <c:pt idx="10145">
                  <c:v>3.539999999999992</c:v>
                </c:pt>
                <c:pt idx="10146">
                  <c:v>3.5039999999999911</c:v>
                </c:pt>
                <c:pt idx="10147">
                  <c:v>3.5159999999999907</c:v>
                </c:pt>
                <c:pt idx="10148">
                  <c:v>3.4819999999999993</c:v>
                </c:pt>
                <c:pt idx="10149">
                  <c:v>3.5139999999999807</c:v>
                </c:pt>
                <c:pt idx="10150">
                  <c:v>3.5019999999999807</c:v>
                </c:pt>
                <c:pt idx="10151">
                  <c:v>3.5119999999999991</c:v>
                </c:pt>
                <c:pt idx="10152">
                  <c:v>3.5119999999999991</c:v>
                </c:pt>
                <c:pt idx="10153">
                  <c:v>3.5119999999999991</c:v>
                </c:pt>
                <c:pt idx="10154">
                  <c:v>3.5119999999999991</c:v>
                </c:pt>
                <c:pt idx="10155">
                  <c:v>3.5099999999999909</c:v>
                </c:pt>
                <c:pt idx="10156">
                  <c:v>3.5339999999999918</c:v>
                </c:pt>
                <c:pt idx="10157">
                  <c:v>3.5139999999999807</c:v>
                </c:pt>
                <c:pt idx="10158">
                  <c:v>3.536</c:v>
                </c:pt>
                <c:pt idx="10159">
                  <c:v>3.536</c:v>
                </c:pt>
                <c:pt idx="10160">
                  <c:v>3.536</c:v>
                </c:pt>
                <c:pt idx="10161">
                  <c:v>3.5600000000000032</c:v>
                </c:pt>
                <c:pt idx="10162">
                  <c:v>3.5519999999999925</c:v>
                </c:pt>
                <c:pt idx="10163">
                  <c:v>3.5619999999999834</c:v>
                </c:pt>
                <c:pt idx="10164">
                  <c:v>3.5420000000000007</c:v>
                </c:pt>
                <c:pt idx="10165">
                  <c:v>3.5440000000000111</c:v>
                </c:pt>
                <c:pt idx="10166">
                  <c:v>3.5240000000000009</c:v>
                </c:pt>
                <c:pt idx="10167">
                  <c:v>3.5020000000000087</c:v>
                </c:pt>
                <c:pt idx="10168">
                  <c:v>3.5119999999999991</c:v>
                </c:pt>
                <c:pt idx="10169">
                  <c:v>3.5160000000000187</c:v>
                </c:pt>
                <c:pt idx="10170">
                  <c:v>3.5059999999999998</c:v>
                </c:pt>
                <c:pt idx="10171">
                  <c:v>3.5260000000000105</c:v>
                </c:pt>
                <c:pt idx="10172">
                  <c:v>3.4939999999999998</c:v>
                </c:pt>
                <c:pt idx="10173">
                  <c:v>3.4939999999999998</c:v>
                </c:pt>
                <c:pt idx="10174">
                  <c:v>3.4840000000000089</c:v>
                </c:pt>
                <c:pt idx="10175">
                  <c:v>3.4860000000000184</c:v>
                </c:pt>
                <c:pt idx="10176">
                  <c:v>3.4739999999999887</c:v>
                </c:pt>
                <c:pt idx="10177">
                  <c:v>3.474000000000018</c:v>
                </c:pt>
                <c:pt idx="10178">
                  <c:v>3.4639999999999986</c:v>
                </c:pt>
                <c:pt idx="10179">
                  <c:v>3.4560000000000173</c:v>
                </c:pt>
                <c:pt idx="10180">
                  <c:v>3.4519999999999977</c:v>
                </c:pt>
                <c:pt idx="10181">
                  <c:v>3.4419999999999789</c:v>
                </c:pt>
                <c:pt idx="10182">
                  <c:v>3.4539999999999793</c:v>
                </c:pt>
                <c:pt idx="10183">
                  <c:v>3.4540000000000077</c:v>
                </c:pt>
                <c:pt idx="10184">
                  <c:v>3.4400000000000261</c:v>
                </c:pt>
                <c:pt idx="10185">
                  <c:v>3.4280000000000257</c:v>
                </c:pt>
                <c:pt idx="10186">
                  <c:v>3.4480000000000075</c:v>
                </c:pt>
                <c:pt idx="10187">
                  <c:v>3.4260000000000161</c:v>
                </c:pt>
                <c:pt idx="10188">
                  <c:v>3.4259999999999877</c:v>
                </c:pt>
                <c:pt idx="10189">
                  <c:v>3.4240000000000066</c:v>
                </c:pt>
                <c:pt idx="10190">
                  <c:v>3.4120000000000048</c:v>
                </c:pt>
                <c:pt idx="10191">
                  <c:v>3.4039999999999977</c:v>
                </c:pt>
                <c:pt idx="10192">
                  <c:v>3.4360000000000057</c:v>
                </c:pt>
                <c:pt idx="10193">
                  <c:v>3.4140000000000157</c:v>
                </c:pt>
                <c:pt idx="10194">
                  <c:v>3.421999999999997</c:v>
                </c:pt>
                <c:pt idx="10195">
                  <c:v>3.421999999999997</c:v>
                </c:pt>
                <c:pt idx="10196">
                  <c:v>3.4319999999999866</c:v>
                </c:pt>
                <c:pt idx="10197">
                  <c:v>3.4540000000000077</c:v>
                </c:pt>
                <c:pt idx="10198">
                  <c:v>3.4639999999999986</c:v>
                </c:pt>
                <c:pt idx="10199">
                  <c:v>3.4519999999999977</c:v>
                </c:pt>
                <c:pt idx="10200">
                  <c:v>3.4619999999999878</c:v>
                </c:pt>
                <c:pt idx="10201">
                  <c:v>3.4620000000000175</c:v>
                </c:pt>
                <c:pt idx="10202">
                  <c:v>3.460000000000008</c:v>
                </c:pt>
                <c:pt idx="10203">
                  <c:v>3.460000000000008</c:v>
                </c:pt>
                <c:pt idx="10204">
                  <c:v>3.4500000000000171</c:v>
                </c:pt>
                <c:pt idx="10205">
                  <c:v>3.4280000000000257</c:v>
                </c:pt>
                <c:pt idx="10206">
                  <c:v>3.4039999999999977</c:v>
                </c:pt>
                <c:pt idx="10207">
                  <c:v>3.392000000000023</c:v>
                </c:pt>
                <c:pt idx="10208">
                  <c:v>3.3940000000000041</c:v>
                </c:pt>
                <c:pt idx="10209">
                  <c:v>3.3799999999999941</c:v>
                </c:pt>
                <c:pt idx="10210">
                  <c:v>3.3580000000000028</c:v>
                </c:pt>
                <c:pt idx="10211">
                  <c:v>3.3779999999999846</c:v>
                </c:pt>
                <c:pt idx="10212">
                  <c:v>3.3659999999999841</c:v>
                </c:pt>
                <c:pt idx="10213">
                  <c:v>3.3640000000000043</c:v>
                </c:pt>
                <c:pt idx="10214">
                  <c:v>3.3520000000000025</c:v>
                </c:pt>
                <c:pt idx="10215">
                  <c:v>3.3500000000000227</c:v>
                </c:pt>
                <c:pt idx="10216">
                  <c:v>3.3580000000000028</c:v>
                </c:pt>
                <c:pt idx="10217">
                  <c:v>3.3460000000000027</c:v>
                </c:pt>
                <c:pt idx="10218">
                  <c:v>3.3480000000000132</c:v>
                </c:pt>
                <c:pt idx="10219">
                  <c:v>3.3660000000000139</c:v>
                </c:pt>
                <c:pt idx="10220">
                  <c:v>3.3580000000000028</c:v>
                </c:pt>
                <c:pt idx="10221">
                  <c:v>3.367999999999995</c:v>
                </c:pt>
                <c:pt idx="10222">
                  <c:v>3.3779999999999846</c:v>
                </c:pt>
                <c:pt idx="10223">
                  <c:v>3.3760000000000034</c:v>
                </c:pt>
                <c:pt idx="10224">
                  <c:v>3.3880000000000048</c:v>
                </c:pt>
                <c:pt idx="10225">
                  <c:v>3.3979999999999961</c:v>
                </c:pt>
                <c:pt idx="10226">
                  <c:v>3.4099999999999966</c:v>
                </c:pt>
                <c:pt idx="10227">
                  <c:v>3.4099999999999966</c:v>
                </c:pt>
                <c:pt idx="10228">
                  <c:v>3.4120000000000048</c:v>
                </c:pt>
                <c:pt idx="10229">
                  <c:v>3.4340000000000246</c:v>
                </c:pt>
                <c:pt idx="10230">
                  <c:v>3.4360000000000057</c:v>
                </c:pt>
                <c:pt idx="10231">
                  <c:v>3.4579999999999984</c:v>
                </c:pt>
                <c:pt idx="10232">
                  <c:v>3.4699999999999989</c:v>
                </c:pt>
                <c:pt idx="10233">
                  <c:v>3.4720000000000071</c:v>
                </c:pt>
                <c:pt idx="10234">
                  <c:v>3.4839999999999804</c:v>
                </c:pt>
                <c:pt idx="10235">
                  <c:v>3.4639999999999986</c:v>
                </c:pt>
                <c:pt idx="10236">
                  <c:v>3.4680000000000182</c:v>
                </c:pt>
                <c:pt idx="10237">
                  <c:v>3.4819999999999993</c:v>
                </c:pt>
                <c:pt idx="10238">
                  <c:v>3.5039999999999911</c:v>
                </c:pt>
                <c:pt idx="10239">
                  <c:v>3.4759999999999978</c:v>
                </c:pt>
                <c:pt idx="10240">
                  <c:v>3.4780000000000078</c:v>
                </c:pt>
                <c:pt idx="10241">
                  <c:v>3.4780000000000078</c:v>
                </c:pt>
                <c:pt idx="10242">
                  <c:v>3.4699999999999989</c:v>
                </c:pt>
                <c:pt idx="10243">
                  <c:v>3.4519999999999977</c:v>
                </c:pt>
                <c:pt idx="10244">
                  <c:v>3.4399999999999977</c:v>
                </c:pt>
                <c:pt idx="10245">
                  <c:v>3.4420000000000073</c:v>
                </c:pt>
                <c:pt idx="10246">
                  <c:v>3.4420000000000073</c:v>
                </c:pt>
                <c:pt idx="10247">
                  <c:v>3.4020000000000148</c:v>
                </c:pt>
                <c:pt idx="10248">
                  <c:v>3.3799999999999941</c:v>
                </c:pt>
                <c:pt idx="10249">
                  <c:v>3.3700000000000037</c:v>
                </c:pt>
                <c:pt idx="10250">
                  <c:v>3.3580000000000028</c:v>
                </c:pt>
                <c:pt idx="10251">
                  <c:v>3.3499999999999943</c:v>
                </c:pt>
                <c:pt idx="10252">
                  <c:v>3.3499999999999943</c:v>
                </c:pt>
                <c:pt idx="10253">
                  <c:v>3.3299999999999828</c:v>
                </c:pt>
                <c:pt idx="10254">
                  <c:v>3.342000000000013</c:v>
                </c:pt>
                <c:pt idx="10255">
                  <c:v>3.3180000000000121</c:v>
                </c:pt>
                <c:pt idx="10256">
                  <c:v>3.3259999999999934</c:v>
                </c:pt>
                <c:pt idx="10257">
                  <c:v>3.3259999999999934</c:v>
                </c:pt>
                <c:pt idx="10258">
                  <c:v>3.3340000000000027</c:v>
                </c:pt>
                <c:pt idx="10259">
                  <c:v>3.3340000000000027</c:v>
                </c:pt>
                <c:pt idx="10260">
                  <c:v>3.3419999999999837</c:v>
                </c:pt>
                <c:pt idx="10261">
                  <c:v>3.3220000000000027</c:v>
                </c:pt>
                <c:pt idx="10262">
                  <c:v>3.3439999999999941</c:v>
                </c:pt>
                <c:pt idx="10263">
                  <c:v>3.3320000000000203</c:v>
                </c:pt>
                <c:pt idx="10264">
                  <c:v>3.3320000000000203</c:v>
                </c:pt>
                <c:pt idx="10265">
                  <c:v>3.3340000000000027</c:v>
                </c:pt>
                <c:pt idx="10266">
                  <c:v>3.3439999999999941</c:v>
                </c:pt>
                <c:pt idx="10267">
                  <c:v>3.3440000000000225</c:v>
                </c:pt>
                <c:pt idx="10268">
                  <c:v>3.3620000000000227</c:v>
                </c:pt>
                <c:pt idx="10269">
                  <c:v>3.3619999999999948</c:v>
                </c:pt>
                <c:pt idx="10270">
                  <c:v>3.3760000000000034</c:v>
                </c:pt>
                <c:pt idx="10271">
                  <c:v>3.3640000000000043</c:v>
                </c:pt>
                <c:pt idx="10272">
                  <c:v>3.3860000000000237</c:v>
                </c:pt>
                <c:pt idx="10273">
                  <c:v>3.3840000000000146</c:v>
                </c:pt>
                <c:pt idx="10274">
                  <c:v>3.3820000000000037</c:v>
                </c:pt>
                <c:pt idx="10275">
                  <c:v>3.3940000000000041</c:v>
                </c:pt>
                <c:pt idx="10276">
                  <c:v>3.3820000000000037</c:v>
                </c:pt>
                <c:pt idx="10277">
                  <c:v>3.4039999999999977</c:v>
                </c:pt>
                <c:pt idx="10278">
                  <c:v>3.4140000000000157</c:v>
                </c:pt>
                <c:pt idx="10279">
                  <c:v>3.4140000000000157</c:v>
                </c:pt>
                <c:pt idx="10280">
                  <c:v>3.3940000000000041</c:v>
                </c:pt>
                <c:pt idx="10281">
                  <c:v>3.3940000000000041</c:v>
                </c:pt>
                <c:pt idx="10282">
                  <c:v>3.3940000000000041</c:v>
                </c:pt>
                <c:pt idx="10283">
                  <c:v>3.3919999999999946</c:v>
                </c:pt>
                <c:pt idx="10284">
                  <c:v>3.3820000000000037</c:v>
                </c:pt>
                <c:pt idx="10285">
                  <c:v>3.3779999999999846</c:v>
                </c:pt>
                <c:pt idx="10286">
                  <c:v>3.3779999999999846</c:v>
                </c:pt>
                <c:pt idx="10287">
                  <c:v>3.3860000000000237</c:v>
                </c:pt>
                <c:pt idx="10288">
                  <c:v>3.3859999999999957</c:v>
                </c:pt>
                <c:pt idx="10289">
                  <c:v>3.3840000000000146</c:v>
                </c:pt>
                <c:pt idx="10290">
                  <c:v>3.3720000000000137</c:v>
                </c:pt>
                <c:pt idx="10291">
                  <c:v>3.3800000000000239</c:v>
                </c:pt>
                <c:pt idx="10292">
                  <c:v>3.3919999999999946</c:v>
                </c:pt>
                <c:pt idx="10293">
                  <c:v>3.3779999999999846</c:v>
                </c:pt>
                <c:pt idx="10294">
                  <c:v>3.3900000000000148</c:v>
                </c:pt>
                <c:pt idx="10295">
                  <c:v>3.3680000000000234</c:v>
                </c:pt>
                <c:pt idx="10296">
                  <c:v>3.3680000000000234</c:v>
                </c:pt>
                <c:pt idx="10297">
                  <c:v>3.3779999999999846</c:v>
                </c:pt>
                <c:pt idx="10298">
                  <c:v>3.3880000000000048</c:v>
                </c:pt>
                <c:pt idx="10299">
                  <c:v>3.4099999999999966</c:v>
                </c:pt>
                <c:pt idx="10300">
                  <c:v>3.4000000000000057</c:v>
                </c:pt>
                <c:pt idx="10301">
                  <c:v>3.392000000000023</c:v>
                </c:pt>
                <c:pt idx="10302">
                  <c:v>3.4040000000000248</c:v>
                </c:pt>
                <c:pt idx="10303">
                  <c:v>3.4159999999999968</c:v>
                </c:pt>
                <c:pt idx="10304">
                  <c:v>3.4180000000000064</c:v>
                </c:pt>
                <c:pt idx="10305">
                  <c:v>3.4199999999999862</c:v>
                </c:pt>
                <c:pt idx="10306">
                  <c:v>3.421999999999997</c:v>
                </c:pt>
                <c:pt idx="10307">
                  <c:v>3.4240000000000066</c:v>
                </c:pt>
                <c:pt idx="10308">
                  <c:v>3.4240000000000066</c:v>
                </c:pt>
                <c:pt idx="10309">
                  <c:v>3.4240000000000066</c:v>
                </c:pt>
                <c:pt idx="10310">
                  <c:v>3.4159999999999968</c:v>
                </c:pt>
                <c:pt idx="10311">
                  <c:v>3.4199999999999862</c:v>
                </c:pt>
                <c:pt idx="10312">
                  <c:v>3.4019999999999868</c:v>
                </c:pt>
                <c:pt idx="10313">
                  <c:v>3.4140000000000157</c:v>
                </c:pt>
                <c:pt idx="10314">
                  <c:v>3.393999999999977</c:v>
                </c:pt>
                <c:pt idx="10315">
                  <c:v>3.3960000000000137</c:v>
                </c:pt>
                <c:pt idx="10316">
                  <c:v>3.3859999999999957</c:v>
                </c:pt>
                <c:pt idx="10317">
                  <c:v>3.3880000000000048</c:v>
                </c:pt>
                <c:pt idx="10318">
                  <c:v>3.3799999999999941</c:v>
                </c:pt>
                <c:pt idx="10319">
                  <c:v>3.367999999999995</c:v>
                </c:pt>
                <c:pt idx="10320">
                  <c:v>3.3700000000000037</c:v>
                </c:pt>
                <c:pt idx="10321">
                  <c:v>3.3580000000000028</c:v>
                </c:pt>
                <c:pt idx="10322">
                  <c:v>3.3780000000000143</c:v>
                </c:pt>
                <c:pt idx="10323">
                  <c:v>3.3680000000000234</c:v>
                </c:pt>
                <c:pt idx="10324">
                  <c:v>3.3680000000000234</c:v>
                </c:pt>
                <c:pt idx="10325">
                  <c:v>3.3660000000000139</c:v>
                </c:pt>
                <c:pt idx="10326">
                  <c:v>3.3460000000000027</c:v>
                </c:pt>
                <c:pt idx="10327">
                  <c:v>3.3259999999999934</c:v>
                </c:pt>
                <c:pt idx="10328">
                  <c:v>3.3360000000000127</c:v>
                </c:pt>
                <c:pt idx="10329">
                  <c:v>3.3119999999999821</c:v>
                </c:pt>
                <c:pt idx="10330">
                  <c:v>3.3340000000000027</c:v>
                </c:pt>
                <c:pt idx="10331">
                  <c:v>3.3300000000000125</c:v>
                </c:pt>
                <c:pt idx="10332">
                  <c:v>3.3199999999999927</c:v>
                </c:pt>
                <c:pt idx="10333">
                  <c:v>3.328000000000003</c:v>
                </c:pt>
                <c:pt idx="10334">
                  <c:v>3.328000000000003</c:v>
                </c:pt>
                <c:pt idx="10335">
                  <c:v>3.31400000000002</c:v>
                </c:pt>
                <c:pt idx="10336">
                  <c:v>3.3160000000000007</c:v>
                </c:pt>
                <c:pt idx="10337">
                  <c:v>3.335999999999983</c:v>
                </c:pt>
                <c:pt idx="10338">
                  <c:v>3.3240000000000132</c:v>
                </c:pt>
                <c:pt idx="10339">
                  <c:v>3.3220000000000027</c:v>
                </c:pt>
                <c:pt idx="10340">
                  <c:v>3.3220000000000027</c:v>
                </c:pt>
                <c:pt idx="10341">
                  <c:v>3.3340000000000027</c:v>
                </c:pt>
                <c:pt idx="10342">
                  <c:v>3.3340000000000027</c:v>
                </c:pt>
                <c:pt idx="10343">
                  <c:v>3.3539999999999837</c:v>
                </c:pt>
                <c:pt idx="10344">
                  <c:v>3.3439999999999941</c:v>
                </c:pt>
                <c:pt idx="10345">
                  <c:v>3.3539999999999837</c:v>
                </c:pt>
                <c:pt idx="10346">
                  <c:v>3.3340000000000027</c:v>
                </c:pt>
                <c:pt idx="10347">
                  <c:v>3.3240000000000132</c:v>
                </c:pt>
                <c:pt idx="10348">
                  <c:v>3.3319999999999927</c:v>
                </c:pt>
                <c:pt idx="10349">
                  <c:v>3.3120000000000105</c:v>
                </c:pt>
                <c:pt idx="10350">
                  <c:v>3.2999999999999829</c:v>
                </c:pt>
                <c:pt idx="10351">
                  <c:v>3.2860000000000014</c:v>
                </c:pt>
                <c:pt idx="10352">
                  <c:v>3.2839999999999936</c:v>
                </c:pt>
                <c:pt idx="10353">
                  <c:v>3.2839999999999936</c:v>
                </c:pt>
                <c:pt idx="10354">
                  <c:v>3.2820000000000111</c:v>
                </c:pt>
                <c:pt idx="10355">
                  <c:v>3.2779999999999916</c:v>
                </c:pt>
                <c:pt idx="10356">
                  <c:v>3.27800000000002</c:v>
                </c:pt>
                <c:pt idx="10357">
                  <c:v>3.2659999999999911</c:v>
                </c:pt>
                <c:pt idx="10358">
                  <c:v>3.2520000000000087</c:v>
                </c:pt>
                <c:pt idx="10359">
                  <c:v>3.2740000000000009</c:v>
                </c:pt>
                <c:pt idx="10360">
                  <c:v>3.2400000000000091</c:v>
                </c:pt>
                <c:pt idx="10361">
                  <c:v>3.2559999999999998</c:v>
                </c:pt>
                <c:pt idx="10362">
                  <c:v>3.2239999999999895</c:v>
                </c:pt>
                <c:pt idx="10363">
                  <c:v>3.2360000000000184</c:v>
                </c:pt>
                <c:pt idx="10364">
                  <c:v>3.2340000000000089</c:v>
                </c:pt>
                <c:pt idx="10365">
                  <c:v>3.2440000000000002</c:v>
                </c:pt>
                <c:pt idx="10366">
                  <c:v>3.2440000000000002</c:v>
                </c:pt>
                <c:pt idx="10367">
                  <c:v>3.2440000000000002</c:v>
                </c:pt>
                <c:pt idx="10368">
                  <c:v>3.2640000000000113</c:v>
                </c:pt>
                <c:pt idx="10369">
                  <c:v>3.2760000000000105</c:v>
                </c:pt>
                <c:pt idx="10370">
                  <c:v>3.2640000000000113</c:v>
                </c:pt>
                <c:pt idx="10371">
                  <c:v>3.2860000000000014</c:v>
                </c:pt>
                <c:pt idx="10372">
                  <c:v>3.2980000000000018</c:v>
                </c:pt>
                <c:pt idx="10373">
                  <c:v>3.3120000000000105</c:v>
                </c:pt>
                <c:pt idx="10374">
                  <c:v>3.313999999999993</c:v>
                </c:pt>
                <c:pt idx="10375">
                  <c:v>3.3059999999999827</c:v>
                </c:pt>
                <c:pt idx="10376">
                  <c:v>3.3079999999999932</c:v>
                </c:pt>
                <c:pt idx="10377">
                  <c:v>3.3100000000000023</c:v>
                </c:pt>
                <c:pt idx="10378">
                  <c:v>3.313999999999993</c:v>
                </c:pt>
                <c:pt idx="10379">
                  <c:v>3.3259999999999934</c:v>
                </c:pt>
                <c:pt idx="10380">
                  <c:v>3.3260000000000205</c:v>
                </c:pt>
                <c:pt idx="10381">
                  <c:v>3.3100000000000023</c:v>
                </c:pt>
                <c:pt idx="10382">
                  <c:v>3.3220000000000027</c:v>
                </c:pt>
                <c:pt idx="10383">
                  <c:v>3.3340000000000027</c:v>
                </c:pt>
                <c:pt idx="10384">
                  <c:v>3.3259999999999934</c:v>
                </c:pt>
                <c:pt idx="10385">
                  <c:v>3.3480000000000132</c:v>
                </c:pt>
                <c:pt idx="10386">
                  <c:v>3.3400000000000034</c:v>
                </c:pt>
                <c:pt idx="10387">
                  <c:v>3.3179999999999827</c:v>
                </c:pt>
                <c:pt idx="10388">
                  <c:v>3.3179999999999827</c:v>
                </c:pt>
                <c:pt idx="10389">
                  <c:v>3.328000000000003</c:v>
                </c:pt>
                <c:pt idx="10390">
                  <c:v>3.3400000000000034</c:v>
                </c:pt>
                <c:pt idx="10391">
                  <c:v>3.3300000000000125</c:v>
                </c:pt>
                <c:pt idx="10392">
                  <c:v>3.3199999999999927</c:v>
                </c:pt>
                <c:pt idx="10393">
                  <c:v>3.3200000000000207</c:v>
                </c:pt>
                <c:pt idx="10394">
                  <c:v>3.3220000000000027</c:v>
                </c:pt>
                <c:pt idx="10395">
                  <c:v>3.3300000000000125</c:v>
                </c:pt>
                <c:pt idx="10396">
                  <c:v>3.3179999999999827</c:v>
                </c:pt>
                <c:pt idx="10397">
                  <c:v>3.3180000000000121</c:v>
                </c:pt>
                <c:pt idx="10398">
                  <c:v>3.3079999999999932</c:v>
                </c:pt>
                <c:pt idx="10399">
                  <c:v>3.3180000000000121</c:v>
                </c:pt>
                <c:pt idx="10400">
                  <c:v>3.3160000000000007</c:v>
                </c:pt>
                <c:pt idx="10401">
                  <c:v>3.3240000000000132</c:v>
                </c:pt>
                <c:pt idx="10402">
                  <c:v>3.31400000000002</c:v>
                </c:pt>
                <c:pt idx="10403">
                  <c:v>3.313999999999993</c:v>
                </c:pt>
                <c:pt idx="10404">
                  <c:v>3.304000000000002</c:v>
                </c:pt>
                <c:pt idx="10405">
                  <c:v>3.313999999999993</c:v>
                </c:pt>
                <c:pt idx="10406">
                  <c:v>3.3100000000000023</c:v>
                </c:pt>
                <c:pt idx="10407">
                  <c:v>3.3319999999999927</c:v>
                </c:pt>
                <c:pt idx="10408">
                  <c:v>3.3319999999999927</c:v>
                </c:pt>
                <c:pt idx="10409">
                  <c:v>3.342000000000013</c:v>
                </c:pt>
                <c:pt idx="10410">
                  <c:v>3.3440000000000225</c:v>
                </c:pt>
                <c:pt idx="10411">
                  <c:v>3.3400000000000034</c:v>
                </c:pt>
                <c:pt idx="10412">
                  <c:v>3.3400000000000034</c:v>
                </c:pt>
                <c:pt idx="10413">
                  <c:v>3.3700000000000037</c:v>
                </c:pt>
                <c:pt idx="10414">
                  <c:v>3.3499999999999943</c:v>
                </c:pt>
                <c:pt idx="10415">
                  <c:v>3.3520000000000025</c:v>
                </c:pt>
                <c:pt idx="10416">
                  <c:v>3.3700000000000037</c:v>
                </c:pt>
                <c:pt idx="10417">
                  <c:v>3.3739999999999948</c:v>
                </c:pt>
                <c:pt idx="10418">
                  <c:v>3.3720000000000137</c:v>
                </c:pt>
                <c:pt idx="10419">
                  <c:v>3.3719999999999839</c:v>
                </c:pt>
                <c:pt idx="10420">
                  <c:v>3.3620000000000227</c:v>
                </c:pt>
                <c:pt idx="10421">
                  <c:v>3.3640000000000043</c:v>
                </c:pt>
                <c:pt idx="10422">
                  <c:v>3.3820000000000037</c:v>
                </c:pt>
                <c:pt idx="10423">
                  <c:v>3.3839999999999861</c:v>
                </c:pt>
                <c:pt idx="10424">
                  <c:v>3.3740000000000228</c:v>
                </c:pt>
                <c:pt idx="10425">
                  <c:v>3.3700000000000037</c:v>
                </c:pt>
                <c:pt idx="10426">
                  <c:v>3.3819999999999766</c:v>
                </c:pt>
                <c:pt idx="10427">
                  <c:v>3.3899999999999864</c:v>
                </c:pt>
                <c:pt idx="10428">
                  <c:v>3.3900000000000148</c:v>
                </c:pt>
                <c:pt idx="10429">
                  <c:v>3.367999999999995</c:v>
                </c:pt>
                <c:pt idx="10430">
                  <c:v>3.3559999999999937</c:v>
                </c:pt>
                <c:pt idx="10431">
                  <c:v>3.3640000000000043</c:v>
                </c:pt>
                <c:pt idx="10432">
                  <c:v>3.3619999999999948</c:v>
                </c:pt>
                <c:pt idx="10433">
                  <c:v>3.3499999999999943</c:v>
                </c:pt>
                <c:pt idx="10434">
                  <c:v>3.3379999999999939</c:v>
                </c:pt>
                <c:pt idx="10435">
                  <c:v>3.313999999999993</c:v>
                </c:pt>
                <c:pt idx="10436">
                  <c:v>3.3340000000000027</c:v>
                </c:pt>
                <c:pt idx="10437">
                  <c:v>3.31400000000002</c:v>
                </c:pt>
                <c:pt idx="10438">
                  <c:v>3.313999999999993</c:v>
                </c:pt>
                <c:pt idx="10439">
                  <c:v>3.3239999999999839</c:v>
                </c:pt>
                <c:pt idx="10440">
                  <c:v>3.3220000000000027</c:v>
                </c:pt>
                <c:pt idx="10441">
                  <c:v>3.3220000000000027</c:v>
                </c:pt>
                <c:pt idx="10442">
                  <c:v>3.3119999999999821</c:v>
                </c:pt>
                <c:pt idx="10443">
                  <c:v>3.3220000000000027</c:v>
                </c:pt>
                <c:pt idx="10444">
                  <c:v>3.3120000000000105</c:v>
                </c:pt>
                <c:pt idx="10445">
                  <c:v>3.3240000000000132</c:v>
                </c:pt>
                <c:pt idx="10446">
                  <c:v>3.3340000000000027</c:v>
                </c:pt>
                <c:pt idx="10447">
                  <c:v>3.3360000000000127</c:v>
                </c:pt>
                <c:pt idx="10448">
                  <c:v>3.328000000000003</c:v>
                </c:pt>
                <c:pt idx="10449">
                  <c:v>3.3400000000000034</c:v>
                </c:pt>
                <c:pt idx="10450">
                  <c:v>3.3419999999999837</c:v>
                </c:pt>
                <c:pt idx="10451">
                  <c:v>3.3459999999999748</c:v>
                </c:pt>
                <c:pt idx="10452">
                  <c:v>3.3360000000000127</c:v>
                </c:pt>
                <c:pt idx="10453">
                  <c:v>3.328000000000003</c:v>
                </c:pt>
                <c:pt idx="10454">
                  <c:v>3.3300000000000125</c:v>
                </c:pt>
                <c:pt idx="10455">
                  <c:v>3.3339999999999748</c:v>
                </c:pt>
                <c:pt idx="10456">
                  <c:v>3.3460000000000027</c:v>
                </c:pt>
                <c:pt idx="10457">
                  <c:v>3.3379999999999939</c:v>
                </c:pt>
                <c:pt idx="10458">
                  <c:v>3.3300000000000125</c:v>
                </c:pt>
                <c:pt idx="10459">
                  <c:v>3.3220000000000027</c:v>
                </c:pt>
                <c:pt idx="10460">
                  <c:v>3.3340000000000027</c:v>
                </c:pt>
                <c:pt idx="10461">
                  <c:v>3.3559999999999937</c:v>
                </c:pt>
                <c:pt idx="10462">
                  <c:v>3.335999999999983</c:v>
                </c:pt>
                <c:pt idx="10463">
                  <c:v>3.335999999999983</c:v>
                </c:pt>
                <c:pt idx="10464">
                  <c:v>3.3180000000000121</c:v>
                </c:pt>
                <c:pt idx="10465">
                  <c:v>3.3279999999999745</c:v>
                </c:pt>
                <c:pt idx="10466">
                  <c:v>3.3400000000000034</c:v>
                </c:pt>
                <c:pt idx="10467">
                  <c:v>3.3400000000000034</c:v>
                </c:pt>
                <c:pt idx="10468">
                  <c:v>3.3599999999999834</c:v>
                </c:pt>
                <c:pt idx="10469">
                  <c:v>3.328000000000003</c:v>
                </c:pt>
                <c:pt idx="10470">
                  <c:v>3.3379999999999939</c:v>
                </c:pt>
                <c:pt idx="10471">
                  <c:v>3.3479999999999848</c:v>
                </c:pt>
                <c:pt idx="10472">
                  <c:v>3.3360000000000127</c:v>
                </c:pt>
                <c:pt idx="10473">
                  <c:v>3.335999999999983</c:v>
                </c:pt>
                <c:pt idx="10474">
                  <c:v>3.335999999999983</c:v>
                </c:pt>
                <c:pt idx="10475">
                  <c:v>3.3219999999999743</c:v>
                </c:pt>
                <c:pt idx="10476">
                  <c:v>3.3199999999999927</c:v>
                </c:pt>
                <c:pt idx="10477">
                  <c:v>3.3179999999999827</c:v>
                </c:pt>
                <c:pt idx="10478">
                  <c:v>3.3099999999999739</c:v>
                </c:pt>
                <c:pt idx="10479">
                  <c:v>3.3080000000000207</c:v>
                </c:pt>
                <c:pt idx="10480">
                  <c:v>3.3079999999999932</c:v>
                </c:pt>
                <c:pt idx="10481">
                  <c:v>3.3059999999999827</c:v>
                </c:pt>
                <c:pt idx="10482">
                  <c:v>3.3180000000000121</c:v>
                </c:pt>
                <c:pt idx="10483">
                  <c:v>3.3259999999999934</c:v>
                </c:pt>
                <c:pt idx="10484">
                  <c:v>3.3160000000000007</c:v>
                </c:pt>
                <c:pt idx="10485">
                  <c:v>3.3180000000000121</c:v>
                </c:pt>
                <c:pt idx="10486">
                  <c:v>3.3260000000000205</c:v>
                </c:pt>
                <c:pt idx="10487">
                  <c:v>3.3379999999999939</c:v>
                </c:pt>
                <c:pt idx="10488">
                  <c:v>3.3560000000000216</c:v>
                </c:pt>
                <c:pt idx="10489">
                  <c:v>3.3460000000000027</c:v>
                </c:pt>
                <c:pt idx="10490">
                  <c:v>3.3460000000000027</c:v>
                </c:pt>
                <c:pt idx="10491">
                  <c:v>3.3560000000000216</c:v>
                </c:pt>
                <c:pt idx="10492">
                  <c:v>3.3460000000000027</c:v>
                </c:pt>
                <c:pt idx="10493">
                  <c:v>3.3540000000000134</c:v>
                </c:pt>
                <c:pt idx="10494">
                  <c:v>3.3560000000000216</c:v>
                </c:pt>
                <c:pt idx="10495">
                  <c:v>3.3540000000000134</c:v>
                </c:pt>
                <c:pt idx="10496">
                  <c:v>3.3559999999999937</c:v>
                </c:pt>
                <c:pt idx="10497">
                  <c:v>3.3660000000000139</c:v>
                </c:pt>
                <c:pt idx="10498">
                  <c:v>3.3540000000000134</c:v>
                </c:pt>
                <c:pt idx="10499">
                  <c:v>3.3720000000000137</c:v>
                </c:pt>
                <c:pt idx="10500">
                  <c:v>3.3539999999999837</c:v>
                </c:pt>
                <c:pt idx="10501">
                  <c:v>3.3820000000000037</c:v>
                </c:pt>
                <c:pt idx="10502">
                  <c:v>3.3799999999999941</c:v>
                </c:pt>
                <c:pt idx="10503">
                  <c:v>3.3779999999999846</c:v>
                </c:pt>
                <c:pt idx="10504">
                  <c:v>3.3460000000000027</c:v>
                </c:pt>
                <c:pt idx="10505">
                  <c:v>3.3439999999999941</c:v>
                </c:pt>
                <c:pt idx="10506">
                  <c:v>3.3539999999999837</c:v>
                </c:pt>
                <c:pt idx="10507">
                  <c:v>3.3499999999999943</c:v>
                </c:pt>
                <c:pt idx="10508">
                  <c:v>3.3599999999999834</c:v>
                </c:pt>
                <c:pt idx="10509">
                  <c:v>3.3419999999999837</c:v>
                </c:pt>
                <c:pt idx="10510">
                  <c:v>3.3720000000000137</c:v>
                </c:pt>
                <c:pt idx="10511">
                  <c:v>3.3519999999999741</c:v>
                </c:pt>
                <c:pt idx="10512">
                  <c:v>3.3819999999999766</c:v>
                </c:pt>
                <c:pt idx="10513">
                  <c:v>3.3959999999999853</c:v>
                </c:pt>
                <c:pt idx="10514">
                  <c:v>3.4080000000000155</c:v>
                </c:pt>
                <c:pt idx="10515">
                  <c:v>3.3979999999999961</c:v>
                </c:pt>
                <c:pt idx="10516">
                  <c:v>3.407999999999987</c:v>
                </c:pt>
                <c:pt idx="10517">
                  <c:v>3.4180000000000064</c:v>
                </c:pt>
                <c:pt idx="10518">
                  <c:v>3.421999999999997</c:v>
                </c:pt>
                <c:pt idx="10519">
                  <c:v>3.4159999999999968</c:v>
                </c:pt>
                <c:pt idx="10520">
                  <c:v>3.4360000000000057</c:v>
                </c:pt>
                <c:pt idx="10521">
                  <c:v>3.4279999999999982</c:v>
                </c:pt>
                <c:pt idx="10522">
                  <c:v>3.4519999999999977</c:v>
                </c:pt>
                <c:pt idx="10523">
                  <c:v>3.4239999999999782</c:v>
                </c:pt>
                <c:pt idx="10524">
                  <c:v>3.4060000000000046</c:v>
                </c:pt>
                <c:pt idx="10525">
                  <c:v>3.4200000000000159</c:v>
                </c:pt>
                <c:pt idx="10526">
                  <c:v>3.4239999999999782</c:v>
                </c:pt>
                <c:pt idx="10527">
                  <c:v>3.4059999999999775</c:v>
                </c:pt>
                <c:pt idx="10528">
                  <c:v>3.4199999999999862</c:v>
                </c:pt>
                <c:pt idx="10529">
                  <c:v>3.4000000000000057</c:v>
                </c:pt>
                <c:pt idx="10530">
                  <c:v>3.4140000000000157</c:v>
                </c:pt>
                <c:pt idx="10531">
                  <c:v>3.4039999999999977</c:v>
                </c:pt>
                <c:pt idx="10532">
                  <c:v>3.3960000000000137</c:v>
                </c:pt>
                <c:pt idx="10533">
                  <c:v>3.3960000000000137</c:v>
                </c:pt>
                <c:pt idx="10534">
                  <c:v>3.3899999999999864</c:v>
                </c:pt>
                <c:pt idx="10535">
                  <c:v>3.3899999999999864</c:v>
                </c:pt>
                <c:pt idx="10536">
                  <c:v>3.3799999999999941</c:v>
                </c:pt>
                <c:pt idx="10537">
                  <c:v>3.3599999999999834</c:v>
                </c:pt>
                <c:pt idx="10538">
                  <c:v>3.3700000000000037</c:v>
                </c:pt>
                <c:pt idx="10539">
                  <c:v>3.3699999999999761</c:v>
                </c:pt>
                <c:pt idx="10540">
                  <c:v>3.3820000000000037</c:v>
                </c:pt>
                <c:pt idx="10541">
                  <c:v>3.3719999999999839</c:v>
                </c:pt>
                <c:pt idx="10542">
                  <c:v>3.3700000000000037</c:v>
                </c:pt>
                <c:pt idx="10543">
                  <c:v>3.3580000000000028</c:v>
                </c:pt>
                <c:pt idx="10544">
                  <c:v>3.3579999999999757</c:v>
                </c:pt>
                <c:pt idx="10545">
                  <c:v>3.3600000000000136</c:v>
                </c:pt>
                <c:pt idx="10546">
                  <c:v>3.3479999999999848</c:v>
                </c:pt>
                <c:pt idx="10547">
                  <c:v>3.3460000000000027</c:v>
                </c:pt>
                <c:pt idx="10548">
                  <c:v>3.3259999999999934</c:v>
                </c:pt>
                <c:pt idx="10549">
                  <c:v>3.335999999999983</c:v>
                </c:pt>
                <c:pt idx="10550">
                  <c:v>3.3240000000000132</c:v>
                </c:pt>
                <c:pt idx="10551">
                  <c:v>3.335999999999983</c:v>
                </c:pt>
                <c:pt idx="10552">
                  <c:v>3.335999999999983</c:v>
                </c:pt>
                <c:pt idx="10553">
                  <c:v>3.335999999999983</c:v>
                </c:pt>
                <c:pt idx="10554">
                  <c:v>3.3360000000000127</c:v>
                </c:pt>
                <c:pt idx="10555">
                  <c:v>3.3580000000000028</c:v>
                </c:pt>
                <c:pt idx="10556">
                  <c:v>3.3479999999999848</c:v>
                </c:pt>
                <c:pt idx="10557">
                  <c:v>3.3460000000000027</c:v>
                </c:pt>
                <c:pt idx="10558">
                  <c:v>3.367999999999995</c:v>
                </c:pt>
                <c:pt idx="10559">
                  <c:v>3.3780000000000143</c:v>
                </c:pt>
                <c:pt idx="10560">
                  <c:v>3.3660000000000139</c:v>
                </c:pt>
                <c:pt idx="10561">
                  <c:v>3.367999999999995</c:v>
                </c:pt>
                <c:pt idx="10562">
                  <c:v>3.3699999999999761</c:v>
                </c:pt>
                <c:pt idx="10563">
                  <c:v>3.3559999999999937</c:v>
                </c:pt>
                <c:pt idx="10564">
                  <c:v>3.4000000000000057</c:v>
                </c:pt>
                <c:pt idx="10565">
                  <c:v>3.3880000000000048</c:v>
                </c:pt>
                <c:pt idx="10566">
                  <c:v>3.4000000000000057</c:v>
                </c:pt>
                <c:pt idx="10567">
                  <c:v>3.3760000000000034</c:v>
                </c:pt>
                <c:pt idx="10568">
                  <c:v>3.3859999999999957</c:v>
                </c:pt>
                <c:pt idx="10569">
                  <c:v>3.3979999999999961</c:v>
                </c:pt>
                <c:pt idx="10570">
                  <c:v>3.3839999999999861</c:v>
                </c:pt>
                <c:pt idx="10571">
                  <c:v>3.4060000000000046</c:v>
                </c:pt>
                <c:pt idx="10572">
                  <c:v>3.3640000000000043</c:v>
                </c:pt>
                <c:pt idx="10573">
                  <c:v>3.3699999999999761</c:v>
                </c:pt>
                <c:pt idx="10574">
                  <c:v>3.3600000000000136</c:v>
                </c:pt>
                <c:pt idx="10575">
                  <c:v>3.3799999999999941</c:v>
                </c:pt>
                <c:pt idx="10576">
                  <c:v>3.3799999999999941</c:v>
                </c:pt>
                <c:pt idx="10577">
                  <c:v>3.3780000000000143</c:v>
                </c:pt>
                <c:pt idx="10578">
                  <c:v>3.3539999999999837</c:v>
                </c:pt>
                <c:pt idx="10579">
                  <c:v>3.3639999999999759</c:v>
                </c:pt>
                <c:pt idx="10580">
                  <c:v>3.3559999999999937</c:v>
                </c:pt>
                <c:pt idx="10581">
                  <c:v>3.3659999999999841</c:v>
                </c:pt>
                <c:pt idx="10582">
                  <c:v>3.3739999999999948</c:v>
                </c:pt>
                <c:pt idx="10583">
                  <c:v>3.3760000000000034</c:v>
                </c:pt>
                <c:pt idx="10584">
                  <c:v>3.3779999999999846</c:v>
                </c:pt>
                <c:pt idx="10585">
                  <c:v>3.3779999999999846</c:v>
                </c:pt>
                <c:pt idx="10586">
                  <c:v>3.3859999999999957</c:v>
                </c:pt>
                <c:pt idx="10587">
                  <c:v>3.3979999999999961</c:v>
                </c:pt>
                <c:pt idx="10588">
                  <c:v>3.3799999999999941</c:v>
                </c:pt>
                <c:pt idx="10589">
                  <c:v>3.3820000000000037</c:v>
                </c:pt>
                <c:pt idx="10590">
                  <c:v>3.4039999999999977</c:v>
                </c:pt>
                <c:pt idx="10591">
                  <c:v>3.4180000000000064</c:v>
                </c:pt>
                <c:pt idx="10592">
                  <c:v>3.4099999999999966</c:v>
                </c:pt>
                <c:pt idx="10593">
                  <c:v>3.4120000000000048</c:v>
                </c:pt>
                <c:pt idx="10594">
                  <c:v>3.4360000000000057</c:v>
                </c:pt>
                <c:pt idx="10595">
                  <c:v>3.4159999999999968</c:v>
                </c:pt>
                <c:pt idx="10596">
                  <c:v>3.4319999999999866</c:v>
                </c:pt>
                <c:pt idx="10597">
                  <c:v>3.4439999999999884</c:v>
                </c:pt>
                <c:pt idx="10598">
                  <c:v>3.4159999999999968</c:v>
                </c:pt>
                <c:pt idx="10599">
                  <c:v>3.3979999999999961</c:v>
                </c:pt>
                <c:pt idx="10600">
                  <c:v>3.3799999999999941</c:v>
                </c:pt>
                <c:pt idx="10601">
                  <c:v>3.3919999999999946</c:v>
                </c:pt>
                <c:pt idx="10602">
                  <c:v>3.3919999999999946</c:v>
                </c:pt>
                <c:pt idx="10603">
                  <c:v>3.3839999999999861</c:v>
                </c:pt>
                <c:pt idx="10604">
                  <c:v>3.3639999999999759</c:v>
                </c:pt>
                <c:pt idx="10605">
                  <c:v>3.3759999999999764</c:v>
                </c:pt>
                <c:pt idx="10606">
                  <c:v>3.3779999999999846</c:v>
                </c:pt>
                <c:pt idx="10607">
                  <c:v>3.3559999999999937</c:v>
                </c:pt>
                <c:pt idx="10608">
                  <c:v>3.3479999999999848</c:v>
                </c:pt>
                <c:pt idx="10609">
                  <c:v>3.3580000000000028</c:v>
                </c:pt>
                <c:pt idx="10610">
                  <c:v>3.3460000000000027</c:v>
                </c:pt>
                <c:pt idx="10611">
                  <c:v>3.3479999999999848</c:v>
                </c:pt>
                <c:pt idx="10612">
                  <c:v>3.3260000000000205</c:v>
                </c:pt>
                <c:pt idx="10613">
                  <c:v>3.328000000000003</c:v>
                </c:pt>
                <c:pt idx="10614">
                  <c:v>3.3159999999999727</c:v>
                </c:pt>
                <c:pt idx="10615">
                  <c:v>3.3160000000000007</c:v>
                </c:pt>
                <c:pt idx="10616">
                  <c:v>3.3120000000000105</c:v>
                </c:pt>
                <c:pt idx="10617">
                  <c:v>3.2899999999999934</c:v>
                </c:pt>
                <c:pt idx="10618">
                  <c:v>3.2899999999999934</c:v>
                </c:pt>
                <c:pt idx="10619">
                  <c:v>3.3100000000000023</c:v>
                </c:pt>
                <c:pt idx="10620">
                  <c:v>3.2880000000000122</c:v>
                </c:pt>
                <c:pt idx="10621">
                  <c:v>3.2860000000000014</c:v>
                </c:pt>
                <c:pt idx="10622">
                  <c:v>3.2779999999999916</c:v>
                </c:pt>
                <c:pt idx="10623">
                  <c:v>3.2559999999999998</c:v>
                </c:pt>
                <c:pt idx="10624">
                  <c:v>3.2419999999999902</c:v>
                </c:pt>
                <c:pt idx="10625">
                  <c:v>3.1980000000000075</c:v>
                </c:pt>
                <c:pt idx="10626">
                  <c:v>2.9039999999999977</c:v>
                </c:pt>
                <c:pt idx="10627">
                  <c:v>2.4680000000000182</c:v>
                </c:pt>
                <c:pt idx="10628">
                  <c:v>2.2319999999999993</c:v>
                </c:pt>
                <c:pt idx="10629">
                  <c:v>2.186000000000007</c:v>
                </c:pt>
                <c:pt idx="10630">
                  <c:v>2.2179999999999893</c:v>
                </c:pt>
                <c:pt idx="10631">
                  <c:v>2.3060000000000107</c:v>
                </c:pt>
                <c:pt idx="10632">
                  <c:v>2.3839999999999861</c:v>
                </c:pt>
                <c:pt idx="10633">
                  <c:v>2.4240000000000066</c:v>
                </c:pt>
                <c:pt idx="10634">
                  <c:v>2.4559999999999875</c:v>
                </c:pt>
                <c:pt idx="10635">
                  <c:v>2.4439999999999884</c:v>
                </c:pt>
                <c:pt idx="10636">
                  <c:v>2.3979999999999961</c:v>
                </c:pt>
                <c:pt idx="10637">
                  <c:v>2.3640000000000043</c:v>
                </c:pt>
                <c:pt idx="10638">
                  <c:v>2.3760000000000034</c:v>
                </c:pt>
                <c:pt idx="10639">
                  <c:v>2.3979999999999961</c:v>
                </c:pt>
                <c:pt idx="10640">
                  <c:v>2.4519999999999977</c:v>
                </c:pt>
                <c:pt idx="10641">
                  <c:v>2.48599999999999</c:v>
                </c:pt>
                <c:pt idx="10642">
                  <c:v>2.5279999999999916</c:v>
                </c:pt>
                <c:pt idx="10643">
                  <c:v>2.6119999999999948</c:v>
                </c:pt>
                <c:pt idx="10644">
                  <c:v>2.6339999999999861</c:v>
                </c:pt>
                <c:pt idx="10645">
                  <c:v>2.695999999999998</c:v>
                </c:pt>
                <c:pt idx="10646">
                  <c:v>2.7399999999999807</c:v>
                </c:pt>
                <c:pt idx="10647">
                  <c:v>2.7920000000000007</c:v>
                </c:pt>
                <c:pt idx="10648">
                  <c:v>2.8360000000000127</c:v>
                </c:pt>
                <c:pt idx="10649">
                  <c:v>2.8559999999999937</c:v>
                </c:pt>
                <c:pt idx="10650">
                  <c:v>2.8960000000000137</c:v>
                </c:pt>
                <c:pt idx="10651">
                  <c:v>2.9059999999999775</c:v>
                </c:pt>
                <c:pt idx="10652">
                  <c:v>2.893999999999977</c:v>
                </c:pt>
                <c:pt idx="10653">
                  <c:v>2.9039999999999977</c:v>
                </c:pt>
                <c:pt idx="10654">
                  <c:v>2.9039999999999977</c:v>
                </c:pt>
                <c:pt idx="10655">
                  <c:v>2.9259999999999877</c:v>
                </c:pt>
                <c:pt idx="10656">
                  <c:v>2.9140000000000157</c:v>
                </c:pt>
                <c:pt idx="10657">
                  <c:v>2.9339999999999975</c:v>
                </c:pt>
                <c:pt idx="10658">
                  <c:v>2.9360000000000057</c:v>
                </c:pt>
                <c:pt idx="10659">
                  <c:v>2.945999999999998</c:v>
                </c:pt>
                <c:pt idx="10660">
                  <c:v>2.9779999999999798</c:v>
                </c:pt>
                <c:pt idx="10661">
                  <c:v>2.9919999999999889</c:v>
                </c:pt>
                <c:pt idx="10662">
                  <c:v>3.0119999999999991</c:v>
                </c:pt>
                <c:pt idx="10663">
                  <c:v>3.0440000000000111</c:v>
                </c:pt>
                <c:pt idx="10664">
                  <c:v>3.0480000000000018</c:v>
                </c:pt>
                <c:pt idx="10665">
                  <c:v>3.0699999999999932</c:v>
                </c:pt>
                <c:pt idx="10666">
                  <c:v>3.0720000000000027</c:v>
                </c:pt>
                <c:pt idx="10667">
                  <c:v>3.1059999999999945</c:v>
                </c:pt>
                <c:pt idx="10668">
                  <c:v>3.0979999999999848</c:v>
                </c:pt>
                <c:pt idx="10669">
                  <c:v>3.0999999999999943</c:v>
                </c:pt>
                <c:pt idx="10670">
                  <c:v>3.1239999999999952</c:v>
                </c:pt>
                <c:pt idx="10671">
                  <c:v>3.1380000000000048</c:v>
                </c:pt>
                <c:pt idx="10672">
                  <c:v>3.1279999999999859</c:v>
                </c:pt>
                <c:pt idx="10673">
                  <c:v>3.1419999999999959</c:v>
                </c:pt>
                <c:pt idx="10674">
                  <c:v>3.146000000000015</c:v>
                </c:pt>
                <c:pt idx="10675">
                  <c:v>3.1359999999999957</c:v>
                </c:pt>
                <c:pt idx="10676">
                  <c:v>3.146000000000015</c:v>
                </c:pt>
                <c:pt idx="10677">
                  <c:v>3.1599999999999966</c:v>
                </c:pt>
                <c:pt idx="10678">
                  <c:v>3.1599999999999966</c:v>
                </c:pt>
                <c:pt idx="10679">
                  <c:v>3.1599999999999966</c:v>
                </c:pt>
                <c:pt idx="10680">
                  <c:v>3.1599999999999966</c:v>
                </c:pt>
                <c:pt idx="10681">
                  <c:v>3.1620000000000061</c:v>
                </c:pt>
                <c:pt idx="10682">
                  <c:v>3.1420000000000243</c:v>
                </c:pt>
                <c:pt idx="10683">
                  <c:v>3.1520000000000148</c:v>
                </c:pt>
                <c:pt idx="10684">
                  <c:v>3.164000000000017</c:v>
                </c:pt>
                <c:pt idx="10685">
                  <c:v>3.1620000000000061</c:v>
                </c:pt>
                <c:pt idx="10686">
                  <c:v>3.1500000000000057</c:v>
                </c:pt>
                <c:pt idx="10687">
                  <c:v>3.1500000000000057</c:v>
                </c:pt>
                <c:pt idx="10688">
                  <c:v>3.1480000000000246</c:v>
                </c:pt>
                <c:pt idx="10689">
                  <c:v>3.1480000000000246</c:v>
                </c:pt>
                <c:pt idx="10690">
                  <c:v>3.1360000000000237</c:v>
                </c:pt>
                <c:pt idx="10691">
                  <c:v>3.1339999999999861</c:v>
                </c:pt>
                <c:pt idx="10692">
                  <c:v>3.1239999999999952</c:v>
                </c:pt>
                <c:pt idx="10693">
                  <c:v>3.1340000000000146</c:v>
                </c:pt>
                <c:pt idx="10694">
                  <c:v>3.1239999999999952</c:v>
                </c:pt>
                <c:pt idx="10695">
                  <c:v>3.1240000000000236</c:v>
                </c:pt>
                <c:pt idx="10696">
                  <c:v>3.146000000000015</c:v>
                </c:pt>
                <c:pt idx="10697">
                  <c:v>3.1339999999999861</c:v>
                </c:pt>
                <c:pt idx="10698">
                  <c:v>3.1540000000000248</c:v>
                </c:pt>
                <c:pt idx="10699">
                  <c:v>3.1340000000000146</c:v>
                </c:pt>
                <c:pt idx="10700">
                  <c:v>3.1440000000000055</c:v>
                </c:pt>
                <c:pt idx="10701">
                  <c:v>3.1340000000000146</c:v>
                </c:pt>
                <c:pt idx="10702">
                  <c:v>3.1440000000000055</c:v>
                </c:pt>
                <c:pt idx="10703">
                  <c:v>3.1639999999999882</c:v>
                </c:pt>
                <c:pt idx="10704">
                  <c:v>3.1740000000000066</c:v>
                </c:pt>
                <c:pt idx="10705">
                  <c:v>3.1740000000000066</c:v>
                </c:pt>
                <c:pt idx="10706">
                  <c:v>3.1760000000000161</c:v>
                </c:pt>
                <c:pt idx="10707">
                  <c:v>3.1740000000000066</c:v>
                </c:pt>
                <c:pt idx="10708">
                  <c:v>3.1940000000000182</c:v>
                </c:pt>
                <c:pt idx="10709">
                  <c:v>3.1920000000000073</c:v>
                </c:pt>
                <c:pt idx="10710">
                  <c:v>3.171999999999997</c:v>
                </c:pt>
                <c:pt idx="10711">
                  <c:v>3.2019999999999982</c:v>
                </c:pt>
                <c:pt idx="10712">
                  <c:v>3.1899999999999982</c:v>
                </c:pt>
                <c:pt idx="10713">
                  <c:v>3.1899999999999982</c:v>
                </c:pt>
                <c:pt idx="10714">
                  <c:v>3.1980000000000075</c:v>
                </c:pt>
                <c:pt idx="10715">
                  <c:v>3.195999999999998</c:v>
                </c:pt>
                <c:pt idx="10716">
                  <c:v>3.2060000000000182</c:v>
                </c:pt>
                <c:pt idx="10717">
                  <c:v>3.1920000000000073</c:v>
                </c:pt>
                <c:pt idx="10718">
                  <c:v>3.171999999999997</c:v>
                </c:pt>
                <c:pt idx="10719">
                  <c:v>3.1800000000000082</c:v>
                </c:pt>
                <c:pt idx="10720">
                  <c:v>3.1980000000000075</c:v>
                </c:pt>
                <c:pt idx="10721">
                  <c:v>3.210000000000008</c:v>
                </c:pt>
                <c:pt idx="10722">
                  <c:v>3.195999999999998</c:v>
                </c:pt>
                <c:pt idx="10723">
                  <c:v>3.1859999999999786</c:v>
                </c:pt>
                <c:pt idx="10724">
                  <c:v>3.1839999999999988</c:v>
                </c:pt>
                <c:pt idx="10725">
                  <c:v>3.1920000000000073</c:v>
                </c:pt>
                <c:pt idx="10726">
                  <c:v>3.1819999999999879</c:v>
                </c:pt>
                <c:pt idx="10727">
                  <c:v>3.1880000000000179</c:v>
                </c:pt>
                <c:pt idx="10728">
                  <c:v>3.1659999999999981</c:v>
                </c:pt>
                <c:pt idx="10729">
                  <c:v>3.195999999999998</c:v>
                </c:pt>
                <c:pt idx="10730">
                  <c:v>3.186000000000007</c:v>
                </c:pt>
                <c:pt idx="10731">
                  <c:v>3.1980000000000075</c:v>
                </c:pt>
                <c:pt idx="10732">
                  <c:v>3.1879999999999882</c:v>
                </c:pt>
                <c:pt idx="10733">
                  <c:v>3.1999999999999877</c:v>
                </c:pt>
                <c:pt idx="10734">
                  <c:v>3.1879999999999882</c:v>
                </c:pt>
                <c:pt idx="10735">
                  <c:v>3.1980000000000075</c:v>
                </c:pt>
                <c:pt idx="10736">
                  <c:v>3.1999999999999877</c:v>
                </c:pt>
                <c:pt idx="10737">
                  <c:v>3.1899999999999982</c:v>
                </c:pt>
                <c:pt idx="10738">
                  <c:v>3.1999999999999877</c:v>
                </c:pt>
                <c:pt idx="10739">
                  <c:v>3.2019999999999982</c:v>
                </c:pt>
                <c:pt idx="10740">
                  <c:v>3.2019999999999982</c:v>
                </c:pt>
                <c:pt idx="10741">
                  <c:v>3.2180000000000182</c:v>
                </c:pt>
                <c:pt idx="10742">
                  <c:v>3.2079999999999997</c:v>
                </c:pt>
                <c:pt idx="10743">
                  <c:v>3.1999999999999877</c:v>
                </c:pt>
                <c:pt idx="10744">
                  <c:v>3.2119999999999878</c:v>
                </c:pt>
                <c:pt idx="10745">
                  <c:v>3.2340000000000089</c:v>
                </c:pt>
                <c:pt idx="10746">
                  <c:v>3.2139999999999986</c:v>
                </c:pt>
                <c:pt idx="10747">
                  <c:v>3.2160000000000077</c:v>
                </c:pt>
                <c:pt idx="10748">
                  <c:v>3.2360000000000184</c:v>
                </c:pt>
                <c:pt idx="10749">
                  <c:v>3.2019999999999982</c:v>
                </c:pt>
                <c:pt idx="10750">
                  <c:v>3.210000000000008</c:v>
                </c:pt>
                <c:pt idx="10751">
                  <c:v>3.22199999999998</c:v>
                </c:pt>
                <c:pt idx="10752">
                  <c:v>3.2000000000000184</c:v>
                </c:pt>
                <c:pt idx="10753">
                  <c:v>3.1580000000000155</c:v>
                </c:pt>
                <c:pt idx="10754">
                  <c:v>3.1260000000000048</c:v>
                </c:pt>
                <c:pt idx="10755">
                  <c:v>3.1119999999999948</c:v>
                </c:pt>
                <c:pt idx="10756">
                  <c:v>3.0919999999999837</c:v>
                </c:pt>
                <c:pt idx="10757">
                  <c:v>3.1020000000000039</c:v>
                </c:pt>
                <c:pt idx="10758">
                  <c:v>3.0819999999999936</c:v>
                </c:pt>
                <c:pt idx="10759">
                  <c:v>3.0580000000000207</c:v>
                </c:pt>
                <c:pt idx="10760">
                  <c:v>3.0019999999999807</c:v>
                </c:pt>
                <c:pt idx="10761">
                  <c:v>2.945999999999998</c:v>
                </c:pt>
                <c:pt idx="10762">
                  <c:v>2.9000000000000057</c:v>
                </c:pt>
                <c:pt idx="10763">
                  <c:v>2.8799999999999941</c:v>
                </c:pt>
                <c:pt idx="10764">
                  <c:v>2.9080000000000155</c:v>
                </c:pt>
                <c:pt idx="10765">
                  <c:v>2.9380000000000166</c:v>
                </c:pt>
                <c:pt idx="10766">
                  <c:v>2.9300000000000068</c:v>
                </c:pt>
                <c:pt idx="10767">
                  <c:v>2.9719999999999787</c:v>
                </c:pt>
                <c:pt idx="10768">
                  <c:v>2.9939999999999998</c:v>
                </c:pt>
                <c:pt idx="10769">
                  <c:v>3.0039999999999911</c:v>
                </c:pt>
                <c:pt idx="10770">
                  <c:v>3.0139999999999807</c:v>
                </c:pt>
                <c:pt idx="10771">
                  <c:v>3.0320000000000107</c:v>
                </c:pt>
                <c:pt idx="10772">
                  <c:v>3.0340000000000198</c:v>
                </c:pt>
                <c:pt idx="10773">
                  <c:v>3.0340000000000198</c:v>
                </c:pt>
                <c:pt idx="10774">
                  <c:v>3.054000000000002</c:v>
                </c:pt>
                <c:pt idx="10775">
                  <c:v>3.0559999999999827</c:v>
                </c:pt>
                <c:pt idx="10776">
                  <c:v>3.0660000000000025</c:v>
                </c:pt>
                <c:pt idx="10777">
                  <c:v>3.0960000000000027</c:v>
                </c:pt>
                <c:pt idx="10778">
                  <c:v>3.1059999999999945</c:v>
                </c:pt>
                <c:pt idx="10779">
                  <c:v>3.1080000000000041</c:v>
                </c:pt>
                <c:pt idx="10780">
                  <c:v>3.1280000000000152</c:v>
                </c:pt>
                <c:pt idx="10781">
                  <c:v>3.117999999999995</c:v>
                </c:pt>
                <c:pt idx="10782">
                  <c:v>3.1280000000000152</c:v>
                </c:pt>
                <c:pt idx="10783">
                  <c:v>3.1359999999999957</c:v>
                </c:pt>
                <c:pt idx="10784">
                  <c:v>3.1359999999999957</c:v>
                </c:pt>
                <c:pt idx="10785">
                  <c:v>3.1360000000000237</c:v>
                </c:pt>
                <c:pt idx="10786">
                  <c:v>3.1560000000000046</c:v>
                </c:pt>
                <c:pt idx="10787">
                  <c:v>3.1660000000000248</c:v>
                </c:pt>
                <c:pt idx="10788">
                  <c:v>3.1520000000000148</c:v>
                </c:pt>
                <c:pt idx="10789">
                  <c:v>3.164000000000017</c:v>
                </c:pt>
                <c:pt idx="10790">
                  <c:v>3.1740000000000066</c:v>
                </c:pt>
                <c:pt idx="10791">
                  <c:v>3.1700000000000159</c:v>
                </c:pt>
                <c:pt idx="10792">
                  <c:v>3.1620000000000061</c:v>
                </c:pt>
                <c:pt idx="10793">
                  <c:v>3.1680000000000077</c:v>
                </c:pt>
                <c:pt idx="10794">
                  <c:v>3.1479999999999975</c:v>
                </c:pt>
                <c:pt idx="10795">
                  <c:v>3.1459999999999866</c:v>
                </c:pt>
                <c:pt idx="10796">
                  <c:v>3.1339999999999861</c:v>
                </c:pt>
                <c:pt idx="10797">
                  <c:v>3.1340000000000146</c:v>
                </c:pt>
                <c:pt idx="10798">
                  <c:v>3.1340000000000146</c:v>
                </c:pt>
                <c:pt idx="10799">
                  <c:v>3.1340000000000146</c:v>
                </c:pt>
                <c:pt idx="10800">
                  <c:v>3.1420000000000243</c:v>
                </c:pt>
                <c:pt idx="10801">
                  <c:v>3.1520000000000148</c:v>
                </c:pt>
                <c:pt idx="10802">
                  <c:v>3.1419999999999959</c:v>
                </c:pt>
                <c:pt idx="10803">
                  <c:v>3.1519999999999868</c:v>
                </c:pt>
                <c:pt idx="10804">
                  <c:v>3.1760000000000161</c:v>
                </c:pt>
                <c:pt idx="10805">
                  <c:v>3.186000000000007</c:v>
                </c:pt>
                <c:pt idx="10806">
                  <c:v>3.1700000000000159</c:v>
                </c:pt>
                <c:pt idx="10807">
                  <c:v>3.1800000000000082</c:v>
                </c:pt>
                <c:pt idx="10808">
                  <c:v>3.1819999999999879</c:v>
                </c:pt>
                <c:pt idx="10809">
                  <c:v>3.2160000000000077</c:v>
                </c:pt>
                <c:pt idx="10810">
                  <c:v>3.2079999999999997</c:v>
                </c:pt>
                <c:pt idx="10811">
                  <c:v>3.1999999999999877</c:v>
                </c:pt>
                <c:pt idx="10812">
                  <c:v>3.1899999999999982</c:v>
                </c:pt>
                <c:pt idx="10813">
                  <c:v>3.2040000000000082</c:v>
                </c:pt>
                <c:pt idx="10814">
                  <c:v>3.2379999999999995</c:v>
                </c:pt>
                <c:pt idx="10815">
                  <c:v>3.210000000000008</c:v>
                </c:pt>
                <c:pt idx="10816">
                  <c:v>3.2119999999999878</c:v>
                </c:pt>
                <c:pt idx="10817">
                  <c:v>3.2139999999999986</c:v>
                </c:pt>
                <c:pt idx="10818">
                  <c:v>3.2099999999999795</c:v>
                </c:pt>
                <c:pt idx="10819">
                  <c:v>3.2079999999999997</c:v>
                </c:pt>
                <c:pt idx="10820">
                  <c:v>3.22199999999998</c:v>
                </c:pt>
                <c:pt idx="10821">
                  <c:v>3.2139999999999986</c:v>
                </c:pt>
                <c:pt idx="10822">
                  <c:v>3.2239999999999895</c:v>
                </c:pt>
                <c:pt idx="10823">
                  <c:v>3.2179999999999893</c:v>
                </c:pt>
                <c:pt idx="10824">
                  <c:v>3.2159999999999798</c:v>
                </c:pt>
                <c:pt idx="10825">
                  <c:v>3.2160000000000077</c:v>
                </c:pt>
                <c:pt idx="10826">
                  <c:v>3.210000000000008</c:v>
                </c:pt>
                <c:pt idx="10827">
                  <c:v>3.210000000000008</c:v>
                </c:pt>
                <c:pt idx="10828">
                  <c:v>3.1999999999999877</c:v>
                </c:pt>
                <c:pt idx="10829">
                  <c:v>3.1800000000000082</c:v>
                </c:pt>
                <c:pt idx="10830">
                  <c:v>3.1700000000000159</c:v>
                </c:pt>
                <c:pt idx="10831">
                  <c:v>3.1899999999999982</c:v>
                </c:pt>
                <c:pt idx="10832">
                  <c:v>3.1659999999999981</c:v>
                </c:pt>
                <c:pt idx="10833">
                  <c:v>3.146000000000015</c:v>
                </c:pt>
                <c:pt idx="10834">
                  <c:v>3.1539999999999977</c:v>
                </c:pt>
                <c:pt idx="10835">
                  <c:v>3.1539999999999977</c:v>
                </c:pt>
                <c:pt idx="10836">
                  <c:v>3.1440000000000055</c:v>
                </c:pt>
                <c:pt idx="10837">
                  <c:v>3.1539999999999977</c:v>
                </c:pt>
                <c:pt idx="10838">
                  <c:v>3.146000000000015</c:v>
                </c:pt>
                <c:pt idx="10839">
                  <c:v>3.1339999999999861</c:v>
                </c:pt>
                <c:pt idx="10840">
                  <c:v>3.1440000000000055</c:v>
                </c:pt>
                <c:pt idx="10841">
                  <c:v>3.1239999999999952</c:v>
                </c:pt>
                <c:pt idx="10842">
                  <c:v>3.1440000000000055</c:v>
                </c:pt>
                <c:pt idx="10843">
                  <c:v>3.157999999999987</c:v>
                </c:pt>
                <c:pt idx="10844">
                  <c:v>3.1359999999999957</c:v>
                </c:pt>
                <c:pt idx="10845">
                  <c:v>3.1459999999999866</c:v>
                </c:pt>
                <c:pt idx="10846">
                  <c:v>3.1339999999999861</c:v>
                </c:pt>
                <c:pt idx="10847">
                  <c:v>3.1559999999999775</c:v>
                </c:pt>
                <c:pt idx="10848">
                  <c:v>3.1560000000000046</c:v>
                </c:pt>
                <c:pt idx="10849">
                  <c:v>3.1779999999999982</c:v>
                </c:pt>
                <c:pt idx="10850">
                  <c:v>3.1760000000000161</c:v>
                </c:pt>
                <c:pt idx="10851">
                  <c:v>3.1739999999999782</c:v>
                </c:pt>
                <c:pt idx="10852">
                  <c:v>3.186000000000007</c:v>
                </c:pt>
                <c:pt idx="10853">
                  <c:v>3.1839999999999988</c:v>
                </c:pt>
                <c:pt idx="10854">
                  <c:v>3.1539999999999977</c:v>
                </c:pt>
                <c:pt idx="10855">
                  <c:v>3.1740000000000066</c:v>
                </c:pt>
                <c:pt idx="10856">
                  <c:v>3.186000000000007</c:v>
                </c:pt>
                <c:pt idx="10857">
                  <c:v>3.1819999999999879</c:v>
                </c:pt>
                <c:pt idx="10858">
                  <c:v>3.1920000000000073</c:v>
                </c:pt>
                <c:pt idx="10859">
                  <c:v>3.1800000000000082</c:v>
                </c:pt>
                <c:pt idx="10860">
                  <c:v>3.1679999999999793</c:v>
                </c:pt>
                <c:pt idx="10861">
                  <c:v>3.1680000000000077</c:v>
                </c:pt>
                <c:pt idx="10862">
                  <c:v>3.1560000000000046</c:v>
                </c:pt>
                <c:pt idx="10863">
                  <c:v>3.1539999999999977</c:v>
                </c:pt>
                <c:pt idx="10864">
                  <c:v>3.1539999999999977</c:v>
                </c:pt>
                <c:pt idx="10865">
                  <c:v>3.1560000000000046</c:v>
                </c:pt>
                <c:pt idx="10866">
                  <c:v>3.1740000000000066</c:v>
                </c:pt>
                <c:pt idx="10867">
                  <c:v>3.1519999999999868</c:v>
                </c:pt>
                <c:pt idx="10868">
                  <c:v>3.1599999999999966</c:v>
                </c:pt>
                <c:pt idx="10869">
                  <c:v>3.1599999999999966</c:v>
                </c:pt>
                <c:pt idx="10870">
                  <c:v>3.1700000000000159</c:v>
                </c:pt>
                <c:pt idx="10871">
                  <c:v>3.1699999999999875</c:v>
                </c:pt>
                <c:pt idx="10872">
                  <c:v>3.157999999999987</c:v>
                </c:pt>
                <c:pt idx="10873">
                  <c:v>3.1799999999999784</c:v>
                </c:pt>
                <c:pt idx="10874">
                  <c:v>3.1699999999999875</c:v>
                </c:pt>
                <c:pt idx="10875">
                  <c:v>3.1899999999999982</c:v>
                </c:pt>
                <c:pt idx="10876">
                  <c:v>3.1699999999999875</c:v>
                </c:pt>
                <c:pt idx="10877">
                  <c:v>3.171999999999997</c:v>
                </c:pt>
                <c:pt idx="10878">
                  <c:v>3.1620000000000061</c:v>
                </c:pt>
                <c:pt idx="10879">
                  <c:v>3.1740000000000066</c:v>
                </c:pt>
                <c:pt idx="10880">
                  <c:v>3.171999999999997</c:v>
                </c:pt>
                <c:pt idx="10881">
                  <c:v>3.1560000000000046</c:v>
                </c:pt>
                <c:pt idx="10882">
                  <c:v>3.1779999999999982</c:v>
                </c:pt>
                <c:pt idx="10883">
                  <c:v>3.1680000000000077</c:v>
                </c:pt>
                <c:pt idx="10884">
                  <c:v>3.1800000000000082</c:v>
                </c:pt>
                <c:pt idx="10885">
                  <c:v>3.1899999999999982</c:v>
                </c:pt>
                <c:pt idx="10886">
                  <c:v>3.1939999999999884</c:v>
                </c:pt>
                <c:pt idx="10887">
                  <c:v>3.195999999999998</c:v>
                </c:pt>
                <c:pt idx="10888">
                  <c:v>3.2079999999999997</c:v>
                </c:pt>
                <c:pt idx="10889">
                  <c:v>3.1739999999999782</c:v>
                </c:pt>
                <c:pt idx="10890">
                  <c:v>3.1940000000000182</c:v>
                </c:pt>
                <c:pt idx="10891">
                  <c:v>3.1999999999999877</c:v>
                </c:pt>
                <c:pt idx="10892">
                  <c:v>3.1800000000000082</c:v>
                </c:pt>
                <c:pt idx="10893">
                  <c:v>3.1920000000000073</c:v>
                </c:pt>
                <c:pt idx="10894">
                  <c:v>3.1919999999999789</c:v>
                </c:pt>
                <c:pt idx="10895">
                  <c:v>3.1699999999999875</c:v>
                </c:pt>
                <c:pt idx="10896">
                  <c:v>3.1679999999999793</c:v>
                </c:pt>
                <c:pt idx="10897">
                  <c:v>3.1479999999999975</c:v>
                </c:pt>
                <c:pt idx="10898">
                  <c:v>3.1699999999999875</c:v>
                </c:pt>
                <c:pt idx="10899">
                  <c:v>3.157999999999987</c:v>
                </c:pt>
                <c:pt idx="10900">
                  <c:v>3.1379999999999781</c:v>
                </c:pt>
                <c:pt idx="10901">
                  <c:v>3.1380000000000048</c:v>
                </c:pt>
                <c:pt idx="10902">
                  <c:v>3.1279999999999859</c:v>
                </c:pt>
                <c:pt idx="10903">
                  <c:v>3.1479999999999975</c:v>
                </c:pt>
                <c:pt idx="10904">
                  <c:v>3.1379999999999781</c:v>
                </c:pt>
                <c:pt idx="10905">
                  <c:v>3.1359999999999957</c:v>
                </c:pt>
                <c:pt idx="10906">
                  <c:v>3.1260000000000048</c:v>
                </c:pt>
                <c:pt idx="10907">
                  <c:v>3.1359999999999957</c:v>
                </c:pt>
                <c:pt idx="10908">
                  <c:v>3.1359999999999957</c:v>
                </c:pt>
                <c:pt idx="10909">
                  <c:v>3.1260000000000048</c:v>
                </c:pt>
                <c:pt idx="10910">
                  <c:v>3.1260000000000048</c:v>
                </c:pt>
                <c:pt idx="10911">
                  <c:v>3.1380000000000048</c:v>
                </c:pt>
                <c:pt idx="10912">
                  <c:v>3.1280000000000152</c:v>
                </c:pt>
                <c:pt idx="10913">
                  <c:v>3.1279999999999859</c:v>
                </c:pt>
                <c:pt idx="10914">
                  <c:v>3.1499999999999782</c:v>
                </c:pt>
                <c:pt idx="10915">
                  <c:v>3.1379999999999781</c:v>
                </c:pt>
                <c:pt idx="10916">
                  <c:v>3.1359999999999957</c:v>
                </c:pt>
                <c:pt idx="10917">
                  <c:v>3.1500000000000057</c:v>
                </c:pt>
                <c:pt idx="10918">
                  <c:v>3.1499999999999782</c:v>
                </c:pt>
                <c:pt idx="10919">
                  <c:v>3.1620000000000061</c:v>
                </c:pt>
                <c:pt idx="10920">
                  <c:v>3.1519999999999868</c:v>
                </c:pt>
                <c:pt idx="10921">
                  <c:v>3.1299999999999955</c:v>
                </c:pt>
                <c:pt idx="10922">
                  <c:v>3.1200000000000045</c:v>
                </c:pt>
                <c:pt idx="10923">
                  <c:v>3.1380000000000048</c:v>
                </c:pt>
                <c:pt idx="10924">
                  <c:v>3.1299999999999955</c:v>
                </c:pt>
                <c:pt idx="10925">
                  <c:v>3.1099999999999848</c:v>
                </c:pt>
                <c:pt idx="10926">
                  <c:v>3.0980000000000132</c:v>
                </c:pt>
                <c:pt idx="10927">
                  <c:v>3.0960000000000027</c:v>
                </c:pt>
                <c:pt idx="10928">
                  <c:v>3.0960000000000027</c:v>
                </c:pt>
                <c:pt idx="10929">
                  <c:v>3.0840000000000032</c:v>
                </c:pt>
                <c:pt idx="10930">
                  <c:v>3.0660000000000025</c:v>
                </c:pt>
                <c:pt idx="10931">
                  <c:v>3.0759999999999934</c:v>
                </c:pt>
                <c:pt idx="10932">
                  <c:v>3.0620000000000118</c:v>
                </c:pt>
                <c:pt idx="10933">
                  <c:v>3.0820000000000221</c:v>
                </c:pt>
                <c:pt idx="10934">
                  <c:v>3.0480000000000018</c:v>
                </c:pt>
                <c:pt idx="10935">
                  <c:v>3.0480000000000018</c:v>
                </c:pt>
                <c:pt idx="10936">
                  <c:v>3.0580000000000207</c:v>
                </c:pt>
                <c:pt idx="10937">
                  <c:v>3.0680000000000134</c:v>
                </c:pt>
                <c:pt idx="10938">
                  <c:v>3.0579999999999932</c:v>
                </c:pt>
                <c:pt idx="10939">
                  <c:v>3.0559999999999827</c:v>
                </c:pt>
                <c:pt idx="10940">
                  <c:v>3.0660000000000025</c:v>
                </c:pt>
                <c:pt idx="10941">
                  <c:v>3.054000000000002</c:v>
                </c:pt>
                <c:pt idx="10942">
                  <c:v>3.0560000000000107</c:v>
                </c:pt>
                <c:pt idx="10943">
                  <c:v>3.0440000000000111</c:v>
                </c:pt>
                <c:pt idx="10944">
                  <c:v>3.0760000000000205</c:v>
                </c:pt>
                <c:pt idx="10945">
                  <c:v>3.0440000000000111</c:v>
                </c:pt>
                <c:pt idx="10946">
                  <c:v>3.0860000000000132</c:v>
                </c:pt>
                <c:pt idx="10947">
                  <c:v>3.0640000000000214</c:v>
                </c:pt>
                <c:pt idx="10948">
                  <c:v>3.0879999999999952</c:v>
                </c:pt>
                <c:pt idx="10949">
                  <c:v>3.0679999999999836</c:v>
                </c:pt>
                <c:pt idx="10950">
                  <c:v>3.1040000000000147</c:v>
                </c:pt>
                <c:pt idx="10951">
                  <c:v>3.0940000000000225</c:v>
                </c:pt>
                <c:pt idx="10952">
                  <c:v>3.0960000000000027</c:v>
                </c:pt>
                <c:pt idx="10953">
                  <c:v>3.1219999999999857</c:v>
                </c:pt>
                <c:pt idx="10954">
                  <c:v>3.1339999999999861</c:v>
                </c:pt>
                <c:pt idx="10955">
                  <c:v>3.1379999999999781</c:v>
                </c:pt>
                <c:pt idx="10956">
                  <c:v>3.1299999999999955</c:v>
                </c:pt>
                <c:pt idx="10957">
                  <c:v>3.1440000000000055</c:v>
                </c:pt>
                <c:pt idx="10958">
                  <c:v>3.1459999999999866</c:v>
                </c:pt>
                <c:pt idx="10959">
                  <c:v>3.1380000000000048</c:v>
                </c:pt>
                <c:pt idx="10960">
                  <c:v>3.171999999999997</c:v>
                </c:pt>
                <c:pt idx="10961">
                  <c:v>3.186000000000007</c:v>
                </c:pt>
                <c:pt idx="10962">
                  <c:v>3.171999999999997</c:v>
                </c:pt>
                <c:pt idx="10963">
                  <c:v>3.0820000000000221</c:v>
                </c:pt>
                <c:pt idx="10964">
                  <c:v>3.0080000000000098</c:v>
                </c:pt>
                <c:pt idx="10965">
                  <c:v>2.9619999999999878</c:v>
                </c:pt>
                <c:pt idx="10966">
                  <c:v>2.9259999999999877</c:v>
                </c:pt>
                <c:pt idx="10967">
                  <c:v>2.9060000000000046</c:v>
                </c:pt>
                <c:pt idx="10968">
                  <c:v>2.8440000000000225</c:v>
                </c:pt>
                <c:pt idx="10969">
                  <c:v>2.6800000000000082</c:v>
                </c:pt>
                <c:pt idx="10970">
                  <c:v>2.5940000000000225</c:v>
                </c:pt>
                <c:pt idx="10971">
                  <c:v>2.5739999999999839</c:v>
                </c:pt>
                <c:pt idx="10972">
                  <c:v>2.5519999999999925</c:v>
                </c:pt>
                <c:pt idx="10973">
                  <c:v>2.539999999999992</c:v>
                </c:pt>
                <c:pt idx="10974">
                  <c:v>2.496000000000008</c:v>
                </c:pt>
                <c:pt idx="10975">
                  <c:v>2.4639999999999986</c:v>
                </c:pt>
                <c:pt idx="10976">
                  <c:v>2.4399999999999977</c:v>
                </c:pt>
                <c:pt idx="10977">
                  <c:v>2.4039999999999977</c:v>
                </c:pt>
                <c:pt idx="10978">
                  <c:v>2.3619999999999948</c:v>
                </c:pt>
                <c:pt idx="10979">
                  <c:v>2.304000000000002</c:v>
                </c:pt>
                <c:pt idx="10980">
                  <c:v>2.2580000000000098</c:v>
                </c:pt>
                <c:pt idx="10981">
                  <c:v>2.1819999999999879</c:v>
                </c:pt>
                <c:pt idx="10982">
                  <c:v>2.1160000000000139</c:v>
                </c:pt>
                <c:pt idx="10983">
                  <c:v>2.039999999999992</c:v>
                </c:pt>
                <c:pt idx="10984">
                  <c:v>1.9720000000000091</c:v>
                </c:pt>
                <c:pt idx="10985">
                  <c:v>1.9059999999999768</c:v>
                </c:pt>
                <c:pt idx="10986">
                  <c:v>1.8300000000000125</c:v>
                </c:pt>
                <c:pt idx="10987">
                  <c:v>1.76400000000001</c:v>
                </c:pt>
                <c:pt idx="10988">
                  <c:v>1.7520000000000095</c:v>
                </c:pt>
                <c:pt idx="10989">
                  <c:v>1.7520000000000095</c:v>
                </c:pt>
                <c:pt idx="10990">
                  <c:v>1.7719999999999902</c:v>
                </c:pt>
                <c:pt idx="10991">
                  <c:v>1.8139999999999918</c:v>
                </c:pt>
                <c:pt idx="10992">
                  <c:v>1.8779999999999852</c:v>
                </c:pt>
                <c:pt idx="10993">
                  <c:v>1.9420000000000079</c:v>
                </c:pt>
                <c:pt idx="10994">
                  <c:v>2.0279999999999916</c:v>
                </c:pt>
                <c:pt idx="10995">
                  <c:v>2.1040000000000147</c:v>
                </c:pt>
                <c:pt idx="10996">
                  <c:v>2.1779999999999982</c:v>
                </c:pt>
                <c:pt idx="10997">
                  <c:v>2.2340000000000089</c:v>
                </c:pt>
                <c:pt idx="10998">
                  <c:v>2.3159999999999727</c:v>
                </c:pt>
                <c:pt idx="10999">
                  <c:v>2.3600000000000136</c:v>
                </c:pt>
                <c:pt idx="11000">
                  <c:v>2.3919999999999946</c:v>
                </c:pt>
                <c:pt idx="11001">
                  <c:v>2.4780000000000078</c:v>
                </c:pt>
                <c:pt idx="11002">
                  <c:v>2.5319999999999823</c:v>
                </c:pt>
                <c:pt idx="11003">
                  <c:v>2.5740000000000132</c:v>
                </c:pt>
                <c:pt idx="11004">
                  <c:v>2.5860000000000132</c:v>
                </c:pt>
                <c:pt idx="11005">
                  <c:v>2.6059999999999945</c:v>
                </c:pt>
                <c:pt idx="11006">
                  <c:v>2.6379999999999781</c:v>
                </c:pt>
                <c:pt idx="11007">
                  <c:v>2.6899999999999982</c:v>
                </c:pt>
                <c:pt idx="11008">
                  <c:v>2.7440000000000002</c:v>
                </c:pt>
                <c:pt idx="11009">
                  <c:v>2.7519999999999807</c:v>
                </c:pt>
                <c:pt idx="11010">
                  <c:v>2.7639999999999816</c:v>
                </c:pt>
                <c:pt idx="11011">
                  <c:v>2.7839999999999936</c:v>
                </c:pt>
                <c:pt idx="11012">
                  <c:v>2.8160000000000007</c:v>
                </c:pt>
                <c:pt idx="11013">
                  <c:v>2.8379999999999939</c:v>
                </c:pt>
                <c:pt idx="11014">
                  <c:v>2.8600000000000136</c:v>
                </c:pt>
                <c:pt idx="11015">
                  <c:v>2.8700000000000037</c:v>
                </c:pt>
                <c:pt idx="11016">
                  <c:v>2.8799999999999941</c:v>
                </c:pt>
                <c:pt idx="11017">
                  <c:v>2.9120000000000048</c:v>
                </c:pt>
                <c:pt idx="11018">
                  <c:v>2.9120000000000048</c:v>
                </c:pt>
                <c:pt idx="11019">
                  <c:v>2.9240000000000066</c:v>
                </c:pt>
                <c:pt idx="11020">
                  <c:v>2.9319999999999866</c:v>
                </c:pt>
                <c:pt idx="11021">
                  <c:v>2.9319999999999866</c:v>
                </c:pt>
                <c:pt idx="11022">
                  <c:v>2.9460000000000264</c:v>
                </c:pt>
                <c:pt idx="11023">
                  <c:v>2.9499999999999877</c:v>
                </c:pt>
                <c:pt idx="11024">
                  <c:v>2.9719999999999787</c:v>
                </c:pt>
                <c:pt idx="11025">
                  <c:v>2.974000000000018</c:v>
                </c:pt>
                <c:pt idx="11026">
                  <c:v>3.0080000000000098</c:v>
                </c:pt>
                <c:pt idx="11027">
                  <c:v>3.0119999999999991</c:v>
                </c:pt>
                <c:pt idx="11028">
                  <c:v>3.0320000000000107</c:v>
                </c:pt>
                <c:pt idx="11029">
                  <c:v>3.0580000000000207</c:v>
                </c:pt>
                <c:pt idx="11030">
                  <c:v>3.0620000000000118</c:v>
                </c:pt>
                <c:pt idx="11031">
                  <c:v>3.0839999999999752</c:v>
                </c:pt>
                <c:pt idx="11032">
                  <c:v>3.0960000000000027</c:v>
                </c:pt>
                <c:pt idx="11033">
                  <c:v>3.078000000000003</c:v>
                </c:pt>
                <c:pt idx="11034">
                  <c:v>3.0900000000000034</c:v>
                </c:pt>
                <c:pt idx="11035">
                  <c:v>3.0900000000000034</c:v>
                </c:pt>
                <c:pt idx="11036">
                  <c:v>3.0919999999999837</c:v>
                </c:pt>
                <c:pt idx="11037">
                  <c:v>3.0459999999999932</c:v>
                </c:pt>
                <c:pt idx="11038">
                  <c:v>2.9879999999999995</c:v>
                </c:pt>
                <c:pt idx="11039">
                  <c:v>2.8700000000000037</c:v>
                </c:pt>
                <c:pt idx="11040">
                  <c:v>2.813999999999993</c:v>
                </c:pt>
                <c:pt idx="11041">
                  <c:v>2.75</c:v>
                </c:pt>
                <c:pt idx="11042">
                  <c:v>2.7479999999999918</c:v>
                </c:pt>
                <c:pt idx="11043">
                  <c:v>2.7379999999999995</c:v>
                </c:pt>
                <c:pt idx="11044">
                  <c:v>2.5840000000000032</c:v>
                </c:pt>
                <c:pt idx="11045">
                  <c:v>2.3800000000000239</c:v>
                </c:pt>
                <c:pt idx="11046">
                  <c:v>2.3259999999999934</c:v>
                </c:pt>
                <c:pt idx="11047">
                  <c:v>2.3120000000000105</c:v>
                </c:pt>
                <c:pt idx="11048">
                  <c:v>2.3119999999999821</c:v>
                </c:pt>
                <c:pt idx="11049">
                  <c:v>2.3520000000000025</c:v>
                </c:pt>
                <c:pt idx="11050">
                  <c:v>2.3499999999999943</c:v>
                </c:pt>
                <c:pt idx="11051">
                  <c:v>2.3839999999999861</c:v>
                </c:pt>
                <c:pt idx="11052">
                  <c:v>2.3840000000000146</c:v>
                </c:pt>
                <c:pt idx="11053">
                  <c:v>2.4380000000000166</c:v>
                </c:pt>
                <c:pt idx="11054">
                  <c:v>2.445999999999998</c:v>
                </c:pt>
                <c:pt idx="11055">
                  <c:v>2.4879999999999995</c:v>
                </c:pt>
                <c:pt idx="11056">
                  <c:v>2.4980000000000189</c:v>
                </c:pt>
                <c:pt idx="11057">
                  <c:v>2.5319999999999823</c:v>
                </c:pt>
                <c:pt idx="11058">
                  <c:v>2.5739999999999839</c:v>
                </c:pt>
                <c:pt idx="11059">
                  <c:v>2.5739999999999839</c:v>
                </c:pt>
                <c:pt idx="11060">
                  <c:v>2.617999999999995</c:v>
                </c:pt>
                <c:pt idx="11061">
                  <c:v>2.617999999999995</c:v>
                </c:pt>
                <c:pt idx="11062">
                  <c:v>2.6119999999999948</c:v>
                </c:pt>
                <c:pt idx="11063">
                  <c:v>2.6020000000000039</c:v>
                </c:pt>
                <c:pt idx="11064">
                  <c:v>2.5900000000000034</c:v>
                </c:pt>
                <c:pt idx="11065">
                  <c:v>2.5699999999999932</c:v>
                </c:pt>
                <c:pt idx="11066">
                  <c:v>2.5380000000000109</c:v>
                </c:pt>
                <c:pt idx="11067">
                  <c:v>2.496000000000008</c:v>
                </c:pt>
                <c:pt idx="11068">
                  <c:v>2.4840000000000089</c:v>
                </c:pt>
                <c:pt idx="11069">
                  <c:v>2.460000000000008</c:v>
                </c:pt>
                <c:pt idx="11070">
                  <c:v>2.4619999999999878</c:v>
                </c:pt>
                <c:pt idx="11071">
                  <c:v>2.4840000000000089</c:v>
                </c:pt>
                <c:pt idx="11072">
                  <c:v>2.4939999999999998</c:v>
                </c:pt>
                <c:pt idx="11073">
                  <c:v>2.5059999999999998</c:v>
                </c:pt>
                <c:pt idx="11074">
                  <c:v>2.5059999999999998</c:v>
                </c:pt>
                <c:pt idx="11075">
                  <c:v>2.525999999999982</c:v>
                </c:pt>
                <c:pt idx="11076">
                  <c:v>2.5039999999999911</c:v>
                </c:pt>
                <c:pt idx="11077">
                  <c:v>2.5240000000000009</c:v>
                </c:pt>
                <c:pt idx="11078">
                  <c:v>2.5160000000000187</c:v>
                </c:pt>
                <c:pt idx="11079">
                  <c:v>2.536</c:v>
                </c:pt>
                <c:pt idx="11080">
                  <c:v>2.5440000000000111</c:v>
                </c:pt>
                <c:pt idx="11081">
                  <c:v>2.5340000000000198</c:v>
                </c:pt>
                <c:pt idx="11082">
                  <c:v>2.5440000000000111</c:v>
                </c:pt>
                <c:pt idx="11083">
                  <c:v>2.5740000000000132</c:v>
                </c:pt>
                <c:pt idx="11084">
                  <c:v>2.5759999999999934</c:v>
                </c:pt>
                <c:pt idx="11085">
                  <c:v>2.6080000000000041</c:v>
                </c:pt>
                <c:pt idx="11086">
                  <c:v>2.6080000000000041</c:v>
                </c:pt>
                <c:pt idx="11087">
                  <c:v>2.6379999999999781</c:v>
                </c:pt>
                <c:pt idx="11088">
                  <c:v>2.6159999999999841</c:v>
                </c:pt>
                <c:pt idx="11089">
                  <c:v>2.6500000000000057</c:v>
                </c:pt>
                <c:pt idx="11090">
                  <c:v>2.671999999999997</c:v>
                </c:pt>
                <c:pt idx="11091">
                  <c:v>2.671999999999997</c:v>
                </c:pt>
                <c:pt idx="11092">
                  <c:v>1.6399999999999855</c:v>
                </c:pt>
              </c:numCache>
            </c:numRef>
          </c:yVal>
        </c:ser>
        <c:axId val="45602304"/>
        <c:axId val="45604224"/>
      </c:scatterChart>
      <c:valAx>
        <c:axId val="45602304"/>
        <c:scaling>
          <c:orientation val="minMax"/>
          <c:max val="41160"/>
          <c:min val="40997"/>
        </c:scaling>
        <c:axPos val="b"/>
        <c:title>
          <c:tx>
            <c:rich>
              <a:bodyPr/>
              <a:lstStyle/>
              <a:p>
                <a:pPr>
                  <a:defRPr/>
                </a:pPr>
                <a:r>
                  <a:rPr lang="en-US" sz="1600" dirty="0">
                    <a:latin typeface="Arial" pitchFamily="34" charset="0"/>
                    <a:cs typeface="Arial" pitchFamily="34" charset="0"/>
                  </a:rPr>
                  <a:t>Date/time</a:t>
                </a:r>
                <a:r>
                  <a:rPr lang="en-US" sz="1600" baseline="0" dirty="0">
                    <a:latin typeface="Arial" pitchFamily="34" charset="0"/>
                    <a:cs typeface="Arial" pitchFamily="34" charset="0"/>
                  </a:rPr>
                  <a:t> data recorded</a:t>
                </a:r>
                <a:endParaRPr lang="en-US" sz="1600" dirty="0">
                  <a:latin typeface="Arial" pitchFamily="34" charset="0"/>
                  <a:cs typeface="Arial" pitchFamily="34" charset="0"/>
                </a:endParaRPr>
              </a:p>
            </c:rich>
          </c:tx>
          <c:layout>
            <c:manualLayout>
              <c:xMode val="edge"/>
              <c:yMode val="edge"/>
              <c:x val="0.30940393080786216"/>
              <c:y val="0.90205540661304806"/>
            </c:manualLayout>
          </c:layout>
        </c:title>
        <c:numFmt formatCode="mm/dd/yy;@" sourceLinked="0"/>
        <c:tickLblPos val="nextTo"/>
        <c:txPr>
          <a:bodyPr rot="2700000"/>
          <a:lstStyle/>
          <a:p>
            <a:pPr>
              <a:defRPr sz="1600">
                <a:latin typeface="Arial" pitchFamily="34" charset="0"/>
                <a:cs typeface="Arial" pitchFamily="34" charset="0"/>
              </a:defRPr>
            </a:pPr>
            <a:endParaRPr lang="en-US"/>
          </a:p>
        </c:txPr>
        <c:crossAx val="45604224"/>
        <c:crosses val="autoZero"/>
        <c:crossBetween val="midCat"/>
        <c:majorUnit val="30"/>
      </c:valAx>
      <c:valAx>
        <c:axId val="45604224"/>
        <c:scaling>
          <c:orientation val="minMax"/>
          <c:max val="8"/>
          <c:min val="-10"/>
        </c:scaling>
        <c:axPos val="l"/>
        <c:majorGridlines/>
        <c:title>
          <c:tx>
            <c:rich>
              <a:bodyPr rot="-5400000" vert="horz"/>
              <a:lstStyle/>
              <a:p>
                <a:pPr>
                  <a:defRPr/>
                </a:pPr>
                <a:r>
                  <a:rPr lang="en-US" sz="1600" dirty="0">
                    <a:latin typeface="Arial" pitchFamily="34" charset="0"/>
                    <a:cs typeface="Arial" pitchFamily="34" charset="0"/>
                  </a:rPr>
                  <a:t>Hydraulic</a:t>
                </a:r>
                <a:r>
                  <a:rPr lang="en-US" sz="1600" baseline="0" dirty="0">
                    <a:latin typeface="Arial" pitchFamily="34" charset="0"/>
                    <a:cs typeface="Arial" pitchFamily="34" charset="0"/>
                  </a:rPr>
                  <a:t> gradient, %</a:t>
                </a:r>
                <a:endParaRPr lang="en-US" sz="1600" dirty="0">
                  <a:latin typeface="Arial" pitchFamily="34" charset="0"/>
                  <a:cs typeface="Arial" pitchFamily="34" charset="0"/>
                </a:endParaRPr>
              </a:p>
            </c:rich>
          </c:tx>
          <c:layout>
            <c:manualLayout>
              <c:xMode val="edge"/>
              <c:yMode val="edge"/>
              <c:x val="2.3097112860892392E-2"/>
              <c:y val="0.16755145553186562"/>
            </c:manualLayout>
          </c:layout>
        </c:title>
        <c:numFmt formatCode="0" sourceLinked="0"/>
        <c:tickLblPos val="nextTo"/>
        <c:txPr>
          <a:bodyPr/>
          <a:lstStyle/>
          <a:p>
            <a:pPr>
              <a:defRPr sz="1600">
                <a:latin typeface="Arial" pitchFamily="34" charset="0"/>
                <a:cs typeface="Arial" pitchFamily="34" charset="0"/>
              </a:defRPr>
            </a:pPr>
            <a:endParaRPr lang="en-US"/>
          </a:p>
        </c:txPr>
        <c:crossAx val="45602304"/>
        <c:crosses val="autoZero"/>
        <c:crossBetween val="midCat"/>
        <c:majorUnit val="2"/>
      </c:valAx>
    </c:plotArea>
    <c:plotVisOnly val="1"/>
  </c:chart>
  <c:externalData r:id="rId1"/>
</c:chartSpace>
</file>

<file path=ppt/drawings/drawing1.xml><?xml version="1.0" encoding="utf-8"?>
<c:userShapes xmlns:c="http://schemas.openxmlformats.org/drawingml/2006/chart">
  <cdr:relSizeAnchor xmlns:cdr="http://schemas.openxmlformats.org/drawingml/2006/chartDrawing">
    <cdr:from>
      <cdr:x>0.15167</cdr:x>
      <cdr:y>0.02874</cdr:y>
    </cdr:from>
    <cdr:to>
      <cdr:x>0.98759</cdr:x>
      <cdr:y>0.24425</cdr:y>
    </cdr:to>
    <cdr:sp macro="" textlink="">
      <cdr:nvSpPr>
        <cdr:cNvPr id="2" name="TextBox 1"/>
        <cdr:cNvSpPr txBox="1"/>
      </cdr:nvSpPr>
      <cdr:spPr>
        <a:xfrm xmlns:a="http://schemas.openxmlformats.org/drawingml/2006/main">
          <a:off x="931496" y="95250"/>
          <a:ext cx="5133974" cy="71437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latin typeface="Arial" pitchFamily="34" charset="0"/>
              <a:cs typeface="Arial" pitchFamily="34" charset="0"/>
            </a:rPr>
            <a:t>Fig.</a:t>
          </a:r>
          <a:r>
            <a:rPr lang="en-US" sz="1600" baseline="0" dirty="0">
              <a:latin typeface="Arial" pitchFamily="34" charset="0"/>
              <a:cs typeface="Arial" pitchFamily="34" charset="0"/>
            </a:rPr>
            <a:t> </a:t>
          </a:r>
          <a:r>
            <a:rPr lang="en-US" sz="1600" baseline="0" dirty="0" smtClean="0">
              <a:latin typeface="Arial" pitchFamily="34" charset="0"/>
              <a:cs typeface="Arial" pitchFamily="34" charset="0"/>
            </a:rPr>
            <a:t>4A</a:t>
          </a:r>
          <a:r>
            <a:rPr lang="en-US" sz="1600" baseline="0" dirty="0">
              <a:latin typeface="Arial" pitchFamily="34" charset="0"/>
              <a:cs typeface="Arial" pitchFamily="34" charset="0"/>
            </a:rPr>
            <a:t>. </a:t>
          </a:r>
          <a:r>
            <a:rPr lang="en-US" sz="1600" dirty="0">
              <a:latin typeface="Arial" pitchFamily="34" charset="0"/>
              <a:cs typeface="Arial" pitchFamily="34" charset="0"/>
            </a:rPr>
            <a:t> pH </a:t>
          </a:r>
          <a:r>
            <a:rPr lang="en-US" sz="1600" dirty="0" smtClean="0">
              <a:latin typeface="Arial" pitchFamily="34" charset="0"/>
              <a:cs typeface="Arial" pitchFamily="34" charset="0"/>
            </a:rPr>
            <a:t>increasing </a:t>
          </a:r>
          <a:r>
            <a:rPr lang="en-US" sz="1600" dirty="0">
              <a:latin typeface="Arial" pitchFamily="34" charset="0"/>
              <a:cs typeface="Arial" pitchFamily="34" charset="0"/>
            </a:rPr>
            <a:t>from inland (MW-5)</a:t>
          </a:r>
          <a:r>
            <a:rPr lang="en-US" sz="1600" baseline="0" dirty="0">
              <a:latin typeface="Arial" pitchFamily="34" charset="0"/>
              <a:cs typeface="Arial" pitchFamily="34" charset="0"/>
            </a:rPr>
            <a:t> </a:t>
          </a:r>
          <a:r>
            <a:rPr lang="en-US" sz="1600" dirty="0">
              <a:latin typeface="Arial" pitchFamily="34" charset="0"/>
              <a:cs typeface="Arial" pitchFamily="34" charset="0"/>
            </a:rPr>
            <a:t>through</a:t>
          </a:r>
          <a:r>
            <a:rPr lang="en-US" sz="1600" baseline="0" dirty="0">
              <a:latin typeface="Arial" pitchFamily="34" charset="0"/>
              <a:cs typeface="Arial" pitchFamily="34" charset="0"/>
            </a:rPr>
            <a:t> the riparian zone to the Yadkin River (CPZ-1)</a:t>
          </a:r>
          <a:endParaRPr lang="en-US" sz="1600" dirty="0">
            <a:latin typeface="Arial" pitchFamily="34" charset="0"/>
            <a:cs typeface="Arial" pitchFamily="34" charset="0"/>
          </a:endParaRPr>
        </a:p>
      </cdr:txBody>
    </cdr:sp>
  </cdr:relSizeAnchor>
  <cdr:relSizeAnchor xmlns:cdr="http://schemas.openxmlformats.org/drawingml/2006/chartDrawing">
    <cdr:from>
      <cdr:x>0.70223</cdr:x>
      <cdr:y>0.82759</cdr:y>
    </cdr:from>
    <cdr:to>
      <cdr:x>0.74876</cdr:x>
      <cdr:y>0.84483</cdr:y>
    </cdr:to>
    <cdr:sp macro="" textlink="">
      <cdr:nvSpPr>
        <cdr:cNvPr id="4" name="Straight Arrow Connector 3"/>
        <cdr:cNvSpPr/>
      </cdr:nvSpPr>
      <cdr:spPr bwMode="auto">
        <a:xfrm xmlns:a="http://schemas.openxmlformats.org/drawingml/2006/main">
          <a:off x="4312871" y="2743200"/>
          <a:ext cx="285750" cy="57150"/>
        </a:xfrm>
        <a:prstGeom xmlns:a="http://schemas.openxmlformats.org/drawingml/2006/main" prst="straightConnector1">
          <a:avLst/>
        </a:prstGeom>
        <a:noFill xmlns:a="http://schemas.openxmlformats.org/drawingml/2006/main"/>
        <a:ln xmlns:a="http://schemas.openxmlformats.org/drawingml/2006/main" w="1" cap="flat" cmpd="sng" algn="ctr">
          <a:noFill/>
          <a:prstDash val="solid"/>
          <a:round/>
          <a:headEnd type="none" w="med" len="med"/>
          <a:tailEnd type="arrow"/>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n-US" dirty="0"/>
        </a:p>
      </cdr:txBody>
    </cdr:sp>
  </cdr:relSizeAnchor>
  <cdr:relSizeAnchor xmlns:cdr="http://schemas.openxmlformats.org/drawingml/2006/chartDrawing">
    <cdr:from>
      <cdr:x>0.30954</cdr:x>
      <cdr:y>0.29885</cdr:y>
    </cdr:from>
    <cdr:to>
      <cdr:x>0.45842</cdr:x>
      <cdr:y>0.57471</cdr:y>
    </cdr:to>
    <cdr:sp macro="" textlink="">
      <cdr:nvSpPr>
        <cdr:cNvPr id="6" name="Straight Arrow Connector 5"/>
        <cdr:cNvSpPr/>
      </cdr:nvSpPr>
      <cdr:spPr bwMode="auto">
        <a:xfrm xmlns:a="http://schemas.openxmlformats.org/drawingml/2006/main">
          <a:off x="1901092" y="990600"/>
          <a:ext cx="914400" cy="914400"/>
        </a:xfrm>
        <a:prstGeom xmlns:a="http://schemas.openxmlformats.org/drawingml/2006/main" prst="straightConnector1">
          <a:avLst/>
        </a:prstGeom>
        <a:noFill xmlns:a="http://schemas.openxmlformats.org/drawingml/2006/main"/>
        <a:ln xmlns:a="http://schemas.openxmlformats.org/drawingml/2006/main" w="1" cap="flat" cmpd="sng" algn="ctr">
          <a:noFill/>
          <a:prstDash val="solid"/>
          <a:round/>
          <a:headEnd type="none" w="med" len="med"/>
          <a:tailEnd type="arrow"/>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n-US" dirty="0"/>
        </a:p>
      </cdr:txBody>
    </cdr:sp>
  </cdr:relSizeAnchor>
</c:userShapes>
</file>

<file path=ppt/drawings/drawing2.xml><?xml version="1.0" encoding="utf-8"?>
<c:userShapes xmlns:c="http://schemas.openxmlformats.org/drawingml/2006/chart">
  <cdr:relSizeAnchor xmlns:cdr="http://schemas.openxmlformats.org/drawingml/2006/chartDrawing">
    <cdr:from>
      <cdr:x>0.1375</cdr:x>
      <cdr:y>0.02128</cdr:y>
    </cdr:from>
    <cdr:to>
      <cdr:x>0.9</cdr:x>
      <cdr:y>0.21684</cdr:y>
    </cdr:to>
    <cdr:sp macro="" textlink="">
      <cdr:nvSpPr>
        <cdr:cNvPr id="2" name="TextBox 1"/>
        <cdr:cNvSpPr txBox="1"/>
      </cdr:nvSpPr>
      <cdr:spPr>
        <a:xfrm xmlns:a="http://schemas.openxmlformats.org/drawingml/2006/main">
          <a:off x="838200" y="76200"/>
          <a:ext cx="4648199" cy="70037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latin typeface="Arial" pitchFamily="34" charset="0"/>
              <a:cs typeface="Arial" pitchFamily="34" charset="0"/>
            </a:rPr>
            <a:t>Fig. </a:t>
          </a:r>
          <a:r>
            <a:rPr lang="en-US" sz="1600" dirty="0" smtClean="0">
              <a:latin typeface="Arial" pitchFamily="34" charset="0"/>
              <a:cs typeface="Arial" pitchFamily="34" charset="0"/>
            </a:rPr>
            <a:t>4B</a:t>
          </a:r>
          <a:r>
            <a:rPr lang="en-US" sz="1600" dirty="0">
              <a:latin typeface="Arial" pitchFamily="34" charset="0"/>
              <a:cs typeface="Arial" pitchFamily="34" charset="0"/>
            </a:rPr>
            <a:t>.  </a:t>
          </a:r>
          <a:r>
            <a:rPr lang="en-US" sz="1600" dirty="0" smtClean="0">
              <a:latin typeface="Arial" pitchFamily="34" charset="0"/>
              <a:cs typeface="Arial" pitchFamily="34" charset="0"/>
            </a:rPr>
            <a:t>Dissolved </a:t>
          </a:r>
          <a:r>
            <a:rPr lang="en-US" sz="1600" dirty="0">
              <a:latin typeface="Arial" pitchFamily="34" charset="0"/>
              <a:cs typeface="Arial" pitchFamily="34" charset="0"/>
            </a:rPr>
            <a:t>oxygen </a:t>
          </a:r>
          <a:r>
            <a:rPr lang="en-US" sz="1600" dirty="0" smtClean="0">
              <a:latin typeface="Arial" pitchFamily="34" charset="0"/>
              <a:cs typeface="Arial" pitchFamily="34" charset="0"/>
            </a:rPr>
            <a:t>concentrations lower within the riparian zone (MW-9 and PZ-1)</a:t>
          </a:r>
          <a:r>
            <a:rPr lang="en-US" sz="1600" baseline="0" dirty="0" smtClean="0">
              <a:latin typeface="Arial" pitchFamily="34" charset="0"/>
              <a:cs typeface="Arial" pitchFamily="34" charset="0"/>
            </a:rPr>
            <a:t> </a:t>
          </a:r>
          <a:endParaRPr lang="en-US" sz="1600" dirty="0">
            <a:latin typeface="Arial" pitchFamily="34" charset="0"/>
            <a:cs typeface="Arial"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0.05</cdr:x>
      <cdr:y>0</cdr:y>
    </cdr:from>
    <cdr:to>
      <cdr:x>1</cdr:x>
      <cdr:y>0.24425</cdr:y>
    </cdr:to>
    <cdr:sp macro="" textlink="">
      <cdr:nvSpPr>
        <cdr:cNvPr id="2" name="TextBox 1"/>
        <cdr:cNvSpPr txBox="1"/>
      </cdr:nvSpPr>
      <cdr:spPr>
        <a:xfrm xmlns:a="http://schemas.openxmlformats.org/drawingml/2006/main">
          <a:off x="381000" y="-152400"/>
          <a:ext cx="5791200" cy="80693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dirty="0">
              <a:latin typeface="Arial" pitchFamily="34" charset="0"/>
              <a:cs typeface="Arial" pitchFamily="34" charset="0"/>
            </a:rPr>
            <a:t>Fig.</a:t>
          </a:r>
          <a:r>
            <a:rPr lang="en-US" sz="1600" baseline="0" dirty="0">
              <a:latin typeface="Arial" pitchFamily="34" charset="0"/>
              <a:cs typeface="Arial" pitchFamily="34" charset="0"/>
            </a:rPr>
            <a:t> 3C. </a:t>
          </a:r>
          <a:r>
            <a:rPr lang="en-US" sz="1600" dirty="0">
              <a:latin typeface="Arial" pitchFamily="34" charset="0"/>
              <a:cs typeface="Arial" pitchFamily="34" charset="0"/>
            </a:rPr>
            <a:t> Specific</a:t>
          </a:r>
          <a:r>
            <a:rPr lang="en-US" sz="1600" baseline="0" dirty="0">
              <a:latin typeface="Arial" pitchFamily="34" charset="0"/>
              <a:cs typeface="Arial" pitchFamily="34" charset="0"/>
            </a:rPr>
            <a:t> </a:t>
          </a:r>
          <a:r>
            <a:rPr lang="en-US" sz="1600" baseline="0" dirty="0" smtClean="0">
              <a:latin typeface="Arial" pitchFamily="34" charset="0"/>
              <a:cs typeface="Arial" pitchFamily="34" charset="0"/>
            </a:rPr>
            <a:t>conductance</a:t>
          </a:r>
          <a:r>
            <a:rPr lang="en-US" sz="1600" dirty="0" smtClean="0">
              <a:latin typeface="Arial" pitchFamily="34" charset="0"/>
              <a:cs typeface="Arial" pitchFamily="34" charset="0"/>
            </a:rPr>
            <a:t> </a:t>
          </a:r>
          <a:r>
            <a:rPr lang="en-US" sz="1600" dirty="0">
              <a:latin typeface="Arial" pitchFamily="34" charset="0"/>
              <a:cs typeface="Arial" pitchFamily="34" charset="0"/>
            </a:rPr>
            <a:t>decreasing from inland (MW-5)</a:t>
          </a:r>
          <a:r>
            <a:rPr lang="en-US" sz="1600" baseline="0" dirty="0">
              <a:latin typeface="Arial" pitchFamily="34" charset="0"/>
              <a:cs typeface="Arial" pitchFamily="34" charset="0"/>
            </a:rPr>
            <a:t> </a:t>
          </a:r>
          <a:r>
            <a:rPr lang="en-US" sz="1600" dirty="0">
              <a:latin typeface="Arial" pitchFamily="34" charset="0"/>
              <a:cs typeface="Arial" pitchFamily="34" charset="0"/>
            </a:rPr>
            <a:t>through</a:t>
          </a:r>
          <a:r>
            <a:rPr lang="en-US" sz="1600" baseline="0" dirty="0">
              <a:latin typeface="Arial" pitchFamily="34" charset="0"/>
              <a:cs typeface="Arial" pitchFamily="34" charset="0"/>
            </a:rPr>
            <a:t> the riparian zone to the Yadkin River (CPZ-1)</a:t>
          </a:r>
          <a:endParaRPr lang="en-US" sz="1600" dirty="0">
            <a:latin typeface="Arial" pitchFamily="34" charset="0"/>
            <a:cs typeface="Arial" pitchFamily="34" charset="0"/>
          </a:endParaRPr>
        </a:p>
      </cdr:txBody>
    </cdr:sp>
  </cdr:relSizeAnchor>
  <cdr:relSizeAnchor xmlns:cdr="http://schemas.openxmlformats.org/drawingml/2006/chartDrawing">
    <cdr:from>
      <cdr:x>0.70223</cdr:x>
      <cdr:y>0.82759</cdr:y>
    </cdr:from>
    <cdr:to>
      <cdr:x>0.74876</cdr:x>
      <cdr:y>0.84483</cdr:y>
    </cdr:to>
    <cdr:sp macro="" textlink="">
      <cdr:nvSpPr>
        <cdr:cNvPr id="4" name="Straight Arrow Connector 3"/>
        <cdr:cNvSpPr/>
      </cdr:nvSpPr>
      <cdr:spPr bwMode="auto">
        <a:xfrm xmlns:a="http://schemas.openxmlformats.org/drawingml/2006/main">
          <a:off x="4312871" y="2743200"/>
          <a:ext cx="285750" cy="57150"/>
        </a:xfrm>
        <a:prstGeom xmlns:a="http://schemas.openxmlformats.org/drawingml/2006/main" prst="straightConnector1">
          <a:avLst/>
        </a:prstGeom>
        <a:noFill xmlns:a="http://schemas.openxmlformats.org/drawingml/2006/main"/>
        <a:ln xmlns:a="http://schemas.openxmlformats.org/drawingml/2006/main" w="1" cap="flat" cmpd="sng" algn="ctr">
          <a:noFill/>
          <a:prstDash val="solid"/>
          <a:round/>
          <a:headEnd type="none" w="med" len="med"/>
          <a:tailEnd type="arrow"/>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n-US" dirty="0"/>
        </a:p>
      </cdr:txBody>
    </cdr:sp>
  </cdr:relSizeAnchor>
  <cdr:relSizeAnchor xmlns:cdr="http://schemas.openxmlformats.org/drawingml/2006/chartDrawing">
    <cdr:from>
      <cdr:x>0.30954</cdr:x>
      <cdr:y>0.29885</cdr:y>
    </cdr:from>
    <cdr:to>
      <cdr:x>0.45842</cdr:x>
      <cdr:y>0.57471</cdr:y>
    </cdr:to>
    <cdr:sp macro="" textlink="">
      <cdr:nvSpPr>
        <cdr:cNvPr id="6" name="Straight Arrow Connector 5"/>
        <cdr:cNvSpPr/>
      </cdr:nvSpPr>
      <cdr:spPr bwMode="auto">
        <a:xfrm xmlns:a="http://schemas.openxmlformats.org/drawingml/2006/main">
          <a:off x="1901092" y="990600"/>
          <a:ext cx="914400" cy="914400"/>
        </a:xfrm>
        <a:prstGeom xmlns:a="http://schemas.openxmlformats.org/drawingml/2006/main" prst="straightConnector1">
          <a:avLst/>
        </a:prstGeom>
        <a:noFill xmlns:a="http://schemas.openxmlformats.org/drawingml/2006/main"/>
        <a:ln xmlns:a="http://schemas.openxmlformats.org/drawingml/2006/main" w="1" cap="flat" cmpd="sng" algn="ctr">
          <a:noFill/>
          <a:prstDash val="solid"/>
          <a:round/>
          <a:headEnd type="none" w="med" len="med"/>
          <a:tailEnd type="arrow"/>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n-US" dirty="0"/>
        </a:p>
      </cdr:txBody>
    </cdr:sp>
  </cdr:relSizeAnchor>
</c:userShapes>
</file>

<file path=ppt/drawings/drawing4.xml><?xml version="1.0" encoding="utf-8"?>
<c:userShapes xmlns:c="http://schemas.openxmlformats.org/drawingml/2006/chart">
  <cdr:relSizeAnchor xmlns:cdr="http://schemas.openxmlformats.org/drawingml/2006/chartDrawing">
    <cdr:from>
      <cdr:x>0.4887</cdr:x>
      <cdr:y>0.97802</cdr:y>
    </cdr:from>
    <cdr:to>
      <cdr:x>0.49668</cdr:x>
      <cdr:y>1</cdr:y>
    </cdr:to>
    <cdr:sp macro="" textlink="">
      <cdr:nvSpPr>
        <cdr:cNvPr id="2" name="TextBox 1"/>
        <cdr:cNvSpPr txBox="1"/>
      </cdr:nvSpPr>
      <cdr:spPr>
        <a:xfrm xmlns:a="http://schemas.openxmlformats.org/drawingml/2006/main">
          <a:off x="2802256" y="3524250"/>
          <a:ext cx="45719" cy="762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3" y="0"/>
            <a:ext cx="23048838" cy="1880988"/>
          </a:xfrm>
          <a:prstGeom prst="rect">
            <a:avLst/>
          </a:prstGeom>
        </p:spPr>
        <p:txBody>
          <a:bodyPr vert="horz" lIns="527626" tIns="263813" rIns="527626" bIns="263813" rtlCol="0"/>
          <a:lstStyle>
            <a:lvl1pPr algn="l">
              <a:defRPr sz="7100"/>
            </a:lvl1pPr>
          </a:lstStyle>
          <a:p>
            <a:endParaRPr lang="en-US" dirty="0"/>
          </a:p>
        </p:txBody>
      </p:sp>
      <p:sp>
        <p:nvSpPr>
          <p:cNvPr id="3" name="Date Placeholder 2"/>
          <p:cNvSpPr>
            <a:spLocks noGrp="1"/>
          </p:cNvSpPr>
          <p:nvPr>
            <p:ph type="dt" idx="1"/>
          </p:nvPr>
        </p:nvSpPr>
        <p:spPr>
          <a:xfrm>
            <a:off x="30123338" y="0"/>
            <a:ext cx="23048838" cy="1880988"/>
          </a:xfrm>
          <a:prstGeom prst="rect">
            <a:avLst/>
          </a:prstGeom>
        </p:spPr>
        <p:txBody>
          <a:bodyPr vert="horz" lIns="527626" tIns="263813" rIns="527626" bIns="263813" rtlCol="0"/>
          <a:lstStyle>
            <a:lvl1pPr algn="r">
              <a:defRPr sz="7100"/>
            </a:lvl1pPr>
          </a:lstStyle>
          <a:p>
            <a:fld id="{E98E1196-A463-4C36-9691-5E4BC9A0EFC3}" type="datetimeFigureOut">
              <a:rPr lang="en-US" smtClean="0"/>
              <a:pPr/>
              <a:t>11/14/2012</a:t>
            </a:fld>
            <a:endParaRPr lang="en-US" dirty="0"/>
          </a:p>
        </p:txBody>
      </p:sp>
      <p:sp>
        <p:nvSpPr>
          <p:cNvPr id="4" name="Slide Image Placeholder 3"/>
          <p:cNvSpPr>
            <a:spLocks noGrp="1" noRot="1" noChangeAspect="1"/>
          </p:cNvSpPr>
          <p:nvPr>
            <p:ph type="sldImg" idx="2"/>
          </p:nvPr>
        </p:nvSpPr>
        <p:spPr>
          <a:xfrm>
            <a:off x="15630525" y="2822575"/>
            <a:ext cx="21920200" cy="14090650"/>
          </a:xfrm>
          <a:prstGeom prst="rect">
            <a:avLst/>
          </a:prstGeom>
          <a:noFill/>
          <a:ln w="12700">
            <a:solidFill>
              <a:prstClr val="black"/>
            </a:solidFill>
          </a:ln>
        </p:spPr>
        <p:txBody>
          <a:bodyPr vert="horz" lIns="527626" tIns="263813" rIns="527626" bIns="263813" rtlCol="0" anchor="ctr"/>
          <a:lstStyle/>
          <a:p>
            <a:endParaRPr lang="en-US" dirty="0"/>
          </a:p>
        </p:txBody>
      </p:sp>
      <p:sp>
        <p:nvSpPr>
          <p:cNvPr id="5" name="Notes Placeholder 4"/>
          <p:cNvSpPr>
            <a:spLocks noGrp="1"/>
          </p:cNvSpPr>
          <p:nvPr>
            <p:ph type="body" sz="quarter" idx="3"/>
          </p:nvPr>
        </p:nvSpPr>
        <p:spPr>
          <a:xfrm>
            <a:off x="5321757" y="17856591"/>
            <a:ext cx="42537736" cy="16911842"/>
          </a:xfrm>
          <a:prstGeom prst="rect">
            <a:avLst/>
          </a:prstGeom>
        </p:spPr>
        <p:txBody>
          <a:bodyPr vert="horz" lIns="527626" tIns="263813" rIns="527626" bIns="263813"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13" y="35696154"/>
            <a:ext cx="23048838" cy="1880988"/>
          </a:xfrm>
          <a:prstGeom prst="rect">
            <a:avLst/>
          </a:prstGeom>
        </p:spPr>
        <p:txBody>
          <a:bodyPr vert="horz" lIns="527626" tIns="263813" rIns="527626" bIns="263813" rtlCol="0" anchor="b"/>
          <a:lstStyle>
            <a:lvl1pPr algn="l">
              <a:defRPr sz="7100"/>
            </a:lvl1pPr>
          </a:lstStyle>
          <a:p>
            <a:endParaRPr lang="en-US" dirty="0"/>
          </a:p>
        </p:txBody>
      </p:sp>
      <p:sp>
        <p:nvSpPr>
          <p:cNvPr id="7" name="Slide Number Placeholder 6"/>
          <p:cNvSpPr>
            <a:spLocks noGrp="1"/>
          </p:cNvSpPr>
          <p:nvPr>
            <p:ph type="sldNum" sz="quarter" idx="5"/>
          </p:nvPr>
        </p:nvSpPr>
        <p:spPr>
          <a:xfrm>
            <a:off x="30123338" y="35696154"/>
            <a:ext cx="23048838" cy="1880988"/>
          </a:xfrm>
          <a:prstGeom prst="rect">
            <a:avLst/>
          </a:prstGeom>
        </p:spPr>
        <p:txBody>
          <a:bodyPr vert="horz" lIns="527626" tIns="263813" rIns="527626" bIns="263813" rtlCol="0" anchor="b"/>
          <a:lstStyle>
            <a:lvl1pPr algn="r">
              <a:defRPr sz="7100"/>
            </a:lvl1pPr>
          </a:lstStyle>
          <a:p>
            <a:fld id="{2FA4007C-1436-470F-842B-DE18A3D4D00A}" type="slidenum">
              <a:rPr lang="en-US" smtClean="0"/>
              <a:pPr/>
              <a:t>‹#›</a:t>
            </a:fld>
            <a:endParaRPr lang="en-US" dirty="0"/>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FA4007C-1436-470F-842B-DE18A3D4D00A}" type="slidenum">
              <a:rPr lang="en-US" smtClean="0"/>
              <a:pPr/>
              <a:t>1</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 name="Title 8"/>
          <p:cNvSpPr>
            <a:spLocks noGrp="1"/>
          </p:cNvSpPr>
          <p:nvPr>
            <p:ph type="ctrTitle"/>
          </p:nvPr>
        </p:nvSpPr>
        <p:spPr>
          <a:xfrm>
            <a:off x="2987040" y="6583680"/>
            <a:ext cx="43969229" cy="8778240"/>
          </a:xfrm>
          <a:ln>
            <a:noFill/>
          </a:ln>
        </p:spPr>
        <p:txBody>
          <a:bodyPr vert="horz" tIns="0" rIns="96140"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29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2987040" y="15496972"/>
            <a:ext cx="43986298" cy="8412480"/>
          </a:xfrm>
        </p:spPr>
        <p:txBody>
          <a:bodyPr lIns="0" rIns="96140"/>
          <a:lstStyle>
            <a:lvl1pPr marL="0" marR="240349" indent="0" algn="r">
              <a:buNone/>
              <a:defRPr>
                <a:solidFill>
                  <a:schemeClr val="tx1"/>
                </a:solidFill>
              </a:defRPr>
            </a:lvl1pPr>
            <a:lvl2pPr marL="2403487" indent="0" algn="ctr">
              <a:buNone/>
            </a:lvl2pPr>
            <a:lvl3pPr marL="4806973" indent="0" algn="ctr">
              <a:buNone/>
            </a:lvl3pPr>
            <a:lvl4pPr marL="7210460" indent="0" algn="ctr">
              <a:buNone/>
            </a:lvl4pPr>
            <a:lvl5pPr marL="9613947" indent="0" algn="ctr">
              <a:buNone/>
            </a:lvl5pPr>
            <a:lvl6pPr marL="12017434" indent="0" algn="ctr">
              <a:buNone/>
            </a:lvl6pPr>
            <a:lvl7pPr marL="14420921" indent="0" algn="ctr">
              <a:buNone/>
            </a:lvl7pPr>
            <a:lvl8pPr marL="16824407" indent="0" algn="ctr">
              <a:buNone/>
            </a:lvl8pPr>
            <a:lvl9pPr marL="19227894"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pPr>
              <a:defRPr/>
            </a:pPr>
            <a:fld id="{7A0BD034-520B-40BC-BA88-D171C9B53445}" type="datetimeFigureOut">
              <a:rPr lang="en-US" smtClean="0"/>
              <a:pPr>
                <a:defRPr/>
              </a:pPr>
              <a:t>11/14/2012</a:t>
            </a:fld>
            <a:endParaRPr lang="en-US" dirty="0"/>
          </a:p>
        </p:txBody>
      </p:sp>
      <p:sp>
        <p:nvSpPr>
          <p:cNvPr id="19" name="Footer Placeholder 18"/>
          <p:cNvSpPr>
            <a:spLocks noGrp="1"/>
          </p:cNvSpPr>
          <p:nvPr>
            <p:ph type="ftr" sz="quarter" idx="11"/>
          </p:nvPr>
        </p:nvSpPr>
        <p:spPr/>
        <p:txBody>
          <a:bodyPr/>
          <a:lstStyle/>
          <a:p>
            <a:pPr>
              <a:defRPr/>
            </a:pPr>
            <a:endParaRPr lang="en-US" dirty="0"/>
          </a:p>
        </p:txBody>
      </p:sp>
      <p:sp>
        <p:nvSpPr>
          <p:cNvPr id="27" name="Slide Number Placeholder 26"/>
          <p:cNvSpPr>
            <a:spLocks noGrp="1"/>
          </p:cNvSpPr>
          <p:nvPr>
            <p:ph type="sldNum" sz="quarter" idx="12"/>
          </p:nvPr>
        </p:nvSpPr>
        <p:spPr/>
        <p:txBody>
          <a:bodyPr/>
          <a:lstStyle/>
          <a:p>
            <a:pPr>
              <a:defRPr/>
            </a:pPr>
            <a:fld id="{D794BD52-950F-435E-8328-3E06F13EAE3B}" type="slidenum">
              <a:rPr lang="en-US" smtClean="0"/>
              <a:pPr>
                <a:defRPr/>
              </a:pPr>
              <a:t>‹#›</a:t>
            </a:fld>
            <a:endParaRPr lang="en-US" dirty="0"/>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a:defRPr/>
            </a:pPr>
            <a:fld id="{9E101C29-C18D-417B-8EEA-95F45E171164}" type="datetimeFigureOut">
              <a:rPr lang="en-US" smtClean="0"/>
              <a:pPr>
                <a:defRPr/>
              </a:pPr>
              <a:t>11/14/2012</a:t>
            </a:fld>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0117B5C1-493E-4B63-96ED-EF60A31517DE}" type="slidenum">
              <a:rPr lang="en-US" smtClean="0"/>
              <a:pPr>
                <a:defRPr/>
              </a:pPr>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37124640" y="4389128"/>
            <a:ext cx="11521440" cy="2501646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2560320" y="4389128"/>
            <a:ext cx="33710880" cy="250164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a:defRPr/>
            </a:pPr>
            <a:fld id="{37445BAE-A0C1-4F20-BD44-1E6B1DB198E6}" type="datetimeFigureOut">
              <a:rPr lang="en-US" smtClean="0"/>
              <a:pPr>
                <a:defRPr/>
              </a:pPr>
              <a:t>11/14/2012</a:t>
            </a:fld>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4CAA0152-BB0B-4A6B-9931-89BC35841758}" type="slidenum">
              <a:rPr lang="en-US" smtClean="0"/>
              <a:pPr>
                <a:defRPr/>
              </a:pPr>
              <a:t>‹#›</a:t>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a:defRPr/>
            </a:pPr>
            <a:fld id="{D4E0D6B0-0622-4E2C-A92E-7F008D30435B}" type="datetimeFigureOut">
              <a:rPr lang="en-US" smtClean="0"/>
              <a:pPr>
                <a:defRPr/>
              </a:pPr>
              <a:t>11/14/2012</a:t>
            </a:fld>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23765162-5425-4654-BF20-8528A918871F}" type="slidenum">
              <a:rPr lang="en-US" smtClean="0"/>
              <a:pPr>
                <a:defRPr/>
              </a:pPr>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969971" y="6320333"/>
            <a:ext cx="43525440" cy="6539789"/>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29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2969971" y="12982387"/>
            <a:ext cx="43525440" cy="7246618"/>
          </a:xfrm>
        </p:spPr>
        <p:txBody>
          <a:bodyPr lIns="240349" rIns="240349" anchor="t"/>
          <a:lstStyle>
            <a:lvl1pPr marL="0" indent="0">
              <a:buNone/>
              <a:defRPr sz="11600">
                <a:solidFill>
                  <a:schemeClr val="tx1"/>
                </a:solidFill>
              </a:defRPr>
            </a:lvl1pPr>
            <a:lvl2pPr>
              <a:buNone/>
              <a:defRPr sz="9500">
                <a:solidFill>
                  <a:schemeClr val="tx1">
                    <a:tint val="75000"/>
                  </a:schemeClr>
                </a:solidFill>
              </a:defRPr>
            </a:lvl2pPr>
            <a:lvl3pPr>
              <a:buNone/>
              <a:defRPr sz="8400">
                <a:solidFill>
                  <a:schemeClr val="tx1">
                    <a:tint val="75000"/>
                  </a:schemeClr>
                </a:solidFill>
              </a:defRPr>
            </a:lvl3pPr>
            <a:lvl4pPr>
              <a:buNone/>
              <a:defRPr sz="7400">
                <a:solidFill>
                  <a:schemeClr val="tx1">
                    <a:tint val="75000"/>
                  </a:schemeClr>
                </a:solidFill>
              </a:defRPr>
            </a:lvl4pPr>
            <a:lvl5pPr>
              <a:buNone/>
              <a:defRPr sz="7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pPr>
              <a:defRPr/>
            </a:pPr>
            <a:fld id="{15E9B4BA-6F8E-4EF5-81BC-D9B6C747E541}" type="datetimeFigureOut">
              <a:rPr lang="en-US" smtClean="0"/>
              <a:pPr>
                <a:defRPr/>
              </a:pPr>
              <a:t>11/14/2012</a:t>
            </a:fld>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9756ED8E-EEA2-41E6-ACEA-9253D7D5C3E5}" type="slidenum">
              <a:rPr lang="en-US" smtClean="0"/>
              <a:pPr>
                <a:defRPr/>
              </a:pPr>
              <a:t>‹#›</a:t>
            </a:fld>
            <a:endParaRPr lang="en-US" dirty="0"/>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2560320" y="3379622"/>
            <a:ext cx="46085760" cy="54864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2560320" y="9216408"/>
            <a:ext cx="22616160" cy="21287232"/>
          </a:xfrm>
        </p:spPr>
        <p:txBody>
          <a:bodyPr/>
          <a:lstStyle>
            <a:lvl1pPr>
              <a:defRPr sz="13700"/>
            </a:lvl1pPr>
            <a:lvl2pPr>
              <a:defRPr sz="12600"/>
            </a:lvl2pPr>
            <a:lvl3pPr>
              <a:defRPr sz="10500"/>
            </a:lvl3pPr>
            <a:lvl4pPr>
              <a:defRPr sz="9500"/>
            </a:lvl4pPr>
            <a:lvl5pPr>
              <a:defRPr sz="95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26029920" y="9216408"/>
            <a:ext cx="22616160" cy="21287232"/>
          </a:xfrm>
        </p:spPr>
        <p:txBody>
          <a:bodyPr/>
          <a:lstStyle>
            <a:lvl1pPr>
              <a:defRPr sz="13700"/>
            </a:lvl1pPr>
            <a:lvl2pPr>
              <a:defRPr sz="12600"/>
            </a:lvl2pPr>
            <a:lvl3pPr>
              <a:defRPr sz="10500"/>
            </a:lvl3pPr>
            <a:lvl4pPr>
              <a:defRPr sz="9500"/>
            </a:lvl4pPr>
            <a:lvl5pPr>
              <a:defRPr sz="95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pPr>
              <a:defRPr/>
            </a:pPr>
            <a:fld id="{68BB9EC1-06A3-4A25-A6E6-EB94D3885319}" type="datetimeFigureOut">
              <a:rPr lang="en-US" smtClean="0"/>
              <a:pPr>
                <a:defRPr/>
              </a:pPr>
              <a:t>11/14/2012</a:t>
            </a:fld>
            <a:endParaRPr lang="en-US" dirty="0"/>
          </a:p>
        </p:txBody>
      </p:sp>
      <p:sp>
        <p:nvSpPr>
          <p:cNvPr id="6" name="Footer Placeholder 5"/>
          <p:cNvSpPr>
            <a:spLocks noGrp="1"/>
          </p:cNvSpPr>
          <p:nvPr>
            <p:ph type="ftr" sz="quarter" idx="11"/>
          </p:nvPr>
        </p:nvSpPr>
        <p:spPr/>
        <p:txBody>
          <a:bodyPr/>
          <a:lstStyle/>
          <a:p>
            <a:pPr>
              <a:defRPr/>
            </a:pPr>
            <a:endParaRPr lang="en-US" dirty="0"/>
          </a:p>
        </p:txBody>
      </p:sp>
      <p:sp>
        <p:nvSpPr>
          <p:cNvPr id="7" name="Slide Number Placeholder 6"/>
          <p:cNvSpPr>
            <a:spLocks noGrp="1"/>
          </p:cNvSpPr>
          <p:nvPr>
            <p:ph type="sldNum" sz="quarter" idx="12"/>
          </p:nvPr>
        </p:nvSpPr>
        <p:spPr/>
        <p:txBody>
          <a:bodyPr/>
          <a:lstStyle/>
          <a:p>
            <a:pPr>
              <a:defRPr/>
            </a:pPr>
            <a:fld id="{D1C350DC-E618-434C-890D-D083E348B4F3}" type="slidenum">
              <a:rPr lang="en-US" smtClean="0"/>
              <a:pPr>
                <a:defRPr/>
              </a:pPr>
              <a:t>‹#›</a:t>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560320" y="3379622"/>
            <a:ext cx="46085760" cy="5486400"/>
          </a:xfrm>
        </p:spPr>
        <p:txBody>
          <a:bodyPr tIns="240349" anchor="b"/>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2560320" y="8905190"/>
            <a:ext cx="22625053" cy="3164890"/>
          </a:xfrm>
        </p:spPr>
        <p:txBody>
          <a:bodyPr lIns="240349" tIns="0" rIns="240349" bIns="0" anchor="ctr">
            <a:noAutofit/>
          </a:bodyPr>
          <a:lstStyle>
            <a:lvl1pPr marL="0" indent="0">
              <a:buNone/>
              <a:defRPr sz="12600" b="1" cap="none" baseline="0">
                <a:solidFill>
                  <a:schemeClr val="tx2"/>
                </a:solidFill>
                <a:effectLst/>
              </a:defRPr>
            </a:lvl1pPr>
            <a:lvl2pPr>
              <a:buNone/>
              <a:defRPr sz="10500" b="1"/>
            </a:lvl2pPr>
            <a:lvl3pPr>
              <a:buNone/>
              <a:defRPr sz="9500" b="1"/>
            </a:lvl3pPr>
            <a:lvl4pPr>
              <a:buNone/>
              <a:defRPr sz="8400" b="1"/>
            </a:lvl4pPr>
            <a:lvl5pPr>
              <a:buNone/>
              <a:defRPr sz="84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26012143" y="8926836"/>
            <a:ext cx="22633941" cy="3143246"/>
          </a:xfrm>
        </p:spPr>
        <p:txBody>
          <a:bodyPr lIns="240349" tIns="0" rIns="240349" bIns="0" anchor="ctr"/>
          <a:lstStyle>
            <a:lvl1pPr marL="0" indent="0">
              <a:buNone/>
              <a:defRPr sz="12600" b="1" cap="none" baseline="0">
                <a:solidFill>
                  <a:schemeClr val="tx2"/>
                </a:solidFill>
                <a:effectLst/>
              </a:defRPr>
            </a:lvl1pPr>
            <a:lvl2pPr>
              <a:buNone/>
              <a:defRPr sz="10500" b="1"/>
            </a:lvl2pPr>
            <a:lvl3pPr>
              <a:buNone/>
              <a:defRPr sz="9500" b="1"/>
            </a:lvl3pPr>
            <a:lvl4pPr>
              <a:buNone/>
              <a:defRPr sz="8400" b="1"/>
            </a:lvl4pPr>
            <a:lvl5pPr>
              <a:buNone/>
              <a:defRPr sz="84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2560320" y="12070080"/>
            <a:ext cx="22625053" cy="18459456"/>
          </a:xfrm>
        </p:spPr>
        <p:txBody>
          <a:bodyPr tIns="0"/>
          <a:lstStyle>
            <a:lvl1pPr>
              <a:defRPr sz="11600"/>
            </a:lvl1pPr>
            <a:lvl2pPr>
              <a:defRPr sz="10500"/>
            </a:lvl2pPr>
            <a:lvl3pPr>
              <a:defRPr sz="9500"/>
            </a:lvl3pPr>
            <a:lvl4pPr>
              <a:defRPr sz="8400"/>
            </a:lvl4pPr>
            <a:lvl5pPr>
              <a:defRPr sz="84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26012143" y="12070080"/>
            <a:ext cx="22633941" cy="18459456"/>
          </a:xfrm>
        </p:spPr>
        <p:txBody>
          <a:bodyPr tIns="0"/>
          <a:lstStyle>
            <a:lvl1pPr>
              <a:defRPr sz="11600"/>
            </a:lvl1pPr>
            <a:lvl2pPr>
              <a:defRPr sz="10500"/>
            </a:lvl2pPr>
            <a:lvl3pPr>
              <a:defRPr sz="9500"/>
            </a:lvl3pPr>
            <a:lvl4pPr>
              <a:defRPr sz="8400"/>
            </a:lvl4pPr>
            <a:lvl5pPr>
              <a:defRPr sz="84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pPr>
              <a:defRPr/>
            </a:pPr>
            <a:fld id="{5EA2FE18-859E-4CF0-A864-F77729827F7A}" type="datetimeFigureOut">
              <a:rPr lang="en-US" smtClean="0"/>
              <a:pPr>
                <a:defRPr/>
              </a:pPr>
              <a:t>11/14/2012</a:t>
            </a:fld>
            <a:endParaRPr lang="en-US" dirty="0"/>
          </a:p>
        </p:txBody>
      </p:sp>
      <p:sp>
        <p:nvSpPr>
          <p:cNvPr id="8" name="Footer Placeholder 7"/>
          <p:cNvSpPr>
            <a:spLocks noGrp="1"/>
          </p:cNvSpPr>
          <p:nvPr>
            <p:ph type="ftr" sz="quarter" idx="11"/>
          </p:nvPr>
        </p:nvSpPr>
        <p:spPr/>
        <p:txBody>
          <a:bodyPr/>
          <a:lstStyle/>
          <a:p>
            <a:pPr>
              <a:defRPr/>
            </a:pPr>
            <a:endParaRPr lang="en-US" dirty="0"/>
          </a:p>
        </p:txBody>
      </p:sp>
      <p:sp>
        <p:nvSpPr>
          <p:cNvPr id="9" name="Slide Number Placeholder 8"/>
          <p:cNvSpPr>
            <a:spLocks noGrp="1"/>
          </p:cNvSpPr>
          <p:nvPr>
            <p:ph type="sldNum" sz="quarter" idx="12"/>
          </p:nvPr>
        </p:nvSpPr>
        <p:spPr/>
        <p:txBody>
          <a:bodyPr/>
          <a:lstStyle/>
          <a:p>
            <a:pPr>
              <a:defRPr/>
            </a:pPr>
            <a:fld id="{CD272FD2-4D8D-4A73-BF3F-279759EC475E}" type="slidenum">
              <a:rPr lang="en-US" smtClean="0"/>
              <a:pPr>
                <a:defRPr/>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560320" y="3379622"/>
            <a:ext cx="46512480" cy="5486400"/>
          </a:xfrm>
        </p:spPr>
        <p:txBody>
          <a:bodyPr vert="horz" tIns="24034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263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pPr>
              <a:defRPr/>
            </a:pPr>
            <a:fld id="{296F8727-0B1B-4442-A085-D4603D2C7736}" type="datetimeFigureOut">
              <a:rPr lang="en-US" smtClean="0"/>
              <a:pPr>
                <a:defRPr/>
              </a:pPr>
              <a:t>11/14/2012</a:t>
            </a:fld>
            <a:endParaRPr lang="en-US" dirty="0"/>
          </a:p>
        </p:txBody>
      </p:sp>
      <p:sp>
        <p:nvSpPr>
          <p:cNvPr id="4" name="Footer Placeholder 3"/>
          <p:cNvSpPr>
            <a:spLocks noGrp="1"/>
          </p:cNvSpPr>
          <p:nvPr>
            <p:ph type="ftr" sz="quarter" idx="11"/>
          </p:nvPr>
        </p:nvSpPr>
        <p:spPr/>
        <p:txBody>
          <a:bodyPr/>
          <a:lstStyle/>
          <a:p>
            <a:pPr>
              <a:defRPr/>
            </a:pPr>
            <a:endParaRPr lang="en-US" dirty="0"/>
          </a:p>
        </p:txBody>
      </p:sp>
      <p:sp>
        <p:nvSpPr>
          <p:cNvPr id="5" name="Slide Number Placeholder 4"/>
          <p:cNvSpPr>
            <a:spLocks noGrp="1"/>
          </p:cNvSpPr>
          <p:nvPr>
            <p:ph type="sldNum" sz="quarter" idx="12"/>
          </p:nvPr>
        </p:nvSpPr>
        <p:spPr/>
        <p:txBody>
          <a:bodyPr/>
          <a:lstStyle/>
          <a:p>
            <a:pPr>
              <a:defRPr/>
            </a:pPr>
            <a:fld id="{5AAD66EE-F8EF-4113-96A1-8D0A52189110}" type="slidenum">
              <a:rPr lang="en-US" smtClean="0"/>
              <a:pPr>
                <a:defRPr/>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4175CEA9-24FE-4F7E-BF60-603163DA7941}" type="datetimeFigureOut">
              <a:rPr lang="en-US" smtClean="0"/>
              <a:pPr>
                <a:defRPr/>
              </a:pPr>
              <a:t>11/14/2012</a:t>
            </a:fld>
            <a:endParaRPr lang="en-US" dirty="0"/>
          </a:p>
        </p:txBody>
      </p:sp>
      <p:sp>
        <p:nvSpPr>
          <p:cNvPr id="3" name="Footer Placeholder 2"/>
          <p:cNvSpPr>
            <a:spLocks noGrp="1"/>
          </p:cNvSpPr>
          <p:nvPr>
            <p:ph type="ftr" sz="quarter" idx="11"/>
          </p:nvPr>
        </p:nvSpPr>
        <p:spPr/>
        <p:txBody>
          <a:bodyPr/>
          <a:lstStyle/>
          <a:p>
            <a:pPr>
              <a:defRPr/>
            </a:pPr>
            <a:endParaRPr lang="en-US" dirty="0"/>
          </a:p>
        </p:txBody>
      </p:sp>
      <p:sp>
        <p:nvSpPr>
          <p:cNvPr id="4" name="Slide Number Placeholder 3"/>
          <p:cNvSpPr>
            <a:spLocks noGrp="1"/>
          </p:cNvSpPr>
          <p:nvPr>
            <p:ph type="sldNum" sz="quarter" idx="12"/>
          </p:nvPr>
        </p:nvSpPr>
        <p:spPr/>
        <p:txBody>
          <a:bodyPr/>
          <a:lstStyle/>
          <a:p>
            <a:pPr>
              <a:defRPr/>
            </a:pPr>
            <a:fld id="{4E7CE49C-6A59-4DCF-A0F5-BD60FA0D41D5}" type="slidenum">
              <a:rPr lang="en-US" smtClean="0"/>
              <a:pPr>
                <a:defRPr/>
              </a:pPr>
              <a:t>‹#›</a:t>
            </a:fld>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840480" y="2468889"/>
            <a:ext cx="15361920" cy="5577840"/>
          </a:xfrm>
        </p:spPr>
        <p:txBody>
          <a:bodyPr lIns="0" anchor="b">
            <a:noAutofit/>
          </a:bodyPr>
          <a:lstStyle>
            <a:lvl1pPr algn="l" rtl="0">
              <a:spcBef>
                <a:spcPct val="0"/>
              </a:spcBef>
              <a:buNone/>
              <a:defRPr sz="137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3840480" y="8046720"/>
            <a:ext cx="15361920" cy="21945600"/>
          </a:xfrm>
        </p:spPr>
        <p:txBody>
          <a:bodyPr lIns="96140" rIns="96140"/>
          <a:lstStyle>
            <a:lvl1pPr marL="0" indent="0" algn="l">
              <a:buNone/>
              <a:defRPr sz="7400"/>
            </a:lvl1pPr>
            <a:lvl2pPr indent="0" algn="l">
              <a:buNone/>
              <a:defRPr sz="6300"/>
            </a:lvl2pPr>
            <a:lvl3pPr indent="0" algn="l">
              <a:buNone/>
              <a:defRPr sz="5200"/>
            </a:lvl3pPr>
            <a:lvl4pPr indent="0" algn="l">
              <a:buNone/>
              <a:defRPr sz="4700"/>
            </a:lvl4pPr>
            <a:lvl5pPr indent="0" algn="l">
              <a:buNone/>
              <a:defRPr sz="47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20020281" y="8046720"/>
            <a:ext cx="28625800" cy="21945600"/>
          </a:xfrm>
        </p:spPr>
        <p:txBody>
          <a:bodyPr tIns="0"/>
          <a:lstStyle>
            <a:lvl1pPr>
              <a:defRPr sz="14700"/>
            </a:lvl1pPr>
            <a:lvl2pPr>
              <a:defRPr sz="13700"/>
            </a:lvl2pPr>
            <a:lvl3pPr>
              <a:defRPr sz="12600"/>
            </a:lvl3pPr>
            <a:lvl4pPr>
              <a:defRPr sz="10500"/>
            </a:lvl4pPr>
            <a:lvl5pPr>
              <a:defRPr sz="95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pPr>
              <a:defRPr/>
            </a:pPr>
            <a:fld id="{7E982912-599C-4DA6-ADA7-DCB61117C5AF}" type="datetimeFigureOut">
              <a:rPr lang="en-US" smtClean="0"/>
              <a:pPr>
                <a:defRPr/>
              </a:pPr>
              <a:t>11/14/2012</a:t>
            </a:fld>
            <a:endParaRPr lang="en-US" dirty="0"/>
          </a:p>
        </p:txBody>
      </p:sp>
      <p:sp>
        <p:nvSpPr>
          <p:cNvPr id="6" name="Footer Placeholder 5"/>
          <p:cNvSpPr>
            <a:spLocks noGrp="1"/>
          </p:cNvSpPr>
          <p:nvPr>
            <p:ph type="ftr" sz="quarter" idx="11"/>
          </p:nvPr>
        </p:nvSpPr>
        <p:spPr/>
        <p:txBody>
          <a:bodyPr/>
          <a:lstStyle/>
          <a:p>
            <a:pPr>
              <a:defRPr/>
            </a:pPr>
            <a:endParaRPr lang="en-US" dirty="0"/>
          </a:p>
        </p:txBody>
      </p:sp>
      <p:sp>
        <p:nvSpPr>
          <p:cNvPr id="7" name="Slide Number Placeholder 6"/>
          <p:cNvSpPr>
            <a:spLocks noGrp="1"/>
          </p:cNvSpPr>
          <p:nvPr>
            <p:ph type="sldNum" sz="quarter" idx="12"/>
          </p:nvPr>
        </p:nvSpPr>
        <p:spPr/>
        <p:txBody>
          <a:bodyPr/>
          <a:lstStyle/>
          <a:p>
            <a:pPr>
              <a:defRPr/>
            </a:pPr>
            <a:fld id="{B6E38C8C-B5B5-4882-8DFA-55BFCB2059D5}" type="slidenum">
              <a:rPr lang="en-US" smtClean="0"/>
              <a:pPr>
                <a:defRPr/>
              </a:pPr>
              <a:t>‹#›</a:t>
            </a:fld>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17728217" y="5318770"/>
            <a:ext cx="29443680" cy="1975104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480698" tIns="240349" rIns="480698" bIns="240349" rtlCol="0" anchor="ctr"/>
          <a:lstStyle/>
          <a:p>
            <a:pPr algn="ctr" eaLnBrk="1" latinLnBrk="0" hangingPunct="1"/>
            <a:endParaRPr kumimoji="0" lang="en-US" dirty="0"/>
          </a:p>
        </p:txBody>
      </p:sp>
      <p:sp>
        <p:nvSpPr>
          <p:cNvPr id="12" name="Right Triangle 11"/>
          <p:cNvSpPr/>
          <p:nvPr/>
        </p:nvSpPr>
        <p:spPr>
          <a:xfrm rot="420000" flipV="1">
            <a:off x="44823150" y="25726891"/>
            <a:ext cx="870509" cy="746150"/>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480698" tIns="240349" rIns="480698" bIns="240349" rtlCol="0" anchor="ctr"/>
          <a:lstStyle/>
          <a:p>
            <a:pPr algn="ctr" eaLnBrk="1" latinLnBrk="0" hangingPunct="1"/>
            <a:endParaRPr kumimoji="0" lang="en-US" dirty="0"/>
          </a:p>
        </p:txBody>
      </p:sp>
      <p:sp>
        <p:nvSpPr>
          <p:cNvPr id="2" name="Title 1"/>
          <p:cNvSpPr>
            <a:spLocks noGrp="1"/>
          </p:cNvSpPr>
          <p:nvPr>
            <p:ph type="title"/>
          </p:nvPr>
        </p:nvSpPr>
        <p:spPr>
          <a:xfrm>
            <a:off x="3413760" y="5649583"/>
            <a:ext cx="12391949" cy="7596581"/>
          </a:xfrm>
        </p:spPr>
        <p:txBody>
          <a:bodyPr vert="horz" lIns="240349" tIns="240349" rIns="240349" bIns="240349" anchor="b"/>
          <a:lstStyle>
            <a:lvl1pPr algn="l">
              <a:buNone/>
              <a:defRPr sz="10500" b="1">
                <a:solidFill>
                  <a:schemeClr val="tx2"/>
                </a:solidFill>
              </a:defRPr>
            </a:lvl1pPr>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3413760" y="13578168"/>
            <a:ext cx="12374880" cy="10460736"/>
          </a:xfrm>
        </p:spPr>
        <p:txBody>
          <a:bodyPr lIns="336488" rIns="240349" bIns="240349" anchor="t"/>
          <a:lstStyle>
            <a:lvl1pPr marL="0" indent="0" algn="l">
              <a:spcBef>
                <a:spcPts val="1315"/>
              </a:spcBef>
              <a:buFontTx/>
              <a:buNone/>
              <a:defRPr sz="6800"/>
            </a:lvl1pPr>
            <a:lvl2pPr>
              <a:defRPr sz="6300"/>
            </a:lvl2pPr>
            <a:lvl3pPr>
              <a:defRPr sz="5200"/>
            </a:lvl3pPr>
            <a:lvl4pPr>
              <a:defRPr sz="4700"/>
            </a:lvl4pPr>
            <a:lvl5pPr>
              <a:defRPr sz="47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pPr>
              <a:defRPr/>
            </a:pPr>
            <a:fld id="{373B3D0C-7E81-403C-9BD0-B52C1251DDA5}" type="datetimeFigureOut">
              <a:rPr lang="en-US" smtClean="0"/>
              <a:pPr>
                <a:defRPr/>
              </a:pPr>
              <a:t>11/14/2012</a:t>
            </a:fld>
            <a:endParaRPr lang="en-US" dirty="0"/>
          </a:p>
        </p:txBody>
      </p:sp>
      <p:sp>
        <p:nvSpPr>
          <p:cNvPr id="6" name="Footer Placeholder 5"/>
          <p:cNvSpPr>
            <a:spLocks noGrp="1"/>
          </p:cNvSpPr>
          <p:nvPr>
            <p:ph type="ftr" sz="quarter" idx="11"/>
          </p:nvPr>
        </p:nvSpPr>
        <p:spPr/>
        <p:txBody>
          <a:bodyPr/>
          <a:lstStyle/>
          <a:p>
            <a:pPr>
              <a:defRPr/>
            </a:pPr>
            <a:endParaRPr lang="en-US" dirty="0"/>
          </a:p>
        </p:txBody>
      </p:sp>
      <p:sp>
        <p:nvSpPr>
          <p:cNvPr id="7" name="Slide Number Placeholder 6"/>
          <p:cNvSpPr>
            <a:spLocks noGrp="1"/>
          </p:cNvSpPr>
          <p:nvPr>
            <p:ph type="sldNum" sz="quarter" idx="12"/>
          </p:nvPr>
        </p:nvSpPr>
        <p:spPr>
          <a:xfrm>
            <a:off x="45232320" y="30510483"/>
            <a:ext cx="3413760" cy="1752600"/>
          </a:xfrm>
        </p:spPr>
        <p:txBody>
          <a:bodyPr/>
          <a:lstStyle/>
          <a:p>
            <a:pPr>
              <a:defRPr/>
            </a:pPr>
            <a:fld id="{86C0B1DB-2D1F-420A-BCD3-F4BA46DF3D4C}" type="slidenum">
              <a:rPr lang="en-US" smtClean="0"/>
              <a:pPr>
                <a:defRPr/>
              </a:pPr>
              <a:t>‹#›</a:t>
            </a:fld>
            <a:endParaRPr lang="en-US" dirty="0"/>
          </a:p>
        </p:txBody>
      </p:sp>
      <p:sp>
        <p:nvSpPr>
          <p:cNvPr id="3" name="Picture Placeholder 2"/>
          <p:cNvSpPr>
            <a:spLocks noGrp="1"/>
          </p:cNvSpPr>
          <p:nvPr>
            <p:ph type="pic" idx="1"/>
          </p:nvPr>
        </p:nvSpPr>
        <p:spPr>
          <a:xfrm rot="420000">
            <a:off x="19520441" y="5757682"/>
            <a:ext cx="25859232" cy="18873216"/>
          </a:xfrm>
          <a:prstGeom prst="rect">
            <a:avLst/>
          </a:prstGeom>
          <a:solidFill>
            <a:schemeClr val="bg2"/>
          </a:solidFill>
          <a:ln w="3000" cap="rnd">
            <a:solidFill>
              <a:srgbClr val="C0C0C0"/>
            </a:solidFill>
            <a:round/>
          </a:ln>
          <a:effectLst/>
        </p:spPr>
        <p:txBody>
          <a:bodyPr/>
          <a:lstStyle>
            <a:lvl1pPr marL="0" indent="0">
              <a:buNone/>
              <a:defRPr sz="16900"/>
            </a:lvl1pPr>
          </a:lstStyle>
          <a:p>
            <a:r>
              <a:rPr kumimoji="0" lang="en-US" dirty="0" smtClean="0"/>
              <a:t>Click icon to add picture</a:t>
            </a:r>
            <a:endParaRPr kumimoji="0" lang="en-US" dirty="0"/>
          </a:p>
        </p:txBody>
      </p:sp>
      <p:sp>
        <p:nvSpPr>
          <p:cNvPr id="10" name="Freeform 9"/>
          <p:cNvSpPr>
            <a:spLocks/>
          </p:cNvSpPr>
          <p:nvPr/>
        </p:nvSpPr>
        <p:spPr bwMode="auto">
          <a:xfrm flipV="1">
            <a:off x="-53340" y="27919680"/>
            <a:ext cx="51313080" cy="499872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480698" tIns="240349" rIns="480698" bIns="240349" anchor="t" compatLnSpc="1"/>
          <a:lstStyle/>
          <a:p>
            <a:pPr marL="0" algn="l" rtl="0" eaLnBrk="1" latinLnBrk="0" hangingPunct="1"/>
            <a:endParaRPr kumimoji="0" lang="en-US" dirty="0">
              <a:solidFill>
                <a:schemeClr val="tx1"/>
              </a:solidFill>
              <a:latin typeface="+mn-lt"/>
              <a:ea typeface="+mn-ea"/>
              <a:cs typeface="+mn-cs"/>
            </a:endParaRPr>
          </a:p>
        </p:txBody>
      </p:sp>
      <p:sp>
        <p:nvSpPr>
          <p:cNvPr id="11" name="Freeform 10"/>
          <p:cNvSpPr>
            <a:spLocks/>
          </p:cNvSpPr>
          <p:nvPr/>
        </p:nvSpPr>
        <p:spPr bwMode="auto">
          <a:xfrm flipV="1">
            <a:off x="24536400" y="29855162"/>
            <a:ext cx="26670000" cy="3063240"/>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480698" tIns="240349" rIns="480698" bIns="240349" anchor="t" compatLnSpc="1"/>
          <a:lstStyle/>
          <a:p>
            <a:pPr marL="0" algn="l" rtl="0" eaLnBrk="1" latinLnBrk="0" hangingPunct="1"/>
            <a:endParaRPr kumimoji="0" lang="en-US" dirty="0">
              <a:solidFill>
                <a:schemeClr val="tx1"/>
              </a:solidFill>
              <a:latin typeface="+mn-lt"/>
              <a:ea typeface="+mn-ea"/>
              <a:cs typeface="+mn-cs"/>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53340" y="-34291"/>
            <a:ext cx="51313080" cy="499872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480698" tIns="240349" rIns="480698" bIns="240349" anchor="t" compatLnSpc="1"/>
          <a:lstStyle/>
          <a:p>
            <a:pPr marL="0" algn="l" rtl="0" eaLnBrk="1" latinLnBrk="0" hangingPunct="1"/>
            <a:endParaRPr kumimoji="0" lang="en-US" dirty="0">
              <a:solidFill>
                <a:schemeClr val="tx1"/>
              </a:solidFill>
              <a:latin typeface="+mn-lt"/>
              <a:ea typeface="+mn-ea"/>
              <a:cs typeface="+mn-cs"/>
            </a:endParaRPr>
          </a:p>
        </p:txBody>
      </p:sp>
      <p:sp>
        <p:nvSpPr>
          <p:cNvPr id="8" name="Freeform 7"/>
          <p:cNvSpPr>
            <a:spLocks/>
          </p:cNvSpPr>
          <p:nvPr/>
        </p:nvSpPr>
        <p:spPr bwMode="auto">
          <a:xfrm>
            <a:off x="24536400" y="-34288"/>
            <a:ext cx="26670000" cy="3063240"/>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480698" tIns="240349" rIns="480698" bIns="240349" anchor="t" compatLnSpc="1"/>
          <a:lstStyle/>
          <a:p>
            <a:pPr marL="0" algn="l" rtl="0" eaLnBrk="1" latinLnBrk="0" hangingPunct="1"/>
            <a:endParaRPr kumimoji="0" lang="en-US" dirty="0">
              <a:solidFill>
                <a:schemeClr val="tx1"/>
              </a:solidFill>
              <a:latin typeface="+mn-lt"/>
              <a:ea typeface="+mn-ea"/>
              <a:cs typeface="+mn-cs"/>
            </a:endParaRPr>
          </a:p>
        </p:txBody>
      </p:sp>
      <p:sp>
        <p:nvSpPr>
          <p:cNvPr id="9" name="Title Placeholder 8"/>
          <p:cNvSpPr>
            <a:spLocks noGrp="1"/>
          </p:cNvSpPr>
          <p:nvPr>
            <p:ph type="title"/>
          </p:nvPr>
        </p:nvSpPr>
        <p:spPr>
          <a:xfrm>
            <a:off x="2560320" y="3379622"/>
            <a:ext cx="46085760" cy="5486400"/>
          </a:xfrm>
          <a:prstGeom prst="rect">
            <a:avLst/>
          </a:prstGeom>
        </p:spPr>
        <p:txBody>
          <a:bodyPr vert="horz" lIns="0" tIns="240349"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2560320" y="9290304"/>
            <a:ext cx="46085760" cy="21067776"/>
          </a:xfrm>
          <a:prstGeom prst="rect">
            <a:avLst/>
          </a:prstGeom>
        </p:spPr>
        <p:txBody>
          <a:bodyPr vert="horz" lIns="480698" tIns="240349" rIns="480698" bIns="240349">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2560320" y="30510483"/>
            <a:ext cx="11948160" cy="1752600"/>
          </a:xfrm>
          <a:prstGeom prst="rect">
            <a:avLst/>
          </a:prstGeom>
        </p:spPr>
        <p:txBody>
          <a:bodyPr vert="horz" lIns="0" tIns="0" rIns="0" bIns="0" anchor="b"/>
          <a:lstStyle>
            <a:lvl1pPr algn="l" eaLnBrk="1" latinLnBrk="0" hangingPunct="1">
              <a:defRPr kumimoji="0" sz="6300">
                <a:solidFill>
                  <a:schemeClr val="tx2">
                    <a:shade val="90000"/>
                  </a:schemeClr>
                </a:solidFill>
              </a:defRPr>
            </a:lvl1pPr>
          </a:lstStyle>
          <a:p>
            <a:pPr>
              <a:defRPr/>
            </a:pPr>
            <a:fld id="{8AA10223-C4B5-4AFF-B79D-60CBB84C0284}" type="datetimeFigureOut">
              <a:rPr lang="en-US" smtClean="0"/>
              <a:pPr>
                <a:defRPr/>
              </a:pPr>
              <a:t>11/14/2012</a:t>
            </a:fld>
            <a:endParaRPr lang="en-US" dirty="0"/>
          </a:p>
        </p:txBody>
      </p:sp>
      <p:sp>
        <p:nvSpPr>
          <p:cNvPr id="22" name="Footer Placeholder 21"/>
          <p:cNvSpPr>
            <a:spLocks noGrp="1"/>
          </p:cNvSpPr>
          <p:nvPr>
            <p:ph type="ftr" sz="quarter" idx="3"/>
          </p:nvPr>
        </p:nvSpPr>
        <p:spPr>
          <a:xfrm>
            <a:off x="14935200" y="30510483"/>
            <a:ext cx="18775680" cy="1752600"/>
          </a:xfrm>
          <a:prstGeom prst="rect">
            <a:avLst/>
          </a:prstGeom>
        </p:spPr>
        <p:txBody>
          <a:bodyPr vert="horz" lIns="0" tIns="0" rIns="0" bIns="0" anchor="b"/>
          <a:lstStyle>
            <a:lvl1pPr algn="l" eaLnBrk="1" latinLnBrk="0" hangingPunct="1">
              <a:defRPr kumimoji="0" sz="6300">
                <a:solidFill>
                  <a:schemeClr val="tx2">
                    <a:shade val="90000"/>
                  </a:schemeClr>
                </a:solidFill>
              </a:defRPr>
            </a:lvl1pPr>
          </a:lstStyle>
          <a:p>
            <a:pPr>
              <a:defRPr/>
            </a:pPr>
            <a:endParaRPr lang="en-US" dirty="0"/>
          </a:p>
        </p:txBody>
      </p:sp>
      <p:sp>
        <p:nvSpPr>
          <p:cNvPr id="18" name="Slide Number Placeholder 17"/>
          <p:cNvSpPr>
            <a:spLocks noGrp="1"/>
          </p:cNvSpPr>
          <p:nvPr>
            <p:ph type="sldNum" sz="quarter" idx="4"/>
          </p:nvPr>
        </p:nvSpPr>
        <p:spPr>
          <a:xfrm>
            <a:off x="44378880" y="30510483"/>
            <a:ext cx="4267200" cy="1752600"/>
          </a:xfrm>
          <a:prstGeom prst="rect">
            <a:avLst/>
          </a:prstGeom>
        </p:spPr>
        <p:txBody>
          <a:bodyPr vert="horz" lIns="0" tIns="0" rIns="0" bIns="0" anchor="b"/>
          <a:lstStyle>
            <a:lvl1pPr algn="r" eaLnBrk="1" latinLnBrk="0" hangingPunct="1">
              <a:defRPr kumimoji="0" sz="6300">
                <a:solidFill>
                  <a:schemeClr val="tx2">
                    <a:shade val="90000"/>
                  </a:schemeClr>
                </a:solidFill>
              </a:defRPr>
            </a:lvl1pPr>
          </a:lstStyle>
          <a:p>
            <a:pPr>
              <a:defRPr/>
            </a:pPr>
            <a:fld id="{2DC9F7DB-DCA2-4F35-96AE-5E15CC03D43F}" type="slidenum">
              <a:rPr lang="en-US" smtClean="0"/>
              <a:pPr>
                <a:defRPr/>
              </a:pPr>
              <a:t>‹#›</a:t>
            </a:fld>
            <a:endParaRPr lang="en-US" dirty="0"/>
          </a:p>
        </p:txBody>
      </p:sp>
      <p:grpSp>
        <p:nvGrpSpPr>
          <p:cNvPr id="2" name="Group 1"/>
          <p:cNvGrpSpPr/>
          <p:nvPr/>
        </p:nvGrpSpPr>
        <p:grpSpPr>
          <a:xfrm>
            <a:off x="-106495" y="971559"/>
            <a:ext cx="51411069" cy="3116275"/>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dirty="0"/>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dirty="0"/>
            </a:p>
          </p:txBody>
        </p:sp>
      </p:gr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rtl="0" eaLnBrk="1" latinLnBrk="0" hangingPunct="1">
        <a:spcBef>
          <a:spcPct val="0"/>
        </a:spcBef>
        <a:buNone/>
        <a:defRPr kumimoji="0" sz="26300" b="0" kern="1200">
          <a:ln>
            <a:noFill/>
          </a:ln>
          <a:solidFill>
            <a:schemeClr val="tx2"/>
          </a:solidFill>
          <a:effectLst/>
          <a:latin typeface="+mj-lt"/>
          <a:ea typeface="+mj-ea"/>
          <a:cs typeface="+mj-cs"/>
        </a:defRPr>
      </a:lvl1pPr>
    </p:titleStyle>
    <p:bodyStyle>
      <a:lvl1pPr marL="1442092" indent="-1442092" algn="l" rtl="0" eaLnBrk="1" latinLnBrk="0" hangingPunct="1">
        <a:spcBef>
          <a:spcPct val="20000"/>
        </a:spcBef>
        <a:buClr>
          <a:schemeClr val="accent3"/>
        </a:buClr>
        <a:buSzPct val="95000"/>
        <a:buFont typeface="Wingdings 2"/>
        <a:buChar char=""/>
        <a:defRPr kumimoji="0" sz="13700" kern="1200">
          <a:solidFill>
            <a:schemeClr val="tx1"/>
          </a:solidFill>
          <a:latin typeface="+mn-lt"/>
          <a:ea typeface="+mn-ea"/>
          <a:cs typeface="+mn-cs"/>
        </a:defRPr>
      </a:lvl1pPr>
      <a:lvl2pPr marL="3364881" indent="-1297883" algn="l" rtl="0" eaLnBrk="1" latinLnBrk="0" hangingPunct="1">
        <a:spcBef>
          <a:spcPct val="20000"/>
        </a:spcBef>
        <a:buClr>
          <a:schemeClr val="accent1"/>
        </a:buClr>
        <a:buSzPct val="85000"/>
        <a:buFont typeface="Wingdings 2"/>
        <a:buChar char=""/>
        <a:defRPr kumimoji="0" sz="12600" kern="1200">
          <a:solidFill>
            <a:schemeClr val="tx1"/>
          </a:solidFill>
          <a:latin typeface="+mn-lt"/>
          <a:ea typeface="+mn-ea"/>
          <a:cs typeface="+mn-cs"/>
        </a:defRPr>
      </a:lvl2pPr>
      <a:lvl3pPr marL="4806973" indent="-1297883" algn="l" rtl="0" eaLnBrk="1" latinLnBrk="0" hangingPunct="1">
        <a:spcBef>
          <a:spcPct val="20000"/>
        </a:spcBef>
        <a:buClr>
          <a:schemeClr val="accent2"/>
        </a:buClr>
        <a:buSzPct val="70000"/>
        <a:buFont typeface="Wingdings 2"/>
        <a:buChar char=""/>
        <a:defRPr kumimoji="0" sz="11000" kern="1200">
          <a:solidFill>
            <a:schemeClr val="tx1"/>
          </a:solidFill>
          <a:latin typeface="+mn-lt"/>
          <a:ea typeface="+mn-ea"/>
          <a:cs typeface="+mn-cs"/>
        </a:defRPr>
      </a:lvl3pPr>
      <a:lvl4pPr marL="6249065" indent="-1105604" algn="l" rtl="0" eaLnBrk="1" latinLnBrk="0" hangingPunct="1">
        <a:spcBef>
          <a:spcPct val="20000"/>
        </a:spcBef>
        <a:buClr>
          <a:schemeClr val="accent3"/>
        </a:buClr>
        <a:buSzPct val="65000"/>
        <a:buFont typeface="Wingdings 2"/>
        <a:buChar char=""/>
        <a:defRPr kumimoji="0" sz="10500" kern="1200">
          <a:solidFill>
            <a:schemeClr val="tx1"/>
          </a:solidFill>
          <a:latin typeface="+mn-lt"/>
          <a:ea typeface="+mn-ea"/>
          <a:cs typeface="+mn-cs"/>
        </a:defRPr>
      </a:lvl4pPr>
      <a:lvl5pPr marL="7691158" indent="-1105604" algn="l" rtl="0" eaLnBrk="1" latinLnBrk="0" hangingPunct="1">
        <a:spcBef>
          <a:spcPct val="20000"/>
        </a:spcBef>
        <a:buClr>
          <a:schemeClr val="accent4"/>
        </a:buClr>
        <a:buSzPct val="65000"/>
        <a:buFont typeface="Wingdings 2"/>
        <a:buChar char=""/>
        <a:defRPr kumimoji="0" sz="10500" kern="1200">
          <a:solidFill>
            <a:schemeClr val="tx1"/>
          </a:solidFill>
          <a:latin typeface="+mn-lt"/>
          <a:ea typeface="+mn-ea"/>
          <a:cs typeface="+mn-cs"/>
        </a:defRPr>
      </a:lvl5pPr>
      <a:lvl6pPr marL="9133250" indent="-1105604" algn="l" rtl="0" eaLnBrk="1" latinLnBrk="0" hangingPunct="1">
        <a:spcBef>
          <a:spcPct val="20000"/>
        </a:spcBef>
        <a:buClr>
          <a:schemeClr val="accent5"/>
        </a:buClr>
        <a:buSzPct val="80000"/>
        <a:buFont typeface="Wingdings 2"/>
        <a:buChar char=""/>
        <a:defRPr kumimoji="0" sz="9500" kern="1200">
          <a:solidFill>
            <a:schemeClr val="tx1"/>
          </a:solidFill>
          <a:latin typeface="+mn-lt"/>
          <a:ea typeface="+mn-ea"/>
          <a:cs typeface="+mn-cs"/>
        </a:defRPr>
      </a:lvl6pPr>
      <a:lvl7pPr marL="10094644" indent="-961394" algn="l" rtl="0" eaLnBrk="1" latinLnBrk="0" hangingPunct="1">
        <a:spcBef>
          <a:spcPct val="20000"/>
        </a:spcBef>
        <a:buClr>
          <a:schemeClr val="accent6"/>
        </a:buClr>
        <a:buSzPct val="80000"/>
        <a:buFont typeface="Wingdings 2"/>
        <a:buChar char=""/>
        <a:defRPr kumimoji="0" sz="8400" kern="1200" baseline="0">
          <a:solidFill>
            <a:schemeClr val="tx1"/>
          </a:solidFill>
          <a:latin typeface="+mn-lt"/>
          <a:ea typeface="+mn-ea"/>
          <a:cs typeface="+mn-cs"/>
        </a:defRPr>
      </a:lvl7pPr>
      <a:lvl8pPr marL="11536736" indent="-961394" algn="l" rtl="0" eaLnBrk="1" latinLnBrk="0" hangingPunct="1">
        <a:spcBef>
          <a:spcPct val="20000"/>
        </a:spcBef>
        <a:buClr>
          <a:schemeClr val="tx2"/>
        </a:buClr>
        <a:buChar char="•"/>
        <a:defRPr kumimoji="0" sz="8400" kern="1200">
          <a:solidFill>
            <a:schemeClr val="tx1"/>
          </a:solidFill>
          <a:latin typeface="+mn-lt"/>
          <a:ea typeface="+mn-ea"/>
          <a:cs typeface="+mn-cs"/>
        </a:defRPr>
      </a:lvl8pPr>
      <a:lvl9pPr marL="12978828" indent="-961394" algn="l" rtl="0" eaLnBrk="1" latinLnBrk="0" hangingPunct="1">
        <a:spcBef>
          <a:spcPct val="20000"/>
        </a:spcBef>
        <a:buClr>
          <a:schemeClr val="tx2"/>
        </a:buClr>
        <a:buFontTx/>
        <a:buChar char="•"/>
        <a:defRPr kumimoji="0" sz="7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2403487" algn="l" rtl="0" eaLnBrk="1" latinLnBrk="0" hangingPunct="1">
        <a:defRPr kumimoji="0" kern="1200">
          <a:solidFill>
            <a:schemeClr val="tx1"/>
          </a:solidFill>
          <a:latin typeface="+mn-lt"/>
          <a:ea typeface="+mn-ea"/>
          <a:cs typeface="+mn-cs"/>
        </a:defRPr>
      </a:lvl2pPr>
      <a:lvl3pPr marL="4806973" algn="l" rtl="0" eaLnBrk="1" latinLnBrk="0" hangingPunct="1">
        <a:defRPr kumimoji="0" kern="1200">
          <a:solidFill>
            <a:schemeClr val="tx1"/>
          </a:solidFill>
          <a:latin typeface="+mn-lt"/>
          <a:ea typeface="+mn-ea"/>
          <a:cs typeface="+mn-cs"/>
        </a:defRPr>
      </a:lvl3pPr>
      <a:lvl4pPr marL="7210460" algn="l" rtl="0" eaLnBrk="1" latinLnBrk="0" hangingPunct="1">
        <a:defRPr kumimoji="0" kern="1200">
          <a:solidFill>
            <a:schemeClr val="tx1"/>
          </a:solidFill>
          <a:latin typeface="+mn-lt"/>
          <a:ea typeface="+mn-ea"/>
          <a:cs typeface="+mn-cs"/>
        </a:defRPr>
      </a:lvl4pPr>
      <a:lvl5pPr marL="9613947" algn="l" rtl="0" eaLnBrk="1" latinLnBrk="0" hangingPunct="1">
        <a:defRPr kumimoji="0" kern="1200">
          <a:solidFill>
            <a:schemeClr val="tx1"/>
          </a:solidFill>
          <a:latin typeface="+mn-lt"/>
          <a:ea typeface="+mn-ea"/>
          <a:cs typeface="+mn-cs"/>
        </a:defRPr>
      </a:lvl5pPr>
      <a:lvl6pPr marL="12017434" algn="l" rtl="0" eaLnBrk="1" latinLnBrk="0" hangingPunct="1">
        <a:defRPr kumimoji="0" kern="1200">
          <a:solidFill>
            <a:schemeClr val="tx1"/>
          </a:solidFill>
          <a:latin typeface="+mn-lt"/>
          <a:ea typeface="+mn-ea"/>
          <a:cs typeface="+mn-cs"/>
        </a:defRPr>
      </a:lvl6pPr>
      <a:lvl7pPr marL="14420921" algn="l" rtl="0" eaLnBrk="1" latinLnBrk="0" hangingPunct="1">
        <a:defRPr kumimoji="0" kern="1200">
          <a:solidFill>
            <a:schemeClr val="tx1"/>
          </a:solidFill>
          <a:latin typeface="+mn-lt"/>
          <a:ea typeface="+mn-ea"/>
          <a:cs typeface="+mn-cs"/>
        </a:defRPr>
      </a:lvl7pPr>
      <a:lvl8pPr marL="16824407" algn="l" rtl="0" eaLnBrk="1" latinLnBrk="0" hangingPunct="1">
        <a:defRPr kumimoji="0" kern="1200">
          <a:solidFill>
            <a:schemeClr val="tx1"/>
          </a:solidFill>
          <a:latin typeface="+mn-lt"/>
          <a:ea typeface="+mn-ea"/>
          <a:cs typeface="+mn-cs"/>
        </a:defRPr>
      </a:lvl8pPr>
      <a:lvl9pPr marL="19227894"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chart" Target="../charts/chart4.xml"/><Relationship Id="rId13" Type="http://schemas.openxmlformats.org/officeDocument/2006/relationships/image" Target="../media/image4.jpeg"/><Relationship Id="rId18" Type="http://schemas.openxmlformats.org/officeDocument/2006/relationships/chart" Target="../charts/chart12.xml"/><Relationship Id="rId3" Type="http://schemas.openxmlformats.org/officeDocument/2006/relationships/image" Target="../media/image1.jpeg"/><Relationship Id="rId7" Type="http://schemas.openxmlformats.org/officeDocument/2006/relationships/chart" Target="../charts/chart3.xml"/><Relationship Id="rId12" Type="http://schemas.openxmlformats.org/officeDocument/2006/relationships/image" Target="../media/image3.jpeg"/><Relationship Id="rId17" Type="http://schemas.openxmlformats.org/officeDocument/2006/relationships/chart" Target="../charts/chart11.xml"/><Relationship Id="rId2" Type="http://schemas.openxmlformats.org/officeDocument/2006/relationships/notesSlide" Target="../notesSlides/notesSlide1.xml"/><Relationship Id="rId16" Type="http://schemas.openxmlformats.org/officeDocument/2006/relationships/chart" Target="../charts/chart10.xml"/><Relationship Id="rId1" Type="http://schemas.openxmlformats.org/officeDocument/2006/relationships/slideLayout" Target="../slideLayouts/slideLayout7.xml"/><Relationship Id="rId6" Type="http://schemas.openxmlformats.org/officeDocument/2006/relationships/chart" Target="../charts/chart2.xml"/><Relationship Id="rId11" Type="http://schemas.openxmlformats.org/officeDocument/2006/relationships/chart" Target="../charts/chart7.xml"/><Relationship Id="rId5" Type="http://schemas.openxmlformats.org/officeDocument/2006/relationships/chart" Target="../charts/chart1.xml"/><Relationship Id="rId15" Type="http://schemas.openxmlformats.org/officeDocument/2006/relationships/chart" Target="../charts/chart9.xml"/><Relationship Id="rId10" Type="http://schemas.openxmlformats.org/officeDocument/2006/relationships/chart" Target="../charts/chart6.xml"/><Relationship Id="rId19"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hart" Target="../charts/chart5.xml"/><Relationship Id="rId14" Type="http://schemas.openxmlformats.org/officeDocument/2006/relationships/chart" Target="../charts/char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duotone>
              <a:schemeClr val="bg1">
                <a:shade val="90000"/>
                <a:satMod val="150000"/>
              </a:schemeClr>
              <a:schemeClr val="bg1">
                <a:tint val="88000"/>
                <a:satMod val="150000"/>
              </a:schemeClr>
            </a:duotone>
            <a:lum/>
          </a:blip>
          <a:srcRect/>
          <a:tile tx="0" ty="0" sx="65000" sy="65000" flip="none" algn="tl"/>
        </a:blipFill>
        <a:effectLst/>
      </p:bgPr>
    </p:bg>
    <p:spTree>
      <p:nvGrpSpPr>
        <p:cNvPr id="1" name=""/>
        <p:cNvGrpSpPr/>
        <p:nvPr/>
      </p:nvGrpSpPr>
      <p:grpSpPr>
        <a:xfrm>
          <a:off x="0" y="0"/>
          <a:ext cx="0" cy="0"/>
          <a:chOff x="0" y="0"/>
          <a:chExt cx="0" cy="0"/>
        </a:xfrm>
      </p:grpSpPr>
      <p:sp>
        <p:nvSpPr>
          <p:cNvPr id="1032" name="TextBox 8"/>
          <p:cNvSpPr txBox="1">
            <a:spLocks noChangeArrowheads="1"/>
          </p:cNvSpPr>
          <p:nvPr/>
        </p:nvSpPr>
        <p:spPr bwMode="auto">
          <a:xfrm>
            <a:off x="1676400" y="0"/>
            <a:ext cx="47853600" cy="2802794"/>
          </a:xfrm>
          <a:prstGeom prst="rect">
            <a:avLst/>
          </a:prstGeom>
          <a:noFill/>
          <a:ln w="63500">
            <a:noFill/>
            <a:miter lim="800000"/>
            <a:headEnd/>
            <a:tailEnd/>
          </a:ln>
        </p:spPr>
        <p:txBody>
          <a:bodyPr wrap="square" lIns="93447" tIns="46724" rIns="93447" bIns="46724">
            <a:spAutoFit/>
          </a:bodyPr>
          <a:lstStyle/>
          <a:p>
            <a:pPr algn="ctr"/>
            <a:r>
              <a:rPr lang="en-US" sz="8800" b="1" dirty="0" smtClean="0">
                <a:solidFill>
                  <a:schemeClr val="accent1">
                    <a:lumMod val="75000"/>
                  </a:schemeClr>
                </a:solidFill>
                <a:latin typeface="+mj-lt"/>
              </a:rPr>
              <a:t>Interactions between Groundwater and Surface Water at a Mid-Upper Reach of the Yadkin </a:t>
            </a:r>
            <a:r>
              <a:rPr lang="en-US" sz="8800" b="1" dirty="0" smtClean="0">
                <a:solidFill>
                  <a:schemeClr val="accent1">
                    <a:lumMod val="75000"/>
                  </a:schemeClr>
                </a:solidFill>
                <a:latin typeface="+mj-lt"/>
              </a:rPr>
              <a:t>River</a:t>
            </a:r>
          </a:p>
          <a:p>
            <a:pPr algn="ctr"/>
            <a:r>
              <a:rPr lang="en-US" sz="8800" b="1" dirty="0" smtClean="0">
                <a:solidFill>
                  <a:schemeClr val="accent1">
                    <a:lumMod val="75000"/>
                  </a:schemeClr>
                </a:solidFill>
                <a:latin typeface="+mj-lt"/>
              </a:rPr>
              <a:t> </a:t>
            </a:r>
            <a:r>
              <a:rPr lang="en-US" sz="8800" b="1" dirty="0" smtClean="0">
                <a:solidFill>
                  <a:schemeClr val="accent1">
                    <a:lumMod val="75000"/>
                  </a:schemeClr>
                </a:solidFill>
                <a:latin typeface="+mj-lt"/>
              </a:rPr>
              <a:t>and Their Implications in Nutrients Loading to the River from Residuals Land Application </a:t>
            </a:r>
            <a:r>
              <a:rPr lang="en-US" sz="8800" b="1" dirty="0" smtClean="0">
                <a:solidFill>
                  <a:schemeClr val="accent1">
                    <a:lumMod val="75000"/>
                  </a:schemeClr>
                </a:solidFill>
                <a:latin typeface="+mj-lt"/>
              </a:rPr>
              <a:t>Fields</a:t>
            </a:r>
            <a:endParaRPr lang="en-US" sz="8800" dirty="0">
              <a:solidFill>
                <a:schemeClr val="accent1">
                  <a:lumMod val="75000"/>
                </a:schemeClr>
              </a:solidFill>
              <a:latin typeface="+mj-lt"/>
            </a:endParaRPr>
          </a:p>
        </p:txBody>
      </p:sp>
      <p:sp>
        <p:nvSpPr>
          <p:cNvPr id="1033" name="TextBox 9"/>
          <p:cNvSpPr txBox="1">
            <a:spLocks noChangeArrowheads="1"/>
          </p:cNvSpPr>
          <p:nvPr/>
        </p:nvSpPr>
        <p:spPr bwMode="auto">
          <a:xfrm>
            <a:off x="4953000" y="2895600"/>
            <a:ext cx="41042709" cy="2033353"/>
          </a:xfrm>
          <a:prstGeom prst="rect">
            <a:avLst/>
          </a:prstGeom>
          <a:noFill/>
          <a:ln w="25400">
            <a:noFill/>
            <a:miter lim="800000"/>
            <a:headEnd/>
            <a:tailEnd/>
          </a:ln>
        </p:spPr>
        <p:txBody>
          <a:bodyPr wrap="square" lIns="93447" tIns="46724" rIns="93447" bIns="46724">
            <a:spAutoFit/>
          </a:bodyPr>
          <a:lstStyle/>
          <a:p>
            <a:pPr algn="ctr"/>
            <a:r>
              <a:rPr lang="en-US" sz="5400" dirty="0" smtClean="0">
                <a:solidFill>
                  <a:schemeClr val="accent1">
                    <a:lumMod val="75000"/>
                  </a:schemeClr>
                </a:solidFill>
                <a:latin typeface="+mj-lt"/>
              </a:rPr>
              <a:t>Shuying Wang</a:t>
            </a:r>
            <a:r>
              <a:rPr lang="en-US" sz="5400" baseline="30000" dirty="0" smtClean="0">
                <a:solidFill>
                  <a:schemeClr val="accent1">
                    <a:lumMod val="75000"/>
                  </a:schemeClr>
                </a:solidFill>
                <a:latin typeface="+mj-lt"/>
              </a:rPr>
              <a:t>1</a:t>
            </a:r>
            <a:r>
              <a:rPr lang="en-US" sz="5400" dirty="0" smtClean="0">
                <a:solidFill>
                  <a:schemeClr val="accent1">
                    <a:lumMod val="75000"/>
                  </a:schemeClr>
                </a:solidFill>
                <a:latin typeface="+mj-lt"/>
              </a:rPr>
              <a:t>, Angela M. Moore</a:t>
            </a:r>
            <a:r>
              <a:rPr lang="en-US" sz="5400" baseline="30000" dirty="0" smtClean="0">
                <a:solidFill>
                  <a:schemeClr val="accent1">
                    <a:lumMod val="75000"/>
                  </a:schemeClr>
                </a:solidFill>
                <a:latin typeface="+mj-lt"/>
              </a:rPr>
              <a:t>2</a:t>
            </a:r>
            <a:r>
              <a:rPr lang="en-US" sz="5400" dirty="0" smtClean="0">
                <a:solidFill>
                  <a:schemeClr val="accent1">
                    <a:lumMod val="75000"/>
                  </a:schemeClr>
                </a:solidFill>
                <a:latin typeface="+mj-lt"/>
              </a:rPr>
              <a:t>, Chuanhui Gu</a:t>
            </a:r>
            <a:r>
              <a:rPr lang="en-US" sz="5400" baseline="30000" dirty="0" smtClean="0">
                <a:solidFill>
                  <a:schemeClr val="accent1">
                    <a:lumMod val="75000"/>
                  </a:schemeClr>
                </a:solidFill>
                <a:latin typeface="+mj-lt"/>
              </a:rPr>
              <a:t>3</a:t>
            </a:r>
            <a:endParaRPr lang="en-US" sz="5400" dirty="0" smtClean="0">
              <a:solidFill>
                <a:schemeClr val="accent1">
                  <a:lumMod val="75000"/>
                </a:schemeClr>
              </a:solidFill>
              <a:latin typeface="+mj-lt"/>
            </a:endParaRPr>
          </a:p>
          <a:p>
            <a:r>
              <a:rPr lang="en-US" sz="3600" baseline="30000" dirty="0" smtClean="0">
                <a:solidFill>
                  <a:schemeClr val="accent1">
                    <a:lumMod val="75000"/>
                  </a:schemeClr>
                </a:solidFill>
                <a:latin typeface="+mj-lt"/>
              </a:rPr>
              <a:t>1</a:t>
            </a:r>
            <a:r>
              <a:rPr lang="en-US" sz="3600" dirty="0" smtClean="0">
                <a:solidFill>
                  <a:schemeClr val="accent1">
                    <a:lumMod val="75000"/>
                  </a:schemeClr>
                </a:solidFill>
                <a:latin typeface="+mj-lt"/>
              </a:rPr>
              <a:t>North Carolina Division of Water Quality, Raleigh, 27601, NC; </a:t>
            </a:r>
            <a:r>
              <a:rPr lang="en-US" sz="3600" baseline="30000" dirty="0" smtClean="0">
                <a:solidFill>
                  <a:schemeClr val="accent1">
                    <a:lumMod val="75000"/>
                  </a:schemeClr>
                </a:solidFill>
                <a:latin typeface="+mj-lt"/>
              </a:rPr>
              <a:t>2</a:t>
            </a:r>
            <a:r>
              <a:rPr lang="en-US" sz="3600" dirty="0" smtClean="0">
                <a:solidFill>
                  <a:schemeClr val="accent1">
                    <a:lumMod val="75000"/>
                  </a:schemeClr>
                </a:solidFill>
                <a:latin typeface="+mj-lt"/>
              </a:rPr>
              <a:t>Department of Geology, Guilford College, Greensboro, NC 27410; </a:t>
            </a:r>
            <a:r>
              <a:rPr lang="en-US" sz="3600" baseline="30000" dirty="0" smtClean="0">
                <a:solidFill>
                  <a:schemeClr val="accent1">
                    <a:lumMod val="75000"/>
                  </a:schemeClr>
                </a:solidFill>
                <a:latin typeface="+mj-lt"/>
              </a:rPr>
              <a:t>3</a:t>
            </a:r>
            <a:r>
              <a:rPr lang="en-US" sz="3600" dirty="0" smtClean="0">
                <a:solidFill>
                  <a:schemeClr val="accent1">
                    <a:lumMod val="75000"/>
                  </a:schemeClr>
                </a:solidFill>
                <a:latin typeface="+mj-lt"/>
              </a:rPr>
              <a:t>Department of Geology, Appalachian State University, Boone, NC </a:t>
            </a:r>
            <a:r>
              <a:rPr lang="en-US" sz="3600" dirty="0" smtClean="0">
                <a:solidFill>
                  <a:schemeClr val="accent1">
                    <a:lumMod val="75000"/>
                  </a:schemeClr>
                </a:solidFill>
                <a:latin typeface="+mj-lt"/>
              </a:rPr>
              <a:t>28607</a:t>
            </a:r>
          </a:p>
          <a:p>
            <a:pPr algn="ctr"/>
            <a:r>
              <a:rPr lang="en-US" sz="3600" dirty="0" smtClean="0">
                <a:solidFill>
                  <a:schemeClr val="accent1">
                    <a:lumMod val="75000"/>
                  </a:schemeClr>
                </a:solidFill>
                <a:latin typeface="+mj-lt"/>
              </a:rPr>
              <a:t>2012 GSA, Charlotte</a:t>
            </a:r>
            <a:endParaRPr lang="en-US" sz="3600" dirty="0">
              <a:solidFill>
                <a:schemeClr val="accent1">
                  <a:lumMod val="75000"/>
                </a:schemeClr>
              </a:solidFill>
              <a:latin typeface="+mj-lt"/>
            </a:endParaRPr>
          </a:p>
        </p:txBody>
      </p:sp>
      <p:sp>
        <p:nvSpPr>
          <p:cNvPr id="1035" name="TextBox 26"/>
          <p:cNvSpPr txBox="1">
            <a:spLocks noChangeArrowheads="1"/>
          </p:cNvSpPr>
          <p:nvPr/>
        </p:nvSpPr>
        <p:spPr bwMode="auto">
          <a:xfrm>
            <a:off x="914400" y="5410200"/>
            <a:ext cx="11430000" cy="3657600"/>
          </a:xfrm>
          <a:prstGeom prst="rect">
            <a:avLst/>
          </a:prstGeom>
          <a:noFill/>
          <a:ln w="101600">
            <a:noFill/>
            <a:miter lim="800000"/>
            <a:headEnd/>
            <a:tailEnd/>
          </a:ln>
        </p:spPr>
        <p:txBody>
          <a:bodyPr wrap="square" lIns="182880" tIns="182880" rIns="182880" bIns="182880">
            <a:noAutofit/>
          </a:bodyPr>
          <a:lstStyle/>
          <a:p>
            <a:r>
              <a:rPr lang="en-US" sz="4800" b="1" dirty="0" smtClean="0">
                <a:solidFill>
                  <a:schemeClr val="accent1">
                    <a:lumMod val="75000"/>
                  </a:schemeClr>
                </a:solidFill>
                <a:latin typeface="+mj-lt"/>
              </a:rPr>
              <a:t>Purpose of Investigation</a:t>
            </a:r>
            <a:endParaRPr lang="en-US" sz="4800" dirty="0" smtClean="0">
              <a:solidFill>
                <a:schemeClr val="accent1">
                  <a:lumMod val="75000"/>
                </a:schemeClr>
              </a:solidFill>
              <a:latin typeface="+mj-lt"/>
            </a:endParaRPr>
          </a:p>
          <a:p>
            <a:pPr>
              <a:spcAft>
                <a:spcPts val="1200"/>
              </a:spcAft>
              <a:defRPr/>
            </a:pPr>
            <a:r>
              <a:rPr lang="en-US" sz="2800" dirty="0" smtClean="0">
                <a:latin typeface="Helvetica" pitchFamily="34" charset="0"/>
                <a:cs typeface="Helvetica" pitchFamily="34" charset="0"/>
              </a:rPr>
              <a:t>This investigation was launched in May 2011 to help the N.C. Division of Water Quality (DWQ) determine if the current rules and monitoring requirements for residuals land application permits are adequate to protect the quality of ground and surface waters of North Carolina and if groundwater discharge is a significant source of nutrient loading to surface water from residuals land application fields</a:t>
            </a:r>
            <a:r>
              <a:rPr lang="en-US" sz="2800" dirty="0" smtClean="0">
                <a:latin typeface="+mn-lt"/>
              </a:rPr>
              <a:t>. </a:t>
            </a:r>
            <a:endParaRPr lang="en-US" sz="2800" dirty="0" smtClean="0">
              <a:latin typeface="+mn-lt"/>
              <a:cs typeface="Times New Roman" pitchFamily="18" charset="0"/>
            </a:endParaRPr>
          </a:p>
        </p:txBody>
      </p:sp>
      <p:sp>
        <p:nvSpPr>
          <p:cNvPr id="1110" name="TextBox 37"/>
          <p:cNvSpPr txBox="1">
            <a:spLocks noChangeArrowheads="1"/>
          </p:cNvSpPr>
          <p:nvPr/>
        </p:nvSpPr>
        <p:spPr bwMode="auto">
          <a:xfrm>
            <a:off x="838200" y="22783800"/>
            <a:ext cx="11658600" cy="9677400"/>
          </a:xfrm>
          <a:prstGeom prst="rect">
            <a:avLst/>
          </a:prstGeom>
          <a:noFill/>
          <a:ln w="101600">
            <a:noFill/>
            <a:miter lim="800000"/>
            <a:headEnd/>
            <a:tailEnd/>
          </a:ln>
        </p:spPr>
        <p:txBody>
          <a:bodyPr wrap="square" lIns="182880" tIns="182880" rIns="182880" bIns="182880">
            <a:noAutofit/>
          </a:bodyPr>
          <a:lstStyle/>
          <a:p>
            <a:pPr>
              <a:defRPr/>
            </a:pPr>
            <a:r>
              <a:rPr lang="en-US" sz="4800" b="1" dirty="0" smtClean="0">
                <a:solidFill>
                  <a:schemeClr val="accent1">
                    <a:lumMod val="75000"/>
                  </a:schemeClr>
                </a:solidFill>
                <a:latin typeface="+mj-lt"/>
              </a:rPr>
              <a:t>Methods of Investigation </a:t>
            </a:r>
          </a:p>
          <a:p>
            <a:pPr marL="514350" lvl="0" indent="-514350">
              <a:buFont typeface="+mj-lt"/>
              <a:buAutoNum type="arabicPeriod"/>
            </a:pPr>
            <a:r>
              <a:rPr lang="en-US" sz="2800" dirty="0" smtClean="0">
                <a:latin typeface="Helvetica" pitchFamily="34" charset="0"/>
                <a:cs typeface="Helvetica" pitchFamily="34" charset="0"/>
              </a:rPr>
              <a:t>Water chemistry analysis: The Yadkin River and monitoring wells have been sampled three times for laboratory analyses of TOC, DOC, nutrients, trace metals, and major ions. pH, DO, and specific conductance were measured in the field when samples for laboratory analyses were collected. Mid- and up-streams of the two creeks and some piezometers were sampled only once for select parameters. </a:t>
            </a:r>
          </a:p>
          <a:p>
            <a:pPr marL="457200" lvl="0" indent="-457200">
              <a:buFont typeface="+mj-lt"/>
              <a:buAutoNum type="arabicPeriod"/>
            </a:pPr>
            <a:r>
              <a:rPr lang="en-US" sz="2800" dirty="0" smtClean="0">
                <a:latin typeface="Helvetica" pitchFamily="34" charset="0"/>
                <a:cs typeface="Helvetica" pitchFamily="34" charset="0"/>
              </a:rPr>
              <a:t>Horizontal hydraulic conductivity determination: Rising and/or falling head slug tests were performed at each well to assess the horizontal hydraulic conductivity of the aquifer tapped by the wells. The slug-test data were analyzed using the Bouwer and Rice (1976) method spreadsheet developed by Halford and Kuniansky (2002).</a:t>
            </a:r>
          </a:p>
          <a:p>
            <a:pPr marL="457200" lvl="0" indent="-457200">
              <a:buFont typeface="+mj-lt"/>
              <a:buAutoNum type="arabicPeriod"/>
            </a:pPr>
            <a:r>
              <a:rPr lang="en-US" sz="2800" dirty="0" smtClean="0">
                <a:latin typeface="Helvetica" pitchFamily="34" charset="0"/>
                <a:cs typeface="Helvetica" pitchFamily="34" charset="0"/>
              </a:rPr>
              <a:t>Hydraulic gradient and water flow were analyzed through water level monitoring. Groundwater and stream stage were monitored with either YSI Level Scout® or HOBO U20 Water Level Loggers. Data were recorded either hourly or every 20 minutes. </a:t>
            </a:r>
          </a:p>
          <a:p>
            <a:pPr marL="457200" lvl="0" indent="-457200">
              <a:buFont typeface="+mj-lt"/>
              <a:buAutoNum type="arabicPeriod"/>
            </a:pPr>
            <a:r>
              <a:rPr lang="en-US" sz="2800" dirty="0" smtClean="0">
                <a:latin typeface="Helvetica" pitchFamily="34" charset="0"/>
                <a:cs typeface="Helvetica" pitchFamily="34" charset="0"/>
              </a:rPr>
              <a:t>Water temperature measurements: Water temperature data were collected along transects crossing the riparian zone from inland to the Yadkin River with Tidbit v2 Water Temperature Loggers and YSI and HOBO water level loggers. </a:t>
            </a:r>
          </a:p>
        </p:txBody>
      </p:sp>
      <p:sp>
        <p:nvSpPr>
          <p:cNvPr id="33" name="TextBox 32"/>
          <p:cNvSpPr txBox="1"/>
          <p:nvPr/>
        </p:nvSpPr>
        <p:spPr>
          <a:xfrm>
            <a:off x="25908000" y="28346400"/>
            <a:ext cx="11887200" cy="3972345"/>
          </a:xfrm>
          <a:prstGeom prst="rect">
            <a:avLst/>
          </a:prstGeom>
          <a:noFill/>
          <a:ln w="25400">
            <a:noFill/>
          </a:ln>
        </p:spPr>
        <p:txBody>
          <a:bodyPr wrap="square" lIns="280343" tIns="46724" rIns="280343" bIns="46724">
            <a:spAutoFit/>
          </a:bodyPr>
          <a:lstStyle/>
          <a:p>
            <a:pPr lvl="0"/>
            <a:r>
              <a:rPr lang="en-US" sz="2800" dirty="0" smtClean="0">
                <a:latin typeface="Helvetica" pitchFamily="34" charset="0"/>
                <a:cs typeface="Helvetica" pitchFamily="34" charset="0"/>
              </a:rPr>
              <a:t>Based on the groundwater flow calculated above and the average nitrate concentration (8.7 mg/L) within the riparian-hyporheic zone, it is estimated that each year about </a:t>
            </a:r>
            <a:r>
              <a:rPr lang="en-US" sz="2800" b="1" dirty="0" smtClean="0">
                <a:latin typeface="Helvetica" pitchFamily="34" charset="0"/>
                <a:cs typeface="Helvetica" pitchFamily="34" charset="0"/>
              </a:rPr>
              <a:t>29.5 kg of nitrogen </a:t>
            </a:r>
          </a:p>
          <a:p>
            <a:pPr lvl="0"/>
            <a:endParaRPr lang="en-US" sz="2800" b="1" dirty="0" smtClean="0">
              <a:latin typeface="Helvetica" pitchFamily="34" charset="0"/>
              <a:cs typeface="Helvetica" pitchFamily="34" charset="0"/>
            </a:endParaRPr>
          </a:p>
          <a:p>
            <a:pPr lvl="0"/>
            <a:r>
              <a:rPr lang="en-US" sz="2800" dirty="0" smtClean="0">
                <a:latin typeface="Helvetica" pitchFamily="34" charset="0"/>
                <a:cs typeface="Helvetica" pitchFamily="34" charset="0"/>
              </a:rPr>
              <a:t>{[Q (9288 L/day) x N concentration (8.7 mg/L)] x 365 day /10</a:t>
            </a:r>
            <a:r>
              <a:rPr lang="en-US" sz="2800" baseline="30000" dirty="0" smtClean="0">
                <a:latin typeface="Helvetica" pitchFamily="34" charset="0"/>
                <a:cs typeface="Helvetica" pitchFamily="34" charset="0"/>
              </a:rPr>
              <a:t>6</a:t>
            </a:r>
            <a:r>
              <a:rPr lang="en-US" sz="2800" dirty="0" smtClean="0">
                <a:latin typeface="Helvetica" pitchFamily="34" charset="0"/>
                <a:cs typeface="Helvetica" pitchFamily="34" charset="0"/>
              </a:rPr>
              <a:t>} </a:t>
            </a:r>
          </a:p>
          <a:p>
            <a:pPr lvl="0"/>
            <a:endParaRPr lang="en-US" sz="2800" b="1" dirty="0" smtClean="0">
              <a:latin typeface="Helvetica" pitchFamily="34" charset="0"/>
              <a:cs typeface="Helvetica" pitchFamily="34" charset="0"/>
            </a:endParaRPr>
          </a:p>
          <a:p>
            <a:pPr lvl="0"/>
            <a:r>
              <a:rPr lang="en-US" sz="2800" dirty="0" smtClean="0">
                <a:latin typeface="Helvetica" pitchFamily="34" charset="0"/>
                <a:cs typeface="Helvetica" pitchFamily="34" charset="0"/>
              </a:rPr>
              <a:t>discharged/discharges through the </a:t>
            </a:r>
            <a:r>
              <a:rPr lang="en-US" sz="2800" b="1" dirty="0" smtClean="0">
                <a:latin typeface="Helvetica" pitchFamily="34" charset="0"/>
                <a:cs typeface="Helvetica" pitchFamily="34" charset="0"/>
              </a:rPr>
              <a:t>vertical plane </a:t>
            </a:r>
            <a:r>
              <a:rPr lang="en-US" sz="2800" dirty="0" smtClean="0">
                <a:latin typeface="Helvetica" pitchFamily="34" charset="0"/>
                <a:cs typeface="Helvetica" pitchFamily="34" charset="0"/>
              </a:rPr>
              <a:t>of the reach of the Yadkin River between the two creeks from the study field to the Yadkin River through groundwater discharge.</a:t>
            </a:r>
          </a:p>
        </p:txBody>
      </p:sp>
      <p:sp>
        <p:nvSpPr>
          <p:cNvPr id="34" name="TextBox 34"/>
          <p:cNvSpPr txBox="1">
            <a:spLocks noChangeArrowheads="1"/>
          </p:cNvSpPr>
          <p:nvPr/>
        </p:nvSpPr>
        <p:spPr bwMode="auto">
          <a:xfrm>
            <a:off x="38862000" y="30403800"/>
            <a:ext cx="11506200" cy="1371600"/>
          </a:xfrm>
          <a:prstGeom prst="rect">
            <a:avLst/>
          </a:prstGeom>
          <a:noFill/>
          <a:ln w="9525">
            <a:noFill/>
            <a:miter lim="800000"/>
            <a:headEnd/>
            <a:tailEnd/>
          </a:ln>
        </p:spPr>
        <p:txBody>
          <a:bodyPr wrap="square" lIns="182880" tIns="182880" rIns="182880" bIns="182880">
            <a:noAutofit/>
          </a:bodyPr>
          <a:lstStyle/>
          <a:p>
            <a:pPr algn="just">
              <a:defRPr/>
            </a:pPr>
            <a:r>
              <a:rPr lang="en-US" sz="3600" b="1" dirty="0" smtClean="0">
                <a:solidFill>
                  <a:schemeClr val="accent1">
                    <a:lumMod val="75000"/>
                  </a:schemeClr>
                </a:solidFill>
                <a:latin typeface="+mj-lt"/>
              </a:rPr>
              <a:t>Acknowledgements</a:t>
            </a:r>
            <a:endParaRPr lang="en-US" sz="3600" b="1" dirty="0">
              <a:solidFill>
                <a:schemeClr val="accent1">
                  <a:lumMod val="75000"/>
                </a:schemeClr>
              </a:solidFill>
              <a:latin typeface="+mj-lt"/>
            </a:endParaRPr>
          </a:p>
          <a:p>
            <a:pPr>
              <a:defRPr/>
            </a:pPr>
            <a:r>
              <a:rPr lang="en-US" sz="1400" dirty="0" smtClean="0">
                <a:latin typeface="Helvetica" pitchFamily="34" charset="0"/>
                <a:cs typeface="Helvetica" pitchFamily="34" charset="0"/>
              </a:rPr>
              <a:t>We thank Sherri Knight, the supervisor of NC DWQ Aquifer Protection Section and her staff members for their support and assistance on field investigation. We also thank the property owner for allowing us to investigate the field and their passion in cooperation with this investigation.</a:t>
            </a:r>
          </a:p>
        </p:txBody>
      </p:sp>
      <p:sp>
        <p:nvSpPr>
          <p:cNvPr id="35" name="TextBox 34"/>
          <p:cNvSpPr txBox="1">
            <a:spLocks noChangeArrowheads="1"/>
          </p:cNvSpPr>
          <p:nvPr/>
        </p:nvSpPr>
        <p:spPr bwMode="auto">
          <a:xfrm>
            <a:off x="38862000" y="27660600"/>
            <a:ext cx="11430000" cy="2133600"/>
          </a:xfrm>
          <a:prstGeom prst="rect">
            <a:avLst/>
          </a:prstGeom>
          <a:noFill/>
          <a:ln w="9525">
            <a:noFill/>
            <a:miter lim="800000"/>
            <a:headEnd/>
            <a:tailEnd/>
          </a:ln>
        </p:spPr>
        <p:txBody>
          <a:bodyPr wrap="square" lIns="182880" tIns="182880" rIns="182880" bIns="182880">
            <a:noAutofit/>
          </a:bodyPr>
          <a:lstStyle/>
          <a:p>
            <a:pPr algn="just">
              <a:defRPr/>
            </a:pPr>
            <a:endParaRPr lang="en-US" sz="3600" b="1" dirty="0">
              <a:solidFill>
                <a:schemeClr val="accent1">
                  <a:lumMod val="75000"/>
                </a:schemeClr>
              </a:solidFill>
              <a:latin typeface="Helvetica" pitchFamily="34" charset="0"/>
            </a:endParaRPr>
          </a:p>
        </p:txBody>
      </p:sp>
      <p:sp>
        <p:nvSpPr>
          <p:cNvPr id="38" name="TextBox 34"/>
          <p:cNvSpPr txBox="1">
            <a:spLocks noChangeArrowheads="1"/>
          </p:cNvSpPr>
          <p:nvPr/>
        </p:nvSpPr>
        <p:spPr bwMode="auto">
          <a:xfrm>
            <a:off x="38862000" y="31394400"/>
            <a:ext cx="8839200" cy="1066800"/>
          </a:xfrm>
          <a:prstGeom prst="rect">
            <a:avLst/>
          </a:prstGeom>
          <a:noFill/>
          <a:ln w="9525">
            <a:noFill/>
            <a:miter lim="800000"/>
            <a:headEnd/>
            <a:tailEnd/>
          </a:ln>
        </p:spPr>
        <p:txBody>
          <a:bodyPr wrap="square" lIns="182880" tIns="182880" rIns="182880" bIns="182880">
            <a:noAutofit/>
          </a:bodyPr>
          <a:lstStyle/>
          <a:p>
            <a:pPr algn="just">
              <a:defRPr/>
            </a:pPr>
            <a:r>
              <a:rPr lang="en-US" sz="3600" b="1" dirty="0" smtClean="0">
                <a:solidFill>
                  <a:schemeClr val="accent1">
                    <a:lumMod val="75000"/>
                  </a:schemeClr>
                </a:solidFill>
                <a:latin typeface="+mj-lt"/>
              </a:rPr>
              <a:t>For more information</a:t>
            </a:r>
            <a:endParaRPr lang="en-US" sz="3600" b="1" dirty="0">
              <a:solidFill>
                <a:schemeClr val="accent1">
                  <a:lumMod val="75000"/>
                </a:schemeClr>
              </a:solidFill>
              <a:latin typeface="+mj-lt"/>
            </a:endParaRPr>
          </a:p>
          <a:p>
            <a:pPr>
              <a:defRPr/>
            </a:pPr>
            <a:r>
              <a:rPr lang="en-US" sz="1600" dirty="0" smtClean="0">
                <a:latin typeface="Helvetica" pitchFamily="34" charset="0"/>
                <a:cs typeface="Helvetica" pitchFamily="34" charset="0"/>
              </a:rPr>
              <a:t>Shuying Wang, shuying.wang@ncdenr.gov, Winston-Salem Regional Office (336) 771-5000</a:t>
            </a:r>
          </a:p>
        </p:txBody>
      </p:sp>
      <p:sp>
        <p:nvSpPr>
          <p:cNvPr id="70" name="TextBox 26"/>
          <p:cNvSpPr txBox="1">
            <a:spLocks noChangeArrowheads="1"/>
          </p:cNvSpPr>
          <p:nvPr/>
        </p:nvSpPr>
        <p:spPr bwMode="auto">
          <a:xfrm>
            <a:off x="39014400" y="20421600"/>
            <a:ext cx="11430000" cy="10058400"/>
          </a:xfrm>
          <a:prstGeom prst="rect">
            <a:avLst/>
          </a:prstGeom>
          <a:solidFill>
            <a:srgbClr val="BCE1E6">
              <a:alpha val="67000"/>
            </a:srgbClr>
          </a:solidFill>
          <a:ln w="127000">
            <a:noFill/>
            <a:miter lim="800000"/>
            <a:headEnd/>
            <a:tailEnd/>
          </a:ln>
        </p:spPr>
        <p:txBody>
          <a:bodyPr lIns="182880" tIns="182880" rIns="182880" bIns="182880">
            <a:noAutofit/>
          </a:bodyPr>
          <a:lstStyle/>
          <a:p>
            <a:r>
              <a:rPr lang="en-US" sz="4800" b="1" dirty="0" smtClean="0">
                <a:latin typeface="+mj-lt"/>
                <a:cs typeface="Helvetica" pitchFamily="34" charset="0"/>
              </a:rPr>
              <a:t>Conclusions</a:t>
            </a:r>
            <a:endParaRPr lang="en-US" sz="4800" dirty="0" smtClean="0">
              <a:latin typeface="+mj-lt"/>
              <a:cs typeface="Helvetica" pitchFamily="34" charset="0"/>
            </a:endParaRPr>
          </a:p>
          <a:p>
            <a:pPr marL="457200" lvl="0" indent="-457200">
              <a:buAutoNum type="arabicPeriod"/>
            </a:pPr>
            <a:r>
              <a:rPr lang="en-US" sz="2800" dirty="0" smtClean="0">
                <a:latin typeface="Helvetica" pitchFamily="34" charset="0"/>
                <a:cs typeface="Helvetica" pitchFamily="34" charset="0"/>
              </a:rPr>
              <a:t>Field observations coupled with laboratory analysis results suggest that denitrification may be able to reduce ~80% of nitrate present in groundwater as it flows through riparian-hyporheic zones (from 37.33 mg/L at MW-5 to 7.6 mg/L at PZ-1). The reduction of nitrate occurred in the last few feet of stream sediment, from 7.6 mg/L at PZ-1 and 2.0 mg/L at CPZ-1S, is probably due to the exchange of groundwater and surface water or dilution from the Yadkin River.</a:t>
            </a:r>
          </a:p>
          <a:p>
            <a:pPr marL="457200" lvl="0" indent="-457200">
              <a:buAutoNum type="arabicPeriod"/>
            </a:pPr>
            <a:endParaRPr lang="en-US" sz="2800" dirty="0" smtClean="0">
              <a:latin typeface="Helvetica" pitchFamily="34" charset="0"/>
              <a:cs typeface="Helvetica" pitchFamily="34" charset="0"/>
            </a:endParaRPr>
          </a:p>
          <a:p>
            <a:pPr marL="457200" lvl="0" indent="-457200">
              <a:buAutoNum type="arabicPeriod"/>
            </a:pPr>
            <a:r>
              <a:rPr lang="en-US" sz="2800" dirty="0" smtClean="0">
                <a:latin typeface="Helvetica" pitchFamily="34" charset="0"/>
                <a:cs typeface="Helvetica" pitchFamily="34" charset="0"/>
              </a:rPr>
              <a:t>Under baseflow conditions, groundwater discharges into the river through the </a:t>
            </a:r>
            <a:r>
              <a:rPr lang="en-US" sz="2800" b="1" dirty="0" smtClean="0">
                <a:latin typeface="Helvetica" pitchFamily="34" charset="0"/>
                <a:cs typeface="Helvetica" pitchFamily="34" charset="0"/>
              </a:rPr>
              <a:t>vertical plane </a:t>
            </a:r>
            <a:r>
              <a:rPr lang="en-US" sz="2800" dirty="0" smtClean="0">
                <a:latin typeface="Helvetica" pitchFamily="34" charset="0"/>
                <a:cs typeface="Helvetica" pitchFamily="34" charset="0"/>
              </a:rPr>
              <a:t>of the reach between the two creeks at an estimated flow rate of 328.57</a:t>
            </a:r>
            <a:r>
              <a:rPr lang="en-US" sz="2800" i="1" dirty="0" smtClean="0">
                <a:latin typeface="Helvetica" pitchFamily="34" charset="0"/>
                <a:cs typeface="Helvetica" pitchFamily="34" charset="0"/>
              </a:rPr>
              <a:t> </a:t>
            </a:r>
            <a:r>
              <a:rPr lang="en-US" sz="2800" dirty="0" smtClean="0">
                <a:latin typeface="Helvetica" pitchFamily="34" charset="0"/>
                <a:cs typeface="Helvetica" pitchFamily="34" charset="0"/>
              </a:rPr>
              <a:t>ft</a:t>
            </a:r>
            <a:r>
              <a:rPr lang="en-US" sz="2800" baseline="30000" dirty="0" smtClean="0">
                <a:latin typeface="Helvetica" pitchFamily="34" charset="0"/>
                <a:cs typeface="Helvetica" pitchFamily="34" charset="0"/>
              </a:rPr>
              <a:t>3</a:t>
            </a:r>
            <a:r>
              <a:rPr lang="en-US" sz="2800" dirty="0" smtClean="0">
                <a:latin typeface="Helvetica" pitchFamily="34" charset="0"/>
                <a:cs typeface="Helvetica" pitchFamily="34" charset="0"/>
              </a:rPr>
              <a:t>/day; an estimate of 29 kg of nitrate discharges into the Yadkin River through groundwater discharge through the river bank each year under current site conditions. </a:t>
            </a:r>
          </a:p>
          <a:p>
            <a:pPr marL="457200" lvl="0" indent="-457200">
              <a:buAutoNum type="arabicPeriod"/>
            </a:pPr>
            <a:endParaRPr lang="en-US" sz="2800" dirty="0" smtClean="0">
              <a:latin typeface="Helvetica" pitchFamily="34" charset="0"/>
              <a:cs typeface="Helvetica" pitchFamily="34" charset="0"/>
            </a:endParaRPr>
          </a:p>
          <a:p>
            <a:pPr marL="457200" indent="-457200">
              <a:buFontTx/>
              <a:buAutoNum type="arabicPeriod"/>
            </a:pPr>
            <a:r>
              <a:rPr lang="en-US" sz="2800" dirty="0" smtClean="0">
                <a:latin typeface="Helvetica" pitchFamily="34" charset="0"/>
                <a:cs typeface="Helvetica" pitchFamily="34" charset="0"/>
              </a:rPr>
              <a:t>More studies including small scale and more intensive water quality sampling need to be conducted. Discharges at both upstream and downstream of the reach should be measured, and streambed seepage rates should be tested to quantity if groundwater discharge is a significant source of nutrient loading to surface water from residuals land application fields.</a:t>
            </a:r>
          </a:p>
          <a:p>
            <a:pPr algn="just">
              <a:defRPr/>
            </a:pPr>
            <a:endParaRPr lang="en-US" sz="2800" dirty="0" smtClean="0">
              <a:latin typeface="Helvetica" pitchFamily="34" charset="0"/>
              <a:cs typeface="Helvetica" pitchFamily="34" charset="0"/>
            </a:endParaRPr>
          </a:p>
          <a:p>
            <a:pPr algn="just">
              <a:defRPr/>
            </a:pPr>
            <a:endParaRPr lang="en-US" sz="3600" b="1" dirty="0" smtClean="0">
              <a:solidFill>
                <a:schemeClr val="accent1">
                  <a:lumMod val="75000"/>
                </a:schemeClr>
              </a:solidFill>
              <a:latin typeface="+mj-lt"/>
              <a:cs typeface="Helvetica" pitchFamily="34" charset="0"/>
            </a:endParaRPr>
          </a:p>
          <a:p>
            <a:pPr algn="just">
              <a:defRPr/>
            </a:pPr>
            <a:endParaRPr lang="en-US" sz="3600" b="1" dirty="0" smtClean="0">
              <a:solidFill>
                <a:schemeClr val="accent1">
                  <a:lumMod val="75000"/>
                </a:schemeClr>
              </a:solidFill>
              <a:latin typeface="+mj-lt"/>
              <a:cs typeface="Helvetica" pitchFamily="34" charset="0"/>
            </a:endParaRPr>
          </a:p>
        </p:txBody>
      </p:sp>
      <p:sp>
        <p:nvSpPr>
          <p:cNvPr id="45" name="Rectangle 44"/>
          <p:cNvSpPr/>
          <p:nvPr/>
        </p:nvSpPr>
        <p:spPr>
          <a:xfrm>
            <a:off x="13258800" y="5410200"/>
            <a:ext cx="11887200" cy="2682240"/>
          </a:xfrm>
          <a:prstGeom prst="rect">
            <a:avLst/>
          </a:prstGeom>
        </p:spPr>
        <p:txBody>
          <a:bodyPr wrap="square">
            <a:noAutofit/>
          </a:bodyPr>
          <a:lstStyle/>
          <a:p>
            <a:pPr algn="just" defTabSz="4538842" fontAlgn="auto">
              <a:spcBef>
                <a:spcPts val="0"/>
              </a:spcBef>
              <a:spcAft>
                <a:spcPts val="0"/>
              </a:spcAft>
              <a:defRPr/>
            </a:pPr>
            <a:r>
              <a:rPr lang="en-US" sz="4800" b="1" dirty="0" smtClean="0">
                <a:solidFill>
                  <a:schemeClr val="accent1">
                    <a:lumMod val="75000"/>
                  </a:schemeClr>
                </a:solidFill>
                <a:latin typeface="+mj-lt"/>
                <a:cs typeface="Arial" pitchFamily="34" charset="0"/>
              </a:rPr>
              <a:t>Results</a:t>
            </a:r>
          </a:p>
          <a:p>
            <a:pPr lvl="0"/>
            <a:r>
              <a:rPr lang="en-US" sz="2800" dirty="0" smtClean="0">
                <a:latin typeface="Helvetica" pitchFamily="34" charset="0"/>
                <a:cs typeface="Helvetica" pitchFamily="34" charset="0"/>
              </a:rPr>
              <a:t>The investigation found that elevated nitrate levels were detected in groundwater throughout the studied site. However, it decreased across the riparian zone. Groundwater generally perpendicularly flows from the field to the Yadkin River (Fig. 2). </a:t>
            </a:r>
          </a:p>
          <a:p>
            <a:pPr algn="just" defTabSz="4538842" fontAlgn="auto">
              <a:spcBef>
                <a:spcPts val="0"/>
              </a:spcBef>
              <a:spcAft>
                <a:spcPts val="0"/>
              </a:spcAft>
              <a:defRPr/>
            </a:pPr>
            <a:endParaRPr lang="en-US" sz="2400" dirty="0">
              <a:latin typeface="Times New Roman" pitchFamily="18" charset="0"/>
              <a:cs typeface="Times New Roman" pitchFamily="18" charset="0"/>
            </a:endParaRPr>
          </a:p>
        </p:txBody>
      </p:sp>
      <p:sp>
        <p:nvSpPr>
          <p:cNvPr id="26" name="TextBox 25"/>
          <p:cNvSpPr txBox="1"/>
          <p:nvPr/>
        </p:nvSpPr>
        <p:spPr>
          <a:xfrm>
            <a:off x="13106400" y="15316200"/>
            <a:ext cx="12115800" cy="1447800"/>
          </a:xfrm>
          <a:prstGeom prst="rect">
            <a:avLst/>
          </a:prstGeom>
          <a:noFill/>
          <a:ln w="25400">
            <a:noFill/>
          </a:ln>
        </p:spPr>
        <p:txBody>
          <a:bodyPr wrap="square" lIns="274320" tIns="46724" rIns="274320" bIns="46724">
            <a:noAutofit/>
          </a:bodyPr>
          <a:lstStyle/>
          <a:p>
            <a:pPr>
              <a:defRPr/>
            </a:pPr>
            <a:r>
              <a:rPr lang="en-US" sz="2000" b="1" dirty="0" smtClean="0">
                <a:solidFill>
                  <a:schemeClr val="accent1">
                    <a:lumMod val="75000"/>
                  </a:schemeClr>
                </a:solidFill>
                <a:latin typeface="Helvetica" pitchFamily="34" charset="0"/>
                <a:cs typeface="Helvetica" pitchFamily="34" charset="0"/>
              </a:rPr>
              <a:t>Fig. 2.  </a:t>
            </a:r>
            <a:r>
              <a:rPr lang="en-US" sz="2000" dirty="0" smtClean="0">
                <a:latin typeface="Helvetica" pitchFamily="34" charset="0"/>
                <a:cs typeface="Helvetica" pitchFamily="34" charset="0"/>
              </a:rPr>
              <a:t>shows shallow groundwater flow direction and concentrations of nitrate in groundwater and surface waters. Nitrate concentrations  in two  side creeks are similar to those in groundwater and much higher under baseflow than under stormflow conditions. For instance, nitrate was detected at SW-E-M at 19 mg/L under a baseflow condition, but only 4.2 mg/L was detected during a storm event.</a:t>
            </a:r>
            <a:endParaRPr lang="en-US" sz="2000" b="1" dirty="0">
              <a:latin typeface="Helvetica" pitchFamily="34" charset="0"/>
              <a:cs typeface="Helvetica" pitchFamily="34" charset="0"/>
            </a:endParaRPr>
          </a:p>
        </p:txBody>
      </p:sp>
      <p:sp>
        <p:nvSpPr>
          <p:cNvPr id="68" name="TextBox 26"/>
          <p:cNvSpPr txBox="1">
            <a:spLocks noChangeArrowheads="1"/>
          </p:cNvSpPr>
          <p:nvPr/>
        </p:nvSpPr>
        <p:spPr bwMode="auto">
          <a:xfrm>
            <a:off x="914400" y="9525000"/>
            <a:ext cx="11430000" cy="5791200"/>
          </a:xfrm>
          <a:prstGeom prst="rect">
            <a:avLst/>
          </a:prstGeom>
          <a:noFill/>
          <a:ln w="101600">
            <a:noFill/>
            <a:miter lim="800000"/>
            <a:headEnd/>
            <a:tailEnd/>
          </a:ln>
        </p:spPr>
        <p:txBody>
          <a:bodyPr wrap="square" lIns="182880" tIns="182880" rIns="182880" bIns="182880">
            <a:noAutofit/>
          </a:bodyPr>
          <a:lstStyle/>
          <a:p>
            <a:r>
              <a:rPr lang="en-US" sz="4800" b="1" dirty="0" smtClean="0">
                <a:solidFill>
                  <a:schemeClr val="accent1">
                    <a:lumMod val="75000"/>
                  </a:schemeClr>
                </a:solidFill>
                <a:latin typeface="+mj-lt"/>
              </a:rPr>
              <a:t>Description of the Study Site</a:t>
            </a:r>
            <a:endParaRPr lang="en-US" sz="4800" dirty="0" smtClean="0">
              <a:solidFill>
                <a:schemeClr val="accent1">
                  <a:lumMod val="75000"/>
                </a:schemeClr>
              </a:solidFill>
              <a:latin typeface="+mj-lt"/>
            </a:endParaRPr>
          </a:p>
          <a:p>
            <a:pPr>
              <a:spcAft>
                <a:spcPts val="1200"/>
              </a:spcAft>
              <a:defRPr/>
            </a:pPr>
            <a:r>
              <a:rPr lang="en-US" sz="2800" dirty="0" smtClean="0">
                <a:latin typeface="Helvetica" pitchFamily="34" charset="0"/>
                <a:cs typeface="Helvetica" pitchFamily="34" charset="0"/>
              </a:rPr>
              <a:t>The site is an agricultural field moderately sloping from low terrace into floodplain adjacent to a mid-upper reach of the Yadkin River and bordered by unnamed creeks on two sides. The study field (LP-25) had received industrial wastewater treatment residuals for 18 years, but in the past five years no residuals were applied. Upgradient fields still receive residuals applications twice a year.  Corn has been growing each year for many years in the study field and adjacent upgradient fields. For this study, a total of thirteen monitoring wells including five piezometers were installed at select locations and designed depths throughout the field and along the reach of the Yadkin River (Fig. 1).</a:t>
            </a:r>
            <a:endParaRPr lang="en-US" sz="2800" dirty="0">
              <a:solidFill>
                <a:srgbClr val="FF0000"/>
              </a:solidFill>
              <a:latin typeface="Helvetica" pitchFamily="34" charset="0"/>
              <a:cs typeface="Helvetica" pitchFamily="34" charset="0"/>
            </a:endParaRPr>
          </a:p>
        </p:txBody>
      </p:sp>
      <p:sp>
        <p:nvSpPr>
          <p:cNvPr id="167" name="Rectangle 166"/>
          <p:cNvSpPr/>
          <p:nvPr/>
        </p:nvSpPr>
        <p:spPr>
          <a:xfrm>
            <a:off x="39090600" y="13716000"/>
            <a:ext cx="11201400" cy="2246769"/>
          </a:xfrm>
          <a:prstGeom prst="rect">
            <a:avLst/>
          </a:prstGeom>
        </p:spPr>
        <p:txBody>
          <a:bodyPr wrap="square">
            <a:spAutoFit/>
          </a:bodyPr>
          <a:lstStyle/>
          <a:p>
            <a:pPr defTabSz="4538842" fontAlgn="auto">
              <a:spcBef>
                <a:spcPts val="0"/>
              </a:spcBef>
              <a:spcAft>
                <a:spcPts val="0"/>
              </a:spcAft>
              <a:defRPr/>
            </a:pPr>
            <a:r>
              <a:rPr lang="en-US" sz="2800" dirty="0" smtClean="0">
                <a:latin typeface="Helvetica" pitchFamily="34" charset="0"/>
                <a:cs typeface="Helvetica" pitchFamily="34" charset="0"/>
              </a:rPr>
              <a:t>The streambed or hyporheic zone is a great buffer for temperature: the streambed temperature was higher than the channel temperature during cold weather but lower than the channel temperature during summer (Fig. 9). Data also shows a gaining condition during summer season. </a:t>
            </a:r>
            <a:endParaRPr lang="en-US" sz="2800" b="1" i="1" dirty="0">
              <a:solidFill>
                <a:schemeClr val="accent1">
                  <a:lumMod val="75000"/>
                </a:schemeClr>
              </a:solidFill>
              <a:latin typeface="Helvetica" pitchFamily="34" charset="0"/>
              <a:cs typeface="Helvetica" pitchFamily="34" charset="0"/>
            </a:endParaRPr>
          </a:p>
        </p:txBody>
      </p:sp>
      <p:pic>
        <p:nvPicPr>
          <p:cNvPr id="171" name="Picture 2" descr="lp_Site map 10242012.bmp"/>
          <p:cNvPicPr>
            <a:picLocks noChangeAspect="1"/>
          </p:cNvPicPr>
          <p:nvPr/>
        </p:nvPicPr>
        <p:blipFill>
          <a:blip r:embed="rId4" cstate="print"/>
          <a:srcRect/>
          <a:stretch>
            <a:fillRect/>
          </a:stretch>
        </p:blipFill>
        <p:spPr bwMode="auto">
          <a:xfrm>
            <a:off x="762000" y="15316200"/>
            <a:ext cx="9026525" cy="6858000"/>
          </a:xfrm>
          <a:prstGeom prst="rect">
            <a:avLst/>
          </a:prstGeom>
          <a:noFill/>
          <a:ln w="9525">
            <a:noFill/>
            <a:miter lim="800000"/>
            <a:headEnd/>
            <a:tailEnd/>
          </a:ln>
        </p:spPr>
      </p:pic>
      <p:sp>
        <p:nvSpPr>
          <p:cNvPr id="172" name="TextBox 171"/>
          <p:cNvSpPr txBox="1"/>
          <p:nvPr/>
        </p:nvSpPr>
        <p:spPr>
          <a:xfrm>
            <a:off x="9753600" y="19735800"/>
            <a:ext cx="2133600" cy="2246769"/>
          </a:xfrm>
          <a:prstGeom prst="rect">
            <a:avLst/>
          </a:prstGeom>
          <a:noFill/>
        </p:spPr>
        <p:txBody>
          <a:bodyPr wrap="square" rtlCol="0">
            <a:spAutoFit/>
          </a:bodyPr>
          <a:lstStyle/>
          <a:p>
            <a:r>
              <a:rPr lang="en-US" sz="2000" dirty="0" smtClean="0">
                <a:solidFill>
                  <a:schemeClr val="accent1">
                    <a:lumMod val="75000"/>
                  </a:schemeClr>
                </a:solidFill>
                <a:latin typeface="Helvetica" pitchFamily="34" charset="0"/>
                <a:cs typeface="Helvetica" pitchFamily="34" charset="0"/>
              </a:rPr>
              <a:t>Fig. 1. </a:t>
            </a:r>
            <a:r>
              <a:rPr lang="en-US" sz="2000" dirty="0" smtClean="0">
                <a:latin typeface="Helvetica" pitchFamily="34" charset="0"/>
                <a:cs typeface="Helvetica" pitchFamily="34" charset="0"/>
              </a:rPr>
              <a:t>Site map showing locations of wells and surface waters, North Carolina, Wilkes County</a:t>
            </a:r>
            <a:endParaRPr lang="en-US" sz="2000" dirty="0">
              <a:latin typeface="Helvetica" pitchFamily="34" charset="0"/>
              <a:cs typeface="Helvetica" pitchFamily="34" charset="0"/>
            </a:endParaRPr>
          </a:p>
        </p:txBody>
      </p:sp>
      <p:sp>
        <p:nvSpPr>
          <p:cNvPr id="174" name="Text Box 86"/>
          <p:cNvSpPr txBox="1">
            <a:spLocks noChangeArrowheads="1"/>
          </p:cNvSpPr>
          <p:nvPr/>
        </p:nvSpPr>
        <p:spPr bwMode="auto">
          <a:xfrm>
            <a:off x="1285875" y="4029075"/>
            <a:ext cx="76200" cy="209550"/>
          </a:xfrm>
          <a:prstGeom prst="rect">
            <a:avLst/>
          </a:prstGeom>
          <a:noFill/>
          <a:ln w="1">
            <a:noFill/>
            <a:miter lim="800000"/>
            <a:headEnd/>
            <a:tailEnd/>
          </a:ln>
        </p:spPr>
      </p:sp>
      <p:sp>
        <p:nvSpPr>
          <p:cNvPr id="176" name="Text Box 86"/>
          <p:cNvSpPr txBox="1">
            <a:spLocks noChangeArrowheads="1"/>
          </p:cNvSpPr>
          <p:nvPr/>
        </p:nvSpPr>
        <p:spPr bwMode="auto">
          <a:xfrm>
            <a:off x="1285875" y="4029075"/>
            <a:ext cx="76200" cy="209550"/>
          </a:xfrm>
          <a:prstGeom prst="rect">
            <a:avLst/>
          </a:prstGeom>
          <a:noFill/>
          <a:ln w="1">
            <a:noFill/>
            <a:miter lim="800000"/>
            <a:headEnd/>
            <a:tailEnd/>
          </a:ln>
        </p:spPr>
      </p:sp>
      <p:sp>
        <p:nvSpPr>
          <p:cNvPr id="181" name="TextBox 180"/>
          <p:cNvSpPr txBox="1"/>
          <p:nvPr/>
        </p:nvSpPr>
        <p:spPr>
          <a:xfrm>
            <a:off x="13182600" y="26289000"/>
            <a:ext cx="5105400" cy="1631216"/>
          </a:xfrm>
          <a:prstGeom prst="rect">
            <a:avLst/>
          </a:prstGeom>
          <a:noFill/>
        </p:spPr>
        <p:txBody>
          <a:bodyPr wrap="square" rtlCol="0">
            <a:spAutoFit/>
          </a:bodyPr>
          <a:lstStyle/>
          <a:p>
            <a:pPr lvl="0"/>
            <a:r>
              <a:rPr lang="en-US" sz="2000" dirty="0" smtClean="0">
                <a:solidFill>
                  <a:schemeClr val="accent1">
                    <a:lumMod val="75000"/>
                  </a:schemeClr>
                </a:solidFill>
                <a:latin typeface="Helvetica" pitchFamily="34" charset="0"/>
                <a:cs typeface="Helvetica" pitchFamily="34" charset="0"/>
              </a:rPr>
              <a:t>Fig. 4</a:t>
            </a:r>
            <a:r>
              <a:rPr lang="en-US" sz="2000" dirty="0" smtClean="0">
                <a:latin typeface="Helvetica" pitchFamily="34" charset="0"/>
                <a:cs typeface="Helvetica" pitchFamily="34" charset="0"/>
              </a:rPr>
              <a:t> Changes in pH, dissolved oxygen and specific conductance in water across </a:t>
            </a:r>
            <a:r>
              <a:rPr lang="en-US" sz="2000" b="1" dirty="0" smtClean="0">
                <a:latin typeface="Helvetica" pitchFamily="34" charset="0"/>
                <a:cs typeface="Helvetica" pitchFamily="34" charset="0"/>
              </a:rPr>
              <a:t>riparian zone</a:t>
            </a:r>
            <a:r>
              <a:rPr lang="en-US" sz="2000" dirty="0" smtClean="0">
                <a:latin typeface="Helvetica" pitchFamily="34" charset="0"/>
                <a:cs typeface="Helvetica" pitchFamily="34" charset="0"/>
              </a:rPr>
              <a:t>. Ground water is mixed in this zone, and hyporheic zone (CPZ-1S)  is highly affected by surface water.  </a:t>
            </a:r>
            <a:endParaRPr lang="en-US" sz="2000" dirty="0">
              <a:latin typeface="Helvetica" pitchFamily="34" charset="0"/>
              <a:cs typeface="Helvetica" pitchFamily="34" charset="0"/>
            </a:endParaRPr>
          </a:p>
        </p:txBody>
      </p:sp>
      <p:graphicFrame>
        <p:nvGraphicFramePr>
          <p:cNvPr id="188" name="Chart 187"/>
          <p:cNvGraphicFramePr>
            <a:graphicFrameLocks/>
          </p:cNvGraphicFramePr>
          <p:nvPr/>
        </p:nvGraphicFramePr>
        <p:xfrm>
          <a:off x="18592800" y="25069800"/>
          <a:ext cx="6248400" cy="35814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0" name="Chart 189"/>
          <p:cNvGraphicFramePr>
            <a:graphicFrameLocks/>
          </p:cNvGraphicFramePr>
          <p:nvPr/>
        </p:nvGraphicFramePr>
        <p:xfrm>
          <a:off x="13030200" y="28651200"/>
          <a:ext cx="6096000" cy="35814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1" name="Chart 190"/>
          <p:cNvGraphicFramePr>
            <a:graphicFrameLocks/>
          </p:cNvGraphicFramePr>
          <p:nvPr/>
        </p:nvGraphicFramePr>
        <p:xfrm>
          <a:off x="18592800" y="28651200"/>
          <a:ext cx="6248400" cy="3581400"/>
        </p:xfrm>
        <a:graphic>
          <a:graphicData uri="http://schemas.openxmlformats.org/drawingml/2006/chart">
            <c:chart xmlns:c="http://schemas.openxmlformats.org/drawingml/2006/chart" xmlns:r="http://schemas.openxmlformats.org/officeDocument/2006/relationships" r:id="rId7"/>
          </a:graphicData>
        </a:graphic>
      </p:graphicFrame>
      <p:sp>
        <p:nvSpPr>
          <p:cNvPr id="94" name="TextBox 93"/>
          <p:cNvSpPr txBox="1"/>
          <p:nvPr/>
        </p:nvSpPr>
        <p:spPr>
          <a:xfrm>
            <a:off x="26060400" y="5486400"/>
            <a:ext cx="11963400" cy="646331"/>
          </a:xfrm>
          <a:prstGeom prst="rect">
            <a:avLst/>
          </a:prstGeom>
          <a:noFill/>
        </p:spPr>
        <p:txBody>
          <a:bodyPr wrap="square" rtlCol="0">
            <a:spAutoFit/>
          </a:bodyPr>
          <a:lstStyle/>
          <a:p>
            <a:pPr>
              <a:buFont typeface="Arial" pitchFamily="34" charset="0"/>
              <a:buChar char="•"/>
            </a:pPr>
            <a:r>
              <a:rPr lang="en-US" sz="3600" b="1" dirty="0" smtClean="0">
                <a:solidFill>
                  <a:schemeClr val="accent1">
                    <a:lumMod val="75000"/>
                  </a:schemeClr>
                </a:solidFill>
                <a:latin typeface="+mj-lt"/>
                <a:cs typeface="Helvetica" pitchFamily="34" charset="0"/>
              </a:rPr>
              <a:t>Water Level measurements and Hydraulic Gradient</a:t>
            </a:r>
          </a:p>
        </p:txBody>
      </p:sp>
      <p:sp>
        <p:nvSpPr>
          <p:cNvPr id="98" name="TextBox 97"/>
          <p:cNvSpPr txBox="1"/>
          <p:nvPr/>
        </p:nvSpPr>
        <p:spPr>
          <a:xfrm>
            <a:off x="26136600" y="22631400"/>
            <a:ext cx="11201400" cy="5693866"/>
          </a:xfrm>
          <a:prstGeom prst="rect">
            <a:avLst/>
          </a:prstGeom>
          <a:noFill/>
        </p:spPr>
        <p:txBody>
          <a:bodyPr wrap="square" rtlCol="0">
            <a:spAutoFit/>
          </a:bodyPr>
          <a:lstStyle/>
          <a:p>
            <a:pPr lvl="0"/>
            <a:r>
              <a:rPr lang="en-US" sz="2800" dirty="0" smtClean="0">
                <a:latin typeface="Helvetica" pitchFamily="34" charset="0"/>
                <a:cs typeface="Helvetica" pitchFamily="34" charset="0"/>
              </a:rPr>
              <a:t>Groundwater discharge or surface water flow that passes through the </a:t>
            </a:r>
            <a:r>
              <a:rPr lang="en-US" sz="2800" b="1" dirty="0" smtClean="0">
                <a:latin typeface="Helvetica" pitchFamily="34" charset="0"/>
                <a:cs typeface="Helvetica" pitchFamily="34" charset="0"/>
              </a:rPr>
              <a:t>vertical plane </a:t>
            </a:r>
            <a:r>
              <a:rPr lang="en-US" sz="2800" dirty="0" smtClean="0">
                <a:latin typeface="Helvetica" pitchFamily="34" charset="0"/>
                <a:cs typeface="Helvetica" pitchFamily="34" charset="0"/>
              </a:rPr>
              <a:t>of the reach of the Yadkin River between the two creeks can be roughly estimated with the Darcy equation as:</a:t>
            </a:r>
          </a:p>
          <a:p>
            <a:pPr lvl="0"/>
            <a:endParaRPr lang="en-US" sz="2800" dirty="0" smtClean="0">
              <a:latin typeface="Helvetica" pitchFamily="34" charset="0"/>
              <a:cs typeface="Helvetica" pitchFamily="34" charset="0"/>
            </a:endParaRPr>
          </a:p>
          <a:p>
            <a:r>
              <a:rPr lang="en-US" sz="2800" i="1" dirty="0" smtClean="0">
                <a:latin typeface="Helvetica" pitchFamily="34" charset="0"/>
                <a:cs typeface="Helvetica" pitchFamily="34" charset="0"/>
              </a:rPr>
              <a:t>Q = KA(h</a:t>
            </a:r>
            <a:r>
              <a:rPr lang="en-US" sz="2800" i="1" baseline="-25000" dirty="0" smtClean="0">
                <a:latin typeface="Helvetica" pitchFamily="34" charset="0"/>
                <a:cs typeface="Helvetica" pitchFamily="34" charset="0"/>
              </a:rPr>
              <a:t>1</a:t>
            </a:r>
            <a:r>
              <a:rPr lang="en-US" sz="2800" i="1" dirty="0" smtClean="0">
                <a:latin typeface="Helvetica" pitchFamily="34" charset="0"/>
                <a:cs typeface="Helvetica" pitchFamily="34" charset="0"/>
              </a:rPr>
              <a:t>-h</a:t>
            </a:r>
            <a:r>
              <a:rPr lang="en-US" sz="2800" i="1" baseline="-25000" dirty="0" smtClean="0">
                <a:latin typeface="Helvetica" pitchFamily="34" charset="0"/>
                <a:cs typeface="Helvetica" pitchFamily="34" charset="0"/>
              </a:rPr>
              <a:t>2</a:t>
            </a:r>
            <a:r>
              <a:rPr lang="en-US" sz="2800" i="1" dirty="0" smtClean="0">
                <a:latin typeface="Helvetica" pitchFamily="34" charset="0"/>
                <a:cs typeface="Helvetica" pitchFamily="34" charset="0"/>
              </a:rPr>
              <a:t>)/L </a:t>
            </a:r>
            <a:endParaRPr lang="en-US" sz="2800" dirty="0" smtClean="0">
              <a:latin typeface="Helvetica" pitchFamily="34" charset="0"/>
              <a:cs typeface="Helvetica" pitchFamily="34" charset="0"/>
            </a:endParaRPr>
          </a:p>
          <a:p>
            <a:r>
              <a:rPr lang="en-US" sz="2800" i="1" dirty="0" smtClean="0">
                <a:latin typeface="Helvetica" pitchFamily="34" charset="0"/>
                <a:cs typeface="Helvetica" pitchFamily="34" charset="0"/>
              </a:rPr>
              <a:t>    =1.03 ft/day x (1000 ft x 5 ft)(75.30 ft – 72.21 ft)/ 50 ft </a:t>
            </a:r>
          </a:p>
          <a:p>
            <a:r>
              <a:rPr lang="en-US" sz="2800" i="1" dirty="0" smtClean="0">
                <a:latin typeface="Helvetica" pitchFamily="34" charset="0"/>
                <a:cs typeface="Helvetica" pitchFamily="34" charset="0"/>
              </a:rPr>
              <a:t>    = 328.57 ft</a:t>
            </a:r>
            <a:r>
              <a:rPr lang="en-US" sz="2800" i="1" baseline="30000" dirty="0" smtClean="0">
                <a:latin typeface="Helvetica" pitchFamily="34" charset="0"/>
                <a:cs typeface="Helvetica" pitchFamily="34" charset="0"/>
              </a:rPr>
              <a:t>3</a:t>
            </a:r>
            <a:r>
              <a:rPr lang="en-US" sz="2800" i="1" dirty="0" smtClean="0">
                <a:latin typeface="Helvetica" pitchFamily="34" charset="0"/>
                <a:cs typeface="Helvetica" pitchFamily="34" charset="0"/>
              </a:rPr>
              <a:t>/day</a:t>
            </a:r>
            <a:endParaRPr lang="en-US" sz="2800" dirty="0" smtClean="0">
              <a:latin typeface="Helvetica" pitchFamily="34" charset="0"/>
              <a:cs typeface="Helvetica" pitchFamily="34" charset="0"/>
            </a:endParaRPr>
          </a:p>
          <a:p>
            <a:r>
              <a:rPr lang="en-US" sz="2800" i="1" dirty="0" smtClean="0">
                <a:latin typeface="Helvetica" pitchFamily="34" charset="0"/>
                <a:cs typeface="Helvetica" pitchFamily="34" charset="0"/>
              </a:rPr>
              <a:t>    = 9288 l/day </a:t>
            </a:r>
          </a:p>
          <a:p>
            <a:endParaRPr lang="en-US" sz="1600" i="1" dirty="0" smtClean="0">
              <a:latin typeface="Helvetica" pitchFamily="34" charset="0"/>
              <a:cs typeface="Helvetica" pitchFamily="34" charset="0"/>
            </a:endParaRPr>
          </a:p>
          <a:p>
            <a:r>
              <a:rPr lang="en-US" sz="1600" dirty="0" smtClean="0">
                <a:latin typeface="Helvetica" pitchFamily="34" charset="0"/>
                <a:cs typeface="Helvetica" pitchFamily="34" charset="0"/>
              </a:rPr>
              <a:t>where </a:t>
            </a:r>
          </a:p>
          <a:p>
            <a:r>
              <a:rPr lang="en-US" sz="1600" i="1" dirty="0" smtClean="0">
                <a:latin typeface="Helvetica" pitchFamily="34" charset="0"/>
                <a:cs typeface="Helvetica" pitchFamily="34" charset="0"/>
              </a:rPr>
              <a:t>Q</a:t>
            </a:r>
            <a:r>
              <a:rPr lang="en-US" sz="1600" dirty="0" smtClean="0">
                <a:latin typeface="Helvetica" pitchFamily="34" charset="0"/>
                <a:cs typeface="Helvetica" pitchFamily="34" charset="0"/>
              </a:rPr>
              <a:t> (ft</a:t>
            </a:r>
            <a:r>
              <a:rPr lang="en-US" sz="1600" baseline="30000" dirty="0" smtClean="0">
                <a:latin typeface="Helvetica" pitchFamily="34" charset="0"/>
                <a:cs typeface="Helvetica" pitchFamily="34" charset="0"/>
              </a:rPr>
              <a:t>3</a:t>
            </a:r>
            <a:r>
              <a:rPr lang="en-US" sz="1600" dirty="0" smtClean="0">
                <a:latin typeface="Helvetica" pitchFamily="34" charset="0"/>
                <a:cs typeface="Helvetica" pitchFamily="34" charset="0"/>
              </a:rPr>
              <a:t>/day) is flow through a vertical plane that extends beneath the riverbank; </a:t>
            </a:r>
          </a:p>
          <a:p>
            <a:r>
              <a:rPr lang="en-US" sz="1600" i="1" dirty="0" smtClean="0">
                <a:latin typeface="Helvetica" pitchFamily="34" charset="0"/>
                <a:cs typeface="Helvetica" pitchFamily="34" charset="0"/>
              </a:rPr>
              <a:t>K </a:t>
            </a:r>
            <a:r>
              <a:rPr lang="en-US" sz="1600" dirty="0" smtClean="0">
                <a:latin typeface="Helvetica" pitchFamily="34" charset="0"/>
                <a:cs typeface="Helvetica" pitchFamily="34" charset="0"/>
              </a:rPr>
              <a:t>is horizontal hydraulic conductivity (1.03 ft/day) estimated from the onsite slug tests</a:t>
            </a:r>
          </a:p>
          <a:p>
            <a:r>
              <a:rPr lang="en-US" sz="1600" i="1" dirty="0" smtClean="0">
                <a:latin typeface="Helvetica" pitchFamily="34" charset="0"/>
                <a:cs typeface="Helvetica" pitchFamily="34" charset="0"/>
              </a:rPr>
              <a:t>A </a:t>
            </a:r>
            <a:r>
              <a:rPr lang="en-US" sz="1600" dirty="0" smtClean="0">
                <a:latin typeface="Helvetica" pitchFamily="34" charset="0"/>
                <a:cs typeface="Helvetica" pitchFamily="34" charset="0"/>
              </a:rPr>
              <a:t>is the area of the plane through which groundwater passes to enter into  the Yadkin River; </a:t>
            </a:r>
          </a:p>
          <a:p>
            <a:r>
              <a:rPr lang="en-US" sz="1600" i="1" dirty="0" smtClean="0">
                <a:latin typeface="Helvetica" pitchFamily="34" charset="0"/>
                <a:cs typeface="Helvetica" pitchFamily="34" charset="0"/>
              </a:rPr>
              <a:t>h</a:t>
            </a:r>
            <a:r>
              <a:rPr lang="en-US" sz="1600" i="1" baseline="-25000" dirty="0" smtClean="0">
                <a:latin typeface="Helvetica" pitchFamily="34" charset="0"/>
                <a:cs typeface="Helvetica" pitchFamily="34" charset="0"/>
              </a:rPr>
              <a:t>1</a:t>
            </a:r>
            <a:r>
              <a:rPr lang="en-US" sz="1600" dirty="0" smtClean="0">
                <a:latin typeface="Helvetica" pitchFamily="34" charset="0"/>
                <a:cs typeface="Helvetica" pitchFamily="34" charset="0"/>
              </a:rPr>
              <a:t> is 75.30 ft, the average hydraulic head of three monitoring wells; </a:t>
            </a:r>
          </a:p>
          <a:p>
            <a:r>
              <a:rPr lang="en-US" sz="1600" i="1" dirty="0" smtClean="0">
                <a:latin typeface="Helvetica" pitchFamily="34" charset="0"/>
                <a:cs typeface="Helvetica" pitchFamily="34" charset="0"/>
              </a:rPr>
              <a:t>h</a:t>
            </a:r>
            <a:r>
              <a:rPr lang="en-US" sz="1600" i="1" baseline="-25000" dirty="0" smtClean="0">
                <a:latin typeface="Helvetica" pitchFamily="34" charset="0"/>
                <a:cs typeface="Helvetica" pitchFamily="34" charset="0"/>
              </a:rPr>
              <a:t>2</a:t>
            </a:r>
            <a:r>
              <a:rPr lang="en-US" sz="1600" i="1" dirty="0" smtClean="0">
                <a:latin typeface="Helvetica" pitchFamily="34" charset="0"/>
                <a:cs typeface="Helvetica" pitchFamily="34" charset="0"/>
              </a:rPr>
              <a:t> </a:t>
            </a:r>
            <a:r>
              <a:rPr lang="en-US" sz="1600" dirty="0" smtClean="0">
                <a:latin typeface="Helvetica" pitchFamily="34" charset="0"/>
                <a:cs typeface="Helvetica" pitchFamily="34" charset="0"/>
              </a:rPr>
              <a:t>is 72.21 ft, the average surface water stage of three surface-water stage measure points;</a:t>
            </a:r>
          </a:p>
          <a:p>
            <a:r>
              <a:rPr lang="en-US" sz="1600" dirty="0" smtClean="0">
                <a:latin typeface="Helvetica" pitchFamily="34" charset="0"/>
                <a:cs typeface="Helvetica" pitchFamily="34" charset="0"/>
              </a:rPr>
              <a:t>and,  </a:t>
            </a:r>
            <a:r>
              <a:rPr lang="en-US" sz="1600" i="1" dirty="0" smtClean="0">
                <a:latin typeface="Helvetica" pitchFamily="34" charset="0"/>
                <a:cs typeface="Helvetica" pitchFamily="34" charset="0"/>
              </a:rPr>
              <a:t>L </a:t>
            </a:r>
            <a:r>
              <a:rPr lang="en-US" sz="1600" dirty="0" smtClean="0">
                <a:latin typeface="Helvetica" pitchFamily="34" charset="0"/>
                <a:cs typeface="Helvetica" pitchFamily="34" charset="0"/>
              </a:rPr>
              <a:t>is 50 ft, average distance from monitoring wells to the riverbank.</a:t>
            </a:r>
          </a:p>
        </p:txBody>
      </p:sp>
      <p:graphicFrame>
        <p:nvGraphicFramePr>
          <p:cNvPr id="111" name="Chart 110"/>
          <p:cNvGraphicFramePr>
            <a:graphicFrameLocks/>
          </p:cNvGraphicFramePr>
          <p:nvPr/>
        </p:nvGraphicFramePr>
        <p:xfrm>
          <a:off x="25984200" y="6477000"/>
          <a:ext cx="6781800" cy="335279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12" name="Chart 111"/>
          <p:cNvGraphicFramePr>
            <a:graphicFrameLocks/>
          </p:cNvGraphicFramePr>
          <p:nvPr/>
        </p:nvGraphicFramePr>
        <p:xfrm>
          <a:off x="25984200" y="9525000"/>
          <a:ext cx="6686550" cy="3762375"/>
        </p:xfrm>
        <a:graphic>
          <a:graphicData uri="http://schemas.openxmlformats.org/drawingml/2006/chart">
            <c:chart xmlns:c="http://schemas.openxmlformats.org/drawingml/2006/chart" xmlns:r="http://schemas.openxmlformats.org/officeDocument/2006/relationships" r:id="rId9"/>
          </a:graphicData>
        </a:graphic>
      </p:graphicFrame>
      <p:sp>
        <p:nvSpPr>
          <p:cNvPr id="113" name="TextBox 112"/>
          <p:cNvSpPr txBox="1"/>
          <p:nvPr/>
        </p:nvSpPr>
        <p:spPr>
          <a:xfrm>
            <a:off x="26136600" y="13106400"/>
            <a:ext cx="6477000" cy="707886"/>
          </a:xfrm>
          <a:prstGeom prst="rect">
            <a:avLst/>
          </a:prstGeom>
          <a:noFill/>
        </p:spPr>
        <p:txBody>
          <a:bodyPr wrap="square" rtlCol="0">
            <a:spAutoFit/>
          </a:bodyPr>
          <a:lstStyle/>
          <a:p>
            <a:r>
              <a:rPr lang="en-US" sz="2000" dirty="0" smtClean="0">
                <a:solidFill>
                  <a:schemeClr val="accent1">
                    <a:lumMod val="75000"/>
                  </a:schemeClr>
                </a:solidFill>
                <a:latin typeface="Arial" pitchFamily="34" charset="0"/>
                <a:cs typeface="Arial" pitchFamily="34" charset="0"/>
              </a:rPr>
              <a:t>Fig. 5</a:t>
            </a:r>
            <a:r>
              <a:rPr lang="en-US" sz="2000" dirty="0" smtClean="0">
                <a:latin typeface="Arial" pitchFamily="34" charset="0"/>
                <a:cs typeface="Arial" pitchFamily="34" charset="0"/>
              </a:rPr>
              <a:t>. Fluctuations of groundwater table vs. stream </a:t>
            </a:r>
          </a:p>
          <a:p>
            <a:r>
              <a:rPr lang="en-US" sz="2000" dirty="0" smtClean="0">
                <a:latin typeface="Arial" pitchFamily="34" charset="0"/>
                <a:cs typeface="Arial" pitchFamily="34" charset="0"/>
              </a:rPr>
              <a:t>stage due to precipitations </a:t>
            </a:r>
            <a:endParaRPr lang="en-US" sz="2000" dirty="0">
              <a:latin typeface="Arial" pitchFamily="34" charset="0"/>
              <a:cs typeface="Arial" pitchFamily="34" charset="0"/>
            </a:endParaRPr>
          </a:p>
        </p:txBody>
      </p:sp>
      <p:sp>
        <p:nvSpPr>
          <p:cNvPr id="126" name="TextBox 125"/>
          <p:cNvSpPr txBox="1"/>
          <p:nvPr/>
        </p:nvSpPr>
        <p:spPr>
          <a:xfrm>
            <a:off x="39243000" y="6934200"/>
            <a:ext cx="4419600" cy="2000548"/>
          </a:xfrm>
          <a:prstGeom prst="rect">
            <a:avLst/>
          </a:prstGeom>
          <a:noFill/>
        </p:spPr>
        <p:txBody>
          <a:bodyPr wrap="square" rtlCol="0">
            <a:spAutoFit/>
          </a:bodyPr>
          <a:lstStyle/>
          <a:p>
            <a:r>
              <a:rPr lang="en-US" sz="2000" dirty="0" smtClean="0">
                <a:solidFill>
                  <a:schemeClr val="accent1">
                    <a:lumMod val="75000"/>
                  </a:schemeClr>
                </a:solidFill>
              </a:rPr>
              <a:t>Fig. 7</a:t>
            </a:r>
            <a:r>
              <a:rPr lang="en-US" sz="2000" dirty="0" smtClean="0"/>
              <a:t>. </a:t>
            </a:r>
            <a:r>
              <a:rPr lang="en-US" sz="2000" dirty="0" smtClean="0">
                <a:latin typeface="Helvetica" pitchFamily="34" charset="0"/>
                <a:cs typeface="Helvetica" pitchFamily="34" charset="0"/>
              </a:rPr>
              <a:t>Groundwater temperature in monitoring well  MW-4</a:t>
            </a:r>
          </a:p>
          <a:p>
            <a:r>
              <a:rPr lang="en-US" sz="2000" dirty="0" smtClean="0">
                <a:latin typeface="Helvetica" pitchFamily="34" charset="0"/>
                <a:cs typeface="Helvetica" pitchFamily="34" charset="0"/>
              </a:rPr>
              <a:t>more than 50 feet away from the Yadkin Rive lagged </a:t>
            </a:r>
          </a:p>
          <a:p>
            <a:r>
              <a:rPr lang="en-US" sz="2000" dirty="0" smtClean="0">
                <a:latin typeface="Helvetica" pitchFamily="34" charset="0"/>
                <a:cs typeface="Helvetica" pitchFamily="34" charset="0"/>
              </a:rPr>
              <a:t>the river temperature at CPZ-3 by about four months </a:t>
            </a:r>
            <a:endParaRPr lang="en-US" sz="2400" dirty="0"/>
          </a:p>
        </p:txBody>
      </p:sp>
      <p:sp>
        <p:nvSpPr>
          <p:cNvPr id="175" name="Right Arrow 174"/>
          <p:cNvSpPr/>
          <p:nvPr/>
        </p:nvSpPr>
        <p:spPr>
          <a:xfrm flipH="1" flipV="1">
            <a:off x="45339000" y="11353800"/>
            <a:ext cx="381000" cy="1524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78" name="Chart 177"/>
          <p:cNvGraphicFramePr>
            <a:graphicFrameLocks/>
          </p:cNvGraphicFramePr>
          <p:nvPr/>
        </p:nvGraphicFramePr>
        <p:xfrm>
          <a:off x="39319200" y="16078200"/>
          <a:ext cx="5314950" cy="317182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82" name="Chart 181"/>
          <p:cNvGraphicFramePr>
            <a:graphicFrameLocks/>
          </p:cNvGraphicFramePr>
          <p:nvPr/>
        </p:nvGraphicFramePr>
        <p:xfrm>
          <a:off x="44500800" y="16002000"/>
          <a:ext cx="5734050" cy="3276600"/>
        </p:xfrm>
        <a:graphic>
          <a:graphicData uri="http://schemas.openxmlformats.org/drawingml/2006/chart">
            <c:chart xmlns:c="http://schemas.openxmlformats.org/drawingml/2006/chart" xmlns:r="http://schemas.openxmlformats.org/officeDocument/2006/relationships" r:id="rId11"/>
          </a:graphicData>
        </a:graphic>
      </p:graphicFrame>
      <p:sp>
        <p:nvSpPr>
          <p:cNvPr id="183" name="TextBox 182"/>
          <p:cNvSpPr txBox="1"/>
          <p:nvPr/>
        </p:nvSpPr>
        <p:spPr>
          <a:xfrm>
            <a:off x="39090600" y="19202400"/>
            <a:ext cx="11125200" cy="1015663"/>
          </a:xfrm>
          <a:prstGeom prst="rect">
            <a:avLst/>
          </a:prstGeom>
          <a:noFill/>
        </p:spPr>
        <p:txBody>
          <a:bodyPr wrap="square" rtlCol="0">
            <a:spAutoFit/>
          </a:bodyPr>
          <a:lstStyle/>
          <a:p>
            <a:pPr algn="ctr"/>
            <a:r>
              <a:rPr lang="en-US" sz="2000" dirty="0" smtClean="0">
                <a:latin typeface="Arial" pitchFamily="34" charset="0"/>
                <a:cs typeface="Arial" pitchFamily="34" charset="0"/>
              </a:rPr>
              <a:t>Date/time data recorded</a:t>
            </a:r>
          </a:p>
          <a:p>
            <a:r>
              <a:rPr lang="en-US" sz="2000" dirty="0" smtClean="0">
                <a:solidFill>
                  <a:schemeClr val="accent1">
                    <a:lumMod val="75000"/>
                  </a:schemeClr>
                </a:solidFill>
                <a:latin typeface="Arial" pitchFamily="34" charset="0"/>
                <a:cs typeface="Arial" pitchFamily="34" charset="0"/>
              </a:rPr>
              <a:t>Fig. 9.  </a:t>
            </a:r>
            <a:r>
              <a:rPr lang="en-US" sz="2000" dirty="0" smtClean="0">
                <a:latin typeface="Arial" pitchFamily="34" charset="0"/>
                <a:cs typeface="Arial" pitchFamily="34" charset="0"/>
              </a:rPr>
              <a:t>CPZ-S = temperature  measured  at 1 ft below the surface of  streambed; CPZ-1 = bottom of channel water;  MW-9 = within the riparian zone;  PZ-1 = between MW-9 and  CPZ-1S</a:t>
            </a:r>
            <a:endParaRPr lang="en-US" sz="2000" dirty="0">
              <a:latin typeface="Arial" pitchFamily="34" charset="0"/>
              <a:cs typeface="Arial" pitchFamily="34" charset="0"/>
            </a:endParaRPr>
          </a:p>
        </p:txBody>
      </p:sp>
      <p:pic>
        <p:nvPicPr>
          <p:cNvPr id="1027" name="Picture 3"/>
          <p:cNvPicPr>
            <a:picLocks noChangeAspect="1" noChangeArrowheads="1"/>
          </p:cNvPicPr>
          <p:nvPr/>
        </p:nvPicPr>
        <p:blipFill>
          <a:blip r:embed="rId12" cstate="print"/>
          <a:srcRect/>
          <a:stretch>
            <a:fillRect/>
          </a:stretch>
        </p:blipFill>
        <p:spPr bwMode="auto">
          <a:xfrm>
            <a:off x="13411200" y="7848600"/>
            <a:ext cx="10972800" cy="7315200"/>
          </a:xfrm>
          <a:prstGeom prst="rect">
            <a:avLst/>
          </a:prstGeom>
          <a:solidFill>
            <a:schemeClr val="bg1">
              <a:lumMod val="85000"/>
            </a:schemeClr>
          </a:solidFill>
          <a:ln w="6350">
            <a:noFill/>
            <a:miter lim="800000"/>
            <a:headEnd/>
            <a:tailEnd/>
          </a:ln>
          <a:effectLst/>
        </p:spPr>
      </p:pic>
      <p:sp>
        <p:nvSpPr>
          <p:cNvPr id="53" name="Freeform 52"/>
          <p:cNvSpPr/>
          <p:nvPr/>
        </p:nvSpPr>
        <p:spPr>
          <a:xfrm>
            <a:off x="14554200" y="9906000"/>
            <a:ext cx="1936750" cy="4365625"/>
          </a:xfrm>
          <a:custGeom>
            <a:avLst/>
            <a:gdLst>
              <a:gd name="connsiteX0" fmla="*/ 1936750 w 1936750"/>
              <a:gd name="connsiteY0" fmla="*/ 4365625 h 4365625"/>
              <a:gd name="connsiteX1" fmla="*/ 1460500 w 1936750"/>
              <a:gd name="connsiteY1" fmla="*/ 3736975 h 4365625"/>
              <a:gd name="connsiteX2" fmla="*/ 965200 w 1936750"/>
              <a:gd name="connsiteY2" fmla="*/ 2441575 h 4365625"/>
              <a:gd name="connsiteX3" fmla="*/ 965200 w 1936750"/>
              <a:gd name="connsiteY3" fmla="*/ 2422525 h 4365625"/>
              <a:gd name="connsiteX4" fmla="*/ 146050 w 1936750"/>
              <a:gd name="connsiteY4" fmla="*/ 536575 h 4365625"/>
              <a:gd name="connsiteX5" fmla="*/ 88900 w 1936750"/>
              <a:gd name="connsiteY5" fmla="*/ 79375 h 4365625"/>
              <a:gd name="connsiteX6" fmla="*/ 69850 w 1936750"/>
              <a:gd name="connsiteY6" fmla="*/ 60325 h 436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750" h="4365625">
                <a:moveTo>
                  <a:pt x="1936750" y="4365625"/>
                </a:moveTo>
                <a:cubicBezTo>
                  <a:pt x="1779587" y="4211637"/>
                  <a:pt x="1622425" y="4057650"/>
                  <a:pt x="1460500" y="3736975"/>
                </a:cubicBezTo>
                <a:cubicBezTo>
                  <a:pt x="1298575" y="3416300"/>
                  <a:pt x="1047750" y="2660650"/>
                  <a:pt x="965200" y="2441575"/>
                </a:cubicBezTo>
                <a:cubicBezTo>
                  <a:pt x="882650" y="2222500"/>
                  <a:pt x="1101725" y="2740025"/>
                  <a:pt x="965200" y="2422525"/>
                </a:cubicBezTo>
                <a:cubicBezTo>
                  <a:pt x="828675" y="2105025"/>
                  <a:pt x="292100" y="927100"/>
                  <a:pt x="146050" y="536575"/>
                </a:cubicBezTo>
                <a:cubicBezTo>
                  <a:pt x="0" y="146050"/>
                  <a:pt x="101600" y="158750"/>
                  <a:pt x="88900" y="79375"/>
                </a:cubicBezTo>
                <a:cubicBezTo>
                  <a:pt x="76200" y="0"/>
                  <a:pt x="73025" y="30162"/>
                  <a:pt x="69850" y="60325"/>
                </a:cubicBezTo>
              </a:path>
            </a:pathLst>
          </a:cu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 name="Freeform 53"/>
          <p:cNvSpPr/>
          <p:nvPr/>
        </p:nvSpPr>
        <p:spPr>
          <a:xfrm>
            <a:off x="22098000" y="8610600"/>
            <a:ext cx="1485900" cy="2686050"/>
          </a:xfrm>
          <a:custGeom>
            <a:avLst/>
            <a:gdLst>
              <a:gd name="connsiteX0" fmla="*/ 0 w 1485900"/>
              <a:gd name="connsiteY0" fmla="*/ 0 h 2686050"/>
              <a:gd name="connsiteX1" fmla="*/ 323850 w 1485900"/>
              <a:gd name="connsiteY1" fmla="*/ 685800 h 2686050"/>
              <a:gd name="connsiteX2" fmla="*/ 762000 w 1485900"/>
              <a:gd name="connsiteY2" fmla="*/ 1200150 h 2686050"/>
              <a:gd name="connsiteX3" fmla="*/ 1009650 w 1485900"/>
              <a:gd name="connsiteY3" fmla="*/ 1638300 h 2686050"/>
              <a:gd name="connsiteX4" fmla="*/ 1447800 w 1485900"/>
              <a:gd name="connsiteY4" fmla="*/ 2647950 h 2686050"/>
              <a:gd name="connsiteX5" fmla="*/ 1447800 w 1485900"/>
              <a:gd name="connsiteY5" fmla="*/ 2647950 h 2686050"/>
              <a:gd name="connsiteX6" fmla="*/ 1485900 w 1485900"/>
              <a:gd name="connsiteY6" fmla="*/ 268605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900" h="2686050">
                <a:moveTo>
                  <a:pt x="0" y="0"/>
                </a:moveTo>
                <a:cubicBezTo>
                  <a:pt x="98425" y="242887"/>
                  <a:pt x="196850" y="485775"/>
                  <a:pt x="323850" y="685800"/>
                </a:cubicBezTo>
                <a:cubicBezTo>
                  <a:pt x="450850" y="885825"/>
                  <a:pt x="647700" y="1041400"/>
                  <a:pt x="762000" y="1200150"/>
                </a:cubicBezTo>
                <a:cubicBezTo>
                  <a:pt x="876300" y="1358900"/>
                  <a:pt x="895350" y="1397000"/>
                  <a:pt x="1009650" y="1638300"/>
                </a:cubicBezTo>
                <a:cubicBezTo>
                  <a:pt x="1123950" y="1879600"/>
                  <a:pt x="1447800" y="2647950"/>
                  <a:pt x="1447800" y="2647950"/>
                </a:cubicBezTo>
                <a:lnTo>
                  <a:pt x="1447800" y="2647950"/>
                </a:lnTo>
                <a:lnTo>
                  <a:pt x="1485900" y="2686050"/>
                </a:lnTo>
              </a:path>
            </a:pathLst>
          </a:cu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5" name="TextBox 54"/>
          <p:cNvSpPr txBox="1"/>
          <p:nvPr/>
        </p:nvSpPr>
        <p:spPr>
          <a:xfrm>
            <a:off x="19431000" y="8610600"/>
            <a:ext cx="838200" cy="338554"/>
          </a:xfrm>
          <a:prstGeom prst="rect">
            <a:avLst/>
          </a:prstGeom>
          <a:noFill/>
        </p:spPr>
        <p:txBody>
          <a:bodyPr wrap="square" rtlCol="0">
            <a:spAutoFit/>
          </a:bodyPr>
          <a:lstStyle/>
          <a:p>
            <a:r>
              <a:rPr lang="en-US" sz="1600" dirty="0" smtClean="0">
                <a:latin typeface="Arial" pitchFamily="34" charset="0"/>
                <a:cs typeface="Arial" pitchFamily="34" charset="0"/>
              </a:rPr>
              <a:t>(67.33)</a:t>
            </a:r>
            <a:endParaRPr lang="en-US" sz="1600" dirty="0">
              <a:latin typeface="Arial" pitchFamily="34" charset="0"/>
              <a:cs typeface="Arial" pitchFamily="34" charset="0"/>
            </a:endParaRPr>
          </a:p>
        </p:txBody>
      </p:sp>
      <p:sp>
        <p:nvSpPr>
          <p:cNvPr id="58" name="Diamond 57"/>
          <p:cNvSpPr/>
          <p:nvPr/>
        </p:nvSpPr>
        <p:spPr>
          <a:xfrm>
            <a:off x="14554200" y="9829800"/>
            <a:ext cx="228600" cy="1524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Diamond 58"/>
          <p:cNvSpPr/>
          <p:nvPr/>
        </p:nvSpPr>
        <p:spPr>
          <a:xfrm>
            <a:off x="16154400" y="14020800"/>
            <a:ext cx="228600" cy="1524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Diamond 59"/>
          <p:cNvSpPr/>
          <p:nvPr/>
        </p:nvSpPr>
        <p:spPr>
          <a:xfrm>
            <a:off x="15316200" y="12039600"/>
            <a:ext cx="228600" cy="1524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Diamond 60"/>
          <p:cNvSpPr/>
          <p:nvPr/>
        </p:nvSpPr>
        <p:spPr>
          <a:xfrm>
            <a:off x="23012400" y="10287000"/>
            <a:ext cx="228600" cy="1524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Diamond 61"/>
          <p:cNvSpPr/>
          <p:nvPr/>
        </p:nvSpPr>
        <p:spPr>
          <a:xfrm>
            <a:off x="22250400" y="9144000"/>
            <a:ext cx="228600" cy="1524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p:cNvSpPr txBox="1"/>
          <p:nvPr/>
        </p:nvSpPr>
        <p:spPr>
          <a:xfrm>
            <a:off x="15240000" y="10210800"/>
            <a:ext cx="990600" cy="338554"/>
          </a:xfrm>
          <a:prstGeom prst="rect">
            <a:avLst/>
          </a:prstGeom>
          <a:noFill/>
        </p:spPr>
        <p:txBody>
          <a:bodyPr wrap="square" rtlCol="0">
            <a:spAutoFit/>
          </a:bodyPr>
          <a:lstStyle/>
          <a:p>
            <a:r>
              <a:rPr lang="en-US" sz="1600" dirty="0" smtClean="0"/>
              <a:t>(22.33)</a:t>
            </a:r>
            <a:endParaRPr lang="en-US" sz="1600" dirty="0"/>
          </a:p>
        </p:txBody>
      </p:sp>
      <p:sp>
        <p:nvSpPr>
          <p:cNvPr id="65" name="TextBox 64"/>
          <p:cNvSpPr txBox="1"/>
          <p:nvPr/>
        </p:nvSpPr>
        <p:spPr>
          <a:xfrm>
            <a:off x="14782800" y="9601200"/>
            <a:ext cx="1295400" cy="584775"/>
          </a:xfrm>
          <a:prstGeom prst="rect">
            <a:avLst/>
          </a:prstGeom>
          <a:noFill/>
        </p:spPr>
        <p:txBody>
          <a:bodyPr wrap="square" rtlCol="0">
            <a:spAutoFit/>
          </a:bodyPr>
          <a:lstStyle/>
          <a:p>
            <a:r>
              <a:rPr lang="en-US" sz="1600" dirty="0" smtClean="0"/>
              <a:t>SW-W-Up</a:t>
            </a:r>
          </a:p>
          <a:p>
            <a:r>
              <a:rPr lang="en-US" sz="1600" dirty="0" smtClean="0"/>
              <a:t>(17.00)</a:t>
            </a:r>
            <a:endParaRPr lang="en-US" sz="1600" dirty="0"/>
          </a:p>
        </p:txBody>
      </p:sp>
      <p:sp>
        <p:nvSpPr>
          <p:cNvPr id="66" name="TextBox 65"/>
          <p:cNvSpPr txBox="1"/>
          <p:nvPr/>
        </p:nvSpPr>
        <p:spPr>
          <a:xfrm>
            <a:off x="15468600" y="11811000"/>
            <a:ext cx="1295400" cy="584775"/>
          </a:xfrm>
          <a:prstGeom prst="rect">
            <a:avLst/>
          </a:prstGeom>
          <a:noFill/>
        </p:spPr>
        <p:txBody>
          <a:bodyPr wrap="square" rtlCol="0">
            <a:spAutoFit/>
          </a:bodyPr>
          <a:lstStyle/>
          <a:p>
            <a:r>
              <a:rPr lang="en-US" sz="1600" dirty="0" smtClean="0"/>
              <a:t>SW-W-M</a:t>
            </a:r>
          </a:p>
          <a:p>
            <a:r>
              <a:rPr lang="en-US" sz="1600" dirty="0" smtClean="0"/>
              <a:t>(15.00)</a:t>
            </a:r>
            <a:endParaRPr lang="en-US" sz="1600" dirty="0"/>
          </a:p>
        </p:txBody>
      </p:sp>
      <p:sp>
        <p:nvSpPr>
          <p:cNvPr id="67" name="TextBox 66"/>
          <p:cNvSpPr txBox="1"/>
          <p:nvPr/>
        </p:nvSpPr>
        <p:spPr>
          <a:xfrm>
            <a:off x="16535400" y="13335000"/>
            <a:ext cx="1371600" cy="338554"/>
          </a:xfrm>
          <a:prstGeom prst="rect">
            <a:avLst/>
          </a:prstGeom>
          <a:noFill/>
        </p:spPr>
        <p:txBody>
          <a:bodyPr wrap="square" rtlCol="0">
            <a:spAutoFit/>
          </a:bodyPr>
          <a:lstStyle/>
          <a:p>
            <a:r>
              <a:rPr lang="en-US" sz="1600" dirty="0" smtClean="0"/>
              <a:t>(25.67)</a:t>
            </a:r>
            <a:endParaRPr lang="en-US" sz="1600" dirty="0"/>
          </a:p>
        </p:txBody>
      </p:sp>
      <p:sp>
        <p:nvSpPr>
          <p:cNvPr id="69" name="TextBox 68"/>
          <p:cNvSpPr txBox="1"/>
          <p:nvPr/>
        </p:nvSpPr>
        <p:spPr>
          <a:xfrm>
            <a:off x="14935200" y="13639800"/>
            <a:ext cx="1066800" cy="584775"/>
          </a:xfrm>
          <a:prstGeom prst="rect">
            <a:avLst/>
          </a:prstGeom>
          <a:noFill/>
        </p:spPr>
        <p:txBody>
          <a:bodyPr wrap="square" rtlCol="0">
            <a:spAutoFit/>
          </a:bodyPr>
          <a:lstStyle/>
          <a:p>
            <a:r>
              <a:rPr lang="en-US" sz="1600" dirty="0" smtClean="0"/>
              <a:t>SW-W</a:t>
            </a:r>
          </a:p>
          <a:p>
            <a:r>
              <a:rPr lang="en-US" sz="1600" dirty="0" smtClean="0"/>
              <a:t>(12.00)</a:t>
            </a:r>
            <a:endParaRPr lang="en-US" sz="1600" dirty="0"/>
          </a:p>
        </p:txBody>
      </p:sp>
      <p:cxnSp>
        <p:nvCxnSpPr>
          <p:cNvPr id="72" name="Straight Arrow Connector 71"/>
          <p:cNvCxnSpPr/>
          <p:nvPr/>
        </p:nvCxnSpPr>
        <p:spPr>
          <a:xfrm>
            <a:off x="15697200" y="13944600"/>
            <a:ext cx="457200" cy="1524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16992600" y="13944600"/>
            <a:ext cx="1066800" cy="338554"/>
          </a:xfrm>
          <a:prstGeom prst="rect">
            <a:avLst/>
          </a:prstGeom>
          <a:noFill/>
        </p:spPr>
        <p:txBody>
          <a:bodyPr wrap="square" rtlCol="0">
            <a:spAutoFit/>
          </a:bodyPr>
          <a:lstStyle/>
          <a:p>
            <a:r>
              <a:rPr lang="en-US" sz="1600" dirty="0" smtClean="0"/>
              <a:t>(0.73)</a:t>
            </a:r>
            <a:endParaRPr lang="en-US" sz="1600" dirty="0"/>
          </a:p>
        </p:txBody>
      </p:sp>
      <p:sp>
        <p:nvSpPr>
          <p:cNvPr id="74" name="TextBox 73"/>
          <p:cNvSpPr txBox="1"/>
          <p:nvPr/>
        </p:nvSpPr>
        <p:spPr>
          <a:xfrm>
            <a:off x="18364200" y="11125200"/>
            <a:ext cx="762000" cy="338554"/>
          </a:xfrm>
          <a:prstGeom prst="rect">
            <a:avLst/>
          </a:prstGeom>
          <a:noFill/>
        </p:spPr>
        <p:txBody>
          <a:bodyPr wrap="square" rtlCol="0">
            <a:spAutoFit/>
          </a:bodyPr>
          <a:lstStyle/>
          <a:p>
            <a:r>
              <a:rPr lang="en-US" sz="1600" dirty="0" smtClean="0"/>
              <a:t>(9.80)</a:t>
            </a:r>
            <a:endParaRPr lang="en-US" sz="1600" dirty="0"/>
          </a:p>
        </p:txBody>
      </p:sp>
      <p:sp>
        <p:nvSpPr>
          <p:cNvPr id="75" name="Isosceles Triangle 74"/>
          <p:cNvSpPr/>
          <p:nvPr/>
        </p:nvSpPr>
        <p:spPr>
          <a:xfrm>
            <a:off x="20040600" y="12268200"/>
            <a:ext cx="152400" cy="152400"/>
          </a:xfrm>
          <a:prstGeom prs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p:cNvSpPr/>
          <p:nvPr/>
        </p:nvSpPr>
        <p:spPr>
          <a:xfrm>
            <a:off x="23164800" y="10896600"/>
            <a:ext cx="152400" cy="152400"/>
          </a:xfrm>
          <a:prstGeom prs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p:cNvSpPr txBox="1"/>
          <p:nvPr/>
        </p:nvSpPr>
        <p:spPr>
          <a:xfrm>
            <a:off x="20040600" y="12039600"/>
            <a:ext cx="1066800" cy="338554"/>
          </a:xfrm>
          <a:prstGeom prst="rect">
            <a:avLst/>
          </a:prstGeom>
          <a:noFill/>
        </p:spPr>
        <p:txBody>
          <a:bodyPr wrap="square" rtlCol="0">
            <a:spAutoFit/>
          </a:bodyPr>
          <a:lstStyle/>
          <a:p>
            <a:r>
              <a:rPr lang="en-US" sz="1600" dirty="0" smtClean="0"/>
              <a:t>(0.6)</a:t>
            </a:r>
            <a:endParaRPr lang="en-US" sz="1600" dirty="0"/>
          </a:p>
        </p:txBody>
      </p:sp>
      <p:sp>
        <p:nvSpPr>
          <p:cNvPr id="78" name="TextBox 77"/>
          <p:cNvSpPr txBox="1"/>
          <p:nvPr/>
        </p:nvSpPr>
        <p:spPr>
          <a:xfrm>
            <a:off x="18669000" y="12496800"/>
            <a:ext cx="1219200" cy="338554"/>
          </a:xfrm>
          <a:prstGeom prst="rect">
            <a:avLst/>
          </a:prstGeom>
          <a:noFill/>
        </p:spPr>
        <p:txBody>
          <a:bodyPr wrap="square" rtlCol="0">
            <a:spAutoFit/>
          </a:bodyPr>
          <a:lstStyle/>
          <a:p>
            <a:r>
              <a:rPr lang="en-US" sz="1600" dirty="0" smtClean="0"/>
              <a:t>PZ-2 (9.80)</a:t>
            </a:r>
            <a:endParaRPr lang="en-US" sz="1600" dirty="0"/>
          </a:p>
        </p:txBody>
      </p:sp>
      <p:cxnSp>
        <p:nvCxnSpPr>
          <p:cNvPr id="90" name="Straight Arrow Connector 89"/>
          <p:cNvCxnSpPr>
            <a:endCxn id="75" idx="2"/>
          </p:cNvCxnSpPr>
          <p:nvPr/>
        </p:nvCxnSpPr>
        <p:spPr>
          <a:xfrm flipV="1">
            <a:off x="19812000" y="12420600"/>
            <a:ext cx="228600" cy="228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91" name="TextBox 90"/>
          <p:cNvSpPr txBox="1"/>
          <p:nvPr/>
        </p:nvSpPr>
        <p:spPr>
          <a:xfrm>
            <a:off x="20421600" y="12496800"/>
            <a:ext cx="914400" cy="338554"/>
          </a:xfrm>
          <a:prstGeom prst="rect">
            <a:avLst/>
          </a:prstGeom>
          <a:noFill/>
        </p:spPr>
        <p:txBody>
          <a:bodyPr wrap="square" rtlCol="0">
            <a:spAutoFit/>
          </a:bodyPr>
          <a:lstStyle/>
          <a:p>
            <a:r>
              <a:rPr lang="en-US" sz="1600" dirty="0" smtClean="0"/>
              <a:t>(0.67)</a:t>
            </a:r>
            <a:endParaRPr lang="en-US" sz="1600" dirty="0"/>
          </a:p>
        </p:txBody>
      </p:sp>
      <p:sp>
        <p:nvSpPr>
          <p:cNvPr id="92" name="TextBox 91"/>
          <p:cNvSpPr txBox="1"/>
          <p:nvPr/>
        </p:nvSpPr>
        <p:spPr>
          <a:xfrm>
            <a:off x="21412200" y="9906000"/>
            <a:ext cx="990600" cy="338554"/>
          </a:xfrm>
          <a:prstGeom prst="rect">
            <a:avLst/>
          </a:prstGeom>
          <a:noFill/>
        </p:spPr>
        <p:txBody>
          <a:bodyPr wrap="square" rtlCol="0">
            <a:spAutoFit/>
          </a:bodyPr>
          <a:lstStyle/>
          <a:p>
            <a:r>
              <a:rPr lang="en-US" sz="1600" dirty="0" smtClean="0"/>
              <a:t>(20.23)</a:t>
            </a:r>
            <a:endParaRPr lang="en-US" sz="1600" dirty="0"/>
          </a:p>
        </p:txBody>
      </p:sp>
      <p:sp>
        <p:nvSpPr>
          <p:cNvPr id="93" name="TextBox 92"/>
          <p:cNvSpPr txBox="1"/>
          <p:nvPr/>
        </p:nvSpPr>
        <p:spPr>
          <a:xfrm>
            <a:off x="23622000" y="10287000"/>
            <a:ext cx="990600" cy="338554"/>
          </a:xfrm>
          <a:prstGeom prst="rect">
            <a:avLst/>
          </a:prstGeom>
          <a:noFill/>
        </p:spPr>
        <p:txBody>
          <a:bodyPr wrap="square" rtlCol="0">
            <a:spAutoFit/>
          </a:bodyPr>
          <a:lstStyle/>
          <a:p>
            <a:r>
              <a:rPr lang="en-US" sz="1600" dirty="0" smtClean="0"/>
              <a:t>(37.33)</a:t>
            </a:r>
            <a:endParaRPr lang="en-US" sz="1600" dirty="0"/>
          </a:p>
        </p:txBody>
      </p:sp>
      <p:sp>
        <p:nvSpPr>
          <p:cNvPr id="95" name="TextBox 94"/>
          <p:cNvSpPr txBox="1"/>
          <p:nvPr/>
        </p:nvSpPr>
        <p:spPr>
          <a:xfrm>
            <a:off x="23774400" y="10744200"/>
            <a:ext cx="914400" cy="338554"/>
          </a:xfrm>
          <a:prstGeom prst="rect">
            <a:avLst/>
          </a:prstGeom>
          <a:noFill/>
        </p:spPr>
        <p:txBody>
          <a:bodyPr wrap="square" rtlCol="0">
            <a:spAutoFit/>
          </a:bodyPr>
          <a:lstStyle/>
          <a:p>
            <a:r>
              <a:rPr lang="en-US" sz="1600" dirty="0" smtClean="0"/>
              <a:t>(33.67)</a:t>
            </a:r>
            <a:endParaRPr lang="en-US" sz="1600" dirty="0"/>
          </a:p>
        </p:txBody>
      </p:sp>
      <p:sp>
        <p:nvSpPr>
          <p:cNvPr id="96" name="TextBox 95"/>
          <p:cNvSpPr txBox="1"/>
          <p:nvPr/>
        </p:nvSpPr>
        <p:spPr>
          <a:xfrm>
            <a:off x="23850600" y="11201400"/>
            <a:ext cx="914400" cy="338554"/>
          </a:xfrm>
          <a:prstGeom prst="rect">
            <a:avLst/>
          </a:prstGeom>
          <a:noFill/>
        </p:spPr>
        <p:txBody>
          <a:bodyPr wrap="square" rtlCol="0">
            <a:spAutoFit/>
          </a:bodyPr>
          <a:lstStyle/>
          <a:p>
            <a:r>
              <a:rPr lang="en-US" sz="1600" dirty="0" smtClean="0"/>
              <a:t>(1.15)</a:t>
            </a:r>
            <a:endParaRPr lang="en-US" sz="1600" dirty="0"/>
          </a:p>
        </p:txBody>
      </p:sp>
      <p:sp>
        <p:nvSpPr>
          <p:cNvPr id="97" name="TextBox 96"/>
          <p:cNvSpPr txBox="1"/>
          <p:nvPr/>
        </p:nvSpPr>
        <p:spPr>
          <a:xfrm>
            <a:off x="22479000" y="8839200"/>
            <a:ext cx="1371600" cy="584775"/>
          </a:xfrm>
          <a:prstGeom prst="rect">
            <a:avLst/>
          </a:prstGeom>
          <a:noFill/>
        </p:spPr>
        <p:txBody>
          <a:bodyPr wrap="square" rtlCol="0">
            <a:spAutoFit/>
          </a:bodyPr>
          <a:lstStyle/>
          <a:p>
            <a:r>
              <a:rPr lang="en-US" sz="1600" dirty="0" smtClean="0"/>
              <a:t>SW-E-M</a:t>
            </a:r>
          </a:p>
          <a:p>
            <a:r>
              <a:rPr lang="en-US" sz="1600" dirty="0" smtClean="0"/>
              <a:t>(19.00/4.2)</a:t>
            </a:r>
            <a:endParaRPr lang="en-US" sz="1600" dirty="0"/>
          </a:p>
        </p:txBody>
      </p:sp>
      <p:sp>
        <p:nvSpPr>
          <p:cNvPr id="99" name="TextBox 98"/>
          <p:cNvSpPr txBox="1"/>
          <p:nvPr/>
        </p:nvSpPr>
        <p:spPr>
          <a:xfrm>
            <a:off x="21488400" y="10896600"/>
            <a:ext cx="1295400" cy="338554"/>
          </a:xfrm>
          <a:prstGeom prst="rect">
            <a:avLst/>
          </a:prstGeom>
          <a:noFill/>
        </p:spPr>
        <p:txBody>
          <a:bodyPr wrap="square" rtlCol="0">
            <a:spAutoFit/>
          </a:bodyPr>
          <a:lstStyle/>
          <a:p>
            <a:r>
              <a:rPr lang="en-US" sz="1600" dirty="0" smtClean="0"/>
              <a:t>PZ-1 (7.60)</a:t>
            </a:r>
            <a:endParaRPr lang="en-US" sz="1600" dirty="0"/>
          </a:p>
        </p:txBody>
      </p:sp>
      <p:cxnSp>
        <p:nvCxnSpPr>
          <p:cNvPr id="101" name="Straight Arrow Connector 100"/>
          <p:cNvCxnSpPr/>
          <p:nvPr/>
        </p:nvCxnSpPr>
        <p:spPr>
          <a:xfrm flipV="1">
            <a:off x="22631400" y="10972800"/>
            <a:ext cx="533400" cy="76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06" name="Isosceles Triangle 105"/>
          <p:cNvSpPr/>
          <p:nvPr/>
        </p:nvSpPr>
        <p:spPr>
          <a:xfrm>
            <a:off x="23164800" y="10972800"/>
            <a:ext cx="152400" cy="152400"/>
          </a:xfrm>
          <a:prstGeom prs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p:cNvSpPr txBox="1"/>
          <p:nvPr/>
        </p:nvSpPr>
        <p:spPr>
          <a:xfrm>
            <a:off x="21336000" y="11201400"/>
            <a:ext cx="1447800" cy="338554"/>
          </a:xfrm>
          <a:prstGeom prst="rect">
            <a:avLst/>
          </a:prstGeom>
          <a:noFill/>
        </p:spPr>
        <p:txBody>
          <a:bodyPr wrap="square" rtlCol="0">
            <a:spAutoFit/>
          </a:bodyPr>
          <a:lstStyle/>
          <a:p>
            <a:r>
              <a:rPr lang="en-US" sz="1600" dirty="0" smtClean="0"/>
              <a:t>CPZ-1S (2.0)</a:t>
            </a:r>
            <a:endParaRPr lang="en-US" sz="1600" dirty="0"/>
          </a:p>
        </p:txBody>
      </p:sp>
      <p:cxnSp>
        <p:nvCxnSpPr>
          <p:cNvPr id="109" name="Straight Arrow Connector 108"/>
          <p:cNvCxnSpPr/>
          <p:nvPr/>
        </p:nvCxnSpPr>
        <p:spPr>
          <a:xfrm flipV="1">
            <a:off x="22631400" y="11049000"/>
            <a:ext cx="533400" cy="228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23012400" y="9601200"/>
            <a:ext cx="1524000" cy="338554"/>
          </a:xfrm>
          <a:prstGeom prst="rect">
            <a:avLst/>
          </a:prstGeom>
          <a:noFill/>
        </p:spPr>
        <p:txBody>
          <a:bodyPr wrap="square" rtlCol="0">
            <a:spAutoFit/>
          </a:bodyPr>
          <a:lstStyle/>
          <a:p>
            <a:r>
              <a:rPr lang="en-US" sz="1600" dirty="0" smtClean="0"/>
              <a:t>SW-E (15.00)</a:t>
            </a:r>
            <a:endParaRPr lang="en-US" sz="1600" dirty="0"/>
          </a:p>
        </p:txBody>
      </p:sp>
      <p:cxnSp>
        <p:nvCxnSpPr>
          <p:cNvPr id="117" name="Straight Arrow Connector 116"/>
          <p:cNvCxnSpPr/>
          <p:nvPr/>
        </p:nvCxnSpPr>
        <p:spPr>
          <a:xfrm flipH="1">
            <a:off x="23164800" y="9829800"/>
            <a:ext cx="304800" cy="457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8" name="TextBox 117"/>
          <p:cNvSpPr txBox="1"/>
          <p:nvPr/>
        </p:nvSpPr>
        <p:spPr>
          <a:xfrm>
            <a:off x="20345400" y="13411200"/>
            <a:ext cx="3581400" cy="938719"/>
          </a:xfrm>
          <a:prstGeom prst="rect">
            <a:avLst/>
          </a:prstGeom>
          <a:solidFill>
            <a:schemeClr val="bg1"/>
          </a:solidFill>
        </p:spPr>
        <p:txBody>
          <a:bodyPr wrap="square" rtlCol="0">
            <a:spAutoFit/>
          </a:bodyPr>
          <a:lstStyle/>
          <a:p>
            <a:r>
              <a:rPr lang="en-US" sz="1100" dirty="0" smtClean="0"/>
              <a:t>     = Monitoring well/piezometer;         = creek sample location; </a:t>
            </a:r>
            <a:r>
              <a:rPr lang="en-US" sz="1100" u="sng" dirty="0" smtClean="0"/>
              <a:t>76.98</a:t>
            </a:r>
            <a:r>
              <a:rPr lang="en-US" sz="1100" dirty="0" smtClean="0"/>
              <a:t> = relative water level elevation; (7.60) = nitrate concentration.</a:t>
            </a:r>
          </a:p>
          <a:p>
            <a:r>
              <a:rPr lang="en-US" sz="1100" dirty="0" smtClean="0"/>
              <a:t>Sketches of the Yadkin River and creeks are not accurate or scaled.</a:t>
            </a:r>
            <a:endParaRPr lang="en-US" sz="1100" dirty="0"/>
          </a:p>
        </p:txBody>
      </p:sp>
      <p:sp>
        <p:nvSpPr>
          <p:cNvPr id="120" name="Diamond 119"/>
          <p:cNvSpPr/>
          <p:nvPr/>
        </p:nvSpPr>
        <p:spPr>
          <a:xfrm>
            <a:off x="22555200" y="13487400"/>
            <a:ext cx="152400" cy="76200"/>
          </a:xfrm>
          <a:prstGeom prst="diamond">
            <a:avLst/>
          </a:prstGeom>
          <a:solidFill>
            <a:srgbClr val="B4541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Isosceles Triangle 120"/>
          <p:cNvSpPr/>
          <p:nvPr/>
        </p:nvSpPr>
        <p:spPr>
          <a:xfrm>
            <a:off x="20421600" y="13487400"/>
            <a:ext cx="152400" cy="76200"/>
          </a:xfrm>
          <a:prstGeom prs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p:cNvSpPr txBox="1"/>
          <p:nvPr/>
        </p:nvSpPr>
        <p:spPr>
          <a:xfrm>
            <a:off x="21488400" y="13030200"/>
            <a:ext cx="1219200" cy="338554"/>
          </a:xfrm>
          <a:prstGeom prst="rect">
            <a:avLst/>
          </a:prstGeom>
          <a:noFill/>
        </p:spPr>
        <p:txBody>
          <a:bodyPr wrap="square" rtlCol="0">
            <a:spAutoFit/>
          </a:bodyPr>
          <a:lstStyle/>
          <a:p>
            <a:r>
              <a:rPr lang="en-US" sz="1600" dirty="0" smtClean="0"/>
              <a:t>Note</a:t>
            </a:r>
            <a:endParaRPr lang="en-US" sz="1600" dirty="0"/>
          </a:p>
        </p:txBody>
      </p:sp>
      <p:pic>
        <p:nvPicPr>
          <p:cNvPr id="127" name="Picture 4" descr="http://t2.gstatic.com/images?q=tbn:ANd9GcTXbs6SFZJyv40bu79lv-LmPGdOZvww4Kj4Lj5WPPejbjw002N2"/>
          <p:cNvPicPr>
            <a:picLocks noChangeAspect="1" noChangeArrowheads="1"/>
          </p:cNvPicPr>
          <p:nvPr/>
        </p:nvPicPr>
        <p:blipFill>
          <a:blip r:embed="rId13" cstate="print">
            <a:extLst>
              <a:ext uri="{28A0092B-C50C-407E-A947-70E740481C1C}">
                <a14:useLocalDpi xmlns="" xmlns:a14="http://schemas.microsoft.com/office/drawing/2010/main" val="0"/>
              </a:ext>
            </a:extLst>
          </a:blip>
          <a:srcRect/>
          <a:stretch>
            <a:fillRect/>
          </a:stretch>
        </p:blipFill>
        <p:spPr bwMode="auto">
          <a:xfrm>
            <a:off x="8458200" y="15468600"/>
            <a:ext cx="3629964" cy="3629966"/>
          </a:xfrm>
          <a:prstGeom prst="rect">
            <a:avLst/>
          </a:prstGeom>
          <a:noFill/>
          <a:extLst>
            <a:ext uri="{909E8E84-426E-40DD-AFC4-6F175D3DCCD1}">
              <a14:hiddenFill xmlns="" xmlns:a14="http://schemas.microsoft.com/office/drawing/2010/main">
                <a:solidFill>
                  <a:srgbClr val="FFFFFF"/>
                </a:solidFill>
              </a14:hiddenFill>
            </a:ext>
          </a:extLst>
        </p:spPr>
      </p:pic>
      <p:sp>
        <p:nvSpPr>
          <p:cNvPr id="129" name="TextBox 128"/>
          <p:cNvSpPr txBox="1"/>
          <p:nvPr/>
        </p:nvSpPr>
        <p:spPr>
          <a:xfrm>
            <a:off x="13182600" y="17297400"/>
            <a:ext cx="11460133" cy="646331"/>
          </a:xfrm>
          <a:prstGeom prst="rect">
            <a:avLst/>
          </a:prstGeom>
          <a:noFill/>
        </p:spPr>
        <p:txBody>
          <a:bodyPr wrap="square" rtlCol="0">
            <a:spAutoFit/>
          </a:bodyPr>
          <a:lstStyle/>
          <a:p>
            <a:pPr>
              <a:buFont typeface="Arial" pitchFamily="34" charset="0"/>
              <a:buChar char="•"/>
            </a:pPr>
            <a:r>
              <a:rPr lang="en-US" sz="3600" dirty="0" smtClean="0">
                <a:solidFill>
                  <a:schemeClr val="accent1">
                    <a:lumMod val="75000"/>
                  </a:schemeClr>
                </a:solidFill>
                <a:latin typeface="+mj-lt"/>
                <a:cs typeface="Helvetica" pitchFamily="34" charset="0"/>
              </a:rPr>
              <a:t> </a:t>
            </a:r>
            <a:r>
              <a:rPr lang="en-US" sz="3600" b="1" dirty="0" smtClean="0">
                <a:solidFill>
                  <a:schemeClr val="accent1">
                    <a:lumMod val="75000"/>
                  </a:schemeClr>
                </a:solidFill>
                <a:latin typeface="+mj-lt"/>
                <a:cs typeface="Helvetica" pitchFamily="34" charset="0"/>
              </a:rPr>
              <a:t>pH, Dissolved Oxygen, and Specific Conductance</a:t>
            </a:r>
            <a:endParaRPr lang="en-US" sz="3600" b="1" dirty="0">
              <a:solidFill>
                <a:schemeClr val="accent1">
                  <a:lumMod val="75000"/>
                </a:schemeClr>
              </a:solidFill>
              <a:latin typeface="+mj-lt"/>
              <a:cs typeface="Helvetica" pitchFamily="34" charset="0"/>
            </a:endParaRPr>
          </a:p>
        </p:txBody>
      </p:sp>
      <p:sp>
        <p:nvSpPr>
          <p:cNvPr id="130" name="TextBox 129"/>
          <p:cNvSpPr txBox="1"/>
          <p:nvPr/>
        </p:nvSpPr>
        <p:spPr>
          <a:xfrm>
            <a:off x="13411200" y="23088600"/>
            <a:ext cx="11506200" cy="1323439"/>
          </a:xfrm>
          <a:prstGeom prst="rect">
            <a:avLst/>
          </a:prstGeom>
          <a:noFill/>
        </p:spPr>
        <p:txBody>
          <a:bodyPr wrap="square" rtlCol="0">
            <a:spAutoFit/>
          </a:bodyPr>
          <a:lstStyle/>
          <a:p>
            <a:pPr lvl="0"/>
            <a:r>
              <a:rPr lang="en-US" sz="2000" dirty="0" smtClean="0">
                <a:solidFill>
                  <a:schemeClr val="accent1">
                    <a:lumMod val="75000"/>
                  </a:schemeClr>
                </a:solidFill>
                <a:latin typeface="Helvetica" pitchFamily="34" charset="0"/>
                <a:cs typeface="Helvetica" pitchFamily="34" charset="0"/>
              </a:rPr>
              <a:t>Fig. 3</a:t>
            </a:r>
            <a:r>
              <a:rPr lang="en-US" sz="2000" dirty="0" smtClean="0">
                <a:latin typeface="Helvetica" pitchFamily="34" charset="0"/>
                <a:cs typeface="Helvetica" pitchFamily="34" charset="0"/>
              </a:rPr>
              <a:t>. pH and dissolved oxygen  are lower in groundwater and higher in the Yadkin River. Increase in pH or DO  promotes the removal of dissolved metals from groundwater before discharge to the surface water, so specific conductance is much lower in the Yadkin River. Two creeks reflect groundwater. </a:t>
            </a:r>
            <a:endParaRPr lang="en-US" sz="2000" dirty="0">
              <a:latin typeface="Helvetica" pitchFamily="34" charset="0"/>
              <a:cs typeface="Helvetica" pitchFamily="34" charset="0"/>
            </a:endParaRPr>
          </a:p>
        </p:txBody>
      </p:sp>
      <p:graphicFrame>
        <p:nvGraphicFramePr>
          <p:cNvPr id="132" name="Chart 131"/>
          <p:cNvGraphicFramePr/>
          <p:nvPr/>
        </p:nvGraphicFramePr>
        <p:xfrm>
          <a:off x="14325600" y="18592800"/>
          <a:ext cx="9616767" cy="4415885"/>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33" name="Chart 132"/>
          <p:cNvGraphicFramePr/>
          <p:nvPr/>
        </p:nvGraphicFramePr>
        <p:xfrm>
          <a:off x="32461200" y="6629400"/>
          <a:ext cx="5867400" cy="30480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34" name="Chart 133"/>
          <p:cNvGraphicFramePr/>
          <p:nvPr/>
        </p:nvGraphicFramePr>
        <p:xfrm>
          <a:off x="32613600" y="9601200"/>
          <a:ext cx="5715000" cy="3352799"/>
        </p:xfrm>
        <a:graphic>
          <a:graphicData uri="http://schemas.openxmlformats.org/drawingml/2006/chart">
            <c:chart xmlns:c="http://schemas.openxmlformats.org/drawingml/2006/chart" xmlns:r="http://schemas.openxmlformats.org/officeDocument/2006/relationships" r:id="rId16"/>
          </a:graphicData>
        </a:graphic>
      </p:graphicFrame>
      <p:sp>
        <p:nvSpPr>
          <p:cNvPr id="136" name="TextBox 135"/>
          <p:cNvSpPr txBox="1"/>
          <p:nvPr/>
        </p:nvSpPr>
        <p:spPr>
          <a:xfrm>
            <a:off x="32689800" y="12801600"/>
            <a:ext cx="5562600" cy="1015663"/>
          </a:xfrm>
          <a:prstGeom prst="rect">
            <a:avLst/>
          </a:prstGeom>
          <a:noFill/>
        </p:spPr>
        <p:txBody>
          <a:bodyPr wrap="square" rtlCol="0">
            <a:spAutoFit/>
          </a:bodyPr>
          <a:lstStyle/>
          <a:p>
            <a:r>
              <a:rPr lang="en-US" sz="2000" dirty="0" smtClean="0">
                <a:solidFill>
                  <a:schemeClr val="accent1">
                    <a:lumMod val="75000"/>
                  </a:schemeClr>
                </a:solidFill>
              </a:rPr>
              <a:t>Fig. 6. </a:t>
            </a:r>
            <a:r>
              <a:rPr lang="en-US" sz="2000" dirty="0" smtClean="0"/>
              <a:t>H</a:t>
            </a:r>
            <a:r>
              <a:rPr lang="en-US" sz="2000" dirty="0" smtClean="0">
                <a:latin typeface="Helvetica" pitchFamily="34" charset="0"/>
                <a:cs typeface="Helvetica" pitchFamily="34" charset="0"/>
              </a:rPr>
              <a:t>orizontal hydraulic gradient between  groundwater and the Yadkin River  (Inverted when stream stage high)</a:t>
            </a:r>
            <a:endParaRPr lang="en-US" sz="2000" dirty="0"/>
          </a:p>
        </p:txBody>
      </p:sp>
      <p:graphicFrame>
        <p:nvGraphicFramePr>
          <p:cNvPr id="137" name="Table 136"/>
          <p:cNvGraphicFramePr>
            <a:graphicFrameLocks noGrp="1"/>
          </p:cNvGraphicFramePr>
          <p:nvPr/>
        </p:nvGraphicFramePr>
        <p:xfrm>
          <a:off x="27584400" y="17068800"/>
          <a:ext cx="8458200" cy="5234940"/>
        </p:xfrm>
        <a:graphic>
          <a:graphicData uri="http://schemas.openxmlformats.org/drawingml/2006/table">
            <a:tbl>
              <a:tblPr/>
              <a:tblGrid>
                <a:gridCol w="803757"/>
                <a:gridCol w="2314819"/>
                <a:gridCol w="1146693"/>
                <a:gridCol w="1018092"/>
                <a:gridCol w="3174839"/>
              </a:tblGrid>
              <a:tr h="649010">
                <a:tc>
                  <a:txBody>
                    <a:bodyPr/>
                    <a:lstStyle/>
                    <a:p>
                      <a:pPr algn="ctr" fontAlgn="ctr"/>
                      <a:r>
                        <a:rPr lang="en-US" sz="1600" b="1" i="0" u="none" strike="noStrike" dirty="0">
                          <a:latin typeface="Arial"/>
                        </a:rPr>
                        <a:t>Well ID </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latin typeface="Arial"/>
                        </a:rPr>
                        <a:t>Aquifer tested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latin typeface="Arial"/>
                        </a:rPr>
                        <a:t>Screen interval (ft, BGS)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latin typeface="Arial"/>
                        </a:rPr>
                        <a:t>Average K (ft/d)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1600" b="1" i="0" u="none" strike="noStrike" dirty="0">
                          <a:latin typeface="Arial"/>
                        </a:rPr>
                        <a:t>Comments</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649010">
                <a:tc>
                  <a:txBody>
                    <a:bodyPr/>
                    <a:lstStyle/>
                    <a:p>
                      <a:pPr algn="l" fontAlgn="ctr"/>
                      <a:r>
                        <a:rPr lang="en-US" sz="1600" b="1" i="0" u="none" strike="noStrike" dirty="0">
                          <a:latin typeface="Arial"/>
                        </a:rPr>
                        <a:t>MW-1</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rich in clay</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9-19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0.20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Water table below top of screen, only rising head tests were performed</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MW-2</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sandy</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5-15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2.50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MW-3</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Colluvium, saprolite</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60-89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Note tested</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MW-4</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rich in clay</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6-16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2.00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rising head only</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MW-5</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7-17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0.90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rising head only</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435454">
                <a:tc>
                  <a:txBody>
                    <a:bodyPr/>
                    <a:lstStyle/>
                    <a:p>
                      <a:pPr algn="l" fontAlgn="ctr"/>
                      <a:r>
                        <a:rPr lang="en-US" sz="1600" b="1" i="0" u="none" strike="noStrike" dirty="0">
                          <a:latin typeface="Arial"/>
                        </a:rPr>
                        <a:t>MW-5I</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to dry weathered gneiss</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15-30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0.08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MW-6</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4-21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0.40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649010">
                <a:tc>
                  <a:txBody>
                    <a:bodyPr/>
                    <a:lstStyle/>
                    <a:p>
                      <a:pPr algn="l" fontAlgn="ctr"/>
                      <a:r>
                        <a:rPr lang="en-US" sz="1600" b="1" i="0" u="none" strike="noStrike" dirty="0">
                          <a:latin typeface="Arial"/>
                        </a:rPr>
                        <a:t>MW-7S</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sandy clay interlayered with silty sand</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3-13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1.50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649010">
                <a:tc>
                  <a:txBody>
                    <a:bodyPr/>
                    <a:lstStyle/>
                    <a:p>
                      <a:pPr algn="l" fontAlgn="ctr"/>
                      <a:r>
                        <a:rPr lang="en-US" sz="1600" b="1" i="0" u="none" strike="noStrike" dirty="0">
                          <a:latin typeface="Arial"/>
                        </a:rPr>
                        <a:t>MW-7I</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sandy clay interlayered with silty sand</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18-23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0.10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borehole may be smeared.</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MW-8</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silty sands</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8-13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1.30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 </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21898">
                <a:tc>
                  <a:txBody>
                    <a:bodyPr/>
                    <a:lstStyle/>
                    <a:p>
                      <a:pPr algn="l" fontAlgn="ctr"/>
                      <a:r>
                        <a:rPr lang="en-US" sz="1600" b="1" i="0" u="none" strike="noStrike" dirty="0">
                          <a:latin typeface="Arial"/>
                        </a:rPr>
                        <a:t>MW-9</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Alluvium, silty sands</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6-16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en-US" sz="1600" b="1" i="0" u="none" strike="noStrike" dirty="0">
                          <a:latin typeface="Arial"/>
                        </a:rPr>
                        <a:t>0.70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t"/>
                      <a:r>
                        <a:rPr lang="en-US" sz="1600" b="1" i="0" u="none" strike="noStrike" dirty="0">
                          <a:latin typeface="Arial"/>
                        </a:rPr>
                        <a:t>well may not be well developed</a:t>
                      </a:r>
                    </a:p>
                  </a:txBody>
                  <a:tcPr marL="9525" marR="9525" marT="9525" marB="0">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38" name="TextBox 137"/>
          <p:cNvSpPr txBox="1"/>
          <p:nvPr/>
        </p:nvSpPr>
        <p:spPr>
          <a:xfrm>
            <a:off x="26670000" y="13716000"/>
            <a:ext cx="10744200" cy="338554"/>
          </a:xfrm>
          <a:prstGeom prst="rect">
            <a:avLst/>
          </a:prstGeom>
          <a:noFill/>
        </p:spPr>
        <p:txBody>
          <a:bodyPr wrap="square" rtlCol="0">
            <a:spAutoFit/>
          </a:bodyPr>
          <a:lstStyle/>
          <a:p>
            <a:endParaRPr lang="en-US" sz="1600" dirty="0">
              <a:latin typeface="Helvetica" pitchFamily="34" charset="0"/>
              <a:cs typeface="Helvetica" pitchFamily="34" charset="0"/>
            </a:endParaRPr>
          </a:p>
        </p:txBody>
      </p:sp>
      <p:sp>
        <p:nvSpPr>
          <p:cNvPr id="140" name="TextBox 139"/>
          <p:cNvSpPr txBox="1"/>
          <p:nvPr/>
        </p:nvSpPr>
        <p:spPr>
          <a:xfrm>
            <a:off x="26136600" y="14173200"/>
            <a:ext cx="12344400" cy="646331"/>
          </a:xfrm>
          <a:prstGeom prst="rect">
            <a:avLst/>
          </a:prstGeom>
          <a:noFill/>
        </p:spPr>
        <p:txBody>
          <a:bodyPr wrap="square" rtlCol="0">
            <a:spAutoFit/>
          </a:bodyPr>
          <a:lstStyle/>
          <a:p>
            <a:pPr>
              <a:buFont typeface="Arial" pitchFamily="34" charset="0"/>
              <a:buChar char="•"/>
            </a:pPr>
            <a:r>
              <a:rPr lang="en-US" sz="3600" b="1" dirty="0" smtClean="0">
                <a:solidFill>
                  <a:schemeClr val="accent1">
                    <a:lumMod val="75000"/>
                  </a:schemeClr>
                </a:solidFill>
                <a:latin typeface="+mj-lt"/>
                <a:cs typeface="Helvetica" pitchFamily="34" charset="0"/>
              </a:rPr>
              <a:t>Hydraulic Conductivity and Groundwater Discharge Estimation</a:t>
            </a:r>
            <a:endParaRPr lang="en-US" sz="3600" b="1" dirty="0">
              <a:solidFill>
                <a:schemeClr val="accent1">
                  <a:lumMod val="75000"/>
                </a:schemeClr>
              </a:solidFill>
              <a:latin typeface="+mj-lt"/>
              <a:cs typeface="Helvetica" pitchFamily="34" charset="0"/>
            </a:endParaRPr>
          </a:p>
        </p:txBody>
      </p:sp>
      <p:sp>
        <p:nvSpPr>
          <p:cNvPr id="141" name="TextBox 140"/>
          <p:cNvSpPr txBox="1"/>
          <p:nvPr/>
        </p:nvSpPr>
        <p:spPr>
          <a:xfrm>
            <a:off x="26136600" y="14935200"/>
            <a:ext cx="12115800" cy="1384995"/>
          </a:xfrm>
          <a:prstGeom prst="rect">
            <a:avLst/>
          </a:prstGeom>
          <a:noFill/>
        </p:spPr>
        <p:txBody>
          <a:bodyPr wrap="square" rtlCol="0">
            <a:spAutoFit/>
          </a:bodyPr>
          <a:lstStyle/>
          <a:p>
            <a:r>
              <a:rPr lang="en-US" sz="2800" dirty="0" smtClean="0">
                <a:latin typeface="Helvetica" pitchFamily="34" charset="0"/>
                <a:cs typeface="Helvetica" pitchFamily="34" charset="0"/>
              </a:rPr>
              <a:t>Horizontal hydraulic conductivity of alluvial aquifer was estimated </a:t>
            </a:r>
            <a:r>
              <a:rPr lang="en-US" sz="2800" dirty="0" smtClean="0">
                <a:latin typeface="Helvetica" pitchFamily="34" charset="0"/>
                <a:cs typeface="Helvetica" pitchFamily="34" charset="0"/>
              </a:rPr>
              <a:t>from </a:t>
            </a:r>
            <a:r>
              <a:rPr lang="en-US" sz="2800" dirty="0" smtClean="0">
                <a:latin typeface="Helvetica" pitchFamily="34" charset="0"/>
                <a:cs typeface="Helvetica" pitchFamily="34" charset="0"/>
              </a:rPr>
              <a:t>the results of onsite slug tests ranging from 0.2 to 2.5 ft/day.  Within the riparian zone, it ranged from 0.7 – 2 ft/day, or 1.03 ft/day on average (Table 1)</a:t>
            </a:r>
            <a:endParaRPr lang="en-US" sz="2800" dirty="0">
              <a:latin typeface="Helvetica" pitchFamily="34" charset="0"/>
              <a:cs typeface="Helvetica" pitchFamily="34" charset="0"/>
            </a:endParaRPr>
          </a:p>
        </p:txBody>
      </p:sp>
      <p:graphicFrame>
        <p:nvGraphicFramePr>
          <p:cNvPr id="144" name="Chart 143"/>
          <p:cNvGraphicFramePr>
            <a:graphicFrameLocks/>
          </p:cNvGraphicFramePr>
          <p:nvPr/>
        </p:nvGraphicFramePr>
        <p:xfrm>
          <a:off x="43510200" y="6477000"/>
          <a:ext cx="6686550" cy="3562350"/>
        </p:xfrm>
        <a:graphic>
          <a:graphicData uri="http://schemas.openxmlformats.org/drawingml/2006/chart">
            <c:chart xmlns:c="http://schemas.openxmlformats.org/drawingml/2006/chart" xmlns:r="http://schemas.openxmlformats.org/officeDocument/2006/relationships" r:id="rId17"/>
          </a:graphicData>
        </a:graphic>
      </p:graphicFrame>
      <p:sp>
        <p:nvSpPr>
          <p:cNvPr id="145" name="TextBox 144"/>
          <p:cNvSpPr txBox="1"/>
          <p:nvPr/>
        </p:nvSpPr>
        <p:spPr>
          <a:xfrm>
            <a:off x="39166800" y="5486400"/>
            <a:ext cx="10134600" cy="646331"/>
          </a:xfrm>
          <a:prstGeom prst="rect">
            <a:avLst/>
          </a:prstGeom>
          <a:noFill/>
        </p:spPr>
        <p:txBody>
          <a:bodyPr wrap="square" rtlCol="0">
            <a:spAutoFit/>
          </a:bodyPr>
          <a:lstStyle/>
          <a:p>
            <a:pPr>
              <a:buFont typeface="Arial" pitchFamily="34" charset="0"/>
              <a:buChar char="•"/>
            </a:pPr>
            <a:r>
              <a:rPr lang="en-US" sz="3600" b="1" dirty="0" smtClean="0">
                <a:solidFill>
                  <a:schemeClr val="accent1">
                    <a:lumMod val="75000"/>
                  </a:schemeClr>
                </a:solidFill>
                <a:latin typeface="+mj-lt"/>
              </a:rPr>
              <a:t>Water Temperature Fluctuation Signals Exchanges  </a:t>
            </a:r>
            <a:endParaRPr lang="en-US" sz="3600" b="1" dirty="0">
              <a:solidFill>
                <a:schemeClr val="accent1">
                  <a:lumMod val="75000"/>
                </a:schemeClr>
              </a:solidFill>
              <a:latin typeface="+mj-lt"/>
            </a:endParaRPr>
          </a:p>
        </p:txBody>
      </p:sp>
      <p:sp>
        <p:nvSpPr>
          <p:cNvPr id="148" name="TextBox 147"/>
          <p:cNvSpPr txBox="1"/>
          <p:nvPr/>
        </p:nvSpPr>
        <p:spPr>
          <a:xfrm>
            <a:off x="46024800" y="10134600"/>
            <a:ext cx="4114800" cy="2862322"/>
          </a:xfrm>
          <a:prstGeom prst="rect">
            <a:avLst/>
          </a:prstGeom>
          <a:noFill/>
        </p:spPr>
        <p:txBody>
          <a:bodyPr wrap="square" rtlCol="0">
            <a:spAutoFit/>
          </a:bodyPr>
          <a:lstStyle/>
          <a:p>
            <a:r>
              <a:rPr lang="en-US" sz="2000" dirty="0" smtClean="0">
                <a:solidFill>
                  <a:schemeClr val="accent1">
                    <a:lumMod val="75000"/>
                  </a:schemeClr>
                </a:solidFill>
                <a:latin typeface="Arial" pitchFamily="34" charset="0"/>
                <a:cs typeface="Arial" pitchFamily="34" charset="0"/>
              </a:rPr>
              <a:t>Fig. 8</a:t>
            </a:r>
            <a:r>
              <a:rPr lang="en-US" sz="2000" dirty="0" smtClean="0">
                <a:latin typeface="Arial" pitchFamily="34" charset="0"/>
                <a:cs typeface="Arial" pitchFamily="34" charset="0"/>
              </a:rPr>
              <a:t>. Groundwater temperatures within the riparian zone near the river have the same trend as the river temperature; piezometer PZ-1 within </a:t>
            </a:r>
            <a:r>
              <a:rPr lang="en-US" sz="2000" dirty="0" err="1" smtClean="0">
                <a:latin typeface="Arial" pitchFamily="34" charset="0"/>
                <a:cs typeface="Arial" pitchFamily="34" charset="0"/>
              </a:rPr>
              <a:t>hyporheic</a:t>
            </a:r>
            <a:r>
              <a:rPr lang="en-US" sz="2000" dirty="0" smtClean="0">
                <a:latin typeface="Arial" pitchFamily="34" charset="0"/>
                <a:cs typeface="Arial" pitchFamily="34" charset="0"/>
              </a:rPr>
              <a:t> zone was affected more by the river. The river water temperature reflects both daily and seasonal temperature changes. </a:t>
            </a:r>
            <a:endParaRPr lang="en-US" sz="2000" dirty="0">
              <a:latin typeface="Arial" pitchFamily="34" charset="0"/>
              <a:cs typeface="Arial" pitchFamily="34" charset="0"/>
            </a:endParaRPr>
          </a:p>
        </p:txBody>
      </p:sp>
      <p:sp>
        <p:nvSpPr>
          <p:cNvPr id="150" name="TextBox 149"/>
          <p:cNvSpPr txBox="1"/>
          <p:nvPr/>
        </p:nvSpPr>
        <p:spPr>
          <a:xfrm>
            <a:off x="27584400" y="16687800"/>
            <a:ext cx="3048000" cy="338554"/>
          </a:xfrm>
          <a:prstGeom prst="rect">
            <a:avLst/>
          </a:prstGeom>
          <a:noFill/>
        </p:spPr>
        <p:txBody>
          <a:bodyPr wrap="square" rtlCol="0">
            <a:spAutoFit/>
          </a:bodyPr>
          <a:lstStyle/>
          <a:p>
            <a:r>
              <a:rPr lang="en-US" sz="1600" dirty="0" smtClean="0">
                <a:solidFill>
                  <a:schemeClr val="accent1">
                    <a:lumMod val="75000"/>
                  </a:schemeClr>
                </a:solidFill>
              </a:rPr>
              <a:t>Table 1.</a:t>
            </a:r>
            <a:r>
              <a:rPr lang="en-US" sz="1600" dirty="0" smtClean="0"/>
              <a:t> Results of slug tests</a:t>
            </a:r>
            <a:endParaRPr lang="en-US" sz="1600" dirty="0"/>
          </a:p>
        </p:txBody>
      </p:sp>
      <p:sp>
        <p:nvSpPr>
          <p:cNvPr id="100" name="Right Arrow 99"/>
          <p:cNvSpPr/>
          <p:nvPr/>
        </p:nvSpPr>
        <p:spPr>
          <a:xfrm>
            <a:off x="42062400" y="8610600"/>
            <a:ext cx="457200" cy="1524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04" name="Chart 103"/>
          <p:cNvGraphicFramePr>
            <a:graphicFrameLocks/>
          </p:cNvGraphicFramePr>
          <p:nvPr/>
        </p:nvGraphicFramePr>
        <p:xfrm>
          <a:off x="38938200" y="9525000"/>
          <a:ext cx="6210300" cy="4038600"/>
        </p:xfrm>
        <a:graphic>
          <a:graphicData uri="http://schemas.openxmlformats.org/drawingml/2006/chart">
            <c:chart xmlns:c="http://schemas.openxmlformats.org/drawingml/2006/chart" xmlns:r="http://schemas.openxmlformats.org/officeDocument/2006/relationships" r:id="rId18"/>
          </a:graphicData>
        </a:graphic>
      </p:graphicFrame>
      <p:pic>
        <p:nvPicPr>
          <p:cNvPr id="103" name="Picture 59"/>
          <p:cNvPicPr>
            <a:picLocks noChangeAspect="1" noChangeArrowheads="1"/>
          </p:cNvPicPr>
          <p:nvPr/>
        </p:nvPicPr>
        <p:blipFill>
          <a:blip r:embed="rId19" cstate="print"/>
          <a:srcRect/>
          <a:stretch>
            <a:fillRect/>
          </a:stretch>
        </p:blipFill>
        <p:spPr bwMode="auto">
          <a:xfrm>
            <a:off x="47472600" y="2971800"/>
            <a:ext cx="2373715" cy="1881051"/>
          </a:xfrm>
          <a:prstGeom prst="rect">
            <a:avLst/>
          </a:prstGeom>
          <a:solidFill>
            <a:srgbClr val="EAEAEA"/>
          </a:solidFill>
          <a:ln w="9525">
            <a:noFill/>
            <a:miter lim="800000"/>
            <a:headEnd/>
            <a:tailEnd/>
          </a:ln>
        </p:spPr>
      </p:pic>
    </p:spTree>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6021</TotalTime>
  <Words>1882</Words>
  <Application>Microsoft Office PowerPoint</Application>
  <PresentationFormat>Custom</PresentationFormat>
  <Paragraphs>179</Paragraphs>
  <Slides>1</Slides>
  <Notes>1</Notes>
  <HiddenSlides>0</HiddenSlides>
  <MMClips>0</MMClips>
  <ScaleCrop>false</ScaleCrop>
  <HeadingPairs>
    <vt:vector size="4" baseType="variant">
      <vt:variant>
        <vt:lpstr>Theme</vt:lpstr>
      </vt:variant>
      <vt:variant>
        <vt:i4>1</vt:i4>
      </vt:variant>
      <vt:variant>
        <vt:lpstr>Slide Titles</vt:lpstr>
      </vt:variant>
      <vt:variant>
        <vt:i4>1</vt:i4>
      </vt:variant>
    </vt:vector>
  </HeadingPairs>
  <TitlesOfParts>
    <vt:vector size="2" baseType="lpstr">
      <vt:lpstr>Flow</vt:lpstr>
      <vt:lpstr>Slide 1</vt:lpstr>
    </vt:vector>
  </TitlesOfParts>
  <Company>NC DENR</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Joju Abraham</dc:creator>
  <cp:lastModifiedBy>Shuying Wang</cp:lastModifiedBy>
  <cp:revision>568</cp:revision>
  <dcterms:created xsi:type="dcterms:W3CDTF">2010-03-05T18:09:43Z</dcterms:created>
  <dcterms:modified xsi:type="dcterms:W3CDTF">2012-11-14T15:09:55Z</dcterms:modified>
</cp:coreProperties>
</file>